
<file path=[Content_Types].xml><?xml version="1.0" encoding="utf-8"?>
<Types xmlns="http://schemas.openxmlformats.org/package/2006/content-types">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2.xml" ContentType="application/vnd.openxmlformats-officedocument.theme+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3.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4.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5.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6.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7.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8.xml" ContentType="application/vnd.openxmlformats-officedocument.presentationml.notesSlide+xml"/>
  <Override PartName="/ppt/notesSlides/notesSlide9.xml" ContentType="application/vnd.openxmlformats-officedocument.presentationml.notesSlid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10.xml" ContentType="application/vnd.openxmlformats-officedocument.presentationml.notesSl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11.xml" ContentType="application/vnd.openxmlformats-officedocument.presentationml.notesSlid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12.xml" ContentType="application/vnd.openxmlformats-officedocument.presentationml.notesSlid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changesInfos/changesInfo1.xml" ContentType="application/vnd.ms-powerpoint.changes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5" Type="http://schemas.microsoft.com/office/2020/02/relationships/classificationlabels" Target="docMetadata/LabelInfo.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2" r:id="rId5"/>
    <p:sldMasterId id="2147483687" r:id="rId6"/>
    <p:sldMasterId id="2147483697" r:id="rId7"/>
  </p:sldMasterIdLst>
  <p:notesMasterIdLst>
    <p:notesMasterId r:id="rId24"/>
  </p:notesMasterIdLst>
  <p:handoutMasterIdLst>
    <p:handoutMasterId r:id="rId25"/>
  </p:handoutMasterIdLst>
  <p:sldIdLst>
    <p:sldId id="256" r:id="rId8"/>
    <p:sldId id="260" r:id="rId9"/>
    <p:sldId id="326" r:id="rId10"/>
    <p:sldId id="288" r:id="rId11"/>
    <p:sldId id="262" r:id="rId12"/>
    <p:sldId id="334" r:id="rId13"/>
    <p:sldId id="327" r:id="rId14"/>
    <p:sldId id="328" r:id="rId15"/>
    <p:sldId id="329" r:id="rId16"/>
    <p:sldId id="534" r:id="rId17"/>
    <p:sldId id="330" r:id="rId18"/>
    <p:sldId id="331" r:id="rId19"/>
    <p:sldId id="332" r:id="rId20"/>
    <p:sldId id="335" r:id="rId21"/>
    <p:sldId id="336" r:id="rId22"/>
    <p:sldId id="289" r:id="rId23"/>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BBB20A4E-CF7D-7EB7-0690-65C8C5CEFA69}" name="Allnutt, Annie" initials="AA" userId="S::60656@icf.com::1a4c980e-ffa6-4764-abac-ea981ce85933" providerId="AD"/>
  <p188:author id="{CA9165A1-C12B-F8B0-B2F6-1F266D661A39}" name="Joe Millward" initials="JM" userId="S::jmillwa2@jh.edu::b155a340-7689-4e99-8dff-d2d82efa4ef8" providerId="AD"/>
  <p188:author id="{B03E45A4-FC93-46BF-A3F8-AD345485372C}" name="Behague, Sabina" initials="BS" userId="S::57291@icf.com::2f9f8379-56ce-455c-81be-d1dc66b28ae7" providerId="AD"/>
  <p188:author id="{215BD7E5-D79F-BC48-51AE-306CA903705B}" name="McFarland, Annette" initials="MA" userId="S::N107137@icf.com::e93d1f50-85ab-41a8-a34a-185a53159573" providerId="AD"/>
  <p188:author id="{12F616EE-0089-6014-EBDE-47D493E491EA}" name="Balian, Sarah" initials="BS" userId="S::N112871@icf.com::b3b060d9-4d34-479b-ad68-688eaebf93c5" providerId="AD"/>
  <p188:author id="{8F12D6EF-8EE2-ADE9-B2E7-9923B196157B}" name="Twesigye, Gloria" initials="TG" userId="S::59766@icf.com::6464a502-8a44-4d67-8fab-8f3aa9495827" providerId="AD"/>
</p188:authorLst>
</file>

<file path=ppt/presProps.xml><?xml version="1.0" encoding="utf-8"?>
<p:presentationPr xmlns:a="http://schemas.openxmlformats.org/drawingml/2006/main" xmlns:r="http://schemas.openxmlformats.org/officeDocument/2006/relationships" xmlns:p="http://schemas.openxmlformats.org/presentationml/2006/main">
  <p:clrMru>
    <a:srgbClr val="6AF2DB"/>
    <a:srgbClr val="7BD4FE"/>
    <a:srgbClr val="BDEAFF"/>
    <a:srgbClr val="0178B0"/>
    <a:srgbClr val="009DDA"/>
    <a:srgbClr val="A366FF"/>
    <a:srgbClr val="CFAFFF"/>
    <a:srgbClr val="F0E7FF"/>
    <a:srgbClr val="91DFF7"/>
    <a:srgbClr val="6CD4F4"/>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85618" autoAdjust="0"/>
  </p:normalViewPr>
  <p:slideViewPr>
    <p:cSldViewPr snapToGrid="0">
      <p:cViewPr>
        <p:scale>
          <a:sx n="251" d="100"/>
          <a:sy n="251" d="100"/>
        </p:scale>
        <p:origin x="-1336" y="-4548"/>
      </p:cViewPr>
      <p:guideLst/>
    </p:cSldViewPr>
  </p:slideViewPr>
  <p:notesTextViewPr>
    <p:cViewPr>
      <p:scale>
        <a:sx n="1" d="1"/>
        <a:sy n="1" d="1"/>
      </p:scale>
      <p:origin x="0" y="0"/>
    </p:cViewPr>
  </p:notesTextViewPr>
  <p:notesViewPr>
    <p:cSldViewPr snapToGrid="0">
      <p:cViewPr varScale="1">
        <p:scale>
          <a:sx n="66" d="100"/>
          <a:sy n="66" d="100"/>
        </p:scale>
        <p:origin x="0" y="0"/>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1.xml"/><Relationship Id="rId13" Type="http://schemas.openxmlformats.org/officeDocument/2006/relationships/slide" Target="slides/slide6.xml"/><Relationship Id="rId18" Type="http://schemas.openxmlformats.org/officeDocument/2006/relationships/slide" Target="slides/slide11.xml"/><Relationship Id="rId26" Type="http://schemas.openxmlformats.org/officeDocument/2006/relationships/presProps" Target="presProps.xml"/><Relationship Id="rId3" Type="http://schemas.openxmlformats.org/officeDocument/2006/relationships/customXml" Target="../customXml/item3.xml"/><Relationship Id="rId21" Type="http://schemas.openxmlformats.org/officeDocument/2006/relationships/slide" Target="slides/slide14.xml"/><Relationship Id="rId7" Type="http://schemas.openxmlformats.org/officeDocument/2006/relationships/slideMaster" Target="slideMasters/slideMaster3.xml"/><Relationship Id="rId12" Type="http://schemas.openxmlformats.org/officeDocument/2006/relationships/slide" Target="slides/slide5.xml"/><Relationship Id="rId17" Type="http://schemas.openxmlformats.org/officeDocument/2006/relationships/slide" Target="slides/slide10.xml"/><Relationship Id="rId25" Type="http://schemas.openxmlformats.org/officeDocument/2006/relationships/handoutMaster" Target="handoutMasters/handoutMaster1.xml"/><Relationship Id="rId2" Type="http://schemas.openxmlformats.org/officeDocument/2006/relationships/customXml" Target="../customXml/item2.xml"/><Relationship Id="rId16" Type="http://schemas.openxmlformats.org/officeDocument/2006/relationships/slide" Target="slides/slide9.xml"/><Relationship Id="rId20" Type="http://schemas.openxmlformats.org/officeDocument/2006/relationships/slide" Target="slides/slide13.xml"/><Relationship Id="rId29" Type="http://schemas.openxmlformats.org/officeDocument/2006/relationships/tableStyles" Target="tableStyles.xml"/><Relationship Id="rId1" Type="http://schemas.openxmlformats.org/officeDocument/2006/relationships/customXml" Target="../customXml/item1.xml"/><Relationship Id="rId6" Type="http://schemas.openxmlformats.org/officeDocument/2006/relationships/slideMaster" Target="slideMasters/slideMaster2.xml"/><Relationship Id="rId11" Type="http://schemas.openxmlformats.org/officeDocument/2006/relationships/slide" Target="slides/slide4.xml"/><Relationship Id="rId24" Type="http://schemas.openxmlformats.org/officeDocument/2006/relationships/notesMaster" Target="notesMasters/notesMaster1.xml"/><Relationship Id="rId5" Type="http://schemas.openxmlformats.org/officeDocument/2006/relationships/slideMaster" Target="slideMasters/slideMaster1.xml"/><Relationship Id="rId15" Type="http://schemas.openxmlformats.org/officeDocument/2006/relationships/slide" Target="slides/slide8.xml"/><Relationship Id="rId23" Type="http://schemas.openxmlformats.org/officeDocument/2006/relationships/slide" Target="slides/slide16.xml"/><Relationship Id="rId28" Type="http://schemas.openxmlformats.org/officeDocument/2006/relationships/theme" Target="theme/theme1.xml"/><Relationship Id="rId10" Type="http://schemas.openxmlformats.org/officeDocument/2006/relationships/slide" Target="slides/slide3.xml"/><Relationship Id="rId19" Type="http://schemas.openxmlformats.org/officeDocument/2006/relationships/slide" Target="slides/slide12.xml"/><Relationship Id="rId31" Type="http://schemas.microsoft.com/office/2018/10/relationships/authors" Target="authors.xml"/><Relationship Id="rId4" Type="http://schemas.openxmlformats.org/officeDocument/2006/relationships/customXml" Target="../customXml/item4.xml"/><Relationship Id="rId9" Type="http://schemas.openxmlformats.org/officeDocument/2006/relationships/slide" Target="slides/slide2.xml"/><Relationship Id="rId14" Type="http://schemas.openxmlformats.org/officeDocument/2006/relationships/slide" Target="slides/slide7.xml"/><Relationship Id="rId22" Type="http://schemas.openxmlformats.org/officeDocument/2006/relationships/slide" Target="slides/slide15.xml"/><Relationship Id="rId27" Type="http://schemas.openxmlformats.org/officeDocument/2006/relationships/viewProps" Target="viewProps.xml"/><Relationship Id="rId30" Type="http://schemas.microsoft.com/office/2016/11/relationships/changesInfo" Target="changesInfos/changesInfo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Joe Millward" userId="b155a340-7689-4e99-8dff-d2d82efa4ef8" providerId="ADAL" clId="{F1D301E8-3C7F-450A-A104-47D41D4DF813}"/>
    <pc:docChg chg="undo custSel addSld delSld modSld">
      <pc:chgData name="Joe Millward" userId="b155a340-7689-4e99-8dff-d2d82efa4ef8" providerId="ADAL" clId="{F1D301E8-3C7F-450A-A104-47D41D4DF813}" dt="2023-05-22T23:26:53.348" v="462" actId="47"/>
      <pc:docMkLst>
        <pc:docMk/>
      </pc:docMkLst>
      <pc:sldChg chg="addSp modSp mod">
        <pc:chgData name="Joe Millward" userId="b155a340-7689-4e99-8dff-d2d82efa4ef8" providerId="ADAL" clId="{F1D301E8-3C7F-450A-A104-47D41D4DF813}" dt="2023-05-22T23:08:18.738" v="150" actId="27918"/>
        <pc:sldMkLst>
          <pc:docMk/>
          <pc:sldMk cId="1428788921" sldId="262"/>
        </pc:sldMkLst>
        <pc:spChg chg="add mod">
          <ac:chgData name="Joe Millward" userId="b155a340-7689-4e99-8dff-d2d82efa4ef8" providerId="ADAL" clId="{F1D301E8-3C7F-450A-A104-47D41D4DF813}" dt="2023-05-19T14:18:06.040" v="44"/>
          <ac:spMkLst>
            <pc:docMk/>
            <pc:sldMk cId="1428788921" sldId="262"/>
            <ac:spMk id="5" creationId="{0BC56E5B-4442-4167-6DF3-0CD7ACB06A4A}"/>
          </ac:spMkLst>
        </pc:spChg>
        <pc:spChg chg="mod">
          <ac:chgData name="Joe Millward" userId="b155a340-7689-4e99-8dff-d2d82efa4ef8" providerId="ADAL" clId="{F1D301E8-3C7F-450A-A104-47D41D4DF813}" dt="2023-05-19T14:18:29.313" v="49" actId="1076"/>
          <ac:spMkLst>
            <pc:docMk/>
            <pc:sldMk cId="1428788921" sldId="262"/>
            <ac:spMk id="11" creationId="{B854967F-8043-B86D-C735-482989D83C1E}"/>
          </ac:spMkLst>
        </pc:spChg>
        <pc:spChg chg="mod">
          <ac:chgData name="Joe Millward" userId="b155a340-7689-4e99-8dff-d2d82efa4ef8" providerId="ADAL" clId="{F1D301E8-3C7F-450A-A104-47D41D4DF813}" dt="2023-05-19T14:18:21.746" v="47" actId="1076"/>
          <ac:spMkLst>
            <pc:docMk/>
            <pc:sldMk cId="1428788921" sldId="262"/>
            <ac:spMk id="12" creationId="{3862842A-EAC4-C115-2F36-83D77BEE1E0E}"/>
          </ac:spMkLst>
        </pc:spChg>
        <pc:spChg chg="mod">
          <ac:chgData name="Joe Millward" userId="b155a340-7689-4e99-8dff-d2d82efa4ef8" providerId="ADAL" clId="{F1D301E8-3C7F-450A-A104-47D41D4DF813}" dt="2023-05-19T14:18:25.711" v="48" actId="1076"/>
          <ac:spMkLst>
            <pc:docMk/>
            <pc:sldMk cId="1428788921" sldId="262"/>
            <ac:spMk id="17" creationId="{B5138D57-81A7-9062-3037-7FA0E56333ED}"/>
          </ac:spMkLst>
        </pc:spChg>
        <pc:graphicFrameChg chg="mod">
          <ac:chgData name="Joe Millward" userId="b155a340-7689-4e99-8dff-d2d82efa4ef8" providerId="ADAL" clId="{F1D301E8-3C7F-450A-A104-47D41D4DF813}" dt="2023-05-19T14:18:08.224" v="45" actId="14100"/>
          <ac:graphicFrameMkLst>
            <pc:docMk/>
            <pc:sldMk cId="1428788921" sldId="262"/>
            <ac:graphicFrameMk id="8" creationId="{A25666F9-CCA3-9D59-B863-99CA3EC76DEB}"/>
          </ac:graphicFrameMkLst>
        </pc:graphicFrameChg>
      </pc:sldChg>
      <pc:sldChg chg="mod">
        <pc:chgData name="Joe Millward" userId="b155a340-7689-4e99-8dff-d2d82efa4ef8" providerId="ADAL" clId="{F1D301E8-3C7F-450A-A104-47D41D4DF813}" dt="2023-05-19T14:12:04.897" v="8" actId="27918"/>
        <pc:sldMkLst>
          <pc:docMk/>
          <pc:sldMk cId="2004344858" sldId="288"/>
        </pc:sldMkLst>
      </pc:sldChg>
      <pc:sldChg chg="del">
        <pc:chgData name="Joe Millward" userId="b155a340-7689-4e99-8dff-d2d82efa4ef8" providerId="ADAL" clId="{F1D301E8-3C7F-450A-A104-47D41D4DF813}" dt="2023-05-19T16:19:00.586" v="141" actId="2696"/>
        <pc:sldMkLst>
          <pc:docMk/>
          <pc:sldMk cId="1182146475" sldId="298"/>
        </pc:sldMkLst>
      </pc:sldChg>
      <pc:sldChg chg="del addCm">
        <pc:chgData name="Joe Millward" userId="b155a340-7689-4e99-8dff-d2d82efa4ef8" providerId="ADAL" clId="{F1D301E8-3C7F-450A-A104-47D41D4DF813}" dt="2023-05-22T23:26:53.348" v="462" actId="47"/>
        <pc:sldMkLst>
          <pc:docMk/>
          <pc:sldMk cId="317324267" sldId="299"/>
        </pc:sldMkLst>
        <pc:extLst>
          <p:ext xmlns:p="http://schemas.openxmlformats.org/presentationml/2006/main" uri="{D6D511B9-2390-475A-947B-AFAB55BFBCF1}">
            <pc226:cmChg xmlns:pc226="http://schemas.microsoft.com/office/powerpoint/2022/06/main/command" chg="add">
              <pc226:chgData name="Joe Millward" userId="b155a340-7689-4e99-8dff-d2d82efa4ef8" providerId="ADAL" clId="{F1D301E8-3C7F-450A-A104-47D41D4DF813}" dt="2023-05-19T14:22:39.267" v="96"/>
              <pc2:cmMkLst xmlns:pc2="http://schemas.microsoft.com/office/powerpoint/2019/9/main/command">
                <pc:docMk/>
                <pc:sldMk cId="317324267" sldId="299"/>
                <pc2:cmMk id="{47888E13-1321-4FA8-B942-D9AB1CDB2DB2}"/>
              </pc2:cmMkLst>
            </pc226:cmChg>
          </p:ext>
        </pc:extLst>
      </pc:sldChg>
      <pc:sldChg chg="del addCm">
        <pc:chgData name="Joe Millward" userId="b155a340-7689-4e99-8dff-d2d82efa4ef8" providerId="ADAL" clId="{F1D301E8-3C7F-450A-A104-47D41D4DF813}" dt="2023-05-19T16:19:00.586" v="141" actId="2696"/>
        <pc:sldMkLst>
          <pc:docMk/>
          <pc:sldMk cId="999049329" sldId="305"/>
        </pc:sldMkLst>
        <pc:extLst>
          <p:ext xmlns:p="http://schemas.openxmlformats.org/presentationml/2006/main" uri="{D6D511B9-2390-475A-947B-AFAB55BFBCF1}">
            <pc226:cmChg xmlns:pc226="http://schemas.microsoft.com/office/powerpoint/2022/06/main/command" chg="add">
              <pc226:chgData name="Joe Millward" userId="b155a340-7689-4e99-8dff-d2d82efa4ef8" providerId="ADAL" clId="{F1D301E8-3C7F-450A-A104-47D41D4DF813}" dt="2023-05-19T14:27:48.321" v="139"/>
              <pc2:cmMkLst xmlns:pc2="http://schemas.microsoft.com/office/powerpoint/2019/9/main/command">
                <pc:docMk/>
                <pc:sldMk cId="999049329" sldId="305"/>
                <pc2:cmMk id="{4CD6FDF3-32BA-4827-BEA9-6170AA758767}"/>
              </pc2:cmMkLst>
            </pc226:cmChg>
          </p:ext>
        </pc:extLst>
      </pc:sldChg>
      <pc:sldChg chg="mod">
        <pc:chgData name="Joe Millward" userId="b155a340-7689-4e99-8dff-d2d82efa4ef8" providerId="ADAL" clId="{F1D301E8-3C7F-450A-A104-47D41D4DF813}" dt="2023-05-19T14:19:53.849" v="63" actId="27918"/>
        <pc:sldMkLst>
          <pc:docMk/>
          <pc:sldMk cId="2900471433" sldId="327"/>
        </pc:sldMkLst>
      </pc:sldChg>
      <pc:sldChg chg="delSp modSp mod">
        <pc:chgData name="Joe Millward" userId="b155a340-7689-4e99-8dff-d2d82efa4ef8" providerId="ADAL" clId="{F1D301E8-3C7F-450A-A104-47D41D4DF813}" dt="2023-05-19T14:21:43.023" v="83" actId="478"/>
        <pc:sldMkLst>
          <pc:docMk/>
          <pc:sldMk cId="2158953782" sldId="328"/>
        </pc:sldMkLst>
        <pc:spChg chg="del">
          <ac:chgData name="Joe Millward" userId="b155a340-7689-4e99-8dff-d2d82efa4ef8" providerId="ADAL" clId="{F1D301E8-3C7F-450A-A104-47D41D4DF813}" dt="2023-05-19T14:20:31.452" v="75" actId="478"/>
          <ac:spMkLst>
            <pc:docMk/>
            <pc:sldMk cId="2158953782" sldId="328"/>
            <ac:spMk id="3" creationId="{A6DCF9D2-87B3-F55C-FC1E-91302F0C2EEC}"/>
          </ac:spMkLst>
        </pc:spChg>
        <pc:spChg chg="del">
          <ac:chgData name="Joe Millward" userId="b155a340-7689-4e99-8dff-d2d82efa4ef8" providerId="ADAL" clId="{F1D301E8-3C7F-450A-A104-47D41D4DF813}" dt="2023-05-19T14:21:43.023" v="83" actId="478"/>
          <ac:spMkLst>
            <pc:docMk/>
            <pc:sldMk cId="2158953782" sldId="328"/>
            <ac:spMk id="5" creationId="{EA05FDD7-0843-D88F-9628-40FFCFB3887A}"/>
          </ac:spMkLst>
        </pc:spChg>
        <pc:graphicFrameChg chg="mod">
          <ac:chgData name="Joe Millward" userId="b155a340-7689-4e99-8dff-d2d82efa4ef8" providerId="ADAL" clId="{F1D301E8-3C7F-450A-A104-47D41D4DF813}" dt="2023-05-19T14:21:39.812" v="82" actId="20577"/>
          <ac:graphicFrameMkLst>
            <pc:docMk/>
            <pc:sldMk cId="2158953782" sldId="328"/>
            <ac:graphicFrameMk id="9" creationId="{16BB2B36-D329-083C-5198-BEEC5AC12CFA}"/>
          </ac:graphicFrameMkLst>
        </pc:graphicFrameChg>
      </pc:sldChg>
      <pc:sldChg chg="mod">
        <pc:chgData name="Joe Millward" userId="b155a340-7689-4e99-8dff-d2d82efa4ef8" providerId="ADAL" clId="{F1D301E8-3C7F-450A-A104-47D41D4DF813}" dt="2023-05-19T14:22:09.114" v="95" actId="27918"/>
        <pc:sldMkLst>
          <pc:docMk/>
          <pc:sldMk cId="1397072476" sldId="329"/>
        </pc:sldMkLst>
      </pc:sldChg>
      <pc:sldChg chg="delSp modSp mod">
        <pc:chgData name="Joe Millward" userId="b155a340-7689-4e99-8dff-d2d82efa4ef8" providerId="ADAL" clId="{F1D301E8-3C7F-450A-A104-47D41D4DF813}" dt="2023-05-19T14:24:01.581" v="121" actId="27918"/>
        <pc:sldMkLst>
          <pc:docMk/>
          <pc:sldMk cId="35566594" sldId="330"/>
        </pc:sldMkLst>
        <pc:spChg chg="del">
          <ac:chgData name="Joe Millward" userId="b155a340-7689-4e99-8dff-d2d82efa4ef8" providerId="ADAL" clId="{F1D301E8-3C7F-450A-A104-47D41D4DF813}" dt="2023-05-19T14:23:09.211" v="107" actId="478"/>
          <ac:spMkLst>
            <pc:docMk/>
            <pc:sldMk cId="35566594" sldId="330"/>
            <ac:spMk id="5" creationId="{B23DD96B-D30A-489D-7054-594F68BEAE29}"/>
          </ac:spMkLst>
        </pc:spChg>
        <pc:graphicFrameChg chg="mod">
          <ac:chgData name="Joe Millward" userId="b155a340-7689-4e99-8dff-d2d82efa4ef8" providerId="ADAL" clId="{F1D301E8-3C7F-450A-A104-47D41D4DF813}" dt="2023-05-19T14:23:21.376" v="111" actId="20577"/>
          <ac:graphicFrameMkLst>
            <pc:docMk/>
            <pc:sldMk cId="35566594" sldId="330"/>
            <ac:graphicFrameMk id="9" creationId="{16BB2B36-D329-083C-5198-BEEC5AC12CFA}"/>
          </ac:graphicFrameMkLst>
        </pc:graphicFrameChg>
      </pc:sldChg>
      <pc:sldChg chg="mod">
        <pc:chgData name="Joe Millward" userId="b155a340-7689-4e99-8dff-d2d82efa4ef8" providerId="ADAL" clId="{F1D301E8-3C7F-450A-A104-47D41D4DF813}" dt="2023-05-19T14:23:49.952" v="119" actId="27918"/>
        <pc:sldMkLst>
          <pc:docMk/>
          <pc:sldMk cId="3322161009" sldId="331"/>
        </pc:sldMkLst>
      </pc:sldChg>
      <pc:sldChg chg="mod">
        <pc:chgData name="Joe Millward" userId="b155a340-7689-4e99-8dff-d2d82efa4ef8" providerId="ADAL" clId="{F1D301E8-3C7F-450A-A104-47D41D4DF813}" dt="2023-05-19T14:24:27.363" v="131" actId="27918"/>
        <pc:sldMkLst>
          <pc:docMk/>
          <pc:sldMk cId="3553155407" sldId="332"/>
        </pc:sldMkLst>
      </pc:sldChg>
      <pc:sldChg chg="mod">
        <pc:chgData name="Joe Millward" userId="b155a340-7689-4e99-8dff-d2d82efa4ef8" providerId="ADAL" clId="{F1D301E8-3C7F-450A-A104-47D41D4DF813}" dt="2023-05-19T14:19:10.920" v="56" actId="27918"/>
        <pc:sldMkLst>
          <pc:docMk/>
          <pc:sldMk cId="2672004803" sldId="334"/>
        </pc:sldMkLst>
      </pc:sldChg>
      <pc:sldChg chg="mod">
        <pc:chgData name="Joe Millward" userId="b155a340-7689-4e99-8dff-d2d82efa4ef8" providerId="ADAL" clId="{F1D301E8-3C7F-450A-A104-47D41D4DF813}" dt="2023-05-19T14:26:21.107" v="138" actId="27918"/>
        <pc:sldMkLst>
          <pc:docMk/>
          <pc:sldMk cId="1683805951" sldId="336"/>
        </pc:sldMkLst>
      </pc:sldChg>
      <pc:sldChg chg="del">
        <pc:chgData name="Joe Millward" userId="b155a340-7689-4e99-8dff-d2d82efa4ef8" providerId="ADAL" clId="{F1D301E8-3C7F-450A-A104-47D41D4DF813}" dt="2023-05-19T16:19:00.586" v="141" actId="2696"/>
        <pc:sldMkLst>
          <pc:docMk/>
          <pc:sldMk cId="1114461700" sldId="337"/>
        </pc:sldMkLst>
      </pc:sldChg>
      <pc:sldChg chg="del addCm">
        <pc:chgData name="Joe Millward" userId="b155a340-7689-4e99-8dff-d2d82efa4ef8" providerId="ADAL" clId="{F1D301E8-3C7F-450A-A104-47D41D4DF813}" dt="2023-05-19T16:19:00.586" v="141" actId="2696"/>
        <pc:sldMkLst>
          <pc:docMk/>
          <pc:sldMk cId="2252892287" sldId="338"/>
        </pc:sldMkLst>
        <pc:extLst>
          <p:ext xmlns:p="http://schemas.openxmlformats.org/presentationml/2006/main" uri="{D6D511B9-2390-475A-947B-AFAB55BFBCF1}">
            <pc226:cmChg xmlns:pc226="http://schemas.microsoft.com/office/powerpoint/2022/06/main/command" chg="add">
              <pc226:chgData name="Joe Millward" userId="b155a340-7689-4e99-8dff-d2d82efa4ef8" providerId="ADAL" clId="{F1D301E8-3C7F-450A-A104-47D41D4DF813}" dt="2023-05-19T14:30:43.909" v="140"/>
              <pc2:cmMkLst xmlns:pc2="http://schemas.microsoft.com/office/powerpoint/2019/9/main/command">
                <pc:docMk/>
                <pc:sldMk cId="2252892287" sldId="338"/>
                <pc2:cmMk id="{B046D72B-ADFF-47D4-972E-A0192EF6B0A3}"/>
              </pc2:cmMkLst>
            </pc226:cmChg>
          </p:ext>
        </pc:extLst>
      </pc:sldChg>
      <pc:sldChg chg="del">
        <pc:chgData name="Joe Millward" userId="b155a340-7689-4e99-8dff-d2d82efa4ef8" providerId="ADAL" clId="{F1D301E8-3C7F-450A-A104-47D41D4DF813}" dt="2023-05-19T16:19:00.586" v="141" actId="2696"/>
        <pc:sldMkLst>
          <pc:docMk/>
          <pc:sldMk cId="3364805724" sldId="339"/>
        </pc:sldMkLst>
      </pc:sldChg>
      <pc:sldChg chg="addSp delSp modSp add mod">
        <pc:chgData name="Joe Millward" userId="b155a340-7689-4e99-8dff-d2d82efa4ef8" providerId="ADAL" clId="{F1D301E8-3C7F-450A-A104-47D41D4DF813}" dt="2023-05-22T23:26:48.303" v="461" actId="207"/>
        <pc:sldMkLst>
          <pc:docMk/>
          <pc:sldMk cId="3392635422" sldId="534"/>
        </pc:sldMkLst>
        <pc:spChg chg="del">
          <ac:chgData name="Joe Millward" userId="b155a340-7689-4e99-8dff-d2d82efa4ef8" providerId="ADAL" clId="{F1D301E8-3C7F-450A-A104-47D41D4DF813}" dt="2023-05-22T23:08:35.312" v="152" actId="478"/>
          <ac:spMkLst>
            <pc:docMk/>
            <pc:sldMk cId="3392635422" sldId="534"/>
            <ac:spMk id="2" creationId="{62B506C2-AD35-A7F0-2BBE-5B603C888D34}"/>
          </ac:spMkLst>
        </pc:spChg>
        <pc:spChg chg="del">
          <ac:chgData name="Joe Millward" userId="b155a340-7689-4e99-8dff-d2d82efa4ef8" providerId="ADAL" clId="{F1D301E8-3C7F-450A-A104-47D41D4DF813}" dt="2023-05-22T23:08:36.517" v="153" actId="478"/>
          <ac:spMkLst>
            <pc:docMk/>
            <pc:sldMk cId="3392635422" sldId="534"/>
            <ac:spMk id="3" creationId="{A249D1FD-4181-2E61-A4B4-3761A99CCD22}"/>
          </ac:spMkLst>
        </pc:spChg>
        <pc:spChg chg="add del mod">
          <ac:chgData name="Joe Millward" userId="b155a340-7689-4e99-8dff-d2d82efa4ef8" providerId="ADAL" clId="{F1D301E8-3C7F-450A-A104-47D41D4DF813}" dt="2023-05-22T23:08:38.342" v="154" actId="478"/>
          <ac:spMkLst>
            <pc:docMk/>
            <pc:sldMk cId="3392635422" sldId="534"/>
            <ac:spMk id="5" creationId="{F05D7D2C-AA32-5CAA-DB8D-3330FEAF837B}"/>
          </ac:spMkLst>
        </pc:spChg>
        <pc:spChg chg="add mod">
          <ac:chgData name="Joe Millward" userId="b155a340-7689-4e99-8dff-d2d82efa4ef8" providerId="ADAL" clId="{F1D301E8-3C7F-450A-A104-47D41D4DF813}" dt="2023-05-22T23:08:39.184" v="155"/>
          <ac:spMkLst>
            <pc:docMk/>
            <pc:sldMk cId="3392635422" sldId="534"/>
            <ac:spMk id="6" creationId="{4373621F-C569-E346-B7E5-31A69BEABFCC}"/>
          </ac:spMkLst>
        </pc:spChg>
        <pc:spChg chg="add mod">
          <ac:chgData name="Joe Millward" userId="b155a340-7689-4e99-8dff-d2d82efa4ef8" providerId="ADAL" clId="{F1D301E8-3C7F-450A-A104-47D41D4DF813}" dt="2023-05-22T23:08:39.184" v="155"/>
          <ac:spMkLst>
            <pc:docMk/>
            <pc:sldMk cId="3392635422" sldId="534"/>
            <ac:spMk id="7" creationId="{8718AA48-677C-344D-9F0C-4143E468B288}"/>
          </ac:spMkLst>
        </pc:spChg>
        <pc:spChg chg="mod">
          <ac:chgData name="Joe Millward" userId="b155a340-7689-4e99-8dff-d2d82efa4ef8" providerId="ADAL" clId="{F1D301E8-3C7F-450A-A104-47D41D4DF813}" dt="2023-05-22T23:22:14.123" v="429" actId="207"/>
          <ac:spMkLst>
            <pc:docMk/>
            <pc:sldMk cId="3392635422" sldId="534"/>
            <ac:spMk id="13" creationId="{B98330A5-46A4-AD26-CCF8-E2E500BBC3E4}"/>
          </ac:spMkLst>
        </pc:spChg>
        <pc:spChg chg="mod">
          <ac:chgData name="Joe Millward" userId="b155a340-7689-4e99-8dff-d2d82efa4ef8" providerId="ADAL" clId="{F1D301E8-3C7F-450A-A104-47D41D4DF813}" dt="2023-05-22T23:22:40.705" v="431" actId="207"/>
          <ac:spMkLst>
            <pc:docMk/>
            <pc:sldMk cId="3392635422" sldId="534"/>
            <ac:spMk id="14" creationId="{087CEE3A-170D-E269-F4AC-40265F010B51}"/>
          </ac:spMkLst>
        </pc:spChg>
        <pc:spChg chg="mod">
          <ac:chgData name="Joe Millward" userId="b155a340-7689-4e99-8dff-d2d82efa4ef8" providerId="ADAL" clId="{F1D301E8-3C7F-450A-A104-47D41D4DF813}" dt="2023-05-22T23:20:17.799" v="420" actId="207"/>
          <ac:spMkLst>
            <pc:docMk/>
            <pc:sldMk cId="3392635422" sldId="534"/>
            <ac:spMk id="15" creationId="{88844C10-6B79-0C97-9E45-A9B0D340570F}"/>
          </ac:spMkLst>
        </pc:spChg>
        <pc:spChg chg="mod">
          <ac:chgData name="Joe Millward" userId="b155a340-7689-4e99-8dff-d2d82efa4ef8" providerId="ADAL" clId="{F1D301E8-3C7F-450A-A104-47D41D4DF813}" dt="2023-05-22T23:23:19.768" v="435" actId="207"/>
          <ac:spMkLst>
            <pc:docMk/>
            <pc:sldMk cId="3392635422" sldId="534"/>
            <ac:spMk id="18" creationId="{28BE27C7-BEED-CC9E-3862-EC3672303F11}"/>
          </ac:spMkLst>
        </pc:spChg>
        <pc:spChg chg="mod">
          <ac:chgData name="Joe Millward" userId="b155a340-7689-4e99-8dff-d2d82efa4ef8" providerId="ADAL" clId="{F1D301E8-3C7F-450A-A104-47D41D4DF813}" dt="2023-05-22T23:19:38.680" v="419" actId="207"/>
          <ac:spMkLst>
            <pc:docMk/>
            <pc:sldMk cId="3392635422" sldId="534"/>
            <ac:spMk id="19" creationId="{5AD93251-2900-4D2B-5878-E26F73192014}"/>
          </ac:spMkLst>
        </pc:spChg>
        <pc:spChg chg="mod">
          <ac:chgData name="Joe Millward" userId="b155a340-7689-4e99-8dff-d2d82efa4ef8" providerId="ADAL" clId="{F1D301E8-3C7F-450A-A104-47D41D4DF813}" dt="2023-05-22T23:22:40.705" v="431" actId="207"/>
          <ac:spMkLst>
            <pc:docMk/>
            <pc:sldMk cId="3392635422" sldId="534"/>
            <ac:spMk id="21" creationId="{322748B4-0AD5-3D3A-D05A-74D7E9E22124}"/>
          </ac:spMkLst>
        </pc:spChg>
        <pc:spChg chg="mod">
          <ac:chgData name="Joe Millward" userId="b155a340-7689-4e99-8dff-d2d82efa4ef8" providerId="ADAL" clId="{F1D301E8-3C7F-450A-A104-47D41D4DF813}" dt="2023-05-22T23:20:17.799" v="420" actId="207"/>
          <ac:spMkLst>
            <pc:docMk/>
            <pc:sldMk cId="3392635422" sldId="534"/>
            <ac:spMk id="22" creationId="{264D5574-5DAF-9DFD-B6F3-780CCFBBCD2B}"/>
          </ac:spMkLst>
        </pc:spChg>
        <pc:spChg chg="mod">
          <ac:chgData name="Joe Millward" userId="b155a340-7689-4e99-8dff-d2d82efa4ef8" providerId="ADAL" clId="{F1D301E8-3C7F-450A-A104-47D41D4DF813}" dt="2023-05-22T23:25:08.798" v="449" actId="207"/>
          <ac:spMkLst>
            <pc:docMk/>
            <pc:sldMk cId="3392635422" sldId="534"/>
            <ac:spMk id="23" creationId="{543D9E5D-5B08-226D-4966-77DCAEB027C5}"/>
          </ac:spMkLst>
        </pc:spChg>
        <pc:spChg chg="mod">
          <ac:chgData name="Joe Millward" userId="b155a340-7689-4e99-8dff-d2d82efa4ef8" providerId="ADAL" clId="{F1D301E8-3C7F-450A-A104-47D41D4DF813}" dt="2023-05-22T23:25:37.245" v="451" actId="207"/>
          <ac:spMkLst>
            <pc:docMk/>
            <pc:sldMk cId="3392635422" sldId="534"/>
            <ac:spMk id="25" creationId="{CA981538-40C8-3573-8826-CDAA500DE424}"/>
          </ac:spMkLst>
        </pc:spChg>
        <pc:spChg chg="mod">
          <ac:chgData name="Joe Millward" userId="b155a340-7689-4e99-8dff-d2d82efa4ef8" providerId="ADAL" clId="{F1D301E8-3C7F-450A-A104-47D41D4DF813}" dt="2023-05-22T23:22:14.123" v="429" actId="207"/>
          <ac:spMkLst>
            <pc:docMk/>
            <pc:sldMk cId="3392635422" sldId="534"/>
            <ac:spMk id="26" creationId="{59EBB5A7-2577-0DE7-146B-8C1987169540}"/>
          </ac:spMkLst>
        </pc:spChg>
        <pc:spChg chg="mod">
          <ac:chgData name="Joe Millward" userId="b155a340-7689-4e99-8dff-d2d82efa4ef8" providerId="ADAL" clId="{F1D301E8-3C7F-450A-A104-47D41D4DF813}" dt="2023-05-22T23:23:09.106" v="434" actId="207"/>
          <ac:spMkLst>
            <pc:docMk/>
            <pc:sldMk cId="3392635422" sldId="534"/>
            <ac:spMk id="27" creationId="{350C42BD-BE18-2CE5-A810-1276ED031495}"/>
          </ac:spMkLst>
        </pc:spChg>
        <pc:spChg chg="mod">
          <ac:chgData name="Joe Millward" userId="b155a340-7689-4e99-8dff-d2d82efa4ef8" providerId="ADAL" clId="{F1D301E8-3C7F-450A-A104-47D41D4DF813}" dt="2023-05-22T23:20:17.799" v="420" actId="207"/>
          <ac:spMkLst>
            <pc:docMk/>
            <pc:sldMk cId="3392635422" sldId="534"/>
            <ac:spMk id="28" creationId="{BDD510F1-FB42-E318-E641-94BEBC95CE0B}"/>
          </ac:spMkLst>
        </pc:spChg>
        <pc:spChg chg="mod">
          <ac:chgData name="Joe Millward" userId="b155a340-7689-4e99-8dff-d2d82efa4ef8" providerId="ADAL" clId="{F1D301E8-3C7F-450A-A104-47D41D4DF813}" dt="2023-05-22T23:24:56.249" v="447" actId="207"/>
          <ac:spMkLst>
            <pc:docMk/>
            <pc:sldMk cId="3392635422" sldId="534"/>
            <ac:spMk id="32" creationId="{4A3F1936-9C9E-BC1F-F114-8534FB4D9C60}"/>
          </ac:spMkLst>
        </pc:spChg>
        <pc:spChg chg="mod">
          <ac:chgData name="Joe Millward" userId="b155a340-7689-4e99-8dff-d2d82efa4ef8" providerId="ADAL" clId="{F1D301E8-3C7F-450A-A104-47D41D4DF813}" dt="2023-05-22T23:24:39.791" v="444" actId="207"/>
          <ac:spMkLst>
            <pc:docMk/>
            <pc:sldMk cId="3392635422" sldId="534"/>
            <ac:spMk id="33" creationId="{5C257590-6ED3-5352-8BB4-C08B629EFA6D}"/>
          </ac:spMkLst>
        </pc:spChg>
        <pc:spChg chg="mod">
          <ac:chgData name="Joe Millward" userId="b155a340-7689-4e99-8dff-d2d82efa4ef8" providerId="ADAL" clId="{F1D301E8-3C7F-450A-A104-47D41D4DF813}" dt="2023-05-22T23:19:38.680" v="419" actId="207"/>
          <ac:spMkLst>
            <pc:docMk/>
            <pc:sldMk cId="3392635422" sldId="534"/>
            <ac:spMk id="34" creationId="{5555BA77-02B5-931B-D73F-280391767A2E}"/>
          </ac:spMkLst>
        </pc:spChg>
        <pc:spChg chg="mod">
          <ac:chgData name="Joe Millward" userId="b155a340-7689-4e99-8dff-d2d82efa4ef8" providerId="ADAL" clId="{F1D301E8-3C7F-450A-A104-47D41D4DF813}" dt="2023-05-22T23:19:38.680" v="419" actId="207"/>
          <ac:spMkLst>
            <pc:docMk/>
            <pc:sldMk cId="3392635422" sldId="534"/>
            <ac:spMk id="35" creationId="{8C22EA2B-4B8F-C963-513D-AA7453A2F1D6}"/>
          </ac:spMkLst>
        </pc:spChg>
        <pc:spChg chg="mod">
          <ac:chgData name="Joe Millward" userId="b155a340-7689-4e99-8dff-d2d82efa4ef8" providerId="ADAL" clId="{F1D301E8-3C7F-450A-A104-47D41D4DF813}" dt="2023-05-22T23:26:43.234" v="459" actId="207"/>
          <ac:spMkLst>
            <pc:docMk/>
            <pc:sldMk cId="3392635422" sldId="534"/>
            <ac:spMk id="36" creationId="{779C89AD-E083-8576-2BF7-3CCCDED48298}"/>
          </ac:spMkLst>
        </pc:spChg>
        <pc:spChg chg="mod">
          <ac:chgData name="Joe Millward" userId="b155a340-7689-4e99-8dff-d2d82efa4ef8" providerId="ADAL" clId="{F1D301E8-3C7F-450A-A104-47D41D4DF813}" dt="2023-05-22T23:23:26.277" v="436" actId="207"/>
          <ac:spMkLst>
            <pc:docMk/>
            <pc:sldMk cId="3392635422" sldId="534"/>
            <ac:spMk id="37" creationId="{923B6B36-B4C5-A218-B6FD-900E5B41B1A1}"/>
          </ac:spMkLst>
        </pc:spChg>
        <pc:spChg chg="mod">
          <ac:chgData name="Joe Millward" userId="b155a340-7689-4e99-8dff-d2d82efa4ef8" providerId="ADAL" clId="{F1D301E8-3C7F-450A-A104-47D41D4DF813}" dt="2023-05-22T23:26:22.995" v="456" actId="207"/>
          <ac:spMkLst>
            <pc:docMk/>
            <pc:sldMk cId="3392635422" sldId="534"/>
            <ac:spMk id="38" creationId="{5CCEB400-FDE0-A00F-B3B3-9ACC538583FC}"/>
          </ac:spMkLst>
        </pc:spChg>
        <pc:spChg chg="mod">
          <ac:chgData name="Joe Millward" userId="b155a340-7689-4e99-8dff-d2d82efa4ef8" providerId="ADAL" clId="{F1D301E8-3C7F-450A-A104-47D41D4DF813}" dt="2023-05-22T23:25:20.039" v="450" actId="207"/>
          <ac:spMkLst>
            <pc:docMk/>
            <pc:sldMk cId="3392635422" sldId="534"/>
            <ac:spMk id="39" creationId="{DE86235E-C5DC-F143-2C0A-E9B8E43BDA7F}"/>
          </ac:spMkLst>
        </pc:spChg>
        <pc:spChg chg="mod">
          <ac:chgData name="Joe Millward" userId="b155a340-7689-4e99-8dff-d2d82efa4ef8" providerId="ADAL" clId="{F1D301E8-3C7F-450A-A104-47D41D4DF813}" dt="2023-05-22T23:25:08.798" v="449" actId="207"/>
          <ac:spMkLst>
            <pc:docMk/>
            <pc:sldMk cId="3392635422" sldId="534"/>
            <ac:spMk id="40" creationId="{6B154AFC-2163-5148-3E15-E10E90846F2F}"/>
          </ac:spMkLst>
        </pc:spChg>
        <pc:spChg chg="mod">
          <ac:chgData name="Joe Millward" userId="b155a340-7689-4e99-8dff-d2d82efa4ef8" providerId="ADAL" clId="{F1D301E8-3C7F-450A-A104-47D41D4DF813}" dt="2023-05-22T23:23:33.697" v="437" actId="207"/>
          <ac:spMkLst>
            <pc:docMk/>
            <pc:sldMk cId="3392635422" sldId="534"/>
            <ac:spMk id="41" creationId="{123B538A-CAB9-E5F0-7F39-4504BDF09E2F}"/>
          </ac:spMkLst>
        </pc:spChg>
        <pc:spChg chg="mod">
          <ac:chgData name="Joe Millward" userId="b155a340-7689-4e99-8dff-d2d82efa4ef8" providerId="ADAL" clId="{F1D301E8-3C7F-450A-A104-47D41D4DF813}" dt="2023-05-22T23:22:29.471" v="430" actId="207"/>
          <ac:spMkLst>
            <pc:docMk/>
            <pc:sldMk cId="3392635422" sldId="534"/>
            <ac:spMk id="42" creationId="{FB73BBD8-70DB-87A9-1BDC-9FB16C2C8079}"/>
          </ac:spMkLst>
        </pc:spChg>
        <pc:spChg chg="mod">
          <ac:chgData name="Joe Millward" userId="b155a340-7689-4e99-8dff-d2d82efa4ef8" providerId="ADAL" clId="{F1D301E8-3C7F-450A-A104-47D41D4DF813}" dt="2023-05-22T23:20:17.799" v="420" actId="207"/>
          <ac:spMkLst>
            <pc:docMk/>
            <pc:sldMk cId="3392635422" sldId="534"/>
            <ac:spMk id="43" creationId="{1DD44152-2796-0BBD-4EF3-6CB8928E2D5E}"/>
          </ac:spMkLst>
        </pc:spChg>
        <pc:spChg chg="mod">
          <ac:chgData name="Joe Millward" userId="b155a340-7689-4e99-8dff-d2d82efa4ef8" providerId="ADAL" clId="{F1D301E8-3C7F-450A-A104-47D41D4DF813}" dt="2023-05-22T23:23:44.965" v="438" actId="207"/>
          <ac:spMkLst>
            <pc:docMk/>
            <pc:sldMk cId="3392635422" sldId="534"/>
            <ac:spMk id="44" creationId="{4CEEE189-A1F6-96FD-7793-17D8CD73F423}"/>
          </ac:spMkLst>
        </pc:spChg>
        <pc:spChg chg="mod">
          <ac:chgData name="Joe Millward" userId="b155a340-7689-4e99-8dff-d2d82efa4ef8" providerId="ADAL" clId="{F1D301E8-3C7F-450A-A104-47D41D4DF813}" dt="2023-05-22T23:24:07.850" v="440" actId="207"/>
          <ac:spMkLst>
            <pc:docMk/>
            <pc:sldMk cId="3392635422" sldId="534"/>
            <ac:spMk id="45" creationId="{B9C9AD43-D7DE-69D0-4758-6C28C53F3917}"/>
          </ac:spMkLst>
        </pc:spChg>
        <pc:spChg chg="mod">
          <ac:chgData name="Joe Millward" userId="b155a340-7689-4e99-8dff-d2d82efa4ef8" providerId="ADAL" clId="{F1D301E8-3C7F-450A-A104-47D41D4DF813}" dt="2023-05-22T23:24:11.142" v="441" actId="207"/>
          <ac:spMkLst>
            <pc:docMk/>
            <pc:sldMk cId="3392635422" sldId="534"/>
            <ac:spMk id="46" creationId="{81F504F2-6B28-8D13-9CC5-ED6139E5394E}"/>
          </ac:spMkLst>
        </pc:spChg>
        <pc:spChg chg="mod">
          <ac:chgData name="Joe Millward" userId="b155a340-7689-4e99-8dff-d2d82efa4ef8" providerId="ADAL" clId="{F1D301E8-3C7F-450A-A104-47D41D4DF813}" dt="2023-05-22T23:22:14.123" v="429" actId="207"/>
          <ac:spMkLst>
            <pc:docMk/>
            <pc:sldMk cId="3392635422" sldId="534"/>
            <ac:spMk id="47" creationId="{836BA40F-76C2-1A8F-41C1-0597E313BD40}"/>
          </ac:spMkLst>
        </pc:spChg>
        <pc:spChg chg="mod">
          <ac:chgData name="Joe Millward" userId="b155a340-7689-4e99-8dff-d2d82efa4ef8" providerId="ADAL" clId="{F1D301E8-3C7F-450A-A104-47D41D4DF813}" dt="2023-05-22T23:23:02.854" v="433" actId="207"/>
          <ac:spMkLst>
            <pc:docMk/>
            <pc:sldMk cId="3392635422" sldId="534"/>
            <ac:spMk id="48" creationId="{AD2A0018-47DF-D1EC-9E8B-D252D2092FE5}"/>
          </ac:spMkLst>
        </pc:spChg>
        <pc:spChg chg="mod">
          <ac:chgData name="Joe Millward" userId="b155a340-7689-4e99-8dff-d2d82efa4ef8" providerId="ADAL" clId="{F1D301E8-3C7F-450A-A104-47D41D4DF813}" dt="2023-05-22T23:20:17.799" v="420" actId="207"/>
          <ac:spMkLst>
            <pc:docMk/>
            <pc:sldMk cId="3392635422" sldId="534"/>
            <ac:spMk id="49" creationId="{919FFF0E-BE0A-C963-6F07-992856E4E329}"/>
          </ac:spMkLst>
        </pc:spChg>
        <pc:spChg chg="mod">
          <ac:chgData name="Joe Millward" userId="b155a340-7689-4e99-8dff-d2d82efa4ef8" providerId="ADAL" clId="{F1D301E8-3C7F-450A-A104-47D41D4DF813}" dt="2023-05-22T23:22:14.123" v="429" actId="207"/>
          <ac:spMkLst>
            <pc:docMk/>
            <pc:sldMk cId="3392635422" sldId="534"/>
            <ac:spMk id="52" creationId="{A64BB58D-7893-7DF3-CF02-E3BCA5236AF0}"/>
          </ac:spMkLst>
        </pc:spChg>
        <pc:spChg chg="mod">
          <ac:chgData name="Joe Millward" userId="b155a340-7689-4e99-8dff-d2d82efa4ef8" providerId="ADAL" clId="{F1D301E8-3C7F-450A-A104-47D41D4DF813}" dt="2023-05-22T23:25:56.709" v="454" actId="207"/>
          <ac:spMkLst>
            <pc:docMk/>
            <pc:sldMk cId="3392635422" sldId="534"/>
            <ac:spMk id="53" creationId="{0515920A-07A3-F8B0-7967-65F6AA2B832E}"/>
          </ac:spMkLst>
        </pc:spChg>
        <pc:spChg chg="mod">
          <ac:chgData name="Joe Millward" userId="b155a340-7689-4e99-8dff-d2d82efa4ef8" providerId="ADAL" clId="{F1D301E8-3C7F-450A-A104-47D41D4DF813}" dt="2023-05-22T23:22:29.471" v="430" actId="207"/>
          <ac:spMkLst>
            <pc:docMk/>
            <pc:sldMk cId="3392635422" sldId="534"/>
            <ac:spMk id="54" creationId="{E1DB06E2-3491-4813-E9F9-48FAAB892C2B}"/>
          </ac:spMkLst>
        </pc:spChg>
        <pc:spChg chg="mod">
          <ac:chgData name="Joe Millward" userId="b155a340-7689-4e99-8dff-d2d82efa4ef8" providerId="ADAL" clId="{F1D301E8-3C7F-450A-A104-47D41D4DF813}" dt="2023-05-22T23:22:54.926" v="432" actId="207"/>
          <ac:spMkLst>
            <pc:docMk/>
            <pc:sldMk cId="3392635422" sldId="534"/>
            <ac:spMk id="56" creationId="{88B2DE11-BFCF-579B-C6F1-2E8CE4D5FF26}"/>
          </ac:spMkLst>
        </pc:spChg>
        <pc:spChg chg="mod">
          <ac:chgData name="Joe Millward" userId="b155a340-7689-4e99-8dff-d2d82efa4ef8" providerId="ADAL" clId="{F1D301E8-3C7F-450A-A104-47D41D4DF813}" dt="2023-05-22T23:21:26.038" v="427" actId="207"/>
          <ac:spMkLst>
            <pc:docMk/>
            <pc:sldMk cId="3392635422" sldId="534"/>
            <ac:spMk id="57" creationId="{2BE4A281-4CB8-1A3F-A62F-FA7F9B9B65D0}"/>
          </ac:spMkLst>
        </pc:spChg>
        <pc:spChg chg="mod">
          <ac:chgData name="Joe Millward" userId="b155a340-7689-4e99-8dff-d2d82efa4ef8" providerId="ADAL" clId="{F1D301E8-3C7F-450A-A104-47D41D4DF813}" dt="2023-05-22T23:13:24.583" v="262" actId="20577"/>
          <ac:spMkLst>
            <pc:docMk/>
            <pc:sldMk cId="3392635422" sldId="534"/>
            <ac:spMk id="58" creationId="{7F5D9A98-F7B2-A50D-C8F1-FBEAA94E0295}"/>
          </ac:spMkLst>
        </pc:spChg>
        <pc:spChg chg="mod">
          <ac:chgData name="Joe Millward" userId="b155a340-7689-4e99-8dff-d2d82efa4ef8" providerId="ADAL" clId="{F1D301E8-3C7F-450A-A104-47D41D4DF813}" dt="2023-05-22T23:14:18.359" v="307" actId="20577"/>
          <ac:spMkLst>
            <pc:docMk/>
            <pc:sldMk cId="3392635422" sldId="534"/>
            <ac:spMk id="59" creationId="{F791EF8A-0476-960E-A6CE-35CF070591E7}"/>
          </ac:spMkLst>
        </pc:spChg>
        <pc:spChg chg="mod">
          <ac:chgData name="Joe Millward" userId="b155a340-7689-4e99-8dff-d2d82efa4ef8" providerId="ADAL" clId="{F1D301E8-3C7F-450A-A104-47D41D4DF813}" dt="2023-05-22T23:16:13.786" v="417" actId="20577"/>
          <ac:spMkLst>
            <pc:docMk/>
            <pc:sldMk cId="3392635422" sldId="534"/>
            <ac:spMk id="60" creationId="{DBA4C4D4-7CC1-505B-0BA7-EE9AD8759B24}"/>
          </ac:spMkLst>
        </pc:spChg>
        <pc:spChg chg="mod">
          <ac:chgData name="Joe Millward" userId="b155a340-7689-4e99-8dff-d2d82efa4ef8" providerId="ADAL" clId="{F1D301E8-3C7F-450A-A104-47D41D4DF813}" dt="2023-05-22T23:16:08.887" v="412" actId="20577"/>
          <ac:spMkLst>
            <pc:docMk/>
            <pc:sldMk cId="3392635422" sldId="534"/>
            <ac:spMk id="61" creationId="{8A70531B-364E-0BFA-C970-63E4CC9871E3}"/>
          </ac:spMkLst>
        </pc:spChg>
        <pc:spChg chg="mod">
          <ac:chgData name="Joe Millward" userId="b155a340-7689-4e99-8dff-d2d82efa4ef8" providerId="ADAL" clId="{F1D301E8-3C7F-450A-A104-47D41D4DF813}" dt="2023-05-22T23:15:49.898" v="393" actId="20577"/>
          <ac:spMkLst>
            <pc:docMk/>
            <pc:sldMk cId="3392635422" sldId="534"/>
            <ac:spMk id="62" creationId="{EDF97912-F51B-04B8-607C-12DDD38C7252}"/>
          </ac:spMkLst>
        </pc:spChg>
        <pc:spChg chg="mod">
          <ac:chgData name="Joe Millward" userId="b155a340-7689-4e99-8dff-d2d82efa4ef8" providerId="ADAL" clId="{F1D301E8-3C7F-450A-A104-47D41D4DF813}" dt="2023-05-22T23:15:04.606" v="349" actId="20577"/>
          <ac:spMkLst>
            <pc:docMk/>
            <pc:sldMk cId="3392635422" sldId="534"/>
            <ac:spMk id="63" creationId="{F74CD645-D1B4-698B-F0F8-51F7E18AE4DE}"/>
          </ac:spMkLst>
        </pc:spChg>
        <pc:spChg chg="mod">
          <ac:chgData name="Joe Millward" userId="b155a340-7689-4e99-8dff-d2d82efa4ef8" providerId="ADAL" clId="{F1D301E8-3C7F-450A-A104-47D41D4DF813}" dt="2023-05-22T23:14:13.826" v="302" actId="20577"/>
          <ac:spMkLst>
            <pc:docMk/>
            <pc:sldMk cId="3392635422" sldId="534"/>
            <ac:spMk id="64" creationId="{98F7064E-C1FB-C06D-1C09-C40F468AC251}"/>
          </ac:spMkLst>
        </pc:spChg>
        <pc:spChg chg="mod">
          <ac:chgData name="Joe Millward" userId="b155a340-7689-4e99-8dff-d2d82efa4ef8" providerId="ADAL" clId="{F1D301E8-3C7F-450A-A104-47D41D4DF813}" dt="2023-05-22T23:15:31.266" v="374" actId="20577"/>
          <ac:spMkLst>
            <pc:docMk/>
            <pc:sldMk cId="3392635422" sldId="534"/>
            <ac:spMk id="65" creationId="{90F3E0E9-ED68-2518-8ACD-95A1714742A1}"/>
          </ac:spMkLst>
        </pc:spChg>
        <pc:spChg chg="mod">
          <ac:chgData name="Joe Millward" userId="b155a340-7689-4e99-8dff-d2d82efa4ef8" providerId="ADAL" clId="{F1D301E8-3C7F-450A-A104-47D41D4DF813}" dt="2023-05-22T23:15:10.855" v="354" actId="20577"/>
          <ac:spMkLst>
            <pc:docMk/>
            <pc:sldMk cId="3392635422" sldId="534"/>
            <ac:spMk id="67" creationId="{83971C56-04EA-1051-3379-64D3BCF049D9}"/>
          </ac:spMkLst>
        </pc:spChg>
        <pc:spChg chg="mod">
          <ac:chgData name="Joe Millward" userId="b155a340-7689-4e99-8dff-d2d82efa4ef8" providerId="ADAL" clId="{F1D301E8-3C7F-450A-A104-47D41D4DF813}" dt="2023-05-22T23:14:56.166" v="342" actId="20577"/>
          <ac:spMkLst>
            <pc:docMk/>
            <pc:sldMk cId="3392635422" sldId="534"/>
            <ac:spMk id="68" creationId="{6F419703-A402-30E1-E61A-DCDECBD8DDF5}"/>
          </ac:spMkLst>
        </pc:spChg>
        <pc:spChg chg="mod">
          <ac:chgData name="Joe Millward" userId="b155a340-7689-4e99-8dff-d2d82efa4ef8" providerId="ADAL" clId="{F1D301E8-3C7F-450A-A104-47D41D4DF813}" dt="2023-05-22T23:15:26.567" v="369" actId="20577"/>
          <ac:spMkLst>
            <pc:docMk/>
            <pc:sldMk cId="3392635422" sldId="534"/>
            <ac:spMk id="69" creationId="{A73D661C-9E97-4630-1E79-A2E36E96BBAA}"/>
          </ac:spMkLst>
        </pc:spChg>
        <pc:spChg chg="mod">
          <ac:chgData name="Joe Millward" userId="b155a340-7689-4e99-8dff-d2d82efa4ef8" providerId="ADAL" clId="{F1D301E8-3C7F-450A-A104-47D41D4DF813}" dt="2023-05-22T23:15:20.911" v="364" actId="20577"/>
          <ac:spMkLst>
            <pc:docMk/>
            <pc:sldMk cId="3392635422" sldId="534"/>
            <ac:spMk id="70" creationId="{C3EEC9BD-3CB2-F2A0-3BFA-354C72A45D8B}"/>
          </ac:spMkLst>
        </pc:spChg>
        <pc:spChg chg="mod">
          <ac:chgData name="Joe Millward" userId="b155a340-7689-4e99-8dff-d2d82efa4ef8" providerId="ADAL" clId="{F1D301E8-3C7F-450A-A104-47D41D4DF813}" dt="2023-05-22T23:26:25.762" v="457" actId="1076"/>
          <ac:spMkLst>
            <pc:docMk/>
            <pc:sldMk cId="3392635422" sldId="534"/>
            <ac:spMk id="72" creationId="{32BE1D80-8B6D-8644-2B97-70F179939006}"/>
          </ac:spMkLst>
        </pc:spChg>
        <pc:spChg chg="mod">
          <ac:chgData name="Joe Millward" userId="b155a340-7689-4e99-8dff-d2d82efa4ef8" providerId="ADAL" clId="{F1D301E8-3C7F-450A-A104-47D41D4DF813}" dt="2023-05-22T23:14:48.721" v="335" actId="20577"/>
          <ac:spMkLst>
            <pc:docMk/>
            <pc:sldMk cId="3392635422" sldId="534"/>
            <ac:spMk id="73" creationId="{A890992E-27A2-EA81-6ABA-CEE4432F7442}"/>
          </ac:spMkLst>
        </pc:spChg>
        <pc:spChg chg="mod">
          <ac:chgData name="Joe Millward" userId="b155a340-7689-4e99-8dff-d2d82efa4ef8" providerId="ADAL" clId="{F1D301E8-3C7F-450A-A104-47D41D4DF813}" dt="2023-05-22T23:24:47.416" v="445" actId="207"/>
          <ac:spMkLst>
            <pc:docMk/>
            <pc:sldMk cId="3392635422" sldId="534"/>
            <ac:spMk id="74" creationId="{A60DBA94-6B4C-6063-CE1E-A5FCAC79295E}"/>
          </ac:spMkLst>
        </pc:spChg>
        <pc:spChg chg="mod">
          <ac:chgData name="Joe Millward" userId="b155a340-7689-4e99-8dff-d2d82efa4ef8" providerId="ADAL" clId="{F1D301E8-3C7F-450A-A104-47D41D4DF813}" dt="2023-05-22T23:13:49.638" v="282" actId="20577"/>
          <ac:spMkLst>
            <pc:docMk/>
            <pc:sldMk cId="3392635422" sldId="534"/>
            <ac:spMk id="76" creationId="{7454B3D7-890F-1EDD-FA57-76E09C2C2A50}"/>
          </ac:spMkLst>
        </pc:spChg>
        <pc:spChg chg="mod">
          <ac:chgData name="Joe Millward" userId="b155a340-7689-4e99-8dff-d2d82efa4ef8" providerId="ADAL" clId="{F1D301E8-3C7F-450A-A104-47D41D4DF813}" dt="2023-05-22T23:20:28.431" v="424" actId="207"/>
          <ac:spMkLst>
            <pc:docMk/>
            <pc:sldMk cId="3392635422" sldId="534"/>
            <ac:spMk id="78" creationId="{00D4B6B0-E12B-DB5A-2FFD-4D3587ADB2F4}"/>
          </ac:spMkLst>
        </pc:spChg>
        <pc:spChg chg="mod">
          <ac:chgData name="Joe Millward" userId="b155a340-7689-4e99-8dff-d2d82efa4ef8" providerId="ADAL" clId="{F1D301E8-3C7F-450A-A104-47D41D4DF813}" dt="2023-05-22T23:25:42.886" v="453" actId="207"/>
          <ac:spMkLst>
            <pc:docMk/>
            <pc:sldMk cId="3392635422" sldId="534"/>
            <ac:spMk id="79" creationId="{1BC2A4E5-AB28-E150-3746-A407C712B786}"/>
          </ac:spMkLst>
        </pc:spChg>
        <pc:spChg chg="mod">
          <ac:chgData name="Joe Millward" userId="b155a340-7689-4e99-8dff-d2d82efa4ef8" providerId="ADAL" clId="{F1D301E8-3C7F-450A-A104-47D41D4DF813}" dt="2023-05-22T23:26:48.303" v="461" actId="207"/>
          <ac:spMkLst>
            <pc:docMk/>
            <pc:sldMk cId="3392635422" sldId="534"/>
            <ac:spMk id="82" creationId="{56A3A438-D5F7-48AB-BE03-68717B13746C}"/>
          </ac:spMkLst>
        </pc:spChg>
        <pc:spChg chg="mod">
          <ac:chgData name="Joe Millward" userId="b155a340-7689-4e99-8dff-d2d82efa4ef8" providerId="ADAL" clId="{F1D301E8-3C7F-450A-A104-47D41D4DF813}" dt="2023-05-22T23:16:03.765" v="407" actId="20577"/>
          <ac:spMkLst>
            <pc:docMk/>
            <pc:sldMk cId="3392635422" sldId="534"/>
            <ac:spMk id="85" creationId="{B814A221-42B1-DFAD-D862-802A4495CEFF}"/>
          </ac:spMkLst>
        </pc:spChg>
        <pc:spChg chg="mod">
          <ac:chgData name="Joe Millward" userId="b155a340-7689-4e99-8dff-d2d82efa4ef8" providerId="ADAL" clId="{F1D301E8-3C7F-450A-A104-47D41D4DF813}" dt="2023-05-22T23:15:43.738" v="388" actId="20577"/>
          <ac:spMkLst>
            <pc:docMk/>
            <pc:sldMk cId="3392635422" sldId="534"/>
            <ac:spMk id="90" creationId="{C98B5443-C603-BC02-72E1-3A710E4E705E}"/>
          </ac:spMkLst>
        </pc:spChg>
        <pc:spChg chg="mod">
          <ac:chgData name="Joe Millward" userId="b155a340-7689-4e99-8dff-d2d82efa4ef8" providerId="ADAL" clId="{F1D301E8-3C7F-450A-A104-47D41D4DF813}" dt="2023-05-22T23:15:57.437" v="400" actId="20577"/>
          <ac:spMkLst>
            <pc:docMk/>
            <pc:sldMk cId="3392635422" sldId="534"/>
            <ac:spMk id="97" creationId="{79533FDC-F41A-DB5F-5E0C-E3FD1A838B3C}"/>
          </ac:spMkLst>
        </pc:spChg>
        <pc:spChg chg="mod">
          <ac:chgData name="Joe Millward" userId="b155a340-7689-4e99-8dff-d2d82efa4ef8" providerId="ADAL" clId="{F1D301E8-3C7F-450A-A104-47D41D4DF813}" dt="2023-05-22T23:13:18.444" v="257" actId="20577"/>
          <ac:spMkLst>
            <pc:docMk/>
            <pc:sldMk cId="3392635422" sldId="534"/>
            <ac:spMk id="103" creationId="{DD27FA09-4E09-0510-4FA7-8CAF622C8588}"/>
          </ac:spMkLst>
        </pc:spChg>
        <pc:spChg chg="mod">
          <ac:chgData name="Joe Millward" userId="b155a340-7689-4e99-8dff-d2d82efa4ef8" providerId="ADAL" clId="{F1D301E8-3C7F-450A-A104-47D41D4DF813}" dt="2023-05-22T23:24:17.490" v="443" actId="207"/>
          <ac:spMkLst>
            <pc:docMk/>
            <pc:sldMk cId="3392635422" sldId="534"/>
            <ac:spMk id="104" creationId="{1A58117E-DE8E-396D-5EC0-ADB41AB39E31}"/>
          </ac:spMkLst>
        </pc:spChg>
        <pc:spChg chg="mod">
          <ac:chgData name="Joe Millward" userId="b155a340-7689-4e99-8dff-d2d82efa4ef8" providerId="ADAL" clId="{F1D301E8-3C7F-450A-A104-47D41D4DF813}" dt="2023-05-22T23:13:11.951" v="250" actId="20577"/>
          <ac:spMkLst>
            <pc:docMk/>
            <pc:sldMk cId="3392635422" sldId="534"/>
            <ac:spMk id="105" creationId="{D1686372-8BDE-3647-8A52-43AF1811D0F9}"/>
          </ac:spMkLst>
        </pc:spChg>
        <pc:spChg chg="mod">
          <ac:chgData name="Joe Millward" userId="b155a340-7689-4e99-8dff-d2d82efa4ef8" providerId="ADAL" clId="{F1D301E8-3C7F-450A-A104-47D41D4DF813}" dt="2023-05-22T23:14:02.107" v="292" actId="20577"/>
          <ac:spMkLst>
            <pc:docMk/>
            <pc:sldMk cId="3392635422" sldId="534"/>
            <ac:spMk id="106" creationId="{72B5EF9F-7B76-C082-7C8A-487E76F7DDDA}"/>
          </ac:spMkLst>
        </pc:spChg>
        <pc:spChg chg="mod">
          <ac:chgData name="Joe Millward" userId="b155a340-7689-4e99-8dff-d2d82efa4ef8" providerId="ADAL" clId="{F1D301E8-3C7F-450A-A104-47D41D4DF813}" dt="2023-05-22T23:13:56.782" v="287" actId="20577"/>
          <ac:spMkLst>
            <pc:docMk/>
            <pc:sldMk cId="3392635422" sldId="534"/>
            <ac:spMk id="107" creationId="{BBC09329-7227-11CA-F6BE-FFCE04127B1D}"/>
          </ac:spMkLst>
        </pc:spChg>
        <pc:spChg chg="mod">
          <ac:chgData name="Joe Millward" userId="b155a340-7689-4e99-8dff-d2d82efa4ef8" providerId="ADAL" clId="{F1D301E8-3C7F-450A-A104-47D41D4DF813}" dt="2023-05-22T23:13:07.134" v="245" actId="20577"/>
          <ac:spMkLst>
            <pc:docMk/>
            <pc:sldMk cId="3392635422" sldId="534"/>
            <ac:spMk id="121" creationId="{ACA12473-50FE-71D2-EB5A-98A0C01CEDD2}"/>
          </ac:spMkLst>
        </pc:spChg>
        <pc:spChg chg="mod">
          <ac:chgData name="Joe Millward" userId="b155a340-7689-4e99-8dff-d2d82efa4ef8" providerId="ADAL" clId="{F1D301E8-3C7F-450A-A104-47D41D4DF813}" dt="2023-05-22T23:12:26.486" v="210" actId="20577"/>
          <ac:spMkLst>
            <pc:docMk/>
            <pc:sldMk cId="3392635422" sldId="534"/>
            <ac:spMk id="125" creationId="{6489D1A9-D3C6-2D27-79FC-3ECD769AB246}"/>
          </ac:spMkLst>
        </pc:spChg>
        <pc:spChg chg="mod">
          <ac:chgData name="Joe Millward" userId="b155a340-7689-4e99-8dff-d2d82efa4ef8" providerId="ADAL" clId="{F1D301E8-3C7F-450A-A104-47D41D4DF813}" dt="2023-05-22T23:12:32.842" v="215" actId="20577"/>
          <ac:spMkLst>
            <pc:docMk/>
            <pc:sldMk cId="3392635422" sldId="534"/>
            <ac:spMk id="129" creationId="{5E9669FC-48BC-147D-1E8A-11249619A34A}"/>
          </ac:spMkLst>
        </pc:spChg>
        <pc:spChg chg="mod">
          <ac:chgData name="Joe Millward" userId="b155a340-7689-4e99-8dff-d2d82efa4ef8" providerId="ADAL" clId="{F1D301E8-3C7F-450A-A104-47D41D4DF813}" dt="2023-05-22T23:13:02.983" v="240" actId="20577"/>
          <ac:spMkLst>
            <pc:docMk/>
            <pc:sldMk cId="3392635422" sldId="534"/>
            <ac:spMk id="133" creationId="{A65D5302-6DEB-8ADF-09E8-3B11E4037EB9}"/>
          </ac:spMkLst>
        </pc:spChg>
        <pc:spChg chg="mod">
          <ac:chgData name="Joe Millward" userId="b155a340-7689-4e99-8dff-d2d82efa4ef8" providerId="ADAL" clId="{F1D301E8-3C7F-450A-A104-47D41D4DF813}" dt="2023-05-22T23:11:41.034" v="180" actId="20577"/>
          <ac:spMkLst>
            <pc:docMk/>
            <pc:sldMk cId="3392635422" sldId="534"/>
            <ac:spMk id="139" creationId="{7DFB5F6E-5CA2-F883-00A8-24C9882DABBE}"/>
          </ac:spMkLst>
        </pc:spChg>
        <pc:spChg chg="mod">
          <ac:chgData name="Joe Millward" userId="b155a340-7689-4e99-8dff-d2d82efa4ef8" providerId="ADAL" clId="{F1D301E8-3C7F-450A-A104-47D41D4DF813}" dt="2023-05-22T23:11:34.083" v="175" actId="20577"/>
          <ac:spMkLst>
            <pc:docMk/>
            <pc:sldMk cId="3392635422" sldId="534"/>
            <ac:spMk id="161" creationId="{3A86F6CD-E651-6EDA-6D86-8E420564385D}"/>
          </ac:spMkLst>
        </pc:spChg>
        <pc:spChg chg="mod">
          <ac:chgData name="Joe Millward" userId="b155a340-7689-4e99-8dff-d2d82efa4ef8" providerId="ADAL" clId="{F1D301E8-3C7F-450A-A104-47D41D4DF813}" dt="2023-05-22T23:12:13.930" v="200" actId="20577"/>
          <ac:spMkLst>
            <pc:docMk/>
            <pc:sldMk cId="3392635422" sldId="534"/>
            <ac:spMk id="162" creationId="{4B9DA9EE-60C5-9542-7B8B-035C7B0B38BD}"/>
          </ac:spMkLst>
        </pc:spChg>
        <pc:spChg chg="mod">
          <ac:chgData name="Joe Millward" userId="b155a340-7689-4e99-8dff-d2d82efa4ef8" providerId="ADAL" clId="{F1D301E8-3C7F-450A-A104-47D41D4DF813}" dt="2023-05-22T23:12:51.026" v="230" actId="20577"/>
          <ac:spMkLst>
            <pc:docMk/>
            <pc:sldMk cId="3392635422" sldId="534"/>
            <ac:spMk id="163" creationId="{960DEA85-367A-876B-C601-80377A2368B9}"/>
          </ac:spMkLst>
        </pc:spChg>
        <pc:spChg chg="mod">
          <ac:chgData name="Joe Millward" userId="b155a340-7689-4e99-8dff-d2d82efa4ef8" providerId="ADAL" clId="{F1D301E8-3C7F-450A-A104-47D41D4DF813}" dt="2023-05-22T23:11:22.715" v="165" actId="20577"/>
          <ac:spMkLst>
            <pc:docMk/>
            <pc:sldMk cId="3392635422" sldId="534"/>
            <ac:spMk id="164" creationId="{CB0A8CF3-C1B9-9AFC-4F5C-6CD0454279F6}"/>
          </ac:spMkLst>
        </pc:spChg>
        <pc:spChg chg="mod">
          <ac:chgData name="Joe Millward" userId="b155a340-7689-4e99-8dff-d2d82efa4ef8" providerId="ADAL" clId="{F1D301E8-3C7F-450A-A104-47D41D4DF813}" dt="2023-05-22T23:12:18.587" v="205" actId="20577"/>
          <ac:spMkLst>
            <pc:docMk/>
            <pc:sldMk cId="3392635422" sldId="534"/>
            <ac:spMk id="165" creationId="{B8793442-F9DC-A6ED-E5C8-76AD6DD777C4}"/>
          </ac:spMkLst>
        </pc:spChg>
        <pc:spChg chg="mod">
          <ac:chgData name="Joe Millward" userId="b155a340-7689-4e99-8dff-d2d82efa4ef8" providerId="ADAL" clId="{F1D301E8-3C7F-450A-A104-47D41D4DF813}" dt="2023-05-22T23:13:30.571" v="267" actId="20577"/>
          <ac:spMkLst>
            <pc:docMk/>
            <pc:sldMk cId="3392635422" sldId="534"/>
            <ac:spMk id="166" creationId="{BEE3FDD8-C78E-CB81-9356-41F3B01E0C02}"/>
          </ac:spMkLst>
        </pc:spChg>
        <pc:spChg chg="mod">
          <ac:chgData name="Joe Millward" userId="b155a340-7689-4e99-8dff-d2d82efa4ef8" providerId="ADAL" clId="{F1D301E8-3C7F-450A-A104-47D41D4DF813}" dt="2023-05-22T23:14:08.740" v="297" actId="20577"/>
          <ac:spMkLst>
            <pc:docMk/>
            <pc:sldMk cId="3392635422" sldId="534"/>
            <ac:spMk id="167" creationId="{C4497B52-6DA9-8217-84CE-0CD5502A1CC4}"/>
          </ac:spMkLst>
        </pc:spChg>
        <pc:spChg chg="mod">
          <ac:chgData name="Joe Millward" userId="b155a340-7689-4e99-8dff-d2d82efa4ef8" providerId="ADAL" clId="{F1D301E8-3C7F-450A-A104-47D41D4DF813}" dt="2023-05-22T23:15:36.905" v="381" actId="20577"/>
          <ac:spMkLst>
            <pc:docMk/>
            <pc:sldMk cId="3392635422" sldId="534"/>
            <ac:spMk id="168" creationId="{7EED0B96-979E-CA1E-ADF6-0F15FC233C34}"/>
          </ac:spMkLst>
        </pc:spChg>
        <pc:spChg chg="mod">
          <ac:chgData name="Joe Millward" userId="b155a340-7689-4e99-8dff-d2d82efa4ef8" providerId="ADAL" clId="{F1D301E8-3C7F-450A-A104-47D41D4DF813}" dt="2023-05-22T23:21:28.476" v="428" actId="1076"/>
          <ac:spMkLst>
            <pc:docMk/>
            <pc:sldMk cId="3392635422" sldId="534"/>
            <ac:spMk id="172" creationId="{58A3DD31-6D21-762B-DC72-2115D1B53E4E}"/>
          </ac:spMkLst>
        </pc:spChg>
        <pc:spChg chg="mod">
          <ac:chgData name="Joe Millward" userId="b155a340-7689-4e99-8dff-d2d82efa4ef8" providerId="ADAL" clId="{F1D301E8-3C7F-450A-A104-47D41D4DF813}" dt="2023-05-22T23:12:37.927" v="220" actId="20577"/>
          <ac:spMkLst>
            <pc:docMk/>
            <pc:sldMk cId="3392635422" sldId="534"/>
            <ac:spMk id="189" creationId="{23DD353D-E326-C10E-8F6E-4F07D2525F03}"/>
          </ac:spMkLst>
        </pc:spChg>
        <pc:spChg chg="mod">
          <ac:chgData name="Joe Millward" userId="b155a340-7689-4e99-8dff-d2d82efa4ef8" providerId="ADAL" clId="{F1D301E8-3C7F-450A-A104-47D41D4DF813}" dt="2023-05-22T23:11:27.298" v="170" actId="20577"/>
          <ac:spMkLst>
            <pc:docMk/>
            <pc:sldMk cId="3392635422" sldId="534"/>
            <ac:spMk id="190" creationId="{B56AC990-D98B-D958-142F-4C311E799926}"/>
          </ac:spMkLst>
        </pc:spChg>
        <pc:spChg chg="mod">
          <ac:chgData name="Joe Millward" userId="b155a340-7689-4e99-8dff-d2d82efa4ef8" providerId="ADAL" clId="{F1D301E8-3C7F-450A-A104-47D41D4DF813}" dt="2023-05-22T23:11:55.895" v="190" actId="20577"/>
          <ac:spMkLst>
            <pc:docMk/>
            <pc:sldMk cId="3392635422" sldId="534"/>
            <ac:spMk id="191" creationId="{58C7238F-5264-4744-9A9E-78735368FA86}"/>
          </ac:spMkLst>
        </pc:spChg>
        <pc:spChg chg="mod">
          <ac:chgData name="Joe Millward" userId="b155a340-7689-4e99-8dff-d2d82efa4ef8" providerId="ADAL" clId="{F1D301E8-3C7F-450A-A104-47D41D4DF813}" dt="2023-05-22T23:12:07.703" v="195" actId="20577"/>
          <ac:spMkLst>
            <pc:docMk/>
            <pc:sldMk cId="3392635422" sldId="534"/>
            <ac:spMk id="192" creationId="{34245643-207B-2B8D-0849-E6FD22491BB6}"/>
          </ac:spMkLst>
        </pc:spChg>
        <pc:spChg chg="mod">
          <ac:chgData name="Joe Millward" userId="b155a340-7689-4e99-8dff-d2d82efa4ef8" providerId="ADAL" clId="{F1D301E8-3C7F-450A-A104-47D41D4DF813}" dt="2023-05-22T23:12:45.011" v="225" actId="20577"/>
          <ac:spMkLst>
            <pc:docMk/>
            <pc:sldMk cId="3392635422" sldId="534"/>
            <ac:spMk id="218" creationId="{BC4C3FC7-5A86-0FE0-09E8-B971B70DEF3D}"/>
          </ac:spMkLst>
        </pc:spChg>
        <pc:spChg chg="mod">
          <ac:chgData name="Joe Millward" userId="b155a340-7689-4e99-8dff-d2d82efa4ef8" providerId="ADAL" clId="{F1D301E8-3C7F-450A-A104-47D41D4DF813}" dt="2023-05-22T23:11:46.719" v="185" actId="20577"/>
          <ac:spMkLst>
            <pc:docMk/>
            <pc:sldMk cId="3392635422" sldId="534"/>
            <ac:spMk id="219" creationId="{18905469-9908-63A6-D096-AEA751C96513}"/>
          </ac:spMkLst>
        </pc:spChg>
        <pc:spChg chg="mod">
          <ac:chgData name="Joe Millward" userId="b155a340-7689-4e99-8dff-d2d82efa4ef8" providerId="ADAL" clId="{F1D301E8-3C7F-450A-A104-47D41D4DF813}" dt="2023-05-22T23:10:26.192" v="160" actId="20577"/>
          <ac:spMkLst>
            <pc:docMk/>
            <pc:sldMk cId="3392635422" sldId="534"/>
            <ac:spMk id="236" creationId="{604C40E8-F683-0EEC-C235-FEB83DE3E8D5}"/>
          </ac:spMkLst>
        </pc:spChg>
        <pc:cxnChg chg="mod">
          <ac:chgData name="Joe Millward" userId="b155a340-7689-4e99-8dff-d2d82efa4ef8" providerId="ADAL" clId="{F1D301E8-3C7F-450A-A104-47D41D4DF813}" dt="2023-05-22T23:20:25.092" v="423" actId="1076"/>
          <ac:cxnSpMkLst>
            <pc:docMk/>
            <pc:sldMk cId="3392635422" sldId="534"/>
            <ac:cxnSpMk id="154" creationId="{DE2D8599-5969-29BC-6039-4726FA9899A3}"/>
          </ac:cxnSpMkLst>
        </pc:cxnChg>
      </pc:sldChg>
    </pc:docChg>
  </pc:docChgLst>
  <pc:docChgLst>
    <pc:chgData name="Balian, Sarah" userId="b3b060d9-4d34-479b-ad68-688eaebf93c5" providerId="ADAL" clId="{855E5184-9ACC-460E-B26E-CE9A4C052DE4}"/>
    <pc:docChg chg="">
      <pc:chgData name="Balian, Sarah" userId="b3b060d9-4d34-479b-ad68-688eaebf93c5" providerId="ADAL" clId="{855E5184-9ACC-460E-B26E-CE9A4C052DE4}" dt="2023-01-19T16:37:34.137" v="0"/>
      <pc:docMkLst>
        <pc:docMk/>
      </pc:docMkLst>
      <pc:sldChg chg="delCm">
        <pc:chgData name="Balian, Sarah" userId="b3b060d9-4d34-479b-ad68-688eaebf93c5" providerId="ADAL" clId="{855E5184-9ACC-460E-B26E-CE9A4C052DE4}" dt="2023-01-19T16:37:34.137" v="0"/>
        <pc:sldMkLst>
          <pc:docMk/>
          <pc:sldMk cId="999049329" sldId="305"/>
        </pc:sldMkLst>
      </pc:sldChg>
    </pc:docChg>
  </pc:docChgLst>
  <pc:docChgLst>
    <pc:chgData name="Balian, Sarah (CNTR)" userId="b3b060d9-4d34-479b-ad68-688eaebf93c5" providerId="ADAL" clId="{8F1419F7-7EA3-4EF6-A291-5ED25493C655}"/>
    <pc:docChg chg="custSel modSld modMainMaster">
      <pc:chgData name="Balian, Sarah (CNTR)" userId="b3b060d9-4d34-479b-ad68-688eaebf93c5" providerId="ADAL" clId="{8F1419F7-7EA3-4EF6-A291-5ED25493C655}" dt="2023-06-15T02:07:54.722" v="838" actId="208"/>
      <pc:docMkLst>
        <pc:docMk/>
      </pc:docMkLst>
      <pc:sldChg chg="modSp mod">
        <pc:chgData name="Balian, Sarah (CNTR)" userId="b3b060d9-4d34-479b-ad68-688eaebf93c5" providerId="ADAL" clId="{8F1419F7-7EA3-4EF6-A291-5ED25493C655}" dt="2023-06-15T02:07:54.722" v="838" actId="208"/>
        <pc:sldMkLst>
          <pc:docMk/>
          <pc:sldMk cId="2163988523" sldId="260"/>
        </pc:sldMkLst>
        <pc:picChg chg="mod">
          <ac:chgData name="Balian, Sarah (CNTR)" userId="b3b060d9-4d34-479b-ad68-688eaebf93c5" providerId="ADAL" clId="{8F1419F7-7EA3-4EF6-A291-5ED25493C655}" dt="2023-06-15T02:07:54.722" v="838" actId="208"/>
          <ac:picMkLst>
            <pc:docMk/>
            <pc:sldMk cId="2163988523" sldId="260"/>
            <ac:picMk id="2" creationId="{3DC3B61B-E80B-5615-46E5-69A5546F20A7}"/>
          </ac:picMkLst>
        </pc:picChg>
      </pc:sldChg>
      <pc:sldChg chg="mod">
        <pc:chgData name="Balian, Sarah (CNTR)" userId="b3b060d9-4d34-479b-ad68-688eaebf93c5" providerId="ADAL" clId="{8F1419F7-7EA3-4EF6-A291-5ED25493C655}" dt="2023-06-14T15:33:18.657" v="23" actId="27918"/>
        <pc:sldMkLst>
          <pc:docMk/>
          <pc:sldMk cId="1428788921" sldId="262"/>
        </pc:sldMkLst>
      </pc:sldChg>
      <pc:sldChg chg="modNotesTx">
        <pc:chgData name="Balian, Sarah (CNTR)" userId="b3b060d9-4d34-479b-ad68-688eaebf93c5" providerId="ADAL" clId="{8F1419F7-7EA3-4EF6-A291-5ED25493C655}" dt="2023-06-14T15:36:09.308" v="445" actId="20577"/>
        <pc:sldMkLst>
          <pc:docMk/>
          <pc:sldMk cId="2004344858" sldId="288"/>
        </pc:sldMkLst>
      </pc:sldChg>
      <pc:sldChg chg="modSp mod delCm">
        <pc:chgData name="Balian, Sarah (CNTR)" userId="b3b060d9-4d34-479b-ad68-688eaebf93c5" providerId="ADAL" clId="{8F1419F7-7EA3-4EF6-A291-5ED25493C655}" dt="2023-06-14T16:20:38.778" v="837" actId="20577"/>
        <pc:sldMkLst>
          <pc:docMk/>
          <pc:sldMk cId="3475639167" sldId="289"/>
        </pc:sldMkLst>
        <pc:spChg chg="mod">
          <ac:chgData name="Balian, Sarah (CNTR)" userId="b3b060d9-4d34-479b-ad68-688eaebf93c5" providerId="ADAL" clId="{8F1419F7-7EA3-4EF6-A291-5ED25493C655}" dt="2023-06-14T16:20:38.778" v="837" actId="20577"/>
          <ac:spMkLst>
            <pc:docMk/>
            <pc:sldMk cId="3475639167" sldId="289"/>
            <ac:spMk id="3" creationId="{F2A31AE5-F919-CA50-BF07-AF012D87D146}"/>
          </ac:spMkLst>
        </pc:spChg>
        <pc:extLst>
          <p:ext xmlns:p="http://schemas.openxmlformats.org/presentationml/2006/main" uri="{D6D511B9-2390-475A-947B-AFAB55BFBCF1}">
            <pc226:cmChg xmlns:pc226="http://schemas.microsoft.com/office/powerpoint/2022/06/main/command" chg="del">
              <pc226:chgData name="Balian, Sarah (CNTR)" userId="b3b060d9-4d34-479b-ad68-688eaebf93c5" providerId="ADAL" clId="{8F1419F7-7EA3-4EF6-A291-5ED25493C655}" dt="2023-06-02T08:32:19.769" v="2"/>
              <pc2:cmMkLst xmlns:pc2="http://schemas.microsoft.com/office/powerpoint/2019/9/main/command">
                <pc:docMk/>
                <pc:sldMk cId="3475639167" sldId="289"/>
                <pc2:cmMk id="{C29E2739-4EC1-4A68-A47D-0455CA3A9212}"/>
              </pc2:cmMkLst>
            </pc226:cmChg>
          </p:ext>
        </pc:extLst>
      </pc:sldChg>
      <pc:sldChg chg="modSp">
        <pc:chgData name="Balian, Sarah (CNTR)" userId="b3b060d9-4d34-479b-ad68-688eaebf93c5" providerId="ADAL" clId="{8F1419F7-7EA3-4EF6-A291-5ED25493C655}" dt="2023-06-14T15:42:01.208" v="521" actId="207"/>
        <pc:sldMkLst>
          <pc:docMk/>
          <pc:sldMk cId="2158953782" sldId="328"/>
        </pc:sldMkLst>
        <pc:graphicFrameChg chg="mod">
          <ac:chgData name="Balian, Sarah (CNTR)" userId="b3b060d9-4d34-479b-ad68-688eaebf93c5" providerId="ADAL" clId="{8F1419F7-7EA3-4EF6-A291-5ED25493C655}" dt="2023-06-14T15:42:01.208" v="521" actId="207"/>
          <ac:graphicFrameMkLst>
            <pc:docMk/>
            <pc:sldMk cId="2158953782" sldId="328"/>
            <ac:graphicFrameMk id="9" creationId="{16BB2B36-D329-083C-5198-BEEC5AC12CFA}"/>
          </ac:graphicFrameMkLst>
        </pc:graphicFrameChg>
      </pc:sldChg>
      <pc:sldChg chg="modSp">
        <pc:chgData name="Balian, Sarah (CNTR)" userId="b3b060d9-4d34-479b-ad68-688eaebf93c5" providerId="ADAL" clId="{8F1419F7-7EA3-4EF6-A291-5ED25493C655}" dt="2023-06-14T15:42:27.570" v="526" actId="207"/>
        <pc:sldMkLst>
          <pc:docMk/>
          <pc:sldMk cId="1397072476" sldId="329"/>
        </pc:sldMkLst>
        <pc:graphicFrameChg chg="mod">
          <ac:chgData name="Balian, Sarah (CNTR)" userId="b3b060d9-4d34-479b-ad68-688eaebf93c5" providerId="ADAL" clId="{8F1419F7-7EA3-4EF6-A291-5ED25493C655}" dt="2023-06-14T15:42:27.570" v="526" actId="207"/>
          <ac:graphicFrameMkLst>
            <pc:docMk/>
            <pc:sldMk cId="1397072476" sldId="329"/>
            <ac:graphicFrameMk id="9" creationId="{16BB2B36-D329-083C-5198-BEEC5AC12CFA}"/>
          </ac:graphicFrameMkLst>
        </pc:graphicFrameChg>
      </pc:sldChg>
      <pc:sldChg chg="modNotesTx">
        <pc:chgData name="Balian, Sarah (CNTR)" userId="b3b060d9-4d34-479b-ad68-688eaebf93c5" providerId="ADAL" clId="{8F1419F7-7EA3-4EF6-A291-5ED25493C655}" dt="2023-06-14T15:52:12.199" v="556" actId="20577"/>
        <pc:sldMkLst>
          <pc:docMk/>
          <pc:sldMk cId="35566594" sldId="330"/>
        </pc:sldMkLst>
      </pc:sldChg>
      <pc:sldChg chg="modNotesTx">
        <pc:chgData name="Balian, Sarah (CNTR)" userId="b3b060d9-4d34-479b-ad68-688eaebf93c5" providerId="ADAL" clId="{8F1419F7-7EA3-4EF6-A291-5ED25493C655}" dt="2023-06-14T15:40:55.529" v="515" actId="20577"/>
        <pc:sldMkLst>
          <pc:docMk/>
          <pc:sldMk cId="2672004803" sldId="334"/>
        </pc:sldMkLst>
      </pc:sldChg>
      <pc:sldChg chg="modNotesTx">
        <pc:chgData name="Balian, Sarah (CNTR)" userId="b3b060d9-4d34-479b-ad68-688eaebf93c5" providerId="ADAL" clId="{8F1419F7-7EA3-4EF6-A291-5ED25493C655}" dt="2023-06-14T16:17:12.935" v="833" actId="20577"/>
        <pc:sldMkLst>
          <pc:docMk/>
          <pc:sldMk cId="1683805951" sldId="336"/>
        </pc:sldMkLst>
      </pc:sldChg>
      <pc:sldChg chg="delSp mod">
        <pc:chgData name="Balian, Sarah (CNTR)" userId="b3b060d9-4d34-479b-ad68-688eaebf93c5" providerId="ADAL" clId="{8F1419F7-7EA3-4EF6-A291-5ED25493C655}" dt="2023-06-14T15:50:54.081" v="527" actId="478"/>
        <pc:sldMkLst>
          <pc:docMk/>
          <pc:sldMk cId="3392635422" sldId="534"/>
        </pc:sldMkLst>
        <pc:spChg chg="del">
          <ac:chgData name="Balian, Sarah (CNTR)" userId="b3b060d9-4d34-479b-ad68-688eaebf93c5" providerId="ADAL" clId="{8F1419F7-7EA3-4EF6-A291-5ED25493C655}" dt="2023-06-14T15:50:54.081" v="527" actId="478"/>
          <ac:spMkLst>
            <pc:docMk/>
            <pc:sldMk cId="3392635422" sldId="534"/>
            <ac:spMk id="236" creationId="{604C40E8-F683-0EEC-C235-FEB83DE3E8D5}"/>
          </ac:spMkLst>
        </pc:spChg>
      </pc:sldChg>
      <pc:sldMasterChg chg="modSp mod modSldLayout">
        <pc:chgData name="Balian, Sarah (CNTR)" userId="b3b060d9-4d34-479b-ad68-688eaebf93c5" providerId="ADAL" clId="{8F1419F7-7EA3-4EF6-A291-5ED25493C655}" dt="2023-06-14T15:32:19.950" v="15" actId="20577"/>
        <pc:sldMasterMkLst>
          <pc:docMk/>
          <pc:sldMasterMk cId="3850865728" sldId="2147483662"/>
        </pc:sldMasterMkLst>
        <pc:spChg chg="mod">
          <ac:chgData name="Balian, Sarah (CNTR)" userId="b3b060d9-4d34-479b-ad68-688eaebf93c5" providerId="ADAL" clId="{8F1419F7-7EA3-4EF6-A291-5ED25493C655}" dt="2023-06-14T15:32:19.950" v="15" actId="20577"/>
          <ac:spMkLst>
            <pc:docMk/>
            <pc:sldMasterMk cId="3850865728" sldId="2147483662"/>
            <ac:spMk id="2" creationId="{A1AF6A25-C05E-275F-43E1-F8E93E3EEC0C}"/>
          </ac:spMkLst>
        </pc:spChg>
        <pc:sldLayoutChg chg="modSp mod">
          <pc:chgData name="Balian, Sarah (CNTR)" userId="b3b060d9-4d34-479b-ad68-688eaebf93c5" providerId="ADAL" clId="{8F1419F7-7EA3-4EF6-A291-5ED25493C655}" dt="2023-06-14T15:32:12.259" v="10" actId="20577"/>
          <pc:sldLayoutMkLst>
            <pc:docMk/>
            <pc:sldMasterMk cId="3850865728" sldId="2147483662"/>
            <pc:sldLayoutMk cId="3824787925" sldId="2147483686"/>
          </pc:sldLayoutMkLst>
          <pc:spChg chg="mod">
            <ac:chgData name="Balian, Sarah (CNTR)" userId="b3b060d9-4d34-479b-ad68-688eaebf93c5" providerId="ADAL" clId="{8F1419F7-7EA3-4EF6-A291-5ED25493C655}" dt="2023-06-14T15:32:12.259" v="10" actId="20577"/>
            <ac:spMkLst>
              <pc:docMk/>
              <pc:sldMasterMk cId="3850865728" sldId="2147483662"/>
              <pc:sldLayoutMk cId="3824787925" sldId="2147483686"/>
              <ac:spMk id="4" creationId="{EC71831F-1B8F-EA98-3184-E4EB3C6D8FB1}"/>
            </ac:spMkLst>
          </pc:spChg>
        </pc:sldLayoutChg>
      </pc:sldMasterChg>
    </pc:docChg>
  </pc:docChgLst>
  <pc:docChgLst>
    <pc:chgData name="Sarah Balian" userId="b3b060d9-4d34-479b-ad68-688eaebf93c5" providerId="ADAL" clId="{B2C21E24-EC1D-4E5F-BF9A-EF105D4DFD00}"/>
    <pc:docChg chg="">
      <pc:chgData name="Sarah Balian" userId="b3b060d9-4d34-479b-ad68-688eaebf93c5" providerId="ADAL" clId="{B2C21E24-EC1D-4E5F-BF9A-EF105D4DFD00}" dt="2023-03-17T18:14:07.889" v="1"/>
      <pc:docMkLst>
        <pc:docMk/>
      </pc:docMkLst>
      <pc:sldChg chg="delCm">
        <pc:chgData name="Sarah Balian" userId="b3b060d9-4d34-479b-ad68-688eaebf93c5" providerId="ADAL" clId="{B2C21E24-EC1D-4E5F-BF9A-EF105D4DFD00}" dt="2023-03-17T18:13:23.911" v="0"/>
        <pc:sldMkLst>
          <pc:docMk/>
          <pc:sldMk cId="1457795696" sldId="326"/>
        </pc:sldMkLst>
        <pc:extLst>
          <p:ext xmlns:p="http://schemas.openxmlformats.org/presentationml/2006/main" uri="{D6D511B9-2390-475A-947B-AFAB55BFBCF1}">
            <pc226:cmChg xmlns:pc226="http://schemas.microsoft.com/office/powerpoint/2022/06/main/command" chg="del">
              <pc226:chgData name="Sarah Balian" userId="b3b060d9-4d34-479b-ad68-688eaebf93c5" providerId="ADAL" clId="{B2C21E24-EC1D-4E5F-BF9A-EF105D4DFD00}" dt="2023-03-17T18:13:23.911" v="0"/>
              <pc2:cmMkLst xmlns:pc2="http://schemas.microsoft.com/office/powerpoint/2019/9/main/command">
                <pc:docMk/>
                <pc:sldMk cId="1457795696" sldId="326"/>
                <pc2:cmMk id="{83E01599-E8D6-4C50-A0F6-27297890161D}"/>
              </pc2:cmMkLst>
            </pc226:cmChg>
          </p:ext>
        </pc:extLst>
      </pc:sldChg>
      <pc:sldChg chg="delCm">
        <pc:chgData name="Sarah Balian" userId="b3b060d9-4d34-479b-ad68-688eaebf93c5" providerId="ADAL" clId="{B2C21E24-EC1D-4E5F-BF9A-EF105D4DFD00}" dt="2023-03-17T18:14:07.889" v="1"/>
        <pc:sldMkLst>
          <pc:docMk/>
          <pc:sldMk cId="2252892287" sldId="338"/>
        </pc:sldMkLst>
        <pc:extLst>
          <p:ext xmlns:p="http://schemas.openxmlformats.org/presentationml/2006/main" uri="{D6D511B9-2390-475A-947B-AFAB55BFBCF1}">
            <pc226:cmChg xmlns:pc226="http://schemas.microsoft.com/office/powerpoint/2022/06/main/command" chg="del">
              <pc226:chgData name="Sarah Balian" userId="b3b060d9-4d34-479b-ad68-688eaebf93c5" providerId="ADAL" clId="{B2C21E24-EC1D-4E5F-BF9A-EF105D4DFD00}" dt="2023-03-17T18:14:07.889" v="1"/>
              <pc2:cmMkLst xmlns:pc2="http://schemas.microsoft.com/office/powerpoint/2019/9/main/command">
                <pc:docMk/>
                <pc:sldMk cId="2252892287" sldId="338"/>
                <pc2:cmMk id="{FD62F5CA-A197-4BA3-91B2-1E38327F566D}"/>
              </pc2:cmMkLst>
            </pc226:cmChg>
          </p:ext>
        </pc:extLst>
      </pc:sldChg>
    </pc:docChg>
  </pc:docChgLst>
  <pc:docChgLst>
    <pc:chgData name="Behague, Sabina" userId="2f9f8379-56ce-455c-81be-d1dc66b28ae7" providerId="ADAL" clId="{A4AA4470-E3F3-47FD-9A66-A84FC4C8F124}"/>
    <pc:docChg chg="undo custSel delSld modSld modMainMaster">
      <pc:chgData name="Behague, Sabina" userId="2f9f8379-56ce-455c-81be-d1dc66b28ae7" providerId="ADAL" clId="{A4AA4470-E3F3-47FD-9A66-A84FC4C8F124}" dt="2023-06-07T22:39:52.117" v="1243" actId="20577"/>
      <pc:docMkLst>
        <pc:docMk/>
      </pc:docMkLst>
      <pc:sldChg chg="modSp mod">
        <pc:chgData name="Behague, Sabina" userId="2f9f8379-56ce-455c-81be-d1dc66b28ae7" providerId="ADAL" clId="{A4AA4470-E3F3-47FD-9A66-A84FC4C8F124}" dt="2023-06-07T22:39:52.117" v="1243" actId="20577"/>
        <pc:sldMkLst>
          <pc:docMk/>
          <pc:sldMk cId="109857222" sldId="256"/>
        </pc:sldMkLst>
        <pc:spChg chg="mod">
          <ac:chgData name="Behague, Sabina" userId="2f9f8379-56ce-455c-81be-d1dc66b28ae7" providerId="ADAL" clId="{A4AA4470-E3F3-47FD-9A66-A84FC4C8F124}" dt="2023-06-07T22:39:52.117" v="1243" actId="20577"/>
          <ac:spMkLst>
            <pc:docMk/>
            <pc:sldMk cId="109857222" sldId="256"/>
            <ac:spMk id="3" creationId="{00000000-0000-0000-0000-000000000000}"/>
          </ac:spMkLst>
        </pc:spChg>
      </pc:sldChg>
      <pc:sldChg chg="addSp delSp modSp mod">
        <pc:chgData name="Behague, Sabina" userId="2f9f8379-56ce-455c-81be-d1dc66b28ae7" providerId="ADAL" clId="{A4AA4470-E3F3-47FD-9A66-A84FC4C8F124}" dt="2023-06-07T22:39:26.627" v="1227" actId="1076"/>
        <pc:sldMkLst>
          <pc:docMk/>
          <pc:sldMk cId="2163988523" sldId="260"/>
        </pc:sldMkLst>
        <pc:spChg chg="del mod">
          <ac:chgData name="Behague, Sabina" userId="2f9f8379-56ce-455c-81be-d1dc66b28ae7" providerId="ADAL" clId="{A4AA4470-E3F3-47FD-9A66-A84FC4C8F124}" dt="2023-06-07T22:39:13.527" v="1224" actId="478"/>
          <ac:spMkLst>
            <pc:docMk/>
            <pc:sldMk cId="2163988523" sldId="260"/>
            <ac:spMk id="3" creationId="{7F10B6DC-6AF4-BFD9-E1D5-B98AA266289F}"/>
          </ac:spMkLst>
        </pc:spChg>
        <pc:spChg chg="add del mod">
          <ac:chgData name="Behague, Sabina" userId="2f9f8379-56ce-455c-81be-d1dc66b28ae7" providerId="ADAL" clId="{A4AA4470-E3F3-47FD-9A66-A84FC4C8F124}" dt="2023-06-07T22:39:17.330" v="1225" actId="478"/>
          <ac:spMkLst>
            <pc:docMk/>
            <pc:sldMk cId="2163988523" sldId="260"/>
            <ac:spMk id="5" creationId="{1A01B500-5E47-CC7C-A962-070DEF52624F}"/>
          </ac:spMkLst>
        </pc:spChg>
        <pc:spChg chg="del">
          <ac:chgData name="Behague, Sabina" userId="2f9f8379-56ce-455c-81be-d1dc66b28ae7" providerId="ADAL" clId="{A4AA4470-E3F3-47FD-9A66-A84FC4C8F124}" dt="2023-05-24T07:38:35.109" v="24" actId="478"/>
          <ac:spMkLst>
            <pc:docMk/>
            <pc:sldMk cId="2163988523" sldId="260"/>
            <ac:spMk id="6" creationId="{5D0F14F3-1A09-3E96-BCB2-D8B940E469DA}"/>
          </ac:spMkLst>
        </pc:spChg>
        <pc:spChg chg="del">
          <ac:chgData name="Behague, Sabina" userId="2f9f8379-56ce-455c-81be-d1dc66b28ae7" providerId="ADAL" clId="{A4AA4470-E3F3-47FD-9A66-A84FC4C8F124}" dt="2023-05-24T07:38:36.959" v="25" actId="478"/>
          <ac:spMkLst>
            <pc:docMk/>
            <pc:sldMk cId="2163988523" sldId="260"/>
            <ac:spMk id="7" creationId="{CE64F085-394F-89FE-55C1-94E5F28AFADD}"/>
          </ac:spMkLst>
        </pc:spChg>
        <pc:spChg chg="del">
          <ac:chgData name="Behague, Sabina" userId="2f9f8379-56ce-455c-81be-d1dc66b28ae7" providerId="ADAL" clId="{A4AA4470-E3F3-47FD-9A66-A84FC4C8F124}" dt="2023-05-24T07:38:38.156" v="26" actId="478"/>
          <ac:spMkLst>
            <pc:docMk/>
            <pc:sldMk cId="2163988523" sldId="260"/>
            <ac:spMk id="8" creationId="{E39DAA33-FEFE-A8BD-BBEA-A8F3D8B80ECE}"/>
          </ac:spMkLst>
        </pc:spChg>
        <pc:spChg chg="mod">
          <ac:chgData name="Behague, Sabina" userId="2f9f8379-56ce-455c-81be-d1dc66b28ae7" providerId="ADAL" clId="{A4AA4470-E3F3-47FD-9A66-A84FC4C8F124}" dt="2023-06-07T22:39:26.627" v="1227" actId="1076"/>
          <ac:spMkLst>
            <pc:docMk/>
            <pc:sldMk cId="2163988523" sldId="260"/>
            <ac:spMk id="9" creationId="{E690F70B-E368-D7F5-795E-B5139345EF71}"/>
          </ac:spMkLst>
        </pc:spChg>
        <pc:picChg chg="add mod">
          <ac:chgData name="Behague, Sabina" userId="2f9f8379-56ce-455c-81be-d1dc66b28ae7" providerId="ADAL" clId="{A4AA4470-E3F3-47FD-9A66-A84FC4C8F124}" dt="2023-06-07T22:39:22.052" v="1226" actId="1076"/>
          <ac:picMkLst>
            <pc:docMk/>
            <pc:sldMk cId="2163988523" sldId="260"/>
            <ac:picMk id="2" creationId="{3DC3B61B-E80B-5615-46E5-69A5546F20A7}"/>
          </ac:picMkLst>
        </pc:picChg>
      </pc:sldChg>
      <pc:sldChg chg="modSp mod modNotesTx">
        <pc:chgData name="Behague, Sabina" userId="2f9f8379-56ce-455c-81be-d1dc66b28ae7" providerId="ADAL" clId="{A4AA4470-E3F3-47FD-9A66-A84FC4C8F124}" dt="2023-06-07T22:13:58.251" v="368" actId="20577"/>
        <pc:sldMkLst>
          <pc:docMk/>
          <pc:sldMk cId="1428788921" sldId="262"/>
        </pc:sldMkLst>
        <pc:spChg chg="mod">
          <ac:chgData name="Behague, Sabina" userId="2f9f8379-56ce-455c-81be-d1dc66b28ae7" providerId="ADAL" clId="{A4AA4470-E3F3-47FD-9A66-A84FC4C8F124}" dt="2023-05-27T16:56:38.599" v="274" actId="2711"/>
          <ac:spMkLst>
            <pc:docMk/>
            <pc:sldMk cId="1428788921" sldId="262"/>
            <ac:spMk id="5" creationId="{0BC56E5B-4442-4167-6DF3-0CD7ACB06A4A}"/>
          </ac:spMkLst>
        </pc:spChg>
        <pc:spChg chg="mod">
          <ac:chgData name="Behague, Sabina" userId="2f9f8379-56ce-455c-81be-d1dc66b28ae7" providerId="ADAL" clId="{A4AA4470-E3F3-47FD-9A66-A84FC4C8F124}" dt="2023-05-24T07:40:23.920" v="40" actId="207"/>
          <ac:spMkLst>
            <pc:docMk/>
            <pc:sldMk cId="1428788921" sldId="262"/>
            <ac:spMk id="11" creationId="{B854967F-8043-B86D-C735-482989D83C1E}"/>
          </ac:spMkLst>
        </pc:spChg>
        <pc:spChg chg="mod">
          <ac:chgData name="Behague, Sabina" userId="2f9f8379-56ce-455c-81be-d1dc66b28ae7" providerId="ADAL" clId="{A4AA4470-E3F3-47FD-9A66-A84FC4C8F124}" dt="2023-05-24T07:40:33.335" v="42" actId="207"/>
          <ac:spMkLst>
            <pc:docMk/>
            <pc:sldMk cId="1428788921" sldId="262"/>
            <ac:spMk id="12" creationId="{3862842A-EAC4-C115-2F36-83D77BEE1E0E}"/>
          </ac:spMkLst>
        </pc:spChg>
        <pc:spChg chg="mod">
          <ac:chgData name="Behague, Sabina" userId="2f9f8379-56ce-455c-81be-d1dc66b28ae7" providerId="ADAL" clId="{A4AA4470-E3F3-47FD-9A66-A84FC4C8F124}" dt="2023-05-24T07:40:28.455" v="41" actId="207"/>
          <ac:spMkLst>
            <pc:docMk/>
            <pc:sldMk cId="1428788921" sldId="262"/>
            <ac:spMk id="17" creationId="{B5138D57-81A7-9062-3037-7FA0E56333ED}"/>
          </ac:spMkLst>
        </pc:spChg>
        <pc:graphicFrameChg chg="mod">
          <ac:chgData name="Behague, Sabina" userId="2f9f8379-56ce-455c-81be-d1dc66b28ae7" providerId="ADAL" clId="{A4AA4470-E3F3-47FD-9A66-A84FC4C8F124}" dt="2023-05-24T22:37:18.232" v="269"/>
          <ac:graphicFrameMkLst>
            <pc:docMk/>
            <pc:sldMk cId="1428788921" sldId="262"/>
            <ac:graphicFrameMk id="8" creationId="{A25666F9-CCA3-9D59-B863-99CA3EC76DEB}"/>
          </ac:graphicFrameMkLst>
        </pc:graphicFrameChg>
      </pc:sldChg>
      <pc:sldChg chg="modNotesTx">
        <pc:chgData name="Behague, Sabina" userId="2f9f8379-56ce-455c-81be-d1dc66b28ae7" providerId="ADAL" clId="{A4AA4470-E3F3-47FD-9A66-A84FC4C8F124}" dt="2023-06-07T22:15:12.939" v="552" actId="20577"/>
        <pc:sldMkLst>
          <pc:docMk/>
          <pc:sldMk cId="2900471433" sldId="327"/>
        </pc:sldMkLst>
      </pc:sldChg>
      <pc:sldChg chg="modSp mod modNotesTx">
        <pc:chgData name="Behague, Sabina" userId="2f9f8379-56ce-455c-81be-d1dc66b28ae7" providerId="ADAL" clId="{A4AA4470-E3F3-47FD-9A66-A84FC4C8F124}" dt="2023-06-07T22:16:22.358" v="724" actId="6549"/>
        <pc:sldMkLst>
          <pc:docMk/>
          <pc:sldMk cId="2158953782" sldId="328"/>
        </pc:sldMkLst>
        <pc:spChg chg="mod">
          <ac:chgData name="Behague, Sabina" userId="2f9f8379-56ce-455c-81be-d1dc66b28ae7" providerId="ADAL" clId="{A4AA4470-E3F3-47FD-9A66-A84FC4C8F124}" dt="2023-05-24T22:36:22.913" v="263" actId="20577"/>
          <ac:spMkLst>
            <pc:docMk/>
            <pc:sldMk cId="2158953782" sldId="328"/>
            <ac:spMk id="2" creationId="{F6245169-1799-41CD-B28E-D2D20D16AD73}"/>
          </ac:spMkLst>
        </pc:spChg>
        <pc:graphicFrameChg chg="mod">
          <ac:chgData name="Behague, Sabina" userId="2f9f8379-56ce-455c-81be-d1dc66b28ae7" providerId="ADAL" clId="{A4AA4470-E3F3-47FD-9A66-A84FC4C8F124}" dt="2023-05-24T07:41:38.163" v="48" actId="207"/>
          <ac:graphicFrameMkLst>
            <pc:docMk/>
            <pc:sldMk cId="2158953782" sldId="328"/>
            <ac:graphicFrameMk id="9" creationId="{16BB2B36-D329-083C-5198-BEEC5AC12CFA}"/>
          </ac:graphicFrameMkLst>
        </pc:graphicFrameChg>
      </pc:sldChg>
      <pc:sldChg chg="modSp modNotesTx">
        <pc:chgData name="Behague, Sabina" userId="2f9f8379-56ce-455c-81be-d1dc66b28ae7" providerId="ADAL" clId="{A4AA4470-E3F3-47FD-9A66-A84FC4C8F124}" dt="2023-06-07T22:16:42.413" v="763" actId="20577"/>
        <pc:sldMkLst>
          <pc:docMk/>
          <pc:sldMk cId="1397072476" sldId="329"/>
        </pc:sldMkLst>
        <pc:graphicFrameChg chg="mod">
          <ac:chgData name="Behague, Sabina" userId="2f9f8379-56ce-455c-81be-d1dc66b28ae7" providerId="ADAL" clId="{A4AA4470-E3F3-47FD-9A66-A84FC4C8F124}" dt="2023-05-24T07:42:37.728" v="55" actId="207"/>
          <ac:graphicFrameMkLst>
            <pc:docMk/>
            <pc:sldMk cId="1397072476" sldId="329"/>
            <ac:graphicFrameMk id="9" creationId="{16BB2B36-D329-083C-5198-BEEC5AC12CFA}"/>
          </ac:graphicFrameMkLst>
        </pc:graphicFrameChg>
      </pc:sldChg>
      <pc:sldChg chg="modSp mod modNotesTx">
        <pc:chgData name="Behague, Sabina" userId="2f9f8379-56ce-455c-81be-d1dc66b28ae7" providerId="ADAL" clId="{A4AA4470-E3F3-47FD-9A66-A84FC4C8F124}" dt="2023-06-07T22:23:43.743" v="1026" actId="20577"/>
        <pc:sldMkLst>
          <pc:docMk/>
          <pc:sldMk cId="35566594" sldId="330"/>
        </pc:sldMkLst>
        <pc:spChg chg="mod">
          <ac:chgData name="Behague, Sabina" userId="2f9f8379-56ce-455c-81be-d1dc66b28ae7" providerId="ADAL" clId="{A4AA4470-E3F3-47FD-9A66-A84FC4C8F124}" dt="2023-05-27T16:57:05.594" v="278" actId="20577"/>
          <ac:spMkLst>
            <pc:docMk/>
            <pc:sldMk cId="35566594" sldId="330"/>
            <ac:spMk id="13" creationId="{4E2A267C-1713-E2C1-1C2E-B7E5380FC8E2}"/>
          </ac:spMkLst>
        </pc:spChg>
        <pc:graphicFrameChg chg="mod">
          <ac:chgData name="Behague, Sabina" userId="2f9f8379-56ce-455c-81be-d1dc66b28ae7" providerId="ADAL" clId="{A4AA4470-E3F3-47FD-9A66-A84FC4C8F124}" dt="2023-05-24T07:43:57.977" v="67" actId="207"/>
          <ac:graphicFrameMkLst>
            <pc:docMk/>
            <pc:sldMk cId="35566594" sldId="330"/>
            <ac:graphicFrameMk id="9" creationId="{16BB2B36-D329-083C-5198-BEEC5AC12CFA}"/>
          </ac:graphicFrameMkLst>
        </pc:graphicFrameChg>
      </pc:sldChg>
      <pc:sldChg chg="modSp modNotesTx">
        <pc:chgData name="Behague, Sabina" userId="2f9f8379-56ce-455c-81be-d1dc66b28ae7" providerId="ADAL" clId="{A4AA4470-E3F3-47FD-9A66-A84FC4C8F124}" dt="2023-06-07T22:24:34.192" v="1119" actId="20577"/>
        <pc:sldMkLst>
          <pc:docMk/>
          <pc:sldMk cId="3322161009" sldId="331"/>
        </pc:sldMkLst>
        <pc:graphicFrameChg chg="mod">
          <ac:chgData name="Behague, Sabina" userId="2f9f8379-56ce-455c-81be-d1dc66b28ae7" providerId="ADAL" clId="{A4AA4470-E3F3-47FD-9A66-A84FC4C8F124}" dt="2023-05-24T07:44:14.803" v="69" actId="207"/>
          <ac:graphicFrameMkLst>
            <pc:docMk/>
            <pc:sldMk cId="3322161009" sldId="331"/>
            <ac:graphicFrameMk id="9" creationId="{16BB2B36-D329-083C-5198-BEEC5AC12CFA}"/>
          </ac:graphicFrameMkLst>
        </pc:graphicFrameChg>
      </pc:sldChg>
      <pc:sldChg chg="modSp modNotesTx">
        <pc:chgData name="Behague, Sabina" userId="2f9f8379-56ce-455c-81be-d1dc66b28ae7" providerId="ADAL" clId="{A4AA4470-E3F3-47FD-9A66-A84FC4C8F124}" dt="2023-06-07T22:25:03.007" v="1211" actId="20577"/>
        <pc:sldMkLst>
          <pc:docMk/>
          <pc:sldMk cId="3553155407" sldId="332"/>
        </pc:sldMkLst>
        <pc:graphicFrameChg chg="mod">
          <ac:chgData name="Behague, Sabina" userId="2f9f8379-56ce-455c-81be-d1dc66b28ae7" providerId="ADAL" clId="{A4AA4470-E3F3-47FD-9A66-A84FC4C8F124}" dt="2023-05-24T22:19:36.810" v="101" actId="113"/>
          <ac:graphicFrameMkLst>
            <pc:docMk/>
            <pc:sldMk cId="3553155407" sldId="332"/>
            <ac:graphicFrameMk id="9" creationId="{16BB2B36-D329-083C-5198-BEEC5AC12CFA}"/>
          </ac:graphicFrameMkLst>
        </pc:graphicFrameChg>
      </pc:sldChg>
      <pc:sldChg chg="addSp delSp modSp del mod">
        <pc:chgData name="Behague, Sabina" userId="2f9f8379-56ce-455c-81be-d1dc66b28ae7" providerId="ADAL" clId="{A4AA4470-E3F3-47FD-9A66-A84FC4C8F124}" dt="2023-06-07T22:38:32.204" v="1212" actId="47"/>
        <pc:sldMkLst>
          <pc:docMk/>
          <pc:sldMk cId="470752188" sldId="333"/>
        </pc:sldMkLst>
        <pc:spChg chg="del">
          <ac:chgData name="Behague, Sabina" userId="2f9f8379-56ce-455c-81be-d1dc66b28ae7" providerId="ADAL" clId="{A4AA4470-E3F3-47FD-9A66-A84FC4C8F124}" dt="2023-05-24T07:38:57.377" v="28" actId="478"/>
          <ac:spMkLst>
            <pc:docMk/>
            <pc:sldMk cId="470752188" sldId="333"/>
            <ac:spMk id="6" creationId="{5D0F14F3-1A09-3E96-BCB2-D8B940E469DA}"/>
          </ac:spMkLst>
        </pc:spChg>
        <pc:spChg chg="del">
          <ac:chgData name="Behague, Sabina" userId="2f9f8379-56ce-455c-81be-d1dc66b28ae7" providerId="ADAL" clId="{A4AA4470-E3F3-47FD-9A66-A84FC4C8F124}" dt="2023-05-24T07:38:58.664" v="29" actId="478"/>
          <ac:spMkLst>
            <pc:docMk/>
            <pc:sldMk cId="470752188" sldId="333"/>
            <ac:spMk id="7" creationId="{CE64F085-394F-89FE-55C1-94E5F28AFADD}"/>
          </ac:spMkLst>
        </pc:spChg>
        <pc:spChg chg="del">
          <ac:chgData name="Behague, Sabina" userId="2f9f8379-56ce-455c-81be-d1dc66b28ae7" providerId="ADAL" clId="{A4AA4470-E3F3-47FD-9A66-A84FC4C8F124}" dt="2023-05-24T07:38:59.481" v="30" actId="478"/>
          <ac:spMkLst>
            <pc:docMk/>
            <pc:sldMk cId="470752188" sldId="333"/>
            <ac:spMk id="8" creationId="{E39DAA33-FEFE-A8BD-BBEA-A8F3D8B80ECE}"/>
          </ac:spMkLst>
        </pc:spChg>
        <pc:picChg chg="add mod">
          <ac:chgData name="Behague, Sabina" userId="2f9f8379-56ce-455c-81be-d1dc66b28ae7" providerId="ADAL" clId="{A4AA4470-E3F3-47FD-9A66-A84FC4C8F124}" dt="2023-05-24T07:39:01.122" v="31"/>
          <ac:picMkLst>
            <pc:docMk/>
            <pc:sldMk cId="470752188" sldId="333"/>
            <ac:picMk id="2" creationId="{9205A6C7-8BA6-1FCD-F928-4BB3A027EB5C}"/>
          </ac:picMkLst>
        </pc:picChg>
      </pc:sldChg>
      <pc:sldChg chg="modSp modNotesTx">
        <pc:chgData name="Behague, Sabina" userId="2f9f8379-56ce-455c-81be-d1dc66b28ae7" providerId="ADAL" clId="{A4AA4470-E3F3-47FD-9A66-A84FC4C8F124}" dt="2023-06-07T22:14:47.294" v="469" actId="20577"/>
        <pc:sldMkLst>
          <pc:docMk/>
          <pc:sldMk cId="2672004803" sldId="334"/>
        </pc:sldMkLst>
        <pc:graphicFrameChg chg="mod">
          <ac:chgData name="Behague, Sabina" userId="2f9f8379-56ce-455c-81be-d1dc66b28ae7" providerId="ADAL" clId="{A4AA4470-E3F3-47FD-9A66-A84FC4C8F124}" dt="2023-05-24T07:40:47.826" v="44" actId="207"/>
          <ac:graphicFrameMkLst>
            <pc:docMk/>
            <pc:sldMk cId="2672004803" sldId="334"/>
            <ac:graphicFrameMk id="9" creationId="{16BB2B36-D329-083C-5198-BEEC5AC12CFA}"/>
          </ac:graphicFrameMkLst>
        </pc:graphicFrameChg>
      </pc:sldChg>
      <pc:sldChg chg="modSp mod">
        <pc:chgData name="Behague, Sabina" userId="2f9f8379-56ce-455c-81be-d1dc66b28ae7" providerId="ADAL" clId="{A4AA4470-E3F3-47FD-9A66-A84FC4C8F124}" dt="2023-05-24T22:19:01.457" v="96" actId="207"/>
        <pc:sldMkLst>
          <pc:docMk/>
          <pc:sldMk cId="3086977997" sldId="335"/>
        </pc:sldMkLst>
        <pc:spChg chg="mod">
          <ac:chgData name="Behague, Sabina" userId="2f9f8379-56ce-455c-81be-d1dc66b28ae7" providerId="ADAL" clId="{A4AA4470-E3F3-47FD-9A66-A84FC4C8F124}" dt="2023-05-24T22:19:01.457" v="96" actId="207"/>
          <ac:spMkLst>
            <pc:docMk/>
            <pc:sldMk cId="3086977997" sldId="335"/>
            <ac:spMk id="3" creationId="{B6340F88-FDE5-D8FA-4CB8-7065B97BFE6B}"/>
          </ac:spMkLst>
        </pc:spChg>
      </pc:sldChg>
      <pc:sldChg chg="addSp modSp mod modNotesTx">
        <pc:chgData name="Behague, Sabina" userId="2f9f8379-56ce-455c-81be-d1dc66b28ae7" providerId="ADAL" clId="{A4AA4470-E3F3-47FD-9A66-A84FC4C8F124}" dt="2023-06-07T22:22:54.018" v="945" actId="20577"/>
        <pc:sldMkLst>
          <pc:docMk/>
          <pc:sldMk cId="3392635422" sldId="534"/>
        </pc:sldMkLst>
        <pc:spChg chg="add mod">
          <ac:chgData name="Behague, Sabina" userId="2f9f8379-56ce-455c-81be-d1dc66b28ae7" providerId="ADAL" clId="{A4AA4470-E3F3-47FD-9A66-A84FC4C8F124}" dt="2023-05-24T22:38:23.233" v="272" actId="2711"/>
          <ac:spMkLst>
            <pc:docMk/>
            <pc:sldMk cId="3392635422" sldId="534"/>
            <ac:spMk id="3" creationId="{72E9827C-8A2C-6EFB-721B-1E3ADD9D36E5}"/>
          </ac:spMkLst>
        </pc:spChg>
        <pc:spChg chg="mod">
          <ac:chgData name="Behague, Sabina" userId="2f9f8379-56ce-455c-81be-d1dc66b28ae7" providerId="ADAL" clId="{A4AA4470-E3F3-47FD-9A66-A84FC4C8F124}" dt="2023-05-24T22:21:00.379" v="173" actId="20577"/>
          <ac:spMkLst>
            <pc:docMk/>
            <pc:sldMk cId="3392635422" sldId="534"/>
            <ac:spMk id="6" creationId="{4373621F-C569-E346-B7E5-31A69BEABFCC}"/>
          </ac:spMkLst>
        </pc:spChg>
        <pc:spChg chg="mod">
          <ac:chgData name="Behague, Sabina" userId="2f9f8379-56ce-455c-81be-d1dc66b28ae7" providerId="ADAL" clId="{A4AA4470-E3F3-47FD-9A66-A84FC4C8F124}" dt="2023-05-24T22:21:09.442" v="175" actId="1076"/>
          <ac:spMkLst>
            <pc:docMk/>
            <pc:sldMk cId="3392635422" sldId="534"/>
            <ac:spMk id="7" creationId="{8718AA48-677C-344D-9F0C-4143E468B288}"/>
          </ac:spMkLst>
        </pc:spChg>
        <pc:spChg chg="mod">
          <ac:chgData name="Behague, Sabina" userId="2f9f8379-56ce-455c-81be-d1dc66b28ae7" providerId="ADAL" clId="{A4AA4470-E3F3-47FD-9A66-A84FC4C8F124}" dt="2023-05-24T22:31:04.264" v="245" actId="207"/>
          <ac:spMkLst>
            <pc:docMk/>
            <pc:sldMk cId="3392635422" sldId="534"/>
            <ac:spMk id="11" creationId="{DCB7606B-3F64-C855-41E1-BA58F4851739}"/>
          </ac:spMkLst>
        </pc:spChg>
        <pc:spChg chg="mod">
          <ac:chgData name="Behague, Sabina" userId="2f9f8379-56ce-455c-81be-d1dc66b28ae7" providerId="ADAL" clId="{A4AA4470-E3F3-47FD-9A66-A84FC4C8F124}" dt="2023-05-24T22:23:49.303" v="195" actId="207"/>
          <ac:spMkLst>
            <pc:docMk/>
            <pc:sldMk cId="3392635422" sldId="534"/>
            <ac:spMk id="12" creationId="{780BCDB9-77B9-A851-910E-F0F2D4611D51}"/>
          </ac:spMkLst>
        </pc:spChg>
        <pc:spChg chg="mod">
          <ac:chgData name="Behague, Sabina" userId="2f9f8379-56ce-455c-81be-d1dc66b28ae7" providerId="ADAL" clId="{A4AA4470-E3F3-47FD-9A66-A84FC4C8F124}" dt="2023-05-24T22:29:12.418" v="233" actId="207"/>
          <ac:spMkLst>
            <pc:docMk/>
            <pc:sldMk cId="3392635422" sldId="534"/>
            <ac:spMk id="13" creationId="{B98330A5-46A4-AD26-CCF8-E2E500BBC3E4}"/>
          </ac:spMkLst>
        </pc:spChg>
        <pc:spChg chg="mod">
          <ac:chgData name="Behague, Sabina" userId="2f9f8379-56ce-455c-81be-d1dc66b28ae7" providerId="ADAL" clId="{A4AA4470-E3F3-47FD-9A66-A84FC4C8F124}" dt="2023-05-24T22:32:34.731" v="255" actId="207"/>
          <ac:spMkLst>
            <pc:docMk/>
            <pc:sldMk cId="3392635422" sldId="534"/>
            <ac:spMk id="14" creationId="{087CEE3A-170D-E269-F4AC-40265F010B51}"/>
          </ac:spMkLst>
        </pc:spChg>
        <pc:spChg chg="mod">
          <ac:chgData name="Behague, Sabina" userId="2f9f8379-56ce-455c-81be-d1dc66b28ae7" providerId="ADAL" clId="{A4AA4470-E3F3-47FD-9A66-A84FC4C8F124}" dt="2023-05-24T22:28:28.675" v="227" actId="207"/>
          <ac:spMkLst>
            <pc:docMk/>
            <pc:sldMk cId="3392635422" sldId="534"/>
            <ac:spMk id="15" creationId="{88844C10-6B79-0C97-9E45-A9B0D340570F}"/>
          </ac:spMkLst>
        </pc:spChg>
        <pc:spChg chg="mod">
          <ac:chgData name="Behague, Sabina" userId="2f9f8379-56ce-455c-81be-d1dc66b28ae7" providerId="ADAL" clId="{A4AA4470-E3F3-47FD-9A66-A84FC4C8F124}" dt="2023-05-24T22:26:20.109" v="213" actId="207"/>
          <ac:spMkLst>
            <pc:docMk/>
            <pc:sldMk cId="3392635422" sldId="534"/>
            <ac:spMk id="16" creationId="{595E94EF-1964-DD19-07D3-282ACC08B81E}"/>
          </ac:spMkLst>
        </pc:spChg>
        <pc:spChg chg="mod">
          <ac:chgData name="Behague, Sabina" userId="2f9f8379-56ce-455c-81be-d1dc66b28ae7" providerId="ADAL" clId="{A4AA4470-E3F3-47FD-9A66-A84FC4C8F124}" dt="2023-05-24T22:25:13.291" v="206" actId="207"/>
          <ac:spMkLst>
            <pc:docMk/>
            <pc:sldMk cId="3392635422" sldId="534"/>
            <ac:spMk id="17" creationId="{C0850D3B-2A13-886A-6885-61EED289CCEE}"/>
          </ac:spMkLst>
        </pc:spChg>
        <pc:spChg chg="mod">
          <ac:chgData name="Behague, Sabina" userId="2f9f8379-56ce-455c-81be-d1dc66b28ae7" providerId="ADAL" clId="{A4AA4470-E3F3-47FD-9A66-A84FC4C8F124}" dt="2023-05-24T22:32:12.323" v="252" actId="207"/>
          <ac:spMkLst>
            <pc:docMk/>
            <pc:sldMk cId="3392635422" sldId="534"/>
            <ac:spMk id="18" creationId="{28BE27C7-BEED-CC9E-3862-EC3672303F11}"/>
          </ac:spMkLst>
        </pc:spChg>
        <pc:spChg chg="mod">
          <ac:chgData name="Behague, Sabina" userId="2f9f8379-56ce-455c-81be-d1dc66b28ae7" providerId="ADAL" clId="{A4AA4470-E3F3-47FD-9A66-A84FC4C8F124}" dt="2023-05-24T22:25:24.472" v="207" actId="207"/>
          <ac:spMkLst>
            <pc:docMk/>
            <pc:sldMk cId="3392635422" sldId="534"/>
            <ac:spMk id="19" creationId="{5AD93251-2900-4D2B-5878-E26F73192014}"/>
          </ac:spMkLst>
        </pc:spChg>
        <pc:spChg chg="mod">
          <ac:chgData name="Behague, Sabina" userId="2f9f8379-56ce-455c-81be-d1dc66b28ae7" providerId="ADAL" clId="{A4AA4470-E3F3-47FD-9A66-A84FC4C8F124}" dt="2023-05-24T22:30:20.783" v="239" actId="207"/>
          <ac:spMkLst>
            <pc:docMk/>
            <pc:sldMk cId="3392635422" sldId="534"/>
            <ac:spMk id="20" creationId="{4157F5E6-EC6D-B979-54DB-65F02006AC2D}"/>
          </ac:spMkLst>
        </pc:spChg>
        <pc:spChg chg="mod">
          <ac:chgData name="Behague, Sabina" userId="2f9f8379-56ce-455c-81be-d1dc66b28ae7" providerId="ADAL" clId="{A4AA4470-E3F3-47FD-9A66-A84FC4C8F124}" dt="2023-05-24T22:29:31.232" v="235" actId="207"/>
          <ac:spMkLst>
            <pc:docMk/>
            <pc:sldMk cId="3392635422" sldId="534"/>
            <ac:spMk id="21" creationId="{322748B4-0AD5-3D3A-D05A-74D7E9E22124}"/>
          </ac:spMkLst>
        </pc:spChg>
        <pc:spChg chg="mod">
          <ac:chgData name="Behague, Sabina" userId="2f9f8379-56ce-455c-81be-d1dc66b28ae7" providerId="ADAL" clId="{A4AA4470-E3F3-47FD-9A66-A84FC4C8F124}" dt="2023-05-24T22:23:40.741" v="194" actId="207"/>
          <ac:spMkLst>
            <pc:docMk/>
            <pc:sldMk cId="3392635422" sldId="534"/>
            <ac:spMk id="22" creationId="{264D5574-5DAF-9DFD-B6F3-780CCFBBCD2B}"/>
          </ac:spMkLst>
        </pc:spChg>
        <pc:spChg chg="mod">
          <ac:chgData name="Behague, Sabina" userId="2f9f8379-56ce-455c-81be-d1dc66b28ae7" providerId="ADAL" clId="{A4AA4470-E3F3-47FD-9A66-A84FC4C8F124}" dt="2023-05-24T22:27:16.090" v="220" actId="207"/>
          <ac:spMkLst>
            <pc:docMk/>
            <pc:sldMk cId="3392635422" sldId="534"/>
            <ac:spMk id="23" creationId="{543D9E5D-5B08-226D-4966-77DCAEB027C5}"/>
          </ac:spMkLst>
        </pc:spChg>
        <pc:spChg chg="mod">
          <ac:chgData name="Behague, Sabina" userId="2f9f8379-56ce-455c-81be-d1dc66b28ae7" providerId="ADAL" clId="{A4AA4470-E3F3-47FD-9A66-A84FC4C8F124}" dt="2023-05-24T22:24:55.233" v="203" actId="207"/>
          <ac:spMkLst>
            <pc:docMk/>
            <pc:sldMk cId="3392635422" sldId="534"/>
            <ac:spMk id="24" creationId="{51ABA779-0162-6C3F-36CE-56ACA1A7953F}"/>
          </ac:spMkLst>
        </pc:spChg>
        <pc:spChg chg="mod">
          <ac:chgData name="Behague, Sabina" userId="2f9f8379-56ce-455c-81be-d1dc66b28ae7" providerId="ADAL" clId="{A4AA4470-E3F3-47FD-9A66-A84FC4C8F124}" dt="2023-05-24T22:31:58.664" v="250" actId="207"/>
          <ac:spMkLst>
            <pc:docMk/>
            <pc:sldMk cId="3392635422" sldId="534"/>
            <ac:spMk id="25" creationId="{CA981538-40C8-3573-8826-CDAA500DE424}"/>
          </ac:spMkLst>
        </pc:spChg>
        <pc:spChg chg="mod">
          <ac:chgData name="Behague, Sabina" userId="2f9f8379-56ce-455c-81be-d1dc66b28ae7" providerId="ADAL" clId="{A4AA4470-E3F3-47FD-9A66-A84FC4C8F124}" dt="2023-05-24T22:30:07.744" v="238" actId="207"/>
          <ac:spMkLst>
            <pc:docMk/>
            <pc:sldMk cId="3392635422" sldId="534"/>
            <ac:spMk id="26" creationId="{59EBB5A7-2577-0DE7-146B-8C1987169540}"/>
          </ac:spMkLst>
        </pc:spChg>
        <pc:spChg chg="mod">
          <ac:chgData name="Behague, Sabina" userId="2f9f8379-56ce-455c-81be-d1dc66b28ae7" providerId="ADAL" clId="{A4AA4470-E3F3-47FD-9A66-A84FC4C8F124}" dt="2023-05-24T22:29:49.204" v="236" actId="207"/>
          <ac:spMkLst>
            <pc:docMk/>
            <pc:sldMk cId="3392635422" sldId="534"/>
            <ac:spMk id="27" creationId="{350C42BD-BE18-2CE5-A810-1276ED031495}"/>
          </ac:spMkLst>
        </pc:spChg>
        <pc:spChg chg="mod">
          <ac:chgData name="Behague, Sabina" userId="2f9f8379-56ce-455c-81be-d1dc66b28ae7" providerId="ADAL" clId="{A4AA4470-E3F3-47FD-9A66-A84FC4C8F124}" dt="2023-05-24T22:23:01.091" v="190" actId="207"/>
          <ac:spMkLst>
            <pc:docMk/>
            <pc:sldMk cId="3392635422" sldId="534"/>
            <ac:spMk id="28" creationId="{BDD510F1-FB42-E318-E641-94BEBC95CE0B}"/>
          </ac:spMkLst>
        </pc:spChg>
        <pc:spChg chg="mod">
          <ac:chgData name="Behague, Sabina" userId="2f9f8379-56ce-455c-81be-d1dc66b28ae7" providerId="ADAL" clId="{A4AA4470-E3F3-47FD-9A66-A84FC4C8F124}" dt="2023-05-24T22:22:28.032" v="185" actId="207"/>
          <ac:spMkLst>
            <pc:docMk/>
            <pc:sldMk cId="3392635422" sldId="534"/>
            <ac:spMk id="29" creationId="{288020AC-8EC4-16CC-9D1D-F591CEF4057A}"/>
          </ac:spMkLst>
        </pc:spChg>
        <pc:spChg chg="mod">
          <ac:chgData name="Behague, Sabina" userId="2f9f8379-56ce-455c-81be-d1dc66b28ae7" providerId="ADAL" clId="{A4AA4470-E3F3-47FD-9A66-A84FC4C8F124}" dt="2023-05-24T22:31:47.682" v="248" actId="207"/>
          <ac:spMkLst>
            <pc:docMk/>
            <pc:sldMk cId="3392635422" sldId="534"/>
            <ac:spMk id="30" creationId="{4A24EDC6-9672-72A3-ACFF-E0D8F904216C}"/>
          </ac:spMkLst>
        </pc:spChg>
        <pc:spChg chg="mod">
          <ac:chgData name="Behague, Sabina" userId="2f9f8379-56ce-455c-81be-d1dc66b28ae7" providerId="ADAL" clId="{A4AA4470-E3F3-47FD-9A66-A84FC4C8F124}" dt="2023-05-24T22:32:41.288" v="256" actId="207"/>
          <ac:spMkLst>
            <pc:docMk/>
            <pc:sldMk cId="3392635422" sldId="534"/>
            <ac:spMk id="31" creationId="{8EE99AA8-D053-A1CD-F411-DE81541608B5}"/>
          </ac:spMkLst>
        </pc:spChg>
        <pc:spChg chg="mod">
          <ac:chgData name="Behague, Sabina" userId="2f9f8379-56ce-455c-81be-d1dc66b28ae7" providerId="ADAL" clId="{A4AA4470-E3F3-47FD-9A66-A84FC4C8F124}" dt="2023-05-24T22:26:45.400" v="216" actId="207"/>
          <ac:spMkLst>
            <pc:docMk/>
            <pc:sldMk cId="3392635422" sldId="534"/>
            <ac:spMk id="32" creationId="{4A3F1936-9C9E-BC1F-F114-8534FB4D9C60}"/>
          </ac:spMkLst>
        </pc:spChg>
        <pc:spChg chg="mod">
          <ac:chgData name="Behague, Sabina" userId="2f9f8379-56ce-455c-81be-d1dc66b28ae7" providerId="ADAL" clId="{A4AA4470-E3F3-47FD-9A66-A84FC4C8F124}" dt="2023-05-24T22:24:31.961" v="202" actId="207"/>
          <ac:spMkLst>
            <pc:docMk/>
            <pc:sldMk cId="3392635422" sldId="534"/>
            <ac:spMk id="33" creationId="{5C257590-6ED3-5352-8BB4-C08B629EFA6D}"/>
          </ac:spMkLst>
        </pc:spChg>
        <pc:spChg chg="mod">
          <ac:chgData name="Behague, Sabina" userId="2f9f8379-56ce-455c-81be-d1dc66b28ae7" providerId="ADAL" clId="{A4AA4470-E3F3-47FD-9A66-A84FC4C8F124}" dt="2023-05-24T22:23:16.397" v="192" actId="207"/>
          <ac:spMkLst>
            <pc:docMk/>
            <pc:sldMk cId="3392635422" sldId="534"/>
            <ac:spMk id="34" creationId="{5555BA77-02B5-931B-D73F-280391767A2E}"/>
          </ac:spMkLst>
        </pc:spChg>
        <pc:spChg chg="mod">
          <ac:chgData name="Behague, Sabina" userId="2f9f8379-56ce-455c-81be-d1dc66b28ae7" providerId="ADAL" clId="{A4AA4470-E3F3-47FD-9A66-A84FC4C8F124}" dt="2023-05-24T22:23:23.505" v="193" actId="207"/>
          <ac:spMkLst>
            <pc:docMk/>
            <pc:sldMk cId="3392635422" sldId="534"/>
            <ac:spMk id="35" creationId="{8C22EA2B-4B8F-C963-513D-AA7453A2F1D6}"/>
          </ac:spMkLst>
        </pc:spChg>
        <pc:spChg chg="mod">
          <ac:chgData name="Behague, Sabina" userId="2f9f8379-56ce-455c-81be-d1dc66b28ae7" providerId="ADAL" clId="{A4AA4470-E3F3-47FD-9A66-A84FC4C8F124}" dt="2023-05-24T22:26:06.013" v="211" actId="207"/>
          <ac:spMkLst>
            <pc:docMk/>
            <pc:sldMk cId="3392635422" sldId="534"/>
            <ac:spMk id="36" creationId="{779C89AD-E083-8576-2BF7-3CCCDED48298}"/>
          </ac:spMkLst>
        </pc:spChg>
        <pc:spChg chg="mod">
          <ac:chgData name="Behague, Sabina" userId="2f9f8379-56ce-455c-81be-d1dc66b28ae7" providerId="ADAL" clId="{A4AA4470-E3F3-47FD-9A66-A84FC4C8F124}" dt="2023-05-24T22:32:05.274" v="251" actId="207"/>
          <ac:spMkLst>
            <pc:docMk/>
            <pc:sldMk cId="3392635422" sldId="534"/>
            <ac:spMk id="37" creationId="{923B6B36-B4C5-A218-B6FD-900E5B41B1A1}"/>
          </ac:spMkLst>
        </pc:spChg>
        <pc:spChg chg="mod">
          <ac:chgData name="Behague, Sabina" userId="2f9f8379-56ce-455c-81be-d1dc66b28ae7" providerId="ADAL" clId="{A4AA4470-E3F3-47FD-9A66-A84FC4C8F124}" dt="2023-05-24T22:32:54.711" v="259" actId="207"/>
          <ac:spMkLst>
            <pc:docMk/>
            <pc:sldMk cId="3392635422" sldId="534"/>
            <ac:spMk id="38" creationId="{5CCEB400-FDE0-A00F-B3B3-9ACC538583FC}"/>
          </ac:spMkLst>
        </pc:spChg>
        <pc:spChg chg="mod">
          <ac:chgData name="Behague, Sabina" userId="2f9f8379-56ce-455c-81be-d1dc66b28ae7" providerId="ADAL" clId="{A4AA4470-E3F3-47FD-9A66-A84FC4C8F124}" dt="2023-05-24T22:26:29.007" v="214" actId="207"/>
          <ac:spMkLst>
            <pc:docMk/>
            <pc:sldMk cId="3392635422" sldId="534"/>
            <ac:spMk id="39" creationId="{DE86235E-C5DC-F143-2C0A-E9B8E43BDA7F}"/>
          </ac:spMkLst>
        </pc:spChg>
        <pc:spChg chg="mod">
          <ac:chgData name="Behague, Sabina" userId="2f9f8379-56ce-455c-81be-d1dc66b28ae7" providerId="ADAL" clId="{A4AA4470-E3F3-47FD-9A66-A84FC4C8F124}" dt="2023-05-24T22:27:06.946" v="219" actId="207"/>
          <ac:spMkLst>
            <pc:docMk/>
            <pc:sldMk cId="3392635422" sldId="534"/>
            <ac:spMk id="40" creationId="{6B154AFC-2163-5148-3E15-E10E90846F2F}"/>
          </ac:spMkLst>
        </pc:spChg>
        <pc:spChg chg="mod">
          <ac:chgData name="Behague, Sabina" userId="2f9f8379-56ce-455c-81be-d1dc66b28ae7" providerId="ADAL" clId="{A4AA4470-E3F3-47FD-9A66-A84FC4C8F124}" dt="2023-05-24T22:27:27.333" v="221" actId="207"/>
          <ac:spMkLst>
            <pc:docMk/>
            <pc:sldMk cId="3392635422" sldId="534"/>
            <ac:spMk id="41" creationId="{123B538A-CAB9-E5F0-7F39-4504BDF09E2F}"/>
          </ac:spMkLst>
        </pc:spChg>
        <pc:spChg chg="mod">
          <ac:chgData name="Behague, Sabina" userId="2f9f8379-56ce-455c-81be-d1dc66b28ae7" providerId="ADAL" clId="{A4AA4470-E3F3-47FD-9A66-A84FC4C8F124}" dt="2023-05-24T22:29:21.824" v="234" actId="207"/>
          <ac:spMkLst>
            <pc:docMk/>
            <pc:sldMk cId="3392635422" sldId="534"/>
            <ac:spMk id="42" creationId="{FB73BBD8-70DB-87A9-1BDC-9FB16C2C8079}"/>
          </ac:spMkLst>
        </pc:spChg>
        <pc:spChg chg="mod">
          <ac:chgData name="Behague, Sabina" userId="2f9f8379-56ce-455c-81be-d1dc66b28ae7" providerId="ADAL" clId="{A4AA4470-E3F3-47FD-9A66-A84FC4C8F124}" dt="2023-05-24T22:24:00.157" v="196" actId="207"/>
          <ac:spMkLst>
            <pc:docMk/>
            <pc:sldMk cId="3392635422" sldId="534"/>
            <ac:spMk id="43" creationId="{1DD44152-2796-0BBD-4EF3-6CB8928E2D5E}"/>
          </ac:spMkLst>
        </pc:spChg>
        <pc:spChg chg="mod">
          <ac:chgData name="Behague, Sabina" userId="2f9f8379-56ce-455c-81be-d1dc66b28ae7" providerId="ADAL" clId="{A4AA4470-E3F3-47FD-9A66-A84FC4C8F124}" dt="2023-05-24T22:29:57.798" v="237" actId="207"/>
          <ac:spMkLst>
            <pc:docMk/>
            <pc:sldMk cId="3392635422" sldId="534"/>
            <ac:spMk id="44" creationId="{4CEEE189-A1F6-96FD-7793-17D8CD73F423}"/>
          </ac:spMkLst>
        </pc:spChg>
        <pc:spChg chg="mod">
          <ac:chgData name="Behague, Sabina" userId="2f9f8379-56ce-455c-81be-d1dc66b28ae7" providerId="ADAL" clId="{A4AA4470-E3F3-47FD-9A66-A84FC4C8F124}" dt="2023-05-24T22:27:52.938" v="225" actId="207"/>
          <ac:spMkLst>
            <pc:docMk/>
            <pc:sldMk cId="3392635422" sldId="534"/>
            <ac:spMk id="45" creationId="{B9C9AD43-D7DE-69D0-4758-6C28C53F3917}"/>
          </ac:spMkLst>
        </pc:spChg>
        <pc:spChg chg="mod">
          <ac:chgData name="Behague, Sabina" userId="2f9f8379-56ce-455c-81be-d1dc66b28ae7" providerId="ADAL" clId="{A4AA4470-E3F3-47FD-9A66-A84FC4C8F124}" dt="2023-05-24T22:31:39.284" v="247" actId="207"/>
          <ac:spMkLst>
            <pc:docMk/>
            <pc:sldMk cId="3392635422" sldId="534"/>
            <ac:spMk id="46" creationId="{81F504F2-6B28-8D13-9CC5-ED6139E5394E}"/>
          </ac:spMkLst>
        </pc:spChg>
        <pc:spChg chg="mod">
          <ac:chgData name="Behague, Sabina" userId="2f9f8379-56ce-455c-81be-d1dc66b28ae7" providerId="ADAL" clId="{A4AA4470-E3F3-47FD-9A66-A84FC4C8F124}" dt="2023-05-24T22:25:35.399" v="208" actId="207"/>
          <ac:spMkLst>
            <pc:docMk/>
            <pc:sldMk cId="3392635422" sldId="534"/>
            <ac:spMk id="47" creationId="{836BA40F-76C2-1A8F-41C1-0597E313BD40}"/>
          </ac:spMkLst>
        </pc:spChg>
        <pc:spChg chg="mod">
          <ac:chgData name="Behague, Sabina" userId="2f9f8379-56ce-455c-81be-d1dc66b28ae7" providerId="ADAL" clId="{A4AA4470-E3F3-47FD-9A66-A84FC4C8F124}" dt="2023-05-24T22:32:19.772" v="253" actId="207"/>
          <ac:spMkLst>
            <pc:docMk/>
            <pc:sldMk cId="3392635422" sldId="534"/>
            <ac:spMk id="48" creationId="{AD2A0018-47DF-D1EC-9E8B-D252D2092FE5}"/>
          </ac:spMkLst>
        </pc:spChg>
        <pc:spChg chg="mod">
          <ac:chgData name="Behague, Sabina" userId="2f9f8379-56ce-455c-81be-d1dc66b28ae7" providerId="ADAL" clId="{A4AA4470-E3F3-47FD-9A66-A84FC4C8F124}" dt="2023-05-24T22:22:47.780" v="188" actId="207"/>
          <ac:spMkLst>
            <pc:docMk/>
            <pc:sldMk cId="3392635422" sldId="534"/>
            <ac:spMk id="49" creationId="{919FFF0E-BE0A-C963-6F07-992856E4E329}"/>
          </ac:spMkLst>
        </pc:spChg>
        <pc:spChg chg="mod">
          <ac:chgData name="Behague, Sabina" userId="2f9f8379-56ce-455c-81be-d1dc66b28ae7" providerId="ADAL" clId="{A4AA4470-E3F3-47FD-9A66-A84FC4C8F124}" dt="2023-05-24T22:25:04.446" v="205" actId="207"/>
          <ac:spMkLst>
            <pc:docMk/>
            <pc:sldMk cId="3392635422" sldId="534"/>
            <ac:spMk id="50" creationId="{51AFEB7E-3CAD-34EF-644D-33AA3D3DB7D0}"/>
          </ac:spMkLst>
        </pc:spChg>
        <pc:spChg chg="mod">
          <ac:chgData name="Behague, Sabina" userId="2f9f8379-56ce-455c-81be-d1dc66b28ae7" providerId="ADAL" clId="{A4AA4470-E3F3-47FD-9A66-A84FC4C8F124}" dt="2023-05-24T22:25:51.093" v="209" actId="207"/>
          <ac:spMkLst>
            <pc:docMk/>
            <pc:sldMk cId="3392635422" sldId="534"/>
            <ac:spMk id="51" creationId="{C00CBD91-FD3F-51AD-7122-DAE1B227559A}"/>
          </ac:spMkLst>
        </pc:spChg>
        <pc:spChg chg="mod">
          <ac:chgData name="Behague, Sabina" userId="2f9f8379-56ce-455c-81be-d1dc66b28ae7" providerId="ADAL" clId="{A4AA4470-E3F3-47FD-9A66-A84FC4C8F124}" dt="2023-05-24T22:28:57.262" v="231" actId="207"/>
          <ac:spMkLst>
            <pc:docMk/>
            <pc:sldMk cId="3392635422" sldId="534"/>
            <ac:spMk id="52" creationId="{A64BB58D-7893-7DF3-CF02-E3BCA5236AF0}"/>
          </ac:spMkLst>
        </pc:spChg>
        <pc:spChg chg="mod">
          <ac:chgData name="Behague, Sabina" userId="2f9f8379-56ce-455c-81be-d1dc66b28ae7" providerId="ADAL" clId="{A4AA4470-E3F3-47FD-9A66-A84FC4C8F124}" dt="2023-05-24T22:30:53.607" v="243" actId="207"/>
          <ac:spMkLst>
            <pc:docMk/>
            <pc:sldMk cId="3392635422" sldId="534"/>
            <ac:spMk id="53" creationId="{0515920A-07A3-F8B0-7967-65F6AA2B832E}"/>
          </ac:spMkLst>
        </pc:spChg>
        <pc:spChg chg="mod">
          <ac:chgData name="Behague, Sabina" userId="2f9f8379-56ce-455c-81be-d1dc66b28ae7" providerId="ADAL" clId="{A4AA4470-E3F3-47FD-9A66-A84FC4C8F124}" dt="2023-05-24T22:29:05.036" v="232" actId="207"/>
          <ac:spMkLst>
            <pc:docMk/>
            <pc:sldMk cId="3392635422" sldId="534"/>
            <ac:spMk id="54" creationId="{E1DB06E2-3491-4813-E9F9-48FAAB892C2B}"/>
          </ac:spMkLst>
        </pc:spChg>
        <pc:spChg chg="mod">
          <ac:chgData name="Behague, Sabina" userId="2f9f8379-56ce-455c-81be-d1dc66b28ae7" providerId="ADAL" clId="{A4AA4470-E3F3-47FD-9A66-A84FC4C8F124}" dt="2023-05-24T22:32:26.835" v="254" actId="207"/>
          <ac:spMkLst>
            <pc:docMk/>
            <pc:sldMk cId="3392635422" sldId="534"/>
            <ac:spMk id="55" creationId="{E5B65146-A73F-043C-2D3A-235127507C59}"/>
          </ac:spMkLst>
        </pc:spChg>
        <pc:spChg chg="mod">
          <ac:chgData name="Behague, Sabina" userId="2f9f8379-56ce-455c-81be-d1dc66b28ae7" providerId="ADAL" clId="{A4AA4470-E3F3-47FD-9A66-A84FC4C8F124}" dt="2023-05-24T22:30:41.076" v="241" actId="207"/>
          <ac:spMkLst>
            <pc:docMk/>
            <pc:sldMk cId="3392635422" sldId="534"/>
            <ac:spMk id="56" creationId="{88B2DE11-BFCF-579B-C6F1-2E8CE4D5FF26}"/>
          </ac:spMkLst>
        </pc:spChg>
        <pc:spChg chg="mod">
          <ac:chgData name="Behague, Sabina" userId="2f9f8379-56ce-455c-81be-d1dc66b28ae7" providerId="ADAL" clId="{A4AA4470-E3F3-47FD-9A66-A84FC4C8F124}" dt="2023-05-24T22:28:41.211" v="229" actId="207"/>
          <ac:spMkLst>
            <pc:docMk/>
            <pc:sldMk cId="3392635422" sldId="534"/>
            <ac:spMk id="57" creationId="{2BE4A281-4CB8-1A3F-A62F-FA7F9B9B65D0}"/>
          </ac:spMkLst>
        </pc:spChg>
        <pc:spChg chg="mod">
          <ac:chgData name="Behague, Sabina" userId="2f9f8379-56ce-455c-81be-d1dc66b28ae7" providerId="ADAL" clId="{A4AA4470-E3F3-47FD-9A66-A84FC4C8F124}" dt="2023-05-24T22:30:56.951" v="244" actId="207"/>
          <ac:spMkLst>
            <pc:docMk/>
            <pc:sldMk cId="3392635422" sldId="534"/>
            <ac:spMk id="58" creationId="{7F5D9A98-F7B2-A50D-C8F1-FBEAA94E0295}"/>
          </ac:spMkLst>
        </pc:spChg>
        <pc:spChg chg="mod">
          <ac:chgData name="Behague, Sabina" userId="2f9f8379-56ce-455c-81be-d1dc66b28ae7" providerId="ADAL" clId="{A4AA4470-E3F3-47FD-9A66-A84FC4C8F124}" dt="2023-05-24T22:30:48.337" v="242" actId="207"/>
          <ac:spMkLst>
            <pc:docMk/>
            <pc:sldMk cId="3392635422" sldId="534"/>
            <ac:spMk id="61" creationId="{8A70531B-364E-0BFA-C970-63E4CC9871E3}"/>
          </ac:spMkLst>
        </pc:spChg>
        <pc:spChg chg="mod">
          <ac:chgData name="Behague, Sabina" userId="2f9f8379-56ce-455c-81be-d1dc66b28ae7" providerId="ADAL" clId="{A4AA4470-E3F3-47FD-9A66-A84FC4C8F124}" dt="2023-05-24T22:32:45.929" v="257" actId="207"/>
          <ac:spMkLst>
            <pc:docMk/>
            <pc:sldMk cId="3392635422" sldId="534"/>
            <ac:spMk id="65" creationId="{90F3E0E9-ED68-2518-8ACD-95A1714742A1}"/>
          </ac:spMkLst>
        </pc:spChg>
        <pc:spChg chg="mod">
          <ac:chgData name="Behague, Sabina" userId="2f9f8379-56ce-455c-81be-d1dc66b28ae7" providerId="ADAL" clId="{A4AA4470-E3F3-47FD-9A66-A84FC4C8F124}" dt="2023-05-24T22:23:06.425" v="191" actId="207"/>
          <ac:spMkLst>
            <pc:docMk/>
            <pc:sldMk cId="3392635422" sldId="534"/>
            <ac:spMk id="68" creationId="{6F419703-A402-30E1-E61A-DCDECBD8DDF5}"/>
          </ac:spMkLst>
        </pc:spChg>
        <pc:spChg chg="mod">
          <ac:chgData name="Behague, Sabina" userId="2f9f8379-56ce-455c-81be-d1dc66b28ae7" providerId="ADAL" clId="{A4AA4470-E3F3-47FD-9A66-A84FC4C8F124}" dt="2023-05-24T22:24:59.136" v="204" actId="207"/>
          <ac:spMkLst>
            <pc:docMk/>
            <pc:sldMk cId="3392635422" sldId="534"/>
            <ac:spMk id="69" creationId="{A73D661C-9E97-4630-1E79-A2E36E96BBAA}"/>
          </ac:spMkLst>
        </pc:spChg>
        <pc:spChg chg="mod">
          <ac:chgData name="Behague, Sabina" userId="2f9f8379-56ce-455c-81be-d1dc66b28ae7" providerId="ADAL" clId="{A4AA4470-E3F3-47FD-9A66-A84FC4C8F124}" dt="2023-05-24T22:32:58.908" v="260" actId="1076"/>
          <ac:spMkLst>
            <pc:docMk/>
            <pc:sldMk cId="3392635422" sldId="534"/>
            <ac:spMk id="72" creationId="{32BE1D80-8B6D-8644-2B97-70F179939006}"/>
          </ac:spMkLst>
        </pc:spChg>
        <pc:spChg chg="mod">
          <ac:chgData name="Behague, Sabina" userId="2f9f8379-56ce-455c-81be-d1dc66b28ae7" providerId="ADAL" clId="{A4AA4470-E3F3-47FD-9A66-A84FC4C8F124}" dt="2023-05-24T22:22:52.565" v="189" actId="207"/>
          <ac:spMkLst>
            <pc:docMk/>
            <pc:sldMk cId="3392635422" sldId="534"/>
            <ac:spMk id="73" creationId="{A890992E-27A2-EA81-6ABA-CEE4432F7442}"/>
          </ac:spMkLst>
        </pc:spChg>
        <pc:spChg chg="mod">
          <ac:chgData name="Behague, Sabina" userId="2f9f8379-56ce-455c-81be-d1dc66b28ae7" providerId="ADAL" clId="{A4AA4470-E3F3-47FD-9A66-A84FC4C8F124}" dt="2023-05-24T22:24:25.427" v="201" actId="1076"/>
          <ac:spMkLst>
            <pc:docMk/>
            <pc:sldMk cId="3392635422" sldId="534"/>
            <ac:spMk id="74" creationId="{A60DBA94-6B4C-6063-CE1E-A5FCAC79295E}"/>
          </ac:spMkLst>
        </pc:spChg>
        <pc:spChg chg="mod">
          <ac:chgData name="Behague, Sabina" userId="2f9f8379-56ce-455c-81be-d1dc66b28ae7" providerId="ADAL" clId="{A4AA4470-E3F3-47FD-9A66-A84FC4C8F124}" dt="2023-05-24T22:30:28.604" v="240" actId="207"/>
          <ac:spMkLst>
            <pc:docMk/>
            <pc:sldMk cId="3392635422" sldId="534"/>
            <ac:spMk id="76" creationId="{7454B3D7-890F-1EDD-FA57-76E09C2C2A50}"/>
          </ac:spMkLst>
        </pc:spChg>
        <pc:spChg chg="mod">
          <ac:chgData name="Behague, Sabina" userId="2f9f8379-56ce-455c-81be-d1dc66b28ae7" providerId="ADAL" clId="{A4AA4470-E3F3-47FD-9A66-A84FC4C8F124}" dt="2023-05-24T22:24:06.170" v="197" actId="207"/>
          <ac:spMkLst>
            <pc:docMk/>
            <pc:sldMk cId="3392635422" sldId="534"/>
            <ac:spMk id="78" creationId="{00D4B6B0-E12B-DB5A-2FFD-4D3587ADB2F4}"/>
          </ac:spMkLst>
        </pc:spChg>
        <pc:spChg chg="mod">
          <ac:chgData name="Behague, Sabina" userId="2f9f8379-56ce-455c-81be-d1dc66b28ae7" providerId="ADAL" clId="{A4AA4470-E3F3-47FD-9A66-A84FC4C8F124}" dt="2023-05-24T22:26:57.229" v="218" actId="1076"/>
          <ac:spMkLst>
            <pc:docMk/>
            <pc:sldMk cId="3392635422" sldId="534"/>
            <ac:spMk id="79" creationId="{1BC2A4E5-AB28-E150-3746-A407C712B786}"/>
          </ac:spMkLst>
        </pc:spChg>
        <pc:spChg chg="mod">
          <ac:chgData name="Behague, Sabina" userId="2f9f8379-56ce-455c-81be-d1dc66b28ae7" providerId="ADAL" clId="{A4AA4470-E3F3-47FD-9A66-A84FC4C8F124}" dt="2023-05-24T22:26:13.137" v="212" actId="1076"/>
          <ac:spMkLst>
            <pc:docMk/>
            <pc:sldMk cId="3392635422" sldId="534"/>
            <ac:spMk id="82" creationId="{56A3A438-D5F7-48AB-BE03-68717B13746C}"/>
          </ac:spMkLst>
        </pc:spChg>
        <pc:spChg chg="mod">
          <ac:chgData name="Behague, Sabina" userId="2f9f8379-56ce-455c-81be-d1dc66b28ae7" providerId="ADAL" clId="{A4AA4470-E3F3-47FD-9A66-A84FC4C8F124}" dt="2023-05-24T22:27:59.083" v="226" actId="1076"/>
          <ac:spMkLst>
            <pc:docMk/>
            <pc:sldMk cId="3392635422" sldId="534"/>
            <ac:spMk id="104" creationId="{1A58117E-DE8E-396D-5EC0-ADB41AB39E31}"/>
          </ac:spMkLst>
        </pc:spChg>
        <pc:spChg chg="mod">
          <ac:chgData name="Behague, Sabina" userId="2f9f8379-56ce-455c-81be-d1dc66b28ae7" providerId="ADAL" clId="{A4AA4470-E3F3-47FD-9A66-A84FC4C8F124}" dt="2023-05-24T22:21:28.993" v="183" actId="20577"/>
          <ac:spMkLst>
            <pc:docMk/>
            <pc:sldMk cId="3392635422" sldId="534"/>
            <ac:spMk id="106" creationId="{72B5EF9F-7B76-C082-7C8A-487E76F7DDDA}"/>
          </ac:spMkLst>
        </pc:spChg>
        <pc:spChg chg="mod">
          <ac:chgData name="Behague, Sabina" userId="2f9f8379-56ce-455c-81be-d1dc66b28ae7" providerId="ADAL" clId="{A4AA4470-E3F3-47FD-9A66-A84FC4C8F124}" dt="2023-05-24T22:21:14.224" v="176" actId="20577"/>
          <ac:spMkLst>
            <pc:docMk/>
            <pc:sldMk cId="3392635422" sldId="534"/>
            <ac:spMk id="163" creationId="{960DEA85-367A-876B-C601-80377A2368B9}"/>
          </ac:spMkLst>
        </pc:spChg>
        <pc:spChg chg="mod">
          <ac:chgData name="Behague, Sabina" userId="2f9f8379-56ce-455c-81be-d1dc66b28ae7" providerId="ADAL" clId="{A4AA4470-E3F3-47FD-9A66-A84FC4C8F124}" dt="2023-05-24T22:31:10.910" v="246" actId="207"/>
          <ac:spMkLst>
            <pc:docMk/>
            <pc:sldMk cId="3392635422" sldId="534"/>
            <ac:spMk id="166" creationId="{BEE3FDD8-C78E-CB81-9356-41F3B01E0C02}"/>
          </ac:spMkLst>
        </pc:spChg>
        <pc:spChg chg="mod">
          <ac:chgData name="Behague, Sabina" userId="2f9f8379-56ce-455c-81be-d1dc66b28ae7" providerId="ADAL" clId="{A4AA4470-E3F3-47FD-9A66-A84FC4C8F124}" dt="2023-05-24T22:31:51.178" v="249" actId="207"/>
          <ac:spMkLst>
            <pc:docMk/>
            <pc:sldMk cId="3392635422" sldId="534"/>
            <ac:spMk id="167" creationId="{C4497B52-6DA9-8217-84CE-0CD5502A1CC4}"/>
          </ac:spMkLst>
        </pc:spChg>
        <pc:spChg chg="mod">
          <ac:chgData name="Behague, Sabina" userId="2f9f8379-56ce-455c-81be-d1dc66b28ae7" providerId="ADAL" clId="{A4AA4470-E3F3-47FD-9A66-A84FC4C8F124}" dt="2023-05-24T22:28:48.682" v="230" actId="1076"/>
          <ac:spMkLst>
            <pc:docMk/>
            <pc:sldMk cId="3392635422" sldId="534"/>
            <ac:spMk id="172" creationId="{58A3DD31-6D21-762B-DC72-2115D1B53E4E}"/>
          </ac:spMkLst>
        </pc:spChg>
      </pc:sldChg>
      <pc:sldMasterChg chg="addSp modSp mod modSldLayout">
        <pc:chgData name="Behague, Sabina" userId="2f9f8379-56ce-455c-81be-d1dc66b28ae7" providerId="ADAL" clId="{A4AA4470-E3F3-47FD-9A66-A84FC4C8F124}" dt="2023-05-24T07:51:24.379" v="94" actId="1035"/>
        <pc:sldMasterMkLst>
          <pc:docMk/>
          <pc:sldMasterMk cId="3850865728" sldId="2147483662"/>
        </pc:sldMasterMkLst>
        <pc:spChg chg="mod">
          <ac:chgData name="Behague, Sabina" userId="2f9f8379-56ce-455c-81be-d1dc66b28ae7" providerId="ADAL" clId="{A4AA4470-E3F3-47FD-9A66-A84FC4C8F124}" dt="2023-05-24T07:37:38.700" v="11" actId="20577"/>
          <ac:spMkLst>
            <pc:docMk/>
            <pc:sldMasterMk cId="3850865728" sldId="2147483662"/>
            <ac:spMk id="2" creationId="{A1AF6A25-C05E-275F-43E1-F8E93E3EEC0C}"/>
          </ac:spMkLst>
        </pc:spChg>
        <pc:spChg chg="add mod ord">
          <ac:chgData name="Behague, Sabina" userId="2f9f8379-56ce-455c-81be-d1dc66b28ae7" providerId="ADAL" clId="{A4AA4470-E3F3-47FD-9A66-A84FC4C8F124}" dt="2023-05-24T07:37:12.552" v="2" actId="167"/>
          <ac:spMkLst>
            <pc:docMk/>
            <pc:sldMasterMk cId="3850865728" sldId="2147483662"/>
            <ac:spMk id="4" creationId="{E23766A2-11EF-7D90-6FF0-80450FCE2EC0}"/>
          </ac:spMkLst>
        </pc:spChg>
        <pc:spChg chg="mod">
          <ac:chgData name="Behague, Sabina" userId="2f9f8379-56ce-455c-81be-d1dc66b28ae7" providerId="ADAL" clId="{A4AA4470-E3F3-47FD-9A66-A84FC4C8F124}" dt="2023-05-24T07:37:21.157" v="4" actId="2085"/>
          <ac:spMkLst>
            <pc:docMk/>
            <pc:sldMasterMk cId="3850865728" sldId="2147483662"/>
            <ac:spMk id="7" creationId="{2139826A-640E-12A1-234F-57C1984C22CC}"/>
          </ac:spMkLst>
        </pc:spChg>
        <pc:spChg chg="mod">
          <ac:chgData name="Behague, Sabina" userId="2f9f8379-56ce-455c-81be-d1dc66b28ae7" providerId="ADAL" clId="{A4AA4470-E3F3-47FD-9A66-A84FC4C8F124}" dt="2023-05-24T07:37:31.479" v="6" actId="2085"/>
          <ac:spMkLst>
            <pc:docMk/>
            <pc:sldMasterMk cId="3850865728" sldId="2147483662"/>
            <ac:spMk id="8" creationId="{BD89CD6A-460E-F8B9-A2A8-47A478D0A124}"/>
          </ac:spMkLst>
        </pc:spChg>
        <pc:spChg chg="mod">
          <ac:chgData name="Behague, Sabina" userId="2f9f8379-56ce-455c-81be-d1dc66b28ae7" providerId="ADAL" clId="{A4AA4470-E3F3-47FD-9A66-A84FC4C8F124}" dt="2023-05-24T07:37:55.369" v="18" actId="20577"/>
          <ac:spMkLst>
            <pc:docMk/>
            <pc:sldMasterMk cId="3850865728" sldId="2147483662"/>
            <ac:spMk id="9" creationId="{3E4488E0-ED17-9369-58EE-ADE445C1049F}"/>
          </ac:spMkLst>
        </pc:spChg>
        <pc:picChg chg="add mod">
          <ac:chgData name="Behague, Sabina" userId="2f9f8379-56ce-455c-81be-d1dc66b28ae7" providerId="ADAL" clId="{A4AA4470-E3F3-47FD-9A66-A84FC4C8F124}" dt="2023-05-24T07:51:24.379" v="94" actId="1035"/>
          <ac:picMkLst>
            <pc:docMk/>
            <pc:sldMasterMk cId="3850865728" sldId="2147483662"/>
            <ac:picMk id="3" creationId="{70B8056A-8FE3-550C-7590-C4F58136FF49}"/>
          </ac:picMkLst>
        </pc:picChg>
        <pc:sldLayoutChg chg="modSp mod">
          <pc:chgData name="Behague, Sabina" userId="2f9f8379-56ce-455c-81be-d1dc66b28ae7" providerId="ADAL" clId="{A4AA4470-E3F3-47FD-9A66-A84FC4C8F124}" dt="2023-05-24T07:38:06.727" v="23" actId="20577"/>
          <pc:sldLayoutMkLst>
            <pc:docMk/>
            <pc:sldMasterMk cId="3850865728" sldId="2147483662"/>
            <pc:sldLayoutMk cId="3824787925" sldId="2147483686"/>
          </pc:sldLayoutMkLst>
          <pc:spChg chg="mod">
            <ac:chgData name="Behague, Sabina" userId="2f9f8379-56ce-455c-81be-d1dc66b28ae7" providerId="ADAL" clId="{A4AA4470-E3F3-47FD-9A66-A84FC4C8F124}" dt="2023-05-24T07:38:06.727" v="23" actId="20577"/>
            <ac:spMkLst>
              <pc:docMk/>
              <pc:sldMasterMk cId="3850865728" sldId="2147483662"/>
              <pc:sldLayoutMk cId="3824787925" sldId="2147483686"/>
              <ac:spMk id="4" creationId="{EC71831F-1B8F-EA98-3184-E4EB3C6D8FB1}"/>
            </ac:spMkLst>
          </pc:spChg>
        </pc:sldLayoutChg>
      </pc:sldMasterChg>
    </pc:docChg>
  </pc:docChgLst>
  <pc:docChgLst>
    <pc:chgData name="Sarah Balian" userId="b9b6ec2c-f67a-4485-ae9a-27dddf9569d2" providerId="ADAL" clId="{855E5184-9ACC-460E-B26E-CE9A4C052DE4}"/>
    <pc:docChg chg="modSld">
      <pc:chgData name="Sarah Balian" userId="b9b6ec2c-f67a-4485-ae9a-27dddf9569d2" providerId="ADAL" clId="{855E5184-9ACC-460E-B26E-CE9A4C052DE4}" dt="2023-02-02T18:00:18.940" v="114"/>
      <pc:docMkLst>
        <pc:docMk/>
      </pc:docMkLst>
      <pc:sldChg chg="delCm">
        <pc:chgData name="Sarah Balian" userId="b9b6ec2c-f67a-4485-ae9a-27dddf9569d2" providerId="ADAL" clId="{855E5184-9ACC-460E-B26E-CE9A4C052DE4}" dt="2023-02-02T17:42:29.103" v="3"/>
        <pc:sldMkLst>
          <pc:docMk/>
          <pc:sldMk cId="2163988523" sldId="260"/>
        </pc:sldMkLst>
        <pc:extLst>
          <p:ext xmlns:p="http://schemas.openxmlformats.org/presentationml/2006/main" uri="{D6D511B9-2390-475A-947B-AFAB55BFBCF1}">
            <pc226:cmChg xmlns:pc226="http://schemas.microsoft.com/office/powerpoint/2022/06/main/command" chg="del">
              <pc226:chgData name="Sarah Balian" userId="b9b6ec2c-f67a-4485-ae9a-27dddf9569d2" providerId="ADAL" clId="{855E5184-9ACC-460E-B26E-CE9A4C052DE4}" dt="2023-02-02T17:42:29.103" v="3"/>
              <pc2:cmMkLst xmlns:pc2="http://schemas.microsoft.com/office/powerpoint/2019/9/main/command">
                <pc:docMk/>
                <pc:sldMk cId="2163988523" sldId="260"/>
                <pc2:cmMk id="{38006C35-B58B-4254-905C-175C483BE686}"/>
              </pc2:cmMkLst>
            </pc226:cmChg>
          </p:ext>
        </pc:extLst>
      </pc:sldChg>
      <pc:sldChg chg="delCm">
        <pc:chgData name="Sarah Balian" userId="b9b6ec2c-f67a-4485-ae9a-27dddf9569d2" providerId="ADAL" clId="{855E5184-9ACC-460E-B26E-CE9A4C052DE4}" dt="2023-02-02T17:43:22.944" v="6"/>
        <pc:sldMkLst>
          <pc:docMk/>
          <pc:sldMk cId="1428788921" sldId="262"/>
        </pc:sldMkLst>
        <pc:extLst>
          <p:ext xmlns:p="http://schemas.openxmlformats.org/presentationml/2006/main" uri="{D6D511B9-2390-475A-947B-AFAB55BFBCF1}">
            <pc226:cmChg xmlns:pc226="http://schemas.microsoft.com/office/powerpoint/2022/06/main/command" chg="del">
              <pc226:chgData name="Sarah Balian" userId="b9b6ec2c-f67a-4485-ae9a-27dddf9569d2" providerId="ADAL" clId="{855E5184-9ACC-460E-B26E-CE9A4C052DE4}" dt="2023-02-02T17:43:22.944" v="6"/>
              <pc2:cmMkLst xmlns:pc2="http://schemas.microsoft.com/office/powerpoint/2019/9/main/command">
                <pc:docMk/>
                <pc:sldMk cId="1428788921" sldId="262"/>
                <pc2:cmMk id="{3CD9E602-F227-48E4-8CEC-94E813CB6D45}"/>
              </pc2:cmMkLst>
            </pc226:cmChg>
          </p:ext>
        </pc:extLst>
      </pc:sldChg>
      <pc:sldChg chg="delCm">
        <pc:chgData name="Sarah Balian" userId="b9b6ec2c-f67a-4485-ae9a-27dddf9569d2" providerId="ADAL" clId="{855E5184-9ACC-460E-B26E-CE9A4C052DE4}" dt="2023-02-02T18:00:18.940" v="114"/>
        <pc:sldMkLst>
          <pc:docMk/>
          <pc:sldMk cId="3475639167" sldId="289"/>
        </pc:sldMkLst>
        <pc:extLst>
          <p:ext xmlns:p="http://schemas.openxmlformats.org/presentationml/2006/main" uri="{D6D511B9-2390-475A-947B-AFAB55BFBCF1}">
            <pc226:cmChg xmlns:pc226="http://schemas.microsoft.com/office/powerpoint/2022/06/main/command" chg="del">
              <pc226:chgData name="Sarah Balian" userId="b9b6ec2c-f67a-4485-ae9a-27dddf9569d2" providerId="ADAL" clId="{855E5184-9ACC-460E-B26E-CE9A4C052DE4}" dt="2023-02-02T18:00:18.940" v="114"/>
              <pc2:cmMkLst xmlns:pc2="http://schemas.microsoft.com/office/powerpoint/2019/9/main/command">
                <pc:docMk/>
                <pc:sldMk cId="3475639167" sldId="289"/>
                <pc2:cmMk id="{5CA1FCD2-174E-4061-985B-197E2E54D1DB}"/>
              </pc2:cmMkLst>
            </pc226:cmChg>
          </p:ext>
        </pc:extLst>
      </pc:sldChg>
      <pc:sldChg chg="modCm">
        <pc:chgData name="Sarah Balian" userId="b9b6ec2c-f67a-4485-ae9a-27dddf9569d2" providerId="ADAL" clId="{855E5184-9ACC-460E-B26E-CE9A4C052DE4}" dt="2023-02-02T18:00:11.528" v="113"/>
        <pc:sldMkLst>
          <pc:docMk/>
          <pc:sldMk cId="1182146475" sldId="298"/>
        </pc:sldMkLst>
        <pc:extLst>
          <p:ext xmlns:p="http://schemas.openxmlformats.org/presentationml/2006/main" uri="{D6D511B9-2390-475A-947B-AFAB55BFBCF1}">
            <pc226:cmChg xmlns:pc226="http://schemas.microsoft.com/office/powerpoint/2022/06/main/command" chg="mod">
              <pc226:chgData name="Sarah Balian" userId="b9b6ec2c-f67a-4485-ae9a-27dddf9569d2" providerId="ADAL" clId="{855E5184-9ACC-460E-B26E-CE9A4C052DE4}" dt="2023-02-02T18:00:11.528" v="113"/>
              <pc2:cmMkLst xmlns:pc2="http://schemas.microsoft.com/office/powerpoint/2019/9/main/command">
                <pc:docMk/>
                <pc:sldMk cId="1182146475" sldId="298"/>
                <pc2:cmMk id="{E1DAC8E4-42A4-412D-9E6B-5C9CA4B8B07C}"/>
              </pc2:cmMkLst>
              <pc226:cmRplyChg chg="add">
                <pc226:chgData name="Sarah Balian" userId="b9b6ec2c-f67a-4485-ae9a-27dddf9569d2" providerId="ADAL" clId="{855E5184-9ACC-460E-B26E-CE9A4C052DE4}" dt="2023-02-02T18:00:05.614" v="112"/>
                <pc2:cmRplyMkLst xmlns:pc2="http://schemas.microsoft.com/office/powerpoint/2019/9/main/command">
                  <pc:docMk/>
                  <pc:sldMk cId="1182146475" sldId="298"/>
                  <pc2:cmMk id="{E1DAC8E4-42A4-412D-9E6B-5C9CA4B8B07C}"/>
                  <pc2:cmRplyMk id="{A84E2159-0E29-4F4F-95E8-3B69EF2B871B}"/>
                </pc2:cmRplyMkLst>
              </pc226:cmRplyChg>
            </pc226:cmChg>
          </p:ext>
        </pc:extLst>
      </pc:sldChg>
      <pc:sldChg chg="modSp mod modCm">
        <pc:chgData name="Sarah Balian" userId="b9b6ec2c-f67a-4485-ae9a-27dddf9569d2" providerId="ADAL" clId="{855E5184-9ACC-460E-B26E-CE9A4C052DE4}" dt="2023-02-02T17:43:00.150" v="5"/>
        <pc:sldMkLst>
          <pc:docMk/>
          <pc:sldMk cId="1457795696" sldId="326"/>
        </pc:sldMkLst>
        <pc:spChg chg="mod">
          <ac:chgData name="Sarah Balian" userId="b9b6ec2c-f67a-4485-ae9a-27dddf9569d2" providerId="ADAL" clId="{855E5184-9ACC-460E-B26E-CE9A4C052DE4}" dt="2023-02-02T17:40:06.292" v="2" actId="6549"/>
          <ac:spMkLst>
            <pc:docMk/>
            <pc:sldMk cId="1457795696" sldId="326"/>
            <ac:spMk id="2" creationId="{F050121B-D4A7-C426-32A4-BF0987433026}"/>
          </ac:spMkLst>
        </pc:spChg>
        <pc:spChg chg="mod">
          <ac:chgData name="Sarah Balian" userId="b9b6ec2c-f67a-4485-ae9a-27dddf9569d2" providerId="ADAL" clId="{855E5184-9ACC-460E-B26E-CE9A4C052DE4}" dt="2023-02-02T17:42:44.250" v="4" actId="6549"/>
          <ac:spMkLst>
            <pc:docMk/>
            <pc:sldMk cId="1457795696" sldId="326"/>
            <ac:spMk id="3" creationId="{B6340F88-FDE5-D8FA-4CB8-7065B97BFE6B}"/>
          </ac:spMkLst>
        </pc:spChg>
        <pc:extLst>
          <p:ext xmlns:p="http://schemas.openxmlformats.org/presentationml/2006/main" uri="{D6D511B9-2390-475A-947B-AFAB55BFBCF1}">
            <pc226:cmChg xmlns:pc226="http://schemas.microsoft.com/office/powerpoint/2022/06/main/command" chg="">
              <pc226:chgData name="Sarah Balian" userId="b9b6ec2c-f67a-4485-ae9a-27dddf9569d2" providerId="ADAL" clId="{855E5184-9ACC-460E-B26E-CE9A4C052DE4}" dt="2023-02-02T17:43:00.150" v="5"/>
              <pc2:cmMkLst xmlns:pc2="http://schemas.microsoft.com/office/powerpoint/2019/9/main/command">
                <pc:docMk/>
                <pc:sldMk cId="1457795696" sldId="326"/>
                <pc2:cmMk id="{83E01599-E8D6-4C50-A0F6-27297890161D}"/>
              </pc2:cmMkLst>
              <pc226:cmRplyChg chg="add">
                <pc226:chgData name="Sarah Balian" userId="b9b6ec2c-f67a-4485-ae9a-27dddf9569d2" providerId="ADAL" clId="{855E5184-9ACC-460E-B26E-CE9A4C052DE4}" dt="2023-02-02T17:43:00.150" v="5"/>
                <pc2:cmRplyMkLst xmlns:pc2="http://schemas.microsoft.com/office/powerpoint/2019/9/main/command">
                  <pc:docMk/>
                  <pc:sldMk cId="1457795696" sldId="326"/>
                  <pc2:cmMk id="{83E01599-E8D6-4C50-A0F6-27297890161D}"/>
                  <pc2:cmRplyMk id="{06371E58-F406-442B-821C-DAB591384B23}"/>
                </pc2:cmRplyMkLst>
              </pc226:cmRplyChg>
            </pc226:cmChg>
          </p:ext>
        </pc:extLst>
      </pc:sldChg>
      <pc:sldChg chg="delCm">
        <pc:chgData name="Sarah Balian" userId="b9b6ec2c-f67a-4485-ae9a-27dddf9569d2" providerId="ADAL" clId="{855E5184-9ACC-460E-B26E-CE9A4C052DE4}" dt="2023-02-02T17:43:53.662" v="9"/>
        <pc:sldMkLst>
          <pc:docMk/>
          <pc:sldMk cId="2900471433" sldId="327"/>
        </pc:sldMkLst>
        <pc:extLst>
          <p:ext xmlns:p="http://schemas.openxmlformats.org/presentationml/2006/main" uri="{D6D511B9-2390-475A-947B-AFAB55BFBCF1}">
            <pc226:cmChg xmlns:pc226="http://schemas.microsoft.com/office/powerpoint/2022/06/main/command" chg="del">
              <pc226:chgData name="Sarah Balian" userId="b9b6ec2c-f67a-4485-ae9a-27dddf9569d2" providerId="ADAL" clId="{855E5184-9ACC-460E-B26E-CE9A4C052DE4}" dt="2023-02-02T17:43:53.662" v="9"/>
              <pc2:cmMkLst xmlns:pc2="http://schemas.microsoft.com/office/powerpoint/2019/9/main/command">
                <pc:docMk/>
                <pc:sldMk cId="2900471433" sldId="327"/>
                <pc2:cmMk id="{E1D6853C-9D24-4C87-BE3A-908612EEA3DA}"/>
              </pc2:cmMkLst>
            </pc226:cmChg>
          </p:ext>
        </pc:extLst>
      </pc:sldChg>
      <pc:sldChg chg="delCm">
        <pc:chgData name="Sarah Balian" userId="b9b6ec2c-f67a-4485-ae9a-27dddf9569d2" providerId="ADAL" clId="{855E5184-9ACC-460E-B26E-CE9A4C052DE4}" dt="2023-02-02T17:44:01.339" v="11"/>
        <pc:sldMkLst>
          <pc:docMk/>
          <pc:sldMk cId="2158953782" sldId="328"/>
        </pc:sldMkLst>
        <pc:extLst>
          <p:ext xmlns:p="http://schemas.openxmlformats.org/presentationml/2006/main" uri="{D6D511B9-2390-475A-947B-AFAB55BFBCF1}">
            <pc226:cmChg xmlns:pc226="http://schemas.microsoft.com/office/powerpoint/2022/06/main/command" chg="del">
              <pc226:chgData name="Sarah Balian" userId="b9b6ec2c-f67a-4485-ae9a-27dddf9569d2" providerId="ADAL" clId="{855E5184-9ACC-460E-B26E-CE9A4C052DE4}" dt="2023-02-02T17:44:01.339" v="11"/>
              <pc2:cmMkLst xmlns:pc2="http://schemas.microsoft.com/office/powerpoint/2019/9/main/command">
                <pc:docMk/>
                <pc:sldMk cId="2158953782" sldId="328"/>
                <pc2:cmMk id="{4ED1B671-3704-425A-A9FE-07B3644E09B4}"/>
              </pc2:cmMkLst>
            </pc226:cmChg>
          </p:ext>
        </pc:extLst>
      </pc:sldChg>
      <pc:sldChg chg="delCm">
        <pc:chgData name="Sarah Balian" userId="b9b6ec2c-f67a-4485-ae9a-27dddf9569d2" providerId="ADAL" clId="{855E5184-9ACC-460E-B26E-CE9A4C052DE4}" dt="2023-02-02T17:43:57.397" v="10"/>
        <pc:sldMkLst>
          <pc:docMk/>
          <pc:sldMk cId="1397072476" sldId="329"/>
        </pc:sldMkLst>
        <pc:extLst>
          <p:ext xmlns:p="http://schemas.openxmlformats.org/presentationml/2006/main" uri="{D6D511B9-2390-475A-947B-AFAB55BFBCF1}">
            <pc226:cmChg xmlns:pc226="http://schemas.microsoft.com/office/powerpoint/2022/06/main/command" chg="del">
              <pc226:chgData name="Sarah Balian" userId="b9b6ec2c-f67a-4485-ae9a-27dddf9569d2" providerId="ADAL" clId="{855E5184-9ACC-460E-B26E-CE9A4C052DE4}" dt="2023-02-02T17:43:57.397" v="10"/>
              <pc2:cmMkLst xmlns:pc2="http://schemas.microsoft.com/office/powerpoint/2019/9/main/command">
                <pc:docMk/>
                <pc:sldMk cId="1397072476" sldId="329"/>
                <pc2:cmMk id="{FEB5D49A-4487-4B02-A820-CFFF18D86F27}"/>
              </pc2:cmMkLst>
            </pc226:cmChg>
          </p:ext>
        </pc:extLst>
      </pc:sldChg>
      <pc:sldChg chg="delCm">
        <pc:chgData name="Sarah Balian" userId="b9b6ec2c-f67a-4485-ae9a-27dddf9569d2" providerId="ADAL" clId="{855E5184-9ACC-460E-B26E-CE9A4C052DE4}" dt="2023-02-02T17:44:09.927" v="12"/>
        <pc:sldMkLst>
          <pc:docMk/>
          <pc:sldMk cId="35566594" sldId="330"/>
        </pc:sldMkLst>
        <pc:extLst>
          <p:ext xmlns:p="http://schemas.openxmlformats.org/presentationml/2006/main" uri="{D6D511B9-2390-475A-947B-AFAB55BFBCF1}">
            <pc226:cmChg xmlns:pc226="http://schemas.microsoft.com/office/powerpoint/2022/06/main/command" chg="del">
              <pc226:chgData name="Sarah Balian" userId="b9b6ec2c-f67a-4485-ae9a-27dddf9569d2" providerId="ADAL" clId="{855E5184-9ACC-460E-B26E-CE9A4C052DE4}" dt="2023-02-02T17:44:09.927" v="12"/>
              <pc2:cmMkLst xmlns:pc2="http://schemas.microsoft.com/office/powerpoint/2019/9/main/command">
                <pc:docMk/>
                <pc:sldMk cId="35566594" sldId="330"/>
                <pc2:cmMk id="{C8BD9D57-ACCF-474E-B558-4D947C5046A8}"/>
              </pc2:cmMkLst>
            </pc226:cmChg>
          </p:ext>
        </pc:extLst>
      </pc:sldChg>
      <pc:sldChg chg="delCm">
        <pc:chgData name="Sarah Balian" userId="b9b6ec2c-f67a-4485-ae9a-27dddf9569d2" providerId="ADAL" clId="{855E5184-9ACC-460E-B26E-CE9A4C052DE4}" dt="2023-02-02T17:44:17.375" v="14"/>
        <pc:sldMkLst>
          <pc:docMk/>
          <pc:sldMk cId="3322161009" sldId="331"/>
        </pc:sldMkLst>
        <pc:extLst>
          <p:ext xmlns:p="http://schemas.openxmlformats.org/presentationml/2006/main" uri="{D6D511B9-2390-475A-947B-AFAB55BFBCF1}">
            <pc226:cmChg xmlns:pc226="http://schemas.microsoft.com/office/powerpoint/2022/06/main/command" chg="del">
              <pc226:chgData name="Sarah Balian" userId="b9b6ec2c-f67a-4485-ae9a-27dddf9569d2" providerId="ADAL" clId="{855E5184-9ACC-460E-B26E-CE9A4C052DE4}" dt="2023-02-02T17:44:17.375" v="14"/>
              <pc2:cmMkLst xmlns:pc2="http://schemas.microsoft.com/office/powerpoint/2019/9/main/command">
                <pc:docMk/>
                <pc:sldMk cId="3322161009" sldId="331"/>
                <pc2:cmMk id="{844E0EAE-FEF6-4D83-8406-5F62F7479ECE}"/>
              </pc2:cmMkLst>
            </pc226:cmChg>
          </p:ext>
        </pc:extLst>
      </pc:sldChg>
      <pc:sldChg chg="delCm">
        <pc:chgData name="Sarah Balian" userId="b9b6ec2c-f67a-4485-ae9a-27dddf9569d2" providerId="ADAL" clId="{855E5184-9ACC-460E-B26E-CE9A4C052DE4}" dt="2023-02-02T17:44:14.008" v="13"/>
        <pc:sldMkLst>
          <pc:docMk/>
          <pc:sldMk cId="3553155407" sldId="332"/>
        </pc:sldMkLst>
        <pc:extLst>
          <p:ext xmlns:p="http://schemas.openxmlformats.org/presentationml/2006/main" uri="{D6D511B9-2390-475A-947B-AFAB55BFBCF1}">
            <pc226:cmChg xmlns:pc226="http://schemas.microsoft.com/office/powerpoint/2022/06/main/command" chg="del">
              <pc226:chgData name="Sarah Balian" userId="b9b6ec2c-f67a-4485-ae9a-27dddf9569d2" providerId="ADAL" clId="{855E5184-9ACC-460E-B26E-CE9A4C052DE4}" dt="2023-02-02T17:44:14.008" v="13"/>
              <pc2:cmMkLst xmlns:pc2="http://schemas.microsoft.com/office/powerpoint/2019/9/main/command">
                <pc:docMk/>
                <pc:sldMk cId="3553155407" sldId="332"/>
                <pc2:cmMk id="{41BBD94E-0B64-46C1-99F8-C3AD14FBB2B9}"/>
              </pc2:cmMkLst>
            </pc226:cmChg>
          </p:ext>
        </pc:extLst>
      </pc:sldChg>
      <pc:sldChg chg="delCm">
        <pc:chgData name="Sarah Balian" userId="b9b6ec2c-f67a-4485-ae9a-27dddf9569d2" providerId="ADAL" clId="{855E5184-9ACC-460E-B26E-CE9A4C052DE4}" dt="2023-02-02T17:43:49.742" v="8"/>
        <pc:sldMkLst>
          <pc:docMk/>
          <pc:sldMk cId="2672004803" sldId="334"/>
        </pc:sldMkLst>
        <pc:extLst>
          <p:ext xmlns:p="http://schemas.openxmlformats.org/presentationml/2006/main" uri="{D6D511B9-2390-475A-947B-AFAB55BFBCF1}">
            <pc226:cmChg xmlns:pc226="http://schemas.microsoft.com/office/powerpoint/2022/06/main/command" chg="del">
              <pc226:chgData name="Sarah Balian" userId="b9b6ec2c-f67a-4485-ae9a-27dddf9569d2" providerId="ADAL" clId="{855E5184-9ACC-460E-B26E-CE9A4C052DE4}" dt="2023-02-02T17:43:44.659" v="7"/>
              <pc2:cmMkLst xmlns:pc2="http://schemas.microsoft.com/office/powerpoint/2019/9/main/command">
                <pc:docMk/>
                <pc:sldMk cId="2672004803" sldId="334"/>
                <pc2:cmMk id="{13C6B38D-9FD8-4179-B8E5-BC673D518485}"/>
              </pc2:cmMkLst>
            </pc226:cmChg>
            <pc226:cmChg xmlns:pc226="http://schemas.microsoft.com/office/powerpoint/2022/06/main/command" chg="del">
              <pc226:chgData name="Sarah Balian" userId="b9b6ec2c-f67a-4485-ae9a-27dddf9569d2" providerId="ADAL" clId="{855E5184-9ACC-460E-B26E-CE9A4C052DE4}" dt="2023-02-02T17:43:49.742" v="8"/>
              <pc2:cmMkLst xmlns:pc2="http://schemas.microsoft.com/office/powerpoint/2019/9/main/command">
                <pc:docMk/>
                <pc:sldMk cId="2672004803" sldId="334"/>
                <pc2:cmMk id="{1CA3F7C4-3D99-4F63-A68E-11DD6F38F751}"/>
              </pc2:cmMkLst>
            </pc226:cmChg>
          </p:ext>
        </pc:extLst>
      </pc:sldChg>
      <pc:sldChg chg="modSp mod delCm modCm">
        <pc:chgData name="Sarah Balian" userId="b9b6ec2c-f67a-4485-ae9a-27dddf9569d2" providerId="ADAL" clId="{855E5184-9ACC-460E-B26E-CE9A4C052DE4}" dt="2023-02-02T17:57:10.047" v="110" actId="20577"/>
        <pc:sldMkLst>
          <pc:docMk/>
          <pc:sldMk cId="2252892287" sldId="338"/>
        </pc:sldMkLst>
        <pc:spChg chg="mod">
          <ac:chgData name="Sarah Balian" userId="b9b6ec2c-f67a-4485-ae9a-27dddf9569d2" providerId="ADAL" clId="{855E5184-9ACC-460E-B26E-CE9A4C052DE4}" dt="2023-02-02T17:45:14.488" v="51" actId="20577"/>
          <ac:spMkLst>
            <pc:docMk/>
            <pc:sldMk cId="2252892287" sldId="338"/>
            <ac:spMk id="3" creationId="{B6340F88-FDE5-D8FA-4CB8-7065B97BFE6B}"/>
          </ac:spMkLst>
        </pc:spChg>
        <pc:spChg chg="mod">
          <ac:chgData name="Sarah Balian" userId="b9b6ec2c-f67a-4485-ae9a-27dddf9569d2" providerId="ADAL" clId="{855E5184-9ACC-460E-B26E-CE9A4C052DE4}" dt="2023-02-02T17:57:10.047" v="110" actId="20577"/>
          <ac:spMkLst>
            <pc:docMk/>
            <pc:sldMk cId="2252892287" sldId="338"/>
            <ac:spMk id="7" creationId="{A740AC67-B1C2-9ADA-0B77-2CE3E656CF08}"/>
          </ac:spMkLst>
        </pc:spChg>
        <pc:extLst>
          <p:ext xmlns:p="http://schemas.openxmlformats.org/presentationml/2006/main" uri="{D6D511B9-2390-475A-947B-AFAB55BFBCF1}">
            <pc226:cmChg xmlns:pc226="http://schemas.microsoft.com/office/powerpoint/2022/06/main/command" chg="del">
              <pc226:chgData name="Sarah Balian" userId="b9b6ec2c-f67a-4485-ae9a-27dddf9569d2" providerId="ADAL" clId="{855E5184-9ACC-460E-B26E-CE9A4C052DE4}" dt="2023-02-02T17:44:40.861" v="16"/>
              <pc2:cmMkLst xmlns:pc2="http://schemas.microsoft.com/office/powerpoint/2019/9/main/command">
                <pc:docMk/>
                <pc:sldMk cId="2252892287" sldId="338"/>
                <pc2:cmMk id="{E52F183F-4BC3-4490-820D-82ADBEA040C7}"/>
              </pc2:cmMkLst>
            </pc226:cmChg>
            <pc226:cmChg xmlns:pc226="http://schemas.microsoft.com/office/powerpoint/2022/06/main/command" chg="del">
              <pc226:chgData name="Sarah Balian" userId="b9b6ec2c-f67a-4485-ae9a-27dddf9569d2" providerId="ADAL" clId="{855E5184-9ACC-460E-B26E-CE9A4C052DE4}" dt="2023-02-02T17:44:37.471" v="15"/>
              <pc2:cmMkLst xmlns:pc2="http://schemas.microsoft.com/office/powerpoint/2019/9/main/command">
                <pc:docMk/>
                <pc:sldMk cId="2252892287" sldId="338"/>
                <pc2:cmMk id="{4BF69D87-637F-42F2-ACFE-C61B494E63CE}"/>
              </pc2:cmMkLst>
            </pc226:cmChg>
            <pc226:cmChg xmlns:pc226="http://schemas.microsoft.com/office/powerpoint/2022/06/main/command" chg="del mod">
              <pc226:chgData name="Sarah Balian" userId="b9b6ec2c-f67a-4485-ae9a-27dddf9569d2" providerId="ADAL" clId="{855E5184-9ACC-460E-B26E-CE9A4C052DE4}" dt="2023-02-02T17:45:17.666" v="52"/>
              <pc2:cmMkLst xmlns:pc2="http://schemas.microsoft.com/office/powerpoint/2019/9/main/command">
                <pc:docMk/>
                <pc:sldMk cId="2252892287" sldId="338"/>
                <pc2:cmMk id="{915FF3AA-79E8-4800-9949-9B41B6F7E125}"/>
              </pc2:cmMkLst>
            </pc226:cmChg>
            <pc226:cmChg xmlns:pc226="http://schemas.microsoft.com/office/powerpoint/2022/06/main/command" chg="mod">
              <pc226:chgData name="Sarah Balian" userId="b9b6ec2c-f67a-4485-ae9a-27dddf9569d2" providerId="ADAL" clId="{855E5184-9ACC-460E-B26E-CE9A4C052DE4}" dt="2023-02-02T17:57:10.047" v="110" actId="20577"/>
              <pc2:cmMkLst xmlns:pc2="http://schemas.microsoft.com/office/powerpoint/2019/9/main/command">
                <pc:docMk/>
                <pc:sldMk cId="2252892287" sldId="338"/>
                <pc2:cmMk id="{FD62F5CA-A197-4BA3-91B2-1E38327F566D}"/>
              </pc2:cmMkLst>
              <pc226:cmRplyChg chg="add">
                <pc226:chgData name="Sarah Balian" userId="b9b6ec2c-f67a-4485-ae9a-27dddf9569d2" providerId="ADAL" clId="{855E5184-9ACC-460E-B26E-CE9A4C052DE4}" dt="2023-02-02T17:47:51.739" v="53"/>
                <pc2:cmRplyMkLst xmlns:pc2="http://schemas.microsoft.com/office/powerpoint/2019/9/main/command">
                  <pc:docMk/>
                  <pc:sldMk cId="2252892287" sldId="338"/>
                  <pc2:cmMk id="{FD62F5CA-A197-4BA3-91B2-1E38327F566D}"/>
                  <pc2:cmRplyMk id="{19224D89-8C72-4DF5-A484-C634273A9501}"/>
                </pc2:cmRplyMkLst>
              </pc226:cmRplyChg>
            </pc226:cmChg>
          </p:ext>
        </pc:extLst>
      </pc:sldChg>
      <pc:sldChg chg="delCm">
        <pc:chgData name="Sarah Balian" userId="b9b6ec2c-f67a-4485-ae9a-27dddf9569d2" providerId="ADAL" clId="{855E5184-9ACC-460E-B26E-CE9A4C052DE4}" dt="2023-02-02T17:57:22.726" v="111"/>
        <pc:sldMkLst>
          <pc:docMk/>
          <pc:sldMk cId="3364805724" sldId="339"/>
        </pc:sldMkLst>
        <pc:extLst>
          <p:ext xmlns:p="http://schemas.openxmlformats.org/presentationml/2006/main" uri="{D6D511B9-2390-475A-947B-AFAB55BFBCF1}">
            <pc226:cmChg xmlns:pc226="http://schemas.microsoft.com/office/powerpoint/2022/06/main/command" chg="del">
              <pc226:chgData name="Sarah Balian" userId="b9b6ec2c-f67a-4485-ae9a-27dddf9569d2" providerId="ADAL" clId="{855E5184-9ACC-460E-B26E-CE9A4C052DE4}" dt="2023-02-02T17:57:22.726" v="111"/>
              <pc2:cmMkLst xmlns:pc2="http://schemas.microsoft.com/office/powerpoint/2019/9/main/command">
                <pc:docMk/>
                <pc:sldMk cId="3364805724" sldId="339"/>
                <pc2:cmMk id="{5AE58D34-7CD4-4BFA-90BB-DABF0D09C0BB}"/>
              </pc2:cmMkLst>
            </pc226:cmChg>
          </p:ext>
        </pc:extLst>
      </pc:sldChg>
    </pc:docChg>
  </pc:docChgLst>
  <pc:docChgLst>
    <pc:chgData name="McFarland, Annette (CNTR)" userId="e93d1f50-85ab-41a8-a34a-185a53159573" providerId="ADAL" clId="{A4418000-FD55-48FF-915B-AF03C01B7B41}"/>
    <pc:docChg chg="modSld">
      <pc:chgData name="McFarland, Annette (CNTR)" userId="e93d1f50-85ab-41a8-a34a-185a53159573" providerId="ADAL" clId="{A4418000-FD55-48FF-915B-AF03C01B7B41}" dt="2023-06-28T09:20:34.725" v="3" actId="1076"/>
      <pc:docMkLst>
        <pc:docMk/>
      </pc:docMkLst>
      <pc:sldChg chg="modSp mod">
        <pc:chgData name="McFarland, Annette (CNTR)" userId="e93d1f50-85ab-41a8-a34a-185a53159573" providerId="ADAL" clId="{A4418000-FD55-48FF-915B-AF03C01B7B41}" dt="2023-06-28T09:20:34.725" v="3" actId="1076"/>
        <pc:sldMkLst>
          <pc:docMk/>
          <pc:sldMk cId="3392635422" sldId="534"/>
        </pc:sldMkLst>
        <pc:spChg chg="mod">
          <ac:chgData name="McFarland, Annette (CNTR)" userId="e93d1f50-85ab-41a8-a34a-185a53159573" providerId="ADAL" clId="{A4418000-FD55-48FF-915B-AF03C01B7B41}" dt="2023-06-28T09:20:34.725" v="3" actId="1076"/>
          <ac:spMkLst>
            <pc:docMk/>
            <pc:sldMk cId="3392635422" sldId="534"/>
            <ac:spMk id="12" creationId="{780BCDB9-77B9-A851-910E-F0F2D4611D51}"/>
          </ac:spMkLst>
        </pc:spChg>
        <pc:spChg chg="mod">
          <ac:chgData name="McFarland, Annette (CNTR)" userId="e93d1f50-85ab-41a8-a34a-185a53159573" providerId="ADAL" clId="{A4418000-FD55-48FF-915B-AF03C01B7B41}" dt="2023-06-28T09:20:03.691" v="0" actId="1076"/>
          <ac:spMkLst>
            <pc:docMk/>
            <pc:sldMk cId="3392635422" sldId="534"/>
            <ac:spMk id="37" creationId="{923B6B36-B4C5-A218-B6FD-900E5B41B1A1}"/>
          </ac:spMkLst>
        </pc:spChg>
        <pc:spChg chg="mod">
          <ac:chgData name="McFarland, Annette (CNTR)" userId="e93d1f50-85ab-41a8-a34a-185a53159573" providerId="ADAL" clId="{A4418000-FD55-48FF-915B-AF03C01B7B41}" dt="2023-06-28T09:20:17.963" v="2" actId="1076"/>
          <ac:spMkLst>
            <pc:docMk/>
            <pc:sldMk cId="3392635422" sldId="534"/>
            <ac:spMk id="43" creationId="{1DD44152-2796-0BBD-4EF3-6CB8928E2D5E}"/>
          </ac:spMkLst>
        </pc:spChg>
        <pc:spChg chg="mod">
          <ac:chgData name="McFarland, Annette (CNTR)" userId="e93d1f50-85ab-41a8-a34a-185a53159573" providerId="ADAL" clId="{A4418000-FD55-48FF-915B-AF03C01B7B41}" dt="2023-06-28T09:20:08.302" v="1" actId="1076"/>
          <ac:spMkLst>
            <pc:docMk/>
            <pc:sldMk cId="3392635422" sldId="534"/>
            <ac:spMk id="121" creationId="{ACA12473-50FE-71D2-EB5A-98A0C01CEDD2}"/>
          </ac:spMkLst>
        </pc:spChg>
      </pc:sldChg>
    </pc:docChg>
  </pc:docChgLst>
  <pc:docChgLst>
    <pc:chgData name="Twesigye, Gloria" userId="6464a502-8a44-4d67-8fab-8f3aa9495827" providerId="ADAL" clId="{A4F3A9B7-88C6-48D7-AF15-1A5D1E8BEC3B}"/>
    <pc:docChg chg="custSel modSld">
      <pc:chgData name="Twesigye, Gloria" userId="6464a502-8a44-4d67-8fab-8f3aa9495827" providerId="ADAL" clId="{A4F3A9B7-88C6-48D7-AF15-1A5D1E8BEC3B}" dt="2023-01-26T17:04:57.984" v="38" actId="27918"/>
      <pc:docMkLst>
        <pc:docMk/>
      </pc:docMkLst>
      <pc:sldChg chg="mod modCm">
        <pc:chgData name="Twesigye, Gloria" userId="6464a502-8a44-4d67-8fab-8f3aa9495827" providerId="ADAL" clId="{A4F3A9B7-88C6-48D7-AF15-1A5D1E8BEC3B}" dt="2023-01-26T17:04:57.984" v="38" actId="27918"/>
        <pc:sldMkLst>
          <pc:docMk/>
          <pc:sldMk cId="1182146475" sldId="298"/>
        </pc:sldMkLst>
        <pc:extLst>
          <p:ext xmlns:p="http://schemas.openxmlformats.org/presentationml/2006/main" uri="{D6D511B9-2390-475A-947B-AFAB55BFBCF1}">
            <pc226:cmChg xmlns:pc226="http://schemas.microsoft.com/office/powerpoint/2022/06/main/command" chg="">
              <pc226:chgData name="Twesigye, Gloria" userId="6464a502-8a44-4d67-8fab-8f3aa9495827" providerId="ADAL" clId="{A4F3A9B7-88C6-48D7-AF15-1A5D1E8BEC3B}" dt="2023-01-26T17:04:44.522" v="36"/>
              <pc2:cmMkLst xmlns:pc2="http://schemas.microsoft.com/office/powerpoint/2019/9/main/command">
                <pc:docMk/>
                <pc:sldMk cId="1182146475" sldId="298"/>
                <pc2:cmMk id="{E1DAC8E4-42A4-412D-9E6B-5C9CA4B8B07C}"/>
              </pc2:cmMkLst>
              <pc226:cmRplyChg chg="add">
                <pc226:chgData name="Twesigye, Gloria" userId="6464a502-8a44-4d67-8fab-8f3aa9495827" providerId="ADAL" clId="{A4F3A9B7-88C6-48D7-AF15-1A5D1E8BEC3B}" dt="2023-01-26T17:04:44.522" v="36"/>
                <pc2:cmRplyMkLst xmlns:pc2="http://schemas.microsoft.com/office/powerpoint/2019/9/main/command">
                  <pc:docMk/>
                  <pc:sldMk cId="1182146475" sldId="298"/>
                  <pc2:cmMk id="{E1DAC8E4-42A4-412D-9E6B-5C9CA4B8B07C}"/>
                  <pc2:cmRplyMk id="{B17D9869-05B2-4ABE-A27A-18EB57A128BE}"/>
                </pc2:cmRplyMkLst>
              </pc226:cmRplyChg>
            </pc226:cmChg>
          </p:ext>
        </pc:extLst>
      </pc:sldChg>
      <pc:sldChg chg="modSp mod addCm modCm modNotesTx">
        <pc:chgData name="Twesigye, Gloria" userId="6464a502-8a44-4d67-8fab-8f3aa9495827" providerId="ADAL" clId="{A4F3A9B7-88C6-48D7-AF15-1A5D1E8BEC3B}" dt="2023-01-26T17:00:41.873" v="33"/>
        <pc:sldMkLst>
          <pc:docMk/>
          <pc:sldMk cId="2252892287" sldId="338"/>
        </pc:sldMkLst>
        <pc:spChg chg="mod">
          <ac:chgData name="Twesigye, Gloria" userId="6464a502-8a44-4d67-8fab-8f3aa9495827" providerId="ADAL" clId="{A4F3A9B7-88C6-48D7-AF15-1A5D1E8BEC3B}" dt="2023-01-26T16:28:11.037" v="0" actId="113"/>
          <ac:spMkLst>
            <pc:docMk/>
            <pc:sldMk cId="2252892287" sldId="338"/>
            <ac:spMk id="3" creationId="{B6340F88-FDE5-D8FA-4CB8-7065B97BFE6B}"/>
          </ac:spMkLst>
        </pc:spChg>
        <pc:spChg chg="mod">
          <ac:chgData name="Twesigye, Gloria" userId="6464a502-8a44-4d67-8fab-8f3aa9495827" providerId="ADAL" clId="{A4F3A9B7-88C6-48D7-AF15-1A5D1E8BEC3B}" dt="2023-01-26T16:28:32.498" v="1" actId="113"/>
          <ac:spMkLst>
            <pc:docMk/>
            <pc:sldMk cId="2252892287" sldId="338"/>
            <ac:spMk id="7" creationId="{A740AC67-B1C2-9ADA-0B77-2CE3E656CF08}"/>
          </ac:spMkLst>
        </pc:spChg>
        <pc:extLst>
          <p:ext xmlns:p="http://schemas.openxmlformats.org/presentationml/2006/main" uri="{D6D511B9-2390-475A-947B-AFAB55BFBCF1}">
            <pc226:cmChg xmlns:pc226="http://schemas.microsoft.com/office/powerpoint/2022/06/main/command" chg="add">
              <pc226:chgData name="Twesigye, Gloria" userId="6464a502-8a44-4d67-8fab-8f3aa9495827" providerId="ADAL" clId="{A4F3A9B7-88C6-48D7-AF15-1A5D1E8BEC3B}" dt="2023-01-26T16:29:48.323" v="3"/>
              <pc2:cmMkLst xmlns:pc2="http://schemas.microsoft.com/office/powerpoint/2019/9/main/command">
                <pc:docMk/>
                <pc:sldMk cId="2252892287" sldId="338"/>
                <pc2:cmMk id="{E52F183F-4BC3-4490-820D-82ADBEA040C7}"/>
              </pc2:cmMkLst>
            </pc226:cmChg>
            <pc226:cmChg xmlns:pc226="http://schemas.microsoft.com/office/powerpoint/2022/06/main/command" chg="add">
              <pc226:chgData name="Twesigye, Gloria" userId="6464a502-8a44-4d67-8fab-8f3aa9495827" providerId="ADAL" clId="{A4F3A9B7-88C6-48D7-AF15-1A5D1E8BEC3B}" dt="2023-01-26T16:29:19.493" v="2"/>
              <pc2:cmMkLst xmlns:pc2="http://schemas.microsoft.com/office/powerpoint/2019/9/main/command">
                <pc:docMk/>
                <pc:sldMk cId="2252892287" sldId="338"/>
                <pc2:cmMk id="{4BF69D87-637F-42F2-ACFE-C61B494E63CE}"/>
              </pc2:cmMkLst>
            </pc226:cmChg>
            <pc226:cmChg xmlns:pc226="http://schemas.microsoft.com/office/powerpoint/2022/06/main/command" chg="add">
              <pc226:chgData name="Twesigye, Gloria" userId="6464a502-8a44-4d67-8fab-8f3aa9495827" providerId="ADAL" clId="{A4F3A9B7-88C6-48D7-AF15-1A5D1E8BEC3B}" dt="2023-01-26T16:40:45.519" v="31"/>
              <pc2:cmMkLst xmlns:pc2="http://schemas.microsoft.com/office/powerpoint/2019/9/main/command">
                <pc:docMk/>
                <pc:sldMk cId="2252892287" sldId="338"/>
                <pc2:cmMk id="{915FF3AA-79E8-4800-9949-9B41B6F7E125}"/>
              </pc2:cmMkLst>
            </pc226:cmChg>
            <pc226:cmChg xmlns:pc226="http://schemas.microsoft.com/office/powerpoint/2022/06/main/command" chg="add mod">
              <pc226:chgData name="Twesigye, Gloria" userId="6464a502-8a44-4d67-8fab-8f3aa9495827" providerId="ADAL" clId="{A4F3A9B7-88C6-48D7-AF15-1A5D1E8BEC3B}" dt="2023-01-26T17:00:41.873" v="33"/>
              <pc2:cmMkLst xmlns:pc2="http://schemas.microsoft.com/office/powerpoint/2019/9/main/command">
                <pc:docMk/>
                <pc:sldMk cId="2252892287" sldId="338"/>
                <pc2:cmMk id="{FD62F5CA-A197-4BA3-91B2-1E38327F566D}"/>
              </pc2:cmMkLst>
            </pc226:cmChg>
          </p:ext>
        </pc:extLst>
      </pc:sldChg>
      <pc:sldChg chg="modSp mod addCm">
        <pc:chgData name="Twesigye, Gloria" userId="6464a502-8a44-4d67-8fab-8f3aa9495827" providerId="ADAL" clId="{A4F3A9B7-88C6-48D7-AF15-1A5D1E8BEC3B}" dt="2023-01-26T17:01:26.463" v="35"/>
        <pc:sldMkLst>
          <pc:docMk/>
          <pc:sldMk cId="3364805724" sldId="339"/>
        </pc:sldMkLst>
        <pc:spChg chg="mod">
          <ac:chgData name="Twesigye, Gloria" userId="6464a502-8a44-4d67-8fab-8f3aa9495827" providerId="ADAL" clId="{A4F3A9B7-88C6-48D7-AF15-1A5D1E8BEC3B}" dt="2023-01-26T17:01:11.570" v="34" actId="20577"/>
          <ac:spMkLst>
            <pc:docMk/>
            <pc:sldMk cId="3364805724" sldId="339"/>
            <ac:spMk id="3" creationId="{B6340F88-FDE5-D8FA-4CB8-7065B97BFE6B}"/>
          </ac:spMkLst>
        </pc:spChg>
        <pc:extLst>
          <p:ext xmlns:p="http://schemas.openxmlformats.org/presentationml/2006/main" uri="{D6D511B9-2390-475A-947B-AFAB55BFBCF1}">
            <pc226:cmChg xmlns:pc226="http://schemas.microsoft.com/office/powerpoint/2022/06/main/command" chg="add">
              <pc226:chgData name="Twesigye, Gloria" userId="6464a502-8a44-4d67-8fab-8f3aa9495827" providerId="ADAL" clId="{A4F3A9B7-88C6-48D7-AF15-1A5D1E8BEC3B}" dt="2023-01-26T17:01:26.463" v="35"/>
              <pc2:cmMkLst xmlns:pc2="http://schemas.microsoft.com/office/powerpoint/2019/9/main/command">
                <pc:docMk/>
                <pc:sldMk cId="3364805724" sldId="339"/>
                <pc2:cmMk id="{5AE58D34-7CD4-4BFA-90BB-DABF0D09C0BB}"/>
              </pc2:cmMkLst>
            </pc226:cmChg>
          </p:ext>
        </pc:extLst>
      </pc:sldChg>
    </pc:docChg>
  </pc:docChgLst>
  <pc:docChgLst>
    <pc:chgData name="Balian, Sarah" userId="b3b060d9-4d34-479b-ad68-688eaebf93c5" providerId="ADAL" clId="{B8C65A74-EF5B-43CF-85ED-7EB29E4E202B}"/>
    <pc:docChg chg="undo redo custSel addSld delSld modSld sldOrd modMainMaster">
      <pc:chgData name="Balian, Sarah" userId="b3b060d9-4d34-479b-ad68-688eaebf93c5" providerId="ADAL" clId="{B8C65A74-EF5B-43CF-85ED-7EB29E4E202B}" dt="2022-12-13T14:31:10.820" v="3575" actId="6549"/>
      <pc:docMkLst>
        <pc:docMk/>
      </pc:docMkLst>
      <pc:sldChg chg="modSp mod">
        <pc:chgData name="Balian, Sarah" userId="b3b060d9-4d34-479b-ad68-688eaebf93c5" providerId="ADAL" clId="{B8C65A74-EF5B-43CF-85ED-7EB29E4E202B}" dt="2022-12-11T15:39:21.260" v="8" actId="20577"/>
        <pc:sldMkLst>
          <pc:docMk/>
          <pc:sldMk cId="109857222" sldId="256"/>
        </pc:sldMkLst>
        <pc:spChg chg="mod">
          <ac:chgData name="Balian, Sarah" userId="b3b060d9-4d34-479b-ad68-688eaebf93c5" providerId="ADAL" clId="{B8C65A74-EF5B-43CF-85ED-7EB29E4E202B}" dt="2022-12-11T15:39:21.260" v="8" actId="20577"/>
          <ac:spMkLst>
            <pc:docMk/>
            <pc:sldMk cId="109857222" sldId="256"/>
            <ac:spMk id="3" creationId="{00000000-0000-0000-0000-000000000000}"/>
          </ac:spMkLst>
        </pc:spChg>
      </pc:sldChg>
      <pc:sldChg chg="modSp mod">
        <pc:chgData name="Balian, Sarah" userId="b3b060d9-4d34-479b-ad68-688eaebf93c5" providerId="ADAL" clId="{B8C65A74-EF5B-43CF-85ED-7EB29E4E202B}" dt="2022-12-11T15:40:38.976" v="100" actId="20577"/>
        <pc:sldMkLst>
          <pc:docMk/>
          <pc:sldMk cId="2163988523" sldId="260"/>
        </pc:sldMkLst>
        <pc:spChg chg="mod">
          <ac:chgData name="Balian, Sarah" userId="b3b060d9-4d34-479b-ad68-688eaebf93c5" providerId="ADAL" clId="{B8C65A74-EF5B-43CF-85ED-7EB29E4E202B}" dt="2022-12-11T15:40:35.314" v="99" actId="1076"/>
          <ac:spMkLst>
            <pc:docMk/>
            <pc:sldMk cId="2163988523" sldId="260"/>
            <ac:spMk id="3" creationId="{7F10B6DC-6AF4-BFD9-E1D5-B98AA266289F}"/>
          </ac:spMkLst>
        </pc:spChg>
        <pc:spChg chg="mod">
          <ac:chgData name="Balian, Sarah" userId="b3b060d9-4d34-479b-ad68-688eaebf93c5" providerId="ADAL" clId="{B8C65A74-EF5B-43CF-85ED-7EB29E4E202B}" dt="2022-12-11T15:40:38.976" v="100" actId="20577"/>
          <ac:spMkLst>
            <pc:docMk/>
            <pc:sldMk cId="2163988523" sldId="260"/>
            <ac:spMk id="9" creationId="{E690F70B-E368-D7F5-795E-B5139345EF71}"/>
          </ac:spMkLst>
        </pc:spChg>
      </pc:sldChg>
      <pc:sldChg chg="addSp delSp modSp mod">
        <pc:chgData name="Balian, Sarah" userId="b3b060d9-4d34-479b-ad68-688eaebf93c5" providerId="ADAL" clId="{B8C65A74-EF5B-43CF-85ED-7EB29E4E202B}" dt="2022-12-11T21:39:53.544" v="3184"/>
        <pc:sldMkLst>
          <pc:docMk/>
          <pc:sldMk cId="1428788921" sldId="262"/>
        </pc:sldMkLst>
        <pc:spChg chg="mod">
          <ac:chgData name="Balian, Sarah" userId="b3b060d9-4d34-479b-ad68-688eaebf93c5" providerId="ADAL" clId="{B8C65A74-EF5B-43CF-85ED-7EB29E4E202B}" dt="2022-12-11T15:48:31.485" v="727" actId="20577"/>
          <ac:spMkLst>
            <pc:docMk/>
            <pc:sldMk cId="1428788921" sldId="262"/>
            <ac:spMk id="2" creationId="{F6245169-1799-41CD-B28E-D2D20D16AD73}"/>
          </ac:spMkLst>
        </pc:spChg>
        <pc:spChg chg="del">
          <ac:chgData name="Balian, Sarah" userId="b3b060d9-4d34-479b-ad68-688eaebf93c5" providerId="ADAL" clId="{B8C65A74-EF5B-43CF-85ED-7EB29E4E202B}" dt="2022-12-11T15:48:41.606" v="728" actId="478"/>
          <ac:spMkLst>
            <pc:docMk/>
            <pc:sldMk cId="1428788921" sldId="262"/>
            <ac:spMk id="3" creationId="{E4FD1E92-5DBC-B105-F246-2355E4FF9A74}"/>
          </ac:spMkLst>
        </pc:spChg>
        <pc:spChg chg="mod">
          <ac:chgData name="Balian, Sarah" userId="b3b060d9-4d34-479b-ad68-688eaebf93c5" providerId="ADAL" clId="{B8C65A74-EF5B-43CF-85ED-7EB29E4E202B}" dt="2022-12-11T15:53:47.225" v="830" actId="1076"/>
          <ac:spMkLst>
            <pc:docMk/>
            <pc:sldMk cId="1428788921" sldId="262"/>
            <ac:spMk id="11" creationId="{B854967F-8043-B86D-C735-482989D83C1E}"/>
          </ac:spMkLst>
        </pc:spChg>
        <pc:spChg chg="mod">
          <ac:chgData name="Balian, Sarah" userId="b3b060d9-4d34-479b-ad68-688eaebf93c5" providerId="ADAL" clId="{B8C65A74-EF5B-43CF-85ED-7EB29E4E202B}" dt="2022-12-11T15:52:46.600" v="783" actId="20577"/>
          <ac:spMkLst>
            <pc:docMk/>
            <pc:sldMk cId="1428788921" sldId="262"/>
            <ac:spMk id="12" creationId="{3862842A-EAC4-C115-2F36-83D77BEE1E0E}"/>
          </ac:spMkLst>
        </pc:spChg>
        <pc:spChg chg="add del mod">
          <ac:chgData name="Balian, Sarah" userId="b3b060d9-4d34-479b-ad68-688eaebf93c5" providerId="ADAL" clId="{B8C65A74-EF5B-43CF-85ED-7EB29E4E202B}" dt="2022-12-11T15:49:03.604" v="735" actId="478"/>
          <ac:spMkLst>
            <pc:docMk/>
            <pc:sldMk cId="1428788921" sldId="262"/>
            <ac:spMk id="14" creationId="{E1705CD1-8510-86B3-DB3E-048A5798E668}"/>
          </ac:spMkLst>
        </pc:spChg>
        <pc:spChg chg="add del mod">
          <ac:chgData name="Balian, Sarah" userId="b3b060d9-4d34-479b-ad68-688eaebf93c5" providerId="ADAL" clId="{B8C65A74-EF5B-43CF-85ED-7EB29E4E202B}" dt="2022-12-11T15:49:00.250" v="732"/>
          <ac:spMkLst>
            <pc:docMk/>
            <pc:sldMk cId="1428788921" sldId="262"/>
            <ac:spMk id="15" creationId="{F5FFC690-A26F-3AF7-D371-EE94EF87B948}"/>
          </ac:spMkLst>
        </pc:spChg>
        <pc:spChg chg="add mod">
          <ac:chgData name="Balian, Sarah" userId="b3b060d9-4d34-479b-ad68-688eaebf93c5" providerId="ADAL" clId="{B8C65A74-EF5B-43CF-85ED-7EB29E4E202B}" dt="2022-12-11T15:49:10.718" v="737" actId="1076"/>
          <ac:spMkLst>
            <pc:docMk/>
            <pc:sldMk cId="1428788921" sldId="262"/>
            <ac:spMk id="16" creationId="{7EF9F444-652D-626D-94F0-686DE3F451C0}"/>
          </ac:spMkLst>
        </pc:spChg>
        <pc:spChg chg="add mod">
          <ac:chgData name="Balian, Sarah" userId="b3b060d9-4d34-479b-ad68-688eaebf93c5" providerId="ADAL" clId="{B8C65A74-EF5B-43CF-85ED-7EB29E4E202B}" dt="2022-12-11T15:53:09.232" v="806" actId="1076"/>
          <ac:spMkLst>
            <pc:docMk/>
            <pc:sldMk cId="1428788921" sldId="262"/>
            <ac:spMk id="17" creationId="{B5138D57-81A7-9062-3037-7FA0E56333ED}"/>
          </ac:spMkLst>
        </pc:spChg>
        <pc:graphicFrameChg chg="add del mod">
          <ac:chgData name="Balian, Sarah" userId="b3b060d9-4d34-479b-ad68-688eaebf93c5" providerId="ADAL" clId="{B8C65A74-EF5B-43CF-85ED-7EB29E4E202B}" dt="2022-12-11T21:39:53.544" v="3184"/>
          <ac:graphicFrameMkLst>
            <pc:docMk/>
            <pc:sldMk cId="1428788921" sldId="262"/>
            <ac:graphicFrameMk id="8" creationId="{A25666F9-CCA3-9D59-B863-99CA3EC76DEB}"/>
          </ac:graphicFrameMkLst>
        </pc:graphicFrameChg>
        <pc:picChg chg="add mod">
          <ac:chgData name="Balian, Sarah" userId="b3b060d9-4d34-479b-ad68-688eaebf93c5" providerId="ADAL" clId="{B8C65A74-EF5B-43CF-85ED-7EB29E4E202B}" dt="2022-12-11T17:10:24.608" v="898"/>
          <ac:picMkLst>
            <pc:docMk/>
            <pc:sldMk cId="1428788921" sldId="262"/>
            <ac:picMk id="18" creationId="{372A7F0C-E97D-5794-B720-441CD968B673}"/>
          </ac:picMkLst>
        </pc:picChg>
      </pc:sldChg>
      <pc:sldChg chg="del">
        <pc:chgData name="Balian, Sarah" userId="b3b060d9-4d34-479b-ad68-688eaebf93c5" providerId="ADAL" clId="{B8C65A74-EF5B-43CF-85ED-7EB29E4E202B}" dt="2022-12-11T20:50:51.841" v="2309" actId="47"/>
        <pc:sldMkLst>
          <pc:docMk/>
          <pc:sldMk cId="1887431401" sldId="263"/>
        </pc:sldMkLst>
      </pc:sldChg>
      <pc:sldChg chg="del">
        <pc:chgData name="Balian, Sarah" userId="b3b060d9-4d34-479b-ad68-688eaebf93c5" providerId="ADAL" clId="{B8C65A74-EF5B-43CF-85ED-7EB29E4E202B}" dt="2022-12-11T21:39:20.232" v="3183" actId="47"/>
        <pc:sldMkLst>
          <pc:docMk/>
          <pc:sldMk cId="2479953464" sldId="264"/>
        </pc:sldMkLst>
      </pc:sldChg>
      <pc:sldChg chg="del">
        <pc:chgData name="Balian, Sarah" userId="b3b060d9-4d34-479b-ad68-688eaebf93c5" providerId="ADAL" clId="{B8C65A74-EF5B-43CF-85ED-7EB29E4E202B}" dt="2022-12-11T21:39:20.232" v="3183" actId="47"/>
        <pc:sldMkLst>
          <pc:docMk/>
          <pc:sldMk cId="3502258445" sldId="283"/>
        </pc:sldMkLst>
      </pc:sldChg>
      <pc:sldChg chg="add del">
        <pc:chgData name="Balian, Sarah" userId="b3b060d9-4d34-479b-ad68-688eaebf93c5" providerId="ADAL" clId="{B8C65A74-EF5B-43CF-85ED-7EB29E4E202B}" dt="2022-12-11T21:39:20.232" v="3183" actId="47"/>
        <pc:sldMkLst>
          <pc:docMk/>
          <pc:sldMk cId="1821595124" sldId="286"/>
        </pc:sldMkLst>
      </pc:sldChg>
      <pc:sldChg chg="addSp modSp mod ord">
        <pc:chgData name="Balian, Sarah" userId="b3b060d9-4d34-479b-ad68-688eaebf93c5" providerId="ADAL" clId="{B8C65A74-EF5B-43CF-85ED-7EB29E4E202B}" dt="2022-12-11T17:10:22.596" v="897"/>
        <pc:sldMkLst>
          <pc:docMk/>
          <pc:sldMk cId="2004344858" sldId="288"/>
        </pc:sldMkLst>
        <pc:spChg chg="mod">
          <ac:chgData name="Balian, Sarah" userId="b3b060d9-4d34-479b-ad68-688eaebf93c5" providerId="ADAL" clId="{B8C65A74-EF5B-43CF-85ED-7EB29E4E202B}" dt="2022-12-11T15:42:15.632" v="127" actId="20577"/>
          <ac:spMkLst>
            <pc:docMk/>
            <pc:sldMk cId="2004344858" sldId="288"/>
            <ac:spMk id="10" creationId="{2D953FA9-CD59-752E-4FDA-CC41FF4B8DF2}"/>
          </ac:spMkLst>
        </pc:spChg>
        <pc:spChg chg="mod">
          <ac:chgData name="Balian, Sarah" userId="b3b060d9-4d34-479b-ad68-688eaebf93c5" providerId="ADAL" clId="{B8C65A74-EF5B-43CF-85ED-7EB29E4E202B}" dt="2022-12-11T15:47:11.244" v="692" actId="1076"/>
          <ac:spMkLst>
            <pc:docMk/>
            <pc:sldMk cId="2004344858" sldId="288"/>
            <ac:spMk id="11" creationId="{8E4E40E9-D792-25A1-4B37-23D4780B1318}"/>
          </ac:spMkLst>
        </pc:spChg>
        <pc:graphicFrameChg chg="mod">
          <ac:chgData name="Balian, Sarah" userId="b3b060d9-4d34-479b-ad68-688eaebf93c5" providerId="ADAL" clId="{B8C65A74-EF5B-43CF-85ED-7EB29E4E202B}" dt="2022-12-11T15:48:02.947" v="702" actId="207"/>
          <ac:graphicFrameMkLst>
            <pc:docMk/>
            <pc:sldMk cId="2004344858" sldId="288"/>
            <ac:graphicFrameMk id="2" creationId="{B0A68F7A-A083-4E2B-B574-D05208620F48}"/>
          </ac:graphicFrameMkLst>
        </pc:graphicFrameChg>
        <pc:picChg chg="add mod">
          <ac:chgData name="Balian, Sarah" userId="b3b060d9-4d34-479b-ad68-688eaebf93c5" providerId="ADAL" clId="{B8C65A74-EF5B-43CF-85ED-7EB29E4E202B}" dt="2022-12-11T17:10:22.596" v="897"/>
          <ac:picMkLst>
            <pc:docMk/>
            <pc:sldMk cId="2004344858" sldId="288"/>
            <ac:picMk id="3" creationId="{FF614935-8E0C-1D39-A414-847E8F9912B6}"/>
          </ac:picMkLst>
        </pc:picChg>
      </pc:sldChg>
      <pc:sldChg chg="modSp mod">
        <pc:chgData name="Balian, Sarah" userId="b3b060d9-4d34-479b-ad68-688eaebf93c5" providerId="ADAL" clId="{B8C65A74-EF5B-43CF-85ED-7EB29E4E202B}" dt="2022-12-11T21:45:23.166" v="3573" actId="14100"/>
        <pc:sldMkLst>
          <pc:docMk/>
          <pc:sldMk cId="3475639167" sldId="289"/>
        </pc:sldMkLst>
        <pc:spChg chg="mod">
          <ac:chgData name="Balian, Sarah" userId="b3b060d9-4d34-479b-ad68-688eaebf93c5" providerId="ADAL" clId="{B8C65A74-EF5B-43CF-85ED-7EB29E4E202B}" dt="2022-12-11T21:45:23.166" v="3573" actId="14100"/>
          <ac:spMkLst>
            <pc:docMk/>
            <pc:sldMk cId="3475639167" sldId="289"/>
            <ac:spMk id="3" creationId="{F2A31AE5-F919-CA50-BF07-AF012D87D146}"/>
          </ac:spMkLst>
        </pc:spChg>
      </pc:sldChg>
      <pc:sldChg chg="addSp delSp modSp add del mod">
        <pc:chgData name="Balian, Sarah" userId="b3b060d9-4d34-479b-ad68-688eaebf93c5" providerId="ADAL" clId="{B8C65A74-EF5B-43CF-85ED-7EB29E4E202B}" dt="2022-12-11T21:39:15.528" v="3182" actId="47"/>
        <pc:sldMkLst>
          <pc:docMk/>
          <pc:sldMk cId="1182146475" sldId="298"/>
        </pc:sldMkLst>
        <pc:spChg chg="mod">
          <ac:chgData name="Balian, Sarah" userId="b3b060d9-4d34-479b-ad68-688eaebf93c5" providerId="ADAL" clId="{B8C65A74-EF5B-43CF-85ED-7EB29E4E202B}" dt="2022-12-11T21:32:29.856" v="3135" actId="1076"/>
          <ac:spMkLst>
            <pc:docMk/>
            <pc:sldMk cId="1182146475" sldId="298"/>
            <ac:spMk id="2" creationId="{F6245169-1799-41CD-B28E-D2D20D16AD73}"/>
          </ac:spMkLst>
        </pc:spChg>
        <pc:spChg chg="mod">
          <ac:chgData name="Balian, Sarah" userId="b3b060d9-4d34-479b-ad68-688eaebf93c5" providerId="ADAL" clId="{B8C65A74-EF5B-43CF-85ED-7EB29E4E202B}" dt="2022-12-11T21:32:23.488" v="3134" actId="1076"/>
          <ac:spMkLst>
            <pc:docMk/>
            <pc:sldMk cId="1182146475" sldId="298"/>
            <ac:spMk id="3" creationId="{E4FD1E92-5DBC-B105-F246-2355E4FF9A74}"/>
          </ac:spMkLst>
        </pc:spChg>
        <pc:spChg chg="add del">
          <ac:chgData name="Balian, Sarah" userId="b3b060d9-4d34-479b-ad68-688eaebf93c5" providerId="ADAL" clId="{B8C65A74-EF5B-43CF-85ED-7EB29E4E202B}" dt="2022-12-11T21:36:13.672" v="3159" actId="478"/>
          <ac:spMkLst>
            <pc:docMk/>
            <pc:sldMk cId="1182146475" sldId="298"/>
            <ac:spMk id="4" creationId="{87E0FD17-000E-F917-D7E1-AFF7CACBF13D}"/>
          </ac:spMkLst>
        </pc:spChg>
        <pc:spChg chg="del">
          <ac:chgData name="Balian, Sarah" userId="b3b060d9-4d34-479b-ad68-688eaebf93c5" providerId="ADAL" clId="{B8C65A74-EF5B-43CF-85ED-7EB29E4E202B}" dt="2022-12-11T21:36:13.672" v="3159" actId="478"/>
          <ac:spMkLst>
            <pc:docMk/>
            <pc:sldMk cId="1182146475" sldId="298"/>
            <ac:spMk id="6" creationId="{BDD56CF6-3B2A-0845-7AF8-19816CD67AB1}"/>
          </ac:spMkLst>
        </pc:spChg>
        <pc:spChg chg="del">
          <ac:chgData name="Balian, Sarah" userId="b3b060d9-4d34-479b-ad68-688eaebf93c5" providerId="ADAL" clId="{B8C65A74-EF5B-43CF-85ED-7EB29E4E202B}" dt="2022-12-11T21:36:13.672" v="3159" actId="478"/>
          <ac:spMkLst>
            <pc:docMk/>
            <pc:sldMk cId="1182146475" sldId="298"/>
            <ac:spMk id="7" creationId="{00308902-3E4B-A395-7185-386B402BF7D6}"/>
          </ac:spMkLst>
        </pc:spChg>
        <pc:spChg chg="del">
          <ac:chgData name="Balian, Sarah" userId="b3b060d9-4d34-479b-ad68-688eaebf93c5" providerId="ADAL" clId="{B8C65A74-EF5B-43CF-85ED-7EB29E4E202B}" dt="2022-12-11T21:36:13.672" v="3159" actId="478"/>
          <ac:spMkLst>
            <pc:docMk/>
            <pc:sldMk cId="1182146475" sldId="298"/>
            <ac:spMk id="8" creationId="{22816C1C-F82E-6D4B-D0A9-FA5039BA0D6B}"/>
          </ac:spMkLst>
        </pc:spChg>
        <pc:spChg chg="del">
          <ac:chgData name="Balian, Sarah" userId="b3b060d9-4d34-479b-ad68-688eaebf93c5" providerId="ADAL" clId="{B8C65A74-EF5B-43CF-85ED-7EB29E4E202B}" dt="2022-12-11T21:36:13.672" v="3159" actId="478"/>
          <ac:spMkLst>
            <pc:docMk/>
            <pc:sldMk cId="1182146475" sldId="298"/>
            <ac:spMk id="10" creationId="{C27C53CC-BF64-87A2-B4D9-F3C84CBDD6BE}"/>
          </ac:spMkLst>
        </pc:spChg>
        <pc:graphicFrameChg chg="del">
          <ac:chgData name="Balian, Sarah" userId="b3b060d9-4d34-479b-ad68-688eaebf93c5" providerId="ADAL" clId="{B8C65A74-EF5B-43CF-85ED-7EB29E4E202B}" dt="2022-12-11T21:32:32.231" v="3136" actId="478"/>
          <ac:graphicFrameMkLst>
            <pc:docMk/>
            <pc:sldMk cId="1182146475" sldId="298"/>
            <ac:graphicFrameMk id="9" creationId="{16BB2B36-D329-083C-5198-BEEC5AC12CFA}"/>
          </ac:graphicFrameMkLst>
        </pc:graphicFrameChg>
        <pc:graphicFrameChg chg="add mod">
          <ac:chgData name="Balian, Sarah" userId="b3b060d9-4d34-479b-ad68-688eaebf93c5" providerId="ADAL" clId="{B8C65A74-EF5B-43CF-85ED-7EB29E4E202B}" dt="2022-12-11T21:38:44.210" v="3180" actId="113"/>
          <ac:graphicFrameMkLst>
            <pc:docMk/>
            <pc:sldMk cId="1182146475" sldId="298"/>
            <ac:graphicFrameMk id="13" creationId="{68BB8FBC-D0DE-0A3F-16EA-6D7F9E5A5971}"/>
          </ac:graphicFrameMkLst>
        </pc:graphicFrameChg>
      </pc:sldChg>
      <pc:sldChg chg="addSp delSp modSp mod ord">
        <pc:chgData name="Balian, Sarah" userId="b3b060d9-4d34-479b-ad68-688eaebf93c5" providerId="ADAL" clId="{B8C65A74-EF5B-43CF-85ED-7EB29E4E202B}" dt="2022-12-11T17:37:32.760" v="1181" actId="14100"/>
        <pc:sldMkLst>
          <pc:docMk/>
          <pc:sldMk cId="317324267" sldId="299"/>
        </pc:sldMkLst>
        <pc:spChg chg="del">
          <ac:chgData name="Balian, Sarah" userId="b3b060d9-4d34-479b-ad68-688eaebf93c5" providerId="ADAL" clId="{B8C65A74-EF5B-43CF-85ED-7EB29E4E202B}" dt="2022-12-11T17:25:08.886" v="1028" actId="478"/>
          <ac:spMkLst>
            <pc:docMk/>
            <pc:sldMk cId="317324267" sldId="299"/>
            <ac:spMk id="10" creationId="{F771182A-32DE-C278-1E07-AC2B79BB595B}"/>
          </ac:spMkLst>
        </pc:spChg>
        <pc:spChg chg="mod">
          <ac:chgData name="Balian, Sarah" userId="b3b060d9-4d34-479b-ad68-688eaebf93c5" providerId="ADAL" clId="{B8C65A74-EF5B-43CF-85ED-7EB29E4E202B}" dt="2022-12-11T17:36:12.304" v="1159" actId="207"/>
          <ac:spMkLst>
            <pc:docMk/>
            <pc:sldMk cId="317324267" sldId="299"/>
            <ac:spMk id="15" creationId="{D0F2CC26-5BB6-0FF2-59FF-823E56C7B7BC}"/>
          </ac:spMkLst>
        </pc:spChg>
        <pc:spChg chg="mod">
          <ac:chgData name="Balian, Sarah" userId="b3b060d9-4d34-479b-ad68-688eaebf93c5" providerId="ADAL" clId="{B8C65A74-EF5B-43CF-85ED-7EB29E4E202B}" dt="2022-12-11T17:36:39.488" v="1165" actId="207"/>
          <ac:spMkLst>
            <pc:docMk/>
            <pc:sldMk cId="317324267" sldId="299"/>
            <ac:spMk id="16" creationId="{B48AF8D6-3B53-9F74-94D2-3B25DE3DD83B}"/>
          </ac:spMkLst>
        </pc:spChg>
        <pc:spChg chg="mod">
          <ac:chgData name="Balian, Sarah" userId="b3b060d9-4d34-479b-ad68-688eaebf93c5" providerId="ADAL" clId="{B8C65A74-EF5B-43CF-85ED-7EB29E4E202B}" dt="2022-12-11T17:36:47.761" v="1167" actId="207"/>
          <ac:spMkLst>
            <pc:docMk/>
            <pc:sldMk cId="317324267" sldId="299"/>
            <ac:spMk id="18" creationId="{6EB730F7-D11E-13E3-D394-591543F6F3F4}"/>
          </ac:spMkLst>
        </pc:spChg>
        <pc:spChg chg="mod">
          <ac:chgData name="Balian, Sarah" userId="b3b060d9-4d34-479b-ad68-688eaebf93c5" providerId="ADAL" clId="{B8C65A74-EF5B-43CF-85ED-7EB29E4E202B}" dt="2022-12-11T17:35:09.291" v="1152" actId="207"/>
          <ac:spMkLst>
            <pc:docMk/>
            <pc:sldMk cId="317324267" sldId="299"/>
            <ac:spMk id="20" creationId="{DFF4D7D1-5531-9052-3A86-E631897C3FF1}"/>
          </ac:spMkLst>
        </pc:spChg>
        <pc:spChg chg="mod">
          <ac:chgData name="Balian, Sarah" userId="b3b060d9-4d34-479b-ad68-688eaebf93c5" providerId="ADAL" clId="{B8C65A74-EF5B-43CF-85ED-7EB29E4E202B}" dt="2022-12-11T17:34:41.953" v="1148" actId="207"/>
          <ac:spMkLst>
            <pc:docMk/>
            <pc:sldMk cId="317324267" sldId="299"/>
            <ac:spMk id="21" creationId="{AECBB6B8-6EEE-D215-E1C3-2FF2633D3578}"/>
          </ac:spMkLst>
        </pc:spChg>
        <pc:spChg chg="mod">
          <ac:chgData name="Balian, Sarah" userId="b3b060d9-4d34-479b-ad68-688eaebf93c5" providerId="ADAL" clId="{B8C65A74-EF5B-43CF-85ED-7EB29E4E202B}" dt="2022-12-11T17:34:29.418" v="1146" actId="207"/>
          <ac:spMkLst>
            <pc:docMk/>
            <pc:sldMk cId="317324267" sldId="299"/>
            <ac:spMk id="22" creationId="{79F7DE7F-B6FC-67E3-1062-6A6FF705070C}"/>
          </ac:spMkLst>
        </pc:spChg>
        <pc:spChg chg="mod">
          <ac:chgData name="Balian, Sarah" userId="b3b060d9-4d34-479b-ad68-688eaebf93c5" providerId="ADAL" clId="{B8C65A74-EF5B-43CF-85ED-7EB29E4E202B}" dt="2022-12-11T17:35:57.911" v="1156" actId="207"/>
          <ac:spMkLst>
            <pc:docMk/>
            <pc:sldMk cId="317324267" sldId="299"/>
            <ac:spMk id="23" creationId="{FB08A05E-566E-4B8C-CEE8-9AB1A3EC8EFD}"/>
          </ac:spMkLst>
        </pc:spChg>
        <pc:spChg chg="mod">
          <ac:chgData name="Balian, Sarah" userId="b3b060d9-4d34-479b-ad68-688eaebf93c5" providerId="ADAL" clId="{B8C65A74-EF5B-43CF-85ED-7EB29E4E202B}" dt="2022-12-11T17:36:21.396" v="1163" actId="207"/>
          <ac:spMkLst>
            <pc:docMk/>
            <pc:sldMk cId="317324267" sldId="299"/>
            <ac:spMk id="24" creationId="{C50532D2-86D1-EE8B-6A3E-06DE59632923}"/>
          </ac:spMkLst>
        </pc:spChg>
        <pc:spChg chg="mod">
          <ac:chgData name="Balian, Sarah" userId="b3b060d9-4d34-479b-ad68-688eaebf93c5" providerId="ADAL" clId="{B8C65A74-EF5B-43CF-85ED-7EB29E4E202B}" dt="2022-12-11T17:34:24.864" v="1145" actId="207"/>
          <ac:spMkLst>
            <pc:docMk/>
            <pc:sldMk cId="317324267" sldId="299"/>
            <ac:spMk id="25" creationId="{9286E2F4-7211-1053-F8E4-62BDD171BC13}"/>
          </ac:spMkLst>
        </pc:spChg>
        <pc:spChg chg="mod">
          <ac:chgData name="Balian, Sarah" userId="b3b060d9-4d34-479b-ad68-688eaebf93c5" providerId="ADAL" clId="{B8C65A74-EF5B-43CF-85ED-7EB29E4E202B}" dt="2022-12-11T17:36:03.597" v="1158" actId="207"/>
          <ac:spMkLst>
            <pc:docMk/>
            <pc:sldMk cId="317324267" sldId="299"/>
            <ac:spMk id="26" creationId="{0CE7C57C-079C-43BE-38DE-8556061A61F0}"/>
          </ac:spMkLst>
        </pc:spChg>
        <pc:spChg chg="mod">
          <ac:chgData name="Balian, Sarah" userId="b3b060d9-4d34-479b-ad68-688eaebf93c5" providerId="ADAL" clId="{B8C65A74-EF5B-43CF-85ED-7EB29E4E202B}" dt="2022-12-11T17:35:52.074" v="1155" actId="207"/>
          <ac:spMkLst>
            <pc:docMk/>
            <pc:sldMk cId="317324267" sldId="299"/>
            <ac:spMk id="28" creationId="{086B88E6-B36D-DA23-F13A-221477F30255}"/>
          </ac:spMkLst>
        </pc:spChg>
        <pc:spChg chg="mod">
          <ac:chgData name="Balian, Sarah" userId="b3b060d9-4d34-479b-ad68-688eaebf93c5" providerId="ADAL" clId="{B8C65A74-EF5B-43CF-85ED-7EB29E4E202B}" dt="2022-12-11T17:35:45.716" v="1154" actId="207"/>
          <ac:spMkLst>
            <pc:docMk/>
            <pc:sldMk cId="317324267" sldId="299"/>
            <ac:spMk id="30" creationId="{70AA0F01-213A-E2F6-7512-A7938C78CB69}"/>
          </ac:spMkLst>
        </pc:spChg>
        <pc:spChg chg="mod">
          <ac:chgData name="Balian, Sarah" userId="b3b060d9-4d34-479b-ad68-688eaebf93c5" providerId="ADAL" clId="{B8C65A74-EF5B-43CF-85ED-7EB29E4E202B}" dt="2022-12-11T17:34:44.781" v="1149" actId="207"/>
          <ac:spMkLst>
            <pc:docMk/>
            <pc:sldMk cId="317324267" sldId="299"/>
            <ac:spMk id="31" creationId="{A67A114E-0910-BD77-04C3-779B7C7BED6A}"/>
          </ac:spMkLst>
        </pc:spChg>
        <pc:spChg chg="mod">
          <ac:chgData name="Balian, Sarah" userId="b3b060d9-4d34-479b-ad68-688eaebf93c5" providerId="ADAL" clId="{B8C65A74-EF5B-43CF-85ED-7EB29E4E202B}" dt="2022-12-11T17:35:59.576" v="1157" actId="207"/>
          <ac:spMkLst>
            <pc:docMk/>
            <pc:sldMk cId="317324267" sldId="299"/>
            <ac:spMk id="33" creationId="{BA2C492C-960A-8864-6C7D-64EA5A3A0782}"/>
          </ac:spMkLst>
        </pc:spChg>
        <pc:spChg chg="mod">
          <ac:chgData name="Balian, Sarah" userId="b3b060d9-4d34-479b-ad68-688eaebf93c5" providerId="ADAL" clId="{B8C65A74-EF5B-43CF-85ED-7EB29E4E202B}" dt="2022-12-11T17:34:58.542" v="1151" actId="207"/>
          <ac:spMkLst>
            <pc:docMk/>
            <pc:sldMk cId="317324267" sldId="299"/>
            <ac:spMk id="34" creationId="{DF95CE22-E860-1A14-1666-1A99D7D42037}"/>
          </ac:spMkLst>
        </pc:spChg>
        <pc:spChg chg="mod">
          <ac:chgData name="Balian, Sarah" userId="b3b060d9-4d34-479b-ad68-688eaebf93c5" providerId="ADAL" clId="{B8C65A74-EF5B-43CF-85ED-7EB29E4E202B}" dt="2022-12-11T17:37:02.293" v="1169" actId="207"/>
          <ac:spMkLst>
            <pc:docMk/>
            <pc:sldMk cId="317324267" sldId="299"/>
            <ac:spMk id="36" creationId="{3A6045E7-8748-CF8A-A9B5-1479A6021893}"/>
          </ac:spMkLst>
        </pc:spChg>
        <pc:spChg chg="mod">
          <ac:chgData name="Balian, Sarah" userId="b3b060d9-4d34-479b-ad68-688eaebf93c5" providerId="ADAL" clId="{B8C65A74-EF5B-43CF-85ED-7EB29E4E202B}" dt="2022-12-11T17:36:54.461" v="1168" actId="207"/>
          <ac:spMkLst>
            <pc:docMk/>
            <pc:sldMk cId="317324267" sldId="299"/>
            <ac:spMk id="38" creationId="{AD04D305-2F1B-09A1-7316-2CA8AE0B75EB}"/>
          </ac:spMkLst>
        </pc:spChg>
        <pc:spChg chg="mod">
          <ac:chgData name="Balian, Sarah" userId="b3b060d9-4d34-479b-ad68-688eaebf93c5" providerId="ADAL" clId="{B8C65A74-EF5B-43CF-85ED-7EB29E4E202B}" dt="2022-12-11T17:34:49.572" v="1150" actId="207"/>
          <ac:spMkLst>
            <pc:docMk/>
            <pc:sldMk cId="317324267" sldId="299"/>
            <ac:spMk id="39" creationId="{E8EB246B-21B0-3706-9009-9F756AA23DB1}"/>
          </ac:spMkLst>
        </pc:spChg>
        <pc:spChg chg="mod">
          <ac:chgData name="Balian, Sarah" userId="b3b060d9-4d34-479b-ad68-688eaebf93c5" providerId="ADAL" clId="{B8C65A74-EF5B-43CF-85ED-7EB29E4E202B}" dt="2022-12-11T17:28:53.908" v="1105" actId="20577"/>
          <ac:spMkLst>
            <pc:docMk/>
            <pc:sldMk cId="317324267" sldId="299"/>
            <ac:spMk id="41" creationId="{D668D04A-DECC-8646-63D2-86090C0B6EC2}"/>
          </ac:spMkLst>
        </pc:spChg>
        <pc:spChg chg="mod">
          <ac:chgData name="Balian, Sarah" userId="b3b060d9-4d34-479b-ad68-688eaebf93c5" providerId="ADAL" clId="{B8C65A74-EF5B-43CF-85ED-7EB29E4E202B}" dt="2022-12-11T17:29:22.020" v="1111" actId="20577"/>
          <ac:spMkLst>
            <pc:docMk/>
            <pc:sldMk cId="317324267" sldId="299"/>
            <ac:spMk id="42" creationId="{CF8A5421-9323-A745-9033-6B0858E056E5}"/>
          </ac:spMkLst>
        </pc:spChg>
        <pc:spChg chg="mod">
          <ac:chgData name="Balian, Sarah" userId="b3b060d9-4d34-479b-ad68-688eaebf93c5" providerId="ADAL" clId="{B8C65A74-EF5B-43CF-85ED-7EB29E4E202B}" dt="2022-12-11T17:28:11.173" v="1093" actId="20577"/>
          <ac:spMkLst>
            <pc:docMk/>
            <pc:sldMk cId="317324267" sldId="299"/>
            <ac:spMk id="43" creationId="{B7FC13D1-752F-56B6-5609-2A21E3445535}"/>
          </ac:spMkLst>
        </pc:spChg>
        <pc:spChg chg="mod">
          <ac:chgData name="Balian, Sarah" userId="b3b060d9-4d34-479b-ad68-688eaebf93c5" providerId="ADAL" clId="{B8C65A74-EF5B-43CF-85ED-7EB29E4E202B}" dt="2022-12-11T17:36:25.512" v="1164" actId="1076"/>
          <ac:spMkLst>
            <pc:docMk/>
            <pc:sldMk cId="317324267" sldId="299"/>
            <ac:spMk id="44" creationId="{4BC63EFC-51D8-5205-E29F-01514C838175}"/>
          </ac:spMkLst>
        </pc:spChg>
        <pc:spChg chg="mod">
          <ac:chgData name="Balian, Sarah" userId="b3b060d9-4d34-479b-ad68-688eaebf93c5" providerId="ADAL" clId="{B8C65A74-EF5B-43CF-85ED-7EB29E4E202B}" dt="2022-12-11T17:26:36.332" v="1068" actId="20577"/>
          <ac:spMkLst>
            <pc:docMk/>
            <pc:sldMk cId="317324267" sldId="299"/>
            <ac:spMk id="45" creationId="{BBE6A571-B611-7C03-DEE0-82AB9841B25B}"/>
          </ac:spMkLst>
        </pc:spChg>
        <pc:spChg chg="mod">
          <ac:chgData name="Balian, Sarah" userId="b3b060d9-4d34-479b-ad68-688eaebf93c5" providerId="ADAL" clId="{B8C65A74-EF5B-43CF-85ED-7EB29E4E202B}" dt="2022-12-11T17:29:03.757" v="1107" actId="20577"/>
          <ac:spMkLst>
            <pc:docMk/>
            <pc:sldMk cId="317324267" sldId="299"/>
            <ac:spMk id="46" creationId="{42DF423A-99C8-4EB4-85E6-B227F5AC86CF}"/>
          </ac:spMkLst>
        </pc:spChg>
        <pc:spChg chg="mod">
          <ac:chgData name="Balian, Sarah" userId="b3b060d9-4d34-479b-ad68-688eaebf93c5" providerId="ADAL" clId="{B8C65A74-EF5B-43CF-85ED-7EB29E4E202B}" dt="2022-12-11T17:27:15.219" v="1078" actId="20577"/>
          <ac:spMkLst>
            <pc:docMk/>
            <pc:sldMk cId="317324267" sldId="299"/>
            <ac:spMk id="47" creationId="{1A54FE55-9EA8-7040-3CAE-58A0BC0B5A7A}"/>
          </ac:spMkLst>
        </pc:spChg>
        <pc:spChg chg="mod">
          <ac:chgData name="Balian, Sarah" userId="b3b060d9-4d34-479b-ad68-688eaebf93c5" providerId="ADAL" clId="{B8C65A74-EF5B-43CF-85ED-7EB29E4E202B}" dt="2022-12-11T17:27:46.775" v="1088" actId="20577"/>
          <ac:spMkLst>
            <pc:docMk/>
            <pc:sldMk cId="317324267" sldId="299"/>
            <ac:spMk id="48" creationId="{C745E97A-7FD6-1663-C9EC-826AD8D437D1}"/>
          </ac:spMkLst>
        </pc:spChg>
        <pc:spChg chg="mod">
          <ac:chgData name="Balian, Sarah" userId="b3b060d9-4d34-479b-ad68-688eaebf93c5" providerId="ADAL" clId="{B8C65A74-EF5B-43CF-85ED-7EB29E4E202B}" dt="2022-12-11T17:27:53.654" v="1090" actId="20577"/>
          <ac:spMkLst>
            <pc:docMk/>
            <pc:sldMk cId="317324267" sldId="299"/>
            <ac:spMk id="49" creationId="{5A089B96-6EB7-40E6-B695-CA14F03E510E}"/>
          </ac:spMkLst>
        </pc:spChg>
        <pc:spChg chg="mod">
          <ac:chgData name="Balian, Sarah" userId="b3b060d9-4d34-479b-ad68-688eaebf93c5" providerId="ADAL" clId="{B8C65A74-EF5B-43CF-85ED-7EB29E4E202B}" dt="2022-12-11T17:30:09.155" v="1123" actId="20577"/>
          <ac:spMkLst>
            <pc:docMk/>
            <pc:sldMk cId="317324267" sldId="299"/>
            <ac:spMk id="50" creationId="{B4A38A1D-ED77-E4A3-DF60-1B2D80DD4252}"/>
          </ac:spMkLst>
        </pc:spChg>
        <pc:spChg chg="mod">
          <ac:chgData name="Balian, Sarah" userId="b3b060d9-4d34-479b-ad68-688eaebf93c5" providerId="ADAL" clId="{B8C65A74-EF5B-43CF-85ED-7EB29E4E202B}" dt="2022-12-11T17:26:47.860" v="1072" actId="20577"/>
          <ac:spMkLst>
            <pc:docMk/>
            <pc:sldMk cId="317324267" sldId="299"/>
            <ac:spMk id="51" creationId="{3D949BF7-3246-03FC-D71D-FF2B194A5867}"/>
          </ac:spMkLst>
        </pc:spChg>
        <pc:spChg chg="mod">
          <ac:chgData name="Balian, Sarah" userId="b3b060d9-4d34-479b-ad68-688eaebf93c5" providerId="ADAL" clId="{B8C65A74-EF5B-43CF-85ED-7EB29E4E202B}" dt="2022-12-11T17:26:55.447" v="1074" actId="20577"/>
          <ac:spMkLst>
            <pc:docMk/>
            <pc:sldMk cId="317324267" sldId="299"/>
            <ac:spMk id="52" creationId="{D73A6417-5A8E-992C-44F0-86E234C17E10}"/>
          </ac:spMkLst>
        </pc:spChg>
        <pc:spChg chg="mod">
          <ac:chgData name="Balian, Sarah" userId="b3b060d9-4d34-479b-ad68-688eaebf93c5" providerId="ADAL" clId="{B8C65A74-EF5B-43CF-85ED-7EB29E4E202B}" dt="2022-12-11T17:28:44.238" v="1103" actId="20577"/>
          <ac:spMkLst>
            <pc:docMk/>
            <pc:sldMk cId="317324267" sldId="299"/>
            <ac:spMk id="53" creationId="{34E58A3B-6C41-24E5-AFB9-0CC8E52DFFBF}"/>
          </ac:spMkLst>
        </pc:spChg>
        <pc:spChg chg="mod">
          <ac:chgData name="Balian, Sarah" userId="b3b060d9-4d34-479b-ad68-688eaebf93c5" providerId="ADAL" clId="{B8C65A74-EF5B-43CF-85ED-7EB29E4E202B}" dt="2022-12-11T17:36:42.537" v="1166" actId="1076"/>
          <ac:spMkLst>
            <pc:docMk/>
            <pc:sldMk cId="317324267" sldId="299"/>
            <ac:spMk id="54" creationId="{3C62B939-790C-DB0F-0CF6-1E2C6F585ED4}"/>
          </ac:spMkLst>
        </pc:spChg>
        <pc:spChg chg="mod">
          <ac:chgData name="Balian, Sarah" userId="b3b060d9-4d34-479b-ad68-688eaebf93c5" providerId="ADAL" clId="{B8C65A74-EF5B-43CF-85ED-7EB29E4E202B}" dt="2022-12-11T17:30:00.116" v="1121" actId="20577"/>
          <ac:spMkLst>
            <pc:docMk/>
            <pc:sldMk cId="317324267" sldId="299"/>
            <ac:spMk id="55" creationId="{16C6B6BA-7222-2A46-CA43-30A3DC2F40E5}"/>
          </ac:spMkLst>
        </pc:spChg>
        <pc:spChg chg="add del mod">
          <ac:chgData name="Balian, Sarah" userId="b3b060d9-4d34-479b-ad68-688eaebf93c5" providerId="ADAL" clId="{B8C65A74-EF5B-43CF-85ED-7EB29E4E202B}" dt="2022-12-11T17:25:11.720" v="1029" actId="478"/>
          <ac:spMkLst>
            <pc:docMk/>
            <pc:sldMk cId="317324267" sldId="299"/>
            <ac:spMk id="56" creationId="{B891EE79-B2EE-7A4E-BA2A-502F00B4A4DD}"/>
          </ac:spMkLst>
        </pc:spChg>
        <pc:spChg chg="add mod">
          <ac:chgData name="Balian, Sarah" userId="b3b060d9-4d34-479b-ad68-688eaebf93c5" providerId="ADAL" clId="{B8C65A74-EF5B-43CF-85ED-7EB29E4E202B}" dt="2022-12-11T17:26:11.598" v="1064" actId="1076"/>
          <ac:spMkLst>
            <pc:docMk/>
            <pc:sldMk cId="317324267" sldId="299"/>
            <ac:spMk id="57" creationId="{B76AB0A3-9AE7-9BC8-2574-F662543AC0C7}"/>
          </ac:spMkLst>
        </pc:spChg>
        <pc:spChg chg="mod">
          <ac:chgData name="Balian, Sarah" userId="b3b060d9-4d34-479b-ad68-688eaebf93c5" providerId="ADAL" clId="{B8C65A74-EF5B-43CF-85ED-7EB29E4E202B}" dt="2022-12-11T17:26:01.309" v="1063" actId="20577"/>
          <ac:spMkLst>
            <pc:docMk/>
            <pc:sldMk cId="317324267" sldId="299"/>
            <ac:spMk id="58" creationId="{DB0E9556-57C4-FB9F-F4ED-4A86F430775C}"/>
          </ac:spMkLst>
        </pc:spChg>
        <pc:spChg chg="mod">
          <ac:chgData name="Balian, Sarah" userId="b3b060d9-4d34-479b-ad68-688eaebf93c5" providerId="ADAL" clId="{B8C65A74-EF5B-43CF-85ED-7EB29E4E202B}" dt="2022-12-11T17:27:40.325" v="1086" actId="20577"/>
          <ac:spMkLst>
            <pc:docMk/>
            <pc:sldMk cId="317324267" sldId="299"/>
            <ac:spMk id="59" creationId="{4D135624-874F-7303-6186-F1323F30C5AA}"/>
          </ac:spMkLst>
        </pc:spChg>
        <pc:spChg chg="mod">
          <ac:chgData name="Balian, Sarah" userId="b3b060d9-4d34-479b-ad68-688eaebf93c5" providerId="ADAL" clId="{B8C65A74-EF5B-43CF-85ED-7EB29E4E202B}" dt="2022-12-11T17:27:08.053" v="1076" actId="20577"/>
          <ac:spMkLst>
            <pc:docMk/>
            <pc:sldMk cId="317324267" sldId="299"/>
            <ac:spMk id="60" creationId="{283A431F-66DE-56D0-6F8C-E197CA434994}"/>
          </ac:spMkLst>
        </pc:spChg>
        <pc:spChg chg="mod">
          <ac:chgData name="Balian, Sarah" userId="b3b060d9-4d34-479b-ad68-688eaebf93c5" providerId="ADAL" clId="{B8C65A74-EF5B-43CF-85ED-7EB29E4E202B}" dt="2022-12-11T17:29:11.630" v="1109" actId="20577"/>
          <ac:spMkLst>
            <pc:docMk/>
            <pc:sldMk cId="317324267" sldId="299"/>
            <ac:spMk id="61" creationId="{13D1EBF7-3808-CC4B-C914-B34A82C02B00}"/>
          </ac:spMkLst>
        </pc:spChg>
        <pc:spChg chg="add mod">
          <ac:chgData name="Balian, Sarah" userId="b3b060d9-4d34-479b-ad68-688eaebf93c5" providerId="ADAL" clId="{B8C65A74-EF5B-43CF-85ED-7EB29E4E202B}" dt="2022-12-11T17:31:08.790" v="1142" actId="27636"/>
          <ac:spMkLst>
            <pc:docMk/>
            <pc:sldMk cId="317324267" sldId="299"/>
            <ac:spMk id="62" creationId="{0604955F-3BF1-4DB3-4251-618DE6363AF6}"/>
          </ac:spMkLst>
        </pc:spChg>
        <pc:spChg chg="mod">
          <ac:chgData name="Balian, Sarah" userId="b3b060d9-4d34-479b-ad68-688eaebf93c5" providerId="ADAL" clId="{B8C65A74-EF5B-43CF-85ED-7EB29E4E202B}" dt="2022-12-11T17:27:25.070" v="1082" actId="20577"/>
          <ac:spMkLst>
            <pc:docMk/>
            <pc:sldMk cId="317324267" sldId="299"/>
            <ac:spMk id="1033" creationId="{3CD9B410-05B2-6138-6911-D2332C745AC9}"/>
          </ac:spMkLst>
        </pc:spChg>
        <pc:spChg chg="mod">
          <ac:chgData name="Balian, Sarah" userId="b3b060d9-4d34-479b-ad68-688eaebf93c5" providerId="ADAL" clId="{B8C65A74-EF5B-43CF-85ED-7EB29E4E202B}" dt="2022-12-11T17:29:53.589" v="1119" actId="20577"/>
          <ac:spMkLst>
            <pc:docMk/>
            <pc:sldMk cId="317324267" sldId="299"/>
            <ac:spMk id="1034" creationId="{7DB997D1-C003-D6C6-1F18-F0F31FEDDA4D}"/>
          </ac:spMkLst>
        </pc:spChg>
        <pc:spChg chg="mod">
          <ac:chgData name="Balian, Sarah" userId="b3b060d9-4d34-479b-ad68-688eaebf93c5" providerId="ADAL" clId="{B8C65A74-EF5B-43CF-85ED-7EB29E4E202B}" dt="2022-12-11T17:29:39.500" v="1115" actId="20577"/>
          <ac:spMkLst>
            <pc:docMk/>
            <pc:sldMk cId="317324267" sldId="299"/>
            <ac:spMk id="1035" creationId="{505D2889-80F3-69CB-1B35-181142E76EFB}"/>
          </ac:spMkLst>
        </pc:spChg>
        <pc:spChg chg="mod">
          <ac:chgData name="Balian, Sarah" userId="b3b060d9-4d34-479b-ad68-688eaebf93c5" providerId="ADAL" clId="{B8C65A74-EF5B-43CF-85ED-7EB29E4E202B}" dt="2022-12-11T17:35:15.743" v="1153" actId="1076"/>
          <ac:spMkLst>
            <pc:docMk/>
            <pc:sldMk cId="317324267" sldId="299"/>
            <ac:spMk id="1036" creationId="{857DBFB8-A839-2B3D-F992-3D5B522A6EDA}"/>
          </ac:spMkLst>
        </pc:spChg>
        <pc:spChg chg="mod">
          <ac:chgData name="Balian, Sarah" userId="b3b060d9-4d34-479b-ad68-688eaebf93c5" providerId="ADAL" clId="{B8C65A74-EF5B-43CF-85ED-7EB29E4E202B}" dt="2022-12-11T17:28:17.206" v="1095" actId="20577"/>
          <ac:spMkLst>
            <pc:docMk/>
            <pc:sldMk cId="317324267" sldId="299"/>
            <ac:spMk id="1037" creationId="{A619D19B-59AC-7D09-4061-FA84E7FB471A}"/>
          </ac:spMkLst>
        </pc:spChg>
        <pc:spChg chg="mod">
          <ac:chgData name="Balian, Sarah" userId="b3b060d9-4d34-479b-ad68-688eaebf93c5" providerId="ADAL" clId="{B8C65A74-EF5B-43CF-85ED-7EB29E4E202B}" dt="2022-12-11T17:37:32.760" v="1181" actId="14100"/>
          <ac:spMkLst>
            <pc:docMk/>
            <pc:sldMk cId="317324267" sldId="299"/>
            <ac:spMk id="1038" creationId="{5909F8BF-9101-628B-51F4-11674CFA84EF}"/>
          </ac:spMkLst>
        </pc:spChg>
        <pc:spChg chg="mod">
          <ac:chgData name="Balian, Sarah" userId="b3b060d9-4d34-479b-ad68-688eaebf93c5" providerId="ADAL" clId="{B8C65A74-EF5B-43CF-85ED-7EB29E4E202B}" dt="2022-12-11T17:28:00.055" v="1091" actId="20577"/>
          <ac:spMkLst>
            <pc:docMk/>
            <pc:sldMk cId="317324267" sldId="299"/>
            <ac:spMk id="1041" creationId="{EDDDA1C2-40F2-C465-D3BB-2E406CC881AB}"/>
          </ac:spMkLst>
        </pc:spChg>
        <pc:spChg chg="del">
          <ac:chgData name="Balian, Sarah" userId="b3b060d9-4d34-479b-ad68-688eaebf93c5" providerId="ADAL" clId="{B8C65A74-EF5B-43CF-85ED-7EB29E4E202B}" dt="2022-12-11T17:25:14.991" v="1030" actId="478"/>
          <ac:spMkLst>
            <pc:docMk/>
            <pc:sldMk cId="317324267" sldId="299"/>
            <ac:spMk id="1046" creationId="{8A57591F-F75D-FBB3-BD7E-757A1AFC2F44}"/>
          </ac:spMkLst>
        </pc:spChg>
      </pc:sldChg>
      <pc:sldChg chg="del">
        <pc:chgData name="Balian, Sarah" userId="b3b060d9-4d34-479b-ad68-688eaebf93c5" providerId="ADAL" clId="{B8C65A74-EF5B-43CF-85ED-7EB29E4E202B}" dt="2022-12-11T21:39:20.232" v="3183" actId="47"/>
        <pc:sldMkLst>
          <pc:docMk/>
          <pc:sldMk cId="3076330452" sldId="300"/>
        </pc:sldMkLst>
      </pc:sldChg>
      <pc:sldChg chg="addSp delSp modSp del mod">
        <pc:chgData name="Balian, Sarah" userId="b3b060d9-4d34-479b-ad68-688eaebf93c5" providerId="ADAL" clId="{B8C65A74-EF5B-43CF-85ED-7EB29E4E202B}" dt="2022-12-11T17:12:30.771" v="908" actId="47"/>
        <pc:sldMkLst>
          <pc:docMk/>
          <pc:sldMk cId="545205739" sldId="301"/>
        </pc:sldMkLst>
        <pc:spChg chg="mod">
          <ac:chgData name="Balian, Sarah" userId="b3b060d9-4d34-479b-ad68-688eaebf93c5" providerId="ADAL" clId="{B8C65A74-EF5B-43CF-85ED-7EB29E4E202B}" dt="2022-12-11T15:56:41.795" v="880" actId="20577"/>
          <ac:spMkLst>
            <pc:docMk/>
            <pc:sldMk cId="545205739" sldId="301"/>
            <ac:spMk id="2" creationId="{F6245169-1799-41CD-B28E-D2D20D16AD73}"/>
          </ac:spMkLst>
        </pc:spChg>
        <pc:spChg chg="del">
          <ac:chgData name="Balian, Sarah" userId="b3b060d9-4d34-479b-ad68-688eaebf93c5" providerId="ADAL" clId="{B8C65A74-EF5B-43CF-85ED-7EB29E4E202B}" dt="2022-12-11T15:56:46.885" v="881" actId="478"/>
          <ac:spMkLst>
            <pc:docMk/>
            <pc:sldMk cId="545205739" sldId="301"/>
            <ac:spMk id="3" creationId="{E4FD1E92-5DBC-B105-F246-2355E4FF9A74}"/>
          </ac:spMkLst>
        </pc:spChg>
        <pc:spChg chg="add del mod">
          <ac:chgData name="Balian, Sarah" userId="b3b060d9-4d34-479b-ad68-688eaebf93c5" providerId="ADAL" clId="{B8C65A74-EF5B-43CF-85ED-7EB29E4E202B}" dt="2022-12-11T15:56:48.746" v="882" actId="478"/>
          <ac:spMkLst>
            <pc:docMk/>
            <pc:sldMk cId="545205739" sldId="301"/>
            <ac:spMk id="5" creationId="{2C1858FA-4620-81C5-DD4F-BD6260CA956E}"/>
          </ac:spMkLst>
        </pc:spChg>
        <pc:spChg chg="add mod">
          <ac:chgData name="Balian, Sarah" userId="b3b060d9-4d34-479b-ad68-688eaebf93c5" providerId="ADAL" clId="{B8C65A74-EF5B-43CF-85ED-7EB29E4E202B}" dt="2022-12-11T17:08:55.418" v="896" actId="1076"/>
          <ac:spMkLst>
            <pc:docMk/>
            <pc:sldMk cId="545205739" sldId="301"/>
            <ac:spMk id="6" creationId="{7025D00B-60EA-BCA6-2BAB-C345C0E8E0AD}"/>
          </ac:spMkLst>
        </pc:spChg>
        <pc:picChg chg="add mod">
          <ac:chgData name="Balian, Sarah" userId="b3b060d9-4d34-479b-ad68-688eaebf93c5" providerId="ADAL" clId="{B8C65A74-EF5B-43CF-85ED-7EB29E4E202B}" dt="2022-12-11T17:10:26.009" v="899"/>
          <ac:picMkLst>
            <pc:docMk/>
            <pc:sldMk cId="545205739" sldId="301"/>
            <ac:picMk id="7" creationId="{9D040096-C5A2-22F8-32D6-6D059E8CFE77}"/>
          </ac:picMkLst>
        </pc:picChg>
      </pc:sldChg>
      <pc:sldChg chg="addSp delSp modSp add del mod ord">
        <pc:chgData name="Balian, Sarah" userId="b3b060d9-4d34-479b-ad68-688eaebf93c5" providerId="ADAL" clId="{B8C65A74-EF5B-43CF-85ED-7EB29E4E202B}" dt="2022-12-11T20:50:34.491" v="2308" actId="403"/>
        <pc:sldMkLst>
          <pc:docMk/>
          <pc:sldMk cId="999049329" sldId="305"/>
        </pc:sldMkLst>
        <pc:spChg chg="mod">
          <ac:chgData name="Balian, Sarah" userId="b3b060d9-4d34-479b-ad68-688eaebf93c5" providerId="ADAL" clId="{B8C65A74-EF5B-43CF-85ED-7EB29E4E202B}" dt="2022-12-11T20:36:43.815" v="2077" actId="20577"/>
          <ac:spMkLst>
            <pc:docMk/>
            <pc:sldMk cId="999049329" sldId="305"/>
            <ac:spMk id="10" creationId="{2D953FA9-CD59-752E-4FDA-CC41FF4B8DF2}"/>
          </ac:spMkLst>
        </pc:spChg>
        <pc:spChg chg="mod">
          <ac:chgData name="Balian, Sarah" userId="b3b060d9-4d34-479b-ad68-688eaebf93c5" providerId="ADAL" clId="{B8C65A74-EF5B-43CF-85ED-7EB29E4E202B}" dt="2022-12-11T20:46:50.149" v="2223" actId="20577"/>
          <ac:spMkLst>
            <pc:docMk/>
            <pc:sldMk cId="999049329" sldId="305"/>
            <ac:spMk id="11" creationId="{8E4E40E9-D792-25A1-4B37-23D4780B1318}"/>
          </ac:spMkLst>
        </pc:spChg>
        <pc:spChg chg="del mod">
          <ac:chgData name="Balian, Sarah" userId="b3b060d9-4d34-479b-ad68-688eaebf93c5" providerId="ADAL" clId="{B8C65A74-EF5B-43CF-85ED-7EB29E4E202B}" dt="2022-12-11T20:37:16.192" v="2169" actId="478"/>
          <ac:spMkLst>
            <pc:docMk/>
            <pc:sldMk cId="999049329" sldId="305"/>
            <ac:spMk id="28" creationId="{991AF816-4FB0-23CF-F756-70991345D24B}"/>
          </ac:spMkLst>
        </pc:spChg>
        <pc:spChg chg="add mod">
          <ac:chgData name="Balian, Sarah" userId="b3b060d9-4d34-479b-ad68-688eaebf93c5" providerId="ADAL" clId="{B8C65A74-EF5B-43CF-85ED-7EB29E4E202B}" dt="2022-12-11T20:50:31.894" v="2307" actId="403"/>
          <ac:spMkLst>
            <pc:docMk/>
            <pc:sldMk cId="999049329" sldId="305"/>
            <ac:spMk id="51" creationId="{43A58D49-5D4D-FACF-FA04-3B09185901CC}"/>
          </ac:spMkLst>
        </pc:spChg>
        <pc:spChg chg="add mod">
          <ac:chgData name="Balian, Sarah" userId="b3b060d9-4d34-479b-ad68-688eaebf93c5" providerId="ADAL" clId="{B8C65A74-EF5B-43CF-85ED-7EB29E4E202B}" dt="2022-12-11T20:50:34.491" v="2308" actId="403"/>
          <ac:spMkLst>
            <pc:docMk/>
            <pc:sldMk cId="999049329" sldId="305"/>
            <ac:spMk id="52" creationId="{18673D96-3B50-557D-D5A5-71CBAA88D380}"/>
          </ac:spMkLst>
        </pc:spChg>
        <pc:grpChg chg="add mod">
          <ac:chgData name="Balian, Sarah" userId="b3b060d9-4d34-479b-ad68-688eaebf93c5" providerId="ADAL" clId="{B8C65A74-EF5B-43CF-85ED-7EB29E4E202B}" dt="2022-12-11T20:50:01.035" v="2277" actId="164"/>
          <ac:grpSpMkLst>
            <pc:docMk/>
            <pc:sldMk cId="999049329" sldId="305"/>
            <ac:grpSpMk id="53" creationId="{0F38D5F4-FEC7-46FB-A36A-93474715B439}"/>
          </ac:grpSpMkLst>
        </pc:grpChg>
        <pc:grpChg chg="add mod">
          <ac:chgData name="Balian, Sarah" userId="b3b060d9-4d34-479b-ad68-688eaebf93c5" providerId="ADAL" clId="{B8C65A74-EF5B-43CF-85ED-7EB29E4E202B}" dt="2022-12-11T20:50:13.879" v="2302" actId="1038"/>
          <ac:grpSpMkLst>
            <pc:docMk/>
            <pc:sldMk cId="999049329" sldId="305"/>
            <ac:grpSpMk id="54" creationId="{45350DE4-50D9-57CF-336F-3F2733746D3E}"/>
          </ac:grpSpMkLst>
        </pc:grpChg>
        <pc:grpChg chg="add mod">
          <ac:chgData name="Balian, Sarah" userId="b3b060d9-4d34-479b-ad68-688eaebf93c5" providerId="ADAL" clId="{B8C65A74-EF5B-43CF-85ED-7EB29E4E202B}" dt="2022-12-11T20:50:07.420" v="2280" actId="164"/>
          <ac:grpSpMkLst>
            <pc:docMk/>
            <pc:sldMk cId="999049329" sldId="305"/>
            <ac:grpSpMk id="55" creationId="{250AB627-B59B-7B3B-E729-C3A240FE2B65}"/>
          </ac:grpSpMkLst>
        </pc:grpChg>
        <pc:grpChg chg="add mod">
          <ac:chgData name="Balian, Sarah" userId="b3b060d9-4d34-479b-ad68-688eaebf93c5" providerId="ADAL" clId="{B8C65A74-EF5B-43CF-85ED-7EB29E4E202B}" dt="2022-12-11T20:50:07.420" v="2280" actId="164"/>
          <ac:grpSpMkLst>
            <pc:docMk/>
            <pc:sldMk cId="999049329" sldId="305"/>
            <ac:grpSpMk id="56" creationId="{B4684D4F-DB5F-9C6D-389C-364A706418EB}"/>
          </ac:grpSpMkLst>
        </pc:grpChg>
        <pc:grpChg chg="add mod">
          <ac:chgData name="Balian, Sarah" userId="b3b060d9-4d34-479b-ad68-688eaebf93c5" providerId="ADAL" clId="{B8C65A74-EF5B-43CF-85ED-7EB29E4E202B}" dt="2022-12-11T20:50:13.879" v="2302" actId="1038"/>
          <ac:grpSpMkLst>
            <pc:docMk/>
            <pc:sldMk cId="999049329" sldId="305"/>
            <ac:grpSpMk id="57" creationId="{EA3865C6-C69E-0382-3FD3-ACFD87A39A36}"/>
          </ac:grpSpMkLst>
        </pc:grpChg>
        <pc:picChg chg="del">
          <ac:chgData name="Balian, Sarah" userId="b3b060d9-4d34-479b-ad68-688eaebf93c5" providerId="ADAL" clId="{B8C65A74-EF5B-43CF-85ED-7EB29E4E202B}" dt="2022-12-11T20:47:04.891" v="2227" actId="478"/>
          <ac:picMkLst>
            <pc:docMk/>
            <pc:sldMk cId="999049329" sldId="305"/>
            <ac:picMk id="14" creationId="{8205031A-0169-9195-1F2E-D7783DEFB086}"/>
          </ac:picMkLst>
        </pc:picChg>
        <pc:picChg chg="del">
          <ac:chgData name="Balian, Sarah" userId="b3b060d9-4d34-479b-ad68-688eaebf93c5" providerId="ADAL" clId="{B8C65A74-EF5B-43CF-85ED-7EB29E4E202B}" dt="2022-12-11T20:47:04.091" v="2226" actId="478"/>
          <ac:picMkLst>
            <pc:docMk/>
            <pc:sldMk cId="999049329" sldId="305"/>
            <ac:picMk id="15" creationId="{94E7711E-3F95-D644-1C34-936BD078DDA4}"/>
          </ac:picMkLst>
        </pc:picChg>
        <pc:picChg chg="del">
          <ac:chgData name="Balian, Sarah" userId="b3b060d9-4d34-479b-ad68-688eaebf93c5" providerId="ADAL" clId="{B8C65A74-EF5B-43CF-85ED-7EB29E4E202B}" dt="2022-12-11T20:47:03.356" v="2225" actId="478"/>
          <ac:picMkLst>
            <pc:docMk/>
            <pc:sldMk cId="999049329" sldId="305"/>
            <ac:picMk id="30" creationId="{6B856B9C-4E6D-7137-DD7A-8C203DF55B0D}"/>
          </ac:picMkLst>
        </pc:picChg>
        <pc:picChg chg="del">
          <ac:chgData name="Balian, Sarah" userId="b3b060d9-4d34-479b-ad68-688eaebf93c5" providerId="ADAL" clId="{B8C65A74-EF5B-43CF-85ED-7EB29E4E202B}" dt="2022-12-11T20:47:02.137" v="2224" actId="478"/>
          <ac:picMkLst>
            <pc:docMk/>
            <pc:sldMk cId="999049329" sldId="305"/>
            <ac:picMk id="31" creationId="{107E5058-8C21-45CE-DC94-617D608955ED}"/>
          </ac:picMkLst>
        </pc:picChg>
        <pc:picChg chg="mod">
          <ac:chgData name="Balian, Sarah" userId="b3b060d9-4d34-479b-ad68-688eaebf93c5" providerId="ADAL" clId="{B8C65A74-EF5B-43CF-85ED-7EB29E4E202B}" dt="2022-12-11T20:50:01.035" v="2277" actId="164"/>
          <ac:picMkLst>
            <pc:docMk/>
            <pc:sldMk cId="999049329" sldId="305"/>
            <ac:picMk id="32" creationId="{324D4BD2-0F17-DFEB-7228-2B076E910BFA}"/>
          </ac:picMkLst>
        </pc:picChg>
        <pc:picChg chg="del">
          <ac:chgData name="Balian, Sarah" userId="b3b060d9-4d34-479b-ad68-688eaebf93c5" providerId="ADAL" clId="{B8C65A74-EF5B-43CF-85ED-7EB29E4E202B}" dt="2022-12-11T20:45:55.657" v="2206" actId="478"/>
          <ac:picMkLst>
            <pc:docMk/>
            <pc:sldMk cId="999049329" sldId="305"/>
            <ac:picMk id="33" creationId="{02511611-31DD-BC92-8680-895969A3D611}"/>
          </ac:picMkLst>
        </pc:picChg>
        <pc:picChg chg="del">
          <ac:chgData name="Balian, Sarah" userId="b3b060d9-4d34-479b-ad68-688eaebf93c5" providerId="ADAL" clId="{B8C65A74-EF5B-43CF-85ED-7EB29E4E202B}" dt="2022-12-11T20:45:56.313" v="2207" actId="478"/>
          <ac:picMkLst>
            <pc:docMk/>
            <pc:sldMk cId="999049329" sldId="305"/>
            <ac:picMk id="34" creationId="{53EEE7B1-3FAD-3FEE-A40C-C5274A86F87D}"/>
          </ac:picMkLst>
        </pc:picChg>
        <pc:picChg chg="del">
          <ac:chgData name="Balian, Sarah" userId="b3b060d9-4d34-479b-ad68-688eaebf93c5" providerId="ADAL" clId="{B8C65A74-EF5B-43CF-85ED-7EB29E4E202B}" dt="2022-12-11T20:46:15.641" v="2215" actId="478"/>
          <ac:picMkLst>
            <pc:docMk/>
            <pc:sldMk cId="999049329" sldId="305"/>
            <ac:picMk id="35" creationId="{B05A3BBC-A51B-DA1B-014F-12D05166B5BC}"/>
          </ac:picMkLst>
        </pc:picChg>
        <pc:picChg chg="del">
          <ac:chgData name="Balian, Sarah" userId="b3b060d9-4d34-479b-ad68-688eaebf93c5" providerId="ADAL" clId="{B8C65A74-EF5B-43CF-85ED-7EB29E4E202B}" dt="2022-12-11T20:46:16.706" v="2216" actId="478"/>
          <ac:picMkLst>
            <pc:docMk/>
            <pc:sldMk cId="999049329" sldId="305"/>
            <ac:picMk id="36" creationId="{5CF82A57-5F34-9AC3-D327-FE52682EB7C1}"/>
          </ac:picMkLst>
        </pc:picChg>
        <pc:picChg chg="del">
          <ac:chgData name="Balian, Sarah" userId="b3b060d9-4d34-479b-ad68-688eaebf93c5" providerId="ADAL" clId="{B8C65A74-EF5B-43CF-85ED-7EB29E4E202B}" dt="2022-12-11T20:45:55.085" v="2205" actId="478"/>
          <ac:picMkLst>
            <pc:docMk/>
            <pc:sldMk cId="999049329" sldId="305"/>
            <ac:picMk id="37" creationId="{3FAEEB03-C185-21EE-89D2-D4A07787E36C}"/>
          </ac:picMkLst>
        </pc:picChg>
        <pc:picChg chg="mod modCrop">
          <ac:chgData name="Balian, Sarah" userId="b3b060d9-4d34-479b-ad68-688eaebf93c5" providerId="ADAL" clId="{B8C65A74-EF5B-43CF-85ED-7EB29E4E202B}" dt="2022-12-11T20:49:56.099" v="2276" actId="164"/>
          <ac:picMkLst>
            <pc:docMk/>
            <pc:sldMk cId="999049329" sldId="305"/>
            <ac:picMk id="40" creationId="{84633422-9B9B-8D9C-9A74-06A58DD92087}"/>
          </ac:picMkLst>
        </pc:picChg>
        <pc:picChg chg="add del mod">
          <ac:chgData name="Balian, Sarah" userId="b3b060d9-4d34-479b-ad68-688eaebf93c5" providerId="ADAL" clId="{B8C65A74-EF5B-43CF-85ED-7EB29E4E202B}" dt="2022-12-11T20:45:09.272" v="2188" actId="478"/>
          <ac:picMkLst>
            <pc:docMk/>
            <pc:sldMk cId="999049329" sldId="305"/>
            <ac:picMk id="41" creationId="{7C161B5A-B6AF-E3D9-1283-F7DBEADFF3B8}"/>
          </ac:picMkLst>
        </pc:picChg>
        <pc:picChg chg="add del mod">
          <ac:chgData name="Balian, Sarah" userId="b3b060d9-4d34-479b-ad68-688eaebf93c5" providerId="ADAL" clId="{B8C65A74-EF5B-43CF-85ED-7EB29E4E202B}" dt="2022-12-11T20:44:46.849" v="2181" actId="478"/>
          <ac:picMkLst>
            <pc:docMk/>
            <pc:sldMk cId="999049329" sldId="305"/>
            <ac:picMk id="42" creationId="{8338C18B-92BE-3813-C7F6-55DE012BB8BB}"/>
          </ac:picMkLst>
        </pc:picChg>
        <pc:picChg chg="add del mod">
          <ac:chgData name="Balian, Sarah" userId="b3b060d9-4d34-479b-ad68-688eaebf93c5" providerId="ADAL" clId="{B8C65A74-EF5B-43CF-85ED-7EB29E4E202B}" dt="2022-12-11T20:45:08.556" v="2187" actId="478"/>
          <ac:picMkLst>
            <pc:docMk/>
            <pc:sldMk cId="999049329" sldId="305"/>
            <ac:picMk id="43" creationId="{59622FA7-CE51-0F67-216F-0E605D6CA01A}"/>
          </ac:picMkLst>
        </pc:picChg>
        <pc:picChg chg="add mod modCrop">
          <ac:chgData name="Balian, Sarah" userId="b3b060d9-4d34-479b-ad68-688eaebf93c5" providerId="ADAL" clId="{B8C65A74-EF5B-43CF-85ED-7EB29E4E202B}" dt="2022-12-11T20:50:03.675" v="2278" actId="164"/>
          <ac:picMkLst>
            <pc:docMk/>
            <pc:sldMk cId="999049329" sldId="305"/>
            <ac:picMk id="45" creationId="{F17DBF74-CC06-9726-B01A-2D185E385A85}"/>
          </ac:picMkLst>
        </pc:picChg>
        <pc:picChg chg="add del mod modCrop">
          <ac:chgData name="Balian, Sarah" userId="b3b060d9-4d34-479b-ad68-688eaebf93c5" providerId="ADAL" clId="{B8C65A74-EF5B-43CF-85ED-7EB29E4E202B}" dt="2022-12-11T20:50:05.916" v="2279" actId="164"/>
          <ac:picMkLst>
            <pc:docMk/>
            <pc:sldMk cId="999049329" sldId="305"/>
            <ac:picMk id="47" creationId="{DCFA0C80-34FB-4941-C437-66F7FBDAE873}"/>
          </ac:picMkLst>
        </pc:picChg>
        <pc:picChg chg="add mod">
          <ac:chgData name="Balian, Sarah" userId="b3b060d9-4d34-479b-ad68-688eaebf93c5" providerId="ADAL" clId="{B8C65A74-EF5B-43CF-85ED-7EB29E4E202B}" dt="2022-12-11T20:50:03.675" v="2278" actId="164"/>
          <ac:picMkLst>
            <pc:docMk/>
            <pc:sldMk cId="999049329" sldId="305"/>
            <ac:picMk id="48" creationId="{34BF0F92-73C4-9353-6B81-1C7F95340C5A}"/>
          </ac:picMkLst>
        </pc:picChg>
        <pc:picChg chg="add mod modCrop">
          <ac:chgData name="Balian, Sarah" userId="b3b060d9-4d34-479b-ad68-688eaebf93c5" providerId="ADAL" clId="{B8C65A74-EF5B-43CF-85ED-7EB29E4E202B}" dt="2022-12-11T20:50:05.916" v="2279" actId="164"/>
          <ac:picMkLst>
            <pc:docMk/>
            <pc:sldMk cId="999049329" sldId="305"/>
            <ac:picMk id="49" creationId="{0B8386CE-B6AB-FAB0-2217-EAC50FBEA86E}"/>
          </ac:picMkLst>
        </pc:picChg>
        <pc:picChg chg="add mod modCrop">
          <ac:chgData name="Balian, Sarah" userId="b3b060d9-4d34-479b-ad68-688eaebf93c5" providerId="ADAL" clId="{B8C65A74-EF5B-43CF-85ED-7EB29E4E202B}" dt="2022-12-11T20:49:56.099" v="2276" actId="164"/>
          <ac:picMkLst>
            <pc:docMk/>
            <pc:sldMk cId="999049329" sldId="305"/>
            <ac:picMk id="50" creationId="{BA7B4E12-56A5-E631-00E1-117423CD05A8}"/>
          </ac:picMkLst>
        </pc:picChg>
      </pc:sldChg>
      <pc:sldChg chg="del">
        <pc:chgData name="Balian, Sarah" userId="b3b060d9-4d34-479b-ad68-688eaebf93c5" providerId="ADAL" clId="{B8C65A74-EF5B-43CF-85ED-7EB29E4E202B}" dt="2022-12-11T21:39:20.232" v="3183" actId="47"/>
        <pc:sldMkLst>
          <pc:docMk/>
          <pc:sldMk cId="1653516997" sldId="307"/>
        </pc:sldMkLst>
      </pc:sldChg>
      <pc:sldChg chg="del">
        <pc:chgData name="Balian, Sarah" userId="b3b060d9-4d34-479b-ad68-688eaebf93c5" providerId="ADAL" clId="{B8C65A74-EF5B-43CF-85ED-7EB29E4E202B}" dt="2022-12-11T20:51:18.759" v="2312" actId="47"/>
        <pc:sldMkLst>
          <pc:docMk/>
          <pc:sldMk cId="1931778444" sldId="318"/>
        </pc:sldMkLst>
      </pc:sldChg>
      <pc:sldChg chg="del">
        <pc:chgData name="Balian, Sarah" userId="b3b060d9-4d34-479b-ad68-688eaebf93c5" providerId="ADAL" clId="{B8C65A74-EF5B-43CF-85ED-7EB29E4E202B}" dt="2022-12-11T20:51:20.342" v="2313" actId="47"/>
        <pc:sldMkLst>
          <pc:docMk/>
          <pc:sldMk cId="734295458" sldId="319"/>
        </pc:sldMkLst>
      </pc:sldChg>
      <pc:sldChg chg="del">
        <pc:chgData name="Balian, Sarah" userId="b3b060d9-4d34-479b-ad68-688eaebf93c5" providerId="ADAL" clId="{B8C65A74-EF5B-43CF-85ED-7EB29E4E202B}" dt="2022-12-11T20:51:22.880" v="2314" actId="47"/>
        <pc:sldMkLst>
          <pc:docMk/>
          <pc:sldMk cId="204169627" sldId="320"/>
        </pc:sldMkLst>
      </pc:sldChg>
      <pc:sldChg chg="del">
        <pc:chgData name="Balian, Sarah" userId="b3b060d9-4d34-479b-ad68-688eaebf93c5" providerId="ADAL" clId="{B8C65A74-EF5B-43CF-85ED-7EB29E4E202B}" dt="2022-12-11T21:39:20.232" v="3183" actId="47"/>
        <pc:sldMkLst>
          <pc:docMk/>
          <pc:sldMk cId="3199844134" sldId="321"/>
        </pc:sldMkLst>
      </pc:sldChg>
      <pc:sldChg chg="del">
        <pc:chgData name="Balian, Sarah" userId="b3b060d9-4d34-479b-ad68-688eaebf93c5" providerId="ADAL" clId="{B8C65A74-EF5B-43CF-85ED-7EB29E4E202B}" dt="2022-12-11T21:39:20.232" v="3183" actId="47"/>
        <pc:sldMkLst>
          <pc:docMk/>
          <pc:sldMk cId="3332005300" sldId="322"/>
        </pc:sldMkLst>
      </pc:sldChg>
      <pc:sldChg chg="del">
        <pc:chgData name="Balian, Sarah" userId="b3b060d9-4d34-479b-ad68-688eaebf93c5" providerId="ADAL" clId="{B8C65A74-EF5B-43CF-85ED-7EB29E4E202B}" dt="2022-12-11T20:51:25.251" v="2315" actId="47"/>
        <pc:sldMkLst>
          <pc:docMk/>
          <pc:sldMk cId="2491221319" sldId="323"/>
        </pc:sldMkLst>
      </pc:sldChg>
      <pc:sldChg chg="del">
        <pc:chgData name="Balian, Sarah" userId="b3b060d9-4d34-479b-ad68-688eaebf93c5" providerId="ADAL" clId="{B8C65A74-EF5B-43CF-85ED-7EB29E4E202B}" dt="2022-12-11T20:51:28.622" v="2316" actId="47"/>
        <pc:sldMkLst>
          <pc:docMk/>
          <pc:sldMk cId="1702557876" sldId="324"/>
        </pc:sldMkLst>
      </pc:sldChg>
      <pc:sldChg chg="del">
        <pc:chgData name="Balian, Sarah" userId="b3b060d9-4d34-479b-ad68-688eaebf93c5" providerId="ADAL" clId="{B8C65A74-EF5B-43CF-85ED-7EB29E4E202B}" dt="2022-12-11T21:39:20.232" v="3183" actId="47"/>
        <pc:sldMkLst>
          <pc:docMk/>
          <pc:sldMk cId="4269612064" sldId="325"/>
        </pc:sldMkLst>
      </pc:sldChg>
      <pc:sldChg chg="modSp new mod ord">
        <pc:chgData name="Balian, Sarah" userId="b3b060d9-4d34-479b-ad68-688eaebf93c5" providerId="ADAL" clId="{B8C65A74-EF5B-43CF-85ED-7EB29E4E202B}" dt="2022-12-11T15:46:04.878" v="637"/>
        <pc:sldMkLst>
          <pc:docMk/>
          <pc:sldMk cId="1457795696" sldId="326"/>
        </pc:sldMkLst>
        <pc:spChg chg="mod">
          <ac:chgData name="Balian, Sarah" userId="b3b060d9-4d34-479b-ad68-688eaebf93c5" providerId="ADAL" clId="{B8C65A74-EF5B-43CF-85ED-7EB29E4E202B}" dt="2022-12-11T15:43:28.025" v="212" actId="20577"/>
          <ac:spMkLst>
            <pc:docMk/>
            <pc:sldMk cId="1457795696" sldId="326"/>
            <ac:spMk id="2" creationId="{F050121B-D4A7-C426-32A4-BF0987433026}"/>
          </ac:spMkLst>
        </pc:spChg>
        <pc:spChg chg="mod">
          <ac:chgData name="Balian, Sarah" userId="b3b060d9-4d34-479b-ad68-688eaebf93c5" providerId="ADAL" clId="{B8C65A74-EF5B-43CF-85ED-7EB29E4E202B}" dt="2022-12-11T15:45:54.171" v="635" actId="27636"/>
          <ac:spMkLst>
            <pc:docMk/>
            <pc:sldMk cId="1457795696" sldId="326"/>
            <ac:spMk id="3" creationId="{B6340F88-FDE5-D8FA-4CB8-7065B97BFE6B}"/>
          </ac:spMkLst>
        </pc:spChg>
      </pc:sldChg>
      <pc:sldChg chg="modSp add mod">
        <pc:chgData name="Balian, Sarah" userId="b3b060d9-4d34-479b-ad68-688eaebf93c5" providerId="ADAL" clId="{B8C65A74-EF5B-43CF-85ED-7EB29E4E202B}" dt="2022-12-11T17:12:10.525" v="907" actId="207"/>
        <pc:sldMkLst>
          <pc:docMk/>
          <pc:sldMk cId="2900471433" sldId="327"/>
        </pc:sldMkLst>
        <pc:graphicFrameChg chg="mod">
          <ac:chgData name="Balian, Sarah" userId="b3b060d9-4d34-479b-ad68-688eaebf93c5" providerId="ADAL" clId="{B8C65A74-EF5B-43CF-85ED-7EB29E4E202B}" dt="2022-12-11T17:12:10.525" v="907" actId="207"/>
          <ac:graphicFrameMkLst>
            <pc:docMk/>
            <pc:sldMk cId="2900471433" sldId="327"/>
            <ac:graphicFrameMk id="9" creationId="{16BB2B36-D329-083C-5198-BEEC5AC12CFA}"/>
          </ac:graphicFrameMkLst>
        </pc:graphicFrameChg>
      </pc:sldChg>
      <pc:sldChg chg="addSp modSp add mod">
        <pc:chgData name="Balian, Sarah" userId="b3b060d9-4d34-479b-ad68-688eaebf93c5" providerId="ADAL" clId="{B8C65A74-EF5B-43CF-85ED-7EB29E4E202B}" dt="2022-12-11T17:25:29.302" v="1032" actId="20577"/>
        <pc:sldMkLst>
          <pc:docMk/>
          <pc:sldMk cId="2158953782" sldId="328"/>
        </pc:sldMkLst>
        <pc:spChg chg="mod">
          <ac:chgData name="Balian, Sarah" userId="b3b060d9-4d34-479b-ad68-688eaebf93c5" providerId="ADAL" clId="{B8C65A74-EF5B-43CF-85ED-7EB29E4E202B}" dt="2022-12-11T17:13:19.999" v="941" actId="20577"/>
          <ac:spMkLst>
            <pc:docMk/>
            <pc:sldMk cId="2158953782" sldId="328"/>
            <ac:spMk id="2" creationId="{F6245169-1799-41CD-B28E-D2D20D16AD73}"/>
          </ac:spMkLst>
        </pc:spChg>
        <pc:spChg chg="add mod">
          <ac:chgData name="Balian, Sarah" userId="b3b060d9-4d34-479b-ad68-688eaebf93c5" providerId="ADAL" clId="{B8C65A74-EF5B-43CF-85ED-7EB29E4E202B}" dt="2022-12-11T17:19:00.717" v="960" actId="1076"/>
          <ac:spMkLst>
            <pc:docMk/>
            <pc:sldMk cId="2158953782" sldId="328"/>
            <ac:spMk id="3" creationId="{A6DCF9D2-87B3-F55C-FC1E-91302F0C2EEC}"/>
          </ac:spMkLst>
        </pc:spChg>
        <pc:spChg chg="add mod">
          <ac:chgData name="Balian, Sarah" userId="b3b060d9-4d34-479b-ad68-688eaebf93c5" providerId="ADAL" clId="{B8C65A74-EF5B-43CF-85ED-7EB29E4E202B}" dt="2022-12-11T17:19:45.979" v="976" actId="1036"/>
          <ac:spMkLst>
            <pc:docMk/>
            <pc:sldMk cId="2158953782" sldId="328"/>
            <ac:spMk id="4" creationId="{2B73BAC9-FE78-CFE5-9039-58A67F37AA27}"/>
          </ac:spMkLst>
        </pc:spChg>
        <pc:spChg chg="add mod">
          <ac:chgData name="Balian, Sarah" userId="b3b060d9-4d34-479b-ad68-688eaebf93c5" providerId="ADAL" clId="{B8C65A74-EF5B-43CF-85ED-7EB29E4E202B}" dt="2022-12-11T17:20:37.308" v="983" actId="27636"/>
          <ac:spMkLst>
            <pc:docMk/>
            <pc:sldMk cId="2158953782" sldId="328"/>
            <ac:spMk id="5" creationId="{EA05FDD7-0843-D88F-9628-40FFCFB3887A}"/>
          </ac:spMkLst>
        </pc:spChg>
        <pc:spChg chg="mod">
          <ac:chgData name="Balian, Sarah" userId="b3b060d9-4d34-479b-ad68-688eaebf93c5" providerId="ADAL" clId="{B8C65A74-EF5B-43CF-85ED-7EB29E4E202B}" dt="2022-12-11T17:25:29.302" v="1032" actId="20577"/>
          <ac:spMkLst>
            <pc:docMk/>
            <pc:sldMk cId="2158953782" sldId="328"/>
            <ac:spMk id="6" creationId="{7025D00B-60EA-BCA6-2BAB-C345C0E8E0AD}"/>
          </ac:spMkLst>
        </pc:spChg>
        <pc:graphicFrameChg chg="mod">
          <ac:chgData name="Balian, Sarah" userId="b3b060d9-4d34-479b-ad68-688eaebf93c5" providerId="ADAL" clId="{B8C65A74-EF5B-43CF-85ED-7EB29E4E202B}" dt="2022-12-11T17:14:39.744" v="958" actId="1076"/>
          <ac:graphicFrameMkLst>
            <pc:docMk/>
            <pc:sldMk cId="2158953782" sldId="328"/>
            <ac:graphicFrameMk id="9" creationId="{16BB2B36-D329-083C-5198-BEEC5AC12CFA}"/>
          </ac:graphicFrameMkLst>
        </pc:graphicFrameChg>
      </pc:sldChg>
      <pc:sldChg chg="addSp delSp modSp add mod">
        <pc:chgData name="Balian, Sarah" userId="b3b060d9-4d34-479b-ad68-688eaebf93c5" providerId="ADAL" clId="{B8C65A74-EF5B-43CF-85ED-7EB29E4E202B}" dt="2022-12-11T17:25:42.936" v="1051" actId="6549"/>
        <pc:sldMkLst>
          <pc:docMk/>
          <pc:sldMk cId="1397072476" sldId="329"/>
        </pc:sldMkLst>
        <pc:spChg chg="mod">
          <ac:chgData name="Balian, Sarah" userId="b3b060d9-4d34-479b-ad68-688eaebf93c5" providerId="ADAL" clId="{B8C65A74-EF5B-43CF-85ED-7EB29E4E202B}" dt="2022-12-11T17:25:42.936" v="1051" actId="6549"/>
          <ac:spMkLst>
            <pc:docMk/>
            <pc:sldMk cId="1397072476" sldId="329"/>
            <ac:spMk id="2" creationId="{F6245169-1799-41CD-B28E-D2D20D16AD73}"/>
          </ac:spMkLst>
        </pc:spChg>
        <pc:spChg chg="del">
          <ac:chgData name="Balian, Sarah" userId="b3b060d9-4d34-479b-ad68-688eaebf93c5" providerId="ADAL" clId="{B8C65A74-EF5B-43CF-85ED-7EB29E4E202B}" dt="2022-12-11T17:21:39.420" v="1001" actId="478"/>
          <ac:spMkLst>
            <pc:docMk/>
            <pc:sldMk cId="1397072476" sldId="329"/>
            <ac:spMk id="3" creationId="{A6DCF9D2-87B3-F55C-FC1E-91302F0C2EEC}"/>
          </ac:spMkLst>
        </pc:spChg>
        <pc:spChg chg="del">
          <ac:chgData name="Balian, Sarah" userId="b3b060d9-4d34-479b-ad68-688eaebf93c5" providerId="ADAL" clId="{B8C65A74-EF5B-43CF-85ED-7EB29E4E202B}" dt="2022-12-11T17:21:39.420" v="1001" actId="478"/>
          <ac:spMkLst>
            <pc:docMk/>
            <pc:sldMk cId="1397072476" sldId="329"/>
            <ac:spMk id="4" creationId="{2B73BAC9-FE78-CFE5-9039-58A67F37AA27}"/>
          </ac:spMkLst>
        </pc:spChg>
        <pc:spChg chg="del">
          <ac:chgData name="Balian, Sarah" userId="b3b060d9-4d34-479b-ad68-688eaebf93c5" providerId="ADAL" clId="{B8C65A74-EF5B-43CF-85ED-7EB29E4E202B}" dt="2022-12-11T17:21:42.254" v="1002" actId="478"/>
          <ac:spMkLst>
            <pc:docMk/>
            <pc:sldMk cId="1397072476" sldId="329"/>
            <ac:spMk id="5" creationId="{EA05FDD7-0843-D88F-9628-40FFCFB3887A}"/>
          </ac:spMkLst>
        </pc:spChg>
        <pc:spChg chg="mod">
          <ac:chgData name="Balian, Sarah" userId="b3b060d9-4d34-479b-ad68-688eaebf93c5" providerId="ADAL" clId="{B8C65A74-EF5B-43CF-85ED-7EB29E4E202B}" dt="2022-12-11T17:25:34.727" v="1034" actId="20577"/>
          <ac:spMkLst>
            <pc:docMk/>
            <pc:sldMk cId="1397072476" sldId="329"/>
            <ac:spMk id="6" creationId="{7025D00B-60EA-BCA6-2BAB-C345C0E8E0AD}"/>
          </ac:spMkLst>
        </pc:spChg>
        <pc:spChg chg="mod">
          <ac:chgData name="Balian, Sarah" userId="b3b060d9-4d34-479b-ad68-688eaebf93c5" providerId="ADAL" clId="{B8C65A74-EF5B-43CF-85ED-7EB29E4E202B}" dt="2022-12-11T17:23:57.593" v="1003"/>
          <ac:spMkLst>
            <pc:docMk/>
            <pc:sldMk cId="1397072476" sldId="329"/>
            <ac:spMk id="10" creationId="{C9C2296E-9F43-735D-9D28-1F983DA0872C}"/>
          </ac:spMkLst>
        </pc:spChg>
        <pc:spChg chg="mod">
          <ac:chgData name="Balian, Sarah" userId="b3b060d9-4d34-479b-ad68-688eaebf93c5" providerId="ADAL" clId="{B8C65A74-EF5B-43CF-85ED-7EB29E4E202B}" dt="2022-12-11T17:23:57.593" v="1003"/>
          <ac:spMkLst>
            <pc:docMk/>
            <pc:sldMk cId="1397072476" sldId="329"/>
            <ac:spMk id="11" creationId="{79AAED7A-DD92-69B4-EF88-B515A8205576}"/>
          </ac:spMkLst>
        </pc:spChg>
        <pc:spChg chg="mod">
          <ac:chgData name="Balian, Sarah" userId="b3b060d9-4d34-479b-ad68-688eaebf93c5" providerId="ADAL" clId="{B8C65A74-EF5B-43CF-85ED-7EB29E4E202B}" dt="2022-12-11T17:23:57.593" v="1003"/>
          <ac:spMkLst>
            <pc:docMk/>
            <pc:sldMk cId="1397072476" sldId="329"/>
            <ac:spMk id="12" creationId="{E860881E-E8A5-0239-399E-E412FD240E8D}"/>
          </ac:spMkLst>
        </pc:spChg>
        <pc:grpChg chg="add mod">
          <ac:chgData name="Balian, Sarah" userId="b3b060d9-4d34-479b-ad68-688eaebf93c5" providerId="ADAL" clId="{B8C65A74-EF5B-43CF-85ED-7EB29E4E202B}" dt="2022-12-11T17:23:57.593" v="1003"/>
          <ac:grpSpMkLst>
            <pc:docMk/>
            <pc:sldMk cId="1397072476" sldId="329"/>
            <ac:grpSpMk id="8" creationId="{BF59B7B9-423A-2EDB-D4FE-3FF25992C11C}"/>
          </ac:grpSpMkLst>
        </pc:grpChg>
      </pc:sldChg>
      <pc:sldChg chg="addSp delSp modSp add mod">
        <pc:chgData name="Balian, Sarah" userId="b3b060d9-4d34-479b-ad68-688eaebf93c5" providerId="ADAL" clId="{B8C65A74-EF5B-43CF-85ED-7EB29E4E202B}" dt="2022-12-11T17:41:36.442" v="1308" actId="1035"/>
        <pc:sldMkLst>
          <pc:docMk/>
          <pc:sldMk cId="35566594" sldId="330"/>
        </pc:sldMkLst>
        <pc:spChg chg="mod">
          <ac:chgData name="Balian, Sarah" userId="b3b060d9-4d34-479b-ad68-688eaebf93c5" providerId="ADAL" clId="{B8C65A74-EF5B-43CF-85ED-7EB29E4E202B}" dt="2022-12-11T17:40:42.801" v="1258" actId="1036"/>
          <ac:spMkLst>
            <pc:docMk/>
            <pc:sldMk cId="35566594" sldId="330"/>
            <ac:spMk id="2" creationId="{F6245169-1799-41CD-B28E-D2D20D16AD73}"/>
          </ac:spMkLst>
        </pc:spChg>
        <pc:spChg chg="add mod">
          <ac:chgData name="Balian, Sarah" userId="b3b060d9-4d34-479b-ad68-688eaebf93c5" providerId="ADAL" clId="{B8C65A74-EF5B-43CF-85ED-7EB29E4E202B}" dt="2022-12-11T17:41:36.442" v="1308" actId="1035"/>
          <ac:spMkLst>
            <pc:docMk/>
            <pc:sldMk cId="35566594" sldId="330"/>
            <ac:spMk id="3" creationId="{780346DB-FB0A-49FA-E313-8E68D773B22A}"/>
          </ac:spMkLst>
        </pc:spChg>
        <pc:spChg chg="add mod">
          <ac:chgData name="Balian, Sarah" userId="b3b060d9-4d34-479b-ad68-688eaebf93c5" providerId="ADAL" clId="{B8C65A74-EF5B-43CF-85ED-7EB29E4E202B}" dt="2022-12-11T17:41:36.442" v="1308" actId="1035"/>
          <ac:spMkLst>
            <pc:docMk/>
            <pc:sldMk cId="35566594" sldId="330"/>
            <ac:spMk id="4" creationId="{7296446F-9B52-45D8-BB9D-677B1480363A}"/>
          </ac:spMkLst>
        </pc:spChg>
        <pc:spChg chg="add mod">
          <ac:chgData name="Balian, Sarah" userId="b3b060d9-4d34-479b-ad68-688eaebf93c5" providerId="ADAL" clId="{B8C65A74-EF5B-43CF-85ED-7EB29E4E202B}" dt="2022-12-11T17:41:36.442" v="1308" actId="1035"/>
          <ac:spMkLst>
            <pc:docMk/>
            <pc:sldMk cId="35566594" sldId="330"/>
            <ac:spMk id="5" creationId="{B23DD96B-D30A-489D-7054-594F68BEAE29}"/>
          </ac:spMkLst>
        </pc:spChg>
        <pc:spChg chg="mod">
          <ac:chgData name="Balian, Sarah" userId="b3b060d9-4d34-479b-ad68-688eaebf93c5" providerId="ADAL" clId="{B8C65A74-EF5B-43CF-85ED-7EB29E4E202B}" dt="2022-12-11T17:40:42.801" v="1258" actId="1036"/>
          <ac:spMkLst>
            <pc:docMk/>
            <pc:sldMk cId="35566594" sldId="330"/>
            <ac:spMk id="6" creationId="{7025D00B-60EA-BCA6-2BAB-C345C0E8E0AD}"/>
          </ac:spMkLst>
        </pc:spChg>
        <pc:spChg chg="add mod">
          <ac:chgData name="Balian, Sarah" userId="b3b060d9-4d34-479b-ad68-688eaebf93c5" providerId="ADAL" clId="{B8C65A74-EF5B-43CF-85ED-7EB29E4E202B}" dt="2022-12-11T17:41:19.587" v="1287" actId="27636"/>
          <ac:spMkLst>
            <pc:docMk/>
            <pc:sldMk cId="35566594" sldId="330"/>
            <ac:spMk id="13" creationId="{4E2A267C-1713-E2C1-1C2E-B7E5380FC8E2}"/>
          </ac:spMkLst>
        </pc:spChg>
        <pc:grpChg chg="del">
          <ac:chgData name="Balian, Sarah" userId="b3b060d9-4d34-479b-ad68-688eaebf93c5" providerId="ADAL" clId="{B8C65A74-EF5B-43CF-85ED-7EB29E4E202B}" dt="2022-12-11T17:38:22.465" v="1208" actId="478"/>
          <ac:grpSpMkLst>
            <pc:docMk/>
            <pc:sldMk cId="35566594" sldId="330"/>
            <ac:grpSpMk id="8" creationId="{BF59B7B9-423A-2EDB-D4FE-3FF25992C11C}"/>
          </ac:grpSpMkLst>
        </pc:grpChg>
        <pc:graphicFrameChg chg="mod">
          <ac:chgData name="Balian, Sarah" userId="b3b060d9-4d34-479b-ad68-688eaebf93c5" providerId="ADAL" clId="{B8C65A74-EF5B-43CF-85ED-7EB29E4E202B}" dt="2022-12-11T17:41:26.201" v="1297" actId="1035"/>
          <ac:graphicFrameMkLst>
            <pc:docMk/>
            <pc:sldMk cId="35566594" sldId="330"/>
            <ac:graphicFrameMk id="9" creationId="{16BB2B36-D329-083C-5198-BEEC5AC12CFA}"/>
          </ac:graphicFrameMkLst>
        </pc:graphicFrameChg>
      </pc:sldChg>
      <pc:sldChg chg="delSp modSp add mod">
        <pc:chgData name="Balian, Sarah" userId="b3b060d9-4d34-479b-ad68-688eaebf93c5" providerId="ADAL" clId="{B8C65A74-EF5B-43CF-85ED-7EB29E4E202B}" dt="2022-12-11T17:43:29.106" v="1344" actId="1076"/>
        <pc:sldMkLst>
          <pc:docMk/>
          <pc:sldMk cId="3322161009" sldId="331"/>
        </pc:sldMkLst>
        <pc:spChg chg="mod">
          <ac:chgData name="Balian, Sarah" userId="b3b060d9-4d34-479b-ad68-688eaebf93c5" providerId="ADAL" clId="{B8C65A74-EF5B-43CF-85ED-7EB29E4E202B}" dt="2022-12-11T17:43:29.106" v="1344" actId="1076"/>
          <ac:spMkLst>
            <pc:docMk/>
            <pc:sldMk cId="3322161009" sldId="331"/>
            <ac:spMk id="2" creationId="{F6245169-1799-41CD-B28E-D2D20D16AD73}"/>
          </ac:spMkLst>
        </pc:spChg>
        <pc:spChg chg="del">
          <ac:chgData name="Balian, Sarah" userId="b3b060d9-4d34-479b-ad68-688eaebf93c5" providerId="ADAL" clId="{B8C65A74-EF5B-43CF-85ED-7EB29E4E202B}" dt="2022-12-11T17:42:11.930" v="1321" actId="478"/>
          <ac:spMkLst>
            <pc:docMk/>
            <pc:sldMk cId="3322161009" sldId="331"/>
            <ac:spMk id="3" creationId="{780346DB-FB0A-49FA-E313-8E68D773B22A}"/>
          </ac:spMkLst>
        </pc:spChg>
        <pc:spChg chg="del">
          <ac:chgData name="Balian, Sarah" userId="b3b060d9-4d34-479b-ad68-688eaebf93c5" providerId="ADAL" clId="{B8C65A74-EF5B-43CF-85ED-7EB29E4E202B}" dt="2022-12-11T17:43:11.698" v="1339" actId="478"/>
          <ac:spMkLst>
            <pc:docMk/>
            <pc:sldMk cId="3322161009" sldId="331"/>
            <ac:spMk id="4" creationId="{7296446F-9B52-45D8-BB9D-677B1480363A}"/>
          </ac:spMkLst>
        </pc:spChg>
        <pc:spChg chg="del">
          <ac:chgData name="Balian, Sarah" userId="b3b060d9-4d34-479b-ad68-688eaebf93c5" providerId="ADAL" clId="{B8C65A74-EF5B-43CF-85ED-7EB29E4E202B}" dt="2022-12-11T17:43:11.698" v="1339" actId="478"/>
          <ac:spMkLst>
            <pc:docMk/>
            <pc:sldMk cId="3322161009" sldId="331"/>
            <ac:spMk id="5" creationId="{B23DD96B-D30A-489D-7054-594F68BEAE29}"/>
          </ac:spMkLst>
        </pc:spChg>
        <pc:spChg chg="mod">
          <ac:chgData name="Balian, Sarah" userId="b3b060d9-4d34-479b-ad68-688eaebf93c5" providerId="ADAL" clId="{B8C65A74-EF5B-43CF-85ED-7EB29E4E202B}" dt="2022-12-11T17:43:26.497" v="1343" actId="1076"/>
          <ac:spMkLst>
            <pc:docMk/>
            <pc:sldMk cId="3322161009" sldId="331"/>
            <ac:spMk id="6" creationId="{7025D00B-60EA-BCA6-2BAB-C345C0E8E0AD}"/>
          </ac:spMkLst>
        </pc:spChg>
        <pc:spChg chg="del">
          <ac:chgData name="Balian, Sarah" userId="b3b060d9-4d34-479b-ad68-688eaebf93c5" providerId="ADAL" clId="{B8C65A74-EF5B-43CF-85ED-7EB29E4E202B}" dt="2022-12-11T17:43:11.698" v="1339" actId="478"/>
          <ac:spMkLst>
            <pc:docMk/>
            <pc:sldMk cId="3322161009" sldId="331"/>
            <ac:spMk id="13" creationId="{4E2A267C-1713-E2C1-1C2E-B7E5380FC8E2}"/>
          </ac:spMkLst>
        </pc:spChg>
        <pc:graphicFrameChg chg="mod">
          <ac:chgData name="Balian, Sarah" userId="b3b060d9-4d34-479b-ad68-688eaebf93c5" providerId="ADAL" clId="{B8C65A74-EF5B-43CF-85ED-7EB29E4E202B}" dt="2022-12-11T17:43:23.295" v="1342" actId="1076"/>
          <ac:graphicFrameMkLst>
            <pc:docMk/>
            <pc:sldMk cId="3322161009" sldId="331"/>
            <ac:graphicFrameMk id="9" creationId="{16BB2B36-D329-083C-5198-BEEC5AC12CFA}"/>
          </ac:graphicFrameMkLst>
        </pc:graphicFrameChg>
      </pc:sldChg>
      <pc:sldChg chg="modSp add mod">
        <pc:chgData name="Balian, Sarah" userId="b3b060d9-4d34-479b-ad68-688eaebf93c5" providerId="ADAL" clId="{B8C65A74-EF5B-43CF-85ED-7EB29E4E202B}" dt="2022-12-11T17:44:33.065" v="1384" actId="27918"/>
        <pc:sldMkLst>
          <pc:docMk/>
          <pc:sldMk cId="3553155407" sldId="332"/>
        </pc:sldMkLst>
        <pc:spChg chg="mod">
          <ac:chgData name="Balian, Sarah" userId="b3b060d9-4d34-479b-ad68-688eaebf93c5" providerId="ADAL" clId="{B8C65A74-EF5B-43CF-85ED-7EB29E4E202B}" dt="2022-12-11T17:43:48.927" v="1368" actId="20577"/>
          <ac:spMkLst>
            <pc:docMk/>
            <pc:sldMk cId="3553155407" sldId="332"/>
            <ac:spMk id="2" creationId="{F6245169-1799-41CD-B28E-D2D20D16AD73}"/>
          </ac:spMkLst>
        </pc:spChg>
      </pc:sldChg>
      <pc:sldChg chg="modSp add mod">
        <pc:chgData name="Balian, Sarah" userId="b3b060d9-4d34-479b-ad68-688eaebf93c5" providerId="ADAL" clId="{B8C65A74-EF5B-43CF-85ED-7EB29E4E202B}" dt="2022-12-11T20:34:20.593" v="2060" actId="20577"/>
        <pc:sldMkLst>
          <pc:docMk/>
          <pc:sldMk cId="470752188" sldId="333"/>
        </pc:sldMkLst>
        <pc:spChg chg="mod">
          <ac:chgData name="Balian, Sarah" userId="b3b060d9-4d34-479b-ad68-688eaebf93c5" providerId="ADAL" clId="{B8C65A74-EF5B-43CF-85ED-7EB29E4E202B}" dt="2022-12-11T20:34:12.086" v="2059" actId="108"/>
          <ac:spMkLst>
            <pc:docMk/>
            <pc:sldMk cId="470752188" sldId="333"/>
            <ac:spMk id="3" creationId="{7F10B6DC-6AF4-BFD9-E1D5-B98AA266289F}"/>
          </ac:spMkLst>
        </pc:spChg>
        <pc:spChg chg="mod">
          <ac:chgData name="Balian, Sarah" userId="b3b060d9-4d34-479b-ad68-688eaebf93c5" providerId="ADAL" clId="{B8C65A74-EF5B-43CF-85ED-7EB29E4E202B}" dt="2022-12-11T20:34:20.593" v="2060" actId="20577"/>
          <ac:spMkLst>
            <pc:docMk/>
            <pc:sldMk cId="470752188" sldId="333"/>
            <ac:spMk id="9" creationId="{E690F70B-E368-D7F5-795E-B5139345EF71}"/>
          </ac:spMkLst>
        </pc:spChg>
      </pc:sldChg>
      <pc:sldChg chg="add del">
        <pc:chgData name="Balian, Sarah" userId="b3b060d9-4d34-479b-ad68-688eaebf93c5" providerId="ADAL" clId="{B8C65A74-EF5B-43CF-85ED-7EB29E4E202B}" dt="2022-12-11T20:12:08.908" v="1387"/>
        <pc:sldMkLst>
          <pc:docMk/>
          <pc:sldMk cId="957174436" sldId="334"/>
        </pc:sldMkLst>
      </pc:sldChg>
      <pc:sldChg chg="modSp add mod">
        <pc:chgData name="Balian, Sarah" userId="b3b060d9-4d34-479b-ad68-688eaebf93c5" providerId="ADAL" clId="{B8C65A74-EF5B-43CF-85ED-7EB29E4E202B}" dt="2022-12-11T20:12:52.810" v="1397" actId="27918"/>
        <pc:sldMkLst>
          <pc:docMk/>
          <pc:sldMk cId="2672004803" sldId="334"/>
        </pc:sldMkLst>
        <pc:spChg chg="mod">
          <ac:chgData name="Balian, Sarah" userId="b3b060d9-4d34-479b-ad68-688eaebf93c5" providerId="ADAL" clId="{B8C65A74-EF5B-43CF-85ED-7EB29E4E202B}" dt="2022-12-11T20:12:16.153" v="1391" actId="20577"/>
          <ac:spMkLst>
            <pc:docMk/>
            <pc:sldMk cId="2672004803" sldId="334"/>
            <ac:spMk id="2" creationId="{F6245169-1799-41CD-B28E-D2D20D16AD73}"/>
          </ac:spMkLst>
        </pc:spChg>
      </pc:sldChg>
      <pc:sldChg chg="modSp add mod">
        <pc:chgData name="Balian, Sarah" userId="b3b060d9-4d34-479b-ad68-688eaebf93c5" providerId="ADAL" clId="{B8C65A74-EF5B-43CF-85ED-7EB29E4E202B}" dt="2022-12-11T20:31:27.951" v="1966" actId="20577"/>
        <pc:sldMkLst>
          <pc:docMk/>
          <pc:sldMk cId="3086977997" sldId="335"/>
        </pc:sldMkLst>
        <pc:spChg chg="mod">
          <ac:chgData name="Balian, Sarah" userId="b3b060d9-4d34-479b-ad68-688eaebf93c5" providerId="ADAL" clId="{B8C65A74-EF5B-43CF-85ED-7EB29E4E202B}" dt="2022-12-11T20:24:59.610" v="1408" actId="20577"/>
          <ac:spMkLst>
            <pc:docMk/>
            <pc:sldMk cId="3086977997" sldId="335"/>
            <ac:spMk id="2" creationId="{F050121B-D4A7-C426-32A4-BF0987433026}"/>
          </ac:spMkLst>
        </pc:spChg>
        <pc:spChg chg="mod">
          <ac:chgData name="Balian, Sarah" userId="b3b060d9-4d34-479b-ad68-688eaebf93c5" providerId="ADAL" clId="{B8C65A74-EF5B-43CF-85ED-7EB29E4E202B}" dt="2022-12-11T20:31:27.951" v="1966" actId="20577"/>
          <ac:spMkLst>
            <pc:docMk/>
            <pc:sldMk cId="3086977997" sldId="335"/>
            <ac:spMk id="3" creationId="{B6340F88-FDE5-D8FA-4CB8-7065B97BFE6B}"/>
          </ac:spMkLst>
        </pc:spChg>
      </pc:sldChg>
      <pc:sldChg chg="addSp delSp modSp add mod">
        <pc:chgData name="Balian, Sarah" userId="b3b060d9-4d34-479b-ad68-688eaebf93c5" providerId="ADAL" clId="{B8C65A74-EF5B-43CF-85ED-7EB29E4E202B}" dt="2022-12-11T20:33:49.773" v="2057" actId="20577"/>
        <pc:sldMkLst>
          <pc:docMk/>
          <pc:sldMk cId="1683805951" sldId="336"/>
        </pc:sldMkLst>
        <pc:spChg chg="add del mod">
          <ac:chgData name="Balian, Sarah" userId="b3b060d9-4d34-479b-ad68-688eaebf93c5" providerId="ADAL" clId="{B8C65A74-EF5B-43CF-85ED-7EB29E4E202B}" dt="2022-12-11T20:29:41.533" v="1952" actId="478"/>
          <ac:spMkLst>
            <pc:docMk/>
            <pc:sldMk cId="1683805951" sldId="336"/>
            <ac:spMk id="5" creationId="{C759449E-D297-9BFA-6F8F-5D3435655CF1}"/>
          </ac:spMkLst>
        </pc:spChg>
        <pc:spChg chg="add mod">
          <ac:chgData name="Balian, Sarah" userId="b3b060d9-4d34-479b-ad68-688eaebf93c5" providerId="ADAL" clId="{B8C65A74-EF5B-43CF-85ED-7EB29E4E202B}" dt="2022-12-11T20:33:22.910" v="2026" actId="1076"/>
          <ac:spMkLst>
            <pc:docMk/>
            <pc:sldMk cId="1683805951" sldId="336"/>
            <ac:spMk id="6" creationId="{ED3EB88E-B61A-20D4-38C8-97E73458DC84}"/>
          </ac:spMkLst>
        </pc:spChg>
        <pc:spChg chg="add mod">
          <ac:chgData name="Balian, Sarah" userId="b3b060d9-4d34-479b-ad68-688eaebf93c5" providerId="ADAL" clId="{B8C65A74-EF5B-43CF-85ED-7EB29E4E202B}" dt="2022-12-11T20:33:49.773" v="2057" actId="20577"/>
          <ac:spMkLst>
            <pc:docMk/>
            <pc:sldMk cId="1683805951" sldId="336"/>
            <ac:spMk id="7" creationId="{726788B2-9280-DC84-F8CE-1D2FF4CC3DCA}"/>
          </ac:spMkLst>
        </pc:spChg>
        <pc:spChg chg="mod">
          <ac:chgData name="Balian, Sarah" userId="b3b060d9-4d34-479b-ad68-688eaebf93c5" providerId="ADAL" clId="{B8C65A74-EF5B-43CF-85ED-7EB29E4E202B}" dt="2022-12-11T20:29:15.625" v="1950" actId="20577"/>
          <ac:spMkLst>
            <pc:docMk/>
            <pc:sldMk cId="1683805951" sldId="336"/>
            <ac:spMk id="10" creationId="{2D953FA9-CD59-752E-4FDA-CC41FF4B8DF2}"/>
          </ac:spMkLst>
        </pc:spChg>
        <pc:spChg chg="del">
          <ac:chgData name="Balian, Sarah" userId="b3b060d9-4d34-479b-ad68-688eaebf93c5" providerId="ADAL" clId="{B8C65A74-EF5B-43CF-85ED-7EB29E4E202B}" dt="2022-12-11T20:29:34.390" v="1951" actId="478"/>
          <ac:spMkLst>
            <pc:docMk/>
            <pc:sldMk cId="1683805951" sldId="336"/>
            <ac:spMk id="11" creationId="{8E4E40E9-D792-25A1-4B37-23D4780B1318}"/>
          </ac:spMkLst>
        </pc:spChg>
        <pc:graphicFrameChg chg="mod">
          <ac:chgData name="Balian, Sarah" userId="b3b060d9-4d34-479b-ad68-688eaebf93c5" providerId="ADAL" clId="{B8C65A74-EF5B-43CF-85ED-7EB29E4E202B}" dt="2022-12-11T20:33:25.062" v="2027" actId="1076"/>
          <ac:graphicFrameMkLst>
            <pc:docMk/>
            <pc:sldMk cId="1683805951" sldId="336"/>
            <ac:graphicFrameMk id="2" creationId="{B0A68F7A-A083-4E2B-B574-D05208620F48}"/>
          </ac:graphicFrameMkLst>
        </pc:graphicFrameChg>
        <pc:picChg chg="del">
          <ac:chgData name="Balian, Sarah" userId="b3b060d9-4d34-479b-ad68-688eaebf93c5" providerId="ADAL" clId="{B8C65A74-EF5B-43CF-85ED-7EB29E4E202B}" dt="2022-12-11T20:29:07.331" v="1921" actId="478"/>
          <ac:picMkLst>
            <pc:docMk/>
            <pc:sldMk cId="1683805951" sldId="336"/>
            <ac:picMk id="3" creationId="{FF614935-8E0C-1D39-A414-847E8F9912B6}"/>
          </ac:picMkLst>
        </pc:picChg>
      </pc:sldChg>
      <pc:sldChg chg="modSp mod">
        <pc:chgData name="Balian, Sarah" userId="b3b060d9-4d34-479b-ad68-688eaebf93c5" providerId="ADAL" clId="{B8C65A74-EF5B-43CF-85ED-7EB29E4E202B}" dt="2022-12-11T20:51:09.461" v="2311" actId="108"/>
        <pc:sldMkLst>
          <pc:docMk/>
          <pc:sldMk cId="1114461700" sldId="337"/>
        </pc:sldMkLst>
        <pc:spChg chg="mod">
          <ac:chgData name="Balian, Sarah" userId="b3b060d9-4d34-479b-ad68-688eaebf93c5" providerId="ADAL" clId="{B8C65A74-EF5B-43CF-85ED-7EB29E4E202B}" dt="2022-12-11T20:51:09.461" v="2311" actId="108"/>
          <ac:spMkLst>
            <pc:docMk/>
            <pc:sldMk cId="1114461700" sldId="337"/>
            <ac:spMk id="3" creationId="{7F10B6DC-6AF4-BFD9-E1D5-B98AA266289F}"/>
          </ac:spMkLst>
        </pc:spChg>
      </pc:sldChg>
      <pc:sldChg chg="add del">
        <pc:chgData name="Balian, Sarah" userId="b3b060d9-4d34-479b-ad68-688eaebf93c5" providerId="ADAL" clId="{B8C65A74-EF5B-43CF-85ED-7EB29E4E202B}" dt="2022-12-11T20:51:53.087" v="2318"/>
        <pc:sldMkLst>
          <pc:docMk/>
          <pc:sldMk cId="1412364416" sldId="338"/>
        </pc:sldMkLst>
      </pc:sldChg>
      <pc:sldChg chg="addSp delSp modSp add mod">
        <pc:chgData name="Balian, Sarah" userId="b3b060d9-4d34-479b-ad68-688eaebf93c5" providerId="ADAL" clId="{B8C65A74-EF5B-43CF-85ED-7EB29E4E202B}" dt="2022-12-11T20:58:52.243" v="2773" actId="1076"/>
        <pc:sldMkLst>
          <pc:docMk/>
          <pc:sldMk cId="2252892287" sldId="338"/>
        </pc:sldMkLst>
        <pc:spChg chg="mod">
          <ac:chgData name="Balian, Sarah" userId="b3b060d9-4d34-479b-ad68-688eaebf93c5" providerId="ADAL" clId="{B8C65A74-EF5B-43CF-85ED-7EB29E4E202B}" dt="2022-12-11T20:58:27.482" v="2768" actId="20577"/>
          <ac:spMkLst>
            <pc:docMk/>
            <pc:sldMk cId="2252892287" sldId="338"/>
            <ac:spMk id="2" creationId="{F050121B-D4A7-C426-32A4-BF0987433026}"/>
          </ac:spMkLst>
        </pc:spChg>
        <pc:spChg chg="add del mod">
          <ac:chgData name="Balian, Sarah" userId="b3b060d9-4d34-479b-ad68-688eaebf93c5" providerId="ADAL" clId="{B8C65A74-EF5B-43CF-85ED-7EB29E4E202B}" dt="2022-12-11T20:55:53.883" v="2720" actId="14100"/>
          <ac:spMkLst>
            <pc:docMk/>
            <pc:sldMk cId="2252892287" sldId="338"/>
            <ac:spMk id="3" creationId="{B6340F88-FDE5-D8FA-4CB8-7065B97BFE6B}"/>
          </ac:spMkLst>
        </pc:spChg>
        <pc:spChg chg="add del mod">
          <ac:chgData name="Balian, Sarah" userId="b3b060d9-4d34-479b-ad68-688eaebf93c5" providerId="ADAL" clId="{B8C65A74-EF5B-43CF-85ED-7EB29E4E202B}" dt="2022-12-11T20:52:38.451" v="2370" actId="21"/>
          <ac:spMkLst>
            <pc:docMk/>
            <pc:sldMk cId="2252892287" sldId="338"/>
            <ac:spMk id="5" creationId="{EFBBB292-3204-A043-D6A9-6F5EC9594330}"/>
          </ac:spMkLst>
        </pc:spChg>
        <pc:spChg chg="add del mod">
          <ac:chgData name="Balian, Sarah" userId="b3b060d9-4d34-479b-ad68-688eaebf93c5" providerId="ADAL" clId="{B8C65A74-EF5B-43CF-85ED-7EB29E4E202B}" dt="2022-12-11T20:54:17.026" v="2601" actId="478"/>
          <ac:spMkLst>
            <pc:docMk/>
            <pc:sldMk cId="2252892287" sldId="338"/>
            <ac:spMk id="6" creationId="{EB2C9D55-2C95-42DD-9013-BB4968EA9B4F}"/>
          </ac:spMkLst>
        </pc:spChg>
        <pc:spChg chg="add mod">
          <ac:chgData name="Balian, Sarah" userId="b3b060d9-4d34-479b-ad68-688eaebf93c5" providerId="ADAL" clId="{B8C65A74-EF5B-43CF-85ED-7EB29E4E202B}" dt="2022-12-11T20:55:47.261" v="2717" actId="27636"/>
          <ac:spMkLst>
            <pc:docMk/>
            <pc:sldMk cId="2252892287" sldId="338"/>
            <ac:spMk id="7" creationId="{A740AC67-B1C2-9ADA-0B77-2CE3E656CF08}"/>
          </ac:spMkLst>
        </pc:spChg>
        <pc:spChg chg="add mod">
          <ac:chgData name="Balian, Sarah" userId="b3b060d9-4d34-479b-ad68-688eaebf93c5" providerId="ADAL" clId="{B8C65A74-EF5B-43CF-85ED-7EB29E4E202B}" dt="2022-12-11T20:57:44.812" v="2755" actId="14100"/>
          <ac:spMkLst>
            <pc:docMk/>
            <pc:sldMk cId="2252892287" sldId="338"/>
            <ac:spMk id="8" creationId="{01C63506-5423-D6DA-D5E6-F13B94D21B7F}"/>
          </ac:spMkLst>
        </pc:spChg>
        <pc:spChg chg="add mod">
          <ac:chgData name="Balian, Sarah" userId="b3b060d9-4d34-479b-ad68-688eaebf93c5" providerId="ADAL" clId="{B8C65A74-EF5B-43CF-85ED-7EB29E4E202B}" dt="2022-12-11T20:58:52.243" v="2773" actId="1076"/>
          <ac:spMkLst>
            <pc:docMk/>
            <pc:sldMk cId="2252892287" sldId="338"/>
            <ac:spMk id="9" creationId="{04C5497F-F038-9559-74A9-E252109FC2C8}"/>
          </ac:spMkLst>
        </pc:spChg>
      </pc:sldChg>
      <pc:sldChg chg="addSp modSp add mod">
        <pc:chgData name="Balian, Sarah" userId="b3b060d9-4d34-479b-ad68-688eaebf93c5" providerId="ADAL" clId="{B8C65A74-EF5B-43CF-85ED-7EB29E4E202B}" dt="2022-12-11T21:31:14.044" v="2978" actId="207"/>
        <pc:sldMkLst>
          <pc:docMk/>
          <pc:sldMk cId="3364805724" sldId="339"/>
        </pc:sldMkLst>
        <pc:spChg chg="mod">
          <ac:chgData name="Balian, Sarah" userId="b3b060d9-4d34-479b-ad68-688eaebf93c5" providerId="ADAL" clId="{B8C65A74-EF5B-43CF-85ED-7EB29E4E202B}" dt="2022-12-11T21:28:43.240" v="2797" actId="20577"/>
          <ac:spMkLst>
            <pc:docMk/>
            <pc:sldMk cId="3364805724" sldId="339"/>
            <ac:spMk id="2" creationId="{F050121B-D4A7-C426-32A4-BF0987433026}"/>
          </ac:spMkLst>
        </pc:spChg>
        <pc:spChg chg="mod">
          <ac:chgData name="Balian, Sarah" userId="b3b060d9-4d34-479b-ad68-688eaebf93c5" providerId="ADAL" clId="{B8C65A74-EF5B-43CF-85ED-7EB29E4E202B}" dt="2022-12-11T21:31:14.044" v="2978" actId="207"/>
          <ac:spMkLst>
            <pc:docMk/>
            <pc:sldMk cId="3364805724" sldId="339"/>
            <ac:spMk id="3" creationId="{B6340F88-FDE5-D8FA-4CB8-7065B97BFE6B}"/>
          </ac:spMkLst>
        </pc:spChg>
        <pc:picChg chg="add mod">
          <ac:chgData name="Balian, Sarah" userId="b3b060d9-4d34-479b-ad68-688eaebf93c5" providerId="ADAL" clId="{B8C65A74-EF5B-43CF-85ED-7EB29E4E202B}" dt="2022-12-11T21:28:22.007" v="2789"/>
          <ac:picMkLst>
            <pc:docMk/>
            <pc:sldMk cId="3364805724" sldId="339"/>
            <ac:picMk id="4" creationId="{CE5C9FDF-5B27-42CC-49E4-D5E438294C67}"/>
          </ac:picMkLst>
        </pc:picChg>
      </pc:sldChg>
      <pc:sldMasterChg chg="modSp mod modSldLayout">
        <pc:chgData name="Balian, Sarah" userId="b3b060d9-4d34-479b-ad68-688eaebf93c5" providerId="ADAL" clId="{B8C65A74-EF5B-43CF-85ED-7EB29E4E202B}" dt="2022-12-13T14:31:10.820" v="3575" actId="6549"/>
        <pc:sldMasterMkLst>
          <pc:docMk/>
          <pc:sldMasterMk cId="3850865728" sldId="2147483662"/>
        </pc:sldMasterMkLst>
        <pc:spChg chg="mod">
          <ac:chgData name="Balian, Sarah" userId="b3b060d9-4d34-479b-ad68-688eaebf93c5" providerId="ADAL" clId="{B8C65A74-EF5B-43CF-85ED-7EB29E4E202B}" dt="2022-12-13T14:31:06.001" v="3574" actId="6549"/>
          <ac:spMkLst>
            <pc:docMk/>
            <pc:sldMasterMk cId="3850865728" sldId="2147483662"/>
            <ac:spMk id="2" creationId="{A1AF6A25-C05E-275F-43E1-F8E93E3EEC0C}"/>
          </ac:spMkLst>
        </pc:spChg>
        <pc:sldLayoutChg chg="modSp mod">
          <pc:chgData name="Balian, Sarah" userId="b3b060d9-4d34-479b-ad68-688eaebf93c5" providerId="ADAL" clId="{B8C65A74-EF5B-43CF-85ED-7EB29E4E202B}" dt="2022-12-13T14:31:10.820" v="3575" actId="6549"/>
          <pc:sldLayoutMkLst>
            <pc:docMk/>
            <pc:sldMasterMk cId="3850865728" sldId="2147483662"/>
            <pc:sldLayoutMk cId="3824787925" sldId="2147483686"/>
          </pc:sldLayoutMkLst>
          <pc:spChg chg="mod">
            <ac:chgData name="Balian, Sarah" userId="b3b060d9-4d34-479b-ad68-688eaebf93c5" providerId="ADAL" clId="{B8C65A74-EF5B-43CF-85ED-7EB29E4E202B}" dt="2022-12-13T14:31:10.820" v="3575" actId="6549"/>
            <ac:spMkLst>
              <pc:docMk/>
              <pc:sldMasterMk cId="3850865728" sldId="2147483662"/>
              <pc:sldLayoutMk cId="3824787925" sldId="2147483686"/>
              <ac:spMk id="4" creationId="{EC71831F-1B8F-EA98-3184-E4EB3C6D8FB1}"/>
            </ac:spMkLst>
          </pc:spChg>
        </pc:sldLayoutChg>
      </pc:sldMasterChg>
    </pc:docChg>
  </pc:docChgLst>
  <pc:docChgLst>
    <pc:chgData name="Behague, Sabina" userId="2f9f8379-56ce-455c-81be-d1dc66b28ae7" providerId="ADAL" clId="{766BCA37-E8F0-4607-BB78-009EB7F0D2AE}"/>
    <pc:docChg chg="undo custSel modSld">
      <pc:chgData name="Behague, Sabina" userId="2f9f8379-56ce-455c-81be-d1dc66b28ae7" providerId="ADAL" clId="{766BCA37-E8F0-4607-BB78-009EB7F0D2AE}" dt="2023-01-25T19:33:40.285" v="107"/>
      <pc:docMkLst>
        <pc:docMk/>
      </pc:docMkLst>
      <pc:sldChg chg="modSp mod">
        <pc:chgData name="Behague, Sabina" userId="2f9f8379-56ce-455c-81be-d1dc66b28ae7" providerId="ADAL" clId="{766BCA37-E8F0-4607-BB78-009EB7F0D2AE}" dt="2023-01-24T14:03:12.139" v="0" actId="14100"/>
        <pc:sldMkLst>
          <pc:docMk/>
          <pc:sldMk cId="109857222" sldId="256"/>
        </pc:sldMkLst>
        <pc:spChg chg="mod">
          <ac:chgData name="Behague, Sabina" userId="2f9f8379-56ce-455c-81be-d1dc66b28ae7" providerId="ADAL" clId="{766BCA37-E8F0-4607-BB78-009EB7F0D2AE}" dt="2023-01-24T14:03:12.139" v="0" actId="14100"/>
          <ac:spMkLst>
            <pc:docMk/>
            <pc:sldMk cId="109857222" sldId="256"/>
            <ac:spMk id="3" creationId="{00000000-0000-0000-0000-000000000000}"/>
          </ac:spMkLst>
        </pc:spChg>
      </pc:sldChg>
      <pc:sldChg chg="modSp mod addCm">
        <pc:chgData name="Behague, Sabina" userId="2f9f8379-56ce-455c-81be-d1dc66b28ae7" providerId="ADAL" clId="{766BCA37-E8F0-4607-BB78-009EB7F0D2AE}" dt="2023-01-25T00:46:22.902" v="92"/>
        <pc:sldMkLst>
          <pc:docMk/>
          <pc:sldMk cId="2163988523" sldId="260"/>
        </pc:sldMkLst>
        <pc:spChg chg="mod">
          <ac:chgData name="Behague, Sabina" userId="2f9f8379-56ce-455c-81be-d1dc66b28ae7" providerId="ADAL" clId="{766BCA37-E8F0-4607-BB78-009EB7F0D2AE}" dt="2023-01-25T00:44:50.100" v="90" actId="1076"/>
          <ac:spMkLst>
            <pc:docMk/>
            <pc:sldMk cId="2163988523" sldId="260"/>
            <ac:spMk id="9" creationId="{E690F70B-E368-D7F5-795E-B5139345EF71}"/>
          </ac:spMkLst>
        </pc:spChg>
        <pc:extLst>
          <p:ext xmlns:p="http://schemas.openxmlformats.org/presentationml/2006/main" uri="{D6D511B9-2390-475A-947B-AFAB55BFBCF1}">
            <pc226:cmChg xmlns:pc226="http://schemas.microsoft.com/office/powerpoint/2022/06/main/command" chg="add">
              <pc226:chgData name="Behague, Sabina" userId="2f9f8379-56ce-455c-81be-d1dc66b28ae7" providerId="ADAL" clId="{766BCA37-E8F0-4607-BB78-009EB7F0D2AE}" dt="2023-01-25T00:46:22.902" v="92"/>
              <pc2:cmMkLst xmlns:pc2="http://schemas.microsoft.com/office/powerpoint/2019/9/main/command">
                <pc:docMk/>
                <pc:sldMk cId="2163988523" sldId="260"/>
                <pc2:cmMk id="{38006C35-B58B-4254-905C-175C483BE686}"/>
              </pc2:cmMkLst>
            </pc226:cmChg>
          </p:ext>
        </pc:extLst>
      </pc:sldChg>
      <pc:sldChg chg="modSp mod addCm">
        <pc:chgData name="Behague, Sabina" userId="2f9f8379-56ce-455c-81be-d1dc66b28ae7" providerId="ADAL" clId="{766BCA37-E8F0-4607-BB78-009EB7F0D2AE}" dt="2023-01-25T00:48:06.220" v="94"/>
        <pc:sldMkLst>
          <pc:docMk/>
          <pc:sldMk cId="1428788921" sldId="262"/>
        </pc:sldMkLst>
        <pc:spChg chg="mod">
          <ac:chgData name="Behague, Sabina" userId="2f9f8379-56ce-455c-81be-d1dc66b28ae7" providerId="ADAL" clId="{766BCA37-E8F0-4607-BB78-009EB7F0D2AE}" dt="2023-01-24T20:19:07.161" v="32" actId="1076"/>
          <ac:spMkLst>
            <pc:docMk/>
            <pc:sldMk cId="1428788921" sldId="262"/>
            <ac:spMk id="4" creationId="{D50AFE45-B444-5D0F-EBED-95939A2D486D}"/>
          </ac:spMkLst>
        </pc:spChg>
        <pc:spChg chg="mod">
          <ac:chgData name="Behague, Sabina" userId="2f9f8379-56ce-455c-81be-d1dc66b28ae7" providerId="ADAL" clId="{766BCA37-E8F0-4607-BB78-009EB7F0D2AE}" dt="2023-01-24T20:18:15.316" v="26" actId="1037"/>
          <ac:spMkLst>
            <pc:docMk/>
            <pc:sldMk cId="1428788921" sldId="262"/>
            <ac:spMk id="17" creationId="{B5138D57-81A7-9062-3037-7FA0E56333ED}"/>
          </ac:spMkLst>
        </pc:spChg>
        <pc:extLst>
          <p:ext xmlns:p="http://schemas.openxmlformats.org/presentationml/2006/main" uri="{D6D511B9-2390-475A-947B-AFAB55BFBCF1}">
            <pc226:cmChg xmlns:pc226="http://schemas.microsoft.com/office/powerpoint/2022/06/main/command" chg="add">
              <pc226:chgData name="Behague, Sabina" userId="2f9f8379-56ce-455c-81be-d1dc66b28ae7" providerId="ADAL" clId="{766BCA37-E8F0-4607-BB78-009EB7F0D2AE}" dt="2023-01-25T00:48:06.220" v="94"/>
              <pc2:cmMkLst xmlns:pc2="http://schemas.microsoft.com/office/powerpoint/2019/9/main/command">
                <pc:docMk/>
                <pc:sldMk cId="1428788921" sldId="262"/>
                <pc2:cmMk id="{3CD9E602-F227-48E4-8CEC-94E813CB6D45}"/>
              </pc2:cmMkLst>
            </pc226:cmChg>
          </p:ext>
        </pc:extLst>
      </pc:sldChg>
      <pc:sldChg chg="modSp mod">
        <pc:chgData name="Behague, Sabina" userId="2f9f8379-56ce-455c-81be-d1dc66b28ae7" providerId="ADAL" clId="{766BCA37-E8F0-4607-BB78-009EB7F0D2AE}" dt="2023-01-24T22:25:39.518" v="71" actId="27918"/>
        <pc:sldMkLst>
          <pc:docMk/>
          <pc:sldMk cId="2004344858" sldId="288"/>
        </pc:sldMkLst>
        <pc:spChg chg="mod">
          <ac:chgData name="Behague, Sabina" userId="2f9f8379-56ce-455c-81be-d1dc66b28ae7" providerId="ADAL" clId="{766BCA37-E8F0-4607-BB78-009EB7F0D2AE}" dt="2023-01-24T20:18:55.095" v="29" actId="1076"/>
          <ac:spMkLst>
            <pc:docMk/>
            <pc:sldMk cId="2004344858" sldId="288"/>
            <ac:spMk id="5" creationId="{F6218C7A-D0A5-44A4-B089-4A3E64524887}"/>
          </ac:spMkLst>
        </pc:spChg>
        <pc:spChg chg="mod">
          <ac:chgData name="Behague, Sabina" userId="2f9f8379-56ce-455c-81be-d1dc66b28ae7" providerId="ADAL" clId="{766BCA37-E8F0-4607-BB78-009EB7F0D2AE}" dt="2023-01-24T15:56:02.948" v="1" actId="1076"/>
          <ac:spMkLst>
            <pc:docMk/>
            <pc:sldMk cId="2004344858" sldId="288"/>
            <ac:spMk id="10" creationId="{2D953FA9-CD59-752E-4FDA-CC41FF4B8DF2}"/>
          </ac:spMkLst>
        </pc:spChg>
      </pc:sldChg>
      <pc:sldChg chg="modSp mod addCm">
        <pc:chgData name="Behague, Sabina" userId="2f9f8379-56ce-455c-81be-d1dc66b28ae7" providerId="ADAL" clId="{766BCA37-E8F0-4607-BB78-009EB7F0D2AE}" dt="2023-01-25T19:28:46.422" v="100" actId="20577"/>
        <pc:sldMkLst>
          <pc:docMk/>
          <pc:sldMk cId="3475639167" sldId="289"/>
        </pc:sldMkLst>
        <pc:spChg chg="mod">
          <ac:chgData name="Behague, Sabina" userId="2f9f8379-56ce-455c-81be-d1dc66b28ae7" providerId="ADAL" clId="{766BCA37-E8F0-4607-BB78-009EB7F0D2AE}" dt="2023-01-25T19:28:46.422" v="100" actId="20577"/>
          <ac:spMkLst>
            <pc:docMk/>
            <pc:sldMk cId="3475639167" sldId="289"/>
            <ac:spMk id="3" creationId="{F2A31AE5-F919-CA50-BF07-AF012D87D146}"/>
          </ac:spMkLst>
        </pc:spChg>
        <pc:extLst>
          <p:ext xmlns:p="http://schemas.openxmlformats.org/presentationml/2006/main" uri="{D6D511B9-2390-475A-947B-AFAB55BFBCF1}">
            <pc226:cmChg xmlns:pc226="http://schemas.microsoft.com/office/powerpoint/2022/06/main/command" chg="add">
              <pc226:chgData name="Behague, Sabina" userId="2f9f8379-56ce-455c-81be-d1dc66b28ae7" providerId="ADAL" clId="{766BCA37-E8F0-4607-BB78-009EB7F0D2AE}" dt="2023-01-25T00:57:18.770" v="98"/>
              <pc2:cmMkLst xmlns:pc2="http://schemas.microsoft.com/office/powerpoint/2019/9/main/command">
                <pc:docMk/>
                <pc:sldMk cId="3475639167" sldId="289"/>
                <pc2:cmMk id="{5CA1FCD2-174E-4061-985B-197E2E54D1DB}"/>
              </pc2:cmMkLst>
            </pc226:cmChg>
          </p:ext>
        </pc:extLst>
      </pc:sldChg>
      <pc:sldChg chg="addCm">
        <pc:chgData name="Behague, Sabina" userId="2f9f8379-56ce-455c-81be-d1dc66b28ae7" providerId="ADAL" clId="{766BCA37-E8F0-4607-BB78-009EB7F0D2AE}" dt="2023-01-25T00:45:09.315" v="91"/>
        <pc:sldMkLst>
          <pc:docMk/>
          <pc:sldMk cId="1182146475" sldId="298"/>
        </pc:sldMkLst>
        <pc:extLst>
          <p:ext xmlns:p="http://schemas.openxmlformats.org/presentationml/2006/main" uri="{D6D511B9-2390-475A-947B-AFAB55BFBCF1}">
            <pc226:cmChg xmlns:pc226="http://schemas.microsoft.com/office/powerpoint/2022/06/main/command" chg="add">
              <pc226:chgData name="Behague, Sabina" userId="2f9f8379-56ce-455c-81be-d1dc66b28ae7" providerId="ADAL" clId="{766BCA37-E8F0-4607-BB78-009EB7F0D2AE}" dt="2023-01-25T00:45:09.315" v="91"/>
              <pc2:cmMkLst xmlns:pc2="http://schemas.microsoft.com/office/powerpoint/2019/9/main/command">
                <pc:docMk/>
                <pc:sldMk cId="1182146475" sldId="298"/>
                <pc2:cmMk id="{E1DAC8E4-42A4-412D-9E6B-5C9CA4B8B07C}"/>
              </pc2:cmMkLst>
            </pc226:cmChg>
          </p:ext>
        </pc:extLst>
      </pc:sldChg>
      <pc:sldChg chg="modSp mod">
        <pc:chgData name="Behague, Sabina" userId="2f9f8379-56ce-455c-81be-d1dc66b28ae7" providerId="ADAL" clId="{766BCA37-E8F0-4607-BB78-009EB7F0D2AE}" dt="2023-01-24T20:20:54.352" v="51" actId="1076"/>
        <pc:sldMkLst>
          <pc:docMk/>
          <pc:sldMk cId="317324267" sldId="299"/>
        </pc:sldMkLst>
        <pc:spChg chg="mod">
          <ac:chgData name="Behague, Sabina" userId="2f9f8379-56ce-455c-81be-d1dc66b28ae7" providerId="ADAL" clId="{766BCA37-E8F0-4607-BB78-009EB7F0D2AE}" dt="2023-01-24T20:20:54.352" v="51" actId="1076"/>
          <ac:spMkLst>
            <pc:docMk/>
            <pc:sldMk cId="317324267" sldId="299"/>
            <ac:spMk id="3" creationId="{9082054B-0376-FBA8-8E6A-77D1266373BA}"/>
          </ac:spMkLst>
        </pc:spChg>
      </pc:sldChg>
      <pc:sldChg chg="addCm">
        <pc:chgData name="Behague, Sabina" userId="2f9f8379-56ce-455c-81be-d1dc66b28ae7" providerId="ADAL" clId="{766BCA37-E8F0-4607-BB78-009EB7F0D2AE}" dt="2023-01-25T00:46:59.235" v="93"/>
        <pc:sldMkLst>
          <pc:docMk/>
          <pc:sldMk cId="1457795696" sldId="326"/>
        </pc:sldMkLst>
        <pc:extLst>
          <p:ext xmlns:p="http://schemas.openxmlformats.org/presentationml/2006/main" uri="{D6D511B9-2390-475A-947B-AFAB55BFBCF1}">
            <pc226:cmChg xmlns:pc226="http://schemas.microsoft.com/office/powerpoint/2022/06/main/command" chg="add">
              <pc226:chgData name="Behague, Sabina" userId="2f9f8379-56ce-455c-81be-d1dc66b28ae7" providerId="ADAL" clId="{766BCA37-E8F0-4607-BB78-009EB7F0D2AE}" dt="2023-01-25T00:46:59.235" v="93"/>
              <pc2:cmMkLst xmlns:pc2="http://schemas.microsoft.com/office/powerpoint/2019/9/main/command">
                <pc:docMk/>
                <pc:sldMk cId="1457795696" sldId="326"/>
                <pc2:cmMk id="{83E01599-E8D6-4C50-A0F6-27297890161D}"/>
              </pc2:cmMkLst>
            </pc226:cmChg>
          </p:ext>
        </pc:extLst>
      </pc:sldChg>
      <pc:sldChg chg="modSp mod addCm">
        <pc:chgData name="Behague, Sabina" userId="2f9f8379-56ce-455c-81be-d1dc66b28ae7" providerId="ADAL" clId="{766BCA37-E8F0-4607-BB78-009EB7F0D2AE}" dt="2023-01-25T19:32:14.378" v="102"/>
        <pc:sldMkLst>
          <pc:docMk/>
          <pc:sldMk cId="2900471433" sldId="327"/>
        </pc:sldMkLst>
        <pc:spChg chg="mod">
          <ac:chgData name="Behague, Sabina" userId="2f9f8379-56ce-455c-81be-d1dc66b28ae7" providerId="ADAL" clId="{766BCA37-E8F0-4607-BB78-009EB7F0D2AE}" dt="2023-01-24T20:19:54.292" v="38" actId="1076"/>
          <ac:spMkLst>
            <pc:docMk/>
            <pc:sldMk cId="2900471433" sldId="327"/>
            <ac:spMk id="4" creationId="{CBA8D4B5-4DB4-0D25-C4C3-18387223B531}"/>
          </ac:spMkLst>
        </pc:spChg>
        <pc:graphicFrameChg chg="mod">
          <ac:chgData name="Behague, Sabina" userId="2f9f8379-56ce-455c-81be-d1dc66b28ae7" providerId="ADAL" clId="{766BCA37-E8F0-4607-BB78-009EB7F0D2AE}" dt="2023-01-25T00:17:34.856" v="76" actId="207"/>
          <ac:graphicFrameMkLst>
            <pc:docMk/>
            <pc:sldMk cId="2900471433" sldId="327"/>
            <ac:graphicFrameMk id="9" creationId="{16BB2B36-D329-083C-5198-BEEC5AC12CFA}"/>
          </ac:graphicFrameMkLst>
        </pc:graphicFrameChg>
        <pc:extLst>
          <p:ext xmlns:p="http://schemas.openxmlformats.org/presentationml/2006/main" uri="{D6D511B9-2390-475A-947B-AFAB55BFBCF1}">
            <pc226:cmChg xmlns:pc226="http://schemas.microsoft.com/office/powerpoint/2022/06/main/command" chg="add">
              <pc226:chgData name="Behague, Sabina" userId="2f9f8379-56ce-455c-81be-d1dc66b28ae7" providerId="ADAL" clId="{766BCA37-E8F0-4607-BB78-009EB7F0D2AE}" dt="2023-01-25T19:32:14.378" v="102"/>
              <pc2:cmMkLst xmlns:pc2="http://schemas.microsoft.com/office/powerpoint/2019/9/main/command">
                <pc:docMk/>
                <pc:sldMk cId="2900471433" sldId="327"/>
                <pc2:cmMk id="{E1D6853C-9D24-4C87-BE3A-908612EEA3DA}"/>
              </pc2:cmMkLst>
            </pc226:cmChg>
          </p:ext>
        </pc:extLst>
      </pc:sldChg>
      <pc:sldChg chg="modSp mod addCm">
        <pc:chgData name="Behague, Sabina" userId="2f9f8379-56ce-455c-81be-d1dc66b28ae7" providerId="ADAL" clId="{766BCA37-E8F0-4607-BB78-009EB7F0D2AE}" dt="2023-01-25T19:32:38.334" v="103"/>
        <pc:sldMkLst>
          <pc:docMk/>
          <pc:sldMk cId="2158953782" sldId="328"/>
        </pc:sldMkLst>
        <pc:spChg chg="mod">
          <ac:chgData name="Behague, Sabina" userId="2f9f8379-56ce-455c-81be-d1dc66b28ae7" providerId="ADAL" clId="{766BCA37-E8F0-4607-BB78-009EB7F0D2AE}" dt="2023-01-24T22:36:00.621" v="73" actId="1076"/>
          <ac:spMkLst>
            <pc:docMk/>
            <pc:sldMk cId="2158953782" sldId="328"/>
            <ac:spMk id="5" creationId="{EA05FDD7-0843-D88F-9628-40FFCFB3887A}"/>
          </ac:spMkLst>
        </pc:spChg>
        <pc:spChg chg="mod">
          <ac:chgData name="Behague, Sabina" userId="2f9f8379-56ce-455c-81be-d1dc66b28ae7" providerId="ADAL" clId="{766BCA37-E8F0-4607-BB78-009EB7F0D2AE}" dt="2023-01-24T20:20:17.565" v="44" actId="1076"/>
          <ac:spMkLst>
            <pc:docMk/>
            <pc:sldMk cId="2158953782" sldId="328"/>
            <ac:spMk id="10" creationId="{23F02814-C03D-2DDE-02BC-E93A96D833ED}"/>
          </ac:spMkLst>
        </pc:spChg>
        <pc:graphicFrameChg chg="mod">
          <ac:chgData name="Behague, Sabina" userId="2f9f8379-56ce-455c-81be-d1dc66b28ae7" providerId="ADAL" clId="{766BCA37-E8F0-4607-BB78-009EB7F0D2AE}" dt="2023-01-25T00:17:42.880" v="77" actId="207"/>
          <ac:graphicFrameMkLst>
            <pc:docMk/>
            <pc:sldMk cId="2158953782" sldId="328"/>
            <ac:graphicFrameMk id="9" creationId="{16BB2B36-D329-083C-5198-BEEC5AC12CFA}"/>
          </ac:graphicFrameMkLst>
        </pc:graphicFrameChg>
        <pc:picChg chg="mod">
          <ac:chgData name="Behague, Sabina" userId="2f9f8379-56ce-455c-81be-d1dc66b28ae7" providerId="ADAL" clId="{766BCA37-E8F0-4607-BB78-009EB7F0D2AE}" dt="2023-01-24T20:20:10.817" v="43" actId="1076"/>
          <ac:picMkLst>
            <pc:docMk/>
            <pc:sldMk cId="2158953782" sldId="328"/>
            <ac:picMk id="8" creationId="{95ABCA1A-ED10-A4EB-2E51-48FD386E2AC8}"/>
          </ac:picMkLst>
        </pc:picChg>
        <pc:extLst>
          <p:ext xmlns:p="http://schemas.openxmlformats.org/presentationml/2006/main" uri="{D6D511B9-2390-475A-947B-AFAB55BFBCF1}">
            <pc226:cmChg xmlns:pc226="http://schemas.microsoft.com/office/powerpoint/2022/06/main/command" chg="add">
              <pc226:chgData name="Behague, Sabina" userId="2f9f8379-56ce-455c-81be-d1dc66b28ae7" providerId="ADAL" clId="{766BCA37-E8F0-4607-BB78-009EB7F0D2AE}" dt="2023-01-25T19:32:38.334" v="103"/>
              <pc2:cmMkLst xmlns:pc2="http://schemas.microsoft.com/office/powerpoint/2019/9/main/command">
                <pc:docMk/>
                <pc:sldMk cId="2158953782" sldId="328"/>
                <pc2:cmMk id="{4ED1B671-3704-425A-A9FE-07B3644E09B4}"/>
              </pc2:cmMkLst>
            </pc226:cmChg>
          </p:ext>
        </pc:extLst>
      </pc:sldChg>
      <pc:sldChg chg="modSp mod addCm">
        <pc:chgData name="Behague, Sabina" userId="2f9f8379-56ce-455c-81be-d1dc66b28ae7" providerId="ADAL" clId="{766BCA37-E8F0-4607-BB78-009EB7F0D2AE}" dt="2023-01-25T19:32:51.607" v="104"/>
        <pc:sldMkLst>
          <pc:docMk/>
          <pc:sldMk cId="1397072476" sldId="329"/>
        </pc:sldMkLst>
        <pc:spChg chg="mod">
          <ac:chgData name="Behague, Sabina" userId="2f9f8379-56ce-455c-81be-d1dc66b28ae7" providerId="ADAL" clId="{766BCA37-E8F0-4607-BB78-009EB7F0D2AE}" dt="2023-01-24T20:20:37.807" v="47" actId="1076"/>
          <ac:spMkLst>
            <pc:docMk/>
            <pc:sldMk cId="1397072476" sldId="329"/>
            <ac:spMk id="4" creationId="{C6F1C81C-E386-FFD1-F0FA-0F5FAB6993EF}"/>
          </ac:spMkLst>
        </pc:spChg>
        <pc:graphicFrameChg chg="mod">
          <ac:chgData name="Behague, Sabina" userId="2f9f8379-56ce-455c-81be-d1dc66b28ae7" providerId="ADAL" clId="{766BCA37-E8F0-4607-BB78-009EB7F0D2AE}" dt="2023-01-25T00:53:46.536" v="97"/>
          <ac:graphicFrameMkLst>
            <pc:docMk/>
            <pc:sldMk cId="1397072476" sldId="329"/>
            <ac:graphicFrameMk id="9" creationId="{16BB2B36-D329-083C-5198-BEEC5AC12CFA}"/>
          </ac:graphicFrameMkLst>
        </pc:graphicFrameChg>
        <pc:extLst>
          <p:ext xmlns:p="http://schemas.openxmlformats.org/presentationml/2006/main" uri="{D6D511B9-2390-475A-947B-AFAB55BFBCF1}">
            <pc226:cmChg xmlns:pc226="http://schemas.microsoft.com/office/powerpoint/2022/06/main/command" chg="add">
              <pc226:chgData name="Behague, Sabina" userId="2f9f8379-56ce-455c-81be-d1dc66b28ae7" providerId="ADAL" clId="{766BCA37-E8F0-4607-BB78-009EB7F0D2AE}" dt="2023-01-25T19:32:51.607" v="104"/>
              <pc2:cmMkLst xmlns:pc2="http://schemas.microsoft.com/office/powerpoint/2019/9/main/command">
                <pc:docMk/>
                <pc:sldMk cId="1397072476" sldId="329"/>
                <pc2:cmMk id="{FEB5D49A-4487-4B02-A820-CFFF18D86F27}"/>
              </pc2:cmMkLst>
            </pc226:cmChg>
          </p:ext>
        </pc:extLst>
      </pc:sldChg>
      <pc:sldChg chg="modSp mod addCm">
        <pc:chgData name="Behague, Sabina" userId="2f9f8379-56ce-455c-81be-d1dc66b28ae7" providerId="ADAL" clId="{766BCA37-E8F0-4607-BB78-009EB7F0D2AE}" dt="2023-01-25T19:33:05.927" v="105"/>
        <pc:sldMkLst>
          <pc:docMk/>
          <pc:sldMk cId="35566594" sldId="330"/>
        </pc:sldMkLst>
        <pc:spChg chg="mod">
          <ac:chgData name="Behague, Sabina" userId="2f9f8379-56ce-455c-81be-d1dc66b28ae7" providerId="ADAL" clId="{766BCA37-E8F0-4607-BB78-009EB7F0D2AE}" dt="2023-01-24T20:21:12.180" v="55" actId="1076"/>
          <ac:spMkLst>
            <pc:docMk/>
            <pc:sldMk cId="35566594" sldId="330"/>
            <ac:spMk id="10" creationId="{2C83CAAA-2934-E117-F07E-CA47E84F62FD}"/>
          </ac:spMkLst>
        </pc:spChg>
        <pc:graphicFrameChg chg="mod">
          <ac:chgData name="Behague, Sabina" userId="2f9f8379-56ce-455c-81be-d1dc66b28ae7" providerId="ADAL" clId="{766BCA37-E8F0-4607-BB78-009EB7F0D2AE}" dt="2023-01-25T00:18:21.497" v="83" actId="207"/>
          <ac:graphicFrameMkLst>
            <pc:docMk/>
            <pc:sldMk cId="35566594" sldId="330"/>
            <ac:graphicFrameMk id="9" creationId="{16BB2B36-D329-083C-5198-BEEC5AC12CFA}"/>
          </ac:graphicFrameMkLst>
        </pc:graphicFrameChg>
        <pc:extLst>
          <p:ext xmlns:p="http://schemas.openxmlformats.org/presentationml/2006/main" uri="{D6D511B9-2390-475A-947B-AFAB55BFBCF1}">
            <pc226:cmChg xmlns:pc226="http://schemas.microsoft.com/office/powerpoint/2022/06/main/command" chg="add">
              <pc226:chgData name="Behague, Sabina" userId="2f9f8379-56ce-455c-81be-d1dc66b28ae7" providerId="ADAL" clId="{766BCA37-E8F0-4607-BB78-009EB7F0D2AE}" dt="2023-01-25T19:33:05.927" v="105"/>
              <pc2:cmMkLst xmlns:pc2="http://schemas.microsoft.com/office/powerpoint/2019/9/main/command">
                <pc:docMk/>
                <pc:sldMk cId="35566594" sldId="330"/>
                <pc2:cmMk id="{C8BD9D57-ACCF-474E-B558-4D947C5046A8}"/>
              </pc2:cmMkLst>
            </pc226:cmChg>
          </p:ext>
        </pc:extLst>
      </pc:sldChg>
      <pc:sldChg chg="modSp mod addCm">
        <pc:chgData name="Behague, Sabina" userId="2f9f8379-56ce-455c-81be-d1dc66b28ae7" providerId="ADAL" clId="{766BCA37-E8F0-4607-BB78-009EB7F0D2AE}" dt="2023-01-25T19:33:23.665" v="106"/>
        <pc:sldMkLst>
          <pc:docMk/>
          <pc:sldMk cId="3322161009" sldId="331"/>
        </pc:sldMkLst>
        <pc:spChg chg="mod">
          <ac:chgData name="Behague, Sabina" userId="2f9f8379-56ce-455c-81be-d1dc66b28ae7" providerId="ADAL" clId="{766BCA37-E8F0-4607-BB78-009EB7F0D2AE}" dt="2023-01-24T20:21:33.736" v="60" actId="1076"/>
          <ac:spMkLst>
            <pc:docMk/>
            <pc:sldMk cId="3322161009" sldId="331"/>
            <ac:spMk id="4" creationId="{83A00417-6395-3122-0DF5-9D6879C71C37}"/>
          </ac:spMkLst>
        </pc:spChg>
        <pc:graphicFrameChg chg="mod">
          <ac:chgData name="Behague, Sabina" userId="2f9f8379-56ce-455c-81be-d1dc66b28ae7" providerId="ADAL" clId="{766BCA37-E8F0-4607-BB78-009EB7F0D2AE}" dt="2023-01-25T00:18:28.275" v="84" actId="207"/>
          <ac:graphicFrameMkLst>
            <pc:docMk/>
            <pc:sldMk cId="3322161009" sldId="331"/>
            <ac:graphicFrameMk id="9" creationId="{16BB2B36-D329-083C-5198-BEEC5AC12CFA}"/>
          </ac:graphicFrameMkLst>
        </pc:graphicFrameChg>
        <pc:picChg chg="mod">
          <ac:chgData name="Behague, Sabina" userId="2f9f8379-56ce-455c-81be-d1dc66b28ae7" providerId="ADAL" clId="{766BCA37-E8F0-4607-BB78-009EB7F0D2AE}" dt="2023-01-24T20:21:23.762" v="59" actId="1076"/>
          <ac:picMkLst>
            <pc:docMk/>
            <pc:sldMk cId="3322161009" sldId="331"/>
            <ac:picMk id="3" creationId="{4569334E-F00D-DFF6-30AB-8215BEB2CCCA}"/>
          </ac:picMkLst>
        </pc:picChg>
        <pc:extLst>
          <p:ext xmlns:p="http://schemas.openxmlformats.org/presentationml/2006/main" uri="{D6D511B9-2390-475A-947B-AFAB55BFBCF1}">
            <pc226:cmChg xmlns:pc226="http://schemas.microsoft.com/office/powerpoint/2022/06/main/command" chg="add">
              <pc226:chgData name="Behague, Sabina" userId="2f9f8379-56ce-455c-81be-d1dc66b28ae7" providerId="ADAL" clId="{766BCA37-E8F0-4607-BB78-009EB7F0D2AE}" dt="2023-01-25T19:33:23.665" v="106"/>
              <pc2:cmMkLst xmlns:pc2="http://schemas.microsoft.com/office/powerpoint/2019/9/main/command">
                <pc:docMk/>
                <pc:sldMk cId="3322161009" sldId="331"/>
                <pc2:cmMk id="{844E0EAE-FEF6-4D83-8406-5F62F7479ECE}"/>
              </pc2:cmMkLst>
            </pc226:cmChg>
          </p:ext>
        </pc:extLst>
      </pc:sldChg>
      <pc:sldChg chg="modSp mod addCm">
        <pc:chgData name="Behague, Sabina" userId="2f9f8379-56ce-455c-81be-d1dc66b28ae7" providerId="ADAL" clId="{766BCA37-E8F0-4607-BB78-009EB7F0D2AE}" dt="2023-01-25T19:33:40.285" v="107"/>
        <pc:sldMkLst>
          <pc:docMk/>
          <pc:sldMk cId="3553155407" sldId="332"/>
        </pc:sldMkLst>
        <pc:spChg chg="mod">
          <ac:chgData name="Behague, Sabina" userId="2f9f8379-56ce-455c-81be-d1dc66b28ae7" providerId="ADAL" clId="{766BCA37-E8F0-4607-BB78-009EB7F0D2AE}" dt="2023-01-24T20:21:48.848" v="63" actId="1076"/>
          <ac:spMkLst>
            <pc:docMk/>
            <pc:sldMk cId="3553155407" sldId="332"/>
            <ac:spMk id="4" creationId="{C3AD93FF-3E1E-081A-C62D-1E568DFEA415}"/>
          </ac:spMkLst>
        </pc:spChg>
        <pc:graphicFrameChg chg="mod">
          <ac:chgData name="Behague, Sabina" userId="2f9f8379-56ce-455c-81be-d1dc66b28ae7" providerId="ADAL" clId="{766BCA37-E8F0-4607-BB78-009EB7F0D2AE}" dt="2023-01-25T00:18:34.104" v="85" actId="207"/>
          <ac:graphicFrameMkLst>
            <pc:docMk/>
            <pc:sldMk cId="3553155407" sldId="332"/>
            <ac:graphicFrameMk id="9" creationId="{16BB2B36-D329-083C-5198-BEEC5AC12CFA}"/>
          </ac:graphicFrameMkLst>
        </pc:graphicFrameChg>
        <pc:extLst>
          <p:ext xmlns:p="http://schemas.openxmlformats.org/presentationml/2006/main" uri="{D6D511B9-2390-475A-947B-AFAB55BFBCF1}">
            <pc226:cmChg xmlns:pc226="http://schemas.microsoft.com/office/powerpoint/2022/06/main/command" chg="add">
              <pc226:chgData name="Behague, Sabina" userId="2f9f8379-56ce-455c-81be-d1dc66b28ae7" providerId="ADAL" clId="{766BCA37-E8F0-4607-BB78-009EB7F0D2AE}" dt="2023-01-25T19:33:40.285" v="107"/>
              <pc2:cmMkLst xmlns:pc2="http://schemas.microsoft.com/office/powerpoint/2019/9/main/command">
                <pc:docMk/>
                <pc:sldMk cId="3553155407" sldId="332"/>
                <pc2:cmMk id="{41BBD94E-0B64-46C1-99F8-C3AD14FBB2B9}"/>
              </pc2:cmMkLst>
            </pc226:cmChg>
          </p:ext>
        </pc:extLst>
      </pc:sldChg>
      <pc:sldChg chg="modSp mod">
        <pc:chgData name="Behague, Sabina" userId="2f9f8379-56ce-455c-81be-d1dc66b28ae7" providerId="ADAL" clId="{766BCA37-E8F0-4607-BB78-009EB7F0D2AE}" dt="2023-01-25T00:44:31.822" v="88" actId="1076"/>
        <pc:sldMkLst>
          <pc:docMk/>
          <pc:sldMk cId="470752188" sldId="333"/>
        </pc:sldMkLst>
        <pc:spChg chg="mod">
          <ac:chgData name="Behague, Sabina" userId="2f9f8379-56ce-455c-81be-d1dc66b28ae7" providerId="ADAL" clId="{766BCA37-E8F0-4607-BB78-009EB7F0D2AE}" dt="2023-01-25T00:44:31.822" v="88" actId="1076"/>
          <ac:spMkLst>
            <pc:docMk/>
            <pc:sldMk cId="470752188" sldId="333"/>
            <ac:spMk id="9" creationId="{E690F70B-E368-D7F5-795E-B5139345EF71}"/>
          </ac:spMkLst>
        </pc:spChg>
      </pc:sldChg>
      <pc:sldChg chg="modSp mod addCm">
        <pc:chgData name="Behague, Sabina" userId="2f9f8379-56ce-455c-81be-d1dc66b28ae7" providerId="ADAL" clId="{766BCA37-E8F0-4607-BB78-009EB7F0D2AE}" dt="2023-01-25T19:31:50.073" v="101"/>
        <pc:sldMkLst>
          <pc:docMk/>
          <pc:sldMk cId="2672004803" sldId="334"/>
        </pc:sldMkLst>
        <pc:spChg chg="mod">
          <ac:chgData name="Behague, Sabina" userId="2f9f8379-56ce-455c-81be-d1dc66b28ae7" providerId="ADAL" clId="{766BCA37-E8F0-4607-BB78-009EB7F0D2AE}" dt="2023-01-24T20:19:22.394" v="35" actId="1076"/>
          <ac:spMkLst>
            <pc:docMk/>
            <pc:sldMk cId="2672004803" sldId="334"/>
            <ac:spMk id="4" creationId="{D2AB4EB9-4B53-09E4-875D-332427043F2A}"/>
          </ac:spMkLst>
        </pc:spChg>
        <pc:graphicFrameChg chg="mod">
          <ac:chgData name="Behague, Sabina" userId="2f9f8379-56ce-455c-81be-d1dc66b28ae7" providerId="ADAL" clId="{766BCA37-E8F0-4607-BB78-009EB7F0D2AE}" dt="2023-01-25T00:49:05.258" v="96"/>
          <ac:graphicFrameMkLst>
            <pc:docMk/>
            <pc:sldMk cId="2672004803" sldId="334"/>
            <ac:graphicFrameMk id="9" creationId="{16BB2B36-D329-083C-5198-BEEC5AC12CFA}"/>
          </ac:graphicFrameMkLst>
        </pc:graphicFrameChg>
        <pc:extLst>
          <p:ext xmlns:p="http://schemas.openxmlformats.org/presentationml/2006/main" uri="{D6D511B9-2390-475A-947B-AFAB55BFBCF1}">
            <pc226:cmChg xmlns:pc226="http://schemas.microsoft.com/office/powerpoint/2022/06/main/command" chg="add">
              <pc226:chgData name="Behague, Sabina" userId="2f9f8379-56ce-455c-81be-d1dc66b28ae7" providerId="ADAL" clId="{766BCA37-E8F0-4607-BB78-009EB7F0D2AE}" dt="2023-01-25T00:48:57.059" v="95"/>
              <pc2:cmMkLst xmlns:pc2="http://schemas.microsoft.com/office/powerpoint/2019/9/main/command">
                <pc:docMk/>
                <pc:sldMk cId="2672004803" sldId="334"/>
                <pc2:cmMk id="{13C6B38D-9FD8-4179-B8E5-BC673D518485}"/>
              </pc2:cmMkLst>
            </pc226:cmChg>
            <pc226:cmChg xmlns:pc226="http://schemas.microsoft.com/office/powerpoint/2022/06/main/command" chg="add">
              <pc226:chgData name="Behague, Sabina" userId="2f9f8379-56ce-455c-81be-d1dc66b28ae7" providerId="ADAL" clId="{766BCA37-E8F0-4607-BB78-009EB7F0D2AE}" dt="2023-01-25T19:31:50.073" v="101"/>
              <pc2:cmMkLst xmlns:pc2="http://schemas.microsoft.com/office/powerpoint/2019/9/main/command">
                <pc:docMk/>
                <pc:sldMk cId="2672004803" sldId="334"/>
                <pc2:cmMk id="{1CA3F7C4-3D99-4F63-A68E-11DD6F38F751}"/>
              </pc2:cmMkLst>
            </pc226:cmChg>
          </p:ext>
        </pc:extLst>
      </pc:sldChg>
      <pc:sldChg chg="modSp mod">
        <pc:chgData name="Behague, Sabina" userId="2f9f8379-56ce-455c-81be-d1dc66b28ae7" providerId="ADAL" clId="{766BCA37-E8F0-4607-BB78-009EB7F0D2AE}" dt="2023-01-25T00:44:40.214" v="89" actId="1076"/>
        <pc:sldMkLst>
          <pc:docMk/>
          <pc:sldMk cId="1114461700" sldId="337"/>
        </pc:sldMkLst>
        <pc:spChg chg="mod">
          <ac:chgData name="Behague, Sabina" userId="2f9f8379-56ce-455c-81be-d1dc66b28ae7" providerId="ADAL" clId="{766BCA37-E8F0-4607-BB78-009EB7F0D2AE}" dt="2023-01-25T00:44:40.214" v="89" actId="1076"/>
          <ac:spMkLst>
            <pc:docMk/>
            <pc:sldMk cId="1114461700" sldId="337"/>
            <ac:spMk id="9" creationId="{E690F70B-E368-D7F5-795E-B5139345EF71}"/>
          </ac:spMkLst>
        </pc:spChg>
      </pc:sldChg>
      <pc:sldChg chg="modSp mod">
        <pc:chgData name="Behague, Sabina" userId="2f9f8379-56ce-455c-81be-d1dc66b28ae7" providerId="ADAL" clId="{766BCA37-E8F0-4607-BB78-009EB7F0D2AE}" dt="2023-01-24T22:27:50.140" v="72" actId="1076"/>
        <pc:sldMkLst>
          <pc:docMk/>
          <pc:sldMk cId="3364805724" sldId="339"/>
        </pc:sldMkLst>
        <pc:spChg chg="mod">
          <ac:chgData name="Behague, Sabina" userId="2f9f8379-56ce-455c-81be-d1dc66b28ae7" providerId="ADAL" clId="{766BCA37-E8F0-4607-BB78-009EB7F0D2AE}" dt="2023-01-24T22:27:50.140" v="72" actId="1076"/>
          <ac:spMkLst>
            <pc:docMk/>
            <pc:sldMk cId="3364805724" sldId="339"/>
            <ac:spMk id="6" creationId="{A1204652-E4C5-F8FA-E6BB-CB564DABBDD0}"/>
          </ac:spMkLst>
        </pc:spChg>
      </pc:sldChg>
    </pc:docChg>
  </pc:docChgLst>
  <pc:docChgLst>
    <pc:chgData name="McFarland, Annette" userId="e93d1f50-85ab-41a8-a34a-185a53159573" providerId="ADAL" clId="{E0631FD1-127C-4E19-86EE-5109F4493EE9}"/>
    <pc:docChg chg="undo redo custSel modSld">
      <pc:chgData name="McFarland, Annette" userId="e93d1f50-85ab-41a8-a34a-185a53159573" providerId="ADAL" clId="{E0631FD1-127C-4E19-86EE-5109F4493EE9}" dt="2023-01-09T20:32:47.904" v="348" actId="20577"/>
      <pc:docMkLst>
        <pc:docMk/>
      </pc:docMkLst>
      <pc:sldChg chg="addSp delSp modSp mod">
        <pc:chgData name="McFarland, Annette" userId="e93d1f50-85ab-41a8-a34a-185a53159573" providerId="ADAL" clId="{E0631FD1-127C-4E19-86EE-5109F4493EE9}" dt="2023-01-09T19:28:18.869" v="79" actId="14100"/>
        <pc:sldMkLst>
          <pc:docMk/>
          <pc:sldMk cId="1428788921" sldId="262"/>
        </pc:sldMkLst>
        <pc:spChg chg="mod">
          <ac:chgData name="McFarland, Annette" userId="e93d1f50-85ab-41a8-a34a-185a53159573" providerId="ADAL" clId="{E0631FD1-127C-4E19-86EE-5109F4493EE9}" dt="2023-01-09T19:21:35.552" v="59" actId="20577"/>
          <ac:spMkLst>
            <pc:docMk/>
            <pc:sldMk cId="1428788921" sldId="262"/>
            <ac:spMk id="2" creationId="{F6245169-1799-41CD-B28E-D2D20D16AD73}"/>
          </ac:spMkLst>
        </pc:spChg>
        <pc:spChg chg="add mod">
          <ac:chgData name="McFarland, Annette" userId="e93d1f50-85ab-41a8-a34a-185a53159573" providerId="ADAL" clId="{E0631FD1-127C-4E19-86EE-5109F4493EE9}" dt="2023-01-09T19:27:26.658" v="61"/>
          <ac:spMkLst>
            <pc:docMk/>
            <pc:sldMk cId="1428788921" sldId="262"/>
            <ac:spMk id="4" creationId="{D50AFE45-B444-5D0F-EBED-95939A2D486D}"/>
          </ac:spMkLst>
        </pc:spChg>
        <pc:graphicFrameChg chg="mod">
          <ac:chgData name="McFarland, Annette" userId="e93d1f50-85ab-41a8-a34a-185a53159573" providerId="ADAL" clId="{E0631FD1-127C-4E19-86EE-5109F4493EE9}" dt="2023-01-09T19:28:18.869" v="79" actId="14100"/>
          <ac:graphicFrameMkLst>
            <pc:docMk/>
            <pc:sldMk cId="1428788921" sldId="262"/>
            <ac:graphicFrameMk id="8" creationId="{A25666F9-CCA3-9D59-B863-99CA3EC76DEB}"/>
          </ac:graphicFrameMkLst>
        </pc:graphicFrameChg>
        <pc:picChg chg="add mod">
          <ac:chgData name="McFarland, Annette" userId="e93d1f50-85ab-41a8-a34a-185a53159573" providerId="ADAL" clId="{E0631FD1-127C-4E19-86EE-5109F4493EE9}" dt="2023-01-09T19:27:26.658" v="61"/>
          <ac:picMkLst>
            <pc:docMk/>
            <pc:sldMk cId="1428788921" sldId="262"/>
            <ac:picMk id="3" creationId="{F54130F3-DE37-5185-2B28-7B1052DDAE40}"/>
          </ac:picMkLst>
        </pc:picChg>
        <pc:picChg chg="del">
          <ac:chgData name="McFarland, Annette" userId="e93d1f50-85ab-41a8-a34a-185a53159573" providerId="ADAL" clId="{E0631FD1-127C-4E19-86EE-5109F4493EE9}" dt="2023-01-09T19:27:26.317" v="60" actId="478"/>
          <ac:picMkLst>
            <pc:docMk/>
            <pc:sldMk cId="1428788921" sldId="262"/>
            <ac:picMk id="18" creationId="{372A7F0C-E97D-5794-B720-441CD968B673}"/>
          </ac:picMkLst>
        </pc:picChg>
      </pc:sldChg>
      <pc:sldChg chg="addSp delSp modSp mod">
        <pc:chgData name="McFarland, Annette" userId="e93d1f50-85ab-41a8-a34a-185a53159573" providerId="ADAL" clId="{E0631FD1-127C-4E19-86EE-5109F4493EE9}" dt="2023-01-09T19:28:42.617" v="85"/>
        <pc:sldMkLst>
          <pc:docMk/>
          <pc:sldMk cId="2004344858" sldId="288"/>
        </pc:sldMkLst>
        <pc:spChg chg="add mod">
          <ac:chgData name="McFarland, Annette" userId="e93d1f50-85ab-41a8-a34a-185a53159573" providerId="ADAL" clId="{E0631FD1-127C-4E19-86EE-5109F4493EE9}" dt="2023-01-09T19:21:18.489" v="55" actId="6549"/>
          <ac:spMkLst>
            <pc:docMk/>
            <pc:sldMk cId="2004344858" sldId="288"/>
            <ac:spMk id="5" creationId="{F6218C7A-D0A5-44A4-B089-4A3E64524887}"/>
          </ac:spMkLst>
        </pc:spChg>
        <pc:spChg chg="mod">
          <ac:chgData name="McFarland, Annette" userId="e93d1f50-85ab-41a8-a34a-185a53159573" providerId="ADAL" clId="{E0631FD1-127C-4E19-86EE-5109F4493EE9}" dt="2023-01-09T19:20:00.706" v="33" actId="20577"/>
          <ac:spMkLst>
            <pc:docMk/>
            <pc:sldMk cId="2004344858" sldId="288"/>
            <ac:spMk id="10" creationId="{2D953FA9-CD59-752E-4FDA-CC41FF4B8DF2}"/>
          </ac:spMkLst>
        </pc:spChg>
        <pc:graphicFrameChg chg="mod">
          <ac:chgData name="McFarland, Annette" userId="e93d1f50-85ab-41a8-a34a-185a53159573" providerId="ADAL" clId="{E0631FD1-127C-4E19-86EE-5109F4493EE9}" dt="2023-01-09T19:28:42.617" v="85"/>
          <ac:graphicFrameMkLst>
            <pc:docMk/>
            <pc:sldMk cId="2004344858" sldId="288"/>
            <ac:graphicFrameMk id="2" creationId="{B0A68F7A-A083-4E2B-B574-D05208620F48}"/>
          </ac:graphicFrameMkLst>
        </pc:graphicFrameChg>
        <pc:picChg chg="del">
          <ac:chgData name="McFarland, Annette" userId="e93d1f50-85ab-41a8-a34a-185a53159573" providerId="ADAL" clId="{E0631FD1-127C-4E19-86EE-5109F4493EE9}" dt="2023-01-09T19:20:31.848" v="34" actId="478"/>
          <ac:picMkLst>
            <pc:docMk/>
            <pc:sldMk cId="2004344858" sldId="288"/>
            <ac:picMk id="3" creationId="{FF614935-8E0C-1D39-A414-847E8F9912B6}"/>
          </ac:picMkLst>
        </pc:picChg>
        <pc:picChg chg="add mod">
          <ac:chgData name="McFarland, Annette" userId="e93d1f50-85ab-41a8-a34a-185a53159573" providerId="ADAL" clId="{E0631FD1-127C-4E19-86EE-5109F4493EE9}" dt="2023-01-09T19:20:32.210" v="35"/>
          <ac:picMkLst>
            <pc:docMk/>
            <pc:sldMk cId="2004344858" sldId="288"/>
            <ac:picMk id="4" creationId="{9B6E8662-C68D-8FEE-362B-0684FDDB0F1E}"/>
          </ac:picMkLst>
        </pc:picChg>
      </pc:sldChg>
      <pc:sldChg chg="modSp mod">
        <pc:chgData name="McFarland, Annette" userId="e93d1f50-85ab-41a8-a34a-185a53159573" providerId="ADAL" clId="{E0631FD1-127C-4E19-86EE-5109F4493EE9}" dt="2023-01-09T20:32:47.904" v="348" actId="20577"/>
        <pc:sldMkLst>
          <pc:docMk/>
          <pc:sldMk cId="3475639167" sldId="289"/>
        </pc:sldMkLst>
        <pc:spChg chg="mod">
          <ac:chgData name="McFarland, Annette" userId="e93d1f50-85ab-41a8-a34a-185a53159573" providerId="ADAL" clId="{E0631FD1-127C-4E19-86EE-5109F4493EE9}" dt="2023-01-09T20:32:47.904" v="348" actId="20577"/>
          <ac:spMkLst>
            <pc:docMk/>
            <pc:sldMk cId="3475639167" sldId="289"/>
            <ac:spMk id="3" creationId="{F2A31AE5-F919-CA50-BF07-AF012D87D146}"/>
          </ac:spMkLst>
        </pc:spChg>
      </pc:sldChg>
      <pc:sldChg chg="modSp mod">
        <pc:chgData name="McFarland, Annette" userId="e93d1f50-85ab-41a8-a34a-185a53159573" providerId="ADAL" clId="{E0631FD1-127C-4E19-86EE-5109F4493EE9}" dt="2023-01-09T19:58:41.129" v="314" actId="20577"/>
        <pc:sldMkLst>
          <pc:docMk/>
          <pc:sldMk cId="1182146475" sldId="298"/>
        </pc:sldMkLst>
        <pc:spChg chg="mod">
          <ac:chgData name="McFarland, Annette" userId="e93d1f50-85ab-41a8-a34a-185a53159573" providerId="ADAL" clId="{E0631FD1-127C-4E19-86EE-5109F4493EE9}" dt="2023-01-09T19:58:41.129" v="314" actId="20577"/>
          <ac:spMkLst>
            <pc:docMk/>
            <pc:sldMk cId="1182146475" sldId="298"/>
            <ac:spMk id="2" creationId="{F6245169-1799-41CD-B28E-D2D20D16AD73}"/>
          </ac:spMkLst>
        </pc:spChg>
      </pc:sldChg>
      <pc:sldChg chg="addSp delSp modSp mod">
        <pc:chgData name="McFarland, Annette" userId="e93d1f50-85ab-41a8-a34a-185a53159573" providerId="ADAL" clId="{E0631FD1-127C-4E19-86EE-5109F4493EE9}" dt="2023-01-09T19:31:52.387" v="144" actId="20577"/>
        <pc:sldMkLst>
          <pc:docMk/>
          <pc:sldMk cId="317324267" sldId="299"/>
        </pc:sldMkLst>
        <pc:spChg chg="add mod">
          <ac:chgData name="McFarland, Annette" userId="e93d1f50-85ab-41a8-a34a-185a53159573" providerId="ADAL" clId="{E0631FD1-127C-4E19-86EE-5109F4493EE9}" dt="2023-01-09T19:31:52.387" v="144" actId="20577"/>
          <ac:spMkLst>
            <pc:docMk/>
            <pc:sldMk cId="317324267" sldId="299"/>
            <ac:spMk id="3" creationId="{9082054B-0376-FBA8-8E6A-77D1266373BA}"/>
          </ac:spMkLst>
        </pc:spChg>
        <pc:spChg chg="mod">
          <ac:chgData name="McFarland, Annette" userId="e93d1f50-85ab-41a8-a34a-185a53159573" providerId="ADAL" clId="{E0631FD1-127C-4E19-86EE-5109F4493EE9}" dt="2023-01-09T19:31:42.300" v="136" actId="20577"/>
          <ac:spMkLst>
            <pc:docMk/>
            <pc:sldMk cId="317324267" sldId="299"/>
            <ac:spMk id="58" creationId="{DB0E9556-57C4-FB9F-F4ED-4A86F430775C}"/>
          </ac:spMkLst>
        </pc:spChg>
        <pc:picChg chg="add mod">
          <ac:chgData name="McFarland, Annette" userId="e93d1f50-85ab-41a8-a34a-185a53159573" providerId="ADAL" clId="{E0631FD1-127C-4E19-86EE-5109F4493EE9}" dt="2023-01-09T19:27:47.122" v="71"/>
          <ac:picMkLst>
            <pc:docMk/>
            <pc:sldMk cId="317324267" sldId="299"/>
            <ac:picMk id="2" creationId="{6AB14868-D5A7-1BCB-0B42-42FB7AB804E1}"/>
          </ac:picMkLst>
        </pc:picChg>
        <pc:picChg chg="del">
          <ac:chgData name="McFarland, Annette" userId="e93d1f50-85ab-41a8-a34a-185a53159573" providerId="ADAL" clId="{E0631FD1-127C-4E19-86EE-5109F4493EE9}" dt="2023-01-09T19:27:46.887" v="70" actId="478"/>
          <ac:picMkLst>
            <pc:docMk/>
            <pc:sldMk cId="317324267" sldId="299"/>
            <ac:picMk id="6" creationId="{54127A77-B12B-D47A-C855-6366D8066847}"/>
          </ac:picMkLst>
        </pc:picChg>
      </pc:sldChg>
      <pc:sldChg chg="modSp mod addCm">
        <pc:chgData name="McFarland, Annette" userId="e93d1f50-85ab-41a8-a34a-185a53159573" providerId="ADAL" clId="{E0631FD1-127C-4E19-86EE-5109F4493EE9}" dt="2023-01-09T19:45:22.327" v="247"/>
        <pc:sldMkLst>
          <pc:docMk/>
          <pc:sldMk cId="999049329" sldId="305"/>
        </pc:sldMkLst>
        <pc:spChg chg="mod">
          <ac:chgData name="McFarland, Annette" userId="e93d1f50-85ab-41a8-a34a-185a53159573" providerId="ADAL" clId="{E0631FD1-127C-4E19-86EE-5109F4493EE9}" dt="2023-01-09T19:35:12.298" v="181" actId="20577"/>
          <ac:spMkLst>
            <pc:docMk/>
            <pc:sldMk cId="999049329" sldId="305"/>
            <ac:spMk id="10" creationId="{2D953FA9-CD59-752E-4FDA-CC41FF4B8DF2}"/>
          </ac:spMkLst>
        </pc:spChg>
        <pc:spChg chg="mod">
          <ac:chgData name="McFarland, Annette" userId="e93d1f50-85ab-41a8-a34a-185a53159573" providerId="ADAL" clId="{E0631FD1-127C-4E19-86EE-5109F4493EE9}" dt="2023-01-09T19:43:42.302" v="246" actId="20577"/>
          <ac:spMkLst>
            <pc:docMk/>
            <pc:sldMk cId="999049329" sldId="305"/>
            <ac:spMk id="51" creationId="{43A58D49-5D4D-FACF-FA04-3B09185901CC}"/>
          </ac:spMkLst>
        </pc:spChg>
        <pc:spChg chg="mod">
          <ac:chgData name="McFarland, Annette" userId="e93d1f50-85ab-41a8-a34a-185a53159573" providerId="ADAL" clId="{E0631FD1-127C-4E19-86EE-5109F4493EE9}" dt="2023-01-09T19:35:03.530" v="178" actId="1076"/>
          <ac:spMkLst>
            <pc:docMk/>
            <pc:sldMk cId="999049329" sldId="305"/>
            <ac:spMk id="52" creationId="{18673D96-3B50-557D-D5A5-71CBAA88D380}"/>
          </ac:spMkLst>
        </pc:spChg>
        <pc:grpChg chg="mod">
          <ac:chgData name="McFarland, Annette" userId="e93d1f50-85ab-41a8-a34a-185a53159573" providerId="ADAL" clId="{E0631FD1-127C-4E19-86EE-5109F4493EE9}" dt="2023-01-09T19:34:45.439" v="175" actId="1076"/>
          <ac:grpSpMkLst>
            <pc:docMk/>
            <pc:sldMk cId="999049329" sldId="305"/>
            <ac:grpSpMk id="54" creationId="{45350DE4-50D9-57CF-336F-3F2733746D3E}"/>
          </ac:grpSpMkLst>
        </pc:grpChg>
        <pc:grpChg chg="mod">
          <ac:chgData name="McFarland, Annette" userId="e93d1f50-85ab-41a8-a34a-185a53159573" providerId="ADAL" clId="{E0631FD1-127C-4E19-86EE-5109F4493EE9}" dt="2023-01-09T19:34:45.439" v="175" actId="1076"/>
          <ac:grpSpMkLst>
            <pc:docMk/>
            <pc:sldMk cId="999049329" sldId="305"/>
            <ac:grpSpMk id="57" creationId="{EA3865C6-C69E-0382-3FD3-ACFD87A39A36}"/>
          </ac:grpSpMkLst>
        </pc:grpChg>
      </pc:sldChg>
      <pc:sldChg chg="modSp mod">
        <pc:chgData name="McFarland, Annette" userId="e93d1f50-85ab-41a8-a34a-185a53159573" providerId="ADAL" clId="{E0631FD1-127C-4E19-86EE-5109F4493EE9}" dt="2023-01-09T19:19:45.126" v="29" actId="27636"/>
        <pc:sldMkLst>
          <pc:docMk/>
          <pc:sldMk cId="1457795696" sldId="326"/>
        </pc:sldMkLst>
        <pc:spChg chg="mod">
          <ac:chgData name="McFarland, Annette" userId="e93d1f50-85ab-41a8-a34a-185a53159573" providerId="ADAL" clId="{E0631FD1-127C-4E19-86EE-5109F4493EE9}" dt="2023-01-09T19:17:53.240" v="3" actId="20577"/>
          <ac:spMkLst>
            <pc:docMk/>
            <pc:sldMk cId="1457795696" sldId="326"/>
            <ac:spMk id="2" creationId="{F050121B-D4A7-C426-32A4-BF0987433026}"/>
          </ac:spMkLst>
        </pc:spChg>
        <pc:spChg chg="mod">
          <ac:chgData name="McFarland, Annette" userId="e93d1f50-85ab-41a8-a34a-185a53159573" providerId="ADAL" clId="{E0631FD1-127C-4E19-86EE-5109F4493EE9}" dt="2023-01-09T19:19:45.126" v="29" actId="27636"/>
          <ac:spMkLst>
            <pc:docMk/>
            <pc:sldMk cId="1457795696" sldId="326"/>
            <ac:spMk id="3" creationId="{B6340F88-FDE5-D8FA-4CB8-7065B97BFE6B}"/>
          </ac:spMkLst>
        </pc:spChg>
      </pc:sldChg>
      <pc:sldChg chg="addSp delSp modSp mod">
        <pc:chgData name="McFarland, Annette" userId="e93d1f50-85ab-41a8-a34a-185a53159573" providerId="ADAL" clId="{E0631FD1-127C-4E19-86EE-5109F4493EE9}" dt="2023-01-09T19:29:07.175" v="91"/>
        <pc:sldMkLst>
          <pc:docMk/>
          <pc:sldMk cId="2900471433" sldId="327"/>
        </pc:sldMkLst>
        <pc:spChg chg="mod">
          <ac:chgData name="McFarland, Annette" userId="e93d1f50-85ab-41a8-a34a-185a53159573" providerId="ADAL" clId="{E0631FD1-127C-4E19-86EE-5109F4493EE9}" dt="2023-01-09T19:29:02.915" v="89" actId="20577"/>
          <ac:spMkLst>
            <pc:docMk/>
            <pc:sldMk cId="2900471433" sldId="327"/>
            <ac:spMk id="2" creationId="{F6245169-1799-41CD-B28E-D2D20D16AD73}"/>
          </ac:spMkLst>
        </pc:spChg>
        <pc:spChg chg="add mod">
          <ac:chgData name="McFarland, Annette" userId="e93d1f50-85ab-41a8-a34a-185a53159573" providerId="ADAL" clId="{E0631FD1-127C-4E19-86EE-5109F4493EE9}" dt="2023-01-09T19:27:34.586" v="65"/>
          <ac:spMkLst>
            <pc:docMk/>
            <pc:sldMk cId="2900471433" sldId="327"/>
            <ac:spMk id="4" creationId="{CBA8D4B5-4DB4-0D25-C4C3-18387223B531}"/>
          </ac:spMkLst>
        </pc:spChg>
        <pc:graphicFrameChg chg="mod">
          <ac:chgData name="McFarland, Annette" userId="e93d1f50-85ab-41a8-a34a-185a53159573" providerId="ADAL" clId="{E0631FD1-127C-4E19-86EE-5109F4493EE9}" dt="2023-01-09T19:29:07.175" v="91"/>
          <ac:graphicFrameMkLst>
            <pc:docMk/>
            <pc:sldMk cId="2900471433" sldId="327"/>
            <ac:graphicFrameMk id="9" creationId="{16BB2B36-D329-083C-5198-BEEC5AC12CFA}"/>
          </ac:graphicFrameMkLst>
        </pc:graphicFrameChg>
        <pc:picChg chg="add mod">
          <ac:chgData name="McFarland, Annette" userId="e93d1f50-85ab-41a8-a34a-185a53159573" providerId="ADAL" clId="{E0631FD1-127C-4E19-86EE-5109F4493EE9}" dt="2023-01-09T19:27:34.586" v="65"/>
          <ac:picMkLst>
            <pc:docMk/>
            <pc:sldMk cId="2900471433" sldId="327"/>
            <ac:picMk id="3" creationId="{13A84AEE-966C-7496-2339-7466BA13307E}"/>
          </ac:picMkLst>
        </pc:picChg>
        <pc:picChg chg="del">
          <ac:chgData name="McFarland, Annette" userId="e93d1f50-85ab-41a8-a34a-185a53159573" providerId="ADAL" clId="{E0631FD1-127C-4E19-86EE-5109F4493EE9}" dt="2023-01-09T19:27:34.317" v="64" actId="478"/>
          <ac:picMkLst>
            <pc:docMk/>
            <pc:sldMk cId="2900471433" sldId="327"/>
            <ac:picMk id="7" creationId="{9D040096-C5A2-22F8-32D6-6D059E8CFE77}"/>
          </ac:picMkLst>
        </pc:picChg>
      </pc:sldChg>
      <pc:sldChg chg="addSp delSp modSp mod">
        <pc:chgData name="McFarland, Annette" userId="e93d1f50-85ab-41a8-a34a-185a53159573" providerId="ADAL" clId="{E0631FD1-127C-4E19-86EE-5109F4493EE9}" dt="2023-01-09T19:31:29.080" v="132" actId="14100"/>
        <pc:sldMkLst>
          <pc:docMk/>
          <pc:sldMk cId="2158953782" sldId="328"/>
        </pc:sldMkLst>
        <pc:spChg chg="mod">
          <ac:chgData name="McFarland, Annette" userId="e93d1f50-85ab-41a8-a34a-185a53159573" providerId="ADAL" clId="{E0631FD1-127C-4E19-86EE-5109F4493EE9}" dt="2023-01-09T19:29:17.338" v="101" actId="20577"/>
          <ac:spMkLst>
            <pc:docMk/>
            <pc:sldMk cId="2158953782" sldId="328"/>
            <ac:spMk id="2" creationId="{F6245169-1799-41CD-B28E-D2D20D16AD73}"/>
          </ac:spMkLst>
        </pc:spChg>
        <pc:spChg chg="mod">
          <ac:chgData name="McFarland, Annette" userId="e93d1f50-85ab-41a8-a34a-185a53159573" providerId="ADAL" clId="{E0631FD1-127C-4E19-86EE-5109F4493EE9}" dt="2023-01-09T19:30:54.132" v="124" actId="1076"/>
          <ac:spMkLst>
            <pc:docMk/>
            <pc:sldMk cId="2158953782" sldId="328"/>
            <ac:spMk id="3" creationId="{A6DCF9D2-87B3-F55C-FC1E-91302F0C2EEC}"/>
          </ac:spMkLst>
        </pc:spChg>
        <pc:spChg chg="del mod">
          <ac:chgData name="McFarland, Annette" userId="e93d1f50-85ab-41a8-a34a-185a53159573" providerId="ADAL" clId="{E0631FD1-127C-4E19-86EE-5109F4493EE9}" dt="2023-01-09T19:30:41.653" v="121" actId="478"/>
          <ac:spMkLst>
            <pc:docMk/>
            <pc:sldMk cId="2158953782" sldId="328"/>
            <ac:spMk id="4" creationId="{2B73BAC9-FE78-CFE5-9039-58A67F37AA27}"/>
          </ac:spMkLst>
        </pc:spChg>
        <pc:spChg chg="mod">
          <ac:chgData name="McFarland, Annette" userId="e93d1f50-85ab-41a8-a34a-185a53159573" providerId="ADAL" clId="{E0631FD1-127C-4E19-86EE-5109F4493EE9}" dt="2023-01-09T19:31:29.080" v="132" actId="14100"/>
          <ac:spMkLst>
            <pc:docMk/>
            <pc:sldMk cId="2158953782" sldId="328"/>
            <ac:spMk id="5" creationId="{EA05FDD7-0843-D88F-9628-40FFCFB3887A}"/>
          </ac:spMkLst>
        </pc:spChg>
        <pc:spChg chg="add mod">
          <ac:chgData name="McFarland, Annette" userId="e93d1f50-85ab-41a8-a34a-185a53159573" providerId="ADAL" clId="{E0631FD1-127C-4E19-86EE-5109F4493EE9}" dt="2023-01-09T19:27:38.691" v="67"/>
          <ac:spMkLst>
            <pc:docMk/>
            <pc:sldMk cId="2158953782" sldId="328"/>
            <ac:spMk id="10" creationId="{23F02814-C03D-2DDE-02BC-E93A96D833ED}"/>
          </ac:spMkLst>
        </pc:spChg>
        <pc:graphicFrameChg chg="mod">
          <ac:chgData name="McFarland, Annette" userId="e93d1f50-85ab-41a8-a34a-185a53159573" providerId="ADAL" clId="{E0631FD1-127C-4E19-86EE-5109F4493EE9}" dt="2023-01-09T19:30:49.016" v="123" actId="20577"/>
          <ac:graphicFrameMkLst>
            <pc:docMk/>
            <pc:sldMk cId="2158953782" sldId="328"/>
            <ac:graphicFrameMk id="9" creationId="{16BB2B36-D329-083C-5198-BEEC5AC12CFA}"/>
          </ac:graphicFrameMkLst>
        </pc:graphicFrameChg>
        <pc:picChg chg="del">
          <ac:chgData name="McFarland, Annette" userId="e93d1f50-85ab-41a8-a34a-185a53159573" providerId="ADAL" clId="{E0631FD1-127C-4E19-86EE-5109F4493EE9}" dt="2023-01-09T19:27:38.469" v="66" actId="478"/>
          <ac:picMkLst>
            <pc:docMk/>
            <pc:sldMk cId="2158953782" sldId="328"/>
            <ac:picMk id="7" creationId="{9D040096-C5A2-22F8-32D6-6D059E8CFE77}"/>
          </ac:picMkLst>
        </pc:picChg>
        <pc:picChg chg="add mod">
          <ac:chgData name="McFarland, Annette" userId="e93d1f50-85ab-41a8-a34a-185a53159573" providerId="ADAL" clId="{E0631FD1-127C-4E19-86EE-5109F4493EE9}" dt="2023-01-09T19:27:38.691" v="67"/>
          <ac:picMkLst>
            <pc:docMk/>
            <pc:sldMk cId="2158953782" sldId="328"/>
            <ac:picMk id="8" creationId="{95ABCA1A-ED10-A4EB-2E51-48FD386E2AC8}"/>
          </ac:picMkLst>
        </pc:picChg>
      </pc:sldChg>
      <pc:sldChg chg="addSp delSp modSp mod">
        <pc:chgData name="McFarland, Annette" userId="e93d1f50-85ab-41a8-a34a-185a53159573" providerId="ADAL" clId="{E0631FD1-127C-4E19-86EE-5109F4493EE9}" dt="2023-01-09T19:29:40.933" v="107"/>
        <pc:sldMkLst>
          <pc:docMk/>
          <pc:sldMk cId="1397072476" sldId="329"/>
        </pc:sldMkLst>
        <pc:spChg chg="mod">
          <ac:chgData name="McFarland, Annette" userId="e93d1f50-85ab-41a8-a34a-185a53159573" providerId="ADAL" clId="{E0631FD1-127C-4E19-86EE-5109F4493EE9}" dt="2023-01-09T19:29:25.049" v="105" actId="20577"/>
          <ac:spMkLst>
            <pc:docMk/>
            <pc:sldMk cId="1397072476" sldId="329"/>
            <ac:spMk id="2" creationId="{F6245169-1799-41CD-B28E-D2D20D16AD73}"/>
          </ac:spMkLst>
        </pc:spChg>
        <pc:spChg chg="add mod">
          <ac:chgData name="McFarland, Annette" userId="e93d1f50-85ab-41a8-a34a-185a53159573" providerId="ADAL" clId="{E0631FD1-127C-4E19-86EE-5109F4493EE9}" dt="2023-01-09T19:27:43.710" v="69"/>
          <ac:spMkLst>
            <pc:docMk/>
            <pc:sldMk cId="1397072476" sldId="329"/>
            <ac:spMk id="4" creationId="{C6F1C81C-E386-FFD1-F0FA-0F5FAB6993EF}"/>
          </ac:spMkLst>
        </pc:spChg>
        <pc:spChg chg="mod">
          <ac:chgData name="McFarland, Annette" userId="e93d1f50-85ab-41a8-a34a-185a53159573" providerId="ADAL" clId="{E0631FD1-127C-4E19-86EE-5109F4493EE9}" dt="2023-01-09T19:29:34.601" v="106" actId="2085"/>
          <ac:spMkLst>
            <pc:docMk/>
            <pc:sldMk cId="1397072476" sldId="329"/>
            <ac:spMk id="10" creationId="{C9C2296E-9F43-735D-9D28-1F983DA0872C}"/>
          </ac:spMkLst>
        </pc:spChg>
        <pc:graphicFrameChg chg="mod">
          <ac:chgData name="McFarland, Annette" userId="e93d1f50-85ab-41a8-a34a-185a53159573" providerId="ADAL" clId="{E0631FD1-127C-4E19-86EE-5109F4493EE9}" dt="2023-01-09T19:29:40.933" v="107"/>
          <ac:graphicFrameMkLst>
            <pc:docMk/>
            <pc:sldMk cId="1397072476" sldId="329"/>
            <ac:graphicFrameMk id="9" creationId="{16BB2B36-D329-083C-5198-BEEC5AC12CFA}"/>
          </ac:graphicFrameMkLst>
        </pc:graphicFrameChg>
        <pc:picChg chg="add mod">
          <ac:chgData name="McFarland, Annette" userId="e93d1f50-85ab-41a8-a34a-185a53159573" providerId="ADAL" clId="{E0631FD1-127C-4E19-86EE-5109F4493EE9}" dt="2023-01-09T19:27:43.710" v="69"/>
          <ac:picMkLst>
            <pc:docMk/>
            <pc:sldMk cId="1397072476" sldId="329"/>
            <ac:picMk id="3" creationId="{16B32A62-C277-D3E8-4777-D8940A660696}"/>
          </ac:picMkLst>
        </pc:picChg>
        <pc:picChg chg="del">
          <ac:chgData name="McFarland, Annette" userId="e93d1f50-85ab-41a8-a34a-185a53159573" providerId="ADAL" clId="{E0631FD1-127C-4E19-86EE-5109F4493EE9}" dt="2023-01-09T19:27:43.474" v="68" actId="478"/>
          <ac:picMkLst>
            <pc:docMk/>
            <pc:sldMk cId="1397072476" sldId="329"/>
            <ac:picMk id="7" creationId="{9D040096-C5A2-22F8-32D6-6D059E8CFE77}"/>
          </ac:picMkLst>
        </pc:picChg>
      </pc:sldChg>
      <pc:sldChg chg="addSp delSp modSp mod">
        <pc:chgData name="McFarland, Annette" userId="e93d1f50-85ab-41a8-a34a-185a53159573" providerId="ADAL" clId="{E0631FD1-127C-4E19-86EE-5109F4493EE9}" dt="2023-01-09T19:32:50.523" v="152"/>
        <pc:sldMkLst>
          <pc:docMk/>
          <pc:sldMk cId="35566594" sldId="330"/>
        </pc:sldMkLst>
        <pc:spChg chg="mod">
          <ac:chgData name="McFarland, Annette" userId="e93d1f50-85ab-41a8-a34a-185a53159573" providerId="ADAL" clId="{E0631FD1-127C-4E19-86EE-5109F4493EE9}" dt="2023-01-09T19:32:47.170" v="151" actId="20577"/>
          <ac:spMkLst>
            <pc:docMk/>
            <pc:sldMk cId="35566594" sldId="330"/>
            <ac:spMk id="2" creationId="{F6245169-1799-41CD-B28E-D2D20D16AD73}"/>
          </ac:spMkLst>
        </pc:spChg>
        <pc:spChg chg="add mod">
          <ac:chgData name="McFarland, Annette" userId="e93d1f50-85ab-41a8-a34a-185a53159573" providerId="ADAL" clId="{E0631FD1-127C-4E19-86EE-5109F4493EE9}" dt="2023-01-09T19:27:51.365" v="73"/>
          <ac:spMkLst>
            <pc:docMk/>
            <pc:sldMk cId="35566594" sldId="330"/>
            <ac:spMk id="10" creationId="{2C83CAAA-2934-E117-F07E-CA47E84F62FD}"/>
          </ac:spMkLst>
        </pc:spChg>
        <pc:graphicFrameChg chg="mod">
          <ac:chgData name="McFarland, Annette" userId="e93d1f50-85ab-41a8-a34a-185a53159573" providerId="ADAL" clId="{E0631FD1-127C-4E19-86EE-5109F4493EE9}" dt="2023-01-09T19:32:50.523" v="152"/>
          <ac:graphicFrameMkLst>
            <pc:docMk/>
            <pc:sldMk cId="35566594" sldId="330"/>
            <ac:graphicFrameMk id="9" creationId="{16BB2B36-D329-083C-5198-BEEC5AC12CFA}"/>
          </ac:graphicFrameMkLst>
        </pc:graphicFrameChg>
        <pc:picChg chg="del">
          <ac:chgData name="McFarland, Annette" userId="e93d1f50-85ab-41a8-a34a-185a53159573" providerId="ADAL" clId="{E0631FD1-127C-4E19-86EE-5109F4493EE9}" dt="2023-01-09T19:27:51.021" v="72" actId="478"/>
          <ac:picMkLst>
            <pc:docMk/>
            <pc:sldMk cId="35566594" sldId="330"/>
            <ac:picMk id="7" creationId="{9D040096-C5A2-22F8-32D6-6D059E8CFE77}"/>
          </ac:picMkLst>
        </pc:picChg>
        <pc:picChg chg="add mod">
          <ac:chgData name="McFarland, Annette" userId="e93d1f50-85ab-41a8-a34a-185a53159573" providerId="ADAL" clId="{E0631FD1-127C-4E19-86EE-5109F4493EE9}" dt="2023-01-09T19:27:51.365" v="73"/>
          <ac:picMkLst>
            <pc:docMk/>
            <pc:sldMk cId="35566594" sldId="330"/>
            <ac:picMk id="8" creationId="{8FCD4E05-CCDD-A325-2B01-14335D21C2F5}"/>
          </ac:picMkLst>
        </pc:picChg>
      </pc:sldChg>
      <pc:sldChg chg="addSp delSp modSp mod">
        <pc:chgData name="McFarland, Annette" userId="e93d1f50-85ab-41a8-a34a-185a53159573" providerId="ADAL" clId="{E0631FD1-127C-4E19-86EE-5109F4493EE9}" dt="2023-01-09T19:33:09.319" v="161"/>
        <pc:sldMkLst>
          <pc:docMk/>
          <pc:sldMk cId="3322161009" sldId="331"/>
        </pc:sldMkLst>
        <pc:spChg chg="mod">
          <ac:chgData name="McFarland, Annette" userId="e93d1f50-85ab-41a8-a34a-185a53159573" providerId="ADAL" clId="{E0631FD1-127C-4E19-86EE-5109F4493EE9}" dt="2023-01-09T19:33:05.009" v="160" actId="20577"/>
          <ac:spMkLst>
            <pc:docMk/>
            <pc:sldMk cId="3322161009" sldId="331"/>
            <ac:spMk id="2" creationId="{F6245169-1799-41CD-B28E-D2D20D16AD73}"/>
          </ac:spMkLst>
        </pc:spChg>
        <pc:spChg chg="add mod">
          <ac:chgData name="McFarland, Annette" userId="e93d1f50-85ab-41a8-a34a-185a53159573" providerId="ADAL" clId="{E0631FD1-127C-4E19-86EE-5109F4493EE9}" dt="2023-01-09T19:27:55.081" v="75"/>
          <ac:spMkLst>
            <pc:docMk/>
            <pc:sldMk cId="3322161009" sldId="331"/>
            <ac:spMk id="4" creationId="{83A00417-6395-3122-0DF5-9D6879C71C37}"/>
          </ac:spMkLst>
        </pc:spChg>
        <pc:graphicFrameChg chg="mod">
          <ac:chgData name="McFarland, Annette" userId="e93d1f50-85ab-41a8-a34a-185a53159573" providerId="ADAL" clId="{E0631FD1-127C-4E19-86EE-5109F4493EE9}" dt="2023-01-09T19:33:09.319" v="161"/>
          <ac:graphicFrameMkLst>
            <pc:docMk/>
            <pc:sldMk cId="3322161009" sldId="331"/>
            <ac:graphicFrameMk id="9" creationId="{16BB2B36-D329-083C-5198-BEEC5AC12CFA}"/>
          </ac:graphicFrameMkLst>
        </pc:graphicFrameChg>
        <pc:picChg chg="add mod">
          <ac:chgData name="McFarland, Annette" userId="e93d1f50-85ab-41a8-a34a-185a53159573" providerId="ADAL" clId="{E0631FD1-127C-4E19-86EE-5109F4493EE9}" dt="2023-01-09T19:27:55.081" v="75"/>
          <ac:picMkLst>
            <pc:docMk/>
            <pc:sldMk cId="3322161009" sldId="331"/>
            <ac:picMk id="3" creationId="{4569334E-F00D-DFF6-30AB-8215BEB2CCCA}"/>
          </ac:picMkLst>
        </pc:picChg>
        <pc:picChg chg="del">
          <ac:chgData name="McFarland, Annette" userId="e93d1f50-85ab-41a8-a34a-185a53159573" providerId="ADAL" clId="{E0631FD1-127C-4E19-86EE-5109F4493EE9}" dt="2023-01-09T19:27:54.837" v="74" actId="478"/>
          <ac:picMkLst>
            <pc:docMk/>
            <pc:sldMk cId="3322161009" sldId="331"/>
            <ac:picMk id="7" creationId="{9D040096-C5A2-22F8-32D6-6D059E8CFE77}"/>
          </ac:picMkLst>
        </pc:picChg>
      </pc:sldChg>
      <pc:sldChg chg="addSp delSp modSp mod">
        <pc:chgData name="McFarland, Annette" userId="e93d1f50-85ab-41a8-a34a-185a53159573" providerId="ADAL" clId="{E0631FD1-127C-4E19-86EE-5109F4493EE9}" dt="2023-01-09T19:33:41.384" v="169" actId="20577"/>
        <pc:sldMkLst>
          <pc:docMk/>
          <pc:sldMk cId="3553155407" sldId="332"/>
        </pc:sldMkLst>
        <pc:spChg chg="mod">
          <ac:chgData name="McFarland, Annette" userId="e93d1f50-85ab-41a8-a34a-185a53159573" providerId="ADAL" clId="{E0631FD1-127C-4E19-86EE-5109F4493EE9}" dt="2023-01-09T19:33:41.384" v="169" actId="20577"/>
          <ac:spMkLst>
            <pc:docMk/>
            <pc:sldMk cId="3553155407" sldId="332"/>
            <ac:spMk id="2" creationId="{F6245169-1799-41CD-B28E-D2D20D16AD73}"/>
          </ac:spMkLst>
        </pc:spChg>
        <pc:spChg chg="add mod">
          <ac:chgData name="McFarland, Annette" userId="e93d1f50-85ab-41a8-a34a-185a53159573" providerId="ADAL" clId="{E0631FD1-127C-4E19-86EE-5109F4493EE9}" dt="2023-01-09T19:27:59.313" v="77"/>
          <ac:spMkLst>
            <pc:docMk/>
            <pc:sldMk cId="3553155407" sldId="332"/>
            <ac:spMk id="4" creationId="{C3AD93FF-3E1E-081A-C62D-1E568DFEA415}"/>
          </ac:spMkLst>
        </pc:spChg>
        <pc:picChg chg="add mod">
          <ac:chgData name="McFarland, Annette" userId="e93d1f50-85ab-41a8-a34a-185a53159573" providerId="ADAL" clId="{E0631FD1-127C-4E19-86EE-5109F4493EE9}" dt="2023-01-09T19:27:59.313" v="77"/>
          <ac:picMkLst>
            <pc:docMk/>
            <pc:sldMk cId="3553155407" sldId="332"/>
            <ac:picMk id="3" creationId="{A0869D8F-81A2-69CB-3C4E-CE744500C67E}"/>
          </ac:picMkLst>
        </pc:picChg>
        <pc:picChg chg="del">
          <ac:chgData name="McFarland, Annette" userId="e93d1f50-85ab-41a8-a34a-185a53159573" providerId="ADAL" clId="{E0631FD1-127C-4E19-86EE-5109F4493EE9}" dt="2023-01-09T19:27:59.061" v="76" actId="478"/>
          <ac:picMkLst>
            <pc:docMk/>
            <pc:sldMk cId="3553155407" sldId="332"/>
            <ac:picMk id="7" creationId="{9D040096-C5A2-22F8-32D6-6D059E8CFE77}"/>
          </ac:picMkLst>
        </pc:picChg>
      </pc:sldChg>
      <pc:sldChg chg="addSp delSp modSp mod">
        <pc:chgData name="McFarland, Annette" userId="e93d1f50-85ab-41a8-a34a-185a53159573" providerId="ADAL" clId="{E0631FD1-127C-4E19-86EE-5109F4493EE9}" dt="2023-01-09T19:28:33.792" v="84"/>
        <pc:sldMkLst>
          <pc:docMk/>
          <pc:sldMk cId="2672004803" sldId="334"/>
        </pc:sldMkLst>
        <pc:spChg chg="mod">
          <ac:chgData name="McFarland, Annette" userId="e93d1f50-85ab-41a8-a34a-185a53159573" providerId="ADAL" clId="{E0631FD1-127C-4E19-86EE-5109F4493EE9}" dt="2023-01-09T19:28:30.757" v="83" actId="20577"/>
          <ac:spMkLst>
            <pc:docMk/>
            <pc:sldMk cId="2672004803" sldId="334"/>
            <ac:spMk id="2" creationId="{F6245169-1799-41CD-B28E-D2D20D16AD73}"/>
          </ac:spMkLst>
        </pc:spChg>
        <pc:spChg chg="add mod">
          <ac:chgData name="McFarland, Annette" userId="e93d1f50-85ab-41a8-a34a-185a53159573" providerId="ADAL" clId="{E0631FD1-127C-4E19-86EE-5109F4493EE9}" dt="2023-01-09T19:27:30.510" v="63"/>
          <ac:spMkLst>
            <pc:docMk/>
            <pc:sldMk cId="2672004803" sldId="334"/>
            <ac:spMk id="4" creationId="{D2AB4EB9-4B53-09E4-875D-332427043F2A}"/>
          </ac:spMkLst>
        </pc:spChg>
        <pc:graphicFrameChg chg="mod">
          <ac:chgData name="McFarland, Annette" userId="e93d1f50-85ab-41a8-a34a-185a53159573" providerId="ADAL" clId="{E0631FD1-127C-4E19-86EE-5109F4493EE9}" dt="2023-01-09T19:28:33.792" v="84"/>
          <ac:graphicFrameMkLst>
            <pc:docMk/>
            <pc:sldMk cId="2672004803" sldId="334"/>
            <ac:graphicFrameMk id="9" creationId="{16BB2B36-D329-083C-5198-BEEC5AC12CFA}"/>
          </ac:graphicFrameMkLst>
        </pc:graphicFrameChg>
        <pc:picChg chg="add mod">
          <ac:chgData name="McFarland, Annette" userId="e93d1f50-85ab-41a8-a34a-185a53159573" providerId="ADAL" clId="{E0631FD1-127C-4E19-86EE-5109F4493EE9}" dt="2023-01-09T19:27:30.510" v="63"/>
          <ac:picMkLst>
            <pc:docMk/>
            <pc:sldMk cId="2672004803" sldId="334"/>
            <ac:picMk id="3" creationId="{61170066-FB51-9A9F-B895-C25125C1BFA3}"/>
          </ac:picMkLst>
        </pc:picChg>
        <pc:picChg chg="del">
          <ac:chgData name="McFarland, Annette" userId="e93d1f50-85ab-41a8-a34a-185a53159573" providerId="ADAL" clId="{E0631FD1-127C-4E19-86EE-5109F4493EE9}" dt="2023-01-09T19:27:30.197" v="62" actId="478"/>
          <ac:picMkLst>
            <pc:docMk/>
            <pc:sldMk cId="2672004803" sldId="334"/>
            <ac:picMk id="7" creationId="{9D040096-C5A2-22F8-32D6-6D059E8CFE77}"/>
          </ac:picMkLst>
        </pc:picChg>
      </pc:sldChg>
      <pc:sldChg chg="modSp mod">
        <pc:chgData name="McFarland, Annette" userId="e93d1f50-85ab-41a8-a34a-185a53159573" providerId="ADAL" clId="{E0631FD1-127C-4E19-86EE-5109F4493EE9}" dt="2023-01-09T19:34:09.238" v="173" actId="20577"/>
        <pc:sldMkLst>
          <pc:docMk/>
          <pc:sldMk cId="3086977997" sldId="335"/>
        </pc:sldMkLst>
        <pc:spChg chg="mod">
          <ac:chgData name="McFarland, Annette" userId="e93d1f50-85ab-41a8-a34a-185a53159573" providerId="ADAL" clId="{E0631FD1-127C-4E19-86EE-5109F4493EE9}" dt="2023-01-09T19:34:09.238" v="173" actId="20577"/>
          <ac:spMkLst>
            <pc:docMk/>
            <pc:sldMk cId="3086977997" sldId="335"/>
            <ac:spMk id="2" creationId="{F050121B-D4A7-C426-32A4-BF0987433026}"/>
          </ac:spMkLst>
        </pc:spChg>
      </pc:sldChg>
      <pc:sldChg chg="modSp mod">
        <pc:chgData name="McFarland, Annette" userId="e93d1f50-85ab-41a8-a34a-185a53159573" providerId="ADAL" clId="{E0631FD1-127C-4E19-86EE-5109F4493EE9}" dt="2023-01-09T19:34:15.738" v="174" actId="20577"/>
        <pc:sldMkLst>
          <pc:docMk/>
          <pc:sldMk cId="1683805951" sldId="336"/>
        </pc:sldMkLst>
        <pc:spChg chg="mod">
          <ac:chgData name="McFarland, Annette" userId="e93d1f50-85ab-41a8-a34a-185a53159573" providerId="ADAL" clId="{E0631FD1-127C-4E19-86EE-5109F4493EE9}" dt="2023-01-09T19:34:15.738" v="174" actId="20577"/>
          <ac:spMkLst>
            <pc:docMk/>
            <pc:sldMk cId="1683805951" sldId="336"/>
            <ac:spMk id="6" creationId="{ED3EB88E-B61A-20D4-38C8-97E73458DC84}"/>
          </ac:spMkLst>
        </pc:spChg>
        <pc:spChg chg="mod">
          <ac:chgData name="McFarland, Annette" userId="e93d1f50-85ab-41a8-a34a-185a53159573" providerId="ADAL" clId="{E0631FD1-127C-4E19-86EE-5109F4493EE9}" dt="2023-01-09T19:34:05.376" v="171" actId="20577"/>
          <ac:spMkLst>
            <pc:docMk/>
            <pc:sldMk cId="1683805951" sldId="336"/>
            <ac:spMk id="10" creationId="{2D953FA9-CD59-752E-4FDA-CC41FF4B8DF2}"/>
          </ac:spMkLst>
        </pc:spChg>
      </pc:sldChg>
      <pc:sldChg chg="modSp mod">
        <pc:chgData name="McFarland, Annette" userId="e93d1f50-85ab-41a8-a34a-185a53159573" providerId="ADAL" clId="{E0631FD1-127C-4E19-86EE-5109F4493EE9}" dt="2023-01-09T19:56:25.605" v="297" actId="1076"/>
        <pc:sldMkLst>
          <pc:docMk/>
          <pc:sldMk cId="2252892287" sldId="338"/>
        </pc:sldMkLst>
        <pc:spChg chg="mod">
          <ac:chgData name="McFarland, Annette" userId="e93d1f50-85ab-41a8-a34a-185a53159573" providerId="ADAL" clId="{E0631FD1-127C-4E19-86EE-5109F4493EE9}" dt="2023-01-09T19:50:50.988" v="248" actId="120"/>
          <ac:spMkLst>
            <pc:docMk/>
            <pc:sldMk cId="2252892287" sldId="338"/>
            <ac:spMk id="2" creationId="{F050121B-D4A7-C426-32A4-BF0987433026}"/>
          </ac:spMkLst>
        </pc:spChg>
        <pc:spChg chg="mod">
          <ac:chgData name="McFarland, Annette" userId="e93d1f50-85ab-41a8-a34a-185a53159573" providerId="ADAL" clId="{E0631FD1-127C-4E19-86EE-5109F4493EE9}" dt="2023-01-09T19:56:01.221" v="296" actId="14100"/>
          <ac:spMkLst>
            <pc:docMk/>
            <pc:sldMk cId="2252892287" sldId="338"/>
            <ac:spMk id="3" creationId="{B6340F88-FDE5-D8FA-4CB8-7065B97BFE6B}"/>
          </ac:spMkLst>
        </pc:spChg>
        <pc:spChg chg="mod">
          <ac:chgData name="McFarland, Annette" userId="e93d1f50-85ab-41a8-a34a-185a53159573" providerId="ADAL" clId="{E0631FD1-127C-4E19-86EE-5109F4493EE9}" dt="2023-01-09T19:55:56.101" v="295" actId="1076"/>
          <ac:spMkLst>
            <pc:docMk/>
            <pc:sldMk cId="2252892287" sldId="338"/>
            <ac:spMk id="7" creationId="{A740AC67-B1C2-9ADA-0B77-2CE3E656CF08}"/>
          </ac:spMkLst>
        </pc:spChg>
        <pc:spChg chg="mod">
          <ac:chgData name="McFarland, Annette" userId="e93d1f50-85ab-41a8-a34a-185a53159573" providerId="ADAL" clId="{E0631FD1-127C-4E19-86EE-5109F4493EE9}" dt="2023-01-09T19:51:42.905" v="260" actId="255"/>
          <ac:spMkLst>
            <pc:docMk/>
            <pc:sldMk cId="2252892287" sldId="338"/>
            <ac:spMk id="8" creationId="{01C63506-5423-D6DA-D5E6-F13B94D21B7F}"/>
          </ac:spMkLst>
        </pc:spChg>
        <pc:spChg chg="mod">
          <ac:chgData name="McFarland, Annette" userId="e93d1f50-85ab-41a8-a34a-185a53159573" providerId="ADAL" clId="{E0631FD1-127C-4E19-86EE-5109F4493EE9}" dt="2023-01-09T19:56:25.605" v="297" actId="1076"/>
          <ac:spMkLst>
            <pc:docMk/>
            <pc:sldMk cId="2252892287" sldId="338"/>
            <ac:spMk id="9" creationId="{04C5497F-F038-9559-74A9-E252109FC2C8}"/>
          </ac:spMkLst>
        </pc:spChg>
      </pc:sldChg>
      <pc:sldChg chg="addSp delSp modSp mod">
        <pc:chgData name="McFarland, Annette" userId="e93d1f50-85ab-41a8-a34a-185a53159573" providerId="ADAL" clId="{E0631FD1-127C-4E19-86EE-5109F4493EE9}" dt="2023-01-09T19:57:39.870" v="305" actId="20577"/>
        <pc:sldMkLst>
          <pc:docMk/>
          <pc:sldMk cId="3364805724" sldId="339"/>
        </pc:sldMkLst>
        <pc:spChg chg="mod">
          <ac:chgData name="McFarland, Annette" userId="e93d1f50-85ab-41a8-a34a-185a53159573" providerId="ADAL" clId="{E0631FD1-127C-4E19-86EE-5109F4493EE9}" dt="2023-01-09T19:57:39.870" v="305" actId="20577"/>
          <ac:spMkLst>
            <pc:docMk/>
            <pc:sldMk cId="3364805724" sldId="339"/>
            <ac:spMk id="2" creationId="{F050121B-D4A7-C426-32A4-BF0987433026}"/>
          </ac:spMkLst>
        </pc:spChg>
        <pc:spChg chg="add mod">
          <ac:chgData name="McFarland, Annette" userId="e93d1f50-85ab-41a8-a34a-185a53159573" providerId="ADAL" clId="{E0631FD1-127C-4E19-86EE-5109F4493EE9}" dt="2023-01-09T19:57:33.543" v="301" actId="6549"/>
          <ac:spMkLst>
            <pc:docMk/>
            <pc:sldMk cId="3364805724" sldId="339"/>
            <ac:spMk id="6" creationId="{A1204652-E4C5-F8FA-E6BB-CB564DABBDD0}"/>
          </ac:spMkLst>
        </pc:spChg>
        <pc:picChg chg="del">
          <ac:chgData name="McFarland, Annette" userId="e93d1f50-85ab-41a8-a34a-185a53159573" providerId="ADAL" clId="{E0631FD1-127C-4E19-86EE-5109F4493EE9}" dt="2023-01-09T19:57:28.006" v="298" actId="478"/>
          <ac:picMkLst>
            <pc:docMk/>
            <pc:sldMk cId="3364805724" sldId="339"/>
            <ac:picMk id="4" creationId="{CE5C9FDF-5B27-42CC-49E4-D5E438294C67}"/>
          </ac:picMkLst>
        </pc:picChg>
        <pc:picChg chg="add mod">
          <ac:chgData name="McFarland, Annette" userId="e93d1f50-85ab-41a8-a34a-185a53159573" providerId="ADAL" clId="{E0631FD1-127C-4E19-86EE-5109F4493EE9}" dt="2023-01-09T19:57:28.535" v="299"/>
          <ac:picMkLst>
            <pc:docMk/>
            <pc:sldMk cId="3364805724" sldId="339"/>
            <ac:picMk id="5" creationId="{3C13DDC7-F7EF-339D-D12F-947FE57CBE64}"/>
          </ac:picMkLst>
        </pc:picChg>
      </pc:sldChg>
    </pc:docChg>
  </pc:docChgLst>
  <pc:docChgLst>
    <pc:chgData name="Sabina Behague" userId="2f9f8379-56ce-455c-81be-d1dc66b28ae7" providerId="ADAL" clId="{A4AA4470-E3F3-47FD-9A66-A84FC4C8F124}"/>
    <pc:docChg chg="modSld">
      <pc:chgData name="Sabina Behague" userId="2f9f8379-56ce-455c-81be-d1dc66b28ae7" providerId="ADAL" clId="{A4AA4470-E3F3-47FD-9A66-A84FC4C8F124}" dt="2023-06-15T14:34:36.758" v="3" actId="20577"/>
      <pc:docMkLst>
        <pc:docMk/>
      </pc:docMkLst>
      <pc:sldChg chg="modNotesTx">
        <pc:chgData name="Sabina Behague" userId="2f9f8379-56ce-455c-81be-d1dc66b28ae7" providerId="ADAL" clId="{A4AA4470-E3F3-47FD-9A66-A84FC4C8F124}" dt="2023-06-15T14:34:36.758" v="3" actId="20577"/>
        <pc:sldMkLst>
          <pc:docMk/>
          <pc:sldMk cId="3392635422" sldId="534"/>
        </pc:sldMkLst>
      </pc:sldChg>
    </pc:docChg>
  </pc:docChgLst>
  <pc:docChgLst>
    <pc:chgData name="Sarah Balian" userId="b3b060d9-4d34-479b-ad68-688eaebf93c5" providerId="ADAL" clId="{855E5184-9ACC-460E-B26E-CE9A4C052DE4}"/>
    <pc:docChg chg="custSel modSld">
      <pc:chgData name="Sarah Balian" userId="b3b060d9-4d34-479b-ad68-688eaebf93c5" providerId="ADAL" clId="{855E5184-9ACC-460E-B26E-CE9A4C052DE4}" dt="2023-02-16T14:43:04.623" v="47" actId="27918"/>
      <pc:docMkLst>
        <pc:docMk/>
      </pc:docMkLst>
      <pc:sldChg chg="modSp mod">
        <pc:chgData name="Sarah Balian" userId="b3b060d9-4d34-479b-ad68-688eaebf93c5" providerId="ADAL" clId="{855E5184-9ACC-460E-B26E-CE9A4C052DE4}" dt="2023-02-16T14:39:40.610" v="7" actId="207"/>
        <pc:sldMkLst>
          <pc:docMk/>
          <pc:sldMk cId="2900471433" sldId="327"/>
        </pc:sldMkLst>
        <pc:graphicFrameChg chg="mod">
          <ac:chgData name="Sarah Balian" userId="b3b060d9-4d34-479b-ad68-688eaebf93c5" providerId="ADAL" clId="{855E5184-9ACC-460E-B26E-CE9A4C052DE4}" dt="2023-02-16T14:39:40.610" v="7" actId="207"/>
          <ac:graphicFrameMkLst>
            <pc:docMk/>
            <pc:sldMk cId="2900471433" sldId="327"/>
            <ac:graphicFrameMk id="9" creationId="{16BB2B36-D329-083C-5198-BEEC5AC12CFA}"/>
          </ac:graphicFrameMkLst>
        </pc:graphicFrameChg>
      </pc:sldChg>
      <pc:sldChg chg="modSp mod">
        <pc:chgData name="Sarah Balian" userId="b3b060d9-4d34-479b-ad68-688eaebf93c5" providerId="ADAL" clId="{855E5184-9ACC-460E-B26E-CE9A4C052DE4}" dt="2023-02-16T14:40:41.676" v="17" actId="207"/>
        <pc:sldMkLst>
          <pc:docMk/>
          <pc:sldMk cId="2158953782" sldId="328"/>
        </pc:sldMkLst>
        <pc:spChg chg="mod">
          <ac:chgData name="Sarah Balian" userId="b3b060d9-4d34-479b-ad68-688eaebf93c5" providerId="ADAL" clId="{855E5184-9ACC-460E-B26E-CE9A4C052DE4}" dt="2023-02-16T14:40:06.384" v="11" actId="1076"/>
          <ac:spMkLst>
            <pc:docMk/>
            <pc:sldMk cId="2158953782" sldId="328"/>
            <ac:spMk id="3" creationId="{A6DCF9D2-87B3-F55C-FC1E-91302F0C2EEC}"/>
          </ac:spMkLst>
        </pc:spChg>
        <pc:graphicFrameChg chg="mod">
          <ac:chgData name="Sarah Balian" userId="b3b060d9-4d34-479b-ad68-688eaebf93c5" providerId="ADAL" clId="{855E5184-9ACC-460E-B26E-CE9A4C052DE4}" dt="2023-02-16T14:40:41.676" v="17" actId="207"/>
          <ac:graphicFrameMkLst>
            <pc:docMk/>
            <pc:sldMk cId="2158953782" sldId="328"/>
            <ac:graphicFrameMk id="9" creationId="{16BB2B36-D329-083C-5198-BEEC5AC12CFA}"/>
          </ac:graphicFrameMkLst>
        </pc:graphicFrameChg>
      </pc:sldChg>
      <pc:sldChg chg="delSp modSp mod">
        <pc:chgData name="Sarah Balian" userId="b3b060d9-4d34-479b-ad68-688eaebf93c5" providerId="ADAL" clId="{855E5184-9ACC-460E-B26E-CE9A4C052DE4}" dt="2023-02-16T14:41:53.011" v="31" actId="113"/>
        <pc:sldMkLst>
          <pc:docMk/>
          <pc:sldMk cId="1397072476" sldId="329"/>
        </pc:sldMkLst>
        <pc:grpChg chg="del">
          <ac:chgData name="Sarah Balian" userId="b3b060d9-4d34-479b-ad68-688eaebf93c5" providerId="ADAL" clId="{855E5184-9ACC-460E-B26E-CE9A4C052DE4}" dt="2023-02-16T14:40:53.360" v="18" actId="478"/>
          <ac:grpSpMkLst>
            <pc:docMk/>
            <pc:sldMk cId="1397072476" sldId="329"/>
            <ac:grpSpMk id="8" creationId="{BF59B7B9-423A-2EDB-D4FE-3FF25992C11C}"/>
          </ac:grpSpMkLst>
        </pc:grpChg>
        <pc:graphicFrameChg chg="mod">
          <ac:chgData name="Sarah Balian" userId="b3b060d9-4d34-479b-ad68-688eaebf93c5" providerId="ADAL" clId="{855E5184-9ACC-460E-B26E-CE9A4C052DE4}" dt="2023-02-16T14:41:53.011" v="31" actId="113"/>
          <ac:graphicFrameMkLst>
            <pc:docMk/>
            <pc:sldMk cId="1397072476" sldId="329"/>
            <ac:graphicFrameMk id="9" creationId="{16BB2B36-D329-083C-5198-BEEC5AC12CFA}"/>
          </ac:graphicFrameMkLst>
        </pc:graphicFrameChg>
      </pc:sldChg>
      <pc:sldChg chg="delSp modSp mod">
        <pc:chgData name="Sarah Balian" userId="b3b060d9-4d34-479b-ad68-688eaebf93c5" providerId="ADAL" clId="{855E5184-9ACC-460E-B26E-CE9A4C052DE4}" dt="2023-02-16T14:42:33.227" v="40" actId="478"/>
        <pc:sldMkLst>
          <pc:docMk/>
          <pc:sldMk cId="35566594" sldId="330"/>
        </pc:sldMkLst>
        <pc:spChg chg="del">
          <ac:chgData name="Sarah Balian" userId="b3b060d9-4d34-479b-ad68-688eaebf93c5" providerId="ADAL" clId="{855E5184-9ACC-460E-B26E-CE9A4C052DE4}" dt="2023-02-16T14:42:33.227" v="40" actId="478"/>
          <ac:spMkLst>
            <pc:docMk/>
            <pc:sldMk cId="35566594" sldId="330"/>
            <ac:spMk id="3" creationId="{780346DB-FB0A-49FA-E313-8E68D773B22A}"/>
          </ac:spMkLst>
        </pc:spChg>
        <pc:spChg chg="mod">
          <ac:chgData name="Sarah Balian" userId="b3b060d9-4d34-479b-ad68-688eaebf93c5" providerId="ADAL" clId="{855E5184-9ACC-460E-B26E-CE9A4C052DE4}" dt="2023-02-16T14:42:30.210" v="39" actId="1076"/>
          <ac:spMkLst>
            <pc:docMk/>
            <pc:sldMk cId="35566594" sldId="330"/>
            <ac:spMk id="5" creationId="{B23DD96B-D30A-489D-7054-594F68BEAE29}"/>
          </ac:spMkLst>
        </pc:spChg>
        <pc:graphicFrameChg chg="mod">
          <ac:chgData name="Sarah Balian" userId="b3b060d9-4d34-479b-ad68-688eaebf93c5" providerId="ADAL" clId="{855E5184-9ACC-460E-B26E-CE9A4C052DE4}" dt="2023-02-16T14:42:26.166" v="38" actId="113"/>
          <ac:graphicFrameMkLst>
            <pc:docMk/>
            <pc:sldMk cId="35566594" sldId="330"/>
            <ac:graphicFrameMk id="9" creationId="{16BB2B36-D329-083C-5198-BEEC5AC12CFA}"/>
          </ac:graphicFrameMkLst>
        </pc:graphicFrameChg>
      </pc:sldChg>
      <pc:sldChg chg="modSp mod">
        <pc:chgData name="Sarah Balian" userId="b3b060d9-4d34-479b-ad68-688eaebf93c5" providerId="ADAL" clId="{855E5184-9ACC-460E-B26E-CE9A4C052DE4}" dt="2023-02-16T14:42:53.659" v="44" actId="113"/>
        <pc:sldMkLst>
          <pc:docMk/>
          <pc:sldMk cId="3322161009" sldId="331"/>
        </pc:sldMkLst>
        <pc:graphicFrameChg chg="mod">
          <ac:chgData name="Sarah Balian" userId="b3b060d9-4d34-479b-ad68-688eaebf93c5" providerId="ADAL" clId="{855E5184-9ACC-460E-B26E-CE9A4C052DE4}" dt="2023-02-16T14:42:53.659" v="44" actId="113"/>
          <ac:graphicFrameMkLst>
            <pc:docMk/>
            <pc:sldMk cId="3322161009" sldId="331"/>
            <ac:graphicFrameMk id="9" creationId="{16BB2B36-D329-083C-5198-BEEC5AC12CFA}"/>
          </ac:graphicFrameMkLst>
        </pc:graphicFrameChg>
      </pc:sldChg>
      <pc:sldChg chg="mod">
        <pc:chgData name="Sarah Balian" userId="b3b060d9-4d34-479b-ad68-688eaebf93c5" providerId="ADAL" clId="{855E5184-9ACC-460E-B26E-CE9A4C052DE4}" dt="2023-02-16T14:43:04.623" v="47" actId="27918"/>
        <pc:sldMkLst>
          <pc:docMk/>
          <pc:sldMk cId="3553155407" sldId="332"/>
        </pc:sldMkLst>
      </pc:sldChg>
      <pc:sldChg chg="mod">
        <pc:chgData name="Sarah Balian" userId="b3b060d9-4d34-479b-ad68-688eaebf93c5" providerId="ADAL" clId="{855E5184-9ACC-460E-B26E-CE9A4C052DE4}" dt="2023-02-16T14:38:50.913" v="2" actId="27918"/>
        <pc:sldMkLst>
          <pc:docMk/>
          <pc:sldMk cId="2672004803" sldId="334"/>
        </pc:sldMkLst>
      </pc:sldChg>
    </pc:docChg>
  </pc:docChgLst>
  <pc:docChgLst>
    <pc:chgData name="Allnutt, Annie" userId="1a4c980e-ffa6-4764-abac-ea981ce85933" providerId="ADAL" clId="{EE1B77AC-B99A-4722-AC94-70F73CD41159}"/>
    <pc:docChg chg="">
      <pc:chgData name="Allnutt, Annie" userId="1a4c980e-ffa6-4764-abac-ea981ce85933" providerId="ADAL" clId="{EE1B77AC-B99A-4722-AC94-70F73CD41159}" dt="2023-05-30T18:05:34.921" v="0"/>
      <pc:docMkLst>
        <pc:docMk/>
      </pc:docMkLst>
      <pc:sldChg chg="addCm">
        <pc:chgData name="Allnutt, Annie" userId="1a4c980e-ffa6-4764-abac-ea981ce85933" providerId="ADAL" clId="{EE1B77AC-B99A-4722-AC94-70F73CD41159}" dt="2023-05-30T18:05:34.921" v="0"/>
        <pc:sldMkLst>
          <pc:docMk/>
          <pc:sldMk cId="3475639167" sldId="289"/>
        </pc:sldMkLst>
        <pc:extLst>
          <p:ext xmlns:p="http://schemas.openxmlformats.org/presentationml/2006/main" uri="{D6D511B9-2390-475A-947B-AFAB55BFBCF1}">
            <pc226:cmChg xmlns:pc226="http://schemas.microsoft.com/office/powerpoint/2022/06/main/command" chg="add">
              <pc226:chgData name="Allnutt, Annie" userId="1a4c980e-ffa6-4764-abac-ea981ce85933" providerId="ADAL" clId="{EE1B77AC-B99A-4722-AC94-70F73CD41159}" dt="2023-05-30T18:05:34.921" v="0"/>
              <pc2:cmMkLst xmlns:pc2="http://schemas.microsoft.com/office/powerpoint/2019/9/main/command">
                <pc:docMk/>
                <pc:sldMk cId="3475639167" sldId="289"/>
                <pc2:cmMk id="{C29E2739-4EC1-4A68-A47D-0455CA3A9212}"/>
              </pc2:cmMkLst>
            </pc226:cmChg>
          </p:ext>
        </pc:extLst>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0.xml"/><Relationship Id="rId1" Type="http://schemas.microsoft.com/office/2011/relationships/chartStyle" Target="style10.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5.1436158940197471E-2"/>
          <c:w val="0.99392242559276067"/>
          <c:h val="0.77892588664874829"/>
        </c:manualLayout>
      </c:layout>
      <c:barChart>
        <c:barDir val="col"/>
        <c:grouping val="clustered"/>
        <c:varyColors val="0"/>
        <c:ser>
          <c:idx val="0"/>
          <c:order val="0"/>
          <c:tx>
            <c:strRef>
              <c:f>Sheet1!$A$2</c:f>
              <c:strCache>
                <c:ptCount val="1"/>
                <c:pt idx="0">
                  <c:v>Neonatal mortality</c:v>
                </c:pt>
              </c:strCache>
            </c:strRef>
          </c:tx>
          <c:spPr>
            <a:solidFill>
              <a:schemeClr val="accent5"/>
            </a:solidFill>
            <a:ln>
              <a:noFill/>
            </a:ln>
            <a:effectLst/>
          </c:spPr>
          <c:invertIfNegative val="0"/>
          <c:dPt>
            <c:idx val="1"/>
            <c:invertIfNegative val="0"/>
            <c:bubble3D val="0"/>
            <c:spPr>
              <a:solidFill>
                <a:schemeClr val="accent5"/>
              </a:solidFill>
              <a:ln>
                <a:noFill/>
              </a:ln>
              <a:effectLst/>
            </c:spPr>
            <c:extLst>
              <c:ext xmlns:c16="http://schemas.microsoft.com/office/drawing/2014/chart" uri="{C3380CC4-5D6E-409C-BE32-E72D297353CC}">
                <c16:uniqueId val="{00000001-DF6C-4989-9D1D-C38509042BBD}"/>
              </c:ext>
            </c:extLst>
          </c:dPt>
          <c:dPt>
            <c:idx val="2"/>
            <c:invertIfNegative val="0"/>
            <c:bubble3D val="0"/>
            <c:spPr>
              <a:solidFill>
                <a:schemeClr val="accent5"/>
              </a:solidFill>
              <a:ln>
                <a:noFill/>
              </a:ln>
              <a:effectLst/>
            </c:spPr>
            <c:extLst>
              <c:ext xmlns:c16="http://schemas.microsoft.com/office/drawing/2014/chart" uri="{C3380CC4-5D6E-409C-BE32-E72D297353CC}">
                <c16:uniqueId val="{00000003-DF6C-4989-9D1D-C38509042BBD}"/>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Neonatal mortality</c:v>
                </c:pt>
                <c:pt idx="1">
                  <c:v>Postneonatal mortality</c:v>
                </c:pt>
                <c:pt idx="2">
                  <c:v>Infant mortality</c:v>
                </c:pt>
                <c:pt idx="3">
                  <c:v>Child mortality</c:v>
                </c:pt>
                <c:pt idx="4">
                  <c:v>Under-5 mortality</c:v>
                </c:pt>
              </c:strCache>
            </c:strRef>
          </c:cat>
          <c:val>
            <c:numRef>
              <c:f>Sheet1!$B$2:$B$6</c:f>
              <c:numCache>
                <c:formatCode>General</c:formatCode>
                <c:ptCount val="5"/>
                <c:pt idx="0">
                  <c:v>21</c:v>
                </c:pt>
                <c:pt idx="1">
                  <c:v>11</c:v>
                </c:pt>
                <c:pt idx="2">
                  <c:v>32</c:v>
                </c:pt>
                <c:pt idx="3">
                  <c:v>9</c:v>
                </c:pt>
                <c:pt idx="4">
                  <c:v>41</c:v>
                </c:pt>
              </c:numCache>
            </c:numRef>
          </c:val>
          <c:extLst>
            <c:ext xmlns:c16="http://schemas.microsoft.com/office/drawing/2014/chart" uri="{C3380CC4-5D6E-409C-BE32-E72D297353CC}">
              <c16:uniqueId val="{00000004-DF6C-4989-9D1D-C38509042BBD}"/>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2262374772256847"/>
          <c:w val="0.99392242559276067"/>
          <c:h val="0.71047628205031454"/>
        </c:manualLayout>
      </c:layout>
      <c:barChart>
        <c:barDir val="col"/>
        <c:grouping val="clustered"/>
        <c:varyColors val="0"/>
        <c:ser>
          <c:idx val="0"/>
          <c:order val="0"/>
          <c:spPr>
            <a:solidFill>
              <a:schemeClr val="accent5"/>
            </a:solidFill>
            <a:ln>
              <a:noFill/>
            </a:ln>
            <a:effectLst/>
          </c:spPr>
          <c:invertIfNegative val="0"/>
          <c:dPt>
            <c:idx val="1"/>
            <c:invertIfNegative val="0"/>
            <c:bubble3D val="0"/>
            <c:spPr>
              <a:solidFill>
                <a:schemeClr val="accent5"/>
              </a:solidFill>
              <a:ln>
                <a:noFill/>
              </a:ln>
              <a:effectLst/>
            </c:spPr>
            <c:extLst>
              <c:ext xmlns:c16="http://schemas.microsoft.com/office/drawing/2014/chart" uri="{C3380CC4-5D6E-409C-BE32-E72D297353CC}">
                <c16:uniqueId val="{00000001-DF6C-4989-9D1D-C38509042BBD}"/>
              </c:ext>
            </c:extLst>
          </c:dPt>
          <c:dPt>
            <c:idx val="2"/>
            <c:invertIfNegative val="0"/>
            <c:bubble3D val="0"/>
            <c:spPr>
              <a:solidFill>
                <a:schemeClr val="accent5"/>
              </a:solidFill>
              <a:ln>
                <a:noFill/>
              </a:ln>
              <a:effectLst/>
            </c:spPr>
            <c:extLst>
              <c:ext xmlns:c16="http://schemas.microsoft.com/office/drawing/2014/chart" uri="{C3380CC4-5D6E-409C-BE32-E72D297353CC}">
                <c16:uniqueId val="{00000003-DF6C-4989-9D1D-C38509042BBD}"/>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Stillbirth
rate</c:v>
                </c:pt>
                <c:pt idx="1">
                  <c:v>Early neonatal 
mortality rate*</c:v>
                </c:pt>
                <c:pt idx="2">
                  <c:v>Perinatal 
mortality rate</c:v>
                </c:pt>
              </c:strCache>
            </c:strRef>
          </c:cat>
          <c:val>
            <c:numRef>
              <c:f>Sheet1!$B$2:$B$4</c:f>
              <c:numCache>
                <c:formatCode>General</c:formatCode>
                <c:ptCount val="3"/>
                <c:pt idx="0">
                  <c:v>15</c:v>
                </c:pt>
                <c:pt idx="1">
                  <c:v>17</c:v>
                </c:pt>
                <c:pt idx="2">
                  <c:v>32</c:v>
                </c:pt>
              </c:numCache>
            </c:numRef>
          </c:val>
          <c:extLst>
            <c:ext xmlns:c16="http://schemas.microsoft.com/office/drawing/2014/chart" uri="{C3380CC4-5D6E-409C-BE32-E72D297353CC}">
              <c16:uniqueId val="{00000004-DF6C-4989-9D1D-C38509042BBD}"/>
            </c:ext>
          </c:extLst>
        </c:ser>
        <c:dLbls>
          <c:dLblPos val="outEnd"/>
          <c:showLegendKey val="0"/>
          <c:showVal val="1"/>
          <c:showCatName val="0"/>
          <c:showSerName val="0"/>
          <c:showPercent val="0"/>
          <c:showBubbleSize val="0"/>
        </c:dLbls>
        <c:gapWidth val="15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Neonatal mortality</c:v>
                </c:pt>
              </c:strCache>
            </c:strRef>
          </c:tx>
          <c:spPr>
            <a:ln w="38100" cap="rnd">
              <a:solidFill>
                <a:schemeClr val="accent5"/>
              </a:solidFill>
              <a:round/>
            </a:ln>
            <a:effectLst/>
          </c:spPr>
          <c:marker>
            <c:symbol val="circle"/>
            <c:size val="5"/>
            <c:spPr>
              <a:solidFill>
                <a:schemeClr val="accent5"/>
              </a:solidFill>
              <a:ln w="38100">
                <a:solidFill>
                  <a:schemeClr val="accent5"/>
                </a:solidFill>
              </a:ln>
              <a:effectLst/>
            </c:spPr>
          </c:marker>
          <c:dLbls>
            <c:dLbl>
              <c:idx val="4"/>
              <c:layout>
                <c:manualLayout>
                  <c:x val="-3.3959785988352573E-2"/>
                  <c:y val="4.74558332330816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1089-47AE-A0CB-AAADC8A2FF6B}"/>
                </c:ext>
              </c:extLst>
            </c:dLbl>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1989 
KDHS</c:v>
                </c:pt>
                <c:pt idx="1">
                  <c:v>1993 
KDHS</c:v>
                </c:pt>
                <c:pt idx="2">
                  <c:v>1998 
KDHS</c:v>
                </c:pt>
                <c:pt idx="3">
                  <c:v>2003 
KDHS</c:v>
                </c:pt>
                <c:pt idx="4">
                  <c:v>2008-09 KDHS</c:v>
                </c:pt>
                <c:pt idx="5">
                  <c:v>2014 
KDHS</c:v>
                </c:pt>
                <c:pt idx="6">
                  <c:v>2022 
KDHS</c:v>
                </c:pt>
              </c:strCache>
            </c:strRef>
          </c:cat>
          <c:val>
            <c:numRef>
              <c:f>Sheet1!$B$2:$B$8</c:f>
              <c:numCache>
                <c:formatCode>General</c:formatCode>
                <c:ptCount val="7"/>
                <c:pt idx="0">
                  <c:v>28</c:v>
                </c:pt>
                <c:pt idx="1">
                  <c:v>26</c:v>
                </c:pt>
                <c:pt idx="2" formatCode="0">
                  <c:v>28</c:v>
                </c:pt>
                <c:pt idx="3">
                  <c:v>33</c:v>
                </c:pt>
                <c:pt idx="4">
                  <c:v>31</c:v>
                </c:pt>
                <c:pt idx="5">
                  <c:v>22</c:v>
                </c:pt>
                <c:pt idx="6">
                  <c:v>21</c:v>
                </c:pt>
              </c:numCache>
            </c:numRef>
          </c:val>
          <c:smooth val="0"/>
          <c:extLst>
            <c:ext xmlns:c16="http://schemas.microsoft.com/office/drawing/2014/chart" uri="{C3380CC4-5D6E-409C-BE32-E72D297353CC}">
              <c16:uniqueId val="{00000000-1089-47AE-A0CB-AAADC8A2FF6B}"/>
            </c:ext>
          </c:extLst>
        </c:ser>
        <c:ser>
          <c:idx val="1"/>
          <c:order val="1"/>
          <c:tx>
            <c:strRef>
              <c:f>Sheet1!$C$1</c:f>
              <c:strCache>
                <c:ptCount val="1"/>
                <c:pt idx="0">
                  <c:v>Infant mortality</c:v>
                </c:pt>
              </c:strCache>
            </c:strRef>
          </c:tx>
          <c:spPr>
            <a:ln w="38100" cap="rnd">
              <a:solidFill>
                <a:schemeClr val="accent4"/>
              </a:solidFill>
              <a:round/>
            </a:ln>
            <a:effectLst/>
          </c:spPr>
          <c:marker>
            <c:symbol val="circle"/>
            <c:size val="5"/>
            <c:spPr>
              <a:solidFill>
                <a:schemeClr val="accent4"/>
              </a:solidFill>
              <a:ln w="38100">
                <a:solidFill>
                  <a:schemeClr val="accent4"/>
                </a:solidFill>
              </a:ln>
              <a:effectLst/>
            </c:spPr>
          </c:marker>
          <c:dLbls>
            <c:dLbl>
              <c:idx val="3"/>
              <c:layout>
                <c:manualLayout>
                  <c:x val="-3.6430748735492693E-2"/>
                  <c:y val="5.270312466828479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1089-47AE-A0CB-AAADC8A2FF6B}"/>
                </c:ext>
              </c:extLst>
            </c:dLbl>
            <c:dLbl>
              <c:idx val="4"/>
              <c:layout>
                <c:manualLayout>
                  <c:x val="-3.2731686225014614E-2"/>
                  <c:y val="3.788518763578196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1089-47AE-A0CB-AAADC8A2FF6B}"/>
                </c:ext>
              </c:extLst>
            </c:dLbl>
            <c:dLbl>
              <c:idx val="6"/>
              <c:layout>
                <c:manualLayout>
                  <c:x val="4.7587614708970716E-3"/>
                  <c:y val="9.3032831838993427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61C0-4DF3-A898-B6E4276A7DAB}"/>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Sheet1!$A$2:$A$8</c:f>
              <c:strCache>
                <c:ptCount val="7"/>
                <c:pt idx="0">
                  <c:v>1989 
KDHS</c:v>
                </c:pt>
                <c:pt idx="1">
                  <c:v>1993 
KDHS</c:v>
                </c:pt>
                <c:pt idx="2">
                  <c:v>1998 
KDHS</c:v>
                </c:pt>
                <c:pt idx="3">
                  <c:v>2003 
KDHS</c:v>
                </c:pt>
                <c:pt idx="4">
                  <c:v>2008-09 KDHS</c:v>
                </c:pt>
                <c:pt idx="5">
                  <c:v>2014 
KDHS</c:v>
                </c:pt>
                <c:pt idx="6">
                  <c:v>2022 
KDHS</c:v>
                </c:pt>
              </c:strCache>
            </c:strRef>
          </c:cat>
          <c:val>
            <c:numRef>
              <c:f>Sheet1!$C$2:$C$8</c:f>
              <c:numCache>
                <c:formatCode>General</c:formatCode>
                <c:ptCount val="7"/>
                <c:pt idx="0">
                  <c:v>61</c:v>
                </c:pt>
                <c:pt idx="1">
                  <c:v>62</c:v>
                </c:pt>
                <c:pt idx="2">
                  <c:v>74</c:v>
                </c:pt>
                <c:pt idx="3">
                  <c:v>77</c:v>
                </c:pt>
                <c:pt idx="4">
                  <c:v>52</c:v>
                </c:pt>
                <c:pt idx="5">
                  <c:v>39</c:v>
                </c:pt>
                <c:pt idx="6">
                  <c:v>32</c:v>
                </c:pt>
              </c:numCache>
            </c:numRef>
          </c:val>
          <c:smooth val="0"/>
          <c:extLst>
            <c:ext xmlns:c16="http://schemas.microsoft.com/office/drawing/2014/chart" uri="{C3380CC4-5D6E-409C-BE32-E72D297353CC}">
              <c16:uniqueId val="{00000004-1089-47AE-A0CB-AAADC8A2FF6B}"/>
            </c:ext>
          </c:extLst>
        </c:ser>
        <c:ser>
          <c:idx val="2"/>
          <c:order val="2"/>
          <c:tx>
            <c:strRef>
              <c:f>Sheet1!$D$1</c:f>
              <c:strCache>
                <c:ptCount val="1"/>
                <c:pt idx="0">
                  <c:v>Under-5 mortality</c:v>
                </c:pt>
              </c:strCache>
            </c:strRef>
          </c:tx>
          <c:spPr>
            <a:ln w="38100" cap="rnd">
              <a:solidFill>
                <a:schemeClr val="accent3"/>
              </a:solidFill>
              <a:round/>
            </a:ln>
            <a:effectLst/>
          </c:spPr>
          <c:marker>
            <c:symbol val="circle"/>
            <c:size val="5"/>
            <c:spPr>
              <a:solidFill>
                <a:schemeClr val="accent3"/>
              </a:solidFill>
              <a:ln w="38100">
                <a:solidFill>
                  <a:schemeClr val="accent3"/>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1989 
KDHS</c:v>
                </c:pt>
                <c:pt idx="1">
                  <c:v>1993 
KDHS</c:v>
                </c:pt>
                <c:pt idx="2">
                  <c:v>1998 
KDHS</c:v>
                </c:pt>
                <c:pt idx="3">
                  <c:v>2003 
KDHS</c:v>
                </c:pt>
                <c:pt idx="4">
                  <c:v>2008-09 KDHS</c:v>
                </c:pt>
                <c:pt idx="5">
                  <c:v>2014 
KDHS</c:v>
                </c:pt>
                <c:pt idx="6">
                  <c:v>2022 
KDHS</c:v>
                </c:pt>
              </c:strCache>
            </c:strRef>
          </c:cat>
          <c:val>
            <c:numRef>
              <c:f>Sheet1!$D$2:$D$8</c:f>
              <c:numCache>
                <c:formatCode>General</c:formatCode>
                <c:ptCount val="7"/>
                <c:pt idx="0">
                  <c:v>90</c:v>
                </c:pt>
                <c:pt idx="1">
                  <c:v>96</c:v>
                </c:pt>
                <c:pt idx="2">
                  <c:v>111</c:v>
                </c:pt>
                <c:pt idx="3">
                  <c:v>115</c:v>
                </c:pt>
                <c:pt idx="4">
                  <c:v>74</c:v>
                </c:pt>
                <c:pt idx="5">
                  <c:v>52</c:v>
                </c:pt>
                <c:pt idx="6">
                  <c:v>41</c:v>
                </c:pt>
              </c:numCache>
            </c:numRef>
          </c:val>
          <c:smooth val="0"/>
          <c:extLst>
            <c:ext xmlns:c16="http://schemas.microsoft.com/office/drawing/2014/chart" uri="{C3380CC4-5D6E-409C-BE32-E72D297353CC}">
              <c16:uniqueId val="{00000007-1089-47AE-A0CB-AAADC8A2FF6B}"/>
            </c:ext>
          </c:extLst>
        </c:ser>
        <c:dLbls>
          <c:dLblPos val="t"/>
          <c:showLegendKey val="0"/>
          <c:showVal val="1"/>
          <c:showCatName val="0"/>
          <c:showSerName val="0"/>
          <c:showPercent val="0"/>
          <c:showBubbleSize val="0"/>
        </c:dLbls>
        <c:marker val="1"/>
        <c:smooth val="0"/>
        <c:axId val="211592223"/>
        <c:axId val="211586815"/>
      </c:lineChart>
      <c:catAx>
        <c:axId val="211592223"/>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211586815"/>
        <c:crosses val="autoZero"/>
        <c:auto val="1"/>
        <c:lblAlgn val="ctr"/>
        <c:lblOffset val="100"/>
        <c:noMultiLvlLbl val="0"/>
      </c:catAx>
      <c:valAx>
        <c:axId val="211586815"/>
        <c:scaling>
          <c:orientation val="minMax"/>
          <c:max val="150"/>
          <c:min val="0"/>
        </c:scaling>
        <c:delete val="1"/>
        <c:axPos val="l"/>
        <c:numFmt formatCode="General" sourceLinked="1"/>
        <c:majorTickMark val="out"/>
        <c:minorTickMark val="none"/>
        <c:tickLblPos val="nextTo"/>
        <c:crossAx val="211592223"/>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9.8270332125439341E-2"/>
          <c:w val="0.95416666666666672"/>
          <c:h val="0.77573953082854274"/>
        </c:manualLayout>
      </c:layout>
      <c:barChart>
        <c:barDir val="col"/>
        <c:grouping val="clustered"/>
        <c:varyColors val="0"/>
        <c:ser>
          <c:idx val="0"/>
          <c:order val="0"/>
          <c:tx>
            <c:strRef>
              <c:f>Sheet1!$B$1</c:f>
              <c:strCache>
                <c:ptCount val="1"/>
                <c:pt idx="0">
                  <c:v>Female</c:v>
                </c:pt>
              </c:strCache>
            </c:strRef>
          </c:tx>
          <c:spPr>
            <a:solidFill>
              <a:schemeClr val="accent6"/>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Neonatal mortality</c:v>
                </c:pt>
                <c:pt idx="1">
                  <c:v>Under-5 mortality</c:v>
                </c:pt>
              </c:strCache>
            </c:strRef>
          </c:cat>
          <c:val>
            <c:numRef>
              <c:f>Sheet1!$B$2:$B$3</c:f>
              <c:numCache>
                <c:formatCode>General</c:formatCode>
                <c:ptCount val="2"/>
                <c:pt idx="0">
                  <c:v>19</c:v>
                </c:pt>
                <c:pt idx="1">
                  <c:v>38</c:v>
                </c:pt>
              </c:numCache>
            </c:numRef>
          </c:val>
          <c:extLst>
            <c:ext xmlns:c16="http://schemas.microsoft.com/office/drawing/2014/chart" uri="{C3380CC4-5D6E-409C-BE32-E72D297353CC}">
              <c16:uniqueId val="{00000000-F103-4BD6-A737-F89A69E717A2}"/>
            </c:ext>
          </c:extLst>
        </c:ser>
        <c:ser>
          <c:idx val="1"/>
          <c:order val="1"/>
          <c:tx>
            <c:strRef>
              <c:f>Sheet1!$C$1</c:f>
              <c:strCache>
                <c:ptCount val="1"/>
                <c:pt idx="0">
                  <c:v>Male</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Neonatal mortality</c:v>
                </c:pt>
                <c:pt idx="1">
                  <c:v>Under-5 mortality</c:v>
                </c:pt>
              </c:strCache>
            </c:strRef>
          </c:cat>
          <c:val>
            <c:numRef>
              <c:f>Sheet1!$C$2:$C$3</c:f>
              <c:numCache>
                <c:formatCode>General</c:formatCode>
                <c:ptCount val="2"/>
                <c:pt idx="0">
                  <c:v>24</c:v>
                </c:pt>
                <c:pt idx="1">
                  <c:v>45</c:v>
                </c:pt>
              </c:numCache>
            </c:numRef>
          </c:val>
          <c:extLst>
            <c:ext xmlns:c16="http://schemas.microsoft.com/office/drawing/2014/chart" uri="{C3380CC4-5D6E-409C-BE32-E72D297353CC}">
              <c16:uniqueId val="{00000001-F103-4BD6-A737-F89A69E717A2}"/>
            </c:ext>
          </c:extLst>
        </c:ser>
        <c:dLbls>
          <c:dLblPos val="outEnd"/>
          <c:showLegendKey val="0"/>
          <c:showVal val="1"/>
          <c:showCatName val="0"/>
          <c:showSerName val="0"/>
          <c:showPercent val="0"/>
          <c:showBubbleSize val="0"/>
        </c:dLbls>
        <c:gapWidth val="100"/>
        <c:overlap val="-5"/>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85421872952E-2"/>
          <c:y val="0.11487932866523172"/>
          <c:w val="0.95416666666666672"/>
          <c:h val="0.76189870037871565"/>
        </c:manualLayout>
      </c:layout>
      <c:barChart>
        <c:barDir val="col"/>
        <c:grouping val="clustered"/>
        <c:varyColors val="0"/>
        <c:ser>
          <c:idx val="0"/>
          <c:order val="0"/>
          <c:tx>
            <c:strRef>
              <c:f>Sheet1!$B$1</c:f>
              <c:strCache>
                <c:ptCount val="1"/>
                <c:pt idx="0">
                  <c:v>Urban</c:v>
                </c:pt>
              </c:strCache>
            </c:strRef>
          </c:tx>
          <c:spPr>
            <a:solidFill>
              <a:schemeClr val="accent4"/>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Neonatal mortality</c:v>
                </c:pt>
                <c:pt idx="1">
                  <c:v>Under-5 mortality</c:v>
                </c:pt>
              </c:strCache>
            </c:strRef>
          </c:cat>
          <c:val>
            <c:numRef>
              <c:f>Sheet1!$B$2:$B$3</c:f>
              <c:numCache>
                <c:formatCode>General</c:formatCode>
                <c:ptCount val="2"/>
                <c:pt idx="0">
                  <c:v>21</c:v>
                </c:pt>
                <c:pt idx="1">
                  <c:v>41</c:v>
                </c:pt>
              </c:numCache>
            </c:numRef>
          </c:val>
          <c:extLst>
            <c:ext xmlns:c16="http://schemas.microsoft.com/office/drawing/2014/chart" uri="{C3380CC4-5D6E-409C-BE32-E72D297353CC}">
              <c16:uniqueId val="{00000000-F103-4BD6-A737-F89A69E717A2}"/>
            </c:ext>
          </c:extLst>
        </c:ser>
        <c:ser>
          <c:idx val="1"/>
          <c:order val="1"/>
          <c:tx>
            <c:strRef>
              <c:f>Sheet1!$C$1</c:f>
              <c:strCache>
                <c:ptCount val="1"/>
                <c:pt idx="0">
                  <c:v>Rural</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Neonatal mortality</c:v>
                </c:pt>
                <c:pt idx="1">
                  <c:v>Under-5 mortality</c:v>
                </c:pt>
              </c:strCache>
            </c:strRef>
          </c:cat>
          <c:val>
            <c:numRef>
              <c:f>Sheet1!$C$2:$C$3</c:f>
              <c:numCache>
                <c:formatCode>General</c:formatCode>
                <c:ptCount val="2"/>
                <c:pt idx="0">
                  <c:v>22</c:v>
                </c:pt>
                <c:pt idx="1">
                  <c:v>41</c:v>
                </c:pt>
              </c:numCache>
            </c:numRef>
          </c:val>
          <c:extLst>
            <c:ext xmlns:c16="http://schemas.microsoft.com/office/drawing/2014/chart" uri="{C3380CC4-5D6E-409C-BE32-E72D297353CC}">
              <c16:uniqueId val="{00000001-F103-4BD6-A737-F89A69E717A2}"/>
            </c:ext>
          </c:extLst>
        </c:ser>
        <c:dLbls>
          <c:dLblPos val="outEnd"/>
          <c:showLegendKey val="0"/>
          <c:showVal val="1"/>
          <c:showCatName val="0"/>
          <c:showSerName val="0"/>
          <c:showPercent val="0"/>
          <c:showBubbleSize val="0"/>
        </c:dLbls>
        <c:gapWidth val="100"/>
        <c:overlap val="-5"/>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0.11191086374211011"/>
          <c:w val="0.95416666666666672"/>
          <c:h val="0.71576938762269326"/>
        </c:manualLayout>
      </c:layout>
      <c:barChart>
        <c:barDir val="col"/>
        <c:grouping val="clustered"/>
        <c:varyColors val="0"/>
        <c:ser>
          <c:idx val="0"/>
          <c:order val="0"/>
          <c:tx>
            <c:strRef>
              <c:f>Sheet1!$B$1</c:f>
              <c:strCache>
                <c:ptCount val="1"/>
                <c:pt idx="0">
                  <c:v>No education</c:v>
                </c:pt>
              </c:strCache>
            </c:strRef>
          </c:tx>
          <c:spPr>
            <a:solidFill>
              <a:schemeClr val="accent6">
                <a:lumMod val="20000"/>
                <a:lumOff val="80000"/>
              </a:schemeClr>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Neonatal mortality</c:v>
                </c:pt>
                <c:pt idx="1">
                  <c:v>Under-5 mortality</c:v>
                </c:pt>
              </c:strCache>
            </c:strRef>
          </c:cat>
          <c:val>
            <c:numRef>
              <c:f>Sheet1!$B$2:$B$3</c:f>
              <c:numCache>
                <c:formatCode>General</c:formatCode>
                <c:ptCount val="2"/>
                <c:pt idx="0">
                  <c:v>24</c:v>
                </c:pt>
                <c:pt idx="1">
                  <c:v>41</c:v>
                </c:pt>
              </c:numCache>
            </c:numRef>
          </c:val>
          <c:extLst>
            <c:ext xmlns:c16="http://schemas.microsoft.com/office/drawing/2014/chart" uri="{C3380CC4-5D6E-409C-BE32-E72D297353CC}">
              <c16:uniqueId val="{00000000-F103-4BD6-A737-F89A69E717A2}"/>
            </c:ext>
          </c:extLst>
        </c:ser>
        <c:ser>
          <c:idx val="1"/>
          <c:order val="1"/>
          <c:tx>
            <c:strRef>
              <c:f>Sheet1!$C$1</c:f>
              <c:strCache>
                <c:ptCount val="1"/>
                <c:pt idx="0">
                  <c:v>Primary</c:v>
                </c:pt>
              </c:strCache>
            </c:strRef>
          </c:tx>
          <c:spPr>
            <a:solidFill>
              <a:schemeClr val="accent6">
                <a:lumMod val="40000"/>
                <a:lumOff val="60000"/>
              </a:schemeClr>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Neonatal mortality</c:v>
                </c:pt>
                <c:pt idx="1">
                  <c:v>Under-5 mortality</c:v>
                </c:pt>
              </c:strCache>
            </c:strRef>
          </c:cat>
          <c:val>
            <c:numRef>
              <c:f>Sheet1!$C$2:$C$3</c:f>
              <c:numCache>
                <c:formatCode>General</c:formatCode>
                <c:ptCount val="2"/>
                <c:pt idx="0">
                  <c:v>24</c:v>
                </c:pt>
                <c:pt idx="1">
                  <c:v>49</c:v>
                </c:pt>
              </c:numCache>
            </c:numRef>
          </c:val>
          <c:extLst>
            <c:ext xmlns:c16="http://schemas.microsoft.com/office/drawing/2014/chart" uri="{C3380CC4-5D6E-409C-BE32-E72D297353CC}">
              <c16:uniqueId val="{00000001-F103-4BD6-A737-F89A69E717A2}"/>
            </c:ext>
          </c:extLst>
        </c:ser>
        <c:ser>
          <c:idx val="2"/>
          <c:order val="2"/>
          <c:tx>
            <c:strRef>
              <c:f>Sheet1!$D$1</c:f>
              <c:strCache>
                <c:ptCount val="1"/>
                <c:pt idx="0">
                  <c:v>Secondary</c:v>
                </c:pt>
              </c:strCache>
            </c:strRef>
          </c:tx>
          <c:spPr>
            <a:solidFill>
              <a:schemeClr val="accent6">
                <a:lumMod val="60000"/>
                <a:lumOff val="4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Neonatal mortality</c:v>
                </c:pt>
                <c:pt idx="1">
                  <c:v>Under-5 mortality</c:v>
                </c:pt>
              </c:strCache>
            </c:strRef>
          </c:cat>
          <c:val>
            <c:numRef>
              <c:f>Sheet1!$D$2:$D$3</c:f>
              <c:numCache>
                <c:formatCode>General</c:formatCode>
                <c:ptCount val="2"/>
                <c:pt idx="0">
                  <c:v>24</c:v>
                </c:pt>
                <c:pt idx="1">
                  <c:v>42</c:v>
                </c:pt>
              </c:numCache>
            </c:numRef>
          </c:val>
          <c:extLst>
            <c:ext xmlns:c16="http://schemas.microsoft.com/office/drawing/2014/chart" uri="{C3380CC4-5D6E-409C-BE32-E72D297353CC}">
              <c16:uniqueId val="{00000000-BDDD-4417-B872-D5789108D68C}"/>
            </c:ext>
          </c:extLst>
        </c:ser>
        <c:ser>
          <c:idx val="3"/>
          <c:order val="3"/>
          <c:tx>
            <c:strRef>
              <c:f>Sheet1!$E$1</c:f>
              <c:strCache>
                <c:ptCount val="1"/>
                <c:pt idx="0">
                  <c:v>More than secondary</c:v>
                </c:pt>
              </c:strCache>
            </c:strRef>
          </c:tx>
          <c:spPr>
            <a:solidFill>
              <a:schemeClr val="accent6"/>
            </a:solidFill>
            <a:ln>
              <a:noFill/>
            </a:ln>
            <a:effectLst/>
          </c:spPr>
          <c:invertIfNegative val="0"/>
          <c:dLbls>
            <c:dLbl>
              <c:idx val="1"/>
              <c:tx>
                <c:rich>
                  <a:bodyPr/>
                  <a:lstStyle/>
                  <a:p>
                    <a:fld id="{072019A4-41D0-4E9B-B1E0-22E5884CAAAE}" type="VALUE">
                      <a:rPr lang="en-US" smtClean="0"/>
                      <a:pPr/>
                      <a:t>[VALUE]</a:t>
                    </a:fld>
                    <a:endParaRPr lang="en-US"/>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5A20-4517-B7ED-4F8D42B5DF93}"/>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Neonatal mortality</c:v>
                </c:pt>
                <c:pt idx="1">
                  <c:v>Under-5 mortality</c:v>
                </c:pt>
              </c:strCache>
            </c:strRef>
          </c:cat>
          <c:val>
            <c:numRef>
              <c:f>Sheet1!$E$2:$E$3</c:f>
              <c:numCache>
                <c:formatCode>General</c:formatCode>
                <c:ptCount val="2"/>
                <c:pt idx="0">
                  <c:v>19</c:v>
                </c:pt>
                <c:pt idx="1">
                  <c:v>32</c:v>
                </c:pt>
              </c:numCache>
            </c:numRef>
          </c:val>
          <c:extLst>
            <c:ext xmlns:c16="http://schemas.microsoft.com/office/drawing/2014/chart" uri="{C3380CC4-5D6E-409C-BE32-E72D297353CC}">
              <c16:uniqueId val="{00000001-BDDD-4417-B872-D5789108D68C}"/>
            </c:ext>
          </c:extLst>
        </c:ser>
        <c:dLbls>
          <c:dLblPos val="outEnd"/>
          <c:showLegendKey val="0"/>
          <c:showVal val="1"/>
          <c:showCatName val="0"/>
          <c:showSerName val="0"/>
          <c:showPercent val="0"/>
          <c:showBubbleSize val="0"/>
        </c:dLbls>
        <c:gapWidth val="100"/>
        <c:overlap val="-5"/>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0.10602529404676943"/>
          <c:w val="0.95416666666666672"/>
          <c:h val="0.76798458629542765"/>
        </c:manualLayout>
      </c:layout>
      <c:barChart>
        <c:barDir val="col"/>
        <c:grouping val="clustered"/>
        <c:varyColors val="0"/>
        <c:ser>
          <c:idx val="0"/>
          <c:order val="0"/>
          <c:tx>
            <c:strRef>
              <c:f>Sheet1!$B$1</c:f>
              <c:strCache>
                <c:ptCount val="1"/>
                <c:pt idx="0">
                  <c:v>Lowest</c:v>
                </c:pt>
              </c:strCache>
            </c:strRef>
          </c:tx>
          <c:spPr>
            <a:solidFill>
              <a:schemeClr val="accent3">
                <a:lumMod val="20000"/>
                <a:lumOff val="80000"/>
              </a:schemeClr>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Neonatal mortality</c:v>
                </c:pt>
                <c:pt idx="1">
                  <c:v>Under-5 mortality</c:v>
                </c:pt>
              </c:strCache>
            </c:strRef>
          </c:cat>
          <c:val>
            <c:numRef>
              <c:f>Sheet1!$B$2:$B$3</c:f>
              <c:numCache>
                <c:formatCode>General</c:formatCode>
                <c:ptCount val="2"/>
                <c:pt idx="0">
                  <c:v>24</c:v>
                </c:pt>
                <c:pt idx="1">
                  <c:v>47</c:v>
                </c:pt>
              </c:numCache>
            </c:numRef>
          </c:val>
          <c:extLst>
            <c:ext xmlns:c16="http://schemas.microsoft.com/office/drawing/2014/chart" uri="{C3380CC4-5D6E-409C-BE32-E72D297353CC}">
              <c16:uniqueId val="{00000000-F103-4BD6-A737-F89A69E717A2}"/>
            </c:ext>
          </c:extLst>
        </c:ser>
        <c:ser>
          <c:idx val="1"/>
          <c:order val="1"/>
          <c:tx>
            <c:strRef>
              <c:f>Sheet1!$C$1</c:f>
              <c:strCache>
                <c:ptCount val="1"/>
                <c:pt idx="0">
                  <c:v>2nd</c:v>
                </c:pt>
              </c:strCache>
            </c:strRef>
          </c:tx>
          <c:spPr>
            <a:solidFill>
              <a:schemeClr val="accent3">
                <a:lumMod val="40000"/>
                <a:lumOff val="60000"/>
              </a:schemeClr>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Neonatal mortality</c:v>
                </c:pt>
                <c:pt idx="1">
                  <c:v>Under-5 mortality</c:v>
                </c:pt>
              </c:strCache>
            </c:strRef>
          </c:cat>
          <c:val>
            <c:numRef>
              <c:f>Sheet1!$C$2:$C$3</c:f>
              <c:numCache>
                <c:formatCode>General</c:formatCode>
                <c:ptCount val="2"/>
                <c:pt idx="0">
                  <c:v>22</c:v>
                </c:pt>
                <c:pt idx="1">
                  <c:v>46</c:v>
                </c:pt>
              </c:numCache>
            </c:numRef>
          </c:val>
          <c:extLst>
            <c:ext xmlns:c16="http://schemas.microsoft.com/office/drawing/2014/chart" uri="{C3380CC4-5D6E-409C-BE32-E72D297353CC}">
              <c16:uniqueId val="{00000001-F103-4BD6-A737-F89A69E717A2}"/>
            </c:ext>
          </c:extLst>
        </c:ser>
        <c:ser>
          <c:idx val="2"/>
          <c:order val="2"/>
          <c:tx>
            <c:strRef>
              <c:f>Sheet1!$D$1</c:f>
              <c:strCache>
                <c:ptCount val="1"/>
                <c:pt idx="0">
                  <c:v>Middle</c:v>
                </c:pt>
              </c:strCache>
            </c:strRef>
          </c:tx>
          <c:spPr>
            <a:solidFill>
              <a:schemeClr val="accent3">
                <a:lumMod val="60000"/>
                <a:lumOff val="4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Neonatal mortality</c:v>
                </c:pt>
                <c:pt idx="1">
                  <c:v>Under-5 mortality</c:v>
                </c:pt>
              </c:strCache>
            </c:strRef>
          </c:cat>
          <c:val>
            <c:numRef>
              <c:f>Sheet1!$D$2:$D$3</c:f>
              <c:numCache>
                <c:formatCode>General</c:formatCode>
                <c:ptCount val="2"/>
                <c:pt idx="0">
                  <c:v>23</c:v>
                </c:pt>
                <c:pt idx="1">
                  <c:v>41</c:v>
                </c:pt>
              </c:numCache>
            </c:numRef>
          </c:val>
          <c:extLst>
            <c:ext xmlns:c16="http://schemas.microsoft.com/office/drawing/2014/chart" uri="{C3380CC4-5D6E-409C-BE32-E72D297353CC}">
              <c16:uniqueId val="{00000000-8380-49B3-8193-24F95815F049}"/>
            </c:ext>
          </c:extLst>
        </c:ser>
        <c:ser>
          <c:idx val="3"/>
          <c:order val="3"/>
          <c:tx>
            <c:strRef>
              <c:f>Sheet1!$E$1</c:f>
              <c:strCache>
                <c:ptCount val="1"/>
                <c:pt idx="0">
                  <c:v>4th</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Neonatal mortality</c:v>
                </c:pt>
                <c:pt idx="1">
                  <c:v>Under-5 mortality</c:v>
                </c:pt>
              </c:strCache>
            </c:strRef>
          </c:cat>
          <c:val>
            <c:numRef>
              <c:f>Sheet1!$E$2:$E$3</c:f>
              <c:numCache>
                <c:formatCode>General</c:formatCode>
                <c:ptCount val="2"/>
                <c:pt idx="0">
                  <c:v>25</c:v>
                </c:pt>
                <c:pt idx="1">
                  <c:v>46</c:v>
                </c:pt>
              </c:numCache>
            </c:numRef>
          </c:val>
          <c:extLst>
            <c:ext xmlns:c16="http://schemas.microsoft.com/office/drawing/2014/chart" uri="{C3380CC4-5D6E-409C-BE32-E72D297353CC}">
              <c16:uniqueId val="{00000001-8380-49B3-8193-24F95815F049}"/>
            </c:ext>
          </c:extLst>
        </c:ser>
        <c:ser>
          <c:idx val="4"/>
          <c:order val="4"/>
          <c:tx>
            <c:strRef>
              <c:f>Sheet1!$F$1</c:f>
              <c:strCache>
                <c:ptCount val="1"/>
                <c:pt idx="0">
                  <c:v>Highest</c:v>
                </c:pt>
              </c:strCache>
            </c:strRef>
          </c:tx>
          <c:spPr>
            <a:solidFill>
              <a:schemeClr val="accent3">
                <a:lumMod val="7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Neonatal mortality</c:v>
                </c:pt>
                <c:pt idx="1">
                  <c:v>Under-5 mortality</c:v>
                </c:pt>
              </c:strCache>
            </c:strRef>
          </c:cat>
          <c:val>
            <c:numRef>
              <c:f>Sheet1!$F$2:$F$3</c:f>
              <c:numCache>
                <c:formatCode>General</c:formatCode>
                <c:ptCount val="2"/>
                <c:pt idx="0">
                  <c:v>21</c:v>
                </c:pt>
                <c:pt idx="1">
                  <c:v>37</c:v>
                </c:pt>
              </c:numCache>
            </c:numRef>
          </c:val>
          <c:extLst>
            <c:ext xmlns:c16="http://schemas.microsoft.com/office/drawing/2014/chart" uri="{C3380CC4-5D6E-409C-BE32-E72D297353CC}">
              <c16:uniqueId val="{00000002-8380-49B3-8193-24F95815F049}"/>
            </c:ext>
          </c:extLst>
        </c:ser>
        <c:dLbls>
          <c:dLblPos val="outEnd"/>
          <c:showLegendKey val="0"/>
          <c:showVal val="1"/>
          <c:showCatName val="0"/>
          <c:showSerName val="0"/>
          <c:showPercent val="0"/>
          <c:showBubbleSize val="0"/>
        </c:dLbls>
        <c:gapWidth val="100"/>
        <c:overlap val="-5"/>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0.10602529404676943"/>
          <c:w val="0.95416666666666672"/>
          <c:h val="0.76798458629542765"/>
        </c:manualLayout>
      </c:layout>
      <c:barChart>
        <c:barDir val="col"/>
        <c:grouping val="clustered"/>
        <c:varyColors val="0"/>
        <c:ser>
          <c:idx val="0"/>
          <c:order val="0"/>
          <c:tx>
            <c:strRef>
              <c:f>Sheet1!$B$1</c:f>
              <c:strCache>
                <c:ptCount val="1"/>
                <c:pt idx="0">
                  <c:v>&lt;20</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Neonatal mortality</c:v>
                </c:pt>
                <c:pt idx="1">
                  <c:v>Under-5 mortality</c:v>
                </c:pt>
              </c:strCache>
            </c:strRef>
          </c:cat>
          <c:val>
            <c:numRef>
              <c:f>Sheet1!$B$2:$B$3</c:f>
              <c:numCache>
                <c:formatCode>General</c:formatCode>
                <c:ptCount val="2"/>
                <c:pt idx="0">
                  <c:v>24</c:v>
                </c:pt>
                <c:pt idx="1">
                  <c:v>45</c:v>
                </c:pt>
              </c:numCache>
            </c:numRef>
          </c:val>
          <c:extLst>
            <c:ext xmlns:c16="http://schemas.microsoft.com/office/drawing/2014/chart" uri="{C3380CC4-5D6E-409C-BE32-E72D297353CC}">
              <c16:uniqueId val="{00000000-F103-4BD6-A737-F89A69E717A2}"/>
            </c:ext>
          </c:extLst>
        </c:ser>
        <c:ser>
          <c:idx val="1"/>
          <c:order val="1"/>
          <c:tx>
            <c:strRef>
              <c:f>Sheet1!$C$1</c:f>
              <c:strCache>
                <c:ptCount val="1"/>
                <c:pt idx="0">
                  <c:v>20-29</c:v>
                </c:pt>
              </c:strCache>
            </c:strRef>
          </c:tx>
          <c:spPr>
            <a:solidFill>
              <a:schemeClr val="accent4"/>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Neonatal mortality</c:v>
                </c:pt>
                <c:pt idx="1">
                  <c:v>Under-5 mortality</c:v>
                </c:pt>
              </c:strCache>
            </c:strRef>
          </c:cat>
          <c:val>
            <c:numRef>
              <c:f>Sheet1!$C$2:$C$3</c:f>
              <c:numCache>
                <c:formatCode>General</c:formatCode>
                <c:ptCount val="2"/>
                <c:pt idx="0">
                  <c:v>23</c:v>
                </c:pt>
                <c:pt idx="1">
                  <c:v>44</c:v>
                </c:pt>
              </c:numCache>
            </c:numRef>
          </c:val>
          <c:extLst>
            <c:ext xmlns:c16="http://schemas.microsoft.com/office/drawing/2014/chart" uri="{C3380CC4-5D6E-409C-BE32-E72D297353CC}">
              <c16:uniqueId val="{00000001-F103-4BD6-A737-F89A69E717A2}"/>
            </c:ext>
          </c:extLst>
        </c:ser>
        <c:ser>
          <c:idx val="2"/>
          <c:order val="2"/>
          <c:tx>
            <c:strRef>
              <c:f>Sheet1!$D$1</c:f>
              <c:strCache>
                <c:ptCount val="1"/>
                <c:pt idx="0">
                  <c:v>30-39</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Neonatal mortality</c:v>
                </c:pt>
                <c:pt idx="1">
                  <c:v>Under-5 mortality</c:v>
                </c:pt>
              </c:strCache>
            </c:strRef>
          </c:cat>
          <c:val>
            <c:numRef>
              <c:f>Sheet1!$D$2:$D$3</c:f>
              <c:numCache>
                <c:formatCode>General</c:formatCode>
                <c:ptCount val="2"/>
                <c:pt idx="0">
                  <c:v>21</c:v>
                </c:pt>
                <c:pt idx="1">
                  <c:v>41</c:v>
                </c:pt>
              </c:numCache>
            </c:numRef>
          </c:val>
          <c:extLst>
            <c:ext xmlns:c16="http://schemas.microsoft.com/office/drawing/2014/chart" uri="{C3380CC4-5D6E-409C-BE32-E72D297353CC}">
              <c16:uniqueId val="{00000000-85C2-4952-91A4-79AD724F6635}"/>
            </c:ext>
          </c:extLst>
        </c:ser>
        <c:ser>
          <c:idx val="3"/>
          <c:order val="3"/>
          <c:tx>
            <c:strRef>
              <c:f>Sheet1!$E$1</c:f>
              <c:strCache>
                <c:ptCount val="1"/>
                <c:pt idx="0">
                  <c:v>40-49</c:v>
                </c:pt>
              </c:strCache>
            </c:strRef>
          </c:tx>
          <c:spPr>
            <a:solidFill>
              <a:schemeClr val="accent2"/>
            </a:solidFill>
            <a:ln>
              <a:noFill/>
            </a:ln>
            <a:effectLst/>
          </c:spPr>
          <c:invertIfNegative val="0"/>
          <c:dLbls>
            <c:dLbl>
              <c:idx val="1"/>
              <c:tx>
                <c:rich>
                  <a:bodyPr/>
                  <a:lstStyle/>
                  <a:p>
                    <a:r>
                      <a:rPr lang="en-US" dirty="0"/>
                      <a:t>(58)</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DE6F-498D-9A5A-E5F46A0ECD30}"/>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Neonatal mortality</c:v>
                </c:pt>
                <c:pt idx="1">
                  <c:v>Under-5 mortality</c:v>
                </c:pt>
              </c:strCache>
            </c:strRef>
          </c:cat>
          <c:val>
            <c:numRef>
              <c:f>Sheet1!$E$2:$E$3</c:f>
              <c:numCache>
                <c:formatCode>General</c:formatCode>
                <c:ptCount val="2"/>
                <c:pt idx="0">
                  <c:v>34</c:v>
                </c:pt>
                <c:pt idx="1">
                  <c:v>58</c:v>
                </c:pt>
              </c:numCache>
            </c:numRef>
          </c:val>
          <c:extLst>
            <c:ext xmlns:c16="http://schemas.microsoft.com/office/drawing/2014/chart" uri="{C3380CC4-5D6E-409C-BE32-E72D297353CC}">
              <c16:uniqueId val="{00000001-85C2-4952-91A4-79AD724F6635}"/>
            </c:ext>
          </c:extLst>
        </c:ser>
        <c:dLbls>
          <c:dLblPos val="outEnd"/>
          <c:showLegendKey val="0"/>
          <c:showVal val="1"/>
          <c:showCatName val="0"/>
          <c:showSerName val="0"/>
          <c:showPercent val="0"/>
          <c:showBubbleSize val="0"/>
        </c:dLbls>
        <c:gapWidth val="100"/>
        <c:overlap val="-5"/>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0.10896807889443975"/>
          <c:w val="0.95416666666666672"/>
          <c:h val="0.76504180144775746"/>
        </c:manualLayout>
      </c:layout>
      <c:barChart>
        <c:barDir val="col"/>
        <c:grouping val="clustered"/>
        <c:varyColors val="0"/>
        <c:ser>
          <c:idx val="0"/>
          <c:order val="0"/>
          <c:tx>
            <c:strRef>
              <c:f>Sheet1!$B$1</c:f>
              <c:strCache>
                <c:ptCount val="1"/>
                <c:pt idx="0">
                  <c:v>1</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Neonatal mortality</c:v>
                </c:pt>
                <c:pt idx="1">
                  <c:v>Under-5 mortality</c:v>
                </c:pt>
              </c:strCache>
            </c:strRef>
          </c:cat>
          <c:val>
            <c:numRef>
              <c:f>Sheet1!$B$2:$B$3</c:f>
              <c:numCache>
                <c:formatCode>General</c:formatCode>
                <c:ptCount val="2"/>
                <c:pt idx="0">
                  <c:v>24</c:v>
                </c:pt>
                <c:pt idx="1">
                  <c:v>41</c:v>
                </c:pt>
              </c:numCache>
            </c:numRef>
          </c:val>
          <c:extLst>
            <c:ext xmlns:c16="http://schemas.microsoft.com/office/drawing/2014/chart" uri="{C3380CC4-5D6E-409C-BE32-E72D297353CC}">
              <c16:uniqueId val="{00000000-F103-4BD6-A737-F89A69E717A2}"/>
            </c:ext>
          </c:extLst>
        </c:ser>
        <c:ser>
          <c:idx val="1"/>
          <c:order val="1"/>
          <c:tx>
            <c:strRef>
              <c:f>Sheet1!$C$1</c:f>
              <c:strCache>
                <c:ptCount val="1"/>
                <c:pt idx="0">
                  <c:v>2-3</c:v>
                </c:pt>
              </c:strCache>
            </c:strRef>
          </c:tx>
          <c:spPr>
            <a:solidFill>
              <a:schemeClr val="accent4"/>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Neonatal mortality</c:v>
                </c:pt>
                <c:pt idx="1">
                  <c:v>Under-5 mortality</c:v>
                </c:pt>
              </c:strCache>
            </c:strRef>
          </c:cat>
          <c:val>
            <c:numRef>
              <c:f>Sheet1!$C$2:$C$3</c:f>
              <c:numCache>
                <c:formatCode>General</c:formatCode>
                <c:ptCount val="2"/>
                <c:pt idx="0">
                  <c:v>22</c:v>
                </c:pt>
                <c:pt idx="1">
                  <c:v>44</c:v>
                </c:pt>
              </c:numCache>
            </c:numRef>
          </c:val>
          <c:extLst>
            <c:ext xmlns:c16="http://schemas.microsoft.com/office/drawing/2014/chart" uri="{C3380CC4-5D6E-409C-BE32-E72D297353CC}">
              <c16:uniqueId val="{00000001-F103-4BD6-A737-F89A69E717A2}"/>
            </c:ext>
          </c:extLst>
        </c:ser>
        <c:ser>
          <c:idx val="2"/>
          <c:order val="2"/>
          <c:tx>
            <c:strRef>
              <c:f>Sheet1!$D$1</c:f>
              <c:strCache>
                <c:ptCount val="1"/>
                <c:pt idx="0">
                  <c:v>4-6</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Neonatal mortality</c:v>
                </c:pt>
                <c:pt idx="1">
                  <c:v>Under-5 mortality</c:v>
                </c:pt>
              </c:strCache>
            </c:strRef>
          </c:cat>
          <c:val>
            <c:numRef>
              <c:f>Sheet1!$D$2:$D$3</c:f>
              <c:numCache>
                <c:formatCode>General</c:formatCode>
                <c:ptCount val="2"/>
                <c:pt idx="0">
                  <c:v>21</c:v>
                </c:pt>
                <c:pt idx="1">
                  <c:v>41</c:v>
                </c:pt>
              </c:numCache>
            </c:numRef>
          </c:val>
          <c:extLst>
            <c:ext xmlns:c16="http://schemas.microsoft.com/office/drawing/2014/chart" uri="{C3380CC4-5D6E-409C-BE32-E72D297353CC}">
              <c16:uniqueId val="{00000000-064C-49EA-A284-7AE813439799}"/>
            </c:ext>
          </c:extLst>
        </c:ser>
        <c:dLbls>
          <c:dLblPos val="outEnd"/>
          <c:showLegendKey val="0"/>
          <c:showVal val="1"/>
          <c:showCatName val="0"/>
          <c:showSerName val="0"/>
          <c:showPercent val="0"/>
          <c:showBubbleSize val="0"/>
        </c:dLbls>
        <c:gapWidth val="100"/>
        <c:overlap val="-5"/>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0.1619381521946435"/>
          <c:w val="0.95416666666666672"/>
          <c:h val="0.71207171075933851"/>
        </c:manualLayout>
      </c:layout>
      <c:barChart>
        <c:barDir val="col"/>
        <c:grouping val="clustered"/>
        <c:varyColors val="0"/>
        <c:ser>
          <c:idx val="0"/>
          <c:order val="0"/>
          <c:tx>
            <c:strRef>
              <c:f>Sheet1!$B$1</c:f>
              <c:strCache>
                <c:ptCount val="1"/>
                <c:pt idx="0">
                  <c:v>&lt;2 years</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Neonatal mortality</c:v>
                </c:pt>
                <c:pt idx="1">
                  <c:v>Under-5 mortality</c:v>
                </c:pt>
              </c:strCache>
            </c:strRef>
          </c:cat>
          <c:val>
            <c:numRef>
              <c:f>Sheet1!$B$2:$B$3</c:f>
              <c:numCache>
                <c:formatCode>General</c:formatCode>
                <c:ptCount val="2"/>
                <c:pt idx="0">
                  <c:v>36</c:v>
                </c:pt>
                <c:pt idx="1">
                  <c:v>67</c:v>
                </c:pt>
              </c:numCache>
            </c:numRef>
          </c:val>
          <c:extLst>
            <c:ext xmlns:c16="http://schemas.microsoft.com/office/drawing/2014/chart" uri="{C3380CC4-5D6E-409C-BE32-E72D297353CC}">
              <c16:uniqueId val="{00000000-F103-4BD6-A737-F89A69E717A2}"/>
            </c:ext>
          </c:extLst>
        </c:ser>
        <c:ser>
          <c:idx val="1"/>
          <c:order val="1"/>
          <c:tx>
            <c:strRef>
              <c:f>Sheet1!$C$1</c:f>
              <c:strCache>
                <c:ptCount val="1"/>
                <c:pt idx="0">
                  <c:v>2 years</c:v>
                </c:pt>
              </c:strCache>
            </c:strRef>
          </c:tx>
          <c:spPr>
            <a:solidFill>
              <a:schemeClr val="accent4"/>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Neonatal mortality</c:v>
                </c:pt>
                <c:pt idx="1">
                  <c:v>Under-5 mortality</c:v>
                </c:pt>
              </c:strCache>
            </c:strRef>
          </c:cat>
          <c:val>
            <c:numRef>
              <c:f>Sheet1!$C$2:$C$3</c:f>
              <c:numCache>
                <c:formatCode>General</c:formatCode>
                <c:ptCount val="2"/>
                <c:pt idx="0">
                  <c:v>18</c:v>
                </c:pt>
                <c:pt idx="1">
                  <c:v>37</c:v>
                </c:pt>
              </c:numCache>
            </c:numRef>
          </c:val>
          <c:extLst>
            <c:ext xmlns:c16="http://schemas.microsoft.com/office/drawing/2014/chart" uri="{C3380CC4-5D6E-409C-BE32-E72D297353CC}">
              <c16:uniqueId val="{00000001-F103-4BD6-A737-F89A69E717A2}"/>
            </c:ext>
          </c:extLst>
        </c:ser>
        <c:ser>
          <c:idx val="2"/>
          <c:order val="2"/>
          <c:tx>
            <c:strRef>
              <c:f>Sheet1!$D$1</c:f>
              <c:strCache>
                <c:ptCount val="1"/>
                <c:pt idx="0">
                  <c:v>3 years</c:v>
                </c:pt>
              </c:strCache>
            </c:strRef>
          </c:tx>
          <c:spPr>
            <a:solidFill>
              <a:schemeClr val="accent3"/>
            </a:solidFill>
            <a:ln>
              <a:noFill/>
            </a:ln>
            <a:effectLst/>
          </c:spPr>
          <c:invertIfNegative val="0"/>
          <c:dLbls>
            <c:dLbl>
              <c:idx val="0"/>
              <c:tx>
                <c:rich>
                  <a:bodyPr/>
                  <a:lstStyle/>
                  <a:p>
                    <a:fld id="{FB850261-218B-4DD1-A13C-003EE57C18C9}" type="VALUE">
                      <a:rPr lang="en-US" b="1"/>
                      <a:pPr/>
                      <a:t>[VALUE]</a:t>
                    </a:fld>
                    <a:endParaRPr lang="en-US"/>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0-6411-4154-8B52-C6502E8F4E9D}"/>
                </c:ext>
              </c:extLst>
            </c:dLbl>
            <c:dLbl>
              <c:idx val="1"/>
              <c:tx>
                <c:rich>
                  <a:bodyPr/>
                  <a:lstStyle/>
                  <a:p>
                    <a:fld id="{58A7EDEB-1429-4A1F-BB44-F772246F7E82}" type="VALUE">
                      <a:rPr lang="en-US" b="1"/>
                      <a:pPr/>
                      <a:t>[VALUE]</a:t>
                    </a:fld>
                    <a:endParaRPr lang="en-US"/>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2-6411-4154-8B52-C6502E8F4E9D}"/>
                </c:ext>
              </c:extLst>
            </c:dLbl>
            <c:spPr>
              <a:noFill/>
              <a:ln>
                <a:noFill/>
              </a:ln>
              <a:effectLst/>
            </c:spPr>
            <c:txPr>
              <a:bodyPr rot="0" spcFirstLastPara="1" vertOverflow="ellipsis" vert="horz" wrap="square" lIns="38100" tIns="19050" rIns="38100" bIns="19050" anchor="ctr" anchorCtr="1">
                <a:spAutoFit/>
              </a:bodyPr>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Neonatal mortality</c:v>
                </c:pt>
                <c:pt idx="1">
                  <c:v>Under-5 mortality</c:v>
                </c:pt>
              </c:strCache>
            </c:strRef>
          </c:cat>
          <c:val>
            <c:numRef>
              <c:f>Sheet1!$D$2:$D$3</c:f>
              <c:numCache>
                <c:formatCode>General</c:formatCode>
                <c:ptCount val="2"/>
                <c:pt idx="0">
                  <c:v>16</c:v>
                </c:pt>
                <c:pt idx="1">
                  <c:v>38</c:v>
                </c:pt>
              </c:numCache>
            </c:numRef>
          </c:val>
          <c:extLst>
            <c:ext xmlns:c16="http://schemas.microsoft.com/office/drawing/2014/chart" uri="{C3380CC4-5D6E-409C-BE32-E72D297353CC}">
              <c16:uniqueId val="{00000000-294C-43B9-B7C1-F645C05CE47F}"/>
            </c:ext>
          </c:extLst>
        </c:ser>
        <c:ser>
          <c:idx val="3"/>
          <c:order val="3"/>
          <c:tx>
            <c:strRef>
              <c:f>Sheet1!$E$1</c:f>
              <c:strCache>
                <c:ptCount val="1"/>
                <c:pt idx="0">
                  <c:v>4+ years</c:v>
                </c:pt>
              </c:strCache>
            </c:strRef>
          </c:tx>
          <c:spPr>
            <a:solidFill>
              <a:schemeClr val="accent2"/>
            </a:solidFill>
            <a:ln>
              <a:noFill/>
            </a:ln>
            <a:effectLst/>
          </c:spPr>
          <c:invertIfNegative val="0"/>
          <c:dLbls>
            <c:dLbl>
              <c:idx val="0"/>
              <c:tx>
                <c:rich>
                  <a:bodyPr/>
                  <a:lstStyle/>
                  <a:p>
                    <a:fld id="{8D3E3ADC-FFFC-44AF-B7D7-F0C2E44F8933}" type="VALUE">
                      <a:rPr lang="en-US" b="1"/>
                      <a:pPr/>
                      <a:t>[VALUE]</a:t>
                    </a:fld>
                    <a:endParaRPr lang="en-US"/>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6411-4154-8B52-C6502E8F4E9D}"/>
                </c:ext>
              </c:extLst>
            </c:dLbl>
            <c:dLbl>
              <c:idx val="1"/>
              <c:tx>
                <c:rich>
                  <a:bodyPr/>
                  <a:lstStyle/>
                  <a:p>
                    <a:fld id="{C80780B7-4120-4FDC-A54F-DABF04DB4F57}" type="VALUE">
                      <a:rPr lang="en-US" b="1"/>
                      <a:pPr/>
                      <a:t>[VALUE]</a:t>
                    </a:fld>
                    <a:endParaRPr lang="en-US"/>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6411-4154-8B52-C6502E8F4E9D}"/>
                </c:ext>
              </c:extLst>
            </c:dLbl>
            <c:spPr>
              <a:noFill/>
              <a:ln>
                <a:noFill/>
              </a:ln>
              <a:effectLst/>
            </c:spPr>
            <c:txPr>
              <a:bodyPr rot="0" spcFirstLastPara="1" vertOverflow="ellipsis" vert="horz" wrap="square" lIns="38100" tIns="19050" rIns="38100" bIns="19050" anchor="ctr" anchorCtr="1">
                <a:spAutoFit/>
              </a:bodyPr>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Neonatal mortality</c:v>
                </c:pt>
                <c:pt idx="1">
                  <c:v>Under-5 mortality</c:v>
                </c:pt>
              </c:strCache>
            </c:strRef>
          </c:cat>
          <c:val>
            <c:numRef>
              <c:f>Sheet1!$E$2:$E$3</c:f>
              <c:numCache>
                <c:formatCode>General</c:formatCode>
                <c:ptCount val="2"/>
                <c:pt idx="0">
                  <c:v>21</c:v>
                </c:pt>
                <c:pt idx="1">
                  <c:v>41</c:v>
                </c:pt>
              </c:numCache>
            </c:numRef>
          </c:val>
          <c:extLst>
            <c:ext xmlns:c16="http://schemas.microsoft.com/office/drawing/2014/chart" uri="{C3380CC4-5D6E-409C-BE32-E72D297353CC}">
              <c16:uniqueId val="{00000001-294C-43B9-B7C1-F645C05CE47F}"/>
            </c:ext>
          </c:extLst>
        </c:ser>
        <c:dLbls>
          <c:dLblPos val="outEnd"/>
          <c:showLegendKey val="0"/>
          <c:showVal val="1"/>
          <c:showCatName val="0"/>
          <c:showSerName val="0"/>
          <c:showPercent val="0"/>
          <c:showBubbleSize val="0"/>
        </c:dLbls>
        <c:gapWidth val="100"/>
        <c:overlap val="-5"/>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CFA9A8D1-CB88-2E47-75DE-249757548BE1}"/>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18254724-21D6-2D25-C3EA-2CB71FC5F100}"/>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743C0CA6-7390-4E1A-9CDC-CE08AB4AB843}" type="datetimeFigureOut">
              <a:rPr lang="en-US" smtClean="0"/>
              <a:t>6/28/2023</a:t>
            </a:fld>
            <a:endParaRPr lang="en-US"/>
          </a:p>
        </p:txBody>
      </p:sp>
      <p:sp>
        <p:nvSpPr>
          <p:cNvPr id="4" name="Footer Placeholder 3">
            <a:extLst>
              <a:ext uri="{FF2B5EF4-FFF2-40B4-BE49-F238E27FC236}">
                <a16:creationId xmlns:a16="http://schemas.microsoft.com/office/drawing/2014/main" id="{404AB87B-2A3E-C83A-9875-0B43B269A104}"/>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65EF49B2-2475-749B-F6CD-EC83E638FEF1}"/>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0D4E7C19-9FF4-4119-BA31-FA81478D3477}" type="slidenum">
              <a:rPr lang="en-US" smtClean="0"/>
              <a:t>‹#›</a:t>
            </a:fld>
            <a:endParaRPr lang="en-US"/>
          </a:p>
        </p:txBody>
      </p:sp>
    </p:spTree>
    <p:extLst>
      <p:ext uri="{BB962C8B-B14F-4D97-AF65-F5344CB8AC3E}">
        <p14:creationId xmlns:p14="http://schemas.microsoft.com/office/powerpoint/2010/main" val="68206537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90E743B-A7C3-43D5-8D14-D0B0ECD816F9}" type="datetimeFigureOut">
              <a:rPr lang="en-US" smtClean="0"/>
              <a:t>6/28/2023</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23483AE-61A7-4612-A3AC-24729FE3FB25}" type="slidenum">
              <a:rPr lang="en-US" smtClean="0"/>
              <a:t>‹#›</a:t>
            </a:fld>
            <a:endParaRPr lang="en-US"/>
          </a:p>
        </p:txBody>
      </p:sp>
    </p:spTree>
    <p:extLst>
      <p:ext uri="{BB962C8B-B14F-4D97-AF65-F5344CB8AC3E}">
        <p14:creationId xmlns:p14="http://schemas.microsoft.com/office/powerpoint/2010/main" val="177506070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23483AE-61A7-4612-A3AC-24729FE3FB25}" type="slidenum">
              <a:rPr lang="en-US" smtClean="0"/>
              <a:t>3</a:t>
            </a:fld>
            <a:endParaRPr lang="en-US"/>
          </a:p>
        </p:txBody>
      </p:sp>
    </p:spTree>
    <p:extLst>
      <p:ext uri="{BB962C8B-B14F-4D97-AF65-F5344CB8AC3E}">
        <p14:creationId xmlns:p14="http://schemas.microsoft.com/office/powerpoint/2010/main" val="314797551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Birth order seems to affect neonatal and under-5 mortality very little if at all.</a:t>
            </a:r>
          </a:p>
        </p:txBody>
      </p:sp>
      <p:sp>
        <p:nvSpPr>
          <p:cNvPr id="4" name="Slide Number Placeholder 3"/>
          <p:cNvSpPr>
            <a:spLocks noGrp="1"/>
          </p:cNvSpPr>
          <p:nvPr>
            <p:ph type="sldNum" sz="quarter" idx="5"/>
          </p:nvPr>
        </p:nvSpPr>
        <p:spPr/>
        <p:txBody>
          <a:bodyPr/>
          <a:lstStyle/>
          <a:p>
            <a:fld id="{223483AE-61A7-4612-A3AC-24729FE3FB25}" type="slidenum">
              <a:rPr lang="en-US" smtClean="0"/>
              <a:t>12</a:t>
            </a:fld>
            <a:endParaRPr lang="en-US"/>
          </a:p>
        </p:txBody>
      </p:sp>
    </p:spTree>
    <p:extLst>
      <p:ext uri="{BB962C8B-B14F-4D97-AF65-F5344CB8AC3E}">
        <p14:creationId xmlns:p14="http://schemas.microsoft.com/office/powerpoint/2010/main" val="147419369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Neonatal and under-5 mortality are much higher when the birth interval is less than 2 years.</a:t>
            </a:r>
          </a:p>
        </p:txBody>
      </p:sp>
      <p:sp>
        <p:nvSpPr>
          <p:cNvPr id="4" name="Slide Number Placeholder 3"/>
          <p:cNvSpPr>
            <a:spLocks noGrp="1"/>
          </p:cNvSpPr>
          <p:nvPr>
            <p:ph type="sldNum" sz="quarter" idx="5"/>
          </p:nvPr>
        </p:nvSpPr>
        <p:spPr/>
        <p:txBody>
          <a:bodyPr/>
          <a:lstStyle/>
          <a:p>
            <a:fld id="{223483AE-61A7-4612-A3AC-24729FE3FB25}" type="slidenum">
              <a:rPr lang="en-US" smtClean="0"/>
              <a:t>13</a:t>
            </a:fld>
            <a:endParaRPr lang="en-US"/>
          </a:p>
        </p:txBody>
      </p:sp>
    </p:spTree>
    <p:extLst>
      <p:ext uri="{BB962C8B-B14F-4D97-AF65-F5344CB8AC3E}">
        <p14:creationId xmlns:p14="http://schemas.microsoft.com/office/powerpoint/2010/main" val="7827110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The stillbirth rate is 15 stillbirths per 1,000 pregnancies lasting 28 weeks or more. The early neonatal mortality rate is 17 deaths per 1,000 live births. The perinatal mortality rate is 32 deaths per 1,000 pregnancies lasting 28 weeks or more.</a:t>
            </a:r>
          </a:p>
        </p:txBody>
      </p:sp>
      <p:sp>
        <p:nvSpPr>
          <p:cNvPr id="4" name="Slide Number Placeholder 3"/>
          <p:cNvSpPr>
            <a:spLocks noGrp="1"/>
          </p:cNvSpPr>
          <p:nvPr>
            <p:ph type="sldNum" sz="quarter" idx="5"/>
          </p:nvPr>
        </p:nvSpPr>
        <p:spPr/>
        <p:txBody>
          <a:bodyPr/>
          <a:lstStyle/>
          <a:p>
            <a:fld id="{223483AE-61A7-4612-A3AC-24729FE3FB25}" type="slidenum">
              <a:rPr lang="en-US" smtClean="0"/>
              <a:t>15</a:t>
            </a:fld>
            <a:endParaRPr lang="en-US"/>
          </a:p>
        </p:txBody>
      </p:sp>
    </p:spTree>
    <p:extLst>
      <p:ext uri="{BB962C8B-B14F-4D97-AF65-F5344CB8AC3E}">
        <p14:creationId xmlns:p14="http://schemas.microsoft.com/office/powerpoint/2010/main" val="294951311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Per 1,000 live births in the 5-year period before the survey, 32 died in the first year of life, with 21 dying in the first month of life. The under-5 mortality rate is 41 deaths per 1,000 live births which means that 1 in every 24 Kenyan children does not survive to their fifth birthday.</a:t>
            </a:r>
          </a:p>
        </p:txBody>
      </p:sp>
      <p:sp>
        <p:nvSpPr>
          <p:cNvPr id="4" name="Slide Number Placeholder 3"/>
          <p:cNvSpPr>
            <a:spLocks noGrp="1"/>
          </p:cNvSpPr>
          <p:nvPr>
            <p:ph type="sldNum" sz="quarter" idx="5"/>
          </p:nvPr>
        </p:nvSpPr>
        <p:spPr/>
        <p:txBody>
          <a:bodyPr/>
          <a:lstStyle/>
          <a:p>
            <a:fld id="{223483AE-61A7-4612-A3AC-24729FE3FB25}" type="slidenum">
              <a:rPr lang="en-US" smtClean="0"/>
              <a:t>4</a:t>
            </a:fld>
            <a:endParaRPr lang="en-US"/>
          </a:p>
        </p:txBody>
      </p:sp>
    </p:spTree>
    <p:extLst>
      <p:ext uri="{BB962C8B-B14F-4D97-AF65-F5344CB8AC3E}">
        <p14:creationId xmlns:p14="http://schemas.microsoft.com/office/powerpoint/2010/main" val="181796633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Since 2003, under-5 mortality has declined from 115 to 41 deaths per 1,000 live births.</a:t>
            </a:r>
          </a:p>
        </p:txBody>
      </p:sp>
      <p:sp>
        <p:nvSpPr>
          <p:cNvPr id="4" name="Slide Number Placeholder 3"/>
          <p:cNvSpPr>
            <a:spLocks noGrp="1"/>
          </p:cNvSpPr>
          <p:nvPr>
            <p:ph type="sldNum" sz="quarter" idx="5"/>
          </p:nvPr>
        </p:nvSpPr>
        <p:spPr/>
        <p:txBody>
          <a:bodyPr/>
          <a:lstStyle/>
          <a:p>
            <a:fld id="{223483AE-61A7-4612-A3AC-24729FE3FB25}" type="slidenum">
              <a:rPr lang="en-US" smtClean="0"/>
              <a:t>5</a:t>
            </a:fld>
            <a:endParaRPr lang="en-US"/>
          </a:p>
        </p:txBody>
      </p:sp>
    </p:spTree>
    <p:extLst>
      <p:ext uri="{BB962C8B-B14F-4D97-AF65-F5344CB8AC3E}">
        <p14:creationId xmlns:p14="http://schemas.microsoft.com/office/powerpoint/2010/main" val="348130754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Both neonatal and under-6 mortality are higher among boys than girls. </a:t>
            </a:r>
          </a:p>
        </p:txBody>
      </p:sp>
      <p:sp>
        <p:nvSpPr>
          <p:cNvPr id="4" name="Slide Number Placeholder 3"/>
          <p:cNvSpPr>
            <a:spLocks noGrp="1"/>
          </p:cNvSpPr>
          <p:nvPr>
            <p:ph type="sldNum" sz="quarter" idx="5"/>
          </p:nvPr>
        </p:nvSpPr>
        <p:spPr/>
        <p:txBody>
          <a:bodyPr/>
          <a:lstStyle/>
          <a:p>
            <a:fld id="{223483AE-61A7-4612-A3AC-24729FE3FB25}" type="slidenum">
              <a:rPr lang="en-US" smtClean="0"/>
              <a:t>6</a:t>
            </a:fld>
            <a:endParaRPr lang="en-US"/>
          </a:p>
        </p:txBody>
      </p:sp>
    </p:spTree>
    <p:extLst>
      <p:ext uri="{BB962C8B-B14F-4D97-AF65-F5344CB8AC3E}">
        <p14:creationId xmlns:p14="http://schemas.microsoft.com/office/powerpoint/2010/main" val="425468800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Neonatal and under-5 mortality are the same for both urban and rural areas.</a:t>
            </a:r>
          </a:p>
        </p:txBody>
      </p:sp>
      <p:sp>
        <p:nvSpPr>
          <p:cNvPr id="4" name="Slide Number Placeholder 3"/>
          <p:cNvSpPr>
            <a:spLocks noGrp="1"/>
          </p:cNvSpPr>
          <p:nvPr>
            <p:ph type="sldNum" sz="quarter" idx="5"/>
          </p:nvPr>
        </p:nvSpPr>
        <p:spPr/>
        <p:txBody>
          <a:bodyPr/>
          <a:lstStyle/>
          <a:p>
            <a:fld id="{223483AE-61A7-4612-A3AC-24729FE3FB25}" type="slidenum">
              <a:rPr lang="en-US" smtClean="0"/>
              <a:t>7</a:t>
            </a:fld>
            <a:endParaRPr lang="en-US"/>
          </a:p>
        </p:txBody>
      </p:sp>
    </p:spTree>
    <p:extLst>
      <p:ext uri="{BB962C8B-B14F-4D97-AF65-F5344CB8AC3E}">
        <p14:creationId xmlns:p14="http://schemas.microsoft.com/office/powerpoint/2010/main" val="325851165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general, neonatal and under-5 mortality decrease and mother’s education level increases.</a:t>
            </a:r>
          </a:p>
        </p:txBody>
      </p:sp>
      <p:sp>
        <p:nvSpPr>
          <p:cNvPr id="4" name="Slide Number Placeholder 3"/>
          <p:cNvSpPr>
            <a:spLocks noGrp="1"/>
          </p:cNvSpPr>
          <p:nvPr>
            <p:ph type="sldNum" sz="quarter" idx="5"/>
          </p:nvPr>
        </p:nvSpPr>
        <p:spPr/>
        <p:txBody>
          <a:bodyPr/>
          <a:lstStyle/>
          <a:p>
            <a:fld id="{223483AE-61A7-4612-A3AC-24729FE3FB25}" type="slidenum">
              <a:rPr lang="en-US" smtClean="0"/>
              <a:t>8</a:t>
            </a:fld>
            <a:endParaRPr lang="en-US"/>
          </a:p>
        </p:txBody>
      </p:sp>
    </p:spTree>
    <p:extLst>
      <p:ext uri="{BB962C8B-B14F-4D97-AF65-F5344CB8AC3E}">
        <p14:creationId xmlns:p14="http://schemas.microsoft.com/office/powerpoint/2010/main" val="392475536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general, neonatal and under-5 mortality decrease as household wealth increases.</a:t>
            </a:r>
          </a:p>
        </p:txBody>
      </p:sp>
      <p:sp>
        <p:nvSpPr>
          <p:cNvPr id="4" name="Slide Number Placeholder 3"/>
          <p:cNvSpPr>
            <a:spLocks noGrp="1"/>
          </p:cNvSpPr>
          <p:nvPr>
            <p:ph type="sldNum" sz="quarter" idx="5"/>
          </p:nvPr>
        </p:nvSpPr>
        <p:spPr/>
        <p:txBody>
          <a:bodyPr/>
          <a:lstStyle/>
          <a:p>
            <a:fld id="{223483AE-61A7-4612-A3AC-24729FE3FB25}" type="slidenum">
              <a:rPr lang="en-US" smtClean="0"/>
              <a:t>9</a:t>
            </a:fld>
            <a:endParaRPr lang="en-US"/>
          </a:p>
        </p:txBody>
      </p:sp>
    </p:spTree>
    <p:extLst>
      <p:ext uri="{BB962C8B-B14F-4D97-AF65-F5344CB8AC3E}">
        <p14:creationId xmlns:p14="http://schemas.microsoft.com/office/powerpoint/2010/main" val="251778208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counties with the highest under-5 mortality rate are Migori (73), Siaya (63), and Homa Bay (61) and those with the lowest are </a:t>
            </a:r>
            <a:r>
              <a:rPr lang="en-US" dirty="0" err="1"/>
              <a:t>Marsabit</a:t>
            </a:r>
            <a:r>
              <a:rPr lang="en-US" dirty="0"/>
              <a:t> (15), Mandera (21), and Narok (26). </a:t>
            </a:r>
          </a:p>
        </p:txBody>
      </p:sp>
      <p:sp>
        <p:nvSpPr>
          <p:cNvPr id="4" name="Slide Number Placeholder 3"/>
          <p:cNvSpPr>
            <a:spLocks noGrp="1"/>
          </p:cNvSpPr>
          <p:nvPr>
            <p:ph type="sldNum" sz="quarter" idx="5"/>
          </p:nvPr>
        </p:nvSpPr>
        <p:spPr/>
        <p:txBody>
          <a:bodyPr/>
          <a:lstStyle/>
          <a:p>
            <a:fld id="{C7E0D0A6-21A2-4992-953A-4ACAAFC886D8}" type="slidenum">
              <a:rPr lang="en-US" smtClean="0"/>
              <a:t>10</a:t>
            </a:fld>
            <a:endParaRPr lang="en-US"/>
          </a:p>
        </p:txBody>
      </p:sp>
    </p:spTree>
    <p:extLst>
      <p:ext uri="{BB962C8B-B14F-4D97-AF65-F5344CB8AC3E}">
        <p14:creationId xmlns:p14="http://schemas.microsoft.com/office/powerpoint/2010/main" val="162495677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Neonatal and under-5 mortality are slightly higher among children born to women age 40-49.</a:t>
            </a:r>
          </a:p>
        </p:txBody>
      </p:sp>
      <p:sp>
        <p:nvSpPr>
          <p:cNvPr id="4" name="Slide Number Placeholder 3"/>
          <p:cNvSpPr>
            <a:spLocks noGrp="1"/>
          </p:cNvSpPr>
          <p:nvPr>
            <p:ph type="sldNum" sz="quarter" idx="5"/>
          </p:nvPr>
        </p:nvSpPr>
        <p:spPr/>
        <p:txBody>
          <a:bodyPr/>
          <a:lstStyle/>
          <a:p>
            <a:fld id="{223483AE-61A7-4612-A3AC-24729FE3FB25}" type="slidenum">
              <a:rPr lang="en-US" smtClean="0"/>
              <a:t>11</a:t>
            </a:fld>
            <a:endParaRPr lang="en-US"/>
          </a:p>
        </p:txBody>
      </p:sp>
    </p:spTree>
    <p:extLst>
      <p:ext uri="{BB962C8B-B14F-4D97-AF65-F5344CB8AC3E}">
        <p14:creationId xmlns:p14="http://schemas.microsoft.com/office/powerpoint/2010/main" val="63489258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userDrawn="1">
  <p:cSld name="Title Slide">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endParaRPr lang="en-US"/>
          </a:p>
        </p:txBody>
      </p:sp>
      <p:sp>
        <p:nvSpPr>
          <p:cNvPr id="4" name="Title Placeholder 1">
            <a:extLst>
              <a:ext uri="{FF2B5EF4-FFF2-40B4-BE49-F238E27FC236}">
                <a16:creationId xmlns:a16="http://schemas.microsoft.com/office/drawing/2014/main" id="{EC71831F-1B8F-EA98-3184-E4EB3C6D8FB1}"/>
              </a:ext>
            </a:extLst>
          </p:cNvPr>
          <p:cNvSpPr txBox="1">
            <a:spLocks/>
          </p:cNvSpPr>
          <p:nvPr userDrawn="1"/>
        </p:nvSpPr>
        <p:spPr>
          <a:xfrm>
            <a:off x="628650" y="1150957"/>
            <a:ext cx="7886700" cy="531192"/>
          </a:xfrm>
          <a:prstGeom prst="rect">
            <a:avLst/>
          </a:prstGeom>
        </p:spPr>
        <p:txBody>
          <a:bodyPr vert="horz" lIns="91440" tIns="45720" rIns="91440" bIns="45720" rtlCol="0" anchor="ctr">
            <a:normAutofit/>
          </a:bodyPr>
          <a:lstStyle>
            <a:lvl1pPr algn="r" defTabSz="914400" rtl="0" eaLnBrk="1" latinLnBrk="0" hangingPunct="1">
              <a:lnSpc>
                <a:spcPct val="90000"/>
              </a:lnSpc>
              <a:spcBef>
                <a:spcPct val="0"/>
              </a:spcBef>
              <a:buNone/>
              <a:defRPr sz="2400" b="1" kern="1200">
                <a:solidFill>
                  <a:schemeClr val="bg1"/>
                </a:solidFill>
                <a:latin typeface="Source Sans Pro" panose="020B0503030403020204" pitchFamily="34" charset="0"/>
                <a:ea typeface="Source Sans Pro" panose="020B0503030403020204" pitchFamily="34" charset="0"/>
                <a:cs typeface="+mj-cs"/>
              </a:defRPr>
            </a:lvl1pPr>
          </a:lstStyle>
          <a:p>
            <a:r>
              <a:rPr lang="en-US" b="0" dirty="0">
                <a:latin typeface="Source Sans Pro SemiBold" panose="020B0603030403020204" pitchFamily="34" charset="0"/>
                <a:ea typeface="Source Sans Pro SemiBold" panose="020B0603030403020204" pitchFamily="34" charset="0"/>
              </a:rPr>
              <a:t>#KDHS2022</a:t>
            </a:r>
          </a:p>
        </p:txBody>
      </p:sp>
    </p:spTree>
    <p:extLst>
      <p:ext uri="{BB962C8B-B14F-4D97-AF65-F5344CB8AC3E}">
        <p14:creationId xmlns:p14="http://schemas.microsoft.com/office/powerpoint/2010/main" val="382478792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50CEF7-BDF4-9D90-C771-75E0241DBCB3}"/>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73C59DF9-B727-7BD6-53D6-BBB07FFC0E13}"/>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FF1274E9-1FBB-81C4-5141-D268678A6250}"/>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6370684A-773A-DFCA-7EC5-C299C4D3A039}"/>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309383190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2A1D83-90D9-A967-BAF7-E596839FB289}"/>
              </a:ext>
            </a:extLst>
          </p:cNvPr>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576D5B40-EB68-8D4B-357F-B220C4259167}"/>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6" name="Slide Number Placeholder 5">
            <a:extLst>
              <a:ext uri="{FF2B5EF4-FFF2-40B4-BE49-F238E27FC236}">
                <a16:creationId xmlns:a16="http://schemas.microsoft.com/office/drawing/2014/main" id="{EC5FC97C-5584-8FB9-31E8-948C44C9401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418450325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15BC85-DDF8-A1DB-27A3-C24DA3DA5886}"/>
              </a:ext>
            </a:extLst>
          </p:cNvPr>
          <p:cNvSpPr>
            <a:spLocks noGrp="1"/>
          </p:cNvSpPr>
          <p:nvPr>
            <p:ph type="title"/>
          </p:nvPr>
        </p:nvSpPr>
        <p:spPr>
          <a:xfrm>
            <a:off x="628650" y="330985"/>
            <a:ext cx="7886700" cy="700104"/>
          </a:xfrm>
        </p:spPr>
        <p:txBody>
          <a:bodyPr/>
          <a:lstStyle/>
          <a:p>
            <a:r>
              <a:rPr lang="en-US"/>
              <a:t>Click to edit Master title style</a:t>
            </a:r>
          </a:p>
        </p:txBody>
      </p:sp>
      <p:sp>
        <p:nvSpPr>
          <p:cNvPr id="3" name="Content Placeholder 2">
            <a:extLst>
              <a:ext uri="{FF2B5EF4-FFF2-40B4-BE49-F238E27FC236}">
                <a16:creationId xmlns:a16="http://schemas.microsoft.com/office/drawing/2014/main" id="{D1377EC6-E606-BCCD-FC01-0168607C70E3}"/>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C5F83DAB-1288-D2A6-CDF7-6DB873393035}"/>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11482402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42BF62-381D-A10A-2B05-CF2065AFBDB4}"/>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4005B1DE-79D9-8942-5FD8-A2F056CE72E2}"/>
              </a:ext>
            </a:extLst>
          </p:cNvPr>
          <p:cNvSpPr>
            <a:spLocks noGrp="1"/>
          </p:cNvSpPr>
          <p:nvPr>
            <p:ph type="body" idx="1"/>
          </p:nvPr>
        </p:nvSpPr>
        <p:spPr>
          <a:xfrm>
            <a:off x="623888" y="4589463"/>
            <a:ext cx="78867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6" name="Slide Number Placeholder 5">
            <a:extLst>
              <a:ext uri="{FF2B5EF4-FFF2-40B4-BE49-F238E27FC236}">
                <a16:creationId xmlns:a16="http://schemas.microsoft.com/office/drawing/2014/main" id="{164D1C88-F894-953E-7603-9966357E8EF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422222349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195229-41BE-FCD2-40AF-27A3CD6A626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DF7F47D-7483-43A5-0658-4E25BC7D773B}"/>
              </a:ext>
            </a:extLst>
          </p:cNvPr>
          <p:cNvSpPr>
            <a:spLocks noGrp="1"/>
          </p:cNvSpPr>
          <p:nvPr>
            <p:ph sz="half" idx="1"/>
          </p:nvPr>
        </p:nvSpPr>
        <p:spPr>
          <a:xfrm>
            <a:off x="62865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75D5CDD-98ED-48B0-10C6-1E0C5F88789A}"/>
              </a:ext>
            </a:extLst>
          </p:cNvPr>
          <p:cNvSpPr>
            <a:spLocks noGrp="1"/>
          </p:cNvSpPr>
          <p:nvPr>
            <p:ph sz="half" idx="2"/>
          </p:nvPr>
        </p:nvSpPr>
        <p:spPr>
          <a:xfrm>
            <a:off x="464820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03C6669B-A941-704F-9F3C-A818DF9F2E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6243543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7D6BC1-4D31-60E7-AD68-5F5554B42989}"/>
              </a:ext>
            </a:extLst>
          </p:cNvPr>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B6D094AF-D978-2D58-15A9-1B33CF068A72}"/>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B76FEFA9-1EFD-AA0F-5613-FF2578649EEC}"/>
              </a:ext>
            </a:extLst>
          </p:cNvPr>
          <p:cNvSpPr>
            <a:spLocks noGrp="1"/>
          </p:cNvSpPr>
          <p:nvPr>
            <p:ph sz="half" idx="2"/>
          </p:nvPr>
        </p:nvSpPr>
        <p:spPr>
          <a:xfrm>
            <a:off x="630238"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8577AD89-766D-5EB1-992F-5E75824CF118}"/>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FDD7E75-52E7-7B3E-9839-1C36622685FE}"/>
              </a:ext>
            </a:extLst>
          </p:cNvPr>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8">
            <a:extLst>
              <a:ext uri="{FF2B5EF4-FFF2-40B4-BE49-F238E27FC236}">
                <a16:creationId xmlns:a16="http://schemas.microsoft.com/office/drawing/2014/main" id="{1E466514-9FE0-C986-DC11-1C04C064BEC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61055839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6B39E1-D2C8-25CA-5AAB-52CEE9B31FA8}"/>
              </a:ext>
            </a:extLst>
          </p:cNvPr>
          <p:cNvSpPr>
            <a:spLocks noGrp="1"/>
          </p:cNvSpPr>
          <p:nvPr>
            <p:ph type="title"/>
          </p:nvPr>
        </p:nvSpPr>
        <p:spPr/>
        <p:txBody>
          <a:bodyPr/>
          <a:lstStyle/>
          <a:p>
            <a:r>
              <a:rPr lang="en-US"/>
              <a:t>Click to edit Master title style</a:t>
            </a:r>
          </a:p>
        </p:txBody>
      </p:sp>
      <p:sp>
        <p:nvSpPr>
          <p:cNvPr id="5" name="Slide Number Placeholder 4">
            <a:extLst>
              <a:ext uri="{FF2B5EF4-FFF2-40B4-BE49-F238E27FC236}">
                <a16:creationId xmlns:a16="http://schemas.microsoft.com/office/drawing/2014/main" id="{C60B5B06-9A2B-3713-F79A-B8D93949EA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390708169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CB23E28-E8E3-EDDF-D177-79EF6B51436B}"/>
              </a:ext>
            </a:extLst>
          </p:cNvPr>
          <p:cNvSpPr>
            <a:spLocks noGrp="1"/>
          </p:cNvSpPr>
          <p:nvPr>
            <p:ph type="dt" sz="half" idx="10"/>
          </p:nvPr>
        </p:nvSpPr>
        <p:spPr>
          <a:xfrm>
            <a:off x="628650" y="6356350"/>
            <a:ext cx="2057400" cy="365125"/>
          </a:xfrm>
          <a:prstGeom prst="rect">
            <a:avLst/>
          </a:prstGeom>
        </p:spPr>
        <p:txBody>
          <a:bodyPr/>
          <a:lstStyle/>
          <a:p>
            <a:fld id="{60260F9B-33D5-482D-9662-C9BCE1E21376}" type="datetimeFigureOut">
              <a:rPr lang="en-US" smtClean="0"/>
              <a:t>6/28/2023</a:t>
            </a:fld>
            <a:endParaRPr lang="en-US"/>
          </a:p>
        </p:txBody>
      </p:sp>
      <p:sp>
        <p:nvSpPr>
          <p:cNvPr id="3" name="Footer Placeholder 2">
            <a:extLst>
              <a:ext uri="{FF2B5EF4-FFF2-40B4-BE49-F238E27FC236}">
                <a16:creationId xmlns:a16="http://schemas.microsoft.com/office/drawing/2014/main" id="{01F321F6-3B64-18D4-DDAD-322F018BFBFD}"/>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4" name="Slide Number Placeholder 3">
            <a:extLst>
              <a:ext uri="{FF2B5EF4-FFF2-40B4-BE49-F238E27FC236}">
                <a16:creationId xmlns:a16="http://schemas.microsoft.com/office/drawing/2014/main" id="{E88180AF-0655-F3DE-0431-52E54B9143E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2372757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9639F2-937A-2854-EF3F-2239E2CF5D70}"/>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68A811CE-D9E8-8D8B-9457-895E777F34F8}"/>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69E502F5-9B92-7EBD-7F62-C1840E9C6824}"/>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AFB723CC-C2B0-C198-D4C4-582F5D4C6CA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342663823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50CEF7-BDF4-9D90-C771-75E0241DBCB3}"/>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73C59DF9-B727-7BD6-53D6-BBB07FFC0E13}"/>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FF1274E9-1FBB-81C4-5141-D268678A6250}"/>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6370684A-773A-DFCA-7EC5-C299C4D3A039}"/>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71336651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2A1D83-90D9-A967-BAF7-E596839FB289}"/>
              </a:ext>
            </a:extLst>
          </p:cNvPr>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576D5B40-EB68-8D4B-357F-B220C4259167}"/>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6" name="Slide Number Placeholder 5">
            <a:extLst>
              <a:ext uri="{FF2B5EF4-FFF2-40B4-BE49-F238E27FC236}">
                <a16:creationId xmlns:a16="http://schemas.microsoft.com/office/drawing/2014/main" id="{EC5FC97C-5584-8FB9-31E8-948C44C9401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02973100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15BC85-DDF8-A1DB-27A3-C24DA3DA5886}"/>
              </a:ext>
            </a:extLst>
          </p:cNvPr>
          <p:cNvSpPr>
            <a:spLocks noGrp="1"/>
          </p:cNvSpPr>
          <p:nvPr>
            <p:ph type="title"/>
          </p:nvPr>
        </p:nvSpPr>
        <p:spPr>
          <a:xfrm>
            <a:off x="628650" y="330985"/>
            <a:ext cx="7886700" cy="700104"/>
          </a:xfrm>
        </p:spPr>
        <p:txBody>
          <a:bodyPr/>
          <a:lstStyle/>
          <a:p>
            <a:r>
              <a:rPr lang="en-US"/>
              <a:t>Click to edit Master title style</a:t>
            </a:r>
          </a:p>
        </p:txBody>
      </p:sp>
      <p:sp>
        <p:nvSpPr>
          <p:cNvPr id="3" name="Content Placeholder 2">
            <a:extLst>
              <a:ext uri="{FF2B5EF4-FFF2-40B4-BE49-F238E27FC236}">
                <a16:creationId xmlns:a16="http://schemas.microsoft.com/office/drawing/2014/main" id="{D1377EC6-E606-BCCD-FC01-0168607C70E3}"/>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C5F83DAB-1288-D2A6-CDF7-6DB873393035}"/>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74608327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42BF62-381D-A10A-2B05-CF2065AFBDB4}"/>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4005B1DE-79D9-8942-5FD8-A2F056CE72E2}"/>
              </a:ext>
            </a:extLst>
          </p:cNvPr>
          <p:cNvSpPr>
            <a:spLocks noGrp="1"/>
          </p:cNvSpPr>
          <p:nvPr>
            <p:ph type="body" idx="1"/>
          </p:nvPr>
        </p:nvSpPr>
        <p:spPr>
          <a:xfrm>
            <a:off x="623888" y="4589463"/>
            <a:ext cx="78867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6" name="Slide Number Placeholder 5">
            <a:extLst>
              <a:ext uri="{FF2B5EF4-FFF2-40B4-BE49-F238E27FC236}">
                <a16:creationId xmlns:a16="http://schemas.microsoft.com/office/drawing/2014/main" id="{164D1C88-F894-953E-7603-9966357E8EF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12932110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195229-41BE-FCD2-40AF-27A3CD6A626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DF7F47D-7483-43A5-0658-4E25BC7D773B}"/>
              </a:ext>
            </a:extLst>
          </p:cNvPr>
          <p:cNvSpPr>
            <a:spLocks noGrp="1"/>
          </p:cNvSpPr>
          <p:nvPr>
            <p:ph sz="half" idx="1"/>
          </p:nvPr>
        </p:nvSpPr>
        <p:spPr>
          <a:xfrm>
            <a:off x="62865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75D5CDD-98ED-48B0-10C6-1E0C5F88789A}"/>
              </a:ext>
            </a:extLst>
          </p:cNvPr>
          <p:cNvSpPr>
            <a:spLocks noGrp="1"/>
          </p:cNvSpPr>
          <p:nvPr>
            <p:ph sz="half" idx="2"/>
          </p:nvPr>
        </p:nvSpPr>
        <p:spPr>
          <a:xfrm>
            <a:off x="464820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03C6669B-A941-704F-9F3C-A818DF9F2E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62271003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7D6BC1-4D31-60E7-AD68-5F5554B42989}"/>
              </a:ext>
            </a:extLst>
          </p:cNvPr>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B6D094AF-D978-2D58-15A9-1B33CF068A72}"/>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B76FEFA9-1EFD-AA0F-5613-FF2578649EEC}"/>
              </a:ext>
            </a:extLst>
          </p:cNvPr>
          <p:cNvSpPr>
            <a:spLocks noGrp="1"/>
          </p:cNvSpPr>
          <p:nvPr>
            <p:ph sz="half" idx="2"/>
          </p:nvPr>
        </p:nvSpPr>
        <p:spPr>
          <a:xfrm>
            <a:off x="630238"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8577AD89-766D-5EB1-992F-5E75824CF118}"/>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FDD7E75-52E7-7B3E-9839-1C36622685FE}"/>
              </a:ext>
            </a:extLst>
          </p:cNvPr>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8">
            <a:extLst>
              <a:ext uri="{FF2B5EF4-FFF2-40B4-BE49-F238E27FC236}">
                <a16:creationId xmlns:a16="http://schemas.microsoft.com/office/drawing/2014/main" id="{1E466514-9FE0-C986-DC11-1C04C064BEC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5917409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6B39E1-D2C8-25CA-5AAB-52CEE9B31FA8}"/>
              </a:ext>
            </a:extLst>
          </p:cNvPr>
          <p:cNvSpPr>
            <a:spLocks noGrp="1"/>
          </p:cNvSpPr>
          <p:nvPr>
            <p:ph type="title"/>
          </p:nvPr>
        </p:nvSpPr>
        <p:spPr/>
        <p:txBody>
          <a:bodyPr/>
          <a:lstStyle/>
          <a:p>
            <a:r>
              <a:rPr lang="en-US"/>
              <a:t>Click to edit Master title style</a:t>
            </a:r>
          </a:p>
        </p:txBody>
      </p:sp>
      <p:sp>
        <p:nvSpPr>
          <p:cNvPr id="5" name="Slide Number Placeholder 4">
            <a:extLst>
              <a:ext uri="{FF2B5EF4-FFF2-40B4-BE49-F238E27FC236}">
                <a16:creationId xmlns:a16="http://schemas.microsoft.com/office/drawing/2014/main" id="{C60B5B06-9A2B-3713-F79A-B8D93949EA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20840736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CB23E28-E8E3-EDDF-D177-79EF6B51436B}"/>
              </a:ext>
            </a:extLst>
          </p:cNvPr>
          <p:cNvSpPr>
            <a:spLocks noGrp="1"/>
          </p:cNvSpPr>
          <p:nvPr>
            <p:ph type="dt" sz="half" idx="10"/>
          </p:nvPr>
        </p:nvSpPr>
        <p:spPr>
          <a:xfrm>
            <a:off x="628650" y="6356350"/>
            <a:ext cx="2057400" cy="365125"/>
          </a:xfrm>
          <a:prstGeom prst="rect">
            <a:avLst/>
          </a:prstGeom>
        </p:spPr>
        <p:txBody>
          <a:bodyPr/>
          <a:lstStyle/>
          <a:p>
            <a:fld id="{60260F9B-33D5-482D-9662-C9BCE1E21376}" type="datetimeFigureOut">
              <a:rPr lang="en-US" smtClean="0"/>
              <a:t>6/28/2023</a:t>
            </a:fld>
            <a:endParaRPr lang="en-US"/>
          </a:p>
        </p:txBody>
      </p:sp>
      <p:sp>
        <p:nvSpPr>
          <p:cNvPr id="3" name="Footer Placeholder 2">
            <a:extLst>
              <a:ext uri="{FF2B5EF4-FFF2-40B4-BE49-F238E27FC236}">
                <a16:creationId xmlns:a16="http://schemas.microsoft.com/office/drawing/2014/main" id="{01F321F6-3B64-18D4-DDAD-322F018BFBFD}"/>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4" name="Slide Number Placeholder 3">
            <a:extLst>
              <a:ext uri="{FF2B5EF4-FFF2-40B4-BE49-F238E27FC236}">
                <a16:creationId xmlns:a16="http://schemas.microsoft.com/office/drawing/2014/main" id="{E88180AF-0655-F3DE-0431-52E54B9143E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40092054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9639F2-937A-2854-EF3F-2239E2CF5D70}"/>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68A811CE-D9E8-8D8B-9457-895E777F34F8}"/>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69E502F5-9B92-7EBD-7F62-C1840E9C6824}"/>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AFB723CC-C2B0-C198-D4C4-582F5D4C6CA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613048141"/>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1.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9.xml"/><Relationship Id="rId3" Type="http://schemas.openxmlformats.org/officeDocument/2006/relationships/slideLayout" Target="../slideLayouts/slideLayout4.xml"/><Relationship Id="rId7" Type="http://schemas.openxmlformats.org/officeDocument/2006/relationships/slideLayout" Target="../slideLayouts/slideLayout8.xml"/><Relationship Id="rId2" Type="http://schemas.openxmlformats.org/officeDocument/2006/relationships/slideLayout" Target="../slideLayouts/slideLayout3.xml"/><Relationship Id="rId1" Type="http://schemas.openxmlformats.org/officeDocument/2006/relationships/slideLayout" Target="../slideLayouts/slideLayout2.xml"/><Relationship Id="rId6" Type="http://schemas.openxmlformats.org/officeDocument/2006/relationships/slideLayout" Target="../slideLayouts/slideLayout7.xml"/><Relationship Id="rId5" Type="http://schemas.openxmlformats.org/officeDocument/2006/relationships/slideLayout" Target="../slideLayouts/slideLayout6.xml"/><Relationship Id="rId10" Type="http://schemas.openxmlformats.org/officeDocument/2006/relationships/theme" Target="../theme/theme2.xml"/><Relationship Id="rId4" Type="http://schemas.openxmlformats.org/officeDocument/2006/relationships/slideLayout" Target="../slideLayouts/slideLayout5.xml"/><Relationship Id="rId9" Type="http://schemas.openxmlformats.org/officeDocument/2006/relationships/slideLayout" Target="../slideLayouts/slideLayout1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18.xml"/><Relationship Id="rId3" Type="http://schemas.openxmlformats.org/officeDocument/2006/relationships/slideLayout" Target="../slideLayouts/slideLayout13.xml"/><Relationship Id="rId7" Type="http://schemas.openxmlformats.org/officeDocument/2006/relationships/slideLayout" Target="../slideLayouts/slideLayout17.xml"/><Relationship Id="rId2" Type="http://schemas.openxmlformats.org/officeDocument/2006/relationships/slideLayout" Target="../slideLayouts/slideLayout12.xml"/><Relationship Id="rId1" Type="http://schemas.openxmlformats.org/officeDocument/2006/relationships/slideLayout" Target="../slideLayouts/slideLayout11.xml"/><Relationship Id="rId6" Type="http://schemas.openxmlformats.org/officeDocument/2006/relationships/slideLayout" Target="../slideLayouts/slideLayout16.xml"/><Relationship Id="rId5" Type="http://schemas.openxmlformats.org/officeDocument/2006/relationships/slideLayout" Target="../slideLayouts/slideLayout15.xml"/><Relationship Id="rId10" Type="http://schemas.openxmlformats.org/officeDocument/2006/relationships/theme" Target="../theme/theme3.xml"/><Relationship Id="rId4" Type="http://schemas.openxmlformats.org/officeDocument/2006/relationships/slideLayout" Target="../slideLayouts/slideLayout14.xml"/><Relationship Id="rId9" Type="http://schemas.openxmlformats.org/officeDocument/2006/relationships/slideLayout" Target="../slideLayouts/slideLayout1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E23766A2-11EF-7D90-6FF0-80450FCE2EC0}"/>
              </a:ext>
            </a:extLst>
          </p:cNvPr>
          <p:cNvSpPr/>
          <p:nvPr userDrawn="1"/>
        </p:nvSpPr>
        <p:spPr>
          <a:xfrm>
            <a:off x="0" y="2109880"/>
            <a:ext cx="9144000" cy="2887124"/>
          </a:xfrm>
          <a:prstGeom prst="rect">
            <a:avLst/>
          </a:prstGeom>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2" name="Title Placeholder 1">
            <a:extLst>
              <a:ext uri="{FF2B5EF4-FFF2-40B4-BE49-F238E27FC236}">
                <a16:creationId xmlns:a16="http://schemas.microsoft.com/office/drawing/2014/main" id="{A1AF6A25-C05E-275F-43E1-F8E93E3EEC0C}"/>
              </a:ext>
            </a:extLst>
          </p:cNvPr>
          <p:cNvSpPr>
            <a:spLocks noGrp="1"/>
          </p:cNvSpPr>
          <p:nvPr>
            <p:ph type="title"/>
          </p:nvPr>
        </p:nvSpPr>
        <p:spPr>
          <a:xfrm>
            <a:off x="628650" y="1056687"/>
            <a:ext cx="7886700" cy="531192"/>
          </a:xfrm>
          <a:prstGeom prst="rect">
            <a:avLst/>
          </a:prstGeom>
        </p:spPr>
        <p:txBody>
          <a:bodyPr vert="horz" lIns="91440" tIns="45720" rIns="91440" bIns="45720" rtlCol="0" anchor="ctr">
            <a:normAutofit/>
          </a:bodyPr>
          <a:lstStyle/>
          <a:p>
            <a:r>
              <a:rPr lang="en-US" noProof="0" dirty="0"/>
              <a:t>#KDHS2022</a:t>
            </a:r>
          </a:p>
        </p:txBody>
      </p:sp>
      <p:sp>
        <p:nvSpPr>
          <p:cNvPr id="7" name="Rectangle 6">
            <a:extLst>
              <a:ext uri="{FF2B5EF4-FFF2-40B4-BE49-F238E27FC236}">
                <a16:creationId xmlns:a16="http://schemas.microsoft.com/office/drawing/2014/main" id="{2139826A-640E-12A1-234F-57C1984C22CC}"/>
              </a:ext>
            </a:extLst>
          </p:cNvPr>
          <p:cNvSpPr/>
          <p:nvPr userDrawn="1"/>
        </p:nvSpPr>
        <p:spPr>
          <a:xfrm>
            <a:off x="0" y="1587879"/>
            <a:ext cx="9144000" cy="2168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BD89CD6A-460E-F8B9-A2A8-47A478D0A124}"/>
              </a:ext>
            </a:extLst>
          </p:cNvPr>
          <p:cNvSpPr/>
          <p:nvPr userDrawn="1"/>
        </p:nvSpPr>
        <p:spPr>
          <a:xfrm>
            <a:off x="0" y="5326145"/>
            <a:ext cx="9144000" cy="2168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3E4488E0-ED17-9369-58EE-ADE445C1049F}"/>
              </a:ext>
            </a:extLst>
          </p:cNvPr>
          <p:cNvSpPr txBox="1"/>
          <p:nvPr userDrawn="1"/>
        </p:nvSpPr>
        <p:spPr>
          <a:xfrm>
            <a:off x="628650" y="5542961"/>
            <a:ext cx="7886700" cy="1200329"/>
          </a:xfrm>
          <a:prstGeom prst="rect">
            <a:avLst/>
          </a:prstGeom>
          <a:noFill/>
        </p:spPr>
        <p:txBody>
          <a:bodyPr wrap="square" rtlCol="0">
            <a:spAutoFit/>
          </a:bodyPr>
          <a:lstStyle/>
          <a:p>
            <a:pPr lvl="0" algn="ctr"/>
            <a:r>
              <a:rPr lang="en-US" sz="3600" b="1" noProof="0" dirty="0">
                <a:solidFill>
                  <a:schemeClr val="bg1"/>
                </a:solidFill>
                <a:latin typeface="Source Sans Pro" panose="020B0503030403020204" pitchFamily="34" charset="0"/>
                <a:ea typeface="Source Sans Pro" panose="020B0503030403020204" pitchFamily="34" charset="0"/>
              </a:rPr>
              <a:t>2022 Kenya Demographic and Health Survey (KDHS)</a:t>
            </a:r>
          </a:p>
        </p:txBody>
      </p:sp>
      <p:pic>
        <p:nvPicPr>
          <p:cNvPr id="3" name="Picture 2" descr="A picture containing art, yellow, screenshot, pattern&#10;&#10;Description automatically generated">
            <a:extLst>
              <a:ext uri="{FF2B5EF4-FFF2-40B4-BE49-F238E27FC236}">
                <a16:creationId xmlns:a16="http://schemas.microsoft.com/office/drawing/2014/main" id="{70B8056A-8FE3-550C-7590-C4F58136FF49}"/>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l="42666" r="14269"/>
          <a:stretch/>
        </p:blipFill>
        <p:spPr>
          <a:xfrm>
            <a:off x="0" y="2065890"/>
            <a:ext cx="9144000" cy="3028745"/>
          </a:xfrm>
          <a:prstGeom prst="rect">
            <a:avLst/>
          </a:prstGeom>
        </p:spPr>
      </p:pic>
    </p:spTree>
    <p:extLst>
      <p:ext uri="{BB962C8B-B14F-4D97-AF65-F5344CB8AC3E}">
        <p14:creationId xmlns:p14="http://schemas.microsoft.com/office/powerpoint/2010/main" val="3850865728"/>
      </p:ext>
    </p:extLst>
  </p:cSld>
  <p:clrMap bg1="lt1" tx1="dk1" bg2="lt2" tx2="dk2" accent1="accent1" accent2="accent2" accent3="accent3" accent4="accent4" accent5="accent5" accent6="accent6" hlink="hlink" folHlink="folHlink"/>
  <p:sldLayoutIdLst>
    <p:sldLayoutId id="2147483686" r:id="rId1"/>
  </p:sldLayoutIdLst>
  <p:txStyles>
    <p:titleStyle>
      <a:lvl1pPr algn="r" defTabSz="914400" rtl="0" eaLnBrk="1" latinLnBrk="0" hangingPunct="1">
        <a:lnSpc>
          <a:spcPct val="90000"/>
        </a:lnSpc>
        <a:spcBef>
          <a:spcPct val="0"/>
        </a:spcBef>
        <a:buNone/>
        <a:defRPr sz="2400" b="1" kern="1200">
          <a:solidFill>
            <a:schemeClr val="bg1"/>
          </a:solidFill>
          <a:latin typeface="Source Sans Pro" panose="020B0503030403020204" pitchFamily="34" charset="0"/>
          <a:ea typeface="Source Sans Pro" panose="020B0503030403020204" pitchFamily="34" charset="0"/>
          <a:cs typeface="+mj-cs"/>
        </a:defRPr>
      </a:lvl1pPr>
    </p:titleStyle>
    <p:bodyStyle>
      <a:lvl1pPr marL="0" indent="0" algn="ctr" defTabSz="914400" rtl="0" eaLnBrk="1" latinLnBrk="0" hangingPunct="1">
        <a:lnSpc>
          <a:spcPct val="90000"/>
        </a:lnSpc>
        <a:spcBef>
          <a:spcPts val="1000"/>
        </a:spcBef>
        <a:buFont typeface="Arial" panose="020B0604020202020204" pitchFamily="34" charset="0"/>
        <a:buNone/>
        <a:defRPr sz="3600" b="1" kern="1200">
          <a:solidFill>
            <a:schemeClr val="bg1"/>
          </a:solidFill>
          <a:latin typeface="Source Sans Pro" panose="020B0503030403020204" pitchFamily="34" charset="0"/>
          <a:ea typeface="Source Sans Pro" panose="020B0503030403020204" pitchFamily="34" charset="0"/>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3E54A10-719A-0B4F-7C4C-F7D6FAC8277F}"/>
              </a:ext>
            </a:extLst>
          </p:cNvPr>
          <p:cNvSpPr>
            <a:spLocks noGrp="1"/>
          </p:cNvSpPr>
          <p:nvPr>
            <p:ph type="title"/>
          </p:nvPr>
        </p:nvSpPr>
        <p:spPr>
          <a:xfrm>
            <a:off x="628650" y="365125"/>
            <a:ext cx="78867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0DF65C5F-08F2-14C5-EB6B-62F788C57AFC}"/>
              </a:ext>
            </a:extLst>
          </p:cNvPr>
          <p:cNvSpPr>
            <a:spLocks noGrp="1"/>
          </p:cNvSpPr>
          <p:nvPr>
            <p:ph type="body" idx="1"/>
          </p:nvPr>
        </p:nvSpPr>
        <p:spPr>
          <a:xfrm>
            <a:off x="628650" y="1838227"/>
            <a:ext cx="7886700" cy="810706"/>
          </a:xfrm>
          <a:prstGeom prst="rect">
            <a:avLst/>
          </a:prstGeom>
        </p:spPr>
        <p:txBody>
          <a:bodyPr vert="horz" lIns="91440" tIns="45720" rIns="91440" bIns="45720" rtlCol="0">
            <a:normAutofit/>
          </a:bodyPr>
          <a:lstStyle/>
          <a:p>
            <a:pPr lvl="0"/>
            <a:r>
              <a:rPr lang="en-US"/>
              <a:t>Click to edit Master text styles</a:t>
            </a:r>
          </a:p>
        </p:txBody>
      </p:sp>
      <p:sp>
        <p:nvSpPr>
          <p:cNvPr id="6" name="Slide Number Placeholder 5">
            <a:extLst>
              <a:ext uri="{FF2B5EF4-FFF2-40B4-BE49-F238E27FC236}">
                <a16:creationId xmlns:a16="http://schemas.microsoft.com/office/drawing/2014/main" id="{F3508880-2D04-8F31-445B-D96DA2BF437A}"/>
              </a:ext>
            </a:extLst>
          </p:cNvPr>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a:defRPr sz="1200">
                <a:solidFill>
                  <a:schemeClr val="tx1">
                    <a:tint val="75000"/>
                  </a:schemeClr>
                </a:solidFill>
                <a:latin typeface="Source Sans Pro" panose="020B0503030403020204" pitchFamily="34" charset="0"/>
                <a:ea typeface="Source Sans Pro" panose="020B0503030403020204" pitchFamily="34" charset="0"/>
              </a:defRPr>
            </a:lvl1pPr>
          </a:lstStyle>
          <a:p>
            <a:fld id="{ABC49339-800A-4CDC-8A74-C3449E69EF6B}" type="slidenum">
              <a:rPr lang="en-US" smtClean="0"/>
              <a:pPr/>
              <a:t>‹#›</a:t>
            </a:fld>
            <a:endParaRPr lang="en-US"/>
          </a:p>
        </p:txBody>
      </p:sp>
    </p:spTree>
    <p:extLst>
      <p:ext uri="{BB962C8B-B14F-4D97-AF65-F5344CB8AC3E}">
        <p14:creationId xmlns:p14="http://schemas.microsoft.com/office/powerpoint/2010/main" val="3984714580"/>
      </p:ext>
    </p:extLst>
  </p:cSld>
  <p:clrMap bg1="lt1" tx1="dk1" bg2="lt2" tx2="dk2" accent1="accent1" accent2="accent2" accent3="accent3" accent4="accent4" accent5="accent5" accent6="accent6" hlink="hlink" folHlink="folHlink"/>
  <p:sldLayoutIdLst>
    <p:sldLayoutId id="2147483688" r:id="rId1"/>
    <p:sldLayoutId id="2147483689" r:id="rId2"/>
    <p:sldLayoutId id="2147483690" r:id="rId3"/>
    <p:sldLayoutId id="2147483691" r:id="rId4"/>
    <p:sldLayoutId id="2147483692" r:id="rId5"/>
    <p:sldLayoutId id="2147483693" r:id="rId6"/>
    <p:sldLayoutId id="2147483694" r:id="rId7"/>
    <p:sldLayoutId id="2147483695" r:id="rId8"/>
    <p:sldLayoutId id="2147483696" r:id="rId9"/>
  </p:sldLayoutIdLst>
  <p:txStyles>
    <p:titleStyle>
      <a:lvl1pPr algn="l"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3E54A10-719A-0B4F-7C4C-F7D6FAC8277F}"/>
              </a:ext>
            </a:extLst>
          </p:cNvPr>
          <p:cNvSpPr>
            <a:spLocks noGrp="1"/>
          </p:cNvSpPr>
          <p:nvPr>
            <p:ph type="title"/>
          </p:nvPr>
        </p:nvSpPr>
        <p:spPr>
          <a:xfrm>
            <a:off x="628650" y="365125"/>
            <a:ext cx="78867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0DF65C5F-08F2-14C5-EB6B-62F788C57AFC}"/>
              </a:ext>
            </a:extLst>
          </p:cNvPr>
          <p:cNvSpPr>
            <a:spLocks noGrp="1"/>
          </p:cNvSpPr>
          <p:nvPr>
            <p:ph type="body" idx="1"/>
          </p:nvPr>
        </p:nvSpPr>
        <p:spPr>
          <a:xfrm>
            <a:off x="628650" y="1838227"/>
            <a:ext cx="7886700" cy="810706"/>
          </a:xfrm>
          <a:prstGeom prst="rect">
            <a:avLst/>
          </a:prstGeom>
        </p:spPr>
        <p:txBody>
          <a:bodyPr vert="horz" lIns="91440" tIns="45720" rIns="91440" bIns="45720" rtlCol="0">
            <a:normAutofit/>
          </a:bodyPr>
          <a:lstStyle/>
          <a:p>
            <a:pPr lvl="0"/>
            <a:r>
              <a:rPr lang="en-US"/>
              <a:t>Click to edit Master text styles</a:t>
            </a:r>
          </a:p>
        </p:txBody>
      </p:sp>
      <p:sp>
        <p:nvSpPr>
          <p:cNvPr id="6" name="Slide Number Placeholder 5">
            <a:extLst>
              <a:ext uri="{FF2B5EF4-FFF2-40B4-BE49-F238E27FC236}">
                <a16:creationId xmlns:a16="http://schemas.microsoft.com/office/drawing/2014/main" id="{F3508880-2D04-8F31-445B-D96DA2BF437A}"/>
              </a:ext>
            </a:extLst>
          </p:cNvPr>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a:defRPr sz="1200">
                <a:solidFill>
                  <a:schemeClr val="tx1">
                    <a:tint val="75000"/>
                  </a:schemeClr>
                </a:solidFill>
                <a:latin typeface="Source Sans Pro" panose="020B0503030403020204" pitchFamily="34" charset="0"/>
                <a:ea typeface="Source Sans Pro" panose="020B0503030403020204" pitchFamily="34" charset="0"/>
              </a:defRPr>
            </a:lvl1pPr>
          </a:lstStyle>
          <a:p>
            <a:fld id="{ABC49339-800A-4CDC-8A74-C3449E69EF6B}" type="slidenum">
              <a:rPr lang="en-US" smtClean="0"/>
              <a:pPr/>
              <a:t>‹#›</a:t>
            </a:fld>
            <a:endParaRPr lang="en-US"/>
          </a:p>
        </p:txBody>
      </p:sp>
    </p:spTree>
    <p:extLst>
      <p:ext uri="{BB962C8B-B14F-4D97-AF65-F5344CB8AC3E}">
        <p14:creationId xmlns:p14="http://schemas.microsoft.com/office/powerpoint/2010/main" val="3554223567"/>
      </p:ext>
    </p:extLst>
  </p:cSld>
  <p:clrMap bg1="lt1" tx1="dk1" bg2="lt2" tx2="dk2" accent1="accent1" accent2="accent2" accent3="accent3" accent4="accent4" accent5="accent5" accent6="accent6" hlink="hlink" folHlink="folHlink"/>
  <p:sldLayoutIdLst>
    <p:sldLayoutId id="2147483698" r:id="rId1"/>
    <p:sldLayoutId id="2147483699" r:id="rId2"/>
    <p:sldLayoutId id="2147483700" r:id="rId3"/>
    <p:sldLayoutId id="2147483701" r:id="rId4"/>
    <p:sldLayoutId id="2147483702" r:id="rId5"/>
    <p:sldLayoutId id="2147483703" r:id="rId6"/>
    <p:sldLayoutId id="2147483704" r:id="rId7"/>
    <p:sldLayoutId id="2147483705" r:id="rId8"/>
    <p:sldLayoutId id="2147483706" r:id="rId9"/>
  </p:sldLayoutIdLst>
  <p:txStyles>
    <p:titleStyle>
      <a:lvl1pPr algn="l"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9.xml"/><Relationship Id="rId1" Type="http://schemas.openxmlformats.org/officeDocument/2006/relationships/slideLayout" Target="../slideLayouts/slideLayout3.xml"/><Relationship Id="rId4" Type="http://schemas.openxmlformats.org/officeDocument/2006/relationships/image" Target="../media/image3.png"/></Relationships>
</file>

<file path=ppt/slides/_rels/slide12.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10.xml"/><Relationship Id="rId1" Type="http://schemas.openxmlformats.org/officeDocument/2006/relationships/slideLayout" Target="../slideLayouts/slideLayout3.xml"/><Relationship Id="rId4" Type="http://schemas.openxmlformats.org/officeDocument/2006/relationships/image" Target="../media/image3.png"/></Relationships>
</file>

<file path=ppt/slides/_rels/slide13.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11.xml"/><Relationship Id="rId1" Type="http://schemas.openxmlformats.org/officeDocument/2006/relationships/slideLayout" Target="../slideLayouts/slideLayout3.xml"/><Relationship Id="rId4" Type="http://schemas.openxmlformats.org/officeDocument/2006/relationships/image" Target="../media/image3.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4.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2.xml"/><Relationship Id="rId1" Type="http://schemas.openxmlformats.org/officeDocument/2006/relationships/slideLayout" Target="../slideLayouts/slideLayout12.xml"/><Relationship Id="rId4" Type="http://schemas.openxmlformats.org/officeDocument/2006/relationships/image" Target="../media/image3.png"/></Relationships>
</file>

<file path=ppt/slides/_rels/slide5.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3.xml"/><Relationship Id="rId1" Type="http://schemas.openxmlformats.org/officeDocument/2006/relationships/slideLayout" Target="../slideLayouts/slideLayout3.xml"/><Relationship Id="rId4" Type="http://schemas.openxmlformats.org/officeDocument/2006/relationships/image" Target="../media/image3.png"/></Relationships>
</file>

<file path=ppt/slides/_rels/slide6.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4.xml"/><Relationship Id="rId1" Type="http://schemas.openxmlformats.org/officeDocument/2006/relationships/slideLayout" Target="../slideLayouts/slideLayout3.xml"/><Relationship Id="rId4" Type="http://schemas.openxmlformats.org/officeDocument/2006/relationships/image" Target="../media/image3.png"/></Relationships>
</file>

<file path=ppt/slides/_rels/slide7.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5.xml"/><Relationship Id="rId1" Type="http://schemas.openxmlformats.org/officeDocument/2006/relationships/slideLayout" Target="../slideLayouts/slideLayout12.xml"/><Relationship Id="rId4" Type="http://schemas.openxmlformats.org/officeDocument/2006/relationships/image" Target="../media/image3.png"/></Relationships>
</file>

<file path=ppt/slides/_rels/slide8.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6.xml"/><Relationship Id="rId1" Type="http://schemas.openxmlformats.org/officeDocument/2006/relationships/slideLayout" Target="../slideLayouts/slideLayout12.xml"/><Relationship Id="rId4" Type="http://schemas.openxmlformats.org/officeDocument/2006/relationships/image" Target="../media/image3.png"/></Relationships>
</file>

<file path=ppt/slides/_rels/slide9.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7.xml"/><Relationship Id="rId1" Type="http://schemas.openxmlformats.org/officeDocument/2006/relationships/slideLayout" Target="../slideLayouts/slideLayout12.xml"/><Relationship Id="rId4" Type="http://schemas.openxmlformats.org/officeDocument/2006/relationships/image" Target="../media/image3.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4294967295"/>
          </p:nvPr>
        </p:nvSpPr>
        <p:spPr>
          <a:xfrm>
            <a:off x="0" y="446314"/>
            <a:ext cx="9144000" cy="810208"/>
          </a:xfrm>
          <a:prstGeom prst="rect">
            <a:avLst/>
          </a:prstGeom>
        </p:spPr>
        <p:txBody>
          <a:bodyPr/>
          <a:lstStyle/>
          <a:p>
            <a:r>
              <a:rPr lang="en-US"/>
              <a:t>Infant and Child </a:t>
            </a:r>
            <a:r>
              <a:rPr lang="en-US" dirty="0"/>
              <a:t>Mortality</a:t>
            </a:r>
          </a:p>
        </p:txBody>
      </p:sp>
    </p:spTree>
    <p:extLst>
      <p:ext uri="{BB962C8B-B14F-4D97-AF65-F5344CB8AC3E}">
        <p14:creationId xmlns:p14="http://schemas.microsoft.com/office/powerpoint/2010/main" val="10985722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Freeform 48">
            <a:extLst>
              <a:ext uri="{FF2B5EF4-FFF2-40B4-BE49-F238E27FC236}">
                <a16:creationId xmlns:a16="http://schemas.microsoft.com/office/drawing/2014/main" id="{0515920A-07A3-F8B0-7967-65F6AA2B832E}"/>
              </a:ext>
            </a:extLst>
          </p:cNvPr>
          <p:cNvSpPr>
            <a:spLocks/>
          </p:cNvSpPr>
          <p:nvPr/>
        </p:nvSpPr>
        <p:spPr bwMode="auto">
          <a:xfrm>
            <a:off x="2057400" y="457201"/>
            <a:ext cx="1706562" cy="2816225"/>
          </a:xfrm>
          <a:custGeom>
            <a:avLst/>
            <a:gdLst>
              <a:gd name="T0" fmla="*/ 1297 w 1835"/>
              <a:gd name="T1" fmla="*/ 689 h 3028"/>
              <a:gd name="T2" fmla="*/ 1302 w 1835"/>
              <a:gd name="T3" fmla="*/ 854 h 3028"/>
              <a:gd name="T4" fmla="*/ 1248 w 1835"/>
              <a:gd name="T5" fmla="*/ 995 h 3028"/>
              <a:gd name="T6" fmla="*/ 1238 w 1835"/>
              <a:gd name="T7" fmla="*/ 1124 h 3028"/>
              <a:gd name="T8" fmla="*/ 1267 w 1835"/>
              <a:gd name="T9" fmla="*/ 1238 h 3028"/>
              <a:gd name="T10" fmla="*/ 1293 w 1835"/>
              <a:gd name="T11" fmla="*/ 1297 h 3028"/>
              <a:gd name="T12" fmla="*/ 1299 w 1835"/>
              <a:gd name="T13" fmla="*/ 1245 h 3028"/>
              <a:gd name="T14" fmla="*/ 1314 w 1835"/>
              <a:gd name="T15" fmla="*/ 1399 h 3028"/>
              <a:gd name="T16" fmla="*/ 1448 w 1835"/>
              <a:gd name="T17" fmla="*/ 1474 h 3028"/>
              <a:gd name="T18" fmla="*/ 1432 w 1835"/>
              <a:gd name="T19" fmla="*/ 1636 h 3028"/>
              <a:gd name="T20" fmla="*/ 1520 w 1835"/>
              <a:gd name="T21" fmla="*/ 1649 h 3028"/>
              <a:gd name="T22" fmla="*/ 1635 w 1835"/>
              <a:gd name="T23" fmla="*/ 1810 h 3028"/>
              <a:gd name="T24" fmla="*/ 1716 w 1835"/>
              <a:gd name="T25" fmla="*/ 2024 h 3028"/>
              <a:gd name="T26" fmla="*/ 1820 w 1835"/>
              <a:gd name="T27" fmla="*/ 2156 h 3028"/>
              <a:gd name="T28" fmla="*/ 1729 w 1835"/>
              <a:gd name="T29" fmla="*/ 2258 h 3028"/>
              <a:gd name="T30" fmla="*/ 1709 w 1835"/>
              <a:gd name="T31" fmla="*/ 2330 h 3028"/>
              <a:gd name="T32" fmla="*/ 1698 w 1835"/>
              <a:gd name="T33" fmla="*/ 2424 h 3028"/>
              <a:gd name="T34" fmla="*/ 1682 w 1835"/>
              <a:gd name="T35" fmla="*/ 2489 h 3028"/>
              <a:gd name="T36" fmla="*/ 1638 w 1835"/>
              <a:gd name="T37" fmla="*/ 2571 h 3028"/>
              <a:gd name="T38" fmla="*/ 1600 w 1835"/>
              <a:gd name="T39" fmla="*/ 2569 h 3028"/>
              <a:gd name="T40" fmla="*/ 1575 w 1835"/>
              <a:gd name="T41" fmla="*/ 2582 h 3028"/>
              <a:gd name="T42" fmla="*/ 1545 w 1835"/>
              <a:gd name="T43" fmla="*/ 2646 h 3028"/>
              <a:gd name="T44" fmla="*/ 1620 w 1835"/>
              <a:gd name="T45" fmla="*/ 2678 h 3028"/>
              <a:gd name="T46" fmla="*/ 1654 w 1835"/>
              <a:gd name="T47" fmla="*/ 2700 h 3028"/>
              <a:gd name="T48" fmla="*/ 1621 w 1835"/>
              <a:gd name="T49" fmla="*/ 2751 h 3028"/>
              <a:gd name="T50" fmla="*/ 1636 w 1835"/>
              <a:gd name="T51" fmla="*/ 2765 h 3028"/>
              <a:gd name="T52" fmla="*/ 1648 w 1835"/>
              <a:gd name="T53" fmla="*/ 2798 h 3028"/>
              <a:gd name="T54" fmla="*/ 1610 w 1835"/>
              <a:gd name="T55" fmla="*/ 2790 h 3028"/>
              <a:gd name="T56" fmla="*/ 1618 w 1835"/>
              <a:gd name="T57" fmla="*/ 2815 h 3028"/>
              <a:gd name="T58" fmla="*/ 1641 w 1835"/>
              <a:gd name="T59" fmla="*/ 2869 h 3028"/>
              <a:gd name="T60" fmla="*/ 1654 w 1835"/>
              <a:gd name="T61" fmla="*/ 2967 h 3028"/>
              <a:gd name="T62" fmla="*/ 1608 w 1835"/>
              <a:gd name="T63" fmla="*/ 3015 h 3028"/>
              <a:gd name="T64" fmla="*/ 1603 w 1835"/>
              <a:gd name="T65" fmla="*/ 2998 h 3028"/>
              <a:gd name="T66" fmla="*/ 1586 w 1835"/>
              <a:gd name="T67" fmla="*/ 2990 h 3028"/>
              <a:gd name="T68" fmla="*/ 1581 w 1835"/>
              <a:gd name="T69" fmla="*/ 2979 h 3028"/>
              <a:gd name="T70" fmla="*/ 1538 w 1835"/>
              <a:gd name="T71" fmla="*/ 2944 h 3028"/>
              <a:gd name="T72" fmla="*/ 1384 w 1835"/>
              <a:gd name="T73" fmla="*/ 2808 h 3028"/>
              <a:gd name="T74" fmla="*/ 1351 w 1835"/>
              <a:gd name="T75" fmla="*/ 2757 h 3028"/>
              <a:gd name="T76" fmla="*/ 1329 w 1835"/>
              <a:gd name="T77" fmla="*/ 2723 h 3028"/>
              <a:gd name="T78" fmla="*/ 1234 w 1835"/>
              <a:gd name="T79" fmla="*/ 2574 h 3028"/>
              <a:gd name="T80" fmla="*/ 1177 w 1835"/>
              <a:gd name="T81" fmla="*/ 2512 h 3028"/>
              <a:gd name="T82" fmla="*/ 1150 w 1835"/>
              <a:gd name="T83" fmla="*/ 2495 h 3028"/>
              <a:gd name="T84" fmla="*/ 1130 w 1835"/>
              <a:gd name="T85" fmla="*/ 2482 h 3028"/>
              <a:gd name="T86" fmla="*/ 1088 w 1835"/>
              <a:gd name="T87" fmla="*/ 2462 h 3028"/>
              <a:gd name="T88" fmla="*/ 1078 w 1835"/>
              <a:gd name="T89" fmla="*/ 2455 h 3028"/>
              <a:gd name="T90" fmla="*/ 1068 w 1835"/>
              <a:gd name="T91" fmla="*/ 2456 h 3028"/>
              <a:gd name="T92" fmla="*/ 1053 w 1835"/>
              <a:gd name="T93" fmla="*/ 2454 h 3028"/>
              <a:gd name="T94" fmla="*/ 1029 w 1835"/>
              <a:gd name="T95" fmla="*/ 2453 h 3028"/>
              <a:gd name="T96" fmla="*/ 1014 w 1835"/>
              <a:gd name="T97" fmla="*/ 2452 h 3028"/>
              <a:gd name="T98" fmla="*/ 1006 w 1835"/>
              <a:gd name="T99" fmla="*/ 2443 h 3028"/>
              <a:gd name="T100" fmla="*/ 999 w 1835"/>
              <a:gd name="T101" fmla="*/ 2431 h 3028"/>
              <a:gd name="T102" fmla="*/ 993 w 1835"/>
              <a:gd name="T103" fmla="*/ 2418 h 3028"/>
              <a:gd name="T104" fmla="*/ 989 w 1835"/>
              <a:gd name="T105" fmla="*/ 2401 h 3028"/>
              <a:gd name="T106" fmla="*/ 929 w 1835"/>
              <a:gd name="T107" fmla="*/ 2328 h 3028"/>
              <a:gd name="T108" fmla="*/ 792 w 1835"/>
              <a:gd name="T109" fmla="*/ 1866 h 3028"/>
              <a:gd name="T110" fmla="*/ 701 w 1835"/>
              <a:gd name="T111" fmla="*/ 1947 h 3028"/>
              <a:gd name="T112" fmla="*/ 546 w 1835"/>
              <a:gd name="T113" fmla="*/ 1852 h 3028"/>
              <a:gd name="T114" fmla="*/ 396 w 1835"/>
              <a:gd name="T115" fmla="*/ 1627 h 3028"/>
              <a:gd name="T116" fmla="*/ 278 w 1835"/>
              <a:gd name="T117" fmla="*/ 1369 h 3028"/>
              <a:gd name="T118" fmla="*/ 227 w 1835"/>
              <a:gd name="T119" fmla="*/ 1128 h 3028"/>
              <a:gd name="T120" fmla="*/ 146 w 1835"/>
              <a:gd name="T121" fmla="*/ 1024 h 3028"/>
              <a:gd name="T122" fmla="*/ 43 w 1835"/>
              <a:gd name="T123" fmla="*/ 829 h 3028"/>
              <a:gd name="T124" fmla="*/ 533 w 1835"/>
              <a:gd name="T125" fmla="*/ 303 h 3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35" h="3028">
                <a:moveTo>
                  <a:pt x="1310" y="541"/>
                </a:moveTo>
                <a:lnTo>
                  <a:pt x="1310" y="541"/>
                </a:lnTo>
                <a:lnTo>
                  <a:pt x="1306" y="555"/>
                </a:lnTo>
                <a:lnTo>
                  <a:pt x="1312" y="557"/>
                </a:lnTo>
                <a:lnTo>
                  <a:pt x="1312" y="557"/>
                </a:lnTo>
                <a:lnTo>
                  <a:pt x="1320" y="559"/>
                </a:lnTo>
                <a:lnTo>
                  <a:pt x="1323" y="560"/>
                </a:lnTo>
                <a:lnTo>
                  <a:pt x="1322" y="566"/>
                </a:lnTo>
                <a:lnTo>
                  <a:pt x="1322" y="568"/>
                </a:lnTo>
                <a:lnTo>
                  <a:pt x="1322" y="569"/>
                </a:lnTo>
                <a:lnTo>
                  <a:pt x="1322" y="569"/>
                </a:lnTo>
                <a:lnTo>
                  <a:pt x="1318" y="572"/>
                </a:lnTo>
                <a:lnTo>
                  <a:pt x="1311" y="577"/>
                </a:lnTo>
                <a:lnTo>
                  <a:pt x="1307" y="579"/>
                </a:lnTo>
                <a:lnTo>
                  <a:pt x="1310" y="581"/>
                </a:lnTo>
                <a:lnTo>
                  <a:pt x="1311" y="582"/>
                </a:lnTo>
                <a:lnTo>
                  <a:pt x="1316" y="587"/>
                </a:lnTo>
                <a:lnTo>
                  <a:pt x="1318" y="589"/>
                </a:lnTo>
                <a:lnTo>
                  <a:pt x="1313" y="594"/>
                </a:lnTo>
                <a:lnTo>
                  <a:pt x="1312" y="596"/>
                </a:lnTo>
                <a:lnTo>
                  <a:pt x="1312" y="597"/>
                </a:lnTo>
                <a:lnTo>
                  <a:pt x="1311" y="598"/>
                </a:lnTo>
                <a:lnTo>
                  <a:pt x="1310" y="599"/>
                </a:lnTo>
                <a:lnTo>
                  <a:pt x="1309" y="601"/>
                </a:lnTo>
                <a:lnTo>
                  <a:pt x="1309" y="602"/>
                </a:lnTo>
                <a:lnTo>
                  <a:pt x="1309" y="603"/>
                </a:lnTo>
                <a:lnTo>
                  <a:pt x="1309" y="604"/>
                </a:lnTo>
                <a:lnTo>
                  <a:pt x="1308" y="607"/>
                </a:lnTo>
                <a:lnTo>
                  <a:pt x="1307" y="609"/>
                </a:lnTo>
                <a:lnTo>
                  <a:pt x="1307" y="610"/>
                </a:lnTo>
                <a:lnTo>
                  <a:pt x="1307" y="611"/>
                </a:lnTo>
                <a:lnTo>
                  <a:pt x="1308" y="612"/>
                </a:lnTo>
                <a:lnTo>
                  <a:pt x="1308" y="612"/>
                </a:lnTo>
                <a:lnTo>
                  <a:pt x="1309" y="612"/>
                </a:lnTo>
                <a:lnTo>
                  <a:pt x="1309" y="612"/>
                </a:lnTo>
                <a:lnTo>
                  <a:pt x="1309" y="612"/>
                </a:lnTo>
                <a:lnTo>
                  <a:pt x="1310" y="613"/>
                </a:lnTo>
                <a:lnTo>
                  <a:pt x="1310" y="615"/>
                </a:lnTo>
                <a:lnTo>
                  <a:pt x="1311" y="617"/>
                </a:lnTo>
                <a:lnTo>
                  <a:pt x="1312" y="619"/>
                </a:lnTo>
                <a:lnTo>
                  <a:pt x="1312" y="620"/>
                </a:lnTo>
                <a:lnTo>
                  <a:pt x="1313" y="621"/>
                </a:lnTo>
                <a:lnTo>
                  <a:pt x="1314" y="622"/>
                </a:lnTo>
                <a:lnTo>
                  <a:pt x="1314" y="623"/>
                </a:lnTo>
                <a:lnTo>
                  <a:pt x="1314" y="624"/>
                </a:lnTo>
                <a:lnTo>
                  <a:pt x="1315" y="626"/>
                </a:lnTo>
                <a:lnTo>
                  <a:pt x="1315" y="626"/>
                </a:lnTo>
                <a:lnTo>
                  <a:pt x="1314" y="630"/>
                </a:lnTo>
                <a:lnTo>
                  <a:pt x="1314" y="633"/>
                </a:lnTo>
                <a:lnTo>
                  <a:pt x="1314" y="634"/>
                </a:lnTo>
                <a:lnTo>
                  <a:pt x="1314" y="637"/>
                </a:lnTo>
                <a:lnTo>
                  <a:pt x="1313" y="640"/>
                </a:lnTo>
                <a:lnTo>
                  <a:pt x="1313" y="642"/>
                </a:lnTo>
                <a:lnTo>
                  <a:pt x="1313" y="643"/>
                </a:lnTo>
                <a:lnTo>
                  <a:pt x="1312" y="643"/>
                </a:lnTo>
                <a:lnTo>
                  <a:pt x="1312" y="645"/>
                </a:lnTo>
                <a:lnTo>
                  <a:pt x="1312" y="646"/>
                </a:lnTo>
                <a:lnTo>
                  <a:pt x="1311" y="647"/>
                </a:lnTo>
                <a:lnTo>
                  <a:pt x="1311" y="648"/>
                </a:lnTo>
                <a:lnTo>
                  <a:pt x="1311" y="648"/>
                </a:lnTo>
                <a:lnTo>
                  <a:pt x="1310" y="649"/>
                </a:lnTo>
                <a:lnTo>
                  <a:pt x="1310" y="650"/>
                </a:lnTo>
                <a:lnTo>
                  <a:pt x="1310" y="651"/>
                </a:lnTo>
                <a:lnTo>
                  <a:pt x="1309" y="653"/>
                </a:lnTo>
                <a:lnTo>
                  <a:pt x="1308" y="654"/>
                </a:lnTo>
                <a:lnTo>
                  <a:pt x="1306" y="658"/>
                </a:lnTo>
                <a:lnTo>
                  <a:pt x="1305" y="660"/>
                </a:lnTo>
                <a:lnTo>
                  <a:pt x="1305" y="661"/>
                </a:lnTo>
                <a:lnTo>
                  <a:pt x="1304" y="664"/>
                </a:lnTo>
                <a:lnTo>
                  <a:pt x="1304" y="665"/>
                </a:lnTo>
                <a:lnTo>
                  <a:pt x="1304" y="665"/>
                </a:lnTo>
                <a:lnTo>
                  <a:pt x="1303" y="666"/>
                </a:lnTo>
                <a:lnTo>
                  <a:pt x="1303" y="667"/>
                </a:lnTo>
                <a:lnTo>
                  <a:pt x="1302" y="669"/>
                </a:lnTo>
                <a:lnTo>
                  <a:pt x="1302" y="671"/>
                </a:lnTo>
                <a:lnTo>
                  <a:pt x="1302" y="673"/>
                </a:lnTo>
                <a:lnTo>
                  <a:pt x="1302" y="675"/>
                </a:lnTo>
                <a:lnTo>
                  <a:pt x="1301" y="676"/>
                </a:lnTo>
                <a:lnTo>
                  <a:pt x="1302" y="677"/>
                </a:lnTo>
                <a:lnTo>
                  <a:pt x="1302" y="677"/>
                </a:lnTo>
                <a:lnTo>
                  <a:pt x="1302" y="676"/>
                </a:lnTo>
                <a:lnTo>
                  <a:pt x="1302" y="676"/>
                </a:lnTo>
                <a:lnTo>
                  <a:pt x="1303" y="675"/>
                </a:lnTo>
                <a:lnTo>
                  <a:pt x="1303" y="674"/>
                </a:lnTo>
                <a:lnTo>
                  <a:pt x="1303" y="674"/>
                </a:lnTo>
                <a:lnTo>
                  <a:pt x="1304" y="673"/>
                </a:lnTo>
                <a:lnTo>
                  <a:pt x="1304" y="674"/>
                </a:lnTo>
                <a:lnTo>
                  <a:pt x="1304" y="675"/>
                </a:lnTo>
                <a:lnTo>
                  <a:pt x="1303" y="676"/>
                </a:lnTo>
                <a:lnTo>
                  <a:pt x="1302" y="678"/>
                </a:lnTo>
                <a:lnTo>
                  <a:pt x="1300" y="682"/>
                </a:lnTo>
                <a:lnTo>
                  <a:pt x="1300" y="683"/>
                </a:lnTo>
                <a:lnTo>
                  <a:pt x="1299" y="686"/>
                </a:lnTo>
                <a:lnTo>
                  <a:pt x="1298" y="686"/>
                </a:lnTo>
                <a:lnTo>
                  <a:pt x="1298" y="689"/>
                </a:lnTo>
                <a:lnTo>
                  <a:pt x="1297" y="689"/>
                </a:lnTo>
                <a:lnTo>
                  <a:pt x="1297" y="691"/>
                </a:lnTo>
                <a:lnTo>
                  <a:pt x="1297" y="693"/>
                </a:lnTo>
                <a:lnTo>
                  <a:pt x="1296" y="696"/>
                </a:lnTo>
                <a:lnTo>
                  <a:pt x="1296" y="699"/>
                </a:lnTo>
                <a:lnTo>
                  <a:pt x="1295" y="701"/>
                </a:lnTo>
                <a:lnTo>
                  <a:pt x="1295" y="703"/>
                </a:lnTo>
                <a:lnTo>
                  <a:pt x="1295" y="703"/>
                </a:lnTo>
                <a:lnTo>
                  <a:pt x="1295" y="704"/>
                </a:lnTo>
                <a:lnTo>
                  <a:pt x="1295" y="706"/>
                </a:lnTo>
                <a:lnTo>
                  <a:pt x="1295" y="708"/>
                </a:lnTo>
                <a:lnTo>
                  <a:pt x="1295" y="710"/>
                </a:lnTo>
                <a:lnTo>
                  <a:pt x="1295" y="711"/>
                </a:lnTo>
                <a:lnTo>
                  <a:pt x="1294" y="712"/>
                </a:lnTo>
                <a:lnTo>
                  <a:pt x="1294" y="713"/>
                </a:lnTo>
                <a:lnTo>
                  <a:pt x="1294" y="716"/>
                </a:lnTo>
                <a:lnTo>
                  <a:pt x="1293" y="720"/>
                </a:lnTo>
                <a:lnTo>
                  <a:pt x="1293" y="720"/>
                </a:lnTo>
                <a:lnTo>
                  <a:pt x="1293" y="721"/>
                </a:lnTo>
                <a:lnTo>
                  <a:pt x="1294" y="723"/>
                </a:lnTo>
                <a:lnTo>
                  <a:pt x="1294" y="726"/>
                </a:lnTo>
                <a:lnTo>
                  <a:pt x="1294" y="729"/>
                </a:lnTo>
                <a:lnTo>
                  <a:pt x="1294" y="731"/>
                </a:lnTo>
                <a:lnTo>
                  <a:pt x="1294" y="732"/>
                </a:lnTo>
                <a:lnTo>
                  <a:pt x="1294" y="734"/>
                </a:lnTo>
                <a:lnTo>
                  <a:pt x="1294" y="738"/>
                </a:lnTo>
                <a:lnTo>
                  <a:pt x="1294" y="740"/>
                </a:lnTo>
                <a:lnTo>
                  <a:pt x="1294" y="744"/>
                </a:lnTo>
                <a:lnTo>
                  <a:pt x="1294" y="748"/>
                </a:lnTo>
                <a:lnTo>
                  <a:pt x="1295" y="751"/>
                </a:lnTo>
                <a:lnTo>
                  <a:pt x="1295" y="751"/>
                </a:lnTo>
                <a:lnTo>
                  <a:pt x="1295" y="754"/>
                </a:lnTo>
                <a:lnTo>
                  <a:pt x="1295" y="756"/>
                </a:lnTo>
                <a:lnTo>
                  <a:pt x="1295" y="758"/>
                </a:lnTo>
                <a:lnTo>
                  <a:pt x="1295" y="758"/>
                </a:lnTo>
                <a:lnTo>
                  <a:pt x="1296" y="760"/>
                </a:lnTo>
                <a:lnTo>
                  <a:pt x="1296" y="763"/>
                </a:lnTo>
                <a:lnTo>
                  <a:pt x="1297" y="766"/>
                </a:lnTo>
                <a:lnTo>
                  <a:pt x="1297" y="768"/>
                </a:lnTo>
                <a:lnTo>
                  <a:pt x="1297" y="768"/>
                </a:lnTo>
                <a:lnTo>
                  <a:pt x="1297" y="771"/>
                </a:lnTo>
                <a:lnTo>
                  <a:pt x="1297" y="774"/>
                </a:lnTo>
                <a:lnTo>
                  <a:pt x="1296" y="777"/>
                </a:lnTo>
                <a:lnTo>
                  <a:pt x="1296" y="780"/>
                </a:lnTo>
                <a:lnTo>
                  <a:pt x="1296" y="782"/>
                </a:lnTo>
                <a:lnTo>
                  <a:pt x="1295" y="783"/>
                </a:lnTo>
                <a:lnTo>
                  <a:pt x="1295" y="786"/>
                </a:lnTo>
                <a:lnTo>
                  <a:pt x="1295" y="788"/>
                </a:lnTo>
                <a:lnTo>
                  <a:pt x="1296" y="789"/>
                </a:lnTo>
                <a:lnTo>
                  <a:pt x="1296" y="790"/>
                </a:lnTo>
                <a:lnTo>
                  <a:pt x="1297" y="792"/>
                </a:lnTo>
                <a:lnTo>
                  <a:pt x="1297" y="794"/>
                </a:lnTo>
                <a:lnTo>
                  <a:pt x="1297" y="795"/>
                </a:lnTo>
                <a:lnTo>
                  <a:pt x="1298" y="795"/>
                </a:lnTo>
                <a:lnTo>
                  <a:pt x="1298" y="796"/>
                </a:lnTo>
                <a:lnTo>
                  <a:pt x="1298" y="797"/>
                </a:lnTo>
                <a:lnTo>
                  <a:pt x="1298" y="797"/>
                </a:lnTo>
                <a:lnTo>
                  <a:pt x="1298" y="798"/>
                </a:lnTo>
                <a:lnTo>
                  <a:pt x="1299" y="799"/>
                </a:lnTo>
                <a:lnTo>
                  <a:pt x="1299" y="799"/>
                </a:lnTo>
                <a:lnTo>
                  <a:pt x="1299" y="800"/>
                </a:lnTo>
                <a:lnTo>
                  <a:pt x="1299" y="801"/>
                </a:lnTo>
                <a:lnTo>
                  <a:pt x="1298" y="802"/>
                </a:lnTo>
                <a:lnTo>
                  <a:pt x="1298" y="804"/>
                </a:lnTo>
                <a:lnTo>
                  <a:pt x="1297" y="806"/>
                </a:lnTo>
                <a:lnTo>
                  <a:pt x="1297" y="808"/>
                </a:lnTo>
                <a:lnTo>
                  <a:pt x="1297" y="811"/>
                </a:lnTo>
                <a:lnTo>
                  <a:pt x="1297" y="812"/>
                </a:lnTo>
                <a:lnTo>
                  <a:pt x="1296" y="813"/>
                </a:lnTo>
                <a:lnTo>
                  <a:pt x="1296" y="816"/>
                </a:lnTo>
                <a:lnTo>
                  <a:pt x="1296" y="821"/>
                </a:lnTo>
                <a:lnTo>
                  <a:pt x="1296" y="825"/>
                </a:lnTo>
                <a:lnTo>
                  <a:pt x="1296" y="827"/>
                </a:lnTo>
                <a:lnTo>
                  <a:pt x="1296" y="829"/>
                </a:lnTo>
                <a:lnTo>
                  <a:pt x="1297" y="830"/>
                </a:lnTo>
                <a:lnTo>
                  <a:pt x="1297" y="830"/>
                </a:lnTo>
                <a:lnTo>
                  <a:pt x="1298" y="831"/>
                </a:lnTo>
                <a:lnTo>
                  <a:pt x="1298" y="832"/>
                </a:lnTo>
                <a:lnTo>
                  <a:pt x="1298" y="838"/>
                </a:lnTo>
                <a:lnTo>
                  <a:pt x="1298" y="839"/>
                </a:lnTo>
                <a:lnTo>
                  <a:pt x="1298" y="842"/>
                </a:lnTo>
                <a:lnTo>
                  <a:pt x="1298" y="844"/>
                </a:lnTo>
                <a:lnTo>
                  <a:pt x="1298" y="846"/>
                </a:lnTo>
                <a:lnTo>
                  <a:pt x="1298" y="848"/>
                </a:lnTo>
                <a:lnTo>
                  <a:pt x="1299" y="849"/>
                </a:lnTo>
                <a:lnTo>
                  <a:pt x="1299" y="849"/>
                </a:lnTo>
                <a:lnTo>
                  <a:pt x="1299" y="849"/>
                </a:lnTo>
                <a:lnTo>
                  <a:pt x="1299" y="849"/>
                </a:lnTo>
                <a:lnTo>
                  <a:pt x="1300" y="849"/>
                </a:lnTo>
                <a:lnTo>
                  <a:pt x="1300" y="849"/>
                </a:lnTo>
                <a:lnTo>
                  <a:pt x="1300" y="850"/>
                </a:lnTo>
                <a:lnTo>
                  <a:pt x="1300" y="850"/>
                </a:lnTo>
                <a:lnTo>
                  <a:pt x="1301" y="851"/>
                </a:lnTo>
                <a:lnTo>
                  <a:pt x="1301" y="853"/>
                </a:lnTo>
                <a:lnTo>
                  <a:pt x="1302" y="853"/>
                </a:lnTo>
                <a:lnTo>
                  <a:pt x="1302" y="854"/>
                </a:lnTo>
                <a:lnTo>
                  <a:pt x="1302" y="854"/>
                </a:lnTo>
                <a:lnTo>
                  <a:pt x="1302" y="855"/>
                </a:lnTo>
                <a:lnTo>
                  <a:pt x="1302" y="855"/>
                </a:lnTo>
                <a:lnTo>
                  <a:pt x="1301" y="856"/>
                </a:lnTo>
                <a:lnTo>
                  <a:pt x="1301" y="857"/>
                </a:lnTo>
                <a:lnTo>
                  <a:pt x="1301" y="857"/>
                </a:lnTo>
                <a:lnTo>
                  <a:pt x="1301" y="857"/>
                </a:lnTo>
                <a:lnTo>
                  <a:pt x="1302" y="859"/>
                </a:lnTo>
                <a:lnTo>
                  <a:pt x="1303" y="860"/>
                </a:lnTo>
                <a:lnTo>
                  <a:pt x="1304" y="860"/>
                </a:lnTo>
                <a:lnTo>
                  <a:pt x="1304" y="861"/>
                </a:lnTo>
                <a:lnTo>
                  <a:pt x="1304" y="861"/>
                </a:lnTo>
                <a:lnTo>
                  <a:pt x="1304" y="862"/>
                </a:lnTo>
                <a:lnTo>
                  <a:pt x="1303" y="863"/>
                </a:lnTo>
                <a:lnTo>
                  <a:pt x="1303" y="864"/>
                </a:lnTo>
                <a:lnTo>
                  <a:pt x="1301" y="867"/>
                </a:lnTo>
                <a:lnTo>
                  <a:pt x="1299" y="872"/>
                </a:lnTo>
                <a:lnTo>
                  <a:pt x="1296" y="876"/>
                </a:lnTo>
                <a:lnTo>
                  <a:pt x="1295" y="878"/>
                </a:lnTo>
                <a:lnTo>
                  <a:pt x="1293" y="881"/>
                </a:lnTo>
                <a:lnTo>
                  <a:pt x="1292" y="883"/>
                </a:lnTo>
                <a:lnTo>
                  <a:pt x="1291" y="885"/>
                </a:lnTo>
                <a:lnTo>
                  <a:pt x="1290" y="886"/>
                </a:lnTo>
                <a:lnTo>
                  <a:pt x="1290" y="887"/>
                </a:lnTo>
                <a:lnTo>
                  <a:pt x="1288" y="889"/>
                </a:lnTo>
                <a:lnTo>
                  <a:pt x="1286" y="892"/>
                </a:lnTo>
                <a:lnTo>
                  <a:pt x="1285" y="895"/>
                </a:lnTo>
                <a:lnTo>
                  <a:pt x="1284" y="896"/>
                </a:lnTo>
                <a:lnTo>
                  <a:pt x="1284" y="897"/>
                </a:lnTo>
                <a:lnTo>
                  <a:pt x="1283" y="899"/>
                </a:lnTo>
                <a:lnTo>
                  <a:pt x="1281" y="902"/>
                </a:lnTo>
                <a:lnTo>
                  <a:pt x="1281" y="903"/>
                </a:lnTo>
                <a:lnTo>
                  <a:pt x="1280" y="904"/>
                </a:lnTo>
                <a:lnTo>
                  <a:pt x="1280" y="905"/>
                </a:lnTo>
                <a:lnTo>
                  <a:pt x="1279" y="906"/>
                </a:lnTo>
                <a:lnTo>
                  <a:pt x="1279" y="907"/>
                </a:lnTo>
                <a:lnTo>
                  <a:pt x="1278" y="908"/>
                </a:lnTo>
                <a:lnTo>
                  <a:pt x="1278" y="910"/>
                </a:lnTo>
                <a:lnTo>
                  <a:pt x="1277" y="912"/>
                </a:lnTo>
                <a:lnTo>
                  <a:pt x="1275" y="915"/>
                </a:lnTo>
                <a:lnTo>
                  <a:pt x="1273" y="919"/>
                </a:lnTo>
                <a:lnTo>
                  <a:pt x="1272" y="920"/>
                </a:lnTo>
                <a:lnTo>
                  <a:pt x="1272" y="920"/>
                </a:lnTo>
                <a:lnTo>
                  <a:pt x="1272" y="921"/>
                </a:lnTo>
                <a:lnTo>
                  <a:pt x="1272" y="923"/>
                </a:lnTo>
                <a:lnTo>
                  <a:pt x="1271" y="924"/>
                </a:lnTo>
                <a:lnTo>
                  <a:pt x="1271" y="924"/>
                </a:lnTo>
                <a:lnTo>
                  <a:pt x="1270" y="926"/>
                </a:lnTo>
                <a:lnTo>
                  <a:pt x="1268" y="929"/>
                </a:lnTo>
                <a:lnTo>
                  <a:pt x="1267" y="932"/>
                </a:lnTo>
                <a:lnTo>
                  <a:pt x="1266" y="933"/>
                </a:lnTo>
                <a:lnTo>
                  <a:pt x="1266" y="935"/>
                </a:lnTo>
                <a:lnTo>
                  <a:pt x="1265" y="936"/>
                </a:lnTo>
                <a:lnTo>
                  <a:pt x="1264" y="937"/>
                </a:lnTo>
                <a:lnTo>
                  <a:pt x="1264" y="939"/>
                </a:lnTo>
                <a:lnTo>
                  <a:pt x="1262" y="941"/>
                </a:lnTo>
                <a:lnTo>
                  <a:pt x="1261" y="942"/>
                </a:lnTo>
                <a:lnTo>
                  <a:pt x="1261" y="943"/>
                </a:lnTo>
                <a:lnTo>
                  <a:pt x="1259" y="945"/>
                </a:lnTo>
                <a:lnTo>
                  <a:pt x="1258" y="947"/>
                </a:lnTo>
                <a:lnTo>
                  <a:pt x="1257" y="950"/>
                </a:lnTo>
                <a:lnTo>
                  <a:pt x="1255" y="951"/>
                </a:lnTo>
                <a:lnTo>
                  <a:pt x="1255" y="953"/>
                </a:lnTo>
                <a:lnTo>
                  <a:pt x="1254" y="954"/>
                </a:lnTo>
                <a:lnTo>
                  <a:pt x="1254" y="956"/>
                </a:lnTo>
                <a:lnTo>
                  <a:pt x="1254" y="958"/>
                </a:lnTo>
                <a:lnTo>
                  <a:pt x="1254" y="959"/>
                </a:lnTo>
                <a:lnTo>
                  <a:pt x="1255" y="960"/>
                </a:lnTo>
                <a:lnTo>
                  <a:pt x="1255" y="960"/>
                </a:lnTo>
                <a:lnTo>
                  <a:pt x="1255" y="961"/>
                </a:lnTo>
                <a:lnTo>
                  <a:pt x="1255" y="961"/>
                </a:lnTo>
                <a:lnTo>
                  <a:pt x="1256" y="962"/>
                </a:lnTo>
                <a:lnTo>
                  <a:pt x="1256" y="962"/>
                </a:lnTo>
                <a:lnTo>
                  <a:pt x="1256" y="963"/>
                </a:lnTo>
                <a:lnTo>
                  <a:pt x="1256" y="965"/>
                </a:lnTo>
                <a:lnTo>
                  <a:pt x="1256" y="966"/>
                </a:lnTo>
                <a:lnTo>
                  <a:pt x="1255" y="968"/>
                </a:lnTo>
                <a:lnTo>
                  <a:pt x="1254" y="969"/>
                </a:lnTo>
                <a:lnTo>
                  <a:pt x="1254" y="970"/>
                </a:lnTo>
                <a:lnTo>
                  <a:pt x="1254" y="970"/>
                </a:lnTo>
                <a:lnTo>
                  <a:pt x="1253" y="972"/>
                </a:lnTo>
                <a:lnTo>
                  <a:pt x="1253" y="973"/>
                </a:lnTo>
                <a:lnTo>
                  <a:pt x="1252" y="974"/>
                </a:lnTo>
                <a:lnTo>
                  <a:pt x="1252" y="976"/>
                </a:lnTo>
                <a:lnTo>
                  <a:pt x="1251" y="977"/>
                </a:lnTo>
                <a:lnTo>
                  <a:pt x="1251" y="978"/>
                </a:lnTo>
                <a:lnTo>
                  <a:pt x="1251" y="979"/>
                </a:lnTo>
                <a:lnTo>
                  <a:pt x="1250" y="980"/>
                </a:lnTo>
                <a:lnTo>
                  <a:pt x="1248" y="984"/>
                </a:lnTo>
                <a:lnTo>
                  <a:pt x="1247" y="986"/>
                </a:lnTo>
                <a:lnTo>
                  <a:pt x="1247" y="987"/>
                </a:lnTo>
                <a:lnTo>
                  <a:pt x="1247" y="989"/>
                </a:lnTo>
                <a:lnTo>
                  <a:pt x="1247" y="989"/>
                </a:lnTo>
                <a:lnTo>
                  <a:pt x="1247" y="990"/>
                </a:lnTo>
                <a:lnTo>
                  <a:pt x="1247" y="991"/>
                </a:lnTo>
                <a:lnTo>
                  <a:pt x="1248" y="993"/>
                </a:lnTo>
                <a:lnTo>
                  <a:pt x="1248" y="995"/>
                </a:lnTo>
                <a:lnTo>
                  <a:pt x="1248" y="997"/>
                </a:lnTo>
                <a:lnTo>
                  <a:pt x="1248" y="998"/>
                </a:lnTo>
                <a:lnTo>
                  <a:pt x="1248" y="999"/>
                </a:lnTo>
                <a:lnTo>
                  <a:pt x="1248" y="1000"/>
                </a:lnTo>
                <a:lnTo>
                  <a:pt x="1248" y="1001"/>
                </a:lnTo>
                <a:lnTo>
                  <a:pt x="1248" y="1002"/>
                </a:lnTo>
                <a:lnTo>
                  <a:pt x="1248" y="1003"/>
                </a:lnTo>
                <a:lnTo>
                  <a:pt x="1248" y="1004"/>
                </a:lnTo>
                <a:lnTo>
                  <a:pt x="1248" y="1005"/>
                </a:lnTo>
                <a:lnTo>
                  <a:pt x="1248" y="1005"/>
                </a:lnTo>
                <a:lnTo>
                  <a:pt x="1248" y="1006"/>
                </a:lnTo>
                <a:lnTo>
                  <a:pt x="1248" y="1011"/>
                </a:lnTo>
                <a:lnTo>
                  <a:pt x="1248" y="1013"/>
                </a:lnTo>
                <a:lnTo>
                  <a:pt x="1248" y="1019"/>
                </a:lnTo>
                <a:lnTo>
                  <a:pt x="1249" y="1021"/>
                </a:lnTo>
                <a:lnTo>
                  <a:pt x="1249" y="1022"/>
                </a:lnTo>
                <a:lnTo>
                  <a:pt x="1250" y="1023"/>
                </a:lnTo>
                <a:lnTo>
                  <a:pt x="1250" y="1024"/>
                </a:lnTo>
                <a:lnTo>
                  <a:pt x="1251" y="1025"/>
                </a:lnTo>
                <a:lnTo>
                  <a:pt x="1251" y="1026"/>
                </a:lnTo>
                <a:lnTo>
                  <a:pt x="1252" y="1028"/>
                </a:lnTo>
                <a:lnTo>
                  <a:pt x="1253" y="1028"/>
                </a:lnTo>
                <a:lnTo>
                  <a:pt x="1253" y="1029"/>
                </a:lnTo>
                <a:lnTo>
                  <a:pt x="1254" y="1029"/>
                </a:lnTo>
                <a:lnTo>
                  <a:pt x="1255" y="1030"/>
                </a:lnTo>
                <a:lnTo>
                  <a:pt x="1255" y="1031"/>
                </a:lnTo>
                <a:lnTo>
                  <a:pt x="1254" y="1031"/>
                </a:lnTo>
                <a:lnTo>
                  <a:pt x="1254" y="1032"/>
                </a:lnTo>
                <a:lnTo>
                  <a:pt x="1254" y="1033"/>
                </a:lnTo>
                <a:lnTo>
                  <a:pt x="1254" y="1035"/>
                </a:lnTo>
                <a:lnTo>
                  <a:pt x="1253" y="1036"/>
                </a:lnTo>
                <a:lnTo>
                  <a:pt x="1252" y="1040"/>
                </a:lnTo>
                <a:lnTo>
                  <a:pt x="1252" y="1041"/>
                </a:lnTo>
                <a:lnTo>
                  <a:pt x="1251" y="1042"/>
                </a:lnTo>
                <a:lnTo>
                  <a:pt x="1251" y="1044"/>
                </a:lnTo>
                <a:lnTo>
                  <a:pt x="1251" y="1044"/>
                </a:lnTo>
                <a:lnTo>
                  <a:pt x="1251" y="1045"/>
                </a:lnTo>
                <a:lnTo>
                  <a:pt x="1251" y="1046"/>
                </a:lnTo>
                <a:lnTo>
                  <a:pt x="1251" y="1046"/>
                </a:lnTo>
                <a:lnTo>
                  <a:pt x="1251" y="1047"/>
                </a:lnTo>
                <a:lnTo>
                  <a:pt x="1251" y="1049"/>
                </a:lnTo>
                <a:lnTo>
                  <a:pt x="1251" y="1050"/>
                </a:lnTo>
                <a:lnTo>
                  <a:pt x="1251" y="1051"/>
                </a:lnTo>
                <a:lnTo>
                  <a:pt x="1251" y="1051"/>
                </a:lnTo>
                <a:lnTo>
                  <a:pt x="1252" y="1052"/>
                </a:lnTo>
                <a:lnTo>
                  <a:pt x="1252" y="1053"/>
                </a:lnTo>
                <a:lnTo>
                  <a:pt x="1253" y="1054"/>
                </a:lnTo>
                <a:lnTo>
                  <a:pt x="1253" y="1055"/>
                </a:lnTo>
                <a:lnTo>
                  <a:pt x="1253" y="1055"/>
                </a:lnTo>
                <a:lnTo>
                  <a:pt x="1253" y="1056"/>
                </a:lnTo>
                <a:lnTo>
                  <a:pt x="1253" y="1057"/>
                </a:lnTo>
                <a:lnTo>
                  <a:pt x="1253" y="1057"/>
                </a:lnTo>
                <a:lnTo>
                  <a:pt x="1253" y="1058"/>
                </a:lnTo>
                <a:lnTo>
                  <a:pt x="1253" y="1062"/>
                </a:lnTo>
                <a:lnTo>
                  <a:pt x="1252" y="1063"/>
                </a:lnTo>
                <a:lnTo>
                  <a:pt x="1252" y="1064"/>
                </a:lnTo>
                <a:lnTo>
                  <a:pt x="1252" y="1065"/>
                </a:lnTo>
                <a:lnTo>
                  <a:pt x="1252" y="1066"/>
                </a:lnTo>
                <a:lnTo>
                  <a:pt x="1252" y="1066"/>
                </a:lnTo>
                <a:lnTo>
                  <a:pt x="1252" y="1067"/>
                </a:lnTo>
                <a:lnTo>
                  <a:pt x="1251" y="1068"/>
                </a:lnTo>
                <a:lnTo>
                  <a:pt x="1251" y="1070"/>
                </a:lnTo>
                <a:lnTo>
                  <a:pt x="1251" y="1071"/>
                </a:lnTo>
                <a:lnTo>
                  <a:pt x="1251" y="1072"/>
                </a:lnTo>
                <a:lnTo>
                  <a:pt x="1251" y="1074"/>
                </a:lnTo>
                <a:lnTo>
                  <a:pt x="1251" y="1078"/>
                </a:lnTo>
                <a:lnTo>
                  <a:pt x="1251" y="1080"/>
                </a:lnTo>
                <a:lnTo>
                  <a:pt x="1250" y="1082"/>
                </a:lnTo>
                <a:lnTo>
                  <a:pt x="1248" y="1086"/>
                </a:lnTo>
                <a:lnTo>
                  <a:pt x="1248" y="1088"/>
                </a:lnTo>
                <a:lnTo>
                  <a:pt x="1248" y="1089"/>
                </a:lnTo>
                <a:lnTo>
                  <a:pt x="1248" y="1091"/>
                </a:lnTo>
                <a:lnTo>
                  <a:pt x="1248" y="1092"/>
                </a:lnTo>
                <a:lnTo>
                  <a:pt x="1249" y="1093"/>
                </a:lnTo>
                <a:lnTo>
                  <a:pt x="1249" y="1094"/>
                </a:lnTo>
                <a:lnTo>
                  <a:pt x="1249" y="1095"/>
                </a:lnTo>
                <a:lnTo>
                  <a:pt x="1249" y="1096"/>
                </a:lnTo>
                <a:lnTo>
                  <a:pt x="1248" y="1097"/>
                </a:lnTo>
                <a:lnTo>
                  <a:pt x="1248" y="1098"/>
                </a:lnTo>
                <a:lnTo>
                  <a:pt x="1248" y="1099"/>
                </a:lnTo>
                <a:lnTo>
                  <a:pt x="1248" y="1099"/>
                </a:lnTo>
                <a:lnTo>
                  <a:pt x="1247" y="1101"/>
                </a:lnTo>
                <a:lnTo>
                  <a:pt x="1247" y="1103"/>
                </a:lnTo>
                <a:lnTo>
                  <a:pt x="1246" y="1105"/>
                </a:lnTo>
                <a:lnTo>
                  <a:pt x="1246" y="1107"/>
                </a:lnTo>
                <a:lnTo>
                  <a:pt x="1246" y="1108"/>
                </a:lnTo>
                <a:lnTo>
                  <a:pt x="1246" y="1110"/>
                </a:lnTo>
                <a:lnTo>
                  <a:pt x="1246" y="1111"/>
                </a:lnTo>
                <a:lnTo>
                  <a:pt x="1246" y="1112"/>
                </a:lnTo>
                <a:lnTo>
                  <a:pt x="1245" y="1113"/>
                </a:lnTo>
                <a:lnTo>
                  <a:pt x="1244" y="1115"/>
                </a:lnTo>
                <a:lnTo>
                  <a:pt x="1242" y="1117"/>
                </a:lnTo>
                <a:lnTo>
                  <a:pt x="1241" y="1118"/>
                </a:lnTo>
                <a:lnTo>
                  <a:pt x="1240" y="1120"/>
                </a:lnTo>
                <a:lnTo>
                  <a:pt x="1239" y="1121"/>
                </a:lnTo>
                <a:lnTo>
                  <a:pt x="1238" y="1124"/>
                </a:lnTo>
                <a:lnTo>
                  <a:pt x="1237" y="1127"/>
                </a:lnTo>
                <a:lnTo>
                  <a:pt x="1236" y="1129"/>
                </a:lnTo>
                <a:lnTo>
                  <a:pt x="1235" y="1132"/>
                </a:lnTo>
                <a:lnTo>
                  <a:pt x="1235" y="1133"/>
                </a:lnTo>
                <a:lnTo>
                  <a:pt x="1235" y="1133"/>
                </a:lnTo>
                <a:lnTo>
                  <a:pt x="1234" y="1135"/>
                </a:lnTo>
                <a:lnTo>
                  <a:pt x="1234" y="1137"/>
                </a:lnTo>
                <a:lnTo>
                  <a:pt x="1234" y="1138"/>
                </a:lnTo>
                <a:lnTo>
                  <a:pt x="1234" y="1140"/>
                </a:lnTo>
                <a:lnTo>
                  <a:pt x="1234" y="1142"/>
                </a:lnTo>
                <a:lnTo>
                  <a:pt x="1234" y="1142"/>
                </a:lnTo>
                <a:lnTo>
                  <a:pt x="1234" y="1143"/>
                </a:lnTo>
                <a:lnTo>
                  <a:pt x="1235" y="1144"/>
                </a:lnTo>
                <a:lnTo>
                  <a:pt x="1235" y="1145"/>
                </a:lnTo>
                <a:lnTo>
                  <a:pt x="1235" y="1146"/>
                </a:lnTo>
                <a:lnTo>
                  <a:pt x="1235" y="1146"/>
                </a:lnTo>
                <a:lnTo>
                  <a:pt x="1235" y="1147"/>
                </a:lnTo>
                <a:lnTo>
                  <a:pt x="1235" y="1147"/>
                </a:lnTo>
                <a:lnTo>
                  <a:pt x="1236" y="1147"/>
                </a:lnTo>
                <a:lnTo>
                  <a:pt x="1236" y="1147"/>
                </a:lnTo>
                <a:lnTo>
                  <a:pt x="1236" y="1147"/>
                </a:lnTo>
                <a:lnTo>
                  <a:pt x="1236" y="1148"/>
                </a:lnTo>
                <a:lnTo>
                  <a:pt x="1237" y="1148"/>
                </a:lnTo>
                <a:lnTo>
                  <a:pt x="1236" y="1149"/>
                </a:lnTo>
                <a:lnTo>
                  <a:pt x="1236" y="1151"/>
                </a:lnTo>
                <a:lnTo>
                  <a:pt x="1235" y="1153"/>
                </a:lnTo>
                <a:lnTo>
                  <a:pt x="1235" y="1154"/>
                </a:lnTo>
                <a:lnTo>
                  <a:pt x="1235" y="1157"/>
                </a:lnTo>
                <a:lnTo>
                  <a:pt x="1236" y="1159"/>
                </a:lnTo>
                <a:lnTo>
                  <a:pt x="1236" y="1161"/>
                </a:lnTo>
                <a:lnTo>
                  <a:pt x="1237" y="1163"/>
                </a:lnTo>
                <a:lnTo>
                  <a:pt x="1238" y="1163"/>
                </a:lnTo>
                <a:lnTo>
                  <a:pt x="1238" y="1164"/>
                </a:lnTo>
                <a:lnTo>
                  <a:pt x="1238" y="1164"/>
                </a:lnTo>
                <a:lnTo>
                  <a:pt x="1238" y="1165"/>
                </a:lnTo>
                <a:lnTo>
                  <a:pt x="1238" y="1166"/>
                </a:lnTo>
                <a:lnTo>
                  <a:pt x="1238" y="1168"/>
                </a:lnTo>
                <a:lnTo>
                  <a:pt x="1237" y="1170"/>
                </a:lnTo>
                <a:lnTo>
                  <a:pt x="1237" y="1171"/>
                </a:lnTo>
                <a:lnTo>
                  <a:pt x="1237" y="1171"/>
                </a:lnTo>
                <a:lnTo>
                  <a:pt x="1237" y="1172"/>
                </a:lnTo>
                <a:lnTo>
                  <a:pt x="1237" y="1173"/>
                </a:lnTo>
                <a:lnTo>
                  <a:pt x="1237" y="1174"/>
                </a:lnTo>
                <a:lnTo>
                  <a:pt x="1237" y="1175"/>
                </a:lnTo>
                <a:lnTo>
                  <a:pt x="1236" y="1177"/>
                </a:lnTo>
                <a:lnTo>
                  <a:pt x="1236" y="1179"/>
                </a:lnTo>
                <a:lnTo>
                  <a:pt x="1235" y="1181"/>
                </a:lnTo>
                <a:lnTo>
                  <a:pt x="1235" y="1182"/>
                </a:lnTo>
                <a:lnTo>
                  <a:pt x="1235" y="1182"/>
                </a:lnTo>
                <a:lnTo>
                  <a:pt x="1235" y="1184"/>
                </a:lnTo>
                <a:lnTo>
                  <a:pt x="1235" y="1186"/>
                </a:lnTo>
                <a:lnTo>
                  <a:pt x="1235" y="1187"/>
                </a:lnTo>
                <a:lnTo>
                  <a:pt x="1235" y="1188"/>
                </a:lnTo>
                <a:lnTo>
                  <a:pt x="1235" y="1189"/>
                </a:lnTo>
                <a:lnTo>
                  <a:pt x="1235" y="1190"/>
                </a:lnTo>
                <a:lnTo>
                  <a:pt x="1234" y="1192"/>
                </a:lnTo>
                <a:lnTo>
                  <a:pt x="1234" y="1193"/>
                </a:lnTo>
                <a:lnTo>
                  <a:pt x="1234" y="1194"/>
                </a:lnTo>
                <a:lnTo>
                  <a:pt x="1234" y="1195"/>
                </a:lnTo>
                <a:lnTo>
                  <a:pt x="1234" y="1196"/>
                </a:lnTo>
                <a:lnTo>
                  <a:pt x="1234" y="1197"/>
                </a:lnTo>
                <a:lnTo>
                  <a:pt x="1234" y="1198"/>
                </a:lnTo>
                <a:lnTo>
                  <a:pt x="1234" y="1199"/>
                </a:lnTo>
                <a:lnTo>
                  <a:pt x="1234" y="1200"/>
                </a:lnTo>
                <a:lnTo>
                  <a:pt x="1234" y="1202"/>
                </a:lnTo>
                <a:lnTo>
                  <a:pt x="1234" y="1203"/>
                </a:lnTo>
                <a:lnTo>
                  <a:pt x="1234" y="1205"/>
                </a:lnTo>
                <a:lnTo>
                  <a:pt x="1235" y="1207"/>
                </a:lnTo>
                <a:lnTo>
                  <a:pt x="1236" y="1209"/>
                </a:lnTo>
                <a:lnTo>
                  <a:pt x="1236" y="1212"/>
                </a:lnTo>
                <a:lnTo>
                  <a:pt x="1237" y="1214"/>
                </a:lnTo>
                <a:lnTo>
                  <a:pt x="1237" y="1215"/>
                </a:lnTo>
                <a:lnTo>
                  <a:pt x="1239" y="1218"/>
                </a:lnTo>
                <a:lnTo>
                  <a:pt x="1241" y="1221"/>
                </a:lnTo>
                <a:lnTo>
                  <a:pt x="1242" y="1222"/>
                </a:lnTo>
                <a:lnTo>
                  <a:pt x="1243" y="1223"/>
                </a:lnTo>
                <a:lnTo>
                  <a:pt x="1244" y="1225"/>
                </a:lnTo>
                <a:lnTo>
                  <a:pt x="1246" y="1226"/>
                </a:lnTo>
                <a:lnTo>
                  <a:pt x="1248" y="1227"/>
                </a:lnTo>
                <a:lnTo>
                  <a:pt x="1249" y="1228"/>
                </a:lnTo>
                <a:lnTo>
                  <a:pt x="1250" y="1228"/>
                </a:lnTo>
                <a:lnTo>
                  <a:pt x="1251" y="1228"/>
                </a:lnTo>
                <a:lnTo>
                  <a:pt x="1252" y="1228"/>
                </a:lnTo>
                <a:lnTo>
                  <a:pt x="1253" y="1229"/>
                </a:lnTo>
                <a:lnTo>
                  <a:pt x="1254" y="1230"/>
                </a:lnTo>
                <a:lnTo>
                  <a:pt x="1255" y="1230"/>
                </a:lnTo>
                <a:lnTo>
                  <a:pt x="1256" y="1231"/>
                </a:lnTo>
                <a:lnTo>
                  <a:pt x="1257" y="1231"/>
                </a:lnTo>
                <a:lnTo>
                  <a:pt x="1258" y="1231"/>
                </a:lnTo>
                <a:lnTo>
                  <a:pt x="1259" y="1231"/>
                </a:lnTo>
                <a:lnTo>
                  <a:pt x="1260" y="1232"/>
                </a:lnTo>
                <a:lnTo>
                  <a:pt x="1261" y="1233"/>
                </a:lnTo>
                <a:lnTo>
                  <a:pt x="1262" y="1234"/>
                </a:lnTo>
                <a:lnTo>
                  <a:pt x="1263" y="1235"/>
                </a:lnTo>
                <a:lnTo>
                  <a:pt x="1265" y="1237"/>
                </a:lnTo>
                <a:lnTo>
                  <a:pt x="1267" y="1238"/>
                </a:lnTo>
                <a:lnTo>
                  <a:pt x="1268" y="1239"/>
                </a:lnTo>
                <a:lnTo>
                  <a:pt x="1269" y="1241"/>
                </a:lnTo>
                <a:lnTo>
                  <a:pt x="1271" y="1243"/>
                </a:lnTo>
                <a:lnTo>
                  <a:pt x="1272" y="1245"/>
                </a:lnTo>
                <a:lnTo>
                  <a:pt x="1273" y="1245"/>
                </a:lnTo>
                <a:lnTo>
                  <a:pt x="1274" y="1246"/>
                </a:lnTo>
                <a:lnTo>
                  <a:pt x="1277" y="1248"/>
                </a:lnTo>
                <a:lnTo>
                  <a:pt x="1279" y="1251"/>
                </a:lnTo>
                <a:lnTo>
                  <a:pt x="1283" y="1253"/>
                </a:lnTo>
                <a:lnTo>
                  <a:pt x="1283" y="1253"/>
                </a:lnTo>
                <a:lnTo>
                  <a:pt x="1284" y="1253"/>
                </a:lnTo>
                <a:lnTo>
                  <a:pt x="1285" y="1254"/>
                </a:lnTo>
                <a:lnTo>
                  <a:pt x="1287" y="1255"/>
                </a:lnTo>
                <a:lnTo>
                  <a:pt x="1287" y="1255"/>
                </a:lnTo>
                <a:lnTo>
                  <a:pt x="1287" y="1256"/>
                </a:lnTo>
                <a:lnTo>
                  <a:pt x="1287" y="1257"/>
                </a:lnTo>
                <a:lnTo>
                  <a:pt x="1287" y="1257"/>
                </a:lnTo>
                <a:lnTo>
                  <a:pt x="1286" y="1257"/>
                </a:lnTo>
                <a:lnTo>
                  <a:pt x="1285" y="1257"/>
                </a:lnTo>
                <a:lnTo>
                  <a:pt x="1285" y="1258"/>
                </a:lnTo>
                <a:lnTo>
                  <a:pt x="1284" y="1258"/>
                </a:lnTo>
                <a:lnTo>
                  <a:pt x="1283" y="1258"/>
                </a:lnTo>
                <a:lnTo>
                  <a:pt x="1282" y="1258"/>
                </a:lnTo>
                <a:lnTo>
                  <a:pt x="1281" y="1258"/>
                </a:lnTo>
                <a:lnTo>
                  <a:pt x="1280" y="1259"/>
                </a:lnTo>
                <a:lnTo>
                  <a:pt x="1281" y="1259"/>
                </a:lnTo>
                <a:lnTo>
                  <a:pt x="1281" y="1259"/>
                </a:lnTo>
                <a:lnTo>
                  <a:pt x="1281" y="1259"/>
                </a:lnTo>
                <a:lnTo>
                  <a:pt x="1282" y="1259"/>
                </a:lnTo>
                <a:lnTo>
                  <a:pt x="1282" y="1259"/>
                </a:lnTo>
                <a:lnTo>
                  <a:pt x="1283" y="1259"/>
                </a:lnTo>
                <a:lnTo>
                  <a:pt x="1284" y="1259"/>
                </a:lnTo>
                <a:lnTo>
                  <a:pt x="1284" y="1258"/>
                </a:lnTo>
                <a:lnTo>
                  <a:pt x="1286" y="1258"/>
                </a:lnTo>
                <a:lnTo>
                  <a:pt x="1286" y="1258"/>
                </a:lnTo>
                <a:lnTo>
                  <a:pt x="1287" y="1258"/>
                </a:lnTo>
                <a:lnTo>
                  <a:pt x="1287" y="1258"/>
                </a:lnTo>
                <a:lnTo>
                  <a:pt x="1287" y="1258"/>
                </a:lnTo>
                <a:lnTo>
                  <a:pt x="1287" y="1258"/>
                </a:lnTo>
                <a:lnTo>
                  <a:pt x="1287" y="1259"/>
                </a:lnTo>
                <a:lnTo>
                  <a:pt x="1286" y="1259"/>
                </a:lnTo>
                <a:lnTo>
                  <a:pt x="1286" y="1260"/>
                </a:lnTo>
                <a:lnTo>
                  <a:pt x="1286" y="1261"/>
                </a:lnTo>
                <a:lnTo>
                  <a:pt x="1286" y="1261"/>
                </a:lnTo>
                <a:lnTo>
                  <a:pt x="1286" y="1262"/>
                </a:lnTo>
                <a:lnTo>
                  <a:pt x="1286" y="1262"/>
                </a:lnTo>
                <a:lnTo>
                  <a:pt x="1286" y="1262"/>
                </a:lnTo>
                <a:lnTo>
                  <a:pt x="1286" y="1262"/>
                </a:lnTo>
                <a:lnTo>
                  <a:pt x="1285" y="1262"/>
                </a:lnTo>
                <a:lnTo>
                  <a:pt x="1285" y="1263"/>
                </a:lnTo>
                <a:lnTo>
                  <a:pt x="1285" y="1263"/>
                </a:lnTo>
                <a:lnTo>
                  <a:pt x="1285" y="1263"/>
                </a:lnTo>
                <a:lnTo>
                  <a:pt x="1285" y="1264"/>
                </a:lnTo>
                <a:lnTo>
                  <a:pt x="1285" y="1265"/>
                </a:lnTo>
                <a:lnTo>
                  <a:pt x="1284" y="1266"/>
                </a:lnTo>
                <a:lnTo>
                  <a:pt x="1283" y="1267"/>
                </a:lnTo>
                <a:lnTo>
                  <a:pt x="1283" y="1268"/>
                </a:lnTo>
                <a:lnTo>
                  <a:pt x="1282" y="1269"/>
                </a:lnTo>
                <a:lnTo>
                  <a:pt x="1281" y="1270"/>
                </a:lnTo>
                <a:lnTo>
                  <a:pt x="1281" y="1272"/>
                </a:lnTo>
                <a:lnTo>
                  <a:pt x="1280" y="1273"/>
                </a:lnTo>
                <a:lnTo>
                  <a:pt x="1280" y="1274"/>
                </a:lnTo>
                <a:lnTo>
                  <a:pt x="1279" y="1275"/>
                </a:lnTo>
                <a:lnTo>
                  <a:pt x="1279" y="1276"/>
                </a:lnTo>
                <a:lnTo>
                  <a:pt x="1277" y="1277"/>
                </a:lnTo>
                <a:lnTo>
                  <a:pt x="1276" y="1279"/>
                </a:lnTo>
                <a:lnTo>
                  <a:pt x="1275" y="1280"/>
                </a:lnTo>
                <a:lnTo>
                  <a:pt x="1275" y="1281"/>
                </a:lnTo>
                <a:lnTo>
                  <a:pt x="1275" y="1283"/>
                </a:lnTo>
                <a:lnTo>
                  <a:pt x="1275" y="1285"/>
                </a:lnTo>
                <a:lnTo>
                  <a:pt x="1275" y="1285"/>
                </a:lnTo>
                <a:lnTo>
                  <a:pt x="1275" y="1285"/>
                </a:lnTo>
                <a:lnTo>
                  <a:pt x="1275" y="1286"/>
                </a:lnTo>
                <a:lnTo>
                  <a:pt x="1275" y="1286"/>
                </a:lnTo>
                <a:lnTo>
                  <a:pt x="1275" y="1286"/>
                </a:lnTo>
                <a:lnTo>
                  <a:pt x="1276" y="1287"/>
                </a:lnTo>
                <a:lnTo>
                  <a:pt x="1276" y="1287"/>
                </a:lnTo>
                <a:lnTo>
                  <a:pt x="1277" y="1287"/>
                </a:lnTo>
                <a:lnTo>
                  <a:pt x="1278" y="1287"/>
                </a:lnTo>
                <a:lnTo>
                  <a:pt x="1279" y="1287"/>
                </a:lnTo>
                <a:lnTo>
                  <a:pt x="1280" y="1288"/>
                </a:lnTo>
                <a:lnTo>
                  <a:pt x="1280" y="1288"/>
                </a:lnTo>
                <a:lnTo>
                  <a:pt x="1282" y="1289"/>
                </a:lnTo>
                <a:lnTo>
                  <a:pt x="1283" y="1291"/>
                </a:lnTo>
                <a:lnTo>
                  <a:pt x="1284" y="1292"/>
                </a:lnTo>
                <a:lnTo>
                  <a:pt x="1285" y="1293"/>
                </a:lnTo>
                <a:lnTo>
                  <a:pt x="1286" y="1295"/>
                </a:lnTo>
                <a:lnTo>
                  <a:pt x="1286" y="1296"/>
                </a:lnTo>
                <a:lnTo>
                  <a:pt x="1287" y="1296"/>
                </a:lnTo>
                <a:lnTo>
                  <a:pt x="1288" y="1295"/>
                </a:lnTo>
                <a:lnTo>
                  <a:pt x="1288" y="1295"/>
                </a:lnTo>
                <a:lnTo>
                  <a:pt x="1289" y="1295"/>
                </a:lnTo>
                <a:lnTo>
                  <a:pt x="1289" y="1295"/>
                </a:lnTo>
                <a:lnTo>
                  <a:pt x="1290" y="1296"/>
                </a:lnTo>
                <a:lnTo>
                  <a:pt x="1292" y="1297"/>
                </a:lnTo>
                <a:lnTo>
                  <a:pt x="1293" y="1297"/>
                </a:lnTo>
                <a:lnTo>
                  <a:pt x="1293" y="1297"/>
                </a:lnTo>
                <a:lnTo>
                  <a:pt x="1294" y="1297"/>
                </a:lnTo>
                <a:lnTo>
                  <a:pt x="1295" y="1296"/>
                </a:lnTo>
                <a:lnTo>
                  <a:pt x="1295" y="1295"/>
                </a:lnTo>
                <a:lnTo>
                  <a:pt x="1297" y="1295"/>
                </a:lnTo>
                <a:lnTo>
                  <a:pt x="1297" y="1294"/>
                </a:lnTo>
                <a:lnTo>
                  <a:pt x="1298" y="1294"/>
                </a:lnTo>
                <a:lnTo>
                  <a:pt x="1298" y="1294"/>
                </a:lnTo>
                <a:lnTo>
                  <a:pt x="1299" y="1293"/>
                </a:lnTo>
                <a:lnTo>
                  <a:pt x="1300" y="1293"/>
                </a:lnTo>
                <a:lnTo>
                  <a:pt x="1301" y="1292"/>
                </a:lnTo>
                <a:lnTo>
                  <a:pt x="1301" y="1291"/>
                </a:lnTo>
                <a:lnTo>
                  <a:pt x="1302" y="1290"/>
                </a:lnTo>
                <a:lnTo>
                  <a:pt x="1302" y="1290"/>
                </a:lnTo>
                <a:lnTo>
                  <a:pt x="1302" y="1289"/>
                </a:lnTo>
                <a:lnTo>
                  <a:pt x="1303" y="1289"/>
                </a:lnTo>
                <a:lnTo>
                  <a:pt x="1304" y="1287"/>
                </a:lnTo>
                <a:lnTo>
                  <a:pt x="1305" y="1285"/>
                </a:lnTo>
                <a:lnTo>
                  <a:pt x="1305" y="1284"/>
                </a:lnTo>
                <a:lnTo>
                  <a:pt x="1305" y="1283"/>
                </a:lnTo>
                <a:lnTo>
                  <a:pt x="1305" y="1282"/>
                </a:lnTo>
                <a:lnTo>
                  <a:pt x="1305" y="1281"/>
                </a:lnTo>
                <a:lnTo>
                  <a:pt x="1304" y="1278"/>
                </a:lnTo>
                <a:lnTo>
                  <a:pt x="1304" y="1277"/>
                </a:lnTo>
                <a:lnTo>
                  <a:pt x="1304" y="1276"/>
                </a:lnTo>
                <a:lnTo>
                  <a:pt x="1303" y="1276"/>
                </a:lnTo>
                <a:lnTo>
                  <a:pt x="1303" y="1275"/>
                </a:lnTo>
                <a:lnTo>
                  <a:pt x="1303" y="1274"/>
                </a:lnTo>
                <a:lnTo>
                  <a:pt x="1304" y="1274"/>
                </a:lnTo>
                <a:lnTo>
                  <a:pt x="1304" y="1273"/>
                </a:lnTo>
                <a:lnTo>
                  <a:pt x="1304" y="1273"/>
                </a:lnTo>
                <a:lnTo>
                  <a:pt x="1304" y="1271"/>
                </a:lnTo>
                <a:lnTo>
                  <a:pt x="1304" y="1271"/>
                </a:lnTo>
                <a:lnTo>
                  <a:pt x="1304" y="1270"/>
                </a:lnTo>
                <a:lnTo>
                  <a:pt x="1303" y="1269"/>
                </a:lnTo>
                <a:lnTo>
                  <a:pt x="1303" y="1268"/>
                </a:lnTo>
                <a:lnTo>
                  <a:pt x="1302" y="1267"/>
                </a:lnTo>
                <a:lnTo>
                  <a:pt x="1302" y="1266"/>
                </a:lnTo>
                <a:lnTo>
                  <a:pt x="1301" y="1265"/>
                </a:lnTo>
                <a:lnTo>
                  <a:pt x="1300" y="1265"/>
                </a:lnTo>
                <a:lnTo>
                  <a:pt x="1298" y="1262"/>
                </a:lnTo>
                <a:lnTo>
                  <a:pt x="1297" y="1261"/>
                </a:lnTo>
                <a:lnTo>
                  <a:pt x="1297" y="1261"/>
                </a:lnTo>
                <a:lnTo>
                  <a:pt x="1298" y="1261"/>
                </a:lnTo>
                <a:lnTo>
                  <a:pt x="1298" y="1261"/>
                </a:lnTo>
                <a:lnTo>
                  <a:pt x="1299" y="1261"/>
                </a:lnTo>
                <a:lnTo>
                  <a:pt x="1299" y="1260"/>
                </a:lnTo>
                <a:lnTo>
                  <a:pt x="1299" y="1260"/>
                </a:lnTo>
                <a:lnTo>
                  <a:pt x="1299" y="1260"/>
                </a:lnTo>
                <a:lnTo>
                  <a:pt x="1298" y="1260"/>
                </a:lnTo>
                <a:lnTo>
                  <a:pt x="1298" y="1260"/>
                </a:lnTo>
                <a:lnTo>
                  <a:pt x="1298" y="1260"/>
                </a:lnTo>
                <a:lnTo>
                  <a:pt x="1297" y="1259"/>
                </a:lnTo>
                <a:lnTo>
                  <a:pt x="1296" y="1259"/>
                </a:lnTo>
                <a:lnTo>
                  <a:pt x="1296" y="1259"/>
                </a:lnTo>
                <a:lnTo>
                  <a:pt x="1295" y="1258"/>
                </a:lnTo>
                <a:lnTo>
                  <a:pt x="1295" y="1258"/>
                </a:lnTo>
                <a:lnTo>
                  <a:pt x="1295" y="1258"/>
                </a:lnTo>
                <a:lnTo>
                  <a:pt x="1295" y="1257"/>
                </a:lnTo>
                <a:lnTo>
                  <a:pt x="1296" y="1256"/>
                </a:lnTo>
                <a:lnTo>
                  <a:pt x="1296" y="1256"/>
                </a:lnTo>
                <a:lnTo>
                  <a:pt x="1296" y="1255"/>
                </a:lnTo>
                <a:lnTo>
                  <a:pt x="1296" y="1255"/>
                </a:lnTo>
                <a:lnTo>
                  <a:pt x="1297" y="1254"/>
                </a:lnTo>
                <a:lnTo>
                  <a:pt x="1297" y="1254"/>
                </a:lnTo>
                <a:lnTo>
                  <a:pt x="1297" y="1253"/>
                </a:lnTo>
                <a:lnTo>
                  <a:pt x="1296" y="1253"/>
                </a:lnTo>
                <a:lnTo>
                  <a:pt x="1295" y="1252"/>
                </a:lnTo>
                <a:lnTo>
                  <a:pt x="1295" y="1252"/>
                </a:lnTo>
                <a:lnTo>
                  <a:pt x="1294" y="1252"/>
                </a:lnTo>
                <a:lnTo>
                  <a:pt x="1294" y="1253"/>
                </a:lnTo>
                <a:lnTo>
                  <a:pt x="1294" y="1254"/>
                </a:lnTo>
                <a:lnTo>
                  <a:pt x="1293" y="1254"/>
                </a:lnTo>
                <a:lnTo>
                  <a:pt x="1292" y="1255"/>
                </a:lnTo>
                <a:lnTo>
                  <a:pt x="1292" y="1255"/>
                </a:lnTo>
                <a:lnTo>
                  <a:pt x="1291" y="1255"/>
                </a:lnTo>
                <a:lnTo>
                  <a:pt x="1291" y="1254"/>
                </a:lnTo>
                <a:lnTo>
                  <a:pt x="1291" y="1254"/>
                </a:lnTo>
                <a:lnTo>
                  <a:pt x="1291" y="1253"/>
                </a:lnTo>
                <a:lnTo>
                  <a:pt x="1292" y="1253"/>
                </a:lnTo>
                <a:lnTo>
                  <a:pt x="1292" y="1252"/>
                </a:lnTo>
                <a:lnTo>
                  <a:pt x="1293" y="1251"/>
                </a:lnTo>
                <a:lnTo>
                  <a:pt x="1293" y="1251"/>
                </a:lnTo>
                <a:lnTo>
                  <a:pt x="1293" y="1250"/>
                </a:lnTo>
                <a:lnTo>
                  <a:pt x="1293" y="1250"/>
                </a:lnTo>
                <a:lnTo>
                  <a:pt x="1292" y="1249"/>
                </a:lnTo>
                <a:lnTo>
                  <a:pt x="1292" y="1249"/>
                </a:lnTo>
                <a:lnTo>
                  <a:pt x="1292" y="1249"/>
                </a:lnTo>
                <a:lnTo>
                  <a:pt x="1292" y="1248"/>
                </a:lnTo>
                <a:lnTo>
                  <a:pt x="1293" y="1247"/>
                </a:lnTo>
                <a:lnTo>
                  <a:pt x="1294" y="1247"/>
                </a:lnTo>
                <a:lnTo>
                  <a:pt x="1295" y="1246"/>
                </a:lnTo>
                <a:lnTo>
                  <a:pt x="1295" y="1246"/>
                </a:lnTo>
                <a:lnTo>
                  <a:pt x="1296" y="1245"/>
                </a:lnTo>
                <a:lnTo>
                  <a:pt x="1297" y="1245"/>
                </a:lnTo>
                <a:lnTo>
                  <a:pt x="1299" y="1245"/>
                </a:lnTo>
                <a:lnTo>
                  <a:pt x="1299" y="1246"/>
                </a:lnTo>
                <a:lnTo>
                  <a:pt x="1301" y="1246"/>
                </a:lnTo>
                <a:lnTo>
                  <a:pt x="1301" y="1247"/>
                </a:lnTo>
                <a:lnTo>
                  <a:pt x="1302" y="1248"/>
                </a:lnTo>
                <a:lnTo>
                  <a:pt x="1303" y="1249"/>
                </a:lnTo>
                <a:lnTo>
                  <a:pt x="1304" y="1250"/>
                </a:lnTo>
                <a:lnTo>
                  <a:pt x="1306" y="1254"/>
                </a:lnTo>
                <a:lnTo>
                  <a:pt x="1307" y="1256"/>
                </a:lnTo>
                <a:lnTo>
                  <a:pt x="1307" y="1257"/>
                </a:lnTo>
                <a:lnTo>
                  <a:pt x="1307" y="1259"/>
                </a:lnTo>
                <a:lnTo>
                  <a:pt x="1307" y="1259"/>
                </a:lnTo>
                <a:lnTo>
                  <a:pt x="1308" y="1261"/>
                </a:lnTo>
                <a:lnTo>
                  <a:pt x="1308" y="1261"/>
                </a:lnTo>
                <a:lnTo>
                  <a:pt x="1308" y="1262"/>
                </a:lnTo>
                <a:lnTo>
                  <a:pt x="1308" y="1264"/>
                </a:lnTo>
                <a:lnTo>
                  <a:pt x="1308" y="1265"/>
                </a:lnTo>
                <a:lnTo>
                  <a:pt x="1309" y="1266"/>
                </a:lnTo>
                <a:lnTo>
                  <a:pt x="1309" y="1267"/>
                </a:lnTo>
                <a:lnTo>
                  <a:pt x="1309" y="1268"/>
                </a:lnTo>
                <a:lnTo>
                  <a:pt x="1309" y="1269"/>
                </a:lnTo>
                <a:lnTo>
                  <a:pt x="1310" y="1270"/>
                </a:lnTo>
                <a:lnTo>
                  <a:pt x="1310" y="1270"/>
                </a:lnTo>
                <a:lnTo>
                  <a:pt x="1310" y="1271"/>
                </a:lnTo>
                <a:lnTo>
                  <a:pt x="1310" y="1272"/>
                </a:lnTo>
                <a:lnTo>
                  <a:pt x="1310" y="1273"/>
                </a:lnTo>
                <a:lnTo>
                  <a:pt x="1310" y="1276"/>
                </a:lnTo>
                <a:lnTo>
                  <a:pt x="1310" y="1278"/>
                </a:lnTo>
                <a:lnTo>
                  <a:pt x="1310" y="1281"/>
                </a:lnTo>
                <a:lnTo>
                  <a:pt x="1310" y="1282"/>
                </a:lnTo>
                <a:lnTo>
                  <a:pt x="1310" y="1283"/>
                </a:lnTo>
                <a:lnTo>
                  <a:pt x="1311" y="1285"/>
                </a:lnTo>
                <a:lnTo>
                  <a:pt x="1311" y="1285"/>
                </a:lnTo>
                <a:lnTo>
                  <a:pt x="1311" y="1287"/>
                </a:lnTo>
                <a:lnTo>
                  <a:pt x="1311" y="1288"/>
                </a:lnTo>
                <a:lnTo>
                  <a:pt x="1311" y="1291"/>
                </a:lnTo>
                <a:lnTo>
                  <a:pt x="1311" y="1291"/>
                </a:lnTo>
                <a:lnTo>
                  <a:pt x="1311" y="1294"/>
                </a:lnTo>
                <a:lnTo>
                  <a:pt x="1311" y="1295"/>
                </a:lnTo>
                <a:lnTo>
                  <a:pt x="1312" y="1297"/>
                </a:lnTo>
                <a:lnTo>
                  <a:pt x="1312" y="1297"/>
                </a:lnTo>
                <a:lnTo>
                  <a:pt x="1312" y="1298"/>
                </a:lnTo>
                <a:lnTo>
                  <a:pt x="1313" y="1299"/>
                </a:lnTo>
                <a:lnTo>
                  <a:pt x="1313" y="1300"/>
                </a:lnTo>
                <a:lnTo>
                  <a:pt x="1313" y="1301"/>
                </a:lnTo>
                <a:lnTo>
                  <a:pt x="1313" y="1302"/>
                </a:lnTo>
                <a:lnTo>
                  <a:pt x="1313" y="1303"/>
                </a:lnTo>
                <a:lnTo>
                  <a:pt x="1313" y="1305"/>
                </a:lnTo>
                <a:lnTo>
                  <a:pt x="1312" y="1307"/>
                </a:lnTo>
                <a:lnTo>
                  <a:pt x="1311" y="1309"/>
                </a:lnTo>
                <a:lnTo>
                  <a:pt x="1311" y="1310"/>
                </a:lnTo>
                <a:lnTo>
                  <a:pt x="1311" y="1311"/>
                </a:lnTo>
                <a:lnTo>
                  <a:pt x="1310" y="1312"/>
                </a:lnTo>
                <a:lnTo>
                  <a:pt x="1309" y="1316"/>
                </a:lnTo>
                <a:lnTo>
                  <a:pt x="1309" y="1317"/>
                </a:lnTo>
                <a:lnTo>
                  <a:pt x="1308" y="1317"/>
                </a:lnTo>
                <a:lnTo>
                  <a:pt x="1308" y="1318"/>
                </a:lnTo>
                <a:lnTo>
                  <a:pt x="1308" y="1319"/>
                </a:lnTo>
                <a:lnTo>
                  <a:pt x="1308" y="1320"/>
                </a:lnTo>
                <a:lnTo>
                  <a:pt x="1308" y="1321"/>
                </a:lnTo>
                <a:lnTo>
                  <a:pt x="1308" y="1323"/>
                </a:lnTo>
                <a:lnTo>
                  <a:pt x="1307" y="1324"/>
                </a:lnTo>
                <a:lnTo>
                  <a:pt x="1307" y="1326"/>
                </a:lnTo>
                <a:lnTo>
                  <a:pt x="1307" y="1326"/>
                </a:lnTo>
                <a:lnTo>
                  <a:pt x="1307" y="1326"/>
                </a:lnTo>
                <a:lnTo>
                  <a:pt x="1306" y="1328"/>
                </a:lnTo>
                <a:lnTo>
                  <a:pt x="1305" y="1330"/>
                </a:lnTo>
                <a:lnTo>
                  <a:pt x="1305" y="1333"/>
                </a:lnTo>
                <a:lnTo>
                  <a:pt x="1304" y="1335"/>
                </a:lnTo>
                <a:lnTo>
                  <a:pt x="1304" y="1338"/>
                </a:lnTo>
                <a:lnTo>
                  <a:pt x="1304" y="1341"/>
                </a:lnTo>
                <a:lnTo>
                  <a:pt x="1303" y="1344"/>
                </a:lnTo>
                <a:lnTo>
                  <a:pt x="1304" y="1348"/>
                </a:lnTo>
                <a:lnTo>
                  <a:pt x="1304" y="1351"/>
                </a:lnTo>
                <a:lnTo>
                  <a:pt x="1304" y="1353"/>
                </a:lnTo>
                <a:lnTo>
                  <a:pt x="1305" y="1354"/>
                </a:lnTo>
                <a:lnTo>
                  <a:pt x="1305" y="1355"/>
                </a:lnTo>
                <a:lnTo>
                  <a:pt x="1305" y="1356"/>
                </a:lnTo>
                <a:lnTo>
                  <a:pt x="1305" y="1357"/>
                </a:lnTo>
                <a:lnTo>
                  <a:pt x="1305" y="1360"/>
                </a:lnTo>
                <a:lnTo>
                  <a:pt x="1306" y="1361"/>
                </a:lnTo>
                <a:lnTo>
                  <a:pt x="1306" y="1362"/>
                </a:lnTo>
                <a:lnTo>
                  <a:pt x="1305" y="1365"/>
                </a:lnTo>
                <a:lnTo>
                  <a:pt x="1305" y="1367"/>
                </a:lnTo>
                <a:lnTo>
                  <a:pt x="1305" y="1370"/>
                </a:lnTo>
                <a:lnTo>
                  <a:pt x="1306" y="1373"/>
                </a:lnTo>
                <a:lnTo>
                  <a:pt x="1306" y="1376"/>
                </a:lnTo>
                <a:lnTo>
                  <a:pt x="1307" y="1384"/>
                </a:lnTo>
                <a:lnTo>
                  <a:pt x="1307" y="1387"/>
                </a:lnTo>
                <a:lnTo>
                  <a:pt x="1307" y="1390"/>
                </a:lnTo>
                <a:lnTo>
                  <a:pt x="1308" y="1392"/>
                </a:lnTo>
                <a:lnTo>
                  <a:pt x="1310" y="1395"/>
                </a:lnTo>
                <a:lnTo>
                  <a:pt x="1310" y="1396"/>
                </a:lnTo>
                <a:lnTo>
                  <a:pt x="1311" y="1397"/>
                </a:lnTo>
                <a:lnTo>
                  <a:pt x="1312" y="1399"/>
                </a:lnTo>
                <a:lnTo>
                  <a:pt x="1313" y="1399"/>
                </a:lnTo>
                <a:lnTo>
                  <a:pt x="1314" y="1399"/>
                </a:lnTo>
                <a:lnTo>
                  <a:pt x="1315" y="1399"/>
                </a:lnTo>
                <a:lnTo>
                  <a:pt x="1316" y="1398"/>
                </a:lnTo>
                <a:lnTo>
                  <a:pt x="1319" y="1399"/>
                </a:lnTo>
                <a:lnTo>
                  <a:pt x="1321" y="1399"/>
                </a:lnTo>
                <a:lnTo>
                  <a:pt x="1324" y="1399"/>
                </a:lnTo>
                <a:lnTo>
                  <a:pt x="1327" y="1400"/>
                </a:lnTo>
                <a:lnTo>
                  <a:pt x="1328" y="1401"/>
                </a:lnTo>
                <a:lnTo>
                  <a:pt x="1330" y="1402"/>
                </a:lnTo>
                <a:lnTo>
                  <a:pt x="1332" y="1403"/>
                </a:lnTo>
                <a:lnTo>
                  <a:pt x="1333" y="1404"/>
                </a:lnTo>
                <a:lnTo>
                  <a:pt x="1335" y="1405"/>
                </a:lnTo>
                <a:lnTo>
                  <a:pt x="1336" y="1406"/>
                </a:lnTo>
                <a:lnTo>
                  <a:pt x="1337" y="1407"/>
                </a:lnTo>
                <a:lnTo>
                  <a:pt x="1339" y="1408"/>
                </a:lnTo>
                <a:lnTo>
                  <a:pt x="1340" y="1409"/>
                </a:lnTo>
                <a:lnTo>
                  <a:pt x="1342" y="1411"/>
                </a:lnTo>
                <a:lnTo>
                  <a:pt x="1345" y="1414"/>
                </a:lnTo>
                <a:lnTo>
                  <a:pt x="1346" y="1416"/>
                </a:lnTo>
                <a:lnTo>
                  <a:pt x="1347" y="1416"/>
                </a:lnTo>
                <a:lnTo>
                  <a:pt x="1348" y="1417"/>
                </a:lnTo>
                <a:lnTo>
                  <a:pt x="1351" y="1419"/>
                </a:lnTo>
                <a:lnTo>
                  <a:pt x="1353" y="1422"/>
                </a:lnTo>
                <a:lnTo>
                  <a:pt x="1354" y="1424"/>
                </a:lnTo>
                <a:lnTo>
                  <a:pt x="1356" y="1427"/>
                </a:lnTo>
                <a:lnTo>
                  <a:pt x="1357" y="1429"/>
                </a:lnTo>
                <a:lnTo>
                  <a:pt x="1357" y="1431"/>
                </a:lnTo>
                <a:lnTo>
                  <a:pt x="1358" y="1432"/>
                </a:lnTo>
                <a:lnTo>
                  <a:pt x="1358" y="1434"/>
                </a:lnTo>
                <a:lnTo>
                  <a:pt x="1359" y="1435"/>
                </a:lnTo>
                <a:lnTo>
                  <a:pt x="1360" y="1438"/>
                </a:lnTo>
                <a:lnTo>
                  <a:pt x="1360" y="1440"/>
                </a:lnTo>
                <a:lnTo>
                  <a:pt x="1361" y="1443"/>
                </a:lnTo>
                <a:lnTo>
                  <a:pt x="1362" y="1445"/>
                </a:lnTo>
                <a:lnTo>
                  <a:pt x="1362" y="1447"/>
                </a:lnTo>
                <a:lnTo>
                  <a:pt x="1363" y="1451"/>
                </a:lnTo>
                <a:lnTo>
                  <a:pt x="1364" y="1454"/>
                </a:lnTo>
                <a:lnTo>
                  <a:pt x="1366" y="1455"/>
                </a:lnTo>
                <a:lnTo>
                  <a:pt x="1368" y="1456"/>
                </a:lnTo>
                <a:lnTo>
                  <a:pt x="1370" y="1457"/>
                </a:lnTo>
                <a:lnTo>
                  <a:pt x="1371" y="1458"/>
                </a:lnTo>
                <a:lnTo>
                  <a:pt x="1374" y="1459"/>
                </a:lnTo>
                <a:lnTo>
                  <a:pt x="1377" y="1460"/>
                </a:lnTo>
                <a:lnTo>
                  <a:pt x="1378" y="1460"/>
                </a:lnTo>
                <a:lnTo>
                  <a:pt x="1380" y="1461"/>
                </a:lnTo>
                <a:lnTo>
                  <a:pt x="1383" y="1462"/>
                </a:lnTo>
                <a:lnTo>
                  <a:pt x="1383" y="1462"/>
                </a:lnTo>
                <a:lnTo>
                  <a:pt x="1385" y="1464"/>
                </a:lnTo>
                <a:lnTo>
                  <a:pt x="1388" y="1465"/>
                </a:lnTo>
                <a:lnTo>
                  <a:pt x="1389" y="1466"/>
                </a:lnTo>
                <a:lnTo>
                  <a:pt x="1391" y="1467"/>
                </a:lnTo>
                <a:lnTo>
                  <a:pt x="1392" y="1468"/>
                </a:lnTo>
                <a:lnTo>
                  <a:pt x="1396" y="1470"/>
                </a:lnTo>
                <a:lnTo>
                  <a:pt x="1399" y="1471"/>
                </a:lnTo>
                <a:lnTo>
                  <a:pt x="1402" y="1471"/>
                </a:lnTo>
                <a:lnTo>
                  <a:pt x="1404" y="1471"/>
                </a:lnTo>
                <a:lnTo>
                  <a:pt x="1405" y="1471"/>
                </a:lnTo>
                <a:lnTo>
                  <a:pt x="1406" y="1471"/>
                </a:lnTo>
                <a:lnTo>
                  <a:pt x="1407" y="1472"/>
                </a:lnTo>
                <a:lnTo>
                  <a:pt x="1407" y="1472"/>
                </a:lnTo>
                <a:lnTo>
                  <a:pt x="1408" y="1472"/>
                </a:lnTo>
                <a:lnTo>
                  <a:pt x="1409" y="1472"/>
                </a:lnTo>
                <a:lnTo>
                  <a:pt x="1410" y="1473"/>
                </a:lnTo>
                <a:lnTo>
                  <a:pt x="1413" y="1474"/>
                </a:lnTo>
                <a:lnTo>
                  <a:pt x="1415" y="1474"/>
                </a:lnTo>
                <a:lnTo>
                  <a:pt x="1417" y="1474"/>
                </a:lnTo>
                <a:lnTo>
                  <a:pt x="1419" y="1474"/>
                </a:lnTo>
                <a:lnTo>
                  <a:pt x="1421" y="1474"/>
                </a:lnTo>
                <a:lnTo>
                  <a:pt x="1424" y="1474"/>
                </a:lnTo>
                <a:lnTo>
                  <a:pt x="1425" y="1475"/>
                </a:lnTo>
                <a:lnTo>
                  <a:pt x="1426" y="1477"/>
                </a:lnTo>
                <a:lnTo>
                  <a:pt x="1427" y="1478"/>
                </a:lnTo>
                <a:lnTo>
                  <a:pt x="1428" y="1479"/>
                </a:lnTo>
                <a:lnTo>
                  <a:pt x="1429" y="1479"/>
                </a:lnTo>
                <a:lnTo>
                  <a:pt x="1429" y="1480"/>
                </a:lnTo>
                <a:lnTo>
                  <a:pt x="1430" y="1480"/>
                </a:lnTo>
                <a:lnTo>
                  <a:pt x="1431" y="1480"/>
                </a:lnTo>
                <a:lnTo>
                  <a:pt x="1433" y="1480"/>
                </a:lnTo>
                <a:lnTo>
                  <a:pt x="1435" y="1481"/>
                </a:lnTo>
                <a:lnTo>
                  <a:pt x="1437" y="1482"/>
                </a:lnTo>
                <a:lnTo>
                  <a:pt x="1439" y="1482"/>
                </a:lnTo>
                <a:lnTo>
                  <a:pt x="1441" y="1482"/>
                </a:lnTo>
                <a:lnTo>
                  <a:pt x="1442" y="1482"/>
                </a:lnTo>
                <a:lnTo>
                  <a:pt x="1443" y="1482"/>
                </a:lnTo>
                <a:lnTo>
                  <a:pt x="1444" y="1480"/>
                </a:lnTo>
                <a:lnTo>
                  <a:pt x="1444" y="1479"/>
                </a:lnTo>
                <a:lnTo>
                  <a:pt x="1444" y="1478"/>
                </a:lnTo>
                <a:lnTo>
                  <a:pt x="1443" y="1477"/>
                </a:lnTo>
                <a:lnTo>
                  <a:pt x="1443" y="1477"/>
                </a:lnTo>
                <a:lnTo>
                  <a:pt x="1443" y="1476"/>
                </a:lnTo>
                <a:lnTo>
                  <a:pt x="1443" y="1475"/>
                </a:lnTo>
                <a:lnTo>
                  <a:pt x="1444" y="1474"/>
                </a:lnTo>
                <a:lnTo>
                  <a:pt x="1445" y="1473"/>
                </a:lnTo>
                <a:lnTo>
                  <a:pt x="1446" y="1473"/>
                </a:lnTo>
                <a:lnTo>
                  <a:pt x="1447" y="1473"/>
                </a:lnTo>
                <a:lnTo>
                  <a:pt x="1448" y="1473"/>
                </a:lnTo>
                <a:lnTo>
                  <a:pt x="1448" y="1474"/>
                </a:lnTo>
                <a:lnTo>
                  <a:pt x="1449" y="1475"/>
                </a:lnTo>
                <a:lnTo>
                  <a:pt x="1449" y="1476"/>
                </a:lnTo>
                <a:lnTo>
                  <a:pt x="1450" y="1479"/>
                </a:lnTo>
                <a:lnTo>
                  <a:pt x="1449" y="1481"/>
                </a:lnTo>
                <a:lnTo>
                  <a:pt x="1449" y="1483"/>
                </a:lnTo>
                <a:lnTo>
                  <a:pt x="1449" y="1485"/>
                </a:lnTo>
                <a:lnTo>
                  <a:pt x="1449" y="1490"/>
                </a:lnTo>
                <a:lnTo>
                  <a:pt x="1449" y="1491"/>
                </a:lnTo>
                <a:lnTo>
                  <a:pt x="1448" y="1497"/>
                </a:lnTo>
                <a:lnTo>
                  <a:pt x="1447" y="1500"/>
                </a:lnTo>
                <a:lnTo>
                  <a:pt x="1447" y="1501"/>
                </a:lnTo>
                <a:lnTo>
                  <a:pt x="1444" y="1507"/>
                </a:lnTo>
                <a:lnTo>
                  <a:pt x="1443" y="1512"/>
                </a:lnTo>
                <a:lnTo>
                  <a:pt x="1441" y="1517"/>
                </a:lnTo>
                <a:lnTo>
                  <a:pt x="1441" y="1520"/>
                </a:lnTo>
                <a:lnTo>
                  <a:pt x="1441" y="1522"/>
                </a:lnTo>
                <a:lnTo>
                  <a:pt x="1441" y="1522"/>
                </a:lnTo>
                <a:lnTo>
                  <a:pt x="1442" y="1524"/>
                </a:lnTo>
                <a:lnTo>
                  <a:pt x="1443" y="1525"/>
                </a:lnTo>
                <a:lnTo>
                  <a:pt x="1444" y="1525"/>
                </a:lnTo>
                <a:lnTo>
                  <a:pt x="1445" y="1525"/>
                </a:lnTo>
                <a:lnTo>
                  <a:pt x="1445" y="1525"/>
                </a:lnTo>
                <a:lnTo>
                  <a:pt x="1446" y="1526"/>
                </a:lnTo>
                <a:lnTo>
                  <a:pt x="1446" y="1528"/>
                </a:lnTo>
                <a:lnTo>
                  <a:pt x="1447" y="1529"/>
                </a:lnTo>
                <a:lnTo>
                  <a:pt x="1448" y="1531"/>
                </a:lnTo>
                <a:lnTo>
                  <a:pt x="1449" y="1533"/>
                </a:lnTo>
                <a:lnTo>
                  <a:pt x="1449" y="1536"/>
                </a:lnTo>
                <a:lnTo>
                  <a:pt x="1449" y="1540"/>
                </a:lnTo>
                <a:lnTo>
                  <a:pt x="1449" y="1544"/>
                </a:lnTo>
                <a:lnTo>
                  <a:pt x="1449" y="1548"/>
                </a:lnTo>
                <a:lnTo>
                  <a:pt x="1448" y="1552"/>
                </a:lnTo>
                <a:lnTo>
                  <a:pt x="1448" y="1556"/>
                </a:lnTo>
                <a:lnTo>
                  <a:pt x="1447" y="1558"/>
                </a:lnTo>
                <a:lnTo>
                  <a:pt x="1448" y="1559"/>
                </a:lnTo>
                <a:lnTo>
                  <a:pt x="1449" y="1561"/>
                </a:lnTo>
                <a:lnTo>
                  <a:pt x="1450" y="1562"/>
                </a:lnTo>
                <a:lnTo>
                  <a:pt x="1449" y="1564"/>
                </a:lnTo>
                <a:lnTo>
                  <a:pt x="1449" y="1566"/>
                </a:lnTo>
                <a:lnTo>
                  <a:pt x="1449" y="1567"/>
                </a:lnTo>
                <a:lnTo>
                  <a:pt x="1448" y="1569"/>
                </a:lnTo>
                <a:lnTo>
                  <a:pt x="1447" y="1570"/>
                </a:lnTo>
                <a:lnTo>
                  <a:pt x="1447" y="1571"/>
                </a:lnTo>
                <a:lnTo>
                  <a:pt x="1446" y="1572"/>
                </a:lnTo>
                <a:lnTo>
                  <a:pt x="1445" y="1572"/>
                </a:lnTo>
                <a:lnTo>
                  <a:pt x="1444" y="1572"/>
                </a:lnTo>
                <a:lnTo>
                  <a:pt x="1443" y="1572"/>
                </a:lnTo>
                <a:lnTo>
                  <a:pt x="1442" y="1573"/>
                </a:lnTo>
                <a:lnTo>
                  <a:pt x="1441" y="1573"/>
                </a:lnTo>
                <a:lnTo>
                  <a:pt x="1441" y="1574"/>
                </a:lnTo>
                <a:lnTo>
                  <a:pt x="1441" y="1575"/>
                </a:lnTo>
                <a:lnTo>
                  <a:pt x="1441" y="1575"/>
                </a:lnTo>
                <a:lnTo>
                  <a:pt x="1441" y="1577"/>
                </a:lnTo>
                <a:lnTo>
                  <a:pt x="1441" y="1579"/>
                </a:lnTo>
                <a:lnTo>
                  <a:pt x="1441" y="1580"/>
                </a:lnTo>
                <a:lnTo>
                  <a:pt x="1442" y="1581"/>
                </a:lnTo>
                <a:lnTo>
                  <a:pt x="1442" y="1582"/>
                </a:lnTo>
                <a:lnTo>
                  <a:pt x="1442" y="1583"/>
                </a:lnTo>
                <a:lnTo>
                  <a:pt x="1443" y="1584"/>
                </a:lnTo>
                <a:lnTo>
                  <a:pt x="1443" y="1587"/>
                </a:lnTo>
                <a:lnTo>
                  <a:pt x="1442" y="1591"/>
                </a:lnTo>
                <a:lnTo>
                  <a:pt x="1442" y="1593"/>
                </a:lnTo>
                <a:lnTo>
                  <a:pt x="1442" y="1593"/>
                </a:lnTo>
                <a:lnTo>
                  <a:pt x="1441" y="1594"/>
                </a:lnTo>
                <a:lnTo>
                  <a:pt x="1441" y="1596"/>
                </a:lnTo>
                <a:lnTo>
                  <a:pt x="1441" y="1597"/>
                </a:lnTo>
                <a:lnTo>
                  <a:pt x="1440" y="1599"/>
                </a:lnTo>
                <a:lnTo>
                  <a:pt x="1439" y="1601"/>
                </a:lnTo>
                <a:lnTo>
                  <a:pt x="1439" y="1603"/>
                </a:lnTo>
                <a:lnTo>
                  <a:pt x="1439" y="1605"/>
                </a:lnTo>
                <a:lnTo>
                  <a:pt x="1439" y="1605"/>
                </a:lnTo>
                <a:lnTo>
                  <a:pt x="1439" y="1606"/>
                </a:lnTo>
                <a:lnTo>
                  <a:pt x="1439" y="1607"/>
                </a:lnTo>
                <a:lnTo>
                  <a:pt x="1438" y="1609"/>
                </a:lnTo>
                <a:lnTo>
                  <a:pt x="1439" y="1611"/>
                </a:lnTo>
                <a:lnTo>
                  <a:pt x="1438" y="1612"/>
                </a:lnTo>
                <a:lnTo>
                  <a:pt x="1438" y="1613"/>
                </a:lnTo>
                <a:lnTo>
                  <a:pt x="1436" y="1614"/>
                </a:lnTo>
                <a:lnTo>
                  <a:pt x="1435" y="1615"/>
                </a:lnTo>
                <a:lnTo>
                  <a:pt x="1435" y="1616"/>
                </a:lnTo>
                <a:lnTo>
                  <a:pt x="1434" y="1617"/>
                </a:lnTo>
                <a:lnTo>
                  <a:pt x="1434" y="1617"/>
                </a:lnTo>
                <a:lnTo>
                  <a:pt x="1432" y="1620"/>
                </a:lnTo>
                <a:lnTo>
                  <a:pt x="1431" y="1621"/>
                </a:lnTo>
                <a:lnTo>
                  <a:pt x="1431" y="1622"/>
                </a:lnTo>
                <a:lnTo>
                  <a:pt x="1431" y="1623"/>
                </a:lnTo>
                <a:lnTo>
                  <a:pt x="1432" y="1623"/>
                </a:lnTo>
                <a:lnTo>
                  <a:pt x="1432" y="1623"/>
                </a:lnTo>
                <a:lnTo>
                  <a:pt x="1432" y="1627"/>
                </a:lnTo>
                <a:lnTo>
                  <a:pt x="1431" y="1630"/>
                </a:lnTo>
                <a:lnTo>
                  <a:pt x="1431" y="1631"/>
                </a:lnTo>
                <a:lnTo>
                  <a:pt x="1430" y="1634"/>
                </a:lnTo>
                <a:lnTo>
                  <a:pt x="1430" y="1636"/>
                </a:lnTo>
                <a:lnTo>
                  <a:pt x="1431" y="1636"/>
                </a:lnTo>
                <a:lnTo>
                  <a:pt x="1431" y="1636"/>
                </a:lnTo>
                <a:lnTo>
                  <a:pt x="1432" y="1636"/>
                </a:lnTo>
                <a:lnTo>
                  <a:pt x="1433" y="1636"/>
                </a:lnTo>
                <a:lnTo>
                  <a:pt x="1433" y="1635"/>
                </a:lnTo>
                <a:lnTo>
                  <a:pt x="1434" y="1635"/>
                </a:lnTo>
                <a:lnTo>
                  <a:pt x="1434" y="1635"/>
                </a:lnTo>
                <a:lnTo>
                  <a:pt x="1435" y="1636"/>
                </a:lnTo>
                <a:lnTo>
                  <a:pt x="1434" y="1637"/>
                </a:lnTo>
                <a:lnTo>
                  <a:pt x="1434" y="1638"/>
                </a:lnTo>
                <a:lnTo>
                  <a:pt x="1434" y="1640"/>
                </a:lnTo>
                <a:lnTo>
                  <a:pt x="1434" y="1640"/>
                </a:lnTo>
                <a:lnTo>
                  <a:pt x="1435" y="1640"/>
                </a:lnTo>
                <a:lnTo>
                  <a:pt x="1435" y="1639"/>
                </a:lnTo>
                <a:lnTo>
                  <a:pt x="1436" y="1638"/>
                </a:lnTo>
                <a:lnTo>
                  <a:pt x="1437" y="1638"/>
                </a:lnTo>
                <a:lnTo>
                  <a:pt x="1438" y="1637"/>
                </a:lnTo>
                <a:lnTo>
                  <a:pt x="1439" y="1636"/>
                </a:lnTo>
                <a:lnTo>
                  <a:pt x="1439" y="1636"/>
                </a:lnTo>
                <a:lnTo>
                  <a:pt x="1439" y="1636"/>
                </a:lnTo>
                <a:lnTo>
                  <a:pt x="1440" y="1637"/>
                </a:lnTo>
                <a:lnTo>
                  <a:pt x="1439" y="1638"/>
                </a:lnTo>
                <a:lnTo>
                  <a:pt x="1439" y="1638"/>
                </a:lnTo>
                <a:lnTo>
                  <a:pt x="1439" y="1639"/>
                </a:lnTo>
                <a:lnTo>
                  <a:pt x="1439" y="1640"/>
                </a:lnTo>
                <a:lnTo>
                  <a:pt x="1439" y="1641"/>
                </a:lnTo>
                <a:lnTo>
                  <a:pt x="1438" y="1642"/>
                </a:lnTo>
                <a:lnTo>
                  <a:pt x="1437" y="1643"/>
                </a:lnTo>
                <a:lnTo>
                  <a:pt x="1437" y="1644"/>
                </a:lnTo>
                <a:lnTo>
                  <a:pt x="1437" y="1645"/>
                </a:lnTo>
                <a:lnTo>
                  <a:pt x="1438" y="1644"/>
                </a:lnTo>
                <a:lnTo>
                  <a:pt x="1439" y="1644"/>
                </a:lnTo>
                <a:lnTo>
                  <a:pt x="1440" y="1643"/>
                </a:lnTo>
                <a:lnTo>
                  <a:pt x="1441" y="1643"/>
                </a:lnTo>
                <a:lnTo>
                  <a:pt x="1442" y="1643"/>
                </a:lnTo>
                <a:lnTo>
                  <a:pt x="1443" y="1643"/>
                </a:lnTo>
                <a:lnTo>
                  <a:pt x="1445" y="1644"/>
                </a:lnTo>
                <a:lnTo>
                  <a:pt x="1446" y="1644"/>
                </a:lnTo>
                <a:lnTo>
                  <a:pt x="1447" y="1643"/>
                </a:lnTo>
                <a:lnTo>
                  <a:pt x="1450" y="1643"/>
                </a:lnTo>
                <a:lnTo>
                  <a:pt x="1455" y="1644"/>
                </a:lnTo>
                <a:lnTo>
                  <a:pt x="1456" y="1644"/>
                </a:lnTo>
                <a:lnTo>
                  <a:pt x="1457" y="1645"/>
                </a:lnTo>
                <a:lnTo>
                  <a:pt x="1457" y="1645"/>
                </a:lnTo>
                <a:lnTo>
                  <a:pt x="1458" y="1645"/>
                </a:lnTo>
                <a:lnTo>
                  <a:pt x="1460" y="1644"/>
                </a:lnTo>
                <a:lnTo>
                  <a:pt x="1461" y="1644"/>
                </a:lnTo>
                <a:lnTo>
                  <a:pt x="1462" y="1644"/>
                </a:lnTo>
                <a:lnTo>
                  <a:pt x="1464" y="1644"/>
                </a:lnTo>
                <a:lnTo>
                  <a:pt x="1465" y="1644"/>
                </a:lnTo>
                <a:lnTo>
                  <a:pt x="1466" y="1645"/>
                </a:lnTo>
                <a:lnTo>
                  <a:pt x="1468" y="1645"/>
                </a:lnTo>
                <a:lnTo>
                  <a:pt x="1469" y="1645"/>
                </a:lnTo>
                <a:lnTo>
                  <a:pt x="1470" y="1645"/>
                </a:lnTo>
                <a:lnTo>
                  <a:pt x="1472" y="1644"/>
                </a:lnTo>
                <a:lnTo>
                  <a:pt x="1474" y="1644"/>
                </a:lnTo>
                <a:lnTo>
                  <a:pt x="1476" y="1644"/>
                </a:lnTo>
                <a:lnTo>
                  <a:pt x="1477" y="1644"/>
                </a:lnTo>
                <a:lnTo>
                  <a:pt x="1478" y="1645"/>
                </a:lnTo>
                <a:lnTo>
                  <a:pt x="1478" y="1645"/>
                </a:lnTo>
                <a:lnTo>
                  <a:pt x="1480" y="1647"/>
                </a:lnTo>
                <a:lnTo>
                  <a:pt x="1482" y="1648"/>
                </a:lnTo>
                <a:lnTo>
                  <a:pt x="1484" y="1649"/>
                </a:lnTo>
                <a:lnTo>
                  <a:pt x="1487" y="1649"/>
                </a:lnTo>
                <a:lnTo>
                  <a:pt x="1492" y="1650"/>
                </a:lnTo>
                <a:lnTo>
                  <a:pt x="1494" y="1650"/>
                </a:lnTo>
                <a:lnTo>
                  <a:pt x="1496" y="1652"/>
                </a:lnTo>
                <a:lnTo>
                  <a:pt x="1497" y="1652"/>
                </a:lnTo>
                <a:lnTo>
                  <a:pt x="1498" y="1652"/>
                </a:lnTo>
                <a:lnTo>
                  <a:pt x="1499" y="1651"/>
                </a:lnTo>
                <a:lnTo>
                  <a:pt x="1499" y="1651"/>
                </a:lnTo>
                <a:lnTo>
                  <a:pt x="1499" y="1650"/>
                </a:lnTo>
                <a:lnTo>
                  <a:pt x="1500" y="1650"/>
                </a:lnTo>
                <a:lnTo>
                  <a:pt x="1501" y="1651"/>
                </a:lnTo>
                <a:lnTo>
                  <a:pt x="1503" y="1651"/>
                </a:lnTo>
                <a:lnTo>
                  <a:pt x="1503" y="1651"/>
                </a:lnTo>
                <a:lnTo>
                  <a:pt x="1504" y="1651"/>
                </a:lnTo>
                <a:lnTo>
                  <a:pt x="1505" y="1651"/>
                </a:lnTo>
                <a:lnTo>
                  <a:pt x="1505" y="1651"/>
                </a:lnTo>
                <a:lnTo>
                  <a:pt x="1508" y="1653"/>
                </a:lnTo>
                <a:lnTo>
                  <a:pt x="1511" y="1655"/>
                </a:lnTo>
                <a:lnTo>
                  <a:pt x="1512" y="1656"/>
                </a:lnTo>
                <a:lnTo>
                  <a:pt x="1513" y="1656"/>
                </a:lnTo>
                <a:lnTo>
                  <a:pt x="1514" y="1656"/>
                </a:lnTo>
                <a:lnTo>
                  <a:pt x="1515" y="1656"/>
                </a:lnTo>
                <a:lnTo>
                  <a:pt x="1516" y="1655"/>
                </a:lnTo>
                <a:lnTo>
                  <a:pt x="1518" y="1654"/>
                </a:lnTo>
                <a:lnTo>
                  <a:pt x="1519" y="1654"/>
                </a:lnTo>
                <a:lnTo>
                  <a:pt x="1520" y="1652"/>
                </a:lnTo>
                <a:lnTo>
                  <a:pt x="1520" y="1651"/>
                </a:lnTo>
                <a:lnTo>
                  <a:pt x="1520" y="1650"/>
                </a:lnTo>
                <a:lnTo>
                  <a:pt x="1519" y="1649"/>
                </a:lnTo>
                <a:lnTo>
                  <a:pt x="1518" y="1647"/>
                </a:lnTo>
                <a:lnTo>
                  <a:pt x="1518" y="1647"/>
                </a:lnTo>
                <a:lnTo>
                  <a:pt x="1518" y="1646"/>
                </a:lnTo>
                <a:lnTo>
                  <a:pt x="1519" y="1646"/>
                </a:lnTo>
                <a:lnTo>
                  <a:pt x="1519" y="1647"/>
                </a:lnTo>
                <a:lnTo>
                  <a:pt x="1520" y="1647"/>
                </a:lnTo>
                <a:lnTo>
                  <a:pt x="1520" y="1649"/>
                </a:lnTo>
                <a:lnTo>
                  <a:pt x="1521" y="1650"/>
                </a:lnTo>
                <a:lnTo>
                  <a:pt x="1521" y="1651"/>
                </a:lnTo>
                <a:lnTo>
                  <a:pt x="1521" y="1652"/>
                </a:lnTo>
                <a:lnTo>
                  <a:pt x="1521" y="1654"/>
                </a:lnTo>
                <a:lnTo>
                  <a:pt x="1522" y="1655"/>
                </a:lnTo>
                <a:lnTo>
                  <a:pt x="1522" y="1658"/>
                </a:lnTo>
                <a:lnTo>
                  <a:pt x="1522" y="1658"/>
                </a:lnTo>
                <a:lnTo>
                  <a:pt x="1522" y="1661"/>
                </a:lnTo>
                <a:lnTo>
                  <a:pt x="1522" y="1665"/>
                </a:lnTo>
                <a:lnTo>
                  <a:pt x="1523" y="1666"/>
                </a:lnTo>
                <a:lnTo>
                  <a:pt x="1524" y="1669"/>
                </a:lnTo>
                <a:lnTo>
                  <a:pt x="1525" y="1670"/>
                </a:lnTo>
                <a:lnTo>
                  <a:pt x="1525" y="1672"/>
                </a:lnTo>
                <a:lnTo>
                  <a:pt x="1526" y="1674"/>
                </a:lnTo>
                <a:lnTo>
                  <a:pt x="1527" y="1679"/>
                </a:lnTo>
                <a:lnTo>
                  <a:pt x="1528" y="1682"/>
                </a:lnTo>
                <a:lnTo>
                  <a:pt x="1528" y="1684"/>
                </a:lnTo>
                <a:lnTo>
                  <a:pt x="1530" y="1686"/>
                </a:lnTo>
                <a:lnTo>
                  <a:pt x="1532" y="1688"/>
                </a:lnTo>
                <a:lnTo>
                  <a:pt x="1533" y="1690"/>
                </a:lnTo>
                <a:lnTo>
                  <a:pt x="1536" y="1694"/>
                </a:lnTo>
                <a:lnTo>
                  <a:pt x="1539" y="1696"/>
                </a:lnTo>
                <a:lnTo>
                  <a:pt x="1541" y="1697"/>
                </a:lnTo>
                <a:lnTo>
                  <a:pt x="1543" y="1698"/>
                </a:lnTo>
                <a:lnTo>
                  <a:pt x="1546" y="1698"/>
                </a:lnTo>
                <a:lnTo>
                  <a:pt x="1548" y="1698"/>
                </a:lnTo>
                <a:lnTo>
                  <a:pt x="1549" y="1698"/>
                </a:lnTo>
                <a:lnTo>
                  <a:pt x="1550" y="1699"/>
                </a:lnTo>
                <a:lnTo>
                  <a:pt x="1552" y="1700"/>
                </a:lnTo>
                <a:lnTo>
                  <a:pt x="1554" y="1701"/>
                </a:lnTo>
                <a:lnTo>
                  <a:pt x="1556" y="1702"/>
                </a:lnTo>
                <a:lnTo>
                  <a:pt x="1558" y="1703"/>
                </a:lnTo>
                <a:lnTo>
                  <a:pt x="1559" y="1703"/>
                </a:lnTo>
                <a:lnTo>
                  <a:pt x="1560" y="1704"/>
                </a:lnTo>
                <a:lnTo>
                  <a:pt x="1560" y="1705"/>
                </a:lnTo>
                <a:lnTo>
                  <a:pt x="1561" y="1706"/>
                </a:lnTo>
                <a:lnTo>
                  <a:pt x="1564" y="1707"/>
                </a:lnTo>
                <a:lnTo>
                  <a:pt x="1567" y="1708"/>
                </a:lnTo>
                <a:lnTo>
                  <a:pt x="1570" y="1710"/>
                </a:lnTo>
                <a:lnTo>
                  <a:pt x="1571" y="1710"/>
                </a:lnTo>
                <a:lnTo>
                  <a:pt x="1573" y="1711"/>
                </a:lnTo>
                <a:lnTo>
                  <a:pt x="1574" y="1711"/>
                </a:lnTo>
                <a:lnTo>
                  <a:pt x="1577" y="1713"/>
                </a:lnTo>
                <a:lnTo>
                  <a:pt x="1580" y="1714"/>
                </a:lnTo>
                <a:lnTo>
                  <a:pt x="1582" y="1715"/>
                </a:lnTo>
                <a:lnTo>
                  <a:pt x="1584" y="1715"/>
                </a:lnTo>
                <a:lnTo>
                  <a:pt x="1586" y="1715"/>
                </a:lnTo>
                <a:lnTo>
                  <a:pt x="1588" y="1715"/>
                </a:lnTo>
                <a:lnTo>
                  <a:pt x="1589" y="1716"/>
                </a:lnTo>
                <a:lnTo>
                  <a:pt x="1591" y="1717"/>
                </a:lnTo>
                <a:lnTo>
                  <a:pt x="1592" y="1719"/>
                </a:lnTo>
                <a:lnTo>
                  <a:pt x="1593" y="1720"/>
                </a:lnTo>
                <a:lnTo>
                  <a:pt x="1594" y="1721"/>
                </a:lnTo>
                <a:lnTo>
                  <a:pt x="1595" y="1723"/>
                </a:lnTo>
                <a:lnTo>
                  <a:pt x="1596" y="1724"/>
                </a:lnTo>
                <a:lnTo>
                  <a:pt x="1598" y="1725"/>
                </a:lnTo>
                <a:lnTo>
                  <a:pt x="1604" y="1732"/>
                </a:lnTo>
                <a:lnTo>
                  <a:pt x="1605" y="1733"/>
                </a:lnTo>
                <a:lnTo>
                  <a:pt x="1605" y="1735"/>
                </a:lnTo>
                <a:lnTo>
                  <a:pt x="1606" y="1737"/>
                </a:lnTo>
                <a:lnTo>
                  <a:pt x="1607" y="1738"/>
                </a:lnTo>
                <a:lnTo>
                  <a:pt x="1607" y="1739"/>
                </a:lnTo>
                <a:lnTo>
                  <a:pt x="1607" y="1741"/>
                </a:lnTo>
                <a:lnTo>
                  <a:pt x="1607" y="1742"/>
                </a:lnTo>
                <a:lnTo>
                  <a:pt x="1608" y="1744"/>
                </a:lnTo>
                <a:lnTo>
                  <a:pt x="1609" y="1746"/>
                </a:lnTo>
                <a:lnTo>
                  <a:pt x="1610" y="1749"/>
                </a:lnTo>
                <a:lnTo>
                  <a:pt x="1611" y="1751"/>
                </a:lnTo>
                <a:lnTo>
                  <a:pt x="1612" y="1754"/>
                </a:lnTo>
                <a:lnTo>
                  <a:pt x="1613" y="1756"/>
                </a:lnTo>
                <a:lnTo>
                  <a:pt x="1613" y="1757"/>
                </a:lnTo>
                <a:lnTo>
                  <a:pt x="1615" y="1759"/>
                </a:lnTo>
                <a:lnTo>
                  <a:pt x="1617" y="1763"/>
                </a:lnTo>
                <a:lnTo>
                  <a:pt x="1619" y="1765"/>
                </a:lnTo>
                <a:lnTo>
                  <a:pt x="1620" y="1768"/>
                </a:lnTo>
                <a:lnTo>
                  <a:pt x="1621" y="1770"/>
                </a:lnTo>
                <a:lnTo>
                  <a:pt x="1623" y="1773"/>
                </a:lnTo>
                <a:lnTo>
                  <a:pt x="1624" y="1774"/>
                </a:lnTo>
                <a:lnTo>
                  <a:pt x="1625" y="1777"/>
                </a:lnTo>
                <a:lnTo>
                  <a:pt x="1627" y="1779"/>
                </a:lnTo>
                <a:lnTo>
                  <a:pt x="1628" y="1781"/>
                </a:lnTo>
                <a:lnTo>
                  <a:pt x="1629" y="1784"/>
                </a:lnTo>
                <a:lnTo>
                  <a:pt x="1629" y="1786"/>
                </a:lnTo>
                <a:lnTo>
                  <a:pt x="1629" y="1788"/>
                </a:lnTo>
                <a:lnTo>
                  <a:pt x="1630" y="1790"/>
                </a:lnTo>
                <a:lnTo>
                  <a:pt x="1630" y="1792"/>
                </a:lnTo>
                <a:lnTo>
                  <a:pt x="1630" y="1794"/>
                </a:lnTo>
                <a:lnTo>
                  <a:pt x="1630" y="1797"/>
                </a:lnTo>
                <a:lnTo>
                  <a:pt x="1630" y="1799"/>
                </a:lnTo>
                <a:lnTo>
                  <a:pt x="1631" y="1801"/>
                </a:lnTo>
                <a:lnTo>
                  <a:pt x="1632" y="1803"/>
                </a:lnTo>
                <a:lnTo>
                  <a:pt x="1633" y="1805"/>
                </a:lnTo>
                <a:lnTo>
                  <a:pt x="1634" y="1806"/>
                </a:lnTo>
                <a:lnTo>
                  <a:pt x="1634" y="1807"/>
                </a:lnTo>
                <a:lnTo>
                  <a:pt x="1634" y="1808"/>
                </a:lnTo>
                <a:lnTo>
                  <a:pt x="1635" y="1810"/>
                </a:lnTo>
                <a:lnTo>
                  <a:pt x="1636" y="1812"/>
                </a:lnTo>
                <a:lnTo>
                  <a:pt x="1638" y="1814"/>
                </a:lnTo>
                <a:lnTo>
                  <a:pt x="1640" y="1815"/>
                </a:lnTo>
                <a:lnTo>
                  <a:pt x="1643" y="1817"/>
                </a:lnTo>
                <a:lnTo>
                  <a:pt x="1645" y="1818"/>
                </a:lnTo>
                <a:lnTo>
                  <a:pt x="1647" y="1819"/>
                </a:lnTo>
                <a:lnTo>
                  <a:pt x="1648" y="1820"/>
                </a:lnTo>
                <a:lnTo>
                  <a:pt x="1648" y="1821"/>
                </a:lnTo>
                <a:lnTo>
                  <a:pt x="1647" y="1823"/>
                </a:lnTo>
                <a:lnTo>
                  <a:pt x="1646" y="1825"/>
                </a:lnTo>
                <a:lnTo>
                  <a:pt x="1643" y="1828"/>
                </a:lnTo>
                <a:lnTo>
                  <a:pt x="1641" y="1831"/>
                </a:lnTo>
                <a:lnTo>
                  <a:pt x="1640" y="1834"/>
                </a:lnTo>
                <a:lnTo>
                  <a:pt x="1639" y="1837"/>
                </a:lnTo>
                <a:lnTo>
                  <a:pt x="1639" y="1839"/>
                </a:lnTo>
                <a:lnTo>
                  <a:pt x="1639" y="1840"/>
                </a:lnTo>
                <a:lnTo>
                  <a:pt x="1640" y="1843"/>
                </a:lnTo>
                <a:lnTo>
                  <a:pt x="1641" y="1845"/>
                </a:lnTo>
                <a:lnTo>
                  <a:pt x="1640" y="1847"/>
                </a:lnTo>
                <a:lnTo>
                  <a:pt x="1640" y="1851"/>
                </a:lnTo>
                <a:lnTo>
                  <a:pt x="1639" y="1854"/>
                </a:lnTo>
                <a:lnTo>
                  <a:pt x="1639" y="1857"/>
                </a:lnTo>
                <a:lnTo>
                  <a:pt x="1640" y="1858"/>
                </a:lnTo>
                <a:lnTo>
                  <a:pt x="1641" y="1862"/>
                </a:lnTo>
                <a:lnTo>
                  <a:pt x="1642" y="1865"/>
                </a:lnTo>
                <a:lnTo>
                  <a:pt x="1642" y="1867"/>
                </a:lnTo>
                <a:lnTo>
                  <a:pt x="1643" y="1869"/>
                </a:lnTo>
                <a:lnTo>
                  <a:pt x="1644" y="1872"/>
                </a:lnTo>
                <a:lnTo>
                  <a:pt x="1645" y="1874"/>
                </a:lnTo>
                <a:lnTo>
                  <a:pt x="1646" y="1876"/>
                </a:lnTo>
                <a:lnTo>
                  <a:pt x="1648" y="1877"/>
                </a:lnTo>
                <a:lnTo>
                  <a:pt x="1649" y="1879"/>
                </a:lnTo>
                <a:lnTo>
                  <a:pt x="1650" y="1881"/>
                </a:lnTo>
                <a:lnTo>
                  <a:pt x="1652" y="1883"/>
                </a:lnTo>
                <a:lnTo>
                  <a:pt x="1654" y="1884"/>
                </a:lnTo>
                <a:lnTo>
                  <a:pt x="1658" y="1885"/>
                </a:lnTo>
                <a:lnTo>
                  <a:pt x="1662" y="1885"/>
                </a:lnTo>
                <a:lnTo>
                  <a:pt x="1664" y="1885"/>
                </a:lnTo>
                <a:lnTo>
                  <a:pt x="1665" y="1885"/>
                </a:lnTo>
                <a:lnTo>
                  <a:pt x="1665" y="1887"/>
                </a:lnTo>
                <a:lnTo>
                  <a:pt x="1665" y="1890"/>
                </a:lnTo>
                <a:lnTo>
                  <a:pt x="1667" y="1892"/>
                </a:lnTo>
                <a:lnTo>
                  <a:pt x="1669" y="1895"/>
                </a:lnTo>
                <a:lnTo>
                  <a:pt x="1672" y="1898"/>
                </a:lnTo>
                <a:lnTo>
                  <a:pt x="1675" y="1903"/>
                </a:lnTo>
                <a:lnTo>
                  <a:pt x="1677" y="1906"/>
                </a:lnTo>
                <a:lnTo>
                  <a:pt x="1678" y="1907"/>
                </a:lnTo>
                <a:lnTo>
                  <a:pt x="1680" y="1909"/>
                </a:lnTo>
                <a:lnTo>
                  <a:pt x="1684" y="1911"/>
                </a:lnTo>
                <a:lnTo>
                  <a:pt x="1687" y="1914"/>
                </a:lnTo>
                <a:lnTo>
                  <a:pt x="1691" y="1916"/>
                </a:lnTo>
                <a:lnTo>
                  <a:pt x="1693" y="1918"/>
                </a:lnTo>
                <a:lnTo>
                  <a:pt x="1694" y="1921"/>
                </a:lnTo>
                <a:lnTo>
                  <a:pt x="1694" y="1924"/>
                </a:lnTo>
                <a:lnTo>
                  <a:pt x="1696" y="1928"/>
                </a:lnTo>
                <a:lnTo>
                  <a:pt x="1697" y="1932"/>
                </a:lnTo>
                <a:lnTo>
                  <a:pt x="1699" y="1936"/>
                </a:lnTo>
                <a:lnTo>
                  <a:pt x="1699" y="1938"/>
                </a:lnTo>
                <a:lnTo>
                  <a:pt x="1699" y="1940"/>
                </a:lnTo>
                <a:lnTo>
                  <a:pt x="1700" y="1941"/>
                </a:lnTo>
                <a:lnTo>
                  <a:pt x="1701" y="1942"/>
                </a:lnTo>
                <a:lnTo>
                  <a:pt x="1703" y="1944"/>
                </a:lnTo>
                <a:lnTo>
                  <a:pt x="1703" y="1946"/>
                </a:lnTo>
                <a:lnTo>
                  <a:pt x="1703" y="1950"/>
                </a:lnTo>
                <a:lnTo>
                  <a:pt x="1703" y="1954"/>
                </a:lnTo>
                <a:lnTo>
                  <a:pt x="1704" y="1958"/>
                </a:lnTo>
                <a:lnTo>
                  <a:pt x="1703" y="1961"/>
                </a:lnTo>
                <a:lnTo>
                  <a:pt x="1702" y="1963"/>
                </a:lnTo>
                <a:lnTo>
                  <a:pt x="1701" y="1966"/>
                </a:lnTo>
                <a:lnTo>
                  <a:pt x="1701" y="1969"/>
                </a:lnTo>
                <a:lnTo>
                  <a:pt x="1702" y="1971"/>
                </a:lnTo>
                <a:lnTo>
                  <a:pt x="1702" y="1974"/>
                </a:lnTo>
                <a:lnTo>
                  <a:pt x="1702" y="1976"/>
                </a:lnTo>
                <a:lnTo>
                  <a:pt x="1701" y="1980"/>
                </a:lnTo>
                <a:lnTo>
                  <a:pt x="1701" y="1982"/>
                </a:lnTo>
                <a:lnTo>
                  <a:pt x="1700" y="1986"/>
                </a:lnTo>
                <a:lnTo>
                  <a:pt x="1699" y="1990"/>
                </a:lnTo>
                <a:lnTo>
                  <a:pt x="1699" y="1992"/>
                </a:lnTo>
                <a:lnTo>
                  <a:pt x="1700" y="1995"/>
                </a:lnTo>
                <a:lnTo>
                  <a:pt x="1700" y="1997"/>
                </a:lnTo>
                <a:lnTo>
                  <a:pt x="1701" y="1999"/>
                </a:lnTo>
                <a:lnTo>
                  <a:pt x="1703" y="2001"/>
                </a:lnTo>
                <a:lnTo>
                  <a:pt x="1704" y="2003"/>
                </a:lnTo>
                <a:lnTo>
                  <a:pt x="1704" y="2004"/>
                </a:lnTo>
                <a:lnTo>
                  <a:pt x="1705" y="2006"/>
                </a:lnTo>
                <a:lnTo>
                  <a:pt x="1705" y="2009"/>
                </a:lnTo>
                <a:lnTo>
                  <a:pt x="1706" y="2011"/>
                </a:lnTo>
                <a:lnTo>
                  <a:pt x="1707" y="2013"/>
                </a:lnTo>
                <a:lnTo>
                  <a:pt x="1708" y="2015"/>
                </a:lnTo>
                <a:lnTo>
                  <a:pt x="1708" y="2018"/>
                </a:lnTo>
                <a:lnTo>
                  <a:pt x="1709" y="2020"/>
                </a:lnTo>
                <a:lnTo>
                  <a:pt x="1710" y="2021"/>
                </a:lnTo>
                <a:lnTo>
                  <a:pt x="1711" y="2022"/>
                </a:lnTo>
                <a:lnTo>
                  <a:pt x="1713" y="2023"/>
                </a:lnTo>
                <a:lnTo>
                  <a:pt x="1714" y="2024"/>
                </a:lnTo>
                <a:lnTo>
                  <a:pt x="1716" y="2024"/>
                </a:lnTo>
                <a:lnTo>
                  <a:pt x="1717" y="2025"/>
                </a:lnTo>
                <a:lnTo>
                  <a:pt x="1719" y="2026"/>
                </a:lnTo>
                <a:lnTo>
                  <a:pt x="1719" y="2027"/>
                </a:lnTo>
                <a:lnTo>
                  <a:pt x="1721" y="2027"/>
                </a:lnTo>
                <a:lnTo>
                  <a:pt x="1722" y="2028"/>
                </a:lnTo>
                <a:lnTo>
                  <a:pt x="1724" y="2028"/>
                </a:lnTo>
                <a:lnTo>
                  <a:pt x="1726" y="2027"/>
                </a:lnTo>
                <a:lnTo>
                  <a:pt x="1727" y="2026"/>
                </a:lnTo>
                <a:lnTo>
                  <a:pt x="1728" y="2024"/>
                </a:lnTo>
                <a:lnTo>
                  <a:pt x="1729" y="2023"/>
                </a:lnTo>
                <a:lnTo>
                  <a:pt x="1730" y="2023"/>
                </a:lnTo>
                <a:lnTo>
                  <a:pt x="1731" y="2022"/>
                </a:lnTo>
                <a:lnTo>
                  <a:pt x="1732" y="2023"/>
                </a:lnTo>
                <a:lnTo>
                  <a:pt x="1734" y="2023"/>
                </a:lnTo>
                <a:lnTo>
                  <a:pt x="1734" y="2023"/>
                </a:lnTo>
                <a:lnTo>
                  <a:pt x="1735" y="2023"/>
                </a:lnTo>
                <a:lnTo>
                  <a:pt x="1736" y="2022"/>
                </a:lnTo>
                <a:lnTo>
                  <a:pt x="1737" y="2021"/>
                </a:lnTo>
                <a:lnTo>
                  <a:pt x="1738" y="2021"/>
                </a:lnTo>
                <a:lnTo>
                  <a:pt x="1740" y="2021"/>
                </a:lnTo>
                <a:lnTo>
                  <a:pt x="1741" y="2021"/>
                </a:lnTo>
                <a:lnTo>
                  <a:pt x="1743" y="2020"/>
                </a:lnTo>
                <a:lnTo>
                  <a:pt x="1744" y="2019"/>
                </a:lnTo>
                <a:lnTo>
                  <a:pt x="1745" y="2017"/>
                </a:lnTo>
                <a:lnTo>
                  <a:pt x="1746" y="2017"/>
                </a:lnTo>
                <a:lnTo>
                  <a:pt x="1747" y="2018"/>
                </a:lnTo>
                <a:lnTo>
                  <a:pt x="1749" y="2020"/>
                </a:lnTo>
                <a:lnTo>
                  <a:pt x="1752" y="2022"/>
                </a:lnTo>
                <a:lnTo>
                  <a:pt x="1752" y="2023"/>
                </a:lnTo>
                <a:lnTo>
                  <a:pt x="1752" y="2033"/>
                </a:lnTo>
                <a:lnTo>
                  <a:pt x="1752" y="2051"/>
                </a:lnTo>
                <a:lnTo>
                  <a:pt x="1752" y="2052"/>
                </a:lnTo>
                <a:lnTo>
                  <a:pt x="1782" y="2066"/>
                </a:lnTo>
                <a:lnTo>
                  <a:pt x="1794" y="2072"/>
                </a:lnTo>
                <a:lnTo>
                  <a:pt x="1810" y="2079"/>
                </a:lnTo>
                <a:lnTo>
                  <a:pt x="1826" y="2087"/>
                </a:lnTo>
                <a:lnTo>
                  <a:pt x="1835" y="2091"/>
                </a:lnTo>
                <a:lnTo>
                  <a:pt x="1834" y="2092"/>
                </a:lnTo>
                <a:lnTo>
                  <a:pt x="1834" y="2093"/>
                </a:lnTo>
                <a:lnTo>
                  <a:pt x="1834" y="2093"/>
                </a:lnTo>
                <a:lnTo>
                  <a:pt x="1834" y="2095"/>
                </a:lnTo>
                <a:lnTo>
                  <a:pt x="1834" y="2096"/>
                </a:lnTo>
                <a:lnTo>
                  <a:pt x="1834" y="2098"/>
                </a:lnTo>
                <a:lnTo>
                  <a:pt x="1834" y="2100"/>
                </a:lnTo>
                <a:lnTo>
                  <a:pt x="1833" y="2102"/>
                </a:lnTo>
                <a:lnTo>
                  <a:pt x="1834" y="2104"/>
                </a:lnTo>
                <a:lnTo>
                  <a:pt x="1834" y="2104"/>
                </a:lnTo>
                <a:lnTo>
                  <a:pt x="1835" y="2106"/>
                </a:lnTo>
                <a:lnTo>
                  <a:pt x="1835" y="2107"/>
                </a:lnTo>
                <a:lnTo>
                  <a:pt x="1834" y="2109"/>
                </a:lnTo>
                <a:lnTo>
                  <a:pt x="1834" y="2109"/>
                </a:lnTo>
                <a:lnTo>
                  <a:pt x="1833" y="2111"/>
                </a:lnTo>
                <a:lnTo>
                  <a:pt x="1831" y="2112"/>
                </a:lnTo>
                <a:lnTo>
                  <a:pt x="1829" y="2113"/>
                </a:lnTo>
                <a:lnTo>
                  <a:pt x="1827" y="2115"/>
                </a:lnTo>
                <a:lnTo>
                  <a:pt x="1824" y="2116"/>
                </a:lnTo>
                <a:lnTo>
                  <a:pt x="1824" y="2118"/>
                </a:lnTo>
                <a:lnTo>
                  <a:pt x="1824" y="2119"/>
                </a:lnTo>
                <a:lnTo>
                  <a:pt x="1824" y="2119"/>
                </a:lnTo>
                <a:lnTo>
                  <a:pt x="1826" y="2120"/>
                </a:lnTo>
                <a:lnTo>
                  <a:pt x="1827" y="2122"/>
                </a:lnTo>
                <a:lnTo>
                  <a:pt x="1828" y="2124"/>
                </a:lnTo>
                <a:lnTo>
                  <a:pt x="1828" y="2125"/>
                </a:lnTo>
                <a:lnTo>
                  <a:pt x="1828" y="2127"/>
                </a:lnTo>
                <a:lnTo>
                  <a:pt x="1828" y="2128"/>
                </a:lnTo>
                <a:lnTo>
                  <a:pt x="1828" y="2130"/>
                </a:lnTo>
                <a:lnTo>
                  <a:pt x="1828" y="2130"/>
                </a:lnTo>
                <a:lnTo>
                  <a:pt x="1827" y="2131"/>
                </a:lnTo>
                <a:lnTo>
                  <a:pt x="1826" y="2132"/>
                </a:lnTo>
                <a:lnTo>
                  <a:pt x="1825" y="2133"/>
                </a:lnTo>
                <a:lnTo>
                  <a:pt x="1825" y="2134"/>
                </a:lnTo>
                <a:lnTo>
                  <a:pt x="1825" y="2135"/>
                </a:lnTo>
                <a:lnTo>
                  <a:pt x="1825" y="2135"/>
                </a:lnTo>
                <a:lnTo>
                  <a:pt x="1826" y="2136"/>
                </a:lnTo>
                <a:lnTo>
                  <a:pt x="1827" y="2137"/>
                </a:lnTo>
                <a:lnTo>
                  <a:pt x="1827" y="2138"/>
                </a:lnTo>
                <a:lnTo>
                  <a:pt x="1827" y="2139"/>
                </a:lnTo>
                <a:lnTo>
                  <a:pt x="1827" y="2139"/>
                </a:lnTo>
                <a:lnTo>
                  <a:pt x="1827" y="2139"/>
                </a:lnTo>
                <a:lnTo>
                  <a:pt x="1827" y="2141"/>
                </a:lnTo>
                <a:lnTo>
                  <a:pt x="1827" y="2142"/>
                </a:lnTo>
                <a:lnTo>
                  <a:pt x="1827" y="2143"/>
                </a:lnTo>
                <a:lnTo>
                  <a:pt x="1826" y="2144"/>
                </a:lnTo>
                <a:lnTo>
                  <a:pt x="1825" y="2145"/>
                </a:lnTo>
                <a:lnTo>
                  <a:pt x="1824" y="2146"/>
                </a:lnTo>
                <a:lnTo>
                  <a:pt x="1823" y="2146"/>
                </a:lnTo>
                <a:lnTo>
                  <a:pt x="1822" y="2146"/>
                </a:lnTo>
                <a:lnTo>
                  <a:pt x="1821" y="2146"/>
                </a:lnTo>
                <a:lnTo>
                  <a:pt x="1820" y="2148"/>
                </a:lnTo>
                <a:lnTo>
                  <a:pt x="1819" y="2150"/>
                </a:lnTo>
                <a:lnTo>
                  <a:pt x="1819" y="2151"/>
                </a:lnTo>
                <a:lnTo>
                  <a:pt x="1819" y="2152"/>
                </a:lnTo>
                <a:lnTo>
                  <a:pt x="1819" y="2153"/>
                </a:lnTo>
                <a:lnTo>
                  <a:pt x="1819" y="2153"/>
                </a:lnTo>
                <a:lnTo>
                  <a:pt x="1820" y="2155"/>
                </a:lnTo>
                <a:lnTo>
                  <a:pt x="1820" y="2156"/>
                </a:lnTo>
                <a:lnTo>
                  <a:pt x="1820" y="2157"/>
                </a:lnTo>
                <a:lnTo>
                  <a:pt x="1821" y="2158"/>
                </a:lnTo>
                <a:lnTo>
                  <a:pt x="1820" y="2159"/>
                </a:lnTo>
                <a:lnTo>
                  <a:pt x="1820" y="2160"/>
                </a:lnTo>
                <a:lnTo>
                  <a:pt x="1818" y="2161"/>
                </a:lnTo>
                <a:lnTo>
                  <a:pt x="1817" y="2161"/>
                </a:lnTo>
                <a:lnTo>
                  <a:pt x="1816" y="2161"/>
                </a:lnTo>
                <a:lnTo>
                  <a:pt x="1814" y="2161"/>
                </a:lnTo>
                <a:lnTo>
                  <a:pt x="1812" y="2162"/>
                </a:lnTo>
                <a:lnTo>
                  <a:pt x="1809" y="2163"/>
                </a:lnTo>
                <a:lnTo>
                  <a:pt x="1806" y="2165"/>
                </a:lnTo>
                <a:lnTo>
                  <a:pt x="1802" y="2167"/>
                </a:lnTo>
                <a:lnTo>
                  <a:pt x="1800" y="2168"/>
                </a:lnTo>
                <a:lnTo>
                  <a:pt x="1798" y="2169"/>
                </a:lnTo>
                <a:lnTo>
                  <a:pt x="1796" y="2171"/>
                </a:lnTo>
                <a:lnTo>
                  <a:pt x="1794" y="2174"/>
                </a:lnTo>
                <a:lnTo>
                  <a:pt x="1792" y="2176"/>
                </a:lnTo>
                <a:lnTo>
                  <a:pt x="1789" y="2178"/>
                </a:lnTo>
                <a:lnTo>
                  <a:pt x="1787" y="2179"/>
                </a:lnTo>
                <a:lnTo>
                  <a:pt x="1782" y="2181"/>
                </a:lnTo>
                <a:lnTo>
                  <a:pt x="1778" y="2183"/>
                </a:lnTo>
                <a:lnTo>
                  <a:pt x="1775" y="2184"/>
                </a:lnTo>
                <a:lnTo>
                  <a:pt x="1772" y="2185"/>
                </a:lnTo>
                <a:lnTo>
                  <a:pt x="1769" y="2185"/>
                </a:lnTo>
                <a:lnTo>
                  <a:pt x="1769" y="2185"/>
                </a:lnTo>
                <a:lnTo>
                  <a:pt x="1767" y="2186"/>
                </a:lnTo>
                <a:lnTo>
                  <a:pt x="1766" y="2186"/>
                </a:lnTo>
                <a:lnTo>
                  <a:pt x="1765" y="2186"/>
                </a:lnTo>
                <a:lnTo>
                  <a:pt x="1764" y="2186"/>
                </a:lnTo>
                <a:lnTo>
                  <a:pt x="1763" y="2187"/>
                </a:lnTo>
                <a:lnTo>
                  <a:pt x="1761" y="2188"/>
                </a:lnTo>
                <a:lnTo>
                  <a:pt x="1758" y="2189"/>
                </a:lnTo>
                <a:lnTo>
                  <a:pt x="1758" y="2189"/>
                </a:lnTo>
                <a:lnTo>
                  <a:pt x="1754" y="2192"/>
                </a:lnTo>
                <a:lnTo>
                  <a:pt x="1749" y="2195"/>
                </a:lnTo>
                <a:lnTo>
                  <a:pt x="1749" y="2195"/>
                </a:lnTo>
                <a:lnTo>
                  <a:pt x="1746" y="2196"/>
                </a:lnTo>
                <a:lnTo>
                  <a:pt x="1744" y="2197"/>
                </a:lnTo>
                <a:lnTo>
                  <a:pt x="1743" y="2199"/>
                </a:lnTo>
                <a:lnTo>
                  <a:pt x="1741" y="2202"/>
                </a:lnTo>
                <a:lnTo>
                  <a:pt x="1740" y="2205"/>
                </a:lnTo>
                <a:lnTo>
                  <a:pt x="1740" y="2207"/>
                </a:lnTo>
                <a:lnTo>
                  <a:pt x="1740" y="2207"/>
                </a:lnTo>
                <a:lnTo>
                  <a:pt x="1739" y="2208"/>
                </a:lnTo>
                <a:lnTo>
                  <a:pt x="1739" y="2209"/>
                </a:lnTo>
                <a:lnTo>
                  <a:pt x="1739" y="2209"/>
                </a:lnTo>
                <a:lnTo>
                  <a:pt x="1739" y="2209"/>
                </a:lnTo>
                <a:lnTo>
                  <a:pt x="1739" y="2211"/>
                </a:lnTo>
                <a:lnTo>
                  <a:pt x="1739" y="2213"/>
                </a:lnTo>
                <a:lnTo>
                  <a:pt x="1738" y="2214"/>
                </a:lnTo>
                <a:lnTo>
                  <a:pt x="1737" y="2215"/>
                </a:lnTo>
                <a:lnTo>
                  <a:pt x="1736" y="2217"/>
                </a:lnTo>
                <a:lnTo>
                  <a:pt x="1734" y="2218"/>
                </a:lnTo>
                <a:lnTo>
                  <a:pt x="1733" y="2219"/>
                </a:lnTo>
                <a:lnTo>
                  <a:pt x="1732" y="2220"/>
                </a:lnTo>
                <a:lnTo>
                  <a:pt x="1731" y="2220"/>
                </a:lnTo>
                <a:lnTo>
                  <a:pt x="1730" y="2221"/>
                </a:lnTo>
                <a:lnTo>
                  <a:pt x="1729" y="2222"/>
                </a:lnTo>
                <a:lnTo>
                  <a:pt x="1729" y="2223"/>
                </a:lnTo>
                <a:lnTo>
                  <a:pt x="1728" y="2224"/>
                </a:lnTo>
                <a:lnTo>
                  <a:pt x="1728" y="2225"/>
                </a:lnTo>
                <a:lnTo>
                  <a:pt x="1727" y="2225"/>
                </a:lnTo>
                <a:lnTo>
                  <a:pt x="1727" y="2226"/>
                </a:lnTo>
                <a:lnTo>
                  <a:pt x="1727" y="2227"/>
                </a:lnTo>
                <a:lnTo>
                  <a:pt x="1727" y="2228"/>
                </a:lnTo>
                <a:lnTo>
                  <a:pt x="1727" y="2229"/>
                </a:lnTo>
                <a:lnTo>
                  <a:pt x="1728" y="2230"/>
                </a:lnTo>
                <a:lnTo>
                  <a:pt x="1729" y="2232"/>
                </a:lnTo>
                <a:lnTo>
                  <a:pt x="1729" y="2234"/>
                </a:lnTo>
                <a:lnTo>
                  <a:pt x="1728" y="2237"/>
                </a:lnTo>
                <a:lnTo>
                  <a:pt x="1729" y="2237"/>
                </a:lnTo>
                <a:lnTo>
                  <a:pt x="1729" y="2238"/>
                </a:lnTo>
                <a:lnTo>
                  <a:pt x="1728" y="2238"/>
                </a:lnTo>
                <a:lnTo>
                  <a:pt x="1728" y="2238"/>
                </a:lnTo>
                <a:lnTo>
                  <a:pt x="1728" y="2239"/>
                </a:lnTo>
                <a:lnTo>
                  <a:pt x="1728" y="2239"/>
                </a:lnTo>
                <a:lnTo>
                  <a:pt x="1729" y="2241"/>
                </a:lnTo>
                <a:lnTo>
                  <a:pt x="1728" y="2243"/>
                </a:lnTo>
                <a:lnTo>
                  <a:pt x="1729" y="2245"/>
                </a:lnTo>
                <a:lnTo>
                  <a:pt x="1729" y="2246"/>
                </a:lnTo>
                <a:lnTo>
                  <a:pt x="1729" y="2248"/>
                </a:lnTo>
                <a:lnTo>
                  <a:pt x="1729" y="2249"/>
                </a:lnTo>
                <a:lnTo>
                  <a:pt x="1729" y="2249"/>
                </a:lnTo>
                <a:lnTo>
                  <a:pt x="1729" y="2250"/>
                </a:lnTo>
                <a:lnTo>
                  <a:pt x="1730" y="2251"/>
                </a:lnTo>
                <a:lnTo>
                  <a:pt x="1730" y="2251"/>
                </a:lnTo>
                <a:lnTo>
                  <a:pt x="1730" y="2252"/>
                </a:lnTo>
                <a:lnTo>
                  <a:pt x="1730" y="2253"/>
                </a:lnTo>
                <a:lnTo>
                  <a:pt x="1730" y="2254"/>
                </a:lnTo>
                <a:lnTo>
                  <a:pt x="1730" y="2254"/>
                </a:lnTo>
                <a:lnTo>
                  <a:pt x="1731" y="2254"/>
                </a:lnTo>
                <a:lnTo>
                  <a:pt x="1731" y="2256"/>
                </a:lnTo>
                <a:lnTo>
                  <a:pt x="1731" y="2256"/>
                </a:lnTo>
                <a:lnTo>
                  <a:pt x="1730" y="2258"/>
                </a:lnTo>
                <a:lnTo>
                  <a:pt x="1730" y="2258"/>
                </a:lnTo>
                <a:lnTo>
                  <a:pt x="1729" y="2258"/>
                </a:lnTo>
                <a:lnTo>
                  <a:pt x="1728" y="2258"/>
                </a:lnTo>
                <a:lnTo>
                  <a:pt x="1727" y="2259"/>
                </a:lnTo>
                <a:lnTo>
                  <a:pt x="1726" y="2259"/>
                </a:lnTo>
                <a:lnTo>
                  <a:pt x="1726" y="2260"/>
                </a:lnTo>
                <a:lnTo>
                  <a:pt x="1726" y="2261"/>
                </a:lnTo>
                <a:lnTo>
                  <a:pt x="1725" y="2261"/>
                </a:lnTo>
                <a:lnTo>
                  <a:pt x="1724" y="2261"/>
                </a:lnTo>
                <a:lnTo>
                  <a:pt x="1723" y="2261"/>
                </a:lnTo>
                <a:lnTo>
                  <a:pt x="1722" y="2261"/>
                </a:lnTo>
                <a:lnTo>
                  <a:pt x="1722" y="2262"/>
                </a:lnTo>
                <a:lnTo>
                  <a:pt x="1722" y="2263"/>
                </a:lnTo>
                <a:lnTo>
                  <a:pt x="1722" y="2264"/>
                </a:lnTo>
                <a:lnTo>
                  <a:pt x="1722" y="2265"/>
                </a:lnTo>
                <a:lnTo>
                  <a:pt x="1721" y="2266"/>
                </a:lnTo>
                <a:lnTo>
                  <a:pt x="1721" y="2268"/>
                </a:lnTo>
                <a:lnTo>
                  <a:pt x="1720" y="2269"/>
                </a:lnTo>
                <a:lnTo>
                  <a:pt x="1720" y="2270"/>
                </a:lnTo>
                <a:lnTo>
                  <a:pt x="1719" y="2271"/>
                </a:lnTo>
                <a:lnTo>
                  <a:pt x="1718" y="2272"/>
                </a:lnTo>
                <a:lnTo>
                  <a:pt x="1718" y="2273"/>
                </a:lnTo>
                <a:lnTo>
                  <a:pt x="1718" y="2273"/>
                </a:lnTo>
                <a:lnTo>
                  <a:pt x="1717" y="2273"/>
                </a:lnTo>
                <a:lnTo>
                  <a:pt x="1716" y="2273"/>
                </a:lnTo>
                <a:lnTo>
                  <a:pt x="1715" y="2274"/>
                </a:lnTo>
                <a:lnTo>
                  <a:pt x="1715" y="2274"/>
                </a:lnTo>
                <a:lnTo>
                  <a:pt x="1715" y="2275"/>
                </a:lnTo>
                <a:lnTo>
                  <a:pt x="1715" y="2275"/>
                </a:lnTo>
                <a:lnTo>
                  <a:pt x="1715" y="2276"/>
                </a:lnTo>
                <a:lnTo>
                  <a:pt x="1715" y="2276"/>
                </a:lnTo>
                <a:lnTo>
                  <a:pt x="1716" y="2277"/>
                </a:lnTo>
                <a:lnTo>
                  <a:pt x="1716" y="2277"/>
                </a:lnTo>
                <a:lnTo>
                  <a:pt x="1716" y="2278"/>
                </a:lnTo>
                <a:lnTo>
                  <a:pt x="1716" y="2278"/>
                </a:lnTo>
                <a:lnTo>
                  <a:pt x="1715" y="2278"/>
                </a:lnTo>
                <a:lnTo>
                  <a:pt x="1715" y="2278"/>
                </a:lnTo>
                <a:lnTo>
                  <a:pt x="1714" y="2279"/>
                </a:lnTo>
                <a:lnTo>
                  <a:pt x="1714" y="2279"/>
                </a:lnTo>
                <a:lnTo>
                  <a:pt x="1714" y="2280"/>
                </a:lnTo>
                <a:lnTo>
                  <a:pt x="1714" y="2281"/>
                </a:lnTo>
                <a:lnTo>
                  <a:pt x="1714" y="2282"/>
                </a:lnTo>
                <a:lnTo>
                  <a:pt x="1715" y="2283"/>
                </a:lnTo>
                <a:lnTo>
                  <a:pt x="1716" y="2283"/>
                </a:lnTo>
                <a:lnTo>
                  <a:pt x="1716" y="2284"/>
                </a:lnTo>
                <a:lnTo>
                  <a:pt x="1716" y="2284"/>
                </a:lnTo>
                <a:lnTo>
                  <a:pt x="1716" y="2286"/>
                </a:lnTo>
                <a:lnTo>
                  <a:pt x="1716" y="2288"/>
                </a:lnTo>
                <a:lnTo>
                  <a:pt x="1716" y="2289"/>
                </a:lnTo>
                <a:lnTo>
                  <a:pt x="1715" y="2290"/>
                </a:lnTo>
                <a:lnTo>
                  <a:pt x="1714" y="2290"/>
                </a:lnTo>
                <a:lnTo>
                  <a:pt x="1713" y="2290"/>
                </a:lnTo>
                <a:lnTo>
                  <a:pt x="1713" y="2290"/>
                </a:lnTo>
                <a:lnTo>
                  <a:pt x="1712" y="2290"/>
                </a:lnTo>
                <a:lnTo>
                  <a:pt x="1711" y="2291"/>
                </a:lnTo>
                <a:lnTo>
                  <a:pt x="1711" y="2292"/>
                </a:lnTo>
                <a:lnTo>
                  <a:pt x="1711" y="2293"/>
                </a:lnTo>
                <a:lnTo>
                  <a:pt x="1711" y="2294"/>
                </a:lnTo>
                <a:lnTo>
                  <a:pt x="1711" y="2294"/>
                </a:lnTo>
                <a:lnTo>
                  <a:pt x="1711" y="2295"/>
                </a:lnTo>
                <a:lnTo>
                  <a:pt x="1711" y="2296"/>
                </a:lnTo>
                <a:lnTo>
                  <a:pt x="1712" y="2296"/>
                </a:lnTo>
                <a:lnTo>
                  <a:pt x="1712" y="2296"/>
                </a:lnTo>
                <a:lnTo>
                  <a:pt x="1713" y="2297"/>
                </a:lnTo>
                <a:lnTo>
                  <a:pt x="1713" y="2300"/>
                </a:lnTo>
                <a:lnTo>
                  <a:pt x="1713" y="2302"/>
                </a:lnTo>
                <a:lnTo>
                  <a:pt x="1712" y="2305"/>
                </a:lnTo>
                <a:lnTo>
                  <a:pt x="1711" y="2307"/>
                </a:lnTo>
                <a:lnTo>
                  <a:pt x="1711" y="2309"/>
                </a:lnTo>
                <a:lnTo>
                  <a:pt x="1710" y="2312"/>
                </a:lnTo>
                <a:lnTo>
                  <a:pt x="1710" y="2313"/>
                </a:lnTo>
                <a:lnTo>
                  <a:pt x="1710" y="2314"/>
                </a:lnTo>
                <a:lnTo>
                  <a:pt x="1709" y="2315"/>
                </a:lnTo>
                <a:lnTo>
                  <a:pt x="1708" y="2316"/>
                </a:lnTo>
                <a:lnTo>
                  <a:pt x="1708" y="2317"/>
                </a:lnTo>
                <a:lnTo>
                  <a:pt x="1708" y="2318"/>
                </a:lnTo>
                <a:lnTo>
                  <a:pt x="1707" y="2318"/>
                </a:lnTo>
                <a:lnTo>
                  <a:pt x="1707" y="2319"/>
                </a:lnTo>
                <a:lnTo>
                  <a:pt x="1707" y="2320"/>
                </a:lnTo>
                <a:lnTo>
                  <a:pt x="1706" y="2323"/>
                </a:lnTo>
                <a:lnTo>
                  <a:pt x="1706" y="2324"/>
                </a:lnTo>
                <a:lnTo>
                  <a:pt x="1705" y="2325"/>
                </a:lnTo>
                <a:lnTo>
                  <a:pt x="1705" y="2325"/>
                </a:lnTo>
                <a:lnTo>
                  <a:pt x="1706" y="2326"/>
                </a:lnTo>
                <a:lnTo>
                  <a:pt x="1706" y="2326"/>
                </a:lnTo>
                <a:lnTo>
                  <a:pt x="1707" y="2326"/>
                </a:lnTo>
                <a:lnTo>
                  <a:pt x="1707" y="2326"/>
                </a:lnTo>
                <a:lnTo>
                  <a:pt x="1708" y="2326"/>
                </a:lnTo>
                <a:lnTo>
                  <a:pt x="1709" y="2326"/>
                </a:lnTo>
                <a:lnTo>
                  <a:pt x="1709" y="2326"/>
                </a:lnTo>
                <a:lnTo>
                  <a:pt x="1710" y="2325"/>
                </a:lnTo>
                <a:lnTo>
                  <a:pt x="1710" y="2324"/>
                </a:lnTo>
                <a:lnTo>
                  <a:pt x="1710" y="2323"/>
                </a:lnTo>
                <a:lnTo>
                  <a:pt x="1710" y="2323"/>
                </a:lnTo>
                <a:lnTo>
                  <a:pt x="1710" y="2323"/>
                </a:lnTo>
                <a:lnTo>
                  <a:pt x="1710" y="2326"/>
                </a:lnTo>
                <a:lnTo>
                  <a:pt x="1709" y="2328"/>
                </a:lnTo>
                <a:lnTo>
                  <a:pt x="1709" y="2330"/>
                </a:lnTo>
                <a:lnTo>
                  <a:pt x="1709" y="2332"/>
                </a:lnTo>
                <a:lnTo>
                  <a:pt x="1709" y="2337"/>
                </a:lnTo>
                <a:lnTo>
                  <a:pt x="1710" y="2340"/>
                </a:lnTo>
                <a:lnTo>
                  <a:pt x="1710" y="2348"/>
                </a:lnTo>
                <a:lnTo>
                  <a:pt x="1710" y="2352"/>
                </a:lnTo>
                <a:lnTo>
                  <a:pt x="1709" y="2356"/>
                </a:lnTo>
                <a:lnTo>
                  <a:pt x="1709" y="2356"/>
                </a:lnTo>
                <a:lnTo>
                  <a:pt x="1709" y="2357"/>
                </a:lnTo>
                <a:lnTo>
                  <a:pt x="1709" y="2358"/>
                </a:lnTo>
                <a:lnTo>
                  <a:pt x="1709" y="2358"/>
                </a:lnTo>
                <a:lnTo>
                  <a:pt x="1709" y="2359"/>
                </a:lnTo>
                <a:lnTo>
                  <a:pt x="1709" y="2361"/>
                </a:lnTo>
                <a:lnTo>
                  <a:pt x="1709" y="2361"/>
                </a:lnTo>
                <a:lnTo>
                  <a:pt x="1707" y="2361"/>
                </a:lnTo>
                <a:lnTo>
                  <a:pt x="1707" y="2362"/>
                </a:lnTo>
                <a:lnTo>
                  <a:pt x="1706" y="2362"/>
                </a:lnTo>
                <a:lnTo>
                  <a:pt x="1705" y="2363"/>
                </a:lnTo>
                <a:lnTo>
                  <a:pt x="1705" y="2364"/>
                </a:lnTo>
                <a:lnTo>
                  <a:pt x="1704" y="2365"/>
                </a:lnTo>
                <a:lnTo>
                  <a:pt x="1704" y="2366"/>
                </a:lnTo>
                <a:lnTo>
                  <a:pt x="1704" y="2366"/>
                </a:lnTo>
                <a:lnTo>
                  <a:pt x="1703" y="2368"/>
                </a:lnTo>
                <a:lnTo>
                  <a:pt x="1702" y="2368"/>
                </a:lnTo>
                <a:lnTo>
                  <a:pt x="1702" y="2368"/>
                </a:lnTo>
                <a:lnTo>
                  <a:pt x="1701" y="2369"/>
                </a:lnTo>
                <a:lnTo>
                  <a:pt x="1701" y="2369"/>
                </a:lnTo>
                <a:lnTo>
                  <a:pt x="1701" y="2370"/>
                </a:lnTo>
                <a:lnTo>
                  <a:pt x="1700" y="2371"/>
                </a:lnTo>
                <a:lnTo>
                  <a:pt x="1700" y="2372"/>
                </a:lnTo>
                <a:lnTo>
                  <a:pt x="1699" y="2372"/>
                </a:lnTo>
                <a:lnTo>
                  <a:pt x="1698" y="2372"/>
                </a:lnTo>
                <a:lnTo>
                  <a:pt x="1698" y="2373"/>
                </a:lnTo>
                <a:lnTo>
                  <a:pt x="1698" y="2373"/>
                </a:lnTo>
                <a:lnTo>
                  <a:pt x="1698" y="2374"/>
                </a:lnTo>
                <a:lnTo>
                  <a:pt x="1698" y="2374"/>
                </a:lnTo>
                <a:lnTo>
                  <a:pt x="1698" y="2374"/>
                </a:lnTo>
                <a:lnTo>
                  <a:pt x="1697" y="2374"/>
                </a:lnTo>
                <a:lnTo>
                  <a:pt x="1696" y="2375"/>
                </a:lnTo>
                <a:lnTo>
                  <a:pt x="1695" y="2375"/>
                </a:lnTo>
                <a:lnTo>
                  <a:pt x="1695" y="2376"/>
                </a:lnTo>
                <a:lnTo>
                  <a:pt x="1694" y="2376"/>
                </a:lnTo>
                <a:lnTo>
                  <a:pt x="1694" y="2377"/>
                </a:lnTo>
                <a:lnTo>
                  <a:pt x="1694" y="2378"/>
                </a:lnTo>
                <a:lnTo>
                  <a:pt x="1694" y="2379"/>
                </a:lnTo>
                <a:lnTo>
                  <a:pt x="1694" y="2381"/>
                </a:lnTo>
                <a:lnTo>
                  <a:pt x="1694" y="2381"/>
                </a:lnTo>
                <a:lnTo>
                  <a:pt x="1694" y="2382"/>
                </a:lnTo>
                <a:lnTo>
                  <a:pt x="1694" y="2383"/>
                </a:lnTo>
                <a:lnTo>
                  <a:pt x="1694" y="2384"/>
                </a:lnTo>
                <a:lnTo>
                  <a:pt x="1694" y="2385"/>
                </a:lnTo>
                <a:lnTo>
                  <a:pt x="1694" y="2386"/>
                </a:lnTo>
                <a:lnTo>
                  <a:pt x="1694" y="2387"/>
                </a:lnTo>
                <a:lnTo>
                  <a:pt x="1694" y="2389"/>
                </a:lnTo>
                <a:lnTo>
                  <a:pt x="1694" y="2390"/>
                </a:lnTo>
                <a:lnTo>
                  <a:pt x="1694" y="2391"/>
                </a:lnTo>
                <a:lnTo>
                  <a:pt x="1694" y="2391"/>
                </a:lnTo>
                <a:lnTo>
                  <a:pt x="1695" y="2392"/>
                </a:lnTo>
                <a:lnTo>
                  <a:pt x="1695" y="2393"/>
                </a:lnTo>
                <a:lnTo>
                  <a:pt x="1695" y="2394"/>
                </a:lnTo>
                <a:lnTo>
                  <a:pt x="1695" y="2395"/>
                </a:lnTo>
                <a:lnTo>
                  <a:pt x="1696" y="2396"/>
                </a:lnTo>
                <a:lnTo>
                  <a:pt x="1696" y="2396"/>
                </a:lnTo>
                <a:lnTo>
                  <a:pt x="1696" y="2397"/>
                </a:lnTo>
                <a:lnTo>
                  <a:pt x="1697" y="2397"/>
                </a:lnTo>
                <a:lnTo>
                  <a:pt x="1697" y="2397"/>
                </a:lnTo>
                <a:lnTo>
                  <a:pt x="1697" y="2397"/>
                </a:lnTo>
                <a:lnTo>
                  <a:pt x="1698" y="2396"/>
                </a:lnTo>
                <a:lnTo>
                  <a:pt x="1699" y="2398"/>
                </a:lnTo>
                <a:lnTo>
                  <a:pt x="1700" y="2401"/>
                </a:lnTo>
                <a:lnTo>
                  <a:pt x="1700" y="2402"/>
                </a:lnTo>
                <a:lnTo>
                  <a:pt x="1700" y="2402"/>
                </a:lnTo>
                <a:lnTo>
                  <a:pt x="1699" y="2403"/>
                </a:lnTo>
                <a:lnTo>
                  <a:pt x="1698" y="2404"/>
                </a:lnTo>
                <a:lnTo>
                  <a:pt x="1699" y="2405"/>
                </a:lnTo>
                <a:lnTo>
                  <a:pt x="1699" y="2406"/>
                </a:lnTo>
                <a:lnTo>
                  <a:pt x="1699" y="2406"/>
                </a:lnTo>
                <a:lnTo>
                  <a:pt x="1698" y="2409"/>
                </a:lnTo>
                <a:lnTo>
                  <a:pt x="1698" y="2409"/>
                </a:lnTo>
                <a:lnTo>
                  <a:pt x="1697" y="2409"/>
                </a:lnTo>
                <a:lnTo>
                  <a:pt x="1696" y="2408"/>
                </a:lnTo>
                <a:lnTo>
                  <a:pt x="1696" y="2408"/>
                </a:lnTo>
                <a:lnTo>
                  <a:pt x="1695" y="2408"/>
                </a:lnTo>
                <a:lnTo>
                  <a:pt x="1694" y="2408"/>
                </a:lnTo>
                <a:lnTo>
                  <a:pt x="1694" y="2409"/>
                </a:lnTo>
                <a:lnTo>
                  <a:pt x="1694" y="2410"/>
                </a:lnTo>
                <a:lnTo>
                  <a:pt x="1694" y="2411"/>
                </a:lnTo>
                <a:lnTo>
                  <a:pt x="1694" y="2411"/>
                </a:lnTo>
                <a:lnTo>
                  <a:pt x="1694" y="2412"/>
                </a:lnTo>
                <a:lnTo>
                  <a:pt x="1694" y="2413"/>
                </a:lnTo>
                <a:lnTo>
                  <a:pt x="1695" y="2414"/>
                </a:lnTo>
                <a:lnTo>
                  <a:pt x="1696" y="2415"/>
                </a:lnTo>
                <a:lnTo>
                  <a:pt x="1696" y="2416"/>
                </a:lnTo>
                <a:lnTo>
                  <a:pt x="1696" y="2417"/>
                </a:lnTo>
                <a:lnTo>
                  <a:pt x="1696" y="2419"/>
                </a:lnTo>
                <a:lnTo>
                  <a:pt x="1697" y="2422"/>
                </a:lnTo>
                <a:lnTo>
                  <a:pt x="1698" y="2424"/>
                </a:lnTo>
                <a:lnTo>
                  <a:pt x="1701" y="2424"/>
                </a:lnTo>
                <a:lnTo>
                  <a:pt x="1704" y="2424"/>
                </a:lnTo>
                <a:lnTo>
                  <a:pt x="1705" y="2425"/>
                </a:lnTo>
                <a:lnTo>
                  <a:pt x="1705" y="2426"/>
                </a:lnTo>
                <a:lnTo>
                  <a:pt x="1704" y="2428"/>
                </a:lnTo>
                <a:lnTo>
                  <a:pt x="1704" y="2429"/>
                </a:lnTo>
                <a:lnTo>
                  <a:pt x="1704" y="2429"/>
                </a:lnTo>
                <a:lnTo>
                  <a:pt x="1703" y="2431"/>
                </a:lnTo>
                <a:lnTo>
                  <a:pt x="1703" y="2431"/>
                </a:lnTo>
                <a:lnTo>
                  <a:pt x="1703" y="2431"/>
                </a:lnTo>
                <a:lnTo>
                  <a:pt x="1702" y="2432"/>
                </a:lnTo>
                <a:lnTo>
                  <a:pt x="1701" y="2433"/>
                </a:lnTo>
                <a:lnTo>
                  <a:pt x="1700" y="2433"/>
                </a:lnTo>
                <a:lnTo>
                  <a:pt x="1700" y="2434"/>
                </a:lnTo>
                <a:lnTo>
                  <a:pt x="1699" y="2434"/>
                </a:lnTo>
                <a:lnTo>
                  <a:pt x="1700" y="2435"/>
                </a:lnTo>
                <a:lnTo>
                  <a:pt x="1700" y="2435"/>
                </a:lnTo>
                <a:lnTo>
                  <a:pt x="1701" y="2436"/>
                </a:lnTo>
                <a:lnTo>
                  <a:pt x="1699" y="2440"/>
                </a:lnTo>
                <a:lnTo>
                  <a:pt x="1699" y="2440"/>
                </a:lnTo>
                <a:lnTo>
                  <a:pt x="1698" y="2441"/>
                </a:lnTo>
                <a:lnTo>
                  <a:pt x="1697" y="2441"/>
                </a:lnTo>
                <a:lnTo>
                  <a:pt x="1696" y="2442"/>
                </a:lnTo>
                <a:lnTo>
                  <a:pt x="1695" y="2442"/>
                </a:lnTo>
                <a:lnTo>
                  <a:pt x="1695" y="2443"/>
                </a:lnTo>
                <a:lnTo>
                  <a:pt x="1695" y="2443"/>
                </a:lnTo>
                <a:lnTo>
                  <a:pt x="1695" y="2444"/>
                </a:lnTo>
                <a:lnTo>
                  <a:pt x="1696" y="2445"/>
                </a:lnTo>
                <a:lnTo>
                  <a:pt x="1697" y="2446"/>
                </a:lnTo>
                <a:lnTo>
                  <a:pt x="1697" y="2447"/>
                </a:lnTo>
                <a:lnTo>
                  <a:pt x="1697" y="2448"/>
                </a:lnTo>
                <a:lnTo>
                  <a:pt x="1697" y="2448"/>
                </a:lnTo>
                <a:lnTo>
                  <a:pt x="1696" y="2448"/>
                </a:lnTo>
                <a:lnTo>
                  <a:pt x="1696" y="2448"/>
                </a:lnTo>
                <a:lnTo>
                  <a:pt x="1695" y="2447"/>
                </a:lnTo>
                <a:lnTo>
                  <a:pt x="1694" y="2447"/>
                </a:lnTo>
                <a:lnTo>
                  <a:pt x="1694" y="2446"/>
                </a:lnTo>
                <a:lnTo>
                  <a:pt x="1693" y="2446"/>
                </a:lnTo>
                <a:lnTo>
                  <a:pt x="1693" y="2446"/>
                </a:lnTo>
                <a:lnTo>
                  <a:pt x="1692" y="2447"/>
                </a:lnTo>
                <a:lnTo>
                  <a:pt x="1692" y="2447"/>
                </a:lnTo>
                <a:lnTo>
                  <a:pt x="1692" y="2448"/>
                </a:lnTo>
                <a:lnTo>
                  <a:pt x="1692" y="2448"/>
                </a:lnTo>
                <a:lnTo>
                  <a:pt x="1692" y="2449"/>
                </a:lnTo>
                <a:lnTo>
                  <a:pt x="1692" y="2449"/>
                </a:lnTo>
                <a:lnTo>
                  <a:pt x="1692" y="2450"/>
                </a:lnTo>
                <a:lnTo>
                  <a:pt x="1693" y="2451"/>
                </a:lnTo>
                <a:lnTo>
                  <a:pt x="1693" y="2451"/>
                </a:lnTo>
                <a:lnTo>
                  <a:pt x="1695" y="2452"/>
                </a:lnTo>
                <a:lnTo>
                  <a:pt x="1696" y="2453"/>
                </a:lnTo>
                <a:lnTo>
                  <a:pt x="1696" y="2453"/>
                </a:lnTo>
                <a:lnTo>
                  <a:pt x="1697" y="2454"/>
                </a:lnTo>
                <a:lnTo>
                  <a:pt x="1697" y="2454"/>
                </a:lnTo>
                <a:lnTo>
                  <a:pt x="1697" y="2455"/>
                </a:lnTo>
                <a:lnTo>
                  <a:pt x="1696" y="2456"/>
                </a:lnTo>
                <a:lnTo>
                  <a:pt x="1696" y="2456"/>
                </a:lnTo>
                <a:lnTo>
                  <a:pt x="1696" y="2457"/>
                </a:lnTo>
                <a:lnTo>
                  <a:pt x="1696" y="2458"/>
                </a:lnTo>
                <a:lnTo>
                  <a:pt x="1697" y="2458"/>
                </a:lnTo>
                <a:lnTo>
                  <a:pt x="1697" y="2459"/>
                </a:lnTo>
                <a:lnTo>
                  <a:pt x="1698" y="2459"/>
                </a:lnTo>
                <a:lnTo>
                  <a:pt x="1698" y="2459"/>
                </a:lnTo>
                <a:lnTo>
                  <a:pt x="1699" y="2458"/>
                </a:lnTo>
                <a:lnTo>
                  <a:pt x="1699" y="2457"/>
                </a:lnTo>
                <a:lnTo>
                  <a:pt x="1700" y="2456"/>
                </a:lnTo>
                <a:lnTo>
                  <a:pt x="1700" y="2456"/>
                </a:lnTo>
                <a:lnTo>
                  <a:pt x="1700" y="2454"/>
                </a:lnTo>
                <a:lnTo>
                  <a:pt x="1701" y="2454"/>
                </a:lnTo>
                <a:lnTo>
                  <a:pt x="1701" y="2454"/>
                </a:lnTo>
                <a:lnTo>
                  <a:pt x="1701" y="2454"/>
                </a:lnTo>
                <a:lnTo>
                  <a:pt x="1702" y="2454"/>
                </a:lnTo>
                <a:lnTo>
                  <a:pt x="1702" y="2455"/>
                </a:lnTo>
                <a:lnTo>
                  <a:pt x="1702" y="2457"/>
                </a:lnTo>
                <a:lnTo>
                  <a:pt x="1701" y="2460"/>
                </a:lnTo>
                <a:lnTo>
                  <a:pt x="1698" y="2463"/>
                </a:lnTo>
                <a:lnTo>
                  <a:pt x="1697" y="2466"/>
                </a:lnTo>
                <a:lnTo>
                  <a:pt x="1696" y="2468"/>
                </a:lnTo>
                <a:lnTo>
                  <a:pt x="1695" y="2468"/>
                </a:lnTo>
                <a:lnTo>
                  <a:pt x="1695" y="2468"/>
                </a:lnTo>
                <a:lnTo>
                  <a:pt x="1695" y="2469"/>
                </a:lnTo>
                <a:lnTo>
                  <a:pt x="1694" y="2469"/>
                </a:lnTo>
                <a:lnTo>
                  <a:pt x="1694" y="2469"/>
                </a:lnTo>
                <a:lnTo>
                  <a:pt x="1693" y="2470"/>
                </a:lnTo>
                <a:lnTo>
                  <a:pt x="1693" y="2470"/>
                </a:lnTo>
                <a:lnTo>
                  <a:pt x="1692" y="2471"/>
                </a:lnTo>
                <a:lnTo>
                  <a:pt x="1692" y="2472"/>
                </a:lnTo>
                <a:lnTo>
                  <a:pt x="1692" y="2472"/>
                </a:lnTo>
                <a:lnTo>
                  <a:pt x="1691" y="2473"/>
                </a:lnTo>
                <a:lnTo>
                  <a:pt x="1691" y="2474"/>
                </a:lnTo>
                <a:lnTo>
                  <a:pt x="1691" y="2474"/>
                </a:lnTo>
                <a:lnTo>
                  <a:pt x="1690" y="2476"/>
                </a:lnTo>
                <a:lnTo>
                  <a:pt x="1690" y="2476"/>
                </a:lnTo>
                <a:lnTo>
                  <a:pt x="1690" y="2476"/>
                </a:lnTo>
                <a:lnTo>
                  <a:pt x="1687" y="2482"/>
                </a:lnTo>
                <a:lnTo>
                  <a:pt x="1684" y="2486"/>
                </a:lnTo>
                <a:lnTo>
                  <a:pt x="1682" y="2489"/>
                </a:lnTo>
                <a:lnTo>
                  <a:pt x="1679" y="2491"/>
                </a:lnTo>
                <a:lnTo>
                  <a:pt x="1677" y="2493"/>
                </a:lnTo>
                <a:lnTo>
                  <a:pt x="1677" y="2493"/>
                </a:lnTo>
                <a:lnTo>
                  <a:pt x="1677" y="2493"/>
                </a:lnTo>
                <a:lnTo>
                  <a:pt x="1676" y="2493"/>
                </a:lnTo>
                <a:lnTo>
                  <a:pt x="1675" y="2494"/>
                </a:lnTo>
                <a:lnTo>
                  <a:pt x="1675" y="2495"/>
                </a:lnTo>
                <a:lnTo>
                  <a:pt x="1675" y="2496"/>
                </a:lnTo>
                <a:lnTo>
                  <a:pt x="1675" y="2496"/>
                </a:lnTo>
                <a:lnTo>
                  <a:pt x="1675" y="2497"/>
                </a:lnTo>
                <a:lnTo>
                  <a:pt x="1675" y="2498"/>
                </a:lnTo>
                <a:lnTo>
                  <a:pt x="1675" y="2499"/>
                </a:lnTo>
                <a:lnTo>
                  <a:pt x="1675" y="2500"/>
                </a:lnTo>
                <a:lnTo>
                  <a:pt x="1675" y="2500"/>
                </a:lnTo>
                <a:lnTo>
                  <a:pt x="1674" y="2504"/>
                </a:lnTo>
                <a:lnTo>
                  <a:pt x="1673" y="2509"/>
                </a:lnTo>
                <a:lnTo>
                  <a:pt x="1672" y="2510"/>
                </a:lnTo>
                <a:lnTo>
                  <a:pt x="1672" y="2510"/>
                </a:lnTo>
                <a:lnTo>
                  <a:pt x="1671" y="2511"/>
                </a:lnTo>
                <a:lnTo>
                  <a:pt x="1671" y="2511"/>
                </a:lnTo>
                <a:lnTo>
                  <a:pt x="1671" y="2511"/>
                </a:lnTo>
                <a:lnTo>
                  <a:pt x="1671" y="2512"/>
                </a:lnTo>
                <a:lnTo>
                  <a:pt x="1670" y="2513"/>
                </a:lnTo>
                <a:lnTo>
                  <a:pt x="1670" y="2514"/>
                </a:lnTo>
                <a:lnTo>
                  <a:pt x="1669" y="2515"/>
                </a:lnTo>
                <a:lnTo>
                  <a:pt x="1669" y="2516"/>
                </a:lnTo>
                <a:lnTo>
                  <a:pt x="1669" y="2517"/>
                </a:lnTo>
                <a:lnTo>
                  <a:pt x="1669" y="2518"/>
                </a:lnTo>
                <a:lnTo>
                  <a:pt x="1669" y="2518"/>
                </a:lnTo>
                <a:lnTo>
                  <a:pt x="1669" y="2519"/>
                </a:lnTo>
                <a:lnTo>
                  <a:pt x="1668" y="2520"/>
                </a:lnTo>
                <a:lnTo>
                  <a:pt x="1667" y="2522"/>
                </a:lnTo>
                <a:lnTo>
                  <a:pt x="1666" y="2522"/>
                </a:lnTo>
                <a:lnTo>
                  <a:pt x="1666" y="2523"/>
                </a:lnTo>
                <a:lnTo>
                  <a:pt x="1666" y="2523"/>
                </a:lnTo>
                <a:lnTo>
                  <a:pt x="1665" y="2525"/>
                </a:lnTo>
                <a:lnTo>
                  <a:pt x="1664" y="2526"/>
                </a:lnTo>
                <a:lnTo>
                  <a:pt x="1664" y="2527"/>
                </a:lnTo>
                <a:lnTo>
                  <a:pt x="1664" y="2528"/>
                </a:lnTo>
                <a:lnTo>
                  <a:pt x="1664" y="2529"/>
                </a:lnTo>
                <a:lnTo>
                  <a:pt x="1664" y="2530"/>
                </a:lnTo>
                <a:lnTo>
                  <a:pt x="1664" y="2531"/>
                </a:lnTo>
                <a:lnTo>
                  <a:pt x="1664" y="2532"/>
                </a:lnTo>
                <a:lnTo>
                  <a:pt x="1664" y="2533"/>
                </a:lnTo>
                <a:lnTo>
                  <a:pt x="1664" y="2535"/>
                </a:lnTo>
                <a:lnTo>
                  <a:pt x="1663" y="2535"/>
                </a:lnTo>
                <a:lnTo>
                  <a:pt x="1663" y="2537"/>
                </a:lnTo>
                <a:lnTo>
                  <a:pt x="1663" y="2538"/>
                </a:lnTo>
                <a:lnTo>
                  <a:pt x="1663" y="2539"/>
                </a:lnTo>
                <a:lnTo>
                  <a:pt x="1663" y="2540"/>
                </a:lnTo>
                <a:lnTo>
                  <a:pt x="1663" y="2541"/>
                </a:lnTo>
                <a:lnTo>
                  <a:pt x="1662" y="2542"/>
                </a:lnTo>
                <a:lnTo>
                  <a:pt x="1662" y="2543"/>
                </a:lnTo>
                <a:lnTo>
                  <a:pt x="1662" y="2544"/>
                </a:lnTo>
                <a:lnTo>
                  <a:pt x="1662" y="2545"/>
                </a:lnTo>
                <a:lnTo>
                  <a:pt x="1661" y="2546"/>
                </a:lnTo>
                <a:lnTo>
                  <a:pt x="1661" y="2546"/>
                </a:lnTo>
                <a:lnTo>
                  <a:pt x="1661" y="2546"/>
                </a:lnTo>
                <a:lnTo>
                  <a:pt x="1661" y="2547"/>
                </a:lnTo>
                <a:lnTo>
                  <a:pt x="1660" y="2547"/>
                </a:lnTo>
                <a:lnTo>
                  <a:pt x="1660" y="2548"/>
                </a:lnTo>
                <a:lnTo>
                  <a:pt x="1660" y="2549"/>
                </a:lnTo>
                <a:lnTo>
                  <a:pt x="1660" y="2550"/>
                </a:lnTo>
                <a:lnTo>
                  <a:pt x="1660" y="2551"/>
                </a:lnTo>
                <a:lnTo>
                  <a:pt x="1660" y="2552"/>
                </a:lnTo>
                <a:lnTo>
                  <a:pt x="1660" y="2552"/>
                </a:lnTo>
                <a:lnTo>
                  <a:pt x="1660" y="2552"/>
                </a:lnTo>
                <a:lnTo>
                  <a:pt x="1659" y="2553"/>
                </a:lnTo>
                <a:lnTo>
                  <a:pt x="1659" y="2553"/>
                </a:lnTo>
                <a:lnTo>
                  <a:pt x="1658" y="2553"/>
                </a:lnTo>
                <a:lnTo>
                  <a:pt x="1656" y="2553"/>
                </a:lnTo>
                <a:lnTo>
                  <a:pt x="1655" y="2553"/>
                </a:lnTo>
                <a:lnTo>
                  <a:pt x="1651" y="2552"/>
                </a:lnTo>
                <a:lnTo>
                  <a:pt x="1650" y="2551"/>
                </a:lnTo>
                <a:lnTo>
                  <a:pt x="1648" y="2551"/>
                </a:lnTo>
                <a:lnTo>
                  <a:pt x="1647" y="2551"/>
                </a:lnTo>
                <a:lnTo>
                  <a:pt x="1646" y="2551"/>
                </a:lnTo>
                <a:lnTo>
                  <a:pt x="1646" y="2551"/>
                </a:lnTo>
                <a:lnTo>
                  <a:pt x="1645" y="2553"/>
                </a:lnTo>
                <a:lnTo>
                  <a:pt x="1644" y="2554"/>
                </a:lnTo>
                <a:lnTo>
                  <a:pt x="1643" y="2556"/>
                </a:lnTo>
                <a:lnTo>
                  <a:pt x="1643" y="2557"/>
                </a:lnTo>
                <a:lnTo>
                  <a:pt x="1642" y="2559"/>
                </a:lnTo>
                <a:lnTo>
                  <a:pt x="1642" y="2561"/>
                </a:lnTo>
                <a:lnTo>
                  <a:pt x="1641" y="2562"/>
                </a:lnTo>
                <a:lnTo>
                  <a:pt x="1641" y="2563"/>
                </a:lnTo>
                <a:lnTo>
                  <a:pt x="1641" y="2564"/>
                </a:lnTo>
                <a:lnTo>
                  <a:pt x="1640" y="2564"/>
                </a:lnTo>
                <a:lnTo>
                  <a:pt x="1640" y="2565"/>
                </a:lnTo>
                <a:lnTo>
                  <a:pt x="1640" y="2565"/>
                </a:lnTo>
                <a:lnTo>
                  <a:pt x="1639" y="2565"/>
                </a:lnTo>
                <a:lnTo>
                  <a:pt x="1639" y="2566"/>
                </a:lnTo>
                <a:lnTo>
                  <a:pt x="1639" y="2566"/>
                </a:lnTo>
                <a:lnTo>
                  <a:pt x="1639" y="2567"/>
                </a:lnTo>
                <a:lnTo>
                  <a:pt x="1638" y="2570"/>
                </a:lnTo>
                <a:lnTo>
                  <a:pt x="1638" y="2571"/>
                </a:lnTo>
                <a:lnTo>
                  <a:pt x="1637" y="2571"/>
                </a:lnTo>
                <a:lnTo>
                  <a:pt x="1637" y="2572"/>
                </a:lnTo>
                <a:lnTo>
                  <a:pt x="1635" y="2574"/>
                </a:lnTo>
                <a:lnTo>
                  <a:pt x="1635" y="2575"/>
                </a:lnTo>
                <a:lnTo>
                  <a:pt x="1635" y="2575"/>
                </a:lnTo>
                <a:lnTo>
                  <a:pt x="1635" y="2575"/>
                </a:lnTo>
                <a:lnTo>
                  <a:pt x="1634" y="2577"/>
                </a:lnTo>
                <a:lnTo>
                  <a:pt x="1632" y="2580"/>
                </a:lnTo>
                <a:lnTo>
                  <a:pt x="1630" y="2582"/>
                </a:lnTo>
                <a:lnTo>
                  <a:pt x="1628" y="2584"/>
                </a:lnTo>
                <a:lnTo>
                  <a:pt x="1625" y="2589"/>
                </a:lnTo>
                <a:lnTo>
                  <a:pt x="1624" y="2590"/>
                </a:lnTo>
                <a:lnTo>
                  <a:pt x="1624" y="2591"/>
                </a:lnTo>
                <a:lnTo>
                  <a:pt x="1624" y="2592"/>
                </a:lnTo>
                <a:lnTo>
                  <a:pt x="1622" y="2596"/>
                </a:lnTo>
                <a:lnTo>
                  <a:pt x="1621" y="2600"/>
                </a:lnTo>
                <a:lnTo>
                  <a:pt x="1620" y="2603"/>
                </a:lnTo>
                <a:lnTo>
                  <a:pt x="1619" y="2603"/>
                </a:lnTo>
                <a:lnTo>
                  <a:pt x="1618" y="2605"/>
                </a:lnTo>
                <a:lnTo>
                  <a:pt x="1617" y="2606"/>
                </a:lnTo>
                <a:lnTo>
                  <a:pt x="1616" y="2608"/>
                </a:lnTo>
                <a:lnTo>
                  <a:pt x="1616" y="2609"/>
                </a:lnTo>
                <a:lnTo>
                  <a:pt x="1615" y="2612"/>
                </a:lnTo>
                <a:lnTo>
                  <a:pt x="1615" y="2612"/>
                </a:lnTo>
                <a:lnTo>
                  <a:pt x="1615" y="2613"/>
                </a:lnTo>
                <a:lnTo>
                  <a:pt x="1614" y="2613"/>
                </a:lnTo>
                <a:lnTo>
                  <a:pt x="1614" y="2613"/>
                </a:lnTo>
                <a:lnTo>
                  <a:pt x="1613" y="2614"/>
                </a:lnTo>
                <a:lnTo>
                  <a:pt x="1613" y="2614"/>
                </a:lnTo>
                <a:lnTo>
                  <a:pt x="1612" y="2614"/>
                </a:lnTo>
                <a:lnTo>
                  <a:pt x="1611" y="2614"/>
                </a:lnTo>
                <a:lnTo>
                  <a:pt x="1610" y="2614"/>
                </a:lnTo>
                <a:lnTo>
                  <a:pt x="1610" y="2614"/>
                </a:lnTo>
                <a:lnTo>
                  <a:pt x="1609" y="2613"/>
                </a:lnTo>
                <a:lnTo>
                  <a:pt x="1609" y="2613"/>
                </a:lnTo>
                <a:lnTo>
                  <a:pt x="1609" y="2613"/>
                </a:lnTo>
                <a:lnTo>
                  <a:pt x="1609" y="2613"/>
                </a:lnTo>
                <a:lnTo>
                  <a:pt x="1609" y="2612"/>
                </a:lnTo>
                <a:lnTo>
                  <a:pt x="1608" y="2612"/>
                </a:lnTo>
                <a:lnTo>
                  <a:pt x="1608" y="2610"/>
                </a:lnTo>
                <a:lnTo>
                  <a:pt x="1607" y="2610"/>
                </a:lnTo>
                <a:lnTo>
                  <a:pt x="1607" y="2610"/>
                </a:lnTo>
                <a:lnTo>
                  <a:pt x="1607" y="2609"/>
                </a:lnTo>
                <a:lnTo>
                  <a:pt x="1607" y="2609"/>
                </a:lnTo>
                <a:lnTo>
                  <a:pt x="1606" y="2609"/>
                </a:lnTo>
                <a:lnTo>
                  <a:pt x="1606" y="2608"/>
                </a:lnTo>
                <a:lnTo>
                  <a:pt x="1605" y="2608"/>
                </a:lnTo>
                <a:lnTo>
                  <a:pt x="1605" y="2608"/>
                </a:lnTo>
                <a:lnTo>
                  <a:pt x="1605" y="2608"/>
                </a:lnTo>
                <a:lnTo>
                  <a:pt x="1604" y="2607"/>
                </a:lnTo>
                <a:lnTo>
                  <a:pt x="1604" y="2607"/>
                </a:lnTo>
                <a:lnTo>
                  <a:pt x="1603" y="2606"/>
                </a:lnTo>
                <a:lnTo>
                  <a:pt x="1603" y="2605"/>
                </a:lnTo>
                <a:lnTo>
                  <a:pt x="1602" y="2605"/>
                </a:lnTo>
                <a:lnTo>
                  <a:pt x="1602" y="2604"/>
                </a:lnTo>
                <a:lnTo>
                  <a:pt x="1602" y="2604"/>
                </a:lnTo>
                <a:lnTo>
                  <a:pt x="1601" y="2604"/>
                </a:lnTo>
                <a:lnTo>
                  <a:pt x="1601" y="2603"/>
                </a:lnTo>
                <a:lnTo>
                  <a:pt x="1601" y="2602"/>
                </a:lnTo>
                <a:lnTo>
                  <a:pt x="1600" y="2601"/>
                </a:lnTo>
                <a:lnTo>
                  <a:pt x="1600" y="2601"/>
                </a:lnTo>
                <a:lnTo>
                  <a:pt x="1600" y="2600"/>
                </a:lnTo>
                <a:lnTo>
                  <a:pt x="1600" y="2599"/>
                </a:lnTo>
                <a:lnTo>
                  <a:pt x="1600" y="2598"/>
                </a:lnTo>
                <a:lnTo>
                  <a:pt x="1600" y="2597"/>
                </a:lnTo>
                <a:lnTo>
                  <a:pt x="1600" y="2596"/>
                </a:lnTo>
                <a:lnTo>
                  <a:pt x="1600" y="2595"/>
                </a:lnTo>
                <a:lnTo>
                  <a:pt x="1600" y="2594"/>
                </a:lnTo>
                <a:lnTo>
                  <a:pt x="1600" y="2594"/>
                </a:lnTo>
                <a:lnTo>
                  <a:pt x="1600" y="2594"/>
                </a:lnTo>
                <a:lnTo>
                  <a:pt x="1600" y="2594"/>
                </a:lnTo>
                <a:lnTo>
                  <a:pt x="1600" y="2593"/>
                </a:lnTo>
                <a:lnTo>
                  <a:pt x="1600" y="2592"/>
                </a:lnTo>
                <a:lnTo>
                  <a:pt x="1599" y="2588"/>
                </a:lnTo>
                <a:lnTo>
                  <a:pt x="1599" y="2587"/>
                </a:lnTo>
                <a:lnTo>
                  <a:pt x="1599" y="2586"/>
                </a:lnTo>
                <a:lnTo>
                  <a:pt x="1599" y="2585"/>
                </a:lnTo>
                <a:lnTo>
                  <a:pt x="1599" y="2584"/>
                </a:lnTo>
                <a:lnTo>
                  <a:pt x="1599" y="2584"/>
                </a:lnTo>
                <a:lnTo>
                  <a:pt x="1599" y="2584"/>
                </a:lnTo>
                <a:lnTo>
                  <a:pt x="1599" y="2584"/>
                </a:lnTo>
                <a:lnTo>
                  <a:pt x="1599" y="2583"/>
                </a:lnTo>
                <a:lnTo>
                  <a:pt x="1600" y="2582"/>
                </a:lnTo>
                <a:lnTo>
                  <a:pt x="1600" y="2581"/>
                </a:lnTo>
                <a:lnTo>
                  <a:pt x="1601" y="2581"/>
                </a:lnTo>
                <a:lnTo>
                  <a:pt x="1601" y="2580"/>
                </a:lnTo>
                <a:lnTo>
                  <a:pt x="1601" y="2580"/>
                </a:lnTo>
                <a:lnTo>
                  <a:pt x="1601" y="2579"/>
                </a:lnTo>
                <a:lnTo>
                  <a:pt x="1601" y="2578"/>
                </a:lnTo>
                <a:lnTo>
                  <a:pt x="1602" y="2577"/>
                </a:lnTo>
                <a:lnTo>
                  <a:pt x="1602" y="2576"/>
                </a:lnTo>
                <a:lnTo>
                  <a:pt x="1602" y="2574"/>
                </a:lnTo>
                <a:lnTo>
                  <a:pt x="1602" y="2573"/>
                </a:lnTo>
                <a:lnTo>
                  <a:pt x="1601" y="2572"/>
                </a:lnTo>
                <a:lnTo>
                  <a:pt x="1601" y="2571"/>
                </a:lnTo>
                <a:lnTo>
                  <a:pt x="1600" y="2569"/>
                </a:lnTo>
                <a:lnTo>
                  <a:pt x="1599" y="2568"/>
                </a:lnTo>
                <a:lnTo>
                  <a:pt x="1599" y="2567"/>
                </a:lnTo>
                <a:lnTo>
                  <a:pt x="1598" y="2567"/>
                </a:lnTo>
                <a:lnTo>
                  <a:pt x="1598" y="2567"/>
                </a:lnTo>
                <a:lnTo>
                  <a:pt x="1597" y="2567"/>
                </a:lnTo>
                <a:lnTo>
                  <a:pt x="1597" y="2566"/>
                </a:lnTo>
                <a:lnTo>
                  <a:pt x="1596" y="2567"/>
                </a:lnTo>
                <a:lnTo>
                  <a:pt x="1596" y="2567"/>
                </a:lnTo>
                <a:lnTo>
                  <a:pt x="1596" y="2567"/>
                </a:lnTo>
                <a:lnTo>
                  <a:pt x="1595" y="2567"/>
                </a:lnTo>
                <a:lnTo>
                  <a:pt x="1595" y="2567"/>
                </a:lnTo>
                <a:lnTo>
                  <a:pt x="1595" y="2568"/>
                </a:lnTo>
                <a:lnTo>
                  <a:pt x="1594" y="2568"/>
                </a:lnTo>
                <a:lnTo>
                  <a:pt x="1594" y="2568"/>
                </a:lnTo>
                <a:lnTo>
                  <a:pt x="1593" y="2569"/>
                </a:lnTo>
                <a:lnTo>
                  <a:pt x="1593" y="2570"/>
                </a:lnTo>
                <a:lnTo>
                  <a:pt x="1592" y="2570"/>
                </a:lnTo>
                <a:lnTo>
                  <a:pt x="1592" y="2571"/>
                </a:lnTo>
                <a:lnTo>
                  <a:pt x="1591" y="2571"/>
                </a:lnTo>
                <a:lnTo>
                  <a:pt x="1591" y="2571"/>
                </a:lnTo>
                <a:lnTo>
                  <a:pt x="1591" y="2571"/>
                </a:lnTo>
                <a:lnTo>
                  <a:pt x="1591" y="2571"/>
                </a:lnTo>
                <a:lnTo>
                  <a:pt x="1591" y="2572"/>
                </a:lnTo>
                <a:lnTo>
                  <a:pt x="1590" y="2572"/>
                </a:lnTo>
                <a:lnTo>
                  <a:pt x="1590" y="2572"/>
                </a:lnTo>
                <a:lnTo>
                  <a:pt x="1589" y="2573"/>
                </a:lnTo>
                <a:lnTo>
                  <a:pt x="1589" y="2573"/>
                </a:lnTo>
                <a:lnTo>
                  <a:pt x="1589" y="2573"/>
                </a:lnTo>
                <a:lnTo>
                  <a:pt x="1589" y="2574"/>
                </a:lnTo>
                <a:lnTo>
                  <a:pt x="1589" y="2574"/>
                </a:lnTo>
                <a:lnTo>
                  <a:pt x="1589" y="2575"/>
                </a:lnTo>
                <a:lnTo>
                  <a:pt x="1589" y="2575"/>
                </a:lnTo>
                <a:lnTo>
                  <a:pt x="1589" y="2575"/>
                </a:lnTo>
                <a:lnTo>
                  <a:pt x="1588" y="2577"/>
                </a:lnTo>
                <a:lnTo>
                  <a:pt x="1588" y="2578"/>
                </a:lnTo>
                <a:lnTo>
                  <a:pt x="1588" y="2579"/>
                </a:lnTo>
                <a:lnTo>
                  <a:pt x="1589" y="2580"/>
                </a:lnTo>
                <a:lnTo>
                  <a:pt x="1589" y="2580"/>
                </a:lnTo>
                <a:lnTo>
                  <a:pt x="1589" y="2581"/>
                </a:lnTo>
                <a:lnTo>
                  <a:pt x="1588" y="2582"/>
                </a:lnTo>
                <a:lnTo>
                  <a:pt x="1588" y="2582"/>
                </a:lnTo>
                <a:lnTo>
                  <a:pt x="1588" y="2583"/>
                </a:lnTo>
                <a:lnTo>
                  <a:pt x="1588" y="2583"/>
                </a:lnTo>
                <a:lnTo>
                  <a:pt x="1588" y="2583"/>
                </a:lnTo>
                <a:lnTo>
                  <a:pt x="1588" y="2583"/>
                </a:lnTo>
                <a:lnTo>
                  <a:pt x="1588" y="2583"/>
                </a:lnTo>
                <a:lnTo>
                  <a:pt x="1587" y="2584"/>
                </a:lnTo>
                <a:lnTo>
                  <a:pt x="1587" y="2584"/>
                </a:lnTo>
                <a:lnTo>
                  <a:pt x="1587" y="2584"/>
                </a:lnTo>
                <a:lnTo>
                  <a:pt x="1586" y="2584"/>
                </a:lnTo>
                <a:lnTo>
                  <a:pt x="1585" y="2584"/>
                </a:lnTo>
                <a:lnTo>
                  <a:pt x="1584" y="2584"/>
                </a:lnTo>
                <a:lnTo>
                  <a:pt x="1583" y="2584"/>
                </a:lnTo>
                <a:lnTo>
                  <a:pt x="1581" y="2584"/>
                </a:lnTo>
                <a:lnTo>
                  <a:pt x="1581" y="2583"/>
                </a:lnTo>
                <a:lnTo>
                  <a:pt x="1580" y="2583"/>
                </a:lnTo>
                <a:lnTo>
                  <a:pt x="1580" y="2583"/>
                </a:lnTo>
                <a:lnTo>
                  <a:pt x="1580" y="2583"/>
                </a:lnTo>
                <a:lnTo>
                  <a:pt x="1580" y="2582"/>
                </a:lnTo>
                <a:lnTo>
                  <a:pt x="1580" y="2582"/>
                </a:lnTo>
                <a:lnTo>
                  <a:pt x="1580" y="2581"/>
                </a:lnTo>
                <a:lnTo>
                  <a:pt x="1580" y="2581"/>
                </a:lnTo>
                <a:lnTo>
                  <a:pt x="1580" y="2581"/>
                </a:lnTo>
                <a:lnTo>
                  <a:pt x="1580" y="2581"/>
                </a:lnTo>
                <a:lnTo>
                  <a:pt x="1580" y="2581"/>
                </a:lnTo>
                <a:lnTo>
                  <a:pt x="1580" y="2581"/>
                </a:lnTo>
                <a:lnTo>
                  <a:pt x="1580" y="2580"/>
                </a:lnTo>
                <a:lnTo>
                  <a:pt x="1580" y="2580"/>
                </a:lnTo>
                <a:lnTo>
                  <a:pt x="1580" y="2580"/>
                </a:lnTo>
                <a:lnTo>
                  <a:pt x="1580" y="2580"/>
                </a:lnTo>
                <a:lnTo>
                  <a:pt x="1580" y="2580"/>
                </a:lnTo>
                <a:lnTo>
                  <a:pt x="1580" y="2580"/>
                </a:lnTo>
                <a:lnTo>
                  <a:pt x="1580" y="2579"/>
                </a:lnTo>
                <a:lnTo>
                  <a:pt x="1580" y="2579"/>
                </a:lnTo>
                <a:lnTo>
                  <a:pt x="1580" y="2579"/>
                </a:lnTo>
                <a:lnTo>
                  <a:pt x="1580" y="2579"/>
                </a:lnTo>
                <a:lnTo>
                  <a:pt x="1580" y="2579"/>
                </a:lnTo>
                <a:lnTo>
                  <a:pt x="1580" y="2579"/>
                </a:lnTo>
                <a:lnTo>
                  <a:pt x="1580" y="2579"/>
                </a:lnTo>
                <a:lnTo>
                  <a:pt x="1579" y="2579"/>
                </a:lnTo>
                <a:lnTo>
                  <a:pt x="1579" y="2580"/>
                </a:lnTo>
                <a:lnTo>
                  <a:pt x="1579" y="2580"/>
                </a:lnTo>
                <a:lnTo>
                  <a:pt x="1578" y="2580"/>
                </a:lnTo>
                <a:lnTo>
                  <a:pt x="1578" y="2581"/>
                </a:lnTo>
                <a:lnTo>
                  <a:pt x="1578" y="2581"/>
                </a:lnTo>
                <a:lnTo>
                  <a:pt x="1578" y="2580"/>
                </a:lnTo>
                <a:lnTo>
                  <a:pt x="1577" y="2579"/>
                </a:lnTo>
                <a:lnTo>
                  <a:pt x="1577" y="2578"/>
                </a:lnTo>
                <a:lnTo>
                  <a:pt x="1576" y="2578"/>
                </a:lnTo>
                <a:lnTo>
                  <a:pt x="1576" y="2579"/>
                </a:lnTo>
                <a:lnTo>
                  <a:pt x="1575" y="2580"/>
                </a:lnTo>
                <a:lnTo>
                  <a:pt x="1575" y="2580"/>
                </a:lnTo>
                <a:lnTo>
                  <a:pt x="1575" y="2581"/>
                </a:lnTo>
                <a:lnTo>
                  <a:pt x="1575" y="2581"/>
                </a:lnTo>
                <a:lnTo>
                  <a:pt x="1575" y="2581"/>
                </a:lnTo>
                <a:lnTo>
                  <a:pt x="1575" y="2582"/>
                </a:lnTo>
                <a:lnTo>
                  <a:pt x="1574" y="2582"/>
                </a:lnTo>
                <a:lnTo>
                  <a:pt x="1574" y="2582"/>
                </a:lnTo>
                <a:lnTo>
                  <a:pt x="1574" y="2583"/>
                </a:lnTo>
                <a:lnTo>
                  <a:pt x="1574" y="2583"/>
                </a:lnTo>
                <a:lnTo>
                  <a:pt x="1574" y="2583"/>
                </a:lnTo>
                <a:lnTo>
                  <a:pt x="1573" y="2583"/>
                </a:lnTo>
                <a:lnTo>
                  <a:pt x="1573" y="2583"/>
                </a:lnTo>
                <a:lnTo>
                  <a:pt x="1573" y="2583"/>
                </a:lnTo>
                <a:lnTo>
                  <a:pt x="1572" y="2583"/>
                </a:lnTo>
                <a:lnTo>
                  <a:pt x="1572" y="2583"/>
                </a:lnTo>
                <a:lnTo>
                  <a:pt x="1571" y="2583"/>
                </a:lnTo>
                <a:lnTo>
                  <a:pt x="1570" y="2583"/>
                </a:lnTo>
                <a:lnTo>
                  <a:pt x="1570" y="2584"/>
                </a:lnTo>
                <a:lnTo>
                  <a:pt x="1569" y="2584"/>
                </a:lnTo>
                <a:lnTo>
                  <a:pt x="1569" y="2584"/>
                </a:lnTo>
                <a:lnTo>
                  <a:pt x="1567" y="2586"/>
                </a:lnTo>
                <a:lnTo>
                  <a:pt x="1567" y="2586"/>
                </a:lnTo>
                <a:lnTo>
                  <a:pt x="1565" y="2588"/>
                </a:lnTo>
                <a:lnTo>
                  <a:pt x="1565" y="2588"/>
                </a:lnTo>
                <a:lnTo>
                  <a:pt x="1564" y="2590"/>
                </a:lnTo>
                <a:lnTo>
                  <a:pt x="1562" y="2592"/>
                </a:lnTo>
                <a:lnTo>
                  <a:pt x="1561" y="2593"/>
                </a:lnTo>
                <a:lnTo>
                  <a:pt x="1560" y="2595"/>
                </a:lnTo>
                <a:lnTo>
                  <a:pt x="1560" y="2595"/>
                </a:lnTo>
                <a:lnTo>
                  <a:pt x="1558" y="2596"/>
                </a:lnTo>
                <a:lnTo>
                  <a:pt x="1558" y="2597"/>
                </a:lnTo>
                <a:lnTo>
                  <a:pt x="1557" y="2598"/>
                </a:lnTo>
                <a:lnTo>
                  <a:pt x="1556" y="2598"/>
                </a:lnTo>
                <a:lnTo>
                  <a:pt x="1556" y="2598"/>
                </a:lnTo>
                <a:lnTo>
                  <a:pt x="1556" y="2598"/>
                </a:lnTo>
                <a:lnTo>
                  <a:pt x="1555" y="2599"/>
                </a:lnTo>
                <a:lnTo>
                  <a:pt x="1553" y="2599"/>
                </a:lnTo>
                <a:lnTo>
                  <a:pt x="1550" y="2601"/>
                </a:lnTo>
                <a:lnTo>
                  <a:pt x="1550" y="2602"/>
                </a:lnTo>
                <a:lnTo>
                  <a:pt x="1549" y="2605"/>
                </a:lnTo>
                <a:lnTo>
                  <a:pt x="1549" y="2606"/>
                </a:lnTo>
                <a:lnTo>
                  <a:pt x="1549" y="2607"/>
                </a:lnTo>
                <a:lnTo>
                  <a:pt x="1549" y="2607"/>
                </a:lnTo>
                <a:lnTo>
                  <a:pt x="1548" y="2607"/>
                </a:lnTo>
                <a:lnTo>
                  <a:pt x="1548" y="2607"/>
                </a:lnTo>
                <a:lnTo>
                  <a:pt x="1548" y="2608"/>
                </a:lnTo>
                <a:lnTo>
                  <a:pt x="1548" y="2608"/>
                </a:lnTo>
                <a:lnTo>
                  <a:pt x="1548" y="2608"/>
                </a:lnTo>
                <a:lnTo>
                  <a:pt x="1548" y="2608"/>
                </a:lnTo>
                <a:lnTo>
                  <a:pt x="1548" y="2609"/>
                </a:lnTo>
                <a:lnTo>
                  <a:pt x="1548" y="2609"/>
                </a:lnTo>
                <a:lnTo>
                  <a:pt x="1548" y="2609"/>
                </a:lnTo>
                <a:lnTo>
                  <a:pt x="1548" y="2610"/>
                </a:lnTo>
                <a:lnTo>
                  <a:pt x="1548" y="2610"/>
                </a:lnTo>
                <a:lnTo>
                  <a:pt x="1548" y="2611"/>
                </a:lnTo>
                <a:lnTo>
                  <a:pt x="1547" y="2611"/>
                </a:lnTo>
                <a:lnTo>
                  <a:pt x="1547" y="2611"/>
                </a:lnTo>
                <a:lnTo>
                  <a:pt x="1547" y="2611"/>
                </a:lnTo>
                <a:lnTo>
                  <a:pt x="1547" y="2612"/>
                </a:lnTo>
                <a:lnTo>
                  <a:pt x="1547" y="2613"/>
                </a:lnTo>
                <a:lnTo>
                  <a:pt x="1547" y="2613"/>
                </a:lnTo>
                <a:lnTo>
                  <a:pt x="1546" y="2615"/>
                </a:lnTo>
                <a:lnTo>
                  <a:pt x="1546" y="2617"/>
                </a:lnTo>
                <a:lnTo>
                  <a:pt x="1547" y="2617"/>
                </a:lnTo>
                <a:lnTo>
                  <a:pt x="1547" y="2618"/>
                </a:lnTo>
                <a:lnTo>
                  <a:pt x="1547" y="2619"/>
                </a:lnTo>
                <a:lnTo>
                  <a:pt x="1547" y="2620"/>
                </a:lnTo>
                <a:lnTo>
                  <a:pt x="1546" y="2621"/>
                </a:lnTo>
                <a:lnTo>
                  <a:pt x="1546" y="2622"/>
                </a:lnTo>
                <a:lnTo>
                  <a:pt x="1546" y="2623"/>
                </a:lnTo>
                <a:lnTo>
                  <a:pt x="1546" y="2624"/>
                </a:lnTo>
                <a:lnTo>
                  <a:pt x="1546" y="2624"/>
                </a:lnTo>
                <a:lnTo>
                  <a:pt x="1547" y="2625"/>
                </a:lnTo>
                <a:lnTo>
                  <a:pt x="1547" y="2626"/>
                </a:lnTo>
                <a:lnTo>
                  <a:pt x="1547" y="2627"/>
                </a:lnTo>
                <a:lnTo>
                  <a:pt x="1547" y="2627"/>
                </a:lnTo>
                <a:lnTo>
                  <a:pt x="1547" y="2627"/>
                </a:lnTo>
                <a:lnTo>
                  <a:pt x="1547" y="2627"/>
                </a:lnTo>
                <a:lnTo>
                  <a:pt x="1546" y="2628"/>
                </a:lnTo>
                <a:lnTo>
                  <a:pt x="1546" y="2628"/>
                </a:lnTo>
                <a:lnTo>
                  <a:pt x="1546" y="2629"/>
                </a:lnTo>
                <a:lnTo>
                  <a:pt x="1546" y="2629"/>
                </a:lnTo>
                <a:lnTo>
                  <a:pt x="1547" y="2630"/>
                </a:lnTo>
                <a:lnTo>
                  <a:pt x="1547" y="2630"/>
                </a:lnTo>
                <a:lnTo>
                  <a:pt x="1547" y="2631"/>
                </a:lnTo>
                <a:lnTo>
                  <a:pt x="1547" y="2631"/>
                </a:lnTo>
                <a:lnTo>
                  <a:pt x="1547" y="2631"/>
                </a:lnTo>
                <a:lnTo>
                  <a:pt x="1547" y="2631"/>
                </a:lnTo>
                <a:lnTo>
                  <a:pt x="1547" y="2632"/>
                </a:lnTo>
                <a:lnTo>
                  <a:pt x="1548" y="2632"/>
                </a:lnTo>
                <a:lnTo>
                  <a:pt x="1549" y="2637"/>
                </a:lnTo>
                <a:lnTo>
                  <a:pt x="1549" y="2637"/>
                </a:lnTo>
                <a:lnTo>
                  <a:pt x="1549" y="2638"/>
                </a:lnTo>
                <a:lnTo>
                  <a:pt x="1549" y="2638"/>
                </a:lnTo>
                <a:lnTo>
                  <a:pt x="1549" y="2639"/>
                </a:lnTo>
                <a:lnTo>
                  <a:pt x="1549" y="2639"/>
                </a:lnTo>
                <a:lnTo>
                  <a:pt x="1549" y="2639"/>
                </a:lnTo>
                <a:lnTo>
                  <a:pt x="1549" y="2639"/>
                </a:lnTo>
                <a:lnTo>
                  <a:pt x="1546" y="2644"/>
                </a:lnTo>
                <a:lnTo>
                  <a:pt x="1546" y="2644"/>
                </a:lnTo>
                <a:lnTo>
                  <a:pt x="1545" y="2646"/>
                </a:lnTo>
                <a:lnTo>
                  <a:pt x="1543" y="2651"/>
                </a:lnTo>
                <a:lnTo>
                  <a:pt x="1542" y="2652"/>
                </a:lnTo>
                <a:lnTo>
                  <a:pt x="1542" y="2652"/>
                </a:lnTo>
                <a:lnTo>
                  <a:pt x="1542" y="2652"/>
                </a:lnTo>
                <a:lnTo>
                  <a:pt x="1542" y="2653"/>
                </a:lnTo>
                <a:lnTo>
                  <a:pt x="1542" y="2654"/>
                </a:lnTo>
                <a:lnTo>
                  <a:pt x="1542" y="2654"/>
                </a:lnTo>
                <a:lnTo>
                  <a:pt x="1542" y="2654"/>
                </a:lnTo>
                <a:lnTo>
                  <a:pt x="1542" y="2654"/>
                </a:lnTo>
                <a:lnTo>
                  <a:pt x="1543" y="2655"/>
                </a:lnTo>
                <a:lnTo>
                  <a:pt x="1543" y="2655"/>
                </a:lnTo>
                <a:lnTo>
                  <a:pt x="1544" y="2655"/>
                </a:lnTo>
                <a:lnTo>
                  <a:pt x="1545" y="2655"/>
                </a:lnTo>
                <a:lnTo>
                  <a:pt x="1545" y="2655"/>
                </a:lnTo>
                <a:lnTo>
                  <a:pt x="1546" y="2654"/>
                </a:lnTo>
                <a:lnTo>
                  <a:pt x="1547" y="2654"/>
                </a:lnTo>
                <a:lnTo>
                  <a:pt x="1547" y="2654"/>
                </a:lnTo>
                <a:lnTo>
                  <a:pt x="1548" y="2654"/>
                </a:lnTo>
                <a:lnTo>
                  <a:pt x="1549" y="2654"/>
                </a:lnTo>
                <a:lnTo>
                  <a:pt x="1549" y="2654"/>
                </a:lnTo>
                <a:lnTo>
                  <a:pt x="1549" y="2654"/>
                </a:lnTo>
                <a:lnTo>
                  <a:pt x="1549" y="2653"/>
                </a:lnTo>
                <a:lnTo>
                  <a:pt x="1549" y="2653"/>
                </a:lnTo>
                <a:lnTo>
                  <a:pt x="1550" y="2653"/>
                </a:lnTo>
                <a:lnTo>
                  <a:pt x="1561" y="2650"/>
                </a:lnTo>
                <a:lnTo>
                  <a:pt x="1562" y="2651"/>
                </a:lnTo>
                <a:lnTo>
                  <a:pt x="1564" y="2651"/>
                </a:lnTo>
                <a:lnTo>
                  <a:pt x="1568" y="2654"/>
                </a:lnTo>
                <a:lnTo>
                  <a:pt x="1569" y="2656"/>
                </a:lnTo>
                <a:lnTo>
                  <a:pt x="1572" y="2660"/>
                </a:lnTo>
                <a:lnTo>
                  <a:pt x="1573" y="2660"/>
                </a:lnTo>
                <a:lnTo>
                  <a:pt x="1578" y="2667"/>
                </a:lnTo>
                <a:lnTo>
                  <a:pt x="1582" y="2672"/>
                </a:lnTo>
                <a:lnTo>
                  <a:pt x="1586" y="2673"/>
                </a:lnTo>
                <a:lnTo>
                  <a:pt x="1587" y="2673"/>
                </a:lnTo>
                <a:lnTo>
                  <a:pt x="1588" y="2674"/>
                </a:lnTo>
                <a:lnTo>
                  <a:pt x="1588" y="2674"/>
                </a:lnTo>
                <a:lnTo>
                  <a:pt x="1588" y="2674"/>
                </a:lnTo>
                <a:lnTo>
                  <a:pt x="1589" y="2674"/>
                </a:lnTo>
                <a:lnTo>
                  <a:pt x="1590" y="2673"/>
                </a:lnTo>
                <a:lnTo>
                  <a:pt x="1590" y="2673"/>
                </a:lnTo>
                <a:lnTo>
                  <a:pt x="1591" y="2673"/>
                </a:lnTo>
                <a:lnTo>
                  <a:pt x="1591" y="2673"/>
                </a:lnTo>
                <a:lnTo>
                  <a:pt x="1594" y="2673"/>
                </a:lnTo>
                <a:lnTo>
                  <a:pt x="1594" y="2673"/>
                </a:lnTo>
                <a:lnTo>
                  <a:pt x="1594" y="2673"/>
                </a:lnTo>
                <a:lnTo>
                  <a:pt x="1595" y="2673"/>
                </a:lnTo>
                <a:lnTo>
                  <a:pt x="1595" y="2673"/>
                </a:lnTo>
                <a:lnTo>
                  <a:pt x="1596" y="2673"/>
                </a:lnTo>
                <a:lnTo>
                  <a:pt x="1596" y="2673"/>
                </a:lnTo>
                <a:lnTo>
                  <a:pt x="1596" y="2673"/>
                </a:lnTo>
                <a:lnTo>
                  <a:pt x="1596" y="2672"/>
                </a:lnTo>
                <a:lnTo>
                  <a:pt x="1597" y="2672"/>
                </a:lnTo>
                <a:lnTo>
                  <a:pt x="1597" y="2672"/>
                </a:lnTo>
                <a:lnTo>
                  <a:pt x="1597" y="2672"/>
                </a:lnTo>
                <a:lnTo>
                  <a:pt x="1597" y="2672"/>
                </a:lnTo>
                <a:lnTo>
                  <a:pt x="1598" y="2672"/>
                </a:lnTo>
                <a:lnTo>
                  <a:pt x="1598" y="2671"/>
                </a:lnTo>
                <a:lnTo>
                  <a:pt x="1600" y="2671"/>
                </a:lnTo>
                <a:lnTo>
                  <a:pt x="1601" y="2671"/>
                </a:lnTo>
                <a:lnTo>
                  <a:pt x="1602" y="2671"/>
                </a:lnTo>
                <a:lnTo>
                  <a:pt x="1602" y="2671"/>
                </a:lnTo>
                <a:lnTo>
                  <a:pt x="1602" y="2671"/>
                </a:lnTo>
                <a:lnTo>
                  <a:pt x="1603" y="2671"/>
                </a:lnTo>
                <a:lnTo>
                  <a:pt x="1603" y="2671"/>
                </a:lnTo>
                <a:lnTo>
                  <a:pt x="1605" y="2670"/>
                </a:lnTo>
                <a:lnTo>
                  <a:pt x="1605" y="2670"/>
                </a:lnTo>
                <a:lnTo>
                  <a:pt x="1605" y="2670"/>
                </a:lnTo>
                <a:lnTo>
                  <a:pt x="1606" y="2670"/>
                </a:lnTo>
                <a:lnTo>
                  <a:pt x="1606" y="2669"/>
                </a:lnTo>
                <a:lnTo>
                  <a:pt x="1606" y="2669"/>
                </a:lnTo>
                <a:lnTo>
                  <a:pt x="1607" y="2668"/>
                </a:lnTo>
                <a:lnTo>
                  <a:pt x="1607" y="2668"/>
                </a:lnTo>
                <a:lnTo>
                  <a:pt x="1608" y="2668"/>
                </a:lnTo>
                <a:lnTo>
                  <a:pt x="1608" y="2668"/>
                </a:lnTo>
                <a:lnTo>
                  <a:pt x="1608" y="2668"/>
                </a:lnTo>
                <a:lnTo>
                  <a:pt x="1609" y="2668"/>
                </a:lnTo>
                <a:lnTo>
                  <a:pt x="1610" y="2668"/>
                </a:lnTo>
                <a:lnTo>
                  <a:pt x="1610" y="2668"/>
                </a:lnTo>
                <a:lnTo>
                  <a:pt x="1610" y="2668"/>
                </a:lnTo>
                <a:lnTo>
                  <a:pt x="1611" y="2668"/>
                </a:lnTo>
                <a:lnTo>
                  <a:pt x="1612" y="2668"/>
                </a:lnTo>
                <a:lnTo>
                  <a:pt x="1612" y="2669"/>
                </a:lnTo>
                <a:lnTo>
                  <a:pt x="1615" y="2671"/>
                </a:lnTo>
                <a:lnTo>
                  <a:pt x="1615" y="2672"/>
                </a:lnTo>
                <a:lnTo>
                  <a:pt x="1616" y="2674"/>
                </a:lnTo>
                <a:lnTo>
                  <a:pt x="1617" y="2675"/>
                </a:lnTo>
                <a:lnTo>
                  <a:pt x="1617" y="2675"/>
                </a:lnTo>
                <a:lnTo>
                  <a:pt x="1617" y="2675"/>
                </a:lnTo>
                <a:lnTo>
                  <a:pt x="1618" y="2676"/>
                </a:lnTo>
                <a:lnTo>
                  <a:pt x="1618" y="2676"/>
                </a:lnTo>
                <a:lnTo>
                  <a:pt x="1619" y="2677"/>
                </a:lnTo>
                <a:lnTo>
                  <a:pt x="1619" y="2677"/>
                </a:lnTo>
                <a:lnTo>
                  <a:pt x="1619" y="2677"/>
                </a:lnTo>
                <a:lnTo>
                  <a:pt x="1620" y="2678"/>
                </a:lnTo>
                <a:lnTo>
                  <a:pt x="1620" y="2678"/>
                </a:lnTo>
                <a:lnTo>
                  <a:pt x="1621" y="2678"/>
                </a:lnTo>
                <a:lnTo>
                  <a:pt x="1621" y="2678"/>
                </a:lnTo>
                <a:lnTo>
                  <a:pt x="1622" y="2679"/>
                </a:lnTo>
                <a:lnTo>
                  <a:pt x="1622" y="2679"/>
                </a:lnTo>
                <a:lnTo>
                  <a:pt x="1623" y="2679"/>
                </a:lnTo>
                <a:lnTo>
                  <a:pt x="1623" y="2680"/>
                </a:lnTo>
                <a:lnTo>
                  <a:pt x="1623" y="2680"/>
                </a:lnTo>
                <a:lnTo>
                  <a:pt x="1623" y="2680"/>
                </a:lnTo>
                <a:lnTo>
                  <a:pt x="1624" y="2681"/>
                </a:lnTo>
                <a:lnTo>
                  <a:pt x="1624" y="2681"/>
                </a:lnTo>
                <a:lnTo>
                  <a:pt x="1625" y="2682"/>
                </a:lnTo>
                <a:lnTo>
                  <a:pt x="1625" y="2682"/>
                </a:lnTo>
                <a:lnTo>
                  <a:pt x="1625" y="2683"/>
                </a:lnTo>
                <a:lnTo>
                  <a:pt x="1625" y="2683"/>
                </a:lnTo>
                <a:lnTo>
                  <a:pt x="1626" y="2683"/>
                </a:lnTo>
                <a:lnTo>
                  <a:pt x="1627" y="2684"/>
                </a:lnTo>
                <a:lnTo>
                  <a:pt x="1627" y="2684"/>
                </a:lnTo>
                <a:lnTo>
                  <a:pt x="1628" y="2684"/>
                </a:lnTo>
                <a:lnTo>
                  <a:pt x="1628" y="2685"/>
                </a:lnTo>
                <a:lnTo>
                  <a:pt x="1629" y="2685"/>
                </a:lnTo>
                <a:lnTo>
                  <a:pt x="1629" y="2686"/>
                </a:lnTo>
                <a:lnTo>
                  <a:pt x="1629" y="2686"/>
                </a:lnTo>
                <a:lnTo>
                  <a:pt x="1629" y="2686"/>
                </a:lnTo>
                <a:lnTo>
                  <a:pt x="1629" y="2686"/>
                </a:lnTo>
                <a:lnTo>
                  <a:pt x="1630" y="2687"/>
                </a:lnTo>
                <a:lnTo>
                  <a:pt x="1630" y="2687"/>
                </a:lnTo>
                <a:lnTo>
                  <a:pt x="1631" y="2688"/>
                </a:lnTo>
                <a:lnTo>
                  <a:pt x="1631" y="2688"/>
                </a:lnTo>
                <a:lnTo>
                  <a:pt x="1632" y="2688"/>
                </a:lnTo>
                <a:lnTo>
                  <a:pt x="1632" y="2688"/>
                </a:lnTo>
                <a:lnTo>
                  <a:pt x="1632" y="2688"/>
                </a:lnTo>
                <a:lnTo>
                  <a:pt x="1633" y="2688"/>
                </a:lnTo>
                <a:lnTo>
                  <a:pt x="1633" y="2688"/>
                </a:lnTo>
                <a:lnTo>
                  <a:pt x="1634" y="2688"/>
                </a:lnTo>
                <a:lnTo>
                  <a:pt x="1635" y="2688"/>
                </a:lnTo>
                <a:lnTo>
                  <a:pt x="1635" y="2688"/>
                </a:lnTo>
                <a:lnTo>
                  <a:pt x="1635" y="2689"/>
                </a:lnTo>
                <a:lnTo>
                  <a:pt x="1635" y="2689"/>
                </a:lnTo>
                <a:lnTo>
                  <a:pt x="1635" y="2690"/>
                </a:lnTo>
                <a:lnTo>
                  <a:pt x="1635" y="2691"/>
                </a:lnTo>
                <a:lnTo>
                  <a:pt x="1635" y="2692"/>
                </a:lnTo>
                <a:lnTo>
                  <a:pt x="1635" y="2692"/>
                </a:lnTo>
                <a:lnTo>
                  <a:pt x="1635" y="2693"/>
                </a:lnTo>
                <a:lnTo>
                  <a:pt x="1636" y="2693"/>
                </a:lnTo>
                <a:lnTo>
                  <a:pt x="1637" y="2693"/>
                </a:lnTo>
                <a:lnTo>
                  <a:pt x="1637" y="2693"/>
                </a:lnTo>
                <a:lnTo>
                  <a:pt x="1638" y="2692"/>
                </a:lnTo>
                <a:lnTo>
                  <a:pt x="1638" y="2692"/>
                </a:lnTo>
                <a:lnTo>
                  <a:pt x="1638" y="2692"/>
                </a:lnTo>
                <a:lnTo>
                  <a:pt x="1639" y="2692"/>
                </a:lnTo>
                <a:lnTo>
                  <a:pt x="1639" y="2692"/>
                </a:lnTo>
                <a:lnTo>
                  <a:pt x="1639" y="2692"/>
                </a:lnTo>
                <a:lnTo>
                  <a:pt x="1640" y="2692"/>
                </a:lnTo>
                <a:lnTo>
                  <a:pt x="1641" y="2692"/>
                </a:lnTo>
                <a:lnTo>
                  <a:pt x="1641" y="2691"/>
                </a:lnTo>
                <a:lnTo>
                  <a:pt x="1642" y="2691"/>
                </a:lnTo>
                <a:lnTo>
                  <a:pt x="1642" y="2691"/>
                </a:lnTo>
                <a:lnTo>
                  <a:pt x="1642" y="2691"/>
                </a:lnTo>
                <a:lnTo>
                  <a:pt x="1642" y="2691"/>
                </a:lnTo>
                <a:lnTo>
                  <a:pt x="1642" y="2691"/>
                </a:lnTo>
                <a:lnTo>
                  <a:pt x="1642" y="2691"/>
                </a:lnTo>
                <a:lnTo>
                  <a:pt x="1643" y="2691"/>
                </a:lnTo>
                <a:lnTo>
                  <a:pt x="1643" y="2691"/>
                </a:lnTo>
                <a:lnTo>
                  <a:pt x="1644" y="2691"/>
                </a:lnTo>
                <a:lnTo>
                  <a:pt x="1644" y="2691"/>
                </a:lnTo>
                <a:lnTo>
                  <a:pt x="1645" y="2692"/>
                </a:lnTo>
                <a:lnTo>
                  <a:pt x="1645" y="2691"/>
                </a:lnTo>
                <a:lnTo>
                  <a:pt x="1646" y="2691"/>
                </a:lnTo>
                <a:lnTo>
                  <a:pt x="1646" y="2691"/>
                </a:lnTo>
                <a:lnTo>
                  <a:pt x="1646" y="2691"/>
                </a:lnTo>
                <a:lnTo>
                  <a:pt x="1646" y="2691"/>
                </a:lnTo>
                <a:lnTo>
                  <a:pt x="1647" y="2691"/>
                </a:lnTo>
                <a:lnTo>
                  <a:pt x="1647" y="2691"/>
                </a:lnTo>
                <a:lnTo>
                  <a:pt x="1647" y="2691"/>
                </a:lnTo>
                <a:lnTo>
                  <a:pt x="1647" y="2690"/>
                </a:lnTo>
                <a:lnTo>
                  <a:pt x="1648" y="2690"/>
                </a:lnTo>
                <a:lnTo>
                  <a:pt x="1649" y="2690"/>
                </a:lnTo>
                <a:lnTo>
                  <a:pt x="1649" y="2691"/>
                </a:lnTo>
                <a:lnTo>
                  <a:pt x="1650" y="2691"/>
                </a:lnTo>
                <a:lnTo>
                  <a:pt x="1651" y="2692"/>
                </a:lnTo>
                <a:lnTo>
                  <a:pt x="1651" y="2693"/>
                </a:lnTo>
                <a:lnTo>
                  <a:pt x="1651" y="2693"/>
                </a:lnTo>
                <a:lnTo>
                  <a:pt x="1651" y="2693"/>
                </a:lnTo>
                <a:lnTo>
                  <a:pt x="1651" y="2694"/>
                </a:lnTo>
                <a:lnTo>
                  <a:pt x="1651" y="2695"/>
                </a:lnTo>
                <a:lnTo>
                  <a:pt x="1652" y="2696"/>
                </a:lnTo>
                <a:lnTo>
                  <a:pt x="1652" y="2697"/>
                </a:lnTo>
                <a:lnTo>
                  <a:pt x="1653" y="2698"/>
                </a:lnTo>
                <a:lnTo>
                  <a:pt x="1653" y="2699"/>
                </a:lnTo>
                <a:lnTo>
                  <a:pt x="1653" y="2699"/>
                </a:lnTo>
                <a:lnTo>
                  <a:pt x="1653" y="2699"/>
                </a:lnTo>
                <a:lnTo>
                  <a:pt x="1653" y="2699"/>
                </a:lnTo>
                <a:lnTo>
                  <a:pt x="1654" y="2700"/>
                </a:lnTo>
                <a:lnTo>
                  <a:pt x="1654" y="2700"/>
                </a:lnTo>
                <a:lnTo>
                  <a:pt x="1654" y="2700"/>
                </a:lnTo>
                <a:lnTo>
                  <a:pt x="1654" y="2700"/>
                </a:lnTo>
                <a:lnTo>
                  <a:pt x="1654" y="2700"/>
                </a:lnTo>
                <a:lnTo>
                  <a:pt x="1654" y="2700"/>
                </a:lnTo>
                <a:lnTo>
                  <a:pt x="1655" y="2700"/>
                </a:lnTo>
                <a:lnTo>
                  <a:pt x="1655" y="2700"/>
                </a:lnTo>
                <a:lnTo>
                  <a:pt x="1655" y="2700"/>
                </a:lnTo>
                <a:lnTo>
                  <a:pt x="1655" y="2700"/>
                </a:lnTo>
                <a:lnTo>
                  <a:pt x="1655" y="2699"/>
                </a:lnTo>
                <a:lnTo>
                  <a:pt x="1656" y="2699"/>
                </a:lnTo>
                <a:lnTo>
                  <a:pt x="1656" y="2699"/>
                </a:lnTo>
                <a:lnTo>
                  <a:pt x="1656" y="2699"/>
                </a:lnTo>
                <a:lnTo>
                  <a:pt x="1656" y="2698"/>
                </a:lnTo>
                <a:lnTo>
                  <a:pt x="1657" y="2698"/>
                </a:lnTo>
                <a:lnTo>
                  <a:pt x="1657" y="2697"/>
                </a:lnTo>
                <a:lnTo>
                  <a:pt x="1658" y="2697"/>
                </a:lnTo>
                <a:lnTo>
                  <a:pt x="1658" y="2697"/>
                </a:lnTo>
                <a:lnTo>
                  <a:pt x="1658" y="2697"/>
                </a:lnTo>
                <a:lnTo>
                  <a:pt x="1659" y="2697"/>
                </a:lnTo>
                <a:lnTo>
                  <a:pt x="1659" y="2697"/>
                </a:lnTo>
                <a:lnTo>
                  <a:pt x="1660" y="2697"/>
                </a:lnTo>
                <a:lnTo>
                  <a:pt x="1661" y="2698"/>
                </a:lnTo>
                <a:lnTo>
                  <a:pt x="1661" y="2699"/>
                </a:lnTo>
                <a:lnTo>
                  <a:pt x="1661" y="2699"/>
                </a:lnTo>
                <a:lnTo>
                  <a:pt x="1661" y="2699"/>
                </a:lnTo>
                <a:lnTo>
                  <a:pt x="1661" y="2700"/>
                </a:lnTo>
                <a:lnTo>
                  <a:pt x="1662" y="2701"/>
                </a:lnTo>
                <a:lnTo>
                  <a:pt x="1662" y="2702"/>
                </a:lnTo>
                <a:lnTo>
                  <a:pt x="1662" y="2702"/>
                </a:lnTo>
                <a:lnTo>
                  <a:pt x="1662" y="2702"/>
                </a:lnTo>
                <a:lnTo>
                  <a:pt x="1662" y="2703"/>
                </a:lnTo>
                <a:lnTo>
                  <a:pt x="1662" y="2703"/>
                </a:lnTo>
                <a:lnTo>
                  <a:pt x="1662" y="2703"/>
                </a:lnTo>
                <a:lnTo>
                  <a:pt x="1662" y="2704"/>
                </a:lnTo>
                <a:lnTo>
                  <a:pt x="1661" y="2705"/>
                </a:lnTo>
                <a:lnTo>
                  <a:pt x="1661" y="2706"/>
                </a:lnTo>
                <a:lnTo>
                  <a:pt x="1661" y="2706"/>
                </a:lnTo>
                <a:lnTo>
                  <a:pt x="1661" y="2707"/>
                </a:lnTo>
                <a:lnTo>
                  <a:pt x="1661" y="2708"/>
                </a:lnTo>
                <a:lnTo>
                  <a:pt x="1661" y="2709"/>
                </a:lnTo>
                <a:lnTo>
                  <a:pt x="1661" y="2709"/>
                </a:lnTo>
                <a:lnTo>
                  <a:pt x="1661" y="2710"/>
                </a:lnTo>
                <a:lnTo>
                  <a:pt x="1661" y="2710"/>
                </a:lnTo>
                <a:lnTo>
                  <a:pt x="1661" y="2710"/>
                </a:lnTo>
                <a:lnTo>
                  <a:pt x="1661" y="2711"/>
                </a:lnTo>
                <a:lnTo>
                  <a:pt x="1661" y="2711"/>
                </a:lnTo>
                <a:lnTo>
                  <a:pt x="1660" y="2712"/>
                </a:lnTo>
                <a:lnTo>
                  <a:pt x="1660" y="2712"/>
                </a:lnTo>
                <a:lnTo>
                  <a:pt x="1660" y="2713"/>
                </a:lnTo>
                <a:lnTo>
                  <a:pt x="1660" y="2713"/>
                </a:lnTo>
                <a:lnTo>
                  <a:pt x="1659" y="2714"/>
                </a:lnTo>
                <a:lnTo>
                  <a:pt x="1659" y="2714"/>
                </a:lnTo>
                <a:lnTo>
                  <a:pt x="1659" y="2715"/>
                </a:lnTo>
                <a:lnTo>
                  <a:pt x="1659" y="2715"/>
                </a:lnTo>
                <a:lnTo>
                  <a:pt x="1658" y="2715"/>
                </a:lnTo>
                <a:lnTo>
                  <a:pt x="1658" y="2716"/>
                </a:lnTo>
                <a:lnTo>
                  <a:pt x="1655" y="2717"/>
                </a:lnTo>
                <a:lnTo>
                  <a:pt x="1652" y="2719"/>
                </a:lnTo>
                <a:lnTo>
                  <a:pt x="1650" y="2721"/>
                </a:lnTo>
                <a:lnTo>
                  <a:pt x="1648" y="2722"/>
                </a:lnTo>
                <a:lnTo>
                  <a:pt x="1645" y="2724"/>
                </a:lnTo>
                <a:lnTo>
                  <a:pt x="1642" y="2727"/>
                </a:lnTo>
                <a:lnTo>
                  <a:pt x="1640" y="2730"/>
                </a:lnTo>
                <a:lnTo>
                  <a:pt x="1638" y="2731"/>
                </a:lnTo>
                <a:lnTo>
                  <a:pt x="1636" y="2732"/>
                </a:lnTo>
                <a:lnTo>
                  <a:pt x="1636" y="2733"/>
                </a:lnTo>
                <a:lnTo>
                  <a:pt x="1634" y="2733"/>
                </a:lnTo>
                <a:lnTo>
                  <a:pt x="1633" y="2733"/>
                </a:lnTo>
                <a:lnTo>
                  <a:pt x="1633" y="2734"/>
                </a:lnTo>
                <a:lnTo>
                  <a:pt x="1632" y="2735"/>
                </a:lnTo>
                <a:lnTo>
                  <a:pt x="1632" y="2735"/>
                </a:lnTo>
                <a:lnTo>
                  <a:pt x="1632" y="2737"/>
                </a:lnTo>
                <a:lnTo>
                  <a:pt x="1632" y="2739"/>
                </a:lnTo>
                <a:lnTo>
                  <a:pt x="1632" y="2739"/>
                </a:lnTo>
                <a:lnTo>
                  <a:pt x="1632" y="2740"/>
                </a:lnTo>
                <a:lnTo>
                  <a:pt x="1631" y="2741"/>
                </a:lnTo>
                <a:lnTo>
                  <a:pt x="1631" y="2742"/>
                </a:lnTo>
                <a:lnTo>
                  <a:pt x="1631" y="2742"/>
                </a:lnTo>
                <a:lnTo>
                  <a:pt x="1631" y="2743"/>
                </a:lnTo>
                <a:lnTo>
                  <a:pt x="1630" y="2743"/>
                </a:lnTo>
                <a:lnTo>
                  <a:pt x="1630" y="2743"/>
                </a:lnTo>
                <a:lnTo>
                  <a:pt x="1630" y="2743"/>
                </a:lnTo>
                <a:lnTo>
                  <a:pt x="1630" y="2743"/>
                </a:lnTo>
                <a:lnTo>
                  <a:pt x="1630" y="2743"/>
                </a:lnTo>
                <a:lnTo>
                  <a:pt x="1629" y="2744"/>
                </a:lnTo>
                <a:lnTo>
                  <a:pt x="1629" y="2744"/>
                </a:lnTo>
                <a:lnTo>
                  <a:pt x="1628" y="2744"/>
                </a:lnTo>
                <a:lnTo>
                  <a:pt x="1627" y="2745"/>
                </a:lnTo>
                <a:lnTo>
                  <a:pt x="1627" y="2745"/>
                </a:lnTo>
                <a:lnTo>
                  <a:pt x="1626" y="2746"/>
                </a:lnTo>
                <a:lnTo>
                  <a:pt x="1625" y="2747"/>
                </a:lnTo>
                <a:lnTo>
                  <a:pt x="1625" y="2747"/>
                </a:lnTo>
                <a:lnTo>
                  <a:pt x="1624" y="2748"/>
                </a:lnTo>
                <a:lnTo>
                  <a:pt x="1623" y="2749"/>
                </a:lnTo>
                <a:lnTo>
                  <a:pt x="1623" y="2750"/>
                </a:lnTo>
                <a:lnTo>
                  <a:pt x="1622" y="2750"/>
                </a:lnTo>
                <a:lnTo>
                  <a:pt x="1622" y="2751"/>
                </a:lnTo>
                <a:lnTo>
                  <a:pt x="1621" y="2751"/>
                </a:lnTo>
                <a:lnTo>
                  <a:pt x="1621" y="2752"/>
                </a:lnTo>
                <a:lnTo>
                  <a:pt x="1621" y="2752"/>
                </a:lnTo>
                <a:lnTo>
                  <a:pt x="1621" y="2753"/>
                </a:lnTo>
                <a:lnTo>
                  <a:pt x="1620" y="2753"/>
                </a:lnTo>
                <a:lnTo>
                  <a:pt x="1620" y="2754"/>
                </a:lnTo>
                <a:lnTo>
                  <a:pt x="1620" y="2754"/>
                </a:lnTo>
                <a:lnTo>
                  <a:pt x="1619" y="2754"/>
                </a:lnTo>
                <a:lnTo>
                  <a:pt x="1619" y="2755"/>
                </a:lnTo>
                <a:lnTo>
                  <a:pt x="1618" y="2755"/>
                </a:lnTo>
                <a:lnTo>
                  <a:pt x="1618" y="2755"/>
                </a:lnTo>
                <a:lnTo>
                  <a:pt x="1617" y="2755"/>
                </a:lnTo>
                <a:lnTo>
                  <a:pt x="1616" y="2754"/>
                </a:lnTo>
                <a:lnTo>
                  <a:pt x="1616" y="2754"/>
                </a:lnTo>
                <a:lnTo>
                  <a:pt x="1616" y="2754"/>
                </a:lnTo>
                <a:lnTo>
                  <a:pt x="1616" y="2754"/>
                </a:lnTo>
                <a:lnTo>
                  <a:pt x="1616" y="2754"/>
                </a:lnTo>
                <a:lnTo>
                  <a:pt x="1615" y="2754"/>
                </a:lnTo>
                <a:lnTo>
                  <a:pt x="1615" y="2754"/>
                </a:lnTo>
                <a:lnTo>
                  <a:pt x="1615" y="2754"/>
                </a:lnTo>
                <a:lnTo>
                  <a:pt x="1615" y="2754"/>
                </a:lnTo>
                <a:lnTo>
                  <a:pt x="1614" y="2754"/>
                </a:lnTo>
                <a:lnTo>
                  <a:pt x="1614" y="2754"/>
                </a:lnTo>
                <a:lnTo>
                  <a:pt x="1614" y="2754"/>
                </a:lnTo>
                <a:lnTo>
                  <a:pt x="1613" y="2755"/>
                </a:lnTo>
                <a:lnTo>
                  <a:pt x="1613" y="2755"/>
                </a:lnTo>
                <a:lnTo>
                  <a:pt x="1612" y="2756"/>
                </a:lnTo>
                <a:lnTo>
                  <a:pt x="1612" y="2756"/>
                </a:lnTo>
                <a:lnTo>
                  <a:pt x="1612" y="2757"/>
                </a:lnTo>
                <a:lnTo>
                  <a:pt x="1613" y="2757"/>
                </a:lnTo>
                <a:lnTo>
                  <a:pt x="1613" y="2758"/>
                </a:lnTo>
                <a:lnTo>
                  <a:pt x="1613" y="2758"/>
                </a:lnTo>
                <a:lnTo>
                  <a:pt x="1614" y="2759"/>
                </a:lnTo>
                <a:lnTo>
                  <a:pt x="1614" y="2759"/>
                </a:lnTo>
                <a:lnTo>
                  <a:pt x="1615" y="2760"/>
                </a:lnTo>
                <a:lnTo>
                  <a:pt x="1615" y="2760"/>
                </a:lnTo>
                <a:lnTo>
                  <a:pt x="1615" y="2761"/>
                </a:lnTo>
                <a:lnTo>
                  <a:pt x="1616" y="2761"/>
                </a:lnTo>
                <a:lnTo>
                  <a:pt x="1616" y="2761"/>
                </a:lnTo>
                <a:lnTo>
                  <a:pt x="1616" y="2761"/>
                </a:lnTo>
                <a:lnTo>
                  <a:pt x="1617" y="2761"/>
                </a:lnTo>
                <a:lnTo>
                  <a:pt x="1617" y="2761"/>
                </a:lnTo>
                <a:lnTo>
                  <a:pt x="1617" y="2761"/>
                </a:lnTo>
                <a:lnTo>
                  <a:pt x="1618" y="2761"/>
                </a:lnTo>
                <a:lnTo>
                  <a:pt x="1618" y="2761"/>
                </a:lnTo>
                <a:lnTo>
                  <a:pt x="1618" y="2761"/>
                </a:lnTo>
                <a:lnTo>
                  <a:pt x="1619" y="2761"/>
                </a:lnTo>
                <a:lnTo>
                  <a:pt x="1619" y="2761"/>
                </a:lnTo>
                <a:lnTo>
                  <a:pt x="1620" y="2761"/>
                </a:lnTo>
                <a:lnTo>
                  <a:pt x="1620" y="2761"/>
                </a:lnTo>
                <a:lnTo>
                  <a:pt x="1620" y="2762"/>
                </a:lnTo>
                <a:lnTo>
                  <a:pt x="1620" y="2763"/>
                </a:lnTo>
                <a:lnTo>
                  <a:pt x="1620" y="2763"/>
                </a:lnTo>
                <a:lnTo>
                  <a:pt x="1620" y="2763"/>
                </a:lnTo>
                <a:lnTo>
                  <a:pt x="1620" y="2764"/>
                </a:lnTo>
                <a:lnTo>
                  <a:pt x="1621" y="2765"/>
                </a:lnTo>
                <a:lnTo>
                  <a:pt x="1621" y="2765"/>
                </a:lnTo>
                <a:lnTo>
                  <a:pt x="1621" y="2766"/>
                </a:lnTo>
                <a:lnTo>
                  <a:pt x="1621" y="2766"/>
                </a:lnTo>
                <a:lnTo>
                  <a:pt x="1621" y="2766"/>
                </a:lnTo>
                <a:lnTo>
                  <a:pt x="1621" y="2766"/>
                </a:lnTo>
                <a:lnTo>
                  <a:pt x="1622" y="2766"/>
                </a:lnTo>
                <a:lnTo>
                  <a:pt x="1622" y="2766"/>
                </a:lnTo>
                <a:lnTo>
                  <a:pt x="1622" y="2766"/>
                </a:lnTo>
                <a:lnTo>
                  <a:pt x="1622" y="2766"/>
                </a:lnTo>
                <a:lnTo>
                  <a:pt x="1623" y="2766"/>
                </a:lnTo>
                <a:lnTo>
                  <a:pt x="1623" y="2766"/>
                </a:lnTo>
                <a:lnTo>
                  <a:pt x="1623" y="2766"/>
                </a:lnTo>
                <a:lnTo>
                  <a:pt x="1624" y="2766"/>
                </a:lnTo>
                <a:lnTo>
                  <a:pt x="1624" y="2766"/>
                </a:lnTo>
                <a:lnTo>
                  <a:pt x="1624" y="2766"/>
                </a:lnTo>
                <a:lnTo>
                  <a:pt x="1625" y="2767"/>
                </a:lnTo>
                <a:lnTo>
                  <a:pt x="1625" y="2767"/>
                </a:lnTo>
                <a:lnTo>
                  <a:pt x="1626" y="2767"/>
                </a:lnTo>
                <a:lnTo>
                  <a:pt x="1626" y="2767"/>
                </a:lnTo>
                <a:lnTo>
                  <a:pt x="1626" y="2767"/>
                </a:lnTo>
                <a:lnTo>
                  <a:pt x="1627" y="2767"/>
                </a:lnTo>
                <a:lnTo>
                  <a:pt x="1628" y="2767"/>
                </a:lnTo>
                <a:lnTo>
                  <a:pt x="1628" y="2767"/>
                </a:lnTo>
                <a:lnTo>
                  <a:pt x="1628" y="2767"/>
                </a:lnTo>
                <a:lnTo>
                  <a:pt x="1629" y="2768"/>
                </a:lnTo>
                <a:lnTo>
                  <a:pt x="1629" y="2768"/>
                </a:lnTo>
                <a:lnTo>
                  <a:pt x="1630" y="2768"/>
                </a:lnTo>
                <a:lnTo>
                  <a:pt x="1630" y="2768"/>
                </a:lnTo>
                <a:lnTo>
                  <a:pt x="1630" y="2768"/>
                </a:lnTo>
                <a:lnTo>
                  <a:pt x="1631" y="2769"/>
                </a:lnTo>
                <a:lnTo>
                  <a:pt x="1631" y="2769"/>
                </a:lnTo>
                <a:lnTo>
                  <a:pt x="1632" y="2769"/>
                </a:lnTo>
                <a:lnTo>
                  <a:pt x="1632" y="2769"/>
                </a:lnTo>
                <a:lnTo>
                  <a:pt x="1633" y="2768"/>
                </a:lnTo>
                <a:lnTo>
                  <a:pt x="1633" y="2768"/>
                </a:lnTo>
                <a:lnTo>
                  <a:pt x="1634" y="2767"/>
                </a:lnTo>
                <a:lnTo>
                  <a:pt x="1634" y="2766"/>
                </a:lnTo>
                <a:lnTo>
                  <a:pt x="1635" y="2766"/>
                </a:lnTo>
                <a:lnTo>
                  <a:pt x="1635" y="2765"/>
                </a:lnTo>
                <a:lnTo>
                  <a:pt x="1635" y="2765"/>
                </a:lnTo>
                <a:lnTo>
                  <a:pt x="1636" y="2765"/>
                </a:lnTo>
                <a:lnTo>
                  <a:pt x="1636" y="2765"/>
                </a:lnTo>
                <a:lnTo>
                  <a:pt x="1636" y="2765"/>
                </a:lnTo>
                <a:lnTo>
                  <a:pt x="1637" y="2765"/>
                </a:lnTo>
                <a:lnTo>
                  <a:pt x="1638" y="2765"/>
                </a:lnTo>
                <a:lnTo>
                  <a:pt x="1638" y="2764"/>
                </a:lnTo>
                <a:lnTo>
                  <a:pt x="1638" y="2764"/>
                </a:lnTo>
                <a:lnTo>
                  <a:pt x="1639" y="2764"/>
                </a:lnTo>
                <a:lnTo>
                  <a:pt x="1640" y="2764"/>
                </a:lnTo>
                <a:lnTo>
                  <a:pt x="1640" y="2763"/>
                </a:lnTo>
                <a:lnTo>
                  <a:pt x="1641" y="2763"/>
                </a:lnTo>
                <a:lnTo>
                  <a:pt x="1641" y="2763"/>
                </a:lnTo>
                <a:lnTo>
                  <a:pt x="1641" y="2763"/>
                </a:lnTo>
                <a:lnTo>
                  <a:pt x="1642" y="2764"/>
                </a:lnTo>
                <a:lnTo>
                  <a:pt x="1642" y="2764"/>
                </a:lnTo>
                <a:lnTo>
                  <a:pt x="1642" y="2765"/>
                </a:lnTo>
                <a:lnTo>
                  <a:pt x="1643" y="2765"/>
                </a:lnTo>
                <a:lnTo>
                  <a:pt x="1642" y="2765"/>
                </a:lnTo>
                <a:lnTo>
                  <a:pt x="1643" y="2766"/>
                </a:lnTo>
                <a:lnTo>
                  <a:pt x="1642" y="2767"/>
                </a:lnTo>
                <a:lnTo>
                  <a:pt x="1642" y="2767"/>
                </a:lnTo>
                <a:lnTo>
                  <a:pt x="1642" y="2768"/>
                </a:lnTo>
                <a:lnTo>
                  <a:pt x="1642" y="2768"/>
                </a:lnTo>
                <a:lnTo>
                  <a:pt x="1642" y="2770"/>
                </a:lnTo>
                <a:lnTo>
                  <a:pt x="1642" y="2770"/>
                </a:lnTo>
                <a:lnTo>
                  <a:pt x="1642" y="2770"/>
                </a:lnTo>
                <a:lnTo>
                  <a:pt x="1642" y="2772"/>
                </a:lnTo>
                <a:lnTo>
                  <a:pt x="1642" y="2772"/>
                </a:lnTo>
                <a:lnTo>
                  <a:pt x="1642" y="2772"/>
                </a:lnTo>
                <a:lnTo>
                  <a:pt x="1642" y="2773"/>
                </a:lnTo>
                <a:lnTo>
                  <a:pt x="1643" y="2773"/>
                </a:lnTo>
                <a:lnTo>
                  <a:pt x="1643" y="2773"/>
                </a:lnTo>
                <a:lnTo>
                  <a:pt x="1643" y="2773"/>
                </a:lnTo>
                <a:lnTo>
                  <a:pt x="1644" y="2774"/>
                </a:lnTo>
                <a:lnTo>
                  <a:pt x="1644" y="2774"/>
                </a:lnTo>
                <a:lnTo>
                  <a:pt x="1644" y="2775"/>
                </a:lnTo>
                <a:lnTo>
                  <a:pt x="1645" y="2776"/>
                </a:lnTo>
                <a:lnTo>
                  <a:pt x="1645" y="2776"/>
                </a:lnTo>
                <a:lnTo>
                  <a:pt x="1646" y="2778"/>
                </a:lnTo>
                <a:lnTo>
                  <a:pt x="1647" y="2779"/>
                </a:lnTo>
                <a:lnTo>
                  <a:pt x="1647" y="2780"/>
                </a:lnTo>
                <a:lnTo>
                  <a:pt x="1647" y="2780"/>
                </a:lnTo>
                <a:lnTo>
                  <a:pt x="1647" y="2781"/>
                </a:lnTo>
                <a:lnTo>
                  <a:pt x="1647" y="2781"/>
                </a:lnTo>
                <a:lnTo>
                  <a:pt x="1647" y="2781"/>
                </a:lnTo>
                <a:lnTo>
                  <a:pt x="1647" y="2781"/>
                </a:lnTo>
                <a:lnTo>
                  <a:pt x="1648" y="2781"/>
                </a:lnTo>
                <a:lnTo>
                  <a:pt x="1648" y="2782"/>
                </a:lnTo>
                <a:lnTo>
                  <a:pt x="1648" y="2782"/>
                </a:lnTo>
                <a:lnTo>
                  <a:pt x="1648" y="2782"/>
                </a:lnTo>
                <a:lnTo>
                  <a:pt x="1649" y="2782"/>
                </a:lnTo>
                <a:lnTo>
                  <a:pt x="1649" y="2783"/>
                </a:lnTo>
                <a:lnTo>
                  <a:pt x="1649" y="2783"/>
                </a:lnTo>
                <a:lnTo>
                  <a:pt x="1650" y="2783"/>
                </a:lnTo>
                <a:lnTo>
                  <a:pt x="1650" y="2783"/>
                </a:lnTo>
                <a:lnTo>
                  <a:pt x="1650" y="2784"/>
                </a:lnTo>
                <a:lnTo>
                  <a:pt x="1650" y="2784"/>
                </a:lnTo>
                <a:lnTo>
                  <a:pt x="1650" y="2784"/>
                </a:lnTo>
                <a:lnTo>
                  <a:pt x="1651" y="2785"/>
                </a:lnTo>
                <a:lnTo>
                  <a:pt x="1651" y="2785"/>
                </a:lnTo>
                <a:lnTo>
                  <a:pt x="1651" y="2785"/>
                </a:lnTo>
                <a:lnTo>
                  <a:pt x="1651" y="2786"/>
                </a:lnTo>
                <a:lnTo>
                  <a:pt x="1651" y="2786"/>
                </a:lnTo>
                <a:lnTo>
                  <a:pt x="1651" y="2786"/>
                </a:lnTo>
                <a:lnTo>
                  <a:pt x="1651" y="2787"/>
                </a:lnTo>
                <a:lnTo>
                  <a:pt x="1651" y="2787"/>
                </a:lnTo>
                <a:lnTo>
                  <a:pt x="1651" y="2787"/>
                </a:lnTo>
                <a:lnTo>
                  <a:pt x="1651" y="2788"/>
                </a:lnTo>
                <a:lnTo>
                  <a:pt x="1652" y="2788"/>
                </a:lnTo>
                <a:lnTo>
                  <a:pt x="1652" y="2789"/>
                </a:lnTo>
                <a:lnTo>
                  <a:pt x="1652" y="2790"/>
                </a:lnTo>
                <a:lnTo>
                  <a:pt x="1652" y="2790"/>
                </a:lnTo>
                <a:lnTo>
                  <a:pt x="1652" y="2791"/>
                </a:lnTo>
                <a:lnTo>
                  <a:pt x="1653" y="2791"/>
                </a:lnTo>
                <a:lnTo>
                  <a:pt x="1653" y="2793"/>
                </a:lnTo>
                <a:lnTo>
                  <a:pt x="1653" y="2793"/>
                </a:lnTo>
                <a:lnTo>
                  <a:pt x="1653" y="2793"/>
                </a:lnTo>
                <a:lnTo>
                  <a:pt x="1653" y="2794"/>
                </a:lnTo>
                <a:lnTo>
                  <a:pt x="1653" y="2794"/>
                </a:lnTo>
                <a:lnTo>
                  <a:pt x="1653" y="2795"/>
                </a:lnTo>
                <a:lnTo>
                  <a:pt x="1653" y="2795"/>
                </a:lnTo>
                <a:lnTo>
                  <a:pt x="1653" y="2795"/>
                </a:lnTo>
                <a:lnTo>
                  <a:pt x="1653" y="2796"/>
                </a:lnTo>
                <a:lnTo>
                  <a:pt x="1652" y="2796"/>
                </a:lnTo>
                <a:lnTo>
                  <a:pt x="1652" y="2796"/>
                </a:lnTo>
                <a:lnTo>
                  <a:pt x="1652" y="2797"/>
                </a:lnTo>
                <a:lnTo>
                  <a:pt x="1651" y="2797"/>
                </a:lnTo>
                <a:lnTo>
                  <a:pt x="1651" y="2798"/>
                </a:lnTo>
                <a:lnTo>
                  <a:pt x="1650" y="2798"/>
                </a:lnTo>
                <a:lnTo>
                  <a:pt x="1650" y="2798"/>
                </a:lnTo>
                <a:lnTo>
                  <a:pt x="1650" y="2798"/>
                </a:lnTo>
                <a:lnTo>
                  <a:pt x="1650" y="2798"/>
                </a:lnTo>
                <a:lnTo>
                  <a:pt x="1650" y="2798"/>
                </a:lnTo>
                <a:lnTo>
                  <a:pt x="1649" y="2798"/>
                </a:lnTo>
                <a:lnTo>
                  <a:pt x="1649" y="2798"/>
                </a:lnTo>
                <a:lnTo>
                  <a:pt x="1648" y="2798"/>
                </a:lnTo>
                <a:lnTo>
                  <a:pt x="1648" y="2798"/>
                </a:lnTo>
                <a:lnTo>
                  <a:pt x="1648" y="2797"/>
                </a:lnTo>
                <a:lnTo>
                  <a:pt x="1647" y="2797"/>
                </a:lnTo>
                <a:lnTo>
                  <a:pt x="1647" y="2797"/>
                </a:lnTo>
                <a:lnTo>
                  <a:pt x="1646" y="2796"/>
                </a:lnTo>
                <a:lnTo>
                  <a:pt x="1645" y="2795"/>
                </a:lnTo>
                <a:lnTo>
                  <a:pt x="1644" y="2794"/>
                </a:lnTo>
                <a:lnTo>
                  <a:pt x="1643" y="2793"/>
                </a:lnTo>
                <a:lnTo>
                  <a:pt x="1642" y="2792"/>
                </a:lnTo>
                <a:lnTo>
                  <a:pt x="1641" y="2791"/>
                </a:lnTo>
                <a:lnTo>
                  <a:pt x="1640" y="2790"/>
                </a:lnTo>
                <a:lnTo>
                  <a:pt x="1639" y="2789"/>
                </a:lnTo>
                <a:lnTo>
                  <a:pt x="1638" y="2789"/>
                </a:lnTo>
                <a:lnTo>
                  <a:pt x="1638" y="2789"/>
                </a:lnTo>
                <a:lnTo>
                  <a:pt x="1638" y="2788"/>
                </a:lnTo>
                <a:lnTo>
                  <a:pt x="1637" y="2788"/>
                </a:lnTo>
                <a:lnTo>
                  <a:pt x="1637" y="2788"/>
                </a:lnTo>
                <a:lnTo>
                  <a:pt x="1637" y="2788"/>
                </a:lnTo>
                <a:lnTo>
                  <a:pt x="1636" y="2788"/>
                </a:lnTo>
                <a:lnTo>
                  <a:pt x="1636" y="2788"/>
                </a:lnTo>
                <a:lnTo>
                  <a:pt x="1635" y="2788"/>
                </a:lnTo>
                <a:lnTo>
                  <a:pt x="1634" y="2788"/>
                </a:lnTo>
                <a:lnTo>
                  <a:pt x="1633" y="2788"/>
                </a:lnTo>
                <a:lnTo>
                  <a:pt x="1633" y="2788"/>
                </a:lnTo>
                <a:lnTo>
                  <a:pt x="1633" y="2788"/>
                </a:lnTo>
                <a:lnTo>
                  <a:pt x="1633" y="2788"/>
                </a:lnTo>
                <a:lnTo>
                  <a:pt x="1632" y="2787"/>
                </a:lnTo>
                <a:lnTo>
                  <a:pt x="1632" y="2787"/>
                </a:lnTo>
                <a:lnTo>
                  <a:pt x="1632" y="2787"/>
                </a:lnTo>
                <a:lnTo>
                  <a:pt x="1631" y="2786"/>
                </a:lnTo>
                <a:lnTo>
                  <a:pt x="1631" y="2785"/>
                </a:lnTo>
                <a:lnTo>
                  <a:pt x="1630" y="2785"/>
                </a:lnTo>
                <a:lnTo>
                  <a:pt x="1630" y="2784"/>
                </a:lnTo>
                <a:lnTo>
                  <a:pt x="1629" y="2784"/>
                </a:lnTo>
                <a:lnTo>
                  <a:pt x="1629" y="2783"/>
                </a:lnTo>
                <a:lnTo>
                  <a:pt x="1628" y="2783"/>
                </a:lnTo>
                <a:lnTo>
                  <a:pt x="1628" y="2783"/>
                </a:lnTo>
                <a:lnTo>
                  <a:pt x="1627" y="2782"/>
                </a:lnTo>
                <a:lnTo>
                  <a:pt x="1626" y="2782"/>
                </a:lnTo>
                <a:lnTo>
                  <a:pt x="1626" y="2782"/>
                </a:lnTo>
                <a:lnTo>
                  <a:pt x="1626" y="2781"/>
                </a:lnTo>
                <a:lnTo>
                  <a:pt x="1625" y="2781"/>
                </a:lnTo>
                <a:lnTo>
                  <a:pt x="1624" y="2781"/>
                </a:lnTo>
                <a:lnTo>
                  <a:pt x="1624" y="2780"/>
                </a:lnTo>
                <a:lnTo>
                  <a:pt x="1624" y="2780"/>
                </a:lnTo>
                <a:lnTo>
                  <a:pt x="1624" y="2780"/>
                </a:lnTo>
                <a:lnTo>
                  <a:pt x="1623" y="2780"/>
                </a:lnTo>
                <a:lnTo>
                  <a:pt x="1623" y="2780"/>
                </a:lnTo>
                <a:lnTo>
                  <a:pt x="1623" y="2780"/>
                </a:lnTo>
                <a:lnTo>
                  <a:pt x="1623" y="2780"/>
                </a:lnTo>
                <a:lnTo>
                  <a:pt x="1623" y="2780"/>
                </a:lnTo>
                <a:lnTo>
                  <a:pt x="1623" y="2781"/>
                </a:lnTo>
                <a:lnTo>
                  <a:pt x="1623" y="2781"/>
                </a:lnTo>
                <a:lnTo>
                  <a:pt x="1622" y="2782"/>
                </a:lnTo>
                <a:lnTo>
                  <a:pt x="1622" y="2782"/>
                </a:lnTo>
                <a:lnTo>
                  <a:pt x="1621" y="2782"/>
                </a:lnTo>
                <a:lnTo>
                  <a:pt x="1621" y="2783"/>
                </a:lnTo>
                <a:lnTo>
                  <a:pt x="1621" y="2783"/>
                </a:lnTo>
                <a:lnTo>
                  <a:pt x="1621" y="2783"/>
                </a:lnTo>
                <a:lnTo>
                  <a:pt x="1620" y="2783"/>
                </a:lnTo>
                <a:lnTo>
                  <a:pt x="1619" y="2783"/>
                </a:lnTo>
                <a:lnTo>
                  <a:pt x="1618" y="2783"/>
                </a:lnTo>
                <a:lnTo>
                  <a:pt x="1617" y="2782"/>
                </a:lnTo>
                <a:lnTo>
                  <a:pt x="1617" y="2782"/>
                </a:lnTo>
                <a:lnTo>
                  <a:pt x="1616" y="2781"/>
                </a:lnTo>
                <a:lnTo>
                  <a:pt x="1616" y="2781"/>
                </a:lnTo>
                <a:lnTo>
                  <a:pt x="1615" y="2781"/>
                </a:lnTo>
                <a:lnTo>
                  <a:pt x="1615" y="2781"/>
                </a:lnTo>
                <a:lnTo>
                  <a:pt x="1615" y="2781"/>
                </a:lnTo>
                <a:lnTo>
                  <a:pt x="1614" y="2782"/>
                </a:lnTo>
                <a:lnTo>
                  <a:pt x="1614" y="2783"/>
                </a:lnTo>
                <a:lnTo>
                  <a:pt x="1614" y="2784"/>
                </a:lnTo>
                <a:lnTo>
                  <a:pt x="1614" y="2784"/>
                </a:lnTo>
                <a:lnTo>
                  <a:pt x="1614" y="2785"/>
                </a:lnTo>
                <a:lnTo>
                  <a:pt x="1614" y="2785"/>
                </a:lnTo>
                <a:lnTo>
                  <a:pt x="1614" y="2786"/>
                </a:lnTo>
                <a:lnTo>
                  <a:pt x="1613" y="2786"/>
                </a:lnTo>
                <a:lnTo>
                  <a:pt x="1613" y="2786"/>
                </a:lnTo>
                <a:lnTo>
                  <a:pt x="1613" y="2786"/>
                </a:lnTo>
                <a:lnTo>
                  <a:pt x="1613" y="2786"/>
                </a:lnTo>
                <a:lnTo>
                  <a:pt x="1612" y="2786"/>
                </a:lnTo>
                <a:lnTo>
                  <a:pt x="1612" y="2786"/>
                </a:lnTo>
                <a:lnTo>
                  <a:pt x="1611" y="2786"/>
                </a:lnTo>
                <a:lnTo>
                  <a:pt x="1611" y="2786"/>
                </a:lnTo>
                <a:lnTo>
                  <a:pt x="1611" y="2786"/>
                </a:lnTo>
                <a:lnTo>
                  <a:pt x="1610" y="2787"/>
                </a:lnTo>
                <a:lnTo>
                  <a:pt x="1610" y="2787"/>
                </a:lnTo>
                <a:lnTo>
                  <a:pt x="1610" y="2787"/>
                </a:lnTo>
                <a:lnTo>
                  <a:pt x="1610" y="2787"/>
                </a:lnTo>
                <a:lnTo>
                  <a:pt x="1610" y="2787"/>
                </a:lnTo>
                <a:lnTo>
                  <a:pt x="1610" y="2788"/>
                </a:lnTo>
                <a:lnTo>
                  <a:pt x="1610" y="2788"/>
                </a:lnTo>
                <a:lnTo>
                  <a:pt x="1610" y="2789"/>
                </a:lnTo>
                <a:lnTo>
                  <a:pt x="1610" y="2789"/>
                </a:lnTo>
                <a:lnTo>
                  <a:pt x="1609" y="2789"/>
                </a:lnTo>
                <a:lnTo>
                  <a:pt x="1609" y="2790"/>
                </a:lnTo>
                <a:lnTo>
                  <a:pt x="1610" y="2790"/>
                </a:lnTo>
                <a:lnTo>
                  <a:pt x="1610" y="2791"/>
                </a:lnTo>
                <a:lnTo>
                  <a:pt x="1611" y="2791"/>
                </a:lnTo>
                <a:lnTo>
                  <a:pt x="1611" y="2791"/>
                </a:lnTo>
                <a:lnTo>
                  <a:pt x="1612" y="2792"/>
                </a:lnTo>
                <a:lnTo>
                  <a:pt x="1613" y="2793"/>
                </a:lnTo>
                <a:lnTo>
                  <a:pt x="1613" y="2793"/>
                </a:lnTo>
                <a:lnTo>
                  <a:pt x="1614" y="2794"/>
                </a:lnTo>
                <a:lnTo>
                  <a:pt x="1614" y="2794"/>
                </a:lnTo>
                <a:lnTo>
                  <a:pt x="1614" y="2795"/>
                </a:lnTo>
                <a:lnTo>
                  <a:pt x="1614" y="2795"/>
                </a:lnTo>
                <a:lnTo>
                  <a:pt x="1615" y="2796"/>
                </a:lnTo>
                <a:lnTo>
                  <a:pt x="1615" y="2796"/>
                </a:lnTo>
                <a:lnTo>
                  <a:pt x="1616" y="2796"/>
                </a:lnTo>
                <a:lnTo>
                  <a:pt x="1616" y="2796"/>
                </a:lnTo>
                <a:lnTo>
                  <a:pt x="1616" y="2796"/>
                </a:lnTo>
                <a:lnTo>
                  <a:pt x="1617" y="2796"/>
                </a:lnTo>
                <a:lnTo>
                  <a:pt x="1617" y="2796"/>
                </a:lnTo>
                <a:lnTo>
                  <a:pt x="1618" y="2797"/>
                </a:lnTo>
                <a:lnTo>
                  <a:pt x="1618" y="2797"/>
                </a:lnTo>
                <a:lnTo>
                  <a:pt x="1619" y="2797"/>
                </a:lnTo>
                <a:lnTo>
                  <a:pt x="1619" y="2797"/>
                </a:lnTo>
                <a:lnTo>
                  <a:pt x="1620" y="2798"/>
                </a:lnTo>
                <a:lnTo>
                  <a:pt x="1620" y="2798"/>
                </a:lnTo>
                <a:lnTo>
                  <a:pt x="1621" y="2798"/>
                </a:lnTo>
                <a:lnTo>
                  <a:pt x="1621" y="2798"/>
                </a:lnTo>
                <a:lnTo>
                  <a:pt x="1622" y="2797"/>
                </a:lnTo>
                <a:lnTo>
                  <a:pt x="1623" y="2797"/>
                </a:lnTo>
                <a:lnTo>
                  <a:pt x="1624" y="2797"/>
                </a:lnTo>
                <a:lnTo>
                  <a:pt x="1625" y="2797"/>
                </a:lnTo>
                <a:lnTo>
                  <a:pt x="1625" y="2798"/>
                </a:lnTo>
                <a:lnTo>
                  <a:pt x="1625" y="2798"/>
                </a:lnTo>
                <a:lnTo>
                  <a:pt x="1625" y="2798"/>
                </a:lnTo>
                <a:lnTo>
                  <a:pt x="1626" y="2799"/>
                </a:lnTo>
                <a:lnTo>
                  <a:pt x="1626" y="2799"/>
                </a:lnTo>
                <a:lnTo>
                  <a:pt x="1626" y="2800"/>
                </a:lnTo>
                <a:lnTo>
                  <a:pt x="1627" y="2801"/>
                </a:lnTo>
                <a:lnTo>
                  <a:pt x="1627" y="2801"/>
                </a:lnTo>
                <a:lnTo>
                  <a:pt x="1627" y="2802"/>
                </a:lnTo>
                <a:lnTo>
                  <a:pt x="1628" y="2803"/>
                </a:lnTo>
                <a:lnTo>
                  <a:pt x="1628" y="2804"/>
                </a:lnTo>
                <a:lnTo>
                  <a:pt x="1629" y="2805"/>
                </a:lnTo>
                <a:lnTo>
                  <a:pt x="1630" y="2805"/>
                </a:lnTo>
                <a:lnTo>
                  <a:pt x="1630" y="2806"/>
                </a:lnTo>
                <a:lnTo>
                  <a:pt x="1630" y="2806"/>
                </a:lnTo>
                <a:lnTo>
                  <a:pt x="1631" y="2807"/>
                </a:lnTo>
                <a:lnTo>
                  <a:pt x="1631" y="2808"/>
                </a:lnTo>
                <a:lnTo>
                  <a:pt x="1631" y="2808"/>
                </a:lnTo>
                <a:lnTo>
                  <a:pt x="1631" y="2808"/>
                </a:lnTo>
                <a:lnTo>
                  <a:pt x="1631" y="2809"/>
                </a:lnTo>
                <a:lnTo>
                  <a:pt x="1631" y="2809"/>
                </a:lnTo>
                <a:lnTo>
                  <a:pt x="1631" y="2810"/>
                </a:lnTo>
                <a:lnTo>
                  <a:pt x="1631" y="2811"/>
                </a:lnTo>
                <a:lnTo>
                  <a:pt x="1631" y="2811"/>
                </a:lnTo>
                <a:lnTo>
                  <a:pt x="1630" y="2813"/>
                </a:lnTo>
                <a:lnTo>
                  <a:pt x="1630" y="2813"/>
                </a:lnTo>
                <a:lnTo>
                  <a:pt x="1630" y="2813"/>
                </a:lnTo>
                <a:lnTo>
                  <a:pt x="1629" y="2814"/>
                </a:lnTo>
                <a:lnTo>
                  <a:pt x="1629" y="2814"/>
                </a:lnTo>
                <a:lnTo>
                  <a:pt x="1629" y="2815"/>
                </a:lnTo>
                <a:lnTo>
                  <a:pt x="1629" y="2815"/>
                </a:lnTo>
                <a:lnTo>
                  <a:pt x="1629" y="2815"/>
                </a:lnTo>
                <a:lnTo>
                  <a:pt x="1629" y="2815"/>
                </a:lnTo>
                <a:lnTo>
                  <a:pt x="1628" y="2815"/>
                </a:lnTo>
                <a:lnTo>
                  <a:pt x="1628" y="2815"/>
                </a:lnTo>
                <a:lnTo>
                  <a:pt x="1628" y="2815"/>
                </a:lnTo>
                <a:lnTo>
                  <a:pt x="1627" y="2815"/>
                </a:lnTo>
                <a:lnTo>
                  <a:pt x="1627" y="2815"/>
                </a:lnTo>
                <a:lnTo>
                  <a:pt x="1627" y="2815"/>
                </a:lnTo>
                <a:lnTo>
                  <a:pt x="1627" y="2814"/>
                </a:lnTo>
                <a:lnTo>
                  <a:pt x="1627" y="2814"/>
                </a:lnTo>
                <a:lnTo>
                  <a:pt x="1627" y="2814"/>
                </a:lnTo>
                <a:lnTo>
                  <a:pt x="1626" y="2813"/>
                </a:lnTo>
                <a:lnTo>
                  <a:pt x="1626" y="2813"/>
                </a:lnTo>
                <a:lnTo>
                  <a:pt x="1626" y="2813"/>
                </a:lnTo>
                <a:lnTo>
                  <a:pt x="1626" y="2813"/>
                </a:lnTo>
                <a:lnTo>
                  <a:pt x="1626" y="2812"/>
                </a:lnTo>
                <a:lnTo>
                  <a:pt x="1626" y="2812"/>
                </a:lnTo>
                <a:lnTo>
                  <a:pt x="1626" y="2812"/>
                </a:lnTo>
                <a:lnTo>
                  <a:pt x="1626" y="2812"/>
                </a:lnTo>
                <a:lnTo>
                  <a:pt x="1625" y="2811"/>
                </a:lnTo>
                <a:lnTo>
                  <a:pt x="1625" y="2811"/>
                </a:lnTo>
                <a:lnTo>
                  <a:pt x="1625" y="2812"/>
                </a:lnTo>
                <a:lnTo>
                  <a:pt x="1624" y="2812"/>
                </a:lnTo>
                <a:lnTo>
                  <a:pt x="1624" y="2812"/>
                </a:lnTo>
                <a:lnTo>
                  <a:pt x="1624" y="2812"/>
                </a:lnTo>
                <a:lnTo>
                  <a:pt x="1623" y="2812"/>
                </a:lnTo>
                <a:lnTo>
                  <a:pt x="1623" y="2812"/>
                </a:lnTo>
                <a:lnTo>
                  <a:pt x="1622" y="2813"/>
                </a:lnTo>
                <a:lnTo>
                  <a:pt x="1622" y="2813"/>
                </a:lnTo>
                <a:lnTo>
                  <a:pt x="1621" y="2813"/>
                </a:lnTo>
                <a:lnTo>
                  <a:pt x="1621" y="2813"/>
                </a:lnTo>
                <a:lnTo>
                  <a:pt x="1620" y="2813"/>
                </a:lnTo>
                <a:lnTo>
                  <a:pt x="1620" y="2814"/>
                </a:lnTo>
                <a:lnTo>
                  <a:pt x="1619" y="2814"/>
                </a:lnTo>
                <a:lnTo>
                  <a:pt x="1619" y="2814"/>
                </a:lnTo>
                <a:lnTo>
                  <a:pt x="1618" y="2815"/>
                </a:lnTo>
                <a:lnTo>
                  <a:pt x="1618" y="2815"/>
                </a:lnTo>
                <a:lnTo>
                  <a:pt x="1617" y="2816"/>
                </a:lnTo>
                <a:lnTo>
                  <a:pt x="1617" y="2816"/>
                </a:lnTo>
                <a:lnTo>
                  <a:pt x="1616" y="2817"/>
                </a:lnTo>
                <a:lnTo>
                  <a:pt x="1616" y="2817"/>
                </a:lnTo>
                <a:lnTo>
                  <a:pt x="1615" y="2817"/>
                </a:lnTo>
                <a:lnTo>
                  <a:pt x="1615" y="2818"/>
                </a:lnTo>
                <a:lnTo>
                  <a:pt x="1614" y="2818"/>
                </a:lnTo>
                <a:lnTo>
                  <a:pt x="1614" y="2819"/>
                </a:lnTo>
                <a:lnTo>
                  <a:pt x="1614" y="2819"/>
                </a:lnTo>
                <a:lnTo>
                  <a:pt x="1613" y="2820"/>
                </a:lnTo>
                <a:lnTo>
                  <a:pt x="1613" y="2820"/>
                </a:lnTo>
                <a:lnTo>
                  <a:pt x="1614" y="2822"/>
                </a:lnTo>
                <a:lnTo>
                  <a:pt x="1614" y="2822"/>
                </a:lnTo>
                <a:lnTo>
                  <a:pt x="1614" y="2822"/>
                </a:lnTo>
                <a:lnTo>
                  <a:pt x="1614" y="2823"/>
                </a:lnTo>
                <a:lnTo>
                  <a:pt x="1614" y="2824"/>
                </a:lnTo>
                <a:lnTo>
                  <a:pt x="1614" y="2825"/>
                </a:lnTo>
                <a:lnTo>
                  <a:pt x="1615" y="2825"/>
                </a:lnTo>
                <a:lnTo>
                  <a:pt x="1615" y="2826"/>
                </a:lnTo>
                <a:lnTo>
                  <a:pt x="1615" y="2827"/>
                </a:lnTo>
                <a:lnTo>
                  <a:pt x="1615" y="2828"/>
                </a:lnTo>
                <a:lnTo>
                  <a:pt x="1615" y="2829"/>
                </a:lnTo>
                <a:lnTo>
                  <a:pt x="1615" y="2830"/>
                </a:lnTo>
                <a:lnTo>
                  <a:pt x="1615" y="2831"/>
                </a:lnTo>
                <a:lnTo>
                  <a:pt x="1615" y="2831"/>
                </a:lnTo>
                <a:lnTo>
                  <a:pt x="1614" y="2832"/>
                </a:lnTo>
                <a:lnTo>
                  <a:pt x="1614" y="2832"/>
                </a:lnTo>
                <a:lnTo>
                  <a:pt x="1614" y="2832"/>
                </a:lnTo>
                <a:lnTo>
                  <a:pt x="1614" y="2833"/>
                </a:lnTo>
                <a:lnTo>
                  <a:pt x="1614" y="2833"/>
                </a:lnTo>
                <a:lnTo>
                  <a:pt x="1614" y="2834"/>
                </a:lnTo>
                <a:lnTo>
                  <a:pt x="1614" y="2836"/>
                </a:lnTo>
                <a:lnTo>
                  <a:pt x="1614" y="2836"/>
                </a:lnTo>
                <a:lnTo>
                  <a:pt x="1614" y="2837"/>
                </a:lnTo>
                <a:lnTo>
                  <a:pt x="1614" y="2838"/>
                </a:lnTo>
                <a:lnTo>
                  <a:pt x="1613" y="2839"/>
                </a:lnTo>
                <a:lnTo>
                  <a:pt x="1612" y="2839"/>
                </a:lnTo>
                <a:lnTo>
                  <a:pt x="1612" y="2840"/>
                </a:lnTo>
                <a:lnTo>
                  <a:pt x="1611" y="2840"/>
                </a:lnTo>
                <a:lnTo>
                  <a:pt x="1611" y="2840"/>
                </a:lnTo>
                <a:lnTo>
                  <a:pt x="1610" y="2841"/>
                </a:lnTo>
                <a:lnTo>
                  <a:pt x="1610" y="2841"/>
                </a:lnTo>
                <a:lnTo>
                  <a:pt x="1609" y="2842"/>
                </a:lnTo>
                <a:lnTo>
                  <a:pt x="1609" y="2842"/>
                </a:lnTo>
                <a:lnTo>
                  <a:pt x="1610" y="2842"/>
                </a:lnTo>
                <a:lnTo>
                  <a:pt x="1610" y="2843"/>
                </a:lnTo>
                <a:lnTo>
                  <a:pt x="1611" y="2844"/>
                </a:lnTo>
                <a:lnTo>
                  <a:pt x="1611" y="2845"/>
                </a:lnTo>
                <a:lnTo>
                  <a:pt x="1611" y="2846"/>
                </a:lnTo>
                <a:lnTo>
                  <a:pt x="1611" y="2847"/>
                </a:lnTo>
                <a:lnTo>
                  <a:pt x="1611" y="2847"/>
                </a:lnTo>
                <a:lnTo>
                  <a:pt x="1611" y="2849"/>
                </a:lnTo>
                <a:lnTo>
                  <a:pt x="1611" y="2850"/>
                </a:lnTo>
                <a:lnTo>
                  <a:pt x="1613" y="2851"/>
                </a:lnTo>
                <a:lnTo>
                  <a:pt x="1614" y="2851"/>
                </a:lnTo>
                <a:lnTo>
                  <a:pt x="1615" y="2851"/>
                </a:lnTo>
                <a:lnTo>
                  <a:pt x="1616" y="2851"/>
                </a:lnTo>
                <a:lnTo>
                  <a:pt x="1617" y="2850"/>
                </a:lnTo>
                <a:lnTo>
                  <a:pt x="1619" y="2849"/>
                </a:lnTo>
                <a:lnTo>
                  <a:pt x="1622" y="2848"/>
                </a:lnTo>
                <a:lnTo>
                  <a:pt x="1626" y="2846"/>
                </a:lnTo>
                <a:lnTo>
                  <a:pt x="1627" y="2845"/>
                </a:lnTo>
                <a:lnTo>
                  <a:pt x="1628" y="2844"/>
                </a:lnTo>
                <a:lnTo>
                  <a:pt x="1629" y="2843"/>
                </a:lnTo>
                <a:lnTo>
                  <a:pt x="1630" y="2842"/>
                </a:lnTo>
                <a:lnTo>
                  <a:pt x="1631" y="2842"/>
                </a:lnTo>
                <a:lnTo>
                  <a:pt x="1631" y="2843"/>
                </a:lnTo>
                <a:lnTo>
                  <a:pt x="1632" y="2844"/>
                </a:lnTo>
                <a:lnTo>
                  <a:pt x="1633" y="2844"/>
                </a:lnTo>
                <a:lnTo>
                  <a:pt x="1634" y="2844"/>
                </a:lnTo>
                <a:lnTo>
                  <a:pt x="1634" y="2845"/>
                </a:lnTo>
                <a:lnTo>
                  <a:pt x="1634" y="2845"/>
                </a:lnTo>
                <a:lnTo>
                  <a:pt x="1636" y="2845"/>
                </a:lnTo>
                <a:lnTo>
                  <a:pt x="1636" y="2845"/>
                </a:lnTo>
                <a:lnTo>
                  <a:pt x="1637" y="2846"/>
                </a:lnTo>
                <a:lnTo>
                  <a:pt x="1638" y="2847"/>
                </a:lnTo>
                <a:lnTo>
                  <a:pt x="1639" y="2847"/>
                </a:lnTo>
                <a:lnTo>
                  <a:pt x="1641" y="2848"/>
                </a:lnTo>
                <a:lnTo>
                  <a:pt x="1642" y="2848"/>
                </a:lnTo>
                <a:lnTo>
                  <a:pt x="1643" y="2848"/>
                </a:lnTo>
                <a:lnTo>
                  <a:pt x="1644" y="2848"/>
                </a:lnTo>
                <a:lnTo>
                  <a:pt x="1645" y="2849"/>
                </a:lnTo>
                <a:lnTo>
                  <a:pt x="1645" y="2850"/>
                </a:lnTo>
                <a:lnTo>
                  <a:pt x="1645" y="2850"/>
                </a:lnTo>
                <a:lnTo>
                  <a:pt x="1646" y="2851"/>
                </a:lnTo>
                <a:lnTo>
                  <a:pt x="1646" y="2852"/>
                </a:lnTo>
                <a:lnTo>
                  <a:pt x="1645" y="2854"/>
                </a:lnTo>
                <a:lnTo>
                  <a:pt x="1645" y="2857"/>
                </a:lnTo>
                <a:lnTo>
                  <a:pt x="1645" y="2859"/>
                </a:lnTo>
                <a:lnTo>
                  <a:pt x="1644" y="2860"/>
                </a:lnTo>
                <a:lnTo>
                  <a:pt x="1642" y="2862"/>
                </a:lnTo>
                <a:lnTo>
                  <a:pt x="1642" y="2863"/>
                </a:lnTo>
                <a:lnTo>
                  <a:pt x="1641" y="2865"/>
                </a:lnTo>
                <a:lnTo>
                  <a:pt x="1641" y="2867"/>
                </a:lnTo>
                <a:lnTo>
                  <a:pt x="1641" y="2869"/>
                </a:lnTo>
                <a:lnTo>
                  <a:pt x="1641" y="2869"/>
                </a:lnTo>
                <a:lnTo>
                  <a:pt x="1641" y="2870"/>
                </a:lnTo>
                <a:lnTo>
                  <a:pt x="1641" y="2871"/>
                </a:lnTo>
                <a:lnTo>
                  <a:pt x="1641" y="2872"/>
                </a:lnTo>
                <a:lnTo>
                  <a:pt x="1640" y="2872"/>
                </a:lnTo>
                <a:lnTo>
                  <a:pt x="1640" y="2873"/>
                </a:lnTo>
                <a:lnTo>
                  <a:pt x="1640" y="2874"/>
                </a:lnTo>
                <a:lnTo>
                  <a:pt x="1640" y="2875"/>
                </a:lnTo>
                <a:lnTo>
                  <a:pt x="1641" y="2876"/>
                </a:lnTo>
                <a:lnTo>
                  <a:pt x="1642" y="2876"/>
                </a:lnTo>
                <a:lnTo>
                  <a:pt x="1643" y="2877"/>
                </a:lnTo>
                <a:lnTo>
                  <a:pt x="1644" y="2878"/>
                </a:lnTo>
                <a:lnTo>
                  <a:pt x="1644" y="2878"/>
                </a:lnTo>
                <a:lnTo>
                  <a:pt x="1644" y="2878"/>
                </a:lnTo>
                <a:lnTo>
                  <a:pt x="1644" y="2880"/>
                </a:lnTo>
                <a:lnTo>
                  <a:pt x="1644" y="2880"/>
                </a:lnTo>
                <a:lnTo>
                  <a:pt x="1644" y="2880"/>
                </a:lnTo>
                <a:lnTo>
                  <a:pt x="1644" y="2881"/>
                </a:lnTo>
                <a:lnTo>
                  <a:pt x="1645" y="2882"/>
                </a:lnTo>
                <a:lnTo>
                  <a:pt x="1645" y="2883"/>
                </a:lnTo>
                <a:lnTo>
                  <a:pt x="1645" y="2883"/>
                </a:lnTo>
                <a:lnTo>
                  <a:pt x="1645" y="2885"/>
                </a:lnTo>
                <a:lnTo>
                  <a:pt x="1646" y="2885"/>
                </a:lnTo>
                <a:lnTo>
                  <a:pt x="1646" y="2886"/>
                </a:lnTo>
                <a:lnTo>
                  <a:pt x="1646" y="2887"/>
                </a:lnTo>
                <a:lnTo>
                  <a:pt x="1647" y="2889"/>
                </a:lnTo>
                <a:lnTo>
                  <a:pt x="1647" y="2890"/>
                </a:lnTo>
                <a:lnTo>
                  <a:pt x="1647" y="2890"/>
                </a:lnTo>
                <a:lnTo>
                  <a:pt x="1647" y="2891"/>
                </a:lnTo>
                <a:lnTo>
                  <a:pt x="1647" y="2893"/>
                </a:lnTo>
                <a:lnTo>
                  <a:pt x="1647" y="2893"/>
                </a:lnTo>
                <a:lnTo>
                  <a:pt x="1646" y="2895"/>
                </a:lnTo>
                <a:lnTo>
                  <a:pt x="1645" y="2897"/>
                </a:lnTo>
                <a:lnTo>
                  <a:pt x="1644" y="2898"/>
                </a:lnTo>
                <a:lnTo>
                  <a:pt x="1644" y="2899"/>
                </a:lnTo>
                <a:lnTo>
                  <a:pt x="1644" y="2901"/>
                </a:lnTo>
                <a:lnTo>
                  <a:pt x="1644" y="2903"/>
                </a:lnTo>
                <a:lnTo>
                  <a:pt x="1644" y="2906"/>
                </a:lnTo>
                <a:lnTo>
                  <a:pt x="1643" y="2907"/>
                </a:lnTo>
                <a:lnTo>
                  <a:pt x="1643" y="2908"/>
                </a:lnTo>
                <a:lnTo>
                  <a:pt x="1644" y="2910"/>
                </a:lnTo>
                <a:lnTo>
                  <a:pt x="1644" y="2911"/>
                </a:lnTo>
                <a:lnTo>
                  <a:pt x="1644" y="2913"/>
                </a:lnTo>
                <a:lnTo>
                  <a:pt x="1644" y="2913"/>
                </a:lnTo>
                <a:lnTo>
                  <a:pt x="1645" y="2914"/>
                </a:lnTo>
                <a:lnTo>
                  <a:pt x="1645" y="2914"/>
                </a:lnTo>
                <a:lnTo>
                  <a:pt x="1645" y="2914"/>
                </a:lnTo>
                <a:lnTo>
                  <a:pt x="1647" y="2916"/>
                </a:lnTo>
                <a:lnTo>
                  <a:pt x="1647" y="2917"/>
                </a:lnTo>
                <a:lnTo>
                  <a:pt x="1647" y="2917"/>
                </a:lnTo>
                <a:lnTo>
                  <a:pt x="1646" y="2919"/>
                </a:lnTo>
                <a:lnTo>
                  <a:pt x="1646" y="2919"/>
                </a:lnTo>
                <a:lnTo>
                  <a:pt x="1646" y="2920"/>
                </a:lnTo>
                <a:lnTo>
                  <a:pt x="1645" y="2922"/>
                </a:lnTo>
                <a:lnTo>
                  <a:pt x="1645" y="2922"/>
                </a:lnTo>
                <a:lnTo>
                  <a:pt x="1645" y="2924"/>
                </a:lnTo>
                <a:lnTo>
                  <a:pt x="1645" y="2926"/>
                </a:lnTo>
                <a:lnTo>
                  <a:pt x="1645" y="2926"/>
                </a:lnTo>
                <a:lnTo>
                  <a:pt x="1645" y="2926"/>
                </a:lnTo>
                <a:lnTo>
                  <a:pt x="1645" y="2926"/>
                </a:lnTo>
                <a:lnTo>
                  <a:pt x="1646" y="2927"/>
                </a:lnTo>
                <a:lnTo>
                  <a:pt x="1646" y="2928"/>
                </a:lnTo>
                <a:lnTo>
                  <a:pt x="1647" y="2929"/>
                </a:lnTo>
                <a:lnTo>
                  <a:pt x="1647" y="2929"/>
                </a:lnTo>
                <a:lnTo>
                  <a:pt x="1647" y="2929"/>
                </a:lnTo>
                <a:lnTo>
                  <a:pt x="1647" y="2929"/>
                </a:lnTo>
                <a:lnTo>
                  <a:pt x="1647" y="2931"/>
                </a:lnTo>
                <a:lnTo>
                  <a:pt x="1647" y="2931"/>
                </a:lnTo>
                <a:lnTo>
                  <a:pt x="1647" y="2931"/>
                </a:lnTo>
                <a:lnTo>
                  <a:pt x="1647" y="2933"/>
                </a:lnTo>
                <a:lnTo>
                  <a:pt x="1646" y="2933"/>
                </a:lnTo>
                <a:lnTo>
                  <a:pt x="1646" y="2933"/>
                </a:lnTo>
                <a:lnTo>
                  <a:pt x="1646" y="2934"/>
                </a:lnTo>
                <a:lnTo>
                  <a:pt x="1646" y="2935"/>
                </a:lnTo>
                <a:lnTo>
                  <a:pt x="1646" y="2936"/>
                </a:lnTo>
                <a:lnTo>
                  <a:pt x="1645" y="2937"/>
                </a:lnTo>
                <a:lnTo>
                  <a:pt x="1645" y="2938"/>
                </a:lnTo>
                <a:lnTo>
                  <a:pt x="1646" y="2940"/>
                </a:lnTo>
                <a:lnTo>
                  <a:pt x="1647" y="2942"/>
                </a:lnTo>
                <a:lnTo>
                  <a:pt x="1647" y="2942"/>
                </a:lnTo>
                <a:lnTo>
                  <a:pt x="1648" y="2943"/>
                </a:lnTo>
                <a:lnTo>
                  <a:pt x="1648" y="2943"/>
                </a:lnTo>
                <a:lnTo>
                  <a:pt x="1648" y="2943"/>
                </a:lnTo>
                <a:lnTo>
                  <a:pt x="1648" y="2943"/>
                </a:lnTo>
                <a:lnTo>
                  <a:pt x="1648" y="2944"/>
                </a:lnTo>
                <a:lnTo>
                  <a:pt x="1648" y="2944"/>
                </a:lnTo>
                <a:lnTo>
                  <a:pt x="1648" y="2945"/>
                </a:lnTo>
                <a:lnTo>
                  <a:pt x="1649" y="2945"/>
                </a:lnTo>
                <a:lnTo>
                  <a:pt x="1649" y="2947"/>
                </a:lnTo>
                <a:lnTo>
                  <a:pt x="1650" y="2950"/>
                </a:lnTo>
                <a:lnTo>
                  <a:pt x="1652" y="2953"/>
                </a:lnTo>
                <a:lnTo>
                  <a:pt x="1653" y="2956"/>
                </a:lnTo>
                <a:lnTo>
                  <a:pt x="1654" y="2958"/>
                </a:lnTo>
                <a:lnTo>
                  <a:pt x="1654" y="2960"/>
                </a:lnTo>
                <a:lnTo>
                  <a:pt x="1654" y="2963"/>
                </a:lnTo>
                <a:lnTo>
                  <a:pt x="1654" y="2967"/>
                </a:lnTo>
                <a:lnTo>
                  <a:pt x="1652" y="2972"/>
                </a:lnTo>
                <a:lnTo>
                  <a:pt x="1650" y="2976"/>
                </a:lnTo>
                <a:lnTo>
                  <a:pt x="1649" y="2980"/>
                </a:lnTo>
                <a:lnTo>
                  <a:pt x="1646" y="2987"/>
                </a:lnTo>
                <a:lnTo>
                  <a:pt x="1645" y="2988"/>
                </a:lnTo>
                <a:lnTo>
                  <a:pt x="1640" y="2998"/>
                </a:lnTo>
                <a:lnTo>
                  <a:pt x="1638" y="2999"/>
                </a:lnTo>
                <a:lnTo>
                  <a:pt x="1637" y="3002"/>
                </a:lnTo>
                <a:lnTo>
                  <a:pt x="1637" y="3002"/>
                </a:lnTo>
                <a:lnTo>
                  <a:pt x="1637" y="3002"/>
                </a:lnTo>
                <a:lnTo>
                  <a:pt x="1637" y="3002"/>
                </a:lnTo>
                <a:lnTo>
                  <a:pt x="1636" y="3002"/>
                </a:lnTo>
                <a:lnTo>
                  <a:pt x="1635" y="3004"/>
                </a:lnTo>
                <a:lnTo>
                  <a:pt x="1633" y="3008"/>
                </a:lnTo>
                <a:lnTo>
                  <a:pt x="1631" y="3010"/>
                </a:lnTo>
                <a:lnTo>
                  <a:pt x="1628" y="3013"/>
                </a:lnTo>
                <a:lnTo>
                  <a:pt x="1628" y="3013"/>
                </a:lnTo>
                <a:lnTo>
                  <a:pt x="1626" y="3014"/>
                </a:lnTo>
                <a:lnTo>
                  <a:pt x="1624" y="3017"/>
                </a:lnTo>
                <a:lnTo>
                  <a:pt x="1621" y="3020"/>
                </a:lnTo>
                <a:lnTo>
                  <a:pt x="1617" y="3023"/>
                </a:lnTo>
                <a:lnTo>
                  <a:pt x="1614" y="3026"/>
                </a:lnTo>
                <a:lnTo>
                  <a:pt x="1613" y="3027"/>
                </a:lnTo>
                <a:lnTo>
                  <a:pt x="1613" y="3027"/>
                </a:lnTo>
                <a:lnTo>
                  <a:pt x="1613" y="3027"/>
                </a:lnTo>
                <a:lnTo>
                  <a:pt x="1614" y="3027"/>
                </a:lnTo>
                <a:lnTo>
                  <a:pt x="1614" y="3027"/>
                </a:lnTo>
                <a:lnTo>
                  <a:pt x="1614" y="3027"/>
                </a:lnTo>
                <a:lnTo>
                  <a:pt x="1613" y="3027"/>
                </a:lnTo>
                <a:lnTo>
                  <a:pt x="1613" y="3028"/>
                </a:lnTo>
                <a:lnTo>
                  <a:pt x="1613" y="3027"/>
                </a:lnTo>
                <a:lnTo>
                  <a:pt x="1613" y="3027"/>
                </a:lnTo>
                <a:lnTo>
                  <a:pt x="1613" y="3027"/>
                </a:lnTo>
                <a:lnTo>
                  <a:pt x="1613" y="3027"/>
                </a:lnTo>
                <a:lnTo>
                  <a:pt x="1613" y="3027"/>
                </a:lnTo>
                <a:lnTo>
                  <a:pt x="1613" y="3027"/>
                </a:lnTo>
                <a:lnTo>
                  <a:pt x="1612" y="3027"/>
                </a:lnTo>
                <a:lnTo>
                  <a:pt x="1612" y="3027"/>
                </a:lnTo>
                <a:lnTo>
                  <a:pt x="1612" y="3026"/>
                </a:lnTo>
                <a:lnTo>
                  <a:pt x="1612" y="3026"/>
                </a:lnTo>
                <a:lnTo>
                  <a:pt x="1612" y="3026"/>
                </a:lnTo>
                <a:lnTo>
                  <a:pt x="1612" y="3026"/>
                </a:lnTo>
                <a:lnTo>
                  <a:pt x="1612" y="3026"/>
                </a:lnTo>
                <a:lnTo>
                  <a:pt x="1612" y="3026"/>
                </a:lnTo>
                <a:lnTo>
                  <a:pt x="1612" y="3026"/>
                </a:lnTo>
                <a:lnTo>
                  <a:pt x="1612" y="3026"/>
                </a:lnTo>
                <a:lnTo>
                  <a:pt x="1612" y="3026"/>
                </a:lnTo>
                <a:lnTo>
                  <a:pt x="1612" y="3025"/>
                </a:lnTo>
                <a:lnTo>
                  <a:pt x="1612" y="3025"/>
                </a:lnTo>
                <a:lnTo>
                  <a:pt x="1612" y="3025"/>
                </a:lnTo>
                <a:lnTo>
                  <a:pt x="1612" y="3025"/>
                </a:lnTo>
                <a:lnTo>
                  <a:pt x="1612" y="3024"/>
                </a:lnTo>
                <a:lnTo>
                  <a:pt x="1612" y="3024"/>
                </a:lnTo>
                <a:lnTo>
                  <a:pt x="1612" y="3024"/>
                </a:lnTo>
                <a:lnTo>
                  <a:pt x="1612" y="3024"/>
                </a:lnTo>
                <a:lnTo>
                  <a:pt x="1612" y="3024"/>
                </a:lnTo>
                <a:lnTo>
                  <a:pt x="1612" y="3023"/>
                </a:lnTo>
                <a:lnTo>
                  <a:pt x="1612" y="3023"/>
                </a:lnTo>
                <a:lnTo>
                  <a:pt x="1612" y="3023"/>
                </a:lnTo>
                <a:lnTo>
                  <a:pt x="1612" y="3023"/>
                </a:lnTo>
                <a:lnTo>
                  <a:pt x="1612" y="3023"/>
                </a:lnTo>
                <a:lnTo>
                  <a:pt x="1612" y="3022"/>
                </a:lnTo>
                <a:lnTo>
                  <a:pt x="1612" y="3022"/>
                </a:lnTo>
                <a:lnTo>
                  <a:pt x="1612" y="3022"/>
                </a:lnTo>
                <a:lnTo>
                  <a:pt x="1612" y="3022"/>
                </a:lnTo>
                <a:lnTo>
                  <a:pt x="1612" y="3022"/>
                </a:lnTo>
                <a:lnTo>
                  <a:pt x="1612" y="3021"/>
                </a:lnTo>
                <a:lnTo>
                  <a:pt x="1612" y="3021"/>
                </a:lnTo>
                <a:lnTo>
                  <a:pt x="1612" y="3021"/>
                </a:lnTo>
                <a:lnTo>
                  <a:pt x="1612" y="3021"/>
                </a:lnTo>
                <a:lnTo>
                  <a:pt x="1612" y="3021"/>
                </a:lnTo>
                <a:lnTo>
                  <a:pt x="1611" y="3020"/>
                </a:lnTo>
                <a:lnTo>
                  <a:pt x="1611" y="3020"/>
                </a:lnTo>
                <a:lnTo>
                  <a:pt x="1611" y="3020"/>
                </a:lnTo>
                <a:lnTo>
                  <a:pt x="1611" y="3020"/>
                </a:lnTo>
                <a:lnTo>
                  <a:pt x="1611" y="3020"/>
                </a:lnTo>
                <a:lnTo>
                  <a:pt x="1610" y="3020"/>
                </a:lnTo>
                <a:lnTo>
                  <a:pt x="1610" y="3019"/>
                </a:lnTo>
                <a:lnTo>
                  <a:pt x="1610" y="3019"/>
                </a:lnTo>
                <a:lnTo>
                  <a:pt x="1610" y="3019"/>
                </a:lnTo>
                <a:lnTo>
                  <a:pt x="1610" y="3018"/>
                </a:lnTo>
                <a:lnTo>
                  <a:pt x="1609" y="3018"/>
                </a:lnTo>
                <a:lnTo>
                  <a:pt x="1609" y="3018"/>
                </a:lnTo>
                <a:lnTo>
                  <a:pt x="1609" y="3018"/>
                </a:lnTo>
                <a:lnTo>
                  <a:pt x="1609" y="3017"/>
                </a:lnTo>
                <a:lnTo>
                  <a:pt x="1609" y="3017"/>
                </a:lnTo>
                <a:lnTo>
                  <a:pt x="1609" y="3017"/>
                </a:lnTo>
                <a:lnTo>
                  <a:pt x="1608" y="3017"/>
                </a:lnTo>
                <a:lnTo>
                  <a:pt x="1608" y="3017"/>
                </a:lnTo>
                <a:lnTo>
                  <a:pt x="1608" y="3017"/>
                </a:lnTo>
                <a:lnTo>
                  <a:pt x="1608" y="3017"/>
                </a:lnTo>
                <a:lnTo>
                  <a:pt x="1608" y="3017"/>
                </a:lnTo>
                <a:lnTo>
                  <a:pt x="1608" y="3016"/>
                </a:lnTo>
                <a:lnTo>
                  <a:pt x="1608" y="3016"/>
                </a:lnTo>
                <a:lnTo>
                  <a:pt x="1608" y="3016"/>
                </a:lnTo>
                <a:lnTo>
                  <a:pt x="1608" y="3015"/>
                </a:lnTo>
                <a:lnTo>
                  <a:pt x="1608" y="3015"/>
                </a:lnTo>
                <a:lnTo>
                  <a:pt x="1608" y="3015"/>
                </a:lnTo>
                <a:lnTo>
                  <a:pt x="1609" y="3014"/>
                </a:lnTo>
                <a:lnTo>
                  <a:pt x="1609" y="3014"/>
                </a:lnTo>
                <a:lnTo>
                  <a:pt x="1609" y="3014"/>
                </a:lnTo>
                <a:lnTo>
                  <a:pt x="1609" y="3013"/>
                </a:lnTo>
                <a:lnTo>
                  <a:pt x="1609" y="3012"/>
                </a:lnTo>
                <a:lnTo>
                  <a:pt x="1609" y="3012"/>
                </a:lnTo>
                <a:lnTo>
                  <a:pt x="1609" y="3012"/>
                </a:lnTo>
                <a:lnTo>
                  <a:pt x="1609" y="3011"/>
                </a:lnTo>
                <a:lnTo>
                  <a:pt x="1609" y="3011"/>
                </a:lnTo>
                <a:lnTo>
                  <a:pt x="1609" y="3011"/>
                </a:lnTo>
                <a:lnTo>
                  <a:pt x="1609" y="3010"/>
                </a:lnTo>
                <a:lnTo>
                  <a:pt x="1609" y="3010"/>
                </a:lnTo>
                <a:lnTo>
                  <a:pt x="1609" y="3010"/>
                </a:lnTo>
                <a:lnTo>
                  <a:pt x="1609" y="3009"/>
                </a:lnTo>
                <a:lnTo>
                  <a:pt x="1609" y="3009"/>
                </a:lnTo>
                <a:lnTo>
                  <a:pt x="1609" y="3009"/>
                </a:lnTo>
                <a:lnTo>
                  <a:pt x="1609" y="3009"/>
                </a:lnTo>
                <a:lnTo>
                  <a:pt x="1609" y="3008"/>
                </a:lnTo>
                <a:lnTo>
                  <a:pt x="1609" y="3008"/>
                </a:lnTo>
                <a:lnTo>
                  <a:pt x="1609" y="3008"/>
                </a:lnTo>
                <a:lnTo>
                  <a:pt x="1609" y="3007"/>
                </a:lnTo>
                <a:lnTo>
                  <a:pt x="1609" y="3007"/>
                </a:lnTo>
                <a:lnTo>
                  <a:pt x="1609" y="3007"/>
                </a:lnTo>
                <a:lnTo>
                  <a:pt x="1609" y="3007"/>
                </a:lnTo>
                <a:lnTo>
                  <a:pt x="1609" y="3007"/>
                </a:lnTo>
                <a:lnTo>
                  <a:pt x="1609" y="3007"/>
                </a:lnTo>
                <a:lnTo>
                  <a:pt x="1610" y="3007"/>
                </a:lnTo>
                <a:lnTo>
                  <a:pt x="1610" y="3007"/>
                </a:lnTo>
                <a:lnTo>
                  <a:pt x="1610" y="3005"/>
                </a:lnTo>
                <a:lnTo>
                  <a:pt x="1609" y="3005"/>
                </a:lnTo>
                <a:lnTo>
                  <a:pt x="1609" y="3005"/>
                </a:lnTo>
                <a:lnTo>
                  <a:pt x="1609" y="3004"/>
                </a:lnTo>
                <a:lnTo>
                  <a:pt x="1609" y="3004"/>
                </a:lnTo>
                <a:lnTo>
                  <a:pt x="1609" y="3004"/>
                </a:lnTo>
                <a:lnTo>
                  <a:pt x="1609" y="3004"/>
                </a:lnTo>
                <a:lnTo>
                  <a:pt x="1609" y="3004"/>
                </a:lnTo>
                <a:lnTo>
                  <a:pt x="1609" y="3003"/>
                </a:lnTo>
                <a:lnTo>
                  <a:pt x="1609" y="3003"/>
                </a:lnTo>
                <a:lnTo>
                  <a:pt x="1609" y="3003"/>
                </a:lnTo>
                <a:lnTo>
                  <a:pt x="1609" y="3002"/>
                </a:lnTo>
                <a:lnTo>
                  <a:pt x="1609" y="3002"/>
                </a:lnTo>
                <a:lnTo>
                  <a:pt x="1609" y="3001"/>
                </a:lnTo>
                <a:lnTo>
                  <a:pt x="1608" y="3001"/>
                </a:lnTo>
                <a:lnTo>
                  <a:pt x="1608" y="3001"/>
                </a:lnTo>
                <a:lnTo>
                  <a:pt x="1607" y="3001"/>
                </a:lnTo>
                <a:lnTo>
                  <a:pt x="1607" y="3001"/>
                </a:lnTo>
                <a:lnTo>
                  <a:pt x="1607" y="3001"/>
                </a:lnTo>
                <a:lnTo>
                  <a:pt x="1607" y="3001"/>
                </a:lnTo>
                <a:lnTo>
                  <a:pt x="1606" y="3001"/>
                </a:lnTo>
                <a:lnTo>
                  <a:pt x="1606" y="3001"/>
                </a:lnTo>
                <a:lnTo>
                  <a:pt x="1606" y="3000"/>
                </a:lnTo>
                <a:lnTo>
                  <a:pt x="1606" y="3000"/>
                </a:lnTo>
                <a:lnTo>
                  <a:pt x="1606" y="3000"/>
                </a:lnTo>
                <a:lnTo>
                  <a:pt x="1606" y="3000"/>
                </a:lnTo>
                <a:lnTo>
                  <a:pt x="1606" y="3000"/>
                </a:lnTo>
                <a:lnTo>
                  <a:pt x="1606" y="3000"/>
                </a:lnTo>
                <a:lnTo>
                  <a:pt x="1606" y="3000"/>
                </a:lnTo>
                <a:lnTo>
                  <a:pt x="1606" y="3000"/>
                </a:lnTo>
                <a:lnTo>
                  <a:pt x="1606" y="3000"/>
                </a:lnTo>
                <a:lnTo>
                  <a:pt x="1606" y="2999"/>
                </a:lnTo>
                <a:lnTo>
                  <a:pt x="1606" y="2999"/>
                </a:lnTo>
                <a:lnTo>
                  <a:pt x="1606" y="2999"/>
                </a:lnTo>
                <a:lnTo>
                  <a:pt x="1606" y="2999"/>
                </a:lnTo>
                <a:lnTo>
                  <a:pt x="1606" y="2999"/>
                </a:lnTo>
                <a:lnTo>
                  <a:pt x="1606" y="2999"/>
                </a:lnTo>
                <a:lnTo>
                  <a:pt x="1606" y="2999"/>
                </a:lnTo>
                <a:lnTo>
                  <a:pt x="1606" y="2999"/>
                </a:lnTo>
                <a:lnTo>
                  <a:pt x="1606" y="2998"/>
                </a:lnTo>
                <a:lnTo>
                  <a:pt x="1606" y="2998"/>
                </a:lnTo>
                <a:lnTo>
                  <a:pt x="1606" y="2998"/>
                </a:lnTo>
                <a:lnTo>
                  <a:pt x="1606" y="2998"/>
                </a:lnTo>
                <a:lnTo>
                  <a:pt x="1606" y="2998"/>
                </a:lnTo>
                <a:lnTo>
                  <a:pt x="1606" y="2998"/>
                </a:lnTo>
                <a:lnTo>
                  <a:pt x="1606" y="2998"/>
                </a:lnTo>
                <a:lnTo>
                  <a:pt x="1606" y="2998"/>
                </a:lnTo>
                <a:lnTo>
                  <a:pt x="1605" y="2998"/>
                </a:lnTo>
                <a:lnTo>
                  <a:pt x="1605" y="2998"/>
                </a:lnTo>
                <a:lnTo>
                  <a:pt x="1605" y="2998"/>
                </a:lnTo>
                <a:lnTo>
                  <a:pt x="1605" y="2998"/>
                </a:lnTo>
                <a:lnTo>
                  <a:pt x="1605" y="2998"/>
                </a:lnTo>
                <a:lnTo>
                  <a:pt x="1605" y="2997"/>
                </a:lnTo>
                <a:lnTo>
                  <a:pt x="1605" y="2997"/>
                </a:lnTo>
                <a:lnTo>
                  <a:pt x="1604" y="2997"/>
                </a:lnTo>
                <a:lnTo>
                  <a:pt x="1604" y="2998"/>
                </a:lnTo>
                <a:lnTo>
                  <a:pt x="1604" y="2998"/>
                </a:lnTo>
                <a:lnTo>
                  <a:pt x="1604" y="2998"/>
                </a:lnTo>
                <a:lnTo>
                  <a:pt x="1604" y="2998"/>
                </a:lnTo>
                <a:lnTo>
                  <a:pt x="1604" y="2998"/>
                </a:lnTo>
                <a:lnTo>
                  <a:pt x="1603" y="2998"/>
                </a:lnTo>
                <a:lnTo>
                  <a:pt x="1603" y="2998"/>
                </a:lnTo>
                <a:lnTo>
                  <a:pt x="1603" y="2998"/>
                </a:lnTo>
                <a:lnTo>
                  <a:pt x="1603" y="2998"/>
                </a:lnTo>
                <a:lnTo>
                  <a:pt x="1603" y="2998"/>
                </a:lnTo>
                <a:lnTo>
                  <a:pt x="1603" y="2998"/>
                </a:lnTo>
                <a:lnTo>
                  <a:pt x="1603" y="2998"/>
                </a:lnTo>
                <a:lnTo>
                  <a:pt x="1602" y="2998"/>
                </a:lnTo>
                <a:lnTo>
                  <a:pt x="1602" y="2998"/>
                </a:lnTo>
                <a:lnTo>
                  <a:pt x="1602" y="2998"/>
                </a:lnTo>
                <a:lnTo>
                  <a:pt x="1602" y="2998"/>
                </a:lnTo>
                <a:lnTo>
                  <a:pt x="1602" y="2998"/>
                </a:lnTo>
                <a:lnTo>
                  <a:pt x="1601" y="2997"/>
                </a:lnTo>
                <a:lnTo>
                  <a:pt x="1601" y="2997"/>
                </a:lnTo>
                <a:lnTo>
                  <a:pt x="1601" y="2997"/>
                </a:lnTo>
                <a:lnTo>
                  <a:pt x="1601" y="2997"/>
                </a:lnTo>
                <a:lnTo>
                  <a:pt x="1601" y="2997"/>
                </a:lnTo>
                <a:lnTo>
                  <a:pt x="1601" y="2997"/>
                </a:lnTo>
                <a:lnTo>
                  <a:pt x="1601" y="2997"/>
                </a:lnTo>
                <a:lnTo>
                  <a:pt x="1600" y="2997"/>
                </a:lnTo>
                <a:lnTo>
                  <a:pt x="1600" y="2997"/>
                </a:lnTo>
                <a:lnTo>
                  <a:pt x="1600" y="2997"/>
                </a:lnTo>
                <a:lnTo>
                  <a:pt x="1600" y="2997"/>
                </a:lnTo>
                <a:lnTo>
                  <a:pt x="1600" y="2997"/>
                </a:lnTo>
                <a:lnTo>
                  <a:pt x="1599" y="2997"/>
                </a:lnTo>
                <a:lnTo>
                  <a:pt x="1599" y="2997"/>
                </a:lnTo>
                <a:lnTo>
                  <a:pt x="1599" y="2997"/>
                </a:lnTo>
                <a:lnTo>
                  <a:pt x="1599" y="2997"/>
                </a:lnTo>
                <a:lnTo>
                  <a:pt x="1598" y="2997"/>
                </a:lnTo>
                <a:lnTo>
                  <a:pt x="1598" y="2997"/>
                </a:lnTo>
                <a:lnTo>
                  <a:pt x="1598" y="2997"/>
                </a:lnTo>
                <a:lnTo>
                  <a:pt x="1598" y="2997"/>
                </a:lnTo>
                <a:lnTo>
                  <a:pt x="1598" y="2997"/>
                </a:lnTo>
                <a:lnTo>
                  <a:pt x="1598" y="2997"/>
                </a:lnTo>
                <a:lnTo>
                  <a:pt x="1597" y="2997"/>
                </a:lnTo>
                <a:lnTo>
                  <a:pt x="1597" y="2997"/>
                </a:lnTo>
                <a:lnTo>
                  <a:pt x="1597" y="2997"/>
                </a:lnTo>
                <a:lnTo>
                  <a:pt x="1597" y="2997"/>
                </a:lnTo>
                <a:lnTo>
                  <a:pt x="1596" y="2997"/>
                </a:lnTo>
                <a:lnTo>
                  <a:pt x="1596" y="2997"/>
                </a:lnTo>
                <a:lnTo>
                  <a:pt x="1596" y="2997"/>
                </a:lnTo>
                <a:lnTo>
                  <a:pt x="1596" y="2997"/>
                </a:lnTo>
                <a:lnTo>
                  <a:pt x="1596" y="2997"/>
                </a:lnTo>
                <a:lnTo>
                  <a:pt x="1596" y="2997"/>
                </a:lnTo>
                <a:lnTo>
                  <a:pt x="1596" y="2997"/>
                </a:lnTo>
                <a:lnTo>
                  <a:pt x="1595" y="2997"/>
                </a:lnTo>
                <a:lnTo>
                  <a:pt x="1595" y="2997"/>
                </a:lnTo>
                <a:lnTo>
                  <a:pt x="1595" y="2997"/>
                </a:lnTo>
                <a:lnTo>
                  <a:pt x="1595" y="2997"/>
                </a:lnTo>
                <a:lnTo>
                  <a:pt x="1595" y="2997"/>
                </a:lnTo>
                <a:lnTo>
                  <a:pt x="1595" y="2996"/>
                </a:lnTo>
                <a:lnTo>
                  <a:pt x="1594" y="2996"/>
                </a:lnTo>
                <a:lnTo>
                  <a:pt x="1594" y="2996"/>
                </a:lnTo>
                <a:lnTo>
                  <a:pt x="1594" y="2995"/>
                </a:lnTo>
                <a:lnTo>
                  <a:pt x="1594" y="2995"/>
                </a:lnTo>
                <a:lnTo>
                  <a:pt x="1593" y="2995"/>
                </a:lnTo>
                <a:lnTo>
                  <a:pt x="1593" y="2995"/>
                </a:lnTo>
                <a:lnTo>
                  <a:pt x="1593" y="2995"/>
                </a:lnTo>
                <a:lnTo>
                  <a:pt x="1593" y="2994"/>
                </a:lnTo>
                <a:lnTo>
                  <a:pt x="1593" y="2994"/>
                </a:lnTo>
                <a:lnTo>
                  <a:pt x="1593" y="2994"/>
                </a:lnTo>
                <a:lnTo>
                  <a:pt x="1593" y="2994"/>
                </a:lnTo>
                <a:lnTo>
                  <a:pt x="1593" y="2994"/>
                </a:lnTo>
                <a:lnTo>
                  <a:pt x="1593" y="2993"/>
                </a:lnTo>
                <a:lnTo>
                  <a:pt x="1593" y="2993"/>
                </a:lnTo>
                <a:lnTo>
                  <a:pt x="1593" y="2993"/>
                </a:lnTo>
                <a:lnTo>
                  <a:pt x="1593" y="2993"/>
                </a:lnTo>
                <a:lnTo>
                  <a:pt x="1593" y="2993"/>
                </a:lnTo>
                <a:lnTo>
                  <a:pt x="1593" y="2992"/>
                </a:lnTo>
                <a:lnTo>
                  <a:pt x="1593" y="2992"/>
                </a:lnTo>
                <a:lnTo>
                  <a:pt x="1593" y="2992"/>
                </a:lnTo>
                <a:lnTo>
                  <a:pt x="1592" y="2992"/>
                </a:lnTo>
                <a:lnTo>
                  <a:pt x="1592" y="2992"/>
                </a:lnTo>
                <a:lnTo>
                  <a:pt x="1592" y="2992"/>
                </a:lnTo>
                <a:lnTo>
                  <a:pt x="1592" y="2992"/>
                </a:lnTo>
                <a:lnTo>
                  <a:pt x="1592" y="2992"/>
                </a:lnTo>
                <a:lnTo>
                  <a:pt x="1591" y="2992"/>
                </a:lnTo>
                <a:lnTo>
                  <a:pt x="1591" y="2992"/>
                </a:lnTo>
                <a:lnTo>
                  <a:pt x="1591" y="2992"/>
                </a:lnTo>
                <a:lnTo>
                  <a:pt x="1591" y="2992"/>
                </a:lnTo>
                <a:lnTo>
                  <a:pt x="1590" y="2992"/>
                </a:lnTo>
                <a:lnTo>
                  <a:pt x="1590" y="2992"/>
                </a:lnTo>
                <a:lnTo>
                  <a:pt x="1590" y="2991"/>
                </a:lnTo>
                <a:lnTo>
                  <a:pt x="1590" y="2991"/>
                </a:lnTo>
                <a:lnTo>
                  <a:pt x="1590" y="2991"/>
                </a:lnTo>
                <a:lnTo>
                  <a:pt x="1589" y="2991"/>
                </a:lnTo>
                <a:lnTo>
                  <a:pt x="1589" y="2991"/>
                </a:lnTo>
                <a:lnTo>
                  <a:pt x="1589" y="2991"/>
                </a:lnTo>
                <a:lnTo>
                  <a:pt x="1589" y="2991"/>
                </a:lnTo>
                <a:lnTo>
                  <a:pt x="1588" y="2991"/>
                </a:lnTo>
                <a:lnTo>
                  <a:pt x="1588" y="2991"/>
                </a:lnTo>
                <a:lnTo>
                  <a:pt x="1588" y="2991"/>
                </a:lnTo>
                <a:lnTo>
                  <a:pt x="1587" y="2991"/>
                </a:lnTo>
                <a:lnTo>
                  <a:pt x="1587" y="2991"/>
                </a:lnTo>
                <a:lnTo>
                  <a:pt x="1587" y="2991"/>
                </a:lnTo>
                <a:lnTo>
                  <a:pt x="1586" y="2991"/>
                </a:lnTo>
                <a:lnTo>
                  <a:pt x="1586" y="2991"/>
                </a:lnTo>
                <a:lnTo>
                  <a:pt x="1586" y="2990"/>
                </a:lnTo>
                <a:lnTo>
                  <a:pt x="1586" y="2990"/>
                </a:lnTo>
                <a:lnTo>
                  <a:pt x="1586" y="2990"/>
                </a:lnTo>
                <a:lnTo>
                  <a:pt x="1586" y="2990"/>
                </a:lnTo>
                <a:lnTo>
                  <a:pt x="1586" y="2990"/>
                </a:lnTo>
                <a:lnTo>
                  <a:pt x="1585" y="2990"/>
                </a:lnTo>
                <a:lnTo>
                  <a:pt x="1585" y="2990"/>
                </a:lnTo>
                <a:lnTo>
                  <a:pt x="1585" y="2990"/>
                </a:lnTo>
                <a:lnTo>
                  <a:pt x="1584" y="2990"/>
                </a:lnTo>
                <a:lnTo>
                  <a:pt x="1584" y="2990"/>
                </a:lnTo>
                <a:lnTo>
                  <a:pt x="1584" y="2990"/>
                </a:lnTo>
                <a:lnTo>
                  <a:pt x="1584" y="2990"/>
                </a:lnTo>
                <a:lnTo>
                  <a:pt x="1584" y="2990"/>
                </a:lnTo>
                <a:lnTo>
                  <a:pt x="1584" y="2990"/>
                </a:lnTo>
                <a:lnTo>
                  <a:pt x="1584" y="2989"/>
                </a:lnTo>
                <a:lnTo>
                  <a:pt x="1584" y="2989"/>
                </a:lnTo>
                <a:lnTo>
                  <a:pt x="1584" y="2989"/>
                </a:lnTo>
                <a:lnTo>
                  <a:pt x="1584" y="2989"/>
                </a:lnTo>
                <a:lnTo>
                  <a:pt x="1584" y="2989"/>
                </a:lnTo>
                <a:lnTo>
                  <a:pt x="1584" y="2989"/>
                </a:lnTo>
                <a:lnTo>
                  <a:pt x="1584" y="2989"/>
                </a:lnTo>
                <a:lnTo>
                  <a:pt x="1584" y="2988"/>
                </a:lnTo>
                <a:lnTo>
                  <a:pt x="1584" y="2988"/>
                </a:lnTo>
                <a:lnTo>
                  <a:pt x="1584" y="2988"/>
                </a:lnTo>
                <a:lnTo>
                  <a:pt x="1583" y="2988"/>
                </a:lnTo>
                <a:lnTo>
                  <a:pt x="1583" y="2988"/>
                </a:lnTo>
                <a:lnTo>
                  <a:pt x="1583" y="2988"/>
                </a:lnTo>
                <a:lnTo>
                  <a:pt x="1583" y="2988"/>
                </a:lnTo>
                <a:lnTo>
                  <a:pt x="1583" y="2988"/>
                </a:lnTo>
                <a:lnTo>
                  <a:pt x="1583" y="2988"/>
                </a:lnTo>
                <a:lnTo>
                  <a:pt x="1583" y="2988"/>
                </a:lnTo>
                <a:lnTo>
                  <a:pt x="1583" y="2987"/>
                </a:lnTo>
                <a:lnTo>
                  <a:pt x="1583" y="2987"/>
                </a:lnTo>
                <a:lnTo>
                  <a:pt x="1583" y="2987"/>
                </a:lnTo>
                <a:lnTo>
                  <a:pt x="1583" y="2987"/>
                </a:lnTo>
                <a:lnTo>
                  <a:pt x="1583" y="2987"/>
                </a:lnTo>
                <a:lnTo>
                  <a:pt x="1583" y="2987"/>
                </a:lnTo>
                <a:lnTo>
                  <a:pt x="1583" y="2987"/>
                </a:lnTo>
                <a:lnTo>
                  <a:pt x="1583" y="2987"/>
                </a:lnTo>
                <a:lnTo>
                  <a:pt x="1583" y="2987"/>
                </a:lnTo>
                <a:lnTo>
                  <a:pt x="1583" y="2986"/>
                </a:lnTo>
                <a:lnTo>
                  <a:pt x="1583" y="2986"/>
                </a:lnTo>
                <a:lnTo>
                  <a:pt x="1583" y="2986"/>
                </a:lnTo>
                <a:lnTo>
                  <a:pt x="1583" y="2986"/>
                </a:lnTo>
                <a:lnTo>
                  <a:pt x="1583" y="2986"/>
                </a:lnTo>
                <a:lnTo>
                  <a:pt x="1582" y="2986"/>
                </a:lnTo>
                <a:lnTo>
                  <a:pt x="1582" y="2986"/>
                </a:lnTo>
                <a:lnTo>
                  <a:pt x="1582" y="2986"/>
                </a:lnTo>
                <a:lnTo>
                  <a:pt x="1582" y="2986"/>
                </a:lnTo>
                <a:lnTo>
                  <a:pt x="1582" y="2986"/>
                </a:lnTo>
                <a:lnTo>
                  <a:pt x="1582" y="2985"/>
                </a:lnTo>
                <a:lnTo>
                  <a:pt x="1582" y="2985"/>
                </a:lnTo>
                <a:lnTo>
                  <a:pt x="1582" y="2985"/>
                </a:lnTo>
                <a:lnTo>
                  <a:pt x="1582" y="2985"/>
                </a:lnTo>
                <a:lnTo>
                  <a:pt x="1582" y="2985"/>
                </a:lnTo>
                <a:lnTo>
                  <a:pt x="1582" y="2984"/>
                </a:lnTo>
                <a:lnTo>
                  <a:pt x="1582" y="2984"/>
                </a:lnTo>
                <a:lnTo>
                  <a:pt x="1582" y="2984"/>
                </a:lnTo>
                <a:lnTo>
                  <a:pt x="1582" y="2984"/>
                </a:lnTo>
                <a:lnTo>
                  <a:pt x="1582" y="2984"/>
                </a:lnTo>
                <a:lnTo>
                  <a:pt x="1582" y="2984"/>
                </a:lnTo>
                <a:lnTo>
                  <a:pt x="1582" y="2984"/>
                </a:lnTo>
                <a:lnTo>
                  <a:pt x="1582" y="2983"/>
                </a:lnTo>
                <a:lnTo>
                  <a:pt x="1582" y="2983"/>
                </a:lnTo>
                <a:lnTo>
                  <a:pt x="1582" y="2983"/>
                </a:lnTo>
                <a:lnTo>
                  <a:pt x="1582" y="2983"/>
                </a:lnTo>
                <a:lnTo>
                  <a:pt x="1582" y="2983"/>
                </a:lnTo>
                <a:lnTo>
                  <a:pt x="1582" y="2983"/>
                </a:lnTo>
                <a:lnTo>
                  <a:pt x="1582" y="2983"/>
                </a:lnTo>
                <a:lnTo>
                  <a:pt x="1581" y="2982"/>
                </a:lnTo>
                <a:lnTo>
                  <a:pt x="1582" y="2982"/>
                </a:lnTo>
                <a:lnTo>
                  <a:pt x="1582" y="2982"/>
                </a:lnTo>
                <a:lnTo>
                  <a:pt x="1582" y="2982"/>
                </a:lnTo>
                <a:lnTo>
                  <a:pt x="1582" y="2982"/>
                </a:lnTo>
                <a:lnTo>
                  <a:pt x="1581" y="2982"/>
                </a:lnTo>
                <a:lnTo>
                  <a:pt x="1581" y="2982"/>
                </a:lnTo>
                <a:lnTo>
                  <a:pt x="1581" y="2982"/>
                </a:lnTo>
                <a:lnTo>
                  <a:pt x="1581" y="2981"/>
                </a:lnTo>
                <a:lnTo>
                  <a:pt x="1581" y="2981"/>
                </a:lnTo>
                <a:lnTo>
                  <a:pt x="1581" y="2981"/>
                </a:lnTo>
                <a:lnTo>
                  <a:pt x="1581" y="2981"/>
                </a:lnTo>
                <a:lnTo>
                  <a:pt x="1581" y="2981"/>
                </a:lnTo>
                <a:lnTo>
                  <a:pt x="1581" y="2981"/>
                </a:lnTo>
                <a:lnTo>
                  <a:pt x="1581" y="2981"/>
                </a:lnTo>
                <a:lnTo>
                  <a:pt x="1581" y="2981"/>
                </a:lnTo>
                <a:lnTo>
                  <a:pt x="1581" y="2981"/>
                </a:lnTo>
                <a:lnTo>
                  <a:pt x="1581" y="2981"/>
                </a:lnTo>
                <a:lnTo>
                  <a:pt x="1581" y="2980"/>
                </a:lnTo>
                <a:lnTo>
                  <a:pt x="1581" y="2980"/>
                </a:lnTo>
                <a:lnTo>
                  <a:pt x="1581" y="2980"/>
                </a:lnTo>
                <a:lnTo>
                  <a:pt x="1581" y="2980"/>
                </a:lnTo>
                <a:lnTo>
                  <a:pt x="1581" y="2980"/>
                </a:lnTo>
                <a:lnTo>
                  <a:pt x="1581" y="2980"/>
                </a:lnTo>
                <a:lnTo>
                  <a:pt x="1581" y="2980"/>
                </a:lnTo>
                <a:lnTo>
                  <a:pt x="1581" y="2980"/>
                </a:lnTo>
                <a:lnTo>
                  <a:pt x="1581" y="2980"/>
                </a:lnTo>
                <a:lnTo>
                  <a:pt x="1581" y="2979"/>
                </a:lnTo>
                <a:lnTo>
                  <a:pt x="1581" y="2979"/>
                </a:lnTo>
                <a:lnTo>
                  <a:pt x="1581" y="2979"/>
                </a:lnTo>
                <a:lnTo>
                  <a:pt x="1581" y="2979"/>
                </a:lnTo>
                <a:lnTo>
                  <a:pt x="1581" y="2979"/>
                </a:lnTo>
                <a:lnTo>
                  <a:pt x="1581" y="2979"/>
                </a:lnTo>
                <a:lnTo>
                  <a:pt x="1581" y="2979"/>
                </a:lnTo>
                <a:lnTo>
                  <a:pt x="1581" y="2979"/>
                </a:lnTo>
                <a:lnTo>
                  <a:pt x="1581" y="2978"/>
                </a:lnTo>
                <a:lnTo>
                  <a:pt x="1581" y="2978"/>
                </a:lnTo>
                <a:lnTo>
                  <a:pt x="1581" y="2978"/>
                </a:lnTo>
                <a:lnTo>
                  <a:pt x="1581" y="2978"/>
                </a:lnTo>
                <a:lnTo>
                  <a:pt x="1581" y="2978"/>
                </a:lnTo>
                <a:lnTo>
                  <a:pt x="1581" y="2977"/>
                </a:lnTo>
                <a:lnTo>
                  <a:pt x="1580" y="2976"/>
                </a:lnTo>
                <a:lnTo>
                  <a:pt x="1580" y="2976"/>
                </a:lnTo>
                <a:lnTo>
                  <a:pt x="1580" y="2976"/>
                </a:lnTo>
                <a:lnTo>
                  <a:pt x="1579" y="2976"/>
                </a:lnTo>
                <a:lnTo>
                  <a:pt x="1579" y="2976"/>
                </a:lnTo>
                <a:lnTo>
                  <a:pt x="1579" y="2976"/>
                </a:lnTo>
                <a:lnTo>
                  <a:pt x="1579" y="2975"/>
                </a:lnTo>
                <a:lnTo>
                  <a:pt x="1579" y="2975"/>
                </a:lnTo>
                <a:lnTo>
                  <a:pt x="1579" y="2975"/>
                </a:lnTo>
                <a:lnTo>
                  <a:pt x="1579" y="2975"/>
                </a:lnTo>
                <a:lnTo>
                  <a:pt x="1579" y="2975"/>
                </a:lnTo>
                <a:lnTo>
                  <a:pt x="1579" y="2975"/>
                </a:lnTo>
                <a:lnTo>
                  <a:pt x="1579" y="2975"/>
                </a:lnTo>
                <a:lnTo>
                  <a:pt x="1579" y="2975"/>
                </a:lnTo>
                <a:lnTo>
                  <a:pt x="1579" y="2975"/>
                </a:lnTo>
                <a:lnTo>
                  <a:pt x="1579" y="2975"/>
                </a:lnTo>
                <a:lnTo>
                  <a:pt x="1579" y="2975"/>
                </a:lnTo>
                <a:lnTo>
                  <a:pt x="1578" y="2975"/>
                </a:lnTo>
                <a:lnTo>
                  <a:pt x="1578" y="2975"/>
                </a:lnTo>
                <a:lnTo>
                  <a:pt x="1578" y="2975"/>
                </a:lnTo>
                <a:lnTo>
                  <a:pt x="1578" y="2974"/>
                </a:lnTo>
                <a:lnTo>
                  <a:pt x="1578" y="2974"/>
                </a:lnTo>
                <a:lnTo>
                  <a:pt x="1578" y="2974"/>
                </a:lnTo>
                <a:lnTo>
                  <a:pt x="1578" y="2974"/>
                </a:lnTo>
                <a:lnTo>
                  <a:pt x="1578" y="2974"/>
                </a:lnTo>
                <a:lnTo>
                  <a:pt x="1578" y="2974"/>
                </a:lnTo>
                <a:lnTo>
                  <a:pt x="1578" y="2974"/>
                </a:lnTo>
                <a:lnTo>
                  <a:pt x="1578" y="2972"/>
                </a:lnTo>
                <a:lnTo>
                  <a:pt x="1577" y="2972"/>
                </a:lnTo>
                <a:lnTo>
                  <a:pt x="1577" y="2972"/>
                </a:lnTo>
                <a:lnTo>
                  <a:pt x="1577" y="2972"/>
                </a:lnTo>
                <a:lnTo>
                  <a:pt x="1577" y="2972"/>
                </a:lnTo>
                <a:lnTo>
                  <a:pt x="1576" y="2972"/>
                </a:lnTo>
                <a:lnTo>
                  <a:pt x="1576" y="2972"/>
                </a:lnTo>
                <a:lnTo>
                  <a:pt x="1576" y="2972"/>
                </a:lnTo>
                <a:lnTo>
                  <a:pt x="1575" y="2972"/>
                </a:lnTo>
                <a:lnTo>
                  <a:pt x="1575" y="2972"/>
                </a:lnTo>
                <a:lnTo>
                  <a:pt x="1575" y="2972"/>
                </a:lnTo>
                <a:lnTo>
                  <a:pt x="1575" y="2972"/>
                </a:lnTo>
                <a:lnTo>
                  <a:pt x="1574" y="2972"/>
                </a:lnTo>
                <a:lnTo>
                  <a:pt x="1574" y="2972"/>
                </a:lnTo>
                <a:lnTo>
                  <a:pt x="1574" y="2972"/>
                </a:lnTo>
                <a:lnTo>
                  <a:pt x="1573" y="2972"/>
                </a:lnTo>
                <a:lnTo>
                  <a:pt x="1573" y="2972"/>
                </a:lnTo>
                <a:lnTo>
                  <a:pt x="1572" y="2972"/>
                </a:lnTo>
                <a:lnTo>
                  <a:pt x="1571" y="2972"/>
                </a:lnTo>
                <a:lnTo>
                  <a:pt x="1570" y="2972"/>
                </a:lnTo>
                <a:lnTo>
                  <a:pt x="1570" y="2973"/>
                </a:lnTo>
                <a:lnTo>
                  <a:pt x="1569" y="2973"/>
                </a:lnTo>
                <a:lnTo>
                  <a:pt x="1568" y="2973"/>
                </a:lnTo>
                <a:lnTo>
                  <a:pt x="1568" y="2973"/>
                </a:lnTo>
                <a:lnTo>
                  <a:pt x="1567" y="2973"/>
                </a:lnTo>
                <a:lnTo>
                  <a:pt x="1566" y="2973"/>
                </a:lnTo>
                <a:lnTo>
                  <a:pt x="1566" y="2973"/>
                </a:lnTo>
                <a:lnTo>
                  <a:pt x="1566" y="2973"/>
                </a:lnTo>
                <a:lnTo>
                  <a:pt x="1565" y="2973"/>
                </a:lnTo>
                <a:lnTo>
                  <a:pt x="1565" y="2973"/>
                </a:lnTo>
                <a:lnTo>
                  <a:pt x="1565" y="2973"/>
                </a:lnTo>
                <a:lnTo>
                  <a:pt x="1565" y="2973"/>
                </a:lnTo>
                <a:lnTo>
                  <a:pt x="1564" y="2973"/>
                </a:lnTo>
                <a:lnTo>
                  <a:pt x="1563" y="2973"/>
                </a:lnTo>
                <a:lnTo>
                  <a:pt x="1562" y="2973"/>
                </a:lnTo>
                <a:lnTo>
                  <a:pt x="1561" y="2973"/>
                </a:lnTo>
                <a:lnTo>
                  <a:pt x="1560" y="2973"/>
                </a:lnTo>
                <a:lnTo>
                  <a:pt x="1560" y="2972"/>
                </a:lnTo>
                <a:lnTo>
                  <a:pt x="1559" y="2971"/>
                </a:lnTo>
                <a:lnTo>
                  <a:pt x="1558" y="2970"/>
                </a:lnTo>
                <a:lnTo>
                  <a:pt x="1557" y="2969"/>
                </a:lnTo>
                <a:lnTo>
                  <a:pt x="1557" y="2968"/>
                </a:lnTo>
                <a:lnTo>
                  <a:pt x="1556" y="2967"/>
                </a:lnTo>
                <a:lnTo>
                  <a:pt x="1556" y="2966"/>
                </a:lnTo>
                <a:lnTo>
                  <a:pt x="1555" y="2966"/>
                </a:lnTo>
                <a:lnTo>
                  <a:pt x="1555" y="2965"/>
                </a:lnTo>
                <a:lnTo>
                  <a:pt x="1555" y="2965"/>
                </a:lnTo>
                <a:lnTo>
                  <a:pt x="1555" y="2965"/>
                </a:lnTo>
                <a:lnTo>
                  <a:pt x="1552" y="2962"/>
                </a:lnTo>
                <a:lnTo>
                  <a:pt x="1548" y="2957"/>
                </a:lnTo>
                <a:lnTo>
                  <a:pt x="1547" y="2956"/>
                </a:lnTo>
                <a:lnTo>
                  <a:pt x="1544" y="2952"/>
                </a:lnTo>
                <a:lnTo>
                  <a:pt x="1541" y="2948"/>
                </a:lnTo>
                <a:lnTo>
                  <a:pt x="1540" y="2947"/>
                </a:lnTo>
                <a:lnTo>
                  <a:pt x="1539" y="2946"/>
                </a:lnTo>
                <a:lnTo>
                  <a:pt x="1539" y="2945"/>
                </a:lnTo>
                <a:lnTo>
                  <a:pt x="1539" y="2945"/>
                </a:lnTo>
                <a:lnTo>
                  <a:pt x="1539" y="2945"/>
                </a:lnTo>
                <a:lnTo>
                  <a:pt x="1538" y="2945"/>
                </a:lnTo>
                <a:lnTo>
                  <a:pt x="1538" y="2944"/>
                </a:lnTo>
                <a:lnTo>
                  <a:pt x="1537" y="2943"/>
                </a:lnTo>
                <a:lnTo>
                  <a:pt x="1537" y="2943"/>
                </a:lnTo>
                <a:lnTo>
                  <a:pt x="1535" y="2941"/>
                </a:lnTo>
                <a:lnTo>
                  <a:pt x="1534" y="2940"/>
                </a:lnTo>
                <a:lnTo>
                  <a:pt x="1533" y="2938"/>
                </a:lnTo>
                <a:lnTo>
                  <a:pt x="1532" y="2937"/>
                </a:lnTo>
                <a:lnTo>
                  <a:pt x="1532" y="2936"/>
                </a:lnTo>
                <a:lnTo>
                  <a:pt x="1531" y="2936"/>
                </a:lnTo>
                <a:lnTo>
                  <a:pt x="1531" y="2936"/>
                </a:lnTo>
                <a:lnTo>
                  <a:pt x="1531" y="2936"/>
                </a:lnTo>
                <a:lnTo>
                  <a:pt x="1531" y="2936"/>
                </a:lnTo>
                <a:lnTo>
                  <a:pt x="1531" y="2935"/>
                </a:lnTo>
                <a:lnTo>
                  <a:pt x="1530" y="2935"/>
                </a:lnTo>
                <a:lnTo>
                  <a:pt x="1529" y="2933"/>
                </a:lnTo>
                <a:lnTo>
                  <a:pt x="1528" y="2932"/>
                </a:lnTo>
                <a:lnTo>
                  <a:pt x="1527" y="2930"/>
                </a:lnTo>
                <a:lnTo>
                  <a:pt x="1526" y="2929"/>
                </a:lnTo>
                <a:lnTo>
                  <a:pt x="1524" y="2927"/>
                </a:lnTo>
                <a:lnTo>
                  <a:pt x="1524" y="2926"/>
                </a:lnTo>
                <a:lnTo>
                  <a:pt x="1522" y="2924"/>
                </a:lnTo>
                <a:lnTo>
                  <a:pt x="1521" y="2923"/>
                </a:lnTo>
                <a:lnTo>
                  <a:pt x="1519" y="2920"/>
                </a:lnTo>
                <a:lnTo>
                  <a:pt x="1517" y="2919"/>
                </a:lnTo>
                <a:lnTo>
                  <a:pt x="1517" y="2918"/>
                </a:lnTo>
                <a:lnTo>
                  <a:pt x="1516" y="2917"/>
                </a:lnTo>
                <a:lnTo>
                  <a:pt x="1516" y="2917"/>
                </a:lnTo>
                <a:lnTo>
                  <a:pt x="1516" y="2917"/>
                </a:lnTo>
                <a:lnTo>
                  <a:pt x="1515" y="2916"/>
                </a:lnTo>
                <a:lnTo>
                  <a:pt x="1512" y="2912"/>
                </a:lnTo>
                <a:lnTo>
                  <a:pt x="1509" y="2909"/>
                </a:lnTo>
                <a:lnTo>
                  <a:pt x="1506" y="2905"/>
                </a:lnTo>
                <a:lnTo>
                  <a:pt x="1507" y="2905"/>
                </a:lnTo>
                <a:lnTo>
                  <a:pt x="1500" y="2897"/>
                </a:lnTo>
                <a:lnTo>
                  <a:pt x="1494" y="2888"/>
                </a:lnTo>
                <a:lnTo>
                  <a:pt x="1486" y="2879"/>
                </a:lnTo>
                <a:lnTo>
                  <a:pt x="1483" y="2875"/>
                </a:lnTo>
                <a:lnTo>
                  <a:pt x="1479" y="2870"/>
                </a:lnTo>
                <a:lnTo>
                  <a:pt x="1477" y="2868"/>
                </a:lnTo>
                <a:lnTo>
                  <a:pt x="1477" y="2868"/>
                </a:lnTo>
                <a:lnTo>
                  <a:pt x="1477" y="2868"/>
                </a:lnTo>
                <a:lnTo>
                  <a:pt x="1477" y="2868"/>
                </a:lnTo>
                <a:lnTo>
                  <a:pt x="1477" y="2868"/>
                </a:lnTo>
                <a:lnTo>
                  <a:pt x="1476" y="2867"/>
                </a:lnTo>
                <a:lnTo>
                  <a:pt x="1474" y="2864"/>
                </a:lnTo>
                <a:lnTo>
                  <a:pt x="1473" y="2863"/>
                </a:lnTo>
                <a:lnTo>
                  <a:pt x="1472" y="2861"/>
                </a:lnTo>
                <a:lnTo>
                  <a:pt x="1470" y="2859"/>
                </a:lnTo>
                <a:lnTo>
                  <a:pt x="1470" y="2859"/>
                </a:lnTo>
                <a:lnTo>
                  <a:pt x="1468" y="2857"/>
                </a:lnTo>
                <a:lnTo>
                  <a:pt x="1467" y="2856"/>
                </a:lnTo>
                <a:lnTo>
                  <a:pt x="1466" y="2855"/>
                </a:lnTo>
                <a:lnTo>
                  <a:pt x="1466" y="2854"/>
                </a:lnTo>
                <a:lnTo>
                  <a:pt x="1465" y="2853"/>
                </a:lnTo>
                <a:lnTo>
                  <a:pt x="1465" y="2853"/>
                </a:lnTo>
                <a:lnTo>
                  <a:pt x="1465" y="2853"/>
                </a:lnTo>
                <a:lnTo>
                  <a:pt x="1456" y="2853"/>
                </a:lnTo>
                <a:lnTo>
                  <a:pt x="1451" y="2853"/>
                </a:lnTo>
                <a:lnTo>
                  <a:pt x="1450" y="2853"/>
                </a:lnTo>
                <a:lnTo>
                  <a:pt x="1441" y="2853"/>
                </a:lnTo>
                <a:lnTo>
                  <a:pt x="1433" y="2853"/>
                </a:lnTo>
                <a:lnTo>
                  <a:pt x="1433" y="2853"/>
                </a:lnTo>
                <a:lnTo>
                  <a:pt x="1424" y="2853"/>
                </a:lnTo>
                <a:lnTo>
                  <a:pt x="1420" y="2854"/>
                </a:lnTo>
                <a:lnTo>
                  <a:pt x="1419" y="2854"/>
                </a:lnTo>
                <a:lnTo>
                  <a:pt x="1418" y="2854"/>
                </a:lnTo>
                <a:lnTo>
                  <a:pt x="1416" y="2854"/>
                </a:lnTo>
                <a:lnTo>
                  <a:pt x="1415" y="2854"/>
                </a:lnTo>
                <a:lnTo>
                  <a:pt x="1414" y="2854"/>
                </a:lnTo>
                <a:lnTo>
                  <a:pt x="1413" y="2854"/>
                </a:lnTo>
                <a:lnTo>
                  <a:pt x="1413" y="2853"/>
                </a:lnTo>
                <a:lnTo>
                  <a:pt x="1413" y="2853"/>
                </a:lnTo>
                <a:lnTo>
                  <a:pt x="1412" y="2853"/>
                </a:lnTo>
                <a:lnTo>
                  <a:pt x="1412" y="2852"/>
                </a:lnTo>
                <a:lnTo>
                  <a:pt x="1412" y="2851"/>
                </a:lnTo>
                <a:lnTo>
                  <a:pt x="1411" y="2850"/>
                </a:lnTo>
                <a:lnTo>
                  <a:pt x="1410" y="2849"/>
                </a:lnTo>
                <a:lnTo>
                  <a:pt x="1409" y="2848"/>
                </a:lnTo>
                <a:lnTo>
                  <a:pt x="1407" y="2843"/>
                </a:lnTo>
                <a:lnTo>
                  <a:pt x="1403" y="2838"/>
                </a:lnTo>
                <a:lnTo>
                  <a:pt x="1402" y="2836"/>
                </a:lnTo>
                <a:lnTo>
                  <a:pt x="1401" y="2834"/>
                </a:lnTo>
                <a:lnTo>
                  <a:pt x="1400" y="2833"/>
                </a:lnTo>
                <a:lnTo>
                  <a:pt x="1400" y="2833"/>
                </a:lnTo>
                <a:lnTo>
                  <a:pt x="1399" y="2831"/>
                </a:lnTo>
                <a:lnTo>
                  <a:pt x="1398" y="2830"/>
                </a:lnTo>
                <a:lnTo>
                  <a:pt x="1397" y="2828"/>
                </a:lnTo>
                <a:lnTo>
                  <a:pt x="1396" y="2827"/>
                </a:lnTo>
                <a:lnTo>
                  <a:pt x="1395" y="2826"/>
                </a:lnTo>
                <a:lnTo>
                  <a:pt x="1393" y="2822"/>
                </a:lnTo>
                <a:lnTo>
                  <a:pt x="1392" y="2820"/>
                </a:lnTo>
                <a:lnTo>
                  <a:pt x="1390" y="2817"/>
                </a:lnTo>
                <a:lnTo>
                  <a:pt x="1388" y="2815"/>
                </a:lnTo>
                <a:lnTo>
                  <a:pt x="1387" y="2812"/>
                </a:lnTo>
                <a:lnTo>
                  <a:pt x="1387" y="2812"/>
                </a:lnTo>
                <a:lnTo>
                  <a:pt x="1385" y="2810"/>
                </a:lnTo>
                <a:lnTo>
                  <a:pt x="1384" y="2808"/>
                </a:lnTo>
                <a:lnTo>
                  <a:pt x="1383" y="2807"/>
                </a:lnTo>
                <a:lnTo>
                  <a:pt x="1383" y="2806"/>
                </a:lnTo>
                <a:lnTo>
                  <a:pt x="1383" y="2806"/>
                </a:lnTo>
                <a:lnTo>
                  <a:pt x="1382" y="2805"/>
                </a:lnTo>
                <a:lnTo>
                  <a:pt x="1382" y="2805"/>
                </a:lnTo>
                <a:lnTo>
                  <a:pt x="1381" y="2804"/>
                </a:lnTo>
                <a:lnTo>
                  <a:pt x="1380" y="2802"/>
                </a:lnTo>
                <a:lnTo>
                  <a:pt x="1380" y="2801"/>
                </a:lnTo>
                <a:lnTo>
                  <a:pt x="1379" y="2800"/>
                </a:lnTo>
                <a:lnTo>
                  <a:pt x="1379" y="2800"/>
                </a:lnTo>
                <a:lnTo>
                  <a:pt x="1378" y="2799"/>
                </a:lnTo>
                <a:lnTo>
                  <a:pt x="1378" y="2799"/>
                </a:lnTo>
                <a:lnTo>
                  <a:pt x="1378" y="2798"/>
                </a:lnTo>
                <a:lnTo>
                  <a:pt x="1377" y="2798"/>
                </a:lnTo>
                <a:lnTo>
                  <a:pt x="1377" y="2797"/>
                </a:lnTo>
                <a:lnTo>
                  <a:pt x="1376" y="2797"/>
                </a:lnTo>
                <a:lnTo>
                  <a:pt x="1376" y="2797"/>
                </a:lnTo>
                <a:lnTo>
                  <a:pt x="1376" y="2796"/>
                </a:lnTo>
                <a:lnTo>
                  <a:pt x="1376" y="2796"/>
                </a:lnTo>
                <a:lnTo>
                  <a:pt x="1376" y="2796"/>
                </a:lnTo>
                <a:lnTo>
                  <a:pt x="1376" y="2795"/>
                </a:lnTo>
                <a:lnTo>
                  <a:pt x="1375" y="2794"/>
                </a:lnTo>
                <a:lnTo>
                  <a:pt x="1374" y="2792"/>
                </a:lnTo>
                <a:lnTo>
                  <a:pt x="1373" y="2792"/>
                </a:lnTo>
                <a:lnTo>
                  <a:pt x="1372" y="2790"/>
                </a:lnTo>
                <a:lnTo>
                  <a:pt x="1372" y="2789"/>
                </a:lnTo>
                <a:lnTo>
                  <a:pt x="1371" y="2789"/>
                </a:lnTo>
                <a:lnTo>
                  <a:pt x="1371" y="2788"/>
                </a:lnTo>
                <a:lnTo>
                  <a:pt x="1371" y="2788"/>
                </a:lnTo>
                <a:lnTo>
                  <a:pt x="1370" y="2787"/>
                </a:lnTo>
                <a:lnTo>
                  <a:pt x="1370" y="2786"/>
                </a:lnTo>
                <a:lnTo>
                  <a:pt x="1369" y="2784"/>
                </a:lnTo>
                <a:lnTo>
                  <a:pt x="1368" y="2784"/>
                </a:lnTo>
                <a:lnTo>
                  <a:pt x="1368" y="2783"/>
                </a:lnTo>
                <a:lnTo>
                  <a:pt x="1368" y="2783"/>
                </a:lnTo>
                <a:lnTo>
                  <a:pt x="1367" y="2782"/>
                </a:lnTo>
                <a:lnTo>
                  <a:pt x="1367" y="2782"/>
                </a:lnTo>
                <a:lnTo>
                  <a:pt x="1366" y="2781"/>
                </a:lnTo>
                <a:lnTo>
                  <a:pt x="1366" y="2780"/>
                </a:lnTo>
                <a:lnTo>
                  <a:pt x="1366" y="2780"/>
                </a:lnTo>
                <a:lnTo>
                  <a:pt x="1365" y="2779"/>
                </a:lnTo>
                <a:lnTo>
                  <a:pt x="1365" y="2778"/>
                </a:lnTo>
                <a:lnTo>
                  <a:pt x="1364" y="2778"/>
                </a:lnTo>
                <a:lnTo>
                  <a:pt x="1364" y="2778"/>
                </a:lnTo>
                <a:lnTo>
                  <a:pt x="1364" y="2778"/>
                </a:lnTo>
                <a:lnTo>
                  <a:pt x="1364" y="2777"/>
                </a:lnTo>
                <a:lnTo>
                  <a:pt x="1364" y="2777"/>
                </a:lnTo>
                <a:lnTo>
                  <a:pt x="1364" y="2777"/>
                </a:lnTo>
                <a:lnTo>
                  <a:pt x="1364" y="2777"/>
                </a:lnTo>
                <a:lnTo>
                  <a:pt x="1364" y="2776"/>
                </a:lnTo>
                <a:lnTo>
                  <a:pt x="1363" y="2776"/>
                </a:lnTo>
                <a:lnTo>
                  <a:pt x="1363" y="2776"/>
                </a:lnTo>
                <a:lnTo>
                  <a:pt x="1363" y="2776"/>
                </a:lnTo>
                <a:lnTo>
                  <a:pt x="1363" y="2775"/>
                </a:lnTo>
                <a:lnTo>
                  <a:pt x="1363" y="2775"/>
                </a:lnTo>
                <a:lnTo>
                  <a:pt x="1363" y="2775"/>
                </a:lnTo>
                <a:lnTo>
                  <a:pt x="1362" y="2775"/>
                </a:lnTo>
                <a:lnTo>
                  <a:pt x="1362" y="2775"/>
                </a:lnTo>
                <a:lnTo>
                  <a:pt x="1362" y="2774"/>
                </a:lnTo>
                <a:lnTo>
                  <a:pt x="1362" y="2774"/>
                </a:lnTo>
                <a:lnTo>
                  <a:pt x="1362" y="2774"/>
                </a:lnTo>
                <a:lnTo>
                  <a:pt x="1362" y="2773"/>
                </a:lnTo>
                <a:lnTo>
                  <a:pt x="1361" y="2773"/>
                </a:lnTo>
                <a:lnTo>
                  <a:pt x="1361" y="2773"/>
                </a:lnTo>
                <a:lnTo>
                  <a:pt x="1361" y="2773"/>
                </a:lnTo>
                <a:lnTo>
                  <a:pt x="1361" y="2772"/>
                </a:lnTo>
                <a:lnTo>
                  <a:pt x="1361" y="2772"/>
                </a:lnTo>
                <a:lnTo>
                  <a:pt x="1361" y="2772"/>
                </a:lnTo>
                <a:lnTo>
                  <a:pt x="1360" y="2771"/>
                </a:lnTo>
                <a:lnTo>
                  <a:pt x="1360" y="2771"/>
                </a:lnTo>
                <a:lnTo>
                  <a:pt x="1360" y="2771"/>
                </a:lnTo>
                <a:lnTo>
                  <a:pt x="1359" y="2770"/>
                </a:lnTo>
                <a:lnTo>
                  <a:pt x="1359" y="2769"/>
                </a:lnTo>
                <a:lnTo>
                  <a:pt x="1359" y="2769"/>
                </a:lnTo>
                <a:lnTo>
                  <a:pt x="1358" y="2768"/>
                </a:lnTo>
                <a:lnTo>
                  <a:pt x="1358" y="2768"/>
                </a:lnTo>
                <a:lnTo>
                  <a:pt x="1358" y="2768"/>
                </a:lnTo>
                <a:lnTo>
                  <a:pt x="1358" y="2767"/>
                </a:lnTo>
                <a:lnTo>
                  <a:pt x="1357" y="2767"/>
                </a:lnTo>
                <a:lnTo>
                  <a:pt x="1357" y="2767"/>
                </a:lnTo>
                <a:lnTo>
                  <a:pt x="1357" y="2766"/>
                </a:lnTo>
                <a:lnTo>
                  <a:pt x="1357" y="2766"/>
                </a:lnTo>
                <a:lnTo>
                  <a:pt x="1356" y="2765"/>
                </a:lnTo>
                <a:lnTo>
                  <a:pt x="1356" y="2765"/>
                </a:lnTo>
                <a:lnTo>
                  <a:pt x="1355" y="2764"/>
                </a:lnTo>
                <a:lnTo>
                  <a:pt x="1355" y="2763"/>
                </a:lnTo>
                <a:lnTo>
                  <a:pt x="1355" y="2763"/>
                </a:lnTo>
                <a:lnTo>
                  <a:pt x="1355" y="2762"/>
                </a:lnTo>
                <a:lnTo>
                  <a:pt x="1354" y="2761"/>
                </a:lnTo>
                <a:lnTo>
                  <a:pt x="1353" y="2760"/>
                </a:lnTo>
                <a:lnTo>
                  <a:pt x="1353" y="2760"/>
                </a:lnTo>
                <a:lnTo>
                  <a:pt x="1353" y="2760"/>
                </a:lnTo>
                <a:lnTo>
                  <a:pt x="1352" y="2758"/>
                </a:lnTo>
                <a:lnTo>
                  <a:pt x="1351" y="2758"/>
                </a:lnTo>
                <a:lnTo>
                  <a:pt x="1351" y="2757"/>
                </a:lnTo>
                <a:lnTo>
                  <a:pt x="1351" y="2757"/>
                </a:lnTo>
                <a:lnTo>
                  <a:pt x="1350" y="2756"/>
                </a:lnTo>
                <a:lnTo>
                  <a:pt x="1350" y="2756"/>
                </a:lnTo>
                <a:lnTo>
                  <a:pt x="1350" y="2755"/>
                </a:lnTo>
                <a:lnTo>
                  <a:pt x="1350" y="2755"/>
                </a:lnTo>
                <a:lnTo>
                  <a:pt x="1349" y="2754"/>
                </a:lnTo>
                <a:lnTo>
                  <a:pt x="1349" y="2754"/>
                </a:lnTo>
                <a:lnTo>
                  <a:pt x="1349" y="2753"/>
                </a:lnTo>
                <a:lnTo>
                  <a:pt x="1349" y="2753"/>
                </a:lnTo>
                <a:lnTo>
                  <a:pt x="1348" y="2753"/>
                </a:lnTo>
                <a:lnTo>
                  <a:pt x="1348" y="2753"/>
                </a:lnTo>
                <a:lnTo>
                  <a:pt x="1348" y="2752"/>
                </a:lnTo>
                <a:lnTo>
                  <a:pt x="1348" y="2752"/>
                </a:lnTo>
                <a:lnTo>
                  <a:pt x="1348" y="2752"/>
                </a:lnTo>
                <a:lnTo>
                  <a:pt x="1347" y="2752"/>
                </a:lnTo>
                <a:lnTo>
                  <a:pt x="1347" y="2751"/>
                </a:lnTo>
                <a:lnTo>
                  <a:pt x="1347" y="2751"/>
                </a:lnTo>
                <a:lnTo>
                  <a:pt x="1347" y="2751"/>
                </a:lnTo>
                <a:lnTo>
                  <a:pt x="1347" y="2750"/>
                </a:lnTo>
                <a:lnTo>
                  <a:pt x="1347" y="2750"/>
                </a:lnTo>
                <a:lnTo>
                  <a:pt x="1347" y="2750"/>
                </a:lnTo>
                <a:lnTo>
                  <a:pt x="1347" y="2749"/>
                </a:lnTo>
                <a:lnTo>
                  <a:pt x="1346" y="2749"/>
                </a:lnTo>
                <a:lnTo>
                  <a:pt x="1346" y="2749"/>
                </a:lnTo>
                <a:lnTo>
                  <a:pt x="1345" y="2748"/>
                </a:lnTo>
                <a:lnTo>
                  <a:pt x="1345" y="2747"/>
                </a:lnTo>
                <a:lnTo>
                  <a:pt x="1345" y="2747"/>
                </a:lnTo>
                <a:lnTo>
                  <a:pt x="1344" y="2746"/>
                </a:lnTo>
                <a:lnTo>
                  <a:pt x="1344" y="2746"/>
                </a:lnTo>
                <a:lnTo>
                  <a:pt x="1343" y="2745"/>
                </a:lnTo>
                <a:lnTo>
                  <a:pt x="1343" y="2744"/>
                </a:lnTo>
                <a:lnTo>
                  <a:pt x="1343" y="2744"/>
                </a:lnTo>
                <a:lnTo>
                  <a:pt x="1343" y="2743"/>
                </a:lnTo>
                <a:lnTo>
                  <a:pt x="1342" y="2743"/>
                </a:lnTo>
                <a:lnTo>
                  <a:pt x="1343" y="2743"/>
                </a:lnTo>
                <a:lnTo>
                  <a:pt x="1342" y="2743"/>
                </a:lnTo>
                <a:lnTo>
                  <a:pt x="1342" y="2742"/>
                </a:lnTo>
                <a:lnTo>
                  <a:pt x="1342" y="2742"/>
                </a:lnTo>
                <a:lnTo>
                  <a:pt x="1341" y="2742"/>
                </a:lnTo>
                <a:lnTo>
                  <a:pt x="1341" y="2741"/>
                </a:lnTo>
                <a:lnTo>
                  <a:pt x="1341" y="2741"/>
                </a:lnTo>
                <a:lnTo>
                  <a:pt x="1340" y="2740"/>
                </a:lnTo>
                <a:lnTo>
                  <a:pt x="1340" y="2740"/>
                </a:lnTo>
                <a:lnTo>
                  <a:pt x="1340" y="2739"/>
                </a:lnTo>
                <a:lnTo>
                  <a:pt x="1339" y="2738"/>
                </a:lnTo>
                <a:lnTo>
                  <a:pt x="1339" y="2738"/>
                </a:lnTo>
                <a:lnTo>
                  <a:pt x="1339" y="2737"/>
                </a:lnTo>
                <a:lnTo>
                  <a:pt x="1339" y="2737"/>
                </a:lnTo>
                <a:lnTo>
                  <a:pt x="1338" y="2737"/>
                </a:lnTo>
                <a:lnTo>
                  <a:pt x="1338" y="2736"/>
                </a:lnTo>
                <a:lnTo>
                  <a:pt x="1337" y="2736"/>
                </a:lnTo>
                <a:lnTo>
                  <a:pt x="1337" y="2735"/>
                </a:lnTo>
                <a:lnTo>
                  <a:pt x="1337" y="2735"/>
                </a:lnTo>
                <a:lnTo>
                  <a:pt x="1337" y="2735"/>
                </a:lnTo>
                <a:lnTo>
                  <a:pt x="1337" y="2735"/>
                </a:lnTo>
                <a:lnTo>
                  <a:pt x="1337" y="2734"/>
                </a:lnTo>
                <a:lnTo>
                  <a:pt x="1336" y="2733"/>
                </a:lnTo>
                <a:lnTo>
                  <a:pt x="1336" y="2733"/>
                </a:lnTo>
                <a:lnTo>
                  <a:pt x="1336" y="2733"/>
                </a:lnTo>
                <a:lnTo>
                  <a:pt x="1336" y="2732"/>
                </a:lnTo>
                <a:lnTo>
                  <a:pt x="1335" y="2732"/>
                </a:lnTo>
                <a:lnTo>
                  <a:pt x="1335" y="2732"/>
                </a:lnTo>
                <a:lnTo>
                  <a:pt x="1335" y="2731"/>
                </a:lnTo>
                <a:lnTo>
                  <a:pt x="1335" y="2731"/>
                </a:lnTo>
                <a:lnTo>
                  <a:pt x="1334" y="2731"/>
                </a:lnTo>
                <a:lnTo>
                  <a:pt x="1334" y="2731"/>
                </a:lnTo>
                <a:lnTo>
                  <a:pt x="1334" y="2730"/>
                </a:lnTo>
                <a:lnTo>
                  <a:pt x="1334" y="2730"/>
                </a:lnTo>
                <a:lnTo>
                  <a:pt x="1334" y="2730"/>
                </a:lnTo>
                <a:lnTo>
                  <a:pt x="1334" y="2730"/>
                </a:lnTo>
                <a:lnTo>
                  <a:pt x="1333" y="2729"/>
                </a:lnTo>
                <a:lnTo>
                  <a:pt x="1333" y="2729"/>
                </a:lnTo>
                <a:lnTo>
                  <a:pt x="1333" y="2728"/>
                </a:lnTo>
                <a:lnTo>
                  <a:pt x="1333" y="2728"/>
                </a:lnTo>
                <a:lnTo>
                  <a:pt x="1332" y="2728"/>
                </a:lnTo>
                <a:lnTo>
                  <a:pt x="1332" y="2727"/>
                </a:lnTo>
                <a:lnTo>
                  <a:pt x="1332" y="2727"/>
                </a:lnTo>
                <a:lnTo>
                  <a:pt x="1332" y="2727"/>
                </a:lnTo>
                <a:lnTo>
                  <a:pt x="1332" y="2727"/>
                </a:lnTo>
                <a:lnTo>
                  <a:pt x="1332" y="2726"/>
                </a:lnTo>
                <a:lnTo>
                  <a:pt x="1332" y="2726"/>
                </a:lnTo>
                <a:lnTo>
                  <a:pt x="1331" y="2726"/>
                </a:lnTo>
                <a:lnTo>
                  <a:pt x="1331" y="2726"/>
                </a:lnTo>
                <a:lnTo>
                  <a:pt x="1331" y="2726"/>
                </a:lnTo>
                <a:lnTo>
                  <a:pt x="1331" y="2726"/>
                </a:lnTo>
                <a:lnTo>
                  <a:pt x="1331" y="2725"/>
                </a:lnTo>
                <a:lnTo>
                  <a:pt x="1331" y="2725"/>
                </a:lnTo>
                <a:lnTo>
                  <a:pt x="1331" y="2725"/>
                </a:lnTo>
                <a:lnTo>
                  <a:pt x="1330" y="2724"/>
                </a:lnTo>
                <a:lnTo>
                  <a:pt x="1330" y="2724"/>
                </a:lnTo>
                <a:lnTo>
                  <a:pt x="1330" y="2724"/>
                </a:lnTo>
                <a:lnTo>
                  <a:pt x="1330" y="2724"/>
                </a:lnTo>
                <a:lnTo>
                  <a:pt x="1330" y="2723"/>
                </a:lnTo>
                <a:lnTo>
                  <a:pt x="1330" y="2723"/>
                </a:lnTo>
                <a:lnTo>
                  <a:pt x="1329" y="2723"/>
                </a:lnTo>
                <a:lnTo>
                  <a:pt x="1329" y="2723"/>
                </a:lnTo>
                <a:lnTo>
                  <a:pt x="1329" y="2723"/>
                </a:lnTo>
                <a:lnTo>
                  <a:pt x="1329" y="2722"/>
                </a:lnTo>
                <a:lnTo>
                  <a:pt x="1329" y="2722"/>
                </a:lnTo>
                <a:lnTo>
                  <a:pt x="1328" y="2721"/>
                </a:lnTo>
                <a:lnTo>
                  <a:pt x="1328" y="2721"/>
                </a:lnTo>
                <a:lnTo>
                  <a:pt x="1328" y="2721"/>
                </a:lnTo>
                <a:lnTo>
                  <a:pt x="1328" y="2720"/>
                </a:lnTo>
                <a:lnTo>
                  <a:pt x="1327" y="2720"/>
                </a:lnTo>
                <a:lnTo>
                  <a:pt x="1327" y="2719"/>
                </a:lnTo>
                <a:lnTo>
                  <a:pt x="1327" y="2719"/>
                </a:lnTo>
                <a:lnTo>
                  <a:pt x="1327" y="2719"/>
                </a:lnTo>
                <a:lnTo>
                  <a:pt x="1326" y="2718"/>
                </a:lnTo>
                <a:lnTo>
                  <a:pt x="1326" y="2718"/>
                </a:lnTo>
                <a:lnTo>
                  <a:pt x="1326" y="2718"/>
                </a:lnTo>
                <a:lnTo>
                  <a:pt x="1326" y="2717"/>
                </a:lnTo>
                <a:lnTo>
                  <a:pt x="1326" y="2717"/>
                </a:lnTo>
                <a:lnTo>
                  <a:pt x="1326" y="2717"/>
                </a:lnTo>
                <a:lnTo>
                  <a:pt x="1326" y="2717"/>
                </a:lnTo>
                <a:lnTo>
                  <a:pt x="1326" y="2716"/>
                </a:lnTo>
                <a:lnTo>
                  <a:pt x="1325" y="2716"/>
                </a:lnTo>
                <a:lnTo>
                  <a:pt x="1325" y="2716"/>
                </a:lnTo>
                <a:lnTo>
                  <a:pt x="1325" y="2716"/>
                </a:lnTo>
                <a:lnTo>
                  <a:pt x="1325" y="2715"/>
                </a:lnTo>
                <a:lnTo>
                  <a:pt x="1324" y="2715"/>
                </a:lnTo>
                <a:lnTo>
                  <a:pt x="1324" y="2715"/>
                </a:lnTo>
                <a:lnTo>
                  <a:pt x="1324" y="2715"/>
                </a:lnTo>
                <a:lnTo>
                  <a:pt x="1324" y="2714"/>
                </a:lnTo>
                <a:lnTo>
                  <a:pt x="1324" y="2714"/>
                </a:lnTo>
                <a:lnTo>
                  <a:pt x="1324" y="2714"/>
                </a:lnTo>
                <a:lnTo>
                  <a:pt x="1324" y="2714"/>
                </a:lnTo>
                <a:lnTo>
                  <a:pt x="1324" y="2714"/>
                </a:lnTo>
                <a:lnTo>
                  <a:pt x="1323" y="2714"/>
                </a:lnTo>
                <a:lnTo>
                  <a:pt x="1323" y="2713"/>
                </a:lnTo>
                <a:lnTo>
                  <a:pt x="1323" y="2713"/>
                </a:lnTo>
                <a:lnTo>
                  <a:pt x="1323" y="2712"/>
                </a:lnTo>
                <a:lnTo>
                  <a:pt x="1323" y="2712"/>
                </a:lnTo>
                <a:lnTo>
                  <a:pt x="1323" y="2712"/>
                </a:lnTo>
                <a:lnTo>
                  <a:pt x="1322" y="2711"/>
                </a:lnTo>
                <a:lnTo>
                  <a:pt x="1322" y="2711"/>
                </a:lnTo>
                <a:lnTo>
                  <a:pt x="1321" y="2710"/>
                </a:lnTo>
                <a:lnTo>
                  <a:pt x="1321" y="2710"/>
                </a:lnTo>
                <a:lnTo>
                  <a:pt x="1321" y="2709"/>
                </a:lnTo>
                <a:lnTo>
                  <a:pt x="1321" y="2709"/>
                </a:lnTo>
                <a:lnTo>
                  <a:pt x="1319" y="2707"/>
                </a:lnTo>
                <a:lnTo>
                  <a:pt x="1314" y="2699"/>
                </a:lnTo>
                <a:lnTo>
                  <a:pt x="1310" y="2692"/>
                </a:lnTo>
                <a:lnTo>
                  <a:pt x="1307" y="2687"/>
                </a:lnTo>
                <a:lnTo>
                  <a:pt x="1306" y="2687"/>
                </a:lnTo>
                <a:lnTo>
                  <a:pt x="1305" y="2685"/>
                </a:lnTo>
                <a:lnTo>
                  <a:pt x="1304" y="2683"/>
                </a:lnTo>
                <a:lnTo>
                  <a:pt x="1303" y="2681"/>
                </a:lnTo>
                <a:lnTo>
                  <a:pt x="1301" y="2679"/>
                </a:lnTo>
                <a:lnTo>
                  <a:pt x="1301" y="2678"/>
                </a:lnTo>
                <a:lnTo>
                  <a:pt x="1301" y="2678"/>
                </a:lnTo>
                <a:lnTo>
                  <a:pt x="1301" y="2678"/>
                </a:lnTo>
                <a:lnTo>
                  <a:pt x="1300" y="2678"/>
                </a:lnTo>
                <a:lnTo>
                  <a:pt x="1300" y="2677"/>
                </a:lnTo>
                <a:lnTo>
                  <a:pt x="1300" y="2677"/>
                </a:lnTo>
                <a:lnTo>
                  <a:pt x="1300" y="2677"/>
                </a:lnTo>
                <a:lnTo>
                  <a:pt x="1300" y="2677"/>
                </a:lnTo>
                <a:lnTo>
                  <a:pt x="1300" y="2677"/>
                </a:lnTo>
                <a:lnTo>
                  <a:pt x="1300" y="2676"/>
                </a:lnTo>
                <a:lnTo>
                  <a:pt x="1299" y="2676"/>
                </a:lnTo>
                <a:lnTo>
                  <a:pt x="1298" y="2674"/>
                </a:lnTo>
                <a:lnTo>
                  <a:pt x="1298" y="2674"/>
                </a:lnTo>
                <a:lnTo>
                  <a:pt x="1297" y="2672"/>
                </a:lnTo>
                <a:lnTo>
                  <a:pt x="1296" y="2671"/>
                </a:lnTo>
                <a:lnTo>
                  <a:pt x="1295" y="2668"/>
                </a:lnTo>
                <a:lnTo>
                  <a:pt x="1294" y="2667"/>
                </a:lnTo>
                <a:lnTo>
                  <a:pt x="1294" y="2667"/>
                </a:lnTo>
                <a:lnTo>
                  <a:pt x="1293" y="2665"/>
                </a:lnTo>
                <a:lnTo>
                  <a:pt x="1292" y="2665"/>
                </a:lnTo>
                <a:lnTo>
                  <a:pt x="1292" y="2664"/>
                </a:lnTo>
                <a:lnTo>
                  <a:pt x="1292" y="2664"/>
                </a:lnTo>
                <a:lnTo>
                  <a:pt x="1291" y="2662"/>
                </a:lnTo>
                <a:lnTo>
                  <a:pt x="1290" y="2661"/>
                </a:lnTo>
                <a:lnTo>
                  <a:pt x="1290" y="2660"/>
                </a:lnTo>
                <a:lnTo>
                  <a:pt x="1289" y="2659"/>
                </a:lnTo>
                <a:lnTo>
                  <a:pt x="1288" y="2657"/>
                </a:lnTo>
                <a:lnTo>
                  <a:pt x="1275" y="2637"/>
                </a:lnTo>
                <a:lnTo>
                  <a:pt x="1267" y="2626"/>
                </a:lnTo>
                <a:lnTo>
                  <a:pt x="1265" y="2622"/>
                </a:lnTo>
                <a:lnTo>
                  <a:pt x="1262" y="2618"/>
                </a:lnTo>
                <a:lnTo>
                  <a:pt x="1255" y="2606"/>
                </a:lnTo>
                <a:lnTo>
                  <a:pt x="1252" y="2602"/>
                </a:lnTo>
                <a:lnTo>
                  <a:pt x="1246" y="2593"/>
                </a:lnTo>
                <a:lnTo>
                  <a:pt x="1244" y="2589"/>
                </a:lnTo>
                <a:lnTo>
                  <a:pt x="1241" y="2584"/>
                </a:lnTo>
                <a:lnTo>
                  <a:pt x="1240" y="2584"/>
                </a:lnTo>
                <a:lnTo>
                  <a:pt x="1240" y="2584"/>
                </a:lnTo>
                <a:lnTo>
                  <a:pt x="1240" y="2583"/>
                </a:lnTo>
                <a:lnTo>
                  <a:pt x="1240" y="2583"/>
                </a:lnTo>
                <a:lnTo>
                  <a:pt x="1240" y="2583"/>
                </a:lnTo>
                <a:lnTo>
                  <a:pt x="1239" y="2582"/>
                </a:lnTo>
                <a:lnTo>
                  <a:pt x="1238" y="2580"/>
                </a:lnTo>
                <a:lnTo>
                  <a:pt x="1235" y="2576"/>
                </a:lnTo>
                <a:lnTo>
                  <a:pt x="1234" y="2574"/>
                </a:lnTo>
                <a:lnTo>
                  <a:pt x="1234" y="2574"/>
                </a:lnTo>
                <a:lnTo>
                  <a:pt x="1234" y="2574"/>
                </a:lnTo>
                <a:lnTo>
                  <a:pt x="1204" y="2527"/>
                </a:lnTo>
                <a:lnTo>
                  <a:pt x="1204" y="2526"/>
                </a:lnTo>
                <a:lnTo>
                  <a:pt x="1204" y="2526"/>
                </a:lnTo>
                <a:lnTo>
                  <a:pt x="1204" y="2526"/>
                </a:lnTo>
                <a:lnTo>
                  <a:pt x="1204" y="2526"/>
                </a:lnTo>
                <a:lnTo>
                  <a:pt x="1204" y="2525"/>
                </a:lnTo>
                <a:lnTo>
                  <a:pt x="1204" y="2525"/>
                </a:lnTo>
                <a:lnTo>
                  <a:pt x="1204" y="2525"/>
                </a:lnTo>
                <a:lnTo>
                  <a:pt x="1204" y="2525"/>
                </a:lnTo>
                <a:lnTo>
                  <a:pt x="1204" y="2525"/>
                </a:lnTo>
                <a:lnTo>
                  <a:pt x="1204" y="2524"/>
                </a:lnTo>
                <a:lnTo>
                  <a:pt x="1203" y="2524"/>
                </a:lnTo>
                <a:lnTo>
                  <a:pt x="1203" y="2524"/>
                </a:lnTo>
                <a:lnTo>
                  <a:pt x="1203" y="2524"/>
                </a:lnTo>
                <a:lnTo>
                  <a:pt x="1203" y="2524"/>
                </a:lnTo>
                <a:lnTo>
                  <a:pt x="1202" y="2524"/>
                </a:lnTo>
                <a:lnTo>
                  <a:pt x="1202" y="2523"/>
                </a:lnTo>
                <a:lnTo>
                  <a:pt x="1202" y="2523"/>
                </a:lnTo>
                <a:lnTo>
                  <a:pt x="1202" y="2523"/>
                </a:lnTo>
                <a:lnTo>
                  <a:pt x="1202" y="2523"/>
                </a:lnTo>
                <a:lnTo>
                  <a:pt x="1202" y="2522"/>
                </a:lnTo>
                <a:lnTo>
                  <a:pt x="1202" y="2522"/>
                </a:lnTo>
                <a:lnTo>
                  <a:pt x="1202" y="2522"/>
                </a:lnTo>
                <a:lnTo>
                  <a:pt x="1202" y="2522"/>
                </a:lnTo>
                <a:lnTo>
                  <a:pt x="1202" y="2522"/>
                </a:lnTo>
                <a:lnTo>
                  <a:pt x="1201" y="2521"/>
                </a:lnTo>
                <a:lnTo>
                  <a:pt x="1201" y="2521"/>
                </a:lnTo>
                <a:lnTo>
                  <a:pt x="1201" y="2521"/>
                </a:lnTo>
                <a:lnTo>
                  <a:pt x="1201" y="2521"/>
                </a:lnTo>
                <a:lnTo>
                  <a:pt x="1201" y="2521"/>
                </a:lnTo>
                <a:lnTo>
                  <a:pt x="1201" y="2521"/>
                </a:lnTo>
                <a:lnTo>
                  <a:pt x="1201" y="2521"/>
                </a:lnTo>
                <a:lnTo>
                  <a:pt x="1200" y="2521"/>
                </a:lnTo>
                <a:lnTo>
                  <a:pt x="1200" y="2521"/>
                </a:lnTo>
                <a:lnTo>
                  <a:pt x="1199" y="2521"/>
                </a:lnTo>
                <a:lnTo>
                  <a:pt x="1199" y="2520"/>
                </a:lnTo>
                <a:lnTo>
                  <a:pt x="1199" y="2520"/>
                </a:lnTo>
                <a:lnTo>
                  <a:pt x="1198" y="2520"/>
                </a:lnTo>
                <a:lnTo>
                  <a:pt x="1198" y="2520"/>
                </a:lnTo>
                <a:lnTo>
                  <a:pt x="1197" y="2520"/>
                </a:lnTo>
                <a:lnTo>
                  <a:pt x="1196" y="2520"/>
                </a:lnTo>
                <a:lnTo>
                  <a:pt x="1196" y="2520"/>
                </a:lnTo>
                <a:lnTo>
                  <a:pt x="1195" y="2519"/>
                </a:lnTo>
                <a:lnTo>
                  <a:pt x="1194" y="2519"/>
                </a:lnTo>
                <a:lnTo>
                  <a:pt x="1193" y="2519"/>
                </a:lnTo>
                <a:lnTo>
                  <a:pt x="1193" y="2519"/>
                </a:lnTo>
                <a:lnTo>
                  <a:pt x="1193" y="2519"/>
                </a:lnTo>
                <a:lnTo>
                  <a:pt x="1192" y="2518"/>
                </a:lnTo>
                <a:lnTo>
                  <a:pt x="1191" y="2518"/>
                </a:lnTo>
                <a:lnTo>
                  <a:pt x="1190" y="2517"/>
                </a:lnTo>
                <a:lnTo>
                  <a:pt x="1189" y="2517"/>
                </a:lnTo>
                <a:lnTo>
                  <a:pt x="1189" y="2517"/>
                </a:lnTo>
                <a:lnTo>
                  <a:pt x="1188" y="2517"/>
                </a:lnTo>
                <a:lnTo>
                  <a:pt x="1188" y="2517"/>
                </a:lnTo>
                <a:lnTo>
                  <a:pt x="1188" y="2516"/>
                </a:lnTo>
                <a:lnTo>
                  <a:pt x="1188" y="2516"/>
                </a:lnTo>
                <a:lnTo>
                  <a:pt x="1187" y="2516"/>
                </a:lnTo>
                <a:lnTo>
                  <a:pt x="1187" y="2516"/>
                </a:lnTo>
                <a:lnTo>
                  <a:pt x="1187" y="2516"/>
                </a:lnTo>
                <a:lnTo>
                  <a:pt x="1187" y="2515"/>
                </a:lnTo>
                <a:lnTo>
                  <a:pt x="1186" y="2515"/>
                </a:lnTo>
                <a:lnTo>
                  <a:pt x="1186" y="2514"/>
                </a:lnTo>
                <a:lnTo>
                  <a:pt x="1186" y="2514"/>
                </a:lnTo>
                <a:lnTo>
                  <a:pt x="1186" y="2514"/>
                </a:lnTo>
                <a:lnTo>
                  <a:pt x="1185" y="2514"/>
                </a:lnTo>
                <a:lnTo>
                  <a:pt x="1185" y="2514"/>
                </a:lnTo>
                <a:lnTo>
                  <a:pt x="1185" y="2514"/>
                </a:lnTo>
                <a:lnTo>
                  <a:pt x="1184" y="2514"/>
                </a:lnTo>
                <a:lnTo>
                  <a:pt x="1184" y="2514"/>
                </a:lnTo>
                <a:lnTo>
                  <a:pt x="1183" y="2514"/>
                </a:lnTo>
                <a:lnTo>
                  <a:pt x="1183" y="2514"/>
                </a:lnTo>
                <a:lnTo>
                  <a:pt x="1183" y="2514"/>
                </a:lnTo>
                <a:lnTo>
                  <a:pt x="1183" y="2514"/>
                </a:lnTo>
                <a:lnTo>
                  <a:pt x="1183" y="2514"/>
                </a:lnTo>
                <a:lnTo>
                  <a:pt x="1183" y="2514"/>
                </a:lnTo>
                <a:lnTo>
                  <a:pt x="1182" y="2514"/>
                </a:lnTo>
                <a:lnTo>
                  <a:pt x="1182" y="2514"/>
                </a:lnTo>
                <a:lnTo>
                  <a:pt x="1182" y="2514"/>
                </a:lnTo>
                <a:lnTo>
                  <a:pt x="1182" y="2514"/>
                </a:lnTo>
                <a:lnTo>
                  <a:pt x="1182" y="2514"/>
                </a:lnTo>
                <a:lnTo>
                  <a:pt x="1182" y="2514"/>
                </a:lnTo>
                <a:lnTo>
                  <a:pt x="1181" y="2514"/>
                </a:lnTo>
                <a:lnTo>
                  <a:pt x="1181" y="2513"/>
                </a:lnTo>
                <a:lnTo>
                  <a:pt x="1181" y="2513"/>
                </a:lnTo>
                <a:lnTo>
                  <a:pt x="1181" y="2513"/>
                </a:lnTo>
                <a:lnTo>
                  <a:pt x="1181" y="2513"/>
                </a:lnTo>
                <a:lnTo>
                  <a:pt x="1180" y="2513"/>
                </a:lnTo>
                <a:lnTo>
                  <a:pt x="1180" y="2513"/>
                </a:lnTo>
                <a:lnTo>
                  <a:pt x="1180" y="2512"/>
                </a:lnTo>
                <a:lnTo>
                  <a:pt x="1179" y="2512"/>
                </a:lnTo>
                <a:lnTo>
                  <a:pt x="1179" y="2512"/>
                </a:lnTo>
                <a:lnTo>
                  <a:pt x="1178" y="2512"/>
                </a:lnTo>
                <a:lnTo>
                  <a:pt x="1178" y="2512"/>
                </a:lnTo>
                <a:lnTo>
                  <a:pt x="1177" y="2512"/>
                </a:lnTo>
                <a:lnTo>
                  <a:pt x="1177" y="2512"/>
                </a:lnTo>
                <a:lnTo>
                  <a:pt x="1177" y="2512"/>
                </a:lnTo>
                <a:lnTo>
                  <a:pt x="1176" y="2512"/>
                </a:lnTo>
                <a:lnTo>
                  <a:pt x="1176" y="2511"/>
                </a:lnTo>
                <a:lnTo>
                  <a:pt x="1176" y="2511"/>
                </a:lnTo>
                <a:lnTo>
                  <a:pt x="1175" y="2511"/>
                </a:lnTo>
                <a:lnTo>
                  <a:pt x="1175" y="2511"/>
                </a:lnTo>
                <a:lnTo>
                  <a:pt x="1175" y="2511"/>
                </a:lnTo>
                <a:lnTo>
                  <a:pt x="1174" y="2511"/>
                </a:lnTo>
                <a:lnTo>
                  <a:pt x="1174" y="2511"/>
                </a:lnTo>
                <a:lnTo>
                  <a:pt x="1174" y="2511"/>
                </a:lnTo>
                <a:lnTo>
                  <a:pt x="1174" y="2511"/>
                </a:lnTo>
                <a:lnTo>
                  <a:pt x="1174" y="2511"/>
                </a:lnTo>
                <a:lnTo>
                  <a:pt x="1173" y="2511"/>
                </a:lnTo>
                <a:lnTo>
                  <a:pt x="1173" y="2511"/>
                </a:lnTo>
                <a:lnTo>
                  <a:pt x="1173" y="2511"/>
                </a:lnTo>
                <a:lnTo>
                  <a:pt x="1173" y="2511"/>
                </a:lnTo>
                <a:lnTo>
                  <a:pt x="1172" y="2511"/>
                </a:lnTo>
                <a:lnTo>
                  <a:pt x="1172" y="2511"/>
                </a:lnTo>
                <a:lnTo>
                  <a:pt x="1172" y="2511"/>
                </a:lnTo>
                <a:lnTo>
                  <a:pt x="1172" y="2510"/>
                </a:lnTo>
                <a:lnTo>
                  <a:pt x="1171" y="2510"/>
                </a:lnTo>
                <a:lnTo>
                  <a:pt x="1171" y="2510"/>
                </a:lnTo>
                <a:lnTo>
                  <a:pt x="1170" y="2509"/>
                </a:lnTo>
                <a:lnTo>
                  <a:pt x="1170" y="2509"/>
                </a:lnTo>
                <a:lnTo>
                  <a:pt x="1170" y="2509"/>
                </a:lnTo>
                <a:lnTo>
                  <a:pt x="1169" y="2509"/>
                </a:lnTo>
                <a:lnTo>
                  <a:pt x="1169" y="2508"/>
                </a:lnTo>
                <a:lnTo>
                  <a:pt x="1169" y="2508"/>
                </a:lnTo>
                <a:lnTo>
                  <a:pt x="1168" y="2508"/>
                </a:lnTo>
                <a:lnTo>
                  <a:pt x="1168" y="2508"/>
                </a:lnTo>
                <a:lnTo>
                  <a:pt x="1167" y="2508"/>
                </a:lnTo>
                <a:lnTo>
                  <a:pt x="1167" y="2507"/>
                </a:lnTo>
                <a:lnTo>
                  <a:pt x="1167" y="2507"/>
                </a:lnTo>
                <a:lnTo>
                  <a:pt x="1166" y="2507"/>
                </a:lnTo>
                <a:lnTo>
                  <a:pt x="1166" y="2506"/>
                </a:lnTo>
                <a:lnTo>
                  <a:pt x="1165" y="2506"/>
                </a:lnTo>
                <a:lnTo>
                  <a:pt x="1165" y="2506"/>
                </a:lnTo>
                <a:lnTo>
                  <a:pt x="1164" y="2505"/>
                </a:lnTo>
                <a:lnTo>
                  <a:pt x="1164" y="2505"/>
                </a:lnTo>
                <a:lnTo>
                  <a:pt x="1163" y="2504"/>
                </a:lnTo>
                <a:lnTo>
                  <a:pt x="1163" y="2504"/>
                </a:lnTo>
                <a:lnTo>
                  <a:pt x="1163" y="2504"/>
                </a:lnTo>
                <a:lnTo>
                  <a:pt x="1162" y="2504"/>
                </a:lnTo>
                <a:lnTo>
                  <a:pt x="1162" y="2504"/>
                </a:lnTo>
                <a:lnTo>
                  <a:pt x="1162" y="2504"/>
                </a:lnTo>
                <a:lnTo>
                  <a:pt x="1162" y="2504"/>
                </a:lnTo>
                <a:lnTo>
                  <a:pt x="1161" y="2504"/>
                </a:lnTo>
                <a:lnTo>
                  <a:pt x="1160" y="2504"/>
                </a:lnTo>
                <a:lnTo>
                  <a:pt x="1160" y="2504"/>
                </a:lnTo>
                <a:lnTo>
                  <a:pt x="1159" y="2503"/>
                </a:lnTo>
                <a:lnTo>
                  <a:pt x="1159" y="2503"/>
                </a:lnTo>
                <a:lnTo>
                  <a:pt x="1159" y="2503"/>
                </a:lnTo>
                <a:lnTo>
                  <a:pt x="1159" y="2502"/>
                </a:lnTo>
                <a:lnTo>
                  <a:pt x="1158" y="2502"/>
                </a:lnTo>
                <a:lnTo>
                  <a:pt x="1159" y="2502"/>
                </a:lnTo>
                <a:lnTo>
                  <a:pt x="1159" y="2502"/>
                </a:lnTo>
                <a:lnTo>
                  <a:pt x="1159" y="2502"/>
                </a:lnTo>
                <a:lnTo>
                  <a:pt x="1159" y="2501"/>
                </a:lnTo>
                <a:lnTo>
                  <a:pt x="1158" y="2501"/>
                </a:lnTo>
                <a:lnTo>
                  <a:pt x="1158" y="2501"/>
                </a:lnTo>
                <a:lnTo>
                  <a:pt x="1158" y="2501"/>
                </a:lnTo>
                <a:lnTo>
                  <a:pt x="1158" y="2501"/>
                </a:lnTo>
                <a:lnTo>
                  <a:pt x="1158" y="2501"/>
                </a:lnTo>
                <a:lnTo>
                  <a:pt x="1157" y="2501"/>
                </a:lnTo>
                <a:lnTo>
                  <a:pt x="1157" y="2501"/>
                </a:lnTo>
                <a:lnTo>
                  <a:pt x="1157" y="2501"/>
                </a:lnTo>
                <a:lnTo>
                  <a:pt x="1157" y="2501"/>
                </a:lnTo>
                <a:lnTo>
                  <a:pt x="1157" y="2500"/>
                </a:lnTo>
                <a:lnTo>
                  <a:pt x="1157" y="2500"/>
                </a:lnTo>
                <a:lnTo>
                  <a:pt x="1157" y="2500"/>
                </a:lnTo>
                <a:lnTo>
                  <a:pt x="1156" y="2500"/>
                </a:lnTo>
                <a:lnTo>
                  <a:pt x="1156" y="2500"/>
                </a:lnTo>
                <a:lnTo>
                  <a:pt x="1156" y="2500"/>
                </a:lnTo>
                <a:lnTo>
                  <a:pt x="1156" y="2499"/>
                </a:lnTo>
                <a:lnTo>
                  <a:pt x="1155" y="2499"/>
                </a:lnTo>
                <a:lnTo>
                  <a:pt x="1155" y="2499"/>
                </a:lnTo>
                <a:lnTo>
                  <a:pt x="1155" y="2499"/>
                </a:lnTo>
                <a:lnTo>
                  <a:pt x="1155" y="2499"/>
                </a:lnTo>
                <a:lnTo>
                  <a:pt x="1154" y="2498"/>
                </a:lnTo>
                <a:lnTo>
                  <a:pt x="1154" y="2498"/>
                </a:lnTo>
                <a:lnTo>
                  <a:pt x="1153" y="2498"/>
                </a:lnTo>
                <a:lnTo>
                  <a:pt x="1153" y="2498"/>
                </a:lnTo>
                <a:lnTo>
                  <a:pt x="1153" y="2497"/>
                </a:lnTo>
                <a:lnTo>
                  <a:pt x="1153" y="2497"/>
                </a:lnTo>
                <a:lnTo>
                  <a:pt x="1153" y="2497"/>
                </a:lnTo>
                <a:lnTo>
                  <a:pt x="1153" y="2496"/>
                </a:lnTo>
                <a:lnTo>
                  <a:pt x="1152" y="2496"/>
                </a:lnTo>
                <a:lnTo>
                  <a:pt x="1152" y="2496"/>
                </a:lnTo>
                <a:lnTo>
                  <a:pt x="1152" y="2496"/>
                </a:lnTo>
                <a:lnTo>
                  <a:pt x="1151" y="2496"/>
                </a:lnTo>
                <a:lnTo>
                  <a:pt x="1151" y="2496"/>
                </a:lnTo>
                <a:lnTo>
                  <a:pt x="1151" y="2495"/>
                </a:lnTo>
                <a:lnTo>
                  <a:pt x="1151" y="2495"/>
                </a:lnTo>
                <a:lnTo>
                  <a:pt x="1150" y="2495"/>
                </a:lnTo>
                <a:lnTo>
                  <a:pt x="1150" y="2495"/>
                </a:lnTo>
                <a:lnTo>
                  <a:pt x="1150" y="2495"/>
                </a:lnTo>
                <a:lnTo>
                  <a:pt x="1150" y="2494"/>
                </a:lnTo>
                <a:lnTo>
                  <a:pt x="1149" y="2494"/>
                </a:lnTo>
                <a:lnTo>
                  <a:pt x="1149" y="2494"/>
                </a:lnTo>
                <a:lnTo>
                  <a:pt x="1149" y="2494"/>
                </a:lnTo>
                <a:lnTo>
                  <a:pt x="1149" y="2494"/>
                </a:lnTo>
                <a:lnTo>
                  <a:pt x="1148" y="2494"/>
                </a:lnTo>
                <a:lnTo>
                  <a:pt x="1148" y="2494"/>
                </a:lnTo>
                <a:lnTo>
                  <a:pt x="1148" y="2494"/>
                </a:lnTo>
                <a:lnTo>
                  <a:pt x="1148" y="2494"/>
                </a:lnTo>
                <a:lnTo>
                  <a:pt x="1148" y="2493"/>
                </a:lnTo>
                <a:lnTo>
                  <a:pt x="1148" y="2493"/>
                </a:lnTo>
                <a:lnTo>
                  <a:pt x="1148" y="2493"/>
                </a:lnTo>
                <a:lnTo>
                  <a:pt x="1148" y="2493"/>
                </a:lnTo>
                <a:lnTo>
                  <a:pt x="1148" y="2493"/>
                </a:lnTo>
                <a:lnTo>
                  <a:pt x="1148" y="2492"/>
                </a:lnTo>
                <a:lnTo>
                  <a:pt x="1148" y="2492"/>
                </a:lnTo>
                <a:lnTo>
                  <a:pt x="1147" y="2492"/>
                </a:lnTo>
                <a:lnTo>
                  <a:pt x="1147" y="2492"/>
                </a:lnTo>
                <a:lnTo>
                  <a:pt x="1147" y="2492"/>
                </a:lnTo>
                <a:lnTo>
                  <a:pt x="1147" y="2492"/>
                </a:lnTo>
                <a:lnTo>
                  <a:pt x="1146" y="2492"/>
                </a:lnTo>
                <a:lnTo>
                  <a:pt x="1146" y="2492"/>
                </a:lnTo>
                <a:lnTo>
                  <a:pt x="1146" y="2492"/>
                </a:lnTo>
                <a:lnTo>
                  <a:pt x="1145" y="2491"/>
                </a:lnTo>
                <a:lnTo>
                  <a:pt x="1145" y="2491"/>
                </a:lnTo>
                <a:lnTo>
                  <a:pt x="1145" y="2491"/>
                </a:lnTo>
                <a:lnTo>
                  <a:pt x="1144" y="2491"/>
                </a:lnTo>
                <a:lnTo>
                  <a:pt x="1144" y="2491"/>
                </a:lnTo>
                <a:lnTo>
                  <a:pt x="1144" y="2491"/>
                </a:lnTo>
                <a:lnTo>
                  <a:pt x="1144" y="2491"/>
                </a:lnTo>
                <a:lnTo>
                  <a:pt x="1143" y="2490"/>
                </a:lnTo>
                <a:lnTo>
                  <a:pt x="1143" y="2490"/>
                </a:lnTo>
                <a:lnTo>
                  <a:pt x="1143" y="2490"/>
                </a:lnTo>
                <a:lnTo>
                  <a:pt x="1143" y="2490"/>
                </a:lnTo>
                <a:lnTo>
                  <a:pt x="1143" y="2490"/>
                </a:lnTo>
                <a:lnTo>
                  <a:pt x="1142" y="2490"/>
                </a:lnTo>
                <a:lnTo>
                  <a:pt x="1142" y="2490"/>
                </a:lnTo>
                <a:lnTo>
                  <a:pt x="1142" y="2490"/>
                </a:lnTo>
                <a:lnTo>
                  <a:pt x="1142" y="2490"/>
                </a:lnTo>
                <a:lnTo>
                  <a:pt x="1142" y="2490"/>
                </a:lnTo>
                <a:lnTo>
                  <a:pt x="1142" y="2490"/>
                </a:lnTo>
                <a:lnTo>
                  <a:pt x="1141" y="2489"/>
                </a:lnTo>
                <a:lnTo>
                  <a:pt x="1141" y="2489"/>
                </a:lnTo>
                <a:lnTo>
                  <a:pt x="1141" y="2489"/>
                </a:lnTo>
                <a:lnTo>
                  <a:pt x="1141" y="2489"/>
                </a:lnTo>
                <a:lnTo>
                  <a:pt x="1141" y="2489"/>
                </a:lnTo>
                <a:lnTo>
                  <a:pt x="1141" y="2489"/>
                </a:lnTo>
                <a:lnTo>
                  <a:pt x="1140" y="2489"/>
                </a:lnTo>
                <a:lnTo>
                  <a:pt x="1140" y="2489"/>
                </a:lnTo>
                <a:lnTo>
                  <a:pt x="1140" y="2489"/>
                </a:lnTo>
                <a:lnTo>
                  <a:pt x="1140" y="2488"/>
                </a:lnTo>
                <a:lnTo>
                  <a:pt x="1140" y="2488"/>
                </a:lnTo>
                <a:lnTo>
                  <a:pt x="1140" y="2488"/>
                </a:lnTo>
                <a:lnTo>
                  <a:pt x="1139" y="2488"/>
                </a:lnTo>
                <a:lnTo>
                  <a:pt x="1139" y="2488"/>
                </a:lnTo>
                <a:lnTo>
                  <a:pt x="1139" y="2488"/>
                </a:lnTo>
                <a:lnTo>
                  <a:pt x="1139" y="2488"/>
                </a:lnTo>
                <a:lnTo>
                  <a:pt x="1139" y="2488"/>
                </a:lnTo>
                <a:lnTo>
                  <a:pt x="1139" y="2488"/>
                </a:lnTo>
                <a:lnTo>
                  <a:pt x="1139" y="2488"/>
                </a:lnTo>
                <a:lnTo>
                  <a:pt x="1138" y="2488"/>
                </a:lnTo>
                <a:lnTo>
                  <a:pt x="1138" y="2488"/>
                </a:lnTo>
                <a:lnTo>
                  <a:pt x="1138" y="2487"/>
                </a:lnTo>
                <a:lnTo>
                  <a:pt x="1138" y="2487"/>
                </a:lnTo>
                <a:lnTo>
                  <a:pt x="1138" y="2487"/>
                </a:lnTo>
                <a:lnTo>
                  <a:pt x="1138" y="2487"/>
                </a:lnTo>
                <a:lnTo>
                  <a:pt x="1138" y="2487"/>
                </a:lnTo>
                <a:lnTo>
                  <a:pt x="1137" y="2487"/>
                </a:lnTo>
                <a:lnTo>
                  <a:pt x="1137" y="2487"/>
                </a:lnTo>
                <a:lnTo>
                  <a:pt x="1137" y="2487"/>
                </a:lnTo>
                <a:lnTo>
                  <a:pt x="1137" y="2487"/>
                </a:lnTo>
                <a:lnTo>
                  <a:pt x="1136" y="2486"/>
                </a:lnTo>
                <a:lnTo>
                  <a:pt x="1136" y="2486"/>
                </a:lnTo>
                <a:lnTo>
                  <a:pt x="1136" y="2486"/>
                </a:lnTo>
                <a:lnTo>
                  <a:pt x="1135" y="2486"/>
                </a:lnTo>
                <a:lnTo>
                  <a:pt x="1135" y="2485"/>
                </a:lnTo>
                <a:lnTo>
                  <a:pt x="1135" y="2485"/>
                </a:lnTo>
                <a:lnTo>
                  <a:pt x="1135" y="2485"/>
                </a:lnTo>
                <a:lnTo>
                  <a:pt x="1135" y="2485"/>
                </a:lnTo>
                <a:lnTo>
                  <a:pt x="1134" y="2484"/>
                </a:lnTo>
                <a:lnTo>
                  <a:pt x="1134" y="2484"/>
                </a:lnTo>
                <a:lnTo>
                  <a:pt x="1134" y="2484"/>
                </a:lnTo>
                <a:lnTo>
                  <a:pt x="1134" y="2484"/>
                </a:lnTo>
                <a:lnTo>
                  <a:pt x="1134" y="2484"/>
                </a:lnTo>
                <a:lnTo>
                  <a:pt x="1133" y="2484"/>
                </a:lnTo>
                <a:lnTo>
                  <a:pt x="1133" y="2483"/>
                </a:lnTo>
                <a:lnTo>
                  <a:pt x="1133" y="2483"/>
                </a:lnTo>
                <a:lnTo>
                  <a:pt x="1133" y="2483"/>
                </a:lnTo>
                <a:lnTo>
                  <a:pt x="1132" y="2483"/>
                </a:lnTo>
                <a:lnTo>
                  <a:pt x="1132" y="2483"/>
                </a:lnTo>
                <a:lnTo>
                  <a:pt x="1132" y="2482"/>
                </a:lnTo>
                <a:lnTo>
                  <a:pt x="1131" y="2482"/>
                </a:lnTo>
                <a:lnTo>
                  <a:pt x="1131" y="2482"/>
                </a:lnTo>
                <a:lnTo>
                  <a:pt x="1131" y="2482"/>
                </a:lnTo>
                <a:lnTo>
                  <a:pt x="1130" y="2482"/>
                </a:lnTo>
                <a:lnTo>
                  <a:pt x="1130" y="2482"/>
                </a:lnTo>
                <a:lnTo>
                  <a:pt x="1130" y="2482"/>
                </a:lnTo>
                <a:lnTo>
                  <a:pt x="1129" y="2482"/>
                </a:lnTo>
                <a:lnTo>
                  <a:pt x="1129" y="2482"/>
                </a:lnTo>
                <a:lnTo>
                  <a:pt x="1129" y="2482"/>
                </a:lnTo>
                <a:lnTo>
                  <a:pt x="1128" y="2482"/>
                </a:lnTo>
                <a:lnTo>
                  <a:pt x="1128" y="2481"/>
                </a:lnTo>
                <a:lnTo>
                  <a:pt x="1128" y="2481"/>
                </a:lnTo>
                <a:lnTo>
                  <a:pt x="1128" y="2481"/>
                </a:lnTo>
                <a:lnTo>
                  <a:pt x="1128" y="2481"/>
                </a:lnTo>
                <a:lnTo>
                  <a:pt x="1128" y="2480"/>
                </a:lnTo>
                <a:lnTo>
                  <a:pt x="1127" y="2480"/>
                </a:lnTo>
                <a:lnTo>
                  <a:pt x="1127" y="2480"/>
                </a:lnTo>
                <a:lnTo>
                  <a:pt x="1127" y="2480"/>
                </a:lnTo>
                <a:lnTo>
                  <a:pt x="1127" y="2479"/>
                </a:lnTo>
                <a:lnTo>
                  <a:pt x="1127" y="2479"/>
                </a:lnTo>
                <a:lnTo>
                  <a:pt x="1127" y="2479"/>
                </a:lnTo>
                <a:lnTo>
                  <a:pt x="1127" y="2478"/>
                </a:lnTo>
                <a:lnTo>
                  <a:pt x="1127" y="2478"/>
                </a:lnTo>
                <a:lnTo>
                  <a:pt x="1126" y="2478"/>
                </a:lnTo>
                <a:lnTo>
                  <a:pt x="1126" y="2477"/>
                </a:lnTo>
                <a:lnTo>
                  <a:pt x="1126" y="2477"/>
                </a:lnTo>
                <a:lnTo>
                  <a:pt x="1126" y="2477"/>
                </a:lnTo>
                <a:lnTo>
                  <a:pt x="1126" y="2477"/>
                </a:lnTo>
                <a:lnTo>
                  <a:pt x="1126" y="2477"/>
                </a:lnTo>
                <a:lnTo>
                  <a:pt x="1126" y="2477"/>
                </a:lnTo>
                <a:lnTo>
                  <a:pt x="1126" y="2476"/>
                </a:lnTo>
                <a:lnTo>
                  <a:pt x="1125" y="2475"/>
                </a:lnTo>
                <a:lnTo>
                  <a:pt x="1124" y="2475"/>
                </a:lnTo>
                <a:lnTo>
                  <a:pt x="1123" y="2474"/>
                </a:lnTo>
                <a:lnTo>
                  <a:pt x="1122" y="2474"/>
                </a:lnTo>
                <a:lnTo>
                  <a:pt x="1121" y="2474"/>
                </a:lnTo>
                <a:lnTo>
                  <a:pt x="1120" y="2474"/>
                </a:lnTo>
                <a:lnTo>
                  <a:pt x="1116" y="2472"/>
                </a:lnTo>
                <a:lnTo>
                  <a:pt x="1114" y="2471"/>
                </a:lnTo>
                <a:lnTo>
                  <a:pt x="1114" y="2470"/>
                </a:lnTo>
                <a:lnTo>
                  <a:pt x="1113" y="2469"/>
                </a:lnTo>
                <a:lnTo>
                  <a:pt x="1112" y="2468"/>
                </a:lnTo>
                <a:lnTo>
                  <a:pt x="1111" y="2468"/>
                </a:lnTo>
                <a:lnTo>
                  <a:pt x="1110" y="2467"/>
                </a:lnTo>
                <a:lnTo>
                  <a:pt x="1109" y="2467"/>
                </a:lnTo>
                <a:lnTo>
                  <a:pt x="1108" y="2467"/>
                </a:lnTo>
                <a:lnTo>
                  <a:pt x="1107" y="2467"/>
                </a:lnTo>
                <a:lnTo>
                  <a:pt x="1106" y="2466"/>
                </a:lnTo>
                <a:lnTo>
                  <a:pt x="1105" y="2465"/>
                </a:lnTo>
                <a:lnTo>
                  <a:pt x="1103" y="2465"/>
                </a:lnTo>
                <a:lnTo>
                  <a:pt x="1103" y="2465"/>
                </a:lnTo>
                <a:lnTo>
                  <a:pt x="1102" y="2465"/>
                </a:lnTo>
                <a:lnTo>
                  <a:pt x="1101" y="2466"/>
                </a:lnTo>
                <a:lnTo>
                  <a:pt x="1101" y="2466"/>
                </a:lnTo>
                <a:lnTo>
                  <a:pt x="1100" y="2466"/>
                </a:lnTo>
                <a:lnTo>
                  <a:pt x="1100" y="2466"/>
                </a:lnTo>
                <a:lnTo>
                  <a:pt x="1099" y="2466"/>
                </a:lnTo>
                <a:lnTo>
                  <a:pt x="1099" y="2466"/>
                </a:lnTo>
                <a:lnTo>
                  <a:pt x="1099" y="2466"/>
                </a:lnTo>
                <a:lnTo>
                  <a:pt x="1098" y="2465"/>
                </a:lnTo>
                <a:lnTo>
                  <a:pt x="1098" y="2465"/>
                </a:lnTo>
                <a:lnTo>
                  <a:pt x="1098" y="2465"/>
                </a:lnTo>
                <a:lnTo>
                  <a:pt x="1098" y="2465"/>
                </a:lnTo>
                <a:lnTo>
                  <a:pt x="1097" y="2465"/>
                </a:lnTo>
                <a:lnTo>
                  <a:pt x="1097" y="2465"/>
                </a:lnTo>
                <a:lnTo>
                  <a:pt x="1097" y="2465"/>
                </a:lnTo>
                <a:lnTo>
                  <a:pt x="1096" y="2464"/>
                </a:lnTo>
                <a:lnTo>
                  <a:pt x="1095" y="2464"/>
                </a:lnTo>
                <a:lnTo>
                  <a:pt x="1094" y="2463"/>
                </a:lnTo>
                <a:lnTo>
                  <a:pt x="1094" y="2463"/>
                </a:lnTo>
                <a:lnTo>
                  <a:pt x="1093" y="2463"/>
                </a:lnTo>
                <a:lnTo>
                  <a:pt x="1093" y="2463"/>
                </a:lnTo>
                <a:lnTo>
                  <a:pt x="1092" y="2462"/>
                </a:lnTo>
                <a:lnTo>
                  <a:pt x="1092" y="2463"/>
                </a:lnTo>
                <a:lnTo>
                  <a:pt x="1092" y="2463"/>
                </a:lnTo>
                <a:lnTo>
                  <a:pt x="1092" y="2463"/>
                </a:lnTo>
                <a:lnTo>
                  <a:pt x="1092" y="2463"/>
                </a:lnTo>
                <a:lnTo>
                  <a:pt x="1092" y="2463"/>
                </a:lnTo>
                <a:lnTo>
                  <a:pt x="1092" y="2463"/>
                </a:lnTo>
                <a:lnTo>
                  <a:pt x="1092" y="2463"/>
                </a:lnTo>
                <a:lnTo>
                  <a:pt x="1092" y="2463"/>
                </a:lnTo>
                <a:lnTo>
                  <a:pt x="1092" y="2463"/>
                </a:lnTo>
                <a:lnTo>
                  <a:pt x="1091" y="2463"/>
                </a:lnTo>
                <a:lnTo>
                  <a:pt x="1091" y="2463"/>
                </a:lnTo>
                <a:lnTo>
                  <a:pt x="1091" y="2463"/>
                </a:lnTo>
                <a:lnTo>
                  <a:pt x="1091" y="2463"/>
                </a:lnTo>
                <a:lnTo>
                  <a:pt x="1090" y="2463"/>
                </a:lnTo>
                <a:lnTo>
                  <a:pt x="1090" y="2463"/>
                </a:lnTo>
                <a:lnTo>
                  <a:pt x="1090" y="2463"/>
                </a:lnTo>
                <a:lnTo>
                  <a:pt x="1090" y="2463"/>
                </a:lnTo>
                <a:lnTo>
                  <a:pt x="1090" y="2463"/>
                </a:lnTo>
                <a:lnTo>
                  <a:pt x="1090" y="2462"/>
                </a:lnTo>
                <a:lnTo>
                  <a:pt x="1089" y="2462"/>
                </a:lnTo>
                <a:lnTo>
                  <a:pt x="1089" y="2462"/>
                </a:lnTo>
                <a:lnTo>
                  <a:pt x="1089" y="2462"/>
                </a:lnTo>
                <a:lnTo>
                  <a:pt x="1089" y="2462"/>
                </a:lnTo>
                <a:lnTo>
                  <a:pt x="1089" y="2462"/>
                </a:lnTo>
                <a:lnTo>
                  <a:pt x="1088" y="2462"/>
                </a:lnTo>
                <a:lnTo>
                  <a:pt x="1088" y="2462"/>
                </a:lnTo>
                <a:lnTo>
                  <a:pt x="1088" y="2462"/>
                </a:lnTo>
                <a:lnTo>
                  <a:pt x="1088" y="2462"/>
                </a:lnTo>
                <a:lnTo>
                  <a:pt x="1088" y="2462"/>
                </a:lnTo>
                <a:lnTo>
                  <a:pt x="1088" y="2462"/>
                </a:lnTo>
                <a:lnTo>
                  <a:pt x="1088" y="2462"/>
                </a:lnTo>
                <a:lnTo>
                  <a:pt x="1087" y="2462"/>
                </a:lnTo>
                <a:lnTo>
                  <a:pt x="1087" y="2462"/>
                </a:lnTo>
                <a:lnTo>
                  <a:pt x="1087" y="2462"/>
                </a:lnTo>
                <a:lnTo>
                  <a:pt x="1087" y="2462"/>
                </a:lnTo>
                <a:lnTo>
                  <a:pt x="1087" y="2462"/>
                </a:lnTo>
                <a:lnTo>
                  <a:pt x="1087" y="2462"/>
                </a:lnTo>
                <a:lnTo>
                  <a:pt x="1086" y="2462"/>
                </a:lnTo>
                <a:lnTo>
                  <a:pt x="1086" y="2462"/>
                </a:lnTo>
                <a:lnTo>
                  <a:pt x="1086" y="2462"/>
                </a:lnTo>
                <a:lnTo>
                  <a:pt x="1086" y="2462"/>
                </a:lnTo>
                <a:lnTo>
                  <a:pt x="1085" y="2462"/>
                </a:lnTo>
                <a:lnTo>
                  <a:pt x="1085" y="2462"/>
                </a:lnTo>
                <a:lnTo>
                  <a:pt x="1085" y="2462"/>
                </a:lnTo>
                <a:lnTo>
                  <a:pt x="1085" y="2462"/>
                </a:lnTo>
                <a:lnTo>
                  <a:pt x="1084" y="2462"/>
                </a:lnTo>
                <a:lnTo>
                  <a:pt x="1084" y="2462"/>
                </a:lnTo>
                <a:lnTo>
                  <a:pt x="1084" y="2462"/>
                </a:lnTo>
                <a:lnTo>
                  <a:pt x="1084" y="2462"/>
                </a:lnTo>
                <a:lnTo>
                  <a:pt x="1084" y="2462"/>
                </a:lnTo>
                <a:lnTo>
                  <a:pt x="1084" y="2462"/>
                </a:lnTo>
                <a:lnTo>
                  <a:pt x="1084" y="2462"/>
                </a:lnTo>
                <a:lnTo>
                  <a:pt x="1084" y="2461"/>
                </a:lnTo>
                <a:lnTo>
                  <a:pt x="1084" y="2461"/>
                </a:lnTo>
                <a:lnTo>
                  <a:pt x="1084" y="2461"/>
                </a:lnTo>
                <a:lnTo>
                  <a:pt x="1084" y="2461"/>
                </a:lnTo>
                <a:lnTo>
                  <a:pt x="1084" y="2461"/>
                </a:lnTo>
                <a:lnTo>
                  <a:pt x="1084" y="2461"/>
                </a:lnTo>
                <a:lnTo>
                  <a:pt x="1084" y="2461"/>
                </a:lnTo>
                <a:lnTo>
                  <a:pt x="1084" y="2461"/>
                </a:lnTo>
                <a:lnTo>
                  <a:pt x="1084" y="2461"/>
                </a:lnTo>
                <a:lnTo>
                  <a:pt x="1084" y="2461"/>
                </a:lnTo>
                <a:lnTo>
                  <a:pt x="1083" y="2461"/>
                </a:lnTo>
                <a:lnTo>
                  <a:pt x="1083" y="2460"/>
                </a:lnTo>
                <a:lnTo>
                  <a:pt x="1083" y="2460"/>
                </a:lnTo>
                <a:lnTo>
                  <a:pt x="1083" y="2460"/>
                </a:lnTo>
                <a:lnTo>
                  <a:pt x="1083" y="2460"/>
                </a:lnTo>
                <a:lnTo>
                  <a:pt x="1083" y="2460"/>
                </a:lnTo>
                <a:lnTo>
                  <a:pt x="1083" y="2460"/>
                </a:lnTo>
                <a:lnTo>
                  <a:pt x="1082" y="2460"/>
                </a:lnTo>
                <a:lnTo>
                  <a:pt x="1082" y="2460"/>
                </a:lnTo>
                <a:lnTo>
                  <a:pt x="1082" y="2460"/>
                </a:lnTo>
                <a:lnTo>
                  <a:pt x="1082" y="2460"/>
                </a:lnTo>
                <a:lnTo>
                  <a:pt x="1081" y="2460"/>
                </a:lnTo>
                <a:lnTo>
                  <a:pt x="1081" y="2460"/>
                </a:lnTo>
                <a:lnTo>
                  <a:pt x="1081" y="2460"/>
                </a:lnTo>
                <a:lnTo>
                  <a:pt x="1081" y="2460"/>
                </a:lnTo>
                <a:lnTo>
                  <a:pt x="1081" y="2459"/>
                </a:lnTo>
                <a:lnTo>
                  <a:pt x="1081" y="2459"/>
                </a:lnTo>
                <a:lnTo>
                  <a:pt x="1081" y="2459"/>
                </a:lnTo>
                <a:lnTo>
                  <a:pt x="1081" y="2459"/>
                </a:lnTo>
                <a:lnTo>
                  <a:pt x="1081" y="2459"/>
                </a:lnTo>
                <a:lnTo>
                  <a:pt x="1081" y="2459"/>
                </a:lnTo>
                <a:lnTo>
                  <a:pt x="1081" y="2459"/>
                </a:lnTo>
                <a:lnTo>
                  <a:pt x="1081" y="2459"/>
                </a:lnTo>
                <a:lnTo>
                  <a:pt x="1080" y="2458"/>
                </a:lnTo>
                <a:lnTo>
                  <a:pt x="1080" y="2458"/>
                </a:lnTo>
                <a:lnTo>
                  <a:pt x="1080" y="2458"/>
                </a:lnTo>
                <a:lnTo>
                  <a:pt x="1080" y="2458"/>
                </a:lnTo>
                <a:lnTo>
                  <a:pt x="1080" y="2458"/>
                </a:lnTo>
                <a:lnTo>
                  <a:pt x="1080" y="2458"/>
                </a:lnTo>
                <a:lnTo>
                  <a:pt x="1080" y="2458"/>
                </a:lnTo>
                <a:lnTo>
                  <a:pt x="1080" y="2458"/>
                </a:lnTo>
                <a:lnTo>
                  <a:pt x="1080" y="2458"/>
                </a:lnTo>
                <a:lnTo>
                  <a:pt x="1080" y="2457"/>
                </a:lnTo>
                <a:lnTo>
                  <a:pt x="1080" y="2457"/>
                </a:lnTo>
                <a:lnTo>
                  <a:pt x="1080" y="2457"/>
                </a:lnTo>
                <a:lnTo>
                  <a:pt x="1080" y="2457"/>
                </a:lnTo>
                <a:lnTo>
                  <a:pt x="1080" y="2457"/>
                </a:lnTo>
                <a:lnTo>
                  <a:pt x="1080" y="2457"/>
                </a:lnTo>
                <a:lnTo>
                  <a:pt x="1080" y="2457"/>
                </a:lnTo>
                <a:lnTo>
                  <a:pt x="1080" y="2457"/>
                </a:lnTo>
                <a:lnTo>
                  <a:pt x="1080" y="2457"/>
                </a:lnTo>
                <a:lnTo>
                  <a:pt x="1080" y="2457"/>
                </a:lnTo>
                <a:lnTo>
                  <a:pt x="1079" y="2457"/>
                </a:lnTo>
                <a:lnTo>
                  <a:pt x="1079" y="2457"/>
                </a:lnTo>
                <a:lnTo>
                  <a:pt x="1079" y="2457"/>
                </a:lnTo>
                <a:lnTo>
                  <a:pt x="1079" y="2457"/>
                </a:lnTo>
                <a:lnTo>
                  <a:pt x="1079" y="2457"/>
                </a:lnTo>
                <a:lnTo>
                  <a:pt x="1079" y="2457"/>
                </a:lnTo>
                <a:lnTo>
                  <a:pt x="1079" y="2456"/>
                </a:lnTo>
                <a:lnTo>
                  <a:pt x="1079" y="2456"/>
                </a:lnTo>
                <a:lnTo>
                  <a:pt x="1079" y="2456"/>
                </a:lnTo>
                <a:lnTo>
                  <a:pt x="1079" y="2456"/>
                </a:lnTo>
                <a:lnTo>
                  <a:pt x="1079" y="2456"/>
                </a:lnTo>
                <a:lnTo>
                  <a:pt x="1079" y="2456"/>
                </a:lnTo>
                <a:lnTo>
                  <a:pt x="1079" y="2456"/>
                </a:lnTo>
                <a:lnTo>
                  <a:pt x="1079" y="2456"/>
                </a:lnTo>
                <a:lnTo>
                  <a:pt x="1078" y="2456"/>
                </a:lnTo>
                <a:lnTo>
                  <a:pt x="1078" y="2456"/>
                </a:lnTo>
                <a:lnTo>
                  <a:pt x="1078" y="2456"/>
                </a:lnTo>
                <a:lnTo>
                  <a:pt x="1078" y="2455"/>
                </a:lnTo>
                <a:lnTo>
                  <a:pt x="1078" y="2455"/>
                </a:lnTo>
                <a:lnTo>
                  <a:pt x="1078" y="2455"/>
                </a:lnTo>
                <a:lnTo>
                  <a:pt x="1078" y="2455"/>
                </a:lnTo>
                <a:lnTo>
                  <a:pt x="1078" y="2455"/>
                </a:lnTo>
                <a:lnTo>
                  <a:pt x="1078" y="2455"/>
                </a:lnTo>
                <a:lnTo>
                  <a:pt x="1078" y="2455"/>
                </a:lnTo>
                <a:lnTo>
                  <a:pt x="1078" y="2455"/>
                </a:lnTo>
                <a:lnTo>
                  <a:pt x="1078" y="2455"/>
                </a:lnTo>
                <a:lnTo>
                  <a:pt x="1077" y="2454"/>
                </a:lnTo>
                <a:lnTo>
                  <a:pt x="1077" y="2454"/>
                </a:lnTo>
                <a:lnTo>
                  <a:pt x="1077" y="2454"/>
                </a:lnTo>
                <a:lnTo>
                  <a:pt x="1077" y="2454"/>
                </a:lnTo>
                <a:lnTo>
                  <a:pt x="1077" y="2454"/>
                </a:lnTo>
                <a:lnTo>
                  <a:pt x="1077" y="2454"/>
                </a:lnTo>
                <a:lnTo>
                  <a:pt x="1077" y="2455"/>
                </a:lnTo>
                <a:lnTo>
                  <a:pt x="1077" y="2455"/>
                </a:lnTo>
                <a:lnTo>
                  <a:pt x="1077" y="2455"/>
                </a:lnTo>
                <a:lnTo>
                  <a:pt x="1077" y="2455"/>
                </a:lnTo>
                <a:lnTo>
                  <a:pt x="1077" y="2455"/>
                </a:lnTo>
                <a:lnTo>
                  <a:pt x="1077" y="2455"/>
                </a:lnTo>
                <a:lnTo>
                  <a:pt x="1077" y="2455"/>
                </a:lnTo>
                <a:lnTo>
                  <a:pt x="1077" y="2455"/>
                </a:lnTo>
                <a:lnTo>
                  <a:pt x="1077" y="2455"/>
                </a:lnTo>
                <a:lnTo>
                  <a:pt x="1076" y="2455"/>
                </a:lnTo>
                <a:lnTo>
                  <a:pt x="1076" y="2455"/>
                </a:lnTo>
                <a:lnTo>
                  <a:pt x="1076" y="2455"/>
                </a:lnTo>
                <a:lnTo>
                  <a:pt x="1076" y="2455"/>
                </a:lnTo>
                <a:lnTo>
                  <a:pt x="1076" y="2455"/>
                </a:lnTo>
                <a:lnTo>
                  <a:pt x="1076" y="2455"/>
                </a:lnTo>
                <a:lnTo>
                  <a:pt x="1076" y="2455"/>
                </a:lnTo>
                <a:lnTo>
                  <a:pt x="1076" y="2455"/>
                </a:lnTo>
                <a:lnTo>
                  <a:pt x="1076" y="2454"/>
                </a:lnTo>
                <a:lnTo>
                  <a:pt x="1076" y="2454"/>
                </a:lnTo>
                <a:lnTo>
                  <a:pt x="1075" y="2454"/>
                </a:lnTo>
                <a:lnTo>
                  <a:pt x="1075" y="2454"/>
                </a:lnTo>
                <a:lnTo>
                  <a:pt x="1075" y="2454"/>
                </a:lnTo>
                <a:lnTo>
                  <a:pt x="1075" y="2454"/>
                </a:lnTo>
                <a:lnTo>
                  <a:pt x="1075" y="2454"/>
                </a:lnTo>
                <a:lnTo>
                  <a:pt x="1075" y="2454"/>
                </a:lnTo>
                <a:lnTo>
                  <a:pt x="1075" y="2454"/>
                </a:lnTo>
                <a:lnTo>
                  <a:pt x="1075" y="2453"/>
                </a:lnTo>
                <a:lnTo>
                  <a:pt x="1075" y="2453"/>
                </a:lnTo>
                <a:lnTo>
                  <a:pt x="1075" y="2453"/>
                </a:lnTo>
                <a:lnTo>
                  <a:pt x="1075" y="2453"/>
                </a:lnTo>
                <a:lnTo>
                  <a:pt x="1075" y="2453"/>
                </a:lnTo>
                <a:lnTo>
                  <a:pt x="1074" y="2453"/>
                </a:lnTo>
                <a:lnTo>
                  <a:pt x="1074" y="2453"/>
                </a:lnTo>
                <a:lnTo>
                  <a:pt x="1074" y="2453"/>
                </a:lnTo>
                <a:lnTo>
                  <a:pt x="1074" y="2454"/>
                </a:lnTo>
                <a:lnTo>
                  <a:pt x="1074" y="2454"/>
                </a:lnTo>
                <a:lnTo>
                  <a:pt x="1074" y="2454"/>
                </a:lnTo>
                <a:lnTo>
                  <a:pt x="1074" y="2454"/>
                </a:lnTo>
                <a:lnTo>
                  <a:pt x="1074" y="2454"/>
                </a:lnTo>
                <a:lnTo>
                  <a:pt x="1073" y="2454"/>
                </a:lnTo>
                <a:lnTo>
                  <a:pt x="1073" y="2454"/>
                </a:lnTo>
                <a:lnTo>
                  <a:pt x="1073" y="2454"/>
                </a:lnTo>
                <a:lnTo>
                  <a:pt x="1073" y="2454"/>
                </a:lnTo>
                <a:lnTo>
                  <a:pt x="1073" y="2454"/>
                </a:lnTo>
                <a:lnTo>
                  <a:pt x="1073" y="2454"/>
                </a:lnTo>
                <a:lnTo>
                  <a:pt x="1073" y="2454"/>
                </a:lnTo>
                <a:lnTo>
                  <a:pt x="1072" y="2454"/>
                </a:lnTo>
                <a:lnTo>
                  <a:pt x="1072" y="2454"/>
                </a:lnTo>
                <a:lnTo>
                  <a:pt x="1072" y="2454"/>
                </a:lnTo>
                <a:lnTo>
                  <a:pt x="1072" y="2454"/>
                </a:lnTo>
                <a:lnTo>
                  <a:pt x="1072" y="2454"/>
                </a:lnTo>
                <a:lnTo>
                  <a:pt x="1072" y="2455"/>
                </a:lnTo>
                <a:lnTo>
                  <a:pt x="1072" y="2455"/>
                </a:lnTo>
                <a:lnTo>
                  <a:pt x="1072" y="2455"/>
                </a:lnTo>
                <a:lnTo>
                  <a:pt x="1072" y="2455"/>
                </a:lnTo>
                <a:lnTo>
                  <a:pt x="1072" y="2455"/>
                </a:lnTo>
                <a:lnTo>
                  <a:pt x="1072" y="2455"/>
                </a:lnTo>
                <a:lnTo>
                  <a:pt x="1071" y="2455"/>
                </a:lnTo>
                <a:lnTo>
                  <a:pt x="1071" y="2455"/>
                </a:lnTo>
                <a:lnTo>
                  <a:pt x="1071" y="2455"/>
                </a:lnTo>
                <a:lnTo>
                  <a:pt x="1071" y="2455"/>
                </a:lnTo>
                <a:lnTo>
                  <a:pt x="1071" y="2456"/>
                </a:lnTo>
                <a:lnTo>
                  <a:pt x="1070" y="2456"/>
                </a:lnTo>
                <a:lnTo>
                  <a:pt x="1070" y="2456"/>
                </a:lnTo>
                <a:lnTo>
                  <a:pt x="1070" y="2456"/>
                </a:lnTo>
                <a:lnTo>
                  <a:pt x="1070" y="2456"/>
                </a:lnTo>
                <a:lnTo>
                  <a:pt x="1070" y="2456"/>
                </a:lnTo>
                <a:lnTo>
                  <a:pt x="1070" y="2456"/>
                </a:lnTo>
                <a:lnTo>
                  <a:pt x="1070" y="2456"/>
                </a:lnTo>
                <a:lnTo>
                  <a:pt x="1070" y="2456"/>
                </a:lnTo>
                <a:lnTo>
                  <a:pt x="1069" y="2456"/>
                </a:lnTo>
                <a:lnTo>
                  <a:pt x="1069" y="2456"/>
                </a:lnTo>
                <a:lnTo>
                  <a:pt x="1069" y="2456"/>
                </a:lnTo>
                <a:lnTo>
                  <a:pt x="1069" y="2456"/>
                </a:lnTo>
                <a:lnTo>
                  <a:pt x="1069" y="2456"/>
                </a:lnTo>
                <a:lnTo>
                  <a:pt x="1069" y="2456"/>
                </a:lnTo>
                <a:lnTo>
                  <a:pt x="1069" y="2456"/>
                </a:lnTo>
                <a:lnTo>
                  <a:pt x="1069" y="2456"/>
                </a:lnTo>
                <a:lnTo>
                  <a:pt x="1068" y="2456"/>
                </a:lnTo>
                <a:lnTo>
                  <a:pt x="1068" y="2456"/>
                </a:lnTo>
                <a:lnTo>
                  <a:pt x="1068" y="2456"/>
                </a:lnTo>
                <a:lnTo>
                  <a:pt x="1068" y="2456"/>
                </a:lnTo>
                <a:lnTo>
                  <a:pt x="1068" y="2456"/>
                </a:lnTo>
                <a:lnTo>
                  <a:pt x="1068" y="2456"/>
                </a:lnTo>
                <a:lnTo>
                  <a:pt x="1068" y="2456"/>
                </a:lnTo>
                <a:lnTo>
                  <a:pt x="1068" y="2456"/>
                </a:lnTo>
                <a:lnTo>
                  <a:pt x="1068" y="2456"/>
                </a:lnTo>
                <a:lnTo>
                  <a:pt x="1068" y="2456"/>
                </a:lnTo>
                <a:lnTo>
                  <a:pt x="1067" y="2456"/>
                </a:lnTo>
                <a:lnTo>
                  <a:pt x="1067" y="2456"/>
                </a:lnTo>
                <a:lnTo>
                  <a:pt x="1067" y="2456"/>
                </a:lnTo>
                <a:lnTo>
                  <a:pt x="1067" y="2456"/>
                </a:lnTo>
                <a:lnTo>
                  <a:pt x="1067" y="2456"/>
                </a:lnTo>
                <a:lnTo>
                  <a:pt x="1066" y="2456"/>
                </a:lnTo>
                <a:lnTo>
                  <a:pt x="1066" y="2456"/>
                </a:lnTo>
                <a:lnTo>
                  <a:pt x="1066" y="2456"/>
                </a:lnTo>
                <a:lnTo>
                  <a:pt x="1065" y="2456"/>
                </a:lnTo>
                <a:lnTo>
                  <a:pt x="1065" y="2456"/>
                </a:lnTo>
                <a:lnTo>
                  <a:pt x="1065" y="2456"/>
                </a:lnTo>
                <a:lnTo>
                  <a:pt x="1065" y="2456"/>
                </a:lnTo>
                <a:lnTo>
                  <a:pt x="1065" y="2455"/>
                </a:lnTo>
                <a:lnTo>
                  <a:pt x="1065" y="2455"/>
                </a:lnTo>
                <a:lnTo>
                  <a:pt x="1065" y="2455"/>
                </a:lnTo>
                <a:lnTo>
                  <a:pt x="1064" y="2455"/>
                </a:lnTo>
                <a:lnTo>
                  <a:pt x="1064" y="2455"/>
                </a:lnTo>
                <a:lnTo>
                  <a:pt x="1064" y="2455"/>
                </a:lnTo>
                <a:lnTo>
                  <a:pt x="1064" y="2455"/>
                </a:lnTo>
                <a:lnTo>
                  <a:pt x="1064" y="2455"/>
                </a:lnTo>
                <a:lnTo>
                  <a:pt x="1064" y="2455"/>
                </a:lnTo>
                <a:lnTo>
                  <a:pt x="1064" y="2456"/>
                </a:lnTo>
                <a:lnTo>
                  <a:pt x="1064" y="2456"/>
                </a:lnTo>
                <a:lnTo>
                  <a:pt x="1064" y="2456"/>
                </a:lnTo>
                <a:lnTo>
                  <a:pt x="1063" y="2456"/>
                </a:lnTo>
                <a:lnTo>
                  <a:pt x="1063" y="2456"/>
                </a:lnTo>
                <a:lnTo>
                  <a:pt x="1063" y="2456"/>
                </a:lnTo>
                <a:lnTo>
                  <a:pt x="1063" y="2456"/>
                </a:lnTo>
                <a:lnTo>
                  <a:pt x="1063" y="2455"/>
                </a:lnTo>
                <a:lnTo>
                  <a:pt x="1063" y="2455"/>
                </a:lnTo>
                <a:lnTo>
                  <a:pt x="1063" y="2455"/>
                </a:lnTo>
                <a:lnTo>
                  <a:pt x="1063" y="2455"/>
                </a:lnTo>
                <a:lnTo>
                  <a:pt x="1063" y="2455"/>
                </a:lnTo>
                <a:lnTo>
                  <a:pt x="1062" y="2455"/>
                </a:lnTo>
                <a:lnTo>
                  <a:pt x="1062" y="2455"/>
                </a:lnTo>
                <a:lnTo>
                  <a:pt x="1062" y="2455"/>
                </a:lnTo>
                <a:lnTo>
                  <a:pt x="1062" y="2455"/>
                </a:lnTo>
                <a:lnTo>
                  <a:pt x="1062" y="2455"/>
                </a:lnTo>
                <a:lnTo>
                  <a:pt x="1062" y="2455"/>
                </a:lnTo>
                <a:lnTo>
                  <a:pt x="1061" y="2455"/>
                </a:lnTo>
                <a:lnTo>
                  <a:pt x="1061" y="2455"/>
                </a:lnTo>
                <a:lnTo>
                  <a:pt x="1061" y="2455"/>
                </a:lnTo>
                <a:lnTo>
                  <a:pt x="1061" y="2455"/>
                </a:lnTo>
                <a:lnTo>
                  <a:pt x="1061" y="2455"/>
                </a:lnTo>
                <a:lnTo>
                  <a:pt x="1060" y="2455"/>
                </a:lnTo>
                <a:lnTo>
                  <a:pt x="1060" y="2455"/>
                </a:lnTo>
                <a:lnTo>
                  <a:pt x="1060" y="2455"/>
                </a:lnTo>
                <a:lnTo>
                  <a:pt x="1060" y="2455"/>
                </a:lnTo>
                <a:lnTo>
                  <a:pt x="1059" y="2455"/>
                </a:lnTo>
                <a:lnTo>
                  <a:pt x="1059" y="2455"/>
                </a:lnTo>
                <a:lnTo>
                  <a:pt x="1059" y="2455"/>
                </a:lnTo>
                <a:lnTo>
                  <a:pt x="1059" y="2455"/>
                </a:lnTo>
                <a:lnTo>
                  <a:pt x="1058" y="2455"/>
                </a:lnTo>
                <a:lnTo>
                  <a:pt x="1058" y="2455"/>
                </a:lnTo>
                <a:lnTo>
                  <a:pt x="1058" y="2455"/>
                </a:lnTo>
                <a:lnTo>
                  <a:pt x="1058" y="2455"/>
                </a:lnTo>
                <a:lnTo>
                  <a:pt x="1057" y="2455"/>
                </a:lnTo>
                <a:lnTo>
                  <a:pt x="1057" y="2455"/>
                </a:lnTo>
                <a:lnTo>
                  <a:pt x="1057" y="2455"/>
                </a:lnTo>
                <a:lnTo>
                  <a:pt x="1057" y="2456"/>
                </a:lnTo>
                <a:lnTo>
                  <a:pt x="1057" y="2456"/>
                </a:lnTo>
                <a:lnTo>
                  <a:pt x="1057" y="2456"/>
                </a:lnTo>
                <a:lnTo>
                  <a:pt x="1057" y="2456"/>
                </a:lnTo>
                <a:lnTo>
                  <a:pt x="1057" y="2456"/>
                </a:lnTo>
                <a:lnTo>
                  <a:pt x="1057" y="2456"/>
                </a:lnTo>
                <a:lnTo>
                  <a:pt x="1057" y="2456"/>
                </a:lnTo>
                <a:lnTo>
                  <a:pt x="1057" y="2456"/>
                </a:lnTo>
                <a:lnTo>
                  <a:pt x="1057" y="2456"/>
                </a:lnTo>
                <a:lnTo>
                  <a:pt x="1057" y="2456"/>
                </a:lnTo>
                <a:lnTo>
                  <a:pt x="1057" y="2456"/>
                </a:lnTo>
                <a:lnTo>
                  <a:pt x="1057" y="2456"/>
                </a:lnTo>
                <a:lnTo>
                  <a:pt x="1056" y="2456"/>
                </a:lnTo>
                <a:lnTo>
                  <a:pt x="1056" y="2456"/>
                </a:lnTo>
                <a:lnTo>
                  <a:pt x="1056" y="2456"/>
                </a:lnTo>
                <a:lnTo>
                  <a:pt x="1056" y="2456"/>
                </a:lnTo>
                <a:lnTo>
                  <a:pt x="1055" y="2456"/>
                </a:lnTo>
                <a:lnTo>
                  <a:pt x="1055" y="2456"/>
                </a:lnTo>
                <a:lnTo>
                  <a:pt x="1055" y="2456"/>
                </a:lnTo>
                <a:lnTo>
                  <a:pt x="1055" y="2456"/>
                </a:lnTo>
                <a:lnTo>
                  <a:pt x="1055" y="2455"/>
                </a:lnTo>
                <a:lnTo>
                  <a:pt x="1055" y="2455"/>
                </a:lnTo>
                <a:lnTo>
                  <a:pt x="1054" y="2455"/>
                </a:lnTo>
                <a:lnTo>
                  <a:pt x="1054" y="2455"/>
                </a:lnTo>
                <a:lnTo>
                  <a:pt x="1054" y="2454"/>
                </a:lnTo>
                <a:lnTo>
                  <a:pt x="1053" y="2454"/>
                </a:lnTo>
                <a:lnTo>
                  <a:pt x="1053" y="2454"/>
                </a:lnTo>
                <a:lnTo>
                  <a:pt x="1053" y="2454"/>
                </a:lnTo>
                <a:lnTo>
                  <a:pt x="1053" y="2454"/>
                </a:lnTo>
                <a:lnTo>
                  <a:pt x="1053" y="2454"/>
                </a:lnTo>
                <a:lnTo>
                  <a:pt x="1053" y="2454"/>
                </a:lnTo>
                <a:lnTo>
                  <a:pt x="1053" y="2454"/>
                </a:lnTo>
                <a:lnTo>
                  <a:pt x="1052" y="2454"/>
                </a:lnTo>
                <a:lnTo>
                  <a:pt x="1052" y="2455"/>
                </a:lnTo>
                <a:lnTo>
                  <a:pt x="1052" y="2455"/>
                </a:lnTo>
                <a:lnTo>
                  <a:pt x="1052" y="2455"/>
                </a:lnTo>
                <a:lnTo>
                  <a:pt x="1052" y="2455"/>
                </a:lnTo>
                <a:lnTo>
                  <a:pt x="1052" y="2455"/>
                </a:lnTo>
                <a:lnTo>
                  <a:pt x="1052" y="2455"/>
                </a:lnTo>
                <a:lnTo>
                  <a:pt x="1051" y="2455"/>
                </a:lnTo>
                <a:lnTo>
                  <a:pt x="1051" y="2454"/>
                </a:lnTo>
                <a:lnTo>
                  <a:pt x="1051" y="2454"/>
                </a:lnTo>
                <a:lnTo>
                  <a:pt x="1050" y="2454"/>
                </a:lnTo>
                <a:lnTo>
                  <a:pt x="1050" y="2454"/>
                </a:lnTo>
                <a:lnTo>
                  <a:pt x="1050" y="2454"/>
                </a:lnTo>
                <a:lnTo>
                  <a:pt x="1049" y="2453"/>
                </a:lnTo>
                <a:lnTo>
                  <a:pt x="1049" y="2453"/>
                </a:lnTo>
                <a:lnTo>
                  <a:pt x="1049" y="2453"/>
                </a:lnTo>
                <a:lnTo>
                  <a:pt x="1049" y="2453"/>
                </a:lnTo>
                <a:lnTo>
                  <a:pt x="1049" y="2453"/>
                </a:lnTo>
                <a:lnTo>
                  <a:pt x="1049" y="2453"/>
                </a:lnTo>
                <a:lnTo>
                  <a:pt x="1048" y="2453"/>
                </a:lnTo>
                <a:lnTo>
                  <a:pt x="1048" y="2453"/>
                </a:lnTo>
                <a:lnTo>
                  <a:pt x="1048" y="2453"/>
                </a:lnTo>
                <a:lnTo>
                  <a:pt x="1047" y="2453"/>
                </a:lnTo>
                <a:lnTo>
                  <a:pt x="1047" y="2453"/>
                </a:lnTo>
                <a:lnTo>
                  <a:pt x="1047" y="2453"/>
                </a:lnTo>
                <a:lnTo>
                  <a:pt x="1046" y="2453"/>
                </a:lnTo>
                <a:lnTo>
                  <a:pt x="1046" y="2452"/>
                </a:lnTo>
                <a:lnTo>
                  <a:pt x="1046" y="2452"/>
                </a:lnTo>
                <a:lnTo>
                  <a:pt x="1045" y="2452"/>
                </a:lnTo>
                <a:lnTo>
                  <a:pt x="1045" y="2452"/>
                </a:lnTo>
                <a:lnTo>
                  <a:pt x="1045" y="2452"/>
                </a:lnTo>
                <a:lnTo>
                  <a:pt x="1044" y="2452"/>
                </a:lnTo>
                <a:lnTo>
                  <a:pt x="1044" y="2452"/>
                </a:lnTo>
                <a:lnTo>
                  <a:pt x="1044" y="2452"/>
                </a:lnTo>
                <a:lnTo>
                  <a:pt x="1043" y="2452"/>
                </a:lnTo>
                <a:lnTo>
                  <a:pt x="1043" y="2452"/>
                </a:lnTo>
                <a:lnTo>
                  <a:pt x="1043" y="2453"/>
                </a:lnTo>
                <a:lnTo>
                  <a:pt x="1043" y="2453"/>
                </a:lnTo>
                <a:lnTo>
                  <a:pt x="1042" y="2453"/>
                </a:lnTo>
                <a:lnTo>
                  <a:pt x="1042" y="2453"/>
                </a:lnTo>
                <a:lnTo>
                  <a:pt x="1042" y="2453"/>
                </a:lnTo>
                <a:lnTo>
                  <a:pt x="1042" y="2453"/>
                </a:lnTo>
                <a:lnTo>
                  <a:pt x="1041" y="2453"/>
                </a:lnTo>
                <a:lnTo>
                  <a:pt x="1041" y="2453"/>
                </a:lnTo>
                <a:lnTo>
                  <a:pt x="1041" y="2453"/>
                </a:lnTo>
                <a:lnTo>
                  <a:pt x="1040" y="2453"/>
                </a:lnTo>
                <a:lnTo>
                  <a:pt x="1039" y="2453"/>
                </a:lnTo>
                <a:lnTo>
                  <a:pt x="1039" y="2453"/>
                </a:lnTo>
                <a:lnTo>
                  <a:pt x="1039" y="2453"/>
                </a:lnTo>
                <a:lnTo>
                  <a:pt x="1039" y="2453"/>
                </a:lnTo>
                <a:lnTo>
                  <a:pt x="1039" y="2453"/>
                </a:lnTo>
                <a:lnTo>
                  <a:pt x="1039" y="2453"/>
                </a:lnTo>
                <a:lnTo>
                  <a:pt x="1038" y="2453"/>
                </a:lnTo>
                <a:lnTo>
                  <a:pt x="1038" y="2453"/>
                </a:lnTo>
                <a:lnTo>
                  <a:pt x="1038" y="2453"/>
                </a:lnTo>
                <a:lnTo>
                  <a:pt x="1038" y="2453"/>
                </a:lnTo>
                <a:lnTo>
                  <a:pt x="1037" y="2453"/>
                </a:lnTo>
                <a:lnTo>
                  <a:pt x="1037" y="2453"/>
                </a:lnTo>
                <a:lnTo>
                  <a:pt x="1037" y="2453"/>
                </a:lnTo>
                <a:lnTo>
                  <a:pt x="1037" y="2452"/>
                </a:lnTo>
                <a:lnTo>
                  <a:pt x="1037" y="2452"/>
                </a:lnTo>
                <a:lnTo>
                  <a:pt x="1037" y="2452"/>
                </a:lnTo>
                <a:lnTo>
                  <a:pt x="1036" y="2452"/>
                </a:lnTo>
                <a:lnTo>
                  <a:pt x="1036" y="2452"/>
                </a:lnTo>
                <a:lnTo>
                  <a:pt x="1036" y="2452"/>
                </a:lnTo>
                <a:lnTo>
                  <a:pt x="1036" y="2452"/>
                </a:lnTo>
                <a:lnTo>
                  <a:pt x="1035" y="2453"/>
                </a:lnTo>
                <a:lnTo>
                  <a:pt x="1035" y="2453"/>
                </a:lnTo>
                <a:lnTo>
                  <a:pt x="1035" y="2453"/>
                </a:lnTo>
                <a:lnTo>
                  <a:pt x="1034" y="2453"/>
                </a:lnTo>
                <a:lnTo>
                  <a:pt x="1034" y="2453"/>
                </a:lnTo>
                <a:lnTo>
                  <a:pt x="1034" y="2453"/>
                </a:lnTo>
                <a:lnTo>
                  <a:pt x="1034" y="2453"/>
                </a:lnTo>
                <a:lnTo>
                  <a:pt x="1034" y="2453"/>
                </a:lnTo>
                <a:lnTo>
                  <a:pt x="1034" y="2454"/>
                </a:lnTo>
                <a:lnTo>
                  <a:pt x="1034" y="2454"/>
                </a:lnTo>
                <a:lnTo>
                  <a:pt x="1033" y="2454"/>
                </a:lnTo>
                <a:lnTo>
                  <a:pt x="1033" y="2454"/>
                </a:lnTo>
                <a:lnTo>
                  <a:pt x="1033" y="2454"/>
                </a:lnTo>
                <a:lnTo>
                  <a:pt x="1033" y="2454"/>
                </a:lnTo>
                <a:lnTo>
                  <a:pt x="1032" y="2454"/>
                </a:lnTo>
                <a:lnTo>
                  <a:pt x="1032" y="2454"/>
                </a:lnTo>
                <a:lnTo>
                  <a:pt x="1032" y="2454"/>
                </a:lnTo>
                <a:lnTo>
                  <a:pt x="1032" y="2454"/>
                </a:lnTo>
                <a:lnTo>
                  <a:pt x="1031" y="2454"/>
                </a:lnTo>
                <a:lnTo>
                  <a:pt x="1031" y="2454"/>
                </a:lnTo>
                <a:lnTo>
                  <a:pt x="1030" y="2454"/>
                </a:lnTo>
                <a:lnTo>
                  <a:pt x="1030" y="2453"/>
                </a:lnTo>
                <a:lnTo>
                  <a:pt x="1030" y="2453"/>
                </a:lnTo>
                <a:lnTo>
                  <a:pt x="1030" y="2453"/>
                </a:lnTo>
                <a:lnTo>
                  <a:pt x="1029" y="2453"/>
                </a:lnTo>
                <a:lnTo>
                  <a:pt x="1029" y="2453"/>
                </a:lnTo>
                <a:lnTo>
                  <a:pt x="1029" y="2453"/>
                </a:lnTo>
                <a:lnTo>
                  <a:pt x="1029" y="2453"/>
                </a:lnTo>
                <a:lnTo>
                  <a:pt x="1029" y="2453"/>
                </a:lnTo>
                <a:lnTo>
                  <a:pt x="1029" y="2453"/>
                </a:lnTo>
                <a:lnTo>
                  <a:pt x="1028" y="2453"/>
                </a:lnTo>
                <a:lnTo>
                  <a:pt x="1028" y="2453"/>
                </a:lnTo>
                <a:lnTo>
                  <a:pt x="1028" y="2453"/>
                </a:lnTo>
                <a:lnTo>
                  <a:pt x="1027" y="2453"/>
                </a:lnTo>
                <a:lnTo>
                  <a:pt x="1027" y="2453"/>
                </a:lnTo>
                <a:lnTo>
                  <a:pt x="1027" y="2453"/>
                </a:lnTo>
                <a:lnTo>
                  <a:pt x="1027" y="2453"/>
                </a:lnTo>
                <a:lnTo>
                  <a:pt x="1027" y="2452"/>
                </a:lnTo>
                <a:lnTo>
                  <a:pt x="1027" y="2452"/>
                </a:lnTo>
                <a:lnTo>
                  <a:pt x="1027" y="2452"/>
                </a:lnTo>
                <a:lnTo>
                  <a:pt x="1027" y="2452"/>
                </a:lnTo>
                <a:lnTo>
                  <a:pt x="1027" y="2452"/>
                </a:lnTo>
                <a:lnTo>
                  <a:pt x="1027" y="2452"/>
                </a:lnTo>
                <a:lnTo>
                  <a:pt x="1027" y="2452"/>
                </a:lnTo>
                <a:lnTo>
                  <a:pt x="1027" y="2452"/>
                </a:lnTo>
                <a:lnTo>
                  <a:pt x="1027" y="2451"/>
                </a:lnTo>
                <a:lnTo>
                  <a:pt x="1027" y="2451"/>
                </a:lnTo>
                <a:lnTo>
                  <a:pt x="1026" y="2451"/>
                </a:lnTo>
                <a:lnTo>
                  <a:pt x="1026" y="2451"/>
                </a:lnTo>
                <a:lnTo>
                  <a:pt x="1026" y="2451"/>
                </a:lnTo>
                <a:lnTo>
                  <a:pt x="1026" y="2451"/>
                </a:lnTo>
                <a:lnTo>
                  <a:pt x="1026" y="2451"/>
                </a:lnTo>
                <a:lnTo>
                  <a:pt x="1026" y="2451"/>
                </a:lnTo>
                <a:lnTo>
                  <a:pt x="1026" y="2451"/>
                </a:lnTo>
                <a:lnTo>
                  <a:pt x="1026" y="2451"/>
                </a:lnTo>
                <a:lnTo>
                  <a:pt x="1026" y="2451"/>
                </a:lnTo>
                <a:lnTo>
                  <a:pt x="1025" y="2451"/>
                </a:lnTo>
                <a:lnTo>
                  <a:pt x="1025" y="2451"/>
                </a:lnTo>
                <a:lnTo>
                  <a:pt x="1025" y="2451"/>
                </a:lnTo>
                <a:lnTo>
                  <a:pt x="1025" y="2451"/>
                </a:lnTo>
                <a:lnTo>
                  <a:pt x="1025" y="2451"/>
                </a:lnTo>
                <a:lnTo>
                  <a:pt x="1025" y="2451"/>
                </a:lnTo>
                <a:lnTo>
                  <a:pt x="1024" y="2451"/>
                </a:lnTo>
                <a:lnTo>
                  <a:pt x="1024" y="2451"/>
                </a:lnTo>
                <a:lnTo>
                  <a:pt x="1024" y="2451"/>
                </a:lnTo>
                <a:lnTo>
                  <a:pt x="1024" y="2451"/>
                </a:lnTo>
                <a:lnTo>
                  <a:pt x="1024" y="2451"/>
                </a:lnTo>
                <a:lnTo>
                  <a:pt x="1024" y="2451"/>
                </a:lnTo>
                <a:lnTo>
                  <a:pt x="1024" y="2451"/>
                </a:lnTo>
                <a:lnTo>
                  <a:pt x="1023" y="2451"/>
                </a:lnTo>
                <a:lnTo>
                  <a:pt x="1023" y="2450"/>
                </a:lnTo>
                <a:lnTo>
                  <a:pt x="1023" y="2450"/>
                </a:lnTo>
                <a:lnTo>
                  <a:pt x="1023" y="2450"/>
                </a:lnTo>
                <a:lnTo>
                  <a:pt x="1023" y="2450"/>
                </a:lnTo>
                <a:lnTo>
                  <a:pt x="1022" y="2450"/>
                </a:lnTo>
                <a:lnTo>
                  <a:pt x="1022" y="2449"/>
                </a:lnTo>
                <a:lnTo>
                  <a:pt x="1022" y="2449"/>
                </a:lnTo>
                <a:lnTo>
                  <a:pt x="1022" y="2449"/>
                </a:lnTo>
                <a:lnTo>
                  <a:pt x="1022" y="2449"/>
                </a:lnTo>
                <a:lnTo>
                  <a:pt x="1022" y="2449"/>
                </a:lnTo>
                <a:lnTo>
                  <a:pt x="1022" y="2450"/>
                </a:lnTo>
                <a:lnTo>
                  <a:pt x="1022" y="2450"/>
                </a:lnTo>
                <a:lnTo>
                  <a:pt x="1022" y="2450"/>
                </a:lnTo>
                <a:lnTo>
                  <a:pt x="1022" y="2450"/>
                </a:lnTo>
                <a:lnTo>
                  <a:pt x="1022" y="2450"/>
                </a:lnTo>
                <a:lnTo>
                  <a:pt x="1021" y="2450"/>
                </a:lnTo>
                <a:lnTo>
                  <a:pt x="1021" y="2450"/>
                </a:lnTo>
                <a:lnTo>
                  <a:pt x="1021" y="2450"/>
                </a:lnTo>
                <a:lnTo>
                  <a:pt x="1020" y="2450"/>
                </a:lnTo>
                <a:lnTo>
                  <a:pt x="1020" y="2450"/>
                </a:lnTo>
                <a:lnTo>
                  <a:pt x="1020" y="2450"/>
                </a:lnTo>
                <a:lnTo>
                  <a:pt x="1020" y="2450"/>
                </a:lnTo>
                <a:lnTo>
                  <a:pt x="1020" y="2450"/>
                </a:lnTo>
                <a:lnTo>
                  <a:pt x="1020" y="2450"/>
                </a:lnTo>
                <a:lnTo>
                  <a:pt x="1019" y="2450"/>
                </a:lnTo>
                <a:lnTo>
                  <a:pt x="1019" y="2450"/>
                </a:lnTo>
                <a:lnTo>
                  <a:pt x="1019" y="2450"/>
                </a:lnTo>
                <a:lnTo>
                  <a:pt x="1019" y="2450"/>
                </a:lnTo>
                <a:lnTo>
                  <a:pt x="1019" y="2450"/>
                </a:lnTo>
                <a:lnTo>
                  <a:pt x="1019" y="2450"/>
                </a:lnTo>
                <a:lnTo>
                  <a:pt x="1018" y="2450"/>
                </a:lnTo>
                <a:lnTo>
                  <a:pt x="1018" y="2450"/>
                </a:lnTo>
                <a:lnTo>
                  <a:pt x="1018" y="2450"/>
                </a:lnTo>
                <a:lnTo>
                  <a:pt x="1018" y="2450"/>
                </a:lnTo>
                <a:lnTo>
                  <a:pt x="1017" y="2450"/>
                </a:lnTo>
                <a:lnTo>
                  <a:pt x="1017" y="2450"/>
                </a:lnTo>
                <a:lnTo>
                  <a:pt x="1017" y="2450"/>
                </a:lnTo>
                <a:lnTo>
                  <a:pt x="1017" y="2451"/>
                </a:lnTo>
                <a:lnTo>
                  <a:pt x="1017" y="2451"/>
                </a:lnTo>
                <a:lnTo>
                  <a:pt x="1016" y="2451"/>
                </a:lnTo>
                <a:lnTo>
                  <a:pt x="1016" y="2451"/>
                </a:lnTo>
                <a:lnTo>
                  <a:pt x="1016" y="2451"/>
                </a:lnTo>
                <a:lnTo>
                  <a:pt x="1016" y="2451"/>
                </a:lnTo>
                <a:lnTo>
                  <a:pt x="1015" y="2451"/>
                </a:lnTo>
                <a:lnTo>
                  <a:pt x="1015" y="2451"/>
                </a:lnTo>
                <a:lnTo>
                  <a:pt x="1015" y="2451"/>
                </a:lnTo>
                <a:lnTo>
                  <a:pt x="1015" y="2451"/>
                </a:lnTo>
                <a:lnTo>
                  <a:pt x="1015" y="2451"/>
                </a:lnTo>
                <a:lnTo>
                  <a:pt x="1014" y="2452"/>
                </a:lnTo>
                <a:lnTo>
                  <a:pt x="1014" y="2452"/>
                </a:lnTo>
                <a:lnTo>
                  <a:pt x="1014" y="2452"/>
                </a:lnTo>
                <a:lnTo>
                  <a:pt x="1014" y="2452"/>
                </a:lnTo>
                <a:lnTo>
                  <a:pt x="1014" y="2452"/>
                </a:lnTo>
                <a:lnTo>
                  <a:pt x="1014" y="2452"/>
                </a:lnTo>
                <a:lnTo>
                  <a:pt x="1014" y="2452"/>
                </a:lnTo>
                <a:lnTo>
                  <a:pt x="1014" y="2452"/>
                </a:lnTo>
                <a:lnTo>
                  <a:pt x="1013" y="2452"/>
                </a:lnTo>
                <a:lnTo>
                  <a:pt x="1013" y="2451"/>
                </a:lnTo>
                <a:lnTo>
                  <a:pt x="1013" y="2452"/>
                </a:lnTo>
                <a:lnTo>
                  <a:pt x="1013" y="2452"/>
                </a:lnTo>
                <a:lnTo>
                  <a:pt x="1012" y="2452"/>
                </a:lnTo>
                <a:lnTo>
                  <a:pt x="1012" y="2452"/>
                </a:lnTo>
                <a:lnTo>
                  <a:pt x="1012" y="2451"/>
                </a:lnTo>
                <a:lnTo>
                  <a:pt x="1012" y="2451"/>
                </a:lnTo>
                <a:lnTo>
                  <a:pt x="1012" y="2451"/>
                </a:lnTo>
                <a:lnTo>
                  <a:pt x="1012" y="2451"/>
                </a:lnTo>
                <a:lnTo>
                  <a:pt x="1012" y="2451"/>
                </a:lnTo>
                <a:lnTo>
                  <a:pt x="1011" y="2451"/>
                </a:lnTo>
                <a:lnTo>
                  <a:pt x="1011" y="2451"/>
                </a:lnTo>
                <a:lnTo>
                  <a:pt x="1011" y="2451"/>
                </a:lnTo>
                <a:lnTo>
                  <a:pt x="1011" y="2452"/>
                </a:lnTo>
                <a:lnTo>
                  <a:pt x="1011" y="2452"/>
                </a:lnTo>
                <a:lnTo>
                  <a:pt x="1011" y="2452"/>
                </a:lnTo>
                <a:lnTo>
                  <a:pt x="1010" y="2452"/>
                </a:lnTo>
                <a:lnTo>
                  <a:pt x="1010" y="2452"/>
                </a:lnTo>
                <a:lnTo>
                  <a:pt x="1010" y="2452"/>
                </a:lnTo>
                <a:lnTo>
                  <a:pt x="1010" y="2452"/>
                </a:lnTo>
                <a:lnTo>
                  <a:pt x="1010" y="2452"/>
                </a:lnTo>
                <a:lnTo>
                  <a:pt x="1010" y="2452"/>
                </a:lnTo>
                <a:lnTo>
                  <a:pt x="1010" y="2451"/>
                </a:lnTo>
                <a:lnTo>
                  <a:pt x="1011" y="2451"/>
                </a:lnTo>
                <a:lnTo>
                  <a:pt x="1011" y="2451"/>
                </a:lnTo>
                <a:lnTo>
                  <a:pt x="1011" y="2451"/>
                </a:lnTo>
                <a:lnTo>
                  <a:pt x="1011" y="2451"/>
                </a:lnTo>
                <a:lnTo>
                  <a:pt x="1011" y="2451"/>
                </a:lnTo>
                <a:lnTo>
                  <a:pt x="1011" y="2450"/>
                </a:lnTo>
                <a:lnTo>
                  <a:pt x="1010" y="2450"/>
                </a:lnTo>
                <a:lnTo>
                  <a:pt x="1010" y="2450"/>
                </a:lnTo>
                <a:lnTo>
                  <a:pt x="1010" y="2450"/>
                </a:lnTo>
                <a:lnTo>
                  <a:pt x="1010" y="2450"/>
                </a:lnTo>
                <a:lnTo>
                  <a:pt x="1009" y="2450"/>
                </a:lnTo>
                <a:lnTo>
                  <a:pt x="1009" y="2450"/>
                </a:lnTo>
                <a:lnTo>
                  <a:pt x="1009" y="2450"/>
                </a:lnTo>
                <a:lnTo>
                  <a:pt x="1009" y="2450"/>
                </a:lnTo>
                <a:lnTo>
                  <a:pt x="1009" y="2450"/>
                </a:lnTo>
                <a:lnTo>
                  <a:pt x="1009" y="2451"/>
                </a:lnTo>
                <a:lnTo>
                  <a:pt x="1009" y="2451"/>
                </a:lnTo>
                <a:lnTo>
                  <a:pt x="1008" y="2450"/>
                </a:lnTo>
                <a:lnTo>
                  <a:pt x="1008" y="2450"/>
                </a:lnTo>
                <a:lnTo>
                  <a:pt x="1008" y="2450"/>
                </a:lnTo>
                <a:lnTo>
                  <a:pt x="1008" y="2450"/>
                </a:lnTo>
                <a:lnTo>
                  <a:pt x="1008" y="2450"/>
                </a:lnTo>
                <a:lnTo>
                  <a:pt x="1008" y="2450"/>
                </a:lnTo>
                <a:lnTo>
                  <a:pt x="1008" y="2449"/>
                </a:lnTo>
                <a:lnTo>
                  <a:pt x="1008" y="2449"/>
                </a:lnTo>
                <a:lnTo>
                  <a:pt x="1009" y="2448"/>
                </a:lnTo>
                <a:lnTo>
                  <a:pt x="1009" y="2448"/>
                </a:lnTo>
                <a:lnTo>
                  <a:pt x="1009" y="2448"/>
                </a:lnTo>
                <a:lnTo>
                  <a:pt x="1009" y="2448"/>
                </a:lnTo>
                <a:lnTo>
                  <a:pt x="1009" y="2448"/>
                </a:lnTo>
                <a:lnTo>
                  <a:pt x="1009" y="2447"/>
                </a:lnTo>
                <a:lnTo>
                  <a:pt x="1009" y="2447"/>
                </a:lnTo>
                <a:lnTo>
                  <a:pt x="1009" y="2447"/>
                </a:lnTo>
                <a:lnTo>
                  <a:pt x="1009" y="2447"/>
                </a:lnTo>
                <a:lnTo>
                  <a:pt x="1009" y="2446"/>
                </a:lnTo>
                <a:lnTo>
                  <a:pt x="1010" y="2446"/>
                </a:lnTo>
                <a:lnTo>
                  <a:pt x="1010" y="2446"/>
                </a:lnTo>
                <a:lnTo>
                  <a:pt x="1010" y="2446"/>
                </a:lnTo>
                <a:lnTo>
                  <a:pt x="1010" y="2446"/>
                </a:lnTo>
                <a:lnTo>
                  <a:pt x="1010" y="2446"/>
                </a:lnTo>
                <a:lnTo>
                  <a:pt x="1010" y="2445"/>
                </a:lnTo>
                <a:lnTo>
                  <a:pt x="1009" y="2445"/>
                </a:lnTo>
                <a:lnTo>
                  <a:pt x="1009" y="2445"/>
                </a:lnTo>
                <a:lnTo>
                  <a:pt x="1009" y="2445"/>
                </a:lnTo>
                <a:lnTo>
                  <a:pt x="1009" y="2445"/>
                </a:lnTo>
                <a:lnTo>
                  <a:pt x="1008" y="2445"/>
                </a:lnTo>
                <a:lnTo>
                  <a:pt x="1008" y="2445"/>
                </a:lnTo>
                <a:lnTo>
                  <a:pt x="1008" y="2445"/>
                </a:lnTo>
                <a:lnTo>
                  <a:pt x="1008" y="2445"/>
                </a:lnTo>
                <a:lnTo>
                  <a:pt x="1008" y="2445"/>
                </a:lnTo>
                <a:lnTo>
                  <a:pt x="1008" y="2445"/>
                </a:lnTo>
                <a:lnTo>
                  <a:pt x="1009" y="2444"/>
                </a:lnTo>
                <a:lnTo>
                  <a:pt x="1009" y="2444"/>
                </a:lnTo>
                <a:lnTo>
                  <a:pt x="1009" y="2444"/>
                </a:lnTo>
                <a:lnTo>
                  <a:pt x="1008" y="2444"/>
                </a:lnTo>
                <a:lnTo>
                  <a:pt x="1008" y="2444"/>
                </a:lnTo>
                <a:lnTo>
                  <a:pt x="1008" y="2444"/>
                </a:lnTo>
                <a:lnTo>
                  <a:pt x="1008" y="2444"/>
                </a:lnTo>
                <a:lnTo>
                  <a:pt x="1008" y="2444"/>
                </a:lnTo>
                <a:lnTo>
                  <a:pt x="1007" y="2444"/>
                </a:lnTo>
                <a:lnTo>
                  <a:pt x="1007" y="2444"/>
                </a:lnTo>
                <a:lnTo>
                  <a:pt x="1007" y="2444"/>
                </a:lnTo>
                <a:lnTo>
                  <a:pt x="1007" y="2444"/>
                </a:lnTo>
                <a:lnTo>
                  <a:pt x="1007" y="2444"/>
                </a:lnTo>
                <a:lnTo>
                  <a:pt x="1007" y="2444"/>
                </a:lnTo>
                <a:lnTo>
                  <a:pt x="1006" y="2444"/>
                </a:lnTo>
                <a:lnTo>
                  <a:pt x="1006" y="2443"/>
                </a:lnTo>
                <a:lnTo>
                  <a:pt x="1006" y="2443"/>
                </a:lnTo>
                <a:lnTo>
                  <a:pt x="1006" y="2443"/>
                </a:lnTo>
                <a:lnTo>
                  <a:pt x="1006" y="2443"/>
                </a:lnTo>
                <a:lnTo>
                  <a:pt x="1006" y="2443"/>
                </a:lnTo>
                <a:lnTo>
                  <a:pt x="1006" y="2443"/>
                </a:lnTo>
                <a:lnTo>
                  <a:pt x="1006" y="2443"/>
                </a:lnTo>
                <a:lnTo>
                  <a:pt x="1006" y="2443"/>
                </a:lnTo>
                <a:lnTo>
                  <a:pt x="1006" y="2443"/>
                </a:lnTo>
                <a:lnTo>
                  <a:pt x="1006" y="2442"/>
                </a:lnTo>
                <a:lnTo>
                  <a:pt x="1006" y="2442"/>
                </a:lnTo>
                <a:lnTo>
                  <a:pt x="1006" y="2442"/>
                </a:lnTo>
                <a:lnTo>
                  <a:pt x="1006" y="2442"/>
                </a:lnTo>
                <a:lnTo>
                  <a:pt x="1007" y="2441"/>
                </a:lnTo>
                <a:lnTo>
                  <a:pt x="1007" y="2441"/>
                </a:lnTo>
                <a:lnTo>
                  <a:pt x="1007" y="2441"/>
                </a:lnTo>
                <a:lnTo>
                  <a:pt x="1007" y="2441"/>
                </a:lnTo>
                <a:lnTo>
                  <a:pt x="1007" y="2441"/>
                </a:lnTo>
                <a:lnTo>
                  <a:pt x="1006" y="2441"/>
                </a:lnTo>
                <a:lnTo>
                  <a:pt x="1006" y="2441"/>
                </a:lnTo>
                <a:lnTo>
                  <a:pt x="1006" y="2441"/>
                </a:lnTo>
                <a:lnTo>
                  <a:pt x="1006" y="2441"/>
                </a:lnTo>
                <a:lnTo>
                  <a:pt x="1006" y="2441"/>
                </a:lnTo>
                <a:lnTo>
                  <a:pt x="1006" y="2441"/>
                </a:lnTo>
                <a:lnTo>
                  <a:pt x="1005" y="2442"/>
                </a:lnTo>
                <a:lnTo>
                  <a:pt x="1005" y="2442"/>
                </a:lnTo>
                <a:lnTo>
                  <a:pt x="1005" y="2442"/>
                </a:lnTo>
                <a:lnTo>
                  <a:pt x="1005" y="2442"/>
                </a:lnTo>
                <a:lnTo>
                  <a:pt x="1005" y="2442"/>
                </a:lnTo>
                <a:lnTo>
                  <a:pt x="1005" y="2442"/>
                </a:lnTo>
                <a:lnTo>
                  <a:pt x="1004" y="2441"/>
                </a:lnTo>
                <a:lnTo>
                  <a:pt x="1004" y="2441"/>
                </a:lnTo>
                <a:lnTo>
                  <a:pt x="1004" y="2441"/>
                </a:lnTo>
                <a:lnTo>
                  <a:pt x="1004" y="2441"/>
                </a:lnTo>
                <a:lnTo>
                  <a:pt x="1004" y="2440"/>
                </a:lnTo>
                <a:lnTo>
                  <a:pt x="1004" y="2440"/>
                </a:lnTo>
                <a:lnTo>
                  <a:pt x="1004" y="2440"/>
                </a:lnTo>
                <a:lnTo>
                  <a:pt x="1004" y="2440"/>
                </a:lnTo>
                <a:lnTo>
                  <a:pt x="1004" y="2440"/>
                </a:lnTo>
                <a:lnTo>
                  <a:pt x="1004" y="2440"/>
                </a:lnTo>
                <a:lnTo>
                  <a:pt x="1004" y="2439"/>
                </a:lnTo>
                <a:lnTo>
                  <a:pt x="1004" y="2439"/>
                </a:lnTo>
                <a:lnTo>
                  <a:pt x="1003" y="2439"/>
                </a:lnTo>
                <a:lnTo>
                  <a:pt x="1003" y="2439"/>
                </a:lnTo>
                <a:lnTo>
                  <a:pt x="1003" y="2439"/>
                </a:lnTo>
                <a:lnTo>
                  <a:pt x="1003" y="2439"/>
                </a:lnTo>
                <a:lnTo>
                  <a:pt x="1003" y="2438"/>
                </a:lnTo>
                <a:lnTo>
                  <a:pt x="1003" y="2438"/>
                </a:lnTo>
                <a:lnTo>
                  <a:pt x="1002" y="2438"/>
                </a:lnTo>
                <a:lnTo>
                  <a:pt x="1002" y="2438"/>
                </a:lnTo>
                <a:lnTo>
                  <a:pt x="1002" y="2438"/>
                </a:lnTo>
                <a:lnTo>
                  <a:pt x="1002" y="2438"/>
                </a:lnTo>
                <a:lnTo>
                  <a:pt x="1002" y="2438"/>
                </a:lnTo>
                <a:lnTo>
                  <a:pt x="1002" y="2438"/>
                </a:lnTo>
                <a:lnTo>
                  <a:pt x="1002" y="2438"/>
                </a:lnTo>
                <a:lnTo>
                  <a:pt x="1001" y="2437"/>
                </a:lnTo>
                <a:lnTo>
                  <a:pt x="1001" y="2437"/>
                </a:lnTo>
                <a:lnTo>
                  <a:pt x="1001" y="2437"/>
                </a:lnTo>
                <a:lnTo>
                  <a:pt x="1001" y="2437"/>
                </a:lnTo>
                <a:lnTo>
                  <a:pt x="1002" y="2437"/>
                </a:lnTo>
                <a:lnTo>
                  <a:pt x="1002" y="2436"/>
                </a:lnTo>
                <a:lnTo>
                  <a:pt x="1002" y="2436"/>
                </a:lnTo>
                <a:lnTo>
                  <a:pt x="1002" y="2436"/>
                </a:lnTo>
                <a:lnTo>
                  <a:pt x="1002" y="2436"/>
                </a:lnTo>
                <a:lnTo>
                  <a:pt x="1002" y="2436"/>
                </a:lnTo>
                <a:lnTo>
                  <a:pt x="1002" y="2435"/>
                </a:lnTo>
                <a:lnTo>
                  <a:pt x="1002" y="2435"/>
                </a:lnTo>
                <a:lnTo>
                  <a:pt x="1002" y="2435"/>
                </a:lnTo>
                <a:lnTo>
                  <a:pt x="1002" y="2435"/>
                </a:lnTo>
                <a:lnTo>
                  <a:pt x="1001" y="2435"/>
                </a:lnTo>
                <a:lnTo>
                  <a:pt x="1001" y="2435"/>
                </a:lnTo>
                <a:lnTo>
                  <a:pt x="1001" y="2435"/>
                </a:lnTo>
                <a:lnTo>
                  <a:pt x="1000" y="2435"/>
                </a:lnTo>
                <a:lnTo>
                  <a:pt x="1000" y="2435"/>
                </a:lnTo>
                <a:lnTo>
                  <a:pt x="1000" y="2435"/>
                </a:lnTo>
                <a:lnTo>
                  <a:pt x="1000" y="2435"/>
                </a:lnTo>
                <a:lnTo>
                  <a:pt x="1000" y="2435"/>
                </a:lnTo>
                <a:lnTo>
                  <a:pt x="1000" y="2435"/>
                </a:lnTo>
                <a:lnTo>
                  <a:pt x="1000" y="2434"/>
                </a:lnTo>
                <a:lnTo>
                  <a:pt x="1000" y="2434"/>
                </a:lnTo>
                <a:lnTo>
                  <a:pt x="1000" y="2434"/>
                </a:lnTo>
                <a:lnTo>
                  <a:pt x="1000" y="2434"/>
                </a:lnTo>
                <a:lnTo>
                  <a:pt x="1000" y="2434"/>
                </a:lnTo>
                <a:lnTo>
                  <a:pt x="1000" y="2434"/>
                </a:lnTo>
                <a:lnTo>
                  <a:pt x="1000" y="2434"/>
                </a:lnTo>
                <a:lnTo>
                  <a:pt x="1000" y="2434"/>
                </a:lnTo>
                <a:lnTo>
                  <a:pt x="1000" y="2433"/>
                </a:lnTo>
                <a:lnTo>
                  <a:pt x="1000" y="2433"/>
                </a:lnTo>
                <a:lnTo>
                  <a:pt x="1000" y="2433"/>
                </a:lnTo>
                <a:lnTo>
                  <a:pt x="1000" y="2433"/>
                </a:lnTo>
                <a:lnTo>
                  <a:pt x="1000" y="2433"/>
                </a:lnTo>
                <a:lnTo>
                  <a:pt x="1000" y="2433"/>
                </a:lnTo>
                <a:lnTo>
                  <a:pt x="1000" y="2432"/>
                </a:lnTo>
                <a:lnTo>
                  <a:pt x="1000" y="2432"/>
                </a:lnTo>
                <a:lnTo>
                  <a:pt x="1000" y="2432"/>
                </a:lnTo>
                <a:lnTo>
                  <a:pt x="1000" y="2431"/>
                </a:lnTo>
                <a:lnTo>
                  <a:pt x="1000" y="2431"/>
                </a:lnTo>
                <a:lnTo>
                  <a:pt x="1000" y="2431"/>
                </a:lnTo>
                <a:lnTo>
                  <a:pt x="1000" y="2431"/>
                </a:lnTo>
                <a:lnTo>
                  <a:pt x="1000" y="2431"/>
                </a:lnTo>
                <a:lnTo>
                  <a:pt x="1000" y="2431"/>
                </a:lnTo>
                <a:lnTo>
                  <a:pt x="999" y="2431"/>
                </a:lnTo>
                <a:lnTo>
                  <a:pt x="999" y="2431"/>
                </a:lnTo>
                <a:lnTo>
                  <a:pt x="999" y="2431"/>
                </a:lnTo>
                <a:lnTo>
                  <a:pt x="999" y="2431"/>
                </a:lnTo>
                <a:lnTo>
                  <a:pt x="999" y="2431"/>
                </a:lnTo>
                <a:lnTo>
                  <a:pt x="998" y="2431"/>
                </a:lnTo>
                <a:lnTo>
                  <a:pt x="998" y="2431"/>
                </a:lnTo>
                <a:lnTo>
                  <a:pt x="998" y="2431"/>
                </a:lnTo>
                <a:lnTo>
                  <a:pt x="998" y="2431"/>
                </a:lnTo>
                <a:lnTo>
                  <a:pt x="998" y="2430"/>
                </a:lnTo>
                <a:lnTo>
                  <a:pt x="998" y="2430"/>
                </a:lnTo>
                <a:lnTo>
                  <a:pt x="998" y="2430"/>
                </a:lnTo>
                <a:lnTo>
                  <a:pt x="997" y="2430"/>
                </a:lnTo>
                <a:lnTo>
                  <a:pt x="997" y="2430"/>
                </a:lnTo>
                <a:lnTo>
                  <a:pt x="997" y="2430"/>
                </a:lnTo>
                <a:lnTo>
                  <a:pt x="997" y="2430"/>
                </a:lnTo>
                <a:lnTo>
                  <a:pt x="996" y="2430"/>
                </a:lnTo>
                <a:lnTo>
                  <a:pt x="996" y="2429"/>
                </a:lnTo>
                <a:lnTo>
                  <a:pt x="996" y="2429"/>
                </a:lnTo>
                <a:lnTo>
                  <a:pt x="996" y="2429"/>
                </a:lnTo>
                <a:lnTo>
                  <a:pt x="996" y="2427"/>
                </a:lnTo>
                <a:lnTo>
                  <a:pt x="996" y="2427"/>
                </a:lnTo>
                <a:lnTo>
                  <a:pt x="996" y="2427"/>
                </a:lnTo>
                <a:lnTo>
                  <a:pt x="996" y="2426"/>
                </a:lnTo>
                <a:lnTo>
                  <a:pt x="996" y="2426"/>
                </a:lnTo>
                <a:lnTo>
                  <a:pt x="995" y="2426"/>
                </a:lnTo>
                <a:lnTo>
                  <a:pt x="995" y="2426"/>
                </a:lnTo>
                <a:lnTo>
                  <a:pt x="993" y="2426"/>
                </a:lnTo>
                <a:lnTo>
                  <a:pt x="993" y="2426"/>
                </a:lnTo>
                <a:lnTo>
                  <a:pt x="992" y="2426"/>
                </a:lnTo>
                <a:lnTo>
                  <a:pt x="992" y="2426"/>
                </a:lnTo>
                <a:lnTo>
                  <a:pt x="992" y="2426"/>
                </a:lnTo>
                <a:lnTo>
                  <a:pt x="992" y="2426"/>
                </a:lnTo>
                <a:lnTo>
                  <a:pt x="992" y="2426"/>
                </a:lnTo>
                <a:lnTo>
                  <a:pt x="992" y="2426"/>
                </a:lnTo>
                <a:lnTo>
                  <a:pt x="992" y="2426"/>
                </a:lnTo>
                <a:lnTo>
                  <a:pt x="992" y="2425"/>
                </a:lnTo>
                <a:lnTo>
                  <a:pt x="993" y="2425"/>
                </a:lnTo>
                <a:lnTo>
                  <a:pt x="993" y="2425"/>
                </a:lnTo>
                <a:lnTo>
                  <a:pt x="994" y="2425"/>
                </a:lnTo>
                <a:lnTo>
                  <a:pt x="994" y="2425"/>
                </a:lnTo>
                <a:lnTo>
                  <a:pt x="994" y="2425"/>
                </a:lnTo>
                <a:lnTo>
                  <a:pt x="994" y="2425"/>
                </a:lnTo>
                <a:lnTo>
                  <a:pt x="994" y="2425"/>
                </a:lnTo>
                <a:lnTo>
                  <a:pt x="994" y="2425"/>
                </a:lnTo>
                <a:lnTo>
                  <a:pt x="994" y="2424"/>
                </a:lnTo>
                <a:lnTo>
                  <a:pt x="994" y="2424"/>
                </a:lnTo>
                <a:lnTo>
                  <a:pt x="994" y="2424"/>
                </a:lnTo>
                <a:lnTo>
                  <a:pt x="994" y="2424"/>
                </a:lnTo>
                <a:lnTo>
                  <a:pt x="994" y="2423"/>
                </a:lnTo>
                <a:lnTo>
                  <a:pt x="994" y="2423"/>
                </a:lnTo>
                <a:lnTo>
                  <a:pt x="994" y="2423"/>
                </a:lnTo>
                <a:lnTo>
                  <a:pt x="994" y="2423"/>
                </a:lnTo>
                <a:lnTo>
                  <a:pt x="994" y="2423"/>
                </a:lnTo>
                <a:lnTo>
                  <a:pt x="995" y="2422"/>
                </a:lnTo>
                <a:lnTo>
                  <a:pt x="995" y="2422"/>
                </a:lnTo>
                <a:lnTo>
                  <a:pt x="995" y="2422"/>
                </a:lnTo>
                <a:lnTo>
                  <a:pt x="996" y="2421"/>
                </a:lnTo>
                <a:lnTo>
                  <a:pt x="996" y="2421"/>
                </a:lnTo>
                <a:lnTo>
                  <a:pt x="996" y="2421"/>
                </a:lnTo>
                <a:lnTo>
                  <a:pt x="996" y="2421"/>
                </a:lnTo>
                <a:lnTo>
                  <a:pt x="996" y="2421"/>
                </a:lnTo>
                <a:lnTo>
                  <a:pt x="996" y="2420"/>
                </a:lnTo>
                <a:lnTo>
                  <a:pt x="996" y="2420"/>
                </a:lnTo>
                <a:lnTo>
                  <a:pt x="996" y="2420"/>
                </a:lnTo>
                <a:lnTo>
                  <a:pt x="996" y="2420"/>
                </a:lnTo>
                <a:lnTo>
                  <a:pt x="996" y="2420"/>
                </a:lnTo>
                <a:lnTo>
                  <a:pt x="996" y="2420"/>
                </a:lnTo>
                <a:lnTo>
                  <a:pt x="996" y="2420"/>
                </a:lnTo>
                <a:lnTo>
                  <a:pt x="996" y="2420"/>
                </a:lnTo>
                <a:lnTo>
                  <a:pt x="996" y="2420"/>
                </a:lnTo>
                <a:lnTo>
                  <a:pt x="996" y="2420"/>
                </a:lnTo>
                <a:lnTo>
                  <a:pt x="995" y="2420"/>
                </a:lnTo>
                <a:lnTo>
                  <a:pt x="995" y="2420"/>
                </a:lnTo>
                <a:lnTo>
                  <a:pt x="995" y="2420"/>
                </a:lnTo>
                <a:lnTo>
                  <a:pt x="995" y="2420"/>
                </a:lnTo>
                <a:lnTo>
                  <a:pt x="995" y="2420"/>
                </a:lnTo>
                <a:lnTo>
                  <a:pt x="994" y="2420"/>
                </a:lnTo>
                <a:lnTo>
                  <a:pt x="994" y="2420"/>
                </a:lnTo>
                <a:lnTo>
                  <a:pt x="994" y="2420"/>
                </a:lnTo>
                <a:lnTo>
                  <a:pt x="994" y="2420"/>
                </a:lnTo>
                <a:lnTo>
                  <a:pt x="994" y="2420"/>
                </a:lnTo>
                <a:lnTo>
                  <a:pt x="994" y="2420"/>
                </a:lnTo>
                <a:lnTo>
                  <a:pt x="993" y="2420"/>
                </a:lnTo>
                <a:lnTo>
                  <a:pt x="993" y="2420"/>
                </a:lnTo>
                <a:lnTo>
                  <a:pt x="993" y="2420"/>
                </a:lnTo>
                <a:lnTo>
                  <a:pt x="993" y="2420"/>
                </a:lnTo>
                <a:lnTo>
                  <a:pt x="993" y="2419"/>
                </a:lnTo>
                <a:lnTo>
                  <a:pt x="993" y="2419"/>
                </a:lnTo>
                <a:lnTo>
                  <a:pt x="993" y="2419"/>
                </a:lnTo>
                <a:lnTo>
                  <a:pt x="993" y="2419"/>
                </a:lnTo>
                <a:lnTo>
                  <a:pt x="993" y="2419"/>
                </a:lnTo>
                <a:lnTo>
                  <a:pt x="993" y="2418"/>
                </a:lnTo>
                <a:lnTo>
                  <a:pt x="993" y="2418"/>
                </a:lnTo>
                <a:lnTo>
                  <a:pt x="993" y="2418"/>
                </a:lnTo>
                <a:lnTo>
                  <a:pt x="993" y="2418"/>
                </a:lnTo>
                <a:lnTo>
                  <a:pt x="993" y="2418"/>
                </a:lnTo>
                <a:lnTo>
                  <a:pt x="993" y="2418"/>
                </a:lnTo>
                <a:lnTo>
                  <a:pt x="993" y="2418"/>
                </a:lnTo>
                <a:lnTo>
                  <a:pt x="993" y="2418"/>
                </a:lnTo>
                <a:lnTo>
                  <a:pt x="993" y="2417"/>
                </a:lnTo>
                <a:lnTo>
                  <a:pt x="994" y="2417"/>
                </a:lnTo>
                <a:lnTo>
                  <a:pt x="994" y="2417"/>
                </a:lnTo>
                <a:lnTo>
                  <a:pt x="994" y="2416"/>
                </a:lnTo>
                <a:lnTo>
                  <a:pt x="995" y="2416"/>
                </a:lnTo>
                <a:lnTo>
                  <a:pt x="995" y="2416"/>
                </a:lnTo>
                <a:lnTo>
                  <a:pt x="995" y="2415"/>
                </a:lnTo>
                <a:lnTo>
                  <a:pt x="996" y="2415"/>
                </a:lnTo>
                <a:lnTo>
                  <a:pt x="996" y="2415"/>
                </a:lnTo>
                <a:lnTo>
                  <a:pt x="996" y="2415"/>
                </a:lnTo>
                <a:lnTo>
                  <a:pt x="996" y="2415"/>
                </a:lnTo>
                <a:lnTo>
                  <a:pt x="996" y="2414"/>
                </a:lnTo>
                <a:lnTo>
                  <a:pt x="996" y="2414"/>
                </a:lnTo>
                <a:lnTo>
                  <a:pt x="996" y="2414"/>
                </a:lnTo>
                <a:lnTo>
                  <a:pt x="996" y="2414"/>
                </a:lnTo>
                <a:lnTo>
                  <a:pt x="995" y="2414"/>
                </a:lnTo>
                <a:lnTo>
                  <a:pt x="995" y="2414"/>
                </a:lnTo>
                <a:lnTo>
                  <a:pt x="995" y="2413"/>
                </a:lnTo>
                <a:lnTo>
                  <a:pt x="995" y="2413"/>
                </a:lnTo>
                <a:lnTo>
                  <a:pt x="994" y="2413"/>
                </a:lnTo>
                <a:lnTo>
                  <a:pt x="994" y="2413"/>
                </a:lnTo>
                <a:lnTo>
                  <a:pt x="994" y="2413"/>
                </a:lnTo>
                <a:lnTo>
                  <a:pt x="994" y="2413"/>
                </a:lnTo>
                <a:lnTo>
                  <a:pt x="995" y="2412"/>
                </a:lnTo>
                <a:lnTo>
                  <a:pt x="995" y="2412"/>
                </a:lnTo>
                <a:lnTo>
                  <a:pt x="995" y="2412"/>
                </a:lnTo>
                <a:lnTo>
                  <a:pt x="995" y="2412"/>
                </a:lnTo>
                <a:lnTo>
                  <a:pt x="995" y="2412"/>
                </a:lnTo>
                <a:lnTo>
                  <a:pt x="996" y="2412"/>
                </a:lnTo>
                <a:lnTo>
                  <a:pt x="996" y="2412"/>
                </a:lnTo>
                <a:lnTo>
                  <a:pt x="996" y="2412"/>
                </a:lnTo>
                <a:lnTo>
                  <a:pt x="996" y="2412"/>
                </a:lnTo>
                <a:lnTo>
                  <a:pt x="996" y="2411"/>
                </a:lnTo>
                <a:lnTo>
                  <a:pt x="996" y="2411"/>
                </a:lnTo>
                <a:lnTo>
                  <a:pt x="996" y="2411"/>
                </a:lnTo>
                <a:lnTo>
                  <a:pt x="996" y="2411"/>
                </a:lnTo>
                <a:lnTo>
                  <a:pt x="995" y="2411"/>
                </a:lnTo>
                <a:lnTo>
                  <a:pt x="995" y="2411"/>
                </a:lnTo>
                <a:lnTo>
                  <a:pt x="995" y="2411"/>
                </a:lnTo>
                <a:lnTo>
                  <a:pt x="995" y="2411"/>
                </a:lnTo>
                <a:lnTo>
                  <a:pt x="995" y="2411"/>
                </a:lnTo>
                <a:lnTo>
                  <a:pt x="994" y="2410"/>
                </a:lnTo>
                <a:lnTo>
                  <a:pt x="994" y="2410"/>
                </a:lnTo>
                <a:lnTo>
                  <a:pt x="994" y="2410"/>
                </a:lnTo>
                <a:lnTo>
                  <a:pt x="994" y="2410"/>
                </a:lnTo>
                <a:lnTo>
                  <a:pt x="994" y="2409"/>
                </a:lnTo>
                <a:lnTo>
                  <a:pt x="994" y="2409"/>
                </a:lnTo>
                <a:lnTo>
                  <a:pt x="994" y="2408"/>
                </a:lnTo>
                <a:lnTo>
                  <a:pt x="994" y="2408"/>
                </a:lnTo>
                <a:lnTo>
                  <a:pt x="994" y="2408"/>
                </a:lnTo>
                <a:lnTo>
                  <a:pt x="994" y="2407"/>
                </a:lnTo>
                <a:lnTo>
                  <a:pt x="993" y="2407"/>
                </a:lnTo>
                <a:lnTo>
                  <a:pt x="993" y="2407"/>
                </a:lnTo>
                <a:lnTo>
                  <a:pt x="993" y="2407"/>
                </a:lnTo>
                <a:lnTo>
                  <a:pt x="993" y="2407"/>
                </a:lnTo>
                <a:lnTo>
                  <a:pt x="993" y="2406"/>
                </a:lnTo>
                <a:lnTo>
                  <a:pt x="994" y="2406"/>
                </a:lnTo>
                <a:lnTo>
                  <a:pt x="994" y="2406"/>
                </a:lnTo>
                <a:lnTo>
                  <a:pt x="994" y="2406"/>
                </a:lnTo>
                <a:lnTo>
                  <a:pt x="994" y="2405"/>
                </a:lnTo>
                <a:lnTo>
                  <a:pt x="994" y="2405"/>
                </a:lnTo>
                <a:lnTo>
                  <a:pt x="994" y="2405"/>
                </a:lnTo>
                <a:lnTo>
                  <a:pt x="994" y="2405"/>
                </a:lnTo>
                <a:lnTo>
                  <a:pt x="993" y="2405"/>
                </a:lnTo>
                <a:lnTo>
                  <a:pt x="993" y="2404"/>
                </a:lnTo>
                <a:lnTo>
                  <a:pt x="993" y="2404"/>
                </a:lnTo>
                <a:lnTo>
                  <a:pt x="992" y="2404"/>
                </a:lnTo>
                <a:lnTo>
                  <a:pt x="992" y="2403"/>
                </a:lnTo>
                <a:lnTo>
                  <a:pt x="992" y="2403"/>
                </a:lnTo>
                <a:lnTo>
                  <a:pt x="992" y="2403"/>
                </a:lnTo>
                <a:lnTo>
                  <a:pt x="992" y="2403"/>
                </a:lnTo>
                <a:lnTo>
                  <a:pt x="991" y="2403"/>
                </a:lnTo>
                <a:lnTo>
                  <a:pt x="991" y="2403"/>
                </a:lnTo>
                <a:lnTo>
                  <a:pt x="991" y="2403"/>
                </a:lnTo>
                <a:lnTo>
                  <a:pt x="991" y="2403"/>
                </a:lnTo>
                <a:lnTo>
                  <a:pt x="991" y="2403"/>
                </a:lnTo>
                <a:lnTo>
                  <a:pt x="990" y="2402"/>
                </a:lnTo>
                <a:lnTo>
                  <a:pt x="990" y="2402"/>
                </a:lnTo>
                <a:lnTo>
                  <a:pt x="990" y="2402"/>
                </a:lnTo>
                <a:lnTo>
                  <a:pt x="990" y="2402"/>
                </a:lnTo>
                <a:lnTo>
                  <a:pt x="990" y="2402"/>
                </a:lnTo>
                <a:lnTo>
                  <a:pt x="990" y="2401"/>
                </a:lnTo>
                <a:lnTo>
                  <a:pt x="990" y="2401"/>
                </a:lnTo>
                <a:lnTo>
                  <a:pt x="990" y="2401"/>
                </a:lnTo>
                <a:lnTo>
                  <a:pt x="990" y="2401"/>
                </a:lnTo>
                <a:lnTo>
                  <a:pt x="990" y="2401"/>
                </a:lnTo>
                <a:lnTo>
                  <a:pt x="990" y="2401"/>
                </a:lnTo>
                <a:lnTo>
                  <a:pt x="990" y="2401"/>
                </a:lnTo>
                <a:lnTo>
                  <a:pt x="990" y="2400"/>
                </a:lnTo>
                <a:lnTo>
                  <a:pt x="989" y="2400"/>
                </a:lnTo>
                <a:lnTo>
                  <a:pt x="989" y="2400"/>
                </a:lnTo>
                <a:lnTo>
                  <a:pt x="989" y="2401"/>
                </a:lnTo>
                <a:lnTo>
                  <a:pt x="989" y="2401"/>
                </a:lnTo>
                <a:lnTo>
                  <a:pt x="989" y="2401"/>
                </a:lnTo>
                <a:lnTo>
                  <a:pt x="989" y="2401"/>
                </a:lnTo>
                <a:lnTo>
                  <a:pt x="988" y="2401"/>
                </a:lnTo>
                <a:lnTo>
                  <a:pt x="988" y="2401"/>
                </a:lnTo>
                <a:lnTo>
                  <a:pt x="988" y="2401"/>
                </a:lnTo>
                <a:lnTo>
                  <a:pt x="988" y="2401"/>
                </a:lnTo>
                <a:lnTo>
                  <a:pt x="988" y="2401"/>
                </a:lnTo>
                <a:lnTo>
                  <a:pt x="987" y="2400"/>
                </a:lnTo>
                <a:lnTo>
                  <a:pt x="987" y="2400"/>
                </a:lnTo>
                <a:lnTo>
                  <a:pt x="986" y="2400"/>
                </a:lnTo>
                <a:lnTo>
                  <a:pt x="986" y="2400"/>
                </a:lnTo>
                <a:lnTo>
                  <a:pt x="986" y="2400"/>
                </a:lnTo>
                <a:lnTo>
                  <a:pt x="985" y="2400"/>
                </a:lnTo>
                <a:lnTo>
                  <a:pt x="984" y="2399"/>
                </a:lnTo>
                <a:lnTo>
                  <a:pt x="984" y="2399"/>
                </a:lnTo>
                <a:lnTo>
                  <a:pt x="984" y="2398"/>
                </a:lnTo>
                <a:lnTo>
                  <a:pt x="984" y="2398"/>
                </a:lnTo>
                <a:lnTo>
                  <a:pt x="983" y="2398"/>
                </a:lnTo>
                <a:lnTo>
                  <a:pt x="983" y="2398"/>
                </a:lnTo>
                <a:lnTo>
                  <a:pt x="983" y="2398"/>
                </a:lnTo>
                <a:lnTo>
                  <a:pt x="983" y="2398"/>
                </a:lnTo>
                <a:lnTo>
                  <a:pt x="983" y="2398"/>
                </a:lnTo>
                <a:lnTo>
                  <a:pt x="983" y="2398"/>
                </a:lnTo>
                <a:lnTo>
                  <a:pt x="982" y="2398"/>
                </a:lnTo>
                <a:lnTo>
                  <a:pt x="982" y="2398"/>
                </a:lnTo>
                <a:lnTo>
                  <a:pt x="982" y="2398"/>
                </a:lnTo>
                <a:lnTo>
                  <a:pt x="981" y="2398"/>
                </a:lnTo>
                <a:lnTo>
                  <a:pt x="981" y="2398"/>
                </a:lnTo>
                <a:lnTo>
                  <a:pt x="981" y="2398"/>
                </a:lnTo>
                <a:lnTo>
                  <a:pt x="981" y="2398"/>
                </a:lnTo>
                <a:lnTo>
                  <a:pt x="981" y="2398"/>
                </a:lnTo>
                <a:lnTo>
                  <a:pt x="981" y="2398"/>
                </a:lnTo>
                <a:lnTo>
                  <a:pt x="981" y="2398"/>
                </a:lnTo>
                <a:lnTo>
                  <a:pt x="980" y="2399"/>
                </a:lnTo>
                <a:lnTo>
                  <a:pt x="980" y="2399"/>
                </a:lnTo>
                <a:lnTo>
                  <a:pt x="980" y="2399"/>
                </a:lnTo>
                <a:lnTo>
                  <a:pt x="980" y="2399"/>
                </a:lnTo>
                <a:lnTo>
                  <a:pt x="980" y="2398"/>
                </a:lnTo>
                <a:lnTo>
                  <a:pt x="980" y="2398"/>
                </a:lnTo>
                <a:lnTo>
                  <a:pt x="980" y="2398"/>
                </a:lnTo>
                <a:lnTo>
                  <a:pt x="980" y="2398"/>
                </a:lnTo>
                <a:lnTo>
                  <a:pt x="980" y="2398"/>
                </a:lnTo>
                <a:lnTo>
                  <a:pt x="980" y="2398"/>
                </a:lnTo>
                <a:lnTo>
                  <a:pt x="980" y="2398"/>
                </a:lnTo>
                <a:lnTo>
                  <a:pt x="980" y="2398"/>
                </a:lnTo>
                <a:lnTo>
                  <a:pt x="980" y="2398"/>
                </a:lnTo>
                <a:lnTo>
                  <a:pt x="980" y="2397"/>
                </a:lnTo>
                <a:lnTo>
                  <a:pt x="980" y="2397"/>
                </a:lnTo>
                <a:lnTo>
                  <a:pt x="980" y="2397"/>
                </a:lnTo>
                <a:lnTo>
                  <a:pt x="980" y="2397"/>
                </a:lnTo>
                <a:lnTo>
                  <a:pt x="980" y="2397"/>
                </a:lnTo>
                <a:lnTo>
                  <a:pt x="980" y="2397"/>
                </a:lnTo>
                <a:lnTo>
                  <a:pt x="980" y="2397"/>
                </a:lnTo>
                <a:lnTo>
                  <a:pt x="979" y="2396"/>
                </a:lnTo>
                <a:lnTo>
                  <a:pt x="979" y="2396"/>
                </a:lnTo>
                <a:lnTo>
                  <a:pt x="979" y="2396"/>
                </a:lnTo>
                <a:lnTo>
                  <a:pt x="979" y="2396"/>
                </a:lnTo>
                <a:lnTo>
                  <a:pt x="979" y="2396"/>
                </a:lnTo>
                <a:lnTo>
                  <a:pt x="979" y="2396"/>
                </a:lnTo>
                <a:lnTo>
                  <a:pt x="979" y="2396"/>
                </a:lnTo>
                <a:lnTo>
                  <a:pt x="979" y="2396"/>
                </a:lnTo>
                <a:lnTo>
                  <a:pt x="979" y="2396"/>
                </a:lnTo>
                <a:lnTo>
                  <a:pt x="979" y="2395"/>
                </a:lnTo>
                <a:lnTo>
                  <a:pt x="979" y="2395"/>
                </a:lnTo>
                <a:lnTo>
                  <a:pt x="979" y="2395"/>
                </a:lnTo>
                <a:lnTo>
                  <a:pt x="979" y="2395"/>
                </a:lnTo>
                <a:lnTo>
                  <a:pt x="979" y="2395"/>
                </a:lnTo>
                <a:lnTo>
                  <a:pt x="978" y="2394"/>
                </a:lnTo>
                <a:lnTo>
                  <a:pt x="975" y="2391"/>
                </a:lnTo>
                <a:lnTo>
                  <a:pt x="973" y="2389"/>
                </a:lnTo>
                <a:lnTo>
                  <a:pt x="964" y="2381"/>
                </a:lnTo>
                <a:lnTo>
                  <a:pt x="962" y="2379"/>
                </a:lnTo>
                <a:lnTo>
                  <a:pt x="958" y="2375"/>
                </a:lnTo>
                <a:lnTo>
                  <a:pt x="954" y="2371"/>
                </a:lnTo>
                <a:lnTo>
                  <a:pt x="949" y="2366"/>
                </a:lnTo>
                <a:lnTo>
                  <a:pt x="949" y="2366"/>
                </a:lnTo>
                <a:lnTo>
                  <a:pt x="946" y="2363"/>
                </a:lnTo>
                <a:lnTo>
                  <a:pt x="941" y="2359"/>
                </a:lnTo>
                <a:lnTo>
                  <a:pt x="939" y="2357"/>
                </a:lnTo>
                <a:lnTo>
                  <a:pt x="930" y="2348"/>
                </a:lnTo>
                <a:lnTo>
                  <a:pt x="926" y="2344"/>
                </a:lnTo>
                <a:lnTo>
                  <a:pt x="924" y="2344"/>
                </a:lnTo>
                <a:lnTo>
                  <a:pt x="922" y="2343"/>
                </a:lnTo>
                <a:lnTo>
                  <a:pt x="921" y="2343"/>
                </a:lnTo>
                <a:lnTo>
                  <a:pt x="921" y="2342"/>
                </a:lnTo>
                <a:lnTo>
                  <a:pt x="920" y="2342"/>
                </a:lnTo>
                <a:lnTo>
                  <a:pt x="921" y="2341"/>
                </a:lnTo>
                <a:lnTo>
                  <a:pt x="922" y="2339"/>
                </a:lnTo>
                <a:lnTo>
                  <a:pt x="923" y="2338"/>
                </a:lnTo>
                <a:lnTo>
                  <a:pt x="923" y="2337"/>
                </a:lnTo>
                <a:lnTo>
                  <a:pt x="923" y="2336"/>
                </a:lnTo>
                <a:lnTo>
                  <a:pt x="923" y="2334"/>
                </a:lnTo>
                <a:lnTo>
                  <a:pt x="924" y="2332"/>
                </a:lnTo>
                <a:lnTo>
                  <a:pt x="925" y="2331"/>
                </a:lnTo>
                <a:lnTo>
                  <a:pt x="927" y="2329"/>
                </a:lnTo>
                <a:lnTo>
                  <a:pt x="929" y="2328"/>
                </a:lnTo>
                <a:lnTo>
                  <a:pt x="928" y="2326"/>
                </a:lnTo>
                <a:lnTo>
                  <a:pt x="925" y="2320"/>
                </a:lnTo>
                <a:lnTo>
                  <a:pt x="923" y="2316"/>
                </a:lnTo>
                <a:lnTo>
                  <a:pt x="920" y="2309"/>
                </a:lnTo>
                <a:lnTo>
                  <a:pt x="919" y="2306"/>
                </a:lnTo>
                <a:lnTo>
                  <a:pt x="918" y="2302"/>
                </a:lnTo>
                <a:lnTo>
                  <a:pt x="917" y="2293"/>
                </a:lnTo>
                <a:lnTo>
                  <a:pt x="916" y="2292"/>
                </a:lnTo>
                <a:lnTo>
                  <a:pt x="914" y="2284"/>
                </a:lnTo>
                <a:lnTo>
                  <a:pt x="913" y="2283"/>
                </a:lnTo>
                <a:lnTo>
                  <a:pt x="911" y="2280"/>
                </a:lnTo>
                <a:lnTo>
                  <a:pt x="910" y="2278"/>
                </a:lnTo>
                <a:lnTo>
                  <a:pt x="909" y="2275"/>
                </a:lnTo>
                <a:lnTo>
                  <a:pt x="908" y="2271"/>
                </a:lnTo>
                <a:lnTo>
                  <a:pt x="906" y="2268"/>
                </a:lnTo>
                <a:lnTo>
                  <a:pt x="906" y="2264"/>
                </a:lnTo>
                <a:lnTo>
                  <a:pt x="905" y="2263"/>
                </a:lnTo>
                <a:lnTo>
                  <a:pt x="905" y="2262"/>
                </a:lnTo>
                <a:lnTo>
                  <a:pt x="905" y="2257"/>
                </a:lnTo>
                <a:lnTo>
                  <a:pt x="905" y="2256"/>
                </a:lnTo>
                <a:lnTo>
                  <a:pt x="905" y="2252"/>
                </a:lnTo>
                <a:lnTo>
                  <a:pt x="904" y="2244"/>
                </a:lnTo>
                <a:lnTo>
                  <a:pt x="903" y="2239"/>
                </a:lnTo>
                <a:lnTo>
                  <a:pt x="902" y="2231"/>
                </a:lnTo>
                <a:lnTo>
                  <a:pt x="900" y="2226"/>
                </a:lnTo>
                <a:lnTo>
                  <a:pt x="899" y="2225"/>
                </a:lnTo>
                <a:lnTo>
                  <a:pt x="899" y="2219"/>
                </a:lnTo>
                <a:lnTo>
                  <a:pt x="898" y="2213"/>
                </a:lnTo>
                <a:lnTo>
                  <a:pt x="900" y="2197"/>
                </a:lnTo>
                <a:lnTo>
                  <a:pt x="899" y="2190"/>
                </a:lnTo>
                <a:lnTo>
                  <a:pt x="898" y="2189"/>
                </a:lnTo>
                <a:lnTo>
                  <a:pt x="898" y="2185"/>
                </a:lnTo>
                <a:lnTo>
                  <a:pt x="897" y="2184"/>
                </a:lnTo>
                <a:lnTo>
                  <a:pt x="896" y="2179"/>
                </a:lnTo>
                <a:lnTo>
                  <a:pt x="891" y="2165"/>
                </a:lnTo>
                <a:lnTo>
                  <a:pt x="886" y="2152"/>
                </a:lnTo>
                <a:lnTo>
                  <a:pt x="882" y="2142"/>
                </a:lnTo>
                <a:lnTo>
                  <a:pt x="876" y="2130"/>
                </a:lnTo>
                <a:lnTo>
                  <a:pt x="875" y="2125"/>
                </a:lnTo>
                <a:lnTo>
                  <a:pt x="871" y="2111"/>
                </a:lnTo>
                <a:lnTo>
                  <a:pt x="868" y="2104"/>
                </a:lnTo>
                <a:lnTo>
                  <a:pt x="864" y="2090"/>
                </a:lnTo>
                <a:lnTo>
                  <a:pt x="860" y="2081"/>
                </a:lnTo>
                <a:lnTo>
                  <a:pt x="858" y="2076"/>
                </a:lnTo>
                <a:lnTo>
                  <a:pt x="857" y="2072"/>
                </a:lnTo>
                <a:lnTo>
                  <a:pt x="856" y="2065"/>
                </a:lnTo>
                <a:lnTo>
                  <a:pt x="854" y="2060"/>
                </a:lnTo>
                <a:lnTo>
                  <a:pt x="851" y="2049"/>
                </a:lnTo>
                <a:lnTo>
                  <a:pt x="849" y="2044"/>
                </a:lnTo>
                <a:lnTo>
                  <a:pt x="845" y="2032"/>
                </a:lnTo>
                <a:lnTo>
                  <a:pt x="843" y="2025"/>
                </a:lnTo>
                <a:lnTo>
                  <a:pt x="842" y="2017"/>
                </a:lnTo>
                <a:lnTo>
                  <a:pt x="842" y="2014"/>
                </a:lnTo>
                <a:lnTo>
                  <a:pt x="841" y="2010"/>
                </a:lnTo>
                <a:lnTo>
                  <a:pt x="838" y="2004"/>
                </a:lnTo>
                <a:lnTo>
                  <a:pt x="838" y="2003"/>
                </a:lnTo>
                <a:lnTo>
                  <a:pt x="839" y="2000"/>
                </a:lnTo>
                <a:lnTo>
                  <a:pt x="839" y="1996"/>
                </a:lnTo>
                <a:lnTo>
                  <a:pt x="839" y="1994"/>
                </a:lnTo>
                <a:lnTo>
                  <a:pt x="838" y="1992"/>
                </a:lnTo>
                <a:lnTo>
                  <a:pt x="835" y="1989"/>
                </a:lnTo>
                <a:lnTo>
                  <a:pt x="833" y="1986"/>
                </a:lnTo>
                <a:lnTo>
                  <a:pt x="833" y="1983"/>
                </a:lnTo>
                <a:lnTo>
                  <a:pt x="832" y="1980"/>
                </a:lnTo>
                <a:lnTo>
                  <a:pt x="830" y="1976"/>
                </a:lnTo>
                <a:lnTo>
                  <a:pt x="828" y="1973"/>
                </a:lnTo>
                <a:lnTo>
                  <a:pt x="827" y="1970"/>
                </a:lnTo>
                <a:lnTo>
                  <a:pt x="826" y="1965"/>
                </a:lnTo>
                <a:lnTo>
                  <a:pt x="826" y="1962"/>
                </a:lnTo>
                <a:lnTo>
                  <a:pt x="826" y="1959"/>
                </a:lnTo>
                <a:lnTo>
                  <a:pt x="826" y="1958"/>
                </a:lnTo>
                <a:lnTo>
                  <a:pt x="827" y="1953"/>
                </a:lnTo>
                <a:lnTo>
                  <a:pt x="828" y="1949"/>
                </a:lnTo>
                <a:lnTo>
                  <a:pt x="828" y="1947"/>
                </a:lnTo>
                <a:lnTo>
                  <a:pt x="829" y="1942"/>
                </a:lnTo>
                <a:lnTo>
                  <a:pt x="829" y="1941"/>
                </a:lnTo>
                <a:lnTo>
                  <a:pt x="831" y="1934"/>
                </a:lnTo>
                <a:lnTo>
                  <a:pt x="831" y="1924"/>
                </a:lnTo>
                <a:lnTo>
                  <a:pt x="831" y="1918"/>
                </a:lnTo>
                <a:lnTo>
                  <a:pt x="831" y="1911"/>
                </a:lnTo>
                <a:lnTo>
                  <a:pt x="831" y="1908"/>
                </a:lnTo>
                <a:lnTo>
                  <a:pt x="831" y="1908"/>
                </a:lnTo>
                <a:lnTo>
                  <a:pt x="830" y="1906"/>
                </a:lnTo>
                <a:lnTo>
                  <a:pt x="828" y="1904"/>
                </a:lnTo>
                <a:lnTo>
                  <a:pt x="826" y="1902"/>
                </a:lnTo>
                <a:lnTo>
                  <a:pt x="825" y="1901"/>
                </a:lnTo>
                <a:lnTo>
                  <a:pt x="822" y="1898"/>
                </a:lnTo>
                <a:lnTo>
                  <a:pt x="820" y="1897"/>
                </a:lnTo>
                <a:lnTo>
                  <a:pt x="813" y="1893"/>
                </a:lnTo>
                <a:lnTo>
                  <a:pt x="809" y="1889"/>
                </a:lnTo>
                <a:lnTo>
                  <a:pt x="805" y="1884"/>
                </a:lnTo>
                <a:lnTo>
                  <a:pt x="801" y="1880"/>
                </a:lnTo>
                <a:lnTo>
                  <a:pt x="797" y="1874"/>
                </a:lnTo>
                <a:lnTo>
                  <a:pt x="793" y="1869"/>
                </a:lnTo>
                <a:lnTo>
                  <a:pt x="792" y="1867"/>
                </a:lnTo>
                <a:lnTo>
                  <a:pt x="792" y="1866"/>
                </a:lnTo>
                <a:lnTo>
                  <a:pt x="785" y="1863"/>
                </a:lnTo>
                <a:lnTo>
                  <a:pt x="785" y="1863"/>
                </a:lnTo>
                <a:lnTo>
                  <a:pt x="783" y="1861"/>
                </a:lnTo>
                <a:lnTo>
                  <a:pt x="782" y="1861"/>
                </a:lnTo>
                <a:lnTo>
                  <a:pt x="778" y="1859"/>
                </a:lnTo>
                <a:lnTo>
                  <a:pt x="770" y="1857"/>
                </a:lnTo>
                <a:lnTo>
                  <a:pt x="770" y="1857"/>
                </a:lnTo>
                <a:lnTo>
                  <a:pt x="769" y="1857"/>
                </a:lnTo>
                <a:lnTo>
                  <a:pt x="768" y="1857"/>
                </a:lnTo>
                <a:lnTo>
                  <a:pt x="765" y="1857"/>
                </a:lnTo>
                <a:lnTo>
                  <a:pt x="763" y="1857"/>
                </a:lnTo>
                <a:lnTo>
                  <a:pt x="763" y="1859"/>
                </a:lnTo>
                <a:lnTo>
                  <a:pt x="762" y="1860"/>
                </a:lnTo>
                <a:lnTo>
                  <a:pt x="762" y="1861"/>
                </a:lnTo>
                <a:lnTo>
                  <a:pt x="761" y="1862"/>
                </a:lnTo>
                <a:lnTo>
                  <a:pt x="761" y="1863"/>
                </a:lnTo>
                <a:lnTo>
                  <a:pt x="760" y="1865"/>
                </a:lnTo>
                <a:lnTo>
                  <a:pt x="760" y="1867"/>
                </a:lnTo>
                <a:lnTo>
                  <a:pt x="760" y="1868"/>
                </a:lnTo>
                <a:lnTo>
                  <a:pt x="759" y="1870"/>
                </a:lnTo>
                <a:lnTo>
                  <a:pt x="760" y="1872"/>
                </a:lnTo>
                <a:lnTo>
                  <a:pt x="760" y="1873"/>
                </a:lnTo>
                <a:lnTo>
                  <a:pt x="760" y="1873"/>
                </a:lnTo>
                <a:lnTo>
                  <a:pt x="759" y="1875"/>
                </a:lnTo>
                <a:lnTo>
                  <a:pt x="759" y="1878"/>
                </a:lnTo>
                <a:lnTo>
                  <a:pt x="759" y="1879"/>
                </a:lnTo>
                <a:lnTo>
                  <a:pt x="758" y="1881"/>
                </a:lnTo>
                <a:lnTo>
                  <a:pt x="757" y="1881"/>
                </a:lnTo>
                <a:lnTo>
                  <a:pt x="757" y="1882"/>
                </a:lnTo>
                <a:lnTo>
                  <a:pt x="756" y="1882"/>
                </a:lnTo>
                <a:lnTo>
                  <a:pt x="755" y="1883"/>
                </a:lnTo>
                <a:lnTo>
                  <a:pt x="755" y="1883"/>
                </a:lnTo>
                <a:lnTo>
                  <a:pt x="754" y="1884"/>
                </a:lnTo>
                <a:lnTo>
                  <a:pt x="753" y="1885"/>
                </a:lnTo>
                <a:lnTo>
                  <a:pt x="752" y="1888"/>
                </a:lnTo>
                <a:lnTo>
                  <a:pt x="751" y="1890"/>
                </a:lnTo>
                <a:lnTo>
                  <a:pt x="750" y="1893"/>
                </a:lnTo>
                <a:lnTo>
                  <a:pt x="750" y="1895"/>
                </a:lnTo>
                <a:lnTo>
                  <a:pt x="749" y="1897"/>
                </a:lnTo>
                <a:lnTo>
                  <a:pt x="748" y="1899"/>
                </a:lnTo>
                <a:lnTo>
                  <a:pt x="748" y="1901"/>
                </a:lnTo>
                <a:lnTo>
                  <a:pt x="748" y="1903"/>
                </a:lnTo>
                <a:lnTo>
                  <a:pt x="747" y="1906"/>
                </a:lnTo>
                <a:lnTo>
                  <a:pt x="746" y="1907"/>
                </a:lnTo>
                <a:lnTo>
                  <a:pt x="746" y="1909"/>
                </a:lnTo>
                <a:lnTo>
                  <a:pt x="746" y="1911"/>
                </a:lnTo>
                <a:lnTo>
                  <a:pt x="746" y="1911"/>
                </a:lnTo>
                <a:lnTo>
                  <a:pt x="746" y="1912"/>
                </a:lnTo>
                <a:lnTo>
                  <a:pt x="746" y="1915"/>
                </a:lnTo>
                <a:lnTo>
                  <a:pt x="745" y="1916"/>
                </a:lnTo>
                <a:lnTo>
                  <a:pt x="745" y="1917"/>
                </a:lnTo>
                <a:lnTo>
                  <a:pt x="745" y="1918"/>
                </a:lnTo>
                <a:lnTo>
                  <a:pt x="744" y="1920"/>
                </a:lnTo>
                <a:lnTo>
                  <a:pt x="744" y="1922"/>
                </a:lnTo>
                <a:lnTo>
                  <a:pt x="744" y="1924"/>
                </a:lnTo>
                <a:lnTo>
                  <a:pt x="744" y="1925"/>
                </a:lnTo>
                <a:lnTo>
                  <a:pt x="744" y="1927"/>
                </a:lnTo>
                <a:lnTo>
                  <a:pt x="744" y="1928"/>
                </a:lnTo>
                <a:lnTo>
                  <a:pt x="745" y="1929"/>
                </a:lnTo>
                <a:lnTo>
                  <a:pt x="746" y="1930"/>
                </a:lnTo>
                <a:lnTo>
                  <a:pt x="746" y="1931"/>
                </a:lnTo>
                <a:lnTo>
                  <a:pt x="746" y="1933"/>
                </a:lnTo>
                <a:lnTo>
                  <a:pt x="747" y="1934"/>
                </a:lnTo>
                <a:lnTo>
                  <a:pt x="747" y="1935"/>
                </a:lnTo>
                <a:lnTo>
                  <a:pt x="748" y="1936"/>
                </a:lnTo>
                <a:lnTo>
                  <a:pt x="748" y="1937"/>
                </a:lnTo>
                <a:lnTo>
                  <a:pt x="748" y="1937"/>
                </a:lnTo>
                <a:lnTo>
                  <a:pt x="748" y="1938"/>
                </a:lnTo>
                <a:lnTo>
                  <a:pt x="748" y="1939"/>
                </a:lnTo>
                <a:lnTo>
                  <a:pt x="747" y="1939"/>
                </a:lnTo>
                <a:lnTo>
                  <a:pt x="747" y="1940"/>
                </a:lnTo>
                <a:lnTo>
                  <a:pt x="748" y="1941"/>
                </a:lnTo>
                <a:lnTo>
                  <a:pt x="747" y="1942"/>
                </a:lnTo>
                <a:lnTo>
                  <a:pt x="747" y="1943"/>
                </a:lnTo>
                <a:lnTo>
                  <a:pt x="747" y="1944"/>
                </a:lnTo>
                <a:lnTo>
                  <a:pt x="747" y="1945"/>
                </a:lnTo>
                <a:lnTo>
                  <a:pt x="746" y="1946"/>
                </a:lnTo>
                <a:lnTo>
                  <a:pt x="746" y="1947"/>
                </a:lnTo>
                <a:lnTo>
                  <a:pt x="746" y="1948"/>
                </a:lnTo>
                <a:lnTo>
                  <a:pt x="746" y="1949"/>
                </a:lnTo>
                <a:lnTo>
                  <a:pt x="744" y="1952"/>
                </a:lnTo>
                <a:lnTo>
                  <a:pt x="743" y="1953"/>
                </a:lnTo>
                <a:lnTo>
                  <a:pt x="742" y="1956"/>
                </a:lnTo>
                <a:lnTo>
                  <a:pt x="738" y="1959"/>
                </a:lnTo>
                <a:lnTo>
                  <a:pt x="738" y="1959"/>
                </a:lnTo>
                <a:lnTo>
                  <a:pt x="735" y="1960"/>
                </a:lnTo>
                <a:lnTo>
                  <a:pt x="732" y="1960"/>
                </a:lnTo>
                <a:lnTo>
                  <a:pt x="727" y="1958"/>
                </a:lnTo>
                <a:lnTo>
                  <a:pt x="726" y="1965"/>
                </a:lnTo>
                <a:lnTo>
                  <a:pt x="721" y="1962"/>
                </a:lnTo>
                <a:lnTo>
                  <a:pt x="716" y="1957"/>
                </a:lnTo>
                <a:lnTo>
                  <a:pt x="716" y="1957"/>
                </a:lnTo>
                <a:lnTo>
                  <a:pt x="715" y="1957"/>
                </a:lnTo>
                <a:lnTo>
                  <a:pt x="711" y="1952"/>
                </a:lnTo>
                <a:lnTo>
                  <a:pt x="706" y="1950"/>
                </a:lnTo>
                <a:lnTo>
                  <a:pt x="701" y="1947"/>
                </a:lnTo>
                <a:lnTo>
                  <a:pt x="698" y="1946"/>
                </a:lnTo>
                <a:lnTo>
                  <a:pt x="694" y="1944"/>
                </a:lnTo>
                <a:lnTo>
                  <a:pt x="691" y="1942"/>
                </a:lnTo>
                <a:lnTo>
                  <a:pt x="689" y="1941"/>
                </a:lnTo>
                <a:lnTo>
                  <a:pt x="682" y="1937"/>
                </a:lnTo>
                <a:lnTo>
                  <a:pt x="682" y="1938"/>
                </a:lnTo>
                <a:lnTo>
                  <a:pt x="682" y="1938"/>
                </a:lnTo>
                <a:lnTo>
                  <a:pt x="681" y="1947"/>
                </a:lnTo>
                <a:lnTo>
                  <a:pt x="681" y="1953"/>
                </a:lnTo>
                <a:lnTo>
                  <a:pt x="680" y="1971"/>
                </a:lnTo>
                <a:lnTo>
                  <a:pt x="680" y="1971"/>
                </a:lnTo>
                <a:lnTo>
                  <a:pt x="680" y="1971"/>
                </a:lnTo>
                <a:lnTo>
                  <a:pt x="680" y="1975"/>
                </a:lnTo>
                <a:lnTo>
                  <a:pt x="681" y="1975"/>
                </a:lnTo>
                <a:lnTo>
                  <a:pt x="681" y="1975"/>
                </a:lnTo>
                <a:lnTo>
                  <a:pt x="680" y="1984"/>
                </a:lnTo>
                <a:lnTo>
                  <a:pt x="678" y="2000"/>
                </a:lnTo>
                <a:lnTo>
                  <a:pt x="677" y="2002"/>
                </a:lnTo>
                <a:lnTo>
                  <a:pt x="676" y="2003"/>
                </a:lnTo>
                <a:lnTo>
                  <a:pt x="676" y="2004"/>
                </a:lnTo>
                <a:lnTo>
                  <a:pt x="674" y="2005"/>
                </a:lnTo>
                <a:lnTo>
                  <a:pt x="672" y="2005"/>
                </a:lnTo>
                <a:lnTo>
                  <a:pt x="669" y="2003"/>
                </a:lnTo>
                <a:lnTo>
                  <a:pt x="669" y="2003"/>
                </a:lnTo>
                <a:lnTo>
                  <a:pt x="666" y="2001"/>
                </a:lnTo>
                <a:lnTo>
                  <a:pt x="666" y="2001"/>
                </a:lnTo>
                <a:lnTo>
                  <a:pt x="666" y="2001"/>
                </a:lnTo>
                <a:lnTo>
                  <a:pt x="661" y="1997"/>
                </a:lnTo>
                <a:lnTo>
                  <a:pt x="651" y="1991"/>
                </a:lnTo>
                <a:lnTo>
                  <a:pt x="651" y="1991"/>
                </a:lnTo>
                <a:lnTo>
                  <a:pt x="651" y="1991"/>
                </a:lnTo>
                <a:lnTo>
                  <a:pt x="647" y="1990"/>
                </a:lnTo>
                <a:lnTo>
                  <a:pt x="645" y="1989"/>
                </a:lnTo>
                <a:lnTo>
                  <a:pt x="646" y="1988"/>
                </a:lnTo>
                <a:lnTo>
                  <a:pt x="645" y="1987"/>
                </a:lnTo>
                <a:lnTo>
                  <a:pt x="643" y="1984"/>
                </a:lnTo>
                <a:lnTo>
                  <a:pt x="642" y="1981"/>
                </a:lnTo>
                <a:lnTo>
                  <a:pt x="633" y="1977"/>
                </a:lnTo>
                <a:lnTo>
                  <a:pt x="633" y="1974"/>
                </a:lnTo>
                <a:lnTo>
                  <a:pt x="632" y="1969"/>
                </a:lnTo>
                <a:lnTo>
                  <a:pt x="633" y="1965"/>
                </a:lnTo>
                <a:lnTo>
                  <a:pt x="633" y="1960"/>
                </a:lnTo>
                <a:lnTo>
                  <a:pt x="633" y="1957"/>
                </a:lnTo>
                <a:lnTo>
                  <a:pt x="633" y="1957"/>
                </a:lnTo>
                <a:lnTo>
                  <a:pt x="633" y="1956"/>
                </a:lnTo>
                <a:lnTo>
                  <a:pt x="632" y="1952"/>
                </a:lnTo>
                <a:lnTo>
                  <a:pt x="631" y="1952"/>
                </a:lnTo>
                <a:lnTo>
                  <a:pt x="625" y="1950"/>
                </a:lnTo>
                <a:lnTo>
                  <a:pt x="621" y="1949"/>
                </a:lnTo>
                <a:lnTo>
                  <a:pt x="619" y="1947"/>
                </a:lnTo>
                <a:lnTo>
                  <a:pt x="619" y="1947"/>
                </a:lnTo>
                <a:lnTo>
                  <a:pt x="616" y="1945"/>
                </a:lnTo>
                <a:lnTo>
                  <a:pt x="616" y="1944"/>
                </a:lnTo>
                <a:lnTo>
                  <a:pt x="614" y="1943"/>
                </a:lnTo>
                <a:lnTo>
                  <a:pt x="612" y="1940"/>
                </a:lnTo>
                <a:lnTo>
                  <a:pt x="610" y="1937"/>
                </a:lnTo>
                <a:lnTo>
                  <a:pt x="609" y="1934"/>
                </a:lnTo>
                <a:lnTo>
                  <a:pt x="607" y="1931"/>
                </a:lnTo>
                <a:lnTo>
                  <a:pt x="607" y="1927"/>
                </a:lnTo>
                <a:lnTo>
                  <a:pt x="606" y="1923"/>
                </a:lnTo>
                <a:lnTo>
                  <a:pt x="605" y="1919"/>
                </a:lnTo>
                <a:lnTo>
                  <a:pt x="605" y="1914"/>
                </a:lnTo>
                <a:lnTo>
                  <a:pt x="605" y="1909"/>
                </a:lnTo>
                <a:lnTo>
                  <a:pt x="605" y="1905"/>
                </a:lnTo>
                <a:lnTo>
                  <a:pt x="605" y="1901"/>
                </a:lnTo>
                <a:lnTo>
                  <a:pt x="604" y="1897"/>
                </a:lnTo>
                <a:lnTo>
                  <a:pt x="604" y="1897"/>
                </a:lnTo>
                <a:lnTo>
                  <a:pt x="603" y="1893"/>
                </a:lnTo>
                <a:lnTo>
                  <a:pt x="602" y="1889"/>
                </a:lnTo>
                <a:lnTo>
                  <a:pt x="600" y="1886"/>
                </a:lnTo>
                <a:lnTo>
                  <a:pt x="598" y="1884"/>
                </a:lnTo>
                <a:lnTo>
                  <a:pt x="594" y="1885"/>
                </a:lnTo>
                <a:lnTo>
                  <a:pt x="591" y="1886"/>
                </a:lnTo>
                <a:lnTo>
                  <a:pt x="589" y="1889"/>
                </a:lnTo>
                <a:lnTo>
                  <a:pt x="588" y="1892"/>
                </a:lnTo>
                <a:lnTo>
                  <a:pt x="586" y="1895"/>
                </a:lnTo>
                <a:lnTo>
                  <a:pt x="584" y="1898"/>
                </a:lnTo>
                <a:lnTo>
                  <a:pt x="582" y="1900"/>
                </a:lnTo>
                <a:lnTo>
                  <a:pt x="577" y="1899"/>
                </a:lnTo>
                <a:lnTo>
                  <a:pt x="575" y="1897"/>
                </a:lnTo>
                <a:lnTo>
                  <a:pt x="572" y="1895"/>
                </a:lnTo>
                <a:lnTo>
                  <a:pt x="571" y="1892"/>
                </a:lnTo>
                <a:lnTo>
                  <a:pt x="568" y="1890"/>
                </a:lnTo>
                <a:lnTo>
                  <a:pt x="567" y="1887"/>
                </a:lnTo>
                <a:lnTo>
                  <a:pt x="565" y="1884"/>
                </a:lnTo>
                <a:lnTo>
                  <a:pt x="563" y="1881"/>
                </a:lnTo>
                <a:lnTo>
                  <a:pt x="562" y="1878"/>
                </a:lnTo>
                <a:lnTo>
                  <a:pt x="560" y="1875"/>
                </a:lnTo>
                <a:lnTo>
                  <a:pt x="558" y="1872"/>
                </a:lnTo>
                <a:lnTo>
                  <a:pt x="556" y="1869"/>
                </a:lnTo>
                <a:lnTo>
                  <a:pt x="555" y="1867"/>
                </a:lnTo>
                <a:lnTo>
                  <a:pt x="553" y="1864"/>
                </a:lnTo>
                <a:lnTo>
                  <a:pt x="551" y="1861"/>
                </a:lnTo>
                <a:lnTo>
                  <a:pt x="549" y="1858"/>
                </a:lnTo>
                <a:lnTo>
                  <a:pt x="548" y="1855"/>
                </a:lnTo>
                <a:lnTo>
                  <a:pt x="546" y="1852"/>
                </a:lnTo>
                <a:lnTo>
                  <a:pt x="544" y="1850"/>
                </a:lnTo>
                <a:lnTo>
                  <a:pt x="542" y="1847"/>
                </a:lnTo>
                <a:lnTo>
                  <a:pt x="541" y="1844"/>
                </a:lnTo>
                <a:lnTo>
                  <a:pt x="539" y="1841"/>
                </a:lnTo>
                <a:lnTo>
                  <a:pt x="537" y="1838"/>
                </a:lnTo>
                <a:lnTo>
                  <a:pt x="536" y="1835"/>
                </a:lnTo>
                <a:lnTo>
                  <a:pt x="534" y="1833"/>
                </a:lnTo>
                <a:lnTo>
                  <a:pt x="533" y="1829"/>
                </a:lnTo>
                <a:lnTo>
                  <a:pt x="533" y="1824"/>
                </a:lnTo>
                <a:lnTo>
                  <a:pt x="533" y="1820"/>
                </a:lnTo>
                <a:lnTo>
                  <a:pt x="533" y="1815"/>
                </a:lnTo>
                <a:lnTo>
                  <a:pt x="533" y="1811"/>
                </a:lnTo>
                <a:lnTo>
                  <a:pt x="532" y="1807"/>
                </a:lnTo>
                <a:lnTo>
                  <a:pt x="532" y="1802"/>
                </a:lnTo>
                <a:lnTo>
                  <a:pt x="532" y="1798"/>
                </a:lnTo>
                <a:lnTo>
                  <a:pt x="531" y="1794"/>
                </a:lnTo>
                <a:lnTo>
                  <a:pt x="531" y="1790"/>
                </a:lnTo>
                <a:lnTo>
                  <a:pt x="531" y="1785"/>
                </a:lnTo>
                <a:lnTo>
                  <a:pt x="530" y="1781"/>
                </a:lnTo>
                <a:lnTo>
                  <a:pt x="530" y="1776"/>
                </a:lnTo>
                <a:lnTo>
                  <a:pt x="530" y="1772"/>
                </a:lnTo>
                <a:lnTo>
                  <a:pt x="529" y="1768"/>
                </a:lnTo>
                <a:lnTo>
                  <a:pt x="528" y="1764"/>
                </a:lnTo>
                <a:lnTo>
                  <a:pt x="527" y="1761"/>
                </a:lnTo>
                <a:lnTo>
                  <a:pt x="527" y="1756"/>
                </a:lnTo>
                <a:lnTo>
                  <a:pt x="525" y="1753"/>
                </a:lnTo>
                <a:lnTo>
                  <a:pt x="524" y="1750"/>
                </a:lnTo>
                <a:lnTo>
                  <a:pt x="522" y="1748"/>
                </a:lnTo>
                <a:lnTo>
                  <a:pt x="520" y="1745"/>
                </a:lnTo>
                <a:lnTo>
                  <a:pt x="518" y="1742"/>
                </a:lnTo>
                <a:lnTo>
                  <a:pt x="517" y="1739"/>
                </a:lnTo>
                <a:lnTo>
                  <a:pt x="516" y="1736"/>
                </a:lnTo>
                <a:lnTo>
                  <a:pt x="515" y="1732"/>
                </a:lnTo>
                <a:lnTo>
                  <a:pt x="514" y="1728"/>
                </a:lnTo>
                <a:lnTo>
                  <a:pt x="513" y="1725"/>
                </a:lnTo>
                <a:lnTo>
                  <a:pt x="511" y="1722"/>
                </a:lnTo>
                <a:lnTo>
                  <a:pt x="509" y="1719"/>
                </a:lnTo>
                <a:lnTo>
                  <a:pt x="506" y="1718"/>
                </a:lnTo>
                <a:lnTo>
                  <a:pt x="503" y="1717"/>
                </a:lnTo>
                <a:lnTo>
                  <a:pt x="499" y="1717"/>
                </a:lnTo>
                <a:lnTo>
                  <a:pt x="494" y="1717"/>
                </a:lnTo>
                <a:lnTo>
                  <a:pt x="494" y="1717"/>
                </a:lnTo>
                <a:lnTo>
                  <a:pt x="490" y="1717"/>
                </a:lnTo>
                <a:lnTo>
                  <a:pt x="487" y="1715"/>
                </a:lnTo>
                <a:lnTo>
                  <a:pt x="487" y="1715"/>
                </a:lnTo>
                <a:lnTo>
                  <a:pt x="485" y="1713"/>
                </a:lnTo>
                <a:lnTo>
                  <a:pt x="484" y="1709"/>
                </a:lnTo>
                <a:lnTo>
                  <a:pt x="483" y="1706"/>
                </a:lnTo>
                <a:lnTo>
                  <a:pt x="481" y="1703"/>
                </a:lnTo>
                <a:lnTo>
                  <a:pt x="479" y="1700"/>
                </a:lnTo>
                <a:lnTo>
                  <a:pt x="476" y="1699"/>
                </a:lnTo>
                <a:lnTo>
                  <a:pt x="474" y="1701"/>
                </a:lnTo>
                <a:lnTo>
                  <a:pt x="472" y="1704"/>
                </a:lnTo>
                <a:lnTo>
                  <a:pt x="470" y="1706"/>
                </a:lnTo>
                <a:lnTo>
                  <a:pt x="468" y="1709"/>
                </a:lnTo>
                <a:lnTo>
                  <a:pt x="466" y="1711"/>
                </a:lnTo>
                <a:lnTo>
                  <a:pt x="463" y="1713"/>
                </a:lnTo>
                <a:lnTo>
                  <a:pt x="460" y="1714"/>
                </a:lnTo>
                <a:lnTo>
                  <a:pt x="458" y="1714"/>
                </a:lnTo>
                <a:lnTo>
                  <a:pt x="455" y="1715"/>
                </a:lnTo>
                <a:lnTo>
                  <a:pt x="451" y="1715"/>
                </a:lnTo>
                <a:lnTo>
                  <a:pt x="448" y="1714"/>
                </a:lnTo>
                <a:lnTo>
                  <a:pt x="446" y="1713"/>
                </a:lnTo>
                <a:lnTo>
                  <a:pt x="445" y="1712"/>
                </a:lnTo>
                <a:lnTo>
                  <a:pt x="443" y="1710"/>
                </a:lnTo>
                <a:lnTo>
                  <a:pt x="441" y="1707"/>
                </a:lnTo>
                <a:lnTo>
                  <a:pt x="440" y="1707"/>
                </a:lnTo>
                <a:lnTo>
                  <a:pt x="439" y="1705"/>
                </a:lnTo>
                <a:lnTo>
                  <a:pt x="437" y="1702"/>
                </a:lnTo>
                <a:lnTo>
                  <a:pt x="435" y="1699"/>
                </a:lnTo>
                <a:lnTo>
                  <a:pt x="433" y="1696"/>
                </a:lnTo>
                <a:lnTo>
                  <a:pt x="432" y="1693"/>
                </a:lnTo>
                <a:lnTo>
                  <a:pt x="430" y="1690"/>
                </a:lnTo>
                <a:lnTo>
                  <a:pt x="428" y="1688"/>
                </a:lnTo>
                <a:lnTo>
                  <a:pt x="427" y="1685"/>
                </a:lnTo>
                <a:lnTo>
                  <a:pt x="425" y="1682"/>
                </a:lnTo>
                <a:lnTo>
                  <a:pt x="424" y="1681"/>
                </a:lnTo>
                <a:lnTo>
                  <a:pt x="423" y="1679"/>
                </a:lnTo>
                <a:lnTo>
                  <a:pt x="420" y="1678"/>
                </a:lnTo>
                <a:lnTo>
                  <a:pt x="417" y="1676"/>
                </a:lnTo>
                <a:lnTo>
                  <a:pt x="415" y="1674"/>
                </a:lnTo>
                <a:lnTo>
                  <a:pt x="412" y="1672"/>
                </a:lnTo>
                <a:lnTo>
                  <a:pt x="409" y="1671"/>
                </a:lnTo>
                <a:lnTo>
                  <a:pt x="406" y="1669"/>
                </a:lnTo>
                <a:lnTo>
                  <a:pt x="404" y="1667"/>
                </a:lnTo>
                <a:lnTo>
                  <a:pt x="403" y="1667"/>
                </a:lnTo>
                <a:lnTo>
                  <a:pt x="401" y="1664"/>
                </a:lnTo>
                <a:lnTo>
                  <a:pt x="400" y="1661"/>
                </a:lnTo>
                <a:lnTo>
                  <a:pt x="399" y="1658"/>
                </a:lnTo>
                <a:lnTo>
                  <a:pt x="398" y="1653"/>
                </a:lnTo>
                <a:lnTo>
                  <a:pt x="398" y="1649"/>
                </a:lnTo>
                <a:lnTo>
                  <a:pt x="398" y="1644"/>
                </a:lnTo>
                <a:lnTo>
                  <a:pt x="398" y="1639"/>
                </a:lnTo>
                <a:lnTo>
                  <a:pt x="398" y="1635"/>
                </a:lnTo>
                <a:lnTo>
                  <a:pt x="397" y="1631"/>
                </a:lnTo>
                <a:lnTo>
                  <a:pt x="396" y="1627"/>
                </a:lnTo>
                <a:lnTo>
                  <a:pt x="396" y="1623"/>
                </a:lnTo>
                <a:lnTo>
                  <a:pt x="395" y="1621"/>
                </a:lnTo>
                <a:lnTo>
                  <a:pt x="395" y="1620"/>
                </a:lnTo>
                <a:lnTo>
                  <a:pt x="394" y="1616"/>
                </a:lnTo>
                <a:lnTo>
                  <a:pt x="392" y="1613"/>
                </a:lnTo>
                <a:lnTo>
                  <a:pt x="391" y="1609"/>
                </a:lnTo>
                <a:lnTo>
                  <a:pt x="389" y="1606"/>
                </a:lnTo>
                <a:lnTo>
                  <a:pt x="389" y="1603"/>
                </a:lnTo>
                <a:lnTo>
                  <a:pt x="388" y="1599"/>
                </a:lnTo>
                <a:lnTo>
                  <a:pt x="388" y="1594"/>
                </a:lnTo>
                <a:lnTo>
                  <a:pt x="388" y="1590"/>
                </a:lnTo>
                <a:lnTo>
                  <a:pt x="389" y="1586"/>
                </a:lnTo>
                <a:lnTo>
                  <a:pt x="388" y="1581"/>
                </a:lnTo>
                <a:lnTo>
                  <a:pt x="389" y="1577"/>
                </a:lnTo>
                <a:lnTo>
                  <a:pt x="389" y="1573"/>
                </a:lnTo>
                <a:lnTo>
                  <a:pt x="388" y="1569"/>
                </a:lnTo>
                <a:lnTo>
                  <a:pt x="387" y="1565"/>
                </a:lnTo>
                <a:lnTo>
                  <a:pt x="386" y="1561"/>
                </a:lnTo>
                <a:lnTo>
                  <a:pt x="385" y="1558"/>
                </a:lnTo>
                <a:lnTo>
                  <a:pt x="383" y="1555"/>
                </a:lnTo>
                <a:lnTo>
                  <a:pt x="382" y="1552"/>
                </a:lnTo>
                <a:lnTo>
                  <a:pt x="380" y="1549"/>
                </a:lnTo>
                <a:lnTo>
                  <a:pt x="379" y="1546"/>
                </a:lnTo>
                <a:lnTo>
                  <a:pt x="378" y="1546"/>
                </a:lnTo>
                <a:lnTo>
                  <a:pt x="378" y="1545"/>
                </a:lnTo>
                <a:lnTo>
                  <a:pt x="376" y="1544"/>
                </a:lnTo>
                <a:lnTo>
                  <a:pt x="374" y="1541"/>
                </a:lnTo>
                <a:lnTo>
                  <a:pt x="372" y="1538"/>
                </a:lnTo>
                <a:lnTo>
                  <a:pt x="370" y="1536"/>
                </a:lnTo>
                <a:lnTo>
                  <a:pt x="368" y="1534"/>
                </a:lnTo>
                <a:lnTo>
                  <a:pt x="365" y="1532"/>
                </a:lnTo>
                <a:lnTo>
                  <a:pt x="362" y="1530"/>
                </a:lnTo>
                <a:lnTo>
                  <a:pt x="359" y="1529"/>
                </a:lnTo>
                <a:lnTo>
                  <a:pt x="355" y="1528"/>
                </a:lnTo>
                <a:lnTo>
                  <a:pt x="352" y="1526"/>
                </a:lnTo>
                <a:lnTo>
                  <a:pt x="349" y="1525"/>
                </a:lnTo>
                <a:lnTo>
                  <a:pt x="346" y="1523"/>
                </a:lnTo>
                <a:lnTo>
                  <a:pt x="343" y="1523"/>
                </a:lnTo>
                <a:lnTo>
                  <a:pt x="343" y="1523"/>
                </a:lnTo>
                <a:lnTo>
                  <a:pt x="340" y="1524"/>
                </a:lnTo>
                <a:lnTo>
                  <a:pt x="338" y="1525"/>
                </a:lnTo>
                <a:lnTo>
                  <a:pt x="337" y="1526"/>
                </a:lnTo>
                <a:lnTo>
                  <a:pt x="335" y="1527"/>
                </a:lnTo>
                <a:lnTo>
                  <a:pt x="334" y="1527"/>
                </a:lnTo>
                <a:lnTo>
                  <a:pt x="331" y="1525"/>
                </a:lnTo>
                <a:lnTo>
                  <a:pt x="329" y="1523"/>
                </a:lnTo>
                <a:lnTo>
                  <a:pt x="327" y="1520"/>
                </a:lnTo>
                <a:lnTo>
                  <a:pt x="325" y="1518"/>
                </a:lnTo>
                <a:lnTo>
                  <a:pt x="323" y="1515"/>
                </a:lnTo>
                <a:lnTo>
                  <a:pt x="321" y="1513"/>
                </a:lnTo>
                <a:lnTo>
                  <a:pt x="319" y="1510"/>
                </a:lnTo>
                <a:lnTo>
                  <a:pt x="317" y="1508"/>
                </a:lnTo>
                <a:lnTo>
                  <a:pt x="314" y="1505"/>
                </a:lnTo>
                <a:lnTo>
                  <a:pt x="314" y="1505"/>
                </a:lnTo>
                <a:lnTo>
                  <a:pt x="313" y="1504"/>
                </a:lnTo>
                <a:lnTo>
                  <a:pt x="311" y="1504"/>
                </a:lnTo>
                <a:lnTo>
                  <a:pt x="309" y="1501"/>
                </a:lnTo>
                <a:lnTo>
                  <a:pt x="308" y="1498"/>
                </a:lnTo>
                <a:lnTo>
                  <a:pt x="307" y="1494"/>
                </a:lnTo>
                <a:lnTo>
                  <a:pt x="307" y="1490"/>
                </a:lnTo>
                <a:lnTo>
                  <a:pt x="307" y="1486"/>
                </a:lnTo>
                <a:lnTo>
                  <a:pt x="308" y="1481"/>
                </a:lnTo>
                <a:lnTo>
                  <a:pt x="308" y="1477"/>
                </a:lnTo>
                <a:lnTo>
                  <a:pt x="308" y="1475"/>
                </a:lnTo>
                <a:lnTo>
                  <a:pt x="308" y="1473"/>
                </a:lnTo>
                <a:lnTo>
                  <a:pt x="308" y="1468"/>
                </a:lnTo>
                <a:lnTo>
                  <a:pt x="307" y="1464"/>
                </a:lnTo>
                <a:lnTo>
                  <a:pt x="307" y="1460"/>
                </a:lnTo>
                <a:lnTo>
                  <a:pt x="307" y="1455"/>
                </a:lnTo>
                <a:lnTo>
                  <a:pt x="307" y="1451"/>
                </a:lnTo>
                <a:lnTo>
                  <a:pt x="307" y="1446"/>
                </a:lnTo>
                <a:lnTo>
                  <a:pt x="307" y="1442"/>
                </a:lnTo>
                <a:lnTo>
                  <a:pt x="307" y="1437"/>
                </a:lnTo>
                <a:lnTo>
                  <a:pt x="306" y="1433"/>
                </a:lnTo>
                <a:lnTo>
                  <a:pt x="304" y="1431"/>
                </a:lnTo>
                <a:lnTo>
                  <a:pt x="303" y="1429"/>
                </a:lnTo>
                <a:lnTo>
                  <a:pt x="303" y="1428"/>
                </a:lnTo>
                <a:lnTo>
                  <a:pt x="301" y="1424"/>
                </a:lnTo>
                <a:lnTo>
                  <a:pt x="300" y="1421"/>
                </a:lnTo>
                <a:lnTo>
                  <a:pt x="299" y="1418"/>
                </a:lnTo>
                <a:lnTo>
                  <a:pt x="298" y="1414"/>
                </a:lnTo>
                <a:lnTo>
                  <a:pt x="297" y="1410"/>
                </a:lnTo>
                <a:lnTo>
                  <a:pt x="296" y="1409"/>
                </a:lnTo>
                <a:lnTo>
                  <a:pt x="296" y="1406"/>
                </a:lnTo>
                <a:lnTo>
                  <a:pt x="296" y="1402"/>
                </a:lnTo>
                <a:lnTo>
                  <a:pt x="295" y="1398"/>
                </a:lnTo>
                <a:lnTo>
                  <a:pt x="294" y="1394"/>
                </a:lnTo>
                <a:lnTo>
                  <a:pt x="293" y="1390"/>
                </a:lnTo>
                <a:lnTo>
                  <a:pt x="292" y="1387"/>
                </a:lnTo>
                <a:lnTo>
                  <a:pt x="290" y="1384"/>
                </a:lnTo>
                <a:lnTo>
                  <a:pt x="289" y="1381"/>
                </a:lnTo>
                <a:lnTo>
                  <a:pt x="287" y="1378"/>
                </a:lnTo>
                <a:lnTo>
                  <a:pt x="285" y="1376"/>
                </a:lnTo>
                <a:lnTo>
                  <a:pt x="282" y="1373"/>
                </a:lnTo>
                <a:lnTo>
                  <a:pt x="280" y="1371"/>
                </a:lnTo>
                <a:lnTo>
                  <a:pt x="278" y="1369"/>
                </a:lnTo>
                <a:lnTo>
                  <a:pt x="276" y="1366"/>
                </a:lnTo>
                <a:lnTo>
                  <a:pt x="274" y="1364"/>
                </a:lnTo>
                <a:lnTo>
                  <a:pt x="273" y="1359"/>
                </a:lnTo>
                <a:lnTo>
                  <a:pt x="274" y="1355"/>
                </a:lnTo>
                <a:lnTo>
                  <a:pt x="274" y="1351"/>
                </a:lnTo>
                <a:lnTo>
                  <a:pt x="275" y="1347"/>
                </a:lnTo>
                <a:lnTo>
                  <a:pt x="276" y="1344"/>
                </a:lnTo>
                <a:lnTo>
                  <a:pt x="277" y="1342"/>
                </a:lnTo>
                <a:lnTo>
                  <a:pt x="277" y="1341"/>
                </a:lnTo>
                <a:lnTo>
                  <a:pt x="278" y="1337"/>
                </a:lnTo>
                <a:lnTo>
                  <a:pt x="280" y="1335"/>
                </a:lnTo>
                <a:lnTo>
                  <a:pt x="282" y="1332"/>
                </a:lnTo>
                <a:lnTo>
                  <a:pt x="284" y="1329"/>
                </a:lnTo>
                <a:lnTo>
                  <a:pt x="283" y="1325"/>
                </a:lnTo>
                <a:lnTo>
                  <a:pt x="282" y="1321"/>
                </a:lnTo>
                <a:lnTo>
                  <a:pt x="281" y="1318"/>
                </a:lnTo>
                <a:lnTo>
                  <a:pt x="279" y="1315"/>
                </a:lnTo>
                <a:lnTo>
                  <a:pt x="277" y="1312"/>
                </a:lnTo>
                <a:lnTo>
                  <a:pt x="275" y="1310"/>
                </a:lnTo>
                <a:lnTo>
                  <a:pt x="273" y="1307"/>
                </a:lnTo>
                <a:lnTo>
                  <a:pt x="272" y="1304"/>
                </a:lnTo>
                <a:lnTo>
                  <a:pt x="272" y="1304"/>
                </a:lnTo>
                <a:lnTo>
                  <a:pt x="271" y="1300"/>
                </a:lnTo>
                <a:lnTo>
                  <a:pt x="272" y="1296"/>
                </a:lnTo>
                <a:lnTo>
                  <a:pt x="274" y="1294"/>
                </a:lnTo>
                <a:lnTo>
                  <a:pt x="274" y="1293"/>
                </a:lnTo>
                <a:lnTo>
                  <a:pt x="276" y="1291"/>
                </a:lnTo>
                <a:lnTo>
                  <a:pt x="280" y="1290"/>
                </a:lnTo>
                <a:lnTo>
                  <a:pt x="284" y="1289"/>
                </a:lnTo>
                <a:lnTo>
                  <a:pt x="287" y="1288"/>
                </a:lnTo>
                <a:lnTo>
                  <a:pt x="291" y="1287"/>
                </a:lnTo>
                <a:lnTo>
                  <a:pt x="293" y="1285"/>
                </a:lnTo>
                <a:lnTo>
                  <a:pt x="295" y="1284"/>
                </a:lnTo>
                <a:lnTo>
                  <a:pt x="295" y="1284"/>
                </a:lnTo>
                <a:lnTo>
                  <a:pt x="297" y="1284"/>
                </a:lnTo>
                <a:lnTo>
                  <a:pt x="299" y="1282"/>
                </a:lnTo>
                <a:lnTo>
                  <a:pt x="302" y="1280"/>
                </a:lnTo>
                <a:lnTo>
                  <a:pt x="302" y="1280"/>
                </a:lnTo>
                <a:lnTo>
                  <a:pt x="304" y="1277"/>
                </a:lnTo>
                <a:lnTo>
                  <a:pt x="306" y="1275"/>
                </a:lnTo>
                <a:lnTo>
                  <a:pt x="307" y="1271"/>
                </a:lnTo>
                <a:lnTo>
                  <a:pt x="309" y="1268"/>
                </a:lnTo>
                <a:lnTo>
                  <a:pt x="310" y="1265"/>
                </a:lnTo>
                <a:lnTo>
                  <a:pt x="310" y="1260"/>
                </a:lnTo>
                <a:lnTo>
                  <a:pt x="310" y="1256"/>
                </a:lnTo>
                <a:lnTo>
                  <a:pt x="310" y="1252"/>
                </a:lnTo>
                <a:lnTo>
                  <a:pt x="310" y="1248"/>
                </a:lnTo>
                <a:lnTo>
                  <a:pt x="311" y="1243"/>
                </a:lnTo>
                <a:lnTo>
                  <a:pt x="311" y="1239"/>
                </a:lnTo>
                <a:lnTo>
                  <a:pt x="311" y="1235"/>
                </a:lnTo>
                <a:lnTo>
                  <a:pt x="312" y="1231"/>
                </a:lnTo>
                <a:lnTo>
                  <a:pt x="313" y="1228"/>
                </a:lnTo>
                <a:lnTo>
                  <a:pt x="313" y="1223"/>
                </a:lnTo>
                <a:lnTo>
                  <a:pt x="313" y="1219"/>
                </a:lnTo>
                <a:lnTo>
                  <a:pt x="314" y="1215"/>
                </a:lnTo>
                <a:lnTo>
                  <a:pt x="314" y="1211"/>
                </a:lnTo>
                <a:lnTo>
                  <a:pt x="315" y="1207"/>
                </a:lnTo>
                <a:lnTo>
                  <a:pt x="315" y="1203"/>
                </a:lnTo>
                <a:lnTo>
                  <a:pt x="315" y="1199"/>
                </a:lnTo>
                <a:lnTo>
                  <a:pt x="315" y="1194"/>
                </a:lnTo>
                <a:lnTo>
                  <a:pt x="315" y="1190"/>
                </a:lnTo>
                <a:lnTo>
                  <a:pt x="316" y="1186"/>
                </a:lnTo>
                <a:lnTo>
                  <a:pt x="316" y="1181"/>
                </a:lnTo>
                <a:lnTo>
                  <a:pt x="315" y="1177"/>
                </a:lnTo>
                <a:lnTo>
                  <a:pt x="315" y="1173"/>
                </a:lnTo>
                <a:lnTo>
                  <a:pt x="314" y="1169"/>
                </a:lnTo>
                <a:lnTo>
                  <a:pt x="312" y="1167"/>
                </a:lnTo>
                <a:lnTo>
                  <a:pt x="309" y="1165"/>
                </a:lnTo>
                <a:lnTo>
                  <a:pt x="306" y="1164"/>
                </a:lnTo>
                <a:lnTo>
                  <a:pt x="302" y="1163"/>
                </a:lnTo>
                <a:lnTo>
                  <a:pt x="299" y="1162"/>
                </a:lnTo>
                <a:lnTo>
                  <a:pt x="295" y="1161"/>
                </a:lnTo>
                <a:lnTo>
                  <a:pt x="291" y="1160"/>
                </a:lnTo>
                <a:lnTo>
                  <a:pt x="287" y="1160"/>
                </a:lnTo>
                <a:lnTo>
                  <a:pt x="284" y="1159"/>
                </a:lnTo>
                <a:lnTo>
                  <a:pt x="280" y="1158"/>
                </a:lnTo>
                <a:lnTo>
                  <a:pt x="278" y="1155"/>
                </a:lnTo>
                <a:lnTo>
                  <a:pt x="276" y="1153"/>
                </a:lnTo>
                <a:lnTo>
                  <a:pt x="275" y="1149"/>
                </a:lnTo>
                <a:lnTo>
                  <a:pt x="273" y="1146"/>
                </a:lnTo>
                <a:lnTo>
                  <a:pt x="272" y="1143"/>
                </a:lnTo>
                <a:lnTo>
                  <a:pt x="270" y="1141"/>
                </a:lnTo>
                <a:lnTo>
                  <a:pt x="268" y="1137"/>
                </a:lnTo>
                <a:lnTo>
                  <a:pt x="266" y="1135"/>
                </a:lnTo>
                <a:lnTo>
                  <a:pt x="264" y="1132"/>
                </a:lnTo>
                <a:lnTo>
                  <a:pt x="262" y="1130"/>
                </a:lnTo>
                <a:lnTo>
                  <a:pt x="259" y="1129"/>
                </a:lnTo>
                <a:lnTo>
                  <a:pt x="256" y="1127"/>
                </a:lnTo>
                <a:lnTo>
                  <a:pt x="252" y="1126"/>
                </a:lnTo>
                <a:lnTo>
                  <a:pt x="249" y="1125"/>
                </a:lnTo>
                <a:lnTo>
                  <a:pt x="245" y="1124"/>
                </a:lnTo>
                <a:lnTo>
                  <a:pt x="241" y="1124"/>
                </a:lnTo>
                <a:lnTo>
                  <a:pt x="237" y="1124"/>
                </a:lnTo>
                <a:lnTo>
                  <a:pt x="233" y="1125"/>
                </a:lnTo>
                <a:lnTo>
                  <a:pt x="229" y="1126"/>
                </a:lnTo>
                <a:lnTo>
                  <a:pt x="227" y="1128"/>
                </a:lnTo>
                <a:lnTo>
                  <a:pt x="224" y="1130"/>
                </a:lnTo>
                <a:lnTo>
                  <a:pt x="222" y="1133"/>
                </a:lnTo>
                <a:lnTo>
                  <a:pt x="221" y="1134"/>
                </a:lnTo>
                <a:lnTo>
                  <a:pt x="220" y="1135"/>
                </a:lnTo>
                <a:lnTo>
                  <a:pt x="219" y="1138"/>
                </a:lnTo>
                <a:lnTo>
                  <a:pt x="217" y="1141"/>
                </a:lnTo>
                <a:lnTo>
                  <a:pt x="215" y="1144"/>
                </a:lnTo>
                <a:lnTo>
                  <a:pt x="214" y="1145"/>
                </a:lnTo>
                <a:lnTo>
                  <a:pt x="213" y="1146"/>
                </a:lnTo>
                <a:lnTo>
                  <a:pt x="210" y="1148"/>
                </a:lnTo>
                <a:lnTo>
                  <a:pt x="209" y="1148"/>
                </a:lnTo>
                <a:lnTo>
                  <a:pt x="206" y="1148"/>
                </a:lnTo>
                <a:lnTo>
                  <a:pt x="204" y="1145"/>
                </a:lnTo>
                <a:lnTo>
                  <a:pt x="203" y="1141"/>
                </a:lnTo>
                <a:lnTo>
                  <a:pt x="203" y="1139"/>
                </a:lnTo>
                <a:lnTo>
                  <a:pt x="202" y="1137"/>
                </a:lnTo>
                <a:lnTo>
                  <a:pt x="202" y="1133"/>
                </a:lnTo>
                <a:lnTo>
                  <a:pt x="202" y="1129"/>
                </a:lnTo>
                <a:lnTo>
                  <a:pt x="202" y="1124"/>
                </a:lnTo>
                <a:lnTo>
                  <a:pt x="200" y="1121"/>
                </a:lnTo>
                <a:lnTo>
                  <a:pt x="198" y="1119"/>
                </a:lnTo>
                <a:lnTo>
                  <a:pt x="196" y="1116"/>
                </a:lnTo>
                <a:lnTo>
                  <a:pt x="193" y="1114"/>
                </a:lnTo>
                <a:lnTo>
                  <a:pt x="190" y="1113"/>
                </a:lnTo>
                <a:lnTo>
                  <a:pt x="187" y="1111"/>
                </a:lnTo>
                <a:lnTo>
                  <a:pt x="184" y="1110"/>
                </a:lnTo>
                <a:lnTo>
                  <a:pt x="181" y="1108"/>
                </a:lnTo>
                <a:lnTo>
                  <a:pt x="179" y="1105"/>
                </a:lnTo>
                <a:lnTo>
                  <a:pt x="180" y="1101"/>
                </a:lnTo>
                <a:lnTo>
                  <a:pt x="181" y="1098"/>
                </a:lnTo>
                <a:lnTo>
                  <a:pt x="182" y="1094"/>
                </a:lnTo>
                <a:lnTo>
                  <a:pt x="180" y="1092"/>
                </a:lnTo>
                <a:lnTo>
                  <a:pt x="175" y="1091"/>
                </a:lnTo>
                <a:lnTo>
                  <a:pt x="172" y="1092"/>
                </a:lnTo>
                <a:lnTo>
                  <a:pt x="168" y="1094"/>
                </a:lnTo>
                <a:lnTo>
                  <a:pt x="165" y="1095"/>
                </a:lnTo>
                <a:lnTo>
                  <a:pt x="162" y="1097"/>
                </a:lnTo>
                <a:lnTo>
                  <a:pt x="162" y="1097"/>
                </a:lnTo>
                <a:lnTo>
                  <a:pt x="159" y="1098"/>
                </a:lnTo>
                <a:lnTo>
                  <a:pt x="159" y="1098"/>
                </a:lnTo>
                <a:lnTo>
                  <a:pt x="155" y="1098"/>
                </a:lnTo>
                <a:lnTo>
                  <a:pt x="153" y="1097"/>
                </a:lnTo>
                <a:lnTo>
                  <a:pt x="152" y="1097"/>
                </a:lnTo>
                <a:lnTo>
                  <a:pt x="152" y="1097"/>
                </a:lnTo>
                <a:lnTo>
                  <a:pt x="148" y="1096"/>
                </a:lnTo>
                <a:lnTo>
                  <a:pt x="143" y="1097"/>
                </a:lnTo>
                <a:lnTo>
                  <a:pt x="140" y="1098"/>
                </a:lnTo>
                <a:lnTo>
                  <a:pt x="136" y="1099"/>
                </a:lnTo>
                <a:lnTo>
                  <a:pt x="132" y="1099"/>
                </a:lnTo>
                <a:lnTo>
                  <a:pt x="129" y="1100"/>
                </a:lnTo>
                <a:lnTo>
                  <a:pt x="124" y="1100"/>
                </a:lnTo>
                <a:lnTo>
                  <a:pt x="121" y="1099"/>
                </a:lnTo>
                <a:lnTo>
                  <a:pt x="121" y="1099"/>
                </a:lnTo>
                <a:lnTo>
                  <a:pt x="118" y="1097"/>
                </a:lnTo>
                <a:lnTo>
                  <a:pt x="119" y="1094"/>
                </a:lnTo>
                <a:lnTo>
                  <a:pt x="120" y="1091"/>
                </a:lnTo>
                <a:lnTo>
                  <a:pt x="124" y="1090"/>
                </a:lnTo>
                <a:lnTo>
                  <a:pt x="127" y="1088"/>
                </a:lnTo>
                <a:lnTo>
                  <a:pt x="128" y="1088"/>
                </a:lnTo>
                <a:lnTo>
                  <a:pt x="130" y="1087"/>
                </a:lnTo>
                <a:lnTo>
                  <a:pt x="134" y="1086"/>
                </a:lnTo>
                <a:lnTo>
                  <a:pt x="136" y="1083"/>
                </a:lnTo>
                <a:lnTo>
                  <a:pt x="136" y="1080"/>
                </a:lnTo>
                <a:lnTo>
                  <a:pt x="134" y="1077"/>
                </a:lnTo>
                <a:lnTo>
                  <a:pt x="132" y="1076"/>
                </a:lnTo>
                <a:lnTo>
                  <a:pt x="128" y="1074"/>
                </a:lnTo>
                <a:lnTo>
                  <a:pt x="124" y="1074"/>
                </a:lnTo>
                <a:lnTo>
                  <a:pt x="120" y="1075"/>
                </a:lnTo>
                <a:lnTo>
                  <a:pt x="116" y="1075"/>
                </a:lnTo>
                <a:lnTo>
                  <a:pt x="114" y="1075"/>
                </a:lnTo>
                <a:lnTo>
                  <a:pt x="113" y="1074"/>
                </a:lnTo>
                <a:lnTo>
                  <a:pt x="110" y="1072"/>
                </a:lnTo>
                <a:lnTo>
                  <a:pt x="110" y="1067"/>
                </a:lnTo>
                <a:lnTo>
                  <a:pt x="112" y="1064"/>
                </a:lnTo>
                <a:lnTo>
                  <a:pt x="114" y="1062"/>
                </a:lnTo>
                <a:lnTo>
                  <a:pt x="117" y="1060"/>
                </a:lnTo>
                <a:lnTo>
                  <a:pt x="120" y="1058"/>
                </a:lnTo>
                <a:lnTo>
                  <a:pt x="123" y="1057"/>
                </a:lnTo>
                <a:lnTo>
                  <a:pt x="126" y="1056"/>
                </a:lnTo>
                <a:lnTo>
                  <a:pt x="131" y="1056"/>
                </a:lnTo>
                <a:lnTo>
                  <a:pt x="135" y="1056"/>
                </a:lnTo>
                <a:lnTo>
                  <a:pt x="139" y="1055"/>
                </a:lnTo>
                <a:lnTo>
                  <a:pt x="144" y="1055"/>
                </a:lnTo>
                <a:lnTo>
                  <a:pt x="147" y="1054"/>
                </a:lnTo>
                <a:lnTo>
                  <a:pt x="151" y="1053"/>
                </a:lnTo>
                <a:lnTo>
                  <a:pt x="153" y="1051"/>
                </a:lnTo>
                <a:lnTo>
                  <a:pt x="154" y="1050"/>
                </a:lnTo>
                <a:lnTo>
                  <a:pt x="156" y="1049"/>
                </a:lnTo>
                <a:lnTo>
                  <a:pt x="157" y="1045"/>
                </a:lnTo>
                <a:lnTo>
                  <a:pt x="156" y="1041"/>
                </a:lnTo>
                <a:lnTo>
                  <a:pt x="155" y="1038"/>
                </a:lnTo>
                <a:lnTo>
                  <a:pt x="154" y="1034"/>
                </a:lnTo>
                <a:lnTo>
                  <a:pt x="153" y="1030"/>
                </a:lnTo>
                <a:lnTo>
                  <a:pt x="151" y="1028"/>
                </a:lnTo>
                <a:lnTo>
                  <a:pt x="149" y="1025"/>
                </a:lnTo>
                <a:lnTo>
                  <a:pt x="146" y="1024"/>
                </a:lnTo>
                <a:lnTo>
                  <a:pt x="143" y="1023"/>
                </a:lnTo>
                <a:lnTo>
                  <a:pt x="138" y="1023"/>
                </a:lnTo>
                <a:lnTo>
                  <a:pt x="134" y="1022"/>
                </a:lnTo>
                <a:lnTo>
                  <a:pt x="130" y="1022"/>
                </a:lnTo>
                <a:lnTo>
                  <a:pt x="126" y="1023"/>
                </a:lnTo>
                <a:lnTo>
                  <a:pt x="123" y="1025"/>
                </a:lnTo>
                <a:lnTo>
                  <a:pt x="120" y="1027"/>
                </a:lnTo>
                <a:lnTo>
                  <a:pt x="117" y="1028"/>
                </a:lnTo>
                <a:lnTo>
                  <a:pt x="113" y="1027"/>
                </a:lnTo>
                <a:lnTo>
                  <a:pt x="109" y="1026"/>
                </a:lnTo>
                <a:lnTo>
                  <a:pt x="106" y="1025"/>
                </a:lnTo>
                <a:lnTo>
                  <a:pt x="101" y="1025"/>
                </a:lnTo>
                <a:lnTo>
                  <a:pt x="98" y="1026"/>
                </a:lnTo>
                <a:lnTo>
                  <a:pt x="95" y="1027"/>
                </a:lnTo>
                <a:lnTo>
                  <a:pt x="92" y="1030"/>
                </a:lnTo>
                <a:lnTo>
                  <a:pt x="90" y="1032"/>
                </a:lnTo>
                <a:lnTo>
                  <a:pt x="88" y="1034"/>
                </a:lnTo>
                <a:lnTo>
                  <a:pt x="85" y="1036"/>
                </a:lnTo>
                <a:lnTo>
                  <a:pt x="81" y="1035"/>
                </a:lnTo>
                <a:lnTo>
                  <a:pt x="77" y="1035"/>
                </a:lnTo>
                <a:lnTo>
                  <a:pt x="74" y="1033"/>
                </a:lnTo>
                <a:lnTo>
                  <a:pt x="71" y="1031"/>
                </a:lnTo>
                <a:lnTo>
                  <a:pt x="69" y="1029"/>
                </a:lnTo>
                <a:lnTo>
                  <a:pt x="69" y="1025"/>
                </a:lnTo>
                <a:lnTo>
                  <a:pt x="69" y="1021"/>
                </a:lnTo>
                <a:lnTo>
                  <a:pt x="71" y="1018"/>
                </a:lnTo>
                <a:lnTo>
                  <a:pt x="73" y="1016"/>
                </a:lnTo>
                <a:lnTo>
                  <a:pt x="76" y="1014"/>
                </a:lnTo>
                <a:lnTo>
                  <a:pt x="78" y="1012"/>
                </a:lnTo>
                <a:lnTo>
                  <a:pt x="81" y="1009"/>
                </a:lnTo>
                <a:lnTo>
                  <a:pt x="82" y="1007"/>
                </a:lnTo>
                <a:lnTo>
                  <a:pt x="84" y="1004"/>
                </a:lnTo>
                <a:lnTo>
                  <a:pt x="85" y="1001"/>
                </a:lnTo>
                <a:lnTo>
                  <a:pt x="86" y="997"/>
                </a:lnTo>
                <a:lnTo>
                  <a:pt x="87" y="993"/>
                </a:lnTo>
                <a:lnTo>
                  <a:pt x="88" y="990"/>
                </a:lnTo>
                <a:lnTo>
                  <a:pt x="89" y="986"/>
                </a:lnTo>
                <a:lnTo>
                  <a:pt x="89" y="982"/>
                </a:lnTo>
                <a:lnTo>
                  <a:pt x="89" y="979"/>
                </a:lnTo>
                <a:lnTo>
                  <a:pt x="88" y="975"/>
                </a:lnTo>
                <a:lnTo>
                  <a:pt x="88" y="975"/>
                </a:lnTo>
                <a:lnTo>
                  <a:pt x="86" y="972"/>
                </a:lnTo>
                <a:lnTo>
                  <a:pt x="85" y="970"/>
                </a:lnTo>
                <a:lnTo>
                  <a:pt x="82" y="968"/>
                </a:lnTo>
                <a:lnTo>
                  <a:pt x="80" y="966"/>
                </a:lnTo>
                <a:lnTo>
                  <a:pt x="77" y="963"/>
                </a:lnTo>
                <a:lnTo>
                  <a:pt x="74" y="962"/>
                </a:lnTo>
                <a:lnTo>
                  <a:pt x="72" y="960"/>
                </a:lnTo>
                <a:lnTo>
                  <a:pt x="69" y="958"/>
                </a:lnTo>
                <a:lnTo>
                  <a:pt x="67" y="956"/>
                </a:lnTo>
                <a:lnTo>
                  <a:pt x="64" y="954"/>
                </a:lnTo>
                <a:lnTo>
                  <a:pt x="62" y="951"/>
                </a:lnTo>
                <a:lnTo>
                  <a:pt x="60" y="949"/>
                </a:lnTo>
                <a:lnTo>
                  <a:pt x="59" y="948"/>
                </a:lnTo>
                <a:lnTo>
                  <a:pt x="59" y="948"/>
                </a:lnTo>
                <a:lnTo>
                  <a:pt x="58" y="946"/>
                </a:lnTo>
                <a:lnTo>
                  <a:pt x="57" y="943"/>
                </a:lnTo>
                <a:lnTo>
                  <a:pt x="55" y="940"/>
                </a:lnTo>
                <a:lnTo>
                  <a:pt x="54" y="937"/>
                </a:lnTo>
                <a:lnTo>
                  <a:pt x="54" y="932"/>
                </a:lnTo>
                <a:lnTo>
                  <a:pt x="54" y="928"/>
                </a:lnTo>
                <a:lnTo>
                  <a:pt x="55" y="927"/>
                </a:lnTo>
                <a:lnTo>
                  <a:pt x="56" y="926"/>
                </a:lnTo>
                <a:lnTo>
                  <a:pt x="58" y="923"/>
                </a:lnTo>
                <a:lnTo>
                  <a:pt x="60" y="921"/>
                </a:lnTo>
                <a:lnTo>
                  <a:pt x="62" y="918"/>
                </a:lnTo>
                <a:lnTo>
                  <a:pt x="64" y="915"/>
                </a:lnTo>
                <a:lnTo>
                  <a:pt x="64" y="914"/>
                </a:lnTo>
                <a:lnTo>
                  <a:pt x="64" y="912"/>
                </a:lnTo>
                <a:lnTo>
                  <a:pt x="64" y="907"/>
                </a:lnTo>
                <a:lnTo>
                  <a:pt x="64" y="902"/>
                </a:lnTo>
                <a:lnTo>
                  <a:pt x="65" y="898"/>
                </a:lnTo>
                <a:lnTo>
                  <a:pt x="64" y="895"/>
                </a:lnTo>
                <a:lnTo>
                  <a:pt x="63" y="891"/>
                </a:lnTo>
                <a:lnTo>
                  <a:pt x="62" y="887"/>
                </a:lnTo>
                <a:lnTo>
                  <a:pt x="61" y="883"/>
                </a:lnTo>
                <a:lnTo>
                  <a:pt x="60" y="880"/>
                </a:lnTo>
                <a:lnTo>
                  <a:pt x="57" y="878"/>
                </a:lnTo>
                <a:lnTo>
                  <a:pt x="55" y="876"/>
                </a:lnTo>
                <a:lnTo>
                  <a:pt x="52" y="874"/>
                </a:lnTo>
                <a:lnTo>
                  <a:pt x="49" y="872"/>
                </a:lnTo>
                <a:lnTo>
                  <a:pt x="47" y="870"/>
                </a:lnTo>
                <a:lnTo>
                  <a:pt x="44" y="868"/>
                </a:lnTo>
                <a:lnTo>
                  <a:pt x="42" y="866"/>
                </a:lnTo>
                <a:lnTo>
                  <a:pt x="41" y="862"/>
                </a:lnTo>
                <a:lnTo>
                  <a:pt x="41" y="862"/>
                </a:lnTo>
                <a:lnTo>
                  <a:pt x="42" y="858"/>
                </a:lnTo>
                <a:lnTo>
                  <a:pt x="43" y="854"/>
                </a:lnTo>
                <a:lnTo>
                  <a:pt x="43" y="850"/>
                </a:lnTo>
                <a:lnTo>
                  <a:pt x="44" y="850"/>
                </a:lnTo>
                <a:lnTo>
                  <a:pt x="45" y="847"/>
                </a:lnTo>
                <a:lnTo>
                  <a:pt x="45" y="844"/>
                </a:lnTo>
                <a:lnTo>
                  <a:pt x="46" y="839"/>
                </a:lnTo>
                <a:lnTo>
                  <a:pt x="46" y="835"/>
                </a:lnTo>
                <a:lnTo>
                  <a:pt x="45" y="831"/>
                </a:lnTo>
                <a:lnTo>
                  <a:pt x="43" y="829"/>
                </a:lnTo>
                <a:lnTo>
                  <a:pt x="41" y="826"/>
                </a:lnTo>
                <a:lnTo>
                  <a:pt x="39" y="823"/>
                </a:lnTo>
                <a:lnTo>
                  <a:pt x="37" y="821"/>
                </a:lnTo>
                <a:lnTo>
                  <a:pt x="34" y="819"/>
                </a:lnTo>
                <a:lnTo>
                  <a:pt x="32" y="817"/>
                </a:lnTo>
                <a:lnTo>
                  <a:pt x="29" y="815"/>
                </a:lnTo>
                <a:lnTo>
                  <a:pt x="27" y="813"/>
                </a:lnTo>
                <a:lnTo>
                  <a:pt x="24" y="811"/>
                </a:lnTo>
                <a:lnTo>
                  <a:pt x="21" y="809"/>
                </a:lnTo>
                <a:lnTo>
                  <a:pt x="18" y="807"/>
                </a:lnTo>
                <a:lnTo>
                  <a:pt x="16" y="806"/>
                </a:lnTo>
                <a:lnTo>
                  <a:pt x="13" y="804"/>
                </a:lnTo>
                <a:lnTo>
                  <a:pt x="10" y="803"/>
                </a:lnTo>
                <a:lnTo>
                  <a:pt x="7" y="801"/>
                </a:lnTo>
                <a:lnTo>
                  <a:pt x="3" y="800"/>
                </a:lnTo>
                <a:lnTo>
                  <a:pt x="2" y="799"/>
                </a:lnTo>
                <a:lnTo>
                  <a:pt x="0" y="798"/>
                </a:lnTo>
                <a:lnTo>
                  <a:pt x="2" y="796"/>
                </a:lnTo>
                <a:lnTo>
                  <a:pt x="4" y="794"/>
                </a:lnTo>
                <a:lnTo>
                  <a:pt x="9" y="790"/>
                </a:lnTo>
                <a:lnTo>
                  <a:pt x="13" y="785"/>
                </a:lnTo>
                <a:lnTo>
                  <a:pt x="18" y="781"/>
                </a:lnTo>
                <a:lnTo>
                  <a:pt x="22" y="776"/>
                </a:lnTo>
                <a:lnTo>
                  <a:pt x="27" y="772"/>
                </a:lnTo>
                <a:lnTo>
                  <a:pt x="31" y="767"/>
                </a:lnTo>
                <a:lnTo>
                  <a:pt x="36" y="763"/>
                </a:lnTo>
                <a:lnTo>
                  <a:pt x="40" y="759"/>
                </a:lnTo>
                <a:lnTo>
                  <a:pt x="45" y="754"/>
                </a:lnTo>
                <a:lnTo>
                  <a:pt x="49" y="750"/>
                </a:lnTo>
                <a:lnTo>
                  <a:pt x="54" y="746"/>
                </a:lnTo>
                <a:lnTo>
                  <a:pt x="58" y="741"/>
                </a:lnTo>
                <a:lnTo>
                  <a:pt x="61" y="738"/>
                </a:lnTo>
                <a:lnTo>
                  <a:pt x="62" y="737"/>
                </a:lnTo>
                <a:lnTo>
                  <a:pt x="67" y="733"/>
                </a:lnTo>
                <a:lnTo>
                  <a:pt x="71" y="728"/>
                </a:lnTo>
                <a:lnTo>
                  <a:pt x="76" y="724"/>
                </a:lnTo>
                <a:lnTo>
                  <a:pt x="80" y="719"/>
                </a:lnTo>
                <a:lnTo>
                  <a:pt x="85" y="715"/>
                </a:lnTo>
                <a:lnTo>
                  <a:pt x="89" y="710"/>
                </a:lnTo>
                <a:lnTo>
                  <a:pt x="94" y="706"/>
                </a:lnTo>
                <a:lnTo>
                  <a:pt x="98" y="701"/>
                </a:lnTo>
                <a:lnTo>
                  <a:pt x="103" y="697"/>
                </a:lnTo>
                <a:lnTo>
                  <a:pt x="107" y="693"/>
                </a:lnTo>
                <a:lnTo>
                  <a:pt x="112" y="688"/>
                </a:lnTo>
                <a:lnTo>
                  <a:pt x="116" y="684"/>
                </a:lnTo>
                <a:lnTo>
                  <a:pt x="120" y="679"/>
                </a:lnTo>
                <a:lnTo>
                  <a:pt x="125" y="675"/>
                </a:lnTo>
                <a:lnTo>
                  <a:pt x="129" y="670"/>
                </a:lnTo>
                <a:lnTo>
                  <a:pt x="134" y="666"/>
                </a:lnTo>
                <a:lnTo>
                  <a:pt x="138" y="662"/>
                </a:lnTo>
                <a:lnTo>
                  <a:pt x="143" y="657"/>
                </a:lnTo>
                <a:lnTo>
                  <a:pt x="147" y="653"/>
                </a:lnTo>
                <a:lnTo>
                  <a:pt x="151" y="648"/>
                </a:lnTo>
                <a:lnTo>
                  <a:pt x="156" y="644"/>
                </a:lnTo>
                <a:lnTo>
                  <a:pt x="160" y="640"/>
                </a:lnTo>
                <a:lnTo>
                  <a:pt x="165" y="635"/>
                </a:lnTo>
                <a:lnTo>
                  <a:pt x="169" y="631"/>
                </a:lnTo>
                <a:lnTo>
                  <a:pt x="174" y="627"/>
                </a:lnTo>
                <a:lnTo>
                  <a:pt x="178" y="622"/>
                </a:lnTo>
                <a:lnTo>
                  <a:pt x="183" y="618"/>
                </a:lnTo>
                <a:lnTo>
                  <a:pt x="187" y="613"/>
                </a:lnTo>
                <a:lnTo>
                  <a:pt x="188" y="612"/>
                </a:lnTo>
                <a:lnTo>
                  <a:pt x="189" y="612"/>
                </a:lnTo>
                <a:lnTo>
                  <a:pt x="192" y="609"/>
                </a:lnTo>
                <a:lnTo>
                  <a:pt x="196" y="604"/>
                </a:lnTo>
                <a:lnTo>
                  <a:pt x="200" y="600"/>
                </a:lnTo>
                <a:lnTo>
                  <a:pt x="205" y="595"/>
                </a:lnTo>
                <a:lnTo>
                  <a:pt x="209" y="591"/>
                </a:lnTo>
                <a:lnTo>
                  <a:pt x="214" y="587"/>
                </a:lnTo>
                <a:lnTo>
                  <a:pt x="218" y="582"/>
                </a:lnTo>
                <a:lnTo>
                  <a:pt x="223" y="578"/>
                </a:lnTo>
                <a:lnTo>
                  <a:pt x="227" y="573"/>
                </a:lnTo>
                <a:lnTo>
                  <a:pt x="232" y="569"/>
                </a:lnTo>
                <a:lnTo>
                  <a:pt x="236" y="565"/>
                </a:lnTo>
                <a:lnTo>
                  <a:pt x="241" y="560"/>
                </a:lnTo>
                <a:lnTo>
                  <a:pt x="245" y="556"/>
                </a:lnTo>
                <a:lnTo>
                  <a:pt x="249" y="552"/>
                </a:lnTo>
                <a:lnTo>
                  <a:pt x="254" y="547"/>
                </a:lnTo>
                <a:lnTo>
                  <a:pt x="258" y="543"/>
                </a:lnTo>
                <a:lnTo>
                  <a:pt x="270" y="533"/>
                </a:lnTo>
                <a:lnTo>
                  <a:pt x="286" y="525"/>
                </a:lnTo>
                <a:lnTo>
                  <a:pt x="297" y="514"/>
                </a:lnTo>
                <a:lnTo>
                  <a:pt x="302" y="509"/>
                </a:lnTo>
                <a:lnTo>
                  <a:pt x="312" y="500"/>
                </a:lnTo>
                <a:lnTo>
                  <a:pt x="337" y="475"/>
                </a:lnTo>
                <a:lnTo>
                  <a:pt x="349" y="462"/>
                </a:lnTo>
                <a:lnTo>
                  <a:pt x="365" y="448"/>
                </a:lnTo>
                <a:lnTo>
                  <a:pt x="380" y="436"/>
                </a:lnTo>
                <a:lnTo>
                  <a:pt x="393" y="424"/>
                </a:lnTo>
                <a:lnTo>
                  <a:pt x="407" y="412"/>
                </a:lnTo>
                <a:lnTo>
                  <a:pt x="425" y="397"/>
                </a:lnTo>
                <a:lnTo>
                  <a:pt x="466" y="361"/>
                </a:lnTo>
                <a:lnTo>
                  <a:pt x="493" y="338"/>
                </a:lnTo>
                <a:lnTo>
                  <a:pt x="510" y="324"/>
                </a:lnTo>
                <a:lnTo>
                  <a:pt x="517" y="317"/>
                </a:lnTo>
                <a:lnTo>
                  <a:pt x="533" y="303"/>
                </a:lnTo>
                <a:lnTo>
                  <a:pt x="641" y="212"/>
                </a:lnTo>
                <a:lnTo>
                  <a:pt x="679" y="180"/>
                </a:lnTo>
                <a:lnTo>
                  <a:pt x="710" y="155"/>
                </a:lnTo>
                <a:lnTo>
                  <a:pt x="742" y="130"/>
                </a:lnTo>
                <a:lnTo>
                  <a:pt x="767" y="104"/>
                </a:lnTo>
                <a:lnTo>
                  <a:pt x="792" y="74"/>
                </a:lnTo>
                <a:lnTo>
                  <a:pt x="839" y="19"/>
                </a:lnTo>
                <a:lnTo>
                  <a:pt x="857" y="3"/>
                </a:lnTo>
                <a:lnTo>
                  <a:pt x="868" y="2"/>
                </a:lnTo>
                <a:lnTo>
                  <a:pt x="986" y="0"/>
                </a:lnTo>
                <a:lnTo>
                  <a:pt x="1077" y="0"/>
                </a:lnTo>
                <a:lnTo>
                  <a:pt x="1091" y="15"/>
                </a:lnTo>
                <a:lnTo>
                  <a:pt x="1099" y="19"/>
                </a:lnTo>
                <a:lnTo>
                  <a:pt x="1117" y="16"/>
                </a:lnTo>
                <a:lnTo>
                  <a:pt x="1132" y="16"/>
                </a:lnTo>
                <a:lnTo>
                  <a:pt x="1155" y="22"/>
                </a:lnTo>
                <a:lnTo>
                  <a:pt x="1178" y="32"/>
                </a:lnTo>
                <a:lnTo>
                  <a:pt x="1219" y="48"/>
                </a:lnTo>
                <a:lnTo>
                  <a:pt x="1233" y="51"/>
                </a:lnTo>
                <a:lnTo>
                  <a:pt x="1243" y="62"/>
                </a:lnTo>
                <a:lnTo>
                  <a:pt x="1249" y="68"/>
                </a:lnTo>
                <a:lnTo>
                  <a:pt x="1250" y="79"/>
                </a:lnTo>
                <a:lnTo>
                  <a:pt x="1247" y="83"/>
                </a:lnTo>
                <a:lnTo>
                  <a:pt x="1242" y="89"/>
                </a:lnTo>
                <a:lnTo>
                  <a:pt x="1242" y="90"/>
                </a:lnTo>
                <a:lnTo>
                  <a:pt x="1241" y="96"/>
                </a:lnTo>
                <a:lnTo>
                  <a:pt x="1240" y="103"/>
                </a:lnTo>
                <a:lnTo>
                  <a:pt x="1240" y="114"/>
                </a:lnTo>
                <a:lnTo>
                  <a:pt x="1247" y="126"/>
                </a:lnTo>
                <a:lnTo>
                  <a:pt x="1247" y="133"/>
                </a:lnTo>
                <a:lnTo>
                  <a:pt x="1247" y="139"/>
                </a:lnTo>
                <a:lnTo>
                  <a:pt x="1248" y="141"/>
                </a:lnTo>
                <a:lnTo>
                  <a:pt x="1248" y="141"/>
                </a:lnTo>
                <a:lnTo>
                  <a:pt x="1247" y="158"/>
                </a:lnTo>
                <a:lnTo>
                  <a:pt x="1241" y="256"/>
                </a:lnTo>
                <a:lnTo>
                  <a:pt x="1241" y="257"/>
                </a:lnTo>
                <a:lnTo>
                  <a:pt x="1240" y="274"/>
                </a:lnTo>
                <a:lnTo>
                  <a:pt x="1239" y="278"/>
                </a:lnTo>
                <a:lnTo>
                  <a:pt x="1239" y="278"/>
                </a:lnTo>
                <a:lnTo>
                  <a:pt x="1239" y="280"/>
                </a:lnTo>
                <a:lnTo>
                  <a:pt x="1239" y="280"/>
                </a:lnTo>
                <a:lnTo>
                  <a:pt x="1238" y="302"/>
                </a:lnTo>
                <a:lnTo>
                  <a:pt x="1238" y="314"/>
                </a:lnTo>
                <a:lnTo>
                  <a:pt x="1238" y="319"/>
                </a:lnTo>
                <a:lnTo>
                  <a:pt x="1240" y="322"/>
                </a:lnTo>
                <a:lnTo>
                  <a:pt x="1248" y="325"/>
                </a:lnTo>
                <a:lnTo>
                  <a:pt x="1257" y="327"/>
                </a:lnTo>
                <a:lnTo>
                  <a:pt x="1269" y="338"/>
                </a:lnTo>
                <a:lnTo>
                  <a:pt x="1274" y="345"/>
                </a:lnTo>
                <a:lnTo>
                  <a:pt x="1279" y="353"/>
                </a:lnTo>
                <a:lnTo>
                  <a:pt x="1280" y="360"/>
                </a:lnTo>
                <a:lnTo>
                  <a:pt x="1280" y="361"/>
                </a:lnTo>
                <a:lnTo>
                  <a:pt x="1282" y="370"/>
                </a:lnTo>
                <a:lnTo>
                  <a:pt x="1283" y="376"/>
                </a:lnTo>
                <a:lnTo>
                  <a:pt x="1284" y="382"/>
                </a:lnTo>
                <a:lnTo>
                  <a:pt x="1284" y="386"/>
                </a:lnTo>
                <a:lnTo>
                  <a:pt x="1286" y="398"/>
                </a:lnTo>
                <a:lnTo>
                  <a:pt x="1287" y="409"/>
                </a:lnTo>
                <a:lnTo>
                  <a:pt x="1287" y="423"/>
                </a:lnTo>
                <a:lnTo>
                  <a:pt x="1288" y="428"/>
                </a:lnTo>
                <a:lnTo>
                  <a:pt x="1290" y="445"/>
                </a:lnTo>
                <a:lnTo>
                  <a:pt x="1290" y="455"/>
                </a:lnTo>
                <a:lnTo>
                  <a:pt x="1293" y="478"/>
                </a:lnTo>
                <a:lnTo>
                  <a:pt x="1293" y="492"/>
                </a:lnTo>
                <a:lnTo>
                  <a:pt x="1293" y="492"/>
                </a:lnTo>
                <a:lnTo>
                  <a:pt x="1294" y="502"/>
                </a:lnTo>
                <a:lnTo>
                  <a:pt x="1295" y="510"/>
                </a:lnTo>
                <a:lnTo>
                  <a:pt x="1296" y="516"/>
                </a:lnTo>
                <a:lnTo>
                  <a:pt x="1299" y="521"/>
                </a:lnTo>
                <a:lnTo>
                  <a:pt x="1305" y="525"/>
                </a:lnTo>
                <a:lnTo>
                  <a:pt x="1305" y="525"/>
                </a:lnTo>
                <a:lnTo>
                  <a:pt x="1305" y="526"/>
                </a:lnTo>
                <a:lnTo>
                  <a:pt x="1309" y="526"/>
                </a:lnTo>
                <a:lnTo>
                  <a:pt x="1313" y="526"/>
                </a:lnTo>
                <a:lnTo>
                  <a:pt x="1314" y="526"/>
                </a:lnTo>
                <a:lnTo>
                  <a:pt x="1313" y="529"/>
                </a:lnTo>
                <a:lnTo>
                  <a:pt x="1310" y="541"/>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6">
            <a:extLst>
              <a:ext uri="{FF2B5EF4-FFF2-40B4-BE49-F238E27FC236}">
                <a16:creationId xmlns:a16="http://schemas.microsoft.com/office/drawing/2014/main" id="{DCB7606B-3F64-C855-41E1-BA58F4851739}"/>
              </a:ext>
            </a:extLst>
          </p:cNvPr>
          <p:cNvSpPr>
            <a:spLocks/>
          </p:cNvSpPr>
          <p:nvPr/>
        </p:nvSpPr>
        <p:spPr bwMode="auto">
          <a:xfrm>
            <a:off x="3013075" y="2806701"/>
            <a:ext cx="603250" cy="1176338"/>
          </a:xfrm>
          <a:custGeom>
            <a:avLst/>
            <a:gdLst>
              <a:gd name="T0" fmla="*/ 189 w 380"/>
              <a:gd name="T1" fmla="*/ 134 h 741"/>
              <a:gd name="T2" fmla="*/ 300 w 380"/>
              <a:gd name="T3" fmla="*/ 246 h 741"/>
              <a:gd name="T4" fmla="*/ 329 w 380"/>
              <a:gd name="T5" fmla="*/ 272 h 741"/>
              <a:gd name="T6" fmla="*/ 342 w 380"/>
              <a:gd name="T7" fmla="*/ 289 h 741"/>
              <a:gd name="T8" fmla="*/ 355 w 380"/>
              <a:gd name="T9" fmla="*/ 300 h 741"/>
              <a:gd name="T10" fmla="*/ 371 w 380"/>
              <a:gd name="T11" fmla="*/ 312 h 741"/>
              <a:gd name="T12" fmla="*/ 358 w 380"/>
              <a:gd name="T13" fmla="*/ 351 h 741"/>
              <a:gd name="T14" fmla="*/ 283 w 380"/>
              <a:gd name="T15" fmla="*/ 486 h 741"/>
              <a:gd name="T16" fmla="*/ 290 w 380"/>
              <a:gd name="T17" fmla="*/ 505 h 741"/>
              <a:gd name="T18" fmla="*/ 286 w 380"/>
              <a:gd name="T19" fmla="*/ 534 h 741"/>
              <a:gd name="T20" fmla="*/ 299 w 380"/>
              <a:gd name="T21" fmla="*/ 599 h 741"/>
              <a:gd name="T22" fmla="*/ 260 w 380"/>
              <a:gd name="T23" fmla="*/ 563 h 741"/>
              <a:gd name="T24" fmla="*/ 264 w 380"/>
              <a:gd name="T25" fmla="*/ 565 h 741"/>
              <a:gd name="T26" fmla="*/ 248 w 380"/>
              <a:gd name="T27" fmla="*/ 578 h 741"/>
              <a:gd name="T28" fmla="*/ 173 w 380"/>
              <a:gd name="T29" fmla="*/ 622 h 741"/>
              <a:gd name="T30" fmla="*/ 176 w 380"/>
              <a:gd name="T31" fmla="*/ 657 h 741"/>
              <a:gd name="T32" fmla="*/ 140 w 380"/>
              <a:gd name="T33" fmla="*/ 666 h 741"/>
              <a:gd name="T34" fmla="*/ 79 w 380"/>
              <a:gd name="T35" fmla="*/ 734 h 741"/>
              <a:gd name="T36" fmla="*/ 34 w 380"/>
              <a:gd name="T37" fmla="*/ 665 h 741"/>
              <a:gd name="T38" fmla="*/ 8 w 380"/>
              <a:gd name="T39" fmla="*/ 624 h 741"/>
              <a:gd name="T40" fmla="*/ 67 w 380"/>
              <a:gd name="T41" fmla="*/ 578 h 741"/>
              <a:gd name="T42" fmla="*/ 73 w 380"/>
              <a:gd name="T43" fmla="*/ 572 h 741"/>
              <a:gd name="T44" fmla="*/ 78 w 380"/>
              <a:gd name="T45" fmla="*/ 563 h 741"/>
              <a:gd name="T46" fmla="*/ 73 w 380"/>
              <a:gd name="T47" fmla="*/ 551 h 741"/>
              <a:gd name="T48" fmla="*/ 75 w 380"/>
              <a:gd name="T49" fmla="*/ 542 h 741"/>
              <a:gd name="T50" fmla="*/ 75 w 380"/>
              <a:gd name="T51" fmla="*/ 534 h 741"/>
              <a:gd name="T52" fmla="*/ 75 w 380"/>
              <a:gd name="T53" fmla="*/ 527 h 741"/>
              <a:gd name="T54" fmla="*/ 78 w 380"/>
              <a:gd name="T55" fmla="*/ 514 h 741"/>
              <a:gd name="T56" fmla="*/ 68 w 380"/>
              <a:gd name="T57" fmla="*/ 508 h 741"/>
              <a:gd name="T58" fmla="*/ 54 w 380"/>
              <a:gd name="T59" fmla="*/ 500 h 741"/>
              <a:gd name="T60" fmla="*/ 51 w 380"/>
              <a:gd name="T61" fmla="*/ 477 h 741"/>
              <a:gd name="T62" fmla="*/ 42 w 380"/>
              <a:gd name="T63" fmla="*/ 458 h 741"/>
              <a:gd name="T64" fmla="*/ 31 w 380"/>
              <a:gd name="T65" fmla="*/ 442 h 741"/>
              <a:gd name="T66" fmla="*/ 35 w 380"/>
              <a:gd name="T67" fmla="*/ 426 h 741"/>
              <a:gd name="T68" fmla="*/ 29 w 380"/>
              <a:gd name="T69" fmla="*/ 414 h 741"/>
              <a:gd name="T70" fmla="*/ 32 w 380"/>
              <a:gd name="T71" fmla="*/ 401 h 741"/>
              <a:gd name="T72" fmla="*/ 32 w 380"/>
              <a:gd name="T73" fmla="*/ 391 h 741"/>
              <a:gd name="T74" fmla="*/ 39 w 380"/>
              <a:gd name="T75" fmla="*/ 385 h 741"/>
              <a:gd name="T76" fmla="*/ 43 w 380"/>
              <a:gd name="T77" fmla="*/ 377 h 741"/>
              <a:gd name="T78" fmla="*/ 40 w 380"/>
              <a:gd name="T79" fmla="*/ 365 h 741"/>
              <a:gd name="T80" fmla="*/ 41 w 380"/>
              <a:gd name="T81" fmla="*/ 353 h 741"/>
              <a:gd name="T82" fmla="*/ 45 w 380"/>
              <a:gd name="T83" fmla="*/ 340 h 741"/>
              <a:gd name="T84" fmla="*/ 44 w 380"/>
              <a:gd name="T85" fmla="*/ 333 h 741"/>
              <a:gd name="T86" fmla="*/ 45 w 380"/>
              <a:gd name="T87" fmla="*/ 325 h 741"/>
              <a:gd name="T88" fmla="*/ 41 w 380"/>
              <a:gd name="T89" fmla="*/ 316 h 741"/>
              <a:gd name="T90" fmla="*/ 41 w 380"/>
              <a:gd name="T91" fmla="*/ 296 h 741"/>
              <a:gd name="T92" fmla="*/ 42 w 380"/>
              <a:gd name="T93" fmla="*/ 279 h 741"/>
              <a:gd name="T94" fmla="*/ 45 w 380"/>
              <a:gd name="T95" fmla="*/ 258 h 741"/>
              <a:gd name="T96" fmla="*/ 57 w 380"/>
              <a:gd name="T97" fmla="*/ 241 h 741"/>
              <a:gd name="T98" fmla="*/ 61 w 380"/>
              <a:gd name="T99" fmla="*/ 225 h 741"/>
              <a:gd name="T100" fmla="*/ 69 w 380"/>
              <a:gd name="T101" fmla="*/ 212 h 741"/>
              <a:gd name="T102" fmla="*/ 70 w 380"/>
              <a:gd name="T103" fmla="*/ 196 h 741"/>
              <a:gd name="T104" fmla="*/ 70 w 380"/>
              <a:gd name="T105" fmla="*/ 182 h 741"/>
              <a:gd name="T106" fmla="*/ 70 w 380"/>
              <a:gd name="T107" fmla="*/ 167 h 741"/>
              <a:gd name="T108" fmla="*/ 70 w 380"/>
              <a:gd name="T109" fmla="*/ 155 h 741"/>
              <a:gd name="T110" fmla="*/ 68 w 380"/>
              <a:gd name="T111" fmla="*/ 142 h 741"/>
              <a:gd name="T112" fmla="*/ 68 w 380"/>
              <a:gd name="T113" fmla="*/ 129 h 741"/>
              <a:gd name="T114" fmla="*/ 66 w 380"/>
              <a:gd name="T115" fmla="*/ 114 h 741"/>
              <a:gd name="T116" fmla="*/ 74 w 380"/>
              <a:gd name="T117" fmla="*/ 96 h 741"/>
              <a:gd name="T118" fmla="*/ 79 w 380"/>
              <a:gd name="T119" fmla="*/ 78 h 741"/>
              <a:gd name="T120" fmla="*/ 86 w 380"/>
              <a:gd name="T121" fmla="*/ 60 h 741"/>
              <a:gd name="T122" fmla="*/ 98 w 380"/>
              <a:gd name="T123" fmla="*/ 42 h 741"/>
              <a:gd name="T124" fmla="*/ 103 w 380"/>
              <a:gd name="T125" fmla="*/ 18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0" h="741">
                <a:moveTo>
                  <a:pt x="102" y="1"/>
                </a:moveTo>
                <a:lnTo>
                  <a:pt x="102" y="1"/>
                </a:lnTo>
                <a:lnTo>
                  <a:pt x="103" y="1"/>
                </a:lnTo>
                <a:lnTo>
                  <a:pt x="103" y="1"/>
                </a:lnTo>
                <a:lnTo>
                  <a:pt x="103" y="1"/>
                </a:lnTo>
                <a:lnTo>
                  <a:pt x="103" y="1"/>
                </a:lnTo>
                <a:lnTo>
                  <a:pt x="103" y="1"/>
                </a:lnTo>
                <a:lnTo>
                  <a:pt x="103" y="0"/>
                </a:lnTo>
                <a:lnTo>
                  <a:pt x="103" y="0"/>
                </a:lnTo>
                <a:lnTo>
                  <a:pt x="103" y="1"/>
                </a:lnTo>
                <a:lnTo>
                  <a:pt x="121" y="28"/>
                </a:lnTo>
                <a:lnTo>
                  <a:pt x="121" y="28"/>
                </a:lnTo>
                <a:lnTo>
                  <a:pt x="121" y="28"/>
                </a:lnTo>
                <a:lnTo>
                  <a:pt x="121" y="29"/>
                </a:lnTo>
                <a:lnTo>
                  <a:pt x="123" y="32"/>
                </a:lnTo>
                <a:lnTo>
                  <a:pt x="124" y="33"/>
                </a:lnTo>
                <a:lnTo>
                  <a:pt x="124" y="33"/>
                </a:lnTo>
                <a:lnTo>
                  <a:pt x="124" y="33"/>
                </a:lnTo>
                <a:lnTo>
                  <a:pt x="124" y="33"/>
                </a:lnTo>
                <a:lnTo>
                  <a:pt x="124" y="34"/>
                </a:lnTo>
                <a:lnTo>
                  <a:pt x="124" y="34"/>
                </a:lnTo>
                <a:lnTo>
                  <a:pt x="125" y="34"/>
                </a:lnTo>
                <a:lnTo>
                  <a:pt x="127" y="37"/>
                </a:lnTo>
                <a:lnTo>
                  <a:pt x="128" y="39"/>
                </a:lnTo>
                <a:lnTo>
                  <a:pt x="131" y="44"/>
                </a:lnTo>
                <a:lnTo>
                  <a:pt x="133" y="47"/>
                </a:lnTo>
                <a:lnTo>
                  <a:pt x="137" y="54"/>
                </a:lnTo>
                <a:lnTo>
                  <a:pt x="139" y="56"/>
                </a:lnTo>
                <a:lnTo>
                  <a:pt x="140" y="59"/>
                </a:lnTo>
                <a:lnTo>
                  <a:pt x="145" y="65"/>
                </a:lnTo>
                <a:lnTo>
                  <a:pt x="153" y="77"/>
                </a:lnTo>
                <a:lnTo>
                  <a:pt x="153" y="78"/>
                </a:lnTo>
                <a:lnTo>
                  <a:pt x="154" y="78"/>
                </a:lnTo>
                <a:lnTo>
                  <a:pt x="154" y="79"/>
                </a:lnTo>
                <a:lnTo>
                  <a:pt x="154" y="80"/>
                </a:lnTo>
                <a:lnTo>
                  <a:pt x="155" y="81"/>
                </a:lnTo>
                <a:lnTo>
                  <a:pt x="155" y="81"/>
                </a:lnTo>
                <a:lnTo>
                  <a:pt x="155" y="81"/>
                </a:lnTo>
                <a:lnTo>
                  <a:pt x="155" y="81"/>
                </a:lnTo>
                <a:lnTo>
                  <a:pt x="156" y="83"/>
                </a:lnTo>
                <a:lnTo>
                  <a:pt x="156" y="83"/>
                </a:lnTo>
                <a:lnTo>
                  <a:pt x="157" y="83"/>
                </a:lnTo>
                <a:lnTo>
                  <a:pt x="157" y="85"/>
                </a:lnTo>
                <a:lnTo>
                  <a:pt x="158" y="85"/>
                </a:lnTo>
                <a:lnTo>
                  <a:pt x="158" y="87"/>
                </a:lnTo>
                <a:lnTo>
                  <a:pt x="158" y="87"/>
                </a:lnTo>
                <a:lnTo>
                  <a:pt x="159" y="88"/>
                </a:lnTo>
                <a:lnTo>
                  <a:pt x="160" y="88"/>
                </a:lnTo>
                <a:lnTo>
                  <a:pt x="160" y="88"/>
                </a:lnTo>
                <a:lnTo>
                  <a:pt x="160" y="88"/>
                </a:lnTo>
                <a:lnTo>
                  <a:pt x="160" y="88"/>
                </a:lnTo>
                <a:lnTo>
                  <a:pt x="160" y="88"/>
                </a:lnTo>
                <a:lnTo>
                  <a:pt x="160" y="88"/>
                </a:lnTo>
                <a:lnTo>
                  <a:pt x="160" y="89"/>
                </a:lnTo>
                <a:lnTo>
                  <a:pt x="160" y="89"/>
                </a:lnTo>
                <a:lnTo>
                  <a:pt x="160" y="89"/>
                </a:lnTo>
                <a:lnTo>
                  <a:pt x="160" y="89"/>
                </a:lnTo>
                <a:lnTo>
                  <a:pt x="160" y="90"/>
                </a:lnTo>
                <a:lnTo>
                  <a:pt x="161" y="91"/>
                </a:lnTo>
                <a:lnTo>
                  <a:pt x="162" y="92"/>
                </a:lnTo>
                <a:lnTo>
                  <a:pt x="162" y="93"/>
                </a:lnTo>
                <a:lnTo>
                  <a:pt x="163" y="94"/>
                </a:lnTo>
                <a:lnTo>
                  <a:pt x="164" y="94"/>
                </a:lnTo>
                <a:lnTo>
                  <a:pt x="165" y="97"/>
                </a:lnTo>
                <a:lnTo>
                  <a:pt x="168" y="101"/>
                </a:lnTo>
                <a:lnTo>
                  <a:pt x="171" y="106"/>
                </a:lnTo>
                <a:lnTo>
                  <a:pt x="172" y="107"/>
                </a:lnTo>
                <a:lnTo>
                  <a:pt x="172" y="107"/>
                </a:lnTo>
                <a:lnTo>
                  <a:pt x="172" y="108"/>
                </a:lnTo>
                <a:lnTo>
                  <a:pt x="172" y="108"/>
                </a:lnTo>
                <a:lnTo>
                  <a:pt x="172" y="108"/>
                </a:lnTo>
                <a:lnTo>
                  <a:pt x="172" y="108"/>
                </a:lnTo>
                <a:lnTo>
                  <a:pt x="173" y="109"/>
                </a:lnTo>
                <a:lnTo>
                  <a:pt x="173" y="109"/>
                </a:lnTo>
                <a:lnTo>
                  <a:pt x="173" y="109"/>
                </a:lnTo>
                <a:lnTo>
                  <a:pt x="173" y="109"/>
                </a:lnTo>
                <a:lnTo>
                  <a:pt x="173" y="109"/>
                </a:lnTo>
                <a:lnTo>
                  <a:pt x="173" y="110"/>
                </a:lnTo>
                <a:lnTo>
                  <a:pt x="174" y="110"/>
                </a:lnTo>
                <a:lnTo>
                  <a:pt x="174" y="110"/>
                </a:lnTo>
                <a:lnTo>
                  <a:pt x="174" y="110"/>
                </a:lnTo>
                <a:lnTo>
                  <a:pt x="174" y="110"/>
                </a:lnTo>
                <a:lnTo>
                  <a:pt x="174" y="110"/>
                </a:lnTo>
                <a:lnTo>
                  <a:pt x="174" y="111"/>
                </a:lnTo>
                <a:lnTo>
                  <a:pt x="174" y="111"/>
                </a:lnTo>
                <a:lnTo>
                  <a:pt x="174" y="111"/>
                </a:lnTo>
                <a:lnTo>
                  <a:pt x="174" y="111"/>
                </a:lnTo>
                <a:lnTo>
                  <a:pt x="174" y="111"/>
                </a:lnTo>
                <a:lnTo>
                  <a:pt x="174" y="111"/>
                </a:lnTo>
                <a:lnTo>
                  <a:pt x="174" y="111"/>
                </a:lnTo>
                <a:lnTo>
                  <a:pt x="175" y="111"/>
                </a:lnTo>
                <a:lnTo>
                  <a:pt x="175" y="112"/>
                </a:lnTo>
                <a:lnTo>
                  <a:pt x="175" y="112"/>
                </a:lnTo>
                <a:lnTo>
                  <a:pt x="175" y="112"/>
                </a:lnTo>
                <a:lnTo>
                  <a:pt x="175" y="112"/>
                </a:lnTo>
                <a:lnTo>
                  <a:pt x="175" y="112"/>
                </a:lnTo>
                <a:lnTo>
                  <a:pt x="175" y="112"/>
                </a:lnTo>
                <a:lnTo>
                  <a:pt x="175" y="112"/>
                </a:lnTo>
                <a:lnTo>
                  <a:pt x="175" y="113"/>
                </a:lnTo>
                <a:lnTo>
                  <a:pt x="175" y="113"/>
                </a:lnTo>
                <a:lnTo>
                  <a:pt x="175" y="113"/>
                </a:lnTo>
                <a:lnTo>
                  <a:pt x="175" y="114"/>
                </a:lnTo>
                <a:lnTo>
                  <a:pt x="176" y="114"/>
                </a:lnTo>
                <a:lnTo>
                  <a:pt x="176" y="114"/>
                </a:lnTo>
                <a:lnTo>
                  <a:pt x="176" y="114"/>
                </a:lnTo>
                <a:lnTo>
                  <a:pt x="176" y="114"/>
                </a:lnTo>
                <a:lnTo>
                  <a:pt x="177" y="115"/>
                </a:lnTo>
                <a:lnTo>
                  <a:pt x="177" y="115"/>
                </a:lnTo>
                <a:lnTo>
                  <a:pt x="177" y="115"/>
                </a:lnTo>
                <a:lnTo>
                  <a:pt x="177" y="115"/>
                </a:lnTo>
                <a:lnTo>
                  <a:pt x="177" y="115"/>
                </a:lnTo>
                <a:lnTo>
                  <a:pt x="177" y="115"/>
                </a:lnTo>
                <a:lnTo>
                  <a:pt x="177" y="115"/>
                </a:lnTo>
                <a:lnTo>
                  <a:pt x="177" y="116"/>
                </a:lnTo>
                <a:lnTo>
                  <a:pt x="177" y="116"/>
                </a:lnTo>
                <a:lnTo>
                  <a:pt x="177" y="116"/>
                </a:lnTo>
                <a:lnTo>
                  <a:pt x="177" y="116"/>
                </a:lnTo>
                <a:lnTo>
                  <a:pt x="178" y="117"/>
                </a:lnTo>
                <a:lnTo>
                  <a:pt x="178" y="117"/>
                </a:lnTo>
                <a:lnTo>
                  <a:pt x="178" y="117"/>
                </a:lnTo>
                <a:lnTo>
                  <a:pt x="178" y="117"/>
                </a:lnTo>
                <a:lnTo>
                  <a:pt x="178" y="117"/>
                </a:lnTo>
                <a:lnTo>
                  <a:pt x="178" y="117"/>
                </a:lnTo>
                <a:lnTo>
                  <a:pt x="178" y="117"/>
                </a:lnTo>
                <a:lnTo>
                  <a:pt x="178" y="117"/>
                </a:lnTo>
                <a:lnTo>
                  <a:pt x="178" y="117"/>
                </a:lnTo>
                <a:lnTo>
                  <a:pt x="178" y="118"/>
                </a:lnTo>
                <a:lnTo>
                  <a:pt x="178" y="118"/>
                </a:lnTo>
                <a:lnTo>
                  <a:pt x="178" y="118"/>
                </a:lnTo>
                <a:lnTo>
                  <a:pt x="178" y="118"/>
                </a:lnTo>
                <a:lnTo>
                  <a:pt x="178" y="118"/>
                </a:lnTo>
                <a:lnTo>
                  <a:pt x="179" y="118"/>
                </a:lnTo>
                <a:lnTo>
                  <a:pt x="179" y="118"/>
                </a:lnTo>
                <a:lnTo>
                  <a:pt x="179" y="119"/>
                </a:lnTo>
                <a:lnTo>
                  <a:pt x="179" y="119"/>
                </a:lnTo>
                <a:lnTo>
                  <a:pt x="179" y="119"/>
                </a:lnTo>
                <a:lnTo>
                  <a:pt x="179" y="119"/>
                </a:lnTo>
                <a:lnTo>
                  <a:pt x="179" y="119"/>
                </a:lnTo>
                <a:lnTo>
                  <a:pt x="179" y="119"/>
                </a:lnTo>
                <a:lnTo>
                  <a:pt x="179" y="120"/>
                </a:lnTo>
                <a:lnTo>
                  <a:pt x="179" y="120"/>
                </a:lnTo>
                <a:lnTo>
                  <a:pt x="180" y="120"/>
                </a:lnTo>
                <a:lnTo>
                  <a:pt x="180" y="120"/>
                </a:lnTo>
                <a:lnTo>
                  <a:pt x="180" y="121"/>
                </a:lnTo>
                <a:lnTo>
                  <a:pt x="180" y="121"/>
                </a:lnTo>
                <a:lnTo>
                  <a:pt x="181" y="121"/>
                </a:lnTo>
                <a:lnTo>
                  <a:pt x="181" y="121"/>
                </a:lnTo>
                <a:lnTo>
                  <a:pt x="181" y="121"/>
                </a:lnTo>
                <a:lnTo>
                  <a:pt x="181" y="121"/>
                </a:lnTo>
                <a:lnTo>
                  <a:pt x="181" y="122"/>
                </a:lnTo>
                <a:lnTo>
                  <a:pt x="181" y="122"/>
                </a:lnTo>
                <a:lnTo>
                  <a:pt x="181" y="122"/>
                </a:lnTo>
                <a:lnTo>
                  <a:pt x="181" y="122"/>
                </a:lnTo>
                <a:lnTo>
                  <a:pt x="181" y="122"/>
                </a:lnTo>
                <a:lnTo>
                  <a:pt x="181" y="123"/>
                </a:lnTo>
                <a:lnTo>
                  <a:pt x="182" y="123"/>
                </a:lnTo>
                <a:lnTo>
                  <a:pt x="182" y="124"/>
                </a:lnTo>
                <a:lnTo>
                  <a:pt x="182" y="124"/>
                </a:lnTo>
                <a:lnTo>
                  <a:pt x="182" y="124"/>
                </a:lnTo>
                <a:lnTo>
                  <a:pt x="182" y="124"/>
                </a:lnTo>
                <a:lnTo>
                  <a:pt x="182" y="124"/>
                </a:lnTo>
                <a:lnTo>
                  <a:pt x="183" y="125"/>
                </a:lnTo>
                <a:lnTo>
                  <a:pt x="183" y="125"/>
                </a:lnTo>
                <a:lnTo>
                  <a:pt x="183" y="125"/>
                </a:lnTo>
                <a:lnTo>
                  <a:pt x="184" y="126"/>
                </a:lnTo>
                <a:lnTo>
                  <a:pt x="184" y="126"/>
                </a:lnTo>
                <a:lnTo>
                  <a:pt x="184" y="126"/>
                </a:lnTo>
                <a:lnTo>
                  <a:pt x="184" y="126"/>
                </a:lnTo>
                <a:lnTo>
                  <a:pt x="184" y="126"/>
                </a:lnTo>
                <a:lnTo>
                  <a:pt x="184" y="127"/>
                </a:lnTo>
                <a:lnTo>
                  <a:pt x="185" y="127"/>
                </a:lnTo>
                <a:lnTo>
                  <a:pt x="184" y="127"/>
                </a:lnTo>
                <a:lnTo>
                  <a:pt x="185" y="127"/>
                </a:lnTo>
                <a:lnTo>
                  <a:pt x="185" y="128"/>
                </a:lnTo>
                <a:lnTo>
                  <a:pt x="185" y="128"/>
                </a:lnTo>
                <a:lnTo>
                  <a:pt x="185" y="128"/>
                </a:lnTo>
                <a:lnTo>
                  <a:pt x="185" y="129"/>
                </a:lnTo>
                <a:lnTo>
                  <a:pt x="185" y="129"/>
                </a:lnTo>
                <a:lnTo>
                  <a:pt x="186" y="129"/>
                </a:lnTo>
                <a:lnTo>
                  <a:pt x="186" y="129"/>
                </a:lnTo>
                <a:lnTo>
                  <a:pt x="186" y="130"/>
                </a:lnTo>
                <a:lnTo>
                  <a:pt x="186" y="131"/>
                </a:lnTo>
                <a:lnTo>
                  <a:pt x="186" y="131"/>
                </a:lnTo>
                <a:lnTo>
                  <a:pt x="187" y="131"/>
                </a:lnTo>
                <a:lnTo>
                  <a:pt x="187" y="131"/>
                </a:lnTo>
                <a:lnTo>
                  <a:pt x="187" y="131"/>
                </a:lnTo>
                <a:lnTo>
                  <a:pt x="187" y="131"/>
                </a:lnTo>
                <a:lnTo>
                  <a:pt x="187" y="132"/>
                </a:lnTo>
                <a:lnTo>
                  <a:pt x="187" y="132"/>
                </a:lnTo>
                <a:lnTo>
                  <a:pt x="187" y="132"/>
                </a:lnTo>
                <a:lnTo>
                  <a:pt x="187" y="132"/>
                </a:lnTo>
                <a:lnTo>
                  <a:pt x="188" y="132"/>
                </a:lnTo>
                <a:lnTo>
                  <a:pt x="188" y="132"/>
                </a:lnTo>
                <a:lnTo>
                  <a:pt x="188" y="132"/>
                </a:lnTo>
                <a:lnTo>
                  <a:pt x="188" y="133"/>
                </a:lnTo>
                <a:lnTo>
                  <a:pt x="188" y="133"/>
                </a:lnTo>
                <a:lnTo>
                  <a:pt x="188" y="133"/>
                </a:lnTo>
                <a:lnTo>
                  <a:pt x="188" y="133"/>
                </a:lnTo>
                <a:lnTo>
                  <a:pt x="188" y="134"/>
                </a:lnTo>
                <a:lnTo>
                  <a:pt x="188" y="134"/>
                </a:lnTo>
                <a:lnTo>
                  <a:pt x="189" y="134"/>
                </a:lnTo>
                <a:lnTo>
                  <a:pt x="189" y="134"/>
                </a:lnTo>
                <a:lnTo>
                  <a:pt x="189" y="135"/>
                </a:lnTo>
                <a:lnTo>
                  <a:pt x="189" y="135"/>
                </a:lnTo>
                <a:lnTo>
                  <a:pt x="189" y="135"/>
                </a:lnTo>
                <a:lnTo>
                  <a:pt x="189" y="135"/>
                </a:lnTo>
                <a:lnTo>
                  <a:pt x="189" y="136"/>
                </a:lnTo>
                <a:lnTo>
                  <a:pt x="190" y="136"/>
                </a:lnTo>
                <a:lnTo>
                  <a:pt x="191" y="137"/>
                </a:lnTo>
                <a:lnTo>
                  <a:pt x="191" y="137"/>
                </a:lnTo>
                <a:lnTo>
                  <a:pt x="191" y="137"/>
                </a:lnTo>
                <a:lnTo>
                  <a:pt x="191" y="138"/>
                </a:lnTo>
                <a:lnTo>
                  <a:pt x="192" y="138"/>
                </a:lnTo>
                <a:lnTo>
                  <a:pt x="192" y="139"/>
                </a:lnTo>
                <a:lnTo>
                  <a:pt x="192" y="139"/>
                </a:lnTo>
                <a:lnTo>
                  <a:pt x="192" y="139"/>
                </a:lnTo>
                <a:lnTo>
                  <a:pt x="192" y="140"/>
                </a:lnTo>
                <a:lnTo>
                  <a:pt x="192" y="140"/>
                </a:lnTo>
                <a:lnTo>
                  <a:pt x="193" y="141"/>
                </a:lnTo>
                <a:lnTo>
                  <a:pt x="193" y="141"/>
                </a:lnTo>
                <a:lnTo>
                  <a:pt x="193" y="141"/>
                </a:lnTo>
                <a:lnTo>
                  <a:pt x="193" y="141"/>
                </a:lnTo>
                <a:lnTo>
                  <a:pt x="194" y="141"/>
                </a:lnTo>
                <a:lnTo>
                  <a:pt x="194" y="142"/>
                </a:lnTo>
                <a:lnTo>
                  <a:pt x="194" y="142"/>
                </a:lnTo>
                <a:lnTo>
                  <a:pt x="194" y="142"/>
                </a:lnTo>
                <a:lnTo>
                  <a:pt x="194" y="142"/>
                </a:lnTo>
                <a:lnTo>
                  <a:pt x="194" y="142"/>
                </a:lnTo>
                <a:lnTo>
                  <a:pt x="194" y="143"/>
                </a:lnTo>
                <a:lnTo>
                  <a:pt x="195" y="143"/>
                </a:lnTo>
                <a:lnTo>
                  <a:pt x="195" y="143"/>
                </a:lnTo>
                <a:lnTo>
                  <a:pt x="195" y="143"/>
                </a:lnTo>
                <a:lnTo>
                  <a:pt x="195" y="144"/>
                </a:lnTo>
                <a:lnTo>
                  <a:pt x="195" y="144"/>
                </a:lnTo>
                <a:lnTo>
                  <a:pt x="195" y="144"/>
                </a:lnTo>
                <a:lnTo>
                  <a:pt x="195" y="145"/>
                </a:lnTo>
                <a:lnTo>
                  <a:pt x="195" y="145"/>
                </a:lnTo>
                <a:lnTo>
                  <a:pt x="195" y="145"/>
                </a:lnTo>
                <a:lnTo>
                  <a:pt x="196" y="145"/>
                </a:lnTo>
                <a:lnTo>
                  <a:pt x="196" y="145"/>
                </a:lnTo>
                <a:lnTo>
                  <a:pt x="196" y="145"/>
                </a:lnTo>
                <a:lnTo>
                  <a:pt x="196" y="145"/>
                </a:lnTo>
                <a:lnTo>
                  <a:pt x="196" y="146"/>
                </a:lnTo>
                <a:lnTo>
                  <a:pt x="196" y="146"/>
                </a:lnTo>
                <a:lnTo>
                  <a:pt x="196" y="146"/>
                </a:lnTo>
                <a:lnTo>
                  <a:pt x="196" y="146"/>
                </a:lnTo>
                <a:lnTo>
                  <a:pt x="196" y="146"/>
                </a:lnTo>
                <a:lnTo>
                  <a:pt x="196" y="146"/>
                </a:lnTo>
                <a:lnTo>
                  <a:pt x="196" y="146"/>
                </a:lnTo>
                <a:lnTo>
                  <a:pt x="196" y="146"/>
                </a:lnTo>
                <a:lnTo>
                  <a:pt x="197" y="146"/>
                </a:lnTo>
                <a:lnTo>
                  <a:pt x="197" y="147"/>
                </a:lnTo>
                <a:lnTo>
                  <a:pt x="197" y="147"/>
                </a:lnTo>
                <a:lnTo>
                  <a:pt x="197" y="147"/>
                </a:lnTo>
                <a:lnTo>
                  <a:pt x="197" y="147"/>
                </a:lnTo>
                <a:lnTo>
                  <a:pt x="197" y="148"/>
                </a:lnTo>
                <a:lnTo>
                  <a:pt x="197" y="148"/>
                </a:lnTo>
                <a:lnTo>
                  <a:pt x="197" y="148"/>
                </a:lnTo>
                <a:lnTo>
                  <a:pt x="198" y="148"/>
                </a:lnTo>
                <a:lnTo>
                  <a:pt x="198" y="148"/>
                </a:lnTo>
                <a:lnTo>
                  <a:pt x="198" y="149"/>
                </a:lnTo>
                <a:lnTo>
                  <a:pt x="198" y="149"/>
                </a:lnTo>
                <a:lnTo>
                  <a:pt x="198" y="149"/>
                </a:lnTo>
                <a:lnTo>
                  <a:pt x="199" y="150"/>
                </a:lnTo>
                <a:lnTo>
                  <a:pt x="199" y="150"/>
                </a:lnTo>
                <a:lnTo>
                  <a:pt x="199" y="150"/>
                </a:lnTo>
                <a:lnTo>
                  <a:pt x="199" y="150"/>
                </a:lnTo>
                <a:lnTo>
                  <a:pt x="199" y="151"/>
                </a:lnTo>
                <a:lnTo>
                  <a:pt x="200" y="151"/>
                </a:lnTo>
                <a:lnTo>
                  <a:pt x="201" y="152"/>
                </a:lnTo>
                <a:lnTo>
                  <a:pt x="201" y="153"/>
                </a:lnTo>
                <a:lnTo>
                  <a:pt x="201" y="153"/>
                </a:lnTo>
                <a:lnTo>
                  <a:pt x="201" y="153"/>
                </a:lnTo>
                <a:lnTo>
                  <a:pt x="201" y="154"/>
                </a:lnTo>
                <a:lnTo>
                  <a:pt x="202" y="154"/>
                </a:lnTo>
                <a:lnTo>
                  <a:pt x="202" y="155"/>
                </a:lnTo>
                <a:lnTo>
                  <a:pt x="202" y="156"/>
                </a:lnTo>
                <a:lnTo>
                  <a:pt x="203" y="156"/>
                </a:lnTo>
                <a:lnTo>
                  <a:pt x="203" y="157"/>
                </a:lnTo>
                <a:lnTo>
                  <a:pt x="204" y="158"/>
                </a:lnTo>
                <a:lnTo>
                  <a:pt x="204" y="158"/>
                </a:lnTo>
                <a:lnTo>
                  <a:pt x="204" y="158"/>
                </a:lnTo>
                <a:lnTo>
                  <a:pt x="204" y="158"/>
                </a:lnTo>
                <a:lnTo>
                  <a:pt x="204" y="159"/>
                </a:lnTo>
                <a:lnTo>
                  <a:pt x="204" y="159"/>
                </a:lnTo>
                <a:lnTo>
                  <a:pt x="205" y="159"/>
                </a:lnTo>
                <a:lnTo>
                  <a:pt x="205" y="159"/>
                </a:lnTo>
                <a:lnTo>
                  <a:pt x="205" y="159"/>
                </a:lnTo>
                <a:lnTo>
                  <a:pt x="205" y="160"/>
                </a:lnTo>
                <a:lnTo>
                  <a:pt x="205" y="160"/>
                </a:lnTo>
                <a:lnTo>
                  <a:pt x="206" y="160"/>
                </a:lnTo>
                <a:lnTo>
                  <a:pt x="206" y="160"/>
                </a:lnTo>
                <a:lnTo>
                  <a:pt x="206" y="161"/>
                </a:lnTo>
                <a:lnTo>
                  <a:pt x="206" y="162"/>
                </a:lnTo>
                <a:lnTo>
                  <a:pt x="207" y="163"/>
                </a:lnTo>
                <a:lnTo>
                  <a:pt x="208" y="163"/>
                </a:lnTo>
                <a:lnTo>
                  <a:pt x="208" y="163"/>
                </a:lnTo>
                <a:lnTo>
                  <a:pt x="208" y="164"/>
                </a:lnTo>
                <a:lnTo>
                  <a:pt x="208" y="164"/>
                </a:lnTo>
                <a:lnTo>
                  <a:pt x="208" y="165"/>
                </a:lnTo>
                <a:lnTo>
                  <a:pt x="209" y="165"/>
                </a:lnTo>
                <a:lnTo>
                  <a:pt x="209" y="166"/>
                </a:lnTo>
                <a:lnTo>
                  <a:pt x="211" y="167"/>
                </a:lnTo>
                <a:lnTo>
                  <a:pt x="211" y="167"/>
                </a:lnTo>
                <a:lnTo>
                  <a:pt x="211" y="169"/>
                </a:lnTo>
                <a:lnTo>
                  <a:pt x="212" y="170"/>
                </a:lnTo>
                <a:lnTo>
                  <a:pt x="213" y="172"/>
                </a:lnTo>
                <a:lnTo>
                  <a:pt x="214" y="173"/>
                </a:lnTo>
                <a:lnTo>
                  <a:pt x="215" y="176"/>
                </a:lnTo>
                <a:lnTo>
                  <a:pt x="216" y="176"/>
                </a:lnTo>
                <a:lnTo>
                  <a:pt x="216" y="177"/>
                </a:lnTo>
                <a:lnTo>
                  <a:pt x="217" y="178"/>
                </a:lnTo>
                <a:lnTo>
                  <a:pt x="218" y="179"/>
                </a:lnTo>
                <a:lnTo>
                  <a:pt x="218" y="180"/>
                </a:lnTo>
                <a:lnTo>
                  <a:pt x="218" y="180"/>
                </a:lnTo>
                <a:lnTo>
                  <a:pt x="219" y="180"/>
                </a:lnTo>
                <a:lnTo>
                  <a:pt x="219" y="182"/>
                </a:lnTo>
                <a:lnTo>
                  <a:pt x="220" y="183"/>
                </a:lnTo>
                <a:lnTo>
                  <a:pt x="222" y="186"/>
                </a:lnTo>
                <a:lnTo>
                  <a:pt x="223" y="189"/>
                </a:lnTo>
                <a:lnTo>
                  <a:pt x="224" y="189"/>
                </a:lnTo>
                <a:lnTo>
                  <a:pt x="225" y="190"/>
                </a:lnTo>
                <a:lnTo>
                  <a:pt x="225" y="190"/>
                </a:lnTo>
                <a:lnTo>
                  <a:pt x="225" y="191"/>
                </a:lnTo>
                <a:lnTo>
                  <a:pt x="225" y="192"/>
                </a:lnTo>
                <a:lnTo>
                  <a:pt x="226" y="192"/>
                </a:lnTo>
                <a:lnTo>
                  <a:pt x="226" y="192"/>
                </a:lnTo>
                <a:lnTo>
                  <a:pt x="226" y="192"/>
                </a:lnTo>
                <a:lnTo>
                  <a:pt x="226" y="192"/>
                </a:lnTo>
                <a:lnTo>
                  <a:pt x="227" y="192"/>
                </a:lnTo>
                <a:lnTo>
                  <a:pt x="227" y="192"/>
                </a:lnTo>
                <a:lnTo>
                  <a:pt x="229" y="192"/>
                </a:lnTo>
                <a:lnTo>
                  <a:pt x="229" y="192"/>
                </a:lnTo>
                <a:lnTo>
                  <a:pt x="230" y="192"/>
                </a:lnTo>
                <a:lnTo>
                  <a:pt x="232" y="192"/>
                </a:lnTo>
                <a:lnTo>
                  <a:pt x="237" y="192"/>
                </a:lnTo>
                <a:lnTo>
                  <a:pt x="237" y="192"/>
                </a:lnTo>
                <a:lnTo>
                  <a:pt x="242" y="192"/>
                </a:lnTo>
                <a:lnTo>
                  <a:pt x="247" y="192"/>
                </a:lnTo>
                <a:lnTo>
                  <a:pt x="248" y="192"/>
                </a:lnTo>
                <a:lnTo>
                  <a:pt x="251" y="192"/>
                </a:lnTo>
                <a:lnTo>
                  <a:pt x="256" y="192"/>
                </a:lnTo>
                <a:lnTo>
                  <a:pt x="256" y="192"/>
                </a:lnTo>
                <a:lnTo>
                  <a:pt x="256" y="192"/>
                </a:lnTo>
                <a:lnTo>
                  <a:pt x="257" y="192"/>
                </a:lnTo>
                <a:lnTo>
                  <a:pt x="257" y="193"/>
                </a:lnTo>
                <a:lnTo>
                  <a:pt x="257" y="193"/>
                </a:lnTo>
                <a:lnTo>
                  <a:pt x="258" y="194"/>
                </a:lnTo>
                <a:lnTo>
                  <a:pt x="259" y="195"/>
                </a:lnTo>
                <a:lnTo>
                  <a:pt x="259" y="195"/>
                </a:lnTo>
                <a:lnTo>
                  <a:pt x="260" y="196"/>
                </a:lnTo>
                <a:lnTo>
                  <a:pt x="261" y="197"/>
                </a:lnTo>
                <a:lnTo>
                  <a:pt x="261" y="198"/>
                </a:lnTo>
                <a:lnTo>
                  <a:pt x="263" y="200"/>
                </a:lnTo>
                <a:lnTo>
                  <a:pt x="263" y="200"/>
                </a:lnTo>
                <a:lnTo>
                  <a:pt x="263" y="200"/>
                </a:lnTo>
                <a:lnTo>
                  <a:pt x="263" y="200"/>
                </a:lnTo>
                <a:lnTo>
                  <a:pt x="263" y="200"/>
                </a:lnTo>
                <a:lnTo>
                  <a:pt x="263" y="200"/>
                </a:lnTo>
                <a:lnTo>
                  <a:pt x="264" y="201"/>
                </a:lnTo>
                <a:lnTo>
                  <a:pt x="267" y="204"/>
                </a:lnTo>
                <a:lnTo>
                  <a:pt x="269" y="207"/>
                </a:lnTo>
                <a:lnTo>
                  <a:pt x="273" y="212"/>
                </a:lnTo>
                <a:lnTo>
                  <a:pt x="277" y="217"/>
                </a:lnTo>
                <a:lnTo>
                  <a:pt x="281" y="222"/>
                </a:lnTo>
                <a:lnTo>
                  <a:pt x="280" y="222"/>
                </a:lnTo>
                <a:lnTo>
                  <a:pt x="282" y="224"/>
                </a:lnTo>
                <a:lnTo>
                  <a:pt x="284" y="226"/>
                </a:lnTo>
                <a:lnTo>
                  <a:pt x="286" y="228"/>
                </a:lnTo>
                <a:lnTo>
                  <a:pt x="286" y="229"/>
                </a:lnTo>
                <a:lnTo>
                  <a:pt x="286" y="229"/>
                </a:lnTo>
                <a:lnTo>
                  <a:pt x="286" y="229"/>
                </a:lnTo>
                <a:lnTo>
                  <a:pt x="287" y="230"/>
                </a:lnTo>
                <a:lnTo>
                  <a:pt x="287" y="230"/>
                </a:lnTo>
                <a:lnTo>
                  <a:pt x="288" y="231"/>
                </a:lnTo>
                <a:lnTo>
                  <a:pt x="289" y="233"/>
                </a:lnTo>
                <a:lnTo>
                  <a:pt x="290" y="233"/>
                </a:lnTo>
                <a:lnTo>
                  <a:pt x="291" y="234"/>
                </a:lnTo>
                <a:lnTo>
                  <a:pt x="291" y="235"/>
                </a:lnTo>
                <a:lnTo>
                  <a:pt x="292" y="236"/>
                </a:lnTo>
                <a:lnTo>
                  <a:pt x="293" y="237"/>
                </a:lnTo>
                <a:lnTo>
                  <a:pt x="293" y="238"/>
                </a:lnTo>
                <a:lnTo>
                  <a:pt x="294" y="238"/>
                </a:lnTo>
                <a:lnTo>
                  <a:pt x="294" y="240"/>
                </a:lnTo>
                <a:lnTo>
                  <a:pt x="295" y="240"/>
                </a:lnTo>
                <a:lnTo>
                  <a:pt x="295" y="240"/>
                </a:lnTo>
                <a:lnTo>
                  <a:pt x="295" y="240"/>
                </a:lnTo>
                <a:lnTo>
                  <a:pt x="295" y="240"/>
                </a:lnTo>
                <a:lnTo>
                  <a:pt x="295" y="240"/>
                </a:lnTo>
                <a:lnTo>
                  <a:pt x="295" y="240"/>
                </a:lnTo>
                <a:lnTo>
                  <a:pt x="295" y="241"/>
                </a:lnTo>
                <a:lnTo>
                  <a:pt x="296" y="241"/>
                </a:lnTo>
                <a:lnTo>
                  <a:pt x="297" y="242"/>
                </a:lnTo>
                <a:lnTo>
                  <a:pt x="297" y="243"/>
                </a:lnTo>
                <a:lnTo>
                  <a:pt x="298" y="244"/>
                </a:lnTo>
                <a:lnTo>
                  <a:pt x="298" y="244"/>
                </a:lnTo>
                <a:lnTo>
                  <a:pt x="299" y="245"/>
                </a:lnTo>
                <a:lnTo>
                  <a:pt x="299" y="245"/>
                </a:lnTo>
                <a:lnTo>
                  <a:pt x="300" y="245"/>
                </a:lnTo>
                <a:lnTo>
                  <a:pt x="300" y="245"/>
                </a:lnTo>
                <a:lnTo>
                  <a:pt x="300" y="245"/>
                </a:lnTo>
                <a:lnTo>
                  <a:pt x="300" y="246"/>
                </a:lnTo>
                <a:lnTo>
                  <a:pt x="300" y="247"/>
                </a:lnTo>
                <a:lnTo>
                  <a:pt x="301" y="247"/>
                </a:lnTo>
                <a:lnTo>
                  <a:pt x="302" y="249"/>
                </a:lnTo>
                <a:lnTo>
                  <a:pt x="304" y="252"/>
                </a:lnTo>
                <a:lnTo>
                  <a:pt x="305" y="252"/>
                </a:lnTo>
                <a:lnTo>
                  <a:pt x="307" y="255"/>
                </a:lnTo>
                <a:lnTo>
                  <a:pt x="309" y="257"/>
                </a:lnTo>
                <a:lnTo>
                  <a:pt x="309" y="257"/>
                </a:lnTo>
                <a:lnTo>
                  <a:pt x="309" y="257"/>
                </a:lnTo>
                <a:lnTo>
                  <a:pt x="309" y="258"/>
                </a:lnTo>
                <a:lnTo>
                  <a:pt x="310" y="258"/>
                </a:lnTo>
                <a:lnTo>
                  <a:pt x="310" y="258"/>
                </a:lnTo>
                <a:lnTo>
                  <a:pt x="310" y="259"/>
                </a:lnTo>
                <a:lnTo>
                  <a:pt x="310" y="259"/>
                </a:lnTo>
                <a:lnTo>
                  <a:pt x="311" y="260"/>
                </a:lnTo>
                <a:lnTo>
                  <a:pt x="311" y="261"/>
                </a:lnTo>
                <a:lnTo>
                  <a:pt x="312" y="261"/>
                </a:lnTo>
                <a:lnTo>
                  <a:pt x="312" y="262"/>
                </a:lnTo>
                <a:lnTo>
                  <a:pt x="312" y="262"/>
                </a:lnTo>
                <a:lnTo>
                  <a:pt x="313" y="262"/>
                </a:lnTo>
                <a:lnTo>
                  <a:pt x="314" y="262"/>
                </a:lnTo>
                <a:lnTo>
                  <a:pt x="314" y="262"/>
                </a:lnTo>
                <a:lnTo>
                  <a:pt x="315" y="262"/>
                </a:lnTo>
                <a:lnTo>
                  <a:pt x="315" y="262"/>
                </a:lnTo>
                <a:lnTo>
                  <a:pt x="315" y="262"/>
                </a:lnTo>
                <a:lnTo>
                  <a:pt x="315" y="262"/>
                </a:lnTo>
                <a:lnTo>
                  <a:pt x="315" y="262"/>
                </a:lnTo>
                <a:lnTo>
                  <a:pt x="315" y="262"/>
                </a:lnTo>
                <a:lnTo>
                  <a:pt x="315" y="262"/>
                </a:lnTo>
                <a:lnTo>
                  <a:pt x="316" y="262"/>
                </a:lnTo>
                <a:lnTo>
                  <a:pt x="317" y="262"/>
                </a:lnTo>
                <a:lnTo>
                  <a:pt x="317" y="262"/>
                </a:lnTo>
                <a:lnTo>
                  <a:pt x="317" y="262"/>
                </a:lnTo>
                <a:lnTo>
                  <a:pt x="318" y="262"/>
                </a:lnTo>
                <a:lnTo>
                  <a:pt x="318" y="261"/>
                </a:lnTo>
                <a:lnTo>
                  <a:pt x="318" y="261"/>
                </a:lnTo>
                <a:lnTo>
                  <a:pt x="319" y="261"/>
                </a:lnTo>
                <a:lnTo>
                  <a:pt x="319" y="261"/>
                </a:lnTo>
                <a:lnTo>
                  <a:pt x="319" y="261"/>
                </a:lnTo>
                <a:lnTo>
                  <a:pt x="320" y="261"/>
                </a:lnTo>
                <a:lnTo>
                  <a:pt x="320" y="261"/>
                </a:lnTo>
                <a:lnTo>
                  <a:pt x="320" y="261"/>
                </a:lnTo>
                <a:lnTo>
                  <a:pt x="321" y="261"/>
                </a:lnTo>
                <a:lnTo>
                  <a:pt x="321" y="261"/>
                </a:lnTo>
                <a:lnTo>
                  <a:pt x="321" y="261"/>
                </a:lnTo>
                <a:lnTo>
                  <a:pt x="321" y="261"/>
                </a:lnTo>
                <a:lnTo>
                  <a:pt x="321" y="261"/>
                </a:lnTo>
                <a:lnTo>
                  <a:pt x="321" y="261"/>
                </a:lnTo>
                <a:lnTo>
                  <a:pt x="321" y="261"/>
                </a:lnTo>
                <a:lnTo>
                  <a:pt x="322" y="261"/>
                </a:lnTo>
                <a:lnTo>
                  <a:pt x="322" y="261"/>
                </a:lnTo>
                <a:lnTo>
                  <a:pt x="322" y="261"/>
                </a:lnTo>
                <a:lnTo>
                  <a:pt x="322" y="261"/>
                </a:lnTo>
                <a:lnTo>
                  <a:pt x="322" y="261"/>
                </a:lnTo>
                <a:lnTo>
                  <a:pt x="322" y="262"/>
                </a:lnTo>
                <a:lnTo>
                  <a:pt x="322" y="262"/>
                </a:lnTo>
                <a:lnTo>
                  <a:pt x="322" y="262"/>
                </a:lnTo>
                <a:lnTo>
                  <a:pt x="322" y="262"/>
                </a:lnTo>
                <a:lnTo>
                  <a:pt x="322" y="262"/>
                </a:lnTo>
                <a:lnTo>
                  <a:pt x="322" y="262"/>
                </a:lnTo>
                <a:lnTo>
                  <a:pt x="322" y="262"/>
                </a:lnTo>
                <a:lnTo>
                  <a:pt x="322" y="263"/>
                </a:lnTo>
                <a:lnTo>
                  <a:pt x="322" y="263"/>
                </a:lnTo>
                <a:lnTo>
                  <a:pt x="322" y="263"/>
                </a:lnTo>
                <a:lnTo>
                  <a:pt x="323" y="263"/>
                </a:lnTo>
                <a:lnTo>
                  <a:pt x="323" y="263"/>
                </a:lnTo>
                <a:lnTo>
                  <a:pt x="323" y="263"/>
                </a:lnTo>
                <a:lnTo>
                  <a:pt x="323" y="263"/>
                </a:lnTo>
                <a:lnTo>
                  <a:pt x="323" y="263"/>
                </a:lnTo>
                <a:lnTo>
                  <a:pt x="323" y="263"/>
                </a:lnTo>
                <a:lnTo>
                  <a:pt x="323" y="263"/>
                </a:lnTo>
                <a:lnTo>
                  <a:pt x="323" y="263"/>
                </a:lnTo>
                <a:lnTo>
                  <a:pt x="323" y="263"/>
                </a:lnTo>
                <a:lnTo>
                  <a:pt x="323" y="263"/>
                </a:lnTo>
                <a:lnTo>
                  <a:pt x="323" y="263"/>
                </a:lnTo>
                <a:lnTo>
                  <a:pt x="323" y="264"/>
                </a:lnTo>
                <a:lnTo>
                  <a:pt x="323" y="264"/>
                </a:lnTo>
                <a:lnTo>
                  <a:pt x="323" y="264"/>
                </a:lnTo>
                <a:lnTo>
                  <a:pt x="324" y="264"/>
                </a:lnTo>
                <a:lnTo>
                  <a:pt x="324" y="264"/>
                </a:lnTo>
                <a:lnTo>
                  <a:pt x="324" y="264"/>
                </a:lnTo>
                <a:lnTo>
                  <a:pt x="324" y="264"/>
                </a:lnTo>
                <a:lnTo>
                  <a:pt x="324" y="265"/>
                </a:lnTo>
                <a:lnTo>
                  <a:pt x="324" y="265"/>
                </a:lnTo>
                <a:lnTo>
                  <a:pt x="324" y="265"/>
                </a:lnTo>
                <a:lnTo>
                  <a:pt x="324" y="265"/>
                </a:lnTo>
                <a:lnTo>
                  <a:pt x="324" y="265"/>
                </a:lnTo>
                <a:lnTo>
                  <a:pt x="324" y="265"/>
                </a:lnTo>
                <a:lnTo>
                  <a:pt x="324" y="265"/>
                </a:lnTo>
                <a:lnTo>
                  <a:pt x="324" y="265"/>
                </a:lnTo>
                <a:lnTo>
                  <a:pt x="324" y="265"/>
                </a:lnTo>
                <a:lnTo>
                  <a:pt x="324" y="265"/>
                </a:lnTo>
                <a:lnTo>
                  <a:pt x="324" y="265"/>
                </a:lnTo>
                <a:lnTo>
                  <a:pt x="324" y="265"/>
                </a:lnTo>
                <a:lnTo>
                  <a:pt x="324" y="265"/>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7"/>
                </a:lnTo>
                <a:lnTo>
                  <a:pt x="324" y="267"/>
                </a:lnTo>
                <a:lnTo>
                  <a:pt x="324" y="267"/>
                </a:lnTo>
                <a:lnTo>
                  <a:pt x="325" y="267"/>
                </a:lnTo>
                <a:lnTo>
                  <a:pt x="325" y="267"/>
                </a:lnTo>
                <a:lnTo>
                  <a:pt x="325" y="267"/>
                </a:lnTo>
                <a:lnTo>
                  <a:pt x="325" y="267"/>
                </a:lnTo>
                <a:lnTo>
                  <a:pt x="324" y="267"/>
                </a:lnTo>
                <a:lnTo>
                  <a:pt x="325" y="268"/>
                </a:lnTo>
                <a:lnTo>
                  <a:pt x="325" y="268"/>
                </a:lnTo>
                <a:lnTo>
                  <a:pt x="325" y="268"/>
                </a:lnTo>
                <a:lnTo>
                  <a:pt x="325" y="268"/>
                </a:lnTo>
                <a:lnTo>
                  <a:pt x="325" y="268"/>
                </a:lnTo>
                <a:lnTo>
                  <a:pt x="325" y="268"/>
                </a:lnTo>
                <a:lnTo>
                  <a:pt x="325" y="268"/>
                </a:lnTo>
                <a:lnTo>
                  <a:pt x="325" y="268"/>
                </a:lnTo>
                <a:lnTo>
                  <a:pt x="325" y="268"/>
                </a:lnTo>
                <a:lnTo>
                  <a:pt x="325" y="268"/>
                </a:lnTo>
                <a:lnTo>
                  <a:pt x="325" y="268"/>
                </a:lnTo>
                <a:lnTo>
                  <a:pt x="325" y="268"/>
                </a:lnTo>
                <a:lnTo>
                  <a:pt x="325" y="268"/>
                </a:lnTo>
                <a:lnTo>
                  <a:pt x="325" y="268"/>
                </a:lnTo>
                <a:lnTo>
                  <a:pt x="325" y="269"/>
                </a:lnTo>
                <a:lnTo>
                  <a:pt x="325" y="269"/>
                </a:lnTo>
                <a:lnTo>
                  <a:pt x="325" y="269"/>
                </a:lnTo>
                <a:lnTo>
                  <a:pt x="325" y="269"/>
                </a:lnTo>
                <a:lnTo>
                  <a:pt x="325" y="269"/>
                </a:lnTo>
                <a:lnTo>
                  <a:pt x="325" y="269"/>
                </a:lnTo>
                <a:lnTo>
                  <a:pt x="325" y="269"/>
                </a:lnTo>
                <a:lnTo>
                  <a:pt x="325" y="269"/>
                </a:lnTo>
                <a:lnTo>
                  <a:pt x="325" y="269"/>
                </a:lnTo>
                <a:lnTo>
                  <a:pt x="325" y="269"/>
                </a:lnTo>
                <a:lnTo>
                  <a:pt x="325" y="269"/>
                </a:lnTo>
                <a:lnTo>
                  <a:pt x="325" y="269"/>
                </a:lnTo>
                <a:lnTo>
                  <a:pt x="325" y="269"/>
                </a:lnTo>
                <a:lnTo>
                  <a:pt x="325" y="269"/>
                </a:lnTo>
                <a:lnTo>
                  <a:pt x="325" y="269"/>
                </a:lnTo>
                <a:lnTo>
                  <a:pt x="325" y="270"/>
                </a:lnTo>
                <a:lnTo>
                  <a:pt x="325" y="270"/>
                </a:lnTo>
                <a:lnTo>
                  <a:pt x="325" y="270"/>
                </a:lnTo>
                <a:lnTo>
                  <a:pt x="325" y="270"/>
                </a:lnTo>
                <a:lnTo>
                  <a:pt x="325" y="270"/>
                </a:lnTo>
                <a:lnTo>
                  <a:pt x="325" y="270"/>
                </a:lnTo>
                <a:lnTo>
                  <a:pt x="325" y="270"/>
                </a:lnTo>
                <a:lnTo>
                  <a:pt x="325" y="270"/>
                </a:lnTo>
                <a:lnTo>
                  <a:pt x="325" y="270"/>
                </a:lnTo>
                <a:lnTo>
                  <a:pt x="325" y="271"/>
                </a:lnTo>
                <a:lnTo>
                  <a:pt x="325" y="271"/>
                </a:lnTo>
                <a:lnTo>
                  <a:pt x="325" y="271"/>
                </a:lnTo>
                <a:lnTo>
                  <a:pt x="325" y="271"/>
                </a:lnTo>
                <a:lnTo>
                  <a:pt x="325" y="271"/>
                </a:lnTo>
                <a:lnTo>
                  <a:pt x="325" y="271"/>
                </a:lnTo>
                <a:lnTo>
                  <a:pt x="325" y="271"/>
                </a:lnTo>
                <a:lnTo>
                  <a:pt x="326" y="271"/>
                </a:lnTo>
                <a:lnTo>
                  <a:pt x="326" y="271"/>
                </a:lnTo>
                <a:lnTo>
                  <a:pt x="326" y="271"/>
                </a:lnTo>
                <a:lnTo>
                  <a:pt x="326" y="271"/>
                </a:lnTo>
                <a:lnTo>
                  <a:pt x="326" y="271"/>
                </a:lnTo>
                <a:lnTo>
                  <a:pt x="326" y="271"/>
                </a:lnTo>
                <a:lnTo>
                  <a:pt x="326" y="271"/>
                </a:lnTo>
                <a:lnTo>
                  <a:pt x="326" y="271"/>
                </a:lnTo>
                <a:lnTo>
                  <a:pt x="326" y="271"/>
                </a:lnTo>
                <a:lnTo>
                  <a:pt x="326" y="271"/>
                </a:lnTo>
                <a:lnTo>
                  <a:pt x="326" y="272"/>
                </a:lnTo>
                <a:lnTo>
                  <a:pt x="326" y="272"/>
                </a:lnTo>
                <a:lnTo>
                  <a:pt x="326" y="272"/>
                </a:lnTo>
                <a:lnTo>
                  <a:pt x="326" y="272"/>
                </a:lnTo>
                <a:lnTo>
                  <a:pt x="326" y="272"/>
                </a:lnTo>
                <a:lnTo>
                  <a:pt x="326" y="272"/>
                </a:lnTo>
                <a:lnTo>
                  <a:pt x="327" y="272"/>
                </a:lnTo>
                <a:lnTo>
                  <a:pt x="327" y="272"/>
                </a:lnTo>
                <a:lnTo>
                  <a:pt x="327" y="272"/>
                </a:lnTo>
                <a:lnTo>
                  <a:pt x="327" y="272"/>
                </a:lnTo>
                <a:lnTo>
                  <a:pt x="327" y="272"/>
                </a:lnTo>
                <a:lnTo>
                  <a:pt x="327" y="272"/>
                </a:lnTo>
                <a:lnTo>
                  <a:pt x="327" y="272"/>
                </a:lnTo>
                <a:lnTo>
                  <a:pt x="327" y="272"/>
                </a:lnTo>
                <a:lnTo>
                  <a:pt x="327" y="272"/>
                </a:lnTo>
                <a:lnTo>
                  <a:pt x="327" y="272"/>
                </a:lnTo>
                <a:lnTo>
                  <a:pt x="328" y="272"/>
                </a:lnTo>
                <a:lnTo>
                  <a:pt x="328" y="272"/>
                </a:lnTo>
                <a:lnTo>
                  <a:pt x="328" y="272"/>
                </a:lnTo>
                <a:lnTo>
                  <a:pt x="328" y="272"/>
                </a:lnTo>
                <a:lnTo>
                  <a:pt x="328" y="272"/>
                </a:lnTo>
                <a:lnTo>
                  <a:pt x="328" y="272"/>
                </a:lnTo>
                <a:lnTo>
                  <a:pt x="329" y="272"/>
                </a:lnTo>
                <a:lnTo>
                  <a:pt x="329" y="272"/>
                </a:lnTo>
                <a:lnTo>
                  <a:pt x="329" y="272"/>
                </a:lnTo>
                <a:lnTo>
                  <a:pt x="329" y="272"/>
                </a:lnTo>
                <a:lnTo>
                  <a:pt x="329" y="272"/>
                </a:lnTo>
                <a:lnTo>
                  <a:pt x="329" y="272"/>
                </a:lnTo>
                <a:lnTo>
                  <a:pt x="329" y="272"/>
                </a:lnTo>
                <a:lnTo>
                  <a:pt x="329" y="273"/>
                </a:lnTo>
                <a:lnTo>
                  <a:pt x="329" y="273"/>
                </a:lnTo>
                <a:lnTo>
                  <a:pt x="330" y="273"/>
                </a:lnTo>
                <a:lnTo>
                  <a:pt x="330" y="273"/>
                </a:lnTo>
                <a:lnTo>
                  <a:pt x="330" y="273"/>
                </a:lnTo>
                <a:lnTo>
                  <a:pt x="330" y="273"/>
                </a:lnTo>
                <a:lnTo>
                  <a:pt x="331" y="273"/>
                </a:lnTo>
                <a:lnTo>
                  <a:pt x="331" y="273"/>
                </a:lnTo>
                <a:lnTo>
                  <a:pt x="331" y="273"/>
                </a:lnTo>
                <a:lnTo>
                  <a:pt x="331" y="273"/>
                </a:lnTo>
                <a:lnTo>
                  <a:pt x="331" y="273"/>
                </a:lnTo>
                <a:lnTo>
                  <a:pt x="331" y="273"/>
                </a:lnTo>
                <a:lnTo>
                  <a:pt x="331" y="273"/>
                </a:lnTo>
                <a:lnTo>
                  <a:pt x="331" y="273"/>
                </a:lnTo>
                <a:lnTo>
                  <a:pt x="331" y="274"/>
                </a:lnTo>
                <a:lnTo>
                  <a:pt x="331" y="274"/>
                </a:lnTo>
                <a:lnTo>
                  <a:pt x="331" y="274"/>
                </a:lnTo>
                <a:lnTo>
                  <a:pt x="331" y="274"/>
                </a:lnTo>
                <a:lnTo>
                  <a:pt x="331" y="274"/>
                </a:lnTo>
                <a:lnTo>
                  <a:pt x="331" y="274"/>
                </a:lnTo>
                <a:lnTo>
                  <a:pt x="331" y="274"/>
                </a:lnTo>
                <a:lnTo>
                  <a:pt x="331" y="274"/>
                </a:lnTo>
                <a:lnTo>
                  <a:pt x="331" y="274"/>
                </a:lnTo>
                <a:lnTo>
                  <a:pt x="331" y="274"/>
                </a:lnTo>
                <a:lnTo>
                  <a:pt x="331" y="275"/>
                </a:lnTo>
                <a:lnTo>
                  <a:pt x="331" y="275"/>
                </a:lnTo>
                <a:lnTo>
                  <a:pt x="331" y="275"/>
                </a:lnTo>
                <a:lnTo>
                  <a:pt x="332" y="275"/>
                </a:lnTo>
                <a:lnTo>
                  <a:pt x="332" y="275"/>
                </a:lnTo>
                <a:lnTo>
                  <a:pt x="332" y="275"/>
                </a:lnTo>
                <a:lnTo>
                  <a:pt x="332" y="275"/>
                </a:lnTo>
                <a:lnTo>
                  <a:pt x="332" y="275"/>
                </a:lnTo>
                <a:lnTo>
                  <a:pt x="332" y="276"/>
                </a:lnTo>
                <a:lnTo>
                  <a:pt x="332" y="276"/>
                </a:lnTo>
                <a:lnTo>
                  <a:pt x="332" y="276"/>
                </a:lnTo>
                <a:lnTo>
                  <a:pt x="332" y="276"/>
                </a:lnTo>
                <a:lnTo>
                  <a:pt x="332" y="276"/>
                </a:lnTo>
                <a:lnTo>
                  <a:pt x="333" y="276"/>
                </a:lnTo>
                <a:lnTo>
                  <a:pt x="333" y="276"/>
                </a:lnTo>
                <a:lnTo>
                  <a:pt x="333" y="276"/>
                </a:lnTo>
                <a:lnTo>
                  <a:pt x="333" y="276"/>
                </a:lnTo>
                <a:lnTo>
                  <a:pt x="333" y="276"/>
                </a:lnTo>
                <a:lnTo>
                  <a:pt x="333" y="276"/>
                </a:lnTo>
                <a:lnTo>
                  <a:pt x="333" y="276"/>
                </a:lnTo>
                <a:lnTo>
                  <a:pt x="334" y="276"/>
                </a:lnTo>
                <a:lnTo>
                  <a:pt x="334" y="276"/>
                </a:lnTo>
                <a:lnTo>
                  <a:pt x="334" y="276"/>
                </a:lnTo>
                <a:lnTo>
                  <a:pt x="334" y="276"/>
                </a:lnTo>
                <a:lnTo>
                  <a:pt x="334" y="276"/>
                </a:lnTo>
                <a:lnTo>
                  <a:pt x="334" y="276"/>
                </a:lnTo>
                <a:lnTo>
                  <a:pt x="334" y="276"/>
                </a:lnTo>
                <a:lnTo>
                  <a:pt x="334" y="276"/>
                </a:lnTo>
                <a:lnTo>
                  <a:pt x="334" y="276"/>
                </a:lnTo>
                <a:lnTo>
                  <a:pt x="334" y="276"/>
                </a:lnTo>
                <a:lnTo>
                  <a:pt x="335" y="276"/>
                </a:lnTo>
                <a:lnTo>
                  <a:pt x="335" y="276"/>
                </a:lnTo>
                <a:lnTo>
                  <a:pt x="335" y="276"/>
                </a:lnTo>
                <a:lnTo>
                  <a:pt x="335" y="276"/>
                </a:lnTo>
                <a:lnTo>
                  <a:pt x="335" y="276"/>
                </a:lnTo>
                <a:lnTo>
                  <a:pt x="335" y="276"/>
                </a:lnTo>
                <a:lnTo>
                  <a:pt x="335" y="276"/>
                </a:lnTo>
                <a:lnTo>
                  <a:pt x="335" y="276"/>
                </a:lnTo>
                <a:lnTo>
                  <a:pt x="335" y="276"/>
                </a:lnTo>
                <a:lnTo>
                  <a:pt x="336" y="276"/>
                </a:lnTo>
                <a:lnTo>
                  <a:pt x="336" y="276"/>
                </a:lnTo>
                <a:lnTo>
                  <a:pt x="336" y="276"/>
                </a:lnTo>
                <a:lnTo>
                  <a:pt x="336" y="276"/>
                </a:lnTo>
                <a:lnTo>
                  <a:pt x="336" y="276"/>
                </a:lnTo>
                <a:lnTo>
                  <a:pt x="336" y="276"/>
                </a:lnTo>
                <a:lnTo>
                  <a:pt x="336" y="276"/>
                </a:lnTo>
                <a:lnTo>
                  <a:pt x="336" y="276"/>
                </a:lnTo>
                <a:lnTo>
                  <a:pt x="336" y="276"/>
                </a:lnTo>
                <a:lnTo>
                  <a:pt x="336" y="276"/>
                </a:lnTo>
                <a:lnTo>
                  <a:pt x="336" y="276"/>
                </a:lnTo>
                <a:lnTo>
                  <a:pt x="336" y="276"/>
                </a:lnTo>
                <a:lnTo>
                  <a:pt x="337" y="276"/>
                </a:lnTo>
                <a:lnTo>
                  <a:pt x="337" y="276"/>
                </a:lnTo>
                <a:lnTo>
                  <a:pt x="337" y="276"/>
                </a:lnTo>
                <a:lnTo>
                  <a:pt x="337" y="276"/>
                </a:lnTo>
                <a:lnTo>
                  <a:pt x="337" y="276"/>
                </a:lnTo>
                <a:lnTo>
                  <a:pt x="337" y="276"/>
                </a:lnTo>
                <a:lnTo>
                  <a:pt x="337" y="276"/>
                </a:lnTo>
                <a:lnTo>
                  <a:pt x="338" y="276"/>
                </a:lnTo>
                <a:lnTo>
                  <a:pt x="338" y="276"/>
                </a:lnTo>
                <a:lnTo>
                  <a:pt x="338" y="276"/>
                </a:lnTo>
                <a:lnTo>
                  <a:pt x="338" y="276"/>
                </a:lnTo>
                <a:lnTo>
                  <a:pt x="338" y="276"/>
                </a:lnTo>
                <a:lnTo>
                  <a:pt x="338" y="276"/>
                </a:lnTo>
                <a:lnTo>
                  <a:pt x="338" y="276"/>
                </a:lnTo>
                <a:lnTo>
                  <a:pt x="338" y="276"/>
                </a:lnTo>
                <a:lnTo>
                  <a:pt x="338" y="276"/>
                </a:lnTo>
                <a:lnTo>
                  <a:pt x="338" y="276"/>
                </a:lnTo>
                <a:lnTo>
                  <a:pt x="338" y="276"/>
                </a:lnTo>
                <a:lnTo>
                  <a:pt x="338" y="276"/>
                </a:lnTo>
                <a:lnTo>
                  <a:pt x="338" y="276"/>
                </a:lnTo>
                <a:lnTo>
                  <a:pt x="339" y="276"/>
                </a:lnTo>
                <a:lnTo>
                  <a:pt x="339" y="276"/>
                </a:lnTo>
                <a:lnTo>
                  <a:pt x="339" y="276"/>
                </a:lnTo>
                <a:lnTo>
                  <a:pt x="339" y="276"/>
                </a:lnTo>
                <a:lnTo>
                  <a:pt x="339" y="276"/>
                </a:lnTo>
                <a:lnTo>
                  <a:pt x="339" y="276"/>
                </a:lnTo>
                <a:lnTo>
                  <a:pt x="339" y="276"/>
                </a:lnTo>
                <a:lnTo>
                  <a:pt x="339" y="276"/>
                </a:lnTo>
                <a:lnTo>
                  <a:pt x="339" y="277"/>
                </a:lnTo>
                <a:lnTo>
                  <a:pt x="339" y="277"/>
                </a:lnTo>
                <a:lnTo>
                  <a:pt x="339" y="277"/>
                </a:lnTo>
                <a:lnTo>
                  <a:pt x="339" y="277"/>
                </a:lnTo>
                <a:lnTo>
                  <a:pt x="339" y="277"/>
                </a:lnTo>
                <a:lnTo>
                  <a:pt x="339" y="277"/>
                </a:lnTo>
                <a:lnTo>
                  <a:pt x="339" y="277"/>
                </a:lnTo>
                <a:lnTo>
                  <a:pt x="339" y="277"/>
                </a:lnTo>
                <a:lnTo>
                  <a:pt x="339" y="278"/>
                </a:lnTo>
                <a:lnTo>
                  <a:pt x="339" y="278"/>
                </a:lnTo>
                <a:lnTo>
                  <a:pt x="339" y="278"/>
                </a:lnTo>
                <a:lnTo>
                  <a:pt x="339" y="278"/>
                </a:lnTo>
                <a:lnTo>
                  <a:pt x="339" y="278"/>
                </a:lnTo>
                <a:lnTo>
                  <a:pt x="339" y="278"/>
                </a:lnTo>
                <a:lnTo>
                  <a:pt x="339" y="278"/>
                </a:lnTo>
                <a:lnTo>
                  <a:pt x="339" y="278"/>
                </a:lnTo>
                <a:lnTo>
                  <a:pt x="339" y="278"/>
                </a:lnTo>
                <a:lnTo>
                  <a:pt x="339" y="278"/>
                </a:lnTo>
                <a:lnTo>
                  <a:pt x="339" y="278"/>
                </a:lnTo>
                <a:lnTo>
                  <a:pt x="339" y="278"/>
                </a:lnTo>
                <a:lnTo>
                  <a:pt x="339" y="278"/>
                </a:lnTo>
                <a:lnTo>
                  <a:pt x="339" y="278"/>
                </a:lnTo>
                <a:lnTo>
                  <a:pt x="339" y="278"/>
                </a:lnTo>
                <a:lnTo>
                  <a:pt x="340" y="278"/>
                </a:lnTo>
                <a:lnTo>
                  <a:pt x="340" y="278"/>
                </a:lnTo>
                <a:lnTo>
                  <a:pt x="341" y="278"/>
                </a:lnTo>
                <a:lnTo>
                  <a:pt x="341" y="279"/>
                </a:lnTo>
                <a:lnTo>
                  <a:pt x="341" y="279"/>
                </a:lnTo>
                <a:lnTo>
                  <a:pt x="341" y="279"/>
                </a:lnTo>
                <a:lnTo>
                  <a:pt x="341" y="279"/>
                </a:lnTo>
                <a:lnTo>
                  <a:pt x="341" y="279"/>
                </a:lnTo>
                <a:lnTo>
                  <a:pt x="341" y="280"/>
                </a:lnTo>
                <a:lnTo>
                  <a:pt x="341" y="280"/>
                </a:lnTo>
                <a:lnTo>
                  <a:pt x="341" y="280"/>
                </a:lnTo>
                <a:lnTo>
                  <a:pt x="341" y="280"/>
                </a:lnTo>
                <a:lnTo>
                  <a:pt x="341" y="280"/>
                </a:lnTo>
                <a:lnTo>
                  <a:pt x="341" y="281"/>
                </a:lnTo>
                <a:lnTo>
                  <a:pt x="341" y="281"/>
                </a:lnTo>
                <a:lnTo>
                  <a:pt x="341" y="281"/>
                </a:lnTo>
                <a:lnTo>
                  <a:pt x="341" y="282"/>
                </a:lnTo>
                <a:lnTo>
                  <a:pt x="341" y="282"/>
                </a:lnTo>
                <a:lnTo>
                  <a:pt x="341" y="282"/>
                </a:lnTo>
                <a:lnTo>
                  <a:pt x="341" y="282"/>
                </a:lnTo>
                <a:lnTo>
                  <a:pt x="341" y="282"/>
                </a:lnTo>
                <a:lnTo>
                  <a:pt x="341" y="282"/>
                </a:lnTo>
                <a:lnTo>
                  <a:pt x="341" y="282"/>
                </a:lnTo>
                <a:lnTo>
                  <a:pt x="341" y="282"/>
                </a:lnTo>
                <a:lnTo>
                  <a:pt x="341" y="282"/>
                </a:lnTo>
                <a:lnTo>
                  <a:pt x="341" y="282"/>
                </a:lnTo>
                <a:lnTo>
                  <a:pt x="341" y="282"/>
                </a:lnTo>
                <a:lnTo>
                  <a:pt x="341" y="283"/>
                </a:lnTo>
                <a:lnTo>
                  <a:pt x="341" y="283"/>
                </a:lnTo>
                <a:lnTo>
                  <a:pt x="341" y="283"/>
                </a:lnTo>
                <a:lnTo>
                  <a:pt x="341" y="283"/>
                </a:lnTo>
                <a:lnTo>
                  <a:pt x="341" y="283"/>
                </a:lnTo>
                <a:lnTo>
                  <a:pt x="341" y="283"/>
                </a:lnTo>
                <a:lnTo>
                  <a:pt x="341" y="283"/>
                </a:lnTo>
                <a:lnTo>
                  <a:pt x="341" y="284"/>
                </a:lnTo>
                <a:lnTo>
                  <a:pt x="341" y="284"/>
                </a:lnTo>
                <a:lnTo>
                  <a:pt x="341" y="284"/>
                </a:lnTo>
                <a:lnTo>
                  <a:pt x="341" y="285"/>
                </a:lnTo>
                <a:lnTo>
                  <a:pt x="341" y="285"/>
                </a:lnTo>
                <a:lnTo>
                  <a:pt x="341" y="285"/>
                </a:lnTo>
                <a:lnTo>
                  <a:pt x="341" y="285"/>
                </a:lnTo>
                <a:lnTo>
                  <a:pt x="341" y="286"/>
                </a:lnTo>
                <a:lnTo>
                  <a:pt x="341" y="286"/>
                </a:lnTo>
                <a:lnTo>
                  <a:pt x="341" y="286"/>
                </a:lnTo>
                <a:lnTo>
                  <a:pt x="340" y="286"/>
                </a:lnTo>
                <a:lnTo>
                  <a:pt x="340" y="286"/>
                </a:lnTo>
                <a:lnTo>
                  <a:pt x="340" y="286"/>
                </a:lnTo>
                <a:lnTo>
                  <a:pt x="340" y="287"/>
                </a:lnTo>
                <a:lnTo>
                  <a:pt x="340" y="287"/>
                </a:lnTo>
                <a:lnTo>
                  <a:pt x="340" y="287"/>
                </a:lnTo>
                <a:lnTo>
                  <a:pt x="340" y="288"/>
                </a:lnTo>
                <a:lnTo>
                  <a:pt x="340" y="288"/>
                </a:lnTo>
                <a:lnTo>
                  <a:pt x="340" y="288"/>
                </a:lnTo>
                <a:lnTo>
                  <a:pt x="340" y="288"/>
                </a:lnTo>
                <a:lnTo>
                  <a:pt x="340" y="288"/>
                </a:lnTo>
                <a:lnTo>
                  <a:pt x="341" y="288"/>
                </a:lnTo>
                <a:lnTo>
                  <a:pt x="341" y="288"/>
                </a:lnTo>
                <a:lnTo>
                  <a:pt x="341" y="288"/>
                </a:lnTo>
                <a:lnTo>
                  <a:pt x="341" y="288"/>
                </a:lnTo>
                <a:lnTo>
                  <a:pt x="341" y="288"/>
                </a:lnTo>
                <a:lnTo>
                  <a:pt x="341" y="288"/>
                </a:lnTo>
                <a:lnTo>
                  <a:pt x="341" y="288"/>
                </a:lnTo>
                <a:lnTo>
                  <a:pt x="341" y="289"/>
                </a:lnTo>
                <a:lnTo>
                  <a:pt x="341" y="289"/>
                </a:lnTo>
                <a:lnTo>
                  <a:pt x="341" y="289"/>
                </a:lnTo>
                <a:lnTo>
                  <a:pt x="341" y="289"/>
                </a:lnTo>
                <a:lnTo>
                  <a:pt x="342" y="289"/>
                </a:lnTo>
                <a:lnTo>
                  <a:pt x="342" y="289"/>
                </a:lnTo>
                <a:lnTo>
                  <a:pt x="342" y="289"/>
                </a:lnTo>
                <a:lnTo>
                  <a:pt x="342" y="289"/>
                </a:lnTo>
                <a:lnTo>
                  <a:pt x="342" y="289"/>
                </a:lnTo>
                <a:lnTo>
                  <a:pt x="342" y="290"/>
                </a:lnTo>
                <a:lnTo>
                  <a:pt x="342" y="290"/>
                </a:lnTo>
                <a:lnTo>
                  <a:pt x="342" y="290"/>
                </a:lnTo>
                <a:lnTo>
                  <a:pt x="342" y="290"/>
                </a:lnTo>
                <a:lnTo>
                  <a:pt x="342" y="290"/>
                </a:lnTo>
                <a:lnTo>
                  <a:pt x="342" y="291"/>
                </a:lnTo>
                <a:lnTo>
                  <a:pt x="342" y="291"/>
                </a:lnTo>
                <a:lnTo>
                  <a:pt x="342" y="291"/>
                </a:lnTo>
                <a:lnTo>
                  <a:pt x="342" y="291"/>
                </a:lnTo>
                <a:lnTo>
                  <a:pt x="342" y="291"/>
                </a:lnTo>
                <a:lnTo>
                  <a:pt x="342" y="291"/>
                </a:lnTo>
                <a:lnTo>
                  <a:pt x="342" y="291"/>
                </a:lnTo>
                <a:lnTo>
                  <a:pt x="342" y="291"/>
                </a:lnTo>
                <a:lnTo>
                  <a:pt x="342" y="291"/>
                </a:lnTo>
                <a:lnTo>
                  <a:pt x="342" y="291"/>
                </a:lnTo>
                <a:lnTo>
                  <a:pt x="342" y="292"/>
                </a:lnTo>
                <a:lnTo>
                  <a:pt x="342" y="292"/>
                </a:lnTo>
                <a:lnTo>
                  <a:pt x="342" y="292"/>
                </a:lnTo>
                <a:lnTo>
                  <a:pt x="342" y="292"/>
                </a:lnTo>
                <a:lnTo>
                  <a:pt x="342" y="292"/>
                </a:lnTo>
                <a:lnTo>
                  <a:pt x="342" y="292"/>
                </a:lnTo>
                <a:lnTo>
                  <a:pt x="342" y="292"/>
                </a:lnTo>
                <a:lnTo>
                  <a:pt x="342" y="292"/>
                </a:lnTo>
                <a:lnTo>
                  <a:pt x="342" y="292"/>
                </a:lnTo>
                <a:lnTo>
                  <a:pt x="342" y="293"/>
                </a:lnTo>
                <a:lnTo>
                  <a:pt x="342" y="293"/>
                </a:lnTo>
                <a:lnTo>
                  <a:pt x="342" y="293"/>
                </a:lnTo>
                <a:lnTo>
                  <a:pt x="342" y="293"/>
                </a:lnTo>
                <a:lnTo>
                  <a:pt x="342" y="293"/>
                </a:lnTo>
                <a:lnTo>
                  <a:pt x="342" y="293"/>
                </a:lnTo>
                <a:lnTo>
                  <a:pt x="342" y="293"/>
                </a:lnTo>
                <a:lnTo>
                  <a:pt x="342" y="293"/>
                </a:lnTo>
                <a:lnTo>
                  <a:pt x="342" y="293"/>
                </a:lnTo>
                <a:lnTo>
                  <a:pt x="342" y="293"/>
                </a:lnTo>
                <a:lnTo>
                  <a:pt x="342" y="293"/>
                </a:lnTo>
                <a:lnTo>
                  <a:pt x="343" y="293"/>
                </a:lnTo>
                <a:lnTo>
                  <a:pt x="343" y="293"/>
                </a:lnTo>
                <a:lnTo>
                  <a:pt x="343" y="293"/>
                </a:lnTo>
                <a:lnTo>
                  <a:pt x="343" y="293"/>
                </a:lnTo>
                <a:lnTo>
                  <a:pt x="343" y="293"/>
                </a:lnTo>
                <a:lnTo>
                  <a:pt x="343" y="293"/>
                </a:lnTo>
                <a:lnTo>
                  <a:pt x="343" y="294"/>
                </a:lnTo>
                <a:lnTo>
                  <a:pt x="343" y="294"/>
                </a:lnTo>
                <a:lnTo>
                  <a:pt x="343" y="294"/>
                </a:lnTo>
                <a:lnTo>
                  <a:pt x="343" y="294"/>
                </a:lnTo>
                <a:lnTo>
                  <a:pt x="343" y="294"/>
                </a:lnTo>
                <a:lnTo>
                  <a:pt x="343" y="294"/>
                </a:lnTo>
                <a:lnTo>
                  <a:pt x="343" y="294"/>
                </a:lnTo>
                <a:lnTo>
                  <a:pt x="343" y="294"/>
                </a:lnTo>
                <a:lnTo>
                  <a:pt x="343" y="294"/>
                </a:lnTo>
                <a:lnTo>
                  <a:pt x="343" y="295"/>
                </a:lnTo>
                <a:lnTo>
                  <a:pt x="343" y="295"/>
                </a:lnTo>
                <a:lnTo>
                  <a:pt x="344" y="295"/>
                </a:lnTo>
                <a:lnTo>
                  <a:pt x="344" y="295"/>
                </a:lnTo>
                <a:lnTo>
                  <a:pt x="344" y="295"/>
                </a:lnTo>
                <a:lnTo>
                  <a:pt x="344" y="295"/>
                </a:lnTo>
                <a:lnTo>
                  <a:pt x="344" y="295"/>
                </a:lnTo>
                <a:lnTo>
                  <a:pt x="344" y="295"/>
                </a:lnTo>
                <a:lnTo>
                  <a:pt x="344" y="295"/>
                </a:lnTo>
                <a:lnTo>
                  <a:pt x="343" y="295"/>
                </a:lnTo>
                <a:lnTo>
                  <a:pt x="343" y="295"/>
                </a:lnTo>
                <a:lnTo>
                  <a:pt x="343" y="295"/>
                </a:lnTo>
                <a:lnTo>
                  <a:pt x="343" y="295"/>
                </a:lnTo>
                <a:lnTo>
                  <a:pt x="344" y="295"/>
                </a:lnTo>
                <a:lnTo>
                  <a:pt x="344" y="296"/>
                </a:lnTo>
                <a:lnTo>
                  <a:pt x="344" y="296"/>
                </a:lnTo>
                <a:lnTo>
                  <a:pt x="344" y="296"/>
                </a:lnTo>
                <a:lnTo>
                  <a:pt x="344" y="296"/>
                </a:lnTo>
                <a:lnTo>
                  <a:pt x="344" y="296"/>
                </a:lnTo>
                <a:lnTo>
                  <a:pt x="344" y="296"/>
                </a:lnTo>
                <a:lnTo>
                  <a:pt x="344" y="296"/>
                </a:lnTo>
                <a:lnTo>
                  <a:pt x="344" y="296"/>
                </a:lnTo>
                <a:lnTo>
                  <a:pt x="344" y="296"/>
                </a:lnTo>
                <a:lnTo>
                  <a:pt x="344" y="296"/>
                </a:lnTo>
                <a:lnTo>
                  <a:pt x="344" y="296"/>
                </a:lnTo>
                <a:lnTo>
                  <a:pt x="344" y="296"/>
                </a:lnTo>
                <a:lnTo>
                  <a:pt x="344" y="296"/>
                </a:lnTo>
                <a:lnTo>
                  <a:pt x="345" y="296"/>
                </a:lnTo>
                <a:lnTo>
                  <a:pt x="345" y="296"/>
                </a:lnTo>
                <a:lnTo>
                  <a:pt x="345" y="296"/>
                </a:lnTo>
                <a:lnTo>
                  <a:pt x="345" y="296"/>
                </a:lnTo>
                <a:lnTo>
                  <a:pt x="345" y="297"/>
                </a:lnTo>
                <a:lnTo>
                  <a:pt x="345" y="297"/>
                </a:lnTo>
                <a:lnTo>
                  <a:pt x="345" y="297"/>
                </a:lnTo>
                <a:lnTo>
                  <a:pt x="346" y="297"/>
                </a:lnTo>
                <a:lnTo>
                  <a:pt x="346" y="297"/>
                </a:lnTo>
                <a:lnTo>
                  <a:pt x="346" y="297"/>
                </a:lnTo>
                <a:lnTo>
                  <a:pt x="346" y="297"/>
                </a:lnTo>
                <a:lnTo>
                  <a:pt x="346" y="297"/>
                </a:lnTo>
                <a:lnTo>
                  <a:pt x="346" y="297"/>
                </a:lnTo>
                <a:lnTo>
                  <a:pt x="346" y="298"/>
                </a:lnTo>
                <a:lnTo>
                  <a:pt x="346" y="298"/>
                </a:lnTo>
                <a:lnTo>
                  <a:pt x="346" y="298"/>
                </a:lnTo>
                <a:lnTo>
                  <a:pt x="346" y="298"/>
                </a:lnTo>
                <a:lnTo>
                  <a:pt x="346" y="298"/>
                </a:lnTo>
                <a:lnTo>
                  <a:pt x="346" y="298"/>
                </a:lnTo>
                <a:lnTo>
                  <a:pt x="346" y="298"/>
                </a:lnTo>
                <a:lnTo>
                  <a:pt x="346" y="298"/>
                </a:lnTo>
                <a:lnTo>
                  <a:pt x="347" y="298"/>
                </a:lnTo>
                <a:lnTo>
                  <a:pt x="347" y="298"/>
                </a:lnTo>
                <a:lnTo>
                  <a:pt x="347" y="298"/>
                </a:lnTo>
                <a:lnTo>
                  <a:pt x="347" y="298"/>
                </a:lnTo>
                <a:lnTo>
                  <a:pt x="347" y="298"/>
                </a:lnTo>
                <a:lnTo>
                  <a:pt x="347" y="298"/>
                </a:lnTo>
                <a:lnTo>
                  <a:pt x="347" y="298"/>
                </a:lnTo>
                <a:lnTo>
                  <a:pt x="347" y="298"/>
                </a:lnTo>
                <a:lnTo>
                  <a:pt x="348" y="298"/>
                </a:lnTo>
                <a:lnTo>
                  <a:pt x="348" y="298"/>
                </a:lnTo>
                <a:lnTo>
                  <a:pt x="348" y="298"/>
                </a:lnTo>
                <a:lnTo>
                  <a:pt x="348" y="298"/>
                </a:lnTo>
                <a:lnTo>
                  <a:pt x="348" y="298"/>
                </a:lnTo>
                <a:lnTo>
                  <a:pt x="348" y="298"/>
                </a:lnTo>
                <a:lnTo>
                  <a:pt x="348" y="298"/>
                </a:lnTo>
                <a:lnTo>
                  <a:pt x="348" y="298"/>
                </a:lnTo>
                <a:lnTo>
                  <a:pt x="349" y="298"/>
                </a:lnTo>
                <a:lnTo>
                  <a:pt x="349" y="298"/>
                </a:lnTo>
                <a:lnTo>
                  <a:pt x="349" y="298"/>
                </a:lnTo>
                <a:lnTo>
                  <a:pt x="349" y="298"/>
                </a:lnTo>
                <a:lnTo>
                  <a:pt x="349" y="298"/>
                </a:lnTo>
                <a:lnTo>
                  <a:pt x="349" y="298"/>
                </a:lnTo>
                <a:lnTo>
                  <a:pt x="349" y="298"/>
                </a:lnTo>
                <a:lnTo>
                  <a:pt x="349" y="298"/>
                </a:lnTo>
                <a:lnTo>
                  <a:pt x="349" y="298"/>
                </a:lnTo>
                <a:lnTo>
                  <a:pt x="349" y="298"/>
                </a:lnTo>
                <a:lnTo>
                  <a:pt x="349" y="298"/>
                </a:lnTo>
                <a:lnTo>
                  <a:pt x="349" y="298"/>
                </a:lnTo>
                <a:lnTo>
                  <a:pt x="349" y="298"/>
                </a:lnTo>
                <a:lnTo>
                  <a:pt x="349" y="298"/>
                </a:lnTo>
                <a:lnTo>
                  <a:pt x="350" y="298"/>
                </a:lnTo>
                <a:lnTo>
                  <a:pt x="350" y="298"/>
                </a:lnTo>
                <a:lnTo>
                  <a:pt x="350" y="298"/>
                </a:lnTo>
                <a:lnTo>
                  <a:pt x="350" y="298"/>
                </a:lnTo>
                <a:lnTo>
                  <a:pt x="350" y="298"/>
                </a:lnTo>
                <a:lnTo>
                  <a:pt x="350" y="298"/>
                </a:lnTo>
                <a:lnTo>
                  <a:pt x="350" y="298"/>
                </a:lnTo>
                <a:lnTo>
                  <a:pt x="351" y="298"/>
                </a:lnTo>
                <a:lnTo>
                  <a:pt x="351" y="298"/>
                </a:lnTo>
                <a:lnTo>
                  <a:pt x="351" y="298"/>
                </a:lnTo>
                <a:lnTo>
                  <a:pt x="351" y="298"/>
                </a:lnTo>
                <a:lnTo>
                  <a:pt x="351" y="298"/>
                </a:lnTo>
                <a:lnTo>
                  <a:pt x="351" y="298"/>
                </a:lnTo>
                <a:lnTo>
                  <a:pt x="351" y="298"/>
                </a:lnTo>
                <a:lnTo>
                  <a:pt x="351" y="298"/>
                </a:lnTo>
                <a:lnTo>
                  <a:pt x="351" y="298"/>
                </a:lnTo>
                <a:lnTo>
                  <a:pt x="351" y="298"/>
                </a:lnTo>
                <a:lnTo>
                  <a:pt x="351" y="298"/>
                </a:lnTo>
                <a:lnTo>
                  <a:pt x="352" y="298"/>
                </a:lnTo>
                <a:lnTo>
                  <a:pt x="352" y="298"/>
                </a:lnTo>
                <a:lnTo>
                  <a:pt x="352" y="298"/>
                </a:lnTo>
                <a:lnTo>
                  <a:pt x="352" y="297"/>
                </a:lnTo>
                <a:lnTo>
                  <a:pt x="352" y="297"/>
                </a:lnTo>
                <a:lnTo>
                  <a:pt x="352" y="297"/>
                </a:lnTo>
                <a:lnTo>
                  <a:pt x="352" y="297"/>
                </a:lnTo>
                <a:lnTo>
                  <a:pt x="352" y="297"/>
                </a:lnTo>
                <a:lnTo>
                  <a:pt x="352" y="297"/>
                </a:lnTo>
                <a:lnTo>
                  <a:pt x="352" y="297"/>
                </a:lnTo>
                <a:lnTo>
                  <a:pt x="352" y="297"/>
                </a:lnTo>
                <a:lnTo>
                  <a:pt x="352" y="297"/>
                </a:lnTo>
                <a:lnTo>
                  <a:pt x="353" y="297"/>
                </a:lnTo>
                <a:lnTo>
                  <a:pt x="353" y="298"/>
                </a:lnTo>
                <a:lnTo>
                  <a:pt x="353" y="298"/>
                </a:lnTo>
                <a:lnTo>
                  <a:pt x="353" y="298"/>
                </a:lnTo>
                <a:lnTo>
                  <a:pt x="353" y="298"/>
                </a:lnTo>
                <a:lnTo>
                  <a:pt x="353" y="298"/>
                </a:lnTo>
                <a:lnTo>
                  <a:pt x="353" y="298"/>
                </a:lnTo>
                <a:lnTo>
                  <a:pt x="353" y="298"/>
                </a:lnTo>
                <a:lnTo>
                  <a:pt x="353" y="298"/>
                </a:lnTo>
                <a:lnTo>
                  <a:pt x="354" y="298"/>
                </a:lnTo>
                <a:lnTo>
                  <a:pt x="354" y="298"/>
                </a:lnTo>
                <a:lnTo>
                  <a:pt x="354" y="299"/>
                </a:lnTo>
                <a:lnTo>
                  <a:pt x="354" y="299"/>
                </a:lnTo>
                <a:lnTo>
                  <a:pt x="355" y="299"/>
                </a:lnTo>
                <a:lnTo>
                  <a:pt x="355" y="299"/>
                </a:lnTo>
                <a:lnTo>
                  <a:pt x="355" y="299"/>
                </a:lnTo>
                <a:lnTo>
                  <a:pt x="355" y="299"/>
                </a:lnTo>
                <a:lnTo>
                  <a:pt x="355" y="299"/>
                </a:lnTo>
                <a:lnTo>
                  <a:pt x="355" y="299"/>
                </a:lnTo>
                <a:lnTo>
                  <a:pt x="355" y="299"/>
                </a:lnTo>
                <a:lnTo>
                  <a:pt x="355" y="299"/>
                </a:lnTo>
                <a:lnTo>
                  <a:pt x="355" y="299"/>
                </a:lnTo>
                <a:lnTo>
                  <a:pt x="355" y="299"/>
                </a:lnTo>
                <a:lnTo>
                  <a:pt x="355" y="299"/>
                </a:lnTo>
                <a:lnTo>
                  <a:pt x="355" y="299"/>
                </a:lnTo>
                <a:lnTo>
                  <a:pt x="355" y="299"/>
                </a:lnTo>
                <a:lnTo>
                  <a:pt x="355" y="299"/>
                </a:lnTo>
                <a:lnTo>
                  <a:pt x="355" y="299"/>
                </a:lnTo>
                <a:lnTo>
                  <a:pt x="355" y="299"/>
                </a:lnTo>
                <a:lnTo>
                  <a:pt x="355" y="300"/>
                </a:lnTo>
                <a:lnTo>
                  <a:pt x="355" y="300"/>
                </a:lnTo>
                <a:lnTo>
                  <a:pt x="355" y="300"/>
                </a:lnTo>
                <a:lnTo>
                  <a:pt x="355" y="300"/>
                </a:lnTo>
                <a:lnTo>
                  <a:pt x="355" y="300"/>
                </a:lnTo>
                <a:lnTo>
                  <a:pt x="355" y="300"/>
                </a:lnTo>
                <a:lnTo>
                  <a:pt x="355" y="300"/>
                </a:lnTo>
                <a:lnTo>
                  <a:pt x="355" y="300"/>
                </a:lnTo>
                <a:lnTo>
                  <a:pt x="355" y="300"/>
                </a:lnTo>
                <a:lnTo>
                  <a:pt x="355" y="300"/>
                </a:lnTo>
                <a:lnTo>
                  <a:pt x="355" y="300"/>
                </a:lnTo>
                <a:lnTo>
                  <a:pt x="355" y="300"/>
                </a:lnTo>
                <a:lnTo>
                  <a:pt x="355" y="300"/>
                </a:lnTo>
                <a:lnTo>
                  <a:pt x="355" y="301"/>
                </a:lnTo>
                <a:lnTo>
                  <a:pt x="355" y="301"/>
                </a:lnTo>
                <a:lnTo>
                  <a:pt x="355" y="301"/>
                </a:lnTo>
                <a:lnTo>
                  <a:pt x="355" y="301"/>
                </a:lnTo>
                <a:lnTo>
                  <a:pt x="355" y="301"/>
                </a:lnTo>
                <a:lnTo>
                  <a:pt x="355" y="302"/>
                </a:lnTo>
                <a:lnTo>
                  <a:pt x="355" y="302"/>
                </a:lnTo>
                <a:lnTo>
                  <a:pt x="355" y="302"/>
                </a:lnTo>
                <a:lnTo>
                  <a:pt x="355" y="302"/>
                </a:lnTo>
                <a:lnTo>
                  <a:pt x="355" y="302"/>
                </a:lnTo>
                <a:lnTo>
                  <a:pt x="355" y="302"/>
                </a:lnTo>
                <a:lnTo>
                  <a:pt x="355" y="302"/>
                </a:lnTo>
                <a:lnTo>
                  <a:pt x="355" y="302"/>
                </a:lnTo>
                <a:lnTo>
                  <a:pt x="355" y="302"/>
                </a:lnTo>
                <a:lnTo>
                  <a:pt x="355" y="302"/>
                </a:lnTo>
                <a:lnTo>
                  <a:pt x="355" y="302"/>
                </a:lnTo>
                <a:lnTo>
                  <a:pt x="356" y="303"/>
                </a:lnTo>
                <a:lnTo>
                  <a:pt x="356" y="303"/>
                </a:lnTo>
                <a:lnTo>
                  <a:pt x="356" y="303"/>
                </a:lnTo>
                <a:lnTo>
                  <a:pt x="356" y="303"/>
                </a:lnTo>
                <a:lnTo>
                  <a:pt x="356" y="303"/>
                </a:lnTo>
                <a:lnTo>
                  <a:pt x="356" y="303"/>
                </a:lnTo>
                <a:lnTo>
                  <a:pt x="356" y="303"/>
                </a:lnTo>
                <a:lnTo>
                  <a:pt x="356" y="303"/>
                </a:lnTo>
                <a:lnTo>
                  <a:pt x="356" y="303"/>
                </a:lnTo>
                <a:lnTo>
                  <a:pt x="356" y="303"/>
                </a:lnTo>
                <a:lnTo>
                  <a:pt x="356" y="303"/>
                </a:lnTo>
                <a:lnTo>
                  <a:pt x="356" y="304"/>
                </a:lnTo>
                <a:lnTo>
                  <a:pt x="357" y="304"/>
                </a:lnTo>
                <a:lnTo>
                  <a:pt x="357" y="304"/>
                </a:lnTo>
                <a:lnTo>
                  <a:pt x="357" y="305"/>
                </a:lnTo>
                <a:lnTo>
                  <a:pt x="357" y="305"/>
                </a:lnTo>
                <a:lnTo>
                  <a:pt x="358" y="305"/>
                </a:lnTo>
                <a:lnTo>
                  <a:pt x="358" y="305"/>
                </a:lnTo>
                <a:lnTo>
                  <a:pt x="358" y="305"/>
                </a:lnTo>
                <a:lnTo>
                  <a:pt x="358" y="305"/>
                </a:lnTo>
                <a:lnTo>
                  <a:pt x="358" y="305"/>
                </a:lnTo>
                <a:lnTo>
                  <a:pt x="358" y="305"/>
                </a:lnTo>
                <a:lnTo>
                  <a:pt x="358" y="305"/>
                </a:lnTo>
                <a:lnTo>
                  <a:pt x="358" y="305"/>
                </a:lnTo>
                <a:lnTo>
                  <a:pt x="358" y="305"/>
                </a:lnTo>
                <a:lnTo>
                  <a:pt x="358" y="305"/>
                </a:lnTo>
                <a:lnTo>
                  <a:pt x="358" y="305"/>
                </a:lnTo>
                <a:lnTo>
                  <a:pt x="359" y="306"/>
                </a:lnTo>
                <a:lnTo>
                  <a:pt x="359" y="306"/>
                </a:lnTo>
                <a:lnTo>
                  <a:pt x="359" y="306"/>
                </a:lnTo>
                <a:lnTo>
                  <a:pt x="359" y="306"/>
                </a:lnTo>
                <a:lnTo>
                  <a:pt x="359" y="306"/>
                </a:lnTo>
                <a:lnTo>
                  <a:pt x="359" y="306"/>
                </a:lnTo>
                <a:lnTo>
                  <a:pt x="359" y="306"/>
                </a:lnTo>
                <a:lnTo>
                  <a:pt x="359" y="306"/>
                </a:lnTo>
                <a:lnTo>
                  <a:pt x="359" y="306"/>
                </a:lnTo>
                <a:lnTo>
                  <a:pt x="359" y="306"/>
                </a:lnTo>
                <a:lnTo>
                  <a:pt x="359" y="306"/>
                </a:lnTo>
                <a:lnTo>
                  <a:pt x="359" y="306"/>
                </a:lnTo>
                <a:lnTo>
                  <a:pt x="359" y="306"/>
                </a:lnTo>
                <a:lnTo>
                  <a:pt x="359" y="306"/>
                </a:lnTo>
                <a:lnTo>
                  <a:pt x="360" y="306"/>
                </a:lnTo>
                <a:lnTo>
                  <a:pt x="360" y="306"/>
                </a:lnTo>
                <a:lnTo>
                  <a:pt x="360" y="306"/>
                </a:lnTo>
                <a:lnTo>
                  <a:pt x="360" y="306"/>
                </a:lnTo>
                <a:lnTo>
                  <a:pt x="360" y="306"/>
                </a:lnTo>
                <a:lnTo>
                  <a:pt x="360" y="306"/>
                </a:lnTo>
                <a:lnTo>
                  <a:pt x="360" y="306"/>
                </a:lnTo>
                <a:lnTo>
                  <a:pt x="360" y="306"/>
                </a:lnTo>
                <a:lnTo>
                  <a:pt x="360" y="307"/>
                </a:lnTo>
                <a:lnTo>
                  <a:pt x="360" y="307"/>
                </a:lnTo>
                <a:lnTo>
                  <a:pt x="360" y="307"/>
                </a:lnTo>
                <a:lnTo>
                  <a:pt x="360" y="307"/>
                </a:lnTo>
                <a:lnTo>
                  <a:pt x="360" y="307"/>
                </a:lnTo>
                <a:lnTo>
                  <a:pt x="360" y="307"/>
                </a:lnTo>
                <a:lnTo>
                  <a:pt x="360" y="307"/>
                </a:lnTo>
                <a:lnTo>
                  <a:pt x="360" y="307"/>
                </a:lnTo>
                <a:lnTo>
                  <a:pt x="360" y="307"/>
                </a:lnTo>
                <a:lnTo>
                  <a:pt x="361" y="307"/>
                </a:lnTo>
                <a:lnTo>
                  <a:pt x="361" y="307"/>
                </a:lnTo>
                <a:lnTo>
                  <a:pt x="361" y="307"/>
                </a:lnTo>
                <a:lnTo>
                  <a:pt x="361" y="307"/>
                </a:lnTo>
                <a:lnTo>
                  <a:pt x="361" y="307"/>
                </a:lnTo>
                <a:lnTo>
                  <a:pt x="362" y="307"/>
                </a:lnTo>
                <a:lnTo>
                  <a:pt x="362" y="307"/>
                </a:lnTo>
                <a:lnTo>
                  <a:pt x="362" y="307"/>
                </a:lnTo>
                <a:lnTo>
                  <a:pt x="362" y="307"/>
                </a:lnTo>
                <a:lnTo>
                  <a:pt x="362" y="307"/>
                </a:lnTo>
                <a:lnTo>
                  <a:pt x="362" y="308"/>
                </a:lnTo>
                <a:lnTo>
                  <a:pt x="362" y="308"/>
                </a:lnTo>
                <a:lnTo>
                  <a:pt x="362" y="308"/>
                </a:lnTo>
                <a:lnTo>
                  <a:pt x="362" y="308"/>
                </a:lnTo>
                <a:lnTo>
                  <a:pt x="362" y="308"/>
                </a:lnTo>
                <a:lnTo>
                  <a:pt x="362" y="309"/>
                </a:lnTo>
                <a:lnTo>
                  <a:pt x="362" y="309"/>
                </a:lnTo>
                <a:lnTo>
                  <a:pt x="363" y="309"/>
                </a:lnTo>
                <a:lnTo>
                  <a:pt x="363" y="309"/>
                </a:lnTo>
                <a:lnTo>
                  <a:pt x="363" y="309"/>
                </a:lnTo>
                <a:lnTo>
                  <a:pt x="363" y="309"/>
                </a:lnTo>
                <a:lnTo>
                  <a:pt x="363" y="309"/>
                </a:lnTo>
                <a:lnTo>
                  <a:pt x="363" y="309"/>
                </a:lnTo>
                <a:lnTo>
                  <a:pt x="363" y="309"/>
                </a:lnTo>
                <a:lnTo>
                  <a:pt x="363" y="309"/>
                </a:lnTo>
                <a:lnTo>
                  <a:pt x="363" y="309"/>
                </a:lnTo>
                <a:lnTo>
                  <a:pt x="363" y="309"/>
                </a:lnTo>
                <a:lnTo>
                  <a:pt x="363" y="309"/>
                </a:lnTo>
                <a:lnTo>
                  <a:pt x="363" y="309"/>
                </a:lnTo>
                <a:lnTo>
                  <a:pt x="363" y="309"/>
                </a:lnTo>
                <a:lnTo>
                  <a:pt x="363" y="309"/>
                </a:lnTo>
                <a:lnTo>
                  <a:pt x="364" y="309"/>
                </a:lnTo>
                <a:lnTo>
                  <a:pt x="364" y="309"/>
                </a:lnTo>
                <a:lnTo>
                  <a:pt x="364" y="309"/>
                </a:lnTo>
                <a:lnTo>
                  <a:pt x="364" y="309"/>
                </a:lnTo>
                <a:lnTo>
                  <a:pt x="364" y="309"/>
                </a:lnTo>
                <a:lnTo>
                  <a:pt x="364" y="309"/>
                </a:lnTo>
                <a:lnTo>
                  <a:pt x="365" y="309"/>
                </a:lnTo>
                <a:lnTo>
                  <a:pt x="365" y="309"/>
                </a:lnTo>
                <a:lnTo>
                  <a:pt x="365" y="309"/>
                </a:lnTo>
                <a:lnTo>
                  <a:pt x="365" y="309"/>
                </a:lnTo>
                <a:lnTo>
                  <a:pt x="365" y="309"/>
                </a:lnTo>
                <a:lnTo>
                  <a:pt x="365" y="309"/>
                </a:lnTo>
                <a:lnTo>
                  <a:pt x="365" y="309"/>
                </a:lnTo>
                <a:lnTo>
                  <a:pt x="366" y="309"/>
                </a:lnTo>
                <a:lnTo>
                  <a:pt x="366" y="309"/>
                </a:lnTo>
                <a:lnTo>
                  <a:pt x="366" y="309"/>
                </a:lnTo>
                <a:lnTo>
                  <a:pt x="366" y="309"/>
                </a:lnTo>
                <a:lnTo>
                  <a:pt x="366" y="309"/>
                </a:lnTo>
                <a:lnTo>
                  <a:pt x="366" y="309"/>
                </a:lnTo>
                <a:lnTo>
                  <a:pt x="366" y="309"/>
                </a:lnTo>
                <a:lnTo>
                  <a:pt x="366" y="309"/>
                </a:lnTo>
                <a:lnTo>
                  <a:pt x="366" y="309"/>
                </a:lnTo>
                <a:lnTo>
                  <a:pt x="366" y="309"/>
                </a:lnTo>
                <a:lnTo>
                  <a:pt x="366" y="309"/>
                </a:lnTo>
                <a:lnTo>
                  <a:pt x="367" y="309"/>
                </a:lnTo>
                <a:lnTo>
                  <a:pt x="367" y="309"/>
                </a:lnTo>
                <a:lnTo>
                  <a:pt x="367" y="309"/>
                </a:lnTo>
                <a:lnTo>
                  <a:pt x="367" y="309"/>
                </a:lnTo>
                <a:lnTo>
                  <a:pt x="367" y="309"/>
                </a:lnTo>
                <a:lnTo>
                  <a:pt x="368" y="309"/>
                </a:lnTo>
                <a:lnTo>
                  <a:pt x="368" y="309"/>
                </a:lnTo>
                <a:lnTo>
                  <a:pt x="368" y="309"/>
                </a:lnTo>
                <a:lnTo>
                  <a:pt x="368" y="309"/>
                </a:lnTo>
                <a:lnTo>
                  <a:pt x="368" y="309"/>
                </a:lnTo>
                <a:lnTo>
                  <a:pt x="368" y="309"/>
                </a:lnTo>
                <a:lnTo>
                  <a:pt x="368" y="309"/>
                </a:lnTo>
                <a:lnTo>
                  <a:pt x="368" y="309"/>
                </a:lnTo>
                <a:lnTo>
                  <a:pt x="368" y="309"/>
                </a:lnTo>
                <a:lnTo>
                  <a:pt x="368" y="309"/>
                </a:lnTo>
                <a:lnTo>
                  <a:pt x="368" y="309"/>
                </a:lnTo>
                <a:lnTo>
                  <a:pt x="368" y="309"/>
                </a:lnTo>
                <a:lnTo>
                  <a:pt x="368" y="309"/>
                </a:lnTo>
                <a:lnTo>
                  <a:pt x="369" y="310"/>
                </a:lnTo>
                <a:lnTo>
                  <a:pt x="369" y="310"/>
                </a:lnTo>
                <a:lnTo>
                  <a:pt x="369" y="310"/>
                </a:lnTo>
                <a:lnTo>
                  <a:pt x="369" y="310"/>
                </a:lnTo>
                <a:lnTo>
                  <a:pt x="369" y="310"/>
                </a:lnTo>
                <a:lnTo>
                  <a:pt x="369" y="310"/>
                </a:lnTo>
                <a:lnTo>
                  <a:pt x="369" y="310"/>
                </a:lnTo>
                <a:lnTo>
                  <a:pt x="369" y="310"/>
                </a:lnTo>
                <a:lnTo>
                  <a:pt x="369" y="310"/>
                </a:lnTo>
                <a:lnTo>
                  <a:pt x="369" y="310"/>
                </a:lnTo>
                <a:lnTo>
                  <a:pt x="369" y="310"/>
                </a:lnTo>
                <a:lnTo>
                  <a:pt x="369" y="310"/>
                </a:lnTo>
                <a:lnTo>
                  <a:pt x="369" y="310"/>
                </a:lnTo>
                <a:lnTo>
                  <a:pt x="369" y="310"/>
                </a:lnTo>
                <a:lnTo>
                  <a:pt x="369" y="310"/>
                </a:lnTo>
                <a:lnTo>
                  <a:pt x="370" y="310"/>
                </a:lnTo>
                <a:lnTo>
                  <a:pt x="370" y="310"/>
                </a:lnTo>
                <a:lnTo>
                  <a:pt x="370" y="310"/>
                </a:lnTo>
                <a:lnTo>
                  <a:pt x="370" y="310"/>
                </a:lnTo>
                <a:lnTo>
                  <a:pt x="370" y="310"/>
                </a:lnTo>
                <a:lnTo>
                  <a:pt x="370" y="310"/>
                </a:lnTo>
                <a:lnTo>
                  <a:pt x="370" y="310"/>
                </a:lnTo>
                <a:lnTo>
                  <a:pt x="370" y="310"/>
                </a:lnTo>
                <a:lnTo>
                  <a:pt x="370" y="310"/>
                </a:lnTo>
                <a:lnTo>
                  <a:pt x="370" y="310"/>
                </a:lnTo>
                <a:lnTo>
                  <a:pt x="370" y="310"/>
                </a:lnTo>
                <a:lnTo>
                  <a:pt x="370" y="310"/>
                </a:lnTo>
                <a:lnTo>
                  <a:pt x="370" y="310"/>
                </a:lnTo>
                <a:lnTo>
                  <a:pt x="370" y="310"/>
                </a:lnTo>
                <a:lnTo>
                  <a:pt x="370" y="310"/>
                </a:lnTo>
                <a:lnTo>
                  <a:pt x="370" y="310"/>
                </a:lnTo>
                <a:lnTo>
                  <a:pt x="370" y="310"/>
                </a:lnTo>
                <a:lnTo>
                  <a:pt x="370" y="311"/>
                </a:lnTo>
                <a:lnTo>
                  <a:pt x="370" y="311"/>
                </a:lnTo>
                <a:lnTo>
                  <a:pt x="370" y="311"/>
                </a:lnTo>
                <a:lnTo>
                  <a:pt x="370" y="311"/>
                </a:lnTo>
                <a:lnTo>
                  <a:pt x="370" y="311"/>
                </a:lnTo>
                <a:lnTo>
                  <a:pt x="370" y="311"/>
                </a:lnTo>
                <a:lnTo>
                  <a:pt x="370" y="311"/>
                </a:lnTo>
                <a:lnTo>
                  <a:pt x="370" y="312"/>
                </a:lnTo>
                <a:lnTo>
                  <a:pt x="370" y="312"/>
                </a:lnTo>
                <a:lnTo>
                  <a:pt x="370" y="312"/>
                </a:lnTo>
                <a:lnTo>
                  <a:pt x="370" y="312"/>
                </a:lnTo>
                <a:lnTo>
                  <a:pt x="370" y="312"/>
                </a:lnTo>
                <a:lnTo>
                  <a:pt x="371" y="312"/>
                </a:lnTo>
                <a:lnTo>
                  <a:pt x="371" y="312"/>
                </a:lnTo>
                <a:lnTo>
                  <a:pt x="371" y="312"/>
                </a:lnTo>
                <a:lnTo>
                  <a:pt x="371" y="312"/>
                </a:lnTo>
                <a:lnTo>
                  <a:pt x="371" y="312"/>
                </a:lnTo>
                <a:lnTo>
                  <a:pt x="371" y="312"/>
                </a:lnTo>
                <a:lnTo>
                  <a:pt x="371" y="312"/>
                </a:lnTo>
                <a:lnTo>
                  <a:pt x="371" y="312"/>
                </a:lnTo>
                <a:lnTo>
                  <a:pt x="371" y="312"/>
                </a:lnTo>
                <a:lnTo>
                  <a:pt x="371" y="312"/>
                </a:lnTo>
                <a:lnTo>
                  <a:pt x="372" y="312"/>
                </a:lnTo>
                <a:lnTo>
                  <a:pt x="372" y="312"/>
                </a:lnTo>
                <a:lnTo>
                  <a:pt x="372" y="312"/>
                </a:lnTo>
                <a:lnTo>
                  <a:pt x="372" y="312"/>
                </a:lnTo>
                <a:lnTo>
                  <a:pt x="372" y="312"/>
                </a:lnTo>
                <a:lnTo>
                  <a:pt x="372" y="312"/>
                </a:lnTo>
                <a:lnTo>
                  <a:pt x="372" y="312"/>
                </a:lnTo>
                <a:lnTo>
                  <a:pt x="372" y="312"/>
                </a:lnTo>
                <a:lnTo>
                  <a:pt x="372" y="312"/>
                </a:lnTo>
                <a:lnTo>
                  <a:pt x="372" y="312"/>
                </a:lnTo>
                <a:lnTo>
                  <a:pt x="372" y="312"/>
                </a:lnTo>
                <a:lnTo>
                  <a:pt x="373" y="312"/>
                </a:lnTo>
                <a:lnTo>
                  <a:pt x="373" y="312"/>
                </a:lnTo>
                <a:lnTo>
                  <a:pt x="373" y="312"/>
                </a:lnTo>
                <a:lnTo>
                  <a:pt x="373" y="312"/>
                </a:lnTo>
                <a:lnTo>
                  <a:pt x="373" y="312"/>
                </a:lnTo>
                <a:lnTo>
                  <a:pt x="373" y="312"/>
                </a:lnTo>
                <a:lnTo>
                  <a:pt x="373" y="312"/>
                </a:lnTo>
                <a:lnTo>
                  <a:pt x="373" y="312"/>
                </a:lnTo>
                <a:lnTo>
                  <a:pt x="373" y="313"/>
                </a:lnTo>
                <a:lnTo>
                  <a:pt x="373" y="313"/>
                </a:lnTo>
                <a:lnTo>
                  <a:pt x="373" y="313"/>
                </a:lnTo>
                <a:lnTo>
                  <a:pt x="373" y="313"/>
                </a:lnTo>
                <a:lnTo>
                  <a:pt x="373" y="313"/>
                </a:lnTo>
                <a:lnTo>
                  <a:pt x="373" y="313"/>
                </a:lnTo>
                <a:lnTo>
                  <a:pt x="373" y="313"/>
                </a:lnTo>
                <a:lnTo>
                  <a:pt x="373" y="313"/>
                </a:lnTo>
                <a:lnTo>
                  <a:pt x="373" y="313"/>
                </a:lnTo>
                <a:lnTo>
                  <a:pt x="373" y="313"/>
                </a:lnTo>
                <a:lnTo>
                  <a:pt x="373" y="313"/>
                </a:lnTo>
                <a:lnTo>
                  <a:pt x="373" y="313"/>
                </a:lnTo>
                <a:lnTo>
                  <a:pt x="373" y="313"/>
                </a:lnTo>
                <a:lnTo>
                  <a:pt x="374" y="313"/>
                </a:lnTo>
                <a:lnTo>
                  <a:pt x="374" y="314"/>
                </a:lnTo>
                <a:lnTo>
                  <a:pt x="374" y="314"/>
                </a:lnTo>
                <a:lnTo>
                  <a:pt x="374" y="314"/>
                </a:lnTo>
                <a:lnTo>
                  <a:pt x="374" y="314"/>
                </a:lnTo>
                <a:lnTo>
                  <a:pt x="374" y="314"/>
                </a:lnTo>
                <a:lnTo>
                  <a:pt x="374" y="314"/>
                </a:lnTo>
                <a:lnTo>
                  <a:pt x="375" y="314"/>
                </a:lnTo>
                <a:lnTo>
                  <a:pt x="375" y="314"/>
                </a:lnTo>
                <a:lnTo>
                  <a:pt x="375" y="314"/>
                </a:lnTo>
                <a:lnTo>
                  <a:pt x="375" y="314"/>
                </a:lnTo>
                <a:lnTo>
                  <a:pt x="375" y="314"/>
                </a:lnTo>
                <a:lnTo>
                  <a:pt x="375" y="314"/>
                </a:lnTo>
                <a:lnTo>
                  <a:pt x="375" y="314"/>
                </a:lnTo>
                <a:lnTo>
                  <a:pt x="375" y="315"/>
                </a:lnTo>
                <a:lnTo>
                  <a:pt x="375" y="315"/>
                </a:lnTo>
                <a:lnTo>
                  <a:pt x="375" y="315"/>
                </a:lnTo>
                <a:lnTo>
                  <a:pt x="375" y="315"/>
                </a:lnTo>
                <a:lnTo>
                  <a:pt x="376" y="315"/>
                </a:lnTo>
                <a:lnTo>
                  <a:pt x="376" y="315"/>
                </a:lnTo>
                <a:lnTo>
                  <a:pt x="376" y="315"/>
                </a:lnTo>
                <a:lnTo>
                  <a:pt x="376" y="315"/>
                </a:lnTo>
                <a:lnTo>
                  <a:pt x="376" y="315"/>
                </a:lnTo>
                <a:lnTo>
                  <a:pt x="376" y="315"/>
                </a:lnTo>
                <a:lnTo>
                  <a:pt x="376" y="315"/>
                </a:lnTo>
                <a:lnTo>
                  <a:pt x="376" y="315"/>
                </a:lnTo>
                <a:lnTo>
                  <a:pt x="376" y="315"/>
                </a:lnTo>
                <a:lnTo>
                  <a:pt x="376" y="315"/>
                </a:lnTo>
                <a:lnTo>
                  <a:pt x="376" y="315"/>
                </a:lnTo>
                <a:lnTo>
                  <a:pt x="376" y="315"/>
                </a:lnTo>
                <a:lnTo>
                  <a:pt x="376" y="315"/>
                </a:lnTo>
                <a:lnTo>
                  <a:pt x="376" y="315"/>
                </a:lnTo>
                <a:lnTo>
                  <a:pt x="376" y="315"/>
                </a:lnTo>
                <a:lnTo>
                  <a:pt x="376" y="316"/>
                </a:lnTo>
                <a:lnTo>
                  <a:pt x="376" y="316"/>
                </a:lnTo>
                <a:lnTo>
                  <a:pt x="376" y="316"/>
                </a:lnTo>
                <a:lnTo>
                  <a:pt x="376" y="316"/>
                </a:lnTo>
                <a:lnTo>
                  <a:pt x="377" y="316"/>
                </a:lnTo>
                <a:lnTo>
                  <a:pt x="377" y="316"/>
                </a:lnTo>
                <a:lnTo>
                  <a:pt x="377" y="316"/>
                </a:lnTo>
                <a:lnTo>
                  <a:pt x="377" y="316"/>
                </a:lnTo>
                <a:lnTo>
                  <a:pt x="377" y="316"/>
                </a:lnTo>
                <a:lnTo>
                  <a:pt x="377" y="316"/>
                </a:lnTo>
                <a:lnTo>
                  <a:pt x="377" y="316"/>
                </a:lnTo>
                <a:lnTo>
                  <a:pt x="377" y="316"/>
                </a:lnTo>
                <a:lnTo>
                  <a:pt x="377" y="316"/>
                </a:lnTo>
                <a:lnTo>
                  <a:pt x="377" y="316"/>
                </a:lnTo>
                <a:lnTo>
                  <a:pt x="377" y="316"/>
                </a:lnTo>
                <a:lnTo>
                  <a:pt x="377" y="316"/>
                </a:lnTo>
                <a:lnTo>
                  <a:pt x="377" y="316"/>
                </a:lnTo>
                <a:lnTo>
                  <a:pt x="377" y="316"/>
                </a:lnTo>
                <a:lnTo>
                  <a:pt x="377" y="316"/>
                </a:lnTo>
                <a:lnTo>
                  <a:pt x="378" y="316"/>
                </a:lnTo>
                <a:lnTo>
                  <a:pt x="378" y="316"/>
                </a:lnTo>
                <a:lnTo>
                  <a:pt x="378" y="316"/>
                </a:lnTo>
                <a:lnTo>
                  <a:pt x="378" y="316"/>
                </a:lnTo>
                <a:lnTo>
                  <a:pt x="378" y="316"/>
                </a:lnTo>
                <a:lnTo>
                  <a:pt x="378" y="316"/>
                </a:lnTo>
                <a:lnTo>
                  <a:pt x="378" y="316"/>
                </a:lnTo>
                <a:lnTo>
                  <a:pt x="378" y="316"/>
                </a:lnTo>
                <a:lnTo>
                  <a:pt x="378" y="316"/>
                </a:lnTo>
                <a:lnTo>
                  <a:pt x="379" y="316"/>
                </a:lnTo>
                <a:lnTo>
                  <a:pt x="379" y="316"/>
                </a:lnTo>
                <a:lnTo>
                  <a:pt x="379" y="316"/>
                </a:lnTo>
                <a:lnTo>
                  <a:pt x="379" y="316"/>
                </a:lnTo>
                <a:lnTo>
                  <a:pt x="379" y="316"/>
                </a:lnTo>
                <a:lnTo>
                  <a:pt x="379" y="317"/>
                </a:lnTo>
                <a:lnTo>
                  <a:pt x="379" y="317"/>
                </a:lnTo>
                <a:lnTo>
                  <a:pt x="379" y="317"/>
                </a:lnTo>
                <a:lnTo>
                  <a:pt x="379" y="317"/>
                </a:lnTo>
                <a:lnTo>
                  <a:pt x="379" y="317"/>
                </a:lnTo>
                <a:lnTo>
                  <a:pt x="379" y="317"/>
                </a:lnTo>
                <a:lnTo>
                  <a:pt x="379" y="317"/>
                </a:lnTo>
                <a:lnTo>
                  <a:pt x="379" y="317"/>
                </a:lnTo>
                <a:lnTo>
                  <a:pt x="379" y="317"/>
                </a:lnTo>
                <a:lnTo>
                  <a:pt x="379" y="317"/>
                </a:lnTo>
                <a:lnTo>
                  <a:pt x="379" y="317"/>
                </a:lnTo>
                <a:lnTo>
                  <a:pt x="380" y="317"/>
                </a:lnTo>
                <a:lnTo>
                  <a:pt x="380" y="317"/>
                </a:lnTo>
                <a:lnTo>
                  <a:pt x="380" y="317"/>
                </a:lnTo>
                <a:lnTo>
                  <a:pt x="380" y="317"/>
                </a:lnTo>
                <a:lnTo>
                  <a:pt x="380" y="317"/>
                </a:lnTo>
                <a:lnTo>
                  <a:pt x="380" y="317"/>
                </a:lnTo>
                <a:lnTo>
                  <a:pt x="380" y="317"/>
                </a:lnTo>
                <a:lnTo>
                  <a:pt x="380" y="318"/>
                </a:lnTo>
                <a:lnTo>
                  <a:pt x="380" y="318"/>
                </a:lnTo>
                <a:lnTo>
                  <a:pt x="380" y="318"/>
                </a:lnTo>
                <a:lnTo>
                  <a:pt x="380" y="318"/>
                </a:lnTo>
                <a:lnTo>
                  <a:pt x="380" y="318"/>
                </a:lnTo>
                <a:lnTo>
                  <a:pt x="380" y="318"/>
                </a:lnTo>
                <a:lnTo>
                  <a:pt x="380" y="318"/>
                </a:lnTo>
                <a:lnTo>
                  <a:pt x="380" y="319"/>
                </a:lnTo>
                <a:lnTo>
                  <a:pt x="380" y="319"/>
                </a:lnTo>
                <a:lnTo>
                  <a:pt x="380" y="319"/>
                </a:lnTo>
                <a:lnTo>
                  <a:pt x="380" y="319"/>
                </a:lnTo>
                <a:lnTo>
                  <a:pt x="380" y="319"/>
                </a:lnTo>
                <a:lnTo>
                  <a:pt x="380" y="319"/>
                </a:lnTo>
                <a:lnTo>
                  <a:pt x="379" y="319"/>
                </a:lnTo>
                <a:lnTo>
                  <a:pt x="378" y="320"/>
                </a:lnTo>
                <a:lnTo>
                  <a:pt x="377" y="320"/>
                </a:lnTo>
                <a:lnTo>
                  <a:pt x="377" y="321"/>
                </a:lnTo>
                <a:lnTo>
                  <a:pt x="376" y="321"/>
                </a:lnTo>
                <a:lnTo>
                  <a:pt x="376" y="321"/>
                </a:lnTo>
                <a:lnTo>
                  <a:pt x="376" y="322"/>
                </a:lnTo>
                <a:lnTo>
                  <a:pt x="376" y="322"/>
                </a:lnTo>
                <a:lnTo>
                  <a:pt x="376" y="322"/>
                </a:lnTo>
                <a:lnTo>
                  <a:pt x="375" y="322"/>
                </a:lnTo>
                <a:lnTo>
                  <a:pt x="375" y="322"/>
                </a:lnTo>
                <a:lnTo>
                  <a:pt x="375" y="322"/>
                </a:lnTo>
                <a:lnTo>
                  <a:pt x="375" y="322"/>
                </a:lnTo>
                <a:lnTo>
                  <a:pt x="375" y="322"/>
                </a:lnTo>
                <a:lnTo>
                  <a:pt x="375" y="323"/>
                </a:lnTo>
                <a:lnTo>
                  <a:pt x="375" y="323"/>
                </a:lnTo>
                <a:lnTo>
                  <a:pt x="375" y="323"/>
                </a:lnTo>
                <a:lnTo>
                  <a:pt x="375" y="323"/>
                </a:lnTo>
                <a:lnTo>
                  <a:pt x="375" y="323"/>
                </a:lnTo>
                <a:lnTo>
                  <a:pt x="374" y="323"/>
                </a:lnTo>
                <a:lnTo>
                  <a:pt x="374" y="324"/>
                </a:lnTo>
                <a:lnTo>
                  <a:pt x="374" y="324"/>
                </a:lnTo>
                <a:lnTo>
                  <a:pt x="374" y="324"/>
                </a:lnTo>
                <a:lnTo>
                  <a:pt x="374" y="324"/>
                </a:lnTo>
                <a:lnTo>
                  <a:pt x="374" y="324"/>
                </a:lnTo>
                <a:lnTo>
                  <a:pt x="374" y="324"/>
                </a:lnTo>
                <a:lnTo>
                  <a:pt x="374" y="324"/>
                </a:lnTo>
                <a:lnTo>
                  <a:pt x="374" y="325"/>
                </a:lnTo>
                <a:lnTo>
                  <a:pt x="373" y="325"/>
                </a:lnTo>
                <a:lnTo>
                  <a:pt x="373" y="325"/>
                </a:lnTo>
                <a:lnTo>
                  <a:pt x="373" y="325"/>
                </a:lnTo>
                <a:lnTo>
                  <a:pt x="373" y="326"/>
                </a:lnTo>
                <a:lnTo>
                  <a:pt x="373" y="326"/>
                </a:lnTo>
                <a:lnTo>
                  <a:pt x="373" y="326"/>
                </a:lnTo>
                <a:lnTo>
                  <a:pt x="373" y="326"/>
                </a:lnTo>
                <a:lnTo>
                  <a:pt x="373" y="327"/>
                </a:lnTo>
                <a:lnTo>
                  <a:pt x="373" y="327"/>
                </a:lnTo>
                <a:lnTo>
                  <a:pt x="373" y="327"/>
                </a:lnTo>
                <a:lnTo>
                  <a:pt x="373" y="327"/>
                </a:lnTo>
                <a:lnTo>
                  <a:pt x="372" y="329"/>
                </a:lnTo>
                <a:lnTo>
                  <a:pt x="372" y="330"/>
                </a:lnTo>
                <a:lnTo>
                  <a:pt x="371" y="331"/>
                </a:lnTo>
                <a:lnTo>
                  <a:pt x="370" y="332"/>
                </a:lnTo>
                <a:lnTo>
                  <a:pt x="369" y="334"/>
                </a:lnTo>
                <a:lnTo>
                  <a:pt x="369" y="334"/>
                </a:lnTo>
                <a:lnTo>
                  <a:pt x="369" y="334"/>
                </a:lnTo>
                <a:lnTo>
                  <a:pt x="369" y="334"/>
                </a:lnTo>
                <a:lnTo>
                  <a:pt x="369" y="334"/>
                </a:lnTo>
                <a:lnTo>
                  <a:pt x="369" y="335"/>
                </a:lnTo>
                <a:lnTo>
                  <a:pt x="368" y="335"/>
                </a:lnTo>
                <a:lnTo>
                  <a:pt x="368" y="336"/>
                </a:lnTo>
                <a:lnTo>
                  <a:pt x="368" y="336"/>
                </a:lnTo>
                <a:lnTo>
                  <a:pt x="368" y="336"/>
                </a:lnTo>
                <a:lnTo>
                  <a:pt x="367" y="337"/>
                </a:lnTo>
                <a:lnTo>
                  <a:pt x="367" y="337"/>
                </a:lnTo>
                <a:lnTo>
                  <a:pt x="366" y="338"/>
                </a:lnTo>
                <a:lnTo>
                  <a:pt x="366" y="339"/>
                </a:lnTo>
                <a:lnTo>
                  <a:pt x="366" y="339"/>
                </a:lnTo>
                <a:lnTo>
                  <a:pt x="366" y="340"/>
                </a:lnTo>
                <a:lnTo>
                  <a:pt x="365" y="340"/>
                </a:lnTo>
                <a:lnTo>
                  <a:pt x="364" y="342"/>
                </a:lnTo>
                <a:lnTo>
                  <a:pt x="362" y="346"/>
                </a:lnTo>
                <a:lnTo>
                  <a:pt x="362" y="346"/>
                </a:lnTo>
                <a:lnTo>
                  <a:pt x="361" y="347"/>
                </a:lnTo>
                <a:lnTo>
                  <a:pt x="359" y="350"/>
                </a:lnTo>
                <a:lnTo>
                  <a:pt x="359" y="350"/>
                </a:lnTo>
                <a:lnTo>
                  <a:pt x="359" y="350"/>
                </a:lnTo>
                <a:lnTo>
                  <a:pt x="359" y="350"/>
                </a:lnTo>
                <a:lnTo>
                  <a:pt x="359" y="351"/>
                </a:lnTo>
                <a:lnTo>
                  <a:pt x="358" y="351"/>
                </a:lnTo>
                <a:lnTo>
                  <a:pt x="358" y="351"/>
                </a:lnTo>
                <a:lnTo>
                  <a:pt x="358" y="351"/>
                </a:lnTo>
                <a:lnTo>
                  <a:pt x="358" y="352"/>
                </a:lnTo>
                <a:lnTo>
                  <a:pt x="357" y="353"/>
                </a:lnTo>
                <a:lnTo>
                  <a:pt x="357" y="354"/>
                </a:lnTo>
                <a:lnTo>
                  <a:pt x="357" y="354"/>
                </a:lnTo>
                <a:lnTo>
                  <a:pt x="357" y="354"/>
                </a:lnTo>
                <a:lnTo>
                  <a:pt x="356" y="354"/>
                </a:lnTo>
                <a:lnTo>
                  <a:pt x="356" y="354"/>
                </a:lnTo>
                <a:lnTo>
                  <a:pt x="356" y="355"/>
                </a:lnTo>
                <a:lnTo>
                  <a:pt x="356" y="355"/>
                </a:lnTo>
                <a:lnTo>
                  <a:pt x="356" y="356"/>
                </a:lnTo>
                <a:lnTo>
                  <a:pt x="356" y="356"/>
                </a:lnTo>
                <a:lnTo>
                  <a:pt x="355" y="356"/>
                </a:lnTo>
                <a:lnTo>
                  <a:pt x="355" y="356"/>
                </a:lnTo>
                <a:lnTo>
                  <a:pt x="355" y="356"/>
                </a:lnTo>
                <a:lnTo>
                  <a:pt x="355" y="356"/>
                </a:lnTo>
                <a:lnTo>
                  <a:pt x="355" y="356"/>
                </a:lnTo>
                <a:lnTo>
                  <a:pt x="355" y="357"/>
                </a:lnTo>
                <a:lnTo>
                  <a:pt x="354" y="358"/>
                </a:lnTo>
                <a:lnTo>
                  <a:pt x="354" y="358"/>
                </a:lnTo>
                <a:lnTo>
                  <a:pt x="353" y="359"/>
                </a:lnTo>
                <a:lnTo>
                  <a:pt x="353" y="359"/>
                </a:lnTo>
                <a:lnTo>
                  <a:pt x="353" y="360"/>
                </a:lnTo>
                <a:lnTo>
                  <a:pt x="353" y="360"/>
                </a:lnTo>
                <a:lnTo>
                  <a:pt x="352" y="361"/>
                </a:lnTo>
                <a:lnTo>
                  <a:pt x="352" y="361"/>
                </a:lnTo>
                <a:lnTo>
                  <a:pt x="352" y="362"/>
                </a:lnTo>
                <a:lnTo>
                  <a:pt x="351" y="363"/>
                </a:lnTo>
                <a:lnTo>
                  <a:pt x="351" y="363"/>
                </a:lnTo>
                <a:lnTo>
                  <a:pt x="351" y="363"/>
                </a:lnTo>
                <a:lnTo>
                  <a:pt x="350" y="364"/>
                </a:lnTo>
                <a:lnTo>
                  <a:pt x="349" y="365"/>
                </a:lnTo>
                <a:lnTo>
                  <a:pt x="349" y="366"/>
                </a:lnTo>
                <a:lnTo>
                  <a:pt x="349" y="366"/>
                </a:lnTo>
                <a:lnTo>
                  <a:pt x="348" y="367"/>
                </a:lnTo>
                <a:lnTo>
                  <a:pt x="348" y="368"/>
                </a:lnTo>
                <a:lnTo>
                  <a:pt x="348" y="368"/>
                </a:lnTo>
                <a:lnTo>
                  <a:pt x="348" y="368"/>
                </a:lnTo>
                <a:lnTo>
                  <a:pt x="348" y="368"/>
                </a:lnTo>
                <a:lnTo>
                  <a:pt x="348" y="369"/>
                </a:lnTo>
                <a:lnTo>
                  <a:pt x="347" y="369"/>
                </a:lnTo>
                <a:lnTo>
                  <a:pt x="347" y="369"/>
                </a:lnTo>
                <a:lnTo>
                  <a:pt x="347" y="370"/>
                </a:lnTo>
                <a:lnTo>
                  <a:pt x="346" y="370"/>
                </a:lnTo>
                <a:lnTo>
                  <a:pt x="345" y="371"/>
                </a:lnTo>
                <a:lnTo>
                  <a:pt x="344" y="373"/>
                </a:lnTo>
                <a:lnTo>
                  <a:pt x="342" y="374"/>
                </a:lnTo>
                <a:lnTo>
                  <a:pt x="341" y="375"/>
                </a:lnTo>
                <a:lnTo>
                  <a:pt x="341" y="375"/>
                </a:lnTo>
                <a:lnTo>
                  <a:pt x="340" y="376"/>
                </a:lnTo>
                <a:lnTo>
                  <a:pt x="339" y="378"/>
                </a:lnTo>
                <a:lnTo>
                  <a:pt x="338" y="379"/>
                </a:lnTo>
                <a:lnTo>
                  <a:pt x="337" y="379"/>
                </a:lnTo>
                <a:lnTo>
                  <a:pt x="336" y="380"/>
                </a:lnTo>
                <a:lnTo>
                  <a:pt x="336" y="380"/>
                </a:lnTo>
                <a:lnTo>
                  <a:pt x="335" y="381"/>
                </a:lnTo>
                <a:lnTo>
                  <a:pt x="335" y="382"/>
                </a:lnTo>
                <a:lnTo>
                  <a:pt x="334" y="382"/>
                </a:lnTo>
                <a:lnTo>
                  <a:pt x="333" y="383"/>
                </a:lnTo>
                <a:lnTo>
                  <a:pt x="332" y="384"/>
                </a:lnTo>
                <a:lnTo>
                  <a:pt x="332" y="385"/>
                </a:lnTo>
                <a:lnTo>
                  <a:pt x="331" y="385"/>
                </a:lnTo>
                <a:lnTo>
                  <a:pt x="331" y="385"/>
                </a:lnTo>
                <a:lnTo>
                  <a:pt x="331" y="386"/>
                </a:lnTo>
                <a:lnTo>
                  <a:pt x="330" y="387"/>
                </a:lnTo>
                <a:lnTo>
                  <a:pt x="327" y="389"/>
                </a:lnTo>
                <a:lnTo>
                  <a:pt x="325" y="391"/>
                </a:lnTo>
                <a:lnTo>
                  <a:pt x="325" y="391"/>
                </a:lnTo>
                <a:lnTo>
                  <a:pt x="325" y="392"/>
                </a:lnTo>
                <a:lnTo>
                  <a:pt x="312" y="395"/>
                </a:lnTo>
                <a:lnTo>
                  <a:pt x="310" y="395"/>
                </a:lnTo>
                <a:lnTo>
                  <a:pt x="308" y="396"/>
                </a:lnTo>
                <a:lnTo>
                  <a:pt x="302" y="398"/>
                </a:lnTo>
                <a:lnTo>
                  <a:pt x="302" y="398"/>
                </a:lnTo>
                <a:lnTo>
                  <a:pt x="302" y="398"/>
                </a:lnTo>
                <a:lnTo>
                  <a:pt x="301" y="398"/>
                </a:lnTo>
                <a:lnTo>
                  <a:pt x="301" y="398"/>
                </a:lnTo>
                <a:lnTo>
                  <a:pt x="301" y="398"/>
                </a:lnTo>
                <a:lnTo>
                  <a:pt x="301" y="398"/>
                </a:lnTo>
                <a:lnTo>
                  <a:pt x="300" y="399"/>
                </a:lnTo>
                <a:lnTo>
                  <a:pt x="300" y="399"/>
                </a:lnTo>
                <a:lnTo>
                  <a:pt x="300" y="400"/>
                </a:lnTo>
                <a:lnTo>
                  <a:pt x="300" y="400"/>
                </a:lnTo>
                <a:lnTo>
                  <a:pt x="299" y="401"/>
                </a:lnTo>
                <a:lnTo>
                  <a:pt x="299" y="401"/>
                </a:lnTo>
                <a:lnTo>
                  <a:pt x="298" y="402"/>
                </a:lnTo>
                <a:lnTo>
                  <a:pt x="298" y="402"/>
                </a:lnTo>
                <a:lnTo>
                  <a:pt x="297" y="402"/>
                </a:lnTo>
                <a:lnTo>
                  <a:pt x="297" y="403"/>
                </a:lnTo>
                <a:lnTo>
                  <a:pt x="298" y="406"/>
                </a:lnTo>
                <a:lnTo>
                  <a:pt x="298" y="406"/>
                </a:lnTo>
                <a:lnTo>
                  <a:pt x="298" y="406"/>
                </a:lnTo>
                <a:lnTo>
                  <a:pt x="298" y="409"/>
                </a:lnTo>
                <a:lnTo>
                  <a:pt x="298" y="411"/>
                </a:lnTo>
                <a:lnTo>
                  <a:pt x="299" y="412"/>
                </a:lnTo>
                <a:lnTo>
                  <a:pt x="300" y="416"/>
                </a:lnTo>
                <a:lnTo>
                  <a:pt x="300" y="416"/>
                </a:lnTo>
                <a:lnTo>
                  <a:pt x="301" y="418"/>
                </a:lnTo>
                <a:lnTo>
                  <a:pt x="301" y="419"/>
                </a:lnTo>
                <a:lnTo>
                  <a:pt x="301" y="422"/>
                </a:lnTo>
                <a:lnTo>
                  <a:pt x="301" y="422"/>
                </a:lnTo>
                <a:lnTo>
                  <a:pt x="301" y="422"/>
                </a:lnTo>
                <a:lnTo>
                  <a:pt x="302" y="425"/>
                </a:lnTo>
                <a:lnTo>
                  <a:pt x="302" y="426"/>
                </a:lnTo>
                <a:lnTo>
                  <a:pt x="303" y="427"/>
                </a:lnTo>
                <a:lnTo>
                  <a:pt x="303" y="429"/>
                </a:lnTo>
                <a:lnTo>
                  <a:pt x="304" y="429"/>
                </a:lnTo>
                <a:lnTo>
                  <a:pt x="304" y="429"/>
                </a:lnTo>
                <a:lnTo>
                  <a:pt x="302" y="432"/>
                </a:lnTo>
                <a:lnTo>
                  <a:pt x="302" y="433"/>
                </a:lnTo>
                <a:lnTo>
                  <a:pt x="302" y="433"/>
                </a:lnTo>
                <a:lnTo>
                  <a:pt x="302" y="433"/>
                </a:lnTo>
                <a:lnTo>
                  <a:pt x="302" y="434"/>
                </a:lnTo>
                <a:lnTo>
                  <a:pt x="301" y="435"/>
                </a:lnTo>
                <a:lnTo>
                  <a:pt x="301" y="435"/>
                </a:lnTo>
                <a:lnTo>
                  <a:pt x="299" y="440"/>
                </a:lnTo>
                <a:lnTo>
                  <a:pt x="299" y="440"/>
                </a:lnTo>
                <a:lnTo>
                  <a:pt x="298" y="441"/>
                </a:lnTo>
                <a:lnTo>
                  <a:pt x="298" y="442"/>
                </a:lnTo>
                <a:lnTo>
                  <a:pt x="297" y="444"/>
                </a:lnTo>
                <a:lnTo>
                  <a:pt x="297" y="445"/>
                </a:lnTo>
                <a:lnTo>
                  <a:pt x="295" y="449"/>
                </a:lnTo>
                <a:lnTo>
                  <a:pt x="292" y="456"/>
                </a:lnTo>
                <a:lnTo>
                  <a:pt x="292" y="456"/>
                </a:lnTo>
                <a:lnTo>
                  <a:pt x="292" y="456"/>
                </a:lnTo>
                <a:lnTo>
                  <a:pt x="291" y="457"/>
                </a:lnTo>
                <a:lnTo>
                  <a:pt x="290" y="459"/>
                </a:lnTo>
                <a:lnTo>
                  <a:pt x="290" y="462"/>
                </a:lnTo>
                <a:lnTo>
                  <a:pt x="289" y="463"/>
                </a:lnTo>
                <a:lnTo>
                  <a:pt x="288" y="463"/>
                </a:lnTo>
                <a:lnTo>
                  <a:pt x="288" y="464"/>
                </a:lnTo>
                <a:lnTo>
                  <a:pt x="287" y="466"/>
                </a:lnTo>
                <a:lnTo>
                  <a:pt x="287" y="466"/>
                </a:lnTo>
                <a:lnTo>
                  <a:pt x="287" y="466"/>
                </a:lnTo>
                <a:lnTo>
                  <a:pt x="287" y="467"/>
                </a:lnTo>
                <a:lnTo>
                  <a:pt x="286" y="467"/>
                </a:lnTo>
                <a:lnTo>
                  <a:pt x="286" y="468"/>
                </a:lnTo>
                <a:lnTo>
                  <a:pt x="286" y="469"/>
                </a:lnTo>
                <a:lnTo>
                  <a:pt x="286" y="469"/>
                </a:lnTo>
                <a:lnTo>
                  <a:pt x="286" y="469"/>
                </a:lnTo>
                <a:lnTo>
                  <a:pt x="286" y="469"/>
                </a:lnTo>
                <a:lnTo>
                  <a:pt x="286" y="470"/>
                </a:lnTo>
                <a:lnTo>
                  <a:pt x="285" y="470"/>
                </a:lnTo>
                <a:lnTo>
                  <a:pt x="285" y="471"/>
                </a:lnTo>
                <a:lnTo>
                  <a:pt x="285" y="471"/>
                </a:lnTo>
                <a:lnTo>
                  <a:pt x="285" y="471"/>
                </a:lnTo>
                <a:lnTo>
                  <a:pt x="285" y="472"/>
                </a:lnTo>
                <a:lnTo>
                  <a:pt x="285" y="472"/>
                </a:lnTo>
                <a:lnTo>
                  <a:pt x="284" y="474"/>
                </a:lnTo>
                <a:lnTo>
                  <a:pt x="283" y="475"/>
                </a:lnTo>
                <a:lnTo>
                  <a:pt x="283" y="476"/>
                </a:lnTo>
                <a:lnTo>
                  <a:pt x="281" y="479"/>
                </a:lnTo>
                <a:lnTo>
                  <a:pt x="281" y="479"/>
                </a:lnTo>
                <a:lnTo>
                  <a:pt x="281" y="480"/>
                </a:lnTo>
                <a:lnTo>
                  <a:pt x="281" y="480"/>
                </a:lnTo>
                <a:lnTo>
                  <a:pt x="281" y="481"/>
                </a:lnTo>
                <a:lnTo>
                  <a:pt x="282" y="483"/>
                </a:lnTo>
                <a:lnTo>
                  <a:pt x="282" y="483"/>
                </a:lnTo>
                <a:lnTo>
                  <a:pt x="282" y="484"/>
                </a:lnTo>
                <a:lnTo>
                  <a:pt x="282" y="484"/>
                </a:lnTo>
                <a:lnTo>
                  <a:pt x="282" y="484"/>
                </a:lnTo>
                <a:lnTo>
                  <a:pt x="282" y="484"/>
                </a:lnTo>
                <a:lnTo>
                  <a:pt x="282" y="484"/>
                </a:lnTo>
                <a:lnTo>
                  <a:pt x="282" y="484"/>
                </a:lnTo>
                <a:lnTo>
                  <a:pt x="282" y="484"/>
                </a:lnTo>
                <a:lnTo>
                  <a:pt x="282" y="484"/>
                </a:lnTo>
                <a:lnTo>
                  <a:pt x="282" y="484"/>
                </a:lnTo>
                <a:lnTo>
                  <a:pt x="282" y="484"/>
                </a:lnTo>
                <a:lnTo>
                  <a:pt x="282" y="484"/>
                </a:lnTo>
                <a:lnTo>
                  <a:pt x="282" y="484"/>
                </a:lnTo>
                <a:lnTo>
                  <a:pt x="282" y="484"/>
                </a:lnTo>
                <a:lnTo>
                  <a:pt x="283" y="484"/>
                </a:lnTo>
                <a:lnTo>
                  <a:pt x="283" y="484"/>
                </a:lnTo>
                <a:lnTo>
                  <a:pt x="283" y="484"/>
                </a:lnTo>
                <a:lnTo>
                  <a:pt x="283" y="484"/>
                </a:lnTo>
                <a:lnTo>
                  <a:pt x="283" y="484"/>
                </a:lnTo>
                <a:lnTo>
                  <a:pt x="283" y="484"/>
                </a:lnTo>
                <a:lnTo>
                  <a:pt x="283" y="484"/>
                </a:lnTo>
                <a:lnTo>
                  <a:pt x="283" y="484"/>
                </a:lnTo>
                <a:lnTo>
                  <a:pt x="283" y="484"/>
                </a:lnTo>
                <a:lnTo>
                  <a:pt x="283" y="484"/>
                </a:lnTo>
                <a:lnTo>
                  <a:pt x="283" y="485"/>
                </a:lnTo>
                <a:lnTo>
                  <a:pt x="283" y="485"/>
                </a:lnTo>
                <a:lnTo>
                  <a:pt x="283" y="485"/>
                </a:lnTo>
                <a:lnTo>
                  <a:pt x="283" y="485"/>
                </a:lnTo>
                <a:lnTo>
                  <a:pt x="283" y="485"/>
                </a:lnTo>
                <a:lnTo>
                  <a:pt x="283" y="485"/>
                </a:lnTo>
                <a:lnTo>
                  <a:pt x="283" y="485"/>
                </a:lnTo>
                <a:lnTo>
                  <a:pt x="283" y="485"/>
                </a:lnTo>
                <a:lnTo>
                  <a:pt x="283" y="485"/>
                </a:lnTo>
                <a:lnTo>
                  <a:pt x="283" y="485"/>
                </a:lnTo>
                <a:lnTo>
                  <a:pt x="283" y="485"/>
                </a:lnTo>
                <a:lnTo>
                  <a:pt x="283" y="485"/>
                </a:lnTo>
                <a:lnTo>
                  <a:pt x="283" y="485"/>
                </a:lnTo>
                <a:lnTo>
                  <a:pt x="283" y="485"/>
                </a:lnTo>
                <a:lnTo>
                  <a:pt x="283" y="486"/>
                </a:lnTo>
                <a:lnTo>
                  <a:pt x="283" y="486"/>
                </a:lnTo>
                <a:lnTo>
                  <a:pt x="283" y="486"/>
                </a:lnTo>
                <a:lnTo>
                  <a:pt x="283" y="486"/>
                </a:lnTo>
                <a:lnTo>
                  <a:pt x="283" y="486"/>
                </a:lnTo>
                <a:lnTo>
                  <a:pt x="283" y="486"/>
                </a:lnTo>
                <a:lnTo>
                  <a:pt x="283" y="486"/>
                </a:lnTo>
                <a:lnTo>
                  <a:pt x="283" y="486"/>
                </a:lnTo>
                <a:lnTo>
                  <a:pt x="283" y="486"/>
                </a:lnTo>
                <a:lnTo>
                  <a:pt x="283" y="486"/>
                </a:lnTo>
                <a:lnTo>
                  <a:pt x="284" y="486"/>
                </a:lnTo>
                <a:lnTo>
                  <a:pt x="284" y="486"/>
                </a:lnTo>
                <a:lnTo>
                  <a:pt x="284" y="486"/>
                </a:lnTo>
                <a:lnTo>
                  <a:pt x="284" y="486"/>
                </a:lnTo>
                <a:lnTo>
                  <a:pt x="284" y="486"/>
                </a:lnTo>
                <a:lnTo>
                  <a:pt x="283" y="486"/>
                </a:lnTo>
                <a:lnTo>
                  <a:pt x="283" y="486"/>
                </a:lnTo>
                <a:lnTo>
                  <a:pt x="283" y="486"/>
                </a:lnTo>
                <a:lnTo>
                  <a:pt x="283" y="486"/>
                </a:lnTo>
                <a:lnTo>
                  <a:pt x="283" y="486"/>
                </a:lnTo>
                <a:lnTo>
                  <a:pt x="283" y="486"/>
                </a:lnTo>
                <a:lnTo>
                  <a:pt x="284" y="486"/>
                </a:lnTo>
                <a:lnTo>
                  <a:pt x="284" y="486"/>
                </a:lnTo>
                <a:lnTo>
                  <a:pt x="284" y="486"/>
                </a:lnTo>
                <a:lnTo>
                  <a:pt x="284" y="486"/>
                </a:lnTo>
                <a:lnTo>
                  <a:pt x="284" y="486"/>
                </a:lnTo>
                <a:lnTo>
                  <a:pt x="284" y="486"/>
                </a:lnTo>
                <a:lnTo>
                  <a:pt x="284" y="486"/>
                </a:lnTo>
                <a:lnTo>
                  <a:pt x="284" y="486"/>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8"/>
                </a:lnTo>
                <a:lnTo>
                  <a:pt x="284" y="488"/>
                </a:lnTo>
                <a:lnTo>
                  <a:pt x="284" y="488"/>
                </a:lnTo>
                <a:lnTo>
                  <a:pt x="284" y="488"/>
                </a:lnTo>
                <a:lnTo>
                  <a:pt x="284" y="488"/>
                </a:lnTo>
                <a:lnTo>
                  <a:pt x="284" y="488"/>
                </a:lnTo>
                <a:lnTo>
                  <a:pt x="284" y="488"/>
                </a:lnTo>
                <a:lnTo>
                  <a:pt x="284" y="488"/>
                </a:lnTo>
                <a:lnTo>
                  <a:pt x="284" y="488"/>
                </a:lnTo>
                <a:lnTo>
                  <a:pt x="284" y="488"/>
                </a:lnTo>
                <a:lnTo>
                  <a:pt x="284" y="489"/>
                </a:lnTo>
                <a:lnTo>
                  <a:pt x="284" y="489"/>
                </a:lnTo>
                <a:lnTo>
                  <a:pt x="284" y="489"/>
                </a:lnTo>
                <a:lnTo>
                  <a:pt x="284" y="489"/>
                </a:lnTo>
                <a:lnTo>
                  <a:pt x="284" y="490"/>
                </a:lnTo>
                <a:lnTo>
                  <a:pt x="284" y="490"/>
                </a:lnTo>
                <a:lnTo>
                  <a:pt x="284" y="490"/>
                </a:lnTo>
                <a:lnTo>
                  <a:pt x="284" y="490"/>
                </a:lnTo>
                <a:lnTo>
                  <a:pt x="284" y="490"/>
                </a:lnTo>
                <a:lnTo>
                  <a:pt x="284" y="490"/>
                </a:lnTo>
                <a:lnTo>
                  <a:pt x="284" y="490"/>
                </a:lnTo>
                <a:lnTo>
                  <a:pt x="284" y="490"/>
                </a:lnTo>
                <a:lnTo>
                  <a:pt x="284" y="490"/>
                </a:lnTo>
                <a:lnTo>
                  <a:pt x="284" y="491"/>
                </a:lnTo>
                <a:lnTo>
                  <a:pt x="284" y="491"/>
                </a:lnTo>
                <a:lnTo>
                  <a:pt x="284" y="491"/>
                </a:lnTo>
                <a:lnTo>
                  <a:pt x="284" y="491"/>
                </a:lnTo>
                <a:lnTo>
                  <a:pt x="284" y="491"/>
                </a:lnTo>
                <a:lnTo>
                  <a:pt x="284" y="491"/>
                </a:lnTo>
                <a:lnTo>
                  <a:pt x="285" y="491"/>
                </a:lnTo>
                <a:lnTo>
                  <a:pt x="285" y="491"/>
                </a:lnTo>
                <a:lnTo>
                  <a:pt x="285" y="491"/>
                </a:lnTo>
                <a:lnTo>
                  <a:pt x="285" y="491"/>
                </a:lnTo>
                <a:lnTo>
                  <a:pt x="285" y="491"/>
                </a:lnTo>
                <a:lnTo>
                  <a:pt x="284" y="491"/>
                </a:lnTo>
                <a:lnTo>
                  <a:pt x="284" y="491"/>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9"/>
                </a:lnTo>
                <a:lnTo>
                  <a:pt x="288" y="499"/>
                </a:lnTo>
                <a:lnTo>
                  <a:pt x="288" y="499"/>
                </a:lnTo>
                <a:lnTo>
                  <a:pt x="288" y="500"/>
                </a:lnTo>
                <a:lnTo>
                  <a:pt x="288" y="500"/>
                </a:lnTo>
                <a:lnTo>
                  <a:pt x="288" y="500"/>
                </a:lnTo>
                <a:lnTo>
                  <a:pt x="288" y="500"/>
                </a:lnTo>
                <a:lnTo>
                  <a:pt x="288" y="500"/>
                </a:lnTo>
                <a:lnTo>
                  <a:pt x="288" y="500"/>
                </a:lnTo>
                <a:lnTo>
                  <a:pt x="288" y="500"/>
                </a:lnTo>
                <a:lnTo>
                  <a:pt x="288" y="500"/>
                </a:lnTo>
                <a:lnTo>
                  <a:pt x="288" y="500"/>
                </a:lnTo>
                <a:lnTo>
                  <a:pt x="288" y="500"/>
                </a:lnTo>
                <a:lnTo>
                  <a:pt x="288" y="500"/>
                </a:lnTo>
                <a:lnTo>
                  <a:pt x="288" y="500"/>
                </a:lnTo>
                <a:lnTo>
                  <a:pt x="288" y="500"/>
                </a:lnTo>
                <a:lnTo>
                  <a:pt x="289" y="500"/>
                </a:lnTo>
                <a:lnTo>
                  <a:pt x="289" y="500"/>
                </a:lnTo>
                <a:lnTo>
                  <a:pt x="289" y="501"/>
                </a:lnTo>
                <a:lnTo>
                  <a:pt x="289" y="501"/>
                </a:lnTo>
                <a:lnTo>
                  <a:pt x="289" y="501"/>
                </a:lnTo>
                <a:lnTo>
                  <a:pt x="289" y="501"/>
                </a:lnTo>
                <a:lnTo>
                  <a:pt x="290" y="501"/>
                </a:lnTo>
                <a:lnTo>
                  <a:pt x="289" y="501"/>
                </a:lnTo>
                <a:lnTo>
                  <a:pt x="289" y="501"/>
                </a:lnTo>
                <a:lnTo>
                  <a:pt x="289" y="501"/>
                </a:lnTo>
                <a:lnTo>
                  <a:pt x="289" y="501"/>
                </a:lnTo>
                <a:lnTo>
                  <a:pt x="289" y="501"/>
                </a:lnTo>
                <a:lnTo>
                  <a:pt x="289" y="501"/>
                </a:lnTo>
                <a:lnTo>
                  <a:pt x="289" y="502"/>
                </a:lnTo>
                <a:lnTo>
                  <a:pt x="289" y="502"/>
                </a:lnTo>
                <a:lnTo>
                  <a:pt x="289" y="502"/>
                </a:lnTo>
                <a:lnTo>
                  <a:pt x="289" y="502"/>
                </a:lnTo>
                <a:lnTo>
                  <a:pt x="289" y="502"/>
                </a:lnTo>
                <a:lnTo>
                  <a:pt x="289" y="502"/>
                </a:lnTo>
                <a:lnTo>
                  <a:pt x="289" y="502"/>
                </a:lnTo>
                <a:lnTo>
                  <a:pt x="289" y="502"/>
                </a:lnTo>
                <a:lnTo>
                  <a:pt x="289" y="502"/>
                </a:lnTo>
                <a:lnTo>
                  <a:pt x="288" y="502"/>
                </a:lnTo>
                <a:lnTo>
                  <a:pt x="288" y="503"/>
                </a:lnTo>
                <a:lnTo>
                  <a:pt x="288" y="503"/>
                </a:lnTo>
                <a:lnTo>
                  <a:pt x="289" y="503"/>
                </a:lnTo>
                <a:lnTo>
                  <a:pt x="289" y="503"/>
                </a:lnTo>
                <a:lnTo>
                  <a:pt x="289" y="503"/>
                </a:lnTo>
                <a:lnTo>
                  <a:pt x="289" y="503"/>
                </a:lnTo>
                <a:lnTo>
                  <a:pt x="289" y="503"/>
                </a:lnTo>
                <a:lnTo>
                  <a:pt x="289" y="503"/>
                </a:lnTo>
                <a:lnTo>
                  <a:pt x="289" y="503"/>
                </a:lnTo>
                <a:lnTo>
                  <a:pt x="289" y="503"/>
                </a:lnTo>
                <a:lnTo>
                  <a:pt x="289" y="503"/>
                </a:lnTo>
                <a:lnTo>
                  <a:pt x="289" y="504"/>
                </a:lnTo>
                <a:lnTo>
                  <a:pt x="289" y="504"/>
                </a:lnTo>
                <a:lnTo>
                  <a:pt x="289" y="504"/>
                </a:lnTo>
                <a:lnTo>
                  <a:pt x="289" y="504"/>
                </a:lnTo>
                <a:lnTo>
                  <a:pt x="289" y="504"/>
                </a:lnTo>
                <a:lnTo>
                  <a:pt x="289" y="504"/>
                </a:lnTo>
                <a:lnTo>
                  <a:pt x="290" y="504"/>
                </a:lnTo>
                <a:lnTo>
                  <a:pt x="290" y="504"/>
                </a:lnTo>
                <a:lnTo>
                  <a:pt x="290" y="504"/>
                </a:lnTo>
                <a:lnTo>
                  <a:pt x="290" y="504"/>
                </a:lnTo>
                <a:lnTo>
                  <a:pt x="290" y="504"/>
                </a:lnTo>
                <a:lnTo>
                  <a:pt x="290" y="504"/>
                </a:lnTo>
                <a:lnTo>
                  <a:pt x="290" y="504"/>
                </a:lnTo>
                <a:lnTo>
                  <a:pt x="290" y="505"/>
                </a:lnTo>
                <a:lnTo>
                  <a:pt x="290" y="505"/>
                </a:lnTo>
                <a:lnTo>
                  <a:pt x="290" y="505"/>
                </a:lnTo>
                <a:lnTo>
                  <a:pt x="290" y="505"/>
                </a:lnTo>
                <a:lnTo>
                  <a:pt x="290" y="505"/>
                </a:lnTo>
                <a:lnTo>
                  <a:pt x="290" y="505"/>
                </a:lnTo>
                <a:lnTo>
                  <a:pt x="290" y="505"/>
                </a:lnTo>
                <a:lnTo>
                  <a:pt x="290" y="505"/>
                </a:lnTo>
                <a:lnTo>
                  <a:pt x="290" y="505"/>
                </a:lnTo>
                <a:lnTo>
                  <a:pt x="290" y="505"/>
                </a:lnTo>
                <a:lnTo>
                  <a:pt x="290" y="505"/>
                </a:lnTo>
                <a:lnTo>
                  <a:pt x="290" y="505"/>
                </a:lnTo>
                <a:lnTo>
                  <a:pt x="290" y="505"/>
                </a:lnTo>
                <a:lnTo>
                  <a:pt x="290" y="505"/>
                </a:lnTo>
                <a:lnTo>
                  <a:pt x="290" y="505"/>
                </a:lnTo>
                <a:lnTo>
                  <a:pt x="290" y="505"/>
                </a:lnTo>
                <a:lnTo>
                  <a:pt x="290" y="505"/>
                </a:lnTo>
                <a:lnTo>
                  <a:pt x="290" y="505"/>
                </a:lnTo>
                <a:lnTo>
                  <a:pt x="290" y="506"/>
                </a:lnTo>
                <a:lnTo>
                  <a:pt x="290" y="506"/>
                </a:lnTo>
                <a:lnTo>
                  <a:pt x="290" y="506"/>
                </a:lnTo>
                <a:lnTo>
                  <a:pt x="290" y="506"/>
                </a:lnTo>
                <a:lnTo>
                  <a:pt x="290" y="506"/>
                </a:lnTo>
                <a:lnTo>
                  <a:pt x="290" y="507"/>
                </a:lnTo>
                <a:lnTo>
                  <a:pt x="290" y="507"/>
                </a:lnTo>
                <a:lnTo>
                  <a:pt x="290" y="507"/>
                </a:lnTo>
                <a:lnTo>
                  <a:pt x="290" y="507"/>
                </a:lnTo>
                <a:lnTo>
                  <a:pt x="290" y="507"/>
                </a:lnTo>
                <a:lnTo>
                  <a:pt x="290" y="507"/>
                </a:lnTo>
                <a:lnTo>
                  <a:pt x="290" y="508"/>
                </a:lnTo>
                <a:lnTo>
                  <a:pt x="290" y="508"/>
                </a:lnTo>
                <a:lnTo>
                  <a:pt x="290" y="508"/>
                </a:lnTo>
                <a:lnTo>
                  <a:pt x="290" y="508"/>
                </a:lnTo>
                <a:lnTo>
                  <a:pt x="290" y="508"/>
                </a:lnTo>
                <a:lnTo>
                  <a:pt x="290" y="508"/>
                </a:lnTo>
                <a:lnTo>
                  <a:pt x="290" y="508"/>
                </a:lnTo>
                <a:lnTo>
                  <a:pt x="290" y="508"/>
                </a:lnTo>
                <a:lnTo>
                  <a:pt x="290" y="508"/>
                </a:lnTo>
                <a:lnTo>
                  <a:pt x="290" y="508"/>
                </a:lnTo>
                <a:lnTo>
                  <a:pt x="290" y="508"/>
                </a:lnTo>
                <a:lnTo>
                  <a:pt x="290" y="508"/>
                </a:lnTo>
                <a:lnTo>
                  <a:pt x="290" y="508"/>
                </a:lnTo>
                <a:lnTo>
                  <a:pt x="290" y="509"/>
                </a:lnTo>
                <a:lnTo>
                  <a:pt x="290" y="509"/>
                </a:lnTo>
                <a:lnTo>
                  <a:pt x="290" y="509"/>
                </a:lnTo>
                <a:lnTo>
                  <a:pt x="290" y="509"/>
                </a:lnTo>
                <a:lnTo>
                  <a:pt x="290" y="509"/>
                </a:lnTo>
                <a:lnTo>
                  <a:pt x="290" y="509"/>
                </a:lnTo>
                <a:lnTo>
                  <a:pt x="290" y="509"/>
                </a:lnTo>
                <a:lnTo>
                  <a:pt x="290" y="509"/>
                </a:lnTo>
                <a:lnTo>
                  <a:pt x="290" y="509"/>
                </a:lnTo>
                <a:lnTo>
                  <a:pt x="290" y="509"/>
                </a:lnTo>
                <a:lnTo>
                  <a:pt x="290" y="510"/>
                </a:lnTo>
                <a:lnTo>
                  <a:pt x="290" y="510"/>
                </a:lnTo>
                <a:lnTo>
                  <a:pt x="290" y="510"/>
                </a:lnTo>
                <a:lnTo>
                  <a:pt x="290" y="510"/>
                </a:lnTo>
                <a:lnTo>
                  <a:pt x="290" y="510"/>
                </a:lnTo>
                <a:lnTo>
                  <a:pt x="290" y="510"/>
                </a:lnTo>
                <a:lnTo>
                  <a:pt x="290" y="511"/>
                </a:lnTo>
                <a:lnTo>
                  <a:pt x="290" y="511"/>
                </a:lnTo>
                <a:lnTo>
                  <a:pt x="290" y="511"/>
                </a:lnTo>
                <a:lnTo>
                  <a:pt x="290" y="511"/>
                </a:lnTo>
                <a:lnTo>
                  <a:pt x="290" y="511"/>
                </a:lnTo>
                <a:lnTo>
                  <a:pt x="290" y="511"/>
                </a:lnTo>
                <a:lnTo>
                  <a:pt x="290" y="511"/>
                </a:lnTo>
                <a:lnTo>
                  <a:pt x="290" y="512"/>
                </a:lnTo>
                <a:lnTo>
                  <a:pt x="290" y="512"/>
                </a:lnTo>
                <a:lnTo>
                  <a:pt x="290" y="512"/>
                </a:lnTo>
                <a:lnTo>
                  <a:pt x="290" y="512"/>
                </a:lnTo>
                <a:lnTo>
                  <a:pt x="290" y="513"/>
                </a:lnTo>
                <a:lnTo>
                  <a:pt x="290" y="513"/>
                </a:lnTo>
                <a:lnTo>
                  <a:pt x="290" y="514"/>
                </a:lnTo>
                <a:lnTo>
                  <a:pt x="290" y="514"/>
                </a:lnTo>
                <a:lnTo>
                  <a:pt x="290" y="514"/>
                </a:lnTo>
                <a:lnTo>
                  <a:pt x="290" y="514"/>
                </a:lnTo>
                <a:lnTo>
                  <a:pt x="290" y="514"/>
                </a:lnTo>
                <a:lnTo>
                  <a:pt x="290" y="514"/>
                </a:lnTo>
                <a:lnTo>
                  <a:pt x="290" y="514"/>
                </a:lnTo>
                <a:lnTo>
                  <a:pt x="290" y="514"/>
                </a:lnTo>
                <a:lnTo>
                  <a:pt x="290" y="515"/>
                </a:lnTo>
                <a:lnTo>
                  <a:pt x="290" y="515"/>
                </a:lnTo>
                <a:lnTo>
                  <a:pt x="290" y="515"/>
                </a:lnTo>
                <a:lnTo>
                  <a:pt x="290" y="515"/>
                </a:lnTo>
                <a:lnTo>
                  <a:pt x="290" y="515"/>
                </a:lnTo>
                <a:lnTo>
                  <a:pt x="290" y="515"/>
                </a:lnTo>
                <a:lnTo>
                  <a:pt x="290" y="515"/>
                </a:lnTo>
                <a:lnTo>
                  <a:pt x="290" y="515"/>
                </a:lnTo>
                <a:lnTo>
                  <a:pt x="290" y="515"/>
                </a:lnTo>
                <a:lnTo>
                  <a:pt x="290" y="516"/>
                </a:lnTo>
                <a:lnTo>
                  <a:pt x="290" y="516"/>
                </a:lnTo>
                <a:lnTo>
                  <a:pt x="290" y="516"/>
                </a:lnTo>
                <a:lnTo>
                  <a:pt x="290" y="516"/>
                </a:lnTo>
                <a:lnTo>
                  <a:pt x="290" y="516"/>
                </a:lnTo>
                <a:lnTo>
                  <a:pt x="290" y="516"/>
                </a:lnTo>
                <a:lnTo>
                  <a:pt x="290" y="516"/>
                </a:lnTo>
                <a:lnTo>
                  <a:pt x="290" y="516"/>
                </a:lnTo>
                <a:lnTo>
                  <a:pt x="290" y="516"/>
                </a:lnTo>
                <a:lnTo>
                  <a:pt x="290" y="516"/>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1" y="517"/>
                </a:lnTo>
                <a:lnTo>
                  <a:pt x="291" y="518"/>
                </a:lnTo>
                <a:lnTo>
                  <a:pt x="291" y="518"/>
                </a:lnTo>
                <a:lnTo>
                  <a:pt x="290" y="518"/>
                </a:lnTo>
                <a:lnTo>
                  <a:pt x="290" y="518"/>
                </a:lnTo>
                <a:lnTo>
                  <a:pt x="290" y="518"/>
                </a:lnTo>
                <a:lnTo>
                  <a:pt x="290" y="518"/>
                </a:lnTo>
                <a:lnTo>
                  <a:pt x="290" y="518"/>
                </a:lnTo>
                <a:lnTo>
                  <a:pt x="290" y="518"/>
                </a:lnTo>
                <a:lnTo>
                  <a:pt x="290" y="518"/>
                </a:lnTo>
                <a:lnTo>
                  <a:pt x="290" y="518"/>
                </a:lnTo>
                <a:lnTo>
                  <a:pt x="290" y="518"/>
                </a:lnTo>
                <a:lnTo>
                  <a:pt x="290" y="518"/>
                </a:lnTo>
                <a:lnTo>
                  <a:pt x="291" y="518"/>
                </a:lnTo>
                <a:lnTo>
                  <a:pt x="291" y="518"/>
                </a:lnTo>
                <a:lnTo>
                  <a:pt x="291" y="518"/>
                </a:lnTo>
                <a:lnTo>
                  <a:pt x="291" y="519"/>
                </a:lnTo>
                <a:lnTo>
                  <a:pt x="291" y="519"/>
                </a:lnTo>
                <a:lnTo>
                  <a:pt x="290" y="520"/>
                </a:lnTo>
                <a:lnTo>
                  <a:pt x="290" y="520"/>
                </a:lnTo>
                <a:lnTo>
                  <a:pt x="290" y="520"/>
                </a:lnTo>
                <a:lnTo>
                  <a:pt x="290" y="520"/>
                </a:lnTo>
                <a:lnTo>
                  <a:pt x="290" y="520"/>
                </a:lnTo>
                <a:lnTo>
                  <a:pt x="290" y="521"/>
                </a:lnTo>
                <a:lnTo>
                  <a:pt x="291" y="521"/>
                </a:lnTo>
                <a:lnTo>
                  <a:pt x="291" y="521"/>
                </a:lnTo>
                <a:lnTo>
                  <a:pt x="291" y="521"/>
                </a:lnTo>
                <a:lnTo>
                  <a:pt x="291" y="521"/>
                </a:lnTo>
                <a:lnTo>
                  <a:pt x="291" y="521"/>
                </a:lnTo>
                <a:lnTo>
                  <a:pt x="291" y="521"/>
                </a:lnTo>
                <a:lnTo>
                  <a:pt x="291" y="521"/>
                </a:lnTo>
                <a:lnTo>
                  <a:pt x="291" y="521"/>
                </a:lnTo>
                <a:lnTo>
                  <a:pt x="291" y="521"/>
                </a:lnTo>
                <a:lnTo>
                  <a:pt x="291" y="521"/>
                </a:lnTo>
                <a:lnTo>
                  <a:pt x="291" y="521"/>
                </a:lnTo>
                <a:lnTo>
                  <a:pt x="291" y="521"/>
                </a:lnTo>
                <a:lnTo>
                  <a:pt x="291" y="522"/>
                </a:lnTo>
                <a:lnTo>
                  <a:pt x="291" y="522"/>
                </a:lnTo>
                <a:lnTo>
                  <a:pt x="291" y="522"/>
                </a:lnTo>
                <a:lnTo>
                  <a:pt x="291" y="522"/>
                </a:lnTo>
                <a:lnTo>
                  <a:pt x="291" y="522"/>
                </a:lnTo>
                <a:lnTo>
                  <a:pt x="291" y="522"/>
                </a:lnTo>
                <a:lnTo>
                  <a:pt x="291" y="522"/>
                </a:lnTo>
                <a:lnTo>
                  <a:pt x="291" y="522"/>
                </a:lnTo>
                <a:lnTo>
                  <a:pt x="291" y="522"/>
                </a:lnTo>
                <a:lnTo>
                  <a:pt x="292" y="522"/>
                </a:lnTo>
                <a:lnTo>
                  <a:pt x="292" y="522"/>
                </a:lnTo>
                <a:lnTo>
                  <a:pt x="292" y="522"/>
                </a:lnTo>
                <a:lnTo>
                  <a:pt x="293" y="522"/>
                </a:lnTo>
                <a:lnTo>
                  <a:pt x="293" y="522"/>
                </a:lnTo>
                <a:lnTo>
                  <a:pt x="293" y="522"/>
                </a:lnTo>
                <a:lnTo>
                  <a:pt x="293" y="522"/>
                </a:lnTo>
                <a:lnTo>
                  <a:pt x="293" y="523"/>
                </a:lnTo>
                <a:lnTo>
                  <a:pt x="293" y="523"/>
                </a:lnTo>
                <a:lnTo>
                  <a:pt x="293" y="523"/>
                </a:lnTo>
                <a:lnTo>
                  <a:pt x="292" y="524"/>
                </a:lnTo>
                <a:lnTo>
                  <a:pt x="291" y="524"/>
                </a:lnTo>
                <a:lnTo>
                  <a:pt x="291" y="524"/>
                </a:lnTo>
                <a:lnTo>
                  <a:pt x="291" y="524"/>
                </a:lnTo>
                <a:lnTo>
                  <a:pt x="291" y="524"/>
                </a:lnTo>
                <a:lnTo>
                  <a:pt x="291" y="524"/>
                </a:lnTo>
                <a:lnTo>
                  <a:pt x="291" y="524"/>
                </a:lnTo>
                <a:lnTo>
                  <a:pt x="291" y="524"/>
                </a:lnTo>
                <a:lnTo>
                  <a:pt x="291" y="524"/>
                </a:lnTo>
                <a:lnTo>
                  <a:pt x="291" y="524"/>
                </a:lnTo>
                <a:lnTo>
                  <a:pt x="290" y="524"/>
                </a:lnTo>
                <a:lnTo>
                  <a:pt x="290" y="524"/>
                </a:lnTo>
                <a:lnTo>
                  <a:pt x="290" y="524"/>
                </a:lnTo>
                <a:lnTo>
                  <a:pt x="290" y="524"/>
                </a:lnTo>
                <a:lnTo>
                  <a:pt x="290" y="525"/>
                </a:lnTo>
                <a:lnTo>
                  <a:pt x="290" y="525"/>
                </a:lnTo>
                <a:lnTo>
                  <a:pt x="289" y="525"/>
                </a:lnTo>
                <a:lnTo>
                  <a:pt x="289" y="525"/>
                </a:lnTo>
                <a:lnTo>
                  <a:pt x="289" y="525"/>
                </a:lnTo>
                <a:lnTo>
                  <a:pt x="288" y="525"/>
                </a:lnTo>
                <a:lnTo>
                  <a:pt x="288" y="525"/>
                </a:lnTo>
                <a:lnTo>
                  <a:pt x="288" y="525"/>
                </a:lnTo>
                <a:lnTo>
                  <a:pt x="288" y="525"/>
                </a:lnTo>
                <a:lnTo>
                  <a:pt x="288" y="525"/>
                </a:lnTo>
                <a:lnTo>
                  <a:pt x="288" y="525"/>
                </a:lnTo>
                <a:lnTo>
                  <a:pt x="288" y="526"/>
                </a:lnTo>
                <a:lnTo>
                  <a:pt x="287" y="526"/>
                </a:lnTo>
                <a:lnTo>
                  <a:pt x="287" y="526"/>
                </a:lnTo>
                <a:lnTo>
                  <a:pt x="287" y="526"/>
                </a:lnTo>
                <a:lnTo>
                  <a:pt x="287" y="526"/>
                </a:lnTo>
                <a:lnTo>
                  <a:pt x="287" y="527"/>
                </a:lnTo>
                <a:lnTo>
                  <a:pt x="286" y="527"/>
                </a:lnTo>
                <a:lnTo>
                  <a:pt x="286" y="527"/>
                </a:lnTo>
                <a:lnTo>
                  <a:pt x="286" y="527"/>
                </a:lnTo>
                <a:lnTo>
                  <a:pt x="286" y="527"/>
                </a:lnTo>
                <a:lnTo>
                  <a:pt x="286" y="527"/>
                </a:lnTo>
                <a:lnTo>
                  <a:pt x="286" y="528"/>
                </a:lnTo>
                <a:lnTo>
                  <a:pt x="286" y="528"/>
                </a:lnTo>
                <a:lnTo>
                  <a:pt x="285" y="528"/>
                </a:lnTo>
                <a:lnTo>
                  <a:pt x="284" y="530"/>
                </a:lnTo>
                <a:lnTo>
                  <a:pt x="283" y="530"/>
                </a:lnTo>
                <a:lnTo>
                  <a:pt x="284" y="531"/>
                </a:lnTo>
                <a:lnTo>
                  <a:pt x="284" y="531"/>
                </a:lnTo>
                <a:lnTo>
                  <a:pt x="284" y="531"/>
                </a:lnTo>
                <a:lnTo>
                  <a:pt x="284" y="531"/>
                </a:lnTo>
                <a:lnTo>
                  <a:pt x="284" y="532"/>
                </a:lnTo>
                <a:lnTo>
                  <a:pt x="286" y="534"/>
                </a:lnTo>
                <a:lnTo>
                  <a:pt x="286" y="535"/>
                </a:lnTo>
                <a:lnTo>
                  <a:pt x="286" y="535"/>
                </a:lnTo>
                <a:lnTo>
                  <a:pt x="286" y="535"/>
                </a:lnTo>
                <a:lnTo>
                  <a:pt x="286" y="535"/>
                </a:lnTo>
                <a:lnTo>
                  <a:pt x="286" y="535"/>
                </a:lnTo>
                <a:lnTo>
                  <a:pt x="288" y="537"/>
                </a:lnTo>
                <a:lnTo>
                  <a:pt x="288" y="537"/>
                </a:lnTo>
                <a:lnTo>
                  <a:pt x="290" y="538"/>
                </a:lnTo>
                <a:lnTo>
                  <a:pt x="290" y="538"/>
                </a:lnTo>
                <a:lnTo>
                  <a:pt x="290" y="538"/>
                </a:lnTo>
                <a:lnTo>
                  <a:pt x="290" y="538"/>
                </a:lnTo>
                <a:lnTo>
                  <a:pt x="290" y="538"/>
                </a:lnTo>
                <a:lnTo>
                  <a:pt x="291" y="541"/>
                </a:lnTo>
                <a:lnTo>
                  <a:pt x="292" y="542"/>
                </a:lnTo>
                <a:lnTo>
                  <a:pt x="292" y="543"/>
                </a:lnTo>
                <a:lnTo>
                  <a:pt x="297" y="544"/>
                </a:lnTo>
                <a:lnTo>
                  <a:pt x="298" y="544"/>
                </a:lnTo>
                <a:lnTo>
                  <a:pt x="298" y="544"/>
                </a:lnTo>
                <a:lnTo>
                  <a:pt x="298" y="545"/>
                </a:lnTo>
                <a:lnTo>
                  <a:pt x="298" y="547"/>
                </a:lnTo>
                <a:lnTo>
                  <a:pt x="298" y="547"/>
                </a:lnTo>
                <a:lnTo>
                  <a:pt x="298" y="547"/>
                </a:lnTo>
                <a:lnTo>
                  <a:pt x="298" y="549"/>
                </a:lnTo>
                <a:lnTo>
                  <a:pt x="298" y="551"/>
                </a:lnTo>
                <a:lnTo>
                  <a:pt x="297" y="551"/>
                </a:lnTo>
                <a:lnTo>
                  <a:pt x="300" y="552"/>
                </a:lnTo>
                <a:lnTo>
                  <a:pt x="300" y="552"/>
                </a:lnTo>
                <a:lnTo>
                  <a:pt x="300" y="552"/>
                </a:lnTo>
                <a:lnTo>
                  <a:pt x="301" y="552"/>
                </a:lnTo>
                <a:lnTo>
                  <a:pt x="301" y="552"/>
                </a:lnTo>
                <a:lnTo>
                  <a:pt x="301" y="553"/>
                </a:lnTo>
                <a:lnTo>
                  <a:pt x="303" y="554"/>
                </a:lnTo>
                <a:lnTo>
                  <a:pt x="303" y="554"/>
                </a:lnTo>
                <a:lnTo>
                  <a:pt x="304" y="555"/>
                </a:lnTo>
                <a:lnTo>
                  <a:pt x="305" y="555"/>
                </a:lnTo>
                <a:lnTo>
                  <a:pt x="305" y="556"/>
                </a:lnTo>
                <a:lnTo>
                  <a:pt x="305" y="556"/>
                </a:lnTo>
                <a:lnTo>
                  <a:pt x="307" y="556"/>
                </a:lnTo>
                <a:lnTo>
                  <a:pt x="309" y="558"/>
                </a:lnTo>
                <a:lnTo>
                  <a:pt x="310" y="558"/>
                </a:lnTo>
                <a:lnTo>
                  <a:pt x="310" y="559"/>
                </a:lnTo>
                <a:lnTo>
                  <a:pt x="310" y="560"/>
                </a:lnTo>
                <a:lnTo>
                  <a:pt x="308" y="562"/>
                </a:lnTo>
                <a:lnTo>
                  <a:pt x="310" y="564"/>
                </a:lnTo>
                <a:lnTo>
                  <a:pt x="308" y="565"/>
                </a:lnTo>
                <a:lnTo>
                  <a:pt x="308" y="566"/>
                </a:lnTo>
                <a:lnTo>
                  <a:pt x="307" y="567"/>
                </a:lnTo>
                <a:lnTo>
                  <a:pt x="307" y="567"/>
                </a:lnTo>
                <a:lnTo>
                  <a:pt x="305" y="568"/>
                </a:lnTo>
                <a:lnTo>
                  <a:pt x="307" y="569"/>
                </a:lnTo>
                <a:lnTo>
                  <a:pt x="307" y="570"/>
                </a:lnTo>
                <a:lnTo>
                  <a:pt x="307" y="571"/>
                </a:lnTo>
                <a:lnTo>
                  <a:pt x="307" y="571"/>
                </a:lnTo>
                <a:lnTo>
                  <a:pt x="307" y="571"/>
                </a:lnTo>
                <a:lnTo>
                  <a:pt x="308" y="571"/>
                </a:lnTo>
                <a:lnTo>
                  <a:pt x="308" y="571"/>
                </a:lnTo>
                <a:lnTo>
                  <a:pt x="308" y="572"/>
                </a:lnTo>
                <a:lnTo>
                  <a:pt x="308" y="572"/>
                </a:lnTo>
                <a:lnTo>
                  <a:pt x="308" y="572"/>
                </a:lnTo>
                <a:lnTo>
                  <a:pt x="309" y="572"/>
                </a:lnTo>
                <a:lnTo>
                  <a:pt x="309" y="572"/>
                </a:lnTo>
                <a:lnTo>
                  <a:pt x="310" y="572"/>
                </a:lnTo>
                <a:lnTo>
                  <a:pt x="310" y="572"/>
                </a:lnTo>
                <a:lnTo>
                  <a:pt x="310" y="572"/>
                </a:lnTo>
                <a:lnTo>
                  <a:pt x="310" y="572"/>
                </a:lnTo>
                <a:lnTo>
                  <a:pt x="310" y="572"/>
                </a:lnTo>
                <a:lnTo>
                  <a:pt x="310" y="573"/>
                </a:lnTo>
                <a:lnTo>
                  <a:pt x="310" y="573"/>
                </a:lnTo>
                <a:lnTo>
                  <a:pt x="311" y="573"/>
                </a:lnTo>
                <a:lnTo>
                  <a:pt x="311" y="573"/>
                </a:lnTo>
                <a:lnTo>
                  <a:pt x="311" y="573"/>
                </a:lnTo>
                <a:lnTo>
                  <a:pt x="311" y="573"/>
                </a:lnTo>
                <a:lnTo>
                  <a:pt x="311" y="574"/>
                </a:lnTo>
                <a:lnTo>
                  <a:pt x="311" y="574"/>
                </a:lnTo>
                <a:lnTo>
                  <a:pt x="311" y="575"/>
                </a:lnTo>
                <a:lnTo>
                  <a:pt x="312" y="575"/>
                </a:lnTo>
                <a:lnTo>
                  <a:pt x="312" y="575"/>
                </a:lnTo>
                <a:lnTo>
                  <a:pt x="312" y="575"/>
                </a:lnTo>
                <a:lnTo>
                  <a:pt x="312" y="575"/>
                </a:lnTo>
                <a:lnTo>
                  <a:pt x="312" y="575"/>
                </a:lnTo>
                <a:lnTo>
                  <a:pt x="312" y="576"/>
                </a:lnTo>
                <a:lnTo>
                  <a:pt x="312" y="576"/>
                </a:lnTo>
                <a:lnTo>
                  <a:pt x="313" y="576"/>
                </a:lnTo>
                <a:lnTo>
                  <a:pt x="313" y="576"/>
                </a:lnTo>
                <a:lnTo>
                  <a:pt x="313" y="576"/>
                </a:lnTo>
                <a:lnTo>
                  <a:pt x="313" y="576"/>
                </a:lnTo>
                <a:lnTo>
                  <a:pt x="313" y="577"/>
                </a:lnTo>
                <a:lnTo>
                  <a:pt x="313" y="577"/>
                </a:lnTo>
                <a:lnTo>
                  <a:pt x="314" y="577"/>
                </a:lnTo>
                <a:lnTo>
                  <a:pt x="314" y="578"/>
                </a:lnTo>
                <a:lnTo>
                  <a:pt x="314" y="578"/>
                </a:lnTo>
                <a:lnTo>
                  <a:pt x="314" y="578"/>
                </a:lnTo>
                <a:lnTo>
                  <a:pt x="314" y="578"/>
                </a:lnTo>
                <a:lnTo>
                  <a:pt x="314" y="578"/>
                </a:lnTo>
                <a:lnTo>
                  <a:pt x="314" y="579"/>
                </a:lnTo>
                <a:lnTo>
                  <a:pt x="315" y="579"/>
                </a:lnTo>
                <a:lnTo>
                  <a:pt x="315" y="579"/>
                </a:lnTo>
                <a:lnTo>
                  <a:pt x="315" y="579"/>
                </a:lnTo>
                <a:lnTo>
                  <a:pt x="315" y="579"/>
                </a:lnTo>
                <a:lnTo>
                  <a:pt x="315" y="579"/>
                </a:lnTo>
                <a:lnTo>
                  <a:pt x="315" y="580"/>
                </a:lnTo>
                <a:lnTo>
                  <a:pt x="315" y="580"/>
                </a:lnTo>
                <a:lnTo>
                  <a:pt x="315" y="580"/>
                </a:lnTo>
                <a:lnTo>
                  <a:pt x="316" y="580"/>
                </a:lnTo>
                <a:lnTo>
                  <a:pt x="316" y="580"/>
                </a:lnTo>
                <a:lnTo>
                  <a:pt x="316" y="580"/>
                </a:lnTo>
                <a:lnTo>
                  <a:pt x="316" y="581"/>
                </a:lnTo>
                <a:lnTo>
                  <a:pt x="316" y="581"/>
                </a:lnTo>
                <a:lnTo>
                  <a:pt x="316" y="581"/>
                </a:lnTo>
                <a:lnTo>
                  <a:pt x="316" y="581"/>
                </a:lnTo>
                <a:lnTo>
                  <a:pt x="316" y="581"/>
                </a:lnTo>
                <a:lnTo>
                  <a:pt x="317" y="582"/>
                </a:lnTo>
                <a:lnTo>
                  <a:pt x="319" y="583"/>
                </a:lnTo>
                <a:lnTo>
                  <a:pt x="319" y="583"/>
                </a:lnTo>
                <a:lnTo>
                  <a:pt x="319" y="585"/>
                </a:lnTo>
                <a:lnTo>
                  <a:pt x="319" y="586"/>
                </a:lnTo>
                <a:lnTo>
                  <a:pt x="318" y="588"/>
                </a:lnTo>
                <a:lnTo>
                  <a:pt x="318" y="589"/>
                </a:lnTo>
                <a:lnTo>
                  <a:pt x="318" y="589"/>
                </a:lnTo>
                <a:lnTo>
                  <a:pt x="318" y="589"/>
                </a:lnTo>
                <a:lnTo>
                  <a:pt x="317" y="590"/>
                </a:lnTo>
                <a:lnTo>
                  <a:pt x="317" y="594"/>
                </a:lnTo>
                <a:lnTo>
                  <a:pt x="317" y="594"/>
                </a:lnTo>
                <a:lnTo>
                  <a:pt x="317" y="595"/>
                </a:lnTo>
                <a:lnTo>
                  <a:pt x="316" y="595"/>
                </a:lnTo>
                <a:lnTo>
                  <a:pt x="315" y="596"/>
                </a:lnTo>
                <a:lnTo>
                  <a:pt x="314" y="596"/>
                </a:lnTo>
                <a:lnTo>
                  <a:pt x="314" y="597"/>
                </a:lnTo>
                <a:lnTo>
                  <a:pt x="313" y="597"/>
                </a:lnTo>
                <a:lnTo>
                  <a:pt x="313" y="600"/>
                </a:lnTo>
                <a:lnTo>
                  <a:pt x="312" y="602"/>
                </a:lnTo>
                <a:lnTo>
                  <a:pt x="312" y="602"/>
                </a:lnTo>
                <a:lnTo>
                  <a:pt x="311" y="603"/>
                </a:lnTo>
                <a:lnTo>
                  <a:pt x="311" y="603"/>
                </a:lnTo>
                <a:lnTo>
                  <a:pt x="310" y="604"/>
                </a:lnTo>
                <a:lnTo>
                  <a:pt x="310" y="604"/>
                </a:lnTo>
                <a:lnTo>
                  <a:pt x="310" y="605"/>
                </a:lnTo>
                <a:lnTo>
                  <a:pt x="308" y="603"/>
                </a:lnTo>
                <a:lnTo>
                  <a:pt x="308" y="603"/>
                </a:lnTo>
                <a:lnTo>
                  <a:pt x="307" y="602"/>
                </a:lnTo>
                <a:lnTo>
                  <a:pt x="307" y="602"/>
                </a:lnTo>
                <a:lnTo>
                  <a:pt x="307" y="602"/>
                </a:lnTo>
                <a:lnTo>
                  <a:pt x="305" y="603"/>
                </a:lnTo>
                <a:lnTo>
                  <a:pt x="305" y="603"/>
                </a:lnTo>
                <a:lnTo>
                  <a:pt x="303" y="603"/>
                </a:lnTo>
                <a:lnTo>
                  <a:pt x="303" y="603"/>
                </a:lnTo>
                <a:lnTo>
                  <a:pt x="303" y="603"/>
                </a:lnTo>
                <a:lnTo>
                  <a:pt x="303" y="603"/>
                </a:lnTo>
                <a:lnTo>
                  <a:pt x="303" y="603"/>
                </a:lnTo>
                <a:lnTo>
                  <a:pt x="303" y="603"/>
                </a:lnTo>
                <a:lnTo>
                  <a:pt x="303" y="603"/>
                </a:lnTo>
                <a:lnTo>
                  <a:pt x="303" y="603"/>
                </a:lnTo>
                <a:lnTo>
                  <a:pt x="303" y="603"/>
                </a:lnTo>
                <a:lnTo>
                  <a:pt x="303" y="603"/>
                </a:lnTo>
                <a:lnTo>
                  <a:pt x="303" y="603"/>
                </a:lnTo>
                <a:lnTo>
                  <a:pt x="303" y="603"/>
                </a:lnTo>
                <a:lnTo>
                  <a:pt x="303"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1" y="602"/>
                </a:lnTo>
                <a:lnTo>
                  <a:pt x="301" y="602"/>
                </a:lnTo>
                <a:lnTo>
                  <a:pt x="301" y="602"/>
                </a:lnTo>
                <a:lnTo>
                  <a:pt x="301" y="602"/>
                </a:lnTo>
                <a:lnTo>
                  <a:pt x="301" y="602"/>
                </a:lnTo>
                <a:lnTo>
                  <a:pt x="301" y="602"/>
                </a:lnTo>
                <a:lnTo>
                  <a:pt x="301" y="602"/>
                </a:lnTo>
                <a:lnTo>
                  <a:pt x="301" y="602"/>
                </a:lnTo>
                <a:lnTo>
                  <a:pt x="301" y="602"/>
                </a:lnTo>
                <a:lnTo>
                  <a:pt x="301" y="602"/>
                </a:lnTo>
                <a:lnTo>
                  <a:pt x="300" y="603"/>
                </a:lnTo>
                <a:lnTo>
                  <a:pt x="300" y="603"/>
                </a:lnTo>
                <a:lnTo>
                  <a:pt x="300" y="602"/>
                </a:lnTo>
                <a:lnTo>
                  <a:pt x="300" y="602"/>
                </a:lnTo>
                <a:lnTo>
                  <a:pt x="300" y="602"/>
                </a:lnTo>
                <a:lnTo>
                  <a:pt x="300" y="601"/>
                </a:lnTo>
                <a:lnTo>
                  <a:pt x="300" y="600"/>
                </a:lnTo>
                <a:lnTo>
                  <a:pt x="300" y="600"/>
                </a:lnTo>
                <a:lnTo>
                  <a:pt x="300" y="600"/>
                </a:lnTo>
                <a:lnTo>
                  <a:pt x="300" y="600"/>
                </a:lnTo>
                <a:lnTo>
                  <a:pt x="299" y="599"/>
                </a:lnTo>
                <a:lnTo>
                  <a:pt x="299" y="599"/>
                </a:lnTo>
                <a:lnTo>
                  <a:pt x="299" y="598"/>
                </a:lnTo>
                <a:lnTo>
                  <a:pt x="298" y="598"/>
                </a:lnTo>
                <a:lnTo>
                  <a:pt x="298" y="598"/>
                </a:lnTo>
                <a:lnTo>
                  <a:pt x="298" y="597"/>
                </a:lnTo>
                <a:lnTo>
                  <a:pt x="298" y="596"/>
                </a:lnTo>
                <a:lnTo>
                  <a:pt x="297" y="595"/>
                </a:lnTo>
                <a:lnTo>
                  <a:pt x="297" y="594"/>
                </a:lnTo>
                <a:lnTo>
                  <a:pt x="295" y="590"/>
                </a:lnTo>
                <a:lnTo>
                  <a:pt x="294" y="589"/>
                </a:lnTo>
                <a:lnTo>
                  <a:pt x="294" y="588"/>
                </a:lnTo>
                <a:lnTo>
                  <a:pt x="294" y="588"/>
                </a:lnTo>
                <a:lnTo>
                  <a:pt x="293" y="587"/>
                </a:lnTo>
                <a:lnTo>
                  <a:pt x="293" y="587"/>
                </a:lnTo>
                <a:lnTo>
                  <a:pt x="293" y="587"/>
                </a:lnTo>
                <a:lnTo>
                  <a:pt x="293" y="586"/>
                </a:lnTo>
                <a:lnTo>
                  <a:pt x="292" y="586"/>
                </a:lnTo>
                <a:lnTo>
                  <a:pt x="292" y="585"/>
                </a:lnTo>
                <a:lnTo>
                  <a:pt x="292" y="585"/>
                </a:lnTo>
                <a:lnTo>
                  <a:pt x="291" y="585"/>
                </a:lnTo>
                <a:lnTo>
                  <a:pt x="291" y="584"/>
                </a:lnTo>
                <a:lnTo>
                  <a:pt x="291" y="584"/>
                </a:lnTo>
                <a:lnTo>
                  <a:pt x="291" y="584"/>
                </a:lnTo>
                <a:lnTo>
                  <a:pt x="291" y="584"/>
                </a:lnTo>
                <a:lnTo>
                  <a:pt x="290" y="582"/>
                </a:lnTo>
                <a:lnTo>
                  <a:pt x="289" y="582"/>
                </a:lnTo>
                <a:lnTo>
                  <a:pt x="288" y="581"/>
                </a:lnTo>
                <a:lnTo>
                  <a:pt x="288" y="580"/>
                </a:lnTo>
                <a:lnTo>
                  <a:pt x="288" y="580"/>
                </a:lnTo>
                <a:lnTo>
                  <a:pt x="288" y="580"/>
                </a:lnTo>
                <a:lnTo>
                  <a:pt x="288" y="580"/>
                </a:lnTo>
                <a:lnTo>
                  <a:pt x="287" y="580"/>
                </a:lnTo>
                <a:lnTo>
                  <a:pt x="287" y="580"/>
                </a:lnTo>
                <a:lnTo>
                  <a:pt x="287" y="580"/>
                </a:lnTo>
                <a:lnTo>
                  <a:pt x="287" y="580"/>
                </a:lnTo>
                <a:lnTo>
                  <a:pt x="287" y="579"/>
                </a:lnTo>
                <a:lnTo>
                  <a:pt x="287" y="579"/>
                </a:lnTo>
                <a:lnTo>
                  <a:pt x="287" y="579"/>
                </a:lnTo>
                <a:lnTo>
                  <a:pt x="287" y="579"/>
                </a:lnTo>
                <a:lnTo>
                  <a:pt x="287" y="579"/>
                </a:lnTo>
                <a:lnTo>
                  <a:pt x="287" y="579"/>
                </a:lnTo>
                <a:lnTo>
                  <a:pt x="287" y="579"/>
                </a:lnTo>
                <a:lnTo>
                  <a:pt x="287" y="579"/>
                </a:lnTo>
                <a:lnTo>
                  <a:pt x="287" y="579"/>
                </a:lnTo>
                <a:lnTo>
                  <a:pt x="287" y="579"/>
                </a:lnTo>
                <a:lnTo>
                  <a:pt x="287" y="578"/>
                </a:lnTo>
                <a:lnTo>
                  <a:pt x="287" y="578"/>
                </a:lnTo>
                <a:lnTo>
                  <a:pt x="286" y="578"/>
                </a:lnTo>
                <a:lnTo>
                  <a:pt x="286" y="578"/>
                </a:lnTo>
                <a:lnTo>
                  <a:pt x="286" y="578"/>
                </a:lnTo>
                <a:lnTo>
                  <a:pt x="285" y="576"/>
                </a:lnTo>
                <a:lnTo>
                  <a:pt x="284" y="576"/>
                </a:lnTo>
                <a:lnTo>
                  <a:pt x="284" y="575"/>
                </a:lnTo>
                <a:lnTo>
                  <a:pt x="283" y="573"/>
                </a:lnTo>
                <a:lnTo>
                  <a:pt x="283" y="572"/>
                </a:lnTo>
                <a:lnTo>
                  <a:pt x="282" y="572"/>
                </a:lnTo>
                <a:lnTo>
                  <a:pt x="282" y="571"/>
                </a:lnTo>
                <a:lnTo>
                  <a:pt x="281" y="571"/>
                </a:lnTo>
                <a:lnTo>
                  <a:pt x="281" y="571"/>
                </a:lnTo>
                <a:lnTo>
                  <a:pt x="281" y="571"/>
                </a:lnTo>
                <a:lnTo>
                  <a:pt x="281" y="570"/>
                </a:lnTo>
                <a:lnTo>
                  <a:pt x="280" y="569"/>
                </a:lnTo>
                <a:lnTo>
                  <a:pt x="280" y="569"/>
                </a:lnTo>
                <a:lnTo>
                  <a:pt x="279" y="568"/>
                </a:lnTo>
                <a:lnTo>
                  <a:pt x="278" y="568"/>
                </a:lnTo>
                <a:lnTo>
                  <a:pt x="277" y="566"/>
                </a:lnTo>
                <a:lnTo>
                  <a:pt x="275" y="565"/>
                </a:lnTo>
                <a:lnTo>
                  <a:pt x="274" y="565"/>
                </a:lnTo>
                <a:lnTo>
                  <a:pt x="274" y="565"/>
                </a:lnTo>
                <a:lnTo>
                  <a:pt x="274" y="564"/>
                </a:lnTo>
                <a:lnTo>
                  <a:pt x="273" y="564"/>
                </a:lnTo>
                <a:lnTo>
                  <a:pt x="273" y="563"/>
                </a:lnTo>
                <a:lnTo>
                  <a:pt x="273" y="563"/>
                </a:lnTo>
                <a:lnTo>
                  <a:pt x="271" y="563"/>
                </a:lnTo>
                <a:lnTo>
                  <a:pt x="271" y="562"/>
                </a:lnTo>
                <a:lnTo>
                  <a:pt x="270" y="562"/>
                </a:lnTo>
                <a:lnTo>
                  <a:pt x="270" y="562"/>
                </a:lnTo>
                <a:lnTo>
                  <a:pt x="270" y="562"/>
                </a:lnTo>
                <a:lnTo>
                  <a:pt x="269" y="561"/>
                </a:lnTo>
                <a:lnTo>
                  <a:pt x="268" y="561"/>
                </a:lnTo>
                <a:lnTo>
                  <a:pt x="268" y="561"/>
                </a:lnTo>
                <a:lnTo>
                  <a:pt x="268" y="561"/>
                </a:lnTo>
                <a:lnTo>
                  <a:pt x="268" y="560"/>
                </a:lnTo>
                <a:lnTo>
                  <a:pt x="267" y="560"/>
                </a:lnTo>
                <a:lnTo>
                  <a:pt x="267" y="560"/>
                </a:lnTo>
                <a:lnTo>
                  <a:pt x="267" y="560"/>
                </a:lnTo>
                <a:lnTo>
                  <a:pt x="267" y="559"/>
                </a:lnTo>
                <a:lnTo>
                  <a:pt x="267" y="559"/>
                </a:lnTo>
                <a:lnTo>
                  <a:pt x="267" y="560"/>
                </a:lnTo>
                <a:lnTo>
                  <a:pt x="264" y="561"/>
                </a:lnTo>
                <a:lnTo>
                  <a:pt x="263" y="561"/>
                </a:lnTo>
                <a:lnTo>
                  <a:pt x="263" y="561"/>
                </a:lnTo>
                <a:lnTo>
                  <a:pt x="262" y="561"/>
                </a:lnTo>
                <a:lnTo>
                  <a:pt x="262" y="561"/>
                </a:lnTo>
                <a:lnTo>
                  <a:pt x="261" y="561"/>
                </a:lnTo>
                <a:lnTo>
                  <a:pt x="261" y="561"/>
                </a:lnTo>
                <a:lnTo>
                  <a:pt x="260" y="561"/>
                </a:lnTo>
                <a:lnTo>
                  <a:pt x="260" y="561"/>
                </a:lnTo>
                <a:lnTo>
                  <a:pt x="260" y="561"/>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60" y="563"/>
                </a:lnTo>
                <a:lnTo>
                  <a:pt x="260" y="563"/>
                </a:lnTo>
                <a:lnTo>
                  <a:pt x="260" y="563"/>
                </a:lnTo>
                <a:lnTo>
                  <a:pt x="260" y="563"/>
                </a:lnTo>
                <a:lnTo>
                  <a:pt x="260" y="563"/>
                </a:lnTo>
                <a:lnTo>
                  <a:pt x="260" y="564"/>
                </a:lnTo>
                <a:lnTo>
                  <a:pt x="260" y="564"/>
                </a:lnTo>
                <a:lnTo>
                  <a:pt x="260" y="564"/>
                </a:lnTo>
                <a:lnTo>
                  <a:pt x="260" y="564"/>
                </a:lnTo>
                <a:lnTo>
                  <a:pt x="260" y="564"/>
                </a:lnTo>
                <a:lnTo>
                  <a:pt x="260" y="564"/>
                </a:lnTo>
                <a:lnTo>
                  <a:pt x="260" y="563"/>
                </a:lnTo>
                <a:lnTo>
                  <a:pt x="260" y="563"/>
                </a:lnTo>
                <a:lnTo>
                  <a:pt x="260" y="563"/>
                </a:lnTo>
                <a:lnTo>
                  <a:pt x="260" y="563"/>
                </a:lnTo>
                <a:lnTo>
                  <a:pt x="260" y="563"/>
                </a:lnTo>
                <a:lnTo>
                  <a:pt x="260" y="563"/>
                </a:lnTo>
                <a:lnTo>
                  <a:pt x="260" y="563"/>
                </a:lnTo>
                <a:lnTo>
                  <a:pt x="260" y="563"/>
                </a:lnTo>
                <a:lnTo>
                  <a:pt x="260" y="563"/>
                </a:lnTo>
                <a:lnTo>
                  <a:pt x="260" y="563"/>
                </a:lnTo>
                <a:lnTo>
                  <a:pt x="260" y="563"/>
                </a:lnTo>
                <a:lnTo>
                  <a:pt x="260" y="563"/>
                </a:lnTo>
                <a:lnTo>
                  <a:pt x="260" y="563"/>
                </a:lnTo>
                <a:lnTo>
                  <a:pt x="260" y="563"/>
                </a:lnTo>
                <a:lnTo>
                  <a:pt x="260" y="563"/>
                </a:lnTo>
                <a:lnTo>
                  <a:pt x="260" y="563"/>
                </a:lnTo>
                <a:lnTo>
                  <a:pt x="260" y="564"/>
                </a:lnTo>
                <a:lnTo>
                  <a:pt x="260" y="564"/>
                </a:lnTo>
                <a:lnTo>
                  <a:pt x="260" y="564"/>
                </a:lnTo>
                <a:lnTo>
                  <a:pt x="260" y="564"/>
                </a:lnTo>
                <a:lnTo>
                  <a:pt x="260" y="564"/>
                </a:lnTo>
                <a:lnTo>
                  <a:pt x="260" y="564"/>
                </a:lnTo>
                <a:lnTo>
                  <a:pt x="260" y="564"/>
                </a:lnTo>
                <a:lnTo>
                  <a:pt x="260" y="564"/>
                </a:lnTo>
                <a:lnTo>
                  <a:pt x="260" y="564"/>
                </a:lnTo>
                <a:lnTo>
                  <a:pt x="260" y="564"/>
                </a:lnTo>
                <a:lnTo>
                  <a:pt x="260" y="564"/>
                </a:lnTo>
                <a:lnTo>
                  <a:pt x="260" y="564"/>
                </a:lnTo>
                <a:lnTo>
                  <a:pt x="260" y="564"/>
                </a:lnTo>
                <a:lnTo>
                  <a:pt x="260" y="564"/>
                </a:lnTo>
                <a:lnTo>
                  <a:pt x="260" y="564"/>
                </a:lnTo>
                <a:lnTo>
                  <a:pt x="260" y="564"/>
                </a:lnTo>
                <a:lnTo>
                  <a:pt x="260" y="564"/>
                </a:lnTo>
                <a:lnTo>
                  <a:pt x="260" y="565"/>
                </a:lnTo>
                <a:lnTo>
                  <a:pt x="260" y="565"/>
                </a:lnTo>
                <a:lnTo>
                  <a:pt x="260" y="565"/>
                </a:lnTo>
                <a:lnTo>
                  <a:pt x="260" y="565"/>
                </a:lnTo>
                <a:lnTo>
                  <a:pt x="260" y="565"/>
                </a:lnTo>
                <a:lnTo>
                  <a:pt x="260" y="565"/>
                </a:lnTo>
                <a:lnTo>
                  <a:pt x="260" y="565"/>
                </a:lnTo>
                <a:lnTo>
                  <a:pt x="260" y="565"/>
                </a:lnTo>
                <a:lnTo>
                  <a:pt x="261" y="565"/>
                </a:lnTo>
                <a:lnTo>
                  <a:pt x="261" y="565"/>
                </a:lnTo>
                <a:lnTo>
                  <a:pt x="261" y="564"/>
                </a:lnTo>
                <a:lnTo>
                  <a:pt x="261" y="564"/>
                </a:lnTo>
                <a:lnTo>
                  <a:pt x="261" y="564"/>
                </a:lnTo>
                <a:lnTo>
                  <a:pt x="261" y="564"/>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5" y="566"/>
                </a:lnTo>
                <a:lnTo>
                  <a:pt x="265" y="566"/>
                </a:lnTo>
                <a:lnTo>
                  <a:pt x="265" y="566"/>
                </a:lnTo>
                <a:lnTo>
                  <a:pt x="265" y="567"/>
                </a:lnTo>
                <a:lnTo>
                  <a:pt x="265" y="567"/>
                </a:lnTo>
                <a:lnTo>
                  <a:pt x="265" y="567"/>
                </a:lnTo>
                <a:lnTo>
                  <a:pt x="265" y="567"/>
                </a:lnTo>
                <a:lnTo>
                  <a:pt x="265" y="567"/>
                </a:lnTo>
                <a:lnTo>
                  <a:pt x="266" y="567"/>
                </a:lnTo>
                <a:lnTo>
                  <a:pt x="266" y="567"/>
                </a:lnTo>
                <a:lnTo>
                  <a:pt x="266" y="567"/>
                </a:lnTo>
                <a:lnTo>
                  <a:pt x="266" y="567"/>
                </a:lnTo>
                <a:lnTo>
                  <a:pt x="266" y="567"/>
                </a:lnTo>
                <a:lnTo>
                  <a:pt x="266" y="567"/>
                </a:lnTo>
                <a:lnTo>
                  <a:pt x="266" y="567"/>
                </a:lnTo>
                <a:lnTo>
                  <a:pt x="266" y="567"/>
                </a:lnTo>
                <a:lnTo>
                  <a:pt x="266" y="567"/>
                </a:lnTo>
                <a:lnTo>
                  <a:pt x="266" y="567"/>
                </a:lnTo>
                <a:lnTo>
                  <a:pt x="266" y="567"/>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9"/>
                </a:lnTo>
                <a:lnTo>
                  <a:pt x="266" y="569"/>
                </a:lnTo>
                <a:lnTo>
                  <a:pt x="266" y="569"/>
                </a:lnTo>
                <a:lnTo>
                  <a:pt x="266" y="569"/>
                </a:lnTo>
                <a:lnTo>
                  <a:pt x="266" y="569"/>
                </a:lnTo>
                <a:lnTo>
                  <a:pt x="266" y="569"/>
                </a:lnTo>
                <a:lnTo>
                  <a:pt x="266" y="569"/>
                </a:lnTo>
                <a:lnTo>
                  <a:pt x="266" y="569"/>
                </a:lnTo>
                <a:lnTo>
                  <a:pt x="266" y="569"/>
                </a:lnTo>
                <a:lnTo>
                  <a:pt x="266" y="569"/>
                </a:lnTo>
                <a:lnTo>
                  <a:pt x="266" y="569"/>
                </a:lnTo>
                <a:lnTo>
                  <a:pt x="266" y="569"/>
                </a:lnTo>
                <a:lnTo>
                  <a:pt x="266" y="569"/>
                </a:lnTo>
                <a:lnTo>
                  <a:pt x="266" y="569"/>
                </a:lnTo>
                <a:lnTo>
                  <a:pt x="266" y="569"/>
                </a:lnTo>
                <a:lnTo>
                  <a:pt x="266" y="569"/>
                </a:lnTo>
                <a:lnTo>
                  <a:pt x="266" y="569"/>
                </a:lnTo>
                <a:lnTo>
                  <a:pt x="266" y="569"/>
                </a:lnTo>
                <a:lnTo>
                  <a:pt x="266" y="570"/>
                </a:lnTo>
                <a:lnTo>
                  <a:pt x="266" y="570"/>
                </a:lnTo>
                <a:lnTo>
                  <a:pt x="266" y="570"/>
                </a:lnTo>
                <a:lnTo>
                  <a:pt x="266" y="570"/>
                </a:lnTo>
                <a:lnTo>
                  <a:pt x="266" y="570"/>
                </a:lnTo>
                <a:lnTo>
                  <a:pt x="266" y="570"/>
                </a:lnTo>
                <a:lnTo>
                  <a:pt x="266" y="570"/>
                </a:lnTo>
                <a:lnTo>
                  <a:pt x="266" y="570"/>
                </a:lnTo>
                <a:lnTo>
                  <a:pt x="266" y="570"/>
                </a:lnTo>
                <a:lnTo>
                  <a:pt x="266" y="570"/>
                </a:lnTo>
                <a:lnTo>
                  <a:pt x="266" y="570"/>
                </a:lnTo>
                <a:lnTo>
                  <a:pt x="266" y="571"/>
                </a:lnTo>
                <a:lnTo>
                  <a:pt x="266" y="571"/>
                </a:lnTo>
                <a:lnTo>
                  <a:pt x="266" y="571"/>
                </a:lnTo>
                <a:lnTo>
                  <a:pt x="266" y="571"/>
                </a:lnTo>
                <a:lnTo>
                  <a:pt x="266" y="571"/>
                </a:lnTo>
                <a:lnTo>
                  <a:pt x="266" y="571"/>
                </a:lnTo>
                <a:lnTo>
                  <a:pt x="266" y="571"/>
                </a:lnTo>
                <a:lnTo>
                  <a:pt x="266" y="571"/>
                </a:lnTo>
                <a:lnTo>
                  <a:pt x="266" y="571"/>
                </a:lnTo>
                <a:lnTo>
                  <a:pt x="266" y="571"/>
                </a:lnTo>
                <a:lnTo>
                  <a:pt x="266" y="571"/>
                </a:lnTo>
                <a:lnTo>
                  <a:pt x="266" y="571"/>
                </a:lnTo>
                <a:lnTo>
                  <a:pt x="266" y="572"/>
                </a:lnTo>
                <a:lnTo>
                  <a:pt x="266" y="572"/>
                </a:lnTo>
                <a:lnTo>
                  <a:pt x="266" y="572"/>
                </a:lnTo>
                <a:lnTo>
                  <a:pt x="266" y="572"/>
                </a:lnTo>
                <a:lnTo>
                  <a:pt x="266" y="572"/>
                </a:lnTo>
                <a:lnTo>
                  <a:pt x="266" y="572"/>
                </a:lnTo>
                <a:lnTo>
                  <a:pt x="266" y="573"/>
                </a:lnTo>
                <a:lnTo>
                  <a:pt x="266" y="573"/>
                </a:lnTo>
                <a:lnTo>
                  <a:pt x="266" y="573"/>
                </a:lnTo>
                <a:lnTo>
                  <a:pt x="266" y="573"/>
                </a:lnTo>
                <a:lnTo>
                  <a:pt x="266" y="573"/>
                </a:lnTo>
                <a:lnTo>
                  <a:pt x="266" y="573"/>
                </a:lnTo>
                <a:lnTo>
                  <a:pt x="266" y="573"/>
                </a:lnTo>
                <a:lnTo>
                  <a:pt x="266" y="573"/>
                </a:lnTo>
                <a:lnTo>
                  <a:pt x="266" y="573"/>
                </a:lnTo>
                <a:lnTo>
                  <a:pt x="264" y="574"/>
                </a:lnTo>
                <a:lnTo>
                  <a:pt x="263" y="574"/>
                </a:lnTo>
                <a:lnTo>
                  <a:pt x="262" y="575"/>
                </a:lnTo>
                <a:lnTo>
                  <a:pt x="261" y="575"/>
                </a:lnTo>
                <a:lnTo>
                  <a:pt x="260" y="575"/>
                </a:lnTo>
                <a:lnTo>
                  <a:pt x="260" y="575"/>
                </a:lnTo>
                <a:lnTo>
                  <a:pt x="259" y="575"/>
                </a:lnTo>
                <a:lnTo>
                  <a:pt x="259" y="575"/>
                </a:lnTo>
                <a:lnTo>
                  <a:pt x="258" y="576"/>
                </a:lnTo>
                <a:lnTo>
                  <a:pt x="257" y="576"/>
                </a:lnTo>
                <a:lnTo>
                  <a:pt x="256" y="576"/>
                </a:lnTo>
                <a:lnTo>
                  <a:pt x="255" y="576"/>
                </a:lnTo>
                <a:lnTo>
                  <a:pt x="255" y="576"/>
                </a:lnTo>
                <a:lnTo>
                  <a:pt x="255" y="576"/>
                </a:lnTo>
                <a:lnTo>
                  <a:pt x="253" y="577"/>
                </a:lnTo>
                <a:lnTo>
                  <a:pt x="252" y="578"/>
                </a:lnTo>
                <a:lnTo>
                  <a:pt x="249" y="578"/>
                </a:lnTo>
                <a:lnTo>
                  <a:pt x="248" y="578"/>
                </a:lnTo>
                <a:lnTo>
                  <a:pt x="248" y="578"/>
                </a:lnTo>
                <a:lnTo>
                  <a:pt x="248" y="579"/>
                </a:lnTo>
                <a:lnTo>
                  <a:pt x="247" y="579"/>
                </a:lnTo>
                <a:lnTo>
                  <a:pt x="247" y="579"/>
                </a:lnTo>
                <a:lnTo>
                  <a:pt x="246" y="579"/>
                </a:lnTo>
                <a:lnTo>
                  <a:pt x="246" y="579"/>
                </a:lnTo>
                <a:lnTo>
                  <a:pt x="246" y="579"/>
                </a:lnTo>
                <a:lnTo>
                  <a:pt x="246" y="580"/>
                </a:lnTo>
                <a:lnTo>
                  <a:pt x="246" y="580"/>
                </a:lnTo>
                <a:lnTo>
                  <a:pt x="246" y="581"/>
                </a:lnTo>
                <a:lnTo>
                  <a:pt x="246" y="582"/>
                </a:lnTo>
                <a:lnTo>
                  <a:pt x="246" y="582"/>
                </a:lnTo>
                <a:lnTo>
                  <a:pt x="246" y="583"/>
                </a:lnTo>
                <a:lnTo>
                  <a:pt x="245" y="585"/>
                </a:lnTo>
                <a:lnTo>
                  <a:pt x="245" y="586"/>
                </a:lnTo>
                <a:lnTo>
                  <a:pt x="244" y="587"/>
                </a:lnTo>
                <a:lnTo>
                  <a:pt x="244" y="589"/>
                </a:lnTo>
                <a:lnTo>
                  <a:pt x="244" y="593"/>
                </a:lnTo>
                <a:lnTo>
                  <a:pt x="244" y="594"/>
                </a:lnTo>
                <a:lnTo>
                  <a:pt x="244" y="595"/>
                </a:lnTo>
                <a:lnTo>
                  <a:pt x="244" y="596"/>
                </a:lnTo>
                <a:lnTo>
                  <a:pt x="243" y="597"/>
                </a:lnTo>
                <a:lnTo>
                  <a:pt x="243" y="598"/>
                </a:lnTo>
                <a:lnTo>
                  <a:pt x="243" y="600"/>
                </a:lnTo>
                <a:lnTo>
                  <a:pt x="243" y="600"/>
                </a:lnTo>
                <a:lnTo>
                  <a:pt x="243" y="602"/>
                </a:lnTo>
                <a:lnTo>
                  <a:pt x="242" y="604"/>
                </a:lnTo>
                <a:lnTo>
                  <a:pt x="242" y="605"/>
                </a:lnTo>
                <a:lnTo>
                  <a:pt x="242" y="606"/>
                </a:lnTo>
                <a:lnTo>
                  <a:pt x="241" y="607"/>
                </a:lnTo>
                <a:lnTo>
                  <a:pt x="241" y="607"/>
                </a:lnTo>
                <a:lnTo>
                  <a:pt x="241" y="607"/>
                </a:lnTo>
                <a:lnTo>
                  <a:pt x="241" y="608"/>
                </a:lnTo>
                <a:lnTo>
                  <a:pt x="241" y="609"/>
                </a:lnTo>
                <a:lnTo>
                  <a:pt x="240" y="609"/>
                </a:lnTo>
                <a:lnTo>
                  <a:pt x="240" y="609"/>
                </a:lnTo>
                <a:lnTo>
                  <a:pt x="240" y="609"/>
                </a:lnTo>
                <a:lnTo>
                  <a:pt x="240" y="610"/>
                </a:lnTo>
                <a:lnTo>
                  <a:pt x="240" y="612"/>
                </a:lnTo>
                <a:lnTo>
                  <a:pt x="240" y="613"/>
                </a:lnTo>
                <a:lnTo>
                  <a:pt x="240" y="613"/>
                </a:lnTo>
                <a:lnTo>
                  <a:pt x="240" y="613"/>
                </a:lnTo>
                <a:lnTo>
                  <a:pt x="240" y="613"/>
                </a:lnTo>
                <a:lnTo>
                  <a:pt x="240" y="613"/>
                </a:lnTo>
                <a:lnTo>
                  <a:pt x="239" y="617"/>
                </a:lnTo>
                <a:lnTo>
                  <a:pt x="239" y="619"/>
                </a:lnTo>
                <a:lnTo>
                  <a:pt x="239" y="620"/>
                </a:lnTo>
                <a:lnTo>
                  <a:pt x="239" y="620"/>
                </a:lnTo>
                <a:lnTo>
                  <a:pt x="239" y="621"/>
                </a:lnTo>
                <a:lnTo>
                  <a:pt x="239" y="624"/>
                </a:lnTo>
                <a:lnTo>
                  <a:pt x="239" y="624"/>
                </a:lnTo>
                <a:lnTo>
                  <a:pt x="238" y="625"/>
                </a:lnTo>
                <a:lnTo>
                  <a:pt x="238" y="629"/>
                </a:lnTo>
                <a:lnTo>
                  <a:pt x="237" y="629"/>
                </a:lnTo>
                <a:lnTo>
                  <a:pt x="236" y="629"/>
                </a:lnTo>
                <a:lnTo>
                  <a:pt x="235" y="629"/>
                </a:lnTo>
                <a:lnTo>
                  <a:pt x="235" y="629"/>
                </a:lnTo>
                <a:lnTo>
                  <a:pt x="234" y="629"/>
                </a:lnTo>
                <a:lnTo>
                  <a:pt x="233" y="629"/>
                </a:lnTo>
                <a:lnTo>
                  <a:pt x="232" y="628"/>
                </a:lnTo>
                <a:lnTo>
                  <a:pt x="232" y="628"/>
                </a:lnTo>
                <a:lnTo>
                  <a:pt x="230" y="628"/>
                </a:lnTo>
                <a:lnTo>
                  <a:pt x="229" y="628"/>
                </a:lnTo>
                <a:lnTo>
                  <a:pt x="229" y="628"/>
                </a:lnTo>
                <a:lnTo>
                  <a:pt x="229" y="628"/>
                </a:lnTo>
                <a:lnTo>
                  <a:pt x="229" y="629"/>
                </a:lnTo>
                <a:lnTo>
                  <a:pt x="230" y="629"/>
                </a:lnTo>
                <a:lnTo>
                  <a:pt x="230" y="630"/>
                </a:lnTo>
                <a:lnTo>
                  <a:pt x="230" y="631"/>
                </a:lnTo>
                <a:lnTo>
                  <a:pt x="230" y="631"/>
                </a:lnTo>
                <a:lnTo>
                  <a:pt x="230" y="633"/>
                </a:lnTo>
                <a:lnTo>
                  <a:pt x="230" y="634"/>
                </a:lnTo>
                <a:lnTo>
                  <a:pt x="230" y="634"/>
                </a:lnTo>
                <a:lnTo>
                  <a:pt x="230" y="636"/>
                </a:lnTo>
                <a:lnTo>
                  <a:pt x="230" y="638"/>
                </a:lnTo>
                <a:lnTo>
                  <a:pt x="231" y="640"/>
                </a:lnTo>
                <a:lnTo>
                  <a:pt x="231" y="641"/>
                </a:lnTo>
                <a:lnTo>
                  <a:pt x="232" y="643"/>
                </a:lnTo>
                <a:lnTo>
                  <a:pt x="232" y="643"/>
                </a:lnTo>
                <a:lnTo>
                  <a:pt x="232" y="645"/>
                </a:lnTo>
                <a:lnTo>
                  <a:pt x="232" y="647"/>
                </a:lnTo>
                <a:lnTo>
                  <a:pt x="232" y="648"/>
                </a:lnTo>
                <a:lnTo>
                  <a:pt x="232" y="648"/>
                </a:lnTo>
                <a:lnTo>
                  <a:pt x="232" y="650"/>
                </a:lnTo>
                <a:lnTo>
                  <a:pt x="232" y="650"/>
                </a:lnTo>
                <a:lnTo>
                  <a:pt x="232" y="650"/>
                </a:lnTo>
                <a:lnTo>
                  <a:pt x="232" y="650"/>
                </a:lnTo>
                <a:lnTo>
                  <a:pt x="232" y="650"/>
                </a:lnTo>
                <a:lnTo>
                  <a:pt x="232" y="650"/>
                </a:lnTo>
                <a:lnTo>
                  <a:pt x="231" y="651"/>
                </a:lnTo>
                <a:lnTo>
                  <a:pt x="230" y="651"/>
                </a:lnTo>
                <a:lnTo>
                  <a:pt x="229" y="652"/>
                </a:lnTo>
                <a:lnTo>
                  <a:pt x="229" y="653"/>
                </a:lnTo>
                <a:lnTo>
                  <a:pt x="229" y="653"/>
                </a:lnTo>
                <a:lnTo>
                  <a:pt x="228" y="653"/>
                </a:lnTo>
                <a:lnTo>
                  <a:pt x="228" y="654"/>
                </a:lnTo>
                <a:lnTo>
                  <a:pt x="227" y="654"/>
                </a:lnTo>
                <a:lnTo>
                  <a:pt x="227" y="654"/>
                </a:lnTo>
                <a:lnTo>
                  <a:pt x="226" y="655"/>
                </a:lnTo>
                <a:lnTo>
                  <a:pt x="225" y="655"/>
                </a:lnTo>
                <a:lnTo>
                  <a:pt x="225" y="656"/>
                </a:lnTo>
                <a:lnTo>
                  <a:pt x="225" y="656"/>
                </a:lnTo>
                <a:lnTo>
                  <a:pt x="225" y="656"/>
                </a:lnTo>
                <a:lnTo>
                  <a:pt x="225" y="656"/>
                </a:lnTo>
                <a:lnTo>
                  <a:pt x="225" y="656"/>
                </a:lnTo>
                <a:lnTo>
                  <a:pt x="225" y="656"/>
                </a:lnTo>
                <a:lnTo>
                  <a:pt x="224" y="656"/>
                </a:lnTo>
                <a:lnTo>
                  <a:pt x="223" y="656"/>
                </a:lnTo>
                <a:lnTo>
                  <a:pt x="223" y="656"/>
                </a:lnTo>
                <a:lnTo>
                  <a:pt x="222" y="655"/>
                </a:lnTo>
                <a:lnTo>
                  <a:pt x="219" y="655"/>
                </a:lnTo>
                <a:lnTo>
                  <a:pt x="218" y="654"/>
                </a:lnTo>
                <a:lnTo>
                  <a:pt x="217" y="654"/>
                </a:lnTo>
                <a:lnTo>
                  <a:pt x="216" y="653"/>
                </a:lnTo>
                <a:lnTo>
                  <a:pt x="215" y="653"/>
                </a:lnTo>
                <a:lnTo>
                  <a:pt x="215" y="653"/>
                </a:lnTo>
                <a:lnTo>
                  <a:pt x="213" y="652"/>
                </a:lnTo>
                <a:lnTo>
                  <a:pt x="213" y="652"/>
                </a:lnTo>
                <a:lnTo>
                  <a:pt x="213" y="652"/>
                </a:lnTo>
                <a:lnTo>
                  <a:pt x="212" y="652"/>
                </a:lnTo>
                <a:lnTo>
                  <a:pt x="212" y="651"/>
                </a:lnTo>
                <a:lnTo>
                  <a:pt x="212" y="651"/>
                </a:lnTo>
                <a:lnTo>
                  <a:pt x="211" y="651"/>
                </a:lnTo>
                <a:lnTo>
                  <a:pt x="211" y="651"/>
                </a:lnTo>
                <a:lnTo>
                  <a:pt x="210" y="651"/>
                </a:lnTo>
                <a:lnTo>
                  <a:pt x="209" y="651"/>
                </a:lnTo>
                <a:lnTo>
                  <a:pt x="209" y="651"/>
                </a:lnTo>
                <a:lnTo>
                  <a:pt x="209" y="650"/>
                </a:lnTo>
                <a:lnTo>
                  <a:pt x="208" y="650"/>
                </a:lnTo>
                <a:lnTo>
                  <a:pt x="208" y="649"/>
                </a:lnTo>
                <a:lnTo>
                  <a:pt x="207" y="648"/>
                </a:lnTo>
                <a:lnTo>
                  <a:pt x="207" y="648"/>
                </a:lnTo>
                <a:lnTo>
                  <a:pt x="206" y="647"/>
                </a:lnTo>
                <a:lnTo>
                  <a:pt x="205" y="646"/>
                </a:lnTo>
                <a:lnTo>
                  <a:pt x="205" y="645"/>
                </a:lnTo>
                <a:lnTo>
                  <a:pt x="205" y="644"/>
                </a:lnTo>
                <a:lnTo>
                  <a:pt x="204" y="644"/>
                </a:lnTo>
                <a:lnTo>
                  <a:pt x="204" y="644"/>
                </a:lnTo>
                <a:lnTo>
                  <a:pt x="203" y="644"/>
                </a:lnTo>
                <a:lnTo>
                  <a:pt x="202" y="644"/>
                </a:lnTo>
                <a:lnTo>
                  <a:pt x="202" y="644"/>
                </a:lnTo>
                <a:lnTo>
                  <a:pt x="201" y="644"/>
                </a:lnTo>
                <a:lnTo>
                  <a:pt x="199" y="643"/>
                </a:lnTo>
                <a:lnTo>
                  <a:pt x="199" y="643"/>
                </a:lnTo>
                <a:lnTo>
                  <a:pt x="197" y="643"/>
                </a:lnTo>
                <a:lnTo>
                  <a:pt x="197" y="642"/>
                </a:lnTo>
                <a:lnTo>
                  <a:pt x="196" y="642"/>
                </a:lnTo>
                <a:lnTo>
                  <a:pt x="195" y="641"/>
                </a:lnTo>
                <a:lnTo>
                  <a:pt x="195" y="641"/>
                </a:lnTo>
                <a:lnTo>
                  <a:pt x="193" y="641"/>
                </a:lnTo>
                <a:lnTo>
                  <a:pt x="192" y="640"/>
                </a:lnTo>
                <a:lnTo>
                  <a:pt x="191" y="640"/>
                </a:lnTo>
                <a:lnTo>
                  <a:pt x="191" y="640"/>
                </a:lnTo>
                <a:lnTo>
                  <a:pt x="190" y="640"/>
                </a:lnTo>
                <a:lnTo>
                  <a:pt x="190" y="639"/>
                </a:lnTo>
                <a:lnTo>
                  <a:pt x="190" y="638"/>
                </a:lnTo>
                <a:lnTo>
                  <a:pt x="189" y="638"/>
                </a:lnTo>
                <a:lnTo>
                  <a:pt x="189" y="637"/>
                </a:lnTo>
                <a:lnTo>
                  <a:pt x="189" y="636"/>
                </a:lnTo>
                <a:lnTo>
                  <a:pt x="189" y="634"/>
                </a:lnTo>
                <a:lnTo>
                  <a:pt x="189" y="634"/>
                </a:lnTo>
                <a:lnTo>
                  <a:pt x="188" y="630"/>
                </a:lnTo>
                <a:lnTo>
                  <a:pt x="188" y="630"/>
                </a:lnTo>
                <a:lnTo>
                  <a:pt x="188" y="629"/>
                </a:lnTo>
                <a:lnTo>
                  <a:pt x="188" y="629"/>
                </a:lnTo>
                <a:lnTo>
                  <a:pt x="185" y="629"/>
                </a:lnTo>
                <a:lnTo>
                  <a:pt x="184" y="629"/>
                </a:lnTo>
                <a:lnTo>
                  <a:pt x="181" y="629"/>
                </a:lnTo>
                <a:lnTo>
                  <a:pt x="181" y="629"/>
                </a:lnTo>
                <a:lnTo>
                  <a:pt x="181" y="629"/>
                </a:lnTo>
                <a:lnTo>
                  <a:pt x="179" y="629"/>
                </a:lnTo>
                <a:lnTo>
                  <a:pt x="178" y="630"/>
                </a:lnTo>
                <a:lnTo>
                  <a:pt x="177" y="630"/>
                </a:lnTo>
                <a:lnTo>
                  <a:pt x="176" y="630"/>
                </a:lnTo>
                <a:lnTo>
                  <a:pt x="174" y="630"/>
                </a:lnTo>
                <a:lnTo>
                  <a:pt x="174" y="630"/>
                </a:lnTo>
                <a:lnTo>
                  <a:pt x="174" y="630"/>
                </a:lnTo>
                <a:lnTo>
                  <a:pt x="174" y="630"/>
                </a:lnTo>
                <a:lnTo>
                  <a:pt x="174" y="630"/>
                </a:lnTo>
                <a:lnTo>
                  <a:pt x="174" y="630"/>
                </a:lnTo>
                <a:lnTo>
                  <a:pt x="174" y="629"/>
                </a:lnTo>
                <a:lnTo>
                  <a:pt x="174" y="629"/>
                </a:lnTo>
                <a:lnTo>
                  <a:pt x="174" y="628"/>
                </a:lnTo>
                <a:lnTo>
                  <a:pt x="174" y="627"/>
                </a:lnTo>
                <a:lnTo>
                  <a:pt x="174" y="627"/>
                </a:lnTo>
                <a:lnTo>
                  <a:pt x="174" y="627"/>
                </a:lnTo>
                <a:lnTo>
                  <a:pt x="174" y="626"/>
                </a:lnTo>
                <a:lnTo>
                  <a:pt x="174" y="626"/>
                </a:lnTo>
                <a:lnTo>
                  <a:pt x="174" y="626"/>
                </a:lnTo>
                <a:lnTo>
                  <a:pt x="174" y="625"/>
                </a:lnTo>
                <a:lnTo>
                  <a:pt x="174" y="625"/>
                </a:lnTo>
                <a:lnTo>
                  <a:pt x="174" y="625"/>
                </a:lnTo>
                <a:lnTo>
                  <a:pt x="174" y="624"/>
                </a:lnTo>
                <a:lnTo>
                  <a:pt x="174" y="624"/>
                </a:lnTo>
                <a:lnTo>
                  <a:pt x="174" y="624"/>
                </a:lnTo>
                <a:lnTo>
                  <a:pt x="174" y="624"/>
                </a:lnTo>
                <a:lnTo>
                  <a:pt x="174" y="623"/>
                </a:lnTo>
                <a:lnTo>
                  <a:pt x="174" y="623"/>
                </a:lnTo>
                <a:lnTo>
                  <a:pt x="174" y="622"/>
                </a:lnTo>
                <a:lnTo>
                  <a:pt x="173" y="623"/>
                </a:lnTo>
                <a:lnTo>
                  <a:pt x="173" y="623"/>
                </a:lnTo>
                <a:lnTo>
                  <a:pt x="173" y="622"/>
                </a:lnTo>
                <a:lnTo>
                  <a:pt x="173" y="622"/>
                </a:lnTo>
                <a:lnTo>
                  <a:pt x="174" y="622"/>
                </a:lnTo>
                <a:lnTo>
                  <a:pt x="174" y="622"/>
                </a:lnTo>
                <a:lnTo>
                  <a:pt x="174" y="622"/>
                </a:lnTo>
                <a:lnTo>
                  <a:pt x="174" y="621"/>
                </a:lnTo>
                <a:lnTo>
                  <a:pt x="174" y="621"/>
                </a:lnTo>
                <a:lnTo>
                  <a:pt x="174" y="621"/>
                </a:lnTo>
                <a:lnTo>
                  <a:pt x="174" y="621"/>
                </a:lnTo>
                <a:lnTo>
                  <a:pt x="174" y="621"/>
                </a:lnTo>
                <a:lnTo>
                  <a:pt x="174" y="621"/>
                </a:lnTo>
                <a:lnTo>
                  <a:pt x="173" y="621"/>
                </a:lnTo>
                <a:lnTo>
                  <a:pt x="173" y="621"/>
                </a:lnTo>
                <a:lnTo>
                  <a:pt x="173" y="620"/>
                </a:lnTo>
                <a:lnTo>
                  <a:pt x="173" y="620"/>
                </a:lnTo>
                <a:lnTo>
                  <a:pt x="173" y="620"/>
                </a:lnTo>
                <a:lnTo>
                  <a:pt x="173" y="620"/>
                </a:lnTo>
                <a:lnTo>
                  <a:pt x="172" y="620"/>
                </a:lnTo>
                <a:lnTo>
                  <a:pt x="172" y="620"/>
                </a:lnTo>
                <a:lnTo>
                  <a:pt x="172" y="620"/>
                </a:lnTo>
                <a:lnTo>
                  <a:pt x="172" y="620"/>
                </a:lnTo>
                <a:lnTo>
                  <a:pt x="172" y="619"/>
                </a:lnTo>
                <a:lnTo>
                  <a:pt x="172" y="619"/>
                </a:lnTo>
                <a:lnTo>
                  <a:pt x="172" y="619"/>
                </a:lnTo>
                <a:lnTo>
                  <a:pt x="172" y="619"/>
                </a:lnTo>
                <a:lnTo>
                  <a:pt x="172" y="619"/>
                </a:lnTo>
                <a:lnTo>
                  <a:pt x="172" y="619"/>
                </a:lnTo>
                <a:lnTo>
                  <a:pt x="172" y="619"/>
                </a:lnTo>
                <a:lnTo>
                  <a:pt x="172" y="619"/>
                </a:lnTo>
                <a:lnTo>
                  <a:pt x="172" y="619"/>
                </a:lnTo>
                <a:lnTo>
                  <a:pt x="172" y="619"/>
                </a:lnTo>
                <a:lnTo>
                  <a:pt x="172" y="619"/>
                </a:lnTo>
                <a:lnTo>
                  <a:pt x="172" y="619"/>
                </a:lnTo>
                <a:lnTo>
                  <a:pt x="172" y="618"/>
                </a:lnTo>
                <a:lnTo>
                  <a:pt x="172" y="618"/>
                </a:lnTo>
                <a:lnTo>
                  <a:pt x="172" y="618"/>
                </a:lnTo>
                <a:lnTo>
                  <a:pt x="172" y="618"/>
                </a:lnTo>
                <a:lnTo>
                  <a:pt x="172" y="618"/>
                </a:lnTo>
                <a:lnTo>
                  <a:pt x="172" y="617"/>
                </a:lnTo>
                <a:lnTo>
                  <a:pt x="172" y="617"/>
                </a:lnTo>
                <a:lnTo>
                  <a:pt x="172" y="617"/>
                </a:lnTo>
                <a:lnTo>
                  <a:pt x="172" y="617"/>
                </a:lnTo>
                <a:lnTo>
                  <a:pt x="172" y="617"/>
                </a:lnTo>
                <a:lnTo>
                  <a:pt x="172" y="617"/>
                </a:lnTo>
                <a:lnTo>
                  <a:pt x="172" y="617"/>
                </a:lnTo>
                <a:lnTo>
                  <a:pt x="172" y="617"/>
                </a:lnTo>
                <a:lnTo>
                  <a:pt x="172" y="617"/>
                </a:lnTo>
                <a:lnTo>
                  <a:pt x="172" y="617"/>
                </a:lnTo>
                <a:lnTo>
                  <a:pt x="171" y="617"/>
                </a:lnTo>
                <a:lnTo>
                  <a:pt x="171" y="617"/>
                </a:lnTo>
                <a:lnTo>
                  <a:pt x="171" y="617"/>
                </a:lnTo>
                <a:lnTo>
                  <a:pt x="171" y="617"/>
                </a:lnTo>
                <a:lnTo>
                  <a:pt x="171" y="617"/>
                </a:lnTo>
                <a:lnTo>
                  <a:pt x="171" y="617"/>
                </a:lnTo>
                <a:lnTo>
                  <a:pt x="171" y="617"/>
                </a:lnTo>
                <a:lnTo>
                  <a:pt x="171" y="617"/>
                </a:lnTo>
                <a:lnTo>
                  <a:pt x="169" y="616"/>
                </a:lnTo>
                <a:lnTo>
                  <a:pt x="167" y="615"/>
                </a:lnTo>
                <a:lnTo>
                  <a:pt x="164" y="614"/>
                </a:lnTo>
                <a:lnTo>
                  <a:pt x="164" y="617"/>
                </a:lnTo>
                <a:lnTo>
                  <a:pt x="163" y="617"/>
                </a:lnTo>
                <a:lnTo>
                  <a:pt x="162" y="619"/>
                </a:lnTo>
                <a:lnTo>
                  <a:pt x="162" y="620"/>
                </a:lnTo>
                <a:lnTo>
                  <a:pt x="162" y="620"/>
                </a:lnTo>
                <a:lnTo>
                  <a:pt x="161" y="623"/>
                </a:lnTo>
                <a:lnTo>
                  <a:pt x="160" y="624"/>
                </a:lnTo>
                <a:lnTo>
                  <a:pt x="162" y="627"/>
                </a:lnTo>
                <a:lnTo>
                  <a:pt x="164" y="628"/>
                </a:lnTo>
                <a:lnTo>
                  <a:pt x="166" y="631"/>
                </a:lnTo>
                <a:lnTo>
                  <a:pt x="166" y="631"/>
                </a:lnTo>
                <a:lnTo>
                  <a:pt x="168" y="633"/>
                </a:lnTo>
                <a:lnTo>
                  <a:pt x="168" y="633"/>
                </a:lnTo>
                <a:lnTo>
                  <a:pt x="169" y="634"/>
                </a:lnTo>
                <a:lnTo>
                  <a:pt x="169" y="635"/>
                </a:lnTo>
                <a:lnTo>
                  <a:pt x="169" y="635"/>
                </a:lnTo>
                <a:lnTo>
                  <a:pt x="171" y="637"/>
                </a:lnTo>
                <a:lnTo>
                  <a:pt x="173" y="638"/>
                </a:lnTo>
                <a:lnTo>
                  <a:pt x="173" y="639"/>
                </a:lnTo>
                <a:lnTo>
                  <a:pt x="175" y="641"/>
                </a:lnTo>
                <a:lnTo>
                  <a:pt x="175" y="641"/>
                </a:lnTo>
                <a:lnTo>
                  <a:pt x="175" y="641"/>
                </a:lnTo>
                <a:lnTo>
                  <a:pt x="176" y="643"/>
                </a:lnTo>
                <a:lnTo>
                  <a:pt x="176" y="643"/>
                </a:lnTo>
                <a:lnTo>
                  <a:pt x="177" y="643"/>
                </a:lnTo>
                <a:lnTo>
                  <a:pt x="177" y="643"/>
                </a:lnTo>
                <a:lnTo>
                  <a:pt x="177" y="643"/>
                </a:lnTo>
                <a:lnTo>
                  <a:pt x="177" y="643"/>
                </a:lnTo>
                <a:lnTo>
                  <a:pt x="177" y="643"/>
                </a:lnTo>
                <a:lnTo>
                  <a:pt x="177" y="643"/>
                </a:lnTo>
                <a:lnTo>
                  <a:pt x="177" y="643"/>
                </a:lnTo>
                <a:lnTo>
                  <a:pt x="177" y="643"/>
                </a:lnTo>
                <a:lnTo>
                  <a:pt x="177" y="643"/>
                </a:lnTo>
                <a:lnTo>
                  <a:pt x="177" y="643"/>
                </a:lnTo>
                <a:lnTo>
                  <a:pt x="177" y="643"/>
                </a:lnTo>
                <a:lnTo>
                  <a:pt x="177" y="643"/>
                </a:lnTo>
                <a:lnTo>
                  <a:pt x="177" y="643"/>
                </a:lnTo>
                <a:lnTo>
                  <a:pt x="178" y="644"/>
                </a:lnTo>
                <a:lnTo>
                  <a:pt x="178" y="644"/>
                </a:lnTo>
                <a:lnTo>
                  <a:pt x="178" y="644"/>
                </a:lnTo>
                <a:lnTo>
                  <a:pt x="178" y="644"/>
                </a:lnTo>
                <a:lnTo>
                  <a:pt x="178" y="644"/>
                </a:lnTo>
                <a:lnTo>
                  <a:pt x="178" y="644"/>
                </a:lnTo>
                <a:lnTo>
                  <a:pt x="178" y="644"/>
                </a:lnTo>
                <a:lnTo>
                  <a:pt x="178" y="644"/>
                </a:lnTo>
                <a:lnTo>
                  <a:pt x="178" y="644"/>
                </a:lnTo>
                <a:lnTo>
                  <a:pt x="178" y="644"/>
                </a:lnTo>
                <a:lnTo>
                  <a:pt x="178" y="645"/>
                </a:lnTo>
                <a:lnTo>
                  <a:pt x="178" y="645"/>
                </a:lnTo>
                <a:lnTo>
                  <a:pt x="178" y="645"/>
                </a:lnTo>
                <a:lnTo>
                  <a:pt x="179" y="645"/>
                </a:lnTo>
                <a:lnTo>
                  <a:pt x="179" y="645"/>
                </a:lnTo>
                <a:lnTo>
                  <a:pt x="179" y="645"/>
                </a:lnTo>
                <a:lnTo>
                  <a:pt x="179" y="645"/>
                </a:lnTo>
                <a:lnTo>
                  <a:pt x="179" y="645"/>
                </a:lnTo>
                <a:lnTo>
                  <a:pt x="179" y="645"/>
                </a:lnTo>
                <a:lnTo>
                  <a:pt x="179" y="645"/>
                </a:lnTo>
                <a:lnTo>
                  <a:pt x="179" y="645"/>
                </a:lnTo>
                <a:lnTo>
                  <a:pt x="179" y="646"/>
                </a:lnTo>
                <a:lnTo>
                  <a:pt x="179" y="646"/>
                </a:lnTo>
                <a:lnTo>
                  <a:pt x="179" y="646"/>
                </a:lnTo>
                <a:lnTo>
                  <a:pt x="179" y="647"/>
                </a:lnTo>
                <a:lnTo>
                  <a:pt x="179" y="647"/>
                </a:lnTo>
                <a:lnTo>
                  <a:pt x="179" y="647"/>
                </a:lnTo>
                <a:lnTo>
                  <a:pt x="179" y="647"/>
                </a:lnTo>
                <a:lnTo>
                  <a:pt x="179" y="647"/>
                </a:lnTo>
                <a:lnTo>
                  <a:pt x="179" y="647"/>
                </a:lnTo>
                <a:lnTo>
                  <a:pt x="179" y="647"/>
                </a:lnTo>
                <a:lnTo>
                  <a:pt x="179" y="647"/>
                </a:lnTo>
                <a:lnTo>
                  <a:pt x="179" y="647"/>
                </a:lnTo>
                <a:lnTo>
                  <a:pt x="179" y="647"/>
                </a:lnTo>
                <a:lnTo>
                  <a:pt x="179" y="647"/>
                </a:lnTo>
                <a:lnTo>
                  <a:pt x="179" y="647"/>
                </a:lnTo>
                <a:lnTo>
                  <a:pt x="179" y="648"/>
                </a:lnTo>
                <a:lnTo>
                  <a:pt x="179" y="648"/>
                </a:lnTo>
                <a:lnTo>
                  <a:pt x="179" y="648"/>
                </a:lnTo>
                <a:lnTo>
                  <a:pt x="179" y="648"/>
                </a:lnTo>
                <a:lnTo>
                  <a:pt x="179" y="648"/>
                </a:lnTo>
                <a:lnTo>
                  <a:pt x="179" y="648"/>
                </a:lnTo>
                <a:lnTo>
                  <a:pt x="179" y="648"/>
                </a:lnTo>
                <a:lnTo>
                  <a:pt x="179" y="648"/>
                </a:lnTo>
                <a:lnTo>
                  <a:pt x="178" y="650"/>
                </a:lnTo>
                <a:lnTo>
                  <a:pt x="178" y="650"/>
                </a:lnTo>
                <a:lnTo>
                  <a:pt x="178" y="650"/>
                </a:lnTo>
                <a:lnTo>
                  <a:pt x="178" y="650"/>
                </a:lnTo>
                <a:lnTo>
                  <a:pt x="178" y="650"/>
                </a:lnTo>
                <a:lnTo>
                  <a:pt x="178" y="650"/>
                </a:lnTo>
                <a:lnTo>
                  <a:pt x="178" y="650"/>
                </a:lnTo>
                <a:lnTo>
                  <a:pt x="178" y="650"/>
                </a:lnTo>
                <a:lnTo>
                  <a:pt x="178" y="650"/>
                </a:lnTo>
                <a:lnTo>
                  <a:pt x="178" y="650"/>
                </a:lnTo>
                <a:lnTo>
                  <a:pt x="178" y="650"/>
                </a:lnTo>
                <a:lnTo>
                  <a:pt x="178" y="650"/>
                </a:lnTo>
                <a:lnTo>
                  <a:pt x="178" y="650"/>
                </a:lnTo>
                <a:lnTo>
                  <a:pt x="178" y="650"/>
                </a:lnTo>
                <a:lnTo>
                  <a:pt x="178" y="651"/>
                </a:lnTo>
                <a:lnTo>
                  <a:pt x="178" y="651"/>
                </a:lnTo>
                <a:lnTo>
                  <a:pt x="178" y="651"/>
                </a:lnTo>
                <a:lnTo>
                  <a:pt x="178" y="651"/>
                </a:lnTo>
                <a:lnTo>
                  <a:pt x="178" y="651"/>
                </a:lnTo>
                <a:lnTo>
                  <a:pt x="178" y="651"/>
                </a:lnTo>
                <a:lnTo>
                  <a:pt x="178" y="651"/>
                </a:lnTo>
                <a:lnTo>
                  <a:pt x="178" y="651"/>
                </a:lnTo>
                <a:lnTo>
                  <a:pt x="178" y="651"/>
                </a:lnTo>
                <a:lnTo>
                  <a:pt x="178" y="651"/>
                </a:lnTo>
                <a:lnTo>
                  <a:pt x="177" y="651"/>
                </a:lnTo>
                <a:lnTo>
                  <a:pt x="177" y="652"/>
                </a:lnTo>
                <a:lnTo>
                  <a:pt x="177" y="652"/>
                </a:lnTo>
                <a:lnTo>
                  <a:pt x="177" y="652"/>
                </a:lnTo>
                <a:lnTo>
                  <a:pt x="177" y="652"/>
                </a:lnTo>
                <a:lnTo>
                  <a:pt x="177" y="653"/>
                </a:lnTo>
                <a:lnTo>
                  <a:pt x="178" y="653"/>
                </a:lnTo>
                <a:lnTo>
                  <a:pt x="178" y="653"/>
                </a:lnTo>
                <a:lnTo>
                  <a:pt x="178" y="653"/>
                </a:lnTo>
                <a:lnTo>
                  <a:pt x="178" y="653"/>
                </a:lnTo>
                <a:lnTo>
                  <a:pt x="177" y="653"/>
                </a:lnTo>
                <a:lnTo>
                  <a:pt x="177" y="653"/>
                </a:lnTo>
                <a:lnTo>
                  <a:pt x="177" y="653"/>
                </a:lnTo>
                <a:lnTo>
                  <a:pt x="177" y="653"/>
                </a:lnTo>
                <a:lnTo>
                  <a:pt x="177" y="654"/>
                </a:lnTo>
                <a:lnTo>
                  <a:pt x="177" y="654"/>
                </a:lnTo>
                <a:lnTo>
                  <a:pt x="177" y="654"/>
                </a:lnTo>
                <a:lnTo>
                  <a:pt x="177" y="654"/>
                </a:lnTo>
                <a:lnTo>
                  <a:pt x="177" y="654"/>
                </a:lnTo>
                <a:lnTo>
                  <a:pt x="177" y="655"/>
                </a:lnTo>
                <a:lnTo>
                  <a:pt x="177" y="655"/>
                </a:lnTo>
                <a:lnTo>
                  <a:pt x="177" y="655"/>
                </a:lnTo>
                <a:lnTo>
                  <a:pt x="177" y="655"/>
                </a:lnTo>
                <a:lnTo>
                  <a:pt x="177" y="655"/>
                </a:lnTo>
                <a:lnTo>
                  <a:pt x="177" y="655"/>
                </a:lnTo>
                <a:lnTo>
                  <a:pt x="177" y="655"/>
                </a:lnTo>
                <a:lnTo>
                  <a:pt x="177" y="655"/>
                </a:lnTo>
                <a:lnTo>
                  <a:pt x="177" y="655"/>
                </a:lnTo>
                <a:lnTo>
                  <a:pt x="177" y="656"/>
                </a:lnTo>
                <a:lnTo>
                  <a:pt x="177" y="656"/>
                </a:lnTo>
                <a:lnTo>
                  <a:pt x="177" y="656"/>
                </a:lnTo>
                <a:lnTo>
                  <a:pt x="177" y="657"/>
                </a:lnTo>
                <a:lnTo>
                  <a:pt x="177" y="657"/>
                </a:lnTo>
                <a:lnTo>
                  <a:pt x="177" y="657"/>
                </a:lnTo>
                <a:lnTo>
                  <a:pt x="176" y="657"/>
                </a:lnTo>
                <a:lnTo>
                  <a:pt x="176" y="657"/>
                </a:lnTo>
                <a:lnTo>
                  <a:pt x="176" y="657"/>
                </a:lnTo>
                <a:lnTo>
                  <a:pt x="176" y="657"/>
                </a:lnTo>
                <a:lnTo>
                  <a:pt x="176" y="657"/>
                </a:lnTo>
                <a:lnTo>
                  <a:pt x="176" y="658"/>
                </a:lnTo>
                <a:lnTo>
                  <a:pt x="176" y="658"/>
                </a:lnTo>
                <a:lnTo>
                  <a:pt x="175" y="658"/>
                </a:lnTo>
                <a:lnTo>
                  <a:pt x="175" y="658"/>
                </a:lnTo>
                <a:lnTo>
                  <a:pt x="175" y="658"/>
                </a:lnTo>
                <a:lnTo>
                  <a:pt x="175" y="658"/>
                </a:lnTo>
                <a:lnTo>
                  <a:pt x="175" y="658"/>
                </a:lnTo>
                <a:lnTo>
                  <a:pt x="175" y="658"/>
                </a:lnTo>
                <a:lnTo>
                  <a:pt x="175" y="659"/>
                </a:lnTo>
                <a:lnTo>
                  <a:pt x="175" y="659"/>
                </a:lnTo>
                <a:lnTo>
                  <a:pt x="175" y="659"/>
                </a:lnTo>
                <a:lnTo>
                  <a:pt x="175" y="659"/>
                </a:lnTo>
                <a:lnTo>
                  <a:pt x="175" y="659"/>
                </a:lnTo>
                <a:lnTo>
                  <a:pt x="175" y="659"/>
                </a:lnTo>
                <a:lnTo>
                  <a:pt x="175" y="659"/>
                </a:lnTo>
                <a:lnTo>
                  <a:pt x="175" y="659"/>
                </a:lnTo>
                <a:lnTo>
                  <a:pt x="174" y="659"/>
                </a:lnTo>
                <a:lnTo>
                  <a:pt x="174" y="660"/>
                </a:lnTo>
                <a:lnTo>
                  <a:pt x="174" y="660"/>
                </a:lnTo>
                <a:lnTo>
                  <a:pt x="174" y="660"/>
                </a:lnTo>
                <a:lnTo>
                  <a:pt x="174" y="660"/>
                </a:lnTo>
                <a:lnTo>
                  <a:pt x="174" y="660"/>
                </a:lnTo>
                <a:lnTo>
                  <a:pt x="174" y="660"/>
                </a:lnTo>
                <a:lnTo>
                  <a:pt x="174" y="660"/>
                </a:lnTo>
                <a:lnTo>
                  <a:pt x="174" y="660"/>
                </a:lnTo>
                <a:lnTo>
                  <a:pt x="174" y="660"/>
                </a:lnTo>
                <a:lnTo>
                  <a:pt x="174" y="660"/>
                </a:lnTo>
                <a:lnTo>
                  <a:pt x="174" y="660"/>
                </a:lnTo>
                <a:lnTo>
                  <a:pt x="174" y="660"/>
                </a:lnTo>
                <a:lnTo>
                  <a:pt x="174" y="660"/>
                </a:lnTo>
                <a:lnTo>
                  <a:pt x="174" y="661"/>
                </a:lnTo>
                <a:lnTo>
                  <a:pt x="174" y="661"/>
                </a:lnTo>
                <a:lnTo>
                  <a:pt x="174" y="661"/>
                </a:lnTo>
                <a:lnTo>
                  <a:pt x="173" y="661"/>
                </a:lnTo>
                <a:lnTo>
                  <a:pt x="173" y="661"/>
                </a:lnTo>
                <a:lnTo>
                  <a:pt x="173" y="661"/>
                </a:lnTo>
                <a:lnTo>
                  <a:pt x="173" y="661"/>
                </a:lnTo>
                <a:lnTo>
                  <a:pt x="173" y="661"/>
                </a:lnTo>
                <a:lnTo>
                  <a:pt x="173" y="661"/>
                </a:lnTo>
                <a:lnTo>
                  <a:pt x="172" y="661"/>
                </a:lnTo>
                <a:lnTo>
                  <a:pt x="172" y="662"/>
                </a:lnTo>
                <a:lnTo>
                  <a:pt x="172" y="662"/>
                </a:lnTo>
                <a:lnTo>
                  <a:pt x="172" y="662"/>
                </a:lnTo>
                <a:lnTo>
                  <a:pt x="172" y="662"/>
                </a:lnTo>
                <a:lnTo>
                  <a:pt x="172" y="662"/>
                </a:lnTo>
                <a:lnTo>
                  <a:pt x="172" y="662"/>
                </a:lnTo>
                <a:lnTo>
                  <a:pt x="172" y="662"/>
                </a:lnTo>
                <a:lnTo>
                  <a:pt x="172" y="662"/>
                </a:lnTo>
                <a:lnTo>
                  <a:pt x="172" y="662"/>
                </a:lnTo>
                <a:lnTo>
                  <a:pt x="172" y="662"/>
                </a:lnTo>
                <a:lnTo>
                  <a:pt x="172" y="662"/>
                </a:lnTo>
                <a:lnTo>
                  <a:pt x="172" y="662"/>
                </a:lnTo>
                <a:lnTo>
                  <a:pt x="172" y="662"/>
                </a:lnTo>
                <a:lnTo>
                  <a:pt x="172" y="662"/>
                </a:lnTo>
                <a:lnTo>
                  <a:pt x="172" y="662"/>
                </a:lnTo>
                <a:lnTo>
                  <a:pt x="172" y="662"/>
                </a:lnTo>
                <a:lnTo>
                  <a:pt x="172" y="662"/>
                </a:lnTo>
                <a:lnTo>
                  <a:pt x="172" y="663"/>
                </a:lnTo>
                <a:lnTo>
                  <a:pt x="172" y="663"/>
                </a:lnTo>
                <a:lnTo>
                  <a:pt x="172" y="663"/>
                </a:lnTo>
                <a:lnTo>
                  <a:pt x="172" y="663"/>
                </a:lnTo>
                <a:lnTo>
                  <a:pt x="172" y="663"/>
                </a:lnTo>
                <a:lnTo>
                  <a:pt x="172" y="664"/>
                </a:lnTo>
                <a:lnTo>
                  <a:pt x="172" y="664"/>
                </a:lnTo>
                <a:lnTo>
                  <a:pt x="172" y="664"/>
                </a:lnTo>
                <a:lnTo>
                  <a:pt x="172" y="664"/>
                </a:lnTo>
                <a:lnTo>
                  <a:pt x="171" y="665"/>
                </a:lnTo>
                <a:lnTo>
                  <a:pt x="171" y="665"/>
                </a:lnTo>
                <a:lnTo>
                  <a:pt x="171" y="665"/>
                </a:lnTo>
                <a:lnTo>
                  <a:pt x="171" y="666"/>
                </a:lnTo>
                <a:lnTo>
                  <a:pt x="170" y="666"/>
                </a:lnTo>
                <a:lnTo>
                  <a:pt x="170" y="667"/>
                </a:lnTo>
                <a:lnTo>
                  <a:pt x="170" y="667"/>
                </a:lnTo>
                <a:lnTo>
                  <a:pt x="169" y="667"/>
                </a:lnTo>
                <a:lnTo>
                  <a:pt x="169" y="667"/>
                </a:lnTo>
                <a:lnTo>
                  <a:pt x="169" y="667"/>
                </a:lnTo>
                <a:lnTo>
                  <a:pt x="169" y="667"/>
                </a:lnTo>
                <a:lnTo>
                  <a:pt x="169" y="667"/>
                </a:lnTo>
                <a:lnTo>
                  <a:pt x="169" y="668"/>
                </a:lnTo>
                <a:lnTo>
                  <a:pt x="169" y="668"/>
                </a:lnTo>
                <a:lnTo>
                  <a:pt x="169" y="669"/>
                </a:lnTo>
                <a:lnTo>
                  <a:pt x="169" y="669"/>
                </a:lnTo>
                <a:lnTo>
                  <a:pt x="169" y="670"/>
                </a:lnTo>
                <a:lnTo>
                  <a:pt x="169" y="670"/>
                </a:lnTo>
                <a:lnTo>
                  <a:pt x="169" y="670"/>
                </a:lnTo>
                <a:lnTo>
                  <a:pt x="168" y="670"/>
                </a:lnTo>
                <a:lnTo>
                  <a:pt x="168" y="671"/>
                </a:lnTo>
                <a:lnTo>
                  <a:pt x="168" y="671"/>
                </a:lnTo>
                <a:lnTo>
                  <a:pt x="168" y="671"/>
                </a:lnTo>
                <a:lnTo>
                  <a:pt x="168" y="671"/>
                </a:lnTo>
                <a:lnTo>
                  <a:pt x="168" y="671"/>
                </a:lnTo>
                <a:lnTo>
                  <a:pt x="168" y="671"/>
                </a:lnTo>
                <a:lnTo>
                  <a:pt x="168" y="671"/>
                </a:lnTo>
                <a:lnTo>
                  <a:pt x="168" y="671"/>
                </a:lnTo>
                <a:lnTo>
                  <a:pt x="168" y="671"/>
                </a:lnTo>
                <a:lnTo>
                  <a:pt x="168" y="672"/>
                </a:lnTo>
                <a:lnTo>
                  <a:pt x="168" y="672"/>
                </a:lnTo>
                <a:lnTo>
                  <a:pt x="168" y="672"/>
                </a:lnTo>
                <a:lnTo>
                  <a:pt x="168" y="672"/>
                </a:lnTo>
                <a:lnTo>
                  <a:pt x="168" y="672"/>
                </a:lnTo>
                <a:lnTo>
                  <a:pt x="168" y="672"/>
                </a:lnTo>
                <a:lnTo>
                  <a:pt x="168" y="672"/>
                </a:lnTo>
                <a:lnTo>
                  <a:pt x="168" y="672"/>
                </a:lnTo>
                <a:lnTo>
                  <a:pt x="167" y="672"/>
                </a:lnTo>
                <a:lnTo>
                  <a:pt x="167" y="673"/>
                </a:lnTo>
                <a:lnTo>
                  <a:pt x="167" y="673"/>
                </a:lnTo>
                <a:lnTo>
                  <a:pt x="167" y="673"/>
                </a:lnTo>
                <a:lnTo>
                  <a:pt x="167" y="673"/>
                </a:lnTo>
                <a:lnTo>
                  <a:pt x="167" y="673"/>
                </a:lnTo>
                <a:lnTo>
                  <a:pt x="167" y="674"/>
                </a:lnTo>
                <a:lnTo>
                  <a:pt x="166" y="674"/>
                </a:lnTo>
                <a:lnTo>
                  <a:pt x="166" y="674"/>
                </a:lnTo>
                <a:lnTo>
                  <a:pt x="166" y="674"/>
                </a:lnTo>
                <a:lnTo>
                  <a:pt x="165" y="674"/>
                </a:lnTo>
                <a:lnTo>
                  <a:pt x="165" y="674"/>
                </a:lnTo>
                <a:lnTo>
                  <a:pt x="165" y="674"/>
                </a:lnTo>
                <a:lnTo>
                  <a:pt x="165" y="674"/>
                </a:lnTo>
                <a:lnTo>
                  <a:pt x="165" y="674"/>
                </a:lnTo>
                <a:lnTo>
                  <a:pt x="165" y="674"/>
                </a:lnTo>
                <a:lnTo>
                  <a:pt x="163" y="675"/>
                </a:lnTo>
                <a:lnTo>
                  <a:pt x="163" y="675"/>
                </a:lnTo>
                <a:lnTo>
                  <a:pt x="163" y="675"/>
                </a:lnTo>
                <a:lnTo>
                  <a:pt x="163" y="676"/>
                </a:lnTo>
                <a:lnTo>
                  <a:pt x="163" y="676"/>
                </a:lnTo>
                <a:lnTo>
                  <a:pt x="163" y="676"/>
                </a:lnTo>
                <a:lnTo>
                  <a:pt x="163" y="677"/>
                </a:lnTo>
                <a:lnTo>
                  <a:pt x="163" y="677"/>
                </a:lnTo>
                <a:lnTo>
                  <a:pt x="163" y="677"/>
                </a:lnTo>
                <a:lnTo>
                  <a:pt x="163" y="677"/>
                </a:lnTo>
                <a:lnTo>
                  <a:pt x="163" y="677"/>
                </a:lnTo>
                <a:lnTo>
                  <a:pt x="162" y="677"/>
                </a:lnTo>
                <a:lnTo>
                  <a:pt x="162" y="678"/>
                </a:lnTo>
                <a:lnTo>
                  <a:pt x="162" y="678"/>
                </a:lnTo>
                <a:lnTo>
                  <a:pt x="162" y="678"/>
                </a:lnTo>
                <a:lnTo>
                  <a:pt x="162" y="678"/>
                </a:lnTo>
                <a:lnTo>
                  <a:pt x="162" y="678"/>
                </a:lnTo>
                <a:lnTo>
                  <a:pt x="162" y="678"/>
                </a:lnTo>
                <a:lnTo>
                  <a:pt x="162" y="678"/>
                </a:lnTo>
                <a:lnTo>
                  <a:pt x="162" y="678"/>
                </a:lnTo>
                <a:lnTo>
                  <a:pt x="162" y="678"/>
                </a:lnTo>
                <a:lnTo>
                  <a:pt x="162" y="678"/>
                </a:lnTo>
                <a:lnTo>
                  <a:pt x="161" y="678"/>
                </a:lnTo>
                <a:lnTo>
                  <a:pt x="161" y="678"/>
                </a:lnTo>
                <a:lnTo>
                  <a:pt x="161" y="678"/>
                </a:lnTo>
                <a:lnTo>
                  <a:pt x="160" y="679"/>
                </a:lnTo>
                <a:lnTo>
                  <a:pt x="160" y="679"/>
                </a:lnTo>
                <a:lnTo>
                  <a:pt x="159" y="679"/>
                </a:lnTo>
                <a:lnTo>
                  <a:pt x="159" y="679"/>
                </a:lnTo>
                <a:lnTo>
                  <a:pt x="159" y="680"/>
                </a:lnTo>
                <a:lnTo>
                  <a:pt x="159" y="680"/>
                </a:lnTo>
                <a:lnTo>
                  <a:pt x="159" y="680"/>
                </a:lnTo>
                <a:lnTo>
                  <a:pt x="159" y="681"/>
                </a:lnTo>
                <a:lnTo>
                  <a:pt x="159" y="681"/>
                </a:lnTo>
                <a:lnTo>
                  <a:pt x="159" y="681"/>
                </a:lnTo>
                <a:lnTo>
                  <a:pt x="160" y="681"/>
                </a:lnTo>
                <a:lnTo>
                  <a:pt x="160" y="681"/>
                </a:lnTo>
                <a:lnTo>
                  <a:pt x="160" y="681"/>
                </a:lnTo>
                <a:lnTo>
                  <a:pt x="160" y="681"/>
                </a:lnTo>
                <a:lnTo>
                  <a:pt x="160" y="681"/>
                </a:lnTo>
                <a:lnTo>
                  <a:pt x="160" y="682"/>
                </a:lnTo>
                <a:lnTo>
                  <a:pt x="160" y="682"/>
                </a:lnTo>
                <a:lnTo>
                  <a:pt x="160" y="682"/>
                </a:lnTo>
                <a:lnTo>
                  <a:pt x="160" y="682"/>
                </a:lnTo>
                <a:lnTo>
                  <a:pt x="160" y="682"/>
                </a:lnTo>
                <a:lnTo>
                  <a:pt x="160" y="682"/>
                </a:lnTo>
                <a:lnTo>
                  <a:pt x="159" y="682"/>
                </a:lnTo>
                <a:lnTo>
                  <a:pt x="158" y="683"/>
                </a:lnTo>
                <a:lnTo>
                  <a:pt x="156" y="684"/>
                </a:lnTo>
                <a:lnTo>
                  <a:pt x="156" y="684"/>
                </a:lnTo>
                <a:lnTo>
                  <a:pt x="156" y="684"/>
                </a:lnTo>
                <a:lnTo>
                  <a:pt x="156" y="684"/>
                </a:lnTo>
                <a:lnTo>
                  <a:pt x="155" y="684"/>
                </a:lnTo>
                <a:lnTo>
                  <a:pt x="155" y="684"/>
                </a:lnTo>
                <a:lnTo>
                  <a:pt x="155" y="684"/>
                </a:lnTo>
                <a:lnTo>
                  <a:pt x="155" y="684"/>
                </a:lnTo>
                <a:lnTo>
                  <a:pt x="154" y="682"/>
                </a:lnTo>
                <a:lnTo>
                  <a:pt x="153" y="681"/>
                </a:lnTo>
                <a:lnTo>
                  <a:pt x="153" y="679"/>
                </a:lnTo>
                <a:lnTo>
                  <a:pt x="151" y="677"/>
                </a:lnTo>
                <a:lnTo>
                  <a:pt x="151" y="677"/>
                </a:lnTo>
                <a:lnTo>
                  <a:pt x="151" y="675"/>
                </a:lnTo>
                <a:lnTo>
                  <a:pt x="149" y="671"/>
                </a:lnTo>
                <a:lnTo>
                  <a:pt x="148" y="671"/>
                </a:lnTo>
                <a:lnTo>
                  <a:pt x="147" y="671"/>
                </a:lnTo>
                <a:lnTo>
                  <a:pt x="146" y="672"/>
                </a:lnTo>
                <a:lnTo>
                  <a:pt x="141" y="668"/>
                </a:lnTo>
                <a:lnTo>
                  <a:pt x="141" y="668"/>
                </a:lnTo>
                <a:lnTo>
                  <a:pt x="141" y="668"/>
                </a:lnTo>
                <a:lnTo>
                  <a:pt x="141" y="668"/>
                </a:lnTo>
                <a:lnTo>
                  <a:pt x="141" y="668"/>
                </a:lnTo>
                <a:lnTo>
                  <a:pt x="141" y="667"/>
                </a:lnTo>
                <a:lnTo>
                  <a:pt x="141" y="667"/>
                </a:lnTo>
                <a:lnTo>
                  <a:pt x="141" y="667"/>
                </a:lnTo>
                <a:lnTo>
                  <a:pt x="140" y="667"/>
                </a:lnTo>
                <a:lnTo>
                  <a:pt x="140" y="667"/>
                </a:lnTo>
                <a:lnTo>
                  <a:pt x="140" y="667"/>
                </a:lnTo>
                <a:lnTo>
                  <a:pt x="140" y="667"/>
                </a:lnTo>
                <a:lnTo>
                  <a:pt x="140" y="667"/>
                </a:lnTo>
                <a:lnTo>
                  <a:pt x="140" y="666"/>
                </a:lnTo>
                <a:lnTo>
                  <a:pt x="140" y="666"/>
                </a:lnTo>
                <a:lnTo>
                  <a:pt x="140" y="666"/>
                </a:lnTo>
                <a:lnTo>
                  <a:pt x="138" y="668"/>
                </a:lnTo>
                <a:lnTo>
                  <a:pt x="136" y="672"/>
                </a:lnTo>
                <a:lnTo>
                  <a:pt x="136" y="672"/>
                </a:lnTo>
                <a:lnTo>
                  <a:pt x="135" y="672"/>
                </a:lnTo>
                <a:lnTo>
                  <a:pt x="134" y="675"/>
                </a:lnTo>
                <a:lnTo>
                  <a:pt x="131" y="678"/>
                </a:lnTo>
                <a:lnTo>
                  <a:pt x="131" y="679"/>
                </a:lnTo>
                <a:lnTo>
                  <a:pt x="131" y="679"/>
                </a:lnTo>
                <a:lnTo>
                  <a:pt x="130" y="679"/>
                </a:lnTo>
                <a:lnTo>
                  <a:pt x="127" y="684"/>
                </a:lnTo>
                <a:lnTo>
                  <a:pt x="127" y="684"/>
                </a:lnTo>
                <a:lnTo>
                  <a:pt x="127" y="685"/>
                </a:lnTo>
                <a:lnTo>
                  <a:pt x="126" y="688"/>
                </a:lnTo>
                <a:lnTo>
                  <a:pt x="123" y="691"/>
                </a:lnTo>
                <a:lnTo>
                  <a:pt x="120" y="695"/>
                </a:lnTo>
                <a:lnTo>
                  <a:pt x="119" y="698"/>
                </a:lnTo>
                <a:lnTo>
                  <a:pt x="118" y="698"/>
                </a:lnTo>
                <a:lnTo>
                  <a:pt x="117" y="699"/>
                </a:lnTo>
                <a:lnTo>
                  <a:pt x="117" y="699"/>
                </a:lnTo>
                <a:lnTo>
                  <a:pt x="117" y="699"/>
                </a:lnTo>
                <a:lnTo>
                  <a:pt x="117" y="699"/>
                </a:lnTo>
                <a:lnTo>
                  <a:pt x="117" y="699"/>
                </a:lnTo>
                <a:lnTo>
                  <a:pt x="117" y="698"/>
                </a:lnTo>
                <a:lnTo>
                  <a:pt x="117" y="698"/>
                </a:lnTo>
                <a:lnTo>
                  <a:pt x="117" y="698"/>
                </a:lnTo>
                <a:lnTo>
                  <a:pt x="117" y="698"/>
                </a:lnTo>
                <a:lnTo>
                  <a:pt x="116" y="698"/>
                </a:lnTo>
                <a:lnTo>
                  <a:pt x="116" y="698"/>
                </a:lnTo>
                <a:lnTo>
                  <a:pt x="116" y="698"/>
                </a:lnTo>
                <a:lnTo>
                  <a:pt x="116" y="698"/>
                </a:lnTo>
                <a:lnTo>
                  <a:pt x="116" y="698"/>
                </a:lnTo>
                <a:lnTo>
                  <a:pt x="116" y="698"/>
                </a:lnTo>
                <a:lnTo>
                  <a:pt x="116" y="698"/>
                </a:lnTo>
                <a:lnTo>
                  <a:pt x="116" y="698"/>
                </a:lnTo>
                <a:lnTo>
                  <a:pt x="116" y="696"/>
                </a:lnTo>
                <a:lnTo>
                  <a:pt x="116" y="696"/>
                </a:lnTo>
                <a:lnTo>
                  <a:pt x="116" y="696"/>
                </a:lnTo>
                <a:lnTo>
                  <a:pt x="115" y="696"/>
                </a:lnTo>
                <a:lnTo>
                  <a:pt x="115" y="696"/>
                </a:lnTo>
                <a:lnTo>
                  <a:pt x="115" y="696"/>
                </a:lnTo>
                <a:lnTo>
                  <a:pt x="115" y="696"/>
                </a:lnTo>
                <a:lnTo>
                  <a:pt x="115" y="696"/>
                </a:lnTo>
                <a:lnTo>
                  <a:pt x="115" y="696"/>
                </a:lnTo>
                <a:lnTo>
                  <a:pt x="115" y="696"/>
                </a:lnTo>
                <a:lnTo>
                  <a:pt x="115" y="695"/>
                </a:lnTo>
                <a:lnTo>
                  <a:pt x="114" y="695"/>
                </a:lnTo>
                <a:lnTo>
                  <a:pt x="114" y="695"/>
                </a:lnTo>
                <a:lnTo>
                  <a:pt x="114" y="695"/>
                </a:lnTo>
                <a:lnTo>
                  <a:pt x="114" y="695"/>
                </a:lnTo>
                <a:lnTo>
                  <a:pt x="114" y="695"/>
                </a:lnTo>
                <a:lnTo>
                  <a:pt x="114" y="695"/>
                </a:lnTo>
                <a:lnTo>
                  <a:pt x="114" y="695"/>
                </a:lnTo>
                <a:lnTo>
                  <a:pt x="114" y="694"/>
                </a:lnTo>
                <a:lnTo>
                  <a:pt x="114" y="694"/>
                </a:lnTo>
                <a:lnTo>
                  <a:pt x="114" y="694"/>
                </a:lnTo>
                <a:lnTo>
                  <a:pt x="114" y="694"/>
                </a:lnTo>
                <a:lnTo>
                  <a:pt x="113" y="694"/>
                </a:lnTo>
                <a:lnTo>
                  <a:pt x="113" y="693"/>
                </a:lnTo>
                <a:lnTo>
                  <a:pt x="112" y="692"/>
                </a:lnTo>
                <a:lnTo>
                  <a:pt x="112" y="691"/>
                </a:lnTo>
                <a:lnTo>
                  <a:pt x="111" y="691"/>
                </a:lnTo>
                <a:lnTo>
                  <a:pt x="110" y="691"/>
                </a:lnTo>
                <a:lnTo>
                  <a:pt x="110" y="692"/>
                </a:lnTo>
                <a:lnTo>
                  <a:pt x="109" y="692"/>
                </a:lnTo>
                <a:lnTo>
                  <a:pt x="109" y="693"/>
                </a:lnTo>
                <a:lnTo>
                  <a:pt x="109" y="693"/>
                </a:lnTo>
                <a:lnTo>
                  <a:pt x="108" y="694"/>
                </a:lnTo>
                <a:lnTo>
                  <a:pt x="107" y="695"/>
                </a:lnTo>
                <a:lnTo>
                  <a:pt x="107" y="696"/>
                </a:lnTo>
                <a:lnTo>
                  <a:pt x="107" y="696"/>
                </a:lnTo>
                <a:lnTo>
                  <a:pt x="107" y="696"/>
                </a:lnTo>
                <a:lnTo>
                  <a:pt x="106" y="696"/>
                </a:lnTo>
                <a:lnTo>
                  <a:pt x="106" y="696"/>
                </a:lnTo>
                <a:lnTo>
                  <a:pt x="106" y="696"/>
                </a:lnTo>
                <a:lnTo>
                  <a:pt x="105" y="696"/>
                </a:lnTo>
                <a:lnTo>
                  <a:pt x="105" y="696"/>
                </a:lnTo>
                <a:lnTo>
                  <a:pt x="105" y="698"/>
                </a:lnTo>
                <a:lnTo>
                  <a:pt x="105" y="700"/>
                </a:lnTo>
                <a:lnTo>
                  <a:pt x="105" y="701"/>
                </a:lnTo>
                <a:lnTo>
                  <a:pt x="106" y="703"/>
                </a:lnTo>
                <a:lnTo>
                  <a:pt x="105" y="706"/>
                </a:lnTo>
                <a:lnTo>
                  <a:pt x="105" y="707"/>
                </a:lnTo>
                <a:lnTo>
                  <a:pt x="105" y="708"/>
                </a:lnTo>
                <a:lnTo>
                  <a:pt x="105" y="708"/>
                </a:lnTo>
                <a:lnTo>
                  <a:pt x="105" y="708"/>
                </a:lnTo>
                <a:lnTo>
                  <a:pt x="105" y="709"/>
                </a:lnTo>
                <a:lnTo>
                  <a:pt x="105" y="710"/>
                </a:lnTo>
                <a:lnTo>
                  <a:pt x="105" y="712"/>
                </a:lnTo>
                <a:lnTo>
                  <a:pt x="105" y="713"/>
                </a:lnTo>
                <a:lnTo>
                  <a:pt x="105" y="713"/>
                </a:lnTo>
                <a:lnTo>
                  <a:pt x="105" y="716"/>
                </a:lnTo>
                <a:lnTo>
                  <a:pt x="105" y="716"/>
                </a:lnTo>
                <a:lnTo>
                  <a:pt x="104" y="719"/>
                </a:lnTo>
                <a:lnTo>
                  <a:pt x="103" y="719"/>
                </a:lnTo>
                <a:lnTo>
                  <a:pt x="103" y="719"/>
                </a:lnTo>
                <a:lnTo>
                  <a:pt x="103" y="719"/>
                </a:lnTo>
                <a:lnTo>
                  <a:pt x="103" y="719"/>
                </a:lnTo>
                <a:lnTo>
                  <a:pt x="102" y="721"/>
                </a:lnTo>
                <a:lnTo>
                  <a:pt x="101" y="723"/>
                </a:lnTo>
                <a:lnTo>
                  <a:pt x="100" y="725"/>
                </a:lnTo>
                <a:lnTo>
                  <a:pt x="99" y="726"/>
                </a:lnTo>
                <a:lnTo>
                  <a:pt x="99" y="728"/>
                </a:lnTo>
                <a:lnTo>
                  <a:pt x="98" y="728"/>
                </a:lnTo>
                <a:lnTo>
                  <a:pt x="98" y="728"/>
                </a:lnTo>
                <a:lnTo>
                  <a:pt x="100" y="729"/>
                </a:lnTo>
                <a:lnTo>
                  <a:pt x="100" y="729"/>
                </a:lnTo>
                <a:lnTo>
                  <a:pt x="100" y="729"/>
                </a:lnTo>
                <a:lnTo>
                  <a:pt x="100" y="729"/>
                </a:lnTo>
                <a:lnTo>
                  <a:pt x="100" y="730"/>
                </a:lnTo>
                <a:lnTo>
                  <a:pt x="100" y="730"/>
                </a:lnTo>
                <a:lnTo>
                  <a:pt x="100" y="730"/>
                </a:lnTo>
                <a:lnTo>
                  <a:pt x="100" y="731"/>
                </a:lnTo>
                <a:lnTo>
                  <a:pt x="99" y="732"/>
                </a:lnTo>
                <a:lnTo>
                  <a:pt x="99" y="733"/>
                </a:lnTo>
                <a:lnTo>
                  <a:pt x="97" y="736"/>
                </a:lnTo>
                <a:lnTo>
                  <a:pt x="96" y="736"/>
                </a:lnTo>
                <a:lnTo>
                  <a:pt x="95" y="739"/>
                </a:lnTo>
                <a:lnTo>
                  <a:pt x="94" y="740"/>
                </a:lnTo>
                <a:lnTo>
                  <a:pt x="94" y="740"/>
                </a:lnTo>
                <a:lnTo>
                  <a:pt x="94" y="740"/>
                </a:lnTo>
                <a:lnTo>
                  <a:pt x="94" y="740"/>
                </a:lnTo>
                <a:lnTo>
                  <a:pt x="94" y="740"/>
                </a:lnTo>
                <a:lnTo>
                  <a:pt x="94" y="740"/>
                </a:lnTo>
                <a:lnTo>
                  <a:pt x="94" y="740"/>
                </a:lnTo>
                <a:lnTo>
                  <a:pt x="94" y="740"/>
                </a:lnTo>
                <a:lnTo>
                  <a:pt x="94" y="740"/>
                </a:lnTo>
                <a:lnTo>
                  <a:pt x="93" y="740"/>
                </a:lnTo>
                <a:lnTo>
                  <a:pt x="93" y="740"/>
                </a:lnTo>
                <a:lnTo>
                  <a:pt x="93" y="740"/>
                </a:lnTo>
                <a:lnTo>
                  <a:pt x="93" y="740"/>
                </a:lnTo>
                <a:lnTo>
                  <a:pt x="93" y="740"/>
                </a:lnTo>
                <a:lnTo>
                  <a:pt x="93" y="740"/>
                </a:lnTo>
                <a:lnTo>
                  <a:pt x="93" y="740"/>
                </a:lnTo>
                <a:lnTo>
                  <a:pt x="92" y="740"/>
                </a:lnTo>
                <a:lnTo>
                  <a:pt x="92" y="741"/>
                </a:lnTo>
                <a:lnTo>
                  <a:pt x="92" y="741"/>
                </a:lnTo>
                <a:lnTo>
                  <a:pt x="92" y="741"/>
                </a:lnTo>
                <a:lnTo>
                  <a:pt x="92" y="741"/>
                </a:lnTo>
                <a:lnTo>
                  <a:pt x="92" y="741"/>
                </a:lnTo>
                <a:lnTo>
                  <a:pt x="92" y="741"/>
                </a:lnTo>
                <a:lnTo>
                  <a:pt x="92" y="741"/>
                </a:lnTo>
                <a:lnTo>
                  <a:pt x="91" y="741"/>
                </a:lnTo>
                <a:lnTo>
                  <a:pt x="91" y="740"/>
                </a:lnTo>
                <a:lnTo>
                  <a:pt x="91" y="740"/>
                </a:lnTo>
                <a:lnTo>
                  <a:pt x="90" y="740"/>
                </a:lnTo>
                <a:lnTo>
                  <a:pt x="90" y="740"/>
                </a:lnTo>
                <a:lnTo>
                  <a:pt x="90" y="740"/>
                </a:lnTo>
                <a:lnTo>
                  <a:pt x="90" y="740"/>
                </a:lnTo>
                <a:lnTo>
                  <a:pt x="90" y="740"/>
                </a:lnTo>
                <a:lnTo>
                  <a:pt x="90" y="740"/>
                </a:lnTo>
                <a:lnTo>
                  <a:pt x="89" y="739"/>
                </a:lnTo>
                <a:lnTo>
                  <a:pt x="89" y="739"/>
                </a:lnTo>
                <a:lnTo>
                  <a:pt x="89" y="739"/>
                </a:lnTo>
                <a:lnTo>
                  <a:pt x="89" y="739"/>
                </a:lnTo>
                <a:lnTo>
                  <a:pt x="89" y="739"/>
                </a:lnTo>
                <a:lnTo>
                  <a:pt x="88" y="739"/>
                </a:lnTo>
                <a:lnTo>
                  <a:pt x="88" y="738"/>
                </a:lnTo>
                <a:lnTo>
                  <a:pt x="88" y="738"/>
                </a:lnTo>
                <a:lnTo>
                  <a:pt x="87" y="738"/>
                </a:lnTo>
                <a:lnTo>
                  <a:pt x="87" y="738"/>
                </a:lnTo>
                <a:lnTo>
                  <a:pt x="87" y="738"/>
                </a:lnTo>
                <a:lnTo>
                  <a:pt x="87" y="738"/>
                </a:lnTo>
                <a:lnTo>
                  <a:pt x="87" y="738"/>
                </a:lnTo>
                <a:lnTo>
                  <a:pt x="87" y="738"/>
                </a:lnTo>
                <a:lnTo>
                  <a:pt x="86" y="738"/>
                </a:lnTo>
                <a:lnTo>
                  <a:pt x="86" y="738"/>
                </a:lnTo>
                <a:lnTo>
                  <a:pt x="86" y="738"/>
                </a:lnTo>
                <a:lnTo>
                  <a:pt x="86" y="738"/>
                </a:lnTo>
                <a:lnTo>
                  <a:pt x="86" y="739"/>
                </a:lnTo>
                <a:lnTo>
                  <a:pt x="85" y="739"/>
                </a:lnTo>
                <a:lnTo>
                  <a:pt x="85" y="739"/>
                </a:lnTo>
                <a:lnTo>
                  <a:pt x="85" y="739"/>
                </a:lnTo>
                <a:lnTo>
                  <a:pt x="85" y="739"/>
                </a:lnTo>
                <a:lnTo>
                  <a:pt x="85" y="739"/>
                </a:lnTo>
                <a:lnTo>
                  <a:pt x="84" y="739"/>
                </a:lnTo>
                <a:lnTo>
                  <a:pt x="84" y="739"/>
                </a:lnTo>
                <a:lnTo>
                  <a:pt x="84" y="739"/>
                </a:lnTo>
                <a:lnTo>
                  <a:pt x="84" y="739"/>
                </a:lnTo>
                <a:lnTo>
                  <a:pt x="84" y="739"/>
                </a:lnTo>
                <a:lnTo>
                  <a:pt x="84" y="739"/>
                </a:lnTo>
                <a:lnTo>
                  <a:pt x="83" y="739"/>
                </a:lnTo>
                <a:lnTo>
                  <a:pt x="83" y="738"/>
                </a:lnTo>
                <a:lnTo>
                  <a:pt x="83" y="738"/>
                </a:lnTo>
                <a:lnTo>
                  <a:pt x="83" y="738"/>
                </a:lnTo>
                <a:lnTo>
                  <a:pt x="83" y="738"/>
                </a:lnTo>
                <a:lnTo>
                  <a:pt x="83" y="738"/>
                </a:lnTo>
                <a:lnTo>
                  <a:pt x="83" y="737"/>
                </a:lnTo>
                <a:lnTo>
                  <a:pt x="83" y="737"/>
                </a:lnTo>
                <a:lnTo>
                  <a:pt x="82" y="737"/>
                </a:lnTo>
                <a:lnTo>
                  <a:pt x="81" y="736"/>
                </a:lnTo>
                <a:lnTo>
                  <a:pt x="81" y="736"/>
                </a:lnTo>
                <a:lnTo>
                  <a:pt x="81" y="736"/>
                </a:lnTo>
                <a:lnTo>
                  <a:pt x="80" y="736"/>
                </a:lnTo>
                <a:lnTo>
                  <a:pt x="80" y="736"/>
                </a:lnTo>
                <a:lnTo>
                  <a:pt x="80" y="736"/>
                </a:lnTo>
                <a:lnTo>
                  <a:pt x="80" y="736"/>
                </a:lnTo>
                <a:lnTo>
                  <a:pt x="80" y="735"/>
                </a:lnTo>
                <a:lnTo>
                  <a:pt x="80" y="735"/>
                </a:lnTo>
                <a:lnTo>
                  <a:pt x="79" y="735"/>
                </a:lnTo>
                <a:lnTo>
                  <a:pt x="79" y="734"/>
                </a:lnTo>
                <a:lnTo>
                  <a:pt x="79" y="733"/>
                </a:lnTo>
                <a:lnTo>
                  <a:pt x="79" y="733"/>
                </a:lnTo>
                <a:lnTo>
                  <a:pt x="79" y="732"/>
                </a:lnTo>
                <a:lnTo>
                  <a:pt x="79" y="732"/>
                </a:lnTo>
                <a:lnTo>
                  <a:pt x="79" y="730"/>
                </a:lnTo>
                <a:lnTo>
                  <a:pt x="79" y="729"/>
                </a:lnTo>
                <a:lnTo>
                  <a:pt x="79" y="728"/>
                </a:lnTo>
                <a:lnTo>
                  <a:pt x="79" y="728"/>
                </a:lnTo>
                <a:lnTo>
                  <a:pt x="79" y="726"/>
                </a:lnTo>
                <a:lnTo>
                  <a:pt x="79" y="724"/>
                </a:lnTo>
                <a:lnTo>
                  <a:pt x="79" y="723"/>
                </a:lnTo>
                <a:lnTo>
                  <a:pt x="79" y="721"/>
                </a:lnTo>
                <a:lnTo>
                  <a:pt x="79" y="721"/>
                </a:lnTo>
                <a:lnTo>
                  <a:pt x="79" y="720"/>
                </a:lnTo>
                <a:lnTo>
                  <a:pt x="79" y="720"/>
                </a:lnTo>
                <a:lnTo>
                  <a:pt x="79" y="720"/>
                </a:lnTo>
                <a:lnTo>
                  <a:pt x="79" y="720"/>
                </a:lnTo>
                <a:lnTo>
                  <a:pt x="80" y="716"/>
                </a:lnTo>
                <a:lnTo>
                  <a:pt x="81" y="714"/>
                </a:lnTo>
                <a:lnTo>
                  <a:pt x="81" y="714"/>
                </a:lnTo>
                <a:lnTo>
                  <a:pt x="81" y="714"/>
                </a:lnTo>
                <a:lnTo>
                  <a:pt x="81" y="713"/>
                </a:lnTo>
                <a:lnTo>
                  <a:pt x="79" y="711"/>
                </a:lnTo>
                <a:lnTo>
                  <a:pt x="78" y="709"/>
                </a:lnTo>
                <a:lnTo>
                  <a:pt x="77" y="707"/>
                </a:lnTo>
                <a:lnTo>
                  <a:pt x="76" y="706"/>
                </a:lnTo>
                <a:lnTo>
                  <a:pt x="76" y="705"/>
                </a:lnTo>
                <a:lnTo>
                  <a:pt x="75" y="705"/>
                </a:lnTo>
                <a:lnTo>
                  <a:pt x="75" y="705"/>
                </a:lnTo>
                <a:lnTo>
                  <a:pt x="75" y="703"/>
                </a:lnTo>
                <a:lnTo>
                  <a:pt x="73" y="702"/>
                </a:lnTo>
                <a:lnTo>
                  <a:pt x="72" y="701"/>
                </a:lnTo>
                <a:lnTo>
                  <a:pt x="72" y="701"/>
                </a:lnTo>
                <a:lnTo>
                  <a:pt x="72" y="701"/>
                </a:lnTo>
                <a:lnTo>
                  <a:pt x="72" y="701"/>
                </a:lnTo>
                <a:lnTo>
                  <a:pt x="72" y="700"/>
                </a:lnTo>
                <a:lnTo>
                  <a:pt x="72" y="700"/>
                </a:lnTo>
                <a:lnTo>
                  <a:pt x="72" y="699"/>
                </a:lnTo>
                <a:lnTo>
                  <a:pt x="72" y="699"/>
                </a:lnTo>
                <a:lnTo>
                  <a:pt x="71" y="698"/>
                </a:lnTo>
                <a:lnTo>
                  <a:pt x="71" y="698"/>
                </a:lnTo>
                <a:lnTo>
                  <a:pt x="71" y="698"/>
                </a:lnTo>
                <a:lnTo>
                  <a:pt x="71" y="698"/>
                </a:lnTo>
                <a:lnTo>
                  <a:pt x="69" y="697"/>
                </a:lnTo>
                <a:lnTo>
                  <a:pt x="69" y="696"/>
                </a:lnTo>
                <a:lnTo>
                  <a:pt x="69" y="696"/>
                </a:lnTo>
                <a:lnTo>
                  <a:pt x="68" y="695"/>
                </a:lnTo>
                <a:lnTo>
                  <a:pt x="68" y="695"/>
                </a:lnTo>
                <a:lnTo>
                  <a:pt x="68" y="695"/>
                </a:lnTo>
                <a:lnTo>
                  <a:pt x="68" y="695"/>
                </a:lnTo>
                <a:lnTo>
                  <a:pt x="67" y="695"/>
                </a:lnTo>
                <a:lnTo>
                  <a:pt x="67" y="694"/>
                </a:lnTo>
                <a:lnTo>
                  <a:pt x="66" y="693"/>
                </a:lnTo>
                <a:lnTo>
                  <a:pt x="66" y="692"/>
                </a:lnTo>
                <a:lnTo>
                  <a:pt x="66" y="692"/>
                </a:lnTo>
                <a:lnTo>
                  <a:pt x="66" y="691"/>
                </a:lnTo>
                <a:lnTo>
                  <a:pt x="66" y="691"/>
                </a:lnTo>
                <a:lnTo>
                  <a:pt x="66" y="691"/>
                </a:lnTo>
                <a:lnTo>
                  <a:pt x="65" y="689"/>
                </a:lnTo>
                <a:lnTo>
                  <a:pt x="65" y="689"/>
                </a:lnTo>
                <a:lnTo>
                  <a:pt x="65" y="689"/>
                </a:lnTo>
                <a:lnTo>
                  <a:pt x="65" y="688"/>
                </a:lnTo>
                <a:lnTo>
                  <a:pt x="65" y="688"/>
                </a:lnTo>
                <a:lnTo>
                  <a:pt x="65" y="688"/>
                </a:lnTo>
                <a:lnTo>
                  <a:pt x="65" y="688"/>
                </a:lnTo>
                <a:lnTo>
                  <a:pt x="65" y="686"/>
                </a:lnTo>
                <a:lnTo>
                  <a:pt x="65" y="686"/>
                </a:lnTo>
                <a:lnTo>
                  <a:pt x="66" y="686"/>
                </a:lnTo>
                <a:lnTo>
                  <a:pt x="66" y="685"/>
                </a:lnTo>
                <a:lnTo>
                  <a:pt x="66" y="684"/>
                </a:lnTo>
                <a:lnTo>
                  <a:pt x="66" y="684"/>
                </a:lnTo>
                <a:lnTo>
                  <a:pt x="66" y="684"/>
                </a:lnTo>
                <a:lnTo>
                  <a:pt x="66" y="683"/>
                </a:lnTo>
                <a:lnTo>
                  <a:pt x="65" y="682"/>
                </a:lnTo>
                <a:lnTo>
                  <a:pt x="65" y="682"/>
                </a:lnTo>
                <a:lnTo>
                  <a:pt x="65" y="682"/>
                </a:lnTo>
                <a:lnTo>
                  <a:pt x="65" y="682"/>
                </a:lnTo>
                <a:lnTo>
                  <a:pt x="65" y="681"/>
                </a:lnTo>
                <a:lnTo>
                  <a:pt x="65" y="681"/>
                </a:lnTo>
                <a:lnTo>
                  <a:pt x="65" y="681"/>
                </a:lnTo>
                <a:lnTo>
                  <a:pt x="64" y="681"/>
                </a:lnTo>
                <a:lnTo>
                  <a:pt x="63" y="681"/>
                </a:lnTo>
                <a:lnTo>
                  <a:pt x="63" y="681"/>
                </a:lnTo>
                <a:lnTo>
                  <a:pt x="62" y="681"/>
                </a:lnTo>
                <a:lnTo>
                  <a:pt x="61" y="681"/>
                </a:lnTo>
                <a:lnTo>
                  <a:pt x="61" y="681"/>
                </a:lnTo>
                <a:lnTo>
                  <a:pt x="60" y="681"/>
                </a:lnTo>
                <a:lnTo>
                  <a:pt x="60" y="681"/>
                </a:lnTo>
                <a:lnTo>
                  <a:pt x="59" y="681"/>
                </a:lnTo>
                <a:lnTo>
                  <a:pt x="57" y="681"/>
                </a:lnTo>
                <a:lnTo>
                  <a:pt x="56" y="681"/>
                </a:lnTo>
                <a:lnTo>
                  <a:pt x="55" y="681"/>
                </a:lnTo>
                <a:lnTo>
                  <a:pt x="55" y="681"/>
                </a:lnTo>
                <a:lnTo>
                  <a:pt x="55" y="681"/>
                </a:lnTo>
                <a:lnTo>
                  <a:pt x="54" y="681"/>
                </a:lnTo>
                <a:lnTo>
                  <a:pt x="54" y="681"/>
                </a:lnTo>
                <a:lnTo>
                  <a:pt x="53" y="682"/>
                </a:lnTo>
                <a:lnTo>
                  <a:pt x="53" y="682"/>
                </a:lnTo>
                <a:lnTo>
                  <a:pt x="53" y="682"/>
                </a:lnTo>
                <a:lnTo>
                  <a:pt x="49" y="684"/>
                </a:lnTo>
                <a:lnTo>
                  <a:pt x="49" y="683"/>
                </a:lnTo>
                <a:lnTo>
                  <a:pt x="49" y="683"/>
                </a:lnTo>
                <a:lnTo>
                  <a:pt x="49" y="683"/>
                </a:lnTo>
                <a:lnTo>
                  <a:pt x="49" y="683"/>
                </a:lnTo>
                <a:lnTo>
                  <a:pt x="49" y="683"/>
                </a:lnTo>
                <a:lnTo>
                  <a:pt x="49" y="682"/>
                </a:lnTo>
                <a:lnTo>
                  <a:pt x="49" y="682"/>
                </a:lnTo>
                <a:lnTo>
                  <a:pt x="49" y="682"/>
                </a:lnTo>
                <a:lnTo>
                  <a:pt x="49" y="681"/>
                </a:lnTo>
                <a:lnTo>
                  <a:pt x="49" y="681"/>
                </a:lnTo>
                <a:lnTo>
                  <a:pt x="49" y="681"/>
                </a:lnTo>
                <a:lnTo>
                  <a:pt x="49" y="681"/>
                </a:lnTo>
                <a:lnTo>
                  <a:pt x="49" y="680"/>
                </a:lnTo>
                <a:lnTo>
                  <a:pt x="49" y="680"/>
                </a:lnTo>
                <a:lnTo>
                  <a:pt x="49" y="680"/>
                </a:lnTo>
                <a:lnTo>
                  <a:pt x="49" y="679"/>
                </a:lnTo>
                <a:lnTo>
                  <a:pt x="49" y="679"/>
                </a:lnTo>
                <a:lnTo>
                  <a:pt x="48" y="679"/>
                </a:lnTo>
                <a:lnTo>
                  <a:pt x="48" y="679"/>
                </a:lnTo>
                <a:lnTo>
                  <a:pt x="48" y="678"/>
                </a:lnTo>
                <a:lnTo>
                  <a:pt x="48" y="678"/>
                </a:lnTo>
                <a:lnTo>
                  <a:pt x="48" y="678"/>
                </a:lnTo>
                <a:lnTo>
                  <a:pt x="48" y="678"/>
                </a:lnTo>
                <a:lnTo>
                  <a:pt x="47" y="678"/>
                </a:lnTo>
                <a:lnTo>
                  <a:pt x="47" y="678"/>
                </a:lnTo>
                <a:lnTo>
                  <a:pt x="47" y="678"/>
                </a:lnTo>
                <a:lnTo>
                  <a:pt x="47" y="677"/>
                </a:lnTo>
                <a:lnTo>
                  <a:pt x="46" y="677"/>
                </a:lnTo>
                <a:lnTo>
                  <a:pt x="46" y="677"/>
                </a:lnTo>
                <a:lnTo>
                  <a:pt x="46" y="677"/>
                </a:lnTo>
                <a:lnTo>
                  <a:pt x="46" y="677"/>
                </a:lnTo>
                <a:lnTo>
                  <a:pt x="46" y="677"/>
                </a:lnTo>
                <a:lnTo>
                  <a:pt x="46" y="676"/>
                </a:lnTo>
                <a:lnTo>
                  <a:pt x="46" y="676"/>
                </a:lnTo>
                <a:lnTo>
                  <a:pt x="46" y="676"/>
                </a:lnTo>
                <a:lnTo>
                  <a:pt x="46" y="675"/>
                </a:lnTo>
                <a:lnTo>
                  <a:pt x="45" y="675"/>
                </a:lnTo>
                <a:lnTo>
                  <a:pt x="45" y="675"/>
                </a:lnTo>
                <a:lnTo>
                  <a:pt x="45" y="675"/>
                </a:lnTo>
                <a:lnTo>
                  <a:pt x="44" y="674"/>
                </a:lnTo>
                <a:lnTo>
                  <a:pt x="44" y="674"/>
                </a:lnTo>
                <a:lnTo>
                  <a:pt x="44" y="673"/>
                </a:lnTo>
                <a:lnTo>
                  <a:pt x="44" y="673"/>
                </a:lnTo>
                <a:lnTo>
                  <a:pt x="44" y="673"/>
                </a:lnTo>
                <a:lnTo>
                  <a:pt x="44" y="673"/>
                </a:lnTo>
                <a:lnTo>
                  <a:pt x="44" y="673"/>
                </a:lnTo>
                <a:lnTo>
                  <a:pt x="45" y="672"/>
                </a:lnTo>
                <a:lnTo>
                  <a:pt x="45" y="672"/>
                </a:lnTo>
                <a:lnTo>
                  <a:pt x="45" y="672"/>
                </a:lnTo>
                <a:lnTo>
                  <a:pt x="45" y="672"/>
                </a:lnTo>
                <a:lnTo>
                  <a:pt x="45" y="672"/>
                </a:lnTo>
                <a:lnTo>
                  <a:pt x="45" y="671"/>
                </a:lnTo>
                <a:lnTo>
                  <a:pt x="45" y="671"/>
                </a:lnTo>
                <a:lnTo>
                  <a:pt x="45" y="670"/>
                </a:lnTo>
                <a:lnTo>
                  <a:pt x="44" y="670"/>
                </a:lnTo>
                <a:lnTo>
                  <a:pt x="44" y="669"/>
                </a:lnTo>
                <a:lnTo>
                  <a:pt x="44" y="668"/>
                </a:lnTo>
                <a:lnTo>
                  <a:pt x="44" y="668"/>
                </a:lnTo>
                <a:lnTo>
                  <a:pt x="44" y="668"/>
                </a:lnTo>
                <a:lnTo>
                  <a:pt x="44" y="668"/>
                </a:lnTo>
                <a:lnTo>
                  <a:pt x="44" y="668"/>
                </a:lnTo>
                <a:lnTo>
                  <a:pt x="44" y="668"/>
                </a:lnTo>
                <a:lnTo>
                  <a:pt x="44" y="667"/>
                </a:lnTo>
                <a:lnTo>
                  <a:pt x="44" y="667"/>
                </a:lnTo>
                <a:lnTo>
                  <a:pt x="44" y="667"/>
                </a:lnTo>
                <a:lnTo>
                  <a:pt x="43" y="667"/>
                </a:lnTo>
                <a:lnTo>
                  <a:pt x="43" y="667"/>
                </a:lnTo>
                <a:lnTo>
                  <a:pt x="43" y="667"/>
                </a:lnTo>
                <a:lnTo>
                  <a:pt x="43" y="666"/>
                </a:lnTo>
                <a:lnTo>
                  <a:pt x="43" y="666"/>
                </a:lnTo>
                <a:lnTo>
                  <a:pt x="42" y="666"/>
                </a:lnTo>
                <a:lnTo>
                  <a:pt x="42" y="666"/>
                </a:lnTo>
                <a:lnTo>
                  <a:pt x="42" y="666"/>
                </a:lnTo>
                <a:lnTo>
                  <a:pt x="42" y="666"/>
                </a:lnTo>
                <a:lnTo>
                  <a:pt x="41" y="666"/>
                </a:lnTo>
                <a:lnTo>
                  <a:pt x="41" y="666"/>
                </a:lnTo>
                <a:lnTo>
                  <a:pt x="41" y="666"/>
                </a:lnTo>
                <a:lnTo>
                  <a:pt x="39" y="665"/>
                </a:lnTo>
                <a:lnTo>
                  <a:pt x="39" y="665"/>
                </a:lnTo>
                <a:lnTo>
                  <a:pt x="39" y="665"/>
                </a:lnTo>
                <a:lnTo>
                  <a:pt x="39" y="665"/>
                </a:lnTo>
                <a:lnTo>
                  <a:pt x="39" y="665"/>
                </a:lnTo>
                <a:lnTo>
                  <a:pt x="39" y="665"/>
                </a:lnTo>
                <a:lnTo>
                  <a:pt x="38" y="665"/>
                </a:lnTo>
                <a:lnTo>
                  <a:pt x="38" y="665"/>
                </a:lnTo>
                <a:lnTo>
                  <a:pt x="38" y="665"/>
                </a:lnTo>
                <a:lnTo>
                  <a:pt x="38" y="665"/>
                </a:lnTo>
                <a:lnTo>
                  <a:pt x="38" y="665"/>
                </a:lnTo>
                <a:lnTo>
                  <a:pt x="37" y="665"/>
                </a:lnTo>
                <a:lnTo>
                  <a:pt x="37" y="665"/>
                </a:lnTo>
                <a:lnTo>
                  <a:pt x="37" y="665"/>
                </a:lnTo>
                <a:lnTo>
                  <a:pt x="36" y="665"/>
                </a:lnTo>
                <a:lnTo>
                  <a:pt x="36" y="665"/>
                </a:lnTo>
                <a:lnTo>
                  <a:pt x="35" y="665"/>
                </a:lnTo>
                <a:lnTo>
                  <a:pt x="35" y="665"/>
                </a:lnTo>
                <a:lnTo>
                  <a:pt x="35" y="665"/>
                </a:lnTo>
                <a:lnTo>
                  <a:pt x="35" y="665"/>
                </a:lnTo>
                <a:lnTo>
                  <a:pt x="35" y="665"/>
                </a:lnTo>
                <a:lnTo>
                  <a:pt x="34" y="665"/>
                </a:lnTo>
                <a:lnTo>
                  <a:pt x="34" y="665"/>
                </a:lnTo>
                <a:lnTo>
                  <a:pt x="34" y="665"/>
                </a:lnTo>
                <a:lnTo>
                  <a:pt x="34" y="665"/>
                </a:lnTo>
                <a:lnTo>
                  <a:pt x="34" y="664"/>
                </a:lnTo>
                <a:lnTo>
                  <a:pt x="33" y="664"/>
                </a:lnTo>
                <a:lnTo>
                  <a:pt x="32" y="663"/>
                </a:lnTo>
                <a:lnTo>
                  <a:pt x="31" y="662"/>
                </a:lnTo>
                <a:lnTo>
                  <a:pt x="31" y="662"/>
                </a:lnTo>
                <a:lnTo>
                  <a:pt x="30" y="661"/>
                </a:lnTo>
                <a:lnTo>
                  <a:pt x="30" y="661"/>
                </a:lnTo>
                <a:lnTo>
                  <a:pt x="29" y="661"/>
                </a:lnTo>
                <a:lnTo>
                  <a:pt x="28" y="659"/>
                </a:lnTo>
                <a:lnTo>
                  <a:pt x="28" y="659"/>
                </a:lnTo>
                <a:lnTo>
                  <a:pt x="27" y="658"/>
                </a:lnTo>
                <a:lnTo>
                  <a:pt x="25" y="657"/>
                </a:lnTo>
                <a:lnTo>
                  <a:pt x="25" y="657"/>
                </a:lnTo>
                <a:lnTo>
                  <a:pt x="24" y="655"/>
                </a:lnTo>
                <a:lnTo>
                  <a:pt x="24" y="655"/>
                </a:lnTo>
                <a:lnTo>
                  <a:pt x="24" y="655"/>
                </a:lnTo>
                <a:lnTo>
                  <a:pt x="23" y="655"/>
                </a:lnTo>
                <a:lnTo>
                  <a:pt x="23" y="655"/>
                </a:lnTo>
                <a:lnTo>
                  <a:pt x="23" y="655"/>
                </a:lnTo>
                <a:lnTo>
                  <a:pt x="23" y="655"/>
                </a:lnTo>
                <a:lnTo>
                  <a:pt x="23" y="655"/>
                </a:lnTo>
                <a:lnTo>
                  <a:pt x="22" y="655"/>
                </a:lnTo>
                <a:lnTo>
                  <a:pt x="22" y="655"/>
                </a:lnTo>
                <a:lnTo>
                  <a:pt x="22" y="655"/>
                </a:lnTo>
                <a:lnTo>
                  <a:pt x="22" y="655"/>
                </a:lnTo>
                <a:lnTo>
                  <a:pt x="22" y="655"/>
                </a:lnTo>
                <a:lnTo>
                  <a:pt x="22" y="655"/>
                </a:lnTo>
                <a:lnTo>
                  <a:pt x="22" y="655"/>
                </a:lnTo>
                <a:lnTo>
                  <a:pt x="22" y="655"/>
                </a:lnTo>
                <a:lnTo>
                  <a:pt x="22" y="655"/>
                </a:lnTo>
                <a:lnTo>
                  <a:pt x="21" y="655"/>
                </a:lnTo>
                <a:lnTo>
                  <a:pt x="21" y="655"/>
                </a:lnTo>
                <a:lnTo>
                  <a:pt x="21" y="655"/>
                </a:lnTo>
                <a:lnTo>
                  <a:pt x="21" y="655"/>
                </a:lnTo>
                <a:lnTo>
                  <a:pt x="21" y="655"/>
                </a:lnTo>
                <a:lnTo>
                  <a:pt x="21" y="655"/>
                </a:lnTo>
                <a:lnTo>
                  <a:pt x="20" y="655"/>
                </a:lnTo>
                <a:lnTo>
                  <a:pt x="20" y="656"/>
                </a:lnTo>
                <a:lnTo>
                  <a:pt x="19" y="656"/>
                </a:lnTo>
                <a:lnTo>
                  <a:pt x="19" y="656"/>
                </a:lnTo>
                <a:lnTo>
                  <a:pt x="19" y="656"/>
                </a:lnTo>
                <a:lnTo>
                  <a:pt x="19" y="656"/>
                </a:lnTo>
                <a:lnTo>
                  <a:pt x="19" y="657"/>
                </a:lnTo>
                <a:lnTo>
                  <a:pt x="18" y="657"/>
                </a:lnTo>
                <a:lnTo>
                  <a:pt x="18" y="656"/>
                </a:lnTo>
                <a:lnTo>
                  <a:pt x="18" y="656"/>
                </a:lnTo>
                <a:lnTo>
                  <a:pt x="18" y="655"/>
                </a:lnTo>
                <a:lnTo>
                  <a:pt x="18" y="655"/>
                </a:lnTo>
                <a:lnTo>
                  <a:pt x="18" y="655"/>
                </a:lnTo>
                <a:lnTo>
                  <a:pt x="18" y="655"/>
                </a:lnTo>
                <a:lnTo>
                  <a:pt x="18" y="655"/>
                </a:lnTo>
                <a:lnTo>
                  <a:pt x="18" y="655"/>
                </a:lnTo>
                <a:lnTo>
                  <a:pt x="18" y="655"/>
                </a:lnTo>
                <a:lnTo>
                  <a:pt x="18" y="655"/>
                </a:lnTo>
                <a:lnTo>
                  <a:pt x="17" y="655"/>
                </a:lnTo>
                <a:lnTo>
                  <a:pt x="17" y="655"/>
                </a:lnTo>
                <a:lnTo>
                  <a:pt x="16" y="655"/>
                </a:lnTo>
                <a:lnTo>
                  <a:pt x="15" y="655"/>
                </a:lnTo>
                <a:lnTo>
                  <a:pt x="14" y="655"/>
                </a:lnTo>
                <a:lnTo>
                  <a:pt x="14" y="655"/>
                </a:lnTo>
                <a:lnTo>
                  <a:pt x="14" y="655"/>
                </a:lnTo>
                <a:lnTo>
                  <a:pt x="12" y="655"/>
                </a:lnTo>
                <a:lnTo>
                  <a:pt x="11" y="655"/>
                </a:lnTo>
                <a:lnTo>
                  <a:pt x="11" y="655"/>
                </a:lnTo>
                <a:lnTo>
                  <a:pt x="11" y="655"/>
                </a:lnTo>
                <a:lnTo>
                  <a:pt x="11" y="655"/>
                </a:lnTo>
                <a:lnTo>
                  <a:pt x="11" y="655"/>
                </a:lnTo>
                <a:lnTo>
                  <a:pt x="10" y="655"/>
                </a:lnTo>
                <a:lnTo>
                  <a:pt x="10" y="655"/>
                </a:lnTo>
                <a:lnTo>
                  <a:pt x="10" y="655"/>
                </a:lnTo>
                <a:lnTo>
                  <a:pt x="9" y="655"/>
                </a:lnTo>
                <a:lnTo>
                  <a:pt x="9" y="655"/>
                </a:lnTo>
                <a:lnTo>
                  <a:pt x="8" y="655"/>
                </a:lnTo>
                <a:lnTo>
                  <a:pt x="8" y="655"/>
                </a:lnTo>
                <a:lnTo>
                  <a:pt x="8" y="655"/>
                </a:lnTo>
                <a:lnTo>
                  <a:pt x="8" y="655"/>
                </a:lnTo>
                <a:lnTo>
                  <a:pt x="8" y="655"/>
                </a:lnTo>
                <a:lnTo>
                  <a:pt x="7" y="655"/>
                </a:lnTo>
                <a:lnTo>
                  <a:pt x="7" y="654"/>
                </a:lnTo>
                <a:lnTo>
                  <a:pt x="7" y="654"/>
                </a:lnTo>
                <a:lnTo>
                  <a:pt x="7" y="654"/>
                </a:lnTo>
                <a:lnTo>
                  <a:pt x="6" y="653"/>
                </a:lnTo>
                <a:lnTo>
                  <a:pt x="6" y="653"/>
                </a:lnTo>
                <a:lnTo>
                  <a:pt x="5" y="651"/>
                </a:lnTo>
                <a:lnTo>
                  <a:pt x="4" y="651"/>
                </a:lnTo>
                <a:lnTo>
                  <a:pt x="4" y="650"/>
                </a:lnTo>
                <a:lnTo>
                  <a:pt x="3" y="650"/>
                </a:lnTo>
                <a:lnTo>
                  <a:pt x="3" y="650"/>
                </a:lnTo>
                <a:lnTo>
                  <a:pt x="3" y="650"/>
                </a:lnTo>
                <a:lnTo>
                  <a:pt x="2" y="649"/>
                </a:lnTo>
                <a:lnTo>
                  <a:pt x="2" y="648"/>
                </a:lnTo>
                <a:lnTo>
                  <a:pt x="2" y="648"/>
                </a:lnTo>
                <a:lnTo>
                  <a:pt x="1" y="648"/>
                </a:lnTo>
                <a:lnTo>
                  <a:pt x="1" y="648"/>
                </a:lnTo>
                <a:lnTo>
                  <a:pt x="1" y="648"/>
                </a:lnTo>
                <a:lnTo>
                  <a:pt x="1" y="648"/>
                </a:lnTo>
                <a:lnTo>
                  <a:pt x="1" y="648"/>
                </a:lnTo>
                <a:lnTo>
                  <a:pt x="1" y="647"/>
                </a:lnTo>
                <a:lnTo>
                  <a:pt x="1" y="647"/>
                </a:lnTo>
                <a:lnTo>
                  <a:pt x="1" y="647"/>
                </a:lnTo>
                <a:lnTo>
                  <a:pt x="0" y="647"/>
                </a:lnTo>
                <a:lnTo>
                  <a:pt x="0" y="647"/>
                </a:lnTo>
                <a:lnTo>
                  <a:pt x="0" y="646"/>
                </a:lnTo>
                <a:lnTo>
                  <a:pt x="0" y="646"/>
                </a:lnTo>
                <a:lnTo>
                  <a:pt x="0" y="646"/>
                </a:lnTo>
                <a:lnTo>
                  <a:pt x="0" y="646"/>
                </a:lnTo>
                <a:lnTo>
                  <a:pt x="0" y="645"/>
                </a:lnTo>
                <a:lnTo>
                  <a:pt x="0" y="645"/>
                </a:lnTo>
                <a:lnTo>
                  <a:pt x="0" y="644"/>
                </a:lnTo>
                <a:lnTo>
                  <a:pt x="0" y="643"/>
                </a:lnTo>
                <a:lnTo>
                  <a:pt x="0" y="641"/>
                </a:lnTo>
                <a:lnTo>
                  <a:pt x="0" y="640"/>
                </a:lnTo>
                <a:lnTo>
                  <a:pt x="0" y="640"/>
                </a:lnTo>
                <a:lnTo>
                  <a:pt x="0" y="640"/>
                </a:lnTo>
                <a:lnTo>
                  <a:pt x="0" y="638"/>
                </a:lnTo>
                <a:lnTo>
                  <a:pt x="1" y="638"/>
                </a:lnTo>
                <a:lnTo>
                  <a:pt x="1" y="637"/>
                </a:lnTo>
                <a:lnTo>
                  <a:pt x="1" y="635"/>
                </a:lnTo>
                <a:lnTo>
                  <a:pt x="1" y="635"/>
                </a:lnTo>
                <a:lnTo>
                  <a:pt x="1" y="634"/>
                </a:lnTo>
                <a:lnTo>
                  <a:pt x="2" y="634"/>
                </a:lnTo>
                <a:lnTo>
                  <a:pt x="3" y="634"/>
                </a:lnTo>
                <a:lnTo>
                  <a:pt x="3" y="634"/>
                </a:lnTo>
                <a:lnTo>
                  <a:pt x="3" y="634"/>
                </a:lnTo>
                <a:lnTo>
                  <a:pt x="4" y="634"/>
                </a:lnTo>
                <a:lnTo>
                  <a:pt x="5" y="634"/>
                </a:lnTo>
                <a:lnTo>
                  <a:pt x="5" y="634"/>
                </a:lnTo>
                <a:lnTo>
                  <a:pt x="5" y="634"/>
                </a:lnTo>
                <a:lnTo>
                  <a:pt x="5" y="634"/>
                </a:lnTo>
                <a:lnTo>
                  <a:pt x="5" y="634"/>
                </a:lnTo>
                <a:lnTo>
                  <a:pt x="6" y="634"/>
                </a:lnTo>
                <a:lnTo>
                  <a:pt x="6" y="634"/>
                </a:lnTo>
                <a:lnTo>
                  <a:pt x="6" y="634"/>
                </a:lnTo>
                <a:lnTo>
                  <a:pt x="6" y="634"/>
                </a:lnTo>
                <a:lnTo>
                  <a:pt x="6" y="633"/>
                </a:lnTo>
                <a:lnTo>
                  <a:pt x="6" y="633"/>
                </a:lnTo>
                <a:lnTo>
                  <a:pt x="6" y="633"/>
                </a:lnTo>
                <a:lnTo>
                  <a:pt x="6" y="633"/>
                </a:lnTo>
                <a:lnTo>
                  <a:pt x="6" y="631"/>
                </a:lnTo>
                <a:lnTo>
                  <a:pt x="6" y="631"/>
                </a:lnTo>
                <a:lnTo>
                  <a:pt x="6" y="631"/>
                </a:lnTo>
                <a:lnTo>
                  <a:pt x="5" y="630"/>
                </a:lnTo>
                <a:lnTo>
                  <a:pt x="5" y="630"/>
                </a:lnTo>
                <a:lnTo>
                  <a:pt x="5" y="630"/>
                </a:lnTo>
                <a:lnTo>
                  <a:pt x="5" y="629"/>
                </a:lnTo>
                <a:lnTo>
                  <a:pt x="5" y="629"/>
                </a:lnTo>
                <a:lnTo>
                  <a:pt x="5" y="629"/>
                </a:lnTo>
                <a:lnTo>
                  <a:pt x="5" y="629"/>
                </a:lnTo>
                <a:lnTo>
                  <a:pt x="5" y="629"/>
                </a:lnTo>
                <a:lnTo>
                  <a:pt x="5" y="629"/>
                </a:lnTo>
                <a:lnTo>
                  <a:pt x="6" y="629"/>
                </a:lnTo>
                <a:lnTo>
                  <a:pt x="6" y="629"/>
                </a:lnTo>
                <a:lnTo>
                  <a:pt x="6" y="629"/>
                </a:lnTo>
                <a:lnTo>
                  <a:pt x="6" y="629"/>
                </a:lnTo>
                <a:lnTo>
                  <a:pt x="6" y="629"/>
                </a:lnTo>
                <a:lnTo>
                  <a:pt x="6" y="629"/>
                </a:lnTo>
                <a:lnTo>
                  <a:pt x="6" y="629"/>
                </a:lnTo>
                <a:lnTo>
                  <a:pt x="6" y="629"/>
                </a:lnTo>
                <a:lnTo>
                  <a:pt x="6" y="629"/>
                </a:lnTo>
                <a:lnTo>
                  <a:pt x="6" y="629"/>
                </a:lnTo>
                <a:lnTo>
                  <a:pt x="6" y="629"/>
                </a:lnTo>
                <a:lnTo>
                  <a:pt x="6" y="628"/>
                </a:lnTo>
                <a:lnTo>
                  <a:pt x="6" y="628"/>
                </a:lnTo>
                <a:lnTo>
                  <a:pt x="6" y="628"/>
                </a:lnTo>
                <a:lnTo>
                  <a:pt x="6" y="628"/>
                </a:lnTo>
                <a:lnTo>
                  <a:pt x="6" y="628"/>
                </a:lnTo>
                <a:lnTo>
                  <a:pt x="6" y="628"/>
                </a:lnTo>
                <a:lnTo>
                  <a:pt x="6" y="628"/>
                </a:lnTo>
                <a:lnTo>
                  <a:pt x="6" y="627"/>
                </a:lnTo>
                <a:lnTo>
                  <a:pt x="6" y="627"/>
                </a:lnTo>
                <a:lnTo>
                  <a:pt x="6" y="627"/>
                </a:lnTo>
                <a:lnTo>
                  <a:pt x="6" y="627"/>
                </a:lnTo>
                <a:lnTo>
                  <a:pt x="6" y="627"/>
                </a:lnTo>
                <a:lnTo>
                  <a:pt x="6" y="627"/>
                </a:lnTo>
                <a:lnTo>
                  <a:pt x="6" y="627"/>
                </a:lnTo>
                <a:lnTo>
                  <a:pt x="6" y="627"/>
                </a:lnTo>
                <a:lnTo>
                  <a:pt x="6" y="627"/>
                </a:lnTo>
                <a:lnTo>
                  <a:pt x="6" y="627"/>
                </a:lnTo>
                <a:lnTo>
                  <a:pt x="6" y="627"/>
                </a:lnTo>
                <a:lnTo>
                  <a:pt x="6" y="627"/>
                </a:lnTo>
                <a:lnTo>
                  <a:pt x="6" y="627"/>
                </a:lnTo>
                <a:lnTo>
                  <a:pt x="6" y="627"/>
                </a:lnTo>
                <a:lnTo>
                  <a:pt x="6" y="627"/>
                </a:lnTo>
                <a:lnTo>
                  <a:pt x="6" y="627"/>
                </a:lnTo>
                <a:lnTo>
                  <a:pt x="7" y="626"/>
                </a:lnTo>
                <a:lnTo>
                  <a:pt x="7" y="626"/>
                </a:lnTo>
                <a:lnTo>
                  <a:pt x="7" y="626"/>
                </a:lnTo>
                <a:lnTo>
                  <a:pt x="7" y="626"/>
                </a:lnTo>
                <a:lnTo>
                  <a:pt x="7" y="626"/>
                </a:lnTo>
                <a:lnTo>
                  <a:pt x="7" y="626"/>
                </a:lnTo>
                <a:lnTo>
                  <a:pt x="7" y="626"/>
                </a:lnTo>
                <a:lnTo>
                  <a:pt x="8" y="626"/>
                </a:lnTo>
                <a:lnTo>
                  <a:pt x="8" y="625"/>
                </a:lnTo>
                <a:lnTo>
                  <a:pt x="8" y="625"/>
                </a:lnTo>
                <a:lnTo>
                  <a:pt x="8" y="625"/>
                </a:lnTo>
                <a:lnTo>
                  <a:pt x="8" y="625"/>
                </a:lnTo>
                <a:lnTo>
                  <a:pt x="8" y="625"/>
                </a:lnTo>
                <a:lnTo>
                  <a:pt x="8" y="624"/>
                </a:lnTo>
                <a:lnTo>
                  <a:pt x="8" y="624"/>
                </a:lnTo>
                <a:lnTo>
                  <a:pt x="8" y="624"/>
                </a:lnTo>
                <a:lnTo>
                  <a:pt x="8" y="624"/>
                </a:lnTo>
                <a:lnTo>
                  <a:pt x="8" y="624"/>
                </a:lnTo>
                <a:lnTo>
                  <a:pt x="8" y="624"/>
                </a:lnTo>
                <a:lnTo>
                  <a:pt x="8" y="624"/>
                </a:lnTo>
                <a:lnTo>
                  <a:pt x="8" y="624"/>
                </a:lnTo>
                <a:lnTo>
                  <a:pt x="8" y="624"/>
                </a:lnTo>
                <a:lnTo>
                  <a:pt x="8" y="624"/>
                </a:lnTo>
                <a:lnTo>
                  <a:pt x="8" y="624"/>
                </a:lnTo>
                <a:lnTo>
                  <a:pt x="8" y="624"/>
                </a:lnTo>
                <a:lnTo>
                  <a:pt x="8" y="624"/>
                </a:lnTo>
                <a:lnTo>
                  <a:pt x="8" y="624"/>
                </a:lnTo>
                <a:lnTo>
                  <a:pt x="8" y="624"/>
                </a:lnTo>
                <a:lnTo>
                  <a:pt x="8" y="624"/>
                </a:lnTo>
                <a:lnTo>
                  <a:pt x="8" y="624"/>
                </a:lnTo>
                <a:lnTo>
                  <a:pt x="8" y="624"/>
                </a:lnTo>
                <a:lnTo>
                  <a:pt x="8" y="623"/>
                </a:lnTo>
                <a:lnTo>
                  <a:pt x="7" y="623"/>
                </a:lnTo>
                <a:lnTo>
                  <a:pt x="7" y="621"/>
                </a:lnTo>
                <a:lnTo>
                  <a:pt x="6" y="621"/>
                </a:lnTo>
                <a:lnTo>
                  <a:pt x="6" y="621"/>
                </a:lnTo>
                <a:lnTo>
                  <a:pt x="6" y="621"/>
                </a:lnTo>
                <a:lnTo>
                  <a:pt x="6" y="620"/>
                </a:lnTo>
                <a:lnTo>
                  <a:pt x="7" y="620"/>
                </a:lnTo>
                <a:lnTo>
                  <a:pt x="7" y="620"/>
                </a:lnTo>
                <a:lnTo>
                  <a:pt x="7" y="619"/>
                </a:lnTo>
                <a:lnTo>
                  <a:pt x="7" y="618"/>
                </a:lnTo>
                <a:lnTo>
                  <a:pt x="7" y="618"/>
                </a:lnTo>
                <a:lnTo>
                  <a:pt x="7" y="618"/>
                </a:lnTo>
                <a:lnTo>
                  <a:pt x="7" y="617"/>
                </a:lnTo>
                <a:lnTo>
                  <a:pt x="7" y="617"/>
                </a:lnTo>
                <a:lnTo>
                  <a:pt x="7" y="617"/>
                </a:lnTo>
                <a:lnTo>
                  <a:pt x="7" y="617"/>
                </a:lnTo>
                <a:lnTo>
                  <a:pt x="7" y="616"/>
                </a:lnTo>
                <a:lnTo>
                  <a:pt x="7" y="616"/>
                </a:lnTo>
                <a:lnTo>
                  <a:pt x="7" y="616"/>
                </a:lnTo>
                <a:lnTo>
                  <a:pt x="7" y="616"/>
                </a:lnTo>
                <a:lnTo>
                  <a:pt x="7" y="616"/>
                </a:lnTo>
                <a:lnTo>
                  <a:pt x="7" y="615"/>
                </a:lnTo>
                <a:lnTo>
                  <a:pt x="7" y="615"/>
                </a:lnTo>
                <a:lnTo>
                  <a:pt x="7" y="614"/>
                </a:lnTo>
                <a:lnTo>
                  <a:pt x="7" y="614"/>
                </a:lnTo>
                <a:lnTo>
                  <a:pt x="7" y="614"/>
                </a:lnTo>
                <a:lnTo>
                  <a:pt x="7" y="614"/>
                </a:lnTo>
                <a:lnTo>
                  <a:pt x="7" y="613"/>
                </a:lnTo>
                <a:lnTo>
                  <a:pt x="7" y="613"/>
                </a:lnTo>
                <a:lnTo>
                  <a:pt x="8" y="613"/>
                </a:lnTo>
                <a:lnTo>
                  <a:pt x="8" y="613"/>
                </a:lnTo>
                <a:lnTo>
                  <a:pt x="8" y="613"/>
                </a:lnTo>
                <a:lnTo>
                  <a:pt x="8" y="612"/>
                </a:lnTo>
                <a:lnTo>
                  <a:pt x="8" y="612"/>
                </a:lnTo>
                <a:lnTo>
                  <a:pt x="8" y="612"/>
                </a:lnTo>
                <a:lnTo>
                  <a:pt x="8" y="612"/>
                </a:lnTo>
                <a:lnTo>
                  <a:pt x="8" y="612"/>
                </a:lnTo>
                <a:lnTo>
                  <a:pt x="8" y="612"/>
                </a:lnTo>
                <a:lnTo>
                  <a:pt x="8" y="612"/>
                </a:lnTo>
                <a:lnTo>
                  <a:pt x="8" y="612"/>
                </a:lnTo>
                <a:lnTo>
                  <a:pt x="8" y="612"/>
                </a:lnTo>
                <a:lnTo>
                  <a:pt x="8" y="612"/>
                </a:lnTo>
                <a:lnTo>
                  <a:pt x="8" y="612"/>
                </a:lnTo>
                <a:lnTo>
                  <a:pt x="10" y="612"/>
                </a:lnTo>
                <a:lnTo>
                  <a:pt x="10" y="612"/>
                </a:lnTo>
                <a:lnTo>
                  <a:pt x="10" y="612"/>
                </a:lnTo>
                <a:lnTo>
                  <a:pt x="10" y="612"/>
                </a:lnTo>
                <a:lnTo>
                  <a:pt x="11" y="612"/>
                </a:lnTo>
                <a:lnTo>
                  <a:pt x="12" y="612"/>
                </a:lnTo>
                <a:lnTo>
                  <a:pt x="12" y="612"/>
                </a:lnTo>
                <a:lnTo>
                  <a:pt x="12" y="612"/>
                </a:lnTo>
                <a:lnTo>
                  <a:pt x="14" y="612"/>
                </a:lnTo>
                <a:lnTo>
                  <a:pt x="14" y="612"/>
                </a:lnTo>
                <a:lnTo>
                  <a:pt x="16" y="612"/>
                </a:lnTo>
                <a:lnTo>
                  <a:pt x="16" y="612"/>
                </a:lnTo>
                <a:lnTo>
                  <a:pt x="17" y="612"/>
                </a:lnTo>
                <a:lnTo>
                  <a:pt x="18" y="612"/>
                </a:lnTo>
                <a:lnTo>
                  <a:pt x="18" y="612"/>
                </a:lnTo>
                <a:lnTo>
                  <a:pt x="18" y="612"/>
                </a:lnTo>
                <a:lnTo>
                  <a:pt x="18" y="612"/>
                </a:lnTo>
                <a:lnTo>
                  <a:pt x="19" y="612"/>
                </a:lnTo>
                <a:lnTo>
                  <a:pt x="20" y="612"/>
                </a:lnTo>
                <a:lnTo>
                  <a:pt x="20" y="612"/>
                </a:lnTo>
                <a:lnTo>
                  <a:pt x="20" y="612"/>
                </a:lnTo>
                <a:lnTo>
                  <a:pt x="20" y="610"/>
                </a:lnTo>
                <a:lnTo>
                  <a:pt x="20" y="610"/>
                </a:lnTo>
                <a:lnTo>
                  <a:pt x="20" y="609"/>
                </a:lnTo>
                <a:lnTo>
                  <a:pt x="20" y="607"/>
                </a:lnTo>
                <a:lnTo>
                  <a:pt x="21" y="607"/>
                </a:lnTo>
                <a:lnTo>
                  <a:pt x="21" y="607"/>
                </a:lnTo>
                <a:lnTo>
                  <a:pt x="21" y="606"/>
                </a:lnTo>
                <a:lnTo>
                  <a:pt x="21" y="606"/>
                </a:lnTo>
                <a:lnTo>
                  <a:pt x="21" y="606"/>
                </a:lnTo>
                <a:lnTo>
                  <a:pt x="21" y="605"/>
                </a:lnTo>
                <a:lnTo>
                  <a:pt x="22" y="604"/>
                </a:lnTo>
                <a:lnTo>
                  <a:pt x="22" y="604"/>
                </a:lnTo>
                <a:lnTo>
                  <a:pt x="22" y="604"/>
                </a:lnTo>
                <a:lnTo>
                  <a:pt x="22" y="603"/>
                </a:lnTo>
                <a:lnTo>
                  <a:pt x="22" y="603"/>
                </a:lnTo>
                <a:lnTo>
                  <a:pt x="22" y="603"/>
                </a:lnTo>
                <a:lnTo>
                  <a:pt x="23" y="602"/>
                </a:lnTo>
                <a:lnTo>
                  <a:pt x="23" y="602"/>
                </a:lnTo>
                <a:lnTo>
                  <a:pt x="23" y="601"/>
                </a:lnTo>
                <a:lnTo>
                  <a:pt x="24" y="600"/>
                </a:lnTo>
                <a:lnTo>
                  <a:pt x="24" y="600"/>
                </a:lnTo>
                <a:lnTo>
                  <a:pt x="24" y="600"/>
                </a:lnTo>
                <a:lnTo>
                  <a:pt x="24" y="599"/>
                </a:lnTo>
                <a:lnTo>
                  <a:pt x="24" y="599"/>
                </a:lnTo>
                <a:lnTo>
                  <a:pt x="25" y="598"/>
                </a:lnTo>
                <a:lnTo>
                  <a:pt x="25" y="598"/>
                </a:lnTo>
                <a:lnTo>
                  <a:pt x="25" y="598"/>
                </a:lnTo>
                <a:lnTo>
                  <a:pt x="25" y="597"/>
                </a:lnTo>
                <a:lnTo>
                  <a:pt x="25" y="597"/>
                </a:lnTo>
                <a:lnTo>
                  <a:pt x="25" y="597"/>
                </a:lnTo>
                <a:lnTo>
                  <a:pt x="25" y="596"/>
                </a:lnTo>
                <a:lnTo>
                  <a:pt x="25" y="596"/>
                </a:lnTo>
                <a:lnTo>
                  <a:pt x="25" y="596"/>
                </a:lnTo>
                <a:lnTo>
                  <a:pt x="25" y="596"/>
                </a:lnTo>
                <a:lnTo>
                  <a:pt x="26" y="596"/>
                </a:lnTo>
                <a:lnTo>
                  <a:pt x="26" y="595"/>
                </a:lnTo>
                <a:lnTo>
                  <a:pt x="26" y="595"/>
                </a:lnTo>
                <a:lnTo>
                  <a:pt x="27" y="594"/>
                </a:lnTo>
                <a:lnTo>
                  <a:pt x="27" y="594"/>
                </a:lnTo>
                <a:lnTo>
                  <a:pt x="27" y="593"/>
                </a:lnTo>
                <a:lnTo>
                  <a:pt x="27" y="593"/>
                </a:lnTo>
                <a:lnTo>
                  <a:pt x="27" y="592"/>
                </a:lnTo>
                <a:lnTo>
                  <a:pt x="26" y="591"/>
                </a:lnTo>
                <a:lnTo>
                  <a:pt x="26" y="590"/>
                </a:lnTo>
                <a:lnTo>
                  <a:pt x="26" y="590"/>
                </a:lnTo>
                <a:lnTo>
                  <a:pt x="26" y="590"/>
                </a:lnTo>
                <a:lnTo>
                  <a:pt x="26" y="589"/>
                </a:lnTo>
                <a:lnTo>
                  <a:pt x="26" y="589"/>
                </a:lnTo>
                <a:lnTo>
                  <a:pt x="26" y="589"/>
                </a:lnTo>
                <a:lnTo>
                  <a:pt x="26" y="588"/>
                </a:lnTo>
                <a:lnTo>
                  <a:pt x="26" y="587"/>
                </a:lnTo>
                <a:lnTo>
                  <a:pt x="26" y="587"/>
                </a:lnTo>
                <a:lnTo>
                  <a:pt x="25" y="586"/>
                </a:lnTo>
                <a:lnTo>
                  <a:pt x="25" y="586"/>
                </a:lnTo>
                <a:lnTo>
                  <a:pt x="25" y="586"/>
                </a:lnTo>
                <a:lnTo>
                  <a:pt x="25" y="585"/>
                </a:lnTo>
                <a:lnTo>
                  <a:pt x="25" y="585"/>
                </a:lnTo>
                <a:lnTo>
                  <a:pt x="29" y="585"/>
                </a:lnTo>
                <a:lnTo>
                  <a:pt x="29" y="585"/>
                </a:lnTo>
                <a:lnTo>
                  <a:pt x="30" y="585"/>
                </a:lnTo>
                <a:lnTo>
                  <a:pt x="33" y="585"/>
                </a:lnTo>
                <a:lnTo>
                  <a:pt x="34" y="585"/>
                </a:lnTo>
                <a:lnTo>
                  <a:pt x="35" y="585"/>
                </a:lnTo>
                <a:lnTo>
                  <a:pt x="35" y="585"/>
                </a:lnTo>
                <a:lnTo>
                  <a:pt x="36" y="585"/>
                </a:lnTo>
                <a:lnTo>
                  <a:pt x="36" y="585"/>
                </a:lnTo>
                <a:lnTo>
                  <a:pt x="37" y="585"/>
                </a:lnTo>
                <a:lnTo>
                  <a:pt x="39" y="585"/>
                </a:lnTo>
                <a:lnTo>
                  <a:pt x="39" y="585"/>
                </a:lnTo>
                <a:lnTo>
                  <a:pt x="40" y="585"/>
                </a:lnTo>
                <a:lnTo>
                  <a:pt x="41" y="585"/>
                </a:lnTo>
                <a:lnTo>
                  <a:pt x="42" y="585"/>
                </a:lnTo>
                <a:lnTo>
                  <a:pt x="43" y="585"/>
                </a:lnTo>
                <a:lnTo>
                  <a:pt x="43" y="585"/>
                </a:lnTo>
                <a:lnTo>
                  <a:pt x="45" y="585"/>
                </a:lnTo>
                <a:lnTo>
                  <a:pt x="48" y="585"/>
                </a:lnTo>
                <a:lnTo>
                  <a:pt x="49" y="585"/>
                </a:lnTo>
                <a:lnTo>
                  <a:pt x="49" y="585"/>
                </a:lnTo>
                <a:lnTo>
                  <a:pt x="50" y="585"/>
                </a:lnTo>
                <a:lnTo>
                  <a:pt x="50" y="585"/>
                </a:lnTo>
                <a:lnTo>
                  <a:pt x="51" y="585"/>
                </a:lnTo>
                <a:lnTo>
                  <a:pt x="52" y="585"/>
                </a:lnTo>
                <a:lnTo>
                  <a:pt x="53" y="585"/>
                </a:lnTo>
                <a:lnTo>
                  <a:pt x="53" y="585"/>
                </a:lnTo>
                <a:lnTo>
                  <a:pt x="53" y="585"/>
                </a:lnTo>
                <a:lnTo>
                  <a:pt x="54" y="585"/>
                </a:lnTo>
                <a:lnTo>
                  <a:pt x="55" y="585"/>
                </a:lnTo>
                <a:lnTo>
                  <a:pt x="56" y="585"/>
                </a:lnTo>
                <a:lnTo>
                  <a:pt x="56" y="585"/>
                </a:lnTo>
                <a:lnTo>
                  <a:pt x="57" y="585"/>
                </a:lnTo>
                <a:lnTo>
                  <a:pt x="59" y="585"/>
                </a:lnTo>
                <a:lnTo>
                  <a:pt x="59" y="585"/>
                </a:lnTo>
                <a:lnTo>
                  <a:pt x="59" y="585"/>
                </a:lnTo>
                <a:lnTo>
                  <a:pt x="59" y="585"/>
                </a:lnTo>
                <a:lnTo>
                  <a:pt x="59" y="585"/>
                </a:lnTo>
                <a:lnTo>
                  <a:pt x="62" y="584"/>
                </a:lnTo>
                <a:lnTo>
                  <a:pt x="63" y="584"/>
                </a:lnTo>
                <a:lnTo>
                  <a:pt x="66" y="583"/>
                </a:lnTo>
                <a:lnTo>
                  <a:pt x="66" y="583"/>
                </a:lnTo>
                <a:lnTo>
                  <a:pt x="68" y="582"/>
                </a:lnTo>
                <a:lnTo>
                  <a:pt x="68" y="582"/>
                </a:lnTo>
                <a:lnTo>
                  <a:pt x="68" y="582"/>
                </a:lnTo>
                <a:lnTo>
                  <a:pt x="68" y="582"/>
                </a:lnTo>
                <a:lnTo>
                  <a:pt x="66" y="579"/>
                </a:lnTo>
                <a:lnTo>
                  <a:pt x="66" y="579"/>
                </a:lnTo>
                <a:lnTo>
                  <a:pt x="66"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8" y="578"/>
                </a:lnTo>
                <a:lnTo>
                  <a:pt x="68" y="578"/>
                </a:lnTo>
                <a:lnTo>
                  <a:pt x="68" y="578"/>
                </a:lnTo>
                <a:lnTo>
                  <a:pt x="68" y="578"/>
                </a:lnTo>
                <a:lnTo>
                  <a:pt x="68" y="578"/>
                </a:lnTo>
                <a:lnTo>
                  <a:pt x="68" y="578"/>
                </a:lnTo>
                <a:lnTo>
                  <a:pt x="68" y="578"/>
                </a:lnTo>
                <a:lnTo>
                  <a:pt x="68" y="578"/>
                </a:lnTo>
                <a:lnTo>
                  <a:pt x="68" y="578"/>
                </a:lnTo>
                <a:lnTo>
                  <a:pt x="68" y="578"/>
                </a:lnTo>
                <a:lnTo>
                  <a:pt x="68" y="578"/>
                </a:lnTo>
                <a:lnTo>
                  <a:pt x="68" y="578"/>
                </a:lnTo>
                <a:lnTo>
                  <a:pt x="68" y="577"/>
                </a:lnTo>
                <a:lnTo>
                  <a:pt x="68" y="577"/>
                </a:lnTo>
                <a:lnTo>
                  <a:pt x="68" y="577"/>
                </a:lnTo>
                <a:lnTo>
                  <a:pt x="68" y="577"/>
                </a:lnTo>
                <a:lnTo>
                  <a:pt x="68" y="577"/>
                </a:lnTo>
                <a:lnTo>
                  <a:pt x="68" y="577"/>
                </a:lnTo>
                <a:lnTo>
                  <a:pt x="68" y="577"/>
                </a:lnTo>
                <a:lnTo>
                  <a:pt x="68" y="577"/>
                </a:lnTo>
                <a:lnTo>
                  <a:pt x="68" y="577"/>
                </a:lnTo>
                <a:lnTo>
                  <a:pt x="68" y="577"/>
                </a:lnTo>
                <a:lnTo>
                  <a:pt x="68" y="577"/>
                </a:lnTo>
                <a:lnTo>
                  <a:pt x="68" y="577"/>
                </a:lnTo>
                <a:lnTo>
                  <a:pt x="68" y="577"/>
                </a:lnTo>
                <a:lnTo>
                  <a:pt x="68" y="577"/>
                </a:lnTo>
                <a:lnTo>
                  <a:pt x="68" y="577"/>
                </a:lnTo>
                <a:lnTo>
                  <a:pt x="68" y="577"/>
                </a:lnTo>
                <a:lnTo>
                  <a:pt x="68" y="577"/>
                </a:lnTo>
                <a:lnTo>
                  <a:pt x="68" y="577"/>
                </a:lnTo>
                <a:lnTo>
                  <a:pt x="68" y="577"/>
                </a:lnTo>
                <a:lnTo>
                  <a:pt x="68" y="576"/>
                </a:lnTo>
                <a:lnTo>
                  <a:pt x="68" y="576"/>
                </a:lnTo>
                <a:lnTo>
                  <a:pt x="68" y="576"/>
                </a:lnTo>
                <a:lnTo>
                  <a:pt x="68" y="576"/>
                </a:lnTo>
                <a:lnTo>
                  <a:pt x="69" y="576"/>
                </a:lnTo>
                <a:lnTo>
                  <a:pt x="69" y="576"/>
                </a:lnTo>
                <a:lnTo>
                  <a:pt x="69" y="577"/>
                </a:lnTo>
                <a:lnTo>
                  <a:pt x="69" y="577"/>
                </a:lnTo>
                <a:lnTo>
                  <a:pt x="69" y="577"/>
                </a:lnTo>
                <a:lnTo>
                  <a:pt x="69" y="577"/>
                </a:lnTo>
                <a:lnTo>
                  <a:pt x="69" y="577"/>
                </a:lnTo>
                <a:lnTo>
                  <a:pt x="69" y="577"/>
                </a:lnTo>
                <a:lnTo>
                  <a:pt x="69" y="577"/>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70" y="576"/>
                </a:lnTo>
                <a:lnTo>
                  <a:pt x="70" y="576"/>
                </a:lnTo>
                <a:lnTo>
                  <a:pt x="70" y="576"/>
                </a:lnTo>
                <a:lnTo>
                  <a:pt x="70" y="576"/>
                </a:lnTo>
                <a:lnTo>
                  <a:pt x="70" y="576"/>
                </a:lnTo>
                <a:lnTo>
                  <a:pt x="70" y="576"/>
                </a:lnTo>
                <a:lnTo>
                  <a:pt x="70" y="576"/>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4"/>
                </a:lnTo>
                <a:lnTo>
                  <a:pt x="70" y="574"/>
                </a:lnTo>
                <a:lnTo>
                  <a:pt x="70" y="574"/>
                </a:lnTo>
                <a:lnTo>
                  <a:pt x="70" y="574"/>
                </a:lnTo>
                <a:lnTo>
                  <a:pt x="70" y="574"/>
                </a:lnTo>
                <a:lnTo>
                  <a:pt x="70" y="574"/>
                </a:lnTo>
                <a:lnTo>
                  <a:pt x="70" y="574"/>
                </a:lnTo>
                <a:lnTo>
                  <a:pt x="70" y="574"/>
                </a:lnTo>
                <a:lnTo>
                  <a:pt x="70" y="574"/>
                </a:lnTo>
                <a:lnTo>
                  <a:pt x="70" y="574"/>
                </a:lnTo>
                <a:lnTo>
                  <a:pt x="70" y="574"/>
                </a:lnTo>
                <a:lnTo>
                  <a:pt x="70" y="574"/>
                </a:lnTo>
                <a:lnTo>
                  <a:pt x="70" y="574"/>
                </a:lnTo>
                <a:lnTo>
                  <a:pt x="70" y="574"/>
                </a:lnTo>
                <a:lnTo>
                  <a:pt x="70" y="574"/>
                </a:lnTo>
                <a:lnTo>
                  <a:pt x="70" y="573"/>
                </a:lnTo>
                <a:lnTo>
                  <a:pt x="70" y="573"/>
                </a:lnTo>
                <a:lnTo>
                  <a:pt x="70" y="573"/>
                </a:lnTo>
                <a:lnTo>
                  <a:pt x="70" y="573"/>
                </a:lnTo>
                <a:lnTo>
                  <a:pt x="70" y="573"/>
                </a:lnTo>
                <a:lnTo>
                  <a:pt x="70" y="573"/>
                </a:lnTo>
                <a:lnTo>
                  <a:pt x="70" y="573"/>
                </a:lnTo>
                <a:lnTo>
                  <a:pt x="70" y="573"/>
                </a:lnTo>
                <a:lnTo>
                  <a:pt x="70" y="573"/>
                </a:lnTo>
                <a:lnTo>
                  <a:pt x="70" y="573"/>
                </a:lnTo>
                <a:lnTo>
                  <a:pt x="71" y="573"/>
                </a:lnTo>
                <a:lnTo>
                  <a:pt x="71" y="573"/>
                </a:lnTo>
                <a:lnTo>
                  <a:pt x="71" y="573"/>
                </a:lnTo>
                <a:lnTo>
                  <a:pt x="71" y="573"/>
                </a:lnTo>
                <a:lnTo>
                  <a:pt x="71" y="573"/>
                </a:lnTo>
                <a:lnTo>
                  <a:pt x="71" y="573"/>
                </a:lnTo>
                <a:lnTo>
                  <a:pt x="71" y="573"/>
                </a:lnTo>
                <a:lnTo>
                  <a:pt x="71" y="573"/>
                </a:lnTo>
                <a:lnTo>
                  <a:pt x="71" y="573"/>
                </a:lnTo>
                <a:lnTo>
                  <a:pt x="71" y="573"/>
                </a:lnTo>
                <a:lnTo>
                  <a:pt x="71" y="573"/>
                </a:lnTo>
                <a:lnTo>
                  <a:pt x="72" y="573"/>
                </a:lnTo>
                <a:lnTo>
                  <a:pt x="72" y="573"/>
                </a:lnTo>
                <a:lnTo>
                  <a:pt x="72" y="573"/>
                </a:lnTo>
                <a:lnTo>
                  <a:pt x="72" y="573"/>
                </a:lnTo>
                <a:lnTo>
                  <a:pt x="72" y="573"/>
                </a:lnTo>
                <a:lnTo>
                  <a:pt x="72" y="573"/>
                </a:lnTo>
                <a:lnTo>
                  <a:pt x="72" y="573"/>
                </a:lnTo>
                <a:lnTo>
                  <a:pt x="72" y="573"/>
                </a:lnTo>
                <a:lnTo>
                  <a:pt x="72" y="573"/>
                </a:lnTo>
                <a:lnTo>
                  <a:pt x="72" y="573"/>
                </a:lnTo>
                <a:lnTo>
                  <a:pt x="72" y="573"/>
                </a:lnTo>
                <a:lnTo>
                  <a:pt x="72" y="573"/>
                </a:lnTo>
                <a:lnTo>
                  <a:pt x="72" y="573"/>
                </a:lnTo>
                <a:lnTo>
                  <a:pt x="72" y="573"/>
                </a:lnTo>
                <a:lnTo>
                  <a:pt x="72" y="573"/>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4" y="572"/>
                </a:lnTo>
                <a:lnTo>
                  <a:pt x="74" y="572"/>
                </a:lnTo>
                <a:lnTo>
                  <a:pt x="74" y="572"/>
                </a:lnTo>
                <a:lnTo>
                  <a:pt x="74" y="572"/>
                </a:lnTo>
                <a:lnTo>
                  <a:pt x="74" y="572"/>
                </a:lnTo>
                <a:lnTo>
                  <a:pt x="74" y="572"/>
                </a:lnTo>
                <a:lnTo>
                  <a:pt x="74" y="571"/>
                </a:lnTo>
                <a:lnTo>
                  <a:pt x="74" y="571"/>
                </a:lnTo>
                <a:lnTo>
                  <a:pt x="74" y="571"/>
                </a:lnTo>
                <a:lnTo>
                  <a:pt x="74" y="571"/>
                </a:lnTo>
                <a:lnTo>
                  <a:pt x="74" y="571"/>
                </a:lnTo>
                <a:lnTo>
                  <a:pt x="75" y="571"/>
                </a:lnTo>
                <a:lnTo>
                  <a:pt x="75" y="571"/>
                </a:lnTo>
                <a:lnTo>
                  <a:pt x="75" y="571"/>
                </a:lnTo>
                <a:lnTo>
                  <a:pt x="75" y="571"/>
                </a:lnTo>
                <a:lnTo>
                  <a:pt x="75" y="571"/>
                </a:lnTo>
                <a:lnTo>
                  <a:pt x="75" y="571"/>
                </a:lnTo>
                <a:lnTo>
                  <a:pt x="75" y="571"/>
                </a:lnTo>
                <a:lnTo>
                  <a:pt x="75" y="571"/>
                </a:lnTo>
                <a:lnTo>
                  <a:pt x="75" y="571"/>
                </a:lnTo>
                <a:lnTo>
                  <a:pt x="75" y="571"/>
                </a:lnTo>
                <a:lnTo>
                  <a:pt x="75" y="571"/>
                </a:lnTo>
                <a:lnTo>
                  <a:pt x="75" y="571"/>
                </a:lnTo>
                <a:lnTo>
                  <a:pt x="75" y="571"/>
                </a:lnTo>
                <a:lnTo>
                  <a:pt x="75" y="571"/>
                </a:lnTo>
                <a:lnTo>
                  <a:pt x="75" y="571"/>
                </a:lnTo>
                <a:lnTo>
                  <a:pt x="75" y="571"/>
                </a:lnTo>
                <a:lnTo>
                  <a:pt x="75" y="571"/>
                </a:lnTo>
                <a:lnTo>
                  <a:pt x="75"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0"/>
                </a:lnTo>
                <a:lnTo>
                  <a:pt x="76" y="570"/>
                </a:lnTo>
                <a:lnTo>
                  <a:pt x="76" y="570"/>
                </a:lnTo>
                <a:lnTo>
                  <a:pt x="76" y="570"/>
                </a:lnTo>
                <a:lnTo>
                  <a:pt x="76" y="570"/>
                </a:lnTo>
                <a:lnTo>
                  <a:pt x="76" y="570"/>
                </a:lnTo>
                <a:lnTo>
                  <a:pt x="76" y="570"/>
                </a:lnTo>
                <a:lnTo>
                  <a:pt x="76" y="570"/>
                </a:lnTo>
                <a:lnTo>
                  <a:pt x="76" y="570"/>
                </a:lnTo>
                <a:lnTo>
                  <a:pt x="76" y="570"/>
                </a:lnTo>
                <a:lnTo>
                  <a:pt x="76" y="570"/>
                </a:lnTo>
                <a:lnTo>
                  <a:pt x="76" y="569"/>
                </a:lnTo>
                <a:lnTo>
                  <a:pt x="76" y="569"/>
                </a:lnTo>
                <a:lnTo>
                  <a:pt x="76" y="569"/>
                </a:lnTo>
                <a:lnTo>
                  <a:pt x="76" y="569"/>
                </a:lnTo>
                <a:lnTo>
                  <a:pt x="76" y="569"/>
                </a:lnTo>
                <a:lnTo>
                  <a:pt x="76" y="569"/>
                </a:lnTo>
                <a:lnTo>
                  <a:pt x="76" y="569"/>
                </a:lnTo>
                <a:lnTo>
                  <a:pt x="76" y="569"/>
                </a:lnTo>
                <a:lnTo>
                  <a:pt x="77" y="569"/>
                </a:lnTo>
                <a:lnTo>
                  <a:pt x="77" y="569"/>
                </a:lnTo>
                <a:lnTo>
                  <a:pt x="77" y="569"/>
                </a:lnTo>
                <a:lnTo>
                  <a:pt x="77" y="569"/>
                </a:lnTo>
                <a:lnTo>
                  <a:pt x="77" y="569"/>
                </a:lnTo>
                <a:lnTo>
                  <a:pt x="77" y="569"/>
                </a:lnTo>
                <a:lnTo>
                  <a:pt x="77" y="569"/>
                </a:lnTo>
                <a:lnTo>
                  <a:pt x="77" y="569"/>
                </a:lnTo>
                <a:lnTo>
                  <a:pt x="77" y="569"/>
                </a:lnTo>
                <a:lnTo>
                  <a:pt x="77" y="569"/>
                </a:lnTo>
                <a:lnTo>
                  <a:pt x="77" y="569"/>
                </a:lnTo>
                <a:lnTo>
                  <a:pt x="77" y="569"/>
                </a:lnTo>
                <a:lnTo>
                  <a:pt x="77" y="569"/>
                </a:lnTo>
                <a:lnTo>
                  <a:pt x="77" y="569"/>
                </a:lnTo>
                <a:lnTo>
                  <a:pt x="77" y="569"/>
                </a:lnTo>
                <a:lnTo>
                  <a:pt x="77" y="569"/>
                </a:lnTo>
                <a:lnTo>
                  <a:pt x="77" y="569"/>
                </a:lnTo>
                <a:lnTo>
                  <a:pt x="77" y="569"/>
                </a:lnTo>
                <a:lnTo>
                  <a:pt x="77"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8"/>
                </a:lnTo>
                <a:lnTo>
                  <a:pt x="78" y="568"/>
                </a:lnTo>
                <a:lnTo>
                  <a:pt x="78" y="568"/>
                </a:lnTo>
                <a:lnTo>
                  <a:pt x="78" y="568"/>
                </a:lnTo>
                <a:lnTo>
                  <a:pt x="78" y="568"/>
                </a:lnTo>
                <a:lnTo>
                  <a:pt x="78" y="568"/>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8"/>
                </a:lnTo>
                <a:lnTo>
                  <a:pt x="78" y="568"/>
                </a:lnTo>
                <a:lnTo>
                  <a:pt x="78" y="568"/>
                </a:lnTo>
                <a:lnTo>
                  <a:pt x="78" y="568"/>
                </a:lnTo>
                <a:lnTo>
                  <a:pt x="78" y="568"/>
                </a:lnTo>
                <a:lnTo>
                  <a:pt x="78" y="568"/>
                </a:lnTo>
                <a:lnTo>
                  <a:pt x="78" y="568"/>
                </a:lnTo>
                <a:lnTo>
                  <a:pt x="78" y="568"/>
                </a:lnTo>
                <a:lnTo>
                  <a:pt x="78" y="567"/>
                </a:lnTo>
                <a:lnTo>
                  <a:pt x="78" y="567"/>
                </a:lnTo>
                <a:lnTo>
                  <a:pt x="78" y="567"/>
                </a:lnTo>
                <a:lnTo>
                  <a:pt x="78" y="567"/>
                </a:lnTo>
                <a:lnTo>
                  <a:pt x="78" y="566"/>
                </a:lnTo>
                <a:lnTo>
                  <a:pt x="78" y="566"/>
                </a:lnTo>
                <a:lnTo>
                  <a:pt x="78" y="566"/>
                </a:lnTo>
                <a:lnTo>
                  <a:pt x="78" y="566"/>
                </a:lnTo>
                <a:lnTo>
                  <a:pt x="78" y="566"/>
                </a:lnTo>
                <a:lnTo>
                  <a:pt x="78" y="566"/>
                </a:lnTo>
                <a:lnTo>
                  <a:pt x="78" y="566"/>
                </a:lnTo>
                <a:lnTo>
                  <a:pt x="78" y="566"/>
                </a:lnTo>
                <a:lnTo>
                  <a:pt x="78" y="566"/>
                </a:lnTo>
                <a:lnTo>
                  <a:pt x="78" y="566"/>
                </a:lnTo>
                <a:lnTo>
                  <a:pt x="78" y="566"/>
                </a:lnTo>
                <a:lnTo>
                  <a:pt x="78" y="566"/>
                </a:lnTo>
                <a:lnTo>
                  <a:pt x="78" y="565"/>
                </a:lnTo>
                <a:lnTo>
                  <a:pt x="78" y="565"/>
                </a:lnTo>
                <a:lnTo>
                  <a:pt x="78" y="565"/>
                </a:lnTo>
                <a:lnTo>
                  <a:pt x="78" y="565"/>
                </a:lnTo>
                <a:lnTo>
                  <a:pt x="78" y="565"/>
                </a:lnTo>
                <a:lnTo>
                  <a:pt x="78" y="565"/>
                </a:lnTo>
                <a:lnTo>
                  <a:pt x="78" y="565"/>
                </a:lnTo>
                <a:lnTo>
                  <a:pt x="78" y="565"/>
                </a:lnTo>
                <a:lnTo>
                  <a:pt x="78" y="565"/>
                </a:lnTo>
                <a:lnTo>
                  <a:pt x="78" y="565"/>
                </a:lnTo>
                <a:lnTo>
                  <a:pt x="78" y="565"/>
                </a:lnTo>
                <a:lnTo>
                  <a:pt x="78" y="565"/>
                </a:lnTo>
                <a:lnTo>
                  <a:pt x="78" y="564"/>
                </a:lnTo>
                <a:lnTo>
                  <a:pt x="78" y="564"/>
                </a:lnTo>
                <a:lnTo>
                  <a:pt x="78" y="564"/>
                </a:lnTo>
                <a:lnTo>
                  <a:pt x="78" y="564"/>
                </a:lnTo>
                <a:lnTo>
                  <a:pt x="78" y="563"/>
                </a:lnTo>
                <a:lnTo>
                  <a:pt x="78" y="563"/>
                </a:lnTo>
                <a:lnTo>
                  <a:pt x="78" y="563"/>
                </a:lnTo>
                <a:lnTo>
                  <a:pt x="78" y="563"/>
                </a:lnTo>
                <a:lnTo>
                  <a:pt x="78" y="563"/>
                </a:lnTo>
                <a:lnTo>
                  <a:pt x="78" y="563"/>
                </a:lnTo>
                <a:lnTo>
                  <a:pt x="78" y="563"/>
                </a:lnTo>
                <a:lnTo>
                  <a:pt x="78" y="563"/>
                </a:lnTo>
                <a:lnTo>
                  <a:pt x="78" y="563"/>
                </a:lnTo>
                <a:lnTo>
                  <a:pt x="78" y="563"/>
                </a:lnTo>
                <a:lnTo>
                  <a:pt x="78" y="563"/>
                </a:lnTo>
                <a:lnTo>
                  <a:pt x="78" y="563"/>
                </a:lnTo>
                <a:lnTo>
                  <a:pt x="78" y="563"/>
                </a:lnTo>
                <a:lnTo>
                  <a:pt x="78" y="563"/>
                </a:lnTo>
                <a:lnTo>
                  <a:pt x="78" y="562"/>
                </a:lnTo>
                <a:lnTo>
                  <a:pt x="78" y="562"/>
                </a:lnTo>
                <a:lnTo>
                  <a:pt x="78" y="562"/>
                </a:lnTo>
                <a:lnTo>
                  <a:pt x="78" y="562"/>
                </a:lnTo>
                <a:lnTo>
                  <a:pt x="78" y="562"/>
                </a:lnTo>
                <a:lnTo>
                  <a:pt x="78" y="562"/>
                </a:lnTo>
                <a:lnTo>
                  <a:pt x="78" y="562"/>
                </a:lnTo>
                <a:lnTo>
                  <a:pt x="78" y="562"/>
                </a:lnTo>
                <a:lnTo>
                  <a:pt x="78" y="562"/>
                </a:lnTo>
                <a:lnTo>
                  <a:pt x="78" y="562"/>
                </a:lnTo>
                <a:lnTo>
                  <a:pt x="78" y="562"/>
                </a:lnTo>
                <a:lnTo>
                  <a:pt x="78" y="562"/>
                </a:lnTo>
                <a:lnTo>
                  <a:pt x="78" y="561"/>
                </a:lnTo>
                <a:lnTo>
                  <a:pt x="78" y="561"/>
                </a:lnTo>
                <a:lnTo>
                  <a:pt x="78" y="561"/>
                </a:lnTo>
                <a:lnTo>
                  <a:pt x="78" y="561"/>
                </a:lnTo>
                <a:lnTo>
                  <a:pt x="78" y="561"/>
                </a:lnTo>
                <a:lnTo>
                  <a:pt x="78" y="561"/>
                </a:lnTo>
                <a:lnTo>
                  <a:pt x="78" y="561"/>
                </a:lnTo>
                <a:lnTo>
                  <a:pt x="78" y="561"/>
                </a:lnTo>
                <a:lnTo>
                  <a:pt x="78" y="561"/>
                </a:lnTo>
                <a:lnTo>
                  <a:pt x="78" y="561"/>
                </a:lnTo>
                <a:lnTo>
                  <a:pt x="78" y="561"/>
                </a:lnTo>
                <a:lnTo>
                  <a:pt x="78" y="560"/>
                </a:lnTo>
                <a:lnTo>
                  <a:pt x="78" y="560"/>
                </a:lnTo>
                <a:lnTo>
                  <a:pt x="78" y="560"/>
                </a:lnTo>
                <a:lnTo>
                  <a:pt x="78" y="560"/>
                </a:lnTo>
                <a:lnTo>
                  <a:pt x="78" y="560"/>
                </a:lnTo>
                <a:lnTo>
                  <a:pt x="78" y="560"/>
                </a:lnTo>
                <a:lnTo>
                  <a:pt x="78" y="559"/>
                </a:lnTo>
                <a:lnTo>
                  <a:pt x="78" y="559"/>
                </a:lnTo>
                <a:lnTo>
                  <a:pt x="78" y="559"/>
                </a:lnTo>
                <a:lnTo>
                  <a:pt x="78" y="559"/>
                </a:lnTo>
                <a:lnTo>
                  <a:pt x="78" y="559"/>
                </a:lnTo>
                <a:lnTo>
                  <a:pt x="78" y="559"/>
                </a:lnTo>
                <a:lnTo>
                  <a:pt x="78" y="559"/>
                </a:lnTo>
                <a:lnTo>
                  <a:pt x="77" y="559"/>
                </a:lnTo>
                <a:lnTo>
                  <a:pt x="77" y="559"/>
                </a:lnTo>
                <a:lnTo>
                  <a:pt x="77" y="559"/>
                </a:lnTo>
                <a:lnTo>
                  <a:pt x="77" y="559"/>
                </a:lnTo>
                <a:lnTo>
                  <a:pt x="77" y="558"/>
                </a:lnTo>
                <a:lnTo>
                  <a:pt x="77" y="558"/>
                </a:lnTo>
                <a:lnTo>
                  <a:pt x="77" y="558"/>
                </a:lnTo>
                <a:lnTo>
                  <a:pt x="77" y="558"/>
                </a:lnTo>
                <a:lnTo>
                  <a:pt x="77" y="558"/>
                </a:lnTo>
                <a:lnTo>
                  <a:pt x="77" y="558"/>
                </a:lnTo>
                <a:lnTo>
                  <a:pt x="77" y="558"/>
                </a:lnTo>
                <a:lnTo>
                  <a:pt x="77" y="558"/>
                </a:lnTo>
                <a:lnTo>
                  <a:pt x="77" y="558"/>
                </a:lnTo>
                <a:lnTo>
                  <a:pt x="77" y="558"/>
                </a:lnTo>
                <a:lnTo>
                  <a:pt x="77" y="558"/>
                </a:lnTo>
                <a:lnTo>
                  <a:pt x="77" y="558"/>
                </a:lnTo>
                <a:lnTo>
                  <a:pt x="77" y="558"/>
                </a:lnTo>
                <a:lnTo>
                  <a:pt x="77" y="558"/>
                </a:lnTo>
                <a:lnTo>
                  <a:pt x="76" y="558"/>
                </a:lnTo>
                <a:lnTo>
                  <a:pt x="76" y="558"/>
                </a:lnTo>
                <a:lnTo>
                  <a:pt x="76" y="558"/>
                </a:lnTo>
                <a:lnTo>
                  <a:pt x="77" y="558"/>
                </a:lnTo>
                <a:lnTo>
                  <a:pt x="77" y="558"/>
                </a:lnTo>
                <a:lnTo>
                  <a:pt x="77" y="557"/>
                </a:lnTo>
                <a:lnTo>
                  <a:pt x="77" y="557"/>
                </a:lnTo>
                <a:lnTo>
                  <a:pt x="77" y="557"/>
                </a:lnTo>
                <a:lnTo>
                  <a:pt x="76" y="557"/>
                </a:lnTo>
                <a:lnTo>
                  <a:pt x="76" y="557"/>
                </a:lnTo>
                <a:lnTo>
                  <a:pt x="76" y="557"/>
                </a:lnTo>
                <a:lnTo>
                  <a:pt x="76" y="557"/>
                </a:lnTo>
                <a:lnTo>
                  <a:pt x="76" y="557"/>
                </a:lnTo>
                <a:lnTo>
                  <a:pt x="76" y="557"/>
                </a:lnTo>
                <a:lnTo>
                  <a:pt x="76" y="557"/>
                </a:lnTo>
                <a:lnTo>
                  <a:pt x="76" y="557"/>
                </a:lnTo>
                <a:lnTo>
                  <a:pt x="76" y="557"/>
                </a:lnTo>
                <a:lnTo>
                  <a:pt x="76" y="557"/>
                </a:lnTo>
                <a:lnTo>
                  <a:pt x="76" y="557"/>
                </a:lnTo>
                <a:lnTo>
                  <a:pt x="76" y="556"/>
                </a:lnTo>
                <a:lnTo>
                  <a:pt x="76" y="556"/>
                </a:lnTo>
                <a:lnTo>
                  <a:pt x="76" y="556"/>
                </a:lnTo>
                <a:lnTo>
                  <a:pt x="76" y="556"/>
                </a:lnTo>
                <a:lnTo>
                  <a:pt x="76" y="556"/>
                </a:lnTo>
                <a:lnTo>
                  <a:pt x="76" y="556"/>
                </a:lnTo>
                <a:lnTo>
                  <a:pt x="76" y="556"/>
                </a:lnTo>
                <a:lnTo>
                  <a:pt x="76" y="556"/>
                </a:lnTo>
                <a:lnTo>
                  <a:pt x="76" y="555"/>
                </a:lnTo>
                <a:lnTo>
                  <a:pt x="76" y="555"/>
                </a:lnTo>
                <a:lnTo>
                  <a:pt x="76" y="555"/>
                </a:lnTo>
                <a:lnTo>
                  <a:pt x="76" y="555"/>
                </a:lnTo>
                <a:lnTo>
                  <a:pt x="76" y="555"/>
                </a:lnTo>
                <a:lnTo>
                  <a:pt x="76" y="555"/>
                </a:lnTo>
                <a:lnTo>
                  <a:pt x="76" y="555"/>
                </a:lnTo>
                <a:lnTo>
                  <a:pt x="76" y="555"/>
                </a:lnTo>
                <a:lnTo>
                  <a:pt x="76" y="555"/>
                </a:lnTo>
                <a:lnTo>
                  <a:pt x="76" y="555"/>
                </a:lnTo>
                <a:lnTo>
                  <a:pt x="76" y="555"/>
                </a:lnTo>
                <a:lnTo>
                  <a:pt x="76" y="555"/>
                </a:lnTo>
                <a:lnTo>
                  <a:pt x="76" y="555"/>
                </a:lnTo>
                <a:lnTo>
                  <a:pt x="76" y="555"/>
                </a:lnTo>
                <a:lnTo>
                  <a:pt x="76" y="555"/>
                </a:lnTo>
                <a:lnTo>
                  <a:pt x="75" y="555"/>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3"/>
                </a:lnTo>
                <a:lnTo>
                  <a:pt x="75" y="553"/>
                </a:lnTo>
                <a:lnTo>
                  <a:pt x="75" y="553"/>
                </a:lnTo>
                <a:lnTo>
                  <a:pt x="75" y="554"/>
                </a:lnTo>
                <a:lnTo>
                  <a:pt x="75" y="554"/>
                </a:lnTo>
                <a:lnTo>
                  <a:pt x="75" y="554"/>
                </a:lnTo>
                <a:lnTo>
                  <a:pt x="75" y="554"/>
                </a:lnTo>
                <a:lnTo>
                  <a:pt x="75" y="554"/>
                </a:lnTo>
                <a:lnTo>
                  <a:pt x="75" y="554"/>
                </a:lnTo>
                <a:lnTo>
                  <a:pt x="75" y="554"/>
                </a:lnTo>
                <a:lnTo>
                  <a:pt x="75" y="554"/>
                </a:lnTo>
                <a:lnTo>
                  <a:pt x="75" y="554"/>
                </a:lnTo>
                <a:lnTo>
                  <a:pt x="75" y="553"/>
                </a:lnTo>
                <a:lnTo>
                  <a:pt x="75" y="553"/>
                </a:lnTo>
                <a:lnTo>
                  <a:pt x="75" y="553"/>
                </a:lnTo>
                <a:lnTo>
                  <a:pt x="75" y="553"/>
                </a:lnTo>
                <a:lnTo>
                  <a:pt x="75" y="553"/>
                </a:lnTo>
                <a:lnTo>
                  <a:pt x="75" y="553"/>
                </a:lnTo>
                <a:lnTo>
                  <a:pt x="75" y="553"/>
                </a:lnTo>
                <a:lnTo>
                  <a:pt x="75" y="553"/>
                </a:lnTo>
                <a:lnTo>
                  <a:pt x="74" y="553"/>
                </a:lnTo>
                <a:lnTo>
                  <a:pt x="74" y="553"/>
                </a:lnTo>
                <a:lnTo>
                  <a:pt x="74" y="552"/>
                </a:lnTo>
                <a:lnTo>
                  <a:pt x="74" y="552"/>
                </a:lnTo>
                <a:lnTo>
                  <a:pt x="74" y="552"/>
                </a:lnTo>
                <a:lnTo>
                  <a:pt x="74" y="552"/>
                </a:lnTo>
                <a:lnTo>
                  <a:pt x="74" y="552"/>
                </a:lnTo>
                <a:lnTo>
                  <a:pt x="74" y="552"/>
                </a:lnTo>
                <a:lnTo>
                  <a:pt x="74" y="552"/>
                </a:lnTo>
                <a:lnTo>
                  <a:pt x="74" y="552"/>
                </a:lnTo>
                <a:lnTo>
                  <a:pt x="74" y="552"/>
                </a:lnTo>
                <a:lnTo>
                  <a:pt x="74" y="552"/>
                </a:lnTo>
                <a:lnTo>
                  <a:pt x="74" y="552"/>
                </a:lnTo>
                <a:lnTo>
                  <a:pt x="74" y="552"/>
                </a:lnTo>
                <a:lnTo>
                  <a:pt x="73" y="552"/>
                </a:lnTo>
                <a:lnTo>
                  <a:pt x="73" y="552"/>
                </a:lnTo>
                <a:lnTo>
                  <a:pt x="73" y="552"/>
                </a:lnTo>
                <a:lnTo>
                  <a:pt x="73" y="552"/>
                </a:lnTo>
                <a:lnTo>
                  <a:pt x="73" y="552"/>
                </a:lnTo>
                <a:lnTo>
                  <a:pt x="73" y="552"/>
                </a:lnTo>
                <a:lnTo>
                  <a:pt x="73" y="552"/>
                </a:lnTo>
                <a:lnTo>
                  <a:pt x="73" y="552"/>
                </a:lnTo>
                <a:lnTo>
                  <a:pt x="73" y="552"/>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0"/>
                </a:lnTo>
                <a:lnTo>
                  <a:pt x="73" y="550"/>
                </a:lnTo>
                <a:lnTo>
                  <a:pt x="73" y="550"/>
                </a:lnTo>
                <a:lnTo>
                  <a:pt x="73" y="550"/>
                </a:lnTo>
                <a:lnTo>
                  <a:pt x="73" y="550"/>
                </a:lnTo>
                <a:lnTo>
                  <a:pt x="73" y="550"/>
                </a:lnTo>
                <a:lnTo>
                  <a:pt x="73" y="550"/>
                </a:lnTo>
                <a:lnTo>
                  <a:pt x="72" y="550"/>
                </a:lnTo>
                <a:lnTo>
                  <a:pt x="72" y="550"/>
                </a:lnTo>
                <a:lnTo>
                  <a:pt x="72" y="550"/>
                </a:lnTo>
                <a:lnTo>
                  <a:pt x="73" y="550"/>
                </a:lnTo>
                <a:lnTo>
                  <a:pt x="73" y="550"/>
                </a:lnTo>
                <a:lnTo>
                  <a:pt x="73" y="550"/>
                </a:lnTo>
                <a:lnTo>
                  <a:pt x="73" y="550"/>
                </a:lnTo>
                <a:lnTo>
                  <a:pt x="73" y="550"/>
                </a:lnTo>
                <a:lnTo>
                  <a:pt x="73" y="550"/>
                </a:lnTo>
                <a:lnTo>
                  <a:pt x="73" y="550"/>
                </a:lnTo>
                <a:lnTo>
                  <a:pt x="73" y="550"/>
                </a:lnTo>
                <a:lnTo>
                  <a:pt x="73" y="550"/>
                </a:lnTo>
                <a:lnTo>
                  <a:pt x="73" y="550"/>
                </a:lnTo>
                <a:lnTo>
                  <a:pt x="73" y="550"/>
                </a:lnTo>
                <a:lnTo>
                  <a:pt x="73" y="550"/>
                </a:lnTo>
                <a:lnTo>
                  <a:pt x="73" y="550"/>
                </a:lnTo>
                <a:lnTo>
                  <a:pt x="73" y="550"/>
                </a:lnTo>
                <a:lnTo>
                  <a:pt x="73" y="550"/>
                </a:lnTo>
                <a:lnTo>
                  <a:pt x="73" y="550"/>
                </a:lnTo>
                <a:lnTo>
                  <a:pt x="73" y="550"/>
                </a:lnTo>
                <a:lnTo>
                  <a:pt x="73" y="550"/>
                </a:lnTo>
                <a:lnTo>
                  <a:pt x="73" y="550"/>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7"/>
                </a:lnTo>
                <a:lnTo>
                  <a:pt x="73" y="547"/>
                </a:lnTo>
                <a:lnTo>
                  <a:pt x="73" y="547"/>
                </a:lnTo>
                <a:lnTo>
                  <a:pt x="73" y="547"/>
                </a:lnTo>
                <a:lnTo>
                  <a:pt x="73" y="547"/>
                </a:lnTo>
                <a:lnTo>
                  <a:pt x="73" y="547"/>
                </a:lnTo>
                <a:lnTo>
                  <a:pt x="73" y="547"/>
                </a:lnTo>
                <a:lnTo>
                  <a:pt x="73" y="547"/>
                </a:lnTo>
                <a:lnTo>
                  <a:pt x="73" y="547"/>
                </a:lnTo>
                <a:lnTo>
                  <a:pt x="73" y="547"/>
                </a:lnTo>
                <a:lnTo>
                  <a:pt x="73" y="547"/>
                </a:lnTo>
                <a:lnTo>
                  <a:pt x="73" y="547"/>
                </a:lnTo>
                <a:lnTo>
                  <a:pt x="73" y="547"/>
                </a:lnTo>
                <a:lnTo>
                  <a:pt x="73" y="546"/>
                </a:lnTo>
                <a:lnTo>
                  <a:pt x="73" y="546"/>
                </a:lnTo>
                <a:lnTo>
                  <a:pt x="73" y="546"/>
                </a:lnTo>
                <a:lnTo>
                  <a:pt x="73" y="546"/>
                </a:lnTo>
                <a:lnTo>
                  <a:pt x="73" y="546"/>
                </a:lnTo>
                <a:lnTo>
                  <a:pt x="73" y="546"/>
                </a:lnTo>
                <a:lnTo>
                  <a:pt x="73" y="546"/>
                </a:lnTo>
                <a:lnTo>
                  <a:pt x="73" y="546"/>
                </a:lnTo>
                <a:lnTo>
                  <a:pt x="73" y="546"/>
                </a:lnTo>
                <a:lnTo>
                  <a:pt x="73" y="546"/>
                </a:lnTo>
                <a:lnTo>
                  <a:pt x="73" y="546"/>
                </a:lnTo>
                <a:lnTo>
                  <a:pt x="73" y="546"/>
                </a:lnTo>
                <a:lnTo>
                  <a:pt x="73" y="546"/>
                </a:lnTo>
                <a:lnTo>
                  <a:pt x="73" y="546"/>
                </a:lnTo>
                <a:lnTo>
                  <a:pt x="73" y="546"/>
                </a:lnTo>
                <a:lnTo>
                  <a:pt x="73" y="546"/>
                </a:lnTo>
                <a:lnTo>
                  <a:pt x="73" y="546"/>
                </a:lnTo>
                <a:lnTo>
                  <a:pt x="74" y="546"/>
                </a:lnTo>
                <a:lnTo>
                  <a:pt x="74" y="546"/>
                </a:lnTo>
                <a:lnTo>
                  <a:pt x="74" y="546"/>
                </a:lnTo>
                <a:lnTo>
                  <a:pt x="74" y="546"/>
                </a:lnTo>
                <a:lnTo>
                  <a:pt x="74" y="546"/>
                </a:lnTo>
                <a:lnTo>
                  <a:pt x="74" y="546"/>
                </a:lnTo>
                <a:lnTo>
                  <a:pt x="74" y="546"/>
                </a:lnTo>
                <a:lnTo>
                  <a:pt x="75" y="546"/>
                </a:lnTo>
                <a:lnTo>
                  <a:pt x="75" y="546"/>
                </a:lnTo>
                <a:lnTo>
                  <a:pt x="75" y="546"/>
                </a:lnTo>
                <a:lnTo>
                  <a:pt x="75" y="546"/>
                </a:lnTo>
                <a:lnTo>
                  <a:pt x="75" y="546"/>
                </a:lnTo>
                <a:lnTo>
                  <a:pt x="75" y="546"/>
                </a:lnTo>
                <a:lnTo>
                  <a:pt x="75" y="546"/>
                </a:lnTo>
                <a:lnTo>
                  <a:pt x="75" y="545"/>
                </a:lnTo>
                <a:lnTo>
                  <a:pt x="75" y="545"/>
                </a:lnTo>
                <a:lnTo>
                  <a:pt x="75" y="545"/>
                </a:lnTo>
                <a:lnTo>
                  <a:pt x="75" y="545"/>
                </a:lnTo>
                <a:lnTo>
                  <a:pt x="75" y="545"/>
                </a:lnTo>
                <a:lnTo>
                  <a:pt x="75" y="545"/>
                </a:lnTo>
                <a:lnTo>
                  <a:pt x="75" y="545"/>
                </a:lnTo>
                <a:lnTo>
                  <a:pt x="75" y="545"/>
                </a:lnTo>
                <a:lnTo>
                  <a:pt x="75" y="545"/>
                </a:lnTo>
                <a:lnTo>
                  <a:pt x="75"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4"/>
                </a:lnTo>
                <a:lnTo>
                  <a:pt x="74" y="544"/>
                </a:lnTo>
                <a:lnTo>
                  <a:pt x="74" y="544"/>
                </a:lnTo>
                <a:lnTo>
                  <a:pt x="74" y="544"/>
                </a:lnTo>
                <a:lnTo>
                  <a:pt x="74" y="544"/>
                </a:lnTo>
                <a:lnTo>
                  <a:pt x="74" y="544"/>
                </a:lnTo>
                <a:lnTo>
                  <a:pt x="74" y="544"/>
                </a:lnTo>
                <a:lnTo>
                  <a:pt x="74" y="544"/>
                </a:lnTo>
                <a:lnTo>
                  <a:pt x="75" y="544"/>
                </a:lnTo>
                <a:lnTo>
                  <a:pt x="75" y="544"/>
                </a:lnTo>
                <a:lnTo>
                  <a:pt x="75" y="544"/>
                </a:lnTo>
                <a:lnTo>
                  <a:pt x="75" y="544"/>
                </a:lnTo>
                <a:lnTo>
                  <a:pt x="75" y="544"/>
                </a:lnTo>
                <a:lnTo>
                  <a:pt x="75" y="544"/>
                </a:lnTo>
                <a:lnTo>
                  <a:pt x="75" y="544"/>
                </a:lnTo>
                <a:lnTo>
                  <a:pt x="75" y="544"/>
                </a:lnTo>
                <a:lnTo>
                  <a:pt x="75" y="544"/>
                </a:lnTo>
                <a:lnTo>
                  <a:pt x="75" y="544"/>
                </a:lnTo>
                <a:lnTo>
                  <a:pt x="75" y="544"/>
                </a:lnTo>
                <a:lnTo>
                  <a:pt x="75" y="543"/>
                </a:lnTo>
                <a:lnTo>
                  <a:pt x="75" y="543"/>
                </a:lnTo>
                <a:lnTo>
                  <a:pt x="75" y="543"/>
                </a:lnTo>
                <a:lnTo>
                  <a:pt x="75" y="544"/>
                </a:lnTo>
                <a:lnTo>
                  <a:pt x="75" y="544"/>
                </a:lnTo>
                <a:lnTo>
                  <a:pt x="75" y="544"/>
                </a:lnTo>
                <a:lnTo>
                  <a:pt x="75" y="544"/>
                </a:lnTo>
                <a:lnTo>
                  <a:pt x="75" y="544"/>
                </a:lnTo>
                <a:lnTo>
                  <a:pt x="75" y="544"/>
                </a:lnTo>
                <a:lnTo>
                  <a:pt x="75" y="544"/>
                </a:lnTo>
                <a:lnTo>
                  <a:pt x="75" y="544"/>
                </a:lnTo>
                <a:lnTo>
                  <a:pt x="75" y="544"/>
                </a:lnTo>
                <a:lnTo>
                  <a:pt x="75" y="544"/>
                </a:lnTo>
                <a:lnTo>
                  <a:pt x="75" y="543"/>
                </a:lnTo>
                <a:lnTo>
                  <a:pt x="75" y="543"/>
                </a:lnTo>
                <a:lnTo>
                  <a:pt x="75" y="543"/>
                </a:lnTo>
                <a:lnTo>
                  <a:pt x="75" y="543"/>
                </a:lnTo>
                <a:lnTo>
                  <a:pt x="75" y="543"/>
                </a:lnTo>
                <a:lnTo>
                  <a:pt x="75" y="543"/>
                </a:lnTo>
                <a:lnTo>
                  <a:pt x="75" y="543"/>
                </a:lnTo>
                <a:lnTo>
                  <a:pt x="75" y="543"/>
                </a:lnTo>
                <a:lnTo>
                  <a:pt x="75" y="542"/>
                </a:lnTo>
                <a:lnTo>
                  <a:pt x="75" y="542"/>
                </a:lnTo>
                <a:lnTo>
                  <a:pt x="75" y="542"/>
                </a:lnTo>
                <a:lnTo>
                  <a:pt x="75" y="542"/>
                </a:lnTo>
                <a:lnTo>
                  <a:pt x="75" y="542"/>
                </a:lnTo>
                <a:lnTo>
                  <a:pt x="75" y="542"/>
                </a:lnTo>
                <a:lnTo>
                  <a:pt x="75" y="542"/>
                </a:lnTo>
                <a:lnTo>
                  <a:pt x="75" y="542"/>
                </a:lnTo>
                <a:lnTo>
                  <a:pt x="75" y="542"/>
                </a:lnTo>
                <a:lnTo>
                  <a:pt x="75" y="542"/>
                </a:lnTo>
                <a:lnTo>
                  <a:pt x="75" y="542"/>
                </a:lnTo>
                <a:lnTo>
                  <a:pt x="75" y="542"/>
                </a:lnTo>
                <a:lnTo>
                  <a:pt x="75" y="542"/>
                </a:lnTo>
                <a:lnTo>
                  <a:pt x="75" y="542"/>
                </a:lnTo>
                <a:lnTo>
                  <a:pt x="75" y="542"/>
                </a:lnTo>
                <a:lnTo>
                  <a:pt x="75" y="542"/>
                </a:lnTo>
                <a:lnTo>
                  <a:pt x="75" y="542"/>
                </a:lnTo>
                <a:lnTo>
                  <a:pt x="75" y="541"/>
                </a:lnTo>
                <a:lnTo>
                  <a:pt x="75" y="541"/>
                </a:lnTo>
                <a:lnTo>
                  <a:pt x="75" y="541"/>
                </a:lnTo>
                <a:lnTo>
                  <a:pt x="75" y="541"/>
                </a:lnTo>
                <a:lnTo>
                  <a:pt x="75" y="541"/>
                </a:lnTo>
                <a:lnTo>
                  <a:pt x="75" y="542"/>
                </a:lnTo>
                <a:lnTo>
                  <a:pt x="75" y="542"/>
                </a:lnTo>
                <a:lnTo>
                  <a:pt x="75" y="542"/>
                </a:lnTo>
                <a:lnTo>
                  <a:pt x="75" y="542"/>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0"/>
                </a:lnTo>
                <a:lnTo>
                  <a:pt x="75" y="540"/>
                </a:lnTo>
                <a:lnTo>
                  <a:pt x="75" y="540"/>
                </a:lnTo>
                <a:lnTo>
                  <a:pt x="75" y="540"/>
                </a:lnTo>
                <a:lnTo>
                  <a:pt x="75" y="540"/>
                </a:lnTo>
                <a:lnTo>
                  <a:pt x="75" y="540"/>
                </a:lnTo>
                <a:lnTo>
                  <a:pt x="75" y="540"/>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6"/>
                </a:lnTo>
                <a:lnTo>
                  <a:pt x="75" y="536"/>
                </a:lnTo>
                <a:lnTo>
                  <a:pt x="75" y="536"/>
                </a:lnTo>
                <a:lnTo>
                  <a:pt x="75" y="536"/>
                </a:lnTo>
                <a:lnTo>
                  <a:pt x="75" y="536"/>
                </a:lnTo>
                <a:lnTo>
                  <a:pt x="75" y="536"/>
                </a:lnTo>
                <a:lnTo>
                  <a:pt x="75" y="536"/>
                </a:lnTo>
                <a:lnTo>
                  <a:pt x="75" y="536"/>
                </a:lnTo>
                <a:lnTo>
                  <a:pt x="75" y="536"/>
                </a:lnTo>
                <a:lnTo>
                  <a:pt x="75" y="536"/>
                </a:lnTo>
                <a:lnTo>
                  <a:pt x="75" y="536"/>
                </a:lnTo>
                <a:lnTo>
                  <a:pt x="75" y="536"/>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6" y="534"/>
                </a:lnTo>
                <a:lnTo>
                  <a:pt x="76"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3"/>
                </a:lnTo>
                <a:lnTo>
                  <a:pt x="75" y="533"/>
                </a:lnTo>
                <a:lnTo>
                  <a:pt x="75" y="533"/>
                </a:lnTo>
                <a:lnTo>
                  <a:pt x="75" y="533"/>
                </a:lnTo>
                <a:lnTo>
                  <a:pt x="75" y="533"/>
                </a:lnTo>
                <a:lnTo>
                  <a:pt x="75" y="533"/>
                </a:lnTo>
                <a:lnTo>
                  <a:pt x="75" y="533"/>
                </a:lnTo>
                <a:lnTo>
                  <a:pt x="75" y="533"/>
                </a:lnTo>
                <a:lnTo>
                  <a:pt x="75" y="533"/>
                </a:lnTo>
                <a:lnTo>
                  <a:pt x="75" y="533"/>
                </a:lnTo>
                <a:lnTo>
                  <a:pt x="75" y="533"/>
                </a:lnTo>
                <a:lnTo>
                  <a:pt x="75" y="533"/>
                </a:lnTo>
                <a:lnTo>
                  <a:pt x="75" y="533"/>
                </a:lnTo>
                <a:lnTo>
                  <a:pt x="75" y="533"/>
                </a:lnTo>
                <a:lnTo>
                  <a:pt x="75" y="533"/>
                </a:lnTo>
                <a:lnTo>
                  <a:pt x="75" y="533"/>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4" y="532"/>
                </a:lnTo>
                <a:lnTo>
                  <a:pt x="74" y="532"/>
                </a:lnTo>
                <a:lnTo>
                  <a:pt x="75" y="532"/>
                </a:lnTo>
                <a:lnTo>
                  <a:pt x="75" y="531"/>
                </a:lnTo>
                <a:lnTo>
                  <a:pt x="75" y="531"/>
                </a:lnTo>
                <a:lnTo>
                  <a:pt x="75" y="531"/>
                </a:lnTo>
                <a:lnTo>
                  <a:pt x="75" y="531"/>
                </a:lnTo>
                <a:lnTo>
                  <a:pt x="75" y="531"/>
                </a:lnTo>
                <a:lnTo>
                  <a:pt x="75" y="531"/>
                </a:lnTo>
                <a:lnTo>
                  <a:pt x="75" y="531"/>
                </a:lnTo>
                <a:lnTo>
                  <a:pt x="75" y="531"/>
                </a:lnTo>
                <a:lnTo>
                  <a:pt x="75" y="531"/>
                </a:lnTo>
                <a:lnTo>
                  <a:pt x="75" y="531"/>
                </a:lnTo>
                <a:lnTo>
                  <a:pt x="75" y="531"/>
                </a:lnTo>
                <a:lnTo>
                  <a:pt x="75" y="531"/>
                </a:lnTo>
                <a:lnTo>
                  <a:pt x="75" y="531"/>
                </a:lnTo>
                <a:lnTo>
                  <a:pt x="75" y="531"/>
                </a:lnTo>
                <a:lnTo>
                  <a:pt x="75" y="531"/>
                </a:lnTo>
                <a:lnTo>
                  <a:pt x="75" y="531"/>
                </a:lnTo>
                <a:lnTo>
                  <a:pt x="75" y="531"/>
                </a:lnTo>
                <a:lnTo>
                  <a:pt x="75" y="530"/>
                </a:lnTo>
                <a:lnTo>
                  <a:pt x="75" y="530"/>
                </a:lnTo>
                <a:lnTo>
                  <a:pt x="75" y="530"/>
                </a:lnTo>
                <a:lnTo>
                  <a:pt x="75" y="530"/>
                </a:lnTo>
                <a:lnTo>
                  <a:pt x="75" y="530"/>
                </a:lnTo>
                <a:lnTo>
                  <a:pt x="75" y="530"/>
                </a:lnTo>
                <a:lnTo>
                  <a:pt x="75" y="530"/>
                </a:lnTo>
                <a:lnTo>
                  <a:pt x="75" y="530"/>
                </a:lnTo>
                <a:lnTo>
                  <a:pt x="75" y="530"/>
                </a:lnTo>
                <a:lnTo>
                  <a:pt x="75" y="530"/>
                </a:lnTo>
                <a:lnTo>
                  <a:pt x="75" y="530"/>
                </a:lnTo>
                <a:lnTo>
                  <a:pt x="75" y="530"/>
                </a:lnTo>
                <a:lnTo>
                  <a:pt x="75" y="530"/>
                </a:lnTo>
                <a:lnTo>
                  <a:pt x="75" y="530"/>
                </a:lnTo>
                <a:lnTo>
                  <a:pt x="75" y="530"/>
                </a:lnTo>
                <a:lnTo>
                  <a:pt x="75" y="530"/>
                </a:lnTo>
                <a:lnTo>
                  <a:pt x="75" y="530"/>
                </a:lnTo>
                <a:lnTo>
                  <a:pt x="75" y="530"/>
                </a:lnTo>
                <a:lnTo>
                  <a:pt x="75" y="530"/>
                </a:lnTo>
                <a:lnTo>
                  <a:pt x="74" y="530"/>
                </a:lnTo>
                <a:lnTo>
                  <a:pt x="74" y="530"/>
                </a:lnTo>
                <a:lnTo>
                  <a:pt x="74" y="530"/>
                </a:lnTo>
                <a:lnTo>
                  <a:pt x="74" y="530"/>
                </a:lnTo>
                <a:lnTo>
                  <a:pt x="74" y="530"/>
                </a:lnTo>
                <a:lnTo>
                  <a:pt x="74" y="530"/>
                </a:lnTo>
                <a:lnTo>
                  <a:pt x="74" y="530"/>
                </a:lnTo>
                <a:lnTo>
                  <a:pt x="74" y="530"/>
                </a:lnTo>
                <a:lnTo>
                  <a:pt x="74" y="530"/>
                </a:lnTo>
                <a:lnTo>
                  <a:pt x="74" y="530"/>
                </a:lnTo>
                <a:lnTo>
                  <a:pt x="74" y="530"/>
                </a:lnTo>
                <a:lnTo>
                  <a:pt x="74" y="530"/>
                </a:lnTo>
                <a:lnTo>
                  <a:pt x="74" y="530"/>
                </a:lnTo>
                <a:lnTo>
                  <a:pt x="74" y="530"/>
                </a:lnTo>
                <a:lnTo>
                  <a:pt x="74" y="530"/>
                </a:lnTo>
                <a:lnTo>
                  <a:pt x="74" y="530"/>
                </a:lnTo>
                <a:lnTo>
                  <a:pt x="74" y="530"/>
                </a:lnTo>
                <a:lnTo>
                  <a:pt x="74" y="530"/>
                </a:lnTo>
                <a:lnTo>
                  <a:pt x="74" y="530"/>
                </a:lnTo>
                <a:lnTo>
                  <a:pt x="75" y="530"/>
                </a:lnTo>
                <a:lnTo>
                  <a:pt x="75" y="530"/>
                </a:lnTo>
                <a:lnTo>
                  <a:pt x="75" y="530"/>
                </a:lnTo>
                <a:lnTo>
                  <a:pt x="75" y="530"/>
                </a:lnTo>
                <a:lnTo>
                  <a:pt x="75" y="529"/>
                </a:lnTo>
                <a:lnTo>
                  <a:pt x="75" y="529"/>
                </a:lnTo>
                <a:lnTo>
                  <a:pt x="75" y="529"/>
                </a:lnTo>
                <a:lnTo>
                  <a:pt x="75" y="529"/>
                </a:lnTo>
                <a:lnTo>
                  <a:pt x="75" y="529"/>
                </a:lnTo>
                <a:lnTo>
                  <a:pt x="75" y="529"/>
                </a:lnTo>
                <a:lnTo>
                  <a:pt x="75" y="529"/>
                </a:lnTo>
                <a:lnTo>
                  <a:pt x="75" y="529"/>
                </a:lnTo>
                <a:lnTo>
                  <a:pt x="75" y="529"/>
                </a:lnTo>
                <a:lnTo>
                  <a:pt x="75" y="529"/>
                </a:lnTo>
                <a:lnTo>
                  <a:pt x="75" y="529"/>
                </a:lnTo>
                <a:lnTo>
                  <a:pt x="75" y="529"/>
                </a:lnTo>
                <a:lnTo>
                  <a:pt x="74" y="529"/>
                </a:lnTo>
                <a:lnTo>
                  <a:pt x="74" y="529"/>
                </a:lnTo>
                <a:lnTo>
                  <a:pt x="74" y="529"/>
                </a:lnTo>
                <a:lnTo>
                  <a:pt x="74" y="529"/>
                </a:lnTo>
                <a:lnTo>
                  <a:pt x="74" y="529"/>
                </a:lnTo>
                <a:lnTo>
                  <a:pt x="75" y="529"/>
                </a:lnTo>
                <a:lnTo>
                  <a:pt x="75" y="529"/>
                </a:lnTo>
                <a:lnTo>
                  <a:pt x="75" y="529"/>
                </a:lnTo>
                <a:lnTo>
                  <a:pt x="75" y="528"/>
                </a:lnTo>
                <a:lnTo>
                  <a:pt x="75" y="528"/>
                </a:lnTo>
                <a:lnTo>
                  <a:pt x="75" y="528"/>
                </a:lnTo>
                <a:lnTo>
                  <a:pt x="75" y="528"/>
                </a:lnTo>
                <a:lnTo>
                  <a:pt x="75" y="528"/>
                </a:lnTo>
                <a:lnTo>
                  <a:pt x="75" y="528"/>
                </a:lnTo>
                <a:lnTo>
                  <a:pt x="75" y="528"/>
                </a:lnTo>
                <a:lnTo>
                  <a:pt x="75" y="528"/>
                </a:lnTo>
                <a:lnTo>
                  <a:pt x="75" y="528"/>
                </a:lnTo>
                <a:lnTo>
                  <a:pt x="74" y="528"/>
                </a:lnTo>
                <a:lnTo>
                  <a:pt x="74" y="528"/>
                </a:lnTo>
                <a:lnTo>
                  <a:pt x="74" y="528"/>
                </a:lnTo>
                <a:lnTo>
                  <a:pt x="74" y="528"/>
                </a:lnTo>
                <a:lnTo>
                  <a:pt x="74" y="528"/>
                </a:lnTo>
                <a:lnTo>
                  <a:pt x="74" y="528"/>
                </a:lnTo>
                <a:lnTo>
                  <a:pt x="74" y="528"/>
                </a:lnTo>
                <a:lnTo>
                  <a:pt x="74" y="528"/>
                </a:lnTo>
                <a:lnTo>
                  <a:pt x="74" y="528"/>
                </a:lnTo>
                <a:lnTo>
                  <a:pt x="74" y="528"/>
                </a:lnTo>
                <a:lnTo>
                  <a:pt x="74" y="528"/>
                </a:lnTo>
                <a:lnTo>
                  <a:pt x="74" y="528"/>
                </a:lnTo>
                <a:lnTo>
                  <a:pt x="74" y="528"/>
                </a:lnTo>
                <a:lnTo>
                  <a:pt x="74" y="528"/>
                </a:lnTo>
                <a:lnTo>
                  <a:pt x="74" y="528"/>
                </a:lnTo>
                <a:lnTo>
                  <a:pt x="74" y="528"/>
                </a:lnTo>
                <a:lnTo>
                  <a:pt x="74" y="528"/>
                </a:lnTo>
                <a:lnTo>
                  <a:pt x="75" y="528"/>
                </a:lnTo>
                <a:lnTo>
                  <a:pt x="74" y="527"/>
                </a:lnTo>
                <a:lnTo>
                  <a:pt x="74" y="527"/>
                </a:lnTo>
                <a:lnTo>
                  <a:pt x="74" y="527"/>
                </a:lnTo>
                <a:lnTo>
                  <a:pt x="74" y="527"/>
                </a:lnTo>
                <a:lnTo>
                  <a:pt x="74" y="527"/>
                </a:lnTo>
                <a:lnTo>
                  <a:pt x="75" y="527"/>
                </a:lnTo>
                <a:lnTo>
                  <a:pt x="75" y="527"/>
                </a:lnTo>
                <a:lnTo>
                  <a:pt x="75" y="527"/>
                </a:lnTo>
                <a:lnTo>
                  <a:pt x="75" y="527"/>
                </a:lnTo>
                <a:lnTo>
                  <a:pt x="75" y="527"/>
                </a:lnTo>
                <a:lnTo>
                  <a:pt x="75" y="527"/>
                </a:lnTo>
                <a:lnTo>
                  <a:pt x="75" y="527"/>
                </a:lnTo>
                <a:lnTo>
                  <a:pt x="75" y="527"/>
                </a:lnTo>
                <a:lnTo>
                  <a:pt x="75" y="527"/>
                </a:lnTo>
                <a:lnTo>
                  <a:pt x="75" y="527"/>
                </a:lnTo>
                <a:lnTo>
                  <a:pt x="75" y="527"/>
                </a:lnTo>
                <a:lnTo>
                  <a:pt x="75" y="527"/>
                </a:lnTo>
                <a:lnTo>
                  <a:pt x="75" y="526"/>
                </a:lnTo>
                <a:lnTo>
                  <a:pt x="75" y="526"/>
                </a:lnTo>
                <a:lnTo>
                  <a:pt x="75" y="526"/>
                </a:lnTo>
                <a:lnTo>
                  <a:pt x="75" y="526"/>
                </a:lnTo>
                <a:lnTo>
                  <a:pt x="75" y="526"/>
                </a:lnTo>
                <a:lnTo>
                  <a:pt x="75" y="526"/>
                </a:lnTo>
                <a:lnTo>
                  <a:pt x="75" y="526"/>
                </a:lnTo>
                <a:lnTo>
                  <a:pt x="76" y="526"/>
                </a:lnTo>
                <a:lnTo>
                  <a:pt x="76" y="526"/>
                </a:lnTo>
                <a:lnTo>
                  <a:pt x="76" y="526"/>
                </a:lnTo>
                <a:lnTo>
                  <a:pt x="76" y="526"/>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4"/>
                </a:lnTo>
                <a:lnTo>
                  <a:pt x="76" y="524"/>
                </a:lnTo>
                <a:lnTo>
                  <a:pt x="76" y="524"/>
                </a:lnTo>
                <a:lnTo>
                  <a:pt x="76" y="524"/>
                </a:lnTo>
                <a:lnTo>
                  <a:pt x="76" y="524"/>
                </a:lnTo>
                <a:lnTo>
                  <a:pt x="76" y="524"/>
                </a:lnTo>
                <a:lnTo>
                  <a:pt x="76" y="524"/>
                </a:lnTo>
                <a:lnTo>
                  <a:pt x="76" y="524"/>
                </a:lnTo>
                <a:lnTo>
                  <a:pt x="76" y="524"/>
                </a:lnTo>
                <a:lnTo>
                  <a:pt x="76" y="524"/>
                </a:lnTo>
                <a:lnTo>
                  <a:pt x="76" y="524"/>
                </a:lnTo>
                <a:lnTo>
                  <a:pt x="76" y="524"/>
                </a:lnTo>
                <a:lnTo>
                  <a:pt x="76" y="524"/>
                </a:lnTo>
                <a:lnTo>
                  <a:pt x="76" y="524"/>
                </a:lnTo>
                <a:lnTo>
                  <a:pt x="76" y="523"/>
                </a:lnTo>
                <a:lnTo>
                  <a:pt x="76" y="523"/>
                </a:lnTo>
                <a:lnTo>
                  <a:pt x="76" y="523"/>
                </a:lnTo>
                <a:lnTo>
                  <a:pt x="76" y="523"/>
                </a:lnTo>
                <a:lnTo>
                  <a:pt x="76" y="523"/>
                </a:lnTo>
                <a:lnTo>
                  <a:pt x="76" y="523"/>
                </a:lnTo>
                <a:lnTo>
                  <a:pt x="76" y="523"/>
                </a:lnTo>
                <a:lnTo>
                  <a:pt x="76" y="523"/>
                </a:lnTo>
                <a:lnTo>
                  <a:pt x="76" y="523"/>
                </a:lnTo>
                <a:lnTo>
                  <a:pt x="76" y="523"/>
                </a:lnTo>
                <a:lnTo>
                  <a:pt x="76" y="523"/>
                </a:lnTo>
                <a:lnTo>
                  <a:pt x="76" y="523"/>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7" y="522"/>
                </a:lnTo>
                <a:lnTo>
                  <a:pt x="77" y="522"/>
                </a:lnTo>
                <a:lnTo>
                  <a:pt x="77" y="522"/>
                </a:lnTo>
                <a:lnTo>
                  <a:pt x="77" y="522"/>
                </a:lnTo>
                <a:lnTo>
                  <a:pt x="77" y="522"/>
                </a:lnTo>
                <a:lnTo>
                  <a:pt x="77" y="522"/>
                </a:lnTo>
                <a:lnTo>
                  <a:pt x="77" y="522"/>
                </a:lnTo>
                <a:lnTo>
                  <a:pt x="77" y="521"/>
                </a:lnTo>
                <a:lnTo>
                  <a:pt x="77" y="521"/>
                </a:lnTo>
                <a:lnTo>
                  <a:pt x="77" y="521"/>
                </a:lnTo>
                <a:lnTo>
                  <a:pt x="77" y="521"/>
                </a:lnTo>
                <a:lnTo>
                  <a:pt x="77" y="521"/>
                </a:lnTo>
                <a:lnTo>
                  <a:pt x="77" y="521"/>
                </a:lnTo>
                <a:lnTo>
                  <a:pt x="77" y="521"/>
                </a:lnTo>
                <a:lnTo>
                  <a:pt x="77" y="521"/>
                </a:lnTo>
                <a:lnTo>
                  <a:pt x="77" y="521"/>
                </a:lnTo>
                <a:lnTo>
                  <a:pt x="77" y="521"/>
                </a:lnTo>
                <a:lnTo>
                  <a:pt x="77" y="521"/>
                </a:lnTo>
                <a:lnTo>
                  <a:pt x="77" y="521"/>
                </a:lnTo>
                <a:lnTo>
                  <a:pt x="77" y="521"/>
                </a:lnTo>
                <a:lnTo>
                  <a:pt x="77" y="521"/>
                </a:lnTo>
                <a:lnTo>
                  <a:pt x="77" y="521"/>
                </a:lnTo>
                <a:lnTo>
                  <a:pt x="77" y="520"/>
                </a:lnTo>
                <a:lnTo>
                  <a:pt x="77" y="520"/>
                </a:lnTo>
                <a:lnTo>
                  <a:pt x="77" y="520"/>
                </a:lnTo>
                <a:lnTo>
                  <a:pt x="78" y="520"/>
                </a:lnTo>
                <a:lnTo>
                  <a:pt x="78" y="520"/>
                </a:lnTo>
                <a:lnTo>
                  <a:pt x="78" y="520"/>
                </a:lnTo>
                <a:lnTo>
                  <a:pt x="78" y="520"/>
                </a:lnTo>
                <a:lnTo>
                  <a:pt x="78" y="520"/>
                </a:lnTo>
                <a:lnTo>
                  <a:pt x="78" y="520"/>
                </a:lnTo>
                <a:lnTo>
                  <a:pt x="77" y="520"/>
                </a:lnTo>
                <a:lnTo>
                  <a:pt x="77" y="520"/>
                </a:lnTo>
                <a:lnTo>
                  <a:pt x="77" y="520"/>
                </a:lnTo>
                <a:lnTo>
                  <a:pt x="77" y="520"/>
                </a:lnTo>
                <a:lnTo>
                  <a:pt x="77" y="519"/>
                </a:lnTo>
                <a:lnTo>
                  <a:pt x="78" y="519"/>
                </a:lnTo>
                <a:lnTo>
                  <a:pt x="78" y="519"/>
                </a:lnTo>
                <a:lnTo>
                  <a:pt x="78" y="519"/>
                </a:lnTo>
                <a:lnTo>
                  <a:pt x="78" y="519"/>
                </a:lnTo>
                <a:lnTo>
                  <a:pt x="78" y="519"/>
                </a:lnTo>
                <a:lnTo>
                  <a:pt x="78" y="519"/>
                </a:lnTo>
                <a:lnTo>
                  <a:pt x="78" y="519"/>
                </a:lnTo>
                <a:lnTo>
                  <a:pt x="78" y="519"/>
                </a:lnTo>
                <a:lnTo>
                  <a:pt x="78" y="519"/>
                </a:lnTo>
                <a:lnTo>
                  <a:pt x="78" y="519"/>
                </a:lnTo>
                <a:lnTo>
                  <a:pt x="78" y="519"/>
                </a:lnTo>
                <a:lnTo>
                  <a:pt x="78" y="519"/>
                </a:lnTo>
                <a:lnTo>
                  <a:pt x="79" y="519"/>
                </a:lnTo>
                <a:lnTo>
                  <a:pt x="79" y="518"/>
                </a:lnTo>
                <a:lnTo>
                  <a:pt x="79" y="518"/>
                </a:lnTo>
                <a:lnTo>
                  <a:pt x="79" y="518"/>
                </a:lnTo>
                <a:lnTo>
                  <a:pt x="78" y="518"/>
                </a:lnTo>
                <a:lnTo>
                  <a:pt x="78" y="518"/>
                </a:lnTo>
                <a:lnTo>
                  <a:pt x="78" y="518"/>
                </a:lnTo>
                <a:lnTo>
                  <a:pt x="78" y="518"/>
                </a:lnTo>
                <a:lnTo>
                  <a:pt x="78" y="518"/>
                </a:lnTo>
                <a:lnTo>
                  <a:pt x="78" y="518"/>
                </a:lnTo>
                <a:lnTo>
                  <a:pt x="78" y="518"/>
                </a:lnTo>
                <a:lnTo>
                  <a:pt x="78" y="518"/>
                </a:lnTo>
                <a:lnTo>
                  <a:pt x="78" y="518"/>
                </a:lnTo>
                <a:lnTo>
                  <a:pt x="78" y="518"/>
                </a:lnTo>
                <a:lnTo>
                  <a:pt x="78" y="518"/>
                </a:lnTo>
                <a:lnTo>
                  <a:pt x="78" y="518"/>
                </a:lnTo>
                <a:lnTo>
                  <a:pt x="78" y="518"/>
                </a:lnTo>
                <a:lnTo>
                  <a:pt x="78" y="518"/>
                </a:lnTo>
                <a:lnTo>
                  <a:pt x="78" y="518"/>
                </a:lnTo>
                <a:lnTo>
                  <a:pt x="78" y="518"/>
                </a:lnTo>
                <a:lnTo>
                  <a:pt x="78" y="518"/>
                </a:lnTo>
                <a:lnTo>
                  <a:pt x="78" y="518"/>
                </a:lnTo>
                <a:lnTo>
                  <a:pt x="78" y="518"/>
                </a:lnTo>
                <a:lnTo>
                  <a:pt x="78" y="517"/>
                </a:lnTo>
                <a:lnTo>
                  <a:pt x="78" y="517"/>
                </a:lnTo>
                <a:lnTo>
                  <a:pt x="78" y="517"/>
                </a:lnTo>
                <a:lnTo>
                  <a:pt x="78" y="517"/>
                </a:lnTo>
                <a:lnTo>
                  <a:pt x="78" y="517"/>
                </a:lnTo>
                <a:lnTo>
                  <a:pt x="78" y="517"/>
                </a:lnTo>
                <a:lnTo>
                  <a:pt x="77" y="517"/>
                </a:lnTo>
                <a:lnTo>
                  <a:pt x="77" y="517"/>
                </a:lnTo>
                <a:lnTo>
                  <a:pt x="77" y="517"/>
                </a:lnTo>
                <a:lnTo>
                  <a:pt x="77" y="517"/>
                </a:lnTo>
                <a:lnTo>
                  <a:pt x="77" y="517"/>
                </a:lnTo>
                <a:lnTo>
                  <a:pt x="77" y="517"/>
                </a:lnTo>
                <a:lnTo>
                  <a:pt x="77" y="517"/>
                </a:lnTo>
                <a:lnTo>
                  <a:pt x="77" y="517"/>
                </a:lnTo>
                <a:lnTo>
                  <a:pt x="77" y="517"/>
                </a:lnTo>
                <a:lnTo>
                  <a:pt x="77" y="516"/>
                </a:lnTo>
                <a:lnTo>
                  <a:pt x="77" y="516"/>
                </a:lnTo>
                <a:lnTo>
                  <a:pt x="77" y="516"/>
                </a:lnTo>
                <a:lnTo>
                  <a:pt x="77" y="516"/>
                </a:lnTo>
                <a:lnTo>
                  <a:pt x="77" y="516"/>
                </a:lnTo>
                <a:lnTo>
                  <a:pt x="77" y="516"/>
                </a:lnTo>
                <a:lnTo>
                  <a:pt x="77" y="516"/>
                </a:lnTo>
                <a:lnTo>
                  <a:pt x="77" y="516"/>
                </a:lnTo>
                <a:lnTo>
                  <a:pt x="77" y="516"/>
                </a:lnTo>
                <a:lnTo>
                  <a:pt x="77" y="515"/>
                </a:lnTo>
                <a:lnTo>
                  <a:pt x="77" y="515"/>
                </a:lnTo>
                <a:lnTo>
                  <a:pt x="77" y="515"/>
                </a:lnTo>
                <a:lnTo>
                  <a:pt x="77" y="515"/>
                </a:lnTo>
                <a:lnTo>
                  <a:pt x="78" y="515"/>
                </a:lnTo>
                <a:lnTo>
                  <a:pt x="78" y="515"/>
                </a:lnTo>
                <a:lnTo>
                  <a:pt x="78" y="515"/>
                </a:lnTo>
                <a:lnTo>
                  <a:pt x="78" y="515"/>
                </a:lnTo>
                <a:lnTo>
                  <a:pt x="78" y="515"/>
                </a:lnTo>
                <a:lnTo>
                  <a:pt x="78" y="515"/>
                </a:lnTo>
                <a:lnTo>
                  <a:pt x="78" y="515"/>
                </a:lnTo>
                <a:lnTo>
                  <a:pt x="78" y="515"/>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3"/>
                </a:lnTo>
                <a:lnTo>
                  <a:pt x="78" y="513"/>
                </a:lnTo>
                <a:lnTo>
                  <a:pt x="78" y="513"/>
                </a:lnTo>
                <a:lnTo>
                  <a:pt x="78" y="513"/>
                </a:lnTo>
                <a:lnTo>
                  <a:pt x="78" y="513"/>
                </a:lnTo>
                <a:lnTo>
                  <a:pt x="78" y="513"/>
                </a:lnTo>
                <a:lnTo>
                  <a:pt x="78" y="513"/>
                </a:lnTo>
                <a:lnTo>
                  <a:pt x="78" y="513"/>
                </a:lnTo>
                <a:lnTo>
                  <a:pt x="78" y="513"/>
                </a:lnTo>
                <a:lnTo>
                  <a:pt x="78" y="513"/>
                </a:lnTo>
                <a:lnTo>
                  <a:pt x="78" y="513"/>
                </a:lnTo>
                <a:lnTo>
                  <a:pt x="78" y="513"/>
                </a:lnTo>
                <a:lnTo>
                  <a:pt x="78" y="513"/>
                </a:lnTo>
                <a:lnTo>
                  <a:pt x="78" y="513"/>
                </a:lnTo>
                <a:lnTo>
                  <a:pt x="78" y="513"/>
                </a:lnTo>
                <a:lnTo>
                  <a:pt x="78" y="513"/>
                </a:lnTo>
                <a:lnTo>
                  <a:pt x="78" y="513"/>
                </a:lnTo>
                <a:lnTo>
                  <a:pt x="78" y="513"/>
                </a:lnTo>
                <a:lnTo>
                  <a:pt x="78" y="512"/>
                </a:lnTo>
                <a:lnTo>
                  <a:pt x="78" y="512"/>
                </a:lnTo>
                <a:lnTo>
                  <a:pt x="78" y="512"/>
                </a:lnTo>
                <a:lnTo>
                  <a:pt x="78" y="512"/>
                </a:lnTo>
                <a:lnTo>
                  <a:pt x="78" y="512"/>
                </a:lnTo>
                <a:lnTo>
                  <a:pt x="78" y="512"/>
                </a:lnTo>
                <a:lnTo>
                  <a:pt x="78" y="512"/>
                </a:lnTo>
                <a:lnTo>
                  <a:pt x="78" y="512"/>
                </a:lnTo>
                <a:lnTo>
                  <a:pt x="77" y="511"/>
                </a:lnTo>
                <a:lnTo>
                  <a:pt x="77" y="511"/>
                </a:lnTo>
                <a:lnTo>
                  <a:pt x="77" y="511"/>
                </a:lnTo>
                <a:lnTo>
                  <a:pt x="77" y="511"/>
                </a:lnTo>
                <a:lnTo>
                  <a:pt x="77" y="511"/>
                </a:lnTo>
                <a:lnTo>
                  <a:pt x="77" y="512"/>
                </a:lnTo>
                <a:lnTo>
                  <a:pt x="77" y="512"/>
                </a:lnTo>
                <a:lnTo>
                  <a:pt x="77" y="512"/>
                </a:lnTo>
                <a:lnTo>
                  <a:pt x="77" y="512"/>
                </a:lnTo>
                <a:lnTo>
                  <a:pt x="77" y="512"/>
                </a:lnTo>
                <a:lnTo>
                  <a:pt x="76" y="512"/>
                </a:lnTo>
                <a:lnTo>
                  <a:pt x="76" y="512"/>
                </a:lnTo>
                <a:lnTo>
                  <a:pt x="76" y="512"/>
                </a:lnTo>
                <a:lnTo>
                  <a:pt x="76" y="512"/>
                </a:lnTo>
                <a:lnTo>
                  <a:pt x="76" y="512"/>
                </a:lnTo>
                <a:lnTo>
                  <a:pt x="76" y="511"/>
                </a:lnTo>
                <a:lnTo>
                  <a:pt x="76" y="511"/>
                </a:lnTo>
                <a:lnTo>
                  <a:pt x="76" y="511"/>
                </a:lnTo>
                <a:lnTo>
                  <a:pt x="76" y="511"/>
                </a:lnTo>
                <a:lnTo>
                  <a:pt x="76" y="511"/>
                </a:lnTo>
                <a:lnTo>
                  <a:pt x="76" y="511"/>
                </a:lnTo>
                <a:lnTo>
                  <a:pt x="75" y="511"/>
                </a:lnTo>
                <a:lnTo>
                  <a:pt x="75" y="511"/>
                </a:lnTo>
                <a:lnTo>
                  <a:pt x="75" y="511"/>
                </a:lnTo>
                <a:lnTo>
                  <a:pt x="75" y="511"/>
                </a:lnTo>
                <a:lnTo>
                  <a:pt x="75" y="511"/>
                </a:lnTo>
                <a:lnTo>
                  <a:pt x="75" y="511"/>
                </a:lnTo>
                <a:lnTo>
                  <a:pt x="75" y="511"/>
                </a:lnTo>
                <a:lnTo>
                  <a:pt x="75" y="511"/>
                </a:lnTo>
                <a:lnTo>
                  <a:pt x="75" y="511"/>
                </a:lnTo>
                <a:lnTo>
                  <a:pt x="75" y="511"/>
                </a:lnTo>
                <a:lnTo>
                  <a:pt x="75" y="511"/>
                </a:lnTo>
                <a:lnTo>
                  <a:pt x="75" y="511"/>
                </a:lnTo>
                <a:lnTo>
                  <a:pt x="75" y="512"/>
                </a:lnTo>
                <a:lnTo>
                  <a:pt x="75" y="512"/>
                </a:lnTo>
                <a:lnTo>
                  <a:pt x="75" y="512"/>
                </a:lnTo>
                <a:lnTo>
                  <a:pt x="74" y="511"/>
                </a:lnTo>
                <a:lnTo>
                  <a:pt x="74" y="511"/>
                </a:lnTo>
                <a:lnTo>
                  <a:pt x="74" y="511"/>
                </a:lnTo>
                <a:lnTo>
                  <a:pt x="74" y="511"/>
                </a:lnTo>
                <a:lnTo>
                  <a:pt x="74" y="511"/>
                </a:lnTo>
                <a:lnTo>
                  <a:pt x="74" y="511"/>
                </a:lnTo>
                <a:lnTo>
                  <a:pt x="74" y="511"/>
                </a:lnTo>
                <a:lnTo>
                  <a:pt x="73" y="511"/>
                </a:lnTo>
                <a:lnTo>
                  <a:pt x="73" y="511"/>
                </a:lnTo>
                <a:lnTo>
                  <a:pt x="73" y="511"/>
                </a:lnTo>
                <a:lnTo>
                  <a:pt x="73" y="511"/>
                </a:lnTo>
                <a:lnTo>
                  <a:pt x="73" y="511"/>
                </a:lnTo>
                <a:lnTo>
                  <a:pt x="73" y="511"/>
                </a:lnTo>
                <a:lnTo>
                  <a:pt x="73" y="511"/>
                </a:lnTo>
                <a:lnTo>
                  <a:pt x="73" y="511"/>
                </a:lnTo>
                <a:lnTo>
                  <a:pt x="73" y="511"/>
                </a:lnTo>
                <a:lnTo>
                  <a:pt x="73" y="511"/>
                </a:lnTo>
                <a:lnTo>
                  <a:pt x="73" y="511"/>
                </a:lnTo>
                <a:lnTo>
                  <a:pt x="73" y="511"/>
                </a:lnTo>
                <a:lnTo>
                  <a:pt x="73" y="511"/>
                </a:lnTo>
                <a:lnTo>
                  <a:pt x="73" y="510"/>
                </a:lnTo>
                <a:lnTo>
                  <a:pt x="73" y="510"/>
                </a:lnTo>
                <a:lnTo>
                  <a:pt x="73" y="510"/>
                </a:lnTo>
                <a:lnTo>
                  <a:pt x="73" y="510"/>
                </a:lnTo>
                <a:lnTo>
                  <a:pt x="73" y="510"/>
                </a:lnTo>
                <a:lnTo>
                  <a:pt x="73" y="510"/>
                </a:lnTo>
                <a:lnTo>
                  <a:pt x="73" y="510"/>
                </a:lnTo>
                <a:lnTo>
                  <a:pt x="73" y="510"/>
                </a:lnTo>
                <a:lnTo>
                  <a:pt x="73" y="510"/>
                </a:lnTo>
                <a:lnTo>
                  <a:pt x="73" y="510"/>
                </a:lnTo>
                <a:lnTo>
                  <a:pt x="73" y="510"/>
                </a:lnTo>
                <a:lnTo>
                  <a:pt x="72" y="510"/>
                </a:lnTo>
                <a:lnTo>
                  <a:pt x="72" y="510"/>
                </a:lnTo>
                <a:lnTo>
                  <a:pt x="72" y="510"/>
                </a:lnTo>
                <a:lnTo>
                  <a:pt x="72" y="509"/>
                </a:lnTo>
                <a:lnTo>
                  <a:pt x="72" y="509"/>
                </a:lnTo>
                <a:lnTo>
                  <a:pt x="72" y="509"/>
                </a:lnTo>
                <a:lnTo>
                  <a:pt x="72" y="509"/>
                </a:lnTo>
                <a:lnTo>
                  <a:pt x="72" y="508"/>
                </a:lnTo>
                <a:lnTo>
                  <a:pt x="72" y="508"/>
                </a:lnTo>
                <a:lnTo>
                  <a:pt x="72" y="508"/>
                </a:lnTo>
                <a:lnTo>
                  <a:pt x="72" y="508"/>
                </a:lnTo>
                <a:lnTo>
                  <a:pt x="72" y="508"/>
                </a:lnTo>
                <a:lnTo>
                  <a:pt x="72" y="508"/>
                </a:lnTo>
                <a:lnTo>
                  <a:pt x="72" y="508"/>
                </a:lnTo>
                <a:lnTo>
                  <a:pt x="72" y="508"/>
                </a:lnTo>
                <a:lnTo>
                  <a:pt x="72" y="508"/>
                </a:lnTo>
                <a:lnTo>
                  <a:pt x="72" y="508"/>
                </a:lnTo>
                <a:lnTo>
                  <a:pt x="72" y="508"/>
                </a:lnTo>
                <a:lnTo>
                  <a:pt x="72" y="508"/>
                </a:lnTo>
                <a:lnTo>
                  <a:pt x="72" y="508"/>
                </a:lnTo>
                <a:lnTo>
                  <a:pt x="72" y="508"/>
                </a:lnTo>
                <a:lnTo>
                  <a:pt x="71" y="508"/>
                </a:lnTo>
                <a:lnTo>
                  <a:pt x="71" y="508"/>
                </a:lnTo>
                <a:lnTo>
                  <a:pt x="71" y="509"/>
                </a:lnTo>
                <a:lnTo>
                  <a:pt x="71" y="509"/>
                </a:lnTo>
                <a:lnTo>
                  <a:pt x="71" y="509"/>
                </a:lnTo>
                <a:lnTo>
                  <a:pt x="71" y="509"/>
                </a:lnTo>
                <a:lnTo>
                  <a:pt x="71" y="509"/>
                </a:lnTo>
                <a:lnTo>
                  <a:pt x="71" y="509"/>
                </a:lnTo>
                <a:lnTo>
                  <a:pt x="71" y="509"/>
                </a:lnTo>
                <a:lnTo>
                  <a:pt x="71" y="509"/>
                </a:lnTo>
                <a:lnTo>
                  <a:pt x="71" y="509"/>
                </a:lnTo>
                <a:lnTo>
                  <a:pt x="71" y="509"/>
                </a:lnTo>
                <a:lnTo>
                  <a:pt x="71" y="509"/>
                </a:lnTo>
                <a:lnTo>
                  <a:pt x="71" y="509"/>
                </a:lnTo>
                <a:lnTo>
                  <a:pt x="71" y="509"/>
                </a:lnTo>
                <a:lnTo>
                  <a:pt x="70" y="509"/>
                </a:lnTo>
                <a:lnTo>
                  <a:pt x="70" y="509"/>
                </a:lnTo>
                <a:lnTo>
                  <a:pt x="70" y="509"/>
                </a:lnTo>
                <a:lnTo>
                  <a:pt x="70" y="509"/>
                </a:lnTo>
                <a:lnTo>
                  <a:pt x="70" y="509"/>
                </a:lnTo>
                <a:lnTo>
                  <a:pt x="70" y="509"/>
                </a:lnTo>
                <a:lnTo>
                  <a:pt x="70" y="509"/>
                </a:lnTo>
                <a:lnTo>
                  <a:pt x="70" y="509"/>
                </a:lnTo>
                <a:lnTo>
                  <a:pt x="70" y="508"/>
                </a:lnTo>
                <a:lnTo>
                  <a:pt x="70" y="508"/>
                </a:lnTo>
                <a:lnTo>
                  <a:pt x="70" y="508"/>
                </a:lnTo>
                <a:lnTo>
                  <a:pt x="70" y="508"/>
                </a:lnTo>
                <a:lnTo>
                  <a:pt x="70" y="508"/>
                </a:lnTo>
                <a:lnTo>
                  <a:pt x="70" y="508"/>
                </a:lnTo>
                <a:lnTo>
                  <a:pt x="70" y="508"/>
                </a:lnTo>
                <a:lnTo>
                  <a:pt x="70" y="508"/>
                </a:lnTo>
                <a:lnTo>
                  <a:pt x="69" y="508"/>
                </a:lnTo>
                <a:lnTo>
                  <a:pt x="69" y="508"/>
                </a:lnTo>
                <a:lnTo>
                  <a:pt x="69" y="508"/>
                </a:lnTo>
                <a:lnTo>
                  <a:pt x="69" y="508"/>
                </a:lnTo>
                <a:lnTo>
                  <a:pt x="69" y="508"/>
                </a:lnTo>
                <a:lnTo>
                  <a:pt x="69" y="508"/>
                </a:lnTo>
                <a:lnTo>
                  <a:pt x="69" y="508"/>
                </a:lnTo>
                <a:lnTo>
                  <a:pt x="69" y="508"/>
                </a:lnTo>
                <a:lnTo>
                  <a:pt x="69" y="508"/>
                </a:lnTo>
                <a:lnTo>
                  <a:pt x="69" y="508"/>
                </a:lnTo>
                <a:lnTo>
                  <a:pt x="69" y="507"/>
                </a:lnTo>
                <a:lnTo>
                  <a:pt x="69" y="507"/>
                </a:lnTo>
                <a:lnTo>
                  <a:pt x="69" y="507"/>
                </a:lnTo>
                <a:lnTo>
                  <a:pt x="69" y="507"/>
                </a:lnTo>
                <a:lnTo>
                  <a:pt x="69" y="507"/>
                </a:lnTo>
                <a:lnTo>
                  <a:pt x="69" y="507"/>
                </a:lnTo>
                <a:lnTo>
                  <a:pt x="69" y="507"/>
                </a:lnTo>
                <a:lnTo>
                  <a:pt x="69" y="507"/>
                </a:lnTo>
                <a:lnTo>
                  <a:pt x="69" y="507"/>
                </a:lnTo>
                <a:lnTo>
                  <a:pt x="69" y="507"/>
                </a:lnTo>
                <a:lnTo>
                  <a:pt x="69" y="507"/>
                </a:lnTo>
                <a:lnTo>
                  <a:pt x="69" y="507"/>
                </a:lnTo>
                <a:lnTo>
                  <a:pt x="69" y="507"/>
                </a:lnTo>
                <a:lnTo>
                  <a:pt x="69" y="507"/>
                </a:lnTo>
                <a:lnTo>
                  <a:pt x="69" y="507"/>
                </a:lnTo>
                <a:lnTo>
                  <a:pt x="69" y="507"/>
                </a:lnTo>
                <a:lnTo>
                  <a:pt x="69" y="507"/>
                </a:lnTo>
                <a:lnTo>
                  <a:pt x="69" y="507"/>
                </a:lnTo>
                <a:lnTo>
                  <a:pt x="68" y="507"/>
                </a:lnTo>
                <a:lnTo>
                  <a:pt x="68" y="507"/>
                </a:lnTo>
                <a:lnTo>
                  <a:pt x="68" y="507"/>
                </a:lnTo>
                <a:lnTo>
                  <a:pt x="68" y="507"/>
                </a:lnTo>
                <a:lnTo>
                  <a:pt x="68" y="507"/>
                </a:lnTo>
                <a:lnTo>
                  <a:pt x="68" y="508"/>
                </a:lnTo>
                <a:lnTo>
                  <a:pt x="68" y="508"/>
                </a:lnTo>
                <a:lnTo>
                  <a:pt x="69" y="508"/>
                </a:lnTo>
                <a:lnTo>
                  <a:pt x="69" y="508"/>
                </a:lnTo>
                <a:lnTo>
                  <a:pt x="69" y="508"/>
                </a:lnTo>
                <a:lnTo>
                  <a:pt x="69" y="508"/>
                </a:lnTo>
                <a:lnTo>
                  <a:pt x="69" y="508"/>
                </a:lnTo>
                <a:lnTo>
                  <a:pt x="69" y="508"/>
                </a:lnTo>
                <a:lnTo>
                  <a:pt x="68" y="508"/>
                </a:lnTo>
                <a:lnTo>
                  <a:pt x="68" y="508"/>
                </a:lnTo>
                <a:lnTo>
                  <a:pt x="68" y="508"/>
                </a:lnTo>
                <a:lnTo>
                  <a:pt x="68" y="508"/>
                </a:lnTo>
                <a:lnTo>
                  <a:pt x="68" y="508"/>
                </a:lnTo>
                <a:lnTo>
                  <a:pt x="68" y="508"/>
                </a:lnTo>
                <a:lnTo>
                  <a:pt x="68" y="508"/>
                </a:lnTo>
                <a:lnTo>
                  <a:pt x="68" y="508"/>
                </a:lnTo>
                <a:lnTo>
                  <a:pt x="68" y="508"/>
                </a:lnTo>
                <a:lnTo>
                  <a:pt x="67" y="508"/>
                </a:lnTo>
                <a:lnTo>
                  <a:pt x="67" y="508"/>
                </a:lnTo>
                <a:lnTo>
                  <a:pt x="67" y="508"/>
                </a:lnTo>
                <a:lnTo>
                  <a:pt x="67" y="508"/>
                </a:lnTo>
                <a:lnTo>
                  <a:pt x="67" y="508"/>
                </a:lnTo>
                <a:lnTo>
                  <a:pt x="67" y="507"/>
                </a:lnTo>
                <a:lnTo>
                  <a:pt x="66" y="507"/>
                </a:lnTo>
                <a:lnTo>
                  <a:pt x="66" y="507"/>
                </a:lnTo>
                <a:lnTo>
                  <a:pt x="66" y="507"/>
                </a:lnTo>
                <a:lnTo>
                  <a:pt x="66" y="507"/>
                </a:lnTo>
                <a:lnTo>
                  <a:pt x="66" y="507"/>
                </a:lnTo>
                <a:lnTo>
                  <a:pt x="66" y="507"/>
                </a:lnTo>
                <a:lnTo>
                  <a:pt x="66" y="507"/>
                </a:lnTo>
                <a:lnTo>
                  <a:pt x="66" y="507"/>
                </a:lnTo>
                <a:lnTo>
                  <a:pt x="66" y="507"/>
                </a:lnTo>
                <a:lnTo>
                  <a:pt x="66" y="507"/>
                </a:lnTo>
                <a:lnTo>
                  <a:pt x="66" y="507"/>
                </a:lnTo>
                <a:lnTo>
                  <a:pt x="66" y="507"/>
                </a:lnTo>
                <a:lnTo>
                  <a:pt x="65" y="507"/>
                </a:lnTo>
                <a:lnTo>
                  <a:pt x="65" y="507"/>
                </a:lnTo>
                <a:lnTo>
                  <a:pt x="65" y="507"/>
                </a:lnTo>
                <a:lnTo>
                  <a:pt x="65" y="507"/>
                </a:lnTo>
                <a:lnTo>
                  <a:pt x="65" y="507"/>
                </a:lnTo>
                <a:lnTo>
                  <a:pt x="65" y="507"/>
                </a:lnTo>
                <a:lnTo>
                  <a:pt x="65" y="507"/>
                </a:lnTo>
                <a:lnTo>
                  <a:pt x="65" y="506"/>
                </a:lnTo>
                <a:lnTo>
                  <a:pt x="65" y="506"/>
                </a:lnTo>
                <a:lnTo>
                  <a:pt x="65" y="506"/>
                </a:lnTo>
                <a:lnTo>
                  <a:pt x="65" y="506"/>
                </a:lnTo>
                <a:lnTo>
                  <a:pt x="65" y="506"/>
                </a:lnTo>
                <a:lnTo>
                  <a:pt x="65" y="506"/>
                </a:lnTo>
                <a:lnTo>
                  <a:pt x="65" y="505"/>
                </a:lnTo>
                <a:lnTo>
                  <a:pt x="65" y="505"/>
                </a:lnTo>
                <a:lnTo>
                  <a:pt x="64" y="505"/>
                </a:lnTo>
                <a:lnTo>
                  <a:pt x="64" y="505"/>
                </a:lnTo>
                <a:lnTo>
                  <a:pt x="64" y="506"/>
                </a:lnTo>
                <a:lnTo>
                  <a:pt x="64" y="506"/>
                </a:lnTo>
                <a:lnTo>
                  <a:pt x="64" y="506"/>
                </a:lnTo>
                <a:lnTo>
                  <a:pt x="64" y="506"/>
                </a:lnTo>
                <a:lnTo>
                  <a:pt x="64" y="506"/>
                </a:lnTo>
                <a:lnTo>
                  <a:pt x="64" y="506"/>
                </a:lnTo>
                <a:lnTo>
                  <a:pt x="64" y="506"/>
                </a:lnTo>
                <a:lnTo>
                  <a:pt x="63" y="506"/>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6"/>
                </a:lnTo>
                <a:lnTo>
                  <a:pt x="63" y="506"/>
                </a:lnTo>
                <a:lnTo>
                  <a:pt x="63" y="506"/>
                </a:lnTo>
                <a:lnTo>
                  <a:pt x="63" y="506"/>
                </a:lnTo>
                <a:lnTo>
                  <a:pt x="62" y="505"/>
                </a:lnTo>
                <a:lnTo>
                  <a:pt x="62" y="505"/>
                </a:lnTo>
                <a:lnTo>
                  <a:pt x="62" y="505"/>
                </a:lnTo>
                <a:lnTo>
                  <a:pt x="62" y="505"/>
                </a:lnTo>
                <a:lnTo>
                  <a:pt x="62" y="505"/>
                </a:lnTo>
                <a:lnTo>
                  <a:pt x="62" y="505"/>
                </a:lnTo>
                <a:lnTo>
                  <a:pt x="62" y="505"/>
                </a:lnTo>
                <a:lnTo>
                  <a:pt x="62" y="505"/>
                </a:lnTo>
                <a:lnTo>
                  <a:pt x="62" y="505"/>
                </a:lnTo>
                <a:lnTo>
                  <a:pt x="62" y="506"/>
                </a:lnTo>
                <a:lnTo>
                  <a:pt x="62" y="506"/>
                </a:lnTo>
                <a:lnTo>
                  <a:pt x="62" y="506"/>
                </a:lnTo>
                <a:lnTo>
                  <a:pt x="62" y="506"/>
                </a:lnTo>
                <a:lnTo>
                  <a:pt x="62" y="506"/>
                </a:lnTo>
                <a:lnTo>
                  <a:pt x="62" y="506"/>
                </a:lnTo>
                <a:lnTo>
                  <a:pt x="62" y="506"/>
                </a:lnTo>
                <a:lnTo>
                  <a:pt x="62" y="506"/>
                </a:lnTo>
                <a:lnTo>
                  <a:pt x="62" y="505"/>
                </a:lnTo>
                <a:lnTo>
                  <a:pt x="62" y="505"/>
                </a:lnTo>
                <a:lnTo>
                  <a:pt x="62" y="505"/>
                </a:lnTo>
                <a:lnTo>
                  <a:pt x="62" y="505"/>
                </a:lnTo>
                <a:lnTo>
                  <a:pt x="61" y="505"/>
                </a:lnTo>
                <a:lnTo>
                  <a:pt x="61" y="505"/>
                </a:lnTo>
                <a:lnTo>
                  <a:pt x="61" y="505"/>
                </a:lnTo>
                <a:lnTo>
                  <a:pt x="61" y="504"/>
                </a:lnTo>
                <a:lnTo>
                  <a:pt x="61" y="504"/>
                </a:lnTo>
                <a:lnTo>
                  <a:pt x="61" y="504"/>
                </a:lnTo>
                <a:lnTo>
                  <a:pt x="61" y="504"/>
                </a:lnTo>
                <a:lnTo>
                  <a:pt x="61" y="504"/>
                </a:lnTo>
                <a:lnTo>
                  <a:pt x="61" y="504"/>
                </a:lnTo>
                <a:lnTo>
                  <a:pt x="60" y="504"/>
                </a:lnTo>
                <a:lnTo>
                  <a:pt x="60" y="504"/>
                </a:lnTo>
                <a:lnTo>
                  <a:pt x="60" y="504"/>
                </a:lnTo>
                <a:lnTo>
                  <a:pt x="60" y="504"/>
                </a:lnTo>
                <a:lnTo>
                  <a:pt x="60" y="504"/>
                </a:lnTo>
                <a:lnTo>
                  <a:pt x="60" y="504"/>
                </a:lnTo>
                <a:lnTo>
                  <a:pt x="60" y="504"/>
                </a:lnTo>
                <a:lnTo>
                  <a:pt x="60" y="504"/>
                </a:lnTo>
                <a:lnTo>
                  <a:pt x="59" y="504"/>
                </a:lnTo>
                <a:lnTo>
                  <a:pt x="59" y="504"/>
                </a:lnTo>
                <a:lnTo>
                  <a:pt x="59" y="504"/>
                </a:lnTo>
                <a:lnTo>
                  <a:pt x="59" y="504"/>
                </a:lnTo>
                <a:lnTo>
                  <a:pt x="59" y="504"/>
                </a:lnTo>
                <a:lnTo>
                  <a:pt x="59" y="504"/>
                </a:lnTo>
                <a:lnTo>
                  <a:pt x="59" y="504"/>
                </a:lnTo>
                <a:lnTo>
                  <a:pt x="59" y="504"/>
                </a:lnTo>
                <a:lnTo>
                  <a:pt x="59" y="504"/>
                </a:lnTo>
                <a:lnTo>
                  <a:pt x="59" y="504"/>
                </a:lnTo>
                <a:lnTo>
                  <a:pt x="59" y="504"/>
                </a:lnTo>
                <a:lnTo>
                  <a:pt x="59" y="504"/>
                </a:lnTo>
                <a:lnTo>
                  <a:pt x="59" y="504"/>
                </a:lnTo>
                <a:lnTo>
                  <a:pt x="59" y="504"/>
                </a:lnTo>
                <a:lnTo>
                  <a:pt x="59" y="504"/>
                </a:lnTo>
                <a:lnTo>
                  <a:pt x="59" y="504"/>
                </a:lnTo>
                <a:lnTo>
                  <a:pt x="59" y="504"/>
                </a:lnTo>
                <a:lnTo>
                  <a:pt x="59" y="503"/>
                </a:lnTo>
                <a:lnTo>
                  <a:pt x="59" y="503"/>
                </a:lnTo>
                <a:lnTo>
                  <a:pt x="59" y="503"/>
                </a:lnTo>
                <a:lnTo>
                  <a:pt x="59" y="503"/>
                </a:lnTo>
                <a:lnTo>
                  <a:pt x="59" y="503"/>
                </a:lnTo>
                <a:lnTo>
                  <a:pt x="59" y="503"/>
                </a:lnTo>
                <a:lnTo>
                  <a:pt x="59" y="503"/>
                </a:lnTo>
                <a:lnTo>
                  <a:pt x="59" y="503"/>
                </a:lnTo>
                <a:lnTo>
                  <a:pt x="59" y="503"/>
                </a:lnTo>
                <a:lnTo>
                  <a:pt x="59" y="503"/>
                </a:lnTo>
                <a:lnTo>
                  <a:pt x="59" y="503"/>
                </a:lnTo>
                <a:lnTo>
                  <a:pt x="59" y="503"/>
                </a:lnTo>
                <a:lnTo>
                  <a:pt x="58" y="503"/>
                </a:lnTo>
                <a:lnTo>
                  <a:pt x="58" y="503"/>
                </a:lnTo>
                <a:lnTo>
                  <a:pt x="58" y="503"/>
                </a:lnTo>
                <a:lnTo>
                  <a:pt x="58" y="503"/>
                </a:lnTo>
                <a:lnTo>
                  <a:pt x="58" y="503"/>
                </a:lnTo>
                <a:lnTo>
                  <a:pt x="58" y="503"/>
                </a:lnTo>
                <a:lnTo>
                  <a:pt x="58" y="503"/>
                </a:lnTo>
                <a:lnTo>
                  <a:pt x="58" y="503"/>
                </a:lnTo>
                <a:lnTo>
                  <a:pt x="58" y="503"/>
                </a:lnTo>
                <a:lnTo>
                  <a:pt x="58" y="503"/>
                </a:lnTo>
                <a:lnTo>
                  <a:pt x="57" y="503"/>
                </a:lnTo>
                <a:lnTo>
                  <a:pt x="57" y="503"/>
                </a:lnTo>
                <a:lnTo>
                  <a:pt x="57" y="502"/>
                </a:lnTo>
                <a:lnTo>
                  <a:pt x="57" y="502"/>
                </a:lnTo>
                <a:lnTo>
                  <a:pt x="56" y="502"/>
                </a:lnTo>
                <a:lnTo>
                  <a:pt x="56" y="501"/>
                </a:lnTo>
                <a:lnTo>
                  <a:pt x="56" y="501"/>
                </a:lnTo>
                <a:lnTo>
                  <a:pt x="56" y="501"/>
                </a:lnTo>
                <a:lnTo>
                  <a:pt x="56" y="501"/>
                </a:lnTo>
                <a:lnTo>
                  <a:pt x="56" y="501"/>
                </a:lnTo>
                <a:lnTo>
                  <a:pt x="56" y="501"/>
                </a:lnTo>
                <a:lnTo>
                  <a:pt x="56" y="501"/>
                </a:lnTo>
                <a:lnTo>
                  <a:pt x="56" y="501"/>
                </a:lnTo>
                <a:lnTo>
                  <a:pt x="56" y="500"/>
                </a:lnTo>
                <a:lnTo>
                  <a:pt x="56" y="500"/>
                </a:lnTo>
                <a:lnTo>
                  <a:pt x="56" y="500"/>
                </a:lnTo>
                <a:lnTo>
                  <a:pt x="56" y="500"/>
                </a:lnTo>
                <a:lnTo>
                  <a:pt x="56" y="500"/>
                </a:lnTo>
                <a:lnTo>
                  <a:pt x="56" y="500"/>
                </a:lnTo>
                <a:lnTo>
                  <a:pt x="56" y="500"/>
                </a:lnTo>
                <a:lnTo>
                  <a:pt x="56" y="500"/>
                </a:lnTo>
                <a:lnTo>
                  <a:pt x="56" y="500"/>
                </a:lnTo>
                <a:lnTo>
                  <a:pt x="56" y="500"/>
                </a:lnTo>
                <a:lnTo>
                  <a:pt x="56" y="500"/>
                </a:lnTo>
                <a:lnTo>
                  <a:pt x="56" y="500"/>
                </a:lnTo>
                <a:lnTo>
                  <a:pt x="56" y="500"/>
                </a:lnTo>
                <a:lnTo>
                  <a:pt x="55" y="500"/>
                </a:lnTo>
                <a:lnTo>
                  <a:pt x="55" y="500"/>
                </a:lnTo>
                <a:lnTo>
                  <a:pt x="55" y="500"/>
                </a:lnTo>
                <a:lnTo>
                  <a:pt x="55" y="500"/>
                </a:lnTo>
                <a:lnTo>
                  <a:pt x="55" y="500"/>
                </a:lnTo>
                <a:lnTo>
                  <a:pt x="55" y="500"/>
                </a:lnTo>
                <a:lnTo>
                  <a:pt x="55" y="500"/>
                </a:lnTo>
                <a:lnTo>
                  <a:pt x="55" y="500"/>
                </a:lnTo>
                <a:lnTo>
                  <a:pt x="55" y="500"/>
                </a:lnTo>
                <a:lnTo>
                  <a:pt x="55" y="500"/>
                </a:lnTo>
                <a:lnTo>
                  <a:pt x="55" y="499"/>
                </a:lnTo>
                <a:lnTo>
                  <a:pt x="55" y="499"/>
                </a:lnTo>
                <a:lnTo>
                  <a:pt x="55" y="499"/>
                </a:lnTo>
                <a:lnTo>
                  <a:pt x="55" y="499"/>
                </a:lnTo>
                <a:lnTo>
                  <a:pt x="55" y="499"/>
                </a:lnTo>
                <a:lnTo>
                  <a:pt x="55" y="499"/>
                </a:lnTo>
                <a:lnTo>
                  <a:pt x="55" y="499"/>
                </a:lnTo>
                <a:lnTo>
                  <a:pt x="55" y="499"/>
                </a:lnTo>
                <a:lnTo>
                  <a:pt x="55" y="499"/>
                </a:lnTo>
                <a:lnTo>
                  <a:pt x="55" y="500"/>
                </a:lnTo>
                <a:lnTo>
                  <a:pt x="55" y="500"/>
                </a:lnTo>
                <a:lnTo>
                  <a:pt x="54" y="500"/>
                </a:lnTo>
                <a:lnTo>
                  <a:pt x="54" y="500"/>
                </a:lnTo>
                <a:lnTo>
                  <a:pt x="54" y="500"/>
                </a:lnTo>
                <a:lnTo>
                  <a:pt x="54" y="500"/>
                </a:lnTo>
                <a:lnTo>
                  <a:pt x="54" y="500"/>
                </a:lnTo>
                <a:lnTo>
                  <a:pt x="54" y="500"/>
                </a:lnTo>
                <a:lnTo>
                  <a:pt x="53" y="500"/>
                </a:lnTo>
                <a:lnTo>
                  <a:pt x="53" y="500"/>
                </a:lnTo>
                <a:lnTo>
                  <a:pt x="53" y="500"/>
                </a:lnTo>
                <a:lnTo>
                  <a:pt x="53" y="500"/>
                </a:lnTo>
                <a:lnTo>
                  <a:pt x="54" y="499"/>
                </a:lnTo>
                <a:lnTo>
                  <a:pt x="54" y="499"/>
                </a:lnTo>
                <a:lnTo>
                  <a:pt x="54" y="499"/>
                </a:lnTo>
                <a:lnTo>
                  <a:pt x="54" y="499"/>
                </a:lnTo>
                <a:lnTo>
                  <a:pt x="54" y="499"/>
                </a:lnTo>
                <a:lnTo>
                  <a:pt x="54" y="498"/>
                </a:lnTo>
                <a:lnTo>
                  <a:pt x="53" y="498"/>
                </a:lnTo>
                <a:lnTo>
                  <a:pt x="53" y="498"/>
                </a:lnTo>
                <a:lnTo>
                  <a:pt x="53" y="498"/>
                </a:lnTo>
                <a:lnTo>
                  <a:pt x="53" y="498"/>
                </a:lnTo>
                <a:lnTo>
                  <a:pt x="53" y="498"/>
                </a:lnTo>
                <a:lnTo>
                  <a:pt x="53" y="498"/>
                </a:lnTo>
                <a:lnTo>
                  <a:pt x="53" y="498"/>
                </a:lnTo>
                <a:lnTo>
                  <a:pt x="53" y="498"/>
                </a:lnTo>
                <a:lnTo>
                  <a:pt x="53" y="497"/>
                </a:lnTo>
                <a:lnTo>
                  <a:pt x="53" y="497"/>
                </a:lnTo>
                <a:lnTo>
                  <a:pt x="53" y="497"/>
                </a:lnTo>
                <a:lnTo>
                  <a:pt x="53" y="497"/>
                </a:lnTo>
                <a:lnTo>
                  <a:pt x="53" y="497"/>
                </a:lnTo>
                <a:lnTo>
                  <a:pt x="53" y="497"/>
                </a:lnTo>
                <a:lnTo>
                  <a:pt x="53" y="497"/>
                </a:lnTo>
                <a:lnTo>
                  <a:pt x="53" y="497"/>
                </a:lnTo>
                <a:lnTo>
                  <a:pt x="53" y="497"/>
                </a:lnTo>
                <a:lnTo>
                  <a:pt x="53" y="497"/>
                </a:lnTo>
                <a:lnTo>
                  <a:pt x="53" y="497"/>
                </a:lnTo>
                <a:lnTo>
                  <a:pt x="53" y="497"/>
                </a:lnTo>
                <a:lnTo>
                  <a:pt x="53" y="497"/>
                </a:lnTo>
                <a:lnTo>
                  <a:pt x="52" y="496"/>
                </a:lnTo>
                <a:lnTo>
                  <a:pt x="52" y="496"/>
                </a:lnTo>
                <a:lnTo>
                  <a:pt x="52" y="496"/>
                </a:lnTo>
                <a:lnTo>
                  <a:pt x="52" y="496"/>
                </a:lnTo>
                <a:lnTo>
                  <a:pt x="52" y="496"/>
                </a:lnTo>
                <a:lnTo>
                  <a:pt x="52" y="496"/>
                </a:lnTo>
                <a:lnTo>
                  <a:pt x="52" y="496"/>
                </a:lnTo>
                <a:lnTo>
                  <a:pt x="52" y="496"/>
                </a:lnTo>
                <a:lnTo>
                  <a:pt x="52" y="496"/>
                </a:lnTo>
                <a:lnTo>
                  <a:pt x="52" y="496"/>
                </a:lnTo>
                <a:lnTo>
                  <a:pt x="52" y="495"/>
                </a:lnTo>
                <a:lnTo>
                  <a:pt x="52" y="495"/>
                </a:lnTo>
                <a:lnTo>
                  <a:pt x="52" y="495"/>
                </a:lnTo>
                <a:lnTo>
                  <a:pt x="51" y="495"/>
                </a:lnTo>
                <a:lnTo>
                  <a:pt x="51" y="495"/>
                </a:lnTo>
                <a:lnTo>
                  <a:pt x="52" y="495"/>
                </a:lnTo>
                <a:lnTo>
                  <a:pt x="52" y="494"/>
                </a:lnTo>
                <a:lnTo>
                  <a:pt x="52" y="494"/>
                </a:lnTo>
                <a:lnTo>
                  <a:pt x="52" y="494"/>
                </a:lnTo>
                <a:lnTo>
                  <a:pt x="52" y="494"/>
                </a:lnTo>
                <a:lnTo>
                  <a:pt x="52" y="494"/>
                </a:lnTo>
                <a:lnTo>
                  <a:pt x="52" y="494"/>
                </a:lnTo>
                <a:lnTo>
                  <a:pt x="52" y="494"/>
                </a:lnTo>
                <a:lnTo>
                  <a:pt x="52" y="493"/>
                </a:lnTo>
                <a:lnTo>
                  <a:pt x="52" y="493"/>
                </a:lnTo>
                <a:lnTo>
                  <a:pt x="52" y="493"/>
                </a:lnTo>
                <a:lnTo>
                  <a:pt x="52" y="493"/>
                </a:lnTo>
                <a:lnTo>
                  <a:pt x="52" y="493"/>
                </a:lnTo>
                <a:lnTo>
                  <a:pt x="52" y="493"/>
                </a:lnTo>
                <a:lnTo>
                  <a:pt x="52" y="492"/>
                </a:lnTo>
                <a:lnTo>
                  <a:pt x="52" y="492"/>
                </a:lnTo>
                <a:lnTo>
                  <a:pt x="52" y="492"/>
                </a:lnTo>
                <a:lnTo>
                  <a:pt x="53" y="492"/>
                </a:lnTo>
                <a:lnTo>
                  <a:pt x="53" y="491"/>
                </a:lnTo>
                <a:lnTo>
                  <a:pt x="53" y="491"/>
                </a:lnTo>
                <a:lnTo>
                  <a:pt x="53" y="491"/>
                </a:lnTo>
                <a:lnTo>
                  <a:pt x="53" y="491"/>
                </a:lnTo>
                <a:lnTo>
                  <a:pt x="53" y="490"/>
                </a:lnTo>
                <a:lnTo>
                  <a:pt x="53" y="490"/>
                </a:lnTo>
                <a:lnTo>
                  <a:pt x="53" y="490"/>
                </a:lnTo>
                <a:lnTo>
                  <a:pt x="54" y="490"/>
                </a:lnTo>
                <a:lnTo>
                  <a:pt x="54" y="490"/>
                </a:lnTo>
                <a:lnTo>
                  <a:pt x="54" y="490"/>
                </a:lnTo>
                <a:lnTo>
                  <a:pt x="54" y="490"/>
                </a:lnTo>
                <a:lnTo>
                  <a:pt x="54" y="490"/>
                </a:lnTo>
                <a:lnTo>
                  <a:pt x="54" y="490"/>
                </a:lnTo>
                <a:lnTo>
                  <a:pt x="54" y="490"/>
                </a:lnTo>
                <a:lnTo>
                  <a:pt x="54" y="490"/>
                </a:lnTo>
                <a:lnTo>
                  <a:pt x="54" y="490"/>
                </a:lnTo>
                <a:lnTo>
                  <a:pt x="54" y="490"/>
                </a:lnTo>
                <a:lnTo>
                  <a:pt x="54" y="490"/>
                </a:lnTo>
                <a:lnTo>
                  <a:pt x="54" y="490"/>
                </a:lnTo>
                <a:lnTo>
                  <a:pt x="54" y="490"/>
                </a:lnTo>
                <a:lnTo>
                  <a:pt x="54" y="490"/>
                </a:lnTo>
                <a:lnTo>
                  <a:pt x="54" y="490"/>
                </a:lnTo>
                <a:lnTo>
                  <a:pt x="53" y="489"/>
                </a:lnTo>
                <a:lnTo>
                  <a:pt x="53" y="489"/>
                </a:lnTo>
                <a:lnTo>
                  <a:pt x="53" y="489"/>
                </a:lnTo>
                <a:lnTo>
                  <a:pt x="53" y="489"/>
                </a:lnTo>
                <a:lnTo>
                  <a:pt x="53" y="489"/>
                </a:lnTo>
                <a:lnTo>
                  <a:pt x="53" y="489"/>
                </a:lnTo>
                <a:lnTo>
                  <a:pt x="53" y="488"/>
                </a:lnTo>
                <a:lnTo>
                  <a:pt x="53" y="488"/>
                </a:lnTo>
                <a:lnTo>
                  <a:pt x="53" y="488"/>
                </a:lnTo>
                <a:lnTo>
                  <a:pt x="53" y="488"/>
                </a:lnTo>
                <a:lnTo>
                  <a:pt x="53" y="488"/>
                </a:lnTo>
                <a:lnTo>
                  <a:pt x="53" y="488"/>
                </a:lnTo>
                <a:lnTo>
                  <a:pt x="53" y="488"/>
                </a:lnTo>
                <a:lnTo>
                  <a:pt x="53" y="488"/>
                </a:lnTo>
                <a:lnTo>
                  <a:pt x="53" y="488"/>
                </a:lnTo>
                <a:lnTo>
                  <a:pt x="53" y="488"/>
                </a:lnTo>
                <a:lnTo>
                  <a:pt x="53" y="488"/>
                </a:lnTo>
                <a:lnTo>
                  <a:pt x="53" y="488"/>
                </a:lnTo>
                <a:lnTo>
                  <a:pt x="53" y="488"/>
                </a:lnTo>
                <a:lnTo>
                  <a:pt x="53" y="487"/>
                </a:lnTo>
                <a:lnTo>
                  <a:pt x="53" y="487"/>
                </a:lnTo>
                <a:lnTo>
                  <a:pt x="53" y="487"/>
                </a:lnTo>
                <a:lnTo>
                  <a:pt x="53" y="487"/>
                </a:lnTo>
                <a:lnTo>
                  <a:pt x="53" y="487"/>
                </a:lnTo>
                <a:lnTo>
                  <a:pt x="53" y="487"/>
                </a:lnTo>
                <a:lnTo>
                  <a:pt x="53" y="487"/>
                </a:lnTo>
                <a:lnTo>
                  <a:pt x="53" y="487"/>
                </a:lnTo>
                <a:lnTo>
                  <a:pt x="53" y="487"/>
                </a:lnTo>
                <a:lnTo>
                  <a:pt x="53" y="487"/>
                </a:lnTo>
                <a:lnTo>
                  <a:pt x="53" y="486"/>
                </a:lnTo>
                <a:lnTo>
                  <a:pt x="53" y="486"/>
                </a:lnTo>
                <a:lnTo>
                  <a:pt x="53" y="486"/>
                </a:lnTo>
                <a:lnTo>
                  <a:pt x="53" y="486"/>
                </a:lnTo>
                <a:lnTo>
                  <a:pt x="53" y="486"/>
                </a:lnTo>
                <a:lnTo>
                  <a:pt x="52" y="486"/>
                </a:lnTo>
                <a:lnTo>
                  <a:pt x="52" y="486"/>
                </a:lnTo>
                <a:lnTo>
                  <a:pt x="52" y="486"/>
                </a:lnTo>
                <a:lnTo>
                  <a:pt x="52" y="486"/>
                </a:lnTo>
                <a:lnTo>
                  <a:pt x="52" y="486"/>
                </a:lnTo>
                <a:lnTo>
                  <a:pt x="52" y="486"/>
                </a:lnTo>
                <a:lnTo>
                  <a:pt x="52" y="486"/>
                </a:lnTo>
                <a:lnTo>
                  <a:pt x="52" y="486"/>
                </a:lnTo>
                <a:lnTo>
                  <a:pt x="52" y="486"/>
                </a:lnTo>
                <a:lnTo>
                  <a:pt x="52" y="486"/>
                </a:lnTo>
                <a:lnTo>
                  <a:pt x="52" y="485"/>
                </a:lnTo>
                <a:lnTo>
                  <a:pt x="52" y="485"/>
                </a:lnTo>
                <a:lnTo>
                  <a:pt x="52" y="485"/>
                </a:lnTo>
                <a:lnTo>
                  <a:pt x="52" y="485"/>
                </a:lnTo>
                <a:lnTo>
                  <a:pt x="52" y="485"/>
                </a:lnTo>
                <a:lnTo>
                  <a:pt x="52" y="485"/>
                </a:lnTo>
                <a:lnTo>
                  <a:pt x="52" y="484"/>
                </a:lnTo>
                <a:lnTo>
                  <a:pt x="52" y="484"/>
                </a:lnTo>
                <a:lnTo>
                  <a:pt x="52" y="484"/>
                </a:lnTo>
                <a:lnTo>
                  <a:pt x="52" y="484"/>
                </a:lnTo>
                <a:lnTo>
                  <a:pt x="51" y="484"/>
                </a:lnTo>
                <a:lnTo>
                  <a:pt x="51" y="484"/>
                </a:lnTo>
                <a:lnTo>
                  <a:pt x="51" y="484"/>
                </a:lnTo>
                <a:lnTo>
                  <a:pt x="51" y="484"/>
                </a:lnTo>
                <a:lnTo>
                  <a:pt x="51" y="484"/>
                </a:lnTo>
                <a:lnTo>
                  <a:pt x="51" y="484"/>
                </a:lnTo>
                <a:lnTo>
                  <a:pt x="51" y="484"/>
                </a:lnTo>
                <a:lnTo>
                  <a:pt x="51" y="484"/>
                </a:lnTo>
                <a:lnTo>
                  <a:pt x="51" y="483"/>
                </a:lnTo>
                <a:lnTo>
                  <a:pt x="51" y="483"/>
                </a:lnTo>
                <a:lnTo>
                  <a:pt x="51" y="483"/>
                </a:lnTo>
                <a:lnTo>
                  <a:pt x="51" y="483"/>
                </a:lnTo>
                <a:lnTo>
                  <a:pt x="51" y="483"/>
                </a:lnTo>
                <a:lnTo>
                  <a:pt x="51" y="483"/>
                </a:lnTo>
                <a:lnTo>
                  <a:pt x="51" y="483"/>
                </a:lnTo>
                <a:lnTo>
                  <a:pt x="51" y="483"/>
                </a:lnTo>
                <a:lnTo>
                  <a:pt x="51" y="482"/>
                </a:lnTo>
                <a:lnTo>
                  <a:pt x="51" y="482"/>
                </a:lnTo>
                <a:lnTo>
                  <a:pt x="51" y="482"/>
                </a:lnTo>
                <a:lnTo>
                  <a:pt x="51" y="482"/>
                </a:lnTo>
                <a:lnTo>
                  <a:pt x="51" y="482"/>
                </a:lnTo>
                <a:lnTo>
                  <a:pt x="51" y="482"/>
                </a:lnTo>
                <a:lnTo>
                  <a:pt x="51" y="481"/>
                </a:lnTo>
                <a:lnTo>
                  <a:pt x="51" y="481"/>
                </a:lnTo>
                <a:lnTo>
                  <a:pt x="51" y="481"/>
                </a:lnTo>
                <a:lnTo>
                  <a:pt x="51" y="481"/>
                </a:lnTo>
                <a:lnTo>
                  <a:pt x="52" y="481"/>
                </a:lnTo>
                <a:lnTo>
                  <a:pt x="52" y="481"/>
                </a:lnTo>
                <a:lnTo>
                  <a:pt x="52" y="481"/>
                </a:lnTo>
                <a:lnTo>
                  <a:pt x="52" y="481"/>
                </a:lnTo>
                <a:lnTo>
                  <a:pt x="52" y="480"/>
                </a:lnTo>
                <a:lnTo>
                  <a:pt x="51" y="480"/>
                </a:lnTo>
                <a:lnTo>
                  <a:pt x="51" y="480"/>
                </a:lnTo>
                <a:lnTo>
                  <a:pt x="51" y="480"/>
                </a:lnTo>
                <a:lnTo>
                  <a:pt x="51" y="480"/>
                </a:lnTo>
                <a:lnTo>
                  <a:pt x="51" y="480"/>
                </a:lnTo>
                <a:lnTo>
                  <a:pt x="51" y="480"/>
                </a:lnTo>
                <a:lnTo>
                  <a:pt x="51" y="480"/>
                </a:lnTo>
                <a:lnTo>
                  <a:pt x="51" y="480"/>
                </a:lnTo>
                <a:lnTo>
                  <a:pt x="51" y="479"/>
                </a:lnTo>
                <a:lnTo>
                  <a:pt x="51" y="479"/>
                </a:lnTo>
                <a:lnTo>
                  <a:pt x="51" y="479"/>
                </a:lnTo>
                <a:lnTo>
                  <a:pt x="51" y="479"/>
                </a:lnTo>
                <a:lnTo>
                  <a:pt x="51" y="479"/>
                </a:lnTo>
                <a:lnTo>
                  <a:pt x="51" y="479"/>
                </a:lnTo>
                <a:lnTo>
                  <a:pt x="51" y="479"/>
                </a:lnTo>
                <a:lnTo>
                  <a:pt x="51" y="479"/>
                </a:lnTo>
                <a:lnTo>
                  <a:pt x="51" y="479"/>
                </a:lnTo>
                <a:lnTo>
                  <a:pt x="51" y="479"/>
                </a:lnTo>
                <a:lnTo>
                  <a:pt x="51" y="479"/>
                </a:lnTo>
                <a:lnTo>
                  <a:pt x="51" y="479"/>
                </a:lnTo>
                <a:lnTo>
                  <a:pt x="51" y="479"/>
                </a:lnTo>
                <a:lnTo>
                  <a:pt x="51" y="479"/>
                </a:lnTo>
                <a:lnTo>
                  <a:pt x="51" y="479"/>
                </a:lnTo>
                <a:lnTo>
                  <a:pt x="51" y="478"/>
                </a:lnTo>
                <a:lnTo>
                  <a:pt x="51" y="478"/>
                </a:lnTo>
                <a:lnTo>
                  <a:pt x="51" y="478"/>
                </a:lnTo>
                <a:lnTo>
                  <a:pt x="51" y="478"/>
                </a:lnTo>
                <a:lnTo>
                  <a:pt x="51" y="478"/>
                </a:lnTo>
                <a:lnTo>
                  <a:pt x="51" y="477"/>
                </a:lnTo>
                <a:lnTo>
                  <a:pt x="51" y="477"/>
                </a:lnTo>
                <a:lnTo>
                  <a:pt x="51" y="477"/>
                </a:lnTo>
                <a:lnTo>
                  <a:pt x="51" y="477"/>
                </a:lnTo>
                <a:lnTo>
                  <a:pt x="51" y="477"/>
                </a:lnTo>
                <a:lnTo>
                  <a:pt x="51" y="477"/>
                </a:lnTo>
                <a:lnTo>
                  <a:pt x="51" y="477"/>
                </a:lnTo>
                <a:lnTo>
                  <a:pt x="51" y="477"/>
                </a:lnTo>
                <a:lnTo>
                  <a:pt x="51" y="477"/>
                </a:lnTo>
                <a:lnTo>
                  <a:pt x="51" y="476"/>
                </a:lnTo>
                <a:lnTo>
                  <a:pt x="51" y="476"/>
                </a:lnTo>
                <a:lnTo>
                  <a:pt x="51" y="476"/>
                </a:lnTo>
                <a:lnTo>
                  <a:pt x="51" y="476"/>
                </a:lnTo>
                <a:lnTo>
                  <a:pt x="51" y="476"/>
                </a:lnTo>
                <a:lnTo>
                  <a:pt x="51" y="476"/>
                </a:lnTo>
                <a:lnTo>
                  <a:pt x="51" y="476"/>
                </a:lnTo>
                <a:lnTo>
                  <a:pt x="51" y="476"/>
                </a:lnTo>
                <a:lnTo>
                  <a:pt x="51" y="476"/>
                </a:lnTo>
                <a:lnTo>
                  <a:pt x="51" y="476"/>
                </a:lnTo>
                <a:lnTo>
                  <a:pt x="50" y="476"/>
                </a:lnTo>
                <a:lnTo>
                  <a:pt x="50" y="476"/>
                </a:lnTo>
                <a:lnTo>
                  <a:pt x="50" y="475"/>
                </a:lnTo>
                <a:lnTo>
                  <a:pt x="50" y="475"/>
                </a:lnTo>
                <a:lnTo>
                  <a:pt x="49" y="475"/>
                </a:lnTo>
                <a:lnTo>
                  <a:pt x="49" y="475"/>
                </a:lnTo>
                <a:lnTo>
                  <a:pt x="49" y="475"/>
                </a:lnTo>
                <a:lnTo>
                  <a:pt x="49" y="475"/>
                </a:lnTo>
                <a:lnTo>
                  <a:pt x="49" y="475"/>
                </a:lnTo>
                <a:lnTo>
                  <a:pt x="49" y="475"/>
                </a:lnTo>
                <a:lnTo>
                  <a:pt x="49" y="474"/>
                </a:lnTo>
                <a:lnTo>
                  <a:pt x="49" y="474"/>
                </a:lnTo>
                <a:lnTo>
                  <a:pt x="48" y="474"/>
                </a:lnTo>
                <a:lnTo>
                  <a:pt x="48" y="474"/>
                </a:lnTo>
                <a:lnTo>
                  <a:pt x="48" y="474"/>
                </a:lnTo>
                <a:lnTo>
                  <a:pt x="48" y="474"/>
                </a:lnTo>
                <a:lnTo>
                  <a:pt x="48" y="474"/>
                </a:lnTo>
                <a:lnTo>
                  <a:pt x="48" y="474"/>
                </a:lnTo>
                <a:lnTo>
                  <a:pt x="48" y="474"/>
                </a:lnTo>
                <a:lnTo>
                  <a:pt x="48" y="474"/>
                </a:lnTo>
                <a:lnTo>
                  <a:pt x="48" y="474"/>
                </a:lnTo>
                <a:lnTo>
                  <a:pt x="48" y="474"/>
                </a:lnTo>
                <a:lnTo>
                  <a:pt x="48" y="474"/>
                </a:lnTo>
                <a:lnTo>
                  <a:pt x="48" y="474"/>
                </a:lnTo>
                <a:lnTo>
                  <a:pt x="48" y="474"/>
                </a:lnTo>
                <a:lnTo>
                  <a:pt x="48" y="474"/>
                </a:lnTo>
                <a:lnTo>
                  <a:pt x="48" y="474"/>
                </a:lnTo>
                <a:lnTo>
                  <a:pt x="49" y="473"/>
                </a:lnTo>
                <a:lnTo>
                  <a:pt x="49" y="473"/>
                </a:lnTo>
                <a:lnTo>
                  <a:pt x="49" y="473"/>
                </a:lnTo>
                <a:lnTo>
                  <a:pt x="49" y="473"/>
                </a:lnTo>
                <a:lnTo>
                  <a:pt x="48" y="473"/>
                </a:lnTo>
                <a:lnTo>
                  <a:pt x="48" y="473"/>
                </a:lnTo>
                <a:lnTo>
                  <a:pt x="48" y="472"/>
                </a:lnTo>
                <a:lnTo>
                  <a:pt x="48" y="472"/>
                </a:lnTo>
                <a:lnTo>
                  <a:pt x="48" y="472"/>
                </a:lnTo>
                <a:lnTo>
                  <a:pt x="48" y="472"/>
                </a:lnTo>
                <a:lnTo>
                  <a:pt x="48" y="472"/>
                </a:lnTo>
                <a:lnTo>
                  <a:pt x="48" y="472"/>
                </a:lnTo>
                <a:lnTo>
                  <a:pt x="48" y="471"/>
                </a:lnTo>
                <a:lnTo>
                  <a:pt x="48" y="471"/>
                </a:lnTo>
                <a:lnTo>
                  <a:pt x="48" y="471"/>
                </a:lnTo>
                <a:lnTo>
                  <a:pt x="48" y="471"/>
                </a:lnTo>
                <a:lnTo>
                  <a:pt x="49" y="471"/>
                </a:lnTo>
                <a:lnTo>
                  <a:pt x="49" y="471"/>
                </a:lnTo>
                <a:lnTo>
                  <a:pt x="49" y="471"/>
                </a:lnTo>
                <a:lnTo>
                  <a:pt x="49" y="471"/>
                </a:lnTo>
                <a:lnTo>
                  <a:pt x="49" y="471"/>
                </a:lnTo>
                <a:lnTo>
                  <a:pt x="49" y="470"/>
                </a:lnTo>
                <a:lnTo>
                  <a:pt x="49" y="470"/>
                </a:lnTo>
                <a:lnTo>
                  <a:pt x="49" y="470"/>
                </a:lnTo>
                <a:lnTo>
                  <a:pt x="48" y="470"/>
                </a:lnTo>
                <a:lnTo>
                  <a:pt x="48" y="470"/>
                </a:lnTo>
                <a:lnTo>
                  <a:pt x="48" y="470"/>
                </a:lnTo>
                <a:lnTo>
                  <a:pt x="48" y="470"/>
                </a:lnTo>
                <a:lnTo>
                  <a:pt x="48" y="470"/>
                </a:lnTo>
                <a:lnTo>
                  <a:pt x="48" y="470"/>
                </a:lnTo>
                <a:lnTo>
                  <a:pt x="48" y="470"/>
                </a:lnTo>
                <a:lnTo>
                  <a:pt x="48" y="470"/>
                </a:lnTo>
                <a:lnTo>
                  <a:pt x="48" y="469"/>
                </a:lnTo>
                <a:lnTo>
                  <a:pt x="48" y="469"/>
                </a:lnTo>
                <a:lnTo>
                  <a:pt x="48" y="469"/>
                </a:lnTo>
                <a:lnTo>
                  <a:pt x="48" y="469"/>
                </a:lnTo>
                <a:lnTo>
                  <a:pt x="48" y="469"/>
                </a:lnTo>
                <a:lnTo>
                  <a:pt x="47" y="469"/>
                </a:lnTo>
                <a:lnTo>
                  <a:pt x="47" y="469"/>
                </a:lnTo>
                <a:lnTo>
                  <a:pt x="47" y="469"/>
                </a:lnTo>
                <a:lnTo>
                  <a:pt x="47" y="469"/>
                </a:lnTo>
                <a:lnTo>
                  <a:pt x="47" y="469"/>
                </a:lnTo>
                <a:lnTo>
                  <a:pt x="47" y="469"/>
                </a:lnTo>
                <a:lnTo>
                  <a:pt x="47" y="469"/>
                </a:lnTo>
                <a:lnTo>
                  <a:pt x="47" y="469"/>
                </a:lnTo>
                <a:lnTo>
                  <a:pt x="47" y="469"/>
                </a:lnTo>
                <a:lnTo>
                  <a:pt x="47" y="468"/>
                </a:lnTo>
                <a:lnTo>
                  <a:pt x="47" y="468"/>
                </a:lnTo>
                <a:lnTo>
                  <a:pt x="47" y="467"/>
                </a:lnTo>
                <a:lnTo>
                  <a:pt x="47" y="467"/>
                </a:lnTo>
                <a:lnTo>
                  <a:pt x="46" y="467"/>
                </a:lnTo>
                <a:lnTo>
                  <a:pt x="46" y="467"/>
                </a:lnTo>
                <a:lnTo>
                  <a:pt x="46" y="467"/>
                </a:lnTo>
                <a:lnTo>
                  <a:pt x="46" y="467"/>
                </a:lnTo>
                <a:lnTo>
                  <a:pt x="46" y="467"/>
                </a:lnTo>
                <a:lnTo>
                  <a:pt x="46" y="467"/>
                </a:lnTo>
                <a:lnTo>
                  <a:pt x="46" y="467"/>
                </a:lnTo>
                <a:lnTo>
                  <a:pt x="46" y="467"/>
                </a:lnTo>
                <a:lnTo>
                  <a:pt x="45" y="467"/>
                </a:lnTo>
                <a:lnTo>
                  <a:pt x="46" y="466"/>
                </a:lnTo>
                <a:lnTo>
                  <a:pt x="46" y="466"/>
                </a:lnTo>
                <a:lnTo>
                  <a:pt x="46" y="466"/>
                </a:lnTo>
                <a:lnTo>
                  <a:pt x="46" y="466"/>
                </a:lnTo>
                <a:lnTo>
                  <a:pt x="46" y="466"/>
                </a:lnTo>
                <a:lnTo>
                  <a:pt x="46" y="466"/>
                </a:lnTo>
                <a:lnTo>
                  <a:pt x="45" y="466"/>
                </a:lnTo>
                <a:lnTo>
                  <a:pt x="45" y="466"/>
                </a:lnTo>
                <a:lnTo>
                  <a:pt x="45" y="466"/>
                </a:lnTo>
                <a:lnTo>
                  <a:pt x="45" y="465"/>
                </a:lnTo>
                <a:lnTo>
                  <a:pt x="45" y="465"/>
                </a:lnTo>
                <a:lnTo>
                  <a:pt x="45" y="465"/>
                </a:lnTo>
                <a:lnTo>
                  <a:pt x="45" y="465"/>
                </a:lnTo>
                <a:lnTo>
                  <a:pt x="45" y="465"/>
                </a:lnTo>
                <a:lnTo>
                  <a:pt x="45" y="465"/>
                </a:lnTo>
                <a:lnTo>
                  <a:pt x="45" y="465"/>
                </a:lnTo>
                <a:lnTo>
                  <a:pt x="45" y="464"/>
                </a:lnTo>
                <a:lnTo>
                  <a:pt x="45" y="464"/>
                </a:lnTo>
                <a:lnTo>
                  <a:pt x="45" y="464"/>
                </a:lnTo>
                <a:lnTo>
                  <a:pt x="45" y="464"/>
                </a:lnTo>
                <a:lnTo>
                  <a:pt x="45" y="464"/>
                </a:lnTo>
                <a:lnTo>
                  <a:pt x="45" y="464"/>
                </a:lnTo>
                <a:lnTo>
                  <a:pt x="45" y="464"/>
                </a:lnTo>
                <a:lnTo>
                  <a:pt x="45" y="464"/>
                </a:lnTo>
                <a:lnTo>
                  <a:pt x="45" y="464"/>
                </a:lnTo>
                <a:lnTo>
                  <a:pt x="44" y="464"/>
                </a:lnTo>
                <a:lnTo>
                  <a:pt x="44" y="464"/>
                </a:lnTo>
                <a:lnTo>
                  <a:pt x="44" y="464"/>
                </a:lnTo>
                <a:lnTo>
                  <a:pt x="44" y="463"/>
                </a:lnTo>
                <a:lnTo>
                  <a:pt x="44" y="463"/>
                </a:lnTo>
                <a:lnTo>
                  <a:pt x="44" y="463"/>
                </a:lnTo>
                <a:lnTo>
                  <a:pt x="44" y="463"/>
                </a:lnTo>
                <a:lnTo>
                  <a:pt x="44" y="463"/>
                </a:lnTo>
                <a:lnTo>
                  <a:pt x="44" y="463"/>
                </a:lnTo>
                <a:lnTo>
                  <a:pt x="44" y="463"/>
                </a:lnTo>
                <a:lnTo>
                  <a:pt x="44" y="463"/>
                </a:lnTo>
                <a:lnTo>
                  <a:pt x="44" y="463"/>
                </a:lnTo>
                <a:lnTo>
                  <a:pt x="44" y="463"/>
                </a:lnTo>
                <a:lnTo>
                  <a:pt x="44" y="463"/>
                </a:lnTo>
                <a:lnTo>
                  <a:pt x="44" y="463"/>
                </a:lnTo>
                <a:lnTo>
                  <a:pt x="44" y="463"/>
                </a:lnTo>
                <a:lnTo>
                  <a:pt x="44" y="462"/>
                </a:lnTo>
                <a:lnTo>
                  <a:pt x="44" y="462"/>
                </a:lnTo>
                <a:lnTo>
                  <a:pt x="43" y="462"/>
                </a:lnTo>
                <a:lnTo>
                  <a:pt x="43" y="462"/>
                </a:lnTo>
                <a:lnTo>
                  <a:pt x="43" y="462"/>
                </a:lnTo>
                <a:lnTo>
                  <a:pt x="43" y="462"/>
                </a:lnTo>
                <a:lnTo>
                  <a:pt x="43" y="462"/>
                </a:lnTo>
                <a:lnTo>
                  <a:pt x="43" y="462"/>
                </a:lnTo>
                <a:lnTo>
                  <a:pt x="42" y="462"/>
                </a:lnTo>
                <a:lnTo>
                  <a:pt x="42" y="462"/>
                </a:lnTo>
                <a:lnTo>
                  <a:pt x="42" y="462"/>
                </a:lnTo>
                <a:lnTo>
                  <a:pt x="42" y="462"/>
                </a:lnTo>
                <a:lnTo>
                  <a:pt x="42" y="462"/>
                </a:lnTo>
                <a:lnTo>
                  <a:pt x="42" y="462"/>
                </a:lnTo>
                <a:lnTo>
                  <a:pt x="42" y="461"/>
                </a:lnTo>
                <a:lnTo>
                  <a:pt x="42" y="461"/>
                </a:lnTo>
                <a:lnTo>
                  <a:pt x="42" y="461"/>
                </a:lnTo>
                <a:lnTo>
                  <a:pt x="43" y="461"/>
                </a:lnTo>
                <a:lnTo>
                  <a:pt x="43" y="460"/>
                </a:lnTo>
                <a:lnTo>
                  <a:pt x="43" y="460"/>
                </a:lnTo>
                <a:lnTo>
                  <a:pt x="43" y="460"/>
                </a:lnTo>
                <a:lnTo>
                  <a:pt x="43" y="460"/>
                </a:lnTo>
                <a:lnTo>
                  <a:pt x="43" y="460"/>
                </a:lnTo>
                <a:lnTo>
                  <a:pt x="43" y="460"/>
                </a:lnTo>
                <a:lnTo>
                  <a:pt x="42" y="460"/>
                </a:lnTo>
                <a:lnTo>
                  <a:pt x="42" y="460"/>
                </a:lnTo>
                <a:lnTo>
                  <a:pt x="42" y="460"/>
                </a:lnTo>
                <a:lnTo>
                  <a:pt x="42" y="460"/>
                </a:lnTo>
                <a:lnTo>
                  <a:pt x="42" y="460"/>
                </a:lnTo>
                <a:lnTo>
                  <a:pt x="42" y="460"/>
                </a:lnTo>
                <a:lnTo>
                  <a:pt x="42" y="460"/>
                </a:lnTo>
                <a:lnTo>
                  <a:pt x="43" y="459"/>
                </a:lnTo>
                <a:lnTo>
                  <a:pt x="43" y="459"/>
                </a:lnTo>
                <a:lnTo>
                  <a:pt x="43" y="459"/>
                </a:lnTo>
                <a:lnTo>
                  <a:pt x="43" y="459"/>
                </a:lnTo>
                <a:lnTo>
                  <a:pt x="43" y="459"/>
                </a:lnTo>
                <a:lnTo>
                  <a:pt x="43" y="459"/>
                </a:lnTo>
                <a:lnTo>
                  <a:pt x="43" y="459"/>
                </a:lnTo>
                <a:lnTo>
                  <a:pt x="43" y="459"/>
                </a:lnTo>
                <a:lnTo>
                  <a:pt x="43" y="459"/>
                </a:lnTo>
                <a:lnTo>
                  <a:pt x="43" y="459"/>
                </a:lnTo>
                <a:lnTo>
                  <a:pt x="43" y="459"/>
                </a:lnTo>
                <a:lnTo>
                  <a:pt x="43" y="459"/>
                </a:lnTo>
                <a:lnTo>
                  <a:pt x="43" y="458"/>
                </a:lnTo>
                <a:lnTo>
                  <a:pt x="43" y="458"/>
                </a:lnTo>
                <a:lnTo>
                  <a:pt x="43" y="458"/>
                </a:lnTo>
                <a:lnTo>
                  <a:pt x="43" y="458"/>
                </a:lnTo>
                <a:lnTo>
                  <a:pt x="43" y="458"/>
                </a:lnTo>
                <a:lnTo>
                  <a:pt x="43" y="457"/>
                </a:lnTo>
                <a:lnTo>
                  <a:pt x="43" y="457"/>
                </a:lnTo>
                <a:lnTo>
                  <a:pt x="43" y="457"/>
                </a:lnTo>
                <a:lnTo>
                  <a:pt x="43" y="457"/>
                </a:lnTo>
                <a:lnTo>
                  <a:pt x="43" y="457"/>
                </a:lnTo>
                <a:lnTo>
                  <a:pt x="43" y="457"/>
                </a:lnTo>
                <a:lnTo>
                  <a:pt x="43" y="457"/>
                </a:lnTo>
                <a:lnTo>
                  <a:pt x="42" y="457"/>
                </a:lnTo>
                <a:lnTo>
                  <a:pt x="42" y="458"/>
                </a:lnTo>
                <a:lnTo>
                  <a:pt x="42" y="458"/>
                </a:lnTo>
                <a:lnTo>
                  <a:pt x="42" y="458"/>
                </a:lnTo>
                <a:lnTo>
                  <a:pt x="42" y="458"/>
                </a:lnTo>
                <a:lnTo>
                  <a:pt x="42" y="457"/>
                </a:lnTo>
                <a:lnTo>
                  <a:pt x="42" y="457"/>
                </a:lnTo>
                <a:lnTo>
                  <a:pt x="42" y="457"/>
                </a:lnTo>
                <a:lnTo>
                  <a:pt x="42" y="457"/>
                </a:lnTo>
                <a:lnTo>
                  <a:pt x="42" y="457"/>
                </a:lnTo>
                <a:lnTo>
                  <a:pt x="42" y="457"/>
                </a:lnTo>
                <a:lnTo>
                  <a:pt x="42" y="457"/>
                </a:lnTo>
                <a:lnTo>
                  <a:pt x="42" y="457"/>
                </a:lnTo>
                <a:lnTo>
                  <a:pt x="42" y="457"/>
                </a:lnTo>
                <a:lnTo>
                  <a:pt x="42" y="457"/>
                </a:lnTo>
                <a:lnTo>
                  <a:pt x="42" y="457"/>
                </a:lnTo>
                <a:lnTo>
                  <a:pt x="42" y="456"/>
                </a:lnTo>
                <a:lnTo>
                  <a:pt x="42" y="456"/>
                </a:lnTo>
                <a:lnTo>
                  <a:pt x="42" y="456"/>
                </a:lnTo>
                <a:lnTo>
                  <a:pt x="42" y="456"/>
                </a:lnTo>
                <a:lnTo>
                  <a:pt x="42" y="456"/>
                </a:lnTo>
                <a:lnTo>
                  <a:pt x="42" y="456"/>
                </a:lnTo>
                <a:lnTo>
                  <a:pt x="42" y="456"/>
                </a:lnTo>
                <a:lnTo>
                  <a:pt x="42" y="456"/>
                </a:lnTo>
                <a:lnTo>
                  <a:pt x="42" y="456"/>
                </a:lnTo>
                <a:lnTo>
                  <a:pt x="42" y="456"/>
                </a:lnTo>
                <a:lnTo>
                  <a:pt x="42" y="455"/>
                </a:lnTo>
                <a:lnTo>
                  <a:pt x="42" y="455"/>
                </a:lnTo>
                <a:lnTo>
                  <a:pt x="42" y="455"/>
                </a:lnTo>
                <a:lnTo>
                  <a:pt x="42" y="455"/>
                </a:lnTo>
                <a:lnTo>
                  <a:pt x="42" y="455"/>
                </a:lnTo>
                <a:lnTo>
                  <a:pt x="42" y="454"/>
                </a:lnTo>
                <a:lnTo>
                  <a:pt x="42" y="454"/>
                </a:lnTo>
                <a:lnTo>
                  <a:pt x="42" y="455"/>
                </a:lnTo>
                <a:lnTo>
                  <a:pt x="42" y="455"/>
                </a:lnTo>
                <a:lnTo>
                  <a:pt x="41" y="455"/>
                </a:lnTo>
                <a:lnTo>
                  <a:pt x="41" y="455"/>
                </a:lnTo>
                <a:lnTo>
                  <a:pt x="41" y="455"/>
                </a:lnTo>
                <a:lnTo>
                  <a:pt x="41" y="455"/>
                </a:lnTo>
                <a:lnTo>
                  <a:pt x="41" y="455"/>
                </a:lnTo>
                <a:lnTo>
                  <a:pt x="41" y="455"/>
                </a:lnTo>
                <a:lnTo>
                  <a:pt x="41" y="455"/>
                </a:lnTo>
                <a:lnTo>
                  <a:pt x="40" y="455"/>
                </a:lnTo>
                <a:lnTo>
                  <a:pt x="39" y="454"/>
                </a:lnTo>
                <a:lnTo>
                  <a:pt x="39" y="454"/>
                </a:lnTo>
                <a:lnTo>
                  <a:pt x="39" y="454"/>
                </a:lnTo>
                <a:lnTo>
                  <a:pt x="39" y="454"/>
                </a:lnTo>
                <a:lnTo>
                  <a:pt x="39" y="454"/>
                </a:lnTo>
                <a:lnTo>
                  <a:pt x="39" y="454"/>
                </a:lnTo>
                <a:lnTo>
                  <a:pt x="39" y="453"/>
                </a:lnTo>
                <a:lnTo>
                  <a:pt x="39" y="453"/>
                </a:lnTo>
                <a:lnTo>
                  <a:pt x="39" y="453"/>
                </a:lnTo>
                <a:lnTo>
                  <a:pt x="39" y="453"/>
                </a:lnTo>
                <a:lnTo>
                  <a:pt x="39" y="453"/>
                </a:lnTo>
                <a:lnTo>
                  <a:pt x="39" y="453"/>
                </a:lnTo>
                <a:lnTo>
                  <a:pt x="39" y="453"/>
                </a:lnTo>
                <a:lnTo>
                  <a:pt x="39" y="453"/>
                </a:lnTo>
                <a:lnTo>
                  <a:pt x="39" y="453"/>
                </a:lnTo>
                <a:lnTo>
                  <a:pt x="38" y="453"/>
                </a:lnTo>
                <a:lnTo>
                  <a:pt x="38" y="453"/>
                </a:lnTo>
                <a:lnTo>
                  <a:pt x="38" y="453"/>
                </a:lnTo>
                <a:lnTo>
                  <a:pt x="38" y="453"/>
                </a:lnTo>
                <a:lnTo>
                  <a:pt x="38" y="453"/>
                </a:lnTo>
                <a:lnTo>
                  <a:pt x="38" y="453"/>
                </a:lnTo>
                <a:lnTo>
                  <a:pt x="38" y="453"/>
                </a:lnTo>
                <a:lnTo>
                  <a:pt x="38" y="453"/>
                </a:lnTo>
                <a:lnTo>
                  <a:pt x="38" y="453"/>
                </a:lnTo>
                <a:lnTo>
                  <a:pt x="37" y="453"/>
                </a:lnTo>
                <a:lnTo>
                  <a:pt x="37" y="452"/>
                </a:lnTo>
                <a:lnTo>
                  <a:pt x="37" y="452"/>
                </a:lnTo>
                <a:lnTo>
                  <a:pt x="36" y="452"/>
                </a:lnTo>
                <a:lnTo>
                  <a:pt x="36" y="452"/>
                </a:lnTo>
                <a:lnTo>
                  <a:pt x="36" y="452"/>
                </a:lnTo>
                <a:lnTo>
                  <a:pt x="36" y="452"/>
                </a:lnTo>
                <a:lnTo>
                  <a:pt x="36" y="452"/>
                </a:lnTo>
                <a:lnTo>
                  <a:pt x="36" y="452"/>
                </a:lnTo>
                <a:lnTo>
                  <a:pt x="36" y="452"/>
                </a:lnTo>
                <a:lnTo>
                  <a:pt x="35" y="452"/>
                </a:lnTo>
                <a:lnTo>
                  <a:pt x="35" y="452"/>
                </a:lnTo>
                <a:lnTo>
                  <a:pt x="35" y="452"/>
                </a:lnTo>
                <a:lnTo>
                  <a:pt x="35" y="451"/>
                </a:lnTo>
                <a:lnTo>
                  <a:pt x="35" y="451"/>
                </a:lnTo>
                <a:lnTo>
                  <a:pt x="35" y="451"/>
                </a:lnTo>
                <a:lnTo>
                  <a:pt x="35" y="451"/>
                </a:lnTo>
                <a:lnTo>
                  <a:pt x="35" y="451"/>
                </a:lnTo>
                <a:lnTo>
                  <a:pt x="35" y="451"/>
                </a:lnTo>
                <a:lnTo>
                  <a:pt x="35" y="451"/>
                </a:lnTo>
                <a:lnTo>
                  <a:pt x="35" y="451"/>
                </a:lnTo>
                <a:lnTo>
                  <a:pt x="35" y="451"/>
                </a:lnTo>
                <a:lnTo>
                  <a:pt x="35" y="450"/>
                </a:lnTo>
                <a:lnTo>
                  <a:pt x="35" y="450"/>
                </a:lnTo>
                <a:lnTo>
                  <a:pt x="35" y="450"/>
                </a:lnTo>
                <a:lnTo>
                  <a:pt x="35" y="450"/>
                </a:lnTo>
                <a:lnTo>
                  <a:pt x="35" y="450"/>
                </a:lnTo>
                <a:lnTo>
                  <a:pt x="35" y="450"/>
                </a:lnTo>
                <a:lnTo>
                  <a:pt x="35" y="450"/>
                </a:lnTo>
                <a:lnTo>
                  <a:pt x="35" y="450"/>
                </a:lnTo>
                <a:lnTo>
                  <a:pt x="35" y="450"/>
                </a:lnTo>
                <a:lnTo>
                  <a:pt x="35" y="450"/>
                </a:lnTo>
                <a:lnTo>
                  <a:pt x="35" y="450"/>
                </a:lnTo>
                <a:lnTo>
                  <a:pt x="35" y="449"/>
                </a:lnTo>
                <a:lnTo>
                  <a:pt x="35" y="449"/>
                </a:lnTo>
                <a:lnTo>
                  <a:pt x="35" y="449"/>
                </a:lnTo>
                <a:lnTo>
                  <a:pt x="35" y="449"/>
                </a:lnTo>
                <a:lnTo>
                  <a:pt x="35" y="449"/>
                </a:lnTo>
                <a:lnTo>
                  <a:pt x="35" y="449"/>
                </a:lnTo>
                <a:lnTo>
                  <a:pt x="35" y="449"/>
                </a:lnTo>
                <a:lnTo>
                  <a:pt x="35" y="449"/>
                </a:lnTo>
                <a:lnTo>
                  <a:pt x="35" y="449"/>
                </a:lnTo>
                <a:lnTo>
                  <a:pt x="35" y="449"/>
                </a:lnTo>
                <a:lnTo>
                  <a:pt x="35" y="448"/>
                </a:lnTo>
                <a:lnTo>
                  <a:pt x="35" y="448"/>
                </a:lnTo>
                <a:lnTo>
                  <a:pt x="35" y="448"/>
                </a:lnTo>
                <a:lnTo>
                  <a:pt x="35" y="448"/>
                </a:lnTo>
                <a:lnTo>
                  <a:pt x="35" y="448"/>
                </a:lnTo>
                <a:lnTo>
                  <a:pt x="35" y="448"/>
                </a:lnTo>
                <a:lnTo>
                  <a:pt x="35" y="448"/>
                </a:lnTo>
                <a:lnTo>
                  <a:pt x="35" y="448"/>
                </a:lnTo>
                <a:lnTo>
                  <a:pt x="35" y="448"/>
                </a:lnTo>
                <a:lnTo>
                  <a:pt x="35" y="448"/>
                </a:lnTo>
                <a:lnTo>
                  <a:pt x="35" y="447"/>
                </a:lnTo>
                <a:lnTo>
                  <a:pt x="35" y="447"/>
                </a:lnTo>
                <a:lnTo>
                  <a:pt x="35" y="447"/>
                </a:lnTo>
                <a:lnTo>
                  <a:pt x="35" y="447"/>
                </a:lnTo>
                <a:lnTo>
                  <a:pt x="35" y="447"/>
                </a:lnTo>
                <a:lnTo>
                  <a:pt x="35" y="447"/>
                </a:lnTo>
                <a:lnTo>
                  <a:pt x="35" y="447"/>
                </a:lnTo>
                <a:lnTo>
                  <a:pt x="35" y="447"/>
                </a:lnTo>
                <a:lnTo>
                  <a:pt x="35" y="447"/>
                </a:lnTo>
                <a:lnTo>
                  <a:pt x="35" y="446"/>
                </a:lnTo>
                <a:lnTo>
                  <a:pt x="35" y="446"/>
                </a:lnTo>
                <a:lnTo>
                  <a:pt x="35" y="446"/>
                </a:lnTo>
                <a:lnTo>
                  <a:pt x="35" y="446"/>
                </a:lnTo>
                <a:lnTo>
                  <a:pt x="35" y="446"/>
                </a:lnTo>
                <a:lnTo>
                  <a:pt x="35" y="446"/>
                </a:lnTo>
                <a:lnTo>
                  <a:pt x="35" y="446"/>
                </a:lnTo>
                <a:lnTo>
                  <a:pt x="35" y="446"/>
                </a:lnTo>
                <a:lnTo>
                  <a:pt x="35" y="446"/>
                </a:lnTo>
                <a:lnTo>
                  <a:pt x="34" y="445"/>
                </a:lnTo>
                <a:lnTo>
                  <a:pt x="34" y="445"/>
                </a:lnTo>
                <a:lnTo>
                  <a:pt x="34" y="445"/>
                </a:lnTo>
                <a:lnTo>
                  <a:pt x="34" y="445"/>
                </a:lnTo>
                <a:lnTo>
                  <a:pt x="34" y="445"/>
                </a:lnTo>
                <a:lnTo>
                  <a:pt x="34" y="445"/>
                </a:lnTo>
                <a:lnTo>
                  <a:pt x="34" y="445"/>
                </a:lnTo>
                <a:lnTo>
                  <a:pt x="34" y="445"/>
                </a:lnTo>
                <a:lnTo>
                  <a:pt x="34" y="445"/>
                </a:lnTo>
                <a:lnTo>
                  <a:pt x="34" y="445"/>
                </a:lnTo>
                <a:lnTo>
                  <a:pt x="34" y="445"/>
                </a:lnTo>
                <a:lnTo>
                  <a:pt x="34" y="444"/>
                </a:lnTo>
                <a:lnTo>
                  <a:pt x="34" y="444"/>
                </a:lnTo>
                <a:lnTo>
                  <a:pt x="33" y="444"/>
                </a:lnTo>
                <a:lnTo>
                  <a:pt x="33" y="444"/>
                </a:lnTo>
                <a:lnTo>
                  <a:pt x="33" y="444"/>
                </a:lnTo>
                <a:lnTo>
                  <a:pt x="33" y="444"/>
                </a:lnTo>
                <a:lnTo>
                  <a:pt x="33" y="444"/>
                </a:lnTo>
                <a:lnTo>
                  <a:pt x="33" y="444"/>
                </a:lnTo>
                <a:lnTo>
                  <a:pt x="33" y="444"/>
                </a:lnTo>
                <a:lnTo>
                  <a:pt x="32" y="444"/>
                </a:lnTo>
                <a:lnTo>
                  <a:pt x="32" y="443"/>
                </a:lnTo>
                <a:lnTo>
                  <a:pt x="32" y="443"/>
                </a:lnTo>
                <a:lnTo>
                  <a:pt x="32" y="443"/>
                </a:lnTo>
                <a:lnTo>
                  <a:pt x="32" y="443"/>
                </a:lnTo>
                <a:lnTo>
                  <a:pt x="32" y="443"/>
                </a:lnTo>
                <a:lnTo>
                  <a:pt x="32" y="443"/>
                </a:lnTo>
                <a:lnTo>
                  <a:pt x="32" y="443"/>
                </a:lnTo>
                <a:lnTo>
                  <a:pt x="32" y="443"/>
                </a:lnTo>
                <a:lnTo>
                  <a:pt x="32" y="443"/>
                </a:lnTo>
                <a:lnTo>
                  <a:pt x="32" y="443"/>
                </a:lnTo>
                <a:lnTo>
                  <a:pt x="32" y="443"/>
                </a:lnTo>
                <a:lnTo>
                  <a:pt x="32" y="443"/>
                </a:lnTo>
                <a:lnTo>
                  <a:pt x="31" y="443"/>
                </a:lnTo>
                <a:lnTo>
                  <a:pt x="31" y="443"/>
                </a:lnTo>
                <a:lnTo>
                  <a:pt x="31" y="443"/>
                </a:lnTo>
                <a:lnTo>
                  <a:pt x="31" y="443"/>
                </a:lnTo>
                <a:lnTo>
                  <a:pt x="31" y="443"/>
                </a:lnTo>
                <a:lnTo>
                  <a:pt x="31" y="443"/>
                </a:lnTo>
                <a:lnTo>
                  <a:pt x="31" y="443"/>
                </a:lnTo>
                <a:lnTo>
                  <a:pt x="31" y="443"/>
                </a:lnTo>
                <a:lnTo>
                  <a:pt x="31" y="443"/>
                </a:lnTo>
                <a:lnTo>
                  <a:pt x="31" y="443"/>
                </a:lnTo>
                <a:lnTo>
                  <a:pt x="31" y="443"/>
                </a:lnTo>
                <a:lnTo>
                  <a:pt x="31" y="443"/>
                </a:lnTo>
                <a:lnTo>
                  <a:pt x="31" y="443"/>
                </a:lnTo>
                <a:lnTo>
                  <a:pt x="31" y="443"/>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1"/>
                </a:lnTo>
                <a:lnTo>
                  <a:pt x="31" y="441"/>
                </a:lnTo>
                <a:lnTo>
                  <a:pt x="31" y="441"/>
                </a:lnTo>
                <a:lnTo>
                  <a:pt x="31" y="441"/>
                </a:lnTo>
                <a:lnTo>
                  <a:pt x="31" y="441"/>
                </a:lnTo>
                <a:lnTo>
                  <a:pt x="31" y="441"/>
                </a:lnTo>
                <a:lnTo>
                  <a:pt x="31" y="441"/>
                </a:lnTo>
                <a:lnTo>
                  <a:pt x="31" y="440"/>
                </a:lnTo>
                <a:lnTo>
                  <a:pt x="31" y="440"/>
                </a:lnTo>
                <a:lnTo>
                  <a:pt x="31" y="440"/>
                </a:lnTo>
                <a:lnTo>
                  <a:pt x="31" y="440"/>
                </a:lnTo>
                <a:lnTo>
                  <a:pt x="31" y="440"/>
                </a:lnTo>
                <a:lnTo>
                  <a:pt x="32" y="440"/>
                </a:lnTo>
                <a:lnTo>
                  <a:pt x="32" y="440"/>
                </a:lnTo>
                <a:lnTo>
                  <a:pt x="32" y="440"/>
                </a:lnTo>
                <a:lnTo>
                  <a:pt x="32" y="440"/>
                </a:lnTo>
                <a:lnTo>
                  <a:pt x="32" y="440"/>
                </a:lnTo>
                <a:lnTo>
                  <a:pt x="32" y="440"/>
                </a:lnTo>
                <a:lnTo>
                  <a:pt x="32" y="440"/>
                </a:lnTo>
                <a:lnTo>
                  <a:pt x="32" y="439"/>
                </a:lnTo>
                <a:lnTo>
                  <a:pt x="31" y="439"/>
                </a:lnTo>
                <a:lnTo>
                  <a:pt x="31" y="439"/>
                </a:lnTo>
                <a:lnTo>
                  <a:pt x="31" y="439"/>
                </a:lnTo>
                <a:lnTo>
                  <a:pt x="31" y="439"/>
                </a:lnTo>
                <a:lnTo>
                  <a:pt x="31" y="439"/>
                </a:lnTo>
                <a:lnTo>
                  <a:pt x="31" y="439"/>
                </a:lnTo>
                <a:lnTo>
                  <a:pt x="32" y="439"/>
                </a:lnTo>
                <a:lnTo>
                  <a:pt x="32" y="439"/>
                </a:lnTo>
                <a:lnTo>
                  <a:pt x="32" y="439"/>
                </a:lnTo>
                <a:lnTo>
                  <a:pt x="32" y="439"/>
                </a:lnTo>
                <a:lnTo>
                  <a:pt x="32" y="439"/>
                </a:lnTo>
                <a:lnTo>
                  <a:pt x="32" y="439"/>
                </a:lnTo>
                <a:lnTo>
                  <a:pt x="32" y="439"/>
                </a:lnTo>
                <a:lnTo>
                  <a:pt x="32" y="439"/>
                </a:lnTo>
                <a:lnTo>
                  <a:pt x="32" y="439"/>
                </a:lnTo>
                <a:lnTo>
                  <a:pt x="32" y="439"/>
                </a:lnTo>
                <a:lnTo>
                  <a:pt x="32" y="439"/>
                </a:lnTo>
                <a:lnTo>
                  <a:pt x="32" y="439"/>
                </a:lnTo>
                <a:lnTo>
                  <a:pt x="32" y="438"/>
                </a:lnTo>
                <a:lnTo>
                  <a:pt x="32" y="438"/>
                </a:lnTo>
                <a:lnTo>
                  <a:pt x="32" y="438"/>
                </a:lnTo>
                <a:lnTo>
                  <a:pt x="32" y="438"/>
                </a:lnTo>
                <a:lnTo>
                  <a:pt x="32" y="438"/>
                </a:lnTo>
                <a:lnTo>
                  <a:pt x="32" y="438"/>
                </a:lnTo>
                <a:lnTo>
                  <a:pt x="32" y="438"/>
                </a:lnTo>
                <a:lnTo>
                  <a:pt x="32" y="438"/>
                </a:lnTo>
                <a:lnTo>
                  <a:pt x="32" y="438"/>
                </a:lnTo>
                <a:lnTo>
                  <a:pt x="32" y="438"/>
                </a:lnTo>
                <a:lnTo>
                  <a:pt x="32" y="438"/>
                </a:lnTo>
                <a:lnTo>
                  <a:pt x="32" y="438"/>
                </a:lnTo>
                <a:lnTo>
                  <a:pt x="32" y="438"/>
                </a:lnTo>
                <a:lnTo>
                  <a:pt x="32" y="438"/>
                </a:lnTo>
                <a:lnTo>
                  <a:pt x="32" y="438"/>
                </a:lnTo>
                <a:lnTo>
                  <a:pt x="32" y="438"/>
                </a:lnTo>
                <a:lnTo>
                  <a:pt x="32" y="438"/>
                </a:lnTo>
                <a:lnTo>
                  <a:pt x="32" y="438"/>
                </a:lnTo>
                <a:lnTo>
                  <a:pt x="32" y="437"/>
                </a:lnTo>
                <a:lnTo>
                  <a:pt x="32" y="437"/>
                </a:lnTo>
                <a:lnTo>
                  <a:pt x="32" y="437"/>
                </a:lnTo>
                <a:lnTo>
                  <a:pt x="32" y="437"/>
                </a:lnTo>
                <a:lnTo>
                  <a:pt x="31" y="437"/>
                </a:lnTo>
                <a:lnTo>
                  <a:pt x="31" y="437"/>
                </a:lnTo>
                <a:lnTo>
                  <a:pt x="31" y="437"/>
                </a:lnTo>
                <a:lnTo>
                  <a:pt x="31" y="437"/>
                </a:lnTo>
                <a:lnTo>
                  <a:pt x="31" y="437"/>
                </a:lnTo>
                <a:lnTo>
                  <a:pt x="31" y="437"/>
                </a:lnTo>
                <a:lnTo>
                  <a:pt x="31" y="436"/>
                </a:lnTo>
                <a:lnTo>
                  <a:pt x="31" y="436"/>
                </a:lnTo>
                <a:lnTo>
                  <a:pt x="31" y="436"/>
                </a:lnTo>
                <a:lnTo>
                  <a:pt x="31" y="436"/>
                </a:lnTo>
                <a:lnTo>
                  <a:pt x="31" y="436"/>
                </a:lnTo>
                <a:lnTo>
                  <a:pt x="31" y="436"/>
                </a:lnTo>
                <a:lnTo>
                  <a:pt x="31" y="436"/>
                </a:lnTo>
                <a:lnTo>
                  <a:pt x="31" y="436"/>
                </a:lnTo>
                <a:lnTo>
                  <a:pt x="31" y="436"/>
                </a:lnTo>
                <a:lnTo>
                  <a:pt x="31" y="436"/>
                </a:lnTo>
                <a:lnTo>
                  <a:pt x="31" y="436"/>
                </a:lnTo>
                <a:lnTo>
                  <a:pt x="31" y="436"/>
                </a:lnTo>
                <a:lnTo>
                  <a:pt x="31" y="436"/>
                </a:lnTo>
                <a:lnTo>
                  <a:pt x="31" y="435"/>
                </a:lnTo>
                <a:lnTo>
                  <a:pt x="31" y="435"/>
                </a:lnTo>
                <a:lnTo>
                  <a:pt x="31" y="435"/>
                </a:lnTo>
                <a:lnTo>
                  <a:pt x="31" y="435"/>
                </a:lnTo>
                <a:lnTo>
                  <a:pt x="31" y="435"/>
                </a:lnTo>
                <a:lnTo>
                  <a:pt x="31" y="435"/>
                </a:lnTo>
                <a:lnTo>
                  <a:pt x="31" y="435"/>
                </a:lnTo>
                <a:lnTo>
                  <a:pt x="31" y="435"/>
                </a:lnTo>
                <a:lnTo>
                  <a:pt x="31" y="435"/>
                </a:lnTo>
                <a:lnTo>
                  <a:pt x="31" y="435"/>
                </a:lnTo>
                <a:lnTo>
                  <a:pt x="31" y="435"/>
                </a:lnTo>
                <a:lnTo>
                  <a:pt x="31" y="435"/>
                </a:lnTo>
                <a:lnTo>
                  <a:pt x="31" y="434"/>
                </a:lnTo>
                <a:lnTo>
                  <a:pt x="31" y="434"/>
                </a:lnTo>
                <a:lnTo>
                  <a:pt x="31" y="434"/>
                </a:lnTo>
                <a:lnTo>
                  <a:pt x="31" y="434"/>
                </a:lnTo>
                <a:lnTo>
                  <a:pt x="31" y="434"/>
                </a:lnTo>
                <a:lnTo>
                  <a:pt x="31" y="434"/>
                </a:lnTo>
                <a:lnTo>
                  <a:pt x="31" y="434"/>
                </a:lnTo>
                <a:lnTo>
                  <a:pt x="31" y="434"/>
                </a:lnTo>
                <a:lnTo>
                  <a:pt x="31" y="433"/>
                </a:lnTo>
                <a:lnTo>
                  <a:pt x="31" y="433"/>
                </a:lnTo>
                <a:lnTo>
                  <a:pt x="31" y="433"/>
                </a:lnTo>
                <a:lnTo>
                  <a:pt x="31" y="433"/>
                </a:lnTo>
                <a:lnTo>
                  <a:pt x="31" y="433"/>
                </a:lnTo>
                <a:lnTo>
                  <a:pt x="31" y="433"/>
                </a:lnTo>
                <a:lnTo>
                  <a:pt x="31" y="433"/>
                </a:lnTo>
                <a:lnTo>
                  <a:pt x="31" y="433"/>
                </a:lnTo>
                <a:lnTo>
                  <a:pt x="31" y="433"/>
                </a:lnTo>
                <a:lnTo>
                  <a:pt x="31" y="433"/>
                </a:lnTo>
                <a:lnTo>
                  <a:pt x="31" y="433"/>
                </a:lnTo>
                <a:lnTo>
                  <a:pt x="31" y="433"/>
                </a:lnTo>
                <a:lnTo>
                  <a:pt x="31" y="433"/>
                </a:lnTo>
                <a:lnTo>
                  <a:pt x="31" y="433"/>
                </a:lnTo>
                <a:lnTo>
                  <a:pt x="31" y="433"/>
                </a:lnTo>
                <a:lnTo>
                  <a:pt x="31" y="433"/>
                </a:lnTo>
                <a:lnTo>
                  <a:pt x="32" y="432"/>
                </a:lnTo>
                <a:lnTo>
                  <a:pt x="32" y="432"/>
                </a:lnTo>
                <a:lnTo>
                  <a:pt x="32" y="432"/>
                </a:lnTo>
                <a:lnTo>
                  <a:pt x="32" y="432"/>
                </a:lnTo>
                <a:lnTo>
                  <a:pt x="32" y="432"/>
                </a:lnTo>
                <a:lnTo>
                  <a:pt x="32" y="432"/>
                </a:lnTo>
                <a:lnTo>
                  <a:pt x="32" y="432"/>
                </a:lnTo>
                <a:lnTo>
                  <a:pt x="32" y="432"/>
                </a:lnTo>
                <a:lnTo>
                  <a:pt x="32" y="432"/>
                </a:lnTo>
                <a:lnTo>
                  <a:pt x="32" y="432"/>
                </a:lnTo>
                <a:lnTo>
                  <a:pt x="32" y="432"/>
                </a:lnTo>
                <a:lnTo>
                  <a:pt x="32" y="432"/>
                </a:lnTo>
                <a:lnTo>
                  <a:pt x="32" y="432"/>
                </a:lnTo>
                <a:lnTo>
                  <a:pt x="32" y="432"/>
                </a:lnTo>
                <a:lnTo>
                  <a:pt x="31" y="432"/>
                </a:lnTo>
                <a:lnTo>
                  <a:pt x="32" y="431"/>
                </a:lnTo>
                <a:lnTo>
                  <a:pt x="32" y="431"/>
                </a:lnTo>
                <a:lnTo>
                  <a:pt x="32" y="431"/>
                </a:lnTo>
                <a:lnTo>
                  <a:pt x="32" y="431"/>
                </a:lnTo>
                <a:lnTo>
                  <a:pt x="32" y="431"/>
                </a:lnTo>
                <a:lnTo>
                  <a:pt x="32" y="431"/>
                </a:lnTo>
                <a:lnTo>
                  <a:pt x="32" y="431"/>
                </a:lnTo>
                <a:lnTo>
                  <a:pt x="32" y="431"/>
                </a:lnTo>
                <a:lnTo>
                  <a:pt x="32" y="431"/>
                </a:lnTo>
                <a:lnTo>
                  <a:pt x="32" y="431"/>
                </a:lnTo>
                <a:lnTo>
                  <a:pt x="32" y="431"/>
                </a:lnTo>
                <a:lnTo>
                  <a:pt x="32" y="431"/>
                </a:lnTo>
                <a:lnTo>
                  <a:pt x="32" y="431"/>
                </a:lnTo>
                <a:lnTo>
                  <a:pt x="32" y="431"/>
                </a:lnTo>
                <a:lnTo>
                  <a:pt x="32" y="431"/>
                </a:lnTo>
                <a:lnTo>
                  <a:pt x="32" y="431"/>
                </a:lnTo>
                <a:lnTo>
                  <a:pt x="32" y="431"/>
                </a:lnTo>
                <a:lnTo>
                  <a:pt x="32" y="431"/>
                </a:lnTo>
                <a:lnTo>
                  <a:pt x="32" y="430"/>
                </a:lnTo>
                <a:lnTo>
                  <a:pt x="32" y="430"/>
                </a:lnTo>
                <a:lnTo>
                  <a:pt x="33" y="430"/>
                </a:lnTo>
                <a:lnTo>
                  <a:pt x="33" y="429"/>
                </a:lnTo>
                <a:lnTo>
                  <a:pt x="33" y="429"/>
                </a:lnTo>
                <a:lnTo>
                  <a:pt x="33" y="429"/>
                </a:lnTo>
                <a:lnTo>
                  <a:pt x="33" y="429"/>
                </a:lnTo>
                <a:lnTo>
                  <a:pt x="33" y="429"/>
                </a:lnTo>
                <a:lnTo>
                  <a:pt x="33" y="429"/>
                </a:lnTo>
                <a:lnTo>
                  <a:pt x="33" y="429"/>
                </a:lnTo>
                <a:lnTo>
                  <a:pt x="33" y="429"/>
                </a:lnTo>
                <a:lnTo>
                  <a:pt x="33" y="429"/>
                </a:lnTo>
                <a:lnTo>
                  <a:pt x="33" y="429"/>
                </a:lnTo>
                <a:lnTo>
                  <a:pt x="33" y="429"/>
                </a:lnTo>
                <a:lnTo>
                  <a:pt x="33" y="429"/>
                </a:lnTo>
                <a:lnTo>
                  <a:pt x="33" y="429"/>
                </a:lnTo>
                <a:lnTo>
                  <a:pt x="33" y="429"/>
                </a:lnTo>
                <a:lnTo>
                  <a:pt x="33" y="429"/>
                </a:lnTo>
                <a:lnTo>
                  <a:pt x="34" y="429"/>
                </a:lnTo>
                <a:lnTo>
                  <a:pt x="34" y="429"/>
                </a:lnTo>
                <a:lnTo>
                  <a:pt x="34" y="429"/>
                </a:lnTo>
                <a:lnTo>
                  <a:pt x="34" y="429"/>
                </a:lnTo>
                <a:lnTo>
                  <a:pt x="34" y="429"/>
                </a:lnTo>
                <a:lnTo>
                  <a:pt x="34" y="428"/>
                </a:lnTo>
                <a:lnTo>
                  <a:pt x="34" y="428"/>
                </a:lnTo>
                <a:lnTo>
                  <a:pt x="34" y="428"/>
                </a:lnTo>
                <a:lnTo>
                  <a:pt x="34" y="428"/>
                </a:lnTo>
                <a:lnTo>
                  <a:pt x="34" y="428"/>
                </a:lnTo>
                <a:lnTo>
                  <a:pt x="34" y="428"/>
                </a:lnTo>
                <a:lnTo>
                  <a:pt x="34" y="428"/>
                </a:lnTo>
                <a:lnTo>
                  <a:pt x="34" y="428"/>
                </a:lnTo>
                <a:lnTo>
                  <a:pt x="34" y="428"/>
                </a:lnTo>
                <a:lnTo>
                  <a:pt x="34" y="428"/>
                </a:lnTo>
                <a:lnTo>
                  <a:pt x="34" y="428"/>
                </a:lnTo>
                <a:lnTo>
                  <a:pt x="34" y="427"/>
                </a:lnTo>
                <a:lnTo>
                  <a:pt x="34" y="427"/>
                </a:lnTo>
                <a:lnTo>
                  <a:pt x="34" y="427"/>
                </a:lnTo>
                <a:lnTo>
                  <a:pt x="34" y="427"/>
                </a:lnTo>
                <a:lnTo>
                  <a:pt x="34" y="427"/>
                </a:lnTo>
                <a:lnTo>
                  <a:pt x="34" y="427"/>
                </a:lnTo>
                <a:lnTo>
                  <a:pt x="34" y="427"/>
                </a:lnTo>
                <a:lnTo>
                  <a:pt x="35" y="427"/>
                </a:lnTo>
                <a:lnTo>
                  <a:pt x="35" y="426"/>
                </a:lnTo>
                <a:lnTo>
                  <a:pt x="35" y="426"/>
                </a:lnTo>
                <a:lnTo>
                  <a:pt x="35" y="426"/>
                </a:lnTo>
                <a:lnTo>
                  <a:pt x="35" y="426"/>
                </a:lnTo>
                <a:lnTo>
                  <a:pt x="35" y="426"/>
                </a:lnTo>
                <a:lnTo>
                  <a:pt x="35" y="426"/>
                </a:lnTo>
                <a:lnTo>
                  <a:pt x="35" y="426"/>
                </a:lnTo>
                <a:lnTo>
                  <a:pt x="35" y="426"/>
                </a:lnTo>
                <a:lnTo>
                  <a:pt x="35" y="426"/>
                </a:lnTo>
                <a:lnTo>
                  <a:pt x="35" y="426"/>
                </a:lnTo>
                <a:lnTo>
                  <a:pt x="35" y="426"/>
                </a:lnTo>
                <a:lnTo>
                  <a:pt x="35" y="425"/>
                </a:lnTo>
                <a:lnTo>
                  <a:pt x="35" y="425"/>
                </a:lnTo>
                <a:lnTo>
                  <a:pt x="35" y="425"/>
                </a:lnTo>
                <a:lnTo>
                  <a:pt x="35" y="425"/>
                </a:lnTo>
                <a:lnTo>
                  <a:pt x="35" y="425"/>
                </a:lnTo>
                <a:lnTo>
                  <a:pt x="35" y="425"/>
                </a:lnTo>
                <a:lnTo>
                  <a:pt x="35" y="425"/>
                </a:lnTo>
                <a:lnTo>
                  <a:pt x="35" y="425"/>
                </a:lnTo>
                <a:lnTo>
                  <a:pt x="35" y="425"/>
                </a:lnTo>
                <a:lnTo>
                  <a:pt x="35" y="425"/>
                </a:lnTo>
                <a:lnTo>
                  <a:pt x="35" y="425"/>
                </a:lnTo>
                <a:lnTo>
                  <a:pt x="35" y="425"/>
                </a:lnTo>
                <a:lnTo>
                  <a:pt x="35" y="425"/>
                </a:lnTo>
                <a:lnTo>
                  <a:pt x="35" y="425"/>
                </a:lnTo>
                <a:lnTo>
                  <a:pt x="35" y="425"/>
                </a:lnTo>
                <a:lnTo>
                  <a:pt x="35" y="424"/>
                </a:lnTo>
                <a:lnTo>
                  <a:pt x="35" y="424"/>
                </a:lnTo>
                <a:lnTo>
                  <a:pt x="35" y="424"/>
                </a:lnTo>
                <a:lnTo>
                  <a:pt x="35" y="424"/>
                </a:lnTo>
                <a:lnTo>
                  <a:pt x="35" y="424"/>
                </a:lnTo>
                <a:lnTo>
                  <a:pt x="35" y="424"/>
                </a:lnTo>
                <a:lnTo>
                  <a:pt x="35" y="424"/>
                </a:lnTo>
                <a:lnTo>
                  <a:pt x="35" y="424"/>
                </a:lnTo>
                <a:lnTo>
                  <a:pt x="35" y="423"/>
                </a:lnTo>
                <a:lnTo>
                  <a:pt x="35" y="423"/>
                </a:lnTo>
                <a:lnTo>
                  <a:pt x="35" y="423"/>
                </a:lnTo>
                <a:lnTo>
                  <a:pt x="35" y="423"/>
                </a:lnTo>
                <a:lnTo>
                  <a:pt x="35" y="423"/>
                </a:lnTo>
                <a:lnTo>
                  <a:pt x="35" y="423"/>
                </a:lnTo>
                <a:lnTo>
                  <a:pt x="35" y="423"/>
                </a:lnTo>
                <a:lnTo>
                  <a:pt x="35" y="423"/>
                </a:lnTo>
                <a:lnTo>
                  <a:pt x="35" y="423"/>
                </a:lnTo>
                <a:lnTo>
                  <a:pt x="35" y="423"/>
                </a:lnTo>
                <a:lnTo>
                  <a:pt x="35" y="423"/>
                </a:lnTo>
                <a:lnTo>
                  <a:pt x="35" y="423"/>
                </a:lnTo>
                <a:lnTo>
                  <a:pt x="35" y="423"/>
                </a:lnTo>
                <a:lnTo>
                  <a:pt x="35" y="423"/>
                </a:lnTo>
                <a:lnTo>
                  <a:pt x="35" y="423"/>
                </a:lnTo>
                <a:lnTo>
                  <a:pt x="35" y="422"/>
                </a:lnTo>
                <a:lnTo>
                  <a:pt x="35" y="422"/>
                </a:lnTo>
                <a:lnTo>
                  <a:pt x="35" y="422"/>
                </a:lnTo>
                <a:lnTo>
                  <a:pt x="35" y="422"/>
                </a:lnTo>
                <a:lnTo>
                  <a:pt x="35" y="422"/>
                </a:lnTo>
                <a:lnTo>
                  <a:pt x="35" y="422"/>
                </a:lnTo>
                <a:lnTo>
                  <a:pt x="35" y="422"/>
                </a:lnTo>
                <a:lnTo>
                  <a:pt x="35" y="422"/>
                </a:lnTo>
                <a:lnTo>
                  <a:pt x="35" y="422"/>
                </a:lnTo>
                <a:lnTo>
                  <a:pt x="35" y="422"/>
                </a:lnTo>
                <a:lnTo>
                  <a:pt x="35" y="422"/>
                </a:lnTo>
                <a:lnTo>
                  <a:pt x="35" y="422"/>
                </a:lnTo>
                <a:lnTo>
                  <a:pt x="35" y="422"/>
                </a:lnTo>
                <a:lnTo>
                  <a:pt x="35" y="422"/>
                </a:lnTo>
                <a:lnTo>
                  <a:pt x="35" y="421"/>
                </a:lnTo>
                <a:lnTo>
                  <a:pt x="35" y="421"/>
                </a:lnTo>
                <a:lnTo>
                  <a:pt x="35" y="421"/>
                </a:lnTo>
                <a:lnTo>
                  <a:pt x="35" y="421"/>
                </a:lnTo>
                <a:lnTo>
                  <a:pt x="35" y="421"/>
                </a:lnTo>
                <a:lnTo>
                  <a:pt x="35" y="421"/>
                </a:lnTo>
                <a:lnTo>
                  <a:pt x="35" y="421"/>
                </a:lnTo>
                <a:lnTo>
                  <a:pt x="35" y="421"/>
                </a:lnTo>
                <a:lnTo>
                  <a:pt x="35" y="421"/>
                </a:lnTo>
                <a:lnTo>
                  <a:pt x="34" y="421"/>
                </a:lnTo>
                <a:lnTo>
                  <a:pt x="34" y="421"/>
                </a:lnTo>
                <a:lnTo>
                  <a:pt x="34" y="421"/>
                </a:lnTo>
                <a:lnTo>
                  <a:pt x="34" y="421"/>
                </a:lnTo>
                <a:lnTo>
                  <a:pt x="34" y="421"/>
                </a:lnTo>
                <a:lnTo>
                  <a:pt x="34" y="421"/>
                </a:lnTo>
                <a:lnTo>
                  <a:pt x="35" y="420"/>
                </a:lnTo>
                <a:lnTo>
                  <a:pt x="35" y="420"/>
                </a:lnTo>
                <a:lnTo>
                  <a:pt x="35" y="420"/>
                </a:lnTo>
                <a:lnTo>
                  <a:pt x="35" y="420"/>
                </a:lnTo>
                <a:lnTo>
                  <a:pt x="35" y="420"/>
                </a:lnTo>
                <a:lnTo>
                  <a:pt x="35" y="420"/>
                </a:lnTo>
                <a:lnTo>
                  <a:pt x="35" y="420"/>
                </a:lnTo>
                <a:lnTo>
                  <a:pt x="35" y="420"/>
                </a:lnTo>
                <a:lnTo>
                  <a:pt x="35" y="420"/>
                </a:lnTo>
                <a:lnTo>
                  <a:pt x="35" y="420"/>
                </a:lnTo>
                <a:lnTo>
                  <a:pt x="35" y="420"/>
                </a:lnTo>
                <a:lnTo>
                  <a:pt x="35" y="420"/>
                </a:lnTo>
                <a:lnTo>
                  <a:pt x="35" y="419"/>
                </a:lnTo>
                <a:lnTo>
                  <a:pt x="35" y="419"/>
                </a:lnTo>
                <a:lnTo>
                  <a:pt x="35" y="419"/>
                </a:lnTo>
                <a:lnTo>
                  <a:pt x="35" y="419"/>
                </a:lnTo>
                <a:lnTo>
                  <a:pt x="35" y="419"/>
                </a:lnTo>
                <a:lnTo>
                  <a:pt x="35" y="419"/>
                </a:lnTo>
                <a:lnTo>
                  <a:pt x="35" y="419"/>
                </a:lnTo>
                <a:lnTo>
                  <a:pt x="35" y="419"/>
                </a:lnTo>
                <a:lnTo>
                  <a:pt x="35" y="419"/>
                </a:lnTo>
                <a:lnTo>
                  <a:pt x="35" y="419"/>
                </a:lnTo>
                <a:lnTo>
                  <a:pt x="34" y="419"/>
                </a:lnTo>
                <a:lnTo>
                  <a:pt x="34" y="419"/>
                </a:lnTo>
                <a:lnTo>
                  <a:pt x="34" y="419"/>
                </a:lnTo>
                <a:lnTo>
                  <a:pt x="34" y="419"/>
                </a:lnTo>
                <a:lnTo>
                  <a:pt x="34" y="419"/>
                </a:lnTo>
                <a:lnTo>
                  <a:pt x="34" y="419"/>
                </a:lnTo>
                <a:lnTo>
                  <a:pt x="34" y="419"/>
                </a:lnTo>
                <a:lnTo>
                  <a:pt x="34" y="418"/>
                </a:lnTo>
                <a:lnTo>
                  <a:pt x="34" y="418"/>
                </a:lnTo>
                <a:lnTo>
                  <a:pt x="34" y="418"/>
                </a:lnTo>
                <a:lnTo>
                  <a:pt x="34" y="418"/>
                </a:lnTo>
                <a:lnTo>
                  <a:pt x="34" y="418"/>
                </a:lnTo>
                <a:lnTo>
                  <a:pt x="34" y="418"/>
                </a:lnTo>
                <a:lnTo>
                  <a:pt x="34" y="418"/>
                </a:lnTo>
                <a:lnTo>
                  <a:pt x="34" y="418"/>
                </a:lnTo>
                <a:lnTo>
                  <a:pt x="34" y="418"/>
                </a:lnTo>
                <a:lnTo>
                  <a:pt x="34" y="418"/>
                </a:lnTo>
                <a:lnTo>
                  <a:pt x="34" y="418"/>
                </a:lnTo>
                <a:lnTo>
                  <a:pt x="34" y="418"/>
                </a:lnTo>
                <a:lnTo>
                  <a:pt x="34" y="418"/>
                </a:lnTo>
                <a:lnTo>
                  <a:pt x="33" y="418"/>
                </a:lnTo>
                <a:lnTo>
                  <a:pt x="33" y="418"/>
                </a:lnTo>
                <a:lnTo>
                  <a:pt x="33" y="418"/>
                </a:lnTo>
                <a:lnTo>
                  <a:pt x="33" y="418"/>
                </a:lnTo>
                <a:lnTo>
                  <a:pt x="33" y="418"/>
                </a:lnTo>
                <a:lnTo>
                  <a:pt x="32" y="418"/>
                </a:lnTo>
                <a:lnTo>
                  <a:pt x="32" y="418"/>
                </a:lnTo>
                <a:lnTo>
                  <a:pt x="32" y="418"/>
                </a:lnTo>
                <a:lnTo>
                  <a:pt x="32" y="418"/>
                </a:lnTo>
                <a:lnTo>
                  <a:pt x="32" y="418"/>
                </a:lnTo>
                <a:lnTo>
                  <a:pt x="32" y="418"/>
                </a:lnTo>
                <a:lnTo>
                  <a:pt x="32" y="418"/>
                </a:lnTo>
                <a:lnTo>
                  <a:pt x="32" y="417"/>
                </a:lnTo>
                <a:lnTo>
                  <a:pt x="32" y="417"/>
                </a:lnTo>
                <a:lnTo>
                  <a:pt x="32" y="417"/>
                </a:lnTo>
                <a:lnTo>
                  <a:pt x="32" y="417"/>
                </a:lnTo>
                <a:lnTo>
                  <a:pt x="32" y="417"/>
                </a:lnTo>
                <a:lnTo>
                  <a:pt x="32" y="417"/>
                </a:lnTo>
                <a:lnTo>
                  <a:pt x="32" y="417"/>
                </a:lnTo>
                <a:lnTo>
                  <a:pt x="32" y="417"/>
                </a:lnTo>
                <a:lnTo>
                  <a:pt x="32" y="417"/>
                </a:lnTo>
                <a:lnTo>
                  <a:pt x="32" y="417"/>
                </a:lnTo>
                <a:lnTo>
                  <a:pt x="32" y="417"/>
                </a:lnTo>
                <a:lnTo>
                  <a:pt x="32" y="417"/>
                </a:lnTo>
                <a:lnTo>
                  <a:pt x="32" y="416"/>
                </a:lnTo>
                <a:lnTo>
                  <a:pt x="32" y="416"/>
                </a:lnTo>
                <a:lnTo>
                  <a:pt x="32" y="416"/>
                </a:lnTo>
                <a:lnTo>
                  <a:pt x="32" y="416"/>
                </a:lnTo>
                <a:lnTo>
                  <a:pt x="31" y="416"/>
                </a:lnTo>
                <a:lnTo>
                  <a:pt x="31" y="416"/>
                </a:lnTo>
                <a:lnTo>
                  <a:pt x="31" y="416"/>
                </a:lnTo>
                <a:lnTo>
                  <a:pt x="31" y="416"/>
                </a:lnTo>
                <a:lnTo>
                  <a:pt x="31" y="416"/>
                </a:lnTo>
                <a:lnTo>
                  <a:pt x="31" y="416"/>
                </a:lnTo>
                <a:lnTo>
                  <a:pt x="31" y="416"/>
                </a:lnTo>
                <a:lnTo>
                  <a:pt x="31" y="416"/>
                </a:lnTo>
                <a:lnTo>
                  <a:pt x="31" y="416"/>
                </a:lnTo>
                <a:lnTo>
                  <a:pt x="31" y="416"/>
                </a:lnTo>
                <a:lnTo>
                  <a:pt x="31" y="416"/>
                </a:lnTo>
                <a:lnTo>
                  <a:pt x="31" y="416"/>
                </a:lnTo>
                <a:lnTo>
                  <a:pt x="30" y="416"/>
                </a:lnTo>
                <a:lnTo>
                  <a:pt x="30" y="416"/>
                </a:lnTo>
                <a:lnTo>
                  <a:pt x="30" y="416"/>
                </a:lnTo>
                <a:lnTo>
                  <a:pt x="30" y="416"/>
                </a:lnTo>
                <a:lnTo>
                  <a:pt x="30" y="416"/>
                </a:lnTo>
                <a:lnTo>
                  <a:pt x="30" y="415"/>
                </a:lnTo>
                <a:lnTo>
                  <a:pt x="30" y="415"/>
                </a:lnTo>
                <a:lnTo>
                  <a:pt x="30" y="415"/>
                </a:lnTo>
                <a:lnTo>
                  <a:pt x="30" y="415"/>
                </a:lnTo>
                <a:lnTo>
                  <a:pt x="30" y="415"/>
                </a:lnTo>
                <a:lnTo>
                  <a:pt x="30" y="415"/>
                </a:lnTo>
                <a:lnTo>
                  <a:pt x="30" y="415"/>
                </a:lnTo>
                <a:lnTo>
                  <a:pt x="30" y="415"/>
                </a:lnTo>
                <a:lnTo>
                  <a:pt x="30" y="415"/>
                </a:lnTo>
                <a:lnTo>
                  <a:pt x="30" y="415"/>
                </a:lnTo>
                <a:lnTo>
                  <a:pt x="30" y="415"/>
                </a:lnTo>
                <a:lnTo>
                  <a:pt x="30" y="415"/>
                </a:lnTo>
                <a:lnTo>
                  <a:pt x="30" y="415"/>
                </a:lnTo>
                <a:lnTo>
                  <a:pt x="30"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4"/>
                </a:lnTo>
                <a:lnTo>
                  <a:pt x="29" y="414"/>
                </a:lnTo>
                <a:lnTo>
                  <a:pt x="29" y="414"/>
                </a:lnTo>
                <a:lnTo>
                  <a:pt x="29" y="414"/>
                </a:lnTo>
                <a:lnTo>
                  <a:pt x="29" y="414"/>
                </a:lnTo>
                <a:lnTo>
                  <a:pt x="29" y="414"/>
                </a:lnTo>
                <a:lnTo>
                  <a:pt x="29" y="414"/>
                </a:lnTo>
                <a:lnTo>
                  <a:pt x="29" y="414"/>
                </a:lnTo>
                <a:lnTo>
                  <a:pt x="29" y="414"/>
                </a:lnTo>
                <a:lnTo>
                  <a:pt x="29" y="414"/>
                </a:lnTo>
                <a:lnTo>
                  <a:pt x="29" y="414"/>
                </a:lnTo>
                <a:lnTo>
                  <a:pt x="29" y="414"/>
                </a:lnTo>
                <a:lnTo>
                  <a:pt x="29" y="414"/>
                </a:lnTo>
                <a:lnTo>
                  <a:pt x="29" y="413"/>
                </a:lnTo>
                <a:lnTo>
                  <a:pt x="29" y="413"/>
                </a:lnTo>
                <a:lnTo>
                  <a:pt x="29" y="413"/>
                </a:lnTo>
                <a:lnTo>
                  <a:pt x="29" y="413"/>
                </a:lnTo>
                <a:lnTo>
                  <a:pt x="29" y="413"/>
                </a:lnTo>
                <a:lnTo>
                  <a:pt x="29" y="413"/>
                </a:lnTo>
                <a:lnTo>
                  <a:pt x="29" y="413"/>
                </a:lnTo>
                <a:lnTo>
                  <a:pt x="29" y="413"/>
                </a:lnTo>
                <a:lnTo>
                  <a:pt x="29" y="413"/>
                </a:lnTo>
                <a:lnTo>
                  <a:pt x="29" y="413"/>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8" y="412"/>
                </a:lnTo>
                <a:lnTo>
                  <a:pt x="28" y="412"/>
                </a:lnTo>
                <a:lnTo>
                  <a:pt x="28" y="412"/>
                </a:lnTo>
                <a:lnTo>
                  <a:pt x="28" y="412"/>
                </a:lnTo>
                <a:lnTo>
                  <a:pt x="28" y="411"/>
                </a:lnTo>
                <a:lnTo>
                  <a:pt x="28" y="411"/>
                </a:lnTo>
                <a:lnTo>
                  <a:pt x="28" y="411"/>
                </a:lnTo>
                <a:lnTo>
                  <a:pt x="28" y="411"/>
                </a:lnTo>
                <a:lnTo>
                  <a:pt x="28" y="411"/>
                </a:lnTo>
                <a:lnTo>
                  <a:pt x="28" y="411"/>
                </a:lnTo>
                <a:lnTo>
                  <a:pt x="28" y="411"/>
                </a:lnTo>
                <a:lnTo>
                  <a:pt x="28" y="411"/>
                </a:lnTo>
                <a:lnTo>
                  <a:pt x="28" y="411"/>
                </a:lnTo>
                <a:lnTo>
                  <a:pt x="28" y="411"/>
                </a:lnTo>
                <a:lnTo>
                  <a:pt x="28" y="411"/>
                </a:lnTo>
                <a:lnTo>
                  <a:pt x="28" y="411"/>
                </a:lnTo>
                <a:lnTo>
                  <a:pt x="29" y="411"/>
                </a:lnTo>
                <a:lnTo>
                  <a:pt x="29" y="411"/>
                </a:lnTo>
                <a:lnTo>
                  <a:pt x="29" y="411"/>
                </a:lnTo>
                <a:lnTo>
                  <a:pt x="29" y="411"/>
                </a:lnTo>
                <a:lnTo>
                  <a:pt x="29" y="411"/>
                </a:lnTo>
                <a:lnTo>
                  <a:pt x="29" y="410"/>
                </a:lnTo>
                <a:lnTo>
                  <a:pt x="29" y="410"/>
                </a:lnTo>
                <a:lnTo>
                  <a:pt x="29" y="410"/>
                </a:lnTo>
                <a:lnTo>
                  <a:pt x="29" y="410"/>
                </a:lnTo>
                <a:lnTo>
                  <a:pt x="29" y="410"/>
                </a:lnTo>
                <a:lnTo>
                  <a:pt x="29" y="410"/>
                </a:lnTo>
                <a:lnTo>
                  <a:pt x="29" y="410"/>
                </a:lnTo>
                <a:lnTo>
                  <a:pt x="29" y="410"/>
                </a:lnTo>
                <a:lnTo>
                  <a:pt x="29" y="410"/>
                </a:lnTo>
                <a:lnTo>
                  <a:pt x="29" y="410"/>
                </a:lnTo>
                <a:lnTo>
                  <a:pt x="29" y="410"/>
                </a:lnTo>
                <a:lnTo>
                  <a:pt x="29" y="409"/>
                </a:lnTo>
                <a:lnTo>
                  <a:pt x="29" y="409"/>
                </a:lnTo>
                <a:lnTo>
                  <a:pt x="29" y="409"/>
                </a:lnTo>
                <a:lnTo>
                  <a:pt x="29" y="409"/>
                </a:lnTo>
                <a:lnTo>
                  <a:pt x="29" y="409"/>
                </a:lnTo>
                <a:lnTo>
                  <a:pt x="29" y="409"/>
                </a:lnTo>
                <a:lnTo>
                  <a:pt x="29" y="409"/>
                </a:lnTo>
                <a:lnTo>
                  <a:pt x="29" y="409"/>
                </a:lnTo>
                <a:lnTo>
                  <a:pt x="29" y="409"/>
                </a:lnTo>
                <a:lnTo>
                  <a:pt x="29" y="409"/>
                </a:lnTo>
                <a:lnTo>
                  <a:pt x="29" y="409"/>
                </a:lnTo>
                <a:lnTo>
                  <a:pt x="29" y="409"/>
                </a:lnTo>
                <a:lnTo>
                  <a:pt x="29" y="409"/>
                </a:lnTo>
                <a:lnTo>
                  <a:pt x="29" y="409"/>
                </a:lnTo>
                <a:lnTo>
                  <a:pt x="29" y="409"/>
                </a:lnTo>
                <a:lnTo>
                  <a:pt x="29" y="409"/>
                </a:lnTo>
                <a:lnTo>
                  <a:pt x="28" y="409"/>
                </a:lnTo>
                <a:lnTo>
                  <a:pt x="28" y="409"/>
                </a:lnTo>
                <a:lnTo>
                  <a:pt x="28" y="408"/>
                </a:lnTo>
                <a:lnTo>
                  <a:pt x="28" y="408"/>
                </a:lnTo>
                <a:lnTo>
                  <a:pt x="28" y="408"/>
                </a:lnTo>
                <a:lnTo>
                  <a:pt x="28" y="408"/>
                </a:lnTo>
                <a:lnTo>
                  <a:pt x="28" y="408"/>
                </a:lnTo>
                <a:lnTo>
                  <a:pt x="28" y="408"/>
                </a:lnTo>
                <a:lnTo>
                  <a:pt x="28" y="408"/>
                </a:lnTo>
                <a:lnTo>
                  <a:pt x="28" y="408"/>
                </a:lnTo>
                <a:lnTo>
                  <a:pt x="28" y="408"/>
                </a:lnTo>
                <a:lnTo>
                  <a:pt x="28" y="408"/>
                </a:lnTo>
                <a:lnTo>
                  <a:pt x="28" y="408"/>
                </a:lnTo>
                <a:lnTo>
                  <a:pt x="28" y="408"/>
                </a:lnTo>
                <a:lnTo>
                  <a:pt x="28" y="408"/>
                </a:lnTo>
                <a:lnTo>
                  <a:pt x="28" y="408"/>
                </a:lnTo>
                <a:lnTo>
                  <a:pt x="28" y="408"/>
                </a:lnTo>
                <a:lnTo>
                  <a:pt x="28" y="407"/>
                </a:lnTo>
                <a:lnTo>
                  <a:pt x="28" y="407"/>
                </a:lnTo>
                <a:lnTo>
                  <a:pt x="28" y="407"/>
                </a:lnTo>
                <a:lnTo>
                  <a:pt x="28" y="407"/>
                </a:lnTo>
                <a:lnTo>
                  <a:pt x="28" y="407"/>
                </a:lnTo>
                <a:lnTo>
                  <a:pt x="28" y="407"/>
                </a:lnTo>
                <a:lnTo>
                  <a:pt x="28" y="407"/>
                </a:lnTo>
                <a:lnTo>
                  <a:pt x="28" y="406"/>
                </a:lnTo>
                <a:lnTo>
                  <a:pt x="28" y="406"/>
                </a:lnTo>
                <a:lnTo>
                  <a:pt x="29" y="406"/>
                </a:lnTo>
                <a:lnTo>
                  <a:pt x="29" y="406"/>
                </a:lnTo>
                <a:lnTo>
                  <a:pt x="29" y="406"/>
                </a:lnTo>
                <a:lnTo>
                  <a:pt x="29" y="406"/>
                </a:lnTo>
                <a:lnTo>
                  <a:pt x="29" y="406"/>
                </a:lnTo>
                <a:lnTo>
                  <a:pt x="29" y="406"/>
                </a:lnTo>
                <a:lnTo>
                  <a:pt x="29" y="406"/>
                </a:lnTo>
                <a:lnTo>
                  <a:pt x="29" y="406"/>
                </a:lnTo>
                <a:lnTo>
                  <a:pt x="29" y="406"/>
                </a:lnTo>
                <a:lnTo>
                  <a:pt x="29" y="406"/>
                </a:lnTo>
                <a:lnTo>
                  <a:pt x="29" y="406"/>
                </a:lnTo>
                <a:lnTo>
                  <a:pt x="29" y="406"/>
                </a:lnTo>
                <a:lnTo>
                  <a:pt x="29" y="406"/>
                </a:lnTo>
                <a:lnTo>
                  <a:pt x="29" y="406"/>
                </a:lnTo>
                <a:lnTo>
                  <a:pt x="29" y="406"/>
                </a:lnTo>
                <a:lnTo>
                  <a:pt x="29" y="405"/>
                </a:lnTo>
                <a:lnTo>
                  <a:pt x="29" y="405"/>
                </a:lnTo>
                <a:lnTo>
                  <a:pt x="29" y="405"/>
                </a:lnTo>
                <a:lnTo>
                  <a:pt x="29" y="405"/>
                </a:lnTo>
                <a:lnTo>
                  <a:pt x="29" y="405"/>
                </a:lnTo>
                <a:lnTo>
                  <a:pt x="29" y="405"/>
                </a:lnTo>
                <a:lnTo>
                  <a:pt x="29" y="405"/>
                </a:lnTo>
                <a:lnTo>
                  <a:pt x="29" y="405"/>
                </a:lnTo>
                <a:lnTo>
                  <a:pt x="29" y="405"/>
                </a:lnTo>
                <a:lnTo>
                  <a:pt x="29" y="405"/>
                </a:lnTo>
                <a:lnTo>
                  <a:pt x="29" y="405"/>
                </a:lnTo>
                <a:lnTo>
                  <a:pt x="29" y="405"/>
                </a:lnTo>
                <a:lnTo>
                  <a:pt x="29" y="405"/>
                </a:lnTo>
                <a:lnTo>
                  <a:pt x="29" y="405"/>
                </a:lnTo>
                <a:lnTo>
                  <a:pt x="30" y="405"/>
                </a:lnTo>
                <a:lnTo>
                  <a:pt x="30" y="405"/>
                </a:lnTo>
                <a:lnTo>
                  <a:pt x="30" y="405"/>
                </a:lnTo>
                <a:lnTo>
                  <a:pt x="30" y="405"/>
                </a:lnTo>
                <a:lnTo>
                  <a:pt x="30" y="405"/>
                </a:lnTo>
                <a:lnTo>
                  <a:pt x="30" y="405"/>
                </a:lnTo>
                <a:lnTo>
                  <a:pt x="30" y="405"/>
                </a:lnTo>
                <a:lnTo>
                  <a:pt x="30" y="405"/>
                </a:lnTo>
                <a:lnTo>
                  <a:pt x="30" y="405"/>
                </a:lnTo>
                <a:lnTo>
                  <a:pt x="30" y="404"/>
                </a:lnTo>
                <a:lnTo>
                  <a:pt x="30" y="404"/>
                </a:lnTo>
                <a:lnTo>
                  <a:pt x="30" y="404"/>
                </a:lnTo>
                <a:lnTo>
                  <a:pt x="30" y="404"/>
                </a:lnTo>
                <a:lnTo>
                  <a:pt x="30" y="404"/>
                </a:lnTo>
                <a:lnTo>
                  <a:pt x="30" y="404"/>
                </a:lnTo>
                <a:lnTo>
                  <a:pt x="30" y="404"/>
                </a:lnTo>
                <a:lnTo>
                  <a:pt x="30" y="403"/>
                </a:lnTo>
                <a:lnTo>
                  <a:pt x="30" y="403"/>
                </a:lnTo>
                <a:lnTo>
                  <a:pt x="30" y="403"/>
                </a:lnTo>
                <a:lnTo>
                  <a:pt x="31" y="403"/>
                </a:lnTo>
                <a:lnTo>
                  <a:pt x="31" y="402"/>
                </a:lnTo>
                <a:lnTo>
                  <a:pt x="31" y="402"/>
                </a:lnTo>
                <a:lnTo>
                  <a:pt x="31" y="402"/>
                </a:lnTo>
                <a:lnTo>
                  <a:pt x="31" y="402"/>
                </a:lnTo>
                <a:lnTo>
                  <a:pt x="31" y="402"/>
                </a:lnTo>
                <a:lnTo>
                  <a:pt x="31" y="402"/>
                </a:lnTo>
                <a:lnTo>
                  <a:pt x="31" y="402"/>
                </a:lnTo>
                <a:lnTo>
                  <a:pt x="31" y="402"/>
                </a:lnTo>
                <a:lnTo>
                  <a:pt x="31" y="402"/>
                </a:lnTo>
                <a:lnTo>
                  <a:pt x="31" y="402"/>
                </a:lnTo>
                <a:lnTo>
                  <a:pt x="31" y="402"/>
                </a:lnTo>
                <a:lnTo>
                  <a:pt x="31" y="402"/>
                </a:lnTo>
                <a:lnTo>
                  <a:pt x="31" y="402"/>
                </a:lnTo>
                <a:lnTo>
                  <a:pt x="31" y="402"/>
                </a:lnTo>
                <a:lnTo>
                  <a:pt x="31" y="402"/>
                </a:lnTo>
                <a:lnTo>
                  <a:pt x="31" y="401"/>
                </a:lnTo>
                <a:lnTo>
                  <a:pt x="31" y="401"/>
                </a:lnTo>
                <a:lnTo>
                  <a:pt x="31" y="401"/>
                </a:lnTo>
                <a:lnTo>
                  <a:pt x="31" y="401"/>
                </a:lnTo>
                <a:lnTo>
                  <a:pt x="31" y="401"/>
                </a:lnTo>
                <a:lnTo>
                  <a:pt x="31" y="401"/>
                </a:lnTo>
                <a:lnTo>
                  <a:pt x="31" y="401"/>
                </a:lnTo>
                <a:lnTo>
                  <a:pt x="31"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0"/>
                </a:lnTo>
                <a:lnTo>
                  <a:pt x="32" y="400"/>
                </a:lnTo>
                <a:lnTo>
                  <a:pt x="32" y="400"/>
                </a:lnTo>
                <a:lnTo>
                  <a:pt x="32" y="400"/>
                </a:lnTo>
                <a:lnTo>
                  <a:pt x="32" y="400"/>
                </a:lnTo>
                <a:lnTo>
                  <a:pt x="32" y="400"/>
                </a:lnTo>
                <a:lnTo>
                  <a:pt x="32" y="400"/>
                </a:lnTo>
                <a:lnTo>
                  <a:pt x="32" y="400"/>
                </a:lnTo>
                <a:lnTo>
                  <a:pt x="33" y="401"/>
                </a:lnTo>
                <a:lnTo>
                  <a:pt x="33" y="401"/>
                </a:lnTo>
                <a:lnTo>
                  <a:pt x="33" y="400"/>
                </a:lnTo>
                <a:lnTo>
                  <a:pt x="33" y="400"/>
                </a:lnTo>
                <a:lnTo>
                  <a:pt x="33" y="400"/>
                </a:lnTo>
                <a:lnTo>
                  <a:pt x="33" y="400"/>
                </a:lnTo>
                <a:lnTo>
                  <a:pt x="33" y="400"/>
                </a:lnTo>
                <a:lnTo>
                  <a:pt x="33" y="400"/>
                </a:lnTo>
                <a:lnTo>
                  <a:pt x="33" y="400"/>
                </a:lnTo>
                <a:lnTo>
                  <a:pt x="32" y="400"/>
                </a:lnTo>
                <a:lnTo>
                  <a:pt x="32" y="400"/>
                </a:lnTo>
                <a:lnTo>
                  <a:pt x="32" y="400"/>
                </a:lnTo>
                <a:lnTo>
                  <a:pt x="32" y="399"/>
                </a:lnTo>
                <a:lnTo>
                  <a:pt x="32" y="399"/>
                </a:lnTo>
                <a:lnTo>
                  <a:pt x="32" y="399"/>
                </a:lnTo>
                <a:lnTo>
                  <a:pt x="32" y="399"/>
                </a:lnTo>
                <a:lnTo>
                  <a:pt x="33" y="399"/>
                </a:lnTo>
                <a:lnTo>
                  <a:pt x="33" y="399"/>
                </a:lnTo>
                <a:lnTo>
                  <a:pt x="33" y="399"/>
                </a:lnTo>
                <a:lnTo>
                  <a:pt x="33" y="399"/>
                </a:lnTo>
                <a:lnTo>
                  <a:pt x="33" y="399"/>
                </a:lnTo>
                <a:lnTo>
                  <a:pt x="33" y="399"/>
                </a:lnTo>
                <a:lnTo>
                  <a:pt x="33" y="399"/>
                </a:lnTo>
                <a:lnTo>
                  <a:pt x="33" y="399"/>
                </a:lnTo>
                <a:lnTo>
                  <a:pt x="33" y="399"/>
                </a:lnTo>
                <a:lnTo>
                  <a:pt x="34" y="399"/>
                </a:lnTo>
                <a:lnTo>
                  <a:pt x="34" y="399"/>
                </a:lnTo>
                <a:lnTo>
                  <a:pt x="34" y="398"/>
                </a:lnTo>
                <a:lnTo>
                  <a:pt x="34" y="398"/>
                </a:lnTo>
                <a:lnTo>
                  <a:pt x="34" y="398"/>
                </a:lnTo>
                <a:lnTo>
                  <a:pt x="33" y="398"/>
                </a:lnTo>
                <a:lnTo>
                  <a:pt x="33" y="398"/>
                </a:lnTo>
                <a:lnTo>
                  <a:pt x="33" y="398"/>
                </a:lnTo>
                <a:lnTo>
                  <a:pt x="33" y="398"/>
                </a:lnTo>
                <a:lnTo>
                  <a:pt x="33" y="398"/>
                </a:lnTo>
                <a:lnTo>
                  <a:pt x="33" y="398"/>
                </a:lnTo>
                <a:lnTo>
                  <a:pt x="34" y="398"/>
                </a:lnTo>
                <a:lnTo>
                  <a:pt x="34" y="398"/>
                </a:lnTo>
                <a:lnTo>
                  <a:pt x="34" y="398"/>
                </a:lnTo>
                <a:lnTo>
                  <a:pt x="34" y="398"/>
                </a:lnTo>
                <a:lnTo>
                  <a:pt x="34" y="398"/>
                </a:lnTo>
                <a:lnTo>
                  <a:pt x="34" y="398"/>
                </a:lnTo>
                <a:lnTo>
                  <a:pt x="34" y="398"/>
                </a:lnTo>
                <a:lnTo>
                  <a:pt x="34" y="398"/>
                </a:lnTo>
                <a:lnTo>
                  <a:pt x="34" y="398"/>
                </a:lnTo>
                <a:lnTo>
                  <a:pt x="33" y="398"/>
                </a:lnTo>
                <a:lnTo>
                  <a:pt x="33" y="398"/>
                </a:lnTo>
                <a:lnTo>
                  <a:pt x="33" y="398"/>
                </a:lnTo>
                <a:lnTo>
                  <a:pt x="33" y="398"/>
                </a:lnTo>
                <a:lnTo>
                  <a:pt x="33" y="398"/>
                </a:lnTo>
                <a:lnTo>
                  <a:pt x="33" y="398"/>
                </a:lnTo>
                <a:lnTo>
                  <a:pt x="32" y="398"/>
                </a:lnTo>
                <a:lnTo>
                  <a:pt x="33" y="398"/>
                </a:lnTo>
                <a:lnTo>
                  <a:pt x="33" y="397"/>
                </a:lnTo>
                <a:lnTo>
                  <a:pt x="33" y="397"/>
                </a:lnTo>
                <a:lnTo>
                  <a:pt x="33" y="397"/>
                </a:lnTo>
                <a:lnTo>
                  <a:pt x="33" y="397"/>
                </a:lnTo>
                <a:lnTo>
                  <a:pt x="33" y="398"/>
                </a:lnTo>
                <a:lnTo>
                  <a:pt x="33" y="398"/>
                </a:lnTo>
                <a:lnTo>
                  <a:pt x="34" y="398"/>
                </a:lnTo>
                <a:lnTo>
                  <a:pt x="34" y="397"/>
                </a:lnTo>
                <a:lnTo>
                  <a:pt x="34" y="397"/>
                </a:lnTo>
                <a:lnTo>
                  <a:pt x="34" y="397"/>
                </a:lnTo>
                <a:lnTo>
                  <a:pt x="34" y="397"/>
                </a:lnTo>
                <a:lnTo>
                  <a:pt x="34" y="397"/>
                </a:lnTo>
                <a:lnTo>
                  <a:pt x="33" y="397"/>
                </a:lnTo>
                <a:lnTo>
                  <a:pt x="33" y="397"/>
                </a:lnTo>
                <a:lnTo>
                  <a:pt x="33" y="397"/>
                </a:lnTo>
                <a:lnTo>
                  <a:pt x="33" y="397"/>
                </a:lnTo>
                <a:lnTo>
                  <a:pt x="33" y="397"/>
                </a:lnTo>
                <a:lnTo>
                  <a:pt x="33" y="397"/>
                </a:lnTo>
                <a:lnTo>
                  <a:pt x="33" y="397"/>
                </a:lnTo>
                <a:lnTo>
                  <a:pt x="33" y="397"/>
                </a:lnTo>
                <a:lnTo>
                  <a:pt x="33" y="397"/>
                </a:lnTo>
                <a:lnTo>
                  <a:pt x="32" y="397"/>
                </a:lnTo>
                <a:lnTo>
                  <a:pt x="32" y="397"/>
                </a:lnTo>
                <a:lnTo>
                  <a:pt x="32" y="397"/>
                </a:lnTo>
                <a:lnTo>
                  <a:pt x="32" y="397"/>
                </a:lnTo>
                <a:lnTo>
                  <a:pt x="32" y="397"/>
                </a:lnTo>
                <a:lnTo>
                  <a:pt x="33" y="397"/>
                </a:lnTo>
                <a:lnTo>
                  <a:pt x="33" y="397"/>
                </a:lnTo>
                <a:lnTo>
                  <a:pt x="33" y="397"/>
                </a:lnTo>
                <a:lnTo>
                  <a:pt x="33" y="397"/>
                </a:lnTo>
                <a:lnTo>
                  <a:pt x="33" y="397"/>
                </a:lnTo>
                <a:lnTo>
                  <a:pt x="33" y="397"/>
                </a:lnTo>
                <a:lnTo>
                  <a:pt x="33" y="396"/>
                </a:lnTo>
                <a:lnTo>
                  <a:pt x="33" y="396"/>
                </a:lnTo>
                <a:lnTo>
                  <a:pt x="33" y="396"/>
                </a:lnTo>
                <a:lnTo>
                  <a:pt x="33" y="396"/>
                </a:lnTo>
                <a:lnTo>
                  <a:pt x="33" y="396"/>
                </a:lnTo>
                <a:lnTo>
                  <a:pt x="34" y="396"/>
                </a:lnTo>
                <a:lnTo>
                  <a:pt x="34" y="396"/>
                </a:lnTo>
                <a:lnTo>
                  <a:pt x="34" y="396"/>
                </a:lnTo>
                <a:lnTo>
                  <a:pt x="34" y="396"/>
                </a:lnTo>
                <a:lnTo>
                  <a:pt x="34" y="396"/>
                </a:lnTo>
                <a:lnTo>
                  <a:pt x="34" y="396"/>
                </a:lnTo>
                <a:lnTo>
                  <a:pt x="34" y="396"/>
                </a:lnTo>
                <a:lnTo>
                  <a:pt x="34" y="396"/>
                </a:lnTo>
                <a:lnTo>
                  <a:pt x="33" y="395"/>
                </a:lnTo>
                <a:lnTo>
                  <a:pt x="33" y="395"/>
                </a:lnTo>
                <a:lnTo>
                  <a:pt x="33" y="395"/>
                </a:lnTo>
                <a:lnTo>
                  <a:pt x="33" y="395"/>
                </a:lnTo>
                <a:lnTo>
                  <a:pt x="33" y="395"/>
                </a:lnTo>
                <a:lnTo>
                  <a:pt x="33" y="395"/>
                </a:lnTo>
                <a:lnTo>
                  <a:pt x="33" y="395"/>
                </a:lnTo>
                <a:lnTo>
                  <a:pt x="33" y="395"/>
                </a:lnTo>
                <a:lnTo>
                  <a:pt x="33" y="395"/>
                </a:lnTo>
                <a:lnTo>
                  <a:pt x="33" y="395"/>
                </a:lnTo>
                <a:lnTo>
                  <a:pt x="33" y="395"/>
                </a:lnTo>
                <a:lnTo>
                  <a:pt x="33" y="395"/>
                </a:lnTo>
                <a:lnTo>
                  <a:pt x="33" y="395"/>
                </a:lnTo>
                <a:lnTo>
                  <a:pt x="33" y="395"/>
                </a:lnTo>
                <a:lnTo>
                  <a:pt x="33" y="395"/>
                </a:lnTo>
                <a:lnTo>
                  <a:pt x="33" y="395"/>
                </a:lnTo>
                <a:lnTo>
                  <a:pt x="33" y="395"/>
                </a:lnTo>
                <a:lnTo>
                  <a:pt x="33" y="395"/>
                </a:lnTo>
                <a:lnTo>
                  <a:pt x="33" y="395"/>
                </a:lnTo>
                <a:lnTo>
                  <a:pt x="33" y="394"/>
                </a:lnTo>
                <a:lnTo>
                  <a:pt x="33" y="394"/>
                </a:lnTo>
                <a:lnTo>
                  <a:pt x="33" y="394"/>
                </a:lnTo>
                <a:lnTo>
                  <a:pt x="33" y="394"/>
                </a:lnTo>
                <a:lnTo>
                  <a:pt x="33" y="394"/>
                </a:lnTo>
                <a:lnTo>
                  <a:pt x="33" y="394"/>
                </a:lnTo>
                <a:lnTo>
                  <a:pt x="33" y="394"/>
                </a:lnTo>
                <a:lnTo>
                  <a:pt x="33" y="394"/>
                </a:lnTo>
                <a:lnTo>
                  <a:pt x="33" y="394"/>
                </a:lnTo>
                <a:lnTo>
                  <a:pt x="33"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3"/>
                </a:lnTo>
                <a:lnTo>
                  <a:pt x="32" y="393"/>
                </a:lnTo>
                <a:lnTo>
                  <a:pt x="32" y="393"/>
                </a:lnTo>
                <a:lnTo>
                  <a:pt x="32" y="393"/>
                </a:lnTo>
                <a:lnTo>
                  <a:pt x="32" y="393"/>
                </a:lnTo>
                <a:lnTo>
                  <a:pt x="32" y="393"/>
                </a:lnTo>
                <a:lnTo>
                  <a:pt x="32" y="393"/>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1"/>
                </a:lnTo>
                <a:lnTo>
                  <a:pt x="32" y="391"/>
                </a:lnTo>
                <a:lnTo>
                  <a:pt x="32" y="391"/>
                </a:lnTo>
                <a:lnTo>
                  <a:pt x="32" y="391"/>
                </a:lnTo>
                <a:lnTo>
                  <a:pt x="32" y="391"/>
                </a:lnTo>
                <a:lnTo>
                  <a:pt x="32" y="391"/>
                </a:lnTo>
                <a:lnTo>
                  <a:pt x="32" y="391"/>
                </a:lnTo>
                <a:lnTo>
                  <a:pt x="32" y="391"/>
                </a:lnTo>
                <a:lnTo>
                  <a:pt x="32" y="391"/>
                </a:lnTo>
                <a:lnTo>
                  <a:pt x="32" y="391"/>
                </a:lnTo>
                <a:lnTo>
                  <a:pt x="32" y="391"/>
                </a:lnTo>
                <a:lnTo>
                  <a:pt x="32" y="391"/>
                </a:lnTo>
                <a:lnTo>
                  <a:pt x="32" y="391"/>
                </a:lnTo>
                <a:lnTo>
                  <a:pt x="32" y="391"/>
                </a:lnTo>
                <a:lnTo>
                  <a:pt x="32" y="390"/>
                </a:lnTo>
                <a:lnTo>
                  <a:pt x="32" y="390"/>
                </a:lnTo>
                <a:lnTo>
                  <a:pt x="32" y="390"/>
                </a:lnTo>
                <a:lnTo>
                  <a:pt x="32" y="390"/>
                </a:lnTo>
                <a:lnTo>
                  <a:pt x="32" y="390"/>
                </a:lnTo>
                <a:lnTo>
                  <a:pt x="32" y="390"/>
                </a:lnTo>
                <a:lnTo>
                  <a:pt x="32" y="390"/>
                </a:lnTo>
                <a:lnTo>
                  <a:pt x="32" y="390"/>
                </a:lnTo>
                <a:lnTo>
                  <a:pt x="32" y="390"/>
                </a:lnTo>
                <a:lnTo>
                  <a:pt x="32" y="390"/>
                </a:lnTo>
                <a:lnTo>
                  <a:pt x="32" y="390"/>
                </a:lnTo>
                <a:lnTo>
                  <a:pt x="32" y="390"/>
                </a:lnTo>
                <a:lnTo>
                  <a:pt x="32" y="390"/>
                </a:lnTo>
                <a:lnTo>
                  <a:pt x="32" y="390"/>
                </a:lnTo>
                <a:lnTo>
                  <a:pt x="32" y="390"/>
                </a:lnTo>
                <a:lnTo>
                  <a:pt x="32" y="390"/>
                </a:lnTo>
                <a:lnTo>
                  <a:pt x="32" y="390"/>
                </a:lnTo>
                <a:lnTo>
                  <a:pt x="32" y="389"/>
                </a:lnTo>
                <a:lnTo>
                  <a:pt x="31" y="389"/>
                </a:lnTo>
                <a:lnTo>
                  <a:pt x="31" y="389"/>
                </a:lnTo>
                <a:lnTo>
                  <a:pt x="31" y="389"/>
                </a:lnTo>
                <a:lnTo>
                  <a:pt x="31" y="389"/>
                </a:lnTo>
                <a:lnTo>
                  <a:pt x="32" y="388"/>
                </a:lnTo>
                <a:lnTo>
                  <a:pt x="32" y="388"/>
                </a:lnTo>
                <a:lnTo>
                  <a:pt x="32" y="388"/>
                </a:lnTo>
                <a:lnTo>
                  <a:pt x="32" y="388"/>
                </a:lnTo>
                <a:lnTo>
                  <a:pt x="32" y="388"/>
                </a:lnTo>
                <a:lnTo>
                  <a:pt x="32" y="388"/>
                </a:lnTo>
                <a:lnTo>
                  <a:pt x="32" y="388"/>
                </a:lnTo>
                <a:lnTo>
                  <a:pt x="32" y="388"/>
                </a:lnTo>
                <a:lnTo>
                  <a:pt x="32" y="388"/>
                </a:lnTo>
                <a:lnTo>
                  <a:pt x="32" y="388"/>
                </a:lnTo>
                <a:lnTo>
                  <a:pt x="32" y="388"/>
                </a:lnTo>
                <a:lnTo>
                  <a:pt x="32" y="388"/>
                </a:lnTo>
                <a:lnTo>
                  <a:pt x="32" y="388"/>
                </a:lnTo>
                <a:lnTo>
                  <a:pt x="32" y="388"/>
                </a:lnTo>
                <a:lnTo>
                  <a:pt x="32" y="388"/>
                </a:lnTo>
                <a:lnTo>
                  <a:pt x="32" y="388"/>
                </a:lnTo>
                <a:lnTo>
                  <a:pt x="32" y="388"/>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8"/>
                </a:lnTo>
                <a:lnTo>
                  <a:pt x="32" y="388"/>
                </a:lnTo>
                <a:lnTo>
                  <a:pt x="32" y="388"/>
                </a:lnTo>
                <a:lnTo>
                  <a:pt x="33" y="388"/>
                </a:lnTo>
                <a:lnTo>
                  <a:pt x="33" y="388"/>
                </a:lnTo>
                <a:lnTo>
                  <a:pt x="33" y="388"/>
                </a:lnTo>
                <a:lnTo>
                  <a:pt x="33" y="388"/>
                </a:lnTo>
                <a:lnTo>
                  <a:pt x="34" y="388"/>
                </a:lnTo>
                <a:lnTo>
                  <a:pt x="34" y="388"/>
                </a:lnTo>
                <a:lnTo>
                  <a:pt x="34" y="388"/>
                </a:lnTo>
                <a:lnTo>
                  <a:pt x="34" y="388"/>
                </a:lnTo>
                <a:lnTo>
                  <a:pt x="34" y="388"/>
                </a:lnTo>
                <a:lnTo>
                  <a:pt x="34" y="387"/>
                </a:lnTo>
                <a:lnTo>
                  <a:pt x="34" y="387"/>
                </a:lnTo>
                <a:lnTo>
                  <a:pt x="34" y="387"/>
                </a:lnTo>
                <a:lnTo>
                  <a:pt x="34" y="387"/>
                </a:lnTo>
                <a:lnTo>
                  <a:pt x="34" y="387"/>
                </a:lnTo>
                <a:lnTo>
                  <a:pt x="34" y="387"/>
                </a:lnTo>
                <a:lnTo>
                  <a:pt x="34" y="387"/>
                </a:lnTo>
                <a:lnTo>
                  <a:pt x="34" y="387"/>
                </a:lnTo>
                <a:lnTo>
                  <a:pt x="34" y="387"/>
                </a:lnTo>
                <a:lnTo>
                  <a:pt x="34" y="387"/>
                </a:lnTo>
                <a:lnTo>
                  <a:pt x="34" y="387"/>
                </a:lnTo>
                <a:lnTo>
                  <a:pt x="34" y="387"/>
                </a:lnTo>
                <a:lnTo>
                  <a:pt x="35" y="387"/>
                </a:lnTo>
                <a:lnTo>
                  <a:pt x="35" y="387"/>
                </a:lnTo>
                <a:lnTo>
                  <a:pt x="35" y="387"/>
                </a:lnTo>
                <a:lnTo>
                  <a:pt x="35" y="387"/>
                </a:lnTo>
                <a:lnTo>
                  <a:pt x="35" y="387"/>
                </a:lnTo>
                <a:lnTo>
                  <a:pt x="35" y="387"/>
                </a:lnTo>
                <a:lnTo>
                  <a:pt x="35" y="387"/>
                </a:lnTo>
                <a:lnTo>
                  <a:pt x="35" y="386"/>
                </a:lnTo>
                <a:lnTo>
                  <a:pt x="35" y="386"/>
                </a:lnTo>
                <a:lnTo>
                  <a:pt x="35" y="386"/>
                </a:lnTo>
                <a:lnTo>
                  <a:pt x="35" y="386"/>
                </a:lnTo>
                <a:lnTo>
                  <a:pt x="35" y="386"/>
                </a:lnTo>
                <a:lnTo>
                  <a:pt x="35" y="386"/>
                </a:lnTo>
                <a:lnTo>
                  <a:pt x="35" y="387"/>
                </a:lnTo>
                <a:lnTo>
                  <a:pt x="35" y="387"/>
                </a:lnTo>
                <a:lnTo>
                  <a:pt x="35" y="386"/>
                </a:lnTo>
                <a:lnTo>
                  <a:pt x="36" y="386"/>
                </a:lnTo>
                <a:lnTo>
                  <a:pt x="36" y="386"/>
                </a:lnTo>
                <a:lnTo>
                  <a:pt x="36" y="386"/>
                </a:lnTo>
                <a:lnTo>
                  <a:pt x="36" y="386"/>
                </a:lnTo>
                <a:lnTo>
                  <a:pt x="36" y="386"/>
                </a:lnTo>
                <a:lnTo>
                  <a:pt x="36" y="386"/>
                </a:lnTo>
                <a:lnTo>
                  <a:pt x="36" y="386"/>
                </a:lnTo>
                <a:lnTo>
                  <a:pt x="36" y="386"/>
                </a:lnTo>
                <a:lnTo>
                  <a:pt x="36" y="386"/>
                </a:lnTo>
                <a:lnTo>
                  <a:pt x="36" y="386"/>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7" y="385"/>
                </a:lnTo>
                <a:lnTo>
                  <a:pt x="37" y="385"/>
                </a:lnTo>
                <a:lnTo>
                  <a:pt x="37" y="385"/>
                </a:lnTo>
                <a:lnTo>
                  <a:pt x="37" y="385"/>
                </a:lnTo>
                <a:lnTo>
                  <a:pt x="37" y="385"/>
                </a:lnTo>
                <a:lnTo>
                  <a:pt x="37" y="385"/>
                </a:lnTo>
                <a:lnTo>
                  <a:pt x="37" y="385"/>
                </a:lnTo>
                <a:lnTo>
                  <a:pt x="37" y="385"/>
                </a:lnTo>
                <a:lnTo>
                  <a:pt x="37" y="385"/>
                </a:lnTo>
                <a:lnTo>
                  <a:pt x="37" y="385"/>
                </a:lnTo>
                <a:lnTo>
                  <a:pt x="37" y="385"/>
                </a:lnTo>
                <a:lnTo>
                  <a:pt x="37" y="385"/>
                </a:lnTo>
                <a:lnTo>
                  <a:pt x="37" y="385"/>
                </a:lnTo>
                <a:lnTo>
                  <a:pt x="37" y="385"/>
                </a:lnTo>
                <a:lnTo>
                  <a:pt x="37" y="386"/>
                </a:lnTo>
                <a:lnTo>
                  <a:pt x="37" y="386"/>
                </a:lnTo>
                <a:lnTo>
                  <a:pt x="37" y="386"/>
                </a:lnTo>
                <a:lnTo>
                  <a:pt x="37" y="386"/>
                </a:lnTo>
                <a:lnTo>
                  <a:pt x="37" y="386"/>
                </a:lnTo>
                <a:lnTo>
                  <a:pt x="38" y="386"/>
                </a:lnTo>
                <a:lnTo>
                  <a:pt x="38" y="386"/>
                </a:lnTo>
                <a:lnTo>
                  <a:pt x="38" y="386"/>
                </a:lnTo>
                <a:lnTo>
                  <a:pt x="38" y="386"/>
                </a:lnTo>
                <a:lnTo>
                  <a:pt x="38" y="385"/>
                </a:lnTo>
                <a:lnTo>
                  <a:pt x="38" y="385"/>
                </a:lnTo>
                <a:lnTo>
                  <a:pt x="38" y="385"/>
                </a:lnTo>
                <a:lnTo>
                  <a:pt x="38" y="385"/>
                </a:lnTo>
                <a:lnTo>
                  <a:pt x="38" y="385"/>
                </a:lnTo>
                <a:lnTo>
                  <a:pt x="38" y="385"/>
                </a:lnTo>
                <a:lnTo>
                  <a:pt x="38" y="385"/>
                </a:lnTo>
                <a:lnTo>
                  <a:pt x="38" y="385"/>
                </a:lnTo>
                <a:lnTo>
                  <a:pt x="38" y="385"/>
                </a:lnTo>
                <a:lnTo>
                  <a:pt x="38" y="385"/>
                </a:lnTo>
                <a:lnTo>
                  <a:pt x="38" y="385"/>
                </a:lnTo>
                <a:lnTo>
                  <a:pt x="38" y="385"/>
                </a:lnTo>
                <a:lnTo>
                  <a:pt x="38" y="385"/>
                </a:lnTo>
                <a:lnTo>
                  <a:pt x="38" y="385"/>
                </a:lnTo>
                <a:lnTo>
                  <a:pt x="38" y="385"/>
                </a:lnTo>
                <a:lnTo>
                  <a:pt x="38" y="385"/>
                </a:lnTo>
                <a:lnTo>
                  <a:pt x="38" y="385"/>
                </a:lnTo>
                <a:lnTo>
                  <a:pt x="38" y="385"/>
                </a:lnTo>
                <a:lnTo>
                  <a:pt x="38"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40" y="385"/>
                </a:lnTo>
                <a:lnTo>
                  <a:pt x="40" y="385"/>
                </a:lnTo>
                <a:lnTo>
                  <a:pt x="40" y="385"/>
                </a:lnTo>
                <a:lnTo>
                  <a:pt x="41" y="385"/>
                </a:lnTo>
                <a:lnTo>
                  <a:pt x="41" y="385"/>
                </a:lnTo>
                <a:lnTo>
                  <a:pt x="41" y="385"/>
                </a:lnTo>
                <a:lnTo>
                  <a:pt x="41" y="385"/>
                </a:lnTo>
                <a:lnTo>
                  <a:pt x="40" y="385"/>
                </a:lnTo>
                <a:lnTo>
                  <a:pt x="40" y="385"/>
                </a:lnTo>
                <a:lnTo>
                  <a:pt x="40" y="385"/>
                </a:lnTo>
                <a:lnTo>
                  <a:pt x="40" y="385"/>
                </a:lnTo>
                <a:lnTo>
                  <a:pt x="40" y="385"/>
                </a:lnTo>
                <a:lnTo>
                  <a:pt x="39" y="385"/>
                </a:lnTo>
                <a:lnTo>
                  <a:pt x="39" y="385"/>
                </a:lnTo>
                <a:lnTo>
                  <a:pt x="39" y="385"/>
                </a:lnTo>
                <a:lnTo>
                  <a:pt x="39" y="385"/>
                </a:lnTo>
                <a:lnTo>
                  <a:pt x="39" y="385"/>
                </a:lnTo>
                <a:lnTo>
                  <a:pt x="39" y="385"/>
                </a:lnTo>
                <a:lnTo>
                  <a:pt x="39" y="384"/>
                </a:lnTo>
                <a:lnTo>
                  <a:pt x="39" y="384"/>
                </a:lnTo>
                <a:lnTo>
                  <a:pt x="39" y="384"/>
                </a:lnTo>
                <a:lnTo>
                  <a:pt x="39" y="384"/>
                </a:lnTo>
                <a:lnTo>
                  <a:pt x="39" y="384"/>
                </a:lnTo>
                <a:lnTo>
                  <a:pt x="39" y="384"/>
                </a:lnTo>
                <a:lnTo>
                  <a:pt x="39" y="384"/>
                </a:lnTo>
                <a:lnTo>
                  <a:pt x="39" y="384"/>
                </a:lnTo>
                <a:lnTo>
                  <a:pt x="39" y="383"/>
                </a:lnTo>
                <a:lnTo>
                  <a:pt x="39" y="383"/>
                </a:lnTo>
                <a:lnTo>
                  <a:pt x="39" y="383"/>
                </a:lnTo>
                <a:lnTo>
                  <a:pt x="39" y="383"/>
                </a:lnTo>
                <a:lnTo>
                  <a:pt x="39" y="382"/>
                </a:lnTo>
                <a:lnTo>
                  <a:pt x="39" y="382"/>
                </a:lnTo>
                <a:lnTo>
                  <a:pt x="39" y="382"/>
                </a:lnTo>
                <a:lnTo>
                  <a:pt x="39" y="382"/>
                </a:lnTo>
                <a:lnTo>
                  <a:pt x="39" y="382"/>
                </a:lnTo>
                <a:lnTo>
                  <a:pt x="39" y="382"/>
                </a:lnTo>
                <a:lnTo>
                  <a:pt x="39" y="382"/>
                </a:lnTo>
                <a:lnTo>
                  <a:pt x="39" y="382"/>
                </a:lnTo>
                <a:lnTo>
                  <a:pt x="39" y="382"/>
                </a:lnTo>
                <a:lnTo>
                  <a:pt x="40" y="381"/>
                </a:lnTo>
                <a:lnTo>
                  <a:pt x="40" y="381"/>
                </a:lnTo>
                <a:lnTo>
                  <a:pt x="40" y="381"/>
                </a:lnTo>
                <a:lnTo>
                  <a:pt x="40" y="381"/>
                </a:lnTo>
                <a:lnTo>
                  <a:pt x="40" y="381"/>
                </a:lnTo>
                <a:lnTo>
                  <a:pt x="40" y="381"/>
                </a:lnTo>
                <a:lnTo>
                  <a:pt x="40" y="381"/>
                </a:lnTo>
                <a:lnTo>
                  <a:pt x="40" y="382"/>
                </a:lnTo>
                <a:lnTo>
                  <a:pt x="40" y="382"/>
                </a:lnTo>
                <a:lnTo>
                  <a:pt x="40" y="382"/>
                </a:lnTo>
                <a:lnTo>
                  <a:pt x="41" y="382"/>
                </a:lnTo>
                <a:lnTo>
                  <a:pt x="41" y="381"/>
                </a:lnTo>
                <a:lnTo>
                  <a:pt x="41" y="381"/>
                </a:lnTo>
                <a:lnTo>
                  <a:pt x="41" y="381"/>
                </a:lnTo>
                <a:lnTo>
                  <a:pt x="41" y="381"/>
                </a:lnTo>
                <a:lnTo>
                  <a:pt x="41" y="381"/>
                </a:lnTo>
                <a:lnTo>
                  <a:pt x="41" y="381"/>
                </a:lnTo>
                <a:lnTo>
                  <a:pt x="41" y="381"/>
                </a:lnTo>
                <a:lnTo>
                  <a:pt x="41" y="381"/>
                </a:lnTo>
                <a:lnTo>
                  <a:pt x="41" y="382"/>
                </a:lnTo>
                <a:lnTo>
                  <a:pt x="41" y="382"/>
                </a:lnTo>
                <a:lnTo>
                  <a:pt x="41" y="382"/>
                </a:lnTo>
                <a:lnTo>
                  <a:pt x="41" y="382"/>
                </a:lnTo>
                <a:lnTo>
                  <a:pt x="41" y="382"/>
                </a:lnTo>
                <a:lnTo>
                  <a:pt x="41" y="382"/>
                </a:lnTo>
                <a:lnTo>
                  <a:pt x="41" y="382"/>
                </a:lnTo>
                <a:lnTo>
                  <a:pt x="41" y="382"/>
                </a:lnTo>
                <a:lnTo>
                  <a:pt x="42" y="382"/>
                </a:lnTo>
                <a:lnTo>
                  <a:pt x="42" y="382"/>
                </a:lnTo>
                <a:lnTo>
                  <a:pt x="42" y="382"/>
                </a:lnTo>
                <a:lnTo>
                  <a:pt x="42" y="382"/>
                </a:lnTo>
                <a:lnTo>
                  <a:pt x="42" y="382"/>
                </a:lnTo>
                <a:lnTo>
                  <a:pt x="41" y="382"/>
                </a:lnTo>
                <a:lnTo>
                  <a:pt x="41" y="382"/>
                </a:lnTo>
                <a:lnTo>
                  <a:pt x="41" y="381"/>
                </a:lnTo>
                <a:lnTo>
                  <a:pt x="41" y="381"/>
                </a:lnTo>
                <a:lnTo>
                  <a:pt x="41" y="381"/>
                </a:lnTo>
                <a:lnTo>
                  <a:pt x="41" y="381"/>
                </a:lnTo>
                <a:lnTo>
                  <a:pt x="41" y="381"/>
                </a:lnTo>
                <a:lnTo>
                  <a:pt x="41" y="381"/>
                </a:lnTo>
                <a:lnTo>
                  <a:pt x="41" y="381"/>
                </a:lnTo>
                <a:lnTo>
                  <a:pt x="41" y="381"/>
                </a:lnTo>
                <a:lnTo>
                  <a:pt x="41" y="381"/>
                </a:lnTo>
                <a:lnTo>
                  <a:pt x="41" y="380"/>
                </a:lnTo>
                <a:lnTo>
                  <a:pt x="41" y="380"/>
                </a:lnTo>
                <a:lnTo>
                  <a:pt x="41" y="381"/>
                </a:lnTo>
                <a:lnTo>
                  <a:pt x="42" y="381"/>
                </a:lnTo>
                <a:lnTo>
                  <a:pt x="42" y="381"/>
                </a:lnTo>
                <a:lnTo>
                  <a:pt x="42" y="381"/>
                </a:lnTo>
                <a:lnTo>
                  <a:pt x="42" y="380"/>
                </a:lnTo>
                <a:lnTo>
                  <a:pt x="42" y="380"/>
                </a:lnTo>
                <a:lnTo>
                  <a:pt x="42" y="380"/>
                </a:lnTo>
                <a:lnTo>
                  <a:pt x="42" y="380"/>
                </a:lnTo>
                <a:lnTo>
                  <a:pt x="42" y="381"/>
                </a:lnTo>
                <a:lnTo>
                  <a:pt x="42" y="381"/>
                </a:lnTo>
                <a:lnTo>
                  <a:pt x="42" y="381"/>
                </a:lnTo>
                <a:lnTo>
                  <a:pt x="42" y="381"/>
                </a:lnTo>
                <a:lnTo>
                  <a:pt x="42" y="381"/>
                </a:lnTo>
                <a:lnTo>
                  <a:pt x="42" y="380"/>
                </a:lnTo>
                <a:lnTo>
                  <a:pt x="42" y="380"/>
                </a:lnTo>
                <a:lnTo>
                  <a:pt x="42" y="380"/>
                </a:lnTo>
                <a:lnTo>
                  <a:pt x="42" y="380"/>
                </a:lnTo>
                <a:lnTo>
                  <a:pt x="42" y="380"/>
                </a:lnTo>
                <a:lnTo>
                  <a:pt x="42" y="380"/>
                </a:lnTo>
                <a:lnTo>
                  <a:pt x="42" y="380"/>
                </a:lnTo>
                <a:lnTo>
                  <a:pt x="42" y="380"/>
                </a:lnTo>
                <a:lnTo>
                  <a:pt x="42" y="380"/>
                </a:lnTo>
                <a:lnTo>
                  <a:pt x="42" y="380"/>
                </a:lnTo>
                <a:lnTo>
                  <a:pt x="43" y="380"/>
                </a:lnTo>
                <a:lnTo>
                  <a:pt x="43" y="380"/>
                </a:lnTo>
                <a:lnTo>
                  <a:pt x="43" y="380"/>
                </a:lnTo>
                <a:lnTo>
                  <a:pt x="43" y="380"/>
                </a:lnTo>
                <a:lnTo>
                  <a:pt x="43" y="380"/>
                </a:lnTo>
                <a:lnTo>
                  <a:pt x="43" y="380"/>
                </a:lnTo>
                <a:lnTo>
                  <a:pt x="43" y="380"/>
                </a:lnTo>
                <a:lnTo>
                  <a:pt x="43" y="380"/>
                </a:lnTo>
                <a:lnTo>
                  <a:pt x="43" y="380"/>
                </a:lnTo>
                <a:lnTo>
                  <a:pt x="43" y="380"/>
                </a:lnTo>
                <a:lnTo>
                  <a:pt x="42" y="380"/>
                </a:lnTo>
                <a:lnTo>
                  <a:pt x="42" y="380"/>
                </a:lnTo>
                <a:lnTo>
                  <a:pt x="42" y="380"/>
                </a:lnTo>
                <a:lnTo>
                  <a:pt x="42" y="380"/>
                </a:lnTo>
                <a:lnTo>
                  <a:pt x="42" y="380"/>
                </a:lnTo>
                <a:lnTo>
                  <a:pt x="42" y="380"/>
                </a:lnTo>
                <a:lnTo>
                  <a:pt x="42" y="380"/>
                </a:lnTo>
                <a:lnTo>
                  <a:pt x="42" y="379"/>
                </a:lnTo>
                <a:lnTo>
                  <a:pt x="42" y="379"/>
                </a:lnTo>
                <a:lnTo>
                  <a:pt x="42" y="379"/>
                </a:lnTo>
                <a:lnTo>
                  <a:pt x="42" y="379"/>
                </a:lnTo>
                <a:lnTo>
                  <a:pt x="42" y="379"/>
                </a:lnTo>
                <a:lnTo>
                  <a:pt x="42" y="378"/>
                </a:lnTo>
                <a:lnTo>
                  <a:pt x="42" y="378"/>
                </a:lnTo>
                <a:lnTo>
                  <a:pt x="42" y="378"/>
                </a:lnTo>
                <a:lnTo>
                  <a:pt x="42" y="378"/>
                </a:lnTo>
                <a:lnTo>
                  <a:pt x="42" y="378"/>
                </a:lnTo>
                <a:lnTo>
                  <a:pt x="42" y="378"/>
                </a:lnTo>
                <a:lnTo>
                  <a:pt x="42" y="378"/>
                </a:lnTo>
                <a:lnTo>
                  <a:pt x="42" y="378"/>
                </a:lnTo>
                <a:lnTo>
                  <a:pt x="42" y="378"/>
                </a:lnTo>
                <a:lnTo>
                  <a:pt x="42" y="378"/>
                </a:lnTo>
                <a:lnTo>
                  <a:pt x="42" y="378"/>
                </a:lnTo>
                <a:lnTo>
                  <a:pt x="42" y="378"/>
                </a:lnTo>
                <a:lnTo>
                  <a:pt x="43" y="378"/>
                </a:lnTo>
                <a:lnTo>
                  <a:pt x="43" y="378"/>
                </a:lnTo>
                <a:lnTo>
                  <a:pt x="43" y="377"/>
                </a:lnTo>
                <a:lnTo>
                  <a:pt x="43" y="377"/>
                </a:lnTo>
                <a:lnTo>
                  <a:pt x="43" y="377"/>
                </a:lnTo>
                <a:lnTo>
                  <a:pt x="43" y="377"/>
                </a:lnTo>
                <a:lnTo>
                  <a:pt x="43" y="377"/>
                </a:lnTo>
                <a:lnTo>
                  <a:pt x="43" y="377"/>
                </a:lnTo>
                <a:lnTo>
                  <a:pt x="43" y="377"/>
                </a:lnTo>
                <a:lnTo>
                  <a:pt x="43" y="377"/>
                </a:lnTo>
                <a:lnTo>
                  <a:pt x="43" y="377"/>
                </a:lnTo>
                <a:lnTo>
                  <a:pt x="44" y="377"/>
                </a:lnTo>
                <a:lnTo>
                  <a:pt x="44" y="377"/>
                </a:lnTo>
                <a:lnTo>
                  <a:pt x="44" y="377"/>
                </a:lnTo>
                <a:lnTo>
                  <a:pt x="44" y="377"/>
                </a:lnTo>
                <a:lnTo>
                  <a:pt x="44" y="377"/>
                </a:lnTo>
                <a:lnTo>
                  <a:pt x="44" y="377"/>
                </a:lnTo>
                <a:lnTo>
                  <a:pt x="44" y="377"/>
                </a:lnTo>
                <a:lnTo>
                  <a:pt x="44" y="377"/>
                </a:lnTo>
                <a:lnTo>
                  <a:pt x="44" y="377"/>
                </a:lnTo>
                <a:lnTo>
                  <a:pt x="44" y="376"/>
                </a:lnTo>
                <a:lnTo>
                  <a:pt x="44" y="376"/>
                </a:lnTo>
                <a:lnTo>
                  <a:pt x="44" y="376"/>
                </a:lnTo>
                <a:lnTo>
                  <a:pt x="44" y="376"/>
                </a:lnTo>
                <a:lnTo>
                  <a:pt x="44" y="376"/>
                </a:lnTo>
                <a:lnTo>
                  <a:pt x="44" y="376"/>
                </a:lnTo>
                <a:lnTo>
                  <a:pt x="44" y="376"/>
                </a:lnTo>
                <a:lnTo>
                  <a:pt x="44" y="376"/>
                </a:lnTo>
                <a:lnTo>
                  <a:pt x="44" y="376"/>
                </a:lnTo>
                <a:lnTo>
                  <a:pt x="44" y="376"/>
                </a:lnTo>
                <a:lnTo>
                  <a:pt x="44" y="376"/>
                </a:lnTo>
                <a:lnTo>
                  <a:pt x="44" y="376"/>
                </a:lnTo>
                <a:lnTo>
                  <a:pt x="44" y="376"/>
                </a:lnTo>
                <a:lnTo>
                  <a:pt x="44" y="376"/>
                </a:lnTo>
                <a:lnTo>
                  <a:pt x="44" y="376"/>
                </a:lnTo>
                <a:lnTo>
                  <a:pt x="44" y="377"/>
                </a:lnTo>
                <a:lnTo>
                  <a:pt x="44" y="377"/>
                </a:lnTo>
                <a:lnTo>
                  <a:pt x="44" y="377"/>
                </a:lnTo>
                <a:lnTo>
                  <a:pt x="43" y="377"/>
                </a:lnTo>
                <a:lnTo>
                  <a:pt x="43" y="377"/>
                </a:lnTo>
                <a:lnTo>
                  <a:pt x="43" y="377"/>
                </a:lnTo>
                <a:lnTo>
                  <a:pt x="43" y="377"/>
                </a:lnTo>
                <a:lnTo>
                  <a:pt x="43" y="376"/>
                </a:lnTo>
                <a:lnTo>
                  <a:pt x="43" y="376"/>
                </a:lnTo>
                <a:lnTo>
                  <a:pt x="43" y="376"/>
                </a:lnTo>
                <a:lnTo>
                  <a:pt x="43" y="376"/>
                </a:lnTo>
                <a:lnTo>
                  <a:pt x="43" y="376"/>
                </a:lnTo>
                <a:lnTo>
                  <a:pt x="43" y="376"/>
                </a:lnTo>
                <a:lnTo>
                  <a:pt x="43" y="376"/>
                </a:lnTo>
                <a:lnTo>
                  <a:pt x="44" y="375"/>
                </a:lnTo>
                <a:lnTo>
                  <a:pt x="44" y="375"/>
                </a:lnTo>
                <a:lnTo>
                  <a:pt x="44" y="375"/>
                </a:lnTo>
                <a:lnTo>
                  <a:pt x="44" y="375"/>
                </a:lnTo>
                <a:lnTo>
                  <a:pt x="43" y="375"/>
                </a:lnTo>
                <a:lnTo>
                  <a:pt x="43" y="375"/>
                </a:lnTo>
                <a:lnTo>
                  <a:pt x="43" y="375"/>
                </a:lnTo>
                <a:lnTo>
                  <a:pt x="43" y="375"/>
                </a:lnTo>
                <a:lnTo>
                  <a:pt x="43" y="375"/>
                </a:lnTo>
                <a:lnTo>
                  <a:pt x="43" y="375"/>
                </a:lnTo>
                <a:lnTo>
                  <a:pt x="43" y="375"/>
                </a:lnTo>
                <a:lnTo>
                  <a:pt x="43" y="375"/>
                </a:lnTo>
                <a:lnTo>
                  <a:pt x="43" y="375"/>
                </a:lnTo>
                <a:lnTo>
                  <a:pt x="44" y="375"/>
                </a:lnTo>
                <a:lnTo>
                  <a:pt x="44" y="375"/>
                </a:lnTo>
                <a:lnTo>
                  <a:pt x="44" y="375"/>
                </a:lnTo>
                <a:lnTo>
                  <a:pt x="44" y="375"/>
                </a:lnTo>
                <a:lnTo>
                  <a:pt x="44" y="375"/>
                </a:lnTo>
                <a:lnTo>
                  <a:pt x="43" y="374"/>
                </a:lnTo>
                <a:lnTo>
                  <a:pt x="43" y="374"/>
                </a:lnTo>
                <a:lnTo>
                  <a:pt x="43" y="374"/>
                </a:lnTo>
                <a:lnTo>
                  <a:pt x="43" y="374"/>
                </a:lnTo>
                <a:lnTo>
                  <a:pt x="43" y="374"/>
                </a:lnTo>
                <a:lnTo>
                  <a:pt x="43" y="374"/>
                </a:lnTo>
                <a:lnTo>
                  <a:pt x="43" y="374"/>
                </a:lnTo>
                <a:lnTo>
                  <a:pt x="43" y="374"/>
                </a:lnTo>
                <a:lnTo>
                  <a:pt x="43" y="374"/>
                </a:lnTo>
                <a:lnTo>
                  <a:pt x="44" y="374"/>
                </a:lnTo>
                <a:lnTo>
                  <a:pt x="44" y="374"/>
                </a:lnTo>
                <a:lnTo>
                  <a:pt x="44" y="374"/>
                </a:lnTo>
                <a:lnTo>
                  <a:pt x="44" y="374"/>
                </a:lnTo>
                <a:lnTo>
                  <a:pt x="44" y="374"/>
                </a:lnTo>
                <a:lnTo>
                  <a:pt x="44" y="373"/>
                </a:lnTo>
                <a:lnTo>
                  <a:pt x="44" y="373"/>
                </a:lnTo>
                <a:lnTo>
                  <a:pt x="43" y="373"/>
                </a:lnTo>
                <a:lnTo>
                  <a:pt x="43" y="373"/>
                </a:lnTo>
                <a:lnTo>
                  <a:pt x="43" y="373"/>
                </a:lnTo>
                <a:lnTo>
                  <a:pt x="43" y="373"/>
                </a:lnTo>
                <a:lnTo>
                  <a:pt x="43" y="373"/>
                </a:lnTo>
                <a:lnTo>
                  <a:pt x="43" y="373"/>
                </a:lnTo>
                <a:lnTo>
                  <a:pt x="43" y="373"/>
                </a:lnTo>
                <a:lnTo>
                  <a:pt x="43" y="373"/>
                </a:lnTo>
                <a:lnTo>
                  <a:pt x="43" y="373"/>
                </a:lnTo>
                <a:lnTo>
                  <a:pt x="43" y="373"/>
                </a:lnTo>
                <a:lnTo>
                  <a:pt x="43" y="373"/>
                </a:lnTo>
                <a:lnTo>
                  <a:pt x="43" y="373"/>
                </a:lnTo>
                <a:lnTo>
                  <a:pt x="42" y="373"/>
                </a:lnTo>
                <a:lnTo>
                  <a:pt x="42" y="373"/>
                </a:lnTo>
                <a:lnTo>
                  <a:pt x="42" y="373"/>
                </a:lnTo>
                <a:lnTo>
                  <a:pt x="42" y="373"/>
                </a:lnTo>
                <a:lnTo>
                  <a:pt x="42" y="373"/>
                </a:lnTo>
                <a:lnTo>
                  <a:pt x="42" y="373"/>
                </a:lnTo>
                <a:lnTo>
                  <a:pt x="42" y="372"/>
                </a:lnTo>
                <a:lnTo>
                  <a:pt x="42" y="372"/>
                </a:lnTo>
                <a:lnTo>
                  <a:pt x="43" y="372"/>
                </a:lnTo>
                <a:lnTo>
                  <a:pt x="43" y="372"/>
                </a:lnTo>
                <a:lnTo>
                  <a:pt x="43" y="373"/>
                </a:lnTo>
                <a:lnTo>
                  <a:pt x="43" y="373"/>
                </a:lnTo>
                <a:lnTo>
                  <a:pt x="43" y="373"/>
                </a:lnTo>
                <a:lnTo>
                  <a:pt x="44" y="373"/>
                </a:lnTo>
                <a:lnTo>
                  <a:pt x="44" y="373"/>
                </a:lnTo>
                <a:lnTo>
                  <a:pt x="44" y="373"/>
                </a:lnTo>
                <a:lnTo>
                  <a:pt x="44" y="373"/>
                </a:lnTo>
                <a:lnTo>
                  <a:pt x="44" y="373"/>
                </a:lnTo>
                <a:lnTo>
                  <a:pt x="44" y="372"/>
                </a:lnTo>
                <a:lnTo>
                  <a:pt x="44" y="372"/>
                </a:lnTo>
                <a:lnTo>
                  <a:pt x="44" y="372"/>
                </a:lnTo>
                <a:lnTo>
                  <a:pt x="43" y="372"/>
                </a:lnTo>
                <a:lnTo>
                  <a:pt x="43" y="372"/>
                </a:lnTo>
                <a:lnTo>
                  <a:pt x="43" y="372"/>
                </a:lnTo>
                <a:lnTo>
                  <a:pt x="43" y="371"/>
                </a:lnTo>
                <a:lnTo>
                  <a:pt x="43" y="371"/>
                </a:lnTo>
                <a:lnTo>
                  <a:pt x="43" y="371"/>
                </a:lnTo>
                <a:lnTo>
                  <a:pt x="43" y="371"/>
                </a:lnTo>
                <a:lnTo>
                  <a:pt x="43" y="371"/>
                </a:lnTo>
                <a:lnTo>
                  <a:pt x="42" y="371"/>
                </a:lnTo>
                <a:lnTo>
                  <a:pt x="42" y="371"/>
                </a:lnTo>
                <a:lnTo>
                  <a:pt x="42" y="371"/>
                </a:lnTo>
                <a:lnTo>
                  <a:pt x="42" y="371"/>
                </a:lnTo>
                <a:lnTo>
                  <a:pt x="42" y="371"/>
                </a:lnTo>
                <a:lnTo>
                  <a:pt x="42" y="371"/>
                </a:lnTo>
                <a:lnTo>
                  <a:pt x="42" y="370"/>
                </a:lnTo>
                <a:lnTo>
                  <a:pt x="42" y="370"/>
                </a:lnTo>
                <a:lnTo>
                  <a:pt x="42" y="370"/>
                </a:lnTo>
                <a:lnTo>
                  <a:pt x="42" y="370"/>
                </a:lnTo>
                <a:lnTo>
                  <a:pt x="42" y="370"/>
                </a:lnTo>
                <a:lnTo>
                  <a:pt x="42" y="371"/>
                </a:lnTo>
                <a:lnTo>
                  <a:pt x="42" y="371"/>
                </a:lnTo>
                <a:lnTo>
                  <a:pt x="42" y="371"/>
                </a:lnTo>
                <a:lnTo>
                  <a:pt x="42" y="370"/>
                </a:lnTo>
                <a:lnTo>
                  <a:pt x="41" y="370"/>
                </a:lnTo>
                <a:lnTo>
                  <a:pt x="41" y="370"/>
                </a:lnTo>
                <a:lnTo>
                  <a:pt x="41" y="370"/>
                </a:lnTo>
                <a:lnTo>
                  <a:pt x="41" y="370"/>
                </a:lnTo>
                <a:lnTo>
                  <a:pt x="41" y="370"/>
                </a:lnTo>
                <a:lnTo>
                  <a:pt x="41" y="370"/>
                </a:lnTo>
                <a:lnTo>
                  <a:pt x="42" y="370"/>
                </a:lnTo>
                <a:lnTo>
                  <a:pt x="42" y="370"/>
                </a:lnTo>
                <a:lnTo>
                  <a:pt x="42" y="370"/>
                </a:lnTo>
                <a:lnTo>
                  <a:pt x="42" y="370"/>
                </a:lnTo>
                <a:lnTo>
                  <a:pt x="42" y="370"/>
                </a:lnTo>
                <a:lnTo>
                  <a:pt x="42" y="370"/>
                </a:lnTo>
                <a:lnTo>
                  <a:pt x="42" y="370"/>
                </a:lnTo>
                <a:lnTo>
                  <a:pt x="42" y="370"/>
                </a:lnTo>
                <a:lnTo>
                  <a:pt x="42" y="370"/>
                </a:lnTo>
                <a:lnTo>
                  <a:pt x="42" y="370"/>
                </a:lnTo>
                <a:lnTo>
                  <a:pt x="42" y="370"/>
                </a:lnTo>
                <a:lnTo>
                  <a:pt x="42" y="369"/>
                </a:lnTo>
                <a:lnTo>
                  <a:pt x="42" y="369"/>
                </a:lnTo>
                <a:lnTo>
                  <a:pt x="42" y="369"/>
                </a:lnTo>
                <a:lnTo>
                  <a:pt x="42" y="369"/>
                </a:lnTo>
                <a:lnTo>
                  <a:pt x="42" y="369"/>
                </a:lnTo>
                <a:lnTo>
                  <a:pt x="42" y="369"/>
                </a:lnTo>
                <a:lnTo>
                  <a:pt x="42" y="369"/>
                </a:lnTo>
                <a:lnTo>
                  <a:pt x="42" y="369"/>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1" y="368"/>
                </a:lnTo>
                <a:lnTo>
                  <a:pt x="41" y="368"/>
                </a:lnTo>
                <a:lnTo>
                  <a:pt x="41" y="368"/>
                </a:lnTo>
                <a:lnTo>
                  <a:pt x="41" y="368"/>
                </a:lnTo>
                <a:lnTo>
                  <a:pt x="41" y="368"/>
                </a:lnTo>
                <a:lnTo>
                  <a:pt x="41" y="368"/>
                </a:lnTo>
                <a:lnTo>
                  <a:pt x="41" y="368"/>
                </a:lnTo>
                <a:lnTo>
                  <a:pt x="41" y="368"/>
                </a:lnTo>
                <a:lnTo>
                  <a:pt x="41" y="368"/>
                </a:lnTo>
                <a:lnTo>
                  <a:pt x="41" y="368"/>
                </a:lnTo>
                <a:lnTo>
                  <a:pt x="41" y="367"/>
                </a:lnTo>
                <a:lnTo>
                  <a:pt x="41" y="367"/>
                </a:lnTo>
                <a:lnTo>
                  <a:pt x="41" y="367"/>
                </a:lnTo>
                <a:lnTo>
                  <a:pt x="41" y="367"/>
                </a:lnTo>
                <a:lnTo>
                  <a:pt x="41" y="367"/>
                </a:lnTo>
                <a:lnTo>
                  <a:pt x="41" y="367"/>
                </a:lnTo>
                <a:lnTo>
                  <a:pt x="41" y="367"/>
                </a:lnTo>
                <a:lnTo>
                  <a:pt x="41" y="367"/>
                </a:lnTo>
                <a:lnTo>
                  <a:pt x="41" y="367"/>
                </a:lnTo>
                <a:lnTo>
                  <a:pt x="41" y="367"/>
                </a:lnTo>
                <a:lnTo>
                  <a:pt x="41" y="367"/>
                </a:lnTo>
                <a:lnTo>
                  <a:pt x="41" y="367"/>
                </a:lnTo>
                <a:lnTo>
                  <a:pt x="41" y="367"/>
                </a:lnTo>
                <a:lnTo>
                  <a:pt x="40" y="367"/>
                </a:lnTo>
                <a:lnTo>
                  <a:pt x="40" y="367"/>
                </a:lnTo>
                <a:lnTo>
                  <a:pt x="40" y="367"/>
                </a:lnTo>
                <a:lnTo>
                  <a:pt x="40" y="367"/>
                </a:lnTo>
                <a:lnTo>
                  <a:pt x="40" y="367"/>
                </a:lnTo>
                <a:lnTo>
                  <a:pt x="40" y="367"/>
                </a:lnTo>
                <a:lnTo>
                  <a:pt x="40" y="367"/>
                </a:lnTo>
                <a:lnTo>
                  <a:pt x="40" y="367"/>
                </a:lnTo>
                <a:lnTo>
                  <a:pt x="40" y="367"/>
                </a:lnTo>
                <a:lnTo>
                  <a:pt x="40" y="367"/>
                </a:lnTo>
                <a:lnTo>
                  <a:pt x="41" y="367"/>
                </a:lnTo>
                <a:lnTo>
                  <a:pt x="41" y="367"/>
                </a:lnTo>
                <a:lnTo>
                  <a:pt x="41" y="367"/>
                </a:lnTo>
                <a:lnTo>
                  <a:pt x="41" y="367"/>
                </a:lnTo>
                <a:lnTo>
                  <a:pt x="41" y="367"/>
                </a:lnTo>
                <a:lnTo>
                  <a:pt x="41" y="367"/>
                </a:lnTo>
                <a:lnTo>
                  <a:pt x="41" y="367"/>
                </a:lnTo>
                <a:lnTo>
                  <a:pt x="41" y="367"/>
                </a:lnTo>
                <a:lnTo>
                  <a:pt x="41" y="367"/>
                </a:lnTo>
                <a:lnTo>
                  <a:pt x="41" y="367"/>
                </a:lnTo>
                <a:lnTo>
                  <a:pt x="41" y="367"/>
                </a:lnTo>
                <a:lnTo>
                  <a:pt x="41" y="367"/>
                </a:lnTo>
                <a:lnTo>
                  <a:pt x="41" y="367"/>
                </a:lnTo>
                <a:lnTo>
                  <a:pt x="41" y="367"/>
                </a:lnTo>
                <a:lnTo>
                  <a:pt x="41" y="367"/>
                </a:lnTo>
                <a:lnTo>
                  <a:pt x="41" y="367"/>
                </a:lnTo>
                <a:lnTo>
                  <a:pt x="41" y="366"/>
                </a:lnTo>
                <a:lnTo>
                  <a:pt x="41" y="366"/>
                </a:lnTo>
                <a:lnTo>
                  <a:pt x="41" y="366"/>
                </a:lnTo>
                <a:lnTo>
                  <a:pt x="41" y="366"/>
                </a:lnTo>
                <a:lnTo>
                  <a:pt x="41" y="365"/>
                </a:lnTo>
                <a:lnTo>
                  <a:pt x="40" y="365"/>
                </a:lnTo>
                <a:lnTo>
                  <a:pt x="40" y="365"/>
                </a:lnTo>
                <a:lnTo>
                  <a:pt x="40" y="365"/>
                </a:lnTo>
                <a:lnTo>
                  <a:pt x="40" y="365"/>
                </a:lnTo>
                <a:lnTo>
                  <a:pt x="40" y="365"/>
                </a:lnTo>
                <a:lnTo>
                  <a:pt x="41" y="365"/>
                </a:lnTo>
                <a:lnTo>
                  <a:pt x="41" y="365"/>
                </a:lnTo>
                <a:lnTo>
                  <a:pt x="41" y="365"/>
                </a:lnTo>
                <a:lnTo>
                  <a:pt x="41" y="365"/>
                </a:lnTo>
                <a:lnTo>
                  <a:pt x="41" y="365"/>
                </a:lnTo>
                <a:lnTo>
                  <a:pt x="41" y="365"/>
                </a:lnTo>
                <a:lnTo>
                  <a:pt x="41" y="365"/>
                </a:lnTo>
                <a:lnTo>
                  <a:pt x="41" y="365"/>
                </a:lnTo>
                <a:lnTo>
                  <a:pt x="40" y="365"/>
                </a:lnTo>
                <a:lnTo>
                  <a:pt x="40" y="365"/>
                </a:lnTo>
                <a:lnTo>
                  <a:pt x="40" y="365"/>
                </a:lnTo>
                <a:lnTo>
                  <a:pt x="40" y="365"/>
                </a:lnTo>
                <a:lnTo>
                  <a:pt x="40" y="365"/>
                </a:lnTo>
                <a:lnTo>
                  <a:pt x="39" y="365"/>
                </a:lnTo>
                <a:lnTo>
                  <a:pt x="39" y="365"/>
                </a:lnTo>
                <a:lnTo>
                  <a:pt x="39" y="365"/>
                </a:lnTo>
                <a:lnTo>
                  <a:pt x="39" y="365"/>
                </a:lnTo>
                <a:lnTo>
                  <a:pt x="39" y="365"/>
                </a:lnTo>
                <a:lnTo>
                  <a:pt x="39" y="365"/>
                </a:lnTo>
                <a:lnTo>
                  <a:pt x="39" y="365"/>
                </a:lnTo>
                <a:lnTo>
                  <a:pt x="39" y="365"/>
                </a:lnTo>
                <a:lnTo>
                  <a:pt x="39" y="365"/>
                </a:lnTo>
                <a:lnTo>
                  <a:pt x="39" y="365"/>
                </a:lnTo>
                <a:lnTo>
                  <a:pt x="39" y="365"/>
                </a:lnTo>
                <a:lnTo>
                  <a:pt x="39" y="365"/>
                </a:lnTo>
                <a:lnTo>
                  <a:pt x="39" y="365"/>
                </a:lnTo>
                <a:lnTo>
                  <a:pt x="39" y="365"/>
                </a:lnTo>
                <a:lnTo>
                  <a:pt x="39" y="365"/>
                </a:lnTo>
                <a:lnTo>
                  <a:pt x="39" y="365"/>
                </a:lnTo>
                <a:lnTo>
                  <a:pt x="39" y="365"/>
                </a:lnTo>
                <a:lnTo>
                  <a:pt x="39" y="365"/>
                </a:lnTo>
                <a:lnTo>
                  <a:pt x="39" y="365"/>
                </a:lnTo>
                <a:lnTo>
                  <a:pt x="39" y="364"/>
                </a:lnTo>
                <a:lnTo>
                  <a:pt x="39" y="364"/>
                </a:lnTo>
                <a:lnTo>
                  <a:pt x="39" y="364"/>
                </a:lnTo>
                <a:lnTo>
                  <a:pt x="39" y="364"/>
                </a:lnTo>
                <a:lnTo>
                  <a:pt x="39" y="364"/>
                </a:lnTo>
                <a:lnTo>
                  <a:pt x="39" y="364"/>
                </a:lnTo>
                <a:lnTo>
                  <a:pt x="39" y="364"/>
                </a:lnTo>
                <a:lnTo>
                  <a:pt x="39" y="364"/>
                </a:lnTo>
                <a:lnTo>
                  <a:pt x="39" y="364"/>
                </a:lnTo>
                <a:lnTo>
                  <a:pt x="39" y="364"/>
                </a:lnTo>
                <a:lnTo>
                  <a:pt x="39" y="364"/>
                </a:lnTo>
                <a:lnTo>
                  <a:pt x="39" y="364"/>
                </a:lnTo>
                <a:lnTo>
                  <a:pt x="39" y="364"/>
                </a:lnTo>
                <a:lnTo>
                  <a:pt x="39" y="363"/>
                </a:lnTo>
                <a:lnTo>
                  <a:pt x="39" y="363"/>
                </a:lnTo>
                <a:lnTo>
                  <a:pt x="39" y="363"/>
                </a:lnTo>
                <a:lnTo>
                  <a:pt x="39" y="363"/>
                </a:lnTo>
                <a:lnTo>
                  <a:pt x="39" y="363"/>
                </a:lnTo>
                <a:lnTo>
                  <a:pt x="39" y="363"/>
                </a:lnTo>
                <a:lnTo>
                  <a:pt x="39" y="363"/>
                </a:lnTo>
                <a:lnTo>
                  <a:pt x="39" y="363"/>
                </a:lnTo>
                <a:lnTo>
                  <a:pt x="39" y="363"/>
                </a:lnTo>
                <a:lnTo>
                  <a:pt x="39" y="363"/>
                </a:lnTo>
                <a:lnTo>
                  <a:pt x="39" y="363"/>
                </a:lnTo>
                <a:lnTo>
                  <a:pt x="39" y="363"/>
                </a:lnTo>
                <a:lnTo>
                  <a:pt x="39" y="363"/>
                </a:lnTo>
                <a:lnTo>
                  <a:pt x="39" y="363"/>
                </a:lnTo>
                <a:lnTo>
                  <a:pt x="38" y="363"/>
                </a:lnTo>
                <a:lnTo>
                  <a:pt x="38" y="363"/>
                </a:lnTo>
                <a:lnTo>
                  <a:pt x="38" y="363"/>
                </a:lnTo>
                <a:lnTo>
                  <a:pt x="38" y="363"/>
                </a:lnTo>
                <a:lnTo>
                  <a:pt x="38" y="363"/>
                </a:lnTo>
                <a:lnTo>
                  <a:pt x="38" y="363"/>
                </a:lnTo>
                <a:lnTo>
                  <a:pt x="38" y="363"/>
                </a:lnTo>
                <a:lnTo>
                  <a:pt x="38" y="363"/>
                </a:lnTo>
                <a:lnTo>
                  <a:pt x="38" y="363"/>
                </a:lnTo>
                <a:lnTo>
                  <a:pt x="38" y="363"/>
                </a:lnTo>
                <a:lnTo>
                  <a:pt x="38" y="363"/>
                </a:lnTo>
                <a:lnTo>
                  <a:pt x="38" y="362"/>
                </a:lnTo>
                <a:lnTo>
                  <a:pt x="38" y="362"/>
                </a:lnTo>
                <a:lnTo>
                  <a:pt x="38" y="361"/>
                </a:lnTo>
                <a:lnTo>
                  <a:pt x="38" y="361"/>
                </a:lnTo>
                <a:lnTo>
                  <a:pt x="38" y="361"/>
                </a:lnTo>
                <a:lnTo>
                  <a:pt x="38" y="361"/>
                </a:lnTo>
                <a:lnTo>
                  <a:pt x="38" y="361"/>
                </a:lnTo>
                <a:lnTo>
                  <a:pt x="38" y="360"/>
                </a:lnTo>
                <a:lnTo>
                  <a:pt x="38" y="360"/>
                </a:lnTo>
                <a:lnTo>
                  <a:pt x="38" y="361"/>
                </a:lnTo>
                <a:lnTo>
                  <a:pt x="38" y="361"/>
                </a:lnTo>
                <a:lnTo>
                  <a:pt x="39" y="361"/>
                </a:lnTo>
                <a:lnTo>
                  <a:pt x="39" y="361"/>
                </a:lnTo>
                <a:lnTo>
                  <a:pt x="39" y="361"/>
                </a:lnTo>
                <a:lnTo>
                  <a:pt x="39" y="361"/>
                </a:lnTo>
                <a:lnTo>
                  <a:pt x="39" y="361"/>
                </a:lnTo>
                <a:lnTo>
                  <a:pt x="39" y="361"/>
                </a:lnTo>
                <a:lnTo>
                  <a:pt x="39" y="361"/>
                </a:lnTo>
                <a:lnTo>
                  <a:pt x="39" y="361"/>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40" y="359"/>
                </a:lnTo>
                <a:lnTo>
                  <a:pt x="40" y="359"/>
                </a:lnTo>
                <a:lnTo>
                  <a:pt x="40" y="359"/>
                </a:lnTo>
                <a:lnTo>
                  <a:pt x="40" y="359"/>
                </a:lnTo>
                <a:lnTo>
                  <a:pt x="40" y="358"/>
                </a:lnTo>
                <a:lnTo>
                  <a:pt x="40" y="358"/>
                </a:lnTo>
                <a:lnTo>
                  <a:pt x="40" y="358"/>
                </a:lnTo>
                <a:lnTo>
                  <a:pt x="40" y="358"/>
                </a:lnTo>
                <a:lnTo>
                  <a:pt x="40" y="358"/>
                </a:lnTo>
                <a:lnTo>
                  <a:pt x="40" y="358"/>
                </a:lnTo>
                <a:lnTo>
                  <a:pt x="40" y="358"/>
                </a:lnTo>
                <a:lnTo>
                  <a:pt x="40" y="358"/>
                </a:lnTo>
                <a:lnTo>
                  <a:pt x="40" y="358"/>
                </a:lnTo>
                <a:lnTo>
                  <a:pt x="40" y="358"/>
                </a:lnTo>
                <a:lnTo>
                  <a:pt x="40" y="358"/>
                </a:lnTo>
                <a:lnTo>
                  <a:pt x="40" y="358"/>
                </a:lnTo>
                <a:lnTo>
                  <a:pt x="40" y="358"/>
                </a:lnTo>
                <a:lnTo>
                  <a:pt x="40" y="358"/>
                </a:lnTo>
                <a:lnTo>
                  <a:pt x="40" y="358"/>
                </a:lnTo>
                <a:lnTo>
                  <a:pt x="40" y="358"/>
                </a:lnTo>
                <a:lnTo>
                  <a:pt x="40" y="358"/>
                </a:lnTo>
                <a:lnTo>
                  <a:pt x="41" y="358"/>
                </a:lnTo>
                <a:lnTo>
                  <a:pt x="41" y="358"/>
                </a:lnTo>
                <a:lnTo>
                  <a:pt x="41" y="358"/>
                </a:lnTo>
                <a:lnTo>
                  <a:pt x="41" y="358"/>
                </a:lnTo>
                <a:lnTo>
                  <a:pt x="40" y="358"/>
                </a:lnTo>
                <a:lnTo>
                  <a:pt x="40" y="358"/>
                </a:lnTo>
                <a:lnTo>
                  <a:pt x="40" y="358"/>
                </a:lnTo>
                <a:lnTo>
                  <a:pt x="40" y="358"/>
                </a:lnTo>
                <a:lnTo>
                  <a:pt x="40" y="357"/>
                </a:lnTo>
                <a:lnTo>
                  <a:pt x="40" y="357"/>
                </a:lnTo>
                <a:lnTo>
                  <a:pt x="40" y="357"/>
                </a:lnTo>
                <a:lnTo>
                  <a:pt x="40" y="357"/>
                </a:lnTo>
                <a:lnTo>
                  <a:pt x="40" y="357"/>
                </a:lnTo>
                <a:lnTo>
                  <a:pt x="40" y="357"/>
                </a:lnTo>
                <a:lnTo>
                  <a:pt x="40" y="357"/>
                </a:lnTo>
                <a:lnTo>
                  <a:pt x="40" y="357"/>
                </a:lnTo>
                <a:lnTo>
                  <a:pt x="40" y="357"/>
                </a:lnTo>
                <a:lnTo>
                  <a:pt x="40" y="357"/>
                </a:lnTo>
                <a:lnTo>
                  <a:pt x="40" y="357"/>
                </a:lnTo>
                <a:lnTo>
                  <a:pt x="40" y="356"/>
                </a:lnTo>
                <a:lnTo>
                  <a:pt x="40" y="356"/>
                </a:lnTo>
                <a:lnTo>
                  <a:pt x="40" y="356"/>
                </a:lnTo>
                <a:lnTo>
                  <a:pt x="40" y="356"/>
                </a:lnTo>
                <a:lnTo>
                  <a:pt x="40" y="356"/>
                </a:lnTo>
                <a:lnTo>
                  <a:pt x="40" y="356"/>
                </a:lnTo>
                <a:lnTo>
                  <a:pt x="40" y="356"/>
                </a:lnTo>
                <a:lnTo>
                  <a:pt x="40" y="356"/>
                </a:lnTo>
                <a:lnTo>
                  <a:pt x="40" y="356"/>
                </a:lnTo>
                <a:lnTo>
                  <a:pt x="40" y="356"/>
                </a:lnTo>
                <a:lnTo>
                  <a:pt x="40" y="356"/>
                </a:lnTo>
                <a:lnTo>
                  <a:pt x="40" y="355"/>
                </a:lnTo>
                <a:lnTo>
                  <a:pt x="40" y="355"/>
                </a:lnTo>
                <a:lnTo>
                  <a:pt x="40" y="355"/>
                </a:lnTo>
                <a:lnTo>
                  <a:pt x="40" y="355"/>
                </a:lnTo>
                <a:lnTo>
                  <a:pt x="40" y="355"/>
                </a:lnTo>
                <a:lnTo>
                  <a:pt x="40" y="355"/>
                </a:lnTo>
                <a:lnTo>
                  <a:pt x="40" y="355"/>
                </a:lnTo>
                <a:lnTo>
                  <a:pt x="40" y="355"/>
                </a:lnTo>
                <a:lnTo>
                  <a:pt x="40" y="354"/>
                </a:lnTo>
                <a:lnTo>
                  <a:pt x="40" y="354"/>
                </a:lnTo>
                <a:lnTo>
                  <a:pt x="40" y="354"/>
                </a:lnTo>
                <a:lnTo>
                  <a:pt x="40" y="354"/>
                </a:lnTo>
                <a:lnTo>
                  <a:pt x="40" y="354"/>
                </a:lnTo>
                <a:lnTo>
                  <a:pt x="40" y="354"/>
                </a:lnTo>
                <a:lnTo>
                  <a:pt x="41" y="354"/>
                </a:lnTo>
                <a:lnTo>
                  <a:pt x="41" y="354"/>
                </a:lnTo>
                <a:lnTo>
                  <a:pt x="41" y="354"/>
                </a:lnTo>
                <a:lnTo>
                  <a:pt x="41" y="354"/>
                </a:lnTo>
                <a:lnTo>
                  <a:pt x="41" y="354"/>
                </a:lnTo>
                <a:lnTo>
                  <a:pt x="41" y="354"/>
                </a:lnTo>
                <a:lnTo>
                  <a:pt x="41" y="354"/>
                </a:lnTo>
                <a:lnTo>
                  <a:pt x="41" y="354"/>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2"/>
                </a:lnTo>
                <a:lnTo>
                  <a:pt x="41" y="352"/>
                </a:lnTo>
                <a:lnTo>
                  <a:pt x="41" y="352"/>
                </a:lnTo>
                <a:lnTo>
                  <a:pt x="41" y="352"/>
                </a:lnTo>
                <a:lnTo>
                  <a:pt x="41" y="352"/>
                </a:lnTo>
                <a:lnTo>
                  <a:pt x="41" y="352"/>
                </a:lnTo>
                <a:lnTo>
                  <a:pt x="41" y="352"/>
                </a:lnTo>
                <a:lnTo>
                  <a:pt x="41" y="352"/>
                </a:lnTo>
                <a:lnTo>
                  <a:pt x="41" y="352"/>
                </a:lnTo>
                <a:lnTo>
                  <a:pt x="41" y="352"/>
                </a:lnTo>
                <a:lnTo>
                  <a:pt x="41" y="352"/>
                </a:lnTo>
                <a:lnTo>
                  <a:pt x="41" y="352"/>
                </a:lnTo>
                <a:lnTo>
                  <a:pt x="41" y="352"/>
                </a:lnTo>
                <a:lnTo>
                  <a:pt x="41" y="352"/>
                </a:lnTo>
                <a:lnTo>
                  <a:pt x="41" y="352"/>
                </a:lnTo>
                <a:lnTo>
                  <a:pt x="41" y="352"/>
                </a:lnTo>
                <a:lnTo>
                  <a:pt x="41" y="352"/>
                </a:lnTo>
                <a:lnTo>
                  <a:pt x="41" y="351"/>
                </a:lnTo>
                <a:lnTo>
                  <a:pt x="41" y="351"/>
                </a:lnTo>
                <a:lnTo>
                  <a:pt x="41" y="351"/>
                </a:lnTo>
                <a:lnTo>
                  <a:pt x="41" y="351"/>
                </a:lnTo>
                <a:lnTo>
                  <a:pt x="41" y="351"/>
                </a:lnTo>
                <a:lnTo>
                  <a:pt x="41" y="351"/>
                </a:lnTo>
                <a:lnTo>
                  <a:pt x="41" y="351"/>
                </a:lnTo>
                <a:lnTo>
                  <a:pt x="41" y="351"/>
                </a:lnTo>
                <a:lnTo>
                  <a:pt x="41" y="351"/>
                </a:lnTo>
                <a:lnTo>
                  <a:pt x="41" y="351"/>
                </a:lnTo>
                <a:lnTo>
                  <a:pt x="41" y="351"/>
                </a:lnTo>
                <a:lnTo>
                  <a:pt x="41" y="351"/>
                </a:lnTo>
                <a:lnTo>
                  <a:pt x="41" y="351"/>
                </a:lnTo>
                <a:lnTo>
                  <a:pt x="41" y="350"/>
                </a:lnTo>
                <a:lnTo>
                  <a:pt x="41" y="350"/>
                </a:lnTo>
                <a:lnTo>
                  <a:pt x="42" y="350"/>
                </a:lnTo>
                <a:lnTo>
                  <a:pt x="42" y="350"/>
                </a:lnTo>
                <a:lnTo>
                  <a:pt x="42" y="350"/>
                </a:lnTo>
                <a:lnTo>
                  <a:pt x="42" y="350"/>
                </a:lnTo>
                <a:lnTo>
                  <a:pt x="42" y="350"/>
                </a:lnTo>
                <a:lnTo>
                  <a:pt x="42" y="350"/>
                </a:lnTo>
                <a:lnTo>
                  <a:pt x="41" y="350"/>
                </a:lnTo>
                <a:lnTo>
                  <a:pt x="41" y="350"/>
                </a:lnTo>
                <a:lnTo>
                  <a:pt x="42" y="350"/>
                </a:lnTo>
                <a:lnTo>
                  <a:pt x="42" y="349"/>
                </a:lnTo>
                <a:lnTo>
                  <a:pt x="42" y="349"/>
                </a:lnTo>
                <a:lnTo>
                  <a:pt x="42" y="349"/>
                </a:lnTo>
                <a:lnTo>
                  <a:pt x="42" y="349"/>
                </a:lnTo>
                <a:lnTo>
                  <a:pt x="42" y="349"/>
                </a:lnTo>
                <a:lnTo>
                  <a:pt x="42" y="349"/>
                </a:lnTo>
                <a:lnTo>
                  <a:pt x="42" y="349"/>
                </a:lnTo>
                <a:lnTo>
                  <a:pt x="42" y="349"/>
                </a:lnTo>
                <a:lnTo>
                  <a:pt x="42" y="349"/>
                </a:lnTo>
                <a:lnTo>
                  <a:pt x="42" y="349"/>
                </a:lnTo>
                <a:lnTo>
                  <a:pt x="42" y="348"/>
                </a:lnTo>
                <a:lnTo>
                  <a:pt x="42" y="348"/>
                </a:lnTo>
                <a:lnTo>
                  <a:pt x="42" y="348"/>
                </a:lnTo>
                <a:lnTo>
                  <a:pt x="42" y="348"/>
                </a:lnTo>
                <a:lnTo>
                  <a:pt x="42" y="348"/>
                </a:lnTo>
                <a:lnTo>
                  <a:pt x="42" y="348"/>
                </a:lnTo>
                <a:lnTo>
                  <a:pt x="42" y="348"/>
                </a:lnTo>
                <a:lnTo>
                  <a:pt x="42" y="348"/>
                </a:lnTo>
                <a:lnTo>
                  <a:pt x="42" y="348"/>
                </a:lnTo>
                <a:lnTo>
                  <a:pt x="42" y="348"/>
                </a:lnTo>
                <a:lnTo>
                  <a:pt x="42" y="348"/>
                </a:lnTo>
                <a:lnTo>
                  <a:pt x="42" y="348"/>
                </a:lnTo>
                <a:lnTo>
                  <a:pt x="42" y="347"/>
                </a:lnTo>
                <a:lnTo>
                  <a:pt x="42" y="347"/>
                </a:lnTo>
                <a:lnTo>
                  <a:pt x="42" y="347"/>
                </a:lnTo>
                <a:lnTo>
                  <a:pt x="42" y="347"/>
                </a:lnTo>
                <a:lnTo>
                  <a:pt x="42" y="347"/>
                </a:lnTo>
                <a:lnTo>
                  <a:pt x="42" y="347"/>
                </a:lnTo>
                <a:lnTo>
                  <a:pt x="42" y="348"/>
                </a:lnTo>
                <a:lnTo>
                  <a:pt x="42" y="348"/>
                </a:lnTo>
                <a:lnTo>
                  <a:pt x="42" y="348"/>
                </a:lnTo>
                <a:lnTo>
                  <a:pt x="42" y="347"/>
                </a:lnTo>
                <a:lnTo>
                  <a:pt x="42" y="347"/>
                </a:lnTo>
                <a:lnTo>
                  <a:pt x="42" y="347"/>
                </a:lnTo>
                <a:lnTo>
                  <a:pt x="42" y="347"/>
                </a:lnTo>
                <a:lnTo>
                  <a:pt x="43" y="347"/>
                </a:lnTo>
                <a:lnTo>
                  <a:pt x="43" y="347"/>
                </a:lnTo>
                <a:lnTo>
                  <a:pt x="43" y="347"/>
                </a:lnTo>
                <a:lnTo>
                  <a:pt x="43" y="347"/>
                </a:lnTo>
                <a:lnTo>
                  <a:pt x="43" y="347"/>
                </a:lnTo>
                <a:lnTo>
                  <a:pt x="43" y="347"/>
                </a:lnTo>
                <a:lnTo>
                  <a:pt x="43" y="347"/>
                </a:lnTo>
                <a:lnTo>
                  <a:pt x="43" y="347"/>
                </a:lnTo>
                <a:lnTo>
                  <a:pt x="43" y="347"/>
                </a:lnTo>
                <a:lnTo>
                  <a:pt x="43" y="347"/>
                </a:lnTo>
                <a:lnTo>
                  <a:pt x="44" y="347"/>
                </a:lnTo>
                <a:lnTo>
                  <a:pt x="44" y="346"/>
                </a:lnTo>
                <a:lnTo>
                  <a:pt x="44" y="346"/>
                </a:lnTo>
                <a:lnTo>
                  <a:pt x="44" y="346"/>
                </a:lnTo>
                <a:lnTo>
                  <a:pt x="44" y="346"/>
                </a:lnTo>
                <a:lnTo>
                  <a:pt x="44" y="346"/>
                </a:lnTo>
                <a:lnTo>
                  <a:pt x="44" y="346"/>
                </a:lnTo>
                <a:lnTo>
                  <a:pt x="44" y="346"/>
                </a:lnTo>
                <a:lnTo>
                  <a:pt x="44" y="346"/>
                </a:lnTo>
                <a:lnTo>
                  <a:pt x="43" y="346"/>
                </a:lnTo>
                <a:lnTo>
                  <a:pt x="43" y="346"/>
                </a:lnTo>
                <a:lnTo>
                  <a:pt x="43" y="346"/>
                </a:lnTo>
                <a:lnTo>
                  <a:pt x="43" y="346"/>
                </a:lnTo>
                <a:lnTo>
                  <a:pt x="44" y="345"/>
                </a:lnTo>
                <a:lnTo>
                  <a:pt x="44" y="345"/>
                </a:lnTo>
                <a:lnTo>
                  <a:pt x="44" y="345"/>
                </a:lnTo>
                <a:lnTo>
                  <a:pt x="44" y="345"/>
                </a:lnTo>
                <a:lnTo>
                  <a:pt x="44" y="345"/>
                </a:lnTo>
                <a:lnTo>
                  <a:pt x="44" y="345"/>
                </a:lnTo>
                <a:lnTo>
                  <a:pt x="44" y="345"/>
                </a:lnTo>
                <a:lnTo>
                  <a:pt x="44" y="344"/>
                </a:lnTo>
                <a:lnTo>
                  <a:pt x="44" y="344"/>
                </a:lnTo>
                <a:lnTo>
                  <a:pt x="44" y="344"/>
                </a:lnTo>
                <a:lnTo>
                  <a:pt x="44" y="344"/>
                </a:lnTo>
                <a:lnTo>
                  <a:pt x="44" y="344"/>
                </a:lnTo>
                <a:lnTo>
                  <a:pt x="44" y="344"/>
                </a:lnTo>
                <a:lnTo>
                  <a:pt x="44" y="344"/>
                </a:lnTo>
                <a:lnTo>
                  <a:pt x="44" y="344"/>
                </a:lnTo>
                <a:lnTo>
                  <a:pt x="44" y="344"/>
                </a:lnTo>
                <a:lnTo>
                  <a:pt x="44" y="344"/>
                </a:lnTo>
                <a:lnTo>
                  <a:pt x="44" y="344"/>
                </a:lnTo>
                <a:lnTo>
                  <a:pt x="44" y="344"/>
                </a:lnTo>
                <a:lnTo>
                  <a:pt x="44" y="344"/>
                </a:lnTo>
                <a:lnTo>
                  <a:pt x="44" y="344"/>
                </a:lnTo>
                <a:lnTo>
                  <a:pt x="44" y="344"/>
                </a:lnTo>
                <a:lnTo>
                  <a:pt x="44" y="344"/>
                </a:lnTo>
                <a:lnTo>
                  <a:pt x="44" y="343"/>
                </a:lnTo>
                <a:lnTo>
                  <a:pt x="44" y="343"/>
                </a:lnTo>
                <a:lnTo>
                  <a:pt x="44" y="343"/>
                </a:lnTo>
                <a:lnTo>
                  <a:pt x="44" y="343"/>
                </a:lnTo>
                <a:lnTo>
                  <a:pt x="44" y="343"/>
                </a:lnTo>
                <a:lnTo>
                  <a:pt x="43" y="343"/>
                </a:lnTo>
                <a:lnTo>
                  <a:pt x="43" y="343"/>
                </a:lnTo>
                <a:lnTo>
                  <a:pt x="43" y="343"/>
                </a:lnTo>
                <a:lnTo>
                  <a:pt x="43" y="343"/>
                </a:lnTo>
                <a:lnTo>
                  <a:pt x="43" y="343"/>
                </a:lnTo>
                <a:lnTo>
                  <a:pt x="43" y="343"/>
                </a:lnTo>
                <a:lnTo>
                  <a:pt x="43" y="343"/>
                </a:lnTo>
                <a:lnTo>
                  <a:pt x="43" y="343"/>
                </a:lnTo>
                <a:lnTo>
                  <a:pt x="43" y="343"/>
                </a:lnTo>
                <a:lnTo>
                  <a:pt x="43" y="343"/>
                </a:lnTo>
                <a:lnTo>
                  <a:pt x="44" y="343"/>
                </a:lnTo>
                <a:lnTo>
                  <a:pt x="44" y="343"/>
                </a:lnTo>
                <a:lnTo>
                  <a:pt x="44" y="343"/>
                </a:lnTo>
                <a:lnTo>
                  <a:pt x="44" y="343"/>
                </a:lnTo>
                <a:lnTo>
                  <a:pt x="44" y="343"/>
                </a:lnTo>
                <a:lnTo>
                  <a:pt x="44" y="343"/>
                </a:lnTo>
                <a:lnTo>
                  <a:pt x="44" y="343"/>
                </a:lnTo>
                <a:lnTo>
                  <a:pt x="44" y="343"/>
                </a:lnTo>
                <a:lnTo>
                  <a:pt x="44" y="343"/>
                </a:lnTo>
                <a:lnTo>
                  <a:pt x="44" y="343"/>
                </a:lnTo>
                <a:lnTo>
                  <a:pt x="44" y="343"/>
                </a:lnTo>
                <a:lnTo>
                  <a:pt x="44" y="342"/>
                </a:lnTo>
                <a:lnTo>
                  <a:pt x="44" y="342"/>
                </a:lnTo>
                <a:lnTo>
                  <a:pt x="44" y="342"/>
                </a:lnTo>
                <a:lnTo>
                  <a:pt x="44" y="342"/>
                </a:lnTo>
                <a:lnTo>
                  <a:pt x="44" y="342"/>
                </a:lnTo>
                <a:lnTo>
                  <a:pt x="44" y="342"/>
                </a:lnTo>
                <a:lnTo>
                  <a:pt x="44" y="342"/>
                </a:lnTo>
                <a:lnTo>
                  <a:pt x="44" y="342"/>
                </a:lnTo>
                <a:lnTo>
                  <a:pt x="44" y="342"/>
                </a:lnTo>
                <a:lnTo>
                  <a:pt x="44" y="342"/>
                </a:lnTo>
                <a:lnTo>
                  <a:pt x="45" y="342"/>
                </a:lnTo>
                <a:lnTo>
                  <a:pt x="45" y="342"/>
                </a:lnTo>
                <a:lnTo>
                  <a:pt x="45" y="342"/>
                </a:lnTo>
                <a:lnTo>
                  <a:pt x="45" y="342"/>
                </a:lnTo>
                <a:lnTo>
                  <a:pt x="45" y="342"/>
                </a:lnTo>
                <a:lnTo>
                  <a:pt x="45" y="341"/>
                </a:lnTo>
                <a:lnTo>
                  <a:pt x="45" y="341"/>
                </a:lnTo>
                <a:lnTo>
                  <a:pt x="45" y="341"/>
                </a:lnTo>
                <a:lnTo>
                  <a:pt x="45" y="341"/>
                </a:lnTo>
                <a:lnTo>
                  <a:pt x="44" y="341"/>
                </a:lnTo>
                <a:lnTo>
                  <a:pt x="44" y="341"/>
                </a:lnTo>
                <a:lnTo>
                  <a:pt x="44" y="341"/>
                </a:lnTo>
                <a:lnTo>
                  <a:pt x="44" y="341"/>
                </a:lnTo>
                <a:lnTo>
                  <a:pt x="44" y="341"/>
                </a:lnTo>
                <a:lnTo>
                  <a:pt x="44" y="341"/>
                </a:lnTo>
                <a:lnTo>
                  <a:pt x="44" y="341"/>
                </a:lnTo>
                <a:lnTo>
                  <a:pt x="44" y="341"/>
                </a:lnTo>
                <a:lnTo>
                  <a:pt x="44" y="341"/>
                </a:lnTo>
                <a:lnTo>
                  <a:pt x="44" y="341"/>
                </a:lnTo>
                <a:lnTo>
                  <a:pt x="45" y="341"/>
                </a:lnTo>
                <a:lnTo>
                  <a:pt x="45" y="341"/>
                </a:lnTo>
                <a:lnTo>
                  <a:pt x="45" y="341"/>
                </a:lnTo>
                <a:lnTo>
                  <a:pt x="45" y="341"/>
                </a:lnTo>
                <a:lnTo>
                  <a:pt x="45" y="341"/>
                </a:lnTo>
                <a:lnTo>
                  <a:pt x="45" y="341"/>
                </a:lnTo>
                <a:lnTo>
                  <a:pt x="45" y="341"/>
                </a:lnTo>
                <a:lnTo>
                  <a:pt x="45" y="341"/>
                </a:lnTo>
                <a:lnTo>
                  <a:pt x="45" y="341"/>
                </a:lnTo>
                <a:lnTo>
                  <a:pt x="45" y="341"/>
                </a:lnTo>
                <a:lnTo>
                  <a:pt x="45" y="341"/>
                </a:lnTo>
                <a:lnTo>
                  <a:pt x="45" y="341"/>
                </a:lnTo>
                <a:lnTo>
                  <a:pt x="45" y="340"/>
                </a:lnTo>
                <a:lnTo>
                  <a:pt x="45" y="340"/>
                </a:lnTo>
                <a:lnTo>
                  <a:pt x="45" y="340"/>
                </a:lnTo>
                <a:lnTo>
                  <a:pt x="45" y="340"/>
                </a:lnTo>
                <a:lnTo>
                  <a:pt x="45" y="340"/>
                </a:lnTo>
                <a:lnTo>
                  <a:pt x="45" y="340"/>
                </a:lnTo>
                <a:lnTo>
                  <a:pt x="45" y="340"/>
                </a:lnTo>
                <a:lnTo>
                  <a:pt x="45" y="340"/>
                </a:lnTo>
                <a:lnTo>
                  <a:pt x="45"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39"/>
                </a:lnTo>
                <a:lnTo>
                  <a:pt x="44" y="339"/>
                </a:lnTo>
                <a:lnTo>
                  <a:pt x="44" y="339"/>
                </a:lnTo>
                <a:lnTo>
                  <a:pt x="44" y="339"/>
                </a:lnTo>
                <a:lnTo>
                  <a:pt x="44" y="339"/>
                </a:lnTo>
                <a:lnTo>
                  <a:pt x="44" y="339"/>
                </a:lnTo>
                <a:lnTo>
                  <a:pt x="44" y="339"/>
                </a:lnTo>
                <a:lnTo>
                  <a:pt x="44" y="339"/>
                </a:lnTo>
                <a:lnTo>
                  <a:pt x="44" y="339"/>
                </a:lnTo>
                <a:lnTo>
                  <a:pt x="44" y="339"/>
                </a:lnTo>
                <a:lnTo>
                  <a:pt x="44" y="339"/>
                </a:lnTo>
                <a:lnTo>
                  <a:pt x="44" y="339"/>
                </a:lnTo>
                <a:lnTo>
                  <a:pt x="44" y="339"/>
                </a:lnTo>
                <a:lnTo>
                  <a:pt x="44" y="339"/>
                </a:lnTo>
                <a:lnTo>
                  <a:pt x="44" y="339"/>
                </a:lnTo>
                <a:lnTo>
                  <a:pt x="44" y="339"/>
                </a:lnTo>
                <a:lnTo>
                  <a:pt x="44" y="339"/>
                </a:lnTo>
                <a:lnTo>
                  <a:pt x="44" y="339"/>
                </a:lnTo>
                <a:lnTo>
                  <a:pt x="44" y="338"/>
                </a:lnTo>
                <a:lnTo>
                  <a:pt x="44" y="338"/>
                </a:lnTo>
                <a:lnTo>
                  <a:pt x="44" y="338"/>
                </a:lnTo>
                <a:lnTo>
                  <a:pt x="45" y="338"/>
                </a:lnTo>
                <a:lnTo>
                  <a:pt x="45" y="338"/>
                </a:lnTo>
                <a:lnTo>
                  <a:pt x="45" y="338"/>
                </a:lnTo>
                <a:lnTo>
                  <a:pt x="45" y="338"/>
                </a:lnTo>
                <a:lnTo>
                  <a:pt x="45" y="338"/>
                </a:lnTo>
                <a:lnTo>
                  <a:pt x="45" y="338"/>
                </a:lnTo>
                <a:lnTo>
                  <a:pt x="45" y="338"/>
                </a:lnTo>
                <a:lnTo>
                  <a:pt x="45" y="338"/>
                </a:lnTo>
                <a:lnTo>
                  <a:pt x="44" y="338"/>
                </a:lnTo>
                <a:lnTo>
                  <a:pt x="44" y="338"/>
                </a:lnTo>
                <a:lnTo>
                  <a:pt x="44" y="338"/>
                </a:lnTo>
                <a:lnTo>
                  <a:pt x="44" y="338"/>
                </a:lnTo>
                <a:lnTo>
                  <a:pt x="44" y="338"/>
                </a:lnTo>
                <a:lnTo>
                  <a:pt x="44" y="338"/>
                </a:lnTo>
                <a:lnTo>
                  <a:pt x="44" y="338"/>
                </a:lnTo>
                <a:lnTo>
                  <a:pt x="44" y="338"/>
                </a:lnTo>
                <a:lnTo>
                  <a:pt x="44" y="338"/>
                </a:lnTo>
                <a:lnTo>
                  <a:pt x="44" y="338"/>
                </a:lnTo>
                <a:lnTo>
                  <a:pt x="44" y="338"/>
                </a:lnTo>
                <a:lnTo>
                  <a:pt x="44" y="338"/>
                </a:lnTo>
                <a:lnTo>
                  <a:pt x="44" y="338"/>
                </a:lnTo>
                <a:lnTo>
                  <a:pt x="44" y="338"/>
                </a:lnTo>
                <a:lnTo>
                  <a:pt x="44" y="338"/>
                </a:lnTo>
                <a:lnTo>
                  <a:pt x="44" y="338"/>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6"/>
                </a:lnTo>
                <a:lnTo>
                  <a:pt x="44" y="336"/>
                </a:lnTo>
                <a:lnTo>
                  <a:pt x="44" y="336"/>
                </a:lnTo>
                <a:lnTo>
                  <a:pt x="44" y="336"/>
                </a:lnTo>
                <a:lnTo>
                  <a:pt x="44" y="337"/>
                </a:lnTo>
                <a:lnTo>
                  <a:pt x="44" y="337"/>
                </a:lnTo>
                <a:lnTo>
                  <a:pt x="44" y="337"/>
                </a:lnTo>
                <a:lnTo>
                  <a:pt x="44" y="337"/>
                </a:lnTo>
                <a:lnTo>
                  <a:pt x="43" y="337"/>
                </a:lnTo>
                <a:lnTo>
                  <a:pt x="43" y="336"/>
                </a:lnTo>
                <a:lnTo>
                  <a:pt x="43" y="336"/>
                </a:lnTo>
                <a:lnTo>
                  <a:pt x="44" y="336"/>
                </a:lnTo>
                <a:lnTo>
                  <a:pt x="44" y="336"/>
                </a:lnTo>
                <a:lnTo>
                  <a:pt x="44" y="336"/>
                </a:lnTo>
                <a:lnTo>
                  <a:pt x="44" y="336"/>
                </a:lnTo>
                <a:lnTo>
                  <a:pt x="44" y="336"/>
                </a:lnTo>
                <a:lnTo>
                  <a:pt x="44" y="336"/>
                </a:lnTo>
                <a:lnTo>
                  <a:pt x="43" y="336"/>
                </a:lnTo>
                <a:lnTo>
                  <a:pt x="43" y="336"/>
                </a:lnTo>
                <a:lnTo>
                  <a:pt x="43" y="336"/>
                </a:lnTo>
                <a:lnTo>
                  <a:pt x="43" y="336"/>
                </a:lnTo>
                <a:lnTo>
                  <a:pt x="43" y="336"/>
                </a:lnTo>
                <a:lnTo>
                  <a:pt x="43" y="336"/>
                </a:lnTo>
                <a:lnTo>
                  <a:pt x="43" y="336"/>
                </a:lnTo>
                <a:lnTo>
                  <a:pt x="43" y="335"/>
                </a:lnTo>
                <a:lnTo>
                  <a:pt x="43" y="335"/>
                </a:lnTo>
                <a:lnTo>
                  <a:pt x="43" y="335"/>
                </a:lnTo>
                <a:lnTo>
                  <a:pt x="43" y="335"/>
                </a:lnTo>
                <a:lnTo>
                  <a:pt x="43" y="334"/>
                </a:lnTo>
                <a:lnTo>
                  <a:pt x="43" y="334"/>
                </a:lnTo>
                <a:lnTo>
                  <a:pt x="43" y="334"/>
                </a:lnTo>
                <a:lnTo>
                  <a:pt x="44" y="334"/>
                </a:lnTo>
                <a:lnTo>
                  <a:pt x="44" y="334"/>
                </a:lnTo>
                <a:lnTo>
                  <a:pt x="44" y="334"/>
                </a:lnTo>
                <a:lnTo>
                  <a:pt x="44" y="334"/>
                </a:lnTo>
                <a:lnTo>
                  <a:pt x="44" y="334"/>
                </a:lnTo>
                <a:lnTo>
                  <a:pt x="44" y="335"/>
                </a:lnTo>
                <a:lnTo>
                  <a:pt x="44" y="335"/>
                </a:lnTo>
                <a:lnTo>
                  <a:pt x="44" y="335"/>
                </a:lnTo>
                <a:lnTo>
                  <a:pt x="44" y="335"/>
                </a:lnTo>
                <a:lnTo>
                  <a:pt x="44" y="335"/>
                </a:lnTo>
                <a:lnTo>
                  <a:pt x="44" y="335"/>
                </a:lnTo>
                <a:lnTo>
                  <a:pt x="44" y="335"/>
                </a:lnTo>
                <a:lnTo>
                  <a:pt x="44" y="336"/>
                </a:lnTo>
                <a:lnTo>
                  <a:pt x="44" y="336"/>
                </a:lnTo>
                <a:lnTo>
                  <a:pt x="44" y="336"/>
                </a:lnTo>
                <a:lnTo>
                  <a:pt x="44" y="335"/>
                </a:lnTo>
                <a:lnTo>
                  <a:pt x="44" y="335"/>
                </a:lnTo>
                <a:lnTo>
                  <a:pt x="44" y="335"/>
                </a:lnTo>
                <a:lnTo>
                  <a:pt x="44" y="335"/>
                </a:lnTo>
                <a:lnTo>
                  <a:pt x="44" y="335"/>
                </a:lnTo>
                <a:lnTo>
                  <a:pt x="44" y="335"/>
                </a:lnTo>
                <a:lnTo>
                  <a:pt x="44" y="335"/>
                </a:lnTo>
                <a:lnTo>
                  <a:pt x="44" y="335"/>
                </a:lnTo>
                <a:lnTo>
                  <a:pt x="44" y="335"/>
                </a:lnTo>
                <a:lnTo>
                  <a:pt x="44" y="335"/>
                </a:lnTo>
                <a:lnTo>
                  <a:pt x="44" y="335"/>
                </a:lnTo>
                <a:lnTo>
                  <a:pt x="44" y="335"/>
                </a:lnTo>
                <a:lnTo>
                  <a:pt x="44" y="335"/>
                </a:lnTo>
                <a:lnTo>
                  <a:pt x="44" y="335"/>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5" y="333"/>
                </a:lnTo>
                <a:lnTo>
                  <a:pt x="45" y="333"/>
                </a:lnTo>
                <a:lnTo>
                  <a:pt x="45" y="333"/>
                </a:lnTo>
                <a:lnTo>
                  <a:pt x="45" y="333"/>
                </a:lnTo>
                <a:lnTo>
                  <a:pt x="45" y="333"/>
                </a:lnTo>
                <a:lnTo>
                  <a:pt x="45" y="333"/>
                </a:lnTo>
                <a:lnTo>
                  <a:pt x="45" y="333"/>
                </a:lnTo>
                <a:lnTo>
                  <a:pt x="45" y="333"/>
                </a:lnTo>
                <a:lnTo>
                  <a:pt x="45" y="333"/>
                </a:lnTo>
                <a:lnTo>
                  <a:pt x="45" y="333"/>
                </a:lnTo>
                <a:lnTo>
                  <a:pt x="45" y="333"/>
                </a:lnTo>
                <a:lnTo>
                  <a:pt x="44" y="333"/>
                </a:lnTo>
                <a:lnTo>
                  <a:pt x="44" y="333"/>
                </a:lnTo>
                <a:lnTo>
                  <a:pt x="44" y="333"/>
                </a:lnTo>
                <a:lnTo>
                  <a:pt x="44" y="333"/>
                </a:lnTo>
                <a:lnTo>
                  <a:pt x="44" y="333"/>
                </a:lnTo>
                <a:lnTo>
                  <a:pt x="44" y="333"/>
                </a:lnTo>
                <a:lnTo>
                  <a:pt x="44" y="333"/>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6" y="332"/>
                </a:lnTo>
                <a:lnTo>
                  <a:pt x="46" y="332"/>
                </a:lnTo>
                <a:lnTo>
                  <a:pt x="46" y="331"/>
                </a:lnTo>
                <a:lnTo>
                  <a:pt x="46" y="331"/>
                </a:lnTo>
                <a:lnTo>
                  <a:pt x="46" y="331"/>
                </a:lnTo>
                <a:lnTo>
                  <a:pt x="46" y="331"/>
                </a:lnTo>
                <a:lnTo>
                  <a:pt x="46" y="331"/>
                </a:lnTo>
                <a:lnTo>
                  <a:pt x="46" y="330"/>
                </a:lnTo>
                <a:lnTo>
                  <a:pt x="46" y="330"/>
                </a:lnTo>
                <a:lnTo>
                  <a:pt x="46" y="330"/>
                </a:lnTo>
                <a:lnTo>
                  <a:pt x="46" y="330"/>
                </a:lnTo>
                <a:lnTo>
                  <a:pt x="46" y="330"/>
                </a:lnTo>
                <a:lnTo>
                  <a:pt x="46" y="330"/>
                </a:lnTo>
                <a:lnTo>
                  <a:pt x="46" y="330"/>
                </a:lnTo>
                <a:lnTo>
                  <a:pt x="46" y="330"/>
                </a:lnTo>
                <a:lnTo>
                  <a:pt x="46" y="330"/>
                </a:lnTo>
                <a:lnTo>
                  <a:pt x="46" y="330"/>
                </a:lnTo>
                <a:lnTo>
                  <a:pt x="46" y="330"/>
                </a:lnTo>
                <a:lnTo>
                  <a:pt x="46" y="330"/>
                </a:lnTo>
                <a:lnTo>
                  <a:pt x="46" y="330"/>
                </a:lnTo>
                <a:lnTo>
                  <a:pt x="46" y="330"/>
                </a:lnTo>
                <a:lnTo>
                  <a:pt x="46" y="330"/>
                </a:lnTo>
                <a:lnTo>
                  <a:pt x="46" y="330"/>
                </a:lnTo>
                <a:lnTo>
                  <a:pt x="46" y="329"/>
                </a:lnTo>
                <a:lnTo>
                  <a:pt x="46" y="329"/>
                </a:lnTo>
                <a:lnTo>
                  <a:pt x="46" y="329"/>
                </a:lnTo>
                <a:lnTo>
                  <a:pt x="46" y="329"/>
                </a:lnTo>
                <a:lnTo>
                  <a:pt x="46" y="329"/>
                </a:lnTo>
                <a:lnTo>
                  <a:pt x="46" y="329"/>
                </a:lnTo>
                <a:lnTo>
                  <a:pt x="46" y="329"/>
                </a:lnTo>
                <a:lnTo>
                  <a:pt x="46" y="329"/>
                </a:lnTo>
                <a:lnTo>
                  <a:pt x="46" y="329"/>
                </a:lnTo>
                <a:lnTo>
                  <a:pt x="46" y="329"/>
                </a:lnTo>
                <a:lnTo>
                  <a:pt x="46" y="329"/>
                </a:lnTo>
                <a:lnTo>
                  <a:pt x="46" y="329"/>
                </a:lnTo>
                <a:lnTo>
                  <a:pt x="46" y="329"/>
                </a:lnTo>
                <a:lnTo>
                  <a:pt x="46" y="329"/>
                </a:lnTo>
                <a:lnTo>
                  <a:pt x="47" y="329"/>
                </a:lnTo>
                <a:lnTo>
                  <a:pt x="47" y="329"/>
                </a:lnTo>
                <a:lnTo>
                  <a:pt x="47" y="329"/>
                </a:lnTo>
                <a:lnTo>
                  <a:pt x="47" y="329"/>
                </a:lnTo>
                <a:lnTo>
                  <a:pt x="47" y="329"/>
                </a:lnTo>
                <a:lnTo>
                  <a:pt x="47" y="329"/>
                </a:lnTo>
                <a:lnTo>
                  <a:pt x="47" y="329"/>
                </a:lnTo>
                <a:lnTo>
                  <a:pt x="47" y="329"/>
                </a:lnTo>
                <a:lnTo>
                  <a:pt x="47" y="329"/>
                </a:lnTo>
                <a:lnTo>
                  <a:pt x="47" y="328"/>
                </a:lnTo>
                <a:lnTo>
                  <a:pt x="47" y="328"/>
                </a:lnTo>
                <a:lnTo>
                  <a:pt x="46" y="328"/>
                </a:lnTo>
                <a:lnTo>
                  <a:pt x="46" y="328"/>
                </a:lnTo>
                <a:lnTo>
                  <a:pt x="46" y="328"/>
                </a:lnTo>
                <a:lnTo>
                  <a:pt x="46" y="328"/>
                </a:lnTo>
                <a:lnTo>
                  <a:pt x="46" y="328"/>
                </a:lnTo>
                <a:lnTo>
                  <a:pt x="46" y="328"/>
                </a:lnTo>
                <a:lnTo>
                  <a:pt x="46" y="328"/>
                </a:lnTo>
                <a:lnTo>
                  <a:pt x="46" y="328"/>
                </a:lnTo>
                <a:lnTo>
                  <a:pt x="46" y="328"/>
                </a:lnTo>
                <a:lnTo>
                  <a:pt x="46" y="328"/>
                </a:lnTo>
                <a:lnTo>
                  <a:pt x="46" y="328"/>
                </a:lnTo>
                <a:lnTo>
                  <a:pt x="46" y="328"/>
                </a:lnTo>
                <a:lnTo>
                  <a:pt x="46" y="328"/>
                </a:lnTo>
                <a:lnTo>
                  <a:pt x="46" y="327"/>
                </a:lnTo>
                <a:lnTo>
                  <a:pt x="46" y="327"/>
                </a:lnTo>
                <a:lnTo>
                  <a:pt x="46" y="327"/>
                </a:lnTo>
                <a:lnTo>
                  <a:pt x="45" y="327"/>
                </a:lnTo>
                <a:lnTo>
                  <a:pt x="45" y="327"/>
                </a:lnTo>
                <a:lnTo>
                  <a:pt x="45" y="327"/>
                </a:lnTo>
                <a:lnTo>
                  <a:pt x="45" y="327"/>
                </a:lnTo>
                <a:lnTo>
                  <a:pt x="45" y="327"/>
                </a:lnTo>
                <a:lnTo>
                  <a:pt x="45" y="327"/>
                </a:lnTo>
                <a:lnTo>
                  <a:pt x="45" y="327"/>
                </a:lnTo>
                <a:lnTo>
                  <a:pt x="45" y="327"/>
                </a:lnTo>
                <a:lnTo>
                  <a:pt x="45" y="327"/>
                </a:lnTo>
                <a:lnTo>
                  <a:pt x="45" y="327"/>
                </a:lnTo>
                <a:lnTo>
                  <a:pt x="45" y="327"/>
                </a:lnTo>
                <a:lnTo>
                  <a:pt x="45" y="327"/>
                </a:lnTo>
                <a:lnTo>
                  <a:pt x="45" y="327"/>
                </a:lnTo>
                <a:lnTo>
                  <a:pt x="45" y="327"/>
                </a:lnTo>
                <a:lnTo>
                  <a:pt x="45" y="327"/>
                </a:lnTo>
                <a:lnTo>
                  <a:pt x="44" y="327"/>
                </a:lnTo>
                <a:lnTo>
                  <a:pt x="44" y="327"/>
                </a:lnTo>
                <a:lnTo>
                  <a:pt x="44" y="327"/>
                </a:lnTo>
                <a:lnTo>
                  <a:pt x="44" y="327"/>
                </a:lnTo>
                <a:lnTo>
                  <a:pt x="44" y="327"/>
                </a:lnTo>
                <a:lnTo>
                  <a:pt x="44" y="327"/>
                </a:lnTo>
                <a:lnTo>
                  <a:pt x="44" y="327"/>
                </a:lnTo>
                <a:lnTo>
                  <a:pt x="44" y="327"/>
                </a:lnTo>
                <a:lnTo>
                  <a:pt x="44" y="327"/>
                </a:lnTo>
                <a:lnTo>
                  <a:pt x="44" y="326"/>
                </a:lnTo>
                <a:lnTo>
                  <a:pt x="45" y="326"/>
                </a:lnTo>
                <a:lnTo>
                  <a:pt x="45" y="326"/>
                </a:lnTo>
                <a:lnTo>
                  <a:pt x="45" y="326"/>
                </a:lnTo>
                <a:lnTo>
                  <a:pt x="45" y="326"/>
                </a:lnTo>
                <a:lnTo>
                  <a:pt x="45" y="326"/>
                </a:lnTo>
                <a:lnTo>
                  <a:pt x="45" y="326"/>
                </a:lnTo>
                <a:lnTo>
                  <a:pt x="45" y="326"/>
                </a:lnTo>
                <a:lnTo>
                  <a:pt x="45" y="326"/>
                </a:lnTo>
                <a:lnTo>
                  <a:pt x="45" y="326"/>
                </a:lnTo>
                <a:lnTo>
                  <a:pt x="45" y="326"/>
                </a:lnTo>
                <a:lnTo>
                  <a:pt x="45" y="326"/>
                </a:lnTo>
                <a:lnTo>
                  <a:pt x="45" y="327"/>
                </a:lnTo>
                <a:lnTo>
                  <a:pt x="45" y="327"/>
                </a:lnTo>
                <a:lnTo>
                  <a:pt x="45" y="327"/>
                </a:lnTo>
                <a:lnTo>
                  <a:pt x="45" y="327"/>
                </a:lnTo>
                <a:lnTo>
                  <a:pt x="45" y="327"/>
                </a:lnTo>
                <a:lnTo>
                  <a:pt x="45" y="327"/>
                </a:lnTo>
                <a:lnTo>
                  <a:pt x="45" y="327"/>
                </a:lnTo>
                <a:lnTo>
                  <a:pt x="45" y="327"/>
                </a:lnTo>
                <a:lnTo>
                  <a:pt x="45" y="327"/>
                </a:lnTo>
                <a:lnTo>
                  <a:pt x="45" y="327"/>
                </a:lnTo>
                <a:lnTo>
                  <a:pt x="45" y="327"/>
                </a:lnTo>
                <a:lnTo>
                  <a:pt x="45" y="327"/>
                </a:lnTo>
                <a:lnTo>
                  <a:pt x="45" y="327"/>
                </a:lnTo>
                <a:lnTo>
                  <a:pt x="45" y="326"/>
                </a:lnTo>
                <a:lnTo>
                  <a:pt x="45" y="326"/>
                </a:lnTo>
                <a:lnTo>
                  <a:pt x="45" y="326"/>
                </a:lnTo>
                <a:lnTo>
                  <a:pt x="45" y="326"/>
                </a:lnTo>
                <a:lnTo>
                  <a:pt x="45" y="326"/>
                </a:lnTo>
                <a:lnTo>
                  <a:pt x="45" y="326"/>
                </a:lnTo>
                <a:lnTo>
                  <a:pt x="45" y="326"/>
                </a:lnTo>
                <a:lnTo>
                  <a:pt x="45" y="326"/>
                </a:lnTo>
                <a:lnTo>
                  <a:pt x="45" y="326"/>
                </a:lnTo>
                <a:lnTo>
                  <a:pt x="45" y="326"/>
                </a:lnTo>
                <a:lnTo>
                  <a:pt x="45" y="326"/>
                </a:lnTo>
                <a:lnTo>
                  <a:pt x="45" y="326"/>
                </a:lnTo>
                <a:lnTo>
                  <a:pt x="45" y="326"/>
                </a:lnTo>
                <a:lnTo>
                  <a:pt x="45" y="326"/>
                </a:lnTo>
                <a:lnTo>
                  <a:pt x="46" y="326"/>
                </a:lnTo>
                <a:lnTo>
                  <a:pt x="45" y="326"/>
                </a:lnTo>
                <a:lnTo>
                  <a:pt x="45" y="326"/>
                </a:lnTo>
                <a:lnTo>
                  <a:pt x="45" y="326"/>
                </a:lnTo>
                <a:lnTo>
                  <a:pt x="45" y="326"/>
                </a:lnTo>
                <a:lnTo>
                  <a:pt x="45" y="326"/>
                </a:lnTo>
                <a:lnTo>
                  <a:pt x="45" y="326"/>
                </a:lnTo>
                <a:lnTo>
                  <a:pt x="45" y="326"/>
                </a:lnTo>
                <a:lnTo>
                  <a:pt x="45" y="325"/>
                </a:lnTo>
                <a:lnTo>
                  <a:pt x="45" y="325"/>
                </a:lnTo>
                <a:lnTo>
                  <a:pt x="45" y="325"/>
                </a:lnTo>
                <a:lnTo>
                  <a:pt x="45" y="325"/>
                </a:lnTo>
                <a:lnTo>
                  <a:pt x="45" y="325"/>
                </a:lnTo>
                <a:lnTo>
                  <a:pt x="45" y="325"/>
                </a:lnTo>
                <a:lnTo>
                  <a:pt x="45" y="325"/>
                </a:lnTo>
                <a:lnTo>
                  <a:pt x="45" y="325"/>
                </a:lnTo>
                <a:lnTo>
                  <a:pt x="45" y="325"/>
                </a:lnTo>
                <a:lnTo>
                  <a:pt x="45" y="325"/>
                </a:lnTo>
                <a:lnTo>
                  <a:pt x="45" y="325"/>
                </a:lnTo>
                <a:lnTo>
                  <a:pt x="45" y="325"/>
                </a:lnTo>
                <a:lnTo>
                  <a:pt x="45" y="325"/>
                </a:lnTo>
                <a:lnTo>
                  <a:pt x="45" y="325"/>
                </a:lnTo>
                <a:lnTo>
                  <a:pt x="45" y="325"/>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4" y="323"/>
                </a:lnTo>
                <a:lnTo>
                  <a:pt x="44" y="323"/>
                </a:lnTo>
                <a:lnTo>
                  <a:pt x="44" y="323"/>
                </a:lnTo>
                <a:lnTo>
                  <a:pt x="44" y="323"/>
                </a:lnTo>
                <a:lnTo>
                  <a:pt x="44" y="323"/>
                </a:lnTo>
                <a:lnTo>
                  <a:pt x="44" y="323"/>
                </a:lnTo>
                <a:lnTo>
                  <a:pt x="44" y="323"/>
                </a:lnTo>
                <a:lnTo>
                  <a:pt x="44" y="323"/>
                </a:lnTo>
                <a:lnTo>
                  <a:pt x="44" y="323"/>
                </a:lnTo>
                <a:lnTo>
                  <a:pt x="44" y="323"/>
                </a:lnTo>
                <a:lnTo>
                  <a:pt x="44"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6" y="323"/>
                </a:lnTo>
                <a:lnTo>
                  <a:pt x="46" y="323"/>
                </a:lnTo>
                <a:lnTo>
                  <a:pt x="46" y="323"/>
                </a:lnTo>
                <a:lnTo>
                  <a:pt x="46" y="323"/>
                </a:lnTo>
                <a:lnTo>
                  <a:pt x="46" y="323"/>
                </a:lnTo>
                <a:lnTo>
                  <a:pt x="46" y="323"/>
                </a:lnTo>
                <a:lnTo>
                  <a:pt x="46" y="323"/>
                </a:lnTo>
                <a:lnTo>
                  <a:pt x="46" y="322"/>
                </a:lnTo>
                <a:lnTo>
                  <a:pt x="46" y="322"/>
                </a:lnTo>
                <a:lnTo>
                  <a:pt x="46" y="322"/>
                </a:lnTo>
                <a:lnTo>
                  <a:pt x="46" y="322"/>
                </a:lnTo>
                <a:lnTo>
                  <a:pt x="46" y="322"/>
                </a:lnTo>
                <a:lnTo>
                  <a:pt x="46" y="322"/>
                </a:lnTo>
                <a:lnTo>
                  <a:pt x="46" y="322"/>
                </a:lnTo>
                <a:lnTo>
                  <a:pt x="46" y="322"/>
                </a:lnTo>
                <a:lnTo>
                  <a:pt x="46" y="322"/>
                </a:lnTo>
                <a:lnTo>
                  <a:pt x="46" y="322"/>
                </a:lnTo>
                <a:lnTo>
                  <a:pt x="46" y="322"/>
                </a:lnTo>
                <a:lnTo>
                  <a:pt x="46" y="322"/>
                </a:lnTo>
                <a:lnTo>
                  <a:pt x="46" y="322"/>
                </a:lnTo>
                <a:lnTo>
                  <a:pt x="46" y="322"/>
                </a:lnTo>
                <a:lnTo>
                  <a:pt x="46" y="322"/>
                </a:lnTo>
                <a:lnTo>
                  <a:pt x="46" y="322"/>
                </a:lnTo>
                <a:lnTo>
                  <a:pt x="46" y="322"/>
                </a:lnTo>
                <a:lnTo>
                  <a:pt x="47" y="322"/>
                </a:lnTo>
                <a:lnTo>
                  <a:pt x="47" y="322"/>
                </a:lnTo>
                <a:lnTo>
                  <a:pt x="47" y="322"/>
                </a:lnTo>
                <a:lnTo>
                  <a:pt x="47" y="322"/>
                </a:lnTo>
                <a:lnTo>
                  <a:pt x="47" y="322"/>
                </a:lnTo>
                <a:lnTo>
                  <a:pt x="47" y="322"/>
                </a:lnTo>
                <a:lnTo>
                  <a:pt x="47" y="322"/>
                </a:lnTo>
                <a:lnTo>
                  <a:pt x="47" y="322"/>
                </a:lnTo>
                <a:lnTo>
                  <a:pt x="47" y="321"/>
                </a:lnTo>
                <a:lnTo>
                  <a:pt x="47" y="321"/>
                </a:lnTo>
                <a:lnTo>
                  <a:pt x="47" y="321"/>
                </a:lnTo>
                <a:lnTo>
                  <a:pt x="47" y="321"/>
                </a:lnTo>
                <a:lnTo>
                  <a:pt x="47" y="321"/>
                </a:lnTo>
                <a:lnTo>
                  <a:pt x="47" y="321"/>
                </a:lnTo>
                <a:lnTo>
                  <a:pt x="47" y="321"/>
                </a:lnTo>
                <a:lnTo>
                  <a:pt x="47" y="321"/>
                </a:lnTo>
                <a:lnTo>
                  <a:pt x="47" y="321"/>
                </a:lnTo>
                <a:lnTo>
                  <a:pt x="46" y="321"/>
                </a:lnTo>
                <a:lnTo>
                  <a:pt x="46" y="321"/>
                </a:lnTo>
                <a:lnTo>
                  <a:pt x="46" y="322"/>
                </a:lnTo>
                <a:lnTo>
                  <a:pt x="46" y="322"/>
                </a:lnTo>
                <a:lnTo>
                  <a:pt x="46" y="322"/>
                </a:lnTo>
                <a:lnTo>
                  <a:pt x="46" y="322"/>
                </a:lnTo>
                <a:lnTo>
                  <a:pt x="46" y="321"/>
                </a:lnTo>
                <a:lnTo>
                  <a:pt x="46" y="321"/>
                </a:lnTo>
                <a:lnTo>
                  <a:pt x="46" y="321"/>
                </a:lnTo>
                <a:lnTo>
                  <a:pt x="46" y="321"/>
                </a:lnTo>
                <a:lnTo>
                  <a:pt x="46" y="321"/>
                </a:lnTo>
                <a:lnTo>
                  <a:pt x="46" y="321"/>
                </a:lnTo>
                <a:lnTo>
                  <a:pt x="46" y="320"/>
                </a:lnTo>
                <a:lnTo>
                  <a:pt x="45" y="320"/>
                </a:lnTo>
                <a:lnTo>
                  <a:pt x="45" y="320"/>
                </a:lnTo>
                <a:lnTo>
                  <a:pt x="45" y="320"/>
                </a:lnTo>
                <a:lnTo>
                  <a:pt x="45" y="320"/>
                </a:lnTo>
                <a:lnTo>
                  <a:pt x="45" y="320"/>
                </a:lnTo>
                <a:lnTo>
                  <a:pt x="45" y="320"/>
                </a:lnTo>
                <a:lnTo>
                  <a:pt x="45" y="320"/>
                </a:lnTo>
                <a:lnTo>
                  <a:pt x="45" y="320"/>
                </a:lnTo>
                <a:lnTo>
                  <a:pt x="45" y="320"/>
                </a:lnTo>
                <a:lnTo>
                  <a:pt x="45" y="320"/>
                </a:lnTo>
                <a:lnTo>
                  <a:pt x="45" y="320"/>
                </a:lnTo>
                <a:lnTo>
                  <a:pt x="45" y="320"/>
                </a:lnTo>
                <a:lnTo>
                  <a:pt x="44" y="320"/>
                </a:lnTo>
                <a:lnTo>
                  <a:pt x="44" y="320"/>
                </a:lnTo>
                <a:lnTo>
                  <a:pt x="44" y="320"/>
                </a:lnTo>
                <a:lnTo>
                  <a:pt x="44" y="320"/>
                </a:lnTo>
                <a:lnTo>
                  <a:pt x="44" y="320"/>
                </a:lnTo>
                <a:lnTo>
                  <a:pt x="44" y="320"/>
                </a:lnTo>
                <a:lnTo>
                  <a:pt x="44" y="320"/>
                </a:lnTo>
                <a:lnTo>
                  <a:pt x="44" y="319"/>
                </a:lnTo>
                <a:lnTo>
                  <a:pt x="44" y="319"/>
                </a:lnTo>
                <a:lnTo>
                  <a:pt x="44" y="319"/>
                </a:lnTo>
                <a:lnTo>
                  <a:pt x="44" y="319"/>
                </a:lnTo>
                <a:lnTo>
                  <a:pt x="44" y="319"/>
                </a:lnTo>
                <a:lnTo>
                  <a:pt x="44" y="319"/>
                </a:lnTo>
                <a:lnTo>
                  <a:pt x="44" y="319"/>
                </a:lnTo>
                <a:lnTo>
                  <a:pt x="44" y="319"/>
                </a:lnTo>
                <a:lnTo>
                  <a:pt x="44" y="319"/>
                </a:lnTo>
                <a:lnTo>
                  <a:pt x="44" y="318"/>
                </a:lnTo>
                <a:lnTo>
                  <a:pt x="44" y="318"/>
                </a:lnTo>
                <a:lnTo>
                  <a:pt x="44" y="318"/>
                </a:lnTo>
                <a:lnTo>
                  <a:pt x="44" y="318"/>
                </a:lnTo>
                <a:lnTo>
                  <a:pt x="44" y="318"/>
                </a:lnTo>
                <a:lnTo>
                  <a:pt x="44" y="318"/>
                </a:lnTo>
                <a:lnTo>
                  <a:pt x="44" y="318"/>
                </a:lnTo>
                <a:lnTo>
                  <a:pt x="44" y="318"/>
                </a:lnTo>
                <a:lnTo>
                  <a:pt x="44" y="318"/>
                </a:lnTo>
                <a:lnTo>
                  <a:pt x="43" y="318"/>
                </a:lnTo>
                <a:lnTo>
                  <a:pt x="43" y="317"/>
                </a:lnTo>
                <a:lnTo>
                  <a:pt x="43" y="317"/>
                </a:lnTo>
                <a:lnTo>
                  <a:pt x="43" y="317"/>
                </a:lnTo>
                <a:lnTo>
                  <a:pt x="43" y="317"/>
                </a:lnTo>
                <a:lnTo>
                  <a:pt x="43" y="317"/>
                </a:lnTo>
                <a:lnTo>
                  <a:pt x="42" y="317"/>
                </a:lnTo>
                <a:lnTo>
                  <a:pt x="42" y="317"/>
                </a:lnTo>
                <a:lnTo>
                  <a:pt x="42" y="317"/>
                </a:lnTo>
                <a:lnTo>
                  <a:pt x="42" y="317"/>
                </a:lnTo>
                <a:lnTo>
                  <a:pt x="42" y="317"/>
                </a:lnTo>
                <a:lnTo>
                  <a:pt x="42" y="317"/>
                </a:lnTo>
                <a:lnTo>
                  <a:pt x="42" y="317"/>
                </a:lnTo>
                <a:lnTo>
                  <a:pt x="42" y="317"/>
                </a:lnTo>
                <a:lnTo>
                  <a:pt x="42" y="317"/>
                </a:lnTo>
                <a:lnTo>
                  <a:pt x="42" y="317"/>
                </a:lnTo>
                <a:lnTo>
                  <a:pt x="42" y="317"/>
                </a:lnTo>
                <a:lnTo>
                  <a:pt x="42" y="317"/>
                </a:lnTo>
                <a:lnTo>
                  <a:pt x="42" y="317"/>
                </a:lnTo>
                <a:lnTo>
                  <a:pt x="41" y="317"/>
                </a:lnTo>
                <a:lnTo>
                  <a:pt x="41" y="317"/>
                </a:lnTo>
                <a:lnTo>
                  <a:pt x="41" y="316"/>
                </a:lnTo>
                <a:lnTo>
                  <a:pt x="41" y="316"/>
                </a:lnTo>
                <a:lnTo>
                  <a:pt x="41" y="316"/>
                </a:lnTo>
                <a:lnTo>
                  <a:pt x="41" y="316"/>
                </a:lnTo>
                <a:lnTo>
                  <a:pt x="41" y="316"/>
                </a:lnTo>
                <a:lnTo>
                  <a:pt x="41" y="316"/>
                </a:lnTo>
                <a:lnTo>
                  <a:pt x="41" y="316"/>
                </a:lnTo>
                <a:lnTo>
                  <a:pt x="41" y="316"/>
                </a:lnTo>
                <a:lnTo>
                  <a:pt x="40" y="316"/>
                </a:lnTo>
                <a:lnTo>
                  <a:pt x="40" y="316"/>
                </a:lnTo>
                <a:lnTo>
                  <a:pt x="40" y="316"/>
                </a:lnTo>
                <a:lnTo>
                  <a:pt x="40" y="316"/>
                </a:lnTo>
                <a:lnTo>
                  <a:pt x="40" y="316"/>
                </a:lnTo>
                <a:lnTo>
                  <a:pt x="40" y="316"/>
                </a:lnTo>
                <a:lnTo>
                  <a:pt x="40" y="315"/>
                </a:lnTo>
                <a:lnTo>
                  <a:pt x="40" y="315"/>
                </a:lnTo>
                <a:lnTo>
                  <a:pt x="40" y="315"/>
                </a:lnTo>
                <a:lnTo>
                  <a:pt x="40" y="315"/>
                </a:lnTo>
                <a:lnTo>
                  <a:pt x="40" y="315"/>
                </a:lnTo>
                <a:lnTo>
                  <a:pt x="39" y="315"/>
                </a:lnTo>
                <a:lnTo>
                  <a:pt x="39" y="315"/>
                </a:lnTo>
                <a:lnTo>
                  <a:pt x="39" y="314"/>
                </a:lnTo>
                <a:lnTo>
                  <a:pt x="39" y="314"/>
                </a:lnTo>
                <a:lnTo>
                  <a:pt x="39" y="314"/>
                </a:lnTo>
                <a:lnTo>
                  <a:pt x="39" y="313"/>
                </a:lnTo>
                <a:lnTo>
                  <a:pt x="39" y="313"/>
                </a:lnTo>
                <a:lnTo>
                  <a:pt x="39" y="313"/>
                </a:lnTo>
                <a:lnTo>
                  <a:pt x="39" y="313"/>
                </a:lnTo>
                <a:lnTo>
                  <a:pt x="39" y="313"/>
                </a:lnTo>
                <a:lnTo>
                  <a:pt x="39" y="313"/>
                </a:lnTo>
                <a:lnTo>
                  <a:pt x="39" y="313"/>
                </a:lnTo>
                <a:lnTo>
                  <a:pt x="39" y="313"/>
                </a:lnTo>
                <a:lnTo>
                  <a:pt x="39" y="313"/>
                </a:lnTo>
                <a:lnTo>
                  <a:pt x="39" y="313"/>
                </a:lnTo>
                <a:lnTo>
                  <a:pt x="39" y="313"/>
                </a:lnTo>
                <a:lnTo>
                  <a:pt x="39" y="313"/>
                </a:lnTo>
                <a:lnTo>
                  <a:pt x="39" y="313"/>
                </a:lnTo>
                <a:lnTo>
                  <a:pt x="39" y="312"/>
                </a:lnTo>
                <a:lnTo>
                  <a:pt x="39" y="312"/>
                </a:lnTo>
                <a:lnTo>
                  <a:pt x="39" y="312"/>
                </a:lnTo>
                <a:lnTo>
                  <a:pt x="39" y="312"/>
                </a:lnTo>
                <a:lnTo>
                  <a:pt x="39" y="312"/>
                </a:lnTo>
                <a:lnTo>
                  <a:pt x="39" y="312"/>
                </a:lnTo>
                <a:lnTo>
                  <a:pt x="39" y="312"/>
                </a:lnTo>
                <a:lnTo>
                  <a:pt x="39" y="312"/>
                </a:lnTo>
                <a:lnTo>
                  <a:pt x="39" y="312"/>
                </a:lnTo>
                <a:lnTo>
                  <a:pt x="39" y="312"/>
                </a:lnTo>
                <a:lnTo>
                  <a:pt x="39" y="312"/>
                </a:lnTo>
                <a:lnTo>
                  <a:pt x="39" y="312"/>
                </a:lnTo>
                <a:lnTo>
                  <a:pt x="39" y="311"/>
                </a:lnTo>
                <a:lnTo>
                  <a:pt x="39" y="311"/>
                </a:lnTo>
                <a:lnTo>
                  <a:pt x="39" y="311"/>
                </a:lnTo>
                <a:lnTo>
                  <a:pt x="39" y="311"/>
                </a:lnTo>
                <a:lnTo>
                  <a:pt x="39" y="310"/>
                </a:lnTo>
                <a:lnTo>
                  <a:pt x="39" y="310"/>
                </a:lnTo>
                <a:lnTo>
                  <a:pt x="39" y="310"/>
                </a:lnTo>
                <a:lnTo>
                  <a:pt x="39" y="310"/>
                </a:lnTo>
                <a:lnTo>
                  <a:pt x="39" y="310"/>
                </a:lnTo>
                <a:lnTo>
                  <a:pt x="39" y="310"/>
                </a:lnTo>
                <a:lnTo>
                  <a:pt x="39" y="310"/>
                </a:lnTo>
                <a:lnTo>
                  <a:pt x="39" y="310"/>
                </a:lnTo>
                <a:lnTo>
                  <a:pt x="39" y="310"/>
                </a:lnTo>
                <a:lnTo>
                  <a:pt x="39" y="310"/>
                </a:lnTo>
                <a:lnTo>
                  <a:pt x="39" y="309"/>
                </a:lnTo>
                <a:lnTo>
                  <a:pt x="39" y="309"/>
                </a:lnTo>
                <a:lnTo>
                  <a:pt x="39" y="309"/>
                </a:lnTo>
                <a:lnTo>
                  <a:pt x="39" y="309"/>
                </a:lnTo>
                <a:lnTo>
                  <a:pt x="39" y="309"/>
                </a:lnTo>
                <a:lnTo>
                  <a:pt x="39" y="309"/>
                </a:lnTo>
                <a:lnTo>
                  <a:pt x="39" y="309"/>
                </a:lnTo>
                <a:lnTo>
                  <a:pt x="39" y="309"/>
                </a:lnTo>
                <a:lnTo>
                  <a:pt x="39" y="309"/>
                </a:lnTo>
                <a:lnTo>
                  <a:pt x="39" y="309"/>
                </a:lnTo>
                <a:lnTo>
                  <a:pt x="39" y="309"/>
                </a:lnTo>
                <a:lnTo>
                  <a:pt x="39" y="309"/>
                </a:lnTo>
                <a:lnTo>
                  <a:pt x="39" y="309"/>
                </a:lnTo>
                <a:lnTo>
                  <a:pt x="39" y="309"/>
                </a:lnTo>
                <a:lnTo>
                  <a:pt x="39" y="309"/>
                </a:lnTo>
                <a:lnTo>
                  <a:pt x="39" y="309"/>
                </a:lnTo>
                <a:lnTo>
                  <a:pt x="39" y="309"/>
                </a:lnTo>
                <a:lnTo>
                  <a:pt x="39" y="309"/>
                </a:lnTo>
                <a:lnTo>
                  <a:pt x="39" y="308"/>
                </a:lnTo>
                <a:lnTo>
                  <a:pt x="39" y="308"/>
                </a:lnTo>
                <a:lnTo>
                  <a:pt x="39" y="308"/>
                </a:lnTo>
                <a:lnTo>
                  <a:pt x="39" y="308"/>
                </a:lnTo>
                <a:lnTo>
                  <a:pt x="39" y="307"/>
                </a:lnTo>
                <a:lnTo>
                  <a:pt x="39" y="307"/>
                </a:lnTo>
                <a:lnTo>
                  <a:pt x="40" y="307"/>
                </a:lnTo>
                <a:lnTo>
                  <a:pt x="40" y="307"/>
                </a:lnTo>
                <a:lnTo>
                  <a:pt x="40" y="307"/>
                </a:lnTo>
                <a:lnTo>
                  <a:pt x="41" y="307"/>
                </a:lnTo>
                <a:lnTo>
                  <a:pt x="41" y="307"/>
                </a:lnTo>
                <a:lnTo>
                  <a:pt x="40" y="307"/>
                </a:lnTo>
                <a:lnTo>
                  <a:pt x="40" y="307"/>
                </a:lnTo>
                <a:lnTo>
                  <a:pt x="40" y="307"/>
                </a:lnTo>
                <a:lnTo>
                  <a:pt x="40" y="307"/>
                </a:lnTo>
                <a:lnTo>
                  <a:pt x="40" y="306"/>
                </a:lnTo>
                <a:lnTo>
                  <a:pt x="40" y="306"/>
                </a:lnTo>
                <a:lnTo>
                  <a:pt x="40" y="306"/>
                </a:lnTo>
                <a:lnTo>
                  <a:pt x="40" y="306"/>
                </a:lnTo>
                <a:lnTo>
                  <a:pt x="40" y="306"/>
                </a:lnTo>
                <a:lnTo>
                  <a:pt x="40" y="306"/>
                </a:lnTo>
                <a:lnTo>
                  <a:pt x="40" y="306"/>
                </a:lnTo>
                <a:lnTo>
                  <a:pt x="40" y="306"/>
                </a:lnTo>
                <a:lnTo>
                  <a:pt x="40" y="306"/>
                </a:lnTo>
                <a:lnTo>
                  <a:pt x="40" y="305"/>
                </a:lnTo>
                <a:lnTo>
                  <a:pt x="40" y="305"/>
                </a:lnTo>
                <a:lnTo>
                  <a:pt x="40" y="305"/>
                </a:lnTo>
                <a:lnTo>
                  <a:pt x="40" y="305"/>
                </a:lnTo>
                <a:lnTo>
                  <a:pt x="40" y="305"/>
                </a:lnTo>
                <a:lnTo>
                  <a:pt x="39" y="305"/>
                </a:lnTo>
                <a:lnTo>
                  <a:pt x="39" y="305"/>
                </a:lnTo>
                <a:lnTo>
                  <a:pt x="39" y="305"/>
                </a:lnTo>
                <a:lnTo>
                  <a:pt x="39" y="305"/>
                </a:lnTo>
                <a:lnTo>
                  <a:pt x="39" y="306"/>
                </a:lnTo>
                <a:lnTo>
                  <a:pt x="39" y="305"/>
                </a:lnTo>
                <a:lnTo>
                  <a:pt x="39" y="305"/>
                </a:lnTo>
                <a:lnTo>
                  <a:pt x="39" y="305"/>
                </a:lnTo>
                <a:lnTo>
                  <a:pt x="39" y="305"/>
                </a:lnTo>
                <a:lnTo>
                  <a:pt x="39" y="305"/>
                </a:lnTo>
                <a:lnTo>
                  <a:pt x="39" y="305"/>
                </a:lnTo>
                <a:lnTo>
                  <a:pt x="39" y="305"/>
                </a:lnTo>
                <a:lnTo>
                  <a:pt x="39" y="305"/>
                </a:lnTo>
                <a:lnTo>
                  <a:pt x="39" y="305"/>
                </a:lnTo>
                <a:lnTo>
                  <a:pt x="39" y="304"/>
                </a:lnTo>
                <a:lnTo>
                  <a:pt x="39" y="304"/>
                </a:lnTo>
                <a:lnTo>
                  <a:pt x="39" y="304"/>
                </a:lnTo>
                <a:lnTo>
                  <a:pt x="39" y="304"/>
                </a:lnTo>
                <a:lnTo>
                  <a:pt x="39" y="303"/>
                </a:lnTo>
                <a:lnTo>
                  <a:pt x="39" y="303"/>
                </a:lnTo>
                <a:lnTo>
                  <a:pt x="39" y="303"/>
                </a:lnTo>
                <a:lnTo>
                  <a:pt x="39" y="303"/>
                </a:lnTo>
                <a:lnTo>
                  <a:pt x="39" y="303"/>
                </a:lnTo>
                <a:lnTo>
                  <a:pt x="39" y="303"/>
                </a:lnTo>
                <a:lnTo>
                  <a:pt x="39" y="303"/>
                </a:lnTo>
                <a:lnTo>
                  <a:pt x="38" y="303"/>
                </a:lnTo>
                <a:lnTo>
                  <a:pt x="38" y="303"/>
                </a:lnTo>
                <a:lnTo>
                  <a:pt x="39" y="303"/>
                </a:lnTo>
                <a:lnTo>
                  <a:pt x="39" y="303"/>
                </a:lnTo>
                <a:lnTo>
                  <a:pt x="39" y="303"/>
                </a:lnTo>
                <a:lnTo>
                  <a:pt x="39" y="303"/>
                </a:lnTo>
                <a:lnTo>
                  <a:pt x="39" y="303"/>
                </a:lnTo>
                <a:lnTo>
                  <a:pt x="39" y="303"/>
                </a:lnTo>
                <a:lnTo>
                  <a:pt x="39" y="303"/>
                </a:lnTo>
                <a:lnTo>
                  <a:pt x="39" y="303"/>
                </a:lnTo>
                <a:lnTo>
                  <a:pt x="39" y="303"/>
                </a:lnTo>
                <a:lnTo>
                  <a:pt x="39" y="302"/>
                </a:lnTo>
                <a:lnTo>
                  <a:pt x="39" y="302"/>
                </a:lnTo>
                <a:lnTo>
                  <a:pt x="40" y="302"/>
                </a:lnTo>
                <a:lnTo>
                  <a:pt x="40" y="302"/>
                </a:lnTo>
                <a:lnTo>
                  <a:pt x="40" y="302"/>
                </a:lnTo>
                <a:lnTo>
                  <a:pt x="40" y="302"/>
                </a:lnTo>
                <a:lnTo>
                  <a:pt x="40" y="302"/>
                </a:lnTo>
                <a:lnTo>
                  <a:pt x="40" y="302"/>
                </a:lnTo>
                <a:lnTo>
                  <a:pt x="40" y="302"/>
                </a:lnTo>
                <a:lnTo>
                  <a:pt x="40" y="302"/>
                </a:lnTo>
                <a:lnTo>
                  <a:pt x="40" y="302"/>
                </a:lnTo>
                <a:lnTo>
                  <a:pt x="40" y="302"/>
                </a:lnTo>
                <a:lnTo>
                  <a:pt x="41" y="301"/>
                </a:lnTo>
                <a:lnTo>
                  <a:pt x="41" y="301"/>
                </a:lnTo>
                <a:lnTo>
                  <a:pt x="41" y="301"/>
                </a:lnTo>
                <a:lnTo>
                  <a:pt x="41" y="301"/>
                </a:lnTo>
                <a:lnTo>
                  <a:pt x="41" y="300"/>
                </a:lnTo>
                <a:lnTo>
                  <a:pt x="41" y="300"/>
                </a:lnTo>
                <a:lnTo>
                  <a:pt x="41" y="300"/>
                </a:lnTo>
                <a:lnTo>
                  <a:pt x="41" y="300"/>
                </a:lnTo>
                <a:lnTo>
                  <a:pt x="41" y="300"/>
                </a:lnTo>
                <a:lnTo>
                  <a:pt x="40" y="300"/>
                </a:lnTo>
                <a:lnTo>
                  <a:pt x="40" y="300"/>
                </a:lnTo>
                <a:lnTo>
                  <a:pt x="40" y="300"/>
                </a:lnTo>
                <a:lnTo>
                  <a:pt x="40" y="300"/>
                </a:lnTo>
                <a:lnTo>
                  <a:pt x="40" y="300"/>
                </a:lnTo>
                <a:lnTo>
                  <a:pt x="40" y="300"/>
                </a:lnTo>
                <a:lnTo>
                  <a:pt x="40" y="300"/>
                </a:lnTo>
                <a:lnTo>
                  <a:pt x="40" y="299"/>
                </a:lnTo>
                <a:lnTo>
                  <a:pt x="40" y="299"/>
                </a:lnTo>
                <a:lnTo>
                  <a:pt x="41" y="299"/>
                </a:lnTo>
                <a:lnTo>
                  <a:pt x="41" y="299"/>
                </a:lnTo>
                <a:lnTo>
                  <a:pt x="41" y="299"/>
                </a:lnTo>
                <a:lnTo>
                  <a:pt x="41" y="299"/>
                </a:lnTo>
                <a:lnTo>
                  <a:pt x="41" y="299"/>
                </a:lnTo>
                <a:lnTo>
                  <a:pt x="41" y="299"/>
                </a:lnTo>
                <a:lnTo>
                  <a:pt x="41" y="299"/>
                </a:lnTo>
                <a:lnTo>
                  <a:pt x="41" y="298"/>
                </a:lnTo>
                <a:lnTo>
                  <a:pt x="41" y="298"/>
                </a:lnTo>
                <a:lnTo>
                  <a:pt x="41" y="298"/>
                </a:lnTo>
                <a:lnTo>
                  <a:pt x="41" y="298"/>
                </a:lnTo>
                <a:lnTo>
                  <a:pt x="41" y="298"/>
                </a:lnTo>
                <a:lnTo>
                  <a:pt x="41" y="298"/>
                </a:lnTo>
                <a:lnTo>
                  <a:pt x="40" y="298"/>
                </a:lnTo>
                <a:lnTo>
                  <a:pt x="40" y="298"/>
                </a:lnTo>
                <a:lnTo>
                  <a:pt x="40" y="298"/>
                </a:lnTo>
                <a:lnTo>
                  <a:pt x="40" y="298"/>
                </a:lnTo>
                <a:lnTo>
                  <a:pt x="40" y="298"/>
                </a:lnTo>
                <a:lnTo>
                  <a:pt x="40" y="298"/>
                </a:lnTo>
                <a:lnTo>
                  <a:pt x="41" y="298"/>
                </a:lnTo>
                <a:lnTo>
                  <a:pt x="41" y="298"/>
                </a:lnTo>
                <a:lnTo>
                  <a:pt x="41" y="297"/>
                </a:lnTo>
                <a:lnTo>
                  <a:pt x="41" y="297"/>
                </a:lnTo>
                <a:lnTo>
                  <a:pt x="41" y="297"/>
                </a:lnTo>
                <a:lnTo>
                  <a:pt x="41" y="297"/>
                </a:lnTo>
                <a:lnTo>
                  <a:pt x="41" y="296"/>
                </a:lnTo>
                <a:lnTo>
                  <a:pt x="41" y="296"/>
                </a:lnTo>
                <a:lnTo>
                  <a:pt x="41" y="296"/>
                </a:lnTo>
                <a:lnTo>
                  <a:pt x="41" y="296"/>
                </a:lnTo>
                <a:lnTo>
                  <a:pt x="41" y="296"/>
                </a:lnTo>
                <a:lnTo>
                  <a:pt x="41" y="296"/>
                </a:lnTo>
                <a:lnTo>
                  <a:pt x="41" y="296"/>
                </a:lnTo>
                <a:lnTo>
                  <a:pt x="41" y="296"/>
                </a:lnTo>
                <a:lnTo>
                  <a:pt x="41" y="296"/>
                </a:lnTo>
                <a:lnTo>
                  <a:pt x="41" y="296"/>
                </a:lnTo>
                <a:lnTo>
                  <a:pt x="41" y="295"/>
                </a:lnTo>
                <a:lnTo>
                  <a:pt x="40" y="295"/>
                </a:lnTo>
                <a:lnTo>
                  <a:pt x="40" y="295"/>
                </a:lnTo>
                <a:lnTo>
                  <a:pt x="40" y="295"/>
                </a:lnTo>
                <a:lnTo>
                  <a:pt x="40" y="295"/>
                </a:lnTo>
                <a:lnTo>
                  <a:pt x="40" y="295"/>
                </a:lnTo>
                <a:lnTo>
                  <a:pt x="40" y="295"/>
                </a:lnTo>
                <a:lnTo>
                  <a:pt x="40" y="294"/>
                </a:lnTo>
                <a:lnTo>
                  <a:pt x="40" y="294"/>
                </a:lnTo>
                <a:lnTo>
                  <a:pt x="40" y="294"/>
                </a:lnTo>
                <a:lnTo>
                  <a:pt x="40" y="294"/>
                </a:lnTo>
                <a:lnTo>
                  <a:pt x="40" y="294"/>
                </a:lnTo>
                <a:lnTo>
                  <a:pt x="41" y="294"/>
                </a:lnTo>
                <a:lnTo>
                  <a:pt x="41" y="294"/>
                </a:lnTo>
                <a:lnTo>
                  <a:pt x="41" y="294"/>
                </a:lnTo>
                <a:lnTo>
                  <a:pt x="41" y="294"/>
                </a:lnTo>
                <a:lnTo>
                  <a:pt x="41" y="294"/>
                </a:lnTo>
                <a:lnTo>
                  <a:pt x="41" y="294"/>
                </a:lnTo>
                <a:lnTo>
                  <a:pt x="41" y="294"/>
                </a:lnTo>
                <a:lnTo>
                  <a:pt x="41" y="294"/>
                </a:lnTo>
                <a:lnTo>
                  <a:pt x="41" y="294"/>
                </a:lnTo>
                <a:lnTo>
                  <a:pt x="41" y="295"/>
                </a:lnTo>
                <a:lnTo>
                  <a:pt x="42" y="295"/>
                </a:lnTo>
                <a:lnTo>
                  <a:pt x="42" y="295"/>
                </a:lnTo>
                <a:lnTo>
                  <a:pt x="42" y="295"/>
                </a:lnTo>
                <a:lnTo>
                  <a:pt x="42" y="295"/>
                </a:lnTo>
                <a:lnTo>
                  <a:pt x="42" y="295"/>
                </a:lnTo>
                <a:lnTo>
                  <a:pt x="42" y="295"/>
                </a:lnTo>
                <a:lnTo>
                  <a:pt x="42" y="294"/>
                </a:lnTo>
                <a:lnTo>
                  <a:pt x="42" y="294"/>
                </a:lnTo>
                <a:lnTo>
                  <a:pt x="42" y="294"/>
                </a:lnTo>
                <a:lnTo>
                  <a:pt x="42" y="294"/>
                </a:lnTo>
                <a:lnTo>
                  <a:pt x="42" y="294"/>
                </a:lnTo>
                <a:lnTo>
                  <a:pt x="42" y="294"/>
                </a:lnTo>
                <a:lnTo>
                  <a:pt x="42" y="294"/>
                </a:lnTo>
                <a:lnTo>
                  <a:pt x="42" y="294"/>
                </a:lnTo>
                <a:lnTo>
                  <a:pt x="42" y="294"/>
                </a:lnTo>
                <a:lnTo>
                  <a:pt x="43" y="294"/>
                </a:lnTo>
                <a:lnTo>
                  <a:pt x="43" y="293"/>
                </a:lnTo>
                <a:lnTo>
                  <a:pt x="43" y="293"/>
                </a:lnTo>
                <a:lnTo>
                  <a:pt x="43" y="293"/>
                </a:lnTo>
                <a:lnTo>
                  <a:pt x="43" y="293"/>
                </a:lnTo>
                <a:lnTo>
                  <a:pt x="43" y="293"/>
                </a:lnTo>
                <a:lnTo>
                  <a:pt x="43" y="293"/>
                </a:lnTo>
                <a:lnTo>
                  <a:pt x="43" y="293"/>
                </a:lnTo>
                <a:lnTo>
                  <a:pt x="43" y="293"/>
                </a:lnTo>
                <a:lnTo>
                  <a:pt x="44" y="293"/>
                </a:lnTo>
                <a:lnTo>
                  <a:pt x="44" y="293"/>
                </a:lnTo>
                <a:lnTo>
                  <a:pt x="44" y="293"/>
                </a:lnTo>
                <a:lnTo>
                  <a:pt x="44" y="292"/>
                </a:lnTo>
                <a:lnTo>
                  <a:pt x="44" y="292"/>
                </a:lnTo>
                <a:lnTo>
                  <a:pt x="44" y="292"/>
                </a:lnTo>
                <a:lnTo>
                  <a:pt x="44" y="292"/>
                </a:lnTo>
                <a:lnTo>
                  <a:pt x="44" y="292"/>
                </a:lnTo>
                <a:lnTo>
                  <a:pt x="44" y="292"/>
                </a:lnTo>
                <a:lnTo>
                  <a:pt x="44" y="291"/>
                </a:lnTo>
                <a:lnTo>
                  <a:pt x="44" y="291"/>
                </a:lnTo>
                <a:lnTo>
                  <a:pt x="44" y="291"/>
                </a:lnTo>
                <a:lnTo>
                  <a:pt x="44" y="291"/>
                </a:lnTo>
                <a:lnTo>
                  <a:pt x="44" y="291"/>
                </a:lnTo>
                <a:lnTo>
                  <a:pt x="44" y="291"/>
                </a:lnTo>
                <a:lnTo>
                  <a:pt x="44" y="291"/>
                </a:lnTo>
                <a:lnTo>
                  <a:pt x="44" y="291"/>
                </a:lnTo>
                <a:lnTo>
                  <a:pt x="44" y="291"/>
                </a:lnTo>
                <a:lnTo>
                  <a:pt x="44" y="291"/>
                </a:lnTo>
                <a:lnTo>
                  <a:pt x="44" y="291"/>
                </a:lnTo>
                <a:lnTo>
                  <a:pt x="44" y="291"/>
                </a:lnTo>
                <a:lnTo>
                  <a:pt x="45" y="291"/>
                </a:lnTo>
                <a:lnTo>
                  <a:pt x="44" y="291"/>
                </a:lnTo>
                <a:lnTo>
                  <a:pt x="44" y="291"/>
                </a:lnTo>
                <a:lnTo>
                  <a:pt x="44" y="291"/>
                </a:lnTo>
                <a:lnTo>
                  <a:pt x="44" y="291"/>
                </a:lnTo>
                <a:lnTo>
                  <a:pt x="44" y="290"/>
                </a:lnTo>
                <a:lnTo>
                  <a:pt x="45" y="290"/>
                </a:lnTo>
                <a:lnTo>
                  <a:pt x="44" y="290"/>
                </a:lnTo>
                <a:lnTo>
                  <a:pt x="44" y="290"/>
                </a:lnTo>
                <a:lnTo>
                  <a:pt x="44" y="290"/>
                </a:lnTo>
                <a:lnTo>
                  <a:pt x="44" y="290"/>
                </a:lnTo>
                <a:lnTo>
                  <a:pt x="44" y="289"/>
                </a:lnTo>
                <a:lnTo>
                  <a:pt x="44" y="289"/>
                </a:lnTo>
                <a:lnTo>
                  <a:pt x="44" y="289"/>
                </a:lnTo>
                <a:lnTo>
                  <a:pt x="44" y="289"/>
                </a:lnTo>
                <a:lnTo>
                  <a:pt x="44" y="289"/>
                </a:lnTo>
                <a:lnTo>
                  <a:pt x="44" y="289"/>
                </a:lnTo>
                <a:lnTo>
                  <a:pt x="44" y="289"/>
                </a:lnTo>
                <a:lnTo>
                  <a:pt x="44" y="289"/>
                </a:lnTo>
                <a:lnTo>
                  <a:pt x="44" y="289"/>
                </a:lnTo>
                <a:lnTo>
                  <a:pt x="44" y="289"/>
                </a:lnTo>
                <a:lnTo>
                  <a:pt x="44" y="289"/>
                </a:lnTo>
                <a:lnTo>
                  <a:pt x="44" y="289"/>
                </a:lnTo>
                <a:lnTo>
                  <a:pt x="44" y="289"/>
                </a:lnTo>
                <a:lnTo>
                  <a:pt x="44" y="289"/>
                </a:lnTo>
                <a:lnTo>
                  <a:pt x="44" y="289"/>
                </a:lnTo>
                <a:lnTo>
                  <a:pt x="44" y="289"/>
                </a:lnTo>
                <a:lnTo>
                  <a:pt x="44" y="288"/>
                </a:lnTo>
                <a:lnTo>
                  <a:pt x="44" y="288"/>
                </a:lnTo>
                <a:lnTo>
                  <a:pt x="44" y="288"/>
                </a:lnTo>
                <a:lnTo>
                  <a:pt x="44" y="288"/>
                </a:lnTo>
                <a:lnTo>
                  <a:pt x="44" y="288"/>
                </a:lnTo>
                <a:lnTo>
                  <a:pt x="44" y="288"/>
                </a:lnTo>
                <a:lnTo>
                  <a:pt x="44" y="288"/>
                </a:lnTo>
                <a:lnTo>
                  <a:pt x="44" y="288"/>
                </a:lnTo>
                <a:lnTo>
                  <a:pt x="44" y="288"/>
                </a:lnTo>
                <a:lnTo>
                  <a:pt x="44" y="288"/>
                </a:lnTo>
                <a:lnTo>
                  <a:pt x="44" y="288"/>
                </a:lnTo>
                <a:lnTo>
                  <a:pt x="44" y="288"/>
                </a:lnTo>
                <a:lnTo>
                  <a:pt x="44" y="287"/>
                </a:lnTo>
                <a:lnTo>
                  <a:pt x="44" y="287"/>
                </a:lnTo>
                <a:lnTo>
                  <a:pt x="44" y="287"/>
                </a:lnTo>
                <a:lnTo>
                  <a:pt x="44" y="287"/>
                </a:lnTo>
                <a:lnTo>
                  <a:pt x="44" y="287"/>
                </a:lnTo>
                <a:lnTo>
                  <a:pt x="44" y="287"/>
                </a:lnTo>
                <a:lnTo>
                  <a:pt x="44" y="287"/>
                </a:lnTo>
                <a:lnTo>
                  <a:pt x="44" y="287"/>
                </a:lnTo>
                <a:lnTo>
                  <a:pt x="44" y="286"/>
                </a:lnTo>
                <a:lnTo>
                  <a:pt x="44" y="286"/>
                </a:lnTo>
                <a:lnTo>
                  <a:pt x="44" y="286"/>
                </a:lnTo>
                <a:lnTo>
                  <a:pt x="44" y="286"/>
                </a:lnTo>
                <a:lnTo>
                  <a:pt x="44" y="286"/>
                </a:lnTo>
                <a:lnTo>
                  <a:pt x="44" y="286"/>
                </a:lnTo>
                <a:lnTo>
                  <a:pt x="44" y="286"/>
                </a:lnTo>
                <a:lnTo>
                  <a:pt x="44" y="286"/>
                </a:lnTo>
                <a:lnTo>
                  <a:pt x="44" y="286"/>
                </a:lnTo>
                <a:lnTo>
                  <a:pt x="44" y="286"/>
                </a:lnTo>
                <a:lnTo>
                  <a:pt x="44" y="286"/>
                </a:lnTo>
                <a:lnTo>
                  <a:pt x="44" y="286"/>
                </a:lnTo>
                <a:lnTo>
                  <a:pt x="44" y="286"/>
                </a:lnTo>
                <a:lnTo>
                  <a:pt x="44" y="286"/>
                </a:lnTo>
                <a:lnTo>
                  <a:pt x="44" y="286"/>
                </a:lnTo>
                <a:lnTo>
                  <a:pt x="44" y="285"/>
                </a:lnTo>
                <a:lnTo>
                  <a:pt x="44" y="285"/>
                </a:lnTo>
                <a:lnTo>
                  <a:pt x="44" y="285"/>
                </a:lnTo>
                <a:lnTo>
                  <a:pt x="44" y="285"/>
                </a:lnTo>
                <a:lnTo>
                  <a:pt x="44" y="285"/>
                </a:lnTo>
                <a:lnTo>
                  <a:pt x="43" y="285"/>
                </a:lnTo>
                <a:lnTo>
                  <a:pt x="43" y="285"/>
                </a:lnTo>
                <a:lnTo>
                  <a:pt x="43" y="285"/>
                </a:lnTo>
                <a:lnTo>
                  <a:pt x="43" y="285"/>
                </a:lnTo>
                <a:lnTo>
                  <a:pt x="43" y="285"/>
                </a:lnTo>
                <a:lnTo>
                  <a:pt x="43" y="284"/>
                </a:lnTo>
                <a:lnTo>
                  <a:pt x="43" y="284"/>
                </a:lnTo>
                <a:lnTo>
                  <a:pt x="43" y="284"/>
                </a:lnTo>
                <a:lnTo>
                  <a:pt x="44" y="284"/>
                </a:lnTo>
                <a:lnTo>
                  <a:pt x="44" y="284"/>
                </a:lnTo>
                <a:lnTo>
                  <a:pt x="44" y="284"/>
                </a:lnTo>
                <a:lnTo>
                  <a:pt x="44" y="284"/>
                </a:lnTo>
                <a:lnTo>
                  <a:pt x="44" y="283"/>
                </a:lnTo>
                <a:lnTo>
                  <a:pt x="43" y="283"/>
                </a:lnTo>
                <a:lnTo>
                  <a:pt x="43" y="283"/>
                </a:lnTo>
                <a:lnTo>
                  <a:pt x="43" y="283"/>
                </a:lnTo>
                <a:lnTo>
                  <a:pt x="43" y="283"/>
                </a:lnTo>
                <a:lnTo>
                  <a:pt x="42" y="283"/>
                </a:lnTo>
                <a:lnTo>
                  <a:pt x="42" y="283"/>
                </a:lnTo>
                <a:lnTo>
                  <a:pt x="42" y="283"/>
                </a:lnTo>
                <a:lnTo>
                  <a:pt x="42" y="283"/>
                </a:lnTo>
                <a:lnTo>
                  <a:pt x="42" y="283"/>
                </a:lnTo>
                <a:lnTo>
                  <a:pt x="42" y="283"/>
                </a:lnTo>
                <a:lnTo>
                  <a:pt x="42" y="283"/>
                </a:lnTo>
                <a:lnTo>
                  <a:pt x="42" y="283"/>
                </a:lnTo>
                <a:lnTo>
                  <a:pt x="42" y="282"/>
                </a:lnTo>
                <a:lnTo>
                  <a:pt x="42" y="282"/>
                </a:lnTo>
                <a:lnTo>
                  <a:pt x="42" y="282"/>
                </a:lnTo>
                <a:lnTo>
                  <a:pt x="42" y="282"/>
                </a:lnTo>
                <a:lnTo>
                  <a:pt x="42" y="282"/>
                </a:lnTo>
                <a:lnTo>
                  <a:pt x="42" y="282"/>
                </a:lnTo>
                <a:lnTo>
                  <a:pt x="42" y="282"/>
                </a:lnTo>
                <a:lnTo>
                  <a:pt x="42" y="282"/>
                </a:lnTo>
                <a:lnTo>
                  <a:pt x="42" y="282"/>
                </a:lnTo>
                <a:lnTo>
                  <a:pt x="42" y="282"/>
                </a:lnTo>
                <a:lnTo>
                  <a:pt x="42" y="282"/>
                </a:lnTo>
                <a:lnTo>
                  <a:pt x="42" y="282"/>
                </a:lnTo>
                <a:lnTo>
                  <a:pt x="42" y="282"/>
                </a:lnTo>
                <a:lnTo>
                  <a:pt x="42" y="282"/>
                </a:lnTo>
                <a:lnTo>
                  <a:pt x="42" y="281"/>
                </a:lnTo>
                <a:lnTo>
                  <a:pt x="42" y="281"/>
                </a:lnTo>
                <a:lnTo>
                  <a:pt x="42" y="281"/>
                </a:lnTo>
                <a:lnTo>
                  <a:pt x="42" y="281"/>
                </a:lnTo>
                <a:lnTo>
                  <a:pt x="42" y="281"/>
                </a:lnTo>
                <a:lnTo>
                  <a:pt x="42" y="281"/>
                </a:lnTo>
                <a:lnTo>
                  <a:pt x="42" y="281"/>
                </a:lnTo>
                <a:lnTo>
                  <a:pt x="42" y="280"/>
                </a:lnTo>
                <a:lnTo>
                  <a:pt x="42" y="280"/>
                </a:lnTo>
                <a:lnTo>
                  <a:pt x="42" y="280"/>
                </a:lnTo>
                <a:lnTo>
                  <a:pt x="42" y="280"/>
                </a:lnTo>
                <a:lnTo>
                  <a:pt x="42" y="280"/>
                </a:lnTo>
                <a:lnTo>
                  <a:pt x="42" y="280"/>
                </a:lnTo>
                <a:lnTo>
                  <a:pt x="42" y="280"/>
                </a:lnTo>
                <a:lnTo>
                  <a:pt x="42" y="279"/>
                </a:lnTo>
                <a:lnTo>
                  <a:pt x="42" y="279"/>
                </a:lnTo>
                <a:lnTo>
                  <a:pt x="42" y="279"/>
                </a:lnTo>
                <a:lnTo>
                  <a:pt x="42" y="279"/>
                </a:lnTo>
                <a:lnTo>
                  <a:pt x="42" y="279"/>
                </a:lnTo>
                <a:lnTo>
                  <a:pt x="42" y="279"/>
                </a:lnTo>
                <a:lnTo>
                  <a:pt x="42" y="279"/>
                </a:lnTo>
                <a:lnTo>
                  <a:pt x="42" y="279"/>
                </a:lnTo>
                <a:lnTo>
                  <a:pt x="42" y="279"/>
                </a:lnTo>
                <a:lnTo>
                  <a:pt x="42" y="278"/>
                </a:lnTo>
                <a:lnTo>
                  <a:pt x="42" y="278"/>
                </a:lnTo>
                <a:lnTo>
                  <a:pt x="42" y="278"/>
                </a:lnTo>
                <a:lnTo>
                  <a:pt x="42" y="278"/>
                </a:lnTo>
                <a:lnTo>
                  <a:pt x="42" y="278"/>
                </a:lnTo>
                <a:lnTo>
                  <a:pt x="42" y="278"/>
                </a:lnTo>
                <a:lnTo>
                  <a:pt x="42" y="278"/>
                </a:lnTo>
                <a:lnTo>
                  <a:pt x="42" y="277"/>
                </a:lnTo>
                <a:lnTo>
                  <a:pt x="42" y="277"/>
                </a:lnTo>
                <a:lnTo>
                  <a:pt x="42" y="277"/>
                </a:lnTo>
                <a:lnTo>
                  <a:pt x="42" y="277"/>
                </a:lnTo>
                <a:lnTo>
                  <a:pt x="42" y="277"/>
                </a:lnTo>
                <a:lnTo>
                  <a:pt x="42" y="276"/>
                </a:lnTo>
                <a:lnTo>
                  <a:pt x="42" y="276"/>
                </a:lnTo>
                <a:lnTo>
                  <a:pt x="42" y="276"/>
                </a:lnTo>
                <a:lnTo>
                  <a:pt x="42" y="276"/>
                </a:lnTo>
                <a:lnTo>
                  <a:pt x="42" y="276"/>
                </a:lnTo>
                <a:lnTo>
                  <a:pt x="42" y="276"/>
                </a:lnTo>
                <a:lnTo>
                  <a:pt x="42" y="276"/>
                </a:lnTo>
                <a:lnTo>
                  <a:pt x="43" y="276"/>
                </a:lnTo>
                <a:lnTo>
                  <a:pt x="43" y="275"/>
                </a:lnTo>
                <a:lnTo>
                  <a:pt x="43" y="275"/>
                </a:lnTo>
                <a:lnTo>
                  <a:pt x="44" y="275"/>
                </a:lnTo>
                <a:lnTo>
                  <a:pt x="44" y="275"/>
                </a:lnTo>
                <a:lnTo>
                  <a:pt x="44" y="275"/>
                </a:lnTo>
                <a:lnTo>
                  <a:pt x="44" y="275"/>
                </a:lnTo>
                <a:lnTo>
                  <a:pt x="44" y="275"/>
                </a:lnTo>
                <a:lnTo>
                  <a:pt x="44" y="275"/>
                </a:lnTo>
                <a:lnTo>
                  <a:pt x="44" y="274"/>
                </a:lnTo>
                <a:lnTo>
                  <a:pt x="44" y="274"/>
                </a:lnTo>
                <a:lnTo>
                  <a:pt x="44" y="274"/>
                </a:lnTo>
                <a:lnTo>
                  <a:pt x="44" y="275"/>
                </a:lnTo>
                <a:lnTo>
                  <a:pt x="44" y="275"/>
                </a:lnTo>
                <a:lnTo>
                  <a:pt x="44" y="275"/>
                </a:lnTo>
                <a:lnTo>
                  <a:pt x="44" y="275"/>
                </a:lnTo>
                <a:lnTo>
                  <a:pt x="44" y="275"/>
                </a:lnTo>
                <a:lnTo>
                  <a:pt x="44" y="274"/>
                </a:lnTo>
                <a:lnTo>
                  <a:pt x="44" y="274"/>
                </a:lnTo>
                <a:lnTo>
                  <a:pt x="44" y="274"/>
                </a:lnTo>
                <a:lnTo>
                  <a:pt x="44" y="274"/>
                </a:lnTo>
                <a:lnTo>
                  <a:pt x="44" y="274"/>
                </a:lnTo>
                <a:lnTo>
                  <a:pt x="44" y="274"/>
                </a:lnTo>
                <a:lnTo>
                  <a:pt x="45" y="274"/>
                </a:lnTo>
                <a:lnTo>
                  <a:pt x="45" y="273"/>
                </a:lnTo>
                <a:lnTo>
                  <a:pt x="45" y="273"/>
                </a:lnTo>
                <a:lnTo>
                  <a:pt x="45" y="273"/>
                </a:lnTo>
                <a:lnTo>
                  <a:pt x="44" y="273"/>
                </a:lnTo>
                <a:lnTo>
                  <a:pt x="44" y="273"/>
                </a:lnTo>
                <a:lnTo>
                  <a:pt x="44" y="273"/>
                </a:lnTo>
                <a:lnTo>
                  <a:pt x="44" y="272"/>
                </a:lnTo>
                <a:lnTo>
                  <a:pt x="44" y="272"/>
                </a:lnTo>
                <a:lnTo>
                  <a:pt x="44" y="272"/>
                </a:lnTo>
                <a:lnTo>
                  <a:pt x="44" y="272"/>
                </a:lnTo>
                <a:lnTo>
                  <a:pt x="44" y="272"/>
                </a:lnTo>
                <a:lnTo>
                  <a:pt x="44" y="272"/>
                </a:lnTo>
                <a:lnTo>
                  <a:pt x="44" y="272"/>
                </a:lnTo>
                <a:lnTo>
                  <a:pt x="44" y="272"/>
                </a:lnTo>
                <a:lnTo>
                  <a:pt x="44" y="272"/>
                </a:lnTo>
                <a:lnTo>
                  <a:pt x="44" y="272"/>
                </a:lnTo>
                <a:lnTo>
                  <a:pt x="44" y="272"/>
                </a:lnTo>
                <a:lnTo>
                  <a:pt x="45" y="272"/>
                </a:lnTo>
                <a:lnTo>
                  <a:pt x="45" y="272"/>
                </a:lnTo>
                <a:lnTo>
                  <a:pt x="45" y="272"/>
                </a:lnTo>
                <a:lnTo>
                  <a:pt x="45" y="272"/>
                </a:lnTo>
                <a:lnTo>
                  <a:pt x="45" y="272"/>
                </a:lnTo>
                <a:lnTo>
                  <a:pt x="45" y="272"/>
                </a:lnTo>
                <a:lnTo>
                  <a:pt x="45" y="272"/>
                </a:lnTo>
                <a:lnTo>
                  <a:pt x="45" y="272"/>
                </a:lnTo>
                <a:lnTo>
                  <a:pt x="45" y="272"/>
                </a:lnTo>
                <a:lnTo>
                  <a:pt x="45" y="271"/>
                </a:lnTo>
                <a:lnTo>
                  <a:pt x="45" y="271"/>
                </a:lnTo>
                <a:lnTo>
                  <a:pt x="45" y="271"/>
                </a:lnTo>
                <a:lnTo>
                  <a:pt x="45" y="271"/>
                </a:lnTo>
                <a:lnTo>
                  <a:pt x="45" y="271"/>
                </a:lnTo>
                <a:lnTo>
                  <a:pt x="45" y="271"/>
                </a:lnTo>
                <a:lnTo>
                  <a:pt x="45" y="271"/>
                </a:lnTo>
                <a:lnTo>
                  <a:pt x="45" y="271"/>
                </a:lnTo>
                <a:lnTo>
                  <a:pt x="44" y="270"/>
                </a:lnTo>
                <a:lnTo>
                  <a:pt x="44" y="270"/>
                </a:lnTo>
                <a:lnTo>
                  <a:pt x="44" y="270"/>
                </a:lnTo>
                <a:lnTo>
                  <a:pt x="44" y="269"/>
                </a:lnTo>
                <a:lnTo>
                  <a:pt x="44" y="269"/>
                </a:lnTo>
                <a:lnTo>
                  <a:pt x="44" y="269"/>
                </a:lnTo>
                <a:lnTo>
                  <a:pt x="44" y="269"/>
                </a:lnTo>
                <a:lnTo>
                  <a:pt x="44" y="269"/>
                </a:lnTo>
                <a:lnTo>
                  <a:pt x="44" y="269"/>
                </a:lnTo>
                <a:lnTo>
                  <a:pt x="44" y="268"/>
                </a:lnTo>
                <a:lnTo>
                  <a:pt x="44" y="268"/>
                </a:lnTo>
                <a:lnTo>
                  <a:pt x="44" y="268"/>
                </a:lnTo>
                <a:lnTo>
                  <a:pt x="44" y="268"/>
                </a:lnTo>
                <a:lnTo>
                  <a:pt x="44" y="268"/>
                </a:lnTo>
                <a:lnTo>
                  <a:pt x="44" y="267"/>
                </a:lnTo>
                <a:lnTo>
                  <a:pt x="44" y="267"/>
                </a:lnTo>
                <a:lnTo>
                  <a:pt x="44" y="267"/>
                </a:lnTo>
                <a:lnTo>
                  <a:pt x="44" y="266"/>
                </a:lnTo>
                <a:lnTo>
                  <a:pt x="44" y="266"/>
                </a:lnTo>
                <a:lnTo>
                  <a:pt x="44" y="266"/>
                </a:lnTo>
                <a:lnTo>
                  <a:pt x="45" y="266"/>
                </a:lnTo>
                <a:lnTo>
                  <a:pt x="45" y="266"/>
                </a:lnTo>
                <a:lnTo>
                  <a:pt x="45" y="266"/>
                </a:lnTo>
                <a:lnTo>
                  <a:pt x="45" y="266"/>
                </a:lnTo>
                <a:lnTo>
                  <a:pt x="45" y="266"/>
                </a:lnTo>
                <a:lnTo>
                  <a:pt x="45" y="266"/>
                </a:lnTo>
                <a:lnTo>
                  <a:pt x="45" y="266"/>
                </a:lnTo>
                <a:lnTo>
                  <a:pt x="45" y="266"/>
                </a:lnTo>
                <a:lnTo>
                  <a:pt x="45" y="266"/>
                </a:lnTo>
                <a:lnTo>
                  <a:pt x="45" y="266"/>
                </a:lnTo>
                <a:lnTo>
                  <a:pt x="45" y="265"/>
                </a:lnTo>
                <a:lnTo>
                  <a:pt x="45" y="265"/>
                </a:lnTo>
                <a:lnTo>
                  <a:pt x="45" y="265"/>
                </a:lnTo>
                <a:lnTo>
                  <a:pt x="45" y="265"/>
                </a:lnTo>
                <a:lnTo>
                  <a:pt x="45" y="265"/>
                </a:lnTo>
                <a:lnTo>
                  <a:pt x="45" y="265"/>
                </a:lnTo>
                <a:lnTo>
                  <a:pt x="45" y="265"/>
                </a:lnTo>
                <a:lnTo>
                  <a:pt x="45" y="265"/>
                </a:lnTo>
                <a:lnTo>
                  <a:pt x="45" y="264"/>
                </a:lnTo>
                <a:lnTo>
                  <a:pt x="45" y="264"/>
                </a:lnTo>
                <a:lnTo>
                  <a:pt x="45" y="264"/>
                </a:lnTo>
                <a:lnTo>
                  <a:pt x="45" y="264"/>
                </a:lnTo>
                <a:lnTo>
                  <a:pt x="45" y="264"/>
                </a:lnTo>
                <a:lnTo>
                  <a:pt x="45" y="264"/>
                </a:lnTo>
                <a:lnTo>
                  <a:pt x="45" y="264"/>
                </a:lnTo>
                <a:lnTo>
                  <a:pt x="45" y="264"/>
                </a:lnTo>
                <a:lnTo>
                  <a:pt x="45" y="264"/>
                </a:lnTo>
                <a:lnTo>
                  <a:pt x="45" y="264"/>
                </a:lnTo>
                <a:lnTo>
                  <a:pt x="45" y="264"/>
                </a:lnTo>
                <a:lnTo>
                  <a:pt x="45" y="264"/>
                </a:lnTo>
                <a:lnTo>
                  <a:pt x="45" y="263"/>
                </a:lnTo>
                <a:lnTo>
                  <a:pt x="45" y="263"/>
                </a:lnTo>
                <a:lnTo>
                  <a:pt x="45" y="263"/>
                </a:lnTo>
                <a:lnTo>
                  <a:pt x="45" y="263"/>
                </a:lnTo>
                <a:lnTo>
                  <a:pt x="45" y="263"/>
                </a:lnTo>
                <a:lnTo>
                  <a:pt x="44" y="263"/>
                </a:lnTo>
                <a:lnTo>
                  <a:pt x="44" y="263"/>
                </a:lnTo>
                <a:lnTo>
                  <a:pt x="44" y="263"/>
                </a:lnTo>
                <a:lnTo>
                  <a:pt x="44" y="263"/>
                </a:lnTo>
                <a:lnTo>
                  <a:pt x="44" y="263"/>
                </a:lnTo>
                <a:lnTo>
                  <a:pt x="44" y="263"/>
                </a:lnTo>
                <a:lnTo>
                  <a:pt x="44" y="263"/>
                </a:lnTo>
                <a:lnTo>
                  <a:pt x="44" y="263"/>
                </a:lnTo>
                <a:lnTo>
                  <a:pt x="44" y="262"/>
                </a:lnTo>
                <a:lnTo>
                  <a:pt x="44" y="262"/>
                </a:lnTo>
                <a:lnTo>
                  <a:pt x="44" y="262"/>
                </a:lnTo>
                <a:lnTo>
                  <a:pt x="44" y="262"/>
                </a:lnTo>
                <a:lnTo>
                  <a:pt x="44" y="262"/>
                </a:lnTo>
                <a:lnTo>
                  <a:pt x="44" y="262"/>
                </a:lnTo>
                <a:lnTo>
                  <a:pt x="43" y="261"/>
                </a:lnTo>
                <a:lnTo>
                  <a:pt x="43" y="261"/>
                </a:lnTo>
                <a:lnTo>
                  <a:pt x="43" y="261"/>
                </a:lnTo>
                <a:lnTo>
                  <a:pt x="43" y="261"/>
                </a:lnTo>
                <a:lnTo>
                  <a:pt x="43" y="261"/>
                </a:lnTo>
                <a:lnTo>
                  <a:pt x="43" y="261"/>
                </a:lnTo>
                <a:lnTo>
                  <a:pt x="43" y="261"/>
                </a:lnTo>
                <a:lnTo>
                  <a:pt x="43" y="261"/>
                </a:lnTo>
                <a:lnTo>
                  <a:pt x="43" y="261"/>
                </a:lnTo>
                <a:lnTo>
                  <a:pt x="43" y="261"/>
                </a:lnTo>
                <a:lnTo>
                  <a:pt x="43" y="261"/>
                </a:lnTo>
                <a:lnTo>
                  <a:pt x="43" y="261"/>
                </a:lnTo>
                <a:lnTo>
                  <a:pt x="44" y="261"/>
                </a:lnTo>
                <a:lnTo>
                  <a:pt x="44" y="261"/>
                </a:lnTo>
                <a:lnTo>
                  <a:pt x="44" y="260"/>
                </a:lnTo>
                <a:lnTo>
                  <a:pt x="44" y="260"/>
                </a:lnTo>
                <a:lnTo>
                  <a:pt x="44" y="260"/>
                </a:lnTo>
                <a:lnTo>
                  <a:pt x="44" y="260"/>
                </a:lnTo>
                <a:lnTo>
                  <a:pt x="44" y="260"/>
                </a:lnTo>
                <a:lnTo>
                  <a:pt x="44" y="260"/>
                </a:lnTo>
                <a:lnTo>
                  <a:pt x="44" y="260"/>
                </a:lnTo>
                <a:lnTo>
                  <a:pt x="44" y="260"/>
                </a:lnTo>
                <a:lnTo>
                  <a:pt x="44" y="260"/>
                </a:lnTo>
                <a:lnTo>
                  <a:pt x="44" y="260"/>
                </a:lnTo>
                <a:lnTo>
                  <a:pt x="44" y="260"/>
                </a:lnTo>
                <a:lnTo>
                  <a:pt x="44" y="260"/>
                </a:lnTo>
                <a:lnTo>
                  <a:pt x="44" y="260"/>
                </a:lnTo>
                <a:lnTo>
                  <a:pt x="44" y="259"/>
                </a:lnTo>
                <a:lnTo>
                  <a:pt x="44" y="259"/>
                </a:lnTo>
                <a:lnTo>
                  <a:pt x="44" y="259"/>
                </a:lnTo>
                <a:lnTo>
                  <a:pt x="44" y="259"/>
                </a:lnTo>
                <a:lnTo>
                  <a:pt x="44" y="259"/>
                </a:lnTo>
                <a:lnTo>
                  <a:pt x="44" y="259"/>
                </a:lnTo>
                <a:lnTo>
                  <a:pt x="44" y="259"/>
                </a:lnTo>
                <a:lnTo>
                  <a:pt x="44" y="259"/>
                </a:lnTo>
                <a:lnTo>
                  <a:pt x="44" y="259"/>
                </a:lnTo>
                <a:lnTo>
                  <a:pt x="44" y="259"/>
                </a:lnTo>
                <a:lnTo>
                  <a:pt x="44" y="259"/>
                </a:lnTo>
                <a:lnTo>
                  <a:pt x="44" y="258"/>
                </a:lnTo>
                <a:lnTo>
                  <a:pt x="45" y="258"/>
                </a:lnTo>
                <a:lnTo>
                  <a:pt x="45" y="258"/>
                </a:lnTo>
                <a:lnTo>
                  <a:pt x="45" y="258"/>
                </a:lnTo>
                <a:lnTo>
                  <a:pt x="45" y="258"/>
                </a:lnTo>
                <a:lnTo>
                  <a:pt x="45" y="258"/>
                </a:lnTo>
                <a:lnTo>
                  <a:pt x="45" y="258"/>
                </a:lnTo>
                <a:lnTo>
                  <a:pt x="45" y="258"/>
                </a:lnTo>
                <a:lnTo>
                  <a:pt x="45" y="258"/>
                </a:lnTo>
                <a:lnTo>
                  <a:pt x="45" y="258"/>
                </a:lnTo>
                <a:lnTo>
                  <a:pt x="45" y="258"/>
                </a:lnTo>
                <a:lnTo>
                  <a:pt x="45" y="258"/>
                </a:lnTo>
                <a:lnTo>
                  <a:pt x="45" y="258"/>
                </a:lnTo>
                <a:lnTo>
                  <a:pt x="45" y="258"/>
                </a:lnTo>
                <a:lnTo>
                  <a:pt x="45" y="258"/>
                </a:lnTo>
                <a:lnTo>
                  <a:pt x="45" y="258"/>
                </a:lnTo>
                <a:lnTo>
                  <a:pt x="45" y="258"/>
                </a:lnTo>
                <a:lnTo>
                  <a:pt x="45" y="258"/>
                </a:lnTo>
                <a:lnTo>
                  <a:pt x="44" y="258"/>
                </a:lnTo>
                <a:lnTo>
                  <a:pt x="44" y="258"/>
                </a:lnTo>
                <a:lnTo>
                  <a:pt x="44" y="258"/>
                </a:lnTo>
                <a:lnTo>
                  <a:pt x="44" y="258"/>
                </a:lnTo>
                <a:lnTo>
                  <a:pt x="44" y="258"/>
                </a:lnTo>
                <a:lnTo>
                  <a:pt x="44" y="257"/>
                </a:lnTo>
                <a:lnTo>
                  <a:pt x="44" y="257"/>
                </a:lnTo>
                <a:lnTo>
                  <a:pt x="44" y="257"/>
                </a:lnTo>
                <a:lnTo>
                  <a:pt x="44" y="257"/>
                </a:lnTo>
                <a:lnTo>
                  <a:pt x="44" y="257"/>
                </a:lnTo>
                <a:lnTo>
                  <a:pt x="44" y="257"/>
                </a:lnTo>
                <a:lnTo>
                  <a:pt x="44" y="257"/>
                </a:lnTo>
                <a:lnTo>
                  <a:pt x="44" y="257"/>
                </a:lnTo>
                <a:lnTo>
                  <a:pt x="45" y="257"/>
                </a:lnTo>
                <a:lnTo>
                  <a:pt x="45" y="257"/>
                </a:lnTo>
                <a:lnTo>
                  <a:pt x="45" y="257"/>
                </a:lnTo>
                <a:lnTo>
                  <a:pt x="45" y="257"/>
                </a:lnTo>
                <a:lnTo>
                  <a:pt x="45" y="257"/>
                </a:lnTo>
                <a:lnTo>
                  <a:pt x="45" y="257"/>
                </a:lnTo>
                <a:lnTo>
                  <a:pt x="45" y="257"/>
                </a:lnTo>
                <a:lnTo>
                  <a:pt x="45" y="257"/>
                </a:lnTo>
                <a:lnTo>
                  <a:pt x="45" y="257"/>
                </a:lnTo>
                <a:lnTo>
                  <a:pt x="45" y="257"/>
                </a:lnTo>
                <a:lnTo>
                  <a:pt x="45" y="257"/>
                </a:lnTo>
                <a:lnTo>
                  <a:pt x="45" y="257"/>
                </a:lnTo>
                <a:lnTo>
                  <a:pt x="45" y="257"/>
                </a:lnTo>
                <a:lnTo>
                  <a:pt x="45" y="257"/>
                </a:lnTo>
                <a:lnTo>
                  <a:pt x="45" y="256"/>
                </a:lnTo>
                <a:lnTo>
                  <a:pt x="45" y="256"/>
                </a:lnTo>
                <a:lnTo>
                  <a:pt x="45" y="256"/>
                </a:lnTo>
                <a:lnTo>
                  <a:pt x="45" y="256"/>
                </a:lnTo>
                <a:lnTo>
                  <a:pt x="45" y="256"/>
                </a:lnTo>
                <a:lnTo>
                  <a:pt x="46" y="256"/>
                </a:lnTo>
                <a:lnTo>
                  <a:pt x="46" y="256"/>
                </a:lnTo>
                <a:lnTo>
                  <a:pt x="46" y="256"/>
                </a:lnTo>
                <a:lnTo>
                  <a:pt x="46" y="255"/>
                </a:lnTo>
                <a:lnTo>
                  <a:pt x="46" y="255"/>
                </a:lnTo>
                <a:lnTo>
                  <a:pt x="46" y="255"/>
                </a:lnTo>
                <a:lnTo>
                  <a:pt x="46" y="255"/>
                </a:lnTo>
                <a:lnTo>
                  <a:pt x="46" y="255"/>
                </a:lnTo>
                <a:lnTo>
                  <a:pt x="46" y="255"/>
                </a:lnTo>
                <a:lnTo>
                  <a:pt x="46" y="254"/>
                </a:lnTo>
                <a:lnTo>
                  <a:pt x="46" y="254"/>
                </a:lnTo>
                <a:lnTo>
                  <a:pt x="46" y="254"/>
                </a:lnTo>
                <a:lnTo>
                  <a:pt x="46" y="254"/>
                </a:lnTo>
                <a:lnTo>
                  <a:pt x="46" y="254"/>
                </a:lnTo>
                <a:lnTo>
                  <a:pt x="46" y="254"/>
                </a:lnTo>
                <a:lnTo>
                  <a:pt x="46" y="254"/>
                </a:lnTo>
                <a:lnTo>
                  <a:pt x="46" y="254"/>
                </a:lnTo>
                <a:lnTo>
                  <a:pt x="46" y="253"/>
                </a:lnTo>
                <a:lnTo>
                  <a:pt x="46" y="253"/>
                </a:lnTo>
                <a:lnTo>
                  <a:pt x="46" y="253"/>
                </a:lnTo>
                <a:lnTo>
                  <a:pt x="46" y="252"/>
                </a:lnTo>
                <a:lnTo>
                  <a:pt x="47" y="252"/>
                </a:lnTo>
                <a:lnTo>
                  <a:pt x="47" y="252"/>
                </a:lnTo>
                <a:lnTo>
                  <a:pt x="47" y="252"/>
                </a:lnTo>
                <a:lnTo>
                  <a:pt x="48" y="252"/>
                </a:lnTo>
                <a:lnTo>
                  <a:pt x="48" y="252"/>
                </a:lnTo>
                <a:lnTo>
                  <a:pt x="47" y="252"/>
                </a:lnTo>
                <a:lnTo>
                  <a:pt x="47" y="252"/>
                </a:lnTo>
                <a:lnTo>
                  <a:pt x="47" y="252"/>
                </a:lnTo>
                <a:lnTo>
                  <a:pt x="47" y="251"/>
                </a:lnTo>
                <a:lnTo>
                  <a:pt x="47" y="251"/>
                </a:lnTo>
                <a:lnTo>
                  <a:pt x="47" y="251"/>
                </a:lnTo>
                <a:lnTo>
                  <a:pt x="47" y="251"/>
                </a:lnTo>
                <a:lnTo>
                  <a:pt x="46" y="251"/>
                </a:lnTo>
                <a:lnTo>
                  <a:pt x="46" y="251"/>
                </a:lnTo>
                <a:lnTo>
                  <a:pt x="46" y="251"/>
                </a:lnTo>
                <a:lnTo>
                  <a:pt x="46" y="251"/>
                </a:lnTo>
                <a:lnTo>
                  <a:pt x="46" y="251"/>
                </a:lnTo>
                <a:lnTo>
                  <a:pt x="46" y="251"/>
                </a:lnTo>
                <a:lnTo>
                  <a:pt x="46" y="251"/>
                </a:lnTo>
                <a:lnTo>
                  <a:pt x="46" y="250"/>
                </a:lnTo>
                <a:lnTo>
                  <a:pt x="46" y="250"/>
                </a:lnTo>
                <a:lnTo>
                  <a:pt x="46" y="250"/>
                </a:lnTo>
                <a:lnTo>
                  <a:pt x="46" y="250"/>
                </a:lnTo>
                <a:lnTo>
                  <a:pt x="47" y="250"/>
                </a:lnTo>
                <a:lnTo>
                  <a:pt x="47" y="250"/>
                </a:lnTo>
                <a:lnTo>
                  <a:pt x="47" y="250"/>
                </a:lnTo>
                <a:lnTo>
                  <a:pt x="47" y="249"/>
                </a:lnTo>
                <a:lnTo>
                  <a:pt x="47" y="249"/>
                </a:lnTo>
                <a:lnTo>
                  <a:pt x="47" y="249"/>
                </a:lnTo>
                <a:lnTo>
                  <a:pt x="47" y="249"/>
                </a:lnTo>
                <a:lnTo>
                  <a:pt x="47" y="249"/>
                </a:lnTo>
                <a:lnTo>
                  <a:pt x="47" y="249"/>
                </a:lnTo>
                <a:lnTo>
                  <a:pt x="46" y="249"/>
                </a:lnTo>
                <a:lnTo>
                  <a:pt x="46" y="249"/>
                </a:lnTo>
                <a:lnTo>
                  <a:pt x="46" y="249"/>
                </a:lnTo>
                <a:lnTo>
                  <a:pt x="46" y="249"/>
                </a:lnTo>
                <a:lnTo>
                  <a:pt x="46" y="249"/>
                </a:lnTo>
                <a:lnTo>
                  <a:pt x="46" y="249"/>
                </a:lnTo>
                <a:lnTo>
                  <a:pt x="46" y="249"/>
                </a:lnTo>
                <a:lnTo>
                  <a:pt x="46" y="248"/>
                </a:lnTo>
                <a:lnTo>
                  <a:pt x="47" y="248"/>
                </a:lnTo>
                <a:lnTo>
                  <a:pt x="47" y="249"/>
                </a:lnTo>
                <a:lnTo>
                  <a:pt x="47" y="249"/>
                </a:lnTo>
                <a:lnTo>
                  <a:pt x="47" y="249"/>
                </a:lnTo>
                <a:lnTo>
                  <a:pt x="48" y="248"/>
                </a:lnTo>
                <a:lnTo>
                  <a:pt x="48" y="248"/>
                </a:lnTo>
                <a:lnTo>
                  <a:pt x="48" y="248"/>
                </a:lnTo>
                <a:lnTo>
                  <a:pt x="48" y="248"/>
                </a:lnTo>
                <a:lnTo>
                  <a:pt x="48" y="248"/>
                </a:lnTo>
                <a:lnTo>
                  <a:pt x="48" y="248"/>
                </a:lnTo>
                <a:lnTo>
                  <a:pt x="48" y="247"/>
                </a:lnTo>
                <a:lnTo>
                  <a:pt x="48" y="247"/>
                </a:lnTo>
                <a:lnTo>
                  <a:pt x="48" y="247"/>
                </a:lnTo>
                <a:lnTo>
                  <a:pt x="49" y="247"/>
                </a:lnTo>
                <a:lnTo>
                  <a:pt x="49" y="247"/>
                </a:lnTo>
                <a:lnTo>
                  <a:pt x="49" y="247"/>
                </a:lnTo>
                <a:lnTo>
                  <a:pt x="49" y="247"/>
                </a:lnTo>
                <a:lnTo>
                  <a:pt x="49" y="247"/>
                </a:lnTo>
                <a:lnTo>
                  <a:pt x="49" y="247"/>
                </a:lnTo>
                <a:lnTo>
                  <a:pt x="50" y="247"/>
                </a:lnTo>
                <a:lnTo>
                  <a:pt x="50" y="247"/>
                </a:lnTo>
                <a:lnTo>
                  <a:pt x="50" y="247"/>
                </a:lnTo>
                <a:lnTo>
                  <a:pt x="50" y="247"/>
                </a:lnTo>
                <a:lnTo>
                  <a:pt x="51" y="247"/>
                </a:lnTo>
                <a:lnTo>
                  <a:pt x="51" y="247"/>
                </a:lnTo>
                <a:lnTo>
                  <a:pt x="51" y="247"/>
                </a:lnTo>
                <a:lnTo>
                  <a:pt x="51" y="247"/>
                </a:lnTo>
                <a:lnTo>
                  <a:pt x="51" y="247"/>
                </a:lnTo>
                <a:lnTo>
                  <a:pt x="51" y="247"/>
                </a:lnTo>
                <a:lnTo>
                  <a:pt x="51" y="247"/>
                </a:lnTo>
                <a:lnTo>
                  <a:pt x="51" y="247"/>
                </a:lnTo>
                <a:lnTo>
                  <a:pt x="52" y="247"/>
                </a:lnTo>
                <a:lnTo>
                  <a:pt x="52" y="247"/>
                </a:lnTo>
                <a:lnTo>
                  <a:pt x="52" y="247"/>
                </a:lnTo>
                <a:lnTo>
                  <a:pt x="51" y="247"/>
                </a:lnTo>
                <a:lnTo>
                  <a:pt x="51" y="247"/>
                </a:lnTo>
                <a:lnTo>
                  <a:pt x="52" y="247"/>
                </a:lnTo>
                <a:lnTo>
                  <a:pt x="52" y="247"/>
                </a:lnTo>
                <a:lnTo>
                  <a:pt x="52" y="247"/>
                </a:lnTo>
                <a:lnTo>
                  <a:pt x="52" y="246"/>
                </a:lnTo>
                <a:lnTo>
                  <a:pt x="52" y="246"/>
                </a:lnTo>
                <a:lnTo>
                  <a:pt x="52" y="246"/>
                </a:lnTo>
                <a:lnTo>
                  <a:pt x="52" y="245"/>
                </a:lnTo>
                <a:lnTo>
                  <a:pt x="52" y="245"/>
                </a:lnTo>
                <a:lnTo>
                  <a:pt x="52" y="245"/>
                </a:lnTo>
                <a:lnTo>
                  <a:pt x="52" y="246"/>
                </a:lnTo>
                <a:lnTo>
                  <a:pt x="52" y="246"/>
                </a:lnTo>
                <a:lnTo>
                  <a:pt x="52" y="246"/>
                </a:lnTo>
                <a:lnTo>
                  <a:pt x="52" y="246"/>
                </a:lnTo>
                <a:lnTo>
                  <a:pt x="52" y="245"/>
                </a:lnTo>
                <a:lnTo>
                  <a:pt x="52" y="245"/>
                </a:lnTo>
                <a:lnTo>
                  <a:pt x="53" y="245"/>
                </a:lnTo>
                <a:lnTo>
                  <a:pt x="53" y="245"/>
                </a:lnTo>
                <a:lnTo>
                  <a:pt x="53" y="245"/>
                </a:lnTo>
                <a:lnTo>
                  <a:pt x="53" y="245"/>
                </a:lnTo>
                <a:lnTo>
                  <a:pt x="53" y="245"/>
                </a:lnTo>
                <a:lnTo>
                  <a:pt x="53" y="245"/>
                </a:lnTo>
                <a:lnTo>
                  <a:pt x="53" y="245"/>
                </a:lnTo>
                <a:lnTo>
                  <a:pt x="53" y="245"/>
                </a:lnTo>
                <a:lnTo>
                  <a:pt x="53" y="244"/>
                </a:lnTo>
                <a:lnTo>
                  <a:pt x="53" y="244"/>
                </a:lnTo>
                <a:lnTo>
                  <a:pt x="54" y="244"/>
                </a:lnTo>
                <a:lnTo>
                  <a:pt x="54" y="244"/>
                </a:lnTo>
                <a:lnTo>
                  <a:pt x="54" y="245"/>
                </a:lnTo>
                <a:lnTo>
                  <a:pt x="54" y="245"/>
                </a:lnTo>
                <a:lnTo>
                  <a:pt x="54" y="245"/>
                </a:lnTo>
                <a:lnTo>
                  <a:pt x="54" y="245"/>
                </a:lnTo>
                <a:lnTo>
                  <a:pt x="55" y="245"/>
                </a:lnTo>
                <a:lnTo>
                  <a:pt x="55" y="245"/>
                </a:lnTo>
                <a:lnTo>
                  <a:pt x="55" y="245"/>
                </a:lnTo>
                <a:lnTo>
                  <a:pt x="55" y="245"/>
                </a:lnTo>
                <a:lnTo>
                  <a:pt x="55" y="245"/>
                </a:lnTo>
                <a:lnTo>
                  <a:pt x="55" y="245"/>
                </a:lnTo>
                <a:lnTo>
                  <a:pt x="55" y="245"/>
                </a:lnTo>
                <a:lnTo>
                  <a:pt x="55" y="244"/>
                </a:lnTo>
                <a:lnTo>
                  <a:pt x="55" y="244"/>
                </a:lnTo>
                <a:lnTo>
                  <a:pt x="55" y="244"/>
                </a:lnTo>
                <a:lnTo>
                  <a:pt x="55" y="244"/>
                </a:lnTo>
                <a:lnTo>
                  <a:pt x="55" y="244"/>
                </a:lnTo>
                <a:lnTo>
                  <a:pt x="55" y="244"/>
                </a:lnTo>
                <a:lnTo>
                  <a:pt x="55" y="244"/>
                </a:lnTo>
                <a:lnTo>
                  <a:pt x="56" y="244"/>
                </a:lnTo>
                <a:lnTo>
                  <a:pt x="56" y="244"/>
                </a:lnTo>
                <a:lnTo>
                  <a:pt x="56" y="244"/>
                </a:lnTo>
                <a:lnTo>
                  <a:pt x="56" y="243"/>
                </a:lnTo>
                <a:lnTo>
                  <a:pt x="56" y="243"/>
                </a:lnTo>
                <a:lnTo>
                  <a:pt x="56" y="242"/>
                </a:lnTo>
                <a:lnTo>
                  <a:pt x="56" y="242"/>
                </a:lnTo>
                <a:lnTo>
                  <a:pt x="56" y="242"/>
                </a:lnTo>
                <a:lnTo>
                  <a:pt x="56" y="242"/>
                </a:lnTo>
                <a:lnTo>
                  <a:pt x="56" y="242"/>
                </a:lnTo>
                <a:lnTo>
                  <a:pt x="56" y="242"/>
                </a:lnTo>
                <a:lnTo>
                  <a:pt x="56" y="241"/>
                </a:lnTo>
                <a:lnTo>
                  <a:pt x="56" y="241"/>
                </a:lnTo>
                <a:lnTo>
                  <a:pt x="56" y="241"/>
                </a:lnTo>
                <a:lnTo>
                  <a:pt x="56" y="241"/>
                </a:lnTo>
                <a:lnTo>
                  <a:pt x="56" y="241"/>
                </a:lnTo>
                <a:lnTo>
                  <a:pt x="56" y="241"/>
                </a:lnTo>
                <a:lnTo>
                  <a:pt x="56" y="241"/>
                </a:lnTo>
                <a:lnTo>
                  <a:pt x="56" y="241"/>
                </a:lnTo>
                <a:lnTo>
                  <a:pt x="56" y="241"/>
                </a:lnTo>
                <a:lnTo>
                  <a:pt x="57" y="241"/>
                </a:lnTo>
                <a:lnTo>
                  <a:pt x="57" y="241"/>
                </a:lnTo>
                <a:lnTo>
                  <a:pt x="57" y="241"/>
                </a:lnTo>
                <a:lnTo>
                  <a:pt x="57" y="241"/>
                </a:lnTo>
                <a:lnTo>
                  <a:pt x="57" y="241"/>
                </a:lnTo>
                <a:lnTo>
                  <a:pt x="57" y="241"/>
                </a:lnTo>
                <a:lnTo>
                  <a:pt x="58" y="241"/>
                </a:lnTo>
                <a:lnTo>
                  <a:pt x="58" y="241"/>
                </a:lnTo>
                <a:lnTo>
                  <a:pt x="58" y="241"/>
                </a:lnTo>
                <a:lnTo>
                  <a:pt x="58" y="241"/>
                </a:lnTo>
                <a:lnTo>
                  <a:pt x="58" y="241"/>
                </a:lnTo>
                <a:lnTo>
                  <a:pt x="58" y="241"/>
                </a:lnTo>
                <a:lnTo>
                  <a:pt x="58" y="241"/>
                </a:lnTo>
                <a:lnTo>
                  <a:pt x="58" y="241"/>
                </a:lnTo>
                <a:lnTo>
                  <a:pt x="58" y="241"/>
                </a:lnTo>
                <a:lnTo>
                  <a:pt x="58" y="241"/>
                </a:lnTo>
                <a:lnTo>
                  <a:pt x="58" y="240"/>
                </a:lnTo>
                <a:lnTo>
                  <a:pt x="58" y="240"/>
                </a:lnTo>
                <a:lnTo>
                  <a:pt x="58" y="240"/>
                </a:lnTo>
                <a:lnTo>
                  <a:pt x="58" y="240"/>
                </a:lnTo>
                <a:lnTo>
                  <a:pt x="58" y="240"/>
                </a:lnTo>
                <a:lnTo>
                  <a:pt x="58" y="240"/>
                </a:lnTo>
                <a:lnTo>
                  <a:pt x="58" y="240"/>
                </a:lnTo>
                <a:lnTo>
                  <a:pt x="58" y="240"/>
                </a:lnTo>
                <a:lnTo>
                  <a:pt x="57" y="240"/>
                </a:lnTo>
                <a:lnTo>
                  <a:pt x="57" y="240"/>
                </a:lnTo>
                <a:lnTo>
                  <a:pt x="57" y="240"/>
                </a:lnTo>
                <a:lnTo>
                  <a:pt x="57" y="240"/>
                </a:lnTo>
                <a:lnTo>
                  <a:pt x="56" y="240"/>
                </a:lnTo>
                <a:lnTo>
                  <a:pt x="56" y="240"/>
                </a:lnTo>
                <a:lnTo>
                  <a:pt x="56" y="240"/>
                </a:lnTo>
                <a:lnTo>
                  <a:pt x="57" y="239"/>
                </a:lnTo>
                <a:lnTo>
                  <a:pt x="57" y="239"/>
                </a:lnTo>
                <a:lnTo>
                  <a:pt x="57" y="239"/>
                </a:lnTo>
                <a:lnTo>
                  <a:pt x="57" y="239"/>
                </a:lnTo>
                <a:lnTo>
                  <a:pt x="57" y="239"/>
                </a:lnTo>
                <a:lnTo>
                  <a:pt x="57" y="238"/>
                </a:lnTo>
                <a:lnTo>
                  <a:pt x="57" y="238"/>
                </a:lnTo>
                <a:lnTo>
                  <a:pt x="57" y="238"/>
                </a:lnTo>
                <a:lnTo>
                  <a:pt x="58" y="238"/>
                </a:lnTo>
                <a:lnTo>
                  <a:pt x="58" y="238"/>
                </a:lnTo>
                <a:lnTo>
                  <a:pt x="58" y="238"/>
                </a:lnTo>
                <a:lnTo>
                  <a:pt x="58" y="238"/>
                </a:lnTo>
                <a:lnTo>
                  <a:pt x="58" y="238"/>
                </a:lnTo>
                <a:lnTo>
                  <a:pt x="58" y="238"/>
                </a:lnTo>
                <a:lnTo>
                  <a:pt x="58" y="238"/>
                </a:lnTo>
                <a:lnTo>
                  <a:pt x="58" y="238"/>
                </a:lnTo>
                <a:lnTo>
                  <a:pt x="58" y="238"/>
                </a:lnTo>
                <a:lnTo>
                  <a:pt x="58" y="238"/>
                </a:lnTo>
                <a:lnTo>
                  <a:pt x="58" y="237"/>
                </a:lnTo>
                <a:lnTo>
                  <a:pt x="58" y="237"/>
                </a:lnTo>
                <a:lnTo>
                  <a:pt x="58" y="237"/>
                </a:lnTo>
                <a:lnTo>
                  <a:pt x="58" y="237"/>
                </a:lnTo>
                <a:lnTo>
                  <a:pt x="58" y="237"/>
                </a:lnTo>
                <a:lnTo>
                  <a:pt x="58" y="237"/>
                </a:lnTo>
                <a:lnTo>
                  <a:pt x="58" y="237"/>
                </a:lnTo>
                <a:lnTo>
                  <a:pt x="58" y="237"/>
                </a:lnTo>
                <a:lnTo>
                  <a:pt x="58" y="237"/>
                </a:lnTo>
                <a:lnTo>
                  <a:pt x="58" y="237"/>
                </a:lnTo>
                <a:lnTo>
                  <a:pt x="58" y="237"/>
                </a:lnTo>
                <a:lnTo>
                  <a:pt x="58" y="237"/>
                </a:lnTo>
                <a:lnTo>
                  <a:pt x="58" y="236"/>
                </a:lnTo>
                <a:lnTo>
                  <a:pt x="58" y="236"/>
                </a:lnTo>
                <a:lnTo>
                  <a:pt x="59" y="236"/>
                </a:lnTo>
                <a:lnTo>
                  <a:pt x="59" y="236"/>
                </a:lnTo>
                <a:lnTo>
                  <a:pt x="59" y="236"/>
                </a:lnTo>
                <a:lnTo>
                  <a:pt x="59" y="235"/>
                </a:lnTo>
                <a:lnTo>
                  <a:pt x="59" y="235"/>
                </a:lnTo>
                <a:lnTo>
                  <a:pt x="59" y="235"/>
                </a:lnTo>
                <a:lnTo>
                  <a:pt x="59" y="235"/>
                </a:lnTo>
                <a:lnTo>
                  <a:pt x="59" y="235"/>
                </a:lnTo>
                <a:lnTo>
                  <a:pt x="59" y="235"/>
                </a:lnTo>
                <a:lnTo>
                  <a:pt x="59" y="235"/>
                </a:lnTo>
                <a:lnTo>
                  <a:pt x="59" y="235"/>
                </a:lnTo>
                <a:lnTo>
                  <a:pt x="59" y="235"/>
                </a:lnTo>
                <a:lnTo>
                  <a:pt x="59" y="234"/>
                </a:lnTo>
                <a:lnTo>
                  <a:pt x="59" y="234"/>
                </a:lnTo>
                <a:lnTo>
                  <a:pt x="59" y="234"/>
                </a:lnTo>
                <a:lnTo>
                  <a:pt x="59" y="234"/>
                </a:lnTo>
                <a:lnTo>
                  <a:pt x="59" y="234"/>
                </a:lnTo>
                <a:lnTo>
                  <a:pt x="59" y="234"/>
                </a:lnTo>
                <a:lnTo>
                  <a:pt x="59" y="234"/>
                </a:lnTo>
                <a:lnTo>
                  <a:pt x="59" y="234"/>
                </a:lnTo>
                <a:lnTo>
                  <a:pt x="59" y="234"/>
                </a:lnTo>
                <a:lnTo>
                  <a:pt x="59" y="234"/>
                </a:lnTo>
                <a:lnTo>
                  <a:pt x="59" y="234"/>
                </a:lnTo>
                <a:lnTo>
                  <a:pt x="59" y="234"/>
                </a:lnTo>
                <a:lnTo>
                  <a:pt x="59" y="233"/>
                </a:lnTo>
                <a:lnTo>
                  <a:pt x="60" y="233"/>
                </a:lnTo>
                <a:lnTo>
                  <a:pt x="60" y="233"/>
                </a:lnTo>
                <a:lnTo>
                  <a:pt x="60" y="233"/>
                </a:lnTo>
                <a:lnTo>
                  <a:pt x="60" y="233"/>
                </a:lnTo>
                <a:lnTo>
                  <a:pt x="59" y="233"/>
                </a:lnTo>
                <a:lnTo>
                  <a:pt x="59" y="233"/>
                </a:lnTo>
                <a:lnTo>
                  <a:pt x="59" y="233"/>
                </a:lnTo>
                <a:lnTo>
                  <a:pt x="59" y="233"/>
                </a:lnTo>
                <a:lnTo>
                  <a:pt x="59" y="233"/>
                </a:lnTo>
                <a:lnTo>
                  <a:pt x="59" y="233"/>
                </a:lnTo>
                <a:lnTo>
                  <a:pt x="59" y="233"/>
                </a:lnTo>
                <a:lnTo>
                  <a:pt x="59" y="233"/>
                </a:lnTo>
                <a:lnTo>
                  <a:pt x="59" y="233"/>
                </a:lnTo>
                <a:lnTo>
                  <a:pt x="59" y="233"/>
                </a:lnTo>
                <a:lnTo>
                  <a:pt x="59" y="233"/>
                </a:lnTo>
                <a:lnTo>
                  <a:pt x="59" y="233"/>
                </a:lnTo>
                <a:lnTo>
                  <a:pt x="59" y="233"/>
                </a:lnTo>
                <a:lnTo>
                  <a:pt x="59" y="232"/>
                </a:lnTo>
                <a:lnTo>
                  <a:pt x="59" y="232"/>
                </a:lnTo>
                <a:lnTo>
                  <a:pt x="59" y="232"/>
                </a:lnTo>
                <a:lnTo>
                  <a:pt x="59" y="232"/>
                </a:lnTo>
                <a:lnTo>
                  <a:pt x="59" y="232"/>
                </a:lnTo>
                <a:lnTo>
                  <a:pt x="59" y="232"/>
                </a:lnTo>
                <a:lnTo>
                  <a:pt x="59" y="231"/>
                </a:lnTo>
                <a:lnTo>
                  <a:pt x="59" y="231"/>
                </a:lnTo>
                <a:lnTo>
                  <a:pt x="59" y="231"/>
                </a:lnTo>
                <a:lnTo>
                  <a:pt x="59" y="231"/>
                </a:lnTo>
                <a:lnTo>
                  <a:pt x="59" y="231"/>
                </a:lnTo>
                <a:lnTo>
                  <a:pt x="59" y="231"/>
                </a:lnTo>
                <a:lnTo>
                  <a:pt x="59" y="231"/>
                </a:lnTo>
                <a:lnTo>
                  <a:pt x="59" y="231"/>
                </a:lnTo>
                <a:lnTo>
                  <a:pt x="59" y="231"/>
                </a:lnTo>
                <a:lnTo>
                  <a:pt x="59" y="231"/>
                </a:lnTo>
                <a:lnTo>
                  <a:pt x="59" y="231"/>
                </a:lnTo>
                <a:lnTo>
                  <a:pt x="58" y="231"/>
                </a:lnTo>
                <a:lnTo>
                  <a:pt x="58" y="231"/>
                </a:lnTo>
                <a:lnTo>
                  <a:pt x="58" y="231"/>
                </a:lnTo>
                <a:lnTo>
                  <a:pt x="58" y="231"/>
                </a:lnTo>
                <a:lnTo>
                  <a:pt x="58" y="231"/>
                </a:lnTo>
                <a:lnTo>
                  <a:pt x="58" y="231"/>
                </a:lnTo>
                <a:lnTo>
                  <a:pt x="58" y="231"/>
                </a:lnTo>
                <a:lnTo>
                  <a:pt x="58" y="231"/>
                </a:lnTo>
                <a:lnTo>
                  <a:pt x="58" y="231"/>
                </a:lnTo>
                <a:lnTo>
                  <a:pt x="58" y="231"/>
                </a:lnTo>
                <a:lnTo>
                  <a:pt x="58" y="231"/>
                </a:lnTo>
                <a:lnTo>
                  <a:pt x="58" y="231"/>
                </a:lnTo>
                <a:lnTo>
                  <a:pt x="58" y="231"/>
                </a:lnTo>
                <a:lnTo>
                  <a:pt x="58" y="231"/>
                </a:lnTo>
                <a:lnTo>
                  <a:pt x="58" y="230"/>
                </a:lnTo>
                <a:lnTo>
                  <a:pt x="59" y="230"/>
                </a:lnTo>
                <a:lnTo>
                  <a:pt x="59" y="230"/>
                </a:lnTo>
                <a:lnTo>
                  <a:pt x="59" y="230"/>
                </a:lnTo>
                <a:lnTo>
                  <a:pt x="59" y="230"/>
                </a:lnTo>
                <a:lnTo>
                  <a:pt x="59" y="230"/>
                </a:lnTo>
                <a:lnTo>
                  <a:pt x="58" y="230"/>
                </a:lnTo>
                <a:lnTo>
                  <a:pt x="58" y="230"/>
                </a:lnTo>
                <a:lnTo>
                  <a:pt x="58" y="230"/>
                </a:lnTo>
                <a:lnTo>
                  <a:pt x="58" y="230"/>
                </a:lnTo>
                <a:lnTo>
                  <a:pt x="58" y="230"/>
                </a:lnTo>
                <a:lnTo>
                  <a:pt x="58" y="230"/>
                </a:lnTo>
                <a:lnTo>
                  <a:pt x="59" y="230"/>
                </a:lnTo>
                <a:lnTo>
                  <a:pt x="59" y="230"/>
                </a:lnTo>
                <a:lnTo>
                  <a:pt x="59" y="230"/>
                </a:lnTo>
                <a:lnTo>
                  <a:pt x="59" y="230"/>
                </a:lnTo>
                <a:lnTo>
                  <a:pt x="59" y="230"/>
                </a:lnTo>
                <a:lnTo>
                  <a:pt x="59" y="229"/>
                </a:lnTo>
                <a:lnTo>
                  <a:pt x="59" y="229"/>
                </a:lnTo>
                <a:lnTo>
                  <a:pt x="59" y="229"/>
                </a:lnTo>
                <a:lnTo>
                  <a:pt x="59" y="229"/>
                </a:lnTo>
                <a:lnTo>
                  <a:pt x="59" y="229"/>
                </a:lnTo>
                <a:lnTo>
                  <a:pt x="59" y="228"/>
                </a:lnTo>
                <a:lnTo>
                  <a:pt x="59" y="228"/>
                </a:lnTo>
                <a:lnTo>
                  <a:pt x="59" y="228"/>
                </a:lnTo>
                <a:lnTo>
                  <a:pt x="59" y="228"/>
                </a:lnTo>
                <a:lnTo>
                  <a:pt x="60" y="228"/>
                </a:lnTo>
                <a:lnTo>
                  <a:pt x="60" y="228"/>
                </a:lnTo>
                <a:lnTo>
                  <a:pt x="60" y="228"/>
                </a:lnTo>
                <a:lnTo>
                  <a:pt x="60" y="228"/>
                </a:lnTo>
                <a:lnTo>
                  <a:pt x="60" y="228"/>
                </a:lnTo>
                <a:lnTo>
                  <a:pt x="60" y="228"/>
                </a:lnTo>
                <a:lnTo>
                  <a:pt x="60" y="228"/>
                </a:lnTo>
                <a:lnTo>
                  <a:pt x="60" y="228"/>
                </a:lnTo>
                <a:lnTo>
                  <a:pt x="60" y="228"/>
                </a:lnTo>
                <a:lnTo>
                  <a:pt x="60" y="228"/>
                </a:lnTo>
                <a:lnTo>
                  <a:pt x="60" y="228"/>
                </a:lnTo>
                <a:lnTo>
                  <a:pt x="60" y="227"/>
                </a:lnTo>
                <a:lnTo>
                  <a:pt x="61" y="227"/>
                </a:lnTo>
                <a:lnTo>
                  <a:pt x="61" y="227"/>
                </a:lnTo>
                <a:lnTo>
                  <a:pt x="61" y="227"/>
                </a:lnTo>
                <a:lnTo>
                  <a:pt x="61" y="227"/>
                </a:lnTo>
                <a:lnTo>
                  <a:pt x="61" y="227"/>
                </a:lnTo>
                <a:lnTo>
                  <a:pt x="61" y="226"/>
                </a:lnTo>
                <a:lnTo>
                  <a:pt x="61" y="226"/>
                </a:lnTo>
                <a:lnTo>
                  <a:pt x="61" y="226"/>
                </a:lnTo>
                <a:lnTo>
                  <a:pt x="61" y="225"/>
                </a:lnTo>
                <a:lnTo>
                  <a:pt x="61" y="225"/>
                </a:lnTo>
                <a:lnTo>
                  <a:pt x="61" y="225"/>
                </a:lnTo>
                <a:lnTo>
                  <a:pt x="61" y="225"/>
                </a:lnTo>
                <a:lnTo>
                  <a:pt x="61" y="225"/>
                </a:lnTo>
                <a:lnTo>
                  <a:pt x="61" y="225"/>
                </a:lnTo>
                <a:lnTo>
                  <a:pt x="61" y="225"/>
                </a:lnTo>
                <a:lnTo>
                  <a:pt x="61" y="225"/>
                </a:lnTo>
                <a:lnTo>
                  <a:pt x="60" y="225"/>
                </a:lnTo>
                <a:lnTo>
                  <a:pt x="60" y="225"/>
                </a:lnTo>
                <a:lnTo>
                  <a:pt x="60" y="225"/>
                </a:lnTo>
                <a:lnTo>
                  <a:pt x="60" y="224"/>
                </a:lnTo>
                <a:lnTo>
                  <a:pt x="61" y="224"/>
                </a:lnTo>
                <a:lnTo>
                  <a:pt x="61" y="224"/>
                </a:lnTo>
                <a:lnTo>
                  <a:pt x="61" y="224"/>
                </a:lnTo>
                <a:lnTo>
                  <a:pt x="61" y="224"/>
                </a:lnTo>
                <a:lnTo>
                  <a:pt x="61" y="224"/>
                </a:lnTo>
                <a:lnTo>
                  <a:pt x="61" y="224"/>
                </a:lnTo>
                <a:lnTo>
                  <a:pt x="61" y="224"/>
                </a:lnTo>
                <a:lnTo>
                  <a:pt x="61" y="224"/>
                </a:lnTo>
                <a:lnTo>
                  <a:pt x="61" y="224"/>
                </a:lnTo>
                <a:lnTo>
                  <a:pt x="61" y="224"/>
                </a:lnTo>
                <a:lnTo>
                  <a:pt x="61" y="225"/>
                </a:lnTo>
                <a:lnTo>
                  <a:pt x="61" y="225"/>
                </a:lnTo>
                <a:lnTo>
                  <a:pt x="61" y="225"/>
                </a:lnTo>
                <a:lnTo>
                  <a:pt x="61" y="224"/>
                </a:lnTo>
                <a:lnTo>
                  <a:pt x="61" y="224"/>
                </a:lnTo>
                <a:lnTo>
                  <a:pt x="61" y="224"/>
                </a:lnTo>
                <a:lnTo>
                  <a:pt x="61" y="224"/>
                </a:lnTo>
                <a:lnTo>
                  <a:pt x="61" y="224"/>
                </a:lnTo>
                <a:lnTo>
                  <a:pt x="61" y="224"/>
                </a:lnTo>
                <a:lnTo>
                  <a:pt x="61" y="224"/>
                </a:lnTo>
                <a:lnTo>
                  <a:pt x="61" y="224"/>
                </a:lnTo>
                <a:lnTo>
                  <a:pt x="61" y="224"/>
                </a:lnTo>
                <a:lnTo>
                  <a:pt x="61" y="224"/>
                </a:lnTo>
                <a:lnTo>
                  <a:pt x="61" y="224"/>
                </a:lnTo>
                <a:lnTo>
                  <a:pt x="61" y="224"/>
                </a:lnTo>
                <a:lnTo>
                  <a:pt x="61" y="224"/>
                </a:lnTo>
                <a:lnTo>
                  <a:pt x="62" y="224"/>
                </a:lnTo>
                <a:lnTo>
                  <a:pt x="62" y="223"/>
                </a:lnTo>
                <a:lnTo>
                  <a:pt x="62" y="223"/>
                </a:lnTo>
                <a:lnTo>
                  <a:pt x="62" y="223"/>
                </a:lnTo>
                <a:lnTo>
                  <a:pt x="62" y="223"/>
                </a:lnTo>
                <a:lnTo>
                  <a:pt x="62" y="223"/>
                </a:lnTo>
                <a:lnTo>
                  <a:pt x="62" y="224"/>
                </a:lnTo>
                <a:lnTo>
                  <a:pt x="62" y="224"/>
                </a:lnTo>
                <a:lnTo>
                  <a:pt x="62" y="224"/>
                </a:lnTo>
                <a:lnTo>
                  <a:pt x="62" y="224"/>
                </a:lnTo>
                <a:lnTo>
                  <a:pt x="63" y="224"/>
                </a:lnTo>
                <a:lnTo>
                  <a:pt x="63" y="224"/>
                </a:lnTo>
                <a:lnTo>
                  <a:pt x="63" y="224"/>
                </a:lnTo>
                <a:lnTo>
                  <a:pt x="63" y="224"/>
                </a:lnTo>
                <a:lnTo>
                  <a:pt x="63" y="224"/>
                </a:lnTo>
                <a:lnTo>
                  <a:pt x="63" y="224"/>
                </a:lnTo>
                <a:lnTo>
                  <a:pt x="63" y="223"/>
                </a:lnTo>
                <a:lnTo>
                  <a:pt x="63" y="223"/>
                </a:lnTo>
                <a:lnTo>
                  <a:pt x="63" y="223"/>
                </a:lnTo>
                <a:lnTo>
                  <a:pt x="63" y="223"/>
                </a:lnTo>
                <a:lnTo>
                  <a:pt x="63" y="223"/>
                </a:lnTo>
                <a:lnTo>
                  <a:pt x="63" y="223"/>
                </a:lnTo>
                <a:lnTo>
                  <a:pt x="63" y="223"/>
                </a:lnTo>
                <a:lnTo>
                  <a:pt x="63" y="223"/>
                </a:lnTo>
                <a:lnTo>
                  <a:pt x="63" y="222"/>
                </a:lnTo>
                <a:lnTo>
                  <a:pt x="63" y="222"/>
                </a:lnTo>
                <a:lnTo>
                  <a:pt x="63" y="222"/>
                </a:lnTo>
                <a:lnTo>
                  <a:pt x="63" y="222"/>
                </a:lnTo>
                <a:lnTo>
                  <a:pt x="63" y="222"/>
                </a:lnTo>
                <a:lnTo>
                  <a:pt x="63" y="221"/>
                </a:lnTo>
                <a:lnTo>
                  <a:pt x="63" y="221"/>
                </a:lnTo>
                <a:lnTo>
                  <a:pt x="63" y="221"/>
                </a:lnTo>
                <a:lnTo>
                  <a:pt x="63" y="221"/>
                </a:lnTo>
                <a:lnTo>
                  <a:pt x="63" y="221"/>
                </a:lnTo>
                <a:lnTo>
                  <a:pt x="63" y="221"/>
                </a:lnTo>
                <a:lnTo>
                  <a:pt x="63" y="221"/>
                </a:lnTo>
                <a:lnTo>
                  <a:pt x="63" y="221"/>
                </a:lnTo>
                <a:lnTo>
                  <a:pt x="63" y="221"/>
                </a:lnTo>
                <a:lnTo>
                  <a:pt x="63" y="221"/>
                </a:lnTo>
                <a:lnTo>
                  <a:pt x="63" y="221"/>
                </a:lnTo>
                <a:lnTo>
                  <a:pt x="63" y="221"/>
                </a:lnTo>
                <a:lnTo>
                  <a:pt x="63" y="221"/>
                </a:lnTo>
                <a:lnTo>
                  <a:pt x="63" y="221"/>
                </a:lnTo>
                <a:lnTo>
                  <a:pt x="63" y="221"/>
                </a:lnTo>
                <a:lnTo>
                  <a:pt x="63" y="221"/>
                </a:lnTo>
                <a:lnTo>
                  <a:pt x="63" y="221"/>
                </a:lnTo>
                <a:lnTo>
                  <a:pt x="64" y="221"/>
                </a:lnTo>
                <a:lnTo>
                  <a:pt x="64" y="221"/>
                </a:lnTo>
                <a:lnTo>
                  <a:pt x="64" y="221"/>
                </a:lnTo>
                <a:lnTo>
                  <a:pt x="64" y="221"/>
                </a:lnTo>
                <a:lnTo>
                  <a:pt x="64" y="221"/>
                </a:lnTo>
                <a:lnTo>
                  <a:pt x="64" y="221"/>
                </a:lnTo>
                <a:lnTo>
                  <a:pt x="64" y="221"/>
                </a:lnTo>
                <a:lnTo>
                  <a:pt x="64" y="221"/>
                </a:lnTo>
                <a:lnTo>
                  <a:pt x="63" y="221"/>
                </a:lnTo>
                <a:lnTo>
                  <a:pt x="63" y="221"/>
                </a:lnTo>
                <a:lnTo>
                  <a:pt x="63" y="220"/>
                </a:lnTo>
                <a:lnTo>
                  <a:pt x="63" y="220"/>
                </a:lnTo>
                <a:lnTo>
                  <a:pt x="63" y="220"/>
                </a:lnTo>
                <a:lnTo>
                  <a:pt x="63" y="220"/>
                </a:lnTo>
                <a:lnTo>
                  <a:pt x="63" y="220"/>
                </a:lnTo>
                <a:lnTo>
                  <a:pt x="64" y="220"/>
                </a:lnTo>
                <a:lnTo>
                  <a:pt x="64" y="220"/>
                </a:lnTo>
                <a:lnTo>
                  <a:pt x="64" y="220"/>
                </a:lnTo>
                <a:lnTo>
                  <a:pt x="64" y="220"/>
                </a:lnTo>
                <a:lnTo>
                  <a:pt x="64" y="220"/>
                </a:lnTo>
                <a:lnTo>
                  <a:pt x="64" y="220"/>
                </a:lnTo>
                <a:lnTo>
                  <a:pt x="64" y="220"/>
                </a:lnTo>
                <a:lnTo>
                  <a:pt x="64" y="220"/>
                </a:lnTo>
                <a:lnTo>
                  <a:pt x="64" y="220"/>
                </a:lnTo>
                <a:lnTo>
                  <a:pt x="65" y="220"/>
                </a:lnTo>
                <a:lnTo>
                  <a:pt x="65" y="220"/>
                </a:lnTo>
                <a:lnTo>
                  <a:pt x="65" y="220"/>
                </a:lnTo>
                <a:lnTo>
                  <a:pt x="65" y="220"/>
                </a:lnTo>
                <a:lnTo>
                  <a:pt x="65" y="220"/>
                </a:lnTo>
                <a:lnTo>
                  <a:pt x="65" y="220"/>
                </a:lnTo>
                <a:lnTo>
                  <a:pt x="65" y="220"/>
                </a:lnTo>
                <a:lnTo>
                  <a:pt x="65" y="220"/>
                </a:lnTo>
                <a:lnTo>
                  <a:pt x="65" y="220"/>
                </a:lnTo>
                <a:lnTo>
                  <a:pt x="65" y="220"/>
                </a:lnTo>
                <a:lnTo>
                  <a:pt x="65" y="220"/>
                </a:lnTo>
                <a:lnTo>
                  <a:pt x="65" y="220"/>
                </a:lnTo>
                <a:lnTo>
                  <a:pt x="65" y="220"/>
                </a:lnTo>
                <a:lnTo>
                  <a:pt x="66" y="220"/>
                </a:lnTo>
                <a:lnTo>
                  <a:pt x="66" y="220"/>
                </a:lnTo>
                <a:lnTo>
                  <a:pt x="66" y="219"/>
                </a:lnTo>
                <a:lnTo>
                  <a:pt x="66" y="219"/>
                </a:lnTo>
                <a:lnTo>
                  <a:pt x="66" y="219"/>
                </a:lnTo>
                <a:lnTo>
                  <a:pt x="66" y="219"/>
                </a:lnTo>
                <a:lnTo>
                  <a:pt x="66" y="219"/>
                </a:lnTo>
                <a:lnTo>
                  <a:pt x="66" y="219"/>
                </a:lnTo>
                <a:lnTo>
                  <a:pt x="66" y="219"/>
                </a:lnTo>
                <a:lnTo>
                  <a:pt x="66" y="218"/>
                </a:lnTo>
                <a:lnTo>
                  <a:pt x="66" y="218"/>
                </a:lnTo>
                <a:lnTo>
                  <a:pt x="66" y="218"/>
                </a:lnTo>
                <a:lnTo>
                  <a:pt x="66" y="218"/>
                </a:lnTo>
                <a:lnTo>
                  <a:pt x="66" y="218"/>
                </a:lnTo>
                <a:lnTo>
                  <a:pt x="66" y="218"/>
                </a:lnTo>
                <a:lnTo>
                  <a:pt x="66" y="218"/>
                </a:lnTo>
                <a:lnTo>
                  <a:pt x="66" y="218"/>
                </a:lnTo>
                <a:lnTo>
                  <a:pt x="66" y="218"/>
                </a:lnTo>
                <a:lnTo>
                  <a:pt x="66" y="218"/>
                </a:lnTo>
                <a:lnTo>
                  <a:pt x="66" y="217"/>
                </a:lnTo>
                <a:lnTo>
                  <a:pt x="66" y="217"/>
                </a:lnTo>
                <a:lnTo>
                  <a:pt x="66" y="217"/>
                </a:lnTo>
                <a:lnTo>
                  <a:pt x="67" y="217"/>
                </a:lnTo>
                <a:lnTo>
                  <a:pt x="67" y="217"/>
                </a:lnTo>
                <a:lnTo>
                  <a:pt x="67" y="217"/>
                </a:lnTo>
                <a:lnTo>
                  <a:pt x="67" y="217"/>
                </a:lnTo>
                <a:lnTo>
                  <a:pt x="67" y="218"/>
                </a:lnTo>
                <a:lnTo>
                  <a:pt x="67" y="218"/>
                </a:lnTo>
                <a:lnTo>
                  <a:pt x="67" y="218"/>
                </a:lnTo>
                <a:lnTo>
                  <a:pt x="67" y="218"/>
                </a:lnTo>
                <a:lnTo>
                  <a:pt x="68" y="218"/>
                </a:lnTo>
                <a:lnTo>
                  <a:pt x="68" y="218"/>
                </a:lnTo>
                <a:lnTo>
                  <a:pt x="68" y="218"/>
                </a:lnTo>
                <a:lnTo>
                  <a:pt x="68" y="218"/>
                </a:lnTo>
                <a:lnTo>
                  <a:pt x="68" y="218"/>
                </a:lnTo>
                <a:lnTo>
                  <a:pt x="68" y="218"/>
                </a:lnTo>
                <a:lnTo>
                  <a:pt x="68" y="218"/>
                </a:lnTo>
                <a:lnTo>
                  <a:pt x="68" y="218"/>
                </a:lnTo>
                <a:lnTo>
                  <a:pt x="68" y="218"/>
                </a:lnTo>
                <a:lnTo>
                  <a:pt x="68" y="218"/>
                </a:lnTo>
                <a:lnTo>
                  <a:pt x="69" y="218"/>
                </a:lnTo>
                <a:lnTo>
                  <a:pt x="69" y="217"/>
                </a:lnTo>
                <a:lnTo>
                  <a:pt x="69" y="217"/>
                </a:lnTo>
                <a:lnTo>
                  <a:pt x="69" y="217"/>
                </a:lnTo>
                <a:lnTo>
                  <a:pt x="69" y="217"/>
                </a:lnTo>
                <a:lnTo>
                  <a:pt x="69" y="217"/>
                </a:lnTo>
                <a:lnTo>
                  <a:pt x="69" y="217"/>
                </a:lnTo>
                <a:lnTo>
                  <a:pt x="69" y="217"/>
                </a:lnTo>
                <a:lnTo>
                  <a:pt x="69" y="217"/>
                </a:lnTo>
                <a:lnTo>
                  <a:pt x="69" y="217"/>
                </a:lnTo>
                <a:lnTo>
                  <a:pt x="69" y="217"/>
                </a:lnTo>
                <a:lnTo>
                  <a:pt x="69" y="217"/>
                </a:lnTo>
                <a:lnTo>
                  <a:pt x="69" y="217"/>
                </a:lnTo>
                <a:lnTo>
                  <a:pt x="69" y="216"/>
                </a:lnTo>
                <a:lnTo>
                  <a:pt x="69" y="216"/>
                </a:lnTo>
                <a:lnTo>
                  <a:pt x="69" y="216"/>
                </a:lnTo>
                <a:lnTo>
                  <a:pt x="69" y="216"/>
                </a:lnTo>
                <a:lnTo>
                  <a:pt x="69" y="216"/>
                </a:lnTo>
                <a:lnTo>
                  <a:pt x="68" y="216"/>
                </a:lnTo>
                <a:lnTo>
                  <a:pt x="68" y="216"/>
                </a:lnTo>
                <a:lnTo>
                  <a:pt x="68" y="216"/>
                </a:lnTo>
                <a:lnTo>
                  <a:pt x="68" y="216"/>
                </a:lnTo>
                <a:lnTo>
                  <a:pt x="69" y="216"/>
                </a:lnTo>
                <a:lnTo>
                  <a:pt x="69" y="215"/>
                </a:lnTo>
                <a:lnTo>
                  <a:pt x="69" y="215"/>
                </a:lnTo>
                <a:lnTo>
                  <a:pt x="69" y="215"/>
                </a:lnTo>
                <a:lnTo>
                  <a:pt x="69" y="215"/>
                </a:lnTo>
                <a:lnTo>
                  <a:pt x="69" y="215"/>
                </a:lnTo>
                <a:lnTo>
                  <a:pt x="68" y="215"/>
                </a:lnTo>
                <a:lnTo>
                  <a:pt x="68" y="214"/>
                </a:lnTo>
                <a:lnTo>
                  <a:pt x="68" y="214"/>
                </a:lnTo>
                <a:lnTo>
                  <a:pt x="68" y="214"/>
                </a:lnTo>
                <a:lnTo>
                  <a:pt x="68" y="214"/>
                </a:lnTo>
                <a:lnTo>
                  <a:pt x="68" y="214"/>
                </a:lnTo>
                <a:lnTo>
                  <a:pt x="68" y="214"/>
                </a:lnTo>
                <a:lnTo>
                  <a:pt x="68" y="214"/>
                </a:lnTo>
                <a:lnTo>
                  <a:pt x="68" y="214"/>
                </a:lnTo>
                <a:lnTo>
                  <a:pt x="68" y="214"/>
                </a:lnTo>
                <a:lnTo>
                  <a:pt x="68" y="214"/>
                </a:lnTo>
                <a:lnTo>
                  <a:pt x="68" y="214"/>
                </a:lnTo>
                <a:lnTo>
                  <a:pt x="68" y="214"/>
                </a:lnTo>
                <a:lnTo>
                  <a:pt x="69" y="214"/>
                </a:lnTo>
                <a:lnTo>
                  <a:pt x="69" y="214"/>
                </a:lnTo>
                <a:lnTo>
                  <a:pt x="69" y="214"/>
                </a:lnTo>
                <a:lnTo>
                  <a:pt x="69" y="214"/>
                </a:lnTo>
                <a:lnTo>
                  <a:pt x="68" y="214"/>
                </a:lnTo>
                <a:lnTo>
                  <a:pt x="68" y="213"/>
                </a:lnTo>
                <a:lnTo>
                  <a:pt x="68" y="213"/>
                </a:lnTo>
                <a:lnTo>
                  <a:pt x="68" y="213"/>
                </a:lnTo>
                <a:lnTo>
                  <a:pt x="68" y="213"/>
                </a:lnTo>
                <a:lnTo>
                  <a:pt x="68" y="213"/>
                </a:lnTo>
                <a:lnTo>
                  <a:pt x="69" y="213"/>
                </a:lnTo>
                <a:lnTo>
                  <a:pt x="69" y="213"/>
                </a:lnTo>
                <a:lnTo>
                  <a:pt x="69" y="213"/>
                </a:lnTo>
                <a:lnTo>
                  <a:pt x="69" y="213"/>
                </a:lnTo>
                <a:lnTo>
                  <a:pt x="69" y="213"/>
                </a:lnTo>
                <a:lnTo>
                  <a:pt x="69" y="213"/>
                </a:lnTo>
                <a:lnTo>
                  <a:pt x="69" y="213"/>
                </a:lnTo>
                <a:lnTo>
                  <a:pt x="69" y="213"/>
                </a:lnTo>
                <a:lnTo>
                  <a:pt x="69" y="213"/>
                </a:lnTo>
                <a:lnTo>
                  <a:pt x="69" y="213"/>
                </a:lnTo>
                <a:lnTo>
                  <a:pt x="69" y="213"/>
                </a:lnTo>
                <a:lnTo>
                  <a:pt x="69" y="212"/>
                </a:lnTo>
                <a:lnTo>
                  <a:pt x="69" y="212"/>
                </a:lnTo>
                <a:lnTo>
                  <a:pt x="69" y="212"/>
                </a:lnTo>
                <a:lnTo>
                  <a:pt x="69" y="212"/>
                </a:lnTo>
                <a:lnTo>
                  <a:pt x="69" y="212"/>
                </a:lnTo>
                <a:lnTo>
                  <a:pt x="69" y="212"/>
                </a:lnTo>
                <a:lnTo>
                  <a:pt x="69" y="212"/>
                </a:lnTo>
                <a:lnTo>
                  <a:pt x="69" y="211"/>
                </a:lnTo>
                <a:lnTo>
                  <a:pt x="69" y="211"/>
                </a:lnTo>
                <a:lnTo>
                  <a:pt x="69" y="211"/>
                </a:lnTo>
                <a:lnTo>
                  <a:pt x="69" y="211"/>
                </a:lnTo>
                <a:lnTo>
                  <a:pt x="70" y="211"/>
                </a:lnTo>
                <a:lnTo>
                  <a:pt x="70" y="211"/>
                </a:lnTo>
                <a:lnTo>
                  <a:pt x="70" y="211"/>
                </a:lnTo>
                <a:lnTo>
                  <a:pt x="70" y="211"/>
                </a:lnTo>
                <a:lnTo>
                  <a:pt x="70" y="211"/>
                </a:lnTo>
                <a:lnTo>
                  <a:pt x="70" y="211"/>
                </a:lnTo>
                <a:lnTo>
                  <a:pt x="70" y="211"/>
                </a:lnTo>
                <a:lnTo>
                  <a:pt x="70" y="211"/>
                </a:lnTo>
                <a:lnTo>
                  <a:pt x="70" y="210"/>
                </a:lnTo>
                <a:lnTo>
                  <a:pt x="70" y="210"/>
                </a:lnTo>
                <a:lnTo>
                  <a:pt x="70" y="210"/>
                </a:lnTo>
                <a:lnTo>
                  <a:pt x="70" y="210"/>
                </a:lnTo>
                <a:lnTo>
                  <a:pt x="70" y="210"/>
                </a:lnTo>
                <a:lnTo>
                  <a:pt x="70" y="210"/>
                </a:lnTo>
                <a:lnTo>
                  <a:pt x="70" y="210"/>
                </a:lnTo>
                <a:lnTo>
                  <a:pt x="70" y="210"/>
                </a:lnTo>
                <a:lnTo>
                  <a:pt x="70" y="210"/>
                </a:lnTo>
                <a:lnTo>
                  <a:pt x="70" y="210"/>
                </a:lnTo>
                <a:lnTo>
                  <a:pt x="70" y="209"/>
                </a:lnTo>
                <a:lnTo>
                  <a:pt x="70" y="209"/>
                </a:lnTo>
                <a:lnTo>
                  <a:pt x="70" y="209"/>
                </a:lnTo>
                <a:lnTo>
                  <a:pt x="70" y="209"/>
                </a:lnTo>
                <a:lnTo>
                  <a:pt x="70" y="209"/>
                </a:lnTo>
                <a:lnTo>
                  <a:pt x="70" y="208"/>
                </a:lnTo>
                <a:lnTo>
                  <a:pt x="70" y="208"/>
                </a:lnTo>
                <a:lnTo>
                  <a:pt x="70" y="208"/>
                </a:lnTo>
                <a:lnTo>
                  <a:pt x="70" y="208"/>
                </a:lnTo>
                <a:lnTo>
                  <a:pt x="70" y="208"/>
                </a:lnTo>
                <a:lnTo>
                  <a:pt x="70" y="208"/>
                </a:lnTo>
                <a:lnTo>
                  <a:pt x="70" y="208"/>
                </a:lnTo>
                <a:lnTo>
                  <a:pt x="70" y="208"/>
                </a:lnTo>
                <a:lnTo>
                  <a:pt x="70" y="208"/>
                </a:lnTo>
                <a:lnTo>
                  <a:pt x="69" y="208"/>
                </a:lnTo>
                <a:lnTo>
                  <a:pt x="69" y="208"/>
                </a:lnTo>
                <a:lnTo>
                  <a:pt x="69" y="208"/>
                </a:lnTo>
                <a:lnTo>
                  <a:pt x="69" y="208"/>
                </a:lnTo>
                <a:lnTo>
                  <a:pt x="70" y="208"/>
                </a:lnTo>
                <a:lnTo>
                  <a:pt x="70" y="208"/>
                </a:lnTo>
                <a:lnTo>
                  <a:pt x="70" y="207"/>
                </a:lnTo>
                <a:lnTo>
                  <a:pt x="70" y="207"/>
                </a:lnTo>
                <a:lnTo>
                  <a:pt x="70" y="207"/>
                </a:lnTo>
                <a:lnTo>
                  <a:pt x="70" y="207"/>
                </a:lnTo>
                <a:lnTo>
                  <a:pt x="71" y="207"/>
                </a:lnTo>
                <a:lnTo>
                  <a:pt x="71" y="207"/>
                </a:lnTo>
                <a:lnTo>
                  <a:pt x="71" y="207"/>
                </a:lnTo>
                <a:lnTo>
                  <a:pt x="71" y="207"/>
                </a:lnTo>
                <a:lnTo>
                  <a:pt x="71" y="206"/>
                </a:lnTo>
                <a:lnTo>
                  <a:pt x="71" y="206"/>
                </a:lnTo>
                <a:lnTo>
                  <a:pt x="71" y="206"/>
                </a:lnTo>
                <a:lnTo>
                  <a:pt x="71" y="206"/>
                </a:lnTo>
                <a:lnTo>
                  <a:pt x="71" y="206"/>
                </a:lnTo>
                <a:lnTo>
                  <a:pt x="72" y="206"/>
                </a:lnTo>
                <a:lnTo>
                  <a:pt x="72" y="206"/>
                </a:lnTo>
                <a:lnTo>
                  <a:pt x="72" y="206"/>
                </a:lnTo>
                <a:lnTo>
                  <a:pt x="72" y="206"/>
                </a:lnTo>
                <a:lnTo>
                  <a:pt x="72" y="206"/>
                </a:lnTo>
                <a:lnTo>
                  <a:pt x="72" y="206"/>
                </a:lnTo>
                <a:lnTo>
                  <a:pt x="72" y="205"/>
                </a:lnTo>
                <a:lnTo>
                  <a:pt x="72" y="205"/>
                </a:lnTo>
                <a:lnTo>
                  <a:pt x="72" y="205"/>
                </a:lnTo>
                <a:lnTo>
                  <a:pt x="72" y="205"/>
                </a:lnTo>
                <a:lnTo>
                  <a:pt x="72" y="204"/>
                </a:lnTo>
                <a:lnTo>
                  <a:pt x="71" y="204"/>
                </a:lnTo>
                <a:lnTo>
                  <a:pt x="71" y="204"/>
                </a:lnTo>
                <a:lnTo>
                  <a:pt x="71" y="204"/>
                </a:lnTo>
                <a:lnTo>
                  <a:pt x="71" y="204"/>
                </a:lnTo>
                <a:lnTo>
                  <a:pt x="71" y="204"/>
                </a:lnTo>
                <a:lnTo>
                  <a:pt x="71" y="204"/>
                </a:lnTo>
                <a:lnTo>
                  <a:pt x="72" y="204"/>
                </a:lnTo>
                <a:lnTo>
                  <a:pt x="72" y="204"/>
                </a:lnTo>
                <a:lnTo>
                  <a:pt x="72" y="204"/>
                </a:lnTo>
                <a:lnTo>
                  <a:pt x="72" y="204"/>
                </a:lnTo>
                <a:lnTo>
                  <a:pt x="72" y="204"/>
                </a:lnTo>
                <a:lnTo>
                  <a:pt x="72" y="203"/>
                </a:lnTo>
                <a:lnTo>
                  <a:pt x="72" y="203"/>
                </a:lnTo>
                <a:lnTo>
                  <a:pt x="72" y="203"/>
                </a:lnTo>
                <a:lnTo>
                  <a:pt x="72" y="203"/>
                </a:lnTo>
                <a:lnTo>
                  <a:pt x="72" y="203"/>
                </a:lnTo>
                <a:lnTo>
                  <a:pt x="72" y="203"/>
                </a:lnTo>
                <a:lnTo>
                  <a:pt x="72" y="203"/>
                </a:lnTo>
                <a:lnTo>
                  <a:pt x="72" y="203"/>
                </a:lnTo>
                <a:lnTo>
                  <a:pt x="72" y="203"/>
                </a:lnTo>
                <a:lnTo>
                  <a:pt x="72" y="203"/>
                </a:lnTo>
                <a:lnTo>
                  <a:pt x="72" y="203"/>
                </a:lnTo>
                <a:lnTo>
                  <a:pt x="72" y="203"/>
                </a:lnTo>
                <a:lnTo>
                  <a:pt x="72" y="202"/>
                </a:lnTo>
                <a:lnTo>
                  <a:pt x="72" y="202"/>
                </a:lnTo>
                <a:lnTo>
                  <a:pt x="72" y="202"/>
                </a:lnTo>
                <a:lnTo>
                  <a:pt x="72" y="202"/>
                </a:lnTo>
                <a:lnTo>
                  <a:pt x="72" y="202"/>
                </a:lnTo>
                <a:lnTo>
                  <a:pt x="72" y="201"/>
                </a:lnTo>
                <a:lnTo>
                  <a:pt x="72" y="201"/>
                </a:lnTo>
                <a:lnTo>
                  <a:pt x="72" y="201"/>
                </a:lnTo>
                <a:lnTo>
                  <a:pt x="72" y="201"/>
                </a:lnTo>
                <a:lnTo>
                  <a:pt x="72" y="201"/>
                </a:lnTo>
                <a:lnTo>
                  <a:pt x="72" y="201"/>
                </a:lnTo>
                <a:lnTo>
                  <a:pt x="72" y="201"/>
                </a:lnTo>
                <a:lnTo>
                  <a:pt x="72" y="201"/>
                </a:lnTo>
                <a:lnTo>
                  <a:pt x="72" y="201"/>
                </a:lnTo>
                <a:lnTo>
                  <a:pt x="72" y="201"/>
                </a:lnTo>
                <a:lnTo>
                  <a:pt x="72" y="201"/>
                </a:lnTo>
                <a:lnTo>
                  <a:pt x="72" y="201"/>
                </a:lnTo>
                <a:lnTo>
                  <a:pt x="72" y="201"/>
                </a:lnTo>
                <a:lnTo>
                  <a:pt x="72" y="200"/>
                </a:lnTo>
                <a:lnTo>
                  <a:pt x="72" y="200"/>
                </a:lnTo>
                <a:lnTo>
                  <a:pt x="72" y="200"/>
                </a:lnTo>
                <a:lnTo>
                  <a:pt x="72" y="200"/>
                </a:lnTo>
                <a:lnTo>
                  <a:pt x="72" y="200"/>
                </a:lnTo>
                <a:lnTo>
                  <a:pt x="72" y="200"/>
                </a:lnTo>
                <a:lnTo>
                  <a:pt x="72" y="200"/>
                </a:lnTo>
                <a:lnTo>
                  <a:pt x="72" y="200"/>
                </a:lnTo>
                <a:lnTo>
                  <a:pt x="72" y="200"/>
                </a:lnTo>
                <a:lnTo>
                  <a:pt x="72" y="200"/>
                </a:lnTo>
                <a:lnTo>
                  <a:pt x="72" y="200"/>
                </a:lnTo>
                <a:lnTo>
                  <a:pt x="72" y="200"/>
                </a:lnTo>
                <a:lnTo>
                  <a:pt x="72" y="200"/>
                </a:lnTo>
                <a:lnTo>
                  <a:pt x="72" y="200"/>
                </a:lnTo>
                <a:lnTo>
                  <a:pt x="73" y="200"/>
                </a:lnTo>
                <a:lnTo>
                  <a:pt x="73" y="200"/>
                </a:lnTo>
                <a:lnTo>
                  <a:pt x="73" y="200"/>
                </a:lnTo>
                <a:lnTo>
                  <a:pt x="73" y="200"/>
                </a:lnTo>
                <a:lnTo>
                  <a:pt x="73" y="200"/>
                </a:lnTo>
                <a:lnTo>
                  <a:pt x="73" y="200"/>
                </a:lnTo>
                <a:lnTo>
                  <a:pt x="73" y="200"/>
                </a:lnTo>
                <a:lnTo>
                  <a:pt x="73" y="200"/>
                </a:lnTo>
                <a:lnTo>
                  <a:pt x="73" y="199"/>
                </a:lnTo>
                <a:lnTo>
                  <a:pt x="73" y="199"/>
                </a:lnTo>
                <a:lnTo>
                  <a:pt x="73" y="199"/>
                </a:lnTo>
                <a:lnTo>
                  <a:pt x="73" y="199"/>
                </a:lnTo>
                <a:lnTo>
                  <a:pt x="73" y="199"/>
                </a:lnTo>
                <a:lnTo>
                  <a:pt x="73" y="199"/>
                </a:lnTo>
                <a:lnTo>
                  <a:pt x="73" y="199"/>
                </a:lnTo>
                <a:lnTo>
                  <a:pt x="73" y="199"/>
                </a:lnTo>
                <a:lnTo>
                  <a:pt x="72" y="199"/>
                </a:lnTo>
                <a:lnTo>
                  <a:pt x="72" y="199"/>
                </a:lnTo>
                <a:lnTo>
                  <a:pt x="72" y="199"/>
                </a:lnTo>
                <a:lnTo>
                  <a:pt x="72" y="199"/>
                </a:lnTo>
                <a:lnTo>
                  <a:pt x="72" y="199"/>
                </a:lnTo>
                <a:lnTo>
                  <a:pt x="72" y="199"/>
                </a:lnTo>
                <a:lnTo>
                  <a:pt x="72" y="199"/>
                </a:lnTo>
                <a:lnTo>
                  <a:pt x="72" y="199"/>
                </a:lnTo>
                <a:lnTo>
                  <a:pt x="72" y="199"/>
                </a:lnTo>
                <a:lnTo>
                  <a:pt x="72" y="199"/>
                </a:lnTo>
                <a:lnTo>
                  <a:pt x="72" y="199"/>
                </a:lnTo>
                <a:lnTo>
                  <a:pt x="72" y="199"/>
                </a:lnTo>
                <a:lnTo>
                  <a:pt x="71" y="199"/>
                </a:lnTo>
                <a:lnTo>
                  <a:pt x="71" y="199"/>
                </a:lnTo>
                <a:lnTo>
                  <a:pt x="71" y="199"/>
                </a:lnTo>
                <a:lnTo>
                  <a:pt x="71" y="199"/>
                </a:lnTo>
                <a:lnTo>
                  <a:pt x="71" y="199"/>
                </a:lnTo>
                <a:lnTo>
                  <a:pt x="70" y="199"/>
                </a:lnTo>
                <a:lnTo>
                  <a:pt x="70" y="199"/>
                </a:lnTo>
                <a:lnTo>
                  <a:pt x="70" y="198"/>
                </a:lnTo>
                <a:lnTo>
                  <a:pt x="70" y="198"/>
                </a:lnTo>
                <a:lnTo>
                  <a:pt x="70" y="198"/>
                </a:lnTo>
                <a:lnTo>
                  <a:pt x="71" y="198"/>
                </a:lnTo>
                <a:lnTo>
                  <a:pt x="71" y="198"/>
                </a:lnTo>
                <a:lnTo>
                  <a:pt x="71" y="198"/>
                </a:lnTo>
                <a:lnTo>
                  <a:pt x="71" y="198"/>
                </a:lnTo>
                <a:lnTo>
                  <a:pt x="71" y="197"/>
                </a:lnTo>
                <a:lnTo>
                  <a:pt x="71" y="197"/>
                </a:lnTo>
                <a:lnTo>
                  <a:pt x="71" y="197"/>
                </a:lnTo>
                <a:lnTo>
                  <a:pt x="71" y="197"/>
                </a:lnTo>
                <a:lnTo>
                  <a:pt x="72" y="197"/>
                </a:lnTo>
                <a:lnTo>
                  <a:pt x="72" y="197"/>
                </a:lnTo>
                <a:lnTo>
                  <a:pt x="72" y="197"/>
                </a:lnTo>
                <a:lnTo>
                  <a:pt x="72" y="197"/>
                </a:lnTo>
                <a:lnTo>
                  <a:pt x="72" y="197"/>
                </a:lnTo>
                <a:lnTo>
                  <a:pt x="72" y="197"/>
                </a:lnTo>
                <a:lnTo>
                  <a:pt x="71" y="197"/>
                </a:lnTo>
                <a:lnTo>
                  <a:pt x="71" y="197"/>
                </a:lnTo>
                <a:lnTo>
                  <a:pt x="71" y="197"/>
                </a:lnTo>
                <a:lnTo>
                  <a:pt x="71" y="197"/>
                </a:lnTo>
                <a:lnTo>
                  <a:pt x="71" y="197"/>
                </a:lnTo>
                <a:lnTo>
                  <a:pt x="71" y="197"/>
                </a:lnTo>
                <a:lnTo>
                  <a:pt x="71" y="197"/>
                </a:lnTo>
                <a:lnTo>
                  <a:pt x="71" y="197"/>
                </a:lnTo>
                <a:lnTo>
                  <a:pt x="71" y="197"/>
                </a:lnTo>
                <a:lnTo>
                  <a:pt x="71" y="197"/>
                </a:lnTo>
                <a:lnTo>
                  <a:pt x="71" y="197"/>
                </a:lnTo>
                <a:lnTo>
                  <a:pt x="71" y="197"/>
                </a:lnTo>
                <a:lnTo>
                  <a:pt x="70" y="197"/>
                </a:lnTo>
                <a:lnTo>
                  <a:pt x="70" y="197"/>
                </a:lnTo>
                <a:lnTo>
                  <a:pt x="70" y="197"/>
                </a:lnTo>
                <a:lnTo>
                  <a:pt x="70" y="197"/>
                </a:lnTo>
                <a:lnTo>
                  <a:pt x="70" y="197"/>
                </a:lnTo>
                <a:lnTo>
                  <a:pt x="70" y="196"/>
                </a:lnTo>
                <a:lnTo>
                  <a:pt x="70" y="196"/>
                </a:lnTo>
                <a:lnTo>
                  <a:pt x="70" y="196"/>
                </a:lnTo>
                <a:lnTo>
                  <a:pt x="70" y="196"/>
                </a:lnTo>
                <a:lnTo>
                  <a:pt x="70" y="196"/>
                </a:lnTo>
                <a:lnTo>
                  <a:pt x="70" y="196"/>
                </a:lnTo>
                <a:lnTo>
                  <a:pt x="70" y="196"/>
                </a:lnTo>
                <a:lnTo>
                  <a:pt x="70" y="196"/>
                </a:lnTo>
                <a:lnTo>
                  <a:pt x="70" y="196"/>
                </a:lnTo>
                <a:lnTo>
                  <a:pt x="71" y="196"/>
                </a:lnTo>
                <a:lnTo>
                  <a:pt x="71" y="196"/>
                </a:lnTo>
                <a:lnTo>
                  <a:pt x="71" y="196"/>
                </a:lnTo>
                <a:lnTo>
                  <a:pt x="71" y="196"/>
                </a:lnTo>
                <a:lnTo>
                  <a:pt x="71" y="196"/>
                </a:lnTo>
                <a:lnTo>
                  <a:pt x="71" y="196"/>
                </a:lnTo>
                <a:lnTo>
                  <a:pt x="71" y="196"/>
                </a:lnTo>
                <a:lnTo>
                  <a:pt x="71" y="196"/>
                </a:lnTo>
                <a:lnTo>
                  <a:pt x="71" y="196"/>
                </a:lnTo>
                <a:lnTo>
                  <a:pt x="72" y="196"/>
                </a:lnTo>
                <a:lnTo>
                  <a:pt x="72" y="196"/>
                </a:lnTo>
                <a:lnTo>
                  <a:pt x="72" y="196"/>
                </a:lnTo>
                <a:lnTo>
                  <a:pt x="72" y="196"/>
                </a:lnTo>
                <a:lnTo>
                  <a:pt x="71" y="196"/>
                </a:lnTo>
                <a:lnTo>
                  <a:pt x="71" y="196"/>
                </a:lnTo>
                <a:lnTo>
                  <a:pt x="71" y="196"/>
                </a:lnTo>
                <a:lnTo>
                  <a:pt x="71" y="195"/>
                </a:lnTo>
                <a:lnTo>
                  <a:pt x="71" y="195"/>
                </a:lnTo>
                <a:lnTo>
                  <a:pt x="71" y="195"/>
                </a:lnTo>
                <a:lnTo>
                  <a:pt x="71" y="195"/>
                </a:lnTo>
                <a:lnTo>
                  <a:pt x="71" y="195"/>
                </a:lnTo>
                <a:lnTo>
                  <a:pt x="71" y="195"/>
                </a:lnTo>
                <a:lnTo>
                  <a:pt x="71" y="195"/>
                </a:lnTo>
                <a:lnTo>
                  <a:pt x="71" y="195"/>
                </a:lnTo>
                <a:lnTo>
                  <a:pt x="71" y="195"/>
                </a:lnTo>
                <a:lnTo>
                  <a:pt x="71" y="195"/>
                </a:lnTo>
                <a:lnTo>
                  <a:pt x="71" y="195"/>
                </a:lnTo>
                <a:lnTo>
                  <a:pt x="72" y="195"/>
                </a:lnTo>
                <a:lnTo>
                  <a:pt x="72" y="195"/>
                </a:lnTo>
                <a:lnTo>
                  <a:pt x="72" y="194"/>
                </a:lnTo>
                <a:lnTo>
                  <a:pt x="72" y="194"/>
                </a:lnTo>
                <a:lnTo>
                  <a:pt x="72" y="194"/>
                </a:lnTo>
                <a:lnTo>
                  <a:pt x="72" y="194"/>
                </a:lnTo>
                <a:lnTo>
                  <a:pt x="72" y="194"/>
                </a:lnTo>
                <a:lnTo>
                  <a:pt x="72" y="194"/>
                </a:lnTo>
                <a:lnTo>
                  <a:pt x="71" y="194"/>
                </a:lnTo>
                <a:lnTo>
                  <a:pt x="71" y="194"/>
                </a:lnTo>
                <a:lnTo>
                  <a:pt x="71" y="194"/>
                </a:lnTo>
                <a:lnTo>
                  <a:pt x="71" y="194"/>
                </a:lnTo>
                <a:lnTo>
                  <a:pt x="71" y="194"/>
                </a:lnTo>
                <a:lnTo>
                  <a:pt x="71" y="194"/>
                </a:lnTo>
                <a:lnTo>
                  <a:pt x="71" y="194"/>
                </a:lnTo>
                <a:lnTo>
                  <a:pt x="71" y="194"/>
                </a:lnTo>
                <a:lnTo>
                  <a:pt x="71" y="194"/>
                </a:lnTo>
                <a:lnTo>
                  <a:pt x="71" y="194"/>
                </a:lnTo>
                <a:lnTo>
                  <a:pt x="71" y="194"/>
                </a:lnTo>
                <a:lnTo>
                  <a:pt x="71" y="194"/>
                </a:lnTo>
                <a:lnTo>
                  <a:pt x="71" y="194"/>
                </a:lnTo>
                <a:lnTo>
                  <a:pt x="71" y="194"/>
                </a:lnTo>
                <a:lnTo>
                  <a:pt x="71" y="194"/>
                </a:lnTo>
                <a:lnTo>
                  <a:pt x="71" y="193"/>
                </a:lnTo>
                <a:lnTo>
                  <a:pt x="71" y="193"/>
                </a:lnTo>
                <a:lnTo>
                  <a:pt x="71" y="193"/>
                </a:lnTo>
                <a:lnTo>
                  <a:pt x="71" y="193"/>
                </a:lnTo>
                <a:lnTo>
                  <a:pt x="71" y="193"/>
                </a:lnTo>
                <a:lnTo>
                  <a:pt x="71" y="193"/>
                </a:lnTo>
                <a:lnTo>
                  <a:pt x="71" y="193"/>
                </a:lnTo>
                <a:lnTo>
                  <a:pt x="71" y="193"/>
                </a:lnTo>
                <a:lnTo>
                  <a:pt x="71" y="193"/>
                </a:lnTo>
                <a:lnTo>
                  <a:pt x="71" y="193"/>
                </a:lnTo>
                <a:lnTo>
                  <a:pt x="71" y="193"/>
                </a:lnTo>
                <a:lnTo>
                  <a:pt x="71" y="193"/>
                </a:lnTo>
                <a:lnTo>
                  <a:pt x="71" y="193"/>
                </a:lnTo>
                <a:lnTo>
                  <a:pt x="71" y="193"/>
                </a:lnTo>
                <a:lnTo>
                  <a:pt x="71" y="193"/>
                </a:lnTo>
                <a:lnTo>
                  <a:pt x="72" y="193"/>
                </a:lnTo>
                <a:lnTo>
                  <a:pt x="72" y="193"/>
                </a:lnTo>
                <a:lnTo>
                  <a:pt x="72" y="192"/>
                </a:lnTo>
                <a:lnTo>
                  <a:pt x="72" y="192"/>
                </a:lnTo>
                <a:lnTo>
                  <a:pt x="72" y="192"/>
                </a:lnTo>
                <a:lnTo>
                  <a:pt x="72" y="192"/>
                </a:lnTo>
                <a:lnTo>
                  <a:pt x="71" y="192"/>
                </a:lnTo>
                <a:lnTo>
                  <a:pt x="71" y="191"/>
                </a:lnTo>
                <a:lnTo>
                  <a:pt x="71" y="191"/>
                </a:lnTo>
                <a:lnTo>
                  <a:pt x="71" y="191"/>
                </a:lnTo>
                <a:lnTo>
                  <a:pt x="71" y="191"/>
                </a:lnTo>
                <a:lnTo>
                  <a:pt x="71" y="191"/>
                </a:lnTo>
                <a:lnTo>
                  <a:pt x="71" y="191"/>
                </a:lnTo>
                <a:lnTo>
                  <a:pt x="71" y="190"/>
                </a:lnTo>
                <a:lnTo>
                  <a:pt x="71" y="190"/>
                </a:lnTo>
                <a:lnTo>
                  <a:pt x="71" y="190"/>
                </a:lnTo>
                <a:lnTo>
                  <a:pt x="71" y="190"/>
                </a:lnTo>
                <a:lnTo>
                  <a:pt x="71" y="190"/>
                </a:lnTo>
                <a:lnTo>
                  <a:pt x="71" y="190"/>
                </a:lnTo>
                <a:lnTo>
                  <a:pt x="71" y="190"/>
                </a:lnTo>
                <a:lnTo>
                  <a:pt x="71" y="190"/>
                </a:lnTo>
                <a:lnTo>
                  <a:pt x="71" y="190"/>
                </a:lnTo>
                <a:lnTo>
                  <a:pt x="71" y="190"/>
                </a:lnTo>
                <a:lnTo>
                  <a:pt x="71" y="190"/>
                </a:lnTo>
                <a:lnTo>
                  <a:pt x="71" y="190"/>
                </a:lnTo>
                <a:lnTo>
                  <a:pt x="71" y="190"/>
                </a:lnTo>
                <a:lnTo>
                  <a:pt x="71" y="190"/>
                </a:lnTo>
                <a:lnTo>
                  <a:pt x="71" y="189"/>
                </a:lnTo>
                <a:lnTo>
                  <a:pt x="71" y="189"/>
                </a:lnTo>
                <a:lnTo>
                  <a:pt x="71" y="189"/>
                </a:lnTo>
                <a:lnTo>
                  <a:pt x="71" y="189"/>
                </a:lnTo>
                <a:lnTo>
                  <a:pt x="71" y="189"/>
                </a:lnTo>
                <a:lnTo>
                  <a:pt x="71" y="189"/>
                </a:lnTo>
                <a:lnTo>
                  <a:pt x="71" y="189"/>
                </a:lnTo>
                <a:lnTo>
                  <a:pt x="72" y="189"/>
                </a:lnTo>
                <a:lnTo>
                  <a:pt x="72" y="189"/>
                </a:lnTo>
                <a:lnTo>
                  <a:pt x="72" y="189"/>
                </a:lnTo>
                <a:lnTo>
                  <a:pt x="72" y="189"/>
                </a:lnTo>
                <a:lnTo>
                  <a:pt x="72" y="189"/>
                </a:lnTo>
                <a:lnTo>
                  <a:pt x="72" y="189"/>
                </a:lnTo>
                <a:lnTo>
                  <a:pt x="72" y="189"/>
                </a:lnTo>
                <a:lnTo>
                  <a:pt x="72" y="189"/>
                </a:lnTo>
                <a:lnTo>
                  <a:pt x="72" y="189"/>
                </a:lnTo>
                <a:lnTo>
                  <a:pt x="72" y="189"/>
                </a:lnTo>
                <a:lnTo>
                  <a:pt x="72" y="189"/>
                </a:lnTo>
                <a:lnTo>
                  <a:pt x="72" y="189"/>
                </a:lnTo>
                <a:lnTo>
                  <a:pt x="72" y="188"/>
                </a:lnTo>
                <a:lnTo>
                  <a:pt x="72" y="188"/>
                </a:lnTo>
                <a:lnTo>
                  <a:pt x="72" y="188"/>
                </a:lnTo>
                <a:lnTo>
                  <a:pt x="72" y="188"/>
                </a:lnTo>
                <a:lnTo>
                  <a:pt x="72" y="188"/>
                </a:lnTo>
                <a:lnTo>
                  <a:pt x="71" y="188"/>
                </a:lnTo>
                <a:lnTo>
                  <a:pt x="71" y="188"/>
                </a:lnTo>
                <a:lnTo>
                  <a:pt x="71" y="188"/>
                </a:lnTo>
                <a:lnTo>
                  <a:pt x="71" y="188"/>
                </a:lnTo>
                <a:lnTo>
                  <a:pt x="71" y="188"/>
                </a:lnTo>
                <a:lnTo>
                  <a:pt x="70" y="188"/>
                </a:lnTo>
                <a:lnTo>
                  <a:pt x="70" y="188"/>
                </a:lnTo>
                <a:lnTo>
                  <a:pt x="70" y="188"/>
                </a:lnTo>
                <a:lnTo>
                  <a:pt x="70" y="188"/>
                </a:lnTo>
                <a:lnTo>
                  <a:pt x="70" y="187"/>
                </a:lnTo>
                <a:lnTo>
                  <a:pt x="70" y="187"/>
                </a:lnTo>
                <a:lnTo>
                  <a:pt x="70" y="187"/>
                </a:lnTo>
                <a:lnTo>
                  <a:pt x="70" y="187"/>
                </a:lnTo>
                <a:lnTo>
                  <a:pt x="70" y="187"/>
                </a:lnTo>
                <a:lnTo>
                  <a:pt x="70" y="187"/>
                </a:lnTo>
                <a:lnTo>
                  <a:pt x="70" y="187"/>
                </a:lnTo>
                <a:lnTo>
                  <a:pt x="70" y="187"/>
                </a:lnTo>
                <a:lnTo>
                  <a:pt x="70" y="187"/>
                </a:lnTo>
                <a:lnTo>
                  <a:pt x="71" y="187"/>
                </a:lnTo>
                <a:lnTo>
                  <a:pt x="71" y="187"/>
                </a:lnTo>
                <a:lnTo>
                  <a:pt x="71" y="187"/>
                </a:lnTo>
                <a:lnTo>
                  <a:pt x="71" y="187"/>
                </a:lnTo>
                <a:lnTo>
                  <a:pt x="71" y="187"/>
                </a:lnTo>
                <a:lnTo>
                  <a:pt x="71" y="187"/>
                </a:lnTo>
                <a:lnTo>
                  <a:pt x="71" y="187"/>
                </a:lnTo>
                <a:lnTo>
                  <a:pt x="71" y="186"/>
                </a:lnTo>
                <a:lnTo>
                  <a:pt x="71" y="186"/>
                </a:lnTo>
                <a:lnTo>
                  <a:pt x="71" y="186"/>
                </a:lnTo>
                <a:lnTo>
                  <a:pt x="71" y="186"/>
                </a:lnTo>
                <a:lnTo>
                  <a:pt x="70" y="186"/>
                </a:lnTo>
                <a:lnTo>
                  <a:pt x="70" y="186"/>
                </a:lnTo>
                <a:lnTo>
                  <a:pt x="70" y="186"/>
                </a:lnTo>
                <a:lnTo>
                  <a:pt x="70" y="186"/>
                </a:lnTo>
                <a:lnTo>
                  <a:pt x="70" y="186"/>
                </a:lnTo>
                <a:lnTo>
                  <a:pt x="70" y="186"/>
                </a:lnTo>
                <a:lnTo>
                  <a:pt x="70" y="186"/>
                </a:lnTo>
                <a:lnTo>
                  <a:pt x="70" y="186"/>
                </a:lnTo>
                <a:lnTo>
                  <a:pt x="70" y="186"/>
                </a:lnTo>
                <a:lnTo>
                  <a:pt x="70" y="186"/>
                </a:lnTo>
                <a:lnTo>
                  <a:pt x="70" y="186"/>
                </a:lnTo>
                <a:lnTo>
                  <a:pt x="70" y="186"/>
                </a:lnTo>
                <a:lnTo>
                  <a:pt x="70" y="186"/>
                </a:lnTo>
                <a:lnTo>
                  <a:pt x="70" y="185"/>
                </a:lnTo>
                <a:lnTo>
                  <a:pt x="70" y="185"/>
                </a:lnTo>
                <a:lnTo>
                  <a:pt x="70" y="185"/>
                </a:lnTo>
                <a:lnTo>
                  <a:pt x="70" y="185"/>
                </a:lnTo>
                <a:lnTo>
                  <a:pt x="70" y="185"/>
                </a:lnTo>
                <a:lnTo>
                  <a:pt x="71" y="185"/>
                </a:lnTo>
                <a:lnTo>
                  <a:pt x="71" y="185"/>
                </a:lnTo>
                <a:lnTo>
                  <a:pt x="71" y="184"/>
                </a:lnTo>
                <a:lnTo>
                  <a:pt x="70" y="184"/>
                </a:lnTo>
                <a:lnTo>
                  <a:pt x="70" y="184"/>
                </a:lnTo>
                <a:lnTo>
                  <a:pt x="70" y="184"/>
                </a:lnTo>
                <a:lnTo>
                  <a:pt x="70" y="184"/>
                </a:lnTo>
                <a:lnTo>
                  <a:pt x="70" y="184"/>
                </a:lnTo>
                <a:lnTo>
                  <a:pt x="70" y="184"/>
                </a:lnTo>
                <a:lnTo>
                  <a:pt x="70" y="184"/>
                </a:lnTo>
                <a:lnTo>
                  <a:pt x="70" y="184"/>
                </a:lnTo>
                <a:lnTo>
                  <a:pt x="70" y="184"/>
                </a:lnTo>
                <a:lnTo>
                  <a:pt x="70" y="184"/>
                </a:lnTo>
                <a:lnTo>
                  <a:pt x="70" y="184"/>
                </a:lnTo>
                <a:lnTo>
                  <a:pt x="70" y="184"/>
                </a:lnTo>
                <a:lnTo>
                  <a:pt x="70" y="184"/>
                </a:lnTo>
                <a:lnTo>
                  <a:pt x="71" y="183"/>
                </a:lnTo>
                <a:lnTo>
                  <a:pt x="71" y="183"/>
                </a:lnTo>
                <a:lnTo>
                  <a:pt x="71" y="183"/>
                </a:lnTo>
                <a:lnTo>
                  <a:pt x="71" y="183"/>
                </a:lnTo>
                <a:lnTo>
                  <a:pt x="71" y="183"/>
                </a:lnTo>
                <a:lnTo>
                  <a:pt x="71" y="183"/>
                </a:lnTo>
                <a:lnTo>
                  <a:pt x="71" y="183"/>
                </a:lnTo>
                <a:lnTo>
                  <a:pt x="71" y="183"/>
                </a:lnTo>
                <a:lnTo>
                  <a:pt x="71" y="183"/>
                </a:lnTo>
                <a:lnTo>
                  <a:pt x="71" y="183"/>
                </a:lnTo>
                <a:lnTo>
                  <a:pt x="71" y="183"/>
                </a:lnTo>
                <a:lnTo>
                  <a:pt x="71" y="183"/>
                </a:lnTo>
                <a:lnTo>
                  <a:pt x="71" y="183"/>
                </a:lnTo>
                <a:lnTo>
                  <a:pt x="71" y="183"/>
                </a:lnTo>
                <a:lnTo>
                  <a:pt x="71" y="182"/>
                </a:lnTo>
                <a:lnTo>
                  <a:pt x="71" y="182"/>
                </a:lnTo>
                <a:lnTo>
                  <a:pt x="70" y="182"/>
                </a:lnTo>
                <a:lnTo>
                  <a:pt x="70" y="182"/>
                </a:lnTo>
                <a:lnTo>
                  <a:pt x="70" y="182"/>
                </a:lnTo>
                <a:lnTo>
                  <a:pt x="70" y="182"/>
                </a:lnTo>
                <a:lnTo>
                  <a:pt x="70" y="182"/>
                </a:lnTo>
                <a:lnTo>
                  <a:pt x="70" y="182"/>
                </a:lnTo>
                <a:lnTo>
                  <a:pt x="70" y="182"/>
                </a:lnTo>
                <a:lnTo>
                  <a:pt x="70" y="181"/>
                </a:lnTo>
                <a:lnTo>
                  <a:pt x="70" y="181"/>
                </a:lnTo>
                <a:lnTo>
                  <a:pt x="70" y="181"/>
                </a:lnTo>
                <a:lnTo>
                  <a:pt x="70" y="181"/>
                </a:lnTo>
                <a:lnTo>
                  <a:pt x="70" y="181"/>
                </a:lnTo>
                <a:lnTo>
                  <a:pt x="70" y="181"/>
                </a:lnTo>
                <a:lnTo>
                  <a:pt x="70" y="181"/>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79"/>
                </a:lnTo>
                <a:lnTo>
                  <a:pt x="70" y="179"/>
                </a:lnTo>
                <a:lnTo>
                  <a:pt x="70" y="179"/>
                </a:lnTo>
                <a:lnTo>
                  <a:pt x="70" y="179"/>
                </a:lnTo>
                <a:lnTo>
                  <a:pt x="70" y="179"/>
                </a:lnTo>
                <a:lnTo>
                  <a:pt x="69" y="179"/>
                </a:lnTo>
                <a:lnTo>
                  <a:pt x="69" y="179"/>
                </a:lnTo>
                <a:lnTo>
                  <a:pt x="69" y="179"/>
                </a:lnTo>
                <a:lnTo>
                  <a:pt x="69" y="179"/>
                </a:lnTo>
                <a:lnTo>
                  <a:pt x="69" y="179"/>
                </a:lnTo>
                <a:lnTo>
                  <a:pt x="69" y="179"/>
                </a:lnTo>
                <a:lnTo>
                  <a:pt x="69" y="179"/>
                </a:lnTo>
                <a:lnTo>
                  <a:pt x="69" y="179"/>
                </a:lnTo>
                <a:lnTo>
                  <a:pt x="69" y="179"/>
                </a:lnTo>
                <a:lnTo>
                  <a:pt x="69" y="179"/>
                </a:lnTo>
                <a:lnTo>
                  <a:pt x="69" y="179"/>
                </a:lnTo>
                <a:lnTo>
                  <a:pt x="69" y="179"/>
                </a:lnTo>
                <a:lnTo>
                  <a:pt x="69" y="179"/>
                </a:lnTo>
                <a:lnTo>
                  <a:pt x="69" y="179"/>
                </a:lnTo>
                <a:lnTo>
                  <a:pt x="69" y="179"/>
                </a:lnTo>
                <a:lnTo>
                  <a:pt x="69" y="179"/>
                </a:lnTo>
                <a:lnTo>
                  <a:pt x="69" y="180"/>
                </a:lnTo>
                <a:lnTo>
                  <a:pt x="69" y="180"/>
                </a:lnTo>
                <a:lnTo>
                  <a:pt x="69" y="180"/>
                </a:lnTo>
                <a:lnTo>
                  <a:pt x="68" y="179"/>
                </a:lnTo>
                <a:lnTo>
                  <a:pt x="68" y="179"/>
                </a:lnTo>
                <a:lnTo>
                  <a:pt x="68" y="179"/>
                </a:lnTo>
                <a:lnTo>
                  <a:pt x="68" y="179"/>
                </a:lnTo>
                <a:lnTo>
                  <a:pt x="68" y="179"/>
                </a:lnTo>
                <a:lnTo>
                  <a:pt x="68" y="179"/>
                </a:lnTo>
                <a:lnTo>
                  <a:pt x="68" y="179"/>
                </a:lnTo>
                <a:lnTo>
                  <a:pt x="68" y="179"/>
                </a:lnTo>
                <a:lnTo>
                  <a:pt x="68" y="179"/>
                </a:lnTo>
                <a:lnTo>
                  <a:pt x="68" y="179"/>
                </a:lnTo>
                <a:lnTo>
                  <a:pt x="68" y="179"/>
                </a:lnTo>
                <a:lnTo>
                  <a:pt x="68" y="179"/>
                </a:lnTo>
                <a:lnTo>
                  <a:pt x="68" y="179"/>
                </a:lnTo>
                <a:lnTo>
                  <a:pt x="68" y="179"/>
                </a:lnTo>
                <a:lnTo>
                  <a:pt x="68" y="179"/>
                </a:lnTo>
                <a:lnTo>
                  <a:pt x="68" y="178"/>
                </a:lnTo>
                <a:lnTo>
                  <a:pt x="68" y="178"/>
                </a:lnTo>
                <a:lnTo>
                  <a:pt x="68" y="178"/>
                </a:lnTo>
                <a:lnTo>
                  <a:pt x="68" y="178"/>
                </a:lnTo>
                <a:lnTo>
                  <a:pt x="68" y="178"/>
                </a:lnTo>
                <a:lnTo>
                  <a:pt x="68" y="178"/>
                </a:lnTo>
                <a:lnTo>
                  <a:pt x="68" y="178"/>
                </a:lnTo>
                <a:lnTo>
                  <a:pt x="68" y="178"/>
                </a:lnTo>
                <a:lnTo>
                  <a:pt x="69" y="178"/>
                </a:lnTo>
                <a:lnTo>
                  <a:pt x="69" y="178"/>
                </a:lnTo>
                <a:lnTo>
                  <a:pt x="69" y="178"/>
                </a:lnTo>
                <a:lnTo>
                  <a:pt x="69" y="177"/>
                </a:lnTo>
                <a:lnTo>
                  <a:pt x="69" y="177"/>
                </a:lnTo>
                <a:lnTo>
                  <a:pt x="69" y="177"/>
                </a:lnTo>
                <a:lnTo>
                  <a:pt x="69" y="177"/>
                </a:lnTo>
                <a:lnTo>
                  <a:pt x="68" y="177"/>
                </a:lnTo>
                <a:lnTo>
                  <a:pt x="68" y="177"/>
                </a:lnTo>
                <a:lnTo>
                  <a:pt x="68" y="177"/>
                </a:lnTo>
                <a:lnTo>
                  <a:pt x="68" y="177"/>
                </a:lnTo>
                <a:lnTo>
                  <a:pt x="68" y="177"/>
                </a:lnTo>
                <a:lnTo>
                  <a:pt x="68" y="177"/>
                </a:lnTo>
                <a:lnTo>
                  <a:pt x="68" y="177"/>
                </a:lnTo>
                <a:lnTo>
                  <a:pt x="68" y="177"/>
                </a:lnTo>
                <a:lnTo>
                  <a:pt x="68" y="177"/>
                </a:lnTo>
                <a:lnTo>
                  <a:pt x="68" y="177"/>
                </a:lnTo>
                <a:lnTo>
                  <a:pt x="68" y="176"/>
                </a:lnTo>
                <a:lnTo>
                  <a:pt x="68" y="176"/>
                </a:lnTo>
                <a:lnTo>
                  <a:pt x="69" y="176"/>
                </a:lnTo>
                <a:lnTo>
                  <a:pt x="69" y="176"/>
                </a:lnTo>
                <a:lnTo>
                  <a:pt x="69" y="176"/>
                </a:lnTo>
                <a:lnTo>
                  <a:pt x="69" y="176"/>
                </a:lnTo>
                <a:lnTo>
                  <a:pt x="69" y="175"/>
                </a:lnTo>
                <a:lnTo>
                  <a:pt x="68" y="175"/>
                </a:lnTo>
                <a:lnTo>
                  <a:pt x="68" y="175"/>
                </a:lnTo>
                <a:lnTo>
                  <a:pt x="68" y="175"/>
                </a:lnTo>
                <a:lnTo>
                  <a:pt x="68" y="175"/>
                </a:lnTo>
                <a:lnTo>
                  <a:pt x="68" y="175"/>
                </a:lnTo>
                <a:lnTo>
                  <a:pt x="68" y="175"/>
                </a:lnTo>
                <a:lnTo>
                  <a:pt x="68" y="175"/>
                </a:lnTo>
                <a:lnTo>
                  <a:pt x="68" y="175"/>
                </a:lnTo>
                <a:lnTo>
                  <a:pt x="68" y="174"/>
                </a:lnTo>
                <a:lnTo>
                  <a:pt x="68" y="174"/>
                </a:lnTo>
                <a:lnTo>
                  <a:pt x="68" y="174"/>
                </a:lnTo>
                <a:lnTo>
                  <a:pt x="68" y="174"/>
                </a:lnTo>
                <a:lnTo>
                  <a:pt x="68" y="174"/>
                </a:lnTo>
                <a:lnTo>
                  <a:pt x="68" y="174"/>
                </a:lnTo>
                <a:lnTo>
                  <a:pt x="68" y="174"/>
                </a:lnTo>
                <a:lnTo>
                  <a:pt x="68" y="174"/>
                </a:lnTo>
                <a:lnTo>
                  <a:pt x="68" y="174"/>
                </a:lnTo>
                <a:lnTo>
                  <a:pt x="68" y="174"/>
                </a:lnTo>
                <a:lnTo>
                  <a:pt x="68" y="173"/>
                </a:lnTo>
                <a:lnTo>
                  <a:pt x="68" y="173"/>
                </a:lnTo>
                <a:lnTo>
                  <a:pt x="69" y="173"/>
                </a:lnTo>
                <a:lnTo>
                  <a:pt x="69" y="173"/>
                </a:lnTo>
                <a:lnTo>
                  <a:pt x="69" y="173"/>
                </a:lnTo>
                <a:lnTo>
                  <a:pt x="69" y="173"/>
                </a:lnTo>
                <a:lnTo>
                  <a:pt x="69" y="173"/>
                </a:lnTo>
                <a:lnTo>
                  <a:pt x="69" y="173"/>
                </a:lnTo>
                <a:lnTo>
                  <a:pt x="69" y="173"/>
                </a:lnTo>
                <a:lnTo>
                  <a:pt x="69" y="173"/>
                </a:lnTo>
                <a:lnTo>
                  <a:pt x="69" y="173"/>
                </a:lnTo>
                <a:lnTo>
                  <a:pt x="69" y="173"/>
                </a:lnTo>
                <a:lnTo>
                  <a:pt x="69" y="173"/>
                </a:lnTo>
                <a:lnTo>
                  <a:pt x="69" y="173"/>
                </a:lnTo>
                <a:lnTo>
                  <a:pt x="69" y="173"/>
                </a:lnTo>
                <a:lnTo>
                  <a:pt x="69" y="172"/>
                </a:lnTo>
                <a:lnTo>
                  <a:pt x="69" y="172"/>
                </a:lnTo>
                <a:lnTo>
                  <a:pt x="69" y="172"/>
                </a:lnTo>
                <a:lnTo>
                  <a:pt x="69" y="172"/>
                </a:lnTo>
                <a:lnTo>
                  <a:pt x="69" y="172"/>
                </a:lnTo>
                <a:lnTo>
                  <a:pt x="69" y="172"/>
                </a:lnTo>
                <a:lnTo>
                  <a:pt x="69" y="172"/>
                </a:lnTo>
                <a:lnTo>
                  <a:pt x="69" y="172"/>
                </a:lnTo>
                <a:lnTo>
                  <a:pt x="69" y="172"/>
                </a:lnTo>
                <a:lnTo>
                  <a:pt x="69" y="171"/>
                </a:lnTo>
                <a:lnTo>
                  <a:pt x="69" y="171"/>
                </a:lnTo>
                <a:lnTo>
                  <a:pt x="69" y="171"/>
                </a:lnTo>
                <a:lnTo>
                  <a:pt x="70" y="171"/>
                </a:lnTo>
                <a:lnTo>
                  <a:pt x="70" y="171"/>
                </a:lnTo>
                <a:lnTo>
                  <a:pt x="70" y="171"/>
                </a:lnTo>
                <a:lnTo>
                  <a:pt x="70" y="170"/>
                </a:lnTo>
                <a:lnTo>
                  <a:pt x="70" y="170"/>
                </a:lnTo>
                <a:lnTo>
                  <a:pt x="70" y="170"/>
                </a:lnTo>
                <a:lnTo>
                  <a:pt x="70" y="170"/>
                </a:lnTo>
                <a:lnTo>
                  <a:pt x="70" y="170"/>
                </a:lnTo>
                <a:lnTo>
                  <a:pt x="70" y="170"/>
                </a:lnTo>
                <a:lnTo>
                  <a:pt x="70" y="170"/>
                </a:lnTo>
                <a:lnTo>
                  <a:pt x="70" y="170"/>
                </a:lnTo>
                <a:lnTo>
                  <a:pt x="70" y="170"/>
                </a:lnTo>
                <a:lnTo>
                  <a:pt x="70" y="170"/>
                </a:lnTo>
                <a:lnTo>
                  <a:pt x="70" y="170"/>
                </a:lnTo>
                <a:lnTo>
                  <a:pt x="71" y="170"/>
                </a:lnTo>
                <a:lnTo>
                  <a:pt x="71" y="170"/>
                </a:lnTo>
                <a:lnTo>
                  <a:pt x="71" y="169"/>
                </a:lnTo>
                <a:lnTo>
                  <a:pt x="71" y="169"/>
                </a:lnTo>
                <a:lnTo>
                  <a:pt x="71" y="169"/>
                </a:lnTo>
                <a:lnTo>
                  <a:pt x="71" y="169"/>
                </a:lnTo>
                <a:lnTo>
                  <a:pt x="71" y="169"/>
                </a:lnTo>
                <a:lnTo>
                  <a:pt x="71" y="169"/>
                </a:lnTo>
                <a:lnTo>
                  <a:pt x="70" y="169"/>
                </a:lnTo>
                <a:lnTo>
                  <a:pt x="70" y="169"/>
                </a:lnTo>
                <a:lnTo>
                  <a:pt x="70" y="169"/>
                </a:lnTo>
                <a:lnTo>
                  <a:pt x="70" y="169"/>
                </a:lnTo>
                <a:lnTo>
                  <a:pt x="70" y="169"/>
                </a:lnTo>
                <a:lnTo>
                  <a:pt x="70" y="169"/>
                </a:lnTo>
                <a:lnTo>
                  <a:pt x="70" y="169"/>
                </a:lnTo>
                <a:lnTo>
                  <a:pt x="70" y="169"/>
                </a:lnTo>
                <a:lnTo>
                  <a:pt x="71" y="168"/>
                </a:lnTo>
                <a:lnTo>
                  <a:pt x="71" y="168"/>
                </a:lnTo>
                <a:lnTo>
                  <a:pt x="71" y="168"/>
                </a:lnTo>
                <a:lnTo>
                  <a:pt x="71" y="168"/>
                </a:lnTo>
                <a:lnTo>
                  <a:pt x="71" y="168"/>
                </a:lnTo>
                <a:lnTo>
                  <a:pt x="71" y="168"/>
                </a:lnTo>
                <a:lnTo>
                  <a:pt x="71" y="168"/>
                </a:lnTo>
                <a:lnTo>
                  <a:pt x="70" y="168"/>
                </a:lnTo>
                <a:lnTo>
                  <a:pt x="70" y="168"/>
                </a:lnTo>
                <a:lnTo>
                  <a:pt x="70" y="168"/>
                </a:lnTo>
                <a:lnTo>
                  <a:pt x="70" y="167"/>
                </a:lnTo>
                <a:lnTo>
                  <a:pt x="70" y="167"/>
                </a:lnTo>
                <a:lnTo>
                  <a:pt x="70" y="167"/>
                </a:lnTo>
                <a:lnTo>
                  <a:pt x="71" y="167"/>
                </a:lnTo>
                <a:lnTo>
                  <a:pt x="71" y="167"/>
                </a:lnTo>
                <a:lnTo>
                  <a:pt x="71" y="167"/>
                </a:lnTo>
                <a:lnTo>
                  <a:pt x="71" y="167"/>
                </a:lnTo>
                <a:lnTo>
                  <a:pt x="71" y="167"/>
                </a:lnTo>
                <a:lnTo>
                  <a:pt x="71" y="167"/>
                </a:lnTo>
                <a:lnTo>
                  <a:pt x="71" y="167"/>
                </a:lnTo>
                <a:lnTo>
                  <a:pt x="71" y="167"/>
                </a:lnTo>
                <a:lnTo>
                  <a:pt x="70" y="167"/>
                </a:lnTo>
                <a:lnTo>
                  <a:pt x="70" y="167"/>
                </a:lnTo>
                <a:lnTo>
                  <a:pt x="70" y="167"/>
                </a:lnTo>
                <a:lnTo>
                  <a:pt x="70" y="167"/>
                </a:lnTo>
                <a:lnTo>
                  <a:pt x="70" y="167"/>
                </a:lnTo>
                <a:lnTo>
                  <a:pt x="70" y="167"/>
                </a:lnTo>
                <a:lnTo>
                  <a:pt x="70" y="167"/>
                </a:lnTo>
                <a:lnTo>
                  <a:pt x="70" y="167"/>
                </a:lnTo>
                <a:lnTo>
                  <a:pt x="70" y="167"/>
                </a:lnTo>
                <a:lnTo>
                  <a:pt x="70" y="167"/>
                </a:lnTo>
                <a:lnTo>
                  <a:pt x="69" y="167"/>
                </a:lnTo>
                <a:lnTo>
                  <a:pt x="69" y="167"/>
                </a:lnTo>
                <a:lnTo>
                  <a:pt x="69" y="166"/>
                </a:lnTo>
                <a:lnTo>
                  <a:pt x="69" y="166"/>
                </a:lnTo>
                <a:lnTo>
                  <a:pt x="69" y="166"/>
                </a:lnTo>
                <a:lnTo>
                  <a:pt x="69" y="166"/>
                </a:lnTo>
                <a:lnTo>
                  <a:pt x="69" y="166"/>
                </a:lnTo>
                <a:lnTo>
                  <a:pt x="69" y="166"/>
                </a:lnTo>
                <a:lnTo>
                  <a:pt x="69" y="166"/>
                </a:lnTo>
                <a:lnTo>
                  <a:pt x="69" y="166"/>
                </a:lnTo>
                <a:lnTo>
                  <a:pt x="69" y="166"/>
                </a:lnTo>
                <a:lnTo>
                  <a:pt x="69" y="166"/>
                </a:lnTo>
                <a:lnTo>
                  <a:pt x="69" y="166"/>
                </a:lnTo>
                <a:lnTo>
                  <a:pt x="69" y="166"/>
                </a:lnTo>
                <a:lnTo>
                  <a:pt x="70" y="166"/>
                </a:lnTo>
                <a:lnTo>
                  <a:pt x="70" y="166"/>
                </a:lnTo>
                <a:lnTo>
                  <a:pt x="70" y="166"/>
                </a:lnTo>
                <a:lnTo>
                  <a:pt x="70" y="165"/>
                </a:lnTo>
                <a:lnTo>
                  <a:pt x="70" y="165"/>
                </a:lnTo>
                <a:lnTo>
                  <a:pt x="70" y="165"/>
                </a:lnTo>
                <a:lnTo>
                  <a:pt x="70" y="165"/>
                </a:lnTo>
                <a:lnTo>
                  <a:pt x="70" y="165"/>
                </a:lnTo>
                <a:lnTo>
                  <a:pt x="70" y="165"/>
                </a:lnTo>
                <a:lnTo>
                  <a:pt x="70" y="165"/>
                </a:lnTo>
                <a:lnTo>
                  <a:pt x="70" y="165"/>
                </a:lnTo>
                <a:lnTo>
                  <a:pt x="69" y="165"/>
                </a:lnTo>
                <a:lnTo>
                  <a:pt x="69" y="165"/>
                </a:lnTo>
                <a:lnTo>
                  <a:pt x="69" y="165"/>
                </a:lnTo>
                <a:lnTo>
                  <a:pt x="69" y="165"/>
                </a:lnTo>
                <a:lnTo>
                  <a:pt x="69" y="165"/>
                </a:lnTo>
                <a:lnTo>
                  <a:pt x="69" y="165"/>
                </a:lnTo>
                <a:lnTo>
                  <a:pt x="69" y="165"/>
                </a:lnTo>
                <a:lnTo>
                  <a:pt x="69" y="165"/>
                </a:lnTo>
                <a:lnTo>
                  <a:pt x="69" y="165"/>
                </a:lnTo>
                <a:lnTo>
                  <a:pt x="69" y="165"/>
                </a:lnTo>
                <a:lnTo>
                  <a:pt x="69" y="164"/>
                </a:lnTo>
                <a:lnTo>
                  <a:pt x="69" y="164"/>
                </a:lnTo>
                <a:lnTo>
                  <a:pt x="69" y="164"/>
                </a:lnTo>
                <a:lnTo>
                  <a:pt x="69" y="164"/>
                </a:lnTo>
                <a:lnTo>
                  <a:pt x="69" y="164"/>
                </a:lnTo>
                <a:lnTo>
                  <a:pt x="69" y="164"/>
                </a:lnTo>
                <a:lnTo>
                  <a:pt x="69" y="164"/>
                </a:lnTo>
                <a:lnTo>
                  <a:pt x="69" y="164"/>
                </a:lnTo>
                <a:lnTo>
                  <a:pt x="69" y="163"/>
                </a:lnTo>
                <a:lnTo>
                  <a:pt x="69" y="163"/>
                </a:lnTo>
                <a:lnTo>
                  <a:pt x="70" y="163"/>
                </a:lnTo>
                <a:lnTo>
                  <a:pt x="70" y="163"/>
                </a:lnTo>
                <a:lnTo>
                  <a:pt x="70" y="163"/>
                </a:lnTo>
                <a:lnTo>
                  <a:pt x="70" y="163"/>
                </a:lnTo>
                <a:lnTo>
                  <a:pt x="70" y="163"/>
                </a:lnTo>
                <a:lnTo>
                  <a:pt x="70" y="163"/>
                </a:lnTo>
                <a:lnTo>
                  <a:pt x="70" y="163"/>
                </a:lnTo>
                <a:lnTo>
                  <a:pt x="70" y="163"/>
                </a:lnTo>
                <a:lnTo>
                  <a:pt x="70" y="163"/>
                </a:lnTo>
                <a:lnTo>
                  <a:pt x="70" y="163"/>
                </a:lnTo>
                <a:lnTo>
                  <a:pt x="70" y="163"/>
                </a:lnTo>
                <a:lnTo>
                  <a:pt x="70" y="163"/>
                </a:lnTo>
                <a:lnTo>
                  <a:pt x="70" y="163"/>
                </a:lnTo>
                <a:lnTo>
                  <a:pt x="70" y="163"/>
                </a:lnTo>
                <a:lnTo>
                  <a:pt x="70" y="163"/>
                </a:lnTo>
                <a:lnTo>
                  <a:pt x="70" y="163"/>
                </a:lnTo>
                <a:lnTo>
                  <a:pt x="70" y="163"/>
                </a:lnTo>
                <a:lnTo>
                  <a:pt x="70" y="163"/>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1"/>
                </a:lnTo>
                <a:lnTo>
                  <a:pt x="70" y="161"/>
                </a:lnTo>
                <a:lnTo>
                  <a:pt x="70" y="161"/>
                </a:lnTo>
                <a:lnTo>
                  <a:pt x="70" y="161"/>
                </a:lnTo>
                <a:lnTo>
                  <a:pt x="70" y="161"/>
                </a:lnTo>
                <a:lnTo>
                  <a:pt x="70" y="161"/>
                </a:lnTo>
                <a:lnTo>
                  <a:pt x="70" y="161"/>
                </a:lnTo>
                <a:lnTo>
                  <a:pt x="70" y="161"/>
                </a:lnTo>
                <a:lnTo>
                  <a:pt x="70" y="161"/>
                </a:lnTo>
                <a:lnTo>
                  <a:pt x="70" y="161"/>
                </a:lnTo>
                <a:lnTo>
                  <a:pt x="70" y="161"/>
                </a:lnTo>
                <a:lnTo>
                  <a:pt x="70" y="162"/>
                </a:lnTo>
                <a:lnTo>
                  <a:pt x="70" y="162"/>
                </a:lnTo>
                <a:lnTo>
                  <a:pt x="70" y="162"/>
                </a:lnTo>
                <a:lnTo>
                  <a:pt x="70" y="161"/>
                </a:lnTo>
                <a:lnTo>
                  <a:pt x="70" y="161"/>
                </a:lnTo>
                <a:lnTo>
                  <a:pt x="70" y="161"/>
                </a:lnTo>
                <a:lnTo>
                  <a:pt x="70" y="161"/>
                </a:lnTo>
                <a:lnTo>
                  <a:pt x="70" y="161"/>
                </a:lnTo>
                <a:lnTo>
                  <a:pt x="69" y="161"/>
                </a:lnTo>
                <a:lnTo>
                  <a:pt x="69" y="161"/>
                </a:lnTo>
                <a:lnTo>
                  <a:pt x="69" y="160"/>
                </a:lnTo>
                <a:lnTo>
                  <a:pt x="69" y="160"/>
                </a:lnTo>
                <a:lnTo>
                  <a:pt x="70" y="160"/>
                </a:lnTo>
                <a:lnTo>
                  <a:pt x="70" y="160"/>
                </a:lnTo>
                <a:lnTo>
                  <a:pt x="70" y="160"/>
                </a:lnTo>
                <a:lnTo>
                  <a:pt x="70" y="160"/>
                </a:lnTo>
                <a:lnTo>
                  <a:pt x="70" y="160"/>
                </a:lnTo>
                <a:lnTo>
                  <a:pt x="70" y="160"/>
                </a:lnTo>
                <a:lnTo>
                  <a:pt x="70" y="160"/>
                </a:lnTo>
                <a:lnTo>
                  <a:pt x="70" y="160"/>
                </a:lnTo>
                <a:lnTo>
                  <a:pt x="70" y="160"/>
                </a:lnTo>
                <a:lnTo>
                  <a:pt x="70" y="160"/>
                </a:lnTo>
                <a:lnTo>
                  <a:pt x="70" y="160"/>
                </a:lnTo>
                <a:lnTo>
                  <a:pt x="70" y="160"/>
                </a:lnTo>
                <a:lnTo>
                  <a:pt x="70" y="160"/>
                </a:lnTo>
                <a:lnTo>
                  <a:pt x="70" y="160"/>
                </a:lnTo>
                <a:lnTo>
                  <a:pt x="69" y="159"/>
                </a:lnTo>
                <a:lnTo>
                  <a:pt x="69" y="159"/>
                </a:lnTo>
                <a:lnTo>
                  <a:pt x="69" y="159"/>
                </a:lnTo>
                <a:lnTo>
                  <a:pt x="69" y="159"/>
                </a:lnTo>
                <a:lnTo>
                  <a:pt x="69" y="159"/>
                </a:lnTo>
                <a:lnTo>
                  <a:pt x="70" y="159"/>
                </a:lnTo>
                <a:lnTo>
                  <a:pt x="70" y="159"/>
                </a:lnTo>
                <a:lnTo>
                  <a:pt x="70" y="159"/>
                </a:lnTo>
                <a:lnTo>
                  <a:pt x="70" y="159"/>
                </a:lnTo>
                <a:lnTo>
                  <a:pt x="70" y="159"/>
                </a:lnTo>
                <a:lnTo>
                  <a:pt x="70" y="159"/>
                </a:lnTo>
                <a:lnTo>
                  <a:pt x="70" y="159"/>
                </a:lnTo>
                <a:lnTo>
                  <a:pt x="70" y="159"/>
                </a:lnTo>
                <a:lnTo>
                  <a:pt x="70" y="159"/>
                </a:lnTo>
                <a:lnTo>
                  <a:pt x="70" y="159"/>
                </a:lnTo>
                <a:lnTo>
                  <a:pt x="70" y="159"/>
                </a:lnTo>
                <a:lnTo>
                  <a:pt x="70" y="159"/>
                </a:lnTo>
                <a:lnTo>
                  <a:pt x="70" y="159"/>
                </a:lnTo>
                <a:lnTo>
                  <a:pt x="70" y="159"/>
                </a:lnTo>
                <a:lnTo>
                  <a:pt x="70" y="158"/>
                </a:lnTo>
                <a:lnTo>
                  <a:pt x="70" y="158"/>
                </a:lnTo>
                <a:lnTo>
                  <a:pt x="70" y="158"/>
                </a:lnTo>
                <a:lnTo>
                  <a:pt x="70" y="158"/>
                </a:lnTo>
                <a:lnTo>
                  <a:pt x="70" y="158"/>
                </a:lnTo>
                <a:lnTo>
                  <a:pt x="70" y="158"/>
                </a:lnTo>
                <a:lnTo>
                  <a:pt x="69" y="158"/>
                </a:lnTo>
                <a:lnTo>
                  <a:pt x="69" y="158"/>
                </a:lnTo>
                <a:lnTo>
                  <a:pt x="69" y="158"/>
                </a:lnTo>
                <a:lnTo>
                  <a:pt x="69" y="158"/>
                </a:lnTo>
                <a:lnTo>
                  <a:pt x="69" y="158"/>
                </a:lnTo>
                <a:lnTo>
                  <a:pt x="69" y="158"/>
                </a:lnTo>
                <a:lnTo>
                  <a:pt x="69" y="158"/>
                </a:lnTo>
                <a:lnTo>
                  <a:pt x="69" y="157"/>
                </a:lnTo>
                <a:lnTo>
                  <a:pt x="69" y="157"/>
                </a:lnTo>
                <a:lnTo>
                  <a:pt x="69" y="157"/>
                </a:lnTo>
                <a:lnTo>
                  <a:pt x="69" y="157"/>
                </a:lnTo>
                <a:lnTo>
                  <a:pt x="69" y="157"/>
                </a:lnTo>
                <a:lnTo>
                  <a:pt x="69" y="157"/>
                </a:lnTo>
                <a:lnTo>
                  <a:pt x="69" y="157"/>
                </a:lnTo>
                <a:lnTo>
                  <a:pt x="69" y="156"/>
                </a:lnTo>
                <a:lnTo>
                  <a:pt x="69" y="156"/>
                </a:lnTo>
                <a:lnTo>
                  <a:pt x="69" y="156"/>
                </a:lnTo>
                <a:lnTo>
                  <a:pt x="70" y="156"/>
                </a:lnTo>
                <a:lnTo>
                  <a:pt x="70" y="156"/>
                </a:lnTo>
                <a:lnTo>
                  <a:pt x="70" y="156"/>
                </a:lnTo>
                <a:lnTo>
                  <a:pt x="70" y="156"/>
                </a:lnTo>
                <a:lnTo>
                  <a:pt x="70" y="156"/>
                </a:lnTo>
                <a:lnTo>
                  <a:pt x="70" y="156"/>
                </a:lnTo>
                <a:lnTo>
                  <a:pt x="70" y="156"/>
                </a:lnTo>
                <a:lnTo>
                  <a:pt x="70" y="156"/>
                </a:lnTo>
                <a:lnTo>
                  <a:pt x="70" y="156"/>
                </a:lnTo>
                <a:lnTo>
                  <a:pt x="71" y="156"/>
                </a:lnTo>
                <a:lnTo>
                  <a:pt x="71" y="156"/>
                </a:lnTo>
                <a:lnTo>
                  <a:pt x="71" y="156"/>
                </a:lnTo>
                <a:lnTo>
                  <a:pt x="71" y="156"/>
                </a:lnTo>
                <a:lnTo>
                  <a:pt x="71" y="156"/>
                </a:lnTo>
                <a:lnTo>
                  <a:pt x="70" y="156"/>
                </a:lnTo>
                <a:lnTo>
                  <a:pt x="70" y="156"/>
                </a:lnTo>
                <a:lnTo>
                  <a:pt x="70" y="156"/>
                </a:lnTo>
                <a:lnTo>
                  <a:pt x="70" y="156"/>
                </a:lnTo>
                <a:lnTo>
                  <a:pt x="70" y="156"/>
                </a:lnTo>
                <a:lnTo>
                  <a:pt x="70" y="156"/>
                </a:lnTo>
                <a:lnTo>
                  <a:pt x="70" y="155"/>
                </a:lnTo>
                <a:lnTo>
                  <a:pt x="70" y="155"/>
                </a:lnTo>
                <a:lnTo>
                  <a:pt x="70" y="155"/>
                </a:lnTo>
                <a:lnTo>
                  <a:pt x="70" y="155"/>
                </a:lnTo>
                <a:lnTo>
                  <a:pt x="70" y="155"/>
                </a:lnTo>
                <a:lnTo>
                  <a:pt x="70" y="155"/>
                </a:lnTo>
                <a:lnTo>
                  <a:pt x="70" y="155"/>
                </a:lnTo>
                <a:lnTo>
                  <a:pt x="70" y="155"/>
                </a:lnTo>
                <a:lnTo>
                  <a:pt x="71" y="155"/>
                </a:lnTo>
                <a:lnTo>
                  <a:pt x="71" y="155"/>
                </a:lnTo>
                <a:lnTo>
                  <a:pt x="71" y="155"/>
                </a:lnTo>
                <a:lnTo>
                  <a:pt x="71" y="155"/>
                </a:lnTo>
                <a:lnTo>
                  <a:pt x="71" y="155"/>
                </a:lnTo>
                <a:lnTo>
                  <a:pt x="71" y="155"/>
                </a:lnTo>
                <a:lnTo>
                  <a:pt x="72" y="155"/>
                </a:lnTo>
                <a:lnTo>
                  <a:pt x="72" y="155"/>
                </a:lnTo>
                <a:lnTo>
                  <a:pt x="72" y="155"/>
                </a:lnTo>
                <a:lnTo>
                  <a:pt x="72" y="154"/>
                </a:lnTo>
                <a:lnTo>
                  <a:pt x="72" y="154"/>
                </a:lnTo>
                <a:lnTo>
                  <a:pt x="72" y="154"/>
                </a:lnTo>
                <a:lnTo>
                  <a:pt x="72" y="154"/>
                </a:lnTo>
                <a:lnTo>
                  <a:pt x="72" y="154"/>
                </a:lnTo>
                <a:lnTo>
                  <a:pt x="72" y="154"/>
                </a:lnTo>
                <a:lnTo>
                  <a:pt x="72" y="154"/>
                </a:lnTo>
                <a:lnTo>
                  <a:pt x="72" y="154"/>
                </a:lnTo>
                <a:lnTo>
                  <a:pt x="72" y="154"/>
                </a:lnTo>
                <a:lnTo>
                  <a:pt x="72" y="153"/>
                </a:lnTo>
                <a:lnTo>
                  <a:pt x="72" y="153"/>
                </a:lnTo>
                <a:lnTo>
                  <a:pt x="72" y="153"/>
                </a:lnTo>
                <a:lnTo>
                  <a:pt x="72" y="153"/>
                </a:lnTo>
                <a:lnTo>
                  <a:pt x="72" y="153"/>
                </a:lnTo>
                <a:lnTo>
                  <a:pt x="72" y="153"/>
                </a:lnTo>
                <a:lnTo>
                  <a:pt x="72" y="153"/>
                </a:lnTo>
                <a:lnTo>
                  <a:pt x="72" y="153"/>
                </a:lnTo>
                <a:lnTo>
                  <a:pt x="72" y="153"/>
                </a:lnTo>
                <a:lnTo>
                  <a:pt x="72" y="153"/>
                </a:lnTo>
                <a:lnTo>
                  <a:pt x="72" y="153"/>
                </a:lnTo>
                <a:lnTo>
                  <a:pt x="72" y="153"/>
                </a:lnTo>
                <a:lnTo>
                  <a:pt x="72" y="152"/>
                </a:lnTo>
                <a:lnTo>
                  <a:pt x="72" y="152"/>
                </a:lnTo>
                <a:lnTo>
                  <a:pt x="72" y="152"/>
                </a:lnTo>
                <a:lnTo>
                  <a:pt x="72" y="152"/>
                </a:lnTo>
                <a:lnTo>
                  <a:pt x="72" y="152"/>
                </a:lnTo>
                <a:lnTo>
                  <a:pt x="72" y="152"/>
                </a:lnTo>
                <a:lnTo>
                  <a:pt x="72" y="151"/>
                </a:lnTo>
                <a:lnTo>
                  <a:pt x="72" y="151"/>
                </a:lnTo>
                <a:lnTo>
                  <a:pt x="72" y="151"/>
                </a:lnTo>
                <a:lnTo>
                  <a:pt x="72" y="151"/>
                </a:lnTo>
                <a:lnTo>
                  <a:pt x="72" y="151"/>
                </a:lnTo>
                <a:lnTo>
                  <a:pt x="72" y="151"/>
                </a:lnTo>
                <a:lnTo>
                  <a:pt x="72" y="151"/>
                </a:lnTo>
                <a:lnTo>
                  <a:pt x="72" y="151"/>
                </a:lnTo>
                <a:lnTo>
                  <a:pt x="72" y="151"/>
                </a:lnTo>
                <a:lnTo>
                  <a:pt x="72" y="151"/>
                </a:lnTo>
                <a:lnTo>
                  <a:pt x="72" y="151"/>
                </a:lnTo>
                <a:lnTo>
                  <a:pt x="72" y="151"/>
                </a:lnTo>
                <a:lnTo>
                  <a:pt x="72" y="151"/>
                </a:lnTo>
                <a:lnTo>
                  <a:pt x="72" y="151"/>
                </a:lnTo>
                <a:lnTo>
                  <a:pt x="71" y="151"/>
                </a:lnTo>
                <a:lnTo>
                  <a:pt x="71" y="151"/>
                </a:lnTo>
                <a:lnTo>
                  <a:pt x="71" y="151"/>
                </a:lnTo>
                <a:lnTo>
                  <a:pt x="71" y="151"/>
                </a:lnTo>
                <a:lnTo>
                  <a:pt x="71" y="152"/>
                </a:lnTo>
                <a:lnTo>
                  <a:pt x="71" y="152"/>
                </a:lnTo>
                <a:lnTo>
                  <a:pt x="70" y="152"/>
                </a:lnTo>
                <a:lnTo>
                  <a:pt x="70" y="152"/>
                </a:lnTo>
                <a:lnTo>
                  <a:pt x="70" y="152"/>
                </a:lnTo>
                <a:lnTo>
                  <a:pt x="70" y="152"/>
                </a:lnTo>
                <a:lnTo>
                  <a:pt x="70" y="152"/>
                </a:lnTo>
                <a:lnTo>
                  <a:pt x="70" y="152"/>
                </a:lnTo>
                <a:lnTo>
                  <a:pt x="70" y="152"/>
                </a:lnTo>
                <a:lnTo>
                  <a:pt x="70" y="152"/>
                </a:lnTo>
                <a:lnTo>
                  <a:pt x="70" y="151"/>
                </a:lnTo>
                <a:lnTo>
                  <a:pt x="70" y="151"/>
                </a:lnTo>
                <a:lnTo>
                  <a:pt x="70" y="151"/>
                </a:lnTo>
                <a:lnTo>
                  <a:pt x="70" y="151"/>
                </a:lnTo>
                <a:lnTo>
                  <a:pt x="70" y="151"/>
                </a:lnTo>
                <a:lnTo>
                  <a:pt x="70" y="151"/>
                </a:lnTo>
                <a:lnTo>
                  <a:pt x="70" y="151"/>
                </a:lnTo>
                <a:lnTo>
                  <a:pt x="70" y="151"/>
                </a:lnTo>
                <a:lnTo>
                  <a:pt x="70" y="151"/>
                </a:lnTo>
                <a:lnTo>
                  <a:pt x="70" y="150"/>
                </a:lnTo>
                <a:lnTo>
                  <a:pt x="70" y="150"/>
                </a:lnTo>
                <a:lnTo>
                  <a:pt x="70" y="150"/>
                </a:lnTo>
                <a:lnTo>
                  <a:pt x="70" y="150"/>
                </a:lnTo>
                <a:lnTo>
                  <a:pt x="70" y="150"/>
                </a:lnTo>
                <a:lnTo>
                  <a:pt x="70" y="150"/>
                </a:lnTo>
                <a:lnTo>
                  <a:pt x="70" y="150"/>
                </a:lnTo>
                <a:lnTo>
                  <a:pt x="70" y="150"/>
                </a:lnTo>
                <a:lnTo>
                  <a:pt x="70" y="150"/>
                </a:lnTo>
                <a:lnTo>
                  <a:pt x="70" y="150"/>
                </a:lnTo>
                <a:lnTo>
                  <a:pt x="70" y="150"/>
                </a:lnTo>
                <a:lnTo>
                  <a:pt x="70" y="150"/>
                </a:lnTo>
                <a:lnTo>
                  <a:pt x="70" y="149"/>
                </a:lnTo>
                <a:lnTo>
                  <a:pt x="70" y="149"/>
                </a:lnTo>
                <a:lnTo>
                  <a:pt x="70" y="149"/>
                </a:lnTo>
                <a:lnTo>
                  <a:pt x="70" y="149"/>
                </a:lnTo>
                <a:lnTo>
                  <a:pt x="70" y="149"/>
                </a:lnTo>
                <a:lnTo>
                  <a:pt x="69" y="149"/>
                </a:lnTo>
                <a:lnTo>
                  <a:pt x="69" y="149"/>
                </a:lnTo>
                <a:lnTo>
                  <a:pt x="69" y="149"/>
                </a:lnTo>
                <a:lnTo>
                  <a:pt x="69" y="149"/>
                </a:lnTo>
                <a:lnTo>
                  <a:pt x="69" y="149"/>
                </a:lnTo>
                <a:lnTo>
                  <a:pt x="69" y="149"/>
                </a:lnTo>
                <a:lnTo>
                  <a:pt x="68" y="149"/>
                </a:lnTo>
                <a:lnTo>
                  <a:pt x="68" y="149"/>
                </a:lnTo>
                <a:lnTo>
                  <a:pt x="68" y="149"/>
                </a:lnTo>
                <a:lnTo>
                  <a:pt x="68" y="149"/>
                </a:lnTo>
                <a:lnTo>
                  <a:pt x="68" y="149"/>
                </a:lnTo>
                <a:lnTo>
                  <a:pt x="68" y="149"/>
                </a:lnTo>
                <a:lnTo>
                  <a:pt x="68" y="148"/>
                </a:lnTo>
                <a:lnTo>
                  <a:pt x="68" y="148"/>
                </a:lnTo>
                <a:lnTo>
                  <a:pt x="68" y="148"/>
                </a:lnTo>
                <a:lnTo>
                  <a:pt x="68" y="148"/>
                </a:lnTo>
                <a:lnTo>
                  <a:pt x="69" y="148"/>
                </a:lnTo>
                <a:lnTo>
                  <a:pt x="69" y="148"/>
                </a:lnTo>
                <a:lnTo>
                  <a:pt x="69" y="148"/>
                </a:lnTo>
                <a:lnTo>
                  <a:pt x="69" y="148"/>
                </a:lnTo>
                <a:lnTo>
                  <a:pt x="69" y="148"/>
                </a:lnTo>
                <a:lnTo>
                  <a:pt x="69" y="148"/>
                </a:lnTo>
                <a:lnTo>
                  <a:pt x="69" y="148"/>
                </a:lnTo>
                <a:lnTo>
                  <a:pt x="69" y="148"/>
                </a:lnTo>
                <a:lnTo>
                  <a:pt x="69" y="148"/>
                </a:lnTo>
                <a:lnTo>
                  <a:pt x="69" y="148"/>
                </a:lnTo>
                <a:lnTo>
                  <a:pt x="69" y="148"/>
                </a:lnTo>
                <a:lnTo>
                  <a:pt x="69" y="147"/>
                </a:lnTo>
                <a:lnTo>
                  <a:pt x="69" y="147"/>
                </a:lnTo>
                <a:lnTo>
                  <a:pt x="69" y="147"/>
                </a:lnTo>
                <a:lnTo>
                  <a:pt x="69" y="147"/>
                </a:lnTo>
                <a:lnTo>
                  <a:pt x="69" y="147"/>
                </a:lnTo>
                <a:lnTo>
                  <a:pt x="69" y="147"/>
                </a:lnTo>
                <a:lnTo>
                  <a:pt x="69" y="147"/>
                </a:lnTo>
                <a:lnTo>
                  <a:pt x="69" y="146"/>
                </a:lnTo>
                <a:lnTo>
                  <a:pt x="69" y="146"/>
                </a:lnTo>
                <a:lnTo>
                  <a:pt x="69" y="146"/>
                </a:lnTo>
                <a:lnTo>
                  <a:pt x="69" y="146"/>
                </a:lnTo>
                <a:lnTo>
                  <a:pt x="69" y="146"/>
                </a:lnTo>
                <a:lnTo>
                  <a:pt x="69" y="146"/>
                </a:lnTo>
                <a:lnTo>
                  <a:pt x="68" y="146"/>
                </a:lnTo>
                <a:lnTo>
                  <a:pt x="68" y="146"/>
                </a:lnTo>
                <a:lnTo>
                  <a:pt x="68" y="146"/>
                </a:lnTo>
                <a:lnTo>
                  <a:pt x="68" y="146"/>
                </a:lnTo>
                <a:lnTo>
                  <a:pt x="68" y="146"/>
                </a:lnTo>
                <a:lnTo>
                  <a:pt x="68" y="146"/>
                </a:lnTo>
                <a:lnTo>
                  <a:pt x="68" y="146"/>
                </a:lnTo>
                <a:lnTo>
                  <a:pt x="68" y="147"/>
                </a:lnTo>
                <a:lnTo>
                  <a:pt x="68" y="147"/>
                </a:lnTo>
                <a:lnTo>
                  <a:pt x="68" y="147"/>
                </a:lnTo>
                <a:lnTo>
                  <a:pt x="68" y="147"/>
                </a:lnTo>
                <a:lnTo>
                  <a:pt x="68" y="147"/>
                </a:lnTo>
                <a:lnTo>
                  <a:pt x="68" y="147"/>
                </a:lnTo>
                <a:lnTo>
                  <a:pt x="68" y="147"/>
                </a:lnTo>
                <a:lnTo>
                  <a:pt x="68" y="147"/>
                </a:lnTo>
                <a:lnTo>
                  <a:pt x="68" y="147"/>
                </a:lnTo>
                <a:lnTo>
                  <a:pt x="68" y="147"/>
                </a:lnTo>
                <a:lnTo>
                  <a:pt x="68" y="147"/>
                </a:lnTo>
                <a:lnTo>
                  <a:pt x="68" y="146"/>
                </a:lnTo>
                <a:lnTo>
                  <a:pt x="68" y="146"/>
                </a:lnTo>
                <a:lnTo>
                  <a:pt x="68" y="146"/>
                </a:lnTo>
                <a:lnTo>
                  <a:pt x="68" y="146"/>
                </a:lnTo>
                <a:lnTo>
                  <a:pt x="68" y="146"/>
                </a:lnTo>
                <a:lnTo>
                  <a:pt x="68" y="146"/>
                </a:lnTo>
                <a:lnTo>
                  <a:pt x="68" y="146"/>
                </a:lnTo>
                <a:lnTo>
                  <a:pt x="68" y="146"/>
                </a:lnTo>
                <a:lnTo>
                  <a:pt x="68" y="146"/>
                </a:lnTo>
                <a:lnTo>
                  <a:pt x="68" y="146"/>
                </a:lnTo>
                <a:lnTo>
                  <a:pt x="68" y="145"/>
                </a:lnTo>
                <a:lnTo>
                  <a:pt x="68" y="145"/>
                </a:lnTo>
                <a:lnTo>
                  <a:pt x="68" y="145"/>
                </a:lnTo>
                <a:lnTo>
                  <a:pt x="68" y="145"/>
                </a:lnTo>
                <a:lnTo>
                  <a:pt x="68" y="145"/>
                </a:lnTo>
                <a:lnTo>
                  <a:pt x="68" y="145"/>
                </a:lnTo>
                <a:lnTo>
                  <a:pt x="68" y="145"/>
                </a:lnTo>
                <a:lnTo>
                  <a:pt x="68" y="145"/>
                </a:lnTo>
                <a:lnTo>
                  <a:pt x="67" y="145"/>
                </a:lnTo>
                <a:lnTo>
                  <a:pt x="68" y="145"/>
                </a:lnTo>
                <a:lnTo>
                  <a:pt x="68" y="145"/>
                </a:lnTo>
                <a:lnTo>
                  <a:pt x="68" y="145"/>
                </a:lnTo>
                <a:lnTo>
                  <a:pt x="68" y="145"/>
                </a:lnTo>
                <a:lnTo>
                  <a:pt x="68" y="145"/>
                </a:lnTo>
                <a:lnTo>
                  <a:pt x="68" y="144"/>
                </a:lnTo>
                <a:lnTo>
                  <a:pt x="68" y="144"/>
                </a:lnTo>
                <a:lnTo>
                  <a:pt x="68" y="144"/>
                </a:lnTo>
                <a:lnTo>
                  <a:pt x="68" y="144"/>
                </a:lnTo>
                <a:lnTo>
                  <a:pt x="68" y="144"/>
                </a:lnTo>
                <a:lnTo>
                  <a:pt x="68" y="143"/>
                </a:lnTo>
                <a:lnTo>
                  <a:pt x="68" y="143"/>
                </a:lnTo>
                <a:lnTo>
                  <a:pt x="68" y="143"/>
                </a:lnTo>
                <a:lnTo>
                  <a:pt x="68" y="143"/>
                </a:lnTo>
                <a:lnTo>
                  <a:pt x="68" y="143"/>
                </a:lnTo>
                <a:lnTo>
                  <a:pt x="68" y="143"/>
                </a:lnTo>
                <a:lnTo>
                  <a:pt x="68" y="143"/>
                </a:lnTo>
                <a:lnTo>
                  <a:pt x="68" y="143"/>
                </a:lnTo>
                <a:lnTo>
                  <a:pt x="68" y="143"/>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7" y="142"/>
                </a:lnTo>
                <a:lnTo>
                  <a:pt x="67" y="142"/>
                </a:lnTo>
                <a:lnTo>
                  <a:pt x="67" y="142"/>
                </a:lnTo>
                <a:lnTo>
                  <a:pt x="67" y="142"/>
                </a:lnTo>
                <a:lnTo>
                  <a:pt x="67" y="142"/>
                </a:lnTo>
                <a:lnTo>
                  <a:pt x="67" y="142"/>
                </a:lnTo>
                <a:lnTo>
                  <a:pt x="67" y="142"/>
                </a:lnTo>
                <a:lnTo>
                  <a:pt x="67" y="141"/>
                </a:lnTo>
                <a:lnTo>
                  <a:pt x="68" y="141"/>
                </a:lnTo>
                <a:lnTo>
                  <a:pt x="68" y="141"/>
                </a:lnTo>
                <a:lnTo>
                  <a:pt x="68" y="141"/>
                </a:lnTo>
                <a:lnTo>
                  <a:pt x="68" y="141"/>
                </a:lnTo>
                <a:lnTo>
                  <a:pt x="68" y="141"/>
                </a:lnTo>
                <a:lnTo>
                  <a:pt x="68" y="141"/>
                </a:lnTo>
                <a:lnTo>
                  <a:pt x="68" y="141"/>
                </a:lnTo>
                <a:lnTo>
                  <a:pt x="68" y="141"/>
                </a:lnTo>
                <a:lnTo>
                  <a:pt x="68" y="141"/>
                </a:lnTo>
                <a:lnTo>
                  <a:pt x="68" y="140"/>
                </a:lnTo>
                <a:lnTo>
                  <a:pt x="68" y="140"/>
                </a:lnTo>
                <a:lnTo>
                  <a:pt x="68" y="140"/>
                </a:lnTo>
                <a:lnTo>
                  <a:pt x="68" y="140"/>
                </a:lnTo>
                <a:lnTo>
                  <a:pt x="68" y="140"/>
                </a:lnTo>
                <a:lnTo>
                  <a:pt x="68" y="140"/>
                </a:lnTo>
                <a:lnTo>
                  <a:pt x="68" y="139"/>
                </a:lnTo>
                <a:lnTo>
                  <a:pt x="68" y="139"/>
                </a:lnTo>
                <a:lnTo>
                  <a:pt x="68" y="139"/>
                </a:lnTo>
                <a:lnTo>
                  <a:pt x="68" y="139"/>
                </a:lnTo>
                <a:lnTo>
                  <a:pt x="68" y="139"/>
                </a:lnTo>
                <a:lnTo>
                  <a:pt x="68" y="139"/>
                </a:lnTo>
                <a:lnTo>
                  <a:pt x="68" y="139"/>
                </a:lnTo>
                <a:lnTo>
                  <a:pt x="69" y="139"/>
                </a:lnTo>
                <a:lnTo>
                  <a:pt x="69" y="139"/>
                </a:lnTo>
                <a:lnTo>
                  <a:pt x="69" y="139"/>
                </a:lnTo>
                <a:lnTo>
                  <a:pt x="69" y="139"/>
                </a:lnTo>
                <a:lnTo>
                  <a:pt x="69" y="139"/>
                </a:lnTo>
                <a:lnTo>
                  <a:pt x="69" y="139"/>
                </a:lnTo>
                <a:lnTo>
                  <a:pt x="69" y="139"/>
                </a:lnTo>
                <a:lnTo>
                  <a:pt x="69" y="138"/>
                </a:lnTo>
                <a:lnTo>
                  <a:pt x="69" y="138"/>
                </a:lnTo>
                <a:lnTo>
                  <a:pt x="69" y="138"/>
                </a:lnTo>
                <a:lnTo>
                  <a:pt x="69" y="138"/>
                </a:lnTo>
                <a:lnTo>
                  <a:pt x="69" y="138"/>
                </a:lnTo>
                <a:lnTo>
                  <a:pt x="69" y="138"/>
                </a:lnTo>
                <a:lnTo>
                  <a:pt x="69" y="138"/>
                </a:lnTo>
                <a:lnTo>
                  <a:pt x="68" y="138"/>
                </a:lnTo>
                <a:lnTo>
                  <a:pt x="68" y="138"/>
                </a:lnTo>
                <a:lnTo>
                  <a:pt x="68" y="138"/>
                </a:lnTo>
                <a:lnTo>
                  <a:pt x="68" y="138"/>
                </a:lnTo>
                <a:lnTo>
                  <a:pt x="68" y="138"/>
                </a:lnTo>
                <a:lnTo>
                  <a:pt x="68" y="138"/>
                </a:lnTo>
                <a:lnTo>
                  <a:pt x="68" y="138"/>
                </a:lnTo>
                <a:lnTo>
                  <a:pt x="68" y="138"/>
                </a:lnTo>
                <a:lnTo>
                  <a:pt x="68" y="138"/>
                </a:lnTo>
                <a:lnTo>
                  <a:pt x="68" y="139"/>
                </a:lnTo>
                <a:lnTo>
                  <a:pt x="68" y="139"/>
                </a:lnTo>
                <a:lnTo>
                  <a:pt x="68" y="139"/>
                </a:lnTo>
                <a:lnTo>
                  <a:pt x="68" y="139"/>
                </a:lnTo>
                <a:lnTo>
                  <a:pt x="68" y="139"/>
                </a:lnTo>
                <a:lnTo>
                  <a:pt x="68" y="139"/>
                </a:lnTo>
                <a:lnTo>
                  <a:pt x="68" y="139"/>
                </a:lnTo>
                <a:lnTo>
                  <a:pt x="68" y="139"/>
                </a:lnTo>
                <a:lnTo>
                  <a:pt x="67" y="139"/>
                </a:lnTo>
                <a:lnTo>
                  <a:pt x="67" y="138"/>
                </a:lnTo>
                <a:lnTo>
                  <a:pt x="67" y="138"/>
                </a:lnTo>
                <a:lnTo>
                  <a:pt x="67" y="138"/>
                </a:lnTo>
                <a:lnTo>
                  <a:pt x="67" y="138"/>
                </a:lnTo>
                <a:lnTo>
                  <a:pt x="67" y="138"/>
                </a:lnTo>
                <a:lnTo>
                  <a:pt x="68" y="138"/>
                </a:lnTo>
                <a:lnTo>
                  <a:pt x="68" y="138"/>
                </a:lnTo>
                <a:lnTo>
                  <a:pt x="68" y="138"/>
                </a:lnTo>
                <a:lnTo>
                  <a:pt x="68" y="138"/>
                </a:lnTo>
                <a:lnTo>
                  <a:pt x="68" y="138"/>
                </a:lnTo>
                <a:lnTo>
                  <a:pt x="68" y="138"/>
                </a:lnTo>
                <a:lnTo>
                  <a:pt x="68" y="138"/>
                </a:lnTo>
                <a:lnTo>
                  <a:pt x="68" y="138"/>
                </a:lnTo>
                <a:lnTo>
                  <a:pt x="68" y="138"/>
                </a:lnTo>
                <a:lnTo>
                  <a:pt x="68" y="138"/>
                </a:lnTo>
                <a:lnTo>
                  <a:pt x="68" y="138"/>
                </a:lnTo>
                <a:lnTo>
                  <a:pt x="68" y="138"/>
                </a:lnTo>
                <a:lnTo>
                  <a:pt x="68" y="138"/>
                </a:lnTo>
                <a:lnTo>
                  <a:pt x="68" y="138"/>
                </a:lnTo>
                <a:lnTo>
                  <a:pt x="68" y="137"/>
                </a:lnTo>
                <a:lnTo>
                  <a:pt x="68" y="137"/>
                </a:lnTo>
                <a:lnTo>
                  <a:pt x="68" y="137"/>
                </a:lnTo>
                <a:lnTo>
                  <a:pt x="68" y="137"/>
                </a:lnTo>
                <a:lnTo>
                  <a:pt x="68" y="137"/>
                </a:lnTo>
                <a:lnTo>
                  <a:pt x="68" y="137"/>
                </a:lnTo>
                <a:lnTo>
                  <a:pt x="68" y="137"/>
                </a:lnTo>
                <a:lnTo>
                  <a:pt x="68" y="136"/>
                </a:lnTo>
                <a:lnTo>
                  <a:pt x="68" y="136"/>
                </a:lnTo>
                <a:lnTo>
                  <a:pt x="68" y="136"/>
                </a:lnTo>
                <a:lnTo>
                  <a:pt x="68" y="136"/>
                </a:lnTo>
                <a:lnTo>
                  <a:pt x="68" y="136"/>
                </a:lnTo>
                <a:lnTo>
                  <a:pt x="68" y="136"/>
                </a:lnTo>
                <a:lnTo>
                  <a:pt x="68" y="136"/>
                </a:lnTo>
                <a:lnTo>
                  <a:pt x="68" y="136"/>
                </a:lnTo>
                <a:lnTo>
                  <a:pt x="68" y="136"/>
                </a:lnTo>
                <a:lnTo>
                  <a:pt x="68" y="136"/>
                </a:lnTo>
                <a:lnTo>
                  <a:pt x="68" y="136"/>
                </a:lnTo>
                <a:lnTo>
                  <a:pt x="68" y="136"/>
                </a:lnTo>
                <a:lnTo>
                  <a:pt x="68" y="136"/>
                </a:lnTo>
                <a:lnTo>
                  <a:pt x="68" y="136"/>
                </a:lnTo>
                <a:lnTo>
                  <a:pt x="69" y="135"/>
                </a:lnTo>
                <a:lnTo>
                  <a:pt x="69" y="135"/>
                </a:lnTo>
                <a:lnTo>
                  <a:pt x="69" y="135"/>
                </a:lnTo>
                <a:lnTo>
                  <a:pt x="69" y="135"/>
                </a:lnTo>
                <a:lnTo>
                  <a:pt x="69" y="135"/>
                </a:lnTo>
                <a:lnTo>
                  <a:pt x="69" y="135"/>
                </a:lnTo>
                <a:lnTo>
                  <a:pt x="69" y="135"/>
                </a:lnTo>
                <a:lnTo>
                  <a:pt x="69" y="135"/>
                </a:lnTo>
                <a:lnTo>
                  <a:pt x="69" y="135"/>
                </a:lnTo>
                <a:lnTo>
                  <a:pt x="69" y="135"/>
                </a:lnTo>
                <a:lnTo>
                  <a:pt x="69" y="135"/>
                </a:lnTo>
                <a:lnTo>
                  <a:pt x="69" y="135"/>
                </a:lnTo>
                <a:lnTo>
                  <a:pt x="68" y="135"/>
                </a:lnTo>
                <a:lnTo>
                  <a:pt x="68" y="135"/>
                </a:lnTo>
                <a:lnTo>
                  <a:pt x="68" y="134"/>
                </a:lnTo>
                <a:lnTo>
                  <a:pt x="68" y="134"/>
                </a:lnTo>
                <a:lnTo>
                  <a:pt x="68" y="134"/>
                </a:lnTo>
                <a:lnTo>
                  <a:pt x="68" y="134"/>
                </a:lnTo>
                <a:lnTo>
                  <a:pt x="68" y="134"/>
                </a:lnTo>
                <a:lnTo>
                  <a:pt x="68" y="134"/>
                </a:lnTo>
                <a:lnTo>
                  <a:pt x="68" y="134"/>
                </a:lnTo>
                <a:lnTo>
                  <a:pt x="69" y="134"/>
                </a:lnTo>
                <a:lnTo>
                  <a:pt x="69" y="134"/>
                </a:lnTo>
                <a:lnTo>
                  <a:pt x="69" y="134"/>
                </a:lnTo>
                <a:lnTo>
                  <a:pt x="69" y="134"/>
                </a:lnTo>
                <a:lnTo>
                  <a:pt x="69" y="134"/>
                </a:lnTo>
                <a:lnTo>
                  <a:pt x="68" y="134"/>
                </a:lnTo>
                <a:lnTo>
                  <a:pt x="68" y="134"/>
                </a:lnTo>
                <a:lnTo>
                  <a:pt x="68" y="134"/>
                </a:lnTo>
                <a:lnTo>
                  <a:pt x="68" y="133"/>
                </a:lnTo>
                <a:lnTo>
                  <a:pt x="68" y="133"/>
                </a:lnTo>
                <a:lnTo>
                  <a:pt x="68" y="133"/>
                </a:lnTo>
                <a:lnTo>
                  <a:pt x="68" y="133"/>
                </a:lnTo>
                <a:lnTo>
                  <a:pt x="68" y="133"/>
                </a:lnTo>
                <a:lnTo>
                  <a:pt x="68" y="132"/>
                </a:lnTo>
                <a:lnTo>
                  <a:pt x="68" y="132"/>
                </a:lnTo>
                <a:lnTo>
                  <a:pt x="68" y="132"/>
                </a:lnTo>
                <a:lnTo>
                  <a:pt x="68" y="132"/>
                </a:lnTo>
                <a:lnTo>
                  <a:pt x="68" y="132"/>
                </a:lnTo>
                <a:lnTo>
                  <a:pt x="68" y="132"/>
                </a:lnTo>
                <a:lnTo>
                  <a:pt x="68" y="132"/>
                </a:lnTo>
                <a:lnTo>
                  <a:pt x="68" y="132"/>
                </a:lnTo>
                <a:lnTo>
                  <a:pt x="69" y="132"/>
                </a:lnTo>
                <a:lnTo>
                  <a:pt x="69" y="132"/>
                </a:lnTo>
                <a:lnTo>
                  <a:pt x="69" y="132"/>
                </a:lnTo>
                <a:lnTo>
                  <a:pt x="69" y="132"/>
                </a:lnTo>
                <a:lnTo>
                  <a:pt x="69" y="132"/>
                </a:lnTo>
                <a:lnTo>
                  <a:pt x="69" y="132"/>
                </a:lnTo>
                <a:lnTo>
                  <a:pt x="68" y="132"/>
                </a:lnTo>
                <a:lnTo>
                  <a:pt x="68" y="132"/>
                </a:lnTo>
                <a:lnTo>
                  <a:pt x="68" y="131"/>
                </a:lnTo>
                <a:lnTo>
                  <a:pt x="68" y="131"/>
                </a:lnTo>
                <a:lnTo>
                  <a:pt x="68" y="131"/>
                </a:lnTo>
                <a:lnTo>
                  <a:pt x="68" y="131"/>
                </a:lnTo>
                <a:lnTo>
                  <a:pt x="68" y="131"/>
                </a:lnTo>
                <a:lnTo>
                  <a:pt x="68" y="131"/>
                </a:lnTo>
                <a:lnTo>
                  <a:pt x="68" y="131"/>
                </a:lnTo>
                <a:lnTo>
                  <a:pt x="69" y="131"/>
                </a:lnTo>
                <a:lnTo>
                  <a:pt x="69" y="131"/>
                </a:lnTo>
                <a:lnTo>
                  <a:pt x="69" y="131"/>
                </a:lnTo>
                <a:lnTo>
                  <a:pt x="69" y="130"/>
                </a:lnTo>
                <a:lnTo>
                  <a:pt x="69" y="130"/>
                </a:lnTo>
                <a:lnTo>
                  <a:pt x="69" y="130"/>
                </a:lnTo>
                <a:lnTo>
                  <a:pt x="69" y="130"/>
                </a:lnTo>
                <a:lnTo>
                  <a:pt x="69" y="130"/>
                </a:lnTo>
                <a:lnTo>
                  <a:pt x="69" y="129"/>
                </a:lnTo>
                <a:lnTo>
                  <a:pt x="69" y="129"/>
                </a:lnTo>
                <a:lnTo>
                  <a:pt x="69" y="129"/>
                </a:lnTo>
                <a:lnTo>
                  <a:pt x="69" y="129"/>
                </a:lnTo>
                <a:lnTo>
                  <a:pt x="69" y="129"/>
                </a:lnTo>
                <a:lnTo>
                  <a:pt x="69" y="129"/>
                </a:lnTo>
                <a:lnTo>
                  <a:pt x="69" y="129"/>
                </a:lnTo>
                <a:lnTo>
                  <a:pt x="69" y="129"/>
                </a:lnTo>
                <a:lnTo>
                  <a:pt x="69" y="129"/>
                </a:lnTo>
                <a:lnTo>
                  <a:pt x="69" y="129"/>
                </a:lnTo>
                <a:lnTo>
                  <a:pt x="69" y="129"/>
                </a:lnTo>
                <a:lnTo>
                  <a:pt x="69" y="129"/>
                </a:lnTo>
                <a:lnTo>
                  <a:pt x="69" y="129"/>
                </a:lnTo>
                <a:lnTo>
                  <a:pt x="69" y="129"/>
                </a:lnTo>
                <a:lnTo>
                  <a:pt x="69" y="129"/>
                </a:lnTo>
                <a:lnTo>
                  <a:pt x="69" y="129"/>
                </a:lnTo>
                <a:lnTo>
                  <a:pt x="69" y="129"/>
                </a:lnTo>
                <a:lnTo>
                  <a:pt x="69" y="129"/>
                </a:lnTo>
                <a:lnTo>
                  <a:pt x="68" y="129"/>
                </a:lnTo>
                <a:lnTo>
                  <a:pt x="68" y="129"/>
                </a:lnTo>
                <a:lnTo>
                  <a:pt x="68" y="129"/>
                </a:lnTo>
                <a:lnTo>
                  <a:pt x="68" y="129"/>
                </a:lnTo>
                <a:lnTo>
                  <a:pt x="68" y="129"/>
                </a:lnTo>
                <a:lnTo>
                  <a:pt x="68" y="129"/>
                </a:lnTo>
                <a:lnTo>
                  <a:pt x="68" y="129"/>
                </a:lnTo>
                <a:lnTo>
                  <a:pt x="68" y="129"/>
                </a:lnTo>
                <a:lnTo>
                  <a:pt x="68" y="129"/>
                </a:lnTo>
                <a:lnTo>
                  <a:pt x="68" y="129"/>
                </a:lnTo>
                <a:lnTo>
                  <a:pt x="68" y="129"/>
                </a:lnTo>
                <a:lnTo>
                  <a:pt x="68" y="129"/>
                </a:lnTo>
                <a:lnTo>
                  <a:pt x="68" y="129"/>
                </a:lnTo>
                <a:lnTo>
                  <a:pt x="68" y="129"/>
                </a:lnTo>
                <a:lnTo>
                  <a:pt x="68" y="129"/>
                </a:lnTo>
                <a:lnTo>
                  <a:pt x="68" y="129"/>
                </a:lnTo>
                <a:lnTo>
                  <a:pt x="68" y="129"/>
                </a:lnTo>
                <a:lnTo>
                  <a:pt x="68" y="129"/>
                </a:lnTo>
                <a:lnTo>
                  <a:pt x="68" y="128"/>
                </a:lnTo>
                <a:lnTo>
                  <a:pt x="69" y="128"/>
                </a:lnTo>
                <a:lnTo>
                  <a:pt x="69" y="128"/>
                </a:lnTo>
                <a:lnTo>
                  <a:pt x="69" y="128"/>
                </a:lnTo>
                <a:lnTo>
                  <a:pt x="69" y="128"/>
                </a:lnTo>
                <a:lnTo>
                  <a:pt x="69" y="128"/>
                </a:lnTo>
                <a:lnTo>
                  <a:pt x="69" y="128"/>
                </a:lnTo>
                <a:lnTo>
                  <a:pt x="69" y="128"/>
                </a:lnTo>
                <a:lnTo>
                  <a:pt x="69" y="128"/>
                </a:lnTo>
                <a:lnTo>
                  <a:pt x="69" y="128"/>
                </a:lnTo>
                <a:lnTo>
                  <a:pt x="69" y="128"/>
                </a:lnTo>
                <a:lnTo>
                  <a:pt x="69" y="128"/>
                </a:lnTo>
                <a:lnTo>
                  <a:pt x="69" y="128"/>
                </a:lnTo>
                <a:lnTo>
                  <a:pt x="68" y="128"/>
                </a:lnTo>
                <a:lnTo>
                  <a:pt x="68" y="128"/>
                </a:lnTo>
                <a:lnTo>
                  <a:pt x="68" y="128"/>
                </a:lnTo>
                <a:lnTo>
                  <a:pt x="68" y="127"/>
                </a:lnTo>
                <a:lnTo>
                  <a:pt x="68" y="127"/>
                </a:lnTo>
                <a:lnTo>
                  <a:pt x="68" y="127"/>
                </a:lnTo>
                <a:lnTo>
                  <a:pt x="68" y="127"/>
                </a:lnTo>
                <a:lnTo>
                  <a:pt x="68" y="127"/>
                </a:lnTo>
                <a:lnTo>
                  <a:pt x="68" y="127"/>
                </a:lnTo>
                <a:lnTo>
                  <a:pt x="68" y="127"/>
                </a:lnTo>
                <a:lnTo>
                  <a:pt x="68" y="127"/>
                </a:lnTo>
                <a:lnTo>
                  <a:pt x="68" y="127"/>
                </a:lnTo>
                <a:lnTo>
                  <a:pt x="68" y="127"/>
                </a:lnTo>
                <a:lnTo>
                  <a:pt x="68" y="126"/>
                </a:lnTo>
                <a:lnTo>
                  <a:pt x="68" y="126"/>
                </a:lnTo>
                <a:lnTo>
                  <a:pt x="68" y="126"/>
                </a:lnTo>
                <a:lnTo>
                  <a:pt x="68" y="126"/>
                </a:lnTo>
                <a:lnTo>
                  <a:pt x="68" y="126"/>
                </a:lnTo>
                <a:lnTo>
                  <a:pt x="68" y="126"/>
                </a:lnTo>
                <a:lnTo>
                  <a:pt x="68" y="126"/>
                </a:lnTo>
                <a:lnTo>
                  <a:pt x="68" y="126"/>
                </a:lnTo>
                <a:lnTo>
                  <a:pt x="68" y="126"/>
                </a:lnTo>
                <a:lnTo>
                  <a:pt x="68" y="126"/>
                </a:lnTo>
                <a:lnTo>
                  <a:pt x="68" y="125"/>
                </a:lnTo>
                <a:lnTo>
                  <a:pt x="68" y="125"/>
                </a:lnTo>
                <a:lnTo>
                  <a:pt x="68" y="125"/>
                </a:lnTo>
                <a:lnTo>
                  <a:pt x="68" y="125"/>
                </a:lnTo>
                <a:lnTo>
                  <a:pt x="68" y="125"/>
                </a:lnTo>
                <a:lnTo>
                  <a:pt x="68" y="125"/>
                </a:lnTo>
                <a:lnTo>
                  <a:pt x="68" y="125"/>
                </a:lnTo>
                <a:lnTo>
                  <a:pt x="68" y="125"/>
                </a:lnTo>
                <a:lnTo>
                  <a:pt x="68" y="125"/>
                </a:lnTo>
                <a:lnTo>
                  <a:pt x="68" y="125"/>
                </a:lnTo>
                <a:lnTo>
                  <a:pt x="68" y="125"/>
                </a:lnTo>
                <a:lnTo>
                  <a:pt x="67" y="125"/>
                </a:lnTo>
                <a:lnTo>
                  <a:pt x="67" y="125"/>
                </a:lnTo>
                <a:lnTo>
                  <a:pt x="67" y="125"/>
                </a:lnTo>
                <a:lnTo>
                  <a:pt x="67" y="125"/>
                </a:lnTo>
                <a:lnTo>
                  <a:pt x="66" y="125"/>
                </a:lnTo>
                <a:lnTo>
                  <a:pt x="66" y="125"/>
                </a:lnTo>
                <a:lnTo>
                  <a:pt x="66" y="125"/>
                </a:lnTo>
                <a:lnTo>
                  <a:pt x="66" y="125"/>
                </a:lnTo>
                <a:lnTo>
                  <a:pt x="66" y="125"/>
                </a:lnTo>
                <a:lnTo>
                  <a:pt x="66" y="125"/>
                </a:lnTo>
                <a:lnTo>
                  <a:pt x="66" y="125"/>
                </a:lnTo>
                <a:lnTo>
                  <a:pt x="66" y="125"/>
                </a:lnTo>
                <a:lnTo>
                  <a:pt x="66" y="125"/>
                </a:lnTo>
                <a:lnTo>
                  <a:pt x="66" y="125"/>
                </a:lnTo>
                <a:lnTo>
                  <a:pt x="66" y="125"/>
                </a:lnTo>
                <a:lnTo>
                  <a:pt x="65" y="124"/>
                </a:lnTo>
                <a:lnTo>
                  <a:pt x="65" y="124"/>
                </a:lnTo>
                <a:lnTo>
                  <a:pt x="65" y="124"/>
                </a:lnTo>
                <a:lnTo>
                  <a:pt x="65" y="124"/>
                </a:lnTo>
                <a:lnTo>
                  <a:pt x="65" y="124"/>
                </a:lnTo>
                <a:lnTo>
                  <a:pt x="65" y="124"/>
                </a:lnTo>
                <a:lnTo>
                  <a:pt x="65" y="124"/>
                </a:lnTo>
                <a:lnTo>
                  <a:pt x="65" y="124"/>
                </a:lnTo>
                <a:lnTo>
                  <a:pt x="65" y="124"/>
                </a:lnTo>
                <a:lnTo>
                  <a:pt x="65" y="124"/>
                </a:lnTo>
                <a:lnTo>
                  <a:pt x="65" y="124"/>
                </a:lnTo>
                <a:lnTo>
                  <a:pt x="65" y="124"/>
                </a:lnTo>
                <a:lnTo>
                  <a:pt x="66" y="124"/>
                </a:lnTo>
                <a:lnTo>
                  <a:pt x="66" y="124"/>
                </a:lnTo>
                <a:lnTo>
                  <a:pt x="66" y="124"/>
                </a:lnTo>
                <a:lnTo>
                  <a:pt x="66" y="124"/>
                </a:lnTo>
                <a:lnTo>
                  <a:pt x="66" y="124"/>
                </a:lnTo>
                <a:lnTo>
                  <a:pt x="66" y="124"/>
                </a:lnTo>
                <a:lnTo>
                  <a:pt x="66" y="124"/>
                </a:lnTo>
                <a:lnTo>
                  <a:pt x="66" y="124"/>
                </a:lnTo>
                <a:lnTo>
                  <a:pt x="66" y="124"/>
                </a:lnTo>
                <a:lnTo>
                  <a:pt x="66" y="124"/>
                </a:lnTo>
                <a:lnTo>
                  <a:pt x="66" y="124"/>
                </a:lnTo>
                <a:lnTo>
                  <a:pt x="66" y="123"/>
                </a:lnTo>
                <a:lnTo>
                  <a:pt x="66" y="123"/>
                </a:lnTo>
                <a:lnTo>
                  <a:pt x="66" y="123"/>
                </a:lnTo>
                <a:lnTo>
                  <a:pt x="66" y="123"/>
                </a:lnTo>
                <a:lnTo>
                  <a:pt x="66" y="123"/>
                </a:lnTo>
                <a:lnTo>
                  <a:pt x="66" y="123"/>
                </a:lnTo>
                <a:lnTo>
                  <a:pt x="66" y="122"/>
                </a:lnTo>
                <a:lnTo>
                  <a:pt x="66" y="122"/>
                </a:lnTo>
                <a:lnTo>
                  <a:pt x="66" y="122"/>
                </a:lnTo>
                <a:lnTo>
                  <a:pt x="66" y="122"/>
                </a:lnTo>
                <a:lnTo>
                  <a:pt x="66" y="122"/>
                </a:lnTo>
                <a:lnTo>
                  <a:pt x="66" y="122"/>
                </a:lnTo>
                <a:lnTo>
                  <a:pt x="66" y="122"/>
                </a:lnTo>
                <a:lnTo>
                  <a:pt x="66" y="122"/>
                </a:lnTo>
                <a:lnTo>
                  <a:pt x="66" y="122"/>
                </a:lnTo>
                <a:lnTo>
                  <a:pt x="66" y="122"/>
                </a:lnTo>
                <a:lnTo>
                  <a:pt x="65" y="122"/>
                </a:lnTo>
                <a:lnTo>
                  <a:pt x="65" y="122"/>
                </a:lnTo>
                <a:lnTo>
                  <a:pt x="65" y="123"/>
                </a:lnTo>
                <a:lnTo>
                  <a:pt x="65" y="123"/>
                </a:lnTo>
                <a:lnTo>
                  <a:pt x="65" y="123"/>
                </a:lnTo>
                <a:lnTo>
                  <a:pt x="65" y="123"/>
                </a:lnTo>
                <a:lnTo>
                  <a:pt x="65" y="122"/>
                </a:lnTo>
                <a:lnTo>
                  <a:pt x="65" y="122"/>
                </a:lnTo>
                <a:lnTo>
                  <a:pt x="65" y="122"/>
                </a:lnTo>
                <a:lnTo>
                  <a:pt x="65" y="122"/>
                </a:lnTo>
                <a:lnTo>
                  <a:pt x="65" y="122"/>
                </a:lnTo>
                <a:lnTo>
                  <a:pt x="65" y="122"/>
                </a:lnTo>
                <a:lnTo>
                  <a:pt x="65" y="122"/>
                </a:lnTo>
                <a:lnTo>
                  <a:pt x="65" y="122"/>
                </a:lnTo>
                <a:lnTo>
                  <a:pt x="65" y="122"/>
                </a:lnTo>
                <a:lnTo>
                  <a:pt x="65" y="121"/>
                </a:lnTo>
                <a:lnTo>
                  <a:pt x="65" y="121"/>
                </a:lnTo>
                <a:lnTo>
                  <a:pt x="65" y="121"/>
                </a:lnTo>
                <a:lnTo>
                  <a:pt x="65" y="121"/>
                </a:lnTo>
                <a:lnTo>
                  <a:pt x="65" y="121"/>
                </a:lnTo>
                <a:lnTo>
                  <a:pt x="65" y="120"/>
                </a:lnTo>
                <a:lnTo>
                  <a:pt x="66" y="120"/>
                </a:lnTo>
                <a:lnTo>
                  <a:pt x="66" y="120"/>
                </a:lnTo>
                <a:lnTo>
                  <a:pt x="66" y="119"/>
                </a:lnTo>
                <a:lnTo>
                  <a:pt x="66" y="119"/>
                </a:lnTo>
                <a:lnTo>
                  <a:pt x="66" y="119"/>
                </a:lnTo>
                <a:lnTo>
                  <a:pt x="66" y="119"/>
                </a:lnTo>
                <a:lnTo>
                  <a:pt x="66" y="119"/>
                </a:lnTo>
                <a:lnTo>
                  <a:pt x="66" y="119"/>
                </a:lnTo>
                <a:lnTo>
                  <a:pt x="66" y="119"/>
                </a:lnTo>
                <a:lnTo>
                  <a:pt x="66" y="119"/>
                </a:lnTo>
                <a:lnTo>
                  <a:pt x="66" y="119"/>
                </a:lnTo>
                <a:lnTo>
                  <a:pt x="66" y="119"/>
                </a:lnTo>
                <a:lnTo>
                  <a:pt x="65" y="119"/>
                </a:lnTo>
                <a:lnTo>
                  <a:pt x="65" y="119"/>
                </a:lnTo>
                <a:lnTo>
                  <a:pt x="65" y="119"/>
                </a:lnTo>
                <a:lnTo>
                  <a:pt x="65" y="119"/>
                </a:lnTo>
                <a:lnTo>
                  <a:pt x="65" y="119"/>
                </a:lnTo>
                <a:lnTo>
                  <a:pt x="65" y="119"/>
                </a:lnTo>
                <a:lnTo>
                  <a:pt x="65" y="119"/>
                </a:lnTo>
                <a:lnTo>
                  <a:pt x="65" y="118"/>
                </a:lnTo>
                <a:lnTo>
                  <a:pt x="65" y="118"/>
                </a:lnTo>
                <a:lnTo>
                  <a:pt x="65" y="118"/>
                </a:lnTo>
                <a:lnTo>
                  <a:pt x="65" y="118"/>
                </a:lnTo>
                <a:lnTo>
                  <a:pt x="65" y="118"/>
                </a:lnTo>
                <a:lnTo>
                  <a:pt x="65" y="118"/>
                </a:lnTo>
                <a:lnTo>
                  <a:pt x="65" y="118"/>
                </a:lnTo>
                <a:lnTo>
                  <a:pt x="65" y="117"/>
                </a:lnTo>
                <a:lnTo>
                  <a:pt x="65" y="117"/>
                </a:lnTo>
                <a:lnTo>
                  <a:pt x="65" y="117"/>
                </a:lnTo>
                <a:lnTo>
                  <a:pt x="65" y="117"/>
                </a:lnTo>
                <a:lnTo>
                  <a:pt x="65" y="117"/>
                </a:lnTo>
                <a:lnTo>
                  <a:pt x="65" y="117"/>
                </a:lnTo>
                <a:lnTo>
                  <a:pt x="65" y="117"/>
                </a:lnTo>
                <a:lnTo>
                  <a:pt x="65" y="117"/>
                </a:lnTo>
                <a:lnTo>
                  <a:pt x="66" y="117"/>
                </a:lnTo>
                <a:lnTo>
                  <a:pt x="66" y="117"/>
                </a:lnTo>
                <a:lnTo>
                  <a:pt x="66" y="117"/>
                </a:lnTo>
                <a:lnTo>
                  <a:pt x="66" y="116"/>
                </a:lnTo>
                <a:lnTo>
                  <a:pt x="66" y="116"/>
                </a:lnTo>
                <a:lnTo>
                  <a:pt x="66" y="116"/>
                </a:lnTo>
                <a:lnTo>
                  <a:pt x="66" y="116"/>
                </a:lnTo>
                <a:lnTo>
                  <a:pt x="66" y="116"/>
                </a:lnTo>
                <a:lnTo>
                  <a:pt x="66" y="115"/>
                </a:lnTo>
                <a:lnTo>
                  <a:pt x="66" y="115"/>
                </a:lnTo>
                <a:lnTo>
                  <a:pt x="66" y="115"/>
                </a:lnTo>
                <a:lnTo>
                  <a:pt x="66" y="115"/>
                </a:lnTo>
                <a:lnTo>
                  <a:pt x="66" y="115"/>
                </a:lnTo>
                <a:lnTo>
                  <a:pt x="66" y="115"/>
                </a:lnTo>
                <a:lnTo>
                  <a:pt x="66" y="115"/>
                </a:lnTo>
                <a:lnTo>
                  <a:pt x="66" y="115"/>
                </a:lnTo>
                <a:lnTo>
                  <a:pt x="66" y="115"/>
                </a:lnTo>
                <a:lnTo>
                  <a:pt x="66" y="114"/>
                </a:lnTo>
                <a:lnTo>
                  <a:pt x="66" y="114"/>
                </a:lnTo>
                <a:lnTo>
                  <a:pt x="66" y="114"/>
                </a:lnTo>
                <a:lnTo>
                  <a:pt x="66" y="114"/>
                </a:lnTo>
                <a:lnTo>
                  <a:pt x="66" y="114"/>
                </a:lnTo>
                <a:lnTo>
                  <a:pt x="66" y="113"/>
                </a:lnTo>
                <a:lnTo>
                  <a:pt x="66" y="113"/>
                </a:lnTo>
                <a:lnTo>
                  <a:pt x="66" y="113"/>
                </a:lnTo>
                <a:lnTo>
                  <a:pt x="66" y="113"/>
                </a:lnTo>
                <a:lnTo>
                  <a:pt x="66" y="113"/>
                </a:lnTo>
                <a:lnTo>
                  <a:pt x="66" y="113"/>
                </a:lnTo>
                <a:lnTo>
                  <a:pt x="66" y="114"/>
                </a:lnTo>
                <a:lnTo>
                  <a:pt x="66" y="114"/>
                </a:lnTo>
                <a:lnTo>
                  <a:pt x="66" y="114"/>
                </a:lnTo>
                <a:lnTo>
                  <a:pt x="66" y="114"/>
                </a:lnTo>
                <a:lnTo>
                  <a:pt x="66" y="114"/>
                </a:lnTo>
                <a:lnTo>
                  <a:pt x="67" y="114"/>
                </a:lnTo>
                <a:lnTo>
                  <a:pt x="67" y="114"/>
                </a:lnTo>
                <a:lnTo>
                  <a:pt x="67" y="114"/>
                </a:lnTo>
                <a:lnTo>
                  <a:pt x="67" y="114"/>
                </a:lnTo>
                <a:lnTo>
                  <a:pt x="67" y="114"/>
                </a:lnTo>
                <a:lnTo>
                  <a:pt x="67" y="114"/>
                </a:lnTo>
                <a:lnTo>
                  <a:pt x="67" y="114"/>
                </a:lnTo>
                <a:lnTo>
                  <a:pt x="67" y="114"/>
                </a:lnTo>
                <a:lnTo>
                  <a:pt x="67" y="114"/>
                </a:lnTo>
                <a:lnTo>
                  <a:pt x="67" y="114"/>
                </a:lnTo>
                <a:lnTo>
                  <a:pt x="68" y="114"/>
                </a:lnTo>
                <a:lnTo>
                  <a:pt x="68" y="114"/>
                </a:lnTo>
                <a:lnTo>
                  <a:pt x="68" y="113"/>
                </a:lnTo>
                <a:lnTo>
                  <a:pt x="68" y="113"/>
                </a:lnTo>
                <a:lnTo>
                  <a:pt x="68" y="113"/>
                </a:lnTo>
                <a:lnTo>
                  <a:pt x="68" y="113"/>
                </a:lnTo>
                <a:lnTo>
                  <a:pt x="68" y="113"/>
                </a:lnTo>
                <a:lnTo>
                  <a:pt x="68" y="113"/>
                </a:lnTo>
                <a:lnTo>
                  <a:pt x="68" y="112"/>
                </a:lnTo>
                <a:lnTo>
                  <a:pt x="67" y="112"/>
                </a:lnTo>
                <a:lnTo>
                  <a:pt x="67" y="112"/>
                </a:lnTo>
                <a:lnTo>
                  <a:pt x="67" y="112"/>
                </a:lnTo>
                <a:lnTo>
                  <a:pt x="67" y="112"/>
                </a:lnTo>
                <a:lnTo>
                  <a:pt x="67" y="112"/>
                </a:lnTo>
                <a:lnTo>
                  <a:pt x="67" y="112"/>
                </a:lnTo>
                <a:lnTo>
                  <a:pt x="67" y="112"/>
                </a:lnTo>
                <a:lnTo>
                  <a:pt x="67" y="111"/>
                </a:lnTo>
                <a:lnTo>
                  <a:pt x="67" y="111"/>
                </a:lnTo>
                <a:lnTo>
                  <a:pt x="68" y="111"/>
                </a:lnTo>
                <a:lnTo>
                  <a:pt x="68" y="111"/>
                </a:lnTo>
                <a:lnTo>
                  <a:pt x="68" y="111"/>
                </a:lnTo>
                <a:lnTo>
                  <a:pt x="68" y="111"/>
                </a:lnTo>
                <a:lnTo>
                  <a:pt x="68" y="110"/>
                </a:lnTo>
                <a:lnTo>
                  <a:pt x="68" y="110"/>
                </a:lnTo>
                <a:lnTo>
                  <a:pt x="68" y="110"/>
                </a:lnTo>
                <a:lnTo>
                  <a:pt x="68" y="110"/>
                </a:lnTo>
                <a:lnTo>
                  <a:pt x="68" y="109"/>
                </a:lnTo>
                <a:lnTo>
                  <a:pt x="68" y="109"/>
                </a:lnTo>
                <a:lnTo>
                  <a:pt x="68" y="109"/>
                </a:lnTo>
                <a:lnTo>
                  <a:pt x="68" y="109"/>
                </a:lnTo>
                <a:lnTo>
                  <a:pt x="68" y="109"/>
                </a:lnTo>
                <a:lnTo>
                  <a:pt x="69" y="109"/>
                </a:lnTo>
                <a:lnTo>
                  <a:pt x="69" y="109"/>
                </a:lnTo>
                <a:lnTo>
                  <a:pt x="69" y="109"/>
                </a:lnTo>
                <a:lnTo>
                  <a:pt x="69" y="109"/>
                </a:lnTo>
                <a:lnTo>
                  <a:pt x="69" y="109"/>
                </a:lnTo>
                <a:lnTo>
                  <a:pt x="69" y="109"/>
                </a:lnTo>
                <a:lnTo>
                  <a:pt x="69" y="109"/>
                </a:lnTo>
                <a:lnTo>
                  <a:pt x="69" y="109"/>
                </a:lnTo>
                <a:lnTo>
                  <a:pt x="69" y="109"/>
                </a:lnTo>
                <a:lnTo>
                  <a:pt x="69" y="109"/>
                </a:lnTo>
                <a:lnTo>
                  <a:pt x="69" y="108"/>
                </a:lnTo>
                <a:lnTo>
                  <a:pt x="69" y="108"/>
                </a:lnTo>
                <a:lnTo>
                  <a:pt x="69" y="108"/>
                </a:lnTo>
                <a:lnTo>
                  <a:pt x="69" y="108"/>
                </a:lnTo>
                <a:lnTo>
                  <a:pt x="69" y="108"/>
                </a:lnTo>
                <a:lnTo>
                  <a:pt x="69" y="108"/>
                </a:lnTo>
                <a:lnTo>
                  <a:pt x="69" y="108"/>
                </a:lnTo>
                <a:lnTo>
                  <a:pt x="70" y="108"/>
                </a:lnTo>
                <a:lnTo>
                  <a:pt x="70" y="108"/>
                </a:lnTo>
                <a:lnTo>
                  <a:pt x="70" y="108"/>
                </a:lnTo>
                <a:lnTo>
                  <a:pt x="70" y="108"/>
                </a:lnTo>
                <a:lnTo>
                  <a:pt x="70" y="108"/>
                </a:lnTo>
                <a:lnTo>
                  <a:pt x="70" y="107"/>
                </a:lnTo>
                <a:lnTo>
                  <a:pt x="70" y="107"/>
                </a:lnTo>
                <a:lnTo>
                  <a:pt x="70" y="107"/>
                </a:lnTo>
                <a:lnTo>
                  <a:pt x="70" y="107"/>
                </a:lnTo>
                <a:lnTo>
                  <a:pt x="70" y="107"/>
                </a:lnTo>
                <a:lnTo>
                  <a:pt x="70" y="107"/>
                </a:lnTo>
                <a:lnTo>
                  <a:pt x="70" y="106"/>
                </a:lnTo>
                <a:lnTo>
                  <a:pt x="70" y="106"/>
                </a:lnTo>
                <a:lnTo>
                  <a:pt x="70" y="106"/>
                </a:lnTo>
                <a:lnTo>
                  <a:pt x="70" y="106"/>
                </a:lnTo>
                <a:lnTo>
                  <a:pt x="70" y="106"/>
                </a:lnTo>
                <a:lnTo>
                  <a:pt x="70" y="106"/>
                </a:lnTo>
                <a:lnTo>
                  <a:pt x="70" y="106"/>
                </a:lnTo>
                <a:lnTo>
                  <a:pt x="69" y="106"/>
                </a:lnTo>
                <a:lnTo>
                  <a:pt x="69" y="106"/>
                </a:lnTo>
                <a:lnTo>
                  <a:pt x="69" y="106"/>
                </a:lnTo>
                <a:lnTo>
                  <a:pt x="69" y="106"/>
                </a:lnTo>
                <a:lnTo>
                  <a:pt x="69" y="106"/>
                </a:lnTo>
                <a:lnTo>
                  <a:pt x="69" y="106"/>
                </a:lnTo>
                <a:lnTo>
                  <a:pt x="69" y="106"/>
                </a:lnTo>
                <a:lnTo>
                  <a:pt x="69" y="106"/>
                </a:lnTo>
                <a:lnTo>
                  <a:pt x="69" y="105"/>
                </a:lnTo>
                <a:lnTo>
                  <a:pt x="69" y="105"/>
                </a:lnTo>
                <a:lnTo>
                  <a:pt x="69" y="105"/>
                </a:lnTo>
                <a:lnTo>
                  <a:pt x="69" y="105"/>
                </a:lnTo>
                <a:lnTo>
                  <a:pt x="69" y="105"/>
                </a:lnTo>
                <a:lnTo>
                  <a:pt x="69" y="105"/>
                </a:lnTo>
                <a:lnTo>
                  <a:pt x="69" y="105"/>
                </a:lnTo>
                <a:lnTo>
                  <a:pt x="69" y="105"/>
                </a:lnTo>
                <a:lnTo>
                  <a:pt x="69" y="105"/>
                </a:lnTo>
                <a:lnTo>
                  <a:pt x="69" y="105"/>
                </a:lnTo>
                <a:lnTo>
                  <a:pt x="69" y="105"/>
                </a:lnTo>
                <a:lnTo>
                  <a:pt x="69" y="105"/>
                </a:lnTo>
                <a:lnTo>
                  <a:pt x="69" y="105"/>
                </a:lnTo>
                <a:lnTo>
                  <a:pt x="69" y="104"/>
                </a:lnTo>
                <a:lnTo>
                  <a:pt x="69" y="104"/>
                </a:lnTo>
                <a:lnTo>
                  <a:pt x="69" y="104"/>
                </a:lnTo>
                <a:lnTo>
                  <a:pt x="69" y="104"/>
                </a:lnTo>
                <a:lnTo>
                  <a:pt x="69" y="104"/>
                </a:lnTo>
                <a:lnTo>
                  <a:pt x="70" y="104"/>
                </a:lnTo>
                <a:lnTo>
                  <a:pt x="70" y="104"/>
                </a:lnTo>
                <a:lnTo>
                  <a:pt x="70" y="104"/>
                </a:lnTo>
                <a:lnTo>
                  <a:pt x="70" y="104"/>
                </a:lnTo>
                <a:lnTo>
                  <a:pt x="70" y="104"/>
                </a:lnTo>
                <a:lnTo>
                  <a:pt x="70" y="104"/>
                </a:lnTo>
                <a:lnTo>
                  <a:pt x="70" y="103"/>
                </a:lnTo>
                <a:lnTo>
                  <a:pt x="70" y="103"/>
                </a:lnTo>
                <a:lnTo>
                  <a:pt x="70" y="103"/>
                </a:lnTo>
                <a:lnTo>
                  <a:pt x="70" y="102"/>
                </a:lnTo>
                <a:lnTo>
                  <a:pt x="70" y="102"/>
                </a:lnTo>
                <a:lnTo>
                  <a:pt x="70" y="102"/>
                </a:lnTo>
                <a:lnTo>
                  <a:pt x="70" y="102"/>
                </a:lnTo>
                <a:lnTo>
                  <a:pt x="70" y="102"/>
                </a:lnTo>
                <a:lnTo>
                  <a:pt x="70" y="102"/>
                </a:lnTo>
                <a:lnTo>
                  <a:pt x="70" y="102"/>
                </a:lnTo>
                <a:lnTo>
                  <a:pt x="70" y="102"/>
                </a:lnTo>
                <a:lnTo>
                  <a:pt x="70" y="102"/>
                </a:lnTo>
                <a:lnTo>
                  <a:pt x="70" y="102"/>
                </a:lnTo>
                <a:lnTo>
                  <a:pt x="70" y="101"/>
                </a:lnTo>
                <a:lnTo>
                  <a:pt x="70" y="101"/>
                </a:lnTo>
                <a:lnTo>
                  <a:pt x="70" y="101"/>
                </a:lnTo>
                <a:lnTo>
                  <a:pt x="70" y="101"/>
                </a:lnTo>
                <a:lnTo>
                  <a:pt x="70" y="101"/>
                </a:lnTo>
                <a:lnTo>
                  <a:pt x="70" y="101"/>
                </a:lnTo>
                <a:lnTo>
                  <a:pt x="70" y="101"/>
                </a:lnTo>
                <a:lnTo>
                  <a:pt x="70" y="101"/>
                </a:lnTo>
                <a:lnTo>
                  <a:pt x="71" y="100"/>
                </a:lnTo>
                <a:lnTo>
                  <a:pt x="71" y="100"/>
                </a:lnTo>
                <a:lnTo>
                  <a:pt x="71" y="100"/>
                </a:lnTo>
                <a:lnTo>
                  <a:pt x="71" y="100"/>
                </a:lnTo>
                <a:lnTo>
                  <a:pt x="72" y="100"/>
                </a:lnTo>
                <a:lnTo>
                  <a:pt x="72" y="100"/>
                </a:lnTo>
                <a:lnTo>
                  <a:pt x="72" y="100"/>
                </a:lnTo>
                <a:lnTo>
                  <a:pt x="72" y="100"/>
                </a:lnTo>
                <a:lnTo>
                  <a:pt x="72" y="100"/>
                </a:lnTo>
                <a:lnTo>
                  <a:pt x="72" y="100"/>
                </a:lnTo>
                <a:lnTo>
                  <a:pt x="72" y="100"/>
                </a:lnTo>
                <a:lnTo>
                  <a:pt x="73" y="101"/>
                </a:lnTo>
                <a:lnTo>
                  <a:pt x="73" y="101"/>
                </a:lnTo>
                <a:lnTo>
                  <a:pt x="73" y="101"/>
                </a:lnTo>
                <a:lnTo>
                  <a:pt x="73" y="101"/>
                </a:lnTo>
                <a:lnTo>
                  <a:pt x="74" y="101"/>
                </a:lnTo>
                <a:lnTo>
                  <a:pt x="74" y="101"/>
                </a:lnTo>
                <a:lnTo>
                  <a:pt x="74" y="100"/>
                </a:lnTo>
                <a:lnTo>
                  <a:pt x="74" y="100"/>
                </a:lnTo>
                <a:lnTo>
                  <a:pt x="74" y="100"/>
                </a:lnTo>
                <a:lnTo>
                  <a:pt x="74" y="100"/>
                </a:lnTo>
                <a:lnTo>
                  <a:pt x="74" y="100"/>
                </a:lnTo>
                <a:lnTo>
                  <a:pt x="74" y="100"/>
                </a:lnTo>
                <a:lnTo>
                  <a:pt x="74" y="100"/>
                </a:lnTo>
                <a:lnTo>
                  <a:pt x="74" y="100"/>
                </a:lnTo>
                <a:lnTo>
                  <a:pt x="74" y="100"/>
                </a:lnTo>
                <a:lnTo>
                  <a:pt x="74" y="100"/>
                </a:lnTo>
                <a:lnTo>
                  <a:pt x="74" y="100"/>
                </a:lnTo>
                <a:lnTo>
                  <a:pt x="74" y="100"/>
                </a:lnTo>
                <a:lnTo>
                  <a:pt x="73" y="99"/>
                </a:lnTo>
                <a:lnTo>
                  <a:pt x="73" y="99"/>
                </a:lnTo>
                <a:lnTo>
                  <a:pt x="73" y="99"/>
                </a:lnTo>
                <a:lnTo>
                  <a:pt x="73" y="99"/>
                </a:lnTo>
                <a:lnTo>
                  <a:pt x="73" y="99"/>
                </a:lnTo>
                <a:lnTo>
                  <a:pt x="72" y="99"/>
                </a:lnTo>
                <a:lnTo>
                  <a:pt x="72" y="99"/>
                </a:lnTo>
                <a:lnTo>
                  <a:pt x="72" y="99"/>
                </a:lnTo>
                <a:lnTo>
                  <a:pt x="72" y="99"/>
                </a:lnTo>
                <a:lnTo>
                  <a:pt x="72" y="99"/>
                </a:lnTo>
                <a:lnTo>
                  <a:pt x="72" y="99"/>
                </a:lnTo>
                <a:lnTo>
                  <a:pt x="72" y="98"/>
                </a:lnTo>
                <a:lnTo>
                  <a:pt x="72" y="98"/>
                </a:lnTo>
                <a:lnTo>
                  <a:pt x="72" y="98"/>
                </a:lnTo>
                <a:lnTo>
                  <a:pt x="72" y="98"/>
                </a:lnTo>
                <a:lnTo>
                  <a:pt x="72" y="98"/>
                </a:lnTo>
                <a:lnTo>
                  <a:pt x="72" y="98"/>
                </a:lnTo>
                <a:lnTo>
                  <a:pt x="72" y="98"/>
                </a:lnTo>
                <a:lnTo>
                  <a:pt x="72" y="98"/>
                </a:lnTo>
                <a:lnTo>
                  <a:pt x="72" y="98"/>
                </a:lnTo>
                <a:lnTo>
                  <a:pt x="72" y="98"/>
                </a:lnTo>
                <a:lnTo>
                  <a:pt x="72" y="98"/>
                </a:lnTo>
                <a:lnTo>
                  <a:pt x="72" y="98"/>
                </a:lnTo>
                <a:lnTo>
                  <a:pt x="72" y="97"/>
                </a:lnTo>
                <a:lnTo>
                  <a:pt x="72" y="97"/>
                </a:lnTo>
                <a:lnTo>
                  <a:pt x="72" y="97"/>
                </a:lnTo>
                <a:lnTo>
                  <a:pt x="72" y="97"/>
                </a:lnTo>
                <a:lnTo>
                  <a:pt x="72" y="97"/>
                </a:lnTo>
                <a:lnTo>
                  <a:pt x="73" y="97"/>
                </a:lnTo>
                <a:lnTo>
                  <a:pt x="73" y="97"/>
                </a:lnTo>
                <a:lnTo>
                  <a:pt x="73" y="97"/>
                </a:lnTo>
                <a:lnTo>
                  <a:pt x="73" y="97"/>
                </a:lnTo>
                <a:lnTo>
                  <a:pt x="73" y="97"/>
                </a:lnTo>
                <a:lnTo>
                  <a:pt x="73" y="97"/>
                </a:lnTo>
                <a:lnTo>
                  <a:pt x="73" y="97"/>
                </a:lnTo>
                <a:lnTo>
                  <a:pt x="73" y="97"/>
                </a:lnTo>
                <a:lnTo>
                  <a:pt x="73" y="97"/>
                </a:lnTo>
                <a:lnTo>
                  <a:pt x="73" y="97"/>
                </a:lnTo>
                <a:lnTo>
                  <a:pt x="74" y="97"/>
                </a:lnTo>
                <a:lnTo>
                  <a:pt x="74" y="97"/>
                </a:lnTo>
                <a:lnTo>
                  <a:pt x="74" y="96"/>
                </a:lnTo>
                <a:lnTo>
                  <a:pt x="74" y="96"/>
                </a:lnTo>
                <a:lnTo>
                  <a:pt x="74" y="96"/>
                </a:lnTo>
                <a:lnTo>
                  <a:pt x="74" y="96"/>
                </a:lnTo>
                <a:lnTo>
                  <a:pt x="74" y="95"/>
                </a:lnTo>
                <a:lnTo>
                  <a:pt x="74" y="95"/>
                </a:lnTo>
                <a:lnTo>
                  <a:pt x="74" y="95"/>
                </a:lnTo>
                <a:lnTo>
                  <a:pt x="73" y="95"/>
                </a:lnTo>
                <a:lnTo>
                  <a:pt x="73" y="95"/>
                </a:lnTo>
                <a:lnTo>
                  <a:pt x="73" y="95"/>
                </a:lnTo>
                <a:lnTo>
                  <a:pt x="73" y="95"/>
                </a:lnTo>
                <a:lnTo>
                  <a:pt x="73" y="95"/>
                </a:lnTo>
                <a:lnTo>
                  <a:pt x="73" y="95"/>
                </a:lnTo>
                <a:lnTo>
                  <a:pt x="73" y="95"/>
                </a:lnTo>
                <a:lnTo>
                  <a:pt x="73" y="95"/>
                </a:lnTo>
                <a:lnTo>
                  <a:pt x="73" y="95"/>
                </a:lnTo>
                <a:lnTo>
                  <a:pt x="72" y="95"/>
                </a:lnTo>
                <a:lnTo>
                  <a:pt x="72" y="95"/>
                </a:lnTo>
                <a:lnTo>
                  <a:pt x="72" y="95"/>
                </a:lnTo>
                <a:lnTo>
                  <a:pt x="72" y="95"/>
                </a:lnTo>
                <a:lnTo>
                  <a:pt x="72" y="95"/>
                </a:lnTo>
                <a:lnTo>
                  <a:pt x="72" y="95"/>
                </a:lnTo>
                <a:lnTo>
                  <a:pt x="72" y="94"/>
                </a:lnTo>
                <a:lnTo>
                  <a:pt x="72" y="94"/>
                </a:lnTo>
                <a:lnTo>
                  <a:pt x="72" y="94"/>
                </a:lnTo>
                <a:lnTo>
                  <a:pt x="72" y="94"/>
                </a:lnTo>
                <a:lnTo>
                  <a:pt x="72" y="94"/>
                </a:lnTo>
                <a:lnTo>
                  <a:pt x="72" y="94"/>
                </a:lnTo>
                <a:lnTo>
                  <a:pt x="72" y="93"/>
                </a:lnTo>
                <a:lnTo>
                  <a:pt x="72" y="93"/>
                </a:lnTo>
                <a:lnTo>
                  <a:pt x="72" y="93"/>
                </a:lnTo>
                <a:lnTo>
                  <a:pt x="72" y="93"/>
                </a:lnTo>
                <a:lnTo>
                  <a:pt x="72" y="93"/>
                </a:lnTo>
                <a:lnTo>
                  <a:pt x="72" y="93"/>
                </a:lnTo>
                <a:lnTo>
                  <a:pt x="72" y="93"/>
                </a:lnTo>
                <a:lnTo>
                  <a:pt x="72" y="93"/>
                </a:lnTo>
                <a:lnTo>
                  <a:pt x="72" y="93"/>
                </a:lnTo>
                <a:lnTo>
                  <a:pt x="72" y="93"/>
                </a:lnTo>
                <a:lnTo>
                  <a:pt x="73" y="93"/>
                </a:lnTo>
                <a:lnTo>
                  <a:pt x="73" y="93"/>
                </a:lnTo>
                <a:lnTo>
                  <a:pt x="73" y="93"/>
                </a:lnTo>
                <a:lnTo>
                  <a:pt x="73" y="93"/>
                </a:lnTo>
                <a:lnTo>
                  <a:pt x="73" y="93"/>
                </a:lnTo>
                <a:lnTo>
                  <a:pt x="73" y="93"/>
                </a:lnTo>
                <a:lnTo>
                  <a:pt x="72" y="92"/>
                </a:lnTo>
                <a:lnTo>
                  <a:pt x="72" y="92"/>
                </a:lnTo>
                <a:lnTo>
                  <a:pt x="72" y="92"/>
                </a:lnTo>
                <a:lnTo>
                  <a:pt x="72" y="92"/>
                </a:lnTo>
                <a:lnTo>
                  <a:pt x="72" y="91"/>
                </a:lnTo>
                <a:lnTo>
                  <a:pt x="72" y="91"/>
                </a:lnTo>
                <a:lnTo>
                  <a:pt x="72" y="91"/>
                </a:lnTo>
                <a:lnTo>
                  <a:pt x="72" y="91"/>
                </a:lnTo>
                <a:lnTo>
                  <a:pt x="72" y="91"/>
                </a:lnTo>
                <a:lnTo>
                  <a:pt x="72" y="91"/>
                </a:lnTo>
                <a:lnTo>
                  <a:pt x="72" y="91"/>
                </a:lnTo>
                <a:lnTo>
                  <a:pt x="72" y="91"/>
                </a:lnTo>
                <a:lnTo>
                  <a:pt x="72" y="91"/>
                </a:lnTo>
                <a:lnTo>
                  <a:pt x="72" y="90"/>
                </a:lnTo>
                <a:lnTo>
                  <a:pt x="72" y="90"/>
                </a:lnTo>
                <a:lnTo>
                  <a:pt x="72" y="90"/>
                </a:lnTo>
                <a:lnTo>
                  <a:pt x="72" y="90"/>
                </a:lnTo>
                <a:lnTo>
                  <a:pt x="72" y="90"/>
                </a:lnTo>
                <a:lnTo>
                  <a:pt x="72" y="90"/>
                </a:lnTo>
                <a:lnTo>
                  <a:pt x="72" y="90"/>
                </a:lnTo>
                <a:lnTo>
                  <a:pt x="72" y="90"/>
                </a:lnTo>
                <a:lnTo>
                  <a:pt x="72" y="90"/>
                </a:lnTo>
                <a:lnTo>
                  <a:pt x="72" y="90"/>
                </a:lnTo>
                <a:lnTo>
                  <a:pt x="72" y="90"/>
                </a:lnTo>
                <a:lnTo>
                  <a:pt x="72" y="90"/>
                </a:lnTo>
                <a:lnTo>
                  <a:pt x="72" y="89"/>
                </a:lnTo>
                <a:lnTo>
                  <a:pt x="72" y="89"/>
                </a:lnTo>
                <a:lnTo>
                  <a:pt x="73" y="89"/>
                </a:lnTo>
                <a:lnTo>
                  <a:pt x="73" y="89"/>
                </a:lnTo>
                <a:lnTo>
                  <a:pt x="73" y="89"/>
                </a:lnTo>
                <a:lnTo>
                  <a:pt x="73" y="89"/>
                </a:lnTo>
                <a:lnTo>
                  <a:pt x="73" y="89"/>
                </a:lnTo>
                <a:lnTo>
                  <a:pt x="73" y="89"/>
                </a:lnTo>
                <a:lnTo>
                  <a:pt x="73" y="89"/>
                </a:lnTo>
                <a:lnTo>
                  <a:pt x="73" y="89"/>
                </a:lnTo>
                <a:lnTo>
                  <a:pt x="73" y="88"/>
                </a:lnTo>
                <a:lnTo>
                  <a:pt x="73" y="88"/>
                </a:lnTo>
                <a:lnTo>
                  <a:pt x="73" y="88"/>
                </a:lnTo>
                <a:lnTo>
                  <a:pt x="73" y="88"/>
                </a:lnTo>
                <a:lnTo>
                  <a:pt x="73" y="88"/>
                </a:lnTo>
                <a:lnTo>
                  <a:pt x="73" y="88"/>
                </a:lnTo>
                <a:lnTo>
                  <a:pt x="73" y="88"/>
                </a:lnTo>
                <a:lnTo>
                  <a:pt x="73" y="88"/>
                </a:lnTo>
                <a:lnTo>
                  <a:pt x="73" y="88"/>
                </a:lnTo>
                <a:lnTo>
                  <a:pt x="73" y="88"/>
                </a:lnTo>
                <a:lnTo>
                  <a:pt x="73" y="88"/>
                </a:lnTo>
                <a:lnTo>
                  <a:pt x="73" y="88"/>
                </a:lnTo>
                <a:lnTo>
                  <a:pt x="73" y="88"/>
                </a:lnTo>
                <a:lnTo>
                  <a:pt x="73" y="87"/>
                </a:lnTo>
                <a:lnTo>
                  <a:pt x="73" y="87"/>
                </a:lnTo>
                <a:lnTo>
                  <a:pt x="73" y="87"/>
                </a:lnTo>
                <a:lnTo>
                  <a:pt x="73" y="87"/>
                </a:lnTo>
                <a:lnTo>
                  <a:pt x="73" y="87"/>
                </a:lnTo>
                <a:lnTo>
                  <a:pt x="73" y="87"/>
                </a:lnTo>
                <a:lnTo>
                  <a:pt x="73" y="87"/>
                </a:lnTo>
                <a:lnTo>
                  <a:pt x="72" y="87"/>
                </a:lnTo>
                <a:lnTo>
                  <a:pt x="72" y="87"/>
                </a:lnTo>
                <a:lnTo>
                  <a:pt x="72" y="87"/>
                </a:lnTo>
                <a:lnTo>
                  <a:pt x="72" y="87"/>
                </a:lnTo>
                <a:lnTo>
                  <a:pt x="72" y="87"/>
                </a:lnTo>
                <a:lnTo>
                  <a:pt x="72" y="87"/>
                </a:lnTo>
                <a:lnTo>
                  <a:pt x="72" y="86"/>
                </a:lnTo>
                <a:lnTo>
                  <a:pt x="72" y="86"/>
                </a:lnTo>
                <a:lnTo>
                  <a:pt x="72" y="86"/>
                </a:lnTo>
                <a:lnTo>
                  <a:pt x="72" y="86"/>
                </a:lnTo>
                <a:lnTo>
                  <a:pt x="72" y="86"/>
                </a:lnTo>
                <a:lnTo>
                  <a:pt x="72" y="86"/>
                </a:lnTo>
                <a:lnTo>
                  <a:pt x="72" y="85"/>
                </a:lnTo>
                <a:lnTo>
                  <a:pt x="72" y="85"/>
                </a:lnTo>
                <a:lnTo>
                  <a:pt x="72" y="85"/>
                </a:lnTo>
                <a:lnTo>
                  <a:pt x="72" y="85"/>
                </a:lnTo>
                <a:lnTo>
                  <a:pt x="72" y="85"/>
                </a:lnTo>
                <a:lnTo>
                  <a:pt x="72" y="85"/>
                </a:lnTo>
                <a:lnTo>
                  <a:pt x="73" y="85"/>
                </a:lnTo>
                <a:lnTo>
                  <a:pt x="73" y="85"/>
                </a:lnTo>
                <a:lnTo>
                  <a:pt x="73" y="85"/>
                </a:lnTo>
                <a:lnTo>
                  <a:pt x="73" y="85"/>
                </a:lnTo>
                <a:lnTo>
                  <a:pt x="73" y="85"/>
                </a:lnTo>
                <a:lnTo>
                  <a:pt x="73" y="85"/>
                </a:lnTo>
                <a:lnTo>
                  <a:pt x="73" y="85"/>
                </a:lnTo>
                <a:lnTo>
                  <a:pt x="73" y="85"/>
                </a:lnTo>
                <a:lnTo>
                  <a:pt x="73" y="85"/>
                </a:lnTo>
                <a:lnTo>
                  <a:pt x="73" y="85"/>
                </a:lnTo>
                <a:lnTo>
                  <a:pt x="74" y="85"/>
                </a:lnTo>
                <a:lnTo>
                  <a:pt x="74" y="85"/>
                </a:lnTo>
                <a:lnTo>
                  <a:pt x="74" y="84"/>
                </a:lnTo>
                <a:lnTo>
                  <a:pt x="74" y="84"/>
                </a:lnTo>
                <a:lnTo>
                  <a:pt x="74" y="84"/>
                </a:lnTo>
                <a:lnTo>
                  <a:pt x="75" y="84"/>
                </a:lnTo>
                <a:lnTo>
                  <a:pt x="75" y="84"/>
                </a:lnTo>
                <a:lnTo>
                  <a:pt x="75" y="84"/>
                </a:lnTo>
                <a:lnTo>
                  <a:pt x="75" y="84"/>
                </a:lnTo>
                <a:lnTo>
                  <a:pt x="75" y="84"/>
                </a:lnTo>
                <a:lnTo>
                  <a:pt x="75" y="84"/>
                </a:lnTo>
                <a:lnTo>
                  <a:pt x="75" y="83"/>
                </a:lnTo>
                <a:lnTo>
                  <a:pt x="75" y="83"/>
                </a:lnTo>
                <a:lnTo>
                  <a:pt x="75" y="83"/>
                </a:lnTo>
                <a:lnTo>
                  <a:pt x="75" y="83"/>
                </a:lnTo>
                <a:lnTo>
                  <a:pt x="74" y="83"/>
                </a:lnTo>
                <a:lnTo>
                  <a:pt x="74" y="83"/>
                </a:lnTo>
                <a:lnTo>
                  <a:pt x="74" y="83"/>
                </a:lnTo>
                <a:lnTo>
                  <a:pt x="74" y="83"/>
                </a:lnTo>
                <a:lnTo>
                  <a:pt x="74" y="83"/>
                </a:lnTo>
                <a:lnTo>
                  <a:pt x="74" y="83"/>
                </a:lnTo>
                <a:lnTo>
                  <a:pt x="75" y="83"/>
                </a:lnTo>
                <a:lnTo>
                  <a:pt x="75" y="83"/>
                </a:lnTo>
                <a:lnTo>
                  <a:pt x="75" y="82"/>
                </a:lnTo>
                <a:lnTo>
                  <a:pt x="75" y="82"/>
                </a:lnTo>
                <a:lnTo>
                  <a:pt x="75" y="82"/>
                </a:lnTo>
                <a:lnTo>
                  <a:pt x="75" y="82"/>
                </a:lnTo>
                <a:lnTo>
                  <a:pt x="75" y="82"/>
                </a:lnTo>
                <a:lnTo>
                  <a:pt x="75" y="81"/>
                </a:lnTo>
                <a:lnTo>
                  <a:pt x="76" y="81"/>
                </a:lnTo>
                <a:lnTo>
                  <a:pt x="76" y="81"/>
                </a:lnTo>
                <a:lnTo>
                  <a:pt x="76" y="81"/>
                </a:lnTo>
                <a:lnTo>
                  <a:pt x="76" y="81"/>
                </a:lnTo>
                <a:lnTo>
                  <a:pt x="76" y="81"/>
                </a:lnTo>
                <a:lnTo>
                  <a:pt x="77" y="81"/>
                </a:lnTo>
                <a:lnTo>
                  <a:pt x="77" y="81"/>
                </a:lnTo>
                <a:lnTo>
                  <a:pt x="77" y="81"/>
                </a:lnTo>
                <a:lnTo>
                  <a:pt x="77" y="81"/>
                </a:lnTo>
                <a:lnTo>
                  <a:pt x="78" y="81"/>
                </a:lnTo>
                <a:lnTo>
                  <a:pt x="78" y="81"/>
                </a:lnTo>
                <a:lnTo>
                  <a:pt x="78" y="81"/>
                </a:lnTo>
                <a:lnTo>
                  <a:pt x="78" y="81"/>
                </a:lnTo>
                <a:lnTo>
                  <a:pt x="78" y="81"/>
                </a:lnTo>
                <a:lnTo>
                  <a:pt x="78" y="81"/>
                </a:lnTo>
                <a:lnTo>
                  <a:pt x="78" y="81"/>
                </a:lnTo>
                <a:lnTo>
                  <a:pt x="78" y="80"/>
                </a:lnTo>
                <a:lnTo>
                  <a:pt x="78" y="80"/>
                </a:lnTo>
                <a:lnTo>
                  <a:pt x="78" y="80"/>
                </a:lnTo>
                <a:lnTo>
                  <a:pt x="78" y="80"/>
                </a:lnTo>
                <a:lnTo>
                  <a:pt x="78" y="80"/>
                </a:lnTo>
                <a:lnTo>
                  <a:pt x="78" y="80"/>
                </a:lnTo>
                <a:lnTo>
                  <a:pt x="78" y="80"/>
                </a:lnTo>
                <a:lnTo>
                  <a:pt x="78" y="79"/>
                </a:lnTo>
                <a:lnTo>
                  <a:pt x="78" y="79"/>
                </a:lnTo>
                <a:lnTo>
                  <a:pt x="78" y="79"/>
                </a:lnTo>
                <a:lnTo>
                  <a:pt x="78" y="79"/>
                </a:lnTo>
                <a:lnTo>
                  <a:pt x="78" y="79"/>
                </a:lnTo>
                <a:lnTo>
                  <a:pt x="78" y="78"/>
                </a:lnTo>
                <a:lnTo>
                  <a:pt x="78" y="78"/>
                </a:lnTo>
                <a:lnTo>
                  <a:pt x="78" y="78"/>
                </a:lnTo>
                <a:lnTo>
                  <a:pt x="78" y="78"/>
                </a:lnTo>
                <a:lnTo>
                  <a:pt x="78" y="78"/>
                </a:lnTo>
                <a:lnTo>
                  <a:pt x="78" y="78"/>
                </a:lnTo>
                <a:lnTo>
                  <a:pt x="78" y="78"/>
                </a:lnTo>
                <a:lnTo>
                  <a:pt x="78" y="78"/>
                </a:lnTo>
                <a:lnTo>
                  <a:pt x="78" y="78"/>
                </a:lnTo>
                <a:lnTo>
                  <a:pt x="78" y="78"/>
                </a:lnTo>
                <a:lnTo>
                  <a:pt x="78" y="78"/>
                </a:lnTo>
                <a:lnTo>
                  <a:pt x="78" y="78"/>
                </a:lnTo>
                <a:lnTo>
                  <a:pt x="78" y="78"/>
                </a:lnTo>
                <a:lnTo>
                  <a:pt x="79" y="78"/>
                </a:lnTo>
                <a:lnTo>
                  <a:pt x="79" y="78"/>
                </a:lnTo>
                <a:lnTo>
                  <a:pt x="79" y="78"/>
                </a:lnTo>
                <a:lnTo>
                  <a:pt x="79" y="78"/>
                </a:lnTo>
                <a:lnTo>
                  <a:pt x="79" y="78"/>
                </a:lnTo>
                <a:lnTo>
                  <a:pt x="79" y="78"/>
                </a:lnTo>
                <a:lnTo>
                  <a:pt x="79" y="78"/>
                </a:lnTo>
                <a:lnTo>
                  <a:pt x="79" y="77"/>
                </a:lnTo>
                <a:lnTo>
                  <a:pt x="79" y="77"/>
                </a:lnTo>
                <a:lnTo>
                  <a:pt x="79" y="77"/>
                </a:lnTo>
                <a:lnTo>
                  <a:pt x="79" y="77"/>
                </a:lnTo>
                <a:lnTo>
                  <a:pt x="79" y="77"/>
                </a:lnTo>
                <a:lnTo>
                  <a:pt x="79" y="77"/>
                </a:lnTo>
                <a:lnTo>
                  <a:pt x="79" y="77"/>
                </a:lnTo>
                <a:lnTo>
                  <a:pt x="79" y="77"/>
                </a:lnTo>
                <a:lnTo>
                  <a:pt x="79" y="77"/>
                </a:lnTo>
                <a:lnTo>
                  <a:pt x="79" y="76"/>
                </a:lnTo>
                <a:lnTo>
                  <a:pt x="78" y="76"/>
                </a:lnTo>
                <a:lnTo>
                  <a:pt x="78" y="76"/>
                </a:lnTo>
                <a:lnTo>
                  <a:pt x="78" y="76"/>
                </a:lnTo>
                <a:lnTo>
                  <a:pt x="78" y="76"/>
                </a:lnTo>
                <a:lnTo>
                  <a:pt x="78" y="76"/>
                </a:lnTo>
                <a:lnTo>
                  <a:pt x="78" y="76"/>
                </a:lnTo>
                <a:lnTo>
                  <a:pt x="78" y="76"/>
                </a:lnTo>
                <a:lnTo>
                  <a:pt x="78" y="76"/>
                </a:lnTo>
                <a:lnTo>
                  <a:pt x="78" y="76"/>
                </a:lnTo>
                <a:lnTo>
                  <a:pt x="78" y="76"/>
                </a:lnTo>
                <a:lnTo>
                  <a:pt x="78" y="75"/>
                </a:lnTo>
                <a:lnTo>
                  <a:pt x="78" y="75"/>
                </a:lnTo>
                <a:lnTo>
                  <a:pt x="78" y="75"/>
                </a:lnTo>
                <a:lnTo>
                  <a:pt x="78" y="75"/>
                </a:lnTo>
                <a:lnTo>
                  <a:pt x="78" y="75"/>
                </a:lnTo>
                <a:lnTo>
                  <a:pt x="78" y="74"/>
                </a:lnTo>
                <a:lnTo>
                  <a:pt x="77" y="74"/>
                </a:lnTo>
                <a:lnTo>
                  <a:pt x="77" y="74"/>
                </a:lnTo>
                <a:lnTo>
                  <a:pt x="77" y="74"/>
                </a:lnTo>
                <a:lnTo>
                  <a:pt x="77" y="74"/>
                </a:lnTo>
                <a:lnTo>
                  <a:pt x="77" y="74"/>
                </a:lnTo>
                <a:lnTo>
                  <a:pt x="77" y="74"/>
                </a:lnTo>
                <a:lnTo>
                  <a:pt x="77" y="74"/>
                </a:lnTo>
                <a:lnTo>
                  <a:pt x="77" y="74"/>
                </a:lnTo>
                <a:lnTo>
                  <a:pt x="77" y="73"/>
                </a:lnTo>
                <a:lnTo>
                  <a:pt x="77" y="73"/>
                </a:lnTo>
                <a:lnTo>
                  <a:pt x="77" y="73"/>
                </a:lnTo>
                <a:lnTo>
                  <a:pt x="77" y="73"/>
                </a:lnTo>
                <a:lnTo>
                  <a:pt x="77" y="73"/>
                </a:lnTo>
                <a:lnTo>
                  <a:pt x="77" y="73"/>
                </a:lnTo>
                <a:lnTo>
                  <a:pt x="77" y="73"/>
                </a:lnTo>
                <a:lnTo>
                  <a:pt x="77" y="73"/>
                </a:lnTo>
                <a:lnTo>
                  <a:pt x="78" y="72"/>
                </a:lnTo>
                <a:lnTo>
                  <a:pt x="78" y="72"/>
                </a:lnTo>
                <a:lnTo>
                  <a:pt x="78" y="72"/>
                </a:lnTo>
                <a:lnTo>
                  <a:pt x="78" y="72"/>
                </a:lnTo>
                <a:lnTo>
                  <a:pt x="78" y="72"/>
                </a:lnTo>
                <a:lnTo>
                  <a:pt x="78" y="72"/>
                </a:lnTo>
                <a:lnTo>
                  <a:pt x="78" y="72"/>
                </a:lnTo>
                <a:lnTo>
                  <a:pt x="78" y="72"/>
                </a:lnTo>
                <a:lnTo>
                  <a:pt x="78" y="72"/>
                </a:lnTo>
                <a:lnTo>
                  <a:pt x="78" y="72"/>
                </a:lnTo>
                <a:lnTo>
                  <a:pt x="78" y="71"/>
                </a:lnTo>
                <a:lnTo>
                  <a:pt x="78" y="71"/>
                </a:lnTo>
                <a:lnTo>
                  <a:pt x="78" y="71"/>
                </a:lnTo>
                <a:lnTo>
                  <a:pt x="79" y="71"/>
                </a:lnTo>
                <a:lnTo>
                  <a:pt x="79" y="71"/>
                </a:lnTo>
                <a:lnTo>
                  <a:pt x="79" y="71"/>
                </a:lnTo>
                <a:lnTo>
                  <a:pt x="79" y="71"/>
                </a:lnTo>
                <a:lnTo>
                  <a:pt x="79" y="71"/>
                </a:lnTo>
                <a:lnTo>
                  <a:pt x="79" y="71"/>
                </a:lnTo>
                <a:lnTo>
                  <a:pt x="79" y="71"/>
                </a:lnTo>
                <a:lnTo>
                  <a:pt x="79" y="71"/>
                </a:lnTo>
                <a:lnTo>
                  <a:pt x="79" y="71"/>
                </a:lnTo>
                <a:lnTo>
                  <a:pt x="79" y="71"/>
                </a:lnTo>
                <a:lnTo>
                  <a:pt x="79" y="71"/>
                </a:lnTo>
                <a:lnTo>
                  <a:pt x="79" y="71"/>
                </a:lnTo>
                <a:lnTo>
                  <a:pt x="79" y="70"/>
                </a:lnTo>
                <a:lnTo>
                  <a:pt x="79" y="70"/>
                </a:lnTo>
                <a:lnTo>
                  <a:pt x="79" y="70"/>
                </a:lnTo>
                <a:lnTo>
                  <a:pt x="79" y="70"/>
                </a:lnTo>
                <a:lnTo>
                  <a:pt x="79" y="70"/>
                </a:lnTo>
                <a:lnTo>
                  <a:pt x="80" y="70"/>
                </a:lnTo>
                <a:lnTo>
                  <a:pt x="80" y="70"/>
                </a:lnTo>
                <a:lnTo>
                  <a:pt x="80" y="70"/>
                </a:lnTo>
                <a:lnTo>
                  <a:pt x="80" y="70"/>
                </a:lnTo>
                <a:lnTo>
                  <a:pt x="80" y="70"/>
                </a:lnTo>
                <a:lnTo>
                  <a:pt x="80" y="69"/>
                </a:lnTo>
                <a:lnTo>
                  <a:pt x="80" y="69"/>
                </a:lnTo>
                <a:lnTo>
                  <a:pt x="80" y="69"/>
                </a:lnTo>
                <a:lnTo>
                  <a:pt x="80" y="69"/>
                </a:lnTo>
                <a:lnTo>
                  <a:pt x="80" y="69"/>
                </a:lnTo>
                <a:lnTo>
                  <a:pt x="80" y="69"/>
                </a:lnTo>
                <a:lnTo>
                  <a:pt x="80" y="69"/>
                </a:lnTo>
                <a:lnTo>
                  <a:pt x="80" y="69"/>
                </a:lnTo>
                <a:lnTo>
                  <a:pt x="81" y="69"/>
                </a:lnTo>
                <a:lnTo>
                  <a:pt x="81" y="69"/>
                </a:lnTo>
                <a:lnTo>
                  <a:pt x="81" y="69"/>
                </a:lnTo>
                <a:lnTo>
                  <a:pt x="81" y="69"/>
                </a:lnTo>
                <a:lnTo>
                  <a:pt x="81" y="69"/>
                </a:lnTo>
                <a:lnTo>
                  <a:pt x="81" y="69"/>
                </a:lnTo>
                <a:lnTo>
                  <a:pt x="81" y="69"/>
                </a:lnTo>
                <a:lnTo>
                  <a:pt x="81" y="69"/>
                </a:lnTo>
                <a:lnTo>
                  <a:pt x="82" y="68"/>
                </a:lnTo>
                <a:lnTo>
                  <a:pt x="82" y="68"/>
                </a:lnTo>
                <a:lnTo>
                  <a:pt x="82" y="68"/>
                </a:lnTo>
                <a:lnTo>
                  <a:pt x="82" y="68"/>
                </a:lnTo>
                <a:lnTo>
                  <a:pt x="82" y="68"/>
                </a:lnTo>
                <a:lnTo>
                  <a:pt x="82" y="68"/>
                </a:lnTo>
                <a:lnTo>
                  <a:pt x="82" y="68"/>
                </a:lnTo>
                <a:lnTo>
                  <a:pt x="81" y="68"/>
                </a:lnTo>
                <a:lnTo>
                  <a:pt x="81" y="68"/>
                </a:lnTo>
                <a:lnTo>
                  <a:pt x="81" y="67"/>
                </a:lnTo>
                <a:lnTo>
                  <a:pt x="81" y="67"/>
                </a:lnTo>
                <a:lnTo>
                  <a:pt x="81" y="67"/>
                </a:lnTo>
                <a:lnTo>
                  <a:pt x="81" y="67"/>
                </a:lnTo>
                <a:lnTo>
                  <a:pt x="81" y="67"/>
                </a:lnTo>
                <a:lnTo>
                  <a:pt x="81" y="67"/>
                </a:lnTo>
                <a:lnTo>
                  <a:pt x="81" y="67"/>
                </a:lnTo>
                <a:lnTo>
                  <a:pt x="81" y="67"/>
                </a:lnTo>
                <a:lnTo>
                  <a:pt x="81" y="67"/>
                </a:lnTo>
                <a:lnTo>
                  <a:pt x="81" y="67"/>
                </a:lnTo>
                <a:lnTo>
                  <a:pt x="81" y="67"/>
                </a:lnTo>
                <a:lnTo>
                  <a:pt x="81" y="67"/>
                </a:lnTo>
                <a:lnTo>
                  <a:pt x="81" y="67"/>
                </a:lnTo>
                <a:lnTo>
                  <a:pt x="81" y="67"/>
                </a:lnTo>
                <a:lnTo>
                  <a:pt x="81" y="67"/>
                </a:lnTo>
                <a:lnTo>
                  <a:pt x="82" y="67"/>
                </a:lnTo>
                <a:lnTo>
                  <a:pt x="82" y="67"/>
                </a:lnTo>
                <a:lnTo>
                  <a:pt x="82" y="67"/>
                </a:lnTo>
                <a:lnTo>
                  <a:pt x="82" y="67"/>
                </a:lnTo>
                <a:lnTo>
                  <a:pt x="82" y="67"/>
                </a:lnTo>
                <a:lnTo>
                  <a:pt x="82" y="67"/>
                </a:lnTo>
                <a:lnTo>
                  <a:pt x="82" y="67"/>
                </a:lnTo>
                <a:lnTo>
                  <a:pt x="82" y="67"/>
                </a:lnTo>
                <a:lnTo>
                  <a:pt x="82" y="67"/>
                </a:lnTo>
                <a:lnTo>
                  <a:pt x="82" y="66"/>
                </a:lnTo>
                <a:lnTo>
                  <a:pt x="82" y="66"/>
                </a:lnTo>
                <a:lnTo>
                  <a:pt x="82" y="66"/>
                </a:lnTo>
                <a:lnTo>
                  <a:pt x="82" y="66"/>
                </a:lnTo>
                <a:lnTo>
                  <a:pt x="82" y="66"/>
                </a:lnTo>
                <a:lnTo>
                  <a:pt x="82" y="66"/>
                </a:lnTo>
                <a:lnTo>
                  <a:pt x="82" y="66"/>
                </a:lnTo>
                <a:lnTo>
                  <a:pt x="82" y="66"/>
                </a:lnTo>
                <a:lnTo>
                  <a:pt x="82" y="66"/>
                </a:lnTo>
                <a:lnTo>
                  <a:pt x="82" y="66"/>
                </a:lnTo>
                <a:lnTo>
                  <a:pt x="82" y="66"/>
                </a:lnTo>
                <a:lnTo>
                  <a:pt x="82" y="66"/>
                </a:lnTo>
                <a:lnTo>
                  <a:pt x="82" y="66"/>
                </a:lnTo>
                <a:lnTo>
                  <a:pt x="82" y="66"/>
                </a:lnTo>
                <a:lnTo>
                  <a:pt x="83" y="66"/>
                </a:lnTo>
                <a:lnTo>
                  <a:pt x="83" y="66"/>
                </a:lnTo>
                <a:lnTo>
                  <a:pt x="83" y="66"/>
                </a:lnTo>
                <a:lnTo>
                  <a:pt x="83" y="66"/>
                </a:lnTo>
                <a:lnTo>
                  <a:pt x="83" y="65"/>
                </a:lnTo>
                <a:lnTo>
                  <a:pt x="83" y="65"/>
                </a:lnTo>
                <a:lnTo>
                  <a:pt x="83" y="65"/>
                </a:lnTo>
                <a:lnTo>
                  <a:pt x="83" y="65"/>
                </a:lnTo>
                <a:lnTo>
                  <a:pt x="83" y="65"/>
                </a:lnTo>
                <a:lnTo>
                  <a:pt x="83" y="65"/>
                </a:lnTo>
                <a:lnTo>
                  <a:pt x="83" y="65"/>
                </a:lnTo>
                <a:lnTo>
                  <a:pt x="83" y="65"/>
                </a:lnTo>
                <a:lnTo>
                  <a:pt x="83" y="65"/>
                </a:lnTo>
                <a:lnTo>
                  <a:pt x="83" y="64"/>
                </a:lnTo>
                <a:lnTo>
                  <a:pt x="83" y="64"/>
                </a:lnTo>
                <a:lnTo>
                  <a:pt x="83" y="64"/>
                </a:lnTo>
                <a:lnTo>
                  <a:pt x="83" y="64"/>
                </a:lnTo>
                <a:lnTo>
                  <a:pt x="83" y="64"/>
                </a:lnTo>
                <a:lnTo>
                  <a:pt x="84" y="64"/>
                </a:lnTo>
                <a:lnTo>
                  <a:pt x="84" y="64"/>
                </a:lnTo>
                <a:lnTo>
                  <a:pt x="84" y="64"/>
                </a:lnTo>
                <a:lnTo>
                  <a:pt x="84" y="64"/>
                </a:lnTo>
                <a:lnTo>
                  <a:pt x="84" y="63"/>
                </a:lnTo>
                <a:lnTo>
                  <a:pt x="84" y="63"/>
                </a:lnTo>
                <a:lnTo>
                  <a:pt x="85" y="63"/>
                </a:lnTo>
                <a:lnTo>
                  <a:pt x="85" y="63"/>
                </a:lnTo>
                <a:lnTo>
                  <a:pt x="85" y="63"/>
                </a:lnTo>
                <a:lnTo>
                  <a:pt x="85" y="63"/>
                </a:lnTo>
                <a:lnTo>
                  <a:pt x="85" y="63"/>
                </a:lnTo>
                <a:lnTo>
                  <a:pt x="85" y="63"/>
                </a:lnTo>
                <a:lnTo>
                  <a:pt x="85" y="63"/>
                </a:lnTo>
                <a:lnTo>
                  <a:pt x="85" y="63"/>
                </a:lnTo>
                <a:lnTo>
                  <a:pt x="85" y="63"/>
                </a:lnTo>
                <a:lnTo>
                  <a:pt x="85" y="63"/>
                </a:lnTo>
                <a:lnTo>
                  <a:pt x="85" y="63"/>
                </a:lnTo>
                <a:lnTo>
                  <a:pt x="85" y="63"/>
                </a:lnTo>
                <a:lnTo>
                  <a:pt x="85" y="63"/>
                </a:lnTo>
                <a:lnTo>
                  <a:pt x="85" y="63"/>
                </a:lnTo>
                <a:lnTo>
                  <a:pt x="85" y="63"/>
                </a:lnTo>
                <a:lnTo>
                  <a:pt x="86" y="63"/>
                </a:lnTo>
                <a:lnTo>
                  <a:pt x="86" y="63"/>
                </a:lnTo>
                <a:lnTo>
                  <a:pt x="86" y="62"/>
                </a:lnTo>
                <a:lnTo>
                  <a:pt x="86" y="62"/>
                </a:lnTo>
                <a:lnTo>
                  <a:pt x="86" y="62"/>
                </a:lnTo>
                <a:lnTo>
                  <a:pt x="86" y="62"/>
                </a:lnTo>
                <a:lnTo>
                  <a:pt x="86" y="62"/>
                </a:lnTo>
                <a:lnTo>
                  <a:pt x="86" y="62"/>
                </a:lnTo>
                <a:lnTo>
                  <a:pt x="86" y="62"/>
                </a:lnTo>
                <a:lnTo>
                  <a:pt x="86" y="61"/>
                </a:lnTo>
                <a:lnTo>
                  <a:pt x="86" y="61"/>
                </a:lnTo>
                <a:lnTo>
                  <a:pt x="86" y="61"/>
                </a:lnTo>
                <a:lnTo>
                  <a:pt x="86" y="61"/>
                </a:lnTo>
                <a:lnTo>
                  <a:pt x="86" y="61"/>
                </a:lnTo>
                <a:lnTo>
                  <a:pt x="86" y="61"/>
                </a:lnTo>
                <a:lnTo>
                  <a:pt x="86" y="61"/>
                </a:lnTo>
                <a:lnTo>
                  <a:pt x="86" y="61"/>
                </a:lnTo>
                <a:lnTo>
                  <a:pt x="86" y="61"/>
                </a:lnTo>
                <a:lnTo>
                  <a:pt x="86" y="61"/>
                </a:lnTo>
                <a:lnTo>
                  <a:pt x="86" y="61"/>
                </a:lnTo>
                <a:lnTo>
                  <a:pt x="86" y="60"/>
                </a:lnTo>
                <a:lnTo>
                  <a:pt x="86" y="60"/>
                </a:lnTo>
                <a:lnTo>
                  <a:pt x="86" y="60"/>
                </a:lnTo>
                <a:lnTo>
                  <a:pt x="86" y="60"/>
                </a:lnTo>
                <a:lnTo>
                  <a:pt x="86" y="60"/>
                </a:lnTo>
                <a:lnTo>
                  <a:pt x="86" y="60"/>
                </a:lnTo>
                <a:lnTo>
                  <a:pt x="86" y="60"/>
                </a:lnTo>
                <a:lnTo>
                  <a:pt x="86" y="60"/>
                </a:lnTo>
                <a:lnTo>
                  <a:pt x="86" y="60"/>
                </a:lnTo>
                <a:lnTo>
                  <a:pt x="86" y="60"/>
                </a:lnTo>
                <a:lnTo>
                  <a:pt x="86" y="60"/>
                </a:lnTo>
                <a:lnTo>
                  <a:pt x="86" y="60"/>
                </a:lnTo>
                <a:lnTo>
                  <a:pt x="86" y="60"/>
                </a:lnTo>
                <a:lnTo>
                  <a:pt x="87" y="60"/>
                </a:lnTo>
                <a:lnTo>
                  <a:pt x="87" y="60"/>
                </a:lnTo>
                <a:lnTo>
                  <a:pt x="87" y="60"/>
                </a:lnTo>
                <a:lnTo>
                  <a:pt x="87" y="60"/>
                </a:lnTo>
                <a:lnTo>
                  <a:pt x="87" y="60"/>
                </a:lnTo>
                <a:lnTo>
                  <a:pt x="87" y="60"/>
                </a:lnTo>
                <a:lnTo>
                  <a:pt x="87" y="60"/>
                </a:lnTo>
                <a:lnTo>
                  <a:pt x="88" y="60"/>
                </a:lnTo>
                <a:lnTo>
                  <a:pt x="89" y="60"/>
                </a:lnTo>
                <a:lnTo>
                  <a:pt x="89" y="60"/>
                </a:lnTo>
                <a:lnTo>
                  <a:pt x="89" y="60"/>
                </a:lnTo>
                <a:lnTo>
                  <a:pt x="89" y="60"/>
                </a:lnTo>
                <a:lnTo>
                  <a:pt x="89" y="60"/>
                </a:lnTo>
                <a:lnTo>
                  <a:pt x="89" y="60"/>
                </a:lnTo>
                <a:lnTo>
                  <a:pt x="89" y="60"/>
                </a:lnTo>
                <a:lnTo>
                  <a:pt x="89" y="60"/>
                </a:lnTo>
                <a:lnTo>
                  <a:pt x="89" y="60"/>
                </a:lnTo>
                <a:lnTo>
                  <a:pt x="89" y="60"/>
                </a:lnTo>
                <a:lnTo>
                  <a:pt x="89" y="60"/>
                </a:lnTo>
                <a:lnTo>
                  <a:pt x="90" y="60"/>
                </a:lnTo>
                <a:lnTo>
                  <a:pt x="90" y="60"/>
                </a:lnTo>
                <a:lnTo>
                  <a:pt x="90" y="60"/>
                </a:lnTo>
                <a:lnTo>
                  <a:pt x="90" y="59"/>
                </a:lnTo>
                <a:lnTo>
                  <a:pt x="90" y="59"/>
                </a:lnTo>
                <a:lnTo>
                  <a:pt x="90" y="59"/>
                </a:lnTo>
                <a:lnTo>
                  <a:pt x="90" y="59"/>
                </a:lnTo>
                <a:lnTo>
                  <a:pt x="90" y="59"/>
                </a:lnTo>
                <a:lnTo>
                  <a:pt x="90" y="59"/>
                </a:lnTo>
                <a:lnTo>
                  <a:pt x="90" y="59"/>
                </a:lnTo>
                <a:lnTo>
                  <a:pt x="90" y="59"/>
                </a:lnTo>
                <a:lnTo>
                  <a:pt x="90" y="59"/>
                </a:lnTo>
                <a:lnTo>
                  <a:pt x="90" y="59"/>
                </a:lnTo>
                <a:lnTo>
                  <a:pt x="90" y="59"/>
                </a:lnTo>
                <a:lnTo>
                  <a:pt x="90" y="59"/>
                </a:lnTo>
                <a:lnTo>
                  <a:pt x="90" y="59"/>
                </a:lnTo>
                <a:lnTo>
                  <a:pt x="90" y="59"/>
                </a:lnTo>
                <a:lnTo>
                  <a:pt x="90" y="59"/>
                </a:lnTo>
                <a:lnTo>
                  <a:pt x="90" y="59"/>
                </a:lnTo>
                <a:lnTo>
                  <a:pt x="90" y="59"/>
                </a:lnTo>
                <a:lnTo>
                  <a:pt x="90" y="58"/>
                </a:lnTo>
                <a:lnTo>
                  <a:pt x="90" y="58"/>
                </a:lnTo>
                <a:lnTo>
                  <a:pt x="89" y="58"/>
                </a:lnTo>
                <a:lnTo>
                  <a:pt x="89" y="58"/>
                </a:lnTo>
                <a:lnTo>
                  <a:pt x="89" y="58"/>
                </a:lnTo>
                <a:lnTo>
                  <a:pt x="89" y="58"/>
                </a:lnTo>
                <a:lnTo>
                  <a:pt x="89" y="58"/>
                </a:lnTo>
                <a:lnTo>
                  <a:pt x="89" y="58"/>
                </a:lnTo>
                <a:lnTo>
                  <a:pt x="90" y="58"/>
                </a:lnTo>
                <a:lnTo>
                  <a:pt x="90" y="58"/>
                </a:lnTo>
                <a:lnTo>
                  <a:pt x="90" y="58"/>
                </a:lnTo>
                <a:lnTo>
                  <a:pt x="90" y="58"/>
                </a:lnTo>
                <a:lnTo>
                  <a:pt x="90" y="57"/>
                </a:lnTo>
                <a:lnTo>
                  <a:pt x="90" y="57"/>
                </a:lnTo>
                <a:lnTo>
                  <a:pt x="90" y="57"/>
                </a:lnTo>
                <a:lnTo>
                  <a:pt x="90" y="57"/>
                </a:lnTo>
                <a:lnTo>
                  <a:pt x="90" y="57"/>
                </a:lnTo>
                <a:lnTo>
                  <a:pt x="90" y="57"/>
                </a:lnTo>
                <a:lnTo>
                  <a:pt x="90" y="57"/>
                </a:lnTo>
                <a:lnTo>
                  <a:pt x="90" y="57"/>
                </a:lnTo>
                <a:lnTo>
                  <a:pt x="90" y="57"/>
                </a:lnTo>
                <a:lnTo>
                  <a:pt x="90" y="57"/>
                </a:lnTo>
                <a:lnTo>
                  <a:pt x="91" y="57"/>
                </a:lnTo>
                <a:lnTo>
                  <a:pt x="91" y="57"/>
                </a:lnTo>
                <a:lnTo>
                  <a:pt x="91" y="57"/>
                </a:lnTo>
                <a:lnTo>
                  <a:pt x="91" y="57"/>
                </a:lnTo>
                <a:lnTo>
                  <a:pt x="91" y="57"/>
                </a:lnTo>
                <a:lnTo>
                  <a:pt x="91" y="57"/>
                </a:lnTo>
                <a:lnTo>
                  <a:pt x="91" y="56"/>
                </a:lnTo>
                <a:lnTo>
                  <a:pt x="91" y="56"/>
                </a:lnTo>
                <a:lnTo>
                  <a:pt x="91" y="56"/>
                </a:lnTo>
                <a:lnTo>
                  <a:pt x="91" y="56"/>
                </a:lnTo>
                <a:lnTo>
                  <a:pt x="91" y="56"/>
                </a:lnTo>
                <a:lnTo>
                  <a:pt x="91" y="56"/>
                </a:lnTo>
                <a:lnTo>
                  <a:pt x="91" y="56"/>
                </a:lnTo>
                <a:lnTo>
                  <a:pt x="91" y="55"/>
                </a:lnTo>
                <a:lnTo>
                  <a:pt x="92" y="55"/>
                </a:lnTo>
                <a:lnTo>
                  <a:pt x="92" y="55"/>
                </a:lnTo>
                <a:lnTo>
                  <a:pt x="92" y="55"/>
                </a:lnTo>
                <a:lnTo>
                  <a:pt x="92" y="55"/>
                </a:lnTo>
                <a:lnTo>
                  <a:pt x="92" y="55"/>
                </a:lnTo>
                <a:lnTo>
                  <a:pt x="92" y="55"/>
                </a:lnTo>
                <a:lnTo>
                  <a:pt x="92" y="55"/>
                </a:lnTo>
                <a:lnTo>
                  <a:pt x="93" y="54"/>
                </a:lnTo>
                <a:lnTo>
                  <a:pt x="93" y="54"/>
                </a:lnTo>
                <a:lnTo>
                  <a:pt x="93" y="54"/>
                </a:lnTo>
                <a:lnTo>
                  <a:pt x="93" y="54"/>
                </a:lnTo>
                <a:lnTo>
                  <a:pt x="93" y="54"/>
                </a:lnTo>
                <a:lnTo>
                  <a:pt x="93" y="54"/>
                </a:lnTo>
                <a:lnTo>
                  <a:pt x="93" y="54"/>
                </a:lnTo>
                <a:lnTo>
                  <a:pt x="93" y="54"/>
                </a:lnTo>
                <a:lnTo>
                  <a:pt x="93" y="54"/>
                </a:lnTo>
                <a:lnTo>
                  <a:pt x="94" y="54"/>
                </a:lnTo>
                <a:lnTo>
                  <a:pt x="94" y="54"/>
                </a:lnTo>
                <a:lnTo>
                  <a:pt x="94" y="54"/>
                </a:lnTo>
                <a:lnTo>
                  <a:pt x="94" y="54"/>
                </a:lnTo>
                <a:lnTo>
                  <a:pt x="94" y="54"/>
                </a:lnTo>
                <a:lnTo>
                  <a:pt x="94" y="54"/>
                </a:lnTo>
                <a:lnTo>
                  <a:pt x="94" y="54"/>
                </a:lnTo>
                <a:lnTo>
                  <a:pt x="94" y="54"/>
                </a:lnTo>
                <a:lnTo>
                  <a:pt x="93" y="54"/>
                </a:lnTo>
                <a:lnTo>
                  <a:pt x="93" y="53"/>
                </a:lnTo>
                <a:lnTo>
                  <a:pt x="93" y="53"/>
                </a:lnTo>
                <a:lnTo>
                  <a:pt x="93" y="53"/>
                </a:lnTo>
                <a:lnTo>
                  <a:pt x="93" y="53"/>
                </a:lnTo>
                <a:lnTo>
                  <a:pt x="93" y="53"/>
                </a:lnTo>
                <a:lnTo>
                  <a:pt x="93" y="53"/>
                </a:lnTo>
                <a:lnTo>
                  <a:pt x="93" y="53"/>
                </a:lnTo>
                <a:lnTo>
                  <a:pt x="93" y="53"/>
                </a:lnTo>
                <a:lnTo>
                  <a:pt x="93" y="53"/>
                </a:lnTo>
                <a:lnTo>
                  <a:pt x="93" y="53"/>
                </a:lnTo>
                <a:lnTo>
                  <a:pt x="93" y="53"/>
                </a:lnTo>
                <a:lnTo>
                  <a:pt x="94" y="53"/>
                </a:lnTo>
                <a:lnTo>
                  <a:pt x="94" y="53"/>
                </a:lnTo>
                <a:lnTo>
                  <a:pt x="94" y="52"/>
                </a:lnTo>
                <a:lnTo>
                  <a:pt x="94" y="52"/>
                </a:lnTo>
                <a:lnTo>
                  <a:pt x="94" y="52"/>
                </a:lnTo>
                <a:lnTo>
                  <a:pt x="94" y="52"/>
                </a:lnTo>
                <a:lnTo>
                  <a:pt x="94" y="51"/>
                </a:lnTo>
                <a:lnTo>
                  <a:pt x="94" y="51"/>
                </a:lnTo>
                <a:lnTo>
                  <a:pt x="94" y="51"/>
                </a:lnTo>
                <a:lnTo>
                  <a:pt x="94" y="51"/>
                </a:lnTo>
                <a:lnTo>
                  <a:pt x="94" y="51"/>
                </a:lnTo>
                <a:lnTo>
                  <a:pt x="94" y="51"/>
                </a:lnTo>
                <a:lnTo>
                  <a:pt x="94" y="51"/>
                </a:lnTo>
                <a:lnTo>
                  <a:pt x="94" y="50"/>
                </a:lnTo>
                <a:lnTo>
                  <a:pt x="94" y="50"/>
                </a:lnTo>
                <a:lnTo>
                  <a:pt x="94" y="50"/>
                </a:lnTo>
                <a:lnTo>
                  <a:pt x="94" y="50"/>
                </a:lnTo>
                <a:lnTo>
                  <a:pt x="94" y="50"/>
                </a:lnTo>
                <a:lnTo>
                  <a:pt x="94" y="50"/>
                </a:lnTo>
                <a:lnTo>
                  <a:pt x="94" y="50"/>
                </a:lnTo>
                <a:lnTo>
                  <a:pt x="94" y="50"/>
                </a:lnTo>
                <a:lnTo>
                  <a:pt x="94" y="50"/>
                </a:lnTo>
                <a:lnTo>
                  <a:pt x="94" y="50"/>
                </a:lnTo>
                <a:lnTo>
                  <a:pt x="94" y="50"/>
                </a:lnTo>
                <a:lnTo>
                  <a:pt x="94" y="50"/>
                </a:lnTo>
                <a:lnTo>
                  <a:pt x="94" y="49"/>
                </a:lnTo>
                <a:lnTo>
                  <a:pt x="94" y="49"/>
                </a:lnTo>
                <a:lnTo>
                  <a:pt x="94" y="49"/>
                </a:lnTo>
                <a:lnTo>
                  <a:pt x="94" y="49"/>
                </a:lnTo>
                <a:lnTo>
                  <a:pt x="94" y="49"/>
                </a:lnTo>
                <a:lnTo>
                  <a:pt x="95" y="49"/>
                </a:lnTo>
                <a:lnTo>
                  <a:pt x="95" y="49"/>
                </a:lnTo>
                <a:lnTo>
                  <a:pt x="96" y="49"/>
                </a:lnTo>
                <a:lnTo>
                  <a:pt x="96" y="49"/>
                </a:lnTo>
                <a:lnTo>
                  <a:pt x="96" y="49"/>
                </a:lnTo>
                <a:lnTo>
                  <a:pt x="96" y="49"/>
                </a:lnTo>
                <a:lnTo>
                  <a:pt x="96" y="49"/>
                </a:lnTo>
                <a:lnTo>
                  <a:pt x="96" y="49"/>
                </a:lnTo>
                <a:lnTo>
                  <a:pt x="97" y="49"/>
                </a:lnTo>
                <a:lnTo>
                  <a:pt x="97" y="49"/>
                </a:lnTo>
                <a:lnTo>
                  <a:pt x="97" y="48"/>
                </a:lnTo>
                <a:lnTo>
                  <a:pt x="97" y="48"/>
                </a:lnTo>
                <a:lnTo>
                  <a:pt x="97" y="48"/>
                </a:lnTo>
                <a:lnTo>
                  <a:pt x="97" y="47"/>
                </a:lnTo>
                <a:lnTo>
                  <a:pt x="97" y="47"/>
                </a:lnTo>
                <a:lnTo>
                  <a:pt x="97" y="47"/>
                </a:lnTo>
                <a:lnTo>
                  <a:pt x="97" y="47"/>
                </a:lnTo>
                <a:lnTo>
                  <a:pt x="97" y="47"/>
                </a:lnTo>
                <a:lnTo>
                  <a:pt x="97" y="47"/>
                </a:lnTo>
                <a:lnTo>
                  <a:pt x="97" y="47"/>
                </a:lnTo>
                <a:lnTo>
                  <a:pt x="97" y="46"/>
                </a:lnTo>
                <a:lnTo>
                  <a:pt x="97" y="46"/>
                </a:lnTo>
                <a:lnTo>
                  <a:pt x="97" y="46"/>
                </a:lnTo>
                <a:lnTo>
                  <a:pt x="97" y="46"/>
                </a:lnTo>
                <a:lnTo>
                  <a:pt x="97" y="46"/>
                </a:lnTo>
                <a:lnTo>
                  <a:pt x="96" y="46"/>
                </a:lnTo>
                <a:lnTo>
                  <a:pt x="96" y="46"/>
                </a:lnTo>
                <a:lnTo>
                  <a:pt x="96" y="46"/>
                </a:lnTo>
                <a:lnTo>
                  <a:pt x="96" y="46"/>
                </a:lnTo>
                <a:lnTo>
                  <a:pt x="96" y="45"/>
                </a:lnTo>
                <a:lnTo>
                  <a:pt x="96" y="45"/>
                </a:lnTo>
                <a:lnTo>
                  <a:pt x="96" y="45"/>
                </a:lnTo>
                <a:lnTo>
                  <a:pt x="96" y="44"/>
                </a:lnTo>
                <a:lnTo>
                  <a:pt x="96" y="44"/>
                </a:lnTo>
                <a:lnTo>
                  <a:pt x="96" y="44"/>
                </a:lnTo>
                <a:lnTo>
                  <a:pt x="96" y="44"/>
                </a:lnTo>
                <a:lnTo>
                  <a:pt x="96" y="44"/>
                </a:lnTo>
                <a:lnTo>
                  <a:pt x="97" y="43"/>
                </a:lnTo>
                <a:lnTo>
                  <a:pt x="97" y="43"/>
                </a:lnTo>
                <a:lnTo>
                  <a:pt x="97" y="43"/>
                </a:lnTo>
                <a:lnTo>
                  <a:pt x="97" y="43"/>
                </a:lnTo>
                <a:lnTo>
                  <a:pt x="97" y="42"/>
                </a:lnTo>
                <a:lnTo>
                  <a:pt x="97" y="42"/>
                </a:lnTo>
                <a:lnTo>
                  <a:pt x="97" y="42"/>
                </a:lnTo>
                <a:lnTo>
                  <a:pt x="97" y="42"/>
                </a:lnTo>
                <a:lnTo>
                  <a:pt x="97" y="42"/>
                </a:lnTo>
                <a:lnTo>
                  <a:pt x="97" y="42"/>
                </a:lnTo>
                <a:lnTo>
                  <a:pt x="98" y="42"/>
                </a:lnTo>
                <a:lnTo>
                  <a:pt x="98" y="42"/>
                </a:lnTo>
                <a:lnTo>
                  <a:pt x="98" y="42"/>
                </a:lnTo>
                <a:lnTo>
                  <a:pt x="99" y="41"/>
                </a:lnTo>
                <a:lnTo>
                  <a:pt x="99" y="41"/>
                </a:lnTo>
                <a:lnTo>
                  <a:pt x="99" y="41"/>
                </a:lnTo>
                <a:lnTo>
                  <a:pt x="99" y="41"/>
                </a:lnTo>
                <a:lnTo>
                  <a:pt x="99" y="40"/>
                </a:lnTo>
                <a:lnTo>
                  <a:pt x="99" y="40"/>
                </a:lnTo>
                <a:lnTo>
                  <a:pt x="99" y="40"/>
                </a:lnTo>
                <a:lnTo>
                  <a:pt x="99" y="40"/>
                </a:lnTo>
                <a:lnTo>
                  <a:pt x="99" y="40"/>
                </a:lnTo>
                <a:lnTo>
                  <a:pt x="99" y="39"/>
                </a:lnTo>
                <a:lnTo>
                  <a:pt x="99" y="39"/>
                </a:lnTo>
                <a:lnTo>
                  <a:pt x="99" y="39"/>
                </a:lnTo>
                <a:lnTo>
                  <a:pt x="99" y="39"/>
                </a:lnTo>
                <a:lnTo>
                  <a:pt x="99" y="39"/>
                </a:lnTo>
                <a:lnTo>
                  <a:pt x="99" y="39"/>
                </a:lnTo>
                <a:lnTo>
                  <a:pt x="99" y="39"/>
                </a:lnTo>
                <a:lnTo>
                  <a:pt x="99" y="38"/>
                </a:lnTo>
                <a:lnTo>
                  <a:pt x="99" y="37"/>
                </a:lnTo>
                <a:lnTo>
                  <a:pt x="99" y="37"/>
                </a:lnTo>
                <a:lnTo>
                  <a:pt x="99" y="37"/>
                </a:lnTo>
                <a:lnTo>
                  <a:pt x="99" y="37"/>
                </a:lnTo>
                <a:lnTo>
                  <a:pt x="99" y="37"/>
                </a:lnTo>
                <a:lnTo>
                  <a:pt x="99" y="37"/>
                </a:lnTo>
                <a:lnTo>
                  <a:pt x="99" y="37"/>
                </a:lnTo>
                <a:lnTo>
                  <a:pt x="99" y="37"/>
                </a:lnTo>
                <a:lnTo>
                  <a:pt x="99" y="37"/>
                </a:lnTo>
                <a:lnTo>
                  <a:pt x="99" y="37"/>
                </a:lnTo>
                <a:lnTo>
                  <a:pt x="99" y="36"/>
                </a:lnTo>
                <a:lnTo>
                  <a:pt x="99" y="36"/>
                </a:lnTo>
                <a:lnTo>
                  <a:pt x="99" y="36"/>
                </a:lnTo>
                <a:lnTo>
                  <a:pt x="99" y="36"/>
                </a:lnTo>
                <a:lnTo>
                  <a:pt x="99" y="36"/>
                </a:lnTo>
                <a:lnTo>
                  <a:pt x="99" y="36"/>
                </a:lnTo>
                <a:lnTo>
                  <a:pt x="99" y="36"/>
                </a:lnTo>
                <a:lnTo>
                  <a:pt x="99" y="36"/>
                </a:lnTo>
                <a:lnTo>
                  <a:pt x="99" y="35"/>
                </a:lnTo>
                <a:lnTo>
                  <a:pt x="99" y="35"/>
                </a:lnTo>
                <a:lnTo>
                  <a:pt x="99" y="35"/>
                </a:lnTo>
                <a:lnTo>
                  <a:pt x="99" y="35"/>
                </a:lnTo>
                <a:lnTo>
                  <a:pt x="99" y="35"/>
                </a:lnTo>
                <a:lnTo>
                  <a:pt x="99" y="34"/>
                </a:lnTo>
                <a:lnTo>
                  <a:pt x="99" y="34"/>
                </a:lnTo>
                <a:lnTo>
                  <a:pt x="99" y="34"/>
                </a:lnTo>
                <a:lnTo>
                  <a:pt x="99" y="33"/>
                </a:lnTo>
                <a:lnTo>
                  <a:pt x="99" y="33"/>
                </a:lnTo>
                <a:lnTo>
                  <a:pt x="99" y="33"/>
                </a:lnTo>
                <a:lnTo>
                  <a:pt x="99" y="33"/>
                </a:lnTo>
                <a:lnTo>
                  <a:pt x="99" y="33"/>
                </a:lnTo>
                <a:lnTo>
                  <a:pt x="99" y="33"/>
                </a:lnTo>
                <a:lnTo>
                  <a:pt x="99" y="33"/>
                </a:lnTo>
                <a:lnTo>
                  <a:pt x="100" y="33"/>
                </a:lnTo>
                <a:lnTo>
                  <a:pt x="100" y="33"/>
                </a:lnTo>
                <a:lnTo>
                  <a:pt x="100" y="33"/>
                </a:lnTo>
                <a:lnTo>
                  <a:pt x="100" y="34"/>
                </a:lnTo>
                <a:lnTo>
                  <a:pt x="101" y="33"/>
                </a:lnTo>
                <a:lnTo>
                  <a:pt x="101" y="33"/>
                </a:lnTo>
                <a:lnTo>
                  <a:pt x="101" y="33"/>
                </a:lnTo>
                <a:lnTo>
                  <a:pt x="101" y="33"/>
                </a:lnTo>
                <a:lnTo>
                  <a:pt x="101" y="33"/>
                </a:lnTo>
                <a:lnTo>
                  <a:pt x="101" y="33"/>
                </a:lnTo>
                <a:lnTo>
                  <a:pt x="101" y="33"/>
                </a:lnTo>
                <a:lnTo>
                  <a:pt x="101" y="32"/>
                </a:lnTo>
                <a:lnTo>
                  <a:pt x="101" y="32"/>
                </a:lnTo>
                <a:lnTo>
                  <a:pt x="101" y="32"/>
                </a:lnTo>
                <a:lnTo>
                  <a:pt x="101" y="32"/>
                </a:lnTo>
                <a:lnTo>
                  <a:pt x="101" y="32"/>
                </a:lnTo>
                <a:lnTo>
                  <a:pt x="101" y="32"/>
                </a:lnTo>
                <a:lnTo>
                  <a:pt x="101" y="32"/>
                </a:lnTo>
                <a:lnTo>
                  <a:pt x="101" y="32"/>
                </a:lnTo>
                <a:lnTo>
                  <a:pt x="101" y="31"/>
                </a:lnTo>
                <a:lnTo>
                  <a:pt x="101" y="31"/>
                </a:lnTo>
                <a:lnTo>
                  <a:pt x="101" y="31"/>
                </a:lnTo>
                <a:lnTo>
                  <a:pt x="101" y="31"/>
                </a:lnTo>
                <a:lnTo>
                  <a:pt x="101" y="31"/>
                </a:lnTo>
                <a:lnTo>
                  <a:pt x="101" y="30"/>
                </a:lnTo>
                <a:lnTo>
                  <a:pt x="102" y="30"/>
                </a:lnTo>
                <a:lnTo>
                  <a:pt x="102" y="30"/>
                </a:lnTo>
                <a:lnTo>
                  <a:pt x="102" y="30"/>
                </a:lnTo>
                <a:lnTo>
                  <a:pt x="102" y="30"/>
                </a:lnTo>
                <a:lnTo>
                  <a:pt x="102" y="30"/>
                </a:lnTo>
                <a:lnTo>
                  <a:pt x="102" y="30"/>
                </a:lnTo>
                <a:lnTo>
                  <a:pt x="102" y="30"/>
                </a:lnTo>
                <a:lnTo>
                  <a:pt x="102" y="30"/>
                </a:lnTo>
                <a:lnTo>
                  <a:pt x="102" y="30"/>
                </a:lnTo>
                <a:lnTo>
                  <a:pt x="102" y="30"/>
                </a:lnTo>
                <a:lnTo>
                  <a:pt x="103" y="30"/>
                </a:lnTo>
                <a:lnTo>
                  <a:pt x="103" y="30"/>
                </a:lnTo>
                <a:lnTo>
                  <a:pt x="103" y="30"/>
                </a:lnTo>
                <a:lnTo>
                  <a:pt x="103" y="30"/>
                </a:lnTo>
                <a:lnTo>
                  <a:pt x="103" y="30"/>
                </a:lnTo>
                <a:lnTo>
                  <a:pt x="103" y="30"/>
                </a:lnTo>
                <a:lnTo>
                  <a:pt x="103" y="30"/>
                </a:lnTo>
                <a:lnTo>
                  <a:pt x="102" y="30"/>
                </a:lnTo>
                <a:lnTo>
                  <a:pt x="102" y="30"/>
                </a:lnTo>
                <a:lnTo>
                  <a:pt x="102" y="29"/>
                </a:lnTo>
                <a:lnTo>
                  <a:pt x="102" y="29"/>
                </a:lnTo>
                <a:lnTo>
                  <a:pt x="102" y="29"/>
                </a:lnTo>
                <a:lnTo>
                  <a:pt x="102" y="29"/>
                </a:lnTo>
                <a:lnTo>
                  <a:pt x="102" y="29"/>
                </a:lnTo>
                <a:lnTo>
                  <a:pt x="102" y="28"/>
                </a:lnTo>
                <a:lnTo>
                  <a:pt x="102" y="28"/>
                </a:lnTo>
                <a:lnTo>
                  <a:pt x="102" y="27"/>
                </a:lnTo>
                <a:lnTo>
                  <a:pt x="101" y="27"/>
                </a:lnTo>
                <a:lnTo>
                  <a:pt x="101" y="27"/>
                </a:lnTo>
                <a:lnTo>
                  <a:pt x="101" y="27"/>
                </a:lnTo>
                <a:lnTo>
                  <a:pt x="101" y="27"/>
                </a:lnTo>
                <a:lnTo>
                  <a:pt x="101" y="27"/>
                </a:lnTo>
                <a:lnTo>
                  <a:pt x="101" y="27"/>
                </a:lnTo>
                <a:lnTo>
                  <a:pt x="100" y="27"/>
                </a:lnTo>
                <a:lnTo>
                  <a:pt x="100" y="26"/>
                </a:lnTo>
                <a:lnTo>
                  <a:pt x="100" y="26"/>
                </a:lnTo>
                <a:lnTo>
                  <a:pt x="101" y="26"/>
                </a:lnTo>
                <a:lnTo>
                  <a:pt x="101" y="26"/>
                </a:lnTo>
                <a:lnTo>
                  <a:pt x="101" y="26"/>
                </a:lnTo>
                <a:lnTo>
                  <a:pt x="101" y="26"/>
                </a:lnTo>
                <a:lnTo>
                  <a:pt x="101" y="26"/>
                </a:lnTo>
                <a:lnTo>
                  <a:pt x="102" y="26"/>
                </a:lnTo>
                <a:lnTo>
                  <a:pt x="102" y="26"/>
                </a:lnTo>
                <a:lnTo>
                  <a:pt x="102" y="25"/>
                </a:lnTo>
                <a:lnTo>
                  <a:pt x="102" y="25"/>
                </a:lnTo>
                <a:lnTo>
                  <a:pt x="102" y="25"/>
                </a:lnTo>
                <a:lnTo>
                  <a:pt x="102" y="25"/>
                </a:lnTo>
                <a:lnTo>
                  <a:pt x="102" y="25"/>
                </a:lnTo>
                <a:lnTo>
                  <a:pt x="102" y="25"/>
                </a:lnTo>
                <a:lnTo>
                  <a:pt x="102" y="25"/>
                </a:lnTo>
                <a:lnTo>
                  <a:pt x="102" y="25"/>
                </a:lnTo>
                <a:lnTo>
                  <a:pt x="102" y="24"/>
                </a:lnTo>
                <a:lnTo>
                  <a:pt x="102" y="24"/>
                </a:lnTo>
                <a:lnTo>
                  <a:pt x="101" y="24"/>
                </a:lnTo>
                <a:lnTo>
                  <a:pt x="101" y="24"/>
                </a:lnTo>
                <a:lnTo>
                  <a:pt x="101" y="23"/>
                </a:lnTo>
                <a:lnTo>
                  <a:pt x="101" y="23"/>
                </a:lnTo>
                <a:lnTo>
                  <a:pt x="101" y="23"/>
                </a:lnTo>
                <a:lnTo>
                  <a:pt x="102" y="23"/>
                </a:lnTo>
                <a:lnTo>
                  <a:pt x="102" y="23"/>
                </a:lnTo>
                <a:lnTo>
                  <a:pt x="102" y="23"/>
                </a:lnTo>
                <a:lnTo>
                  <a:pt x="102" y="23"/>
                </a:lnTo>
                <a:lnTo>
                  <a:pt x="102" y="23"/>
                </a:lnTo>
                <a:lnTo>
                  <a:pt x="102" y="23"/>
                </a:lnTo>
                <a:lnTo>
                  <a:pt x="102" y="23"/>
                </a:lnTo>
                <a:lnTo>
                  <a:pt x="102" y="23"/>
                </a:lnTo>
                <a:lnTo>
                  <a:pt x="102" y="22"/>
                </a:lnTo>
                <a:lnTo>
                  <a:pt x="102" y="22"/>
                </a:lnTo>
                <a:lnTo>
                  <a:pt x="102" y="22"/>
                </a:lnTo>
                <a:lnTo>
                  <a:pt x="102" y="22"/>
                </a:lnTo>
                <a:lnTo>
                  <a:pt x="102" y="22"/>
                </a:lnTo>
                <a:lnTo>
                  <a:pt x="102" y="22"/>
                </a:lnTo>
                <a:lnTo>
                  <a:pt x="102" y="22"/>
                </a:lnTo>
                <a:lnTo>
                  <a:pt x="102" y="21"/>
                </a:lnTo>
                <a:lnTo>
                  <a:pt x="102" y="21"/>
                </a:lnTo>
                <a:lnTo>
                  <a:pt x="102" y="21"/>
                </a:lnTo>
                <a:lnTo>
                  <a:pt x="101" y="21"/>
                </a:lnTo>
                <a:lnTo>
                  <a:pt x="101" y="21"/>
                </a:lnTo>
                <a:lnTo>
                  <a:pt x="101" y="20"/>
                </a:lnTo>
                <a:lnTo>
                  <a:pt x="101" y="20"/>
                </a:lnTo>
                <a:lnTo>
                  <a:pt x="100" y="20"/>
                </a:lnTo>
                <a:lnTo>
                  <a:pt x="100" y="20"/>
                </a:lnTo>
                <a:lnTo>
                  <a:pt x="100" y="20"/>
                </a:lnTo>
                <a:lnTo>
                  <a:pt x="100" y="20"/>
                </a:lnTo>
                <a:lnTo>
                  <a:pt x="100" y="20"/>
                </a:lnTo>
                <a:lnTo>
                  <a:pt x="100" y="20"/>
                </a:lnTo>
                <a:lnTo>
                  <a:pt x="101" y="20"/>
                </a:lnTo>
                <a:lnTo>
                  <a:pt x="101" y="20"/>
                </a:lnTo>
                <a:lnTo>
                  <a:pt x="101" y="20"/>
                </a:lnTo>
                <a:lnTo>
                  <a:pt x="101" y="20"/>
                </a:lnTo>
                <a:lnTo>
                  <a:pt x="102" y="20"/>
                </a:lnTo>
                <a:lnTo>
                  <a:pt x="102" y="20"/>
                </a:lnTo>
                <a:lnTo>
                  <a:pt x="102" y="20"/>
                </a:lnTo>
                <a:lnTo>
                  <a:pt x="102" y="20"/>
                </a:lnTo>
                <a:lnTo>
                  <a:pt x="102" y="20"/>
                </a:lnTo>
                <a:lnTo>
                  <a:pt x="102" y="20"/>
                </a:lnTo>
                <a:lnTo>
                  <a:pt x="102" y="20"/>
                </a:lnTo>
                <a:lnTo>
                  <a:pt x="102" y="20"/>
                </a:lnTo>
                <a:lnTo>
                  <a:pt x="102" y="20"/>
                </a:lnTo>
                <a:lnTo>
                  <a:pt x="102" y="20"/>
                </a:lnTo>
                <a:lnTo>
                  <a:pt x="103" y="20"/>
                </a:lnTo>
                <a:lnTo>
                  <a:pt x="103" y="20"/>
                </a:lnTo>
                <a:lnTo>
                  <a:pt x="103" y="20"/>
                </a:lnTo>
                <a:lnTo>
                  <a:pt x="103" y="20"/>
                </a:lnTo>
                <a:lnTo>
                  <a:pt x="103" y="20"/>
                </a:lnTo>
                <a:lnTo>
                  <a:pt x="103" y="19"/>
                </a:lnTo>
                <a:lnTo>
                  <a:pt x="103" y="19"/>
                </a:lnTo>
                <a:lnTo>
                  <a:pt x="103" y="19"/>
                </a:lnTo>
                <a:lnTo>
                  <a:pt x="103" y="19"/>
                </a:lnTo>
                <a:lnTo>
                  <a:pt x="103" y="19"/>
                </a:lnTo>
                <a:lnTo>
                  <a:pt x="103" y="19"/>
                </a:lnTo>
                <a:lnTo>
                  <a:pt x="103" y="19"/>
                </a:lnTo>
                <a:lnTo>
                  <a:pt x="103" y="19"/>
                </a:lnTo>
                <a:lnTo>
                  <a:pt x="103" y="19"/>
                </a:lnTo>
                <a:lnTo>
                  <a:pt x="103" y="18"/>
                </a:lnTo>
                <a:lnTo>
                  <a:pt x="103" y="18"/>
                </a:lnTo>
                <a:lnTo>
                  <a:pt x="103" y="18"/>
                </a:lnTo>
                <a:lnTo>
                  <a:pt x="103" y="18"/>
                </a:lnTo>
                <a:lnTo>
                  <a:pt x="103" y="18"/>
                </a:lnTo>
                <a:lnTo>
                  <a:pt x="103" y="18"/>
                </a:lnTo>
                <a:lnTo>
                  <a:pt x="103" y="18"/>
                </a:lnTo>
                <a:lnTo>
                  <a:pt x="103" y="18"/>
                </a:lnTo>
                <a:lnTo>
                  <a:pt x="103" y="18"/>
                </a:lnTo>
                <a:lnTo>
                  <a:pt x="103" y="18"/>
                </a:lnTo>
                <a:lnTo>
                  <a:pt x="103" y="18"/>
                </a:lnTo>
                <a:lnTo>
                  <a:pt x="103" y="18"/>
                </a:lnTo>
                <a:lnTo>
                  <a:pt x="103" y="18"/>
                </a:lnTo>
                <a:lnTo>
                  <a:pt x="103" y="18"/>
                </a:lnTo>
                <a:lnTo>
                  <a:pt x="103" y="18"/>
                </a:lnTo>
                <a:lnTo>
                  <a:pt x="103" y="18"/>
                </a:lnTo>
                <a:lnTo>
                  <a:pt x="103" y="17"/>
                </a:lnTo>
                <a:lnTo>
                  <a:pt x="103" y="17"/>
                </a:lnTo>
                <a:lnTo>
                  <a:pt x="103" y="17"/>
                </a:lnTo>
                <a:lnTo>
                  <a:pt x="103" y="17"/>
                </a:lnTo>
                <a:lnTo>
                  <a:pt x="103" y="17"/>
                </a:lnTo>
                <a:lnTo>
                  <a:pt x="102" y="16"/>
                </a:lnTo>
                <a:lnTo>
                  <a:pt x="102" y="16"/>
                </a:lnTo>
                <a:lnTo>
                  <a:pt x="102" y="16"/>
                </a:lnTo>
                <a:lnTo>
                  <a:pt x="102" y="16"/>
                </a:lnTo>
                <a:lnTo>
                  <a:pt x="102" y="16"/>
                </a:lnTo>
                <a:lnTo>
                  <a:pt x="102" y="16"/>
                </a:lnTo>
                <a:lnTo>
                  <a:pt x="102" y="16"/>
                </a:lnTo>
                <a:lnTo>
                  <a:pt x="102" y="16"/>
                </a:lnTo>
                <a:lnTo>
                  <a:pt x="102" y="16"/>
                </a:lnTo>
                <a:lnTo>
                  <a:pt x="101" y="15"/>
                </a:lnTo>
                <a:lnTo>
                  <a:pt x="101" y="15"/>
                </a:lnTo>
                <a:lnTo>
                  <a:pt x="101" y="15"/>
                </a:lnTo>
                <a:lnTo>
                  <a:pt x="101" y="15"/>
                </a:lnTo>
                <a:lnTo>
                  <a:pt x="102" y="15"/>
                </a:lnTo>
                <a:lnTo>
                  <a:pt x="102" y="15"/>
                </a:lnTo>
                <a:lnTo>
                  <a:pt x="102" y="15"/>
                </a:lnTo>
                <a:lnTo>
                  <a:pt x="102" y="15"/>
                </a:lnTo>
                <a:lnTo>
                  <a:pt x="101" y="15"/>
                </a:lnTo>
                <a:lnTo>
                  <a:pt x="101" y="14"/>
                </a:lnTo>
                <a:lnTo>
                  <a:pt x="101" y="14"/>
                </a:lnTo>
                <a:lnTo>
                  <a:pt x="101" y="14"/>
                </a:lnTo>
                <a:lnTo>
                  <a:pt x="101" y="14"/>
                </a:lnTo>
                <a:lnTo>
                  <a:pt x="101" y="14"/>
                </a:lnTo>
                <a:lnTo>
                  <a:pt x="101" y="13"/>
                </a:lnTo>
                <a:lnTo>
                  <a:pt x="101" y="13"/>
                </a:lnTo>
                <a:lnTo>
                  <a:pt x="101" y="13"/>
                </a:lnTo>
                <a:lnTo>
                  <a:pt x="101" y="13"/>
                </a:lnTo>
                <a:lnTo>
                  <a:pt x="101" y="13"/>
                </a:lnTo>
                <a:lnTo>
                  <a:pt x="101" y="13"/>
                </a:lnTo>
                <a:lnTo>
                  <a:pt x="101" y="13"/>
                </a:lnTo>
                <a:lnTo>
                  <a:pt x="102" y="12"/>
                </a:lnTo>
                <a:lnTo>
                  <a:pt x="102" y="12"/>
                </a:lnTo>
                <a:lnTo>
                  <a:pt x="102" y="12"/>
                </a:lnTo>
                <a:lnTo>
                  <a:pt x="102" y="12"/>
                </a:lnTo>
                <a:lnTo>
                  <a:pt x="102" y="12"/>
                </a:lnTo>
                <a:lnTo>
                  <a:pt x="102" y="12"/>
                </a:lnTo>
                <a:lnTo>
                  <a:pt x="103" y="13"/>
                </a:lnTo>
                <a:lnTo>
                  <a:pt x="103" y="13"/>
                </a:lnTo>
                <a:lnTo>
                  <a:pt x="103" y="13"/>
                </a:lnTo>
                <a:lnTo>
                  <a:pt x="103" y="13"/>
                </a:lnTo>
                <a:lnTo>
                  <a:pt x="103" y="13"/>
                </a:lnTo>
                <a:lnTo>
                  <a:pt x="104" y="13"/>
                </a:lnTo>
                <a:lnTo>
                  <a:pt x="104" y="13"/>
                </a:lnTo>
                <a:lnTo>
                  <a:pt x="104" y="13"/>
                </a:lnTo>
                <a:lnTo>
                  <a:pt x="104" y="12"/>
                </a:lnTo>
                <a:lnTo>
                  <a:pt x="104" y="12"/>
                </a:lnTo>
                <a:lnTo>
                  <a:pt x="104" y="12"/>
                </a:lnTo>
                <a:lnTo>
                  <a:pt x="104" y="12"/>
                </a:lnTo>
                <a:lnTo>
                  <a:pt x="104" y="12"/>
                </a:lnTo>
                <a:lnTo>
                  <a:pt x="104" y="12"/>
                </a:lnTo>
                <a:lnTo>
                  <a:pt x="104" y="12"/>
                </a:lnTo>
                <a:lnTo>
                  <a:pt x="104" y="12"/>
                </a:lnTo>
                <a:lnTo>
                  <a:pt x="104" y="12"/>
                </a:lnTo>
                <a:lnTo>
                  <a:pt x="105" y="12"/>
                </a:lnTo>
                <a:lnTo>
                  <a:pt x="105" y="12"/>
                </a:lnTo>
                <a:lnTo>
                  <a:pt x="105" y="12"/>
                </a:lnTo>
                <a:lnTo>
                  <a:pt x="105" y="12"/>
                </a:lnTo>
                <a:lnTo>
                  <a:pt x="105" y="12"/>
                </a:lnTo>
                <a:lnTo>
                  <a:pt x="105" y="12"/>
                </a:lnTo>
                <a:lnTo>
                  <a:pt x="105" y="12"/>
                </a:lnTo>
                <a:lnTo>
                  <a:pt x="105" y="11"/>
                </a:lnTo>
                <a:lnTo>
                  <a:pt x="105" y="11"/>
                </a:lnTo>
                <a:lnTo>
                  <a:pt x="105" y="11"/>
                </a:lnTo>
                <a:lnTo>
                  <a:pt x="105" y="10"/>
                </a:lnTo>
                <a:lnTo>
                  <a:pt x="104" y="10"/>
                </a:lnTo>
                <a:lnTo>
                  <a:pt x="104" y="10"/>
                </a:lnTo>
                <a:lnTo>
                  <a:pt x="104" y="10"/>
                </a:lnTo>
                <a:lnTo>
                  <a:pt x="104" y="10"/>
                </a:lnTo>
                <a:lnTo>
                  <a:pt x="104" y="10"/>
                </a:lnTo>
                <a:lnTo>
                  <a:pt x="104" y="10"/>
                </a:lnTo>
                <a:lnTo>
                  <a:pt x="104" y="9"/>
                </a:lnTo>
                <a:lnTo>
                  <a:pt x="103" y="9"/>
                </a:lnTo>
                <a:lnTo>
                  <a:pt x="103" y="9"/>
                </a:lnTo>
                <a:lnTo>
                  <a:pt x="103" y="9"/>
                </a:lnTo>
                <a:lnTo>
                  <a:pt x="103" y="9"/>
                </a:lnTo>
                <a:lnTo>
                  <a:pt x="103" y="9"/>
                </a:lnTo>
                <a:lnTo>
                  <a:pt x="102" y="9"/>
                </a:lnTo>
                <a:lnTo>
                  <a:pt x="102" y="9"/>
                </a:lnTo>
                <a:lnTo>
                  <a:pt x="102" y="9"/>
                </a:lnTo>
                <a:lnTo>
                  <a:pt x="102" y="9"/>
                </a:lnTo>
                <a:lnTo>
                  <a:pt x="102" y="9"/>
                </a:lnTo>
                <a:lnTo>
                  <a:pt x="102" y="9"/>
                </a:lnTo>
                <a:lnTo>
                  <a:pt x="102" y="9"/>
                </a:lnTo>
                <a:lnTo>
                  <a:pt x="102" y="9"/>
                </a:lnTo>
                <a:lnTo>
                  <a:pt x="102" y="9"/>
                </a:lnTo>
                <a:lnTo>
                  <a:pt x="102" y="9"/>
                </a:lnTo>
                <a:lnTo>
                  <a:pt x="101" y="9"/>
                </a:lnTo>
                <a:lnTo>
                  <a:pt x="101" y="9"/>
                </a:lnTo>
                <a:lnTo>
                  <a:pt x="101" y="8"/>
                </a:lnTo>
                <a:lnTo>
                  <a:pt x="101" y="8"/>
                </a:lnTo>
                <a:lnTo>
                  <a:pt x="101" y="8"/>
                </a:lnTo>
                <a:lnTo>
                  <a:pt x="101" y="8"/>
                </a:lnTo>
                <a:lnTo>
                  <a:pt x="101" y="8"/>
                </a:lnTo>
                <a:lnTo>
                  <a:pt x="101" y="7"/>
                </a:lnTo>
                <a:lnTo>
                  <a:pt x="101" y="7"/>
                </a:lnTo>
                <a:lnTo>
                  <a:pt x="101" y="7"/>
                </a:lnTo>
                <a:lnTo>
                  <a:pt x="101" y="6"/>
                </a:lnTo>
                <a:lnTo>
                  <a:pt x="101" y="6"/>
                </a:lnTo>
                <a:lnTo>
                  <a:pt x="101" y="6"/>
                </a:lnTo>
                <a:lnTo>
                  <a:pt x="100" y="6"/>
                </a:lnTo>
                <a:lnTo>
                  <a:pt x="100" y="6"/>
                </a:lnTo>
                <a:lnTo>
                  <a:pt x="100" y="6"/>
                </a:lnTo>
                <a:lnTo>
                  <a:pt x="100" y="6"/>
                </a:lnTo>
                <a:lnTo>
                  <a:pt x="100" y="6"/>
                </a:lnTo>
                <a:lnTo>
                  <a:pt x="100" y="6"/>
                </a:lnTo>
                <a:lnTo>
                  <a:pt x="100" y="6"/>
                </a:lnTo>
                <a:lnTo>
                  <a:pt x="100" y="6"/>
                </a:lnTo>
                <a:lnTo>
                  <a:pt x="100" y="6"/>
                </a:lnTo>
                <a:lnTo>
                  <a:pt x="100" y="6"/>
                </a:lnTo>
                <a:lnTo>
                  <a:pt x="100" y="5"/>
                </a:lnTo>
                <a:lnTo>
                  <a:pt x="100" y="5"/>
                </a:lnTo>
                <a:lnTo>
                  <a:pt x="100" y="5"/>
                </a:lnTo>
                <a:lnTo>
                  <a:pt x="100" y="5"/>
                </a:lnTo>
                <a:lnTo>
                  <a:pt x="100" y="5"/>
                </a:lnTo>
                <a:lnTo>
                  <a:pt x="100" y="5"/>
                </a:lnTo>
                <a:lnTo>
                  <a:pt x="100" y="5"/>
                </a:lnTo>
                <a:lnTo>
                  <a:pt x="100" y="5"/>
                </a:lnTo>
                <a:lnTo>
                  <a:pt x="100" y="5"/>
                </a:lnTo>
                <a:lnTo>
                  <a:pt x="100" y="5"/>
                </a:lnTo>
                <a:lnTo>
                  <a:pt x="100" y="5"/>
                </a:lnTo>
                <a:lnTo>
                  <a:pt x="100" y="5"/>
                </a:lnTo>
                <a:lnTo>
                  <a:pt x="100" y="5"/>
                </a:lnTo>
                <a:lnTo>
                  <a:pt x="100" y="4"/>
                </a:lnTo>
                <a:lnTo>
                  <a:pt x="100" y="4"/>
                </a:lnTo>
                <a:lnTo>
                  <a:pt x="101" y="4"/>
                </a:lnTo>
                <a:lnTo>
                  <a:pt x="101" y="4"/>
                </a:lnTo>
                <a:lnTo>
                  <a:pt x="101" y="3"/>
                </a:lnTo>
                <a:lnTo>
                  <a:pt x="101" y="3"/>
                </a:lnTo>
                <a:lnTo>
                  <a:pt x="101" y="3"/>
                </a:lnTo>
                <a:lnTo>
                  <a:pt x="101" y="3"/>
                </a:lnTo>
                <a:lnTo>
                  <a:pt x="102" y="3"/>
                </a:lnTo>
                <a:lnTo>
                  <a:pt x="102" y="3"/>
                </a:lnTo>
                <a:lnTo>
                  <a:pt x="102" y="3"/>
                </a:lnTo>
                <a:lnTo>
                  <a:pt x="102" y="3"/>
                </a:lnTo>
                <a:lnTo>
                  <a:pt x="102" y="3"/>
                </a:lnTo>
                <a:lnTo>
                  <a:pt x="102" y="3"/>
                </a:lnTo>
                <a:lnTo>
                  <a:pt x="102" y="2"/>
                </a:lnTo>
                <a:lnTo>
                  <a:pt x="102" y="2"/>
                </a:lnTo>
                <a:lnTo>
                  <a:pt x="102" y="2"/>
                </a:lnTo>
                <a:lnTo>
                  <a:pt x="102" y="2"/>
                </a:lnTo>
                <a:lnTo>
                  <a:pt x="102" y="2"/>
                </a:lnTo>
                <a:lnTo>
                  <a:pt x="101" y="2"/>
                </a:lnTo>
                <a:lnTo>
                  <a:pt x="101" y="2"/>
                </a:lnTo>
                <a:lnTo>
                  <a:pt x="101" y="2"/>
                </a:lnTo>
                <a:lnTo>
                  <a:pt x="101" y="2"/>
                </a:lnTo>
                <a:lnTo>
                  <a:pt x="101" y="2"/>
                </a:lnTo>
                <a:lnTo>
                  <a:pt x="101" y="2"/>
                </a:lnTo>
                <a:lnTo>
                  <a:pt x="101" y="2"/>
                </a:lnTo>
                <a:lnTo>
                  <a:pt x="101" y="2"/>
                </a:lnTo>
                <a:lnTo>
                  <a:pt x="101" y="2"/>
                </a:lnTo>
                <a:lnTo>
                  <a:pt x="101" y="2"/>
                </a:lnTo>
                <a:lnTo>
                  <a:pt x="101" y="1"/>
                </a:lnTo>
                <a:lnTo>
                  <a:pt x="101" y="1"/>
                </a:lnTo>
                <a:lnTo>
                  <a:pt x="101" y="1"/>
                </a:lnTo>
                <a:lnTo>
                  <a:pt x="101" y="1"/>
                </a:lnTo>
                <a:lnTo>
                  <a:pt x="101" y="1"/>
                </a:lnTo>
                <a:lnTo>
                  <a:pt x="101" y="0"/>
                </a:lnTo>
                <a:lnTo>
                  <a:pt x="101" y="0"/>
                </a:lnTo>
                <a:lnTo>
                  <a:pt x="102" y="0"/>
                </a:lnTo>
                <a:lnTo>
                  <a:pt x="102" y="0"/>
                </a:lnTo>
                <a:lnTo>
                  <a:pt x="102" y="0"/>
                </a:lnTo>
                <a:lnTo>
                  <a:pt x="102" y="0"/>
                </a:lnTo>
                <a:lnTo>
                  <a:pt x="102" y="1"/>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7">
            <a:extLst>
              <a:ext uri="{FF2B5EF4-FFF2-40B4-BE49-F238E27FC236}">
                <a16:creationId xmlns:a16="http://schemas.microsoft.com/office/drawing/2014/main" id="{780BCDB9-77B9-A851-910E-F0F2D4611D51}"/>
              </a:ext>
            </a:extLst>
          </p:cNvPr>
          <p:cNvSpPr>
            <a:spLocks/>
          </p:cNvSpPr>
          <p:nvPr/>
        </p:nvSpPr>
        <p:spPr bwMode="auto">
          <a:xfrm>
            <a:off x="2697696" y="4069963"/>
            <a:ext cx="342900" cy="420688"/>
          </a:xfrm>
          <a:custGeom>
            <a:avLst/>
            <a:gdLst>
              <a:gd name="T0" fmla="*/ 195 w 216"/>
              <a:gd name="T1" fmla="*/ 162 h 265"/>
              <a:gd name="T2" fmla="*/ 206 w 216"/>
              <a:gd name="T3" fmla="*/ 172 h 265"/>
              <a:gd name="T4" fmla="*/ 200 w 216"/>
              <a:gd name="T5" fmla="*/ 176 h 265"/>
              <a:gd name="T6" fmla="*/ 197 w 216"/>
              <a:gd name="T7" fmla="*/ 180 h 265"/>
              <a:gd name="T8" fmla="*/ 190 w 216"/>
              <a:gd name="T9" fmla="*/ 182 h 265"/>
              <a:gd name="T10" fmla="*/ 186 w 216"/>
              <a:gd name="T11" fmla="*/ 187 h 265"/>
              <a:gd name="T12" fmla="*/ 183 w 216"/>
              <a:gd name="T13" fmla="*/ 193 h 265"/>
              <a:gd name="T14" fmla="*/ 180 w 216"/>
              <a:gd name="T15" fmla="*/ 197 h 265"/>
              <a:gd name="T16" fmla="*/ 178 w 216"/>
              <a:gd name="T17" fmla="*/ 201 h 265"/>
              <a:gd name="T18" fmla="*/ 175 w 216"/>
              <a:gd name="T19" fmla="*/ 205 h 265"/>
              <a:gd name="T20" fmla="*/ 171 w 216"/>
              <a:gd name="T21" fmla="*/ 205 h 265"/>
              <a:gd name="T22" fmla="*/ 169 w 216"/>
              <a:gd name="T23" fmla="*/ 209 h 265"/>
              <a:gd name="T24" fmla="*/ 165 w 216"/>
              <a:gd name="T25" fmla="*/ 211 h 265"/>
              <a:gd name="T26" fmla="*/ 163 w 216"/>
              <a:gd name="T27" fmla="*/ 216 h 265"/>
              <a:gd name="T28" fmla="*/ 163 w 216"/>
              <a:gd name="T29" fmla="*/ 224 h 265"/>
              <a:gd name="T30" fmla="*/ 161 w 216"/>
              <a:gd name="T31" fmla="*/ 229 h 265"/>
              <a:gd name="T32" fmla="*/ 154 w 216"/>
              <a:gd name="T33" fmla="*/ 231 h 265"/>
              <a:gd name="T34" fmla="*/ 148 w 216"/>
              <a:gd name="T35" fmla="*/ 235 h 265"/>
              <a:gd name="T36" fmla="*/ 142 w 216"/>
              <a:gd name="T37" fmla="*/ 239 h 265"/>
              <a:gd name="T38" fmla="*/ 138 w 216"/>
              <a:gd name="T39" fmla="*/ 239 h 265"/>
              <a:gd name="T40" fmla="*/ 134 w 216"/>
              <a:gd name="T41" fmla="*/ 239 h 265"/>
              <a:gd name="T42" fmla="*/ 129 w 216"/>
              <a:gd name="T43" fmla="*/ 243 h 265"/>
              <a:gd name="T44" fmla="*/ 121 w 216"/>
              <a:gd name="T45" fmla="*/ 246 h 265"/>
              <a:gd name="T46" fmla="*/ 115 w 216"/>
              <a:gd name="T47" fmla="*/ 252 h 265"/>
              <a:gd name="T48" fmla="*/ 107 w 216"/>
              <a:gd name="T49" fmla="*/ 256 h 265"/>
              <a:gd name="T50" fmla="*/ 100 w 216"/>
              <a:gd name="T51" fmla="*/ 259 h 265"/>
              <a:gd name="T52" fmla="*/ 92 w 216"/>
              <a:gd name="T53" fmla="*/ 265 h 265"/>
              <a:gd name="T54" fmla="*/ 1 w 216"/>
              <a:gd name="T55" fmla="*/ 207 h 265"/>
              <a:gd name="T56" fmla="*/ 17 w 216"/>
              <a:gd name="T57" fmla="*/ 189 h 265"/>
              <a:gd name="T58" fmla="*/ 15 w 216"/>
              <a:gd name="T59" fmla="*/ 138 h 265"/>
              <a:gd name="T60" fmla="*/ 23 w 216"/>
              <a:gd name="T61" fmla="*/ 129 h 265"/>
              <a:gd name="T62" fmla="*/ 17 w 216"/>
              <a:gd name="T63" fmla="*/ 115 h 265"/>
              <a:gd name="T64" fmla="*/ 18 w 216"/>
              <a:gd name="T65" fmla="*/ 99 h 265"/>
              <a:gd name="T66" fmla="*/ 25 w 216"/>
              <a:gd name="T67" fmla="*/ 92 h 265"/>
              <a:gd name="T68" fmla="*/ 29 w 216"/>
              <a:gd name="T69" fmla="*/ 97 h 265"/>
              <a:gd name="T70" fmla="*/ 28 w 216"/>
              <a:gd name="T71" fmla="*/ 107 h 265"/>
              <a:gd name="T72" fmla="*/ 28 w 216"/>
              <a:gd name="T73" fmla="*/ 115 h 265"/>
              <a:gd name="T74" fmla="*/ 29 w 216"/>
              <a:gd name="T75" fmla="*/ 122 h 265"/>
              <a:gd name="T76" fmla="*/ 42 w 216"/>
              <a:gd name="T77" fmla="*/ 119 h 265"/>
              <a:gd name="T78" fmla="*/ 47 w 216"/>
              <a:gd name="T79" fmla="*/ 118 h 265"/>
              <a:gd name="T80" fmla="*/ 66 w 216"/>
              <a:gd name="T81" fmla="*/ 115 h 265"/>
              <a:gd name="T82" fmla="*/ 77 w 216"/>
              <a:gd name="T83" fmla="*/ 73 h 265"/>
              <a:gd name="T84" fmla="*/ 73 w 216"/>
              <a:gd name="T85" fmla="*/ 64 h 265"/>
              <a:gd name="T86" fmla="*/ 68 w 216"/>
              <a:gd name="T87" fmla="*/ 56 h 265"/>
              <a:gd name="T88" fmla="*/ 67 w 216"/>
              <a:gd name="T89" fmla="*/ 48 h 265"/>
              <a:gd name="T90" fmla="*/ 72 w 216"/>
              <a:gd name="T91" fmla="*/ 47 h 265"/>
              <a:gd name="T92" fmla="*/ 76 w 216"/>
              <a:gd name="T93" fmla="*/ 47 h 265"/>
              <a:gd name="T94" fmla="*/ 80 w 216"/>
              <a:gd name="T95" fmla="*/ 46 h 265"/>
              <a:gd name="T96" fmla="*/ 80 w 216"/>
              <a:gd name="T97" fmla="*/ 39 h 265"/>
              <a:gd name="T98" fmla="*/ 81 w 216"/>
              <a:gd name="T99" fmla="*/ 36 h 265"/>
              <a:gd name="T100" fmla="*/ 86 w 216"/>
              <a:gd name="T101" fmla="*/ 27 h 265"/>
              <a:gd name="T102" fmla="*/ 96 w 216"/>
              <a:gd name="T103" fmla="*/ 23 h 265"/>
              <a:gd name="T104" fmla="*/ 103 w 216"/>
              <a:gd name="T105" fmla="*/ 22 h 265"/>
              <a:gd name="T106" fmla="*/ 109 w 216"/>
              <a:gd name="T107" fmla="*/ 23 h 265"/>
              <a:gd name="T108" fmla="*/ 115 w 216"/>
              <a:gd name="T109" fmla="*/ 25 h 265"/>
              <a:gd name="T110" fmla="*/ 120 w 216"/>
              <a:gd name="T111" fmla="*/ 22 h 265"/>
              <a:gd name="T112" fmla="*/ 125 w 216"/>
              <a:gd name="T113" fmla="*/ 19 h 265"/>
              <a:gd name="T114" fmla="*/ 127 w 216"/>
              <a:gd name="T115" fmla="*/ 16 h 265"/>
              <a:gd name="T116" fmla="*/ 133 w 216"/>
              <a:gd name="T117" fmla="*/ 17 h 265"/>
              <a:gd name="T118" fmla="*/ 138 w 216"/>
              <a:gd name="T119" fmla="*/ 17 h 265"/>
              <a:gd name="T120" fmla="*/ 144 w 216"/>
              <a:gd name="T121" fmla="*/ 16 h 265"/>
              <a:gd name="T122" fmla="*/ 154 w 216"/>
              <a:gd name="T123" fmla="*/ 15 h 265"/>
              <a:gd name="T124" fmla="*/ 214 w 216"/>
              <a:gd name="T125" fmla="*/ 68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6" h="265">
                <a:moveTo>
                  <a:pt x="211" y="76"/>
                </a:moveTo>
                <a:lnTo>
                  <a:pt x="211" y="76"/>
                </a:lnTo>
                <a:lnTo>
                  <a:pt x="211" y="77"/>
                </a:lnTo>
                <a:lnTo>
                  <a:pt x="211" y="77"/>
                </a:lnTo>
                <a:lnTo>
                  <a:pt x="211" y="77"/>
                </a:lnTo>
                <a:lnTo>
                  <a:pt x="211" y="77"/>
                </a:lnTo>
                <a:lnTo>
                  <a:pt x="211" y="77"/>
                </a:lnTo>
                <a:lnTo>
                  <a:pt x="211" y="77"/>
                </a:lnTo>
                <a:lnTo>
                  <a:pt x="211" y="77"/>
                </a:lnTo>
                <a:lnTo>
                  <a:pt x="211" y="77"/>
                </a:lnTo>
                <a:lnTo>
                  <a:pt x="211" y="77"/>
                </a:lnTo>
                <a:lnTo>
                  <a:pt x="211" y="77"/>
                </a:lnTo>
                <a:lnTo>
                  <a:pt x="211" y="77"/>
                </a:lnTo>
                <a:lnTo>
                  <a:pt x="211" y="77"/>
                </a:lnTo>
                <a:lnTo>
                  <a:pt x="211" y="77"/>
                </a:lnTo>
                <a:lnTo>
                  <a:pt x="210" y="77"/>
                </a:lnTo>
                <a:lnTo>
                  <a:pt x="210" y="77"/>
                </a:lnTo>
                <a:lnTo>
                  <a:pt x="210" y="77"/>
                </a:lnTo>
                <a:lnTo>
                  <a:pt x="210" y="77"/>
                </a:lnTo>
                <a:lnTo>
                  <a:pt x="210" y="78"/>
                </a:lnTo>
                <a:lnTo>
                  <a:pt x="210" y="78"/>
                </a:lnTo>
                <a:lnTo>
                  <a:pt x="210" y="78"/>
                </a:lnTo>
                <a:lnTo>
                  <a:pt x="210" y="78"/>
                </a:lnTo>
                <a:lnTo>
                  <a:pt x="210" y="78"/>
                </a:lnTo>
                <a:lnTo>
                  <a:pt x="210" y="78"/>
                </a:lnTo>
                <a:lnTo>
                  <a:pt x="210" y="78"/>
                </a:lnTo>
                <a:lnTo>
                  <a:pt x="210" y="78"/>
                </a:lnTo>
                <a:lnTo>
                  <a:pt x="210" y="79"/>
                </a:lnTo>
                <a:lnTo>
                  <a:pt x="210" y="79"/>
                </a:lnTo>
                <a:lnTo>
                  <a:pt x="210" y="79"/>
                </a:lnTo>
                <a:lnTo>
                  <a:pt x="210" y="79"/>
                </a:lnTo>
                <a:lnTo>
                  <a:pt x="210" y="79"/>
                </a:lnTo>
                <a:lnTo>
                  <a:pt x="210" y="79"/>
                </a:lnTo>
                <a:lnTo>
                  <a:pt x="210" y="79"/>
                </a:lnTo>
                <a:lnTo>
                  <a:pt x="210" y="79"/>
                </a:lnTo>
                <a:lnTo>
                  <a:pt x="210" y="79"/>
                </a:lnTo>
                <a:lnTo>
                  <a:pt x="210" y="79"/>
                </a:lnTo>
                <a:lnTo>
                  <a:pt x="210" y="80"/>
                </a:lnTo>
                <a:lnTo>
                  <a:pt x="210" y="80"/>
                </a:lnTo>
                <a:lnTo>
                  <a:pt x="210" y="80"/>
                </a:lnTo>
                <a:lnTo>
                  <a:pt x="210" y="80"/>
                </a:lnTo>
                <a:lnTo>
                  <a:pt x="210" y="80"/>
                </a:lnTo>
                <a:lnTo>
                  <a:pt x="210" y="80"/>
                </a:lnTo>
                <a:lnTo>
                  <a:pt x="210" y="80"/>
                </a:lnTo>
                <a:lnTo>
                  <a:pt x="210" y="80"/>
                </a:lnTo>
                <a:lnTo>
                  <a:pt x="210" y="80"/>
                </a:lnTo>
                <a:lnTo>
                  <a:pt x="210" y="80"/>
                </a:lnTo>
                <a:lnTo>
                  <a:pt x="210" y="80"/>
                </a:lnTo>
                <a:lnTo>
                  <a:pt x="210" y="80"/>
                </a:lnTo>
                <a:lnTo>
                  <a:pt x="210" y="80"/>
                </a:lnTo>
                <a:lnTo>
                  <a:pt x="210" y="80"/>
                </a:lnTo>
                <a:lnTo>
                  <a:pt x="210" y="80"/>
                </a:lnTo>
                <a:lnTo>
                  <a:pt x="209" y="80"/>
                </a:lnTo>
                <a:lnTo>
                  <a:pt x="209" y="80"/>
                </a:lnTo>
                <a:lnTo>
                  <a:pt x="209" y="80"/>
                </a:lnTo>
                <a:lnTo>
                  <a:pt x="209" y="80"/>
                </a:lnTo>
                <a:lnTo>
                  <a:pt x="209" y="80"/>
                </a:lnTo>
                <a:lnTo>
                  <a:pt x="209" y="80"/>
                </a:lnTo>
                <a:lnTo>
                  <a:pt x="209" y="80"/>
                </a:lnTo>
                <a:lnTo>
                  <a:pt x="209" y="80"/>
                </a:lnTo>
                <a:lnTo>
                  <a:pt x="209" y="81"/>
                </a:lnTo>
                <a:lnTo>
                  <a:pt x="209" y="81"/>
                </a:lnTo>
                <a:lnTo>
                  <a:pt x="209" y="81"/>
                </a:lnTo>
                <a:lnTo>
                  <a:pt x="209" y="81"/>
                </a:lnTo>
                <a:lnTo>
                  <a:pt x="209" y="81"/>
                </a:lnTo>
                <a:lnTo>
                  <a:pt x="208" y="81"/>
                </a:lnTo>
                <a:lnTo>
                  <a:pt x="210" y="84"/>
                </a:lnTo>
                <a:lnTo>
                  <a:pt x="212" y="87"/>
                </a:lnTo>
                <a:lnTo>
                  <a:pt x="214" y="90"/>
                </a:lnTo>
                <a:lnTo>
                  <a:pt x="214" y="92"/>
                </a:lnTo>
                <a:lnTo>
                  <a:pt x="214" y="92"/>
                </a:lnTo>
                <a:lnTo>
                  <a:pt x="215" y="92"/>
                </a:lnTo>
                <a:lnTo>
                  <a:pt x="215" y="92"/>
                </a:lnTo>
                <a:lnTo>
                  <a:pt x="188" y="100"/>
                </a:lnTo>
                <a:lnTo>
                  <a:pt x="152" y="111"/>
                </a:lnTo>
                <a:lnTo>
                  <a:pt x="152" y="111"/>
                </a:lnTo>
                <a:lnTo>
                  <a:pt x="152" y="111"/>
                </a:lnTo>
                <a:lnTo>
                  <a:pt x="153" y="114"/>
                </a:lnTo>
                <a:lnTo>
                  <a:pt x="154" y="115"/>
                </a:lnTo>
                <a:lnTo>
                  <a:pt x="154" y="115"/>
                </a:lnTo>
                <a:lnTo>
                  <a:pt x="154" y="116"/>
                </a:lnTo>
                <a:lnTo>
                  <a:pt x="155" y="118"/>
                </a:lnTo>
                <a:lnTo>
                  <a:pt x="155" y="120"/>
                </a:lnTo>
                <a:lnTo>
                  <a:pt x="156" y="121"/>
                </a:lnTo>
                <a:lnTo>
                  <a:pt x="157" y="124"/>
                </a:lnTo>
                <a:lnTo>
                  <a:pt x="158" y="125"/>
                </a:lnTo>
                <a:lnTo>
                  <a:pt x="158" y="126"/>
                </a:lnTo>
                <a:lnTo>
                  <a:pt x="158" y="128"/>
                </a:lnTo>
                <a:lnTo>
                  <a:pt x="159" y="128"/>
                </a:lnTo>
                <a:lnTo>
                  <a:pt x="159" y="130"/>
                </a:lnTo>
                <a:lnTo>
                  <a:pt x="160" y="131"/>
                </a:lnTo>
                <a:lnTo>
                  <a:pt x="161" y="136"/>
                </a:lnTo>
                <a:lnTo>
                  <a:pt x="162" y="136"/>
                </a:lnTo>
                <a:lnTo>
                  <a:pt x="163" y="140"/>
                </a:lnTo>
                <a:lnTo>
                  <a:pt x="163" y="141"/>
                </a:lnTo>
                <a:lnTo>
                  <a:pt x="164" y="141"/>
                </a:lnTo>
                <a:lnTo>
                  <a:pt x="166" y="143"/>
                </a:lnTo>
                <a:lnTo>
                  <a:pt x="166" y="143"/>
                </a:lnTo>
                <a:lnTo>
                  <a:pt x="168" y="144"/>
                </a:lnTo>
                <a:lnTo>
                  <a:pt x="168" y="145"/>
                </a:lnTo>
                <a:lnTo>
                  <a:pt x="171" y="147"/>
                </a:lnTo>
                <a:lnTo>
                  <a:pt x="172" y="147"/>
                </a:lnTo>
                <a:lnTo>
                  <a:pt x="172" y="147"/>
                </a:lnTo>
                <a:lnTo>
                  <a:pt x="173" y="149"/>
                </a:lnTo>
                <a:lnTo>
                  <a:pt x="174" y="149"/>
                </a:lnTo>
                <a:lnTo>
                  <a:pt x="178" y="152"/>
                </a:lnTo>
                <a:lnTo>
                  <a:pt x="178" y="152"/>
                </a:lnTo>
                <a:lnTo>
                  <a:pt x="178" y="153"/>
                </a:lnTo>
                <a:lnTo>
                  <a:pt x="182" y="156"/>
                </a:lnTo>
                <a:lnTo>
                  <a:pt x="183" y="157"/>
                </a:lnTo>
                <a:lnTo>
                  <a:pt x="184" y="157"/>
                </a:lnTo>
                <a:lnTo>
                  <a:pt x="185" y="157"/>
                </a:lnTo>
                <a:lnTo>
                  <a:pt x="185" y="157"/>
                </a:lnTo>
                <a:lnTo>
                  <a:pt x="185" y="157"/>
                </a:lnTo>
                <a:lnTo>
                  <a:pt x="186" y="158"/>
                </a:lnTo>
                <a:lnTo>
                  <a:pt x="187" y="159"/>
                </a:lnTo>
                <a:lnTo>
                  <a:pt x="188" y="159"/>
                </a:lnTo>
                <a:lnTo>
                  <a:pt x="188" y="159"/>
                </a:lnTo>
                <a:lnTo>
                  <a:pt x="189" y="159"/>
                </a:lnTo>
                <a:lnTo>
                  <a:pt x="189" y="159"/>
                </a:lnTo>
                <a:lnTo>
                  <a:pt x="190" y="159"/>
                </a:lnTo>
                <a:lnTo>
                  <a:pt x="191" y="160"/>
                </a:lnTo>
                <a:lnTo>
                  <a:pt x="192" y="160"/>
                </a:lnTo>
                <a:lnTo>
                  <a:pt x="192" y="160"/>
                </a:lnTo>
                <a:lnTo>
                  <a:pt x="193" y="160"/>
                </a:lnTo>
                <a:lnTo>
                  <a:pt x="193" y="160"/>
                </a:lnTo>
                <a:lnTo>
                  <a:pt x="193" y="161"/>
                </a:lnTo>
                <a:lnTo>
                  <a:pt x="194" y="161"/>
                </a:lnTo>
                <a:lnTo>
                  <a:pt x="195" y="162"/>
                </a:lnTo>
                <a:lnTo>
                  <a:pt x="195" y="162"/>
                </a:lnTo>
                <a:lnTo>
                  <a:pt x="195" y="162"/>
                </a:lnTo>
                <a:lnTo>
                  <a:pt x="196" y="162"/>
                </a:lnTo>
                <a:lnTo>
                  <a:pt x="196" y="162"/>
                </a:lnTo>
                <a:lnTo>
                  <a:pt x="197" y="162"/>
                </a:lnTo>
                <a:lnTo>
                  <a:pt x="197" y="162"/>
                </a:lnTo>
                <a:lnTo>
                  <a:pt x="199" y="162"/>
                </a:lnTo>
                <a:lnTo>
                  <a:pt x="199" y="162"/>
                </a:lnTo>
                <a:lnTo>
                  <a:pt x="199" y="162"/>
                </a:lnTo>
                <a:lnTo>
                  <a:pt x="200" y="162"/>
                </a:lnTo>
                <a:lnTo>
                  <a:pt x="200" y="162"/>
                </a:lnTo>
                <a:lnTo>
                  <a:pt x="200" y="162"/>
                </a:lnTo>
                <a:lnTo>
                  <a:pt x="202" y="163"/>
                </a:lnTo>
                <a:lnTo>
                  <a:pt x="202" y="163"/>
                </a:lnTo>
                <a:lnTo>
                  <a:pt x="202" y="163"/>
                </a:lnTo>
                <a:lnTo>
                  <a:pt x="203" y="163"/>
                </a:lnTo>
                <a:lnTo>
                  <a:pt x="203" y="163"/>
                </a:lnTo>
                <a:lnTo>
                  <a:pt x="205" y="163"/>
                </a:lnTo>
                <a:lnTo>
                  <a:pt x="205" y="163"/>
                </a:lnTo>
                <a:lnTo>
                  <a:pt x="206" y="163"/>
                </a:lnTo>
                <a:lnTo>
                  <a:pt x="206" y="163"/>
                </a:lnTo>
                <a:lnTo>
                  <a:pt x="206" y="163"/>
                </a:lnTo>
                <a:lnTo>
                  <a:pt x="207" y="164"/>
                </a:lnTo>
                <a:lnTo>
                  <a:pt x="209" y="165"/>
                </a:lnTo>
                <a:lnTo>
                  <a:pt x="209" y="165"/>
                </a:lnTo>
                <a:lnTo>
                  <a:pt x="209" y="166"/>
                </a:lnTo>
                <a:lnTo>
                  <a:pt x="210" y="166"/>
                </a:lnTo>
                <a:lnTo>
                  <a:pt x="210" y="166"/>
                </a:lnTo>
                <a:lnTo>
                  <a:pt x="210" y="166"/>
                </a:lnTo>
                <a:lnTo>
                  <a:pt x="210" y="166"/>
                </a:lnTo>
                <a:lnTo>
                  <a:pt x="210" y="166"/>
                </a:lnTo>
                <a:lnTo>
                  <a:pt x="210" y="166"/>
                </a:lnTo>
                <a:lnTo>
                  <a:pt x="210" y="167"/>
                </a:lnTo>
                <a:lnTo>
                  <a:pt x="211" y="167"/>
                </a:lnTo>
                <a:lnTo>
                  <a:pt x="211" y="167"/>
                </a:lnTo>
                <a:lnTo>
                  <a:pt x="211" y="167"/>
                </a:lnTo>
                <a:lnTo>
                  <a:pt x="211" y="167"/>
                </a:lnTo>
                <a:lnTo>
                  <a:pt x="211" y="167"/>
                </a:lnTo>
                <a:lnTo>
                  <a:pt x="211" y="167"/>
                </a:lnTo>
                <a:lnTo>
                  <a:pt x="211" y="167"/>
                </a:lnTo>
                <a:lnTo>
                  <a:pt x="211" y="167"/>
                </a:lnTo>
                <a:lnTo>
                  <a:pt x="211" y="167"/>
                </a:lnTo>
                <a:lnTo>
                  <a:pt x="211" y="167"/>
                </a:lnTo>
                <a:lnTo>
                  <a:pt x="211" y="167"/>
                </a:lnTo>
                <a:lnTo>
                  <a:pt x="211" y="168"/>
                </a:lnTo>
                <a:lnTo>
                  <a:pt x="211" y="168"/>
                </a:lnTo>
                <a:lnTo>
                  <a:pt x="210" y="168"/>
                </a:lnTo>
                <a:lnTo>
                  <a:pt x="210" y="168"/>
                </a:lnTo>
                <a:lnTo>
                  <a:pt x="210" y="168"/>
                </a:lnTo>
                <a:lnTo>
                  <a:pt x="210" y="168"/>
                </a:lnTo>
                <a:lnTo>
                  <a:pt x="210" y="169"/>
                </a:lnTo>
                <a:lnTo>
                  <a:pt x="210" y="169"/>
                </a:lnTo>
                <a:lnTo>
                  <a:pt x="210" y="169"/>
                </a:lnTo>
                <a:lnTo>
                  <a:pt x="210" y="169"/>
                </a:lnTo>
                <a:lnTo>
                  <a:pt x="210" y="169"/>
                </a:lnTo>
                <a:lnTo>
                  <a:pt x="210" y="169"/>
                </a:lnTo>
                <a:lnTo>
                  <a:pt x="210" y="169"/>
                </a:lnTo>
                <a:lnTo>
                  <a:pt x="210" y="169"/>
                </a:lnTo>
                <a:lnTo>
                  <a:pt x="210" y="169"/>
                </a:lnTo>
                <a:lnTo>
                  <a:pt x="210" y="169"/>
                </a:lnTo>
                <a:lnTo>
                  <a:pt x="210" y="169"/>
                </a:lnTo>
                <a:lnTo>
                  <a:pt x="210" y="169"/>
                </a:lnTo>
                <a:lnTo>
                  <a:pt x="210" y="169"/>
                </a:lnTo>
                <a:lnTo>
                  <a:pt x="210" y="169"/>
                </a:lnTo>
                <a:lnTo>
                  <a:pt x="210" y="169"/>
                </a:lnTo>
                <a:lnTo>
                  <a:pt x="210" y="169"/>
                </a:lnTo>
                <a:lnTo>
                  <a:pt x="210" y="169"/>
                </a:lnTo>
                <a:lnTo>
                  <a:pt x="210" y="169"/>
                </a:lnTo>
                <a:lnTo>
                  <a:pt x="209" y="169"/>
                </a:lnTo>
                <a:lnTo>
                  <a:pt x="209" y="170"/>
                </a:lnTo>
                <a:lnTo>
                  <a:pt x="209" y="170"/>
                </a:lnTo>
                <a:lnTo>
                  <a:pt x="209" y="170"/>
                </a:lnTo>
                <a:lnTo>
                  <a:pt x="209" y="170"/>
                </a:lnTo>
                <a:lnTo>
                  <a:pt x="209" y="170"/>
                </a:lnTo>
                <a:lnTo>
                  <a:pt x="209" y="170"/>
                </a:lnTo>
                <a:lnTo>
                  <a:pt x="209" y="170"/>
                </a:lnTo>
                <a:lnTo>
                  <a:pt x="209" y="170"/>
                </a:lnTo>
                <a:lnTo>
                  <a:pt x="209" y="170"/>
                </a:lnTo>
                <a:lnTo>
                  <a:pt x="209" y="170"/>
                </a:lnTo>
                <a:lnTo>
                  <a:pt x="209" y="170"/>
                </a:lnTo>
                <a:lnTo>
                  <a:pt x="209" y="170"/>
                </a:lnTo>
                <a:lnTo>
                  <a:pt x="209" y="170"/>
                </a:lnTo>
                <a:lnTo>
                  <a:pt x="209" y="170"/>
                </a:lnTo>
                <a:lnTo>
                  <a:pt x="209" y="170"/>
                </a:lnTo>
                <a:lnTo>
                  <a:pt x="209" y="171"/>
                </a:lnTo>
                <a:lnTo>
                  <a:pt x="209" y="171"/>
                </a:lnTo>
                <a:lnTo>
                  <a:pt x="209" y="171"/>
                </a:lnTo>
                <a:lnTo>
                  <a:pt x="209" y="171"/>
                </a:lnTo>
                <a:lnTo>
                  <a:pt x="209" y="171"/>
                </a:lnTo>
                <a:lnTo>
                  <a:pt x="208" y="171"/>
                </a:lnTo>
                <a:lnTo>
                  <a:pt x="208" y="171"/>
                </a:lnTo>
                <a:lnTo>
                  <a:pt x="208" y="171"/>
                </a:lnTo>
                <a:lnTo>
                  <a:pt x="208" y="171"/>
                </a:lnTo>
                <a:lnTo>
                  <a:pt x="208" y="171"/>
                </a:lnTo>
                <a:lnTo>
                  <a:pt x="208" y="171"/>
                </a:lnTo>
                <a:lnTo>
                  <a:pt x="208" y="171"/>
                </a:lnTo>
                <a:lnTo>
                  <a:pt x="207" y="171"/>
                </a:lnTo>
                <a:lnTo>
                  <a:pt x="207" y="171"/>
                </a:lnTo>
                <a:lnTo>
                  <a:pt x="207" y="171"/>
                </a:lnTo>
                <a:lnTo>
                  <a:pt x="207" y="171"/>
                </a:lnTo>
                <a:lnTo>
                  <a:pt x="207" y="171"/>
                </a:lnTo>
                <a:lnTo>
                  <a:pt x="207" y="171"/>
                </a:lnTo>
                <a:lnTo>
                  <a:pt x="207" y="171"/>
                </a:lnTo>
                <a:lnTo>
                  <a:pt x="207" y="171"/>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6" y="172"/>
                </a:lnTo>
                <a:lnTo>
                  <a:pt x="206" y="172"/>
                </a:lnTo>
                <a:lnTo>
                  <a:pt x="206" y="172"/>
                </a:lnTo>
                <a:lnTo>
                  <a:pt x="206" y="172"/>
                </a:lnTo>
                <a:lnTo>
                  <a:pt x="206" y="172"/>
                </a:lnTo>
                <a:lnTo>
                  <a:pt x="206" y="172"/>
                </a:lnTo>
                <a:lnTo>
                  <a:pt x="206" y="172"/>
                </a:lnTo>
                <a:lnTo>
                  <a:pt x="206" y="172"/>
                </a:lnTo>
                <a:lnTo>
                  <a:pt x="206" y="172"/>
                </a:lnTo>
                <a:lnTo>
                  <a:pt x="206" y="172"/>
                </a:lnTo>
                <a:lnTo>
                  <a:pt x="206" y="172"/>
                </a:lnTo>
                <a:lnTo>
                  <a:pt x="206" y="172"/>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5" y="173"/>
                </a:lnTo>
                <a:lnTo>
                  <a:pt x="205" y="173"/>
                </a:lnTo>
                <a:lnTo>
                  <a:pt x="205" y="173"/>
                </a:lnTo>
                <a:lnTo>
                  <a:pt x="205" y="173"/>
                </a:lnTo>
                <a:lnTo>
                  <a:pt x="205" y="173"/>
                </a:lnTo>
                <a:lnTo>
                  <a:pt x="205" y="173"/>
                </a:lnTo>
                <a:lnTo>
                  <a:pt x="205" y="173"/>
                </a:lnTo>
                <a:lnTo>
                  <a:pt x="205" y="173"/>
                </a:lnTo>
                <a:lnTo>
                  <a:pt x="205" y="173"/>
                </a:lnTo>
                <a:lnTo>
                  <a:pt x="205" y="173"/>
                </a:lnTo>
                <a:lnTo>
                  <a:pt x="205" y="173"/>
                </a:lnTo>
                <a:lnTo>
                  <a:pt x="205" y="174"/>
                </a:lnTo>
                <a:lnTo>
                  <a:pt x="205" y="174"/>
                </a:lnTo>
                <a:lnTo>
                  <a:pt x="205" y="174"/>
                </a:lnTo>
                <a:lnTo>
                  <a:pt x="205" y="174"/>
                </a:lnTo>
                <a:lnTo>
                  <a:pt x="205" y="174"/>
                </a:lnTo>
                <a:lnTo>
                  <a:pt x="205" y="174"/>
                </a:lnTo>
                <a:lnTo>
                  <a:pt x="205" y="174"/>
                </a:lnTo>
                <a:lnTo>
                  <a:pt x="205" y="174"/>
                </a:lnTo>
                <a:lnTo>
                  <a:pt x="205" y="174"/>
                </a:lnTo>
                <a:lnTo>
                  <a:pt x="205" y="174"/>
                </a:lnTo>
                <a:lnTo>
                  <a:pt x="205" y="174"/>
                </a:lnTo>
                <a:lnTo>
                  <a:pt x="205" y="174"/>
                </a:lnTo>
                <a:lnTo>
                  <a:pt x="205" y="174"/>
                </a:lnTo>
                <a:lnTo>
                  <a:pt x="205" y="174"/>
                </a:lnTo>
                <a:lnTo>
                  <a:pt x="205" y="174"/>
                </a:lnTo>
                <a:lnTo>
                  <a:pt x="205" y="174"/>
                </a:lnTo>
                <a:lnTo>
                  <a:pt x="205" y="174"/>
                </a:lnTo>
                <a:lnTo>
                  <a:pt x="204" y="174"/>
                </a:lnTo>
                <a:lnTo>
                  <a:pt x="204" y="174"/>
                </a:lnTo>
                <a:lnTo>
                  <a:pt x="204" y="174"/>
                </a:lnTo>
                <a:lnTo>
                  <a:pt x="204" y="174"/>
                </a:lnTo>
                <a:lnTo>
                  <a:pt x="204" y="174"/>
                </a:lnTo>
                <a:lnTo>
                  <a:pt x="204" y="174"/>
                </a:lnTo>
                <a:lnTo>
                  <a:pt x="204" y="174"/>
                </a:lnTo>
                <a:lnTo>
                  <a:pt x="204" y="174"/>
                </a:lnTo>
                <a:lnTo>
                  <a:pt x="204" y="174"/>
                </a:lnTo>
                <a:lnTo>
                  <a:pt x="204" y="174"/>
                </a:lnTo>
                <a:lnTo>
                  <a:pt x="203" y="174"/>
                </a:lnTo>
                <a:lnTo>
                  <a:pt x="203" y="174"/>
                </a:lnTo>
                <a:lnTo>
                  <a:pt x="203" y="174"/>
                </a:lnTo>
                <a:lnTo>
                  <a:pt x="203" y="174"/>
                </a:lnTo>
                <a:lnTo>
                  <a:pt x="203" y="174"/>
                </a:lnTo>
                <a:lnTo>
                  <a:pt x="203" y="175"/>
                </a:lnTo>
                <a:lnTo>
                  <a:pt x="203" y="175"/>
                </a:lnTo>
                <a:lnTo>
                  <a:pt x="203" y="175"/>
                </a:lnTo>
                <a:lnTo>
                  <a:pt x="203" y="175"/>
                </a:lnTo>
                <a:lnTo>
                  <a:pt x="203" y="175"/>
                </a:lnTo>
                <a:lnTo>
                  <a:pt x="203" y="175"/>
                </a:lnTo>
                <a:lnTo>
                  <a:pt x="203" y="175"/>
                </a:lnTo>
                <a:lnTo>
                  <a:pt x="203" y="175"/>
                </a:lnTo>
                <a:lnTo>
                  <a:pt x="203" y="175"/>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1" y="176"/>
                </a:lnTo>
                <a:lnTo>
                  <a:pt x="201" y="176"/>
                </a:lnTo>
                <a:lnTo>
                  <a:pt x="201" y="176"/>
                </a:lnTo>
                <a:lnTo>
                  <a:pt x="201" y="176"/>
                </a:lnTo>
                <a:lnTo>
                  <a:pt x="201" y="176"/>
                </a:lnTo>
                <a:lnTo>
                  <a:pt x="201" y="176"/>
                </a:lnTo>
                <a:lnTo>
                  <a:pt x="201" y="176"/>
                </a:lnTo>
                <a:lnTo>
                  <a:pt x="201" y="176"/>
                </a:lnTo>
                <a:lnTo>
                  <a:pt x="200" y="176"/>
                </a:lnTo>
                <a:lnTo>
                  <a:pt x="200" y="176"/>
                </a:lnTo>
                <a:lnTo>
                  <a:pt x="200" y="176"/>
                </a:lnTo>
                <a:lnTo>
                  <a:pt x="200" y="176"/>
                </a:lnTo>
                <a:lnTo>
                  <a:pt x="200" y="176"/>
                </a:lnTo>
                <a:lnTo>
                  <a:pt x="200" y="176"/>
                </a:lnTo>
                <a:lnTo>
                  <a:pt x="200" y="176"/>
                </a:lnTo>
                <a:lnTo>
                  <a:pt x="200" y="176"/>
                </a:lnTo>
                <a:lnTo>
                  <a:pt x="200" y="176"/>
                </a:lnTo>
                <a:lnTo>
                  <a:pt x="200" y="176"/>
                </a:lnTo>
                <a:lnTo>
                  <a:pt x="200" y="176"/>
                </a:lnTo>
                <a:lnTo>
                  <a:pt x="200" y="176"/>
                </a:lnTo>
                <a:lnTo>
                  <a:pt x="200" y="177"/>
                </a:lnTo>
                <a:lnTo>
                  <a:pt x="200" y="177"/>
                </a:lnTo>
                <a:lnTo>
                  <a:pt x="200" y="177"/>
                </a:lnTo>
                <a:lnTo>
                  <a:pt x="200" y="177"/>
                </a:lnTo>
                <a:lnTo>
                  <a:pt x="200" y="177"/>
                </a:lnTo>
                <a:lnTo>
                  <a:pt x="200" y="177"/>
                </a:lnTo>
                <a:lnTo>
                  <a:pt x="200" y="177"/>
                </a:lnTo>
                <a:lnTo>
                  <a:pt x="200" y="177"/>
                </a:lnTo>
                <a:lnTo>
                  <a:pt x="200" y="177"/>
                </a:lnTo>
                <a:lnTo>
                  <a:pt x="200" y="177"/>
                </a:lnTo>
                <a:lnTo>
                  <a:pt x="200" y="177"/>
                </a:lnTo>
                <a:lnTo>
                  <a:pt x="200" y="177"/>
                </a:lnTo>
                <a:lnTo>
                  <a:pt x="200" y="177"/>
                </a:lnTo>
                <a:lnTo>
                  <a:pt x="200" y="177"/>
                </a:lnTo>
                <a:lnTo>
                  <a:pt x="200" y="177"/>
                </a:lnTo>
                <a:lnTo>
                  <a:pt x="200" y="177"/>
                </a:lnTo>
                <a:lnTo>
                  <a:pt x="200" y="178"/>
                </a:lnTo>
                <a:lnTo>
                  <a:pt x="200" y="178"/>
                </a:lnTo>
                <a:lnTo>
                  <a:pt x="200" y="178"/>
                </a:lnTo>
                <a:lnTo>
                  <a:pt x="200" y="178"/>
                </a:lnTo>
                <a:lnTo>
                  <a:pt x="200" y="178"/>
                </a:lnTo>
                <a:lnTo>
                  <a:pt x="200" y="178"/>
                </a:lnTo>
                <a:lnTo>
                  <a:pt x="200" y="178"/>
                </a:lnTo>
                <a:lnTo>
                  <a:pt x="200" y="178"/>
                </a:lnTo>
                <a:lnTo>
                  <a:pt x="200" y="178"/>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8" y="179"/>
                </a:lnTo>
                <a:lnTo>
                  <a:pt x="198" y="179"/>
                </a:lnTo>
                <a:lnTo>
                  <a:pt x="198" y="179"/>
                </a:lnTo>
                <a:lnTo>
                  <a:pt x="198" y="179"/>
                </a:lnTo>
                <a:lnTo>
                  <a:pt x="198" y="179"/>
                </a:lnTo>
                <a:lnTo>
                  <a:pt x="198" y="179"/>
                </a:lnTo>
                <a:lnTo>
                  <a:pt x="198" y="179"/>
                </a:lnTo>
                <a:lnTo>
                  <a:pt x="198" y="179"/>
                </a:lnTo>
                <a:lnTo>
                  <a:pt x="198" y="179"/>
                </a:lnTo>
                <a:lnTo>
                  <a:pt x="198" y="179"/>
                </a:lnTo>
                <a:lnTo>
                  <a:pt x="198" y="179"/>
                </a:lnTo>
                <a:lnTo>
                  <a:pt x="197" y="179"/>
                </a:lnTo>
                <a:lnTo>
                  <a:pt x="197" y="179"/>
                </a:lnTo>
                <a:lnTo>
                  <a:pt x="197" y="179"/>
                </a:lnTo>
                <a:lnTo>
                  <a:pt x="197" y="179"/>
                </a:lnTo>
                <a:lnTo>
                  <a:pt x="197" y="179"/>
                </a:lnTo>
                <a:lnTo>
                  <a:pt x="197" y="179"/>
                </a:lnTo>
                <a:lnTo>
                  <a:pt x="197" y="179"/>
                </a:lnTo>
                <a:lnTo>
                  <a:pt x="197" y="179"/>
                </a:lnTo>
                <a:lnTo>
                  <a:pt x="197" y="179"/>
                </a:lnTo>
                <a:lnTo>
                  <a:pt x="197" y="179"/>
                </a:lnTo>
                <a:lnTo>
                  <a:pt x="197" y="179"/>
                </a:lnTo>
                <a:lnTo>
                  <a:pt x="197" y="179"/>
                </a:lnTo>
                <a:lnTo>
                  <a:pt x="198" y="179"/>
                </a:lnTo>
                <a:lnTo>
                  <a:pt x="198" y="179"/>
                </a:lnTo>
                <a:lnTo>
                  <a:pt x="198" y="179"/>
                </a:lnTo>
                <a:lnTo>
                  <a:pt x="198" y="179"/>
                </a:lnTo>
                <a:lnTo>
                  <a:pt x="198" y="180"/>
                </a:lnTo>
                <a:lnTo>
                  <a:pt x="198" y="180"/>
                </a:lnTo>
                <a:lnTo>
                  <a:pt x="198" y="180"/>
                </a:lnTo>
                <a:lnTo>
                  <a:pt x="198"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1"/>
                </a:lnTo>
                <a:lnTo>
                  <a:pt x="197" y="181"/>
                </a:lnTo>
                <a:lnTo>
                  <a:pt x="197" y="181"/>
                </a:lnTo>
                <a:lnTo>
                  <a:pt x="197" y="181"/>
                </a:lnTo>
                <a:lnTo>
                  <a:pt x="197" y="181"/>
                </a:lnTo>
                <a:lnTo>
                  <a:pt x="197" y="181"/>
                </a:lnTo>
                <a:lnTo>
                  <a:pt x="197" y="181"/>
                </a:lnTo>
                <a:lnTo>
                  <a:pt x="197" y="181"/>
                </a:lnTo>
                <a:lnTo>
                  <a:pt x="196" y="181"/>
                </a:lnTo>
                <a:lnTo>
                  <a:pt x="196" y="181"/>
                </a:lnTo>
                <a:lnTo>
                  <a:pt x="196" y="181"/>
                </a:lnTo>
                <a:lnTo>
                  <a:pt x="196" y="181"/>
                </a:lnTo>
                <a:lnTo>
                  <a:pt x="196" y="181"/>
                </a:lnTo>
                <a:lnTo>
                  <a:pt x="196" y="181"/>
                </a:lnTo>
                <a:lnTo>
                  <a:pt x="196" y="181"/>
                </a:lnTo>
                <a:lnTo>
                  <a:pt x="196" y="181"/>
                </a:lnTo>
                <a:lnTo>
                  <a:pt x="196" y="181"/>
                </a:lnTo>
                <a:lnTo>
                  <a:pt x="196" y="181"/>
                </a:lnTo>
                <a:lnTo>
                  <a:pt x="196" y="181"/>
                </a:lnTo>
                <a:lnTo>
                  <a:pt x="196" y="181"/>
                </a:lnTo>
                <a:lnTo>
                  <a:pt x="196" y="181"/>
                </a:lnTo>
                <a:lnTo>
                  <a:pt x="196" y="181"/>
                </a:lnTo>
                <a:lnTo>
                  <a:pt x="196" y="181"/>
                </a:lnTo>
                <a:lnTo>
                  <a:pt x="196" y="181"/>
                </a:lnTo>
                <a:lnTo>
                  <a:pt x="196"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4" y="181"/>
                </a:lnTo>
                <a:lnTo>
                  <a:pt x="194" y="181"/>
                </a:lnTo>
                <a:lnTo>
                  <a:pt x="194" y="181"/>
                </a:lnTo>
                <a:lnTo>
                  <a:pt x="194" y="181"/>
                </a:lnTo>
                <a:lnTo>
                  <a:pt x="194" y="181"/>
                </a:lnTo>
                <a:lnTo>
                  <a:pt x="194" y="181"/>
                </a:lnTo>
                <a:lnTo>
                  <a:pt x="194" y="181"/>
                </a:lnTo>
                <a:lnTo>
                  <a:pt x="194" y="181"/>
                </a:lnTo>
                <a:lnTo>
                  <a:pt x="193" y="181"/>
                </a:lnTo>
                <a:lnTo>
                  <a:pt x="193" y="181"/>
                </a:lnTo>
                <a:lnTo>
                  <a:pt x="193" y="181"/>
                </a:lnTo>
                <a:lnTo>
                  <a:pt x="193" y="181"/>
                </a:lnTo>
                <a:lnTo>
                  <a:pt x="193" y="181"/>
                </a:lnTo>
                <a:lnTo>
                  <a:pt x="193" y="181"/>
                </a:lnTo>
                <a:lnTo>
                  <a:pt x="193" y="181"/>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1"/>
                </a:lnTo>
                <a:lnTo>
                  <a:pt x="193" y="181"/>
                </a:lnTo>
                <a:lnTo>
                  <a:pt x="193" y="181"/>
                </a:lnTo>
                <a:lnTo>
                  <a:pt x="193" y="181"/>
                </a:lnTo>
                <a:lnTo>
                  <a:pt x="193" y="181"/>
                </a:lnTo>
                <a:lnTo>
                  <a:pt x="193" y="181"/>
                </a:lnTo>
                <a:lnTo>
                  <a:pt x="193" y="181"/>
                </a:lnTo>
                <a:lnTo>
                  <a:pt x="192" y="181"/>
                </a:lnTo>
                <a:lnTo>
                  <a:pt x="192" y="181"/>
                </a:lnTo>
                <a:lnTo>
                  <a:pt x="192" y="181"/>
                </a:lnTo>
                <a:lnTo>
                  <a:pt x="192" y="181"/>
                </a:lnTo>
                <a:lnTo>
                  <a:pt x="192" y="181"/>
                </a:lnTo>
                <a:lnTo>
                  <a:pt x="192" y="181"/>
                </a:lnTo>
                <a:lnTo>
                  <a:pt x="192" y="181"/>
                </a:lnTo>
                <a:lnTo>
                  <a:pt x="192" y="181"/>
                </a:lnTo>
                <a:lnTo>
                  <a:pt x="192" y="181"/>
                </a:lnTo>
                <a:lnTo>
                  <a:pt x="192" y="181"/>
                </a:lnTo>
                <a:lnTo>
                  <a:pt x="192" y="181"/>
                </a:lnTo>
                <a:lnTo>
                  <a:pt x="192" y="181"/>
                </a:lnTo>
                <a:lnTo>
                  <a:pt x="192" y="181"/>
                </a:lnTo>
                <a:lnTo>
                  <a:pt x="192" y="181"/>
                </a:lnTo>
                <a:lnTo>
                  <a:pt x="192" y="182"/>
                </a:lnTo>
                <a:lnTo>
                  <a:pt x="191" y="182"/>
                </a:lnTo>
                <a:lnTo>
                  <a:pt x="191" y="182"/>
                </a:lnTo>
                <a:lnTo>
                  <a:pt x="191" y="182"/>
                </a:lnTo>
                <a:lnTo>
                  <a:pt x="191" y="182"/>
                </a:lnTo>
                <a:lnTo>
                  <a:pt x="191" y="182"/>
                </a:lnTo>
                <a:lnTo>
                  <a:pt x="191" y="182"/>
                </a:lnTo>
                <a:lnTo>
                  <a:pt x="191" y="182"/>
                </a:lnTo>
                <a:lnTo>
                  <a:pt x="191" y="182"/>
                </a:lnTo>
                <a:lnTo>
                  <a:pt x="190" y="182"/>
                </a:lnTo>
                <a:lnTo>
                  <a:pt x="190" y="182"/>
                </a:lnTo>
                <a:lnTo>
                  <a:pt x="190" y="182"/>
                </a:lnTo>
                <a:lnTo>
                  <a:pt x="190" y="182"/>
                </a:lnTo>
                <a:lnTo>
                  <a:pt x="190" y="182"/>
                </a:lnTo>
                <a:lnTo>
                  <a:pt x="190" y="182"/>
                </a:lnTo>
                <a:lnTo>
                  <a:pt x="190" y="183"/>
                </a:lnTo>
                <a:lnTo>
                  <a:pt x="190" y="183"/>
                </a:lnTo>
                <a:lnTo>
                  <a:pt x="190" y="183"/>
                </a:lnTo>
                <a:lnTo>
                  <a:pt x="190" y="183"/>
                </a:lnTo>
                <a:lnTo>
                  <a:pt x="190" y="183"/>
                </a:lnTo>
                <a:lnTo>
                  <a:pt x="190" y="183"/>
                </a:lnTo>
                <a:lnTo>
                  <a:pt x="190" y="183"/>
                </a:lnTo>
                <a:lnTo>
                  <a:pt x="190" y="183"/>
                </a:lnTo>
                <a:lnTo>
                  <a:pt x="190" y="183"/>
                </a:lnTo>
                <a:lnTo>
                  <a:pt x="190" y="184"/>
                </a:lnTo>
                <a:lnTo>
                  <a:pt x="190" y="184"/>
                </a:lnTo>
                <a:lnTo>
                  <a:pt x="190" y="184"/>
                </a:lnTo>
                <a:lnTo>
                  <a:pt x="190" y="184"/>
                </a:lnTo>
                <a:lnTo>
                  <a:pt x="190" y="184"/>
                </a:lnTo>
                <a:lnTo>
                  <a:pt x="190" y="184"/>
                </a:lnTo>
                <a:lnTo>
                  <a:pt x="190" y="184"/>
                </a:lnTo>
                <a:lnTo>
                  <a:pt x="190" y="184"/>
                </a:lnTo>
                <a:lnTo>
                  <a:pt x="190" y="184"/>
                </a:lnTo>
                <a:lnTo>
                  <a:pt x="190" y="184"/>
                </a:lnTo>
                <a:lnTo>
                  <a:pt x="189" y="184"/>
                </a:lnTo>
                <a:lnTo>
                  <a:pt x="189" y="184"/>
                </a:lnTo>
                <a:lnTo>
                  <a:pt x="189" y="184"/>
                </a:lnTo>
                <a:lnTo>
                  <a:pt x="189" y="183"/>
                </a:lnTo>
                <a:lnTo>
                  <a:pt x="189" y="183"/>
                </a:lnTo>
                <a:lnTo>
                  <a:pt x="189" y="183"/>
                </a:lnTo>
                <a:lnTo>
                  <a:pt x="189" y="183"/>
                </a:lnTo>
                <a:lnTo>
                  <a:pt x="189" y="183"/>
                </a:lnTo>
                <a:lnTo>
                  <a:pt x="189" y="184"/>
                </a:lnTo>
                <a:lnTo>
                  <a:pt x="189" y="184"/>
                </a:lnTo>
                <a:lnTo>
                  <a:pt x="189" y="184"/>
                </a:lnTo>
                <a:lnTo>
                  <a:pt x="189" y="184"/>
                </a:lnTo>
                <a:lnTo>
                  <a:pt x="189" y="184"/>
                </a:lnTo>
                <a:lnTo>
                  <a:pt x="189" y="184"/>
                </a:lnTo>
                <a:lnTo>
                  <a:pt x="189" y="184"/>
                </a:lnTo>
                <a:lnTo>
                  <a:pt x="189" y="184"/>
                </a:lnTo>
                <a:lnTo>
                  <a:pt x="189" y="184"/>
                </a:lnTo>
                <a:lnTo>
                  <a:pt x="189" y="184"/>
                </a:lnTo>
                <a:lnTo>
                  <a:pt x="189" y="184"/>
                </a:lnTo>
                <a:lnTo>
                  <a:pt x="189" y="184"/>
                </a:lnTo>
                <a:lnTo>
                  <a:pt x="189" y="184"/>
                </a:lnTo>
                <a:lnTo>
                  <a:pt x="189" y="184"/>
                </a:lnTo>
                <a:lnTo>
                  <a:pt x="188" y="184"/>
                </a:lnTo>
                <a:lnTo>
                  <a:pt x="188" y="184"/>
                </a:lnTo>
                <a:lnTo>
                  <a:pt x="188" y="184"/>
                </a:lnTo>
                <a:lnTo>
                  <a:pt x="188" y="184"/>
                </a:lnTo>
                <a:lnTo>
                  <a:pt x="188" y="184"/>
                </a:lnTo>
                <a:lnTo>
                  <a:pt x="188" y="184"/>
                </a:lnTo>
                <a:lnTo>
                  <a:pt x="188" y="184"/>
                </a:lnTo>
                <a:lnTo>
                  <a:pt x="188" y="184"/>
                </a:lnTo>
                <a:lnTo>
                  <a:pt x="188" y="184"/>
                </a:lnTo>
                <a:lnTo>
                  <a:pt x="188" y="184"/>
                </a:lnTo>
                <a:lnTo>
                  <a:pt x="188" y="184"/>
                </a:lnTo>
                <a:lnTo>
                  <a:pt x="188" y="184"/>
                </a:lnTo>
                <a:lnTo>
                  <a:pt x="188" y="184"/>
                </a:lnTo>
                <a:lnTo>
                  <a:pt x="188" y="184"/>
                </a:lnTo>
                <a:lnTo>
                  <a:pt x="188" y="184"/>
                </a:lnTo>
                <a:lnTo>
                  <a:pt x="188" y="184"/>
                </a:lnTo>
                <a:lnTo>
                  <a:pt x="188" y="184"/>
                </a:lnTo>
                <a:lnTo>
                  <a:pt x="188" y="184"/>
                </a:lnTo>
                <a:lnTo>
                  <a:pt x="188" y="185"/>
                </a:lnTo>
                <a:lnTo>
                  <a:pt x="188" y="185"/>
                </a:lnTo>
                <a:lnTo>
                  <a:pt x="188" y="185"/>
                </a:lnTo>
                <a:lnTo>
                  <a:pt x="188" y="185"/>
                </a:lnTo>
                <a:lnTo>
                  <a:pt x="188" y="185"/>
                </a:lnTo>
                <a:lnTo>
                  <a:pt x="188" y="185"/>
                </a:lnTo>
                <a:lnTo>
                  <a:pt x="188" y="185"/>
                </a:lnTo>
                <a:lnTo>
                  <a:pt x="188" y="186"/>
                </a:lnTo>
                <a:lnTo>
                  <a:pt x="188" y="186"/>
                </a:lnTo>
                <a:lnTo>
                  <a:pt x="188" y="186"/>
                </a:lnTo>
                <a:lnTo>
                  <a:pt x="188" y="186"/>
                </a:lnTo>
                <a:lnTo>
                  <a:pt x="188" y="186"/>
                </a:lnTo>
                <a:lnTo>
                  <a:pt x="188" y="186"/>
                </a:lnTo>
                <a:lnTo>
                  <a:pt x="188" y="186"/>
                </a:lnTo>
                <a:lnTo>
                  <a:pt x="188" y="186"/>
                </a:lnTo>
                <a:lnTo>
                  <a:pt x="188" y="186"/>
                </a:lnTo>
                <a:lnTo>
                  <a:pt x="187" y="186"/>
                </a:lnTo>
                <a:lnTo>
                  <a:pt x="187" y="186"/>
                </a:lnTo>
                <a:lnTo>
                  <a:pt x="187" y="186"/>
                </a:lnTo>
                <a:lnTo>
                  <a:pt x="187" y="186"/>
                </a:lnTo>
                <a:lnTo>
                  <a:pt x="187" y="186"/>
                </a:lnTo>
                <a:lnTo>
                  <a:pt x="187" y="186"/>
                </a:lnTo>
                <a:lnTo>
                  <a:pt x="187" y="186"/>
                </a:lnTo>
                <a:lnTo>
                  <a:pt x="187" y="186"/>
                </a:lnTo>
                <a:lnTo>
                  <a:pt x="187" y="186"/>
                </a:lnTo>
                <a:lnTo>
                  <a:pt x="186" y="186"/>
                </a:lnTo>
                <a:lnTo>
                  <a:pt x="186" y="186"/>
                </a:lnTo>
                <a:lnTo>
                  <a:pt x="186" y="186"/>
                </a:lnTo>
                <a:lnTo>
                  <a:pt x="186" y="186"/>
                </a:lnTo>
                <a:lnTo>
                  <a:pt x="186" y="186"/>
                </a:lnTo>
                <a:lnTo>
                  <a:pt x="187" y="186"/>
                </a:lnTo>
                <a:lnTo>
                  <a:pt x="187" y="186"/>
                </a:lnTo>
                <a:lnTo>
                  <a:pt x="187" y="186"/>
                </a:lnTo>
                <a:lnTo>
                  <a:pt x="187" y="186"/>
                </a:lnTo>
                <a:lnTo>
                  <a:pt x="187" y="186"/>
                </a:lnTo>
                <a:lnTo>
                  <a:pt x="187" y="186"/>
                </a:lnTo>
                <a:lnTo>
                  <a:pt x="187" y="186"/>
                </a:lnTo>
                <a:lnTo>
                  <a:pt x="187" y="186"/>
                </a:lnTo>
                <a:lnTo>
                  <a:pt x="187" y="186"/>
                </a:lnTo>
                <a:lnTo>
                  <a:pt x="186" y="186"/>
                </a:lnTo>
                <a:lnTo>
                  <a:pt x="186" y="186"/>
                </a:lnTo>
                <a:lnTo>
                  <a:pt x="186" y="186"/>
                </a:lnTo>
                <a:lnTo>
                  <a:pt x="186" y="186"/>
                </a:lnTo>
                <a:lnTo>
                  <a:pt x="186" y="186"/>
                </a:lnTo>
                <a:lnTo>
                  <a:pt x="186" y="186"/>
                </a:lnTo>
                <a:lnTo>
                  <a:pt x="186" y="186"/>
                </a:lnTo>
                <a:lnTo>
                  <a:pt x="186" y="186"/>
                </a:lnTo>
                <a:lnTo>
                  <a:pt x="186" y="186"/>
                </a:lnTo>
                <a:lnTo>
                  <a:pt x="186" y="186"/>
                </a:lnTo>
                <a:lnTo>
                  <a:pt x="186" y="186"/>
                </a:lnTo>
                <a:lnTo>
                  <a:pt x="186" y="187"/>
                </a:lnTo>
                <a:lnTo>
                  <a:pt x="186" y="187"/>
                </a:lnTo>
                <a:lnTo>
                  <a:pt x="186" y="187"/>
                </a:lnTo>
                <a:lnTo>
                  <a:pt x="186" y="187"/>
                </a:lnTo>
                <a:lnTo>
                  <a:pt x="186" y="187"/>
                </a:lnTo>
                <a:lnTo>
                  <a:pt x="186" y="187"/>
                </a:lnTo>
                <a:lnTo>
                  <a:pt x="186" y="187"/>
                </a:lnTo>
                <a:lnTo>
                  <a:pt x="186" y="187"/>
                </a:lnTo>
                <a:lnTo>
                  <a:pt x="186" y="187"/>
                </a:lnTo>
                <a:lnTo>
                  <a:pt x="186" y="187"/>
                </a:lnTo>
                <a:lnTo>
                  <a:pt x="186" y="187"/>
                </a:lnTo>
                <a:lnTo>
                  <a:pt x="186" y="187"/>
                </a:lnTo>
                <a:lnTo>
                  <a:pt x="186" y="187"/>
                </a:lnTo>
                <a:lnTo>
                  <a:pt x="186" y="187"/>
                </a:lnTo>
                <a:lnTo>
                  <a:pt x="186" y="187"/>
                </a:lnTo>
                <a:lnTo>
                  <a:pt x="186" y="187"/>
                </a:lnTo>
                <a:lnTo>
                  <a:pt x="186" y="187"/>
                </a:lnTo>
                <a:lnTo>
                  <a:pt x="186" y="187"/>
                </a:lnTo>
                <a:lnTo>
                  <a:pt x="185" y="187"/>
                </a:lnTo>
                <a:lnTo>
                  <a:pt x="185" y="187"/>
                </a:lnTo>
                <a:lnTo>
                  <a:pt x="185" y="187"/>
                </a:lnTo>
                <a:lnTo>
                  <a:pt x="185" y="187"/>
                </a:lnTo>
                <a:lnTo>
                  <a:pt x="185" y="187"/>
                </a:lnTo>
                <a:lnTo>
                  <a:pt x="185" y="187"/>
                </a:lnTo>
                <a:lnTo>
                  <a:pt x="185" y="187"/>
                </a:lnTo>
                <a:lnTo>
                  <a:pt x="186" y="187"/>
                </a:lnTo>
                <a:lnTo>
                  <a:pt x="186" y="187"/>
                </a:lnTo>
                <a:lnTo>
                  <a:pt x="186" y="187"/>
                </a:lnTo>
                <a:lnTo>
                  <a:pt x="186" y="187"/>
                </a:lnTo>
                <a:lnTo>
                  <a:pt x="186" y="187"/>
                </a:lnTo>
                <a:lnTo>
                  <a:pt x="185" y="187"/>
                </a:lnTo>
                <a:lnTo>
                  <a:pt x="185" y="187"/>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9"/>
                </a:lnTo>
                <a:lnTo>
                  <a:pt x="185" y="189"/>
                </a:lnTo>
                <a:lnTo>
                  <a:pt x="185" y="189"/>
                </a:lnTo>
                <a:lnTo>
                  <a:pt x="185" y="189"/>
                </a:lnTo>
                <a:lnTo>
                  <a:pt x="185" y="189"/>
                </a:lnTo>
                <a:lnTo>
                  <a:pt x="185" y="189"/>
                </a:lnTo>
                <a:lnTo>
                  <a:pt x="185" y="189"/>
                </a:lnTo>
                <a:lnTo>
                  <a:pt x="185" y="189"/>
                </a:lnTo>
                <a:lnTo>
                  <a:pt x="184" y="189"/>
                </a:lnTo>
                <a:lnTo>
                  <a:pt x="184" y="189"/>
                </a:lnTo>
                <a:lnTo>
                  <a:pt x="184" y="189"/>
                </a:lnTo>
                <a:lnTo>
                  <a:pt x="184" y="189"/>
                </a:lnTo>
                <a:lnTo>
                  <a:pt x="184" y="189"/>
                </a:lnTo>
                <a:lnTo>
                  <a:pt x="184" y="189"/>
                </a:lnTo>
                <a:lnTo>
                  <a:pt x="184" y="189"/>
                </a:lnTo>
                <a:lnTo>
                  <a:pt x="184" y="189"/>
                </a:lnTo>
                <a:lnTo>
                  <a:pt x="184" y="190"/>
                </a:lnTo>
                <a:lnTo>
                  <a:pt x="184" y="190"/>
                </a:lnTo>
                <a:lnTo>
                  <a:pt x="184" y="190"/>
                </a:lnTo>
                <a:lnTo>
                  <a:pt x="184" y="190"/>
                </a:lnTo>
                <a:lnTo>
                  <a:pt x="184" y="190"/>
                </a:lnTo>
                <a:lnTo>
                  <a:pt x="184" y="190"/>
                </a:lnTo>
                <a:lnTo>
                  <a:pt x="183" y="190"/>
                </a:lnTo>
                <a:lnTo>
                  <a:pt x="183" y="190"/>
                </a:lnTo>
                <a:lnTo>
                  <a:pt x="183" y="190"/>
                </a:lnTo>
                <a:lnTo>
                  <a:pt x="183" y="190"/>
                </a:lnTo>
                <a:lnTo>
                  <a:pt x="183" y="190"/>
                </a:lnTo>
                <a:lnTo>
                  <a:pt x="183" y="190"/>
                </a:lnTo>
                <a:lnTo>
                  <a:pt x="183" y="190"/>
                </a:lnTo>
                <a:lnTo>
                  <a:pt x="183" y="190"/>
                </a:lnTo>
                <a:lnTo>
                  <a:pt x="184" y="190"/>
                </a:lnTo>
                <a:lnTo>
                  <a:pt x="184" y="190"/>
                </a:lnTo>
                <a:lnTo>
                  <a:pt x="184" y="191"/>
                </a:lnTo>
                <a:lnTo>
                  <a:pt x="184" y="191"/>
                </a:lnTo>
                <a:lnTo>
                  <a:pt x="184" y="191"/>
                </a:lnTo>
                <a:lnTo>
                  <a:pt x="184" y="191"/>
                </a:lnTo>
                <a:lnTo>
                  <a:pt x="184" y="191"/>
                </a:lnTo>
                <a:lnTo>
                  <a:pt x="184" y="191"/>
                </a:lnTo>
                <a:lnTo>
                  <a:pt x="185" y="191"/>
                </a:lnTo>
                <a:lnTo>
                  <a:pt x="185" y="191"/>
                </a:lnTo>
                <a:lnTo>
                  <a:pt x="185" y="191"/>
                </a:lnTo>
                <a:lnTo>
                  <a:pt x="185" y="191"/>
                </a:lnTo>
                <a:lnTo>
                  <a:pt x="185" y="191"/>
                </a:lnTo>
                <a:lnTo>
                  <a:pt x="185" y="191"/>
                </a:lnTo>
                <a:lnTo>
                  <a:pt x="185" y="191"/>
                </a:lnTo>
                <a:lnTo>
                  <a:pt x="185" y="191"/>
                </a:lnTo>
                <a:lnTo>
                  <a:pt x="185" y="191"/>
                </a:lnTo>
                <a:lnTo>
                  <a:pt x="185" y="191"/>
                </a:lnTo>
                <a:lnTo>
                  <a:pt x="184" y="191"/>
                </a:lnTo>
                <a:lnTo>
                  <a:pt x="184" y="191"/>
                </a:lnTo>
                <a:lnTo>
                  <a:pt x="184" y="191"/>
                </a:lnTo>
                <a:lnTo>
                  <a:pt x="184" y="191"/>
                </a:lnTo>
                <a:lnTo>
                  <a:pt x="184" y="192"/>
                </a:lnTo>
                <a:lnTo>
                  <a:pt x="185" y="192"/>
                </a:lnTo>
                <a:lnTo>
                  <a:pt x="185" y="192"/>
                </a:lnTo>
                <a:lnTo>
                  <a:pt x="185" y="193"/>
                </a:lnTo>
                <a:lnTo>
                  <a:pt x="185" y="193"/>
                </a:lnTo>
                <a:lnTo>
                  <a:pt x="185" y="193"/>
                </a:lnTo>
                <a:lnTo>
                  <a:pt x="185" y="193"/>
                </a:lnTo>
                <a:lnTo>
                  <a:pt x="184" y="193"/>
                </a:lnTo>
                <a:lnTo>
                  <a:pt x="184" y="193"/>
                </a:lnTo>
                <a:lnTo>
                  <a:pt x="184" y="193"/>
                </a:lnTo>
                <a:lnTo>
                  <a:pt x="184" y="192"/>
                </a:lnTo>
                <a:lnTo>
                  <a:pt x="184" y="192"/>
                </a:lnTo>
                <a:lnTo>
                  <a:pt x="184" y="192"/>
                </a:lnTo>
                <a:lnTo>
                  <a:pt x="184" y="192"/>
                </a:lnTo>
                <a:lnTo>
                  <a:pt x="184" y="192"/>
                </a:lnTo>
                <a:lnTo>
                  <a:pt x="184" y="192"/>
                </a:lnTo>
                <a:lnTo>
                  <a:pt x="183" y="192"/>
                </a:lnTo>
                <a:lnTo>
                  <a:pt x="183" y="193"/>
                </a:lnTo>
                <a:lnTo>
                  <a:pt x="184" y="193"/>
                </a:lnTo>
                <a:lnTo>
                  <a:pt x="184" y="193"/>
                </a:lnTo>
                <a:lnTo>
                  <a:pt x="184" y="193"/>
                </a:lnTo>
                <a:lnTo>
                  <a:pt x="184" y="193"/>
                </a:lnTo>
                <a:lnTo>
                  <a:pt x="184" y="193"/>
                </a:lnTo>
                <a:lnTo>
                  <a:pt x="184" y="193"/>
                </a:lnTo>
                <a:lnTo>
                  <a:pt x="183" y="193"/>
                </a:lnTo>
                <a:lnTo>
                  <a:pt x="183" y="193"/>
                </a:lnTo>
                <a:lnTo>
                  <a:pt x="183" y="193"/>
                </a:lnTo>
                <a:lnTo>
                  <a:pt x="183" y="193"/>
                </a:lnTo>
                <a:lnTo>
                  <a:pt x="183" y="193"/>
                </a:lnTo>
                <a:lnTo>
                  <a:pt x="183" y="193"/>
                </a:lnTo>
                <a:lnTo>
                  <a:pt x="183" y="193"/>
                </a:lnTo>
                <a:lnTo>
                  <a:pt x="183" y="193"/>
                </a:lnTo>
                <a:lnTo>
                  <a:pt x="183" y="193"/>
                </a:lnTo>
                <a:lnTo>
                  <a:pt x="183" y="193"/>
                </a:lnTo>
                <a:lnTo>
                  <a:pt x="183" y="193"/>
                </a:lnTo>
                <a:lnTo>
                  <a:pt x="183" y="193"/>
                </a:lnTo>
                <a:lnTo>
                  <a:pt x="183" y="193"/>
                </a:lnTo>
                <a:lnTo>
                  <a:pt x="183" y="193"/>
                </a:lnTo>
                <a:lnTo>
                  <a:pt x="183" y="193"/>
                </a:lnTo>
                <a:lnTo>
                  <a:pt x="183" y="193"/>
                </a:lnTo>
                <a:lnTo>
                  <a:pt x="183" y="193"/>
                </a:lnTo>
                <a:lnTo>
                  <a:pt x="183" y="194"/>
                </a:lnTo>
                <a:lnTo>
                  <a:pt x="183" y="194"/>
                </a:lnTo>
                <a:lnTo>
                  <a:pt x="183" y="194"/>
                </a:lnTo>
                <a:lnTo>
                  <a:pt x="183" y="193"/>
                </a:lnTo>
                <a:lnTo>
                  <a:pt x="183" y="193"/>
                </a:lnTo>
                <a:lnTo>
                  <a:pt x="183" y="193"/>
                </a:lnTo>
                <a:lnTo>
                  <a:pt x="183" y="194"/>
                </a:lnTo>
                <a:lnTo>
                  <a:pt x="184" y="194"/>
                </a:lnTo>
                <a:lnTo>
                  <a:pt x="184" y="194"/>
                </a:lnTo>
                <a:lnTo>
                  <a:pt x="184"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1" y="194"/>
                </a:lnTo>
                <a:lnTo>
                  <a:pt x="181" y="194"/>
                </a:lnTo>
                <a:lnTo>
                  <a:pt x="181" y="194"/>
                </a:lnTo>
                <a:lnTo>
                  <a:pt x="181" y="194"/>
                </a:lnTo>
                <a:lnTo>
                  <a:pt x="181" y="194"/>
                </a:lnTo>
                <a:lnTo>
                  <a:pt x="181" y="195"/>
                </a:lnTo>
                <a:lnTo>
                  <a:pt x="181" y="195"/>
                </a:lnTo>
                <a:lnTo>
                  <a:pt x="181" y="195"/>
                </a:lnTo>
                <a:lnTo>
                  <a:pt x="181" y="195"/>
                </a:lnTo>
                <a:lnTo>
                  <a:pt x="181" y="195"/>
                </a:lnTo>
                <a:lnTo>
                  <a:pt x="181" y="195"/>
                </a:lnTo>
                <a:lnTo>
                  <a:pt x="181" y="195"/>
                </a:lnTo>
                <a:lnTo>
                  <a:pt x="181" y="195"/>
                </a:lnTo>
                <a:lnTo>
                  <a:pt x="181" y="195"/>
                </a:lnTo>
                <a:lnTo>
                  <a:pt x="182" y="195"/>
                </a:lnTo>
                <a:lnTo>
                  <a:pt x="182" y="195"/>
                </a:lnTo>
                <a:lnTo>
                  <a:pt x="182" y="195"/>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1" y="196"/>
                </a:lnTo>
                <a:lnTo>
                  <a:pt x="181" y="196"/>
                </a:lnTo>
                <a:lnTo>
                  <a:pt x="181" y="196"/>
                </a:lnTo>
                <a:lnTo>
                  <a:pt x="181"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1" y="196"/>
                </a:lnTo>
                <a:lnTo>
                  <a:pt x="181" y="196"/>
                </a:lnTo>
                <a:lnTo>
                  <a:pt x="181" y="196"/>
                </a:lnTo>
                <a:lnTo>
                  <a:pt x="181" y="196"/>
                </a:lnTo>
                <a:lnTo>
                  <a:pt x="181" y="196"/>
                </a:lnTo>
                <a:lnTo>
                  <a:pt x="181" y="196"/>
                </a:lnTo>
                <a:lnTo>
                  <a:pt x="180" y="196"/>
                </a:lnTo>
                <a:lnTo>
                  <a:pt x="180" y="196"/>
                </a:lnTo>
                <a:lnTo>
                  <a:pt x="180" y="196"/>
                </a:lnTo>
                <a:lnTo>
                  <a:pt x="180" y="196"/>
                </a:lnTo>
                <a:lnTo>
                  <a:pt x="180" y="196"/>
                </a:lnTo>
                <a:lnTo>
                  <a:pt x="180" y="196"/>
                </a:lnTo>
                <a:lnTo>
                  <a:pt x="180" y="196"/>
                </a:lnTo>
                <a:lnTo>
                  <a:pt x="180" y="196"/>
                </a:lnTo>
                <a:lnTo>
                  <a:pt x="180" y="196"/>
                </a:lnTo>
                <a:lnTo>
                  <a:pt x="180" y="196"/>
                </a:lnTo>
                <a:lnTo>
                  <a:pt x="180" y="197"/>
                </a:lnTo>
                <a:lnTo>
                  <a:pt x="180" y="197"/>
                </a:lnTo>
                <a:lnTo>
                  <a:pt x="180" y="197"/>
                </a:lnTo>
                <a:lnTo>
                  <a:pt x="180" y="197"/>
                </a:lnTo>
                <a:lnTo>
                  <a:pt x="180" y="197"/>
                </a:lnTo>
                <a:lnTo>
                  <a:pt x="180" y="196"/>
                </a:lnTo>
                <a:lnTo>
                  <a:pt x="180" y="196"/>
                </a:lnTo>
                <a:lnTo>
                  <a:pt x="180" y="196"/>
                </a:lnTo>
                <a:lnTo>
                  <a:pt x="180" y="196"/>
                </a:lnTo>
                <a:lnTo>
                  <a:pt x="180" y="196"/>
                </a:lnTo>
                <a:lnTo>
                  <a:pt x="180" y="196"/>
                </a:lnTo>
                <a:lnTo>
                  <a:pt x="180" y="196"/>
                </a:lnTo>
                <a:lnTo>
                  <a:pt x="180" y="196"/>
                </a:lnTo>
                <a:lnTo>
                  <a:pt x="180" y="197"/>
                </a:lnTo>
                <a:lnTo>
                  <a:pt x="180" y="197"/>
                </a:lnTo>
                <a:lnTo>
                  <a:pt x="180" y="197"/>
                </a:lnTo>
                <a:lnTo>
                  <a:pt x="180" y="197"/>
                </a:lnTo>
                <a:lnTo>
                  <a:pt x="180" y="197"/>
                </a:lnTo>
                <a:lnTo>
                  <a:pt x="180" y="197"/>
                </a:lnTo>
                <a:lnTo>
                  <a:pt x="180" y="197"/>
                </a:lnTo>
                <a:lnTo>
                  <a:pt x="180" y="197"/>
                </a:lnTo>
                <a:lnTo>
                  <a:pt x="180" y="197"/>
                </a:lnTo>
                <a:lnTo>
                  <a:pt x="180" y="197"/>
                </a:lnTo>
                <a:lnTo>
                  <a:pt x="180" y="197"/>
                </a:lnTo>
                <a:lnTo>
                  <a:pt x="180" y="197"/>
                </a:lnTo>
                <a:lnTo>
                  <a:pt x="180" y="197"/>
                </a:lnTo>
                <a:lnTo>
                  <a:pt x="180" y="197"/>
                </a:lnTo>
                <a:lnTo>
                  <a:pt x="180" y="197"/>
                </a:lnTo>
                <a:lnTo>
                  <a:pt x="180" y="197"/>
                </a:lnTo>
                <a:lnTo>
                  <a:pt x="180"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8" y="197"/>
                </a:lnTo>
                <a:lnTo>
                  <a:pt x="178" y="197"/>
                </a:lnTo>
                <a:lnTo>
                  <a:pt x="178" y="197"/>
                </a:lnTo>
                <a:lnTo>
                  <a:pt x="178" y="197"/>
                </a:lnTo>
                <a:lnTo>
                  <a:pt x="178" y="197"/>
                </a:lnTo>
                <a:lnTo>
                  <a:pt x="178" y="197"/>
                </a:lnTo>
                <a:lnTo>
                  <a:pt x="178" y="197"/>
                </a:lnTo>
                <a:lnTo>
                  <a:pt x="178" y="197"/>
                </a:lnTo>
                <a:lnTo>
                  <a:pt x="178" y="197"/>
                </a:lnTo>
                <a:lnTo>
                  <a:pt x="178" y="197"/>
                </a:lnTo>
                <a:lnTo>
                  <a:pt x="178" y="197"/>
                </a:lnTo>
                <a:lnTo>
                  <a:pt x="178" y="197"/>
                </a:lnTo>
                <a:lnTo>
                  <a:pt x="178" y="197"/>
                </a:lnTo>
                <a:lnTo>
                  <a:pt x="178" y="197"/>
                </a:lnTo>
                <a:lnTo>
                  <a:pt x="178" y="197"/>
                </a:lnTo>
                <a:lnTo>
                  <a:pt x="178" y="197"/>
                </a:lnTo>
                <a:lnTo>
                  <a:pt x="178" y="197"/>
                </a:lnTo>
                <a:lnTo>
                  <a:pt x="178" y="197"/>
                </a:lnTo>
                <a:lnTo>
                  <a:pt x="177" y="197"/>
                </a:lnTo>
                <a:lnTo>
                  <a:pt x="177" y="197"/>
                </a:lnTo>
                <a:lnTo>
                  <a:pt x="177" y="197"/>
                </a:lnTo>
                <a:lnTo>
                  <a:pt x="177" y="198"/>
                </a:lnTo>
                <a:lnTo>
                  <a:pt x="177" y="198"/>
                </a:lnTo>
                <a:lnTo>
                  <a:pt x="177" y="198"/>
                </a:lnTo>
                <a:lnTo>
                  <a:pt x="178" y="198"/>
                </a:lnTo>
                <a:lnTo>
                  <a:pt x="178" y="198"/>
                </a:lnTo>
                <a:lnTo>
                  <a:pt x="178" y="198"/>
                </a:lnTo>
                <a:lnTo>
                  <a:pt x="178" y="198"/>
                </a:lnTo>
                <a:lnTo>
                  <a:pt x="178" y="198"/>
                </a:lnTo>
                <a:lnTo>
                  <a:pt x="178" y="198"/>
                </a:lnTo>
                <a:lnTo>
                  <a:pt x="178" y="198"/>
                </a:lnTo>
                <a:lnTo>
                  <a:pt x="178" y="198"/>
                </a:lnTo>
                <a:lnTo>
                  <a:pt x="178" y="199"/>
                </a:lnTo>
                <a:lnTo>
                  <a:pt x="178" y="199"/>
                </a:lnTo>
                <a:lnTo>
                  <a:pt x="178" y="199"/>
                </a:lnTo>
                <a:lnTo>
                  <a:pt x="178" y="199"/>
                </a:lnTo>
                <a:lnTo>
                  <a:pt x="178" y="199"/>
                </a:lnTo>
                <a:lnTo>
                  <a:pt x="178" y="199"/>
                </a:lnTo>
                <a:lnTo>
                  <a:pt x="178" y="199"/>
                </a:lnTo>
                <a:lnTo>
                  <a:pt x="178" y="199"/>
                </a:lnTo>
                <a:lnTo>
                  <a:pt x="178" y="200"/>
                </a:lnTo>
                <a:lnTo>
                  <a:pt x="178" y="200"/>
                </a:lnTo>
                <a:lnTo>
                  <a:pt x="178" y="200"/>
                </a:lnTo>
                <a:lnTo>
                  <a:pt x="178" y="200"/>
                </a:lnTo>
                <a:lnTo>
                  <a:pt x="178" y="200"/>
                </a:lnTo>
                <a:lnTo>
                  <a:pt x="178" y="199"/>
                </a:lnTo>
                <a:lnTo>
                  <a:pt x="178" y="199"/>
                </a:lnTo>
                <a:lnTo>
                  <a:pt x="177" y="199"/>
                </a:lnTo>
                <a:lnTo>
                  <a:pt x="177" y="199"/>
                </a:lnTo>
                <a:lnTo>
                  <a:pt x="177" y="199"/>
                </a:lnTo>
                <a:lnTo>
                  <a:pt x="177" y="199"/>
                </a:lnTo>
                <a:lnTo>
                  <a:pt x="177" y="200"/>
                </a:lnTo>
                <a:lnTo>
                  <a:pt x="177" y="200"/>
                </a:lnTo>
                <a:lnTo>
                  <a:pt x="177" y="200"/>
                </a:lnTo>
                <a:lnTo>
                  <a:pt x="177" y="200"/>
                </a:lnTo>
                <a:lnTo>
                  <a:pt x="177" y="200"/>
                </a:lnTo>
                <a:lnTo>
                  <a:pt x="177" y="200"/>
                </a:lnTo>
                <a:lnTo>
                  <a:pt x="177" y="200"/>
                </a:lnTo>
                <a:lnTo>
                  <a:pt x="177" y="200"/>
                </a:lnTo>
                <a:lnTo>
                  <a:pt x="177" y="200"/>
                </a:lnTo>
                <a:lnTo>
                  <a:pt x="177" y="200"/>
                </a:lnTo>
                <a:lnTo>
                  <a:pt x="177" y="200"/>
                </a:lnTo>
                <a:lnTo>
                  <a:pt x="177" y="200"/>
                </a:lnTo>
                <a:lnTo>
                  <a:pt x="177" y="200"/>
                </a:lnTo>
                <a:lnTo>
                  <a:pt x="177" y="200"/>
                </a:lnTo>
                <a:lnTo>
                  <a:pt x="177" y="200"/>
                </a:lnTo>
                <a:lnTo>
                  <a:pt x="177" y="200"/>
                </a:lnTo>
                <a:lnTo>
                  <a:pt x="177" y="200"/>
                </a:lnTo>
                <a:lnTo>
                  <a:pt x="177" y="201"/>
                </a:lnTo>
                <a:lnTo>
                  <a:pt x="177"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2"/>
                </a:lnTo>
                <a:lnTo>
                  <a:pt x="177" y="202"/>
                </a:lnTo>
                <a:lnTo>
                  <a:pt x="176" y="202"/>
                </a:lnTo>
                <a:lnTo>
                  <a:pt x="176" y="202"/>
                </a:lnTo>
                <a:lnTo>
                  <a:pt x="176" y="201"/>
                </a:lnTo>
                <a:lnTo>
                  <a:pt x="176" y="201"/>
                </a:lnTo>
                <a:lnTo>
                  <a:pt x="176" y="201"/>
                </a:lnTo>
                <a:lnTo>
                  <a:pt x="176" y="201"/>
                </a:lnTo>
                <a:lnTo>
                  <a:pt x="176" y="201"/>
                </a:lnTo>
                <a:lnTo>
                  <a:pt x="176" y="201"/>
                </a:lnTo>
                <a:lnTo>
                  <a:pt x="176" y="201"/>
                </a:lnTo>
                <a:lnTo>
                  <a:pt x="176" y="201"/>
                </a:lnTo>
                <a:lnTo>
                  <a:pt x="176" y="201"/>
                </a:lnTo>
                <a:lnTo>
                  <a:pt x="176" y="201"/>
                </a:lnTo>
                <a:lnTo>
                  <a:pt x="176" y="201"/>
                </a:lnTo>
                <a:lnTo>
                  <a:pt x="176" y="201"/>
                </a:lnTo>
                <a:lnTo>
                  <a:pt x="176" y="201"/>
                </a:lnTo>
                <a:lnTo>
                  <a:pt x="176" y="201"/>
                </a:lnTo>
                <a:lnTo>
                  <a:pt x="176" y="201"/>
                </a:lnTo>
                <a:lnTo>
                  <a:pt x="176" y="202"/>
                </a:lnTo>
                <a:lnTo>
                  <a:pt x="176" y="202"/>
                </a:lnTo>
                <a:lnTo>
                  <a:pt x="176" y="202"/>
                </a:lnTo>
                <a:lnTo>
                  <a:pt x="176" y="203"/>
                </a:lnTo>
                <a:lnTo>
                  <a:pt x="176" y="203"/>
                </a:lnTo>
                <a:lnTo>
                  <a:pt x="176"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4" y="205"/>
                </a:lnTo>
                <a:lnTo>
                  <a:pt x="174" y="205"/>
                </a:lnTo>
                <a:lnTo>
                  <a:pt x="174" y="205"/>
                </a:lnTo>
                <a:lnTo>
                  <a:pt x="174" y="205"/>
                </a:lnTo>
                <a:lnTo>
                  <a:pt x="174" y="205"/>
                </a:lnTo>
                <a:lnTo>
                  <a:pt x="174" y="205"/>
                </a:lnTo>
                <a:lnTo>
                  <a:pt x="174" y="205"/>
                </a:lnTo>
                <a:lnTo>
                  <a:pt x="174" y="205"/>
                </a:lnTo>
                <a:lnTo>
                  <a:pt x="174" y="205"/>
                </a:lnTo>
                <a:lnTo>
                  <a:pt x="174" y="205"/>
                </a:lnTo>
                <a:lnTo>
                  <a:pt x="174" y="205"/>
                </a:lnTo>
                <a:lnTo>
                  <a:pt x="175" y="205"/>
                </a:lnTo>
                <a:lnTo>
                  <a:pt x="175" y="205"/>
                </a:lnTo>
                <a:lnTo>
                  <a:pt x="175" y="205"/>
                </a:lnTo>
                <a:lnTo>
                  <a:pt x="175" y="204"/>
                </a:lnTo>
                <a:lnTo>
                  <a:pt x="175" y="204"/>
                </a:lnTo>
                <a:lnTo>
                  <a:pt x="175" y="204"/>
                </a:lnTo>
                <a:lnTo>
                  <a:pt x="175" y="204"/>
                </a:lnTo>
                <a:lnTo>
                  <a:pt x="175" y="204"/>
                </a:lnTo>
                <a:lnTo>
                  <a:pt x="175" y="204"/>
                </a:lnTo>
                <a:lnTo>
                  <a:pt x="174" y="204"/>
                </a:lnTo>
                <a:lnTo>
                  <a:pt x="174" y="204"/>
                </a:lnTo>
                <a:lnTo>
                  <a:pt x="174" y="204"/>
                </a:lnTo>
                <a:lnTo>
                  <a:pt x="174" y="204"/>
                </a:lnTo>
                <a:lnTo>
                  <a:pt x="174" y="204"/>
                </a:lnTo>
                <a:lnTo>
                  <a:pt x="174" y="204"/>
                </a:lnTo>
                <a:lnTo>
                  <a:pt x="174" y="204"/>
                </a:lnTo>
                <a:lnTo>
                  <a:pt x="174" y="204"/>
                </a:lnTo>
                <a:lnTo>
                  <a:pt x="174" y="204"/>
                </a:lnTo>
                <a:lnTo>
                  <a:pt x="174" y="204"/>
                </a:lnTo>
                <a:lnTo>
                  <a:pt x="174" y="204"/>
                </a:lnTo>
                <a:lnTo>
                  <a:pt x="174" y="204"/>
                </a:lnTo>
                <a:lnTo>
                  <a:pt x="174" y="204"/>
                </a:lnTo>
                <a:lnTo>
                  <a:pt x="174" y="204"/>
                </a:lnTo>
                <a:lnTo>
                  <a:pt x="174" y="204"/>
                </a:lnTo>
                <a:lnTo>
                  <a:pt x="174" y="204"/>
                </a:lnTo>
                <a:lnTo>
                  <a:pt x="173" y="204"/>
                </a:lnTo>
                <a:lnTo>
                  <a:pt x="173" y="204"/>
                </a:lnTo>
                <a:lnTo>
                  <a:pt x="173" y="204"/>
                </a:lnTo>
                <a:lnTo>
                  <a:pt x="173" y="204"/>
                </a:lnTo>
                <a:lnTo>
                  <a:pt x="173" y="205"/>
                </a:lnTo>
                <a:lnTo>
                  <a:pt x="173" y="205"/>
                </a:lnTo>
                <a:lnTo>
                  <a:pt x="173" y="205"/>
                </a:lnTo>
                <a:lnTo>
                  <a:pt x="173" y="205"/>
                </a:lnTo>
                <a:lnTo>
                  <a:pt x="173" y="205"/>
                </a:lnTo>
                <a:lnTo>
                  <a:pt x="173" y="205"/>
                </a:lnTo>
                <a:lnTo>
                  <a:pt x="173" y="205"/>
                </a:lnTo>
                <a:lnTo>
                  <a:pt x="173" y="205"/>
                </a:lnTo>
                <a:lnTo>
                  <a:pt x="174" y="205"/>
                </a:lnTo>
                <a:lnTo>
                  <a:pt x="174" y="205"/>
                </a:lnTo>
                <a:lnTo>
                  <a:pt x="174" y="205"/>
                </a:lnTo>
                <a:lnTo>
                  <a:pt x="174" y="205"/>
                </a:lnTo>
                <a:lnTo>
                  <a:pt x="174" y="205"/>
                </a:lnTo>
                <a:lnTo>
                  <a:pt x="174" y="205"/>
                </a:lnTo>
                <a:lnTo>
                  <a:pt x="174"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2" y="205"/>
                </a:lnTo>
                <a:lnTo>
                  <a:pt x="172" y="205"/>
                </a:lnTo>
                <a:lnTo>
                  <a:pt x="172" y="205"/>
                </a:lnTo>
                <a:lnTo>
                  <a:pt x="172" y="205"/>
                </a:lnTo>
                <a:lnTo>
                  <a:pt x="172" y="205"/>
                </a:lnTo>
                <a:lnTo>
                  <a:pt x="172" y="205"/>
                </a:lnTo>
                <a:lnTo>
                  <a:pt x="172" y="205"/>
                </a:lnTo>
                <a:lnTo>
                  <a:pt x="172" y="205"/>
                </a:lnTo>
                <a:lnTo>
                  <a:pt x="172" y="205"/>
                </a:lnTo>
                <a:lnTo>
                  <a:pt x="172" y="205"/>
                </a:lnTo>
                <a:lnTo>
                  <a:pt x="172" y="205"/>
                </a:lnTo>
                <a:lnTo>
                  <a:pt x="173" y="205"/>
                </a:lnTo>
                <a:lnTo>
                  <a:pt x="173" y="205"/>
                </a:lnTo>
                <a:lnTo>
                  <a:pt x="173" y="205"/>
                </a:lnTo>
                <a:lnTo>
                  <a:pt x="173" y="205"/>
                </a:lnTo>
                <a:lnTo>
                  <a:pt x="173" y="205"/>
                </a:lnTo>
                <a:lnTo>
                  <a:pt x="173" y="205"/>
                </a:lnTo>
                <a:lnTo>
                  <a:pt x="173" y="205"/>
                </a:lnTo>
                <a:lnTo>
                  <a:pt x="173" y="205"/>
                </a:lnTo>
                <a:lnTo>
                  <a:pt x="173" y="204"/>
                </a:lnTo>
                <a:lnTo>
                  <a:pt x="173" y="204"/>
                </a:lnTo>
                <a:lnTo>
                  <a:pt x="173" y="204"/>
                </a:lnTo>
                <a:lnTo>
                  <a:pt x="172" y="204"/>
                </a:lnTo>
                <a:lnTo>
                  <a:pt x="172" y="204"/>
                </a:lnTo>
                <a:lnTo>
                  <a:pt x="172" y="204"/>
                </a:lnTo>
                <a:lnTo>
                  <a:pt x="172" y="204"/>
                </a:lnTo>
                <a:lnTo>
                  <a:pt x="172" y="204"/>
                </a:lnTo>
                <a:lnTo>
                  <a:pt x="172" y="204"/>
                </a:lnTo>
                <a:lnTo>
                  <a:pt x="172" y="204"/>
                </a:lnTo>
                <a:lnTo>
                  <a:pt x="172" y="204"/>
                </a:lnTo>
                <a:lnTo>
                  <a:pt x="172" y="205"/>
                </a:lnTo>
                <a:lnTo>
                  <a:pt x="172" y="205"/>
                </a:lnTo>
                <a:lnTo>
                  <a:pt x="172" y="205"/>
                </a:lnTo>
                <a:lnTo>
                  <a:pt x="172" y="205"/>
                </a:lnTo>
                <a:lnTo>
                  <a:pt x="172" y="205"/>
                </a:lnTo>
                <a:lnTo>
                  <a:pt x="172" y="205"/>
                </a:lnTo>
                <a:lnTo>
                  <a:pt x="172" y="205"/>
                </a:lnTo>
                <a:lnTo>
                  <a:pt x="172" y="205"/>
                </a:lnTo>
                <a:lnTo>
                  <a:pt x="171" y="205"/>
                </a:lnTo>
                <a:lnTo>
                  <a:pt x="171" y="205"/>
                </a:lnTo>
                <a:lnTo>
                  <a:pt x="171" y="205"/>
                </a:lnTo>
                <a:lnTo>
                  <a:pt x="171" y="205"/>
                </a:lnTo>
                <a:lnTo>
                  <a:pt x="171" y="205"/>
                </a:lnTo>
                <a:lnTo>
                  <a:pt x="171" y="205"/>
                </a:lnTo>
                <a:lnTo>
                  <a:pt x="171" y="205"/>
                </a:lnTo>
                <a:lnTo>
                  <a:pt x="171" y="205"/>
                </a:lnTo>
                <a:lnTo>
                  <a:pt x="171" y="205"/>
                </a:lnTo>
                <a:lnTo>
                  <a:pt x="171" y="205"/>
                </a:lnTo>
                <a:lnTo>
                  <a:pt x="171" y="205"/>
                </a:lnTo>
                <a:lnTo>
                  <a:pt x="171" y="205"/>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0" y="206"/>
                </a:lnTo>
                <a:lnTo>
                  <a:pt x="170" y="206"/>
                </a:lnTo>
                <a:lnTo>
                  <a:pt x="170" y="206"/>
                </a:lnTo>
                <a:lnTo>
                  <a:pt x="170" y="206"/>
                </a:lnTo>
                <a:lnTo>
                  <a:pt x="170" y="206"/>
                </a:lnTo>
                <a:lnTo>
                  <a:pt x="170" y="207"/>
                </a:lnTo>
                <a:lnTo>
                  <a:pt x="170" y="207"/>
                </a:lnTo>
                <a:lnTo>
                  <a:pt x="170" y="207"/>
                </a:lnTo>
                <a:lnTo>
                  <a:pt x="170" y="207"/>
                </a:lnTo>
                <a:lnTo>
                  <a:pt x="170" y="207"/>
                </a:lnTo>
                <a:lnTo>
                  <a:pt x="170" y="207"/>
                </a:lnTo>
                <a:lnTo>
                  <a:pt x="171" y="207"/>
                </a:lnTo>
                <a:lnTo>
                  <a:pt x="171" y="207"/>
                </a:lnTo>
                <a:lnTo>
                  <a:pt x="171" y="207"/>
                </a:lnTo>
                <a:lnTo>
                  <a:pt x="171" y="207"/>
                </a:lnTo>
                <a:lnTo>
                  <a:pt x="171" y="207"/>
                </a:lnTo>
                <a:lnTo>
                  <a:pt x="171" y="207"/>
                </a:lnTo>
                <a:lnTo>
                  <a:pt x="171" y="207"/>
                </a:lnTo>
                <a:lnTo>
                  <a:pt x="170" y="207"/>
                </a:lnTo>
                <a:lnTo>
                  <a:pt x="170" y="207"/>
                </a:lnTo>
                <a:lnTo>
                  <a:pt x="170" y="207"/>
                </a:lnTo>
                <a:lnTo>
                  <a:pt x="170" y="207"/>
                </a:lnTo>
                <a:lnTo>
                  <a:pt x="170" y="207"/>
                </a:lnTo>
                <a:lnTo>
                  <a:pt x="170" y="207"/>
                </a:lnTo>
                <a:lnTo>
                  <a:pt x="170" y="207"/>
                </a:lnTo>
                <a:lnTo>
                  <a:pt x="170" y="207"/>
                </a:lnTo>
                <a:lnTo>
                  <a:pt x="170" y="207"/>
                </a:lnTo>
                <a:lnTo>
                  <a:pt x="170" y="207"/>
                </a:lnTo>
                <a:lnTo>
                  <a:pt x="170" y="208"/>
                </a:lnTo>
                <a:lnTo>
                  <a:pt x="170" y="207"/>
                </a:lnTo>
                <a:lnTo>
                  <a:pt x="170" y="207"/>
                </a:lnTo>
                <a:lnTo>
                  <a:pt x="170" y="207"/>
                </a:lnTo>
                <a:lnTo>
                  <a:pt x="170" y="207"/>
                </a:lnTo>
                <a:lnTo>
                  <a:pt x="170" y="207"/>
                </a:lnTo>
                <a:lnTo>
                  <a:pt x="170" y="207"/>
                </a:lnTo>
                <a:lnTo>
                  <a:pt x="170" y="207"/>
                </a:lnTo>
                <a:lnTo>
                  <a:pt x="170" y="207"/>
                </a:lnTo>
                <a:lnTo>
                  <a:pt x="170" y="207"/>
                </a:lnTo>
                <a:lnTo>
                  <a:pt x="170" y="207"/>
                </a:lnTo>
                <a:lnTo>
                  <a:pt x="170" y="207"/>
                </a:lnTo>
                <a:lnTo>
                  <a:pt x="169" y="207"/>
                </a:lnTo>
                <a:lnTo>
                  <a:pt x="169" y="207"/>
                </a:lnTo>
                <a:lnTo>
                  <a:pt x="169" y="207"/>
                </a:lnTo>
                <a:lnTo>
                  <a:pt x="169" y="207"/>
                </a:lnTo>
                <a:lnTo>
                  <a:pt x="169" y="207"/>
                </a:lnTo>
                <a:lnTo>
                  <a:pt x="169" y="207"/>
                </a:lnTo>
                <a:lnTo>
                  <a:pt x="169" y="207"/>
                </a:lnTo>
                <a:lnTo>
                  <a:pt x="169" y="207"/>
                </a:lnTo>
                <a:lnTo>
                  <a:pt x="169" y="207"/>
                </a:lnTo>
                <a:lnTo>
                  <a:pt x="169" y="207"/>
                </a:lnTo>
                <a:lnTo>
                  <a:pt x="169" y="207"/>
                </a:lnTo>
                <a:lnTo>
                  <a:pt x="169" y="207"/>
                </a:lnTo>
                <a:lnTo>
                  <a:pt x="169" y="207"/>
                </a:lnTo>
                <a:lnTo>
                  <a:pt x="169" y="207"/>
                </a:lnTo>
                <a:lnTo>
                  <a:pt x="169" y="207"/>
                </a:lnTo>
                <a:lnTo>
                  <a:pt x="169" y="207"/>
                </a:lnTo>
                <a:lnTo>
                  <a:pt x="169" y="207"/>
                </a:lnTo>
                <a:lnTo>
                  <a:pt x="168" y="207"/>
                </a:lnTo>
                <a:lnTo>
                  <a:pt x="168" y="207"/>
                </a:lnTo>
                <a:lnTo>
                  <a:pt x="168" y="207"/>
                </a:lnTo>
                <a:lnTo>
                  <a:pt x="168" y="207"/>
                </a:lnTo>
                <a:lnTo>
                  <a:pt x="168" y="207"/>
                </a:lnTo>
                <a:lnTo>
                  <a:pt x="168" y="207"/>
                </a:lnTo>
                <a:lnTo>
                  <a:pt x="168" y="207"/>
                </a:lnTo>
                <a:lnTo>
                  <a:pt x="168" y="207"/>
                </a:lnTo>
                <a:lnTo>
                  <a:pt x="169" y="207"/>
                </a:lnTo>
                <a:lnTo>
                  <a:pt x="169" y="207"/>
                </a:lnTo>
                <a:lnTo>
                  <a:pt x="169" y="207"/>
                </a:lnTo>
                <a:lnTo>
                  <a:pt x="169" y="207"/>
                </a:lnTo>
                <a:lnTo>
                  <a:pt x="169" y="207"/>
                </a:lnTo>
                <a:lnTo>
                  <a:pt x="169" y="207"/>
                </a:lnTo>
                <a:lnTo>
                  <a:pt x="169" y="207"/>
                </a:lnTo>
                <a:lnTo>
                  <a:pt x="169" y="207"/>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9"/>
                </a:lnTo>
                <a:lnTo>
                  <a:pt x="169" y="209"/>
                </a:lnTo>
                <a:lnTo>
                  <a:pt x="169" y="209"/>
                </a:lnTo>
                <a:lnTo>
                  <a:pt x="169" y="209"/>
                </a:lnTo>
                <a:lnTo>
                  <a:pt x="169" y="209"/>
                </a:lnTo>
                <a:lnTo>
                  <a:pt x="169" y="209"/>
                </a:lnTo>
                <a:lnTo>
                  <a:pt x="169" y="209"/>
                </a:lnTo>
                <a:lnTo>
                  <a:pt x="169" y="209"/>
                </a:lnTo>
                <a:lnTo>
                  <a:pt x="169" y="209"/>
                </a:lnTo>
                <a:lnTo>
                  <a:pt x="169" y="209"/>
                </a:lnTo>
                <a:lnTo>
                  <a:pt x="169" y="209"/>
                </a:lnTo>
                <a:lnTo>
                  <a:pt x="169" y="209"/>
                </a:lnTo>
                <a:lnTo>
                  <a:pt x="169" y="209"/>
                </a:lnTo>
                <a:lnTo>
                  <a:pt x="169" y="210"/>
                </a:lnTo>
                <a:lnTo>
                  <a:pt x="169" y="210"/>
                </a:lnTo>
                <a:lnTo>
                  <a:pt x="169" y="210"/>
                </a:lnTo>
                <a:lnTo>
                  <a:pt x="169" y="210"/>
                </a:lnTo>
                <a:lnTo>
                  <a:pt x="169" y="210"/>
                </a:lnTo>
                <a:lnTo>
                  <a:pt x="169" y="210"/>
                </a:lnTo>
                <a:lnTo>
                  <a:pt x="169" y="210"/>
                </a:lnTo>
                <a:lnTo>
                  <a:pt x="169" y="210"/>
                </a:lnTo>
                <a:lnTo>
                  <a:pt x="169" y="210"/>
                </a:lnTo>
                <a:lnTo>
                  <a:pt x="169"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1"/>
                </a:lnTo>
                <a:lnTo>
                  <a:pt x="168" y="211"/>
                </a:lnTo>
                <a:lnTo>
                  <a:pt x="168" y="211"/>
                </a:lnTo>
                <a:lnTo>
                  <a:pt x="168" y="211"/>
                </a:lnTo>
                <a:lnTo>
                  <a:pt x="168" y="211"/>
                </a:lnTo>
                <a:lnTo>
                  <a:pt x="168" y="211"/>
                </a:lnTo>
                <a:lnTo>
                  <a:pt x="167" y="211"/>
                </a:lnTo>
                <a:lnTo>
                  <a:pt x="167" y="211"/>
                </a:lnTo>
                <a:lnTo>
                  <a:pt x="167" y="211"/>
                </a:lnTo>
                <a:lnTo>
                  <a:pt x="167" y="211"/>
                </a:lnTo>
                <a:lnTo>
                  <a:pt x="167" y="211"/>
                </a:lnTo>
                <a:lnTo>
                  <a:pt x="167" y="211"/>
                </a:lnTo>
                <a:lnTo>
                  <a:pt x="167" y="211"/>
                </a:lnTo>
                <a:lnTo>
                  <a:pt x="167" y="211"/>
                </a:lnTo>
                <a:lnTo>
                  <a:pt x="167" y="211"/>
                </a:lnTo>
                <a:lnTo>
                  <a:pt x="167" y="211"/>
                </a:lnTo>
                <a:lnTo>
                  <a:pt x="167" y="211"/>
                </a:lnTo>
                <a:lnTo>
                  <a:pt x="167" y="210"/>
                </a:lnTo>
                <a:lnTo>
                  <a:pt x="167" y="210"/>
                </a:lnTo>
                <a:lnTo>
                  <a:pt x="167" y="210"/>
                </a:lnTo>
                <a:lnTo>
                  <a:pt x="166" y="210"/>
                </a:lnTo>
                <a:lnTo>
                  <a:pt x="166" y="210"/>
                </a:lnTo>
                <a:lnTo>
                  <a:pt x="166" y="210"/>
                </a:lnTo>
                <a:lnTo>
                  <a:pt x="166" y="210"/>
                </a:lnTo>
                <a:lnTo>
                  <a:pt x="166" y="210"/>
                </a:lnTo>
                <a:lnTo>
                  <a:pt x="166" y="211"/>
                </a:lnTo>
                <a:lnTo>
                  <a:pt x="166" y="211"/>
                </a:lnTo>
                <a:lnTo>
                  <a:pt x="166" y="211"/>
                </a:lnTo>
                <a:lnTo>
                  <a:pt x="166" y="211"/>
                </a:lnTo>
                <a:lnTo>
                  <a:pt x="166" y="211"/>
                </a:lnTo>
                <a:lnTo>
                  <a:pt x="166" y="211"/>
                </a:lnTo>
                <a:lnTo>
                  <a:pt x="166" y="211"/>
                </a:lnTo>
                <a:lnTo>
                  <a:pt x="166" y="211"/>
                </a:lnTo>
                <a:lnTo>
                  <a:pt x="166" y="211"/>
                </a:lnTo>
                <a:lnTo>
                  <a:pt x="166" y="211"/>
                </a:lnTo>
                <a:lnTo>
                  <a:pt x="166" y="211"/>
                </a:lnTo>
                <a:lnTo>
                  <a:pt x="166" y="211"/>
                </a:lnTo>
                <a:lnTo>
                  <a:pt x="166" y="211"/>
                </a:lnTo>
                <a:lnTo>
                  <a:pt x="166" y="211"/>
                </a:lnTo>
                <a:lnTo>
                  <a:pt x="166" y="210"/>
                </a:lnTo>
                <a:lnTo>
                  <a:pt x="166" y="210"/>
                </a:lnTo>
                <a:lnTo>
                  <a:pt x="166" y="210"/>
                </a:lnTo>
                <a:lnTo>
                  <a:pt x="166" y="210"/>
                </a:lnTo>
                <a:lnTo>
                  <a:pt x="166" y="210"/>
                </a:lnTo>
                <a:lnTo>
                  <a:pt x="166" y="210"/>
                </a:lnTo>
                <a:lnTo>
                  <a:pt x="166" y="210"/>
                </a:lnTo>
                <a:lnTo>
                  <a:pt x="166" y="210"/>
                </a:lnTo>
                <a:lnTo>
                  <a:pt x="166" y="210"/>
                </a:lnTo>
                <a:lnTo>
                  <a:pt x="166" y="210"/>
                </a:lnTo>
                <a:lnTo>
                  <a:pt x="166" y="210"/>
                </a:lnTo>
                <a:lnTo>
                  <a:pt x="166" y="210"/>
                </a:lnTo>
                <a:lnTo>
                  <a:pt x="166" y="210"/>
                </a:lnTo>
                <a:lnTo>
                  <a:pt x="166" y="210"/>
                </a:lnTo>
                <a:lnTo>
                  <a:pt x="166" y="210"/>
                </a:lnTo>
                <a:lnTo>
                  <a:pt x="166" y="210"/>
                </a:lnTo>
                <a:lnTo>
                  <a:pt x="166"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1"/>
                </a:lnTo>
                <a:lnTo>
                  <a:pt x="165" y="211"/>
                </a:lnTo>
                <a:lnTo>
                  <a:pt x="165" y="211"/>
                </a:lnTo>
                <a:lnTo>
                  <a:pt x="165" y="211"/>
                </a:lnTo>
                <a:lnTo>
                  <a:pt x="165" y="211"/>
                </a:lnTo>
                <a:lnTo>
                  <a:pt x="165" y="211"/>
                </a:lnTo>
                <a:lnTo>
                  <a:pt x="165" y="211"/>
                </a:lnTo>
                <a:lnTo>
                  <a:pt x="165" y="211"/>
                </a:lnTo>
                <a:lnTo>
                  <a:pt x="165" y="211"/>
                </a:lnTo>
                <a:lnTo>
                  <a:pt x="165" y="211"/>
                </a:lnTo>
                <a:lnTo>
                  <a:pt x="165" y="211"/>
                </a:lnTo>
                <a:lnTo>
                  <a:pt x="165" y="211"/>
                </a:lnTo>
                <a:lnTo>
                  <a:pt x="165" y="211"/>
                </a:lnTo>
                <a:lnTo>
                  <a:pt x="165" y="211"/>
                </a:lnTo>
                <a:lnTo>
                  <a:pt x="165" y="211"/>
                </a:lnTo>
                <a:lnTo>
                  <a:pt x="165" y="211"/>
                </a:lnTo>
                <a:lnTo>
                  <a:pt x="165" y="211"/>
                </a:lnTo>
                <a:lnTo>
                  <a:pt x="165" y="212"/>
                </a:lnTo>
                <a:lnTo>
                  <a:pt x="165" y="212"/>
                </a:lnTo>
                <a:lnTo>
                  <a:pt x="165" y="212"/>
                </a:lnTo>
                <a:lnTo>
                  <a:pt x="165" y="212"/>
                </a:lnTo>
                <a:lnTo>
                  <a:pt x="165" y="212"/>
                </a:lnTo>
                <a:lnTo>
                  <a:pt x="165" y="212"/>
                </a:lnTo>
                <a:lnTo>
                  <a:pt x="165" y="212"/>
                </a:lnTo>
                <a:lnTo>
                  <a:pt x="165" y="212"/>
                </a:lnTo>
                <a:lnTo>
                  <a:pt x="165" y="212"/>
                </a:lnTo>
                <a:lnTo>
                  <a:pt x="165" y="212"/>
                </a:lnTo>
                <a:lnTo>
                  <a:pt x="165" y="212"/>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4"/>
                </a:lnTo>
                <a:lnTo>
                  <a:pt x="165" y="214"/>
                </a:lnTo>
                <a:lnTo>
                  <a:pt x="165" y="214"/>
                </a:lnTo>
                <a:lnTo>
                  <a:pt x="165" y="214"/>
                </a:lnTo>
                <a:lnTo>
                  <a:pt x="165" y="214"/>
                </a:lnTo>
                <a:lnTo>
                  <a:pt x="165" y="214"/>
                </a:lnTo>
                <a:lnTo>
                  <a:pt x="165" y="214"/>
                </a:lnTo>
                <a:lnTo>
                  <a:pt x="165" y="214"/>
                </a:lnTo>
                <a:lnTo>
                  <a:pt x="165" y="214"/>
                </a:lnTo>
                <a:lnTo>
                  <a:pt x="165" y="214"/>
                </a:lnTo>
                <a:lnTo>
                  <a:pt x="164" y="214"/>
                </a:lnTo>
                <a:lnTo>
                  <a:pt x="164" y="214"/>
                </a:lnTo>
                <a:lnTo>
                  <a:pt x="164" y="214"/>
                </a:lnTo>
                <a:lnTo>
                  <a:pt x="164" y="214"/>
                </a:lnTo>
                <a:lnTo>
                  <a:pt x="164" y="214"/>
                </a:lnTo>
                <a:lnTo>
                  <a:pt x="164" y="214"/>
                </a:lnTo>
                <a:lnTo>
                  <a:pt x="164" y="214"/>
                </a:lnTo>
                <a:lnTo>
                  <a:pt x="164" y="213"/>
                </a:lnTo>
                <a:lnTo>
                  <a:pt x="164" y="213"/>
                </a:lnTo>
                <a:lnTo>
                  <a:pt x="164" y="213"/>
                </a:lnTo>
                <a:lnTo>
                  <a:pt x="164" y="213"/>
                </a:lnTo>
                <a:lnTo>
                  <a:pt x="164" y="213"/>
                </a:lnTo>
                <a:lnTo>
                  <a:pt x="163" y="213"/>
                </a:lnTo>
                <a:lnTo>
                  <a:pt x="163" y="213"/>
                </a:lnTo>
                <a:lnTo>
                  <a:pt x="163" y="213"/>
                </a:lnTo>
                <a:lnTo>
                  <a:pt x="163" y="213"/>
                </a:lnTo>
                <a:lnTo>
                  <a:pt x="163" y="213"/>
                </a:lnTo>
                <a:lnTo>
                  <a:pt x="163" y="213"/>
                </a:lnTo>
                <a:lnTo>
                  <a:pt x="163" y="213"/>
                </a:lnTo>
                <a:lnTo>
                  <a:pt x="163" y="214"/>
                </a:lnTo>
                <a:lnTo>
                  <a:pt x="163" y="214"/>
                </a:lnTo>
                <a:lnTo>
                  <a:pt x="163" y="214"/>
                </a:lnTo>
                <a:lnTo>
                  <a:pt x="163" y="214"/>
                </a:lnTo>
                <a:lnTo>
                  <a:pt x="163" y="214"/>
                </a:lnTo>
                <a:lnTo>
                  <a:pt x="163" y="214"/>
                </a:lnTo>
                <a:lnTo>
                  <a:pt x="163" y="214"/>
                </a:lnTo>
                <a:lnTo>
                  <a:pt x="163" y="214"/>
                </a:lnTo>
                <a:lnTo>
                  <a:pt x="163" y="214"/>
                </a:lnTo>
                <a:lnTo>
                  <a:pt x="163" y="214"/>
                </a:lnTo>
                <a:lnTo>
                  <a:pt x="163" y="214"/>
                </a:lnTo>
                <a:lnTo>
                  <a:pt x="162" y="214"/>
                </a:lnTo>
                <a:lnTo>
                  <a:pt x="162" y="214"/>
                </a:lnTo>
                <a:lnTo>
                  <a:pt x="162" y="214"/>
                </a:lnTo>
                <a:lnTo>
                  <a:pt x="162" y="214"/>
                </a:lnTo>
                <a:lnTo>
                  <a:pt x="162" y="214"/>
                </a:lnTo>
                <a:lnTo>
                  <a:pt x="162" y="214"/>
                </a:lnTo>
                <a:lnTo>
                  <a:pt x="162" y="214"/>
                </a:lnTo>
                <a:lnTo>
                  <a:pt x="162" y="214"/>
                </a:lnTo>
                <a:lnTo>
                  <a:pt x="163" y="214"/>
                </a:lnTo>
                <a:lnTo>
                  <a:pt x="163" y="214"/>
                </a:lnTo>
                <a:lnTo>
                  <a:pt x="163" y="214"/>
                </a:lnTo>
                <a:lnTo>
                  <a:pt x="163" y="214"/>
                </a:lnTo>
                <a:lnTo>
                  <a:pt x="163" y="214"/>
                </a:lnTo>
                <a:lnTo>
                  <a:pt x="163" y="214"/>
                </a:lnTo>
                <a:lnTo>
                  <a:pt x="163" y="214"/>
                </a:lnTo>
                <a:lnTo>
                  <a:pt x="163" y="214"/>
                </a:lnTo>
                <a:lnTo>
                  <a:pt x="163" y="214"/>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6"/>
                </a:lnTo>
                <a:lnTo>
                  <a:pt x="163" y="216"/>
                </a:lnTo>
                <a:lnTo>
                  <a:pt x="163" y="216"/>
                </a:lnTo>
                <a:lnTo>
                  <a:pt x="163" y="216"/>
                </a:lnTo>
                <a:lnTo>
                  <a:pt x="163" y="216"/>
                </a:lnTo>
                <a:lnTo>
                  <a:pt x="163" y="216"/>
                </a:lnTo>
                <a:lnTo>
                  <a:pt x="163" y="216"/>
                </a:lnTo>
                <a:lnTo>
                  <a:pt x="163" y="216"/>
                </a:lnTo>
                <a:lnTo>
                  <a:pt x="163" y="216"/>
                </a:lnTo>
                <a:lnTo>
                  <a:pt x="163" y="216"/>
                </a:lnTo>
                <a:lnTo>
                  <a:pt x="163" y="216"/>
                </a:lnTo>
                <a:lnTo>
                  <a:pt x="163" y="217"/>
                </a:lnTo>
                <a:lnTo>
                  <a:pt x="163" y="217"/>
                </a:lnTo>
                <a:lnTo>
                  <a:pt x="163" y="217"/>
                </a:lnTo>
                <a:lnTo>
                  <a:pt x="163" y="217"/>
                </a:lnTo>
                <a:lnTo>
                  <a:pt x="163" y="217"/>
                </a:lnTo>
                <a:lnTo>
                  <a:pt x="163" y="217"/>
                </a:lnTo>
                <a:lnTo>
                  <a:pt x="163" y="217"/>
                </a:lnTo>
                <a:lnTo>
                  <a:pt x="163" y="217"/>
                </a:lnTo>
                <a:lnTo>
                  <a:pt x="163" y="217"/>
                </a:lnTo>
                <a:lnTo>
                  <a:pt x="163" y="217"/>
                </a:lnTo>
                <a:lnTo>
                  <a:pt x="163" y="217"/>
                </a:lnTo>
                <a:lnTo>
                  <a:pt x="163" y="217"/>
                </a:lnTo>
                <a:lnTo>
                  <a:pt x="163" y="217"/>
                </a:lnTo>
                <a:lnTo>
                  <a:pt x="163" y="217"/>
                </a:lnTo>
                <a:lnTo>
                  <a:pt x="163" y="217"/>
                </a:lnTo>
                <a:lnTo>
                  <a:pt x="163" y="217"/>
                </a:lnTo>
                <a:lnTo>
                  <a:pt x="163" y="217"/>
                </a:lnTo>
                <a:lnTo>
                  <a:pt x="164" y="217"/>
                </a:lnTo>
                <a:lnTo>
                  <a:pt x="164" y="217"/>
                </a:lnTo>
                <a:lnTo>
                  <a:pt x="164" y="218"/>
                </a:lnTo>
                <a:lnTo>
                  <a:pt x="164" y="218"/>
                </a:lnTo>
                <a:lnTo>
                  <a:pt x="164" y="218"/>
                </a:lnTo>
                <a:lnTo>
                  <a:pt x="164" y="218"/>
                </a:lnTo>
                <a:lnTo>
                  <a:pt x="164" y="218"/>
                </a:lnTo>
                <a:lnTo>
                  <a:pt x="164" y="218"/>
                </a:lnTo>
                <a:lnTo>
                  <a:pt x="164" y="218"/>
                </a:lnTo>
                <a:lnTo>
                  <a:pt x="164" y="218"/>
                </a:lnTo>
                <a:lnTo>
                  <a:pt x="164" y="218"/>
                </a:lnTo>
                <a:lnTo>
                  <a:pt x="164" y="218"/>
                </a:lnTo>
                <a:lnTo>
                  <a:pt x="164" y="218"/>
                </a:lnTo>
                <a:lnTo>
                  <a:pt x="164" y="218"/>
                </a:lnTo>
                <a:lnTo>
                  <a:pt x="164" y="218"/>
                </a:lnTo>
                <a:lnTo>
                  <a:pt x="164" y="218"/>
                </a:lnTo>
                <a:lnTo>
                  <a:pt x="164" y="218"/>
                </a:lnTo>
                <a:lnTo>
                  <a:pt x="164" y="218"/>
                </a:lnTo>
                <a:lnTo>
                  <a:pt x="164" y="218"/>
                </a:lnTo>
                <a:lnTo>
                  <a:pt x="164" y="218"/>
                </a:lnTo>
                <a:lnTo>
                  <a:pt x="164" y="219"/>
                </a:lnTo>
                <a:lnTo>
                  <a:pt x="164" y="219"/>
                </a:lnTo>
                <a:lnTo>
                  <a:pt x="164" y="219"/>
                </a:lnTo>
                <a:lnTo>
                  <a:pt x="164" y="219"/>
                </a:lnTo>
                <a:lnTo>
                  <a:pt x="164" y="219"/>
                </a:lnTo>
                <a:lnTo>
                  <a:pt x="164" y="219"/>
                </a:lnTo>
                <a:lnTo>
                  <a:pt x="164" y="219"/>
                </a:lnTo>
                <a:lnTo>
                  <a:pt x="164" y="219"/>
                </a:lnTo>
                <a:lnTo>
                  <a:pt x="164" y="219"/>
                </a:lnTo>
                <a:lnTo>
                  <a:pt x="163" y="219"/>
                </a:lnTo>
                <a:lnTo>
                  <a:pt x="163" y="219"/>
                </a:lnTo>
                <a:lnTo>
                  <a:pt x="163" y="218"/>
                </a:lnTo>
                <a:lnTo>
                  <a:pt x="163" y="218"/>
                </a:lnTo>
                <a:lnTo>
                  <a:pt x="163" y="218"/>
                </a:lnTo>
                <a:lnTo>
                  <a:pt x="163" y="218"/>
                </a:lnTo>
                <a:lnTo>
                  <a:pt x="163" y="218"/>
                </a:lnTo>
                <a:lnTo>
                  <a:pt x="163" y="218"/>
                </a:lnTo>
                <a:lnTo>
                  <a:pt x="163" y="218"/>
                </a:lnTo>
                <a:lnTo>
                  <a:pt x="163" y="219"/>
                </a:lnTo>
                <a:lnTo>
                  <a:pt x="163" y="219"/>
                </a:lnTo>
                <a:lnTo>
                  <a:pt x="163" y="219"/>
                </a:lnTo>
                <a:lnTo>
                  <a:pt x="163" y="219"/>
                </a:lnTo>
                <a:lnTo>
                  <a:pt x="163" y="219"/>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1"/>
                </a:lnTo>
                <a:lnTo>
                  <a:pt x="162" y="221"/>
                </a:lnTo>
                <a:lnTo>
                  <a:pt x="162" y="221"/>
                </a:lnTo>
                <a:lnTo>
                  <a:pt x="162" y="221"/>
                </a:lnTo>
                <a:lnTo>
                  <a:pt x="162" y="221"/>
                </a:lnTo>
                <a:lnTo>
                  <a:pt x="162" y="221"/>
                </a:lnTo>
                <a:lnTo>
                  <a:pt x="163" y="221"/>
                </a:lnTo>
                <a:lnTo>
                  <a:pt x="163" y="221"/>
                </a:lnTo>
                <a:lnTo>
                  <a:pt x="163" y="221"/>
                </a:lnTo>
                <a:lnTo>
                  <a:pt x="163" y="221"/>
                </a:lnTo>
                <a:lnTo>
                  <a:pt x="163" y="221"/>
                </a:lnTo>
                <a:lnTo>
                  <a:pt x="163" y="221"/>
                </a:lnTo>
                <a:lnTo>
                  <a:pt x="163" y="221"/>
                </a:lnTo>
                <a:lnTo>
                  <a:pt x="163" y="221"/>
                </a:lnTo>
                <a:lnTo>
                  <a:pt x="163" y="221"/>
                </a:lnTo>
                <a:lnTo>
                  <a:pt x="163" y="221"/>
                </a:lnTo>
                <a:lnTo>
                  <a:pt x="163" y="221"/>
                </a:lnTo>
                <a:lnTo>
                  <a:pt x="163" y="221"/>
                </a:lnTo>
                <a:lnTo>
                  <a:pt x="163" y="221"/>
                </a:lnTo>
                <a:lnTo>
                  <a:pt x="163" y="221"/>
                </a:lnTo>
                <a:lnTo>
                  <a:pt x="163" y="221"/>
                </a:lnTo>
                <a:lnTo>
                  <a:pt x="163" y="221"/>
                </a:lnTo>
                <a:lnTo>
                  <a:pt x="163" y="221"/>
                </a:lnTo>
                <a:lnTo>
                  <a:pt x="163" y="222"/>
                </a:lnTo>
                <a:lnTo>
                  <a:pt x="163" y="222"/>
                </a:lnTo>
                <a:lnTo>
                  <a:pt x="163" y="222"/>
                </a:lnTo>
                <a:lnTo>
                  <a:pt x="163" y="222"/>
                </a:lnTo>
                <a:lnTo>
                  <a:pt x="163" y="222"/>
                </a:lnTo>
                <a:lnTo>
                  <a:pt x="163" y="222"/>
                </a:lnTo>
                <a:lnTo>
                  <a:pt x="163" y="222"/>
                </a:lnTo>
                <a:lnTo>
                  <a:pt x="163" y="222"/>
                </a:lnTo>
                <a:lnTo>
                  <a:pt x="163" y="222"/>
                </a:lnTo>
                <a:lnTo>
                  <a:pt x="163" y="223"/>
                </a:lnTo>
                <a:lnTo>
                  <a:pt x="163" y="223"/>
                </a:lnTo>
                <a:lnTo>
                  <a:pt x="163" y="223"/>
                </a:lnTo>
                <a:lnTo>
                  <a:pt x="163" y="223"/>
                </a:lnTo>
                <a:lnTo>
                  <a:pt x="163" y="223"/>
                </a:lnTo>
                <a:lnTo>
                  <a:pt x="163" y="223"/>
                </a:lnTo>
                <a:lnTo>
                  <a:pt x="163" y="223"/>
                </a:lnTo>
                <a:lnTo>
                  <a:pt x="163" y="223"/>
                </a:lnTo>
                <a:lnTo>
                  <a:pt x="163" y="223"/>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5"/>
                </a:lnTo>
                <a:lnTo>
                  <a:pt x="163" y="225"/>
                </a:lnTo>
                <a:lnTo>
                  <a:pt x="163" y="225"/>
                </a:lnTo>
                <a:lnTo>
                  <a:pt x="163" y="225"/>
                </a:lnTo>
                <a:lnTo>
                  <a:pt x="163" y="225"/>
                </a:lnTo>
                <a:lnTo>
                  <a:pt x="163" y="225"/>
                </a:lnTo>
                <a:lnTo>
                  <a:pt x="163" y="225"/>
                </a:lnTo>
                <a:lnTo>
                  <a:pt x="163" y="225"/>
                </a:lnTo>
                <a:lnTo>
                  <a:pt x="163" y="225"/>
                </a:lnTo>
                <a:lnTo>
                  <a:pt x="163" y="225"/>
                </a:lnTo>
                <a:lnTo>
                  <a:pt x="163" y="225"/>
                </a:lnTo>
                <a:lnTo>
                  <a:pt x="163" y="225"/>
                </a:lnTo>
                <a:lnTo>
                  <a:pt x="163" y="225"/>
                </a:lnTo>
                <a:lnTo>
                  <a:pt x="163" y="225"/>
                </a:lnTo>
                <a:lnTo>
                  <a:pt x="163" y="225"/>
                </a:lnTo>
                <a:lnTo>
                  <a:pt x="163" y="225"/>
                </a:lnTo>
                <a:lnTo>
                  <a:pt x="163" y="226"/>
                </a:lnTo>
                <a:lnTo>
                  <a:pt x="163" y="226"/>
                </a:lnTo>
                <a:lnTo>
                  <a:pt x="163" y="226"/>
                </a:lnTo>
                <a:lnTo>
                  <a:pt x="163" y="226"/>
                </a:lnTo>
                <a:lnTo>
                  <a:pt x="163" y="226"/>
                </a:lnTo>
                <a:lnTo>
                  <a:pt x="163" y="226"/>
                </a:lnTo>
                <a:lnTo>
                  <a:pt x="162" y="226"/>
                </a:lnTo>
                <a:lnTo>
                  <a:pt x="162" y="226"/>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6"/>
                </a:lnTo>
                <a:lnTo>
                  <a:pt x="162" y="226"/>
                </a:lnTo>
                <a:lnTo>
                  <a:pt x="162" y="226"/>
                </a:lnTo>
                <a:lnTo>
                  <a:pt x="162" y="226"/>
                </a:lnTo>
                <a:lnTo>
                  <a:pt x="162" y="226"/>
                </a:lnTo>
                <a:lnTo>
                  <a:pt x="162" y="226"/>
                </a:lnTo>
                <a:lnTo>
                  <a:pt x="162" y="226"/>
                </a:lnTo>
                <a:lnTo>
                  <a:pt x="162" y="226"/>
                </a:lnTo>
                <a:lnTo>
                  <a:pt x="162" y="226"/>
                </a:lnTo>
                <a:lnTo>
                  <a:pt x="162" y="226"/>
                </a:lnTo>
                <a:lnTo>
                  <a:pt x="162" y="226"/>
                </a:lnTo>
                <a:lnTo>
                  <a:pt x="162" y="226"/>
                </a:lnTo>
                <a:lnTo>
                  <a:pt x="162" y="227"/>
                </a:lnTo>
                <a:lnTo>
                  <a:pt x="162" y="227"/>
                </a:lnTo>
                <a:lnTo>
                  <a:pt x="162" y="227"/>
                </a:lnTo>
                <a:lnTo>
                  <a:pt x="162" y="227"/>
                </a:lnTo>
                <a:lnTo>
                  <a:pt x="162" y="227"/>
                </a:lnTo>
                <a:lnTo>
                  <a:pt x="162" y="227"/>
                </a:lnTo>
                <a:lnTo>
                  <a:pt x="162" y="227"/>
                </a:lnTo>
                <a:lnTo>
                  <a:pt x="162" y="227"/>
                </a:lnTo>
                <a:lnTo>
                  <a:pt x="162" y="227"/>
                </a:lnTo>
                <a:lnTo>
                  <a:pt x="162" y="227"/>
                </a:lnTo>
                <a:lnTo>
                  <a:pt x="162" y="227"/>
                </a:lnTo>
                <a:lnTo>
                  <a:pt x="162" y="227"/>
                </a:lnTo>
                <a:lnTo>
                  <a:pt x="162" y="227"/>
                </a:lnTo>
                <a:lnTo>
                  <a:pt x="162" y="227"/>
                </a:lnTo>
                <a:lnTo>
                  <a:pt x="162" y="227"/>
                </a:lnTo>
                <a:lnTo>
                  <a:pt x="162" y="227"/>
                </a:lnTo>
                <a:lnTo>
                  <a:pt x="163" y="227"/>
                </a:lnTo>
                <a:lnTo>
                  <a:pt x="163" y="227"/>
                </a:lnTo>
                <a:lnTo>
                  <a:pt x="163" y="227"/>
                </a:lnTo>
                <a:lnTo>
                  <a:pt x="163" y="228"/>
                </a:lnTo>
                <a:lnTo>
                  <a:pt x="163"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1" y="228"/>
                </a:lnTo>
                <a:lnTo>
                  <a:pt x="161" y="228"/>
                </a:lnTo>
                <a:lnTo>
                  <a:pt x="161" y="228"/>
                </a:lnTo>
                <a:lnTo>
                  <a:pt x="161" y="228"/>
                </a:lnTo>
                <a:lnTo>
                  <a:pt x="161" y="228"/>
                </a:lnTo>
                <a:lnTo>
                  <a:pt x="161" y="228"/>
                </a:lnTo>
                <a:lnTo>
                  <a:pt x="161" y="228"/>
                </a:lnTo>
                <a:lnTo>
                  <a:pt x="161" y="228"/>
                </a:lnTo>
                <a:lnTo>
                  <a:pt x="161" y="228"/>
                </a:lnTo>
                <a:lnTo>
                  <a:pt x="161" y="228"/>
                </a:lnTo>
                <a:lnTo>
                  <a:pt x="161" y="228"/>
                </a:lnTo>
                <a:lnTo>
                  <a:pt x="161" y="228"/>
                </a:lnTo>
                <a:lnTo>
                  <a:pt x="161" y="228"/>
                </a:lnTo>
                <a:lnTo>
                  <a:pt x="161" y="228"/>
                </a:lnTo>
                <a:lnTo>
                  <a:pt x="161" y="228"/>
                </a:lnTo>
                <a:lnTo>
                  <a:pt x="161" y="228"/>
                </a:lnTo>
                <a:lnTo>
                  <a:pt x="161" y="229"/>
                </a:lnTo>
                <a:lnTo>
                  <a:pt x="161" y="229"/>
                </a:lnTo>
                <a:lnTo>
                  <a:pt x="161" y="229"/>
                </a:lnTo>
                <a:lnTo>
                  <a:pt x="162" y="229"/>
                </a:lnTo>
                <a:lnTo>
                  <a:pt x="162" y="229"/>
                </a:lnTo>
                <a:lnTo>
                  <a:pt x="162" y="229"/>
                </a:lnTo>
                <a:lnTo>
                  <a:pt x="162" y="229"/>
                </a:lnTo>
                <a:lnTo>
                  <a:pt x="162" y="229"/>
                </a:lnTo>
                <a:lnTo>
                  <a:pt x="162" y="229"/>
                </a:lnTo>
                <a:lnTo>
                  <a:pt x="162" y="229"/>
                </a:lnTo>
                <a:lnTo>
                  <a:pt x="162" y="229"/>
                </a:lnTo>
                <a:lnTo>
                  <a:pt x="162" y="229"/>
                </a:lnTo>
                <a:lnTo>
                  <a:pt x="162"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0" y="229"/>
                </a:lnTo>
                <a:lnTo>
                  <a:pt x="160" y="229"/>
                </a:lnTo>
                <a:lnTo>
                  <a:pt x="160" y="229"/>
                </a:lnTo>
                <a:lnTo>
                  <a:pt x="160" y="229"/>
                </a:lnTo>
                <a:lnTo>
                  <a:pt x="160" y="229"/>
                </a:lnTo>
                <a:lnTo>
                  <a:pt x="160" y="229"/>
                </a:lnTo>
                <a:lnTo>
                  <a:pt x="160" y="229"/>
                </a:lnTo>
                <a:lnTo>
                  <a:pt x="160" y="229"/>
                </a:lnTo>
                <a:lnTo>
                  <a:pt x="160" y="229"/>
                </a:lnTo>
                <a:lnTo>
                  <a:pt x="159" y="229"/>
                </a:lnTo>
                <a:lnTo>
                  <a:pt x="159" y="229"/>
                </a:lnTo>
                <a:lnTo>
                  <a:pt x="159" y="229"/>
                </a:lnTo>
                <a:lnTo>
                  <a:pt x="159" y="229"/>
                </a:lnTo>
                <a:lnTo>
                  <a:pt x="159" y="229"/>
                </a:lnTo>
                <a:lnTo>
                  <a:pt x="159" y="229"/>
                </a:lnTo>
                <a:lnTo>
                  <a:pt x="159" y="229"/>
                </a:lnTo>
                <a:lnTo>
                  <a:pt x="159" y="229"/>
                </a:lnTo>
                <a:lnTo>
                  <a:pt x="159" y="229"/>
                </a:lnTo>
                <a:lnTo>
                  <a:pt x="158" y="229"/>
                </a:lnTo>
                <a:lnTo>
                  <a:pt x="158" y="230"/>
                </a:lnTo>
                <a:lnTo>
                  <a:pt x="158" y="230"/>
                </a:lnTo>
                <a:lnTo>
                  <a:pt x="158" y="230"/>
                </a:lnTo>
                <a:lnTo>
                  <a:pt x="158" y="230"/>
                </a:lnTo>
                <a:lnTo>
                  <a:pt x="158" y="230"/>
                </a:lnTo>
                <a:lnTo>
                  <a:pt x="158" y="231"/>
                </a:lnTo>
                <a:lnTo>
                  <a:pt x="158" y="231"/>
                </a:lnTo>
                <a:lnTo>
                  <a:pt x="158" y="231"/>
                </a:lnTo>
                <a:lnTo>
                  <a:pt x="158" y="231"/>
                </a:lnTo>
                <a:lnTo>
                  <a:pt x="158" y="231"/>
                </a:lnTo>
                <a:lnTo>
                  <a:pt x="158" y="231"/>
                </a:lnTo>
                <a:lnTo>
                  <a:pt x="158" y="230"/>
                </a:lnTo>
                <a:lnTo>
                  <a:pt x="158" y="230"/>
                </a:lnTo>
                <a:lnTo>
                  <a:pt x="157" y="230"/>
                </a:lnTo>
                <a:lnTo>
                  <a:pt x="157" y="230"/>
                </a:lnTo>
                <a:lnTo>
                  <a:pt x="157" y="230"/>
                </a:lnTo>
                <a:lnTo>
                  <a:pt x="157" y="230"/>
                </a:lnTo>
                <a:lnTo>
                  <a:pt x="157" y="230"/>
                </a:lnTo>
                <a:lnTo>
                  <a:pt x="157" y="230"/>
                </a:lnTo>
                <a:lnTo>
                  <a:pt x="157" y="230"/>
                </a:lnTo>
                <a:lnTo>
                  <a:pt x="157" y="230"/>
                </a:lnTo>
                <a:lnTo>
                  <a:pt x="157" y="230"/>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3"/>
                </a:lnTo>
                <a:lnTo>
                  <a:pt x="154" y="233"/>
                </a:lnTo>
                <a:lnTo>
                  <a:pt x="154" y="233"/>
                </a:lnTo>
                <a:lnTo>
                  <a:pt x="154" y="233"/>
                </a:lnTo>
                <a:lnTo>
                  <a:pt x="154" y="233"/>
                </a:lnTo>
                <a:lnTo>
                  <a:pt x="154" y="233"/>
                </a:lnTo>
                <a:lnTo>
                  <a:pt x="154" y="233"/>
                </a:lnTo>
                <a:lnTo>
                  <a:pt x="154" y="233"/>
                </a:lnTo>
                <a:lnTo>
                  <a:pt x="154" y="234"/>
                </a:lnTo>
                <a:lnTo>
                  <a:pt x="154" y="234"/>
                </a:lnTo>
                <a:lnTo>
                  <a:pt x="154" y="234"/>
                </a:lnTo>
                <a:lnTo>
                  <a:pt x="154" y="234"/>
                </a:lnTo>
                <a:lnTo>
                  <a:pt x="154" y="234"/>
                </a:lnTo>
                <a:lnTo>
                  <a:pt x="153" y="234"/>
                </a:lnTo>
                <a:lnTo>
                  <a:pt x="153" y="234"/>
                </a:lnTo>
                <a:lnTo>
                  <a:pt x="153" y="234"/>
                </a:lnTo>
                <a:lnTo>
                  <a:pt x="153" y="234"/>
                </a:lnTo>
                <a:lnTo>
                  <a:pt x="153" y="234"/>
                </a:lnTo>
                <a:lnTo>
                  <a:pt x="153" y="234"/>
                </a:lnTo>
                <a:lnTo>
                  <a:pt x="153" y="234"/>
                </a:lnTo>
                <a:lnTo>
                  <a:pt x="153" y="234"/>
                </a:lnTo>
                <a:lnTo>
                  <a:pt x="153" y="234"/>
                </a:lnTo>
                <a:lnTo>
                  <a:pt x="153" y="234"/>
                </a:lnTo>
                <a:lnTo>
                  <a:pt x="152" y="234"/>
                </a:lnTo>
                <a:lnTo>
                  <a:pt x="152" y="234"/>
                </a:lnTo>
                <a:lnTo>
                  <a:pt x="152" y="234"/>
                </a:lnTo>
                <a:lnTo>
                  <a:pt x="152" y="234"/>
                </a:lnTo>
                <a:lnTo>
                  <a:pt x="152" y="234"/>
                </a:lnTo>
                <a:lnTo>
                  <a:pt x="152" y="234"/>
                </a:lnTo>
                <a:lnTo>
                  <a:pt x="152" y="234"/>
                </a:lnTo>
                <a:lnTo>
                  <a:pt x="152" y="234"/>
                </a:lnTo>
                <a:lnTo>
                  <a:pt x="152" y="234"/>
                </a:lnTo>
                <a:lnTo>
                  <a:pt x="152" y="234"/>
                </a:lnTo>
                <a:lnTo>
                  <a:pt x="152" y="234"/>
                </a:lnTo>
                <a:lnTo>
                  <a:pt x="152" y="234"/>
                </a:lnTo>
                <a:lnTo>
                  <a:pt x="152" y="234"/>
                </a:lnTo>
                <a:lnTo>
                  <a:pt x="152" y="234"/>
                </a:lnTo>
                <a:lnTo>
                  <a:pt x="152" y="234"/>
                </a:lnTo>
                <a:lnTo>
                  <a:pt x="152" y="234"/>
                </a:lnTo>
                <a:lnTo>
                  <a:pt x="152" y="234"/>
                </a:lnTo>
                <a:lnTo>
                  <a:pt x="151" y="234"/>
                </a:lnTo>
                <a:lnTo>
                  <a:pt x="151" y="234"/>
                </a:lnTo>
                <a:lnTo>
                  <a:pt x="151" y="234"/>
                </a:lnTo>
                <a:lnTo>
                  <a:pt x="151" y="234"/>
                </a:lnTo>
                <a:lnTo>
                  <a:pt x="151" y="234"/>
                </a:lnTo>
                <a:lnTo>
                  <a:pt x="151" y="234"/>
                </a:lnTo>
                <a:lnTo>
                  <a:pt x="151" y="234"/>
                </a:lnTo>
                <a:lnTo>
                  <a:pt x="151" y="234"/>
                </a:lnTo>
                <a:lnTo>
                  <a:pt x="151" y="234"/>
                </a:lnTo>
                <a:lnTo>
                  <a:pt x="151" y="234"/>
                </a:lnTo>
                <a:lnTo>
                  <a:pt x="151" y="234"/>
                </a:lnTo>
                <a:lnTo>
                  <a:pt x="151" y="234"/>
                </a:lnTo>
                <a:lnTo>
                  <a:pt x="151" y="234"/>
                </a:lnTo>
                <a:lnTo>
                  <a:pt x="151" y="234"/>
                </a:lnTo>
                <a:lnTo>
                  <a:pt x="151" y="234"/>
                </a:lnTo>
                <a:lnTo>
                  <a:pt x="151" y="234"/>
                </a:lnTo>
                <a:lnTo>
                  <a:pt x="151" y="234"/>
                </a:lnTo>
                <a:lnTo>
                  <a:pt x="150" y="234"/>
                </a:lnTo>
                <a:lnTo>
                  <a:pt x="150" y="234"/>
                </a:lnTo>
                <a:lnTo>
                  <a:pt x="150" y="234"/>
                </a:lnTo>
                <a:lnTo>
                  <a:pt x="150" y="234"/>
                </a:lnTo>
                <a:lnTo>
                  <a:pt x="149" y="234"/>
                </a:lnTo>
                <a:lnTo>
                  <a:pt x="149" y="234"/>
                </a:lnTo>
                <a:lnTo>
                  <a:pt x="149" y="234"/>
                </a:lnTo>
                <a:lnTo>
                  <a:pt x="149" y="234"/>
                </a:lnTo>
                <a:lnTo>
                  <a:pt x="149" y="234"/>
                </a:lnTo>
                <a:lnTo>
                  <a:pt x="149" y="234"/>
                </a:lnTo>
                <a:lnTo>
                  <a:pt x="149" y="234"/>
                </a:lnTo>
                <a:lnTo>
                  <a:pt x="149" y="234"/>
                </a:lnTo>
                <a:lnTo>
                  <a:pt x="149" y="234"/>
                </a:lnTo>
                <a:lnTo>
                  <a:pt x="149" y="234"/>
                </a:lnTo>
                <a:lnTo>
                  <a:pt x="149" y="234"/>
                </a:lnTo>
                <a:lnTo>
                  <a:pt x="149" y="234"/>
                </a:lnTo>
                <a:lnTo>
                  <a:pt x="149" y="234"/>
                </a:lnTo>
                <a:lnTo>
                  <a:pt x="149" y="234"/>
                </a:lnTo>
                <a:lnTo>
                  <a:pt x="148" y="234"/>
                </a:lnTo>
                <a:lnTo>
                  <a:pt x="148" y="234"/>
                </a:lnTo>
                <a:lnTo>
                  <a:pt x="148" y="234"/>
                </a:lnTo>
                <a:lnTo>
                  <a:pt x="148" y="234"/>
                </a:lnTo>
                <a:lnTo>
                  <a:pt x="148" y="234"/>
                </a:lnTo>
                <a:lnTo>
                  <a:pt x="148" y="235"/>
                </a:lnTo>
                <a:lnTo>
                  <a:pt x="148" y="235"/>
                </a:lnTo>
                <a:lnTo>
                  <a:pt x="148" y="235"/>
                </a:lnTo>
                <a:lnTo>
                  <a:pt x="148" y="235"/>
                </a:lnTo>
                <a:lnTo>
                  <a:pt x="148" y="235"/>
                </a:lnTo>
                <a:lnTo>
                  <a:pt x="148" y="235"/>
                </a:lnTo>
                <a:lnTo>
                  <a:pt x="148" y="235"/>
                </a:lnTo>
                <a:lnTo>
                  <a:pt x="148" y="235"/>
                </a:lnTo>
                <a:lnTo>
                  <a:pt x="148" y="235"/>
                </a:lnTo>
                <a:lnTo>
                  <a:pt x="148" y="235"/>
                </a:lnTo>
                <a:lnTo>
                  <a:pt x="148" y="235"/>
                </a:lnTo>
                <a:lnTo>
                  <a:pt x="148" y="235"/>
                </a:lnTo>
                <a:lnTo>
                  <a:pt x="148" y="235"/>
                </a:lnTo>
                <a:lnTo>
                  <a:pt x="148"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6" y="235"/>
                </a:lnTo>
                <a:lnTo>
                  <a:pt x="146" y="235"/>
                </a:lnTo>
                <a:lnTo>
                  <a:pt x="146" y="235"/>
                </a:lnTo>
                <a:lnTo>
                  <a:pt x="146" y="235"/>
                </a:lnTo>
                <a:lnTo>
                  <a:pt x="146" y="235"/>
                </a:lnTo>
                <a:lnTo>
                  <a:pt x="146" y="235"/>
                </a:lnTo>
                <a:lnTo>
                  <a:pt x="146" y="235"/>
                </a:lnTo>
                <a:lnTo>
                  <a:pt x="146" y="235"/>
                </a:lnTo>
                <a:lnTo>
                  <a:pt x="146" y="235"/>
                </a:lnTo>
                <a:lnTo>
                  <a:pt x="146" y="235"/>
                </a:lnTo>
                <a:lnTo>
                  <a:pt x="145" y="235"/>
                </a:lnTo>
                <a:lnTo>
                  <a:pt x="145" y="235"/>
                </a:lnTo>
                <a:lnTo>
                  <a:pt x="145" y="235"/>
                </a:lnTo>
                <a:lnTo>
                  <a:pt x="145" y="235"/>
                </a:lnTo>
                <a:lnTo>
                  <a:pt x="145" y="236"/>
                </a:lnTo>
                <a:lnTo>
                  <a:pt x="145" y="236"/>
                </a:lnTo>
                <a:lnTo>
                  <a:pt x="145" y="236"/>
                </a:lnTo>
                <a:lnTo>
                  <a:pt x="145" y="236"/>
                </a:lnTo>
                <a:lnTo>
                  <a:pt x="145" y="236"/>
                </a:lnTo>
                <a:lnTo>
                  <a:pt x="145" y="236"/>
                </a:lnTo>
                <a:lnTo>
                  <a:pt x="145" y="236"/>
                </a:lnTo>
                <a:lnTo>
                  <a:pt x="145" y="236"/>
                </a:lnTo>
                <a:lnTo>
                  <a:pt x="145" y="235"/>
                </a:lnTo>
                <a:lnTo>
                  <a:pt x="145" y="235"/>
                </a:lnTo>
                <a:lnTo>
                  <a:pt x="145" y="235"/>
                </a:lnTo>
                <a:lnTo>
                  <a:pt x="145" y="235"/>
                </a:lnTo>
                <a:lnTo>
                  <a:pt x="145" y="235"/>
                </a:lnTo>
                <a:lnTo>
                  <a:pt x="145" y="235"/>
                </a:lnTo>
                <a:lnTo>
                  <a:pt x="144" y="235"/>
                </a:lnTo>
                <a:lnTo>
                  <a:pt x="144" y="235"/>
                </a:lnTo>
                <a:lnTo>
                  <a:pt x="144" y="235"/>
                </a:lnTo>
                <a:lnTo>
                  <a:pt x="144" y="235"/>
                </a:lnTo>
                <a:lnTo>
                  <a:pt x="144" y="236"/>
                </a:lnTo>
                <a:lnTo>
                  <a:pt x="144" y="236"/>
                </a:lnTo>
                <a:lnTo>
                  <a:pt x="144" y="236"/>
                </a:lnTo>
                <a:lnTo>
                  <a:pt x="144" y="236"/>
                </a:lnTo>
                <a:lnTo>
                  <a:pt x="144" y="236"/>
                </a:lnTo>
                <a:lnTo>
                  <a:pt x="144" y="236"/>
                </a:lnTo>
                <a:lnTo>
                  <a:pt x="144" y="237"/>
                </a:lnTo>
                <a:lnTo>
                  <a:pt x="144" y="237"/>
                </a:lnTo>
                <a:lnTo>
                  <a:pt x="144" y="237"/>
                </a:lnTo>
                <a:lnTo>
                  <a:pt x="144" y="237"/>
                </a:lnTo>
                <a:lnTo>
                  <a:pt x="144" y="237"/>
                </a:lnTo>
                <a:lnTo>
                  <a:pt x="144" y="237"/>
                </a:lnTo>
                <a:lnTo>
                  <a:pt x="144" y="237"/>
                </a:lnTo>
                <a:lnTo>
                  <a:pt x="144" y="237"/>
                </a:lnTo>
                <a:lnTo>
                  <a:pt x="144" y="237"/>
                </a:lnTo>
                <a:lnTo>
                  <a:pt x="144" y="237"/>
                </a:lnTo>
                <a:lnTo>
                  <a:pt x="144" y="237"/>
                </a:lnTo>
                <a:lnTo>
                  <a:pt x="144" y="237"/>
                </a:lnTo>
                <a:lnTo>
                  <a:pt x="144" y="237"/>
                </a:lnTo>
                <a:lnTo>
                  <a:pt x="144" y="237"/>
                </a:lnTo>
                <a:lnTo>
                  <a:pt x="144" y="238"/>
                </a:lnTo>
                <a:lnTo>
                  <a:pt x="144" y="238"/>
                </a:lnTo>
                <a:lnTo>
                  <a:pt x="144" y="238"/>
                </a:lnTo>
                <a:lnTo>
                  <a:pt x="144" y="238"/>
                </a:lnTo>
                <a:lnTo>
                  <a:pt x="144" y="238"/>
                </a:lnTo>
                <a:lnTo>
                  <a:pt x="144" y="238"/>
                </a:lnTo>
                <a:lnTo>
                  <a:pt x="144" y="238"/>
                </a:lnTo>
                <a:lnTo>
                  <a:pt x="144" y="238"/>
                </a:lnTo>
                <a:lnTo>
                  <a:pt x="144" y="238"/>
                </a:lnTo>
                <a:lnTo>
                  <a:pt x="143" y="238"/>
                </a:lnTo>
                <a:lnTo>
                  <a:pt x="143" y="238"/>
                </a:lnTo>
                <a:lnTo>
                  <a:pt x="143" y="238"/>
                </a:lnTo>
                <a:lnTo>
                  <a:pt x="143" y="238"/>
                </a:lnTo>
                <a:lnTo>
                  <a:pt x="143" y="238"/>
                </a:lnTo>
                <a:lnTo>
                  <a:pt x="143" y="238"/>
                </a:lnTo>
                <a:lnTo>
                  <a:pt x="143" y="238"/>
                </a:lnTo>
                <a:lnTo>
                  <a:pt x="143"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8"/>
                </a:lnTo>
                <a:lnTo>
                  <a:pt x="142" y="238"/>
                </a:lnTo>
                <a:lnTo>
                  <a:pt x="141" y="238"/>
                </a:lnTo>
                <a:lnTo>
                  <a:pt x="141" y="238"/>
                </a:lnTo>
                <a:lnTo>
                  <a:pt x="141" y="239"/>
                </a:lnTo>
                <a:lnTo>
                  <a:pt x="141" y="239"/>
                </a:lnTo>
                <a:lnTo>
                  <a:pt x="141" y="238"/>
                </a:lnTo>
                <a:lnTo>
                  <a:pt x="141" y="238"/>
                </a:lnTo>
                <a:lnTo>
                  <a:pt x="141" y="238"/>
                </a:lnTo>
                <a:lnTo>
                  <a:pt x="141" y="239"/>
                </a:lnTo>
                <a:lnTo>
                  <a:pt x="141" y="239"/>
                </a:lnTo>
                <a:lnTo>
                  <a:pt x="141" y="239"/>
                </a:lnTo>
                <a:lnTo>
                  <a:pt x="141" y="239"/>
                </a:lnTo>
                <a:lnTo>
                  <a:pt x="141" y="239"/>
                </a:lnTo>
                <a:lnTo>
                  <a:pt x="141" y="239"/>
                </a:lnTo>
                <a:lnTo>
                  <a:pt x="141" y="239"/>
                </a:lnTo>
                <a:lnTo>
                  <a:pt x="141" y="239"/>
                </a:lnTo>
                <a:lnTo>
                  <a:pt x="141" y="239"/>
                </a:lnTo>
                <a:lnTo>
                  <a:pt x="141" y="239"/>
                </a:lnTo>
                <a:lnTo>
                  <a:pt x="141" y="239"/>
                </a:lnTo>
                <a:lnTo>
                  <a:pt x="141" y="239"/>
                </a:lnTo>
                <a:lnTo>
                  <a:pt x="141" y="239"/>
                </a:lnTo>
                <a:lnTo>
                  <a:pt x="141" y="239"/>
                </a:lnTo>
                <a:lnTo>
                  <a:pt x="141" y="239"/>
                </a:lnTo>
                <a:lnTo>
                  <a:pt x="141" y="240"/>
                </a:lnTo>
                <a:lnTo>
                  <a:pt x="141" y="240"/>
                </a:lnTo>
                <a:lnTo>
                  <a:pt x="141" y="240"/>
                </a:lnTo>
                <a:lnTo>
                  <a:pt x="141" y="240"/>
                </a:lnTo>
                <a:lnTo>
                  <a:pt x="141" y="240"/>
                </a:lnTo>
                <a:lnTo>
                  <a:pt x="141" y="240"/>
                </a:lnTo>
                <a:lnTo>
                  <a:pt x="141" y="240"/>
                </a:lnTo>
                <a:lnTo>
                  <a:pt x="141" y="240"/>
                </a:lnTo>
                <a:lnTo>
                  <a:pt x="141" y="240"/>
                </a:lnTo>
                <a:lnTo>
                  <a:pt x="141" y="241"/>
                </a:lnTo>
                <a:lnTo>
                  <a:pt x="141" y="241"/>
                </a:lnTo>
                <a:lnTo>
                  <a:pt x="141" y="241"/>
                </a:lnTo>
                <a:lnTo>
                  <a:pt x="141" y="241"/>
                </a:lnTo>
                <a:lnTo>
                  <a:pt x="141" y="241"/>
                </a:lnTo>
                <a:lnTo>
                  <a:pt x="141" y="241"/>
                </a:lnTo>
                <a:lnTo>
                  <a:pt x="141" y="241"/>
                </a:lnTo>
                <a:lnTo>
                  <a:pt x="141" y="241"/>
                </a:lnTo>
                <a:lnTo>
                  <a:pt x="141" y="241"/>
                </a:lnTo>
                <a:lnTo>
                  <a:pt x="141" y="241"/>
                </a:lnTo>
                <a:lnTo>
                  <a:pt x="141" y="241"/>
                </a:lnTo>
                <a:lnTo>
                  <a:pt x="141" y="241"/>
                </a:lnTo>
                <a:lnTo>
                  <a:pt x="140" y="241"/>
                </a:lnTo>
                <a:lnTo>
                  <a:pt x="140" y="241"/>
                </a:lnTo>
                <a:lnTo>
                  <a:pt x="140" y="241"/>
                </a:lnTo>
                <a:lnTo>
                  <a:pt x="141" y="241"/>
                </a:lnTo>
                <a:lnTo>
                  <a:pt x="141" y="240"/>
                </a:lnTo>
                <a:lnTo>
                  <a:pt x="141" y="240"/>
                </a:lnTo>
                <a:lnTo>
                  <a:pt x="141" y="240"/>
                </a:lnTo>
                <a:lnTo>
                  <a:pt x="141" y="240"/>
                </a:lnTo>
                <a:lnTo>
                  <a:pt x="141" y="240"/>
                </a:lnTo>
                <a:lnTo>
                  <a:pt x="141" y="240"/>
                </a:lnTo>
                <a:lnTo>
                  <a:pt x="141" y="240"/>
                </a:lnTo>
                <a:lnTo>
                  <a:pt x="141" y="240"/>
                </a:lnTo>
                <a:lnTo>
                  <a:pt x="141" y="240"/>
                </a:lnTo>
                <a:lnTo>
                  <a:pt x="141" y="240"/>
                </a:lnTo>
                <a:lnTo>
                  <a:pt x="140" y="240"/>
                </a:lnTo>
                <a:lnTo>
                  <a:pt x="140" y="240"/>
                </a:lnTo>
                <a:lnTo>
                  <a:pt x="140" y="241"/>
                </a:lnTo>
                <a:lnTo>
                  <a:pt x="140" y="241"/>
                </a:lnTo>
                <a:lnTo>
                  <a:pt x="140" y="241"/>
                </a:lnTo>
                <a:lnTo>
                  <a:pt x="139" y="241"/>
                </a:lnTo>
                <a:lnTo>
                  <a:pt x="139" y="241"/>
                </a:lnTo>
                <a:lnTo>
                  <a:pt x="139" y="241"/>
                </a:lnTo>
                <a:lnTo>
                  <a:pt x="140" y="241"/>
                </a:lnTo>
                <a:lnTo>
                  <a:pt x="140" y="241"/>
                </a:lnTo>
                <a:lnTo>
                  <a:pt x="139" y="242"/>
                </a:lnTo>
                <a:lnTo>
                  <a:pt x="139" y="242"/>
                </a:lnTo>
                <a:lnTo>
                  <a:pt x="139" y="242"/>
                </a:lnTo>
                <a:lnTo>
                  <a:pt x="139" y="242"/>
                </a:lnTo>
                <a:lnTo>
                  <a:pt x="139" y="242"/>
                </a:lnTo>
                <a:lnTo>
                  <a:pt x="139" y="242"/>
                </a:lnTo>
                <a:lnTo>
                  <a:pt x="139" y="242"/>
                </a:lnTo>
                <a:lnTo>
                  <a:pt x="139" y="242"/>
                </a:lnTo>
                <a:lnTo>
                  <a:pt x="139" y="242"/>
                </a:lnTo>
                <a:lnTo>
                  <a:pt x="139" y="242"/>
                </a:lnTo>
                <a:lnTo>
                  <a:pt x="139" y="242"/>
                </a:lnTo>
                <a:lnTo>
                  <a:pt x="139" y="241"/>
                </a:lnTo>
                <a:lnTo>
                  <a:pt x="139" y="241"/>
                </a:lnTo>
                <a:lnTo>
                  <a:pt x="139" y="241"/>
                </a:lnTo>
                <a:lnTo>
                  <a:pt x="139" y="241"/>
                </a:lnTo>
                <a:lnTo>
                  <a:pt x="139" y="241"/>
                </a:lnTo>
                <a:lnTo>
                  <a:pt x="139" y="240"/>
                </a:lnTo>
                <a:lnTo>
                  <a:pt x="139" y="240"/>
                </a:lnTo>
                <a:lnTo>
                  <a:pt x="139" y="240"/>
                </a:lnTo>
                <a:lnTo>
                  <a:pt x="139" y="240"/>
                </a:lnTo>
                <a:lnTo>
                  <a:pt x="139" y="240"/>
                </a:lnTo>
                <a:lnTo>
                  <a:pt x="139" y="239"/>
                </a:lnTo>
                <a:lnTo>
                  <a:pt x="139" y="239"/>
                </a:lnTo>
                <a:lnTo>
                  <a:pt x="139" y="239"/>
                </a:lnTo>
                <a:lnTo>
                  <a:pt x="139" y="239"/>
                </a:lnTo>
                <a:lnTo>
                  <a:pt x="139" y="239"/>
                </a:lnTo>
                <a:lnTo>
                  <a:pt x="139" y="239"/>
                </a:lnTo>
                <a:lnTo>
                  <a:pt x="139" y="239"/>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8" y="240"/>
                </a:lnTo>
                <a:lnTo>
                  <a:pt x="138" y="240"/>
                </a:lnTo>
                <a:lnTo>
                  <a:pt x="138" y="240"/>
                </a:lnTo>
                <a:lnTo>
                  <a:pt x="138" y="240"/>
                </a:lnTo>
                <a:lnTo>
                  <a:pt x="138" y="240"/>
                </a:lnTo>
                <a:lnTo>
                  <a:pt x="138" y="240"/>
                </a:lnTo>
                <a:lnTo>
                  <a:pt x="138" y="240"/>
                </a:lnTo>
                <a:lnTo>
                  <a:pt x="137" y="240"/>
                </a:lnTo>
                <a:lnTo>
                  <a:pt x="137" y="240"/>
                </a:lnTo>
                <a:lnTo>
                  <a:pt x="137" y="240"/>
                </a:lnTo>
                <a:lnTo>
                  <a:pt x="137" y="240"/>
                </a:lnTo>
                <a:lnTo>
                  <a:pt x="137" y="240"/>
                </a:lnTo>
                <a:lnTo>
                  <a:pt x="137" y="240"/>
                </a:lnTo>
                <a:lnTo>
                  <a:pt x="137" y="240"/>
                </a:lnTo>
                <a:lnTo>
                  <a:pt x="137" y="240"/>
                </a:lnTo>
                <a:lnTo>
                  <a:pt x="137" y="240"/>
                </a:lnTo>
                <a:lnTo>
                  <a:pt x="137" y="240"/>
                </a:lnTo>
                <a:lnTo>
                  <a:pt x="137" y="240"/>
                </a:lnTo>
                <a:lnTo>
                  <a:pt x="137" y="239"/>
                </a:lnTo>
                <a:lnTo>
                  <a:pt x="137" y="239"/>
                </a:lnTo>
                <a:lnTo>
                  <a:pt x="137" y="239"/>
                </a:lnTo>
                <a:lnTo>
                  <a:pt x="137" y="239"/>
                </a:lnTo>
                <a:lnTo>
                  <a:pt x="137" y="239"/>
                </a:lnTo>
                <a:lnTo>
                  <a:pt x="137" y="239"/>
                </a:lnTo>
                <a:lnTo>
                  <a:pt x="137" y="239"/>
                </a:lnTo>
                <a:lnTo>
                  <a:pt x="136" y="239"/>
                </a:lnTo>
                <a:lnTo>
                  <a:pt x="136" y="239"/>
                </a:lnTo>
                <a:lnTo>
                  <a:pt x="136" y="239"/>
                </a:lnTo>
                <a:lnTo>
                  <a:pt x="136" y="239"/>
                </a:lnTo>
                <a:lnTo>
                  <a:pt x="136" y="239"/>
                </a:lnTo>
                <a:lnTo>
                  <a:pt x="136" y="239"/>
                </a:lnTo>
                <a:lnTo>
                  <a:pt x="136" y="239"/>
                </a:lnTo>
                <a:lnTo>
                  <a:pt x="135" y="239"/>
                </a:lnTo>
                <a:lnTo>
                  <a:pt x="135" y="239"/>
                </a:lnTo>
                <a:lnTo>
                  <a:pt x="135" y="239"/>
                </a:lnTo>
                <a:lnTo>
                  <a:pt x="135" y="239"/>
                </a:lnTo>
                <a:lnTo>
                  <a:pt x="135" y="239"/>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6" y="238"/>
                </a:lnTo>
                <a:lnTo>
                  <a:pt x="136" y="238"/>
                </a:lnTo>
                <a:lnTo>
                  <a:pt x="136" y="238"/>
                </a:lnTo>
                <a:lnTo>
                  <a:pt x="136" y="238"/>
                </a:lnTo>
                <a:lnTo>
                  <a:pt x="136" y="238"/>
                </a:lnTo>
                <a:lnTo>
                  <a:pt x="136" y="238"/>
                </a:lnTo>
                <a:lnTo>
                  <a:pt x="136" y="238"/>
                </a:lnTo>
                <a:lnTo>
                  <a:pt x="136" y="238"/>
                </a:lnTo>
                <a:lnTo>
                  <a:pt x="136" y="238"/>
                </a:lnTo>
                <a:lnTo>
                  <a:pt x="136" y="238"/>
                </a:lnTo>
                <a:lnTo>
                  <a:pt x="136"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4" y="238"/>
                </a:lnTo>
                <a:lnTo>
                  <a:pt x="134" y="238"/>
                </a:lnTo>
                <a:lnTo>
                  <a:pt x="134" y="238"/>
                </a:lnTo>
                <a:lnTo>
                  <a:pt x="134" y="238"/>
                </a:lnTo>
                <a:lnTo>
                  <a:pt x="134" y="238"/>
                </a:lnTo>
                <a:lnTo>
                  <a:pt x="134" y="238"/>
                </a:lnTo>
                <a:lnTo>
                  <a:pt x="134" y="238"/>
                </a:lnTo>
                <a:lnTo>
                  <a:pt x="134" y="238"/>
                </a:lnTo>
                <a:lnTo>
                  <a:pt x="134" y="238"/>
                </a:lnTo>
                <a:lnTo>
                  <a:pt x="134" y="238"/>
                </a:lnTo>
                <a:lnTo>
                  <a:pt x="134" y="238"/>
                </a:lnTo>
                <a:lnTo>
                  <a:pt x="134" y="238"/>
                </a:lnTo>
                <a:lnTo>
                  <a:pt x="134" y="238"/>
                </a:lnTo>
                <a:lnTo>
                  <a:pt x="134" y="238"/>
                </a:lnTo>
                <a:lnTo>
                  <a:pt x="134" y="238"/>
                </a:lnTo>
                <a:lnTo>
                  <a:pt x="134" y="238"/>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40"/>
                </a:lnTo>
                <a:lnTo>
                  <a:pt x="134" y="240"/>
                </a:lnTo>
                <a:lnTo>
                  <a:pt x="134" y="240"/>
                </a:lnTo>
                <a:lnTo>
                  <a:pt x="133" y="240"/>
                </a:lnTo>
                <a:lnTo>
                  <a:pt x="133" y="240"/>
                </a:lnTo>
                <a:lnTo>
                  <a:pt x="133" y="240"/>
                </a:lnTo>
                <a:lnTo>
                  <a:pt x="133" y="240"/>
                </a:lnTo>
                <a:lnTo>
                  <a:pt x="133" y="240"/>
                </a:lnTo>
                <a:lnTo>
                  <a:pt x="134" y="240"/>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3" y="242"/>
                </a:lnTo>
                <a:lnTo>
                  <a:pt x="133" y="242"/>
                </a:lnTo>
                <a:lnTo>
                  <a:pt x="133" y="242"/>
                </a:lnTo>
                <a:lnTo>
                  <a:pt x="133" y="242"/>
                </a:lnTo>
                <a:lnTo>
                  <a:pt x="133" y="242"/>
                </a:lnTo>
                <a:lnTo>
                  <a:pt x="132" y="242"/>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3" y="241"/>
                </a:lnTo>
                <a:lnTo>
                  <a:pt x="133" y="241"/>
                </a:lnTo>
                <a:lnTo>
                  <a:pt x="133" y="240"/>
                </a:lnTo>
                <a:lnTo>
                  <a:pt x="133" y="240"/>
                </a:lnTo>
                <a:lnTo>
                  <a:pt x="133" y="240"/>
                </a:lnTo>
                <a:lnTo>
                  <a:pt x="132" y="240"/>
                </a:lnTo>
                <a:lnTo>
                  <a:pt x="132" y="240"/>
                </a:lnTo>
                <a:lnTo>
                  <a:pt x="132" y="240"/>
                </a:lnTo>
                <a:lnTo>
                  <a:pt x="132" y="240"/>
                </a:lnTo>
                <a:lnTo>
                  <a:pt x="132" y="240"/>
                </a:lnTo>
                <a:lnTo>
                  <a:pt x="132" y="240"/>
                </a:lnTo>
                <a:lnTo>
                  <a:pt x="132" y="239"/>
                </a:lnTo>
                <a:lnTo>
                  <a:pt x="132" y="239"/>
                </a:lnTo>
                <a:lnTo>
                  <a:pt x="131" y="239"/>
                </a:lnTo>
                <a:lnTo>
                  <a:pt x="131" y="239"/>
                </a:lnTo>
                <a:lnTo>
                  <a:pt x="131" y="240"/>
                </a:lnTo>
                <a:lnTo>
                  <a:pt x="131" y="240"/>
                </a:lnTo>
                <a:lnTo>
                  <a:pt x="131" y="240"/>
                </a:lnTo>
                <a:lnTo>
                  <a:pt x="131" y="240"/>
                </a:lnTo>
                <a:lnTo>
                  <a:pt x="131" y="240"/>
                </a:lnTo>
                <a:lnTo>
                  <a:pt x="131" y="240"/>
                </a:lnTo>
                <a:lnTo>
                  <a:pt x="131" y="240"/>
                </a:lnTo>
                <a:lnTo>
                  <a:pt x="131" y="241"/>
                </a:lnTo>
                <a:lnTo>
                  <a:pt x="131" y="241"/>
                </a:lnTo>
                <a:lnTo>
                  <a:pt x="131" y="241"/>
                </a:lnTo>
                <a:lnTo>
                  <a:pt x="131"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29" y="241"/>
                </a:lnTo>
                <a:lnTo>
                  <a:pt x="129" y="241"/>
                </a:lnTo>
                <a:lnTo>
                  <a:pt x="129" y="241"/>
                </a:lnTo>
                <a:lnTo>
                  <a:pt x="129" y="241"/>
                </a:lnTo>
                <a:lnTo>
                  <a:pt x="129" y="241"/>
                </a:lnTo>
                <a:lnTo>
                  <a:pt x="129" y="241"/>
                </a:lnTo>
                <a:lnTo>
                  <a:pt x="129" y="242"/>
                </a:lnTo>
                <a:lnTo>
                  <a:pt x="129" y="242"/>
                </a:lnTo>
                <a:lnTo>
                  <a:pt x="130" y="242"/>
                </a:lnTo>
                <a:lnTo>
                  <a:pt x="130" y="242"/>
                </a:lnTo>
                <a:lnTo>
                  <a:pt x="130" y="242"/>
                </a:lnTo>
                <a:lnTo>
                  <a:pt x="130" y="242"/>
                </a:lnTo>
                <a:lnTo>
                  <a:pt x="130" y="242"/>
                </a:lnTo>
                <a:lnTo>
                  <a:pt x="129" y="242"/>
                </a:lnTo>
                <a:lnTo>
                  <a:pt x="129" y="243"/>
                </a:lnTo>
                <a:lnTo>
                  <a:pt x="129" y="243"/>
                </a:lnTo>
                <a:lnTo>
                  <a:pt x="129" y="243"/>
                </a:lnTo>
                <a:lnTo>
                  <a:pt x="129" y="243"/>
                </a:lnTo>
                <a:lnTo>
                  <a:pt x="129" y="243"/>
                </a:lnTo>
                <a:lnTo>
                  <a:pt x="129" y="242"/>
                </a:lnTo>
                <a:lnTo>
                  <a:pt x="129" y="242"/>
                </a:lnTo>
                <a:lnTo>
                  <a:pt x="129" y="242"/>
                </a:lnTo>
                <a:lnTo>
                  <a:pt x="128" y="242"/>
                </a:lnTo>
                <a:lnTo>
                  <a:pt x="128" y="242"/>
                </a:lnTo>
                <a:lnTo>
                  <a:pt x="128" y="242"/>
                </a:lnTo>
                <a:lnTo>
                  <a:pt x="128" y="242"/>
                </a:lnTo>
                <a:lnTo>
                  <a:pt x="128" y="242"/>
                </a:lnTo>
                <a:lnTo>
                  <a:pt x="128" y="242"/>
                </a:lnTo>
                <a:lnTo>
                  <a:pt x="128" y="242"/>
                </a:lnTo>
                <a:lnTo>
                  <a:pt x="127" y="242"/>
                </a:lnTo>
                <a:lnTo>
                  <a:pt x="127" y="242"/>
                </a:lnTo>
                <a:lnTo>
                  <a:pt x="127" y="242"/>
                </a:lnTo>
                <a:lnTo>
                  <a:pt x="127" y="241"/>
                </a:lnTo>
                <a:lnTo>
                  <a:pt x="127" y="241"/>
                </a:lnTo>
                <a:lnTo>
                  <a:pt x="127" y="241"/>
                </a:lnTo>
                <a:lnTo>
                  <a:pt x="127" y="241"/>
                </a:lnTo>
                <a:lnTo>
                  <a:pt x="127" y="241"/>
                </a:lnTo>
                <a:lnTo>
                  <a:pt x="127" y="241"/>
                </a:lnTo>
                <a:lnTo>
                  <a:pt x="127" y="242"/>
                </a:lnTo>
                <a:lnTo>
                  <a:pt x="127" y="242"/>
                </a:lnTo>
                <a:lnTo>
                  <a:pt x="127" y="242"/>
                </a:lnTo>
                <a:lnTo>
                  <a:pt x="127" y="242"/>
                </a:lnTo>
                <a:lnTo>
                  <a:pt x="127" y="242"/>
                </a:lnTo>
                <a:lnTo>
                  <a:pt x="126" y="242"/>
                </a:lnTo>
                <a:lnTo>
                  <a:pt x="126" y="242"/>
                </a:lnTo>
                <a:lnTo>
                  <a:pt x="126" y="242"/>
                </a:lnTo>
                <a:lnTo>
                  <a:pt x="126" y="242"/>
                </a:lnTo>
                <a:lnTo>
                  <a:pt x="126" y="243"/>
                </a:lnTo>
                <a:lnTo>
                  <a:pt x="126" y="243"/>
                </a:lnTo>
                <a:lnTo>
                  <a:pt x="126" y="243"/>
                </a:lnTo>
                <a:lnTo>
                  <a:pt x="125" y="243"/>
                </a:lnTo>
                <a:lnTo>
                  <a:pt x="125" y="243"/>
                </a:lnTo>
                <a:lnTo>
                  <a:pt x="125" y="244"/>
                </a:lnTo>
                <a:lnTo>
                  <a:pt x="125" y="244"/>
                </a:lnTo>
                <a:lnTo>
                  <a:pt x="125" y="244"/>
                </a:lnTo>
                <a:lnTo>
                  <a:pt x="125" y="244"/>
                </a:lnTo>
                <a:lnTo>
                  <a:pt x="125" y="244"/>
                </a:lnTo>
                <a:lnTo>
                  <a:pt x="125" y="244"/>
                </a:lnTo>
                <a:lnTo>
                  <a:pt x="126" y="244"/>
                </a:lnTo>
                <a:lnTo>
                  <a:pt x="126" y="244"/>
                </a:lnTo>
                <a:lnTo>
                  <a:pt x="126" y="244"/>
                </a:lnTo>
                <a:lnTo>
                  <a:pt x="126" y="244"/>
                </a:lnTo>
                <a:lnTo>
                  <a:pt x="126" y="244"/>
                </a:lnTo>
                <a:lnTo>
                  <a:pt x="126" y="244"/>
                </a:lnTo>
                <a:lnTo>
                  <a:pt x="126" y="244"/>
                </a:lnTo>
                <a:lnTo>
                  <a:pt x="126" y="244"/>
                </a:lnTo>
                <a:lnTo>
                  <a:pt x="126" y="244"/>
                </a:lnTo>
                <a:lnTo>
                  <a:pt x="126" y="244"/>
                </a:lnTo>
                <a:lnTo>
                  <a:pt x="127" y="244"/>
                </a:lnTo>
                <a:lnTo>
                  <a:pt x="127" y="244"/>
                </a:lnTo>
                <a:lnTo>
                  <a:pt x="127" y="244"/>
                </a:lnTo>
                <a:lnTo>
                  <a:pt x="127" y="245"/>
                </a:lnTo>
                <a:lnTo>
                  <a:pt x="127" y="245"/>
                </a:lnTo>
                <a:lnTo>
                  <a:pt x="127" y="245"/>
                </a:lnTo>
                <a:lnTo>
                  <a:pt x="127" y="245"/>
                </a:lnTo>
                <a:lnTo>
                  <a:pt x="127" y="245"/>
                </a:lnTo>
                <a:lnTo>
                  <a:pt x="126" y="245"/>
                </a:lnTo>
                <a:lnTo>
                  <a:pt x="126" y="245"/>
                </a:lnTo>
                <a:lnTo>
                  <a:pt x="126" y="245"/>
                </a:lnTo>
                <a:lnTo>
                  <a:pt x="126" y="245"/>
                </a:lnTo>
                <a:lnTo>
                  <a:pt x="126" y="245"/>
                </a:lnTo>
                <a:lnTo>
                  <a:pt x="125" y="245"/>
                </a:lnTo>
                <a:lnTo>
                  <a:pt x="125" y="244"/>
                </a:lnTo>
                <a:lnTo>
                  <a:pt x="125" y="244"/>
                </a:lnTo>
                <a:lnTo>
                  <a:pt x="125" y="244"/>
                </a:lnTo>
                <a:lnTo>
                  <a:pt x="125" y="244"/>
                </a:lnTo>
                <a:lnTo>
                  <a:pt x="125" y="245"/>
                </a:lnTo>
                <a:lnTo>
                  <a:pt x="125" y="245"/>
                </a:lnTo>
                <a:lnTo>
                  <a:pt x="125" y="245"/>
                </a:lnTo>
                <a:lnTo>
                  <a:pt x="125" y="245"/>
                </a:lnTo>
                <a:lnTo>
                  <a:pt x="125" y="245"/>
                </a:lnTo>
                <a:lnTo>
                  <a:pt x="125" y="245"/>
                </a:lnTo>
                <a:lnTo>
                  <a:pt x="125" y="245"/>
                </a:lnTo>
                <a:lnTo>
                  <a:pt x="125" y="245"/>
                </a:lnTo>
                <a:lnTo>
                  <a:pt x="125" y="245"/>
                </a:lnTo>
                <a:lnTo>
                  <a:pt x="125" y="245"/>
                </a:lnTo>
                <a:lnTo>
                  <a:pt x="124" y="245"/>
                </a:lnTo>
                <a:lnTo>
                  <a:pt x="124" y="245"/>
                </a:lnTo>
                <a:lnTo>
                  <a:pt x="124" y="245"/>
                </a:lnTo>
                <a:lnTo>
                  <a:pt x="124" y="245"/>
                </a:lnTo>
                <a:lnTo>
                  <a:pt x="124" y="245"/>
                </a:lnTo>
                <a:lnTo>
                  <a:pt x="124" y="245"/>
                </a:lnTo>
                <a:lnTo>
                  <a:pt x="124" y="245"/>
                </a:lnTo>
                <a:lnTo>
                  <a:pt x="124" y="245"/>
                </a:lnTo>
                <a:lnTo>
                  <a:pt x="124" y="245"/>
                </a:lnTo>
                <a:lnTo>
                  <a:pt x="124" y="245"/>
                </a:lnTo>
                <a:lnTo>
                  <a:pt x="124" y="245"/>
                </a:lnTo>
                <a:lnTo>
                  <a:pt x="123" y="245"/>
                </a:lnTo>
                <a:lnTo>
                  <a:pt x="123" y="245"/>
                </a:lnTo>
                <a:lnTo>
                  <a:pt x="123" y="245"/>
                </a:lnTo>
                <a:lnTo>
                  <a:pt x="123" y="245"/>
                </a:lnTo>
                <a:lnTo>
                  <a:pt x="123" y="246"/>
                </a:lnTo>
                <a:lnTo>
                  <a:pt x="123" y="246"/>
                </a:lnTo>
                <a:lnTo>
                  <a:pt x="122" y="246"/>
                </a:lnTo>
                <a:lnTo>
                  <a:pt x="122" y="246"/>
                </a:lnTo>
                <a:lnTo>
                  <a:pt x="122" y="246"/>
                </a:lnTo>
                <a:lnTo>
                  <a:pt x="122" y="246"/>
                </a:lnTo>
                <a:lnTo>
                  <a:pt x="122" y="246"/>
                </a:lnTo>
                <a:lnTo>
                  <a:pt x="122" y="246"/>
                </a:lnTo>
                <a:lnTo>
                  <a:pt x="122" y="246"/>
                </a:lnTo>
                <a:lnTo>
                  <a:pt x="122" y="246"/>
                </a:lnTo>
                <a:lnTo>
                  <a:pt x="122" y="246"/>
                </a:lnTo>
                <a:lnTo>
                  <a:pt x="122" y="246"/>
                </a:lnTo>
                <a:lnTo>
                  <a:pt x="122" y="246"/>
                </a:lnTo>
                <a:lnTo>
                  <a:pt x="122" y="246"/>
                </a:lnTo>
                <a:lnTo>
                  <a:pt x="122" y="246"/>
                </a:lnTo>
                <a:lnTo>
                  <a:pt x="121" y="246"/>
                </a:lnTo>
                <a:lnTo>
                  <a:pt x="121" y="246"/>
                </a:lnTo>
                <a:lnTo>
                  <a:pt x="121" y="246"/>
                </a:lnTo>
                <a:lnTo>
                  <a:pt x="121" y="246"/>
                </a:lnTo>
                <a:lnTo>
                  <a:pt x="121" y="246"/>
                </a:lnTo>
                <a:lnTo>
                  <a:pt x="121" y="246"/>
                </a:lnTo>
                <a:lnTo>
                  <a:pt x="121" y="246"/>
                </a:lnTo>
                <a:lnTo>
                  <a:pt x="121" y="246"/>
                </a:lnTo>
                <a:lnTo>
                  <a:pt x="121" y="246"/>
                </a:lnTo>
                <a:lnTo>
                  <a:pt x="121" y="246"/>
                </a:lnTo>
                <a:lnTo>
                  <a:pt x="121" y="246"/>
                </a:lnTo>
                <a:lnTo>
                  <a:pt x="121" y="246"/>
                </a:lnTo>
                <a:lnTo>
                  <a:pt x="121" y="246"/>
                </a:lnTo>
                <a:lnTo>
                  <a:pt x="121" y="246"/>
                </a:lnTo>
                <a:lnTo>
                  <a:pt x="121" y="246"/>
                </a:lnTo>
                <a:lnTo>
                  <a:pt x="121" y="246"/>
                </a:lnTo>
                <a:lnTo>
                  <a:pt x="121" y="246"/>
                </a:lnTo>
                <a:lnTo>
                  <a:pt x="121" y="246"/>
                </a:lnTo>
                <a:lnTo>
                  <a:pt x="121" y="247"/>
                </a:lnTo>
                <a:lnTo>
                  <a:pt x="121" y="247"/>
                </a:lnTo>
                <a:lnTo>
                  <a:pt x="121" y="247"/>
                </a:lnTo>
                <a:lnTo>
                  <a:pt x="121" y="247"/>
                </a:lnTo>
                <a:lnTo>
                  <a:pt x="121" y="247"/>
                </a:lnTo>
                <a:lnTo>
                  <a:pt x="121" y="247"/>
                </a:lnTo>
                <a:lnTo>
                  <a:pt x="121" y="247"/>
                </a:lnTo>
                <a:lnTo>
                  <a:pt x="121" y="247"/>
                </a:lnTo>
                <a:lnTo>
                  <a:pt x="121" y="247"/>
                </a:lnTo>
                <a:lnTo>
                  <a:pt x="120" y="247"/>
                </a:lnTo>
                <a:lnTo>
                  <a:pt x="120" y="247"/>
                </a:lnTo>
                <a:lnTo>
                  <a:pt x="120" y="247"/>
                </a:lnTo>
                <a:lnTo>
                  <a:pt x="120" y="247"/>
                </a:lnTo>
                <a:lnTo>
                  <a:pt x="120" y="247"/>
                </a:lnTo>
                <a:lnTo>
                  <a:pt x="120" y="247"/>
                </a:lnTo>
                <a:lnTo>
                  <a:pt x="120" y="247"/>
                </a:lnTo>
                <a:lnTo>
                  <a:pt x="120" y="247"/>
                </a:lnTo>
                <a:lnTo>
                  <a:pt x="120" y="247"/>
                </a:lnTo>
                <a:lnTo>
                  <a:pt x="120" y="248"/>
                </a:lnTo>
                <a:lnTo>
                  <a:pt x="120" y="248"/>
                </a:lnTo>
                <a:lnTo>
                  <a:pt x="120" y="248"/>
                </a:lnTo>
                <a:lnTo>
                  <a:pt x="120" y="248"/>
                </a:lnTo>
                <a:lnTo>
                  <a:pt x="120" y="248"/>
                </a:lnTo>
                <a:lnTo>
                  <a:pt x="120" y="248"/>
                </a:lnTo>
                <a:lnTo>
                  <a:pt x="119" y="248"/>
                </a:lnTo>
                <a:lnTo>
                  <a:pt x="119" y="248"/>
                </a:lnTo>
                <a:lnTo>
                  <a:pt x="120" y="248"/>
                </a:lnTo>
                <a:lnTo>
                  <a:pt x="120" y="248"/>
                </a:lnTo>
                <a:lnTo>
                  <a:pt x="120" y="249"/>
                </a:lnTo>
                <a:lnTo>
                  <a:pt x="120" y="249"/>
                </a:lnTo>
                <a:lnTo>
                  <a:pt x="120" y="249"/>
                </a:lnTo>
                <a:lnTo>
                  <a:pt x="120" y="249"/>
                </a:lnTo>
                <a:lnTo>
                  <a:pt x="120" y="249"/>
                </a:lnTo>
                <a:lnTo>
                  <a:pt x="120" y="249"/>
                </a:lnTo>
                <a:lnTo>
                  <a:pt x="120" y="249"/>
                </a:lnTo>
                <a:lnTo>
                  <a:pt x="120" y="249"/>
                </a:lnTo>
                <a:lnTo>
                  <a:pt x="120" y="249"/>
                </a:lnTo>
                <a:lnTo>
                  <a:pt x="120" y="249"/>
                </a:lnTo>
                <a:lnTo>
                  <a:pt x="120" y="249"/>
                </a:lnTo>
                <a:lnTo>
                  <a:pt x="120" y="249"/>
                </a:lnTo>
                <a:lnTo>
                  <a:pt x="120" y="249"/>
                </a:lnTo>
                <a:lnTo>
                  <a:pt x="120" y="249"/>
                </a:lnTo>
                <a:lnTo>
                  <a:pt x="119" y="249"/>
                </a:lnTo>
                <a:lnTo>
                  <a:pt x="119" y="249"/>
                </a:lnTo>
                <a:lnTo>
                  <a:pt x="119" y="249"/>
                </a:lnTo>
                <a:lnTo>
                  <a:pt x="119" y="249"/>
                </a:lnTo>
                <a:lnTo>
                  <a:pt x="119" y="249"/>
                </a:lnTo>
                <a:lnTo>
                  <a:pt x="119" y="249"/>
                </a:lnTo>
                <a:lnTo>
                  <a:pt x="119" y="249"/>
                </a:lnTo>
                <a:lnTo>
                  <a:pt x="119" y="249"/>
                </a:lnTo>
                <a:lnTo>
                  <a:pt x="119" y="249"/>
                </a:lnTo>
                <a:lnTo>
                  <a:pt x="119" y="249"/>
                </a:lnTo>
                <a:lnTo>
                  <a:pt x="118" y="249"/>
                </a:lnTo>
                <a:lnTo>
                  <a:pt x="118" y="249"/>
                </a:lnTo>
                <a:lnTo>
                  <a:pt x="118" y="249"/>
                </a:lnTo>
                <a:lnTo>
                  <a:pt x="118" y="249"/>
                </a:lnTo>
                <a:lnTo>
                  <a:pt x="118" y="249"/>
                </a:lnTo>
                <a:lnTo>
                  <a:pt x="118" y="249"/>
                </a:lnTo>
                <a:lnTo>
                  <a:pt x="118" y="249"/>
                </a:lnTo>
                <a:lnTo>
                  <a:pt x="118" y="249"/>
                </a:lnTo>
                <a:lnTo>
                  <a:pt x="118" y="249"/>
                </a:lnTo>
                <a:lnTo>
                  <a:pt x="118" y="249"/>
                </a:lnTo>
                <a:lnTo>
                  <a:pt x="118" y="249"/>
                </a:lnTo>
                <a:lnTo>
                  <a:pt x="118" y="249"/>
                </a:lnTo>
                <a:lnTo>
                  <a:pt x="118" y="249"/>
                </a:lnTo>
                <a:lnTo>
                  <a:pt x="118" y="249"/>
                </a:lnTo>
                <a:lnTo>
                  <a:pt x="118" y="249"/>
                </a:lnTo>
                <a:lnTo>
                  <a:pt x="118" y="249"/>
                </a:lnTo>
                <a:lnTo>
                  <a:pt x="118" y="249"/>
                </a:lnTo>
                <a:lnTo>
                  <a:pt x="118" y="249"/>
                </a:lnTo>
                <a:lnTo>
                  <a:pt x="118" y="250"/>
                </a:lnTo>
                <a:lnTo>
                  <a:pt x="118" y="250"/>
                </a:lnTo>
                <a:lnTo>
                  <a:pt x="118" y="250"/>
                </a:lnTo>
                <a:lnTo>
                  <a:pt x="118" y="250"/>
                </a:lnTo>
                <a:lnTo>
                  <a:pt x="118" y="250"/>
                </a:lnTo>
                <a:lnTo>
                  <a:pt x="118" y="250"/>
                </a:lnTo>
                <a:lnTo>
                  <a:pt x="118" y="251"/>
                </a:lnTo>
                <a:lnTo>
                  <a:pt x="119" y="251"/>
                </a:lnTo>
                <a:lnTo>
                  <a:pt x="119" y="251"/>
                </a:lnTo>
                <a:lnTo>
                  <a:pt x="119" y="251"/>
                </a:lnTo>
                <a:lnTo>
                  <a:pt x="119" y="251"/>
                </a:lnTo>
                <a:lnTo>
                  <a:pt x="119" y="251"/>
                </a:lnTo>
                <a:lnTo>
                  <a:pt x="119" y="251"/>
                </a:lnTo>
                <a:lnTo>
                  <a:pt x="119" y="251"/>
                </a:lnTo>
                <a:lnTo>
                  <a:pt x="119" y="251"/>
                </a:lnTo>
                <a:lnTo>
                  <a:pt x="118" y="251"/>
                </a:lnTo>
                <a:lnTo>
                  <a:pt x="118" y="251"/>
                </a:lnTo>
                <a:lnTo>
                  <a:pt x="119" y="251"/>
                </a:lnTo>
                <a:lnTo>
                  <a:pt x="119" y="251"/>
                </a:lnTo>
                <a:lnTo>
                  <a:pt x="119" y="251"/>
                </a:lnTo>
                <a:lnTo>
                  <a:pt x="118" y="251"/>
                </a:lnTo>
                <a:lnTo>
                  <a:pt x="118" y="251"/>
                </a:lnTo>
                <a:lnTo>
                  <a:pt x="118" y="251"/>
                </a:lnTo>
                <a:lnTo>
                  <a:pt x="118" y="251"/>
                </a:lnTo>
                <a:lnTo>
                  <a:pt x="118" y="251"/>
                </a:lnTo>
                <a:lnTo>
                  <a:pt x="118" y="251"/>
                </a:lnTo>
                <a:lnTo>
                  <a:pt x="118" y="251"/>
                </a:lnTo>
                <a:lnTo>
                  <a:pt x="118" y="251"/>
                </a:lnTo>
                <a:lnTo>
                  <a:pt x="118" y="251"/>
                </a:lnTo>
                <a:lnTo>
                  <a:pt x="118" y="251"/>
                </a:lnTo>
                <a:lnTo>
                  <a:pt x="118" y="251"/>
                </a:lnTo>
                <a:lnTo>
                  <a:pt x="118" y="251"/>
                </a:lnTo>
                <a:lnTo>
                  <a:pt x="117" y="251"/>
                </a:lnTo>
                <a:lnTo>
                  <a:pt x="117" y="251"/>
                </a:lnTo>
                <a:lnTo>
                  <a:pt x="117" y="251"/>
                </a:lnTo>
                <a:lnTo>
                  <a:pt x="117" y="251"/>
                </a:lnTo>
                <a:lnTo>
                  <a:pt x="117" y="251"/>
                </a:lnTo>
                <a:lnTo>
                  <a:pt x="117" y="251"/>
                </a:lnTo>
                <a:lnTo>
                  <a:pt x="117" y="251"/>
                </a:lnTo>
                <a:lnTo>
                  <a:pt x="117" y="251"/>
                </a:lnTo>
                <a:lnTo>
                  <a:pt x="117" y="251"/>
                </a:lnTo>
                <a:lnTo>
                  <a:pt x="117" y="251"/>
                </a:lnTo>
                <a:lnTo>
                  <a:pt x="117" y="251"/>
                </a:lnTo>
                <a:lnTo>
                  <a:pt x="117" y="251"/>
                </a:lnTo>
                <a:lnTo>
                  <a:pt x="117" y="252"/>
                </a:lnTo>
                <a:lnTo>
                  <a:pt x="117" y="252"/>
                </a:lnTo>
                <a:lnTo>
                  <a:pt x="117" y="252"/>
                </a:lnTo>
                <a:lnTo>
                  <a:pt x="117" y="252"/>
                </a:lnTo>
                <a:lnTo>
                  <a:pt x="117" y="252"/>
                </a:lnTo>
                <a:lnTo>
                  <a:pt x="117" y="252"/>
                </a:lnTo>
                <a:lnTo>
                  <a:pt x="117" y="252"/>
                </a:lnTo>
                <a:lnTo>
                  <a:pt x="117" y="252"/>
                </a:lnTo>
                <a:lnTo>
                  <a:pt x="117" y="252"/>
                </a:lnTo>
                <a:lnTo>
                  <a:pt x="116" y="252"/>
                </a:lnTo>
                <a:lnTo>
                  <a:pt x="116" y="252"/>
                </a:lnTo>
                <a:lnTo>
                  <a:pt x="116" y="252"/>
                </a:lnTo>
                <a:lnTo>
                  <a:pt x="116" y="252"/>
                </a:lnTo>
                <a:lnTo>
                  <a:pt x="115" y="252"/>
                </a:lnTo>
                <a:lnTo>
                  <a:pt x="115" y="252"/>
                </a:lnTo>
                <a:lnTo>
                  <a:pt x="115" y="252"/>
                </a:lnTo>
                <a:lnTo>
                  <a:pt x="115" y="252"/>
                </a:lnTo>
                <a:lnTo>
                  <a:pt x="115" y="252"/>
                </a:lnTo>
                <a:lnTo>
                  <a:pt x="115" y="252"/>
                </a:lnTo>
                <a:lnTo>
                  <a:pt x="115" y="252"/>
                </a:lnTo>
                <a:lnTo>
                  <a:pt x="115" y="252"/>
                </a:lnTo>
                <a:lnTo>
                  <a:pt x="115" y="253"/>
                </a:lnTo>
                <a:lnTo>
                  <a:pt x="115" y="253"/>
                </a:lnTo>
                <a:lnTo>
                  <a:pt x="115" y="253"/>
                </a:lnTo>
                <a:lnTo>
                  <a:pt x="115" y="253"/>
                </a:lnTo>
                <a:lnTo>
                  <a:pt x="115" y="253"/>
                </a:lnTo>
                <a:lnTo>
                  <a:pt x="114" y="253"/>
                </a:lnTo>
                <a:lnTo>
                  <a:pt x="114" y="253"/>
                </a:lnTo>
                <a:lnTo>
                  <a:pt x="115" y="252"/>
                </a:lnTo>
                <a:lnTo>
                  <a:pt x="115" y="252"/>
                </a:lnTo>
                <a:lnTo>
                  <a:pt x="115"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3" y="252"/>
                </a:lnTo>
                <a:lnTo>
                  <a:pt x="113" y="252"/>
                </a:lnTo>
                <a:lnTo>
                  <a:pt x="113" y="252"/>
                </a:lnTo>
                <a:lnTo>
                  <a:pt x="113" y="252"/>
                </a:lnTo>
                <a:lnTo>
                  <a:pt x="113" y="252"/>
                </a:lnTo>
                <a:lnTo>
                  <a:pt x="113" y="252"/>
                </a:lnTo>
                <a:lnTo>
                  <a:pt x="113" y="253"/>
                </a:lnTo>
                <a:lnTo>
                  <a:pt x="113" y="253"/>
                </a:lnTo>
                <a:lnTo>
                  <a:pt x="113" y="253"/>
                </a:lnTo>
                <a:lnTo>
                  <a:pt x="113" y="253"/>
                </a:lnTo>
                <a:lnTo>
                  <a:pt x="113" y="253"/>
                </a:lnTo>
                <a:lnTo>
                  <a:pt x="113" y="254"/>
                </a:lnTo>
                <a:lnTo>
                  <a:pt x="113" y="254"/>
                </a:lnTo>
                <a:lnTo>
                  <a:pt x="113" y="254"/>
                </a:lnTo>
                <a:lnTo>
                  <a:pt x="113" y="254"/>
                </a:lnTo>
                <a:lnTo>
                  <a:pt x="113" y="253"/>
                </a:lnTo>
                <a:lnTo>
                  <a:pt x="113" y="253"/>
                </a:lnTo>
                <a:lnTo>
                  <a:pt x="113" y="253"/>
                </a:lnTo>
                <a:lnTo>
                  <a:pt x="113" y="253"/>
                </a:lnTo>
                <a:lnTo>
                  <a:pt x="113" y="253"/>
                </a:lnTo>
                <a:lnTo>
                  <a:pt x="113" y="253"/>
                </a:lnTo>
                <a:lnTo>
                  <a:pt x="113" y="253"/>
                </a:lnTo>
                <a:lnTo>
                  <a:pt x="113" y="253"/>
                </a:lnTo>
                <a:lnTo>
                  <a:pt x="113" y="253"/>
                </a:lnTo>
                <a:lnTo>
                  <a:pt x="113" y="253"/>
                </a:lnTo>
                <a:lnTo>
                  <a:pt x="113" y="253"/>
                </a:lnTo>
                <a:lnTo>
                  <a:pt x="112" y="254"/>
                </a:lnTo>
                <a:lnTo>
                  <a:pt x="112" y="254"/>
                </a:lnTo>
                <a:lnTo>
                  <a:pt x="112" y="254"/>
                </a:lnTo>
                <a:lnTo>
                  <a:pt x="112" y="254"/>
                </a:lnTo>
                <a:lnTo>
                  <a:pt x="112" y="254"/>
                </a:lnTo>
                <a:lnTo>
                  <a:pt x="112" y="254"/>
                </a:lnTo>
                <a:lnTo>
                  <a:pt x="112" y="254"/>
                </a:lnTo>
                <a:lnTo>
                  <a:pt x="112" y="254"/>
                </a:lnTo>
                <a:lnTo>
                  <a:pt x="112" y="254"/>
                </a:lnTo>
                <a:lnTo>
                  <a:pt x="112" y="254"/>
                </a:lnTo>
                <a:lnTo>
                  <a:pt x="112" y="254"/>
                </a:lnTo>
                <a:lnTo>
                  <a:pt x="111" y="254"/>
                </a:lnTo>
                <a:lnTo>
                  <a:pt x="111" y="254"/>
                </a:lnTo>
                <a:lnTo>
                  <a:pt x="111" y="254"/>
                </a:lnTo>
                <a:lnTo>
                  <a:pt x="111" y="254"/>
                </a:lnTo>
                <a:lnTo>
                  <a:pt x="111" y="254"/>
                </a:lnTo>
                <a:lnTo>
                  <a:pt x="111" y="254"/>
                </a:lnTo>
                <a:lnTo>
                  <a:pt x="111" y="254"/>
                </a:lnTo>
                <a:lnTo>
                  <a:pt x="111" y="254"/>
                </a:lnTo>
                <a:lnTo>
                  <a:pt x="110" y="254"/>
                </a:lnTo>
                <a:lnTo>
                  <a:pt x="110" y="254"/>
                </a:lnTo>
                <a:lnTo>
                  <a:pt x="110" y="255"/>
                </a:lnTo>
                <a:lnTo>
                  <a:pt x="110" y="255"/>
                </a:lnTo>
                <a:lnTo>
                  <a:pt x="110" y="255"/>
                </a:lnTo>
                <a:lnTo>
                  <a:pt x="110" y="255"/>
                </a:lnTo>
                <a:lnTo>
                  <a:pt x="110" y="255"/>
                </a:lnTo>
                <a:lnTo>
                  <a:pt x="110" y="255"/>
                </a:lnTo>
                <a:lnTo>
                  <a:pt x="110" y="255"/>
                </a:lnTo>
                <a:lnTo>
                  <a:pt x="110" y="255"/>
                </a:lnTo>
                <a:lnTo>
                  <a:pt x="110" y="255"/>
                </a:lnTo>
                <a:lnTo>
                  <a:pt x="110" y="255"/>
                </a:lnTo>
                <a:lnTo>
                  <a:pt x="110" y="255"/>
                </a:lnTo>
                <a:lnTo>
                  <a:pt x="110" y="255"/>
                </a:lnTo>
                <a:lnTo>
                  <a:pt x="110" y="255"/>
                </a:lnTo>
                <a:lnTo>
                  <a:pt x="110" y="255"/>
                </a:lnTo>
                <a:lnTo>
                  <a:pt x="110" y="255"/>
                </a:lnTo>
                <a:lnTo>
                  <a:pt x="110" y="255"/>
                </a:lnTo>
                <a:lnTo>
                  <a:pt x="110" y="255"/>
                </a:lnTo>
                <a:lnTo>
                  <a:pt x="110" y="255"/>
                </a:lnTo>
                <a:lnTo>
                  <a:pt x="109" y="255"/>
                </a:lnTo>
                <a:lnTo>
                  <a:pt x="110" y="255"/>
                </a:lnTo>
                <a:lnTo>
                  <a:pt x="110" y="255"/>
                </a:lnTo>
                <a:lnTo>
                  <a:pt x="110" y="256"/>
                </a:lnTo>
                <a:lnTo>
                  <a:pt x="110" y="256"/>
                </a:lnTo>
                <a:lnTo>
                  <a:pt x="110" y="256"/>
                </a:lnTo>
                <a:lnTo>
                  <a:pt x="109" y="256"/>
                </a:lnTo>
                <a:lnTo>
                  <a:pt x="109" y="255"/>
                </a:lnTo>
                <a:lnTo>
                  <a:pt x="109" y="255"/>
                </a:lnTo>
                <a:lnTo>
                  <a:pt x="109" y="255"/>
                </a:lnTo>
                <a:lnTo>
                  <a:pt x="109" y="255"/>
                </a:lnTo>
                <a:lnTo>
                  <a:pt x="108" y="255"/>
                </a:lnTo>
                <a:lnTo>
                  <a:pt x="108" y="255"/>
                </a:lnTo>
                <a:lnTo>
                  <a:pt x="108" y="255"/>
                </a:lnTo>
                <a:lnTo>
                  <a:pt x="108" y="255"/>
                </a:lnTo>
                <a:lnTo>
                  <a:pt x="108" y="255"/>
                </a:lnTo>
                <a:lnTo>
                  <a:pt x="108" y="255"/>
                </a:lnTo>
                <a:lnTo>
                  <a:pt x="108" y="256"/>
                </a:lnTo>
                <a:lnTo>
                  <a:pt x="108" y="256"/>
                </a:lnTo>
                <a:lnTo>
                  <a:pt x="108" y="256"/>
                </a:lnTo>
                <a:lnTo>
                  <a:pt x="108" y="256"/>
                </a:lnTo>
                <a:lnTo>
                  <a:pt x="108" y="256"/>
                </a:lnTo>
                <a:lnTo>
                  <a:pt x="108" y="256"/>
                </a:lnTo>
                <a:lnTo>
                  <a:pt x="108" y="256"/>
                </a:lnTo>
                <a:lnTo>
                  <a:pt x="108" y="256"/>
                </a:lnTo>
                <a:lnTo>
                  <a:pt x="108" y="256"/>
                </a:lnTo>
                <a:lnTo>
                  <a:pt x="108" y="256"/>
                </a:lnTo>
                <a:lnTo>
                  <a:pt x="108" y="256"/>
                </a:lnTo>
                <a:lnTo>
                  <a:pt x="107" y="256"/>
                </a:lnTo>
                <a:lnTo>
                  <a:pt x="107" y="256"/>
                </a:lnTo>
                <a:lnTo>
                  <a:pt x="107" y="256"/>
                </a:lnTo>
                <a:lnTo>
                  <a:pt x="107" y="256"/>
                </a:lnTo>
                <a:lnTo>
                  <a:pt x="107" y="256"/>
                </a:lnTo>
                <a:lnTo>
                  <a:pt x="107" y="256"/>
                </a:lnTo>
                <a:lnTo>
                  <a:pt x="107" y="256"/>
                </a:lnTo>
                <a:lnTo>
                  <a:pt x="107" y="256"/>
                </a:lnTo>
                <a:lnTo>
                  <a:pt x="107" y="256"/>
                </a:lnTo>
                <a:lnTo>
                  <a:pt x="107" y="256"/>
                </a:lnTo>
                <a:lnTo>
                  <a:pt x="107" y="256"/>
                </a:lnTo>
                <a:lnTo>
                  <a:pt x="107" y="256"/>
                </a:lnTo>
                <a:lnTo>
                  <a:pt x="106" y="256"/>
                </a:lnTo>
                <a:lnTo>
                  <a:pt x="106" y="256"/>
                </a:lnTo>
                <a:lnTo>
                  <a:pt x="106" y="256"/>
                </a:lnTo>
                <a:lnTo>
                  <a:pt x="106" y="256"/>
                </a:lnTo>
                <a:lnTo>
                  <a:pt x="106" y="256"/>
                </a:lnTo>
                <a:lnTo>
                  <a:pt x="106" y="256"/>
                </a:lnTo>
                <a:lnTo>
                  <a:pt x="106" y="256"/>
                </a:lnTo>
                <a:lnTo>
                  <a:pt x="106" y="256"/>
                </a:lnTo>
                <a:lnTo>
                  <a:pt x="107" y="256"/>
                </a:lnTo>
                <a:lnTo>
                  <a:pt x="107" y="256"/>
                </a:lnTo>
                <a:lnTo>
                  <a:pt x="107" y="256"/>
                </a:lnTo>
                <a:lnTo>
                  <a:pt x="107" y="256"/>
                </a:lnTo>
                <a:lnTo>
                  <a:pt x="106" y="256"/>
                </a:lnTo>
                <a:lnTo>
                  <a:pt x="106" y="256"/>
                </a:lnTo>
                <a:lnTo>
                  <a:pt x="106" y="256"/>
                </a:lnTo>
                <a:lnTo>
                  <a:pt x="106" y="256"/>
                </a:lnTo>
                <a:lnTo>
                  <a:pt x="107" y="256"/>
                </a:lnTo>
                <a:lnTo>
                  <a:pt x="107" y="256"/>
                </a:lnTo>
                <a:lnTo>
                  <a:pt x="107" y="256"/>
                </a:lnTo>
                <a:lnTo>
                  <a:pt x="106" y="257"/>
                </a:lnTo>
                <a:lnTo>
                  <a:pt x="106" y="257"/>
                </a:lnTo>
                <a:lnTo>
                  <a:pt x="106" y="257"/>
                </a:lnTo>
                <a:lnTo>
                  <a:pt x="106" y="257"/>
                </a:lnTo>
                <a:lnTo>
                  <a:pt x="106" y="258"/>
                </a:lnTo>
                <a:lnTo>
                  <a:pt x="106" y="258"/>
                </a:lnTo>
                <a:lnTo>
                  <a:pt x="105" y="258"/>
                </a:lnTo>
                <a:lnTo>
                  <a:pt x="105" y="258"/>
                </a:lnTo>
                <a:lnTo>
                  <a:pt x="105" y="258"/>
                </a:lnTo>
                <a:lnTo>
                  <a:pt x="105" y="258"/>
                </a:lnTo>
                <a:lnTo>
                  <a:pt x="105" y="258"/>
                </a:lnTo>
                <a:lnTo>
                  <a:pt x="105" y="258"/>
                </a:lnTo>
                <a:lnTo>
                  <a:pt x="105" y="258"/>
                </a:lnTo>
                <a:lnTo>
                  <a:pt x="105" y="258"/>
                </a:lnTo>
                <a:lnTo>
                  <a:pt x="105" y="258"/>
                </a:lnTo>
                <a:lnTo>
                  <a:pt x="105" y="258"/>
                </a:lnTo>
                <a:lnTo>
                  <a:pt x="105" y="258"/>
                </a:lnTo>
                <a:lnTo>
                  <a:pt x="104" y="258"/>
                </a:lnTo>
                <a:lnTo>
                  <a:pt x="104" y="258"/>
                </a:lnTo>
                <a:lnTo>
                  <a:pt x="104" y="258"/>
                </a:lnTo>
                <a:lnTo>
                  <a:pt x="104" y="258"/>
                </a:lnTo>
                <a:lnTo>
                  <a:pt x="104" y="258"/>
                </a:lnTo>
                <a:lnTo>
                  <a:pt x="104" y="258"/>
                </a:lnTo>
                <a:lnTo>
                  <a:pt x="104" y="258"/>
                </a:lnTo>
                <a:lnTo>
                  <a:pt x="104" y="258"/>
                </a:lnTo>
                <a:lnTo>
                  <a:pt x="104" y="258"/>
                </a:lnTo>
                <a:lnTo>
                  <a:pt x="104" y="259"/>
                </a:lnTo>
                <a:lnTo>
                  <a:pt x="104" y="259"/>
                </a:lnTo>
                <a:lnTo>
                  <a:pt x="104" y="259"/>
                </a:lnTo>
                <a:lnTo>
                  <a:pt x="104"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2" y="259"/>
                </a:lnTo>
                <a:lnTo>
                  <a:pt x="102" y="259"/>
                </a:lnTo>
                <a:lnTo>
                  <a:pt x="102" y="259"/>
                </a:lnTo>
                <a:lnTo>
                  <a:pt x="102" y="259"/>
                </a:lnTo>
                <a:lnTo>
                  <a:pt x="102" y="259"/>
                </a:lnTo>
                <a:lnTo>
                  <a:pt x="102" y="259"/>
                </a:lnTo>
                <a:lnTo>
                  <a:pt x="102" y="259"/>
                </a:lnTo>
                <a:lnTo>
                  <a:pt x="102" y="259"/>
                </a:lnTo>
                <a:lnTo>
                  <a:pt x="102" y="259"/>
                </a:lnTo>
                <a:lnTo>
                  <a:pt x="102" y="259"/>
                </a:lnTo>
                <a:lnTo>
                  <a:pt x="103" y="260"/>
                </a:lnTo>
                <a:lnTo>
                  <a:pt x="103" y="260"/>
                </a:lnTo>
                <a:lnTo>
                  <a:pt x="103" y="260"/>
                </a:lnTo>
                <a:lnTo>
                  <a:pt x="103" y="260"/>
                </a:lnTo>
                <a:lnTo>
                  <a:pt x="103" y="260"/>
                </a:lnTo>
                <a:lnTo>
                  <a:pt x="103" y="260"/>
                </a:lnTo>
                <a:lnTo>
                  <a:pt x="103" y="260"/>
                </a:lnTo>
                <a:lnTo>
                  <a:pt x="102" y="260"/>
                </a:lnTo>
                <a:lnTo>
                  <a:pt x="102" y="260"/>
                </a:lnTo>
                <a:lnTo>
                  <a:pt x="102" y="260"/>
                </a:lnTo>
                <a:lnTo>
                  <a:pt x="102" y="260"/>
                </a:lnTo>
                <a:lnTo>
                  <a:pt x="101" y="260"/>
                </a:lnTo>
                <a:lnTo>
                  <a:pt x="101" y="260"/>
                </a:lnTo>
                <a:lnTo>
                  <a:pt x="101" y="260"/>
                </a:lnTo>
                <a:lnTo>
                  <a:pt x="101" y="260"/>
                </a:lnTo>
                <a:lnTo>
                  <a:pt x="101" y="260"/>
                </a:lnTo>
                <a:lnTo>
                  <a:pt x="101" y="260"/>
                </a:lnTo>
                <a:lnTo>
                  <a:pt x="101" y="260"/>
                </a:lnTo>
                <a:lnTo>
                  <a:pt x="101" y="260"/>
                </a:lnTo>
                <a:lnTo>
                  <a:pt x="101" y="260"/>
                </a:lnTo>
                <a:lnTo>
                  <a:pt x="101" y="259"/>
                </a:lnTo>
                <a:lnTo>
                  <a:pt x="101" y="259"/>
                </a:lnTo>
                <a:lnTo>
                  <a:pt x="101" y="259"/>
                </a:lnTo>
                <a:lnTo>
                  <a:pt x="101" y="259"/>
                </a:lnTo>
                <a:lnTo>
                  <a:pt x="100" y="259"/>
                </a:lnTo>
                <a:lnTo>
                  <a:pt x="100" y="259"/>
                </a:lnTo>
                <a:lnTo>
                  <a:pt x="100" y="259"/>
                </a:lnTo>
                <a:lnTo>
                  <a:pt x="100" y="259"/>
                </a:lnTo>
                <a:lnTo>
                  <a:pt x="100" y="259"/>
                </a:lnTo>
                <a:lnTo>
                  <a:pt x="100" y="259"/>
                </a:lnTo>
                <a:lnTo>
                  <a:pt x="100" y="259"/>
                </a:lnTo>
                <a:lnTo>
                  <a:pt x="100" y="259"/>
                </a:lnTo>
                <a:lnTo>
                  <a:pt x="100" y="259"/>
                </a:lnTo>
                <a:lnTo>
                  <a:pt x="100" y="259"/>
                </a:lnTo>
                <a:lnTo>
                  <a:pt x="100" y="259"/>
                </a:lnTo>
                <a:lnTo>
                  <a:pt x="100" y="259"/>
                </a:lnTo>
                <a:lnTo>
                  <a:pt x="100" y="259"/>
                </a:lnTo>
                <a:lnTo>
                  <a:pt x="100" y="259"/>
                </a:lnTo>
                <a:lnTo>
                  <a:pt x="100" y="259"/>
                </a:lnTo>
                <a:lnTo>
                  <a:pt x="100" y="259"/>
                </a:lnTo>
                <a:lnTo>
                  <a:pt x="100" y="259"/>
                </a:lnTo>
                <a:lnTo>
                  <a:pt x="99" y="259"/>
                </a:lnTo>
                <a:lnTo>
                  <a:pt x="99" y="259"/>
                </a:lnTo>
                <a:lnTo>
                  <a:pt x="99" y="259"/>
                </a:lnTo>
                <a:lnTo>
                  <a:pt x="99" y="259"/>
                </a:lnTo>
                <a:lnTo>
                  <a:pt x="99" y="259"/>
                </a:lnTo>
                <a:lnTo>
                  <a:pt x="99" y="259"/>
                </a:lnTo>
                <a:lnTo>
                  <a:pt x="99" y="259"/>
                </a:lnTo>
                <a:lnTo>
                  <a:pt x="99" y="259"/>
                </a:lnTo>
                <a:lnTo>
                  <a:pt x="99" y="259"/>
                </a:lnTo>
                <a:lnTo>
                  <a:pt x="98" y="259"/>
                </a:lnTo>
                <a:lnTo>
                  <a:pt x="98" y="259"/>
                </a:lnTo>
                <a:lnTo>
                  <a:pt x="98" y="259"/>
                </a:lnTo>
                <a:lnTo>
                  <a:pt x="98" y="259"/>
                </a:lnTo>
                <a:lnTo>
                  <a:pt x="98" y="259"/>
                </a:lnTo>
                <a:lnTo>
                  <a:pt x="98" y="259"/>
                </a:lnTo>
                <a:lnTo>
                  <a:pt x="98" y="259"/>
                </a:lnTo>
                <a:lnTo>
                  <a:pt x="98" y="259"/>
                </a:lnTo>
                <a:lnTo>
                  <a:pt x="98" y="260"/>
                </a:lnTo>
                <a:lnTo>
                  <a:pt x="98" y="260"/>
                </a:lnTo>
                <a:lnTo>
                  <a:pt x="98" y="260"/>
                </a:lnTo>
                <a:lnTo>
                  <a:pt x="98" y="260"/>
                </a:lnTo>
                <a:lnTo>
                  <a:pt x="98" y="260"/>
                </a:lnTo>
                <a:lnTo>
                  <a:pt x="98" y="260"/>
                </a:lnTo>
                <a:lnTo>
                  <a:pt x="98" y="260"/>
                </a:lnTo>
                <a:lnTo>
                  <a:pt x="98" y="261"/>
                </a:lnTo>
                <a:lnTo>
                  <a:pt x="98" y="261"/>
                </a:lnTo>
                <a:lnTo>
                  <a:pt x="98" y="261"/>
                </a:lnTo>
                <a:lnTo>
                  <a:pt x="97" y="261"/>
                </a:lnTo>
                <a:lnTo>
                  <a:pt x="97" y="261"/>
                </a:lnTo>
                <a:lnTo>
                  <a:pt x="97" y="261"/>
                </a:lnTo>
                <a:lnTo>
                  <a:pt x="97" y="261"/>
                </a:lnTo>
                <a:lnTo>
                  <a:pt x="97" y="261"/>
                </a:lnTo>
                <a:lnTo>
                  <a:pt x="97" y="261"/>
                </a:lnTo>
                <a:lnTo>
                  <a:pt x="97" y="261"/>
                </a:lnTo>
                <a:lnTo>
                  <a:pt x="97" y="261"/>
                </a:lnTo>
                <a:lnTo>
                  <a:pt x="97" y="261"/>
                </a:lnTo>
                <a:lnTo>
                  <a:pt x="97" y="261"/>
                </a:lnTo>
                <a:lnTo>
                  <a:pt x="97" y="261"/>
                </a:lnTo>
                <a:lnTo>
                  <a:pt x="97" y="261"/>
                </a:lnTo>
                <a:lnTo>
                  <a:pt x="97" y="261"/>
                </a:lnTo>
                <a:lnTo>
                  <a:pt x="97" y="262"/>
                </a:lnTo>
                <a:lnTo>
                  <a:pt x="97" y="262"/>
                </a:lnTo>
                <a:lnTo>
                  <a:pt x="97" y="262"/>
                </a:lnTo>
                <a:lnTo>
                  <a:pt x="97" y="262"/>
                </a:lnTo>
                <a:lnTo>
                  <a:pt x="97" y="262"/>
                </a:lnTo>
                <a:lnTo>
                  <a:pt x="97" y="262"/>
                </a:lnTo>
                <a:lnTo>
                  <a:pt x="97" y="262"/>
                </a:lnTo>
                <a:lnTo>
                  <a:pt x="97" y="262"/>
                </a:lnTo>
                <a:lnTo>
                  <a:pt x="97" y="262"/>
                </a:lnTo>
                <a:lnTo>
                  <a:pt x="97" y="262"/>
                </a:lnTo>
                <a:lnTo>
                  <a:pt x="97" y="262"/>
                </a:lnTo>
                <a:lnTo>
                  <a:pt x="97" y="262"/>
                </a:lnTo>
                <a:lnTo>
                  <a:pt x="96" y="262"/>
                </a:lnTo>
                <a:lnTo>
                  <a:pt x="96" y="262"/>
                </a:lnTo>
                <a:lnTo>
                  <a:pt x="96" y="262"/>
                </a:lnTo>
                <a:lnTo>
                  <a:pt x="96" y="262"/>
                </a:lnTo>
                <a:lnTo>
                  <a:pt x="96" y="262"/>
                </a:lnTo>
                <a:lnTo>
                  <a:pt x="96" y="262"/>
                </a:lnTo>
                <a:lnTo>
                  <a:pt x="96" y="262"/>
                </a:lnTo>
                <a:lnTo>
                  <a:pt x="96" y="262"/>
                </a:lnTo>
                <a:lnTo>
                  <a:pt x="96" y="262"/>
                </a:lnTo>
                <a:lnTo>
                  <a:pt x="96" y="262"/>
                </a:lnTo>
                <a:lnTo>
                  <a:pt x="96" y="262"/>
                </a:lnTo>
                <a:lnTo>
                  <a:pt x="96" y="262"/>
                </a:lnTo>
                <a:lnTo>
                  <a:pt x="96" y="262"/>
                </a:lnTo>
                <a:lnTo>
                  <a:pt x="96" y="262"/>
                </a:lnTo>
                <a:lnTo>
                  <a:pt x="96" y="262"/>
                </a:lnTo>
                <a:lnTo>
                  <a:pt x="95" y="262"/>
                </a:lnTo>
                <a:lnTo>
                  <a:pt x="95" y="262"/>
                </a:lnTo>
                <a:lnTo>
                  <a:pt x="95" y="262"/>
                </a:lnTo>
                <a:lnTo>
                  <a:pt x="95" y="262"/>
                </a:lnTo>
                <a:lnTo>
                  <a:pt x="95" y="262"/>
                </a:lnTo>
                <a:lnTo>
                  <a:pt x="95" y="262"/>
                </a:lnTo>
                <a:lnTo>
                  <a:pt x="94" y="262"/>
                </a:lnTo>
                <a:lnTo>
                  <a:pt x="94" y="262"/>
                </a:lnTo>
                <a:lnTo>
                  <a:pt x="94" y="262"/>
                </a:lnTo>
                <a:lnTo>
                  <a:pt x="94" y="262"/>
                </a:lnTo>
                <a:lnTo>
                  <a:pt x="94" y="262"/>
                </a:lnTo>
                <a:lnTo>
                  <a:pt x="94" y="262"/>
                </a:lnTo>
                <a:lnTo>
                  <a:pt x="94" y="262"/>
                </a:lnTo>
                <a:lnTo>
                  <a:pt x="94" y="262"/>
                </a:lnTo>
                <a:lnTo>
                  <a:pt x="94" y="262"/>
                </a:lnTo>
                <a:lnTo>
                  <a:pt x="94" y="262"/>
                </a:lnTo>
                <a:lnTo>
                  <a:pt x="94" y="262"/>
                </a:lnTo>
                <a:lnTo>
                  <a:pt x="94" y="262"/>
                </a:lnTo>
                <a:lnTo>
                  <a:pt x="94" y="262"/>
                </a:lnTo>
                <a:lnTo>
                  <a:pt x="94" y="262"/>
                </a:lnTo>
                <a:lnTo>
                  <a:pt x="94" y="262"/>
                </a:lnTo>
                <a:lnTo>
                  <a:pt x="94" y="262"/>
                </a:lnTo>
                <a:lnTo>
                  <a:pt x="94" y="263"/>
                </a:lnTo>
                <a:lnTo>
                  <a:pt x="94" y="263"/>
                </a:lnTo>
                <a:lnTo>
                  <a:pt x="94" y="263"/>
                </a:lnTo>
                <a:lnTo>
                  <a:pt x="94" y="263"/>
                </a:lnTo>
                <a:lnTo>
                  <a:pt x="94" y="263"/>
                </a:lnTo>
                <a:lnTo>
                  <a:pt x="94" y="263"/>
                </a:lnTo>
                <a:lnTo>
                  <a:pt x="94" y="263"/>
                </a:lnTo>
                <a:lnTo>
                  <a:pt x="94" y="263"/>
                </a:lnTo>
                <a:lnTo>
                  <a:pt x="94" y="263"/>
                </a:lnTo>
                <a:lnTo>
                  <a:pt x="94" y="263"/>
                </a:lnTo>
                <a:lnTo>
                  <a:pt x="94" y="263"/>
                </a:lnTo>
                <a:lnTo>
                  <a:pt x="94" y="263"/>
                </a:lnTo>
                <a:lnTo>
                  <a:pt x="94" y="263"/>
                </a:lnTo>
                <a:lnTo>
                  <a:pt x="94" y="263"/>
                </a:lnTo>
                <a:lnTo>
                  <a:pt x="93" y="263"/>
                </a:lnTo>
                <a:lnTo>
                  <a:pt x="93" y="263"/>
                </a:lnTo>
                <a:lnTo>
                  <a:pt x="93" y="263"/>
                </a:lnTo>
                <a:lnTo>
                  <a:pt x="93" y="263"/>
                </a:lnTo>
                <a:lnTo>
                  <a:pt x="93" y="263"/>
                </a:lnTo>
                <a:lnTo>
                  <a:pt x="93" y="263"/>
                </a:lnTo>
                <a:lnTo>
                  <a:pt x="93" y="263"/>
                </a:lnTo>
                <a:lnTo>
                  <a:pt x="93" y="263"/>
                </a:lnTo>
                <a:lnTo>
                  <a:pt x="93" y="263"/>
                </a:lnTo>
                <a:lnTo>
                  <a:pt x="94" y="263"/>
                </a:lnTo>
                <a:lnTo>
                  <a:pt x="94" y="264"/>
                </a:lnTo>
                <a:lnTo>
                  <a:pt x="94" y="264"/>
                </a:lnTo>
                <a:lnTo>
                  <a:pt x="94" y="264"/>
                </a:lnTo>
                <a:lnTo>
                  <a:pt x="94" y="264"/>
                </a:lnTo>
                <a:lnTo>
                  <a:pt x="93" y="264"/>
                </a:lnTo>
                <a:lnTo>
                  <a:pt x="93" y="265"/>
                </a:lnTo>
                <a:lnTo>
                  <a:pt x="93" y="265"/>
                </a:lnTo>
                <a:lnTo>
                  <a:pt x="93" y="265"/>
                </a:lnTo>
                <a:lnTo>
                  <a:pt x="93" y="265"/>
                </a:lnTo>
                <a:lnTo>
                  <a:pt x="92" y="265"/>
                </a:lnTo>
                <a:lnTo>
                  <a:pt x="92" y="265"/>
                </a:lnTo>
                <a:lnTo>
                  <a:pt x="92" y="265"/>
                </a:lnTo>
                <a:lnTo>
                  <a:pt x="92" y="265"/>
                </a:lnTo>
                <a:lnTo>
                  <a:pt x="92" y="265"/>
                </a:lnTo>
                <a:lnTo>
                  <a:pt x="92" y="265"/>
                </a:lnTo>
                <a:lnTo>
                  <a:pt x="92" y="265"/>
                </a:lnTo>
                <a:lnTo>
                  <a:pt x="92" y="265"/>
                </a:lnTo>
                <a:lnTo>
                  <a:pt x="91" y="265"/>
                </a:lnTo>
                <a:lnTo>
                  <a:pt x="91" y="265"/>
                </a:lnTo>
                <a:lnTo>
                  <a:pt x="91" y="265"/>
                </a:lnTo>
                <a:lnTo>
                  <a:pt x="91" y="265"/>
                </a:lnTo>
                <a:lnTo>
                  <a:pt x="91" y="265"/>
                </a:lnTo>
                <a:lnTo>
                  <a:pt x="91" y="265"/>
                </a:lnTo>
                <a:lnTo>
                  <a:pt x="91" y="265"/>
                </a:lnTo>
                <a:lnTo>
                  <a:pt x="91" y="265"/>
                </a:lnTo>
                <a:lnTo>
                  <a:pt x="91" y="265"/>
                </a:lnTo>
                <a:lnTo>
                  <a:pt x="91" y="265"/>
                </a:lnTo>
                <a:lnTo>
                  <a:pt x="91" y="265"/>
                </a:lnTo>
                <a:lnTo>
                  <a:pt x="91" y="265"/>
                </a:lnTo>
                <a:lnTo>
                  <a:pt x="91" y="265"/>
                </a:lnTo>
                <a:lnTo>
                  <a:pt x="91" y="265"/>
                </a:lnTo>
                <a:lnTo>
                  <a:pt x="91" y="265"/>
                </a:lnTo>
                <a:lnTo>
                  <a:pt x="91"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89" y="265"/>
                </a:lnTo>
                <a:lnTo>
                  <a:pt x="89" y="265"/>
                </a:lnTo>
                <a:lnTo>
                  <a:pt x="89" y="265"/>
                </a:lnTo>
                <a:lnTo>
                  <a:pt x="89" y="265"/>
                </a:lnTo>
                <a:lnTo>
                  <a:pt x="89" y="264"/>
                </a:lnTo>
                <a:lnTo>
                  <a:pt x="87" y="263"/>
                </a:lnTo>
                <a:lnTo>
                  <a:pt x="83" y="260"/>
                </a:lnTo>
                <a:lnTo>
                  <a:pt x="83" y="259"/>
                </a:lnTo>
                <a:lnTo>
                  <a:pt x="81" y="258"/>
                </a:lnTo>
                <a:lnTo>
                  <a:pt x="81" y="258"/>
                </a:lnTo>
                <a:lnTo>
                  <a:pt x="78" y="255"/>
                </a:lnTo>
                <a:lnTo>
                  <a:pt x="77" y="255"/>
                </a:lnTo>
                <a:lnTo>
                  <a:pt x="75" y="252"/>
                </a:lnTo>
                <a:lnTo>
                  <a:pt x="74" y="252"/>
                </a:lnTo>
                <a:lnTo>
                  <a:pt x="72" y="250"/>
                </a:lnTo>
                <a:lnTo>
                  <a:pt x="72" y="249"/>
                </a:lnTo>
                <a:lnTo>
                  <a:pt x="71" y="249"/>
                </a:lnTo>
                <a:lnTo>
                  <a:pt x="66" y="245"/>
                </a:lnTo>
                <a:lnTo>
                  <a:pt x="65" y="244"/>
                </a:lnTo>
                <a:lnTo>
                  <a:pt x="63" y="243"/>
                </a:lnTo>
                <a:lnTo>
                  <a:pt x="62" y="241"/>
                </a:lnTo>
                <a:lnTo>
                  <a:pt x="62" y="241"/>
                </a:lnTo>
                <a:lnTo>
                  <a:pt x="60" y="240"/>
                </a:lnTo>
                <a:lnTo>
                  <a:pt x="57" y="238"/>
                </a:lnTo>
                <a:lnTo>
                  <a:pt x="57" y="238"/>
                </a:lnTo>
                <a:lnTo>
                  <a:pt x="56" y="237"/>
                </a:lnTo>
                <a:lnTo>
                  <a:pt x="55" y="236"/>
                </a:lnTo>
                <a:lnTo>
                  <a:pt x="53" y="235"/>
                </a:lnTo>
                <a:lnTo>
                  <a:pt x="53" y="235"/>
                </a:lnTo>
                <a:lnTo>
                  <a:pt x="53" y="234"/>
                </a:lnTo>
                <a:lnTo>
                  <a:pt x="52" y="234"/>
                </a:lnTo>
                <a:lnTo>
                  <a:pt x="51" y="232"/>
                </a:lnTo>
                <a:lnTo>
                  <a:pt x="50" y="232"/>
                </a:lnTo>
                <a:lnTo>
                  <a:pt x="49" y="231"/>
                </a:lnTo>
                <a:lnTo>
                  <a:pt x="46" y="228"/>
                </a:lnTo>
                <a:lnTo>
                  <a:pt x="45" y="228"/>
                </a:lnTo>
                <a:lnTo>
                  <a:pt x="42" y="225"/>
                </a:lnTo>
                <a:lnTo>
                  <a:pt x="42" y="225"/>
                </a:lnTo>
                <a:lnTo>
                  <a:pt x="42" y="225"/>
                </a:lnTo>
                <a:lnTo>
                  <a:pt x="42" y="225"/>
                </a:lnTo>
                <a:lnTo>
                  <a:pt x="42" y="225"/>
                </a:lnTo>
                <a:lnTo>
                  <a:pt x="41" y="225"/>
                </a:lnTo>
                <a:lnTo>
                  <a:pt x="40" y="224"/>
                </a:lnTo>
                <a:lnTo>
                  <a:pt x="39" y="223"/>
                </a:lnTo>
                <a:lnTo>
                  <a:pt x="39" y="222"/>
                </a:lnTo>
                <a:lnTo>
                  <a:pt x="38" y="222"/>
                </a:lnTo>
                <a:lnTo>
                  <a:pt x="38" y="221"/>
                </a:lnTo>
                <a:lnTo>
                  <a:pt x="35" y="219"/>
                </a:lnTo>
                <a:lnTo>
                  <a:pt x="34" y="218"/>
                </a:lnTo>
                <a:lnTo>
                  <a:pt x="33" y="218"/>
                </a:lnTo>
                <a:lnTo>
                  <a:pt x="32" y="217"/>
                </a:lnTo>
                <a:lnTo>
                  <a:pt x="32" y="217"/>
                </a:lnTo>
                <a:lnTo>
                  <a:pt x="31" y="217"/>
                </a:lnTo>
                <a:lnTo>
                  <a:pt x="30" y="215"/>
                </a:lnTo>
                <a:lnTo>
                  <a:pt x="29" y="214"/>
                </a:lnTo>
                <a:lnTo>
                  <a:pt x="29" y="214"/>
                </a:lnTo>
                <a:lnTo>
                  <a:pt x="28" y="214"/>
                </a:lnTo>
                <a:lnTo>
                  <a:pt x="27" y="214"/>
                </a:lnTo>
                <a:lnTo>
                  <a:pt x="26" y="213"/>
                </a:lnTo>
                <a:lnTo>
                  <a:pt x="25" y="213"/>
                </a:lnTo>
                <a:lnTo>
                  <a:pt x="24" y="213"/>
                </a:lnTo>
                <a:lnTo>
                  <a:pt x="23" y="213"/>
                </a:lnTo>
                <a:lnTo>
                  <a:pt x="22" y="213"/>
                </a:lnTo>
                <a:lnTo>
                  <a:pt x="22" y="212"/>
                </a:lnTo>
                <a:lnTo>
                  <a:pt x="21" y="212"/>
                </a:lnTo>
                <a:lnTo>
                  <a:pt x="21" y="212"/>
                </a:lnTo>
                <a:lnTo>
                  <a:pt x="20" y="212"/>
                </a:lnTo>
                <a:lnTo>
                  <a:pt x="20" y="212"/>
                </a:lnTo>
                <a:lnTo>
                  <a:pt x="18" y="211"/>
                </a:lnTo>
                <a:lnTo>
                  <a:pt x="17" y="211"/>
                </a:lnTo>
                <a:lnTo>
                  <a:pt x="15" y="211"/>
                </a:lnTo>
                <a:lnTo>
                  <a:pt x="14" y="210"/>
                </a:lnTo>
                <a:lnTo>
                  <a:pt x="12" y="210"/>
                </a:lnTo>
                <a:lnTo>
                  <a:pt x="12" y="210"/>
                </a:lnTo>
                <a:lnTo>
                  <a:pt x="8" y="209"/>
                </a:lnTo>
                <a:lnTo>
                  <a:pt x="7" y="209"/>
                </a:lnTo>
                <a:lnTo>
                  <a:pt x="6" y="209"/>
                </a:lnTo>
                <a:lnTo>
                  <a:pt x="5" y="208"/>
                </a:lnTo>
                <a:lnTo>
                  <a:pt x="4" y="208"/>
                </a:lnTo>
                <a:lnTo>
                  <a:pt x="4" y="208"/>
                </a:lnTo>
                <a:lnTo>
                  <a:pt x="1" y="207"/>
                </a:lnTo>
                <a:lnTo>
                  <a:pt x="1" y="207"/>
                </a:lnTo>
                <a:lnTo>
                  <a:pt x="1" y="207"/>
                </a:lnTo>
                <a:lnTo>
                  <a:pt x="1" y="207"/>
                </a:lnTo>
                <a:lnTo>
                  <a:pt x="1" y="207"/>
                </a:lnTo>
                <a:lnTo>
                  <a:pt x="1" y="207"/>
                </a:lnTo>
                <a:lnTo>
                  <a:pt x="1" y="206"/>
                </a:lnTo>
                <a:lnTo>
                  <a:pt x="1" y="206"/>
                </a:lnTo>
                <a:lnTo>
                  <a:pt x="1" y="205"/>
                </a:lnTo>
                <a:lnTo>
                  <a:pt x="0" y="205"/>
                </a:lnTo>
                <a:lnTo>
                  <a:pt x="0" y="205"/>
                </a:lnTo>
                <a:lnTo>
                  <a:pt x="0" y="205"/>
                </a:lnTo>
                <a:lnTo>
                  <a:pt x="0" y="205"/>
                </a:lnTo>
                <a:lnTo>
                  <a:pt x="0" y="205"/>
                </a:lnTo>
                <a:lnTo>
                  <a:pt x="0" y="205"/>
                </a:lnTo>
                <a:lnTo>
                  <a:pt x="0" y="204"/>
                </a:lnTo>
                <a:lnTo>
                  <a:pt x="0" y="204"/>
                </a:lnTo>
                <a:lnTo>
                  <a:pt x="0" y="204"/>
                </a:lnTo>
                <a:lnTo>
                  <a:pt x="1" y="204"/>
                </a:lnTo>
                <a:lnTo>
                  <a:pt x="1" y="203"/>
                </a:lnTo>
                <a:lnTo>
                  <a:pt x="1" y="203"/>
                </a:lnTo>
                <a:lnTo>
                  <a:pt x="1" y="203"/>
                </a:lnTo>
                <a:lnTo>
                  <a:pt x="1" y="203"/>
                </a:lnTo>
                <a:lnTo>
                  <a:pt x="1" y="203"/>
                </a:lnTo>
                <a:lnTo>
                  <a:pt x="1" y="203"/>
                </a:lnTo>
                <a:lnTo>
                  <a:pt x="1" y="202"/>
                </a:lnTo>
                <a:lnTo>
                  <a:pt x="2" y="201"/>
                </a:lnTo>
                <a:lnTo>
                  <a:pt x="2" y="201"/>
                </a:lnTo>
                <a:lnTo>
                  <a:pt x="2" y="201"/>
                </a:lnTo>
                <a:lnTo>
                  <a:pt x="2" y="201"/>
                </a:lnTo>
                <a:lnTo>
                  <a:pt x="2" y="201"/>
                </a:lnTo>
                <a:lnTo>
                  <a:pt x="3" y="200"/>
                </a:lnTo>
                <a:lnTo>
                  <a:pt x="3" y="200"/>
                </a:lnTo>
                <a:lnTo>
                  <a:pt x="3" y="200"/>
                </a:lnTo>
                <a:lnTo>
                  <a:pt x="3" y="200"/>
                </a:lnTo>
                <a:lnTo>
                  <a:pt x="4" y="200"/>
                </a:lnTo>
                <a:lnTo>
                  <a:pt x="4" y="200"/>
                </a:lnTo>
                <a:lnTo>
                  <a:pt x="4" y="200"/>
                </a:lnTo>
                <a:lnTo>
                  <a:pt x="4" y="200"/>
                </a:lnTo>
                <a:lnTo>
                  <a:pt x="4" y="201"/>
                </a:lnTo>
                <a:lnTo>
                  <a:pt x="4" y="201"/>
                </a:lnTo>
                <a:lnTo>
                  <a:pt x="4" y="201"/>
                </a:lnTo>
                <a:lnTo>
                  <a:pt x="4" y="201"/>
                </a:lnTo>
                <a:lnTo>
                  <a:pt x="4" y="201"/>
                </a:lnTo>
                <a:lnTo>
                  <a:pt x="5" y="201"/>
                </a:lnTo>
                <a:lnTo>
                  <a:pt x="5" y="202"/>
                </a:lnTo>
                <a:lnTo>
                  <a:pt x="5" y="202"/>
                </a:lnTo>
                <a:lnTo>
                  <a:pt x="5" y="202"/>
                </a:lnTo>
                <a:lnTo>
                  <a:pt x="5" y="202"/>
                </a:lnTo>
                <a:lnTo>
                  <a:pt x="5" y="202"/>
                </a:lnTo>
                <a:lnTo>
                  <a:pt x="5" y="202"/>
                </a:lnTo>
                <a:lnTo>
                  <a:pt x="5" y="202"/>
                </a:lnTo>
                <a:lnTo>
                  <a:pt x="5" y="201"/>
                </a:lnTo>
                <a:lnTo>
                  <a:pt x="5" y="201"/>
                </a:lnTo>
                <a:lnTo>
                  <a:pt x="5" y="201"/>
                </a:lnTo>
                <a:lnTo>
                  <a:pt x="5" y="201"/>
                </a:lnTo>
                <a:lnTo>
                  <a:pt x="5" y="201"/>
                </a:lnTo>
                <a:lnTo>
                  <a:pt x="5" y="201"/>
                </a:lnTo>
                <a:lnTo>
                  <a:pt x="5" y="201"/>
                </a:lnTo>
                <a:lnTo>
                  <a:pt x="5" y="200"/>
                </a:lnTo>
                <a:lnTo>
                  <a:pt x="5" y="200"/>
                </a:lnTo>
                <a:lnTo>
                  <a:pt x="5" y="200"/>
                </a:lnTo>
                <a:lnTo>
                  <a:pt x="5" y="200"/>
                </a:lnTo>
                <a:lnTo>
                  <a:pt x="5" y="200"/>
                </a:lnTo>
                <a:lnTo>
                  <a:pt x="5" y="200"/>
                </a:lnTo>
                <a:lnTo>
                  <a:pt x="5" y="199"/>
                </a:lnTo>
                <a:lnTo>
                  <a:pt x="5" y="199"/>
                </a:lnTo>
                <a:lnTo>
                  <a:pt x="5" y="199"/>
                </a:lnTo>
                <a:lnTo>
                  <a:pt x="5" y="199"/>
                </a:lnTo>
                <a:lnTo>
                  <a:pt x="5" y="198"/>
                </a:lnTo>
                <a:lnTo>
                  <a:pt x="5" y="198"/>
                </a:lnTo>
                <a:lnTo>
                  <a:pt x="5" y="197"/>
                </a:lnTo>
                <a:lnTo>
                  <a:pt x="5" y="197"/>
                </a:lnTo>
                <a:lnTo>
                  <a:pt x="5" y="197"/>
                </a:lnTo>
                <a:lnTo>
                  <a:pt x="5" y="196"/>
                </a:lnTo>
                <a:lnTo>
                  <a:pt x="5" y="194"/>
                </a:lnTo>
                <a:lnTo>
                  <a:pt x="5" y="193"/>
                </a:lnTo>
                <a:lnTo>
                  <a:pt x="4" y="193"/>
                </a:lnTo>
                <a:lnTo>
                  <a:pt x="4" y="192"/>
                </a:lnTo>
                <a:lnTo>
                  <a:pt x="4" y="192"/>
                </a:lnTo>
                <a:lnTo>
                  <a:pt x="4" y="192"/>
                </a:lnTo>
                <a:lnTo>
                  <a:pt x="4" y="192"/>
                </a:lnTo>
                <a:lnTo>
                  <a:pt x="4" y="192"/>
                </a:lnTo>
                <a:lnTo>
                  <a:pt x="4" y="191"/>
                </a:lnTo>
                <a:lnTo>
                  <a:pt x="4" y="191"/>
                </a:lnTo>
                <a:lnTo>
                  <a:pt x="4" y="191"/>
                </a:lnTo>
                <a:lnTo>
                  <a:pt x="4" y="191"/>
                </a:lnTo>
                <a:lnTo>
                  <a:pt x="4" y="191"/>
                </a:lnTo>
                <a:lnTo>
                  <a:pt x="4" y="191"/>
                </a:lnTo>
                <a:lnTo>
                  <a:pt x="5" y="191"/>
                </a:lnTo>
                <a:lnTo>
                  <a:pt x="5" y="191"/>
                </a:lnTo>
                <a:lnTo>
                  <a:pt x="5" y="191"/>
                </a:lnTo>
                <a:lnTo>
                  <a:pt x="5" y="191"/>
                </a:lnTo>
                <a:lnTo>
                  <a:pt x="5" y="191"/>
                </a:lnTo>
                <a:lnTo>
                  <a:pt x="5" y="191"/>
                </a:lnTo>
                <a:lnTo>
                  <a:pt x="5" y="191"/>
                </a:lnTo>
                <a:lnTo>
                  <a:pt x="5" y="190"/>
                </a:lnTo>
                <a:lnTo>
                  <a:pt x="5" y="190"/>
                </a:lnTo>
                <a:lnTo>
                  <a:pt x="6" y="190"/>
                </a:lnTo>
                <a:lnTo>
                  <a:pt x="6" y="190"/>
                </a:lnTo>
                <a:lnTo>
                  <a:pt x="6" y="190"/>
                </a:lnTo>
                <a:lnTo>
                  <a:pt x="6" y="190"/>
                </a:lnTo>
                <a:lnTo>
                  <a:pt x="7" y="190"/>
                </a:lnTo>
                <a:lnTo>
                  <a:pt x="7" y="190"/>
                </a:lnTo>
                <a:lnTo>
                  <a:pt x="7" y="190"/>
                </a:lnTo>
                <a:lnTo>
                  <a:pt x="8" y="190"/>
                </a:lnTo>
                <a:lnTo>
                  <a:pt x="8" y="190"/>
                </a:lnTo>
                <a:lnTo>
                  <a:pt x="8" y="190"/>
                </a:lnTo>
                <a:lnTo>
                  <a:pt x="8" y="190"/>
                </a:lnTo>
                <a:lnTo>
                  <a:pt x="8" y="190"/>
                </a:lnTo>
                <a:lnTo>
                  <a:pt x="8" y="190"/>
                </a:lnTo>
                <a:lnTo>
                  <a:pt x="8" y="190"/>
                </a:lnTo>
                <a:lnTo>
                  <a:pt x="9" y="191"/>
                </a:lnTo>
                <a:lnTo>
                  <a:pt x="11" y="192"/>
                </a:lnTo>
                <a:lnTo>
                  <a:pt x="11" y="192"/>
                </a:lnTo>
                <a:lnTo>
                  <a:pt x="11" y="193"/>
                </a:lnTo>
                <a:lnTo>
                  <a:pt x="11" y="193"/>
                </a:lnTo>
                <a:lnTo>
                  <a:pt x="12" y="193"/>
                </a:lnTo>
                <a:lnTo>
                  <a:pt x="13" y="193"/>
                </a:lnTo>
                <a:lnTo>
                  <a:pt x="13" y="193"/>
                </a:lnTo>
                <a:lnTo>
                  <a:pt x="13" y="193"/>
                </a:lnTo>
                <a:lnTo>
                  <a:pt x="13" y="193"/>
                </a:lnTo>
                <a:lnTo>
                  <a:pt x="13" y="193"/>
                </a:lnTo>
                <a:lnTo>
                  <a:pt x="13" y="193"/>
                </a:lnTo>
                <a:lnTo>
                  <a:pt x="13" y="193"/>
                </a:lnTo>
                <a:lnTo>
                  <a:pt x="13" y="193"/>
                </a:lnTo>
                <a:lnTo>
                  <a:pt x="15" y="191"/>
                </a:lnTo>
                <a:lnTo>
                  <a:pt x="15" y="191"/>
                </a:lnTo>
                <a:lnTo>
                  <a:pt x="16" y="190"/>
                </a:lnTo>
                <a:lnTo>
                  <a:pt x="16" y="190"/>
                </a:lnTo>
                <a:lnTo>
                  <a:pt x="16" y="190"/>
                </a:lnTo>
                <a:lnTo>
                  <a:pt x="16" y="190"/>
                </a:lnTo>
                <a:lnTo>
                  <a:pt x="16" y="190"/>
                </a:lnTo>
                <a:lnTo>
                  <a:pt x="16" y="190"/>
                </a:lnTo>
                <a:lnTo>
                  <a:pt x="17" y="189"/>
                </a:lnTo>
                <a:lnTo>
                  <a:pt x="18" y="188"/>
                </a:lnTo>
                <a:lnTo>
                  <a:pt x="18" y="188"/>
                </a:lnTo>
                <a:lnTo>
                  <a:pt x="18" y="187"/>
                </a:lnTo>
                <a:lnTo>
                  <a:pt x="19" y="187"/>
                </a:lnTo>
                <a:lnTo>
                  <a:pt x="19" y="186"/>
                </a:lnTo>
                <a:lnTo>
                  <a:pt x="19" y="186"/>
                </a:lnTo>
                <a:lnTo>
                  <a:pt x="19" y="186"/>
                </a:lnTo>
                <a:lnTo>
                  <a:pt x="20" y="186"/>
                </a:lnTo>
                <a:lnTo>
                  <a:pt x="21" y="185"/>
                </a:lnTo>
                <a:lnTo>
                  <a:pt x="21" y="184"/>
                </a:lnTo>
                <a:lnTo>
                  <a:pt x="21" y="184"/>
                </a:lnTo>
                <a:lnTo>
                  <a:pt x="22" y="184"/>
                </a:lnTo>
                <a:lnTo>
                  <a:pt x="22" y="183"/>
                </a:lnTo>
                <a:lnTo>
                  <a:pt x="22" y="183"/>
                </a:lnTo>
                <a:lnTo>
                  <a:pt x="23" y="183"/>
                </a:lnTo>
                <a:lnTo>
                  <a:pt x="23" y="182"/>
                </a:lnTo>
                <a:lnTo>
                  <a:pt x="23" y="182"/>
                </a:lnTo>
                <a:lnTo>
                  <a:pt x="23" y="181"/>
                </a:lnTo>
                <a:lnTo>
                  <a:pt x="24" y="181"/>
                </a:lnTo>
                <a:lnTo>
                  <a:pt x="24" y="181"/>
                </a:lnTo>
                <a:lnTo>
                  <a:pt x="24" y="181"/>
                </a:lnTo>
                <a:lnTo>
                  <a:pt x="24" y="181"/>
                </a:lnTo>
                <a:lnTo>
                  <a:pt x="25" y="180"/>
                </a:lnTo>
                <a:lnTo>
                  <a:pt x="25" y="180"/>
                </a:lnTo>
                <a:lnTo>
                  <a:pt x="25" y="180"/>
                </a:lnTo>
                <a:lnTo>
                  <a:pt x="25" y="180"/>
                </a:lnTo>
                <a:lnTo>
                  <a:pt x="25" y="180"/>
                </a:lnTo>
                <a:lnTo>
                  <a:pt x="25" y="180"/>
                </a:lnTo>
                <a:lnTo>
                  <a:pt x="25" y="180"/>
                </a:lnTo>
                <a:lnTo>
                  <a:pt x="25" y="180"/>
                </a:lnTo>
                <a:lnTo>
                  <a:pt x="26" y="179"/>
                </a:lnTo>
                <a:lnTo>
                  <a:pt x="27" y="178"/>
                </a:lnTo>
                <a:lnTo>
                  <a:pt x="28" y="177"/>
                </a:lnTo>
                <a:lnTo>
                  <a:pt x="28" y="177"/>
                </a:lnTo>
                <a:lnTo>
                  <a:pt x="29" y="176"/>
                </a:lnTo>
                <a:lnTo>
                  <a:pt x="29" y="176"/>
                </a:lnTo>
                <a:lnTo>
                  <a:pt x="29" y="176"/>
                </a:lnTo>
                <a:lnTo>
                  <a:pt x="32" y="173"/>
                </a:lnTo>
                <a:lnTo>
                  <a:pt x="32" y="173"/>
                </a:lnTo>
                <a:lnTo>
                  <a:pt x="32" y="173"/>
                </a:lnTo>
                <a:lnTo>
                  <a:pt x="31" y="172"/>
                </a:lnTo>
                <a:lnTo>
                  <a:pt x="31" y="172"/>
                </a:lnTo>
                <a:lnTo>
                  <a:pt x="30" y="171"/>
                </a:lnTo>
                <a:lnTo>
                  <a:pt x="29" y="169"/>
                </a:lnTo>
                <a:lnTo>
                  <a:pt x="29" y="167"/>
                </a:lnTo>
                <a:lnTo>
                  <a:pt x="28" y="166"/>
                </a:lnTo>
                <a:lnTo>
                  <a:pt x="28" y="166"/>
                </a:lnTo>
                <a:lnTo>
                  <a:pt x="28" y="166"/>
                </a:lnTo>
                <a:lnTo>
                  <a:pt x="28" y="165"/>
                </a:lnTo>
                <a:lnTo>
                  <a:pt x="28" y="164"/>
                </a:lnTo>
                <a:lnTo>
                  <a:pt x="28" y="164"/>
                </a:lnTo>
                <a:lnTo>
                  <a:pt x="27" y="164"/>
                </a:lnTo>
                <a:lnTo>
                  <a:pt x="27" y="164"/>
                </a:lnTo>
                <a:lnTo>
                  <a:pt x="27" y="163"/>
                </a:lnTo>
                <a:lnTo>
                  <a:pt x="27" y="163"/>
                </a:lnTo>
                <a:lnTo>
                  <a:pt x="26" y="162"/>
                </a:lnTo>
                <a:lnTo>
                  <a:pt x="26" y="162"/>
                </a:lnTo>
                <a:lnTo>
                  <a:pt x="26" y="161"/>
                </a:lnTo>
                <a:lnTo>
                  <a:pt x="26" y="160"/>
                </a:lnTo>
                <a:lnTo>
                  <a:pt x="26" y="160"/>
                </a:lnTo>
                <a:lnTo>
                  <a:pt x="25" y="160"/>
                </a:lnTo>
                <a:lnTo>
                  <a:pt x="25" y="159"/>
                </a:lnTo>
                <a:lnTo>
                  <a:pt x="25" y="159"/>
                </a:lnTo>
                <a:lnTo>
                  <a:pt x="25" y="158"/>
                </a:lnTo>
                <a:lnTo>
                  <a:pt x="25" y="157"/>
                </a:lnTo>
                <a:lnTo>
                  <a:pt x="24" y="157"/>
                </a:lnTo>
                <a:lnTo>
                  <a:pt x="24" y="157"/>
                </a:lnTo>
                <a:lnTo>
                  <a:pt x="24" y="156"/>
                </a:lnTo>
                <a:lnTo>
                  <a:pt x="23" y="156"/>
                </a:lnTo>
                <a:lnTo>
                  <a:pt x="23" y="156"/>
                </a:lnTo>
                <a:lnTo>
                  <a:pt x="23" y="156"/>
                </a:lnTo>
                <a:lnTo>
                  <a:pt x="23" y="155"/>
                </a:lnTo>
                <a:lnTo>
                  <a:pt x="23" y="155"/>
                </a:lnTo>
                <a:lnTo>
                  <a:pt x="23" y="155"/>
                </a:lnTo>
                <a:lnTo>
                  <a:pt x="23" y="154"/>
                </a:lnTo>
                <a:lnTo>
                  <a:pt x="23" y="154"/>
                </a:lnTo>
                <a:lnTo>
                  <a:pt x="22" y="153"/>
                </a:lnTo>
                <a:lnTo>
                  <a:pt x="22" y="153"/>
                </a:lnTo>
                <a:lnTo>
                  <a:pt x="22" y="152"/>
                </a:lnTo>
                <a:lnTo>
                  <a:pt x="22" y="152"/>
                </a:lnTo>
                <a:lnTo>
                  <a:pt x="22" y="152"/>
                </a:lnTo>
                <a:lnTo>
                  <a:pt x="22" y="151"/>
                </a:lnTo>
                <a:lnTo>
                  <a:pt x="22" y="151"/>
                </a:lnTo>
                <a:lnTo>
                  <a:pt x="21" y="150"/>
                </a:lnTo>
                <a:lnTo>
                  <a:pt x="21" y="150"/>
                </a:lnTo>
                <a:lnTo>
                  <a:pt x="21" y="150"/>
                </a:lnTo>
                <a:lnTo>
                  <a:pt x="21" y="150"/>
                </a:lnTo>
                <a:lnTo>
                  <a:pt x="21" y="149"/>
                </a:lnTo>
                <a:lnTo>
                  <a:pt x="21" y="149"/>
                </a:lnTo>
                <a:lnTo>
                  <a:pt x="21" y="149"/>
                </a:lnTo>
                <a:lnTo>
                  <a:pt x="21" y="149"/>
                </a:lnTo>
                <a:lnTo>
                  <a:pt x="20" y="148"/>
                </a:lnTo>
                <a:lnTo>
                  <a:pt x="20" y="147"/>
                </a:lnTo>
                <a:lnTo>
                  <a:pt x="20" y="147"/>
                </a:lnTo>
                <a:lnTo>
                  <a:pt x="19" y="147"/>
                </a:lnTo>
                <a:lnTo>
                  <a:pt x="19" y="146"/>
                </a:lnTo>
                <a:lnTo>
                  <a:pt x="19" y="146"/>
                </a:lnTo>
                <a:lnTo>
                  <a:pt x="19" y="146"/>
                </a:lnTo>
                <a:lnTo>
                  <a:pt x="19" y="146"/>
                </a:lnTo>
                <a:lnTo>
                  <a:pt x="19" y="146"/>
                </a:lnTo>
                <a:lnTo>
                  <a:pt x="19" y="146"/>
                </a:lnTo>
                <a:lnTo>
                  <a:pt x="19" y="145"/>
                </a:lnTo>
                <a:lnTo>
                  <a:pt x="19" y="145"/>
                </a:lnTo>
                <a:lnTo>
                  <a:pt x="19" y="145"/>
                </a:lnTo>
                <a:lnTo>
                  <a:pt x="19" y="145"/>
                </a:lnTo>
                <a:lnTo>
                  <a:pt x="19" y="145"/>
                </a:lnTo>
                <a:lnTo>
                  <a:pt x="18" y="145"/>
                </a:lnTo>
                <a:lnTo>
                  <a:pt x="18" y="145"/>
                </a:lnTo>
                <a:lnTo>
                  <a:pt x="18" y="144"/>
                </a:lnTo>
                <a:lnTo>
                  <a:pt x="18" y="144"/>
                </a:lnTo>
                <a:lnTo>
                  <a:pt x="18" y="144"/>
                </a:lnTo>
                <a:lnTo>
                  <a:pt x="18" y="143"/>
                </a:lnTo>
                <a:lnTo>
                  <a:pt x="18" y="143"/>
                </a:lnTo>
                <a:lnTo>
                  <a:pt x="18" y="143"/>
                </a:lnTo>
                <a:lnTo>
                  <a:pt x="18" y="143"/>
                </a:lnTo>
                <a:lnTo>
                  <a:pt x="18" y="143"/>
                </a:lnTo>
                <a:lnTo>
                  <a:pt x="18" y="142"/>
                </a:lnTo>
                <a:lnTo>
                  <a:pt x="18" y="142"/>
                </a:lnTo>
                <a:lnTo>
                  <a:pt x="17" y="142"/>
                </a:lnTo>
                <a:lnTo>
                  <a:pt x="17" y="142"/>
                </a:lnTo>
                <a:lnTo>
                  <a:pt x="17" y="142"/>
                </a:lnTo>
                <a:lnTo>
                  <a:pt x="16" y="140"/>
                </a:lnTo>
                <a:lnTo>
                  <a:pt x="16" y="140"/>
                </a:lnTo>
                <a:lnTo>
                  <a:pt x="16" y="140"/>
                </a:lnTo>
                <a:lnTo>
                  <a:pt x="16" y="139"/>
                </a:lnTo>
                <a:lnTo>
                  <a:pt x="16" y="138"/>
                </a:lnTo>
                <a:lnTo>
                  <a:pt x="15" y="138"/>
                </a:lnTo>
                <a:lnTo>
                  <a:pt x="15" y="138"/>
                </a:lnTo>
                <a:lnTo>
                  <a:pt x="15" y="138"/>
                </a:lnTo>
                <a:lnTo>
                  <a:pt x="15" y="138"/>
                </a:lnTo>
                <a:lnTo>
                  <a:pt x="15" y="137"/>
                </a:lnTo>
                <a:lnTo>
                  <a:pt x="15" y="137"/>
                </a:lnTo>
                <a:lnTo>
                  <a:pt x="15" y="137"/>
                </a:lnTo>
                <a:lnTo>
                  <a:pt x="15" y="136"/>
                </a:lnTo>
                <a:lnTo>
                  <a:pt x="15" y="136"/>
                </a:lnTo>
                <a:lnTo>
                  <a:pt x="15" y="136"/>
                </a:lnTo>
                <a:lnTo>
                  <a:pt x="15" y="136"/>
                </a:lnTo>
                <a:lnTo>
                  <a:pt x="15" y="136"/>
                </a:lnTo>
                <a:lnTo>
                  <a:pt x="15" y="136"/>
                </a:lnTo>
                <a:lnTo>
                  <a:pt x="15" y="136"/>
                </a:lnTo>
                <a:lnTo>
                  <a:pt x="15" y="136"/>
                </a:lnTo>
                <a:lnTo>
                  <a:pt x="14" y="136"/>
                </a:lnTo>
                <a:lnTo>
                  <a:pt x="14" y="136"/>
                </a:lnTo>
                <a:lnTo>
                  <a:pt x="14" y="136"/>
                </a:lnTo>
                <a:lnTo>
                  <a:pt x="14" y="136"/>
                </a:lnTo>
                <a:lnTo>
                  <a:pt x="14" y="135"/>
                </a:lnTo>
                <a:lnTo>
                  <a:pt x="14" y="135"/>
                </a:lnTo>
                <a:lnTo>
                  <a:pt x="15" y="135"/>
                </a:lnTo>
                <a:lnTo>
                  <a:pt x="15" y="135"/>
                </a:lnTo>
                <a:lnTo>
                  <a:pt x="15" y="135"/>
                </a:lnTo>
                <a:lnTo>
                  <a:pt x="15" y="135"/>
                </a:lnTo>
                <a:lnTo>
                  <a:pt x="15" y="135"/>
                </a:lnTo>
                <a:lnTo>
                  <a:pt x="15" y="135"/>
                </a:lnTo>
                <a:lnTo>
                  <a:pt x="15" y="135"/>
                </a:lnTo>
                <a:lnTo>
                  <a:pt x="15" y="135"/>
                </a:lnTo>
                <a:lnTo>
                  <a:pt x="15" y="134"/>
                </a:lnTo>
                <a:lnTo>
                  <a:pt x="15" y="134"/>
                </a:lnTo>
                <a:lnTo>
                  <a:pt x="15" y="134"/>
                </a:lnTo>
                <a:lnTo>
                  <a:pt x="15" y="134"/>
                </a:lnTo>
                <a:lnTo>
                  <a:pt x="15" y="134"/>
                </a:lnTo>
                <a:lnTo>
                  <a:pt x="15" y="134"/>
                </a:lnTo>
                <a:lnTo>
                  <a:pt x="15" y="134"/>
                </a:lnTo>
                <a:lnTo>
                  <a:pt x="15" y="134"/>
                </a:lnTo>
                <a:lnTo>
                  <a:pt x="15" y="134"/>
                </a:lnTo>
                <a:lnTo>
                  <a:pt x="15" y="133"/>
                </a:lnTo>
                <a:lnTo>
                  <a:pt x="15" y="133"/>
                </a:lnTo>
                <a:lnTo>
                  <a:pt x="15" y="133"/>
                </a:lnTo>
                <a:lnTo>
                  <a:pt x="15" y="133"/>
                </a:lnTo>
                <a:lnTo>
                  <a:pt x="15" y="133"/>
                </a:lnTo>
                <a:lnTo>
                  <a:pt x="15" y="133"/>
                </a:lnTo>
                <a:lnTo>
                  <a:pt x="15" y="133"/>
                </a:lnTo>
                <a:lnTo>
                  <a:pt x="16" y="133"/>
                </a:lnTo>
                <a:lnTo>
                  <a:pt x="16" y="133"/>
                </a:lnTo>
                <a:lnTo>
                  <a:pt x="16" y="133"/>
                </a:lnTo>
                <a:lnTo>
                  <a:pt x="16" y="133"/>
                </a:lnTo>
                <a:lnTo>
                  <a:pt x="16" y="133"/>
                </a:lnTo>
                <a:lnTo>
                  <a:pt x="16" y="133"/>
                </a:lnTo>
                <a:lnTo>
                  <a:pt x="16" y="133"/>
                </a:lnTo>
                <a:lnTo>
                  <a:pt x="17" y="133"/>
                </a:lnTo>
                <a:lnTo>
                  <a:pt x="17" y="132"/>
                </a:lnTo>
                <a:lnTo>
                  <a:pt x="17" y="132"/>
                </a:lnTo>
                <a:lnTo>
                  <a:pt x="17" y="132"/>
                </a:lnTo>
                <a:lnTo>
                  <a:pt x="18" y="132"/>
                </a:lnTo>
                <a:lnTo>
                  <a:pt x="18" y="132"/>
                </a:lnTo>
                <a:lnTo>
                  <a:pt x="18" y="132"/>
                </a:lnTo>
                <a:lnTo>
                  <a:pt x="18" y="132"/>
                </a:lnTo>
                <a:lnTo>
                  <a:pt x="18" y="132"/>
                </a:lnTo>
                <a:lnTo>
                  <a:pt x="18" y="132"/>
                </a:lnTo>
                <a:lnTo>
                  <a:pt x="18" y="132"/>
                </a:lnTo>
                <a:lnTo>
                  <a:pt x="18" y="132"/>
                </a:lnTo>
                <a:lnTo>
                  <a:pt x="18" y="132"/>
                </a:lnTo>
                <a:lnTo>
                  <a:pt x="19" y="132"/>
                </a:lnTo>
                <a:lnTo>
                  <a:pt x="19" y="131"/>
                </a:lnTo>
                <a:lnTo>
                  <a:pt x="19" y="131"/>
                </a:lnTo>
                <a:lnTo>
                  <a:pt x="19" y="131"/>
                </a:lnTo>
                <a:lnTo>
                  <a:pt x="19" y="131"/>
                </a:lnTo>
                <a:lnTo>
                  <a:pt x="19" y="131"/>
                </a:lnTo>
                <a:lnTo>
                  <a:pt x="19" y="131"/>
                </a:lnTo>
                <a:lnTo>
                  <a:pt x="20" y="131"/>
                </a:lnTo>
                <a:lnTo>
                  <a:pt x="20" y="131"/>
                </a:lnTo>
                <a:lnTo>
                  <a:pt x="20" y="131"/>
                </a:lnTo>
                <a:lnTo>
                  <a:pt x="20" y="131"/>
                </a:lnTo>
                <a:lnTo>
                  <a:pt x="20" y="131"/>
                </a:lnTo>
                <a:lnTo>
                  <a:pt x="21" y="131"/>
                </a:lnTo>
                <a:lnTo>
                  <a:pt x="21" y="131"/>
                </a:lnTo>
                <a:lnTo>
                  <a:pt x="21" y="131"/>
                </a:lnTo>
                <a:lnTo>
                  <a:pt x="21" y="131"/>
                </a:lnTo>
                <a:lnTo>
                  <a:pt x="21" y="131"/>
                </a:lnTo>
                <a:lnTo>
                  <a:pt x="21" y="131"/>
                </a:lnTo>
                <a:lnTo>
                  <a:pt x="21" y="131"/>
                </a:lnTo>
                <a:lnTo>
                  <a:pt x="22" y="131"/>
                </a:lnTo>
                <a:lnTo>
                  <a:pt x="22" y="131"/>
                </a:lnTo>
                <a:lnTo>
                  <a:pt x="22" y="131"/>
                </a:lnTo>
                <a:lnTo>
                  <a:pt x="22" y="131"/>
                </a:lnTo>
                <a:lnTo>
                  <a:pt x="22" y="131"/>
                </a:lnTo>
                <a:lnTo>
                  <a:pt x="22" y="131"/>
                </a:lnTo>
                <a:lnTo>
                  <a:pt x="22" y="131"/>
                </a:lnTo>
                <a:lnTo>
                  <a:pt x="22" y="131"/>
                </a:lnTo>
                <a:lnTo>
                  <a:pt x="22" y="131"/>
                </a:lnTo>
                <a:lnTo>
                  <a:pt x="22" y="131"/>
                </a:lnTo>
                <a:lnTo>
                  <a:pt x="23" y="131"/>
                </a:lnTo>
                <a:lnTo>
                  <a:pt x="23" y="131"/>
                </a:lnTo>
                <a:lnTo>
                  <a:pt x="23" y="131"/>
                </a:lnTo>
                <a:lnTo>
                  <a:pt x="23" y="131"/>
                </a:lnTo>
                <a:lnTo>
                  <a:pt x="23" y="131"/>
                </a:lnTo>
                <a:lnTo>
                  <a:pt x="23" y="131"/>
                </a:lnTo>
                <a:lnTo>
                  <a:pt x="23" y="131"/>
                </a:lnTo>
                <a:lnTo>
                  <a:pt x="23" y="130"/>
                </a:lnTo>
                <a:lnTo>
                  <a:pt x="23" y="130"/>
                </a:lnTo>
                <a:lnTo>
                  <a:pt x="23" y="130"/>
                </a:lnTo>
                <a:lnTo>
                  <a:pt x="23" y="130"/>
                </a:lnTo>
                <a:lnTo>
                  <a:pt x="23" y="130"/>
                </a:lnTo>
                <a:lnTo>
                  <a:pt x="23" y="130"/>
                </a:lnTo>
                <a:lnTo>
                  <a:pt x="23" y="130"/>
                </a:lnTo>
                <a:lnTo>
                  <a:pt x="23" y="130"/>
                </a:lnTo>
                <a:lnTo>
                  <a:pt x="23" y="130"/>
                </a:lnTo>
                <a:lnTo>
                  <a:pt x="23" y="130"/>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8"/>
                </a:lnTo>
                <a:lnTo>
                  <a:pt x="23" y="128"/>
                </a:lnTo>
                <a:lnTo>
                  <a:pt x="23" y="128"/>
                </a:lnTo>
                <a:lnTo>
                  <a:pt x="23" y="128"/>
                </a:lnTo>
                <a:lnTo>
                  <a:pt x="23" y="128"/>
                </a:lnTo>
                <a:lnTo>
                  <a:pt x="23" y="128"/>
                </a:lnTo>
                <a:lnTo>
                  <a:pt x="23" y="128"/>
                </a:lnTo>
                <a:lnTo>
                  <a:pt x="23" y="128"/>
                </a:lnTo>
                <a:lnTo>
                  <a:pt x="23" y="128"/>
                </a:lnTo>
                <a:lnTo>
                  <a:pt x="23" y="128"/>
                </a:lnTo>
                <a:lnTo>
                  <a:pt x="23" y="128"/>
                </a:lnTo>
                <a:lnTo>
                  <a:pt x="23" y="128"/>
                </a:lnTo>
                <a:lnTo>
                  <a:pt x="23" y="128"/>
                </a:lnTo>
                <a:lnTo>
                  <a:pt x="23" y="128"/>
                </a:lnTo>
                <a:lnTo>
                  <a:pt x="23" y="128"/>
                </a:lnTo>
                <a:lnTo>
                  <a:pt x="23" y="127"/>
                </a:lnTo>
                <a:lnTo>
                  <a:pt x="23" y="127"/>
                </a:lnTo>
                <a:lnTo>
                  <a:pt x="23" y="127"/>
                </a:lnTo>
                <a:lnTo>
                  <a:pt x="23" y="127"/>
                </a:lnTo>
                <a:lnTo>
                  <a:pt x="23" y="127"/>
                </a:lnTo>
                <a:lnTo>
                  <a:pt x="23" y="127"/>
                </a:lnTo>
                <a:lnTo>
                  <a:pt x="23" y="127"/>
                </a:lnTo>
                <a:lnTo>
                  <a:pt x="23" y="127"/>
                </a:lnTo>
                <a:lnTo>
                  <a:pt x="23" y="126"/>
                </a:lnTo>
                <a:lnTo>
                  <a:pt x="23" y="126"/>
                </a:lnTo>
                <a:lnTo>
                  <a:pt x="23" y="126"/>
                </a:lnTo>
                <a:lnTo>
                  <a:pt x="23" y="126"/>
                </a:lnTo>
                <a:lnTo>
                  <a:pt x="23" y="126"/>
                </a:lnTo>
                <a:lnTo>
                  <a:pt x="23" y="126"/>
                </a:lnTo>
                <a:lnTo>
                  <a:pt x="22" y="126"/>
                </a:lnTo>
                <a:lnTo>
                  <a:pt x="22" y="126"/>
                </a:lnTo>
                <a:lnTo>
                  <a:pt x="22" y="126"/>
                </a:lnTo>
                <a:lnTo>
                  <a:pt x="22" y="126"/>
                </a:lnTo>
                <a:lnTo>
                  <a:pt x="22" y="126"/>
                </a:lnTo>
                <a:lnTo>
                  <a:pt x="22" y="126"/>
                </a:lnTo>
                <a:lnTo>
                  <a:pt x="22" y="126"/>
                </a:lnTo>
                <a:lnTo>
                  <a:pt x="22" y="126"/>
                </a:lnTo>
                <a:lnTo>
                  <a:pt x="22" y="126"/>
                </a:lnTo>
                <a:lnTo>
                  <a:pt x="22" y="125"/>
                </a:lnTo>
                <a:lnTo>
                  <a:pt x="22" y="125"/>
                </a:lnTo>
                <a:lnTo>
                  <a:pt x="22" y="125"/>
                </a:lnTo>
                <a:lnTo>
                  <a:pt x="22" y="125"/>
                </a:lnTo>
                <a:lnTo>
                  <a:pt x="22" y="125"/>
                </a:lnTo>
                <a:lnTo>
                  <a:pt x="21" y="125"/>
                </a:lnTo>
                <a:lnTo>
                  <a:pt x="21" y="125"/>
                </a:lnTo>
                <a:lnTo>
                  <a:pt x="21" y="125"/>
                </a:lnTo>
                <a:lnTo>
                  <a:pt x="21" y="124"/>
                </a:lnTo>
                <a:lnTo>
                  <a:pt x="21" y="124"/>
                </a:lnTo>
                <a:lnTo>
                  <a:pt x="21" y="124"/>
                </a:lnTo>
                <a:lnTo>
                  <a:pt x="21" y="124"/>
                </a:lnTo>
                <a:lnTo>
                  <a:pt x="21" y="124"/>
                </a:lnTo>
                <a:lnTo>
                  <a:pt x="21" y="124"/>
                </a:lnTo>
                <a:lnTo>
                  <a:pt x="21" y="124"/>
                </a:lnTo>
                <a:lnTo>
                  <a:pt x="21" y="124"/>
                </a:lnTo>
                <a:lnTo>
                  <a:pt x="21" y="124"/>
                </a:lnTo>
                <a:lnTo>
                  <a:pt x="21" y="124"/>
                </a:lnTo>
                <a:lnTo>
                  <a:pt x="21" y="124"/>
                </a:lnTo>
                <a:lnTo>
                  <a:pt x="21" y="123"/>
                </a:lnTo>
                <a:lnTo>
                  <a:pt x="20" y="123"/>
                </a:lnTo>
                <a:lnTo>
                  <a:pt x="20" y="123"/>
                </a:lnTo>
                <a:lnTo>
                  <a:pt x="20" y="123"/>
                </a:lnTo>
                <a:lnTo>
                  <a:pt x="20" y="123"/>
                </a:lnTo>
                <a:lnTo>
                  <a:pt x="20" y="123"/>
                </a:lnTo>
                <a:lnTo>
                  <a:pt x="20" y="123"/>
                </a:lnTo>
                <a:lnTo>
                  <a:pt x="20" y="123"/>
                </a:lnTo>
                <a:lnTo>
                  <a:pt x="20" y="123"/>
                </a:lnTo>
                <a:lnTo>
                  <a:pt x="20" y="123"/>
                </a:lnTo>
                <a:lnTo>
                  <a:pt x="20" y="123"/>
                </a:lnTo>
                <a:lnTo>
                  <a:pt x="20" y="123"/>
                </a:lnTo>
                <a:lnTo>
                  <a:pt x="20" y="122"/>
                </a:lnTo>
                <a:lnTo>
                  <a:pt x="20" y="122"/>
                </a:lnTo>
                <a:lnTo>
                  <a:pt x="20" y="122"/>
                </a:lnTo>
                <a:lnTo>
                  <a:pt x="20" y="122"/>
                </a:lnTo>
                <a:lnTo>
                  <a:pt x="21" y="122"/>
                </a:lnTo>
                <a:lnTo>
                  <a:pt x="21" y="122"/>
                </a:lnTo>
                <a:lnTo>
                  <a:pt x="21" y="121"/>
                </a:lnTo>
                <a:lnTo>
                  <a:pt x="21" y="121"/>
                </a:lnTo>
                <a:lnTo>
                  <a:pt x="20" y="121"/>
                </a:lnTo>
                <a:lnTo>
                  <a:pt x="20" y="121"/>
                </a:lnTo>
                <a:lnTo>
                  <a:pt x="20" y="121"/>
                </a:lnTo>
                <a:lnTo>
                  <a:pt x="20" y="121"/>
                </a:lnTo>
                <a:lnTo>
                  <a:pt x="19" y="121"/>
                </a:lnTo>
                <a:lnTo>
                  <a:pt x="19" y="120"/>
                </a:lnTo>
                <a:lnTo>
                  <a:pt x="19" y="120"/>
                </a:lnTo>
                <a:lnTo>
                  <a:pt x="19" y="120"/>
                </a:lnTo>
                <a:lnTo>
                  <a:pt x="19" y="120"/>
                </a:lnTo>
                <a:lnTo>
                  <a:pt x="19" y="120"/>
                </a:lnTo>
                <a:lnTo>
                  <a:pt x="19" y="120"/>
                </a:lnTo>
                <a:lnTo>
                  <a:pt x="19" y="119"/>
                </a:lnTo>
                <a:lnTo>
                  <a:pt x="19" y="119"/>
                </a:lnTo>
                <a:lnTo>
                  <a:pt x="18" y="119"/>
                </a:lnTo>
                <a:lnTo>
                  <a:pt x="18" y="119"/>
                </a:lnTo>
                <a:lnTo>
                  <a:pt x="18" y="119"/>
                </a:lnTo>
                <a:lnTo>
                  <a:pt x="18" y="119"/>
                </a:lnTo>
                <a:lnTo>
                  <a:pt x="18" y="119"/>
                </a:lnTo>
                <a:lnTo>
                  <a:pt x="18" y="119"/>
                </a:lnTo>
                <a:lnTo>
                  <a:pt x="18" y="119"/>
                </a:lnTo>
                <a:lnTo>
                  <a:pt x="18" y="119"/>
                </a:lnTo>
                <a:lnTo>
                  <a:pt x="18" y="119"/>
                </a:lnTo>
                <a:lnTo>
                  <a:pt x="18" y="118"/>
                </a:lnTo>
                <a:lnTo>
                  <a:pt x="18" y="118"/>
                </a:lnTo>
                <a:lnTo>
                  <a:pt x="18" y="118"/>
                </a:lnTo>
                <a:lnTo>
                  <a:pt x="18" y="118"/>
                </a:lnTo>
                <a:lnTo>
                  <a:pt x="18" y="118"/>
                </a:lnTo>
                <a:lnTo>
                  <a:pt x="18" y="118"/>
                </a:lnTo>
                <a:lnTo>
                  <a:pt x="18" y="118"/>
                </a:lnTo>
                <a:lnTo>
                  <a:pt x="18" y="118"/>
                </a:lnTo>
                <a:lnTo>
                  <a:pt x="18" y="117"/>
                </a:lnTo>
                <a:lnTo>
                  <a:pt x="18" y="117"/>
                </a:lnTo>
                <a:lnTo>
                  <a:pt x="18" y="117"/>
                </a:lnTo>
                <a:lnTo>
                  <a:pt x="18" y="117"/>
                </a:lnTo>
                <a:lnTo>
                  <a:pt x="18" y="116"/>
                </a:lnTo>
                <a:lnTo>
                  <a:pt x="18" y="116"/>
                </a:lnTo>
                <a:lnTo>
                  <a:pt x="18" y="116"/>
                </a:lnTo>
                <a:lnTo>
                  <a:pt x="17" y="116"/>
                </a:lnTo>
                <a:lnTo>
                  <a:pt x="17" y="116"/>
                </a:lnTo>
                <a:lnTo>
                  <a:pt x="17" y="116"/>
                </a:lnTo>
                <a:lnTo>
                  <a:pt x="17" y="116"/>
                </a:lnTo>
                <a:lnTo>
                  <a:pt x="17" y="116"/>
                </a:lnTo>
                <a:lnTo>
                  <a:pt x="17" y="116"/>
                </a:lnTo>
                <a:lnTo>
                  <a:pt x="17" y="115"/>
                </a:lnTo>
                <a:lnTo>
                  <a:pt x="17" y="115"/>
                </a:lnTo>
                <a:lnTo>
                  <a:pt x="17" y="115"/>
                </a:lnTo>
                <a:lnTo>
                  <a:pt x="17" y="115"/>
                </a:lnTo>
                <a:lnTo>
                  <a:pt x="17" y="115"/>
                </a:lnTo>
                <a:lnTo>
                  <a:pt x="17" y="115"/>
                </a:lnTo>
                <a:lnTo>
                  <a:pt x="17" y="115"/>
                </a:lnTo>
                <a:lnTo>
                  <a:pt x="17" y="115"/>
                </a:lnTo>
                <a:lnTo>
                  <a:pt x="17" y="114"/>
                </a:lnTo>
                <a:lnTo>
                  <a:pt x="18" y="114"/>
                </a:lnTo>
                <a:lnTo>
                  <a:pt x="18" y="114"/>
                </a:lnTo>
                <a:lnTo>
                  <a:pt x="18" y="114"/>
                </a:lnTo>
                <a:lnTo>
                  <a:pt x="18" y="114"/>
                </a:lnTo>
                <a:lnTo>
                  <a:pt x="18" y="114"/>
                </a:lnTo>
                <a:lnTo>
                  <a:pt x="18" y="114"/>
                </a:lnTo>
                <a:lnTo>
                  <a:pt x="18" y="114"/>
                </a:lnTo>
                <a:lnTo>
                  <a:pt x="18" y="114"/>
                </a:lnTo>
                <a:lnTo>
                  <a:pt x="18" y="113"/>
                </a:lnTo>
                <a:lnTo>
                  <a:pt x="18" y="113"/>
                </a:lnTo>
                <a:lnTo>
                  <a:pt x="18" y="113"/>
                </a:lnTo>
                <a:lnTo>
                  <a:pt x="18" y="113"/>
                </a:lnTo>
                <a:lnTo>
                  <a:pt x="18" y="113"/>
                </a:lnTo>
                <a:lnTo>
                  <a:pt x="18" y="113"/>
                </a:lnTo>
                <a:lnTo>
                  <a:pt x="18" y="112"/>
                </a:lnTo>
                <a:lnTo>
                  <a:pt x="18" y="112"/>
                </a:lnTo>
                <a:lnTo>
                  <a:pt x="18" y="112"/>
                </a:lnTo>
                <a:lnTo>
                  <a:pt x="18" y="112"/>
                </a:lnTo>
                <a:lnTo>
                  <a:pt x="18" y="112"/>
                </a:lnTo>
                <a:lnTo>
                  <a:pt x="18" y="112"/>
                </a:lnTo>
                <a:lnTo>
                  <a:pt x="18" y="112"/>
                </a:lnTo>
                <a:lnTo>
                  <a:pt x="18" y="112"/>
                </a:lnTo>
                <a:lnTo>
                  <a:pt x="17" y="111"/>
                </a:lnTo>
                <a:lnTo>
                  <a:pt x="17" y="111"/>
                </a:lnTo>
                <a:lnTo>
                  <a:pt x="17" y="111"/>
                </a:lnTo>
                <a:lnTo>
                  <a:pt x="18" y="111"/>
                </a:lnTo>
                <a:lnTo>
                  <a:pt x="18" y="111"/>
                </a:lnTo>
                <a:lnTo>
                  <a:pt x="18" y="111"/>
                </a:lnTo>
                <a:lnTo>
                  <a:pt x="18" y="111"/>
                </a:lnTo>
                <a:lnTo>
                  <a:pt x="18" y="111"/>
                </a:lnTo>
                <a:lnTo>
                  <a:pt x="18" y="111"/>
                </a:lnTo>
                <a:lnTo>
                  <a:pt x="18" y="111"/>
                </a:lnTo>
                <a:lnTo>
                  <a:pt x="18" y="111"/>
                </a:lnTo>
                <a:lnTo>
                  <a:pt x="18" y="111"/>
                </a:lnTo>
                <a:lnTo>
                  <a:pt x="18" y="110"/>
                </a:lnTo>
                <a:lnTo>
                  <a:pt x="18" y="110"/>
                </a:lnTo>
                <a:lnTo>
                  <a:pt x="18" y="110"/>
                </a:lnTo>
                <a:lnTo>
                  <a:pt x="18" y="110"/>
                </a:lnTo>
                <a:lnTo>
                  <a:pt x="18" y="110"/>
                </a:lnTo>
                <a:lnTo>
                  <a:pt x="18" y="109"/>
                </a:lnTo>
                <a:lnTo>
                  <a:pt x="18" y="109"/>
                </a:lnTo>
                <a:lnTo>
                  <a:pt x="18" y="109"/>
                </a:lnTo>
                <a:lnTo>
                  <a:pt x="18" y="109"/>
                </a:lnTo>
                <a:lnTo>
                  <a:pt x="18" y="109"/>
                </a:lnTo>
                <a:lnTo>
                  <a:pt x="18" y="109"/>
                </a:lnTo>
                <a:lnTo>
                  <a:pt x="18" y="109"/>
                </a:lnTo>
                <a:lnTo>
                  <a:pt x="18" y="109"/>
                </a:lnTo>
                <a:lnTo>
                  <a:pt x="18" y="109"/>
                </a:lnTo>
                <a:lnTo>
                  <a:pt x="18" y="108"/>
                </a:lnTo>
                <a:lnTo>
                  <a:pt x="18" y="108"/>
                </a:lnTo>
                <a:lnTo>
                  <a:pt x="18" y="108"/>
                </a:lnTo>
                <a:lnTo>
                  <a:pt x="18" y="108"/>
                </a:lnTo>
                <a:lnTo>
                  <a:pt x="19" y="108"/>
                </a:lnTo>
                <a:lnTo>
                  <a:pt x="19" y="108"/>
                </a:lnTo>
                <a:lnTo>
                  <a:pt x="19" y="108"/>
                </a:lnTo>
                <a:lnTo>
                  <a:pt x="19" y="108"/>
                </a:lnTo>
                <a:lnTo>
                  <a:pt x="19" y="108"/>
                </a:lnTo>
                <a:lnTo>
                  <a:pt x="19" y="108"/>
                </a:lnTo>
                <a:lnTo>
                  <a:pt x="19" y="108"/>
                </a:lnTo>
                <a:lnTo>
                  <a:pt x="19" y="108"/>
                </a:lnTo>
                <a:lnTo>
                  <a:pt x="19" y="108"/>
                </a:lnTo>
                <a:lnTo>
                  <a:pt x="19" y="107"/>
                </a:lnTo>
                <a:lnTo>
                  <a:pt x="19" y="107"/>
                </a:lnTo>
                <a:lnTo>
                  <a:pt x="19" y="107"/>
                </a:lnTo>
                <a:lnTo>
                  <a:pt x="20" y="107"/>
                </a:lnTo>
                <a:lnTo>
                  <a:pt x="20" y="107"/>
                </a:lnTo>
                <a:lnTo>
                  <a:pt x="20" y="107"/>
                </a:lnTo>
                <a:lnTo>
                  <a:pt x="20" y="107"/>
                </a:lnTo>
                <a:lnTo>
                  <a:pt x="21" y="106"/>
                </a:lnTo>
                <a:lnTo>
                  <a:pt x="21" y="106"/>
                </a:lnTo>
                <a:lnTo>
                  <a:pt x="21" y="106"/>
                </a:lnTo>
                <a:lnTo>
                  <a:pt x="21" y="106"/>
                </a:lnTo>
                <a:lnTo>
                  <a:pt x="21" y="106"/>
                </a:lnTo>
                <a:lnTo>
                  <a:pt x="21" y="106"/>
                </a:lnTo>
                <a:lnTo>
                  <a:pt x="21" y="106"/>
                </a:lnTo>
                <a:lnTo>
                  <a:pt x="21" y="106"/>
                </a:lnTo>
                <a:lnTo>
                  <a:pt x="21" y="105"/>
                </a:lnTo>
                <a:lnTo>
                  <a:pt x="21" y="105"/>
                </a:lnTo>
                <a:lnTo>
                  <a:pt x="21" y="105"/>
                </a:lnTo>
                <a:lnTo>
                  <a:pt x="21" y="105"/>
                </a:lnTo>
                <a:lnTo>
                  <a:pt x="21" y="105"/>
                </a:lnTo>
                <a:lnTo>
                  <a:pt x="21" y="105"/>
                </a:lnTo>
                <a:lnTo>
                  <a:pt x="21" y="105"/>
                </a:lnTo>
                <a:lnTo>
                  <a:pt x="21" y="105"/>
                </a:lnTo>
                <a:lnTo>
                  <a:pt x="21" y="105"/>
                </a:lnTo>
                <a:lnTo>
                  <a:pt x="21" y="105"/>
                </a:lnTo>
                <a:lnTo>
                  <a:pt x="20" y="104"/>
                </a:lnTo>
                <a:lnTo>
                  <a:pt x="20" y="104"/>
                </a:lnTo>
                <a:lnTo>
                  <a:pt x="20" y="104"/>
                </a:lnTo>
                <a:lnTo>
                  <a:pt x="20" y="104"/>
                </a:lnTo>
                <a:lnTo>
                  <a:pt x="20" y="104"/>
                </a:lnTo>
                <a:lnTo>
                  <a:pt x="20" y="104"/>
                </a:lnTo>
                <a:lnTo>
                  <a:pt x="20" y="104"/>
                </a:lnTo>
                <a:lnTo>
                  <a:pt x="20" y="104"/>
                </a:lnTo>
                <a:lnTo>
                  <a:pt x="20" y="103"/>
                </a:lnTo>
                <a:lnTo>
                  <a:pt x="20" y="103"/>
                </a:lnTo>
                <a:lnTo>
                  <a:pt x="20" y="103"/>
                </a:lnTo>
                <a:lnTo>
                  <a:pt x="20" y="103"/>
                </a:lnTo>
                <a:lnTo>
                  <a:pt x="19" y="103"/>
                </a:lnTo>
                <a:lnTo>
                  <a:pt x="19" y="102"/>
                </a:lnTo>
                <a:lnTo>
                  <a:pt x="19" y="102"/>
                </a:lnTo>
                <a:lnTo>
                  <a:pt x="19" y="102"/>
                </a:lnTo>
                <a:lnTo>
                  <a:pt x="19" y="102"/>
                </a:lnTo>
                <a:lnTo>
                  <a:pt x="19" y="102"/>
                </a:lnTo>
                <a:lnTo>
                  <a:pt x="19" y="102"/>
                </a:lnTo>
                <a:lnTo>
                  <a:pt x="19" y="102"/>
                </a:lnTo>
                <a:lnTo>
                  <a:pt x="18" y="102"/>
                </a:lnTo>
                <a:lnTo>
                  <a:pt x="18" y="101"/>
                </a:lnTo>
                <a:lnTo>
                  <a:pt x="18" y="101"/>
                </a:lnTo>
                <a:lnTo>
                  <a:pt x="18" y="101"/>
                </a:lnTo>
                <a:lnTo>
                  <a:pt x="18" y="101"/>
                </a:lnTo>
                <a:lnTo>
                  <a:pt x="18" y="101"/>
                </a:lnTo>
                <a:lnTo>
                  <a:pt x="18" y="101"/>
                </a:lnTo>
                <a:lnTo>
                  <a:pt x="18" y="101"/>
                </a:lnTo>
                <a:lnTo>
                  <a:pt x="18" y="101"/>
                </a:lnTo>
                <a:lnTo>
                  <a:pt x="18" y="100"/>
                </a:lnTo>
                <a:lnTo>
                  <a:pt x="18" y="100"/>
                </a:lnTo>
                <a:lnTo>
                  <a:pt x="18" y="100"/>
                </a:lnTo>
                <a:lnTo>
                  <a:pt x="18" y="99"/>
                </a:lnTo>
                <a:lnTo>
                  <a:pt x="18" y="99"/>
                </a:lnTo>
                <a:lnTo>
                  <a:pt x="18" y="99"/>
                </a:lnTo>
                <a:lnTo>
                  <a:pt x="18" y="99"/>
                </a:lnTo>
                <a:lnTo>
                  <a:pt x="18" y="99"/>
                </a:lnTo>
                <a:lnTo>
                  <a:pt x="18" y="99"/>
                </a:lnTo>
                <a:lnTo>
                  <a:pt x="18" y="99"/>
                </a:lnTo>
                <a:lnTo>
                  <a:pt x="18" y="99"/>
                </a:lnTo>
                <a:lnTo>
                  <a:pt x="18" y="99"/>
                </a:lnTo>
                <a:lnTo>
                  <a:pt x="18" y="99"/>
                </a:lnTo>
                <a:lnTo>
                  <a:pt x="18" y="99"/>
                </a:lnTo>
                <a:lnTo>
                  <a:pt x="18" y="99"/>
                </a:lnTo>
                <a:lnTo>
                  <a:pt x="19" y="99"/>
                </a:lnTo>
                <a:lnTo>
                  <a:pt x="19" y="99"/>
                </a:lnTo>
                <a:lnTo>
                  <a:pt x="19" y="99"/>
                </a:lnTo>
                <a:lnTo>
                  <a:pt x="19" y="99"/>
                </a:lnTo>
                <a:lnTo>
                  <a:pt x="19" y="99"/>
                </a:lnTo>
                <a:lnTo>
                  <a:pt x="19" y="99"/>
                </a:lnTo>
                <a:lnTo>
                  <a:pt x="19" y="99"/>
                </a:lnTo>
                <a:lnTo>
                  <a:pt x="19" y="99"/>
                </a:lnTo>
                <a:lnTo>
                  <a:pt x="19" y="99"/>
                </a:lnTo>
                <a:lnTo>
                  <a:pt x="19" y="99"/>
                </a:lnTo>
                <a:lnTo>
                  <a:pt x="19" y="99"/>
                </a:lnTo>
                <a:lnTo>
                  <a:pt x="19" y="99"/>
                </a:lnTo>
                <a:lnTo>
                  <a:pt x="19" y="99"/>
                </a:lnTo>
                <a:lnTo>
                  <a:pt x="19" y="99"/>
                </a:lnTo>
                <a:lnTo>
                  <a:pt x="19" y="99"/>
                </a:lnTo>
                <a:lnTo>
                  <a:pt x="19" y="99"/>
                </a:lnTo>
                <a:lnTo>
                  <a:pt x="19" y="99"/>
                </a:lnTo>
                <a:lnTo>
                  <a:pt x="19" y="99"/>
                </a:lnTo>
                <a:lnTo>
                  <a:pt x="19" y="99"/>
                </a:lnTo>
                <a:lnTo>
                  <a:pt x="19" y="98"/>
                </a:lnTo>
                <a:lnTo>
                  <a:pt x="19" y="98"/>
                </a:lnTo>
                <a:lnTo>
                  <a:pt x="19" y="98"/>
                </a:lnTo>
                <a:lnTo>
                  <a:pt x="20" y="98"/>
                </a:lnTo>
                <a:lnTo>
                  <a:pt x="20" y="98"/>
                </a:lnTo>
                <a:lnTo>
                  <a:pt x="20" y="98"/>
                </a:lnTo>
                <a:lnTo>
                  <a:pt x="20" y="98"/>
                </a:lnTo>
                <a:lnTo>
                  <a:pt x="20" y="98"/>
                </a:lnTo>
                <a:lnTo>
                  <a:pt x="20" y="98"/>
                </a:lnTo>
                <a:lnTo>
                  <a:pt x="20" y="98"/>
                </a:lnTo>
                <a:lnTo>
                  <a:pt x="20" y="98"/>
                </a:lnTo>
                <a:lnTo>
                  <a:pt x="20" y="98"/>
                </a:lnTo>
                <a:lnTo>
                  <a:pt x="20" y="98"/>
                </a:lnTo>
                <a:lnTo>
                  <a:pt x="20" y="98"/>
                </a:lnTo>
                <a:lnTo>
                  <a:pt x="20" y="98"/>
                </a:lnTo>
                <a:lnTo>
                  <a:pt x="21" y="98"/>
                </a:lnTo>
                <a:lnTo>
                  <a:pt x="21" y="98"/>
                </a:lnTo>
                <a:lnTo>
                  <a:pt x="21" y="98"/>
                </a:lnTo>
                <a:lnTo>
                  <a:pt x="21" y="98"/>
                </a:lnTo>
                <a:lnTo>
                  <a:pt x="21" y="98"/>
                </a:lnTo>
                <a:lnTo>
                  <a:pt x="21" y="98"/>
                </a:lnTo>
                <a:lnTo>
                  <a:pt x="21" y="98"/>
                </a:lnTo>
                <a:lnTo>
                  <a:pt x="21" y="98"/>
                </a:lnTo>
                <a:lnTo>
                  <a:pt x="21" y="98"/>
                </a:lnTo>
                <a:lnTo>
                  <a:pt x="21" y="98"/>
                </a:lnTo>
                <a:lnTo>
                  <a:pt x="21" y="98"/>
                </a:lnTo>
                <a:lnTo>
                  <a:pt x="21" y="98"/>
                </a:lnTo>
                <a:lnTo>
                  <a:pt x="21" y="97"/>
                </a:lnTo>
                <a:lnTo>
                  <a:pt x="21" y="97"/>
                </a:lnTo>
                <a:lnTo>
                  <a:pt x="21" y="97"/>
                </a:lnTo>
                <a:lnTo>
                  <a:pt x="21" y="97"/>
                </a:lnTo>
                <a:lnTo>
                  <a:pt x="21" y="97"/>
                </a:lnTo>
                <a:lnTo>
                  <a:pt x="21" y="97"/>
                </a:lnTo>
                <a:lnTo>
                  <a:pt x="21" y="97"/>
                </a:lnTo>
                <a:lnTo>
                  <a:pt x="21" y="97"/>
                </a:lnTo>
                <a:lnTo>
                  <a:pt x="21" y="97"/>
                </a:lnTo>
                <a:lnTo>
                  <a:pt x="21" y="97"/>
                </a:lnTo>
                <a:lnTo>
                  <a:pt x="21" y="97"/>
                </a:lnTo>
                <a:lnTo>
                  <a:pt x="21" y="97"/>
                </a:lnTo>
                <a:lnTo>
                  <a:pt x="21" y="97"/>
                </a:lnTo>
                <a:lnTo>
                  <a:pt x="21" y="97"/>
                </a:lnTo>
                <a:lnTo>
                  <a:pt x="21" y="97"/>
                </a:lnTo>
                <a:lnTo>
                  <a:pt x="21" y="97"/>
                </a:lnTo>
                <a:lnTo>
                  <a:pt x="21" y="97"/>
                </a:lnTo>
                <a:lnTo>
                  <a:pt x="21" y="97"/>
                </a:lnTo>
                <a:lnTo>
                  <a:pt x="21" y="96"/>
                </a:lnTo>
                <a:lnTo>
                  <a:pt x="21" y="96"/>
                </a:lnTo>
                <a:lnTo>
                  <a:pt x="22" y="96"/>
                </a:lnTo>
                <a:lnTo>
                  <a:pt x="22" y="96"/>
                </a:lnTo>
                <a:lnTo>
                  <a:pt x="22" y="96"/>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4"/>
                </a:lnTo>
                <a:lnTo>
                  <a:pt x="22" y="94"/>
                </a:lnTo>
                <a:lnTo>
                  <a:pt x="22" y="94"/>
                </a:lnTo>
                <a:lnTo>
                  <a:pt x="22" y="94"/>
                </a:lnTo>
                <a:lnTo>
                  <a:pt x="23" y="94"/>
                </a:lnTo>
                <a:lnTo>
                  <a:pt x="23" y="94"/>
                </a:lnTo>
                <a:lnTo>
                  <a:pt x="23" y="94"/>
                </a:lnTo>
                <a:lnTo>
                  <a:pt x="23" y="94"/>
                </a:lnTo>
                <a:lnTo>
                  <a:pt x="23" y="94"/>
                </a:lnTo>
                <a:lnTo>
                  <a:pt x="23" y="94"/>
                </a:lnTo>
                <a:lnTo>
                  <a:pt x="23" y="94"/>
                </a:lnTo>
                <a:lnTo>
                  <a:pt x="23" y="94"/>
                </a:lnTo>
                <a:lnTo>
                  <a:pt x="23" y="94"/>
                </a:lnTo>
                <a:lnTo>
                  <a:pt x="23" y="94"/>
                </a:lnTo>
                <a:lnTo>
                  <a:pt x="23" y="94"/>
                </a:lnTo>
                <a:lnTo>
                  <a:pt x="23" y="94"/>
                </a:lnTo>
                <a:lnTo>
                  <a:pt x="23" y="94"/>
                </a:lnTo>
                <a:lnTo>
                  <a:pt x="23" y="93"/>
                </a:lnTo>
                <a:lnTo>
                  <a:pt x="23" y="93"/>
                </a:lnTo>
                <a:lnTo>
                  <a:pt x="23" y="93"/>
                </a:lnTo>
                <a:lnTo>
                  <a:pt x="23" y="93"/>
                </a:lnTo>
                <a:lnTo>
                  <a:pt x="24" y="93"/>
                </a:lnTo>
                <a:lnTo>
                  <a:pt x="24" y="93"/>
                </a:lnTo>
                <a:lnTo>
                  <a:pt x="24" y="93"/>
                </a:lnTo>
                <a:lnTo>
                  <a:pt x="24" y="93"/>
                </a:lnTo>
                <a:lnTo>
                  <a:pt x="24" y="93"/>
                </a:lnTo>
                <a:lnTo>
                  <a:pt x="24" y="93"/>
                </a:lnTo>
                <a:lnTo>
                  <a:pt x="24" y="93"/>
                </a:lnTo>
                <a:lnTo>
                  <a:pt x="25" y="93"/>
                </a:lnTo>
                <a:lnTo>
                  <a:pt x="25" y="93"/>
                </a:lnTo>
                <a:lnTo>
                  <a:pt x="25" y="93"/>
                </a:lnTo>
                <a:lnTo>
                  <a:pt x="25" y="93"/>
                </a:lnTo>
                <a:lnTo>
                  <a:pt x="25" y="93"/>
                </a:lnTo>
                <a:lnTo>
                  <a:pt x="25" y="93"/>
                </a:lnTo>
                <a:lnTo>
                  <a:pt x="25" y="92"/>
                </a:lnTo>
                <a:lnTo>
                  <a:pt x="25" y="92"/>
                </a:lnTo>
                <a:lnTo>
                  <a:pt x="25" y="92"/>
                </a:lnTo>
                <a:lnTo>
                  <a:pt x="25" y="92"/>
                </a:lnTo>
                <a:lnTo>
                  <a:pt x="25" y="92"/>
                </a:lnTo>
                <a:lnTo>
                  <a:pt x="25" y="92"/>
                </a:lnTo>
                <a:lnTo>
                  <a:pt x="25" y="92"/>
                </a:lnTo>
                <a:lnTo>
                  <a:pt x="25" y="92"/>
                </a:lnTo>
                <a:lnTo>
                  <a:pt x="25" y="92"/>
                </a:lnTo>
                <a:lnTo>
                  <a:pt x="25" y="92"/>
                </a:lnTo>
                <a:lnTo>
                  <a:pt x="25" y="92"/>
                </a:lnTo>
                <a:lnTo>
                  <a:pt x="25" y="92"/>
                </a:lnTo>
                <a:lnTo>
                  <a:pt x="25" y="92"/>
                </a:lnTo>
                <a:lnTo>
                  <a:pt x="25" y="92"/>
                </a:lnTo>
                <a:lnTo>
                  <a:pt x="25" y="92"/>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7" y="91"/>
                </a:lnTo>
                <a:lnTo>
                  <a:pt x="27" y="91"/>
                </a:lnTo>
                <a:lnTo>
                  <a:pt x="27" y="91"/>
                </a:lnTo>
                <a:lnTo>
                  <a:pt x="27" y="91"/>
                </a:lnTo>
                <a:lnTo>
                  <a:pt x="27" y="91"/>
                </a:lnTo>
                <a:lnTo>
                  <a:pt x="27" y="91"/>
                </a:lnTo>
                <a:lnTo>
                  <a:pt x="27" y="91"/>
                </a:lnTo>
                <a:lnTo>
                  <a:pt x="27" y="91"/>
                </a:lnTo>
                <a:lnTo>
                  <a:pt x="27" y="91"/>
                </a:lnTo>
                <a:lnTo>
                  <a:pt x="27" y="91"/>
                </a:lnTo>
                <a:lnTo>
                  <a:pt x="27" y="91"/>
                </a:lnTo>
                <a:lnTo>
                  <a:pt x="28" y="91"/>
                </a:lnTo>
                <a:lnTo>
                  <a:pt x="28" y="91"/>
                </a:lnTo>
                <a:lnTo>
                  <a:pt x="28" y="91"/>
                </a:lnTo>
                <a:lnTo>
                  <a:pt x="28" y="91"/>
                </a:lnTo>
                <a:lnTo>
                  <a:pt x="28" y="91"/>
                </a:lnTo>
                <a:lnTo>
                  <a:pt x="28" y="91"/>
                </a:lnTo>
                <a:lnTo>
                  <a:pt x="28" y="91"/>
                </a:lnTo>
                <a:lnTo>
                  <a:pt x="28" y="91"/>
                </a:lnTo>
                <a:lnTo>
                  <a:pt x="28" y="91"/>
                </a:lnTo>
                <a:lnTo>
                  <a:pt x="28" y="91"/>
                </a:lnTo>
                <a:lnTo>
                  <a:pt x="28" y="91"/>
                </a:lnTo>
                <a:lnTo>
                  <a:pt x="28" y="91"/>
                </a:lnTo>
                <a:lnTo>
                  <a:pt x="28" y="91"/>
                </a:lnTo>
                <a:lnTo>
                  <a:pt x="28" y="91"/>
                </a:lnTo>
                <a:lnTo>
                  <a:pt x="28" y="92"/>
                </a:lnTo>
                <a:lnTo>
                  <a:pt x="28" y="92"/>
                </a:lnTo>
                <a:lnTo>
                  <a:pt x="28" y="92"/>
                </a:lnTo>
                <a:lnTo>
                  <a:pt x="28" y="92"/>
                </a:lnTo>
                <a:lnTo>
                  <a:pt x="28" y="92"/>
                </a:lnTo>
                <a:lnTo>
                  <a:pt x="28" y="92"/>
                </a:lnTo>
                <a:lnTo>
                  <a:pt x="28" y="92"/>
                </a:lnTo>
                <a:lnTo>
                  <a:pt x="28" y="92"/>
                </a:lnTo>
                <a:lnTo>
                  <a:pt x="28" y="92"/>
                </a:lnTo>
                <a:lnTo>
                  <a:pt x="28" y="92"/>
                </a:lnTo>
                <a:lnTo>
                  <a:pt x="28" y="92"/>
                </a:lnTo>
                <a:lnTo>
                  <a:pt x="28" y="92"/>
                </a:lnTo>
                <a:lnTo>
                  <a:pt x="28" y="92"/>
                </a:lnTo>
                <a:lnTo>
                  <a:pt x="28" y="92"/>
                </a:lnTo>
                <a:lnTo>
                  <a:pt x="28" y="92"/>
                </a:lnTo>
                <a:lnTo>
                  <a:pt x="28" y="92"/>
                </a:lnTo>
                <a:lnTo>
                  <a:pt x="28" y="92"/>
                </a:lnTo>
                <a:lnTo>
                  <a:pt x="28" y="92"/>
                </a:lnTo>
                <a:lnTo>
                  <a:pt x="28" y="92"/>
                </a:lnTo>
                <a:lnTo>
                  <a:pt x="29" y="92"/>
                </a:lnTo>
                <a:lnTo>
                  <a:pt x="29" y="92"/>
                </a:lnTo>
                <a:lnTo>
                  <a:pt x="29" y="92"/>
                </a:lnTo>
                <a:lnTo>
                  <a:pt x="29" y="93"/>
                </a:lnTo>
                <a:lnTo>
                  <a:pt x="29" y="93"/>
                </a:lnTo>
                <a:lnTo>
                  <a:pt x="29" y="93"/>
                </a:lnTo>
                <a:lnTo>
                  <a:pt x="29" y="93"/>
                </a:lnTo>
                <a:lnTo>
                  <a:pt x="29" y="93"/>
                </a:lnTo>
                <a:lnTo>
                  <a:pt x="29" y="93"/>
                </a:lnTo>
                <a:lnTo>
                  <a:pt x="29" y="93"/>
                </a:lnTo>
                <a:lnTo>
                  <a:pt x="29" y="93"/>
                </a:lnTo>
                <a:lnTo>
                  <a:pt x="29" y="93"/>
                </a:lnTo>
                <a:lnTo>
                  <a:pt x="28" y="93"/>
                </a:lnTo>
                <a:lnTo>
                  <a:pt x="28" y="93"/>
                </a:lnTo>
                <a:lnTo>
                  <a:pt x="28" y="93"/>
                </a:lnTo>
                <a:lnTo>
                  <a:pt x="28" y="93"/>
                </a:lnTo>
                <a:lnTo>
                  <a:pt x="28" y="93"/>
                </a:lnTo>
                <a:lnTo>
                  <a:pt x="28" y="93"/>
                </a:lnTo>
                <a:lnTo>
                  <a:pt x="28" y="94"/>
                </a:lnTo>
                <a:lnTo>
                  <a:pt x="28" y="94"/>
                </a:lnTo>
                <a:lnTo>
                  <a:pt x="28" y="94"/>
                </a:lnTo>
                <a:lnTo>
                  <a:pt x="28" y="94"/>
                </a:lnTo>
                <a:lnTo>
                  <a:pt x="28" y="94"/>
                </a:lnTo>
                <a:lnTo>
                  <a:pt x="28" y="94"/>
                </a:lnTo>
                <a:lnTo>
                  <a:pt x="28" y="94"/>
                </a:lnTo>
                <a:lnTo>
                  <a:pt x="28" y="94"/>
                </a:lnTo>
                <a:lnTo>
                  <a:pt x="28" y="94"/>
                </a:lnTo>
                <a:lnTo>
                  <a:pt x="28" y="95"/>
                </a:lnTo>
                <a:lnTo>
                  <a:pt x="28" y="95"/>
                </a:lnTo>
                <a:lnTo>
                  <a:pt x="28" y="95"/>
                </a:lnTo>
                <a:lnTo>
                  <a:pt x="28" y="95"/>
                </a:lnTo>
                <a:lnTo>
                  <a:pt x="28" y="95"/>
                </a:lnTo>
                <a:lnTo>
                  <a:pt x="28" y="95"/>
                </a:lnTo>
                <a:lnTo>
                  <a:pt x="28" y="95"/>
                </a:lnTo>
                <a:lnTo>
                  <a:pt x="28" y="95"/>
                </a:lnTo>
                <a:lnTo>
                  <a:pt x="28" y="95"/>
                </a:lnTo>
                <a:lnTo>
                  <a:pt x="28" y="95"/>
                </a:lnTo>
                <a:lnTo>
                  <a:pt x="28" y="96"/>
                </a:lnTo>
                <a:lnTo>
                  <a:pt x="28" y="96"/>
                </a:lnTo>
                <a:lnTo>
                  <a:pt x="28" y="96"/>
                </a:lnTo>
                <a:lnTo>
                  <a:pt x="28" y="96"/>
                </a:lnTo>
                <a:lnTo>
                  <a:pt x="28" y="96"/>
                </a:lnTo>
                <a:lnTo>
                  <a:pt x="28" y="96"/>
                </a:lnTo>
                <a:lnTo>
                  <a:pt x="29" y="97"/>
                </a:lnTo>
                <a:lnTo>
                  <a:pt x="29" y="97"/>
                </a:lnTo>
                <a:lnTo>
                  <a:pt x="29" y="97"/>
                </a:lnTo>
                <a:lnTo>
                  <a:pt x="29" y="97"/>
                </a:lnTo>
                <a:lnTo>
                  <a:pt x="29" y="97"/>
                </a:lnTo>
                <a:lnTo>
                  <a:pt x="29" y="97"/>
                </a:lnTo>
                <a:lnTo>
                  <a:pt x="29" y="97"/>
                </a:lnTo>
                <a:lnTo>
                  <a:pt x="29" y="97"/>
                </a:lnTo>
                <a:lnTo>
                  <a:pt x="29" y="97"/>
                </a:lnTo>
                <a:lnTo>
                  <a:pt x="29" y="97"/>
                </a:lnTo>
                <a:lnTo>
                  <a:pt x="29" y="97"/>
                </a:lnTo>
                <a:lnTo>
                  <a:pt x="30" y="97"/>
                </a:lnTo>
                <a:lnTo>
                  <a:pt x="30" y="97"/>
                </a:lnTo>
                <a:lnTo>
                  <a:pt x="30" y="97"/>
                </a:lnTo>
                <a:lnTo>
                  <a:pt x="30" y="97"/>
                </a:lnTo>
                <a:lnTo>
                  <a:pt x="30" y="97"/>
                </a:lnTo>
                <a:lnTo>
                  <a:pt x="30" y="97"/>
                </a:lnTo>
                <a:lnTo>
                  <a:pt x="29" y="98"/>
                </a:lnTo>
                <a:lnTo>
                  <a:pt x="29" y="98"/>
                </a:lnTo>
                <a:lnTo>
                  <a:pt x="29" y="98"/>
                </a:lnTo>
                <a:lnTo>
                  <a:pt x="29" y="98"/>
                </a:lnTo>
                <a:lnTo>
                  <a:pt x="29" y="98"/>
                </a:lnTo>
                <a:lnTo>
                  <a:pt x="29" y="98"/>
                </a:lnTo>
                <a:lnTo>
                  <a:pt x="29" y="98"/>
                </a:lnTo>
                <a:lnTo>
                  <a:pt x="29" y="98"/>
                </a:lnTo>
                <a:lnTo>
                  <a:pt x="29" y="98"/>
                </a:lnTo>
                <a:lnTo>
                  <a:pt x="29" y="98"/>
                </a:lnTo>
                <a:lnTo>
                  <a:pt x="29" y="98"/>
                </a:lnTo>
                <a:lnTo>
                  <a:pt x="29" y="99"/>
                </a:lnTo>
                <a:lnTo>
                  <a:pt x="29" y="99"/>
                </a:lnTo>
                <a:lnTo>
                  <a:pt x="29" y="99"/>
                </a:lnTo>
                <a:lnTo>
                  <a:pt x="29" y="99"/>
                </a:lnTo>
                <a:lnTo>
                  <a:pt x="29" y="99"/>
                </a:lnTo>
                <a:lnTo>
                  <a:pt x="29" y="99"/>
                </a:lnTo>
                <a:lnTo>
                  <a:pt x="29" y="99"/>
                </a:lnTo>
                <a:lnTo>
                  <a:pt x="29" y="99"/>
                </a:lnTo>
                <a:lnTo>
                  <a:pt x="29" y="99"/>
                </a:lnTo>
                <a:lnTo>
                  <a:pt x="29" y="100"/>
                </a:lnTo>
                <a:lnTo>
                  <a:pt x="29" y="100"/>
                </a:lnTo>
                <a:lnTo>
                  <a:pt x="29" y="100"/>
                </a:lnTo>
                <a:lnTo>
                  <a:pt x="29" y="100"/>
                </a:lnTo>
                <a:lnTo>
                  <a:pt x="29" y="100"/>
                </a:lnTo>
                <a:lnTo>
                  <a:pt x="29" y="100"/>
                </a:lnTo>
                <a:lnTo>
                  <a:pt x="29" y="101"/>
                </a:lnTo>
                <a:lnTo>
                  <a:pt x="29" y="101"/>
                </a:lnTo>
                <a:lnTo>
                  <a:pt x="29" y="101"/>
                </a:lnTo>
                <a:lnTo>
                  <a:pt x="29" y="101"/>
                </a:lnTo>
                <a:lnTo>
                  <a:pt x="29" y="101"/>
                </a:lnTo>
                <a:lnTo>
                  <a:pt x="29" y="101"/>
                </a:lnTo>
                <a:lnTo>
                  <a:pt x="29" y="101"/>
                </a:lnTo>
                <a:lnTo>
                  <a:pt x="29" y="101"/>
                </a:lnTo>
                <a:lnTo>
                  <a:pt x="29" y="101"/>
                </a:lnTo>
                <a:lnTo>
                  <a:pt x="29" y="101"/>
                </a:lnTo>
                <a:lnTo>
                  <a:pt x="29" y="101"/>
                </a:lnTo>
                <a:lnTo>
                  <a:pt x="29" y="101"/>
                </a:lnTo>
                <a:lnTo>
                  <a:pt x="29" y="101"/>
                </a:lnTo>
                <a:lnTo>
                  <a:pt x="29" y="101"/>
                </a:lnTo>
                <a:lnTo>
                  <a:pt x="29" y="101"/>
                </a:lnTo>
                <a:lnTo>
                  <a:pt x="29" y="102"/>
                </a:lnTo>
                <a:lnTo>
                  <a:pt x="29" y="102"/>
                </a:lnTo>
                <a:lnTo>
                  <a:pt x="28" y="102"/>
                </a:lnTo>
                <a:lnTo>
                  <a:pt x="28" y="102"/>
                </a:lnTo>
                <a:lnTo>
                  <a:pt x="28" y="102"/>
                </a:lnTo>
                <a:lnTo>
                  <a:pt x="28" y="102"/>
                </a:lnTo>
                <a:lnTo>
                  <a:pt x="28" y="102"/>
                </a:lnTo>
                <a:lnTo>
                  <a:pt x="28" y="102"/>
                </a:lnTo>
                <a:lnTo>
                  <a:pt x="28" y="102"/>
                </a:lnTo>
                <a:lnTo>
                  <a:pt x="28" y="102"/>
                </a:lnTo>
                <a:lnTo>
                  <a:pt x="28" y="102"/>
                </a:lnTo>
                <a:lnTo>
                  <a:pt x="28" y="102"/>
                </a:lnTo>
                <a:lnTo>
                  <a:pt x="28" y="102"/>
                </a:lnTo>
                <a:lnTo>
                  <a:pt x="28" y="102"/>
                </a:lnTo>
                <a:lnTo>
                  <a:pt x="29" y="102"/>
                </a:lnTo>
                <a:lnTo>
                  <a:pt x="29" y="102"/>
                </a:lnTo>
                <a:lnTo>
                  <a:pt x="29" y="102"/>
                </a:lnTo>
                <a:lnTo>
                  <a:pt x="29" y="102"/>
                </a:lnTo>
                <a:lnTo>
                  <a:pt x="29" y="102"/>
                </a:lnTo>
                <a:lnTo>
                  <a:pt x="29" y="102"/>
                </a:lnTo>
                <a:lnTo>
                  <a:pt x="29" y="102"/>
                </a:lnTo>
                <a:lnTo>
                  <a:pt x="29" y="103"/>
                </a:lnTo>
                <a:lnTo>
                  <a:pt x="29" y="103"/>
                </a:lnTo>
                <a:lnTo>
                  <a:pt x="29" y="103"/>
                </a:lnTo>
                <a:lnTo>
                  <a:pt x="29" y="103"/>
                </a:lnTo>
                <a:lnTo>
                  <a:pt x="30" y="103"/>
                </a:lnTo>
                <a:lnTo>
                  <a:pt x="30" y="103"/>
                </a:lnTo>
                <a:lnTo>
                  <a:pt x="30" y="103"/>
                </a:lnTo>
                <a:lnTo>
                  <a:pt x="30" y="103"/>
                </a:lnTo>
                <a:lnTo>
                  <a:pt x="30" y="103"/>
                </a:lnTo>
                <a:lnTo>
                  <a:pt x="30" y="103"/>
                </a:lnTo>
                <a:lnTo>
                  <a:pt x="30" y="103"/>
                </a:lnTo>
                <a:lnTo>
                  <a:pt x="30" y="103"/>
                </a:lnTo>
                <a:lnTo>
                  <a:pt x="30" y="104"/>
                </a:lnTo>
                <a:lnTo>
                  <a:pt x="30" y="104"/>
                </a:lnTo>
                <a:lnTo>
                  <a:pt x="30" y="104"/>
                </a:lnTo>
                <a:lnTo>
                  <a:pt x="30" y="104"/>
                </a:lnTo>
                <a:lnTo>
                  <a:pt x="29" y="104"/>
                </a:lnTo>
                <a:lnTo>
                  <a:pt x="29" y="104"/>
                </a:lnTo>
                <a:lnTo>
                  <a:pt x="29" y="104"/>
                </a:lnTo>
                <a:lnTo>
                  <a:pt x="29" y="104"/>
                </a:lnTo>
                <a:lnTo>
                  <a:pt x="29" y="104"/>
                </a:lnTo>
                <a:lnTo>
                  <a:pt x="29" y="104"/>
                </a:lnTo>
                <a:lnTo>
                  <a:pt x="29" y="104"/>
                </a:lnTo>
                <a:lnTo>
                  <a:pt x="29" y="105"/>
                </a:lnTo>
                <a:lnTo>
                  <a:pt x="29" y="105"/>
                </a:lnTo>
                <a:lnTo>
                  <a:pt x="29" y="105"/>
                </a:lnTo>
                <a:lnTo>
                  <a:pt x="29" y="105"/>
                </a:lnTo>
                <a:lnTo>
                  <a:pt x="29" y="105"/>
                </a:lnTo>
                <a:lnTo>
                  <a:pt x="29" y="105"/>
                </a:lnTo>
                <a:lnTo>
                  <a:pt x="29" y="105"/>
                </a:lnTo>
                <a:lnTo>
                  <a:pt x="29" y="105"/>
                </a:lnTo>
                <a:lnTo>
                  <a:pt x="29" y="105"/>
                </a:lnTo>
                <a:lnTo>
                  <a:pt x="29" y="105"/>
                </a:lnTo>
                <a:lnTo>
                  <a:pt x="29" y="106"/>
                </a:lnTo>
                <a:lnTo>
                  <a:pt x="29" y="106"/>
                </a:lnTo>
                <a:lnTo>
                  <a:pt x="29" y="106"/>
                </a:lnTo>
                <a:lnTo>
                  <a:pt x="29" y="106"/>
                </a:lnTo>
                <a:lnTo>
                  <a:pt x="29" y="106"/>
                </a:lnTo>
                <a:lnTo>
                  <a:pt x="29" y="106"/>
                </a:lnTo>
                <a:lnTo>
                  <a:pt x="28" y="106"/>
                </a:lnTo>
                <a:lnTo>
                  <a:pt x="28" y="106"/>
                </a:lnTo>
                <a:lnTo>
                  <a:pt x="28" y="106"/>
                </a:lnTo>
                <a:lnTo>
                  <a:pt x="28" y="106"/>
                </a:lnTo>
                <a:lnTo>
                  <a:pt x="28" y="106"/>
                </a:lnTo>
                <a:lnTo>
                  <a:pt x="28" y="106"/>
                </a:lnTo>
                <a:lnTo>
                  <a:pt x="28" y="106"/>
                </a:lnTo>
                <a:lnTo>
                  <a:pt x="28" y="106"/>
                </a:lnTo>
                <a:lnTo>
                  <a:pt x="28" y="106"/>
                </a:lnTo>
                <a:lnTo>
                  <a:pt x="28" y="106"/>
                </a:lnTo>
                <a:lnTo>
                  <a:pt x="28" y="107"/>
                </a:lnTo>
                <a:lnTo>
                  <a:pt x="28" y="107"/>
                </a:lnTo>
                <a:lnTo>
                  <a:pt x="28" y="107"/>
                </a:lnTo>
                <a:lnTo>
                  <a:pt x="28" y="107"/>
                </a:lnTo>
                <a:lnTo>
                  <a:pt x="28" y="107"/>
                </a:lnTo>
                <a:lnTo>
                  <a:pt x="28" y="107"/>
                </a:lnTo>
                <a:lnTo>
                  <a:pt x="28" y="107"/>
                </a:lnTo>
                <a:lnTo>
                  <a:pt x="28" y="107"/>
                </a:lnTo>
                <a:lnTo>
                  <a:pt x="28" y="107"/>
                </a:lnTo>
                <a:lnTo>
                  <a:pt x="28" y="107"/>
                </a:lnTo>
                <a:lnTo>
                  <a:pt x="28" y="107"/>
                </a:lnTo>
                <a:lnTo>
                  <a:pt x="28" y="107"/>
                </a:lnTo>
                <a:lnTo>
                  <a:pt x="28" y="108"/>
                </a:lnTo>
                <a:lnTo>
                  <a:pt x="28" y="108"/>
                </a:lnTo>
                <a:lnTo>
                  <a:pt x="28" y="108"/>
                </a:lnTo>
                <a:lnTo>
                  <a:pt x="28" y="108"/>
                </a:lnTo>
                <a:lnTo>
                  <a:pt x="28" y="108"/>
                </a:lnTo>
                <a:lnTo>
                  <a:pt x="28" y="108"/>
                </a:lnTo>
                <a:lnTo>
                  <a:pt x="28" y="108"/>
                </a:lnTo>
                <a:lnTo>
                  <a:pt x="28" y="108"/>
                </a:lnTo>
                <a:lnTo>
                  <a:pt x="28" y="108"/>
                </a:lnTo>
                <a:lnTo>
                  <a:pt x="28" y="108"/>
                </a:lnTo>
                <a:lnTo>
                  <a:pt x="28" y="108"/>
                </a:lnTo>
                <a:lnTo>
                  <a:pt x="28" y="108"/>
                </a:lnTo>
                <a:lnTo>
                  <a:pt x="28" y="108"/>
                </a:lnTo>
                <a:lnTo>
                  <a:pt x="28" y="108"/>
                </a:lnTo>
                <a:lnTo>
                  <a:pt x="28" y="108"/>
                </a:lnTo>
                <a:lnTo>
                  <a:pt x="28" y="108"/>
                </a:lnTo>
                <a:lnTo>
                  <a:pt x="28" y="108"/>
                </a:lnTo>
                <a:lnTo>
                  <a:pt x="28" y="109"/>
                </a:lnTo>
                <a:lnTo>
                  <a:pt x="28" y="109"/>
                </a:lnTo>
                <a:lnTo>
                  <a:pt x="28" y="109"/>
                </a:lnTo>
                <a:lnTo>
                  <a:pt x="28" y="109"/>
                </a:lnTo>
                <a:lnTo>
                  <a:pt x="28" y="109"/>
                </a:lnTo>
                <a:lnTo>
                  <a:pt x="28" y="109"/>
                </a:lnTo>
                <a:lnTo>
                  <a:pt x="28" y="109"/>
                </a:lnTo>
                <a:lnTo>
                  <a:pt x="28" y="109"/>
                </a:lnTo>
                <a:lnTo>
                  <a:pt x="28" y="109"/>
                </a:lnTo>
                <a:lnTo>
                  <a:pt x="28" y="109"/>
                </a:lnTo>
                <a:lnTo>
                  <a:pt x="28" y="109"/>
                </a:lnTo>
                <a:lnTo>
                  <a:pt x="28" y="109"/>
                </a:lnTo>
                <a:lnTo>
                  <a:pt x="28" y="108"/>
                </a:lnTo>
                <a:lnTo>
                  <a:pt x="27" y="108"/>
                </a:lnTo>
                <a:lnTo>
                  <a:pt x="27" y="108"/>
                </a:lnTo>
                <a:lnTo>
                  <a:pt x="27" y="108"/>
                </a:lnTo>
                <a:lnTo>
                  <a:pt x="27" y="108"/>
                </a:lnTo>
                <a:lnTo>
                  <a:pt x="27" y="108"/>
                </a:lnTo>
                <a:lnTo>
                  <a:pt x="27" y="109"/>
                </a:lnTo>
                <a:lnTo>
                  <a:pt x="27" y="109"/>
                </a:lnTo>
                <a:lnTo>
                  <a:pt x="27" y="109"/>
                </a:lnTo>
                <a:lnTo>
                  <a:pt x="27" y="109"/>
                </a:lnTo>
                <a:lnTo>
                  <a:pt x="27" y="109"/>
                </a:lnTo>
                <a:lnTo>
                  <a:pt x="27" y="109"/>
                </a:lnTo>
                <a:lnTo>
                  <a:pt x="27" y="109"/>
                </a:lnTo>
                <a:lnTo>
                  <a:pt x="27" y="109"/>
                </a:lnTo>
                <a:lnTo>
                  <a:pt x="27" y="109"/>
                </a:lnTo>
                <a:lnTo>
                  <a:pt x="27" y="109"/>
                </a:lnTo>
                <a:lnTo>
                  <a:pt x="28" y="109"/>
                </a:lnTo>
                <a:lnTo>
                  <a:pt x="28" y="109"/>
                </a:lnTo>
                <a:lnTo>
                  <a:pt x="28" y="109"/>
                </a:lnTo>
                <a:lnTo>
                  <a:pt x="28" y="109"/>
                </a:lnTo>
                <a:lnTo>
                  <a:pt x="28" y="109"/>
                </a:lnTo>
                <a:lnTo>
                  <a:pt x="28" y="109"/>
                </a:lnTo>
                <a:lnTo>
                  <a:pt x="28" y="109"/>
                </a:lnTo>
                <a:lnTo>
                  <a:pt x="28" y="110"/>
                </a:lnTo>
                <a:lnTo>
                  <a:pt x="28" y="110"/>
                </a:lnTo>
                <a:lnTo>
                  <a:pt x="28" y="110"/>
                </a:lnTo>
                <a:lnTo>
                  <a:pt x="28" y="110"/>
                </a:lnTo>
                <a:lnTo>
                  <a:pt x="28" y="110"/>
                </a:lnTo>
                <a:lnTo>
                  <a:pt x="28" y="110"/>
                </a:lnTo>
                <a:lnTo>
                  <a:pt x="28" y="110"/>
                </a:lnTo>
                <a:lnTo>
                  <a:pt x="28" y="111"/>
                </a:lnTo>
                <a:lnTo>
                  <a:pt x="28" y="111"/>
                </a:lnTo>
                <a:lnTo>
                  <a:pt x="28" y="111"/>
                </a:lnTo>
                <a:lnTo>
                  <a:pt x="28" y="111"/>
                </a:lnTo>
                <a:lnTo>
                  <a:pt x="28" y="111"/>
                </a:lnTo>
                <a:lnTo>
                  <a:pt x="28" y="111"/>
                </a:lnTo>
                <a:lnTo>
                  <a:pt x="28" y="111"/>
                </a:lnTo>
                <a:lnTo>
                  <a:pt x="28" y="111"/>
                </a:lnTo>
                <a:lnTo>
                  <a:pt x="28" y="111"/>
                </a:lnTo>
                <a:lnTo>
                  <a:pt x="28" y="111"/>
                </a:lnTo>
                <a:lnTo>
                  <a:pt x="28" y="111"/>
                </a:lnTo>
                <a:lnTo>
                  <a:pt x="28" y="111"/>
                </a:lnTo>
                <a:lnTo>
                  <a:pt x="28" y="111"/>
                </a:lnTo>
                <a:lnTo>
                  <a:pt x="28" y="111"/>
                </a:lnTo>
                <a:lnTo>
                  <a:pt x="28" y="111"/>
                </a:lnTo>
                <a:lnTo>
                  <a:pt x="28" y="111"/>
                </a:lnTo>
                <a:lnTo>
                  <a:pt x="28" y="111"/>
                </a:lnTo>
                <a:lnTo>
                  <a:pt x="28" y="112"/>
                </a:lnTo>
                <a:lnTo>
                  <a:pt x="28" y="112"/>
                </a:lnTo>
                <a:lnTo>
                  <a:pt x="28" y="112"/>
                </a:lnTo>
                <a:lnTo>
                  <a:pt x="28" y="112"/>
                </a:lnTo>
                <a:lnTo>
                  <a:pt x="28" y="112"/>
                </a:lnTo>
                <a:lnTo>
                  <a:pt x="28" y="112"/>
                </a:lnTo>
                <a:lnTo>
                  <a:pt x="27" y="112"/>
                </a:lnTo>
                <a:lnTo>
                  <a:pt x="27" y="112"/>
                </a:lnTo>
                <a:lnTo>
                  <a:pt x="27" y="112"/>
                </a:lnTo>
                <a:lnTo>
                  <a:pt x="27" y="112"/>
                </a:lnTo>
                <a:lnTo>
                  <a:pt x="27" y="112"/>
                </a:lnTo>
                <a:lnTo>
                  <a:pt x="27" y="113"/>
                </a:lnTo>
                <a:lnTo>
                  <a:pt x="27" y="113"/>
                </a:lnTo>
                <a:lnTo>
                  <a:pt x="27" y="113"/>
                </a:lnTo>
                <a:lnTo>
                  <a:pt x="27" y="113"/>
                </a:lnTo>
                <a:lnTo>
                  <a:pt x="28" y="113"/>
                </a:lnTo>
                <a:lnTo>
                  <a:pt x="28" y="113"/>
                </a:lnTo>
                <a:lnTo>
                  <a:pt x="28" y="113"/>
                </a:lnTo>
                <a:lnTo>
                  <a:pt x="27" y="113"/>
                </a:lnTo>
                <a:lnTo>
                  <a:pt x="27" y="113"/>
                </a:lnTo>
                <a:lnTo>
                  <a:pt x="27" y="113"/>
                </a:lnTo>
                <a:lnTo>
                  <a:pt x="27" y="113"/>
                </a:lnTo>
                <a:lnTo>
                  <a:pt x="27" y="114"/>
                </a:lnTo>
                <a:lnTo>
                  <a:pt x="27" y="114"/>
                </a:lnTo>
                <a:lnTo>
                  <a:pt x="27" y="114"/>
                </a:lnTo>
                <a:lnTo>
                  <a:pt x="27" y="114"/>
                </a:lnTo>
                <a:lnTo>
                  <a:pt x="27" y="114"/>
                </a:lnTo>
                <a:lnTo>
                  <a:pt x="27" y="114"/>
                </a:lnTo>
                <a:lnTo>
                  <a:pt x="27" y="114"/>
                </a:lnTo>
                <a:lnTo>
                  <a:pt x="27" y="114"/>
                </a:lnTo>
                <a:lnTo>
                  <a:pt x="27" y="114"/>
                </a:lnTo>
                <a:lnTo>
                  <a:pt x="27" y="114"/>
                </a:lnTo>
                <a:lnTo>
                  <a:pt x="27" y="114"/>
                </a:lnTo>
                <a:lnTo>
                  <a:pt x="28" y="114"/>
                </a:lnTo>
                <a:lnTo>
                  <a:pt x="28" y="114"/>
                </a:lnTo>
                <a:lnTo>
                  <a:pt x="28" y="114"/>
                </a:lnTo>
                <a:lnTo>
                  <a:pt x="28" y="114"/>
                </a:lnTo>
                <a:lnTo>
                  <a:pt x="28" y="114"/>
                </a:lnTo>
                <a:lnTo>
                  <a:pt x="28" y="114"/>
                </a:lnTo>
                <a:lnTo>
                  <a:pt x="28" y="114"/>
                </a:lnTo>
                <a:lnTo>
                  <a:pt x="28" y="114"/>
                </a:lnTo>
                <a:lnTo>
                  <a:pt x="28" y="114"/>
                </a:lnTo>
                <a:lnTo>
                  <a:pt x="28" y="114"/>
                </a:lnTo>
                <a:lnTo>
                  <a:pt x="28" y="114"/>
                </a:lnTo>
                <a:lnTo>
                  <a:pt x="28" y="114"/>
                </a:lnTo>
                <a:lnTo>
                  <a:pt x="28" y="114"/>
                </a:lnTo>
                <a:lnTo>
                  <a:pt x="28" y="115"/>
                </a:lnTo>
                <a:lnTo>
                  <a:pt x="28" y="115"/>
                </a:lnTo>
                <a:lnTo>
                  <a:pt x="28" y="115"/>
                </a:lnTo>
                <a:lnTo>
                  <a:pt x="28" y="115"/>
                </a:lnTo>
                <a:lnTo>
                  <a:pt x="28" y="115"/>
                </a:lnTo>
                <a:lnTo>
                  <a:pt x="28" y="115"/>
                </a:lnTo>
                <a:lnTo>
                  <a:pt x="28" y="115"/>
                </a:lnTo>
                <a:lnTo>
                  <a:pt x="28" y="115"/>
                </a:lnTo>
                <a:lnTo>
                  <a:pt x="28" y="115"/>
                </a:lnTo>
                <a:lnTo>
                  <a:pt x="28" y="115"/>
                </a:lnTo>
                <a:lnTo>
                  <a:pt x="28" y="115"/>
                </a:lnTo>
                <a:lnTo>
                  <a:pt x="27" y="115"/>
                </a:lnTo>
                <a:lnTo>
                  <a:pt x="27" y="114"/>
                </a:lnTo>
                <a:lnTo>
                  <a:pt x="26" y="114"/>
                </a:lnTo>
                <a:lnTo>
                  <a:pt x="26" y="114"/>
                </a:lnTo>
                <a:lnTo>
                  <a:pt x="26" y="114"/>
                </a:lnTo>
                <a:lnTo>
                  <a:pt x="26" y="114"/>
                </a:lnTo>
                <a:lnTo>
                  <a:pt x="26" y="114"/>
                </a:lnTo>
                <a:lnTo>
                  <a:pt x="26" y="114"/>
                </a:lnTo>
                <a:lnTo>
                  <a:pt x="26" y="114"/>
                </a:lnTo>
                <a:lnTo>
                  <a:pt x="26" y="114"/>
                </a:lnTo>
                <a:lnTo>
                  <a:pt x="26" y="114"/>
                </a:lnTo>
                <a:lnTo>
                  <a:pt x="26" y="114"/>
                </a:lnTo>
                <a:lnTo>
                  <a:pt x="26" y="114"/>
                </a:lnTo>
                <a:lnTo>
                  <a:pt x="26" y="115"/>
                </a:lnTo>
                <a:lnTo>
                  <a:pt x="26" y="115"/>
                </a:lnTo>
                <a:lnTo>
                  <a:pt x="26" y="115"/>
                </a:lnTo>
                <a:lnTo>
                  <a:pt x="26" y="115"/>
                </a:lnTo>
                <a:lnTo>
                  <a:pt x="26" y="115"/>
                </a:lnTo>
                <a:lnTo>
                  <a:pt x="26" y="115"/>
                </a:lnTo>
                <a:lnTo>
                  <a:pt x="26" y="115"/>
                </a:lnTo>
                <a:lnTo>
                  <a:pt x="26" y="115"/>
                </a:lnTo>
                <a:lnTo>
                  <a:pt x="26" y="115"/>
                </a:lnTo>
                <a:lnTo>
                  <a:pt x="26" y="115"/>
                </a:lnTo>
                <a:lnTo>
                  <a:pt x="26" y="115"/>
                </a:lnTo>
                <a:lnTo>
                  <a:pt x="26" y="115"/>
                </a:lnTo>
                <a:lnTo>
                  <a:pt x="27" y="116"/>
                </a:lnTo>
                <a:lnTo>
                  <a:pt x="27" y="116"/>
                </a:lnTo>
                <a:lnTo>
                  <a:pt x="27" y="116"/>
                </a:lnTo>
                <a:lnTo>
                  <a:pt x="27" y="116"/>
                </a:lnTo>
                <a:lnTo>
                  <a:pt x="27" y="116"/>
                </a:lnTo>
                <a:lnTo>
                  <a:pt x="26" y="116"/>
                </a:lnTo>
                <a:lnTo>
                  <a:pt x="26" y="116"/>
                </a:lnTo>
                <a:lnTo>
                  <a:pt x="26" y="116"/>
                </a:lnTo>
                <a:lnTo>
                  <a:pt x="26" y="116"/>
                </a:lnTo>
                <a:lnTo>
                  <a:pt x="26" y="116"/>
                </a:lnTo>
                <a:lnTo>
                  <a:pt x="26" y="116"/>
                </a:lnTo>
                <a:lnTo>
                  <a:pt x="26" y="116"/>
                </a:lnTo>
                <a:lnTo>
                  <a:pt x="26" y="116"/>
                </a:lnTo>
                <a:lnTo>
                  <a:pt x="26" y="116"/>
                </a:lnTo>
                <a:lnTo>
                  <a:pt x="26" y="116"/>
                </a:lnTo>
                <a:lnTo>
                  <a:pt x="26" y="116"/>
                </a:lnTo>
                <a:lnTo>
                  <a:pt x="26" y="117"/>
                </a:lnTo>
                <a:lnTo>
                  <a:pt x="26" y="117"/>
                </a:lnTo>
                <a:lnTo>
                  <a:pt x="26" y="117"/>
                </a:lnTo>
                <a:lnTo>
                  <a:pt x="26" y="117"/>
                </a:lnTo>
                <a:lnTo>
                  <a:pt x="26" y="118"/>
                </a:lnTo>
                <a:lnTo>
                  <a:pt x="26" y="118"/>
                </a:lnTo>
                <a:lnTo>
                  <a:pt x="26" y="118"/>
                </a:lnTo>
                <a:lnTo>
                  <a:pt x="27" y="118"/>
                </a:lnTo>
                <a:lnTo>
                  <a:pt x="27" y="118"/>
                </a:lnTo>
                <a:lnTo>
                  <a:pt x="27" y="118"/>
                </a:lnTo>
                <a:lnTo>
                  <a:pt x="27" y="118"/>
                </a:lnTo>
                <a:lnTo>
                  <a:pt x="27" y="118"/>
                </a:lnTo>
                <a:lnTo>
                  <a:pt x="27" y="118"/>
                </a:lnTo>
                <a:lnTo>
                  <a:pt x="27" y="118"/>
                </a:lnTo>
                <a:lnTo>
                  <a:pt x="27" y="118"/>
                </a:lnTo>
                <a:lnTo>
                  <a:pt x="27" y="118"/>
                </a:lnTo>
                <a:lnTo>
                  <a:pt x="27" y="118"/>
                </a:lnTo>
                <a:lnTo>
                  <a:pt x="27" y="118"/>
                </a:lnTo>
                <a:lnTo>
                  <a:pt x="27" y="118"/>
                </a:lnTo>
                <a:lnTo>
                  <a:pt x="27" y="118"/>
                </a:lnTo>
                <a:lnTo>
                  <a:pt x="27" y="119"/>
                </a:lnTo>
                <a:lnTo>
                  <a:pt x="27" y="119"/>
                </a:lnTo>
                <a:lnTo>
                  <a:pt x="27" y="119"/>
                </a:lnTo>
                <a:lnTo>
                  <a:pt x="27" y="119"/>
                </a:lnTo>
                <a:lnTo>
                  <a:pt x="27" y="119"/>
                </a:lnTo>
                <a:lnTo>
                  <a:pt x="27" y="119"/>
                </a:lnTo>
                <a:lnTo>
                  <a:pt x="27" y="119"/>
                </a:lnTo>
                <a:lnTo>
                  <a:pt x="27" y="119"/>
                </a:lnTo>
                <a:lnTo>
                  <a:pt x="27" y="119"/>
                </a:lnTo>
                <a:lnTo>
                  <a:pt x="27" y="119"/>
                </a:lnTo>
                <a:lnTo>
                  <a:pt x="27" y="119"/>
                </a:lnTo>
                <a:lnTo>
                  <a:pt x="27" y="119"/>
                </a:lnTo>
                <a:lnTo>
                  <a:pt x="28" y="119"/>
                </a:lnTo>
                <a:lnTo>
                  <a:pt x="28" y="119"/>
                </a:lnTo>
                <a:lnTo>
                  <a:pt x="28" y="119"/>
                </a:lnTo>
                <a:lnTo>
                  <a:pt x="28" y="119"/>
                </a:lnTo>
                <a:lnTo>
                  <a:pt x="28" y="119"/>
                </a:lnTo>
                <a:lnTo>
                  <a:pt x="28" y="119"/>
                </a:lnTo>
                <a:lnTo>
                  <a:pt x="28" y="119"/>
                </a:lnTo>
                <a:lnTo>
                  <a:pt x="28" y="119"/>
                </a:lnTo>
                <a:lnTo>
                  <a:pt x="28" y="119"/>
                </a:lnTo>
                <a:lnTo>
                  <a:pt x="28" y="119"/>
                </a:lnTo>
                <a:lnTo>
                  <a:pt x="28" y="120"/>
                </a:lnTo>
                <a:lnTo>
                  <a:pt x="28" y="120"/>
                </a:lnTo>
                <a:lnTo>
                  <a:pt x="28" y="120"/>
                </a:lnTo>
                <a:lnTo>
                  <a:pt x="28" y="120"/>
                </a:lnTo>
                <a:lnTo>
                  <a:pt x="28" y="120"/>
                </a:lnTo>
                <a:lnTo>
                  <a:pt x="28" y="120"/>
                </a:lnTo>
                <a:lnTo>
                  <a:pt x="28" y="120"/>
                </a:lnTo>
                <a:lnTo>
                  <a:pt x="28" y="121"/>
                </a:lnTo>
                <a:lnTo>
                  <a:pt x="28" y="121"/>
                </a:lnTo>
                <a:lnTo>
                  <a:pt x="28" y="121"/>
                </a:lnTo>
                <a:lnTo>
                  <a:pt x="29" y="121"/>
                </a:lnTo>
                <a:lnTo>
                  <a:pt x="29" y="121"/>
                </a:lnTo>
                <a:lnTo>
                  <a:pt x="29" y="121"/>
                </a:lnTo>
                <a:lnTo>
                  <a:pt x="29" y="121"/>
                </a:lnTo>
                <a:lnTo>
                  <a:pt x="29" y="121"/>
                </a:lnTo>
                <a:lnTo>
                  <a:pt x="28" y="121"/>
                </a:lnTo>
                <a:lnTo>
                  <a:pt x="28" y="121"/>
                </a:lnTo>
                <a:lnTo>
                  <a:pt x="28" y="121"/>
                </a:lnTo>
                <a:lnTo>
                  <a:pt x="28" y="121"/>
                </a:lnTo>
                <a:lnTo>
                  <a:pt x="28" y="121"/>
                </a:lnTo>
                <a:lnTo>
                  <a:pt x="28" y="121"/>
                </a:lnTo>
                <a:lnTo>
                  <a:pt x="28" y="121"/>
                </a:lnTo>
                <a:lnTo>
                  <a:pt x="28" y="122"/>
                </a:lnTo>
                <a:lnTo>
                  <a:pt x="28" y="122"/>
                </a:lnTo>
                <a:lnTo>
                  <a:pt x="28" y="122"/>
                </a:lnTo>
                <a:lnTo>
                  <a:pt x="28" y="122"/>
                </a:lnTo>
                <a:lnTo>
                  <a:pt x="28" y="122"/>
                </a:lnTo>
                <a:lnTo>
                  <a:pt x="28" y="122"/>
                </a:lnTo>
                <a:lnTo>
                  <a:pt x="28" y="122"/>
                </a:lnTo>
                <a:lnTo>
                  <a:pt x="28" y="122"/>
                </a:lnTo>
                <a:lnTo>
                  <a:pt x="28" y="122"/>
                </a:lnTo>
                <a:lnTo>
                  <a:pt x="28" y="122"/>
                </a:lnTo>
                <a:lnTo>
                  <a:pt x="28" y="122"/>
                </a:lnTo>
                <a:lnTo>
                  <a:pt x="28" y="122"/>
                </a:lnTo>
                <a:lnTo>
                  <a:pt x="29" y="122"/>
                </a:lnTo>
                <a:lnTo>
                  <a:pt x="29" y="122"/>
                </a:lnTo>
                <a:lnTo>
                  <a:pt x="29" y="122"/>
                </a:lnTo>
                <a:lnTo>
                  <a:pt x="29" y="122"/>
                </a:lnTo>
                <a:lnTo>
                  <a:pt x="29" y="122"/>
                </a:lnTo>
                <a:lnTo>
                  <a:pt x="29" y="122"/>
                </a:lnTo>
                <a:lnTo>
                  <a:pt x="29" y="122"/>
                </a:lnTo>
                <a:lnTo>
                  <a:pt x="29" y="122"/>
                </a:lnTo>
                <a:lnTo>
                  <a:pt x="29" y="122"/>
                </a:lnTo>
                <a:lnTo>
                  <a:pt x="29" y="122"/>
                </a:lnTo>
                <a:lnTo>
                  <a:pt x="29" y="122"/>
                </a:lnTo>
                <a:lnTo>
                  <a:pt x="29" y="122"/>
                </a:lnTo>
                <a:lnTo>
                  <a:pt x="30" y="122"/>
                </a:lnTo>
                <a:lnTo>
                  <a:pt x="30" y="122"/>
                </a:lnTo>
                <a:lnTo>
                  <a:pt x="30" y="122"/>
                </a:lnTo>
                <a:lnTo>
                  <a:pt x="30" y="122"/>
                </a:lnTo>
                <a:lnTo>
                  <a:pt x="30" y="122"/>
                </a:lnTo>
                <a:lnTo>
                  <a:pt x="30" y="122"/>
                </a:lnTo>
                <a:lnTo>
                  <a:pt x="30" y="122"/>
                </a:lnTo>
                <a:lnTo>
                  <a:pt x="30" y="122"/>
                </a:lnTo>
                <a:lnTo>
                  <a:pt x="30" y="121"/>
                </a:lnTo>
                <a:lnTo>
                  <a:pt x="30" y="121"/>
                </a:lnTo>
                <a:lnTo>
                  <a:pt x="30" y="121"/>
                </a:lnTo>
                <a:lnTo>
                  <a:pt x="30" y="121"/>
                </a:lnTo>
                <a:lnTo>
                  <a:pt x="30" y="121"/>
                </a:lnTo>
                <a:lnTo>
                  <a:pt x="30" y="121"/>
                </a:lnTo>
                <a:lnTo>
                  <a:pt x="30" y="121"/>
                </a:lnTo>
                <a:lnTo>
                  <a:pt x="30" y="121"/>
                </a:lnTo>
                <a:lnTo>
                  <a:pt x="30" y="121"/>
                </a:lnTo>
                <a:lnTo>
                  <a:pt x="30" y="122"/>
                </a:lnTo>
                <a:lnTo>
                  <a:pt x="30" y="122"/>
                </a:lnTo>
                <a:lnTo>
                  <a:pt x="30" y="122"/>
                </a:lnTo>
                <a:lnTo>
                  <a:pt x="30" y="122"/>
                </a:lnTo>
                <a:lnTo>
                  <a:pt x="30" y="122"/>
                </a:lnTo>
                <a:lnTo>
                  <a:pt x="31" y="122"/>
                </a:lnTo>
                <a:lnTo>
                  <a:pt x="31" y="122"/>
                </a:lnTo>
                <a:lnTo>
                  <a:pt x="31" y="122"/>
                </a:lnTo>
                <a:lnTo>
                  <a:pt x="31" y="122"/>
                </a:lnTo>
                <a:lnTo>
                  <a:pt x="31" y="122"/>
                </a:lnTo>
                <a:lnTo>
                  <a:pt x="31" y="122"/>
                </a:lnTo>
                <a:lnTo>
                  <a:pt x="32" y="122"/>
                </a:lnTo>
                <a:lnTo>
                  <a:pt x="32" y="122"/>
                </a:lnTo>
                <a:lnTo>
                  <a:pt x="32" y="121"/>
                </a:lnTo>
                <a:lnTo>
                  <a:pt x="32" y="121"/>
                </a:lnTo>
                <a:lnTo>
                  <a:pt x="32" y="121"/>
                </a:lnTo>
                <a:lnTo>
                  <a:pt x="32" y="121"/>
                </a:lnTo>
                <a:lnTo>
                  <a:pt x="32" y="121"/>
                </a:lnTo>
                <a:lnTo>
                  <a:pt x="32" y="121"/>
                </a:lnTo>
                <a:lnTo>
                  <a:pt x="32" y="120"/>
                </a:lnTo>
                <a:lnTo>
                  <a:pt x="32" y="120"/>
                </a:lnTo>
                <a:lnTo>
                  <a:pt x="32" y="119"/>
                </a:lnTo>
                <a:lnTo>
                  <a:pt x="32" y="119"/>
                </a:lnTo>
                <a:lnTo>
                  <a:pt x="33" y="119"/>
                </a:lnTo>
                <a:lnTo>
                  <a:pt x="33" y="119"/>
                </a:lnTo>
                <a:lnTo>
                  <a:pt x="33" y="119"/>
                </a:lnTo>
                <a:lnTo>
                  <a:pt x="33" y="119"/>
                </a:lnTo>
                <a:lnTo>
                  <a:pt x="33" y="119"/>
                </a:lnTo>
                <a:lnTo>
                  <a:pt x="33" y="119"/>
                </a:lnTo>
                <a:lnTo>
                  <a:pt x="33" y="119"/>
                </a:lnTo>
                <a:lnTo>
                  <a:pt x="33" y="119"/>
                </a:lnTo>
                <a:lnTo>
                  <a:pt x="34" y="119"/>
                </a:lnTo>
                <a:lnTo>
                  <a:pt x="34" y="119"/>
                </a:lnTo>
                <a:lnTo>
                  <a:pt x="34" y="119"/>
                </a:lnTo>
                <a:lnTo>
                  <a:pt x="34" y="119"/>
                </a:lnTo>
                <a:lnTo>
                  <a:pt x="34" y="119"/>
                </a:lnTo>
                <a:lnTo>
                  <a:pt x="34" y="119"/>
                </a:lnTo>
                <a:lnTo>
                  <a:pt x="34" y="119"/>
                </a:lnTo>
                <a:lnTo>
                  <a:pt x="35" y="119"/>
                </a:lnTo>
                <a:lnTo>
                  <a:pt x="35" y="119"/>
                </a:lnTo>
                <a:lnTo>
                  <a:pt x="35" y="119"/>
                </a:lnTo>
                <a:lnTo>
                  <a:pt x="35" y="119"/>
                </a:lnTo>
                <a:lnTo>
                  <a:pt x="35" y="119"/>
                </a:lnTo>
                <a:lnTo>
                  <a:pt x="35" y="119"/>
                </a:lnTo>
                <a:lnTo>
                  <a:pt x="35" y="119"/>
                </a:lnTo>
                <a:lnTo>
                  <a:pt x="35" y="119"/>
                </a:lnTo>
                <a:lnTo>
                  <a:pt x="35" y="119"/>
                </a:lnTo>
                <a:lnTo>
                  <a:pt x="35" y="119"/>
                </a:lnTo>
                <a:lnTo>
                  <a:pt x="36" y="119"/>
                </a:lnTo>
                <a:lnTo>
                  <a:pt x="36" y="119"/>
                </a:lnTo>
                <a:lnTo>
                  <a:pt x="36" y="119"/>
                </a:lnTo>
                <a:lnTo>
                  <a:pt x="36" y="119"/>
                </a:lnTo>
                <a:lnTo>
                  <a:pt x="36" y="119"/>
                </a:lnTo>
                <a:lnTo>
                  <a:pt x="36" y="119"/>
                </a:lnTo>
                <a:lnTo>
                  <a:pt x="36" y="119"/>
                </a:lnTo>
                <a:lnTo>
                  <a:pt x="37" y="119"/>
                </a:lnTo>
                <a:lnTo>
                  <a:pt x="37" y="119"/>
                </a:lnTo>
                <a:lnTo>
                  <a:pt x="37" y="119"/>
                </a:lnTo>
                <a:lnTo>
                  <a:pt x="38" y="119"/>
                </a:lnTo>
                <a:lnTo>
                  <a:pt x="38" y="119"/>
                </a:lnTo>
                <a:lnTo>
                  <a:pt x="38" y="119"/>
                </a:lnTo>
                <a:lnTo>
                  <a:pt x="38" y="119"/>
                </a:lnTo>
                <a:lnTo>
                  <a:pt x="38" y="119"/>
                </a:lnTo>
                <a:lnTo>
                  <a:pt x="39" y="119"/>
                </a:lnTo>
                <a:lnTo>
                  <a:pt x="39" y="118"/>
                </a:lnTo>
                <a:lnTo>
                  <a:pt x="39" y="118"/>
                </a:lnTo>
                <a:lnTo>
                  <a:pt x="39" y="118"/>
                </a:lnTo>
                <a:lnTo>
                  <a:pt x="39" y="118"/>
                </a:lnTo>
                <a:lnTo>
                  <a:pt x="39" y="118"/>
                </a:lnTo>
                <a:lnTo>
                  <a:pt x="39" y="118"/>
                </a:lnTo>
                <a:lnTo>
                  <a:pt x="39" y="118"/>
                </a:lnTo>
                <a:lnTo>
                  <a:pt x="39" y="117"/>
                </a:lnTo>
                <a:lnTo>
                  <a:pt x="39" y="117"/>
                </a:lnTo>
                <a:lnTo>
                  <a:pt x="39" y="117"/>
                </a:lnTo>
                <a:lnTo>
                  <a:pt x="40" y="116"/>
                </a:lnTo>
                <a:lnTo>
                  <a:pt x="40" y="116"/>
                </a:lnTo>
                <a:lnTo>
                  <a:pt x="40" y="116"/>
                </a:lnTo>
                <a:lnTo>
                  <a:pt x="40" y="116"/>
                </a:lnTo>
                <a:lnTo>
                  <a:pt x="40" y="116"/>
                </a:lnTo>
                <a:lnTo>
                  <a:pt x="40" y="116"/>
                </a:lnTo>
                <a:lnTo>
                  <a:pt x="40" y="116"/>
                </a:lnTo>
                <a:lnTo>
                  <a:pt x="40" y="116"/>
                </a:lnTo>
                <a:lnTo>
                  <a:pt x="41" y="116"/>
                </a:lnTo>
                <a:lnTo>
                  <a:pt x="41" y="116"/>
                </a:lnTo>
                <a:lnTo>
                  <a:pt x="41" y="116"/>
                </a:lnTo>
                <a:lnTo>
                  <a:pt x="41" y="116"/>
                </a:lnTo>
                <a:lnTo>
                  <a:pt x="41" y="117"/>
                </a:lnTo>
                <a:lnTo>
                  <a:pt x="41" y="118"/>
                </a:lnTo>
                <a:lnTo>
                  <a:pt x="41" y="118"/>
                </a:lnTo>
                <a:lnTo>
                  <a:pt x="41" y="118"/>
                </a:lnTo>
                <a:lnTo>
                  <a:pt x="41" y="118"/>
                </a:lnTo>
                <a:lnTo>
                  <a:pt x="41" y="118"/>
                </a:lnTo>
                <a:lnTo>
                  <a:pt x="41" y="118"/>
                </a:lnTo>
                <a:lnTo>
                  <a:pt x="41" y="119"/>
                </a:lnTo>
                <a:lnTo>
                  <a:pt x="41" y="119"/>
                </a:lnTo>
                <a:lnTo>
                  <a:pt x="42" y="119"/>
                </a:lnTo>
                <a:lnTo>
                  <a:pt x="42" y="119"/>
                </a:lnTo>
                <a:lnTo>
                  <a:pt x="42" y="119"/>
                </a:lnTo>
                <a:lnTo>
                  <a:pt x="42" y="119"/>
                </a:lnTo>
                <a:lnTo>
                  <a:pt x="42" y="119"/>
                </a:lnTo>
                <a:lnTo>
                  <a:pt x="42" y="119"/>
                </a:lnTo>
                <a:lnTo>
                  <a:pt x="42" y="119"/>
                </a:lnTo>
                <a:lnTo>
                  <a:pt x="42" y="119"/>
                </a:lnTo>
                <a:lnTo>
                  <a:pt x="42" y="119"/>
                </a:lnTo>
                <a:lnTo>
                  <a:pt x="42" y="119"/>
                </a:lnTo>
                <a:lnTo>
                  <a:pt x="42" y="120"/>
                </a:lnTo>
                <a:lnTo>
                  <a:pt x="42" y="120"/>
                </a:lnTo>
                <a:lnTo>
                  <a:pt x="42" y="120"/>
                </a:lnTo>
                <a:lnTo>
                  <a:pt x="42" y="120"/>
                </a:lnTo>
                <a:lnTo>
                  <a:pt x="42" y="121"/>
                </a:lnTo>
                <a:lnTo>
                  <a:pt x="42" y="121"/>
                </a:lnTo>
                <a:lnTo>
                  <a:pt x="41" y="121"/>
                </a:lnTo>
                <a:lnTo>
                  <a:pt x="41" y="121"/>
                </a:lnTo>
                <a:lnTo>
                  <a:pt x="41" y="121"/>
                </a:lnTo>
                <a:lnTo>
                  <a:pt x="41" y="121"/>
                </a:lnTo>
                <a:lnTo>
                  <a:pt x="41" y="121"/>
                </a:lnTo>
                <a:lnTo>
                  <a:pt x="41" y="121"/>
                </a:lnTo>
                <a:lnTo>
                  <a:pt x="41" y="121"/>
                </a:lnTo>
                <a:lnTo>
                  <a:pt x="42" y="121"/>
                </a:lnTo>
                <a:lnTo>
                  <a:pt x="42" y="121"/>
                </a:lnTo>
                <a:lnTo>
                  <a:pt x="42" y="121"/>
                </a:lnTo>
                <a:lnTo>
                  <a:pt x="42" y="121"/>
                </a:lnTo>
                <a:lnTo>
                  <a:pt x="42" y="121"/>
                </a:lnTo>
                <a:lnTo>
                  <a:pt x="42" y="121"/>
                </a:lnTo>
                <a:lnTo>
                  <a:pt x="42" y="121"/>
                </a:lnTo>
                <a:lnTo>
                  <a:pt x="42" y="121"/>
                </a:lnTo>
                <a:lnTo>
                  <a:pt x="42" y="121"/>
                </a:lnTo>
                <a:lnTo>
                  <a:pt x="42" y="121"/>
                </a:lnTo>
                <a:lnTo>
                  <a:pt x="42" y="121"/>
                </a:lnTo>
                <a:lnTo>
                  <a:pt x="42" y="121"/>
                </a:lnTo>
                <a:lnTo>
                  <a:pt x="42" y="121"/>
                </a:lnTo>
                <a:lnTo>
                  <a:pt x="42" y="121"/>
                </a:lnTo>
                <a:lnTo>
                  <a:pt x="42" y="121"/>
                </a:lnTo>
                <a:lnTo>
                  <a:pt x="42" y="121"/>
                </a:lnTo>
                <a:lnTo>
                  <a:pt x="42" y="120"/>
                </a:lnTo>
                <a:lnTo>
                  <a:pt x="42" y="120"/>
                </a:lnTo>
                <a:lnTo>
                  <a:pt x="42" y="120"/>
                </a:lnTo>
                <a:lnTo>
                  <a:pt x="42" y="120"/>
                </a:lnTo>
                <a:lnTo>
                  <a:pt x="42" y="120"/>
                </a:lnTo>
                <a:lnTo>
                  <a:pt x="42" y="120"/>
                </a:lnTo>
                <a:lnTo>
                  <a:pt x="42" y="120"/>
                </a:lnTo>
                <a:lnTo>
                  <a:pt x="42" y="120"/>
                </a:lnTo>
                <a:lnTo>
                  <a:pt x="42" y="120"/>
                </a:lnTo>
                <a:lnTo>
                  <a:pt x="42" y="120"/>
                </a:lnTo>
                <a:lnTo>
                  <a:pt x="42" y="120"/>
                </a:lnTo>
                <a:lnTo>
                  <a:pt x="43" y="120"/>
                </a:lnTo>
                <a:lnTo>
                  <a:pt x="43" y="120"/>
                </a:lnTo>
                <a:lnTo>
                  <a:pt x="43" y="120"/>
                </a:lnTo>
                <a:lnTo>
                  <a:pt x="43" y="120"/>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2" y="119"/>
                </a:lnTo>
                <a:lnTo>
                  <a:pt x="42" y="119"/>
                </a:lnTo>
                <a:lnTo>
                  <a:pt x="42" y="119"/>
                </a:lnTo>
                <a:lnTo>
                  <a:pt x="43" y="119"/>
                </a:lnTo>
                <a:lnTo>
                  <a:pt x="43" y="119"/>
                </a:lnTo>
                <a:lnTo>
                  <a:pt x="43" y="119"/>
                </a:lnTo>
                <a:lnTo>
                  <a:pt x="43" y="119"/>
                </a:lnTo>
                <a:lnTo>
                  <a:pt x="43" y="119"/>
                </a:lnTo>
                <a:lnTo>
                  <a:pt x="43" y="119"/>
                </a:lnTo>
                <a:lnTo>
                  <a:pt x="43" y="119"/>
                </a:lnTo>
                <a:lnTo>
                  <a:pt x="43" y="119"/>
                </a:lnTo>
                <a:lnTo>
                  <a:pt x="43" y="119"/>
                </a:lnTo>
                <a:lnTo>
                  <a:pt x="43" y="118"/>
                </a:lnTo>
                <a:lnTo>
                  <a:pt x="43" y="118"/>
                </a:lnTo>
                <a:lnTo>
                  <a:pt x="43" y="118"/>
                </a:lnTo>
                <a:lnTo>
                  <a:pt x="43" y="118"/>
                </a:lnTo>
                <a:lnTo>
                  <a:pt x="44" y="118"/>
                </a:lnTo>
                <a:lnTo>
                  <a:pt x="44" y="118"/>
                </a:lnTo>
                <a:lnTo>
                  <a:pt x="44" y="118"/>
                </a:lnTo>
                <a:lnTo>
                  <a:pt x="44" y="118"/>
                </a:lnTo>
                <a:lnTo>
                  <a:pt x="44" y="118"/>
                </a:lnTo>
                <a:lnTo>
                  <a:pt x="45" y="118"/>
                </a:lnTo>
                <a:lnTo>
                  <a:pt x="45" y="118"/>
                </a:lnTo>
                <a:lnTo>
                  <a:pt x="45" y="118"/>
                </a:lnTo>
                <a:lnTo>
                  <a:pt x="45" y="118"/>
                </a:lnTo>
                <a:lnTo>
                  <a:pt x="45" y="118"/>
                </a:lnTo>
                <a:lnTo>
                  <a:pt x="45" y="118"/>
                </a:lnTo>
                <a:lnTo>
                  <a:pt x="45" y="118"/>
                </a:lnTo>
                <a:lnTo>
                  <a:pt x="45" y="118"/>
                </a:lnTo>
                <a:lnTo>
                  <a:pt x="45" y="118"/>
                </a:lnTo>
                <a:lnTo>
                  <a:pt x="45" y="118"/>
                </a:lnTo>
                <a:lnTo>
                  <a:pt x="45" y="118"/>
                </a:lnTo>
                <a:lnTo>
                  <a:pt x="45" y="118"/>
                </a:lnTo>
                <a:lnTo>
                  <a:pt x="45" y="118"/>
                </a:lnTo>
                <a:lnTo>
                  <a:pt x="45" y="118"/>
                </a:lnTo>
                <a:lnTo>
                  <a:pt x="45" y="118"/>
                </a:lnTo>
                <a:lnTo>
                  <a:pt x="45" y="118"/>
                </a:lnTo>
                <a:lnTo>
                  <a:pt x="45" y="118"/>
                </a:lnTo>
                <a:lnTo>
                  <a:pt x="45" y="118"/>
                </a:lnTo>
                <a:lnTo>
                  <a:pt x="45" y="118"/>
                </a:lnTo>
                <a:lnTo>
                  <a:pt x="46" y="118"/>
                </a:lnTo>
                <a:lnTo>
                  <a:pt x="46" y="118"/>
                </a:lnTo>
                <a:lnTo>
                  <a:pt x="46" y="118"/>
                </a:lnTo>
                <a:lnTo>
                  <a:pt x="46" y="118"/>
                </a:lnTo>
                <a:lnTo>
                  <a:pt x="46" y="118"/>
                </a:lnTo>
                <a:lnTo>
                  <a:pt x="46" y="118"/>
                </a:lnTo>
                <a:lnTo>
                  <a:pt x="46" y="118"/>
                </a:lnTo>
                <a:lnTo>
                  <a:pt x="46" y="118"/>
                </a:lnTo>
                <a:lnTo>
                  <a:pt x="46" y="118"/>
                </a:lnTo>
                <a:lnTo>
                  <a:pt x="46" y="118"/>
                </a:lnTo>
                <a:lnTo>
                  <a:pt x="46" y="118"/>
                </a:lnTo>
                <a:lnTo>
                  <a:pt x="46" y="118"/>
                </a:lnTo>
                <a:lnTo>
                  <a:pt x="46" y="118"/>
                </a:lnTo>
                <a:lnTo>
                  <a:pt x="46" y="118"/>
                </a:lnTo>
                <a:lnTo>
                  <a:pt x="46" y="118"/>
                </a:lnTo>
                <a:lnTo>
                  <a:pt x="46" y="118"/>
                </a:lnTo>
                <a:lnTo>
                  <a:pt x="47" y="118"/>
                </a:lnTo>
                <a:lnTo>
                  <a:pt x="47" y="118"/>
                </a:lnTo>
                <a:lnTo>
                  <a:pt x="47" y="118"/>
                </a:lnTo>
                <a:lnTo>
                  <a:pt x="47" y="118"/>
                </a:lnTo>
                <a:lnTo>
                  <a:pt x="47" y="118"/>
                </a:lnTo>
                <a:lnTo>
                  <a:pt x="47" y="118"/>
                </a:lnTo>
                <a:lnTo>
                  <a:pt x="47" y="118"/>
                </a:lnTo>
                <a:lnTo>
                  <a:pt x="47" y="118"/>
                </a:lnTo>
                <a:lnTo>
                  <a:pt x="47" y="118"/>
                </a:lnTo>
                <a:lnTo>
                  <a:pt x="47" y="117"/>
                </a:lnTo>
                <a:lnTo>
                  <a:pt x="47" y="117"/>
                </a:lnTo>
                <a:lnTo>
                  <a:pt x="47" y="117"/>
                </a:lnTo>
                <a:lnTo>
                  <a:pt x="47" y="117"/>
                </a:lnTo>
                <a:lnTo>
                  <a:pt x="47" y="117"/>
                </a:lnTo>
                <a:lnTo>
                  <a:pt x="47" y="117"/>
                </a:lnTo>
                <a:lnTo>
                  <a:pt x="47" y="117"/>
                </a:lnTo>
                <a:lnTo>
                  <a:pt x="47" y="116"/>
                </a:lnTo>
                <a:lnTo>
                  <a:pt x="48" y="116"/>
                </a:lnTo>
                <a:lnTo>
                  <a:pt x="48" y="116"/>
                </a:lnTo>
                <a:lnTo>
                  <a:pt x="48" y="116"/>
                </a:lnTo>
                <a:lnTo>
                  <a:pt x="48" y="116"/>
                </a:lnTo>
                <a:lnTo>
                  <a:pt x="48" y="117"/>
                </a:lnTo>
                <a:lnTo>
                  <a:pt x="49" y="117"/>
                </a:lnTo>
                <a:lnTo>
                  <a:pt x="49" y="117"/>
                </a:lnTo>
                <a:lnTo>
                  <a:pt x="49" y="117"/>
                </a:lnTo>
                <a:lnTo>
                  <a:pt x="49" y="117"/>
                </a:lnTo>
                <a:lnTo>
                  <a:pt x="49" y="117"/>
                </a:lnTo>
                <a:lnTo>
                  <a:pt x="49" y="117"/>
                </a:lnTo>
                <a:lnTo>
                  <a:pt x="49" y="117"/>
                </a:lnTo>
                <a:lnTo>
                  <a:pt x="49" y="117"/>
                </a:lnTo>
                <a:lnTo>
                  <a:pt x="49" y="117"/>
                </a:lnTo>
                <a:lnTo>
                  <a:pt x="49" y="117"/>
                </a:lnTo>
                <a:lnTo>
                  <a:pt x="49" y="117"/>
                </a:lnTo>
                <a:lnTo>
                  <a:pt x="50" y="117"/>
                </a:lnTo>
                <a:lnTo>
                  <a:pt x="50" y="117"/>
                </a:lnTo>
                <a:lnTo>
                  <a:pt x="50" y="117"/>
                </a:lnTo>
                <a:lnTo>
                  <a:pt x="50" y="117"/>
                </a:lnTo>
                <a:lnTo>
                  <a:pt x="50" y="117"/>
                </a:lnTo>
                <a:lnTo>
                  <a:pt x="50" y="117"/>
                </a:lnTo>
                <a:lnTo>
                  <a:pt x="50" y="117"/>
                </a:lnTo>
                <a:lnTo>
                  <a:pt x="50" y="117"/>
                </a:lnTo>
                <a:lnTo>
                  <a:pt x="50" y="117"/>
                </a:lnTo>
                <a:lnTo>
                  <a:pt x="50" y="117"/>
                </a:lnTo>
                <a:lnTo>
                  <a:pt x="51" y="117"/>
                </a:lnTo>
                <a:lnTo>
                  <a:pt x="51" y="117"/>
                </a:lnTo>
                <a:lnTo>
                  <a:pt x="51" y="117"/>
                </a:lnTo>
                <a:lnTo>
                  <a:pt x="51" y="117"/>
                </a:lnTo>
                <a:lnTo>
                  <a:pt x="51" y="117"/>
                </a:lnTo>
                <a:lnTo>
                  <a:pt x="51" y="117"/>
                </a:lnTo>
                <a:lnTo>
                  <a:pt x="51" y="117"/>
                </a:lnTo>
                <a:lnTo>
                  <a:pt x="51" y="117"/>
                </a:lnTo>
                <a:lnTo>
                  <a:pt x="51" y="117"/>
                </a:lnTo>
                <a:lnTo>
                  <a:pt x="52" y="117"/>
                </a:lnTo>
                <a:lnTo>
                  <a:pt x="52" y="117"/>
                </a:lnTo>
                <a:lnTo>
                  <a:pt x="52" y="117"/>
                </a:lnTo>
                <a:lnTo>
                  <a:pt x="52" y="117"/>
                </a:lnTo>
                <a:lnTo>
                  <a:pt x="52" y="117"/>
                </a:lnTo>
                <a:lnTo>
                  <a:pt x="52" y="117"/>
                </a:lnTo>
                <a:lnTo>
                  <a:pt x="52" y="117"/>
                </a:lnTo>
                <a:lnTo>
                  <a:pt x="52" y="117"/>
                </a:lnTo>
                <a:lnTo>
                  <a:pt x="52" y="117"/>
                </a:lnTo>
                <a:lnTo>
                  <a:pt x="52" y="117"/>
                </a:lnTo>
                <a:lnTo>
                  <a:pt x="52" y="117"/>
                </a:lnTo>
                <a:lnTo>
                  <a:pt x="52" y="117"/>
                </a:lnTo>
                <a:lnTo>
                  <a:pt x="52" y="117"/>
                </a:lnTo>
                <a:lnTo>
                  <a:pt x="52" y="117"/>
                </a:lnTo>
                <a:lnTo>
                  <a:pt x="52" y="117"/>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4" y="116"/>
                </a:lnTo>
                <a:lnTo>
                  <a:pt x="55" y="116"/>
                </a:lnTo>
                <a:lnTo>
                  <a:pt x="55" y="116"/>
                </a:lnTo>
                <a:lnTo>
                  <a:pt x="56" y="116"/>
                </a:lnTo>
                <a:lnTo>
                  <a:pt x="56" y="116"/>
                </a:lnTo>
                <a:lnTo>
                  <a:pt x="57" y="116"/>
                </a:lnTo>
                <a:lnTo>
                  <a:pt x="57" y="116"/>
                </a:lnTo>
                <a:lnTo>
                  <a:pt x="58" y="116"/>
                </a:lnTo>
                <a:lnTo>
                  <a:pt x="59" y="116"/>
                </a:lnTo>
                <a:lnTo>
                  <a:pt x="60" y="116"/>
                </a:lnTo>
                <a:lnTo>
                  <a:pt x="60" y="116"/>
                </a:lnTo>
                <a:lnTo>
                  <a:pt x="61" y="116"/>
                </a:lnTo>
                <a:lnTo>
                  <a:pt x="61" y="116"/>
                </a:lnTo>
                <a:lnTo>
                  <a:pt x="62" y="116"/>
                </a:lnTo>
                <a:lnTo>
                  <a:pt x="63" y="116"/>
                </a:lnTo>
                <a:lnTo>
                  <a:pt x="63" y="116"/>
                </a:lnTo>
                <a:lnTo>
                  <a:pt x="63" y="116"/>
                </a:lnTo>
                <a:lnTo>
                  <a:pt x="63" y="116"/>
                </a:lnTo>
                <a:lnTo>
                  <a:pt x="63" y="116"/>
                </a:lnTo>
                <a:lnTo>
                  <a:pt x="64" y="116"/>
                </a:lnTo>
                <a:lnTo>
                  <a:pt x="64" y="116"/>
                </a:lnTo>
                <a:lnTo>
                  <a:pt x="64" y="116"/>
                </a:lnTo>
                <a:lnTo>
                  <a:pt x="64" y="116"/>
                </a:lnTo>
                <a:lnTo>
                  <a:pt x="64" y="116"/>
                </a:lnTo>
                <a:lnTo>
                  <a:pt x="64" y="115"/>
                </a:lnTo>
                <a:lnTo>
                  <a:pt x="64" y="115"/>
                </a:lnTo>
                <a:lnTo>
                  <a:pt x="64" y="115"/>
                </a:lnTo>
                <a:lnTo>
                  <a:pt x="65" y="116"/>
                </a:lnTo>
                <a:lnTo>
                  <a:pt x="65" y="116"/>
                </a:lnTo>
                <a:lnTo>
                  <a:pt x="66" y="116"/>
                </a:lnTo>
                <a:lnTo>
                  <a:pt x="66" y="116"/>
                </a:lnTo>
                <a:lnTo>
                  <a:pt x="66" y="116"/>
                </a:lnTo>
                <a:lnTo>
                  <a:pt x="66" y="116"/>
                </a:lnTo>
                <a:lnTo>
                  <a:pt x="66" y="116"/>
                </a:lnTo>
                <a:lnTo>
                  <a:pt x="66" y="116"/>
                </a:lnTo>
                <a:lnTo>
                  <a:pt x="66" y="115"/>
                </a:lnTo>
                <a:lnTo>
                  <a:pt x="66" y="115"/>
                </a:lnTo>
                <a:lnTo>
                  <a:pt x="66" y="115"/>
                </a:lnTo>
                <a:lnTo>
                  <a:pt x="66" y="115"/>
                </a:lnTo>
                <a:lnTo>
                  <a:pt x="66" y="115"/>
                </a:lnTo>
                <a:lnTo>
                  <a:pt x="66" y="115"/>
                </a:lnTo>
                <a:lnTo>
                  <a:pt x="66" y="115"/>
                </a:lnTo>
                <a:lnTo>
                  <a:pt x="66" y="115"/>
                </a:lnTo>
                <a:lnTo>
                  <a:pt x="66" y="115"/>
                </a:lnTo>
                <a:lnTo>
                  <a:pt x="66" y="114"/>
                </a:lnTo>
                <a:lnTo>
                  <a:pt x="66" y="114"/>
                </a:lnTo>
                <a:lnTo>
                  <a:pt x="66" y="114"/>
                </a:lnTo>
                <a:lnTo>
                  <a:pt x="66" y="114"/>
                </a:lnTo>
                <a:lnTo>
                  <a:pt x="66" y="114"/>
                </a:lnTo>
                <a:lnTo>
                  <a:pt x="67" y="114"/>
                </a:lnTo>
                <a:lnTo>
                  <a:pt x="67" y="114"/>
                </a:lnTo>
                <a:lnTo>
                  <a:pt x="67" y="114"/>
                </a:lnTo>
                <a:lnTo>
                  <a:pt x="67" y="114"/>
                </a:lnTo>
                <a:lnTo>
                  <a:pt x="68" y="114"/>
                </a:lnTo>
                <a:lnTo>
                  <a:pt x="68" y="114"/>
                </a:lnTo>
                <a:lnTo>
                  <a:pt x="69" y="113"/>
                </a:lnTo>
                <a:lnTo>
                  <a:pt x="69" y="113"/>
                </a:lnTo>
                <a:lnTo>
                  <a:pt x="69" y="113"/>
                </a:lnTo>
                <a:lnTo>
                  <a:pt x="69" y="112"/>
                </a:lnTo>
                <a:lnTo>
                  <a:pt x="70" y="112"/>
                </a:lnTo>
                <a:lnTo>
                  <a:pt x="70" y="112"/>
                </a:lnTo>
                <a:lnTo>
                  <a:pt x="70" y="112"/>
                </a:lnTo>
                <a:lnTo>
                  <a:pt x="70" y="112"/>
                </a:lnTo>
                <a:lnTo>
                  <a:pt x="71" y="112"/>
                </a:lnTo>
                <a:lnTo>
                  <a:pt x="72" y="111"/>
                </a:lnTo>
                <a:lnTo>
                  <a:pt x="73" y="111"/>
                </a:lnTo>
                <a:lnTo>
                  <a:pt x="73" y="111"/>
                </a:lnTo>
                <a:lnTo>
                  <a:pt x="73" y="110"/>
                </a:lnTo>
                <a:lnTo>
                  <a:pt x="73" y="109"/>
                </a:lnTo>
                <a:lnTo>
                  <a:pt x="74" y="109"/>
                </a:lnTo>
                <a:lnTo>
                  <a:pt x="74" y="108"/>
                </a:lnTo>
                <a:lnTo>
                  <a:pt x="74" y="108"/>
                </a:lnTo>
                <a:lnTo>
                  <a:pt x="76" y="107"/>
                </a:lnTo>
                <a:lnTo>
                  <a:pt x="76" y="106"/>
                </a:lnTo>
                <a:lnTo>
                  <a:pt x="77" y="106"/>
                </a:lnTo>
                <a:lnTo>
                  <a:pt x="78" y="105"/>
                </a:lnTo>
                <a:lnTo>
                  <a:pt x="79" y="104"/>
                </a:lnTo>
                <a:lnTo>
                  <a:pt x="79" y="104"/>
                </a:lnTo>
                <a:lnTo>
                  <a:pt x="80" y="104"/>
                </a:lnTo>
                <a:lnTo>
                  <a:pt x="80" y="103"/>
                </a:lnTo>
                <a:lnTo>
                  <a:pt x="81" y="103"/>
                </a:lnTo>
                <a:lnTo>
                  <a:pt x="81" y="102"/>
                </a:lnTo>
                <a:lnTo>
                  <a:pt x="83" y="102"/>
                </a:lnTo>
                <a:lnTo>
                  <a:pt x="83" y="101"/>
                </a:lnTo>
                <a:lnTo>
                  <a:pt x="83" y="101"/>
                </a:lnTo>
                <a:lnTo>
                  <a:pt x="84" y="101"/>
                </a:lnTo>
                <a:lnTo>
                  <a:pt x="84" y="100"/>
                </a:lnTo>
                <a:lnTo>
                  <a:pt x="85" y="100"/>
                </a:lnTo>
                <a:lnTo>
                  <a:pt x="86" y="99"/>
                </a:lnTo>
                <a:lnTo>
                  <a:pt x="86" y="99"/>
                </a:lnTo>
                <a:lnTo>
                  <a:pt x="87" y="99"/>
                </a:lnTo>
                <a:lnTo>
                  <a:pt x="86" y="98"/>
                </a:lnTo>
                <a:lnTo>
                  <a:pt x="86" y="98"/>
                </a:lnTo>
                <a:lnTo>
                  <a:pt x="86" y="97"/>
                </a:lnTo>
                <a:lnTo>
                  <a:pt x="86" y="96"/>
                </a:lnTo>
                <a:lnTo>
                  <a:pt x="86" y="96"/>
                </a:lnTo>
                <a:lnTo>
                  <a:pt x="86" y="96"/>
                </a:lnTo>
                <a:lnTo>
                  <a:pt x="84" y="94"/>
                </a:lnTo>
                <a:lnTo>
                  <a:pt x="84" y="93"/>
                </a:lnTo>
                <a:lnTo>
                  <a:pt x="84" y="93"/>
                </a:lnTo>
                <a:lnTo>
                  <a:pt x="84" y="92"/>
                </a:lnTo>
                <a:lnTo>
                  <a:pt x="84" y="92"/>
                </a:lnTo>
                <a:lnTo>
                  <a:pt x="83" y="92"/>
                </a:lnTo>
                <a:lnTo>
                  <a:pt x="83" y="92"/>
                </a:lnTo>
                <a:lnTo>
                  <a:pt x="81" y="91"/>
                </a:lnTo>
                <a:lnTo>
                  <a:pt x="80" y="91"/>
                </a:lnTo>
                <a:lnTo>
                  <a:pt x="80" y="91"/>
                </a:lnTo>
                <a:lnTo>
                  <a:pt x="79" y="90"/>
                </a:lnTo>
                <a:lnTo>
                  <a:pt x="78" y="89"/>
                </a:lnTo>
                <a:lnTo>
                  <a:pt x="77" y="89"/>
                </a:lnTo>
                <a:lnTo>
                  <a:pt x="77" y="88"/>
                </a:lnTo>
                <a:lnTo>
                  <a:pt x="76" y="88"/>
                </a:lnTo>
                <a:lnTo>
                  <a:pt x="76" y="88"/>
                </a:lnTo>
                <a:lnTo>
                  <a:pt x="75" y="87"/>
                </a:lnTo>
                <a:lnTo>
                  <a:pt x="74" y="87"/>
                </a:lnTo>
                <a:lnTo>
                  <a:pt x="74" y="85"/>
                </a:lnTo>
                <a:lnTo>
                  <a:pt x="73" y="85"/>
                </a:lnTo>
                <a:lnTo>
                  <a:pt x="73" y="84"/>
                </a:lnTo>
                <a:lnTo>
                  <a:pt x="73" y="84"/>
                </a:lnTo>
                <a:lnTo>
                  <a:pt x="73" y="84"/>
                </a:lnTo>
                <a:lnTo>
                  <a:pt x="73" y="83"/>
                </a:lnTo>
                <a:lnTo>
                  <a:pt x="72" y="82"/>
                </a:lnTo>
                <a:lnTo>
                  <a:pt x="72" y="82"/>
                </a:lnTo>
                <a:lnTo>
                  <a:pt x="72" y="82"/>
                </a:lnTo>
                <a:lnTo>
                  <a:pt x="72" y="82"/>
                </a:lnTo>
                <a:lnTo>
                  <a:pt x="73" y="81"/>
                </a:lnTo>
                <a:lnTo>
                  <a:pt x="73" y="81"/>
                </a:lnTo>
                <a:lnTo>
                  <a:pt x="73" y="80"/>
                </a:lnTo>
                <a:lnTo>
                  <a:pt x="73" y="79"/>
                </a:lnTo>
                <a:lnTo>
                  <a:pt x="73" y="78"/>
                </a:lnTo>
                <a:lnTo>
                  <a:pt x="74" y="78"/>
                </a:lnTo>
                <a:lnTo>
                  <a:pt x="74" y="77"/>
                </a:lnTo>
                <a:lnTo>
                  <a:pt x="74" y="77"/>
                </a:lnTo>
                <a:lnTo>
                  <a:pt x="74" y="77"/>
                </a:lnTo>
                <a:lnTo>
                  <a:pt x="74" y="77"/>
                </a:lnTo>
                <a:lnTo>
                  <a:pt x="74" y="77"/>
                </a:lnTo>
                <a:lnTo>
                  <a:pt x="74" y="77"/>
                </a:lnTo>
                <a:lnTo>
                  <a:pt x="74" y="76"/>
                </a:lnTo>
                <a:lnTo>
                  <a:pt x="74" y="76"/>
                </a:lnTo>
                <a:lnTo>
                  <a:pt x="74" y="76"/>
                </a:lnTo>
                <a:lnTo>
                  <a:pt x="74" y="76"/>
                </a:lnTo>
                <a:lnTo>
                  <a:pt x="74" y="76"/>
                </a:lnTo>
                <a:lnTo>
                  <a:pt x="74" y="75"/>
                </a:lnTo>
                <a:lnTo>
                  <a:pt x="74" y="75"/>
                </a:lnTo>
                <a:lnTo>
                  <a:pt x="75" y="75"/>
                </a:lnTo>
                <a:lnTo>
                  <a:pt x="75" y="75"/>
                </a:lnTo>
                <a:lnTo>
                  <a:pt x="75" y="75"/>
                </a:lnTo>
                <a:lnTo>
                  <a:pt x="75" y="75"/>
                </a:lnTo>
                <a:lnTo>
                  <a:pt x="75" y="75"/>
                </a:lnTo>
                <a:lnTo>
                  <a:pt x="76" y="75"/>
                </a:lnTo>
                <a:lnTo>
                  <a:pt x="76" y="75"/>
                </a:lnTo>
                <a:lnTo>
                  <a:pt x="76" y="75"/>
                </a:lnTo>
                <a:lnTo>
                  <a:pt x="76" y="75"/>
                </a:lnTo>
                <a:lnTo>
                  <a:pt x="76" y="75"/>
                </a:lnTo>
                <a:lnTo>
                  <a:pt x="76" y="75"/>
                </a:lnTo>
                <a:lnTo>
                  <a:pt x="76" y="75"/>
                </a:lnTo>
                <a:lnTo>
                  <a:pt x="76" y="75"/>
                </a:lnTo>
                <a:lnTo>
                  <a:pt x="76" y="74"/>
                </a:lnTo>
                <a:lnTo>
                  <a:pt x="77" y="74"/>
                </a:lnTo>
                <a:lnTo>
                  <a:pt x="77" y="74"/>
                </a:lnTo>
                <a:lnTo>
                  <a:pt x="77" y="74"/>
                </a:lnTo>
                <a:lnTo>
                  <a:pt x="77" y="74"/>
                </a:lnTo>
                <a:lnTo>
                  <a:pt x="77" y="74"/>
                </a:lnTo>
                <a:lnTo>
                  <a:pt x="77" y="74"/>
                </a:lnTo>
                <a:lnTo>
                  <a:pt x="77" y="74"/>
                </a:lnTo>
                <a:lnTo>
                  <a:pt x="77" y="74"/>
                </a:lnTo>
                <a:lnTo>
                  <a:pt x="77" y="74"/>
                </a:lnTo>
                <a:lnTo>
                  <a:pt x="77" y="74"/>
                </a:lnTo>
                <a:lnTo>
                  <a:pt x="77" y="74"/>
                </a:lnTo>
                <a:lnTo>
                  <a:pt x="77" y="74"/>
                </a:lnTo>
                <a:lnTo>
                  <a:pt x="77" y="74"/>
                </a:lnTo>
                <a:lnTo>
                  <a:pt x="77" y="73"/>
                </a:lnTo>
                <a:lnTo>
                  <a:pt x="77" y="73"/>
                </a:lnTo>
                <a:lnTo>
                  <a:pt x="77" y="73"/>
                </a:lnTo>
                <a:lnTo>
                  <a:pt x="77" y="73"/>
                </a:lnTo>
                <a:lnTo>
                  <a:pt x="77" y="73"/>
                </a:lnTo>
                <a:lnTo>
                  <a:pt x="77" y="73"/>
                </a:lnTo>
                <a:lnTo>
                  <a:pt x="77" y="73"/>
                </a:lnTo>
                <a:lnTo>
                  <a:pt x="77" y="73"/>
                </a:lnTo>
                <a:lnTo>
                  <a:pt x="77" y="73"/>
                </a:lnTo>
                <a:lnTo>
                  <a:pt x="76" y="73"/>
                </a:lnTo>
                <a:lnTo>
                  <a:pt x="76" y="73"/>
                </a:lnTo>
                <a:lnTo>
                  <a:pt x="76" y="73"/>
                </a:lnTo>
                <a:lnTo>
                  <a:pt x="76" y="73"/>
                </a:lnTo>
                <a:lnTo>
                  <a:pt x="76" y="72"/>
                </a:lnTo>
                <a:lnTo>
                  <a:pt x="76" y="72"/>
                </a:lnTo>
                <a:lnTo>
                  <a:pt x="76" y="72"/>
                </a:lnTo>
                <a:lnTo>
                  <a:pt x="76" y="72"/>
                </a:lnTo>
                <a:lnTo>
                  <a:pt x="76" y="72"/>
                </a:lnTo>
                <a:lnTo>
                  <a:pt x="76" y="72"/>
                </a:lnTo>
                <a:lnTo>
                  <a:pt x="76" y="72"/>
                </a:lnTo>
                <a:lnTo>
                  <a:pt x="76" y="72"/>
                </a:lnTo>
                <a:lnTo>
                  <a:pt x="76" y="72"/>
                </a:lnTo>
                <a:lnTo>
                  <a:pt x="76" y="72"/>
                </a:lnTo>
                <a:lnTo>
                  <a:pt x="76" y="72"/>
                </a:lnTo>
                <a:lnTo>
                  <a:pt x="76" y="72"/>
                </a:lnTo>
                <a:lnTo>
                  <a:pt x="76" y="72"/>
                </a:lnTo>
                <a:lnTo>
                  <a:pt x="76" y="72"/>
                </a:lnTo>
                <a:lnTo>
                  <a:pt x="76" y="71"/>
                </a:lnTo>
                <a:lnTo>
                  <a:pt x="76" y="71"/>
                </a:lnTo>
                <a:lnTo>
                  <a:pt x="75" y="71"/>
                </a:lnTo>
                <a:lnTo>
                  <a:pt x="75" y="71"/>
                </a:lnTo>
                <a:lnTo>
                  <a:pt x="75" y="71"/>
                </a:lnTo>
                <a:lnTo>
                  <a:pt x="75" y="71"/>
                </a:lnTo>
                <a:lnTo>
                  <a:pt x="75" y="71"/>
                </a:lnTo>
                <a:lnTo>
                  <a:pt x="75" y="71"/>
                </a:lnTo>
                <a:lnTo>
                  <a:pt x="75" y="71"/>
                </a:lnTo>
                <a:lnTo>
                  <a:pt x="75" y="71"/>
                </a:lnTo>
                <a:lnTo>
                  <a:pt x="75" y="71"/>
                </a:lnTo>
                <a:lnTo>
                  <a:pt x="75" y="71"/>
                </a:lnTo>
                <a:lnTo>
                  <a:pt x="75" y="71"/>
                </a:lnTo>
                <a:lnTo>
                  <a:pt x="75" y="71"/>
                </a:lnTo>
                <a:lnTo>
                  <a:pt x="75" y="71"/>
                </a:lnTo>
                <a:lnTo>
                  <a:pt x="75" y="71"/>
                </a:lnTo>
                <a:lnTo>
                  <a:pt x="75" y="71"/>
                </a:lnTo>
                <a:lnTo>
                  <a:pt x="75" y="71"/>
                </a:lnTo>
                <a:lnTo>
                  <a:pt x="74" y="71"/>
                </a:lnTo>
                <a:lnTo>
                  <a:pt x="74" y="71"/>
                </a:lnTo>
                <a:lnTo>
                  <a:pt x="74" y="71"/>
                </a:lnTo>
                <a:lnTo>
                  <a:pt x="74" y="71"/>
                </a:lnTo>
                <a:lnTo>
                  <a:pt x="74" y="71"/>
                </a:lnTo>
                <a:lnTo>
                  <a:pt x="74" y="71"/>
                </a:lnTo>
                <a:lnTo>
                  <a:pt x="74" y="70"/>
                </a:lnTo>
                <a:lnTo>
                  <a:pt x="74" y="70"/>
                </a:lnTo>
                <a:lnTo>
                  <a:pt x="74" y="70"/>
                </a:lnTo>
                <a:lnTo>
                  <a:pt x="74" y="70"/>
                </a:lnTo>
                <a:lnTo>
                  <a:pt x="74" y="70"/>
                </a:lnTo>
                <a:lnTo>
                  <a:pt x="74" y="70"/>
                </a:lnTo>
                <a:lnTo>
                  <a:pt x="74" y="70"/>
                </a:lnTo>
                <a:lnTo>
                  <a:pt x="74" y="70"/>
                </a:lnTo>
                <a:lnTo>
                  <a:pt x="74" y="70"/>
                </a:lnTo>
                <a:lnTo>
                  <a:pt x="73" y="70"/>
                </a:lnTo>
                <a:lnTo>
                  <a:pt x="73" y="69"/>
                </a:lnTo>
                <a:lnTo>
                  <a:pt x="73" y="69"/>
                </a:lnTo>
                <a:lnTo>
                  <a:pt x="73" y="69"/>
                </a:lnTo>
                <a:lnTo>
                  <a:pt x="73" y="68"/>
                </a:lnTo>
                <a:lnTo>
                  <a:pt x="73" y="68"/>
                </a:lnTo>
                <a:lnTo>
                  <a:pt x="73" y="68"/>
                </a:lnTo>
                <a:lnTo>
                  <a:pt x="73" y="68"/>
                </a:lnTo>
                <a:lnTo>
                  <a:pt x="73" y="68"/>
                </a:lnTo>
                <a:lnTo>
                  <a:pt x="73" y="68"/>
                </a:lnTo>
                <a:lnTo>
                  <a:pt x="73" y="68"/>
                </a:lnTo>
                <a:lnTo>
                  <a:pt x="73" y="68"/>
                </a:lnTo>
                <a:lnTo>
                  <a:pt x="73" y="68"/>
                </a:lnTo>
                <a:lnTo>
                  <a:pt x="73" y="68"/>
                </a:lnTo>
                <a:lnTo>
                  <a:pt x="73" y="68"/>
                </a:lnTo>
                <a:lnTo>
                  <a:pt x="73" y="68"/>
                </a:lnTo>
                <a:lnTo>
                  <a:pt x="73" y="68"/>
                </a:lnTo>
                <a:lnTo>
                  <a:pt x="73" y="68"/>
                </a:lnTo>
                <a:lnTo>
                  <a:pt x="73" y="68"/>
                </a:lnTo>
                <a:lnTo>
                  <a:pt x="73" y="68"/>
                </a:lnTo>
                <a:lnTo>
                  <a:pt x="73" y="68"/>
                </a:lnTo>
                <a:lnTo>
                  <a:pt x="74" y="67"/>
                </a:lnTo>
                <a:lnTo>
                  <a:pt x="74" y="67"/>
                </a:lnTo>
                <a:lnTo>
                  <a:pt x="74" y="67"/>
                </a:lnTo>
                <a:lnTo>
                  <a:pt x="74" y="67"/>
                </a:lnTo>
                <a:lnTo>
                  <a:pt x="74" y="67"/>
                </a:lnTo>
                <a:lnTo>
                  <a:pt x="74" y="67"/>
                </a:lnTo>
                <a:lnTo>
                  <a:pt x="74" y="67"/>
                </a:lnTo>
                <a:lnTo>
                  <a:pt x="74" y="67"/>
                </a:lnTo>
                <a:lnTo>
                  <a:pt x="74" y="67"/>
                </a:lnTo>
                <a:lnTo>
                  <a:pt x="74" y="67"/>
                </a:lnTo>
                <a:lnTo>
                  <a:pt x="74" y="67"/>
                </a:lnTo>
                <a:lnTo>
                  <a:pt x="74" y="67"/>
                </a:lnTo>
                <a:lnTo>
                  <a:pt x="74" y="67"/>
                </a:lnTo>
                <a:lnTo>
                  <a:pt x="74" y="67"/>
                </a:lnTo>
                <a:lnTo>
                  <a:pt x="74" y="67"/>
                </a:lnTo>
                <a:lnTo>
                  <a:pt x="74" y="67"/>
                </a:lnTo>
                <a:lnTo>
                  <a:pt x="74" y="67"/>
                </a:lnTo>
                <a:lnTo>
                  <a:pt x="74" y="66"/>
                </a:lnTo>
                <a:lnTo>
                  <a:pt x="74" y="66"/>
                </a:lnTo>
                <a:lnTo>
                  <a:pt x="74" y="66"/>
                </a:lnTo>
                <a:lnTo>
                  <a:pt x="74" y="66"/>
                </a:lnTo>
                <a:lnTo>
                  <a:pt x="74" y="66"/>
                </a:lnTo>
                <a:lnTo>
                  <a:pt x="74" y="66"/>
                </a:lnTo>
                <a:lnTo>
                  <a:pt x="74" y="66"/>
                </a:lnTo>
                <a:lnTo>
                  <a:pt x="74" y="65"/>
                </a:lnTo>
                <a:lnTo>
                  <a:pt x="74" y="65"/>
                </a:lnTo>
                <a:lnTo>
                  <a:pt x="74" y="65"/>
                </a:lnTo>
                <a:lnTo>
                  <a:pt x="74" y="65"/>
                </a:lnTo>
                <a:lnTo>
                  <a:pt x="74" y="65"/>
                </a:lnTo>
                <a:lnTo>
                  <a:pt x="74" y="65"/>
                </a:lnTo>
                <a:lnTo>
                  <a:pt x="74" y="65"/>
                </a:lnTo>
                <a:lnTo>
                  <a:pt x="74" y="65"/>
                </a:lnTo>
                <a:lnTo>
                  <a:pt x="74" y="65"/>
                </a:lnTo>
                <a:lnTo>
                  <a:pt x="74" y="65"/>
                </a:lnTo>
                <a:lnTo>
                  <a:pt x="74" y="65"/>
                </a:lnTo>
                <a:lnTo>
                  <a:pt x="74" y="65"/>
                </a:lnTo>
                <a:lnTo>
                  <a:pt x="74" y="65"/>
                </a:lnTo>
                <a:lnTo>
                  <a:pt x="74" y="65"/>
                </a:lnTo>
                <a:lnTo>
                  <a:pt x="74" y="65"/>
                </a:lnTo>
                <a:lnTo>
                  <a:pt x="74" y="65"/>
                </a:lnTo>
                <a:lnTo>
                  <a:pt x="74" y="65"/>
                </a:lnTo>
                <a:lnTo>
                  <a:pt x="74" y="64"/>
                </a:lnTo>
                <a:lnTo>
                  <a:pt x="74" y="64"/>
                </a:lnTo>
                <a:lnTo>
                  <a:pt x="74" y="64"/>
                </a:lnTo>
                <a:lnTo>
                  <a:pt x="74" y="64"/>
                </a:lnTo>
                <a:lnTo>
                  <a:pt x="74" y="64"/>
                </a:lnTo>
                <a:lnTo>
                  <a:pt x="73" y="64"/>
                </a:lnTo>
                <a:lnTo>
                  <a:pt x="73" y="64"/>
                </a:lnTo>
                <a:lnTo>
                  <a:pt x="73" y="64"/>
                </a:lnTo>
                <a:lnTo>
                  <a:pt x="73" y="64"/>
                </a:lnTo>
                <a:lnTo>
                  <a:pt x="73" y="64"/>
                </a:lnTo>
                <a:lnTo>
                  <a:pt x="73" y="64"/>
                </a:lnTo>
                <a:lnTo>
                  <a:pt x="73" y="64"/>
                </a:lnTo>
                <a:lnTo>
                  <a:pt x="73" y="64"/>
                </a:lnTo>
                <a:lnTo>
                  <a:pt x="73" y="64"/>
                </a:lnTo>
                <a:lnTo>
                  <a:pt x="73" y="64"/>
                </a:lnTo>
                <a:lnTo>
                  <a:pt x="73" y="64"/>
                </a:lnTo>
                <a:lnTo>
                  <a:pt x="72" y="64"/>
                </a:lnTo>
                <a:lnTo>
                  <a:pt x="72" y="64"/>
                </a:lnTo>
                <a:lnTo>
                  <a:pt x="72" y="64"/>
                </a:lnTo>
                <a:lnTo>
                  <a:pt x="72" y="64"/>
                </a:lnTo>
                <a:lnTo>
                  <a:pt x="72" y="64"/>
                </a:lnTo>
                <a:lnTo>
                  <a:pt x="72" y="64"/>
                </a:lnTo>
                <a:lnTo>
                  <a:pt x="72" y="64"/>
                </a:lnTo>
                <a:lnTo>
                  <a:pt x="72" y="64"/>
                </a:lnTo>
                <a:lnTo>
                  <a:pt x="72" y="64"/>
                </a:lnTo>
                <a:lnTo>
                  <a:pt x="72" y="64"/>
                </a:lnTo>
                <a:lnTo>
                  <a:pt x="72" y="64"/>
                </a:lnTo>
                <a:lnTo>
                  <a:pt x="72" y="64"/>
                </a:lnTo>
                <a:lnTo>
                  <a:pt x="72" y="63"/>
                </a:lnTo>
                <a:lnTo>
                  <a:pt x="71" y="63"/>
                </a:lnTo>
                <a:lnTo>
                  <a:pt x="71" y="63"/>
                </a:lnTo>
                <a:lnTo>
                  <a:pt x="71" y="63"/>
                </a:lnTo>
                <a:lnTo>
                  <a:pt x="71" y="63"/>
                </a:lnTo>
                <a:lnTo>
                  <a:pt x="71" y="63"/>
                </a:lnTo>
                <a:lnTo>
                  <a:pt x="71" y="63"/>
                </a:lnTo>
                <a:lnTo>
                  <a:pt x="71" y="63"/>
                </a:lnTo>
                <a:lnTo>
                  <a:pt x="71" y="63"/>
                </a:lnTo>
                <a:lnTo>
                  <a:pt x="71" y="63"/>
                </a:lnTo>
                <a:lnTo>
                  <a:pt x="71" y="63"/>
                </a:lnTo>
                <a:lnTo>
                  <a:pt x="70" y="63"/>
                </a:lnTo>
                <a:lnTo>
                  <a:pt x="70" y="63"/>
                </a:lnTo>
                <a:lnTo>
                  <a:pt x="70" y="63"/>
                </a:lnTo>
                <a:lnTo>
                  <a:pt x="70" y="63"/>
                </a:lnTo>
                <a:lnTo>
                  <a:pt x="70" y="63"/>
                </a:lnTo>
                <a:lnTo>
                  <a:pt x="70" y="63"/>
                </a:lnTo>
                <a:lnTo>
                  <a:pt x="70" y="63"/>
                </a:lnTo>
                <a:lnTo>
                  <a:pt x="70" y="62"/>
                </a:lnTo>
                <a:lnTo>
                  <a:pt x="70" y="62"/>
                </a:lnTo>
                <a:lnTo>
                  <a:pt x="70" y="62"/>
                </a:lnTo>
                <a:lnTo>
                  <a:pt x="70" y="62"/>
                </a:lnTo>
                <a:lnTo>
                  <a:pt x="70" y="62"/>
                </a:lnTo>
                <a:lnTo>
                  <a:pt x="70" y="62"/>
                </a:lnTo>
                <a:lnTo>
                  <a:pt x="70" y="61"/>
                </a:lnTo>
                <a:lnTo>
                  <a:pt x="70" y="61"/>
                </a:lnTo>
                <a:lnTo>
                  <a:pt x="70" y="61"/>
                </a:lnTo>
                <a:lnTo>
                  <a:pt x="70" y="61"/>
                </a:lnTo>
                <a:lnTo>
                  <a:pt x="70" y="61"/>
                </a:lnTo>
                <a:lnTo>
                  <a:pt x="70" y="61"/>
                </a:lnTo>
                <a:lnTo>
                  <a:pt x="70" y="61"/>
                </a:lnTo>
                <a:lnTo>
                  <a:pt x="70" y="60"/>
                </a:lnTo>
                <a:lnTo>
                  <a:pt x="70" y="60"/>
                </a:lnTo>
                <a:lnTo>
                  <a:pt x="70" y="60"/>
                </a:lnTo>
                <a:lnTo>
                  <a:pt x="70" y="60"/>
                </a:lnTo>
                <a:lnTo>
                  <a:pt x="70" y="60"/>
                </a:lnTo>
                <a:lnTo>
                  <a:pt x="71" y="60"/>
                </a:lnTo>
                <a:lnTo>
                  <a:pt x="71" y="60"/>
                </a:lnTo>
                <a:lnTo>
                  <a:pt x="71" y="60"/>
                </a:lnTo>
                <a:lnTo>
                  <a:pt x="71" y="60"/>
                </a:lnTo>
                <a:lnTo>
                  <a:pt x="72" y="60"/>
                </a:lnTo>
                <a:lnTo>
                  <a:pt x="72" y="60"/>
                </a:lnTo>
                <a:lnTo>
                  <a:pt x="72" y="59"/>
                </a:lnTo>
                <a:lnTo>
                  <a:pt x="72" y="59"/>
                </a:lnTo>
                <a:lnTo>
                  <a:pt x="72" y="59"/>
                </a:lnTo>
                <a:lnTo>
                  <a:pt x="72" y="59"/>
                </a:lnTo>
                <a:lnTo>
                  <a:pt x="72" y="59"/>
                </a:lnTo>
                <a:lnTo>
                  <a:pt x="72" y="58"/>
                </a:lnTo>
                <a:lnTo>
                  <a:pt x="72" y="58"/>
                </a:lnTo>
                <a:lnTo>
                  <a:pt x="72" y="58"/>
                </a:lnTo>
                <a:lnTo>
                  <a:pt x="72" y="58"/>
                </a:lnTo>
                <a:lnTo>
                  <a:pt x="72" y="58"/>
                </a:lnTo>
                <a:lnTo>
                  <a:pt x="72" y="58"/>
                </a:lnTo>
                <a:lnTo>
                  <a:pt x="72" y="58"/>
                </a:lnTo>
                <a:lnTo>
                  <a:pt x="72" y="58"/>
                </a:lnTo>
                <a:lnTo>
                  <a:pt x="72" y="58"/>
                </a:lnTo>
                <a:lnTo>
                  <a:pt x="72" y="58"/>
                </a:lnTo>
                <a:lnTo>
                  <a:pt x="72" y="58"/>
                </a:lnTo>
                <a:lnTo>
                  <a:pt x="72" y="57"/>
                </a:lnTo>
                <a:lnTo>
                  <a:pt x="72" y="57"/>
                </a:lnTo>
                <a:lnTo>
                  <a:pt x="72" y="57"/>
                </a:lnTo>
                <a:lnTo>
                  <a:pt x="72" y="57"/>
                </a:lnTo>
                <a:lnTo>
                  <a:pt x="72" y="57"/>
                </a:lnTo>
                <a:lnTo>
                  <a:pt x="72" y="57"/>
                </a:lnTo>
                <a:lnTo>
                  <a:pt x="71" y="57"/>
                </a:lnTo>
                <a:lnTo>
                  <a:pt x="71" y="57"/>
                </a:lnTo>
                <a:lnTo>
                  <a:pt x="71" y="57"/>
                </a:lnTo>
                <a:lnTo>
                  <a:pt x="71" y="57"/>
                </a:lnTo>
                <a:lnTo>
                  <a:pt x="71" y="57"/>
                </a:lnTo>
                <a:lnTo>
                  <a:pt x="70" y="57"/>
                </a:lnTo>
                <a:lnTo>
                  <a:pt x="70" y="57"/>
                </a:lnTo>
                <a:lnTo>
                  <a:pt x="70" y="57"/>
                </a:lnTo>
                <a:lnTo>
                  <a:pt x="70" y="57"/>
                </a:lnTo>
                <a:lnTo>
                  <a:pt x="70" y="57"/>
                </a:lnTo>
                <a:lnTo>
                  <a:pt x="70" y="57"/>
                </a:lnTo>
                <a:lnTo>
                  <a:pt x="70" y="56"/>
                </a:lnTo>
                <a:lnTo>
                  <a:pt x="70" y="56"/>
                </a:lnTo>
                <a:lnTo>
                  <a:pt x="70" y="56"/>
                </a:lnTo>
                <a:lnTo>
                  <a:pt x="70" y="56"/>
                </a:lnTo>
                <a:lnTo>
                  <a:pt x="70" y="56"/>
                </a:lnTo>
                <a:lnTo>
                  <a:pt x="70" y="56"/>
                </a:lnTo>
                <a:lnTo>
                  <a:pt x="70" y="56"/>
                </a:lnTo>
                <a:lnTo>
                  <a:pt x="70" y="56"/>
                </a:lnTo>
                <a:lnTo>
                  <a:pt x="70" y="56"/>
                </a:lnTo>
                <a:lnTo>
                  <a:pt x="70" y="56"/>
                </a:lnTo>
                <a:lnTo>
                  <a:pt x="70" y="56"/>
                </a:lnTo>
                <a:lnTo>
                  <a:pt x="70" y="56"/>
                </a:lnTo>
                <a:lnTo>
                  <a:pt x="70" y="56"/>
                </a:lnTo>
                <a:lnTo>
                  <a:pt x="70" y="56"/>
                </a:lnTo>
                <a:lnTo>
                  <a:pt x="69" y="56"/>
                </a:lnTo>
                <a:lnTo>
                  <a:pt x="69" y="56"/>
                </a:lnTo>
                <a:lnTo>
                  <a:pt x="69" y="56"/>
                </a:lnTo>
                <a:lnTo>
                  <a:pt x="69" y="56"/>
                </a:lnTo>
                <a:lnTo>
                  <a:pt x="69" y="56"/>
                </a:lnTo>
                <a:lnTo>
                  <a:pt x="69" y="56"/>
                </a:lnTo>
                <a:lnTo>
                  <a:pt x="69" y="56"/>
                </a:lnTo>
                <a:lnTo>
                  <a:pt x="69" y="56"/>
                </a:lnTo>
                <a:lnTo>
                  <a:pt x="69" y="56"/>
                </a:lnTo>
                <a:lnTo>
                  <a:pt x="69" y="56"/>
                </a:lnTo>
                <a:lnTo>
                  <a:pt x="69" y="56"/>
                </a:lnTo>
                <a:lnTo>
                  <a:pt x="69" y="56"/>
                </a:lnTo>
                <a:lnTo>
                  <a:pt x="69" y="56"/>
                </a:lnTo>
                <a:lnTo>
                  <a:pt x="69" y="56"/>
                </a:lnTo>
                <a:lnTo>
                  <a:pt x="69" y="56"/>
                </a:lnTo>
                <a:lnTo>
                  <a:pt x="69" y="56"/>
                </a:lnTo>
                <a:lnTo>
                  <a:pt x="69" y="56"/>
                </a:lnTo>
                <a:lnTo>
                  <a:pt x="68" y="56"/>
                </a:lnTo>
                <a:lnTo>
                  <a:pt x="68" y="56"/>
                </a:lnTo>
                <a:lnTo>
                  <a:pt x="68" y="56"/>
                </a:lnTo>
                <a:lnTo>
                  <a:pt x="68" y="56"/>
                </a:lnTo>
                <a:lnTo>
                  <a:pt x="68" y="56"/>
                </a:lnTo>
                <a:lnTo>
                  <a:pt x="68" y="56"/>
                </a:lnTo>
                <a:lnTo>
                  <a:pt x="68" y="56"/>
                </a:lnTo>
                <a:lnTo>
                  <a:pt x="68" y="56"/>
                </a:lnTo>
                <a:lnTo>
                  <a:pt x="68" y="56"/>
                </a:lnTo>
                <a:lnTo>
                  <a:pt x="68" y="56"/>
                </a:lnTo>
                <a:lnTo>
                  <a:pt x="67" y="56"/>
                </a:lnTo>
                <a:lnTo>
                  <a:pt x="67" y="56"/>
                </a:lnTo>
                <a:lnTo>
                  <a:pt x="67" y="56"/>
                </a:lnTo>
                <a:lnTo>
                  <a:pt x="67" y="56"/>
                </a:lnTo>
                <a:lnTo>
                  <a:pt x="67" y="55"/>
                </a:lnTo>
                <a:lnTo>
                  <a:pt x="67" y="55"/>
                </a:lnTo>
                <a:lnTo>
                  <a:pt x="67" y="55"/>
                </a:lnTo>
                <a:lnTo>
                  <a:pt x="67" y="55"/>
                </a:lnTo>
                <a:lnTo>
                  <a:pt x="67" y="55"/>
                </a:lnTo>
                <a:lnTo>
                  <a:pt x="67" y="55"/>
                </a:lnTo>
                <a:lnTo>
                  <a:pt x="67" y="55"/>
                </a:lnTo>
                <a:lnTo>
                  <a:pt x="67" y="55"/>
                </a:lnTo>
                <a:lnTo>
                  <a:pt x="67" y="55"/>
                </a:lnTo>
                <a:lnTo>
                  <a:pt x="67" y="55"/>
                </a:lnTo>
                <a:lnTo>
                  <a:pt x="67" y="55"/>
                </a:lnTo>
                <a:lnTo>
                  <a:pt x="67" y="55"/>
                </a:lnTo>
                <a:lnTo>
                  <a:pt x="67" y="55"/>
                </a:lnTo>
                <a:lnTo>
                  <a:pt x="67" y="55"/>
                </a:lnTo>
                <a:lnTo>
                  <a:pt x="67" y="55"/>
                </a:lnTo>
                <a:lnTo>
                  <a:pt x="67" y="55"/>
                </a:lnTo>
                <a:lnTo>
                  <a:pt x="66" y="55"/>
                </a:lnTo>
                <a:lnTo>
                  <a:pt x="66" y="55"/>
                </a:lnTo>
                <a:lnTo>
                  <a:pt x="66" y="55"/>
                </a:lnTo>
                <a:lnTo>
                  <a:pt x="66" y="55"/>
                </a:lnTo>
                <a:lnTo>
                  <a:pt x="66" y="55"/>
                </a:lnTo>
                <a:lnTo>
                  <a:pt x="66" y="55"/>
                </a:lnTo>
                <a:lnTo>
                  <a:pt x="66" y="55"/>
                </a:lnTo>
                <a:lnTo>
                  <a:pt x="66" y="54"/>
                </a:lnTo>
                <a:lnTo>
                  <a:pt x="66" y="54"/>
                </a:lnTo>
                <a:lnTo>
                  <a:pt x="66" y="54"/>
                </a:lnTo>
                <a:lnTo>
                  <a:pt x="66" y="54"/>
                </a:lnTo>
                <a:lnTo>
                  <a:pt x="66" y="54"/>
                </a:lnTo>
                <a:lnTo>
                  <a:pt x="66" y="54"/>
                </a:lnTo>
                <a:lnTo>
                  <a:pt x="66" y="54"/>
                </a:lnTo>
                <a:lnTo>
                  <a:pt x="66" y="54"/>
                </a:lnTo>
                <a:lnTo>
                  <a:pt x="66" y="54"/>
                </a:lnTo>
                <a:lnTo>
                  <a:pt x="66" y="54"/>
                </a:lnTo>
                <a:lnTo>
                  <a:pt x="66" y="53"/>
                </a:lnTo>
                <a:lnTo>
                  <a:pt x="66" y="53"/>
                </a:lnTo>
                <a:lnTo>
                  <a:pt x="66" y="53"/>
                </a:lnTo>
                <a:lnTo>
                  <a:pt x="66" y="53"/>
                </a:lnTo>
                <a:lnTo>
                  <a:pt x="66" y="53"/>
                </a:lnTo>
                <a:lnTo>
                  <a:pt x="66" y="53"/>
                </a:lnTo>
                <a:lnTo>
                  <a:pt x="66" y="53"/>
                </a:lnTo>
                <a:lnTo>
                  <a:pt x="66" y="53"/>
                </a:lnTo>
                <a:lnTo>
                  <a:pt x="66" y="53"/>
                </a:lnTo>
                <a:lnTo>
                  <a:pt x="66" y="52"/>
                </a:lnTo>
                <a:lnTo>
                  <a:pt x="66" y="52"/>
                </a:lnTo>
                <a:lnTo>
                  <a:pt x="66" y="52"/>
                </a:lnTo>
                <a:lnTo>
                  <a:pt x="66" y="52"/>
                </a:lnTo>
                <a:lnTo>
                  <a:pt x="66" y="52"/>
                </a:lnTo>
                <a:lnTo>
                  <a:pt x="66" y="52"/>
                </a:lnTo>
                <a:lnTo>
                  <a:pt x="66" y="52"/>
                </a:lnTo>
                <a:lnTo>
                  <a:pt x="66" y="52"/>
                </a:lnTo>
                <a:lnTo>
                  <a:pt x="66" y="51"/>
                </a:lnTo>
                <a:lnTo>
                  <a:pt x="66" y="51"/>
                </a:lnTo>
                <a:lnTo>
                  <a:pt x="66" y="51"/>
                </a:lnTo>
                <a:lnTo>
                  <a:pt x="66" y="51"/>
                </a:lnTo>
                <a:lnTo>
                  <a:pt x="66" y="51"/>
                </a:lnTo>
                <a:lnTo>
                  <a:pt x="66" y="51"/>
                </a:lnTo>
                <a:lnTo>
                  <a:pt x="66" y="51"/>
                </a:lnTo>
                <a:lnTo>
                  <a:pt x="66" y="51"/>
                </a:lnTo>
                <a:lnTo>
                  <a:pt x="66" y="51"/>
                </a:lnTo>
                <a:lnTo>
                  <a:pt x="66" y="51"/>
                </a:lnTo>
                <a:lnTo>
                  <a:pt x="66" y="51"/>
                </a:lnTo>
                <a:lnTo>
                  <a:pt x="66" y="51"/>
                </a:lnTo>
                <a:lnTo>
                  <a:pt x="66" y="50"/>
                </a:lnTo>
                <a:lnTo>
                  <a:pt x="66" y="50"/>
                </a:lnTo>
                <a:lnTo>
                  <a:pt x="66" y="50"/>
                </a:lnTo>
                <a:lnTo>
                  <a:pt x="66" y="50"/>
                </a:lnTo>
                <a:lnTo>
                  <a:pt x="67" y="50"/>
                </a:lnTo>
                <a:lnTo>
                  <a:pt x="67" y="50"/>
                </a:lnTo>
                <a:lnTo>
                  <a:pt x="67" y="50"/>
                </a:lnTo>
                <a:lnTo>
                  <a:pt x="67" y="50"/>
                </a:lnTo>
                <a:lnTo>
                  <a:pt x="67" y="50"/>
                </a:lnTo>
                <a:lnTo>
                  <a:pt x="67" y="50"/>
                </a:lnTo>
                <a:lnTo>
                  <a:pt x="67" y="50"/>
                </a:lnTo>
                <a:lnTo>
                  <a:pt x="67" y="49"/>
                </a:lnTo>
                <a:lnTo>
                  <a:pt x="66" y="49"/>
                </a:lnTo>
                <a:lnTo>
                  <a:pt x="66" y="49"/>
                </a:lnTo>
                <a:lnTo>
                  <a:pt x="66" y="49"/>
                </a:lnTo>
                <a:lnTo>
                  <a:pt x="66" y="49"/>
                </a:lnTo>
                <a:lnTo>
                  <a:pt x="66" y="49"/>
                </a:lnTo>
                <a:lnTo>
                  <a:pt x="66" y="49"/>
                </a:lnTo>
                <a:lnTo>
                  <a:pt x="67" y="49"/>
                </a:lnTo>
                <a:lnTo>
                  <a:pt x="67" y="48"/>
                </a:lnTo>
                <a:lnTo>
                  <a:pt x="67" y="48"/>
                </a:lnTo>
                <a:lnTo>
                  <a:pt x="67" y="48"/>
                </a:lnTo>
                <a:lnTo>
                  <a:pt x="67" y="48"/>
                </a:lnTo>
                <a:lnTo>
                  <a:pt x="67" y="48"/>
                </a:lnTo>
                <a:lnTo>
                  <a:pt x="67" y="48"/>
                </a:lnTo>
                <a:lnTo>
                  <a:pt x="67" y="48"/>
                </a:lnTo>
                <a:lnTo>
                  <a:pt x="67" y="48"/>
                </a:lnTo>
                <a:lnTo>
                  <a:pt x="67" y="48"/>
                </a:lnTo>
                <a:lnTo>
                  <a:pt x="67" y="48"/>
                </a:lnTo>
                <a:lnTo>
                  <a:pt x="67" y="47"/>
                </a:lnTo>
                <a:lnTo>
                  <a:pt x="67" y="47"/>
                </a:lnTo>
                <a:lnTo>
                  <a:pt x="67" y="47"/>
                </a:lnTo>
                <a:lnTo>
                  <a:pt x="67" y="47"/>
                </a:lnTo>
                <a:lnTo>
                  <a:pt x="67" y="47"/>
                </a:lnTo>
                <a:lnTo>
                  <a:pt x="67" y="47"/>
                </a:lnTo>
                <a:lnTo>
                  <a:pt x="67" y="47"/>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8" y="48"/>
                </a:lnTo>
                <a:lnTo>
                  <a:pt x="68" y="48"/>
                </a:lnTo>
                <a:lnTo>
                  <a:pt x="68" y="48"/>
                </a:lnTo>
                <a:lnTo>
                  <a:pt x="68" y="48"/>
                </a:lnTo>
                <a:lnTo>
                  <a:pt x="68" y="48"/>
                </a:lnTo>
                <a:lnTo>
                  <a:pt x="68" y="48"/>
                </a:lnTo>
                <a:lnTo>
                  <a:pt x="68" y="48"/>
                </a:lnTo>
                <a:lnTo>
                  <a:pt x="68" y="48"/>
                </a:lnTo>
                <a:lnTo>
                  <a:pt x="68" y="48"/>
                </a:lnTo>
                <a:lnTo>
                  <a:pt x="68" y="48"/>
                </a:lnTo>
                <a:lnTo>
                  <a:pt x="68" y="48"/>
                </a:lnTo>
                <a:lnTo>
                  <a:pt x="68" y="48"/>
                </a:lnTo>
                <a:lnTo>
                  <a:pt x="68" y="48"/>
                </a:lnTo>
                <a:lnTo>
                  <a:pt x="68" y="48"/>
                </a:lnTo>
                <a:lnTo>
                  <a:pt x="68" y="48"/>
                </a:lnTo>
                <a:lnTo>
                  <a:pt x="68" y="48"/>
                </a:lnTo>
                <a:lnTo>
                  <a:pt x="68" y="48"/>
                </a:lnTo>
                <a:lnTo>
                  <a:pt x="68" y="48"/>
                </a:lnTo>
                <a:lnTo>
                  <a:pt x="68" y="48"/>
                </a:lnTo>
                <a:lnTo>
                  <a:pt x="69" y="48"/>
                </a:lnTo>
                <a:lnTo>
                  <a:pt x="69" y="48"/>
                </a:lnTo>
                <a:lnTo>
                  <a:pt x="69" y="48"/>
                </a:lnTo>
                <a:lnTo>
                  <a:pt x="69" y="48"/>
                </a:lnTo>
                <a:lnTo>
                  <a:pt x="69" y="48"/>
                </a:lnTo>
                <a:lnTo>
                  <a:pt x="69" y="48"/>
                </a:lnTo>
                <a:lnTo>
                  <a:pt x="69" y="48"/>
                </a:lnTo>
                <a:lnTo>
                  <a:pt x="69" y="48"/>
                </a:lnTo>
                <a:lnTo>
                  <a:pt x="69" y="48"/>
                </a:lnTo>
                <a:lnTo>
                  <a:pt x="69" y="48"/>
                </a:lnTo>
                <a:lnTo>
                  <a:pt x="69" y="48"/>
                </a:lnTo>
                <a:lnTo>
                  <a:pt x="69" y="48"/>
                </a:lnTo>
                <a:lnTo>
                  <a:pt x="69" y="48"/>
                </a:lnTo>
                <a:lnTo>
                  <a:pt x="69" y="48"/>
                </a:lnTo>
                <a:lnTo>
                  <a:pt x="69" y="48"/>
                </a:lnTo>
                <a:lnTo>
                  <a:pt x="69" y="48"/>
                </a:lnTo>
                <a:lnTo>
                  <a:pt x="69" y="48"/>
                </a:lnTo>
                <a:lnTo>
                  <a:pt x="69"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69" y="48"/>
                </a:lnTo>
                <a:lnTo>
                  <a:pt x="69" y="48"/>
                </a:lnTo>
                <a:lnTo>
                  <a:pt x="69" y="48"/>
                </a:lnTo>
                <a:lnTo>
                  <a:pt x="69" y="48"/>
                </a:lnTo>
                <a:lnTo>
                  <a:pt x="70" y="48"/>
                </a:lnTo>
                <a:lnTo>
                  <a:pt x="70" y="48"/>
                </a:lnTo>
                <a:lnTo>
                  <a:pt x="70" y="48"/>
                </a:lnTo>
                <a:lnTo>
                  <a:pt x="70" y="48"/>
                </a:lnTo>
                <a:lnTo>
                  <a:pt x="70" y="48"/>
                </a:lnTo>
                <a:lnTo>
                  <a:pt x="70" y="48"/>
                </a:lnTo>
                <a:lnTo>
                  <a:pt x="70" y="48"/>
                </a:lnTo>
                <a:lnTo>
                  <a:pt x="70" y="48"/>
                </a:lnTo>
                <a:lnTo>
                  <a:pt x="70" y="48"/>
                </a:lnTo>
                <a:lnTo>
                  <a:pt x="70" y="48"/>
                </a:lnTo>
                <a:lnTo>
                  <a:pt x="70" y="47"/>
                </a:lnTo>
                <a:lnTo>
                  <a:pt x="70" y="47"/>
                </a:lnTo>
                <a:lnTo>
                  <a:pt x="70" y="47"/>
                </a:lnTo>
                <a:lnTo>
                  <a:pt x="70" y="47"/>
                </a:lnTo>
                <a:lnTo>
                  <a:pt x="70" y="47"/>
                </a:lnTo>
                <a:lnTo>
                  <a:pt x="70" y="47"/>
                </a:lnTo>
                <a:lnTo>
                  <a:pt x="70" y="47"/>
                </a:lnTo>
                <a:lnTo>
                  <a:pt x="70" y="47"/>
                </a:lnTo>
                <a:lnTo>
                  <a:pt x="70" y="47"/>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1" y="48"/>
                </a:lnTo>
                <a:lnTo>
                  <a:pt x="71" y="48"/>
                </a:lnTo>
                <a:lnTo>
                  <a:pt x="71" y="48"/>
                </a:lnTo>
                <a:lnTo>
                  <a:pt x="71" y="48"/>
                </a:lnTo>
                <a:lnTo>
                  <a:pt x="71" y="48"/>
                </a:lnTo>
                <a:lnTo>
                  <a:pt x="71" y="48"/>
                </a:lnTo>
                <a:lnTo>
                  <a:pt x="71" y="48"/>
                </a:lnTo>
                <a:lnTo>
                  <a:pt x="71" y="48"/>
                </a:lnTo>
                <a:lnTo>
                  <a:pt x="71" y="48"/>
                </a:lnTo>
                <a:lnTo>
                  <a:pt x="71" y="48"/>
                </a:lnTo>
                <a:lnTo>
                  <a:pt x="71" y="48"/>
                </a:lnTo>
                <a:lnTo>
                  <a:pt x="71" y="48"/>
                </a:lnTo>
                <a:lnTo>
                  <a:pt x="71" y="48"/>
                </a:lnTo>
                <a:lnTo>
                  <a:pt x="71" y="47"/>
                </a:lnTo>
                <a:lnTo>
                  <a:pt x="71" y="47"/>
                </a:lnTo>
                <a:lnTo>
                  <a:pt x="71" y="47"/>
                </a:lnTo>
                <a:lnTo>
                  <a:pt x="71" y="47"/>
                </a:lnTo>
                <a:lnTo>
                  <a:pt x="71" y="47"/>
                </a:lnTo>
                <a:lnTo>
                  <a:pt x="71" y="47"/>
                </a:lnTo>
                <a:lnTo>
                  <a:pt x="71" y="47"/>
                </a:lnTo>
                <a:lnTo>
                  <a:pt x="71" y="47"/>
                </a:lnTo>
                <a:lnTo>
                  <a:pt x="71" y="47"/>
                </a:lnTo>
                <a:lnTo>
                  <a:pt x="71" y="47"/>
                </a:lnTo>
                <a:lnTo>
                  <a:pt x="71"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8"/>
                </a:lnTo>
                <a:lnTo>
                  <a:pt x="73" y="48"/>
                </a:lnTo>
                <a:lnTo>
                  <a:pt x="73" y="48"/>
                </a:lnTo>
                <a:lnTo>
                  <a:pt x="73" y="48"/>
                </a:lnTo>
                <a:lnTo>
                  <a:pt x="73" y="48"/>
                </a:lnTo>
                <a:lnTo>
                  <a:pt x="73" y="48"/>
                </a:lnTo>
                <a:lnTo>
                  <a:pt x="73" y="48"/>
                </a:lnTo>
                <a:lnTo>
                  <a:pt x="73" y="48"/>
                </a:lnTo>
                <a:lnTo>
                  <a:pt x="73" y="48"/>
                </a:lnTo>
                <a:lnTo>
                  <a:pt x="73" y="48"/>
                </a:lnTo>
                <a:lnTo>
                  <a:pt x="73" y="48"/>
                </a:lnTo>
                <a:lnTo>
                  <a:pt x="73" y="48"/>
                </a:lnTo>
                <a:lnTo>
                  <a:pt x="73" y="48"/>
                </a:lnTo>
                <a:lnTo>
                  <a:pt x="73" y="48"/>
                </a:lnTo>
                <a:lnTo>
                  <a:pt x="73" y="48"/>
                </a:lnTo>
                <a:lnTo>
                  <a:pt x="73" y="47"/>
                </a:lnTo>
                <a:lnTo>
                  <a:pt x="73" y="47"/>
                </a:lnTo>
                <a:lnTo>
                  <a:pt x="73"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6"/>
                </a:lnTo>
                <a:lnTo>
                  <a:pt x="76" y="46"/>
                </a:lnTo>
                <a:lnTo>
                  <a:pt x="76" y="46"/>
                </a:lnTo>
                <a:lnTo>
                  <a:pt x="76" y="46"/>
                </a:lnTo>
                <a:lnTo>
                  <a:pt x="76" y="46"/>
                </a:lnTo>
                <a:lnTo>
                  <a:pt x="76" y="46"/>
                </a:lnTo>
                <a:lnTo>
                  <a:pt x="76" y="46"/>
                </a:lnTo>
                <a:lnTo>
                  <a:pt x="76" y="46"/>
                </a:lnTo>
                <a:lnTo>
                  <a:pt x="76" y="46"/>
                </a:lnTo>
                <a:lnTo>
                  <a:pt x="76" y="46"/>
                </a:lnTo>
                <a:lnTo>
                  <a:pt x="77" y="47"/>
                </a:lnTo>
                <a:lnTo>
                  <a:pt x="77" y="47"/>
                </a:lnTo>
                <a:lnTo>
                  <a:pt x="77" y="47"/>
                </a:lnTo>
                <a:lnTo>
                  <a:pt x="77" y="47"/>
                </a:lnTo>
                <a:lnTo>
                  <a:pt x="77" y="47"/>
                </a:lnTo>
                <a:lnTo>
                  <a:pt x="77" y="47"/>
                </a:lnTo>
                <a:lnTo>
                  <a:pt x="77" y="47"/>
                </a:lnTo>
                <a:lnTo>
                  <a:pt x="77" y="47"/>
                </a:lnTo>
                <a:lnTo>
                  <a:pt x="77" y="47"/>
                </a:lnTo>
                <a:lnTo>
                  <a:pt x="77" y="47"/>
                </a:lnTo>
                <a:lnTo>
                  <a:pt x="77" y="47"/>
                </a:lnTo>
                <a:lnTo>
                  <a:pt x="77" y="47"/>
                </a:lnTo>
                <a:lnTo>
                  <a:pt x="77" y="47"/>
                </a:lnTo>
                <a:lnTo>
                  <a:pt x="77" y="47"/>
                </a:lnTo>
                <a:lnTo>
                  <a:pt x="77" y="47"/>
                </a:lnTo>
                <a:lnTo>
                  <a:pt x="77" y="47"/>
                </a:lnTo>
                <a:lnTo>
                  <a:pt x="77" y="47"/>
                </a:lnTo>
                <a:lnTo>
                  <a:pt x="77" y="47"/>
                </a:lnTo>
                <a:lnTo>
                  <a:pt x="77" y="47"/>
                </a:lnTo>
                <a:lnTo>
                  <a:pt x="77" y="46"/>
                </a:lnTo>
                <a:lnTo>
                  <a:pt x="77" y="46"/>
                </a:lnTo>
                <a:lnTo>
                  <a:pt x="77" y="46"/>
                </a:lnTo>
                <a:lnTo>
                  <a:pt x="77" y="46"/>
                </a:lnTo>
                <a:lnTo>
                  <a:pt x="77" y="46"/>
                </a:lnTo>
                <a:lnTo>
                  <a:pt x="77" y="46"/>
                </a:lnTo>
                <a:lnTo>
                  <a:pt x="77" y="46"/>
                </a:lnTo>
                <a:lnTo>
                  <a:pt x="77" y="46"/>
                </a:lnTo>
                <a:lnTo>
                  <a:pt x="77" y="47"/>
                </a:lnTo>
                <a:lnTo>
                  <a:pt x="77" y="47"/>
                </a:lnTo>
                <a:lnTo>
                  <a:pt x="77" y="47"/>
                </a:lnTo>
                <a:lnTo>
                  <a:pt x="77" y="47"/>
                </a:lnTo>
                <a:lnTo>
                  <a:pt x="77" y="46"/>
                </a:lnTo>
                <a:lnTo>
                  <a:pt x="77" y="46"/>
                </a:lnTo>
                <a:lnTo>
                  <a:pt x="77" y="46"/>
                </a:lnTo>
                <a:lnTo>
                  <a:pt x="77" y="46"/>
                </a:lnTo>
                <a:lnTo>
                  <a:pt x="77" y="46"/>
                </a:lnTo>
                <a:lnTo>
                  <a:pt x="77" y="46"/>
                </a:lnTo>
                <a:lnTo>
                  <a:pt x="77" y="46"/>
                </a:lnTo>
                <a:lnTo>
                  <a:pt x="77" y="46"/>
                </a:lnTo>
                <a:lnTo>
                  <a:pt x="77" y="46"/>
                </a:lnTo>
                <a:lnTo>
                  <a:pt x="77" y="46"/>
                </a:lnTo>
                <a:lnTo>
                  <a:pt x="78" y="46"/>
                </a:lnTo>
                <a:lnTo>
                  <a:pt x="78" y="46"/>
                </a:lnTo>
                <a:lnTo>
                  <a:pt x="78" y="46"/>
                </a:lnTo>
                <a:lnTo>
                  <a:pt x="78" y="46"/>
                </a:lnTo>
                <a:lnTo>
                  <a:pt x="78" y="46"/>
                </a:lnTo>
                <a:lnTo>
                  <a:pt x="78" y="46"/>
                </a:lnTo>
                <a:lnTo>
                  <a:pt x="78" y="46"/>
                </a:lnTo>
                <a:lnTo>
                  <a:pt x="78" y="46"/>
                </a:lnTo>
                <a:lnTo>
                  <a:pt x="78" y="46"/>
                </a:lnTo>
                <a:lnTo>
                  <a:pt x="78" y="46"/>
                </a:lnTo>
                <a:lnTo>
                  <a:pt x="78" y="46"/>
                </a:lnTo>
                <a:lnTo>
                  <a:pt x="79" y="47"/>
                </a:lnTo>
                <a:lnTo>
                  <a:pt x="79" y="47"/>
                </a:lnTo>
                <a:lnTo>
                  <a:pt x="79" y="47"/>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80" y="46"/>
                </a:lnTo>
                <a:lnTo>
                  <a:pt x="80" y="46"/>
                </a:lnTo>
                <a:lnTo>
                  <a:pt x="80" y="46"/>
                </a:lnTo>
                <a:lnTo>
                  <a:pt x="80" y="46"/>
                </a:lnTo>
                <a:lnTo>
                  <a:pt x="80" y="46"/>
                </a:lnTo>
                <a:lnTo>
                  <a:pt x="80" y="46"/>
                </a:lnTo>
                <a:lnTo>
                  <a:pt x="80" y="46"/>
                </a:lnTo>
                <a:lnTo>
                  <a:pt x="80" y="46"/>
                </a:lnTo>
                <a:lnTo>
                  <a:pt x="80" y="46"/>
                </a:lnTo>
                <a:lnTo>
                  <a:pt x="80" y="46"/>
                </a:lnTo>
                <a:lnTo>
                  <a:pt x="80" y="46"/>
                </a:lnTo>
                <a:lnTo>
                  <a:pt x="80" y="46"/>
                </a:lnTo>
                <a:lnTo>
                  <a:pt x="80" y="46"/>
                </a:lnTo>
                <a:lnTo>
                  <a:pt x="80" y="46"/>
                </a:lnTo>
                <a:lnTo>
                  <a:pt x="80" y="46"/>
                </a:lnTo>
                <a:lnTo>
                  <a:pt x="80" y="46"/>
                </a:lnTo>
                <a:lnTo>
                  <a:pt x="80" y="46"/>
                </a:lnTo>
                <a:lnTo>
                  <a:pt x="80" y="46"/>
                </a:lnTo>
                <a:lnTo>
                  <a:pt x="81" y="46"/>
                </a:lnTo>
                <a:lnTo>
                  <a:pt x="81" y="46"/>
                </a:lnTo>
                <a:lnTo>
                  <a:pt x="81" y="46"/>
                </a:lnTo>
                <a:lnTo>
                  <a:pt x="81" y="46"/>
                </a:lnTo>
                <a:lnTo>
                  <a:pt x="81" y="46"/>
                </a:lnTo>
                <a:lnTo>
                  <a:pt x="81" y="46"/>
                </a:lnTo>
                <a:lnTo>
                  <a:pt x="81" y="45"/>
                </a:lnTo>
                <a:lnTo>
                  <a:pt x="81" y="45"/>
                </a:lnTo>
                <a:lnTo>
                  <a:pt x="81" y="45"/>
                </a:lnTo>
                <a:lnTo>
                  <a:pt x="81" y="45"/>
                </a:lnTo>
                <a:lnTo>
                  <a:pt x="81" y="45"/>
                </a:lnTo>
                <a:lnTo>
                  <a:pt x="81" y="45"/>
                </a:lnTo>
                <a:lnTo>
                  <a:pt x="81" y="45"/>
                </a:lnTo>
                <a:lnTo>
                  <a:pt x="81" y="45"/>
                </a:lnTo>
                <a:lnTo>
                  <a:pt x="81" y="45"/>
                </a:lnTo>
                <a:lnTo>
                  <a:pt x="81" y="45"/>
                </a:lnTo>
                <a:lnTo>
                  <a:pt x="81" y="45"/>
                </a:lnTo>
                <a:lnTo>
                  <a:pt x="81" y="45"/>
                </a:lnTo>
                <a:lnTo>
                  <a:pt x="81" y="45"/>
                </a:lnTo>
                <a:lnTo>
                  <a:pt x="81" y="45"/>
                </a:lnTo>
                <a:lnTo>
                  <a:pt x="81" y="45"/>
                </a:lnTo>
                <a:lnTo>
                  <a:pt x="81" y="45"/>
                </a:lnTo>
                <a:lnTo>
                  <a:pt x="81" y="45"/>
                </a:lnTo>
                <a:lnTo>
                  <a:pt x="81" y="45"/>
                </a:lnTo>
                <a:lnTo>
                  <a:pt x="81" y="45"/>
                </a:lnTo>
                <a:lnTo>
                  <a:pt x="81" y="44"/>
                </a:lnTo>
                <a:lnTo>
                  <a:pt x="81" y="44"/>
                </a:lnTo>
                <a:lnTo>
                  <a:pt x="81" y="44"/>
                </a:lnTo>
                <a:lnTo>
                  <a:pt x="81" y="44"/>
                </a:lnTo>
                <a:lnTo>
                  <a:pt x="82" y="44"/>
                </a:lnTo>
                <a:lnTo>
                  <a:pt x="82" y="44"/>
                </a:lnTo>
                <a:lnTo>
                  <a:pt x="82" y="44"/>
                </a:lnTo>
                <a:lnTo>
                  <a:pt x="82" y="44"/>
                </a:lnTo>
                <a:lnTo>
                  <a:pt x="82" y="44"/>
                </a:lnTo>
                <a:lnTo>
                  <a:pt x="82" y="44"/>
                </a:lnTo>
                <a:lnTo>
                  <a:pt x="82" y="44"/>
                </a:lnTo>
                <a:lnTo>
                  <a:pt x="82" y="44"/>
                </a:lnTo>
                <a:lnTo>
                  <a:pt x="82" y="44"/>
                </a:lnTo>
                <a:lnTo>
                  <a:pt x="83" y="44"/>
                </a:lnTo>
                <a:lnTo>
                  <a:pt x="83" y="44"/>
                </a:lnTo>
                <a:lnTo>
                  <a:pt x="83" y="44"/>
                </a:lnTo>
                <a:lnTo>
                  <a:pt x="83" y="44"/>
                </a:lnTo>
                <a:lnTo>
                  <a:pt x="83" y="44"/>
                </a:lnTo>
                <a:lnTo>
                  <a:pt x="83" y="44"/>
                </a:lnTo>
                <a:lnTo>
                  <a:pt x="83" y="44"/>
                </a:lnTo>
                <a:lnTo>
                  <a:pt x="83" y="44"/>
                </a:lnTo>
                <a:lnTo>
                  <a:pt x="83" y="44"/>
                </a:lnTo>
                <a:lnTo>
                  <a:pt x="83" y="43"/>
                </a:lnTo>
                <a:lnTo>
                  <a:pt x="83" y="43"/>
                </a:lnTo>
                <a:lnTo>
                  <a:pt x="83" y="43"/>
                </a:lnTo>
                <a:lnTo>
                  <a:pt x="83" y="43"/>
                </a:lnTo>
                <a:lnTo>
                  <a:pt x="83" y="43"/>
                </a:lnTo>
                <a:lnTo>
                  <a:pt x="83" y="43"/>
                </a:lnTo>
                <a:lnTo>
                  <a:pt x="82" y="43"/>
                </a:lnTo>
                <a:lnTo>
                  <a:pt x="82" y="43"/>
                </a:lnTo>
                <a:lnTo>
                  <a:pt x="82" y="43"/>
                </a:lnTo>
                <a:lnTo>
                  <a:pt x="81" y="43"/>
                </a:lnTo>
                <a:lnTo>
                  <a:pt x="81" y="43"/>
                </a:lnTo>
                <a:lnTo>
                  <a:pt x="80" y="42"/>
                </a:lnTo>
                <a:lnTo>
                  <a:pt x="79" y="42"/>
                </a:lnTo>
                <a:lnTo>
                  <a:pt x="79" y="42"/>
                </a:lnTo>
                <a:lnTo>
                  <a:pt x="79" y="42"/>
                </a:lnTo>
                <a:lnTo>
                  <a:pt x="79" y="41"/>
                </a:lnTo>
                <a:lnTo>
                  <a:pt x="79" y="41"/>
                </a:lnTo>
                <a:lnTo>
                  <a:pt x="77" y="41"/>
                </a:lnTo>
                <a:lnTo>
                  <a:pt x="77" y="41"/>
                </a:lnTo>
                <a:lnTo>
                  <a:pt x="77" y="41"/>
                </a:lnTo>
                <a:lnTo>
                  <a:pt x="77" y="41"/>
                </a:lnTo>
                <a:lnTo>
                  <a:pt x="77" y="41"/>
                </a:lnTo>
                <a:lnTo>
                  <a:pt x="77" y="41"/>
                </a:lnTo>
                <a:lnTo>
                  <a:pt x="78" y="41"/>
                </a:lnTo>
                <a:lnTo>
                  <a:pt x="78" y="41"/>
                </a:lnTo>
                <a:lnTo>
                  <a:pt x="78" y="41"/>
                </a:lnTo>
                <a:lnTo>
                  <a:pt x="78" y="41"/>
                </a:lnTo>
                <a:lnTo>
                  <a:pt x="78" y="41"/>
                </a:lnTo>
                <a:lnTo>
                  <a:pt x="78" y="41"/>
                </a:lnTo>
                <a:lnTo>
                  <a:pt x="78" y="41"/>
                </a:lnTo>
                <a:lnTo>
                  <a:pt x="78" y="40"/>
                </a:lnTo>
                <a:lnTo>
                  <a:pt x="78" y="40"/>
                </a:lnTo>
                <a:lnTo>
                  <a:pt x="78" y="40"/>
                </a:lnTo>
                <a:lnTo>
                  <a:pt x="78" y="40"/>
                </a:lnTo>
                <a:lnTo>
                  <a:pt x="78" y="40"/>
                </a:lnTo>
                <a:lnTo>
                  <a:pt x="78" y="40"/>
                </a:lnTo>
                <a:lnTo>
                  <a:pt x="78" y="40"/>
                </a:lnTo>
                <a:lnTo>
                  <a:pt x="78" y="40"/>
                </a:lnTo>
                <a:lnTo>
                  <a:pt x="78" y="40"/>
                </a:lnTo>
                <a:lnTo>
                  <a:pt x="78" y="40"/>
                </a:lnTo>
                <a:lnTo>
                  <a:pt x="78" y="40"/>
                </a:lnTo>
                <a:lnTo>
                  <a:pt x="78" y="40"/>
                </a:lnTo>
                <a:lnTo>
                  <a:pt x="79" y="40"/>
                </a:lnTo>
                <a:lnTo>
                  <a:pt x="79" y="40"/>
                </a:lnTo>
                <a:lnTo>
                  <a:pt x="79" y="40"/>
                </a:lnTo>
                <a:lnTo>
                  <a:pt x="79" y="40"/>
                </a:lnTo>
                <a:lnTo>
                  <a:pt x="79" y="40"/>
                </a:lnTo>
                <a:lnTo>
                  <a:pt x="79" y="40"/>
                </a:lnTo>
                <a:lnTo>
                  <a:pt x="79" y="40"/>
                </a:lnTo>
                <a:lnTo>
                  <a:pt x="79" y="40"/>
                </a:lnTo>
                <a:lnTo>
                  <a:pt x="79" y="40"/>
                </a:lnTo>
                <a:lnTo>
                  <a:pt x="79" y="40"/>
                </a:lnTo>
                <a:lnTo>
                  <a:pt x="79" y="39"/>
                </a:lnTo>
                <a:lnTo>
                  <a:pt x="79" y="39"/>
                </a:lnTo>
                <a:lnTo>
                  <a:pt x="79" y="39"/>
                </a:lnTo>
                <a:lnTo>
                  <a:pt x="79" y="39"/>
                </a:lnTo>
                <a:lnTo>
                  <a:pt x="79" y="39"/>
                </a:lnTo>
                <a:lnTo>
                  <a:pt x="79" y="39"/>
                </a:lnTo>
                <a:lnTo>
                  <a:pt x="79" y="39"/>
                </a:lnTo>
                <a:lnTo>
                  <a:pt x="79" y="39"/>
                </a:lnTo>
                <a:lnTo>
                  <a:pt x="79" y="39"/>
                </a:lnTo>
                <a:lnTo>
                  <a:pt x="79" y="39"/>
                </a:lnTo>
                <a:lnTo>
                  <a:pt x="79" y="39"/>
                </a:lnTo>
                <a:lnTo>
                  <a:pt x="79"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8"/>
                </a:lnTo>
                <a:lnTo>
                  <a:pt x="80" y="38"/>
                </a:lnTo>
                <a:lnTo>
                  <a:pt x="80" y="38"/>
                </a:lnTo>
                <a:lnTo>
                  <a:pt x="80" y="38"/>
                </a:lnTo>
                <a:lnTo>
                  <a:pt x="80" y="38"/>
                </a:lnTo>
                <a:lnTo>
                  <a:pt x="80" y="38"/>
                </a:lnTo>
                <a:lnTo>
                  <a:pt x="80" y="38"/>
                </a:lnTo>
                <a:lnTo>
                  <a:pt x="80" y="38"/>
                </a:lnTo>
                <a:lnTo>
                  <a:pt x="80" y="38"/>
                </a:lnTo>
                <a:lnTo>
                  <a:pt x="80" y="38"/>
                </a:lnTo>
                <a:lnTo>
                  <a:pt x="80" y="38"/>
                </a:lnTo>
                <a:lnTo>
                  <a:pt x="80" y="37"/>
                </a:lnTo>
                <a:lnTo>
                  <a:pt x="80" y="37"/>
                </a:lnTo>
                <a:lnTo>
                  <a:pt x="80" y="37"/>
                </a:lnTo>
                <a:lnTo>
                  <a:pt x="80" y="37"/>
                </a:lnTo>
                <a:lnTo>
                  <a:pt x="80" y="37"/>
                </a:lnTo>
                <a:lnTo>
                  <a:pt x="80" y="37"/>
                </a:lnTo>
                <a:lnTo>
                  <a:pt x="80" y="37"/>
                </a:lnTo>
                <a:lnTo>
                  <a:pt x="80" y="37"/>
                </a:lnTo>
                <a:lnTo>
                  <a:pt x="80" y="37"/>
                </a:lnTo>
                <a:lnTo>
                  <a:pt x="80" y="37"/>
                </a:lnTo>
                <a:lnTo>
                  <a:pt x="80" y="37"/>
                </a:lnTo>
                <a:lnTo>
                  <a:pt x="81" y="38"/>
                </a:lnTo>
                <a:lnTo>
                  <a:pt x="81" y="38"/>
                </a:lnTo>
                <a:lnTo>
                  <a:pt x="81" y="38"/>
                </a:lnTo>
                <a:lnTo>
                  <a:pt x="81" y="38"/>
                </a:lnTo>
                <a:lnTo>
                  <a:pt x="81" y="38"/>
                </a:lnTo>
                <a:lnTo>
                  <a:pt x="81" y="38"/>
                </a:lnTo>
                <a:lnTo>
                  <a:pt x="81" y="38"/>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6"/>
                </a:lnTo>
                <a:lnTo>
                  <a:pt x="81" y="36"/>
                </a:lnTo>
                <a:lnTo>
                  <a:pt x="81" y="36"/>
                </a:lnTo>
                <a:lnTo>
                  <a:pt x="81" y="36"/>
                </a:lnTo>
                <a:lnTo>
                  <a:pt x="81" y="36"/>
                </a:lnTo>
                <a:lnTo>
                  <a:pt x="81" y="37"/>
                </a:lnTo>
                <a:lnTo>
                  <a:pt x="81" y="37"/>
                </a:lnTo>
                <a:lnTo>
                  <a:pt x="81" y="37"/>
                </a:lnTo>
                <a:lnTo>
                  <a:pt x="81" y="37"/>
                </a:lnTo>
                <a:lnTo>
                  <a:pt x="81" y="37"/>
                </a:lnTo>
                <a:lnTo>
                  <a:pt x="82" y="36"/>
                </a:lnTo>
                <a:lnTo>
                  <a:pt x="82" y="36"/>
                </a:lnTo>
                <a:lnTo>
                  <a:pt x="82" y="36"/>
                </a:lnTo>
                <a:lnTo>
                  <a:pt x="82" y="36"/>
                </a:lnTo>
                <a:lnTo>
                  <a:pt x="82" y="36"/>
                </a:lnTo>
                <a:lnTo>
                  <a:pt x="82" y="36"/>
                </a:lnTo>
                <a:lnTo>
                  <a:pt x="82" y="36"/>
                </a:lnTo>
                <a:lnTo>
                  <a:pt x="82"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5"/>
                </a:lnTo>
                <a:lnTo>
                  <a:pt x="81" y="35"/>
                </a:lnTo>
                <a:lnTo>
                  <a:pt x="81" y="35"/>
                </a:lnTo>
                <a:lnTo>
                  <a:pt x="81" y="35"/>
                </a:lnTo>
                <a:lnTo>
                  <a:pt x="81" y="35"/>
                </a:lnTo>
                <a:lnTo>
                  <a:pt x="81" y="35"/>
                </a:lnTo>
                <a:lnTo>
                  <a:pt x="81" y="35"/>
                </a:lnTo>
                <a:lnTo>
                  <a:pt x="81" y="35"/>
                </a:lnTo>
                <a:lnTo>
                  <a:pt x="81" y="34"/>
                </a:lnTo>
                <a:lnTo>
                  <a:pt x="81" y="34"/>
                </a:lnTo>
                <a:lnTo>
                  <a:pt x="81" y="34"/>
                </a:lnTo>
                <a:lnTo>
                  <a:pt x="81" y="34"/>
                </a:lnTo>
                <a:lnTo>
                  <a:pt x="81" y="34"/>
                </a:lnTo>
                <a:lnTo>
                  <a:pt x="81" y="34"/>
                </a:lnTo>
                <a:lnTo>
                  <a:pt x="81" y="34"/>
                </a:lnTo>
                <a:lnTo>
                  <a:pt x="82" y="34"/>
                </a:lnTo>
                <a:lnTo>
                  <a:pt x="82" y="34"/>
                </a:lnTo>
                <a:lnTo>
                  <a:pt x="82" y="34"/>
                </a:lnTo>
                <a:lnTo>
                  <a:pt x="82" y="34"/>
                </a:lnTo>
                <a:lnTo>
                  <a:pt x="81" y="34"/>
                </a:lnTo>
                <a:lnTo>
                  <a:pt x="81" y="34"/>
                </a:lnTo>
                <a:lnTo>
                  <a:pt x="81" y="34"/>
                </a:lnTo>
                <a:lnTo>
                  <a:pt x="82" y="34"/>
                </a:lnTo>
                <a:lnTo>
                  <a:pt x="82" y="34"/>
                </a:lnTo>
                <a:lnTo>
                  <a:pt x="82" y="34"/>
                </a:lnTo>
                <a:lnTo>
                  <a:pt x="82" y="34"/>
                </a:lnTo>
                <a:lnTo>
                  <a:pt x="82" y="34"/>
                </a:lnTo>
                <a:lnTo>
                  <a:pt x="82" y="34"/>
                </a:lnTo>
                <a:lnTo>
                  <a:pt x="82" y="34"/>
                </a:lnTo>
                <a:lnTo>
                  <a:pt x="82" y="34"/>
                </a:lnTo>
                <a:lnTo>
                  <a:pt x="82" y="34"/>
                </a:lnTo>
                <a:lnTo>
                  <a:pt x="82" y="34"/>
                </a:lnTo>
                <a:lnTo>
                  <a:pt x="82" y="34"/>
                </a:lnTo>
                <a:lnTo>
                  <a:pt x="82" y="34"/>
                </a:lnTo>
                <a:lnTo>
                  <a:pt x="82" y="34"/>
                </a:lnTo>
                <a:lnTo>
                  <a:pt x="82" y="34"/>
                </a:lnTo>
                <a:lnTo>
                  <a:pt x="82" y="34"/>
                </a:lnTo>
                <a:lnTo>
                  <a:pt x="83" y="34"/>
                </a:lnTo>
                <a:lnTo>
                  <a:pt x="83" y="34"/>
                </a:lnTo>
                <a:lnTo>
                  <a:pt x="83" y="33"/>
                </a:lnTo>
                <a:lnTo>
                  <a:pt x="83" y="33"/>
                </a:lnTo>
                <a:lnTo>
                  <a:pt x="83" y="33"/>
                </a:lnTo>
                <a:lnTo>
                  <a:pt x="83" y="33"/>
                </a:lnTo>
                <a:lnTo>
                  <a:pt x="83" y="33"/>
                </a:lnTo>
                <a:lnTo>
                  <a:pt x="83" y="33"/>
                </a:lnTo>
                <a:lnTo>
                  <a:pt x="83" y="33"/>
                </a:lnTo>
                <a:lnTo>
                  <a:pt x="83" y="33"/>
                </a:lnTo>
                <a:lnTo>
                  <a:pt x="83" y="33"/>
                </a:lnTo>
                <a:lnTo>
                  <a:pt x="83" y="33"/>
                </a:lnTo>
                <a:lnTo>
                  <a:pt x="83" y="33"/>
                </a:lnTo>
                <a:lnTo>
                  <a:pt x="83" y="33"/>
                </a:lnTo>
                <a:lnTo>
                  <a:pt x="83" y="33"/>
                </a:lnTo>
                <a:lnTo>
                  <a:pt x="83" y="33"/>
                </a:lnTo>
                <a:lnTo>
                  <a:pt x="83" y="33"/>
                </a:lnTo>
                <a:lnTo>
                  <a:pt x="83" y="33"/>
                </a:lnTo>
                <a:lnTo>
                  <a:pt x="83" y="32"/>
                </a:lnTo>
                <a:lnTo>
                  <a:pt x="83" y="32"/>
                </a:lnTo>
                <a:lnTo>
                  <a:pt x="83" y="32"/>
                </a:lnTo>
                <a:lnTo>
                  <a:pt x="83" y="32"/>
                </a:lnTo>
                <a:lnTo>
                  <a:pt x="83" y="32"/>
                </a:lnTo>
                <a:lnTo>
                  <a:pt x="83" y="32"/>
                </a:lnTo>
                <a:lnTo>
                  <a:pt x="83" y="32"/>
                </a:lnTo>
                <a:lnTo>
                  <a:pt x="83" y="32"/>
                </a:lnTo>
                <a:lnTo>
                  <a:pt x="84" y="32"/>
                </a:lnTo>
                <a:lnTo>
                  <a:pt x="84" y="32"/>
                </a:lnTo>
                <a:lnTo>
                  <a:pt x="84" y="32"/>
                </a:lnTo>
                <a:lnTo>
                  <a:pt x="84" y="31"/>
                </a:lnTo>
                <a:lnTo>
                  <a:pt x="84" y="31"/>
                </a:lnTo>
                <a:lnTo>
                  <a:pt x="84" y="31"/>
                </a:lnTo>
                <a:lnTo>
                  <a:pt x="84" y="31"/>
                </a:lnTo>
                <a:lnTo>
                  <a:pt x="84" y="31"/>
                </a:lnTo>
                <a:lnTo>
                  <a:pt x="84" y="31"/>
                </a:lnTo>
                <a:lnTo>
                  <a:pt x="84" y="31"/>
                </a:lnTo>
                <a:lnTo>
                  <a:pt x="84" y="30"/>
                </a:lnTo>
                <a:lnTo>
                  <a:pt x="84" y="30"/>
                </a:lnTo>
                <a:lnTo>
                  <a:pt x="84" y="30"/>
                </a:lnTo>
                <a:lnTo>
                  <a:pt x="84" y="30"/>
                </a:lnTo>
                <a:lnTo>
                  <a:pt x="84" y="30"/>
                </a:lnTo>
                <a:lnTo>
                  <a:pt x="84" y="30"/>
                </a:lnTo>
                <a:lnTo>
                  <a:pt x="84" y="30"/>
                </a:lnTo>
                <a:lnTo>
                  <a:pt x="84" y="30"/>
                </a:lnTo>
                <a:lnTo>
                  <a:pt x="84" y="30"/>
                </a:lnTo>
                <a:lnTo>
                  <a:pt x="84" y="30"/>
                </a:lnTo>
                <a:lnTo>
                  <a:pt x="84" y="30"/>
                </a:lnTo>
                <a:lnTo>
                  <a:pt x="84" y="30"/>
                </a:lnTo>
                <a:lnTo>
                  <a:pt x="84" y="30"/>
                </a:lnTo>
                <a:lnTo>
                  <a:pt x="84" y="30"/>
                </a:lnTo>
                <a:lnTo>
                  <a:pt x="84" y="30"/>
                </a:lnTo>
                <a:lnTo>
                  <a:pt x="84" y="30"/>
                </a:lnTo>
                <a:lnTo>
                  <a:pt x="84" y="30"/>
                </a:lnTo>
                <a:lnTo>
                  <a:pt x="85" y="30"/>
                </a:lnTo>
                <a:lnTo>
                  <a:pt x="85" y="30"/>
                </a:lnTo>
                <a:lnTo>
                  <a:pt x="85" y="30"/>
                </a:lnTo>
                <a:lnTo>
                  <a:pt x="85" y="30"/>
                </a:lnTo>
                <a:lnTo>
                  <a:pt x="85" y="30"/>
                </a:lnTo>
                <a:lnTo>
                  <a:pt x="85" y="30"/>
                </a:lnTo>
                <a:lnTo>
                  <a:pt x="85" y="30"/>
                </a:lnTo>
                <a:lnTo>
                  <a:pt x="85" y="30"/>
                </a:lnTo>
                <a:lnTo>
                  <a:pt x="85" y="30"/>
                </a:lnTo>
                <a:lnTo>
                  <a:pt x="85" y="30"/>
                </a:lnTo>
                <a:lnTo>
                  <a:pt x="85" y="29"/>
                </a:lnTo>
                <a:lnTo>
                  <a:pt x="85" y="29"/>
                </a:lnTo>
                <a:lnTo>
                  <a:pt x="85" y="29"/>
                </a:lnTo>
                <a:lnTo>
                  <a:pt x="85" y="29"/>
                </a:lnTo>
                <a:lnTo>
                  <a:pt x="85" y="29"/>
                </a:lnTo>
                <a:lnTo>
                  <a:pt x="85" y="29"/>
                </a:lnTo>
                <a:lnTo>
                  <a:pt x="85" y="29"/>
                </a:lnTo>
                <a:lnTo>
                  <a:pt x="85" y="29"/>
                </a:lnTo>
                <a:lnTo>
                  <a:pt x="86" y="29"/>
                </a:lnTo>
                <a:lnTo>
                  <a:pt x="86" y="29"/>
                </a:lnTo>
                <a:lnTo>
                  <a:pt x="86" y="29"/>
                </a:lnTo>
                <a:lnTo>
                  <a:pt x="86" y="29"/>
                </a:lnTo>
                <a:lnTo>
                  <a:pt x="86" y="28"/>
                </a:lnTo>
                <a:lnTo>
                  <a:pt x="86" y="28"/>
                </a:lnTo>
                <a:lnTo>
                  <a:pt x="86" y="28"/>
                </a:lnTo>
                <a:lnTo>
                  <a:pt x="86" y="28"/>
                </a:lnTo>
                <a:lnTo>
                  <a:pt x="86" y="27"/>
                </a:lnTo>
                <a:lnTo>
                  <a:pt x="86" y="27"/>
                </a:lnTo>
                <a:lnTo>
                  <a:pt x="86" y="27"/>
                </a:lnTo>
                <a:lnTo>
                  <a:pt x="86" y="27"/>
                </a:lnTo>
                <a:lnTo>
                  <a:pt x="86" y="27"/>
                </a:lnTo>
                <a:lnTo>
                  <a:pt x="86" y="27"/>
                </a:lnTo>
                <a:lnTo>
                  <a:pt x="86" y="27"/>
                </a:lnTo>
                <a:lnTo>
                  <a:pt x="86" y="27"/>
                </a:lnTo>
                <a:lnTo>
                  <a:pt x="86" y="27"/>
                </a:lnTo>
                <a:lnTo>
                  <a:pt x="86" y="26"/>
                </a:lnTo>
                <a:lnTo>
                  <a:pt x="86" y="26"/>
                </a:lnTo>
                <a:lnTo>
                  <a:pt x="86" y="26"/>
                </a:lnTo>
                <a:lnTo>
                  <a:pt x="86" y="26"/>
                </a:lnTo>
                <a:lnTo>
                  <a:pt x="86" y="26"/>
                </a:lnTo>
                <a:lnTo>
                  <a:pt x="86" y="26"/>
                </a:lnTo>
                <a:lnTo>
                  <a:pt x="86" y="26"/>
                </a:lnTo>
                <a:lnTo>
                  <a:pt x="86" y="26"/>
                </a:lnTo>
                <a:lnTo>
                  <a:pt x="86" y="26"/>
                </a:lnTo>
                <a:lnTo>
                  <a:pt x="86" y="26"/>
                </a:lnTo>
                <a:lnTo>
                  <a:pt x="86" y="26"/>
                </a:lnTo>
                <a:lnTo>
                  <a:pt x="86" y="26"/>
                </a:lnTo>
                <a:lnTo>
                  <a:pt x="86" y="26"/>
                </a:lnTo>
                <a:lnTo>
                  <a:pt x="86" y="26"/>
                </a:lnTo>
                <a:lnTo>
                  <a:pt x="87" y="26"/>
                </a:lnTo>
                <a:lnTo>
                  <a:pt x="87" y="26"/>
                </a:lnTo>
                <a:lnTo>
                  <a:pt x="87" y="26"/>
                </a:lnTo>
                <a:lnTo>
                  <a:pt x="87" y="26"/>
                </a:lnTo>
                <a:lnTo>
                  <a:pt x="86" y="26"/>
                </a:lnTo>
                <a:lnTo>
                  <a:pt x="86" y="26"/>
                </a:lnTo>
                <a:lnTo>
                  <a:pt x="86" y="25"/>
                </a:lnTo>
                <a:lnTo>
                  <a:pt x="86" y="25"/>
                </a:lnTo>
                <a:lnTo>
                  <a:pt x="86" y="25"/>
                </a:lnTo>
                <a:lnTo>
                  <a:pt x="86" y="25"/>
                </a:lnTo>
                <a:lnTo>
                  <a:pt x="86" y="25"/>
                </a:lnTo>
                <a:lnTo>
                  <a:pt x="86" y="24"/>
                </a:lnTo>
                <a:lnTo>
                  <a:pt x="86" y="24"/>
                </a:lnTo>
                <a:lnTo>
                  <a:pt x="86" y="24"/>
                </a:lnTo>
                <a:lnTo>
                  <a:pt x="86" y="24"/>
                </a:lnTo>
                <a:lnTo>
                  <a:pt x="86" y="24"/>
                </a:lnTo>
                <a:lnTo>
                  <a:pt x="86" y="24"/>
                </a:lnTo>
                <a:lnTo>
                  <a:pt x="86" y="24"/>
                </a:lnTo>
                <a:lnTo>
                  <a:pt x="87" y="24"/>
                </a:lnTo>
                <a:lnTo>
                  <a:pt x="87" y="24"/>
                </a:lnTo>
                <a:lnTo>
                  <a:pt x="87" y="24"/>
                </a:lnTo>
                <a:lnTo>
                  <a:pt x="87" y="24"/>
                </a:lnTo>
                <a:lnTo>
                  <a:pt x="87" y="24"/>
                </a:lnTo>
                <a:lnTo>
                  <a:pt x="87" y="24"/>
                </a:lnTo>
                <a:lnTo>
                  <a:pt x="87" y="24"/>
                </a:lnTo>
                <a:lnTo>
                  <a:pt x="87" y="23"/>
                </a:lnTo>
                <a:lnTo>
                  <a:pt x="87" y="23"/>
                </a:lnTo>
                <a:lnTo>
                  <a:pt x="87" y="23"/>
                </a:lnTo>
                <a:lnTo>
                  <a:pt x="87" y="23"/>
                </a:lnTo>
                <a:lnTo>
                  <a:pt x="87" y="23"/>
                </a:lnTo>
                <a:lnTo>
                  <a:pt x="87" y="23"/>
                </a:lnTo>
                <a:lnTo>
                  <a:pt x="87" y="23"/>
                </a:lnTo>
                <a:lnTo>
                  <a:pt x="87" y="23"/>
                </a:lnTo>
                <a:lnTo>
                  <a:pt x="87" y="23"/>
                </a:lnTo>
                <a:lnTo>
                  <a:pt x="88" y="23"/>
                </a:lnTo>
                <a:lnTo>
                  <a:pt x="88" y="23"/>
                </a:lnTo>
                <a:lnTo>
                  <a:pt x="88" y="23"/>
                </a:lnTo>
                <a:lnTo>
                  <a:pt x="88" y="23"/>
                </a:lnTo>
                <a:lnTo>
                  <a:pt x="88" y="23"/>
                </a:lnTo>
                <a:lnTo>
                  <a:pt x="88" y="23"/>
                </a:lnTo>
                <a:lnTo>
                  <a:pt x="88" y="24"/>
                </a:lnTo>
                <a:lnTo>
                  <a:pt x="88" y="24"/>
                </a:lnTo>
                <a:lnTo>
                  <a:pt x="88" y="24"/>
                </a:lnTo>
                <a:lnTo>
                  <a:pt x="88" y="24"/>
                </a:lnTo>
                <a:lnTo>
                  <a:pt x="88" y="24"/>
                </a:lnTo>
                <a:lnTo>
                  <a:pt x="88" y="24"/>
                </a:lnTo>
                <a:lnTo>
                  <a:pt x="88" y="24"/>
                </a:lnTo>
                <a:lnTo>
                  <a:pt x="88" y="24"/>
                </a:lnTo>
                <a:lnTo>
                  <a:pt x="89" y="24"/>
                </a:lnTo>
                <a:lnTo>
                  <a:pt x="89" y="24"/>
                </a:lnTo>
                <a:lnTo>
                  <a:pt x="89" y="24"/>
                </a:lnTo>
                <a:lnTo>
                  <a:pt x="89" y="24"/>
                </a:lnTo>
                <a:lnTo>
                  <a:pt x="90" y="24"/>
                </a:lnTo>
                <a:lnTo>
                  <a:pt x="90" y="24"/>
                </a:lnTo>
                <a:lnTo>
                  <a:pt x="90" y="24"/>
                </a:lnTo>
                <a:lnTo>
                  <a:pt x="90" y="24"/>
                </a:lnTo>
                <a:lnTo>
                  <a:pt x="90" y="24"/>
                </a:lnTo>
                <a:lnTo>
                  <a:pt x="90" y="24"/>
                </a:lnTo>
                <a:lnTo>
                  <a:pt x="90" y="24"/>
                </a:lnTo>
                <a:lnTo>
                  <a:pt x="90" y="24"/>
                </a:lnTo>
                <a:lnTo>
                  <a:pt x="90" y="24"/>
                </a:lnTo>
                <a:lnTo>
                  <a:pt x="90" y="24"/>
                </a:lnTo>
                <a:lnTo>
                  <a:pt x="91" y="24"/>
                </a:lnTo>
                <a:lnTo>
                  <a:pt x="91" y="24"/>
                </a:lnTo>
                <a:lnTo>
                  <a:pt x="91" y="24"/>
                </a:lnTo>
                <a:lnTo>
                  <a:pt x="91" y="24"/>
                </a:lnTo>
                <a:lnTo>
                  <a:pt x="92" y="24"/>
                </a:lnTo>
                <a:lnTo>
                  <a:pt x="92" y="24"/>
                </a:lnTo>
                <a:lnTo>
                  <a:pt x="93" y="24"/>
                </a:lnTo>
                <a:lnTo>
                  <a:pt x="93" y="23"/>
                </a:lnTo>
                <a:lnTo>
                  <a:pt x="93" y="23"/>
                </a:lnTo>
                <a:lnTo>
                  <a:pt x="93" y="23"/>
                </a:lnTo>
                <a:lnTo>
                  <a:pt x="93" y="23"/>
                </a:lnTo>
                <a:lnTo>
                  <a:pt x="93" y="23"/>
                </a:lnTo>
                <a:lnTo>
                  <a:pt x="93" y="23"/>
                </a:lnTo>
                <a:lnTo>
                  <a:pt x="93" y="23"/>
                </a:lnTo>
                <a:lnTo>
                  <a:pt x="93" y="23"/>
                </a:lnTo>
                <a:lnTo>
                  <a:pt x="93" y="23"/>
                </a:lnTo>
                <a:lnTo>
                  <a:pt x="94" y="23"/>
                </a:lnTo>
                <a:lnTo>
                  <a:pt x="94" y="23"/>
                </a:lnTo>
                <a:lnTo>
                  <a:pt x="94" y="23"/>
                </a:lnTo>
                <a:lnTo>
                  <a:pt x="94" y="23"/>
                </a:lnTo>
                <a:lnTo>
                  <a:pt x="94" y="23"/>
                </a:lnTo>
                <a:lnTo>
                  <a:pt x="94" y="23"/>
                </a:lnTo>
                <a:lnTo>
                  <a:pt x="94" y="23"/>
                </a:lnTo>
                <a:lnTo>
                  <a:pt x="94" y="23"/>
                </a:lnTo>
                <a:lnTo>
                  <a:pt x="94" y="23"/>
                </a:lnTo>
                <a:lnTo>
                  <a:pt x="94" y="23"/>
                </a:lnTo>
                <a:lnTo>
                  <a:pt x="94" y="23"/>
                </a:lnTo>
                <a:lnTo>
                  <a:pt x="94" y="23"/>
                </a:lnTo>
                <a:lnTo>
                  <a:pt x="94" y="23"/>
                </a:lnTo>
                <a:lnTo>
                  <a:pt x="94" y="23"/>
                </a:lnTo>
                <a:lnTo>
                  <a:pt x="94" y="23"/>
                </a:lnTo>
                <a:lnTo>
                  <a:pt x="95" y="23"/>
                </a:lnTo>
                <a:lnTo>
                  <a:pt x="95" y="23"/>
                </a:lnTo>
                <a:lnTo>
                  <a:pt x="95" y="23"/>
                </a:lnTo>
                <a:lnTo>
                  <a:pt x="95" y="23"/>
                </a:lnTo>
                <a:lnTo>
                  <a:pt x="95" y="23"/>
                </a:lnTo>
                <a:lnTo>
                  <a:pt x="95" y="23"/>
                </a:lnTo>
                <a:lnTo>
                  <a:pt x="95" y="23"/>
                </a:lnTo>
                <a:lnTo>
                  <a:pt x="95" y="23"/>
                </a:lnTo>
                <a:lnTo>
                  <a:pt x="95" y="23"/>
                </a:lnTo>
                <a:lnTo>
                  <a:pt x="95" y="23"/>
                </a:lnTo>
                <a:lnTo>
                  <a:pt x="95" y="23"/>
                </a:lnTo>
                <a:lnTo>
                  <a:pt x="96" y="23"/>
                </a:lnTo>
                <a:lnTo>
                  <a:pt x="96" y="23"/>
                </a:lnTo>
                <a:lnTo>
                  <a:pt x="96" y="23"/>
                </a:lnTo>
                <a:lnTo>
                  <a:pt x="96" y="23"/>
                </a:lnTo>
                <a:lnTo>
                  <a:pt x="96" y="23"/>
                </a:lnTo>
                <a:lnTo>
                  <a:pt x="96" y="23"/>
                </a:lnTo>
                <a:lnTo>
                  <a:pt x="96" y="23"/>
                </a:lnTo>
                <a:lnTo>
                  <a:pt x="96" y="23"/>
                </a:lnTo>
                <a:lnTo>
                  <a:pt x="96" y="23"/>
                </a:lnTo>
                <a:lnTo>
                  <a:pt x="96" y="23"/>
                </a:lnTo>
                <a:lnTo>
                  <a:pt x="96" y="23"/>
                </a:lnTo>
                <a:lnTo>
                  <a:pt x="96" y="23"/>
                </a:lnTo>
                <a:lnTo>
                  <a:pt x="96" y="23"/>
                </a:lnTo>
                <a:lnTo>
                  <a:pt x="96" y="23"/>
                </a:lnTo>
                <a:lnTo>
                  <a:pt x="96" y="24"/>
                </a:lnTo>
                <a:lnTo>
                  <a:pt x="96" y="24"/>
                </a:lnTo>
                <a:lnTo>
                  <a:pt x="96" y="24"/>
                </a:lnTo>
                <a:lnTo>
                  <a:pt x="96" y="24"/>
                </a:lnTo>
                <a:lnTo>
                  <a:pt x="96" y="24"/>
                </a:lnTo>
                <a:lnTo>
                  <a:pt x="96" y="24"/>
                </a:lnTo>
                <a:lnTo>
                  <a:pt x="96" y="24"/>
                </a:lnTo>
                <a:lnTo>
                  <a:pt x="96" y="24"/>
                </a:lnTo>
                <a:lnTo>
                  <a:pt x="96" y="24"/>
                </a:lnTo>
                <a:lnTo>
                  <a:pt x="96" y="24"/>
                </a:lnTo>
                <a:lnTo>
                  <a:pt x="97" y="24"/>
                </a:lnTo>
                <a:lnTo>
                  <a:pt x="97" y="24"/>
                </a:lnTo>
                <a:lnTo>
                  <a:pt x="97" y="24"/>
                </a:lnTo>
                <a:lnTo>
                  <a:pt x="97" y="24"/>
                </a:lnTo>
                <a:lnTo>
                  <a:pt x="97" y="24"/>
                </a:lnTo>
                <a:lnTo>
                  <a:pt x="97" y="24"/>
                </a:lnTo>
                <a:lnTo>
                  <a:pt x="97" y="24"/>
                </a:lnTo>
                <a:lnTo>
                  <a:pt x="97" y="24"/>
                </a:lnTo>
                <a:lnTo>
                  <a:pt x="97" y="24"/>
                </a:lnTo>
                <a:lnTo>
                  <a:pt x="97" y="24"/>
                </a:lnTo>
                <a:lnTo>
                  <a:pt x="97" y="24"/>
                </a:lnTo>
                <a:lnTo>
                  <a:pt x="97" y="24"/>
                </a:lnTo>
                <a:lnTo>
                  <a:pt x="97" y="24"/>
                </a:lnTo>
                <a:lnTo>
                  <a:pt x="97" y="24"/>
                </a:lnTo>
                <a:lnTo>
                  <a:pt x="97" y="24"/>
                </a:lnTo>
                <a:lnTo>
                  <a:pt x="97" y="24"/>
                </a:lnTo>
                <a:lnTo>
                  <a:pt x="98" y="24"/>
                </a:lnTo>
                <a:lnTo>
                  <a:pt x="98" y="24"/>
                </a:lnTo>
                <a:lnTo>
                  <a:pt x="98" y="24"/>
                </a:lnTo>
                <a:lnTo>
                  <a:pt x="98" y="24"/>
                </a:lnTo>
                <a:lnTo>
                  <a:pt x="98" y="24"/>
                </a:lnTo>
                <a:lnTo>
                  <a:pt x="98" y="24"/>
                </a:lnTo>
                <a:lnTo>
                  <a:pt x="98" y="24"/>
                </a:lnTo>
                <a:lnTo>
                  <a:pt x="98" y="24"/>
                </a:lnTo>
                <a:lnTo>
                  <a:pt x="98" y="24"/>
                </a:lnTo>
                <a:lnTo>
                  <a:pt x="98" y="24"/>
                </a:lnTo>
                <a:lnTo>
                  <a:pt x="98" y="24"/>
                </a:lnTo>
                <a:lnTo>
                  <a:pt x="98" y="24"/>
                </a:lnTo>
                <a:lnTo>
                  <a:pt x="98" y="24"/>
                </a:lnTo>
                <a:lnTo>
                  <a:pt x="98" y="24"/>
                </a:lnTo>
                <a:lnTo>
                  <a:pt x="98" y="24"/>
                </a:lnTo>
                <a:lnTo>
                  <a:pt x="98" y="24"/>
                </a:lnTo>
                <a:lnTo>
                  <a:pt x="98" y="24"/>
                </a:lnTo>
                <a:lnTo>
                  <a:pt x="98" y="24"/>
                </a:lnTo>
                <a:lnTo>
                  <a:pt x="98" y="24"/>
                </a:lnTo>
                <a:lnTo>
                  <a:pt x="99" y="24"/>
                </a:lnTo>
                <a:lnTo>
                  <a:pt x="99" y="24"/>
                </a:lnTo>
                <a:lnTo>
                  <a:pt x="99" y="24"/>
                </a:lnTo>
                <a:lnTo>
                  <a:pt x="99" y="24"/>
                </a:lnTo>
                <a:lnTo>
                  <a:pt x="99" y="24"/>
                </a:lnTo>
                <a:lnTo>
                  <a:pt x="99" y="24"/>
                </a:lnTo>
                <a:lnTo>
                  <a:pt x="99" y="24"/>
                </a:lnTo>
                <a:lnTo>
                  <a:pt x="99" y="24"/>
                </a:lnTo>
                <a:lnTo>
                  <a:pt x="99" y="24"/>
                </a:lnTo>
                <a:lnTo>
                  <a:pt x="99" y="24"/>
                </a:lnTo>
                <a:lnTo>
                  <a:pt x="99" y="24"/>
                </a:lnTo>
                <a:lnTo>
                  <a:pt x="99" y="24"/>
                </a:lnTo>
                <a:lnTo>
                  <a:pt x="100" y="24"/>
                </a:lnTo>
                <a:lnTo>
                  <a:pt x="100" y="24"/>
                </a:lnTo>
                <a:lnTo>
                  <a:pt x="100" y="24"/>
                </a:lnTo>
                <a:lnTo>
                  <a:pt x="100" y="24"/>
                </a:lnTo>
                <a:lnTo>
                  <a:pt x="100" y="24"/>
                </a:lnTo>
                <a:lnTo>
                  <a:pt x="100" y="24"/>
                </a:lnTo>
                <a:lnTo>
                  <a:pt x="100" y="24"/>
                </a:lnTo>
                <a:lnTo>
                  <a:pt x="100" y="24"/>
                </a:lnTo>
                <a:lnTo>
                  <a:pt x="100" y="24"/>
                </a:lnTo>
                <a:lnTo>
                  <a:pt x="100" y="24"/>
                </a:lnTo>
                <a:lnTo>
                  <a:pt x="100" y="24"/>
                </a:lnTo>
                <a:lnTo>
                  <a:pt x="100" y="23"/>
                </a:lnTo>
                <a:lnTo>
                  <a:pt x="100" y="23"/>
                </a:lnTo>
                <a:lnTo>
                  <a:pt x="100" y="23"/>
                </a:lnTo>
                <a:lnTo>
                  <a:pt x="101" y="23"/>
                </a:lnTo>
                <a:lnTo>
                  <a:pt x="101" y="23"/>
                </a:lnTo>
                <a:lnTo>
                  <a:pt x="101" y="23"/>
                </a:lnTo>
                <a:lnTo>
                  <a:pt x="101" y="23"/>
                </a:lnTo>
                <a:lnTo>
                  <a:pt x="101" y="23"/>
                </a:lnTo>
                <a:lnTo>
                  <a:pt x="101" y="23"/>
                </a:lnTo>
                <a:lnTo>
                  <a:pt x="101" y="23"/>
                </a:lnTo>
                <a:lnTo>
                  <a:pt x="101" y="23"/>
                </a:lnTo>
                <a:lnTo>
                  <a:pt x="101" y="23"/>
                </a:lnTo>
                <a:lnTo>
                  <a:pt x="101" y="23"/>
                </a:lnTo>
                <a:lnTo>
                  <a:pt x="101" y="23"/>
                </a:lnTo>
                <a:lnTo>
                  <a:pt x="101" y="23"/>
                </a:lnTo>
                <a:lnTo>
                  <a:pt x="101" y="23"/>
                </a:lnTo>
                <a:lnTo>
                  <a:pt x="101" y="23"/>
                </a:lnTo>
                <a:lnTo>
                  <a:pt x="101" y="23"/>
                </a:lnTo>
                <a:lnTo>
                  <a:pt x="102" y="23"/>
                </a:lnTo>
                <a:lnTo>
                  <a:pt x="102" y="23"/>
                </a:lnTo>
                <a:lnTo>
                  <a:pt x="102" y="23"/>
                </a:lnTo>
                <a:lnTo>
                  <a:pt x="102" y="23"/>
                </a:lnTo>
                <a:lnTo>
                  <a:pt x="102" y="23"/>
                </a:lnTo>
                <a:lnTo>
                  <a:pt x="102" y="23"/>
                </a:lnTo>
                <a:lnTo>
                  <a:pt x="102" y="23"/>
                </a:lnTo>
                <a:lnTo>
                  <a:pt x="102" y="23"/>
                </a:lnTo>
                <a:lnTo>
                  <a:pt x="102" y="23"/>
                </a:lnTo>
                <a:lnTo>
                  <a:pt x="102" y="23"/>
                </a:lnTo>
                <a:lnTo>
                  <a:pt x="102" y="23"/>
                </a:lnTo>
                <a:lnTo>
                  <a:pt x="102" y="23"/>
                </a:lnTo>
                <a:lnTo>
                  <a:pt x="102" y="23"/>
                </a:lnTo>
                <a:lnTo>
                  <a:pt x="102" y="23"/>
                </a:lnTo>
                <a:lnTo>
                  <a:pt x="103" y="23"/>
                </a:lnTo>
                <a:lnTo>
                  <a:pt x="103" y="23"/>
                </a:lnTo>
                <a:lnTo>
                  <a:pt x="103" y="23"/>
                </a:lnTo>
                <a:lnTo>
                  <a:pt x="103" y="23"/>
                </a:lnTo>
                <a:lnTo>
                  <a:pt x="103" y="23"/>
                </a:lnTo>
                <a:lnTo>
                  <a:pt x="103" y="23"/>
                </a:lnTo>
                <a:lnTo>
                  <a:pt x="103" y="22"/>
                </a:lnTo>
                <a:lnTo>
                  <a:pt x="103" y="22"/>
                </a:lnTo>
                <a:lnTo>
                  <a:pt x="103" y="22"/>
                </a:lnTo>
                <a:lnTo>
                  <a:pt x="103" y="22"/>
                </a:lnTo>
                <a:lnTo>
                  <a:pt x="103" y="22"/>
                </a:lnTo>
                <a:lnTo>
                  <a:pt x="103" y="22"/>
                </a:lnTo>
                <a:lnTo>
                  <a:pt x="103" y="22"/>
                </a:lnTo>
                <a:lnTo>
                  <a:pt x="103" y="22"/>
                </a:lnTo>
                <a:lnTo>
                  <a:pt x="103" y="22"/>
                </a:lnTo>
                <a:lnTo>
                  <a:pt x="103" y="22"/>
                </a:lnTo>
                <a:lnTo>
                  <a:pt x="103" y="22"/>
                </a:lnTo>
                <a:lnTo>
                  <a:pt x="103" y="22"/>
                </a:lnTo>
                <a:lnTo>
                  <a:pt x="103" y="22"/>
                </a:lnTo>
                <a:lnTo>
                  <a:pt x="103" y="22"/>
                </a:lnTo>
                <a:lnTo>
                  <a:pt x="103"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3"/>
                </a:lnTo>
                <a:lnTo>
                  <a:pt x="105" y="23"/>
                </a:lnTo>
                <a:lnTo>
                  <a:pt x="105" y="23"/>
                </a:lnTo>
                <a:lnTo>
                  <a:pt x="105" y="23"/>
                </a:lnTo>
                <a:lnTo>
                  <a:pt x="105" y="23"/>
                </a:lnTo>
                <a:lnTo>
                  <a:pt x="105" y="23"/>
                </a:lnTo>
                <a:lnTo>
                  <a:pt x="105" y="23"/>
                </a:lnTo>
                <a:lnTo>
                  <a:pt x="105" y="23"/>
                </a:lnTo>
                <a:lnTo>
                  <a:pt x="105" y="23"/>
                </a:lnTo>
                <a:lnTo>
                  <a:pt x="105" y="23"/>
                </a:lnTo>
                <a:lnTo>
                  <a:pt x="106" y="23"/>
                </a:lnTo>
                <a:lnTo>
                  <a:pt x="106" y="23"/>
                </a:lnTo>
                <a:lnTo>
                  <a:pt x="106" y="23"/>
                </a:lnTo>
                <a:lnTo>
                  <a:pt x="106" y="22"/>
                </a:lnTo>
                <a:lnTo>
                  <a:pt x="106"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3"/>
                </a:lnTo>
                <a:lnTo>
                  <a:pt x="108" y="23"/>
                </a:lnTo>
                <a:lnTo>
                  <a:pt x="108" y="23"/>
                </a:lnTo>
                <a:lnTo>
                  <a:pt x="108" y="23"/>
                </a:lnTo>
                <a:lnTo>
                  <a:pt x="108" y="23"/>
                </a:lnTo>
                <a:lnTo>
                  <a:pt x="108" y="23"/>
                </a:lnTo>
                <a:lnTo>
                  <a:pt x="109" y="23"/>
                </a:lnTo>
                <a:lnTo>
                  <a:pt x="109" y="23"/>
                </a:lnTo>
                <a:lnTo>
                  <a:pt x="109" y="23"/>
                </a:lnTo>
                <a:lnTo>
                  <a:pt x="109" y="23"/>
                </a:lnTo>
                <a:lnTo>
                  <a:pt x="109" y="23"/>
                </a:lnTo>
                <a:lnTo>
                  <a:pt x="109" y="23"/>
                </a:lnTo>
                <a:lnTo>
                  <a:pt x="109" y="23"/>
                </a:lnTo>
                <a:lnTo>
                  <a:pt x="109" y="23"/>
                </a:lnTo>
                <a:lnTo>
                  <a:pt x="109" y="23"/>
                </a:lnTo>
                <a:lnTo>
                  <a:pt x="109" y="23"/>
                </a:lnTo>
                <a:lnTo>
                  <a:pt x="109" y="23"/>
                </a:lnTo>
                <a:lnTo>
                  <a:pt x="109" y="23"/>
                </a:lnTo>
                <a:lnTo>
                  <a:pt x="109" y="23"/>
                </a:lnTo>
                <a:lnTo>
                  <a:pt x="109" y="23"/>
                </a:lnTo>
                <a:lnTo>
                  <a:pt x="110" y="23"/>
                </a:lnTo>
                <a:lnTo>
                  <a:pt x="110" y="23"/>
                </a:lnTo>
                <a:lnTo>
                  <a:pt x="110" y="23"/>
                </a:lnTo>
                <a:lnTo>
                  <a:pt x="110" y="23"/>
                </a:lnTo>
                <a:lnTo>
                  <a:pt x="110" y="23"/>
                </a:lnTo>
                <a:lnTo>
                  <a:pt x="110" y="23"/>
                </a:lnTo>
                <a:lnTo>
                  <a:pt x="110" y="23"/>
                </a:lnTo>
                <a:lnTo>
                  <a:pt x="110" y="23"/>
                </a:lnTo>
                <a:lnTo>
                  <a:pt x="110" y="23"/>
                </a:lnTo>
                <a:lnTo>
                  <a:pt x="110" y="23"/>
                </a:lnTo>
                <a:lnTo>
                  <a:pt x="110" y="23"/>
                </a:lnTo>
                <a:lnTo>
                  <a:pt x="110" y="23"/>
                </a:lnTo>
                <a:lnTo>
                  <a:pt x="110" y="23"/>
                </a:lnTo>
                <a:lnTo>
                  <a:pt x="110" y="24"/>
                </a:lnTo>
                <a:lnTo>
                  <a:pt x="110" y="24"/>
                </a:lnTo>
                <a:lnTo>
                  <a:pt x="110" y="24"/>
                </a:lnTo>
                <a:lnTo>
                  <a:pt x="110" y="24"/>
                </a:lnTo>
                <a:lnTo>
                  <a:pt x="110" y="24"/>
                </a:lnTo>
                <a:lnTo>
                  <a:pt x="110" y="24"/>
                </a:lnTo>
                <a:lnTo>
                  <a:pt x="110" y="24"/>
                </a:lnTo>
                <a:lnTo>
                  <a:pt x="110" y="24"/>
                </a:lnTo>
                <a:lnTo>
                  <a:pt x="110" y="24"/>
                </a:lnTo>
                <a:lnTo>
                  <a:pt x="110"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2" y="24"/>
                </a:lnTo>
                <a:lnTo>
                  <a:pt x="112" y="24"/>
                </a:lnTo>
                <a:lnTo>
                  <a:pt x="112" y="24"/>
                </a:lnTo>
                <a:lnTo>
                  <a:pt x="112" y="24"/>
                </a:lnTo>
                <a:lnTo>
                  <a:pt x="112" y="24"/>
                </a:lnTo>
                <a:lnTo>
                  <a:pt x="112" y="24"/>
                </a:lnTo>
                <a:lnTo>
                  <a:pt x="112" y="24"/>
                </a:lnTo>
                <a:lnTo>
                  <a:pt x="112" y="24"/>
                </a:lnTo>
                <a:lnTo>
                  <a:pt x="112" y="24"/>
                </a:lnTo>
                <a:lnTo>
                  <a:pt x="112" y="24"/>
                </a:lnTo>
                <a:lnTo>
                  <a:pt x="112" y="24"/>
                </a:lnTo>
                <a:lnTo>
                  <a:pt x="112" y="25"/>
                </a:lnTo>
                <a:lnTo>
                  <a:pt x="112" y="25"/>
                </a:lnTo>
                <a:lnTo>
                  <a:pt x="112" y="25"/>
                </a:lnTo>
                <a:lnTo>
                  <a:pt x="112" y="25"/>
                </a:lnTo>
                <a:lnTo>
                  <a:pt x="112"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5" y="25"/>
                </a:lnTo>
                <a:lnTo>
                  <a:pt x="115" y="25"/>
                </a:lnTo>
                <a:lnTo>
                  <a:pt x="115" y="25"/>
                </a:lnTo>
                <a:lnTo>
                  <a:pt x="115" y="25"/>
                </a:lnTo>
                <a:lnTo>
                  <a:pt x="115" y="25"/>
                </a:lnTo>
                <a:lnTo>
                  <a:pt x="115" y="25"/>
                </a:lnTo>
                <a:lnTo>
                  <a:pt x="115" y="25"/>
                </a:lnTo>
                <a:lnTo>
                  <a:pt x="115" y="25"/>
                </a:lnTo>
                <a:lnTo>
                  <a:pt x="115" y="25"/>
                </a:lnTo>
                <a:lnTo>
                  <a:pt x="115" y="24"/>
                </a:lnTo>
                <a:lnTo>
                  <a:pt x="115" y="24"/>
                </a:lnTo>
                <a:lnTo>
                  <a:pt x="115" y="24"/>
                </a:lnTo>
                <a:lnTo>
                  <a:pt x="115" y="24"/>
                </a:lnTo>
                <a:lnTo>
                  <a:pt x="115" y="24"/>
                </a:lnTo>
                <a:lnTo>
                  <a:pt x="116" y="24"/>
                </a:lnTo>
                <a:lnTo>
                  <a:pt x="116" y="24"/>
                </a:lnTo>
                <a:lnTo>
                  <a:pt x="116" y="24"/>
                </a:lnTo>
                <a:lnTo>
                  <a:pt x="116" y="24"/>
                </a:lnTo>
                <a:lnTo>
                  <a:pt x="116"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3"/>
                </a:lnTo>
                <a:lnTo>
                  <a:pt x="118" y="23"/>
                </a:lnTo>
                <a:lnTo>
                  <a:pt x="118" y="23"/>
                </a:lnTo>
                <a:lnTo>
                  <a:pt x="119" y="23"/>
                </a:lnTo>
                <a:lnTo>
                  <a:pt x="119" y="23"/>
                </a:lnTo>
                <a:lnTo>
                  <a:pt x="119" y="23"/>
                </a:lnTo>
                <a:lnTo>
                  <a:pt x="119" y="23"/>
                </a:lnTo>
                <a:lnTo>
                  <a:pt x="119" y="23"/>
                </a:lnTo>
                <a:lnTo>
                  <a:pt x="119" y="23"/>
                </a:lnTo>
                <a:lnTo>
                  <a:pt x="119" y="23"/>
                </a:lnTo>
                <a:lnTo>
                  <a:pt x="119" y="23"/>
                </a:lnTo>
                <a:lnTo>
                  <a:pt x="119" y="23"/>
                </a:lnTo>
                <a:lnTo>
                  <a:pt x="119" y="23"/>
                </a:lnTo>
                <a:lnTo>
                  <a:pt x="119" y="23"/>
                </a:lnTo>
                <a:lnTo>
                  <a:pt x="119"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2"/>
                </a:lnTo>
                <a:lnTo>
                  <a:pt x="120" y="22"/>
                </a:lnTo>
                <a:lnTo>
                  <a:pt x="120" y="22"/>
                </a:lnTo>
                <a:lnTo>
                  <a:pt x="120" y="22"/>
                </a:lnTo>
                <a:lnTo>
                  <a:pt x="120" y="22"/>
                </a:lnTo>
                <a:lnTo>
                  <a:pt x="120" y="22"/>
                </a:lnTo>
                <a:lnTo>
                  <a:pt x="120" y="22"/>
                </a:lnTo>
                <a:lnTo>
                  <a:pt x="120" y="22"/>
                </a:lnTo>
                <a:lnTo>
                  <a:pt x="120" y="22"/>
                </a:lnTo>
                <a:lnTo>
                  <a:pt x="120" y="22"/>
                </a:lnTo>
                <a:lnTo>
                  <a:pt x="120" y="22"/>
                </a:lnTo>
                <a:lnTo>
                  <a:pt x="120" y="22"/>
                </a:lnTo>
                <a:lnTo>
                  <a:pt x="120" y="22"/>
                </a:lnTo>
                <a:lnTo>
                  <a:pt x="120" y="23"/>
                </a:lnTo>
                <a:lnTo>
                  <a:pt x="120" y="23"/>
                </a:lnTo>
                <a:lnTo>
                  <a:pt x="120" y="23"/>
                </a:lnTo>
                <a:lnTo>
                  <a:pt x="120" y="23"/>
                </a:lnTo>
                <a:lnTo>
                  <a:pt x="121" y="23"/>
                </a:lnTo>
                <a:lnTo>
                  <a:pt x="121" y="23"/>
                </a:lnTo>
                <a:lnTo>
                  <a:pt x="121" y="23"/>
                </a:lnTo>
                <a:lnTo>
                  <a:pt x="121" y="23"/>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1"/>
                </a:lnTo>
                <a:lnTo>
                  <a:pt x="122" y="21"/>
                </a:lnTo>
                <a:lnTo>
                  <a:pt x="122" y="21"/>
                </a:lnTo>
                <a:lnTo>
                  <a:pt x="123" y="21"/>
                </a:lnTo>
                <a:lnTo>
                  <a:pt x="123" y="21"/>
                </a:lnTo>
                <a:lnTo>
                  <a:pt x="123" y="21"/>
                </a:lnTo>
                <a:lnTo>
                  <a:pt x="123" y="21"/>
                </a:lnTo>
                <a:lnTo>
                  <a:pt x="123" y="21"/>
                </a:lnTo>
                <a:lnTo>
                  <a:pt x="123" y="21"/>
                </a:lnTo>
                <a:lnTo>
                  <a:pt x="123" y="21"/>
                </a:lnTo>
                <a:lnTo>
                  <a:pt x="123" y="21"/>
                </a:lnTo>
                <a:lnTo>
                  <a:pt x="123" y="21"/>
                </a:lnTo>
                <a:lnTo>
                  <a:pt x="123" y="20"/>
                </a:lnTo>
                <a:lnTo>
                  <a:pt x="123"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5" y="20"/>
                </a:lnTo>
                <a:lnTo>
                  <a:pt x="125" y="20"/>
                </a:lnTo>
                <a:lnTo>
                  <a:pt x="125" y="20"/>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8"/>
                </a:lnTo>
                <a:lnTo>
                  <a:pt x="125" y="18"/>
                </a:lnTo>
                <a:lnTo>
                  <a:pt x="125" y="18"/>
                </a:lnTo>
                <a:lnTo>
                  <a:pt x="125" y="18"/>
                </a:lnTo>
                <a:lnTo>
                  <a:pt x="125" y="18"/>
                </a:lnTo>
                <a:lnTo>
                  <a:pt x="125" y="18"/>
                </a:lnTo>
                <a:lnTo>
                  <a:pt x="125" y="18"/>
                </a:lnTo>
                <a:lnTo>
                  <a:pt x="125" y="18"/>
                </a:lnTo>
                <a:lnTo>
                  <a:pt x="125" y="18"/>
                </a:lnTo>
                <a:lnTo>
                  <a:pt x="125" y="18"/>
                </a:lnTo>
                <a:lnTo>
                  <a:pt x="125" y="18"/>
                </a:lnTo>
                <a:lnTo>
                  <a:pt x="125" y="18"/>
                </a:lnTo>
                <a:lnTo>
                  <a:pt x="125" y="17"/>
                </a:lnTo>
                <a:lnTo>
                  <a:pt x="125" y="17"/>
                </a:lnTo>
                <a:lnTo>
                  <a:pt x="125" y="17"/>
                </a:lnTo>
                <a:lnTo>
                  <a:pt x="125" y="17"/>
                </a:lnTo>
                <a:lnTo>
                  <a:pt x="125" y="17"/>
                </a:lnTo>
                <a:lnTo>
                  <a:pt x="125" y="17"/>
                </a:lnTo>
                <a:lnTo>
                  <a:pt x="125" y="17"/>
                </a:lnTo>
                <a:lnTo>
                  <a:pt x="125" y="17"/>
                </a:lnTo>
                <a:lnTo>
                  <a:pt x="125" y="17"/>
                </a:lnTo>
                <a:lnTo>
                  <a:pt x="125" y="17"/>
                </a:lnTo>
                <a:lnTo>
                  <a:pt x="125" y="17"/>
                </a:lnTo>
                <a:lnTo>
                  <a:pt x="125" y="17"/>
                </a:lnTo>
                <a:lnTo>
                  <a:pt x="125" y="17"/>
                </a:lnTo>
                <a:lnTo>
                  <a:pt x="126" y="17"/>
                </a:lnTo>
                <a:lnTo>
                  <a:pt x="126" y="17"/>
                </a:lnTo>
                <a:lnTo>
                  <a:pt x="126" y="17"/>
                </a:lnTo>
                <a:lnTo>
                  <a:pt x="126" y="17"/>
                </a:lnTo>
                <a:lnTo>
                  <a:pt x="126" y="17"/>
                </a:lnTo>
                <a:lnTo>
                  <a:pt x="126" y="17"/>
                </a:lnTo>
                <a:lnTo>
                  <a:pt x="126" y="17"/>
                </a:lnTo>
                <a:lnTo>
                  <a:pt x="126" y="17"/>
                </a:lnTo>
                <a:lnTo>
                  <a:pt x="126" y="17"/>
                </a:lnTo>
                <a:lnTo>
                  <a:pt x="126" y="17"/>
                </a:lnTo>
                <a:lnTo>
                  <a:pt x="126" y="17"/>
                </a:lnTo>
                <a:lnTo>
                  <a:pt x="126" y="17"/>
                </a:lnTo>
                <a:lnTo>
                  <a:pt x="126" y="17"/>
                </a:lnTo>
                <a:lnTo>
                  <a:pt x="126"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6"/>
                </a:lnTo>
                <a:lnTo>
                  <a:pt x="127" y="16"/>
                </a:lnTo>
                <a:lnTo>
                  <a:pt x="127" y="16"/>
                </a:lnTo>
                <a:lnTo>
                  <a:pt x="127" y="16"/>
                </a:lnTo>
                <a:lnTo>
                  <a:pt x="127" y="16"/>
                </a:lnTo>
                <a:lnTo>
                  <a:pt x="127" y="16"/>
                </a:lnTo>
                <a:lnTo>
                  <a:pt x="127" y="16"/>
                </a:lnTo>
                <a:lnTo>
                  <a:pt x="127" y="16"/>
                </a:lnTo>
                <a:lnTo>
                  <a:pt x="127" y="16"/>
                </a:lnTo>
                <a:lnTo>
                  <a:pt x="127" y="16"/>
                </a:lnTo>
                <a:lnTo>
                  <a:pt x="127" y="16"/>
                </a:lnTo>
                <a:lnTo>
                  <a:pt x="127" y="16"/>
                </a:lnTo>
                <a:lnTo>
                  <a:pt x="127" y="16"/>
                </a:lnTo>
                <a:lnTo>
                  <a:pt x="127" y="16"/>
                </a:lnTo>
                <a:lnTo>
                  <a:pt x="127" y="16"/>
                </a:lnTo>
                <a:lnTo>
                  <a:pt x="127" y="16"/>
                </a:lnTo>
                <a:lnTo>
                  <a:pt x="127" y="16"/>
                </a:lnTo>
                <a:lnTo>
                  <a:pt x="128" y="16"/>
                </a:lnTo>
                <a:lnTo>
                  <a:pt x="128" y="16"/>
                </a:lnTo>
                <a:lnTo>
                  <a:pt x="128" y="16"/>
                </a:lnTo>
                <a:lnTo>
                  <a:pt x="128" y="16"/>
                </a:lnTo>
                <a:lnTo>
                  <a:pt x="128" y="17"/>
                </a:lnTo>
                <a:lnTo>
                  <a:pt x="128" y="17"/>
                </a:lnTo>
                <a:lnTo>
                  <a:pt x="128" y="17"/>
                </a:lnTo>
                <a:lnTo>
                  <a:pt x="128" y="17"/>
                </a:lnTo>
                <a:lnTo>
                  <a:pt x="128" y="17"/>
                </a:lnTo>
                <a:lnTo>
                  <a:pt x="128" y="17"/>
                </a:lnTo>
                <a:lnTo>
                  <a:pt x="128" y="17"/>
                </a:lnTo>
                <a:lnTo>
                  <a:pt x="128" y="17"/>
                </a:lnTo>
                <a:lnTo>
                  <a:pt x="128" y="17"/>
                </a:lnTo>
                <a:lnTo>
                  <a:pt x="128" y="17"/>
                </a:lnTo>
                <a:lnTo>
                  <a:pt x="128" y="17"/>
                </a:lnTo>
                <a:lnTo>
                  <a:pt x="128" y="17"/>
                </a:lnTo>
                <a:lnTo>
                  <a:pt x="128" y="17"/>
                </a:lnTo>
                <a:lnTo>
                  <a:pt x="128" y="17"/>
                </a:lnTo>
                <a:lnTo>
                  <a:pt x="128" y="17"/>
                </a:lnTo>
                <a:lnTo>
                  <a:pt x="128" y="17"/>
                </a:lnTo>
                <a:lnTo>
                  <a:pt x="128" y="17"/>
                </a:lnTo>
                <a:lnTo>
                  <a:pt x="128" y="17"/>
                </a:lnTo>
                <a:lnTo>
                  <a:pt x="128" y="17"/>
                </a:lnTo>
                <a:lnTo>
                  <a:pt x="129" y="17"/>
                </a:lnTo>
                <a:lnTo>
                  <a:pt x="129" y="17"/>
                </a:lnTo>
                <a:lnTo>
                  <a:pt x="129" y="17"/>
                </a:lnTo>
                <a:lnTo>
                  <a:pt x="129"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3" y="17"/>
                </a:lnTo>
                <a:lnTo>
                  <a:pt x="133" y="17"/>
                </a:lnTo>
                <a:lnTo>
                  <a:pt x="133" y="17"/>
                </a:lnTo>
                <a:lnTo>
                  <a:pt x="133" y="17"/>
                </a:lnTo>
                <a:lnTo>
                  <a:pt x="133" y="17"/>
                </a:lnTo>
                <a:lnTo>
                  <a:pt x="133" y="17"/>
                </a:lnTo>
                <a:lnTo>
                  <a:pt x="133" y="17"/>
                </a:lnTo>
                <a:lnTo>
                  <a:pt x="133" y="17"/>
                </a:lnTo>
                <a:lnTo>
                  <a:pt x="133" y="17"/>
                </a:lnTo>
                <a:lnTo>
                  <a:pt x="133" y="17"/>
                </a:lnTo>
                <a:lnTo>
                  <a:pt x="133"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6" y="17"/>
                </a:lnTo>
                <a:lnTo>
                  <a:pt x="136" y="17"/>
                </a:lnTo>
                <a:lnTo>
                  <a:pt x="136" y="17"/>
                </a:lnTo>
                <a:lnTo>
                  <a:pt x="136" y="17"/>
                </a:lnTo>
                <a:lnTo>
                  <a:pt x="136" y="17"/>
                </a:lnTo>
                <a:lnTo>
                  <a:pt x="136" y="17"/>
                </a:lnTo>
                <a:lnTo>
                  <a:pt x="136" y="17"/>
                </a:lnTo>
                <a:lnTo>
                  <a:pt x="136" y="17"/>
                </a:lnTo>
                <a:lnTo>
                  <a:pt x="136" y="17"/>
                </a:lnTo>
                <a:lnTo>
                  <a:pt x="136" y="17"/>
                </a:lnTo>
                <a:lnTo>
                  <a:pt x="136" y="17"/>
                </a:lnTo>
                <a:lnTo>
                  <a:pt x="136" y="17"/>
                </a:lnTo>
                <a:lnTo>
                  <a:pt x="136" y="17"/>
                </a:lnTo>
                <a:lnTo>
                  <a:pt x="136" y="17"/>
                </a:lnTo>
                <a:lnTo>
                  <a:pt x="136" y="17"/>
                </a:lnTo>
                <a:lnTo>
                  <a:pt x="136"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6"/>
                </a:lnTo>
                <a:lnTo>
                  <a:pt x="138" y="16"/>
                </a:lnTo>
                <a:lnTo>
                  <a:pt x="138" y="16"/>
                </a:lnTo>
                <a:lnTo>
                  <a:pt x="138" y="16"/>
                </a:lnTo>
                <a:lnTo>
                  <a:pt x="138" y="16"/>
                </a:lnTo>
                <a:lnTo>
                  <a:pt x="138" y="16"/>
                </a:lnTo>
                <a:lnTo>
                  <a:pt x="138" y="16"/>
                </a:lnTo>
                <a:lnTo>
                  <a:pt x="138" y="16"/>
                </a:lnTo>
                <a:lnTo>
                  <a:pt x="138" y="16"/>
                </a:lnTo>
                <a:lnTo>
                  <a:pt x="138" y="16"/>
                </a:lnTo>
                <a:lnTo>
                  <a:pt x="138" y="16"/>
                </a:lnTo>
                <a:lnTo>
                  <a:pt x="138" y="16"/>
                </a:lnTo>
                <a:lnTo>
                  <a:pt x="138" y="16"/>
                </a:lnTo>
                <a:lnTo>
                  <a:pt x="138"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3" y="16"/>
                </a:lnTo>
                <a:lnTo>
                  <a:pt x="143" y="16"/>
                </a:lnTo>
                <a:lnTo>
                  <a:pt x="143" y="16"/>
                </a:lnTo>
                <a:lnTo>
                  <a:pt x="143" y="16"/>
                </a:lnTo>
                <a:lnTo>
                  <a:pt x="143" y="16"/>
                </a:lnTo>
                <a:lnTo>
                  <a:pt x="143" y="16"/>
                </a:lnTo>
                <a:lnTo>
                  <a:pt x="143" y="16"/>
                </a:lnTo>
                <a:lnTo>
                  <a:pt x="143" y="16"/>
                </a:lnTo>
                <a:lnTo>
                  <a:pt x="143" y="16"/>
                </a:lnTo>
                <a:lnTo>
                  <a:pt x="143" y="16"/>
                </a:lnTo>
                <a:lnTo>
                  <a:pt x="143" y="16"/>
                </a:lnTo>
                <a:lnTo>
                  <a:pt x="143" y="16"/>
                </a:lnTo>
                <a:lnTo>
                  <a:pt x="143"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5"/>
                </a:lnTo>
                <a:lnTo>
                  <a:pt x="145" y="15"/>
                </a:lnTo>
                <a:lnTo>
                  <a:pt x="145" y="15"/>
                </a:lnTo>
                <a:lnTo>
                  <a:pt x="145" y="15"/>
                </a:lnTo>
                <a:lnTo>
                  <a:pt x="145" y="15"/>
                </a:lnTo>
                <a:lnTo>
                  <a:pt x="146" y="15"/>
                </a:lnTo>
                <a:lnTo>
                  <a:pt x="146" y="15"/>
                </a:lnTo>
                <a:lnTo>
                  <a:pt x="146" y="15"/>
                </a:lnTo>
                <a:lnTo>
                  <a:pt x="146" y="15"/>
                </a:lnTo>
                <a:lnTo>
                  <a:pt x="146" y="15"/>
                </a:lnTo>
                <a:lnTo>
                  <a:pt x="146" y="15"/>
                </a:lnTo>
                <a:lnTo>
                  <a:pt x="146" y="15"/>
                </a:lnTo>
                <a:lnTo>
                  <a:pt x="146" y="15"/>
                </a:lnTo>
                <a:lnTo>
                  <a:pt x="146" y="15"/>
                </a:lnTo>
                <a:lnTo>
                  <a:pt x="147" y="15"/>
                </a:lnTo>
                <a:lnTo>
                  <a:pt x="147" y="15"/>
                </a:lnTo>
                <a:lnTo>
                  <a:pt x="147" y="15"/>
                </a:lnTo>
                <a:lnTo>
                  <a:pt x="147" y="15"/>
                </a:lnTo>
                <a:lnTo>
                  <a:pt x="147" y="15"/>
                </a:lnTo>
                <a:lnTo>
                  <a:pt x="147" y="15"/>
                </a:lnTo>
                <a:lnTo>
                  <a:pt x="147" y="15"/>
                </a:lnTo>
                <a:lnTo>
                  <a:pt x="147" y="15"/>
                </a:lnTo>
                <a:lnTo>
                  <a:pt x="148" y="15"/>
                </a:lnTo>
                <a:lnTo>
                  <a:pt x="148" y="15"/>
                </a:lnTo>
                <a:lnTo>
                  <a:pt x="148" y="15"/>
                </a:lnTo>
                <a:lnTo>
                  <a:pt x="148" y="15"/>
                </a:lnTo>
                <a:lnTo>
                  <a:pt x="148" y="15"/>
                </a:lnTo>
                <a:lnTo>
                  <a:pt x="148" y="15"/>
                </a:lnTo>
                <a:lnTo>
                  <a:pt x="148" y="15"/>
                </a:lnTo>
                <a:lnTo>
                  <a:pt x="148" y="15"/>
                </a:lnTo>
                <a:lnTo>
                  <a:pt x="148" y="15"/>
                </a:lnTo>
                <a:lnTo>
                  <a:pt x="148" y="15"/>
                </a:lnTo>
                <a:lnTo>
                  <a:pt x="148" y="15"/>
                </a:lnTo>
                <a:lnTo>
                  <a:pt x="148" y="16"/>
                </a:lnTo>
                <a:lnTo>
                  <a:pt x="149" y="16"/>
                </a:lnTo>
                <a:lnTo>
                  <a:pt x="149" y="16"/>
                </a:lnTo>
                <a:lnTo>
                  <a:pt x="149" y="16"/>
                </a:lnTo>
                <a:lnTo>
                  <a:pt x="149" y="16"/>
                </a:lnTo>
                <a:lnTo>
                  <a:pt x="149" y="16"/>
                </a:lnTo>
                <a:lnTo>
                  <a:pt x="149" y="16"/>
                </a:lnTo>
                <a:lnTo>
                  <a:pt x="149" y="16"/>
                </a:lnTo>
                <a:lnTo>
                  <a:pt x="149" y="16"/>
                </a:lnTo>
                <a:lnTo>
                  <a:pt x="149" y="16"/>
                </a:lnTo>
                <a:lnTo>
                  <a:pt x="149" y="16"/>
                </a:lnTo>
                <a:lnTo>
                  <a:pt x="150" y="16"/>
                </a:lnTo>
                <a:lnTo>
                  <a:pt x="150" y="16"/>
                </a:lnTo>
                <a:lnTo>
                  <a:pt x="150" y="16"/>
                </a:lnTo>
                <a:lnTo>
                  <a:pt x="150" y="16"/>
                </a:lnTo>
                <a:lnTo>
                  <a:pt x="150" y="16"/>
                </a:lnTo>
                <a:lnTo>
                  <a:pt x="150" y="16"/>
                </a:lnTo>
                <a:lnTo>
                  <a:pt x="151" y="16"/>
                </a:lnTo>
                <a:lnTo>
                  <a:pt x="151" y="16"/>
                </a:lnTo>
                <a:lnTo>
                  <a:pt x="151" y="16"/>
                </a:lnTo>
                <a:lnTo>
                  <a:pt x="151" y="16"/>
                </a:lnTo>
                <a:lnTo>
                  <a:pt x="151" y="16"/>
                </a:lnTo>
                <a:lnTo>
                  <a:pt x="151" y="15"/>
                </a:lnTo>
                <a:lnTo>
                  <a:pt x="152" y="15"/>
                </a:lnTo>
                <a:lnTo>
                  <a:pt x="152" y="15"/>
                </a:lnTo>
                <a:lnTo>
                  <a:pt x="152" y="15"/>
                </a:lnTo>
                <a:lnTo>
                  <a:pt x="152" y="15"/>
                </a:lnTo>
                <a:lnTo>
                  <a:pt x="152" y="15"/>
                </a:lnTo>
                <a:lnTo>
                  <a:pt x="152" y="15"/>
                </a:lnTo>
                <a:lnTo>
                  <a:pt x="153" y="15"/>
                </a:lnTo>
                <a:lnTo>
                  <a:pt x="153" y="15"/>
                </a:lnTo>
                <a:lnTo>
                  <a:pt x="153" y="15"/>
                </a:lnTo>
                <a:lnTo>
                  <a:pt x="153" y="15"/>
                </a:lnTo>
                <a:lnTo>
                  <a:pt x="154" y="15"/>
                </a:lnTo>
                <a:lnTo>
                  <a:pt x="154" y="15"/>
                </a:lnTo>
                <a:lnTo>
                  <a:pt x="154" y="15"/>
                </a:lnTo>
                <a:lnTo>
                  <a:pt x="154" y="15"/>
                </a:lnTo>
                <a:lnTo>
                  <a:pt x="154" y="15"/>
                </a:lnTo>
                <a:lnTo>
                  <a:pt x="154" y="15"/>
                </a:lnTo>
                <a:lnTo>
                  <a:pt x="154" y="15"/>
                </a:lnTo>
                <a:lnTo>
                  <a:pt x="154" y="15"/>
                </a:lnTo>
                <a:lnTo>
                  <a:pt x="154" y="15"/>
                </a:lnTo>
                <a:lnTo>
                  <a:pt x="154" y="15"/>
                </a:lnTo>
                <a:lnTo>
                  <a:pt x="154" y="15"/>
                </a:lnTo>
                <a:lnTo>
                  <a:pt x="154" y="15"/>
                </a:lnTo>
                <a:lnTo>
                  <a:pt x="154" y="15"/>
                </a:lnTo>
                <a:lnTo>
                  <a:pt x="154" y="15"/>
                </a:lnTo>
                <a:lnTo>
                  <a:pt x="154" y="15"/>
                </a:lnTo>
                <a:lnTo>
                  <a:pt x="154" y="15"/>
                </a:lnTo>
                <a:lnTo>
                  <a:pt x="154" y="15"/>
                </a:lnTo>
                <a:lnTo>
                  <a:pt x="154" y="15"/>
                </a:lnTo>
                <a:lnTo>
                  <a:pt x="154"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6" y="15"/>
                </a:lnTo>
                <a:lnTo>
                  <a:pt x="156" y="15"/>
                </a:lnTo>
                <a:lnTo>
                  <a:pt x="156" y="16"/>
                </a:lnTo>
                <a:lnTo>
                  <a:pt x="156" y="16"/>
                </a:lnTo>
                <a:lnTo>
                  <a:pt x="156" y="16"/>
                </a:lnTo>
                <a:lnTo>
                  <a:pt x="157" y="16"/>
                </a:lnTo>
                <a:lnTo>
                  <a:pt x="157" y="16"/>
                </a:lnTo>
                <a:lnTo>
                  <a:pt x="158" y="16"/>
                </a:lnTo>
                <a:lnTo>
                  <a:pt x="158" y="16"/>
                </a:lnTo>
                <a:lnTo>
                  <a:pt x="158" y="16"/>
                </a:lnTo>
                <a:lnTo>
                  <a:pt x="159" y="16"/>
                </a:lnTo>
                <a:lnTo>
                  <a:pt x="159" y="15"/>
                </a:lnTo>
                <a:lnTo>
                  <a:pt x="161" y="15"/>
                </a:lnTo>
                <a:lnTo>
                  <a:pt x="161" y="15"/>
                </a:lnTo>
                <a:lnTo>
                  <a:pt x="161" y="14"/>
                </a:lnTo>
                <a:lnTo>
                  <a:pt x="161" y="14"/>
                </a:lnTo>
                <a:lnTo>
                  <a:pt x="161" y="13"/>
                </a:lnTo>
                <a:lnTo>
                  <a:pt x="161" y="13"/>
                </a:lnTo>
                <a:lnTo>
                  <a:pt x="161" y="13"/>
                </a:lnTo>
                <a:lnTo>
                  <a:pt x="161" y="13"/>
                </a:lnTo>
                <a:lnTo>
                  <a:pt x="162" y="12"/>
                </a:lnTo>
                <a:lnTo>
                  <a:pt x="162" y="12"/>
                </a:lnTo>
                <a:lnTo>
                  <a:pt x="162" y="12"/>
                </a:lnTo>
                <a:lnTo>
                  <a:pt x="162" y="11"/>
                </a:lnTo>
                <a:lnTo>
                  <a:pt x="162" y="11"/>
                </a:lnTo>
                <a:lnTo>
                  <a:pt x="163" y="10"/>
                </a:lnTo>
                <a:lnTo>
                  <a:pt x="163" y="10"/>
                </a:lnTo>
                <a:lnTo>
                  <a:pt x="163" y="10"/>
                </a:lnTo>
                <a:lnTo>
                  <a:pt x="163" y="10"/>
                </a:lnTo>
                <a:lnTo>
                  <a:pt x="164" y="9"/>
                </a:lnTo>
                <a:lnTo>
                  <a:pt x="165" y="8"/>
                </a:lnTo>
                <a:lnTo>
                  <a:pt x="165" y="8"/>
                </a:lnTo>
                <a:lnTo>
                  <a:pt x="165" y="8"/>
                </a:lnTo>
                <a:lnTo>
                  <a:pt x="165" y="8"/>
                </a:lnTo>
                <a:lnTo>
                  <a:pt x="165" y="8"/>
                </a:lnTo>
                <a:lnTo>
                  <a:pt x="165" y="8"/>
                </a:lnTo>
                <a:lnTo>
                  <a:pt x="165" y="8"/>
                </a:lnTo>
                <a:lnTo>
                  <a:pt x="166" y="8"/>
                </a:lnTo>
                <a:lnTo>
                  <a:pt x="166" y="7"/>
                </a:lnTo>
                <a:lnTo>
                  <a:pt x="166" y="7"/>
                </a:lnTo>
                <a:lnTo>
                  <a:pt x="166" y="7"/>
                </a:lnTo>
                <a:lnTo>
                  <a:pt x="166" y="7"/>
                </a:lnTo>
                <a:lnTo>
                  <a:pt x="166" y="7"/>
                </a:lnTo>
                <a:lnTo>
                  <a:pt x="166" y="7"/>
                </a:lnTo>
                <a:lnTo>
                  <a:pt x="166" y="7"/>
                </a:lnTo>
                <a:lnTo>
                  <a:pt x="166" y="7"/>
                </a:lnTo>
                <a:lnTo>
                  <a:pt x="166" y="7"/>
                </a:lnTo>
                <a:lnTo>
                  <a:pt x="166" y="7"/>
                </a:lnTo>
                <a:lnTo>
                  <a:pt x="166" y="7"/>
                </a:lnTo>
                <a:lnTo>
                  <a:pt x="166" y="7"/>
                </a:lnTo>
                <a:lnTo>
                  <a:pt x="166" y="7"/>
                </a:lnTo>
                <a:lnTo>
                  <a:pt x="166" y="7"/>
                </a:lnTo>
                <a:lnTo>
                  <a:pt x="166" y="7"/>
                </a:lnTo>
                <a:lnTo>
                  <a:pt x="166" y="7"/>
                </a:lnTo>
                <a:lnTo>
                  <a:pt x="166" y="7"/>
                </a:lnTo>
                <a:lnTo>
                  <a:pt x="167" y="7"/>
                </a:lnTo>
                <a:lnTo>
                  <a:pt x="168" y="6"/>
                </a:lnTo>
                <a:lnTo>
                  <a:pt x="168" y="5"/>
                </a:lnTo>
                <a:lnTo>
                  <a:pt x="169" y="5"/>
                </a:lnTo>
                <a:lnTo>
                  <a:pt x="170" y="5"/>
                </a:lnTo>
                <a:lnTo>
                  <a:pt x="171" y="3"/>
                </a:lnTo>
                <a:lnTo>
                  <a:pt x="171" y="3"/>
                </a:lnTo>
                <a:lnTo>
                  <a:pt x="172" y="2"/>
                </a:lnTo>
                <a:lnTo>
                  <a:pt x="172" y="2"/>
                </a:lnTo>
                <a:lnTo>
                  <a:pt x="172" y="2"/>
                </a:lnTo>
                <a:lnTo>
                  <a:pt x="172" y="1"/>
                </a:lnTo>
                <a:lnTo>
                  <a:pt x="173" y="1"/>
                </a:lnTo>
                <a:lnTo>
                  <a:pt x="173" y="0"/>
                </a:lnTo>
                <a:lnTo>
                  <a:pt x="173" y="0"/>
                </a:lnTo>
                <a:lnTo>
                  <a:pt x="173" y="0"/>
                </a:lnTo>
                <a:lnTo>
                  <a:pt x="173" y="0"/>
                </a:lnTo>
                <a:lnTo>
                  <a:pt x="173" y="0"/>
                </a:lnTo>
                <a:lnTo>
                  <a:pt x="173" y="0"/>
                </a:lnTo>
                <a:lnTo>
                  <a:pt x="173" y="0"/>
                </a:lnTo>
                <a:lnTo>
                  <a:pt x="175" y="3"/>
                </a:lnTo>
                <a:lnTo>
                  <a:pt x="176" y="5"/>
                </a:lnTo>
                <a:lnTo>
                  <a:pt x="179" y="10"/>
                </a:lnTo>
                <a:lnTo>
                  <a:pt x="180" y="12"/>
                </a:lnTo>
                <a:lnTo>
                  <a:pt x="182" y="15"/>
                </a:lnTo>
                <a:lnTo>
                  <a:pt x="183" y="17"/>
                </a:lnTo>
                <a:lnTo>
                  <a:pt x="185" y="19"/>
                </a:lnTo>
                <a:lnTo>
                  <a:pt x="188" y="24"/>
                </a:lnTo>
                <a:lnTo>
                  <a:pt x="190" y="27"/>
                </a:lnTo>
                <a:lnTo>
                  <a:pt x="191" y="29"/>
                </a:lnTo>
                <a:lnTo>
                  <a:pt x="192" y="30"/>
                </a:lnTo>
                <a:lnTo>
                  <a:pt x="196" y="37"/>
                </a:lnTo>
                <a:lnTo>
                  <a:pt x="196" y="38"/>
                </a:lnTo>
                <a:lnTo>
                  <a:pt x="199" y="43"/>
                </a:lnTo>
                <a:lnTo>
                  <a:pt x="199" y="43"/>
                </a:lnTo>
                <a:lnTo>
                  <a:pt x="200" y="45"/>
                </a:lnTo>
                <a:lnTo>
                  <a:pt x="201" y="46"/>
                </a:lnTo>
                <a:lnTo>
                  <a:pt x="202" y="48"/>
                </a:lnTo>
                <a:lnTo>
                  <a:pt x="205" y="51"/>
                </a:lnTo>
                <a:lnTo>
                  <a:pt x="205" y="53"/>
                </a:lnTo>
                <a:lnTo>
                  <a:pt x="206" y="54"/>
                </a:lnTo>
                <a:lnTo>
                  <a:pt x="207" y="56"/>
                </a:lnTo>
                <a:lnTo>
                  <a:pt x="207" y="56"/>
                </a:lnTo>
                <a:lnTo>
                  <a:pt x="208" y="57"/>
                </a:lnTo>
                <a:lnTo>
                  <a:pt x="209" y="58"/>
                </a:lnTo>
                <a:lnTo>
                  <a:pt x="209" y="58"/>
                </a:lnTo>
                <a:lnTo>
                  <a:pt x="209" y="59"/>
                </a:lnTo>
                <a:lnTo>
                  <a:pt x="209" y="60"/>
                </a:lnTo>
                <a:lnTo>
                  <a:pt x="210" y="60"/>
                </a:lnTo>
                <a:lnTo>
                  <a:pt x="211" y="62"/>
                </a:lnTo>
                <a:lnTo>
                  <a:pt x="214" y="68"/>
                </a:lnTo>
                <a:lnTo>
                  <a:pt x="214" y="68"/>
                </a:lnTo>
                <a:lnTo>
                  <a:pt x="216" y="70"/>
                </a:lnTo>
                <a:lnTo>
                  <a:pt x="216" y="70"/>
                </a:lnTo>
                <a:lnTo>
                  <a:pt x="216" y="70"/>
                </a:lnTo>
                <a:lnTo>
                  <a:pt x="216" y="70"/>
                </a:lnTo>
                <a:lnTo>
                  <a:pt x="216" y="70"/>
                </a:lnTo>
                <a:lnTo>
                  <a:pt x="216" y="70"/>
                </a:lnTo>
                <a:lnTo>
                  <a:pt x="216" y="70"/>
                </a:lnTo>
                <a:lnTo>
                  <a:pt x="216" y="70"/>
                </a:lnTo>
                <a:lnTo>
                  <a:pt x="216" y="71"/>
                </a:lnTo>
                <a:lnTo>
                  <a:pt x="215" y="71"/>
                </a:lnTo>
                <a:lnTo>
                  <a:pt x="215" y="71"/>
                </a:lnTo>
                <a:lnTo>
                  <a:pt x="215" y="71"/>
                </a:lnTo>
                <a:lnTo>
                  <a:pt x="215" y="71"/>
                </a:lnTo>
                <a:lnTo>
                  <a:pt x="215" y="71"/>
                </a:lnTo>
                <a:lnTo>
                  <a:pt x="215" y="71"/>
                </a:lnTo>
                <a:lnTo>
                  <a:pt x="215" y="71"/>
                </a:lnTo>
                <a:lnTo>
                  <a:pt x="215" y="71"/>
                </a:lnTo>
                <a:lnTo>
                  <a:pt x="215" y="71"/>
                </a:lnTo>
                <a:lnTo>
                  <a:pt x="215" y="71"/>
                </a:lnTo>
                <a:lnTo>
                  <a:pt x="215" y="72"/>
                </a:lnTo>
                <a:lnTo>
                  <a:pt x="214" y="72"/>
                </a:lnTo>
                <a:lnTo>
                  <a:pt x="214" y="72"/>
                </a:lnTo>
                <a:lnTo>
                  <a:pt x="214" y="73"/>
                </a:lnTo>
                <a:lnTo>
                  <a:pt x="214" y="73"/>
                </a:lnTo>
                <a:lnTo>
                  <a:pt x="214" y="73"/>
                </a:lnTo>
                <a:lnTo>
                  <a:pt x="214" y="73"/>
                </a:lnTo>
                <a:lnTo>
                  <a:pt x="214" y="73"/>
                </a:lnTo>
                <a:lnTo>
                  <a:pt x="214" y="73"/>
                </a:lnTo>
                <a:lnTo>
                  <a:pt x="214" y="73"/>
                </a:lnTo>
                <a:lnTo>
                  <a:pt x="213" y="73"/>
                </a:lnTo>
                <a:lnTo>
                  <a:pt x="213" y="73"/>
                </a:lnTo>
                <a:lnTo>
                  <a:pt x="213" y="73"/>
                </a:lnTo>
                <a:lnTo>
                  <a:pt x="213" y="73"/>
                </a:lnTo>
                <a:lnTo>
                  <a:pt x="213" y="73"/>
                </a:lnTo>
                <a:lnTo>
                  <a:pt x="213" y="73"/>
                </a:lnTo>
                <a:lnTo>
                  <a:pt x="213" y="73"/>
                </a:lnTo>
                <a:lnTo>
                  <a:pt x="213" y="73"/>
                </a:lnTo>
                <a:lnTo>
                  <a:pt x="213" y="73"/>
                </a:lnTo>
                <a:lnTo>
                  <a:pt x="213" y="73"/>
                </a:lnTo>
                <a:lnTo>
                  <a:pt x="213" y="73"/>
                </a:lnTo>
                <a:lnTo>
                  <a:pt x="213" y="73"/>
                </a:lnTo>
                <a:lnTo>
                  <a:pt x="213" y="73"/>
                </a:lnTo>
                <a:lnTo>
                  <a:pt x="213" y="73"/>
                </a:lnTo>
                <a:lnTo>
                  <a:pt x="213" y="73"/>
                </a:lnTo>
                <a:lnTo>
                  <a:pt x="213" y="73"/>
                </a:lnTo>
                <a:lnTo>
                  <a:pt x="213" y="73"/>
                </a:lnTo>
                <a:lnTo>
                  <a:pt x="213" y="74"/>
                </a:lnTo>
                <a:lnTo>
                  <a:pt x="212" y="74"/>
                </a:lnTo>
                <a:lnTo>
                  <a:pt x="212" y="74"/>
                </a:lnTo>
                <a:lnTo>
                  <a:pt x="212" y="74"/>
                </a:lnTo>
                <a:lnTo>
                  <a:pt x="212" y="74"/>
                </a:lnTo>
                <a:lnTo>
                  <a:pt x="212" y="74"/>
                </a:lnTo>
                <a:lnTo>
                  <a:pt x="212" y="74"/>
                </a:lnTo>
                <a:lnTo>
                  <a:pt x="212" y="74"/>
                </a:lnTo>
                <a:lnTo>
                  <a:pt x="212" y="74"/>
                </a:lnTo>
                <a:lnTo>
                  <a:pt x="212" y="74"/>
                </a:lnTo>
                <a:lnTo>
                  <a:pt x="212" y="74"/>
                </a:lnTo>
                <a:lnTo>
                  <a:pt x="212" y="74"/>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6"/>
                </a:lnTo>
                <a:lnTo>
                  <a:pt x="212" y="76"/>
                </a:lnTo>
                <a:lnTo>
                  <a:pt x="212" y="76"/>
                </a:lnTo>
                <a:lnTo>
                  <a:pt x="212" y="76"/>
                </a:lnTo>
                <a:lnTo>
                  <a:pt x="212" y="76"/>
                </a:lnTo>
                <a:lnTo>
                  <a:pt x="212" y="76"/>
                </a:lnTo>
                <a:lnTo>
                  <a:pt x="212" y="76"/>
                </a:lnTo>
                <a:lnTo>
                  <a:pt x="212" y="76"/>
                </a:lnTo>
                <a:lnTo>
                  <a:pt x="212" y="76"/>
                </a:lnTo>
                <a:lnTo>
                  <a:pt x="211" y="76"/>
                </a:lnTo>
                <a:lnTo>
                  <a:pt x="211" y="76"/>
                </a:lnTo>
                <a:lnTo>
                  <a:pt x="211" y="76"/>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8">
            <a:extLst>
              <a:ext uri="{FF2B5EF4-FFF2-40B4-BE49-F238E27FC236}">
                <a16:creationId xmlns:a16="http://schemas.microsoft.com/office/drawing/2014/main" id="{B98330A5-46A4-AD26-CCF8-E2E500BBC3E4}"/>
              </a:ext>
            </a:extLst>
          </p:cNvPr>
          <p:cNvSpPr>
            <a:spLocks/>
          </p:cNvSpPr>
          <p:nvPr/>
        </p:nvSpPr>
        <p:spPr bwMode="auto">
          <a:xfrm>
            <a:off x="2259013" y="3136901"/>
            <a:ext cx="468312" cy="442913"/>
          </a:xfrm>
          <a:custGeom>
            <a:avLst/>
            <a:gdLst>
              <a:gd name="T0" fmla="*/ 303 w 504"/>
              <a:gd name="T1" fmla="*/ 137 h 475"/>
              <a:gd name="T2" fmla="*/ 320 w 504"/>
              <a:gd name="T3" fmla="*/ 152 h 475"/>
              <a:gd name="T4" fmla="*/ 319 w 504"/>
              <a:gd name="T5" fmla="*/ 170 h 475"/>
              <a:gd name="T6" fmla="*/ 323 w 504"/>
              <a:gd name="T7" fmla="*/ 186 h 475"/>
              <a:gd name="T8" fmla="*/ 331 w 504"/>
              <a:gd name="T9" fmla="*/ 207 h 475"/>
              <a:gd name="T10" fmla="*/ 356 w 504"/>
              <a:gd name="T11" fmla="*/ 207 h 475"/>
              <a:gd name="T12" fmla="*/ 410 w 504"/>
              <a:gd name="T13" fmla="*/ 182 h 475"/>
              <a:gd name="T14" fmla="*/ 416 w 504"/>
              <a:gd name="T15" fmla="*/ 179 h 475"/>
              <a:gd name="T16" fmla="*/ 447 w 504"/>
              <a:gd name="T17" fmla="*/ 163 h 475"/>
              <a:gd name="T18" fmla="*/ 470 w 504"/>
              <a:gd name="T19" fmla="*/ 169 h 475"/>
              <a:gd name="T20" fmla="*/ 468 w 504"/>
              <a:gd name="T21" fmla="*/ 179 h 475"/>
              <a:gd name="T22" fmla="*/ 475 w 504"/>
              <a:gd name="T23" fmla="*/ 185 h 475"/>
              <a:gd name="T24" fmla="*/ 475 w 504"/>
              <a:gd name="T25" fmla="*/ 195 h 475"/>
              <a:gd name="T26" fmla="*/ 480 w 504"/>
              <a:gd name="T27" fmla="*/ 205 h 475"/>
              <a:gd name="T28" fmla="*/ 489 w 504"/>
              <a:gd name="T29" fmla="*/ 212 h 475"/>
              <a:gd name="T30" fmla="*/ 499 w 504"/>
              <a:gd name="T31" fmla="*/ 220 h 475"/>
              <a:gd name="T32" fmla="*/ 503 w 504"/>
              <a:gd name="T33" fmla="*/ 231 h 475"/>
              <a:gd name="T34" fmla="*/ 503 w 504"/>
              <a:gd name="T35" fmla="*/ 242 h 475"/>
              <a:gd name="T36" fmla="*/ 487 w 504"/>
              <a:gd name="T37" fmla="*/ 248 h 475"/>
              <a:gd name="T38" fmla="*/ 477 w 504"/>
              <a:gd name="T39" fmla="*/ 256 h 475"/>
              <a:gd name="T40" fmla="*/ 465 w 504"/>
              <a:gd name="T41" fmla="*/ 252 h 475"/>
              <a:gd name="T42" fmla="*/ 451 w 504"/>
              <a:gd name="T43" fmla="*/ 252 h 475"/>
              <a:gd name="T44" fmla="*/ 435 w 504"/>
              <a:gd name="T45" fmla="*/ 252 h 475"/>
              <a:gd name="T46" fmla="*/ 425 w 504"/>
              <a:gd name="T47" fmla="*/ 252 h 475"/>
              <a:gd name="T48" fmla="*/ 410 w 504"/>
              <a:gd name="T49" fmla="*/ 262 h 475"/>
              <a:gd name="T50" fmla="*/ 406 w 504"/>
              <a:gd name="T51" fmla="*/ 287 h 475"/>
              <a:gd name="T52" fmla="*/ 381 w 504"/>
              <a:gd name="T53" fmla="*/ 296 h 475"/>
              <a:gd name="T54" fmla="*/ 365 w 504"/>
              <a:gd name="T55" fmla="*/ 298 h 475"/>
              <a:gd name="T56" fmla="*/ 355 w 504"/>
              <a:gd name="T57" fmla="*/ 307 h 475"/>
              <a:gd name="T58" fmla="*/ 346 w 504"/>
              <a:gd name="T59" fmla="*/ 332 h 475"/>
              <a:gd name="T60" fmla="*/ 330 w 504"/>
              <a:gd name="T61" fmla="*/ 349 h 475"/>
              <a:gd name="T62" fmla="*/ 321 w 504"/>
              <a:gd name="T63" fmla="*/ 366 h 475"/>
              <a:gd name="T64" fmla="*/ 303 w 504"/>
              <a:gd name="T65" fmla="*/ 378 h 475"/>
              <a:gd name="T66" fmla="*/ 292 w 504"/>
              <a:gd name="T67" fmla="*/ 394 h 475"/>
              <a:gd name="T68" fmla="*/ 280 w 504"/>
              <a:gd name="T69" fmla="*/ 407 h 475"/>
              <a:gd name="T70" fmla="*/ 268 w 504"/>
              <a:gd name="T71" fmla="*/ 414 h 475"/>
              <a:gd name="T72" fmla="*/ 254 w 504"/>
              <a:gd name="T73" fmla="*/ 420 h 475"/>
              <a:gd name="T74" fmla="*/ 241 w 504"/>
              <a:gd name="T75" fmla="*/ 440 h 475"/>
              <a:gd name="T76" fmla="*/ 224 w 504"/>
              <a:gd name="T77" fmla="*/ 451 h 475"/>
              <a:gd name="T78" fmla="*/ 206 w 504"/>
              <a:gd name="T79" fmla="*/ 448 h 475"/>
              <a:gd name="T80" fmla="*/ 189 w 504"/>
              <a:gd name="T81" fmla="*/ 456 h 475"/>
              <a:gd name="T82" fmla="*/ 182 w 504"/>
              <a:gd name="T83" fmla="*/ 474 h 475"/>
              <a:gd name="T84" fmla="*/ 176 w 504"/>
              <a:gd name="T85" fmla="*/ 462 h 475"/>
              <a:gd name="T86" fmla="*/ 173 w 504"/>
              <a:gd name="T87" fmla="*/ 450 h 475"/>
              <a:gd name="T88" fmla="*/ 152 w 504"/>
              <a:gd name="T89" fmla="*/ 443 h 475"/>
              <a:gd name="T90" fmla="*/ 144 w 504"/>
              <a:gd name="T91" fmla="*/ 456 h 475"/>
              <a:gd name="T92" fmla="*/ 118 w 504"/>
              <a:gd name="T93" fmla="*/ 442 h 475"/>
              <a:gd name="T94" fmla="*/ 107 w 504"/>
              <a:gd name="T95" fmla="*/ 433 h 475"/>
              <a:gd name="T96" fmla="*/ 97 w 504"/>
              <a:gd name="T97" fmla="*/ 442 h 475"/>
              <a:gd name="T98" fmla="*/ 79 w 504"/>
              <a:gd name="T99" fmla="*/ 446 h 475"/>
              <a:gd name="T100" fmla="*/ 62 w 504"/>
              <a:gd name="T101" fmla="*/ 438 h 475"/>
              <a:gd name="T102" fmla="*/ 47 w 504"/>
              <a:gd name="T103" fmla="*/ 438 h 475"/>
              <a:gd name="T104" fmla="*/ 50 w 504"/>
              <a:gd name="T105" fmla="*/ 397 h 475"/>
              <a:gd name="T106" fmla="*/ 40 w 504"/>
              <a:gd name="T107" fmla="*/ 346 h 475"/>
              <a:gd name="T108" fmla="*/ 63 w 504"/>
              <a:gd name="T109" fmla="*/ 316 h 475"/>
              <a:gd name="T110" fmla="*/ 65 w 504"/>
              <a:gd name="T111" fmla="*/ 290 h 475"/>
              <a:gd name="T112" fmla="*/ 76 w 504"/>
              <a:gd name="T113" fmla="*/ 269 h 475"/>
              <a:gd name="T114" fmla="*/ 71 w 504"/>
              <a:gd name="T115" fmla="*/ 243 h 475"/>
              <a:gd name="T116" fmla="*/ 54 w 504"/>
              <a:gd name="T117" fmla="*/ 250 h 475"/>
              <a:gd name="T118" fmla="*/ 45 w 504"/>
              <a:gd name="T119" fmla="*/ 240 h 475"/>
              <a:gd name="T120" fmla="*/ 31 w 504"/>
              <a:gd name="T121" fmla="*/ 237 h 475"/>
              <a:gd name="T122" fmla="*/ 10 w 504"/>
              <a:gd name="T123" fmla="*/ 241 h 475"/>
              <a:gd name="T124" fmla="*/ 93 w 504"/>
              <a:gd name="T125" fmla="*/ 148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4" h="475">
                <a:moveTo>
                  <a:pt x="160" y="17"/>
                </a:moveTo>
                <a:lnTo>
                  <a:pt x="163" y="18"/>
                </a:lnTo>
                <a:lnTo>
                  <a:pt x="166" y="20"/>
                </a:lnTo>
                <a:lnTo>
                  <a:pt x="169" y="21"/>
                </a:lnTo>
                <a:lnTo>
                  <a:pt x="172" y="21"/>
                </a:lnTo>
                <a:lnTo>
                  <a:pt x="174" y="21"/>
                </a:lnTo>
                <a:lnTo>
                  <a:pt x="176" y="19"/>
                </a:lnTo>
                <a:lnTo>
                  <a:pt x="177" y="16"/>
                </a:lnTo>
                <a:lnTo>
                  <a:pt x="178" y="12"/>
                </a:lnTo>
                <a:lnTo>
                  <a:pt x="180" y="9"/>
                </a:lnTo>
                <a:lnTo>
                  <a:pt x="181" y="6"/>
                </a:lnTo>
                <a:lnTo>
                  <a:pt x="181" y="2"/>
                </a:lnTo>
                <a:lnTo>
                  <a:pt x="182" y="0"/>
                </a:lnTo>
                <a:lnTo>
                  <a:pt x="189" y="2"/>
                </a:lnTo>
                <a:lnTo>
                  <a:pt x="191" y="5"/>
                </a:lnTo>
                <a:lnTo>
                  <a:pt x="191" y="5"/>
                </a:lnTo>
                <a:lnTo>
                  <a:pt x="195" y="10"/>
                </a:lnTo>
                <a:lnTo>
                  <a:pt x="195" y="10"/>
                </a:lnTo>
                <a:lnTo>
                  <a:pt x="196" y="11"/>
                </a:lnTo>
                <a:lnTo>
                  <a:pt x="196" y="11"/>
                </a:lnTo>
                <a:lnTo>
                  <a:pt x="197" y="12"/>
                </a:lnTo>
                <a:lnTo>
                  <a:pt x="197" y="12"/>
                </a:lnTo>
                <a:lnTo>
                  <a:pt x="198" y="12"/>
                </a:lnTo>
                <a:lnTo>
                  <a:pt x="199" y="13"/>
                </a:lnTo>
                <a:lnTo>
                  <a:pt x="200" y="14"/>
                </a:lnTo>
                <a:lnTo>
                  <a:pt x="200" y="15"/>
                </a:lnTo>
                <a:lnTo>
                  <a:pt x="200" y="15"/>
                </a:lnTo>
                <a:lnTo>
                  <a:pt x="201" y="15"/>
                </a:lnTo>
                <a:lnTo>
                  <a:pt x="202" y="16"/>
                </a:lnTo>
                <a:lnTo>
                  <a:pt x="202" y="16"/>
                </a:lnTo>
                <a:lnTo>
                  <a:pt x="203" y="17"/>
                </a:lnTo>
                <a:lnTo>
                  <a:pt x="203" y="17"/>
                </a:lnTo>
                <a:lnTo>
                  <a:pt x="205" y="18"/>
                </a:lnTo>
                <a:lnTo>
                  <a:pt x="205" y="18"/>
                </a:lnTo>
                <a:lnTo>
                  <a:pt x="206" y="19"/>
                </a:lnTo>
                <a:lnTo>
                  <a:pt x="206" y="20"/>
                </a:lnTo>
                <a:lnTo>
                  <a:pt x="207" y="20"/>
                </a:lnTo>
                <a:lnTo>
                  <a:pt x="208" y="20"/>
                </a:lnTo>
                <a:lnTo>
                  <a:pt x="209" y="21"/>
                </a:lnTo>
                <a:lnTo>
                  <a:pt x="210" y="22"/>
                </a:lnTo>
                <a:lnTo>
                  <a:pt x="210" y="22"/>
                </a:lnTo>
                <a:lnTo>
                  <a:pt x="211" y="23"/>
                </a:lnTo>
                <a:lnTo>
                  <a:pt x="212" y="23"/>
                </a:lnTo>
                <a:lnTo>
                  <a:pt x="212" y="23"/>
                </a:lnTo>
                <a:lnTo>
                  <a:pt x="213" y="23"/>
                </a:lnTo>
                <a:lnTo>
                  <a:pt x="213" y="23"/>
                </a:lnTo>
                <a:lnTo>
                  <a:pt x="214" y="24"/>
                </a:lnTo>
                <a:lnTo>
                  <a:pt x="214" y="24"/>
                </a:lnTo>
                <a:lnTo>
                  <a:pt x="215" y="24"/>
                </a:lnTo>
                <a:lnTo>
                  <a:pt x="215" y="25"/>
                </a:lnTo>
                <a:lnTo>
                  <a:pt x="216" y="25"/>
                </a:lnTo>
                <a:lnTo>
                  <a:pt x="217" y="25"/>
                </a:lnTo>
                <a:lnTo>
                  <a:pt x="217" y="25"/>
                </a:lnTo>
                <a:lnTo>
                  <a:pt x="217" y="25"/>
                </a:lnTo>
                <a:lnTo>
                  <a:pt x="218" y="25"/>
                </a:lnTo>
                <a:lnTo>
                  <a:pt x="219" y="26"/>
                </a:lnTo>
                <a:lnTo>
                  <a:pt x="220" y="26"/>
                </a:lnTo>
                <a:lnTo>
                  <a:pt x="220" y="27"/>
                </a:lnTo>
                <a:lnTo>
                  <a:pt x="220" y="27"/>
                </a:lnTo>
                <a:lnTo>
                  <a:pt x="221" y="27"/>
                </a:lnTo>
                <a:lnTo>
                  <a:pt x="221" y="27"/>
                </a:lnTo>
                <a:lnTo>
                  <a:pt x="222" y="27"/>
                </a:lnTo>
                <a:lnTo>
                  <a:pt x="223" y="28"/>
                </a:lnTo>
                <a:lnTo>
                  <a:pt x="224" y="29"/>
                </a:lnTo>
                <a:lnTo>
                  <a:pt x="225" y="29"/>
                </a:lnTo>
                <a:lnTo>
                  <a:pt x="226" y="29"/>
                </a:lnTo>
                <a:lnTo>
                  <a:pt x="227" y="29"/>
                </a:lnTo>
                <a:lnTo>
                  <a:pt x="228" y="29"/>
                </a:lnTo>
                <a:lnTo>
                  <a:pt x="229" y="29"/>
                </a:lnTo>
                <a:lnTo>
                  <a:pt x="229" y="29"/>
                </a:lnTo>
                <a:lnTo>
                  <a:pt x="230" y="29"/>
                </a:lnTo>
                <a:lnTo>
                  <a:pt x="231" y="29"/>
                </a:lnTo>
                <a:lnTo>
                  <a:pt x="223" y="48"/>
                </a:lnTo>
                <a:lnTo>
                  <a:pt x="227" y="50"/>
                </a:lnTo>
                <a:lnTo>
                  <a:pt x="229" y="52"/>
                </a:lnTo>
                <a:lnTo>
                  <a:pt x="233" y="57"/>
                </a:lnTo>
                <a:lnTo>
                  <a:pt x="241" y="69"/>
                </a:lnTo>
                <a:lnTo>
                  <a:pt x="249" y="81"/>
                </a:lnTo>
                <a:lnTo>
                  <a:pt x="254" y="87"/>
                </a:lnTo>
                <a:lnTo>
                  <a:pt x="264" y="100"/>
                </a:lnTo>
                <a:lnTo>
                  <a:pt x="270" y="108"/>
                </a:lnTo>
                <a:lnTo>
                  <a:pt x="273" y="113"/>
                </a:lnTo>
                <a:lnTo>
                  <a:pt x="275" y="116"/>
                </a:lnTo>
                <a:lnTo>
                  <a:pt x="281" y="123"/>
                </a:lnTo>
                <a:lnTo>
                  <a:pt x="283" y="126"/>
                </a:lnTo>
                <a:lnTo>
                  <a:pt x="283" y="126"/>
                </a:lnTo>
                <a:lnTo>
                  <a:pt x="283" y="126"/>
                </a:lnTo>
                <a:lnTo>
                  <a:pt x="285" y="127"/>
                </a:lnTo>
                <a:lnTo>
                  <a:pt x="285" y="127"/>
                </a:lnTo>
                <a:lnTo>
                  <a:pt x="286" y="128"/>
                </a:lnTo>
                <a:lnTo>
                  <a:pt x="286" y="128"/>
                </a:lnTo>
                <a:lnTo>
                  <a:pt x="286" y="128"/>
                </a:lnTo>
                <a:lnTo>
                  <a:pt x="291" y="131"/>
                </a:lnTo>
                <a:lnTo>
                  <a:pt x="292" y="132"/>
                </a:lnTo>
                <a:lnTo>
                  <a:pt x="292" y="132"/>
                </a:lnTo>
                <a:lnTo>
                  <a:pt x="292" y="132"/>
                </a:lnTo>
                <a:lnTo>
                  <a:pt x="293" y="132"/>
                </a:lnTo>
                <a:lnTo>
                  <a:pt x="293" y="132"/>
                </a:lnTo>
                <a:lnTo>
                  <a:pt x="295" y="133"/>
                </a:lnTo>
                <a:lnTo>
                  <a:pt x="296" y="134"/>
                </a:lnTo>
                <a:lnTo>
                  <a:pt x="296" y="134"/>
                </a:lnTo>
                <a:lnTo>
                  <a:pt x="298" y="135"/>
                </a:lnTo>
                <a:lnTo>
                  <a:pt x="300" y="136"/>
                </a:lnTo>
                <a:lnTo>
                  <a:pt x="302" y="137"/>
                </a:lnTo>
                <a:lnTo>
                  <a:pt x="302" y="137"/>
                </a:lnTo>
                <a:lnTo>
                  <a:pt x="302" y="137"/>
                </a:lnTo>
                <a:lnTo>
                  <a:pt x="302" y="137"/>
                </a:lnTo>
                <a:lnTo>
                  <a:pt x="303" y="137"/>
                </a:lnTo>
                <a:lnTo>
                  <a:pt x="303" y="137"/>
                </a:lnTo>
                <a:lnTo>
                  <a:pt x="303" y="137"/>
                </a:lnTo>
                <a:lnTo>
                  <a:pt x="304" y="137"/>
                </a:lnTo>
                <a:lnTo>
                  <a:pt x="305" y="136"/>
                </a:lnTo>
                <a:lnTo>
                  <a:pt x="305" y="136"/>
                </a:lnTo>
                <a:lnTo>
                  <a:pt x="306" y="136"/>
                </a:lnTo>
                <a:lnTo>
                  <a:pt x="306" y="136"/>
                </a:lnTo>
                <a:lnTo>
                  <a:pt x="306" y="136"/>
                </a:lnTo>
                <a:lnTo>
                  <a:pt x="307" y="136"/>
                </a:lnTo>
                <a:lnTo>
                  <a:pt x="307" y="136"/>
                </a:lnTo>
                <a:lnTo>
                  <a:pt x="308" y="135"/>
                </a:lnTo>
                <a:lnTo>
                  <a:pt x="308" y="135"/>
                </a:lnTo>
                <a:lnTo>
                  <a:pt x="308" y="135"/>
                </a:lnTo>
                <a:lnTo>
                  <a:pt x="309" y="135"/>
                </a:lnTo>
                <a:lnTo>
                  <a:pt x="309" y="135"/>
                </a:lnTo>
                <a:lnTo>
                  <a:pt x="309" y="135"/>
                </a:lnTo>
                <a:lnTo>
                  <a:pt x="310" y="135"/>
                </a:lnTo>
                <a:lnTo>
                  <a:pt x="311" y="135"/>
                </a:lnTo>
                <a:lnTo>
                  <a:pt x="312" y="136"/>
                </a:lnTo>
                <a:lnTo>
                  <a:pt x="312" y="135"/>
                </a:lnTo>
                <a:lnTo>
                  <a:pt x="313" y="135"/>
                </a:lnTo>
                <a:lnTo>
                  <a:pt x="314" y="135"/>
                </a:lnTo>
                <a:lnTo>
                  <a:pt x="314" y="135"/>
                </a:lnTo>
                <a:lnTo>
                  <a:pt x="314" y="136"/>
                </a:lnTo>
                <a:lnTo>
                  <a:pt x="315" y="136"/>
                </a:lnTo>
                <a:lnTo>
                  <a:pt x="315" y="136"/>
                </a:lnTo>
                <a:lnTo>
                  <a:pt x="315" y="137"/>
                </a:lnTo>
                <a:lnTo>
                  <a:pt x="315" y="137"/>
                </a:lnTo>
                <a:lnTo>
                  <a:pt x="315" y="137"/>
                </a:lnTo>
                <a:lnTo>
                  <a:pt x="316" y="137"/>
                </a:lnTo>
                <a:lnTo>
                  <a:pt x="316" y="137"/>
                </a:lnTo>
                <a:lnTo>
                  <a:pt x="317" y="138"/>
                </a:lnTo>
                <a:lnTo>
                  <a:pt x="317" y="138"/>
                </a:lnTo>
                <a:lnTo>
                  <a:pt x="318" y="138"/>
                </a:lnTo>
                <a:lnTo>
                  <a:pt x="318" y="138"/>
                </a:lnTo>
                <a:lnTo>
                  <a:pt x="318" y="138"/>
                </a:lnTo>
                <a:lnTo>
                  <a:pt x="319" y="138"/>
                </a:lnTo>
                <a:lnTo>
                  <a:pt x="319" y="139"/>
                </a:lnTo>
                <a:lnTo>
                  <a:pt x="319" y="139"/>
                </a:lnTo>
                <a:lnTo>
                  <a:pt x="319" y="139"/>
                </a:lnTo>
                <a:lnTo>
                  <a:pt x="319" y="140"/>
                </a:lnTo>
                <a:lnTo>
                  <a:pt x="319" y="140"/>
                </a:lnTo>
                <a:lnTo>
                  <a:pt x="320" y="140"/>
                </a:lnTo>
                <a:lnTo>
                  <a:pt x="320" y="141"/>
                </a:lnTo>
                <a:lnTo>
                  <a:pt x="320" y="141"/>
                </a:lnTo>
                <a:lnTo>
                  <a:pt x="320" y="141"/>
                </a:lnTo>
                <a:lnTo>
                  <a:pt x="320" y="141"/>
                </a:lnTo>
                <a:lnTo>
                  <a:pt x="321" y="142"/>
                </a:lnTo>
                <a:lnTo>
                  <a:pt x="321" y="142"/>
                </a:lnTo>
                <a:lnTo>
                  <a:pt x="321" y="142"/>
                </a:lnTo>
                <a:lnTo>
                  <a:pt x="321" y="142"/>
                </a:lnTo>
                <a:lnTo>
                  <a:pt x="321" y="142"/>
                </a:lnTo>
                <a:lnTo>
                  <a:pt x="322" y="142"/>
                </a:lnTo>
                <a:lnTo>
                  <a:pt x="322" y="142"/>
                </a:lnTo>
                <a:lnTo>
                  <a:pt x="322" y="142"/>
                </a:lnTo>
                <a:lnTo>
                  <a:pt x="322" y="142"/>
                </a:lnTo>
                <a:lnTo>
                  <a:pt x="322" y="142"/>
                </a:lnTo>
                <a:lnTo>
                  <a:pt x="322" y="142"/>
                </a:lnTo>
                <a:lnTo>
                  <a:pt x="322" y="143"/>
                </a:lnTo>
                <a:lnTo>
                  <a:pt x="322" y="143"/>
                </a:lnTo>
                <a:lnTo>
                  <a:pt x="322" y="143"/>
                </a:lnTo>
                <a:lnTo>
                  <a:pt x="322" y="143"/>
                </a:lnTo>
                <a:lnTo>
                  <a:pt x="322" y="143"/>
                </a:lnTo>
                <a:lnTo>
                  <a:pt x="322" y="143"/>
                </a:lnTo>
                <a:lnTo>
                  <a:pt x="323" y="143"/>
                </a:lnTo>
                <a:lnTo>
                  <a:pt x="323" y="143"/>
                </a:lnTo>
                <a:lnTo>
                  <a:pt x="323" y="144"/>
                </a:lnTo>
                <a:lnTo>
                  <a:pt x="323" y="144"/>
                </a:lnTo>
                <a:lnTo>
                  <a:pt x="323" y="144"/>
                </a:lnTo>
                <a:lnTo>
                  <a:pt x="323" y="144"/>
                </a:lnTo>
                <a:lnTo>
                  <a:pt x="324" y="144"/>
                </a:lnTo>
                <a:lnTo>
                  <a:pt x="324" y="144"/>
                </a:lnTo>
                <a:lnTo>
                  <a:pt x="324" y="145"/>
                </a:lnTo>
                <a:lnTo>
                  <a:pt x="324" y="145"/>
                </a:lnTo>
                <a:lnTo>
                  <a:pt x="324" y="145"/>
                </a:lnTo>
                <a:lnTo>
                  <a:pt x="324" y="145"/>
                </a:lnTo>
                <a:lnTo>
                  <a:pt x="324" y="146"/>
                </a:lnTo>
                <a:lnTo>
                  <a:pt x="324" y="146"/>
                </a:lnTo>
                <a:lnTo>
                  <a:pt x="324" y="146"/>
                </a:lnTo>
                <a:lnTo>
                  <a:pt x="324" y="146"/>
                </a:lnTo>
                <a:lnTo>
                  <a:pt x="324" y="147"/>
                </a:lnTo>
                <a:lnTo>
                  <a:pt x="324" y="147"/>
                </a:lnTo>
                <a:lnTo>
                  <a:pt x="324" y="147"/>
                </a:lnTo>
                <a:lnTo>
                  <a:pt x="324" y="147"/>
                </a:lnTo>
                <a:lnTo>
                  <a:pt x="324" y="147"/>
                </a:lnTo>
                <a:lnTo>
                  <a:pt x="324" y="147"/>
                </a:lnTo>
                <a:lnTo>
                  <a:pt x="324" y="147"/>
                </a:lnTo>
                <a:lnTo>
                  <a:pt x="324" y="148"/>
                </a:lnTo>
                <a:lnTo>
                  <a:pt x="324" y="148"/>
                </a:lnTo>
                <a:lnTo>
                  <a:pt x="324" y="148"/>
                </a:lnTo>
                <a:lnTo>
                  <a:pt x="324" y="148"/>
                </a:lnTo>
                <a:lnTo>
                  <a:pt x="324" y="149"/>
                </a:lnTo>
                <a:lnTo>
                  <a:pt x="324" y="149"/>
                </a:lnTo>
                <a:lnTo>
                  <a:pt x="324" y="149"/>
                </a:lnTo>
                <a:lnTo>
                  <a:pt x="324" y="149"/>
                </a:lnTo>
                <a:lnTo>
                  <a:pt x="323" y="150"/>
                </a:lnTo>
                <a:lnTo>
                  <a:pt x="323" y="150"/>
                </a:lnTo>
                <a:lnTo>
                  <a:pt x="323" y="150"/>
                </a:lnTo>
                <a:lnTo>
                  <a:pt x="323" y="150"/>
                </a:lnTo>
                <a:lnTo>
                  <a:pt x="323" y="150"/>
                </a:lnTo>
                <a:lnTo>
                  <a:pt x="323" y="150"/>
                </a:lnTo>
                <a:lnTo>
                  <a:pt x="323" y="151"/>
                </a:lnTo>
                <a:lnTo>
                  <a:pt x="322" y="151"/>
                </a:lnTo>
                <a:lnTo>
                  <a:pt x="321" y="151"/>
                </a:lnTo>
                <a:lnTo>
                  <a:pt x="321" y="151"/>
                </a:lnTo>
                <a:lnTo>
                  <a:pt x="321" y="151"/>
                </a:lnTo>
                <a:lnTo>
                  <a:pt x="321" y="151"/>
                </a:lnTo>
                <a:lnTo>
                  <a:pt x="321" y="151"/>
                </a:lnTo>
                <a:lnTo>
                  <a:pt x="320" y="151"/>
                </a:lnTo>
                <a:lnTo>
                  <a:pt x="320" y="152"/>
                </a:lnTo>
                <a:lnTo>
                  <a:pt x="320" y="152"/>
                </a:lnTo>
                <a:lnTo>
                  <a:pt x="320" y="152"/>
                </a:lnTo>
                <a:lnTo>
                  <a:pt x="320" y="151"/>
                </a:lnTo>
                <a:lnTo>
                  <a:pt x="320" y="151"/>
                </a:lnTo>
                <a:lnTo>
                  <a:pt x="320" y="151"/>
                </a:lnTo>
                <a:lnTo>
                  <a:pt x="320" y="151"/>
                </a:lnTo>
                <a:lnTo>
                  <a:pt x="319" y="151"/>
                </a:lnTo>
                <a:lnTo>
                  <a:pt x="319" y="151"/>
                </a:lnTo>
                <a:lnTo>
                  <a:pt x="319" y="151"/>
                </a:lnTo>
                <a:lnTo>
                  <a:pt x="319" y="151"/>
                </a:lnTo>
                <a:lnTo>
                  <a:pt x="319" y="151"/>
                </a:lnTo>
                <a:lnTo>
                  <a:pt x="319" y="152"/>
                </a:lnTo>
                <a:lnTo>
                  <a:pt x="319" y="152"/>
                </a:lnTo>
                <a:lnTo>
                  <a:pt x="319" y="152"/>
                </a:lnTo>
                <a:lnTo>
                  <a:pt x="319" y="152"/>
                </a:lnTo>
                <a:lnTo>
                  <a:pt x="319" y="152"/>
                </a:lnTo>
                <a:lnTo>
                  <a:pt x="319" y="153"/>
                </a:lnTo>
                <a:lnTo>
                  <a:pt x="319" y="153"/>
                </a:lnTo>
                <a:lnTo>
                  <a:pt x="319" y="153"/>
                </a:lnTo>
                <a:lnTo>
                  <a:pt x="319" y="153"/>
                </a:lnTo>
                <a:lnTo>
                  <a:pt x="319" y="153"/>
                </a:lnTo>
                <a:lnTo>
                  <a:pt x="319" y="153"/>
                </a:lnTo>
                <a:lnTo>
                  <a:pt x="319" y="153"/>
                </a:lnTo>
                <a:lnTo>
                  <a:pt x="319" y="153"/>
                </a:lnTo>
                <a:lnTo>
                  <a:pt x="319" y="153"/>
                </a:lnTo>
                <a:lnTo>
                  <a:pt x="319" y="154"/>
                </a:lnTo>
                <a:lnTo>
                  <a:pt x="319" y="154"/>
                </a:lnTo>
                <a:lnTo>
                  <a:pt x="319" y="154"/>
                </a:lnTo>
                <a:lnTo>
                  <a:pt x="319" y="154"/>
                </a:lnTo>
                <a:lnTo>
                  <a:pt x="319" y="154"/>
                </a:lnTo>
                <a:lnTo>
                  <a:pt x="319" y="154"/>
                </a:lnTo>
                <a:lnTo>
                  <a:pt x="318" y="155"/>
                </a:lnTo>
                <a:lnTo>
                  <a:pt x="318" y="155"/>
                </a:lnTo>
                <a:lnTo>
                  <a:pt x="318" y="155"/>
                </a:lnTo>
                <a:lnTo>
                  <a:pt x="318" y="155"/>
                </a:lnTo>
                <a:lnTo>
                  <a:pt x="318" y="155"/>
                </a:lnTo>
                <a:lnTo>
                  <a:pt x="318" y="155"/>
                </a:lnTo>
                <a:lnTo>
                  <a:pt x="317" y="155"/>
                </a:lnTo>
                <a:lnTo>
                  <a:pt x="317" y="155"/>
                </a:lnTo>
                <a:lnTo>
                  <a:pt x="317" y="155"/>
                </a:lnTo>
                <a:lnTo>
                  <a:pt x="316" y="156"/>
                </a:lnTo>
                <a:lnTo>
                  <a:pt x="316" y="156"/>
                </a:lnTo>
                <a:lnTo>
                  <a:pt x="316" y="157"/>
                </a:lnTo>
                <a:lnTo>
                  <a:pt x="315" y="157"/>
                </a:lnTo>
                <a:lnTo>
                  <a:pt x="315" y="157"/>
                </a:lnTo>
                <a:lnTo>
                  <a:pt x="315" y="157"/>
                </a:lnTo>
                <a:lnTo>
                  <a:pt x="315" y="158"/>
                </a:lnTo>
                <a:lnTo>
                  <a:pt x="315" y="158"/>
                </a:lnTo>
                <a:lnTo>
                  <a:pt x="315" y="158"/>
                </a:lnTo>
                <a:lnTo>
                  <a:pt x="315" y="159"/>
                </a:lnTo>
                <a:lnTo>
                  <a:pt x="315" y="159"/>
                </a:lnTo>
                <a:lnTo>
                  <a:pt x="315" y="159"/>
                </a:lnTo>
                <a:lnTo>
                  <a:pt x="315" y="159"/>
                </a:lnTo>
                <a:lnTo>
                  <a:pt x="315" y="159"/>
                </a:lnTo>
                <a:lnTo>
                  <a:pt x="315" y="160"/>
                </a:lnTo>
                <a:lnTo>
                  <a:pt x="315" y="160"/>
                </a:lnTo>
                <a:lnTo>
                  <a:pt x="315" y="160"/>
                </a:lnTo>
                <a:lnTo>
                  <a:pt x="315" y="160"/>
                </a:lnTo>
                <a:lnTo>
                  <a:pt x="316" y="161"/>
                </a:lnTo>
                <a:lnTo>
                  <a:pt x="316" y="161"/>
                </a:lnTo>
                <a:lnTo>
                  <a:pt x="317" y="161"/>
                </a:lnTo>
                <a:lnTo>
                  <a:pt x="317" y="161"/>
                </a:lnTo>
                <a:lnTo>
                  <a:pt x="317" y="161"/>
                </a:lnTo>
                <a:lnTo>
                  <a:pt x="317" y="162"/>
                </a:lnTo>
                <a:lnTo>
                  <a:pt x="317" y="162"/>
                </a:lnTo>
                <a:lnTo>
                  <a:pt x="317" y="162"/>
                </a:lnTo>
                <a:lnTo>
                  <a:pt x="317" y="163"/>
                </a:lnTo>
                <a:lnTo>
                  <a:pt x="317" y="163"/>
                </a:lnTo>
                <a:lnTo>
                  <a:pt x="317" y="163"/>
                </a:lnTo>
                <a:lnTo>
                  <a:pt x="317" y="163"/>
                </a:lnTo>
                <a:lnTo>
                  <a:pt x="317" y="163"/>
                </a:lnTo>
                <a:lnTo>
                  <a:pt x="317" y="163"/>
                </a:lnTo>
                <a:lnTo>
                  <a:pt x="317" y="163"/>
                </a:lnTo>
                <a:lnTo>
                  <a:pt x="317" y="163"/>
                </a:lnTo>
                <a:lnTo>
                  <a:pt x="317" y="163"/>
                </a:lnTo>
                <a:lnTo>
                  <a:pt x="316" y="163"/>
                </a:lnTo>
                <a:lnTo>
                  <a:pt x="317" y="163"/>
                </a:lnTo>
                <a:lnTo>
                  <a:pt x="317" y="164"/>
                </a:lnTo>
                <a:lnTo>
                  <a:pt x="317" y="164"/>
                </a:lnTo>
                <a:lnTo>
                  <a:pt x="317" y="164"/>
                </a:lnTo>
                <a:lnTo>
                  <a:pt x="317" y="164"/>
                </a:lnTo>
                <a:lnTo>
                  <a:pt x="317" y="164"/>
                </a:lnTo>
                <a:lnTo>
                  <a:pt x="317" y="164"/>
                </a:lnTo>
                <a:lnTo>
                  <a:pt x="317" y="164"/>
                </a:lnTo>
                <a:lnTo>
                  <a:pt x="317" y="164"/>
                </a:lnTo>
                <a:lnTo>
                  <a:pt x="317" y="164"/>
                </a:lnTo>
                <a:lnTo>
                  <a:pt x="317" y="165"/>
                </a:lnTo>
                <a:lnTo>
                  <a:pt x="317" y="165"/>
                </a:lnTo>
                <a:lnTo>
                  <a:pt x="317" y="165"/>
                </a:lnTo>
                <a:lnTo>
                  <a:pt x="317" y="165"/>
                </a:lnTo>
                <a:lnTo>
                  <a:pt x="318" y="165"/>
                </a:lnTo>
                <a:lnTo>
                  <a:pt x="318" y="165"/>
                </a:lnTo>
                <a:lnTo>
                  <a:pt x="318" y="166"/>
                </a:lnTo>
                <a:lnTo>
                  <a:pt x="318" y="166"/>
                </a:lnTo>
                <a:lnTo>
                  <a:pt x="318" y="166"/>
                </a:lnTo>
                <a:lnTo>
                  <a:pt x="318" y="166"/>
                </a:lnTo>
                <a:lnTo>
                  <a:pt x="318" y="167"/>
                </a:lnTo>
                <a:lnTo>
                  <a:pt x="318" y="167"/>
                </a:lnTo>
                <a:lnTo>
                  <a:pt x="318" y="168"/>
                </a:lnTo>
                <a:lnTo>
                  <a:pt x="319" y="168"/>
                </a:lnTo>
                <a:lnTo>
                  <a:pt x="319" y="168"/>
                </a:lnTo>
                <a:lnTo>
                  <a:pt x="319" y="168"/>
                </a:lnTo>
                <a:lnTo>
                  <a:pt x="319" y="168"/>
                </a:lnTo>
                <a:lnTo>
                  <a:pt x="319" y="168"/>
                </a:lnTo>
                <a:lnTo>
                  <a:pt x="319" y="168"/>
                </a:lnTo>
                <a:lnTo>
                  <a:pt x="319" y="169"/>
                </a:lnTo>
                <a:lnTo>
                  <a:pt x="319" y="170"/>
                </a:lnTo>
                <a:lnTo>
                  <a:pt x="319" y="170"/>
                </a:lnTo>
                <a:lnTo>
                  <a:pt x="319" y="170"/>
                </a:lnTo>
                <a:lnTo>
                  <a:pt x="319" y="170"/>
                </a:lnTo>
                <a:lnTo>
                  <a:pt x="319" y="170"/>
                </a:lnTo>
                <a:lnTo>
                  <a:pt x="319" y="170"/>
                </a:lnTo>
                <a:lnTo>
                  <a:pt x="319" y="170"/>
                </a:lnTo>
                <a:lnTo>
                  <a:pt x="319" y="170"/>
                </a:lnTo>
                <a:lnTo>
                  <a:pt x="319" y="171"/>
                </a:lnTo>
                <a:lnTo>
                  <a:pt x="319" y="171"/>
                </a:lnTo>
                <a:lnTo>
                  <a:pt x="319" y="171"/>
                </a:lnTo>
                <a:lnTo>
                  <a:pt x="319" y="171"/>
                </a:lnTo>
                <a:lnTo>
                  <a:pt x="320" y="171"/>
                </a:lnTo>
                <a:lnTo>
                  <a:pt x="320" y="171"/>
                </a:lnTo>
                <a:lnTo>
                  <a:pt x="320" y="171"/>
                </a:lnTo>
                <a:lnTo>
                  <a:pt x="320" y="172"/>
                </a:lnTo>
                <a:lnTo>
                  <a:pt x="320" y="172"/>
                </a:lnTo>
                <a:lnTo>
                  <a:pt x="320" y="172"/>
                </a:lnTo>
                <a:lnTo>
                  <a:pt x="320" y="172"/>
                </a:lnTo>
                <a:lnTo>
                  <a:pt x="321" y="172"/>
                </a:lnTo>
                <a:lnTo>
                  <a:pt x="321" y="172"/>
                </a:lnTo>
                <a:lnTo>
                  <a:pt x="321" y="173"/>
                </a:lnTo>
                <a:lnTo>
                  <a:pt x="321" y="173"/>
                </a:lnTo>
                <a:lnTo>
                  <a:pt x="321" y="174"/>
                </a:lnTo>
                <a:lnTo>
                  <a:pt x="321" y="174"/>
                </a:lnTo>
                <a:lnTo>
                  <a:pt x="321" y="174"/>
                </a:lnTo>
                <a:lnTo>
                  <a:pt x="321" y="174"/>
                </a:lnTo>
                <a:lnTo>
                  <a:pt x="321" y="175"/>
                </a:lnTo>
                <a:lnTo>
                  <a:pt x="321" y="175"/>
                </a:lnTo>
                <a:lnTo>
                  <a:pt x="321" y="175"/>
                </a:lnTo>
                <a:lnTo>
                  <a:pt x="321" y="175"/>
                </a:lnTo>
                <a:lnTo>
                  <a:pt x="321" y="175"/>
                </a:lnTo>
                <a:lnTo>
                  <a:pt x="321" y="175"/>
                </a:lnTo>
                <a:lnTo>
                  <a:pt x="321" y="176"/>
                </a:lnTo>
                <a:lnTo>
                  <a:pt x="321" y="176"/>
                </a:lnTo>
                <a:lnTo>
                  <a:pt x="321" y="177"/>
                </a:lnTo>
                <a:lnTo>
                  <a:pt x="321" y="177"/>
                </a:lnTo>
                <a:lnTo>
                  <a:pt x="321" y="177"/>
                </a:lnTo>
                <a:lnTo>
                  <a:pt x="321" y="177"/>
                </a:lnTo>
                <a:lnTo>
                  <a:pt x="321" y="177"/>
                </a:lnTo>
                <a:lnTo>
                  <a:pt x="321" y="177"/>
                </a:lnTo>
                <a:lnTo>
                  <a:pt x="321" y="177"/>
                </a:lnTo>
                <a:lnTo>
                  <a:pt x="321" y="177"/>
                </a:lnTo>
                <a:lnTo>
                  <a:pt x="321" y="177"/>
                </a:lnTo>
                <a:lnTo>
                  <a:pt x="321" y="178"/>
                </a:lnTo>
                <a:lnTo>
                  <a:pt x="321" y="178"/>
                </a:lnTo>
                <a:lnTo>
                  <a:pt x="321" y="178"/>
                </a:lnTo>
                <a:lnTo>
                  <a:pt x="321" y="178"/>
                </a:lnTo>
                <a:lnTo>
                  <a:pt x="321" y="178"/>
                </a:lnTo>
                <a:lnTo>
                  <a:pt x="321" y="179"/>
                </a:lnTo>
                <a:lnTo>
                  <a:pt x="320" y="179"/>
                </a:lnTo>
                <a:lnTo>
                  <a:pt x="320" y="179"/>
                </a:lnTo>
                <a:lnTo>
                  <a:pt x="320" y="179"/>
                </a:lnTo>
                <a:lnTo>
                  <a:pt x="320" y="180"/>
                </a:lnTo>
                <a:lnTo>
                  <a:pt x="320" y="180"/>
                </a:lnTo>
                <a:lnTo>
                  <a:pt x="321" y="180"/>
                </a:lnTo>
                <a:lnTo>
                  <a:pt x="321" y="181"/>
                </a:lnTo>
                <a:lnTo>
                  <a:pt x="321" y="181"/>
                </a:lnTo>
                <a:lnTo>
                  <a:pt x="321" y="181"/>
                </a:lnTo>
                <a:lnTo>
                  <a:pt x="321" y="181"/>
                </a:lnTo>
                <a:lnTo>
                  <a:pt x="321" y="181"/>
                </a:lnTo>
                <a:lnTo>
                  <a:pt x="321" y="181"/>
                </a:lnTo>
                <a:lnTo>
                  <a:pt x="321" y="181"/>
                </a:lnTo>
                <a:lnTo>
                  <a:pt x="321" y="182"/>
                </a:lnTo>
                <a:lnTo>
                  <a:pt x="321" y="182"/>
                </a:lnTo>
                <a:lnTo>
                  <a:pt x="321" y="182"/>
                </a:lnTo>
                <a:lnTo>
                  <a:pt x="321" y="182"/>
                </a:lnTo>
                <a:lnTo>
                  <a:pt x="321" y="182"/>
                </a:lnTo>
                <a:lnTo>
                  <a:pt x="321" y="182"/>
                </a:lnTo>
                <a:lnTo>
                  <a:pt x="321" y="182"/>
                </a:lnTo>
                <a:lnTo>
                  <a:pt x="321" y="182"/>
                </a:lnTo>
                <a:lnTo>
                  <a:pt x="321" y="182"/>
                </a:lnTo>
                <a:lnTo>
                  <a:pt x="321" y="183"/>
                </a:lnTo>
                <a:lnTo>
                  <a:pt x="321" y="183"/>
                </a:lnTo>
                <a:lnTo>
                  <a:pt x="322" y="183"/>
                </a:lnTo>
                <a:lnTo>
                  <a:pt x="322" y="183"/>
                </a:lnTo>
                <a:lnTo>
                  <a:pt x="322" y="183"/>
                </a:lnTo>
                <a:lnTo>
                  <a:pt x="322" y="183"/>
                </a:lnTo>
                <a:lnTo>
                  <a:pt x="322" y="183"/>
                </a:lnTo>
                <a:lnTo>
                  <a:pt x="322" y="183"/>
                </a:lnTo>
                <a:lnTo>
                  <a:pt x="322" y="183"/>
                </a:lnTo>
                <a:lnTo>
                  <a:pt x="322" y="183"/>
                </a:lnTo>
                <a:lnTo>
                  <a:pt x="322" y="183"/>
                </a:lnTo>
                <a:lnTo>
                  <a:pt x="322" y="183"/>
                </a:lnTo>
                <a:lnTo>
                  <a:pt x="322" y="183"/>
                </a:lnTo>
                <a:lnTo>
                  <a:pt x="322" y="184"/>
                </a:lnTo>
                <a:lnTo>
                  <a:pt x="322" y="184"/>
                </a:lnTo>
                <a:lnTo>
                  <a:pt x="322" y="184"/>
                </a:lnTo>
                <a:lnTo>
                  <a:pt x="322" y="184"/>
                </a:lnTo>
                <a:lnTo>
                  <a:pt x="322" y="184"/>
                </a:lnTo>
                <a:lnTo>
                  <a:pt x="322" y="184"/>
                </a:lnTo>
                <a:lnTo>
                  <a:pt x="322" y="184"/>
                </a:lnTo>
                <a:lnTo>
                  <a:pt x="322" y="184"/>
                </a:lnTo>
                <a:lnTo>
                  <a:pt x="322" y="184"/>
                </a:lnTo>
                <a:lnTo>
                  <a:pt x="322" y="185"/>
                </a:lnTo>
                <a:lnTo>
                  <a:pt x="322" y="185"/>
                </a:lnTo>
                <a:lnTo>
                  <a:pt x="323" y="185"/>
                </a:lnTo>
                <a:lnTo>
                  <a:pt x="323" y="185"/>
                </a:lnTo>
                <a:lnTo>
                  <a:pt x="323" y="185"/>
                </a:lnTo>
                <a:lnTo>
                  <a:pt x="323" y="185"/>
                </a:lnTo>
                <a:lnTo>
                  <a:pt x="323" y="185"/>
                </a:lnTo>
                <a:lnTo>
                  <a:pt x="323" y="185"/>
                </a:lnTo>
                <a:lnTo>
                  <a:pt x="323" y="186"/>
                </a:lnTo>
                <a:lnTo>
                  <a:pt x="323" y="186"/>
                </a:lnTo>
                <a:lnTo>
                  <a:pt x="323" y="186"/>
                </a:lnTo>
                <a:lnTo>
                  <a:pt x="323" y="186"/>
                </a:lnTo>
                <a:lnTo>
                  <a:pt x="323" y="186"/>
                </a:lnTo>
                <a:lnTo>
                  <a:pt x="323" y="186"/>
                </a:lnTo>
                <a:lnTo>
                  <a:pt x="323" y="186"/>
                </a:lnTo>
                <a:lnTo>
                  <a:pt x="323" y="186"/>
                </a:lnTo>
                <a:lnTo>
                  <a:pt x="323" y="186"/>
                </a:lnTo>
                <a:lnTo>
                  <a:pt x="323" y="186"/>
                </a:lnTo>
                <a:lnTo>
                  <a:pt x="323" y="187"/>
                </a:lnTo>
                <a:lnTo>
                  <a:pt x="323" y="187"/>
                </a:lnTo>
                <a:lnTo>
                  <a:pt x="323" y="187"/>
                </a:lnTo>
                <a:lnTo>
                  <a:pt x="323" y="187"/>
                </a:lnTo>
                <a:lnTo>
                  <a:pt x="323" y="187"/>
                </a:lnTo>
                <a:lnTo>
                  <a:pt x="324" y="187"/>
                </a:lnTo>
                <a:lnTo>
                  <a:pt x="324" y="187"/>
                </a:lnTo>
                <a:lnTo>
                  <a:pt x="324" y="187"/>
                </a:lnTo>
                <a:lnTo>
                  <a:pt x="324" y="187"/>
                </a:lnTo>
                <a:lnTo>
                  <a:pt x="324" y="187"/>
                </a:lnTo>
                <a:lnTo>
                  <a:pt x="324" y="187"/>
                </a:lnTo>
                <a:lnTo>
                  <a:pt x="324" y="187"/>
                </a:lnTo>
                <a:lnTo>
                  <a:pt x="324" y="187"/>
                </a:lnTo>
                <a:lnTo>
                  <a:pt x="324" y="188"/>
                </a:lnTo>
                <a:lnTo>
                  <a:pt x="325" y="188"/>
                </a:lnTo>
                <a:lnTo>
                  <a:pt x="325" y="188"/>
                </a:lnTo>
                <a:lnTo>
                  <a:pt x="325" y="188"/>
                </a:lnTo>
                <a:lnTo>
                  <a:pt x="325" y="188"/>
                </a:lnTo>
                <a:lnTo>
                  <a:pt x="325" y="188"/>
                </a:lnTo>
                <a:lnTo>
                  <a:pt x="325" y="188"/>
                </a:lnTo>
                <a:lnTo>
                  <a:pt x="325" y="188"/>
                </a:lnTo>
                <a:lnTo>
                  <a:pt x="325" y="188"/>
                </a:lnTo>
                <a:lnTo>
                  <a:pt x="325" y="188"/>
                </a:lnTo>
                <a:lnTo>
                  <a:pt x="325" y="188"/>
                </a:lnTo>
                <a:lnTo>
                  <a:pt x="325" y="188"/>
                </a:lnTo>
                <a:lnTo>
                  <a:pt x="326" y="188"/>
                </a:lnTo>
                <a:lnTo>
                  <a:pt x="326" y="188"/>
                </a:lnTo>
                <a:lnTo>
                  <a:pt x="326" y="188"/>
                </a:lnTo>
                <a:lnTo>
                  <a:pt x="326" y="188"/>
                </a:lnTo>
                <a:lnTo>
                  <a:pt x="327" y="189"/>
                </a:lnTo>
                <a:lnTo>
                  <a:pt x="327" y="189"/>
                </a:lnTo>
                <a:lnTo>
                  <a:pt x="327" y="189"/>
                </a:lnTo>
                <a:lnTo>
                  <a:pt x="327" y="189"/>
                </a:lnTo>
                <a:lnTo>
                  <a:pt x="327" y="190"/>
                </a:lnTo>
                <a:lnTo>
                  <a:pt x="327" y="190"/>
                </a:lnTo>
                <a:lnTo>
                  <a:pt x="327" y="190"/>
                </a:lnTo>
                <a:lnTo>
                  <a:pt x="327" y="190"/>
                </a:lnTo>
                <a:lnTo>
                  <a:pt x="327" y="190"/>
                </a:lnTo>
                <a:lnTo>
                  <a:pt x="327" y="190"/>
                </a:lnTo>
                <a:lnTo>
                  <a:pt x="327" y="191"/>
                </a:lnTo>
                <a:lnTo>
                  <a:pt x="327" y="191"/>
                </a:lnTo>
                <a:lnTo>
                  <a:pt x="327" y="191"/>
                </a:lnTo>
                <a:lnTo>
                  <a:pt x="327" y="191"/>
                </a:lnTo>
                <a:lnTo>
                  <a:pt x="327" y="192"/>
                </a:lnTo>
                <a:lnTo>
                  <a:pt x="327" y="192"/>
                </a:lnTo>
                <a:lnTo>
                  <a:pt x="327" y="192"/>
                </a:lnTo>
                <a:lnTo>
                  <a:pt x="327" y="193"/>
                </a:lnTo>
                <a:lnTo>
                  <a:pt x="327" y="193"/>
                </a:lnTo>
                <a:lnTo>
                  <a:pt x="327" y="193"/>
                </a:lnTo>
                <a:lnTo>
                  <a:pt x="327" y="194"/>
                </a:lnTo>
                <a:lnTo>
                  <a:pt x="327" y="194"/>
                </a:lnTo>
                <a:lnTo>
                  <a:pt x="327" y="194"/>
                </a:lnTo>
                <a:lnTo>
                  <a:pt x="327" y="194"/>
                </a:lnTo>
                <a:lnTo>
                  <a:pt x="328" y="195"/>
                </a:lnTo>
                <a:lnTo>
                  <a:pt x="328" y="195"/>
                </a:lnTo>
                <a:lnTo>
                  <a:pt x="328" y="195"/>
                </a:lnTo>
                <a:lnTo>
                  <a:pt x="328" y="195"/>
                </a:lnTo>
                <a:lnTo>
                  <a:pt x="328" y="196"/>
                </a:lnTo>
                <a:lnTo>
                  <a:pt x="328" y="196"/>
                </a:lnTo>
                <a:lnTo>
                  <a:pt x="328" y="196"/>
                </a:lnTo>
                <a:lnTo>
                  <a:pt x="328" y="196"/>
                </a:lnTo>
                <a:lnTo>
                  <a:pt x="328" y="196"/>
                </a:lnTo>
                <a:lnTo>
                  <a:pt x="328" y="196"/>
                </a:lnTo>
                <a:lnTo>
                  <a:pt x="329" y="196"/>
                </a:lnTo>
                <a:lnTo>
                  <a:pt x="329" y="197"/>
                </a:lnTo>
                <a:lnTo>
                  <a:pt x="329" y="197"/>
                </a:lnTo>
                <a:lnTo>
                  <a:pt x="329" y="197"/>
                </a:lnTo>
                <a:lnTo>
                  <a:pt x="329" y="198"/>
                </a:lnTo>
                <a:lnTo>
                  <a:pt x="329" y="198"/>
                </a:lnTo>
                <a:lnTo>
                  <a:pt x="329" y="198"/>
                </a:lnTo>
                <a:lnTo>
                  <a:pt x="330" y="198"/>
                </a:lnTo>
                <a:lnTo>
                  <a:pt x="330" y="198"/>
                </a:lnTo>
                <a:lnTo>
                  <a:pt x="330" y="198"/>
                </a:lnTo>
                <a:lnTo>
                  <a:pt x="329" y="198"/>
                </a:lnTo>
                <a:lnTo>
                  <a:pt x="329" y="199"/>
                </a:lnTo>
                <a:lnTo>
                  <a:pt x="329" y="199"/>
                </a:lnTo>
                <a:lnTo>
                  <a:pt x="329" y="200"/>
                </a:lnTo>
                <a:lnTo>
                  <a:pt x="330" y="200"/>
                </a:lnTo>
                <a:lnTo>
                  <a:pt x="330" y="201"/>
                </a:lnTo>
                <a:lnTo>
                  <a:pt x="330" y="201"/>
                </a:lnTo>
                <a:lnTo>
                  <a:pt x="330" y="201"/>
                </a:lnTo>
                <a:lnTo>
                  <a:pt x="331" y="202"/>
                </a:lnTo>
                <a:lnTo>
                  <a:pt x="331" y="202"/>
                </a:lnTo>
                <a:lnTo>
                  <a:pt x="331" y="202"/>
                </a:lnTo>
                <a:lnTo>
                  <a:pt x="331" y="204"/>
                </a:lnTo>
                <a:lnTo>
                  <a:pt x="331" y="204"/>
                </a:lnTo>
                <a:lnTo>
                  <a:pt x="331" y="204"/>
                </a:lnTo>
                <a:lnTo>
                  <a:pt x="331" y="204"/>
                </a:lnTo>
                <a:lnTo>
                  <a:pt x="331" y="205"/>
                </a:lnTo>
                <a:lnTo>
                  <a:pt x="331" y="205"/>
                </a:lnTo>
                <a:lnTo>
                  <a:pt x="331" y="205"/>
                </a:lnTo>
                <a:lnTo>
                  <a:pt x="331" y="205"/>
                </a:lnTo>
                <a:lnTo>
                  <a:pt x="331" y="205"/>
                </a:lnTo>
                <a:lnTo>
                  <a:pt x="332" y="205"/>
                </a:lnTo>
                <a:lnTo>
                  <a:pt x="332" y="205"/>
                </a:lnTo>
                <a:lnTo>
                  <a:pt x="331" y="205"/>
                </a:lnTo>
                <a:lnTo>
                  <a:pt x="331" y="205"/>
                </a:lnTo>
                <a:lnTo>
                  <a:pt x="331" y="205"/>
                </a:lnTo>
                <a:lnTo>
                  <a:pt x="331" y="206"/>
                </a:lnTo>
                <a:lnTo>
                  <a:pt x="331" y="206"/>
                </a:lnTo>
                <a:lnTo>
                  <a:pt x="331" y="206"/>
                </a:lnTo>
                <a:lnTo>
                  <a:pt x="331" y="206"/>
                </a:lnTo>
                <a:lnTo>
                  <a:pt x="331" y="206"/>
                </a:lnTo>
                <a:lnTo>
                  <a:pt x="331" y="206"/>
                </a:lnTo>
                <a:lnTo>
                  <a:pt x="331" y="206"/>
                </a:lnTo>
                <a:lnTo>
                  <a:pt x="331" y="207"/>
                </a:lnTo>
                <a:lnTo>
                  <a:pt x="331" y="207"/>
                </a:lnTo>
                <a:lnTo>
                  <a:pt x="331" y="207"/>
                </a:lnTo>
                <a:lnTo>
                  <a:pt x="331" y="207"/>
                </a:lnTo>
                <a:lnTo>
                  <a:pt x="331" y="207"/>
                </a:lnTo>
                <a:lnTo>
                  <a:pt x="331" y="207"/>
                </a:lnTo>
                <a:lnTo>
                  <a:pt x="331" y="207"/>
                </a:lnTo>
                <a:lnTo>
                  <a:pt x="331" y="207"/>
                </a:lnTo>
                <a:lnTo>
                  <a:pt x="331" y="207"/>
                </a:lnTo>
                <a:lnTo>
                  <a:pt x="331" y="207"/>
                </a:lnTo>
                <a:lnTo>
                  <a:pt x="331" y="207"/>
                </a:lnTo>
                <a:lnTo>
                  <a:pt x="331" y="208"/>
                </a:lnTo>
                <a:lnTo>
                  <a:pt x="331" y="208"/>
                </a:lnTo>
                <a:lnTo>
                  <a:pt x="331" y="208"/>
                </a:lnTo>
                <a:lnTo>
                  <a:pt x="331" y="208"/>
                </a:lnTo>
                <a:lnTo>
                  <a:pt x="331" y="208"/>
                </a:lnTo>
                <a:lnTo>
                  <a:pt x="331" y="208"/>
                </a:lnTo>
                <a:lnTo>
                  <a:pt x="331" y="208"/>
                </a:lnTo>
                <a:lnTo>
                  <a:pt x="331" y="208"/>
                </a:lnTo>
                <a:lnTo>
                  <a:pt x="331" y="208"/>
                </a:lnTo>
                <a:lnTo>
                  <a:pt x="331" y="208"/>
                </a:lnTo>
                <a:lnTo>
                  <a:pt x="331" y="208"/>
                </a:lnTo>
                <a:lnTo>
                  <a:pt x="331" y="208"/>
                </a:lnTo>
                <a:lnTo>
                  <a:pt x="331" y="208"/>
                </a:lnTo>
                <a:lnTo>
                  <a:pt x="331" y="209"/>
                </a:lnTo>
                <a:lnTo>
                  <a:pt x="331" y="209"/>
                </a:lnTo>
                <a:lnTo>
                  <a:pt x="331" y="209"/>
                </a:lnTo>
                <a:lnTo>
                  <a:pt x="331" y="209"/>
                </a:lnTo>
                <a:lnTo>
                  <a:pt x="331" y="209"/>
                </a:lnTo>
                <a:lnTo>
                  <a:pt x="331" y="209"/>
                </a:lnTo>
                <a:lnTo>
                  <a:pt x="331" y="209"/>
                </a:lnTo>
                <a:lnTo>
                  <a:pt x="331" y="209"/>
                </a:lnTo>
                <a:lnTo>
                  <a:pt x="331" y="209"/>
                </a:lnTo>
                <a:lnTo>
                  <a:pt x="331" y="210"/>
                </a:lnTo>
                <a:lnTo>
                  <a:pt x="331" y="210"/>
                </a:lnTo>
                <a:lnTo>
                  <a:pt x="331" y="210"/>
                </a:lnTo>
                <a:lnTo>
                  <a:pt x="331" y="210"/>
                </a:lnTo>
                <a:lnTo>
                  <a:pt x="331" y="210"/>
                </a:lnTo>
                <a:lnTo>
                  <a:pt x="331" y="210"/>
                </a:lnTo>
                <a:lnTo>
                  <a:pt x="331" y="210"/>
                </a:lnTo>
                <a:lnTo>
                  <a:pt x="331" y="210"/>
                </a:lnTo>
                <a:lnTo>
                  <a:pt x="331" y="210"/>
                </a:lnTo>
                <a:lnTo>
                  <a:pt x="331" y="210"/>
                </a:lnTo>
                <a:lnTo>
                  <a:pt x="331" y="210"/>
                </a:lnTo>
                <a:lnTo>
                  <a:pt x="331" y="210"/>
                </a:lnTo>
                <a:lnTo>
                  <a:pt x="331" y="211"/>
                </a:lnTo>
                <a:lnTo>
                  <a:pt x="331" y="211"/>
                </a:lnTo>
                <a:lnTo>
                  <a:pt x="331" y="211"/>
                </a:lnTo>
                <a:lnTo>
                  <a:pt x="331" y="211"/>
                </a:lnTo>
                <a:lnTo>
                  <a:pt x="331" y="211"/>
                </a:lnTo>
                <a:lnTo>
                  <a:pt x="331" y="211"/>
                </a:lnTo>
                <a:lnTo>
                  <a:pt x="331" y="211"/>
                </a:lnTo>
                <a:lnTo>
                  <a:pt x="331" y="211"/>
                </a:lnTo>
                <a:lnTo>
                  <a:pt x="331" y="211"/>
                </a:lnTo>
                <a:lnTo>
                  <a:pt x="331" y="211"/>
                </a:lnTo>
                <a:lnTo>
                  <a:pt x="331" y="211"/>
                </a:lnTo>
                <a:lnTo>
                  <a:pt x="331" y="211"/>
                </a:lnTo>
                <a:lnTo>
                  <a:pt x="331" y="211"/>
                </a:lnTo>
                <a:lnTo>
                  <a:pt x="331" y="211"/>
                </a:lnTo>
                <a:lnTo>
                  <a:pt x="331" y="211"/>
                </a:lnTo>
                <a:lnTo>
                  <a:pt x="331" y="211"/>
                </a:lnTo>
                <a:lnTo>
                  <a:pt x="331" y="212"/>
                </a:lnTo>
                <a:lnTo>
                  <a:pt x="331" y="212"/>
                </a:lnTo>
                <a:lnTo>
                  <a:pt x="331" y="212"/>
                </a:lnTo>
                <a:lnTo>
                  <a:pt x="331" y="212"/>
                </a:lnTo>
                <a:lnTo>
                  <a:pt x="331" y="212"/>
                </a:lnTo>
                <a:lnTo>
                  <a:pt x="331" y="212"/>
                </a:lnTo>
                <a:lnTo>
                  <a:pt x="331" y="212"/>
                </a:lnTo>
                <a:lnTo>
                  <a:pt x="331" y="212"/>
                </a:lnTo>
                <a:lnTo>
                  <a:pt x="331" y="212"/>
                </a:lnTo>
                <a:lnTo>
                  <a:pt x="330" y="212"/>
                </a:lnTo>
                <a:lnTo>
                  <a:pt x="330" y="212"/>
                </a:lnTo>
                <a:lnTo>
                  <a:pt x="330" y="212"/>
                </a:lnTo>
                <a:lnTo>
                  <a:pt x="330" y="212"/>
                </a:lnTo>
                <a:lnTo>
                  <a:pt x="330" y="213"/>
                </a:lnTo>
                <a:lnTo>
                  <a:pt x="330" y="213"/>
                </a:lnTo>
                <a:lnTo>
                  <a:pt x="330" y="213"/>
                </a:lnTo>
                <a:lnTo>
                  <a:pt x="330" y="213"/>
                </a:lnTo>
                <a:lnTo>
                  <a:pt x="330" y="213"/>
                </a:lnTo>
                <a:lnTo>
                  <a:pt x="330" y="213"/>
                </a:lnTo>
                <a:lnTo>
                  <a:pt x="330" y="213"/>
                </a:lnTo>
                <a:lnTo>
                  <a:pt x="330" y="213"/>
                </a:lnTo>
                <a:lnTo>
                  <a:pt x="330" y="214"/>
                </a:lnTo>
                <a:lnTo>
                  <a:pt x="330" y="213"/>
                </a:lnTo>
                <a:lnTo>
                  <a:pt x="330" y="214"/>
                </a:lnTo>
                <a:lnTo>
                  <a:pt x="330" y="214"/>
                </a:lnTo>
                <a:lnTo>
                  <a:pt x="330" y="214"/>
                </a:lnTo>
                <a:lnTo>
                  <a:pt x="330" y="214"/>
                </a:lnTo>
                <a:lnTo>
                  <a:pt x="330" y="214"/>
                </a:lnTo>
                <a:lnTo>
                  <a:pt x="330" y="214"/>
                </a:lnTo>
                <a:lnTo>
                  <a:pt x="330" y="214"/>
                </a:lnTo>
                <a:lnTo>
                  <a:pt x="330" y="214"/>
                </a:lnTo>
                <a:lnTo>
                  <a:pt x="330" y="214"/>
                </a:lnTo>
                <a:lnTo>
                  <a:pt x="330" y="214"/>
                </a:lnTo>
                <a:lnTo>
                  <a:pt x="330" y="214"/>
                </a:lnTo>
                <a:lnTo>
                  <a:pt x="330" y="214"/>
                </a:lnTo>
                <a:lnTo>
                  <a:pt x="330" y="215"/>
                </a:lnTo>
                <a:lnTo>
                  <a:pt x="330" y="215"/>
                </a:lnTo>
                <a:lnTo>
                  <a:pt x="330" y="215"/>
                </a:lnTo>
                <a:lnTo>
                  <a:pt x="330" y="215"/>
                </a:lnTo>
                <a:lnTo>
                  <a:pt x="330" y="215"/>
                </a:lnTo>
                <a:lnTo>
                  <a:pt x="330" y="215"/>
                </a:lnTo>
                <a:lnTo>
                  <a:pt x="331" y="215"/>
                </a:lnTo>
                <a:lnTo>
                  <a:pt x="332" y="214"/>
                </a:lnTo>
                <a:lnTo>
                  <a:pt x="334" y="214"/>
                </a:lnTo>
                <a:lnTo>
                  <a:pt x="335" y="214"/>
                </a:lnTo>
                <a:lnTo>
                  <a:pt x="338" y="213"/>
                </a:lnTo>
                <a:lnTo>
                  <a:pt x="338" y="213"/>
                </a:lnTo>
                <a:lnTo>
                  <a:pt x="339" y="213"/>
                </a:lnTo>
                <a:lnTo>
                  <a:pt x="352" y="208"/>
                </a:lnTo>
                <a:lnTo>
                  <a:pt x="353" y="208"/>
                </a:lnTo>
                <a:lnTo>
                  <a:pt x="355" y="207"/>
                </a:lnTo>
                <a:lnTo>
                  <a:pt x="356" y="207"/>
                </a:lnTo>
                <a:lnTo>
                  <a:pt x="357" y="207"/>
                </a:lnTo>
                <a:lnTo>
                  <a:pt x="359" y="206"/>
                </a:lnTo>
                <a:lnTo>
                  <a:pt x="359" y="206"/>
                </a:lnTo>
                <a:lnTo>
                  <a:pt x="359" y="206"/>
                </a:lnTo>
                <a:lnTo>
                  <a:pt x="359" y="206"/>
                </a:lnTo>
                <a:lnTo>
                  <a:pt x="360" y="206"/>
                </a:lnTo>
                <a:lnTo>
                  <a:pt x="360" y="206"/>
                </a:lnTo>
                <a:lnTo>
                  <a:pt x="371" y="202"/>
                </a:lnTo>
                <a:lnTo>
                  <a:pt x="371" y="202"/>
                </a:lnTo>
                <a:lnTo>
                  <a:pt x="373" y="201"/>
                </a:lnTo>
                <a:lnTo>
                  <a:pt x="374" y="201"/>
                </a:lnTo>
                <a:lnTo>
                  <a:pt x="375" y="200"/>
                </a:lnTo>
                <a:lnTo>
                  <a:pt x="377" y="199"/>
                </a:lnTo>
                <a:lnTo>
                  <a:pt x="378" y="199"/>
                </a:lnTo>
                <a:lnTo>
                  <a:pt x="378" y="199"/>
                </a:lnTo>
                <a:lnTo>
                  <a:pt x="378" y="199"/>
                </a:lnTo>
                <a:lnTo>
                  <a:pt x="378" y="199"/>
                </a:lnTo>
                <a:lnTo>
                  <a:pt x="378" y="199"/>
                </a:lnTo>
                <a:lnTo>
                  <a:pt x="379" y="198"/>
                </a:lnTo>
                <a:lnTo>
                  <a:pt x="380" y="198"/>
                </a:lnTo>
                <a:lnTo>
                  <a:pt x="381" y="197"/>
                </a:lnTo>
                <a:lnTo>
                  <a:pt x="382" y="197"/>
                </a:lnTo>
                <a:lnTo>
                  <a:pt x="387" y="195"/>
                </a:lnTo>
                <a:lnTo>
                  <a:pt x="392" y="192"/>
                </a:lnTo>
                <a:lnTo>
                  <a:pt x="392" y="192"/>
                </a:lnTo>
                <a:lnTo>
                  <a:pt x="396" y="190"/>
                </a:lnTo>
                <a:lnTo>
                  <a:pt x="398" y="189"/>
                </a:lnTo>
                <a:lnTo>
                  <a:pt x="398" y="189"/>
                </a:lnTo>
                <a:lnTo>
                  <a:pt x="399" y="189"/>
                </a:lnTo>
                <a:lnTo>
                  <a:pt x="400" y="188"/>
                </a:lnTo>
                <a:lnTo>
                  <a:pt x="400" y="188"/>
                </a:lnTo>
                <a:lnTo>
                  <a:pt x="400" y="188"/>
                </a:lnTo>
                <a:lnTo>
                  <a:pt x="400" y="188"/>
                </a:lnTo>
                <a:lnTo>
                  <a:pt x="400" y="188"/>
                </a:lnTo>
                <a:lnTo>
                  <a:pt x="400" y="188"/>
                </a:lnTo>
                <a:lnTo>
                  <a:pt x="400" y="188"/>
                </a:lnTo>
                <a:lnTo>
                  <a:pt x="400" y="188"/>
                </a:lnTo>
                <a:lnTo>
                  <a:pt x="400" y="188"/>
                </a:lnTo>
                <a:lnTo>
                  <a:pt x="400" y="188"/>
                </a:lnTo>
                <a:lnTo>
                  <a:pt x="401" y="188"/>
                </a:lnTo>
                <a:lnTo>
                  <a:pt x="401" y="188"/>
                </a:lnTo>
                <a:lnTo>
                  <a:pt x="402" y="188"/>
                </a:lnTo>
                <a:lnTo>
                  <a:pt x="402" y="187"/>
                </a:lnTo>
                <a:lnTo>
                  <a:pt x="402" y="187"/>
                </a:lnTo>
                <a:lnTo>
                  <a:pt x="402" y="187"/>
                </a:lnTo>
                <a:lnTo>
                  <a:pt x="403" y="187"/>
                </a:lnTo>
                <a:lnTo>
                  <a:pt x="403" y="187"/>
                </a:lnTo>
                <a:lnTo>
                  <a:pt x="404" y="187"/>
                </a:lnTo>
                <a:lnTo>
                  <a:pt x="404" y="187"/>
                </a:lnTo>
                <a:lnTo>
                  <a:pt x="404" y="186"/>
                </a:lnTo>
                <a:lnTo>
                  <a:pt x="405" y="186"/>
                </a:lnTo>
                <a:lnTo>
                  <a:pt x="405" y="185"/>
                </a:lnTo>
                <a:lnTo>
                  <a:pt x="406" y="185"/>
                </a:lnTo>
                <a:lnTo>
                  <a:pt x="406" y="184"/>
                </a:lnTo>
                <a:lnTo>
                  <a:pt x="406" y="184"/>
                </a:lnTo>
                <a:lnTo>
                  <a:pt x="406" y="184"/>
                </a:lnTo>
                <a:lnTo>
                  <a:pt x="406" y="184"/>
                </a:lnTo>
                <a:lnTo>
                  <a:pt x="407" y="184"/>
                </a:lnTo>
                <a:lnTo>
                  <a:pt x="407" y="184"/>
                </a:lnTo>
                <a:lnTo>
                  <a:pt x="407" y="184"/>
                </a:lnTo>
                <a:lnTo>
                  <a:pt x="407" y="184"/>
                </a:lnTo>
                <a:lnTo>
                  <a:pt x="407" y="184"/>
                </a:lnTo>
                <a:lnTo>
                  <a:pt x="407" y="184"/>
                </a:lnTo>
                <a:lnTo>
                  <a:pt x="407" y="184"/>
                </a:lnTo>
                <a:lnTo>
                  <a:pt x="407" y="184"/>
                </a:lnTo>
                <a:lnTo>
                  <a:pt x="408" y="184"/>
                </a:lnTo>
                <a:lnTo>
                  <a:pt x="407" y="184"/>
                </a:lnTo>
                <a:lnTo>
                  <a:pt x="407" y="184"/>
                </a:lnTo>
                <a:lnTo>
                  <a:pt x="407" y="184"/>
                </a:lnTo>
                <a:lnTo>
                  <a:pt x="408" y="184"/>
                </a:lnTo>
                <a:lnTo>
                  <a:pt x="408" y="184"/>
                </a:lnTo>
                <a:lnTo>
                  <a:pt x="408" y="184"/>
                </a:lnTo>
                <a:lnTo>
                  <a:pt x="408" y="184"/>
                </a:lnTo>
                <a:lnTo>
                  <a:pt x="408" y="184"/>
                </a:lnTo>
                <a:lnTo>
                  <a:pt x="408" y="184"/>
                </a:lnTo>
                <a:lnTo>
                  <a:pt x="408" y="184"/>
                </a:lnTo>
                <a:lnTo>
                  <a:pt x="408" y="183"/>
                </a:lnTo>
                <a:lnTo>
                  <a:pt x="408" y="183"/>
                </a:lnTo>
                <a:lnTo>
                  <a:pt x="408" y="183"/>
                </a:lnTo>
                <a:lnTo>
                  <a:pt x="408" y="183"/>
                </a:lnTo>
                <a:lnTo>
                  <a:pt x="408" y="183"/>
                </a:lnTo>
                <a:lnTo>
                  <a:pt x="408" y="183"/>
                </a:lnTo>
                <a:lnTo>
                  <a:pt x="408" y="183"/>
                </a:lnTo>
                <a:lnTo>
                  <a:pt x="408" y="183"/>
                </a:lnTo>
                <a:lnTo>
                  <a:pt x="408" y="183"/>
                </a:lnTo>
                <a:lnTo>
                  <a:pt x="409" y="183"/>
                </a:lnTo>
                <a:lnTo>
                  <a:pt x="409" y="183"/>
                </a:lnTo>
                <a:lnTo>
                  <a:pt x="409" y="183"/>
                </a:lnTo>
                <a:lnTo>
                  <a:pt x="409" y="183"/>
                </a:lnTo>
                <a:lnTo>
                  <a:pt x="409" y="183"/>
                </a:lnTo>
                <a:lnTo>
                  <a:pt x="409" y="183"/>
                </a:lnTo>
                <a:lnTo>
                  <a:pt x="409" y="183"/>
                </a:lnTo>
                <a:lnTo>
                  <a:pt x="409" y="183"/>
                </a:lnTo>
                <a:lnTo>
                  <a:pt x="409" y="183"/>
                </a:lnTo>
                <a:lnTo>
                  <a:pt x="409" y="183"/>
                </a:lnTo>
                <a:lnTo>
                  <a:pt x="409" y="183"/>
                </a:lnTo>
                <a:lnTo>
                  <a:pt x="409" y="183"/>
                </a:lnTo>
                <a:lnTo>
                  <a:pt x="409" y="183"/>
                </a:lnTo>
                <a:lnTo>
                  <a:pt x="409" y="183"/>
                </a:lnTo>
                <a:lnTo>
                  <a:pt x="409" y="183"/>
                </a:lnTo>
                <a:lnTo>
                  <a:pt x="410" y="183"/>
                </a:lnTo>
                <a:lnTo>
                  <a:pt x="410" y="183"/>
                </a:lnTo>
                <a:lnTo>
                  <a:pt x="410" y="183"/>
                </a:lnTo>
                <a:lnTo>
                  <a:pt x="410" y="182"/>
                </a:lnTo>
                <a:lnTo>
                  <a:pt x="410" y="182"/>
                </a:lnTo>
                <a:lnTo>
                  <a:pt x="410" y="182"/>
                </a:lnTo>
                <a:lnTo>
                  <a:pt x="410" y="182"/>
                </a:lnTo>
                <a:lnTo>
                  <a:pt x="410" y="182"/>
                </a:lnTo>
                <a:lnTo>
                  <a:pt x="410" y="182"/>
                </a:lnTo>
                <a:lnTo>
                  <a:pt x="410" y="182"/>
                </a:lnTo>
                <a:lnTo>
                  <a:pt x="410" y="182"/>
                </a:lnTo>
                <a:lnTo>
                  <a:pt x="410" y="182"/>
                </a:lnTo>
                <a:lnTo>
                  <a:pt x="410" y="183"/>
                </a:lnTo>
                <a:lnTo>
                  <a:pt x="410" y="183"/>
                </a:lnTo>
                <a:lnTo>
                  <a:pt x="410" y="183"/>
                </a:lnTo>
                <a:lnTo>
                  <a:pt x="411" y="183"/>
                </a:lnTo>
                <a:lnTo>
                  <a:pt x="411" y="183"/>
                </a:lnTo>
                <a:lnTo>
                  <a:pt x="411" y="183"/>
                </a:lnTo>
                <a:lnTo>
                  <a:pt x="411" y="183"/>
                </a:lnTo>
                <a:lnTo>
                  <a:pt x="411" y="183"/>
                </a:lnTo>
                <a:lnTo>
                  <a:pt x="411" y="183"/>
                </a:lnTo>
                <a:lnTo>
                  <a:pt x="411" y="183"/>
                </a:lnTo>
                <a:lnTo>
                  <a:pt x="411" y="183"/>
                </a:lnTo>
                <a:lnTo>
                  <a:pt x="411" y="183"/>
                </a:lnTo>
                <a:lnTo>
                  <a:pt x="412" y="183"/>
                </a:lnTo>
                <a:lnTo>
                  <a:pt x="412" y="183"/>
                </a:lnTo>
                <a:lnTo>
                  <a:pt x="412" y="183"/>
                </a:lnTo>
                <a:lnTo>
                  <a:pt x="412" y="183"/>
                </a:lnTo>
                <a:lnTo>
                  <a:pt x="412" y="183"/>
                </a:lnTo>
                <a:lnTo>
                  <a:pt x="412" y="183"/>
                </a:lnTo>
                <a:lnTo>
                  <a:pt x="412" y="183"/>
                </a:lnTo>
                <a:lnTo>
                  <a:pt x="412" y="184"/>
                </a:lnTo>
                <a:lnTo>
                  <a:pt x="412" y="184"/>
                </a:lnTo>
                <a:lnTo>
                  <a:pt x="412" y="184"/>
                </a:lnTo>
                <a:lnTo>
                  <a:pt x="412" y="184"/>
                </a:lnTo>
                <a:lnTo>
                  <a:pt x="412" y="184"/>
                </a:lnTo>
                <a:lnTo>
                  <a:pt x="412" y="184"/>
                </a:lnTo>
                <a:lnTo>
                  <a:pt x="413" y="184"/>
                </a:lnTo>
                <a:lnTo>
                  <a:pt x="413" y="184"/>
                </a:lnTo>
                <a:lnTo>
                  <a:pt x="413" y="184"/>
                </a:lnTo>
                <a:lnTo>
                  <a:pt x="413" y="183"/>
                </a:lnTo>
                <a:lnTo>
                  <a:pt x="413" y="183"/>
                </a:lnTo>
                <a:lnTo>
                  <a:pt x="413" y="183"/>
                </a:lnTo>
                <a:lnTo>
                  <a:pt x="413" y="183"/>
                </a:lnTo>
                <a:lnTo>
                  <a:pt x="413" y="183"/>
                </a:lnTo>
                <a:lnTo>
                  <a:pt x="413" y="183"/>
                </a:lnTo>
                <a:lnTo>
                  <a:pt x="413" y="183"/>
                </a:lnTo>
                <a:lnTo>
                  <a:pt x="413" y="183"/>
                </a:lnTo>
                <a:lnTo>
                  <a:pt x="413" y="183"/>
                </a:lnTo>
                <a:lnTo>
                  <a:pt x="413" y="183"/>
                </a:lnTo>
                <a:lnTo>
                  <a:pt x="413" y="183"/>
                </a:lnTo>
                <a:lnTo>
                  <a:pt x="413" y="183"/>
                </a:lnTo>
                <a:lnTo>
                  <a:pt x="413" y="183"/>
                </a:lnTo>
                <a:lnTo>
                  <a:pt x="413" y="183"/>
                </a:lnTo>
                <a:lnTo>
                  <a:pt x="413" y="183"/>
                </a:lnTo>
                <a:lnTo>
                  <a:pt x="413" y="183"/>
                </a:lnTo>
                <a:lnTo>
                  <a:pt x="414" y="183"/>
                </a:lnTo>
                <a:lnTo>
                  <a:pt x="414" y="183"/>
                </a:lnTo>
                <a:lnTo>
                  <a:pt x="414" y="183"/>
                </a:lnTo>
                <a:lnTo>
                  <a:pt x="414" y="183"/>
                </a:lnTo>
                <a:lnTo>
                  <a:pt x="414" y="183"/>
                </a:lnTo>
                <a:lnTo>
                  <a:pt x="414" y="183"/>
                </a:lnTo>
                <a:lnTo>
                  <a:pt x="414" y="183"/>
                </a:lnTo>
                <a:lnTo>
                  <a:pt x="414" y="183"/>
                </a:lnTo>
                <a:lnTo>
                  <a:pt x="414" y="183"/>
                </a:lnTo>
                <a:lnTo>
                  <a:pt x="413" y="182"/>
                </a:lnTo>
                <a:lnTo>
                  <a:pt x="413" y="182"/>
                </a:lnTo>
                <a:lnTo>
                  <a:pt x="413" y="182"/>
                </a:lnTo>
                <a:lnTo>
                  <a:pt x="413" y="182"/>
                </a:lnTo>
                <a:lnTo>
                  <a:pt x="413" y="182"/>
                </a:lnTo>
                <a:lnTo>
                  <a:pt x="414" y="182"/>
                </a:lnTo>
                <a:lnTo>
                  <a:pt x="414" y="182"/>
                </a:lnTo>
                <a:lnTo>
                  <a:pt x="414" y="182"/>
                </a:lnTo>
                <a:lnTo>
                  <a:pt x="414" y="182"/>
                </a:lnTo>
                <a:lnTo>
                  <a:pt x="414" y="182"/>
                </a:lnTo>
                <a:lnTo>
                  <a:pt x="414" y="182"/>
                </a:lnTo>
                <a:lnTo>
                  <a:pt x="414" y="182"/>
                </a:lnTo>
                <a:lnTo>
                  <a:pt x="414" y="182"/>
                </a:lnTo>
                <a:lnTo>
                  <a:pt x="414" y="182"/>
                </a:lnTo>
                <a:lnTo>
                  <a:pt x="415" y="182"/>
                </a:lnTo>
                <a:lnTo>
                  <a:pt x="415" y="182"/>
                </a:lnTo>
                <a:lnTo>
                  <a:pt x="415" y="182"/>
                </a:lnTo>
                <a:lnTo>
                  <a:pt x="415" y="182"/>
                </a:lnTo>
                <a:lnTo>
                  <a:pt x="415" y="182"/>
                </a:lnTo>
                <a:lnTo>
                  <a:pt x="415" y="182"/>
                </a:lnTo>
                <a:lnTo>
                  <a:pt x="415" y="182"/>
                </a:lnTo>
                <a:lnTo>
                  <a:pt x="415" y="182"/>
                </a:lnTo>
                <a:lnTo>
                  <a:pt x="415" y="181"/>
                </a:lnTo>
                <a:lnTo>
                  <a:pt x="415" y="181"/>
                </a:lnTo>
                <a:lnTo>
                  <a:pt x="415" y="181"/>
                </a:lnTo>
                <a:lnTo>
                  <a:pt x="415" y="181"/>
                </a:lnTo>
                <a:lnTo>
                  <a:pt x="415" y="181"/>
                </a:lnTo>
                <a:lnTo>
                  <a:pt x="415" y="181"/>
                </a:lnTo>
                <a:lnTo>
                  <a:pt x="415" y="181"/>
                </a:lnTo>
                <a:lnTo>
                  <a:pt x="415" y="180"/>
                </a:lnTo>
                <a:lnTo>
                  <a:pt x="415" y="180"/>
                </a:lnTo>
                <a:lnTo>
                  <a:pt x="415" y="180"/>
                </a:lnTo>
                <a:lnTo>
                  <a:pt x="415" y="180"/>
                </a:lnTo>
                <a:lnTo>
                  <a:pt x="415" y="180"/>
                </a:lnTo>
                <a:lnTo>
                  <a:pt x="416" y="180"/>
                </a:lnTo>
                <a:lnTo>
                  <a:pt x="416" y="180"/>
                </a:lnTo>
                <a:lnTo>
                  <a:pt x="416" y="180"/>
                </a:lnTo>
                <a:lnTo>
                  <a:pt x="416" y="180"/>
                </a:lnTo>
                <a:lnTo>
                  <a:pt x="416" y="179"/>
                </a:lnTo>
                <a:lnTo>
                  <a:pt x="416" y="179"/>
                </a:lnTo>
                <a:lnTo>
                  <a:pt x="416" y="179"/>
                </a:lnTo>
                <a:lnTo>
                  <a:pt x="416" y="179"/>
                </a:lnTo>
                <a:lnTo>
                  <a:pt x="416" y="179"/>
                </a:lnTo>
                <a:lnTo>
                  <a:pt x="416" y="179"/>
                </a:lnTo>
                <a:lnTo>
                  <a:pt x="416" y="179"/>
                </a:lnTo>
                <a:lnTo>
                  <a:pt x="416" y="179"/>
                </a:lnTo>
                <a:lnTo>
                  <a:pt x="416" y="179"/>
                </a:lnTo>
                <a:lnTo>
                  <a:pt x="416" y="179"/>
                </a:lnTo>
                <a:lnTo>
                  <a:pt x="416" y="179"/>
                </a:lnTo>
                <a:lnTo>
                  <a:pt x="416" y="179"/>
                </a:lnTo>
                <a:lnTo>
                  <a:pt x="416" y="179"/>
                </a:lnTo>
                <a:lnTo>
                  <a:pt x="416" y="179"/>
                </a:lnTo>
                <a:lnTo>
                  <a:pt x="416" y="179"/>
                </a:lnTo>
                <a:lnTo>
                  <a:pt x="416" y="179"/>
                </a:lnTo>
                <a:lnTo>
                  <a:pt x="416" y="178"/>
                </a:lnTo>
                <a:lnTo>
                  <a:pt x="416" y="178"/>
                </a:lnTo>
                <a:lnTo>
                  <a:pt x="416" y="178"/>
                </a:lnTo>
                <a:lnTo>
                  <a:pt x="416" y="178"/>
                </a:lnTo>
                <a:lnTo>
                  <a:pt x="416" y="178"/>
                </a:lnTo>
                <a:lnTo>
                  <a:pt x="416" y="178"/>
                </a:lnTo>
                <a:lnTo>
                  <a:pt x="416" y="178"/>
                </a:lnTo>
                <a:lnTo>
                  <a:pt x="416" y="178"/>
                </a:lnTo>
                <a:lnTo>
                  <a:pt x="416" y="178"/>
                </a:lnTo>
                <a:lnTo>
                  <a:pt x="416" y="177"/>
                </a:lnTo>
                <a:lnTo>
                  <a:pt x="417" y="177"/>
                </a:lnTo>
                <a:lnTo>
                  <a:pt x="417" y="177"/>
                </a:lnTo>
                <a:lnTo>
                  <a:pt x="417" y="177"/>
                </a:lnTo>
                <a:lnTo>
                  <a:pt x="417" y="177"/>
                </a:lnTo>
                <a:lnTo>
                  <a:pt x="417" y="177"/>
                </a:lnTo>
                <a:lnTo>
                  <a:pt x="417" y="177"/>
                </a:lnTo>
                <a:lnTo>
                  <a:pt x="417" y="177"/>
                </a:lnTo>
                <a:lnTo>
                  <a:pt x="417" y="177"/>
                </a:lnTo>
                <a:lnTo>
                  <a:pt x="417" y="177"/>
                </a:lnTo>
                <a:lnTo>
                  <a:pt x="417" y="177"/>
                </a:lnTo>
                <a:lnTo>
                  <a:pt x="418" y="176"/>
                </a:lnTo>
                <a:lnTo>
                  <a:pt x="418" y="176"/>
                </a:lnTo>
                <a:lnTo>
                  <a:pt x="418" y="176"/>
                </a:lnTo>
                <a:lnTo>
                  <a:pt x="418" y="176"/>
                </a:lnTo>
                <a:lnTo>
                  <a:pt x="417" y="176"/>
                </a:lnTo>
                <a:lnTo>
                  <a:pt x="417" y="176"/>
                </a:lnTo>
                <a:lnTo>
                  <a:pt x="417" y="176"/>
                </a:lnTo>
                <a:lnTo>
                  <a:pt x="417" y="176"/>
                </a:lnTo>
                <a:lnTo>
                  <a:pt x="417" y="176"/>
                </a:lnTo>
                <a:lnTo>
                  <a:pt x="417" y="176"/>
                </a:lnTo>
                <a:lnTo>
                  <a:pt x="417" y="176"/>
                </a:lnTo>
                <a:lnTo>
                  <a:pt x="418" y="176"/>
                </a:lnTo>
                <a:lnTo>
                  <a:pt x="418" y="175"/>
                </a:lnTo>
                <a:lnTo>
                  <a:pt x="418" y="175"/>
                </a:lnTo>
                <a:lnTo>
                  <a:pt x="418" y="175"/>
                </a:lnTo>
                <a:lnTo>
                  <a:pt x="418" y="175"/>
                </a:lnTo>
                <a:lnTo>
                  <a:pt x="418" y="175"/>
                </a:lnTo>
                <a:lnTo>
                  <a:pt x="418" y="175"/>
                </a:lnTo>
                <a:lnTo>
                  <a:pt x="418" y="175"/>
                </a:lnTo>
                <a:lnTo>
                  <a:pt x="418" y="174"/>
                </a:lnTo>
                <a:lnTo>
                  <a:pt x="418" y="174"/>
                </a:lnTo>
                <a:lnTo>
                  <a:pt x="418" y="174"/>
                </a:lnTo>
                <a:lnTo>
                  <a:pt x="418" y="174"/>
                </a:lnTo>
                <a:lnTo>
                  <a:pt x="418" y="174"/>
                </a:lnTo>
                <a:lnTo>
                  <a:pt x="419" y="174"/>
                </a:lnTo>
                <a:lnTo>
                  <a:pt x="419" y="174"/>
                </a:lnTo>
                <a:lnTo>
                  <a:pt x="419" y="174"/>
                </a:lnTo>
                <a:lnTo>
                  <a:pt x="419" y="174"/>
                </a:lnTo>
                <a:lnTo>
                  <a:pt x="419" y="174"/>
                </a:lnTo>
                <a:lnTo>
                  <a:pt x="419" y="174"/>
                </a:lnTo>
                <a:lnTo>
                  <a:pt x="419" y="174"/>
                </a:lnTo>
                <a:lnTo>
                  <a:pt x="419" y="173"/>
                </a:lnTo>
                <a:lnTo>
                  <a:pt x="419" y="173"/>
                </a:lnTo>
                <a:lnTo>
                  <a:pt x="419" y="173"/>
                </a:lnTo>
                <a:lnTo>
                  <a:pt x="419" y="173"/>
                </a:lnTo>
                <a:lnTo>
                  <a:pt x="419" y="173"/>
                </a:lnTo>
                <a:lnTo>
                  <a:pt x="419" y="173"/>
                </a:lnTo>
                <a:lnTo>
                  <a:pt x="419" y="173"/>
                </a:lnTo>
                <a:lnTo>
                  <a:pt x="419" y="172"/>
                </a:lnTo>
                <a:lnTo>
                  <a:pt x="419" y="172"/>
                </a:lnTo>
                <a:lnTo>
                  <a:pt x="419" y="172"/>
                </a:lnTo>
                <a:lnTo>
                  <a:pt x="419" y="172"/>
                </a:lnTo>
                <a:lnTo>
                  <a:pt x="420" y="172"/>
                </a:lnTo>
                <a:lnTo>
                  <a:pt x="420" y="172"/>
                </a:lnTo>
                <a:lnTo>
                  <a:pt x="420" y="172"/>
                </a:lnTo>
                <a:lnTo>
                  <a:pt x="421" y="172"/>
                </a:lnTo>
                <a:lnTo>
                  <a:pt x="422" y="172"/>
                </a:lnTo>
                <a:lnTo>
                  <a:pt x="424" y="172"/>
                </a:lnTo>
                <a:lnTo>
                  <a:pt x="425" y="172"/>
                </a:lnTo>
                <a:lnTo>
                  <a:pt x="425" y="172"/>
                </a:lnTo>
                <a:lnTo>
                  <a:pt x="425" y="172"/>
                </a:lnTo>
                <a:lnTo>
                  <a:pt x="425" y="172"/>
                </a:lnTo>
                <a:lnTo>
                  <a:pt x="425" y="172"/>
                </a:lnTo>
                <a:lnTo>
                  <a:pt x="425" y="172"/>
                </a:lnTo>
                <a:lnTo>
                  <a:pt x="427" y="172"/>
                </a:lnTo>
                <a:lnTo>
                  <a:pt x="427" y="172"/>
                </a:lnTo>
                <a:lnTo>
                  <a:pt x="429" y="171"/>
                </a:lnTo>
                <a:lnTo>
                  <a:pt x="430" y="171"/>
                </a:lnTo>
                <a:lnTo>
                  <a:pt x="431" y="171"/>
                </a:lnTo>
                <a:lnTo>
                  <a:pt x="431" y="171"/>
                </a:lnTo>
                <a:lnTo>
                  <a:pt x="432" y="171"/>
                </a:lnTo>
                <a:lnTo>
                  <a:pt x="433" y="170"/>
                </a:lnTo>
                <a:lnTo>
                  <a:pt x="434" y="170"/>
                </a:lnTo>
                <a:lnTo>
                  <a:pt x="434" y="170"/>
                </a:lnTo>
                <a:lnTo>
                  <a:pt x="435" y="170"/>
                </a:lnTo>
                <a:lnTo>
                  <a:pt x="435" y="170"/>
                </a:lnTo>
                <a:lnTo>
                  <a:pt x="436" y="170"/>
                </a:lnTo>
                <a:lnTo>
                  <a:pt x="436" y="170"/>
                </a:lnTo>
                <a:lnTo>
                  <a:pt x="436" y="170"/>
                </a:lnTo>
                <a:lnTo>
                  <a:pt x="435" y="168"/>
                </a:lnTo>
                <a:lnTo>
                  <a:pt x="435" y="168"/>
                </a:lnTo>
                <a:lnTo>
                  <a:pt x="435" y="168"/>
                </a:lnTo>
                <a:lnTo>
                  <a:pt x="435" y="167"/>
                </a:lnTo>
                <a:lnTo>
                  <a:pt x="435" y="167"/>
                </a:lnTo>
                <a:lnTo>
                  <a:pt x="435" y="166"/>
                </a:lnTo>
                <a:lnTo>
                  <a:pt x="435" y="166"/>
                </a:lnTo>
                <a:lnTo>
                  <a:pt x="436" y="166"/>
                </a:lnTo>
                <a:lnTo>
                  <a:pt x="437" y="166"/>
                </a:lnTo>
                <a:lnTo>
                  <a:pt x="438" y="165"/>
                </a:lnTo>
                <a:lnTo>
                  <a:pt x="439" y="165"/>
                </a:lnTo>
                <a:lnTo>
                  <a:pt x="440" y="165"/>
                </a:lnTo>
                <a:lnTo>
                  <a:pt x="441" y="165"/>
                </a:lnTo>
                <a:lnTo>
                  <a:pt x="442" y="164"/>
                </a:lnTo>
                <a:lnTo>
                  <a:pt x="444" y="164"/>
                </a:lnTo>
                <a:lnTo>
                  <a:pt x="445" y="163"/>
                </a:lnTo>
                <a:lnTo>
                  <a:pt x="446" y="163"/>
                </a:lnTo>
                <a:lnTo>
                  <a:pt x="446" y="163"/>
                </a:lnTo>
                <a:lnTo>
                  <a:pt x="447" y="163"/>
                </a:lnTo>
                <a:lnTo>
                  <a:pt x="448" y="163"/>
                </a:lnTo>
                <a:lnTo>
                  <a:pt x="449" y="162"/>
                </a:lnTo>
                <a:lnTo>
                  <a:pt x="450" y="162"/>
                </a:lnTo>
                <a:lnTo>
                  <a:pt x="449" y="163"/>
                </a:lnTo>
                <a:lnTo>
                  <a:pt x="449" y="163"/>
                </a:lnTo>
                <a:lnTo>
                  <a:pt x="448" y="165"/>
                </a:lnTo>
                <a:lnTo>
                  <a:pt x="448" y="165"/>
                </a:lnTo>
                <a:lnTo>
                  <a:pt x="448" y="165"/>
                </a:lnTo>
                <a:lnTo>
                  <a:pt x="448" y="165"/>
                </a:lnTo>
                <a:lnTo>
                  <a:pt x="449" y="166"/>
                </a:lnTo>
                <a:lnTo>
                  <a:pt x="450" y="165"/>
                </a:lnTo>
                <a:lnTo>
                  <a:pt x="450" y="165"/>
                </a:lnTo>
                <a:lnTo>
                  <a:pt x="455" y="164"/>
                </a:lnTo>
                <a:lnTo>
                  <a:pt x="455" y="164"/>
                </a:lnTo>
                <a:lnTo>
                  <a:pt x="456" y="164"/>
                </a:lnTo>
                <a:lnTo>
                  <a:pt x="457" y="164"/>
                </a:lnTo>
                <a:lnTo>
                  <a:pt x="457" y="164"/>
                </a:lnTo>
                <a:lnTo>
                  <a:pt x="462" y="163"/>
                </a:lnTo>
                <a:lnTo>
                  <a:pt x="471" y="161"/>
                </a:lnTo>
                <a:lnTo>
                  <a:pt x="471" y="161"/>
                </a:lnTo>
                <a:lnTo>
                  <a:pt x="471" y="161"/>
                </a:lnTo>
                <a:lnTo>
                  <a:pt x="471" y="161"/>
                </a:lnTo>
                <a:lnTo>
                  <a:pt x="471" y="161"/>
                </a:lnTo>
                <a:lnTo>
                  <a:pt x="471" y="161"/>
                </a:lnTo>
                <a:lnTo>
                  <a:pt x="471" y="161"/>
                </a:lnTo>
                <a:lnTo>
                  <a:pt x="471" y="161"/>
                </a:lnTo>
                <a:lnTo>
                  <a:pt x="471" y="161"/>
                </a:lnTo>
                <a:lnTo>
                  <a:pt x="471" y="161"/>
                </a:lnTo>
                <a:lnTo>
                  <a:pt x="471" y="161"/>
                </a:lnTo>
                <a:lnTo>
                  <a:pt x="471" y="161"/>
                </a:lnTo>
                <a:lnTo>
                  <a:pt x="471" y="162"/>
                </a:lnTo>
                <a:lnTo>
                  <a:pt x="471" y="162"/>
                </a:lnTo>
                <a:lnTo>
                  <a:pt x="471" y="162"/>
                </a:lnTo>
                <a:lnTo>
                  <a:pt x="471" y="162"/>
                </a:lnTo>
                <a:lnTo>
                  <a:pt x="471" y="162"/>
                </a:lnTo>
                <a:lnTo>
                  <a:pt x="471" y="162"/>
                </a:lnTo>
                <a:lnTo>
                  <a:pt x="471" y="162"/>
                </a:lnTo>
                <a:lnTo>
                  <a:pt x="471" y="162"/>
                </a:lnTo>
                <a:lnTo>
                  <a:pt x="471" y="162"/>
                </a:lnTo>
                <a:lnTo>
                  <a:pt x="471" y="162"/>
                </a:lnTo>
                <a:lnTo>
                  <a:pt x="471" y="163"/>
                </a:lnTo>
                <a:lnTo>
                  <a:pt x="471" y="163"/>
                </a:lnTo>
                <a:lnTo>
                  <a:pt x="471" y="163"/>
                </a:lnTo>
                <a:lnTo>
                  <a:pt x="471" y="163"/>
                </a:lnTo>
                <a:lnTo>
                  <a:pt x="471" y="163"/>
                </a:lnTo>
                <a:lnTo>
                  <a:pt x="471" y="163"/>
                </a:lnTo>
                <a:lnTo>
                  <a:pt x="471" y="163"/>
                </a:lnTo>
                <a:lnTo>
                  <a:pt x="471" y="163"/>
                </a:lnTo>
                <a:lnTo>
                  <a:pt x="471" y="164"/>
                </a:lnTo>
                <a:lnTo>
                  <a:pt x="471" y="164"/>
                </a:lnTo>
                <a:lnTo>
                  <a:pt x="471" y="164"/>
                </a:lnTo>
                <a:lnTo>
                  <a:pt x="471" y="164"/>
                </a:lnTo>
                <a:lnTo>
                  <a:pt x="471" y="164"/>
                </a:lnTo>
                <a:lnTo>
                  <a:pt x="471" y="164"/>
                </a:lnTo>
                <a:lnTo>
                  <a:pt x="471" y="164"/>
                </a:lnTo>
                <a:lnTo>
                  <a:pt x="471" y="164"/>
                </a:lnTo>
                <a:lnTo>
                  <a:pt x="471" y="164"/>
                </a:lnTo>
                <a:lnTo>
                  <a:pt x="471" y="165"/>
                </a:lnTo>
                <a:lnTo>
                  <a:pt x="471" y="165"/>
                </a:lnTo>
                <a:lnTo>
                  <a:pt x="471" y="165"/>
                </a:lnTo>
                <a:lnTo>
                  <a:pt x="471" y="165"/>
                </a:lnTo>
                <a:lnTo>
                  <a:pt x="471" y="165"/>
                </a:lnTo>
                <a:lnTo>
                  <a:pt x="471" y="165"/>
                </a:lnTo>
                <a:lnTo>
                  <a:pt x="471" y="165"/>
                </a:lnTo>
                <a:lnTo>
                  <a:pt x="471" y="165"/>
                </a:lnTo>
                <a:lnTo>
                  <a:pt x="471" y="165"/>
                </a:lnTo>
                <a:lnTo>
                  <a:pt x="471" y="166"/>
                </a:lnTo>
                <a:lnTo>
                  <a:pt x="471" y="166"/>
                </a:lnTo>
                <a:lnTo>
                  <a:pt x="471" y="166"/>
                </a:lnTo>
                <a:lnTo>
                  <a:pt x="471" y="166"/>
                </a:lnTo>
                <a:lnTo>
                  <a:pt x="471" y="166"/>
                </a:lnTo>
                <a:lnTo>
                  <a:pt x="471" y="166"/>
                </a:lnTo>
                <a:lnTo>
                  <a:pt x="471" y="166"/>
                </a:lnTo>
                <a:lnTo>
                  <a:pt x="470" y="166"/>
                </a:lnTo>
                <a:lnTo>
                  <a:pt x="470" y="166"/>
                </a:lnTo>
                <a:lnTo>
                  <a:pt x="470" y="166"/>
                </a:lnTo>
                <a:lnTo>
                  <a:pt x="470" y="166"/>
                </a:lnTo>
                <a:lnTo>
                  <a:pt x="470" y="166"/>
                </a:lnTo>
                <a:lnTo>
                  <a:pt x="470" y="166"/>
                </a:lnTo>
                <a:lnTo>
                  <a:pt x="470" y="167"/>
                </a:lnTo>
                <a:lnTo>
                  <a:pt x="470" y="167"/>
                </a:lnTo>
                <a:lnTo>
                  <a:pt x="470" y="167"/>
                </a:lnTo>
                <a:lnTo>
                  <a:pt x="470" y="167"/>
                </a:lnTo>
                <a:lnTo>
                  <a:pt x="470" y="167"/>
                </a:lnTo>
                <a:lnTo>
                  <a:pt x="470" y="167"/>
                </a:lnTo>
                <a:lnTo>
                  <a:pt x="470" y="167"/>
                </a:lnTo>
                <a:lnTo>
                  <a:pt x="470" y="167"/>
                </a:lnTo>
                <a:lnTo>
                  <a:pt x="470" y="167"/>
                </a:lnTo>
                <a:lnTo>
                  <a:pt x="470" y="167"/>
                </a:lnTo>
                <a:lnTo>
                  <a:pt x="470" y="167"/>
                </a:lnTo>
                <a:lnTo>
                  <a:pt x="470" y="168"/>
                </a:lnTo>
                <a:lnTo>
                  <a:pt x="470" y="168"/>
                </a:lnTo>
                <a:lnTo>
                  <a:pt x="470" y="168"/>
                </a:lnTo>
                <a:lnTo>
                  <a:pt x="470" y="168"/>
                </a:lnTo>
                <a:lnTo>
                  <a:pt x="470" y="168"/>
                </a:lnTo>
                <a:lnTo>
                  <a:pt x="470" y="168"/>
                </a:lnTo>
                <a:lnTo>
                  <a:pt x="470" y="168"/>
                </a:lnTo>
                <a:lnTo>
                  <a:pt x="470" y="168"/>
                </a:lnTo>
                <a:lnTo>
                  <a:pt x="470" y="168"/>
                </a:lnTo>
                <a:lnTo>
                  <a:pt x="470" y="168"/>
                </a:lnTo>
                <a:lnTo>
                  <a:pt x="470" y="168"/>
                </a:lnTo>
                <a:lnTo>
                  <a:pt x="470" y="169"/>
                </a:lnTo>
                <a:lnTo>
                  <a:pt x="470" y="169"/>
                </a:lnTo>
                <a:lnTo>
                  <a:pt x="470" y="169"/>
                </a:lnTo>
                <a:lnTo>
                  <a:pt x="470" y="169"/>
                </a:lnTo>
                <a:lnTo>
                  <a:pt x="470" y="169"/>
                </a:lnTo>
                <a:lnTo>
                  <a:pt x="470" y="169"/>
                </a:lnTo>
                <a:lnTo>
                  <a:pt x="470" y="169"/>
                </a:lnTo>
                <a:lnTo>
                  <a:pt x="470" y="169"/>
                </a:lnTo>
                <a:lnTo>
                  <a:pt x="470" y="170"/>
                </a:lnTo>
                <a:lnTo>
                  <a:pt x="470" y="170"/>
                </a:lnTo>
                <a:lnTo>
                  <a:pt x="470" y="170"/>
                </a:lnTo>
                <a:lnTo>
                  <a:pt x="470" y="170"/>
                </a:lnTo>
                <a:lnTo>
                  <a:pt x="470" y="170"/>
                </a:lnTo>
                <a:lnTo>
                  <a:pt x="470" y="170"/>
                </a:lnTo>
                <a:lnTo>
                  <a:pt x="469" y="170"/>
                </a:lnTo>
                <a:lnTo>
                  <a:pt x="469" y="170"/>
                </a:lnTo>
                <a:lnTo>
                  <a:pt x="469" y="170"/>
                </a:lnTo>
                <a:lnTo>
                  <a:pt x="469" y="170"/>
                </a:lnTo>
                <a:lnTo>
                  <a:pt x="469" y="170"/>
                </a:lnTo>
                <a:lnTo>
                  <a:pt x="469" y="170"/>
                </a:lnTo>
                <a:lnTo>
                  <a:pt x="469" y="170"/>
                </a:lnTo>
                <a:lnTo>
                  <a:pt x="469" y="170"/>
                </a:lnTo>
                <a:lnTo>
                  <a:pt x="469" y="171"/>
                </a:lnTo>
                <a:lnTo>
                  <a:pt x="469" y="171"/>
                </a:lnTo>
                <a:lnTo>
                  <a:pt x="469" y="171"/>
                </a:lnTo>
                <a:lnTo>
                  <a:pt x="469" y="171"/>
                </a:lnTo>
                <a:lnTo>
                  <a:pt x="469" y="171"/>
                </a:lnTo>
                <a:lnTo>
                  <a:pt x="469" y="171"/>
                </a:lnTo>
                <a:lnTo>
                  <a:pt x="469" y="171"/>
                </a:lnTo>
                <a:lnTo>
                  <a:pt x="469" y="171"/>
                </a:lnTo>
                <a:lnTo>
                  <a:pt x="469" y="171"/>
                </a:lnTo>
                <a:lnTo>
                  <a:pt x="469" y="171"/>
                </a:lnTo>
                <a:lnTo>
                  <a:pt x="469" y="171"/>
                </a:lnTo>
                <a:lnTo>
                  <a:pt x="469" y="171"/>
                </a:lnTo>
                <a:lnTo>
                  <a:pt x="469" y="171"/>
                </a:lnTo>
                <a:lnTo>
                  <a:pt x="469" y="172"/>
                </a:lnTo>
                <a:lnTo>
                  <a:pt x="469" y="172"/>
                </a:lnTo>
                <a:lnTo>
                  <a:pt x="469" y="172"/>
                </a:lnTo>
                <a:lnTo>
                  <a:pt x="469" y="172"/>
                </a:lnTo>
                <a:lnTo>
                  <a:pt x="469" y="172"/>
                </a:lnTo>
                <a:lnTo>
                  <a:pt x="469" y="172"/>
                </a:lnTo>
                <a:lnTo>
                  <a:pt x="469" y="172"/>
                </a:lnTo>
                <a:lnTo>
                  <a:pt x="469" y="172"/>
                </a:lnTo>
                <a:lnTo>
                  <a:pt x="469" y="172"/>
                </a:lnTo>
                <a:lnTo>
                  <a:pt x="469" y="173"/>
                </a:lnTo>
                <a:lnTo>
                  <a:pt x="469" y="173"/>
                </a:lnTo>
                <a:lnTo>
                  <a:pt x="469" y="173"/>
                </a:lnTo>
                <a:lnTo>
                  <a:pt x="469" y="173"/>
                </a:lnTo>
                <a:lnTo>
                  <a:pt x="469" y="173"/>
                </a:lnTo>
                <a:lnTo>
                  <a:pt x="469" y="173"/>
                </a:lnTo>
                <a:lnTo>
                  <a:pt x="469" y="173"/>
                </a:lnTo>
                <a:lnTo>
                  <a:pt x="469" y="173"/>
                </a:lnTo>
                <a:lnTo>
                  <a:pt x="469" y="173"/>
                </a:lnTo>
                <a:lnTo>
                  <a:pt x="469" y="173"/>
                </a:lnTo>
                <a:lnTo>
                  <a:pt x="469" y="173"/>
                </a:lnTo>
                <a:lnTo>
                  <a:pt x="469" y="174"/>
                </a:lnTo>
                <a:lnTo>
                  <a:pt x="469" y="174"/>
                </a:lnTo>
                <a:lnTo>
                  <a:pt x="469" y="174"/>
                </a:lnTo>
                <a:lnTo>
                  <a:pt x="469" y="174"/>
                </a:lnTo>
                <a:lnTo>
                  <a:pt x="469" y="174"/>
                </a:lnTo>
                <a:lnTo>
                  <a:pt x="469" y="174"/>
                </a:lnTo>
                <a:lnTo>
                  <a:pt x="469" y="174"/>
                </a:lnTo>
                <a:lnTo>
                  <a:pt x="468" y="174"/>
                </a:lnTo>
                <a:lnTo>
                  <a:pt x="468" y="174"/>
                </a:lnTo>
                <a:lnTo>
                  <a:pt x="468" y="175"/>
                </a:lnTo>
                <a:lnTo>
                  <a:pt x="468" y="175"/>
                </a:lnTo>
                <a:lnTo>
                  <a:pt x="468" y="175"/>
                </a:lnTo>
                <a:lnTo>
                  <a:pt x="468" y="175"/>
                </a:lnTo>
                <a:lnTo>
                  <a:pt x="468" y="175"/>
                </a:lnTo>
                <a:lnTo>
                  <a:pt x="468" y="175"/>
                </a:lnTo>
                <a:lnTo>
                  <a:pt x="468" y="175"/>
                </a:lnTo>
                <a:lnTo>
                  <a:pt x="468" y="175"/>
                </a:lnTo>
                <a:lnTo>
                  <a:pt x="468" y="175"/>
                </a:lnTo>
                <a:lnTo>
                  <a:pt x="468" y="175"/>
                </a:lnTo>
                <a:lnTo>
                  <a:pt x="468" y="176"/>
                </a:lnTo>
                <a:lnTo>
                  <a:pt x="468" y="176"/>
                </a:lnTo>
                <a:lnTo>
                  <a:pt x="468" y="176"/>
                </a:lnTo>
                <a:lnTo>
                  <a:pt x="468" y="176"/>
                </a:lnTo>
                <a:lnTo>
                  <a:pt x="468" y="176"/>
                </a:lnTo>
                <a:lnTo>
                  <a:pt x="468" y="176"/>
                </a:lnTo>
                <a:lnTo>
                  <a:pt x="468" y="176"/>
                </a:lnTo>
                <a:lnTo>
                  <a:pt x="468" y="176"/>
                </a:lnTo>
                <a:lnTo>
                  <a:pt x="467" y="176"/>
                </a:lnTo>
                <a:lnTo>
                  <a:pt x="467" y="176"/>
                </a:lnTo>
                <a:lnTo>
                  <a:pt x="467" y="176"/>
                </a:lnTo>
                <a:lnTo>
                  <a:pt x="467" y="176"/>
                </a:lnTo>
                <a:lnTo>
                  <a:pt x="467" y="177"/>
                </a:lnTo>
                <a:lnTo>
                  <a:pt x="467" y="177"/>
                </a:lnTo>
                <a:lnTo>
                  <a:pt x="467" y="177"/>
                </a:lnTo>
                <a:lnTo>
                  <a:pt x="467" y="177"/>
                </a:lnTo>
                <a:lnTo>
                  <a:pt x="467" y="177"/>
                </a:lnTo>
                <a:lnTo>
                  <a:pt x="467" y="177"/>
                </a:lnTo>
                <a:lnTo>
                  <a:pt x="467" y="177"/>
                </a:lnTo>
                <a:lnTo>
                  <a:pt x="467" y="177"/>
                </a:lnTo>
                <a:lnTo>
                  <a:pt x="467" y="177"/>
                </a:lnTo>
                <a:lnTo>
                  <a:pt x="467" y="177"/>
                </a:lnTo>
                <a:lnTo>
                  <a:pt x="467" y="177"/>
                </a:lnTo>
                <a:lnTo>
                  <a:pt x="467" y="178"/>
                </a:lnTo>
                <a:lnTo>
                  <a:pt x="467" y="178"/>
                </a:lnTo>
                <a:lnTo>
                  <a:pt x="467" y="178"/>
                </a:lnTo>
                <a:lnTo>
                  <a:pt x="467" y="178"/>
                </a:lnTo>
                <a:lnTo>
                  <a:pt x="467" y="178"/>
                </a:lnTo>
                <a:lnTo>
                  <a:pt x="467" y="178"/>
                </a:lnTo>
                <a:lnTo>
                  <a:pt x="467" y="178"/>
                </a:lnTo>
                <a:lnTo>
                  <a:pt x="467" y="178"/>
                </a:lnTo>
                <a:lnTo>
                  <a:pt x="467" y="178"/>
                </a:lnTo>
                <a:lnTo>
                  <a:pt x="467" y="178"/>
                </a:lnTo>
                <a:lnTo>
                  <a:pt x="467" y="178"/>
                </a:lnTo>
                <a:lnTo>
                  <a:pt x="468" y="179"/>
                </a:lnTo>
                <a:lnTo>
                  <a:pt x="468" y="179"/>
                </a:lnTo>
                <a:lnTo>
                  <a:pt x="468" y="179"/>
                </a:lnTo>
                <a:lnTo>
                  <a:pt x="468" y="179"/>
                </a:lnTo>
                <a:lnTo>
                  <a:pt x="468" y="179"/>
                </a:lnTo>
                <a:lnTo>
                  <a:pt x="468" y="179"/>
                </a:lnTo>
                <a:lnTo>
                  <a:pt x="468" y="179"/>
                </a:lnTo>
                <a:lnTo>
                  <a:pt x="468" y="179"/>
                </a:lnTo>
                <a:lnTo>
                  <a:pt x="468" y="179"/>
                </a:lnTo>
                <a:lnTo>
                  <a:pt x="468" y="179"/>
                </a:lnTo>
                <a:lnTo>
                  <a:pt x="468" y="179"/>
                </a:lnTo>
                <a:lnTo>
                  <a:pt x="468" y="179"/>
                </a:lnTo>
                <a:lnTo>
                  <a:pt x="468" y="179"/>
                </a:lnTo>
                <a:lnTo>
                  <a:pt x="468" y="179"/>
                </a:lnTo>
                <a:lnTo>
                  <a:pt x="468" y="179"/>
                </a:lnTo>
                <a:lnTo>
                  <a:pt x="468" y="179"/>
                </a:lnTo>
                <a:lnTo>
                  <a:pt x="468" y="180"/>
                </a:lnTo>
                <a:lnTo>
                  <a:pt x="469" y="180"/>
                </a:lnTo>
                <a:lnTo>
                  <a:pt x="469" y="180"/>
                </a:lnTo>
                <a:lnTo>
                  <a:pt x="469" y="180"/>
                </a:lnTo>
                <a:lnTo>
                  <a:pt x="469" y="180"/>
                </a:lnTo>
                <a:lnTo>
                  <a:pt x="469" y="180"/>
                </a:lnTo>
                <a:lnTo>
                  <a:pt x="469" y="180"/>
                </a:lnTo>
                <a:lnTo>
                  <a:pt x="469" y="180"/>
                </a:lnTo>
                <a:lnTo>
                  <a:pt x="469" y="180"/>
                </a:lnTo>
                <a:lnTo>
                  <a:pt x="469" y="180"/>
                </a:lnTo>
                <a:lnTo>
                  <a:pt x="469" y="179"/>
                </a:lnTo>
                <a:lnTo>
                  <a:pt x="470" y="179"/>
                </a:lnTo>
                <a:lnTo>
                  <a:pt x="470" y="179"/>
                </a:lnTo>
                <a:lnTo>
                  <a:pt x="470" y="179"/>
                </a:lnTo>
                <a:lnTo>
                  <a:pt x="470" y="180"/>
                </a:lnTo>
                <a:lnTo>
                  <a:pt x="470" y="180"/>
                </a:lnTo>
                <a:lnTo>
                  <a:pt x="470" y="180"/>
                </a:lnTo>
                <a:lnTo>
                  <a:pt x="470" y="180"/>
                </a:lnTo>
                <a:lnTo>
                  <a:pt x="470" y="180"/>
                </a:lnTo>
                <a:lnTo>
                  <a:pt x="470" y="180"/>
                </a:lnTo>
                <a:lnTo>
                  <a:pt x="470" y="180"/>
                </a:lnTo>
                <a:lnTo>
                  <a:pt x="470" y="180"/>
                </a:lnTo>
                <a:lnTo>
                  <a:pt x="470" y="180"/>
                </a:lnTo>
                <a:lnTo>
                  <a:pt x="470" y="180"/>
                </a:lnTo>
                <a:lnTo>
                  <a:pt x="471" y="180"/>
                </a:lnTo>
                <a:lnTo>
                  <a:pt x="471" y="180"/>
                </a:lnTo>
                <a:lnTo>
                  <a:pt x="471" y="180"/>
                </a:lnTo>
                <a:lnTo>
                  <a:pt x="471" y="180"/>
                </a:lnTo>
                <a:lnTo>
                  <a:pt x="471" y="180"/>
                </a:lnTo>
                <a:lnTo>
                  <a:pt x="471" y="180"/>
                </a:lnTo>
                <a:lnTo>
                  <a:pt x="471" y="181"/>
                </a:lnTo>
                <a:lnTo>
                  <a:pt x="471" y="181"/>
                </a:lnTo>
                <a:lnTo>
                  <a:pt x="471" y="181"/>
                </a:lnTo>
                <a:lnTo>
                  <a:pt x="472" y="181"/>
                </a:lnTo>
                <a:lnTo>
                  <a:pt x="472" y="181"/>
                </a:lnTo>
                <a:lnTo>
                  <a:pt x="472" y="181"/>
                </a:lnTo>
                <a:lnTo>
                  <a:pt x="472" y="181"/>
                </a:lnTo>
                <a:lnTo>
                  <a:pt x="472" y="181"/>
                </a:lnTo>
                <a:lnTo>
                  <a:pt x="472" y="181"/>
                </a:lnTo>
                <a:lnTo>
                  <a:pt x="472" y="181"/>
                </a:lnTo>
                <a:lnTo>
                  <a:pt x="472" y="181"/>
                </a:lnTo>
                <a:lnTo>
                  <a:pt x="472" y="181"/>
                </a:lnTo>
                <a:lnTo>
                  <a:pt x="472" y="181"/>
                </a:lnTo>
                <a:lnTo>
                  <a:pt x="473" y="181"/>
                </a:lnTo>
                <a:lnTo>
                  <a:pt x="473" y="181"/>
                </a:lnTo>
                <a:lnTo>
                  <a:pt x="473" y="181"/>
                </a:lnTo>
                <a:lnTo>
                  <a:pt x="473" y="182"/>
                </a:lnTo>
                <a:lnTo>
                  <a:pt x="473" y="182"/>
                </a:lnTo>
                <a:lnTo>
                  <a:pt x="473" y="182"/>
                </a:lnTo>
                <a:lnTo>
                  <a:pt x="473" y="182"/>
                </a:lnTo>
                <a:lnTo>
                  <a:pt x="473" y="182"/>
                </a:lnTo>
                <a:lnTo>
                  <a:pt x="473" y="182"/>
                </a:lnTo>
                <a:lnTo>
                  <a:pt x="473" y="182"/>
                </a:lnTo>
                <a:lnTo>
                  <a:pt x="473" y="182"/>
                </a:lnTo>
                <a:lnTo>
                  <a:pt x="473" y="182"/>
                </a:lnTo>
                <a:lnTo>
                  <a:pt x="473" y="182"/>
                </a:lnTo>
                <a:lnTo>
                  <a:pt x="473" y="182"/>
                </a:lnTo>
                <a:lnTo>
                  <a:pt x="473" y="182"/>
                </a:lnTo>
                <a:lnTo>
                  <a:pt x="473" y="182"/>
                </a:lnTo>
                <a:lnTo>
                  <a:pt x="474" y="182"/>
                </a:lnTo>
                <a:lnTo>
                  <a:pt x="474" y="182"/>
                </a:lnTo>
                <a:lnTo>
                  <a:pt x="474" y="183"/>
                </a:lnTo>
                <a:lnTo>
                  <a:pt x="474" y="183"/>
                </a:lnTo>
                <a:lnTo>
                  <a:pt x="474" y="183"/>
                </a:lnTo>
                <a:lnTo>
                  <a:pt x="474" y="183"/>
                </a:lnTo>
                <a:lnTo>
                  <a:pt x="474" y="183"/>
                </a:lnTo>
                <a:lnTo>
                  <a:pt x="474" y="183"/>
                </a:lnTo>
                <a:lnTo>
                  <a:pt x="474" y="183"/>
                </a:lnTo>
                <a:lnTo>
                  <a:pt x="474" y="183"/>
                </a:lnTo>
                <a:lnTo>
                  <a:pt x="474" y="183"/>
                </a:lnTo>
                <a:lnTo>
                  <a:pt x="474" y="183"/>
                </a:lnTo>
                <a:lnTo>
                  <a:pt x="474" y="183"/>
                </a:lnTo>
                <a:lnTo>
                  <a:pt x="474" y="183"/>
                </a:lnTo>
                <a:lnTo>
                  <a:pt x="474" y="183"/>
                </a:lnTo>
                <a:lnTo>
                  <a:pt x="474" y="183"/>
                </a:lnTo>
                <a:lnTo>
                  <a:pt x="474" y="183"/>
                </a:lnTo>
                <a:lnTo>
                  <a:pt x="474" y="183"/>
                </a:lnTo>
                <a:lnTo>
                  <a:pt x="474" y="183"/>
                </a:lnTo>
                <a:lnTo>
                  <a:pt x="475" y="183"/>
                </a:lnTo>
                <a:lnTo>
                  <a:pt x="475" y="183"/>
                </a:lnTo>
                <a:lnTo>
                  <a:pt x="475" y="184"/>
                </a:lnTo>
                <a:lnTo>
                  <a:pt x="475" y="184"/>
                </a:lnTo>
                <a:lnTo>
                  <a:pt x="475" y="184"/>
                </a:lnTo>
                <a:lnTo>
                  <a:pt x="475" y="184"/>
                </a:lnTo>
                <a:lnTo>
                  <a:pt x="475" y="184"/>
                </a:lnTo>
                <a:lnTo>
                  <a:pt x="475" y="184"/>
                </a:lnTo>
                <a:lnTo>
                  <a:pt x="475" y="184"/>
                </a:lnTo>
                <a:lnTo>
                  <a:pt x="475" y="184"/>
                </a:lnTo>
                <a:lnTo>
                  <a:pt x="475" y="184"/>
                </a:lnTo>
                <a:lnTo>
                  <a:pt x="475" y="184"/>
                </a:lnTo>
                <a:lnTo>
                  <a:pt x="475" y="184"/>
                </a:lnTo>
                <a:lnTo>
                  <a:pt x="475" y="185"/>
                </a:lnTo>
                <a:lnTo>
                  <a:pt x="475" y="185"/>
                </a:lnTo>
                <a:lnTo>
                  <a:pt x="475" y="185"/>
                </a:lnTo>
                <a:lnTo>
                  <a:pt x="475" y="185"/>
                </a:lnTo>
                <a:lnTo>
                  <a:pt x="475" y="185"/>
                </a:lnTo>
                <a:lnTo>
                  <a:pt x="475" y="185"/>
                </a:lnTo>
                <a:lnTo>
                  <a:pt x="475" y="185"/>
                </a:lnTo>
                <a:lnTo>
                  <a:pt x="475" y="185"/>
                </a:lnTo>
                <a:lnTo>
                  <a:pt x="475" y="185"/>
                </a:lnTo>
                <a:lnTo>
                  <a:pt x="475" y="185"/>
                </a:lnTo>
                <a:lnTo>
                  <a:pt x="475" y="185"/>
                </a:lnTo>
                <a:lnTo>
                  <a:pt x="475" y="186"/>
                </a:lnTo>
                <a:lnTo>
                  <a:pt x="475" y="186"/>
                </a:lnTo>
                <a:lnTo>
                  <a:pt x="475" y="186"/>
                </a:lnTo>
                <a:lnTo>
                  <a:pt x="475" y="186"/>
                </a:lnTo>
                <a:lnTo>
                  <a:pt x="475" y="186"/>
                </a:lnTo>
                <a:lnTo>
                  <a:pt x="475" y="186"/>
                </a:lnTo>
                <a:lnTo>
                  <a:pt x="475" y="186"/>
                </a:lnTo>
                <a:lnTo>
                  <a:pt x="476" y="186"/>
                </a:lnTo>
                <a:lnTo>
                  <a:pt x="476" y="186"/>
                </a:lnTo>
                <a:lnTo>
                  <a:pt x="476" y="186"/>
                </a:lnTo>
                <a:lnTo>
                  <a:pt x="476" y="186"/>
                </a:lnTo>
                <a:lnTo>
                  <a:pt x="476" y="186"/>
                </a:lnTo>
                <a:lnTo>
                  <a:pt x="475" y="186"/>
                </a:lnTo>
                <a:lnTo>
                  <a:pt x="475" y="186"/>
                </a:lnTo>
                <a:lnTo>
                  <a:pt x="475" y="187"/>
                </a:lnTo>
                <a:lnTo>
                  <a:pt x="475" y="187"/>
                </a:lnTo>
                <a:lnTo>
                  <a:pt x="475" y="187"/>
                </a:lnTo>
                <a:lnTo>
                  <a:pt x="475" y="187"/>
                </a:lnTo>
                <a:lnTo>
                  <a:pt x="475" y="187"/>
                </a:lnTo>
                <a:lnTo>
                  <a:pt x="475" y="187"/>
                </a:lnTo>
                <a:lnTo>
                  <a:pt x="476" y="187"/>
                </a:lnTo>
                <a:lnTo>
                  <a:pt x="476" y="187"/>
                </a:lnTo>
                <a:lnTo>
                  <a:pt x="476" y="187"/>
                </a:lnTo>
                <a:lnTo>
                  <a:pt x="476" y="187"/>
                </a:lnTo>
                <a:lnTo>
                  <a:pt x="476" y="187"/>
                </a:lnTo>
                <a:lnTo>
                  <a:pt x="476" y="187"/>
                </a:lnTo>
                <a:lnTo>
                  <a:pt x="476" y="188"/>
                </a:lnTo>
                <a:lnTo>
                  <a:pt x="476" y="188"/>
                </a:lnTo>
                <a:lnTo>
                  <a:pt x="476" y="188"/>
                </a:lnTo>
                <a:lnTo>
                  <a:pt x="476" y="188"/>
                </a:lnTo>
                <a:lnTo>
                  <a:pt x="476" y="188"/>
                </a:lnTo>
                <a:lnTo>
                  <a:pt x="475" y="188"/>
                </a:lnTo>
                <a:lnTo>
                  <a:pt x="475" y="188"/>
                </a:lnTo>
                <a:lnTo>
                  <a:pt x="475" y="188"/>
                </a:lnTo>
                <a:lnTo>
                  <a:pt x="475" y="188"/>
                </a:lnTo>
                <a:lnTo>
                  <a:pt x="475" y="188"/>
                </a:lnTo>
                <a:lnTo>
                  <a:pt x="475" y="188"/>
                </a:lnTo>
                <a:lnTo>
                  <a:pt x="475" y="189"/>
                </a:lnTo>
                <a:lnTo>
                  <a:pt x="475" y="189"/>
                </a:lnTo>
                <a:lnTo>
                  <a:pt x="475" y="189"/>
                </a:lnTo>
                <a:lnTo>
                  <a:pt x="475" y="189"/>
                </a:lnTo>
                <a:lnTo>
                  <a:pt x="476" y="189"/>
                </a:lnTo>
                <a:lnTo>
                  <a:pt x="476" y="189"/>
                </a:lnTo>
                <a:lnTo>
                  <a:pt x="476" y="189"/>
                </a:lnTo>
                <a:lnTo>
                  <a:pt x="476" y="189"/>
                </a:lnTo>
                <a:lnTo>
                  <a:pt x="476" y="189"/>
                </a:lnTo>
                <a:lnTo>
                  <a:pt x="476" y="189"/>
                </a:lnTo>
                <a:lnTo>
                  <a:pt x="476" y="189"/>
                </a:lnTo>
                <a:lnTo>
                  <a:pt x="476" y="189"/>
                </a:lnTo>
                <a:lnTo>
                  <a:pt x="476" y="189"/>
                </a:lnTo>
                <a:lnTo>
                  <a:pt x="476" y="189"/>
                </a:lnTo>
                <a:lnTo>
                  <a:pt x="476" y="190"/>
                </a:lnTo>
                <a:lnTo>
                  <a:pt x="476" y="190"/>
                </a:lnTo>
                <a:lnTo>
                  <a:pt x="476" y="190"/>
                </a:lnTo>
                <a:lnTo>
                  <a:pt x="476" y="190"/>
                </a:lnTo>
                <a:lnTo>
                  <a:pt x="476" y="190"/>
                </a:lnTo>
                <a:lnTo>
                  <a:pt x="476" y="190"/>
                </a:lnTo>
                <a:lnTo>
                  <a:pt x="476" y="190"/>
                </a:lnTo>
                <a:lnTo>
                  <a:pt x="476" y="190"/>
                </a:lnTo>
                <a:lnTo>
                  <a:pt x="476" y="190"/>
                </a:lnTo>
                <a:lnTo>
                  <a:pt x="476" y="191"/>
                </a:lnTo>
                <a:lnTo>
                  <a:pt x="476" y="191"/>
                </a:lnTo>
                <a:lnTo>
                  <a:pt x="476" y="191"/>
                </a:lnTo>
                <a:lnTo>
                  <a:pt x="476" y="191"/>
                </a:lnTo>
                <a:lnTo>
                  <a:pt x="476" y="191"/>
                </a:lnTo>
                <a:lnTo>
                  <a:pt x="476" y="191"/>
                </a:lnTo>
                <a:lnTo>
                  <a:pt x="476" y="191"/>
                </a:lnTo>
                <a:lnTo>
                  <a:pt x="476" y="191"/>
                </a:lnTo>
                <a:lnTo>
                  <a:pt x="476" y="191"/>
                </a:lnTo>
                <a:lnTo>
                  <a:pt x="476" y="191"/>
                </a:lnTo>
                <a:lnTo>
                  <a:pt x="476" y="191"/>
                </a:lnTo>
                <a:lnTo>
                  <a:pt x="476" y="191"/>
                </a:lnTo>
                <a:lnTo>
                  <a:pt x="476" y="191"/>
                </a:lnTo>
                <a:lnTo>
                  <a:pt x="477" y="191"/>
                </a:lnTo>
                <a:lnTo>
                  <a:pt x="477" y="192"/>
                </a:lnTo>
                <a:lnTo>
                  <a:pt x="477" y="192"/>
                </a:lnTo>
                <a:lnTo>
                  <a:pt x="477" y="192"/>
                </a:lnTo>
                <a:lnTo>
                  <a:pt x="477" y="192"/>
                </a:lnTo>
                <a:lnTo>
                  <a:pt x="477" y="192"/>
                </a:lnTo>
                <a:lnTo>
                  <a:pt x="477" y="192"/>
                </a:lnTo>
                <a:lnTo>
                  <a:pt x="477" y="192"/>
                </a:lnTo>
                <a:lnTo>
                  <a:pt x="477" y="192"/>
                </a:lnTo>
                <a:lnTo>
                  <a:pt x="477" y="192"/>
                </a:lnTo>
                <a:lnTo>
                  <a:pt x="477" y="192"/>
                </a:lnTo>
                <a:lnTo>
                  <a:pt x="477" y="192"/>
                </a:lnTo>
                <a:lnTo>
                  <a:pt x="477" y="193"/>
                </a:lnTo>
                <a:lnTo>
                  <a:pt x="477" y="193"/>
                </a:lnTo>
                <a:lnTo>
                  <a:pt x="477" y="193"/>
                </a:lnTo>
                <a:lnTo>
                  <a:pt x="477" y="193"/>
                </a:lnTo>
                <a:lnTo>
                  <a:pt x="477" y="193"/>
                </a:lnTo>
                <a:lnTo>
                  <a:pt x="477" y="193"/>
                </a:lnTo>
                <a:lnTo>
                  <a:pt x="476" y="193"/>
                </a:lnTo>
                <a:lnTo>
                  <a:pt x="476" y="193"/>
                </a:lnTo>
                <a:lnTo>
                  <a:pt x="476" y="193"/>
                </a:lnTo>
                <a:lnTo>
                  <a:pt x="476" y="193"/>
                </a:lnTo>
                <a:lnTo>
                  <a:pt x="476" y="193"/>
                </a:lnTo>
                <a:lnTo>
                  <a:pt x="476" y="194"/>
                </a:lnTo>
                <a:lnTo>
                  <a:pt x="476" y="194"/>
                </a:lnTo>
                <a:lnTo>
                  <a:pt x="476" y="194"/>
                </a:lnTo>
                <a:lnTo>
                  <a:pt x="476" y="194"/>
                </a:lnTo>
                <a:lnTo>
                  <a:pt x="476" y="194"/>
                </a:lnTo>
                <a:lnTo>
                  <a:pt x="476" y="194"/>
                </a:lnTo>
                <a:lnTo>
                  <a:pt x="476" y="194"/>
                </a:lnTo>
                <a:lnTo>
                  <a:pt x="476" y="194"/>
                </a:lnTo>
                <a:lnTo>
                  <a:pt x="475" y="195"/>
                </a:lnTo>
                <a:lnTo>
                  <a:pt x="475" y="195"/>
                </a:lnTo>
                <a:lnTo>
                  <a:pt x="475" y="195"/>
                </a:lnTo>
                <a:lnTo>
                  <a:pt x="475" y="195"/>
                </a:lnTo>
                <a:lnTo>
                  <a:pt x="475" y="195"/>
                </a:lnTo>
                <a:lnTo>
                  <a:pt x="475" y="195"/>
                </a:lnTo>
                <a:lnTo>
                  <a:pt x="475" y="195"/>
                </a:lnTo>
                <a:lnTo>
                  <a:pt x="475" y="195"/>
                </a:lnTo>
                <a:lnTo>
                  <a:pt x="475" y="195"/>
                </a:lnTo>
                <a:lnTo>
                  <a:pt x="475" y="195"/>
                </a:lnTo>
                <a:lnTo>
                  <a:pt x="475" y="195"/>
                </a:lnTo>
                <a:lnTo>
                  <a:pt x="475" y="196"/>
                </a:lnTo>
                <a:lnTo>
                  <a:pt x="475" y="196"/>
                </a:lnTo>
                <a:lnTo>
                  <a:pt x="475" y="196"/>
                </a:lnTo>
                <a:lnTo>
                  <a:pt x="475" y="196"/>
                </a:lnTo>
                <a:lnTo>
                  <a:pt x="475" y="196"/>
                </a:lnTo>
                <a:lnTo>
                  <a:pt x="475" y="196"/>
                </a:lnTo>
                <a:lnTo>
                  <a:pt x="475" y="196"/>
                </a:lnTo>
                <a:lnTo>
                  <a:pt x="475" y="196"/>
                </a:lnTo>
                <a:lnTo>
                  <a:pt x="475" y="196"/>
                </a:lnTo>
                <a:lnTo>
                  <a:pt x="475" y="197"/>
                </a:lnTo>
                <a:lnTo>
                  <a:pt x="475" y="197"/>
                </a:lnTo>
                <a:lnTo>
                  <a:pt x="475" y="197"/>
                </a:lnTo>
                <a:lnTo>
                  <a:pt x="475" y="197"/>
                </a:lnTo>
                <a:lnTo>
                  <a:pt x="475" y="197"/>
                </a:lnTo>
                <a:lnTo>
                  <a:pt x="475" y="197"/>
                </a:lnTo>
                <a:lnTo>
                  <a:pt x="475" y="197"/>
                </a:lnTo>
                <a:lnTo>
                  <a:pt x="475" y="197"/>
                </a:lnTo>
                <a:lnTo>
                  <a:pt x="475" y="197"/>
                </a:lnTo>
                <a:lnTo>
                  <a:pt x="475" y="197"/>
                </a:lnTo>
                <a:lnTo>
                  <a:pt x="475" y="197"/>
                </a:lnTo>
                <a:lnTo>
                  <a:pt x="475" y="198"/>
                </a:lnTo>
                <a:lnTo>
                  <a:pt x="475" y="198"/>
                </a:lnTo>
                <a:lnTo>
                  <a:pt x="475" y="198"/>
                </a:lnTo>
                <a:lnTo>
                  <a:pt x="475" y="198"/>
                </a:lnTo>
                <a:lnTo>
                  <a:pt x="475" y="198"/>
                </a:lnTo>
                <a:lnTo>
                  <a:pt x="475" y="198"/>
                </a:lnTo>
                <a:lnTo>
                  <a:pt x="475" y="198"/>
                </a:lnTo>
                <a:lnTo>
                  <a:pt x="475" y="198"/>
                </a:lnTo>
                <a:lnTo>
                  <a:pt x="475" y="199"/>
                </a:lnTo>
                <a:lnTo>
                  <a:pt x="475" y="199"/>
                </a:lnTo>
                <a:lnTo>
                  <a:pt x="475" y="199"/>
                </a:lnTo>
                <a:lnTo>
                  <a:pt x="475" y="199"/>
                </a:lnTo>
                <a:lnTo>
                  <a:pt x="475" y="199"/>
                </a:lnTo>
                <a:lnTo>
                  <a:pt x="476" y="199"/>
                </a:lnTo>
                <a:lnTo>
                  <a:pt x="476" y="199"/>
                </a:lnTo>
                <a:lnTo>
                  <a:pt x="476" y="199"/>
                </a:lnTo>
                <a:lnTo>
                  <a:pt x="476" y="199"/>
                </a:lnTo>
                <a:lnTo>
                  <a:pt x="476" y="199"/>
                </a:lnTo>
                <a:lnTo>
                  <a:pt x="476" y="199"/>
                </a:lnTo>
                <a:lnTo>
                  <a:pt x="476" y="199"/>
                </a:lnTo>
                <a:lnTo>
                  <a:pt x="476" y="199"/>
                </a:lnTo>
                <a:lnTo>
                  <a:pt x="476" y="199"/>
                </a:lnTo>
                <a:lnTo>
                  <a:pt x="476" y="199"/>
                </a:lnTo>
                <a:lnTo>
                  <a:pt x="476" y="200"/>
                </a:lnTo>
                <a:lnTo>
                  <a:pt x="477" y="200"/>
                </a:lnTo>
                <a:lnTo>
                  <a:pt x="477" y="200"/>
                </a:lnTo>
                <a:lnTo>
                  <a:pt x="477" y="200"/>
                </a:lnTo>
                <a:lnTo>
                  <a:pt x="477" y="200"/>
                </a:lnTo>
                <a:lnTo>
                  <a:pt x="477" y="200"/>
                </a:lnTo>
                <a:lnTo>
                  <a:pt x="477" y="200"/>
                </a:lnTo>
                <a:lnTo>
                  <a:pt x="477" y="200"/>
                </a:lnTo>
                <a:lnTo>
                  <a:pt x="477" y="200"/>
                </a:lnTo>
                <a:lnTo>
                  <a:pt x="477" y="200"/>
                </a:lnTo>
                <a:lnTo>
                  <a:pt x="477" y="200"/>
                </a:lnTo>
                <a:lnTo>
                  <a:pt x="477" y="200"/>
                </a:lnTo>
                <a:lnTo>
                  <a:pt x="477" y="201"/>
                </a:lnTo>
                <a:lnTo>
                  <a:pt x="477" y="201"/>
                </a:lnTo>
                <a:lnTo>
                  <a:pt x="477" y="201"/>
                </a:lnTo>
                <a:lnTo>
                  <a:pt x="477" y="201"/>
                </a:lnTo>
                <a:lnTo>
                  <a:pt x="477" y="201"/>
                </a:lnTo>
                <a:lnTo>
                  <a:pt x="477" y="201"/>
                </a:lnTo>
                <a:lnTo>
                  <a:pt x="477" y="201"/>
                </a:lnTo>
                <a:lnTo>
                  <a:pt x="477" y="201"/>
                </a:lnTo>
                <a:lnTo>
                  <a:pt x="477" y="201"/>
                </a:lnTo>
                <a:lnTo>
                  <a:pt x="477" y="202"/>
                </a:lnTo>
                <a:lnTo>
                  <a:pt x="477" y="202"/>
                </a:lnTo>
                <a:lnTo>
                  <a:pt x="477" y="202"/>
                </a:lnTo>
                <a:lnTo>
                  <a:pt x="477" y="202"/>
                </a:lnTo>
                <a:lnTo>
                  <a:pt x="477" y="202"/>
                </a:lnTo>
                <a:lnTo>
                  <a:pt x="477" y="202"/>
                </a:lnTo>
                <a:lnTo>
                  <a:pt x="477" y="202"/>
                </a:lnTo>
                <a:lnTo>
                  <a:pt x="478" y="202"/>
                </a:lnTo>
                <a:lnTo>
                  <a:pt x="478" y="202"/>
                </a:lnTo>
                <a:lnTo>
                  <a:pt x="478" y="202"/>
                </a:lnTo>
                <a:lnTo>
                  <a:pt x="478" y="202"/>
                </a:lnTo>
                <a:lnTo>
                  <a:pt x="478" y="203"/>
                </a:lnTo>
                <a:lnTo>
                  <a:pt x="478" y="203"/>
                </a:lnTo>
                <a:lnTo>
                  <a:pt x="478" y="203"/>
                </a:lnTo>
                <a:lnTo>
                  <a:pt x="478" y="203"/>
                </a:lnTo>
                <a:lnTo>
                  <a:pt x="478" y="203"/>
                </a:lnTo>
                <a:lnTo>
                  <a:pt x="479" y="203"/>
                </a:lnTo>
                <a:lnTo>
                  <a:pt x="479" y="203"/>
                </a:lnTo>
                <a:lnTo>
                  <a:pt x="479" y="203"/>
                </a:lnTo>
                <a:lnTo>
                  <a:pt x="479" y="204"/>
                </a:lnTo>
                <a:lnTo>
                  <a:pt x="479" y="204"/>
                </a:lnTo>
                <a:lnTo>
                  <a:pt x="479" y="204"/>
                </a:lnTo>
                <a:lnTo>
                  <a:pt x="479" y="204"/>
                </a:lnTo>
                <a:lnTo>
                  <a:pt x="479" y="204"/>
                </a:lnTo>
                <a:lnTo>
                  <a:pt x="479" y="204"/>
                </a:lnTo>
                <a:lnTo>
                  <a:pt x="479" y="204"/>
                </a:lnTo>
                <a:lnTo>
                  <a:pt x="479" y="204"/>
                </a:lnTo>
                <a:lnTo>
                  <a:pt x="479" y="204"/>
                </a:lnTo>
                <a:lnTo>
                  <a:pt x="479" y="204"/>
                </a:lnTo>
                <a:lnTo>
                  <a:pt x="479" y="205"/>
                </a:lnTo>
                <a:lnTo>
                  <a:pt x="479" y="205"/>
                </a:lnTo>
                <a:lnTo>
                  <a:pt x="480" y="205"/>
                </a:lnTo>
                <a:lnTo>
                  <a:pt x="480" y="205"/>
                </a:lnTo>
                <a:lnTo>
                  <a:pt x="480" y="205"/>
                </a:lnTo>
                <a:lnTo>
                  <a:pt x="480" y="205"/>
                </a:lnTo>
                <a:lnTo>
                  <a:pt x="480" y="205"/>
                </a:lnTo>
                <a:lnTo>
                  <a:pt x="480" y="205"/>
                </a:lnTo>
                <a:lnTo>
                  <a:pt x="480" y="205"/>
                </a:lnTo>
                <a:lnTo>
                  <a:pt x="480" y="205"/>
                </a:lnTo>
                <a:lnTo>
                  <a:pt x="480" y="205"/>
                </a:lnTo>
                <a:lnTo>
                  <a:pt x="480" y="205"/>
                </a:lnTo>
                <a:lnTo>
                  <a:pt x="480" y="205"/>
                </a:lnTo>
                <a:lnTo>
                  <a:pt x="480" y="205"/>
                </a:lnTo>
                <a:lnTo>
                  <a:pt x="480" y="205"/>
                </a:lnTo>
                <a:lnTo>
                  <a:pt x="480" y="205"/>
                </a:lnTo>
                <a:lnTo>
                  <a:pt x="481" y="205"/>
                </a:lnTo>
                <a:lnTo>
                  <a:pt x="481" y="205"/>
                </a:lnTo>
                <a:lnTo>
                  <a:pt x="481" y="205"/>
                </a:lnTo>
                <a:lnTo>
                  <a:pt x="481" y="205"/>
                </a:lnTo>
                <a:lnTo>
                  <a:pt x="481" y="205"/>
                </a:lnTo>
                <a:lnTo>
                  <a:pt x="481" y="205"/>
                </a:lnTo>
                <a:lnTo>
                  <a:pt x="481" y="205"/>
                </a:lnTo>
                <a:lnTo>
                  <a:pt x="481" y="205"/>
                </a:lnTo>
                <a:lnTo>
                  <a:pt x="481" y="205"/>
                </a:lnTo>
                <a:lnTo>
                  <a:pt x="482" y="205"/>
                </a:lnTo>
                <a:lnTo>
                  <a:pt x="482" y="205"/>
                </a:lnTo>
                <a:lnTo>
                  <a:pt x="482" y="205"/>
                </a:lnTo>
                <a:lnTo>
                  <a:pt x="482" y="205"/>
                </a:lnTo>
                <a:lnTo>
                  <a:pt x="482" y="205"/>
                </a:lnTo>
                <a:lnTo>
                  <a:pt x="482" y="205"/>
                </a:lnTo>
                <a:lnTo>
                  <a:pt x="482" y="205"/>
                </a:lnTo>
                <a:lnTo>
                  <a:pt x="483" y="205"/>
                </a:lnTo>
                <a:lnTo>
                  <a:pt x="483" y="205"/>
                </a:lnTo>
                <a:lnTo>
                  <a:pt x="483" y="205"/>
                </a:lnTo>
                <a:lnTo>
                  <a:pt x="483" y="205"/>
                </a:lnTo>
                <a:lnTo>
                  <a:pt x="483" y="205"/>
                </a:lnTo>
                <a:lnTo>
                  <a:pt x="483" y="205"/>
                </a:lnTo>
                <a:lnTo>
                  <a:pt x="483" y="205"/>
                </a:lnTo>
                <a:lnTo>
                  <a:pt x="484" y="205"/>
                </a:lnTo>
                <a:lnTo>
                  <a:pt x="484" y="205"/>
                </a:lnTo>
                <a:lnTo>
                  <a:pt x="484" y="205"/>
                </a:lnTo>
                <a:lnTo>
                  <a:pt x="484" y="205"/>
                </a:lnTo>
                <a:lnTo>
                  <a:pt x="484" y="205"/>
                </a:lnTo>
                <a:lnTo>
                  <a:pt x="484" y="205"/>
                </a:lnTo>
                <a:lnTo>
                  <a:pt x="484" y="205"/>
                </a:lnTo>
                <a:lnTo>
                  <a:pt x="484" y="205"/>
                </a:lnTo>
                <a:lnTo>
                  <a:pt x="484" y="205"/>
                </a:lnTo>
                <a:lnTo>
                  <a:pt x="484" y="206"/>
                </a:lnTo>
                <a:lnTo>
                  <a:pt x="485" y="206"/>
                </a:lnTo>
                <a:lnTo>
                  <a:pt x="485" y="206"/>
                </a:lnTo>
                <a:lnTo>
                  <a:pt x="485" y="206"/>
                </a:lnTo>
                <a:lnTo>
                  <a:pt x="485" y="206"/>
                </a:lnTo>
                <a:lnTo>
                  <a:pt x="485" y="205"/>
                </a:lnTo>
                <a:lnTo>
                  <a:pt x="485" y="205"/>
                </a:lnTo>
                <a:lnTo>
                  <a:pt x="486" y="205"/>
                </a:lnTo>
                <a:lnTo>
                  <a:pt x="486" y="205"/>
                </a:lnTo>
                <a:lnTo>
                  <a:pt x="486" y="206"/>
                </a:lnTo>
                <a:lnTo>
                  <a:pt x="486" y="206"/>
                </a:lnTo>
                <a:lnTo>
                  <a:pt x="486" y="206"/>
                </a:lnTo>
                <a:lnTo>
                  <a:pt x="486" y="206"/>
                </a:lnTo>
                <a:lnTo>
                  <a:pt x="486" y="206"/>
                </a:lnTo>
                <a:lnTo>
                  <a:pt x="486" y="206"/>
                </a:lnTo>
                <a:lnTo>
                  <a:pt x="486" y="206"/>
                </a:lnTo>
                <a:lnTo>
                  <a:pt x="486" y="206"/>
                </a:lnTo>
                <a:lnTo>
                  <a:pt x="486" y="206"/>
                </a:lnTo>
                <a:lnTo>
                  <a:pt x="486" y="206"/>
                </a:lnTo>
                <a:lnTo>
                  <a:pt x="486" y="206"/>
                </a:lnTo>
                <a:lnTo>
                  <a:pt x="486" y="206"/>
                </a:lnTo>
                <a:lnTo>
                  <a:pt x="486" y="207"/>
                </a:lnTo>
                <a:lnTo>
                  <a:pt x="486" y="207"/>
                </a:lnTo>
                <a:lnTo>
                  <a:pt x="486" y="207"/>
                </a:lnTo>
                <a:lnTo>
                  <a:pt x="486" y="207"/>
                </a:lnTo>
                <a:lnTo>
                  <a:pt x="487" y="207"/>
                </a:lnTo>
                <a:lnTo>
                  <a:pt x="487" y="207"/>
                </a:lnTo>
                <a:lnTo>
                  <a:pt x="487" y="207"/>
                </a:lnTo>
                <a:lnTo>
                  <a:pt x="487" y="207"/>
                </a:lnTo>
                <a:lnTo>
                  <a:pt x="487" y="207"/>
                </a:lnTo>
                <a:lnTo>
                  <a:pt x="487" y="207"/>
                </a:lnTo>
                <a:lnTo>
                  <a:pt x="487" y="208"/>
                </a:lnTo>
                <a:lnTo>
                  <a:pt x="487" y="208"/>
                </a:lnTo>
                <a:lnTo>
                  <a:pt x="487" y="208"/>
                </a:lnTo>
                <a:lnTo>
                  <a:pt x="487" y="208"/>
                </a:lnTo>
                <a:lnTo>
                  <a:pt x="487" y="208"/>
                </a:lnTo>
                <a:lnTo>
                  <a:pt x="487" y="208"/>
                </a:lnTo>
                <a:lnTo>
                  <a:pt x="487" y="208"/>
                </a:lnTo>
                <a:lnTo>
                  <a:pt x="487" y="208"/>
                </a:lnTo>
                <a:lnTo>
                  <a:pt x="487" y="208"/>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8" y="210"/>
                </a:lnTo>
                <a:lnTo>
                  <a:pt x="488" y="210"/>
                </a:lnTo>
                <a:lnTo>
                  <a:pt x="488" y="210"/>
                </a:lnTo>
                <a:lnTo>
                  <a:pt x="488" y="210"/>
                </a:lnTo>
                <a:lnTo>
                  <a:pt x="488" y="210"/>
                </a:lnTo>
                <a:lnTo>
                  <a:pt x="488" y="210"/>
                </a:lnTo>
                <a:lnTo>
                  <a:pt x="488" y="210"/>
                </a:lnTo>
                <a:lnTo>
                  <a:pt x="488" y="211"/>
                </a:lnTo>
                <a:lnTo>
                  <a:pt x="488" y="211"/>
                </a:lnTo>
                <a:lnTo>
                  <a:pt x="489" y="211"/>
                </a:lnTo>
                <a:lnTo>
                  <a:pt x="489" y="211"/>
                </a:lnTo>
                <a:lnTo>
                  <a:pt x="489" y="211"/>
                </a:lnTo>
                <a:lnTo>
                  <a:pt x="489" y="211"/>
                </a:lnTo>
                <a:lnTo>
                  <a:pt x="489" y="211"/>
                </a:lnTo>
                <a:lnTo>
                  <a:pt x="489" y="212"/>
                </a:lnTo>
                <a:lnTo>
                  <a:pt x="489" y="212"/>
                </a:lnTo>
                <a:lnTo>
                  <a:pt x="489" y="212"/>
                </a:lnTo>
                <a:lnTo>
                  <a:pt x="489" y="212"/>
                </a:lnTo>
                <a:lnTo>
                  <a:pt x="489" y="212"/>
                </a:lnTo>
                <a:lnTo>
                  <a:pt x="489" y="212"/>
                </a:lnTo>
                <a:lnTo>
                  <a:pt x="489" y="212"/>
                </a:lnTo>
                <a:lnTo>
                  <a:pt x="490" y="213"/>
                </a:lnTo>
                <a:lnTo>
                  <a:pt x="490" y="213"/>
                </a:lnTo>
                <a:lnTo>
                  <a:pt x="490" y="214"/>
                </a:lnTo>
                <a:lnTo>
                  <a:pt x="490" y="214"/>
                </a:lnTo>
                <a:lnTo>
                  <a:pt x="490" y="214"/>
                </a:lnTo>
                <a:lnTo>
                  <a:pt x="491" y="214"/>
                </a:lnTo>
                <a:lnTo>
                  <a:pt x="491" y="214"/>
                </a:lnTo>
                <a:lnTo>
                  <a:pt x="491" y="215"/>
                </a:lnTo>
                <a:lnTo>
                  <a:pt x="491" y="215"/>
                </a:lnTo>
                <a:lnTo>
                  <a:pt x="491" y="215"/>
                </a:lnTo>
                <a:lnTo>
                  <a:pt x="491" y="215"/>
                </a:lnTo>
                <a:lnTo>
                  <a:pt x="491" y="214"/>
                </a:lnTo>
                <a:lnTo>
                  <a:pt x="491" y="215"/>
                </a:lnTo>
                <a:lnTo>
                  <a:pt x="491" y="215"/>
                </a:lnTo>
                <a:lnTo>
                  <a:pt x="491" y="215"/>
                </a:lnTo>
                <a:lnTo>
                  <a:pt x="491" y="215"/>
                </a:lnTo>
                <a:lnTo>
                  <a:pt x="491" y="215"/>
                </a:lnTo>
                <a:lnTo>
                  <a:pt x="492" y="215"/>
                </a:lnTo>
                <a:lnTo>
                  <a:pt x="492" y="215"/>
                </a:lnTo>
                <a:lnTo>
                  <a:pt x="492" y="215"/>
                </a:lnTo>
                <a:lnTo>
                  <a:pt x="492" y="216"/>
                </a:lnTo>
                <a:lnTo>
                  <a:pt x="492" y="216"/>
                </a:lnTo>
                <a:lnTo>
                  <a:pt x="492" y="216"/>
                </a:lnTo>
                <a:lnTo>
                  <a:pt x="492" y="216"/>
                </a:lnTo>
                <a:lnTo>
                  <a:pt x="492" y="216"/>
                </a:lnTo>
                <a:lnTo>
                  <a:pt x="492" y="216"/>
                </a:lnTo>
                <a:lnTo>
                  <a:pt x="492" y="216"/>
                </a:lnTo>
                <a:lnTo>
                  <a:pt x="492" y="216"/>
                </a:lnTo>
                <a:lnTo>
                  <a:pt x="492" y="216"/>
                </a:lnTo>
                <a:lnTo>
                  <a:pt x="492" y="216"/>
                </a:lnTo>
                <a:lnTo>
                  <a:pt x="492" y="217"/>
                </a:lnTo>
                <a:lnTo>
                  <a:pt x="492" y="217"/>
                </a:lnTo>
                <a:lnTo>
                  <a:pt x="493" y="217"/>
                </a:lnTo>
                <a:lnTo>
                  <a:pt x="493" y="217"/>
                </a:lnTo>
                <a:lnTo>
                  <a:pt x="493" y="217"/>
                </a:lnTo>
                <a:lnTo>
                  <a:pt x="493" y="217"/>
                </a:lnTo>
                <a:lnTo>
                  <a:pt x="493" y="217"/>
                </a:lnTo>
                <a:lnTo>
                  <a:pt x="493" y="217"/>
                </a:lnTo>
                <a:lnTo>
                  <a:pt x="493" y="217"/>
                </a:lnTo>
                <a:lnTo>
                  <a:pt x="493" y="218"/>
                </a:lnTo>
                <a:lnTo>
                  <a:pt x="493" y="218"/>
                </a:lnTo>
                <a:lnTo>
                  <a:pt x="493" y="218"/>
                </a:lnTo>
                <a:lnTo>
                  <a:pt x="493" y="218"/>
                </a:lnTo>
                <a:lnTo>
                  <a:pt x="493" y="218"/>
                </a:lnTo>
                <a:lnTo>
                  <a:pt x="493" y="218"/>
                </a:lnTo>
                <a:lnTo>
                  <a:pt x="493" y="218"/>
                </a:lnTo>
                <a:lnTo>
                  <a:pt x="493" y="218"/>
                </a:lnTo>
                <a:lnTo>
                  <a:pt x="493" y="218"/>
                </a:lnTo>
                <a:lnTo>
                  <a:pt x="494" y="218"/>
                </a:lnTo>
                <a:lnTo>
                  <a:pt x="494" y="218"/>
                </a:lnTo>
                <a:lnTo>
                  <a:pt x="494" y="218"/>
                </a:lnTo>
                <a:lnTo>
                  <a:pt x="494" y="218"/>
                </a:lnTo>
                <a:lnTo>
                  <a:pt x="494" y="219"/>
                </a:lnTo>
                <a:lnTo>
                  <a:pt x="494" y="219"/>
                </a:lnTo>
                <a:lnTo>
                  <a:pt x="494" y="219"/>
                </a:lnTo>
                <a:lnTo>
                  <a:pt x="494" y="219"/>
                </a:lnTo>
                <a:lnTo>
                  <a:pt x="494" y="219"/>
                </a:lnTo>
                <a:lnTo>
                  <a:pt x="494" y="219"/>
                </a:lnTo>
                <a:lnTo>
                  <a:pt x="494" y="219"/>
                </a:lnTo>
                <a:lnTo>
                  <a:pt x="494" y="218"/>
                </a:lnTo>
                <a:lnTo>
                  <a:pt x="494" y="218"/>
                </a:lnTo>
                <a:lnTo>
                  <a:pt x="494" y="218"/>
                </a:lnTo>
                <a:lnTo>
                  <a:pt x="494" y="218"/>
                </a:lnTo>
                <a:lnTo>
                  <a:pt x="495" y="218"/>
                </a:lnTo>
                <a:lnTo>
                  <a:pt x="495" y="218"/>
                </a:lnTo>
                <a:lnTo>
                  <a:pt x="495" y="218"/>
                </a:lnTo>
                <a:lnTo>
                  <a:pt x="495" y="218"/>
                </a:lnTo>
                <a:lnTo>
                  <a:pt x="495" y="218"/>
                </a:lnTo>
                <a:lnTo>
                  <a:pt x="495" y="218"/>
                </a:lnTo>
                <a:lnTo>
                  <a:pt x="495" y="218"/>
                </a:lnTo>
                <a:lnTo>
                  <a:pt x="495" y="218"/>
                </a:lnTo>
                <a:lnTo>
                  <a:pt x="496" y="218"/>
                </a:lnTo>
                <a:lnTo>
                  <a:pt x="496" y="218"/>
                </a:lnTo>
                <a:lnTo>
                  <a:pt x="496" y="218"/>
                </a:lnTo>
                <a:lnTo>
                  <a:pt x="496" y="218"/>
                </a:lnTo>
                <a:lnTo>
                  <a:pt x="496" y="218"/>
                </a:lnTo>
                <a:lnTo>
                  <a:pt x="496" y="218"/>
                </a:lnTo>
                <a:lnTo>
                  <a:pt x="496" y="218"/>
                </a:lnTo>
                <a:lnTo>
                  <a:pt x="496" y="218"/>
                </a:lnTo>
                <a:lnTo>
                  <a:pt x="496" y="218"/>
                </a:lnTo>
                <a:lnTo>
                  <a:pt x="497" y="218"/>
                </a:lnTo>
                <a:lnTo>
                  <a:pt x="497" y="219"/>
                </a:lnTo>
                <a:lnTo>
                  <a:pt x="497" y="219"/>
                </a:lnTo>
                <a:lnTo>
                  <a:pt x="497" y="219"/>
                </a:lnTo>
                <a:lnTo>
                  <a:pt x="497" y="219"/>
                </a:lnTo>
                <a:lnTo>
                  <a:pt x="497" y="219"/>
                </a:lnTo>
                <a:lnTo>
                  <a:pt x="497" y="219"/>
                </a:lnTo>
                <a:lnTo>
                  <a:pt x="497" y="219"/>
                </a:lnTo>
                <a:lnTo>
                  <a:pt x="497" y="219"/>
                </a:lnTo>
                <a:lnTo>
                  <a:pt x="498" y="219"/>
                </a:lnTo>
                <a:lnTo>
                  <a:pt x="498" y="219"/>
                </a:lnTo>
                <a:lnTo>
                  <a:pt x="498" y="219"/>
                </a:lnTo>
                <a:lnTo>
                  <a:pt x="498" y="219"/>
                </a:lnTo>
                <a:lnTo>
                  <a:pt x="498" y="219"/>
                </a:lnTo>
                <a:lnTo>
                  <a:pt x="498" y="219"/>
                </a:lnTo>
                <a:lnTo>
                  <a:pt x="498" y="219"/>
                </a:lnTo>
                <a:lnTo>
                  <a:pt x="498" y="219"/>
                </a:lnTo>
                <a:lnTo>
                  <a:pt x="498" y="219"/>
                </a:lnTo>
                <a:lnTo>
                  <a:pt x="498" y="219"/>
                </a:lnTo>
                <a:lnTo>
                  <a:pt x="499" y="219"/>
                </a:lnTo>
                <a:lnTo>
                  <a:pt x="499" y="219"/>
                </a:lnTo>
                <a:lnTo>
                  <a:pt x="499" y="219"/>
                </a:lnTo>
                <a:lnTo>
                  <a:pt x="499" y="219"/>
                </a:lnTo>
                <a:lnTo>
                  <a:pt x="499" y="219"/>
                </a:lnTo>
                <a:lnTo>
                  <a:pt x="499" y="220"/>
                </a:lnTo>
                <a:lnTo>
                  <a:pt x="499" y="220"/>
                </a:lnTo>
                <a:lnTo>
                  <a:pt x="499" y="220"/>
                </a:lnTo>
                <a:lnTo>
                  <a:pt x="499" y="220"/>
                </a:lnTo>
                <a:lnTo>
                  <a:pt x="499" y="220"/>
                </a:lnTo>
                <a:lnTo>
                  <a:pt x="499" y="220"/>
                </a:lnTo>
                <a:lnTo>
                  <a:pt x="499" y="220"/>
                </a:lnTo>
                <a:lnTo>
                  <a:pt x="499" y="220"/>
                </a:lnTo>
                <a:lnTo>
                  <a:pt x="499" y="220"/>
                </a:lnTo>
                <a:lnTo>
                  <a:pt x="499" y="220"/>
                </a:lnTo>
                <a:lnTo>
                  <a:pt x="500" y="220"/>
                </a:lnTo>
                <a:lnTo>
                  <a:pt x="500" y="220"/>
                </a:lnTo>
                <a:lnTo>
                  <a:pt x="500" y="220"/>
                </a:lnTo>
                <a:lnTo>
                  <a:pt x="500" y="221"/>
                </a:lnTo>
                <a:lnTo>
                  <a:pt x="500" y="221"/>
                </a:lnTo>
                <a:lnTo>
                  <a:pt x="500" y="221"/>
                </a:lnTo>
                <a:lnTo>
                  <a:pt x="500" y="221"/>
                </a:lnTo>
                <a:lnTo>
                  <a:pt x="500" y="221"/>
                </a:lnTo>
                <a:lnTo>
                  <a:pt x="500" y="221"/>
                </a:lnTo>
                <a:lnTo>
                  <a:pt x="500" y="221"/>
                </a:lnTo>
                <a:lnTo>
                  <a:pt x="500" y="221"/>
                </a:lnTo>
                <a:lnTo>
                  <a:pt x="500" y="221"/>
                </a:lnTo>
                <a:lnTo>
                  <a:pt x="500" y="221"/>
                </a:lnTo>
                <a:lnTo>
                  <a:pt x="500" y="221"/>
                </a:lnTo>
                <a:lnTo>
                  <a:pt x="500" y="221"/>
                </a:lnTo>
                <a:lnTo>
                  <a:pt x="500" y="221"/>
                </a:lnTo>
                <a:lnTo>
                  <a:pt x="500" y="221"/>
                </a:lnTo>
                <a:lnTo>
                  <a:pt x="501" y="221"/>
                </a:lnTo>
                <a:lnTo>
                  <a:pt x="501" y="221"/>
                </a:lnTo>
                <a:lnTo>
                  <a:pt x="501" y="221"/>
                </a:lnTo>
                <a:lnTo>
                  <a:pt x="501" y="221"/>
                </a:lnTo>
                <a:lnTo>
                  <a:pt x="501" y="221"/>
                </a:lnTo>
                <a:lnTo>
                  <a:pt x="501" y="221"/>
                </a:lnTo>
                <a:lnTo>
                  <a:pt x="501" y="221"/>
                </a:lnTo>
                <a:lnTo>
                  <a:pt x="501" y="221"/>
                </a:lnTo>
                <a:lnTo>
                  <a:pt x="501" y="222"/>
                </a:lnTo>
                <a:lnTo>
                  <a:pt x="501" y="222"/>
                </a:lnTo>
                <a:lnTo>
                  <a:pt x="501" y="222"/>
                </a:lnTo>
                <a:lnTo>
                  <a:pt x="501" y="222"/>
                </a:lnTo>
                <a:lnTo>
                  <a:pt x="501" y="222"/>
                </a:lnTo>
                <a:lnTo>
                  <a:pt x="501" y="222"/>
                </a:lnTo>
                <a:lnTo>
                  <a:pt x="501" y="222"/>
                </a:lnTo>
                <a:lnTo>
                  <a:pt x="501" y="222"/>
                </a:lnTo>
                <a:lnTo>
                  <a:pt x="501" y="223"/>
                </a:lnTo>
                <a:lnTo>
                  <a:pt x="501" y="223"/>
                </a:lnTo>
                <a:lnTo>
                  <a:pt x="501" y="223"/>
                </a:lnTo>
                <a:lnTo>
                  <a:pt x="501" y="223"/>
                </a:lnTo>
                <a:lnTo>
                  <a:pt x="501" y="223"/>
                </a:lnTo>
                <a:lnTo>
                  <a:pt x="501" y="223"/>
                </a:lnTo>
                <a:lnTo>
                  <a:pt x="501" y="223"/>
                </a:lnTo>
                <a:lnTo>
                  <a:pt x="502" y="224"/>
                </a:lnTo>
                <a:lnTo>
                  <a:pt x="502" y="224"/>
                </a:lnTo>
                <a:lnTo>
                  <a:pt x="502" y="224"/>
                </a:lnTo>
                <a:lnTo>
                  <a:pt x="501" y="224"/>
                </a:lnTo>
                <a:lnTo>
                  <a:pt x="501" y="224"/>
                </a:lnTo>
                <a:lnTo>
                  <a:pt x="501" y="224"/>
                </a:lnTo>
                <a:lnTo>
                  <a:pt x="501" y="224"/>
                </a:lnTo>
                <a:lnTo>
                  <a:pt x="501" y="224"/>
                </a:lnTo>
                <a:lnTo>
                  <a:pt x="501" y="224"/>
                </a:lnTo>
                <a:lnTo>
                  <a:pt x="501" y="224"/>
                </a:lnTo>
                <a:lnTo>
                  <a:pt x="501" y="225"/>
                </a:lnTo>
                <a:lnTo>
                  <a:pt x="501" y="225"/>
                </a:lnTo>
                <a:lnTo>
                  <a:pt x="502" y="225"/>
                </a:lnTo>
                <a:lnTo>
                  <a:pt x="502" y="225"/>
                </a:lnTo>
                <a:lnTo>
                  <a:pt x="502" y="225"/>
                </a:lnTo>
                <a:lnTo>
                  <a:pt x="502" y="225"/>
                </a:lnTo>
                <a:lnTo>
                  <a:pt x="502" y="225"/>
                </a:lnTo>
                <a:lnTo>
                  <a:pt x="502" y="226"/>
                </a:lnTo>
                <a:lnTo>
                  <a:pt x="502" y="226"/>
                </a:lnTo>
                <a:lnTo>
                  <a:pt x="502" y="226"/>
                </a:lnTo>
                <a:lnTo>
                  <a:pt x="501" y="227"/>
                </a:lnTo>
                <a:lnTo>
                  <a:pt x="501" y="227"/>
                </a:lnTo>
                <a:lnTo>
                  <a:pt x="501" y="227"/>
                </a:lnTo>
                <a:lnTo>
                  <a:pt x="501" y="227"/>
                </a:lnTo>
                <a:lnTo>
                  <a:pt x="501" y="227"/>
                </a:lnTo>
                <a:lnTo>
                  <a:pt x="501" y="228"/>
                </a:lnTo>
                <a:lnTo>
                  <a:pt x="501" y="228"/>
                </a:lnTo>
                <a:lnTo>
                  <a:pt x="501" y="228"/>
                </a:lnTo>
                <a:lnTo>
                  <a:pt x="501" y="228"/>
                </a:lnTo>
                <a:lnTo>
                  <a:pt x="501" y="228"/>
                </a:lnTo>
                <a:lnTo>
                  <a:pt x="501" y="228"/>
                </a:lnTo>
                <a:lnTo>
                  <a:pt x="501" y="228"/>
                </a:lnTo>
                <a:lnTo>
                  <a:pt x="501" y="228"/>
                </a:lnTo>
                <a:lnTo>
                  <a:pt x="502" y="228"/>
                </a:lnTo>
                <a:lnTo>
                  <a:pt x="502" y="228"/>
                </a:lnTo>
                <a:lnTo>
                  <a:pt x="502" y="228"/>
                </a:lnTo>
                <a:lnTo>
                  <a:pt x="502" y="228"/>
                </a:lnTo>
                <a:lnTo>
                  <a:pt x="502" y="229"/>
                </a:lnTo>
                <a:lnTo>
                  <a:pt x="502" y="229"/>
                </a:lnTo>
                <a:lnTo>
                  <a:pt x="502" y="229"/>
                </a:lnTo>
                <a:lnTo>
                  <a:pt x="502" y="229"/>
                </a:lnTo>
                <a:lnTo>
                  <a:pt x="502" y="229"/>
                </a:lnTo>
                <a:lnTo>
                  <a:pt x="503" y="229"/>
                </a:lnTo>
                <a:lnTo>
                  <a:pt x="503" y="229"/>
                </a:lnTo>
                <a:lnTo>
                  <a:pt x="503" y="229"/>
                </a:lnTo>
                <a:lnTo>
                  <a:pt x="503" y="230"/>
                </a:lnTo>
                <a:lnTo>
                  <a:pt x="503" y="230"/>
                </a:lnTo>
                <a:lnTo>
                  <a:pt x="503" y="230"/>
                </a:lnTo>
                <a:lnTo>
                  <a:pt x="503" y="230"/>
                </a:lnTo>
                <a:lnTo>
                  <a:pt x="504" y="230"/>
                </a:lnTo>
                <a:lnTo>
                  <a:pt x="504" y="230"/>
                </a:lnTo>
                <a:lnTo>
                  <a:pt x="504" y="230"/>
                </a:lnTo>
                <a:lnTo>
                  <a:pt x="504" y="230"/>
                </a:lnTo>
                <a:lnTo>
                  <a:pt x="504" y="231"/>
                </a:lnTo>
                <a:lnTo>
                  <a:pt x="504" y="231"/>
                </a:lnTo>
                <a:lnTo>
                  <a:pt x="504" y="231"/>
                </a:lnTo>
                <a:lnTo>
                  <a:pt x="504" y="231"/>
                </a:lnTo>
                <a:lnTo>
                  <a:pt x="504" y="231"/>
                </a:lnTo>
                <a:lnTo>
                  <a:pt x="504" y="231"/>
                </a:lnTo>
                <a:lnTo>
                  <a:pt x="504" y="231"/>
                </a:lnTo>
                <a:lnTo>
                  <a:pt x="503" y="231"/>
                </a:lnTo>
                <a:lnTo>
                  <a:pt x="503" y="231"/>
                </a:lnTo>
                <a:lnTo>
                  <a:pt x="503" y="231"/>
                </a:lnTo>
                <a:lnTo>
                  <a:pt x="503" y="231"/>
                </a:lnTo>
                <a:lnTo>
                  <a:pt x="503" y="231"/>
                </a:lnTo>
                <a:lnTo>
                  <a:pt x="503" y="231"/>
                </a:lnTo>
                <a:lnTo>
                  <a:pt x="503" y="231"/>
                </a:lnTo>
                <a:lnTo>
                  <a:pt x="503" y="232"/>
                </a:lnTo>
                <a:lnTo>
                  <a:pt x="503" y="232"/>
                </a:lnTo>
                <a:lnTo>
                  <a:pt x="503" y="232"/>
                </a:lnTo>
                <a:lnTo>
                  <a:pt x="503" y="232"/>
                </a:lnTo>
                <a:lnTo>
                  <a:pt x="503" y="232"/>
                </a:lnTo>
                <a:lnTo>
                  <a:pt x="503" y="232"/>
                </a:lnTo>
                <a:lnTo>
                  <a:pt x="503" y="232"/>
                </a:lnTo>
                <a:lnTo>
                  <a:pt x="503" y="232"/>
                </a:lnTo>
                <a:lnTo>
                  <a:pt x="503" y="232"/>
                </a:lnTo>
                <a:lnTo>
                  <a:pt x="504" y="232"/>
                </a:lnTo>
                <a:lnTo>
                  <a:pt x="504" y="232"/>
                </a:lnTo>
                <a:lnTo>
                  <a:pt x="504" y="232"/>
                </a:lnTo>
                <a:lnTo>
                  <a:pt x="504" y="232"/>
                </a:lnTo>
                <a:lnTo>
                  <a:pt x="504" y="232"/>
                </a:lnTo>
                <a:lnTo>
                  <a:pt x="504" y="232"/>
                </a:lnTo>
                <a:lnTo>
                  <a:pt x="504" y="233"/>
                </a:lnTo>
                <a:lnTo>
                  <a:pt x="504" y="233"/>
                </a:lnTo>
                <a:lnTo>
                  <a:pt x="504" y="233"/>
                </a:lnTo>
                <a:lnTo>
                  <a:pt x="504" y="233"/>
                </a:lnTo>
                <a:lnTo>
                  <a:pt x="504" y="233"/>
                </a:lnTo>
                <a:lnTo>
                  <a:pt x="504" y="233"/>
                </a:lnTo>
                <a:lnTo>
                  <a:pt x="503" y="234"/>
                </a:lnTo>
                <a:lnTo>
                  <a:pt x="503" y="234"/>
                </a:lnTo>
                <a:lnTo>
                  <a:pt x="503" y="234"/>
                </a:lnTo>
                <a:lnTo>
                  <a:pt x="503" y="234"/>
                </a:lnTo>
                <a:lnTo>
                  <a:pt x="503" y="234"/>
                </a:lnTo>
                <a:lnTo>
                  <a:pt x="503" y="234"/>
                </a:lnTo>
                <a:lnTo>
                  <a:pt x="503" y="234"/>
                </a:lnTo>
                <a:lnTo>
                  <a:pt x="503" y="234"/>
                </a:lnTo>
                <a:lnTo>
                  <a:pt x="503" y="234"/>
                </a:lnTo>
                <a:lnTo>
                  <a:pt x="503" y="234"/>
                </a:lnTo>
                <a:lnTo>
                  <a:pt x="503" y="235"/>
                </a:lnTo>
                <a:lnTo>
                  <a:pt x="503" y="235"/>
                </a:lnTo>
                <a:lnTo>
                  <a:pt x="502" y="235"/>
                </a:lnTo>
                <a:lnTo>
                  <a:pt x="502" y="235"/>
                </a:lnTo>
                <a:lnTo>
                  <a:pt x="502" y="235"/>
                </a:lnTo>
                <a:lnTo>
                  <a:pt x="502" y="235"/>
                </a:lnTo>
                <a:lnTo>
                  <a:pt x="502" y="235"/>
                </a:lnTo>
                <a:lnTo>
                  <a:pt x="502" y="235"/>
                </a:lnTo>
                <a:lnTo>
                  <a:pt x="502" y="235"/>
                </a:lnTo>
                <a:lnTo>
                  <a:pt x="502" y="235"/>
                </a:lnTo>
                <a:lnTo>
                  <a:pt x="502" y="235"/>
                </a:lnTo>
                <a:lnTo>
                  <a:pt x="502" y="236"/>
                </a:lnTo>
                <a:lnTo>
                  <a:pt x="502" y="236"/>
                </a:lnTo>
                <a:lnTo>
                  <a:pt x="502" y="236"/>
                </a:lnTo>
                <a:lnTo>
                  <a:pt x="502" y="236"/>
                </a:lnTo>
                <a:lnTo>
                  <a:pt x="502" y="236"/>
                </a:lnTo>
                <a:lnTo>
                  <a:pt x="502" y="236"/>
                </a:lnTo>
                <a:lnTo>
                  <a:pt x="502" y="236"/>
                </a:lnTo>
                <a:lnTo>
                  <a:pt x="502" y="236"/>
                </a:lnTo>
                <a:lnTo>
                  <a:pt x="502" y="236"/>
                </a:lnTo>
                <a:lnTo>
                  <a:pt x="502" y="236"/>
                </a:lnTo>
                <a:lnTo>
                  <a:pt x="502" y="237"/>
                </a:lnTo>
                <a:lnTo>
                  <a:pt x="503" y="237"/>
                </a:lnTo>
                <a:lnTo>
                  <a:pt x="503" y="237"/>
                </a:lnTo>
                <a:lnTo>
                  <a:pt x="503" y="237"/>
                </a:lnTo>
                <a:lnTo>
                  <a:pt x="503" y="237"/>
                </a:lnTo>
                <a:lnTo>
                  <a:pt x="503" y="237"/>
                </a:lnTo>
                <a:lnTo>
                  <a:pt x="503" y="237"/>
                </a:lnTo>
                <a:lnTo>
                  <a:pt x="503" y="237"/>
                </a:lnTo>
                <a:lnTo>
                  <a:pt x="503" y="238"/>
                </a:lnTo>
                <a:lnTo>
                  <a:pt x="503" y="238"/>
                </a:lnTo>
                <a:lnTo>
                  <a:pt x="503" y="238"/>
                </a:lnTo>
                <a:lnTo>
                  <a:pt x="503" y="238"/>
                </a:lnTo>
                <a:lnTo>
                  <a:pt x="503" y="238"/>
                </a:lnTo>
                <a:lnTo>
                  <a:pt x="503" y="238"/>
                </a:lnTo>
                <a:lnTo>
                  <a:pt x="503" y="239"/>
                </a:lnTo>
                <a:lnTo>
                  <a:pt x="503" y="239"/>
                </a:lnTo>
                <a:lnTo>
                  <a:pt x="503" y="239"/>
                </a:lnTo>
                <a:lnTo>
                  <a:pt x="502" y="239"/>
                </a:lnTo>
                <a:lnTo>
                  <a:pt x="502" y="239"/>
                </a:lnTo>
                <a:lnTo>
                  <a:pt x="502" y="239"/>
                </a:lnTo>
                <a:lnTo>
                  <a:pt x="502" y="239"/>
                </a:lnTo>
                <a:lnTo>
                  <a:pt x="502" y="239"/>
                </a:lnTo>
                <a:lnTo>
                  <a:pt x="502" y="239"/>
                </a:lnTo>
                <a:lnTo>
                  <a:pt x="502" y="239"/>
                </a:lnTo>
                <a:lnTo>
                  <a:pt x="502" y="240"/>
                </a:lnTo>
                <a:lnTo>
                  <a:pt x="502" y="240"/>
                </a:lnTo>
                <a:lnTo>
                  <a:pt x="502" y="240"/>
                </a:lnTo>
                <a:lnTo>
                  <a:pt x="502" y="240"/>
                </a:lnTo>
                <a:lnTo>
                  <a:pt x="502" y="240"/>
                </a:lnTo>
                <a:lnTo>
                  <a:pt x="502" y="240"/>
                </a:lnTo>
                <a:lnTo>
                  <a:pt x="502" y="240"/>
                </a:lnTo>
                <a:lnTo>
                  <a:pt x="502" y="240"/>
                </a:lnTo>
                <a:lnTo>
                  <a:pt x="502" y="240"/>
                </a:lnTo>
                <a:lnTo>
                  <a:pt x="502" y="240"/>
                </a:lnTo>
                <a:lnTo>
                  <a:pt x="502" y="240"/>
                </a:lnTo>
                <a:lnTo>
                  <a:pt x="502" y="241"/>
                </a:lnTo>
                <a:lnTo>
                  <a:pt x="502" y="241"/>
                </a:lnTo>
                <a:lnTo>
                  <a:pt x="502" y="241"/>
                </a:lnTo>
                <a:lnTo>
                  <a:pt x="503" y="241"/>
                </a:lnTo>
                <a:lnTo>
                  <a:pt x="503" y="241"/>
                </a:lnTo>
                <a:lnTo>
                  <a:pt x="503" y="241"/>
                </a:lnTo>
                <a:lnTo>
                  <a:pt x="503" y="241"/>
                </a:lnTo>
                <a:lnTo>
                  <a:pt x="503" y="241"/>
                </a:lnTo>
                <a:lnTo>
                  <a:pt x="503" y="241"/>
                </a:lnTo>
                <a:lnTo>
                  <a:pt x="503" y="241"/>
                </a:lnTo>
                <a:lnTo>
                  <a:pt x="503" y="241"/>
                </a:lnTo>
                <a:lnTo>
                  <a:pt x="503" y="241"/>
                </a:lnTo>
                <a:lnTo>
                  <a:pt x="503" y="241"/>
                </a:lnTo>
                <a:lnTo>
                  <a:pt x="503" y="241"/>
                </a:lnTo>
                <a:lnTo>
                  <a:pt x="503" y="242"/>
                </a:lnTo>
                <a:lnTo>
                  <a:pt x="503" y="242"/>
                </a:lnTo>
                <a:lnTo>
                  <a:pt x="503" y="242"/>
                </a:lnTo>
                <a:lnTo>
                  <a:pt x="503" y="242"/>
                </a:lnTo>
                <a:lnTo>
                  <a:pt x="503" y="242"/>
                </a:lnTo>
                <a:lnTo>
                  <a:pt x="503" y="242"/>
                </a:lnTo>
                <a:lnTo>
                  <a:pt x="503" y="242"/>
                </a:lnTo>
                <a:lnTo>
                  <a:pt x="503" y="242"/>
                </a:lnTo>
                <a:lnTo>
                  <a:pt x="503" y="242"/>
                </a:lnTo>
                <a:lnTo>
                  <a:pt x="503" y="242"/>
                </a:lnTo>
                <a:lnTo>
                  <a:pt x="503" y="243"/>
                </a:lnTo>
                <a:lnTo>
                  <a:pt x="502" y="243"/>
                </a:lnTo>
                <a:lnTo>
                  <a:pt x="502" y="243"/>
                </a:lnTo>
                <a:lnTo>
                  <a:pt x="502" y="243"/>
                </a:lnTo>
                <a:lnTo>
                  <a:pt x="502" y="243"/>
                </a:lnTo>
                <a:lnTo>
                  <a:pt x="502" y="243"/>
                </a:lnTo>
                <a:lnTo>
                  <a:pt x="502" y="243"/>
                </a:lnTo>
                <a:lnTo>
                  <a:pt x="502" y="243"/>
                </a:lnTo>
                <a:lnTo>
                  <a:pt x="502" y="243"/>
                </a:lnTo>
                <a:lnTo>
                  <a:pt x="502" y="243"/>
                </a:lnTo>
                <a:lnTo>
                  <a:pt x="502" y="243"/>
                </a:lnTo>
                <a:lnTo>
                  <a:pt x="502" y="243"/>
                </a:lnTo>
                <a:lnTo>
                  <a:pt x="502" y="243"/>
                </a:lnTo>
                <a:lnTo>
                  <a:pt x="501" y="244"/>
                </a:lnTo>
                <a:lnTo>
                  <a:pt x="501" y="244"/>
                </a:lnTo>
                <a:lnTo>
                  <a:pt x="501" y="244"/>
                </a:lnTo>
                <a:lnTo>
                  <a:pt x="501" y="244"/>
                </a:lnTo>
                <a:lnTo>
                  <a:pt x="502" y="244"/>
                </a:lnTo>
                <a:lnTo>
                  <a:pt x="502" y="244"/>
                </a:lnTo>
                <a:lnTo>
                  <a:pt x="502" y="244"/>
                </a:lnTo>
                <a:lnTo>
                  <a:pt x="501" y="245"/>
                </a:lnTo>
                <a:lnTo>
                  <a:pt x="501" y="245"/>
                </a:lnTo>
                <a:lnTo>
                  <a:pt x="501" y="245"/>
                </a:lnTo>
                <a:lnTo>
                  <a:pt x="501" y="245"/>
                </a:lnTo>
                <a:lnTo>
                  <a:pt x="501" y="245"/>
                </a:lnTo>
                <a:lnTo>
                  <a:pt x="501" y="245"/>
                </a:lnTo>
                <a:lnTo>
                  <a:pt x="501" y="245"/>
                </a:lnTo>
                <a:lnTo>
                  <a:pt x="501" y="245"/>
                </a:lnTo>
                <a:lnTo>
                  <a:pt x="501" y="245"/>
                </a:lnTo>
                <a:lnTo>
                  <a:pt x="501" y="245"/>
                </a:lnTo>
                <a:lnTo>
                  <a:pt x="501" y="245"/>
                </a:lnTo>
                <a:lnTo>
                  <a:pt x="501" y="245"/>
                </a:lnTo>
                <a:lnTo>
                  <a:pt x="501" y="245"/>
                </a:lnTo>
                <a:lnTo>
                  <a:pt x="500" y="245"/>
                </a:lnTo>
                <a:lnTo>
                  <a:pt x="500" y="245"/>
                </a:lnTo>
                <a:lnTo>
                  <a:pt x="500" y="245"/>
                </a:lnTo>
                <a:lnTo>
                  <a:pt x="500" y="245"/>
                </a:lnTo>
                <a:lnTo>
                  <a:pt x="500" y="245"/>
                </a:lnTo>
                <a:lnTo>
                  <a:pt x="500" y="245"/>
                </a:lnTo>
                <a:lnTo>
                  <a:pt x="500" y="245"/>
                </a:lnTo>
                <a:lnTo>
                  <a:pt x="500" y="245"/>
                </a:lnTo>
                <a:lnTo>
                  <a:pt x="500" y="245"/>
                </a:lnTo>
                <a:lnTo>
                  <a:pt x="499" y="245"/>
                </a:lnTo>
                <a:lnTo>
                  <a:pt x="499" y="245"/>
                </a:lnTo>
                <a:lnTo>
                  <a:pt x="499" y="245"/>
                </a:lnTo>
                <a:lnTo>
                  <a:pt x="499" y="245"/>
                </a:lnTo>
                <a:lnTo>
                  <a:pt x="499" y="244"/>
                </a:lnTo>
                <a:lnTo>
                  <a:pt x="498" y="244"/>
                </a:lnTo>
                <a:lnTo>
                  <a:pt x="498" y="244"/>
                </a:lnTo>
                <a:lnTo>
                  <a:pt x="498" y="244"/>
                </a:lnTo>
                <a:lnTo>
                  <a:pt x="497" y="244"/>
                </a:lnTo>
                <a:lnTo>
                  <a:pt x="497" y="244"/>
                </a:lnTo>
                <a:lnTo>
                  <a:pt x="497" y="244"/>
                </a:lnTo>
                <a:lnTo>
                  <a:pt x="497" y="244"/>
                </a:lnTo>
                <a:lnTo>
                  <a:pt x="496" y="244"/>
                </a:lnTo>
                <a:lnTo>
                  <a:pt x="496" y="244"/>
                </a:lnTo>
                <a:lnTo>
                  <a:pt x="496" y="244"/>
                </a:lnTo>
                <a:lnTo>
                  <a:pt x="496" y="244"/>
                </a:lnTo>
                <a:lnTo>
                  <a:pt x="496" y="244"/>
                </a:lnTo>
                <a:lnTo>
                  <a:pt x="496" y="244"/>
                </a:lnTo>
                <a:lnTo>
                  <a:pt x="496" y="244"/>
                </a:lnTo>
                <a:lnTo>
                  <a:pt x="495" y="244"/>
                </a:lnTo>
                <a:lnTo>
                  <a:pt x="495" y="244"/>
                </a:lnTo>
                <a:lnTo>
                  <a:pt x="495" y="244"/>
                </a:lnTo>
                <a:lnTo>
                  <a:pt x="495" y="244"/>
                </a:lnTo>
                <a:lnTo>
                  <a:pt x="494" y="244"/>
                </a:lnTo>
                <a:lnTo>
                  <a:pt x="494" y="244"/>
                </a:lnTo>
                <a:lnTo>
                  <a:pt x="493" y="244"/>
                </a:lnTo>
                <a:lnTo>
                  <a:pt x="493" y="244"/>
                </a:lnTo>
                <a:lnTo>
                  <a:pt x="493" y="244"/>
                </a:lnTo>
                <a:lnTo>
                  <a:pt x="493" y="244"/>
                </a:lnTo>
                <a:lnTo>
                  <a:pt x="493" y="245"/>
                </a:lnTo>
                <a:lnTo>
                  <a:pt x="492" y="245"/>
                </a:lnTo>
                <a:lnTo>
                  <a:pt x="492" y="245"/>
                </a:lnTo>
                <a:lnTo>
                  <a:pt x="492" y="245"/>
                </a:lnTo>
                <a:lnTo>
                  <a:pt x="492" y="245"/>
                </a:lnTo>
                <a:lnTo>
                  <a:pt x="492" y="245"/>
                </a:lnTo>
                <a:lnTo>
                  <a:pt x="492" y="245"/>
                </a:lnTo>
                <a:lnTo>
                  <a:pt x="492" y="245"/>
                </a:lnTo>
                <a:lnTo>
                  <a:pt x="491" y="245"/>
                </a:lnTo>
                <a:lnTo>
                  <a:pt x="491" y="245"/>
                </a:lnTo>
                <a:lnTo>
                  <a:pt x="491" y="245"/>
                </a:lnTo>
                <a:lnTo>
                  <a:pt x="491" y="245"/>
                </a:lnTo>
                <a:lnTo>
                  <a:pt x="491" y="245"/>
                </a:lnTo>
                <a:lnTo>
                  <a:pt x="491" y="245"/>
                </a:lnTo>
                <a:lnTo>
                  <a:pt x="491" y="245"/>
                </a:lnTo>
                <a:lnTo>
                  <a:pt x="491" y="245"/>
                </a:lnTo>
                <a:lnTo>
                  <a:pt x="490" y="245"/>
                </a:lnTo>
                <a:lnTo>
                  <a:pt x="490" y="245"/>
                </a:lnTo>
                <a:lnTo>
                  <a:pt x="490" y="245"/>
                </a:lnTo>
                <a:lnTo>
                  <a:pt x="490" y="245"/>
                </a:lnTo>
                <a:lnTo>
                  <a:pt x="490" y="245"/>
                </a:lnTo>
                <a:lnTo>
                  <a:pt x="490" y="245"/>
                </a:lnTo>
                <a:lnTo>
                  <a:pt x="490" y="245"/>
                </a:lnTo>
                <a:lnTo>
                  <a:pt x="488" y="246"/>
                </a:lnTo>
                <a:lnTo>
                  <a:pt x="487" y="246"/>
                </a:lnTo>
                <a:lnTo>
                  <a:pt x="487" y="246"/>
                </a:lnTo>
                <a:lnTo>
                  <a:pt x="487" y="247"/>
                </a:lnTo>
                <a:lnTo>
                  <a:pt x="487" y="247"/>
                </a:lnTo>
                <a:lnTo>
                  <a:pt x="487" y="247"/>
                </a:lnTo>
                <a:lnTo>
                  <a:pt x="487" y="247"/>
                </a:lnTo>
                <a:lnTo>
                  <a:pt x="487" y="248"/>
                </a:lnTo>
                <a:lnTo>
                  <a:pt x="487" y="248"/>
                </a:lnTo>
                <a:lnTo>
                  <a:pt x="487" y="248"/>
                </a:lnTo>
                <a:lnTo>
                  <a:pt x="487" y="248"/>
                </a:lnTo>
                <a:lnTo>
                  <a:pt x="486" y="248"/>
                </a:lnTo>
                <a:lnTo>
                  <a:pt x="486" y="248"/>
                </a:lnTo>
                <a:lnTo>
                  <a:pt x="486" y="248"/>
                </a:lnTo>
                <a:lnTo>
                  <a:pt x="486" y="248"/>
                </a:lnTo>
                <a:lnTo>
                  <a:pt x="486" y="248"/>
                </a:lnTo>
                <a:lnTo>
                  <a:pt x="486" y="248"/>
                </a:lnTo>
                <a:lnTo>
                  <a:pt x="486" y="248"/>
                </a:lnTo>
                <a:lnTo>
                  <a:pt x="485" y="248"/>
                </a:lnTo>
                <a:lnTo>
                  <a:pt x="485" y="248"/>
                </a:lnTo>
                <a:lnTo>
                  <a:pt x="485" y="248"/>
                </a:lnTo>
                <a:lnTo>
                  <a:pt x="485" y="248"/>
                </a:lnTo>
                <a:lnTo>
                  <a:pt x="485" y="248"/>
                </a:lnTo>
                <a:lnTo>
                  <a:pt x="485" y="248"/>
                </a:lnTo>
                <a:lnTo>
                  <a:pt x="485" y="249"/>
                </a:lnTo>
                <a:lnTo>
                  <a:pt x="484" y="249"/>
                </a:lnTo>
                <a:lnTo>
                  <a:pt x="484" y="250"/>
                </a:lnTo>
                <a:lnTo>
                  <a:pt x="484" y="250"/>
                </a:lnTo>
                <a:lnTo>
                  <a:pt x="485" y="251"/>
                </a:lnTo>
                <a:lnTo>
                  <a:pt x="485" y="251"/>
                </a:lnTo>
                <a:lnTo>
                  <a:pt x="485" y="251"/>
                </a:lnTo>
                <a:lnTo>
                  <a:pt x="485" y="251"/>
                </a:lnTo>
                <a:lnTo>
                  <a:pt x="485" y="251"/>
                </a:lnTo>
                <a:lnTo>
                  <a:pt x="485" y="252"/>
                </a:lnTo>
                <a:lnTo>
                  <a:pt x="486" y="252"/>
                </a:lnTo>
                <a:lnTo>
                  <a:pt x="486" y="252"/>
                </a:lnTo>
                <a:lnTo>
                  <a:pt x="486" y="252"/>
                </a:lnTo>
                <a:lnTo>
                  <a:pt x="486" y="252"/>
                </a:lnTo>
                <a:lnTo>
                  <a:pt x="486" y="252"/>
                </a:lnTo>
                <a:lnTo>
                  <a:pt x="486" y="252"/>
                </a:lnTo>
                <a:lnTo>
                  <a:pt x="486" y="252"/>
                </a:lnTo>
                <a:lnTo>
                  <a:pt x="486" y="253"/>
                </a:lnTo>
                <a:lnTo>
                  <a:pt x="486" y="253"/>
                </a:lnTo>
                <a:lnTo>
                  <a:pt x="486" y="253"/>
                </a:lnTo>
                <a:lnTo>
                  <a:pt x="486" y="253"/>
                </a:lnTo>
                <a:lnTo>
                  <a:pt x="486" y="254"/>
                </a:lnTo>
                <a:lnTo>
                  <a:pt x="486" y="254"/>
                </a:lnTo>
                <a:lnTo>
                  <a:pt x="486" y="254"/>
                </a:lnTo>
                <a:lnTo>
                  <a:pt x="486" y="254"/>
                </a:lnTo>
                <a:lnTo>
                  <a:pt x="486" y="254"/>
                </a:lnTo>
                <a:lnTo>
                  <a:pt x="486" y="254"/>
                </a:lnTo>
                <a:lnTo>
                  <a:pt x="486" y="254"/>
                </a:lnTo>
                <a:lnTo>
                  <a:pt x="486" y="254"/>
                </a:lnTo>
                <a:lnTo>
                  <a:pt x="486" y="254"/>
                </a:lnTo>
                <a:lnTo>
                  <a:pt x="486" y="254"/>
                </a:lnTo>
                <a:lnTo>
                  <a:pt x="485" y="254"/>
                </a:lnTo>
                <a:lnTo>
                  <a:pt x="485" y="254"/>
                </a:lnTo>
                <a:lnTo>
                  <a:pt x="485" y="254"/>
                </a:lnTo>
                <a:lnTo>
                  <a:pt x="485" y="254"/>
                </a:lnTo>
                <a:lnTo>
                  <a:pt x="485" y="254"/>
                </a:lnTo>
                <a:lnTo>
                  <a:pt x="485" y="255"/>
                </a:lnTo>
                <a:lnTo>
                  <a:pt x="485" y="255"/>
                </a:lnTo>
                <a:lnTo>
                  <a:pt x="485" y="255"/>
                </a:lnTo>
                <a:lnTo>
                  <a:pt x="484" y="255"/>
                </a:lnTo>
                <a:lnTo>
                  <a:pt x="484" y="255"/>
                </a:lnTo>
                <a:lnTo>
                  <a:pt x="484" y="255"/>
                </a:lnTo>
                <a:lnTo>
                  <a:pt x="484" y="255"/>
                </a:lnTo>
                <a:lnTo>
                  <a:pt x="483" y="254"/>
                </a:lnTo>
                <a:lnTo>
                  <a:pt x="483" y="254"/>
                </a:lnTo>
                <a:lnTo>
                  <a:pt x="483" y="254"/>
                </a:lnTo>
                <a:lnTo>
                  <a:pt x="483" y="254"/>
                </a:lnTo>
                <a:lnTo>
                  <a:pt x="483" y="254"/>
                </a:lnTo>
                <a:lnTo>
                  <a:pt x="482" y="254"/>
                </a:lnTo>
                <a:lnTo>
                  <a:pt x="482" y="254"/>
                </a:lnTo>
                <a:lnTo>
                  <a:pt x="482" y="254"/>
                </a:lnTo>
                <a:lnTo>
                  <a:pt x="482" y="254"/>
                </a:lnTo>
                <a:lnTo>
                  <a:pt x="482" y="253"/>
                </a:lnTo>
                <a:lnTo>
                  <a:pt x="482" y="253"/>
                </a:lnTo>
                <a:lnTo>
                  <a:pt x="481" y="252"/>
                </a:lnTo>
                <a:lnTo>
                  <a:pt x="481" y="252"/>
                </a:lnTo>
                <a:lnTo>
                  <a:pt x="481" y="252"/>
                </a:lnTo>
                <a:lnTo>
                  <a:pt x="480" y="252"/>
                </a:lnTo>
                <a:lnTo>
                  <a:pt x="480" y="251"/>
                </a:lnTo>
                <a:lnTo>
                  <a:pt x="480" y="251"/>
                </a:lnTo>
                <a:lnTo>
                  <a:pt x="480" y="251"/>
                </a:lnTo>
                <a:lnTo>
                  <a:pt x="480" y="251"/>
                </a:lnTo>
                <a:lnTo>
                  <a:pt x="480" y="251"/>
                </a:lnTo>
                <a:lnTo>
                  <a:pt x="480" y="251"/>
                </a:lnTo>
                <a:lnTo>
                  <a:pt x="480" y="251"/>
                </a:lnTo>
                <a:lnTo>
                  <a:pt x="479" y="252"/>
                </a:lnTo>
                <a:lnTo>
                  <a:pt x="479" y="252"/>
                </a:lnTo>
                <a:lnTo>
                  <a:pt x="479" y="253"/>
                </a:lnTo>
                <a:lnTo>
                  <a:pt x="479" y="253"/>
                </a:lnTo>
                <a:lnTo>
                  <a:pt x="478" y="253"/>
                </a:lnTo>
                <a:lnTo>
                  <a:pt x="478" y="253"/>
                </a:lnTo>
                <a:lnTo>
                  <a:pt x="478" y="253"/>
                </a:lnTo>
                <a:lnTo>
                  <a:pt x="477" y="253"/>
                </a:lnTo>
                <a:lnTo>
                  <a:pt x="477" y="253"/>
                </a:lnTo>
                <a:lnTo>
                  <a:pt x="476" y="253"/>
                </a:lnTo>
                <a:lnTo>
                  <a:pt x="476" y="253"/>
                </a:lnTo>
                <a:lnTo>
                  <a:pt x="477" y="254"/>
                </a:lnTo>
                <a:lnTo>
                  <a:pt x="477" y="254"/>
                </a:lnTo>
                <a:lnTo>
                  <a:pt x="477" y="254"/>
                </a:lnTo>
                <a:lnTo>
                  <a:pt x="477" y="254"/>
                </a:lnTo>
                <a:lnTo>
                  <a:pt x="477" y="254"/>
                </a:lnTo>
                <a:lnTo>
                  <a:pt x="477" y="254"/>
                </a:lnTo>
                <a:lnTo>
                  <a:pt x="477" y="254"/>
                </a:lnTo>
                <a:lnTo>
                  <a:pt x="477" y="254"/>
                </a:lnTo>
                <a:lnTo>
                  <a:pt x="477" y="254"/>
                </a:lnTo>
                <a:lnTo>
                  <a:pt x="477" y="254"/>
                </a:lnTo>
                <a:lnTo>
                  <a:pt x="477" y="254"/>
                </a:lnTo>
                <a:lnTo>
                  <a:pt x="477" y="255"/>
                </a:lnTo>
                <a:lnTo>
                  <a:pt x="477" y="255"/>
                </a:lnTo>
                <a:lnTo>
                  <a:pt x="477" y="255"/>
                </a:lnTo>
                <a:lnTo>
                  <a:pt x="477" y="255"/>
                </a:lnTo>
                <a:lnTo>
                  <a:pt x="477" y="256"/>
                </a:lnTo>
                <a:lnTo>
                  <a:pt x="478" y="256"/>
                </a:lnTo>
                <a:lnTo>
                  <a:pt x="478" y="256"/>
                </a:lnTo>
                <a:lnTo>
                  <a:pt x="477" y="256"/>
                </a:lnTo>
                <a:lnTo>
                  <a:pt x="477" y="256"/>
                </a:lnTo>
                <a:lnTo>
                  <a:pt x="477" y="257"/>
                </a:lnTo>
                <a:lnTo>
                  <a:pt x="477" y="257"/>
                </a:lnTo>
                <a:lnTo>
                  <a:pt x="477" y="257"/>
                </a:lnTo>
                <a:lnTo>
                  <a:pt x="477" y="257"/>
                </a:lnTo>
                <a:lnTo>
                  <a:pt x="477" y="257"/>
                </a:lnTo>
                <a:lnTo>
                  <a:pt x="477" y="257"/>
                </a:lnTo>
                <a:lnTo>
                  <a:pt x="477" y="257"/>
                </a:lnTo>
                <a:lnTo>
                  <a:pt x="476" y="257"/>
                </a:lnTo>
                <a:lnTo>
                  <a:pt x="476" y="257"/>
                </a:lnTo>
                <a:lnTo>
                  <a:pt x="476" y="257"/>
                </a:lnTo>
                <a:lnTo>
                  <a:pt x="476" y="257"/>
                </a:lnTo>
                <a:lnTo>
                  <a:pt x="476" y="257"/>
                </a:lnTo>
                <a:lnTo>
                  <a:pt x="476" y="257"/>
                </a:lnTo>
                <a:lnTo>
                  <a:pt x="476" y="257"/>
                </a:lnTo>
                <a:lnTo>
                  <a:pt x="474" y="258"/>
                </a:lnTo>
                <a:lnTo>
                  <a:pt x="474" y="258"/>
                </a:lnTo>
                <a:lnTo>
                  <a:pt x="474" y="258"/>
                </a:lnTo>
                <a:lnTo>
                  <a:pt x="474" y="257"/>
                </a:lnTo>
                <a:lnTo>
                  <a:pt x="474" y="257"/>
                </a:lnTo>
                <a:lnTo>
                  <a:pt x="474" y="257"/>
                </a:lnTo>
                <a:lnTo>
                  <a:pt x="474" y="257"/>
                </a:lnTo>
                <a:lnTo>
                  <a:pt x="474" y="257"/>
                </a:lnTo>
                <a:lnTo>
                  <a:pt x="473" y="257"/>
                </a:lnTo>
                <a:lnTo>
                  <a:pt x="473" y="258"/>
                </a:lnTo>
                <a:lnTo>
                  <a:pt x="473" y="258"/>
                </a:lnTo>
                <a:lnTo>
                  <a:pt x="473" y="258"/>
                </a:lnTo>
                <a:lnTo>
                  <a:pt x="473" y="258"/>
                </a:lnTo>
                <a:lnTo>
                  <a:pt x="473" y="258"/>
                </a:lnTo>
                <a:lnTo>
                  <a:pt x="473" y="258"/>
                </a:lnTo>
                <a:lnTo>
                  <a:pt x="472" y="258"/>
                </a:lnTo>
                <a:lnTo>
                  <a:pt x="472" y="258"/>
                </a:lnTo>
                <a:lnTo>
                  <a:pt x="472" y="258"/>
                </a:lnTo>
                <a:lnTo>
                  <a:pt x="472" y="258"/>
                </a:lnTo>
                <a:lnTo>
                  <a:pt x="472" y="258"/>
                </a:lnTo>
                <a:lnTo>
                  <a:pt x="472" y="257"/>
                </a:lnTo>
                <a:lnTo>
                  <a:pt x="472" y="257"/>
                </a:lnTo>
                <a:lnTo>
                  <a:pt x="471" y="257"/>
                </a:lnTo>
                <a:lnTo>
                  <a:pt x="471" y="257"/>
                </a:lnTo>
                <a:lnTo>
                  <a:pt x="471" y="257"/>
                </a:lnTo>
                <a:lnTo>
                  <a:pt x="471" y="257"/>
                </a:lnTo>
                <a:lnTo>
                  <a:pt x="471" y="257"/>
                </a:lnTo>
                <a:lnTo>
                  <a:pt x="471" y="257"/>
                </a:lnTo>
                <a:lnTo>
                  <a:pt x="471" y="256"/>
                </a:lnTo>
                <a:lnTo>
                  <a:pt x="471" y="256"/>
                </a:lnTo>
                <a:lnTo>
                  <a:pt x="471" y="256"/>
                </a:lnTo>
                <a:lnTo>
                  <a:pt x="471" y="256"/>
                </a:lnTo>
                <a:lnTo>
                  <a:pt x="471" y="256"/>
                </a:lnTo>
                <a:lnTo>
                  <a:pt x="471" y="256"/>
                </a:lnTo>
                <a:lnTo>
                  <a:pt x="471" y="256"/>
                </a:lnTo>
                <a:lnTo>
                  <a:pt x="471" y="256"/>
                </a:lnTo>
                <a:lnTo>
                  <a:pt x="471" y="256"/>
                </a:lnTo>
                <a:lnTo>
                  <a:pt x="471" y="256"/>
                </a:lnTo>
                <a:lnTo>
                  <a:pt x="471" y="255"/>
                </a:lnTo>
                <a:lnTo>
                  <a:pt x="470" y="255"/>
                </a:lnTo>
                <a:lnTo>
                  <a:pt x="470" y="255"/>
                </a:lnTo>
                <a:lnTo>
                  <a:pt x="470" y="255"/>
                </a:lnTo>
                <a:lnTo>
                  <a:pt x="470" y="255"/>
                </a:lnTo>
                <a:lnTo>
                  <a:pt x="470" y="254"/>
                </a:lnTo>
                <a:lnTo>
                  <a:pt x="470" y="254"/>
                </a:lnTo>
                <a:lnTo>
                  <a:pt x="470" y="254"/>
                </a:lnTo>
                <a:lnTo>
                  <a:pt x="470" y="254"/>
                </a:lnTo>
                <a:lnTo>
                  <a:pt x="471" y="253"/>
                </a:lnTo>
                <a:lnTo>
                  <a:pt x="471" y="253"/>
                </a:lnTo>
                <a:lnTo>
                  <a:pt x="471" y="253"/>
                </a:lnTo>
                <a:lnTo>
                  <a:pt x="471" y="253"/>
                </a:lnTo>
                <a:lnTo>
                  <a:pt x="471" y="253"/>
                </a:lnTo>
                <a:lnTo>
                  <a:pt x="470" y="253"/>
                </a:lnTo>
                <a:lnTo>
                  <a:pt x="470" y="253"/>
                </a:lnTo>
                <a:lnTo>
                  <a:pt x="470" y="253"/>
                </a:lnTo>
                <a:lnTo>
                  <a:pt x="470" y="253"/>
                </a:lnTo>
                <a:lnTo>
                  <a:pt x="470" y="253"/>
                </a:lnTo>
                <a:lnTo>
                  <a:pt x="470" y="253"/>
                </a:lnTo>
                <a:lnTo>
                  <a:pt x="470" y="253"/>
                </a:lnTo>
                <a:lnTo>
                  <a:pt x="470" y="252"/>
                </a:lnTo>
                <a:lnTo>
                  <a:pt x="470" y="252"/>
                </a:lnTo>
                <a:lnTo>
                  <a:pt x="470" y="252"/>
                </a:lnTo>
                <a:lnTo>
                  <a:pt x="470" y="253"/>
                </a:lnTo>
                <a:lnTo>
                  <a:pt x="469" y="253"/>
                </a:lnTo>
                <a:lnTo>
                  <a:pt x="469" y="253"/>
                </a:lnTo>
                <a:lnTo>
                  <a:pt x="469" y="253"/>
                </a:lnTo>
                <a:lnTo>
                  <a:pt x="469" y="253"/>
                </a:lnTo>
                <a:lnTo>
                  <a:pt x="469" y="253"/>
                </a:lnTo>
                <a:lnTo>
                  <a:pt x="469" y="253"/>
                </a:lnTo>
                <a:lnTo>
                  <a:pt x="469" y="253"/>
                </a:lnTo>
                <a:lnTo>
                  <a:pt x="469" y="253"/>
                </a:lnTo>
                <a:lnTo>
                  <a:pt x="468" y="252"/>
                </a:lnTo>
                <a:lnTo>
                  <a:pt x="468" y="252"/>
                </a:lnTo>
                <a:lnTo>
                  <a:pt x="468" y="252"/>
                </a:lnTo>
                <a:lnTo>
                  <a:pt x="468" y="252"/>
                </a:lnTo>
                <a:lnTo>
                  <a:pt x="468" y="252"/>
                </a:lnTo>
                <a:lnTo>
                  <a:pt x="468" y="251"/>
                </a:lnTo>
                <a:lnTo>
                  <a:pt x="467" y="251"/>
                </a:lnTo>
                <a:lnTo>
                  <a:pt x="467" y="251"/>
                </a:lnTo>
                <a:lnTo>
                  <a:pt x="466" y="250"/>
                </a:lnTo>
                <a:lnTo>
                  <a:pt x="466" y="250"/>
                </a:lnTo>
                <a:lnTo>
                  <a:pt x="466" y="251"/>
                </a:lnTo>
                <a:lnTo>
                  <a:pt x="466" y="251"/>
                </a:lnTo>
                <a:lnTo>
                  <a:pt x="466" y="251"/>
                </a:lnTo>
                <a:lnTo>
                  <a:pt x="466" y="251"/>
                </a:lnTo>
                <a:lnTo>
                  <a:pt x="466" y="251"/>
                </a:lnTo>
                <a:lnTo>
                  <a:pt x="466" y="251"/>
                </a:lnTo>
                <a:lnTo>
                  <a:pt x="466" y="251"/>
                </a:lnTo>
                <a:lnTo>
                  <a:pt x="466" y="251"/>
                </a:lnTo>
                <a:lnTo>
                  <a:pt x="466" y="251"/>
                </a:lnTo>
                <a:lnTo>
                  <a:pt x="466" y="251"/>
                </a:lnTo>
                <a:lnTo>
                  <a:pt x="466" y="251"/>
                </a:lnTo>
                <a:lnTo>
                  <a:pt x="466" y="251"/>
                </a:lnTo>
                <a:lnTo>
                  <a:pt x="465" y="252"/>
                </a:lnTo>
                <a:lnTo>
                  <a:pt x="465" y="252"/>
                </a:lnTo>
                <a:lnTo>
                  <a:pt x="465" y="252"/>
                </a:lnTo>
                <a:lnTo>
                  <a:pt x="465" y="252"/>
                </a:lnTo>
                <a:lnTo>
                  <a:pt x="465" y="252"/>
                </a:lnTo>
                <a:lnTo>
                  <a:pt x="465" y="252"/>
                </a:lnTo>
                <a:lnTo>
                  <a:pt x="465" y="252"/>
                </a:lnTo>
                <a:lnTo>
                  <a:pt x="465" y="253"/>
                </a:lnTo>
                <a:lnTo>
                  <a:pt x="465" y="253"/>
                </a:lnTo>
                <a:lnTo>
                  <a:pt x="465" y="253"/>
                </a:lnTo>
                <a:lnTo>
                  <a:pt x="465" y="253"/>
                </a:lnTo>
                <a:lnTo>
                  <a:pt x="464" y="253"/>
                </a:lnTo>
                <a:lnTo>
                  <a:pt x="464" y="253"/>
                </a:lnTo>
                <a:lnTo>
                  <a:pt x="464" y="253"/>
                </a:lnTo>
                <a:lnTo>
                  <a:pt x="464" y="254"/>
                </a:lnTo>
                <a:lnTo>
                  <a:pt x="464" y="254"/>
                </a:lnTo>
                <a:lnTo>
                  <a:pt x="464" y="254"/>
                </a:lnTo>
                <a:lnTo>
                  <a:pt x="464" y="254"/>
                </a:lnTo>
                <a:lnTo>
                  <a:pt x="464" y="254"/>
                </a:lnTo>
                <a:lnTo>
                  <a:pt x="464" y="254"/>
                </a:lnTo>
                <a:lnTo>
                  <a:pt x="464" y="254"/>
                </a:lnTo>
                <a:lnTo>
                  <a:pt x="463" y="255"/>
                </a:lnTo>
                <a:lnTo>
                  <a:pt x="463" y="255"/>
                </a:lnTo>
                <a:lnTo>
                  <a:pt x="463" y="255"/>
                </a:lnTo>
                <a:lnTo>
                  <a:pt x="463" y="255"/>
                </a:lnTo>
                <a:lnTo>
                  <a:pt x="462" y="256"/>
                </a:lnTo>
                <a:lnTo>
                  <a:pt x="461" y="256"/>
                </a:lnTo>
                <a:lnTo>
                  <a:pt x="461" y="256"/>
                </a:lnTo>
                <a:lnTo>
                  <a:pt x="461" y="256"/>
                </a:lnTo>
                <a:lnTo>
                  <a:pt x="461" y="256"/>
                </a:lnTo>
                <a:lnTo>
                  <a:pt x="460" y="256"/>
                </a:lnTo>
                <a:lnTo>
                  <a:pt x="460" y="256"/>
                </a:lnTo>
                <a:lnTo>
                  <a:pt x="460" y="256"/>
                </a:lnTo>
                <a:lnTo>
                  <a:pt x="459" y="256"/>
                </a:lnTo>
                <a:lnTo>
                  <a:pt x="459" y="256"/>
                </a:lnTo>
                <a:lnTo>
                  <a:pt x="459" y="256"/>
                </a:lnTo>
                <a:lnTo>
                  <a:pt x="459" y="256"/>
                </a:lnTo>
                <a:lnTo>
                  <a:pt x="459" y="256"/>
                </a:lnTo>
                <a:lnTo>
                  <a:pt x="459" y="257"/>
                </a:lnTo>
                <a:lnTo>
                  <a:pt x="459" y="257"/>
                </a:lnTo>
                <a:lnTo>
                  <a:pt x="459" y="257"/>
                </a:lnTo>
                <a:lnTo>
                  <a:pt x="459" y="257"/>
                </a:lnTo>
                <a:lnTo>
                  <a:pt x="459" y="257"/>
                </a:lnTo>
                <a:lnTo>
                  <a:pt x="459" y="257"/>
                </a:lnTo>
                <a:lnTo>
                  <a:pt x="459" y="257"/>
                </a:lnTo>
                <a:lnTo>
                  <a:pt x="458" y="257"/>
                </a:lnTo>
                <a:lnTo>
                  <a:pt x="458" y="257"/>
                </a:lnTo>
                <a:lnTo>
                  <a:pt x="458" y="258"/>
                </a:lnTo>
                <a:lnTo>
                  <a:pt x="458" y="258"/>
                </a:lnTo>
                <a:lnTo>
                  <a:pt x="458" y="257"/>
                </a:lnTo>
                <a:lnTo>
                  <a:pt x="458" y="257"/>
                </a:lnTo>
                <a:lnTo>
                  <a:pt x="458" y="257"/>
                </a:lnTo>
                <a:lnTo>
                  <a:pt x="458" y="257"/>
                </a:lnTo>
                <a:lnTo>
                  <a:pt x="458" y="257"/>
                </a:lnTo>
                <a:lnTo>
                  <a:pt x="458" y="257"/>
                </a:lnTo>
                <a:lnTo>
                  <a:pt x="458" y="257"/>
                </a:lnTo>
                <a:lnTo>
                  <a:pt x="458" y="257"/>
                </a:lnTo>
                <a:lnTo>
                  <a:pt x="457" y="257"/>
                </a:lnTo>
                <a:lnTo>
                  <a:pt x="457" y="257"/>
                </a:lnTo>
                <a:lnTo>
                  <a:pt x="457" y="257"/>
                </a:lnTo>
                <a:lnTo>
                  <a:pt x="457" y="257"/>
                </a:lnTo>
                <a:lnTo>
                  <a:pt x="457" y="257"/>
                </a:lnTo>
                <a:lnTo>
                  <a:pt x="457" y="257"/>
                </a:lnTo>
                <a:lnTo>
                  <a:pt x="457" y="257"/>
                </a:lnTo>
                <a:lnTo>
                  <a:pt x="456" y="257"/>
                </a:lnTo>
                <a:lnTo>
                  <a:pt x="456" y="257"/>
                </a:lnTo>
                <a:lnTo>
                  <a:pt x="456" y="257"/>
                </a:lnTo>
                <a:lnTo>
                  <a:pt x="456" y="257"/>
                </a:lnTo>
                <a:lnTo>
                  <a:pt x="456" y="257"/>
                </a:lnTo>
                <a:lnTo>
                  <a:pt x="456" y="257"/>
                </a:lnTo>
                <a:lnTo>
                  <a:pt x="456" y="257"/>
                </a:lnTo>
                <a:lnTo>
                  <a:pt x="455" y="257"/>
                </a:lnTo>
                <a:lnTo>
                  <a:pt x="455" y="256"/>
                </a:lnTo>
                <a:lnTo>
                  <a:pt x="455" y="256"/>
                </a:lnTo>
                <a:lnTo>
                  <a:pt x="455" y="256"/>
                </a:lnTo>
                <a:lnTo>
                  <a:pt x="455" y="256"/>
                </a:lnTo>
                <a:lnTo>
                  <a:pt x="455" y="256"/>
                </a:lnTo>
                <a:lnTo>
                  <a:pt x="455" y="256"/>
                </a:lnTo>
                <a:lnTo>
                  <a:pt x="455" y="256"/>
                </a:lnTo>
                <a:lnTo>
                  <a:pt x="454" y="256"/>
                </a:lnTo>
                <a:lnTo>
                  <a:pt x="454" y="256"/>
                </a:lnTo>
                <a:lnTo>
                  <a:pt x="454" y="256"/>
                </a:lnTo>
                <a:lnTo>
                  <a:pt x="454" y="256"/>
                </a:lnTo>
                <a:lnTo>
                  <a:pt x="454" y="256"/>
                </a:lnTo>
                <a:lnTo>
                  <a:pt x="454" y="256"/>
                </a:lnTo>
                <a:lnTo>
                  <a:pt x="453" y="256"/>
                </a:lnTo>
                <a:lnTo>
                  <a:pt x="453" y="255"/>
                </a:lnTo>
                <a:lnTo>
                  <a:pt x="453" y="255"/>
                </a:lnTo>
                <a:lnTo>
                  <a:pt x="453" y="255"/>
                </a:lnTo>
                <a:lnTo>
                  <a:pt x="453" y="255"/>
                </a:lnTo>
                <a:lnTo>
                  <a:pt x="453" y="255"/>
                </a:lnTo>
                <a:lnTo>
                  <a:pt x="453" y="255"/>
                </a:lnTo>
                <a:lnTo>
                  <a:pt x="453" y="255"/>
                </a:lnTo>
                <a:lnTo>
                  <a:pt x="453" y="255"/>
                </a:lnTo>
                <a:lnTo>
                  <a:pt x="453" y="255"/>
                </a:lnTo>
                <a:lnTo>
                  <a:pt x="453" y="254"/>
                </a:lnTo>
                <a:lnTo>
                  <a:pt x="452" y="254"/>
                </a:lnTo>
                <a:lnTo>
                  <a:pt x="452" y="254"/>
                </a:lnTo>
                <a:lnTo>
                  <a:pt x="452" y="254"/>
                </a:lnTo>
                <a:lnTo>
                  <a:pt x="452" y="254"/>
                </a:lnTo>
                <a:lnTo>
                  <a:pt x="452" y="254"/>
                </a:lnTo>
                <a:lnTo>
                  <a:pt x="452" y="254"/>
                </a:lnTo>
                <a:lnTo>
                  <a:pt x="452" y="253"/>
                </a:lnTo>
                <a:lnTo>
                  <a:pt x="452" y="253"/>
                </a:lnTo>
                <a:lnTo>
                  <a:pt x="452" y="253"/>
                </a:lnTo>
                <a:lnTo>
                  <a:pt x="452" y="253"/>
                </a:lnTo>
                <a:lnTo>
                  <a:pt x="452" y="253"/>
                </a:lnTo>
                <a:lnTo>
                  <a:pt x="452" y="253"/>
                </a:lnTo>
                <a:lnTo>
                  <a:pt x="451" y="252"/>
                </a:lnTo>
                <a:lnTo>
                  <a:pt x="451" y="252"/>
                </a:lnTo>
                <a:lnTo>
                  <a:pt x="451" y="252"/>
                </a:lnTo>
                <a:lnTo>
                  <a:pt x="451" y="252"/>
                </a:lnTo>
                <a:lnTo>
                  <a:pt x="451" y="252"/>
                </a:lnTo>
                <a:lnTo>
                  <a:pt x="451" y="252"/>
                </a:lnTo>
                <a:lnTo>
                  <a:pt x="451" y="251"/>
                </a:lnTo>
                <a:lnTo>
                  <a:pt x="451" y="251"/>
                </a:lnTo>
                <a:lnTo>
                  <a:pt x="451" y="251"/>
                </a:lnTo>
                <a:lnTo>
                  <a:pt x="451" y="251"/>
                </a:lnTo>
                <a:lnTo>
                  <a:pt x="450" y="251"/>
                </a:lnTo>
                <a:lnTo>
                  <a:pt x="450" y="251"/>
                </a:lnTo>
                <a:lnTo>
                  <a:pt x="450" y="251"/>
                </a:lnTo>
                <a:lnTo>
                  <a:pt x="449" y="251"/>
                </a:lnTo>
                <a:lnTo>
                  <a:pt x="449" y="251"/>
                </a:lnTo>
                <a:lnTo>
                  <a:pt x="449" y="251"/>
                </a:lnTo>
                <a:lnTo>
                  <a:pt x="449" y="250"/>
                </a:lnTo>
                <a:lnTo>
                  <a:pt x="449" y="250"/>
                </a:lnTo>
                <a:lnTo>
                  <a:pt x="449" y="250"/>
                </a:lnTo>
                <a:lnTo>
                  <a:pt x="449" y="250"/>
                </a:lnTo>
                <a:lnTo>
                  <a:pt x="449" y="250"/>
                </a:lnTo>
                <a:lnTo>
                  <a:pt x="448" y="250"/>
                </a:lnTo>
                <a:lnTo>
                  <a:pt x="448" y="250"/>
                </a:lnTo>
                <a:lnTo>
                  <a:pt x="448" y="250"/>
                </a:lnTo>
                <a:lnTo>
                  <a:pt x="448" y="250"/>
                </a:lnTo>
                <a:lnTo>
                  <a:pt x="448" y="250"/>
                </a:lnTo>
                <a:lnTo>
                  <a:pt x="448" y="250"/>
                </a:lnTo>
                <a:lnTo>
                  <a:pt x="448" y="250"/>
                </a:lnTo>
                <a:lnTo>
                  <a:pt x="447" y="250"/>
                </a:lnTo>
                <a:lnTo>
                  <a:pt x="447" y="251"/>
                </a:lnTo>
                <a:lnTo>
                  <a:pt x="447" y="251"/>
                </a:lnTo>
                <a:lnTo>
                  <a:pt x="447" y="251"/>
                </a:lnTo>
                <a:lnTo>
                  <a:pt x="446" y="251"/>
                </a:lnTo>
                <a:lnTo>
                  <a:pt x="446" y="251"/>
                </a:lnTo>
                <a:lnTo>
                  <a:pt x="445" y="251"/>
                </a:lnTo>
                <a:lnTo>
                  <a:pt x="445" y="251"/>
                </a:lnTo>
                <a:lnTo>
                  <a:pt x="445" y="251"/>
                </a:lnTo>
                <a:lnTo>
                  <a:pt x="445" y="251"/>
                </a:lnTo>
                <a:lnTo>
                  <a:pt x="445" y="251"/>
                </a:lnTo>
                <a:lnTo>
                  <a:pt x="445" y="251"/>
                </a:lnTo>
                <a:lnTo>
                  <a:pt x="445" y="251"/>
                </a:lnTo>
                <a:lnTo>
                  <a:pt x="445" y="251"/>
                </a:lnTo>
                <a:lnTo>
                  <a:pt x="445" y="251"/>
                </a:lnTo>
                <a:lnTo>
                  <a:pt x="445" y="251"/>
                </a:lnTo>
                <a:lnTo>
                  <a:pt x="445" y="250"/>
                </a:lnTo>
                <a:lnTo>
                  <a:pt x="445" y="250"/>
                </a:lnTo>
                <a:lnTo>
                  <a:pt x="445" y="250"/>
                </a:lnTo>
                <a:lnTo>
                  <a:pt x="445" y="250"/>
                </a:lnTo>
                <a:lnTo>
                  <a:pt x="445" y="250"/>
                </a:lnTo>
                <a:lnTo>
                  <a:pt x="445" y="250"/>
                </a:lnTo>
                <a:lnTo>
                  <a:pt x="444" y="250"/>
                </a:lnTo>
                <a:lnTo>
                  <a:pt x="444" y="250"/>
                </a:lnTo>
                <a:lnTo>
                  <a:pt x="444" y="250"/>
                </a:lnTo>
                <a:lnTo>
                  <a:pt x="444" y="250"/>
                </a:lnTo>
                <a:lnTo>
                  <a:pt x="444" y="249"/>
                </a:lnTo>
                <a:lnTo>
                  <a:pt x="444" y="249"/>
                </a:lnTo>
                <a:lnTo>
                  <a:pt x="444" y="249"/>
                </a:lnTo>
                <a:lnTo>
                  <a:pt x="444" y="249"/>
                </a:lnTo>
                <a:lnTo>
                  <a:pt x="444" y="249"/>
                </a:lnTo>
                <a:lnTo>
                  <a:pt x="444" y="249"/>
                </a:lnTo>
                <a:lnTo>
                  <a:pt x="443" y="249"/>
                </a:lnTo>
                <a:lnTo>
                  <a:pt x="443" y="249"/>
                </a:lnTo>
                <a:lnTo>
                  <a:pt x="443" y="249"/>
                </a:lnTo>
                <a:lnTo>
                  <a:pt x="443" y="249"/>
                </a:lnTo>
                <a:lnTo>
                  <a:pt x="443" y="249"/>
                </a:lnTo>
                <a:lnTo>
                  <a:pt x="442" y="249"/>
                </a:lnTo>
                <a:lnTo>
                  <a:pt x="442" y="249"/>
                </a:lnTo>
                <a:lnTo>
                  <a:pt x="442" y="249"/>
                </a:lnTo>
                <a:lnTo>
                  <a:pt x="441" y="250"/>
                </a:lnTo>
                <a:lnTo>
                  <a:pt x="441" y="250"/>
                </a:lnTo>
                <a:lnTo>
                  <a:pt x="441" y="250"/>
                </a:lnTo>
                <a:lnTo>
                  <a:pt x="441" y="250"/>
                </a:lnTo>
                <a:lnTo>
                  <a:pt x="441" y="250"/>
                </a:lnTo>
                <a:lnTo>
                  <a:pt x="440" y="250"/>
                </a:lnTo>
                <a:lnTo>
                  <a:pt x="440" y="250"/>
                </a:lnTo>
                <a:lnTo>
                  <a:pt x="440" y="250"/>
                </a:lnTo>
                <a:lnTo>
                  <a:pt x="440" y="250"/>
                </a:lnTo>
                <a:lnTo>
                  <a:pt x="439" y="250"/>
                </a:lnTo>
                <a:lnTo>
                  <a:pt x="439" y="250"/>
                </a:lnTo>
                <a:lnTo>
                  <a:pt x="439" y="250"/>
                </a:lnTo>
                <a:lnTo>
                  <a:pt x="439" y="251"/>
                </a:lnTo>
                <a:lnTo>
                  <a:pt x="439" y="251"/>
                </a:lnTo>
                <a:lnTo>
                  <a:pt x="439" y="251"/>
                </a:lnTo>
                <a:lnTo>
                  <a:pt x="438" y="251"/>
                </a:lnTo>
                <a:lnTo>
                  <a:pt x="438" y="251"/>
                </a:lnTo>
                <a:lnTo>
                  <a:pt x="438" y="251"/>
                </a:lnTo>
                <a:lnTo>
                  <a:pt x="438" y="251"/>
                </a:lnTo>
                <a:lnTo>
                  <a:pt x="438" y="251"/>
                </a:lnTo>
                <a:lnTo>
                  <a:pt x="438" y="251"/>
                </a:lnTo>
                <a:lnTo>
                  <a:pt x="438" y="251"/>
                </a:lnTo>
                <a:lnTo>
                  <a:pt x="438" y="251"/>
                </a:lnTo>
                <a:lnTo>
                  <a:pt x="437" y="251"/>
                </a:lnTo>
                <a:lnTo>
                  <a:pt x="437" y="252"/>
                </a:lnTo>
                <a:lnTo>
                  <a:pt x="437" y="252"/>
                </a:lnTo>
                <a:lnTo>
                  <a:pt x="437" y="252"/>
                </a:lnTo>
                <a:lnTo>
                  <a:pt x="437" y="252"/>
                </a:lnTo>
                <a:lnTo>
                  <a:pt x="437" y="252"/>
                </a:lnTo>
                <a:lnTo>
                  <a:pt x="437" y="252"/>
                </a:lnTo>
                <a:lnTo>
                  <a:pt x="437" y="252"/>
                </a:lnTo>
                <a:lnTo>
                  <a:pt x="436" y="252"/>
                </a:lnTo>
                <a:lnTo>
                  <a:pt x="436" y="252"/>
                </a:lnTo>
                <a:lnTo>
                  <a:pt x="436" y="251"/>
                </a:lnTo>
                <a:lnTo>
                  <a:pt x="436" y="251"/>
                </a:lnTo>
                <a:lnTo>
                  <a:pt x="436" y="251"/>
                </a:lnTo>
                <a:lnTo>
                  <a:pt x="436" y="252"/>
                </a:lnTo>
                <a:lnTo>
                  <a:pt x="436" y="252"/>
                </a:lnTo>
                <a:lnTo>
                  <a:pt x="436" y="252"/>
                </a:lnTo>
                <a:lnTo>
                  <a:pt x="436" y="252"/>
                </a:lnTo>
                <a:lnTo>
                  <a:pt x="435" y="252"/>
                </a:lnTo>
                <a:lnTo>
                  <a:pt x="435" y="252"/>
                </a:lnTo>
                <a:lnTo>
                  <a:pt x="435" y="252"/>
                </a:lnTo>
                <a:lnTo>
                  <a:pt x="435" y="252"/>
                </a:lnTo>
                <a:lnTo>
                  <a:pt x="435" y="252"/>
                </a:lnTo>
                <a:lnTo>
                  <a:pt x="435" y="251"/>
                </a:lnTo>
                <a:lnTo>
                  <a:pt x="435" y="251"/>
                </a:lnTo>
                <a:lnTo>
                  <a:pt x="435" y="251"/>
                </a:lnTo>
                <a:lnTo>
                  <a:pt x="435" y="251"/>
                </a:lnTo>
                <a:lnTo>
                  <a:pt x="435" y="251"/>
                </a:lnTo>
                <a:lnTo>
                  <a:pt x="435" y="251"/>
                </a:lnTo>
                <a:lnTo>
                  <a:pt x="435" y="251"/>
                </a:lnTo>
                <a:lnTo>
                  <a:pt x="434" y="251"/>
                </a:lnTo>
                <a:lnTo>
                  <a:pt x="434" y="251"/>
                </a:lnTo>
                <a:lnTo>
                  <a:pt x="434" y="251"/>
                </a:lnTo>
                <a:lnTo>
                  <a:pt x="434" y="251"/>
                </a:lnTo>
                <a:lnTo>
                  <a:pt x="434" y="251"/>
                </a:lnTo>
                <a:lnTo>
                  <a:pt x="434" y="251"/>
                </a:lnTo>
                <a:lnTo>
                  <a:pt x="434" y="251"/>
                </a:lnTo>
                <a:lnTo>
                  <a:pt x="434" y="251"/>
                </a:lnTo>
                <a:lnTo>
                  <a:pt x="434" y="251"/>
                </a:lnTo>
                <a:lnTo>
                  <a:pt x="434" y="251"/>
                </a:lnTo>
                <a:lnTo>
                  <a:pt x="434" y="251"/>
                </a:lnTo>
                <a:lnTo>
                  <a:pt x="434" y="251"/>
                </a:lnTo>
                <a:lnTo>
                  <a:pt x="434" y="251"/>
                </a:lnTo>
                <a:lnTo>
                  <a:pt x="433" y="251"/>
                </a:lnTo>
                <a:lnTo>
                  <a:pt x="433" y="251"/>
                </a:lnTo>
                <a:lnTo>
                  <a:pt x="433" y="251"/>
                </a:lnTo>
                <a:lnTo>
                  <a:pt x="433" y="251"/>
                </a:lnTo>
                <a:lnTo>
                  <a:pt x="433" y="251"/>
                </a:lnTo>
                <a:lnTo>
                  <a:pt x="433" y="251"/>
                </a:lnTo>
                <a:lnTo>
                  <a:pt x="433" y="251"/>
                </a:lnTo>
                <a:lnTo>
                  <a:pt x="433" y="251"/>
                </a:lnTo>
                <a:lnTo>
                  <a:pt x="433" y="251"/>
                </a:lnTo>
                <a:lnTo>
                  <a:pt x="433" y="251"/>
                </a:lnTo>
                <a:lnTo>
                  <a:pt x="432" y="251"/>
                </a:lnTo>
                <a:lnTo>
                  <a:pt x="432" y="251"/>
                </a:lnTo>
                <a:lnTo>
                  <a:pt x="432" y="251"/>
                </a:lnTo>
                <a:lnTo>
                  <a:pt x="432" y="251"/>
                </a:lnTo>
                <a:lnTo>
                  <a:pt x="432" y="252"/>
                </a:lnTo>
                <a:lnTo>
                  <a:pt x="432" y="252"/>
                </a:lnTo>
                <a:lnTo>
                  <a:pt x="432" y="252"/>
                </a:lnTo>
                <a:lnTo>
                  <a:pt x="432" y="252"/>
                </a:lnTo>
                <a:lnTo>
                  <a:pt x="431" y="252"/>
                </a:lnTo>
                <a:lnTo>
                  <a:pt x="431" y="252"/>
                </a:lnTo>
                <a:lnTo>
                  <a:pt x="431" y="252"/>
                </a:lnTo>
                <a:lnTo>
                  <a:pt x="431" y="253"/>
                </a:lnTo>
                <a:lnTo>
                  <a:pt x="430" y="253"/>
                </a:lnTo>
                <a:lnTo>
                  <a:pt x="430" y="253"/>
                </a:lnTo>
                <a:lnTo>
                  <a:pt x="430" y="253"/>
                </a:lnTo>
                <a:lnTo>
                  <a:pt x="430" y="253"/>
                </a:lnTo>
                <a:lnTo>
                  <a:pt x="430" y="253"/>
                </a:lnTo>
                <a:lnTo>
                  <a:pt x="430" y="253"/>
                </a:lnTo>
                <a:lnTo>
                  <a:pt x="430" y="254"/>
                </a:lnTo>
                <a:lnTo>
                  <a:pt x="430" y="254"/>
                </a:lnTo>
                <a:lnTo>
                  <a:pt x="429" y="254"/>
                </a:lnTo>
                <a:lnTo>
                  <a:pt x="429" y="254"/>
                </a:lnTo>
                <a:lnTo>
                  <a:pt x="429" y="254"/>
                </a:lnTo>
                <a:lnTo>
                  <a:pt x="429" y="254"/>
                </a:lnTo>
                <a:lnTo>
                  <a:pt x="429" y="254"/>
                </a:lnTo>
                <a:lnTo>
                  <a:pt x="429" y="254"/>
                </a:lnTo>
                <a:lnTo>
                  <a:pt x="429" y="253"/>
                </a:lnTo>
                <a:lnTo>
                  <a:pt x="429" y="253"/>
                </a:lnTo>
                <a:lnTo>
                  <a:pt x="429" y="253"/>
                </a:lnTo>
                <a:lnTo>
                  <a:pt x="429" y="253"/>
                </a:lnTo>
                <a:lnTo>
                  <a:pt x="429" y="253"/>
                </a:lnTo>
                <a:lnTo>
                  <a:pt x="429" y="253"/>
                </a:lnTo>
                <a:lnTo>
                  <a:pt x="429" y="253"/>
                </a:lnTo>
                <a:lnTo>
                  <a:pt x="429" y="253"/>
                </a:lnTo>
                <a:lnTo>
                  <a:pt x="429" y="253"/>
                </a:lnTo>
                <a:lnTo>
                  <a:pt x="429" y="253"/>
                </a:lnTo>
                <a:lnTo>
                  <a:pt x="429" y="253"/>
                </a:lnTo>
                <a:lnTo>
                  <a:pt x="429" y="252"/>
                </a:lnTo>
                <a:lnTo>
                  <a:pt x="428" y="252"/>
                </a:lnTo>
                <a:lnTo>
                  <a:pt x="428" y="252"/>
                </a:lnTo>
                <a:lnTo>
                  <a:pt x="428" y="252"/>
                </a:lnTo>
                <a:lnTo>
                  <a:pt x="428" y="252"/>
                </a:lnTo>
                <a:lnTo>
                  <a:pt x="428" y="252"/>
                </a:lnTo>
                <a:lnTo>
                  <a:pt x="429" y="252"/>
                </a:lnTo>
                <a:lnTo>
                  <a:pt x="429" y="252"/>
                </a:lnTo>
                <a:lnTo>
                  <a:pt x="429" y="252"/>
                </a:lnTo>
                <a:lnTo>
                  <a:pt x="429" y="252"/>
                </a:lnTo>
                <a:lnTo>
                  <a:pt x="429" y="252"/>
                </a:lnTo>
                <a:lnTo>
                  <a:pt x="429" y="252"/>
                </a:lnTo>
                <a:lnTo>
                  <a:pt x="429" y="251"/>
                </a:lnTo>
                <a:lnTo>
                  <a:pt x="429" y="251"/>
                </a:lnTo>
                <a:lnTo>
                  <a:pt x="429" y="251"/>
                </a:lnTo>
                <a:lnTo>
                  <a:pt x="428" y="251"/>
                </a:lnTo>
                <a:lnTo>
                  <a:pt x="428" y="251"/>
                </a:lnTo>
                <a:lnTo>
                  <a:pt x="428" y="251"/>
                </a:lnTo>
                <a:lnTo>
                  <a:pt x="428" y="251"/>
                </a:lnTo>
                <a:lnTo>
                  <a:pt x="428" y="251"/>
                </a:lnTo>
                <a:lnTo>
                  <a:pt x="428" y="251"/>
                </a:lnTo>
                <a:lnTo>
                  <a:pt x="428" y="251"/>
                </a:lnTo>
                <a:lnTo>
                  <a:pt x="428" y="251"/>
                </a:lnTo>
                <a:lnTo>
                  <a:pt x="427" y="251"/>
                </a:lnTo>
                <a:lnTo>
                  <a:pt x="427" y="251"/>
                </a:lnTo>
                <a:lnTo>
                  <a:pt x="427" y="251"/>
                </a:lnTo>
                <a:lnTo>
                  <a:pt x="427" y="251"/>
                </a:lnTo>
                <a:lnTo>
                  <a:pt x="427" y="251"/>
                </a:lnTo>
                <a:lnTo>
                  <a:pt x="427" y="252"/>
                </a:lnTo>
                <a:lnTo>
                  <a:pt x="427" y="252"/>
                </a:lnTo>
                <a:lnTo>
                  <a:pt x="427" y="252"/>
                </a:lnTo>
                <a:lnTo>
                  <a:pt x="427" y="252"/>
                </a:lnTo>
                <a:lnTo>
                  <a:pt x="426" y="253"/>
                </a:lnTo>
                <a:lnTo>
                  <a:pt x="426" y="253"/>
                </a:lnTo>
                <a:lnTo>
                  <a:pt x="426" y="253"/>
                </a:lnTo>
                <a:lnTo>
                  <a:pt x="426" y="252"/>
                </a:lnTo>
                <a:lnTo>
                  <a:pt x="426" y="252"/>
                </a:lnTo>
                <a:lnTo>
                  <a:pt x="425" y="252"/>
                </a:lnTo>
                <a:lnTo>
                  <a:pt x="425" y="252"/>
                </a:lnTo>
                <a:lnTo>
                  <a:pt x="425" y="252"/>
                </a:lnTo>
                <a:lnTo>
                  <a:pt x="424" y="251"/>
                </a:lnTo>
                <a:lnTo>
                  <a:pt x="424" y="251"/>
                </a:lnTo>
                <a:lnTo>
                  <a:pt x="424" y="251"/>
                </a:lnTo>
                <a:lnTo>
                  <a:pt x="424" y="251"/>
                </a:lnTo>
                <a:lnTo>
                  <a:pt x="424" y="251"/>
                </a:lnTo>
                <a:lnTo>
                  <a:pt x="423" y="251"/>
                </a:lnTo>
                <a:lnTo>
                  <a:pt x="423" y="252"/>
                </a:lnTo>
                <a:lnTo>
                  <a:pt x="423" y="252"/>
                </a:lnTo>
                <a:lnTo>
                  <a:pt x="423" y="252"/>
                </a:lnTo>
                <a:lnTo>
                  <a:pt x="423" y="252"/>
                </a:lnTo>
                <a:lnTo>
                  <a:pt x="423" y="253"/>
                </a:lnTo>
                <a:lnTo>
                  <a:pt x="423" y="253"/>
                </a:lnTo>
                <a:lnTo>
                  <a:pt x="423" y="253"/>
                </a:lnTo>
                <a:lnTo>
                  <a:pt x="423" y="253"/>
                </a:lnTo>
                <a:lnTo>
                  <a:pt x="422" y="254"/>
                </a:lnTo>
                <a:lnTo>
                  <a:pt x="422" y="254"/>
                </a:lnTo>
                <a:lnTo>
                  <a:pt x="422" y="254"/>
                </a:lnTo>
                <a:lnTo>
                  <a:pt x="422" y="255"/>
                </a:lnTo>
                <a:lnTo>
                  <a:pt x="421" y="255"/>
                </a:lnTo>
                <a:lnTo>
                  <a:pt x="421" y="256"/>
                </a:lnTo>
                <a:lnTo>
                  <a:pt x="421" y="256"/>
                </a:lnTo>
                <a:lnTo>
                  <a:pt x="420" y="256"/>
                </a:lnTo>
                <a:lnTo>
                  <a:pt x="420" y="256"/>
                </a:lnTo>
                <a:lnTo>
                  <a:pt x="420" y="256"/>
                </a:lnTo>
                <a:lnTo>
                  <a:pt x="420" y="256"/>
                </a:lnTo>
                <a:lnTo>
                  <a:pt x="420" y="257"/>
                </a:lnTo>
                <a:lnTo>
                  <a:pt x="419" y="258"/>
                </a:lnTo>
                <a:lnTo>
                  <a:pt x="419" y="259"/>
                </a:lnTo>
                <a:lnTo>
                  <a:pt x="419" y="259"/>
                </a:lnTo>
                <a:lnTo>
                  <a:pt x="418" y="259"/>
                </a:lnTo>
                <a:lnTo>
                  <a:pt x="418" y="259"/>
                </a:lnTo>
                <a:lnTo>
                  <a:pt x="418" y="260"/>
                </a:lnTo>
                <a:lnTo>
                  <a:pt x="418" y="260"/>
                </a:lnTo>
                <a:lnTo>
                  <a:pt x="418" y="260"/>
                </a:lnTo>
                <a:lnTo>
                  <a:pt x="418" y="260"/>
                </a:lnTo>
                <a:lnTo>
                  <a:pt x="418" y="260"/>
                </a:lnTo>
                <a:lnTo>
                  <a:pt x="418" y="260"/>
                </a:lnTo>
                <a:lnTo>
                  <a:pt x="418" y="260"/>
                </a:lnTo>
                <a:lnTo>
                  <a:pt x="417" y="260"/>
                </a:lnTo>
                <a:lnTo>
                  <a:pt x="417" y="260"/>
                </a:lnTo>
                <a:lnTo>
                  <a:pt x="417" y="260"/>
                </a:lnTo>
                <a:lnTo>
                  <a:pt x="417" y="259"/>
                </a:lnTo>
                <a:lnTo>
                  <a:pt x="417" y="259"/>
                </a:lnTo>
                <a:lnTo>
                  <a:pt x="417" y="259"/>
                </a:lnTo>
                <a:lnTo>
                  <a:pt x="417" y="259"/>
                </a:lnTo>
                <a:lnTo>
                  <a:pt x="417" y="259"/>
                </a:lnTo>
                <a:lnTo>
                  <a:pt x="417" y="259"/>
                </a:lnTo>
                <a:lnTo>
                  <a:pt x="417" y="259"/>
                </a:lnTo>
                <a:lnTo>
                  <a:pt x="416" y="258"/>
                </a:lnTo>
                <a:lnTo>
                  <a:pt x="416" y="258"/>
                </a:lnTo>
                <a:lnTo>
                  <a:pt x="416" y="258"/>
                </a:lnTo>
                <a:lnTo>
                  <a:pt x="416" y="258"/>
                </a:lnTo>
                <a:lnTo>
                  <a:pt x="416" y="258"/>
                </a:lnTo>
                <a:lnTo>
                  <a:pt x="416" y="259"/>
                </a:lnTo>
                <a:lnTo>
                  <a:pt x="416" y="258"/>
                </a:lnTo>
                <a:lnTo>
                  <a:pt x="416" y="258"/>
                </a:lnTo>
                <a:lnTo>
                  <a:pt x="416" y="258"/>
                </a:lnTo>
                <a:lnTo>
                  <a:pt x="415" y="258"/>
                </a:lnTo>
                <a:lnTo>
                  <a:pt x="415" y="258"/>
                </a:lnTo>
                <a:lnTo>
                  <a:pt x="415" y="258"/>
                </a:lnTo>
                <a:lnTo>
                  <a:pt x="415" y="258"/>
                </a:lnTo>
                <a:lnTo>
                  <a:pt x="415" y="258"/>
                </a:lnTo>
                <a:lnTo>
                  <a:pt x="415" y="258"/>
                </a:lnTo>
                <a:lnTo>
                  <a:pt x="415" y="258"/>
                </a:lnTo>
                <a:lnTo>
                  <a:pt x="415" y="259"/>
                </a:lnTo>
                <a:lnTo>
                  <a:pt x="415" y="259"/>
                </a:lnTo>
                <a:lnTo>
                  <a:pt x="415" y="259"/>
                </a:lnTo>
                <a:lnTo>
                  <a:pt x="414" y="260"/>
                </a:lnTo>
                <a:lnTo>
                  <a:pt x="414" y="260"/>
                </a:lnTo>
                <a:lnTo>
                  <a:pt x="414" y="260"/>
                </a:lnTo>
                <a:lnTo>
                  <a:pt x="414" y="260"/>
                </a:lnTo>
                <a:lnTo>
                  <a:pt x="414" y="260"/>
                </a:lnTo>
                <a:lnTo>
                  <a:pt x="414" y="260"/>
                </a:lnTo>
                <a:lnTo>
                  <a:pt x="414" y="260"/>
                </a:lnTo>
                <a:lnTo>
                  <a:pt x="413" y="260"/>
                </a:lnTo>
                <a:lnTo>
                  <a:pt x="413" y="260"/>
                </a:lnTo>
                <a:lnTo>
                  <a:pt x="413" y="260"/>
                </a:lnTo>
                <a:lnTo>
                  <a:pt x="413" y="260"/>
                </a:lnTo>
                <a:lnTo>
                  <a:pt x="413" y="260"/>
                </a:lnTo>
                <a:lnTo>
                  <a:pt x="413" y="260"/>
                </a:lnTo>
                <a:lnTo>
                  <a:pt x="412" y="260"/>
                </a:lnTo>
                <a:lnTo>
                  <a:pt x="412" y="260"/>
                </a:lnTo>
                <a:lnTo>
                  <a:pt x="412" y="260"/>
                </a:lnTo>
                <a:lnTo>
                  <a:pt x="412" y="260"/>
                </a:lnTo>
                <a:lnTo>
                  <a:pt x="412" y="259"/>
                </a:lnTo>
                <a:lnTo>
                  <a:pt x="412" y="259"/>
                </a:lnTo>
                <a:lnTo>
                  <a:pt x="412" y="259"/>
                </a:lnTo>
                <a:lnTo>
                  <a:pt x="412" y="259"/>
                </a:lnTo>
                <a:lnTo>
                  <a:pt x="411" y="259"/>
                </a:lnTo>
                <a:lnTo>
                  <a:pt x="411" y="259"/>
                </a:lnTo>
                <a:lnTo>
                  <a:pt x="411" y="259"/>
                </a:lnTo>
                <a:lnTo>
                  <a:pt x="411" y="259"/>
                </a:lnTo>
                <a:lnTo>
                  <a:pt x="411" y="259"/>
                </a:lnTo>
                <a:lnTo>
                  <a:pt x="411" y="259"/>
                </a:lnTo>
                <a:lnTo>
                  <a:pt x="411" y="260"/>
                </a:lnTo>
                <a:lnTo>
                  <a:pt x="411" y="260"/>
                </a:lnTo>
                <a:lnTo>
                  <a:pt x="411" y="260"/>
                </a:lnTo>
                <a:lnTo>
                  <a:pt x="410" y="260"/>
                </a:lnTo>
                <a:lnTo>
                  <a:pt x="410" y="260"/>
                </a:lnTo>
                <a:lnTo>
                  <a:pt x="410" y="260"/>
                </a:lnTo>
                <a:lnTo>
                  <a:pt x="410" y="260"/>
                </a:lnTo>
                <a:lnTo>
                  <a:pt x="410" y="260"/>
                </a:lnTo>
                <a:lnTo>
                  <a:pt x="410" y="260"/>
                </a:lnTo>
                <a:lnTo>
                  <a:pt x="410" y="261"/>
                </a:lnTo>
                <a:lnTo>
                  <a:pt x="410" y="261"/>
                </a:lnTo>
                <a:lnTo>
                  <a:pt x="410" y="261"/>
                </a:lnTo>
                <a:lnTo>
                  <a:pt x="410" y="261"/>
                </a:lnTo>
                <a:lnTo>
                  <a:pt x="410" y="262"/>
                </a:lnTo>
                <a:lnTo>
                  <a:pt x="410" y="262"/>
                </a:lnTo>
                <a:lnTo>
                  <a:pt x="410" y="262"/>
                </a:lnTo>
                <a:lnTo>
                  <a:pt x="409" y="262"/>
                </a:lnTo>
                <a:lnTo>
                  <a:pt x="409" y="262"/>
                </a:lnTo>
                <a:lnTo>
                  <a:pt x="409" y="263"/>
                </a:lnTo>
                <a:lnTo>
                  <a:pt x="409" y="263"/>
                </a:lnTo>
                <a:lnTo>
                  <a:pt x="409" y="263"/>
                </a:lnTo>
                <a:lnTo>
                  <a:pt x="409" y="263"/>
                </a:lnTo>
                <a:lnTo>
                  <a:pt x="409" y="263"/>
                </a:lnTo>
                <a:lnTo>
                  <a:pt x="409" y="263"/>
                </a:lnTo>
                <a:lnTo>
                  <a:pt x="408" y="263"/>
                </a:lnTo>
                <a:lnTo>
                  <a:pt x="408" y="263"/>
                </a:lnTo>
                <a:lnTo>
                  <a:pt x="408" y="264"/>
                </a:lnTo>
                <a:lnTo>
                  <a:pt x="408" y="264"/>
                </a:lnTo>
                <a:lnTo>
                  <a:pt x="408" y="264"/>
                </a:lnTo>
                <a:lnTo>
                  <a:pt x="408" y="264"/>
                </a:lnTo>
                <a:lnTo>
                  <a:pt x="408" y="264"/>
                </a:lnTo>
                <a:lnTo>
                  <a:pt x="408" y="264"/>
                </a:lnTo>
                <a:lnTo>
                  <a:pt x="408" y="265"/>
                </a:lnTo>
                <a:lnTo>
                  <a:pt x="408" y="265"/>
                </a:lnTo>
                <a:lnTo>
                  <a:pt x="408" y="266"/>
                </a:lnTo>
                <a:lnTo>
                  <a:pt x="408" y="266"/>
                </a:lnTo>
                <a:lnTo>
                  <a:pt x="407" y="267"/>
                </a:lnTo>
                <a:lnTo>
                  <a:pt x="407" y="267"/>
                </a:lnTo>
                <a:lnTo>
                  <a:pt x="407" y="267"/>
                </a:lnTo>
                <a:lnTo>
                  <a:pt x="407" y="267"/>
                </a:lnTo>
                <a:lnTo>
                  <a:pt x="406" y="268"/>
                </a:lnTo>
                <a:lnTo>
                  <a:pt x="406" y="268"/>
                </a:lnTo>
                <a:lnTo>
                  <a:pt x="406" y="269"/>
                </a:lnTo>
                <a:lnTo>
                  <a:pt x="406" y="270"/>
                </a:lnTo>
                <a:lnTo>
                  <a:pt x="406" y="270"/>
                </a:lnTo>
                <a:lnTo>
                  <a:pt x="406" y="270"/>
                </a:lnTo>
                <a:lnTo>
                  <a:pt x="406" y="271"/>
                </a:lnTo>
                <a:lnTo>
                  <a:pt x="406" y="271"/>
                </a:lnTo>
                <a:lnTo>
                  <a:pt x="406" y="272"/>
                </a:lnTo>
                <a:lnTo>
                  <a:pt x="406" y="272"/>
                </a:lnTo>
                <a:lnTo>
                  <a:pt x="407" y="273"/>
                </a:lnTo>
                <a:lnTo>
                  <a:pt x="408" y="274"/>
                </a:lnTo>
                <a:lnTo>
                  <a:pt x="408" y="274"/>
                </a:lnTo>
                <a:lnTo>
                  <a:pt x="409" y="275"/>
                </a:lnTo>
                <a:lnTo>
                  <a:pt x="409" y="275"/>
                </a:lnTo>
                <a:lnTo>
                  <a:pt x="409" y="275"/>
                </a:lnTo>
                <a:lnTo>
                  <a:pt x="409" y="276"/>
                </a:lnTo>
                <a:lnTo>
                  <a:pt x="409" y="276"/>
                </a:lnTo>
                <a:lnTo>
                  <a:pt x="409" y="276"/>
                </a:lnTo>
                <a:lnTo>
                  <a:pt x="409" y="277"/>
                </a:lnTo>
                <a:lnTo>
                  <a:pt x="409" y="278"/>
                </a:lnTo>
                <a:lnTo>
                  <a:pt x="409" y="278"/>
                </a:lnTo>
                <a:lnTo>
                  <a:pt x="410" y="278"/>
                </a:lnTo>
                <a:lnTo>
                  <a:pt x="410" y="278"/>
                </a:lnTo>
                <a:lnTo>
                  <a:pt x="411" y="279"/>
                </a:lnTo>
                <a:lnTo>
                  <a:pt x="411" y="280"/>
                </a:lnTo>
                <a:lnTo>
                  <a:pt x="411" y="280"/>
                </a:lnTo>
                <a:lnTo>
                  <a:pt x="411" y="280"/>
                </a:lnTo>
                <a:lnTo>
                  <a:pt x="411" y="280"/>
                </a:lnTo>
                <a:lnTo>
                  <a:pt x="411" y="280"/>
                </a:lnTo>
                <a:lnTo>
                  <a:pt x="411" y="280"/>
                </a:lnTo>
                <a:lnTo>
                  <a:pt x="411" y="280"/>
                </a:lnTo>
                <a:lnTo>
                  <a:pt x="411" y="280"/>
                </a:lnTo>
                <a:lnTo>
                  <a:pt x="411" y="280"/>
                </a:lnTo>
                <a:lnTo>
                  <a:pt x="411" y="281"/>
                </a:lnTo>
                <a:lnTo>
                  <a:pt x="411" y="281"/>
                </a:lnTo>
                <a:lnTo>
                  <a:pt x="411" y="281"/>
                </a:lnTo>
                <a:lnTo>
                  <a:pt x="411" y="281"/>
                </a:lnTo>
                <a:lnTo>
                  <a:pt x="411" y="281"/>
                </a:lnTo>
                <a:lnTo>
                  <a:pt x="411" y="281"/>
                </a:lnTo>
                <a:lnTo>
                  <a:pt x="411" y="282"/>
                </a:lnTo>
                <a:lnTo>
                  <a:pt x="411" y="282"/>
                </a:lnTo>
                <a:lnTo>
                  <a:pt x="411" y="282"/>
                </a:lnTo>
                <a:lnTo>
                  <a:pt x="411" y="282"/>
                </a:lnTo>
                <a:lnTo>
                  <a:pt x="410" y="282"/>
                </a:lnTo>
                <a:lnTo>
                  <a:pt x="410" y="282"/>
                </a:lnTo>
                <a:lnTo>
                  <a:pt x="410" y="282"/>
                </a:lnTo>
                <a:lnTo>
                  <a:pt x="410" y="282"/>
                </a:lnTo>
                <a:lnTo>
                  <a:pt x="410" y="283"/>
                </a:lnTo>
                <a:lnTo>
                  <a:pt x="410" y="283"/>
                </a:lnTo>
                <a:lnTo>
                  <a:pt x="410" y="283"/>
                </a:lnTo>
                <a:lnTo>
                  <a:pt x="410" y="283"/>
                </a:lnTo>
                <a:lnTo>
                  <a:pt x="410" y="283"/>
                </a:lnTo>
                <a:lnTo>
                  <a:pt x="410" y="284"/>
                </a:lnTo>
                <a:lnTo>
                  <a:pt x="410" y="284"/>
                </a:lnTo>
                <a:lnTo>
                  <a:pt x="410" y="284"/>
                </a:lnTo>
                <a:lnTo>
                  <a:pt x="410" y="284"/>
                </a:lnTo>
                <a:lnTo>
                  <a:pt x="410" y="285"/>
                </a:lnTo>
                <a:lnTo>
                  <a:pt x="410" y="285"/>
                </a:lnTo>
                <a:lnTo>
                  <a:pt x="410" y="285"/>
                </a:lnTo>
                <a:lnTo>
                  <a:pt x="410" y="285"/>
                </a:lnTo>
                <a:lnTo>
                  <a:pt x="409" y="285"/>
                </a:lnTo>
                <a:lnTo>
                  <a:pt x="409" y="286"/>
                </a:lnTo>
                <a:lnTo>
                  <a:pt x="409" y="286"/>
                </a:lnTo>
                <a:lnTo>
                  <a:pt x="409" y="286"/>
                </a:lnTo>
                <a:lnTo>
                  <a:pt x="409" y="286"/>
                </a:lnTo>
                <a:lnTo>
                  <a:pt x="409" y="286"/>
                </a:lnTo>
                <a:lnTo>
                  <a:pt x="409" y="286"/>
                </a:lnTo>
                <a:lnTo>
                  <a:pt x="408" y="287"/>
                </a:lnTo>
                <a:lnTo>
                  <a:pt x="408" y="287"/>
                </a:lnTo>
                <a:lnTo>
                  <a:pt x="408" y="287"/>
                </a:lnTo>
                <a:lnTo>
                  <a:pt x="408" y="287"/>
                </a:lnTo>
                <a:lnTo>
                  <a:pt x="407" y="287"/>
                </a:lnTo>
                <a:lnTo>
                  <a:pt x="407" y="287"/>
                </a:lnTo>
                <a:lnTo>
                  <a:pt x="407" y="287"/>
                </a:lnTo>
                <a:lnTo>
                  <a:pt x="407" y="287"/>
                </a:lnTo>
                <a:lnTo>
                  <a:pt x="407" y="287"/>
                </a:lnTo>
                <a:lnTo>
                  <a:pt x="407" y="287"/>
                </a:lnTo>
                <a:lnTo>
                  <a:pt x="406" y="287"/>
                </a:lnTo>
                <a:lnTo>
                  <a:pt x="406" y="287"/>
                </a:lnTo>
                <a:lnTo>
                  <a:pt x="406" y="287"/>
                </a:lnTo>
                <a:lnTo>
                  <a:pt x="406" y="287"/>
                </a:lnTo>
                <a:lnTo>
                  <a:pt x="406" y="287"/>
                </a:lnTo>
                <a:lnTo>
                  <a:pt x="406" y="287"/>
                </a:lnTo>
                <a:lnTo>
                  <a:pt x="405" y="287"/>
                </a:lnTo>
                <a:lnTo>
                  <a:pt x="405" y="287"/>
                </a:lnTo>
                <a:lnTo>
                  <a:pt x="405" y="287"/>
                </a:lnTo>
                <a:lnTo>
                  <a:pt x="405" y="287"/>
                </a:lnTo>
                <a:lnTo>
                  <a:pt x="405" y="287"/>
                </a:lnTo>
                <a:lnTo>
                  <a:pt x="405" y="287"/>
                </a:lnTo>
                <a:lnTo>
                  <a:pt x="405" y="287"/>
                </a:lnTo>
                <a:lnTo>
                  <a:pt x="404" y="287"/>
                </a:lnTo>
                <a:lnTo>
                  <a:pt x="404" y="288"/>
                </a:lnTo>
                <a:lnTo>
                  <a:pt x="404" y="288"/>
                </a:lnTo>
                <a:lnTo>
                  <a:pt x="404" y="288"/>
                </a:lnTo>
                <a:lnTo>
                  <a:pt x="404" y="289"/>
                </a:lnTo>
                <a:lnTo>
                  <a:pt x="404" y="289"/>
                </a:lnTo>
                <a:lnTo>
                  <a:pt x="403" y="289"/>
                </a:lnTo>
                <a:lnTo>
                  <a:pt x="403" y="290"/>
                </a:lnTo>
                <a:lnTo>
                  <a:pt x="403" y="290"/>
                </a:lnTo>
                <a:lnTo>
                  <a:pt x="403" y="290"/>
                </a:lnTo>
                <a:lnTo>
                  <a:pt x="403" y="290"/>
                </a:lnTo>
                <a:lnTo>
                  <a:pt x="403" y="291"/>
                </a:lnTo>
                <a:lnTo>
                  <a:pt x="403" y="291"/>
                </a:lnTo>
                <a:lnTo>
                  <a:pt x="403" y="291"/>
                </a:lnTo>
                <a:lnTo>
                  <a:pt x="403" y="291"/>
                </a:lnTo>
                <a:lnTo>
                  <a:pt x="403" y="291"/>
                </a:lnTo>
                <a:lnTo>
                  <a:pt x="403" y="292"/>
                </a:lnTo>
                <a:lnTo>
                  <a:pt x="402" y="292"/>
                </a:lnTo>
                <a:lnTo>
                  <a:pt x="402" y="292"/>
                </a:lnTo>
                <a:lnTo>
                  <a:pt x="402" y="292"/>
                </a:lnTo>
                <a:lnTo>
                  <a:pt x="402" y="292"/>
                </a:lnTo>
                <a:lnTo>
                  <a:pt x="401" y="292"/>
                </a:lnTo>
                <a:lnTo>
                  <a:pt x="401" y="292"/>
                </a:lnTo>
                <a:lnTo>
                  <a:pt x="401" y="292"/>
                </a:lnTo>
                <a:lnTo>
                  <a:pt x="401" y="292"/>
                </a:lnTo>
                <a:lnTo>
                  <a:pt x="400" y="292"/>
                </a:lnTo>
                <a:lnTo>
                  <a:pt x="400" y="292"/>
                </a:lnTo>
                <a:lnTo>
                  <a:pt x="400" y="292"/>
                </a:lnTo>
                <a:lnTo>
                  <a:pt x="399" y="293"/>
                </a:lnTo>
                <a:lnTo>
                  <a:pt x="399" y="293"/>
                </a:lnTo>
                <a:lnTo>
                  <a:pt x="399" y="294"/>
                </a:lnTo>
                <a:lnTo>
                  <a:pt x="399" y="294"/>
                </a:lnTo>
                <a:lnTo>
                  <a:pt x="399" y="294"/>
                </a:lnTo>
                <a:lnTo>
                  <a:pt x="399" y="295"/>
                </a:lnTo>
                <a:lnTo>
                  <a:pt x="398" y="295"/>
                </a:lnTo>
                <a:lnTo>
                  <a:pt x="398" y="296"/>
                </a:lnTo>
                <a:lnTo>
                  <a:pt x="398" y="296"/>
                </a:lnTo>
                <a:lnTo>
                  <a:pt x="398" y="296"/>
                </a:lnTo>
                <a:lnTo>
                  <a:pt x="397" y="296"/>
                </a:lnTo>
                <a:lnTo>
                  <a:pt x="397" y="296"/>
                </a:lnTo>
                <a:lnTo>
                  <a:pt x="397" y="296"/>
                </a:lnTo>
                <a:lnTo>
                  <a:pt x="396" y="296"/>
                </a:lnTo>
                <a:lnTo>
                  <a:pt x="396" y="296"/>
                </a:lnTo>
                <a:lnTo>
                  <a:pt x="396" y="297"/>
                </a:lnTo>
                <a:lnTo>
                  <a:pt x="395" y="297"/>
                </a:lnTo>
                <a:lnTo>
                  <a:pt x="394" y="297"/>
                </a:lnTo>
                <a:lnTo>
                  <a:pt x="394" y="297"/>
                </a:lnTo>
                <a:lnTo>
                  <a:pt x="394" y="297"/>
                </a:lnTo>
                <a:lnTo>
                  <a:pt x="393" y="296"/>
                </a:lnTo>
                <a:lnTo>
                  <a:pt x="393" y="296"/>
                </a:lnTo>
                <a:lnTo>
                  <a:pt x="393" y="296"/>
                </a:lnTo>
                <a:lnTo>
                  <a:pt x="393" y="296"/>
                </a:lnTo>
                <a:lnTo>
                  <a:pt x="393" y="296"/>
                </a:lnTo>
                <a:lnTo>
                  <a:pt x="393" y="296"/>
                </a:lnTo>
                <a:lnTo>
                  <a:pt x="393" y="296"/>
                </a:lnTo>
                <a:lnTo>
                  <a:pt x="393" y="296"/>
                </a:lnTo>
                <a:lnTo>
                  <a:pt x="393" y="296"/>
                </a:lnTo>
                <a:lnTo>
                  <a:pt x="393" y="296"/>
                </a:lnTo>
                <a:lnTo>
                  <a:pt x="392" y="296"/>
                </a:lnTo>
                <a:lnTo>
                  <a:pt x="392" y="296"/>
                </a:lnTo>
                <a:lnTo>
                  <a:pt x="392" y="296"/>
                </a:lnTo>
                <a:lnTo>
                  <a:pt x="391" y="296"/>
                </a:lnTo>
                <a:lnTo>
                  <a:pt x="391" y="296"/>
                </a:lnTo>
                <a:lnTo>
                  <a:pt x="391" y="296"/>
                </a:lnTo>
                <a:lnTo>
                  <a:pt x="391" y="296"/>
                </a:lnTo>
                <a:lnTo>
                  <a:pt x="390" y="296"/>
                </a:lnTo>
                <a:lnTo>
                  <a:pt x="390" y="296"/>
                </a:lnTo>
                <a:lnTo>
                  <a:pt x="390" y="296"/>
                </a:lnTo>
                <a:lnTo>
                  <a:pt x="390" y="296"/>
                </a:lnTo>
                <a:lnTo>
                  <a:pt x="390" y="296"/>
                </a:lnTo>
                <a:lnTo>
                  <a:pt x="389" y="296"/>
                </a:lnTo>
                <a:lnTo>
                  <a:pt x="389" y="296"/>
                </a:lnTo>
                <a:lnTo>
                  <a:pt x="389" y="296"/>
                </a:lnTo>
                <a:lnTo>
                  <a:pt x="389" y="296"/>
                </a:lnTo>
                <a:lnTo>
                  <a:pt x="389" y="295"/>
                </a:lnTo>
                <a:lnTo>
                  <a:pt x="388" y="295"/>
                </a:lnTo>
                <a:lnTo>
                  <a:pt x="388" y="295"/>
                </a:lnTo>
                <a:lnTo>
                  <a:pt x="388" y="295"/>
                </a:lnTo>
                <a:lnTo>
                  <a:pt x="387" y="294"/>
                </a:lnTo>
                <a:lnTo>
                  <a:pt x="387" y="294"/>
                </a:lnTo>
                <a:lnTo>
                  <a:pt x="386" y="293"/>
                </a:lnTo>
                <a:lnTo>
                  <a:pt x="386" y="293"/>
                </a:lnTo>
                <a:lnTo>
                  <a:pt x="386" y="293"/>
                </a:lnTo>
                <a:lnTo>
                  <a:pt x="385" y="294"/>
                </a:lnTo>
                <a:lnTo>
                  <a:pt x="385" y="294"/>
                </a:lnTo>
                <a:lnTo>
                  <a:pt x="385" y="294"/>
                </a:lnTo>
                <a:lnTo>
                  <a:pt x="384" y="294"/>
                </a:lnTo>
                <a:lnTo>
                  <a:pt x="384" y="294"/>
                </a:lnTo>
                <a:lnTo>
                  <a:pt x="384" y="294"/>
                </a:lnTo>
                <a:lnTo>
                  <a:pt x="384" y="295"/>
                </a:lnTo>
                <a:lnTo>
                  <a:pt x="384" y="295"/>
                </a:lnTo>
                <a:lnTo>
                  <a:pt x="383" y="295"/>
                </a:lnTo>
                <a:lnTo>
                  <a:pt x="383" y="295"/>
                </a:lnTo>
                <a:lnTo>
                  <a:pt x="383" y="295"/>
                </a:lnTo>
                <a:lnTo>
                  <a:pt x="383" y="296"/>
                </a:lnTo>
                <a:lnTo>
                  <a:pt x="383" y="296"/>
                </a:lnTo>
                <a:lnTo>
                  <a:pt x="382" y="296"/>
                </a:lnTo>
                <a:lnTo>
                  <a:pt x="382" y="296"/>
                </a:lnTo>
                <a:lnTo>
                  <a:pt x="382" y="296"/>
                </a:lnTo>
                <a:lnTo>
                  <a:pt x="381" y="296"/>
                </a:lnTo>
                <a:lnTo>
                  <a:pt x="381" y="296"/>
                </a:lnTo>
                <a:lnTo>
                  <a:pt x="381" y="296"/>
                </a:lnTo>
                <a:lnTo>
                  <a:pt x="381" y="296"/>
                </a:lnTo>
                <a:lnTo>
                  <a:pt x="381" y="296"/>
                </a:lnTo>
                <a:lnTo>
                  <a:pt x="381" y="296"/>
                </a:lnTo>
                <a:lnTo>
                  <a:pt x="381" y="296"/>
                </a:lnTo>
                <a:lnTo>
                  <a:pt x="380" y="296"/>
                </a:lnTo>
                <a:lnTo>
                  <a:pt x="380" y="297"/>
                </a:lnTo>
                <a:lnTo>
                  <a:pt x="380" y="297"/>
                </a:lnTo>
                <a:lnTo>
                  <a:pt x="380" y="297"/>
                </a:lnTo>
                <a:lnTo>
                  <a:pt x="380" y="297"/>
                </a:lnTo>
                <a:lnTo>
                  <a:pt x="380" y="297"/>
                </a:lnTo>
                <a:lnTo>
                  <a:pt x="380" y="297"/>
                </a:lnTo>
                <a:lnTo>
                  <a:pt x="380" y="297"/>
                </a:lnTo>
                <a:lnTo>
                  <a:pt x="380" y="297"/>
                </a:lnTo>
                <a:lnTo>
                  <a:pt x="380" y="297"/>
                </a:lnTo>
                <a:lnTo>
                  <a:pt x="380" y="297"/>
                </a:lnTo>
                <a:lnTo>
                  <a:pt x="380" y="298"/>
                </a:lnTo>
                <a:lnTo>
                  <a:pt x="379" y="298"/>
                </a:lnTo>
                <a:lnTo>
                  <a:pt x="379" y="298"/>
                </a:lnTo>
                <a:lnTo>
                  <a:pt x="379" y="298"/>
                </a:lnTo>
                <a:lnTo>
                  <a:pt x="379" y="298"/>
                </a:lnTo>
                <a:lnTo>
                  <a:pt x="379" y="298"/>
                </a:lnTo>
                <a:lnTo>
                  <a:pt x="379" y="298"/>
                </a:lnTo>
                <a:lnTo>
                  <a:pt x="379" y="298"/>
                </a:lnTo>
                <a:lnTo>
                  <a:pt x="379" y="298"/>
                </a:lnTo>
                <a:lnTo>
                  <a:pt x="378" y="298"/>
                </a:lnTo>
                <a:lnTo>
                  <a:pt x="378" y="298"/>
                </a:lnTo>
                <a:lnTo>
                  <a:pt x="378" y="298"/>
                </a:lnTo>
                <a:lnTo>
                  <a:pt x="378" y="298"/>
                </a:lnTo>
                <a:lnTo>
                  <a:pt x="378" y="298"/>
                </a:lnTo>
                <a:lnTo>
                  <a:pt x="378" y="298"/>
                </a:lnTo>
                <a:lnTo>
                  <a:pt x="378" y="298"/>
                </a:lnTo>
                <a:lnTo>
                  <a:pt x="378" y="298"/>
                </a:lnTo>
                <a:lnTo>
                  <a:pt x="378" y="299"/>
                </a:lnTo>
                <a:lnTo>
                  <a:pt x="377" y="299"/>
                </a:lnTo>
                <a:lnTo>
                  <a:pt x="377" y="299"/>
                </a:lnTo>
                <a:lnTo>
                  <a:pt x="377" y="299"/>
                </a:lnTo>
                <a:lnTo>
                  <a:pt x="377" y="298"/>
                </a:lnTo>
                <a:lnTo>
                  <a:pt x="377" y="298"/>
                </a:lnTo>
                <a:lnTo>
                  <a:pt x="377" y="298"/>
                </a:lnTo>
                <a:lnTo>
                  <a:pt x="377" y="298"/>
                </a:lnTo>
                <a:lnTo>
                  <a:pt x="377" y="298"/>
                </a:lnTo>
                <a:lnTo>
                  <a:pt x="376" y="298"/>
                </a:lnTo>
                <a:lnTo>
                  <a:pt x="376" y="298"/>
                </a:lnTo>
                <a:lnTo>
                  <a:pt x="376" y="298"/>
                </a:lnTo>
                <a:lnTo>
                  <a:pt x="376" y="298"/>
                </a:lnTo>
                <a:lnTo>
                  <a:pt x="376" y="298"/>
                </a:lnTo>
                <a:lnTo>
                  <a:pt x="376" y="298"/>
                </a:lnTo>
                <a:lnTo>
                  <a:pt x="376" y="298"/>
                </a:lnTo>
                <a:lnTo>
                  <a:pt x="376" y="298"/>
                </a:lnTo>
                <a:lnTo>
                  <a:pt x="376" y="298"/>
                </a:lnTo>
                <a:lnTo>
                  <a:pt x="376" y="298"/>
                </a:lnTo>
                <a:lnTo>
                  <a:pt x="376" y="298"/>
                </a:lnTo>
                <a:lnTo>
                  <a:pt x="375" y="298"/>
                </a:lnTo>
                <a:lnTo>
                  <a:pt x="375" y="298"/>
                </a:lnTo>
                <a:lnTo>
                  <a:pt x="375" y="298"/>
                </a:lnTo>
                <a:lnTo>
                  <a:pt x="375" y="298"/>
                </a:lnTo>
                <a:lnTo>
                  <a:pt x="375" y="298"/>
                </a:lnTo>
                <a:lnTo>
                  <a:pt x="375" y="298"/>
                </a:lnTo>
                <a:lnTo>
                  <a:pt x="375" y="298"/>
                </a:lnTo>
                <a:lnTo>
                  <a:pt x="375" y="298"/>
                </a:lnTo>
                <a:lnTo>
                  <a:pt x="375" y="298"/>
                </a:lnTo>
                <a:lnTo>
                  <a:pt x="374" y="298"/>
                </a:lnTo>
                <a:lnTo>
                  <a:pt x="374" y="298"/>
                </a:lnTo>
                <a:lnTo>
                  <a:pt x="374" y="298"/>
                </a:lnTo>
                <a:lnTo>
                  <a:pt x="374" y="298"/>
                </a:lnTo>
                <a:lnTo>
                  <a:pt x="374" y="298"/>
                </a:lnTo>
                <a:lnTo>
                  <a:pt x="374" y="297"/>
                </a:lnTo>
                <a:lnTo>
                  <a:pt x="374" y="297"/>
                </a:lnTo>
                <a:lnTo>
                  <a:pt x="373" y="297"/>
                </a:lnTo>
                <a:lnTo>
                  <a:pt x="373" y="297"/>
                </a:lnTo>
                <a:lnTo>
                  <a:pt x="373" y="297"/>
                </a:lnTo>
                <a:lnTo>
                  <a:pt x="373" y="297"/>
                </a:lnTo>
                <a:lnTo>
                  <a:pt x="373" y="297"/>
                </a:lnTo>
                <a:lnTo>
                  <a:pt x="373" y="297"/>
                </a:lnTo>
                <a:lnTo>
                  <a:pt x="373" y="297"/>
                </a:lnTo>
                <a:lnTo>
                  <a:pt x="373" y="297"/>
                </a:lnTo>
                <a:lnTo>
                  <a:pt x="372" y="297"/>
                </a:lnTo>
                <a:lnTo>
                  <a:pt x="372" y="297"/>
                </a:lnTo>
                <a:lnTo>
                  <a:pt x="372" y="297"/>
                </a:lnTo>
                <a:lnTo>
                  <a:pt x="372" y="298"/>
                </a:lnTo>
                <a:lnTo>
                  <a:pt x="371" y="298"/>
                </a:lnTo>
                <a:lnTo>
                  <a:pt x="370" y="298"/>
                </a:lnTo>
                <a:lnTo>
                  <a:pt x="370" y="298"/>
                </a:lnTo>
                <a:lnTo>
                  <a:pt x="369" y="298"/>
                </a:lnTo>
                <a:lnTo>
                  <a:pt x="369" y="299"/>
                </a:lnTo>
                <a:lnTo>
                  <a:pt x="369" y="299"/>
                </a:lnTo>
                <a:lnTo>
                  <a:pt x="368" y="299"/>
                </a:lnTo>
                <a:lnTo>
                  <a:pt x="368" y="298"/>
                </a:lnTo>
                <a:lnTo>
                  <a:pt x="368" y="298"/>
                </a:lnTo>
                <a:lnTo>
                  <a:pt x="367" y="298"/>
                </a:lnTo>
                <a:lnTo>
                  <a:pt x="367" y="297"/>
                </a:lnTo>
                <a:lnTo>
                  <a:pt x="367" y="297"/>
                </a:lnTo>
                <a:lnTo>
                  <a:pt x="367" y="297"/>
                </a:lnTo>
                <a:lnTo>
                  <a:pt x="367" y="297"/>
                </a:lnTo>
                <a:lnTo>
                  <a:pt x="366" y="297"/>
                </a:lnTo>
                <a:lnTo>
                  <a:pt x="366" y="297"/>
                </a:lnTo>
                <a:lnTo>
                  <a:pt x="366" y="297"/>
                </a:lnTo>
                <a:lnTo>
                  <a:pt x="366" y="297"/>
                </a:lnTo>
                <a:lnTo>
                  <a:pt x="366" y="297"/>
                </a:lnTo>
                <a:lnTo>
                  <a:pt x="366" y="297"/>
                </a:lnTo>
                <a:lnTo>
                  <a:pt x="366" y="297"/>
                </a:lnTo>
                <a:lnTo>
                  <a:pt x="366" y="297"/>
                </a:lnTo>
                <a:lnTo>
                  <a:pt x="365" y="298"/>
                </a:lnTo>
                <a:lnTo>
                  <a:pt x="365" y="298"/>
                </a:lnTo>
                <a:lnTo>
                  <a:pt x="365" y="298"/>
                </a:lnTo>
                <a:lnTo>
                  <a:pt x="365" y="298"/>
                </a:lnTo>
                <a:lnTo>
                  <a:pt x="365" y="298"/>
                </a:lnTo>
                <a:lnTo>
                  <a:pt x="365" y="298"/>
                </a:lnTo>
                <a:lnTo>
                  <a:pt x="365" y="298"/>
                </a:lnTo>
                <a:lnTo>
                  <a:pt x="365" y="298"/>
                </a:lnTo>
                <a:lnTo>
                  <a:pt x="365" y="298"/>
                </a:lnTo>
                <a:lnTo>
                  <a:pt x="365" y="299"/>
                </a:lnTo>
                <a:lnTo>
                  <a:pt x="365" y="299"/>
                </a:lnTo>
                <a:lnTo>
                  <a:pt x="365" y="299"/>
                </a:lnTo>
                <a:lnTo>
                  <a:pt x="365" y="299"/>
                </a:lnTo>
                <a:lnTo>
                  <a:pt x="364" y="299"/>
                </a:lnTo>
                <a:lnTo>
                  <a:pt x="364" y="299"/>
                </a:lnTo>
                <a:lnTo>
                  <a:pt x="364" y="299"/>
                </a:lnTo>
                <a:lnTo>
                  <a:pt x="364" y="299"/>
                </a:lnTo>
                <a:lnTo>
                  <a:pt x="364" y="299"/>
                </a:lnTo>
                <a:lnTo>
                  <a:pt x="364" y="299"/>
                </a:lnTo>
                <a:lnTo>
                  <a:pt x="364" y="299"/>
                </a:lnTo>
                <a:lnTo>
                  <a:pt x="364" y="299"/>
                </a:lnTo>
                <a:lnTo>
                  <a:pt x="363" y="299"/>
                </a:lnTo>
                <a:lnTo>
                  <a:pt x="363" y="299"/>
                </a:lnTo>
                <a:lnTo>
                  <a:pt x="363" y="299"/>
                </a:lnTo>
                <a:lnTo>
                  <a:pt x="363" y="300"/>
                </a:lnTo>
                <a:lnTo>
                  <a:pt x="363" y="300"/>
                </a:lnTo>
                <a:lnTo>
                  <a:pt x="363" y="300"/>
                </a:lnTo>
                <a:lnTo>
                  <a:pt x="363" y="300"/>
                </a:lnTo>
                <a:lnTo>
                  <a:pt x="363" y="300"/>
                </a:lnTo>
                <a:lnTo>
                  <a:pt x="363" y="300"/>
                </a:lnTo>
                <a:lnTo>
                  <a:pt x="363" y="300"/>
                </a:lnTo>
                <a:lnTo>
                  <a:pt x="363" y="300"/>
                </a:lnTo>
                <a:lnTo>
                  <a:pt x="363" y="300"/>
                </a:lnTo>
                <a:lnTo>
                  <a:pt x="363" y="301"/>
                </a:lnTo>
                <a:lnTo>
                  <a:pt x="363" y="301"/>
                </a:lnTo>
                <a:lnTo>
                  <a:pt x="363" y="301"/>
                </a:lnTo>
                <a:lnTo>
                  <a:pt x="363" y="301"/>
                </a:lnTo>
                <a:lnTo>
                  <a:pt x="363" y="301"/>
                </a:lnTo>
                <a:lnTo>
                  <a:pt x="363" y="301"/>
                </a:lnTo>
                <a:lnTo>
                  <a:pt x="363" y="301"/>
                </a:lnTo>
                <a:lnTo>
                  <a:pt x="363" y="302"/>
                </a:lnTo>
                <a:lnTo>
                  <a:pt x="363" y="302"/>
                </a:lnTo>
                <a:lnTo>
                  <a:pt x="363" y="302"/>
                </a:lnTo>
                <a:lnTo>
                  <a:pt x="363" y="302"/>
                </a:lnTo>
                <a:lnTo>
                  <a:pt x="363" y="302"/>
                </a:lnTo>
                <a:lnTo>
                  <a:pt x="363" y="302"/>
                </a:lnTo>
                <a:lnTo>
                  <a:pt x="363" y="302"/>
                </a:lnTo>
                <a:lnTo>
                  <a:pt x="363" y="303"/>
                </a:lnTo>
                <a:lnTo>
                  <a:pt x="363" y="303"/>
                </a:lnTo>
                <a:lnTo>
                  <a:pt x="363" y="303"/>
                </a:lnTo>
                <a:lnTo>
                  <a:pt x="363" y="303"/>
                </a:lnTo>
                <a:lnTo>
                  <a:pt x="363" y="304"/>
                </a:lnTo>
                <a:lnTo>
                  <a:pt x="363" y="304"/>
                </a:lnTo>
                <a:lnTo>
                  <a:pt x="363" y="304"/>
                </a:lnTo>
                <a:lnTo>
                  <a:pt x="363" y="304"/>
                </a:lnTo>
                <a:lnTo>
                  <a:pt x="363" y="304"/>
                </a:lnTo>
                <a:lnTo>
                  <a:pt x="363" y="304"/>
                </a:lnTo>
                <a:lnTo>
                  <a:pt x="363" y="304"/>
                </a:lnTo>
                <a:lnTo>
                  <a:pt x="363" y="304"/>
                </a:lnTo>
                <a:lnTo>
                  <a:pt x="363" y="304"/>
                </a:lnTo>
                <a:lnTo>
                  <a:pt x="362" y="304"/>
                </a:lnTo>
                <a:lnTo>
                  <a:pt x="362" y="304"/>
                </a:lnTo>
                <a:lnTo>
                  <a:pt x="362" y="304"/>
                </a:lnTo>
                <a:lnTo>
                  <a:pt x="362" y="304"/>
                </a:lnTo>
                <a:lnTo>
                  <a:pt x="362" y="304"/>
                </a:lnTo>
                <a:lnTo>
                  <a:pt x="362" y="304"/>
                </a:lnTo>
                <a:lnTo>
                  <a:pt x="362" y="304"/>
                </a:lnTo>
                <a:lnTo>
                  <a:pt x="362" y="304"/>
                </a:lnTo>
                <a:lnTo>
                  <a:pt x="362" y="304"/>
                </a:lnTo>
                <a:lnTo>
                  <a:pt x="362" y="304"/>
                </a:lnTo>
                <a:lnTo>
                  <a:pt x="362" y="305"/>
                </a:lnTo>
                <a:lnTo>
                  <a:pt x="362" y="305"/>
                </a:lnTo>
                <a:lnTo>
                  <a:pt x="362" y="305"/>
                </a:lnTo>
                <a:lnTo>
                  <a:pt x="362" y="305"/>
                </a:lnTo>
                <a:lnTo>
                  <a:pt x="361" y="306"/>
                </a:lnTo>
                <a:lnTo>
                  <a:pt x="361" y="306"/>
                </a:lnTo>
                <a:lnTo>
                  <a:pt x="361" y="306"/>
                </a:lnTo>
                <a:lnTo>
                  <a:pt x="361" y="306"/>
                </a:lnTo>
                <a:lnTo>
                  <a:pt x="361" y="305"/>
                </a:lnTo>
                <a:lnTo>
                  <a:pt x="360" y="305"/>
                </a:lnTo>
                <a:lnTo>
                  <a:pt x="360" y="305"/>
                </a:lnTo>
                <a:lnTo>
                  <a:pt x="360" y="305"/>
                </a:lnTo>
                <a:lnTo>
                  <a:pt x="360" y="306"/>
                </a:lnTo>
                <a:lnTo>
                  <a:pt x="360" y="306"/>
                </a:lnTo>
                <a:lnTo>
                  <a:pt x="360" y="306"/>
                </a:lnTo>
                <a:lnTo>
                  <a:pt x="359" y="306"/>
                </a:lnTo>
                <a:lnTo>
                  <a:pt x="359" y="306"/>
                </a:lnTo>
                <a:lnTo>
                  <a:pt x="359" y="307"/>
                </a:lnTo>
                <a:lnTo>
                  <a:pt x="359" y="307"/>
                </a:lnTo>
                <a:lnTo>
                  <a:pt x="359" y="307"/>
                </a:lnTo>
                <a:lnTo>
                  <a:pt x="359" y="307"/>
                </a:lnTo>
                <a:lnTo>
                  <a:pt x="358" y="307"/>
                </a:lnTo>
                <a:lnTo>
                  <a:pt x="358" y="307"/>
                </a:lnTo>
                <a:lnTo>
                  <a:pt x="358" y="307"/>
                </a:lnTo>
                <a:lnTo>
                  <a:pt x="358" y="307"/>
                </a:lnTo>
                <a:lnTo>
                  <a:pt x="358" y="307"/>
                </a:lnTo>
                <a:lnTo>
                  <a:pt x="358" y="307"/>
                </a:lnTo>
                <a:lnTo>
                  <a:pt x="357" y="307"/>
                </a:lnTo>
                <a:lnTo>
                  <a:pt x="357" y="307"/>
                </a:lnTo>
                <a:lnTo>
                  <a:pt x="357" y="307"/>
                </a:lnTo>
                <a:lnTo>
                  <a:pt x="357" y="307"/>
                </a:lnTo>
                <a:lnTo>
                  <a:pt x="357" y="307"/>
                </a:lnTo>
                <a:lnTo>
                  <a:pt x="357" y="307"/>
                </a:lnTo>
                <a:lnTo>
                  <a:pt x="357" y="307"/>
                </a:lnTo>
                <a:lnTo>
                  <a:pt x="357" y="306"/>
                </a:lnTo>
                <a:lnTo>
                  <a:pt x="357" y="306"/>
                </a:lnTo>
                <a:lnTo>
                  <a:pt x="357" y="306"/>
                </a:lnTo>
                <a:lnTo>
                  <a:pt x="356" y="306"/>
                </a:lnTo>
                <a:lnTo>
                  <a:pt x="356" y="306"/>
                </a:lnTo>
                <a:lnTo>
                  <a:pt x="356" y="306"/>
                </a:lnTo>
                <a:lnTo>
                  <a:pt x="356" y="307"/>
                </a:lnTo>
                <a:lnTo>
                  <a:pt x="356" y="307"/>
                </a:lnTo>
                <a:lnTo>
                  <a:pt x="356" y="307"/>
                </a:lnTo>
                <a:lnTo>
                  <a:pt x="356" y="307"/>
                </a:lnTo>
                <a:lnTo>
                  <a:pt x="355" y="307"/>
                </a:lnTo>
                <a:lnTo>
                  <a:pt x="355" y="307"/>
                </a:lnTo>
                <a:lnTo>
                  <a:pt x="355" y="308"/>
                </a:lnTo>
                <a:lnTo>
                  <a:pt x="354" y="308"/>
                </a:lnTo>
                <a:lnTo>
                  <a:pt x="354" y="308"/>
                </a:lnTo>
                <a:lnTo>
                  <a:pt x="353" y="309"/>
                </a:lnTo>
                <a:lnTo>
                  <a:pt x="353" y="309"/>
                </a:lnTo>
                <a:lnTo>
                  <a:pt x="353" y="309"/>
                </a:lnTo>
                <a:lnTo>
                  <a:pt x="353" y="309"/>
                </a:lnTo>
                <a:lnTo>
                  <a:pt x="353" y="310"/>
                </a:lnTo>
                <a:lnTo>
                  <a:pt x="352" y="311"/>
                </a:lnTo>
                <a:lnTo>
                  <a:pt x="352" y="312"/>
                </a:lnTo>
                <a:lnTo>
                  <a:pt x="351" y="313"/>
                </a:lnTo>
                <a:lnTo>
                  <a:pt x="352" y="314"/>
                </a:lnTo>
                <a:lnTo>
                  <a:pt x="351" y="314"/>
                </a:lnTo>
                <a:lnTo>
                  <a:pt x="350" y="315"/>
                </a:lnTo>
                <a:lnTo>
                  <a:pt x="350" y="315"/>
                </a:lnTo>
                <a:lnTo>
                  <a:pt x="350" y="315"/>
                </a:lnTo>
                <a:lnTo>
                  <a:pt x="350" y="315"/>
                </a:lnTo>
                <a:lnTo>
                  <a:pt x="350" y="315"/>
                </a:lnTo>
                <a:lnTo>
                  <a:pt x="350" y="315"/>
                </a:lnTo>
                <a:lnTo>
                  <a:pt x="349" y="315"/>
                </a:lnTo>
                <a:lnTo>
                  <a:pt x="349" y="315"/>
                </a:lnTo>
                <a:lnTo>
                  <a:pt x="349" y="315"/>
                </a:lnTo>
                <a:lnTo>
                  <a:pt x="349" y="315"/>
                </a:lnTo>
                <a:lnTo>
                  <a:pt x="349" y="316"/>
                </a:lnTo>
                <a:lnTo>
                  <a:pt x="349" y="316"/>
                </a:lnTo>
                <a:lnTo>
                  <a:pt x="349" y="316"/>
                </a:lnTo>
                <a:lnTo>
                  <a:pt x="349" y="316"/>
                </a:lnTo>
                <a:lnTo>
                  <a:pt x="349" y="316"/>
                </a:lnTo>
                <a:lnTo>
                  <a:pt x="349" y="316"/>
                </a:lnTo>
                <a:lnTo>
                  <a:pt x="349" y="316"/>
                </a:lnTo>
                <a:lnTo>
                  <a:pt x="349" y="316"/>
                </a:lnTo>
                <a:lnTo>
                  <a:pt x="349" y="317"/>
                </a:lnTo>
                <a:lnTo>
                  <a:pt x="350" y="317"/>
                </a:lnTo>
                <a:lnTo>
                  <a:pt x="350" y="317"/>
                </a:lnTo>
                <a:lnTo>
                  <a:pt x="350" y="317"/>
                </a:lnTo>
                <a:lnTo>
                  <a:pt x="350" y="317"/>
                </a:lnTo>
                <a:lnTo>
                  <a:pt x="350" y="317"/>
                </a:lnTo>
                <a:lnTo>
                  <a:pt x="350" y="317"/>
                </a:lnTo>
                <a:lnTo>
                  <a:pt x="350" y="317"/>
                </a:lnTo>
                <a:lnTo>
                  <a:pt x="350" y="318"/>
                </a:lnTo>
                <a:lnTo>
                  <a:pt x="350" y="318"/>
                </a:lnTo>
                <a:lnTo>
                  <a:pt x="350" y="318"/>
                </a:lnTo>
                <a:lnTo>
                  <a:pt x="350" y="318"/>
                </a:lnTo>
                <a:lnTo>
                  <a:pt x="349" y="318"/>
                </a:lnTo>
                <a:lnTo>
                  <a:pt x="349" y="319"/>
                </a:lnTo>
                <a:lnTo>
                  <a:pt x="349" y="319"/>
                </a:lnTo>
                <a:lnTo>
                  <a:pt x="349" y="319"/>
                </a:lnTo>
                <a:lnTo>
                  <a:pt x="349" y="320"/>
                </a:lnTo>
                <a:lnTo>
                  <a:pt x="349" y="320"/>
                </a:lnTo>
                <a:lnTo>
                  <a:pt x="349" y="321"/>
                </a:lnTo>
                <a:lnTo>
                  <a:pt x="349" y="321"/>
                </a:lnTo>
                <a:lnTo>
                  <a:pt x="348" y="321"/>
                </a:lnTo>
                <a:lnTo>
                  <a:pt x="348" y="321"/>
                </a:lnTo>
                <a:lnTo>
                  <a:pt x="348" y="322"/>
                </a:lnTo>
                <a:lnTo>
                  <a:pt x="347" y="322"/>
                </a:lnTo>
                <a:lnTo>
                  <a:pt x="347" y="322"/>
                </a:lnTo>
                <a:lnTo>
                  <a:pt x="347" y="322"/>
                </a:lnTo>
                <a:lnTo>
                  <a:pt x="347" y="322"/>
                </a:lnTo>
                <a:lnTo>
                  <a:pt x="347" y="322"/>
                </a:lnTo>
                <a:lnTo>
                  <a:pt x="346" y="323"/>
                </a:lnTo>
                <a:lnTo>
                  <a:pt x="345" y="323"/>
                </a:lnTo>
                <a:lnTo>
                  <a:pt x="346" y="323"/>
                </a:lnTo>
                <a:lnTo>
                  <a:pt x="346" y="323"/>
                </a:lnTo>
                <a:lnTo>
                  <a:pt x="346" y="323"/>
                </a:lnTo>
                <a:lnTo>
                  <a:pt x="346" y="323"/>
                </a:lnTo>
                <a:lnTo>
                  <a:pt x="346" y="323"/>
                </a:lnTo>
                <a:lnTo>
                  <a:pt x="346" y="323"/>
                </a:lnTo>
                <a:lnTo>
                  <a:pt x="346" y="324"/>
                </a:lnTo>
                <a:lnTo>
                  <a:pt x="346" y="324"/>
                </a:lnTo>
                <a:lnTo>
                  <a:pt x="347" y="324"/>
                </a:lnTo>
                <a:lnTo>
                  <a:pt x="347" y="324"/>
                </a:lnTo>
                <a:lnTo>
                  <a:pt x="347" y="324"/>
                </a:lnTo>
                <a:lnTo>
                  <a:pt x="347" y="324"/>
                </a:lnTo>
                <a:lnTo>
                  <a:pt x="347" y="325"/>
                </a:lnTo>
                <a:lnTo>
                  <a:pt x="347" y="325"/>
                </a:lnTo>
                <a:lnTo>
                  <a:pt x="347" y="325"/>
                </a:lnTo>
                <a:lnTo>
                  <a:pt x="347" y="325"/>
                </a:lnTo>
                <a:lnTo>
                  <a:pt x="347" y="325"/>
                </a:lnTo>
                <a:lnTo>
                  <a:pt x="347" y="325"/>
                </a:lnTo>
                <a:lnTo>
                  <a:pt x="347" y="326"/>
                </a:lnTo>
                <a:lnTo>
                  <a:pt x="347" y="326"/>
                </a:lnTo>
                <a:lnTo>
                  <a:pt x="347" y="326"/>
                </a:lnTo>
                <a:lnTo>
                  <a:pt x="347" y="326"/>
                </a:lnTo>
                <a:lnTo>
                  <a:pt x="348" y="326"/>
                </a:lnTo>
                <a:lnTo>
                  <a:pt x="348" y="327"/>
                </a:lnTo>
                <a:lnTo>
                  <a:pt x="348" y="327"/>
                </a:lnTo>
                <a:lnTo>
                  <a:pt x="348" y="327"/>
                </a:lnTo>
                <a:lnTo>
                  <a:pt x="348" y="327"/>
                </a:lnTo>
                <a:lnTo>
                  <a:pt x="348" y="328"/>
                </a:lnTo>
                <a:lnTo>
                  <a:pt x="348" y="328"/>
                </a:lnTo>
                <a:lnTo>
                  <a:pt x="348" y="328"/>
                </a:lnTo>
                <a:lnTo>
                  <a:pt x="348" y="328"/>
                </a:lnTo>
                <a:lnTo>
                  <a:pt x="348" y="328"/>
                </a:lnTo>
                <a:lnTo>
                  <a:pt x="348" y="328"/>
                </a:lnTo>
                <a:lnTo>
                  <a:pt x="348" y="329"/>
                </a:lnTo>
                <a:lnTo>
                  <a:pt x="348" y="329"/>
                </a:lnTo>
                <a:lnTo>
                  <a:pt x="348" y="329"/>
                </a:lnTo>
                <a:lnTo>
                  <a:pt x="348" y="330"/>
                </a:lnTo>
                <a:lnTo>
                  <a:pt x="348" y="330"/>
                </a:lnTo>
                <a:lnTo>
                  <a:pt x="348" y="330"/>
                </a:lnTo>
                <a:lnTo>
                  <a:pt x="348" y="330"/>
                </a:lnTo>
                <a:lnTo>
                  <a:pt x="347" y="330"/>
                </a:lnTo>
                <a:lnTo>
                  <a:pt x="347" y="330"/>
                </a:lnTo>
                <a:lnTo>
                  <a:pt x="347" y="330"/>
                </a:lnTo>
                <a:lnTo>
                  <a:pt x="347" y="331"/>
                </a:lnTo>
                <a:lnTo>
                  <a:pt x="346" y="331"/>
                </a:lnTo>
                <a:lnTo>
                  <a:pt x="346" y="331"/>
                </a:lnTo>
                <a:lnTo>
                  <a:pt x="346" y="331"/>
                </a:lnTo>
                <a:lnTo>
                  <a:pt x="346" y="332"/>
                </a:lnTo>
                <a:lnTo>
                  <a:pt x="346" y="332"/>
                </a:lnTo>
                <a:lnTo>
                  <a:pt x="346" y="333"/>
                </a:lnTo>
                <a:lnTo>
                  <a:pt x="346" y="333"/>
                </a:lnTo>
                <a:lnTo>
                  <a:pt x="346" y="333"/>
                </a:lnTo>
                <a:lnTo>
                  <a:pt x="346" y="333"/>
                </a:lnTo>
                <a:lnTo>
                  <a:pt x="346" y="333"/>
                </a:lnTo>
                <a:lnTo>
                  <a:pt x="346" y="334"/>
                </a:lnTo>
                <a:lnTo>
                  <a:pt x="346" y="334"/>
                </a:lnTo>
                <a:lnTo>
                  <a:pt x="346" y="334"/>
                </a:lnTo>
                <a:lnTo>
                  <a:pt x="346" y="334"/>
                </a:lnTo>
                <a:lnTo>
                  <a:pt x="346" y="334"/>
                </a:lnTo>
                <a:lnTo>
                  <a:pt x="346" y="334"/>
                </a:lnTo>
                <a:lnTo>
                  <a:pt x="346" y="335"/>
                </a:lnTo>
                <a:lnTo>
                  <a:pt x="346" y="335"/>
                </a:lnTo>
                <a:lnTo>
                  <a:pt x="346" y="335"/>
                </a:lnTo>
                <a:lnTo>
                  <a:pt x="346" y="335"/>
                </a:lnTo>
                <a:lnTo>
                  <a:pt x="346" y="335"/>
                </a:lnTo>
                <a:lnTo>
                  <a:pt x="346" y="336"/>
                </a:lnTo>
                <a:lnTo>
                  <a:pt x="346" y="336"/>
                </a:lnTo>
                <a:lnTo>
                  <a:pt x="346" y="336"/>
                </a:lnTo>
                <a:lnTo>
                  <a:pt x="346" y="336"/>
                </a:lnTo>
                <a:lnTo>
                  <a:pt x="346" y="336"/>
                </a:lnTo>
                <a:lnTo>
                  <a:pt x="346" y="336"/>
                </a:lnTo>
                <a:lnTo>
                  <a:pt x="346" y="336"/>
                </a:lnTo>
                <a:lnTo>
                  <a:pt x="345" y="337"/>
                </a:lnTo>
                <a:lnTo>
                  <a:pt x="345" y="337"/>
                </a:lnTo>
                <a:lnTo>
                  <a:pt x="345" y="337"/>
                </a:lnTo>
                <a:lnTo>
                  <a:pt x="345" y="337"/>
                </a:lnTo>
                <a:lnTo>
                  <a:pt x="345" y="337"/>
                </a:lnTo>
                <a:lnTo>
                  <a:pt x="345" y="338"/>
                </a:lnTo>
                <a:lnTo>
                  <a:pt x="344" y="338"/>
                </a:lnTo>
                <a:lnTo>
                  <a:pt x="344" y="338"/>
                </a:lnTo>
                <a:lnTo>
                  <a:pt x="344" y="338"/>
                </a:lnTo>
                <a:lnTo>
                  <a:pt x="344" y="338"/>
                </a:lnTo>
                <a:lnTo>
                  <a:pt x="344" y="338"/>
                </a:lnTo>
                <a:lnTo>
                  <a:pt x="344" y="338"/>
                </a:lnTo>
                <a:lnTo>
                  <a:pt x="343" y="338"/>
                </a:lnTo>
                <a:lnTo>
                  <a:pt x="343" y="338"/>
                </a:lnTo>
                <a:lnTo>
                  <a:pt x="343" y="339"/>
                </a:lnTo>
                <a:lnTo>
                  <a:pt x="343" y="339"/>
                </a:lnTo>
                <a:lnTo>
                  <a:pt x="343" y="339"/>
                </a:lnTo>
                <a:lnTo>
                  <a:pt x="343" y="339"/>
                </a:lnTo>
                <a:lnTo>
                  <a:pt x="342" y="339"/>
                </a:lnTo>
                <a:lnTo>
                  <a:pt x="342" y="340"/>
                </a:lnTo>
                <a:lnTo>
                  <a:pt x="342" y="340"/>
                </a:lnTo>
                <a:lnTo>
                  <a:pt x="342" y="340"/>
                </a:lnTo>
                <a:lnTo>
                  <a:pt x="342" y="340"/>
                </a:lnTo>
                <a:lnTo>
                  <a:pt x="341" y="340"/>
                </a:lnTo>
                <a:lnTo>
                  <a:pt x="341" y="340"/>
                </a:lnTo>
                <a:lnTo>
                  <a:pt x="341" y="341"/>
                </a:lnTo>
                <a:lnTo>
                  <a:pt x="341" y="341"/>
                </a:lnTo>
                <a:lnTo>
                  <a:pt x="341" y="341"/>
                </a:lnTo>
                <a:lnTo>
                  <a:pt x="341" y="341"/>
                </a:lnTo>
                <a:lnTo>
                  <a:pt x="340" y="341"/>
                </a:lnTo>
                <a:lnTo>
                  <a:pt x="340" y="341"/>
                </a:lnTo>
                <a:lnTo>
                  <a:pt x="340" y="341"/>
                </a:lnTo>
                <a:lnTo>
                  <a:pt x="340" y="341"/>
                </a:lnTo>
                <a:lnTo>
                  <a:pt x="340" y="341"/>
                </a:lnTo>
                <a:lnTo>
                  <a:pt x="339" y="342"/>
                </a:lnTo>
                <a:lnTo>
                  <a:pt x="338" y="342"/>
                </a:lnTo>
                <a:lnTo>
                  <a:pt x="338" y="342"/>
                </a:lnTo>
                <a:lnTo>
                  <a:pt x="338" y="342"/>
                </a:lnTo>
                <a:lnTo>
                  <a:pt x="338" y="341"/>
                </a:lnTo>
                <a:lnTo>
                  <a:pt x="338" y="341"/>
                </a:lnTo>
                <a:lnTo>
                  <a:pt x="337" y="341"/>
                </a:lnTo>
                <a:lnTo>
                  <a:pt x="337" y="341"/>
                </a:lnTo>
                <a:lnTo>
                  <a:pt x="337" y="341"/>
                </a:lnTo>
                <a:lnTo>
                  <a:pt x="337" y="342"/>
                </a:lnTo>
                <a:lnTo>
                  <a:pt x="337" y="342"/>
                </a:lnTo>
                <a:lnTo>
                  <a:pt x="337" y="342"/>
                </a:lnTo>
                <a:lnTo>
                  <a:pt x="337" y="342"/>
                </a:lnTo>
                <a:lnTo>
                  <a:pt x="336" y="342"/>
                </a:lnTo>
                <a:lnTo>
                  <a:pt x="336" y="342"/>
                </a:lnTo>
                <a:lnTo>
                  <a:pt x="336" y="342"/>
                </a:lnTo>
                <a:lnTo>
                  <a:pt x="335" y="342"/>
                </a:lnTo>
                <a:lnTo>
                  <a:pt x="335" y="343"/>
                </a:lnTo>
                <a:lnTo>
                  <a:pt x="335" y="343"/>
                </a:lnTo>
                <a:lnTo>
                  <a:pt x="335" y="343"/>
                </a:lnTo>
                <a:lnTo>
                  <a:pt x="334" y="343"/>
                </a:lnTo>
                <a:lnTo>
                  <a:pt x="334" y="343"/>
                </a:lnTo>
                <a:lnTo>
                  <a:pt x="334" y="343"/>
                </a:lnTo>
                <a:lnTo>
                  <a:pt x="334" y="343"/>
                </a:lnTo>
                <a:lnTo>
                  <a:pt x="333" y="344"/>
                </a:lnTo>
                <a:lnTo>
                  <a:pt x="333" y="344"/>
                </a:lnTo>
                <a:lnTo>
                  <a:pt x="333" y="344"/>
                </a:lnTo>
                <a:lnTo>
                  <a:pt x="333" y="344"/>
                </a:lnTo>
                <a:lnTo>
                  <a:pt x="333" y="345"/>
                </a:lnTo>
                <a:lnTo>
                  <a:pt x="333" y="345"/>
                </a:lnTo>
                <a:lnTo>
                  <a:pt x="333" y="345"/>
                </a:lnTo>
                <a:lnTo>
                  <a:pt x="333" y="345"/>
                </a:lnTo>
                <a:lnTo>
                  <a:pt x="333" y="345"/>
                </a:lnTo>
                <a:lnTo>
                  <a:pt x="333" y="345"/>
                </a:lnTo>
                <a:lnTo>
                  <a:pt x="332" y="345"/>
                </a:lnTo>
                <a:lnTo>
                  <a:pt x="333" y="345"/>
                </a:lnTo>
                <a:lnTo>
                  <a:pt x="333" y="346"/>
                </a:lnTo>
                <a:lnTo>
                  <a:pt x="332" y="346"/>
                </a:lnTo>
                <a:lnTo>
                  <a:pt x="332" y="346"/>
                </a:lnTo>
                <a:lnTo>
                  <a:pt x="332" y="346"/>
                </a:lnTo>
                <a:lnTo>
                  <a:pt x="332" y="347"/>
                </a:lnTo>
                <a:lnTo>
                  <a:pt x="332" y="347"/>
                </a:lnTo>
                <a:lnTo>
                  <a:pt x="332" y="347"/>
                </a:lnTo>
                <a:lnTo>
                  <a:pt x="332" y="347"/>
                </a:lnTo>
                <a:lnTo>
                  <a:pt x="331" y="348"/>
                </a:lnTo>
                <a:lnTo>
                  <a:pt x="331" y="348"/>
                </a:lnTo>
                <a:lnTo>
                  <a:pt x="331" y="348"/>
                </a:lnTo>
                <a:lnTo>
                  <a:pt x="331" y="348"/>
                </a:lnTo>
                <a:lnTo>
                  <a:pt x="330" y="349"/>
                </a:lnTo>
                <a:lnTo>
                  <a:pt x="330" y="349"/>
                </a:lnTo>
                <a:lnTo>
                  <a:pt x="330" y="349"/>
                </a:lnTo>
                <a:lnTo>
                  <a:pt x="330" y="349"/>
                </a:lnTo>
                <a:lnTo>
                  <a:pt x="327" y="349"/>
                </a:lnTo>
                <a:lnTo>
                  <a:pt x="327" y="348"/>
                </a:lnTo>
                <a:lnTo>
                  <a:pt x="327" y="349"/>
                </a:lnTo>
                <a:lnTo>
                  <a:pt x="326" y="350"/>
                </a:lnTo>
                <a:lnTo>
                  <a:pt x="326" y="350"/>
                </a:lnTo>
                <a:lnTo>
                  <a:pt x="326" y="351"/>
                </a:lnTo>
                <a:lnTo>
                  <a:pt x="326" y="352"/>
                </a:lnTo>
                <a:lnTo>
                  <a:pt x="326" y="352"/>
                </a:lnTo>
                <a:lnTo>
                  <a:pt x="325" y="353"/>
                </a:lnTo>
                <a:lnTo>
                  <a:pt x="324" y="353"/>
                </a:lnTo>
                <a:lnTo>
                  <a:pt x="324" y="354"/>
                </a:lnTo>
                <a:lnTo>
                  <a:pt x="323" y="354"/>
                </a:lnTo>
                <a:lnTo>
                  <a:pt x="324" y="354"/>
                </a:lnTo>
                <a:lnTo>
                  <a:pt x="324" y="355"/>
                </a:lnTo>
                <a:lnTo>
                  <a:pt x="324" y="355"/>
                </a:lnTo>
                <a:lnTo>
                  <a:pt x="324" y="355"/>
                </a:lnTo>
                <a:lnTo>
                  <a:pt x="324" y="355"/>
                </a:lnTo>
                <a:lnTo>
                  <a:pt x="325" y="355"/>
                </a:lnTo>
                <a:lnTo>
                  <a:pt x="325" y="356"/>
                </a:lnTo>
                <a:lnTo>
                  <a:pt x="325" y="356"/>
                </a:lnTo>
                <a:lnTo>
                  <a:pt x="325" y="356"/>
                </a:lnTo>
                <a:lnTo>
                  <a:pt x="326" y="357"/>
                </a:lnTo>
                <a:lnTo>
                  <a:pt x="326" y="357"/>
                </a:lnTo>
                <a:lnTo>
                  <a:pt x="326" y="357"/>
                </a:lnTo>
                <a:lnTo>
                  <a:pt x="327" y="358"/>
                </a:lnTo>
                <a:lnTo>
                  <a:pt x="327" y="358"/>
                </a:lnTo>
                <a:lnTo>
                  <a:pt x="327" y="358"/>
                </a:lnTo>
                <a:lnTo>
                  <a:pt x="328" y="359"/>
                </a:lnTo>
                <a:lnTo>
                  <a:pt x="328" y="359"/>
                </a:lnTo>
                <a:lnTo>
                  <a:pt x="328" y="359"/>
                </a:lnTo>
                <a:lnTo>
                  <a:pt x="328" y="359"/>
                </a:lnTo>
                <a:lnTo>
                  <a:pt x="329" y="360"/>
                </a:lnTo>
                <a:lnTo>
                  <a:pt x="329" y="360"/>
                </a:lnTo>
                <a:lnTo>
                  <a:pt x="329" y="360"/>
                </a:lnTo>
                <a:lnTo>
                  <a:pt x="329" y="360"/>
                </a:lnTo>
                <a:lnTo>
                  <a:pt x="330" y="360"/>
                </a:lnTo>
                <a:lnTo>
                  <a:pt x="330" y="361"/>
                </a:lnTo>
                <a:lnTo>
                  <a:pt x="331" y="361"/>
                </a:lnTo>
                <a:lnTo>
                  <a:pt x="331" y="361"/>
                </a:lnTo>
                <a:lnTo>
                  <a:pt x="331" y="361"/>
                </a:lnTo>
                <a:lnTo>
                  <a:pt x="331" y="361"/>
                </a:lnTo>
                <a:lnTo>
                  <a:pt x="331" y="361"/>
                </a:lnTo>
                <a:lnTo>
                  <a:pt x="331" y="362"/>
                </a:lnTo>
                <a:lnTo>
                  <a:pt x="331" y="362"/>
                </a:lnTo>
                <a:lnTo>
                  <a:pt x="331" y="362"/>
                </a:lnTo>
                <a:lnTo>
                  <a:pt x="331" y="362"/>
                </a:lnTo>
                <a:lnTo>
                  <a:pt x="331" y="362"/>
                </a:lnTo>
                <a:lnTo>
                  <a:pt x="331" y="362"/>
                </a:lnTo>
                <a:lnTo>
                  <a:pt x="331" y="362"/>
                </a:lnTo>
                <a:lnTo>
                  <a:pt x="331" y="362"/>
                </a:lnTo>
                <a:lnTo>
                  <a:pt x="331" y="363"/>
                </a:lnTo>
                <a:lnTo>
                  <a:pt x="331" y="363"/>
                </a:lnTo>
                <a:lnTo>
                  <a:pt x="331" y="363"/>
                </a:lnTo>
                <a:lnTo>
                  <a:pt x="331" y="363"/>
                </a:lnTo>
                <a:lnTo>
                  <a:pt x="330" y="363"/>
                </a:lnTo>
                <a:lnTo>
                  <a:pt x="330" y="363"/>
                </a:lnTo>
                <a:lnTo>
                  <a:pt x="330" y="363"/>
                </a:lnTo>
                <a:lnTo>
                  <a:pt x="330" y="363"/>
                </a:lnTo>
                <a:lnTo>
                  <a:pt x="330" y="363"/>
                </a:lnTo>
                <a:lnTo>
                  <a:pt x="330" y="363"/>
                </a:lnTo>
                <a:lnTo>
                  <a:pt x="330" y="363"/>
                </a:lnTo>
                <a:lnTo>
                  <a:pt x="329" y="363"/>
                </a:lnTo>
                <a:lnTo>
                  <a:pt x="329" y="363"/>
                </a:lnTo>
                <a:lnTo>
                  <a:pt x="329" y="363"/>
                </a:lnTo>
                <a:lnTo>
                  <a:pt x="329" y="363"/>
                </a:lnTo>
                <a:lnTo>
                  <a:pt x="329" y="363"/>
                </a:lnTo>
                <a:lnTo>
                  <a:pt x="329" y="363"/>
                </a:lnTo>
                <a:lnTo>
                  <a:pt x="329" y="363"/>
                </a:lnTo>
                <a:lnTo>
                  <a:pt x="329" y="363"/>
                </a:lnTo>
                <a:lnTo>
                  <a:pt x="329" y="363"/>
                </a:lnTo>
                <a:lnTo>
                  <a:pt x="328" y="362"/>
                </a:lnTo>
                <a:lnTo>
                  <a:pt x="328" y="362"/>
                </a:lnTo>
                <a:lnTo>
                  <a:pt x="328" y="362"/>
                </a:lnTo>
                <a:lnTo>
                  <a:pt x="328" y="362"/>
                </a:lnTo>
                <a:lnTo>
                  <a:pt x="328" y="362"/>
                </a:lnTo>
                <a:lnTo>
                  <a:pt x="327" y="362"/>
                </a:lnTo>
                <a:lnTo>
                  <a:pt x="327" y="362"/>
                </a:lnTo>
                <a:lnTo>
                  <a:pt x="327" y="362"/>
                </a:lnTo>
                <a:lnTo>
                  <a:pt x="327" y="362"/>
                </a:lnTo>
                <a:lnTo>
                  <a:pt x="326" y="363"/>
                </a:lnTo>
                <a:lnTo>
                  <a:pt x="326" y="363"/>
                </a:lnTo>
                <a:lnTo>
                  <a:pt x="326" y="363"/>
                </a:lnTo>
                <a:lnTo>
                  <a:pt x="326" y="363"/>
                </a:lnTo>
                <a:lnTo>
                  <a:pt x="326" y="363"/>
                </a:lnTo>
                <a:lnTo>
                  <a:pt x="326" y="363"/>
                </a:lnTo>
                <a:lnTo>
                  <a:pt x="325" y="363"/>
                </a:lnTo>
                <a:lnTo>
                  <a:pt x="325" y="363"/>
                </a:lnTo>
                <a:lnTo>
                  <a:pt x="325" y="363"/>
                </a:lnTo>
                <a:lnTo>
                  <a:pt x="324" y="363"/>
                </a:lnTo>
                <a:lnTo>
                  <a:pt x="324" y="363"/>
                </a:lnTo>
                <a:lnTo>
                  <a:pt x="324" y="364"/>
                </a:lnTo>
                <a:lnTo>
                  <a:pt x="324" y="364"/>
                </a:lnTo>
                <a:lnTo>
                  <a:pt x="323" y="364"/>
                </a:lnTo>
                <a:lnTo>
                  <a:pt x="323" y="364"/>
                </a:lnTo>
                <a:lnTo>
                  <a:pt x="323" y="364"/>
                </a:lnTo>
                <a:lnTo>
                  <a:pt x="323" y="364"/>
                </a:lnTo>
                <a:lnTo>
                  <a:pt x="323" y="364"/>
                </a:lnTo>
                <a:lnTo>
                  <a:pt x="322" y="364"/>
                </a:lnTo>
                <a:lnTo>
                  <a:pt x="322" y="364"/>
                </a:lnTo>
                <a:lnTo>
                  <a:pt x="322" y="364"/>
                </a:lnTo>
                <a:lnTo>
                  <a:pt x="322" y="365"/>
                </a:lnTo>
                <a:lnTo>
                  <a:pt x="322" y="365"/>
                </a:lnTo>
                <a:lnTo>
                  <a:pt x="322" y="365"/>
                </a:lnTo>
                <a:lnTo>
                  <a:pt x="321" y="365"/>
                </a:lnTo>
                <a:lnTo>
                  <a:pt x="321" y="365"/>
                </a:lnTo>
                <a:lnTo>
                  <a:pt x="321" y="365"/>
                </a:lnTo>
                <a:lnTo>
                  <a:pt x="321" y="365"/>
                </a:lnTo>
                <a:lnTo>
                  <a:pt x="321" y="366"/>
                </a:lnTo>
                <a:lnTo>
                  <a:pt x="320" y="366"/>
                </a:lnTo>
                <a:lnTo>
                  <a:pt x="320" y="366"/>
                </a:lnTo>
                <a:lnTo>
                  <a:pt x="320" y="366"/>
                </a:lnTo>
                <a:lnTo>
                  <a:pt x="320" y="367"/>
                </a:lnTo>
                <a:lnTo>
                  <a:pt x="319" y="367"/>
                </a:lnTo>
                <a:lnTo>
                  <a:pt x="319" y="367"/>
                </a:lnTo>
                <a:lnTo>
                  <a:pt x="319" y="367"/>
                </a:lnTo>
                <a:lnTo>
                  <a:pt x="319" y="367"/>
                </a:lnTo>
                <a:lnTo>
                  <a:pt x="318" y="367"/>
                </a:lnTo>
                <a:lnTo>
                  <a:pt x="318" y="367"/>
                </a:lnTo>
                <a:lnTo>
                  <a:pt x="318" y="367"/>
                </a:lnTo>
                <a:lnTo>
                  <a:pt x="318" y="368"/>
                </a:lnTo>
                <a:lnTo>
                  <a:pt x="318" y="368"/>
                </a:lnTo>
                <a:lnTo>
                  <a:pt x="317" y="368"/>
                </a:lnTo>
                <a:lnTo>
                  <a:pt x="317" y="368"/>
                </a:lnTo>
                <a:lnTo>
                  <a:pt x="317" y="369"/>
                </a:lnTo>
                <a:lnTo>
                  <a:pt x="317" y="369"/>
                </a:lnTo>
                <a:lnTo>
                  <a:pt x="316" y="369"/>
                </a:lnTo>
                <a:lnTo>
                  <a:pt x="316" y="370"/>
                </a:lnTo>
                <a:lnTo>
                  <a:pt x="316" y="370"/>
                </a:lnTo>
                <a:lnTo>
                  <a:pt x="316" y="370"/>
                </a:lnTo>
                <a:lnTo>
                  <a:pt x="316" y="370"/>
                </a:lnTo>
                <a:lnTo>
                  <a:pt x="316" y="370"/>
                </a:lnTo>
                <a:lnTo>
                  <a:pt x="316" y="370"/>
                </a:lnTo>
                <a:lnTo>
                  <a:pt x="315" y="370"/>
                </a:lnTo>
                <a:lnTo>
                  <a:pt x="315" y="370"/>
                </a:lnTo>
                <a:lnTo>
                  <a:pt x="315" y="370"/>
                </a:lnTo>
                <a:lnTo>
                  <a:pt x="315" y="370"/>
                </a:lnTo>
                <a:lnTo>
                  <a:pt x="315" y="370"/>
                </a:lnTo>
                <a:lnTo>
                  <a:pt x="315" y="370"/>
                </a:lnTo>
                <a:lnTo>
                  <a:pt x="315" y="370"/>
                </a:lnTo>
                <a:lnTo>
                  <a:pt x="315" y="370"/>
                </a:lnTo>
                <a:lnTo>
                  <a:pt x="314" y="370"/>
                </a:lnTo>
                <a:lnTo>
                  <a:pt x="314" y="370"/>
                </a:lnTo>
                <a:lnTo>
                  <a:pt x="314" y="370"/>
                </a:lnTo>
                <a:lnTo>
                  <a:pt x="314" y="370"/>
                </a:lnTo>
                <a:lnTo>
                  <a:pt x="313" y="370"/>
                </a:lnTo>
                <a:lnTo>
                  <a:pt x="313" y="370"/>
                </a:lnTo>
                <a:lnTo>
                  <a:pt x="313" y="370"/>
                </a:lnTo>
                <a:lnTo>
                  <a:pt x="313" y="370"/>
                </a:lnTo>
                <a:lnTo>
                  <a:pt x="313" y="370"/>
                </a:lnTo>
                <a:lnTo>
                  <a:pt x="313" y="370"/>
                </a:lnTo>
                <a:lnTo>
                  <a:pt x="313" y="370"/>
                </a:lnTo>
                <a:lnTo>
                  <a:pt x="312" y="370"/>
                </a:lnTo>
                <a:lnTo>
                  <a:pt x="312" y="370"/>
                </a:lnTo>
                <a:lnTo>
                  <a:pt x="312" y="370"/>
                </a:lnTo>
                <a:lnTo>
                  <a:pt x="312" y="370"/>
                </a:lnTo>
                <a:lnTo>
                  <a:pt x="312" y="370"/>
                </a:lnTo>
                <a:lnTo>
                  <a:pt x="312" y="371"/>
                </a:lnTo>
                <a:lnTo>
                  <a:pt x="312" y="371"/>
                </a:lnTo>
                <a:lnTo>
                  <a:pt x="312" y="371"/>
                </a:lnTo>
                <a:lnTo>
                  <a:pt x="312" y="371"/>
                </a:lnTo>
                <a:lnTo>
                  <a:pt x="312" y="371"/>
                </a:lnTo>
                <a:lnTo>
                  <a:pt x="312" y="371"/>
                </a:lnTo>
                <a:lnTo>
                  <a:pt x="311" y="371"/>
                </a:lnTo>
                <a:lnTo>
                  <a:pt x="311" y="371"/>
                </a:lnTo>
                <a:lnTo>
                  <a:pt x="311" y="371"/>
                </a:lnTo>
                <a:lnTo>
                  <a:pt x="311" y="371"/>
                </a:lnTo>
                <a:lnTo>
                  <a:pt x="311" y="371"/>
                </a:lnTo>
                <a:lnTo>
                  <a:pt x="310" y="371"/>
                </a:lnTo>
                <a:lnTo>
                  <a:pt x="310" y="371"/>
                </a:lnTo>
                <a:lnTo>
                  <a:pt x="310" y="372"/>
                </a:lnTo>
                <a:lnTo>
                  <a:pt x="310" y="372"/>
                </a:lnTo>
                <a:lnTo>
                  <a:pt x="310" y="372"/>
                </a:lnTo>
                <a:lnTo>
                  <a:pt x="310" y="372"/>
                </a:lnTo>
                <a:lnTo>
                  <a:pt x="310" y="372"/>
                </a:lnTo>
                <a:lnTo>
                  <a:pt x="309" y="372"/>
                </a:lnTo>
                <a:lnTo>
                  <a:pt x="309" y="372"/>
                </a:lnTo>
                <a:lnTo>
                  <a:pt x="309" y="372"/>
                </a:lnTo>
                <a:lnTo>
                  <a:pt x="309" y="372"/>
                </a:lnTo>
                <a:lnTo>
                  <a:pt x="309" y="372"/>
                </a:lnTo>
                <a:lnTo>
                  <a:pt x="309" y="372"/>
                </a:lnTo>
                <a:lnTo>
                  <a:pt x="309" y="373"/>
                </a:lnTo>
                <a:lnTo>
                  <a:pt x="308" y="373"/>
                </a:lnTo>
                <a:lnTo>
                  <a:pt x="308" y="373"/>
                </a:lnTo>
                <a:lnTo>
                  <a:pt x="308" y="373"/>
                </a:lnTo>
                <a:lnTo>
                  <a:pt x="308" y="373"/>
                </a:lnTo>
                <a:lnTo>
                  <a:pt x="308" y="373"/>
                </a:lnTo>
                <a:lnTo>
                  <a:pt x="308" y="374"/>
                </a:lnTo>
                <a:lnTo>
                  <a:pt x="308" y="374"/>
                </a:lnTo>
                <a:lnTo>
                  <a:pt x="307" y="374"/>
                </a:lnTo>
                <a:lnTo>
                  <a:pt x="307" y="374"/>
                </a:lnTo>
                <a:lnTo>
                  <a:pt x="307" y="374"/>
                </a:lnTo>
                <a:lnTo>
                  <a:pt x="307" y="374"/>
                </a:lnTo>
                <a:lnTo>
                  <a:pt x="307" y="374"/>
                </a:lnTo>
                <a:lnTo>
                  <a:pt x="307" y="375"/>
                </a:lnTo>
                <a:lnTo>
                  <a:pt x="306" y="375"/>
                </a:lnTo>
                <a:lnTo>
                  <a:pt x="306" y="375"/>
                </a:lnTo>
                <a:lnTo>
                  <a:pt x="306" y="375"/>
                </a:lnTo>
                <a:lnTo>
                  <a:pt x="306" y="375"/>
                </a:lnTo>
                <a:lnTo>
                  <a:pt x="306" y="375"/>
                </a:lnTo>
                <a:lnTo>
                  <a:pt x="306" y="375"/>
                </a:lnTo>
                <a:lnTo>
                  <a:pt x="306" y="375"/>
                </a:lnTo>
                <a:lnTo>
                  <a:pt x="306" y="376"/>
                </a:lnTo>
                <a:lnTo>
                  <a:pt x="306" y="376"/>
                </a:lnTo>
                <a:lnTo>
                  <a:pt x="306" y="376"/>
                </a:lnTo>
                <a:lnTo>
                  <a:pt x="306" y="376"/>
                </a:lnTo>
                <a:lnTo>
                  <a:pt x="305" y="376"/>
                </a:lnTo>
                <a:lnTo>
                  <a:pt x="305" y="377"/>
                </a:lnTo>
                <a:lnTo>
                  <a:pt x="305" y="377"/>
                </a:lnTo>
                <a:lnTo>
                  <a:pt x="305" y="377"/>
                </a:lnTo>
                <a:lnTo>
                  <a:pt x="305" y="377"/>
                </a:lnTo>
                <a:lnTo>
                  <a:pt x="304" y="377"/>
                </a:lnTo>
                <a:lnTo>
                  <a:pt x="304" y="378"/>
                </a:lnTo>
                <a:lnTo>
                  <a:pt x="304" y="378"/>
                </a:lnTo>
                <a:lnTo>
                  <a:pt x="304" y="378"/>
                </a:lnTo>
                <a:lnTo>
                  <a:pt x="304" y="378"/>
                </a:lnTo>
                <a:lnTo>
                  <a:pt x="303" y="378"/>
                </a:lnTo>
                <a:lnTo>
                  <a:pt x="303" y="378"/>
                </a:lnTo>
                <a:lnTo>
                  <a:pt x="303" y="378"/>
                </a:lnTo>
                <a:lnTo>
                  <a:pt x="302" y="378"/>
                </a:lnTo>
                <a:lnTo>
                  <a:pt x="302" y="378"/>
                </a:lnTo>
                <a:lnTo>
                  <a:pt x="302" y="378"/>
                </a:lnTo>
                <a:lnTo>
                  <a:pt x="302" y="378"/>
                </a:lnTo>
                <a:lnTo>
                  <a:pt x="302" y="378"/>
                </a:lnTo>
                <a:lnTo>
                  <a:pt x="302" y="378"/>
                </a:lnTo>
                <a:lnTo>
                  <a:pt x="302" y="378"/>
                </a:lnTo>
                <a:lnTo>
                  <a:pt x="301" y="378"/>
                </a:lnTo>
                <a:lnTo>
                  <a:pt x="301" y="378"/>
                </a:lnTo>
                <a:lnTo>
                  <a:pt x="301" y="378"/>
                </a:lnTo>
                <a:lnTo>
                  <a:pt x="301" y="378"/>
                </a:lnTo>
                <a:lnTo>
                  <a:pt x="301" y="378"/>
                </a:lnTo>
                <a:lnTo>
                  <a:pt x="301" y="378"/>
                </a:lnTo>
                <a:lnTo>
                  <a:pt x="300" y="378"/>
                </a:lnTo>
                <a:lnTo>
                  <a:pt x="300" y="378"/>
                </a:lnTo>
                <a:lnTo>
                  <a:pt x="300" y="378"/>
                </a:lnTo>
                <a:lnTo>
                  <a:pt x="300" y="378"/>
                </a:lnTo>
                <a:lnTo>
                  <a:pt x="300" y="378"/>
                </a:lnTo>
                <a:lnTo>
                  <a:pt x="300" y="378"/>
                </a:lnTo>
                <a:lnTo>
                  <a:pt x="300" y="378"/>
                </a:lnTo>
                <a:lnTo>
                  <a:pt x="299" y="379"/>
                </a:lnTo>
                <a:lnTo>
                  <a:pt x="299" y="379"/>
                </a:lnTo>
                <a:lnTo>
                  <a:pt x="299" y="379"/>
                </a:lnTo>
                <a:lnTo>
                  <a:pt x="299" y="379"/>
                </a:lnTo>
                <a:lnTo>
                  <a:pt x="299" y="379"/>
                </a:lnTo>
                <a:lnTo>
                  <a:pt x="299" y="380"/>
                </a:lnTo>
                <a:lnTo>
                  <a:pt x="299" y="380"/>
                </a:lnTo>
                <a:lnTo>
                  <a:pt x="299" y="380"/>
                </a:lnTo>
                <a:lnTo>
                  <a:pt x="299" y="380"/>
                </a:lnTo>
                <a:lnTo>
                  <a:pt x="299" y="380"/>
                </a:lnTo>
                <a:lnTo>
                  <a:pt x="299" y="380"/>
                </a:lnTo>
                <a:lnTo>
                  <a:pt x="299" y="380"/>
                </a:lnTo>
                <a:lnTo>
                  <a:pt x="299" y="380"/>
                </a:lnTo>
                <a:lnTo>
                  <a:pt x="299" y="380"/>
                </a:lnTo>
                <a:lnTo>
                  <a:pt x="300" y="381"/>
                </a:lnTo>
                <a:lnTo>
                  <a:pt x="300" y="381"/>
                </a:lnTo>
                <a:lnTo>
                  <a:pt x="300" y="381"/>
                </a:lnTo>
                <a:lnTo>
                  <a:pt x="300" y="381"/>
                </a:lnTo>
                <a:lnTo>
                  <a:pt x="300" y="381"/>
                </a:lnTo>
                <a:lnTo>
                  <a:pt x="300" y="381"/>
                </a:lnTo>
                <a:lnTo>
                  <a:pt x="300" y="382"/>
                </a:lnTo>
                <a:lnTo>
                  <a:pt x="300" y="382"/>
                </a:lnTo>
                <a:lnTo>
                  <a:pt x="301" y="382"/>
                </a:lnTo>
                <a:lnTo>
                  <a:pt x="301" y="382"/>
                </a:lnTo>
                <a:lnTo>
                  <a:pt x="301" y="382"/>
                </a:lnTo>
                <a:lnTo>
                  <a:pt x="301" y="382"/>
                </a:lnTo>
                <a:lnTo>
                  <a:pt x="301" y="382"/>
                </a:lnTo>
                <a:lnTo>
                  <a:pt x="301" y="383"/>
                </a:lnTo>
                <a:lnTo>
                  <a:pt x="301" y="383"/>
                </a:lnTo>
                <a:lnTo>
                  <a:pt x="301" y="383"/>
                </a:lnTo>
                <a:lnTo>
                  <a:pt x="301" y="383"/>
                </a:lnTo>
                <a:lnTo>
                  <a:pt x="301" y="383"/>
                </a:lnTo>
                <a:lnTo>
                  <a:pt x="301" y="383"/>
                </a:lnTo>
                <a:lnTo>
                  <a:pt x="300" y="383"/>
                </a:lnTo>
                <a:lnTo>
                  <a:pt x="300" y="383"/>
                </a:lnTo>
                <a:lnTo>
                  <a:pt x="300" y="384"/>
                </a:lnTo>
                <a:lnTo>
                  <a:pt x="299" y="384"/>
                </a:lnTo>
                <a:lnTo>
                  <a:pt x="299" y="384"/>
                </a:lnTo>
                <a:lnTo>
                  <a:pt x="299" y="385"/>
                </a:lnTo>
                <a:lnTo>
                  <a:pt x="298" y="385"/>
                </a:lnTo>
                <a:lnTo>
                  <a:pt x="298" y="385"/>
                </a:lnTo>
                <a:lnTo>
                  <a:pt x="298" y="385"/>
                </a:lnTo>
                <a:lnTo>
                  <a:pt x="297" y="386"/>
                </a:lnTo>
                <a:lnTo>
                  <a:pt x="297" y="386"/>
                </a:lnTo>
                <a:lnTo>
                  <a:pt x="297" y="386"/>
                </a:lnTo>
                <a:lnTo>
                  <a:pt x="297" y="387"/>
                </a:lnTo>
                <a:lnTo>
                  <a:pt x="297" y="387"/>
                </a:lnTo>
                <a:lnTo>
                  <a:pt x="297" y="387"/>
                </a:lnTo>
                <a:lnTo>
                  <a:pt x="296" y="387"/>
                </a:lnTo>
                <a:lnTo>
                  <a:pt x="296" y="387"/>
                </a:lnTo>
                <a:lnTo>
                  <a:pt x="297" y="387"/>
                </a:lnTo>
                <a:lnTo>
                  <a:pt x="297" y="388"/>
                </a:lnTo>
                <a:lnTo>
                  <a:pt x="297" y="389"/>
                </a:lnTo>
                <a:lnTo>
                  <a:pt x="296" y="389"/>
                </a:lnTo>
                <a:lnTo>
                  <a:pt x="296" y="390"/>
                </a:lnTo>
                <a:lnTo>
                  <a:pt x="296" y="390"/>
                </a:lnTo>
                <a:lnTo>
                  <a:pt x="296" y="390"/>
                </a:lnTo>
                <a:lnTo>
                  <a:pt x="296" y="390"/>
                </a:lnTo>
                <a:lnTo>
                  <a:pt x="296" y="390"/>
                </a:lnTo>
                <a:lnTo>
                  <a:pt x="295" y="390"/>
                </a:lnTo>
                <a:lnTo>
                  <a:pt x="295" y="390"/>
                </a:lnTo>
                <a:lnTo>
                  <a:pt x="295" y="390"/>
                </a:lnTo>
                <a:lnTo>
                  <a:pt x="295" y="390"/>
                </a:lnTo>
                <a:lnTo>
                  <a:pt x="295" y="390"/>
                </a:lnTo>
                <a:lnTo>
                  <a:pt x="295" y="391"/>
                </a:lnTo>
                <a:lnTo>
                  <a:pt x="294" y="391"/>
                </a:lnTo>
                <a:lnTo>
                  <a:pt x="294" y="391"/>
                </a:lnTo>
                <a:lnTo>
                  <a:pt x="294" y="391"/>
                </a:lnTo>
                <a:lnTo>
                  <a:pt x="294" y="391"/>
                </a:lnTo>
                <a:lnTo>
                  <a:pt x="294" y="391"/>
                </a:lnTo>
                <a:lnTo>
                  <a:pt x="293" y="391"/>
                </a:lnTo>
                <a:lnTo>
                  <a:pt x="293" y="391"/>
                </a:lnTo>
                <a:lnTo>
                  <a:pt x="293" y="392"/>
                </a:lnTo>
                <a:lnTo>
                  <a:pt x="293" y="392"/>
                </a:lnTo>
                <a:lnTo>
                  <a:pt x="293" y="392"/>
                </a:lnTo>
                <a:lnTo>
                  <a:pt x="293" y="392"/>
                </a:lnTo>
                <a:lnTo>
                  <a:pt x="293" y="393"/>
                </a:lnTo>
                <a:lnTo>
                  <a:pt x="293" y="393"/>
                </a:lnTo>
                <a:lnTo>
                  <a:pt x="293" y="393"/>
                </a:lnTo>
                <a:lnTo>
                  <a:pt x="293" y="393"/>
                </a:lnTo>
                <a:lnTo>
                  <a:pt x="293" y="393"/>
                </a:lnTo>
                <a:lnTo>
                  <a:pt x="293" y="394"/>
                </a:lnTo>
                <a:lnTo>
                  <a:pt x="293" y="394"/>
                </a:lnTo>
                <a:lnTo>
                  <a:pt x="292" y="394"/>
                </a:lnTo>
                <a:lnTo>
                  <a:pt x="292" y="394"/>
                </a:lnTo>
                <a:lnTo>
                  <a:pt x="292" y="394"/>
                </a:lnTo>
                <a:lnTo>
                  <a:pt x="292" y="394"/>
                </a:lnTo>
                <a:lnTo>
                  <a:pt x="292" y="394"/>
                </a:lnTo>
                <a:lnTo>
                  <a:pt x="291" y="394"/>
                </a:lnTo>
                <a:lnTo>
                  <a:pt x="291" y="394"/>
                </a:lnTo>
                <a:lnTo>
                  <a:pt x="291" y="394"/>
                </a:lnTo>
                <a:lnTo>
                  <a:pt x="291" y="394"/>
                </a:lnTo>
                <a:lnTo>
                  <a:pt x="291" y="394"/>
                </a:lnTo>
                <a:lnTo>
                  <a:pt x="290" y="394"/>
                </a:lnTo>
                <a:lnTo>
                  <a:pt x="290" y="394"/>
                </a:lnTo>
                <a:lnTo>
                  <a:pt x="290" y="394"/>
                </a:lnTo>
                <a:lnTo>
                  <a:pt x="290" y="395"/>
                </a:lnTo>
                <a:lnTo>
                  <a:pt x="290" y="395"/>
                </a:lnTo>
                <a:lnTo>
                  <a:pt x="290" y="395"/>
                </a:lnTo>
                <a:lnTo>
                  <a:pt x="290" y="395"/>
                </a:lnTo>
                <a:lnTo>
                  <a:pt x="290" y="395"/>
                </a:lnTo>
                <a:lnTo>
                  <a:pt x="290" y="395"/>
                </a:lnTo>
                <a:lnTo>
                  <a:pt x="290" y="395"/>
                </a:lnTo>
                <a:lnTo>
                  <a:pt x="290" y="395"/>
                </a:lnTo>
                <a:lnTo>
                  <a:pt x="290" y="396"/>
                </a:lnTo>
                <a:lnTo>
                  <a:pt x="290" y="396"/>
                </a:lnTo>
                <a:lnTo>
                  <a:pt x="290" y="396"/>
                </a:lnTo>
                <a:lnTo>
                  <a:pt x="290" y="396"/>
                </a:lnTo>
                <a:lnTo>
                  <a:pt x="290" y="396"/>
                </a:lnTo>
                <a:lnTo>
                  <a:pt x="290" y="396"/>
                </a:lnTo>
                <a:lnTo>
                  <a:pt x="290" y="396"/>
                </a:lnTo>
                <a:lnTo>
                  <a:pt x="290" y="396"/>
                </a:lnTo>
                <a:lnTo>
                  <a:pt x="290" y="396"/>
                </a:lnTo>
                <a:lnTo>
                  <a:pt x="290" y="396"/>
                </a:lnTo>
                <a:lnTo>
                  <a:pt x="290" y="397"/>
                </a:lnTo>
                <a:lnTo>
                  <a:pt x="290" y="397"/>
                </a:lnTo>
                <a:lnTo>
                  <a:pt x="290" y="397"/>
                </a:lnTo>
                <a:lnTo>
                  <a:pt x="290" y="397"/>
                </a:lnTo>
                <a:lnTo>
                  <a:pt x="290" y="397"/>
                </a:lnTo>
                <a:lnTo>
                  <a:pt x="289" y="397"/>
                </a:lnTo>
                <a:lnTo>
                  <a:pt x="289" y="397"/>
                </a:lnTo>
                <a:lnTo>
                  <a:pt x="289" y="397"/>
                </a:lnTo>
                <a:lnTo>
                  <a:pt x="289" y="397"/>
                </a:lnTo>
                <a:lnTo>
                  <a:pt x="289" y="397"/>
                </a:lnTo>
                <a:lnTo>
                  <a:pt x="289" y="397"/>
                </a:lnTo>
                <a:lnTo>
                  <a:pt x="289" y="397"/>
                </a:lnTo>
                <a:lnTo>
                  <a:pt x="288" y="397"/>
                </a:lnTo>
                <a:lnTo>
                  <a:pt x="288" y="397"/>
                </a:lnTo>
                <a:lnTo>
                  <a:pt x="288" y="397"/>
                </a:lnTo>
                <a:lnTo>
                  <a:pt x="288" y="397"/>
                </a:lnTo>
                <a:lnTo>
                  <a:pt x="288" y="397"/>
                </a:lnTo>
                <a:lnTo>
                  <a:pt x="288" y="397"/>
                </a:lnTo>
                <a:lnTo>
                  <a:pt x="288" y="397"/>
                </a:lnTo>
                <a:lnTo>
                  <a:pt x="288" y="397"/>
                </a:lnTo>
                <a:lnTo>
                  <a:pt x="287" y="397"/>
                </a:lnTo>
                <a:lnTo>
                  <a:pt x="287" y="396"/>
                </a:lnTo>
                <a:lnTo>
                  <a:pt x="287" y="396"/>
                </a:lnTo>
                <a:lnTo>
                  <a:pt x="287" y="396"/>
                </a:lnTo>
                <a:lnTo>
                  <a:pt x="287" y="396"/>
                </a:lnTo>
                <a:lnTo>
                  <a:pt x="287" y="396"/>
                </a:lnTo>
                <a:lnTo>
                  <a:pt x="287" y="396"/>
                </a:lnTo>
                <a:lnTo>
                  <a:pt x="287" y="396"/>
                </a:lnTo>
                <a:lnTo>
                  <a:pt x="286" y="396"/>
                </a:lnTo>
                <a:lnTo>
                  <a:pt x="286" y="396"/>
                </a:lnTo>
                <a:lnTo>
                  <a:pt x="286" y="396"/>
                </a:lnTo>
                <a:lnTo>
                  <a:pt x="286" y="396"/>
                </a:lnTo>
                <a:lnTo>
                  <a:pt x="286" y="396"/>
                </a:lnTo>
                <a:lnTo>
                  <a:pt x="286" y="396"/>
                </a:lnTo>
                <a:lnTo>
                  <a:pt x="286" y="396"/>
                </a:lnTo>
                <a:lnTo>
                  <a:pt x="286" y="396"/>
                </a:lnTo>
                <a:lnTo>
                  <a:pt x="286" y="396"/>
                </a:lnTo>
                <a:lnTo>
                  <a:pt x="286" y="396"/>
                </a:lnTo>
                <a:lnTo>
                  <a:pt x="285" y="396"/>
                </a:lnTo>
                <a:lnTo>
                  <a:pt x="285" y="396"/>
                </a:lnTo>
                <a:lnTo>
                  <a:pt x="285" y="396"/>
                </a:lnTo>
                <a:lnTo>
                  <a:pt x="285" y="396"/>
                </a:lnTo>
                <a:lnTo>
                  <a:pt x="285" y="396"/>
                </a:lnTo>
                <a:lnTo>
                  <a:pt x="285" y="396"/>
                </a:lnTo>
                <a:lnTo>
                  <a:pt x="285" y="396"/>
                </a:lnTo>
                <a:lnTo>
                  <a:pt x="285" y="397"/>
                </a:lnTo>
                <a:lnTo>
                  <a:pt x="285" y="397"/>
                </a:lnTo>
                <a:lnTo>
                  <a:pt x="285" y="397"/>
                </a:lnTo>
                <a:lnTo>
                  <a:pt x="285" y="397"/>
                </a:lnTo>
                <a:lnTo>
                  <a:pt x="285" y="397"/>
                </a:lnTo>
                <a:lnTo>
                  <a:pt x="285" y="397"/>
                </a:lnTo>
                <a:lnTo>
                  <a:pt x="285" y="398"/>
                </a:lnTo>
                <a:lnTo>
                  <a:pt x="285" y="398"/>
                </a:lnTo>
                <a:lnTo>
                  <a:pt x="285" y="398"/>
                </a:lnTo>
                <a:lnTo>
                  <a:pt x="285" y="398"/>
                </a:lnTo>
                <a:lnTo>
                  <a:pt x="285" y="398"/>
                </a:lnTo>
                <a:lnTo>
                  <a:pt x="284" y="398"/>
                </a:lnTo>
                <a:lnTo>
                  <a:pt x="284" y="398"/>
                </a:lnTo>
                <a:lnTo>
                  <a:pt x="284" y="398"/>
                </a:lnTo>
                <a:lnTo>
                  <a:pt x="284" y="398"/>
                </a:lnTo>
                <a:lnTo>
                  <a:pt x="284" y="399"/>
                </a:lnTo>
                <a:lnTo>
                  <a:pt x="284" y="399"/>
                </a:lnTo>
                <a:lnTo>
                  <a:pt x="284" y="399"/>
                </a:lnTo>
                <a:lnTo>
                  <a:pt x="284" y="399"/>
                </a:lnTo>
                <a:lnTo>
                  <a:pt x="284" y="399"/>
                </a:lnTo>
                <a:lnTo>
                  <a:pt x="284" y="399"/>
                </a:lnTo>
                <a:lnTo>
                  <a:pt x="283" y="399"/>
                </a:lnTo>
                <a:lnTo>
                  <a:pt x="283" y="399"/>
                </a:lnTo>
                <a:lnTo>
                  <a:pt x="283" y="399"/>
                </a:lnTo>
                <a:lnTo>
                  <a:pt x="283" y="399"/>
                </a:lnTo>
                <a:lnTo>
                  <a:pt x="283" y="399"/>
                </a:lnTo>
                <a:lnTo>
                  <a:pt x="283" y="399"/>
                </a:lnTo>
                <a:lnTo>
                  <a:pt x="283" y="399"/>
                </a:lnTo>
                <a:lnTo>
                  <a:pt x="283" y="399"/>
                </a:lnTo>
                <a:lnTo>
                  <a:pt x="283" y="399"/>
                </a:lnTo>
                <a:lnTo>
                  <a:pt x="283" y="399"/>
                </a:lnTo>
                <a:lnTo>
                  <a:pt x="282" y="400"/>
                </a:lnTo>
                <a:lnTo>
                  <a:pt x="281" y="401"/>
                </a:lnTo>
                <a:lnTo>
                  <a:pt x="281" y="401"/>
                </a:lnTo>
                <a:lnTo>
                  <a:pt x="281" y="403"/>
                </a:lnTo>
                <a:lnTo>
                  <a:pt x="280" y="404"/>
                </a:lnTo>
                <a:lnTo>
                  <a:pt x="280" y="405"/>
                </a:lnTo>
                <a:lnTo>
                  <a:pt x="280" y="407"/>
                </a:lnTo>
                <a:lnTo>
                  <a:pt x="280" y="407"/>
                </a:lnTo>
                <a:lnTo>
                  <a:pt x="280" y="407"/>
                </a:lnTo>
                <a:lnTo>
                  <a:pt x="280" y="408"/>
                </a:lnTo>
                <a:lnTo>
                  <a:pt x="279" y="408"/>
                </a:lnTo>
                <a:lnTo>
                  <a:pt x="279" y="409"/>
                </a:lnTo>
                <a:lnTo>
                  <a:pt x="278" y="409"/>
                </a:lnTo>
                <a:lnTo>
                  <a:pt x="278" y="409"/>
                </a:lnTo>
                <a:lnTo>
                  <a:pt x="277" y="409"/>
                </a:lnTo>
                <a:lnTo>
                  <a:pt x="276" y="410"/>
                </a:lnTo>
                <a:lnTo>
                  <a:pt x="276" y="410"/>
                </a:lnTo>
                <a:lnTo>
                  <a:pt x="276" y="410"/>
                </a:lnTo>
                <a:lnTo>
                  <a:pt x="275" y="411"/>
                </a:lnTo>
                <a:lnTo>
                  <a:pt x="275" y="411"/>
                </a:lnTo>
                <a:lnTo>
                  <a:pt x="275" y="412"/>
                </a:lnTo>
                <a:lnTo>
                  <a:pt x="276" y="412"/>
                </a:lnTo>
                <a:lnTo>
                  <a:pt x="276" y="413"/>
                </a:lnTo>
                <a:lnTo>
                  <a:pt x="276" y="413"/>
                </a:lnTo>
                <a:lnTo>
                  <a:pt x="276" y="413"/>
                </a:lnTo>
                <a:lnTo>
                  <a:pt x="275" y="413"/>
                </a:lnTo>
                <a:lnTo>
                  <a:pt x="275" y="413"/>
                </a:lnTo>
                <a:lnTo>
                  <a:pt x="275" y="413"/>
                </a:lnTo>
                <a:lnTo>
                  <a:pt x="275" y="413"/>
                </a:lnTo>
                <a:lnTo>
                  <a:pt x="275" y="413"/>
                </a:lnTo>
                <a:lnTo>
                  <a:pt x="275" y="413"/>
                </a:lnTo>
                <a:lnTo>
                  <a:pt x="275" y="413"/>
                </a:lnTo>
                <a:lnTo>
                  <a:pt x="275" y="413"/>
                </a:lnTo>
                <a:lnTo>
                  <a:pt x="275" y="413"/>
                </a:lnTo>
                <a:lnTo>
                  <a:pt x="275" y="414"/>
                </a:lnTo>
                <a:lnTo>
                  <a:pt x="275" y="414"/>
                </a:lnTo>
                <a:lnTo>
                  <a:pt x="275" y="414"/>
                </a:lnTo>
                <a:lnTo>
                  <a:pt x="275" y="414"/>
                </a:lnTo>
                <a:lnTo>
                  <a:pt x="275" y="414"/>
                </a:lnTo>
                <a:lnTo>
                  <a:pt x="274" y="414"/>
                </a:lnTo>
                <a:lnTo>
                  <a:pt x="274" y="414"/>
                </a:lnTo>
                <a:lnTo>
                  <a:pt x="274" y="414"/>
                </a:lnTo>
                <a:lnTo>
                  <a:pt x="274" y="414"/>
                </a:lnTo>
                <a:lnTo>
                  <a:pt x="274" y="414"/>
                </a:lnTo>
                <a:lnTo>
                  <a:pt x="274" y="414"/>
                </a:lnTo>
                <a:lnTo>
                  <a:pt x="274" y="414"/>
                </a:lnTo>
                <a:lnTo>
                  <a:pt x="274" y="414"/>
                </a:lnTo>
                <a:lnTo>
                  <a:pt x="274" y="414"/>
                </a:lnTo>
                <a:lnTo>
                  <a:pt x="274" y="414"/>
                </a:lnTo>
                <a:lnTo>
                  <a:pt x="274" y="414"/>
                </a:lnTo>
                <a:lnTo>
                  <a:pt x="274" y="414"/>
                </a:lnTo>
                <a:lnTo>
                  <a:pt x="274" y="414"/>
                </a:lnTo>
                <a:lnTo>
                  <a:pt x="273" y="414"/>
                </a:lnTo>
                <a:lnTo>
                  <a:pt x="273" y="414"/>
                </a:lnTo>
                <a:lnTo>
                  <a:pt x="273" y="414"/>
                </a:lnTo>
                <a:lnTo>
                  <a:pt x="273" y="414"/>
                </a:lnTo>
                <a:lnTo>
                  <a:pt x="273" y="415"/>
                </a:lnTo>
                <a:lnTo>
                  <a:pt x="273" y="415"/>
                </a:lnTo>
                <a:lnTo>
                  <a:pt x="273" y="415"/>
                </a:lnTo>
                <a:lnTo>
                  <a:pt x="273" y="415"/>
                </a:lnTo>
                <a:lnTo>
                  <a:pt x="273" y="415"/>
                </a:lnTo>
                <a:lnTo>
                  <a:pt x="273" y="415"/>
                </a:lnTo>
                <a:lnTo>
                  <a:pt x="273" y="415"/>
                </a:lnTo>
                <a:lnTo>
                  <a:pt x="273" y="415"/>
                </a:lnTo>
                <a:lnTo>
                  <a:pt x="273" y="415"/>
                </a:lnTo>
                <a:lnTo>
                  <a:pt x="273" y="415"/>
                </a:lnTo>
                <a:lnTo>
                  <a:pt x="272" y="415"/>
                </a:lnTo>
                <a:lnTo>
                  <a:pt x="272" y="415"/>
                </a:lnTo>
                <a:lnTo>
                  <a:pt x="272" y="415"/>
                </a:lnTo>
                <a:lnTo>
                  <a:pt x="272" y="415"/>
                </a:lnTo>
                <a:lnTo>
                  <a:pt x="272" y="415"/>
                </a:lnTo>
                <a:lnTo>
                  <a:pt x="272" y="415"/>
                </a:lnTo>
                <a:lnTo>
                  <a:pt x="272" y="416"/>
                </a:lnTo>
                <a:lnTo>
                  <a:pt x="272" y="416"/>
                </a:lnTo>
                <a:lnTo>
                  <a:pt x="272" y="416"/>
                </a:lnTo>
                <a:lnTo>
                  <a:pt x="272" y="416"/>
                </a:lnTo>
                <a:lnTo>
                  <a:pt x="271" y="416"/>
                </a:lnTo>
                <a:lnTo>
                  <a:pt x="271" y="416"/>
                </a:lnTo>
                <a:lnTo>
                  <a:pt x="271" y="416"/>
                </a:lnTo>
                <a:lnTo>
                  <a:pt x="271" y="416"/>
                </a:lnTo>
                <a:lnTo>
                  <a:pt x="271" y="416"/>
                </a:lnTo>
                <a:lnTo>
                  <a:pt x="271" y="416"/>
                </a:lnTo>
                <a:lnTo>
                  <a:pt x="271" y="416"/>
                </a:lnTo>
                <a:lnTo>
                  <a:pt x="271" y="416"/>
                </a:lnTo>
                <a:lnTo>
                  <a:pt x="270" y="416"/>
                </a:lnTo>
                <a:lnTo>
                  <a:pt x="270" y="416"/>
                </a:lnTo>
                <a:lnTo>
                  <a:pt x="270" y="416"/>
                </a:lnTo>
                <a:lnTo>
                  <a:pt x="270" y="416"/>
                </a:lnTo>
                <a:lnTo>
                  <a:pt x="270" y="416"/>
                </a:lnTo>
                <a:lnTo>
                  <a:pt x="270" y="416"/>
                </a:lnTo>
                <a:lnTo>
                  <a:pt x="270" y="415"/>
                </a:lnTo>
                <a:lnTo>
                  <a:pt x="270" y="415"/>
                </a:lnTo>
                <a:lnTo>
                  <a:pt x="269" y="415"/>
                </a:lnTo>
                <a:lnTo>
                  <a:pt x="269" y="415"/>
                </a:lnTo>
                <a:lnTo>
                  <a:pt x="269" y="415"/>
                </a:lnTo>
                <a:lnTo>
                  <a:pt x="269" y="415"/>
                </a:lnTo>
                <a:lnTo>
                  <a:pt x="269" y="415"/>
                </a:lnTo>
                <a:lnTo>
                  <a:pt x="269" y="414"/>
                </a:lnTo>
                <a:lnTo>
                  <a:pt x="269" y="414"/>
                </a:lnTo>
                <a:lnTo>
                  <a:pt x="269" y="414"/>
                </a:lnTo>
                <a:lnTo>
                  <a:pt x="269" y="414"/>
                </a:lnTo>
                <a:lnTo>
                  <a:pt x="269" y="414"/>
                </a:lnTo>
                <a:lnTo>
                  <a:pt x="269" y="414"/>
                </a:lnTo>
                <a:lnTo>
                  <a:pt x="269" y="414"/>
                </a:lnTo>
                <a:lnTo>
                  <a:pt x="269" y="414"/>
                </a:lnTo>
                <a:lnTo>
                  <a:pt x="268" y="414"/>
                </a:lnTo>
                <a:lnTo>
                  <a:pt x="268" y="414"/>
                </a:lnTo>
                <a:lnTo>
                  <a:pt x="268" y="414"/>
                </a:lnTo>
                <a:lnTo>
                  <a:pt x="268" y="414"/>
                </a:lnTo>
                <a:lnTo>
                  <a:pt x="268" y="414"/>
                </a:lnTo>
                <a:lnTo>
                  <a:pt x="268" y="414"/>
                </a:lnTo>
                <a:lnTo>
                  <a:pt x="268" y="414"/>
                </a:lnTo>
                <a:lnTo>
                  <a:pt x="268" y="414"/>
                </a:lnTo>
                <a:lnTo>
                  <a:pt x="268" y="414"/>
                </a:lnTo>
                <a:lnTo>
                  <a:pt x="268" y="414"/>
                </a:lnTo>
                <a:lnTo>
                  <a:pt x="268" y="414"/>
                </a:lnTo>
                <a:lnTo>
                  <a:pt x="268" y="415"/>
                </a:lnTo>
                <a:lnTo>
                  <a:pt x="268" y="415"/>
                </a:lnTo>
                <a:lnTo>
                  <a:pt x="267" y="415"/>
                </a:lnTo>
                <a:lnTo>
                  <a:pt x="267" y="415"/>
                </a:lnTo>
                <a:lnTo>
                  <a:pt x="267" y="415"/>
                </a:lnTo>
                <a:lnTo>
                  <a:pt x="267" y="415"/>
                </a:lnTo>
                <a:lnTo>
                  <a:pt x="267" y="415"/>
                </a:lnTo>
                <a:lnTo>
                  <a:pt x="267" y="415"/>
                </a:lnTo>
                <a:lnTo>
                  <a:pt x="267" y="415"/>
                </a:lnTo>
                <a:lnTo>
                  <a:pt x="266" y="415"/>
                </a:lnTo>
                <a:lnTo>
                  <a:pt x="266" y="415"/>
                </a:lnTo>
                <a:lnTo>
                  <a:pt x="266" y="415"/>
                </a:lnTo>
                <a:lnTo>
                  <a:pt x="266" y="415"/>
                </a:lnTo>
                <a:lnTo>
                  <a:pt x="266" y="415"/>
                </a:lnTo>
                <a:lnTo>
                  <a:pt x="266" y="415"/>
                </a:lnTo>
                <a:lnTo>
                  <a:pt x="266" y="415"/>
                </a:lnTo>
                <a:lnTo>
                  <a:pt x="266" y="415"/>
                </a:lnTo>
                <a:lnTo>
                  <a:pt x="266" y="415"/>
                </a:lnTo>
                <a:lnTo>
                  <a:pt x="266" y="415"/>
                </a:lnTo>
                <a:lnTo>
                  <a:pt x="266" y="415"/>
                </a:lnTo>
                <a:lnTo>
                  <a:pt x="266" y="415"/>
                </a:lnTo>
                <a:lnTo>
                  <a:pt x="266" y="415"/>
                </a:lnTo>
                <a:lnTo>
                  <a:pt x="266" y="415"/>
                </a:lnTo>
                <a:lnTo>
                  <a:pt x="266" y="415"/>
                </a:lnTo>
                <a:lnTo>
                  <a:pt x="266" y="415"/>
                </a:lnTo>
                <a:lnTo>
                  <a:pt x="265" y="416"/>
                </a:lnTo>
                <a:lnTo>
                  <a:pt x="265" y="416"/>
                </a:lnTo>
                <a:lnTo>
                  <a:pt x="265" y="416"/>
                </a:lnTo>
                <a:lnTo>
                  <a:pt x="265" y="416"/>
                </a:lnTo>
                <a:lnTo>
                  <a:pt x="265" y="416"/>
                </a:lnTo>
                <a:lnTo>
                  <a:pt x="265" y="416"/>
                </a:lnTo>
                <a:lnTo>
                  <a:pt x="265" y="416"/>
                </a:lnTo>
                <a:lnTo>
                  <a:pt x="265" y="416"/>
                </a:lnTo>
                <a:lnTo>
                  <a:pt x="265" y="416"/>
                </a:lnTo>
                <a:lnTo>
                  <a:pt x="265" y="416"/>
                </a:lnTo>
                <a:lnTo>
                  <a:pt x="265" y="417"/>
                </a:lnTo>
                <a:lnTo>
                  <a:pt x="265" y="417"/>
                </a:lnTo>
                <a:lnTo>
                  <a:pt x="265" y="417"/>
                </a:lnTo>
                <a:lnTo>
                  <a:pt x="265" y="417"/>
                </a:lnTo>
                <a:lnTo>
                  <a:pt x="264" y="417"/>
                </a:lnTo>
                <a:lnTo>
                  <a:pt x="264" y="417"/>
                </a:lnTo>
                <a:lnTo>
                  <a:pt x="264" y="417"/>
                </a:lnTo>
                <a:lnTo>
                  <a:pt x="264" y="417"/>
                </a:lnTo>
                <a:lnTo>
                  <a:pt x="264" y="417"/>
                </a:lnTo>
                <a:lnTo>
                  <a:pt x="264" y="417"/>
                </a:lnTo>
                <a:lnTo>
                  <a:pt x="264" y="418"/>
                </a:lnTo>
                <a:lnTo>
                  <a:pt x="264" y="418"/>
                </a:lnTo>
                <a:lnTo>
                  <a:pt x="264" y="417"/>
                </a:lnTo>
                <a:lnTo>
                  <a:pt x="263" y="418"/>
                </a:lnTo>
                <a:lnTo>
                  <a:pt x="263" y="418"/>
                </a:lnTo>
                <a:lnTo>
                  <a:pt x="262" y="418"/>
                </a:lnTo>
                <a:lnTo>
                  <a:pt x="262" y="418"/>
                </a:lnTo>
                <a:lnTo>
                  <a:pt x="262" y="418"/>
                </a:lnTo>
                <a:lnTo>
                  <a:pt x="261" y="418"/>
                </a:lnTo>
                <a:lnTo>
                  <a:pt x="261" y="418"/>
                </a:lnTo>
                <a:lnTo>
                  <a:pt x="260" y="417"/>
                </a:lnTo>
                <a:lnTo>
                  <a:pt x="260" y="417"/>
                </a:lnTo>
                <a:lnTo>
                  <a:pt x="260" y="417"/>
                </a:lnTo>
                <a:lnTo>
                  <a:pt x="260" y="417"/>
                </a:lnTo>
                <a:lnTo>
                  <a:pt x="260" y="417"/>
                </a:lnTo>
                <a:lnTo>
                  <a:pt x="260" y="417"/>
                </a:lnTo>
                <a:lnTo>
                  <a:pt x="259" y="417"/>
                </a:lnTo>
                <a:lnTo>
                  <a:pt x="259" y="417"/>
                </a:lnTo>
                <a:lnTo>
                  <a:pt x="259" y="416"/>
                </a:lnTo>
                <a:lnTo>
                  <a:pt x="259" y="416"/>
                </a:lnTo>
                <a:lnTo>
                  <a:pt x="259" y="416"/>
                </a:lnTo>
                <a:lnTo>
                  <a:pt x="258" y="416"/>
                </a:lnTo>
                <a:lnTo>
                  <a:pt x="258" y="416"/>
                </a:lnTo>
                <a:lnTo>
                  <a:pt x="258" y="416"/>
                </a:lnTo>
                <a:lnTo>
                  <a:pt x="258" y="416"/>
                </a:lnTo>
                <a:lnTo>
                  <a:pt x="258" y="416"/>
                </a:lnTo>
                <a:lnTo>
                  <a:pt x="258" y="416"/>
                </a:lnTo>
                <a:lnTo>
                  <a:pt x="258" y="416"/>
                </a:lnTo>
                <a:lnTo>
                  <a:pt x="257" y="416"/>
                </a:lnTo>
                <a:lnTo>
                  <a:pt x="257" y="416"/>
                </a:lnTo>
                <a:lnTo>
                  <a:pt x="257" y="416"/>
                </a:lnTo>
                <a:lnTo>
                  <a:pt x="257" y="417"/>
                </a:lnTo>
                <a:lnTo>
                  <a:pt x="257" y="417"/>
                </a:lnTo>
                <a:lnTo>
                  <a:pt x="257" y="417"/>
                </a:lnTo>
                <a:lnTo>
                  <a:pt x="257" y="417"/>
                </a:lnTo>
                <a:lnTo>
                  <a:pt x="257" y="417"/>
                </a:lnTo>
                <a:lnTo>
                  <a:pt x="257" y="417"/>
                </a:lnTo>
                <a:lnTo>
                  <a:pt x="257" y="417"/>
                </a:lnTo>
                <a:lnTo>
                  <a:pt x="256" y="417"/>
                </a:lnTo>
                <a:lnTo>
                  <a:pt x="256" y="417"/>
                </a:lnTo>
                <a:lnTo>
                  <a:pt x="256" y="417"/>
                </a:lnTo>
                <a:lnTo>
                  <a:pt x="256" y="418"/>
                </a:lnTo>
                <a:lnTo>
                  <a:pt x="256" y="418"/>
                </a:lnTo>
                <a:lnTo>
                  <a:pt x="256" y="418"/>
                </a:lnTo>
                <a:lnTo>
                  <a:pt x="256" y="418"/>
                </a:lnTo>
                <a:lnTo>
                  <a:pt x="256" y="418"/>
                </a:lnTo>
                <a:lnTo>
                  <a:pt x="256" y="418"/>
                </a:lnTo>
                <a:lnTo>
                  <a:pt x="256" y="418"/>
                </a:lnTo>
                <a:lnTo>
                  <a:pt x="256" y="418"/>
                </a:lnTo>
                <a:lnTo>
                  <a:pt x="255" y="419"/>
                </a:lnTo>
                <a:lnTo>
                  <a:pt x="255" y="419"/>
                </a:lnTo>
                <a:lnTo>
                  <a:pt x="255" y="419"/>
                </a:lnTo>
                <a:lnTo>
                  <a:pt x="255" y="419"/>
                </a:lnTo>
                <a:lnTo>
                  <a:pt x="255" y="419"/>
                </a:lnTo>
                <a:lnTo>
                  <a:pt x="255" y="419"/>
                </a:lnTo>
                <a:lnTo>
                  <a:pt x="255" y="419"/>
                </a:lnTo>
                <a:lnTo>
                  <a:pt x="255" y="419"/>
                </a:lnTo>
                <a:lnTo>
                  <a:pt x="254" y="419"/>
                </a:lnTo>
                <a:lnTo>
                  <a:pt x="254" y="419"/>
                </a:lnTo>
                <a:lnTo>
                  <a:pt x="254" y="419"/>
                </a:lnTo>
                <a:lnTo>
                  <a:pt x="254" y="420"/>
                </a:lnTo>
                <a:lnTo>
                  <a:pt x="254" y="420"/>
                </a:lnTo>
                <a:lnTo>
                  <a:pt x="254" y="420"/>
                </a:lnTo>
                <a:lnTo>
                  <a:pt x="254" y="420"/>
                </a:lnTo>
                <a:lnTo>
                  <a:pt x="254" y="420"/>
                </a:lnTo>
                <a:lnTo>
                  <a:pt x="253" y="420"/>
                </a:lnTo>
                <a:lnTo>
                  <a:pt x="253" y="421"/>
                </a:lnTo>
                <a:lnTo>
                  <a:pt x="253" y="421"/>
                </a:lnTo>
                <a:lnTo>
                  <a:pt x="252" y="422"/>
                </a:lnTo>
                <a:lnTo>
                  <a:pt x="252" y="422"/>
                </a:lnTo>
                <a:lnTo>
                  <a:pt x="252" y="423"/>
                </a:lnTo>
                <a:lnTo>
                  <a:pt x="252" y="423"/>
                </a:lnTo>
                <a:lnTo>
                  <a:pt x="252" y="424"/>
                </a:lnTo>
                <a:lnTo>
                  <a:pt x="252" y="424"/>
                </a:lnTo>
                <a:lnTo>
                  <a:pt x="252" y="425"/>
                </a:lnTo>
                <a:lnTo>
                  <a:pt x="252" y="425"/>
                </a:lnTo>
                <a:lnTo>
                  <a:pt x="251" y="425"/>
                </a:lnTo>
                <a:lnTo>
                  <a:pt x="251" y="425"/>
                </a:lnTo>
                <a:lnTo>
                  <a:pt x="251" y="425"/>
                </a:lnTo>
                <a:lnTo>
                  <a:pt x="251" y="425"/>
                </a:lnTo>
                <a:lnTo>
                  <a:pt x="251" y="425"/>
                </a:lnTo>
                <a:lnTo>
                  <a:pt x="251" y="425"/>
                </a:lnTo>
                <a:lnTo>
                  <a:pt x="251" y="425"/>
                </a:lnTo>
                <a:lnTo>
                  <a:pt x="251" y="425"/>
                </a:lnTo>
                <a:lnTo>
                  <a:pt x="251" y="426"/>
                </a:lnTo>
                <a:lnTo>
                  <a:pt x="251" y="426"/>
                </a:lnTo>
                <a:lnTo>
                  <a:pt x="251" y="426"/>
                </a:lnTo>
                <a:lnTo>
                  <a:pt x="251" y="426"/>
                </a:lnTo>
                <a:lnTo>
                  <a:pt x="250" y="426"/>
                </a:lnTo>
                <a:lnTo>
                  <a:pt x="250" y="426"/>
                </a:lnTo>
                <a:lnTo>
                  <a:pt x="250" y="426"/>
                </a:lnTo>
                <a:lnTo>
                  <a:pt x="250" y="427"/>
                </a:lnTo>
                <a:lnTo>
                  <a:pt x="250" y="427"/>
                </a:lnTo>
                <a:lnTo>
                  <a:pt x="250" y="427"/>
                </a:lnTo>
                <a:lnTo>
                  <a:pt x="250" y="427"/>
                </a:lnTo>
                <a:lnTo>
                  <a:pt x="250" y="428"/>
                </a:lnTo>
                <a:lnTo>
                  <a:pt x="249" y="428"/>
                </a:lnTo>
                <a:lnTo>
                  <a:pt x="249" y="428"/>
                </a:lnTo>
                <a:lnTo>
                  <a:pt x="249" y="428"/>
                </a:lnTo>
                <a:lnTo>
                  <a:pt x="249" y="428"/>
                </a:lnTo>
                <a:lnTo>
                  <a:pt x="249" y="429"/>
                </a:lnTo>
                <a:lnTo>
                  <a:pt x="249" y="429"/>
                </a:lnTo>
                <a:lnTo>
                  <a:pt x="249" y="429"/>
                </a:lnTo>
                <a:lnTo>
                  <a:pt x="250" y="429"/>
                </a:lnTo>
                <a:lnTo>
                  <a:pt x="250" y="429"/>
                </a:lnTo>
                <a:lnTo>
                  <a:pt x="250" y="429"/>
                </a:lnTo>
                <a:lnTo>
                  <a:pt x="249" y="429"/>
                </a:lnTo>
                <a:lnTo>
                  <a:pt x="249" y="429"/>
                </a:lnTo>
                <a:lnTo>
                  <a:pt x="249" y="429"/>
                </a:lnTo>
                <a:lnTo>
                  <a:pt x="250" y="430"/>
                </a:lnTo>
                <a:lnTo>
                  <a:pt x="250" y="430"/>
                </a:lnTo>
                <a:lnTo>
                  <a:pt x="249" y="430"/>
                </a:lnTo>
                <a:lnTo>
                  <a:pt x="249" y="430"/>
                </a:lnTo>
                <a:lnTo>
                  <a:pt x="249" y="430"/>
                </a:lnTo>
                <a:lnTo>
                  <a:pt x="249" y="430"/>
                </a:lnTo>
                <a:lnTo>
                  <a:pt x="249" y="431"/>
                </a:lnTo>
                <a:lnTo>
                  <a:pt x="249" y="431"/>
                </a:lnTo>
                <a:lnTo>
                  <a:pt x="249" y="431"/>
                </a:lnTo>
                <a:lnTo>
                  <a:pt x="249" y="431"/>
                </a:lnTo>
                <a:lnTo>
                  <a:pt x="248" y="431"/>
                </a:lnTo>
                <a:lnTo>
                  <a:pt x="248" y="431"/>
                </a:lnTo>
                <a:lnTo>
                  <a:pt x="248" y="431"/>
                </a:lnTo>
                <a:lnTo>
                  <a:pt x="248" y="431"/>
                </a:lnTo>
                <a:lnTo>
                  <a:pt x="247" y="431"/>
                </a:lnTo>
                <a:lnTo>
                  <a:pt x="247" y="431"/>
                </a:lnTo>
                <a:lnTo>
                  <a:pt x="247" y="431"/>
                </a:lnTo>
                <a:lnTo>
                  <a:pt x="247" y="430"/>
                </a:lnTo>
                <a:lnTo>
                  <a:pt x="247" y="430"/>
                </a:lnTo>
                <a:lnTo>
                  <a:pt x="247" y="430"/>
                </a:lnTo>
                <a:lnTo>
                  <a:pt x="246" y="430"/>
                </a:lnTo>
                <a:lnTo>
                  <a:pt x="246" y="430"/>
                </a:lnTo>
                <a:lnTo>
                  <a:pt x="245" y="430"/>
                </a:lnTo>
                <a:lnTo>
                  <a:pt x="245" y="431"/>
                </a:lnTo>
                <a:lnTo>
                  <a:pt x="245" y="431"/>
                </a:lnTo>
                <a:lnTo>
                  <a:pt x="245" y="431"/>
                </a:lnTo>
                <a:lnTo>
                  <a:pt x="245" y="431"/>
                </a:lnTo>
                <a:lnTo>
                  <a:pt x="245" y="431"/>
                </a:lnTo>
                <a:lnTo>
                  <a:pt x="245" y="431"/>
                </a:lnTo>
                <a:lnTo>
                  <a:pt x="245" y="431"/>
                </a:lnTo>
                <a:lnTo>
                  <a:pt x="245" y="432"/>
                </a:lnTo>
                <a:lnTo>
                  <a:pt x="245" y="432"/>
                </a:lnTo>
                <a:lnTo>
                  <a:pt x="245" y="432"/>
                </a:lnTo>
                <a:lnTo>
                  <a:pt x="245" y="432"/>
                </a:lnTo>
                <a:lnTo>
                  <a:pt x="245" y="432"/>
                </a:lnTo>
                <a:lnTo>
                  <a:pt x="245" y="432"/>
                </a:lnTo>
                <a:lnTo>
                  <a:pt x="244" y="432"/>
                </a:lnTo>
                <a:lnTo>
                  <a:pt x="244" y="432"/>
                </a:lnTo>
                <a:lnTo>
                  <a:pt x="244" y="432"/>
                </a:lnTo>
                <a:lnTo>
                  <a:pt x="243" y="431"/>
                </a:lnTo>
                <a:lnTo>
                  <a:pt x="243" y="431"/>
                </a:lnTo>
                <a:lnTo>
                  <a:pt x="242" y="431"/>
                </a:lnTo>
                <a:lnTo>
                  <a:pt x="242" y="431"/>
                </a:lnTo>
                <a:lnTo>
                  <a:pt x="242" y="431"/>
                </a:lnTo>
                <a:lnTo>
                  <a:pt x="242" y="431"/>
                </a:lnTo>
                <a:lnTo>
                  <a:pt x="242" y="431"/>
                </a:lnTo>
                <a:lnTo>
                  <a:pt x="241" y="431"/>
                </a:lnTo>
                <a:lnTo>
                  <a:pt x="241" y="431"/>
                </a:lnTo>
                <a:lnTo>
                  <a:pt x="241" y="431"/>
                </a:lnTo>
                <a:lnTo>
                  <a:pt x="240" y="432"/>
                </a:lnTo>
                <a:lnTo>
                  <a:pt x="240" y="432"/>
                </a:lnTo>
                <a:lnTo>
                  <a:pt x="240" y="433"/>
                </a:lnTo>
                <a:lnTo>
                  <a:pt x="241" y="434"/>
                </a:lnTo>
                <a:lnTo>
                  <a:pt x="241" y="434"/>
                </a:lnTo>
                <a:lnTo>
                  <a:pt x="241" y="435"/>
                </a:lnTo>
                <a:lnTo>
                  <a:pt x="241" y="435"/>
                </a:lnTo>
                <a:lnTo>
                  <a:pt x="241" y="436"/>
                </a:lnTo>
                <a:lnTo>
                  <a:pt x="242" y="436"/>
                </a:lnTo>
                <a:lnTo>
                  <a:pt x="242" y="437"/>
                </a:lnTo>
                <a:lnTo>
                  <a:pt x="242" y="438"/>
                </a:lnTo>
                <a:lnTo>
                  <a:pt x="242" y="438"/>
                </a:lnTo>
                <a:lnTo>
                  <a:pt x="242" y="439"/>
                </a:lnTo>
                <a:lnTo>
                  <a:pt x="242" y="440"/>
                </a:lnTo>
                <a:lnTo>
                  <a:pt x="241" y="440"/>
                </a:lnTo>
                <a:lnTo>
                  <a:pt x="241" y="440"/>
                </a:lnTo>
                <a:lnTo>
                  <a:pt x="241" y="440"/>
                </a:lnTo>
                <a:lnTo>
                  <a:pt x="240" y="440"/>
                </a:lnTo>
                <a:lnTo>
                  <a:pt x="240" y="440"/>
                </a:lnTo>
                <a:lnTo>
                  <a:pt x="240" y="440"/>
                </a:lnTo>
                <a:lnTo>
                  <a:pt x="240" y="440"/>
                </a:lnTo>
                <a:lnTo>
                  <a:pt x="240" y="440"/>
                </a:lnTo>
                <a:lnTo>
                  <a:pt x="240" y="440"/>
                </a:lnTo>
                <a:lnTo>
                  <a:pt x="239" y="440"/>
                </a:lnTo>
                <a:lnTo>
                  <a:pt x="239" y="440"/>
                </a:lnTo>
                <a:lnTo>
                  <a:pt x="239" y="440"/>
                </a:lnTo>
                <a:lnTo>
                  <a:pt x="239" y="440"/>
                </a:lnTo>
                <a:lnTo>
                  <a:pt x="239" y="440"/>
                </a:lnTo>
                <a:lnTo>
                  <a:pt x="238" y="440"/>
                </a:lnTo>
                <a:lnTo>
                  <a:pt x="238" y="441"/>
                </a:lnTo>
                <a:lnTo>
                  <a:pt x="238" y="441"/>
                </a:lnTo>
                <a:lnTo>
                  <a:pt x="238" y="441"/>
                </a:lnTo>
                <a:lnTo>
                  <a:pt x="238" y="441"/>
                </a:lnTo>
                <a:lnTo>
                  <a:pt x="238" y="441"/>
                </a:lnTo>
                <a:lnTo>
                  <a:pt x="238" y="441"/>
                </a:lnTo>
                <a:lnTo>
                  <a:pt x="238" y="441"/>
                </a:lnTo>
                <a:lnTo>
                  <a:pt x="238" y="441"/>
                </a:lnTo>
                <a:lnTo>
                  <a:pt x="238" y="441"/>
                </a:lnTo>
                <a:lnTo>
                  <a:pt x="238" y="442"/>
                </a:lnTo>
                <a:lnTo>
                  <a:pt x="238" y="442"/>
                </a:lnTo>
                <a:lnTo>
                  <a:pt x="237" y="442"/>
                </a:lnTo>
                <a:lnTo>
                  <a:pt x="237" y="442"/>
                </a:lnTo>
                <a:lnTo>
                  <a:pt x="237" y="442"/>
                </a:lnTo>
                <a:lnTo>
                  <a:pt x="237" y="443"/>
                </a:lnTo>
                <a:lnTo>
                  <a:pt x="237" y="443"/>
                </a:lnTo>
                <a:lnTo>
                  <a:pt x="237" y="443"/>
                </a:lnTo>
                <a:lnTo>
                  <a:pt x="237" y="443"/>
                </a:lnTo>
                <a:lnTo>
                  <a:pt x="237" y="444"/>
                </a:lnTo>
                <a:lnTo>
                  <a:pt x="237" y="444"/>
                </a:lnTo>
                <a:lnTo>
                  <a:pt x="237" y="444"/>
                </a:lnTo>
                <a:lnTo>
                  <a:pt x="236" y="444"/>
                </a:lnTo>
                <a:lnTo>
                  <a:pt x="236" y="444"/>
                </a:lnTo>
                <a:lnTo>
                  <a:pt x="236" y="444"/>
                </a:lnTo>
                <a:lnTo>
                  <a:pt x="236" y="444"/>
                </a:lnTo>
                <a:lnTo>
                  <a:pt x="236" y="445"/>
                </a:lnTo>
                <a:lnTo>
                  <a:pt x="235" y="445"/>
                </a:lnTo>
                <a:lnTo>
                  <a:pt x="235" y="445"/>
                </a:lnTo>
                <a:lnTo>
                  <a:pt x="235" y="445"/>
                </a:lnTo>
                <a:lnTo>
                  <a:pt x="235" y="445"/>
                </a:lnTo>
                <a:lnTo>
                  <a:pt x="235" y="446"/>
                </a:lnTo>
                <a:lnTo>
                  <a:pt x="235" y="446"/>
                </a:lnTo>
                <a:lnTo>
                  <a:pt x="235" y="446"/>
                </a:lnTo>
                <a:lnTo>
                  <a:pt x="235" y="447"/>
                </a:lnTo>
                <a:lnTo>
                  <a:pt x="235" y="447"/>
                </a:lnTo>
                <a:lnTo>
                  <a:pt x="235" y="447"/>
                </a:lnTo>
                <a:lnTo>
                  <a:pt x="234" y="447"/>
                </a:lnTo>
                <a:lnTo>
                  <a:pt x="234" y="448"/>
                </a:lnTo>
                <a:lnTo>
                  <a:pt x="234" y="448"/>
                </a:lnTo>
                <a:lnTo>
                  <a:pt x="233" y="448"/>
                </a:lnTo>
                <a:lnTo>
                  <a:pt x="233" y="448"/>
                </a:lnTo>
                <a:lnTo>
                  <a:pt x="233" y="448"/>
                </a:lnTo>
                <a:lnTo>
                  <a:pt x="232" y="448"/>
                </a:lnTo>
                <a:lnTo>
                  <a:pt x="232" y="448"/>
                </a:lnTo>
                <a:lnTo>
                  <a:pt x="232" y="448"/>
                </a:lnTo>
                <a:lnTo>
                  <a:pt x="232" y="448"/>
                </a:lnTo>
                <a:lnTo>
                  <a:pt x="231" y="448"/>
                </a:lnTo>
                <a:lnTo>
                  <a:pt x="231" y="448"/>
                </a:lnTo>
                <a:lnTo>
                  <a:pt x="231" y="448"/>
                </a:lnTo>
                <a:lnTo>
                  <a:pt x="231" y="448"/>
                </a:lnTo>
                <a:lnTo>
                  <a:pt x="231" y="447"/>
                </a:lnTo>
                <a:lnTo>
                  <a:pt x="230" y="447"/>
                </a:lnTo>
                <a:lnTo>
                  <a:pt x="230" y="447"/>
                </a:lnTo>
                <a:lnTo>
                  <a:pt x="230" y="447"/>
                </a:lnTo>
                <a:lnTo>
                  <a:pt x="230" y="447"/>
                </a:lnTo>
                <a:lnTo>
                  <a:pt x="230" y="447"/>
                </a:lnTo>
                <a:lnTo>
                  <a:pt x="230" y="447"/>
                </a:lnTo>
                <a:lnTo>
                  <a:pt x="229" y="447"/>
                </a:lnTo>
                <a:lnTo>
                  <a:pt x="229" y="447"/>
                </a:lnTo>
                <a:lnTo>
                  <a:pt x="229" y="448"/>
                </a:lnTo>
                <a:lnTo>
                  <a:pt x="229" y="448"/>
                </a:lnTo>
                <a:lnTo>
                  <a:pt x="229" y="448"/>
                </a:lnTo>
                <a:lnTo>
                  <a:pt x="229" y="448"/>
                </a:lnTo>
                <a:lnTo>
                  <a:pt x="229" y="448"/>
                </a:lnTo>
                <a:lnTo>
                  <a:pt x="229" y="449"/>
                </a:lnTo>
                <a:lnTo>
                  <a:pt x="229" y="449"/>
                </a:lnTo>
                <a:lnTo>
                  <a:pt x="229" y="449"/>
                </a:lnTo>
                <a:lnTo>
                  <a:pt x="229" y="449"/>
                </a:lnTo>
                <a:lnTo>
                  <a:pt x="229" y="450"/>
                </a:lnTo>
                <a:lnTo>
                  <a:pt x="229" y="450"/>
                </a:lnTo>
                <a:lnTo>
                  <a:pt x="229" y="450"/>
                </a:lnTo>
                <a:lnTo>
                  <a:pt x="228" y="450"/>
                </a:lnTo>
                <a:lnTo>
                  <a:pt x="228" y="450"/>
                </a:lnTo>
                <a:lnTo>
                  <a:pt x="228" y="451"/>
                </a:lnTo>
                <a:lnTo>
                  <a:pt x="228" y="451"/>
                </a:lnTo>
                <a:lnTo>
                  <a:pt x="228" y="451"/>
                </a:lnTo>
                <a:lnTo>
                  <a:pt x="228" y="451"/>
                </a:lnTo>
                <a:lnTo>
                  <a:pt x="228" y="451"/>
                </a:lnTo>
                <a:lnTo>
                  <a:pt x="228" y="451"/>
                </a:lnTo>
                <a:lnTo>
                  <a:pt x="227" y="452"/>
                </a:lnTo>
                <a:lnTo>
                  <a:pt x="227" y="452"/>
                </a:lnTo>
                <a:lnTo>
                  <a:pt x="227" y="452"/>
                </a:lnTo>
                <a:lnTo>
                  <a:pt x="227" y="452"/>
                </a:lnTo>
                <a:lnTo>
                  <a:pt x="227" y="452"/>
                </a:lnTo>
                <a:lnTo>
                  <a:pt x="226" y="452"/>
                </a:lnTo>
                <a:lnTo>
                  <a:pt x="226" y="452"/>
                </a:lnTo>
                <a:lnTo>
                  <a:pt x="226" y="452"/>
                </a:lnTo>
                <a:lnTo>
                  <a:pt x="225" y="452"/>
                </a:lnTo>
                <a:lnTo>
                  <a:pt x="225" y="452"/>
                </a:lnTo>
                <a:lnTo>
                  <a:pt x="225" y="452"/>
                </a:lnTo>
                <a:lnTo>
                  <a:pt x="225" y="452"/>
                </a:lnTo>
                <a:lnTo>
                  <a:pt x="225" y="452"/>
                </a:lnTo>
                <a:lnTo>
                  <a:pt x="225" y="452"/>
                </a:lnTo>
                <a:lnTo>
                  <a:pt x="224" y="451"/>
                </a:lnTo>
                <a:lnTo>
                  <a:pt x="224" y="451"/>
                </a:lnTo>
                <a:lnTo>
                  <a:pt x="224" y="451"/>
                </a:lnTo>
                <a:lnTo>
                  <a:pt x="223" y="451"/>
                </a:lnTo>
                <a:lnTo>
                  <a:pt x="223" y="451"/>
                </a:lnTo>
                <a:lnTo>
                  <a:pt x="223" y="451"/>
                </a:lnTo>
                <a:lnTo>
                  <a:pt x="223" y="451"/>
                </a:lnTo>
                <a:lnTo>
                  <a:pt x="223" y="451"/>
                </a:lnTo>
                <a:lnTo>
                  <a:pt x="223" y="451"/>
                </a:lnTo>
                <a:lnTo>
                  <a:pt x="222" y="451"/>
                </a:lnTo>
                <a:lnTo>
                  <a:pt x="222" y="452"/>
                </a:lnTo>
                <a:lnTo>
                  <a:pt x="222" y="452"/>
                </a:lnTo>
                <a:lnTo>
                  <a:pt x="222" y="452"/>
                </a:lnTo>
                <a:lnTo>
                  <a:pt x="221" y="452"/>
                </a:lnTo>
                <a:lnTo>
                  <a:pt x="221" y="453"/>
                </a:lnTo>
                <a:lnTo>
                  <a:pt x="221" y="453"/>
                </a:lnTo>
                <a:lnTo>
                  <a:pt x="220" y="453"/>
                </a:lnTo>
                <a:lnTo>
                  <a:pt x="220" y="453"/>
                </a:lnTo>
                <a:lnTo>
                  <a:pt x="220" y="453"/>
                </a:lnTo>
                <a:lnTo>
                  <a:pt x="220" y="454"/>
                </a:lnTo>
                <a:lnTo>
                  <a:pt x="220" y="454"/>
                </a:lnTo>
                <a:lnTo>
                  <a:pt x="220" y="454"/>
                </a:lnTo>
                <a:lnTo>
                  <a:pt x="219" y="454"/>
                </a:lnTo>
                <a:lnTo>
                  <a:pt x="219" y="454"/>
                </a:lnTo>
                <a:lnTo>
                  <a:pt x="219" y="454"/>
                </a:lnTo>
                <a:lnTo>
                  <a:pt x="219" y="454"/>
                </a:lnTo>
                <a:lnTo>
                  <a:pt x="219" y="454"/>
                </a:lnTo>
                <a:lnTo>
                  <a:pt x="219" y="454"/>
                </a:lnTo>
                <a:lnTo>
                  <a:pt x="219" y="454"/>
                </a:lnTo>
                <a:lnTo>
                  <a:pt x="218" y="454"/>
                </a:lnTo>
                <a:lnTo>
                  <a:pt x="218" y="454"/>
                </a:lnTo>
                <a:lnTo>
                  <a:pt x="218" y="454"/>
                </a:lnTo>
                <a:lnTo>
                  <a:pt x="218" y="454"/>
                </a:lnTo>
                <a:lnTo>
                  <a:pt x="217" y="454"/>
                </a:lnTo>
                <a:lnTo>
                  <a:pt x="217" y="454"/>
                </a:lnTo>
                <a:lnTo>
                  <a:pt x="217" y="454"/>
                </a:lnTo>
                <a:lnTo>
                  <a:pt x="216" y="454"/>
                </a:lnTo>
                <a:lnTo>
                  <a:pt x="216" y="454"/>
                </a:lnTo>
                <a:lnTo>
                  <a:pt x="216" y="454"/>
                </a:lnTo>
                <a:lnTo>
                  <a:pt x="215" y="453"/>
                </a:lnTo>
                <a:lnTo>
                  <a:pt x="215" y="453"/>
                </a:lnTo>
                <a:lnTo>
                  <a:pt x="215" y="453"/>
                </a:lnTo>
                <a:lnTo>
                  <a:pt x="214" y="453"/>
                </a:lnTo>
                <a:lnTo>
                  <a:pt x="214" y="453"/>
                </a:lnTo>
                <a:lnTo>
                  <a:pt x="214" y="453"/>
                </a:lnTo>
                <a:lnTo>
                  <a:pt x="214" y="453"/>
                </a:lnTo>
                <a:lnTo>
                  <a:pt x="213" y="453"/>
                </a:lnTo>
                <a:lnTo>
                  <a:pt x="213" y="453"/>
                </a:lnTo>
                <a:lnTo>
                  <a:pt x="213" y="453"/>
                </a:lnTo>
                <a:lnTo>
                  <a:pt x="212" y="453"/>
                </a:lnTo>
                <a:lnTo>
                  <a:pt x="212" y="453"/>
                </a:lnTo>
                <a:lnTo>
                  <a:pt x="212" y="453"/>
                </a:lnTo>
                <a:lnTo>
                  <a:pt x="212" y="453"/>
                </a:lnTo>
                <a:lnTo>
                  <a:pt x="211" y="453"/>
                </a:lnTo>
                <a:lnTo>
                  <a:pt x="211" y="453"/>
                </a:lnTo>
                <a:lnTo>
                  <a:pt x="211" y="453"/>
                </a:lnTo>
                <a:lnTo>
                  <a:pt x="211" y="453"/>
                </a:lnTo>
                <a:lnTo>
                  <a:pt x="211" y="452"/>
                </a:lnTo>
                <a:lnTo>
                  <a:pt x="211" y="452"/>
                </a:lnTo>
                <a:lnTo>
                  <a:pt x="210" y="452"/>
                </a:lnTo>
                <a:lnTo>
                  <a:pt x="210" y="452"/>
                </a:lnTo>
                <a:lnTo>
                  <a:pt x="210" y="452"/>
                </a:lnTo>
                <a:lnTo>
                  <a:pt x="210" y="451"/>
                </a:lnTo>
                <a:lnTo>
                  <a:pt x="210" y="451"/>
                </a:lnTo>
                <a:lnTo>
                  <a:pt x="209" y="450"/>
                </a:lnTo>
                <a:lnTo>
                  <a:pt x="209" y="450"/>
                </a:lnTo>
                <a:lnTo>
                  <a:pt x="210" y="450"/>
                </a:lnTo>
                <a:lnTo>
                  <a:pt x="210" y="450"/>
                </a:lnTo>
                <a:lnTo>
                  <a:pt x="210" y="450"/>
                </a:lnTo>
                <a:lnTo>
                  <a:pt x="210" y="449"/>
                </a:lnTo>
                <a:lnTo>
                  <a:pt x="210" y="449"/>
                </a:lnTo>
                <a:lnTo>
                  <a:pt x="210" y="449"/>
                </a:lnTo>
                <a:lnTo>
                  <a:pt x="210" y="449"/>
                </a:lnTo>
                <a:lnTo>
                  <a:pt x="210" y="448"/>
                </a:lnTo>
                <a:lnTo>
                  <a:pt x="210" y="448"/>
                </a:lnTo>
                <a:lnTo>
                  <a:pt x="210" y="448"/>
                </a:lnTo>
                <a:lnTo>
                  <a:pt x="210" y="448"/>
                </a:lnTo>
                <a:lnTo>
                  <a:pt x="210" y="448"/>
                </a:lnTo>
                <a:lnTo>
                  <a:pt x="210" y="447"/>
                </a:lnTo>
                <a:lnTo>
                  <a:pt x="210" y="447"/>
                </a:lnTo>
                <a:lnTo>
                  <a:pt x="210" y="447"/>
                </a:lnTo>
                <a:lnTo>
                  <a:pt x="210" y="447"/>
                </a:lnTo>
                <a:lnTo>
                  <a:pt x="209" y="447"/>
                </a:lnTo>
                <a:lnTo>
                  <a:pt x="209" y="446"/>
                </a:lnTo>
                <a:lnTo>
                  <a:pt x="209" y="446"/>
                </a:lnTo>
                <a:lnTo>
                  <a:pt x="209" y="446"/>
                </a:lnTo>
                <a:lnTo>
                  <a:pt x="208" y="446"/>
                </a:lnTo>
                <a:lnTo>
                  <a:pt x="208" y="446"/>
                </a:lnTo>
                <a:lnTo>
                  <a:pt x="208" y="445"/>
                </a:lnTo>
                <a:lnTo>
                  <a:pt x="207" y="445"/>
                </a:lnTo>
                <a:lnTo>
                  <a:pt x="207" y="445"/>
                </a:lnTo>
                <a:lnTo>
                  <a:pt x="207" y="446"/>
                </a:lnTo>
                <a:lnTo>
                  <a:pt x="207" y="446"/>
                </a:lnTo>
                <a:lnTo>
                  <a:pt x="207" y="446"/>
                </a:lnTo>
                <a:lnTo>
                  <a:pt x="207" y="446"/>
                </a:lnTo>
                <a:lnTo>
                  <a:pt x="207" y="446"/>
                </a:lnTo>
                <a:lnTo>
                  <a:pt x="207" y="447"/>
                </a:lnTo>
                <a:lnTo>
                  <a:pt x="207" y="447"/>
                </a:lnTo>
                <a:lnTo>
                  <a:pt x="207" y="447"/>
                </a:lnTo>
                <a:lnTo>
                  <a:pt x="207" y="447"/>
                </a:lnTo>
                <a:lnTo>
                  <a:pt x="207" y="447"/>
                </a:lnTo>
                <a:lnTo>
                  <a:pt x="207" y="447"/>
                </a:lnTo>
                <a:lnTo>
                  <a:pt x="207" y="448"/>
                </a:lnTo>
                <a:lnTo>
                  <a:pt x="207" y="448"/>
                </a:lnTo>
                <a:lnTo>
                  <a:pt x="207" y="448"/>
                </a:lnTo>
                <a:lnTo>
                  <a:pt x="207" y="448"/>
                </a:lnTo>
                <a:lnTo>
                  <a:pt x="207" y="448"/>
                </a:lnTo>
                <a:lnTo>
                  <a:pt x="207" y="448"/>
                </a:lnTo>
                <a:lnTo>
                  <a:pt x="206" y="448"/>
                </a:lnTo>
                <a:lnTo>
                  <a:pt x="206" y="448"/>
                </a:lnTo>
                <a:lnTo>
                  <a:pt x="206" y="448"/>
                </a:lnTo>
                <a:lnTo>
                  <a:pt x="206" y="448"/>
                </a:lnTo>
                <a:lnTo>
                  <a:pt x="205" y="448"/>
                </a:lnTo>
                <a:lnTo>
                  <a:pt x="205" y="448"/>
                </a:lnTo>
                <a:lnTo>
                  <a:pt x="205" y="448"/>
                </a:lnTo>
                <a:lnTo>
                  <a:pt x="205" y="448"/>
                </a:lnTo>
                <a:lnTo>
                  <a:pt x="205" y="448"/>
                </a:lnTo>
                <a:lnTo>
                  <a:pt x="205" y="448"/>
                </a:lnTo>
                <a:lnTo>
                  <a:pt x="204" y="448"/>
                </a:lnTo>
                <a:lnTo>
                  <a:pt x="204" y="448"/>
                </a:lnTo>
                <a:lnTo>
                  <a:pt x="203" y="449"/>
                </a:lnTo>
                <a:lnTo>
                  <a:pt x="203" y="449"/>
                </a:lnTo>
                <a:lnTo>
                  <a:pt x="202" y="449"/>
                </a:lnTo>
                <a:lnTo>
                  <a:pt x="202" y="450"/>
                </a:lnTo>
                <a:lnTo>
                  <a:pt x="201" y="450"/>
                </a:lnTo>
                <a:lnTo>
                  <a:pt x="201" y="450"/>
                </a:lnTo>
                <a:lnTo>
                  <a:pt x="201" y="451"/>
                </a:lnTo>
                <a:lnTo>
                  <a:pt x="201" y="451"/>
                </a:lnTo>
                <a:lnTo>
                  <a:pt x="200" y="452"/>
                </a:lnTo>
                <a:lnTo>
                  <a:pt x="200" y="452"/>
                </a:lnTo>
                <a:lnTo>
                  <a:pt x="200" y="452"/>
                </a:lnTo>
                <a:lnTo>
                  <a:pt x="200" y="453"/>
                </a:lnTo>
                <a:lnTo>
                  <a:pt x="200" y="453"/>
                </a:lnTo>
                <a:lnTo>
                  <a:pt x="200" y="453"/>
                </a:lnTo>
                <a:lnTo>
                  <a:pt x="200" y="454"/>
                </a:lnTo>
                <a:lnTo>
                  <a:pt x="200" y="454"/>
                </a:lnTo>
                <a:lnTo>
                  <a:pt x="200" y="454"/>
                </a:lnTo>
                <a:lnTo>
                  <a:pt x="200" y="455"/>
                </a:lnTo>
                <a:lnTo>
                  <a:pt x="199" y="455"/>
                </a:lnTo>
                <a:lnTo>
                  <a:pt x="199" y="455"/>
                </a:lnTo>
                <a:lnTo>
                  <a:pt x="199" y="456"/>
                </a:lnTo>
                <a:lnTo>
                  <a:pt x="199" y="456"/>
                </a:lnTo>
                <a:lnTo>
                  <a:pt x="199" y="456"/>
                </a:lnTo>
                <a:lnTo>
                  <a:pt x="199" y="457"/>
                </a:lnTo>
                <a:lnTo>
                  <a:pt x="199" y="457"/>
                </a:lnTo>
                <a:lnTo>
                  <a:pt x="199" y="457"/>
                </a:lnTo>
                <a:lnTo>
                  <a:pt x="199" y="457"/>
                </a:lnTo>
                <a:lnTo>
                  <a:pt x="199" y="457"/>
                </a:lnTo>
                <a:lnTo>
                  <a:pt x="200" y="457"/>
                </a:lnTo>
                <a:lnTo>
                  <a:pt x="200" y="458"/>
                </a:lnTo>
                <a:lnTo>
                  <a:pt x="200" y="458"/>
                </a:lnTo>
                <a:lnTo>
                  <a:pt x="200" y="458"/>
                </a:lnTo>
                <a:lnTo>
                  <a:pt x="200" y="458"/>
                </a:lnTo>
                <a:lnTo>
                  <a:pt x="200" y="458"/>
                </a:lnTo>
                <a:lnTo>
                  <a:pt x="200" y="458"/>
                </a:lnTo>
                <a:lnTo>
                  <a:pt x="200" y="458"/>
                </a:lnTo>
                <a:lnTo>
                  <a:pt x="200" y="458"/>
                </a:lnTo>
                <a:lnTo>
                  <a:pt x="201" y="458"/>
                </a:lnTo>
                <a:lnTo>
                  <a:pt x="201" y="459"/>
                </a:lnTo>
                <a:lnTo>
                  <a:pt x="201" y="459"/>
                </a:lnTo>
                <a:lnTo>
                  <a:pt x="201" y="459"/>
                </a:lnTo>
                <a:lnTo>
                  <a:pt x="201" y="459"/>
                </a:lnTo>
                <a:lnTo>
                  <a:pt x="200" y="459"/>
                </a:lnTo>
                <a:lnTo>
                  <a:pt x="200" y="459"/>
                </a:lnTo>
                <a:lnTo>
                  <a:pt x="200" y="459"/>
                </a:lnTo>
                <a:lnTo>
                  <a:pt x="200" y="459"/>
                </a:lnTo>
                <a:lnTo>
                  <a:pt x="200" y="459"/>
                </a:lnTo>
                <a:lnTo>
                  <a:pt x="200" y="459"/>
                </a:lnTo>
                <a:lnTo>
                  <a:pt x="199" y="459"/>
                </a:lnTo>
                <a:lnTo>
                  <a:pt x="199" y="459"/>
                </a:lnTo>
                <a:lnTo>
                  <a:pt x="199" y="459"/>
                </a:lnTo>
                <a:lnTo>
                  <a:pt x="199" y="459"/>
                </a:lnTo>
                <a:lnTo>
                  <a:pt x="199" y="459"/>
                </a:lnTo>
                <a:lnTo>
                  <a:pt x="199" y="459"/>
                </a:lnTo>
                <a:lnTo>
                  <a:pt x="199" y="459"/>
                </a:lnTo>
                <a:lnTo>
                  <a:pt x="199" y="459"/>
                </a:lnTo>
                <a:lnTo>
                  <a:pt x="199" y="459"/>
                </a:lnTo>
                <a:lnTo>
                  <a:pt x="198" y="459"/>
                </a:lnTo>
                <a:lnTo>
                  <a:pt x="198" y="459"/>
                </a:lnTo>
                <a:lnTo>
                  <a:pt x="198" y="459"/>
                </a:lnTo>
                <a:lnTo>
                  <a:pt x="198" y="459"/>
                </a:lnTo>
                <a:lnTo>
                  <a:pt x="198" y="459"/>
                </a:lnTo>
                <a:lnTo>
                  <a:pt x="198" y="459"/>
                </a:lnTo>
                <a:lnTo>
                  <a:pt x="198" y="459"/>
                </a:lnTo>
                <a:lnTo>
                  <a:pt x="198" y="459"/>
                </a:lnTo>
                <a:lnTo>
                  <a:pt x="198" y="459"/>
                </a:lnTo>
                <a:lnTo>
                  <a:pt x="198" y="459"/>
                </a:lnTo>
                <a:lnTo>
                  <a:pt x="197" y="459"/>
                </a:lnTo>
                <a:lnTo>
                  <a:pt x="197" y="459"/>
                </a:lnTo>
                <a:lnTo>
                  <a:pt x="197" y="459"/>
                </a:lnTo>
                <a:lnTo>
                  <a:pt x="197" y="458"/>
                </a:lnTo>
                <a:lnTo>
                  <a:pt x="197" y="458"/>
                </a:lnTo>
                <a:lnTo>
                  <a:pt x="197" y="458"/>
                </a:lnTo>
                <a:lnTo>
                  <a:pt x="196" y="458"/>
                </a:lnTo>
                <a:lnTo>
                  <a:pt x="196" y="457"/>
                </a:lnTo>
                <a:lnTo>
                  <a:pt x="196" y="457"/>
                </a:lnTo>
                <a:lnTo>
                  <a:pt x="195" y="456"/>
                </a:lnTo>
                <a:lnTo>
                  <a:pt x="195" y="456"/>
                </a:lnTo>
                <a:lnTo>
                  <a:pt x="195" y="456"/>
                </a:lnTo>
                <a:lnTo>
                  <a:pt x="194" y="456"/>
                </a:lnTo>
                <a:lnTo>
                  <a:pt x="194" y="455"/>
                </a:lnTo>
                <a:lnTo>
                  <a:pt x="194" y="455"/>
                </a:lnTo>
                <a:lnTo>
                  <a:pt x="193" y="455"/>
                </a:lnTo>
                <a:lnTo>
                  <a:pt x="193" y="454"/>
                </a:lnTo>
                <a:lnTo>
                  <a:pt x="193" y="454"/>
                </a:lnTo>
                <a:lnTo>
                  <a:pt x="192" y="454"/>
                </a:lnTo>
                <a:lnTo>
                  <a:pt x="192" y="454"/>
                </a:lnTo>
                <a:lnTo>
                  <a:pt x="192" y="454"/>
                </a:lnTo>
                <a:lnTo>
                  <a:pt x="192" y="454"/>
                </a:lnTo>
                <a:lnTo>
                  <a:pt x="191" y="454"/>
                </a:lnTo>
                <a:lnTo>
                  <a:pt x="191" y="454"/>
                </a:lnTo>
                <a:lnTo>
                  <a:pt x="191" y="454"/>
                </a:lnTo>
                <a:lnTo>
                  <a:pt x="191" y="455"/>
                </a:lnTo>
                <a:lnTo>
                  <a:pt x="190" y="455"/>
                </a:lnTo>
                <a:lnTo>
                  <a:pt x="190" y="455"/>
                </a:lnTo>
                <a:lnTo>
                  <a:pt x="190" y="455"/>
                </a:lnTo>
                <a:lnTo>
                  <a:pt x="189" y="456"/>
                </a:lnTo>
                <a:lnTo>
                  <a:pt x="189" y="456"/>
                </a:lnTo>
                <a:lnTo>
                  <a:pt x="189" y="456"/>
                </a:lnTo>
                <a:lnTo>
                  <a:pt x="189" y="456"/>
                </a:lnTo>
                <a:lnTo>
                  <a:pt x="189" y="456"/>
                </a:lnTo>
                <a:lnTo>
                  <a:pt x="188" y="457"/>
                </a:lnTo>
                <a:lnTo>
                  <a:pt x="188" y="457"/>
                </a:lnTo>
                <a:lnTo>
                  <a:pt x="188" y="457"/>
                </a:lnTo>
                <a:lnTo>
                  <a:pt x="188" y="458"/>
                </a:lnTo>
                <a:lnTo>
                  <a:pt x="188" y="458"/>
                </a:lnTo>
                <a:lnTo>
                  <a:pt x="188" y="458"/>
                </a:lnTo>
                <a:lnTo>
                  <a:pt x="187" y="458"/>
                </a:lnTo>
                <a:lnTo>
                  <a:pt x="187" y="458"/>
                </a:lnTo>
                <a:lnTo>
                  <a:pt x="187" y="458"/>
                </a:lnTo>
                <a:lnTo>
                  <a:pt x="187" y="458"/>
                </a:lnTo>
                <a:lnTo>
                  <a:pt x="187" y="458"/>
                </a:lnTo>
                <a:lnTo>
                  <a:pt x="186" y="458"/>
                </a:lnTo>
                <a:lnTo>
                  <a:pt x="186" y="459"/>
                </a:lnTo>
                <a:lnTo>
                  <a:pt x="186" y="459"/>
                </a:lnTo>
                <a:lnTo>
                  <a:pt x="186" y="459"/>
                </a:lnTo>
                <a:lnTo>
                  <a:pt x="185" y="458"/>
                </a:lnTo>
                <a:lnTo>
                  <a:pt x="185" y="458"/>
                </a:lnTo>
                <a:lnTo>
                  <a:pt x="185" y="458"/>
                </a:lnTo>
                <a:lnTo>
                  <a:pt x="185" y="458"/>
                </a:lnTo>
                <a:lnTo>
                  <a:pt x="185" y="458"/>
                </a:lnTo>
                <a:lnTo>
                  <a:pt x="185" y="458"/>
                </a:lnTo>
                <a:lnTo>
                  <a:pt x="185" y="458"/>
                </a:lnTo>
                <a:lnTo>
                  <a:pt x="185" y="458"/>
                </a:lnTo>
                <a:lnTo>
                  <a:pt x="185" y="458"/>
                </a:lnTo>
                <a:lnTo>
                  <a:pt x="185" y="458"/>
                </a:lnTo>
                <a:lnTo>
                  <a:pt x="184" y="458"/>
                </a:lnTo>
                <a:lnTo>
                  <a:pt x="184" y="458"/>
                </a:lnTo>
                <a:lnTo>
                  <a:pt x="184" y="458"/>
                </a:lnTo>
                <a:lnTo>
                  <a:pt x="184" y="458"/>
                </a:lnTo>
                <a:lnTo>
                  <a:pt x="184" y="458"/>
                </a:lnTo>
                <a:lnTo>
                  <a:pt x="183" y="458"/>
                </a:lnTo>
                <a:lnTo>
                  <a:pt x="183" y="459"/>
                </a:lnTo>
                <a:lnTo>
                  <a:pt x="184" y="459"/>
                </a:lnTo>
                <a:lnTo>
                  <a:pt x="184" y="459"/>
                </a:lnTo>
                <a:lnTo>
                  <a:pt x="184" y="459"/>
                </a:lnTo>
                <a:lnTo>
                  <a:pt x="183" y="460"/>
                </a:lnTo>
                <a:lnTo>
                  <a:pt x="183" y="460"/>
                </a:lnTo>
                <a:lnTo>
                  <a:pt x="183" y="460"/>
                </a:lnTo>
                <a:lnTo>
                  <a:pt x="183" y="460"/>
                </a:lnTo>
                <a:lnTo>
                  <a:pt x="183" y="460"/>
                </a:lnTo>
                <a:lnTo>
                  <a:pt x="183" y="461"/>
                </a:lnTo>
                <a:lnTo>
                  <a:pt x="183" y="461"/>
                </a:lnTo>
                <a:lnTo>
                  <a:pt x="183" y="461"/>
                </a:lnTo>
                <a:lnTo>
                  <a:pt x="182" y="462"/>
                </a:lnTo>
                <a:lnTo>
                  <a:pt x="182" y="462"/>
                </a:lnTo>
                <a:lnTo>
                  <a:pt x="182" y="462"/>
                </a:lnTo>
                <a:lnTo>
                  <a:pt x="182" y="462"/>
                </a:lnTo>
                <a:lnTo>
                  <a:pt x="183" y="462"/>
                </a:lnTo>
                <a:lnTo>
                  <a:pt x="183" y="462"/>
                </a:lnTo>
                <a:lnTo>
                  <a:pt x="183" y="463"/>
                </a:lnTo>
                <a:lnTo>
                  <a:pt x="183" y="463"/>
                </a:lnTo>
                <a:lnTo>
                  <a:pt x="183" y="463"/>
                </a:lnTo>
                <a:lnTo>
                  <a:pt x="183" y="463"/>
                </a:lnTo>
                <a:lnTo>
                  <a:pt x="183" y="463"/>
                </a:lnTo>
                <a:lnTo>
                  <a:pt x="183" y="463"/>
                </a:lnTo>
                <a:lnTo>
                  <a:pt x="183" y="463"/>
                </a:lnTo>
                <a:lnTo>
                  <a:pt x="183" y="463"/>
                </a:lnTo>
                <a:lnTo>
                  <a:pt x="182" y="463"/>
                </a:lnTo>
                <a:lnTo>
                  <a:pt x="182" y="464"/>
                </a:lnTo>
                <a:lnTo>
                  <a:pt x="182" y="464"/>
                </a:lnTo>
                <a:lnTo>
                  <a:pt x="182" y="464"/>
                </a:lnTo>
                <a:lnTo>
                  <a:pt x="182" y="464"/>
                </a:lnTo>
                <a:lnTo>
                  <a:pt x="182" y="464"/>
                </a:lnTo>
                <a:lnTo>
                  <a:pt x="183" y="464"/>
                </a:lnTo>
                <a:lnTo>
                  <a:pt x="183" y="464"/>
                </a:lnTo>
                <a:lnTo>
                  <a:pt x="183" y="464"/>
                </a:lnTo>
                <a:lnTo>
                  <a:pt x="183" y="465"/>
                </a:lnTo>
                <a:lnTo>
                  <a:pt x="183" y="465"/>
                </a:lnTo>
                <a:lnTo>
                  <a:pt x="183" y="465"/>
                </a:lnTo>
                <a:lnTo>
                  <a:pt x="183" y="465"/>
                </a:lnTo>
                <a:lnTo>
                  <a:pt x="184" y="465"/>
                </a:lnTo>
                <a:lnTo>
                  <a:pt x="184" y="465"/>
                </a:lnTo>
                <a:lnTo>
                  <a:pt x="184" y="465"/>
                </a:lnTo>
                <a:lnTo>
                  <a:pt x="184" y="466"/>
                </a:lnTo>
                <a:lnTo>
                  <a:pt x="184" y="466"/>
                </a:lnTo>
                <a:lnTo>
                  <a:pt x="184" y="466"/>
                </a:lnTo>
                <a:lnTo>
                  <a:pt x="184" y="466"/>
                </a:lnTo>
                <a:lnTo>
                  <a:pt x="184" y="467"/>
                </a:lnTo>
                <a:lnTo>
                  <a:pt x="184" y="467"/>
                </a:lnTo>
                <a:lnTo>
                  <a:pt x="184" y="467"/>
                </a:lnTo>
                <a:lnTo>
                  <a:pt x="184" y="468"/>
                </a:lnTo>
                <a:lnTo>
                  <a:pt x="184" y="468"/>
                </a:lnTo>
                <a:lnTo>
                  <a:pt x="184" y="468"/>
                </a:lnTo>
                <a:lnTo>
                  <a:pt x="184" y="469"/>
                </a:lnTo>
                <a:lnTo>
                  <a:pt x="184" y="469"/>
                </a:lnTo>
                <a:lnTo>
                  <a:pt x="184" y="470"/>
                </a:lnTo>
                <a:lnTo>
                  <a:pt x="183" y="470"/>
                </a:lnTo>
                <a:lnTo>
                  <a:pt x="183" y="470"/>
                </a:lnTo>
                <a:lnTo>
                  <a:pt x="183" y="470"/>
                </a:lnTo>
                <a:lnTo>
                  <a:pt x="183" y="470"/>
                </a:lnTo>
                <a:lnTo>
                  <a:pt x="182" y="470"/>
                </a:lnTo>
                <a:lnTo>
                  <a:pt x="182" y="470"/>
                </a:lnTo>
                <a:lnTo>
                  <a:pt x="182" y="471"/>
                </a:lnTo>
                <a:lnTo>
                  <a:pt x="182" y="471"/>
                </a:lnTo>
                <a:lnTo>
                  <a:pt x="183" y="471"/>
                </a:lnTo>
                <a:lnTo>
                  <a:pt x="183" y="471"/>
                </a:lnTo>
                <a:lnTo>
                  <a:pt x="183" y="471"/>
                </a:lnTo>
                <a:lnTo>
                  <a:pt x="183" y="472"/>
                </a:lnTo>
                <a:lnTo>
                  <a:pt x="183" y="472"/>
                </a:lnTo>
                <a:lnTo>
                  <a:pt x="183" y="472"/>
                </a:lnTo>
                <a:lnTo>
                  <a:pt x="183" y="472"/>
                </a:lnTo>
                <a:lnTo>
                  <a:pt x="183" y="472"/>
                </a:lnTo>
                <a:lnTo>
                  <a:pt x="183" y="473"/>
                </a:lnTo>
                <a:lnTo>
                  <a:pt x="183" y="473"/>
                </a:lnTo>
                <a:lnTo>
                  <a:pt x="182" y="473"/>
                </a:lnTo>
                <a:lnTo>
                  <a:pt x="182" y="473"/>
                </a:lnTo>
                <a:lnTo>
                  <a:pt x="182" y="474"/>
                </a:lnTo>
                <a:lnTo>
                  <a:pt x="182" y="474"/>
                </a:lnTo>
                <a:lnTo>
                  <a:pt x="182" y="474"/>
                </a:lnTo>
                <a:lnTo>
                  <a:pt x="182" y="474"/>
                </a:lnTo>
                <a:lnTo>
                  <a:pt x="182" y="474"/>
                </a:lnTo>
                <a:lnTo>
                  <a:pt x="182" y="474"/>
                </a:lnTo>
                <a:lnTo>
                  <a:pt x="182" y="475"/>
                </a:lnTo>
                <a:lnTo>
                  <a:pt x="182" y="475"/>
                </a:lnTo>
                <a:lnTo>
                  <a:pt x="182" y="475"/>
                </a:lnTo>
                <a:lnTo>
                  <a:pt x="182" y="475"/>
                </a:lnTo>
                <a:lnTo>
                  <a:pt x="182" y="475"/>
                </a:lnTo>
                <a:lnTo>
                  <a:pt x="182" y="475"/>
                </a:lnTo>
                <a:lnTo>
                  <a:pt x="182" y="475"/>
                </a:lnTo>
                <a:lnTo>
                  <a:pt x="181" y="475"/>
                </a:lnTo>
                <a:lnTo>
                  <a:pt x="181" y="474"/>
                </a:lnTo>
                <a:lnTo>
                  <a:pt x="181" y="474"/>
                </a:lnTo>
                <a:lnTo>
                  <a:pt x="181" y="474"/>
                </a:lnTo>
                <a:lnTo>
                  <a:pt x="181" y="474"/>
                </a:lnTo>
                <a:lnTo>
                  <a:pt x="181" y="473"/>
                </a:lnTo>
                <a:lnTo>
                  <a:pt x="181" y="473"/>
                </a:lnTo>
                <a:lnTo>
                  <a:pt x="181" y="473"/>
                </a:lnTo>
                <a:lnTo>
                  <a:pt x="181" y="473"/>
                </a:lnTo>
                <a:lnTo>
                  <a:pt x="181" y="473"/>
                </a:lnTo>
                <a:lnTo>
                  <a:pt x="181" y="473"/>
                </a:lnTo>
                <a:lnTo>
                  <a:pt x="181" y="473"/>
                </a:lnTo>
                <a:lnTo>
                  <a:pt x="181" y="473"/>
                </a:lnTo>
                <a:lnTo>
                  <a:pt x="181" y="473"/>
                </a:lnTo>
                <a:lnTo>
                  <a:pt x="181" y="472"/>
                </a:lnTo>
                <a:lnTo>
                  <a:pt x="181" y="472"/>
                </a:lnTo>
                <a:lnTo>
                  <a:pt x="181" y="472"/>
                </a:lnTo>
                <a:lnTo>
                  <a:pt x="181" y="472"/>
                </a:lnTo>
                <a:lnTo>
                  <a:pt x="181" y="472"/>
                </a:lnTo>
                <a:lnTo>
                  <a:pt x="181" y="471"/>
                </a:lnTo>
                <a:lnTo>
                  <a:pt x="181" y="471"/>
                </a:lnTo>
                <a:lnTo>
                  <a:pt x="180" y="471"/>
                </a:lnTo>
                <a:lnTo>
                  <a:pt x="180" y="471"/>
                </a:lnTo>
                <a:lnTo>
                  <a:pt x="180" y="471"/>
                </a:lnTo>
                <a:lnTo>
                  <a:pt x="180" y="471"/>
                </a:lnTo>
                <a:lnTo>
                  <a:pt x="180" y="470"/>
                </a:lnTo>
                <a:lnTo>
                  <a:pt x="180" y="470"/>
                </a:lnTo>
                <a:lnTo>
                  <a:pt x="180" y="470"/>
                </a:lnTo>
                <a:lnTo>
                  <a:pt x="180" y="470"/>
                </a:lnTo>
                <a:lnTo>
                  <a:pt x="179" y="470"/>
                </a:lnTo>
                <a:lnTo>
                  <a:pt x="179" y="470"/>
                </a:lnTo>
                <a:lnTo>
                  <a:pt x="179" y="470"/>
                </a:lnTo>
                <a:lnTo>
                  <a:pt x="179" y="470"/>
                </a:lnTo>
                <a:lnTo>
                  <a:pt x="179" y="470"/>
                </a:lnTo>
                <a:lnTo>
                  <a:pt x="179" y="470"/>
                </a:lnTo>
                <a:lnTo>
                  <a:pt x="179" y="470"/>
                </a:lnTo>
                <a:lnTo>
                  <a:pt x="179" y="470"/>
                </a:lnTo>
                <a:lnTo>
                  <a:pt x="179" y="469"/>
                </a:lnTo>
                <a:lnTo>
                  <a:pt x="178" y="469"/>
                </a:lnTo>
                <a:lnTo>
                  <a:pt x="178" y="469"/>
                </a:lnTo>
                <a:lnTo>
                  <a:pt x="178" y="469"/>
                </a:lnTo>
                <a:lnTo>
                  <a:pt x="178" y="469"/>
                </a:lnTo>
                <a:lnTo>
                  <a:pt x="178" y="469"/>
                </a:lnTo>
                <a:lnTo>
                  <a:pt x="177" y="469"/>
                </a:lnTo>
                <a:lnTo>
                  <a:pt x="177" y="469"/>
                </a:lnTo>
                <a:lnTo>
                  <a:pt x="177" y="469"/>
                </a:lnTo>
                <a:lnTo>
                  <a:pt x="177" y="468"/>
                </a:lnTo>
                <a:lnTo>
                  <a:pt x="177" y="468"/>
                </a:lnTo>
                <a:lnTo>
                  <a:pt x="177" y="468"/>
                </a:lnTo>
                <a:lnTo>
                  <a:pt x="176" y="468"/>
                </a:lnTo>
                <a:lnTo>
                  <a:pt x="176" y="468"/>
                </a:lnTo>
                <a:lnTo>
                  <a:pt x="176" y="467"/>
                </a:lnTo>
                <a:lnTo>
                  <a:pt x="176" y="467"/>
                </a:lnTo>
                <a:lnTo>
                  <a:pt x="176" y="467"/>
                </a:lnTo>
                <a:lnTo>
                  <a:pt x="176" y="467"/>
                </a:lnTo>
                <a:lnTo>
                  <a:pt x="176" y="467"/>
                </a:lnTo>
                <a:lnTo>
                  <a:pt x="176" y="467"/>
                </a:lnTo>
                <a:lnTo>
                  <a:pt x="176" y="467"/>
                </a:lnTo>
                <a:lnTo>
                  <a:pt x="176" y="467"/>
                </a:lnTo>
                <a:lnTo>
                  <a:pt x="176" y="467"/>
                </a:lnTo>
                <a:lnTo>
                  <a:pt x="176" y="467"/>
                </a:lnTo>
                <a:lnTo>
                  <a:pt x="176" y="467"/>
                </a:lnTo>
                <a:lnTo>
                  <a:pt x="176" y="466"/>
                </a:lnTo>
                <a:lnTo>
                  <a:pt x="176" y="466"/>
                </a:lnTo>
                <a:lnTo>
                  <a:pt x="176" y="466"/>
                </a:lnTo>
                <a:lnTo>
                  <a:pt x="176" y="466"/>
                </a:lnTo>
                <a:lnTo>
                  <a:pt x="176" y="466"/>
                </a:lnTo>
                <a:lnTo>
                  <a:pt x="176" y="465"/>
                </a:lnTo>
                <a:lnTo>
                  <a:pt x="176" y="465"/>
                </a:lnTo>
                <a:lnTo>
                  <a:pt x="176" y="465"/>
                </a:lnTo>
                <a:lnTo>
                  <a:pt x="176" y="465"/>
                </a:lnTo>
                <a:lnTo>
                  <a:pt x="176" y="465"/>
                </a:lnTo>
                <a:lnTo>
                  <a:pt x="176" y="465"/>
                </a:lnTo>
                <a:lnTo>
                  <a:pt x="176" y="465"/>
                </a:lnTo>
                <a:lnTo>
                  <a:pt x="176" y="464"/>
                </a:lnTo>
                <a:lnTo>
                  <a:pt x="176" y="464"/>
                </a:lnTo>
                <a:lnTo>
                  <a:pt x="176" y="464"/>
                </a:lnTo>
                <a:lnTo>
                  <a:pt x="176" y="464"/>
                </a:lnTo>
                <a:lnTo>
                  <a:pt x="176" y="464"/>
                </a:lnTo>
                <a:lnTo>
                  <a:pt x="176" y="464"/>
                </a:lnTo>
                <a:lnTo>
                  <a:pt x="176" y="464"/>
                </a:lnTo>
                <a:lnTo>
                  <a:pt x="176" y="464"/>
                </a:lnTo>
                <a:lnTo>
                  <a:pt x="176" y="464"/>
                </a:lnTo>
                <a:lnTo>
                  <a:pt x="176" y="463"/>
                </a:lnTo>
                <a:lnTo>
                  <a:pt x="176" y="463"/>
                </a:lnTo>
                <a:lnTo>
                  <a:pt x="176" y="463"/>
                </a:lnTo>
                <a:lnTo>
                  <a:pt x="176" y="463"/>
                </a:lnTo>
                <a:lnTo>
                  <a:pt x="176" y="463"/>
                </a:lnTo>
                <a:lnTo>
                  <a:pt x="176" y="463"/>
                </a:lnTo>
                <a:lnTo>
                  <a:pt x="176" y="463"/>
                </a:lnTo>
                <a:lnTo>
                  <a:pt x="176" y="463"/>
                </a:lnTo>
                <a:lnTo>
                  <a:pt x="176" y="463"/>
                </a:lnTo>
                <a:lnTo>
                  <a:pt x="176" y="462"/>
                </a:lnTo>
                <a:lnTo>
                  <a:pt x="176" y="462"/>
                </a:lnTo>
                <a:lnTo>
                  <a:pt x="176" y="462"/>
                </a:lnTo>
                <a:lnTo>
                  <a:pt x="176" y="462"/>
                </a:lnTo>
                <a:lnTo>
                  <a:pt x="176" y="462"/>
                </a:lnTo>
                <a:lnTo>
                  <a:pt x="176" y="462"/>
                </a:lnTo>
                <a:lnTo>
                  <a:pt x="176" y="461"/>
                </a:lnTo>
                <a:lnTo>
                  <a:pt x="176" y="462"/>
                </a:lnTo>
                <a:lnTo>
                  <a:pt x="176" y="462"/>
                </a:lnTo>
                <a:lnTo>
                  <a:pt x="176" y="462"/>
                </a:lnTo>
                <a:lnTo>
                  <a:pt x="176" y="461"/>
                </a:lnTo>
                <a:lnTo>
                  <a:pt x="176" y="461"/>
                </a:lnTo>
                <a:lnTo>
                  <a:pt x="175" y="461"/>
                </a:lnTo>
                <a:lnTo>
                  <a:pt x="175" y="461"/>
                </a:lnTo>
                <a:lnTo>
                  <a:pt x="175" y="461"/>
                </a:lnTo>
                <a:lnTo>
                  <a:pt x="175" y="461"/>
                </a:lnTo>
                <a:lnTo>
                  <a:pt x="175" y="461"/>
                </a:lnTo>
                <a:lnTo>
                  <a:pt x="175" y="460"/>
                </a:lnTo>
                <a:lnTo>
                  <a:pt x="175" y="460"/>
                </a:lnTo>
                <a:lnTo>
                  <a:pt x="175" y="460"/>
                </a:lnTo>
                <a:lnTo>
                  <a:pt x="175" y="460"/>
                </a:lnTo>
                <a:lnTo>
                  <a:pt x="175" y="459"/>
                </a:lnTo>
                <a:lnTo>
                  <a:pt x="175" y="459"/>
                </a:lnTo>
                <a:lnTo>
                  <a:pt x="176" y="459"/>
                </a:lnTo>
                <a:lnTo>
                  <a:pt x="176" y="459"/>
                </a:lnTo>
                <a:lnTo>
                  <a:pt x="176" y="458"/>
                </a:lnTo>
                <a:lnTo>
                  <a:pt x="176" y="458"/>
                </a:lnTo>
                <a:lnTo>
                  <a:pt x="176" y="458"/>
                </a:lnTo>
                <a:lnTo>
                  <a:pt x="176" y="458"/>
                </a:lnTo>
                <a:lnTo>
                  <a:pt x="176" y="457"/>
                </a:lnTo>
                <a:lnTo>
                  <a:pt x="176" y="457"/>
                </a:lnTo>
                <a:lnTo>
                  <a:pt x="176" y="457"/>
                </a:lnTo>
                <a:lnTo>
                  <a:pt x="176" y="457"/>
                </a:lnTo>
                <a:lnTo>
                  <a:pt x="176" y="457"/>
                </a:lnTo>
                <a:lnTo>
                  <a:pt x="175" y="457"/>
                </a:lnTo>
                <a:lnTo>
                  <a:pt x="175" y="457"/>
                </a:lnTo>
                <a:lnTo>
                  <a:pt x="175" y="457"/>
                </a:lnTo>
                <a:lnTo>
                  <a:pt x="175" y="457"/>
                </a:lnTo>
                <a:lnTo>
                  <a:pt x="175" y="456"/>
                </a:lnTo>
                <a:lnTo>
                  <a:pt x="175" y="456"/>
                </a:lnTo>
                <a:lnTo>
                  <a:pt x="175" y="456"/>
                </a:lnTo>
                <a:lnTo>
                  <a:pt x="175" y="456"/>
                </a:lnTo>
                <a:lnTo>
                  <a:pt x="175" y="456"/>
                </a:lnTo>
                <a:lnTo>
                  <a:pt x="175" y="456"/>
                </a:lnTo>
                <a:lnTo>
                  <a:pt x="176" y="456"/>
                </a:lnTo>
                <a:lnTo>
                  <a:pt x="176" y="456"/>
                </a:lnTo>
                <a:lnTo>
                  <a:pt x="176" y="456"/>
                </a:lnTo>
                <a:lnTo>
                  <a:pt x="176" y="456"/>
                </a:lnTo>
                <a:lnTo>
                  <a:pt x="176" y="456"/>
                </a:lnTo>
                <a:lnTo>
                  <a:pt x="176" y="456"/>
                </a:lnTo>
                <a:lnTo>
                  <a:pt x="176" y="456"/>
                </a:lnTo>
                <a:lnTo>
                  <a:pt x="176" y="456"/>
                </a:lnTo>
                <a:lnTo>
                  <a:pt x="176" y="455"/>
                </a:lnTo>
                <a:lnTo>
                  <a:pt x="176" y="455"/>
                </a:lnTo>
                <a:lnTo>
                  <a:pt x="176" y="455"/>
                </a:lnTo>
                <a:lnTo>
                  <a:pt x="176" y="455"/>
                </a:lnTo>
                <a:lnTo>
                  <a:pt x="175" y="455"/>
                </a:lnTo>
                <a:lnTo>
                  <a:pt x="175" y="455"/>
                </a:lnTo>
                <a:lnTo>
                  <a:pt x="175" y="455"/>
                </a:lnTo>
                <a:lnTo>
                  <a:pt x="175" y="454"/>
                </a:lnTo>
                <a:lnTo>
                  <a:pt x="176" y="454"/>
                </a:lnTo>
                <a:lnTo>
                  <a:pt x="176" y="454"/>
                </a:lnTo>
                <a:lnTo>
                  <a:pt x="176" y="455"/>
                </a:lnTo>
                <a:lnTo>
                  <a:pt x="176" y="455"/>
                </a:lnTo>
                <a:lnTo>
                  <a:pt x="176" y="455"/>
                </a:lnTo>
                <a:lnTo>
                  <a:pt x="176" y="454"/>
                </a:lnTo>
                <a:lnTo>
                  <a:pt x="176" y="454"/>
                </a:lnTo>
                <a:lnTo>
                  <a:pt x="176" y="454"/>
                </a:lnTo>
                <a:lnTo>
                  <a:pt x="176" y="454"/>
                </a:lnTo>
                <a:lnTo>
                  <a:pt x="176" y="454"/>
                </a:lnTo>
                <a:lnTo>
                  <a:pt x="176" y="454"/>
                </a:lnTo>
                <a:lnTo>
                  <a:pt x="176" y="454"/>
                </a:lnTo>
                <a:lnTo>
                  <a:pt x="176" y="454"/>
                </a:lnTo>
                <a:lnTo>
                  <a:pt x="176" y="454"/>
                </a:lnTo>
                <a:lnTo>
                  <a:pt x="176" y="454"/>
                </a:lnTo>
                <a:lnTo>
                  <a:pt x="176" y="453"/>
                </a:lnTo>
                <a:lnTo>
                  <a:pt x="176" y="453"/>
                </a:lnTo>
                <a:lnTo>
                  <a:pt x="176" y="453"/>
                </a:lnTo>
                <a:lnTo>
                  <a:pt x="176" y="453"/>
                </a:lnTo>
                <a:lnTo>
                  <a:pt x="176" y="453"/>
                </a:lnTo>
                <a:lnTo>
                  <a:pt x="176" y="453"/>
                </a:lnTo>
                <a:lnTo>
                  <a:pt x="176" y="453"/>
                </a:lnTo>
                <a:lnTo>
                  <a:pt x="176" y="453"/>
                </a:lnTo>
                <a:lnTo>
                  <a:pt x="176" y="452"/>
                </a:lnTo>
                <a:lnTo>
                  <a:pt x="176" y="453"/>
                </a:lnTo>
                <a:lnTo>
                  <a:pt x="176" y="453"/>
                </a:lnTo>
                <a:lnTo>
                  <a:pt x="176" y="452"/>
                </a:lnTo>
                <a:lnTo>
                  <a:pt x="175" y="453"/>
                </a:lnTo>
                <a:lnTo>
                  <a:pt x="175" y="453"/>
                </a:lnTo>
                <a:lnTo>
                  <a:pt x="175" y="452"/>
                </a:lnTo>
                <a:lnTo>
                  <a:pt x="175" y="452"/>
                </a:lnTo>
                <a:lnTo>
                  <a:pt x="175" y="452"/>
                </a:lnTo>
                <a:lnTo>
                  <a:pt x="175" y="452"/>
                </a:lnTo>
                <a:lnTo>
                  <a:pt x="175" y="452"/>
                </a:lnTo>
                <a:lnTo>
                  <a:pt x="175" y="451"/>
                </a:lnTo>
                <a:lnTo>
                  <a:pt x="175" y="451"/>
                </a:lnTo>
                <a:lnTo>
                  <a:pt x="175" y="451"/>
                </a:lnTo>
                <a:lnTo>
                  <a:pt x="175" y="451"/>
                </a:lnTo>
                <a:lnTo>
                  <a:pt x="175" y="451"/>
                </a:lnTo>
                <a:lnTo>
                  <a:pt x="175" y="451"/>
                </a:lnTo>
                <a:lnTo>
                  <a:pt x="175" y="451"/>
                </a:lnTo>
                <a:lnTo>
                  <a:pt x="174" y="451"/>
                </a:lnTo>
                <a:lnTo>
                  <a:pt x="174" y="451"/>
                </a:lnTo>
                <a:lnTo>
                  <a:pt x="174" y="451"/>
                </a:lnTo>
                <a:lnTo>
                  <a:pt x="174" y="451"/>
                </a:lnTo>
                <a:lnTo>
                  <a:pt x="174" y="451"/>
                </a:lnTo>
                <a:lnTo>
                  <a:pt x="174" y="451"/>
                </a:lnTo>
                <a:lnTo>
                  <a:pt x="174" y="451"/>
                </a:lnTo>
                <a:lnTo>
                  <a:pt x="174" y="450"/>
                </a:lnTo>
                <a:lnTo>
                  <a:pt x="174" y="450"/>
                </a:lnTo>
                <a:lnTo>
                  <a:pt x="174" y="450"/>
                </a:lnTo>
                <a:lnTo>
                  <a:pt x="174" y="450"/>
                </a:lnTo>
                <a:lnTo>
                  <a:pt x="174" y="450"/>
                </a:lnTo>
                <a:lnTo>
                  <a:pt x="173" y="450"/>
                </a:lnTo>
                <a:lnTo>
                  <a:pt x="173" y="450"/>
                </a:lnTo>
                <a:lnTo>
                  <a:pt x="173" y="450"/>
                </a:lnTo>
                <a:lnTo>
                  <a:pt x="173" y="450"/>
                </a:lnTo>
                <a:lnTo>
                  <a:pt x="173" y="450"/>
                </a:lnTo>
                <a:lnTo>
                  <a:pt x="173" y="450"/>
                </a:lnTo>
                <a:lnTo>
                  <a:pt x="173" y="450"/>
                </a:lnTo>
                <a:lnTo>
                  <a:pt x="173" y="450"/>
                </a:lnTo>
                <a:lnTo>
                  <a:pt x="173" y="450"/>
                </a:lnTo>
                <a:lnTo>
                  <a:pt x="172" y="450"/>
                </a:lnTo>
                <a:lnTo>
                  <a:pt x="172" y="450"/>
                </a:lnTo>
                <a:lnTo>
                  <a:pt x="172" y="450"/>
                </a:lnTo>
                <a:lnTo>
                  <a:pt x="172" y="450"/>
                </a:lnTo>
                <a:lnTo>
                  <a:pt x="172" y="450"/>
                </a:lnTo>
                <a:lnTo>
                  <a:pt x="172" y="450"/>
                </a:lnTo>
                <a:lnTo>
                  <a:pt x="172" y="450"/>
                </a:lnTo>
                <a:lnTo>
                  <a:pt x="171" y="450"/>
                </a:lnTo>
                <a:lnTo>
                  <a:pt x="171" y="450"/>
                </a:lnTo>
                <a:lnTo>
                  <a:pt x="171" y="449"/>
                </a:lnTo>
                <a:lnTo>
                  <a:pt x="171" y="449"/>
                </a:lnTo>
                <a:lnTo>
                  <a:pt x="171" y="449"/>
                </a:lnTo>
                <a:lnTo>
                  <a:pt x="171" y="449"/>
                </a:lnTo>
                <a:lnTo>
                  <a:pt x="170" y="449"/>
                </a:lnTo>
                <a:lnTo>
                  <a:pt x="170" y="449"/>
                </a:lnTo>
                <a:lnTo>
                  <a:pt x="170" y="449"/>
                </a:lnTo>
                <a:lnTo>
                  <a:pt x="170" y="450"/>
                </a:lnTo>
                <a:lnTo>
                  <a:pt x="170" y="450"/>
                </a:lnTo>
                <a:lnTo>
                  <a:pt x="169" y="450"/>
                </a:lnTo>
                <a:lnTo>
                  <a:pt x="169" y="449"/>
                </a:lnTo>
                <a:lnTo>
                  <a:pt x="169" y="449"/>
                </a:lnTo>
                <a:lnTo>
                  <a:pt x="169" y="449"/>
                </a:lnTo>
                <a:lnTo>
                  <a:pt x="169" y="449"/>
                </a:lnTo>
                <a:lnTo>
                  <a:pt x="169" y="449"/>
                </a:lnTo>
                <a:lnTo>
                  <a:pt x="168" y="449"/>
                </a:lnTo>
                <a:lnTo>
                  <a:pt x="168" y="449"/>
                </a:lnTo>
                <a:lnTo>
                  <a:pt x="168" y="450"/>
                </a:lnTo>
                <a:lnTo>
                  <a:pt x="168" y="450"/>
                </a:lnTo>
                <a:lnTo>
                  <a:pt x="168" y="450"/>
                </a:lnTo>
                <a:lnTo>
                  <a:pt x="168" y="450"/>
                </a:lnTo>
                <a:lnTo>
                  <a:pt x="167" y="449"/>
                </a:lnTo>
                <a:lnTo>
                  <a:pt x="167" y="449"/>
                </a:lnTo>
                <a:lnTo>
                  <a:pt x="167" y="449"/>
                </a:lnTo>
                <a:lnTo>
                  <a:pt x="167" y="449"/>
                </a:lnTo>
                <a:lnTo>
                  <a:pt x="167" y="449"/>
                </a:lnTo>
                <a:lnTo>
                  <a:pt x="167" y="449"/>
                </a:lnTo>
                <a:lnTo>
                  <a:pt x="166" y="449"/>
                </a:lnTo>
                <a:lnTo>
                  <a:pt x="166" y="449"/>
                </a:lnTo>
                <a:lnTo>
                  <a:pt x="166" y="449"/>
                </a:lnTo>
                <a:lnTo>
                  <a:pt x="166" y="449"/>
                </a:lnTo>
                <a:lnTo>
                  <a:pt x="166" y="449"/>
                </a:lnTo>
                <a:lnTo>
                  <a:pt x="166" y="449"/>
                </a:lnTo>
                <a:lnTo>
                  <a:pt x="165" y="449"/>
                </a:lnTo>
                <a:lnTo>
                  <a:pt x="165" y="449"/>
                </a:lnTo>
                <a:lnTo>
                  <a:pt x="165" y="449"/>
                </a:lnTo>
                <a:lnTo>
                  <a:pt x="165" y="449"/>
                </a:lnTo>
                <a:lnTo>
                  <a:pt x="164" y="449"/>
                </a:lnTo>
                <a:lnTo>
                  <a:pt x="164" y="449"/>
                </a:lnTo>
                <a:lnTo>
                  <a:pt x="164" y="449"/>
                </a:lnTo>
                <a:lnTo>
                  <a:pt x="164" y="449"/>
                </a:lnTo>
                <a:lnTo>
                  <a:pt x="164" y="449"/>
                </a:lnTo>
                <a:lnTo>
                  <a:pt x="163" y="448"/>
                </a:lnTo>
                <a:lnTo>
                  <a:pt x="161" y="446"/>
                </a:lnTo>
                <a:lnTo>
                  <a:pt x="160" y="445"/>
                </a:lnTo>
                <a:lnTo>
                  <a:pt x="158" y="443"/>
                </a:lnTo>
                <a:lnTo>
                  <a:pt x="156" y="441"/>
                </a:lnTo>
                <a:lnTo>
                  <a:pt x="156" y="441"/>
                </a:lnTo>
                <a:lnTo>
                  <a:pt x="156" y="441"/>
                </a:lnTo>
                <a:lnTo>
                  <a:pt x="156" y="441"/>
                </a:lnTo>
                <a:lnTo>
                  <a:pt x="155" y="441"/>
                </a:lnTo>
                <a:lnTo>
                  <a:pt x="155" y="441"/>
                </a:lnTo>
                <a:lnTo>
                  <a:pt x="155" y="441"/>
                </a:lnTo>
                <a:lnTo>
                  <a:pt x="155" y="441"/>
                </a:lnTo>
                <a:lnTo>
                  <a:pt x="155" y="441"/>
                </a:lnTo>
                <a:lnTo>
                  <a:pt x="155" y="441"/>
                </a:lnTo>
                <a:lnTo>
                  <a:pt x="155" y="442"/>
                </a:lnTo>
                <a:lnTo>
                  <a:pt x="155" y="442"/>
                </a:lnTo>
                <a:lnTo>
                  <a:pt x="155" y="442"/>
                </a:lnTo>
                <a:lnTo>
                  <a:pt x="155" y="442"/>
                </a:lnTo>
                <a:lnTo>
                  <a:pt x="155" y="442"/>
                </a:lnTo>
                <a:lnTo>
                  <a:pt x="155" y="442"/>
                </a:lnTo>
                <a:lnTo>
                  <a:pt x="155" y="442"/>
                </a:lnTo>
                <a:lnTo>
                  <a:pt x="155" y="442"/>
                </a:lnTo>
                <a:lnTo>
                  <a:pt x="155" y="442"/>
                </a:lnTo>
                <a:lnTo>
                  <a:pt x="155" y="442"/>
                </a:lnTo>
                <a:lnTo>
                  <a:pt x="155" y="442"/>
                </a:lnTo>
                <a:lnTo>
                  <a:pt x="154" y="442"/>
                </a:lnTo>
                <a:lnTo>
                  <a:pt x="154" y="442"/>
                </a:lnTo>
                <a:lnTo>
                  <a:pt x="154" y="442"/>
                </a:lnTo>
                <a:lnTo>
                  <a:pt x="154" y="442"/>
                </a:lnTo>
                <a:lnTo>
                  <a:pt x="154" y="442"/>
                </a:lnTo>
                <a:lnTo>
                  <a:pt x="154" y="442"/>
                </a:lnTo>
                <a:lnTo>
                  <a:pt x="154" y="442"/>
                </a:lnTo>
                <a:lnTo>
                  <a:pt x="154" y="442"/>
                </a:lnTo>
                <a:lnTo>
                  <a:pt x="154" y="442"/>
                </a:lnTo>
                <a:lnTo>
                  <a:pt x="154" y="442"/>
                </a:lnTo>
                <a:lnTo>
                  <a:pt x="154" y="442"/>
                </a:lnTo>
                <a:lnTo>
                  <a:pt x="154" y="442"/>
                </a:lnTo>
                <a:lnTo>
                  <a:pt x="154" y="442"/>
                </a:lnTo>
                <a:lnTo>
                  <a:pt x="154" y="443"/>
                </a:lnTo>
                <a:lnTo>
                  <a:pt x="153" y="442"/>
                </a:lnTo>
                <a:lnTo>
                  <a:pt x="153" y="442"/>
                </a:lnTo>
                <a:lnTo>
                  <a:pt x="153" y="442"/>
                </a:lnTo>
                <a:lnTo>
                  <a:pt x="153" y="442"/>
                </a:lnTo>
                <a:lnTo>
                  <a:pt x="153" y="442"/>
                </a:lnTo>
                <a:lnTo>
                  <a:pt x="153" y="443"/>
                </a:lnTo>
                <a:lnTo>
                  <a:pt x="153" y="443"/>
                </a:lnTo>
                <a:lnTo>
                  <a:pt x="153" y="443"/>
                </a:lnTo>
                <a:lnTo>
                  <a:pt x="153" y="443"/>
                </a:lnTo>
                <a:lnTo>
                  <a:pt x="153" y="443"/>
                </a:lnTo>
                <a:lnTo>
                  <a:pt x="152" y="443"/>
                </a:lnTo>
                <a:lnTo>
                  <a:pt x="152" y="443"/>
                </a:lnTo>
                <a:lnTo>
                  <a:pt x="152" y="443"/>
                </a:lnTo>
                <a:lnTo>
                  <a:pt x="152" y="443"/>
                </a:lnTo>
                <a:lnTo>
                  <a:pt x="152" y="443"/>
                </a:lnTo>
                <a:lnTo>
                  <a:pt x="152" y="443"/>
                </a:lnTo>
                <a:lnTo>
                  <a:pt x="152" y="443"/>
                </a:lnTo>
                <a:lnTo>
                  <a:pt x="152" y="443"/>
                </a:lnTo>
                <a:lnTo>
                  <a:pt x="152" y="443"/>
                </a:lnTo>
                <a:lnTo>
                  <a:pt x="151" y="443"/>
                </a:lnTo>
                <a:lnTo>
                  <a:pt x="151" y="443"/>
                </a:lnTo>
                <a:lnTo>
                  <a:pt x="151" y="443"/>
                </a:lnTo>
                <a:lnTo>
                  <a:pt x="151" y="443"/>
                </a:lnTo>
                <a:lnTo>
                  <a:pt x="151" y="443"/>
                </a:lnTo>
                <a:lnTo>
                  <a:pt x="151" y="443"/>
                </a:lnTo>
                <a:lnTo>
                  <a:pt x="151" y="443"/>
                </a:lnTo>
                <a:lnTo>
                  <a:pt x="151" y="444"/>
                </a:lnTo>
                <a:lnTo>
                  <a:pt x="151" y="444"/>
                </a:lnTo>
                <a:lnTo>
                  <a:pt x="151" y="444"/>
                </a:lnTo>
                <a:lnTo>
                  <a:pt x="151" y="444"/>
                </a:lnTo>
                <a:lnTo>
                  <a:pt x="151" y="444"/>
                </a:lnTo>
                <a:lnTo>
                  <a:pt x="151" y="444"/>
                </a:lnTo>
                <a:lnTo>
                  <a:pt x="150" y="445"/>
                </a:lnTo>
                <a:lnTo>
                  <a:pt x="150" y="445"/>
                </a:lnTo>
                <a:lnTo>
                  <a:pt x="150" y="445"/>
                </a:lnTo>
                <a:lnTo>
                  <a:pt x="150" y="445"/>
                </a:lnTo>
                <a:lnTo>
                  <a:pt x="150" y="445"/>
                </a:lnTo>
                <a:lnTo>
                  <a:pt x="150" y="445"/>
                </a:lnTo>
                <a:lnTo>
                  <a:pt x="150" y="445"/>
                </a:lnTo>
                <a:lnTo>
                  <a:pt x="150" y="445"/>
                </a:lnTo>
                <a:lnTo>
                  <a:pt x="150" y="445"/>
                </a:lnTo>
                <a:lnTo>
                  <a:pt x="150" y="445"/>
                </a:lnTo>
                <a:lnTo>
                  <a:pt x="150" y="446"/>
                </a:lnTo>
                <a:lnTo>
                  <a:pt x="149" y="446"/>
                </a:lnTo>
                <a:lnTo>
                  <a:pt x="149" y="446"/>
                </a:lnTo>
                <a:lnTo>
                  <a:pt x="149" y="446"/>
                </a:lnTo>
                <a:lnTo>
                  <a:pt x="149" y="446"/>
                </a:lnTo>
                <a:lnTo>
                  <a:pt x="149" y="446"/>
                </a:lnTo>
                <a:lnTo>
                  <a:pt x="149" y="446"/>
                </a:lnTo>
                <a:lnTo>
                  <a:pt x="149" y="446"/>
                </a:lnTo>
                <a:lnTo>
                  <a:pt x="149" y="446"/>
                </a:lnTo>
                <a:lnTo>
                  <a:pt x="149" y="446"/>
                </a:lnTo>
                <a:lnTo>
                  <a:pt x="149" y="446"/>
                </a:lnTo>
                <a:lnTo>
                  <a:pt x="148" y="446"/>
                </a:lnTo>
                <a:lnTo>
                  <a:pt x="148" y="446"/>
                </a:lnTo>
                <a:lnTo>
                  <a:pt x="148" y="446"/>
                </a:lnTo>
                <a:lnTo>
                  <a:pt x="148" y="446"/>
                </a:lnTo>
                <a:lnTo>
                  <a:pt x="148" y="447"/>
                </a:lnTo>
                <a:lnTo>
                  <a:pt x="147" y="447"/>
                </a:lnTo>
                <a:lnTo>
                  <a:pt x="147" y="447"/>
                </a:lnTo>
                <a:lnTo>
                  <a:pt x="147" y="447"/>
                </a:lnTo>
                <a:lnTo>
                  <a:pt x="147" y="447"/>
                </a:lnTo>
                <a:lnTo>
                  <a:pt x="147" y="447"/>
                </a:lnTo>
                <a:lnTo>
                  <a:pt x="147" y="447"/>
                </a:lnTo>
                <a:lnTo>
                  <a:pt x="147" y="447"/>
                </a:lnTo>
                <a:lnTo>
                  <a:pt x="147" y="447"/>
                </a:lnTo>
                <a:lnTo>
                  <a:pt x="146" y="448"/>
                </a:lnTo>
                <a:lnTo>
                  <a:pt x="146" y="448"/>
                </a:lnTo>
                <a:lnTo>
                  <a:pt x="147" y="448"/>
                </a:lnTo>
                <a:lnTo>
                  <a:pt x="147" y="448"/>
                </a:lnTo>
                <a:lnTo>
                  <a:pt x="147" y="448"/>
                </a:lnTo>
                <a:lnTo>
                  <a:pt x="147" y="448"/>
                </a:lnTo>
                <a:lnTo>
                  <a:pt x="146" y="449"/>
                </a:lnTo>
                <a:lnTo>
                  <a:pt x="146" y="449"/>
                </a:lnTo>
                <a:lnTo>
                  <a:pt x="146" y="449"/>
                </a:lnTo>
                <a:lnTo>
                  <a:pt x="146" y="449"/>
                </a:lnTo>
                <a:lnTo>
                  <a:pt x="146" y="449"/>
                </a:lnTo>
                <a:lnTo>
                  <a:pt x="146" y="449"/>
                </a:lnTo>
                <a:lnTo>
                  <a:pt x="146" y="449"/>
                </a:lnTo>
                <a:lnTo>
                  <a:pt x="146" y="450"/>
                </a:lnTo>
                <a:lnTo>
                  <a:pt x="146" y="450"/>
                </a:lnTo>
                <a:lnTo>
                  <a:pt x="147" y="450"/>
                </a:lnTo>
                <a:lnTo>
                  <a:pt x="146" y="451"/>
                </a:lnTo>
                <a:lnTo>
                  <a:pt x="146" y="451"/>
                </a:lnTo>
                <a:lnTo>
                  <a:pt x="146" y="451"/>
                </a:lnTo>
                <a:lnTo>
                  <a:pt x="147" y="452"/>
                </a:lnTo>
                <a:lnTo>
                  <a:pt x="147" y="452"/>
                </a:lnTo>
                <a:lnTo>
                  <a:pt x="146" y="452"/>
                </a:lnTo>
                <a:lnTo>
                  <a:pt x="146" y="452"/>
                </a:lnTo>
                <a:lnTo>
                  <a:pt x="146" y="453"/>
                </a:lnTo>
                <a:lnTo>
                  <a:pt x="146" y="453"/>
                </a:lnTo>
                <a:lnTo>
                  <a:pt x="146" y="453"/>
                </a:lnTo>
                <a:lnTo>
                  <a:pt x="146" y="453"/>
                </a:lnTo>
                <a:lnTo>
                  <a:pt x="146" y="453"/>
                </a:lnTo>
                <a:lnTo>
                  <a:pt x="146" y="453"/>
                </a:lnTo>
                <a:lnTo>
                  <a:pt x="146" y="453"/>
                </a:lnTo>
                <a:lnTo>
                  <a:pt x="146" y="454"/>
                </a:lnTo>
                <a:lnTo>
                  <a:pt x="146" y="454"/>
                </a:lnTo>
                <a:lnTo>
                  <a:pt x="146" y="454"/>
                </a:lnTo>
                <a:lnTo>
                  <a:pt x="146" y="454"/>
                </a:lnTo>
                <a:lnTo>
                  <a:pt x="146" y="454"/>
                </a:lnTo>
                <a:lnTo>
                  <a:pt x="146" y="454"/>
                </a:lnTo>
                <a:lnTo>
                  <a:pt x="146" y="454"/>
                </a:lnTo>
                <a:lnTo>
                  <a:pt x="146" y="454"/>
                </a:lnTo>
                <a:lnTo>
                  <a:pt x="146" y="454"/>
                </a:lnTo>
                <a:lnTo>
                  <a:pt x="146" y="455"/>
                </a:lnTo>
                <a:lnTo>
                  <a:pt x="146" y="455"/>
                </a:lnTo>
                <a:lnTo>
                  <a:pt x="145" y="455"/>
                </a:lnTo>
                <a:lnTo>
                  <a:pt x="145" y="455"/>
                </a:lnTo>
                <a:lnTo>
                  <a:pt x="145" y="455"/>
                </a:lnTo>
                <a:lnTo>
                  <a:pt x="145" y="455"/>
                </a:lnTo>
                <a:lnTo>
                  <a:pt x="145" y="455"/>
                </a:lnTo>
                <a:lnTo>
                  <a:pt x="145" y="455"/>
                </a:lnTo>
                <a:lnTo>
                  <a:pt x="145" y="455"/>
                </a:lnTo>
                <a:lnTo>
                  <a:pt x="145" y="455"/>
                </a:lnTo>
                <a:lnTo>
                  <a:pt x="145" y="455"/>
                </a:lnTo>
                <a:lnTo>
                  <a:pt x="145" y="456"/>
                </a:lnTo>
                <a:lnTo>
                  <a:pt x="145" y="456"/>
                </a:lnTo>
                <a:lnTo>
                  <a:pt x="145" y="456"/>
                </a:lnTo>
                <a:lnTo>
                  <a:pt x="144" y="456"/>
                </a:lnTo>
                <a:lnTo>
                  <a:pt x="144" y="456"/>
                </a:lnTo>
                <a:lnTo>
                  <a:pt x="144" y="456"/>
                </a:lnTo>
                <a:lnTo>
                  <a:pt x="144" y="456"/>
                </a:lnTo>
                <a:lnTo>
                  <a:pt x="144" y="456"/>
                </a:lnTo>
                <a:lnTo>
                  <a:pt x="144" y="456"/>
                </a:lnTo>
                <a:lnTo>
                  <a:pt x="144" y="456"/>
                </a:lnTo>
                <a:lnTo>
                  <a:pt x="144" y="457"/>
                </a:lnTo>
                <a:lnTo>
                  <a:pt x="144" y="457"/>
                </a:lnTo>
                <a:lnTo>
                  <a:pt x="144" y="458"/>
                </a:lnTo>
                <a:lnTo>
                  <a:pt x="144" y="458"/>
                </a:lnTo>
                <a:lnTo>
                  <a:pt x="144" y="458"/>
                </a:lnTo>
                <a:lnTo>
                  <a:pt x="144" y="458"/>
                </a:lnTo>
                <a:lnTo>
                  <a:pt x="144" y="458"/>
                </a:lnTo>
                <a:lnTo>
                  <a:pt x="144" y="458"/>
                </a:lnTo>
                <a:lnTo>
                  <a:pt x="144" y="458"/>
                </a:lnTo>
                <a:lnTo>
                  <a:pt x="144" y="458"/>
                </a:lnTo>
                <a:lnTo>
                  <a:pt x="143" y="458"/>
                </a:lnTo>
                <a:lnTo>
                  <a:pt x="143" y="459"/>
                </a:lnTo>
                <a:lnTo>
                  <a:pt x="143" y="459"/>
                </a:lnTo>
                <a:lnTo>
                  <a:pt x="143" y="459"/>
                </a:lnTo>
                <a:lnTo>
                  <a:pt x="143" y="459"/>
                </a:lnTo>
                <a:lnTo>
                  <a:pt x="142" y="459"/>
                </a:lnTo>
                <a:lnTo>
                  <a:pt x="142" y="459"/>
                </a:lnTo>
                <a:lnTo>
                  <a:pt x="142" y="458"/>
                </a:lnTo>
                <a:lnTo>
                  <a:pt x="141" y="458"/>
                </a:lnTo>
                <a:lnTo>
                  <a:pt x="141" y="457"/>
                </a:lnTo>
                <a:lnTo>
                  <a:pt x="140" y="457"/>
                </a:lnTo>
                <a:lnTo>
                  <a:pt x="140" y="457"/>
                </a:lnTo>
                <a:lnTo>
                  <a:pt x="139" y="456"/>
                </a:lnTo>
                <a:lnTo>
                  <a:pt x="139" y="456"/>
                </a:lnTo>
                <a:lnTo>
                  <a:pt x="138" y="456"/>
                </a:lnTo>
                <a:lnTo>
                  <a:pt x="138" y="456"/>
                </a:lnTo>
                <a:lnTo>
                  <a:pt x="137" y="456"/>
                </a:lnTo>
                <a:lnTo>
                  <a:pt x="137" y="456"/>
                </a:lnTo>
                <a:lnTo>
                  <a:pt x="135" y="456"/>
                </a:lnTo>
                <a:lnTo>
                  <a:pt x="135" y="456"/>
                </a:lnTo>
                <a:lnTo>
                  <a:pt x="135" y="456"/>
                </a:lnTo>
                <a:lnTo>
                  <a:pt x="135" y="456"/>
                </a:lnTo>
                <a:lnTo>
                  <a:pt x="134" y="455"/>
                </a:lnTo>
                <a:lnTo>
                  <a:pt x="133" y="455"/>
                </a:lnTo>
                <a:lnTo>
                  <a:pt x="133" y="455"/>
                </a:lnTo>
                <a:lnTo>
                  <a:pt x="132" y="455"/>
                </a:lnTo>
                <a:lnTo>
                  <a:pt x="132" y="454"/>
                </a:lnTo>
                <a:lnTo>
                  <a:pt x="130" y="453"/>
                </a:lnTo>
                <a:lnTo>
                  <a:pt x="130" y="453"/>
                </a:lnTo>
                <a:lnTo>
                  <a:pt x="129" y="451"/>
                </a:lnTo>
                <a:lnTo>
                  <a:pt x="128" y="451"/>
                </a:lnTo>
                <a:lnTo>
                  <a:pt x="127" y="450"/>
                </a:lnTo>
                <a:lnTo>
                  <a:pt x="127" y="449"/>
                </a:lnTo>
                <a:lnTo>
                  <a:pt x="126" y="449"/>
                </a:lnTo>
                <a:lnTo>
                  <a:pt x="126" y="449"/>
                </a:lnTo>
                <a:lnTo>
                  <a:pt x="125" y="449"/>
                </a:lnTo>
                <a:lnTo>
                  <a:pt x="125" y="450"/>
                </a:lnTo>
                <a:lnTo>
                  <a:pt x="124" y="450"/>
                </a:lnTo>
                <a:lnTo>
                  <a:pt x="124" y="450"/>
                </a:lnTo>
                <a:lnTo>
                  <a:pt x="124" y="450"/>
                </a:lnTo>
                <a:lnTo>
                  <a:pt x="124" y="450"/>
                </a:lnTo>
                <a:lnTo>
                  <a:pt x="123" y="450"/>
                </a:lnTo>
                <a:lnTo>
                  <a:pt x="123" y="450"/>
                </a:lnTo>
                <a:lnTo>
                  <a:pt x="123" y="449"/>
                </a:lnTo>
                <a:lnTo>
                  <a:pt x="122" y="450"/>
                </a:lnTo>
                <a:lnTo>
                  <a:pt x="122" y="450"/>
                </a:lnTo>
                <a:lnTo>
                  <a:pt x="122" y="450"/>
                </a:lnTo>
                <a:lnTo>
                  <a:pt x="121" y="450"/>
                </a:lnTo>
                <a:lnTo>
                  <a:pt x="121" y="450"/>
                </a:lnTo>
                <a:lnTo>
                  <a:pt x="120" y="450"/>
                </a:lnTo>
                <a:lnTo>
                  <a:pt x="120" y="450"/>
                </a:lnTo>
                <a:lnTo>
                  <a:pt x="119" y="449"/>
                </a:lnTo>
                <a:lnTo>
                  <a:pt x="119" y="449"/>
                </a:lnTo>
                <a:lnTo>
                  <a:pt x="119" y="448"/>
                </a:lnTo>
                <a:lnTo>
                  <a:pt x="119" y="448"/>
                </a:lnTo>
                <a:lnTo>
                  <a:pt x="119" y="448"/>
                </a:lnTo>
                <a:lnTo>
                  <a:pt x="119" y="447"/>
                </a:lnTo>
                <a:lnTo>
                  <a:pt x="118" y="447"/>
                </a:lnTo>
                <a:lnTo>
                  <a:pt x="118" y="447"/>
                </a:lnTo>
                <a:lnTo>
                  <a:pt x="118" y="447"/>
                </a:lnTo>
                <a:lnTo>
                  <a:pt x="118" y="447"/>
                </a:lnTo>
                <a:lnTo>
                  <a:pt x="118" y="446"/>
                </a:lnTo>
                <a:lnTo>
                  <a:pt x="118" y="446"/>
                </a:lnTo>
                <a:lnTo>
                  <a:pt x="118" y="446"/>
                </a:lnTo>
                <a:lnTo>
                  <a:pt x="118" y="446"/>
                </a:lnTo>
                <a:lnTo>
                  <a:pt x="118" y="446"/>
                </a:lnTo>
                <a:lnTo>
                  <a:pt x="118" y="446"/>
                </a:lnTo>
                <a:lnTo>
                  <a:pt x="119" y="446"/>
                </a:lnTo>
                <a:lnTo>
                  <a:pt x="118" y="446"/>
                </a:lnTo>
                <a:lnTo>
                  <a:pt x="118" y="446"/>
                </a:lnTo>
                <a:lnTo>
                  <a:pt x="118" y="445"/>
                </a:lnTo>
                <a:lnTo>
                  <a:pt x="119" y="445"/>
                </a:lnTo>
                <a:lnTo>
                  <a:pt x="119" y="445"/>
                </a:lnTo>
                <a:lnTo>
                  <a:pt x="119" y="445"/>
                </a:lnTo>
                <a:lnTo>
                  <a:pt x="119" y="445"/>
                </a:lnTo>
                <a:lnTo>
                  <a:pt x="119" y="445"/>
                </a:lnTo>
                <a:lnTo>
                  <a:pt x="119" y="445"/>
                </a:lnTo>
                <a:lnTo>
                  <a:pt x="119" y="444"/>
                </a:lnTo>
                <a:lnTo>
                  <a:pt x="119" y="444"/>
                </a:lnTo>
                <a:lnTo>
                  <a:pt x="119" y="444"/>
                </a:lnTo>
                <a:lnTo>
                  <a:pt x="119" y="444"/>
                </a:lnTo>
                <a:lnTo>
                  <a:pt x="119" y="444"/>
                </a:lnTo>
                <a:lnTo>
                  <a:pt x="119" y="444"/>
                </a:lnTo>
                <a:lnTo>
                  <a:pt x="118" y="444"/>
                </a:lnTo>
                <a:lnTo>
                  <a:pt x="118" y="444"/>
                </a:lnTo>
                <a:lnTo>
                  <a:pt x="118" y="443"/>
                </a:lnTo>
                <a:lnTo>
                  <a:pt x="118" y="443"/>
                </a:lnTo>
                <a:lnTo>
                  <a:pt x="118" y="443"/>
                </a:lnTo>
                <a:lnTo>
                  <a:pt x="118" y="443"/>
                </a:lnTo>
                <a:lnTo>
                  <a:pt x="118" y="443"/>
                </a:lnTo>
                <a:lnTo>
                  <a:pt x="118" y="443"/>
                </a:lnTo>
                <a:lnTo>
                  <a:pt x="118" y="442"/>
                </a:lnTo>
                <a:lnTo>
                  <a:pt x="118" y="442"/>
                </a:lnTo>
                <a:lnTo>
                  <a:pt x="118" y="442"/>
                </a:lnTo>
                <a:lnTo>
                  <a:pt x="118" y="442"/>
                </a:lnTo>
                <a:lnTo>
                  <a:pt x="118" y="442"/>
                </a:lnTo>
                <a:lnTo>
                  <a:pt x="117" y="442"/>
                </a:lnTo>
                <a:lnTo>
                  <a:pt x="117" y="442"/>
                </a:lnTo>
                <a:lnTo>
                  <a:pt x="117" y="442"/>
                </a:lnTo>
                <a:lnTo>
                  <a:pt x="117" y="441"/>
                </a:lnTo>
                <a:lnTo>
                  <a:pt x="117" y="441"/>
                </a:lnTo>
                <a:lnTo>
                  <a:pt x="117" y="441"/>
                </a:lnTo>
                <a:lnTo>
                  <a:pt x="117" y="441"/>
                </a:lnTo>
                <a:lnTo>
                  <a:pt x="117" y="441"/>
                </a:lnTo>
                <a:lnTo>
                  <a:pt x="117" y="441"/>
                </a:lnTo>
                <a:lnTo>
                  <a:pt x="117" y="441"/>
                </a:lnTo>
                <a:lnTo>
                  <a:pt x="117" y="441"/>
                </a:lnTo>
                <a:lnTo>
                  <a:pt x="117" y="440"/>
                </a:lnTo>
                <a:lnTo>
                  <a:pt x="117" y="440"/>
                </a:lnTo>
                <a:lnTo>
                  <a:pt x="117" y="440"/>
                </a:lnTo>
                <a:lnTo>
                  <a:pt x="116" y="440"/>
                </a:lnTo>
                <a:lnTo>
                  <a:pt x="116" y="440"/>
                </a:lnTo>
                <a:lnTo>
                  <a:pt x="116" y="440"/>
                </a:lnTo>
                <a:lnTo>
                  <a:pt x="116" y="440"/>
                </a:lnTo>
                <a:lnTo>
                  <a:pt x="116" y="440"/>
                </a:lnTo>
                <a:lnTo>
                  <a:pt x="116" y="440"/>
                </a:lnTo>
                <a:lnTo>
                  <a:pt x="116" y="439"/>
                </a:lnTo>
                <a:lnTo>
                  <a:pt x="116" y="439"/>
                </a:lnTo>
                <a:lnTo>
                  <a:pt x="116" y="439"/>
                </a:lnTo>
                <a:lnTo>
                  <a:pt x="116" y="439"/>
                </a:lnTo>
                <a:lnTo>
                  <a:pt x="116" y="439"/>
                </a:lnTo>
                <a:lnTo>
                  <a:pt x="116" y="439"/>
                </a:lnTo>
                <a:lnTo>
                  <a:pt x="116" y="439"/>
                </a:lnTo>
                <a:lnTo>
                  <a:pt x="115" y="439"/>
                </a:lnTo>
                <a:lnTo>
                  <a:pt x="115" y="438"/>
                </a:lnTo>
                <a:lnTo>
                  <a:pt x="115" y="438"/>
                </a:lnTo>
                <a:lnTo>
                  <a:pt x="115" y="438"/>
                </a:lnTo>
                <a:lnTo>
                  <a:pt x="115" y="438"/>
                </a:lnTo>
                <a:lnTo>
                  <a:pt x="115" y="438"/>
                </a:lnTo>
                <a:lnTo>
                  <a:pt x="115" y="437"/>
                </a:lnTo>
                <a:lnTo>
                  <a:pt x="115" y="437"/>
                </a:lnTo>
                <a:lnTo>
                  <a:pt x="114" y="437"/>
                </a:lnTo>
                <a:lnTo>
                  <a:pt x="114" y="437"/>
                </a:lnTo>
                <a:lnTo>
                  <a:pt x="114" y="437"/>
                </a:lnTo>
                <a:lnTo>
                  <a:pt x="114" y="436"/>
                </a:lnTo>
                <a:lnTo>
                  <a:pt x="114" y="436"/>
                </a:lnTo>
                <a:lnTo>
                  <a:pt x="114" y="436"/>
                </a:lnTo>
                <a:lnTo>
                  <a:pt x="114" y="436"/>
                </a:lnTo>
                <a:lnTo>
                  <a:pt x="114" y="436"/>
                </a:lnTo>
                <a:lnTo>
                  <a:pt x="114" y="435"/>
                </a:lnTo>
                <a:lnTo>
                  <a:pt x="114" y="435"/>
                </a:lnTo>
                <a:lnTo>
                  <a:pt x="114" y="435"/>
                </a:lnTo>
                <a:lnTo>
                  <a:pt x="114" y="435"/>
                </a:lnTo>
                <a:lnTo>
                  <a:pt x="113" y="435"/>
                </a:lnTo>
                <a:lnTo>
                  <a:pt x="113" y="434"/>
                </a:lnTo>
                <a:lnTo>
                  <a:pt x="113" y="434"/>
                </a:lnTo>
                <a:lnTo>
                  <a:pt x="113" y="434"/>
                </a:lnTo>
                <a:lnTo>
                  <a:pt x="113" y="434"/>
                </a:lnTo>
                <a:lnTo>
                  <a:pt x="113" y="434"/>
                </a:lnTo>
                <a:lnTo>
                  <a:pt x="113" y="434"/>
                </a:lnTo>
                <a:lnTo>
                  <a:pt x="113" y="434"/>
                </a:lnTo>
                <a:lnTo>
                  <a:pt x="113" y="433"/>
                </a:lnTo>
                <a:lnTo>
                  <a:pt x="113" y="433"/>
                </a:lnTo>
                <a:lnTo>
                  <a:pt x="113" y="433"/>
                </a:lnTo>
                <a:lnTo>
                  <a:pt x="112" y="433"/>
                </a:lnTo>
                <a:lnTo>
                  <a:pt x="112" y="433"/>
                </a:lnTo>
                <a:lnTo>
                  <a:pt x="112" y="433"/>
                </a:lnTo>
                <a:lnTo>
                  <a:pt x="112" y="433"/>
                </a:lnTo>
                <a:lnTo>
                  <a:pt x="112" y="433"/>
                </a:lnTo>
                <a:lnTo>
                  <a:pt x="112" y="432"/>
                </a:lnTo>
                <a:lnTo>
                  <a:pt x="112" y="432"/>
                </a:lnTo>
                <a:lnTo>
                  <a:pt x="112" y="432"/>
                </a:lnTo>
                <a:lnTo>
                  <a:pt x="112" y="432"/>
                </a:lnTo>
                <a:lnTo>
                  <a:pt x="112" y="432"/>
                </a:lnTo>
                <a:lnTo>
                  <a:pt x="111" y="432"/>
                </a:lnTo>
                <a:lnTo>
                  <a:pt x="111" y="432"/>
                </a:lnTo>
                <a:lnTo>
                  <a:pt x="111" y="432"/>
                </a:lnTo>
                <a:lnTo>
                  <a:pt x="111" y="432"/>
                </a:lnTo>
                <a:lnTo>
                  <a:pt x="111" y="432"/>
                </a:lnTo>
                <a:lnTo>
                  <a:pt x="111" y="432"/>
                </a:lnTo>
                <a:lnTo>
                  <a:pt x="111" y="432"/>
                </a:lnTo>
                <a:lnTo>
                  <a:pt x="110" y="432"/>
                </a:lnTo>
                <a:lnTo>
                  <a:pt x="110" y="432"/>
                </a:lnTo>
                <a:lnTo>
                  <a:pt x="110" y="432"/>
                </a:lnTo>
                <a:lnTo>
                  <a:pt x="110" y="432"/>
                </a:lnTo>
                <a:lnTo>
                  <a:pt x="110" y="432"/>
                </a:lnTo>
                <a:lnTo>
                  <a:pt x="110" y="432"/>
                </a:lnTo>
                <a:lnTo>
                  <a:pt x="110" y="432"/>
                </a:lnTo>
                <a:lnTo>
                  <a:pt x="110" y="432"/>
                </a:lnTo>
                <a:lnTo>
                  <a:pt x="110" y="432"/>
                </a:lnTo>
                <a:lnTo>
                  <a:pt x="110" y="432"/>
                </a:lnTo>
                <a:lnTo>
                  <a:pt x="109" y="432"/>
                </a:lnTo>
                <a:lnTo>
                  <a:pt x="109" y="432"/>
                </a:lnTo>
                <a:lnTo>
                  <a:pt x="109" y="433"/>
                </a:lnTo>
                <a:lnTo>
                  <a:pt x="109" y="433"/>
                </a:lnTo>
                <a:lnTo>
                  <a:pt x="109" y="433"/>
                </a:lnTo>
                <a:lnTo>
                  <a:pt x="109" y="433"/>
                </a:lnTo>
                <a:lnTo>
                  <a:pt x="109" y="433"/>
                </a:lnTo>
                <a:lnTo>
                  <a:pt x="109" y="433"/>
                </a:lnTo>
                <a:lnTo>
                  <a:pt x="109" y="433"/>
                </a:lnTo>
                <a:lnTo>
                  <a:pt x="109" y="433"/>
                </a:lnTo>
                <a:lnTo>
                  <a:pt x="109" y="433"/>
                </a:lnTo>
                <a:lnTo>
                  <a:pt x="108" y="433"/>
                </a:lnTo>
                <a:lnTo>
                  <a:pt x="108" y="433"/>
                </a:lnTo>
                <a:lnTo>
                  <a:pt x="108" y="433"/>
                </a:lnTo>
                <a:lnTo>
                  <a:pt x="108" y="433"/>
                </a:lnTo>
                <a:lnTo>
                  <a:pt x="108" y="433"/>
                </a:lnTo>
                <a:lnTo>
                  <a:pt x="108" y="433"/>
                </a:lnTo>
                <a:lnTo>
                  <a:pt x="108" y="433"/>
                </a:lnTo>
                <a:lnTo>
                  <a:pt x="108" y="433"/>
                </a:lnTo>
                <a:lnTo>
                  <a:pt x="108" y="433"/>
                </a:lnTo>
                <a:lnTo>
                  <a:pt x="107" y="433"/>
                </a:lnTo>
                <a:lnTo>
                  <a:pt x="107" y="433"/>
                </a:lnTo>
                <a:lnTo>
                  <a:pt x="107" y="433"/>
                </a:lnTo>
                <a:lnTo>
                  <a:pt x="107" y="433"/>
                </a:lnTo>
                <a:lnTo>
                  <a:pt x="107" y="433"/>
                </a:lnTo>
                <a:lnTo>
                  <a:pt x="107" y="433"/>
                </a:lnTo>
                <a:lnTo>
                  <a:pt x="106" y="434"/>
                </a:lnTo>
                <a:lnTo>
                  <a:pt x="106" y="434"/>
                </a:lnTo>
                <a:lnTo>
                  <a:pt x="106" y="434"/>
                </a:lnTo>
                <a:lnTo>
                  <a:pt x="106" y="434"/>
                </a:lnTo>
                <a:lnTo>
                  <a:pt x="106" y="434"/>
                </a:lnTo>
                <a:lnTo>
                  <a:pt x="106" y="434"/>
                </a:lnTo>
                <a:lnTo>
                  <a:pt x="106" y="434"/>
                </a:lnTo>
                <a:lnTo>
                  <a:pt x="106" y="434"/>
                </a:lnTo>
                <a:lnTo>
                  <a:pt x="106" y="434"/>
                </a:lnTo>
                <a:lnTo>
                  <a:pt x="106" y="434"/>
                </a:lnTo>
                <a:lnTo>
                  <a:pt x="105" y="434"/>
                </a:lnTo>
                <a:lnTo>
                  <a:pt x="105" y="434"/>
                </a:lnTo>
                <a:lnTo>
                  <a:pt x="105" y="434"/>
                </a:lnTo>
                <a:lnTo>
                  <a:pt x="105" y="434"/>
                </a:lnTo>
                <a:lnTo>
                  <a:pt x="105" y="434"/>
                </a:lnTo>
                <a:lnTo>
                  <a:pt x="105" y="434"/>
                </a:lnTo>
                <a:lnTo>
                  <a:pt x="105" y="434"/>
                </a:lnTo>
                <a:lnTo>
                  <a:pt x="105" y="434"/>
                </a:lnTo>
                <a:lnTo>
                  <a:pt x="104" y="434"/>
                </a:lnTo>
                <a:lnTo>
                  <a:pt x="104" y="434"/>
                </a:lnTo>
                <a:lnTo>
                  <a:pt x="104" y="434"/>
                </a:lnTo>
                <a:lnTo>
                  <a:pt x="104" y="434"/>
                </a:lnTo>
                <a:lnTo>
                  <a:pt x="104" y="434"/>
                </a:lnTo>
                <a:lnTo>
                  <a:pt x="104" y="434"/>
                </a:lnTo>
                <a:lnTo>
                  <a:pt x="104" y="434"/>
                </a:lnTo>
                <a:lnTo>
                  <a:pt x="104" y="435"/>
                </a:lnTo>
                <a:lnTo>
                  <a:pt x="103" y="435"/>
                </a:lnTo>
                <a:lnTo>
                  <a:pt x="103" y="435"/>
                </a:lnTo>
                <a:lnTo>
                  <a:pt x="103" y="435"/>
                </a:lnTo>
                <a:lnTo>
                  <a:pt x="103" y="435"/>
                </a:lnTo>
                <a:lnTo>
                  <a:pt x="103" y="435"/>
                </a:lnTo>
                <a:lnTo>
                  <a:pt x="103" y="435"/>
                </a:lnTo>
                <a:lnTo>
                  <a:pt x="103" y="435"/>
                </a:lnTo>
                <a:lnTo>
                  <a:pt x="103" y="435"/>
                </a:lnTo>
                <a:lnTo>
                  <a:pt x="103" y="435"/>
                </a:lnTo>
                <a:lnTo>
                  <a:pt x="103" y="435"/>
                </a:lnTo>
                <a:lnTo>
                  <a:pt x="103" y="435"/>
                </a:lnTo>
                <a:lnTo>
                  <a:pt x="103" y="435"/>
                </a:lnTo>
                <a:lnTo>
                  <a:pt x="102" y="435"/>
                </a:lnTo>
                <a:lnTo>
                  <a:pt x="102" y="436"/>
                </a:lnTo>
                <a:lnTo>
                  <a:pt x="102" y="436"/>
                </a:lnTo>
                <a:lnTo>
                  <a:pt x="102" y="436"/>
                </a:lnTo>
                <a:lnTo>
                  <a:pt x="102" y="436"/>
                </a:lnTo>
                <a:lnTo>
                  <a:pt x="102" y="436"/>
                </a:lnTo>
                <a:lnTo>
                  <a:pt x="102" y="436"/>
                </a:lnTo>
                <a:lnTo>
                  <a:pt x="102" y="436"/>
                </a:lnTo>
                <a:lnTo>
                  <a:pt x="101" y="436"/>
                </a:lnTo>
                <a:lnTo>
                  <a:pt x="101" y="436"/>
                </a:lnTo>
                <a:lnTo>
                  <a:pt x="101" y="436"/>
                </a:lnTo>
                <a:lnTo>
                  <a:pt x="101" y="436"/>
                </a:lnTo>
                <a:lnTo>
                  <a:pt x="101" y="436"/>
                </a:lnTo>
                <a:lnTo>
                  <a:pt x="101" y="436"/>
                </a:lnTo>
                <a:lnTo>
                  <a:pt x="101" y="437"/>
                </a:lnTo>
                <a:lnTo>
                  <a:pt x="101" y="437"/>
                </a:lnTo>
                <a:lnTo>
                  <a:pt x="101" y="437"/>
                </a:lnTo>
                <a:lnTo>
                  <a:pt x="101" y="437"/>
                </a:lnTo>
                <a:lnTo>
                  <a:pt x="101" y="437"/>
                </a:lnTo>
                <a:lnTo>
                  <a:pt x="101" y="437"/>
                </a:lnTo>
                <a:lnTo>
                  <a:pt x="101" y="437"/>
                </a:lnTo>
                <a:lnTo>
                  <a:pt x="101" y="437"/>
                </a:lnTo>
                <a:lnTo>
                  <a:pt x="100" y="437"/>
                </a:lnTo>
                <a:lnTo>
                  <a:pt x="100" y="437"/>
                </a:lnTo>
                <a:lnTo>
                  <a:pt x="100" y="437"/>
                </a:lnTo>
                <a:lnTo>
                  <a:pt x="100" y="437"/>
                </a:lnTo>
                <a:lnTo>
                  <a:pt x="100" y="438"/>
                </a:lnTo>
                <a:lnTo>
                  <a:pt x="100" y="438"/>
                </a:lnTo>
                <a:lnTo>
                  <a:pt x="100" y="438"/>
                </a:lnTo>
                <a:lnTo>
                  <a:pt x="100" y="438"/>
                </a:lnTo>
                <a:lnTo>
                  <a:pt x="100" y="438"/>
                </a:lnTo>
                <a:lnTo>
                  <a:pt x="100" y="438"/>
                </a:lnTo>
                <a:lnTo>
                  <a:pt x="100" y="439"/>
                </a:lnTo>
                <a:lnTo>
                  <a:pt x="100" y="439"/>
                </a:lnTo>
                <a:lnTo>
                  <a:pt x="100" y="439"/>
                </a:lnTo>
                <a:lnTo>
                  <a:pt x="100" y="439"/>
                </a:lnTo>
                <a:lnTo>
                  <a:pt x="100" y="439"/>
                </a:lnTo>
                <a:lnTo>
                  <a:pt x="100" y="439"/>
                </a:lnTo>
                <a:lnTo>
                  <a:pt x="99" y="439"/>
                </a:lnTo>
                <a:lnTo>
                  <a:pt x="99" y="439"/>
                </a:lnTo>
                <a:lnTo>
                  <a:pt x="99" y="439"/>
                </a:lnTo>
                <a:lnTo>
                  <a:pt x="99" y="439"/>
                </a:lnTo>
                <a:lnTo>
                  <a:pt x="99" y="439"/>
                </a:lnTo>
                <a:lnTo>
                  <a:pt x="99" y="439"/>
                </a:lnTo>
                <a:lnTo>
                  <a:pt x="99" y="439"/>
                </a:lnTo>
                <a:lnTo>
                  <a:pt x="99" y="439"/>
                </a:lnTo>
                <a:lnTo>
                  <a:pt x="98" y="439"/>
                </a:lnTo>
                <a:lnTo>
                  <a:pt x="98" y="439"/>
                </a:lnTo>
                <a:lnTo>
                  <a:pt x="98" y="439"/>
                </a:lnTo>
                <a:lnTo>
                  <a:pt x="98" y="440"/>
                </a:lnTo>
                <a:lnTo>
                  <a:pt x="98" y="440"/>
                </a:lnTo>
                <a:lnTo>
                  <a:pt x="98" y="440"/>
                </a:lnTo>
                <a:lnTo>
                  <a:pt x="98" y="440"/>
                </a:lnTo>
                <a:lnTo>
                  <a:pt x="98" y="440"/>
                </a:lnTo>
                <a:lnTo>
                  <a:pt x="98" y="440"/>
                </a:lnTo>
                <a:lnTo>
                  <a:pt x="98" y="440"/>
                </a:lnTo>
                <a:lnTo>
                  <a:pt x="98" y="440"/>
                </a:lnTo>
                <a:lnTo>
                  <a:pt x="98" y="440"/>
                </a:lnTo>
                <a:lnTo>
                  <a:pt x="98" y="441"/>
                </a:lnTo>
                <a:lnTo>
                  <a:pt x="98" y="441"/>
                </a:lnTo>
                <a:lnTo>
                  <a:pt x="98" y="441"/>
                </a:lnTo>
                <a:lnTo>
                  <a:pt x="97" y="441"/>
                </a:lnTo>
                <a:lnTo>
                  <a:pt x="97" y="441"/>
                </a:lnTo>
                <a:lnTo>
                  <a:pt x="97" y="441"/>
                </a:lnTo>
                <a:lnTo>
                  <a:pt x="97" y="441"/>
                </a:lnTo>
                <a:lnTo>
                  <a:pt x="97" y="442"/>
                </a:lnTo>
                <a:lnTo>
                  <a:pt x="97" y="442"/>
                </a:lnTo>
                <a:lnTo>
                  <a:pt x="97" y="442"/>
                </a:lnTo>
                <a:lnTo>
                  <a:pt x="97" y="442"/>
                </a:lnTo>
                <a:lnTo>
                  <a:pt x="96" y="442"/>
                </a:lnTo>
                <a:lnTo>
                  <a:pt x="96" y="442"/>
                </a:lnTo>
                <a:lnTo>
                  <a:pt x="96" y="442"/>
                </a:lnTo>
                <a:lnTo>
                  <a:pt x="96" y="442"/>
                </a:lnTo>
                <a:lnTo>
                  <a:pt x="96" y="442"/>
                </a:lnTo>
                <a:lnTo>
                  <a:pt x="96" y="442"/>
                </a:lnTo>
                <a:lnTo>
                  <a:pt x="95" y="442"/>
                </a:lnTo>
                <a:lnTo>
                  <a:pt x="95" y="442"/>
                </a:lnTo>
                <a:lnTo>
                  <a:pt x="95" y="442"/>
                </a:lnTo>
                <a:lnTo>
                  <a:pt x="95" y="442"/>
                </a:lnTo>
                <a:lnTo>
                  <a:pt x="95" y="442"/>
                </a:lnTo>
                <a:lnTo>
                  <a:pt x="95" y="442"/>
                </a:lnTo>
                <a:lnTo>
                  <a:pt x="95" y="443"/>
                </a:lnTo>
                <a:lnTo>
                  <a:pt x="95" y="443"/>
                </a:lnTo>
                <a:lnTo>
                  <a:pt x="95" y="443"/>
                </a:lnTo>
                <a:lnTo>
                  <a:pt x="94" y="443"/>
                </a:lnTo>
                <a:lnTo>
                  <a:pt x="94" y="443"/>
                </a:lnTo>
                <a:lnTo>
                  <a:pt x="93" y="443"/>
                </a:lnTo>
                <a:lnTo>
                  <a:pt x="93" y="442"/>
                </a:lnTo>
                <a:lnTo>
                  <a:pt x="93" y="442"/>
                </a:lnTo>
                <a:lnTo>
                  <a:pt x="93" y="442"/>
                </a:lnTo>
                <a:lnTo>
                  <a:pt x="93" y="442"/>
                </a:lnTo>
                <a:lnTo>
                  <a:pt x="93" y="442"/>
                </a:lnTo>
                <a:lnTo>
                  <a:pt x="93" y="442"/>
                </a:lnTo>
                <a:lnTo>
                  <a:pt x="93" y="442"/>
                </a:lnTo>
                <a:lnTo>
                  <a:pt x="92" y="442"/>
                </a:lnTo>
                <a:lnTo>
                  <a:pt x="92" y="443"/>
                </a:lnTo>
                <a:lnTo>
                  <a:pt x="92" y="443"/>
                </a:lnTo>
                <a:lnTo>
                  <a:pt x="91" y="443"/>
                </a:lnTo>
                <a:lnTo>
                  <a:pt x="91" y="443"/>
                </a:lnTo>
                <a:lnTo>
                  <a:pt x="91" y="443"/>
                </a:lnTo>
                <a:lnTo>
                  <a:pt x="91" y="442"/>
                </a:lnTo>
                <a:lnTo>
                  <a:pt x="91" y="442"/>
                </a:lnTo>
                <a:lnTo>
                  <a:pt x="90" y="442"/>
                </a:lnTo>
                <a:lnTo>
                  <a:pt x="90" y="442"/>
                </a:lnTo>
                <a:lnTo>
                  <a:pt x="90" y="442"/>
                </a:lnTo>
                <a:lnTo>
                  <a:pt x="90" y="442"/>
                </a:lnTo>
                <a:lnTo>
                  <a:pt x="90" y="442"/>
                </a:lnTo>
                <a:lnTo>
                  <a:pt x="90" y="442"/>
                </a:lnTo>
                <a:lnTo>
                  <a:pt x="89" y="442"/>
                </a:lnTo>
                <a:lnTo>
                  <a:pt x="89" y="442"/>
                </a:lnTo>
                <a:lnTo>
                  <a:pt x="89" y="442"/>
                </a:lnTo>
                <a:lnTo>
                  <a:pt x="89" y="443"/>
                </a:lnTo>
                <a:lnTo>
                  <a:pt x="89" y="443"/>
                </a:lnTo>
                <a:lnTo>
                  <a:pt x="89" y="443"/>
                </a:lnTo>
                <a:lnTo>
                  <a:pt x="88" y="443"/>
                </a:lnTo>
                <a:lnTo>
                  <a:pt x="88" y="443"/>
                </a:lnTo>
                <a:lnTo>
                  <a:pt x="88" y="443"/>
                </a:lnTo>
                <a:lnTo>
                  <a:pt x="88" y="443"/>
                </a:lnTo>
                <a:lnTo>
                  <a:pt x="88" y="443"/>
                </a:lnTo>
                <a:lnTo>
                  <a:pt x="87" y="443"/>
                </a:lnTo>
                <a:lnTo>
                  <a:pt x="87" y="443"/>
                </a:lnTo>
                <a:lnTo>
                  <a:pt x="87" y="443"/>
                </a:lnTo>
                <a:lnTo>
                  <a:pt x="87" y="443"/>
                </a:lnTo>
                <a:lnTo>
                  <a:pt x="87" y="443"/>
                </a:lnTo>
                <a:lnTo>
                  <a:pt x="87" y="443"/>
                </a:lnTo>
                <a:lnTo>
                  <a:pt x="87" y="443"/>
                </a:lnTo>
                <a:lnTo>
                  <a:pt x="87" y="443"/>
                </a:lnTo>
                <a:lnTo>
                  <a:pt x="86" y="443"/>
                </a:lnTo>
                <a:lnTo>
                  <a:pt x="86" y="443"/>
                </a:lnTo>
                <a:lnTo>
                  <a:pt x="86" y="443"/>
                </a:lnTo>
                <a:lnTo>
                  <a:pt x="86" y="443"/>
                </a:lnTo>
                <a:lnTo>
                  <a:pt x="86" y="443"/>
                </a:lnTo>
                <a:lnTo>
                  <a:pt x="86" y="443"/>
                </a:lnTo>
                <a:lnTo>
                  <a:pt x="86" y="443"/>
                </a:lnTo>
                <a:lnTo>
                  <a:pt x="86" y="443"/>
                </a:lnTo>
                <a:lnTo>
                  <a:pt x="85" y="444"/>
                </a:lnTo>
                <a:lnTo>
                  <a:pt x="85" y="444"/>
                </a:lnTo>
                <a:lnTo>
                  <a:pt x="85" y="444"/>
                </a:lnTo>
                <a:lnTo>
                  <a:pt x="85" y="444"/>
                </a:lnTo>
                <a:lnTo>
                  <a:pt x="85" y="444"/>
                </a:lnTo>
                <a:lnTo>
                  <a:pt x="85" y="444"/>
                </a:lnTo>
                <a:lnTo>
                  <a:pt x="85" y="444"/>
                </a:lnTo>
                <a:lnTo>
                  <a:pt x="85" y="444"/>
                </a:lnTo>
                <a:lnTo>
                  <a:pt x="84" y="444"/>
                </a:lnTo>
                <a:lnTo>
                  <a:pt x="84" y="444"/>
                </a:lnTo>
                <a:lnTo>
                  <a:pt x="84" y="444"/>
                </a:lnTo>
                <a:lnTo>
                  <a:pt x="84" y="445"/>
                </a:lnTo>
                <a:lnTo>
                  <a:pt x="84" y="444"/>
                </a:lnTo>
                <a:lnTo>
                  <a:pt x="83" y="444"/>
                </a:lnTo>
                <a:lnTo>
                  <a:pt x="83" y="444"/>
                </a:lnTo>
                <a:lnTo>
                  <a:pt x="83" y="445"/>
                </a:lnTo>
                <a:lnTo>
                  <a:pt x="83" y="445"/>
                </a:lnTo>
                <a:lnTo>
                  <a:pt x="83" y="445"/>
                </a:lnTo>
                <a:lnTo>
                  <a:pt x="83" y="445"/>
                </a:lnTo>
                <a:lnTo>
                  <a:pt x="83" y="445"/>
                </a:lnTo>
                <a:lnTo>
                  <a:pt x="83" y="445"/>
                </a:lnTo>
                <a:lnTo>
                  <a:pt x="83" y="445"/>
                </a:lnTo>
                <a:lnTo>
                  <a:pt x="82" y="445"/>
                </a:lnTo>
                <a:lnTo>
                  <a:pt x="82" y="445"/>
                </a:lnTo>
                <a:lnTo>
                  <a:pt x="82" y="445"/>
                </a:lnTo>
                <a:lnTo>
                  <a:pt x="82" y="445"/>
                </a:lnTo>
                <a:lnTo>
                  <a:pt x="82" y="446"/>
                </a:lnTo>
                <a:lnTo>
                  <a:pt x="82" y="446"/>
                </a:lnTo>
                <a:lnTo>
                  <a:pt x="82" y="446"/>
                </a:lnTo>
                <a:lnTo>
                  <a:pt x="81" y="446"/>
                </a:lnTo>
                <a:lnTo>
                  <a:pt x="81" y="446"/>
                </a:lnTo>
                <a:lnTo>
                  <a:pt x="81" y="446"/>
                </a:lnTo>
                <a:lnTo>
                  <a:pt x="81" y="446"/>
                </a:lnTo>
                <a:lnTo>
                  <a:pt x="81" y="446"/>
                </a:lnTo>
                <a:lnTo>
                  <a:pt x="80" y="446"/>
                </a:lnTo>
                <a:lnTo>
                  <a:pt x="80" y="446"/>
                </a:lnTo>
                <a:lnTo>
                  <a:pt x="80" y="446"/>
                </a:lnTo>
                <a:lnTo>
                  <a:pt x="80" y="446"/>
                </a:lnTo>
                <a:lnTo>
                  <a:pt x="80" y="446"/>
                </a:lnTo>
                <a:lnTo>
                  <a:pt x="79" y="446"/>
                </a:lnTo>
                <a:lnTo>
                  <a:pt x="79" y="446"/>
                </a:lnTo>
                <a:lnTo>
                  <a:pt x="79" y="446"/>
                </a:lnTo>
                <a:lnTo>
                  <a:pt x="79" y="446"/>
                </a:lnTo>
                <a:lnTo>
                  <a:pt x="79" y="446"/>
                </a:lnTo>
                <a:lnTo>
                  <a:pt x="78" y="446"/>
                </a:lnTo>
                <a:lnTo>
                  <a:pt x="78" y="446"/>
                </a:lnTo>
                <a:lnTo>
                  <a:pt x="78" y="445"/>
                </a:lnTo>
                <a:lnTo>
                  <a:pt x="78" y="445"/>
                </a:lnTo>
                <a:lnTo>
                  <a:pt x="78" y="445"/>
                </a:lnTo>
                <a:lnTo>
                  <a:pt x="77" y="445"/>
                </a:lnTo>
                <a:lnTo>
                  <a:pt x="77" y="445"/>
                </a:lnTo>
                <a:lnTo>
                  <a:pt x="77" y="445"/>
                </a:lnTo>
                <a:lnTo>
                  <a:pt x="77" y="445"/>
                </a:lnTo>
                <a:lnTo>
                  <a:pt x="77" y="445"/>
                </a:lnTo>
                <a:lnTo>
                  <a:pt x="77" y="445"/>
                </a:lnTo>
                <a:lnTo>
                  <a:pt x="76" y="445"/>
                </a:lnTo>
                <a:lnTo>
                  <a:pt x="76" y="445"/>
                </a:lnTo>
                <a:lnTo>
                  <a:pt x="76" y="444"/>
                </a:lnTo>
                <a:lnTo>
                  <a:pt x="76" y="444"/>
                </a:lnTo>
                <a:lnTo>
                  <a:pt x="76" y="444"/>
                </a:lnTo>
                <a:lnTo>
                  <a:pt x="76" y="444"/>
                </a:lnTo>
                <a:lnTo>
                  <a:pt x="75" y="444"/>
                </a:lnTo>
                <a:lnTo>
                  <a:pt x="75" y="444"/>
                </a:lnTo>
                <a:lnTo>
                  <a:pt x="75" y="444"/>
                </a:lnTo>
                <a:lnTo>
                  <a:pt x="75" y="444"/>
                </a:lnTo>
                <a:lnTo>
                  <a:pt x="75" y="444"/>
                </a:lnTo>
                <a:lnTo>
                  <a:pt x="75" y="444"/>
                </a:lnTo>
                <a:lnTo>
                  <a:pt x="74" y="444"/>
                </a:lnTo>
                <a:lnTo>
                  <a:pt x="74" y="444"/>
                </a:lnTo>
                <a:lnTo>
                  <a:pt x="74" y="443"/>
                </a:lnTo>
                <a:lnTo>
                  <a:pt x="74" y="443"/>
                </a:lnTo>
                <a:lnTo>
                  <a:pt x="74" y="443"/>
                </a:lnTo>
                <a:lnTo>
                  <a:pt x="74" y="443"/>
                </a:lnTo>
                <a:lnTo>
                  <a:pt x="74" y="443"/>
                </a:lnTo>
                <a:lnTo>
                  <a:pt x="73" y="442"/>
                </a:lnTo>
                <a:lnTo>
                  <a:pt x="73" y="442"/>
                </a:lnTo>
                <a:lnTo>
                  <a:pt x="73" y="442"/>
                </a:lnTo>
                <a:lnTo>
                  <a:pt x="73" y="442"/>
                </a:lnTo>
                <a:lnTo>
                  <a:pt x="73" y="442"/>
                </a:lnTo>
                <a:lnTo>
                  <a:pt x="73" y="442"/>
                </a:lnTo>
                <a:lnTo>
                  <a:pt x="72" y="442"/>
                </a:lnTo>
                <a:lnTo>
                  <a:pt x="72" y="442"/>
                </a:lnTo>
                <a:lnTo>
                  <a:pt x="72" y="442"/>
                </a:lnTo>
                <a:lnTo>
                  <a:pt x="72" y="441"/>
                </a:lnTo>
                <a:lnTo>
                  <a:pt x="72" y="441"/>
                </a:lnTo>
                <a:lnTo>
                  <a:pt x="72" y="441"/>
                </a:lnTo>
                <a:lnTo>
                  <a:pt x="71" y="441"/>
                </a:lnTo>
                <a:lnTo>
                  <a:pt x="71" y="441"/>
                </a:lnTo>
                <a:lnTo>
                  <a:pt x="71" y="441"/>
                </a:lnTo>
                <a:lnTo>
                  <a:pt x="71" y="441"/>
                </a:lnTo>
                <a:lnTo>
                  <a:pt x="71" y="441"/>
                </a:lnTo>
                <a:lnTo>
                  <a:pt x="71" y="440"/>
                </a:lnTo>
                <a:lnTo>
                  <a:pt x="71" y="440"/>
                </a:lnTo>
                <a:lnTo>
                  <a:pt x="70" y="440"/>
                </a:lnTo>
                <a:lnTo>
                  <a:pt x="70" y="440"/>
                </a:lnTo>
                <a:lnTo>
                  <a:pt x="70" y="440"/>
                </a:lnTo>
                <a:lnTo>
                  <a:pt x="70" y="440"/>
                </a:lnTo>
                <a:lnTo>
                  <a:pt x="69" y="439"/>
                </a:lnTo>
                <a:lnTo>
                  <a:pt x="70" y="439"/>
                </a:lnTo>
                <a:lnTo>
                  <a:pt x="70" y="439"/>
                </a:lnTo>
                <a:lnTo>
                  <a:pt x="69" y="439"/>
                </a:lnTo>
                <a:lnTo>
                  <a:pt x="69" y="439"/>
                </a:lnTo>
                <a:lnTo>
                  <a:pt x="69" y="439"/>
                </a:lnTo>
                <a:lnTo>
                  <a:pt x="69" y="439"/>
                </a:lnTo>
                <a:lnTo>
                  <a:pt x="69" y="438"/>
                </a:lnTo>
                <a:lnTo>
                  <a:pt x="69" y="438"/>
                </a:lnTo>
                <a:lnTo>
                  <a:pt x="68" y="438"/>
                </a:lnTo>
                <a:lnTo>
                  <a:pt x="68" y="438"/>
                </a:lnTo>
                <a:lnTo>
                  <a:pt x="68" y="438"/>
                </a:lnTo>
                <a:lnTo>
                  <a:pt x="68" y="438"/>
                </a:lnTo>
                <a:lnTo>
                  <a:pt x="68" y="438"/>
                </a:lnTo>
                <a:lnTo>
                  <a:pt x="67" y="438"/>
                </a:lnTo>
                <a:lnTo>
                  <a:pt x="67" y="438"/>
                </a:lnTo>
                <a:lnTo>
                  <a:pt x="67" y="438"/>
                </a:lnTo>
                <a:lnTo>
                  <a:pt x="67" y="438"/>
                </a:lnTo>
                <a:lnTo>
                  <a:pt x="67" y="438"/>
                </a:lnTo>
                <a:lnTo>
                  <a:pt x="67" y="438"/>
                </a:lnTo>
                <a:lnTo>
                  <a:pt x="66" y="438"/>
                </a:lnTo>
                <a:lnTo>
                  <a:pt x="67" y="438"/>
                </a:lnTo>
                <a:lnTo>
                  <a:pt x="66" y="438"/>
                </a:lnTo>
                <a:lnTo>
                  <a:pt x="66" y="438"/>
                </a:lnTo>
                <a:lnTo>
                  <a:pt x="66" y="438"/>
                </a:lnTo>
                <a:lnTo>
                  <a:pt x="66" y="438"/>
                </a:lnTo>
                <a:lnTo>
                  <a:pt x="66" y="438"/>
                </a:lnTo>
                <a:lnTo>
                  <a:pt x="66" y="438"/>
                </a:lnTo>
                <a:lnTo>
                  <a:pt x="66" y="438"/>
                </a:lnTo>
                <a:lnTo>
                  <a:pt x="66" y="438"/>
                </a:lnTo>
                <a:lnTo>
                  <a:pt x="66" y="438"/>
                </a:lnTo>
                <a:lnTo>
                  <a:pt x="66" y="438"/>
                </a:lnTo>
                <a:lnTo>
                  <a:pt x="66" y="438"/>
                </a:lnTo>
                <a:lnTo>
                  <a:pt x="66" y="438"/>
                </a:lnTo>
                <a:lnTo>
                  <a:pt x="65" y="438"/>
                </a:lnTo>
                <a:lnTo>
                  <a:pt x="65" y="438"/>
                </a:lnTo>
                <a:lnTo>
                  <a:pt x="65" y="438"/>
                </a:lnTo>
                <a:lnTo>
                  <a:pt x="65" y="438"/>
                </a:lnTo>
                <a:lnTo>
                  <a:pt x="65" y="438"/>
                </a:lnTo>
                <a:lnTo>
                  <a:pt x="65" y="438"/>
                </a:lnTo>
                <a:lnTo>
                  <a:pt x="64" y="438"/>
                </a:lnTo>
                <a:lnTo>
                  <a:pt x="64" y="437"/>
                </a:lnTo>
                <a:lnTo>
                  <a:pt x="64" y="437"/>
                </a:lnTo>
                <a:lnTo>
                  <a:pt x="63" y="437"/>
                </a:lnTo>
                <a:lnTo>
                  <a:pt x="63" y="437"/>
                </a:lnTo>
                <a:lnTo>
                  <a:pt x="63" y="437"/>
                </a:lnTo>
                <a:lnTo>
                  <a:pt x="63" y="437"/>
                </a:lnTo>
                <a:lnTo>
                  <a:pt x="63" y="437"/>
                </a:lnTo>
                <a:lnTo>
                  <a:pt x="62" y="437"/>
                </a:lnTo>
                <a:lnTo>
                  <a:pt x="62" y="437"/>
                </a:lnTo>
                <a:lnTo>
                  <a:pt x="62" y="438"/>
                </a:lnTo>
                <a:lnTo>
                  <a:pt x="62" y="438"/>
                </a:lnTo>
                <a:lnTo>
                  <a:pt x="62" y="438"/>
                </a:lnTo>
                <a:lnTo>
                  <a:pt x="62" y="438"/>
                </a:lnTo>
                <a:lnTo>
                  <a:pt x="61" y="438"/>
                </a:lnTo>
                <a:lnTo>
                  <a:pt x="61" y="438"/>
                </a:lnTo>
                <a:lnTo>
                  <a:pt x="61" y="438"/>
                </a:lnTo>
                <a:lnTo>
                  <a:pt x="61" y="438"/>
                </a:lnTo>
                <a:lnTo>
                  <a:pt x="61" y="438"/>
                </a:lnTo>
                <a:lnTo>
                  <a:pt x="60" y="438"/>
                </a:lnTo>
                <a:lnTo>
                  <a:pt x="60" y="438"/>
                </a:lnTo>
                <a:lnTo>
                  <a:pt x="60" y="438"/>
                </a:lnTo>
                <a:lnTo>
                  <a:pt x="60" y="438"/>
                </a:lnTo>
                <a:lnTo>
                  <a:pt x="60" y="437"/>
                </a:lnTo>
                <a:lnTo>
                  <a:pt x="60" y="438"/>
                </a:lnTo>
                <a:lnTo>
                  <a:pt x="60" y="438"/>
                </a:lnTo>
                <a:lnTo>
                  <a:pt x="59" y="438"/>
                </a:lnTo>
                <a:lnTo>
                  <a:pt x="59" y="438"/>
                </a:lnTo>
                <a:lnTo>
                  <a:pt x="59" y="438"/>
                </a:lnTo>
                <a:lnTo>
                  <a:pt x="59" y="438"/>
                </a:lnTo>
                <a:lnTo>
                  <a:pt x="59" y="438"/>
                </a:lnTo>
                <a:lnTo>
                  <a:pt x="58" y="437"/>
                </a:lnTo>
                <a:lnTo>
                  <a:pt x="58" y="437"/>
                </a:lnTo>
                <a:lnTo>
                  <a:pt x="58" y="438"/>
                </a:lnTo>
                <a:lnTo>
                  <a:pt x="58" y="438"/>
                </a:lnTo>
                <a:lnTo>
                  <a:pt x="58" y="438"/>
                </a:lnTo>
                <a:lnTo>
                  <a:pt x="58" y="438"/>
                </a:lnTo>
                <a:lnTo>
                  <a:pt x="58" y="438"/>
                </a:lnTo>
                <a:lnTo>
                  <a:pt x="58" y="438"/>
                </a:lnTo>
                <a:lnTo>
                  <a:pt x="58" y="438"/>
                </a:lnTo>
                <a:lnTo>
                  <a:pt x="57" y="438"/>
                </a:lnTo>
                <a:lnTo>
                  <a:pt x="57" y="439"/>
                </a:lnTo>
                <a:lnTo>
                  <a:pt x="57" y="439"/>
                </a:lnTo>
                <a:lnTo>
                  <a:pt x="57" y="439"/>
                </a:lnTo>
                <a:lnTo>
                  <a:pt x="57" y="439"/>
                </a:lnTo>
                <a:lnTo>
                  <a:pt x="57" y="439"/>
                </a:lnTo>
                <a:lnTo>
                  <a:pt x="57" y="439"/>
                </a:lnTo>
                <a:lnTo>
                  <a:pt x="56" y="439"/>
                </a:lnTo>
                <a:lnTo>
                  <a:pt x="56" y="439"/>
                </a:lnTo>
                <a:lnTo>
                  <a:pt x="56" y="439"/>
                </a:lnTo>
                <a:lnTo>
                  <a:pt x="56" y="440"/>
                </a:lnTo>
                <a:lnTo>
                  <a:pt x="56" y="440"/>
                </a:lnTo>
                <a:lnTo>
                  <a:pt x="56" y="440"/>
                </a:lnTo>
                <a:lnTo>
                  <a:pt x="56" y="439"/>
                </a:lnTo>
                <a:lnTo>
                  <a:pt x="56" y="439"/>
                </a:lnTo>
                <a:lnTo>
                  <a:pt x="55" y="440"/>
                </a:lnTo>
                <a:lnTo>
                  <a:pt x="55" y="440"/>
                </a:lnTo>
                <a:lnTo>
                  <a:pt x="55" y="440"/>
                </a:lnTo>
                <a:lnTo>
                  <a:pt x="55" y="440"/>
                </a:lnTo>
                <a:lnTo>
                  <a:pt x="55" y="440"/>
                </a:lnTo>
                <a:lnTo>
                  <a:pt x="55" y="440"/>
                </a:lnTo>
                <a:lnTo>
                  <a:pt x="54" y="440"/>
                </a:lnTo>
                <a:lnTo>
                  <a:pt x="54" y="440"/>
                </a:lnTo>
                <a:lnTo>
                  <a:pt x="54" y="440"/>
                </a:lnTo>
                <a:lnTo>
                  <a:pt x="54" y="440"/>
                </a:lnTo>
                <a:lnTo>
                  <a:pt x="54" y="440"/>
                </a:lnTo>
                <a:lnTo>
                  <a:pt x="54" y="440"/>
                </a:lnTo>
                <a:lnTo>
                  <a:pt x="54" y="440"/>
                </a:lnTo>
                <a:lnTo>
                  <a:pt x="54" y="440"/>
                </a:lnTo>
                <a:lnTo>
                  <a:pt x="54" y="440"/>
                </a:lnTo>
                <a:lnTo>
                  <a:pt x="54" y="441"/>
                </a:lnTo>
                <a:lnTo>
                  <a:pt x="53" y="441"/>
                </a:lnTo>
                <a:lnTo>
                  <a:pt x="53" y="441"/>
                </a:lnTo>
                <a:lnTo>
                  <a:pt x="53" y="441"/>
                </a:lnTo>
                <a:lnTo>
                  <a:pt x="53" y="441"/>
                </a:lnTo>
                <a:lnTo>
                  <a:pt x="53" y="441"/>
                </a:lnTo>
                <a:lnTo>
                  <a:pt x="53" y="441"/>
                </a:lnTo>
                <a:lnTo>
                  <a:pt x="53" y="441"/>
                </a:lnTo>
                <a:lnTo>
                  <a:pt x="52" y="441"/>
                </a:lnTo>
                <a:lnTo>
                  <a:pt x="52" y="441"/>
                </a:lnTo>
                <a:lnTo>
                  <a:pt x="52" y="441"/>
                </a:lnTo>
                <a:lnTo>
                  <a:pt x="52" y="441"/>
                </a:lnTo>
                <a:lnTo>
                  <a:pt x="52" y="441"/>
                </a:lnTo>
                <a:lnTo>
                  <a:pt x="52" y="442"/>
                </a:lnTo>
                <a:lnTo>
                  <a:pt x="52" y="442"/>
                </a:lnTo>
                <a:lnTo>
                  <a:pt x="52" y="442"/>
                </a:lnTo>
                <a:lnTo>
                  <a:pt x="52" y="442"/>
                </a:lnTo>
                <a:lnTo>
                  <a:pt x="52" y="442"/>
                </a:lnTo>
                <a:lnTo>
                  <a:pt x="52" y="442"/>
                </a:lnTo>
                <a:lnTo>
                  <a:pt x="52" y="442"/>
                </a:lnTo>
                <a:lnTo>
                  <a:pt x="52" y="442"/>
                </a:lnTo>
                <a:lnTo>
                  <a:pt x="52" y="442"/>
                </a:lnTo>
                <a:lnTo>
                  <a:pt x="52" y="442"/>
                </a:lnTo>
                <a:lnTo>
                  <a:pt x="51" y="442"/>
                </a:lnTo>
                <a:lnTo>
                  <a:pt x="51" y="442"/>
                </a:lnTo>
                <a:lnTo>
                  <a:pt x="51" y="442"/>
                </a:lnTo>
                <a:lnTo>
                  <a:pt x="51" y="442"/>
                </a:lnTo>
                <a:lnTo>
                  <a:pt x="51" y="442"/>
                </a:lnTo>
                <a:lnTo>
                  <a:pt x="50" y="442"/>
                </a:lnTo>
                <a:lnTo>
                  <a:pt x="50" y="442"/>
                </a:lnTo>
                <a:lnTo>
                  <a:pt x="50" y="442"/>
                </a:lnTo>
                <a:lnTo>
                  <a:pt x="50" y="442"/>
                </a:lnTo>
                <a:lnTo>
                  <a:pt x="50" y="443"/>
                </a:lnTo>
                <a:lnTo>
                  <a:pt x="50" y="443"/>
                </a:lnTo>
                <a:lnTo>
                  <a:pt x="50" y="443"/>
                </a:lnTo>
                <a:lnTo>
                  <a:pt x="50" y="443"/>
                </a:lnTo>
                <a:lnTo>
                  <a:pt x="49" y="443"/>
                </a:lnTo>
                <a:lnTo>
                  <a:pt x="49" y="443"/>
                </a:lnTo>
                <a:lnTo>
                  <a:pt x="49" y="443"/>
                </a:lnTo>
                <a:lnTo>
                  <a:pt x="49" y="443"/>
                </a:lnTo>
                <a:lnTo>
                  <a:pt x="49" y="443"/>
                </a:lnTo>
                <a:lnTo>
                  <a:pt x="49" y="443"/>
                </a:lnTo>
                <a:lnTo>
                  <a:pt x="49" y="443"/>
                </a:lnTo>
                <a:lnTo>
                  <a:pt x="48" y="443"/>
                </a:lnTo>
                <a:lnTo>
                  <a:pt x="48" y="442"/>
                </a:lnTo>
                <a:lnTo>
                  <a:pt x="47" y="441"/>
                </a:lnTo>
                <a:lnTo>
                  <a:pt x="47" y="441"/>
                </a:lnTo>
                <a:lnTo>
                  <a:pt x="47" y="441"/>
                </a:lnTo>
                <a:lnTo>
                  <a:pt x="47" y="440"/>
                </a:lnTo>
                <a:lnTo>
                  <a:pt x="47" y="440"/>
                </a:lnTo>
                <a:lnTo>
                  <a:pt x="47" y="439"/>
                </a:lnTo>
                <a:lnTo>
                  <a:pt x="47" y="438"/>
                </a:lnTo>
                <a:lnTo>
                  <a:pt x="47" y="438"/>
                </a:lnTo>
                <a:lnTo>
                  <a:pt x="47" y="438"/>
                </a:lnTo>
                <a:lnTo>
                  <a:pt x="47" y="437"/>
                </a:lnTo>
                <a:lnTo>
                  <a:pt x="46" y="436"/>
                </a:lnTo>
                <a:lnTo>
                  <a:pt x="46" y="436"/>
                </a:lnTo>
                <a:lnTo>
                  <a:pt x="46" y="436"/>
                </a:lnTo>
                <a:lnTo>
                  <a:pt x="46" y="436"/>
                </a:lnTo>
                <a:lnTo>
                  <a:pt x="46" y="435"/>
                </a:lnTo>
                <a:lnTo>
                  <a:pt x="46" y="434"/>
                </a:lnTo>
                <a:lnTo>
                  <a:pt x="46" y="434"/>
                </a:lnTo>
                <a:lnTo>
                  <a:pt x="46" y="434"/>
                </a:lnTo>
                <a:lnTo>
                  <a:pt x="46" y="433"/>
                </a:lnTo>
                <a:lnTo>
                  <a:pt x="46" y="433"/>
                </a:lnTo>
                <a:lnTo>
                  <a:pt x="46" y="432"/>
                </a:lnTo>
                <a:lnTo>
                  <a:pt x="45" y="431"/>
                </a:lnTo>
                <a:lnTo>
                  <a:pt x="45" y="431"/>
                </a:lnTo>
                <a:lnTo>
                  <a:pt x="45" y="430"/>
                </a:lnTo>
                <a:lnTo>
                  <a:pt x="45" y="430"/>
                </a:lnTo>
                <a:lnTo>
                  <a:pt x="45" y="429"/>
                </a:lnTo>
                <a:lnTo>
                  <a:pt x="45" y="429"/>
                </a:lnTo>
                <a:lnTo>
                  <a:pt x="45" y="429"/>
                </a:lnTo>
                <a:lnTo>
                  <a:pt x="45" y="428"/>
                </a:lnTo>
                <a:lnTo>
                  <a:pt x="45" y="427"/>
                </a:lnTo>
                <a:lnTo>
                  <a:pt x="45" y="427"/>
                </a:lnTo>
                <a:lnTo>
                  <a:pt x="45" y="427"/>
                </a:lnTo>
                <a:lnTo>
                  <a:pt x="45" y="427"/>
                </a:lnTo>
                <a:lnTo>
                  <a:pt x="45" y="426"/>
                </a:lnTo>
                <a:lnTo>
                  <a:pt x="45" y="426"/>
                </a:lnTo>
                <a:lnTo>
                  <a:pt x="45" y="425"/>
                </a:lnTo>
                <a:lnTo>
                  <a:pt x="45" y="425"/>
                </a:lnTo>
                <a:lnTo>
                  <a:pt x="46" y="425"/>
                </a:lnTo>
                <a:lnTo>
                  <a:pt x="46" y="425"/>
                </a:lnTo>
                <a:lnTo>
                  <a:pt x="46" y="424"/>
                </a:lnTo>
                <a:lnTo>
                  <a:pt x="46" y="424"/>
                </a:lnTo>
                <a:lnTo>
                  <a:pt x="46" y="424"/>
                </a:lnTo>
                <a:lnTo>
                  <a:pt x="46" y="424"/>
                </a:lnTo>
                <a:lnTo>
                  <a:pt x="47" y="423"/>
                </a:lnTo>
                <a:lnTo>
                  <a:pt x="47" y="423"/>
                </a:lnTo>
                <a:lnTo>
                  <a:pt x="48" y="422"/>
                </a:lnTo>
                <a:lnTo>
                  <a:pt x="48" y="422"/>
                </a:lnTo>
                <a:lnTo>
                  <a:pt x="48" y="422"/>
                </a:lnTo>
                <a:lnTo>
                  <a:pt x="49" y="422"/>
                </a:lnTo>
                <a:lnTo>
                  <a:pt x="49" y="422"/>
                </a:lnTo>
                <a:lnTo>
                  <a:pt x="50" y="422"/>
                </a:lnTo>
                <a:lnTo>
                  <a:pt x="50" y="422"/>
                </a:lnTo>
                <a:lnTo>
                  <a:pt x="50" y="422"/>
                </a:lnTo>
                <a:lnTo>
                  <a:pt x="50" y="422"/>
                </a:lnTo>
                <a:lnTo>
                  <a:pt x="51" y="422"/>
                </a:lnTo>
                <a:lnTo>
                  <a:pt x="51" y="422"/>
                </a:lnTo>
                <a:lnTo>
                  <a:pt x="51" y="422"/>
                </a:lnTo>
                <a:lnTo>
                  <a:pt x="51" y="422"/>
                </a:lnTo>
                <a:lnTo>
                  <a:pt x="52" y="422"/>
                </a:lnTo>
                <a:lnTo>
                  <a:pt x="53" y="422"/>
                </a:lnTo>
                <a:lnTo>
                  <a:pt x="53" y="422"/>
                </a:lnTo>
                <a:lnTo>
                  <a:pt x="54" y="422"/>
                </a:lnTo>
                <a:lnTo>
                  <a:pt x="54" y="422"/>
                </a:lnTo>
                <a:lnTo>
                  <a:pt x="55" y="422"/>
                </a:lnTo>
                <a:lnTo>
                  <a:pt x="55" y="422"/>
                </a:lnTo>
                <a:lnTo>
                  <a:pt x="55" y="422"/>
                </a:lnTo>
                <a:lnTo>
                  <a:pt x="55" y="422"/>
                </a:lnTo>
                <a:lnTo>
                  <a:pt x="56" y="422"/>
                </a:lnTo>
                <a:lnTo>
                  <a:pt x="56" y="421"/>
                </a:lnTo>
                <a:lnTo>
                  <a:pt x="57" y="421"/>
                </a:lnTo>
                <a:lnTo>
                  <a:pt x="58" y="421"/>
                </a:lnTo>
                <a:lnTo>
                  <a:pt x="58" y="420"/>
                </a:lnTo>
                <a:lnTo>
                  <a:pt x="59" y="420"/>
                </a:lnTo>
                <a:lnTo>
                  <a:pt x="60" y="419"/>
                </a:lnTo>
                <a:lnTo>
                  <a:pt x="60" y="419"/>
                </a:lnTo>
                <a:lnTo>
                  <a:pt x="60" y="419"/>
                </a:lnTo>
                <a:lnTo>
                  <a:pt x="60" y="419"/>
                </a:lnTo>
                <a:lnTo>
                  <a:pt x="60" y="418"/>
                </a:lnTo>
                <a:lnTo>
                  <a:pt x="61" y="418"/>
                </a:lnTo>
                <a:lnTo>
                  <a:pt x="61" y="418"/>
                </a:lnTo>
                <a:lnTo>
                  <a:pt x="60" y="417"/>
                </a:lnTo>
                <a:lnTo>
                  <a:pt x="60" y="416"/>
                </a:lnTo>
                <a:lnTo>
                  <a:pt x="60" y="414"/>
                </a:lnTo>
                <a:lnTo>
                  <a:pt x="60" y="414"/>
                </a:lnTo>
                <a:lnTo>
                  <a:pt x="60" y="414"/>
                </a:lnTo>
                <a:lnTo>
                  <a:pt x="59" y="414"/>
                </a:lnTo>
                <a:lnTo>
                  <a:pt x="59" y="414"/>
                </a:lnTo>
                <a:lnTo>
                  <a:pt x="59" y="413"/>
                </a:lnTo>
                <a:lnTo>
                  <a:pt x="58" y="412"/>
                </a:lnTo>
                <a:lnTo>
                  <a:pt x="57" y="411"/>
                </a:lnTo>
                <a:lnTo>
                  <a:pt x="57" y="411"/>
                </a:lnTo>
                <a:lnTo>
                  <a:pt x="56" y="411"/>
                </a:lnTo>
                <a:lnTo>
                  <a:pt x="56" y="411"/>
                </a:lnTo>
                <a:lnTo>
                  <a:pt x="55" y="410"/>
                </a:lnTo>
                <a:lnTo>
                  <a:pt x="55" y="409"/>
                </a:lnTo>
                <a:lnTo>
                  <a:pt x="55" y="409"/>
                </a:lnTo>
                <a:lnTo>
                  <a:pt x="55" y="409"/>
                </a:lnTo>
                <a:lnTo>
                  <a:pt x="54" y="407"/>
                </a:lnTo>
                <a:lnTo>
                  <a:pt x="54" y="407"/>
                </a:lnTo>
                <a:lnTo>
                  <a:pt x="54" y="406"/>
                </a:lnTo>
                <a:lnTo>
                  <a:pt x="54" y="406"/>
                </a:lnTo>
                <a:lnTo>
                  <a:pt x="53" y="405"/>
                </a:lnTo>
                <a:lnTo>
                  <a:pt x="53" y="404"/>
                </a:lnTo>
                <a:lnTo>
                  <a:pt x="52" y="403"/>
                </a:lnTo>
                <a:lnTo>
                  <a:pt x="52" y="403"/>
                </a:lnTo>
                <a:lnTo>
                  <a:pt x="52" y="403"/>
                </a:lnTo>
                <a:lnTo>
                  <a:pt x="52" y="402"/>
                </a:lnTo>
                <a:lnTo>
                  <a:pt x="52" y="402"/>
                </a:lnTo>
                <a:lnTo>
                  <a:pt x="51" y="401"/>
                </a:lnTo>
                <a:lnTo>
                  <a:pt x="51" y="400"/>
                </a:lnTo>
                <a:lnTo>
                  <a:pt x="50" y="399"/>
                </a:lnTo>
                <a:lnTo>
                  <a:pt x="50" y="399"/>
                </a:lnTo>
                <a:lnTo>
                  <a:pt x="50" y="399"/>
                </a:lnTo>
                <a:lnTo>
                  <a:pt x="50" y="399"/>
                </a:lnTo>
                <a:lnTo>
                  <a:pt x="50" y="398"/>
                </a:lnTo>
                <a:lnTo>
                  <a:pt x="50" y="397"/>
                </a:lnTo>
                <a:lnTo>
                  <a:pt x="49" y="396"/>
                </a:lnTo>
                <a:lnTo>
                  <a:pt x="49" y="396"/>
                </a:lnTo>
                <a:lnTo>
                  <a:pt x="49" y="396"/>
                </a:lnTo>
                <a:lnTo>
                  <a:pt x="48" y="395"/>
                </a:lnTo>
                <a:lnTo>
                  <a:pt x="48" y="395"/>
                </a:lnTo>
                <a:lnTo>
                  <a:pt x="46" y="394"/>
                </a:lnTo>
                <a:lnTo>
                  <a:pt x="46" y="394"/>
                </a:lnTo>
                <a:lnTo>
                  <a:pt x="46" y="394"/>
                </a:lnTo>
                <a:lnTo>
                  <a:pt x="45" y="394"/>
                </a:lnTo>
                <a:lnTo>
                  <a:pt x="43" y="393"/>
                </a:lnTo>
                <a:lnTo>
                  <a:pt x="42" y="392"/>
                </a:lnTo>
                <a:lnTo>
                  <a:pt x="42" y="391"/>
                </a:lnTo>
                <a:lnTo>
                  <a:pt x="42" y="391"/>
                </a:lnTo>
                <a:lnTo>
                  <a:pt x="41" y="390"/>
                </a:lnTo>
                <a:lnTo>
                  <a:pt x="41" y="390"/>
                </a:lnTo>
                <a:lnTo>
                  <a:pt x="41" y="388"/>
                </a:lnTo>
                <a:lnTo>
                  <a:pt x="40" y="388"/>
                </a:lnTo>
                <a:lnTo>
                  <a:pt x="40" y="387"/>
                </a:lnTo>
                <a:lnTo>
                  <a:pt x="40" y="387"/>
                </a:lnTo>
                <a:lnTo>
                  <a:pt x="40" y="387"/>
                </a:lnTo>
                <a:lnTo>
                  <a:pt x="39" y="387"/>
                </a:lnTo>
                <a:lnTo>
                  <a:pt x="38" y="386"/>
                </a:lnTo>
                <a:lnTo>
                  <a:pt x="38" y="386"/>
                </a:lnTo>
                <a:lnTo>
                  <a:pt x="37" y="385"/>
                </a:lnTo>
                <a:lnTo>
                  <a:pt x="37" y="385"/>
                </a:lnTo>
                <a:lnTo>
                  <a:pt x="37" y="384"/>
                </a:lnTo>
                <a:lnTo>
                  <a:pt x="36" y="383"/>
                </a:lnTo>
                <a:lnTo>
                  <a:pt x="35" y="382"/>
                </a:lnTo>
                <a:lnTo>
                  <a:pt x="34" y="382"/>
                </a:lnTo>
                <a:lnTo>
                  <a:pt x="34" y="382"/>
                </a:lnTo>
                <a:lnTo>
                  <a:pt x="33" y="380"/>
                </a:lnTo>
                <a:lnTo>
                  <a:pt x="33" y="380"/>
                </a:lnTo>
                <a:lnTo>
                  <a:pt x="33" y="380"/>
                </a:lnTo>
                <a:lnTo>
                  <a:pt x="33" y="380"/>
                </a:lnTo>
                <a:lnTo>
                  <a:pt x="33" y="379"/>
                </a:lnTo>
                <a:lnTo>
                  <a:pt x="33" y="379"/>
                </a:lnTo>
                <a:lnTo>
                  <a:pt x="34" y="379"/>
                </a:lnTo>
                <a:lnTo>
                  <a:pt x="34" y="379"/>
                </a:lnTo>
                <a:lnTo>
                  <a:pt x="34" y="379"/>
                </a:lnTo>
                <a:lnTo>
                  <a:pt x="34" y="379"/>
                </a:lnTo>
                <a:lnTo>
                  <a:pt x="34" y="378"/>
                </a:lnTo>
                <a:lnTo>
                  <a:pt x="35" y="377"/>
                </a:lnTo>
                <a:lnTo>
                  <a:pt x="35" y="376"/>
                </a:lnTo>
                <a:lnTo>
                  <a:pt x="36" y="376"/>
                </a:lnTo>
                <a:lnTo>
                  <a:pt x="36" y="375"/>
                </a:lnTo>
                <a:lnTo>
                  <a:pt x="36" y="375"/>
                </a:lnTo>
                <a:lnTo>
                  <a:pt x="37" y="374"/>
                </a:lnTo>
                <a:lnTo>
                  <a:pt x="37" y="373"/>
                </a:lnTo>
                <a:lnTo>
                  <a:pt x="37" y="373"/>
                </a:lnTo>
                <a:lnTo>
                  <a:pt x="37" y="372"/>
                </a:lnTo>
                <a:lnTo>
                  <a:pt x="38" y="371"/>
                </a:lnTo>
                <a:lnTo>
                  <a:pt x="38" y="370"/>
                </a:lnTo>
                <a:lnTo>
                  <a:pt x="38" y="370"/>
                </a:lnTo>
                <a:lnTo>
                  <a:pt x="38" y="370"/>
                </a:lnTo>
                <a:lnTo>
                  <a:pt x="39" y="369"/>
                </a:lnTo>
                <a:lnTo>
                  <a:pt x="39" y="369"/>
                </a:lnTo>
                <a:lnTo>
                  <a:pt x="39" y="368"/>
                </a:lnTo>
                <a:lnTo>
                  <a:pt x="39" y="368"/>
                </a:lnTo>
                <a:lnTo>
                  <a:pt x="39" y="368"/>
                </a:lnTo>
                <a:lnTo>
                  <a:pt x="38" y="367"/>
                </a:lnTo>
                <a:lnTo>
                  <a:pt x="37" y="365"/>
                </a:lnTo>
                <a:lnTo>
                  <a:pt x="35" y="361"/>
                </a:lnTo>
                <a:lnTo>
                  <a:pt x="35" y="361"/>
                </a:lnTo>
                <a:lnTo>
                  <a:pt x="35" y="361"/>
                </a:lnTo>
                <a:lnTo>
                  <a:pt x="35" y="361"/>
                </a:lnTo>
                <a:lnTo>
                  <a:pt x="35" y="360"/>
                </a:lnTo>
                <a:lnTo>
                  <a:pt x="35" y="360"/>
                </a:lnTo>
                <a:lnTo>
                  <a:pt x="35" y="360"/>
                </a:lnTo>
                <a:lnTo>
                  <a:pt x="35" y="359"/>
                </a:lnTo>
                <a:lnTo>
                  <a:pt x="35" y="358"/>
                </a:lnTo>
                <a:lnTo>
                  <a:pt x="35" y="358"/>
                </a:lnTo>
                <a:lnTo>
                  <a:pt x="35" y="358"/>
                </a:lnTo>
                <a:lnTo>
                  <a:pt x="35" y="358"/>
                </a:lnTo>
                <a:lnTo>
                  <a:pt x="35" y="357"/>
                </a:lnTo>
                <a:lnTo>
                  <a:pt x="35" y="357"/>
                </a:lnTo>
                <a:lnTo>
                  <a:pt x="35" y="356"/>
                </a:lnTo>
                <a:lnTo>
                  <a:pt x="35" y="356"/>
                </a:lnTo>
                <a:lnTo>
                  <a:pt x="35" y="356"/>
                </a:lnTo>
                <a:lnTo>
                  <a:pt x="35" y="356"/>
                </a:lnTo>
                <a:lnTo>
                  <a:pt x="35" y="355"/>
                </a:lnTo>
                <a:lnTo>
                  <a:pt x="34" y="354"/>
                </a:lnTo>
                <a:lnTo>
                  <a:pt x="34" y="352"/>
                </a:lnTo>
                <a:lnTo>
                  <a:pt x="34" y="352"/>
                </a:lnTo>
                <a:lnTo>
                  <a:pt x="34" y="351"/>
                </a:lnTo>
                <a:lnTo>
                  <a:pt x="34" y="351"/>
                </a:lnTo>
                <a:lnTo>
                  <a:pt x="34" y="351"/>
                </a:lnTo>
                <a:lnTo>
                  <a:pt x="35" y="350"/>
                </a:lnTo>
                <a:lnTo>
                  <a:pt x="35" y="350"/>
                </a:lnTo>
                <a:lnTo>
                  <a:pt x="35" y="350"/>
                </a:lnTo>
                <a:lnTo>
                  <a:pt x="35" y="350"/>
                </a:lnTo>
                <a:lnTo>
                  <a:pt x="35" y="350"/>
                </a:lnTo>
                <a:lnTo>
                  <a:pt x="35" y="349"/>
                </a:lnTo>
                <a:lnTo>
                  <a:pt x="35" y="349"/>
                </a:lnTo>
                <a:lnTo>
                  <a:pt x="35" y="349"/>
                </a:lnTo>
                <a:lnTo>
                  <a:pt x="35" y="349"/>
                </a:lnTo>
                <a:lnTo>
                  <a:pt x="36" y="349"/>
                </a:lnTo>
                <a:lnTo>
                  <a:pt x="36" y="349"/>
                </a:lnTo>
                <a:lnTo>
                  <a:pt x="37" y="349"/>
                </a:lnTo>
                <a:lnTo>
                  <a:pt x="37" y="350"/>
                </a:lnTo>
                <a:lnTo>
                  <a:pt x="38" y="350"/>
                </a:lnTo>
                <a:lnTo>
                  <a:pt x="38" y="350"/>
                </a:lnTo>
                <a:lnTo>
                  <a:pt x="39" y="349"/>
                </a:lnTo>
                <a:lnTo>
                  <a:pt x="39" y="349"/>
                </a:lnTo>
                <a:lnTo>
                  <a:pt x="39" y="349"/>
                </a:lnTo>
                <a:lnTo>
                  <a:pt x="39" y="349"/>
                </a:lnTo>
                <a:lnTo>
                  <a:pt x="40" y="348"/>
                </a:lnTo>
                <a:lnTo>
                  <a:pt x="40" y="347"/>
                </a:lnTo>
                <a:lnTo>
                  <a:pt x="40" y="347"/>
                </a:lnTo>
                <a:lnTo>
                  <a:pt x="40" y="346"/>
                </a:lnTo>
                <a:lnTo>
                  <a:pt x="40" y="346"/>
                </a:lnTo>
                <a:lnTo>
                  <a:pt x="41" y="344"/>
                </a:lnTo>
                <a:lnTo>
                  <a:pt x="40" y="343"/>
                </a:lnTo>
                <a:lnTo>
                  <a:pt x="40" y="343"/>
                </a:lnTo>
                <a:lnTo>
                  <a:pt x="40" y="342"/>
                </a:lnTo>
                <a:lnTo>
                  <a:pt x="40" y="341"/>
                </a:lnTo>
                <a:lnTo>
                  <a:pt x="40" y="341"/>
                </a:lnTo>
                <a:lnTo>
                  <a:pt x="40" y="341"/>
                </a:lnTo>
                <a:lnTo>
                  <a:pt x="40" y="340"/>
                </a:lnTo>
                <a:lnTo>
                  <a:pt x="40" y="340"/>
                </a:lnTo>
                <a:lnTo>
                  <a:pt x="40" y="340"/>
                </a:lnTo>
                <a:lnTo>
                  <a:pt x="40" y="340"/>
                </a:lnTo>
                <a:lnTo>
                  <a:pt x="40" y="340"/>
                </a:lnTo>
                <a:lnTo>
                  <a:pt x="40" y="340"/>
                </a:lnTo>
                <a:lnTo>
                  <a:pt x="40" y="340"/>
                </a:lnTo>
                <a:lnTo>
                  <a:pt x="40" y="339"/>
                </a:lnTo>
                <a:lnTo>
                  <a:pt x="40" y="339"/>
                </a:lnTo>
                <a:lnTo>
                  <a:pt x="41" y="338"/>
                </a:lnTo>
                <a:lnTo>
                  <a:pt x="41" y="338"/>
                </a:lnTo>
                <a:lnTo>
                  <a:pt x="41" y="337"/>
                </a:lnTo>
                <a:lnTo>
                  <a:pt x="41" y="337"/>
                </a:lnTo>
                <a:lnTo>
                  <a:pt x="41" y="337"/>
                </a:lnTo>
                <a:lnTo>
                  <a:pt x="41" y="336"/>
                </a:lnTo>
                <a:lnTo>
                  <a:pt x="42" y="336"/>
                </a:lnTo>
                <a:lnTo>
                  <a:pt x="42" y="335"/>
                </a:lnTo>
                <a:lnTo>
                  <a:pt x="42" y="335"/>
                </a:lnTo>
                <a:lnTo>
                  <a:pt x="43" y="334"/>
                </a:lnTo>
                <a:lnTo>
                  <a:pt x="43" y="334"/>
                </a:lnTo>
                <a:lnTo>
                  <a:pt x="43" y="333"/>
                </a:lnTo>
                <a:lnTo>
                  <a:pt x="44" y="333"/>
                </a:lnTo>
                <a:lnTo>
                  <a:pt x="44" y="332"/>
                </a:lnTo>
                <a:lnTo>
                  <a:pt x="44" y="332"/>
                </a:lnTo>
                <a:lnTo>
                  <a:pt x="44" y="331"/>
                </a:lnTo>
                <a:lnTo>
                  <a:pt x="44" y="331"/>
                </a:lnTo>
                <a:lnTo>
                  <a:pt x="44" y="329"/>
                </a:lnTo>
                <a:lnTo>
                  <a:pt x="44" y="328"/>
                </a:lnTo>
                <a:lnTo>
                  <a:pt x="44" y="328"/>
                </a:lnTo>
                <a:lnTo>
                  <a:pt x="44" y="328"/>
                </a:lnTo>
                <a:lnTo>
                  <a:pt x="44" y="328"/>
                </a:lnTo>
                <a:lnTo>
                  <a:pt x="44" y="328"/>
                </a:lnTo>
                <a:lnTo>
                  <a:pt x="43" y="327"/>
                </a:lnTo>
                <a:lnTo>
                  <a:pt x="44" y="326"/>
                </a:lnTo>
                <a:lnTo>
                  <a:pt x="44" y="326"/>
                </a:lnTo>
                <a:lnTo>
                  <a:pt x="44" y="326"/>
                </a:lnTo>
                <a:lnTo>
                  <a:pt x="45" y="326"/>
                </a:lnTo>
                <a:lnTo>
                  <a:pt x="45" y="326"/>
                </a:lnTo>
                <a:lnTo>
                  <a:pt x="45" y="325"/>
                </a:lnTo>
                <a:lnTo>
                  <a:pt x="46" y="324"/>
                </a:lnTo>
                <a:lnTo>
                  <a:pt x="46" y="324"/>
                </a:lnTo>
                <a:lnTo>
                  <a:pt x="46" y="324"/>
                </a:lnTo>
                <a:lnTo>
                  <a:pt x="47" y="324"/>
                </a:lnTo>
                <a:lnTo>
                  <a:pt x="47" y="324"/>
                </a:lnTo>
                <a:lnTo>
                  <a:pt x="48" y="323"/>
                </a:lnTo>
                <a:lnTo>
                  <a:pt x="48" y="323"/>
                </a:lnTo>
                <a:lnTo>
                  <a:pt x="48" y="323"/>
                </a:lnTo>
                <a:lnTo>
                  <a:pt x="49" y="323"/>
                </a:lnTo>
                <a:lnTo>
                  <a:pt x="49" y="323"/>
                </a:lnTo>
                <a:lnTo>
                  <a:pt x="49" y="324"/>
                </a:lnTo>
                <a:lnTo>
                  <a:pt x="49" y="324"/>
                </a:lnTo>
                <a:lnTo>
                  <a:pt x="49" y="324"/>
                </a:lnTo>
                <a:lnTo>
                  <a:pt x="49" y="324"/>
                </a:lnTo>
                <a:lnTo>
                  <a:pt x="49" y="324"/>
                </a:lnTo>
                <a:lnTo>
                  <a:pt x="50" y="323"/>
                </a:lnTo>
                <a:lnTo>
                  <a:pt x="50" y="322"/>
                </a:lnTo>
                <a:lnTo>
                  <a:pt x="50" y="322"/>
                </a:lnTo>
                <a:lnTo>
                  <a:pt x="50" y="322"/>
                </a:lnTo>
                <a:lnTo>
                  <a:pt x="51" y="322"/>
                </a:lnTo>
                <a:lnTo>
                  <a:pt x="51" y="322"/>
                </a:lnTo>
                <a:lnTo>
                  <a:pt x="51" y="321"/>
                </a:lnTo>
                <a:lnTo>
                  <a:pt x="52" y="321"/>
                </a:lnTo>
                <a:lnTo>
                  <a:pt x="52" y="321"/>
                </a:lnTo>
                <a:lnTo>
                  <a:pt x="53" y="321"/>
                </a:lnTo>
                <a:lnTo>
                  <a:pt x="53" y="321"/>
                </a:lnTo>
                <a:lnTo>
                  <a:pt x="53" y="321"/>
                </a:lnTo>
                <a:lnTo>
                  <a:pt x="53" y="320"/>
                </a:lnTo>
                <a:lnTo>
                  <a:pt x="53" y="320"/>
                </a:lnTo>
                <a:lnTo>
                  <a:pt x="53" y="320"/>
                </a:lnTo>
                <a:lnTo>
                  <a:pt x="53" y="320"/>
                </a:lnTo>
                <a:lnTo>
                  <a:pt x="54" y="320"/>
                </a:lnTo>
                <a:lnTo>
                  <a:pt x="54" y="320"/>
                </a:lnTo>
                <a:lnTo>
                  <a:pt x="54" y="320"/>
                </a:lnTo>
                <a:lnTo>
                  <a:pt x="54" y="320"/>
                </a:lnTo>
                <a:lnTo>
                  <a:pt x="55" y="320"/>
                </a:lnTo>
                <a:lnTo>
                  <a:pt x="55" y="320"/>
                </a:lnTo>
                <a:lnTo>
                  <a:pt x="55" y="320"/>
                </a:lnTo>
                <a:lnTo>
                  <a:pt x="55" y="319"/>
                </a:lnTo>
                <a:lnTo>
                  <a:pt x="55" y="319"/>
                </a:lnTo>
                <a:lnTo>
                  <a:pt x="56" y="319"/>
                </a:lnTo>
                <a:lnTo>
                  <a:pt x="56" y="319"/>
                </a:lnTo>
                <a:lnTo>
                  <a:pt x="57" y="319"/>
                </a:lnTo>
                <a:lnTo>
                  <a:pt x="57" y="319"/>
                </a:lnTo>
                <a:lnTo>
                  <a:pt x="57" y="318"/>
                </a:lnTo>
                <a:lnTo>
                  <a:pt x="58" y="318"/>
                </a:lnTo>
                <a:lnTo>
                  <a:pt x="59" y="318"/>
                </a:lnTo>
                <a:lnTo>
                  <a:pt x="59" y="318"/>
                </a:lnTo>
                <a:lnTo>
                  <a:pt x="59" y="318"/>
                </a:lnTo>
                <a:lnTo>
                  <a:pt x="59" y="318"/>
                </a:lnTo>
                <a:lnTo>
                  <a:pt x="59" y="318"/>
                </a:lnTo>
                <a:lnTo>
                  <a:pt x="59" y="317"/>
                </a:lnTo>
                <a:lnTo>
                  <a:pt x="59" y="317"/>
                </a:lnTo>
                <a:lnTo>
                  <a:pt x="59" y="317"/>
                </a:lnTo>
                <a:lnTo>
                  <a:pt x="60" y="317"/>
                </a:lnTo>
                <a:lnTo>
                  <a:pt x="60" y="317"/>
                </a:lnTo>
                <a:lnTo>
                  <a:pt x="60" y="317"/>
                </a:lnTo>
                <a:lnTo>
                  <a:pt x="61" y="316"/>
                </a:lnTo>
                <a:lnTo>
                  <a:pt x="62" y="316"/>
                </a:lnTo>
                <a:lnTo>
                  <a:pt x="62" y="316"/>
                </a:lnTo>
                <a:lnTo>
                  <a:pt x="63" y="316"/>
                </a:lnTo>
                <a:lnTo>
                  <a:pt x="63" y="316"/>
                </a:lnTo>
                <a:lnTo>
                  <a:pt x="63" y="316"/>
                </a:lnTo>
                <a:lnTo>
                  <a:pt x="63" y="316"/>
                </a:lnTo>
                <a:lnTo>
                  <a:pt x="63" y="316"/>
                </a:lnTo>
                <a:lnTo>
                  <a:pt x="64" y="315"/>
                </a:lnTo>
                <a:lnTo>
                  <a:pt x="64" y="315"/>
                </a:lnTo>
                <a:lnTo>
                  <a:pt x="64" y="315"/>
                </a:lnTo>
                <a:lnTo>
                  <a:pt x="64" y="315"/>
                </a:lnTo>
                <a:lnTo>
                  <a:pt x="64" y="316"/>
                </a:lnTo>
                <a:lnTo>
                  <a:pt x="64" y="316"/>
                </a:lnTo>
                <a:lnTo>
                  <a:pt x="64" y="316"/>
                </a:lnTo>
                <a:lnTo>
                  <a:pt x="64" y="316"/>
                </a:lnTo>
                <a:lnTo>
                  <a:pt x="64" y="316"/>
                </a:lnTo>
                <a:lnTo>
                  <a:pt x="64" y="316"/>
                </a:lnTo>
                <a:lnTo>
                  <a:pt x="64" y="316"/>
                </a:lnTo>
                <a:lnTo>
                  <a:pt x="64" y="316"/>
                </a:lnTo>
                <a:lnTo>
                  <a:pt x="64" y="316"/>
                </a:lnTo>
                <a:lnTo>
                  <a:pt x="64" y="316"/>
                </a:lnTo>
                <a:lnTo>
                  <a:pt x="65" y="316"/>
                </a:lnTo>
                <a:lnTo>
                  <a:pt x="65" y="316"/>
                </a:lnTo>
                <a:lnTo>
                  <a:pt x="65" y="316"/>
                </a:lnTo>
                <a:lnTo>
                  <a:pt x="65" y="316"/>
                </a:lnTo>
                <a:lnTo>
                  <a:pt x="65" y="316"/>
                </a:lnTo>
                <a:lnTo>
                  <a:pt x="65" y="316"/>
                </a:lnTo>
                <a:lnTo>
                  <a:pt x="65" y="316"/>
                </a:lnTo>
                <a:lnTo>
                  <a:pt x="65" y="315"/>
                </a:lnTo>
                <a:lnTo>
                  <a:pt x="65" y="315"/>
                </a:lnTo>
                <a:lnTo>
                  <a:pt x="65" y="315"/>
                </a:lnTo>
                <a:lnTo>
                  <a:pt x="65" y="315"/>
                </a:lnTo>
                <a:lnTo>
                  <a:pt x="65" y="315"/>
                </a:lnTo>
                <a:lnTo>
                  <a:pt x="65" y="315"/>
                </a:lnTo>
                <a:lnTo>
                  <a:pt x="65" y="315"/>
                </a:lnTo>
                <a:lnTo>
                  <a:pt x="65" y="315"/>
                </a:lnTo>
                <a:lnTo>
                  <a:pt x="65" y="315"/>
                </a:lnTo>
                <a:lnTo>
                  <a:pt x="66" y="315"/>
                </a:lnTo>
                <a:lnTo>
                  <a:pt x="66" y="314"/>
                </a:lnTo>
                <a:lnTo>
                  <a:pt x="66" y="314"/>
                </a:lnTo>
                <a:lnTo>
                  <a:pt x="66" y="314"/>
                </a:lnTo>
                <a:lnTo>
                  <a:pt x="66" y="314"/>
                </a:lnTo>
                <a:lnTo>
                  <a:pt x="66" y="314"/>
                </a:lnTo>
                <a:lnTo>
                  <a:pt x="66" y="314"/>
                </a:lnTo>
                <a:lnTo>
                  <a:pt x="66" y="314"/>
                </a:lnTo>
                <a:lnTo>
                  <a:pt x="66" y="314"/>
                </a:lnTo>
                <a:lnTo>
                  <a:pt x="66" y="314"/>
                </a:lnTo>
                <a:lnTo>
                  <a:pt x="66" y="314"/>
                </a:lnTo>
                <a:lnTo>
                  <a:pt x="66" y="314"/>
                </a:lnTo>
                <a:lnTo>
                  <a:pt x="66" y="314"/>
                </a:lnTo>
                <a:lnTo>
                  <a:pt x="66" y="314"/>
                </a:lnTo>
                <a:lnTo>
                  <a:pt x="66" y="313"/>
                </a:lnTo>
                <a:lnTo>
                  <a:pt x="66" y="313"/>
                </a:lnTo>
                <a:lnTo>
                  <a:pt x="65" y="309"/>
                </a:lnTo>
                <a:lnTo>
                  <a:pt x="64" y="309"/>
                </a:lnTo>
                <a:lnTo>
                  <a:pt x="64" y="309"/>
                </a:lnTo>
                <a:lnTo>
                  <a:pt x="64" y="309"/>
                </a:lnTo>
                <a:lnTo>
                  <a:pt x="64" y="308"/>
                </a:lnTo>
                <a:lnTo>
                  <a:pt x="64" y="308"/>
                </a:lnTo>
                <a:lnTo>
                  <a:pt x="64" y="307"/>
                </a:lnTo>
                <a:lnTo>
                  <a:pt x="64" y="307"/>
                </a:lnTo>
                <a:lnTo>
                  <a:pt x="63" y="306"/>
                </a:lnTo>
                <a:lnTo>
                  <a:pt x="63" y="306"/>
                </a:lnTo>
                <a:lnTo>
                  <a:pt x="63" y="306"/>
                </a:lnTo>
                <a:lnTo>
                  <a:pt x="63" y="305"/>
                </a:lnTo>
                <a:lnTo>
                  <a:pt x="63" y="305"/>
                </a:lnTo>
                <a:lnTo>
                  <a:pt x="63" y="305"/>
                </a:lnTo>
                <a:lnTo>
                  <a:pt x="63" y="305"/>
                </a:lnTo>
                <a:lnTo>
                  <a:pt x="63" y="304"/>
                </a:lnTo>
                <a:lnTo>
                  <a:pt x="63" y="304"/>
                </a:lnTo>
                <a:lnTo>
                  <a:pt x="62" y="303"/>
                </a:lnTo>
                <a:lnTo>
                  <a:pt x="62" y="303"/>
                </a:lnTo>
                <a:lnTo>
                  <a:pt x="62" y="302"/>
                </a:lnTo>
                <a:lnTo>
                  <a:pt x="62" y="302"/>
                </a:lnTo>
                <a:lnTo>
                  <a:pt x="62" y="302"/>
                </a:lnTo>
                <a:lnTo>
                  <a:pt x="62" y="301"/>
                </a:lnTo>
                <a:lnTo>
                  <a:pt x="61" y="301"/>
                </a:lnTo>
                <a:lnTo>
                  <a:pt x="61" y="301"/>
                </a:lnTo>
                <a:lnTo>
                  <a:pt x="61" y="300"/>
                </a:lnTo>
                <a:lnTo>
                  <a:pt x="61" y="300"/>
                </a:lnTo>
                <a:lnTo>
                  <a:pt x="61" y="300"/>
                </a:lnTo>
                <a:lnTo>
                  <a:pt x="61" y="299"/>
                </a:lnTo>
                <a:lnTo>
                  <a:pt x="61" y="299"/>
                </a:lnTo>
                <a:lnTo>
                  <a:pt x="61" y="299"/>
                </a:lnTo>
                <a:lnTo>
                  <a:pt x="62" y="299"/>
                </a:lnTo>
                <a:lnTo>
                  <a:pt x="62" y="299"/>
                </a:lnTo>
                <a:lnTo>
                  <a:pt x="62" y="299"/>
                </a:lnTo>
                <a:lnTo>
                  <a:pt x="62" y="298"/>
                </a:lnTo>
                <a:lnTo>
                  <a:pt x="62" y="298"/>
                </a:lnTo>
                <a:lnTo>
                  <a:pt x="63" y="297"/>
                </a:lnTo>
                <a:lnTo>
                  <a:pt x="63" y="297"/>
                </a:lnTo>
                <a:lnTo>
                  <a:pt x="63" y="297"/>
                </a:lnTo>
                <a:lnTo>
                  <a:pt x="63" y="296"/>
                </a:lnTo>
                <a:lnTo>
                  <a:pt x="63" y="296"/>
                </a:lnTo>
                <a:lnTo>
                  <a:pt x="63" y="296"/>
                </a:lnTo>
                <a:lnTo>
                  <a:pt x="64" y="296"/>
                </a:lnTo>
                <a:lnTo>
                  <a:pt x="64" y="296"/>
                </a:lnTo>
                <a:lnTo>
                  <a:pt x="65" y="295"/>
                </a:lnTo>
                <a:lnTo>
                  <a:pt x="65" y="295"/>
                </a:lnTo>
                <a:lnTo>
                  <a:pt x="65" y="295"/>
                </a:lnTo>
                <a:lnTo>
                  <a:pt x="66" y="294"/>
                </a:lnTo>
                <a:lnTo>
                  <a:pt x="66" y="294"/>
                </a:lnTo>
                <a:lnTo>
                  <a:pt x="66" y="294"/>
                </a:lnTo>
                <a:lnTo>
                  <a:pt x="66" y="294"/>
                </a:lnTo>
                <a:lnTo>
                  <a:pt x="65" y="294"/>
                </a:lnTo>
                <a:lnTo>
                  <a:pt x="65" y="294"/>
                </a:lnTo>
                <a:lnTo>
                  <a:pt x="65" y="293"/>
                </a:lnTo>
                <a:lnTo>
                  <a:pt x="65" y="293"/>
                </a:lnTo>
                <a:lnTo>
                  <a:pt x="65" y="292"/>
                </a:lnTo>
                <a:lnTo>
                  <a:pt x="65" y="292"/>
                </a:lnTo>
                <a:lnTo>
                  <a:pt x="65" y="292"/>
                </a:lnTo>
                <a:lnTo>
                  <a:pt x="65" y="291"/>
                </a:lnTo>
                <a:lnTo>
                  <a:pt x="65" y="290"/>
                </a:lnTo>
                <a:lnTo>
                  <a:pt x="64" y="290"/>
                </a:lnTo>
                <a:lnTo>
                  <a:pt x="64" y="289"/>
                </a:lnTo>
                <a:lnTo>
                  <a:pt x="64" y="288"/>
                </a:lnTo>
                <a:lnTo>
                  <a:pt x="63" y="287"/>
                </a:lnTo>
                <a:lnTo>
                  <a:pt x="63" y="287"/>
                </a:lnTo>
                <a:lnTo>
                  <a:pt x="63" y="287"/>
                </a:lnTo>
                <a:lnTo>
                  <a:pt x="63" y="286"/>
                </a:lnTo>
                <a:lnTo>
                  <a:pt x="63" y="286"/>
                </a:lnTo>
                <a:lnTo>
                  <a:pt x="63" y="286"/>
                </a:lnTo>
                <a:lnTo>
                  <a:pt x="62" y="285"/>
                </a:lnTo>
                <a:lnTo>
                  <a:pt x="62" y="284"/>
                </a:lnTo>
                <a:lnTo>
                  <a:pt x="62" y="284"/>
                </a:lnTo>
                <a:lnTo>
                  <a:pt x="62" y="283"/>
                </a:lnTo>
                <a:lnTo>
                  <a:pt x="62" y="283"/>
                </a:lnTo>
                <a:lnTo>
                  <a:pt x="62" y="282"/>
                </a:lnTo>
                <a:lnTo>
                  <a:pt x="61" y="281"/>
                </a:lnTo>
                <a:lnTo>
                  <a:pt x="61" y="280"/>
                </a:lnTo>
                <a:lnTo>
                  <a:pt x="60" y="279"/>
                </a:lnTo>
                <a:lnTo>
                  <a:pt x="60" y="279"/>
                </a:lnTo>
                <a:lnTo>
                  <a:pt x="60" y="278"/>
                </a:lnTo>
                <a:lnTo>
                  <a:pt x="60" y="278"/>
                </a:lnTo>
                <a:lnTo>
                  <a:pt x="60" y="277"/>
                </a:lnTo>
                <a:lnTo>
                  <a:pt x="60" y="277"/>
                </a:lnTo>
                <a:lnTo>
                  <a:pt x="59" y="276"/>
                </a:lnTo>
                <a:lnTo>
                  <a:pt x="59" y="276"/>
                </a:lnTo>
                <a:lnTo>
                  <a:pt x="59" y="275"/>
                </a:lnTo>
                <a:lnTo>
                  <a:pt x="59" y="275"/>
                </a:lnTo>
                <a:lnTo>
                  <a:pt x="59" y="274"/>
                </a:lnTo>
                <a:lnTo>
                  <a:pt x="58" y="273"/>
                </a:lnTo>
                <a:lnTo>
                  <a:pt x="58" y="273"/>
                </a:lnTo>
                <a:lnTo>
                  <a:pt x="58" y="273"/>
                </a:lnTo>
                <a:lnTo>
                  <a:pt x="58" y="273"/>
                </a:lnTo>
                <a:lnTo>
                  <a:pt x="58" y="273"/>
                </a:lnTo>
                <a:lnTo>
                  <a:pt x="58" y="273"/>
                </a:lnTo>
                <a:lnTo>
                  <a:pt x="58" y="272"/>
                </a:lnTo>
                <a:lnTo>
                  <a:pt x="58" y="271"/>
                </a:lnTo>
                <a:lnTo>
                  <a:pt x="58" y="271"/>
                </a:lnTo>
                <a:lnTo>
                  <a:pt x="58" y="271"/>
                </a:lnTo>
                <a:lnTo>
                  <a:pt x="58" y="271"/>
                </a:lnTo>
                <a:lnTo>
                  <a:pt x="58" y="271"/>
                </a:lnTo>
                <a:lnTo>
                  <a:pt x="57" y="271"/>
                </a:lnTo>
                <a:lnTo>
                  <a:pt x="57" y="271"/>
                </a:lnTo>
                <a:lnTo>
                  <a:pt x="57" y="270"/>
                </a:lnTo>
                <a:lnTo>
                  <a:pt x="57" y="270"/>
                </a:lnTo>
                <a:lnTo>
                  <a:pt x="58" y="270"/>
                </a:lnTo>
                <a:lnTo>
                  <a:pt x="59" y="270"/>
                </a:lnTo>
                <a:lnTo>
                  <a:pt x="60" y="269"/>
                </a:lnTo>
                <a:lnTo>
                  <a:pt x="60" y="269"/>
                </a:lnTo>
                <a:lnTo>
                  <a:pt x="61" y="269"/>
                </a:lnTo>
                <a:lnTo>
                  <a:pt x="61" y="269"/>
                </a:lnTo>
                <a:lnTo>
                  <a:pt x="62" y="269"/>
                </a:lnTo>
                <a:lnTo>
                  <a:pt x="62" y="269"/>
                </a:lnTo>
                <a:lnTo>
                  <a:pt x="62" y="269"/>
                </a:lnTo>
                <a:lnTo>
                  <a:pt x="63" y="268"/>
                </a:lnTo>
                <a:lnTo>
                  <a:pt x="63" y="268"/>
                </a:lnTo>
                <a:lnTo>
                  <a:pt x="64" y="268"/>
                </a:lnTo>
                <a:lnTo>
                  <a:pt x="64" y="268"/>
                </a:lnTo>
                <a:lnTo>
                  <a:pt x="65" y="268"/>
                </a:lnTo>
                <a:lnTo>
                  <a:pt x="65" y="268"/>
                </a:lnTo>
                <a:lnTo>
                  <a:pt x="65" y="268"/>
                </a:lnTo>
                <a:lnTo>
                  <a:pt x="65" y="268"/>
                </a:lnTo>
                <a:lnTo>
                  <a:pt x="65" y="268"/>
                </a:lnTo>
                <a:lnTo>
                  <a:pt x="65" y="268"/>
                </a:lnTo>
                <a:lnTo>
                  <a:pt x="65" y="268"/>
                </a:lnTo>
                <a:lnTo>
                  <a:pt x="65" y="268"/>
                </a:lnTo>
                <a:lnTo>
                  <a:pt x="65" y="268"/>
                </a:lnTo>
                <a:lnTo>
                  <a:pt x="65" y="268"/>
                </a:lnTo>
                <a:lnTo>
                  <a:pt x="65" y="268"/>
                </a:lnTo>
                <a:lnTo>
                  <a:pt x="66" y="268"/>
                </a:lnTo>
                <a:lnTo>
                  <a:pt x="66" y="268"/>
                </a:lnTo>
                <a:lnTo>
                  <a:pt x="66" y="268"/>
                </a:lnTo>
                <a:lnTo>
                  <a:pt x="66" y="268"/>
                </a:lnTo>
                <a:lnTo>
                  <a:pt x="66" y="268"/>
                </a:lnTo>
                <a:lnTo>
                  <a:pt x="66" y="268"/>
                </a:lnTo>
                <a:lnTo>
                  <a:pt x="66" y="268"/>
                </a:lnTo>
                <a:lnTo>
                  <a:pt x="67" y="268"/>
                </a:lnTo>
                <a:lnTo>
                  <a:pt x="67" y="268"/>
                </a:lnTo>
                <a:lnTo>
                  <a:pt x="67" y="268"/>
                </a:lnTo>
                <a:lnTo>
                  <a:pt x="67" y="268"/>
                </a:lnTo>
                <a:lnTo>
                  <a:pt x="67" y="268"/>
                </a:lnTo>
                <a:lnTo>
                  <a:pt x="68" y="268"/>
                </a:lnTo>
                <a:lnTo>
                  <a:pt x="68" y="268"/>
                </a:lnTo>
                <a:lnTo>
                  <a:pt x="68" y="268"/>
                </a:lnTo>
                <a:lnTo>
                  <a:pt x="68" y="268"/>
                </a:lnTo>
                <a:lnTo>
                  <a:pt x="68" y="269"/>
                </a:lnTo>
                <a:lnTo>
                  <a:pt x="69" y="269"/>
                </a:lnTo>
                <a:lnTo>
                  <a:pt x="69" y="269"/>
                </a:lnTo>
                <a:lnTo>
                  <a:pt x="69" y="269"/>
                </a:lnTo>
                <a:lnTo>
                  <a:pt x="69" y="269"/>
                </a:lnTo>
                <a:lnTo>
                  <a:pt x="69" y="269"/>
                </a:lnTo>
                <a:lnTo>
                  <a:pt x="70" y="269"/>
                </a:lnTo>
                <a:lnTo>
                  <a:pt x="70" y="269"/>
                </a:lnTo>
                <a:lnTo>
                  <a:pt x="70" y="269"/>
                </a:lnTo>
                <a:lnTo>
                  <a:pt x="70" y="268"/>
                </a:lnTo>
                <a:lnTo>
                  <a:pt x="71" y="268"/>
                </a:lnTo>
                <a:lnTo>
                  <a:pt x="71" y="268"/>
                </a:lnTo>
                <a:lnTo>
                  <a:pt x="71" y="268"/>
                </a:lnTo>
                <a:lnTo>
                  <a:pt x="71" y="268"/>
                </a:lnTo>
                <a:lnTo>
                  <a:pt x="72" y="268"/>
                </a:lnTo>
                <a:lnTo>
                  <a:pt x="72" y="268"/>
                </a:lnTo>
                <a:lnTo>
                  <a:pt x="73" y="268"/>
                </a:lnTo>
                <a:lnTo>
                  <a:pt x="73" y="268"/>
                </a:lnTo>
                <a:lnTo>
                  <a:pt x="73" y="268"/>
                </a:lnTo>
                <a:lnTo>
                  <a:pt x="75" y="268"/>
                </a:lnTo>
                <a:lnTo>
                  <a:pt x="75" y="268"/>
                </a:lnTo>
                <a:lnTo>
                  <a:pt x="75" y="268"/>
                </a:lnTo>
                <a:lnTo>
                  <a:pt x="76" y="269"/>
                </a:lnTo>
                <a:lnTo>
                  <a:pt x="76" y="269"/>
                </a:lnTo>
                <a:lnTo>
                  <a:pt x="76" y="269"/>
                </a:lnTo>
                <a:lnTo>
                  <a:pt x="76" y="269"/>
                </a:lnTo>
                <a:lnTo>
                  <a:pt x="76" y="269"/>
                </a:lnTo>
                <a:lnTo>
                  <a:pt x="76" y="269"/>
                </a:lnTo>
                <a:lnTo>
                  <a:pt x="76" y="269"/>
                </a:lnTo>
                <a:lnTo>
                  <a:pt x="76" y="269"/>
                </a:lnTo>
                <a:lnTo>
                  <a:pt x="76" y="269"/>
                </a:lnTo>
                <a:lnTo>
                  <a:pt x="77" y="268"/>
                </a:lnTo>
                <a:lnTo>
                  <a:pt x="77" y="268"/>
                </a:lnTo>
                <a:lnTo>
                  <a:pt x="77" y="268"/>
                </a:lnTo>
                <a:lnTo>
                  <a:pt x="77" y="268"/>
                </a:lnTo>
                <a:lnTo>
                  <a:pt x="77" y="267"/>
                </a:lnTo>
                <a:lnTo>
                  <a:pt x="77" y="267"/>
                </a:lnTo>
                <a:lnTo>
                  <a:pt x="77" y="266"/>
                </a:lnTo>
                <a:lnTo>
                  <a:pt x="77" y="266"/>
                </a:lnTo>
                <a:lnTo>
                  <a:pt x="77" y="266"/>
                </a:lnTo>
                <a:lnTo>
                  <a:pt x="77" y="266"/>
                </a:lnTo>
                <a:lnTo>
                  <a:pt x="77" y="265"/>
                </a:lnTo>
                <a:lnTo>
                  <a:pt x="77" y="265"/>
                </a:lnTo>
                <a:lnTo>
                  <a:pt x="77" y="264"/>
                </a:lnTo>
                <a:lnTo>
                  <a:pt x="77" y="264"/>
                </a:lnTo>
                <a:lnTo>
                  <a:pt x="77" y="263"/>
                </a:lnTo>
                <a:lnTo>
                  <a:pt x="78" y="263"/>
                </a:lnTo>
                <a:lnTo>
                  <a:pt x="78" y="263"/>
                </a:lnTo>
                <a:lnTo>
                  <a:pt x="78" y="263"/>
                </a:lnTo>
                <a:lnTo>
                  <a:pt x="78" y="263"/>
                </a:lnTo>
                <a:lnTo>
                  <a:pt x="78" y="263"/>
                </a:lnTo>
                <a:lnTo>
                  <a:pt x="78" y="263"/>
                </a:lnTo>
                <a:lnTo>
                  <a:pt x="78" y="262"/>
                </a:lnTo>
                <a:lnTo>
                  <a:pt x="78" y="262"/>
                </a:lnTo>
                <a:lnTo>
                  <a:pt x="78" y="261"/>
                </a:lnTo>
                <a:lnTo>
                  <a:pt x="78" y="261"/>
                </a:lnTo>
                <a:lnTo>
                  <a:pt x="78" y="261"/>
                </a:lnTo>
                <a:lnTo>
                  <a:pt x="78" y="261"/>
                </a:lnTo>
                <a:lnTo>
                  <a:pt x="78" y="261"/>
                </a:lnTo>
                <a:lnTo>
                  <a:pt x="78" y="261"/>
                </a:lnTo>
                <a:lnTo>
                  <a:pt x="78" y="260"/>
                </a:lnTo>
                <a:lnTo>
                  <a:pt x="78" y="260"/>
                </a:lnTo>
                <a:lnTo>
                  <a:pt x="78" y="259"/>
                </a:lnTo>
                <a:lnTo>
                  <a:pt x="77" y="259"/>
                </a:lnTo>
                <a:lnTo>
                  <a:pt x="77" y="259"/>
                </a:lnTo>
                <a:lnTo>
                  <a:pt x="77" y="259"/>
                </a:lnTo>
                <a:lnTo>
                  <a:pt x="77" y="258"/>
                </a:lnTo>
                <a:lnTo>
                  <a:pt x="77" y="258"/>
                </a:lnTo>
                <a:lnTo>
                  <a:pt x="77" y="257"/>
                </a:lnTo>
                <a:lnTo>
                  <a:pt x="77" y="257"/>
                </a:lnTo>
                <a:lnTo>
                  <a:pt x="77" y="257"/>
                </a:lnTo>
                <a:lnTo>
                  <a:pt x="77" y="257"/>
                </a:lnTo>
                <a:lnTo>
                  <a:pt x="77" y="257"/>
                </a:lnTo>
                <a:lnTo>
                  <a:pt x="77" y="256"/>
                </a:lnTo>
                <a:lnTo>
                  <a:pt x="76" y="256"/>
                </a:lnTo>
                <a:lnTo>
                  <a:pt x="76" y="256"/>
                </a:lnTo>
                <a:lnTo>
                  <a:pt x="76" y="256"/>
                </a:lnTo>
                <a:lnTo>
                  <a:pt x="76" y="256"/>
                </a:lnTo>
                <a:lnTo>
                  <a:pt x="76" y="256"/>
                </a:lnTo>
                <a:lnTo>
                  <a:pt x="76" y="256"/>
                </a:lnTo>
                <a:lnTo>
                  <a:pt x="76" y="256"/>
                </a:lnTo>
                <a:lnTo>
                  <a:pt x="76" y="255"/>
                </a:lnTo>
                <a:lnTo>
                  <a:pt x="75" y="255"/>
                </a:lnTo>
                <a:lnTo>
                  <a:pt x="75" y="255"/>
                </a:lnTo>
                <a:lnTo>
                  <a:pt x="75" y="255"/>
                </a:lnTo>
                <a:lnTo>
                  <a:pt x="75" y="254"/>
                </a:lnTo>
                <a:lnTo>
                  <a:pt x="75" y="254"/>
                </a:lnTo>
                <a:lnTo>
                  <a:pt x="75" y="254"/>
                </a:lnTo>
                <a:lnTo>
                  <a:pt x="75" y="254"/>
                </a:lnTo>
                <a:lnTo>
                  <a:pt x="75" y="254"/>
                </a:lnTo>
                <a:lnTo>
                  <a:pt x="75" y="253"/>
                </a:lnTo>
                <a:lnTo>
                  <a:pt x="75" y="253"/>
                </a:lnTo>
                <a:lnTo>
                  <a:pt x="75" y="253"/>
                </a:lnTo>
                <a:lnTo>
                  <a:pt x="75" y="253"/>
                </a:lnTo>
                <a:lnTo>
                  <a:pt x="75" y="253"/>
                </a:lnTo>
                <a:lnTo>
                  <a:pt x="75" y="252"/>
                </a:lnTo>
                <a:lnTo>
                  <a:pt x="75" y="252"/>
                </a:lnTo>
                <a:lnTo>
                  <a:pt x="75" y="252"/>
                </a:lnTo>
                <a:lnTo>
                  <a:pt x="74" y="252"/>
                </a:lnTo>
                <a:lnTo>
                  <a:pt x="74" y="252"/>
                </a:lnTo>
                <a:lnTo>
                  <a:pt x="74" y="252"/>
                </a:lnTo>
                <a:lnTo>
                  <a:pt x="74" y="252"/>
                </a:lnTo>
                <a:lnTo>
                  <a:pt x="74" y="252"/>
                </a:lnTo>
                <a:lnTo>
                  <a:pt x="74" y="252"/>
                </a:lnTo>
                <a:lnTo>
                  <a:pt x="74" y="252"/>
                </a:lnTo>
                <a:lnTo>
                  <a:pt x="73" y="251"/>
                </a:lnTo>
                <a:lnTo>
                  <a:pt x="73" y="251"/>
                </a:lnTo>
                <a:lnTo>
                  <a:pt x="73" y="251"/>
                </a:lnTo>
                <a:lnTo>
                  <a:pt x="73" y="251"/>
                </a:lnTo>
                <a:lnTo>
                  <a:pt x="73" y="250"/>
                </a:lnTo>
                <a:lnTo>
                  <a:pt x="73" y="250"/>
                </a:lnTo>
                <a:lnTo>
                  <a:pt x="73" y="250"/>
                </a:lnTo>
                <a:lnTo>
                  <a:pt x="72" y="249"/>
                </a:lnTo>
                <a:lnTo>
                  <a:pt x="72" y="249"/>
                </a:lnTo>
                <a:lnTo>
                  <a:pt x="72" y="249"/>
                </a:lnTo>
                <a:lnTo>
                  <a:pt x="71" y="248"/>
                </a:lnTo>
                <a:lnTo>
                  <a:pt x="71" y="248"/>
                </a:lnTo>
                <a:lnTo>
                  <a:pt x="71" y="248"/>
                </a:lnTo>
                <a:lnTo>
                  <a:pt x="71" y="247"/>
                </a:lnTo>
                <a:lnTo>
                  <a:pt x="71" y="247"/>
                </a:lnTo>
                <a:lnTo>
                  <a:pt x="71" y="247"/>
                </a:lnTo>
                <a:lnTo>
                  <a:pt x="71" y="247"/>
                </a:lnTo>
                <a:lnTo>
                  <a:pt x="71" y="246"/>
                </a:lnTo>
                <a:lnTo>
                  <a:pt x="71" y="246"/>
                </a:lnTo>
                <a:lnTo>
                  <a:pt x="71" y="246"/>
                </a:lnTo>
                <a:lnTo>
                  <a:pt x="71" y="246"/>
                </a:lnTo>
                <a:lnTo>
                  <a:pt x="71" y="246"/>
                </a:lnTo>
                <a:lnTo>
                  <a:pt x="71" y="245"/>
                </a:lnTo>
                <a:lnTo>
                  <a:pt x="71" y="245"/>
                </a:lnTo>
                <a:lnTo>
                  <a:pt x="71" y="245"/>
                </a:lnTo>
                <a:lnTo>
                  <a:pt x="71" y="244"/>
                </a:lnTo>
                <a:lnTo>
                  <a:pt x="71" y="244"/>
                </a:lnTo>
                <a:lnTo>
                  <a:pt x="71" y="244"/>
                </a:lnTo>
                <a:lnTo>
                  <a:pt x="71" y="243"/>
                </a:lnTo>
                <a:lnTo>
                  <a:pt x="71" y="243"/>
                </a:lnTo>
                <a:lnTo>
                  <a:pt x="71" y="242"/>
                </a:lnTo>
                <a:lnTo>
                  <a:pt x="71" y="242"/>
                </a:lnTo>
                <a:lnTo>
                  <a:pt x="71" y="242"/>
                </a:lnTo>
                <a:lnTo>
                  <a:pt x="71" y="242"/>
                </a:lnTo>
                <a:lnTo>
                  <a:pt x="71" y="242"/>
                </a:lnTo>
                <a:lnTo>
                  <a:pt x="70" y="242"/>
                </a:lnTo>
                <a:lnTo>
                  <a:pt x="70" y="242"/>
                </a:lnTo>
                <a:lnTo>
                  <a:pt x="69" y="242"/>
                </a:lnTo>
                <a:lnTo>
                  <a:pt x="69" y="242"/>
                </a:lnTo>
                <a:lnTo>
                  <a:pt x="69" y="242"/>
                </a:lnTo>
                <a:lnTo>
                  <a:pt x="69" y="242"/>
                </a:lnTo>
                <a:lnTo>
                  <a:pt x="68" y="242"/>
                </a:lnTo>
                <a:lnTo>
                  <a:pt x="68" y="242"/>
                </a:lnTo>
                <a:lnTo>
                  <a:pt x="68" y="242"/>
                </a:lnTo>
                <a:lnTo>
                  <a:pt x="68" y="242"/>
                </a:lnTo>
                <a:lnTo>
                  <a:pt x="68" y="242"/>
                </a:lnTo>
                <a:lnTo>
                  <a:pt x="68" y="242"/>
                </a:lnTo>
                <a:lnTo>
                  <a:pt x="68" y="242"/>
                </a:lnTo>
                <a:lnTo>
                  <a:pt x="68" y="242"/>
                </a:lnTo>
                <a:lnTo>
                  <a:pt x="68" y="242"/>
                </a:lnTo>
                <a:lnTo>
                  <a:pt x="68" y="242"/>
                </a:lnTo>
                <a:lnTo>
                  <a:pt x="67" y="242"/>
                </a:lnTo>
                <a:lnTo>
                  <a:pt x="67" y="242"/>
                </a:lnTo>
                <a:lnTo>
                  <a:pt x="67" y="242"/>
                </a:lnTo>
                <a:lnTo>
                  <a:pt x="67" y="242"/>
                </a:lnTo>
                <a:lnTo>
                  <a:pt x="67" y="242"/>
                </a:lnTo>
                <a:lnTo>
                  <a:pt x="67" y="242"/>
                </a:lnTo>
                <a:lnTo>
                  <a:pt x="67" y="242"/>
                </a:lnTo>
                <a:lnTo>
                  <a:pt x="66" y="242"/>
                </a:lnTo>
                <a:lnTo>
                  <a:pt x="66" y="242"/>
                </a:lnTo>
                <a:lnTo>
                  <a:pt x="66" y="242"/>
                </a:lnTo>
                <a:lnTo>
                  <a:pt x="65" y="242"/>
                </a:lnTo>
                <a:lnTo>
                  <a:pt x="65" y="242"/>
                </a:lnTo>
                <a:lnTo>
                  <a:pt x="65" y="242"/>
                </a:lnTo>
                <a:lnTo>
                  <a:pt x="65" y="242"/>
                </a:lnTo>
                <a:lnTo>
                  <a:pt x="64" y="242"/>
                </a:lnTo>
                <a:lnTo>
                  <a:pt x="64" y="242"/>
                </a:lnTo>
                <a:lnTo>
                  <a:pt x="64" y="242"/>
                </a:lnTo>
                <a:lnTo>
                  <a:pt x="64" y="242"/>
                </a:lnTo>
                <a:lnTo>
                  <a:pt x="63" y="242"/>
                </a:lnTo>
                <a:lnTo>
                  <a:pt x="63" y="242"/>
                </a:lnTo>
                <a:lnTo>
                  <a:pt x="63" y="242"/>
                </a:lnTo>
                <a:lnTo>
                  <a:pt x="63" y="242"/>
                </a:lnTo>
                <a:lnTo>
                  <a:pt x="63" y="242"/>
                </a:lnTo>
                <a:lnTo>
                  <a:pt x="63" y="242"/>
                </a:lnTo>
                <a:lnTo>
                  <a:pt x="63" y="242"/>
                </a:lnTo>
                <a:lnTo>
                  <a:pt x="63" y="242"/>
                </a:lnTo>
                <a:lnTo>
                  <a:pt x="63" y="242"/>
                </a:lnTo>
                <a:lnTo>
                  <a:pt x="63" y="242"/>
                </a:lnTo>
                <a:lnTo>
                  <a:pt x="63" y="242"/>
                </a:lnTo>
                <a:lnTo>
                  <a:pt x="63" y="242"/>
                </a:lnTo>
                <a:lnTo>
                  <a:pt x="63" y="242"/>
                </a:lnTo>
                <a:lnTo>
                  <a:pt x="63" y="242"/>
                </a:lnTo>
                <a:lnTo>
                  <a:pt x="63" y="242"/>
                </a:lnTo>
                <a:lnTo>
                  <a:pt x="63" y="242"/>
                </a:lnTo>
                <a:lnTo>
                  <a:pt x="62" y="243"/>
                </a:lnTo>
                <a:lnTo>
                  <a:pt x="62" y="243"/>
                </a:lnTo>
                <a:lnTo>
                  <a:pt x="62" y="243"/>
                </a:lnTo>
                <a:lnTo>
                  <a:pt x="62" y="243"/>
                </a:lnTo>
                <a:lnTo>
                  <a:pt x="62" y="244"/>
                </a:lnTo>
                <a:lnTo>
                  <a:pt x="62" y="245"/>
                </a:lnTo>
                <a:lnTo>
                  <a:pt x="62" y="245"/>
                </a:lnTo>
                <a:lnTo>
                  <a:pt x="62" y="245"/>
                </a:lnTo>
                <a:lnTo>
                  <a:pt x="62" y="245"/>
                </a:lnTo>
                <a:lnTo>
                  <a:pt x="62" y="246"/>
                </a:lnTo>
                <a:lnTo>
                  <a:pt x="62" y="246"/>
                </a:lnTo>
                <a:lnTo>
                  <a:pt x="62" y="246"/>
                </a:lnTo>
                <a:lnTo>
                  <a:pt x="62" y="246"/>
                </a:lnTo>
                <a:lnTo>
                  <a:pt x="61" y="246"/>
                </a:lnTo>
                <a:lnTo>
                  <a:pt x="61" y="246"/>
                </a:lnTo>
                <a:lnTo>
                  <a:pt x="61" y="246"/>
                </a:lnTo>
                <a:lnTo>
                  <a:pt x="61" y="247"/>
                </a:lnTo>
                <a:lnTo>
                  <a:pt x="61" y="247"/>
                </a:lnTo>
                <a:lnTo>
                  <a:pt x="60" y="247"/>
                </a:lnTo>
                <a:lnTo>
                  <a:pt x="60" y="247"/>
                </a:lnTo>
                <a:lnTo>
                  <a:pt x="60" y="247"/>
                </a:lnTo>
                <a:lnTo>
                  <a:pt x="60" y="248"/>
                </a:lnTo>
                <a:lnTo>
                  <a:pt x="60" y="248"/>
                </a:lnTo>
                <a:lnTo>
                  <a:pt x="60" y="248"/>
                </a:lnTo>
                <a:lnTo>
                  <a:pt x="59" y="248"/>
                </a:lnTo>
                <a:lnTo>
                  <a:pt x="59" y="249"/>
                </a:lnTo>
                <a:lnTo>
                  <a:pt x="59" y="249"/>
                </a:lnTo>
                <a:lnTo>
                  <a:pt x="58" y="249"/>
                </a:lnTo>
                <a:lnTo>
                  <a:pt x="58" y="249"/>
                </a:lnTo>
                <a:lnTo>
                  <a:pt x="58" y="249"/>
                </a:lnTo>
                <a:lnTo>
                  <a:pt x="58" y="249"/>
                </a:lnTo>
                <a:lnTo>
                  <a:pt x="58" y="249"/>
                </a:lnTo>
                <a:lnTo>
                  <a:pt x="58" y="250"/>
                </a:lnTo>
                <a:lnTo>
                  <a:pt x="58" y="250"/>
                </a:lnTo>
                <a:lnTo>
                  <a:pt x="58" y="250"/>
                </a:lnTo>
                <a:lnTo>
                  <a:pt x="57" y="250"/>
                </a:lnTo>
                <a:lnTo>
                  <a:pt x="57" y="250"/>
                </a:lnTo>
                <a:lnTo>
                  <a:pt x="56" y="250"/>
                </a:lnTo>
                <a:lnTo>
                  <a:pt x="56" y="250"/>
                </a:lnTo>
                <a:lnTo>
                  <a:pt x="56" y="250"/>
                </a:lnTo>
                <a:lnTo>
                  <a:pt x="56" y="250"/>
                </a:lnTo>
                <a:lnTo>
                  <a:pt x="55" y="250"/>
                </a:lnTo>
                <a:lnTo>
                  <a:pt x="55" y="250"/>
                </a:lnTo>
                <a:lnTo>
                  <a:pt x="55" y="250"/>
                </a:lnTo>
                <a:lnTo>
                  <a:pt x="55" y="250"/>
                </a:lnTo>
                <a:lnTo>
                  <a:pt x="55" y="250"/>
                </a:lnTo>
                <a:lnTo>
                  <a:pt x="54" y="250"/>
                </a:lnTo>
                <a:lnTo>
                  <a:pt x="54" y="250"/>
                </a:lnTo>
                <a:lnTo>
                  <a:pt x="54" y="250"/>
                </a:lnTo>
                <a:lnTo>
                  <a:pt x="54" y="250"/>
                </a:lnTo>
                <a:lnTo>
                  <a:pt x="54" y="250"/>
                </a:lnTo>
                <a:lnTo>
                  <a:pt x="54" y="250"/>
                </a:lnTo>
                <a:lnTo>
                  <a:pt x="54" y="250"/>
                </a:lnTo>
                <a:lnTo>
                  <a:pt x="54" y="250"/>
                </a:lnTo>
                <a:lnTo>
                  <a:pt x="54" y="250"/>
                </a:lnTo>
                <a:lnTo>
                  <a:pt x="54" y="250"/>
                </a:lnTo>
                <a:lnTo>
                  <a:pt x="53" y="250"/>
                </a:lnTo>
                <a:lnTo>
                  <a:pt x="53" y="250"/>
                </a:lnTo>
                <a:lnTo>
                  <a:pt x="53" y="249"/>
                </a:lnTo>
                <a:lnTo>
                  <a:pt x="53" y="249"/>
                </a:lnTo>
                <a:lnTo>
                  <a:pt x="53" y="249"/>
                </a:lnTo>
                <a:lnTo>
                  <a:pt x="53" y="249"/>
                </a:lnTo>
                <a:lnTo>
                  <a:pt x="53" y="249"/>
                </a:lnTo>
                <a:lnTo>
                  <a:pt x="52" y="249"/>
                </a:lnTo>
                <a:lnTo>
                  <a:pt x="52" y="248"/>
                </a:lnTo>
                <a:lnTo>
                  <a:pt x="52" y="248"/>
                </a:lnTo>
                <a:lnTo>
                  <a:pt x="52" y="248"/>
                </a:lnTo>
                <a:lnTo>
                  <a:pt x="52" y="248"/>
                </a:lnTo>
                <a:lnTo>
                  <a:pt x="52" y="248"/>
                </a:lnTo>
                <a:lnTo>
                  <a:pt x="52" y="248"/>
                </a:lnTo>
                <a:lnTo>
                  <a:pt x="52" y="248"/>
                </a:lnTo>
                <a:lnTo>
                  <a:pt x="52" y="248"/>
                </a:lnTo>
                <a:lnTo>
                  <a:pt x="52" y="248"/>
                </a:lnTo>
                <a:lnTo>
                  <a:pt x="52" y="248"/>
                </a:lnTo>
                <a:lnTo>
                  <a:pt x="51" y="248"/>
                </a:lnTo>
                <a:lnTo>
                  <a:pt x="51" y="248"/>
                </a:lnTo>
                <a:lnTo>
                  <a:pt x="51" y="248"/>
                </a:lnTo>
                <a:lnTo>
                  <a:pt x="51" y="248"/>
                </a:lnTo>
                <a:lnTo>
                  <a:pt x="51" y="247"/>
                </a:lnTo>
                <a:lnTo>
                  <a:pt x="51" y="247"/>
                </a:lnTo>
                <a:lnTo>
                  <a:pt x="51" y="247"/>
                </a:lnTo>
                <a:lnTo>
                  <a:pt x="51" y="247"/>
                </a:lnTo>
                <a:lnTo>
                  <a:pt x="50" y="247"/>
                </a:lnTo>
                <a:lnTo>
                  <a:pt x="50" y="247"/>
                </a:lnTo>
                <a:lnTo>
                  <a:pt x="50" y="247"/>
                </a:lnTo>
                <a:lnTo>
                  <a:pt x="50" y="247"/>
                </a:lnTo>
                <a:lnTo>
                  <a:pt x="50" y="247"/>
                </a:lnTo>
                <a:lnTo>
                  <a:pt x="50" y="247"/>
                </a:lnTo>
                <a:lnTo>
                  <a:pt x="50" y="247"/>
                </a:lnTo>
                <a:lnTo>
                  <a:pt x="50" y="247"/>
                </a:lnTo>
                <a:lnTo>
                  <a:pt x="50" y="247"/>
                </a:lnTo>
                <a:lnTo>
                  <a:pt x="50" y="247"/>
                </a:lnTo>
                <a:lnTo>
                  <a:pt x="50" y="247"/>
                </a:lnTo>
                <a:lnTo>
                  <a:pt x="50" y="246"/>
                </a:lnTo>
                <a:lnTo>
                  <a:pt x="50" y="246"/>
                </a:lnTo>
                <a:lnTo>
                  <a:pt x="50" y="246"/>
                </a:lnTo>
                <a:lnTo>
                  <a:pt x="50" y="246"/>
                </a:lnTo>
                <a:lnTo>
                  <a:pt x="50" y="246"/>
                </a:lnTo>
                <a:lnTo>
                  <a:pt x="49" y="246"/>
                </a:lnTo>
                <a:lnTo>
                  <a:pt x="49" y="246"/>
                </a:lnTo>
                <a:lnTo>
                  <a:pt x="49" y="245"/>
                </a:lnTo>
                <a:lnTo>
                  <a:pt x="49" y="245"/>
                </a:lnTo>
                <a:lnTo>
                  <a:pt x="49" y="245"/>
                </a:lnTo>
                <a:lnTo>
                  <a:pt x="49" y="245"/>
                </a:lnTo>
                <a:lnTo>
                  <a:pt x="49" y="245"/>
                </a:lnTo>
                <a:lnTo>
                  <a:pt x="49" y="245"/>
                </a:lnTo>
                <a:lnTo>
                  <a:pt x="49" y="245"/>
                </a:lnTo>
                <a:lnTo>
                  <a:pt x="49" y="245"/>
                </a:lnTo>
                <a:lnTo>
                  <a:pt x="49" y="244"/>
                </a:lnTo>
                <a:lnTo>
                  <a:pt x="48" y="244"/>
                </a:lnTo>
                <a:lnTo>
                  <a:pt x="48" y="244"/>
                </a:lnTo>
                <a:lnTo>
                  <a:pt x="48" y="244"/>
                </a:lnTo>
                <a:lnTo>
                  <a:pt x="48" y="244"/>
                </a:lnTo>
                <a:lnTo>
                  <a:pt x="48" y="244"/>
                </a:lnTo>
                <a:lnTo>
                  <a:pt x="48" y="244"/>
                </a:lnTo>
                <a:lnTo>
                  <a:pt x="48" y="244"/>
                </a:lnTo>
                <a:lnTo>
                  <a:pt x="48" y="244"/>
                </a:lnTo>
                <a:lnTo>
                  <a:pt x="48" y="243"/>
                </a:lnTo>
                <a:lnTo>
                  <a:pt x="48" y="243"/>
                </a:lnTo>
                <a:lnTo>
                  <a:pt x="48" y="243"/>
                </a:lnTo>
                <a:lnTo>
                  <a:pt x="47" y="243"/>
                </a:lnTo>
                <a:lnTo>
                  <a:pt x="47" y="243"/>
                </a:lnTo>
                <a:lnTo>
                  <a:pt x="47" y="243"/>
                </a:lnTo>
                <a:lnTo>
                  <a:pt x="47" y="243"/>
                </a:lnTo>
                <a:lnTo>
                  <a:pt x="47" y="243"/>
                </a:lnTo>
                <a:lnTo>
                  <a:pt x="46" y="243"/>
                </a:lnTo>
                <a:lnTo>
                  <a:pt x="46" y="243"/>
                </a:lnTo>
                <a:lnTo>
                  <a:pt x="46" y="243"/>
                </a:lnTo>
                <a:lnTo>
                  <a:pt x="46" y="243"/>
                </a:lnTo>
                <a:lnTo>
                  <a:pt x="46" y="243"/>
                </a:lnTo>
                <a:lnTo>
                  <a:pt x="46" y="242"/>
                </a:lnTo>
                <a:lnTo>
                  <a:pt x="46" y="242"/>
                </a:lnTo>
                <a:lnTo>
                  <a:pt x="46" y="242"/>
                </a:lnTo>
                <a:lnTo>
                  <a:pt x="46" y="242"/>
                </a:lnTo>
                <a:lnTo>
                  <a:pt x="46" y="242"/>
                </a:lnTo>
                <a:lnTo>
                  <a:pt x="46" y="242"/>
                </a:lnTo>
                <a:lnTo>
                  <a:pt x="46" y="242"/>
                </a:lnTo>
                <a:lnTo>
                  <a:pt x="46" y="242"/>
                </a:lnTo>
                <a:lnTo>
                  <a:pt x="46" y="241"/>
                </a:lnTo>
                <a:lnTo>
                  <a:pt x="46" y="241"/>
                </a:lnTo>
                <a:lnTo>
                  <a:pt x="46" y="241"/>
                </a:lnTo>
                <a:lnTo>
                  <a:pt x="46" y="241"/>
                </a:lnTo>
                <a:lnTo>
                  <a:pt x="46" y="241"/>
                </a:lnTo>
                <a:lnTo>
                  <a:pt x="45" y="241"/>
                </a:lnTo>
                <a:lnTo>
                  <a:pt x="45" y="241"/>
                </a:lnTo>
                <a:lnTo>
                  <a:pt x="45" y="241"/>
                </a:lnTo>
                <a:lnTo>
                  <a:pt x="45" y="241"/>
                </a:lnTo>
                <a:lnTo>
                  <a:pt x="45" y="241"/>
                </a:lnTo>
                <a:lnTo>
                  <a:pt x="45" y="241"/>
                </a:lnTo>
                <a:lnTo>
                  <a:pt x="45" y="241"/>
                </a:lnTo>
                <a:lnTo>
                  <a:pt x="45" y="241"/>
                </a:lnTo>
                <a:lnTo>
                  <a:pt x="45" y="241"/>
                </a:lnTo>
                <a:lnTo>
                  <a:pt x="45" y="241"/>
                </a:lnTo>
                <a:lnTo>
                  <a:pt x="45" y="241"/>
                </a:lnTo>
                <a:lnTo>
                  <a:pt x="45" y="241"/>
                </a:lnTo>
                <a:lnTo>
                  <a:pt x="45" y="241"/>
                </a:lnTo>
                <a:lnTo>
                  <a:pt x="45" y="241"/>
                </a:lnTo>
                <a:lnTo>
                  <a:pt x="45" y="241"/>
                </a:lnTo>
                <a:lnTo>
                  <a:pt x="45" y="241"/>
                </a:lnTo>
                <a:lnTo>
                  <a:pt x="45" y="240"/>
                </a:lnTo>
                <a:lnTo>
                  <a:pt x="45" y="240"/>
                </a:lnTo>
                <a:lnTo>
                  <a:pt x="45" y="240"/>
                </a:lnTo>
                <a:lnTo>
                  <a:pt x="45" y="240"/>
                </a:lnTo>
                <a:lnTo>
                  <a:pt x="45" y="240"/>
                </a:lnTo>
                <a:lnTo>
                  <a:pt x="45" y="240"/>
                </a:lnTo>
                <a:lnTo>
                  <a:pt x="45" y="240"/>
                </a:lnTo>
                <a:lnTo>
                  <a:pt x="45" y="239"/>
                </a:lnTo>
                <a:lnTo>
                  <a:pt x="45" y="239"/>
                </a:lnTo>
                <a:lnTo>
                  <a:pt x="44" y="239"/>
                </a:lnTo>
                <a:lnTo>
                  <a:pt x="44" y="239"/>
                </a:lnTo>
                <a:lnTo>
                  <a:pt x="44" y="239"/>
                </a:lnTo>
                <a:lnTo>
                  <a:pt x="44" y="239"/>
                </a:lnTo>
                <a:lnTo>
                  <a:pt x="44" y="239"/>
                </a:lnTo>
                <a:lnTo>
                  <a:pt x="44" y="239"/>
                </a:lnTo>
                <a:lnTo>
                  <a:pt x="44" y="239"/>
                </a:lnTo>
                <a:lnTo>
                  <a:pt x="44" y="239"/>
                </a:lnTo>
                <a:lnTo>
                  <a:pt x="44" y="239"/>
                </a:lnTo>
                <a:lnTo>
                  <a:pt x="44" y="238"/>
                </a:lnTo>
                <a:lnTo>
                  <a:pt x="44" y="238"/>
                </a:lnTo>
                <a:lnTo>
                  <a:pt x="44" y="238"/>
                </a:lnTo>
                <a:lnTo>
                  <a:pt x="44" y="238"/>
                </a:lnTo>
                <a:lnTo>
                  <a:pt x="44" y="238"/>
                </a:lnTo>
                <a:lnTo>
                  <a:pt x="43" y="238"/>
                </a:lnTo>
                <a:lnTo>
                  <a:pt x="43" y="238"/>
                </a:lnTo>
                <a:lnTo>
                  <a:pt x="43" y="238"/>
                </a:lnTo>
                <a:lnTo>
                  <a:pt x="43" y="238"/>
                </a:lnTo>
                <a:lnTo>
                  <a:pt x="43" y="238"/>
                </a:lnTo>
                <a:lnTo>
                  <a:pt x="43" y="238"/>
                </a:lnTo>
                <a:lnTo>
                  <a:pt x="43" y="238"/>
                </a:lnTo>
                <a:lnTo>
                  <a:pt x="43" y="238"/>
                </a:lnTo>
                <a:lnTo>
                  <a:pt x="43" y="238"/>
                </a:lnTo>
                <a:lnTo>
                  <a:pt x="42" y="237"/>
                </a:lnTo>
                <a:lnTo>
                  <a:pt x="42" y="237"/>
                </a:lnTo>
                <a:lnTo>
                  <a:pt x="42" y="237"/>
                </a:lnTo>
                <a:lnTo>
                  <a:pt x="41" y="237"/>
                </a:lnTo>
                <a:lnTo>
                  <a:pt x="41" y="238"/>
                </a:lnTo>
                <a:lnTo>
                  <a:pt x="41" y="238"/>
                </a:lnTo>
                <a:lnTo>
                  <a:pt x="41" y="238"/>
                </a:lnTo>
                <a:lnTo>
                  <a:pt x="41" y="238"/>
                </a:lnTo>
                <a:lnTo>
                  <a:pt x="40" y="238"/>
                </a:lnTo>
                <a:lnTo>
                  <a:pt x="40" y="238"/>
                </a:lnTo>
                <a:lnTo>
                  <a:pt x="40" y="238"/>
                </a:lnTo>
                <a:lnTo>
                  <a:pt x="40" y="238"/>
                </a:lnTo>
                <a:lnTo>
                  <a:pt x="40" y="238"/>
                </a:lnTo>
                <a:lnTo>
                  <a:pt x="40" y="238"/>
                </a:lnTo>
                <a:lnTo>
                  <a:pt x="40" y="238"/>
                </a:lnTo>
                <a:lnTo>
                  <a:pt x="39" y="238"/>
                </a:lnTo>
                <a:lnTo>
                  <a:pt x="39" y="238"/>
                </a:lnTo>
                <a:lnTo>
                  <a:pt x="39" y="238"/>
                </a:lnTo>
                <a:lnTo>
                  <a:pt x="39" y="238"/>
                </a:lnTo>
                <a:lnTo>
                  <a:pt x="39" y="238"/>
                </a:lnTo>
                <a:lnTo>
                  <a:pt x="39" y="238"/>
                </a:lnTo>
                <a:lnTo>
                  <a:pt x="38" y="238"/>
                </a:lnTo>
                <a:lnTo>
                  <a:pt x="38" y="238"/>
                </a:lnTo>
                <a:lnTo>
                  <a:pt x="38" y="238"/>
                </a:lnTo>
                <a:lnTo>
                  <a:pt x="38" y="238"/>
                </a:lnTo>
                <a:lnTo>
                  <a:pt x="38" y="238"/>
                </a:lnTo>
                <a:lnTo>
                  <a:pt x="37" y="238"/>
                </a:lnTo>
                <a:lnTo>
                  <a:pt x="37" y="238"/>
                </a:lnTo>
                <a:lnTo>
                  <a:pt x="37" y="238"/>
                </a:lnTo>
                <a:lnTo>
                  <a:pt x="37" y="238"/>
                </a:lnTo>
                <a:lnTo>
                  <a:pt x="37" y="238"/>
                </a:lnTo>
                <a:lnTo>
                  <a:pt x="37" y="238"/>
                </a:lnTo>
                <a:lnTo>
                  <a:pt x="37" y="238"/>
                </a:lnTo>
                <a:lnTo>
                  <a:pt x="37" y="238"/>
                </a:lnTo>
                <a:lnTo>
                  <a:pt x="37" y="238"/>
                </a:lnTo>
                <a:lnTo>
                  <a:pt x="37" y="238"/>
                </a:lnTo>
                <a:lnTo>
                  <a:pt x="37" y="238"/>
                </a:lnTo>
                <a:lnTo>
                  <a:pt x="37" y="239"/>
                </a:lnTo>
                <a:lnTo>
                  <a:pt x="37" y="239"/>
                </a:lnTo>
                <a:lnTo>
                  <a:pt x="37" y="239"/>
                </a:lnTo>
                <a:lnTo>
                  <a:pt x="37" y="239"/>
                </a:lnTo>
                <a:lnTo>
                  <a:pt x="36" y="239"/>
                </a:lnTo>
                <a:lnTo>
                  <a:pt x="36" y="239"/>
                </a:lnTo>
                <a:lnTo>
                  <a:pt x="36" y="239"/>
                </a:lnTo>
                <a:lnTo>
                  <a:pt x="36" y="239"/>
                </a:lnTo>
                <a:lnTo>
                  <a:pt x="36" y="239"/>
                </a:lnTo>
                <a:lnTo>
                  <a:pt x="35" y="239"/>
                </a:lnTo>
                <a:lnTo>
                  <a:pt x="35" y="239"/>
                </a:lnTo>
                <a:lnTo>
                  <a:pt x="35" y="239"/>
                </a:lnTo>
                <a:lnTo>
                  <a:pt x="35" y="239"/>
                </a:lnTo>
                <a:lnTo>
                  <a:pt x="35" y="239"/>
                </a:lnTo>
                <a:lnTo>
                  <a:pt x="35" y="239"/>
                </a:lnTo>
                <a:lnTo>
                  <a:pt x="35" y="239"/>
                </a:lnTo>
                <a:lnTo>
                  <a:pt x="34" y="238"/>
                </a:lnTo>
                <a:lnTo>
                  <a:pt x="34" y="238"/>
                </a:lnTo>
                <a:lnTo>
                  <a:pt x="34" y="238"/>
                </a:lnTo>
                <a:lnTo>
                  <a:pt x="34" y="238"/>
                </a:lnTo>
                <a:lnTo>
                  <a:pt x="34" y="238"/>
                </a:lnTo>
                <a:lnTo>
                  <a:pt x="34" y="238"/>
                </a:lnTo>
                <a:lnTo>
                  <a:pt x="34" y="238"/>
                </a:lnTo>
                <a:lnTo>
                  <a:pt x="34" y="238"/>
                </a:lnTo>
                <a:lnTo>
                  <a:pt x="34" y="238"/>
                </a:lnTo>
                <a:lnTo>
                  <a:pt x="34" y="238"/>
                </a:lnTo>
                <a:lnTo>
                  <a:pt x="34" y="238"/>
                </a:lnTo>
                <a:lnTo>
                  <a:pt x="33" y="238"/>
                </a:lnTo>
                <a:lnTo>
                  <a:pt x="33" y="238"/>
                </a:lnTo>
                <a:lnTo>
                  <a:pt x="33" y="238"/>
                </a:lnTo>
                <a:lnTo>
                  <a:pt x="33" y="238"/>
                </a:lnTo>
                <a:lnTo>
                  <a:pt x="33" y="238"/>
                </a:lnTo>
                <a:lnTo>
                  <a:pt x="33" y="238"/>
                </a:lnTo>
                <a:lnTo>
                  <a:pt x="33" y="238"/>
                </a:lnTo>
                <a:lnTo>
                  <a:pt x="33" y="238"/>
                </a:lnTo>
                <a:lnTo>
                  <a:pt x="32" y="238"/>
                </a:lnTo>
                <a:lnTo>
                  <a:pt x="32" y="238"/>
                </a:lnTo>
                <a:lnTo>
                  <a:pt x="32" y="238"/>
                </a:lnTo>
                <a:lnTo>
                  <a:pt x="32" y="237"/>
                </a:lnTo>
                <a:lnTo>
                  <a:pt x="32" y="237"/>
                </a:lnTo>
                <a:lnTo>
                  <a:pt x="31" y="237"/>
                </a:lnTo>
                <a:lnTo>
                  <a:pt x="31" y="237"/>
                </a:lnTo>
                <a:lnTo>
                  <a:pt x="31" y="237"/>
                </a:lnTo>
                <a:lnTo>
                  <a:pt x="31" y="237"/>
                </a:lnTo>
                <a:lnTo>
                  <a:pt x="31" y="237"/>
                </a:lnTo>
                <a:lnTo>
                  <a:pt x="31" y="237"/>
                </a:lnTo>
                <a:lnTo>
                  <a:pt x="30" y="236"/>
                </a:lnTo>
                <a:lnTo>
                  <a:pt x="30" y="236"/>
                </a:lnTo>
                <a:lnTo>
                  <a:pt x="30" y="236"/>
                </a:lnTo>
                <a:lnTo>
                  <a:pt x="30" y="236"/>
                </a:lnTo>
                <a:lnTo>
                  <a:pt x="30" y="236"/>
                </a:lnTo>
                <a:lnTo>
                  <a:pt x="30" y="236"/>
                </a:lnTo>
                <a:lnTo>
                  <a:pt x="30" y="236"/>
                </a:lnTo>
                <a:lnTo>
                  <a:pt x="30" y="236"/>
                </a:lnTo>
                <a:lnTo>
                  <a:pt x="30" y="236"/>
                </a:lnTo>
                <a:lnTo>
                  <a:pt x="30" y="236"/>
                </a:lnTo>
                <a:lnTo>
                  <a:pt x="29" y="236"/>
                </a:lnTo>
                <a:lnTo>
                  <a:pt x="29" y="236"/>
                </a:lnTo>
                <a:lnTo>
                  <a:pt x="29" y="236"/>
                </a:lnTo>
                <a:lnTo>
                  <a:pt x="29" y="236"/>
                </a:lnTo>
                <a:lnTo>
                  <a:pt x="29" y="236"/>
                </a:lnTo>
                <a:lnTo>
                  <a:pt x="29" y="236"/>
                </a:lnTo>
                <a:lnTo>
                  <a:pt x="29" y="236"/>
                </a:lnTo>
                <a:lnTo>
                  <a:pt x="29" y="236"/>
                </a:lnTo>
                <a:lnTo>
                  <a:pt x="29" y="236"/>
                </a:lnTo>
                <a:lnTo>
                  <a:pt x="29" y="236"/>
                </a:lnTo>
                <a:lnTo>
                  <a:pt x="29" y="236"/>
                </a:lnTo>
                <a:lnTo>
                  <a:pt x="29" y="236"/>
                </a:lnTo>
                <a:lnTo>
                  <a:pt x="29" y="236"/>
                </a:lnTo>
                <a:lnTo>
                  <a:pt x="29" y="236"/>
                </a:lnTo>
                <a:lnTo>
                  <a:pt x="29" y="236"/>
                </a:lnTo>
                <a:lnTo>
                  <a:pt x="29" y="236"/>
                </a:lnTo>
                <a:lnTo>
                  <a:pt x="28" y="235"/>
                </a:lnTo>
                <a:lnTo>
                  <a:pt x="29" y="235"/>
                </a:lnTo>
                <a:lnTo>
                  <a:pt x="29" y="235"/>
                </a:lnTo>
                <a:lnTo>
                  <a:pt x="28" y="235"/>
                </a:lnTo>
                <a:lnTo>
                  <a:pt x="28" y="235"/>
                </a:lnTo>
                <a:lnTo>
                  <a:pt x="28" y="235"/>
                </a:lnTo>
                <a:lnTo>
                  <a:pt x="26" y="235"/>
                </a:lnTo>
                <a:lnTo>
                  <a:pt x="26" y="235"/>
                </a:lnTo>
                <a:lnTo>
                  <a:pt x="26" y="236"/>
                </a:lnTo>
                <a:lnTo>
                  <a:pt x="25" y="236"/>
                </a:lnTo>
                <a:lnTo>
                  <a:pt x="25" y="236"/>
                </a:lnTo>
                <a:lnTo>
                  <a:pt x="25" y="236"/>
                </a:lnTo>
                <a:lnTo>
                  <a:pt x="24" y="236"/>
                </a:lnTo>
                <a:lnTo>
                  <a:pt x="24" y="236"/>
                </a:lnTo>
                <a:lnTo>
                  <a:pt x="24" y="236"/>
                </a:lnTo>
                <a:lnTo>
                  <a:pt x="24" y="236"/>
                </a:lnTo>
                <a:lnTo>
                  <a:pt x="24" y="236"/>
                </a:lnTo>
                <a:lnTo>
                  <a:pt x="24" y="237"/>
                </a:lnTo>
                <a:lnTo>
                  <a:pt x="24" y="237"/>
                </a:lnTo>
                <a:lnTo>
                  <a:pt x="24" y="237"/>
                </a:lnTo>
                <a:lnTo>
                  <a:pt x="24" y="237"/>
                </a:lnTo>
                <a:lnTo>
                  <a:pt x="24" y="237"/>
                </a:lnTo>
                <a:lnTo>
                  <a:pt x="23" y="237"/>
                </a:lnTo>
                <a:lnTo>
                  <a:pt x="23" y="237"/>
                </a:lnTo>
                <a:lnTo>
                  <a:pt x="22" y="237"/>
                </a:lnTo>
                <a:lnTo>
                  <a:pt x="22" y="237"/>
                </a:lnTo>
                <a:lnTo>
                  <a:pt x="21" y="237"/>
                </a:lnTo>
                <a:lnTo>
                  <a:pt x="21" y="237"/>
                </a:lnTo>
                <a:lnTo>
                  <a:pt x="21" y="237"/>
                </a:lnTo>
                <a:lnTo>
                  <a:pt x="21" y="237"/>
                </a:lnTo>
                <a:lnTo>
                  <a:pt x="21" y="237"/>
                </a:lnTo>
                <a:lnTo>
                  <a:pt x="17" y="238"/>
                </a:lnTo>
                <a:lnTo>
                  <a:pt x="17" y="238"/>
                </a:lnTo>
                <a:lnTo>
                  <a:pt x="17" y="238"/>
                </a:lnTo>
                <a:lnTo>
                  <a:pt x="17" y="238"/>
                </a:lnTo>
                <a:lnTo>
                  <a:pt x="17" y="238"/>
                </a:lnTo>
                <a:lnTo>
                  <a:pt x="17" y="239"/>
                </a:lnTo>
                <a:lnTo>
                  <a:pt x="16" y="239"/>
                </a:lnTo>
                <a:lnTo>
                  <a:pt x="16" y="239"/>
                </a:lnTo>
                <a:lnTo>
                  <a:pt x="16" y="239"/>
                </a:lnTo>
                <a:lnTo>
                  <a:pt x="16" y="239"/>
                </a:lnTo>
                <a:lnTo>
                  <a:pt x="16" y="239"/>
                </a:lnTo>
                <a:lnTo>
                  <a:pt x="15" y="239"/>
                </a:lnTo>
                <a:lnTo>
                  <a:pt x="15" y="239"/>
                </a:lnTo>
                <a:lnTo>
                  <a:pt x="14" y="239"/>
                </a:lnTo>
                <a:lnTo>
                  <a:pt x="14" y="239"/>
                </a:lnTo>
                <a:lnTo>
                  <a:pt x="14" y="239"/>
                </a:lnTo>
                <a:lnTo>
                  <a:pt x="14" y="239"/>
                </a:lnTo>
                <a:lnTo>
                  <a:pt x="14" y="239"/>
                </a:lnTo>
                <a:lnTo>
                  <a:pt x="13" y="239"/>
                </a:lnTo>
                <a:lnTo>
                  <a:pt x="13" y="239"/>
                </a:lnTo>
                <a:lnTo>
                  <a:pt x="13" y="239"/>
                </a:lnTo>
                <a:lnTo>
                  <a:pt x="12" y="239"/>
                </a:lnTo>
                <a:lnTo>
                  <a:pt x="12" y="239"/>
                </a:lnTo>
                <a:lnTo>
                  <a:pt x="12" y="239"/>
                </a:lnTo>
                <a:lnTo>
                  <a:pt x="12" y="239"/>
                </a:lnTo>
                <a:lnTo>
                  <a:pt x="12" y="239"/>
                </a:lnTo>
                <a:lnTo>
                  <a:pt x="12" y="239"/>
                </a:lnTo>
                <a:lnTo>
                  <a:pt x="13" y="239"/>
                </a:lnTo>
                <a:lnTo>
                  <a:pt x="13" y="240"/>
                </a:lnTo>
                <a:lnTo>
                  <a:pt x="13" y="240"/>
                </a:lnTo>
                <a:lnTo>
                  <a:pt x="12" y="240"/>
                </a:lnTo>
                <a:lnTo>
                  <a:pt x="12" y="240"/>
                </a:lnTo>
                <a:lnTo>
                  <a:pt x="12" y="240"/>
                </a:lnTo>
                <a:lnTo>
                  <a:pt x="12" y="240"/>
                </a:lnTo>
                <a:lnTo>
                  <a:pt x="12" y="240"/>
                </a:lnTo>
                <a:lnTo>
                  <a:pt x="12" y="240"/>
                </a:lnTo>
                <a:lnTo>
                  <a:pt x="12" y="240"/>
                </a:lnTo>
                <a:lnTo>
                  <a:pt x="11" y="240"/>
                </a:lnTo>
                <a:lnTo>
                  <a:pt x="11" y="240"/>
                </a:lnTo>
                <a:lnTo>
                  <a:pt x="11" y="240"/>
                </a:lnTo>
                <a:lnTo>
                  <a:pt x="11" y="240"/>
                </a:lnTo>
                <a:lnTo>
                  <a:pt x="11" y="240"/>
                </a:lnTo>
                <a:lnTo>
                  <a:pt x="11" y="241"/>
                </a:lnTo>
                <a:lnTo>
                  <a:pt x="11" y="241"/>
                </a:lnTo>
                <a:lnTo>
                  <a:pt x="11" y="241"/>
                </a:lnTo>
                <a:lnTo>
                  <a:pt x="11" y="241"/>
                </a:lnTo>
                <a:lnTo>
                  <a:pt x="10" y="241"/>
                </a:lnTo>
                <a:lnTo>
                  <a:pt x="10" y="241"/>
                </a:lnTo>
                <a:lnTo>
                  <a:pt x="10" y="241"/>
                </a:lnTo>
                <a:lnTo>
                  <a:pt x="10" y="241"/>
                </a:lnTo>
                <a:lnTo>
                  <a:pt x="10" y="241"/>
                </a:lnTo>
                <a:lnTo>
                  <a:pt x="10" y="241"/>
                </a:lnTo>
                <a:lnTo>
                  <a:pt x="10" y="241"/>
                </a:lnTo>
                <a:lnTo>
                  <a:pt x="10" y="241"/>
                </a:lnTo>
                <a:lnTo>
                  <a:pt x="10" y="241"/>
                </a:lnTo>
                <a:lnTo>
                  <a:pt x="10" y="241"/>
                </a:lnTo>
                <a:lnTo>
                  <a:pt x="10" y="240"/>
                </a:lnTo>
                <a:lnTo>
                  <a:pt x="9" y="240"/>
                </a:lnTo>
                <a:lnTo>
                  <a:pt x="9" y="240"/>
                </a:lnTo>
                <a:lnTo>
                  <a:pt x="9" y="241"/>
                </a:lnTo>
                <a:lnTo>
                  <a:pt x="9" y="241"/>
                </a:lnTo>
                <a:lnTo>
                  <a:pt x="9" y="241"/>
                </a:lnTo>
                <a:lnTo>
                  <a:pt x="9" y="241"/>
                </a:lnTo>
                <a:lnTo>
                  <a:pt x="9" y="241"/>
                </a:lnTo>
                <a:lnTo>
                  <a:pt x="9" y="241"/>
                </a:lnTo>
                <a:lnTo>
                  <a:pt x="9" y="241"/>
                </a:lnTo>
                <a:lnTo>
                  <a:pt x="9" y="241"/>
                </a:lnTo>
                <a:lnTo>
                  <a:pt x="9" y="241"/>
                </a:lnTo>
                <a:lnTo>
                  <a:pt x="9" y="241"/>
                </a:lnTo>
                <a:lnTo>
                  <a:pt x="8" y="241"/>
                </a:lnTo>
                <a:lnTo>
                  <a:pt x="8" y="241"/>
                </a:lnTo>
                <a:lnTo>
                  <a:pt x="8" y="241"/>
                </a:lnTo>
                <a:lnTo>
                  <a:pt x="8" y="241"/>
                </a:lnTo>
                <a:lnTo>
                  <a:pt x="8" y="241"/>
                </a:lnTo>
                <a:lnTo>
                  <a:pt x="8" y="241"/>
                </a:lnTo>
                <a:lnTo>
                  <a:pt x="8" y="241"/>
                </a:lnTo>
                <a:lnTo>
                  <a:pt x="8" y="241"/>
                </a:lnTo>
                <a:lnTo>
                  <a:pt x="8" y="241"/>
                </a:lnTo>
                <a:lnTo>
                  <a:pt x="8" y="241"/>
                </a:lnTo>
                <a:lnTo>
                  <a:pt x="8" y="241"/>
                </a:lnTo>
                <a:lnTo>
                  <a:pt x="8" y="241"/>
                </a:lnTo>
                <a:lnTo>
                  <a:pt x="8" y="241"/>
                </a:lnTo>
                <a:lnTo>
                  <a:pt x="7" y="241"/>
                </a:lnTo>
                <a:lnTo>
                  <a:pt x="7" y="241"/>
                </a:lnTo>
                <a:lnTo>
                  <a:pt x="7" y="241"/>
                </a:lnTo>
                <a:lnTo>
                  <a:pt x="7" y="241"/>
                </a:lnTo>
                <a:lnTo>
                  <a:pt x="7" y="241"/>
                </a:lnTo>
                <a:lnTo>
                  <a:pt x="7" y="241"/>
                </a:lnTo>
                <a:lnTo>
                  <a:pt x="7" y="241"/>
                </a:lnTo>
                <a:lnTo>
                  <a:pt x="7" y="241"/>
                </a:lnTo>
                <a:lnTo>
                  <a:pt x="6" y="241"/>
                </a:lnTo>
                <a:lnTo>
                  <a:pt x="6" y="241"/>
                </a:lnTo>
                <a:lnTo>
                  <a:pt x="6" y="241"/>
                </a:lnTo>
                <a:lnTo>
                  <a:pt x="6" y="241"/>
                </a:lnTo>
                <a:lnTo>
                  <a:pt x="6" y="241"/>
                </a:lnTo>
                <a:lnTo>
                  <a:pt x="5" y="241"/>
                </a:lnTo>
                <a:lnTo>
                  <a:pt x="5" y="241"/>
                </a:lnTo>
                <a:lnTo>
                  <a:pt x="5" y="241"/>
                </a:lnTo>
                <a:lnTo>
                  <a:pt x="5" y="241"/>
                </a:lnTo>
                <a:lnTo>
                  <a:pt x="5" y="241"/>
                </a:lnTo>
                <a:lnTo>
                  <a:pt x="5" y="241"/>
                </a:lnTo>
                <a:lnTo>
                  <a:pt x="4" y="241"/>
                </a:lnTo>
                <a:lnTo>
                  <a:pt x="4" y="241"/>
                </a:lnTo>
                <a:lnTo>
                  <a:pt x="0" y="236"/>
                </a:lnTo>
                <a:lnTo>
                  <a:pt x="1" y="235"/>
                </a:lnTo>
                <a:lnTo>
                  <a:pt x="4" y="234"/>
                </a:lnTo>
                <a:lnTo>
                  <a:pt x="5" y="233"/>
                </a:lnTo>
                <a:lnTo>
                  <a:pt x="7" y="232"/>
                </a:lnTo>
                <a:lnTo>
                  <a:pt x="11" y="232"/>
                </a:lnTo>
                <a:lnTo>
                  <a:pt x="15" y="231"/>
                </a:lnTo>
                <a:lnTo>
                  <a:pt x="19" y="230"/>
                </a:lnTo>
                <a:lnTo>
                  <a:pt x="23" y="229"/>
                </a:lnTo>
                <a:lnTo>
                  <a:pt x="26" y="228"/>
                </a:lnTo>
                <a:lnTo>
                  <a:pt x="29" y="227"/>
                </a:lnTo>
                <a:lnTo>
                  <a:pt x="33" y="226"/>
                </a:lnTo>
                <a:lnTo>
                  <a:pt x="36" y="224"/>
                </a:lnTo>
                <a:lnTo>
                  <a:pt x="39" y="223"/>
                </a:lnTo>
                <a:lnTo>
                  <a:pt x="39" y="222"/>
                </a:lnTo>
                <a:lnTo>
                  <a:pt x="39" y="222"/>
                </a:lnTo>
                <a:lnTo>
                  <a:pt x="40" y="222"/>
                </a:lnTo>
                <a:lnTo>
                  <a:pt x="42" y="220"/>
                </a:lnTo>
                <a:lnTo>
                  <a:pt x="44" y="218"/>
                </a:lnTo>
                <a:lnTo>
                  <a:pt x="44" y="218"/>
                </a:lnTo>
                <a:lnTo>
                  <a:pt x="45" y="217"/>
                </a:lnTo>
                <a:lnTo>
                  <a:pt x="47" y="216"/>
                </a:lnTo>
                <a:lnTo>
                  <a:pt x="49" y="214"/>
                </a:lnTo>
                <a:lnTo>
                  <a:pt x="52" y="212"/>
                </a:lnTo>
                <a:lnTo>
                  <a:pt x="54" y="210"/>
                </a:lnTo>
                <a:lnTo>
                  <a:pt x="57" y="208"/>
                </a:lnTo>
                <a:lnTo>
                  <a:pt x="59" y="206"/>
                </a:lnTo>
                <a:lnTo>
                  <a:pt x="61" y="204"/>
                </a:lnTo>
                <a:lnTo>
                  <a:pt x="62" y="203"/>
                </a:lnTo>
                <a:lnTo>
                  <a:pt x="63" y="200"/>
                </a:lnTo>
                <a:lnTo>
                  <a:pt x="64" y="197"/>
                </a:lnTo>
                <a:lnTo>
                  <a:pt x="64" y="197"/>
                </a:lnTo>
                <a:lnTo>
                  <a:pt x="64" y="196"/>
                </a:lnTo>
                <a:lnTo>
                  <a:pt x="64" y="194"/>
                </a:lnTo>
                <a:lnTo>
                  <a:pt x="65" y="193"/>
                </a:lnTo>
                <a:lnTo>
                  <a:pt x="65" y="193"/>
                </a:lnTo>
                <a:lnTo>
                  <a:pt x="65" y="191"/>
                </a:lnTo>
                <a:lnTo>
                  <a:pt x="65" y="189"/>
                </a:lnTo>
                <a:lnTo>
                  <a:pt x="66" y="185"/>
                </a:lnTo>
                <a:lnTo>
                  <a:pt x="67" y="182"/>
                </a:lnTo>
                <a:lnTo>
                  <a:pt x="69" y="179"/>
                </a:lnTo>
                <a:lnTo>
                  <a:pt x="71" y="177"/>
                </a:lnTo>
                <a:lnTo>
                  <a:pt x="74" y="175"/>
                </a:lnTo>
                <a:lnTo>
                  <a:pt x="77" y="174"/>
                </a:lnTo>
                <a:lnTo>
                  <a:pt x="80" y="172"/>
                </a:lnTo>
                <a:lnTo>
                  <a:pt x="83" y="170"/>
                </a:lnTo>
                <a:lnTo>
                  <a:pt x="85" y="167"/>
                </a:lnTo>
                <a:lnTo>
                  <a:pt x="87" y="165"/>
                </a:lnTo>
                <a:lnTo>
                  <a:pt x="88" y="164"/>
                </a:lnTo>
                <a:lnTo>
                  <a:pt x="89" y="162"/>
                </a:lnTo>
                <a:lnTo>
                  <a:pt x="90" y="159"/>
                </a:lnTo>
                <a:lnTo>
                  <a:pt x="91" y="155"/>
                </a:lnTo>
                <a:lnTo>
                  <a:pt x="92" y="152"/>
                </a:lnTo>
                <a:lnTo>
                  <a:pt x="92" y="151"/>
                </a:lnTo>
                <a:lnTo>
                  <a:pt x="93" y="148"/>
                </a:lnTo>
                <a:lnTo>
                  <a:pt x="93" y="144"/>
                </a:lnTo>
                <a:lnTo>
                  <a:pt x="95" y="141"/>
                </a:lnTo>
                <a:lnTo>
                  <a:pt x="96" y="137"/>
                </a:lnTo>
                <a:lnTo>
                  <a:pt x="97" y="134"/>
                </a:lnTo>
                <a:lnTo>
                  <a:pt x="99" y="131"/>
                </a:lnTo>
                <a:lnTo>
                  <a:pt x="100" y="128"/>
                </a:lnTo>
                <a:lnTo>
                  <a:pt x="101" y="125"/>
                </a:lnTo>
                <a:lnTo>
                  <a:pt x="103" y="122"/>
                </a:lnTo>
                <a:lnTo>
                  <a:pt x="104" y="119"/>
                </a:lnTo>
                <a:lnTo>
                  <a:pt x="106" y="116"/>
                </a:lnTo>
                <a:lnTo>
                  <a:pt x="107" y="113"/>
                </a:lnTo>
                <a:lnTo>
                  <a:pt x="109" y="109"/>
                </a:lnTo>
                <a:lnTo>
                  <a:pt x="110" y="106"/>
                </a:lnTo>
                <a:lnTo>
                  <a:pt x="111" y="103"/>
                </a:lnTo>
                <a:lnTo>
                  <a:pt x="112" y="99"/>
                </a:lnTo>
                <a:lnTo>
                  <a:pt x="112" y="95"/>
                </a:lnTo>
                <a:lnTo>
                  <a:pt x="112" y="90"/>
                </a:lnTo>
                <a:lnTo>
                  <a:pt x="111" y="86"/>
                </a:lnTo>
                <a:lnTo>
                  <a:pt x="110" y="84"/>
                </a:lnTo>
                <a:lnTo>
                  <a:pt x="110" y="82"/>
                </a:lnTo>
                <a:lnTo>
                  <a:pt x="110" y="78"/>
                </a:lnTo>
                <a:lnTo>
                  <a:pt x="110" y="74"/>
                </a:lnTo>
                <a:lnTo>
                  <a:pt x="110" y="69"/>
                </a:lnTo>
                <a:lnTo>
                  <a:pt x="110" y="65"/>
                </a:lnTo>
                <a:lnTo>
                  <a:pt x="111" y="62"/>
                </a:lnTo>
                <a:lnTo>
                  <a:pt x="112" y="58"/>
                </a:lnTo>
                <a:lnTo>
                  <a:pt x="113" y="55"/>
                </a:lnTo>
                <a:lnTo>
                  <a:pt x="115" y="51"/>
                </a:lnTo>
                <a:lnTo>
                  <a:pt x="116" y="49"/>
                </a:lnTo>
                <a:lnTo>
                  <a:pt x="118" y="46"/>
                </a:lnTo>
                <a:lnTo>
                  <a:pt x="119" y="43"/>
                </a:lnTo>
                <a:lnTo>
                  <a:pt x="121" y="39"/>
                </a:lnTo>
                <a:lnTo>
                  <a:pt x="121" y="37"/>
                </a:lnTo>
                <a:lnTo>
                  <a:pt x="122" y="36"/>
                </a:lnTo>
                <a:lnTo>
                  <a:pt x="123" y="32"/>
                </a:lnTo>
                <a:lnTo>
                  <a:pt x="125" y="29"/>
                </a:lnTo>
                <a:lnTo>
                  <a:pt x="126" y="26"/>
                </a:lnTo>
                <a:lnTo>
                  <a:pt x="128" y="24"/>
                </a:lnTo>
                <a:lnTo>
                  <a:pt x="130" y="21"/>
                </a:lnTo>
                <a:lnTo>
                  <a:pt x="131" y="18"/>
                </a:lnTo>
                <a:lnTo>
                  <a:pt x="133" y="15"/>
                </a:lnTo>
                <a:lnTo>
                  <a:pt x="135" y="13"/>
                </a:lnTo>
                <a:lnTo>
                  <a:pt x="135" y="13"/>
                </a:lnTo>
                <a:lnTo>
                  <a:pt x="137" y="10"/>
                </a:lnTo>
                <a:lnTo>
                  <a:pt x="139" y="7"/>
                </a:lnTo>
                <a:lnTo>
                  <a:pt x="141" y="8"/>
                </a:lnTo>
                <a:lnTo>
                  <a:pt x="144" y="10"/>
                </a:lnTo>
                <a:lnTo>
                  <a:pt x="147" y="12"/>
                </a:lnTo>
                <a:lnTo>
                  <a:pt x="150" y="13"/>
                </a:lnTo>
                <a:lnTo>
                  <a:pt x="153" y="15"/>
                </a:lnTo>
                <a:lnTo>
                  <a:pt x="154" y="15"/>
                </a:lnTo>
                <a:lnTo>
                  <a:pt x="157" y="15"/>
                </a:lnTo>
                <a:lnTo>
                  <a:pt x="157" y="16"/>
                </a:lnTo>
                <a:lnTo>
                  <a:pt x="160" y="17"/>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9">
            <a:extLst>
              <a:ext uri="{FF2B5EF4-FFF2-40B4-BE49-F238E27FC236}">
                <a16:creationId xmlns:a16="http://schemas.microsoft.com/office/drawing/2014/main" id="{087CEE3A-170D-E269-F4AC-40265F010B51}"/>
              </a:ext>
            </a:extLst>
          </p:cNvPr>
          <p:cNvSpPr>
            <a:spLocks/>
          </p:cNvSpPr>
          <p:nvPr/>
        </p:nvSpPr>
        <p:spPr bwMode="auto">
          <a:xfrm>
            <a:off x="2024063" y="3355976"/>
            <a:ext cx="307975" cy="504825"/>
          </a:xfrm>
          <a:custGeom>
            <a:avLst/>
            <a:gdLst>
              <a:gd name="T0" fmla="*/ 285 w 330"/>
              <a:gd name="T1" fmla="*/ 318 h 542"/>
              <a:gd name="T2" fmla="*/ 267 w 330"/>
              <a:gd name="T3" fmla="*/ 315 h 542"/>
              <a:gd name="T4" fmla="*/ 238 w 330"/>
              <a:gd name="T5" fmla="*/ 315 h 542"/>
              <a:gd name="T6" fmla="*/ 216 w 330"/>
              <a:gd name="T7" fmla="*/ 316 h 542"/>
              <a:gd name="T8" fmla="*/ 183 w 330"/>
              <a:gd name="T9" fmla="*/ 329 h 542"/>
              <a:gd name="T10" fmla="*/ 175 w 330"/>
              <a:gd name="T11" fmla="*/ 341 h 542"/>
              <a:gd name="T12" fmla="*/ 162 w 330"/>
              <a:gd name="T13" fmla="*/ 335 h 542"/>
              <a:gd name="T14" fmla="*/ 145 w 330"/>
              <a:gd name="T15" fmla="*/ 322 h 542"/>
              <a:gd name="T16" fmla="*/ 132 w 330"/>
              <a:gd name="T17" fmla="*/ 349 h 542"/>
              <a:gd name="T18" fmla="*/ 116 w 330"/>
              <a:gd name="T19" fmla="*/ 370 h 542"/>
              <a:gd name="T20" fmla="*/ 112 w 330"/>
              <a:gd name="T21" fmla="*/ 384 h 542"/>
              <a:gd name="T22" fmla="*/ 109 w 330"/>
              <a:gd name="T23" fmla="*/ 395 h 542"/>
              <a:gd name="T24" fmla="*/ 113 w 330"/>
              <a:gd name="T25" fmla="*/ 410 h 542"/>
              <a:gd name="T26" fmla="*/ 109 w 330"/>
              <a:gd name="T27" fmla="*/ 437 h 542"/>
              <a:gd name="T28" fmla="*/ 99 w 330"/>
              <a:gd name="T29" fmla="*/ 437 h 542"/>
              <a:gd name="T30" fmla="*/ 86 w 330"/>
              <a:gd name="T31" fmla="*/ 442 h 542"/>
              <a:gd name="T32" fmla="*/ 82 w 330"/>
              <a:gd name="T33" fmla="*/ 462 h 542"/>
              <a:gd name="T34" fmla="*/ 66 w 330"/>
              <a:gd name="T35" fmla="*/ 523 h 542"/>
              <a:gd name="T36" fmla="*/ 42 w 330"/>
              <a:gd name="T37" fmla="*/ 529 h 542"/>
              <a:gd name="T38" fmla="*/ 41 w 330"/>
              <a:gd name="T39" fmla="*/ 525 h 542"/>
              <a:gd name="T40" fmla="*/ 28 w 330"/>
              <a:gd name="T41" fmla="*/ 503 h 542"/>
              <a:gd name="T42" fmla="*/ 13 w 330"/>
              <a:gd name="T43" fmla="*/ 485 h 542"/>
              <a:gd name="T44" fmla="*/ 6 w 330"/>
              <a:gd name="T45" fmla="*/ 477 h 542"/>
              <a:gd name="T46" fmla="*/ 5 w 330"/>
              <a:gd name="T47" fmla="*/ 455 h 542"/>
              <a:gd name="T48" fmla="*/ 19 w 330"/>
              <a:gd name="T49" fmla="*/ 452 h 542"/>
              <a:gd name="T50" fmla="*/ 24 w 330"/>
              <a:gd name="T51" fmla="*/ 452 h 542"/>
              <a:gd name="T52" fmla="*/ 34 w 330"/>
              <a:gd name="T53" fmla="*/ 426 h 542"/>
              <a:gd name="T54" fmla="*/ 35 w 330"/>
              <a:gd name="T55" fmla="*/ 399 h 542"/>
              <a:gd name="T56" fmla="*/ 37 w 330"/>
              <a:gd name="T57" fmla="*/ 391 h 542"/>
              <a:gd name="T58" fmla="*/ 46 w 330"/>
              <a:gd name="T59" fmla="*/ 369 h 542"/>
              <a:gd name="T60" fmla="*/ 96 w 330"/>
              <a:gd name="T61" fmla="*/ 300 h 542"/>
              <a:gd name="T62" fmla="*/ 139 w 330"/>
              <a:gd name="T63" fmla="*/ 141 h 542"/>
              <a:gd name="T64" fmla="*/ 247 w 330"/>
              <a:gd name="T65" fmla="*/ 33 h 542"/>
              <a:gd name="T66" fmla="*/ 262 w 330"/>
              <a:gd name="T67" fmla="*/ 5 h 542"/>
              <a:gd name="T68" fmla="*/ 273 w 330"/>
              <a:gd name="T69" fmla="*/ 2 h 542"/>
              <a:gd name="T70" fmla="*/ 283 w 330"/>
              <a:gd name="T71" fmla="*/ 2 h 542"/>
              <a:gd name="T72" fmla="*/ 290 w 330"/>
              <a:gd name="T73" fmla="*/ 3 h 542"/>
              <a:gd name="T74" fmla="*/ 297 w 330"/>
              <a:gd name="T75" fmla="*/ 5 h 542"/>
              <a:gd name="T76" fmla="*/ 301 w 330"/>
              <a:gd name="T77" fmla="*/ 10 h 542"/>
              <a:gd name="T78" fmla="*/ 307 w 330"/>
              <a:gd name="T79" fmla="*/ 15 h 542"/>
              <a:gd name="T80" fmla="*/ 315 w 330"/>
              <a:gd name="T81" fmla="*/ 7 h 542"/>
              <a:gd name="T82" fmla="*/ 323 w 330"/>
              <a:gd name="T83" fmla="*/ 12 h 542"/>
              <a:gd name="T84" fmla="*/ 329 w 330"/>
              <a:gd name="T85" fmla="*/ 24 h 542"/>
              <a:gd name="T86" fmla="*/ 322 w 330"/>
              <a:gd name="T87" fmla="*/ 34 h 542"/>
              <a:gd name="T88" fmla="*/ 310 w 330"/>
              <a:gd name="T89" fmla="*/ 37 h 542"/>
              <a:gd name="T90" fmla="*/ 315 w 330"/>
              <a:gd name="T91" fmla="*/ 62 h 542"/>
              <a:gd name="T92" fmla="*/ 317 w 330"/>
              <a:gd name="T93" fmla="*/ 80 h 542"/>
              <a:gd name="T94" fmla="*/ 306 w 330"/>
              <a:gd name="T95" fmla="*/ 85 h 542"/>
              <a:gd name="T96" fmla="*/ 294 w 330"/>
              <a:gd name="T97" fmla="*/ 100 h 542"/>
              <a:gd name="T98" fmla="*/ 287 w 330"/>
              <a:gd name="T99" fmla="*/ 121 h 542"/>
              <a:gd name="T100" fmla="*/ 292 w 330"/>
              <a:gd name="T101" fmla="*/ 152 h 542"/>
              <a:gd name="T102" fmla="*/ 313 w 330"/>
              <a:gd name="T103" fmla="*/ 183 h 542"/>
              <a:gd name="T104" fmla="*/ 297 w 330"/>
              <a:gd name="T105" fmla="*/ 196 h 542"/>
              <a:gd name="T106" fmla="*/ 298 w 330"/>
              <a:gd name="T107" fmla="*/ 212 h 542"/>
              <a:gd name="T108" fmla="*/ 286 w 330"/>
              <a:gd name="T109" fmla="*/ 215 h 542"/>
              <a:gd name="T110" fmla="*/ 269 w 330"/>
              <a:gd name="T111" fmla="*/ 236 h 542"/>
              <a:gd name="T112" fmla="*/ 277 w 330"/>
              <a:gd name="T113" fmla="*/ 246 h 542"/>
              <a:gd name="T114" fmla="*/ 284 w 330"/>
              <a:gd name="T115" fmla="*/ 251 h 542"/>
              <a:gd name="T116" fmla="*/ 292 w 330"/>
              <a:gd name="T117" fmla="*/ 250 h 542"/>
              <a:gd name="T118" fmla="*/ 305 w 330"/>
              <a:gd name="T119" fmla="*/ 259 h 542"/>
              <a:gd name="T120" fmla="*/ 319 w 330"/>
              <a:gd name="T121" fmla="*/ 269 h 542"/>
              <a:gd name="T122" fmla="*/ 306 w 330"/>
              <a:gd name="T123" fmla="*/ 282 h 542"/>
              <a:gd name="T124" fmla="*/ 301 w 330"/>
              <a:gd name="T125" fmla="*/ 294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0" h="542">
                <a:moveTo>
                  <a:pt x="296" y="300"/>
                </a:moveTo>
                <a:lnTo>
                  <a:pt x="295" y="300"/>
                </a:lnTo>
                <a:lnTo>
                  <a:pt x="295" y="300"/>
                </a:lnTo>
                <a:lnTo>
                  <a:pt x="296" y="300"/>
                </a:lnTo>
                <a:lnTo>
                  <a:pt x="296" y="300"/>
                </a:lnTo>
                <a:lnTo>
                  <a:pt x="296" y="300"/>
                </a:lnTo>
                <a:lnTo>
                  <a:pt x="296" y="301"/>
                </a:lnTo>
                <a:lnTo>
                  <a:pt x="296" y="301"/>
                </a:lnTo>
                <a:lnTo>
                  <a:pt x="296" y="301"/>
                </a:lnTo>
                <a:lnTo>
                  <a:pt x="296" y="302"/>
                </a:lnTo>
                <a:lnTo>
                  <a:pt x="296" y="303"/>
                </a:lnTo>
                <a:lnTo>
                  <a:pt x="296" y="303"/>
                </a:lnTo>
                <a:lnTo>
                  <a:pt x="296" y="304"/>
                </a:lnTo>
                <a:lnTo>
                  <a:pt x="296" y="305"/>
                </a:lnTo>
                <a:lnTo>
                  <a:pt x="296" y="305"/>
                </a:lnTo>
                <a:lnTo>
                  <a:pt x="295" y="307"/>
                </a:lnTo>
                <a:lnTo>
                  <a:pt x="295" y="307"/>
                </a:lnTo>
                <a:lnTo>
                  <a:pt x="295" y="308"/>
                </a:lnTo>
                <a:lnTo>
                  <a:pt x="295" y="308"/>
                </a:lnTo>
                <a:lnTo>
                  <a:pt x="295" y="309"/>
                </a:lnTo>
                <a:lnTo>
                  <a:pt x="295" y="309"/>
                </a:lnTo>
                <a:lnTo>
                  <a:pt x="295" y="309"/>
                </a:lnTo>
                <a:lnTo>
                  <a:pt x="295" y="309"/>
                </a:lnTo>
                <a:lnTo>
                  <a:pt x="295" y="310"/>
                </a:lnTo>
                <a:lnTo>
                  <a:pt x="294" y="310"/>
                </a:lnTo>
                <a:lnTo>
                  <a:pt x="294" y="310"/>
                </a:lnTo>
                <a:lnTo>
                  <a:pt x="294" y="310"/>
                </a:lnTo>
                <a:lnTo>
                  <a:pt x="294" y="310"/>
                </a:lnTo>
                <a:lnTo>
                  <a:pt x="294" y="310"/>
                </a:lnTo>
                <a:lnTo>
                  <a:pt x="294" y="311"/>
                </a:lnTo>
                <a:lnTo>
                  <a:pt x="294" y="311"/>
                </a:lnTo>
                <a:lnTo>
                  <a:pt x="294" y="311"/>
                </a:lnTo>
                <a:lnTo>
                  <a:pt x="294" y="311"/>
                </a:lnTo>
                <a:lnTo>
                  <a:pt x="293" y="311"/>
                </a:lnTo>
                <a:lnTo>
                  <a:pt x="293" y="312"/>
                </a:lnTo>
                <a:lnTo>
                  <a:pt x="292" y="313"/>
                </a:lnTo>
                <a:lnTo>
                  <a:pt x="292" y="313"/>
                </a:lnTo>
                <a:lnTo>
                  <a:pt x="291" y="313"/>
                </a:lnTo>
                <a:lnTo>
                  <a:pt x="291" y="314"/>
                </a:lnTo>
                <a:lnTo>
                  <a:pt x="290" y="314"/>
                </a:lnTo>
                <a:lnTo>
                  <a:pt x="290" y="314"/>
                </a:lnTo>
                <a:lnTo>
                  <a:pt x="289" y="314"/>
                </a:lnTo>
                <a:lnTo>
                  <a:pt x="288" y="315"/>
                </a:lnTo>
                <a:lnTo>
                  <a:pt x="288" y="315"/>
                </a:lnTo>
                <a:lnTo>
                  <a:pt x="288" y="315"/>
                </a:lnTo>
                <a:lnTo>
                  <a:pt x="288" y="315"/>
                </a:lnTo>
                <a:lnTo>
                  <a:pt x="288" y="315"/>
                </a:lnTo>
                <a:lnTo>
                  <a:pt x="287" y="316"/>
                </a:lnTo>
                <a:lnTo>
                  <a:pt x="287" y="316"/>
                </a:lnTo>
                <a:lnTo>
                  <a:pt x="286" y="317"/>
                </a:lnTo>
                <a:lnTo>
                  <a:pt x="286" y="317"/>
                </a:lnTo>
                <a:lnTo>
                  <a:pt x="286" y="317"/>
                </a:lnTo>
                <a:lnTo>
                  <a:pt x="286" y="317"/>
                </a:lnTo>
                <a:lnTo>
                  <a:pt x="286" y="317"/>
                </a:lnTo>
                <a:lnTo>
                  <a:pt x="285" y="318"/>
                </a:lnTo>
                <a:lnTo>
                  <a:pt x="285" y="318"/>
                </a:lnTo>
                <a:lnTo>
                  <a:pt x="285" y="318"/>
                </a:lnTo>
                <a:lnTo>
                  <a:pt x="285" y="318"/>
                </a:lnTo>
                <a:lnTo>
                  <a:pt x="285" y="318"/>
                </a:lnTo>
                <a:lnTo>
                  <a:pt x="285" y="318"/>
                </a:lnTo>
                <a:lnTo>
                  <a:pt x="285" y="319"/>
                </a:lnTo>
                <a:lnTo>
                  <a:pt x="285" y="319"/>
                </a:lnTo>
                <a:lnTo>
                  <a:pt x="285" y="318"/>
                </a:lnTo>
                <a:lnTo>
                  <a:pt x="284" y="319"/>
                </a:lnTo>
                <a:lnTo>
                  <a:pt x="284" y="318"/>
                </a:lnTo>
                <a:lnTo>
                  <a:pt x="284" y="318"/>
                </a:lnTo>
                <a:lnTo>
                  <a:pt x="283" y="318"/>
                </a:lnTo>
                <a:lnTo>
                  <a:pt x="283" y="318"/>
                </a:lnTo>
                <a:lnTo>
                  <a:pt x="283" y="318"/>
                </a:lnTo>
                <a:lnTo>
                  <a:pt x="283" y="318"/>
                </a:lnTo>
                <a:lnTo>
                  <a:pt x="282" y="318"/>
                </a:lnTo>
                <a:lnTo>
                  <a:pt x="282" y="318"/>
                </a:lnTo>
                <a:lnTo>
                  <a:pt x="282" y="318"/>
                </a:lnTo>
                <a:lnTo>
                  <a:pt x="282" y="318"/>
                </a:lnTo>
                <a:lnTo>
                  <a:pt x="281" y="318"/>
                </a:lnTo>
                <a:lnTo>
                  <a:pt x="280" y="317"/>
                </a:lnTo>
                <a:lnTo>
                  <a:pt x="279" y="317"/>
                </a:lnTo>
                <a:lnTo>
                  <a:pt x="279" y="317"/>
                </a:lnTo>
                <a:lnTo>
                  <a:pt x="279" y="317"/>
                </a:lnTo>
                <a:lnTo>
                  <a:pt x="278" y="317"/>
                </a:lnTo>
                <a:lnTo>
                  <a:pt x="277" y="317"/>
                </a:lnTo>
                <a:lnTo>
                  <a:pt x="276" y="317"/>
                </a:lnTo>
                <a:lnTo>
                  <a:pt x="276" y="317"/>
                </a:lnTo>
                <a:lnTo>
                  <a:pt x="276" y="317"/>
                </a:lnTo>
                <a:lnTo>
                  <a:pt x="276" y="317"/>
                </a:lnTo>
                <a:lnTo>
                  <a:pt x="275" y="317"/>
                </a:lnTo>
                <a:lnTo>
                  <a:pt x="274" y="317"/>
                </a:lnTo>
                <a:lnTo>
                  <a:pt x="274" y="317"/>
                </a:lnTo>
                <a:lnTo>
                  <a:pt x="274" y="317"/>
                </a:lnTo>
                <a:lnTo>
                  <a:pt x="273" y="317"/>
                </a:lnTo>
                <a:lnTo>
                  <a:pt x="273" y="317"/>
                </a:lnTo>
                <a:lnTo>
                  <a:pt x="273" y="317"/>
                </a:lnTo>
                <a:lnTo>
                  <a:pt x="273" y="317"/>
                </a:lnTo>
                <a:lnTo>
                  <a:pt x="273" y="317"/>
                </a:lnTo>
                <a:lnTo>
                  <a:pt x="272" y="316"/>
                </a:lnTo>
                <a:lnTo>
                  <a:pt x="272" y="316"/>
                </a:lnTo>
                <a:lnTo>
                  <a:pt x="272" y="316"/>
                </a:lnTo>
                <a:lnTo>
                  <a:pt x="272" y="316"/>
                </a:lnTo>
                <a:lnTo>
                  <a:pt x="271" y="316"/>
                </a:lnTo>
                <a:lnTo>
                  <a:pt x="270" y="316"/>
                </a:lnTo>
                <a:lnTo>
                  <a:pt x="270" y="316"/>
                </a:lnTo>
                <a:lnTo>
                  <a:pt x="270" y="316"/>
                </a:lnTo>
                <a:lnTo>
                  <a:pt x="270" y="316"/>
                </a:lnTo>
                <a:lnTo>
                  <a:pt x="269" y="316"/>
                </a:lnTo>
                <a:lnTo>
                  <a:pt x="269" y="316"/>
                </a:lnTo>
                <a:lnTo>
                  <a:pt x="269" y="316"/>
                </a:lnTo>
                <a:lnTo>
                  <a:pt x="269" y="316"/>
                </a:lnTo>
                <a:lnTo>
                  <a:pt x="269" y="316"/>
                </a:lnTo>
                <a:lnTo>
                  <a:pt x="269" y="316"/>
                </a:lnTo>
                <a:lnTo>
                  <a:pt x="269" y="316"/>
                </a:lnTo>
                <a:lnTo>
                  <a:pt x="268" y="315"/>
                </a:lnTo>
                <a:lnTo>
                  <a:pt x="268" y="315"/>
                </a:lnTo>
                <a:lnTo>
                  <a:pt x="268" y="315"/>
                </a:lnTo>
                <a:lnTo>
                  <a:pt x="267" y="315"/>
                </a:lnTo>
                <a:lnTo>
                  <a:pt x="267" y="315"/>
                </a:lnTo>
                <a:lnTo>
                  <a:pt x="267" y="315"/>
                </a:lnTo>
                <a:lnTo>
                  <a:pt x="267" y="315"/>
                </a:lnTo>
                <a:lnTo>
                  <a:pt x="266" y="315"/>
                </a:lnTo>
                <a:lnTo>
                  <a:pt x="266" y="315"/>
                </a:lnTo>
                <a:lnTo>
                  <a:pt x="265" y="315"/>
                </a:lnTo>
                <a:lnTo>
                  <a:pt x="264" y="314"/>
                </a:lnTo>
                <a:lnTo>
                  <a:pt x="264" y="314"/>
                </a:lnTo>
                <a:lnTo>
                  <a:pt x="263" y="314"/>
                </a:lnTo>
                <a:lnTo>
                  <a:pt x="263" y="314"/>
                </a:lnTo>
                <a:lnTo>
                  <a:pt x="263" y="314"/>
                </a:lnTo>
                <a:lnTo>
                  <a:pt x="262" y="314"/>
                </a:lnTo>
                <a:lnTo>
                  <a:pt x="262" y="314"/>
                </a:lnTo>
                <a:lnTo>
                  <a:pt x="261" y="314"/>
                </a:lnTo>
                <a:lnTo>
                  <a:pt x="261" y="314"/>
                </a:lnTo>
                <a:lnTo>
                  <a:pt x="260" y="314"/>
                </a:lnTo>
                <a:lnTo>
                  <a:pt x="260" y="314"/>
                </a:lnTo>
                <a:lnTo>
                  <a:pt x="259" y="314"/>
                </a:lnTo>
                <a:lnTo>
                  <a:pt x="259" y="314"/>
                </a:lnTo>
                <a:lnTo>
                  <a:pt x="258" y="314"/>
                </a:lnTo>
                <a:lnTo>
                  <a:pt x="258" y="314"/>
                </a:lnTo>
                <a:lnTo>
                  <a:pt x="257" y="314"/>
                </a:lnTo>
                <a:lnTo>
                  <a:pt x="257" y="314"/>
                </a:lnTo>
                <a:lnTo>
                  <a:pt x="256" y="314"/>
                </a:lnTo>
                <a:lnTo>
                  <a:pt x="256" y="315"/>
                </a:lnTo>
                <a:lnTo>
                  <a:pt x="255" y="315"/>
                </a:lnTo>
                <a:lnTo>
                  <a:pt x="254" y="315"/>
                </a:lnTo>
                <a:lnTo>
                  <a:pt x="254" y="315"/>
                </a:lnTo>
                <a:lnTo>
                  <a:pt x="254" y="315"/>
                </a:lnTo>
                <a:lnTo>
                  <a:pt x="253" y="315"/>
                </a:lnTo>
                <a:lnTo>
                  <a:pt x="252" y="315"/>
                </a:lnTo>
                <a:lnTo>
                  <a:pt x="251" y="315"/>
                </a:lnTo>
                <a:lnTo>
                  <a:pt x="251" y="315"/>
                </a:lnTo>
                <a:lnTo>
                  <a:pt x="250" y="315"/>
                </a:lnTo>
                <a:lnTo>
                  <a:pt x="250" y="315"/>
                </a:lnTo>
                <a:lnTo>
                  <a:pt x="249" y="315"/>
                </a:lnTo>
                <a:lnTo>
                  <a:pt x="248" y="315"/>
                </a:lnTo>
                <a:lnTo>
                  <a:pt x="248" y="315"/>
                </a:lnTo>
                <a:lnTo>
                  <a:pt x="248" y="315"/>
                </a:lnTo>
                <a:lnTo>
                  <a:pt x="247" y="315"/>
                </a:lnTo>
                <a:lnTo>
                  <a:pt x="246" y="315"/>
                </a:lnTo>
                <a:lnTo>
                  <a:pt x="246" y="315"/>
                </a:lnTo>
                <a:lnTo>
                  <a:pt x="245" y="315"/>
                </a:lnTo>
                <a:lnTo>
                  <a:pt x="244" y="315"/>
                </a:lnTo>
                <a:lnTo>
                  <a:pt x="244" y="315"/>
                </a:lnTo>
                <a:lnTo>
                  <a:pt x="243" y="315"/>
                </a:lnTo>
                <a:lnTo>
                  <a:pt x="242" y="315"/>
                </a:lnTo>
                <a:lnTo>
                  <a:pt x="242" y="315"/>
                </a:lnTo>
                <a:lnTo>
                  <a:pt x="242" y="315"/>
                </a:lnTo>
                <a:lnTo>
                  <a:pt x="241" y="315"/>
                </a:lnTo>
                <a:lnTo>
                  <a:pt x="241" y="315"/>
                </a:lnTo>
                <a:lnTo>
                  <a:pt x="240" y="315"/>
                </a:lnTo>
                <a:lnTo>
                  <a:pt x="240" y="315"/>
                </a:lnTo>
                <a:lnTo>
                  <a:pt x="239" y="315"/>
                </a:lnTo>
                <a:lnTo>
                  <a:pt x="239" y="315"/>
                </a:lnTo>
                <a:lnTo>
                  <a:pt x="239" y="315"/>
                </a:lnTo>
                <a:lnTo>
                  <a:pt x="238" y="315"/>
                </a:lnTo>
                <a:lnTo>
                  <a:pt x="238" y="315"/>
                </a:lnTo>
                <a:lnTo>
                  <a:pt x="237" y="315"/>
                </a:lnTo>
                <a:lnTo>
                  <a:pt x="237" y="315"/>
                </a:lnTo>
                <a:lnTo>
                  <a:pt x="237" y="315"/>
                </a:lnTo>
                <a:lnTo>
                  <a:pt x="235" y="315"/>
                </a:lnTo>
                <a:lnTo>
                  <a:pt x="235" y="315"/>
                </a:lnTo>
                <a:lnTo>
                  <a:pt x="234" y="315"/>
                </a:lnTo>
                <a:lnTo>
                  <a:pt x="234" y="315"/>
                </a:lnTo>
                <a:lnTo>
                  <a:pt x="234" y="315"/>
                </a:lnTo>
                <a:lnTo>
                  <a:pt x="233" y="316"/>
                </a:lnTo>
                <a:lnTo>
                  <a:pt x="233" y="316"/>
                </a:lnTo>
                <a:lnTo>
                  <a:pt x="232" y="316"/>
                </a:lnTo>
                <a:lnTo>
                  <a:pt x="231" y="316"/>
                </a:lnTo>
                <a:lnTo>
                  <a:pt x="231" y="316"/>
                </a:lnTo>
                <a:lnTo>
                  <a:pt x="231" y="316"/>
                </a:lnTo>
                <a:lnTo>
                  <a:pt x="231" y="316"/>
                </a:lnTo>
                <a:lnTo>
                  <a:pt x="231" y="316"/>
                </a:lnTo>
                <a:lnTo>
                  <a:pt x="231" y="316"/>
                </a:lnTo>
                <a:lnTo>
                  <a:pt x="230" y="316"/>
                </a:lnTo>
                <a:lnTo>
                  <a:pt x="230" y="316"/>
                </a:lnTo>
                <a:lnTo>
                  <a:pt x="230" y="316"/>
                </a:lnTo>
                <a:lnTo>
                  <a:pt x="229" y="315"/>
                </a:lnTo>
                <a:lnTo>
                  <a:pt x="228" y="315"/>
                </a:lnTo>
                <a:lnTo>
                  <a:pt x="228" y="315"/>
                </a:lnTo>
                <a:lnTo>
                  <a:pt x="227" y="315"/>
                </a:lnTo>
                <a:lnTo>
                  <a:pt x="227" y="314"/>
                </a:lnTo>
                <a:lnTo>
                  <a:pt x="226" y="314"/>
                </a:lnTo>
                <a:lnTo>
                  <a:pt x="226" y="314"/>
                </a:lnTo>
                <a:lnTo>
                  <a:pt x="225" y="314"/>
                </a:lnTo>
                <a:lnTo>
                  <a:pt x="224" y="314"/>
                </a:lnTo>
                <a:lnTo>
                  <a:pt x="224" y="314"/>
                </a:lnTo>
                <a:lnTo>
                  <a:pt x="224" y="314"/>
                </a:lnTo>
                <a:lnTo>
                  <a:pt x="224" y="314"/>
                </a:lnTo>
                <a:lnTo>
                  <a:pt x="223" y="314"/>
                </a:lnTo>
                <a:lnTo>
                  <a:pt x="223" y="314"/>
                </a:lnTo>
                <a:lnTo>
                  <a:pt x="223" y="314"/>
                </a:lnTo>
                <a:lnTo>
                  <a:pt x="222" y="314"/>
                </a:lnTo>
                <a:lnTo>
                  <a:pt x="222" y="314"/>
                </a:lnTo>
                <a:lnTo>
                  <a:pt x="221" y="315"/>
                </a:lnTo>
                <a:lnTo>
                  <a:pt x="221" y="315"/>
                </a:lnTo>
                <a:lnTo>
                  <a:pt x="221" y="315"/>
                </a:lnTo>
                <a:lnTo>
                  <a:pt x="220" y="315"/>
                </a:lnTo>
                <a:lnTo>
                  <a:pt x="220" y="315"/>
                </a:lnTo>
                <a:lnTo>
                  <a:pt x="220" y="315"/>
                </a:lnTo>
                <a:lnTo>
                  <a:pt x="219" y="315"/>
                </a:lnTo>
                <a:lnTo>
                  <a:pt x="219" y="315"/>
                </a:lnTo>
                <a:lnTo>
                  <a:pt x="219" y="315"/>
                </a:lnTo>
                <a:lnTo>
                  <a:pt x="218" y="316"/>
                </a:lnTo>
                <a:lnTo>
                  <a:pt x="218" y="316"/>
                </a:lnTo>
                <a:lnTo>
                  <a:pt x="217" y="316"/>
                </a:lnTo>
                <a:lnTo>
                  <a:pt x="217" y="316"/>
                </a:lnTo>
                <a:lnTo>
                  <a:pt x="217" y="316"/>
                </a:lnTo>
                <a:lnTo>
                  <a:pt x="217" y="316"/>
                </a:lnTo>
                <a:lnTo>
                  <a:pt x="216" y="316"/>
                </a:lnTo>
                <a:lnTo>
                  <a:pt x="216" y="316"/>
                </a:lnTo>
                <a:lnTo>
                  <a:pt x="216" y="316"/>
                </a:lnTo>
                <a:lnTo>
                  <a:pt x="216" y="316"/>
                </a:lnTo>
                <a:lnTo>
                  <a:pt x="216" y="316"/>
                </a:lnTo>
                <a:lnTo>
                  <a:pt x="215" y="316"/>
                </a:lnTo>
                <a:lnTo>
                  <a:pt x="214" y="315"/>
                </a:lnTo>
                <a:lnTo>
                  <a:pt x="213" y="315"/>
                </a:lnTo>
                <a:lnTo>
                  <a:pt x="213" y="315"/>
                </a:lnTo>
                <a:lnTo>
                  <a:pt x="212" y="315"/>
                </a:lnTo>
                <a:lnTo>
                  <a:pt x="212" y="314"/>
                </a:lnTo>
                <a:lnTo>
                  <a:pt x="212" y="314"/>
                </a:lnTo>
                <a:lnTo>
                  <a:pt x="212" y="314"/>
                </a:lnTo>
                <a:lnTo>
                  <a:pt x="212" y="314"/>
                </a:lnTo>
                <a:lnTo>
                  <a:pt x="211" y="314"/>
                </a:lnTo>
                <a:lnTo>
                  <a:pt x="211" y="313"/>
                </a:lnTo>
                <a:lnTo>
                  <a:pt x="211" y="313"/>
                </a:lnTo>
                <a:lnTo>
                  <a:pt x="210" y="313"/>
                </a:lnTo>
                <a:lnTo>
                  <a:pt x="210" y="313"/>
                </a:lnTo>
                <a:lnTo>
                  <a:pt x="209" y="312"/>
                </a:lnTo>
                <a:lnTo>
                  <a:pt x="209" y="312"/>
                </a:lnTo>
                <a:lnTo>
                  <a:pt x="208" y="312"/>
                </a:lnTo>
                <a:lnTo>
                  <a:pt x="207" y="312"/>
                </a:lnTo>
                <a:lnTo>
                  <a:pt x="207" y="312"/>
                </a:lnTo>
                <a:lnTo>
                  <a:pt x="206" y="312"/>
                </a:lnTo>
                <a:lnTo>
                  <a:pt x="206" y="312"/>
                </a:lnTo>
                <a:lnTo>
                  <a:pt x="206" y="312"/>
                </a:lnTo>
                <a:lnTo>
                  <a:pt x="205" y="313"/>
                </a:lnTo>
                <a:lnTo>
                  <a:pt x="205" y="313"/>
                </a:lnTo>
                <a:lnTo>
                  <a:pt x="204" y="313"/>
                </a:lnTo>
                <a:lnTo>
                  <a:pt x="204" y="313"/>
                </a:lnTo>
                <a:lnTo>
                  <a:pt x="204" y="314"/>
                </a:lnTo>
                <a:lnTo>
                  <a:pt x="203" y="314"/>
                </a:lnTo>
                <a:lnTo>
                  <a:pt x="203" y="315"/>
                </a:lnTo>
                <a:lnTo>
                  <a:pt x="203" y="315"/>
                </a:lnTo>
                <a:lnTo>
                  <a:pt x="202" y="316"/>
                </a:lnTo>
                <a:lnTo>
                  <a:pt x="202" y="316"/>
                </a:lnTo>
                <a:lnTo>
                  <a:pt x="202" y="318"/>
                </a:lnTo>
                <a:lnTo>
                  <a:pt x="201" y="320"/>
                </a:lnTo>
                <a:lnTo>
                  <a:pt x="200" y="321"/>
                </a:lnTo>
                <a:lnTo>
                  <a:pt x="200" y="322"/>
                </a:lnTo>
                <a:lnTo>
                  <a:pt x="200" y="322"/>
                </a:lnTo>
                <a:lnTo>
                  <a:pt x="199" y="323"/>
                </a:lnTo>
                <a:lnTo>
                  <a:pt x="199" y="323"/>
                </a:lnTo>
                <a:lnTo>
                  <a:pt x="198" y="324"/>
                </a:lnTo>
                <a:lnTo>
                  <a:pt x="198" y="325"/>
                </a:lnTo>
                <a:lnTo>
                  <a:pt x="197" y="326"/>
                </a:lnTo>
                <a:lnTo>
                  <a:pt x="197" y="326"/>
                </a:lnTo>
                <a:lnTo>
                  <a:pt x="196" y="327"/>
                </a:lnTo>
                <a:lnTo>
                  <a:pt x="196" y="327"/>
                </a:lnTo>
                <a:lnTo>
                  <a:pt x="196" y="327"/>
                </a:lnTo>
                <a:lnTo>
                  <a:pt x="195" y="327"/>
                </a:lnTo>
                <a:lnTo>
                  <a:pt x="193" y="327"/>
                </a:lnTo>
                <a:lnTo>
                  <a:pt x="192" y="327"/>
                </a:lnTo>
                <a:lnTo>
                  <a:pt x="191" y="328"/>
                </a:lnTo>
                <a:lnTo>
                  <a:pt x="191" y="328"/>
                </a:lnTo>
                <a:lnTo>
                  <a:pt x="190" y="328"/>
                </a:lnTo>
                <a:lnTo>
                  <a:pt x="187" y="328"/>
                </a:lnTo>
                <a:lnTo>
                  <a:pt x="185" y="329"/>
                </a:lnTo>
                <a:lnTo>
                  <a:pt x="185" y="329"/>
                </a:lnTo>
                <a:lnTo>
                  <a:pt x="183" y="329"/>
                </a:lnTo>
                <a:lnTo>
                  <a:pt x="181" y="329"/>
                </a:lnTo>
                <a:lnTo>
                  <a:pt x="180" y="329"/>
                </a:lnTo>
                <a:lnTo>
                  <a:pt x="180" y="330"/>
                </a:lnTo>
                <a:lnTo>
                  <a:pt x="179" y="330"/>
                </a:lnTo>
                <a:lnTo>
                  <a:pt x="179" y="330"/>
                </a:lnTo>
                <a:lnTo>
                  <a:pt x="179" y="330"/>
                </a:lnTo>
                <a:lnTo>
                  <a:pt x="179" y="330"/>
                </a:lnTo>
                <a:lnTo>
                  <a:pt x="179" y="330"/>
                </a:lnTo>
                <a:lnTo>
                  <a:pt x="178" y="330"/>
                </a:lnTo>
                <a:lnTo>
                  <a:pt x="178" y="330"/>
                </a:lnTo>
                <a:lnTo>
                  <a:pt x="178" y="330"/>
                </a:lnTo>
                <a:lnTo>
                  <a:pt x="177" y="330"/>
                </a:lnTo>
                <a:lnTo>
                  <a:pt x="177" y="330"/>
                </a:lnTo>
                <a:lnTo>
                  <a:pt x="177" y="330"/>
                </a:lnTo>
                <a:lnTo>
                  <a:pt x="176" y="330"/>
                </a:lnTo>
                <a:lnTo>
                  <a:pt x="176" y="330"/>
                </a:lnTo>
                <a:lnTo>
                  <a:pt x="176" y="330"/>
                </a:lnTo>
                <a:lnTo>
                  <a:pt x="175" y="330"/>
                </a:lnTo>
                <a:lnTo>
                  <a:pt x="175" y="331"/>
                </a:lnTo>
                <a:lnTo>
                  <a:pt x="175" y="331"/>
                </a:lnTo>
                <a:lnTo>
                  <a:pt x="175" y="332"/>
                </a:lnTo>
                <a:lnTo>
                  <a:pt x="175" y="332"/>
                </a:lnTo>
                <a:lnTo>
                  <a:pt x="175" y="332"/>
                </a:lnTo>
                <a:lnTo>
                  <a:pt x="175" y="333"/>
                </a:lnTo>
                <a:lnTo>
                  <a:pt x="175" y="333"/>
                </a:lnTo>
                <a:lnTo>
                  <a:pt x="175" y="333"/>
                </a:lnTo>
                <a:lnTo>
                  <a:pt x="176" y="333"/>
                </a:lnTo>
                <a:lnTo>
                  <a:pt x="176" y="334"/>
                </a:lnTo>
                <a:lnTo>
                  <a:pt x="176" y="334"/>
                </a:lnTo>
                <a:lnTo>
                  <a:pt x="176" y="334"/>
                </a:lnTo>
                <a:lnTo>
                  <a:pt x="176" y="334"/>
                </a:lnTo>
                <a:lnTo>
                  <a:pt x="176" y="334"/>
                </a:lnTo>
                <a:lnTo>
                  <a:pt x="176" y="335"/>
                </a:lnTo>
                <a:lnTo>
                  <a:pt x="176" y="335"/>
                </a:lnTo>
                <a:lnTo>
                  <a:pt x="176" y="335"/>
                </a:lnTo>
                <a:lnTo>
                  <a:pt x="176" y="336"/>
                </a:lnTo>
                <a:lnTo>
                  <a:pt x="176" y="336"/>
                </a:lnTo>
                <a:lnTo>
                  <a:pt x="176" y="336"/>
                </a:lnTo>
                <a:lnTo>
                  <a:pt x="176" y="336"/>
                </a:lnTo>
                <a:lnTo>
                  <a:pt x="176" y="336"/>
                </a:lnTo>
                <a:lnTo>
                  <a:pt x="176" y="337"/>
                </a:lnTo>
                <a:lnTo>
                  <a:pt x="176" y="337"/>
                </a:lnTo>
                <a:lnTo>
                  <a:pt x="176" y="337"/>
                </a:lnTo>
                <a:lnTo>
                  <a:pt x="176" y="337"/>
                </a:lnTo>
                <a:lnTo>
                  <a:pt x="176" y="338"/>
                </a:lnTo>
                <a:lnTo>
                  <a:pt x="176" y="338"/>
                </a:lnTo>
                <a:lnTo>
                  <a:pt x="176" y="338"/>
                </a:lnTo>
                <a:lnTo>
                  <a:pt x="176" y="338"/>
                </a:lnTo>
                <a:lnTo>
                  <a:pt x="176" y="338"/>
                </a:lnTo>
                <a:lnTo>
                  <a:pt x="176" y="339"/>
                </a:lnTo>
                <a:lnTo>
                  <a:pt x="176" y="339"/>
                </a:lnTo>
                <a:lnTo>
                  <a:pt x="176" y="339"/>
                </a:lnTo>
                <a:lnTo>
                  <a:pt x="176" y="339"/>
                </a:lnTo>
                <a:lnTo>
                  <a:pt x="176" y="339"/>
                </a:lnTo>
                <a:lnTo>
                  <a:pt x="176" y="340"/>
                </a:lnTo>
                <a:lnTo>
                  <a:pt x="175" y="340"/>
                </a:lnTo>
                <a:lnTo>
                  <a:pt x="175" y="341"/>
                </a:lnTo>
                <a:lnTo>
                  <a:pt x="175" y="341"/>
                </a:lnTo>
                <a:lnTo>
                  <a:pt x="175" y="341"/>
                </a:lnTo>
                <a:lnTo>
                  <a:pt x="175" y="342"/>
                </a:lnTo>
                <a:lnTo>
                  <a:pt x="175" y="342"/>
                </a:lnTo>
                <a:lnTo>
                  <a:pt x="175" y="342"/>
                </a:lnTo>
                <a:lnTo>
                  <a:pt x="175" y="343"/>
                </a:lnTo>
                <a:lnTo>
                  <a:pt x="175" y="344"/>
                </a:lnTo>
                <a:lnTo>
                  <a:pt x="176" y="345"/>
                </a:lnTo>
                <a:lnTo>
                  <a:pt x="176" y="345"/>
                </a:lnTo>
                <a:lnTo>
                  <a:pt x="176" y="346"/>
                </a:lnTo>
                <a:lnTo>
                  <a:pt x="176" y="346"/>
                </a:lnTo>
                <a:lnTo>
                  <a:pt x="175" y="347"/>
                </a:lnTo>
                <a:lnTo>
                  <a:pt x="175" y="347"/>
                </a:lnTo>
                <a:lnTo>
                  <a:pt x="175" y="347"/>
                </a:lnTo>
                <a:lnTo>
                  <a:pt x="175" y="347"/>
                </a:lnTo>
                <a:lnTo>
                  <a:pt x="175" y="346"/>
                </a:lnTo>
                <a:lnTo>
                  <a:pt x="175" y="346"/>
                </a:lnTo>
                <a:lnTo>
                  <a:pt x="175" y="346"/>
                </a:lnTo>
                <a:lnTo>
                  <a:pt x="175" y="346"/>
                </a:lnTo>
                <a:lnTo>
                  <a:pt x="175" y="345"/>
                </a:lnTo>
                <a:lnTo>
                  <a:pt x="175" y="345"/>
                </a:lnTo>
                <a:lnTo>
                  <a:pt x="175" y="344"/>
                </a:lnTo>
                <a:lnTo>
                  <a:pt x="175" y="344"/>
                </a:lnTo>
                <a:lnTo>
                  <a:pt x="174" y="344"/>
                </a:lnTo>
                <a:lnTo>
                  <a:pt x="174" y="344"/>
                </a:lnTo>
                <a:lnTo>
                  <a:pt x="174" y="343"/>
                </a:lnTo>
                <a:lnTo>
                  <a:pt x="174" y="343"/>
                </a:lnTo>
                <a:lnTo>
                  <a:pt x="174" y="343"/>
                </a:lnTo>
                <a:lnTo>
                  <a:pt x="174" y="342"/>
                </a:lnTo>
                <a:lnTo>
                  <a:pt x="173" y="342"/>
                </a:lnTo>
                <a:lnTo>
                  <a:pt x="173" y="342"/>
                </a:lnTo>
                <a:lnTo>
                  <a:pt x="173" y="342"/>
                </a:lnTo>
                <a:lnTo>
                  <a:pt x="172" y="342"/>
                </a:lnTo>
                <a:lnTo>
                  <a:pt x="172" y="342"/>
                </a:lnTo>
                <a:lnTo>
                  <a:pt x="171" y="341"/>
                </a:lnTo>
                <a:lnTo>
                  <a:pt x="170" y="341"/>
                </a:lnTo>
                <a:lnTo>
                  <a:pt x="170" y="341"/>
                </a:lnTo>
                <a:lnTo>
                  <a:pt x="170" y="341"/>
                </a:lnTo>
                <a:lnTo>
                  <a:pt x="169" y="341"/>
                </a:lnTo>
                <a:lnTo>
                  <a:pt x="169" y="340"/>
                </a:lnTo>
                <a:lnTo>
                  <a:pt x="168" y="340"/>
                </a:lnTo>
                <a:lnTo>
                  <a:pt x="168" y="340"/>
                </a:lnTo>
                <a:lnTo>
                  <a:pt x="167" y="340"/>
                </a:lnTo>
                <a:lnTo>
                  <a:pt x="166" y="340"/>
                </a:lnTo>
                <a:lnTo>
                  <a:pt x="166" y="339"/>
                </a:lnTo>
                <a:lnTo>
                  <a:pt x="165" y="339"/>
                </a:lnTo>
                <a:lnTo>
                  <a:pt x="165" y="339"/>
                </a:lnTo>
                <a:lnTo>
                  <a:pt x="165" y="338"/>
                </a:lnTo>
                <a:lnTo>
                  <a:pt x="165" y="338"/>
                </a:lnTo>
                <a:lnTo>
                  <a:pt x="164" y="338"/>
                </a:lnTo>
                <a:lnTo>
                  <a:pt x="164" y="338"/>
                </a:lnTo>
                <a:lnTo>
                  <a:pt x="163" y="337"/>
                </a:lnTo>
                <a:lnTo>
                  <a:pt x="163" y="337"/>
                </a:lnTo>
                <a:lnTo>
                  <a:pt x="163" y="337"/>
                </a:lnTo>
                <a:lnTo>
                  <a:pt x="163" y="337"/>
                </a:lnTo>
                <a:lnTo>
                  <a:pt x="163" y="336"/>
                </a:lnTo>
                <a:lnTo>
                  <a:pt x="162" y="335"/>
                </a:lnTo>
                <a:lnTo>
                  <a:pt x="162" y="335"/>
                </a:lnTo>
                <a:lnTo>
                  <a:pt x="162" y="334"/>
                </a:lnTo>
                <a:lnTo>
                  <a:pt x="162" y="334"/>
                </a:lnTo>
                <a:lnTo>
                  <a:pt x="162" y="333"/>
                </a:lnTo>
                <a:lnTo>
                  <a:pt x="162" y="332"/>
                </a:lnTo>
                <a:lnTo>
                  <a:pt x="162" y="332"/>
                </a:lnTo>
                <a:lnTo>
                  <a:pt x="162" y="332"/>
                </a:lnTo>
                <a:lnTo>
                  <a:pt x="161" y="332"/>
                </a:lnTo>
                <a:lnTo>
                  <a:pt x="161" y="331"/>
                </a:lnTo>
                <a:lnTo>
                  <a:pt x="161" y="331"/>
                </a:lnTo>
                <a:lnTo>
                  <a:pt x="161" y="330"/>
                </a:lnTo>
                <a:lnTo>
                  <a:pt x="161" y="330"/>
                </a:lnTo>
                <a:lnTo>
                  <a:pt x="161" y="330"/>
                </a:lnTo>
                <a:lnTo>
                  <a:pt x="161" y="330"/>
                </a:lnTo>
                <a:lnTo>
                  <a:pt x="161" y="330"/>
                </a:lnTo>
                <a:lnTo>
                  <a:pt x="161" y="330"/>
                </a:lnTo>
                <a:lnTo>
                  <a:pt x="160" y="330"/>
                </a:lnTo>
                <a:lnTo>
                  <a:pt x="160" y="330"/>
                </a:lnTo>
                <a:lnTo>
                  <a:pt x="160" y="329"/>
                </a:lnTo>
                <a:lnTo>
                  <a:pt x="159" y="329"/>
                </a:lnTo>
                <a:lnTo>
                  <a:pt x="159" y="329"/>
                </a:lnTo>
                <a:lnTo>
                  <a:pt x="158" y="329"/>
                </a:lnTo>
                <a:lnTo>
                  <a:pt x="158" y="328"/>
                </a:lnTo>
                <a:lnTo>
                  <a:pt x="158" y="328"/>
                </a:lnTo>
                <a:lnTo>
                  <a:pt x="158" y="328"/>
                </a:lnTo>
                <a:lnTo>
                  <a:pt x="158" y="328"/>
                </a:lnTo>
                <a:lnTo>
                  <a:pt x="157" y="327"/>
                </a:lnTo>
                <a:lnTo>
                  <a:pt x="157" y="326"/>
                </a:lnTo>
                <a:lnTo>
                  <a:pt x="157" y="326"/>
                </a:lnTo>
                <a:lnTo>
                  <a:pt x="157" y="326"/>
                </a:lnTo>
                <a:lnTo>
                  <a:pt x="157" y="326"/>
                </a:lnTo>
                <a:lnTo>
                  <a:pt x="156" y="326"/>
                </a:lnTo>
                <a:lnTo>
                  <a:pt x="156" y="325"/>
                </a:lnTo>
                <a:lnTo>
                  <a:pt x="156" y="325"/>
                </a:lnTo>
                <a:lnTo>
                  <a:pt x="155" y="324"/>
                </a:lnTo>
                <a:lnTo>
                  <a:pt x="155" y="324"/>
                </a:lnTo>
                <a:lnTo>
                  <a:pt x="155" y="324"/>
                </a:lnTo>
                <a:lnTo>
                  <a:pt x="155" y="324"/>
                </a:lnTo>
                <a:lnTo>
                  <a:pt x="155" y="324"/>
                </a:lnTo>
                <a:lnTo>
                  <a:pt x="154" y="324"/>
                </a:lnTo>
                <a:lnTo>
                  <a:pt x="154" y="323"/>
                </a:lnTo>
                <a:lnTo>
                  <a:pt x="154" y="323"/>
                </a:lnTo>
                <a:lnTo>
                  <a:pt x="152" y="323"/>
                </a:lnTo>
                <a:lnTo>
                  <a:pt x="150" y="322"/>
                </a:lnTo>
                <a:lnTo>
                  <a:pt x="148" y="321"/>
                </a:lnTo>
                <a:lnTo>
                  <a:pt x="147" y="321"/>
                </a:lnTo>
                <a:lnTo>
                  <a:pt x="146" y="321"/>
                </a:lnTo>
                <a:lnTo>
                  <a:pt x="145" y="320"/>
                </a:lnTo>
                <a:lnTo>
                  <a:pt x="145" y="321"/>
                </a:lnTo>
                <a:lnTo>
                  <a:pt x="145" y="321"/>
                </a:lnTo>
                <a:lnTo>
                  <a:pt x="145" y="321"/>
                </a:lnTo>
                <a:lnTo>
                  <a:pt x="145" y="321"/>
                </a:lnTo>
                <a:lnTo>
                  <a:pt x="145" y="321"/>
                </a:lnTo>
                <a:lnTo>
                  <a:pt x="145" y="321"/>
                </a:lnTo>
                <a:lnTo>
                  <a:pt x="145" y="321"/>
                </a:lnTo>
                <a:lnTo>
                  <a:pt x="145" y="322"/>
                </a:lnTo>
                <a:lnTo>
                  <a:pt x="145" y="322"/>
                </a:lnTo>
                <a:lnTo>
                  <a:pt x="145" y="322"/>
                </a:lnTo>
                <a:lnTo>
                  <a:pt x="146" y="323"/>
                </a:lnTo>
                <a:lnTo>
                  <a:pt x="146" y="323"/>
                </a:lnTo>
                <a:lnTo>
                  <a:pt x="145" y="324"/>
                </a:lnTo>
                <a:lnTo>
                  <a:pt x="145" y="325"/>
                </a:lnTo>
                <a:lnTo>
                  <a:pt x="145" y="325"/>
                </a:lnTo>
                <a:lnTo>
                  <a:pt x="145" y="326"/>
                </a:lnTo>
                <a:lnTo>
                  <a:pt x="145" y="327"/>
                </a:lnTo>
                <a:lnTo>
                  <a:pt x="145" y="327"/>
                </a:lnTo>
                <a:lnTo>
                  <a:pt x="145" y="328"/>
                </a:lnTo>
                <a:lnTo>
                  <a:pt x="145" y="328"/>
                </a:lnTo>
                <a:lnTo>
                  <a:pt x="144" y="328"/>
                </a:lnTo>
                <a:lnTo>
                  <a:pt x="144" y="329"/>
                </a:lnTo>
                <a:lnTo>
                  <a:pt x="144" y="329"/>
                </a:lnTo>
                <a:lnTo>
                  <a:pt x="143" y="330"/>
                </a:lnTo>
                <a:lnTo>
                  <a:pt x="143" y="330"/>
                </a:lnTo>
                <a:lnTo>
                  <a:pt x="143" y="331"/>
                </a:lnTo>
                <a:lnTo>
                  <a:pt x="142" y="331"/>
                </a:lnTo>
                <a:lnTo>
                  <a:pt x="142" y="332"/>
                </a:lnTo>
                <a:lnTo>
                  <a:pt x="142" y="332"/>
                </a:lnTo>
                <a:lnTo>
                  <a:pt x="142" y="332"/>
                </a:lnTo>
                <a:lnTo>
                  <a:pt x="142" y="333"/>
                </a:lnTo>
                <a:lnTo>
                  <a:pt x="141" y="333"/>
                </a:lnTo>
                <a:lnTo>
                  <a:pt x="141" y="334"/>
                </a:lnTo>
                <a:lnTo>
                  <a:pt x="141" y="334"/>
                </a:lnTo>
                <a:lnTo>
                  <a:pt x="140" y="335"/>
                </a:lnTo>
                <a:lnTo>
                  <a:pt x="140" y="335"/>
                </a:lnTo>
                <a:lnTo>
                  <a:pt x="140" y="336"/>
                </a:lnTo>
                <a:lnTo>
                  <a:pt x="140" y="336"/>
                </a:lnTo>
                <a:lnTo>
                  <a:pt x="139" y="336"/>
                </a:lnTo>
                <a:lnTo>
                  <a:pt x="139" y="337"/>
                </a:lnTo>
                <a:lnTo>
                  <a:pt x="139" y="337"/>
                </a:lnTo>
                <a:lnTo>
                  <a:pt x="138" y="338"/>
                </a:lnTo>
                <a:lnTo>
                  <a:pt x="138" y="338"/>
                </a:lnTo>
                <a:lnTo>
                  <a:pt x="138" y="338"/>
                </a:lnTo>
                <a:lnTo>
                  <a:pt x="138" y="338"/>
                </a:lnTo>
                <a:lnTo>
                  <a:pt x="138" y="339"/>
                </a:lnTo>
                <a:lnTo>
                  <a:pt x="138" y="339"/>
                </a:lnTo>
                <a:lnTo>
                  <a:pt x="138" y="340"/>
                </a:lnTo>
                <a:lnTo>
                  <a:pt x="138" y="341"/>
                </a:lnTo>
                <a:lnTo>
                  <a:pt x="137" y="341"/>
                </a:lnTo>
                <a:lnTo>
                  <a:pt x="137" y="342"/>
                </a:lnTo>
                <a:lnTo>
                  <a:pt x="137" y="342"/>
                </a:lnTo>
                <a:lnTo>
                  <a:pt x="136" y="343"/>
                </a:lnTo>
                <a:lnTo>
                  <a:pt x="136" y="343"/>
                </a:lnTo>
                <a:lnTo>
                  <a:pt x="135" y="344"/>
                </a:lnTo>
                <a:lnTo>
                  <a:pt x="135" y="344"/>
                </a:lnTo>
                <a:lnTo>
                  <a:pt x="134" y="345"/>
                </a:lnTo>
                <a:lnTo>
                  <a:pt x="134" y="345"/>
                </a:lnTo>
                <a:lnTo>
                  <a:pt x="134" y="346"/>
                </a:lnTo>
                <a:lnTo>
                  <a:pt x="133" y="347"/>
                </a:lnTo>
                <a:lnTo>
                  <a:pt x="133" y="348"/>
                </a:lnTo>
                <a:lnTo>
                  <a:pt x="132" y="348"/>
                </a:lnTo>
                <a:lnTo>
                  <a:pt x="132" y="348"/>
                </a:lnTo>
                <a:lnTo>
                  <a:pt x="132" y="349"/>
                </a:lnTo>
                <a:lnTo>
                  <a:pt x="132" y="349"/>
                </a:lnTo>
                <a:lnTo>
                  <a:pt x="132" y="349"/>
                </a:lnTo>
                <a:lnTo>
                  <a:pt x="131" y="349"/>
                </a:lnTo>
                <a:lnTo>
                  <a:pt x="131" y="350"/>
                </a:lnTo>
                <a:lnTo>
                  <a:pt x="131" y="350"/>
                </a:lnTo>
                <a:lnTo>
                  <a:pt x="130" y="351"/>
                </a:lnTo>
                <a:lnTo>
                  <a:pt x="130" y="351"/>
                </a:lnTo>
                <a:lnTo>
                  <a:pt x="129" y="352"/>
                </a:lnTo>
                <a:lnTo>
                  <a:pt x="129" y="352"/>
                </a:lnTo>
                <a:lnTo>
                  <a:pt x="128" y="352"/>
                </a:lnTo>
                <a:lnTo>
                  <a:pt x="128" y="353"/>
                </a:lnTo>
                <a:lnTo>
                  <a:pt x="128" y="353"/>
                </a:lnTo>
                <a:lnTo>
                  <a:pt x="128" y="353"/>
                </a:lnTo>
                <a:lnTo>
                  <a:pt x="128" y="353"/>
                </a:lnTo>
                <a:lnTo>
                  <a:pt x="127" y="354"/>
                </a:lnTo>
                <a:lnTo>
                  <a:pt x="127" y="354"/>
                </a:lnTo>
                <a:lnTo>
                  <a:pt x="126" y="354"/>
                </a:lnTo>
                <a:lnTo>
                  <a:pt x="125" y="355"/>
                </a:lnTo>
                <a:lnTo>
                  <a:pt x="125" y="355"/>
                </a:lnTo>
                <a:lnTo>
                  <a:pt x="124" y="355"/>
                </a:lnTo>
                <a:lnTo>
                  <a:pt x="124" y="355"/>
                </a:lnTo>
                <a:lnTo>
                  <a:pt x="123" y="356"/>
                </a:lnTo>
                <a:lnTo>
                  <a:pt x="123" y="356"/>
                </a:lnTo>
                <a:lnTo>
                  <a:pt x="122" y="356"/>
                </a:lnTo>
                <a:lnTo>
                  <a:pt x="122" y="356"/>
                </a:lnTo>
                <a:lnTo>
                  <a:pt x="122" y="356"/>
                </a:lnTo>
                <a:lnTo>
                  <a:pt x="122" y="357"/>
                </a:lnTo>
                <a:lnTo>
                  <a:pt x="121" y="357"/>
                </a:lnTo>
                <a:lnTo>
                  <a:pt x="121" y="357"/>
                </a:lnTo>
                <a:lnTo>
                  <a:pt x="120" y="357"/>
                </a:lnTo>
                <a:lnTo>
                  <a:pt x="120" y="357"/>
                </a:lnTo>
                <a:lnTo>
                  <a:pt x="120" y="358"/>
                </a:lnTo>
                <a:lnTo>
                  <a:pt x="120" y="358"/>
                </a:lnTo>
                <a:lnTo>
                  <a:pt x="119" y="358"/>
                </a:lnTo>
                <a:lnTo>
                  <a:pt x="119" y="358"/>
                </a:lnTo>
                <a:lnTo>
                  <a:pt x="118" y="358"/>
                </a:lnTo>
                <a:lnTo>
                  <a:pt x="118" y="358"/>
                </a:lnTo>
                <a:lnTo>
                  <a:pt x="118" y="359"/>
                </a:lnTo>
                <a:lnTo>
                  <a:pt x="117" y="359"/>
                </a:lnTo>
                <a:lnTo>
                  <a:pt x="117" y="359"/>
                </a:lnTo>
                <a:lnTo>
                  <a:pt x="117" y="359"/>
                </a:lnTo>
                <a:lnTo>
                  <a:pt x="117" y="359"/>
                </a:lnTo>
                <a:lnTo>
                  <a:pt x="116" y="360"/>
                </a:lnTo>
                <a:lnTo>
                  <a:pt x="116" y="360"/>
                </a:lnTo>
                <a:lnTo>
                  <a:pt x="116" y="360"/>
                </a:lnTo>
                <a:lnTo>
                  <a:pt x="116" y="361"/>
                </a:lnTo>
                <a:lnTo>
                  <a:pt x="116" y="363"/>
                </a:lnTo>
                <a:lnTo>
                  <a:pt x="116" y="364"/>
                </a:lnTo>
                <a:lnTo>
                  <a:pt x="116" y="365"/>
                </a:lnTo>
                <a:lnTo>
                  <a:pt x="116" y="366"/>
                </a:lnTo>
                <a:lnTo>
                  <a:pt x="116" y="366"/>
                </a:lnTo>
                <a:lnTo>
                  <a:pt x="116" y="368"/>
                </a:lnTo>
                <a:lnTo>
                  <a:pt x="116" y="369"/>
                </a:lnTo>
                <a:lnTo>
                  <a:pt x="116" y="369"/>
                </a:lnTo>
                <a:lnTo>
                  <a:pt x="116" y="369"/>
                </a:lnTo>
                <a:lnTo>
                  <a:pt x="116" y="370"/>
                </a:lnTo>
                <a:lnTo>
                  <a:pt x="116" y="370"/>
                </a:lnTo>
                <a:lnTo>
                  <a:pt x="116" y="370"/>
                </a:lnTo>
                <a:lnTo>
                  <a:pt x="116" y="370"/>
                </a:lnTo>
                <a:lnTo>
                  <a:pt x="116" y="371"/>
                </a:lnTo>
                <a:lnTo>
                  <a:pt x="116" y="371"/>
                </a:lnTo>
                <a:lnTo>
                  <a:pt x="116" y="371"/>
                </a:lnTo>
                <a:lnTo>
                  <a:pt x="116" y="372"/>
                </a:lnTo>
                <a:lnTo>
                  <a:pt x="116" y="372"/>
                </a:lnTo>
                <a:lnTo>
                  <a:pt x="116" y="372"/>
                </a:lnTo>
                <a:lnTo>
                  <a:pt x="116" y="372"/>
                </a:lnTo>
                <a:lnTo>
                  <a:pt x="116" y="372"/>
                </a:lnTo>
                <a:lnTo>
                  <a:pt x="116" y="373"/>
                </a:lnTo>
                <a:lnTo>
                  <a:pt x="116" y="373"/>
                </a:lnTo>
                <a:lnTo>
                  <a:pt x="116" y="373"/>
                </a:lnTo>
                <a:lnTo>
                  <a:pt x="116" y="374"/>
                </a:lnTo>
                <a:lnTo>
                  <a:pt x="116" y="374"/>
                </a:lnTo>
                <a:lnTo>
                  <a:pt x="116" y="374"/>
                </a:lnTo>
                <a:lnTo>
                  <a:pt x="116" y="374"/>
                </a:lnTo>
                <a:lnTo>
                  <a:pt x="116" y="374"/>
                </a:lnTo>
                <a:lnTo>
                  <a:pt x="116" y="374"/>
                </a:lnTo>
                <a:lnTo>
                  <a:pt x="116" y="375"/>
                </a:lnTo>
                <a:lnTo>
                  <a:pt x="116" y="375"/>
                </a:lnTo>
                <a:lnTo>
                  <a:pt x="116" y="376"/>
                </a:lnTo>
                <a:lnTo>
                  <a:pt x="116" y="376"/>
                </a:lnTo>
                <a:lnTo>
                  <a:pt x="116" y="376"/>
                </a:lnTo>
                <a:lnTo>
                  <a:pt x="116" y="376"/>
                </a:lnTo>
                <a:lnTo>
                  <a:pt x="116" y="377"/>
                </a:lnTo>
                <a:lnTo>
                  <a:pt x="116" y="377"/>
                </a:lnTo>
                <a:lnTo>
                  <a:pt x="116" y="377"/>
                </a:lnTo>
                <a:lnTo>
                  <a:pt x="116" y="377"/>
                </a:lnTo>
                <a:lnTo>
                  <a:pt x="116" y="377"/>
                </a:lnTo>
                <a:lnTo>
                  <a:pt x="116" y="377"/>
                </a:lnTo>
                <a:lnTo>
                  <a:pt x="116" y="378"/>
                </a:lnTo>
                <a:lnTo>
                  <a:pt x="116" y="378"/>
                </a:lnTo>
                <a:lnTo>
                  <a:pt x="115" y="378"/>
                </a:lnTo>
                <a:lnTo>
                  <a:pt x="115" y="379"/>
                </a:lnTo>
                <a:lnTo>
                  <a:pt x="115" y="379"/>
                </a:lnTo>
                <a:lnTo>
                  <a:pt x="115" y="379"/>
                </a:lnTo>
                <a:lnTo>
                  <a:pt x="115" y="379"/>
                </a:lnTo>
                <a:lnTo>
                  <a:pt x="115" y="379"/>
                </a:lnTo>
                <a:lnTo>
                  <a:pt x="115" y="379"/>
                </a:lnTo>
                <a:lnTo>
                  <a:pt x="115" y="380"/>
                </a:lnTo>
                <a:lnTo>
                  <a:pt x="115" y="380"/>
                </a:lnTo>
                <a:lnTo>
                  <a:pt x="114" y="380"/>
                </a:lnTo>
                <a:lnTo>
                  <a:pt x="114" y="380"/>
                </a:lnTo>
                <a:lnTo>
                  <a:pt x="114" y="381"/>
                </a:lnTo>
                <a:lnTo>
                  <a:pt x="114" y="381"/>
                </a:lnTo>
                <a:lnTo>
                  <a:pt x="114" y="381"/>
                </a:lnTo>
                <a:lnTo>
                  <a:pt x="114" y="381"/>
                </a:lnTo>
                <a:lnTo>
                  <a:pt x="114" y="381"/>
                </a:lnTo>
                <a:lnTo>
                  <a:pt x="114" y="381"/>
                </a:lnTo>
                <a:lnTo>
                  <a:pt x="114" y="382"/>
                </a:lnTo>
                <a:lnTo>
                  <a:pt x="114" y="382"/>
                </a:lnTo>
                <a:lnTo>
                  <a:pt x="114" y="382"/>
                </a:lnTo>
                <a:lnTo>
                  <a:pt x="113" y="383"/>
                </a:lnTo>
                <a:lnTo>
                  <a:pt x="113" y="383"/>
                </a:lnTo>
                <a:lnTo>
                  <a:pt x="113" y="383"/>
                </a:lnTo>
                <a:lnTo>
                  <a:pt x="113" y="383"/>
                </a:lnTo>
                <a:lnTo>
                  <a:pt x="112" y="384"/>
                </a:lnTo>
                <a:lnTo>
                  <a:pt x="112" y="384"/>
                </a:lnTo>
                <a:lnTo>
                  <a:pt x="112" y="384"/>
                </a:lnTo>
                <a:lnTo>
                  <a:pt x="111" y="384"/>
                </a:lnTo>
                <a:lnTo>
                  <a:pt x="111" y="384"/>
                </a:lnTo>
                <a:lnTo>
                  <a:pt x="111" y="384"/>
                </a:lnTo>
                <a:lnTo>
                  <a:pt x="111" y="385"/>
                </a:lnTo>
                <a:lnTo>
                  <a:pt x="111" y="385"/>
                </a:lnTo>
                <a:lnTo>
                  <a:pt x="111" y="385"/>
                </a:lnTo>
                <a:lnTo>
                  <a:pt x="111" y="385"/>
                </a:lnTo>
                <a:lnTo>
                  <a:pt x="111" y="385"/>
                </a:lnTo>
                <a:lnTo>
                  <a:pt x="112" y="386"/>
                </a:lnTo>
                <a:lnTo>
                  <a:pt x="112" y="386"/>
                </a:lnTo>
                <a:lnTo>
                  <a:pt x="112" y="386"/>
                </a:lnTo>
                <a:lnTo>
                  <a:pt x="112" y="386"/>
                </a:lnTo>
                <a:lnTo>
                  <a:pt x="112" y="387"/>
                </a:lnTo>
                <a:lnTo>
                  <a:pt x="112" y="387"/>
                </a:lnTo>
                <a:lnTo>
                  <a:pt x="112" y="387"/>
                </a:lnTo>
                <a:lnTo>
                  <a:pt x="112" y="387"/>
                </a:lnTo>
                <a:lnTo>
                  <a:pt x="112" y="387"/>
                </a:lnTo>
                <a:lnTo>
                  <a:pt x="112" y="387"/>
                </a:lnTo>
                <a:lnTo>
                  <a:pt x="112" y="387"/>
                </a:lnTo>
                <a:lnTo>
                  <a:pt x="112" y="388"/>
                </a:lnTo>
                <a:lnTo>
                  <a:pt x="112" y="388"/>
                </a:lnTo>
                <a:lnTo>
                  <a:pt x="112" y="388"/>
                </a:lnTo>
                <a:lnTo>
                  <a:pt x="112" y="388"/>
                </a:lnTo>
                <a:lnTo>
                  <a:pt x="112" y="388"/>
                </a:lnTo>
                <a:lnTo>
                  <a:pt x="112" y="388"/>
                </a:lnTo>
                <a:lnTo>
                  <a:pt x="112" y="388"/>
                </a:lnTo>
                <a:lnTo>
                  <a:pt x="112" y="388"/>
                </a:lnTo>
                <a:lnTo>
                  <a:pt x="112" y="388"/>
                </a:lnTo>
                <a:lnTo>
                  <a:pt x="112" y="388"/>
                </a:lnTo>
                <a:lnTo>
                  <a:pt x="112" y="388"/>
                </a:lnTo>
                <a:lnTo>
                  <a:pt x="112" y="389"/>
                </a:lnTo>
                <a:lnTo>
                  <a:pt x="112" y="389"/>
                </a:lnTo>
                <a:lnTo>
                  <a:pt x="112" y="389"/>
                </a:lnTo>
                <a:lnTo>
                  <a:pt x="112" y="389"/>
                </a:lnTo>
                <a:lnTo>
                  <a:pt x="112" y="389"/>
                </a:lnTo>
                <a:lnTo>
                  <a:pt x="112" y="389"/>
                </a:lnTo>
                <a:lnTo>
                  <a:pt x="111" y="389"/>
                </a:lnTo>
                <a:lnTo>
                  <a:pt x="111" y="389"/>
                </a:lnTo>
                <a:lnTo>
                  <a:pt x="111" y="389"/>
                </a:lnTo>
                <a:lnTo>
                  <a:pt x="111" y="390"/>
                </a:lnTo>
                <a:lnTo>
                  <a:pt x="111" y="390"/>
                </a:lnTo>
                <a:lnTo>
                  <a:pt x="111" y="390"/>
                </a:lnTo>
                <a:lnTo>
                  <a:pt x="111" y="390"/>
                </a:lnTo>
                <a:lnTo>
                  <a:pt x="111" y="391"/>
                </a:lnTo>
                <a:lnTo>
                  <a:pt x="110" y="391"/>
                </a:lnTo>
                <a:lnTo>
                  <a:pt x="110" y="391"/>
                </a:lnTo>
                <a:lnTo>
                  <a:pt x="110" y="392"/>
                </a:lnTo>
                <a:lnTo>
                  <a:pt x="110" y="392"/>
                </a:lnTo>
                <a:lnTo>
                  <a:pt x="110" y="393"/>
                </a:lnTo>
                <a:lnTo>
                  <a:pt x="110" y="393"/>
                </a:lnTo>
                <a:lnTo>
                  <a:pt x="110" y="393"/>
                </a:lnTo>
                <a:lnTo>
                  <a:pt x="110" y="394"/>
                </a:lnTo>
                <a:lnTo>
                  <a:pt x="110" y="394"/>
                </a:lnTo>
                <a:lnTo>
                  <a:pt x="109" y="394"/>
                </a:lnTo>
                <a:lnTo>
                  <a:pt x="109" y="395"/>
                </a:lnTo>
                <a:lnTo>
                  <a:pt x="109" y="395"/>
                </a:lnTo>
                <a:lnTo>
                  <a:pt x="109" y="395"/>
                </a:lnTo>
                <a:lnTo>
                  <a:pt x="109" y="395"/>
                </a:lnTo>
                <a:lnTo>
                  <a:pt x="109" y="396"/>
                </a:lnTo>
                <a:lnTo>
                  <a:pt x="109" y="396"/>
                </a:lnTo>
                <a:lnTo>
                  <a:pt x="109" y="397"/>
                </a:lnTo>
                <a:lnTo>
                  <a:pt x="109" y="397"/>
                </a:lnTo>
                <a:lnTo>
                  <a:pt x="109" y="397"/>
                </a:lnTo>
                <a:lnTo>
                  <a:pt x="109" y="398"/>
                </a:lnTo>
                <a:lnTo>
                  <a:pt x="109" y="398"/>
                </a:lnTo>
                <a:lnTo>
                  <a:pt x="109" y="398"/>
                </a:lnTo>
                <a:lnTo>
                  <a:pt x="109" y="398"/>
                </a:lnTo>
                <a:lnTo>
                  <a:pt x="109" y="399"/>
                </a:lnTo>
                <a:lnTo>
                  <a:pt x="109" y="399"/>
                </a:lnTo>
                <a:lnTo>
                  <a:pt x="110" y="400"/>
                </a:lnTo>
                <a:lnTo>
                  <a:pt x="110" y="400"/>
                </a:lnTo>
                <a:lnTo>
                  <a:pt x="111" y="402"/>
                </a:lnTo>
                <a:lnTo>
                  <a:pt x="111" y="402"/>
                </a:lnTo>
                <a:lnTo>
                  <a:pt x="111" y="402"/>
                </a:lnTo>
                <a:lnTo>
                  <a:pt x="111" y="402"/>
                </a:lnTo>
                <a:lnTo>
                  <a:pt x="112" y="402"/>
                </a:lnTo>
                <a:lnTo>
                  <a:pt x="112" y="402"/>
                </a:lnTo>
                <a:lnTo>
                  <a:pt x="112" y="402"/>
                </a:lnTo>
                <a:lnTo>
                  <a:pt x="112" y="402"/>
                </a:lnTo>
                <a:lnTo>
                  <a:pt x="112" y="403"/>
                </a:lnTo>
                <a:lnTo>
                  <a:pt x="112" y="403"/>
                </a:lnTo>
                <a:lnTo>
                  <a:pt x="112" y="403"/>
                </a:lnTo>
                <a:lnTo>
                  <a:pt x="113" y="403"/>
                </a:lnTo>
                <a:lnTo>
                  <a:pt x="113" y="403"/>
                </a:lnTo>
                <a:lnTo>
                  <a:pt x="113" y="403"/>
                </a:lnTo>
                <a:lnTo>
                  <a:pt x="113" y="404"/>
                </a:lnTo>
                <a:lnTo>
                  <a:pt x="113" y="404"/>
                </a:lnTo>
                <a:lnTo>
                  <a:pt x="113" y="404"/>
                </a:lnTo>
                <a:lnTo>
                  <a:pt x="113" y="404"/>
                </a:lnTo>
                <a:lnTo>
                  <a:pt x="113" y="404"/>
                </a:lnTo>
                <a:lnTo>
                  <a:pt x="113" y="405"/>
                </a:lnTo>
                <a:lnTo>
                  <a:pt x="113" y="405"/>
                </a:lnTo>
                <a:lnTo>
                  <a:pt x="113" y="405"/>
                </a:lnTo>
                <a:lnTo>
                  <a:pt x="113" y="406"/>
                </a:lnTo>
                <a:lnTo>
                  <a:pt x="113" y="406"/>
                </a:lnTo>
                <a:lnTo>
                  <a:pt x="113" y="406"/>
                </a:lnTo>
                <a:lnTo>
                  <a:pt x="113" y="406"/>
                </a:lnTo>
                <a:lnTo>
                  <a:pt x="113" y="406"/>
                </a:lnTo>
                <a:lnTo>
                  <a:pt x="113" y="407"/>
                </a:lnTo>
                <a:lnTo>
                  <a:pt x="113" y="407"/>
                </a:lnTo>
                <a:lnTo>
                  <a:pt x="113" y="407"/>
                </a:lnTo>
                <a:lnTo>
                  <a:pt x="113" y="407"/>
                </a:lnTo>
                <a:lnTo>
                  <a:pt x="113" y="407"/>
                </a:lnTo>
                <a:lnTo>
                  <a:pt x="113" y="408"/>
                </a:lnTo>
                <a:lnTo>
                  <a:pt x="113" y="408"/>
                </a:lnTo>
                <a:lnTo>
                  <a:pt x="113" y="409"/>
                </a:lnTo>
                <a:lnTo>
                  <a:pt x="113" y="409"/>
                </a:lnTo>
                <a:lnTo>
                  <a:pt x="113" y="409"/>
                </a:lnTo>
                <a:lnTo>
                  <a:pt x="113" y="409"/>
                </a:lnTo>
                <a:lnTo>
                  <a:pt x="113" y="409"/>
                </a:lnTo>
                <a:lnTo>
                  <a:pt x="113" y="410"/>
                </a:lnTo>
                <a:lnTo>
                  <a:pt x="113" y="410"/>
                </a:lnTo>
                <a:lnTo>
                  <a:pt x="113" y="410"/>
                </a:lnTo>
                <a:lnTo>
                  <a:pt x="113" y="411"/>
                </a:lnTo>
                <a:lnTo>
                  <a:pt x="113" y="411"/>
                </a:lnTo>
                <a:lnTo>
                  <a:pt x="112" y="412"/>
                </a:lnTo>
                <a:lnTo>
                  <a:pt x="112" y="412"/>
                </a:lnTo>
                <a:lnTo>
                  <a:pt x="112" y="412"/>
                </a:lnTo>
                <a:lnTo>
                  <a:pt x="112" y="413"/>
                </a:lnTo>
                <a:lnTo>
                  <a:pt x="112" y="414"/>
                </a:lnTo>
                <a:lnTo>
                  <a:pt x="112" y="414"/>
                </a:lnTo>
                <a:lnTo>
                  <a:pt x="113" y="415"/>
                </a:lnTo>
                <a:lnTo>
                  <a:pt x="113" y="415"/>
                </a:lnTo>
                <a:lnTo>
                  <a:pt x="113" y="416"/>
                </a:lnTo>
                <a:lnTo>
                  <a:pt x="113" y="416"/>
                </a:lnTo>
                <a:lnTo>
                  <a:pt x="113" y="417"/>
                </a:lnTo>
                <a:lnTo>
                  <a:pt x="113" y="418"/>
                </a:lnTo>
                <a:lnTo>
                  <a:pt x="113" y="418"/>
                </a:lnTo>
                <a:lnTo>
                  <a:pt x="113" y="419"/>
                </a:lnTo>
                <a:lnTo>
                  <a:pt x="113" y="419"/>
                </a:lnTo>
                <a:lnTo>
                  <a:pt x="113" y="420"/>
                </a:lnTo>
                <a:lnTo>
                  <a:pt x="113" y="421"/>
                </a:lnTo>
                <a:lnTo>
                  <a:pt x="113" y="421"/>
                </a:lnTo>
                <a:lnTo>
                  <a:pt x="113" y="421"/>
                </a:lnTo>
                <a:lnTo>
                  <a:pt x="114" y="422"/>
                </a:lnTo>
                <a:lnTo>
                  <a:pt x="114" y="422"/>
                </a:lnTo>
                <a:lnTo>
                  <a:pt x="114" y="422"/>
                </a:lnTo>
                <a:lnTo>
                  <a:pt x="115" y="422"/>
                </a:lnTo>
                <a:lnTo>
                  <a:pt x="115" y="422"/>
                </a:lnTo>
                <a:lnTo>
                  <a:pt x="115" y="422"/>
                </a:lnTo>
                <a:lnTo>
                  <a:pt x="115" y="423"/>
                </a:lnTo>
                <a:lnTo>
                  <a:pt x="115" y="424"/>
                </a:lnTo>
                <a:lnTo>
                  <a:pt x="114" y="425"/>
                </a:lnTo>
                <a:lnTo>
                  <a:pt x="114" y="426"/>
                </a:lnTo>
                <a:lnTo>
                  <a:pt x="114" y="426"/>
                </a:lnTo>
                <a:lnTo>
                  <a:pt x="114" y="427"/>
                </a:lnTo>
                <a:lnTo>
                  <a:pt x="114" y="427"/>
                </a:lnTo>
                <a:lnTo>
                  <a:pt x="114" y="427"/>
                </a:lnTo>
                <a:lnTo>
                  <a:pt x="114" y="427"/>
                </a:lnTo>
                <a:lnTo>
                  <a:pt x="114" y="428"/>
                </a:lnTo>
                <a:lnTo>
                  <a:pt x="114" y="428"/>
                </a:lnTo>
                <a:lnTo>
                  <a:pt x="113" y="429"/>
                </a:lnTo>
                <a:lnTo>
                  <a:pt x="113" y="429"/>
                </a:lnTo>
                <a:lnTo>
                  <a:pt x="113" y="430"/>
                </a:lnTo>
                <a:lnTo>
                  <a:pt x="113" y="430"/>
                </a:lnTo>
                <a:lnTo>
                  <a:pt x="113" y="430"/>
                </a:lnTo>
                <a:lnTo>
                  <a:pt x="113" y="431"/>
                </a:lnTo>
                <a:lnTo>
                  <a:pt x="113" y="431"/>
                </a:lnTo>
                <a:lnTo>
                  <a:pt x="113" y="431"/>
                </a:lnTo>
                <a:lnTo>
                  <a:pt x="113" y="431"/>
                </a:lnTo>
                <a:lnTo>
                  <a:pt x="112" y="432"/>
                </a:lnTo>
                <a:lnTo>
                  <a:pt x="112" y="432"/>
                </a:lnTo>
                <a:lnTo>
                  <a:pt x="112" y="433"/>
                </a:lnTo>
                <a:lnTo>
                  <a:pt x="112" y="433"/>
                </a:lnTo>
                <a:lnTo>
                  <a:pt x="111" y="434"/>
                </a:lnTo>
                <a:lnTo>
                  <a:pt x="111" y="435"/>
                </a:lnTo>
                <a:lnTo>
                  <a:pt x="110" y="435"/>
                </a:lnTo>
                <a:lnTo>
                  <a:pt x="110" y="436"/>
                </a:lnTo>
                <a:lnTo>
                  <a:pt x="110" y="436"/>
                </a:lnTo>
                <a:lnTo>
                  <a:pt x="109" y="437"/>
                </a:lnTo>
                <a:lnTo>
                  <a:pt x="109" y="437"/>
                </a:lnTo>
                <a:lnTo>
                  <a:pt x="108" y="437"/>
                </a:lnTo>
                <a:lnTo>
                  <a:pt x="108" y="437"/>
                </a:lnTo>
                <a:lnTo>
                  <a:pt x="108" y="438"/>
                </a:lnTo>
                <a:lnTo>
                  <a:pt x="108" y="438"/>
                </a:lnTo>
                <a:lnTo>
                  <a:pt x="108" y="438"/>
                </a:lnTo>
                <a:lnTo>
                  <a:pt x="107" y="438"/>
                </a:lnTo>
                <a:lnTo>
                  <a:pt x="107" y="438"/>
                </a:lnTo>
                <a:lnTo>
                  <a:pt x="107" y="439"/>
                </a:lnTo>
                <a:lnTo>
                  <a:pt x="106" y="438"/>
                </a:lnTo>
                <a:lnTo>
                  <a:pt x="106" y="438"/>
                </a:lnTo>
                <a:lnTo>
                  <a:pt x="107" y="437"/>
                </a:lnTo>
                <a:lnTo>
                  <a:pt x="107" y="436"/>
                </a:lnTo>
                <a:lnTo>
                  <a:pt x="107" y="436"/>
                </a:lnTo>
                <a:lnTo>
                  <a:pt x="107" y="436"/>
                </a:lnTo>
                <a:lnTo>
                  <a:pt x="107" y="435"/>
                </a:lnTo>
                <a:lnTo>
                  <a:pt x="107" y="435"/>
                </a:lnTo>
                <a:lnTo>
                  <a:pt x="107" y="434"/>
                </a:lnTo>
                <a:lnTo>
                  <a:pt x="107" y="434"/>
                </a:lnTo>
                <a:lnTo>
                  <a:pt x="107" y="433"/>
                </a:lnTo>
                <a:lnTo>
                  <a:pt x="108" y="433"/>
                </a:lnTo>
                <a:lnTo>
                  <a:pt x="108" y="433"/>
                </a:lnTo>
                <a:lnTo>
                  <a:pt x="108" y="432"/>
                </a:lnTo>
                <a:lnTo>
                  <a:pt x="108" y="432"/>
                </a:lnTo>
                <a:lnTo>
                  <a:pt x="108" y="432"/>
                </a:lnTo>
                <a:lnTo>
                  <a:pt x="108" y="432"/>
                </a:lnTo>
                <a:lnTo>
                  <a:pt x="108" y="431"/>
                </a:lnTo>
                <a:lnTo>
                  <a:pt x="108" y="432"/>
                </a:lnTo>
                <a:lnTo>
                  <a:pt x="108" y="432"/>
                </a:lnTo>
                <a:lnTo>
                  <a:pt x="107" y="432"/>
                </a:lnTo>
                <a:lnTo>
                  <a:pt x="107" y="432"/>
                </a:lnTo>
                <a:lnTo>
                  <a:pt x="106" y="431"/>
                </a:lnTo>
                <a:lnTo>
                  <a:pt x="106" y="431"/>
                </a:lnTo>
                <a:lnTo>
                  <a:pt x="106" y="431"/>
                </a:lnTo>
                <a:lnTo>
                  <a:pt x="105" y="431"/>
                </a:lnTo>
                <a:lnTo>
                  <a:pt x="105" y="431"/>
                </a:lnTo>
                <a:lnTo>
                  <a:pt x="105" y="431"/>
                </a:lnTo>
                <a:lnTo>
                  <a:pt x="105" y="431"/>
                </a:lnTo>
                <a:lnTo>
                  <a:pt x="104" y="431"/>
                </a:lnTo>
                <a:lnTo>
                  <a:pt x="104" y="431"/>
                </a:lnTo>
                <a:lnTo>
                  <a:pt x="104" y="431"/>
                </a:lnTo>
                <a:lnTo>
                  <a:pt x="103" y="432"/>
                </a:lnTo>
                <a:lnTo>
                  <a:pt x="103" y="433"/>
                </a:lnTo>
                <a:lnTo>
                  <a:pt x="103" y="433"/>
                </a:lnTo>
                <a:lnTo>
                  <a:pt x="102" y="434"/>
                </a:lnTo>
                <a:lnTo>
                  <a:pt x="101" y="434"/>
                </a:lnTo>
                <a:lnTo>
                  <a:pt x="101" y="434"/>
                </a:lnTo>
                <a:lnTo>
                  <a:pt x="101" y="435"/>
                </a:lnTo>
                <a:lnTo>
                  <a:pt x="100" y="435"/>
                </a:lnTo>
                <a:lnTo>
                  <a:pt x="100" y="435"/>
                </a:lnTo>
                <a:lnTo>
                  <a:pt x="100" y="435"/>
                </a:lnTo>
                <a:lnTo>
                  <a:pt x="100" y="436"/>
                </a:lnTo>
                <a:lnTo>
                  <a:pt x="100" y="436"/>
                </a:lnTo>
                <a:lnTo>
                  <a:pt x="100" y="436"/>
                </a:lnTo>
                <a:lnTo>
                  <a:pt x="100" y="436"/>
                </a:lnTo>
                <a:lnTo>
                  <a:pt x="99" y="436"/>
                </a:lnTo>
                <a:lnTo>
                  <a:pt x="99" y="437"/>
                </a:lnTo>
                <a:lnTo>
                  <a:pt x="99" y="437"/>
                </a:lnTo>
                <a:lnTo>
                  <a:pt x="99" y="438"/>
                </a:lnTo>
                <a:lnTo>
                  <a:pt x="98" y="438"/>
                </a:lnTo>
                <a:lnTo>
                  <a:pt x="98" y="438"/>
                </a:lnTo>
                <a:lnTo>
                  <a:pt x="98" y="439"/>
                </a:lnTo>
                <a:lnTo>
                  <a:pt x="98" y="438"/>
                </a:lnTo>
                <a:lnTo>
                  <a:pt x="98" y="438"/>
                </a:lnTo>
                <a:lnTo>
                  <a:pt x="97" y="438"/>
                </a:lnTo>
                <a:lnTo>
                  <a:pt x="97" y="438"/>
                </a:lnTo>
                <a:lnTo>
                  <a:pt x="97" y="438"/>
                </a:lnTo>
                <a:lnTo>
                  <a:pt x="97" y="438"/>
                </a:lnTo>
                <a:lnTo>
                  <a:pt x="97" y="438"/>
                </a:lnTo>
                <a:lnTo>
                  <a:pt x="97" y="438"/>
                </a:lnTo>
                <a:lnTo>
                  <a:pt x="97" y="438"/>
                </a:lnTo>
                <a:lnTo>
                  <a:pt x="96" y="438"/>
                </a:lnTo>
                <a:lnTo>
                  <a:pt x="96" y="438"/>
                </a:lnTo>
                <a:lnTo>
                  <a:pt x="95" y="438"/>
                </a:lnTo>
                <a:lnTo>
                  <a:pt x="95" y="438"/>
                </a:lnTo>
                <a:lnTo>
                  <a:pt x="95" y="438"/>
                </a:lnTo>
                <a:lnTo>
                  <a:pt x="95" y="438"/>
                </a:lnTo>
                <a:lnTo>
                  <a:pt x="95" y="438"/>
                </a:lnTo>
                <a:lnTo>
                  <a:pt x="95" y="439"/>
                </a:lnTo>
                <a:lnTo>
                  <a:pt x="95" y="439"/>
                </a:lnTo>
                <a:lnTo>
                  <a:pt x="95" y="440"/>
                </a:lnTo>
                <a:lnTo>
                  <a:pt x="95" y="440"/>
                </a:lnTo>
                <a:lnTo>
                  <a:pt x="95" y="440"/>
                </a:lnTo>
                <a:lnTo>
                  <a:pt x="95" y="440"/>
                </a:lnTo>
                <a:lnTo>
                  <a:pt x="94" y="440"/>
                </a:lnTo>
                <a:lnTo>
                  <a:pt x="94" y="440"/>
                </a:lnTo>
                <a:lnTo>
                  <a:pt x="94" y="440"/>
                </a:lnTo>
                <a:lnTo>
                  <a:pt x="93" y="440"/>
                </a:lnTo>
                <a:lnTo>
                  <a:pt x="93" y="440"/>
                </a:lnTo>
                <a:lnTo>
                  <a:pt x="92" y="440"/>
                </a:lnTo>
                <a:lnTo>
                  <a:pt x="92" y="440"/>
                </a:lnTo>
                <a:lnTo>
                  <a:pt x="92" y="440"/>
                </a:lnTo>
                <a:lnTo>
                  <a:pt x="91" y="440"/>
                </a:lnTo>
                <a:lnTo>
                  <a:pt x="91" y="441"/>
                </a:lnTo>
                <a:lnTo>
                  <a:pt x="91" y="441"/>
                </a:lnTo>
                <a:lnTo>
                  <a:pt x="90" y="441"/>
                </a:lnTo>
                <a:lnTo>
                  <a:pt x="90" y="441"/>
                </a:lnTo>
                <a:lnTo>
                  <a:pt x="90" y="441"/>
                </a:lnTo>
                <a:lnTo>
                  <a:pt x="90" y="441"/>
                </a:lnTo>
                <a:lnTo>
                  <a:pt x="89" y="442"/>
                </a:lnTo>
                <a:lnTo>
                  <a:pt x="89" y="442"/>
                </a:lnTo>
                <a:lnTo>
                  <a:pt x="89" y="442"/>
                </a:lnTo>
                <a:lnTo>
                  <a:pt x="89" y="442"/>
                </a:lnTo>
                <a:lnTo>
                  <a:pt x="88" y="442"/>
                </a:lnTo>
                <a:lnTo>
                  <a:pt x="88" y="442"/>
                </a:lnTo>
                <a:lnTo>
                  <a:pt x="88" y="442"/>
                </a:lnTo>
                <a:lnTo>
                  <a:pt x="87" y="442"/>
                </a:lnTo>
                <a:lnTo>
                  <a:pt x="87" y="442"/>
                </a:lnTo>
                <a:lnTo>
                  <a:pt x="87" y="442"/>
                </a:lnTo>
                <a:lnTo>
                  <a:pt x="86" y="442"/>
                </a:lnTo>
                <a:lnTo>
                  <a:pt x="86" y="442"/>
                </a:lnTo>
                <a:lnTo>
                  <a:pt x="86" y="442"/>
                </a:lnTo>
                <a:lnTo>
                  <a:pt x="86" y="442"/>
                </a:lnTo>
                <a:lnTo>
                  <a:pt x="86" y="442"/>
                </a:lnTo>
                <a:lnTo>
                  <a:pt x="86" y="443"/>
                </a:lnTo>
                <a:lnTo>
                  <a:pt x="86" y="443"/>
                </a:lnTo>
                <a:lnTo>
                  <a:pt x="86" y="443"/>
                </a:lnTo>
                <a:lnTo>
                  <a:pt x="87" y="445"/>
                </a:lnTo>
                <a:lnTo>
                  <a:pt x="87" y="446"/>
                </a:lnTo>
                <a:lnTo>
                  <a:pt x="87" y="446"/>
                </a:lnTo>
                <a:lnTo>
                  <a:pt x="87" y="447"/>
                </a:lnTo>
                <a:lnTo>
                  <a:pt x="87" y="448"/>
                </a:lnTo>
                <a:lnTo>
                  <a:pt x="87" y="449"/>
                </a:lnTo>
                <a:lnTo>
                  <a:pt x="87" y="449"/>
                </a:lnTo>
                <a:lnTo>
                  <a:pt x="87" y="450"/>
                </a:lnTo>
                <a:lnTo>
                  <a:pt x="87" y="450"/>
                </a:lnTo>
                <a:lnTo>
                  <a:pt x="87" y="451"/>
                </a:lnTo>
                <a:lnTo>
                  <a:pt x="87" y="451"/>
                </a:lnTo>
                <a:lnTo>
                  <a:pt x="87" y="452"/>
                </a:lnTo>
                <a:lnTo>
                  <a:pt x="87" y="452"/>
                </a:lnTo>
                <a:lnTo>
                  <a:pt x="87" y="453"/>
                </a:lnTo>
                <a:lnTo>
                  <a:pt x="87" y="453"/>
                </a:lnTo>
                <a:lnTo>
                  <a:pt x="87" y="453"/>
                </a:lnTo>
                <a:lnTo>
                  <a:pt x="87" y="453"/>
                </a:lnTo>
                <a:lnTo>
                  <a:pt x="87" y="454"/>
                </a:lnTo>
                <a:lnTo>
                  <a:pt x="87" y="454"/>
                </a:lnTo>
                <a:lnTo>
                  <a:pt x="87" y="454"/>
                </a:lnTo>
                <a:lnTo>
                  <a:pt x="87" y="454"/>
                </a:lnTo>
                <a:lnTo>
                  <a:pt x="87" y="454"/>
                </a:lnTo>
                <a:lnTo>
                  <a:pt x="87" y="454"/>
                </a:lnTo>
                <a:lnTo>
                  <a:pt x="87" y="454"/>
                </a:lnTo>
                <a:lnTo>
                  <a:pt x="86" y="455"/>
                </a:lnTo>
                <a:lnTo>
                  <a:pt x="86" y="455"/>
                </a:lnTo>
                <a:lnTo>
                  <a:pt x="86" y="456"/>
                </a:lnTo>
                <a:lnTo>
                  <a:pt x="86" y="456"/>
                </a:lnTo>
                <a:lnTo>
                  <a:pt x="86" y="456"/>
                </a:lnTo>
                <a:lnTo>
                  <a:pt x="85" y="456"/>
                </a:lnTo>
                <a:lnTo>
                  <a:pt x="85" y="457"/>
                </a:lnTo>
                <a:lnTo>
                  <a:pt x="85" y="457"/>
                </a:lnTo>
                <a:lnTo>
                  <a:pt x="84" y="457"/>
                </a:lnTo>
                <a:lnTo>
                  <a:pt x="84" y="457"/>
                </a:lnTo>
                <a:lnTo>
                  <a:pt x="84" y="458"/>
                </a:lnTo>
                <a:lnTo>
                  <a:pt x="84" y="458"/>
                </a:lnTo>
                <a:lnTo>
                  <a:pt x="84" y="458"/>
                </a:lnTo>
                <a:lnTo>
                  <a:pt x="84" y="458"/>
                </a:lnTo>
                <a:lnTo>
                  <a:pt x="84" y="459"/>
                </a:lnTo>
                <a:lnTo>
                  <a:pt x="84" y="459"/>
                </a:lnTo>
                <a:lnTo>
                  <a:pt x="83" y="460"/>
                </a:lnTo>
                <a:lnTo>
                  <a:pt x="83" y="460"/>
                </a:lnTo>
                <a:lnTo>
                  <a:pt x="83" y="460"/>
                </a:lnTo>
                <a:lnTo>
                  <a:pt x="83" y="460"/>
                </a:lnTo>
                <a:lnTo>
                  <a:pt x="83" y="461"/>
                </a:lnTo>
                <a:lnTo>
                  <a:pt x="83" y="461"/>
                </a:lnTo>
                <a:lnTo>
                  <a:pt x="83" y="461"/>
                </a:lnTo>
                <a:lnTo>
                  <a:pt x="83" y="461"/>
                </a:lnTo>
                <a:lnTo>
                  <a:pt x="82" y="461"/>
                </a:lnTo>
                <a:lnTo>
                  <a:pt x="82" y="462"/>
                </a:lnTo>
                <a:lnTo>
                  <a:pt x="82" y="462"/>
                </a:lnTo>
                <a:lnTo>
                  <a:pt x="82" y="462"/>
                </a:lnTo>
                <a:lnTo>
                  <a:pt x="82" y="462"/>
                </a:lnTo>
                <a:lnTo>
                  <a:pt x="82" y="462"/>
                </a:lnTo>
                <a:lnTo>
                  <a:pt x="82" y="462"/>
                </a:lnTo>
                <a:lnTo>
                  <a:pt x="82" y="462"/>
                </a:lnTo>
                <a:lnTo>
                  <a:pt x="82" y="463"/>
                </a:lnTo>
                <a:lnTo>
                  <a:pt x="82" y="463"/>
                </a:lnTo>
                <a:lnTo>
                  <a:pt x="82" y="463"/>
                </a:lnTo>
                <a:lnTo>
                  <a:pt x="82" y="463"/>
                </a:lnTo>
                <a:lnTo>
                  <a:pt x="82" y="463"/>
                </a:lnTo>
                <a:lnTo>
                  <a:pt x="82" y="464"/>
                </a:lnTo>
                <a:lnTo>
                  <a:pt x="82" y="466"/>
                </a:lnTo>
                <a:lnTo>
                  <a:pt x="82" y="466"/>
                </a:lnTo>
                <a:lnTo>
                  <a:pt x="81" y="467"/>
                </a:lnTo>
                <a:lnTo>
                  <a:pt x="81" y="467"/>
                </a:lnTo>
                <a:lnTo>
                  <a:pt x="81" y="467"/>
                </a:lnTo>
                <a:lnTo>
                  <a:pt x="81" y="468"/>
                </a:lnTo>
                <a:lnTo>
                  <a:pt x="81" y="468"/>
                </a:lnTo>
                <a:lnTo>
                  <a:pt x="81" y="468"/>
                </a:lnTo>
                <a:lnTo>
                  <a:pt x="81" y="468"/>
                </a:lnTo>
                <a:lnTo>
                  <a:pt x="81" y="469"/>
                </a:lnTo>
                <a:lnTo>
                  <a:pt x="80" y="471"/>
                </a:lnTo>
                <a:lnTo>
                  <a:pt x="79" y="476"/>
                </a:lnTo>
                <a:lnTo>
                  <a:pt x="78" y="481"/>
                </a:lnTo>
                <a:lnTo>
                  <a:pt x="77" y="483"/>
                </a:lnTo>
                <a:lnTo>
                  <a:pt x="77" y="484"/>
                </a:lnTo>
                <a:lnTo>
                  <a:pt x="76" y="488"/>
                </a:lnTo>
                <a:lnTo>
                  <a:pt x="75" y="489"/>
                </a:lnTo>
                <a:lnTo>
                  <a:pt x="73" y="497"/>
                </a:lnTo>
                <a:lnTo>
                  <a:pt x="73" y="497"/>
                </a:lnTo>
                <a:lnTo>
                  <a:pt x="73" y="499"/>
                </a:lnTo>
                <a:lnTo>
                  <a:pt x="72" y="501"/>
                </a:lnTo>
                <a:lnTo>
                  <a:pt x="71" y="504"/>
                </a:lnTo>
                <a:lnTo>
                  <a:pt x="71" y="504"/>
                </a:lnTo>
                <a:lnTo>
                  <a:pt x="71" y="506"/>
                </a:lnTo>
                <a:lnTo>
                  <a:pt x="70" y="509"/>
                </a:lnTo>
                <a:lnTo>
                  <a:pt x="70" y="510"/>
                </a:lnTo>
                <a:lnTo>
                  <a:pt x="69" y="511"/>
                </a:lnTo>
                <a:lnTo>
                  <a:pt x="69" y="512"/>
                </a:lnTo>
                <a:lnTo>
                  <a:pt x="69" y="512"/>
                </a:lnTo>
                <a:lnTo>
                  <a:pt x="69" y="512"/>
                </a:lnTo>
                <a:lnTo>
                  <a:pt x="69" y="514"/>
                </a:lnTo>
                <a:lnTo>
                  <a:pt x="68" y="516"/>
                </a:lnTo>
                <a:lnTo>
                  <a:pt x="68" y="516"/>
                </a:lnTo>
                <a:lnTo>
                  <a:pt x="68" y="517"/>
                </a:lnTo>
                <a:lnTo>
                  <a:pt x="67" y="519"/>
                </a:lnTo>
                <a:lnTo>
                  <a:pt x="67" y="520"/>
                </a:lnTo>
                <a:lnTo>
                  <a:pt x="67" y="520"/>
                </a:lnTo>
                <a:lnTo>
                  <a:pt x="67" y="521"/>
                </a:lnTo>
                <a:lnTo>
                  <a:pt x="67" y="521"/>
                </a:lnTo>
                <a:lnTo>
                  <a:pt x="67" y="521"/>
                </a:lnTo>
                <a:lnTo>
                  <a:pt x="66" y="521"/>
                </a:lnTo>
                <a:lnTo>
                  <a:pt x="66" y="521"/>
                </a:lnTo>
                <a:lnTo>
                  <a:pt x="66" y="521"/>
                </a:lnTo>
                <a:lnTo>
                  <a:pt x="66" y="522"/>
                </a:lnTo>
                <a:lnTo>
                  <a:pt x="66" y="522"/>
                </a:lnTo>
                <a:lnTo>
                  <a:pt x="66" y="522"/>
                </a:lnTo>
                <a:lnTo>
                  <a:pt x="66" y="522"/>
                </a:lnTo>
                <a:lnTo>
                  <a:pt x="66" y="523"/>
                </a:lnTo>
                <a:lnTo>
                  <a:pt x="66" y="523"/>
                </a:lnTo>
                <a:lnTo>
                  <a:pt x="66" y="523"/>
                </a:lnTo>
                <a:lnTo>
                  <a:pt x="65" y="524"/>
                </a:lnTo>
                <a:lnTo>
                  <a:pt x="65" y="524"/>
                </a:lnTo>
                <a:lnTo>
                  <a:pt x="65" y="525"/>
                </a:lnTo>
                <a:lnTo>
                  <a:pt x="63" y="528"/>
                </a:lnTo>
                <a:lnTo>
                  <a:pt x="60" y="531"/>
                </a:lnTo>
                <a:lnTo>
                  <a:pt x="60" y="532"/>
                </a:lnTo>
                <a:lnTo>
                  <a:pt x="60" y="533"/>
                </a:lnTo>
                <a:lnTo>
                  <a:pt x="59" y="533"/>
                </a:lnTo>
                <a:lnTo>
                  <a:pt x="59" y="534"/>
                </a:lnTo>
                <a:lnTo>
                  <a:pt x="58" y="534"/>
                </a:lnTo>
                <a:lnTo>
                  <a:pt x="58" y="535"/>
                </a:lnTo>
                <a:lnTo>
                  <a:pt x="57" y="535"/>
                </a:lnTo>
                <a:lnTo>
                  <a:pt x="56" y="536"/>
                </a:lnTo>
                <a:lnTo>
                  <a:pt x="54" y="537"/>
                </a:lnTo>
                <a:lnTo>
                  <a:pt x="54" y="538"/>
                </a:lnTo>
                <a:lnTo>
                  <a:pt x="53" y="539"/>
                </a:lnTo>
                <a:lnTo>
                  <a:pt x="52" y="539"/>
                </a:lnTo>
                <a:lnTo>
                  <a:pt x="51" y="540"/>
                </a:lnTo>
                <a:lnTo>
                  <a:pt x="51" y="540"/>
                </a:lnTo>
                <a:lnTo>
                  <a:pt x="50" y="541"/>
                </a:lnTo>
                <a:lnTo>
                  <a:pt x="49" y="541"/>
                </a:lnTo>
                <a:lnTo>
                  <a:pt x="49" y="541"/>
                </a:lnTo>
                <a:lnTo>
                  <a:pt x="49" y="541"/>
                </a:lnTo>
                <a:lnTo>
                  <a:pt x="49" y="541"/>
                </a:lnTo>
                <a:lnTo>
                  <a:pt x="49" y="541"/>
                </a:lnTo>
                <a:lnTo>
                  <a:pt x="48" y="541"/>
                </a:lnTo>
                <a:lnTo>
                  <a:pt x="48" y="541"/>
                </a:lnTo>
                <a:lnTo>
                  <a:pt x="48" y="542"/>
                </a:lnTo>
                <a:lnTo>
                  <a:pt x="48" y="541"/>
                </a:lnTo>
                <a:lnTo>
                  <a:pt x="47" y="541"/>
                </a:lnTo>
                <a:lnTo>
                  <a:pt x="47" y="541"/>
                </a:lnTo>
                <a:lnTo>
                  <a:pt x="46" y="541"/>
                </a:lnTo>
                <a:lnTo>
                  <a:pt x="45" y="541"/>
                </a:lnTo>
                <a:lnTo>
                  <a:pt x="45" y="541"/>
                </a:lnTo>
                <a:lnTo>
                  <a:pt x="44" y="541"/>
                </a:lnTo>
                <a:lnTo>
                  <a:pt x="44" y="541"/>
                </a:lnTo>
                <a:lnTo>
                  <a:pt x="44" y="541"/>
                </a:lnTo>
                <a:lnTo>
                  <a:pt x="44" y="541"/>
                </a:lnTo>
                <a:lnTo>
                  <a:pt x="44" y="540"/>
                </a:lnTo>
                <a:lnTo>
                  <a:pt x="44" y="540"/>
                </a:lnTo>
                <a:lnTo>
                  <a:pt x="44" y="540"/>
                </a:lnTo>
                <a:lnTo>
                  <a:pt x="44" y="539"/>
                </a:lnTo>
                <a:lnTo>
                  <a:pt x="45" y="538"/>
                </a:lnTo>
                <a:lnTo>
                  <a:pt x="44" y="538"/>
                </a:lnTo>
                <a:lnTo>
                  <a:pt x="44" y="537"/>
                </a:lnTo>
                <a:lnTo>
                  <a:pt x="44" y="536"/>
                </a:lnTo>
                <a:lnTo>
                  <a:pt x="44" y="535"/>
                </a:lnTo>
                <a:lnTo>
                  <a:pt x="43" y="534"/>
                </a:lnTo>
                <a:lnTo>
                  <a:pt x="43" y="533"/>
                </a:lnTo>
                <a:lnTo>
                  <a:pt x="43" y="532"/>
                </a:lnTo>
                <a:lnTo>
                  <a:pt x="43" y="531"/>
                </a:lnTo>
                <a:lnTo>
                  <a:pt x="42" y="530"/>
                </a:lnTo>
                <a:lnTo>
                  <a:pt x="42" y="530"/>
                </a:lnTo>
                <a:lnTo>
                  <a:pt x="42" y="530"/>
                </a:lnTo>
                <a:lnTo>
                  <a:pt x="42" y="529"/>
                </a:lnTo>
                <a:lnTo>
                  <a:pt x="42" y="529"/>
                </a:lnTo>
                <a:lnTo>
                  <a:pt x="42" y="529"/>
                </a:lnTo>
                <a:lnTo>
                  <a:pt x="42" y="529"/>
                </a:lnTo>
                <a:lnTo>
                  <a:pt x="42" y="529"/>
                </a:lnTo>
                <a:lnTo>
                  <a:pt x="42" y="529"/>
                </a:lnTo>
                <a:lnTo>
                  <a:pt x="43" y="529"/>
                </a:lnTo>
                <a:lnTo>
                  <a:pt x="43" y="529"/>
                </a:lnTo>
                <a:lnTo>
                  <a:pt x="43" y="529"/>
                </a:lnTo>
                <a:lnTo>
                  <a:pt x="43" y="529"/>
                </a:lnTo>
                <a:lnTo>
                  <a:pt x="43" y="529"/>
                </a:lnTo>
                <a:lnTo>
                  <a:pt x="43" y="528"/>
                </a:lnTo>
                <a:lnTo>
                  <a:pt x="43" y="528"/>
                </a:lnTo>
                <a:lnTo>
                  <a:pt x="43" y="528"/>
                </a:lnTo>
                <a:lnTo>
                  <a:pt x="43" y="528"/>
                </a:lnTo>
                <a:lnTo>
                  <a:pt x="42" y="528"/>
                </a:lnTo>
                <a:lnTo>
                  <a:pt x="42" y="528"/>
                </a:lnTo>
                <a:lnTo>
                  <a:pt x="43" y="528"/>
                </a:lnTo>
                <a:lnTo>
                  <a:pt x="43" y="528"/>
                </a:lnTo>
                <a:lnTo>
                  <a:pt x="43" y="528"/>
                </a:lnTo>
                <a:lnTo>
                  <a:pt x="43" y="528"/>
                </a:lnTo>
                <a:lnTo>
                  <a:pt x="43" y="528"/>
                </a:lnTo>
                <a:lnTo>
                  <a:pt x="43" y="528"/>
                </a:lnTo>
                <a:lnTo>
                  <a:pt x="43" y="528"/>
                </a:lnTo>
                <a:lnTo>
                  <a:pt x="43" y="528"/>
                </a:lnTo>
                <a:lnTo>
                  <a:pt x="43" y="528"/>
                </a:lnTo>
                <a:lnTo>
                  <a:pt x="43" y="527"/>
                </a:lnTo>
                <a:lnTo>
                  <a:pt x="43" y="527"/>
                </a:lnTo>
                <a:lnTo>
                  <a:pt x="43" y="527"/>
                </a:lnTo>
                <a:lnTo>
                  <a:pt x="43" y="527"/>
                </a:lnTo>
                <a:lnTo>
                  <a:pt x="43" y="527"/>
                </a:lnTo>
                <a:lnTo>
                  <a:pt x="43" y="527"/>
                </a:lnTo>
                <a:lnTo>
                  <a:pt x="43" y="527"/>
                </a:lnTo>
                <a:lnTo>
                  <a:pt x="43" y="526"/>
                </a:lnTo>
                <a:lnTo>
                  <a:pt x="43" y="526"/>
                </a:lnTo>
                <a:lnTo>
                  <a:pt x="43" y="526"/>
                </a:lnTo>
                <a:lnTo>
                  <a:pt x="43" y="526"/>
                </a:lnTo>
                <a:lnTo>
                  <a:pt x="43" y="526"/>
                </a:lnTo>
                <a:lnTo>
                  <a:pt x="43" y="526"/>
                </a:lnTo>
                <a:lnTo>
                  <a:pt x="43" y="526"/>
                </a:lnTo>
                <a:lnTo>
                  <a:pt x="43" y="526"/>
                </a:lnTo>
                <a:lnTo>
                  <a:pt x="43" y="526"/>
                </a:lnTo>
                <a:lnTo>
                  <a:pt x="43" y="526"/>
                </a:lnTo>
                <a:lnTo>
                  <a:pt x="42" y="526"/>
                </a:lnTo>
                <a:lnTo>
                  <a:pt x="42" y="526"/>
                </a:lnTo>
                <a:lnTo>
                  <a:pt x="42" y="525"/>
                </a:lnTo>
                <a:lnTo>
                  <a:pt x="42" y="525"/>
                </a:lnTo>
                <a:lnTo>
                  <a:pt x="42" y="525"/>
                </a:lnTo>
                <a:lnTo>
                  <a:pt x="42" y="525"/>
                </a:lnTo>
                <a:lnTo>
                  <a:pt x="42" y="525"/>
                </a:lnTo>
                <a:lnTo>
                  <a:pt x="42" y="525"/>
                </a:lnTo>
                <a:lnTo>
                  <a:pt x="42" y="525"/>
                </a:lnTo>
                <a:lnTo>
                  <a:pt x="42" y="525"/>
                </a:lnTo>
                <a:lnTo>
                  <a:pt x="41" y="525"/>
                </a:lnTo>
                <a:lnTo>
                  <a:pt x="41" y="525"/>
                </a:lnTo>
                <a:lnTo>
                  <a:pt x="41" y="525"/>
                </a:lnTo>
                <a:lnTo>
                  <a:pt x="41" y="525"/>
                </a:lnTo>
                <a:lnTo>
                  <a:pt x="41" y="525"/>
                </a:lnTo>
                <a:lnTo>
                  <a:pt x="41" y="525"/>
                </a:lnTo>
                <a:lnTo>
                  <a:pt x="41" y="525"/>
                </a:lnTo>
                <a:lnTo>
                  <a:pt x="41" y="525"/>
                </a:lnTo>
                <a:lnTo>
                  <a:pt x="40" y="525"/>
                </a:lnTo>
                <a:lnTo>
                  <a:pt x="40" y="525"/>
                </a:lnTo>
                <a:lnTo>
                  <a:pt x="40" y="525"/>
                </a:lnTo>
                <a:lnTo>
                  <a:pt x="40" y="525"/>
                </a:lnTo>
                <a:lnTo>
                  <a:pt x="40" y="525"/>
                </a:lnTo>
                <a:lnTo>
                  <a:pt x="40" y="525"/>
                </a:lnTo>
                <a:lnTo>
                  <a:pt x="40" y="525"/>
                </a:lnTo>
                <a:lnTo>
                  <a:pt x="39" y="525"/>
                </a:lnTo>
                <a:lnTo>
                  <a:pt x="39" y="524"/>
                </a:lnTo>
                <a:lnTo>
                  <a:pt x="39" y="524"/>
                </a:lnTo>
                <a:lnTo>
                  <a:pt x="39" y="524"/>
                </a:lnTo>
                <a:lnTo>
                  <a:pt x="39" y="524"/>
                </a:lnTo>
                <a:lnTo>
                  <a:pt x="39" y="524"/>
                </a:lnTo>
                <a:lnTo>
                  <a:pt x="39" y="524"/>
                </a:lnTo>
                <a:lnTo>
                  <a:pt x="39" y="524"/>
                </a:lnTo>
                <a:lnTo>
                  <a:pt x="39" y="524"/>
                </a:lnTo>
                <a:lnTo>
                  <a:pt x="39" y="524"/>
                </a:lnTo>
                <a:lnTo>
                  <a:pt x="38" y="524"/>
                </a:lnTo>
                <a:lnTo>
                  <a:pt x="38" y="524"/>
                </a:lnTo>
                <a:lnTo>
                  <a:pt x="38" y="524"/>
                </a:lnTo>
                <a:lnTo>
                  <a:pt x="38" y="524"/>
                </a:lnTo>
                <a:lnTo>
                  <a:pt x="38" y="524"/>
                </a:lnTo>
                <a:lnTo>
                  <a:pt x="38" y="523"/>
                </a:lnTo>
                <a:lnTo>
                  <a:pt x="38" y="523"/>
                </a:lnTo>
                <a:lnTo>
                  <a:pt x="38" y="523"/>
                </a:lnTo>
                <a:lnTo>
                  <a:pt x="37" y="523"/>
                </a:lnTo>
                <a:lnTo>
                  <a:pt x="37" y="523"/>
                </a:lnTo>
                <a:lnTo>
                  <a:pt x="36" y="522"/>
                </a:lnTo>
                <a:lnTo>
                  <a:pt x="36" y="521"/>
                </a:lnTo>
                <a:lnTo>
                  <a:pt x="35" y="520"/>
                </a:lnTo>
                <a:lnTo>
                  <a:pt x="34" y="519"/>
                </a:lnTo>
                <a:lnTo>
                  <a:pt x="33" y="518"/>
                </a:lnTo>
                <a:lnTo>
                  <a:pt x="33" y="517"/>
                </a:lnTo>
                <a:lnTo>
                  <a:pt x="32" y="517"/>
                </a:lnTo>
                <a:lnTo>
                  <a:pt x="32" y="516"/>
                </a:lnTo>
                <a:lnTo>
                  <a:pt x="31" y="514"/>
                </a:lnTo>
                <a:lnTo>
                  <a:pt x="31" y="514"/>
                </a:lnTo>
                <a:lnTo>
                  <a:pt x="31" y="513"/>
                </a:lnTo>
                <a:lnTo>
                  <a:pt x="30" y="512"/>
                </a:lnTo>
                <a:lnTo>
                  <a:pt x="29" y="509"/>
                </a:lnTo>
                <a:lnTo>
                  <a:pt x="29" y="507"/>
                </a:lnTo>
                <a:lnTo>
                  <a:pt x="29" y="506"/>
                </a:lnTo>
                <a:lnTo>
                  <a:pt x="29" y="506"/>
                </a:lnTo>
                <a:lnTo>
                  <a:pt x="29" y="506"/>
                </a:lnTo>
                <a:lnTo>
                  <a:pt x="29" y="505"/>
                </a:lnTo>
                <a:lnTo>
                  <a:pt x="29" y="506"/>
                </a:lnTo>
                <a:lnTo>
                  <a:pt x="29" y="505"/>
                </a:lnTo>
                <a:lnTo>
                  <a:pt x="29" y="505"/>
                </a:lnTo>
                <a:lnTo>
                  <a:pt x="28" y="505"/>
                </a:lnTo>
                <a:lnTo>
                  <a:pt x="28" y="505"/>
                </a:lnTo>
                <a:lnTo>
                  <a:pt x="28" y="504"/>
                </a:lnTo>
                <a:lnTo>
                  <a:pt x="28" y="504"/>
                </a:lnTo>
                <a:lnTo>
                  <a:pt x="28" y="504"/>
                </a:lnTo>
                <a:lnTo>
                  <a:pt x="28" y="503"/>
                </a:lnTo>
                <a:lnTo>
                  <a:pt x="28" y="503"/>
                </a:lnTo>
                <a:lnTo>
                  <a:pt x="28" y="502"/>
                </a:lnTo>
                <a:lnTo>
                  <a:pt x="28" y="502"/>
                </a:lnTo>
                <a:lnTo>
                  <a:pt x="28" y="502"/>
                </a:lnTo>
                <a:lnTo>
                  <a:pt x="28" y="502"/>
                </a:lnTo>
                <a:lnTo>
                  <a:pt x="28" y="501"/>
                </a:lnTo>
                <a:lnTo>
                  <a:pt x="28" y="501"/>
                </a:lnTo>
                <a:lnTo>
                  <a:pt x="28" y="501"/>
                </a:lnTo>
                <a:lnTo>
                  <a:pt x="28" y="500"/>
                </a:lnTo>
                <a:lnTo>
                  <a:pt x="28" y="499"/>
                </a:lnTo>
                <a:lnTo>
                  <a:pt x="28" y="499"/>
                </a:lnTo>
                <a:lnTo>
                  <a:pt x="27" y="499"/>
                </a:lnTo>
                <a:lnTo>
                  <a:pt x="27" y="498"/>
                </a:lnTo>
                <a:lnTo>
                  <a:pt x="27" y="498"/>
                </a:lnTo>
                <a:lnTo>
                  <a:pt x="27" y="498"/>
                </a:lnTo>
                <a:lnTo>
                  <a:pt x="27" y="497"/>
                </a:lnTo>
                <a:lnTo>
                  <a:pt x="27" y="497"/>
                </a:lnTo>
                <a:lnTo>
                  <a:pt x="27" y="497"/>
                </a:lnTo>
                <a:lnTo>
                  <a:pt x="27" y="497"/>
                </a:lnTo>
                <a:lnTo>
                  <a:pt x="27" y="496"/>
                </a:lnTo>
                <a:lnTo>
                  <a:pt x="26" y="496"/>
                </a:lnTo>
                <a:lnTo>
                  <a:pt x="26" y="495"/>
                </a:lnTo>
                <a:lnTo>
                  <a:pt x="26" y="495"/>
                </a:lnTo>
                <a:lnTo>
                  <a:pt x="26" y="495"/>
                </a:lnTo>
                <a:lnTo>
                  <a:pt x="26" y="494"/>
                </a:lnTo>
                <a:lnTo>
                  <a:pt x="26" y="494"/>
                </a:lnTo>
                <a:lnTo>
                  <a:pt x="26" y="494"/>
                </a:lnTo>
                <a:lnTo>
                  <a:pt x="25" y="493"/>
                </a:lnTo>
                <a:lnTo>
                  <a:pt x="25" y="493"/>
                </a:lnTo>
                <a:lnTo>
                  <a:pt x="25" y="493"/>
                </a:lnTo>
                <a:lnTo>
                  <a:pt x="25" y="493"/>
                </a:lnTo>
                <a:lnTo>
                  <a:pt x="25" y="492"/>
                </a:lnTo>
                <a:lnTo>
                  <a:pt x="24" y="492"/>
                </a:lnTo>
                <a:lnTo>
                  <a:pt x="24" y="491"/>
                </a:lnTo>
                <a:lnTo>
                  <a:pt x="23" y="491"/>
                </a:lnTo>
                <a:lnTo>
                  <a:pt x="23" y="491"/>
                </a:lnTo>
                <a:lnTo>
                  <a:pt x="23" y="491"/>
                </a:lnTo>
                <a:lnTo>
                  <a:pt x="23" y="490"/>
                </a:lnTo>
                <a:lnTo>
                  <a:pt x="22" y="490"/>
                </a:lnTo>
                <a:lnTo>
                  <a:pt x="22" y="489"/>
                </a:lnTo>
                <a:lnTo>
                  <a:pt x="22" y="489"/>
                </a:lnTo>
                <a:lnTo>
                  <a:pt x="21" y="489"/>
                </a:lnTo>
                <a:lnTo>
                  <a:pt x="21" y="489"/>
                </a:lnTo>
                <a:lnTo>
                  <a:pt x="21" y="489"/>
                </a:lnTo>
                <a:lnTo>
                  <a:pt x="20" y="488"/>
                </a:lnTo>
                <a:lnTo>
                  <a:pt x="20" y="487"/>
                </a:lnTo>
                <a:lnTo>
                  <a:pt x="19" y="487"/>
                </a:lnTo>
                <a:lnTo>
                  <a:pt x="18" y="486"/>
                </a:lnTo>
                <a:lnTo>
                  <a:pt x="17" y="485"/>
                </a:lnTo>
                <a:lnTo>
                  <a:pt x="17" y="485"/>
                </a:lnTo>
                <a:lnTo>
                  <a:pt x="16" y="484"/>
                </a:lnTo>
                <a:lnTo>
                  <a:pt x="15" y="484"/>
                </a:lnTo>
                <a:lnTo>
                  <a:pt x="15" y="485"/>
                </a:lnTo>
                <a:lnTo>
                  <a:pt x="15" y="485"/>
                </a:lnTo>
                <a:lnTo>
                  <a:pt x="14" y="484"/>
                </a:lnTo>
                <a:lnTo>
                  <a:pt x="14" y="484"/>
                </a:lnTo>
                <a:lnTo>
                  <a:pt x="14" y="485"/>
                </a:lnTo>
                <a:lnTo>
                  <a:pt x="13" y="485"/>
                </a:lnTo>
                <a:lnTo>
                  <a:pt x="13" y="486"/>
                </a:lnTo>
                <a:lnTo>
                  <a:pt x="13" y="486"/>
                </a:lnTo>
                <a:lnTo>
                  <a:pt x="12" y="486"/>
                </a:lnTo>
                <a:lnTo>
                  <a:pt x="12" y="486"/>
                </a:lnTo>
                <a:lnTo>
                  <a:pt x="12" y="487"/>
                </a:lnTo>
                <a:lnTo>
                  <a:pt x="12" y="487"/>
                </a:lnTo>
                <a:lnTo>
                  <a:pt x="12" y="487"/>
                </a:lnTo>
                <a:lnTo>
                  <a:pt x="12" y="487"/>
                </a:lnTo>
                <a:lnTo>
                  <a:pt x="11" y="487"/>
                </a:lnTo>
                <a:lnTo>
                  <a:pt x="11" y="487"/>
                </a:lnTo>
                <a:lnTo>
                  <a:pt x="11" y="487"/>
                </a:lnTo>
                <a:lnTo>
                  <a:pt x="10" y="487"/>
                </a:lnTo>
                <a:lnTo>
                  <a:pt x="10" y="487"/>
                </a:lnTo>
                <a:lnTo>
                  <a:pt x="10" y="487"/>
                </a:lnTo>
                <a:lnTo>
                  <a:pt x="10" y="487"/>
                </a:lnTo>
                <a:lnTo>
                  <a:pt x="10" y="487"/>
                </a:lnTo>
                <a:lnTo>
                  <a:pt x="10" y="486"/>
                </a:lnTo>
                <a:lnTo>
                  <a:pt x="10" y="486"/>
                </a:lnTo>
                <a:lnTo>
                  <a:pt x="9" y="486"/>
                </a:lnTo>
                <a:lnTo>
                  <a:pt x="9" y="486"/>
                </a:lnTo>
                <a:lnTo>
                  <a:pt x="9" y="486"/>
                </a:lnTo>
                <a:lnTo>
                  <a:pt x="9" y="486"/>
                </a:lnTo>
                <a:lnTo>
                  <a:pt x="8" y="486"/>
                </a:lnTo>
                <a:lnTo>
                  <a:pt x="8" y="486"/>
                </a:lnTo>
                <a:lnTo>
                  <a:pt x="8" y="486"/>
                </a:lnTo>
                <a:lnTo>
                  <a:pt x="8" y="486"/>
                </a:lnTo>
                <a:lnTo>
                  <a:pt x="7" y="485"/>
                </a:lnTo>
                <a:lnTo>
                  <a:pt x="7" y="485"/>
                </a:lnTo>
                <a:lnTo>
                  <a:pt x="7" y="485"/>
                </a:lnTo>
                <a:lnTo>
                  <a:pt x="7" y="484"/>
                </a:lnTo>
                <a:lnTo>
                  <a:pt x="7" y="484"/>
                </a:lnTo>
                <a:lnTo>
                  <a:pt x="7" y="484"/>
                </a:lnTo>
                <a:lnTo>
                  <a:pt x="7" y="483"/>
                </a:lnTo>
                <a:lnTo>
                  <a:pt x="6" y="483"/>
                </a:lnTo>
                <a:lnTo>
                  <a:pt x="6" y="483"/>
                </a:lnTo>
                <a:lnTo>
                  <a:pt x="6" y="483"/>
                </a:lnTo>
                <a:lnTo>
                  <a:pt x="7" y="482"/>
                </a:lnTo>
                <a:lnTo>
                  <a:pt x="7" y="482"/>
                </a:lnTo>
                <a:lnTo>
                  <a:pt x="7" y="482"/>
                </a:lnTo>
                <a:lnTo>
                  <a:pt x="7" y="482"/>
                </a:lnTo>
                <a:lnTo>
                  <a:pt x="7" y="481"/>
                </a:lnTo>
                <a:lnTo>
                  <a:pt x="7" y="481"/>
                </a:lnTo>
                <a:lnTo>
                  <a:pt x="6" y="480"/>
                </a:lnTo>
                <a:lnTo>
                  <a:pt x="6" y="480"/>
                </a:lnTo>
                <a:lnTo>
                  <a:pt x="6" y="480"/>
                </a:lnTo>
                <a:lnTo>
                  <a:pt x="6" y="480"/>
                </a:lnTo>
                <a:lnTo>
                  <a:pt x="6" y="480"/>
                </a:lnTo>
                <a:lnTo>
                  <a:pt x="6" y="480"/>
                </a:lnTo>
                <a:lnTo>
                  <a:pt x="6" y="479"/>
                </a:lnTo>
                <a:lnTo>
                  <a:pt x="6" y="479"/>
                </a:lnTo>
                <a:lnTo>
                  <a:pt x="6" y="479"/>
                </a:lnTo>
                <a:lnTo>
                  <a:pt x="6" y="479"/>
                </a:lnTo>
                <a:lnTo>
                  <a:pt x="6" y="479"/>
                </a:lnTo>
                <a:lnTo>
                  <a:pt x="6" y="479"/>
                </a:lnTo>
                <a:lnTo>
                  <a:pt x="6" y="479"/>
                </a:lnTo>
                <a:lnTo>
                  <a:pt x="6" y="477"/>
                </a:lnTo>
                <a:lnTo>
                  <a:pt x="6" y="477"/>
                </a:lnTo>
                <a:lnTo>
                  <a:pt x="6" y="477"/>
                </a:lnTo>
                <a:lnTo>
                  <a:pt x="7" y="477"/>
                </a:lnTo>
                <a:lnTo>
                  <a:pt x="7" y="477"/>
                </a:lnTo>
                <a:lnTo>
                  <a:pt x="8" y="476"/>
                </a:lnTo>
                <a:lnTo>
                  <a:pt x="8" y="476"/>
                </a:lnTo>
                <a:lnTo>
                  <a:pt x="8" y="476"/>
                </a:lnTo>
                <a:lnTo>
                  <a:pt x="8" y="476"/>
                </a:lnTo>
                <a:lnTo>
                  <a:pt x="8" y="475"/>
                </a:lnTo>
                <a:lnTo>
                  <a:pt x="8" y="475"/>
                </a:lnTo>
                <a:lnTo>
                  <a:pt x="8" y="475"/>
                </a:lnTo>
                <a:lnTo>
                  <a:pt x="8" y="474"/>
                </a:lnTo>
                <a:lnTo>
                  <a:pt x="8" y="474"/>
                </a:lnTo>
                <a:lnTo>
                  <a:pt x="8" y="473"/>
                </a:lnTo>
                <a:lnTo>
                  <a:pt x="7" y="473"/>
                </a:lnTo>
                <a:lnTo>
                  <a:pt x="7" y="472"/>
                </a:lnTo>
                <a:lnTo>
                  <a:pt x="6" y="471"/>
                </a:lnTo>
                <a:lnTo>
                  <a:pt x="5" y="471"/>
                </a:lnTo>
                <a:lnTo>
                  <a:pt x="6" y="470"/>
                </a:lnTo>
                <a:lnTo>
                  <a:pt x="5" y="470"/>
                </a:lnTo>
                <a:lnTo>
                  <a:pt x="5" y="469"/>
                </a:lnTo>
                <a:lnTo>
                  <a:pt x="4" y="469"/>
                </a:lnTo>
                <a:lnTo>
                  <a:pt x="3" y="467"/>
                </a:lnTo>
                <a:lnTo>
                  <a:pt x="2" y="466"/>
                </a:lnTo>
                <a:lnTo>
                  <a:pt x="1" y="464"/>
                </a:lnTo>
                <a:lnTo>
                  <a:pt x="0" y="464"/>
                </a:lnTo>
                <a:lnTo>
                  <a:pt x="0" y="463"/>
                </a:lnTo>
                <a:lnTo>
                  <a:pt x="0" y="463"/>
                </a:lnTo>
                <a:lnTo>
                  <a:pt x="1" y="463"/>
                </a:lnTo>
                <a:lnTo>
                  <a:pt x="1" y="462"/>
                </a:lnTo>
                <a:lnTo>
                  <a:pt x="2" y="462"/>
                </a:lnTo>
                <a:lnTo>
                  <a:pt x="2" y="462"/>
                </a:lnTo>
                <a:lnTo>
                  <a:pt x="3" y="461"/>
                </a:lnTo>
                <a:lnTo>
                  <a:pt x="3" y="461"/>
                </a:lnTo>
                <a:lnTo>
                  <a:pt x="4" y="461"/>
                </a:lnTo>
                <a:lnTo>
                  <a:pt x="5" y="460"/>
                </a:lnTo>
                <a:lnTo>
                  <a:pt x="5" y="460"/>
                </a:lnTo>
                <a:lnTo>
                  <a:pt x="5" y="460"/>
                </a:lnTo>
                <a:lnTo>
                  <a:pt x="6" y="460"/>
                </a:lnTo>
                <a:lnTo>
                  <a:pt x="7" y="459"/>
                </a:lnTo>
                <a:lnTo>
                  <a:pt x="8" y="459"/>
                </a:lnTo>
                <a:lnTo>
                  <a:pt x="8" y="458"/>
                </a:lnTo>
                <a:lnTo>
                  <a:pt x="7" y="457"/>
                </a:lnTo>
                <a:lnTo>
                  <a:pt x="7" y="457"/>
                </a:lnTo>
                <a:lnTo>
                  <a:pt x="6" y="457"/>
                </a:lnTo>
                <a:lnTo>
                  <a:pt x="6" y="457"/>
                </a:lnTo>
                <a:lnTo>
                  <a:pt x="4" y="457"/>
                </a:lnTo>
                <a:lnTo>
                  <a:pt x="4" y="457"/>
                </a:lnTo>
                <a:lnTo>
                  <a:pt x="3" y="457"/>
                </a:lnTo>
                <a:lnTo>
                  <a:pt x="3" y="457"/>
                </a:lnTo>
                <a:lnTo>
                  <a:pt x="3" y="457"/>
                </a:lnTo>
                <a:lnTo>
                  <a:pt x="3" y="456"/>
                </a:lnTo>
                <a:lnTo>
                  <a:pt x="3" y="456"/>
                </a:lnTo>
                <a:lnTo>
                  <a:pt x="3" y="455"/>
                </a:lnTo>
                <a:lnTo>
                  <a:pt x="3" y="455"/>
                </a:lnTo>
                <a:lnTo>
                  <a:pt x="4" y="455"/>
                </a:lnTo>
                <a:lnTo>
                  <a:pt x="4" y="455"/>
                </a:lnTo>
                <a:lnTo>
                  <a:pt x="5" y="455"/>
                </a:lnTo>
                <a:lnTo>
                  <a:pt x="6" y="455"/>
                </a:lnTo>
                <a:lnTo>
                  <a:pt x="6" y="455"/>
                </a:lnTo>
                <a:lnTo>
                  <a:pt x="7" y="456"/>
                </a:lnTo>
                <a:lnTo>
                  <a:pt x="8" y="456"/>
                </a:lnTo>
                <a:lnTo>
                  <a:pt x="8" y="456"/>
                </a:lnTo>
                <a:lnTo>
                  <a:pt x="9" y="456"/>
                </a:lnTo>
                <a:lnTo>
                  <a:pt x="9" y="456"/>
                </a:lnTo>
                <a:lnTo>
                  <a:pt x="10" y="456"/>
                </a:lnTo>
                <a:lnTo>
                  <a:pt x="11" y="456"/>
                </a:lnTo>
                <a:lnTo>
                  <a:pt x="12" y="456"/>
                </a:lnTo>
                <a:lnTo>
                  <a:pt x="12" y="456"/>
                </a:lnTo>
                <a:lnTo>
                  <a:pt x="13" y="456"/>
                </a:lnTo>
                <a:lnTo>
                  <a:pt x="14" y="456"/>
                </a:lnTo>
                <a:lnTo>
                  <a:pt x="14" y="456"/>
                </a:lnTo>
                <a:lnTo>
                  <a:pt x="14" y="456"/>
                </a:lnTo>
                <a:lnTo>
                  <a:pt x="14" y="456"/>
                </a:lnTo>
                <a:lnTo>
                  <a:pt x="15" y="455"/>
                </a:lnTo>
                <a:lnTo>
                  <a:pt x="15" y="455"/>
                </a:lnTo>
                <a:lnTo>
                  <a:pt x="16" y="454"/>
                </a:lnTo>
                <a:lnTo>
                  <a:pt x="16" y="454"/>
                </a:lnTo>
                <a:lnTo>
                  <a:pt x="16" y="454"/>
                </a:lnTo>
                <a:lnTo>
                  <a:pt x="16" y="454"/>
                </a:lnTo>
                <a:lnTo>
                  <a:pt x="16" y="454"/>
                </a:lnTo>
                <a:lnTo>
                  <a:pt x="16" y="454"/>
                </a:lnTo>
                <a:lnTo>
                  <a:pt x="16" y="454"/>
                </a:lnTo>
                <a:lnTo>
                  <a:pt x="16" y="454"/>
                </a:lnTo>
                <a:lnTo>
                  <a:pt x="16" y="454"/>
                </a:lnTo>
                <a:lnTo>
                  <a:pt x="16" y="454"/>
                </a:lnTo>
                <a:lnTo>
                  <a:pt x="16" y="453"/>
                </a:lnTo>
                <a:lnTo>
                  <a:pt x="16" y="453"/>
                </a:lnTo>
                <a:lnTo>
                  <a:pt x="16" y="453"/>
                </a:lnTo>
                <a:lnTo>
                  <a:pt x="16" y="453"/>
                </a:lnTo>
                <a:lnTo>
                  <a:pt x="17" y="453"/>
                </a:lnTo>
                <a:lnTo>
                  <a:pt x="17" y="453"/>
                </a:lnTo>
                <a:lnTo>
                  <a:pt x="17" y="453"/>
                </a:lnTo>
                <a:lnTo>
                  <a:pt x="17" y="453"/>
                </a:lnTo>
                <a:lnTo>
                  <a:pt x="17" y="453"/>
                </a:lnTo>
                <a:lnTo>
                  <a:pt x="17" y="453"/>
                </a:lnTo>
                <a:lnTo>
                  <a:pt x="17" y="453"/>
                </a:lnTo>
                <a:lnTo>
                  <a:pt x="17" y="453"/>
                </a:lnTo>
                <a:lnTo>
                  <a:pt x="17" y="453"/>
                </a:lnTo>
                <a:lnTo>
                  <a:pt x="18" y="453"/>
                </a:lnTo>
                <a:lnTo>
                  <a:pt x="18" y="453"/>
                </a:lnTo>
                <a:lnTo>
                  <a:pt x="18" y="453"/>
                </a:lnTo>
                <a:lnTo>
                  <a:pt x="18" y="453"/>
                </a:lnTo>
                <a:lnTo>
                  <a:pt x="18" y="453"/>
                </a:lnTo>
                <a:lnTo>
                  <a:pt x="18" y="453"/>
                </a:lnTo>
                <a:lnTo>
                  <a:pt x="18" y="453"/>
                </a:lnTo>
                <a:lnTo>
                  <a:pt x="18" y="453"/>
                </a:lnTo>
                <a:lnTo>
                  <a:pt x="18" y="453"/>
                </a:lnTo>
                <a:lnTo>
                  <a:pt x="18" y="453"/>
                </a:lnTo>
                <a:lnTo>
                  <a:pt x="18" y="453"/>
                </a:lnTo>
                <a:lnTo>
                  <a:pt x="19" y="452"/>
                </a:lnTo>
                <a:lnTo>
                  <a:pt x="19" y="453"/>
                </a:lnTo>
                <a:lnTo>
                  <a:pt x="19" y="452"/>
                </a:lnTo>
                <a:lnTo>
                  <a:pt x="19" y="452"/>
                </a:lnTo>
                <a:lnTo>
                  <a:pt x="19" y="452"/>
                </a:lnTo>
                <a:lnTo>
                  <a:pt x="19" y="452"/>
                </a:lnTo>
                <a:lnTo>
                  <a:pt x="19" y="453"/>
                </a:lnTo>
                <a:lnTo>
                  <a:pt x="19" y="453"/>
                </a:lnTo>
                <a:lnTo>
                  <a:pt x="20" y="453"/>
                </a:lnTo>
                <a:lnTo>
                  <a:pt x="20" y="453"/>
                </a:lnTo>
                <a:lnTo>
                  <a:pt x="20" y="453"/>
                </a:lnTo>
                <a:lnTo>
                  <a:pt x="20" y="453"/>
                </a:lnTo>
                <a:lnTo>
                  <a:pt x="20" y="453"/>
                </a:lnTo>
                <a:lnTo>
                  <a:pt x="20" y="453"/>
                </a:lnTo>
                <a:lnTo>
                  <a:pt x="20" y="453"/>
                </a:lnTo>
                <a:lnTo>
                  <a:pt x="20" y="453"/>
                </a:lnTo>
                <a:lnTo>
                  <a:pt x="20" y="453"/>
                </a:lnTo>
                <a:lnTo>
                  <a:pt x="20" y="453"/>
                </a:lnTo>
                <a:lnTo>
                  <a:pt x="21" y="453"/>
                </a:lnTo>
                <a:lnTo>
                  <a:pt x="21" y="453"/>
                </a:lnTo>
                <a:lnTo>
                  <a:pt x="21" y="453"/>
                </a:lnTo>
                <a:lnTo>
                  <a:pt x="21" y="453"/>
                </a:lnTo>
                <a:lnTo>
                  <a:pt x="21" y="453"/>
                </a:lnTo>
                <a:lnTo>
                  <a:pt x="21" y="453"/>
                </a:lnTo>
                <a:lnTo>
                  <a:pt x="21" y="453"/>
                </a:lnTo>
                <a:lnTo>
                  <a:pt x="21" y="453"/>
                </a:lnTo>
                <a:lnTo>
                  <a:pt x="21" y="453"/>
                </a:lnTo>
                <a:lnTo>
                  <a:pt x="21" y="453"/>
                </a:lnTo>
                <a:lnTo>
                  <a:pt x="21" y="453"/>
                </a:lnTo>
                <a:lnTo>
                  <a:pt x="21" y="453"/>
                </a:lnTo>
                <a:lnTo>
                  <a:pt x="22" y="453"/>
                </a:lnTo>
                <a:lnTo>
                  <a:pt x="22" y="453"/>
                </a:lnTo>
                <a:lnTo>
                  <a:pt x="22" y="453"/>
                </a:lnTo>
                <a:lnTo>
                  <a:pt x="22" y="453"/>
                </a:lnTo>
                <a:lnTo>
                  <a:pt x="22" y="453"/>
                </a:lnTo>
                <a:lnTo>
                  <a:pt x="22" y="453"/>
                </a:lnTo>
                <a:lnTo>
                  <a:pt x="22" y="453"/>
                </a:lnTo>
                <a:lnTo>
                  <a:pt x="22" y="453"/>
                </a:lnTo>
                <a:lnTo>
                  <a:pt x="22" y="453"/>
                </a:lnTo>
                <a:lnTo>
                  <a:pt x="22" y="453"/>
                </a:lnTo>
                <a:lnTo>
                  <a:pt x="22" y="453"/>
                </a:lnTo>
                <a:lnTo>
                  <a:pt x="22" y="453"/>
                </a:lnTo>
                <a:lnTo>
                  <a:pt x="23" y="453"/>
                </a:lnTo>
                <a:lnTo>
                  <a:pt x="23" y="453"/>
                </a:lnTo>
                <a:lnTo>
                  <a:pt x="23" y="453"/>
                </a:lnTo>
                <a:lnTo>
                  <a:pt x="23" y="453"/>
                </a:lnTo>
                <a:lnTo>
                  <a:pt x="23" y="453"/>
                </a:lnTo>
                <a:lnTo>
                  <a:pt x="23" y="453"/>
                </a:lnTo>
                <a:lnTo>
                  <a:pt x="23" y="453"/>
                </a:lnTo>
                <a:lnTo>
                  <a:pt x="23" y="453"/>
                </a:lnTo>
                <a:lnTo>
                  <a:pt x="23" y="453"/>
                </a:lnTo>
                <a:lnTo>
                  <a:pt x="23" y="452"/>
                </a:lnTo>
                <a:lnTo>
                  <a:pt x="24" y="452"/>
                </a:lnTo>
                <a:lnTo>
                  <a:pt x="24" y="452"/>
                </a:lnTo>
                <a:lnTo>
                  <a:pt x="24" y="452"/>
                </a:lnTo>
                <a:lnTo>
                  <a:pt x="24" y="452"/>
                </a:lnTo>
                <a:lnTo>
                  <a:pt x="24" y="452"/>
                </a:lnTo>
                <a:lnTo>
                  <a:pt x="24" y="452"/>
                </a:lnTo>
                <a:lnTo>
                  <a:pt x="24" y="452"/>
                </a:lnTo>
                <a:lnTo>
                  <a:pt x="24" y="452"/>
                </a:lnTo>
                <a:lnTo>
                  <a:pt x="24" y="452"/>
                </a:lnTo>
                <a:lnTo>
                  <a:pt x="24" y="452"/>
                </a:lnTo>
                <a:lnTo>
                  <a:pt x="24" y="452"/>
                </a:lnTo>
                <a:lnTo>
                  <a:pt x="24" y="451"/>
                </a:lnTo>
                <a:lnTo>
                  <a:pt x="26" y="450"/>
                </a:lnTo>
                <a:lnTo>
                  <a:pt x="26" y="450"/>
                </a:lnTo>
                <a:lnTo>
                  <a:pt x="26" y="450"/>
                </a:lnTo>
                <a:lnTo>
                  <a:pt x="26" y="450"/>
                </a:lnTo>
                <a:lnTo>
                  <a:pt x="26" y="449"/>
                </a:lnTo>
                <a:lnTo>
                  <a:pt x="27" y="448"/>
                </a:lnTo>
                <a:lnTo>
                  <a:pt x="27" y="448"/>
                </a:lnTo>
                <a:lnTo>
                  <a:pt x="28" y="448"/>
                </a:lnTo>
                <a:lnTo>
                  <a:pt x="28" y="448"/>
                </a:lnTo>
                <a:lnTo>
                  <a:pt x="28" y="448"/>
                </a:lnTo>
                <a:lnTo>
                  <a:pt x="28" y="448"/>
                </a:lnTo>
                <a:lnTo>
                  <a:pt x="28" y="447"/>
                </a:lnTo>
                <a:lnTo>
                  <a:pt x="28" y="446"/>
                </a:lnTo>
                <a:lnTo>
                  <a:pt x="28" y="446"/>
                </a:lnTo>
                <a:lnTo>
                  <a:pt x="28" y="445"/>
                </a:lnTo>
                <a:lnTo>
                  <a:pt x="27" y="445"/>
                </a:lnTo>
                <a:lnTo>
                  <a:pt x="27" y="445"/>
                </a:lnTo>
                <a:lnTo>
                  <a:pt x="27" y="444"/>
                </a:lnTo>
                <a:lnTo>
                  <a:pt x="27" y="444"/>
                </a:lnTo>
                <a:lnTo>
                  <a:pt x="28" y="444"/>
                </a:lnTo>
                <a:lnTo>
                  <a:pt x="28" y="444"/>
                </a:lnTo>
                <a:lnTo>
                  <a:pt x="29" y="443"/>
                </a:lnTo>
                <a:lnTo>
                  <a:pt x="29" y="442"/>
                </a:lnTo>
                <a:lnTo>
                  <a:pt x="29" y="441"/>
                </a:lnTo>
                <a:lnTo>
                  <a:pt x="28" y="441"/>
                </a:lnTo>
                <a:lnTo>
                  <a:pt x="27" y="441"/>
                </a:lnTo>
                <a:lnTo>
                  <a:pt x="26" y="440"/>
                </a:lnTo>
                <a:lnTo>
                  <a:pt x="26" y="441"/>
                </a:lnTo>
                <a:lnTo>
                  <a:pt x="26" y="441"/>
                </a:lnTo>
                <a:lnTo>
                  <a:pt x="26" y="441"/>
                </a:lnTo>
                <a:lnTo>
                  <a:pt x="26" y="441"/>
                </a:lnTo>
                <a:lnTo>
                  <a:pt x="26" y="440"/>
                </a:lnTo>
                <a:lnTo>
                  <a:pt x="26" y="440"/>
                </a:lnTo>
                <a:lnTo>
                  <a:pt x="25" y="439"/>
                </a:lnTo>
                <a:lnTo>
                  <a:pt x="25" y="439"/>
                </a:lnTo>
                <a:lnTo>
                  <a:pt x="25" y="438"/>
                </a:lnTo>
                <a:lnTo>
                  <a:pt x="26" y="438"/>
                </a:lnTo>
                <a:lnTo>
                  <a:pt x="26" y="437"/>
                </a:lnTo>
                <a:lnTo>
                  <a:pt x="27" y="436"/>
                </a:lnTo>
                <a:lnTo>
                  <a:pt x="27" y="435"/>
                </a:lnTo>
                <a:lnTo>
                  <a:pt x="27" y="435"/>
                </a:lnTo>
                <a:lnTo>
                  <a:pt x="26" y="435"/>
                </a:lnTo>
                <a:lnTo>
                  <a:pt x="26" y="434"/>
                </a:lnTo>
                <a:lnTo>
                  <a:pt x="26" y="434"/>
                </a:lnTo>
                <a:lnTo>
                  <a:pt x="25" y="434"/>
                </a:lnTo>
                <a:lnTo>
                  <a:pt x="26" y="434"/>
                </a:lnTo>
                <a:lnTo>
                  <a:pt x="28" y="433"/>
                </a:lnTo>
                <a:lnTo>
                  <a:pt x="29" y="431"/>
                </a:lnTo>
                <a:lnTo>
                  <a:pt x="30" y="430"/>
                </a:lnTo>
                <a:lnTo>
                  <a:pt x="29" y="430"/>
                </a:lnTo>
                <a:lnTo>
                  <a:pt x="32" y="429"/>
                </a:lnTo>
                <a:lnTo>
                  <a:pt x="33" y="429"/>
                </a:lnTo>
                <a:lnTo>
                  <a:pt x="34" y="428"/>
                </a:lnTo>
                <a:lnTo>
                  <a:pt x="34" y="426"/>
                </a:lnTo>
                <a:lnTo>
                  <a:pt x="34" y="426"/>
                </a:lnTo>
                <a:lnTo>
                  <a:pt x="34" y="426"/>
                </a:lnTo>
                <a:lnTo>
                  <a:pt x="35" y="425"/>
                </a:lnTo>
                <a:lnTo>
                  <a:pt x="35" y="424"/>
                </a:lnTo>
                <a:lnTo>
                  <a:pt x="36" y="423"/>
                </a:lnTo>
                <a:lnTo>
                  <a:pt x="36" y="423"/>
                </a:lnTo>
                <a:lnTo>
                  <a:pt x="36" y="423"/>
                </a:lnTo>
                <a:lnTo>
                  <a:pt x="36" y="422"/>
                </a:lnTo>
                <a:lnTo>
                  <a:pt x="36" y="421"/>
                </a:lnTo>
                <a:lnTo>
                  <a:pt x="35" y="420"/>
                </a:lnTo>
                <a:lnTo>
                  <a:pt x="35" y="420"/>
                </a:lnTo>
                <a:lnTo>
                  <a:pt x="34" y="419"/>
                </a:lnTo>
                <a:lnTo>
                  <a:pt x="34" y="418"/>
                </a:lnTo>
                <a:lnTo>
                  <a:pt x="33" y="418"/>
                </a:lnTo>
                <a:lnTo>
                  <a:pt x="32" y="417"/>
                </a:lnTo>
                <a:lnTo>
                  <a:pt x="31" y="418"/>
                </a:lnTo>
                <a:lnTo>
                  <a:pt x="30" y="418"/>
                </a:lnTo>
                <a:lnTo>
                  <a:pt x="28" y="419"/>
                </a:lnTo>
                <a:lnTo>
                  <a:pt x="28" y="418"/>
                </a:lnTo>
                <a:lnTo>
                  <a:pt x="27" y="418"/>
                </a:lnTo>
                <a:lnTo>
                  <a:pt x="26" y="418"/>
                </a:lnTo>
                <a:lnTo>
                  <a:pt x="26" y="417"/>
                </a:lnTo>
                <a:lnTo>
                  <a:pt x="26" y="418"/>
                </a:lnTo>
                <a:lnTo>
                  <a:pt x="27" y="416"/>
                </a:lnTo>
                <a:lnTo>
                  <a:pt x="27" y="415"/>
                </a:lnTo>
                <a:lnTo>
                  <a:pt x="28" y="414"/>
                </a:lnTo>
                <a:lnTo>
                  <a:pt x="29" y="413"/>
                </a:lnTo>
                <a:lnTo>
                  <a:pt x="30" y="412"/>
                </a:lnTo>
                <a:lnTo>
                  <a:pt x="31" y="412"/>
                </a:lnTo>
                <a:lnTo>
                  <a:pt x="31" y="412"/>
                </a:lnTo>
                <a:lnTo>
                  <a:pt x="32" y="411"/>
                </a:lnTo>
                <a:lnTo>
                  <a:pt x="33" y="410"/>
                </a:lnTo>
                <a:lnTo>
                  <a:pt x="33" y="409"/>
                </a:lnTo>
                <a:lnTo>
                  <a:pt x="33" y="408"/>
                </a:lnTo>
                <a:lnTo>
                  <a:pt x="33" y="407"/>
                </a:lnTo>
                <a:lnTo>
                  <a:pt x="33" y="407"/>
                </a:lnTo>
                <a:lnTo>
                  <a:pt x="33" y="407"/>
                </a:lnTo>
                <a:lnTo>
                  <a:pt x="33" y="406"/>
                </a:lnTo>
                <a:lnTo>
                  <a:pt x="33" y="406"/>
                </a:lnTo>
                <a:lnTo>
                  <a:pt x="33" y="406"/>
                </a:lnTo>
                <a:lnTo>
                  <a:pt x="33" y="405"/>
                </a:lnTo>
                <a:lnTo>
                  <a:pt x="32" y="405"/>
                </a:lnTo>
                <a:lnTo>
                  <a:pt x="32" y="405"/>
                </a:lnTo>
                <a:lnTo>
                  <a:pt x="32" y="404"/>
                </a:lnTo>
                <a:lnTo>
                  <a:pt x="32" y="404"/>
                </a:lnTo>
                <a:lnTo>
                  <a:pt x="33" y="404"/>
                </a:lnTo>
                <a:lnTo>
                  <a:pt x="33" y="404"/>
                </a:lnTo>
                <a:lnTo>
                  <a:pt x="33" y="404"/>
                </a:lnTo>
                <a:lnTo>
                  <a:pt x="33" y="403"/>
                </a:lnTo>
                <a:lnTo>
                  <a:pt x="33" y="403"/>
                </a:lnTo>
                <a:lnTo>
                  <a:pt x="33" y="403"/>
                </a:lnTo>
                <a:lnTo>
                  <a:pt x="34" y="403"/>
                </a:lnTo>
                <a:lnTo>
                  <a:pt x="34" y="403"/>
                </a:lnTo>
                <a:lnTo>
                  <a:pt x="35" y="402"/>
                </a:lnTo>
                <a:lnTo>
                  <a:pt x="35" y="401"/>
                </a:lnTo>
                <a:lnTo>
                  <a:pt x="35" y="400"/>
                </a:lnTo>
                <a:lnTo>
                  <a:pt x="35" y="399"/>
                </a:lnTo>
                <a:lnTo>
                  <a:pt x="35" y="399"/>
                </a:lnTo>
                <a:lnTo>
                  <a:pt x="35" y="398"/>
                </a:lnTo>
                <a:lnTo>
                  <a:pt x="35" y="398"/>
                </a:lnTo>
                <a:lnTo>
                  <a:pt x="35" y="398"/>
                </a:lnTo>
                <a:lnTo>
                  <a:pt x="35" y="398"/>
                </a:lnTo>
                <a:lnTo>
                  <a:pt x="36" y="398"/>
                </a:lnTo>
                <a:lnTo>
                  <a:pt x="36" y="398"/>
                </a:lnTo>
                <a:lnTo>
                  <a:pt x="36" y="398"/>
                </a:lnTo>
                <a:lnTo>
                  <a:pt x="36" y="397"/>
                </a:lnTo>
                <a:lnTo>
                  <a:pt x="36" y="397"/>
                </a:lnTo>
                <a:lnTo>
                  <a:pt x="36" y="397"/>
                </a:lnTo>
                <a:lnTo>
                  <a:pt x="36" y="396"/>
                </a:lnTo>
                <a:lnTo>
                  <a:pt x="36" y="396"/>
                </a:lnTo>
                <a:lnTo>
                  <a:pt x="37" y="395"/>
                </a:lnTo>
                <a:lnTo>
                  <a:pt x="37" y="395"/>
                </a:lnTo>
                <a:lnTo>
                  <a:pt x="38" y="395"/>
                </a:lnTo>
                <a:lnTo>
                  <a:pt x="38" y="394"/>
                </a:lnTo>
                <a:lnTo>
                  <a:pt x="38" y="394"/>
                </a:lnTo>
                <a:lnTo>
                  <a:pt x="38" y="394"/>
                </a:lnTo>
                <a:lnTo>
                  <a:pt x="38" y="393"/>
                </a:lnTo>
                <a:lnTo>
                  <a:pt x="38" y="393"/>
                </a:lnTo>
                <a:lnTo>
                  <a:pt x="38" y="393"/>
                </a:lnTo>
                <a:lnTo>
                  <a:pt x="38" y="393"/>
                </a:lnTo>
                <a:lnTo>
                  <a:pt x="38" y="393"/>
                </a:lnTo>
                <a:lnTo>
                  <a:pt x="38" y="393"/>
                </a:lnTo>
                <a:lnTo>
                  <a:pt x="38" y="393"/>
                </a:lnTo>
                <a:lnTo>
                  <a:pt x="38" y="393"/>
                </a:lnTo>
                <a:lnTo>
                  <a:pt x="38" y="392"/>
                </a:lnTo>
                <a:lnTo>
                  <a:pt x="38" y="392"/>
                </a:lnTo>
                <a:lnTo>
                  <a:pt x="37" y="392"/>
                </a:lnTo>
                <a:lnTo>
                  <a:pt x="37" y="391"/>
                </a:lnTo>
                <a:lnTo>
                  <a:pt x="38" y="391"/>
                </a:lnTo>
                <a:lnTo>
                  <a:pt x="38" y="391"/>
                </a:lnTo>
                <a:lnTo>
                  <a:pt x="38" y="391"/>
                </a:lnTo>
                <a:lnTo>
                  <a:pt x="38" y="391"/>
                </a:lnTo>
                <a:lnTo>
                  <a:pt x="38" y="391"/>
                </a:lnTo>
                <a:lnTo>
                  <a:pt x="38" y="390"/>
                </a:lnTo>
                <a:lnTo>
                  <a:pt x="38" y="390"/>
                </a:lnTo>
                <a:lnTo>
                  <a:pt x="38" y="390"/>
                </a:lnTo>
                <a:lnTo>
                  <a:pt x="38" y="390"/>
                </a:lnTo>
                <a:lnTo>
                  <a:pt x="38" y="390"/>
                </a:lnTo>
                <a:lnTo>
                  <a:pt x="38" y="390"/>
                </a:lnTo>
                <a:lnTo>
                  <a:pt x="38" y="390"/>
                </a:lnTo>
                <a:lnTo>
                  <a:pt x="38" y="390"/>
                </a:lnTo>
                <a:lnTo>
                  <a:pt x="38" y="390"/>
                </a:lnTo>
                <a:lnTo>
                  <a:pt x="38" y="390"/>
                </a:lnTo>
                <a:lnTo>
                  <a:pt x="38" y="390"/>
                </a:lnTo>
                <a:lnTo>
                  <a:pt x="38" y="390"/>
                </a:lnTo>
                <a:lnTo>
                  <a:pt x="38" y="390"/>
                </a:lnTo>
                <a:lnTo>
                  <a:pt x="38" y="390"/>
                </a:lnTo>
                <a:lnTo>
                  <a:pt x="38" y="391"/>
                </a:lnTo>
                <a:lnTo>
                  <a:pt x="38" y="391"/>
                </a:lnTo>
                <a:lnTo>
                  <a:pt x="38" y="391"/>
                </a:lnTo>
                <a:lnTo>
                  <a:pt x="38" y="391"/>
                </a:lnTo>
                <a:lnTo>
                  <a:pt x="38" y="391"/>
                </a:lnTo>
                <a:lnTo>
                  <a:pt x="37" y="391"/>
                </a:lnTo>
                <a:lnTo>
                  <a:pt x="37" y="391"/>
                </a:lnTo>
                <a:lnTo>
                  <a:pt x="37" y="391"/>
                </a:lnTo>
                <a:lnTo>
                  <a:pt x="37" y="391"/>
                </a:lnTo>
                <a:lnTo>
                  <a:pt x="36" y="390"/>
                </a:lnTo>
                <a:lnTo>
                  <a:pt x="36" y="390"/>
                </a:lnTo>
                <a:lnTo>
                  <a:pt x="35" y="388"/>
                </a:lnTo>
                <a:lnTo>
                  <a:pt x="34" y="387"/>
                </a:lnTo>
                <a:lnTo>
                  <a:pt x="35" y="387"/>
                </a:lnTo>
                <a:lnTo>
                  <a:pt x="35" y="386"/>
                </a:lnTo>
                <a:lnTo>
                  <a:pt x="35" y="386"/>
                </a:lnTo>
                <a:lnTo>
                  <a:pt x="35" y="385"/>
                </a:lnTo>
                <a:lnTo>
                  <a:pt x="36" y="385"/>
                </a:lnTo>
                <a:lnTo>
                  <a:pt x="36" y="385"/>
                </a:lnTo>
                <a:lnTo>
                  <a:pt x="37" y="384"/>
                </a:lnTo>
                <a:lnTo>
                  <a:pt x="38" y="384"/>
                </a:lnTo>
                <a:lnTo>
                  <a:pt x="38" y="383"/>
                </a:lnTo>
                <a:lnTo>
                  <a:pt x="38" y="383"/>
                </a:lnTo>
                <a:lnTo>
                  <a:pt x="38" y="382"/>
                </a:lnTo>
                <a:lnTo>
                  <a:pt x="38" y="381"/>
                </a:lnTo>
                <a:lnTo>
                  <a:pt x="38" y="381"/>
                </a:lnTo>
                <a:lnTo>
                  <a:pt x="38" y="381"/>
                </a:lnTo>
                <a:lnTo>
                  <a:pt x="38" y="380"/>
                </a:lnTo>
                <a:lnTo>
                  <a:pt x="39" y="380"/>
                </a:lnTo>
                <a:lnTo>
                  <a:pt x="39" y="379"/>
                </a:lnTo>
                <a:lnTo>
                  <a:pt x="39" y="379"/>
                </a:lnTo>
                <a:lnTo>
                  <a:pt x="39" y="379"/>
                </a:lnTo>
                <a:lnTo>
                  <a:pt x="39" y="378"/>
                </a:lnTo>
                <a:lnTo>
                  <a:pt x="40" y="378"/>
                </a:lnTo>
                <a:lnTo>
                  <a:pt x="40" y="377"/>
                </a:lnTo>
                <a:lnTo>
                  <a:pt x="40" y="377"/>
                </a:lnTo>
                <a:lnTo>
                  <a:pt x="40" y="376"/>
                </a:lnTo>
                <a:lnTo>
                  <a:pt x="40" y="375"/>
                </a:lnTo>
                <a:lnTo>
                  <a:pt x="41" y="375"/>
                </a:lnTo>
                <a:lnTo>
                  <a:pt x="41" y="374"/>
                </a:lnTo>
                <a:lnTo>
                  <a:pt x="42" y="374"/>
                </a:lnTo>
                <a:lnTo>
                  <a:pt x="42" y="373"/>
                </a:lnTo>
                <a:lnTo>
                  <a:pt x="42" y="373"/>
                </a:lnTo>
                <a:lnTo>
                  <a:pt x="43" y="372"/>
                </a:lnTo>
                <a:lnTo>
                  <a:pt x="44" y="372"/>
                </a:lnTo>
                <a:lnTo>
                  <a:pt x="44" y="372"/>
                </a:lnTo>
                <a:lnTo>
                  <a:pt x="44" y="371"/>
                </a:lnTo>
                <a:lnTo>
                  <a:pt x="44" y="371"/>
                </a:lnTo>
                <a:lnTo>
                  <a:pt x="45" y="372"/>
                </a:lnTo>
                <a:lnTo>
                  <a:pt x="45" y="372"/>
                </a:lnTo>
                <a:lnTo>
                  <a:pt x="45" y="372"/>
                </a:lnTo>
                <a:lnTo>
                  <a:pt x="45" y="372"/>
                </a:lnTo>
                <a:lnTo>
                  <a:pt x="46" y="372"/>
                </a:lnTo>
                <a:lnTo>
                  <a:pt x="46" y="372"/>
                </a:lnTo>
                <a:lnTo>
                  <a:pt x="46" y="372"/>
                </a:lnTo>
                <a:lnTo>
                  <a:pt x="46" y="372"/>
                </a:lnTo>
                <a:lnTo>
                  <a:pt x="46" y="372"/>
                </a:lnTo>
                <a:lnTo>
                  <a:pt x="47" y="371"/>
                </a:lnTo>
                <a:lnTo>
                  <a:pt x="47" y="371"/>
                </a:lnTo>
                <a:lnTo>
                  <a:pt x="47" y="371"/>
                </a:lnTo>
                <a:lnTo>
                  <a:pt x="46" y="370"/>
                </a:lnTo>
                <a:lnTo>
                  <a:pt x="46" y="370"/>
                </a:lnTo>
                <a:lnTo>
                  <a:pt x="46" y="370"/>
                </a:lnTo>
                <a:lnTo>
                  <a:pt x="46" y="370"/>
                </a:lnTo>
                <a:lnTo>
                  <a:pt x="46" y="369"/>
                </a:lnTo>
                <a:lnTo>
                  <a:pt x="47" y="369"/>
                </a:lnTo>
                <a:lnTo>
                  <a:pt x="47" y="369"/>
                </a:lnTo>
                <a:lnTo>
                  <a:pt x="47" y="369"/>
                </a:lnTo>
                <a:lnTo>
                  <a:pt x="47" y="369"/>
                </a:lnTo>
                <a:lnTo>
                  <a:pt x="47" y="369"/>
                </a:lnTo>
                <a:lnTo>
                  <a:pt x="47" y="369"/>
                </a:lnTo>
                <a:lnTo>
                  <a:pt x="46" y="369"/>
                </a:lnTo>
                <a:lnTo>
                  <a:pt x="46" y="369"/>
                </a:lnTo>
                <a:lnTo>
                  <a:pt x="46" y="369"/>
                </a:lnTo>
                <a:lnTo>
                  <a:pt x="46" y="368"/>
                </a:lnTo>
                <a:lnTo>
                  <a:pt x="46" y="368"/>
                </a:lnTo>
                <a:lnTo>
                  <a:pt x="46" y="368"/>
                </a:lnTo>
                <a:lnTo>
                  <a:pt x="46" y="368"/>
                </a:lnTo>
                <a:lnTo>
                  <a:pt x="46" y="368"/>
                </a:lnTo>
                <a:lnTo>
                  <a:pt x="46" y="368"/>
                </a:lnTo>
                <a:lnTo>
                  <a:pt x="46" y="367"/>
                </a:lnTo>
                <a:lnTo>
                  <a:pt x="46" y="367"/>
                </a:lnTo>
                <a:lnTo>
                  <a:pt x="45" y="367"/>
                </a:lnTo>
                <a:lnTo>
                  <a:pt x="41" y="361"/>
                </a:lnTo>
                <a:lnTo>
                  <a:pt x="41" y="361"/>
                </a:lnTo>
                <a:lnTo>
                  <a:pt x="44" y="359"/>
                </a:lnTo>
                <a:lnTo>
                  <a:pt x="46" y="356"/>
                </a:lnTo>
                <a:lnTo>
                  <a:pt x="47" y="356"/>
                </a:lnTo>
                <a:lnTo>
                  <a:pt x="47" y="355"/>
                </a:lnTo>
                <a:lnTo>
                  <a:pt x="48" y="353"/>
                </a:lnTo>
                <a:lnTo>
                  <a:pt x="50" y="351"/>
                </a:lnTo>
                <a:lnTo>
                  <a:pt x="52" y="349"/>
                </a:lnTo>
                <a:lnTo>
                  <a:pt x="52" y="349"/>
                </a:lnTo>
                <a:lnTo>
                  <a:pt x="53" y="349"/>
                </a:lnTo>
                <a:lnTo>
                  <a:pt x="55" y="346"/>
                </a:lnTo>
                <a:lnTo>
                  <a:pt x="57" y="344"/>
                </a:lnTo>
                <a:lnTo>
                  <a:pt x="60" y="342"/>
                </a:lnTo>
                <a:lnTo>
                  <a:pt x="61" y="340"/>
                </a:lnTo>
                <a:lnTo>
                  <a:pt x="62" y="339"/>
                </a:lnTo>
                <a:lnTo>
                  <a:pt x="63" y="336"/>
                </a:lnTo>
                <a:lnTo>
                  <a:pt x="64" y="334"/>
                </a:lnTo>
                <a:lnTo>
                  <a:pt x="65" y="333"/>
                </a:lnTo>
                <a:lnTo>
                  <a:pt x="65" y="333"/>
                </a:lnTo>
                <a:lnTo>
                  <a:pt x="65" y="332"/>
                </a:lnTo>
                <a:lnTo>
                  <a:pt x="66" y="330"/>
                </a:lnTo>
                <a:lnTo>
                  <a:pt x="68" y="327"/>
                </a:lnTo>
                <a:lnTo>
                  <a:pt x="69" y="325"/>
                </a:lnTo>
                <a:lnTo>
                  <a:pt x="69" y="325"/>
                </a:lnTo>
                <a:lnTo>
                  <a:pt x="69" y="325"/>
                </a:lnTo>
                <a:lnTo>
                  <a:pt x="69" y="324"/>
                </a:lnTo>
                <a:lnTo>
                  <a:pt x="71" y="321"/>
                </a:lnTo>
                <a:lnTo>
                  <a:pt x="71" y="321"/>
                </a:lnTo>
                <a:lnTo>
                  <a:pt x="73" y="318"/>
                </a:lnTo>
                <a:lnTo>
                  <a:pt x="76" y="316"/>
                </a:lnTo>
                <a:lnTo>
                  <a:pt x="78" y="314"/>
                </a:lnTo>
                <a:lnTo>
                  <a:pt x="81" y="312"/>
                </a:lnTo>
                <a:lnTo>
                  <a:pt x="83" y="310"/>
                </a:lnTo>
                <a:lnTo>
                  <a:pt x="86" y="308"/>
                </a:lnTo>
                <a:lnTo>
                  <a:pt x="89" y="306"/>
                </a:lnTo>
                <a:lnTo>
                  <a:pt x="91" y="304"/>
                </a:lnTo>
                <a:lnTo>
                  <a:pt x="94" y="302"/>
                </a:lnTo>
                <a:lnTo>
                  <a:pt x="96" y="300"/>
                </a:lnTo>
                <a:lnTo>
                  <a:pt x="99" y="298"/>
                </a:lnTo>
                <a:lnTo>
                  <a:pt x="102" y="296"/>
                </a:lnTo>
                <a:lnTo>
                  <a:pt x="104" y="294"/>
                </a:lnTo>
                <a:lnTo>
                  <a:pt x="106" y="291"/>
                </a:lnTo>
                <a:lnTo>
                  <a:pt x="107" y="288"/>
                </a:lnTo>
                <a:lnTo>
                  <a:pt x="108" y="284"/>
                </a:lnTo>
                <a:lnTo>
                  <a:pt x="110" y="281"/>
                </a:lnTo>
                <a:lnTo>
                  <a:pt x="110" y="277"/>
                </a:lnTo>
                <a:lnTo>
                  <a:pt x="110" y="274"/>
                </a:lnTo>
                <a:lnTo>
                  <a:pt x="110" y="273"/>
                </a:lnTo>
                <a:lnTo>
                  <a:pt x="110" y="268"/>
                </a:lnTo>
                <a:lnTo>
                  <a:pt x="110" y="264"/>
                </a:lnTo>
                <a:lnTo>
                  <a:pt x="110" y="264"/>
                </a:lnTo>
                <a:lnTo>
                  <a:pt x="109" y="262"/>
                </a:lnTo>
                <a:lnTo>
                  <a:pt x="109" y="260"/>
                </a:lnTo>
                <a:lnTo>
                  <a:pt x="108" y="257"/>
                </a:lnTo>
                <a:lnTo>
                  <a:pt x="107" y="254"/>
                </a:lnTo>
                <a:lnTo>
                  <a:pt x="107" y="253"/>
                </a:lnTo>
                <a:lnTo>
                  <a:pt x="105" y="250"/>
                </a:lnTo>
                <a:lnTo>
                  <a:pt x="105" y="250"/>
                </a:lnTo>
                <a:lnTo>
                  <a:pt x="104" y="246"/>
                </a:lnTo>
                <a:lnTo>
                  <a:pt x="103" y="243"/>
                </a:lnTo>
                <a:lnTo>
                  <a:pt x="103" y="242"/>
                </a:lnTo>
                <a:lnTo>
                  <a:pt x="102" y="239"/>
                </a:lnTo>
                <a:lnTo>
                  <a:pt x="101" y="235"/>
                </a:lnTo>
                <a:lnTo>
                  <a:pt x="101" y="232"/>
                </a:lnTo>
                <a:lnTo>
                  <a:pt x="104" y="230"/>
                </a:lnTo>
                <a:lnTo>
                  <a:pt x="107" y="228"/>
                </a:lnTo>
                <a:lnTo>
                  <a:pt x="109" y="226"/>
                </a:lnTo>
                <a:lnTo>
                  <a:pt x="112" y="224"/>
                </a:lnTo>
                <a:lnTo>
                  <a:pt x="114" y="222"/>
                </a:lnTo>
                <a:lnTo>
                  <a:pt x="116" y="219"/>
                </a:lnTo>
                <a:lnTo>
                  <a:pt x="118" y="216"/>
                </a:lnTo>
                <a:lnTo>
                  <a:pt x="119" y="213"/>
                </a:lnTo>
                <a:lnTo>
                  <a:pt x="120" y="210"/>
                </a:lnTo>
                <a:lnTo>
                  <a:pt x="121" y="209"/>
                </a:lnTo>
                <a:lnTo>
                  <a:pt x="121" y="206"/>
                </a:lnTo>
                <a:lnTo>
                  <a:pt x="122" y="202"/>
                </a:lnTo>
                <a:lnTo>
                  <a:pt x="123" y="199"/>
                </a:lnTo>
                <a:lnTo>
                  <a:pt x="124" y="195"/>
                </a:lnTo>
                <a:lnTo>
                  <a:pt x="125" y="191"/>
                </a:lnTo>
                <a:lnTo>
                  <a:pt x="126" y="188"/>
                </a:lnTo>
                <a:lnTo>
                  <a:pt x="127" y="185"/>
                </a:lnTo>
                <a:lnTo>
                  <a:pt x="127" y="185"/>
                </a:lnTo>
                <a:lnTo>
                  <a:pt x="127" y="184"/>
                </a:lnTo>
                <a:lnTo>
                  <a:pt x="127" y="180"/>
                </a:lnTo>
                <a:lnTo>
                  <a:pt x="129" y="177"/>
                </a:lnTo>
                <a:lnTo>
                  <a:pt x="130" y="174"/>
                </a:lnTo>
                <a:lnTo>
                  <a:pt x="130" y="170"/>
                </a:lnTo>
                <a:lnTo>
                  <a:pt x="132" y="166"/>
                </a:lnTo>
                <a:lnTo>
                  <a:pt x="133" y="163"/>
                </a:lnTo>
                <a:lnTo>
                  <a:pt x="134" y="160"/>
                </a:lnTo>
                <a:lnTo>
                  <a:pt x="135" y="156"/>
                </a:lnTo>
                <a:lnTo>
                  <a:pt x="135" y="152"/>
                </a:lnTo>
                <a:lnTo>
                  <a:pt x="137" y="148"/>
                </a:lnTo>
                <a:lnTo>
                  <a:pt x="138" y="145"/>
                </a:lnTo>
                <a:lnTo>
                  <a:pt x="139" y="141"/>
                </a:lnTo>
                <a:lnTo>
                  <a:pt x="140" y="138"/>
                </a:lnTo>
                <a:lnTo>
                  <a:pt x="141" y="134"/>
                </a:lnTo>
                <a:lnTo>
                  <a:pt x="142" y="131"/>
                </a:lnTo>
                <a:lnTo>
                  <a:pt x="143" y="127"/>
                </a:lnTo>
                <a:lnTo>
                  <a:pt x="143" y="124"/>
                </a:lnTo>
                <a:lnTo>
                  <a:pt x="143" y="123"/>
                </a:lnTo>
                <a:lnTo>
                  <a:pt x="144" y="119"/>
                </a:lnTo>
                <a:lnTo>
                  <a:pt x="145" y="116"/>
                </a:lnTo>
                <a:lnTo>
                  <a:pt x="144" y="115"/>
                </a:lnTo>
                <a:lnTo>
                  <a:pt x="146" y="112"/>
                </a:lnTo>
                <a:lnTo>
                  <a:pt x="149" y="110"/>
                </a:lnTo>
                <a:lnTo>
                  <a:pt x="152" y="109"/>
                </a:lnTo>
                <a:lnTo>
                  <a:pt x="155" y="107"/>
                </a:lnTo>
                <a:lnTo>
                  <a:pt x="158" y="106"/>
                </a:lnTo>
                <a:lnTo>
                  <a:pt x="162" y="105"/>
                </a:lnTo>
                <a:lnTo>
                  <a:pt x="165" y="103"/>
                </a:lnTo>
                <a:lnTo>
                  <a:pt x="168" y="101"/>
                </a:lnTo>
                <a:lnTo>
                  <a:pt x="171" y="100"/>
                </a:lnTo>
                <a:lnTo>
                  <a:pt x="174" y="98"/>
                </a:lnTo>
                <a:lnTo>
                  <a:pt x="177" y="97"/>
                </a:lnTo>
                <a:lnTo>
                  <a:pt x="181" y="95"/>
                </a:lnTo>
                <a:lnTo>
                  <a:pt x="184" y="94"/>
                </a:lnTo>
                <a:lnTo>
                  <a:pt x="188" y="94"/>
                </a:lnTo>
                <a:lnTo>
                  <a:pt x="192" y="93"/>
                </a:lnTo>
                <a:lnTo>
                  <a:pt x="197" y="93"/>
                </a:lnTo>
                <a:lnTo>
                  <a:pt x="201" y="92"/>
                </a:lnTo>
                <a:lnTo>
                  <a:pt x="204" y="91"/>
                </a:lnTo>
                <a:lnTo>
                  <a:pt x="209" y="91"/>
                </a:lnTo>
                <a:lnTo>
                  <a:pt x="213" y="90"/>
                </a:lnTo>
                <a:lnTo>
                  <a:pt x="214" y="89"/>
                </a:lnTo>
                <a:lnTo>
                  <a:pt x="215" y="88"/>
                </a:lnTo>
                <a:lnTo>
                  <a:pt x="216" y="87"/>
                </a:lnTo>
                <a:lnTo>
                  <a:pt x="216" y="86"/>
                </a:lnTo>
                <a:lnTo>
                  <a:pt x="217" y="86"/>
                </a:lnTo>
                <a:lnTo>
                  <a:pt x="218" y="85"/>
                </a:lnTo>
                <a:lnTo>
                  <a:pt x="218" y="85"/>
                </a:lnTo>
                <a:lnTo>
                  <a:pt x="220" y="83"/>
                </a:lnTo>
                <a:lnTo>
                  <a:pt x="223" y="81"/>
                </a:lnTo>
                <a:lnTo>
                  <a:pt x="225" y="79"/>
                </a:lnTo>
                <a:lnTo>
                  <a:pt x="225" y="78"/>
                </a:lnTo>
                <a:lnTo>
                  <a:pt x="226" y="76"/>
                </a:lnTo>
                <a:lnTo>
                  <a:pt x="228" y="73"/>
                </a:lnTo>
                <a:lnTo>
                  <a:pt x="229" y="69"/>
                </a:lnTo>
                <a:lnTo>
                  <a:pt x="230" y="66"/>
                </a:lnTo>
                <a:lnTo>
                  <a:pt x="231" y="63"/>
                </a:lnTo>
                <a:lnTo>
                  <a:pt x="231" y="62"/>
                </a:lnTo>
                <a:lnTo>
                  <a:pt x="233" y="60"/>
                </a:lnTo>
                <a:lnTo>
                  <a:pt x="236" y="58"/>
                </a:lnTo>
                <a:lnTo>
                  <a:pt x="238" y="56"/>
                </a:lnTo>
                <a:lnTo>
                  <a:pt x="240" y="53"/>
                </a:lnTo>
                <a:lnTo>
                  <a:pt x="243" y="51"/>
                </a:lnTo>
                <a:lnTo>
                  <a:pt x="244" y="47"/>
                </a:lnTo>
                <a:lnTo>
                  <a:pt x="245" y="43"/>
                </a:lnTo>
                <a:lnTo>
                  <a:pt x="246" y="42"/>
                </a:lnTo>
                <a:lnTo>
                  <a:pt x="246" y="41"/>
                </a:lnTo>
                <a:lnTo>
                  <a:pt x="246" y="36"/>
                </a:lnTo>
                <a:lnTo>
                  <a:pt x="247" y="33"/>
                </a:lnTo>
                <a:lnTo>
                  <a:pt x="247" y="28"/>
                </a:lnTo>
                <a:lnTo>
                  <a:pt x="246" y="24"/>
                </a:lnTo>
                <a:lnTo>
                  <a:pt x="246" y="21"/>
                </a:lnTo>
                <a:lnTo>
                  <a:pt x="246" y="20"/>
                </a:lnTo>
                <a:lnTo>
                  <a:pt x="245" y="16"/>
                </a:lnTo>
                <a:lnTo>
                  <a:pt x="246" y="12"/>
                </a:lnTo>
                <a:lnTo>
                  <a:pt x="246" y="7"/>
                </a:lnTo>
                <a:lnTo>
                  <a:pt x="248" y="4"/>
                </a:lnTo>
                <a:lnTo>
                  <a:pt x="250" y="2"/>
                </a:lnTo>
                <a:lnTo>
                  <a:pt x="252" y="1"/>
                </a:lnTo>
                <a:lnTo>
                  <a:pt x="256" y="6"/>
                </a:lnTo>
                <a:lnTo>
                  <a:pt x="256" y="6"/>
                </a:lnTo>
                <a:lnTo>
                  <a:pt x="257" y="6"/>
                </a:lnTo>
                <a:lnTo>
                  <a:pt x="257" y="6"/>
                </a:lnTo>
                <a:lnTo>
                  <a:pt x="257" y="6"/>
                </a:lnTo>
                <a:lnTo>
                  <a:pt x="257" y="6"/>
                </a:lnTo>
                <a:lnTo>
                  <a:pt x="257" y="6"/>
                </a:lnTo>
                <a:lnTo>
                  <a:pt x="257" y="6"/>
                </a:lnTo>
                <a:lnTo>
                  <a:pt x="258" y="6"/>
                </a:lnTo>
                <a:lnTo>
                  <a:pt x="258" y="6"/>
                </a:lnTo>
                <a:lnTo>
                  <a:pt x="258" y="6"/>
                </a:lnTo>
                <a:lnTo>
                  <a:pt x="258" y="6"/>
                </a:lnTo>
                <a:lnTo>
                  <a:pt x="258" y="6"/>
                </a:lnTo>
                <a:lnTo>
                  <a:pt x="259" y="6"/>
                </a:lnTo>
                <a:lnTo>
                  <a:pt x="259" y="6"/>
                </a:lnTo>
                <a:lnTo>
                  <a:pt x="259" y="6"/>
                </a:lnTo>
                <a:lnTo>
                  <a:pt x="259" y="6"/>
                </a:lnTo>
                <a:lnTo>
                  <a:pt x="259" y="6"/>
                </a:lnTo>
                <a:lnTo>
                  <a:pt x="259" y="6"/>
                </a:lnTo>
                <a:lnTo>
                  <a:pt x="259" y="6"/>
                </a:lnTo>
                <a:lnTo>
                  <a:pt x="259" y="6"/>
                </a:lnTo>
                <a:lnTo>
                  <a:pt x="260" y="6"/>
                </a:lnTo>
                <a:lnTo>
                  <a:pt x="260" y="6"/>
                </a:lnTo>
                <a:lnTo>
                  <a:pt x="260" y="6"/>
                </a:lnTo>
                <a:lnTo>
                  <a:pt x="260" y="6"/>
                </a:lnTo>
                <a:lnTo>
                  <a:pt x="260" y="6"/>
                </a:lnTo>
                <a:lnTo>
                  <a:pt x="260" y="6"/>
                </a:lnTo>
                <a:lnTo>
                  <a:pt x="260" y="6"/>
                </a:lnTo>
                <a:lnTo>
                  <a:pt x="260" y="6"/>
                </a:lnTo>
                <a:lnTo>
                  <a:pt x="260" y="6"/>
                </a:lnTo>
                <a:lnTo>
                  <a:pt x="260" y="6"/>
                </a:lnTo>
                <a:lnTo>
                  <a:pt x="260" y="6"/>
                </a:lnTo>
                <a:lnTo>
                  <a:pt x="260" y="6"/>
                </a:lnTo>
                <a:lnTo>
                  <a:pt x="260" y="6"/>
                </a:lnTo>
                <a:lnTo>
                  <a:pt x="261" y="6"/>
                </a:lnTo>
                <a:lnTo>
                  <a:pt x="261" y="6"/>
                </a:lnTo>
                <a:lnTo>
                  <a:pt x="261" y="6"/>
                </a:lnTo>
                <a:lnTo>
                  <a:pt x="261" y="6"/>
                </a:lnTo>
                <a:lnTo>
                  <a:pt x="261" y="6"/>
                </a:lnTo>
                <a:lnTo>
                  <a:pt x="261" y="6"/>
                </a:lnTo>
                <a:lnTo>
                  <a:pt x="261" y="6"/>
                </a:lnTo>
                <a:lnTo>
                  <a:pt x="261" y="6"/>
                </a:lnTo>
                <a:lnTo>
                  <a:pt x="261" y="6"/>
                </a:lnTo>
                <a:lnTo>
                  <a:pt x="261" y="6"/>
                </a:lnTo>
                <a:lnTo>
                  <a:pt x="261" y="5"/>
                </a:lnTo>
                <a:lnTo>
                  <a:pt x="261" y="5"/>
                </a:lnTo>
                <a:lnTo>
                  <a:pt x="262" y="5"/>
                </a:lnTo>
                <a:lnTo>
                  <a:pt x="262" y="6"/>
                </a:lnTo>
                <a:lnTo>
                  <a:pt x="262" y="6"/>
                </a:lnTo>
                <a:lnTo>
                  <a:pt x="262" y="6"/>
                </a:lnTo>
                <a:lnTo>
                  <a:pt x="262" y="6"/>
                </a:lnTo>
                <a:lnTo>
                  <a:pt x="262" y="6"/>
                </a:lnTo>
                <a:lnTo>
                  <a:pt x="262" y="6"/>
                </a:lnTo>
                <a:lnTo>
                  <a:pt x="262" y="6"/>
                </a:lnTo>
                <a:lnTo>
                  <a:pt x="262" y="6"/>
                </a:lnTo>
                <a:lnTo>
                  <a:pt x="262" y="6"/>
                </a:lnTo>
                <a:lnTo>
                  <a:pt x="262" y="6"/>
                </a:lnTo>
                <a:lnTo>
                  <a:pt x="263" y="6"/>
                </a:lnTo>
                <a:lnTo>
                  <a:pt x="263" y="6"/>
                </a:lnTo>
                <a:lnTo>
                  <a:pt x="263" y="6"/>
                </a:lnTo>
                <a:lnTo>
                  <a:pt x="263" y="6"/>
                </a:lnTo>
                <a:lnTo>
                  <a:pt x="263" y="5"/>
                </a:lnTo>
                <a:lnTo>
                  <a:pt x="263" y="5"/>
                </a:lnTo>
                <a:lnTo>
                  <a:pt x="263" y="5"/>
                </a:lnTo>
                <a:lnTo>
                  <a:pt x="263" y="5"/>
                </a:lnTo>
                <a:lnTo>
                  <a:pt x="263" y="5"/>
                </a:lnTo>
                <a:lnTo>
                  <a:pt x="264" y="5"/>
                </a:lnTo>
                <a:lnTo>
                  <a:pt x="264" y="5"/>
                </a:lnTo>
                <a:lnTo>
                  <a:pt x="264" y="5"/>
                </a:lnTo>
                <a:lnTo>
                  <a:pt x="264" y="5"/>
                </a:lnTo>
                <a:lnTo>
                  <a:pt x="264" y="5"/>
                </a:lnTo>
                <a:lnTo>
                  <a:pt x="264" y="5"/>
                </a:lnTo>
                <a:lnTo>
                  <a:pt x="264" y="5"/>
                </a:lnTo>
                <a:lnTo>
                  <a:pt x="265" y="5"/>
                </a:lnTo>
                <a:lnTo>
                  <a:pt x="265" y="5"/>
                </a:lnTo>
                <a:lnTo>
                  <a:pt x="265" y="4"/>
                </a:lnTo>
                <a:lnTo>
                  <a:pt x="264" y="4"/>
                </a:lnTo>
                <a:lnTo>
                  <a:pt x="264" y="4"/>
                </a:lnTo>
                <a:lnTo>
                  <a:pt x="264" y="4"/>
                </a:lnTo>
                <a:lnTo>
                  <a:pt x="264" y="4"/>
                </a:lnTo>
                <a:lnTo>
                  <a:pt x="264" y="4"/>
                </a:lnTo>
                <a:lnTo>
                  <a:pt x="264" y="4"/>
                </a:lnTo>
                <a:lnTo>
                  <a:pt x="265" y="4"/>
                </a:lnTo>
                <a:lnTo>
                  <a:pt x="265" y="4"/>
                </a:lnTo>
                <a:lnTo>
                  <a:pt x="265" y="4"/>
                </a:lnTo>
                <a:lnTo>
                  <a:pt x="266" y="4"/>
                </a:lnTo>
                <a:lnTo>
                  <a:pt x="266" y="4"/>
                </a:lnTo>
                <a:lnTo>
                  <a:pt x="266" y="4"/>
                </a:lnTo>
                <a:lnTo>
                  <a:pt x="266" y="4"/>
                </a:lnTo>
                <a:lnTo>
                  <a:pt x="266" y="4"/>
                </a:lnTo>
                <a:lnTo>
                  <a:pt x="267" y="4"/>
                </a:lnTo>
                <a:lnTo>
                  <a:pt x="267" y="4"/>
                </a:lnTo>
                <a:lnTo>
                  <a:pt x="268" y="4"/>
                </a:lnTo>
                <a:lnTo>
                  <a:pt x="268" y="4"/>
                </a:lnTo>
                <a:lnTo>
                  <a:pt x="268" y="4"/>
                </a:lnTo>
                <a:lnTo>
                  <a:pt x="268" y="4"/>
                </a:lnTo>
                <a:lnTo>
                  <a:pt x="268" y="4"/>
                </a:lnTo>
                <a:lnTo>
                  <a:pt x="269" y="4"/>
                </a:lnTo>
                <a:lnTo>
                  <a:pt x="269" y="3"/>
                </a:lnTo>
                <a:lnTo>
                  <a:pt x="269" y="3"/>
                </a:lnTo>
                <a:lnTo>
                  <a:pt x="269" y="3"/>
                </a:lnTo>
                <a:lnTo>
                  <a:pt x="269" y="3"/>
                </a:lnTo>
                <a:lnTo>
                  <a:pt x="269" y="3"/>
                </a:lnTo>
                <a:lnTo>
                  <a:pt x="273" y="2"/>
                </a:lnTo>
                <a:lnTo>
                  <a:pt x="273" y="2"/>
                </a:lnTo>
                <a:lnTo>
                  <a:pt x="273" y="2"/>
                </a:lnTo>
                <a:lnTo>
                  <a:pt x="273" y="2"/>
                </a:lnTo>
                <a:lnTo>
                  <a:pt x="273" y="2"/>
                </a:lnTo>
                <a:lnTo>
                  <a:pt x="274" y="2"/>
                </a:lnTo>
                <a:lnTo>
                  <a:pt x="274" y="2"/>
                </a:lnTo>
                <a:lnTo>
                  <a:pt x="275" y="2"/>
                </a:lnTo>
                <a:lnTo>
                  <a:pt x="275" y="2"/>
                </a:lnTo>
                <a:lnTo>
                  <a:pt x="276" y="2"/>
                </a:lnTo>
                <a:lnTo>
                  <a:pt x="276" y="2"/>
                </a:lnTo>
                <a:lnTo>
                  <a:pt x="276" y="2"/>
                </a:lnTo>
                <a:lnTo>
                  <a:pt x="276" y="2"/>
                </a:lnTo>
                <a:lnTo>
                  <a:pt x="276" y="2"/>
                </a:lnTo>
                <a:lnTo>
                  <a:pt x="276" y="1"/>
                </a:lnTo>
                <a:lnTo>
                  <a:pt x="276" y="1"/>
                </a:lnTo>
                <a:lnTo>
                  <a:pt x="276" y="1"/>
                </a:lnTo>
                <a:lnTo>
                  <a:pt x="276" y="1"/>
                </a:lnTo>
                <a:lnTo>
                  <a:pt x="276" y="1"/>
                </a:lnTo>
                <a:lnTo>
                  <a:pt x="277" y="1"/>
                </a:lnTo>
                <a:lnTo>
                  <a:pt x="277" y="1"/>
                </a:lnTo>
                <a:lnTo>
                  <a:pt x="277" y="1"/>
                </a:lnTo>
                <a:lnTo>
                  <a:pt x="278" y="1"/>
                </a:lnTo>
                <a:lnTo>
                  <a:pt x="278" y="0"/>
                </a:lnTo>
                <a:lnTo>
                  <a:pt x="278" y="0"/>
                </a:lnTo>
                <a:lnTo>
                  <a:pt x="280" y="0"/>
                </a:lnTo>
                <a:lnTo>
                  <a:pt x="280" y="0"/>
                </a:lnTo>
                <a:lnTo>
                  <a:pt x="280" y="0"/>
                </a:lnTo>
                <a:lnTo>
                  <a:pt x="281" y="0"/>
                </a:lnTo>
                <a:lnTo>
                  <a:pt x="281" y="0"/>
                </a:lnTo>
                <a:lnTo>
                  <a:pt x="280" y="0"/>
                </a:lnTo>
                <a:lnTo>
                  <a:pt x="281" y="1"/>
                </a:lnTo>
                <a:lnTo>
                  <a:pt x="281" y="1"/>
                </a:lnTo>
                <a:lnTo>
                  <a:pt x="281" y="1"/>
                </a:lnTo>
                <a:lnTo>
                  <a:pt x="281" y="1"/>
                </a:lnTo>
                <a:lnTo>
                  <a:pt x="281" y="1"/>
                </a:lnTo>
                <a:lnTo>
                  <a:pt x="281" y="1"/>
                </a:lnTo>
                <a:lnTo>
                  <a:pt x="281" y="1"/>
                </a:lnTo>
                <a:lnTo>
                  <a:pt x="281" y="1"/>
                </a:lnTo>
                <a:lnTo>
                  <a:pt x="281" y="1"/>
                </a:lnTo>
                <a:lnTo>
                  <a:pt x="281" y="1"/>
                </a:lnTo>
                <a:lnTo>
                  <a:pt x="281" y="1"/>
                </a:lnTo>
                <a:lnTo>
                  <a:pt x="281" y="1"/>
                </a:lnTo>
                <a:lnTo>
                  <a:pt x="281" y="1"/>
                </a:lnTo>
                <a:lnTo>
                  <a:pt x="281" y="1"/>
                </a:lnTo>
                <a:lnTo>
                  <a:pt x="281" y="1"/>
                </a:lnTo>
                <a:lnTo>
                  <a:pt x="281" y="1"/>
                </a:lnTo>
                <a:lnTo>
                  <a:pt x="282" y="1"/>
                </a:lnTo>
                <a:lnTo>
                  <a:pt x="282" y="1"/>
                </a:lnTo>
                <a:lnTo>
                  <a:pt x="282" y="1"/>
                </a:lnTo>
                <a:lnTo>
                  <a:pt x="282" y="1"/>
                </a:lnTo>
                <a:lnTo>
                  <a:pt x="282" y="1"/>
                </a:lnTo>
                <a:lnTo>
                  <a:pt x="282" y="1"/>
                </a:lnTo>
                <a:lnTo>
                  <a:pt x="282" y="1"/>
                </a:lnTo>
                <a:lnTo>
                  <a:pt x="282" y="1"/>
                </a:lnTo>
                <a:lnTo>
                  <a:pt x="282" y="1"/>
                </a:lnTo>
                <a:lnTo>
                  <a:pt x="282" y="1"/>
                </a:lnTo>
                <a:lnTo>
                  <a:pt x="283" y="2"/>
                </a:lnTo>
                <a:lnTo>
                  <a:pt x="283" y="2"/>
                </a:lnTo>
                <a:lnTo>
                  <a:pt x="283" y="2"/>
                </a:lnTo>
                <a:lnTo>
                  <a:pt x="283" y="2"/>
                </a:lnTo>
                <a:lnTo>
                  <a:pt x="283" y="2"/>
                </a:lnTo>
                <a:lnTo>
                  <a:pt x="283" y="2"/>
                </a:lnTo>
                <a:lnTo>
                  <a:pt x="284" y="2"/>
                </a:lnTo>
                <a:lnTo>
                  <a:pt x="284" y="2"/>
                </a:lnTo>
                <a:lnTo>
                  <a:pt x="284" y="3"/>
                </a:lnTo>
                <a:lnTo>
                  <a:pt x="284" y="3"/>
                </a:lnTo>
                <a:lnTo>
                  <a:pt x="284" y="3"/>
                </a:lnTo>
                <a:lnTo>
                  <a:pt x="285" y="3"/>
                </a:lnTo>
                <a:lnTo>
                  <a:pt x="285" y="3"/>
                </a:lnTo>
                <a:lnTo>
                  <a:pt x="285" y="3"/>
                </a:lnTo>
                <a:lnTo>
                  <a:pt x="285" y="3"/>
                </a:lnTo>
                <a:lnTo>
                  <a:pt x="285" y="3"/>
                </a:lnTo>
                <a:lnTo>
                  <a:pt x="285" y="3"/>
                </a:lnTo>
                <a:lnTo>
                  <a:pt x="285" y="3"/>
                </a:lnTo>
                <a:lnTo>
                  <a:pt x="285" y="3"/>
                </a:lnTo>
                <a:lnTo>
                  <a:pt x="286" y="3"/>
                </a:lnTo>
                <a:lnTo>
                  <a:pt x="286" y="3"/>
                </a:lnTo>
                <a:lnTo>
                  <a:pt x="286" y="3"/>
                </a:lnTo>
                <a:lnTo>
                  <a:pt x="286" y="3"/>
                </a:lnTo>
                <a:lnTo>
                  <a:pt x="286" y="3"/>
                </a:lnTo>
                <a:lnTo>
                  <a:pt x="286" y="3"/>
                </a:lnTo>
                <a:lnTo>
                  <a:pt x="286" y="3"/>
                </a:lnTo>
                <a:lnTo>
                  <a:pt x="286" y="3"/>
                </a:lnTo>
                <a:lnTo>
                  <a:pt x="286" y="3"/>
                </a:lnTo>
                <a:lnTo>
                  <a:pt x="286" y="3"/>
                </a:lnTo>
                <a:lnTo>
                  <a:pt x="286" y="3"/>
                </a:lnTo>
                <a:lnTo>
                  <a:pt x="287" y="4"/>
                </a:lnTo>
                <a:lnTo>
                  <a:pt x="287" y="4"/>
                </a:lnTo>
                <a:lnTo>
                  <a:pt x="287" y="4"/>
                </a:lnTo>
                <a:lnTo>
                  <a:pt x="287" y="4"/>
                </a:lnTo>
                <a:lnTo>
                  <a:pt x="287" y="4"/>
                </a:lnTo>
                <a:lnTo>
                  <a:pt x="287" y="4"/>
                </a:lnTo>
                <a:lnTo>
                  <a:pt x="287" y="4"/>
                </a:lnTo>
                <a:lnTo>
                  <a:pt x="288" y="4"/>
                </a:lnTo>
                <a:lnTo>
                  <a:pt x="288" y="4"/>
                </a:lnTo>
                <a:lnTo>
                  <a:pt x="288" y="4"/>
                </a:lnTo>
                <a:lnTo>
                  <a:pt x="288" y="4"/>
                </a:lnTo>
                <a:lnTo>
                  <a:pt x="288" y="4"/>
                </a:lnTo>
                <a:lnTo>
                  <a:pt x="289" y="4"/>
                </a:lnTo>
                <a:lnTo>
                  <a:pt x="289" y="4"/>
                </a:lnTo>
                <a:lnTo>
                  <a:pt x="289" y="4"/>
                </a:lnTo>
                <a:lnTo>
                  <a:pt x="289" y="4"/>
                </a:lnTo>
                <a:lnTo>
                  <a:pt x="289" y="3"/>
                </a:lnTo>
                <a:lnTo>
                  <a:pt x="289" y="3"/>
                </a:lnTo>
                <a:lnTo>
                  <a:pt x="289" y="3"/>
                </a:lnTo>
                <a:lnTo>
                  <a:pt x="289" y="3"/>
                </a:lnTo>
                <a:lnTo>
                  <a:pt x="289" y="3"/>
                </a:lnTo>
                <a:lnTo>
                  <a:pt x="289" y="3"/>
                </a:lnTo>
                <a:lnTo>
                  <a:pt x="289" y="3"/>
                </a:lnTo>
                <a:lnTo>
                  <a:pt x="289" y="3"/>
                </a:lnTo>
                <a:lnTo>
                  <a:pt x="289" y="3"/>
                </a:lnTo>
                <a:lnTo>
                  <a:pt x="289" y="3"/>
                </a:lnTo>
                <a:lnTo>
                  <a:pt x="289" y="3"/>
                </a:lnTo>
                <a:lnTo>
                  <a:pt x="290" y="3"/>
                </a:lnTo>
                <a:lnTo>
                  <a:pt x="290" y="3"/>
                </a:lnTo>
                <a:lnTo>
                  <a:pt x="290" y="3"/>
                </a:lnTo>
                <a:lnTo>
                  <a:pt x="290" y="3"/>
                </a:lnTo>
                <a:lnTo>
                  <a:pt x="290" y="3"/>
                </a:lnTo>
                <a:lnTo>
                  <a:pt x="291" y="3"/>
                </a:lnTo>
                <a:lnTo>
                  <a:pt x="291" y="3"/>
                </a:lnTo>
                <a:lnTo>
                  <a:pt x="291" y="3"/>
                </a:lnTo>
                <a:lnTo>
                  <a:pt x="291" y="3"/>
                </a:lnTo>
                <a:lnTo>
                  <a:pt x="291" y="3"/>
                </a:lnTo>
                <a:lnTo>
                  <a:pt x="291" y="3"/>
                </a:lnTo>
                <a:lnTo>
                  <a:pt x="292" y="3"/>
                </a:lnTo>
                <a:lnTo>
                  <a:pt x="292" y="3"/>
                </a:lnTo>
                <a:lnTo>
                  <a:pt x="292" y="3"/>
                </a:lnTo>
                <a:lnTo>
                  <a:pt x="292" y="3"/>
                </a:lnTo>
                <a:lnTo>
                  <a:pt x="292" y="3"/>
                </a:lnTo>
                <a:lnTo>
                  <a:pt x="292" y="3"/>
                </a:lnTo>
                <a:lnTo>
                  <a:pt x="292" y="3"/>
                </a:lnTo>
                <a:lnTo>
                  <a:pt x="293" y="3"/>
                </a:lnTo>
                <a:lnTo>
                  <a:pt x="293" y="3"/>
                </a:lnTo>
                <a:lnTo>
                  <a:pt x="293" y="3"/>
                </a:lnTo>
                <a:lnTo>
                  <a:pt x="293" y="3"/>
                </a:lnTo>
                <a:lnTo>
                  <a:pt x="293" y="2"/>
                </a:lnTo>
                <a:lnTo>
                  <a:pt x="294" y="2"/>
                </a:lnTo>
                <a:lnTo>
                  <a:pt x="294" y="2"/>
                </a:lnTo>
                <a:lnTo>
                  <a:pt x="294" y="2"/>
                </a:lnTo>
                <a:lnTo>
                  <a:pt x="295" y="3"/>
                </a:lnTo>
                <a:lnTo>
                  <a:pt x="295" y="3"/>
                </a:lnTo>
                <a:lnTo>
                  <a:pt x="295" y="3"/>
                </a:lnTo>
                <a:lnTo>
                  <a:pt x="295" y="3"/>
                </a:lnTo>
                <a:lnTo>
                  <a:pt x="295" y="3"/>
                </a:lnTo>
                <a:lnTo>
                  <a:pt x="295" y="3"/>
                </a:lnTo>
                <a:lnTo>
                  <a:pt x="295" y="3"/>
                </a:lnTo>
                <a:lnTo>
                  <a:pt x="295" y="3"/>
                </a:lnTo>
                <a:lnTo>
                  <a:pt x="295" y="3"/>
                </a:lnTo>
                <a:lnTo>
                  <a:pt x="296" y="3"/>
                </a:lnTo>
                <a:lnTo>
                  <a:pt x="296" y="3"/>
                </a:lnTo>
                <a:lnTo>
                  <a:pt x="296" y="3"/>
                </a:lnTo>
                <a:lnTo>
                  <a:pt x="296" y="3"/>
                </a:lnTo>
                <a:lnTo>
                  <a:pt x="296" y="3"/>
                </a:lnTo>
                <a:lnTo>
                  <a:pt x="296" y="4"/>
                </a:lnTo>
                <a:lnTo>
                  <a:pt x="296" y="4"/>
                </a:lnTo>
                <a:lnTo>
                  <a:pt x="296" y="4"/>
                </a:lnTo>
                <a:lnTo>
                  <a:pt x="296" y="4"/>
                </a:lnTo>
                <a:lnTo>
                  <a:pt x="296" y="4"/>
                </a:lnTo>
                <a:lnTo>
                  <a:pt x="296" y="4"/>
                </a:lnTo>
                <a:lnTo>
                  <a:pt x="296" y="4"/>
                </a:lnTo>
                <a:lnTo>
                  <a:pt x="296" y="4"/>
                </a:lnTo>
                <a:lnTo>
                  <a:pt x="296" y="4"/>
                </a:lnTo>
                <a:lnTo>
                  <a:pt x="297" y="4"/>
                </a:lnTo>
                <a:lnTo>
                  <a:pt x="297" y="4"/>
                </a:lnTo>
                <a:lnTo>
                  <a:pt x="297" y="5"/>
                </a:lnTo>
                <a:lnTo>
                  <a:pt x="297" y="5"/>
                </a:lnTo>
                <a:lnTo>
                  <a:pt x="297" y="5"/>
                </a:lnTo>
                <a:lnTo>
                  <a:pt x="297" y="5"/>
                </a:lnTo>
                <a:lnTo>
                  <a:pt x="297" y="5"/>
                </a:lnTo>
                <a:lnTo>
                  <a:pt x="297" y="5"/>
                </a:lnTo>
                <a:lnTo>
                  <a:pt x="297" y="5"/>
                </a:lnTo>
                <a:lnTo>
                  <a:pt x="297" y="6"/>
                </a:lnTo>
                <a:lnTo>
                  <a:pt x="297" y="6"/>
                </a:lnTo>
                <a:lnTo>
                  <a:pt x="297" y="6"/>
                </a:lnTo>
                <a:lnTo>
                  <a:pt x="297" y="6"/>
                </a:lnTo>
                <a:lnTo>
                  <a:pt x="297" y="6"/>
                </a:lnTo>
                <a:lnTo>
                  <a:pt x="297" y="6"/>
                </a:lnTo>
                <a:lnTo>
                  <a:pt x="297" y="6"/>
                </a:lnTo>
                <a:lnTo>
                  <a:pt x="297" y="6"/>
                </a:lnTo>
                <a:lnTo>
                  <a:pt x="297" y="6"/>
                </a:lnTo>
                <a:lnTo>
                  <a:pt x="297" y="6"/>
                </a:lnTo>
                <a:lnTo>
                  <a:pt x="297" y="6"/>
                </a:lnTo>
                <a:lnTo>
                  <a:pt x="297" y="6"/>
                </a:lnTo>
                <a:lnTo>
                  <a:pt x="297" y="6"/>
                </a:lnTo>
                <a:lnTo>
                  <a:pt x="297" y="6"/>
                </a:lnTo>
                <a:lnTo>
                  <a:pt x="297" y="6"/>
                </a:lnTo>
                <a:lnTo>
                  <a:pt x="297" y="6"/>
                </a:lnTo>
                <a:lnTo>
                  <a:pt x="298" y="6"/>
                </a:lnTo>
                <a:lnTo>
                  <a:pt x="298" y="6"/>
                </a:lnTo>
                <a:lnTo>
                  <a:pt x="298" y="6"/>
                </a:lnTo>
                <a:lnTo>
                  <a:pt x="298" y="6"/>
                </a:lnTo>
                <a:lnTo>
                  <a:pt x="298" y="6"/>
                </a:lnTo>
                <a:lnTo>
                  <a:pt x="298" y="7"/>
                </a:lnTo>
                <a:lnTo>
                  <a:pt x="298" y="7"/>
                </a:lnTo>
                <a:lnTo>
                  <a:pt x="298" y="7"/>
                </a:lnTo>
                <a:lnTo>
                  <a:pt x="298" y="7"/>
                </a:lnTo>
                <a:lnTo>
                  <a:pt x="298" y="7"/>
                </a:lnTo>
                <a:lnTo>
                  <a:pt x="298" y="7"/>
                </a:lnTo>
                <a:lnTo>
                  <a:pt x="298" y="7"/>
                </a:lnTo>
                <a:lnTo>
                  <a:pt x="298" y="7"/>
                </a:lnTo>
                <a:lnTo>
                  <a:pt x="298" y="8"/>
                </a:lnTo>
                <a:lnTo>
                  <a:pt x="298" y="8"/>
                </a:lnTo>
                <a:lnTo>
                  <a:pt x="298" y="8"/>
                </a:lnTo>
                <a:lnTo>
                  <a:pt x="298" y="8"/>
                </a:lnTo>
                <a:lnTo>
                  <a:pt x="298" y="8"/>
                </a:lnTo>
                <a:lnTo>
                  <a:pt x="299" y="8"/>
                </a:lnTo>
                <a:lnTo>
                  <a:pt x="299" y="8"/>
                </a:lnTo>
                <a:lnTo>
                  <a:pt x="299" y="8"/>
                </a:lnTo>
                <a:lnTo>
                  <a:pt x="299" y="8"/>
                </a:lnTo>
                <a:lnTo>
                  <a:pt x="299" y="8"/>
                </a:lnTo>
                <a:lnTo>
                  <a:pt x="300" y="8"/>
                </a:lnTo>
                <a:lnTo>
                  <a:pt x="300" y="8"/>
                </a:lnTo>
                <a:lnTo>
                  <a:pt x="300" y="8"/>
                </a:lnTo>
                <a:lnTo>
                  <a:pt x="300" y="9"/>
                </a:lnTo>
                <a:lnTo>
                  <a:pt x="300" y="9"/>
                </a:lnTo>
                <a:lnTo>
                  <a:pt x="300" y="9"/>
                </a:lnTo>
                <a:lnTo>
                  <a:pt x="300" y="9"/>
                </a:lnTo>
                <a:lnTo>
                  <a:pt x="300" y="9"/>
                </a:lnTo>
                <a:lnTo>
                  <a:pt x="300" y="9"/>
                </a:lnTo>
                <a:lnTo>
                  <a:pt x="300" y="9"/>
                </a:lnTo>
                <a:lnTo>
                  <a:pt x="300" y="9"/>
                </a:lnTo>
                <a:lnTo>
                  <a:pt x="301" y="9"/>
                </a:lnTo>
                <a:lnTo>
                  <a:pt x="301" y="10"/>
                </a:lnTo>
                <a:lnTo>
                  <a:pt x="301" y="10"/>
                </a:lnTo>
                <a:lnTo>
                  <a:pt x="301" y="10"/>
                </a:lnTo>
                <a:lnTo>
                  <a:pt x="301" y="10"/>
                </a:lnTo>
                <a:lnTo>
                  <a:pt x="301" y="10"/>
                </a:lnTo>
                <a:lnTo>
                  <a:pt x="301" y="10"/>
                </a:lnTo>
                <a:lnTo>
                  <a:pt x="301" y="10"/>
                </a:lnTo>
                <a:lnTo>
                  <a:pt x="301" y="10"/>
                </a:lnTo>
                <a:lnTo>
                  <a:pt x="301" y="11"/>
                </a:lnTo>
                <a:lnTo>
                  <a:pt x="301" y="11"/>
                </a:lnTo>
                <a:lnTo>
                  <a:pt x="302" y="11"/>
                </a:lnTo>
                <a:lnTo>
                  <a:pt x="302" y="11"/>
                </a:lnTo>
                <a:lnTo>
                  <a:pt x="302" y="11"/>
                </a:lnTo>
                <a:lnTo>
                  <a:pt x="302" y="11"/>
                </a:lnTo>
                <a:lnTo>
                  <a:pt x="302" y="11"/>
                </a:lnTo>
                <a:lnTo>
                  <a:pt x="302" y="12"/>
                </a:lnTo>
                <a:lnTo>
                  <a:pt x="302" y="12"/>
                </a:lnTo>
                <a:lnTo>
                  <a:pt x="302" y="12"/>
                </a:lnTo>
                <a:lnTo>
                  <a:pt x="302" y="12"/>
                </a:lnTo>
                <a:lnTo>
                  <a:pt x="302" y="12"/>
                </a:lnTo>
                <a:lnTo>
                  <a:pt x="302" y="12"/>
                </a:lnTo>
                <a:lnTo>
                  <a:pt x="302" y="12"/>
                </a:lnTo>
                <a:lnTo>
                  <a:pt x="302" y="12"/>
                </a:lnTo>
                <a:lnTo>
                  <a:pt x="302" y="12"/>
                </a:lnTo>
                <a:lnTo>
                  <a:pt x="302" y="12"/>
                </a:lnTo>
                <a:lnTo>
                  <a:pt x="302" y="12"/>
                </a:lnTo>
                <a:lnTo>
                  <a:pt x="303" y="12"/>
                </a:lnTo>
                <a:lnTo>
                  <a:pt x="303" y="12"/>
                </a:lnTo>
                <a:lnTo>
                  <a:pt x="303" y="12"/>
                </a:lnTo>
                <a:lnTo>
                  <a:pt x="303" y="12"/>
                </a:lnTo>
                <a:lnTo>
                  <a:pt x="303" y="13"/>
                </a:lnTo>
                <a:lnTo>
                  <a:pt x="303" y="13"/>
                </a:lnTo>
                <a:lnTo>
                  <a:pt x="303" y="13"/>
                </a:lnTo>
                <a:lnTo>
                  <a:pt x="303" y="13"/>
                </a:lnTo>
                <a:lnTo>
                  <a:pt x="304" y="13"/>
                </a:lnTo>
                <a:lnTo>
                  <a:pt x="304" y="13"/>
                </a:lnTo>
                <a:lnTo>
                  <a:pt x="304" y="13"/>
                </a:lnTo>
                <a:lnTo>
                  <a:pt x="304" y="13"/>
                </a:lnTo>
                <a:lnTo>
                  <a:pt x="304" y="13"/>
                </a:lnTo>
                <a:lnTo>
                  <a:pt x="304" y="13"/>
                </a:lnTo>
                <a:lnTo>
                  <a:pt x="304" y="13"/>
                </a:lnTo>
                <a:lnTo>
                  <a:pt x="304" y="13"/>
                </a:lnTo>
                <a:lnTo>
                  <a:pt x="304" y="13"/>
                </a:lnTo>
                <a:lnTo>
                  <a:pt x="304" y="13"/>
                </a:lnTo>
                <a:lnTo>
                  <a:pt x="304" y="14"/>
                </a:lnTo>
                <a:lnTo>
                  <a:pt x="305" y="14"/>
                </a:lnTo>
                <a:lnTo>
                  <a:pt x="305" y="14"/>
                </a:lnTo>
                <a:lnTo>
                  <a:pt x="305" y="14"/>
                </a:lnTo>
                <a:lnTo>
                  <a:pt x="305" y="14"/>
                </a:lnTo>
                <a:lnTo>
                  <a:pt x="305" y="14"/>
                </a:lnTo>
                <a:lnTo>
                  <a:pt x="305" y="15"/>
                </a:lnTo>
                <a:lnTo>
                  <a:pt x="305" y="15"/>
                </a:lnTo>
                <a:lnTo>
                  <a:pt x="306" y="15"/>
                </a:lnTo>
                <a:lnTo>
                  <a:pt x="306" y="15"/>
                </a:lnTo>
                <a:lnTo>
                  <a:pt x="306" y="15"/>
                </a:lnTo>
                <a:lnTo>
                  <a:pt x="306" y="15"/>
                </a:lnTo>
                <a:lnTo>
                  <a:pt x="306" y="15"/>
                </a:lnTo>
                <a:lnTo>
                  <a:pt x="306" y="15"/>
                </a:lnTo>
                <a:lnTo>
                  <a:pt x="306" y="15"/>
                </a:lnTo>
                <a:lnTo>
                  <a:pt x="306" y="15"/>
                </a:lnTo>
                <a:lnTo>
                  <a:pt x="306" y="15"/>
                </a:lnTo>
                <a:lnTo>
                  <a:pt x="306" y="15"/>
                </a:lnTo>
                <a:lnTo>
                  <a:pt x="307" y="15"/>
                </a:lnTo>
                <a:lnTo>
                  <a:pt x="307" y="15"/>
                </a:lnTo>
                <a:lnTo>
                  <a:pt x="307" y="15"/>
                </a:lnTo>
                <a:lnTo>
                  <a:pt x="307" y="15"/>
                </a:lnTo>
                <a:lnTo>
                  <a:pt x="307" y="15"/>
                </a:lnTo>
                <a:lnTo>
                  <a:pt x="308" y="15"/>
                </a:lnTo>
                <a:lnTo>
                  <a:pt x="308" y="15"/>
                </a:lnTo>
                <a:lnTo>
                  <a:pt x="308" y="15"/>
                </a:lnTo>
                <a:lnTo>
                  <a:pt x="308" y="15"/>
                </a:lnTo>
                <a:lnTo>
                  <a:pt x="309" y="15"/>
                </a:lnTo>
                <a:lnTo>
                  <a:pt x="309" y="15"/>
                </a:lnTo>
                <a:lnTo>
                  <a:pt x="310" y="15"/>
                </a:lnTo>
                <a:lnTo>
                  <a:pt x="310" y="15"/>
                </a:lnTo>
                <a:lnTo>
                  <a:pt x="310" y="15"/>
                </a:lnTo>
                <a:lnTo>
                  <a:pt x="310" y="14"/>
                </a:lnTo>
                <a:lnTo>
                  <a:pt x="310" y="14"/>
                </a:lnTo>
                <a:lnTo>
                  <a:pt x="310" y="14"/>
                </a:lnTo>
                <a:lnTo>
                  <a:pt x="310" y="14"/>
                </a:lnTo>
                <a:lnTo>
                  <a:pt x="310" y="14"/>
                </a:lnTo>
                <a:lnTo>
                  <a:pt x="311" y="14"/>
                </a:lnTo>
                <a:lnTo>
                  <a:pt x="311" y="14"/>
                </a:lnTo>
                <a:lnTo>
                  <a:pt x="311" y="13"/>
                </a:lnTo>
                <a:lnTo>
                  <a:pt x="312" y="13"/>
                </a:lnTo>
                <a:lnTo>
                  <a:pt x="312" y="13"/>
                </a:lnTo>
                <a:lnTo>
                  <a:pt x="312" y="13"/>
                </a:lnTo>
                <a:lnTo>
                  <a:pt x="312" y="12"/>
                </a:lnTo>
                <a:lnTo>
                  <a:pt x="312" y="12"/>
                </a:lnTo>
                <a:lnTo>
                  <a:pt x="312" y="12"/>
                </a:lnTo>
                <a:lnTo>
                  <a:pt x="313" y="12"/>
                </a:lnTo>
                <a:lnTo>
                  <a:pt x="313" y="12"/>
                </a:lnTo>
                <a:lnTo>
                  <a:pt x="313" y="11"/>
                </a:lnTo>
                <a:lnTo>
                  <a:pt x="313" y="11"/>
                </a:lnTo>
                <a:lnTo>
                  <a:pt x="313" y="11"/>
                </a:lnTo>
                <a:lnTo>
                  <a:pt x="314" y="11"/>
                </a:lnTo>
                <a:lnTo>
                  <a:pt x="314" y="11"/>
                </a:lnTo>
                <a:lnTo>
                  <a:pt x="314" y="11"/>
                </a:lnTo>
                <a:lnTo>
                  <a:pt x="314" y="11"/>
                </a:lnTo>
                <a:lnTo>
                  <a:pt x="314" y="10"/>
                </a:lnTo>
                <a:lnTo>
                  <a:pt x="314" y="10"/>
                </a:lnTo>
                <a:lnTo>
                  <a:pt x="314" y="10"/>
                </a:lnTo>
                <a:lnTo>
                  <a:pt x="314" y="10"/>
                </a:lnTo>
                <a:lnTo>
                  <a:pt x="314" y="9"/>
                </a:lnTo>
                <a:lnTo>
                  <a:pt x="314" y="8"/>
                </a:lnTo>
                <a:lnTo>
                  <a:pt x="314" y="8"/>
                </a:lnTo>
                <a:lnTo>
                  <a:pt x="314" y="8"/>
                </a:lnTo>
                <a:lnTo>
                  <a:pt x="314" y="8"/>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6" y="7"/>
                </a:lnTo>
                <a:lnTo>
                  <a:pt x="316" y="7"/>
                </a:lnTo>
                <a:lnTo>
                  <a:pt x="316" y="7"/>
                </a:lnTo>
                <a:lnTo>
                  <a:pt x="316" y="7"/>
                </a:lnTo>
                <a:lnTo>
                  <a:pt x="317" y="7"/>
                </a:lnTo>
                <a:lnTo>
                  <a:pt x="317" y="7"/>
                </a:lnTo>
                <a:lnTo>
                  <a:pt x="317" y="7"/>
                </a:lnTo>
                <a:lnTo>
                  <a:pt x="317" y="7"/>
                </a:lnTo>
                <a:lnTo>
                  <a:pt x="318" y="7"/>
                </a:lnTo>
                <a:lnTo>
                  <a:pt x="318" y="7"/>
                </a:lnTo>
                <a:lnTo>
                  <a:pt x="318" y="7"/>
                </a:lnTo>
                <a:lnTo>
                  <a:pt x="319" y="7"/>
                </a:lnTo>
                <a:lnTo>
                  <a:pt x="319" y="7"/>
                </a:lnTo>
                <a:lnTo>
                  <a:pt x="319" y="7"/>
                </a:lnTo>
                <a:lnTo>
                  <a:pt x="319" y="7"/>
                </a:lnTo>
                <a:lnTo>
                  <a:pt x="319" y="7"/>
                </a:lnTo>
                <a:lnTo>
                  <a:pt x="319" y="7"/>
                </a:lnTo>
                <a:lnTo>
                  <a:pt x="319" y="7"/>
                </a:lnTo>
                <a:lnTo>
                  <a:pt x="320" y="7"/>
                </a:lnTo>
                <a:lnTo>
                  <a:pt x="320" y="7"/>
                </a:lnTo>
                <a:lnTo>
                  <a:pt x="320" y="7"/>
                </a:lnTo>
                <a:lnTo>
                  <a:pt x="320" y="7"/>
                </a:lnTo>
                <a:lnTo>
                  <a:pt x="320" y="7"/>
                </a:lnTo>
                <a:lnTo>
                  <a:pt x="320" y="7"/>
                </a:lnTo>
                <a:lnTo>
                  <a:pt x="320" y="7"/>
                </a:lnTo>
                <a:lnTo>
                  <a:pt x="320" y="7"/>
                </a:lnTo>
                <a:lnTo>
                  <a:pt x="320" y="7"/>
                </a:lnTo>
                <a:lnTo>
                  <a:pt x="320" y="7"/>
                </a:lnTo>
                <a:lnTo>
                  <a:pt x="321" y="7"/>
                </a:lnTo>
                <a:lnTo>
                  <a:pt x="321" y="7"/>
                </a:lnTo>
                <a:lnTo>
                  <a:pt x="321" y="7"/>
                </a:lnTo>
                <a:lnTo>
                  <a:pt x="321" y="7"/>
                </a:lnTo>
                <a:lnTo>
                  <a:pt x="322" y="7"/>
                </a:lnTo>
                <a:lnTo>
                  <a:pt x="322" y="7"/>
                </a:lnTo>
                <a:lnTo>
                  <a:pt x="323" y="7"/>
                </a:lnTo>
                <a:lnTo>
                  <a:pt x="323" y="7"/>
                </a:lnTo>
                <a:lnTo>
                  <a:pt x="323" y="7"/>
                </a:lnTo>
                <a:lnTo>
                  <a:pt x="323" y="7"/>
                </a:lnTo>
                <a:lnTo>
                  <a:pt x="323" y="7"/>
                </a:lnTo>
                <a:lnTo>
                  <a:pt x="323" y="8"/>
                </a:lnTo>
                <a:lnTo>
                  <a:pt x="323" y="8"/>
                </a:lnTo>
                <a:lnTo>
                  <a:pt x="323" y="9"/>
                </a:lnTo>
                <a:lnTo>
                  <a:pt x="323" y="9"/>
                </a:lnTo>
                <a:lnTo>
                  <a:pt x="323" y="9"/>
                </a:lnTo>
                <a:lnTo>
                  <a:pt x="323" y="10"/>
                </a:lnTo>
                <a:lnTo>
                  <a:pt x="323" y="10"/>
                </a:lnTo>
                <a:lnTo>
                  <a:pt x="323" y="10"/>
                </a:lnTo>
                <a:lnTo>
                  <a:pt x="323" y="11"/>
                </a:lnTo>
                <a:lnTo>
                  <a:pt x="323" y="11"/>
                </a:lnTo>
                <a:lnTo>
                  <a:pt x="323" y="11"/>
                </a:lnTo>
                <a:lnTo>
                  <a:pt x="323" y="11"/>
                </a:lnTo>
                <a:lnTo>
                  <a:pt x="323" y="11"/>
                </a:lnTo>
                <a:lnTo>
                  <a:pt x="323" y="12"/>
                </a:lnTo>
                <a:lnTo>
                  <a:pt x="323" y="12"/>
                </a:lnTo>
                <a:lnTo>
                  <a:pt x="323" y="12"/>
                </a:lnTo>
                <a:lnTo>
                  <a:pt x="323" y="12"/>
                </a:lnTo>
                <a:lnTo>
                  <a:pt x="323" y="13"/>
                </a:lnTo>
                <a:lnTo>
                  <a:pt x="323" y="13"/>
                </a:lnTo>
                <a:lnTo>
                  <a:pt x="323" y="13"/>
                </a:lnTo>
                <a:lnTo>
                  <a:pt x="324" y="14"/>
                </a:lnTo>
                <a:lnTo>
                  <a:pt x="324" y="14"/>
                </a:lnTo>
                <a:lnTo>
                  <a:pt x="324" y="14"/>
                </a:lnTo>
                <a:lnTo>
                  <a:pt x="325" y="15"/>
                </a:lnTo>
                <a:lnTo>
                  <a:pt x="325" y="15"/>
                </a:lnTo>
                <a:lnTo>
                  <a:pt x="325" y="15"/>
                </a:lnTo>
                <a:lnTo>
                  <a:pt x="325" y="16"/>
                </a:lnTo>
                <a:lnTo>
                  <a:pt x="325" y="16"/>
                </a:lnTo>
                <a:lnTo>
                  <a:pt x="325" y="16"/>
                </a:lnTo>
                <a:lnTo>
                  <a:pt x="325" y="16"/>
                </a:lnTo>
                <a:lnTo>
                  <a:pt x="326" y="17"/>
                </a:lnTo>
                <a:lnTo>
                  <a:pt x="326" y="17"/>
                </a:lnTo>
                <a:lnTo>
                  <a:pt x="326" y="17"/>
                </a:lnTo>
                <a:lnTo>
                  <a:pt x="326" y="17"/>
                </a:lnTo>
                <a:lnTo>
                  <a:pt x="326" y="17"/>
                </a:lnTo>
                <a:lnTo>
                  <a:pt x="326" y="17"/>
                </a:lnTo>
                <a:lnTo>
                  <a:pt x="326" y="17"/>
                </a:lnTo>
                <a:lnTo>
                  <a:pt x="327" y="17"/>
                </a:lnTo>
                <a:lnTo>
                  <a:pt x="327" y="17"/>
                </a:lnTo>
                <a:lnTo>
                  <a:pt x="327" y="17"/>
                </a:lnTo>
                <a:lnTo>
                  <a:pt x="327" y="18"/>
                </a:lnTo>
                <a:lnTo>
                  <a:pt x="327" y="18"/>
                </a:lnTo>
                <a:lnTo>
                  <a:pt x="327" y="18"/>
                </a:lnTo>
                <a:lnTo>
                  <a:pt x="327" y="18"/>
                </a:lnTo>
                <a:lnTo>
                  <a:pt x="327" y="18"/>
                </a:lnTo>
                <a:lnTo>
                  <a:pt x="327" y="19"/>
                </a:lnTo>
                <a:lnTo>
                  <a:pt x="327" y="19"/>
                </a:lnTo>
                <a:lnTo>
                  <a:pt x="327" y="19"/>
                </a:lnTo>
                <a:lnTo>
                  <a:pt x="327" y="19"/>
                </a:lnTo>
                <a:lnTo>
                  <a:pt x="327" y="19"/>
                </a:lnTo>
                <a:lnTo>
                  <a:pt x="327" y="20"/>
                </a:lnTo>
                <a:lnTo>
                  <a:pt x="327" y="20"/>
                </a:lnTo>
                <a:lnTo>
                  <a:pt x="327" y="20"/>
                </a:lnTo>
                <a:lnTo>
                  <a:pt x="328" y="20"/>
                </a:lnTo>
                <a:lnTo>
                  <a:pt x="328" y="21"/>
                </a:lnTo>
                <a:lnTo>
                  <a:pt x="328" y="21"/>
                </a:lnTo>
                <a:lnTo>
                  <a:pt x="328" y="21"/>
                </a:lnTo>
                <a:lnTo>
                  <a:pt x="328" y="21"/>
                </a:lnTo>
                <a:lnTo>
                  <a:pt x="328" y="21"/>
                </a:lnTo>
                <a:lnTo>
                  <a:pt x="328" y="21"/>
                </a:lnTo>
                <a:lnTo>
                  <a:pt x="328" y="21"/>
                </a:lnTo>
                <a:lnTo>
                  <a:pt x="329" y="21"/>
                </a:lnTo>
                <a:lnTo>
                  <a:pt x="329" y="22"/>
                </a:lnTo>
                <a:lnTo>
                  <a:pt x="329" y="22"/>
                </a:lnTo>
                <a:lnTo>
                  <a:pt x="329" y="22"/>
                </a:lnTo>
                <a:lnTo>
                  <a:pt x="329" y="22"/>
                </a:lnTo>
                <a:lnTo>
                  <a:pt x="329" y="22"/>
                </a:lnTo>
                <a:lnTo>
                  <a:pt x="329" y="23"/>
                </a:lnTo>
                <a:lnTo>
                  <a:pt x="329" y="23"/>
                </a:lnTo>
                <a:lnTo>
                  <a:pt x="329" y="24"/>
                </a:lnTo>
                <a:lnTo>
                  <a:pt x="329" y="24"/>
                </a:lnTo>
                <a:lnTo>
                  <a:pt x="329" y="24"/>
                </a:lnTo>
                <a:lnTo>
                  <a:pt x="330" y="24"/>
                </a:lnTo>
                <a:lnTo>
                  <a:pt x="330" y="25"/>
                </a:lnTo>
                <a:lnTo>
                  <a:pt x="330" y="25"/>
                </a:lnTo>
                <a:lnTo>
                  <a:pt x="330" y="26"/>
                </a:lnTo>
                <a:lnTo>
                  <a:pt x="330" y="26"/>
                </a:lnTo>
                <a:lnTo>
                  <a:pt x="330" y="26"/>
                </a:lnTo>
                <a:lnTo>
                  <a:pt x="330" y="26"/>
                </a:lnTo>
                <a:lnTo>
                  <a:pt x="330" y="26"/>
                </a:lnTo>
                <a:lnTo>
                  <a:pt x="330" y="26"/>
                </a:lnTo>
                <a:lnTo>
                  <a:pt x="330" y="27"/>
                </a:lnTo>
                <a:lnTo>
                  <a:pt x="330" y="27"/>
                </a:lnTo>
                <a:lnTo>
                  <a:pt x="330" y="28"/>
                </a:lnTo>
                <a:lnTo>
                  <a:pt x="330" y="28"/>
                </a:lnTo>
                <a:lnTo>
                  <a:pt x="330" y="28"/>
                </a:lnTo>
                <a:lnTo>
                  <a:pt x="330" y="28"/>
                </a:lnTo>
                <a:lnTo>
                  <a:pt x="330" y="28"/>
                </a:lnTo>
                <a:lnTo>
                  <a:pt x="330" y="28"/>
                </a:lnTo>
                <a:lnTo>
                  <a:pt x="329" y="28"/>
                </a:lnTo>
                <a:lnTo>
                  <a:pt x="329" y="29"/>
                </a:lnTo>
                <a:lnTo>
                  <a:pt x="329" y="29"/>
                </a:lnTo>
                <a:lnTo>
                  <a:pt x="329" y="30"/>
                </a:lnTo>
                <a:lnTo>
                  <a:pt x="329" y="30"/>
                </a:lnTo>
                <a:lnTo>
                  <a:pt x="329" y="31"/>
                </a:lnTo>
                <a:lnTo>
                  <a:pt x="329" y="31"/>
                </a:lnTo>
                <a:lnTo>
                  <a:pt x="329" y="31"/>
                </a:lnTo>
                <a:lnTo>
                  <a:pt x="329" y="31"/>
                </a:lnTo>
                <a:lnTo>
                  <a:pt x="329" y="32"/>
                </a:lnTo>
                <a:lnTo>
                  <a:pt x="329" y="32"/>
                </a:lnTo>
                <a:lnTo>
                  <a:pt x="329" y="33"/>
                </a:lnTo>
                <a:lnTo>
                  <a:pt x="329" y="33"/>
                </a:lnTo>
                <a:lnTo>
                  <a:pt x="329" y="33"/>
                </a:lnTo>
                <a:lnTo>
                  <a:pt x="329" y="33"/>
                </a:lnTo>
                <a:lnTo>
                  <a:pt x="328" y="34"/>
                </a:lnTo>
                <a:lnTo>
                  <a:pt x="328" y="34"/>
                </a:lnTo>
                <a:lnTo>
                  <a:pt x="328" y="34"/>
                </a:lnTo>
                <a:lnTo>
                  <a:pt x="328" y="34"/>
                </a:lnTo>
                <a:lnTo>
                  <a:pt x="328" y="34"/>
                </a:lnTo>
                <a:lnTo>
                  <a:pt x="328" y="34"/>
                </a:lnTo>
                <a:lnTo>
                  <a:pt x="328" y="34"/>
                </a:lnTo>
                <a:lnTo>
                  <a:pt x="328" y="34"/>
                </a:lnTo>
                <a:lnTo>
                  <a:pt x="328" y="34"/>
                </a:lnTo>
                <a:lnTo>
                  <a:pt x="327" y="33"/>
                </a:lnTo>
                <a:lnTo>
                  <a:pt x="327" y="33"/>
                </a:lnTo>
                <a:lnTo>
                  <a:pt x="327" y="33"/>
                </a:lnTo>
                <a:lnTo>
                  <a:pt x="325" y="33"/>
                </a:lnTo>
                <a:lnTo>
                  <a:pt x="325" y="33"/>
                </a:lnTo>
                <a:lnTo>
                  <a:pt x="325" y="33"/>
                </a:lnTo>
                <a:lnTo>
                  <a:pt x="324" y="33"/>
                </a:lnTo>
                <a:lnTo>
                  <a:pt x="324" y="33"/>
                </a:lnTo>
                <a:lnTo>
                  <a:pt x="323" y="33"/>
                </a:lnTo>
                <a:lnTo>
                  <a:pt x="323" y="33"/>
                </a:lnTo>
                <a:lnTo>
                  <a:pt x="323" y="33"/>
                </a:lnTo>
                <a:lnTo>
                  <a:pt x="323" y="33"/>
                </a:lnTo>
                <a:lnTo>
                  <a:pt x="322" y="33"/>
                </a:lnTo>
                <a:lnTo>
                  <a:pt x="322" y="34"/>
                </a:lnTo>
                <a:lnTo>
                  <a:pt x="322" y="34"/>
                </a:lnTo>
                <a:lnTo>
                  <a:pt x="322" y="34"/>
                </a:lnTo>
                <a:lnTo>
                  <a:pt x="321" y="34"/>
                </a:lnTo>
                <a:lnTo>
                  <a:pt x="321" y="34"/>
                </a:lnTo>
                <a:lnTo>
                  <a:pt x="321" y="34"/>
                </a:lnTo>
                <a:lnTo>
                  <a:pt x="321" y="34"/>
                </a:lnTo>
                <a:lnTo>
                  <a:pt x="321" y="34"/>
                </a:lnTo>
                <a:lnTo>
                  <a:pt x="320" y="34"/>
                </a:lnTo>
                <a:lnTo>
                  <a:pt x="320" y="33"/>
                </a:lnTo>
                <a:lnTo>
                  <a:pt x="320" y="33"/>
                </a:lnTo>
                <a:lnTo>
                  <a:pt x="320" y="33"/>
                </a:lnTo>
                <a:lnTo>
                  <a:pt x="320" y="33"/>
                </a:lnTo>
                <a:lnTo>
                  <a:pt x="319" y="33"/>
                </a:lnTo>
                <a:lnTo>
                  <a:pt x="319" y="33"/>
                </a:lnTo>
                <a:lnTo>
                  <a:pt x="319" y="33"/>
                </a:lnTo>
                <a:lnTo>
                  <a:pt x="319" y="33"/>
                </a:lnTo>
                <a:lnTo>
                  <a:pt x="319" y="33"/>
                </a:lnTo>
                <a:lnTo>
                  <a:pt x="318" y="33"/>
                </a:lnTo>
                <a:lnTo>
                  <a:pt x="318" y="33"/>
                </a:lnTo>
                <a:lnTo>
                  <a:pt x="318" y="33"/>
                </a:lnTo>
                <a:lnTo>
                  <a:pt x="318" y="33"/>
                </a:lnTo>
                <a:lnTo>
                  <a:pt x="318" y="33"/>
                </a:lnTo>
                <a:lnTo>
                  <a:pt x="318" y="33"/>
                </a:lnTo>
                <a:lnTo>
                  <a:pt x="318" y="33"/>
                </a:lnTo>
                <a:lnTo>
                  <a:pt x="317" y="33"/>
                </a:lnTo>
                <a:lnTo>
                  <a:pt x="317" y="33"/>
                </a:lnTo>
                <a:lnTo>
                  <a:pt x="317" y="33"/>
                </a:lnTo>
                <a:lnTo>
                  <a:pt x="317" y="33"/>
                </a:lnTo>
                <a:lnTo>
                  <a:pt x="317" y="33"/>
                </a:lnTo>
                <a:lnTo>
                  <a:pt x="317" y="33"/>
                </a:lnTo>
                <a:lnTo>
                  <a:pt x="317" y="33"/>
                </a:lnTo>
                <a:lnTo>
                  <a:pt x="317" y="33"/>
                </a:lnTo>
                <a:lnTo>
                  <a:pt x="317" y="33"/>
                </a:lnTo>
                <a:lnTo>
                  <a:pt x="317" y="33"/>
                </a:lnTo>
                <a:lnTo>
                  <a:pt x="317" y="33"/>
                </a:lnTo>
                <a:lnTo>
                  <a:pt x="316" y="33"/>
                </a:lnTo>
                <a:lnTo>
                  <a:pt x="316" y="33"/>
                </a:lnTo>
                <a:lnTo>
                  <a:pt x="315" y="33"/>
                </a:lnTo>
                <a:lnTo>
                  <a:pt x="315" y="33"/>
                </a:lnTo>
                <a:lnTo>
                  <a:pt x="314" y="34"/>
                </a:lnTo>
                <a:lnTo>
                  <a:pt x="314" y="34"/>
                </a:lnTo>
                <a:lnTo>
                  <a:pt x="314" y="34"/>
                </a:lnTo>
                <a:lnTo>
                  <a:pt x="313" y="34"/>
                </a:lnTo>
                <a:lnTo>
                  <a:pt x="313" y="34"/>
                </a:lnTo>
                <a:lnTo>
                  <a:pt x="312" y="34"/>
                </a:lnTo>
                <a:lnTo>
                  <a:pt x="312" y="34"/>
                </a:lnTo>
                <a:lnTo>
                  <a:pt x="311" y="35"/>
                </a:lnTo>
                <a:lnTo>
                  <a:pt x="310" y="35"/>
                </a:lnTo>
                <a:lnTo>
                  <a:pt x="309" y="35"/>
                </a:lnTo>
                <a:lnTo>
                  <a:pt x="309" y="35"/>
                </a:lnTo>
                <a:lnTo>
                  <a:pt x="309" y="36"/>
                </a:lnTo>
                <a:lnTo>
                  <a:pt x="309" y="36"/>
                </a:lnTo>
                <a:lnTo>
                  <a:pt x="310" y="36"/>
                </a:lnTo>
                <a:lnTo>
                  <a:pt x="310" y="36"/>
                </a:lnTo>
                <a:lnTo>
                  <a:pt x="310" y="36"/>
                </a:lnTo>
                <a:lnTo>
                  <a:pt x="310" y="36"/>
                </a:lnTo>
                <a:lnTo>
                  <a:pt x="310" y="36"/>
                </a:lnTo>
                <a:lnTo>
                  <a:pt x="310" y="37"/>
                </a:lnTo>
                <a:lnTo>
                  <a:pt x="310" y="38"/>
                </a:lnTo>
                <a:lnTo>
                  <a:pt x="310" y="38"/>
                </a:lnTo>
                <a:lnTo>
                  <a:pt x="310" y="38"/>
                </a:lnTo>
                <a:lnTo>
                  <a:pt x="310" y="38"/>
                </a:lnTo>
                <a:lnTo>
                  <a:pt x="310" y="38"/>
                </a:lnTo>
                <a:lnTo>
                  <a:pt x="310" y="38"/>
                </a:lnTo>
                <a:lnTo>
                  <a:pt x="311" y="39"/>
                </a:lnTo>
                <a:lnTo>
                  <a:pt x="311" y="40"/>
                </a:lnTo>
                <a:lnTo>
                  <a:pt x="311" y="40"/>
                </a:lnTo>
                <a:lnTo>
                  <a:pt x="311" y="41"/>
                </a:lnTo>
                <a:lnTo>
                  <a:pt x="311" y="41"/>
                </a:lnTo>
                <a:lnTo>
                  <a:pt x="312" y="42"/>
                </a:lnTo>
                <a:lnTo>
                  <a:pt x="312" y="42"/>
                </a:lnTo>
                <a:lnTo>
                  <a:pt x="312" y="43"/>
                </a:lnTo>
                <a:lnTo>
                  <a:pt x="312" y="43"/>
                </a:lnTo>
                <a:lnTo>
                  <a:pt x="312" y="44"/>
                </a:lnTo>
                <a:lnTo>
                  <a:pt x="312" y="44"/>
                </a:lnTo>
                <a:lnTo>
                  <a:pt x="313" y="45"/>
                </a:lnTo>
                <a:lnTo>
                  <a:pt x="313" y="46"/>
                </a:lnTo>
                <a:lnTo>
                  <a:pt x="314" y="47"/>
                </a:lnTo>
                <a:lnTo>
                  <a:pt x="314" y="48"/>
                </a:lnTo>
                <a:lnTo>
                  <a:pt x="314" y="48"/>
                </a:lnTo>
                <a:lnTo>
                  <a:pt x="314" y="49"/>
                </a:lnTo>
                <a:lnTo>
                  <a:pt x="314" y="49"/>
                </a:lnTo>
                <a:lnTo>
                  <a:pt x="314" y="50"/>
                </a:lnTo>
                <a:lnTo>
                  <a:pt x="315" y="51"/>
                </a:lnTo>
                <a:lnTo>
                  <a:pt x="315" y="51"/>
                </a:lnTo>
                <a:lnTo>
                  <a:pt x="315" y="51"/>
                </a:lnTo>
                <a:lnTo>
                  <a:pt x="315" y="52"/>
                </a:lnTo>
                <a:lnTo>
                  <a:pt x="315" y="52"/>
                </a:lnTo>
                <a:lnTo>
                  <a:pt x="315" y="52"/>
                </a:lnTo>
                <a:lnTo>
                  <a:pt x="316" y="53"/>
                </a:lnTo>
                <a:lnTo>
                  <a:pt x="316" y="54"/>
                </a:lnTo>
                <a:lnTo>
                  <a:pt x="316" y="55"/>
                </a:lnTo>
                <a:lnTo>
                  <a:pt x="317" y="55"/>
                </a:lnTo>
                <a:lnTo>
                  <a:pt x="317" y="56"/>
                </a:lnTo>
                <a:lnTo>
                  <a:pt x="317" y="57"/>
                </a:lnTo>
                <a:lnTo>
                  <a:pt x="317" y="57"/>
                </a:lnTo>
                <a:lnTo>
                  <a:pt x="317" y="57"/>
                </a:lnTo>
                <a:lnTo>
                  <a:pt x="317" y="58"/>
                </a:lnTo>
                <a:lnTo>
                  <a:pt x="317" y="58"/>
                </a:lnTo>
                <a:lnTo>
                  <a:pt x="317" y="59"/>
                </a:lnTo>
                <a:lnTo>
                  <a:pt x="317" y="59"/>
                </a:lnTo>
                <a:lnTo>
                  <a:pt x="318" y="59"/>
                </a:lnTo>
                <a:lnTo>
                  <a:pt x="318" y="59"/>
                </a:lnTo>
                <a:lnTo>
                  <a:pt x="318" y="59"/>
                </a:lnTo>
                <a:lnTo>
                  <a:pt x="318" y="59"/>
                </a:lnTo>
                <a:lnTo>
                  <a:pt x="317" y="60"/>
                </a:lnTo>
                <a:lnTo>
                  <a:pt x="317" y="60"/>
                </a:lnTo>
                <a:lnTo>
                  <a:pt x="317" y="60"/>
                </a:lnTo>
                <a:lnTo>
                  <a:pt x="316" y="61"/>
                </a:lnTo>
                <a:lnTo>
                  <a:pt x="316" y="61"/>
                </a:lnTo>
                <a:lnTo>
                  <a:pt x="315" y="61"/>
                </a:lnTo>
                <a:lnTo>
                  <a:pt x="315" y="61"/>
                </a:lnTo>
                <a:lnTo>
                  <a:pt x="315" y="61"/>
                </a:lnTo>
                <a:lnTo>
                  <a:pt x="315" y="62"/>
                </a:lnTo>
                <a:lnTo>
                  <a:pt x="315" y="62"/>
                </a:lnTo>
                <a:lnTo>
                  <a:pt x="315" y="62"/>
                </a:lnTo>
                <a:lnTo>
                  <a:pt x="314" y="63"/>
                </a:lnTo>
                <a:lnTo>
                  <a:pt x="314" y="63"/>
                </a:lnTo>
                <a:lnTo>
                  <a:pt x="314" y="64"/>
                </a:lnTo>
                <a:lnTo>
                  <a:pt x="314" y="64"/>
                </a:lnTo>
                <a:lnTo>
                  <a:pt x="314" y="64"/>
                </a:lnTo>
                <a:lnTo>
                  <a:pt x="313" y="64"/>
                </a:lnTo>
                <a:lnTo>
                  <a:pt x="313" y="64"/>
                </a:lnTo>
                <a:lnTo>
                  <a:pt x="313" y="64"/>
                </a:lnTo>
                <a:lnTo>
                  <a:pt x="313" y="65"/>
                </a:lnTo>
                <a:lnTo>
                  <a:pt x="313" y="65"/>
                </a:lnTo>
                <a:lnTo>
                  <a:pt x="313" y="65"/>
                </a:lnTo>
                <a:lnTo>
                  <a:pt x="313" y="66"/>
                </a:lnTo>
                <a:lnTo>
                  <a:pt x="313" y="66"/>
                </a:lnTo>
                <a:lnTo>
                  <a:pt x="314" y="66"/>
                </a:lnTo>
                <a:lnTo>
                  <a:pt x="314" y="67"/>
                </a:lnTo>
                <a:lnTo>
                  <a:pt x="314" y="67"/>
                </a:lnTo>
                <a:lnTo>
                  <a:pt x="314" y="67"/>
                </a:lnTo>
                <a:lnTo>
                  <a:pt x="314" y="68"/>
                </a:lnTo>
                <a:lnTo>
                  <a:pt x="314" y="68"/>
                </a:lnTo>
                <a:lnTo>
                  <a:pt x="315" y="69"/>
                </a:lnTo>
                <a:lnTo>
                  <a:pt x="315" y="69"/>
                </a:lnTo>
                <a:lnTo>
                  <a:pt x="315" y="70"/>
                </a:lnTo>
                <a:lnTo>
                  <a:pt x="315" y="70"/>
                </a:lnTo>
                <a:lnTo>
                  <a:pt x="315" y="70"/>
                </a:lnTo>
                <a:lnTo>
                  <a:pt x="315" y="70"/>
                </a:lnTo>
                <a:lnTo>
                  <a:pt x="315" y="71"/>
                </a:lnTo>
                <a:lnTo>
                  <a:pt x="315" y="71"/>
                </a:lnTo>
                <a:lnTo>
                  <a:pt x="315" y="71"/>
                </a:lnTo>
                <a:lnTo>
                  <a:pt x="316" y="72"/>
                </a:lnTo>
                <a:lnTo>
                  <a:pt x="316" y="72"/>
                </a:lnTo>
                <a:lnTo>
                  <a:pt x="316" y="73"/>
                </a:lnTo>
                <a:lnTo>
                  <a:pt x="316" y="73"/>
                </a:lnTo>
                <a:lnTo>
                  <a:pt x="316" y="74"/>
                </a:lnTo>
                <a:lnTo>
                  <a:pt x="316" y="74"/>
                </a:lnTo>
                <a:lnTo>
                  <a:pt x="316" y="74"/>
                </a:lnTo>
                <a:lnTo>
                  <a:pt x="317" y="74"/>
                </a:lnTo>
                <a:lnTo>
                  <a:pt x="318" y="78"/>
                </a:lnTo>
                <a:lnTo>
                  <a:pt x="318" y="78"/>
                </a:lnTo>
                <a:lnTo>
                  <a:pt x="318" y="79"/>
                </a:lnTo>
                <a:lnTo>
                  <a:pt x="318" y="79"/>
                </a:lnTo>
                <a:lnTo>
                  <a:pt x="318" y="79"/>
                </a:lnTo>
                <a:lnTo>
                  <a:pt x="318" y="79"/>
                </a:lnTo>
                <a:lnTo>
                  <a:pt x="318" y="79"/>
                </a:lnTo>
                <a:lnTo>
                  <a:pt x="318" y="79"/>
                </a:lnTo>
                <a:lnTo>
                  <a:pt x="318" y="79"/>
                </a:lnTo>
                <a:lnTo>
                  <a:pt x="318" y="79"/>
                </a:lnTo>
                <a:lnTo>
                  <a:pt x="318" y="79"/>
                </a:lnTo>
                <a:lnTo>
                  <a:pt x="318" y="79"/>
                </a:lnTo>
                <a:lnTo>
                  <a:pt x="318" y="79"/>
                </a:lnTo>
                <a:lnTo>
                  <a:pt x="318" y="79"/>
                </a:lnTo>
                <a:lnTo>
                  <a:pt x="318" y="79"/>
                </a:lnTo>
                <a:lnTo>
                  <a:pt x="318" y="80"/>
                </a:lnTo>
                <a:lnTo>
                  <a:pt x="317" y="80"/>
                </a:lnTo>
                <a:lnTo>
                  <a:pt x="317" y="80"/>
                </a:lnTo>
                <a:lnTo>
                  <a:pt x="317" y="80"/>
                </a:lnTo>
                <a:lnTo>
                  <a:pt x="317" y="80"/>
                </a:lnTo>
                <a:lnTo>
                  <a:pt x="317" y="80"/>
                </a:lnTo>
                <a:lnTo>
                  <a:pt x="317" y="80"/>
                </a:lnTo>
                <a:lnTo>
                  <a:pt x="317" y="80"/>
                </a:lnTo>
                <a:lnTo>
                  <a:pt x="317" y="80"/>
                </a:lnTo>
                <a:lnTo>
                  <a:pt x="317" y="80"/>
                </a:lnTo>
                <a:lnTo>
                  <a:pt x="317" y="81"/>
                </a:lnTo>
                <a:lnTo>
                  <a:pt x="317" y="81"/>
                </a:lnTo>
                <a:lnTo>
                  <a:pt x="317" y="81"/>
                </a:lnTo>
                <a:lnTo>
                  <a:pt x="317" y="81"/>
                </a:lnTo>
                <a:lnTo>
                  <a:pt x="317" y="81"/>
                </a:lnTo>
                <a:lnTo>
                  <a:pt x="317" y="81"/>
                </a:lnTo>
                <a:lnTo>
                  <a:pt x="317" y="81"/>
                </a:lnTo>
                <a:lnTo>
                  <a:pt x="316" y="81"/>
                </a:lnTo>
                <a:lnTo>
                  <a:pt x="316" y="81"/>
                </a:lnTo>
                <a:lnTo>
                  <a:pt x="316" y="81"/>
                </a:lnTo>
                <a:lnTo>
                  <a:pt x="316" y="81"/>
                </a:lnTo>
                <a:lnTo>
                  <a:pt x="316" y="81"/>
                </a:lnTo>
                <a:lnTo>
                  <a:pt x="316" y="81"/>
                </a:lnTo>
                <a:lnTo>
                  <a:pt x="316" y="81"/>
                </a:lnTo>
                <a:lnTo>
                  <a:pt x="316" y="81"/>
                </a:lnTo>
                <a:lnTo>
                  <a:pt x="316" y="81"/>
                </a:lnTo>
                <a:lnTo>
                  <a:pt x="316" y="81"/>
                </a:lnTo>
                <a:lnTo>
                  <a:pt x="316" y="80"/>
                </a:lnTo>
                <a:lnTo>
                  <a:pt x="316" y="80"/>
                </a:lnTo>
                <a:lnTo>
                  <a:pt x="316" y="80"/>
                </a:lnTo>
                <a:lnTo>
                  <a:pt x="316" y="80"/>
                </a:lnTo>
                <a:lnTo>
                  <a:pt x="315" y="81"/>
                </a:lnTo>
                <a:lnTo>
                  <a:pt x="315" y="81"/>
                </a:lnTo>
                <a:lnTo>
                  <a:pt x="315" y="81"/>
                </a:lnTo>
                <a:lnTo>
                  <a:pt x="315" y="81"/>
                </a:lnTo>
                <a:lnTo>
                  <a:pt x="315" y="81"/>
                </a:lnTo>
                <a:lnTo>
                  <a:pt x="314" y="81"/>
                </a:lnTo>
                <a:lnTo>
                  <a:pt x="314" y="81"/>
                </a:lnTo>
                <a:lnTo>
                  <a:pt x="313" y="81"/>
                </a:lnTo>
                <a:lnTo>
                  <a:pt x="312" y="82"/>
                </a:lnTo>
                <a:lnTo>
                  <a:pt x="312" y="82"/>
                </a:lnTo>
                <a:lnTo>
                  <a:pt x="312" y="82"/>
                </a:lnTo>
                <a:lnTo>
                  <a:pt x="311" y="82"/>
                </a:lnTo>
                <a:lnTo>
                  <a:pt x="311" y="82"/>
                </a:lnTo>
                <a:lnTo>
                  <a:pt x="311" y="82"/>
                </a:lnTo>
                <a:lnTo>
                  <a:pt x="311" y="83"/>
                </a:lnTo>
                <a:lnTo>
                  <a:pt x="311" y="83"/>
                </a:lnTo>
                <a:lnTo>
                  <a:pt x="311" y="83"/>
                </a:lnTo>
                <a:lnTo>
                  <a:pt x="311" y="83"/>
                </a:lnTo>
                <a:lnTo>
                  <a:pt x="311" y="83"/>
                </a:lnTo>
                <a:lnTo>
                  <a:pt x="310" y="83"/>
                </a:lnTo>
                <a:lnTo>
                  <a:pt x="309" y="83"/>
                </a:lnTo>
                <a:lnTo>
                  <a:pt x="309" y="84"/>
                </a:lnTo>
                <a:lnTo>
                  <a:pt x="309" y="84"/>
                </a:lnTo>
                <a:lnTo>
                  <a:pt x="308" y="84"/>
                </a:lnTo>
                <a:lnTo>
                  <a:pt x="308" y="84"/>
                </a:lnTo>
                <a:lnTo>
                  <a:pt x="307" y="84"/>
                </a:lnTo>
                <a:lnTo>
                  <a:pt x="307" y="84"/>
                </a:lnTo>
                <a:lnTo>
                  <a:pt x="307" y="85"/>
                </a:lnTo>
                <a:lnTo>
                  <a:pt x="307" y="85"/>
                </a:lnTo>
                <a:lnTo>
                  <a:pt x="307" y="85"/>
                </a:lnTo>
                <a:lnTo>
                  <a:pt x="306" y="85"/>
                </a:lnTo>
                <a:lnTo>
                  <a:pt x="306" y="85"/>
                </a:lnTo>
                <a:lnTo>
                  <a:pt x="306" y="85"/>
                </a:lnTo>
                <a:lnTo>
                  <a:pt x="306" y="85"/>
                </a:lnTo>
                <a:lnTo>
                  <a:pt x="305" y="85"/>
                </a:lnTo>
                <a:lnTo>
                  <a:pt x="305" y="85"/>
                </a:lnTo>
                <a:lnTo>
                  <a:pt x="305" y="85"/>
                </a:lnTo>
                <a:lnTo>
                  <a:pt x="305" y="85"/>
                </a:lnTo>
                <a:lnTo>
                  <a:pt x="305" y="86"/>
                </a:lnTo>
                <a:lnTo>
                  <a:pt x="305" y="86"/>
                </a:lnTo>
                <a:lnTo>
                  <a:pt x="305" y="86"/>
                </a:lnTo>
                <a:lnTo>
                  <a:pt x="304" y="86"/>
                </a:lnTo>
                <a:lnTo>
                  <a:pt x="304" y="86"/>
                </a:lnTo>
                <a:lnTo>
                  <a:pt x="303" y="86"/>
                </a:lnTo>
                <a:lnTo>
                  <a:pt x="303" y="87"/>
                </a:lnTo>
                <a:lnTo>
                  <a:pt x="303" y="87"/>
                </a:lnTo>
                <a:lnTo>
                  <a:pt x="302" y="87"/>
                </a:lnTo>
                <a:lnTo>
                  <a:pt x="302" y="87"/>
                </a:lnTo>
                <a:lnTo>
                  <a:pt x="302" y="87"/>
                </a:lnTo>
                <a:lnTo>
                  <a:pt x="302" y="88"/>
                </a:lnTo>
                <a:lnTo>
                  <a:pt x="301" y="89"/>
                </a:lnTo>
                <a:lnTo>
                  <a:pt x="301" y="89"/>
                </a:lnTo>
                <a:lnTo>
                  <a:pt x="301" y="89"/>
                </a:lnTo>
                <a:lnTo>
                  <a:pt x="301" y="89"/>
                </a:lnTo>
                <a:lnTo>
                  <a:pt x="301" y="89"/>
                </a:lnTo>
                <a:lnTo>
                  <a:pt x="301" y="88"/>
                </a:lnTo>
                <a:lnTo>
                  <a:pt x="301" y="88"/>
                </a:lnTo>
                <a:lnTo>
                  <a:pt x="300" y="88"/>
                </a:lnTo>
                <a:lnTo>
                  <a:pt x="300" y="88"/>
                </a:lnTo>
                <a:lnTo>
                  <a:pt x="300" y="88"/>
                </a:lnTo>
                <a:lnTo>
                  <a:pt x="299" y="89"/>
                </a:lnTo>
                <a:lnTo>
                  <a:pt x="299" y="89"/>
                </a:lnTo>
                <a:lnTo>
                  <a:pt x="298" y="89"/>
                </a:lnTo>
                <a:lnTo>
                  <a:pt x="298" y="89"/>
                </a:lnTo>
                <a:lnTo>
                  <a:pt x="298" y="89"/>
                </a:lnTo>
                <a:lnTo>
                  <a:pt x="297" y="90"/>
                </a:lnTo>
                <a:lnTo>
                  <a:pt x="297" y="91"/>
                </a:lnTo>
                <a:lnTo>
                  <a:pt x="297" y="91"/>
                </a:lnTo>
                <a:lnTo>
                  <a:pt x="296" y="91"/>
                </a:lnTo>
                <a:lnTo>
                  <a:pt x="296" y="91"/>
                </a:lnTo>
                <a:lnTo>
                  <a:pt x="296" y="91"/>
                </a:lnTo>
                <a:lnTo>
                  <a:pt x="295" y="92"/>
                </a:lnTo>
                <a:lnTo>
                  <a:pt x="296" y="93"/>
                </a:lnTo>
                <a:lnTo>
                  <a:pt x="296" y="93"/>
                </a:lnTo>
                <a:lnTo>
                  <a:pt x="296" y="93"/>
                </a:lnTo>
                <a:lnTo>
                  <a:pt x="296" y="93"/>
                </a:lnTo>
                <a:lnTo>
                  <a:pt x="296" y="93"/>
                </a:lnTo>
                <a:lnTo>
                  <a:pt x="296" y="94"/>
                </a:lnTo>
                <a:lnTo>
                  <a:pt x="296" y="96"/>
                </a:lnTo>
                <a:lnTo>
                  <a:pt x="296" y="96"/>
                </a:lnTo>
                <a:lnTo>
                  <a:pt x="296" y="97"/>
                </a:lnTo>
                <a:lnTo>
                  <a:pt x="296" y="97"/>
                </a:lnTo>
                <a:lnTo>
                  <a:pt x="296" y="98"/>
                </a:lnTo>
                <a:lnTo>
                  <a:pt x="295" y="98"/>
                </a:lnTo>
                <a:lnTo>
                  <a:pt x="295" y="99"/>
                </a:lnTo>
                <a:lnTo>
                  <a:pt x="295" y="99"/>
                </a:lnTo>
                <a:lnTo>
                  <a:pt x="294" y="100"/>
                </a:lnTo>
                <a:lnTo>
                  <a:pt x="294" y="100"/>
                </a:lnTo>
                <a:lnTo>
                  <a:pt x="294" y="101"/>
                </a:lnTo>
                <a:lnTo>
                  <a:pt x="293" y="101"/>
                </a:lnTo>
                <a:lnTo>
                  <a:pt x="293" y="102"/>
                </a:lnTo>
                <a:lnTo>
                  <a:pt x="293" y="102"/>
                </a:lnTo>
                <a:lnTo>
                  <a:pt x="293" y="102"/>
                </a:lnTo>
                <a:lnTo>
                  <a:pt x="293" y="103"/>
                </a:lnTo>
                <a:lnTo>
                  <a:pt x="293" y="103"/>
                </a:lnTo>
                <a:lnTo>
                  <a:pt x="292" y="104"/>
                </a:lnTo>
                <a:lnTo>
                  <a:pt x="292" y="104"/>
                </a:lnTo>
                <a:lnTo>
                  <a:pt x="292" y="105"/>
                </a:lnTo>
                <a:lnTo>
                  <a:pt x="292" y="105"/>
                </a:lnTo>
                <a:lnTo>
                  <a:pt x="292" y="105"/>
                </a:lnTo>
                <a:lnTo>
                  <a:pt x="292" y="105"/>
                </a:lnTo>
                <a:lnTo>
                  <a:pt x="292" y="105"/>
                </a:lnTo>
                <a:lnTo>
                  <a:pt x="292" y="105"/>
                </a:lnTo>
                <a:lnTo>
                  <a:pt x="292" y="105"/>
                </a:lnTo>
                <a:lnTo>
                  <a:pt x="292" y="106"/>
                </a:lnTo>
                <a:lnTo>
                  <a:pt x="292" y="106"/>
                </a:lnTo>
                <a:lnTo>
                  <a:pt x="292" y="106"/>
                </a:lnTo>
                <a:lnTo>
                  <a:pt x="292" y="107"/>
                </a:lnTo>
                <a:lnTo>
                  <a:pt x="292" y="108"/>
                </a:lnTo>
                <a:lnTo>
                  <a:pt x="292" y="108"/>
                </a:lnTo>
                <a:lnTo>
                  <a:pt x="293" y="109"/>
                </a:lnTo>
                <a:lnTo>
                  <a:pt x="292" y="111"/>
                </a:lnTo>
                <a:lnTo>
                  <a:pt x="292" y="111"/>
                </a:lnTo>
                <a:lnTo>
                  <a:pt x="292" y="112"/>
                </a:lnTo>
                <a:lnTo>
                  <a:pt x="292" y="112"/>
                </a:lnTo>
                <a:lnTo>
                  <a:pt x="292" y="113"/>
                </a:lnTo>
                <a:lnTo>
                  <a:pt x="291" y="114"/>
                </a:lnTo>
                <a:lnTo>
                  <a:pt x="291" y="114"/>
                </a:lnTo>
                <a:lnTo>
                  <a:pt x="291" y="114"/>
                </a:lnTo>
                <a:lnTo>
                  <a:pt x="291" y="114"/>
                </a:lnTo>
                <a:lnTo>
                  <a:pt x="290" y="115"/>
                </a:lnTo>
                <a:lnTo>
                  <a:pt x="290" y="115"/>
                </a:lnTo>
                <a:lnTo>
                  <a:pt x="289" y="115"/>
                </a:lnTo>
                <a:lnTo>
                  <a:pt x="289" y="114"/>
                </a:lnTo>
                <a:lnTo>
                  <a:pt x="288" y="114"/>
                </a:lnTo>
                <a:lnTo>
                  <a:pt x="288" y="114"/>
                </a:lnTo>
                <a:lnTo>
                  <a:pt x="287" y="114"/>
                </a:lnTo>
                <a:lnTo>
                  <a:pt x="287" y="114"/>
                </a:lnTo>
                <a:lnTo>
                  <a:pt x="287" y="114"/>
                </a:lnTo>
                <a:lnTo>
                  <a:pt x="287" y="114"/>
                </a:lnTo>
                <a:lnTo>
                  <a:pt x="287" y="115"/>
                </a:lnTo>
                <a:lnTo>
                  <a:pt x="287" y="115"/>
                </a:lnTo>
                <a:lnTo>
                  <a:pt x="287" y="115"/>
                </a:lnTo>
                <a:lnTo>
                  <a:pt x="287" y="115"/>
                </a:lnTo>
                <a:lnTo>
                  <a:pt x="287" y="115"/>
                </a:lnTo>
                <a:lnTo>
                  <a:pt x="286" y="116"/>
                </a:lnTo>
                <a:lnTo>
                  <a:pt x="286" y="116"/>
                </a:lnTo>
                <a:lnTo>
                  <a:pt x="286" y="116"/>
                </a:lnTo>
                <a:lnTo>
                  <a:pt x="286" y="117"/>
                </a:lnTo>
                <a:lnTo>
                  <a:pt x="286" y="117"/>
                </a:lnTo>
                <a:lnTo>
                  <a:pt x="286" y="119"/>
                </a:lnTo>
                <a:lnTo>
                  <a:pt x="287" y="120"/>
                </a:lnTo>
                <a:lnTo>
                  <a:pt x="287" y="121"/>
                </a:lnTo>
                <a:lnTo>
                  <a:pt x="287" y="121"/>
                </a:lnTo>
                <a:lnTo>
                  <a:pt x="287" y="121"/>
                </a:lnTo>
                <a:lnTo>
                  <a:pt x="287" y="121"/>
                </a:lnTo>
                <a:lnTo>
                  <a:pt x="287" y="122"/>
                </a:lnTo>
                <a:lnTo>
                  <a:pt x="287" y="122"/>
                </a:lnTo>
                <a:lnTo>
                  <a:pt x="287" y="123"/>
                </a:lnTo>
                <a:lnTo>
                  <a:pt x="287" y="123"/>
                </a:lnTo>
                <a:lnTo>
                  <a:pt x="287" y="123"/>
                </a:lnTo>
                <a:lnTo>
                  <a:pt x="287" y="123"/>
                </a:lnTo>
                <a:lnTo>
                  <a:pt x="287" y="124"/>
                </a:lnTo>
                <a:lnTo>
                  <a:pt x="287" y="125"/>
                </a:lnTo>
                <a:lnTo>
                  <a:pt x="287" y="125"/>
                </a:lnTo>
                <a:lnTo>
                  <a:pt x="287" y="125"/>
                </a:lnTo>
                <a:lnTo>
                  <a:pt x="287" y="126"/>
                </a:lnTo>
                <a:lnTo>
                  <a:pt x="287" y="126"/>
                </a:lnTo>
                <a:lnTo>
                  <a:pt x="287" y="126"/>
                </a:lnTo>
                <a:lnTo>
                  <a:pt x="287" y="126"/>
                </a:lnTo>
                <a:lnTo>
                  <a:pt x="289" y="130"/>
                </a:lnTo>
                <a:lnTo>
                  <a:pt x="290" y="132"/>
                </a:lnTo>
                <a:lnTo>
                  <a:pt x="291" y="133"/>
                </a:lnTo>
                <a:lnTo>
                  <a:pt x="291" y="133"/>
                </a:lnTo>
                <a:lnTo>
                  <a:pt x="291" y="133"/>
                </a:lnTo>
                <a:lnTo>
                  <a:pt x="291" y="134"/>
                </a:lnTo>
                <a:lnTo>
                  <a:pt x="291" y="134"/>
                </a:lnTo>
                <a:lnTo>
                  <a:pt x="290" y="135"/>
                </a:lnTo>
                <a:lnTo>
                  <a:pt x="290" y="135"/>
                </a:lnTo>
                <a:lnTo>
                  <a:pt x="290" y="135"/>
                </a:lnTo>
                <a:lnTo>
                  <a:pt x="290" y="136"/>
                </a:lnTo>
                <a:lnTo>
                  <a:pt x="289" y="137"/>
                </a:lnTo>
                <a:lnTo>
                  <a:pt x="289" y="138"/>
                </a:lnTo>
                <a:lnTo>
                  <a:pt x="289" y="138"/>
                </a:lnTo>
                <a:lnTo>
                  <a:pt x="289" y="139"/>
                </a:lnTo>
                <a:lnTo>
                  <a:pt x="288" y="140"/>
                </a:lnTo>
                <a:lnTo>
                  <a:pt x="288" y="140"/>
                </a:lnTo>
                <a:lnTo>
                  <a:pt x="288" y="141"/>
                </a:lnTo>
                <a:lnTo>
                  <a:pt x="287" y="141"/>
                </a:lnTo>
                <a:lnTo>
                  <a:pt x="287" y="142"/>
                </a:lnTo>
                <a:lnTo>
                  <a:pt x="286" y="143"/>
                </a:lnTo>
                <a:lnTo>
                  <a:pt x="286" y="144"/>
                </a:lnTo>
                <a:lnTo>
                  <a:pt x="286" y="144"/>
                </a:lnTo>
                <a:lnTo>
                  <a:pt x="286" y="144"/>
                </a:lnTo>
                <a:lnTo>
                  <a:pt x="286" y="144"/>
                </a:lnTo>
                <a:lnTo>
                  <a:pt x="285" y="144"/>
                </a:lnTo>
                <a:lnTo>
                  <a:pt x="285" y="144"/>
                </a:lnTo>
                <a:lnTo>
                  <a:pt x="285" y="145"/>
                </a:lnTo>
                <a:lnTo>
                  <a:pt x="285" y="145"/>
                </a:lnTo>
                <a:lnTo>
                  <a:pt x="285" y="145"/>
                </a:lnTo>
                <a:lnTo>
                  <a:pt x="285" y="145"/>
                </a:lnTo>
                <a:lnTo>
                  <a:pt x="286" y="147"/>
                </a:lnTo>
                <a:lnTo>
                  <a:pt x="286" y="147"/>
                </a:lnTo>
                <a:lnTo>
                  <a:pt x="287" y="147"/>
                </a:lnTo>
                <a:lnTo>
                  <a:pt x="288" y="148"/>
                </a:lnTo>
                <a:lnTo>
                  <a:pt x="289" y="149"/>
                </a:lnTo>
                <a:lnTo>
                  <a:pt x="289" y="150"/>
                </a:lnTo>
                <a:lnTo>
                  <a:pt x="289" y="150"/>
                </a:lnTo>
                <a:lnTo>
                  <a:pt x="290" y="151"/>
                </a:lnTo>
                <a:lnTo>
                  <a:pt x="290" y="151"/>
                </a:lnTo>
                <a:lnTo>
                  <a:pt x="291" y="152"/>
                </a:lnTo>
                <a:lnTo>
                  <a:pt x="292" y="152"/>
                </a:lnTo>
                <a:lnTo>
                  <a:pt x="292" y="152"/>
                </a:lnTo>
                <a:lnTo>
                  <a:pt x="292" y="152"/>
                </a:lnTo>
                <a:lnTo>
                  <a:pt x="292" y="153"/>
                </a:lnTo>
                <a:lnTo>
                  <a:pt x="293" y="153"/>
                </a:lnTo>
                <a:lnTo>
                  <a:pt x="293" y="155"/>
                </a:lnTo>
                <a:lnTo>
                  <a:pt x="293" y="155"/>
                </a:lnTo>
                <a:lnTo>
                  <a:pt x="294" y="156"/>
                </a:lnTo>
                <a:lnTo>
                  <a:pt x="294" y="156"/>
                </a:lnTo>
                <a:lnTo>
                  <a:pt x="294" y="157"/>
                </a:lnTo>
                <a:lnTo>
                  <a:pt x="295" y="158"/>
                </a:lnTo>
                <a:lnTo>
                  <a:pt x="297" y="159"/>
                </a:lnTo>
                <a:lnTo>
                  <a:pt x="298" y="159"/>
                </a:lnTo>
                <a:lnTo>
                  <a:pt x="298" y="159"/>
                </a:lnTo>
                <a:lnTo>
                  <a:pt x="298" y="159"/>
                </a:lnTo>
                <a:lnTo>
                  <a:pt x="300" y="160"/>
                </a:lnTo>
                <a:lnTo>
                  <a:pt x="300" y="160"/>
                </a:lnTo>
                <a:lnTo>
                  <a:pt x="301" y="161"/>
                </a:lnTo>
                <a:lnTo>
                  <a:pt x="301" y="161"/>
                </a:lnTo>
                <a:lnTo>
                  <a:pt x="301" y="161"/>
                </a:lnTo>
                <a:lnTo>
                  <a:pt x="302" y="162"/>
                </a:lnTo>
                <a:lnTo>
                  <a:pt x="302" y="163"/>
                </a:lnTo>
                <a:lnTo>
                  <a:pt x="302" y="164"/>
                </a:lnTo>
                <a:lnTo>
                  <a:pt x="302" y="164"/>
                </a:lnTo>
                <a:lnTo>
                  <a:pt x="302" y="164"/>
                </a:lnTo>
                <a:lnTo>
                  <a:pt x="302" y="164"/>
                </a:lnTo>
                <a:lnTo>
                  <a:pt x="303" y="165"/>
                </a:lnTo>
                <a:lnTo>
                  <a:pt x="303" y="166"/>
                </a:lnTo>
                <a:lnTo>
                  <a:pt x="304" y="167"/>
                </a:lnTo>
                <a:lnTo>
                  <a:pt x="304" y="167"/>
                </a:lnTo>
                <a:lnTo>
                  <a:pt x="304" y="168"/>
                </a:lnTo>
                <a:lnTo>
                  <a:pt x="304" y="168"/>
                </a:lnTo>
                <a:lnTo>
                  <a:pt x="304" y="168"/>
                </a:lnTo>
                <a:lnTo>
                  <a:pt x="305" y="169"/>
                </a:lnTo>
                <a:lnTo>
                  <a:pt x="305" y="170"/>
                </a:lnTo>
                <a:lnTo>
                  <a:pt x="306" y="171"/>
                </a:lnTo>
                <a:lnTo>
                  <a:pt x="306" y="171"/>
                </a:lnTo>
                <a:lnTo>
                  <a:pt x="306" y="172"/>
                </a:lnTo>
                <a:lnTo>
                  <a:pt x="306" y="172"/>
                </a:lnTo>
                <a:lnTo>
                  <a:pt x="307" y="174"/>
                </a:lnTo>
                <a:lnTo>
                  <a:pt x="307" y="174"/>
                </a:lnTo>
                <a:lnTo>
                  <a:pt x="307" y="174"/>
                </a:lnTo>
                <a:lnTo>
                  <a:pt x="307" y="175"/>
                </a:lnTo>
                <a:lnTo>
                  <a:pt x="308" y="176"/>
                </a:lnTo>
                <a:lnTo>
                  <a:pt x="308" y="176"/>
                </a:lnTo>
                <a:lnTo>
                  <a:pt x="309" y="176"/>
                </a:lnTo>
                <a:lnTo>
                  <a:pt x="309" y="176"/>
                </a:lnTo>
                <a:lnTo>
                  <a:pt x="310" y="177"/>
                </a:lnTo>
                <a:lnTo>
                  <a:pt x="311" y="178"/>
                </a:lnTo>
                <a:lnTo>
                  <a:pt x="311" y="179"/>
                </a:lnTo>
                <a:lnTo>
                  <a:pt x="311" y="179"/>
                </a:lnTo>
                <a:lnTo>
                  <a:pt x="312" y="179"/>
                </a:lnTo>
                <a:lnTo>
                  <a:pt x="312" y="179"/>
                </a:lnTo>
                <a:lnTo>
                  <a:pt x="312" y="179"/>
                </a:lnTo>
                <a:lnTo>
                  <a:pt x="312" y="181"/>
                </a:lnTo>
                <a:lnTo>
                  <a:pt x="312" y="182"/>
                </a:lnTo>
                <a:lnTo>
                  <a:pt x="313" y="183"/>
                </a:lnTo>
                <a:lnTo>
                  <a:pt x="313" y="183"/>
                </a:lnTo>
                <a:lnTo>
                  <a:pt x="312" y="183"/>
                </a:lnTo>
                <a:lnTo>
                  <a:pt x="312" y="184"/>
                </a:lnTo>
                <a:lnTo>
                  <a:pt x="312" y="184"/>
                </a:lnTo>
                <a:lnTo>
                  <a:pt x="312" y="184"/>
                </a:lnTo>
                <a:lnTo>
                  <a:pt x="312" y="184"/>
                </a:lnTo>
                <a:lnTo>
                  <a:pt x="311" y="185"/>
                </a:lnTo>
                <a:lnTo>
                  <a:pt x="310" y="185"/>
                </a:lnTo>
                <a:lnTo>
                  <a:pt x="310" y="186"/>
                </a:lnTo>
                <a:lnTo>
                  <a:pt x="309" y="186"/>
                </a:lnTo>
                <a:lnTo>
                  <a:pt x="308" y="186"/>
                </a:lnTo>
                <a:lnTo>
                  <a:pt x="308" y="187"/>
                </a:lnTo>
                <a:lnTo>
                  <a:pt x="307" y="187"/>
                </a:lnTo>
                <a:lnTo>
                  <a:pt x="307" y="187"/>
                </a:lnTo>
                <a:lnTo>
                  <a:pt x="307" y="187"/>
                </a:lnTo>
                <a:lnTo>
                  <a:pt x="307" y="187"/>
                </a:lnTo>
                <a:lnTo>
                  <a:pt x="306" y="187"/>
                </a:lnTo>
                <a:lnTo>
                  <a:pt x="306" y="187"/>
                </a:lnTo>
                <a:lnTo>
                  <a:pt x="305" y="187"/>
                </a:lnTo>
                <a:lnTo>
                  <a:pt x="305" y="187"/>
                </a:lnTo>
                <a:lnTo>
                  <a:pt x="304" y="187"/>
                </a:lnTo>
                <a:lnTo>
                  <a:pt x="303" y="187"/>
                </a:lnTo>
                <a:lnTo>
                  <a:pt x="303" y="187"/>
                </a:lnTo>
                <a:lnTo>
                  <a:pt x="303" y="187"/>
                </a:lnTo>
                <a:lnTo>
                  <a:pt x="303" y="187"/>
                </a:lnTo>
                <a:lnTo>
                  <a:pt x="302" y="187"/>
                </a:lnTo>
                <a:lnTo>
                  <a:pt x="302" y="187"/>
                </a:lnTo>
                <a:lnTo>
                  <a:pt x="302" y="187"/>
                </a:lnTo>
                <a:lnTo>
                  <a:pt x="302" y="187"/>
                </a:lnTo>
                <a:lnTo>
                  <a:pt x="301" y="187"/>
                </a:lnTo>
                <a:lnTo>
                  <a:pt x="301" y="187"/>
                </a:lnTo>
                <a:lnTo>
                  <a:pt x="300" y="187"/>
                </a:lnTo>
                <a:lnTo>
                  <a:pt x="300" y="187"/>
                </a:lnTo>
                <a:lnTo>
                  <a:pt x="300" y="187"/>
                </a:lnTo>
                <a:lnTo>
                  <a:pt x="299" y="188"/>
                </a:lnTo>
                <a:lnTo>
                  <a:pt x="299" y="188"/>
                </a:lnTo>
                <a:lnTo>
                  <a:pt x="298" y="189"/>
                </a:lnTo>
                <a:lnTo>
                  <a:pt x="298" y="189"/>
                </a:lnTo>
                <a:lnTo>
                  <a:pt x="298" y="189"/>
                </a:lnTo>
                <a:lnTo>
                  <a:pt x="298" y="189"/>
                </a:lnTo>
                <a:lnTo>
                  <a:pt x="298" y="190"/>
                </a:lnTo>
                <a:lnTo>
                  <a:pt x="298" y="190"/>
                </a:lnTo>
                <a:lnTo>
                  <a:pt x="297" y="190"/>
                </a:lnTo>
                <a:lnTo>
                  <a:pt x="297" y="190"/>
                </a:lnTo>
                <a:lnTo>
                  <a:pt x="297" y="191"/>
                </a:lnTo>
                <a:lnTo>
                  <a:pt x="297" y="191"/>
                </a:lnTo>
                <a:lnTo>
                  <a:pt x="297" y="192"/>
                </a:lnTo>
                <a:lnTo>
                  <a:pt x="297" y="192"/>
                </a:lnTo>
                <a:lnTo>
                  <a:pt x="297" y="192"/>
                </a:lnTo>
                <a:lnTo>
                  <a:pt x="297" y="192"/>
                </a:lnTo>
                <a:lnTo>
                  <a:pt x="297" y="193"/>
                </a:lnTo>
                <a:lnTo>
                  <a:pt x="297" y="194"/>
                </a:lnTo>
                <a:lnTo>
                  <a:pt x="297" y="194"/>
                </a:lnTo>
                <a:lnTo>
                  <a:pt x="297" y="194"/>
                </a:lnTo>
                <a:lnTo>
                  <a:pt x="297" y="195"/>
                </a:lnTo>
                <a:lnTo>
                  <a:pt x="297" y="195"/>
                </a:lnTo>
                <a:lnTo>
                  <a:pt x="297" y="196"/>
                </a:lnTo>
                <a:lnTo>
                  <a:pt x="297" y="196"/>
                </a:lnTo>
                <a:lnTo>
                  <a:pt x="298" y="197"/>
                </a:lnTo>
                <a:lnTo>
                  <a:pt x="298" y="198"/>
                </a:lnTo>
                <a:lnTo>
                  <a:pt x="298" y="198"/>
                </a:lnTo>
                <a:lnTo>
                  <a:pt x="298" y="199"/>
                </a:lnTo>
                <a:lnTo>
                  <a:pt x="298" y="199"/>
                </a:lnTo>
                <a:lnTo>
                  <a:pt x="298" y="199"/>
                </a:lnTo>
                <a:lnTo>
                  <a:pt x="298" y="200"/>
                </a:lnTo>
                <a:lnTo>
                  <a:pt x="298" y="201"/>
                </a:lnTo>
                <a:lnTo>
                  <a:pt x="298" y="201"/>
                </a:lnTo>
                <a:lnTo>
                  <a:pt x="298" y="201"/>
                </a:lnTo>
                <a:lnTo>
                  <a:pt x="298" y="201"/>
                </a:lnTo>
                <a:lnTo>
                  <a:pt x="299" y="202"/>
                </a:lnTo>
                <a:lnTo>
                  <a:pt x="299" y="203"/>
                </a:lnTo>
                <a:lnTo>
                  <a:pt x="299" y="203"/>
                </a:lnTo>
                <a:lnTo>
                  <a:pt x="299" y="203"/>
                </a:lnTo>
                <a:lnTo>
                  <a:pt x="299" y="204"/>
                </a:lnTo>
                <a:lnTo>
                  <a:pt x="299" y="205"/>
                </a:lnTo>
                <a:lnTo>
                  <a:pt x="299" y="205"/>
                </a:lnTo>
                <a:lnTo>
                  <a:pt x="299" y="206"/>
                </a:lnTo>
                <a:lnTo>
                  <a:pt x="299" y="206"/>
                </a:lnTo>
                <a:lnTo>
                  <a:pt x="299" y="206"/>
                </a:lnTo>
                <a:lnTo>
                  <a:pt x="300" y="207"/>
                </a:lnTo>
                <a:lnTo>
                  <a:pt x="300" y="208"/>
                </a:lnTo>
                <a:lnTo>
                  <a:pt x="301" y="208"/>
                </a:lnTo>
                <a:lnTo>
                  <a:pt x="301" y="208"/>
                </a:lnTo>
                <a:lnTo>
                  <a:pt x="301" y="208"/>
                </a:lnTo>
                <a:lnTo>
                  <a:pt x="301" y="208"/>
                </a:lnTo>
                <a:lnTo>
                  <a:pt x="301" y="209"/>
                </a:lnTo>
                <a:lnTo>
                  <a:pt x="301" y="209"/>
                </a:lnTo>
                <a:lnTo>
                  <a:pt x="301" y="209"/>
                </a:lnTo>
                <a:lnTo>
                  <a:pt x="301" y="209"/>
                </a:lnTo>
                <a:lnTo>
                  <a:pt x="301" y="209"/>
                </a:lnTo>
                <a:lnTo>
                  <a:pt x="300" y="209"/>
                </a:lnTo>
                <a:lnTo>
                  <a:pt x="300" y="210"/>
                </a:lnTo>
                <a:lnTo>
                  <a:pt x="301" y="210"/>
                </a:lnTo>
                <a:lnTo>
                  <a:pt x="301" y="210"/>
                </a:lnTo>
                <a:lnTo>
                  <a:pt x="301" y="210"/>
                </a:lnTo>
                <a:lnTo>
                  <a:pt x="301" y="211"/>
                </a:lnTo>
                <a:lnTo>
                  <a:pt x="300" y="211"/>
                </a:lnTo>
                <a:lnTo>
                  <a:pt x="300" y="211"/>
                </a:lnTo>
                <a:lnTo>
                  <a:pt x="300" y="211"/>
                </a:lnTo>
                <a:lnTo>
                  <a:pt x="300" y="212"/>
                </a:lnTo>
                <a:lnTo>
                  <a:pt x="300" y="212"/>
                </a:lnTo>
                <a:lnTo>
                  <a:pt x="300" y="212"/>
                </a:lnTo>
                <a:lnTo>
                  <a:pt x="300" y="212"/>
                </a:lnTo>
                <a:lnTo>
                  <a:pt x="300" y="212"/>
                </a:lnTo>
                <a:lnTo>
                  <a:pt x="299" y="212"/>
                </a:lnTo>
                <a:lnTo>
                  <a:pt x="299" y="212"/>
                </a:lnTo>
                <a:lnTo>
                  <a:pt x="299" y="212"/>
                </a:lnTo>
                <a:lnTo>
                  <a:pt x="299" y="212"/>
                </a:lnTo>
                <a:lnTo>
                  <a:pt x="299" y="212"/>
                </a:lnTo>
                <a:lnTo>
                  <a:pt x="299" y="212"/>
                </a:lnTo>
                <a:lnTo>
                  <a:pt x="299" y="212"/>
                </a:lnTo>
                <a:lnTo>
                  <a:pt x="299" y="212"/>
                </a:lnTo>
                <a:lnTo>
                  <a:pt x="299" y="212"/>
                </a:lnTo>
                <a:lnTo>
                  <a:pt x="298" y="212"/>
                </a:lnTo>
                <a:lnTo>
                  <a:pt x="298" y="212"/>
                </a:lnTo>
                <a:lnTo>
                  <a:pt x="298" y="212"/>
                </a:lnTo>
                <a:lnTo>
                  <a:pt x="298" y="212"/>
                </a:lnTo>
                <a:lnTo>
                  <a:pt x="298" y="212"/>
                </a:lnTo>
                <a:lnTo>
                  <a:pt x="298" y="212"/>
                </a:lnTo>
                <a:lnTo>
                  <a:pt x="298" y="213"/>
                </a:lnTo>
                <a:lnTo>
                  <a:pt x="298" y="213"/>
                </a:lnTo>
                <a:lnTo>
                  <a:pt x="298" y="213"/>
                </a:lnTo>
                <a:lnTo>
                  <a:pt x="297" y="213"/>
                </a:lnTo>
                <a:lnTo>
                  <a:pt x="297" y="213"/>
                </a:lnTo>
                <a:lnTo>
                  <a:pt x="297" y="213"/>
                </a:lnTo>
                <a:lnTo>
                  <a:pt x="297" y="213"/>
                </a:lnTo>
                <a:lnTo>
                  <a:pt x="297" y="213"/>
                </a:lnTo>
                <a:lnTo>
                  <a:pt x="297" y="213"/>
                </a:lnTo>
                <a:lnTo>
                  <a:pt x="296" y="213"/>
                </a:lnTo>
                <a:lnTo>
                  <a:pt x="296" y="213"/>
                </a:lnTo>
                <a:lnTo>
                  <a:pt x="296" y="213"/>
                </a:lnTo>
                <a:lnTo>
                  <a:pt x="296" y="213"/>
                </a:lnTo>
                <a:lnTo>
                  <a:pt x="296" y="213"/>
                </a:lnTo>
                <a:lnTo>
                  <a:pt x="296" y="214"/>
                </a:lnTo>
                <a:lnTo>
                  <a:pt x="296" y="214"/>
                </a:lnTo>
                <a:lnTo>
                  <a:pt x="296" y="214"/>
                </a:lnTo>
                <a:lnTo>
                  <a:pt x="296" y="214"/>
                </a:lnTo>
                <a:lnTo>
                  <a:pt x="296" y="214"/>
                </a:lnTo>
                <a:lnTo>
                  <a:pt x="295" y="214"/>
                </a:lnTo>
                <a:lnTo>
                  <a:pt x="295" y="214"/>
                </a:lnTo>
                <a:lnTo>
                  <a:pt x="295" y="214"/>
                </a:lnTo>
                <a:lnTo>
                  <a:pt x="295" y="214"/>
                </a:lnTo>
                <a:lnTo>
                  <a:pt x="295" y="214"/>
                </a:lnTo>
                <a:lnTo>
                  <a:pt x="295" y="214"/>
                </a:lnTo>
                <a:lnTo>
                  <a:pt x="295" y="214"/>
                </a:lnTo>
                <a:lnTo>
                  <a:pt x="295" y="214"/>
                </a:lnTo>
                <a:lnTo>
                  <a:pt x="294" y="214"/>
                </a:lnTo>
                <a:lnTo>
                  <a:pt x="294" y="214"/>
                </a:lnTo>
                <a:lnTo>
                  <a:pt x="294" y="214"/>
                </a:lnTo>
                <a:lnTo>
                  <a:pt x="294" y="214"/>
                </a:lnTo>
                <a:lnTo>
                  <a:pt x="294" y="214"/>
                </a:lnTo>
                <a:lnTo>
                  <a:pt x="294" y="214"/>
                </a:lnTo>
                <a:lnTo>
                  <a:pt x="293" y="214"/>
                </a:lnTo>
                <a:lnTo>
                  <a:pt x="293" y="214"/>
                </a:lnTo>
                <a:lnTo>
                  <a:pt x="293" y="214"/>
                </a:lnTo>
                <a:lnTo>
                  <a:pt x="293" y="214"/>
                </a:lnTo>
                <a:lnTo>
                  <a:pt x="293" y="214"/>
                </a:lnTo>
                <a:lnTo>
                  <a:pt x="292" y="214"/>
                </a:lnTo>
                <a:lnTo>
                  <a:pt x="292" y="213"/>
                </a:lnTo>
                <a:lnTo>
                  <a:pt x="292" y="213"/>
                </a:lnTo>
                <a:lnTo>
                  <a:pt x="292" y="213"/>
                </a:lnTo>
                <a:lnTo>
                  <a:pt x="292" y="213"/>
                </a:lnTo>
                <a:lnTo>
                  <a:pt x="292" y="213"/>
                </a:lnTo>
                <a:lnTo>
                  <a:pt x="291" y="213"/>
                </a:lnTo>
                <a:lnTo>
                  <a:pt x="290" y="213"/>
                </a:lnTo>
                <a:lnTo>
                  <a:pt x="290" y="213"/>
                </a:lnTo>
                <a:lnTo>
                  <a:pt x="287" y="214"/>
                </a:lnTo>
                <a:lnTo>
                  <a:pt x="287" y="214"/>
                </a:lnTo>
                <a:lnTo>
                  <a:pt x="286" y="215"/>
                </a:lnTo>
                <a:lnTo>
                  <a:pt x="286" y="215"/>
                </a:lnTo>
                <a:lnTo>
                  <a:pt x="286" y="215"/>
                </a:lnTo>
                <a:lnTo>
                  <a:pt x="286" y="215"/>
                </a:lnTo>
                <a:lnTo>
                  <a:pt x="285" y="216"/>
                </a:lnTo>
                <a:lnTo>
                  <a:pt x="285" y="216"/>
                </a:lnTo>
                <a:lnTo>
                  <a:pt x="285" y="217"/>
                </a:lnTo>
                <a:lnTo>
                  <a:pt x="285" y="218"/>
                </a:lnTo>
                <a:lnTo>
                  <a:pt x="285" y="218"/>
                </a:lnTo>
                <a:lnTo>
                  <a:pt x="284" y="219"/>
                </a:lnTo>
                <a:lnTo>
                  <a:pt x="284" y="219"/>
                </a:lnTo>
                <a:lnTo>
                  <a:pt x="284" y="220"/>
                </a:lnTo>
                <a:lnTo>
                  <a:pt x="284" y="222"/>
                </a:lnTo>
                <a:lnTo>
                  <a:pt x="283" y="222"/>
                </a:lnTo>
                <a:lnTo>
                  <a:pt x="283" y="223"/>
                </a:lnTo>
                <a:lnTo>
                  <a:pt x="283" y="223"/>
                </a:lnTo>
                <a:lnTo>
                  <a:pt x="283" y="223"/>
                </a:lnTo>
                <a:lnTo>
                  <a:pt x="283" y="224"/>
                </a:lnTo>
                <a:lnTo>
                  <a:pt x="283" y="226"/>
                </a:lnTo>
                <a:lnTo>
                  <a:pt x="283" y="226"/>
                </a:lnTo>
                <a:lnTo>
                  <a:pt x="283" y="226"/>
                </a:lnTo>
                <a:lnTo>
                  <a:pt x="282" y="226"/>
                </a:lnTo>
                <a:lnTo>
                  <a:pt x="282" y="227"/>
                </a:lnTo>
                <a:lnTo>
                  <a:pt x="281" y="227"/>
                </a:lnTo>
                <a:lnTo>
                  <a:pt x="281" y="227"/>
                </a:lnTo>
                <a:lnTo>
                  <a:pt x="281" y="227"/>
                </a:lnTo>
                <a:lnTo>
                  <a:pt x="281" y="227"/>
                </a:lnTo>
                <a:lnTo>
                  <a:pt x="280" y="228"/>
                </a:lnTo>
                <a:lnTo>
                  <a:pt x="279" y="228"/>
                </a:lnTo>
                <a:lnTo>
                  <a:pt x="278" y="229"/>
                </a:lnTo>
                <a:lnTo>
                  <a:pt x="278" y="229"/>
                </a:lnTo>
                <a:lnTo>
                  <a:pt x="278" y="229"/>
                </a:lnTo>
                <a:lnTo>
                  <a:pt x="277" y="230"/>
                </a:lnTo>
                <a:lnTo>
                  <a:pt x="276" y="231"/>
                </a:lnTo>
                <a:lnTo>
                  <a:pt x="276" y="231"/>
                </a:lnTo>
                <a:lnTo>
                  <a:pt x="276" y="231"/>
                </a:lnTo>
                <a:lnTo>
                  <a:pt x="276" y="231"/>
                </a:lnTo>
                <a:lnTo>
                  <a:pt x="275" y="231"/>
                </a:lnTo>
                <a:lnTo>
                  <a:pt x="275" y="232"/>
                </a:lnTo>
                <a:lnTo>
                  <a:pt x="274" y="232"/>
                </a:lnTo>
                <a:lnTo>
                  <a:pt x="274" y="232"/>
                </a:lnTo>
                <a:lnTo>
                  <a:pt x="273" y="233"/>
                </a:lnTo>
                <a:lnTo>
                  <a:pt x="272" y="234"/>
                </a:lnTo>
                <a:lnTo>
                  <a:pt x="272" y="234"/>
                </a:lnTo>
                <a:lnTo>
                  <a:pt x="272" y="234"/>
                </a:lnTo>
                <a:lnTo>
                  <a:pt x="272" y="234"/>
                </a:lnTo>
                <a:lnTo>
                  <a:pt x="271" y="235"/>
                </a:lnTo>
                <a:lnTo>
                  <a:pt x="271" y="235"/>
                </a:lnTo>
                <a:lnTo>
                  <a:pt x="271" y="235"/>
                </a:lnTo>
                <a:lnTo>
                  <a:pt x="271" y="235"/>
                </a:lnTo>
                <a:lnTo>
                  <a:pt x="270" y="235"/>
                </a:lnTo>
                <a:lnTo>
                  <a:pt x="270" y="235"/>
                </a:lnTo>
                <a:lnTo>
                  <a:pt x="270" y="235"/>
                </a:lnTo>
                <a:lnTo>
                  <a:pt x="270" y="235"/>
                </a:lnTo>
                <a:lnTo>
                  <a:pt x="270" y="235"/>
                </a:lnTo>
                <a:lnTo>
                  <a:pt x="270" y="235"/>
                </a:lnTo>
                <a:lnTo>
                  <a:pt x="270" y="236"/>
                </a:lnTo>
                <a:lnTo>
                  <a:pt x="270" y="236"/>
                </a:lnTo>
                <a:lnTo>
                  <a:pt x="270" y="236"/>
                </a:lnTo>
                <a:lnTo>
                  <a:pt x="269" y="236"/>
                </a:lnTo>
                <a:lnTo>
                  <a:pt x="269" y="236"/>
                </a:lnTo>
                <a:lnTo>
                  <a:pt x="269" y="236"/>
                </a:lnTo>
                <a:lnTo>
                  <a:pt x="269" y="237"/>
                </a:lnTo>
                <a:lnTo>
                  <a:pt x="269" y="237"/>
                </a:lnTo>
                <a:lnTo>
                  <a:pt x="269" y="237"/>
                </a:lnTo>
                <a:lnTo>
                  <a:pt x="269" y="238"/>
                </a:lnTo>
                <a:lnTo>
                  <a:pt x="269" y="237"/>
                </a:lnTo>
                <a:lnTo>
                  <a:pt x="269" y="238"/>
                </a:lnTo>
                <a:lnTo>
                  <a:pt x="269" y="238"/>
                </a:lnTo>
                <a:lnTo>
                  <a:pt x="269" y="238"/>
                </a:lnTo>
                <a:lnTo>
                  <a:pt x="270" y="238"/>
                </a:lnTo>
                <a:lnTo>
                  <a:pt x="270" y="238"/>
                </a:lnTo>
                <a:lnTo>
                  <a:pt x="270" y="238"/>
                </a:lnTo>
                <a:lnTo>
                  <a:pt x="270" y="238"/>
                </a:lnTo>
                <a:lnTo>
                  <a:pt x="270" y="238"/>
                </a:lnTo>
                <a:lnTo>
                  <a:pt x="271" y="238"/>
                </a:lnTo>
                <a:lnTo>
                  <a:pt x="271" y="239"/>
                </a:lnTo>
                <a:lnTo>
                  <a:pt x="271" y="239"/>
                </a:lnTo>
                <a:lnTo>
                  <a:pt x="271" y="239"/>
                </a:lnTo>
                <a:lnTo>
                  <a:pt x="271" y="239"/>
                </a:lnTo>
                <a:lnTo>
                  <a:pt x="272" y="239"/>
                </a:lnTo>
                <a:lnTo>
                  <a:pt x="272" y="239"/>
                </a:lnTo>
                <a:lnTo>
                  <a:pt x="272" y="240"/>
                </a:lnTo>
                <a:lnTo>
                  <a:pt x="272" y="240"/>
                </a:lnTo>
                <a:lnTo>
                  <a:pt x="272" y="240"/>
                </a:lnTo>
                <a:lnTo>
                  <a:pt x="272" y="240"/>
                </a:lnTo>
                <a:lnTo>
                  <a:pt x="273" y="240"/>
                </a:lnTo>
                <a:lnTo>
                  <a:pt x="273" y="241"/>
                </a:lnTo>
                <a:lnTo>
                  <a:pt x="273" y="241"/>
                </a:lnTo>
                <a:lnTo>
                  <a:pt x="273" y="241"/>
                </a:lnTo>
                <a:lnTo>
                  <a:pt x="273" y="241"/>
                </a:lnTo>
                <a:lnTo>
                  <a:pt x="274" y="241"/>
                </a:lnTo>
                <a:lnTo>
                  <a:pt x="274" y="241"/>
                </a:lnTo>
                <a:lnTo>
                  <a:pt x="274" y="241"/>
                </a:lnTo>
                <a:lnTo>
                  <a:pt x="274" y="242"/>
                </a:lnTo>
                <a:lnTo>
                  <a:pt x="274" y="242"/>
                </a:lnTo>
                <a:lnTo>
                  <a:pt x="274" y="242"/>
                </a:lnTo>
                <a:lnTo>
                  <a:pt x="274" y="242"/>
                </a:lnTo>
                <a:lnTo>
                  <a:pt x="274" y="242"/>
                </a:lnTo>
                <a:lnTo>
                  <a:pt x="274" y="242"/>
                </a:lnTo>
                <a:lnTo>
                  <a:pt x="274" y="242"/>
                </a:lnTo>
                <a:lnTo>
                  <a:pt x="274" y="242"/>
                </a:lnTo>
                <a:lnTo>
                  <a:pt x="275" y="243"/>
                </a:lnTo>
                <a:lnTo>
                  <a:pt x="275" y="243"/>
                </a:lnTo>
                <a:lnTo>
                  <a:pt x="275" y="243"/>
                </a:lnTo>
                <a:lnTo>
                  <a:pt x="275" y="243"/>
                </a:lnTo>
                <a:lnTo>
                  <a:pt x="275" y="243"/>
                </a:lnTo>
                <a:lnTo>
                  <a:pt x="275" y="243"/>
                </a:lnTo>
                <a:lnTo>
                  <a:pt x="276" y="244"/>
                </a:lnTo>
                <a:lnTo>
                  <a:pt x="276" y="244"/>
                </a:lnTo>
                <a:lnTo>
                  <a:pt x="276" y="244"/>
                </a:lnTo>
                <a:lnTo>
                  <a:pt x="276" y="245"/>
                </a:lnTo>
                <a:lnTo>
                  <a:pt x="276" y="245"/>
                </a:lnTo>
                <a:lnTo>
                  <a:pt x="277" y="245"/>
                </a:lnTo>
                <a:lnTo>
                  <a:pt x="277" y="245"/>
                </a:lnTo>
                <a:lnTo>
                  <a:pt x="277" y="245"/>
                </a:lnTo>
                <a:lnTo>
                  <a:pt x="277" y="245"/>
                </a:lnTo>
                <a:lnTo>
                  <a:pt x="277" y="246"/>
                </a:lnTo>
                <a:lnTo>
                  <a:pt x="277" y="246"/>
                </a:lnTo>
                <a:lnTo>
                  <a:pt x="277" y="246"/>
                </a:lnTo>
                <a:lnTo>
                  <a:pt x="277" y="246"/>
                </a:lnTo>
                <a:lnTo>
                  <a:pt x="278" y="246"/>
                </a:lnTo>
                <a:lnTo>
                  <a:pt x="278" y="246"/>
                </a:lnTo>
                <a:lnTo>
                  <a:pt x="278" y="246"/>
                </a:lnTo>
                <a:lnTo>
                  <a:pt x="278" y="246"/>
                </a:lnTo>
                <a:lnTo>
                  <a:pt x="278" y="246"/>
                </a:lnTo>
                <a:lnTo>
                  <a:pt x="278" y="247"/>
                </a:lnTo>
                <a:lnTo>
                  <a:pt x="278" y="247"/>
                </a:lnTo>
                <a:lnTo>
                  <a:pt x="278" y="247"/>
                </a:lnTo>
                <a:lnTo>
                  <a:pt x="278" y="247"/>
                </a:lnTo>
                <a:lnTo>
                  <a:pt x="278" y="247"/>
                </a:lnTo>
                <a:lnTo>
                  <a:pt x="278" y="247"/>
                </a:lnTo>
                <a:lnTo>
                  <a:pt x="278" y="247"/>
                </a:lnTo>
                <a:lnTo>
                  <a:pt x="278" y="247"/>
                </a:lnTo>
                <a:lnTo>
                  <a:pt x="278" y="247"/>
                </a:lnTo>
                <a:lnTo>
                  <a:pt x="279" y="248"/>
                </a:lnTo>
                <a:lnTo>
                  <a:pt x="279" y="248"/>
                </a:lnTo>
                <a:lnTo>
                  <a:pt x="279" y="248"/>
                </a:lnTo>
                <a:lnTo>
                  <a:pt x="279" y="248"/>
                </a:lnTo>
                <a:lnTo>
                  <a:pt x="279" y="248"/>
                </a:lnTo>
                <a:lnTo>
                  <a:pt x="279" y="248"/>
                </a:lnTo>
                <a:lnTo>
                  <a:pt x="279" y="248"/>
                </a:lnTo>
                <a:lnTo>
                  <a:pt x="279" y="248"/>
                </a:lnTo>
                <a:lnTo>
                  <a:pt x="279" y="249"/>
                </a:lnTo>
                <a:lnTo>
                  <a:pt x="279" y="249"/>
                </a:lnTo>
                <a:lnTo>
                  <a:pt x="280" y="249"/>
                </a:lnTo>
                <a:lnTo>
                  <a:pt x="280" y="249"/>
                </a:lnTo>
                <a:lnTo>
                  <a:pt x="280" y="249"/>
                </a:lnTo>
                <a:lnTo>
                  <a:pt x="280" y="249"/>
                </a:lnTo>
                <a:lnTo>
                  <a:pt x="280" y="249"/>
                </a:lnTo>
                <a:lnTo>
                  <a:pt x="280" y="249"/>
                </a:lnTo>
                <a:lnTo>
                  <a:pt x="280" y="249"/>
                </a:lnTo>
                <a:lnTo>
                  <a:pt x="280" y="250"/>
                </a:lnTo>
                <a:lnTo>
                  <a:pt x="280" y="250"/>
                </a:lnTo>
                <a:lnTo>
                  <a:pt x="281" y="250"/>
                </a:lnTo>
                <a:lnTo>
                  <a:pt x="281" y="250"/>
                </a:lnTo>
                <a:lnTo>
                  <a:pt x="281" y="250"/>
                </a:lnTo>
                <a:lnTo>
                  <a:pt x="281" y="250"/>
                </a:lnTo>
                <a:lnTo>
                  <a:pt x="281" y="250"/>
                </a:lnTo>
                <a:lnTo>
                  <a:pt x="281" y="250"/>
                </a:lnTo>
                <a:lnTo>
                  <a:pt x="281" y="250"/>
                </a:lnTo>
                <a:lnTo>
                  <a:pt x="282" y="250"/>
                </a:lnTo>
                <a:lnTo>
                  <a:pt x="282" y="250"/>
                </a:lnTo>
                <a:lnTo>
                  <a:pt x="282" y="250"/>
                </a:lnTo>
                <a:lnTo>
                  <a:pt x="282" y="250"/>
                </a:lnTo>
                <a:lnTo>
                  <a:pt x="282" y="250"/>
                </a:lnTo>
                <a:lnTo>
                  <a:pt x="283" y="251"/>
                </a:lnTo>
                <a:lnTo>
                  <a:pt x="283" y="251"/>
                </a:lnTo>
                <a:lnTo>
                  <a:pt x="283" y="251"/>
                </a:lnTo>
                <a:lnTo>
                  <a:pt x="283" y="251"/>
                </a:lnTo>
                <a:lnTo>
                  <a:pt x="284" y="251"/>
                </a:lnTo>
                <a:lnTo>
                  <a:pt x="284" y="251"/>
                </a:lnTo>
                <a:lnTo>
                  <a:pt x="284" y="251"/>
                </a:lnTo>
                <a:lnTo>
                  <a:pt x="284" y="251"/>
                </a:lnTo>
                <a:lnTo>
                  <a:pt x="284" y="251"/>
                </a:lnTo>
                <a:lnTo>
                  <a:pt x="284" y="251"/>
                </a:lnTo>
                <a:lnTo>
                  <a:pt x="285" y="251"/>
                </a:lnTo>
                <a:lnTo>
                  <a:pt x="285" y="251"/>
                </a:lnTo>
                <a:lnTo>
                  <a:pt x="285" y="251"/>
                </a:lnTo>
                <a:lnTo>
                  <a:pt x="285" y="251"/>
                </a:lnTo>
                <a:lnTo>
                  <a:pt x="285" y="251"/>
                </a:lnTo>
                <a:lnTo>
                  <a:pt x="286" y="251"/>
                </a:lnTo>
                <a:lnTo>
                  <a:pt x="286" y="250"/>
                </a:lnTo>
                <a:lnTo>
                  <a:pt x="286" y="250"/>
                </a:lnTo>
                <a:lnTo>
                  <a:pt x="286" y="250"/>
                </a:lnTo>
                <a:lnTo>
                  <a:pt x="286" y="250"/>
                </a:lnTo>
                <a:lnTo>
                  <a:pt x="286" y="250"/>
                </a:lnTo>
                <a:lnTo>
                  <a:pt x="286" y="250"/>
                </a:lnTo>
                <a:lnTo>
                  <a:pt x="286" y="250"/>
                </a:lnTo>
                <a:lnTo>
                  <a:pt x="287" y="250"/>
                </a:lnTo>
                <a:lnTo>
                  <a:pt x="287" y="251"/>
                </a:lnTo>
                <a:lnTo>
                  <a:pt x="287" y="251"/>
                </a:lnTo>
                <a:lnTo>
                  <a:pt x="287" y="251"/>
                </a:lnTo>
                <a:lnTo>
                  <a:pt x="287" y="251"/>
                </a:lnTo>
                <a:lnTo>
                  <a:pt x="287" y="251"/>
                </a:lnTo>
                <a:lnTo>
                  <a:pt x="288" y="251"/>
                </a:lnTo>
                <a:lnTo>
                  <a:pt x="288" y="251"/>
                </a:lnTo>
                <a:lnTo>
                  <a:pt x="288" y="251"/>
                </a:lnTo>
                <a:lnTo>
                  <a:pt x="288" y="251"/>
                </a:lnTo>
                <a:lnTo>
                  <a:pt x="288" y="251"/>
                </a:lnTo>
                <a:lnTo>
                  <a:pt x="288" y="251"/>
                </a:lnTo>
                <a:lnTo>
                  <a:pt x="288" y="251"/>
                </a:lnTo>
                <a:lnTo>
                  <a:pt x="288" y="251"/>
                </a:lnTo>
                <a:lnTo>
                  <a:pt x="289" y="251"/>
                </a:lnTo>
                <a:lnTo>
                  <a:pt x="289" y="251"/>
                </a:lnTo>
                <a:lnTo>
                  <a:pt x="289" y="251"/>
                </a:lnTo>
                <a:lnTo>
                  <a:pt x="289" y="251"/>
                </a:lnTo>
                <a:lnTo>
                  <a:pt x="289" y="251"/>
                </a:lnTo>
                <a:lnTo>
                  <a:pt x="289" y="250"/>
                </a:lnTo>
                <a:lnTo>
                  <a:pt x="289" y="250"/>
                </a:lnTo>
                <a:lnTo>
                  <a:pt x="289" y="250"/>
                </a:lnTo>
                <a:lnTo>
                  <a:pt x="290" y="250"/>
                </a:lnTo>
                <a:lnTo>
                  <a:pt x="290" y="251"/>
                </a:lnTo>
                <a:lnTo>
                  <a:pt x="290" y="251"/>
                </a:lnTo>
                <a:lnTo>
                  <a:pt x="290" y="251"/>
                </a:lnTo>
                <a:lnTo>
                  <a:pt x="290" y="251"/>
                </a:lnTo>
                <a:lnTo>
                  <a:pt x="290" y="251"/>
                </a:lnTo>
                <a:lnTo>
                  <a:pt x="290" y="251"/>
                </a:lnTo>
                <a:lnTo>
                  <a:pt x="291" y="251"/>
                </a:lnTo>
                <a:lnTo>
                  <a:pt x="291" y="251"/>
                </a:lnTo>
                <a:lnTo>
                  <a:pt x="291" y="251"/>
                </a:lnTo>
                <a:lnTo>
                  <a:pt x="291" y="251"/>
                </a:lnTo>
                <a:lnTo>
                  <a:pt x="291" y="251"/>
                </a:lnTo>
                <a:lnTo>
                  <a:pt x="291" y="251"/>
                </a:lnTo>
                <a:lnTo>
                  <a:pt x="291" y="251"/>
                </a:lnTo>
                <a:lnTo>
                  <a:pt x="292" y="251"/>
                </a:lnTo>
                <a:lnTo>
                  <a:pt x="292" y="251"/>
                </a:lnTo>
                <a:lnTo>
                  <a:pt x="292" y="251"/>
                </a:lnTo>
                <a:lnTo>
                  <a:pt x="292" y="251"/>
                </a:lnTo>
                <a:lnTo>
                  <a:pt x="292" y="250"/>
                </a:lnTo>
                <a:lnTo>
                  <a:pt x="292" y="250"/>
                </a:lnTo>
                <a:lnTo>
                  <a:pt x="292" y="250"/>
                </a:lnTo>
                <a:lnTo>
                  <a:pt x="292" y="251"/>
                </a:lnTo>
                <a:lnTo>
                  <a:pt x="293" y="251"/>
                </a:lnTo>
                <a:lnTo>
                  <a:pt x="293" y="251"/>
                </a:lnTo>
                <a:lnTo>
                  <a:pt x="293" y="251"/>
                </a:lnTo>
                <a:lnTo>
                  <a:pt x="293" y="251"/>
                </a:lnTo>
                <a:lnTo>
                  <a:pt x="293" y="251"/>
                </a:lnTo>
                <a:lnTo>
                  <a:pt x="294" y="251"/>
                </a:lnTo>
                <a:lnTo>
                  <a:pt x="294" y="252"/>
                </a:lnTo>
                <a:lnTo>
                  <a:pt x="294" y="252"/>
                </a:lnTo>
                <a:lnTo>
                  <a:pt x="294" y="252"/>
                </a:lnTo>
                <a:lnTo>
                  <a:pt x="294" y="252"/>
                </a:lnTo>
                <a:lnTo>
                  <a:pt x="295" y="252"/>
                </a:lnTo>
                <a:lnTo>
                  <a:pt x="295" y="253"/>
                </a:lnTo>
                <a:lnTo>
                  <a:pt x="295" y="253"/>
                </a:lnTo>
                <a:lnTo>
                  <a:pt x="295" y="253"/>
                </a:lnTo>
                <a:lnTo>
                  <a:pt x="295" y="253"/>
                </a:lnTo>
                <a:lnTo>
                  <a:pt x="295" y="253"/>
                </a:lnTo>
                <a:lnTo>
                  <a:pt x="295" y="253"/>
                </a:lnTo>
                <a:lnTo>
                  <a:pt x="295" y="254"/>
                </a:lnTo>
                <a:lnTo>
                  <a:pt x="295" y="254"/>
                </a:lnTo>
                <a:lnTo>
                  <a:pt x="295" y="254"/>
                </a:lnTo>
                <a:lnTo>
                  <a:pt x="295" y="254"/>
                </a:lnTo>
                <a:lnTo>
                  <a:pt x="296" y="254"/>
                </a:lnTo>
                <a:lnTo>
                  <a:pt x="296" y="255"/>
                </a:lnTo>
                <a:lnTo>
                  <a:pt x="296" y="255"/>
                </a:lnTo>
                <a:lnTo>
                  <a:pt x="296" y="255"/>
                </a:lnTo>
                <a:lnTo>
                  <a:pt x="296" y="255"/>
                </a:lnTo>
                <a:lnTo>
                  <a:pt x="297" y="255"/>
                </a:lnTo>
                <a:lnTo>
                  <a:pt x="298" y="255"/>
                </a:lnTo>
                <a:lnTo>
                  <a:pt x="299" y="255"/>
                </a:lnTo>
                <a:lnTo>
                  <a:pt x="299" y="255"/>
                </a:lnTo>
                <a:lnTo>
                  <a:pt x="299" y="256"/>
                </a:lnTo>
                <a:lnTo>
                  <a:pt x="300" y="256"/>
                </a:lnTo>
                <a:lnTo>
                  <a:pt x="300" y="256"/>
                </a:lnTo>
                <a:lnTo>
                  <a:pt x="300" y="256"/>
                </a:lnTo>
                <a:lnTo>
                  <a:pt x="300" y="256"/>
                </a:lnTo>
                <a:lnTo>
                  <a:pt x="300" y="256"/>
                </a:lnTo>
                <a:lnTo>
                  <a:pt x="300" y="256"/>
                </a:lnTo>
                <a:lnTo>
                  <a:pt x="301" y="256"/>
                </a:lnTo>
                <a:lnTo>
                  <a:pt x="301" y="256"/>
                </a:lnTo>
                <a:lnTo>
                  <a:pt x="301" y="256"/>
                </a:lnTo>
                <a:lnTo>
                  <a:pt x="301" y="256"/>
                </a:lnTo>
                <a:lnTo>
                  <a:pt x="302" y="256"/>
                </a:lnTo>
                <a:lnTo>
                  <a:pt x="302" y="257"/>
                </a:lnTo>
                <a:lnTo>
                  <a:pt x="302" y="257"/>
                </a:lnTo>
                <a:lnTo>
                  <a:pt x="302" y="257"/>
                </a:lnTo>
                <a:lnTo>
                  <a:pt x="303" y="257"/>
                </a:lnTo>
                <a:lnTo>
                  <a:pt x="303" y="257"/>
                </a:lnTo>
                <a:lnTo>
                  <a:pt x="303" y="257"/>
                </a:lnTo>
                <a:lnTo>
                  <a:pt x="304" y="257"/>
                </a:lnTo>
                <a:lnTo>
                  <a:pt x="304" y="258"/>
                </a:lnTo>
                <a:lnTo>
                  <a:pt x="304" y="258"/>
                </a:lnTo>
                <a:lnTo>
                  <a:pt x="304" y="258"/>
                </a:lnTo>
                <a:lnTo>
                  <a:pt x="304" y="258"/>
                </a:lnTo>
                <a:lnTo>
                  <a:pt x="304" y="258"/>
                </a:lnTo>
                <a:lnTo>
                  <a:pt x="304" y="259"/>
                </a:lnTo>
                <a:lnTo>
                  <a:pt x="305" y="259"/>
                </a:lnTo>
                <a:lnTo>
                  <a:pt x="305" y="259"/>
                </a:lnTo>
                <a:lnTo>
                  <a:pt x="305" y="259"/>
                </a:lnTo>
                <a:lnTo>
                  <a:pt x="305" y="259"/>
                </a:lnTo>
                <a:lnTo>
                  <a:pt x="305" y="259"/>
                </a:lnTo>
                <a:lnTo>
                  <a:pt x="306" y="259"/>
                </a:lnTo>
                <a:lnTo>
                  <a:pt x="306" y="260"/>
                </a:lnTo>
                <a:lnTo>
                  <a:pt x="306" y="260"/>
                </a:lnTo>
                <a:lnTo>
                  <a:pt x="307" y="260"/>
                </a:lnTo>
                <a:lnTo>
                  <a:pt x="307" y="260"/>
                </a:lnTo>
                <a:lnTo>
                  <a:pt x="307" y="260"/>
                </a:lnTo>
                <a:lnTo>
                  <a:pt x="308" y="261"/>
                </a:lnTo>
                <a:lnTo>
                  <a:pt x="308" y="261"/>
                </a:lnTo>
                <a:lnTo>
                  <a:pt x="308" y="261"/>
                </a:lnTo>
                <a:lnTo>
                  <a:pt x="308" y="261"/>
                </a:lnTo>
                <a:lnTo>
                  <a:pt x="309" y="261"/>
                </a:lnTo>
                <a:lnTo>
                  <a:pt x="309" y="261"/>
                </a:lnTo>
                <a:lnTo>
                  <a:pt x="310" y="262"/>
                </a:lnTo>
                <a:lnTo>
                  <a:pt x="310" y="262"/>
                </a:lnTo>
                <a:lnTo>
                  <a:pt x="310" y="262"/>
                </a:lnTo>
                <a:lnTo>
                  <a:pt x="311" y="262"/>
                </a:lnTo>
                <a:lnTo>
                  <a:pt x="311" y="263"/>
                </a:lnTo>
                <a:lnTo>
                  <a:pt x="311" y="263"/>
                </a:lnTo>
                <a:lnTo>
                  <a:pt x="312" y="263"/>
                </a:lnTo>
                <a:lnTo>
                  <a:pt x="312" y="263"/>
                </a:lnTo>
                <a:lnTo>
                  <a:pt x="312" y="263"/>
                </a:lnTo>
                <a:lnTo>
                  <a:pt x="313" y="264"/>
                </a:lnTo>
                <a:lnTo>
                  <a:pt x="313" y="264"/>
                </a:lnTo>
                <a:lnTo>
                  <a:pt x="313" y="264"/>
                </a:lnTo>
                <a:lnTo>
                  <a:pt x="313" y="264"/>
                </a:lnTo>
                <a:lnTo>
                  <a:pt x="313" y="264"/>
                </a:lnTo>
                <a:lnTo>
                  <a:pt x="313" y="264"/>
                </a:lnTo>
                <a:lnTo>
                  <a:pt x="314" y="265"/>
                </a:lnTo>
                <a:lnTo>
                  <a:pt x="314" y="265"/>
                </a:lnTo>
                <a:lnTo>
                  <a:pt x="314" y="265"/>
                </a:lnTo>
                <a:lnTo>
                  <a:pt x="314" y="265"/>
                </a:lnTo>
                <a:lnTo>
                  <a:pt x="314" y="265"/>
                </a:lnTo>
                <a:lnTo>
                  <a:pt x="314" y="265"/>
                </a:lnTo>
                <a:lnTo>
                  <a:pt x="314" y="266"/>
                </a:lnTo>
                <a:lnTo>
                  <a:pt x="315" y="266"/>
                </a:lnTo>
                <a:lnTo>
                  <a:pt x="315" y="266"/>
                </a:lnTo>
                <a:lnTo>
                  <a:pt x="315" y="267"/>
                </a:lnTo>
                <a:lnTo>
                  <a:pt x="315" y="267"/>
                </a:lnTo>
                <a:lnTo>
                  <a:pt x="315" y="267"/>
                </a:lnTo>
                <a:lnTo>
                  <a:pt x="315" y="267"/>
                </a:lnTo>
                <a:lnTo>
                  <a:pt x="315" y="267"/>
                </a:lnTo>
                <a:lnTo>
                  <a:pt x="316" y="267"/>
                </a:lnTo>
                <a:lnTo>
                  <a:pt x="316" y="267"/>
                </a:lnTo>
                <a:lnTo>
                  <a:pt x="316" y="267"/>
                </a:lnTo>
                <a:lnTo>
                  <a:pt x="316" y="268"/>
                </a:lnTo>
                <a:lnTo>
                  <a:pt x="316" y="268"/>
                </a:lnTo>
                <a:lnTo>
                  <a:pt x="317" y="268"/>
                </a:lnTo>
                <a:lnTo>
                  <a:pt x="317" y="268"/>
                </a:lnTo>
                <a:lnTo>
                  <a:pt x="317" y="268"/>
                </a:lnTo>
                <a:lnTo>
                  <a:pt x="318" y="269"/>
                </a:lnTo>
                <a:lnTo>
                  <a:pt x="318" y="269"/>
                </a:lnTo>
                <a:lnTo>
                  <a:pt x="319" y="269"/>
                </a:lnTo>
                <a:lnTo>
                  <a:pt x="319" y="269"/>
                </a:lnTo>
                <a:lnTo>
                  <a:pt x="319" y="269"/>
                </a:lnTo>
                <a:lnTo>
                  <a:pt x="319" y="269"/>
                </a:lnTo>
                <a:lnTo>
                  <a:pt x="319" y="270"/>
                </a:lnTo>
                <a:lnTo>
                  <a:pt x="319" y="270"/>
                </a:lnTo>
                <a:lnTo>
                  <a:pt x="320" y="270"/>
                </a:lnTo>
                <a:lnTo>
                  <a:pt x="320" y="271"/>
                </a:lnTo>
                <a:lnTo>
                  <a:pt x="320" y="271"/>
                </a:lnTo>
                <a:lnTo>
                  <a:pt x="321" y="272"/>
                </a:lnTo>
                <a:lnTo>
                  <a:pt x="322" y="272"/>
                </a:lnTo>
                <a:lnTo>
                  <a:pt x="322" y="272"/>
                </a:lnTo>
                <a:lnTo>
                  <a:pt x="322" y="272"/>
                </a:lnTo>
                <a:lnTo>
                  <a:pt x="321" y="273"/>
                </a:lnTo>
                <a:lnTo>
                  <a:pt x="321" y="274"/>
                </a:lnTo>
                <a:lnTo>
                  <a:pt x="319" y="274"/>
                </a:lnTo>
                <a:lnTo>
                  <a:pt x="319" y="275"/>
                </a:lnTo>
                <a:lnTo>
                  <a:pt x="319" y="275"/>
                </a:lnTo>
                <a:lnTo>
                  <a:pt x="318" y="275"/>
                </a:lnTo>
                <a:lnTo>
                  <a:pt x="317" y="276"/>
                </a:lnTo>
                <a:lnTo>
                  <a:pt x="317" y="276"/>
                </a:lnTo>
                <a:lnTo>
                  <a:pt x="317" y="276"/>
                </a:lnTo>
                <a:lnTo>
                  <a:pt x="316" y="276"/>
                </a:lnTo>
                <a:lnTo>
                  <a:pt x="314" y="277"/>
                </a:lnTo>
                <a:lnTo>
                  <a:pt x="313" y="277"/>
                </a:lnTo>
                <a:lnTo>
                  <a:pt x="313" y="277"/>
                </a:lnTo>
                <a:lnTo>
                  <a:pt x="312" y="278"/>
                </a:lnTo>
                <a:lnTo>
                  <a:pt x="312" y="278"/>
                </a:lnTo>
                <a:lnTo>
                  <a:pt x="311" y="278"/>
                </a:lnTo>
                <a:lnTo>
                  <a:pt x="311" y="278"/>
                </a:lnTo>
                <a:lnTo>
                  <a:pt x="310" y="278"/>
                </a:lnTo>
                <a:lnTo>
                  <a:pt x="310" y="278"/>
                </a:lnTo>
                <a:lnTo>
                  <a:pt x="310" y="278"/>
                </a:lnTo>
                <a:lnTo>
                  <a:pt x="310" y="278"/>
                </a:lnTo>
                <a:lnTo>
                  <a:pt x="310" y="278"/>
                </a:lnTo>
                <a:lnTo>
                  <a:pt x="309" y="279"/>
                </a:lnTo>
                <a:lnTo>
                  <a:pt x="309" y="279"/>
                </a:lnTo>
                <a:lnTo>
                  <a:pt x="309" y="279"/>
                </a:lnTo>
                <a:lnTo>
                  <a:pt x="308" y="279"/>
                </a:lnTo>
                <a:lnTo>
                  <a:pt x="308" y="279"/>
                </a:lnTo>
                <a:lnTo>
                  <a:pt x="307" y="279"/>
                </a:lnTo>
                <a:lnTo>
                  <a:pt x="307" y="279"/>
                </a:lnTo>
                <a:lnTo>
                  <a:pt x="307" y="279"/>
                </a:lnTo>
                <a:lnTo>
                  <a:pt x="307" y="279"/>
                </a:lnTo>
                <a:lnTo>
                  <a:pt x="306" y="279"/>
                </a:lnTo>
                <a:lnTo>
                  <a:pt x="306" y="279"/>
                </a:lnTo>
                <a:lnTo>
                  <a:pt x="305" y="280"/>
                </a:lnTo>
                <a:lnTo>
                  <a:pt x="305" y="280"/>
                </a:lnTo>
                <a:lnTo>
                  <a:pt x="305" y="280"/>
                </a:lnTo>
                <a:lnTo>
                  <a:pt x="305" y="280"/>
                </a:lnTo>
                <a:lnTo>
                  <a:pt x="305" y="280"/>
                </a:lnTo>
                <a:lnTo>
                  <a:pt x="305" y="280"/>
                </a:lnTo>
                <a:lnTo>
                  <a:pt x="305" y="280"/>
                </a:lnTo>
                <a:lnTo>
                  <a:pt x="305" y="280"/>
                </a:lnTo>
                <a:lnTo>
                  <a:pt x="305" y="280"/>
                </a:lnTo>
                <a:lnTo>
                  <a:pt x="305" y="280"/>
                </a:lnTo>
                <a:lnTo>
                  <a:pt x="305" y="281"/>
                </a:lnTo>
                <a:lnTo>
                  <a:pt x="306" y="282"/>
                </a:lnTo>
                <a:lnTo>
                  <a:pt x="306" y="282"/>
                </a:lnTo>
                <a:lnTo>
                  <a:pt x="306" y="284"/>
                </a:lnTo>
                <a:lnTo>
                  <a:pt x="306" y="284"/>
                </a:lnTo>
                <a:lnTo>
                  <a:pt x="306" y="285"/>
                </a:lnTo>
                <a:lnTo>
                  <a:pt x="306" y="286"/>
                </a:lnTo>
                <a:lnTo>
                  <a:pt x="306" y="286"/>
                </a:lnTo>
                <a:lnTo>
                  <a:pt x="306" y="286"/>
                </a:lnTo>
                <a:lnTo>
                  <a:pt x="306" y="287"/>
                </a:lnTo>
                <a:lnTo>
                  <a:pt x="306" y="287"/>
                </a:lnTo>
                <a:lnTo>
                  <a:pt x="306" y="288"/>
                </a:lnTo>
                <a:lnTo>
                  <a:pt x="306" y="288"/>
                </a:lnTo>
                <a:lnTo>
                  <a:pt x="305" y="289"/>
                </a:lnTo>
                <a:lnTo>
                  <a:pt x="305" y="289"/>
                </a:lnTo>
                <a:lnTo>
                  <a:pt x="305" y="289"/>
                </a:lnTo>
                <a:lnTo>
                  <a:pt x="305" y="289"/>
                </a:lnTo>
                <a:lnTo>
                  <a:pt x="305" y="289"/>
                </a:lnTo>
                <a:lnTo>
                  <a:pt x="305" y="289"/>
                </a:lnTo>
                <a:lnTo>
                  <a:pt x="305" y="289"/>
                </a:lnTo>
                <a:lnTo>
                  <a:pt x="305" y="289"/>
                </a:lnTo>
                <a:lnTo>
                  <a:pt x="305" y="290"/>
                </a:lnTo>
                <a:lnTo>
                  <a:pt x="305" y="290"/>
                </a:lnTo>
                <a:lnTo>
                  <a:pt x="305" y="290"/>
                </a:lnTo>
                <a:lnTo>
                  <a:pt x="305" y="290"/>
                </a:lnTo>
                <a:lnTo>
                  <a:pt x="305" y="290"/>
                </a:lnTo>
                <a:lnTo>
                  <a:pt x="305" y="290"/>
                </a:lnTo>
                <a:lnTo>
                  <a:pt x="305" y="290"/>
                </a:lnTo>
                <a:lnTo>
                  <a:pt x="305" y="291"/>
                </a:lnTo>
                <a:lnTo>
                  <a:pt x="305" y="291"/>
                </a:lnTo>
                <a:lnTo>
                  <a:pt x="305" y="291"/>
                </a:lnTo>
                <a:lnTo>
                  <a:pt x="305" y="291"/>
                </a:lnTo>
                <a:lnTo>
                  <a:pt x="305" y="291"/>
                </a:lnTo>
                <a:lnTo>
                  <a:pt x="305" y="291"/>
                </a:lnTo>
                <a:lnTo>
                  <a:pt x="304" y="291"/>
                </a:lnTo>
                <a:lnTo>
                  <a:pt x="304" y="291"/>
                </a:lnTo>
                <a:lnTo>
                  <a:pt x="304" y="292"/>
                </a:lnTo>
                <a:lnTo>
                  <a:pt x="304" y="292"/>
                </a:lnTo>
                <a:lnTo>
                  <a:pt x="304" y="292"/>
                </a:lnTo>
                <a:lnTo>
                  <a:pt x="304" y="292"/>
                </a:lnTo>
                <a:lnTo>
                  <a:pt x="304" y="292"/>
                </a:lnTo>
                <a:lnTo>
                  <a:pt x="304" y="292"/>
                </a:lnTo>
                <a:lnTo>
                  <a:pt x="304" y="292"/>
                </a:lnTo>
                <a:lnTo>
                  <a:pt x="304" y="292"/>
                </a:lnTo>
                <a:lnTo>
                  <a:pt x="304" y="292"/>
                </a:lnTo>
                <a:lnTo>
                  <a:pt x="304" y="292"/>
                </a:lnTo>
                <a:lnTo>
                  <a:pt x="304" y="292"/>
                </a:lnTo>
                <a:lnTo>
                  <a:pt x="304" y="293"/>
                </a:lnTo>
                <a:lnTo>
                  <a:pt x="303" y="293"/>
                </a:lnTo>
                <a:lnTo>
                  <a:pt x="303" y="293"/>
                </a:lnTo>
                <a:lnTo>
                  <a:pt x="303" y="293"/>
                </a:lnTo>
                <a:lnTo>
                  <a:pt x="303" y="293"/>
                </a:lnTo>
                <a:lnTo>
                  <a:pt x="303" y="293"/>
                </a:lnTo>
                <a:lnTo>
                  <a:pt x="303" y="293"/>
                </a:lnTo>
                <a:lnTo>
                  <a:pt x="303" y="293"/>
                </a:lnTo>
                <a:lnTo>
                  <a:pt x="303" y="293"/>
                </a:lnTo>
                <a:lnTo>
                  <a:pt x="303" y="293"/>
                </a:lnTo>
                <a:lnTo>
                  <a:pt x="302" y="293"/>
                </a:lnTo>
                <a:lnTo>
                  <a:pt x="302" y="294"/>
                </a:lnTo>
                <a:lnTo>
                  <a:pt x="301" y="294"/>
                </a:lnTo>
                <a:lnTo>
                  <a:pt x="301" y="294"/>
                </a:lnTo>
                <a:lnTo>
                  <a:pt x="301" y="294"/>
                </a:lnTo>
                <a:lnTo>
                  <a:pt x="300" y="294"/>
                </a:lnTo>
                <a:lnTo>
                  <a:pt x="300" y="294"/>
                </a:lnTo>
                <a:lnTo>
                  <a:pt x="300" y="294"/>
                </a:lnTo>
                <a:lnTo>
                  <a:pt x="300" y="295"/>
                </a:lnTo>
                <a:lnTo>
                  <a:pt x="300" y="295"/>
                </a:lnTo>
                <a:lnTo>
                  <a:pt x="300" y="295"/>
                </a:lnTo>
                <a:lnTo>
                  <a:pt x="300" y="295"/>
                </a:lnTo>
                <a:lnTo>
                  <a:pt x="300" y="295"/>
                </a:lnTo>
                <a:lnTo>
                  <a:pt x="300" y="295"/>
                </a:lnTo>
                <a:lnTo>
                  <a:pt x="300" y="295"/>
                </a:lnTo>
                <a:lnTo>
                  <a:pt x="299" y="295"/>
                </a:lnTo>
                <a:lnTo>
                  <a:pt x="299" y="295"/>
                </a:lnTo>
                <a:lnTo>
                  <a:pt x="298" y="295"/>
                </a:lnTo>
                <a:lnTo>
                  <a:pt x="298" y="296"/>
                </a:lnTo>
                <a:lnTo>
                  <a:pt x="297" y="296"/>
                </a:lnTo>
                <a:lnTo>
                  <a:pt x="296" y="298"/>
                </a:lnTo>
                <a:lnTo>
                  <a:pt x="296" y="300"/>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0">
            <a:extLst>
              <a:ext uri="{FF2B5EF4-FFF2-40B4-BE49-F238E27FC236}">
                <a16:creationId xmlns:a16="http://schemas.microsoft.com/office/drawing/2014/main" id="{88844C10-6B79-0C97-9E45-A9B0D340570F}"/>
              </a:ext>
            </a:extLst>
          </p:cNvPr>
          <p:cNvSpPr>
            <a:spLocks/>
          </p:cNvSpPr>
          <p:nvPr/>
        </p:nvSpPr>
        <p:spPr bwMode="auto">
          <a:xfrm>
            <a:off x="2779713" y="3016251"/>
            <a:ext cx="358775" cy="719138"/>
          </a:xfrm>
          <a:custGeom>
            <a:avLst/>
            <a:gdLst>
              <a:gd name="T0" fmla="*/ 367 w 385"/>
              <a:gd name="T1" fmla="*/ 24 h 773"/>
              <a:gd name="T2" fmla="*/ 371 w 385"/>
              <a:gd name="T3" fmla="*/ 40 h 773"/>
              <a:gd name="T4" fmla="*/ 369 w 385"/>
              <a:gd name="T5" fmla="*/ 54 h 773"/>
              <a:gd name="T6" fmla="*/ 368 w 385"/>
              <a:gd name="T7" fmla="*/ 75 h 773"/>
              <a:gd name="T8" fmla="*/ 371 w 385"/>
              <a:gd name="T9" fmla="*/ 92 h 773"/>
              <a:gd name="T10" fmla="*/ 372 w 385"/>
              <a:gd name="T11" fmla="*/ 108 h 773"/>
              <a:gd name="T12" fmla="*/ 372 w 385"/>
              <a:gd name="T13" fmla="*/ 126 h 773"/>
              <a:gd name="T14" fmla="*/ 364 w 385"/>
              <a:gd name="T15" fmla="*/ 147 h 773"/>
              <a:gd name="T16" fmla="*/ 353 w 385"/>
              <a:gd name="T17" fmla="*/ 164 h 773"/>
              <a:gd name="T18" fmla="*/ 350 w 385"/>
              <a:gd name="T19" fmla="*/ 184 h 773"/>
              <a:gd name="T20" fmla="*/ 330 w 385"/>
              <a:gd name="T21" fmla="*/ 203 h 773"/>
              <a:gd name="T22" fmla="*/ 328 w 385"/>
              <a:gd name="T23" fmla="*/ 225 h 773"/>
              <a:gd name="T24" fmla="*/ 323 w 385"/>
              <a:gd name="T25" fmla="*/ 256 h 773"/>
              <a:gd name="T26" fmla="*/ 321 w 385"/>
              <a:gd name="T27" fmla="*/ 276 h 773"/>
              <a:gd name="T28" fmla="*/ 318 w 385"/>
              <a:gd name="T29" fmla="*/ 300 h 773"/>
              <a:gd name="T30" fmla="*/ 330 w 385"/>
              <a:gd name="T31" fmla="*/ 323 h 773"/>
              <a:gd name="T32" fmla="*/ 328 w 385"/>
              <a:gd name="T33" fmla="*/ 331 h 773"/>
              <a:gd name="T34" fmla="*/ 327 w 385"/>
              <a:gd name="T35" fmla="*/ 341 h 773"/>
              <a:gd name="T36" fmla="*/ 325 w 385"/>
              <a:gd name="T37" fmla="*/ 350 h 773"/>
              <a:gd name="T38" fmla="*/ 325 w 385"/>
              <a:gd name="T39" fmla="*/ 359 h 773"/>
              <a:gd name="T40" fmla="*/ 321 w 385"/>
              <a:gd name="T41" fmla="*/ 377 h 773"/>
              <a:gd name="T42" fmla="*/ 318 w 385"/>
              <a:gd name="T43" fmla="*/ 394 h 773"/>
              <a:gd name="T44" fmla="*/ 321 w 385"/>
              <a:gd name="T45" fmla="*/ 406 h 773"/>
              <a:gd name="T46" fmla="*/ 323 w 385"/>
              <a:gd name="T47" fmla="*/ 419 h 773"/>
              <a:gd name="T48" fmla="*/ 317 w 385"/>
              <a:gd name="T49" fmla="*/ 431 h 773"/>
              <a:gd name="T50" fmla="*/ 305 w 385"/>
              <a:gd name="T51" fmla="*/ 435 h 773"/>
              <a:gd name="T52" fmla="*/ 308 w 385"/>
              <a:gd name="T53" fmla="*/ 450 h 773"/>
              <a:gd name="T54" fmla="*/ 303 w 385"/>
              <a:gd name="T55" fmla="*/ 460 h 773"/>
              <a:gd name="T56" fmla="*/ 300 w 385"/>
              <a:gd name="T57" fmla="*/ 478 h 773"/>
              <a:gd name="T58" fmla="*/ 310 w 385"/>
              <a:gd name="T59" fmla="*/ 491 h 773"/>
              <a:gd name="T60" fmla="*/ 305 w 385"/>
              <a:gd name="T61" fmla="*/ 512 h 773"/>
              <a:gd name="T62" fmla="*/ 304 w 385"/>
              <a:gd name="T63" fmla="*/ 530 h 773"/>
              <a:gd name="T64" fmla="*/ 323 w 385"/>
              <a:gd name="T65" fmla="*/ 550 h 773"/>
              <a:gd name="T66" fmla="*/ 332 w 385"/>
              <a:gd name="T67" fmla="*/ 575 h 773"/>
              <a:gd name="T68" fmla="*/ 339 w 385"/>
              <a:gd name="T69" fmla="*/ 602 h 773"/>
              <a:gd name="T70" fmla="*/ 345 w 385"/>
              <a:gd name="T71" fmla="*/ 626 h 773"/>
              <a:gd name="T72" fmla="*/ 360 w 385"/>
              <a:gd name="T73" fmla="*/ 638 h 773"/>
              <a:gd name="T74" fmla="*/ 375 w 385"/>
              <a:gd name="T75" fmla="*/ 645 h 773"/>
              <a:gd name="T76" fmla="*/ 384 w 385"/>
              <a:gd name="T77" fmla="*/ 659 h 773"/>
              <a:gd name="T78" fmla="*/ 378 w 385"/>
              <a:gd name="T79" fmla="*/ 674 h 773"/>
              <a:gd name="T80" fmla="*/ 379 w 385"/>
              <a:gd name="T81" fmla="*/ 683 h 773"/>
              <a:gd name="T82" fmla="*/ 379 w 385"/>
              <a:gd name="T83" fmla="*/ 693 h 773"/>
              <a:gd name="T84" fmla="*/ 377 w 385"/>
              <a:gd name="T85" fmla="*/ 704 h 773"/>
              <a:gd name="T86" fmla="*/ 375 w 385"/>
              <a:gd name="T87" fmla="*/ 713 h 773"/>
              <a:gd name="T88" fmla="*/ 382 w 385"/>
              <a:gd name="T89" fmla="*/ 726 h 773"/>
              <a:gd name="T90" fmla="*/ 383 w 385"/>
              <a:gd name="T91" fmla="*/ 745 h 773"/>
              <a:gd name="T92" fmla="*/ 373 w 385"/>
              <a:gd name="T93" fmla="*/ 752 h 773"/>
              <a:gd name="T94" fmla="*/ 366 w 385"/>
              <a:gd name="T95" fmla="*/ 759 h 773"/>
              <a:gd name="T96" fmla="*/ 267 w 385"/>
              <a:gd name="T97" fmla="*/ 760 h 773"/>
              <a:gd name="T98" fmla="*/ 242 w 385"/>
              <a:gd name="T99" fmla="*/ 734 h 773"/>
              <a:gd name="T100" fmla="*/ 231 w 385"/>
              <a:gd name="T101" fmla="*/ 677 h 773"/>
              <a:gd name="T102" fmla="*/ 222 w 385"/>
              <a:gd name="T103" fmla="*/ 627 h 773"/>
              <a:gd name="T104" fmla="*/ 221 w 385"/>
              <a:gd name="T105" fmla="*/ 493 h 773"/>
              <a:gd name="T106" fmla="*/ 237 w 385"/>
              <a:gd name="T107" fmla="*/ 411 h 773"/>
              <a:gd name="T108" fmla="*/ 224 w 385"/>
              <a:gd name="T109" fmla="*/ 330 h 773"/>
              <a:gd name="T110" fmla="*/ 229 w 385"/>
              <a:gd name="T111" fmla="*/ 307 h 773"/>
              <a:gd name="T112" fmla="*/ 210 w 385"/>
              <a:gd name="T113" fmla="*/ 287 h 773"/>
              <a:gd name="T114" fmla="*/ 131 w 385"/>
              <a:gd name="T115" fmla="*/ 237 h 773"/>
              <a:gd name="T116" fmla="*/ 2 w 385"/>
              <a:gd name="T117" fmla="*/ 85 h 773"/>
              <a:gd name="T118" fmla="*/ 246 w 385"/>
              <a:gd name="T119" fmla="*/ 37 h 773"/>
              <a:gd name="T120" fmla="*/ 293 w 385"/>
              <a:gd name="T121" fmla="*/ 24 h 773"/>
              <a:gd name="T122" fmla="*/ 312 w 385"/>
              <a:gd name="T123" fmla="*/ 22 h 773"/>
              <a:gd name="T124" fmla="*/ 346 w 385"/>
              <a:gd name="T125" fmla="*/ 5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 h="773">
                <a:moveTo>
                  <a:pt x="367" y="10"/>
                </a:moveTo>
                <a:lnTo>
                  <a:pt x="367" y="10"/>
                </a:lnTo>
                <a:lnTo>
                  <a:pt x="366" y="10"/>
                </a:lnTo>
                <a:lnTo>
                  <a:pt x="366" y="10"/>
                </a:lnTo>
                <a:lnTo>
                  <a:pt x="366" y="10"/>
                </a:lnTo>
                <a:lnTo>
                  <a:pt x="366" y="10"/>
                </a:lnTo>
                <a:lnTo>
                  <a:pt x="366" y="10"/>
                </a:lnTo>
                <a:lnTo>
                  <a:pt x="366" y="10"/>
                </a:lnTo>
                <a:lnTo>
                  <a:pt x="366" y="10"/>
                </a:lnTo>
                <a:lnTo>
                  <a:pt x="366" y="10"/>
                </a:lnTo>
                <a:lnTo>
                  <a:pt x="365" y="10"/>
                </a:lnTo>
                <a:lnTo>
                  <a:pt x="365" y="10"/>
                </a:lnTo>
                <a:lnTo>
                  <a:pt x="365" y="10"/>
                </a:lnTo>
                <a:lnTo>
                  <a:pt x="365" y="10"/>
                </a:lnTo>
                <a:lnTo>
                  <a:pt x="365" y="10"/>
                </a:lnTo>
                <a:lnTo>
                  <a:pt x="365" y="11"/>
                </a:lnTo>
                <a:lnTo>
                  <a:pt x="366" y="11"/>
                </a:lnTo>
                <a:lnTo>
                  <a:pt x="366" y="11"/>
                </a:lnTo>
                <a:lnTo>
                  <a:pt x="366" y="11"/>
                </a:lnTo>
                <a:lnTo>
                  <a:pt x="366" y="11"/>
                </a:lnTo>
                <a:lnTo>
                  <a:pt x="366" y="11"/>
                </a:lnTo>
                <a:lnTo>
                  <a:pt x="366" y="11"/>
                </a:lnTo>
                <a:lnTo>
                  <a:pt x="366" y="11"/>
                </a:lnTo>
                <a:lnTo>
                  <a:pt x="367" y="11"/>
                </a:lnTo>
                <a:lnTo>
                  <a:pt x="367" y="10"/>
                </a:lnTo>
                <a:lnTo>
                  <a:pt x="367" y="10"/>
                </a:lnTo>
                <a:lnTo>
                  <a:pt x="367" y="10"/>
                </a:lnTo>
                <a:lnTo>
                  <a:pt x="367" y="10"/>
                </a:lnTo>
                <a:lnTo>
                  <a:pt x="367" y="10"/>
                </a:lnTo>
                <a:lnTo>
                  <a:pt x="367" y="10"/>
                </a:lnTo>
                <a:lnTo>
                  <a:pt x="367" y="10"/>
                </a:lnTo>
                <a:lnTo>
                  <a:pt x="367" y="10"/>
                </a:lnTo>
                <a:lnTo>
                  <a:pt x="367" y="10"/>
                </a:lnTo>
                <a:lnTo>
                  <a:pt x="368" y="10"/>
                </a:lnTo>
                <a:lnTo>
                  <a:pt x="368" y="10"/>
                </a:lnTo>
                <a:lnTo>
                  <a:pt x="368" y="10"/>
                </a:lnTo>
                <a:lnTo>
                  <a:pt x="368" y="10"/>
                </a:lnTo>
                <a:lnTo>
                  <a:pt x="368" y="10"/>
                </a:lnTo>
                <a:lnTo>
                  <a:pt x="368" y="10"/>
                </a:lnTo>
                <a:lnTo>
                  <a:pt x="368" y="10"/>
                </a:lnTo>
                <a:lnTo>
                  <a:pt x="368" y="11"/>
                </a:lnTo>
                <a:lnTo>
                  <a:pt x="368" y="11"/>
                </a:lnTo>
                <a:lnTo>
                  <a:pt x="368" y="11"/>
                </a:lnTo>
                <a:lnTo>
                  <a:pt x="368" y="11"/>
                </a:lnTo>
                <a:lnTo>
                  <a:pt x="368" y="11"/>
                </a:lnTo>
                <a:lnTo>
                  <a:pt x="368" y="11"/>
                </a:lnTo>
                <a:lnTo>
                  <a:pt x="368" y="11"/>
                </a:lnTo>
                <a:lnTo>
                  <a:pt x="367" y="11"/>
                </a:lnTo>
                <a:lnTo>
                  <a:pt x="367" y="11"/>
                </a:lnTo>
                <a:lnTo>
                  <a:pt x="367" y="11"/>
                </a:lnTo>
                <a:lnTo>
                  <a:pt x="367" y="12"/>
                </a:lnTo>
                <a:lnTo>
                  <a:pt x="367" y="12"/>
                </a:lnTo>
                <a:lnTo>
                  <a:pt x="366" y="12"/>
                </a:lnTo>
                <a:lnTo>
                  <a:pt x="366" y="12"/>
                </a:lnTo>
                <a:lnTo>
                  <a:pt x="366" y="13"/>
                </a:lnTo>
                <a:lnTo>
                  <a:pt x="367" y="13"/>
                </a:lnTo>
                <a:lnTo>
                  <a:pt x="367" y="13"/>
                </a:lnTo>
                <a:lnTo>
                  <a:pt x="367" y="13"/>
                </a:lnTo>
                <a:lnTo>
                  <a:pt x="367" y="13"/>
                </a:lnTo>
                <a:lnTo>
                  <a:pt x="367" y="13"/>
                </a:lnTo>
                <a:lnTo>
                  <a:pt x="367" y="14"/>
                </a:lnTo>
                <a:lnTo>
                  <a:pt x="367" y="14"/>
                </a:lnTo>
                <a:lnTo>
                  <a:pt x="367" y="14"/>
                </a:lnTo>
                <a:lnTo>
                  <a:pt x="366" y="14"/>
                </a:lnTo>
                <a:lnTo>
                  <a:pt x="366" y="14"/>
                </a:lnTo>
                <a:lnTo>
                  <a:pt x="366" y="14"/>
                </a:lnTo>
                <a:lnTo>
                  <a:pt x="366" y="14"/>
                </a:lnTo>
                <a:lnTo>
                  <a:pt x="366" y="15"/>
                </a:lnTo>
                <a:lnTo>
                  <a:pt x="366" y="15"/>
                </a:lnTo>
                <a:lnTo>
                  <a:pt x="365" y="15"/>
                </a:lnTo>
                <a:lnTo>
                  <a:pt x="365" y="16"/>
                </a:lnTo>
                <a:lnTo>
                  <a:pt x="365" y="16"/>
                </a:lnTo>
                <a:lnTo>
                  <a:pt x="365" y="16"/>
                </a:lnTo>
                <a:lnTo>
                  <a:pt x="365" y="17"/>
                </a:lnTo>
                <a:lnTo>
                  <a:pt x="365" y="17"/>
                </a:lnTo>
                <a:lnTo>
                  <a:pt x="365" y="17"/>
                </a:lnTo>
                <a:lnTo>
                  <a:pt x="365" y="17"/>
                </a:lnTo>
                <a:lnTo>
                  <a:pt x="366" y="17"/>
                </a:lnTo>
                <a:lnTo>
                  <a:pt x="366" y="17"/>
                </a:lnTo>
                <a:lnTo>
                  <a:pt x="366" y="16"/>
                </a:lnTo>
                <a:lnTo>
                  <a:pt x="366" y="16"/>
                </a:lnTo>
                <a:lnTo>
                  <a:pt x="366" y="16"/>
                </a:lnTo>
                <a:lnTo>
                  <a:pt x="367" y="16"/>
                </a:lnTo>
                <a:lnTo>
                  <a:pt x="367" y="16"/>
                </a:lnTo>
                <a:lnTo>
                  <a:pt x="367" y="16"/>
                </a:lnTo>
                <a:lnTo>
                  <a:pt x="367" y="16"/>
                </a:lnTo>
                <a:lnTo>
                  <a:pt x="367" y="16"/>
                </a:lnTo>
                <a:lnTo>
                  <a:pt x="367" y="16"/>
                </a:lnTo>
                <a:lnTo>
                  <a:pt x="367" y="16"/>
                </a:lnTo>
                <a:lnTo>
                  <a:pt x="367" y="16"/>
                </a:lnTo>
                <a:lnTo>
                  <a:pt x="367" y="17"/>
                </a:lnTo>
                <a:lnTo>
                  <a:pt x="367" y="17"/>
                </a:lnTo>
                <a:lnTo>
                  <a:pt x="367" y="17"/>
                </a:lnTo>
                <a:lnTo>
                  <a:pt x="367" y="17"/>
                </a:lnTo>
                <a:lnTo>
                  <a:pt x="367" y="17"/>
                </a:lnTo>
                <a:lnTo>
                  <a:pt x="367" y="17"/>
                </a:lnTo>
                <a:lnTo>
                  <a:pt x="367" y="17"/>
                </a:lnTo>
                <a:lnTo>
                  <a:pt x="367" y="17"/>
                </a:lnTo>
                <a:lnTo>
                  <a:pt x="367" y="18"/>
                </a:lnTo>
                <a:lnTo>
                  <a:pt x="367" y="18"/>
                </a:lnTo>
                <a:lnTo>
                  <a:pt x="367" y="18"/>
                </a:lnTo>
                <a:lnTo>
                  <a:pt x="367" y="18"/>
                </a:lnTo>
                <a:lnTo>
                  <a:pt x="367" y="18"/>
                </a:lnTo>
                <a:lnTo>
                  <a:pt x="367" y="19"/>
                </a:lnTo>
                <a:lnTo>
                  <a:pt x="367" y="19"/>
                </a:lnTo>
                <a:lnTo>
                  <a:pt x="367" y="19"/>
                </a:lnTo>
                <a:lnTo>
                  <a:pt x="367" y="19"/>
                </a:lnTo>
                <a:lnTo>
                  <a:pt x="367" y="20"/>
                </a:lnTo>
                <a:lnTo>
                  <a:pt x="367" y="20"/>
                </a:lnTo>
                <a:lnTo>
                  <a:pt x="367" y="20"/>
                </a:lnTo>
                <a:lnTo>
                  <a:pt x="366" y="20"/>
                </a:lnTo>
                <a:lnTo>
                  <a:pt x="366" y="20"/>
                </a:lnTo>
                <a:lnTo>
                  <a:pt x="366" y="21"/>
                </a:lnTo>
                <a:lnTo>
                  <a:pt x="366" y="21"/>
                </a:lnTo>
                <a:lnTo>
                  <a:pt x="366" y="21"/>
                </a:lnTo>
                <a:lnTo>
                  <a:pt x="366" y="21"/>
                </a:lnTo>
                <a:lnTo>
                  <a:pt x="366" y="21"/>
                </a:lnTo>
                <a:lnTo>
                  <a:pt x="365" y="22"/>
                </a:lnTo>
                <a:lnTo>
                  <a:pt x="366" y="22"/>
                </a:lnTo>
                <a:lnTo>
                  <a:pt x="366" y="22"/>
                </a:lnTo>
                <a:lnTo>
                  <a:pt x="366" y="22"/>
                </a:lnTo>
                <a:lnTo>
                  <a:pt x="366" y="22"/>
                </a:lnTo>
                <a:lnTo>
                  <a:pt x="366" y="22"/>
                </a:lnTo>
                <a:lnTo>
                  <a:pt x="366" y="22"/>
                </a:lnTo>
                <a:lnTo>
                  <a:pt x="366" y="22"/>
                </a:lnTo>
                <a:lnTo>
                  <a:pt x="366" y="22"/>
                </a:lnTo>
                <a:lnTo>
                  <a:pt x="366" y="23"/>
                </a:lnTo>
                <a:lnTo>
                  <a:pt x="366" y="23"/>
                </a:lnTo>
                <a:lnTo>
                  <a:pt x="366" y="23"/>
                </a:lnTo>
                <a:lnTo>
                  <a:pt x="366" y="23"/>
                </a:lnTo>
                <a:lnTo>
                  <a:pt x="366" y="23"/>
                </a:lnTo>
                <a:lnTo>
                  <a:pt x="366" y="24"/>
                </a:lnTo>
                <a:lnTo>
                  <a:pt x="366" y="24"/>
                </a:lnTo>
                <a:lnTo>
                  <a:pt x="366" y="24"/>
                </a:lnTo>
                <a:lnTo>
                  <a:pt x="366" y="24"/>
                </a:lnTo>
                <a:lnTo>
                  <a:pt x="366" y="24"/>
                </a:lnTo>
                <a:lnTo>
                  <a:pt x="366" y="25"/>
                </a:lnTo>
                <a:lnTo>
                  <a:pt x="366" y="25"/>
                </a:lnTo>
                <a:lnTo>
                  <a:pt x="366" y="25"/>
                </a:lnTo>
                <a:lnTo>
                  <a:pt x="366" y="25"/>
                </a:lnTo>
                <a:lnTo>
                  <a:pt x="366" y="25"/>
                </a:lnTo>
                <a:lnTo>
                  <a:pt x="366" y="25"/>
                </a:lnTo>
                <a:lnTo>
                  <a:pt x="367" y="25"/>
                </a:lnTo>
                <a:lnTo>
                  <a:pt x="367" y="25"/>
                </a:lnTo>
                <a:lnTo>
                  <a:pt x="367" y="25"/>
                </a:lnTo>
                <a:lnTo>
                  <a:pt x="367" y="25"/>
                </a:lnTo>
                <a:lnTo>
                  <a:pt x="367" y="25"/>
                </a:lnTo>
                <a:lnTo>
                  <a:pt x="367" y="24"/>
                </a:lnTo>
                <a:lnTo>
                  <a:pt x="367" y="24"/>
                </a:lnTo>
                <a:lnTo>
                  <a:pt x="367" y="24"/>
                </a:lnTo>
                <a:lnTo>
                  <a:pt x="367" y="24"/>
                </a:lnTo>
                <a:lnTo>
                  <a:pt x="367" y="24"/>
                </a:lnTo>
                <a:lnTo>
                  <a:pt x="367" y="24"/>
                </a:lnTo>
                <a:lnTo>
                  <a:pt x="367" y="24"/>
                </a:lnTo>
                <a:lnTo>
                  <a:pt x="368" y="24"/>
                </a:lnTo>
                <a:lnTo>
                  <a:pt x="368" y="24"/>
                </a:lnTo>
                <a:lnTo>
                  <a:pt x="368" y="24"/>
                </a:lnTo>
                <a:lnTo>
                  <a:pt x="368" y="24"/>
                </a:lnTo>
                <a:lnTo>
                  <a:pt x="368" y="24"/>
                </a:lnTo>
                <a:lnTo>
                  <a:pt x="368" y="24"/>
                </a:lnTo>
                <a:lnTo>
                  <a:pt x="368" y="25"/>
                </a:lnTo>
                <a:lnTo>
                  <a:pt x="368" y="25"/>
                </a:lnTo>
                <a:lnTo>
                  <a:pt x="368" y="25"/>
                </a:lnTo>
                <a:lnTo>
                  <a:pt x="368" y="25"/>
                </a:lnTo>
                <a:lnTo>
                  <a:pt x="368" y="25"/>
                </a:lnTo>
                <a:lnTo>
                  <a:pt x="368" y="25"/>
                </a:lnTo>
                <a:lnTo>
                  <a:pt x="368" y="25"/>
                </a:lnTo>
                <a:lnTo>
                  <a:pt x="368" y="26"/>
                </a:lnTo>
                <a:lnTo>
                  <a:pt x="368" y="26"/>
                </a:lnTo>
                <a:lnTo>
                  <a:pt x="368" y="26"/>
                </a:lnTo>
                <a:lnTo>
                  <a:pt x="368" y="26"/>
                </a:lnTo>
                <a:lnTo>
                  <a:pt x="368" y="26"/>
                </a:lnTo>
                <a:lnTo>
                  <a:pt x="368" y="26"/>
                </a:lnTo>
                <a:lnTo>
                  <a:pt x="368" y="26"/>
                </a:lnTo>
                <a:lnTo>
                  <a:pt x="368" y="26"/>
                </a:lnTo>
                <a:lnTo>
                  <a:pt x="368" y="27"/>
                </a:lnTo>
                <a:lnTo>
                  <a:pt x="368" y="27"/>
                </a:lnTo>
                <a:lnTo>
                  <a:pt x="368" y="27"/>
                </a:lnTo>
                <a:lnTo>
                  <a:pt x="367" y="27"/>
                </a:lnTo>
                <a:lnTo>
                  <a:pt x="367" y="27"/>
                </a:lnTo>
                <a:lnTo>
                  <a:pt x="367" y="27"/>
                </a:lnTo>
                <a:lnTo>
                  <a:pt x="367" y="27"/>
                </a:lnTo>
                <a:lnTo>
                  <a:pt x="367" y="28"/>
                </a:lnTo>
                <a:lnTo>
                  <a:pt x="367" y="28"/>
                </a:lnTo>
                <a:lnTo>
                  <a:pt x="367" y="28"/>
                </a:lnTo>
                <a:lnTo>
                  <a:pt x="367" y="28"/>
                </a:lnTo>
                <a:lnTo>
                  <a:pt x="367" y="28"/>
                </a:lnTo>
                <a:lnTo>
                  <a:pt x="367" y="28"/>
                </a:lnTo>
                <a:lnTo>
                  <a:pt x="368" y="28"/>
                </a:lnTo>
                <a:lnTo>
                  <a:pt x="368" y="28"/>
                </a:lnTo>
                <a:lnTo>
                  <a:pt x="368" y="28"/>
                </a:lnTo>
                <a:lnTo>
                  <a:pt x="369" y="28"/>
                </a:lnTo>
                <a:lnTo>
                  <a:pt x="369" y="28"/>
                </a:lnTo>
                <a:lnTo>
                  <a:pt x="369" y="28"/>
                </a:lnTo>
                <a:lnTo>
                  <a:pt x="370" y="29"/>
                </a:lnTo>
                <a:lnTo>
                  <a:pt x="370" y="29"/>
                </a:lnTo>
                <a:lnTo>
                  <a:pt x="370" y="29"/>
                </a:lnTo>
                <a:lnTo>
                  <a:pt x="370" y="29"/>
                </a:lnTo>
                <a:lnTo>
                  <a:pt x="370" y="29"/>
                </a:lnTo>
                <a:lnTo>
                  <a:pt x="370" y="30"/>
                </a:lnTo>
                <a:lnTo>
                  <a:pt x="370" y="30"/>
                </a:lnTo>
                <a:lnTo>
                  <a:pt x="370" y="30"/>
                </a:lnTo>
                <a:lnTo>
                  <a:pt x="370" y="30"/>
                </a:lnTo>
                <a:lnTo>
                  <a:pt x="371" y="30"/>
                </a:lnTo>
                <a:lnTo>
                  <a:pt x="371" y="30"/>
                </a:lnTo>
                <a:lnTo>
                  <a:pt x="371" y="31"/>
                </a:lnTo>
                <a:lnTo>
                  <a:pt x="371" y="31"/>
                </a:lnTo>
                <a:lnTo>
                  <a:pt x="371" y="31"/>
                </a:lnTo>
                <a:lnTo>
                  <a:pt x="371" y="31"/>
                </a:lnTo>
                <a:lnTo>
                  <a:pt x="371" y="31"/>
                </a:lnTo>
                <a:lnTo>
                  <a:pt x="371" y="31"/>
                </a:lnTo>
                <a:lnTo>
                  <a:pt x="370" y="32"/>
                </a:lnTo>
                <a:lnTo>
                  <a:pt x="370" y="32"/>
                </a:lnTo>
                <a:lnTo>
                  <a:pt x="370" y="32"/>
                </a:lnTo>
                <a:lnTo>
                  <a:pt x="370" y="32"/>
                </a:lnTo>
                <a:lnTo>
                  <a:pt x="370" y="32"/>
                </a:lnTo>
                <a:lnTo>
                  <a:pt x="370" y="32"/>
                </a:lnTo>
                <a:lnTo>
                  <a:pt x="370" y="32"/>
                </a:lnTo>
                <a:lnTo>
                  <a:pt x="370" y="32"/>
                </a:lnTo>
                <a:lnTo>
                  <a:pt x="370" y="32"/>
                </a:lnTo>
                <a:lnTo>
                  <a:pt x="371" y="33"/>
                </a:lnTo>
                <a:lnTo>
                  <a:pt x="371" y="33"/>
                </a:lnTo>
                <a:lnTo>
                  <a:pt x="371" y="33"/>
                </a:lnTo>
                <a:lnTo>
                  <a:pt x="371" y="33"/>
                </a:lnTo>
                <a:lnTo>
                  <a:pt x="371" y="33"/>
                </a:lnTo>
                <a:lnTo>
                  <a:pt x="371" y="33"/>
                </a:lnTo>
                <a:lnTo>
                  <a:pt x="371" y="33"/>
                </a:lnTo>
                <a:lnTo>
                  <a:pt x="371" y="33"/>
                </a:lnTo>
                <a:lnTo>
                  <a:pt x="372" y="33"/>
                </a:lnTo>
                <a:lnTo>
                  <a:pt x="372" y="33"/>
                </a:lnTo>
                <a:lnTo>
                  <a:pt x="372" y="32"/>
                </a:lnTo>
                <a:lnTo>
                  <a:pt x="372" y="32"/>
                </a:lnTo>
                <a:lnTo>
                  <a:pt x="372" y="32"/>
                </a:lnTo>
                <a:lnTo>
                  <a:pt x="372" y="32"/>
                </a:lnTo>
                <a:lnTo>
                  <a:pt x="373" y="32"/>
                </a:lnTo>
                <a:lnTo>
                  <a:pt x="373" y="32"/>
                </a:lnTo>
                <a:lnTo>
                  <a:pt x="373" y="32"/>
                </a:lnTo>
                <a:lnTo>
                  <a:pt x="373" y="32"/>
                </a:lnTo>
                <a:lnTo>
                  <a:pt x="373" y="32"/>
                </a:lnTo>
                <a:lnTo>
                  <a:pt x="373" y="32"/>
                </a:lnTo>
                <a:lnTo>
                  <a:pt x="373" y="32"/>
                </a:lnTo>
                <a:lnTo>
                  <a:pt x="373" y="32"/>
                </a:lnTo>
                <a:lnTo>
                  <a:pt x="374" y="32"/>
                </a:lnTo>
                <a:lnTo>
                  <a:pt x="374" y="32"/>
                </a:lnTo>
                <a:lnTo>
                  <a:pt x="374" y="32"/>
                </a:lnTo>
                <a:lnTo>
                  <a:pt x="374" y="32"/>
                </a:lnTo>
                <a:lnTo>
                  <a:pt x="374" y="32"/>
                </a:lnTo>
                <a:lnTo>
                  <a:pt x="374" y="32"/>
                </a:lnTo>
                <a:lnTo>
                  <a:pt x="374" y="33"/>
                </a:lnTo>
                <a:lnTo>
                  <a:pt x="374" y="33"/>
                </a:lnTo>
                <a:lnTo>
                  <a:pt x="374" y="33"/>
                </a:lnTo>
                <a:lnTo>
                  <a:pt x="374" y="34"/>
                </a:lnTo>
                <a:lnTo>
                  <a:pt x="374" y="34"/>
                </a:lnTo>
                <a:lnTo>
                  <a:pt x="374" y="34"/>
                </a:lnTo>
                <a:lnTo>
                  <a:pt x="374" y="35"/>
                </a:lnTo>
                <a:lnTo>
                  <a:pt x="374" y="35"/>
                </a:lnTo>
                <a:lnTo>
                  <a:pt x="374" y="35"/>
                </a:lnTo>
                <a:lnTo>
                  <a:pt x="374" y="35"/>
                </a:lnTo>
                <a:lnTo>
                  <a:pt x="374" y="36"/>
                </a:lnTo>
                <a:lnTo>
                  <a:pt x="373" y="36"/>
                </a:lnTo>
                <a:lnTo>
                  <a:pt x="373" y="36"/>
                </a:lnTo>
                <a:lnTo>
                  <a:pt x="373" y="36"/>
                </a:lnTo>
                <a:lnTo>
                  <a:pt x="373" y="36"/>
                </a:lnTo>
                <a:lnTo>
                  <a:pt x="373" y="36"/>
                </a:lnTo>
                <a:lnTo>
                  <a:pt x="373" y="36"/>
                </a:lnTo>
                <a:lnTo>
                  <a:pt x="373" y="36"/>
                </a:lnTo>
                <a:lnTo>
                  <a:pt x="373" y="37"/>
                </a:lnTo>
                <a:lnTo>
                  <a:pt x="373" y="37"/>
                </a:lnTo>
                <a:lnTo>
                  <a:pt x="373" y="37"/>
                </a:lnTo>
                <a:lnTo>
                  <a:pt x="373" y="37"/>
                </a:lnTo>
                <a:lnTo>
                  <a:pt x="373" y="37"/>
                </a:lnTo>
                <a:lnTo>
                  <a:pt x="373" y="37"/>
                </a:lnTo>
                <a:lnTo>
                  <a:pt x="373" y="37"/>
                </a:lnTo>
                <a:lnTo>
                  <a:pt x="373" y="37"/>
                </a:lnTo>
                <a:lnTo>
                  <a:pt x="373" y="37"/>
                </a:lnTo>
                <a:lnTo>
                  <a:pt x="373" y="38"/>
                </a:lnTo>
                <a:lnTo>
                  <a:pt x="373" y="38"/>
                </a:lnTo>
                <a:lnTo>
                  <a:pt x="373" y="38"/>
                </a:lnTo>
                <a:lnTo>
                  <a:pt x="372" y="38"/>
                </a:lnTo>
                <a:lnTo>
                  <a:pt x="372" y="38"/>
                </a:lnTo>
                <a:lnTo>
                  <a:pt x="372" y="38"/>
                </a:lnTo>
                <a:lnTo>
                  <a:pt x="372" y="38"/>
                </a:lnTo>
                <a:lnTo>
                  <a:pt x="372" y="38"/>
                </a:lnTo>
                <a:lnTo>
                  <a:pt x="372" y="38"/>
                </a:lnTo>
                <a:lnTo>
                  <a:pt x="371" y="39"/>
                </a:lnTo>
                <a:lnTo>
                  <a:pt x="371" y="39"/>
                </a:lnTo>
                <a:lnTo>
                  <a:pt x="371" y="39"/>
                </a:lnTo>
                <a:lnTo>
                  <a:pt x="371" y="39"/>
                </a:lnTo>
                <a:lnTo>
                  <a:pt x="371" y="39"/>
                </a:lnTo>
                <a:lnTo>
                  <a:pt x="371" y="39"/>
                </a:lnTo>
                <a:lnTo>
                  <a:pt x="371" y="39"/>
                </a:lnTo>
                <a:lnTo>
                  <a:pt x="371" y="39"/>
                </a:lnTo>
                <a:lnTo>
                  <a:pt x="371" y="40"/>
                </a:lnTo>
                <a:lnTo>
                  <a:pt x="371" y="40"/>
                </a:lnTo>
                <a:lnTo>
                  <a:pt x="371" y="40"/>
                </a:lnTo>
                <a:lnTo>
                  <a:pt x="371" y="40"/>
                </a:lnTo>
                <a:lnTo>
                  <a:pt x="371" y="40"/>
                </a:lnTo>
                <a:lnTo>
                  <a:pt x="371" y="40"/>
                </a:lnTo>
                <a:lnTo>
                  <a:pt x="372" y="40"/>
                </a:lnTo>
                <a:lnTo>
                  <a:pt x="372" y="41"/>
                </a:lnTo>
                <a:lnTo>
                  <a:pt x="372" y="41"/>
                </a:lnTo>
                <a:lnTo>
                  <a:pt x="372" y="41"/>
                </a:lnTo>
                <a:lnTo>
                  <a:pt x="372" y="41"/>
                </a:lnTo>
                <a:lnTo>
                  <a:pt x="371" y="41"/>
                </a:lnTo>
                <a:lnTo>
                  <a:pt x="371" y="41"/>
                </a:lnTo>
                <a:lnTo>
                  <a:pt x="371" y="41"/>
                </a:lnTo>
                <a:lnTo>
                  <a:pt x="371" y="41"/>
                </a:lnTo>
                <a:lnTo>
                  <a:pt x="371" y="40"/>
                </a:lnTo>
                <a:lnTo>
                  <a:pt x="370" y="40"/>
                </a:lnTo>
                <a:lnTo>
                  <a:pt x="370" y="40"/>
                </a:lnTo>
                <a:lnTo>
                  <a:pt x="370" y="40"/>
                </a:lnTo>
                <a:lnTo>
                  <a:pt x="370" y="41"/>
                </a:lnTo>
                <a:lnTo>
                  <a:pt x="369" y="41"/>
                </a:lnTo>
                <a:lnTo>
                  <a:pt x="369" y="41"/>
                </a:lnTo>
                <a:lnTo>
                  <a:pt x="369" y="41"/>
                </a:lnTo>
                <a:lnTo>
                  <a:pt x="369" y="42"/>
                </a:lnTo>
                <a:lnTo>
                  <a:pt x="369" y="42"/>
                </a:lnTo>
                <a:lnTo>
                  <a:pt x="369" y="42"/>
                </a:lnTo>
                <a:lnTo>
                  <a:pt x="369" y="42"/>
                </a:lnTo>
                <a:lnTo>
                  <a:pt x="369" y="42"/>
                </a:lnTo>
                <a:lnTo>
                  <a:pt x="369" y="42"/>
                </a:lnTo>
                <a:lnTo>
                  <a:pt x="369" y="42"/>
                </a:lnTo>
                <a:lnTo>
                  <a:pt x="369" y="43"/>
                </a:lnTo>
                <a:lnTo>
                  <a:pt x="369" y="43"/>
                </a:lnTo>
                <a:lnTo>
                  <a:pt x="369" y="43"/>
                </a:lnTo>
                <a:lnTo>
                  <a:pt x="369" y="43"/>
                </a:lnTo>
                <a:lnTo>
                  <a:pt x="369" y="43"/>
                </a:lnTo>
                <a:lnTo>
                  <a:pt x="369" y="43"/>
                </a:lnTo>
                <a:lnTo>
                  <a:pt x="369" y="43"/>
                </a:lnTo>
                <a:lnTo>
                  <a:pt x="370" y="44"/>
                </a:lnTo>
                <a:lnTo>
                  <a:pt x="370" y="44"/>
                </a:lnTo>
                <a:lnTo>
                  <a:pt x="370" y="44"/>
                </a:lnTo>
                <a:lnTo>
                  <a:pt x="370" y="44"/>
                </a:lnTo>
                <a:lnTo>
                  <a:pt x="370" y="44"/>
                </a:lnTo>
                <a:lnTo>
                  <a:pt x="370" y="44"/>
                </a:lnTo>
                <a:lnTo>
                  <a:pt x="370" y="45"/>
                </a:lnTo>
                <a:lnTo>
                  <a:pt x="370" y="45"/>
                </a:lnTo>
                <a:lnTo>
                  <a:pt x="370" y="45"/>
                </a:lnTo>
                <a:lnTo>
                  <a:pt x="370" y="45"/>
                </a:lnTo>
                <a:lnTo>
                  <a:pt x="370" y="45"/>
                </a:lnTo>
                <a:lnTo>
                  <a:pt x="370" y="45"/>
                </a:lnTo>
                <a:lnTo>
                  <a:pt x="370" y="45"/>
                </a:lnTo>
                <a:lnTo>
                  <a:pt x="370" y="45"/>
                </a:lnTo>
                <a:lnTo>
                  <a:pt x="370" y="45"/>
                </a:lnTo>
                <a:lnTo>
                  <a:pt x="370" y="46"/>
                </a:lnTo>
                <a:lnTo>
                  <a:pt x="370" y="46"/>
                </a:lnTo>
                <a:lnTo>
                  <a:pt x="370" y="46"/>
                </a:lnTo>
                <a:lnTo>
                  <a:pt x="370" y="46"/>
                </a:lnTo>
                <a:lnTo>
                  <a:pt x="370" y="46"/>
                </a:lnTo>
                <a:lnTo>
                  <a:pt x="369" y="46"/>
                </a:lnTo>
                <a:lnTo>
                  <a:pt x="369" y="46"/>
                </a:lnTo>
                <a:lnTo>
                  <a:pt x="369" y="46"/>
                </a:lnTo>
                <a:lnTo>
                  <a:pt x="369" y="46"/>
                </a:lnTo>
                <a:lnTo>
                  <a:pt x="369" y="46"/>
                </a:lnTo>
                <a:lnTo>
                  <a:pt x="370" y="47"/>
                </a:lnTo>
                <a:lnTo>
                  <a:pt x="370" y="47"/>
                </a:lnTo>
                <a:lnTo>
                  <a:pt x="370" y="47"/>
                </a:lnTo>
                <a:lnTo>
                  <a:pt x="370" y="47"/>
                </a:lnTo>
                <a:lnTo>
                  <a:pt x="370" y="47"/>
                </a:lnTo>
                <a:lnTo>
                  <a:pt x="370" y="47"/>
                </a:lnTo>
                <a:lnTo>
                  <a:pt x="370" y="47"/>
                </a:lnTo>
                <a:lnTo>
                  <a:pt x="370" y="47"/>
                </a:lnTo>
                <a:lnTo>
                  <a:pt x="370" y="47"/>
                </a:lnTo>
                <a:lnTo>
                  <a:pt x="370" y="47"/>
                </a:lnTo>
                <a:lnTo>
                  <a:pt x="370" y="48"/>
                </a:lnTo>
                <a:lnTo>
                  <a:pt x="370" y="48"/>
                </a:lnTo>
                <a:lnTo>
                  <a:pt x="370" y="48"/>
                </a:lnTo>
                <a:lnTo>
                  <a:pt x="370" y="48"/>
                </a:lnTo>
                <a:lnTo>
                  <a:pt x="369" y="48"/>
                </a:lnTo>
                <a:lnTo>
                  <a:pt x="369" y="48"/>
                </a:lnTo>
                <a:lnTo>
                  <a:pt x="369" y="49"/>
                </a:lnTo>
                <a:lnTo>
                  <a:pt x="369" y="49"/>
                </a:lnTo>
                <a:lnTo>
                  <a:pt x="370" y="49"/>
                </a:lnTo>
                <a:lnTo>
                  <a:pt x="370" y="49"/>
                </a:lnTo>
                <a:lnTo>
                  <a:pt x="370" y="49"/>
                </a:lnTo>
                <a:lnTo>
                  <a:pt x="370" y="49"/>
                </a:lnTo>
                <a:lnTo>
                  <a:pt x="370" y="49"/>
                </a:lnTo>
                <a:lnTo>
                  <a:pt x="370" y="50"/>
                </a:lnTo>
                <a:lnTo>
                  <a:pt x="370" y="50"/>
                </a:lnTo>
                <a:lnTo>
                  <a:pt x="370" y="50"/>
                </a:lnTo>
                <a:lnTo>
                  <a:pt x="371" y="49"/>
                </a:lnTo>
                <a:lnTo>
                  <a:pt x="371" y="49"/>
                </a:lnTo>
                <a:lnTo>
                  <a:pt x="371" y="49"/>
                </a:lnTo>
                <a:lnTo>
                  <a:pt x="371" y="49"/>
                </a:lnTo>
                <a:lnTo>
                  <a:pt x="371" y="49"/>
                </a:lnTo>
                <a:lnTo>
                  <a:pt x="371" y="49"/>
                </a:lnTo>
                <a:lnTo>
                  <a:pt x="371" y="49"/>
                </a:lnTo>
                <a:lnTo>
                  <a:pt x="371" y="49"/>
                </a:lnTo>
                <a:lnTo>
                  <a:pt x="371" y="49"/>
                </a:lnTo>
                <a:lnTo>
                  <a:pt x="371" y="49"/>
                </a:lnTo>
                <a:lnTo>
                  <a:pt x="371" y="49"/>
                </a:lnTo>
                <a:lnTo>
                  <a:pt x="371" y="50"/>
                </a:lnTo>
                <a:lnTo>
                  <a:pt x="371" y="50"/>
                </a:lnTo>
                <a:lnTo>
                  <a:pt x="371" y="50"/>
                </a:lnTo>
                <a:lnTo>
                  <a:pt x="371" y="50"/>
                </a:lnTo>
                <a:lnTo>
                  <a:pt x="371" y="50"/>
                </a:lnTo>
                <a:lnTo>
                  <a:pt x="371" y="50"/>
                </a:lnTo>
                <a:lnTo>
                  <a:pt x="371" y="50"/>
                </a:lnTo>
                <a:lnTo>
                  <a:pt x="371" y="50"/>
                </a:lnTo>
                <a:lnTo>
                  <a:pt x="371" y="50"/>
                </a:lnTo>
                <a:lnTo>
                  <a:pt x="370" y="50"/>
                </a:lnTo>
                <a:lnTo>
                  <a:pt x="370" y="50"/>
                </a:lnTo>
                <a:lnTo>
                  <a:pt x="370" y="50"/>
                </a:lnTo>
                <a:lnTo>
                  <a:pt x="370" y="50"/>
                </a:lnTo>
                <a:lnTo>
                  <a:pt x="370" y="50"/>
                </a:lnTo>
                <a:lnTo>
                  <a:pt x="370" y="51"/>
                </a:lnTo>
                <a:lnTo>
                  <a:pt x="370" y="51"/>
                </a:lnTo>
                <a:lnTo>
                  <a:pt x="370" y="51"/>
                </a:lnTo>
                <a:lnTo>
                  <a:pt x="370" y="51"/>
                </a:lnTo>
                <a:lnTo>
                  <a:pt x="370" y="51"/>
                </a:lnTo>
                <a:lnTo>
                  <a:pt x="370" y="51"/>
                </a:lnTo>
                <a:lnTo>
                  <a:pt x="370" y="51"/>
                </a:lnTo>
                <a:lnTo>
                  <a:pt x="371" y="51"/>
                </a:lnTo>
                <a:lnTo>
                  <a:pt x="371" y="51"/>
                </a:lnTo>
                <a:lnTo>
                  <a:pt x="371" y="51"/>
                </a:lnTo>
                <a:lnTo>
                  <a:pt x="371" y="51"/>
                </a:lnTo>
                <a:lnTo>
                  <a:pt x="371" y="51"/>
                </a:lnTo>
                <a:lnTo>
                  <a:pt x="371" y="51"/>
                </a:lnTo>
                <a:lnTo>
                  <a:pt x="371" y="51"/>
                </a:lnTo>
                <a:lnTo>
                  <a:pt x="371" y="52"/>
                </a:lnTo>
                <a:lnTo>
                  <a:pt x="371" y="52"/>
                </a:lnTo>
                <a:lnTo>
                  <a:pt x="371" y="52"/>
                </a:lnTo>
                <a:lnTo>
                  <a:pt x="371" y="52"/>
                </a:lnTo>
                <a:lnTo>
                  <a:pt x="371" y="52"/>
                </a:lnTo>
                <a:lnTo>
                  <a:pt x="371" y="52"/>
                </a:lnTo>
                <a:lnTo>
                  <a:pt x="371" y="52"/>
                </a:lnTo>
                <a:lnTo>
                  <a:pt x="371" y="53"/>
                </a:lnTo>
                <a:lnTo>
                  <a:pt x="371" y="53"/>
                </a:lnTo>
                <a:lnTo>
                  <a:pt x="371" y="53"/>
                </a:lnTo>
                <a:lnTo>
                  <a:pt x="371" y="53"/>
                </a:lnTo>
                <a:lnTo>
                  <a:pt x="371" y="53"/>
                </a:lnTo>
                <a:lnTo>
                  <a:pt x="371" y="53"/>
                </a:lnTo>
                <a:lnTo>
                  <a:pt x="370" y="53"/>
                </a:lnTo>
                <a:lnTo>
                  <a:pt x="370" y="53"/>
                </a:lnTo>
                <a:lnTo>
                  <a:pt x="370" y="53"/>
                </a:lnTo>
                <a:lnTo>
                  <a:pt x="370" y="53"/>
                </a:lnTo>
                <a:lnTo>
                  <a:pt x="370" y="53"/>
                </a:lnTo>
                <a:lnTo>
                  <a:pt x="369" y="53"/>
                </a:lnTo>
                <a:lnTo>
                  <a:pt x="369" y="53"/>
                </a:lnTo>
                <a:lnTo>
                  <a:pt x="369" y="54"/>
                </a:lnTo>
                <a:lnTo>
                  <a:pt x="369" y="54"/>
                </a:lnTo>
                <a:lnTo>
                  <a:pt x="369" y="54"/>
                </a:lnTo>
                <a:lnTo>
                  <a:pt x="369" y="54"/>
                </a:lnTo>
                <a:lnTo>
                  <a:pt x="369" y="54"/>
                </a:lnTo>
                <a:lnTo>
                  <a:pt x="369" y="54"/>
                </a:lnTo>
                <a:lnTo>
                  <a:pt x="369" y="54"/>
                </a:lnTo>
                <a:lnTo>
                  <a:pt x="369" y="54"/>
                </a:lnTo>
                <a:lnTo>
                  <a:pt x="369" y="55"/>
                </a:lnTo>
                <a:lnTo>
                  <a:pt x="369" y="55"/>
                </a:lnTo>
                <a:lnTo>
                  <a:pt x="369" y="55"/>
                </a:lnTo>
                <a:lnTo>
                  <a:pt x="369" y="55"/>
                </a:lnTo>
                <a:lnTo>
                  <a:pt x="369" y="55"/>
                </a:lnTo>
                <a:lnTo>
                  <a:pt x="369" y="55"/>
                </a:lnTo>
                <a:lnTo>
                  <a:pt x="369" y="55"/>
                </a:lnTo>
                <a:lnTo>
                  <a:pt x="369" y="55"/>
                </a:lnTo>
                <a:lnTo>
                  <a:pt x="369" y="55"/>
                </a:lnTo>
                <a:lnTo>
                  <a:pt x="369" y="55"/>
                </a:lnTo>
                <a:lnTo>
                  <a:pt x="370" y="55"/>
                </a:lnTo>
                <a:lnTo>
                  <a:pt x="370" y="56"/>
                </a:lnTo>
                <a:lnTo>
                  <a:pt x="370" y="56"/>
                </a:lnTo>
                <a:lnTo>
                  <a:pt x="370" y="56"/>
                </a:lnTo>
                <a:lnTo>
                  <a:pt x="370" y="56"/>
                </a:lnTo>
                <a:lnTo>
                  <a:pt x="370" y="56"/>
                </a:lnTo>
                <a:lnTo>
                  <a:pt x="370" y="56"/>
                </a:lnTo>
                <a:lnTo>
                  <a:pt x="370" y="56"/>
                </a:lnTo>
                <a:lnTo>
                  <a:pt x="370" y="57"/>
                </a:lnTo>
                <a:lnTo>
                  <a:pt x="370" y="57"/>
                </a:lnTo>
                <a:lnTo>
                  <a:pt x="370" y="57"/>
                </a:lnTo>
                <a:lnTo>
                  <a:pt x="369" y="57"/>
                </a:lnTo>
                <a:lnTo>
                  <a:pt x="369" y="57"/>
                </a:lnTo>
                <a:lnTo>
                  <a:pt x="369" y="57"/>
                </a:lnTo>
                <a:lnTo>
                  <a:pt x="369" y="57"/>
                </a:lnTo>
                <a:lnTo>
                  <a:pt x="369" y="57"/>
                </a:lnTo>
                <a:lnTo>
                  <a:pt x="369" y="57"/>
                </a:lnTo>
                <a:lnTo>
                  <a:pt x="369" y="58"/>
                </a:lnTo>
                <a:lnTo>
                  <a:pt x="369" y="58"/>
                </a:lnTo>
                <a:lnTo>
                  <a:pt x="369" y="58"/>
                </a:lnTo>
                <a:lnTo>
                  <a:pt x="369" y="58"/>
                </a:lnTo>
                <a:lnTo>
                  <a:pt x="369" y="58"/>
                </a:lnTo>
                <a:lnTo>
                  <a:pt x="369" y="58"/>
                </a:lnTo>
                <a:lnTo>
                  <a:pt x="369" y="59"/>
                </a:lnTo>
                <a:lnTo>
                  <a:pt x="369" y="59"/>
                </a:lnTo>
                <a:lnTo>
                  <a:pt x="370" y="59"/>
                </a:lnTo>
                <a:lnTo>
                  <a:pt x="370" y="59"/>
                </a:lnTo>
                <a:lnTo>
                  <a:pt x="370" y="59"/>
                </a:lnTo>
                <a:lnTo>
                  <a:pt x="370" y="59"/>
                </a:lnTo>
                <a:lnTo>
                  <a:pt x="371" y="59"/>
                </a:lnTo>
                <a:lnTo>
                  <a:pt x="371" y="59"/>
                </a:lnTo>
                <a:lnTo>
                  <a:pt x="371" y="59"/>
                </a:lnTo>
                <a:lnTo>
                  <a:pt x="371" y="59"/>
                </a:lnTo>
                <a:lnTo>
                  <a:pt x="371" y="59"/>
                </a:lnTo>
                <a:lnTo>
                  <a:pt x="371" y="59"/>
                </a:lnTo>
                <a:lnTo>
                  <a:pt x="372" y="60"/>
                </a:lnTo>
                <a:lnTo>
                  <a:pt x="372" y="60"/>
                </a:lnTo>
                <a:lnTo>
                  <a:pt x="372" y="60"/>
                </a:lnTo>
                <a:lnTo>
                  <a:pt x="372" y="60"/>
                </a:lnTo>
                <a:lnTo>
                  <a:pt x="372" y="60"/>
                </a:lnTo>
                <a:lnTo>
                  <a:pt x="372" y="60"/>
                </a:lnTo>
                <a:lnTo>
                  <a:pt x="372" y="60"/>
                </a:lnTo>
                <a:lnTo>
                  <a:pt x="372" y="60"/>
                </a:lnTo>
                <a:lnTo>
                  <a:pt x="371" y="60"/>
                </a:lnTo>
                <a:lnTo>
                  <a:pt x="371" y="60"/>
                </a:lnTo>
                <a:lnTo>
                  <a:pt x="371" y="60"/>
                </a:lnTo>
                <a:lnTo>
                  <a:pt x="371" y="61"/>
                </a:lnTo>
                <a:lnTo>
                  <a:pt x="371" y="61"/>
                </a:lnTo>
                <a:lnTo>
                  <a:pt x="371" y="61"/>
                </a:lnTo>
                <a:lnTo>
                  <a:pt x="372" y="61"/>
                </a:lnTo>
                <a:lnTo>
                  <a:pt x="372" y="61"/>
                </a:lnTo>
                <a:lnTo>
                  <a:pt x="372" y="61"/>
                </a:lnTo>
                <a:lnTo>
                  <a:pt x="372" y="61"/>
                </a:lnTo>
                <a:lnTo>
                  <a:pt x="372" y="61"/>
                </a:lnTo>
                <a:lnTo>
                  <a:pt x="372" y="61"/>
                </a:lnTo>
                <a:lnTo>
                  <a:pt x="372" y="61"/>
                </a:lnTo>
                <a:lnTo>
                  <a:pt x="371" y="62"/>
                </a:lnTo>
                <a:lnTo>
                  <a:pt x="371" y="62"/>
                </a:lnTo>
                <a:lnTo>
                  <a:pt x="371" y="62"/>
                </a:lnTo>
                <a:lnTo>
                  <a:pt x="371" y="62"/>
                </a:lnTo>
                <a:lnTo>
                  <a:pt x="371" y="62"/>
                </a:lnTo>
                <a:lnTo>
                  <a:pt x="371" y="62"/>
                </a:lnTo>
                <a:lnTo>
                  <a:pt x="371" y="62"/>
                </a:lnTo>
                <a:lnTo>
                  <a:pt x="371" y="62"/>
                </a:lnTo>
                <a:lnTo>
                  <a:pt x="372" y="62"/>
                </a:lnTo>
                <a:lnTo>
                  <a:pt x="372" y="62"/>
                </a:lnTo>
                <a:lnTo>
                  <a:pt x="372" y="63"/>
                </a:lnTo>
                <a:lnTo>
                  <a:pt x="372" y="63"/>
                </a:lnTo>
                <a:lnTo>
                  <a:pt x="372" y="63"/>
                </a:lnTo>
                <a:lnTo>
                  <a:pt x="372" y="63"/>
                </a:lnTo>
                <a:lnTo>
                  <a:pt x="372" y="64"/>
                </a:lnTo>
                <a:lnTo>
                  <a:pt x="372" y="64"/>
                </a:lnTo>
                <a:lnTo>
                  <a:pt x="371" y="64"/>
                </a:lnTo>
                <a:lnTo>
                  <a:pt x="371" y="64"/>
                </a:lnTo>
                <a:lnTo>
                  <a:pt x="371" y="64"/>
                </a:lnTo>
                <a:lnTo>
                  <a:pt x="371" y="65"/>
                </a:lnTo>
                <a:lnTo>
                  <a:pt x="370" y="65"/>
                </a:lnTo>
                <a:lnTo>
                  <a:pt x="370" y="65"/>
                </a:lnTo>
                <a:lnTo>
                  <a:pt x="370" y="65"/>
                </a:lnTo>
                <a:lnTo>
                  <a:pt x="370" y="65"/>
                </a:lnTo>
                <a:lnTo>
                  <a:pt x="370" y="65"/>
                </a:lnTo>
                <a:lnTo>
                  <a:pt x="370" y="65"/>
                </a:lnTo>
                <a:lnTo>
                  <a:pt x="370" y="65"/>
                </a:lnTo>
                <a:lnTo>
                  <a:pt x="370" y="66"/>
                </a:lnTo>
                <a:lnTo>
                  <a:pt x="370" y="66"/>
                </a:lnTo>
                <a:lnTo>
                  <a:pt x="370" y="66"/>
                </a:lnTo>
                <a:lnTo>
                  <a:pt x="369" y="66"/>
                </a:lnTo>
                <a:lnTo>
                  <a:pt x="369" y="66"/>
                </a:lnTo>
                <a:lnTo>
                  <a:pt x="369" y="66"/>
                </a:lnTo>
                <a:lnTo>
                  <a:pt x="369" y="67"/>
                </a:lnTo>
                <a:lnTo>
                  <a:pt x="369" y="67"/>
                </a:lnTo>
                <a:lnTo>
                  <a:pt x="369" y="67"/>
                </a:lnTo>
                <a:lnTo>
                  <a:pt x="369" y="68"/>
                </a:lnTo>
                <a:lnTo>
                  <a:pt x="369" y="68"/>
                </a:lnTo>
                <a:lnTo>
                  <a:pt x="369" y="68"/>
                </a:lnTo>
                <a:lnTo>
                  <a:pt x="369" y="68"/>
                </a:lnTo>
                <a:lnTo>
                  <a:pt x="369" y="68"/>
                </a:lnTo>
                <a:lnTo>
                  <a:pt x="369" y="68"/>
                </a:lnTo>
                <a:lnTo>
                  <a:pt x="369" y="69"/>
                </a:lnTo>
                <a:lnTo>
                  <a:pt x="369" y="69"/>
                </a:lnTo>
                <a:lnTo>
                  <a:pt x="368" y="69"/>
                </a:lnTo>
                <a:lnTo>
                  <a:pt x="368" y="69"/>
                </a:lnTo>
                <a:lnTo>
                  <a:pt x="368" y="69"/>
                </a:lnTo>
                <a:lnTo>
                  <a:pt x="368" y="69"/>
                </a:lnTo>
                <a:lnTo>
                  <a:pt x="368" y="69"/>
                </a:lnTo>
                <a:lnTo>
                  <a:pt x="368" y="69"/>
                </a:lnTo>
                <a:lnTo>
                  <a:pt x="368" y="70"/>
                </a:lnTo>
                <a:lnTo>
                  <a:pt x="368" y="70"/>
                </a:lnTo>
                <a:lnTo>
                  <a:pt x="368" y="70"/>
                </a:lnTo>
                <a:lnTo>
                  <a:pt x="368" y="70"/>
                </a:lnTo>
                <a:lnTo>
                  <a:pt x="368" y="70"/>
                </a:lnTo>
                <a:lnTo>
                  <a:pt x="367" y="70"/>
                </a:lnTo>
                <a:lnTo>
                  <a:pt x="367" y="70"/>
                </a:lnTo>
                <a:lnTo>
                  <a:pt x="367" y="71"/>
                </a:lnTo>
                <a:lnTo>
                  <a:pt x="367" y="71"/>
                </a:lnTo>
                <a:lnTo>
                  <a:pt x="367" y="71"/>
                </a:lnTo>
                <a:lnTo>
                  <a:pt x="367" y="71"/>
                </a:lnTo>
                <a:lnTo>
                  <a:pt x="367" y="71"/>
                </a:lnTo>
                <a:lnTo>
                  <a:pt x="367" y="71"/>
                </a:lnTo>
                <a:lnTo>
                  <a:pt x="367" y="71"/>
                </a:lnTo>
                <a:lnTo>
                  <a:pt x="367" y="71"/>
                </a:lnTo>
                <a:lnTo>
                  <a:pt x="367" y="71"/>
                </a:lnTo>
                <a:lnTo>
                  <a:pt x="367" y="71"/>
                </a:lnTo>
                <a:lnTo>
                  <a:pt x="367" y="72"/>
                </a:lnTo>
                <a:lnTo>
                  <a:pt x="367" y="72"/>
                </a:lnTo>
                <a:lnTo>
                  <a:pt x="367" y="72"/>
                </a:lnTo>
                <a:lnTo>
                  <a:pt x="367" y="72"/>
                </a:lnTo>
                <a:lnTo>
                  <a:pt x="367" y="72"/>
                </a:lnTo>
                <a:lnTo>
                  <a:pt x="367" y="72"/>
                </a:lnTo>
                <a:lnTo>
                  <a:pt x="367" y="73"/>
                </a:lnTo>
                <a:lnTo>
                  <a:pt x="367" y="73"/>
                </a:lnTo>
                <a:lnTo>
                  <a:pt x="368" y="73"/>
                </a:lnTo>
                <a:lnTo>
                  <a:pt x="368" y="74"/>
                </a:lnTo>
                <a:lnTo>
                  <a:pt x="368" y="74"/>
                </a:lnTo>
                <a:lnTo>
                  <a:pt x="368" y="75"/>
                </a:lnTo>
                <a:lnTo>
                  <a:pt x="368" y="75"/>
                </a:lnTo>
                <a:lnTo>
                  <a:pt x="367" y="75"/>
                </a:lnTo>
                <a:lnTo>
                  <a:pt x="367" y="75"/>
                </a:lnTo>
                <a:lnTo>
                  <a:pt x="367" y="76"/>
                </a:lnTo>
                <a:lnTo>
                  <a:pt x="367" y="76"/>
                </a:lnTo>
                <a:lnTo>
                  <a:pt x="367" y="76"/>
                </a:lnTo>
                <a:lnTo>
                  <a:pt x="367" y="76"/>
                </a:lnTo>
                <a:lnTo>
                  <a:pt x="367" y="76"/>
                </a:lnTo>
                <a:lnTo>
                  <a:pt x="367" y="76"/>
                </a:lnTo>
                <a:lnTo>
                  <a:pt x="367" y="77"/>
                </a:lnTo>
                <a:lnTo>
                  <a:pt x="367" y="77"/>
                </a:lnTo>
                <a:lnTo>
                  <a:pt x="367" y="77"/>
                </a:lnTo>
                <a:lnTo>
                  <a:pt x="367" y="77"/>
                </a:lnTo>
                <a:lnTo>
                  <a:pt x="368" y="77"/>
                </a:lnTo>
                <a:lnTo>
                  <a:pt x="368" y="77"/>
                </a:lnTo>
                <a:lnTo>
                  <a:pt x="368" y="77"/>
                </a:lnTo>
                <a:lnTo>
                  <a:pt x="368" y="77"/>
                </a:lnTo>
                <a:lnTo>
                  <a:pt x="368" y="78"/>
                </a:lnTo>
                <a:lnTo>
                  <a:pt x="368" y="78"/>
                </a:lnTo>
                <a:lnTo>
                  <a:pt x="368" y="78"/>
                </a:lnTo>
                <a:lnTo>
                  <a:pt x="367" y="78"/>
                </a:lnTo>
                <a:lnTo>
                  <a:pt x="367" y="78"/>
                </a:lnTo>
                <a:lnTo>
                  <a:pt x="367" y="78"/>
                </a:lnTo>
                <a:lnTo>
                  <a:pt x="367" y="78"/>
                </a:lnTo>
                <a:lnTo>
                  <a:pt x="367" y="78"/>
                </a:lnTo>
                <a:lnTo>
                  <a:pt x="367" y="78"/>
                </a:lnTo>
                <a:lnTo>
                  <a:pt x="367" y="78"/>
                </a:lnTo>
                <a:lnTo>
                  <a:pt x="367" y="78"/>
                </a:lnTo>
                <a:lnTo>
                  <a:pt x="367" y="79"/>
                </a:lnTo>
                <a:lnTo>
                  <a:pt x="367" y="79"/>
                </a:lnTo>
                <a:lnTo>
                  <a:pt x="367" y="79"/>
                </a:lnTo>
                <a:lnTo>
                  <a:pt x="367" y="79"/>
                </a:lnTo>
                <a:lnTo>
                  <a:pt x="367" y="79"/>
                </a:lnTo>
                <a:lnTo>
                  <a:pt x="367" y="79"/>
                </a:lnTo>
                <a:lnTo>
                  <a:pt x="367" y="80"/>
                </a:lnTo>
                <a:lnTo>
                  <a:pt x="367" y="80"/>
                </a:lnTo>
                <a:lnTo>
                  <a:pt x="367" y="80"/>
                </a:lnTo>
                <a:lnTo>
                  <a:pt x="367" y="80"/>
                </a:lnTo>
                <a:lnTo>
                  <a:pt x="367" y="80"/>
                </a:lnTo>
                <a:lnTo>
                  <a:pt x="367" y="80"/>
                </a:lnTo>
                <a:lnTo>
                  <a:pt x="367" y="80"/>
                </a:lnTo>
                <a:lnTo>
                  <a:pt x="367" y="80"/>
                </a:lnTo>
                <a:lnTo>
                  <a:pt x="367" y="80"/>
                </a:lnTo>
                <a:lnTo>
                  <a:pt x="368" y="81"/>
                </a:lnTo>
                <a:lnTo>
                  <a:pt x="368" y="81"/>
                </a:lnTo>
                <a:lnTo>
                  <a:pt x="368" y="81"/>
                </a:lnTo>
                <a:lnTo>
                  <a:pt x="368" y="80"/>
                </a:lnTo>
                <a:lnTo>
                  <a:pt x="368" y="80"/>
                </a:lnTo>
                <a:lnTo>
                  <a:pt x="368" y="80"/>
                </a:lnTo>
                <a:lnTo>
                  <a:pt x="368" y="80"/>
                </a:lnTo>
                <a:lnTo>
                  <a:pt x="368" y="80"/>
                </a:lnTo>
                <a:lnTo>
                  <a:pt x="368" y="80"/>
                </a:lnTo>
                <a:lnTo>
                  <a:pt x="368" y="80"/>
                </a:lnTo>
                <a:lnTo>
                  <a:pt x="368" y="80"/>
                </a:lnTo>
                <a:lnTo>
                  <a:pt x="368" y="80"/>
                </a:lnTo>
                <a:lnTo>
                  <a:pt x="368" y="80"/>
                </a:lnTo>
                <a:lnTo>
                  <a:pt x="368" y="79"/>
                </a:lnTo>
                <a:lnTo>
                  <a:pt x="368" y="79"/>
                </a:lnTo>
                <a:lnTo>
                  <a:pt x="369" y="79"/>
                </a:lnTo>
                <a:lnTo>
                  <a:pt x="369" y="79"/>
                </a:lnTo>
                <a:lnTo>
                  <a:pt x="369" y="79"/>
                </a:lnTo>
                <a:lnTo>
                  <a:pt x="369" y="80"/>
                </a:lnTo>
                <a:lnTo>
                  <a:pt x="370" y="80"/>
                </a:lnTo>
                <a:lnTo>
                  <a:pt x="370" y="80"/>
                </a:lnTo>
                <a:lnTo>
                  <a:pt x="370" y="80"/>
                </a:lnTo>
                <a:lnTo>
                  <a:pt x="370" y="80"/>
                </a:lnTo>
                <a:lnTo>
                  <a:pt x="370" y="80"/>
                </a:lnTo>
                <a:lnTo>
                  <a:pt x="370" y="81"/>
                </a:lnTo>
                <a:lnTo>
                  <a:pt x="370" y="81"/>
                </a:lnTo>
                <a:lnTo>
                  <a:pt x="370" y="81"/>
                </a:lnTo>
                <a:lnTo>
                  <a:pt x="370" y="81"/>
                </a:lnTo>
                <a:lnTo>
                  <a:pt x="370" y="81"/>
                </a:lnTo>
                <a:lnTo>
                  <a:pt x="370" y="81"/>
                </a:lnTo>
                <a:lnTo>
                  <a:pt x="370" y="81"/>
                </a:lnTo>
                <a:lnTo>
                  <a:pt x="371" y="81"/>
                </a:lnTo>
                <a:lnTo>
                  <a:pt x="371" y="81"/>
                </a:lnTo>
                <a:lnTo>
                  <a:pt x="371" y="81"/>
                </a:lnTo>
                <a:lnTo>
                  <a:pt x="371" y="81"/>
                </a:lnTo>
                <a:lnTo>
                  <a:pt x="371" y="81"/>
                </a:lnTo>
                <a:lnTo>
                  <a:pt x="371" y="81"/>
                </a:lnTo>
                <a:lnTo>
                  <a:pt x="371" y="81"/>
                </a:lnTo>
                <a:lnTo>
                  <a:pt x="371" y="82"/>
                </a:lnTo>
                <a:lnTo>
                  <a:pt x="371" y="82"/>
                </a:lnTo>
                <a:lnTo>
                  <a:pt x="371" y="82"/>
                </a:lnTo>
                <a:lnTo>
                  <a:pt x="371" y="82"/>
                </a:lnTo>
                <a:lnTo>
                  <a:pt x="371" y="82"/>
                </a:lnTo>
                <a:lnTo>
                  <a:pt x="371" y="82"/>
                </a:lnTo>
                <a:lnTo>
                  <a:pt x="371" y="83"/>
                </a:lnTo>
                <a:lnTo>
                  <a:pt x="371" y="83"/>
                </a:lnTo>
                <a:lnTo>
                  <a:pt x="371" y="83"/>
                </a:lnTo>
                <a:lnTo>
                  <a:pt x="371" y="83"/>
                </a:lnTo>
                <a:lnTo>
                  <a:pt x="371" y="83"/>
                </a:lnTo>
                <a:lnTo>
                  <a:pt x="371" y="83"/>
                </a:lnTo>
                <a:lnTo>
                  <a:pt x="371" y="83"/>
                </a:lnTo>
                <a:lnTo>
                  <a:pt x="371" y="84"/>
                </a:lnTo>
                <a:lnTo>
                  <a:pt x="371" y="84"/>
                </a:lnTo>
                <a:lnTo>
                  <a:pt x="371" y="84"/>
                </a:lnTo>
                <a:lnTo>
                  <a:pt x="371" y="85"/>
                </a:lnTo>
                <a:lnTo>
                  <a:pt x="371" y="85"/>
                </a:lnTo>
                <a:lnTo>
                  <a:pt x="371" y="85"/>
                </a:lnTo>
                <a:lnTo>
                  <a:pt x="371" y="85"/>
                </a:lnTo>
                <a:lnTo>
                  <a:pt x="372" y="85"/>
                </a:lnTo>
                <a:lnTo>
                  <a:pt x="372" y="85"/>
                </a:lnTo>
                <a:lnTo>
                  <a:pt x="372" y="86"/>
                </a:lnTo>
                <a:lnTo>
                  <a:pt x="372" y="86"/>
                </a:lnTo>
                <a:lnTo>
                  <a:pt x="372" y="86"/>
                </a:lnTo>
                <a:lnTo>
                  <a:pt x="372" y="86"/>
                </a:lnTo>
                <a:lnTo>
                  <a:pt x="372" y="86"/>
                </a:lnTo>
                <a:lnTo>
                  <a:pt x="372" y="86"/>
                </a:lnTo>
                <a:lnTo>
                  <a:pt x="372" y="87"/>
                </a:lnTo>
                <a:lnTo>
                  <a:pt x="372" y="87"/>
                </a:lnTo>
                <a:lnTo>
                  <a:pt x="372" y="87"/>
                </a:lnTo>
                <a:lnTo>
                  <a:pt x="372" y="87"/>
                </a:lnTo>
                <a:lnTo>
                  <a:pt x="372" y="87"/>
                </a:lnTo>
                <a:lnTo>
                  <a:pt x="372" y="87"/>
                </a:lnTo>
                <a:lnTo>
                  <a:pt x="372" y="87"/>
                </a:lnTo>
                <a:lnTo>
                  <a:pt x="372" y="87"/>
                </a:lnTo>
                <a:lnTo>
                  <a:pt x="371" y="88"/>
                </a:lnTo>
                <a:lnTo>
                  <a:pt x="371" y="88"/>
                </a:lnTo>
                <a:lnTo>
                  <a:pt x="371" y="88"/>
                </a:lnTo>
                <a:lnTo>
                  <a:pt x="371" y="88"/>
                </a:lnTo>
                <a:lnTo>
                  <a:pt x="371" y="88"/>
                </a:lnTo>
                <a:lnTo>
                  <a:pt x="371" y="88"/>
                </a:lnTo>
                <a:lnTo>
                  <a:pt x="371" y="88"/>
                </a:lnTo>
                <a:lnTo>
                  <a:pt x="371" y="88"/>
                </a:lnTo>
                <a:lnTo>
                  <a:pt x="371" y="89"/>
                </a:lnTo>
                <a:lnTo>
                  <a:pt x="371" y="89"/>
                </a:lnTo>
                <a:lnTo>
                  <a:pt x="371" y="89"/>
                </a:lnTo>
                <a:lnTo>
                  <a:pt x="371" y="89"/>
                </a:lnTo>
                <a:lnTo>
                  <a:pt x="371" y="89"/>
                </a:lnTo>
                <a:lnTo>
                  <a:pt x="372" y="89"/>
                </a:lnTo>
                <a:lnTo>
                  <a:pt x="372" y="90"/>
                </a:lnTo>
                <a:lnTo>
                  <a:pt x="372" y="90"/>
                </a:lnTo>
                <a:lnTo>
                  <a:pt x="371" y="90"/>
                </a:lnTo>
                <a:lnTo>
                  <a:pt x="371" y="90"/>
                </a:lnTo>
                <a:lnTo>
                  <a:pt x="371" y="90"/>
                </a:lnTo>
                <a:lnTo>
                  <a:pt x="371" y="90"/>
                </a:lnTo>
                <a:lnTo>
                  <a:pt x="371" y="90"/>
                </a:lnTo>
                <a:lnTo>
                  <a:pt x="371" y="91"/>
                </a:lnTo>
                <a:lnTo>
                  <a:pt x="371" y="91"/>
                </a:lnTo>
                <a:lnTo>
                  <a:pt x="371" y="91"/>
                </a:lnTo>
                <a:lnTo>
                  <a:pt x="371" y="91"/>
                </a:lnTo>
                <a:lnTo>
                  <a:pt x="371" y="91"/>
                </a:lnTo>
                <a:lnTo>
                  <a:pt x="371" y="91"/>
                </a:lnTo>
                <a:lnTo>
                  <a:pt x="371" y="91"/>
                </a:lnTo>
                <a:lnTo>
                  <a:pt x="371" y="92"/>
                </a:lnTo>
                <a:lnTo>
                  <a:pt x="371" y="92"/>
                </a:lnTo>
                <a:lnTo>
                  <a:pt x="371" y="92"/>
                </a:lnTo>
                <a:lnTo>
                  <a:pt x="371" y="92"/>
                </a:lnTo>
                <a:lnTo>
                  <a:pt x="371" y="92"/>
                </a:lnTo>
                <a:lnTo>
                  <a:pt x="371" y="92"/>
                </a:lnTo>
                <a:lnTo>
                  <a:pt x="372" y="92"/>
                </a:lnTo>
                <a:lnTo>
                  <a:pt x="372" y="92"/>
                </a:lnTo>
                <a:lnTo>
                  <a:pt x="372" y="92"/>
                </a:lnTo>
                <a:lnTo>
                  <a:pt x="372" y="92"/>
                </a:lnTo>
                <a:lnTo>
                  <a:pt x="372" y="93"/>
                </a:lnTo>
                <a:lnTo>
                  <a:pt x="372" y="93"/>
                </a:lnTo>
                <a:lnTo>
                  <a:pt x="372" y="93"/>
                </a:lnTo>
                <a:lnTo>
                  <a:pt x="372" y="93"/>
                </a:lnTo>
                <a:lnTo>
                  <a:pt x="372" y="93"/>
                </a:lnTo>
                <a:lnTo>
                  <a:pt x="372" y="93"/>
                </a:lnTo>
                <a:lnTo>
                  <a:pt x="372" y="94"/>
                </a:lnTo>
                <a:lnTo>
                  <a:pt x="371" y="94"/>
                </a:lnTo>
                <a:lnTo>
                  <a:pt x="371" y="94"/>
                </a:lnTo>
                <a:lnTo>
                  <a:pt x="371" y="94"/>
                </a:lnTo>
                <a:lnTo>
                  <a:pt x="371" y="94"/>
                </a:lnTo>
                <a:lnTo>
                  <a:pt x="371" y="94"/>
                </a:lnTo>
                <a:lnTo>
                  <a:pt x="371" y="94"/>
                </a:lnTo>
                <a:lnTo>
                  <a:pt x="371" y="94"/>
                </a:lnTo>
                <a:lnTo>
                  <a:pt x="371" y="94"/>
                </a:lnTo>
                <a:lnTo>
                  <a:pt x="371" y="94"/>
                </a:lnTo>
                <a:lnTo>
                  <a:pt x="371" y="95"/>
                </a:lnTo>
                <a:lnTo>
                  <a:pt x="371" y="95"/>
                </a:lnTo>
                <a:lnTo>
                  <a:pt x="371" y="95"/>
                </a:lnTo>
                <a:lnTo>
                  <a:pt x="371" y="95"/>
                </a:lnTo>
                <a:lnTo>
                  <a:pt x="372" y="95"/>
                </a:lnTo>
                <a:lnTo>
                  <a:pt x="372" y="95"/>
                </a:lnTo>
                <a:lnTo>
                  <a:pt x="372" y="95"/>
                </a:lnTo>
                <a:lnTo>
                  <a:pt x="372" y="95"/>
                </a:lnTo>
                <a:lnTo>
                  <a:pt x="372" y="95"/>
                </a:lnTo>
                <a:lnTo>
                  <a:pt x="373" y="95"/>
                </a:lnTo>
                <a:lnTo>
                  <a:pt x="373" y="95"/>
                </a:lnTo>
                <a:lnTo>
                  <a:pt x="373" y="95"/>
                </a:lnTo>
                <a:lnTo>
                  <a:pt x="373" y="95"/>
                </a:lnTo>
                <a:lnTo>
                  <a:pt x="373" y="95"/>
                </a:lnTo>
                <a:lnTo>
                  <a:pt x="373" y="96"/>
                </a:lnTo>
                <a:lnTo>
                  <a:pt x="373" y="96"/>
                </a:lnTo>
                <a:lnTo>
                  <a:pt x="373" y="96"/>
                </a:lnTo>
                <a:lnTo>
                  <a:pt x="373" y="96"/>
                </a:lnTo>
                <a:lnTo>
                  <a:pt x="373" y="97"/>
                </a:lnTo>
                <a:lnTo>
                  <a:pt x="373" y="97"/>
                </a:lnTo>
                <a:lnTo>
                  <a:pt x="373" y="97"/>
                </a:lnTo>
                <a:lnTo>
                  <a:pt x="373" y="97"/>
                </a:lnTo>
                <a:lnTo>
                  <a:pt x="373" y="97"/>
                </a:lnTo>
                <a:lnTo>
                  <a:pt x="373" y="97"/>
                </a:lnTo>
                <a:lnTo>
                  <a:pt x="373" y="97"/>
                </a:lnTo>
                <a:lnTo>
                  <a:pt x="373" y="97"/>
                </a:lnTo>
                <a:lnTo>
                  <a:pt x="372" y="97"/>
                </a:lnTo>
                <a:lnTo>
                  <a:pt x="372" y="97"/>
                </a:lnTo>
                <a:lnTo>
                  <a:pt x="372" y="97"/>
                </a:lnTo>
                <a:lnTo>
                  <a:pt x="372" y="97"/>
                </a:lnTo>
                <a:lnTo>
                  <a:pt x="372" y="97"/>
                </a:lnTo>
                <a:lnTo>
                  <a:pt x="372" y="97"/>
                </a:lnTo>
                <a:lnTo>
                  <a:pt x="372" y="97"/>
                </a:lnTo>
                <a:lnTo>
                  <a:pt x="372" y="98"/>
                </a:lnTo>
                <a:lnTo>
                  <a:pt x="372" y="98"/>
                </a:lnTo>
                <a:lnTo>
                  <a:pt x="372" y="98"/>
                </a:lnTo>
                <a:lnTo>
                  <a:pt x="372" y="98"/>
                </a:lnTo>
                <a:lnTo>
                  <a:pt x="372" y="98"/>
                </a:lnTo>
                <a:lnTo>
                  <a:pt x="372" y="98"/>
                </a:lnTo>
                <a:lnTo>
                  <a:pt x="372" y="98"/>
                </a:lnTo>
                <a:lnTo>
                  <a:pt x="372" y="99"/>
                </a:lnTo>
                <a:lnTo>
                  <a:pt x="372" y="99"/>
                </a:lnTo>
                <a:lnTo>
                  <a:pt x="372" y="99"/>
                </a:lnTo>
                <a:lnTo>
                  <a:pt x="372" y="99"/>
                </a:lnTo>
                <a:lnTo>
                  <a:pt x="372" y="99"/>
                </a:lnTo>
                <a:lnTo>
                  <a:pt x="372" y="99"/>
                </a:lnTo>
                <a:lnTo>
                  <a:pt x="372" y="99"/>
                </a:lnTo>
                <a:lnTo>
                  <a:pt x="372" y="100"/>
                </a:lnTo>
                <a:lnTo>
                  <a:pt x="372" y="100"/>
                </a:lnTo>
                <a:lnTo>
                  <a:pt x="372" y="100"/>
                </a:lnTo>
                <a:lnTo>
                  <a:pt x="372" y="100"/>
                </a:lnTo>
                <a:lnTo>
                  <a:pt x="372" y="100"/>
                </a:lnTo>
                <a:lnTo>
                  <a:pt x="372" y="100"/>
                </a:lnTo>
                <a:lnTo>
                  <a:pt x="372" y="101"/>
                </a:lnTo>
                <a:lnTo>
                  <a:pt x="373" y="101"/>
                </a:lnTo>
                <a:lnTo>
                  <a:pt x="373" y="101"/>
                </a:lnTo>
                <a:lnTo>
                  <a:pt x="373" y="102"/>
                </a:lnTo>
                <a:lnTo>
                  <a:pt x="373" y="102"/>
                </a:lnTo>
                <a:lnTo>
                  <a:pt x="373" y="103"/>
                </a:lnTo>
                <a:lnTo>
                  <a:pt x="373" y="103"/>
                </a:lnTo>
                <a:lnTo>
                  <a:pt x="372" y="103"/>
                </a:lnTo>
                <a:lnTo>
                  <a:pt x="372" y="103"/>
                </a:lnTo>
                <a:lnTo>
                  <a:pt x="372" y="103"/>
                </a:lnTo>
                <a:lnTo>
                  <a:pt x="372" y="103"/>
                </a:lnTo>
                <a:lnTo>
                  <a:pt x="372" y="103"/>
                </a:lnTo>
                <a:lnTo>
                  <a:pt x="372" y="103"/>
                </a:lnTo>
                <a:lnTo>
                  <a:pt x="372" y="103"/>
                </a:lnTo>
                <a:lnTo>
                  <a:pt x="372" y="104"/>
                </a:lnTo>
                <a:lnTo>
                  <a:pt x="372" y="104"/>
                </a:lnTo>
                <a:lnTo>
                  <a:pt x="372" y="104"/>
                </a:lnTo>
                <a:lnTo>
                  <a:pt x="372" y="104"/>
                </a:lnTo>
                <a:lnTo>
                  <a:pt x="372" y="104"/>
                </a:lnTo>
                <a:lnTo>
                  <a:pt x="372" y="104"/>
                </a:lnTo>
                <a:lnTo>
                  <a:pt x="372" y="104"/>
                </a:lnTo>
                <a:lnTo>
                  <a:pt x="372" y="104"/>
                </a:lnTo>
                <a:lnTo>
                  <a:pt x="372" y="105"/>
                </a:lnTo>
                <a:lnTo>
                  <a:pt x="372" y="105"/>
                </a:lnTo>
                <a:lnTo>
                  <a:pt x="372" y="105"/>
                </a:lnTo>
                <a:lnTo>
                  <a:pt x="372" y="105"/>
                </a:lnTo>
                <a:lnTo>
                  <a:pt x="372" y="105"/>
                </a:lnTo>
                <a:lnTo>
                  <a:pt x="372" y="105"/>
                </a:lnTo>
                <a:lnTo>
                  <a:pt x="372" y="105"/>
                </a:lnTo>
                <a:lnTo>
                  <a:pt x="372" y="105"/>
                </a:lnTo>
                <a:lnTo>
                  <a:pt x="372" y="105"/>
                </a:lnTo>
                <a:lnTo>
                  <a:pt x="372" y="105"/>
                </a:lnTo>
                <a:lnTo>
                  <a:pt x="372" y="105"/>
                </a:lnTo>
                <a:lnTo>
                  <a:pt x="372" y="106"/>
                </a:lnTo>
                <a:lnTo>
                  <a:pt x="372" y="106"/>
                </a:lnTo>
                <a:lnTo>
                  <a:pt x="372" y="106"/>
                </a:lnTo>
                <a:lnTo>
                  <a:pt x="372" y="106"/>
                </a:lnTo>
                <a:lnTo>
                  <a:pt x="373" y="106"/>
                </a:lnTo>
                <a:lnTo>
                  <a:pt x="373" y="106"/>
                </a:lnTo>
                <a:lnTo>
                  <a:pt x="373" y="106"/>
                </a:lnTo>
                <a:lnTo>
                  <a:pt x="373" y="106"/>
                </a:lnTo>
                <a:lnTo>
                  <a:pt x="373" y="106"/>
                </a:lnTo>
                <a:lnTo>
                  <a:pt x="373" y="106"/>
                </a:lnTo>
                <a:lnTo>
                  <a:pt x="373" y="107"/>
                </a:lnTo>
                <a:lnTo>
                  <a:pt x="373" y="107"/>
                </a:lnTo>
                <a:lnTo>
                  <a:pt x="372" y="107"/>
                </a:lnTo>
                <a:lnTo>
                  <a:pt x="372" y="107"/>
                </a:lnTo>
                <a:lnTo>
                  <a:pt x="372" y="107"/>
                </a:lnTo>
                <a:lnTo>
                  <a:pt x="372" y="107"/>
                </a:lnTo>
                <a:lnTo>
                  <a:pt x="372" y="107"/>
                </a:lnTo>
                <a:lnTo>
                  <a:pt x="372" y="107"/>
                </a:lnTo>
                <a:lnTo>
                  <a:pt x="372" y="107"/>
                </a:lnTo>
                <a:lnTo>
                  <a:pt x="372" y="107"/>
                </a:lnTo>
                <a:lnTo>
                  <a:pt x="372" y="107"/>
                </a:lnTo>
                <a:lnTo>
                  <a:pt x="372" y="107"/>
                </a:lnTo>
                <a:lnTo>
                  <a:pt x="372" y="107"/>
                </a:lnTo>
                <a:lnTo>
                  <a:pt x="372" y="108"/>
                </a:lnTo>
                <a:lnTo>
                  <a:pt x="372" y="108"/>
                </a:lnTo>
                <a:lnTo>
                  <a:pt x="372" y="108"/>
                </a:lnTo>
                <a:lnTo>
                  <a:pt x="373" y="108"/>
                </a:lnTo>
                <a:lnTo>
                  <a:pt x="373" y="108"/>
                </a:lnTo>
                <a:lnTo>
                  <a:pt x="373" y="108"/>
                </a:lnTo>
                <a:lnTo>
                  <a:pt x="373" y="108"/>
                </a:lnTo>
                <a:lnTo>
                  <a:pt x="372" y="108"/>
                </a:lnTo>
                <a:lnTo>
                  <a:pt x="372" y="108"/>
                </a:lnTo>
                <a:lnTo>
                  <a:pt x="372" y="108"/>
                </a:lnTo>
                <a:lnTo>
                  <a:pt x="372" y="108"/>
                </a:lnTo>
                <a:lnTo>
                  <a:pt x="372" y="108"/>
                </a:lnTo>
                <a:lnTo>
                  <a:pt x="372" y="108"/>
                </a:lnTo>
                <a:lnTo>
                  <a:pt x="372" y="108"/>
                </a:lnTo>
                <a:lnTo>
                  <a:pt x="372" y="108"/>
                </a:lnTo>
                <a:lnTo>
                  <a:pt x="372" y="108"/>
                </a:lnTo>
                <a:lnTo>
                  <a:pt x="371" y="108"/>
                </a:lnTo>
                <a:lnTo>
                  <a:pt x="371" y="108"/>
                </a:lnTo>
                <a:lnTo>
                  <a:pt x="371" y="108"/>
                </a:lnTo>
                <a:lnTo>
                  <a:pt x="371" y="108"/>
                </a:lnTo>
                <a:lnTo>
                  <a:pt x="371" y="108"/>
                </a:lnTo>
                <a:lnTo>
                  <a:pt x="371" y="109"/>
                </a:lnTo>
                <a:lnTo>
                  <a:pt x="371" y="109"/>
                </a:lnTo>
                <a:lnTo>
                  <a:pt x="371" y="109"/>
                </a:lnTo>
                <a:lnTo>
                  <a:pt x="371" y="109"/>
                </a:lnTo>
                <a:lnTo>
                  <a:pt x="371" y="110"/>
                </a:lnTo>
                <a:lnTo>
                  <a:pt x="371" y="110"/>
                </a:lnTo>
                <a:lnTo>
                  <a:pt x="371" y="110"/>
                </a:lnTo>
                <a:lnTo>
                  <a:pt x="371" y="110"/>
                </a:lnTo>
                <a:lnTo>
                  <a:pt x="371" y="110"/>
                </a:lnTo>
                <a:lnTo>
                  <a:pt x="372" y="110"/>
                </a:lnTo>
                <a:lnTo>
                  <a:pt x="372" y="110"/>
                </a:lnTo>
                <a:lnTo>
                  <a:pt x="372" y="110"/>
                </a:lnTo>
                <a:lnTo>
                  <a:pt x="372" y="110"/>
                </a:lnTo>
                <a:lnTo>
                  <a:pt x="372" y="110"/>
                </a:lnTo>
                <a:lnTo>
                  <a:pt x="372" y="110"/>
                </a:lnTo>
                <a:lnTo>
                  <a:pt x="372" y="110"/>
                </a:lnTo>
                <a:lnTo>
                  <a:pt x="372" y="110"/>
                </a:lnTo>
                <a:lnTo>
                  <a:pt x="372" y="110"/>
                </a:lnTo>
                <a:lnTo>
                  <a:pt x="372" y="110"/>
                </a:lnTo>
                <a:lnTo>
                  <a:pt x="372" y="110"/>
                </a:lnTo>
                <a:lnTo>
                  <a:pt x="372" y="110"/>
                </a:lnTo>
                <a:lnTo>
                  <a:pt x="373" y="111"/>
                </a:lnTo>
                <a:lnTo>
                  <a:pt x="373" y="111"/>
                </a:lnTo>
                <a:lnTo>
                  <a:pt x="373" y="111"/>
                </a:lnTo>
                <a:lnTo>
                  <a:pt x="373" y="111"/>
                </a:lnTo>
                <a:lnTo>
                  <a:pt x="373" y="111"/>
                </a:lnTo>
                <a:lnTo>
                  <a:pt x="373" y="111"/>
                </a:lnTo>
                <a:lnTo>
                  <a:pt x="372" y="111"/>
                </a:lnTo>
                <a:lnTo>
                  <a:pt x="372" y="111"/>
                </a:lnTo>
                <a:lnTo>
                  <a:pt x="372" y="111"/>
                </a:lnTo>
                <a:lnTo>
                  <a:pt x="372" y="111"/>
                </a:lnTo>
                <a:lnTo>
                  <a:pt x="372" y="112"/>
                </a:lnTo>
                <a:lnTo>
                  <a:pt x="372" y="112"/>
                </a:lnTo>
                <a:lnTo>
                  <a:pt x="372" y="112"/>
                </a:lnTo>
                <a:lnTo>
                  <a:pt x="372" y="112"/>
                </a:lnTo>
                <a:lnTo>
                  <a:pt x="371" y="112"/>
                </a:lnTo>
                <a:lnTo>
                  <a:pt x="371" y="112"/>
                </a:lnTo>
                <a:lnTo>
                  <a:pt x="371" y="112"/>
                </a:lnTo>
                <a:lnTo>
                  <a:pt x="371" y="113"/>
                </a:lnTo>
                <a:lnTo>
                  <a:pt x="371" y="113"/>
                </a:lnTo>
                <a:lnTo>
                  <a:pt x="372" y="113"/>
                </a:lnTo>
                <a:lnTo>
                  <a:pt x="372" y="113"/>
                </a:lnTo>
                <a:lnTo>
                  <a:pt x="372" y="113"/>
                </a:lnTo>
                <a:lnTo>
                  <a:pt x="372" y="113"/>
                </a:lnTo>
                <a:lnTo>
                  <a:pt x="372" y="113"/>
                </a:lnTo>
                <a:lnTo>
                  <a:pt x="373" y="113"/>
                </a:lnTo>
                <a:lnTo>
                  <a:pt x="373" y="113"/>
                </a:lnTo>
                <a:lnTo>
                  <a:pt x="373" y="114"/>
                </a:lnTo>
                <a:lnTo>
                  <a:pt x="373" y="114"/>
                </a:lnTo>
                <a:lnTo>
                  <a:pt x="373" y="114"/>
                </a:lnTo>
                <a:lnTo>
                  <a:pt x="373" y="114"/>
                </a:lnTo>
                <a:lnTo>
                  <a:pt x="373" y="114"/>
                </a:lnTo>
                <a:lnTo>
                  <a:pt x="373" y="114"/>
                </a:lnTo>
                <a:lnTo>
                  <a:pt x="374" y="114"/>
                </a:lnTo>
                <a:lnTo>
                  <a:pt x="374" y="114"/>
                </a:lnTo>
                <a:lnTo>
                  <a:pt x="374" y="114"/>
                </a:lnTo>
                <a:lnTo>
                  <a:pt x="374" y="114"/>
                </a:lnTo>
                <a:lnTo>
                  <a:pt x="375" y="114"/>
                </a:lnTo>
                <a:lnTo>
                  <a:pt x="375" y="114"/>
                </a:lnTo>
                <a:lnTo>
                  <a:pt x="375" y="114"/>
                </a:lnTo>
                <a:lnTo>
                  <a:pt x="375" y="114"/>
                </a:lnTo>
                <a:lnTo>
                  <a:pt x="375" y="114"/>
                </a:lnTo>
                <a:lnTo>
                  <a:pt x="375" y="114"/>
                </a:lnTo>
                <a:lnTo>
                  <a:pt x="375" y="114"/>
                </a:lnTo>
                <a:lnTo>
                  <a:pt x="375" y="114"/>
                </a:lnTo>
                <a:lnTo>
                  <a:pt x="376" y="115"/>
                </a:lnTo>
                <a:lnTo>
                  <a:pt x="376" y="115"/>
                </a:lnTo>
                <a:lnTo>
                  <a:pt x="375" y="115"/>
                </a:lnTo>
                <a:lnTo>
                  <a:pt x="375" y="116"/>
                </a:lnTo>
                <a:lnTo>
                  <a:pt x="375" y="116"/>
                </a:lnTo>
                <a:lnTo>
                  <a:pt x="375" y="116"/>
                </a:lnTo>
                <a:lnTo>
                  <a:pt x="375" y="116"/>
                </a:lnTo>
                <a:lnTo>
                  <a:pt x="375" y="116"/>
                </a:lnTo>
                <a:lnTo>
                  <a:pt x="374" y="116"/>
                </a:lnTo>
                <a:lnTo>
                  <a:pt x="374" y="116"/>
                </a:lnTo>
                <a:lnTo>
                  <a:pt x="374" y="116"/>
                </a:lnTo>
                <a:lnTo>
                  <a:pt x="374" y="116"/>
                </a:lnTo>
                <a:lnTo>
                  <a:pt x="374" y="116"/>
                </a:lnTo>
                <a:lnTo>
                  <a:pt x="374" y="116"/>
                </a:lnTo>
                <a:lnTo>
                  <a:pt x="374" y="116"/>
                </a:lnTo>
                <a:lnTo>
                  <a:pt x="373" y="116"/>
                </a:lnTo>
                <a:lnTo>
                  <a:pt x="373" y="116"/>
                </a:lnTo>
                <a:lnTo>
                  <a:pt x="373" y="116"/>
                </a:lnTo>
                <a:lnTo>
                  <a:pt x="373" y="116"/>
                </a:lnTo>
                <a:lnTo>
                  <a:pt x="373" y="116"/>
                </a:lnTo>
                <a:lnTo>
                  <a:pt x="373" y="116"/>
                </a:lnTo>
                <a:lnTo>
                  <a:pt x="373" y="116"/>
                </a:lnTo>
                <a:lnTo>
                  <a:pt x="373" y="117"/>
                </a:lnTo>
                <a:lnTo>
                  <a:pt x="373" y="117"/>
                </a:lnTo>
                <a:lnTo>
                  <a:pt x="373" y="117"/>
                </a:lnTo>
                <a:lnTo>
                  <a:pt x="373" y="117"/>
                </a:lnTo>
                <a:lnTo>
                  <a:pt x="373" y="117"/>
                </a:lnTo>
                <a:lnTo>
                  <a:pt x="373" y="117"/>
                </a:lnTo>
                <a:lnTo>
                  <a:pt x="373" y="117"/>
                </a:lnTo>
                <a:lnTo>
                  <a:pt x="373" y="117"/>
                </a:lnTo>
                <a:lnTo>
                  <a:pt x="373" y="118"/>
                </a:lnTo>
                <a:lnTo>
                  <a:pt x="373" y="118"/>
                </a:lnTo>
                <a:lnTo>
                  <a:pt x="373" y="118"/>
                </a:lnTo>
                <a:lnTo>
                  <a:pt x="373" y="118"/>
                </a:lnTo>
                <a:lnTo>
                  <a:pt x="373" y="118"/>
                </a:lnTo>
                <a:lnTo>
                  <a:pt x="373" y="119"/>
                </a:lnTo>
                <a:lnTo>
                  <a:pt x="373" y="119"/>
                </a:lnTo>
                <a:lnTo>
                  <a:pt x="373" y="119"/>
                </a:lnTo>
                <a:lnTo>
                  <a:pt x="373" y="119"/>
                </a:lnTo>
                <a:lnTo>
                  <a:pt x="373" y="119"/>
                </a:lnTo>
                <a:lnTo>
                  <a:pt x="373" y="120"/>
                </a:lnTo>
                <a:lnTo>
                  <a:pt x="373" y="120"/>
                </a:lnTo>
                <a:lnTo>
                  <a:pt x="373" y="120"/>
                </a:lnTo>
                <a:lnTo>
                  <a:pt x="373" y="120"/>
                </a:lnTo>
                <a:lnTo>
                  <a:pt x="373" y="120"/>
                </a:lnTo>
                <a:lnTo>
                  <a:pt x="373" y="120"/>
                </a:lnTo>
                <a:lnTo>
                  <a:pt x="373" y="121"/>
                </a:lnTo>
                <a:lnTo>
                  <a:pt x="373" y="121"/>
                </a:lnTo>
                <a:lnTo>
                  <a:pt x="373" y="121"/>
                </a:lnTo>
                <a:lnTo>
                  <a:pt x="373" y="121"/>
                </a:lnTo>
                <a:lnTo>
                  <a:pt x="373" y="121"/>
                </a:lnTo>
                <a:lnTo>
                  <a:pt x="373" y="121"/>
                </a:lnTo>
                <a:lnTo>
                  <a:pt x="373" y="122"/>
                </a:lnTo>
                <a:lnTo>
                  <a:pt x="373" y="122"/>
                </a:lnTo>
                <a:lnTo>
                  <a:pt x="373" y="122"/>
                </a:lnTo>
                <a:lnTo>
                  <a:pt x="373" y="122"/>
                </a:lnTo>
                <a:lnTo>
                  <a:pt x="373" y="122"/>
                </a:lnTo>
                <a:lnTo>
                  <a:pt x="372" y="123"/>
                </a:lnTo>
                <a:lnTo>
                  <a:pt x="372" y="123"/>
                </a:lnTo>
                <a:lnTo>
                  <a:pt x="372" y="123"/>
                </a:lnTo>
                <a:lnTo>
                  <a:pt x="372" y="123"/>
                </a:lnTo>
                <a:lnTo>
                  <a:pt x="372" y="123"/>
                </a:lnTo>
                <a:lnTo>
                  <a:pt x="372" y="123"/>
                </a:lnTo>
                <a:lnTo>
                  <a:pt x="373" y="123"/>
                </a:lnTo>
                <a:lnTo>
                  <a:pt x="373" y="124"/>
                </a:lnTo>
                <a:lnTo>
                  <a:pt x="373" y="124"/>
                </a:lnTo>
                <a:lnTo>
                  <a:pt x="373" y="124"/>
                </a:lnTo>
                <a:lnTo>
                  <a:pt x="373" y="124"/>
                </a:lnTo>
                <a:lnTo>
                  <a:pt x="373" y="125"/>
                </a:lnTo>
                <a:lnTo>
                  <a:pt x="373" y="125"/>
                </a:lnTo>
                <a:lnTo>
                  <a:pt x="373" y="125"/>
                </a:lnTo>
                <a:lnTo>
                  <a:pt x="373" y="125"/>
                </a:lnTo>
                <a:lnTo>
                  <a:pt x="373" y="126"/>
                </a:lnTo>
                <a:lnTo>
                  <a:pt x="373" y="126"/>
                </a:lnTo>
                <a:lnTo>
                  <a:pt x="372" y="126"/>
                </a:lnTo>
                <a:lnTo>
                  <a:pt x="372" y="126"/>
                </a:lnTo>
                <a:lnTo>
                  <a:pt x="372" y="126"/>
                </a:lnTo>
                <a:lnTo>
                  <a:pt x="372" y="126"/>
                </a:lnTo>
                <a:lnTo>
                  <a:pt x="372" y="126"/>
                </a:lnTo>
                <a:lnTo>
                  <a:pt x="372" y="127"/>
                </a:lnTo>
                <a:lnTo>
                  <a:pt x="372" y="127"/>
                </a:lnTo>
                <a:lnTo>
                  <a:pt x="372" y="127"/>
                </a:lnTo>
                <a:lnTo>
                  <a:pt x="372" y="127"/>
                </a:lnTo>
                <a:lnTo>
                  <a:pt x="371" y="127"/>
                </a:lnTo>
                <a:lnTo>
                  <a:pt x="371" y="128"/>
                </a:lnTo>
                <a:lnTo>
                  <a:pt x="370" y="128"/>
                </a:lnTo>
                <a:lnTo>
                  <a:pt x="370" y="128"/>
                </a:lnTo>
                <a:lnTo>
                  <a:pt x="370" y="129"/>
                </a:lnTo>
                <a:lnTo>
                  <a:pt x="370" y="129"/>
                </a:lnTo>
                <a:lnTo>
                  <a:pt x="369" y="129"/>
                </a:lnTo>
                <a:lnTo>
                  <a:pt x="369" y="129"/>
                </a:lnTo>
                <a:lnTo>
                  <a:pt x="369" y="129"/>
                </a:lnTo>
                <a:lnTo>
                  <a:pt x="369" y="129"/>
                </a:lnTo>
                <a:lnTo>
                  <a:pt x="370" y="129"/>
                </a:lnTo>
                <a:lnTo>
                  <a:pt x="370" y="130"/>
                </a:lnTo>
                <a:lnTo>
                  <a:pt x="370" y="130"/>
                </a:lnTo>
                <a:lnTo>
                  <a:pt x="370" y="130"/>
                </a:lnTo>
                <a:lnTo>
                  <a:pt x="370" y="130"/>
                </a:lnTo>
                <a:lnTo>
                  <a:pt x="370" y="130"/>
                </a:lnTo>
                <a:lnTo>
                  <a:pt x="370" y="130"/>
                </a:lnTo>
                <a:lnTo>
                  <a:pt x="370" y="130"/>
                </a:lnTo>
                <a:lnTo>
                  <a:pt x="370" y="130"/>
                </a:lnTo>
                <a:lnTo>
                  <a:pt x="370" y="131"/>
                </a:lnTo>
                <a:lnTo>
                  <a:pt x="370" y="131"/>
                </a:lnTo>
                <a:lnTo>
                  <a:pt x="370" y="131"/>
                </a:lnTo>
                <a:lnTo>
                  <a:pt x="370" y="131"/>
                </a:lnTo>
                <a:lnTo>
                  <a:pt x="370" y="131"/>
                </a:lnTo>
                <a:lnTo>
                  <a:pt x="370" y="132"/>
                </a:lnTo>
                <a:lnTo>
                  <a:pt x="370" y="132"/>
                </a:lnTo>
                <a:lnTo>
                  <a:pt x="370" y="132"/>
                </a:lnTo>
                <a:lnTo>
                  <a:pt x="370" y="132"/>
                </a:lnTo>
                <a:lnTo>
                  <a:pt x="370" y="132"/>
                </a:lnTo>
                <a:lnTo>
                  <a:pt x="370" y="133"/>
                </a:lnTo>
                <a:lnTo>
                  <a:pt x="370" y="133"/>
                </a:lnTo>
                <a:lnTo>
                  <a:pt x="370" y="133"/>
                </a:lnTo>
                <a:lnTo>
                  <a:pt x="370" y="133"/>
                </a:lnTo>
                <a:lnTo>
                  <a:pt x="370" y="133"/>
                </a:lnTo>
                <a:lnTo>
                  <a:pt x="370" y="134"/>
                </a:lnTo>
                <a:lnTo>
                  <a:pt x="370" y="134"/>
                </a:lnTo>
                <a:lnTo>
                  <a:pt x="370" y="134"/>
                </a:lnTo>
                <a:lnTo>
                  <a:pt x="370" y="134"/>
                </a:lnTo>
                <a:lnTo>
                  <a:pt x="370" y="134"/>
                </a:lnTo>
                <a:lnTo>
                  <a:pt x="370" y="134"/>
                </a:lnTo>
                <a:lnTo>
                  <a:pt x="370" y="135"/>
                </a:lnTo>
                <a:lnTo>
                  <a:pt x="370" y="135"/>
                </a:lnTo>
                <a:lnTo>
                  <a:pt x="369" y="135"/>
                </a:lnTo>
                <a:lnTo>
                  <a:pt x="369" y="135"/>
                </a:lnTo>
                <a:lnTo>
                  <a:pt x="369" y="135"/>
                </a:lnTo>
                <a:lnTo>
                  <a:pt x="369" y="135"/>
                </a:lnTo>
                <a:lnTo>
                  <a:pt x="369" y="136"/>
                </a:lnTo>
                <a:lnTo>
                  <a:pt x="369" y="136"/>
                </a:lnTo>
                <a:lnTo>
                  <a:pt x="369" y="136"/>
                </a:lnTo>
                <a:lnTo>
                  <a:pt x="369" y="136"/>
                </a:lnTo>
                <a:lnTo>
                  <a:pt x="369" y="136"/>
                </a:lnTo>
                <a:lnTo>
                  <a:pt x="369" y="136"/>
                </a:lnTo>
                <a:lnTo>
                  <a:pt x="369" y="136"/>
                </a:lnTo>
                <a:lnTo>
                  <a:pt x="369" y="137"/>
                </a:lnTo>
                <a:lnTo>
                  <a:pt x="369" y="137"/>
                </a:lnTo>
                <a:lnTo>
                  <a:pt x="369" y="137"/>
                </a:lnTo>
                <a:lnTo>
                  <a:pt x="368" y="137"/>
                </a:lnTo>
                <a:lnTo>
                  <a:pt x="368" y="137"/>
                </a:lnTo>
                <a:lnTo>
                  <a:pt x="368" y="137"/>
                </a:lnTo>
                <a:lnTo>
                  <a:pt x="368" y="137"/>
                </a:lnTo>
                <a:lnTo>
                  <a:pt x="368" y="138"/>
                </a:lnTo>
                <a:lnTo>
                  <a:pt x="368" y="138"/>
                </a:lnTo>
                <a:lnTo>
                  <a:pt x="368" y="138"/>
                </a:lnTo>
                <a:lnTo>
                  <a:pt x="368" y="138"/>
                </a:lnTo>
                <a:lnTo>
                  <a:pt x="367" y="138"/>
                </a:lnTo>
                <a:lnTo>
                  <a:pt x="367" y="138"/>
                </a:lnTo>
                <a:lnTo>
                  <a:pt x="367" y="138"/>
                </a:lnTo>
                <a:lnTo>
                  <a:pt x="367" y="138"/>
                </a:lnTo>
                <a:lnTo>
                  <a:pt x="367" y="138"/>
                </a:lnTo>
                <a:lnTo>
                  <a:pt x="367" y="139"/>
                </a:lnTo>
                <a:lnTo>
                  <a:pt x="368" y="139"/>
                </a:lnTo>
                <a:lnTo>
                  <a:pt x="368" y="139"/>
                </a:lnTo>
                <a:lnTo>
                  <a:pt x="368" y="139"/>
                </a:lnTo>
                <a:lnTo>
                  <a:pt x="368" y="139"/>
                </a:lnTo>
                <a:lnTo>
                  <a:pt x="367" y="139"/>
                </a:lnTo>
                <a:lnTo>
                  <a:pt x="367" y="139"/>
                </a:lnTo>
                <a:lnTo>
                  <a:pt x="367" y="139"/>
                </a:lnTo>
                <a:lnTo>
                  <a:pt x="367" y="140"/>
                </a:lnTo>
                <a:lnTo>
                  <a:pt x="367" y="140"/>
                </a:lnTo>
                <a:lnTo>
                  <a:pt x="367" y="140"/>
                </a:lnTo>
                <a:lnTo>
                  <a:pt x="367" y="140"/>
                </a:lnTo>
                <a:lnTo>
                  <a:pt x="367" y="140"/>
                </a:lnTo>
                <a:lnTo>
                  <a:pt x="367" y="140"/>
                </a:lnTo>
                <a:lnTo>
                  <a:pt x="367" y="140"/>
                </a:lnTo>
                <a:lnTo>
                  <a:pt x="367" y="140"/>
                </a:lnTo>
                <a:lnTo>
                  <a:pt x="367" y="140"/>
                </a:lnTo>
                <a:lnTo>
                  <a:pt x="367" y="141"/>
                </a:lnTo>
                <a:lnTo>
                  <a:pt x="368" y="141"/>
                </a:lnTo>
                <a:lnTo>
                  <a:pt x="368" y="141"/>
                </a:lnTo>
                <a:lnTo>
                  <a:pt x="368" y="141"/>
                </a:lnTo>
                <a:lnTo>
                  <a:pt x="368" y="141"/>
                </a:lnTo>
                <a:lnTo>
                  <a:pt x="368" y="141"/>
                </a:lnTo>
                <a:lnTo>
                  <a:pt x="368" y="142"/>
                </a:lnTo>
                <a:lnTo>
                  <a:pt x="367" y="142"/>
                </a:lnTo>
                <a:lnTo>
                  <a:pt x="367" y="142"/>
                </a:lnTo>
                <a:lnTo>
                  <a:pt x="367" y="142"/>
                </a:lnTo>
                <a:lnTo>
                  <a:pt x="367" y="142"/>
                </a:lnTo>
                <a:lnTo>
                  <a:pt x="368" y="143"/>
                </a:lnTo>
                <a:lnTo>
                  <a:pt x="368" y="143"/>
                </a:lnTo>
                <a:lnTo>
                  <a:pt x="368" y="143"/>
                </a:lnTo>
                <a:lnTo>
                  <a:pt x="368" y="143"/>
                </a:lnTo>
                <a:lnTo>
                  <a:pt x="368" y="143"/>
                </a:lnTo>
                <a:lnTo>
                  <a:pt x="368" y="144"/>
                </a:lnTo>
                <a:lnTo>
                  <a:pt x="368" y="144"/>
                </a:lnTo>
                <a:lnTo>
                  <a:pt x="368" y="144"/>
                </a:lnTo>
                <a:lnTo>
                  <a:pt x="368" y="144"/>
                </a:lnTo>
                <a:lnTo>
                  <a:pt x="369" y="144"/>
                </a:lnTo>
                <a:lnTo>
                  <a:pt x="369" y="144"/>
                </a:lnTo>
                <a:lnTo>
                  <a:pt x="368" y="145"/>
                </a:lnTo>
                <a:lnTo>
                  <a:pt x="368" y="145"/>
                </a:lnTo>
                <a:lnTo>
                  <a:pt x="368" y="145"/>
                </a:lnTo>
                <a:lnTo>
                  <a:pt x="368" y="145"/>
                </a:lnTo>
                <a:lnTo>
                  <a:pt x="368" y="145"/>
                </a:lnTo>
                <a:lnTo>
                  <a:pt x="368" y="145"/>
                </a:lnTo>
                <a:lnTo>
                  <a:pt x="368" y="146"/>
                </a:lnTo>
                <a:lnTo>
                  <a:pt x="367" y="146"/>
                </a:lnTo>
                <a:lnTo>
                  <a:pt x="367" y="146"/>
                </a:lnTo>
                <a:lnTo>
                  <a:pt x="367" y="146"/>
                </a:lnTo>
                <a:lnTo>
                  <a:pt x="367" y="146"/>
                </a:lnTo>
                <a:lnTo>
                  <a:pt x="366" y="146"/>
                </a:lnTo>
                <a:lnTo>
                  <a:pt x="366" y="146"/>
                </a:lnTo>
                <a:lnTo>
                  <a:pt x="366" y="146"/>
                </a:lnTo>
                <a:lnTo>
                  <a:pt x="366" y="146"/>
                </a:lnTo>
                <a:lnTo>
                  <a:pt x="366" y="146"/>
                </a:lnTo>
                <a:lnTo>
                  <a:pt x="366" y="146"/>
                </a:lnTo>
                <a:lnTo>
                  <a:pt x="365" y="146"/>
                </a:lnTo>
                <a:lnTo>
                  <a:pt x="365" y="146"/>
                </a:lnTo>
                <a:lnTo>
                  <a:pt x="365" y="146"/>
                </a:lnTo>
                <a:lnTo>
                  <a:pt x="365" y="146"/>
                </a:lnTo>
                <a:lnTo>
                  <a:pt x="365" y="145"/>
                </a:lnTo>
                <a:lnTo>
                  <a:pt x="365" y="145"/>
                </a:lnTo>
                <a:lnTo>
                  <a:pt x="365" y="145"/>
                </a:lnTo>
                <a:lnTo>
                  <a:pt x="365" y="145"/>
                </a:lnTo>
                <a:lnTo>
                  <a:pt x="364" y="145"/>
                </a:lnTo>
                <a:lnTo>
                  <a:pt x="364" y="145"/>
                </a:lnTo>
                <a:lnTo>
                  <a:pt x="364" y="145"/>
                </a:lnTo>
                <a:lnTo>
                  <a:pt x="364" y="146"/>
                </a:lnTo>
                <a:lnTo>
                  <a:pt x="364" y="146"/>
                </a:lnTo>
                <a:lnTo>
                  <a:pt x="364" y="146"/>
                </a:lnTo>
                <a:lnTo>
                  <a:pt x="364" y="146"/>
                </a:lnTo>
                <a:lnTo>
                  <a:pt x="364" y="146"/>
                </a:lnTo>
                <a:lnTo>
                  <a:pt x="364" y="147"/>
                </a:lnTo>
                <a:lnTo>
                  <a:pt x="364" y="147"/>
                </a:lnTo>
                <a:lnTo>
                  <a:pt x="364" y="147"/>
                </a:lnTo>
                <a:lnTo>
                  <a:pt x="364" y="147"/>
                </a:lnTo>
                <a:lnTo>
                  <a:pt x="363" y="147"/>
                </a:lnTo>
                <a:lnTo>
                  <a:pt x="363" y="148"/>
                </a:lnTo>
                <a:lnTo>
                  <a:pt x="363" y="148"/>
                </a:lnTo>
                <a:lnTo>
                  <a:pt x="363" y="148"/>
                </a:lnTo>
                <a:lnTo>
                  <a:pt x="363" y="148"/>
                </a:lnTo>
                <a:lnTo>
                  <a:pt x="363" y="148"/>
                </a:lnTo>
                <a:lnTo>
                  <a:pt x="363" y="148"/>
                </a:lnTo>
                <a:lnTo>
                  <a:pt x="363" y="148"/>
                </a:lnTo>
                <a:lnTo>
                  <a:pt x="363" y="149"/>
                </a:lnTo>
                <a:lnTo>
                  <a:pt x="363" y="149"/>
                </a:lnTo>
                <a:lnTo>
                  <a:pt x="362" y="149"/>
                </a:lnTo>
                <a:lnTo>
                  <a:pt x="362" y="149"/>
                </a:lnTo>
                <a:lnTo>
                  <a:pt x="362" y="149"/>
                </a:lnTo>
                <a:lnTo>
                  <a:pt x="362" y="149"/>
                </a:lnTo>
                <a:lnTo>
                  <a:pt x="362" y="149"/>
                </a:lnTo>
                <a:lnTo>
                  <a:pt x="361" y="149"/>
                </a:lnTo>
                <a:lnTo>
                  <a:pt x="361" y="149"/>
                </a:lnTo>
                <a:lnTo>
                  <a:pt x="361" y="149"/>
                </a:lnTo>
                <a:lnTo>
                  <a:pt x="361" y="149"/>
                </a:lnTo>
                <a:lnTo>
                  <a:pt x="361" y="149"/>
                </a:lnTo>
                <a:lnTo>
                  <a:pt x="361" y="149"/>
                </a:lnTo>
                <a:lnTo>
                  <a:pt x="361" y="149"/>
                </a:lnTo>
                <a:lnTo>
                  <a:pt x="361" y="149"/>
                </a:lnTo>
                <a:lnTo>
                  <a:pt x="360" y="149"/>
                </a:lnTo>
                <a:lnTo>
                  <a:pt x="360" y="149"/>
                </a:lnTo>
                <a:lnTo>
                  <a:pt x="360" y="149"/>
                </a:lnTo>
                <a:lnTo>
                  <a:pt x="360" y="149"/>
                </a:lnTo>
                <a:lnTo>
                  <a:pt x="360" y="149"/>
                </a:lnTo>
                <a:lnTo>
                  <a:pt x="360" y="149"/>
                </a:lnTo>
                <a:lnTo>
                  <a:pt x="360" y="149"/>
                </a:lnTo>
                <a:lnTo>
                  <a:pt x="360" y="149"/>
                </a:lnTo>
                <a:lnTo>
                  <a:pt x="360" y="149"/>
                </a:lnTo>
                <a:lnTo>
                  <a:pt x="359" y="150"/>
                </a:lnTo>
                <a:lnTo>
                  <a:pt x="359" y="150"/>
                </a:lnTo>
                <a:lnTo>
                  <a:pt x="359" y="150"/>
                </a:lnTo>
                <a:lnTo>
                  <a:pt x="359" y="150"/>
                </a:lnTo>
                <a:lnTo>
                  <a:pt x="359" y="150"/>
                </a:lnTo>
                <a:lnTo>
                  <a:pt x="359" y="151"/>
                </a:lnTo>
                <a:lnTo>
                  <a:pt x="359" y="151"/>
                </a:lnTo>
                <a:lnTo>
                  <a:pt x="360" y="151"/>
                </a:lnTo>
                <a:lnTo>
                  <a:pt x="360" y="151"/>
                </a:lnTo>
                <a:lnTo>
                  <a:pt x="360" y="151"/>
                </a:lnTo>
                <a:lnTo>
                  <a:pt x="360" y="151"/>
                </a:lnTo>
                <a:lnTo>
                  <a:pt x="360" y="152"/>
                </a:lnTo>
                <a:lnTo>
                  <a:pt x="360" y="152"/>
                </a:lnTo>
                <a:lnTo>
                  <a:pt x="360" y="152"/>
                </a:lnTo>
                <a:lnTo>
                  <a:pt x="360" y="152"/>
                </a:lnTo>
                <a:lnTo>
                  <a:pt x="359" y="152"/>
                </a:lnTo>
                <a:lnTo>
                  <a:pt x="359" y="151"/>
                </a:lnTo>
                <a:lnTo>
                  <a:pt x="359" y="151"/>
                </a:lnTo>
                <a:lnTo>
                  <a:pt x="359" y="151"/>
                </a:lnTo>
                <a:lnTo>
                  <a:pt x="358" y="151"/>
                </a:lnTo>
                <a:lnTo>
                  <a:pt x="358" y="151"/>
                </a:lnTo>
                <a:lnTo>
                  <a:pt x="358" y="151"/>
                </a:lnTo>
                <a:lnTo>
                  <a:pt x="358" y="151"/>
                </a:lnTo>
                <a:lnTo>
                  <a:pt x="358" y="151"/>
                </a:lnTo>
                <a:lnTo>
                  <a:pt x="358" y="151"/>
                </a:lnTo>
                <a:lnTo>
                  <a:pt x="358" y="151"/>
                </a:lnTo>
                <a:lnTo>
                  <a:pt x="358" y="151"/>
                </a:lnTo>
                <a:lnTo>
                  <a:pt x="358" y="152"/>
                </a:lnTo>
                <a:lnTo>
                  <a:pt x="358" y="152"/>
                </a:lnTo>
                <a:lnTo>
                  <a:pt x="358" y="152"/>
                </a:lnTo>
                <a:lnTo>
                  <a:pt x="359" y="152"/>
                </a:lnTo>
                <a:lnTo>
                  <a:pt x="359" y="152"/>
                </a:lnTo>
                <a:lnTo>
                  <a:pt x="359" y="153"/>
                </a:lnTo>
                <a:lnTo>
                  <a:pt x="359" y="153"/>
                </a:lnTo>
                <a:lnTo>
                  <a:pt x="359" y="153"/>
                </a:lnTo>
                <a:lnTo>
                  <a:pt x="359" y="153"/>
                </a:lnTo>
                <a:lnTo>
                  <a:pt x="358" y="153"/>
                </a:lnTo>
                <a:lnTo>
                  <a:pt x="358" y="154"/>
                </a:lnTo>
                <a:lnTo>
                  <a:pt x="358" y="154"/>
                </a:lnTo>
                <a:lnTo>
                  <a:pt x="358" y="154"/>
                </a:lnTo>
                <a:lnTo>
                  <a:pt x="358" y="154"/>
                </a:lnTo>
                <a:lnTo>
                  <a:pt x="358" y="155"/>
                </a:lnTo>
                <a:lnTo>
                  <a:pt x="358" y="155"/>
                </a:lnTo>
                <a:lnTo>
                  <a:pt x="358" y="155"/>
                </a:lnTo>
                <a:lnTo>
                  <a:pt x="358" y="155"/>
                </a:lnTo>
                <a:lnTo>
                  <a:pt x="358" y="156"/>
                </a:lnTo>
                <a:lnTo>
                  <a:pt x="358" y="156"/>
                </a:lnTo>
                <a:lnTo>
                  <a:pt x="358" y="156"/>
                </a:lnTo>
                <a:lnTo>
                  <a:pt x="358" y="156"/>
                </a:lnTo>
                <a:lnTo>
                  <a:pt x="358" y="156"/>
                </a:lnTo>
                <a:lnTo>
                  <a:pt x="358" y="156"/>
                </a:lnTo>
                <a:lnTo>
                  <a:pt x="357" y="156"/>
                </a:lnTo>
                <a:lnTo>
                  <a:pt x="357" y="156"/>
                </a:lnTo>
                <a:lnTo>
                  <a:pt x="357" y="156"/>
                </a:lnTo>
                <a:lnTo>
                  <a:pt x="357" y="156"/>
                </a:lnTo>
                <a:lnTo>
                  <a:pt x="357" y="155"/>
                </a:lnTo>
                <a:lnTo>
                  <a:pt x="357" y="155"/>
                </a:lnTo>
                <a:lnTo>
                  <a:pt x="357" y="155"/>
                </a:lnTo>
                <a:lnTo>
                  <a:pt x="356" y="155"/>
                </a:lnTo>
                <a:lnTo>
                  <a:pt x="356" y="155"/>
                </a:lnTo>
                <a:lnTo>
                  <a:pt x="356" y="156"/>
                </a:lnTo>
                <a:lnTo>
                  <a:pt x="355" y="156"/>
                </a:lnTo>
                <a:lnTo>
                  <a:pt x="355" y="156"/>
                </a:lnTo>
                <a:lnTo>
                  <a:pt x="355" y="156"/>
                </a:lnTo>
                <a:lnTo>
                  <a:pt x="355" y="156"/>
                </a:lnTo>
                <a:lnTo>
                  <a:pt x="355" y="156"/>
                </a:lnTo>
                <a:lnTo>
                  <a:pt x="355" y="156"/>
                </a:lnTo>
                <a:lnTo>
                  <a:pt x="355" y="156"/>
                </a:lnTo>
                <a:lnTo>
                  <a:pt x="355" y="157"/>
                </a:lnTo>
                <a:lnTo>
                  <a:pt x="355" y="157"/>
                </a:lnTo>
                <a:lnTo>
                  <a:pt x="355" y="157"/>
                </a:lnTo>
                <a:lnTo>
                  <a:pt x="355" y="157"/>
                </a:lnTo>
                <a:lnTo>
                  <a:pt x="355" y="157"/>
                </a:lnTo>
                <a:lnTo>
                  <a:pt x="355" y="157"/>
                </a:lnTo>
                <a:lnTo>
                  <a:pt x="355" y="158"/>
                </a:lnTo>
                <a:lnTo>
                  <a:pt x="355" y="158"/>
                </a:lnTo>
                <a:lnTo>
                  <a:pt x="355" y="158"/>
                </a:lnTo>
                <a:lnTo>
                  <a:pt x="355" y="157"/>
                </a:lnTo>
                <a:lnTo>
                  <a:pt x="355" y="157"/>
                </a:lnTo>
                <a:lnTo>
                  <a:pt x="355" y="157"/>
                </a:lnTo>
                <a:lnTo>
                  <a:pt x="355" y="157"/>
                </a:lnTo>
                <a:lnTo>
                  <a:pt x="355" y="157"/>
                </a:lnTo>
                <a:lnTo>
                  <a:pt x="355" y="157"/>
                </a:lnTo>
                <a:lnTo>
                  <a:pt x="354" y="157"/>
                </a:lnTo>
                <a:lnTo>
                  <a:pt x="354" y="157"/>
                </a:lnTo>
                <a:lnTo>
                  <a:pt x="354" y="157"/>
                </a:lnTo>
                <a:lnTo>
                  <a:pt x="354" y="157"/>
                </a:lnTo>
                <a:lnTo>
                  <a:pt x="353" y="157"/>
                </a:lnTo>
                <a:lnTo>
                  <a:pt x="353" y="158"/>
                </a:lnTo>
                <a:lnTo>
                  <a:pt x="353" y="158"/>
                </a:lnTo>
                <a:lnTo>
                  <a:pt x="353" y="158"/>
                </a:lnTo>
                <a:lnTo>
                  <a:pt x="354" y="159"/>
                </a:lnTo>
                <a:lnTo>
                  <a:pt x="354" y="159"/>
                </a:lnTo>
                <a:lnTo>
                  <a:pt x="354" y="159"/>
                </a:lnTo>
                <a:lnTo>
                  <a:pt x="354" y="159"/>
                </a:lnTo>
                <a:lnTo>
                  <a:pt x="354" y="159"/>
                </a:lnTo>
                <a:lnTo>
                  <a:pt x="354" y="159"/>
                </a:lnTo>
                <a:lnTo>
                  <a:pt x="354" y="159"/>
                </a:lnTo>
                <a:lnTo>
                  <a:pt x="354" y="159"/>
                </a:lnTo>
                <a:lnTo>
                  <a:pt x="354" y="160"/>
                </a:lnTo>
                <a:lnTo>
                  <a:pt x="354" y="160"/>
                </a:lnTo>
                <a:lnTo>
                  <a:pt x="354" y="160"/>
                </a:lnTo>
                <a:lnTo>
                  <a:pt x="354" y="161"/>
                </a:lnTo>
                <a:lnTo>
                  <a:pt x="354" y="161"/>
                </a:lnTo>
                <a:lnTo>
                  <a:pt x="354" y="161"/>
                </a:lnTo>
                <a:lnTo>
                  <a:pt x="354" y="162"/>
                </a:lnTo>
                <a:lnTo>
                  <a:pt x="354" y="162"/>
                </a:lnTo>
                <a:lnTo>
                  <a:pt x="353" y="162"/>
                </a:lnTo>
                <a:lnTo>
                  <a:pt x="353" y="163"/>
                </a:lnTo>
                <a:lnTo>
                  <a:pt x="353" y="163"/>
                </a:lnTo>
                <a:lnTo>
                  <a:pt x="353" y="163"/>
                </a:lnTo>
                <a:lnTo>
                  <a:pt x="353" y="163"/>
                </a:lnTo>
                <a:lnTo>
                  <a:pt x="353" y="164"/>
                </a:lnTo>
                <a:lnTo>
                  <a:pt x="353" y="164"/>
                </a:lnTo>
                <a:lnTo>
                  <a:pt x="353" y="164"/>
                </a:lnTo>
                <a:lnTo>
                  <a:pt x="353" y="164"/>
                </a:lnTo>
                <a:lnTo>
                  <a:pt x="353" y="164"/>
                </a:lnTo>
                <a:lnTo>
                  <a:pt x="353" y="164"/>
                </a:lnTo>
                <a:lnTo>
                  <a:pt x="353" y="164"/>
                </a:lnTo>
                <a:lnTo>
                  <a:pt x="352" y="164"/>
                </a:lnTo>
                <a:lnTo>
                  <a:pt x="352" y="164"/>
                </a:lnTo>
                <a:lnTo>
                  <a:pt x="352" y="164"/>
                </a:lnTo>
                <a:lnTo>
                  <a:pt x="352" y="164"/>
                </a:lnTo>
                <a:lnTo>
                  <a:pt x="352" y="165"/>
                </a:lnTo>
                <a:lnTo>
                  <a:pt x="352" y="165"/>
                </a:lnTo>
                <a:lnTo>
                  <a:pt x="352" y="165"/>
                </a:lnTo>
                <a:lnTo>
                  <a:pt x="352" y="165"/>
                </a:lnTo>
                <a:lnTo>
                  <a:pt x="351" y="165"/>
                </a:lnTo>
                <a:lnTo>
                  <a:pt x="351" y="166"/>
                </a:lnTo>
                <a:lnTo>
                  <a:pt x="351" y="166"/>
                </a:lnTo>
                <a:lnTo>
                  <a:pt x="351" y="166"/>
                </a:lnTo>
                <a:lnTo>
                  <a:pt x="351" y="166"/>
                </a:lnTo>
                <a:lnTo>
                  <a:pt x="351" y="166"/>
                </a:lnTo>
                <a:lnTo>
                  <a:pt x="350" y="166"/>
                </a:lnTo>
                <a:lnTo>
                  <a:pt x="350" y="166"/>
                </a:lnTo>
                <a:lnTo>
                  <a:pt x="350" y="166"/>
                </a:lnTo>
                <a:lnTo>
                  <a:pt x="350" y="166"/>
                </a:lnTo>
                <a:lnTo>
                  <a:pt x="350" y="166"/>
                </a:lnTo>
                <a:lnTo>
                  <a:pt x="350" y="167"/>
                </a:lnTo>
                <a:lnTo>
                  <a:pt x="351" y="167"/>
                </a:lnTo>
                <a:lnTo>
                  <a:pt x="351" y="167"/>
                </a:lnTo>
                <a:lnTo>
                  <a:pt x="351" y="167"/>
                </a:lnTo>
                <a:lnTo>
                  <a:pt x="351" y="167"/>
                </a:lnTo>
                <a:lnTo>
                  <a:pt x="351" y="167"/>
                </a:lnTo>
                <a:lnTo>
                  <a:pt x="350" y="167"/>
                </a:lnTo>
                <a:lnTo>
                  <a:pt x="350" y="168"/>
                </a:lnTo>
                <a:lnTo>
                  <a:pt x="350" y="168"/>
                </a:lnTo>
                <a:lnTo>
                  <a:pt x="350" y="168"/>
                </a:lnTo>
                <a:lnTo>
                  <a:pt x="350" y="168"/>
                </a:lnTo>
                <a:lnTo>
                  <a:pt x="350" y="168"/>
                </a:lnTo>
                <a:lnTo>
                  <a:pt x="350" y="168"/>
                </a:lnTo>
                <a:lnTo>
                  <a:pt x="350" y="168"/>
                </a:lnTo>
                <a:lnTo>
                  <a:pt x="350" y="169"/>
                </a:lnTo>
                <a:lnTo>
                  <a:pt x="350" y="169"/>
                </a:lnTo>
                <a:lnTo>
                  <a:pt x="350" y="169"/>
                </a:lnTo>
                <a:lnTo>
                  <a:pt x="350" y="169"/>
                </a:lnTo>
                <a:lnTo>
                  <a:pt x="350" y="169"/>
                </a:lnTo>
                <a:lnTo>
                  <a:pt x="350" y="169"/>
                </a:lnTo>
                <a:lnTo>
                  <a:pt x="350" y="169"/>
                </a:lnTo>
                <a:lnTo>
                  <a:pt x="351" y="169"/>
                </a:lnTo>
                <a:lnTo>
                  <a:pt x="351" y="169"/>
                </a:lnTo>
                <a:lnTo>
                  <a:pt x="351" y="169"/>
                </a:lnTo>
                <a:lnTo>
                  <a:pt x="351" y="168"/>
                </a:lnTo>
                <a:lnTo>
                  <a:pt x="351" y="168"/>
                </a:lnTo>
                <a:lnTo>
                  <a:pt x="351" y="168"/>
                </a:lnTo>
                <a:lnTo>
                  <a:pt x="351" y="168"/>
                </a:lnTo>
                <a:lnTo>
                  <a:pt x="351" y="168"/>
                </a:lnTo>
                <a:lnTo>
                  <a:pt x="352" y="169"/>
                </a:lnTo>
                <a:lnTo>
                  <a:pt x="352" y="169"/>
                </a:lnTo>
                <a:lnTo>
                  <a:pt x="352" y="169"/>
                </a:lnTo>
                <a:lnTo>
                  <a:pt x="352" y="170"/>
                </a:lnTo>
                <a:lnTo>
                  <a:pt x="352" y="170"/>
                </a:lnTo>
                <a:lnTo>
                  <a:pt x="352" y="170"/>
                </a:lnTo>
                <a:lnTo>
                  <a:pt x="352" y="170"/>
                </a:lnTo>
                <a:lnTo>
                  <a:pt x="352" y="170"/>
                </a:lnTo>
                <a:lnTo>
                  <a:pt x="352" y="170"/>
                </a:lnTo>
                <a:lnTo>
                  <a:pt x="352" y="171"/>
                </a:lnTo>
                <a:lnTo>
                  <a:pt x="352" y="171"/>
                </a:lnTo>
                <a:lnTo>
                  <a:pt x="351" y="171"/>
                </a:lnTo>
                <a:lnTo>
                  <a:pt x="351" y="171"/>
                </a:lnTo>
                <a:lnTo>
                  <a:pt x="351" y="171"/>
                </a:lnTo>
                <a:lnTo>
                  <a:pt x="351" y="171"/>
                </a:lnTo>
                <a:lnTo>
                  <a:pt x="351" y="171"/>
                </a:lnTo>
                <a:lnTo>
                  <a:pt x="352" y="171"/>
                </a:lnTo>
                <a:lnTo>
                  <a:pt x="352" y="172"/>
                </a:lnTo>
                <a:lnTo>
                  <a:pt x="352" y="172"/>
                </a:lnTo>
                <a:lnTo>
                  <a:pt x="352" y="172"/>
                </a:lnTo>
                <a:lnTo>
                  <a:pt x="352" y="172"/>
                </a:lnTo>
                <a:lnTo>
                  <a:pt x="352" y="172"/>
                </a:lnTo>
                <a:lnTo>
                  <a:pt x="353" y="172"/>
                </a:lnTo>
                <a:lnTo>
                  <a:pt x="353" y="172"/>
                </a:lnTo>
                <a:lnTo>
                  <a:pt x="353" y="172"/>
                </a:lnTo>
                <a:lnTo>
                  <a:pt x="353" y="172"/>
                </a:lnTo>
                <a:lnTo>
                  <a:pt x="352" y="172"/>
                </a:lnTo>
                <a:lnTo>
                  <a:pt x="352" y="173"/>
                </a:lnTo>
                <a:lnTo>
                  <a:pt x="352" y="173"/>
                </a:lnTo>
                <a:lnTo>
                  <a:pt x="352" y="173"/>
                </a:lnTo>
                <a:lnTo>
                  <a:pt x="352" y="173"/>
                </a:lnTo>
                <a:lnTo>
                  <a:pt x="352" y="173"/>
                </a:lnTo>
                <a:lnTo>
                  <a:pt x="352" y="173"/>
                </a:lnTo>
                <a:lnTo>
                  <a:pt x="352" y="173"/>
                </a:lnTo>
                <a:lnTo>
                  <a:pt x="352" y="173"/>
                </a:lnTo>
                <a:lnTo>
                  <a:pt x="352" y="174"/>
                </a:lnTo>
                <a:lnTo>
                  <a:pt x="352" y="174"/>
                </a:lnTo>
                <a:lnTo>
                  <a:pt x="352" y="174"/>
                </a:lnTo>
                <a:lnTo>
                  <a:pt x="352" y="174"/>
                </a:lnTo>
                <a:lnTo>
                  <a:pt x="352" y="175"/>
                </a:lnTo>
                <a:lnTo>
                  <a:pt x="352" y="175"/>
                </a:lnTo>
                <a:lnTo>
                  <a:pt x="352" y="175"/>
                </a:lnTo>
                <a:lnTo>
                  <a:pt x="352" y="176"/>
                </a:lnTo>
                <a:lnTo>
                  <a:pt x="351" y="176"/>
                </a:lnTo>
                <a:lnTo>
                  <a:pt x="351" y="176"/>
                </a:lnTo>
                <a:lnTo>
                  <a:pt x="351" y="176"/>
                </a:lnTo>
                <a:lnTo>
                  <a:pt x="351" y="176"/>
                </a:lnTo>
                <a:lnTo>
                  <a:pt x="351" y="176"/>
                </a:lnTo>
                <a:lnTo>
                  <a:pt x="351" y="177"/>
                </a:lnTo>
                <a:lnTo>
                  <a:pt x="351" y="177"/>
                </a:lnTo>
                <a:lnTo>
                  <a:pt x="351" y="177"/>
                </a:lnTo>
                <a:lnTo>
                  <a:pt x="350" y="177"/>
                </a:lnTo>
                <a:lnTo>
                  <a:pt x="350" y="177"/>
                </a:lnTo>
                <a:lnTo>
                  <a:pt x="350" y="178"/>
                </a:lnTo>
                <a:lnTo>
                  <a:pt x="350" y="178"/>
                </a:lnTo>
                <a:lnTo>
                  <a:pt x="350" y="178"/>
                </a:lnTo>
                <a:lnTo>
                  <a:pt x="350" y="178"/>
                </a:lnTo>
                <a:lnTo>
                  <a:pt x="350" y="178"/>
                </a:lnTo>
                <a:lnTo>
                  <a:pt x="350" y="179"/>
                </a:lnTo>
                <a:lnTo>
                  <a:pt x="350" y="179"/>
                </a:lnTo>
                <a:lnTo>
                  <a:pt x="350" y="179"/>
                </a:lnTo>
                <a:lnTo>
                  <a:pt x="350" y="179"/>
                </a:lnTo>
                <a:lnTo>
                  <a:pt x="350" y="179"/>
                </a:lnTo>
                <a:lnTo>
                  <a:pt x="350" y="179"/>
                </a:lnTo>
                <a:lnTo>
                  <a:pt x="350" y="179"/>
                </a:lnTo>
                <a:lnTo>
                  <a:pt x="350" y="180"/>
                </a:lnTo>
                <a:lnTo>
                  <a:pt x="350" y="180"/>
                </a:lnTo>
                <a:lnTo>
                  <a:pt x="350" y="180"/>
                </a:lnTo>
                <a:lnTo>
                  <a:pt x="350" y="180"/>
                </a:lnTo>
                <a:lnTo>
                  <a:pt x="350" y="180"/>
                </a:lnTo>
                <a:lnTo>
                  <a:pt x="350" y="180"/>
                </a:lnTo>
                <a:lnTo>
                  <a:pt x="349" y="180"/>
                </a:lnTo>
                <a:lnTo>
                  <a:pt x="349" y="180"/>
                </a:lnTo>
                <a:lnTo>
                  <a:pt x="349" y="180"/>
                </a:lnTo>
                <a:lnTo>
                  <a:pt x="349" y="181"/>
                </a:lnTo>
                <a:lnTo>
                  <a:pt x="348" y="181"/>
                </a:lnTo>
                <a:lnTo>
                  <a:pt x="348" y="181"/>
                </a:lnTo>
                <a:lnTo>
                  <a:pt x="348" y="181"/>
                </a:lnTo>
                <a:lnTo>
                  <a:pt x="348" y="182"/>
                </a:lnTo>
                <a:lnTo>
                  <a:pt x="348" y="182"/>
                </a:lnTo>
                <a:lnTo>
                  <a:pt x="348" y="182"/>
                </a:lnTo>
                <a:lnTo>
                  <a:pt x="348" y="182"/>
                </a:lnTo>
                <a:lnTo>
                  <a:pt x="348" y="182"/>
                </a:lnTo>
                <a:lnTo>
                  <a:pt x="347" y="183"/>
                </a:lnTo>
                <a:lnTo>
                  <a:pt x="347" y="183"/>
                </a:lnTo>
                <a:lnTo>
                  <a:pt x="347" y="183"/>
                </a:lnTo>
                <a:lnTo>
                  <a:pt x="348" y="183"/>
                </a:lnTo>
                <a:lnTo>
                  <a:pt x="348" y="183"/>
                </a:lnTo>
                <a:lnTo>
                  <a:pt x="348" y="183"/>
                </a:lnTo>
                <a:lnTo>
                  <a:pt x="348" y="183"/>
                </a:lnTo>
                <a:lnTo>
                  <a:pt x="349" y="183"/>
                </a:lnTo>
                <a:lnTo>
                  <a:pt x="349" y="184"/>
                </a:lnTo>
                <a:lnTo>
                  <a:pt x="349" y="184"/>
                </a:lnTo>
                <a:lnTo>
                  <a:pt x="350" y="184"/>
                </a:lnTo>
                <a:lnTo>
                  <a:pt x="350" y="184"/>
                </a:lnTo>
                <a:lnTo>
                  <a:pt x="350" y="184"/>
                </a:lnTo>
                <a:lnTo>
                  <a:pt x="350" y="184"/>
                </a:lnTo>
                <a:lnTo>
                  <a:pt x="350" y="184"/>
                </a:lnTo>
                <a:lnTo>
                  <a:pt x="350" y="185"/>
                </a:lnTo>
                <a:lnTo>
                  <a:pt x="350" y="185"/>
                </a:lnTo>
                <a:lnTo>
                  <a:pt x="350" y="185"/>
                </a:lnTo>
                <a:lnTo>
                  <a:pt x="350" y="185"/>
                </a:lnTo>
                <a:lnTo>
                  <a:pt x="350" y="185"/>
                </a:lnTo>
                <a:lnTo>
                  <a:pt x="350" y="185"/>
                </a:lnTo>
                <a:lnTo>
                  <a:pt x="349" y="186"/>
                </a:lnTo>
                <a:lnTo>
                  <a:pt x="349" y="186"/>
                </a:lnTo>
                <a:lnTo>
                  <a:pt x="349" y="186"/>
                </a:lnTo>
                <a:lnTo>
                  <a:pt x="349" y="186"/>
                </a:lnTo>
                <a:lnTo>
                  <a:pt x="348" y="186"/>
                </a:lnTo>
                <a:lnTo>
                  <a:pt x="348" y="186"/>
                </a:lnTo>
                <a:lnTo>
                  <a:pt x="348" y="186"/>
                </a:lnTo>
                <a:lnTo>
                  <a:pt x="348" y="186"/>
                </a:lnTo>
                <a:lnTo>
                  <a:pt x="348" y="186"/>
                </a:lnTo>
                <a:lnTo>
                  <a:pt x="348" y="186"/>
                </a:lnTo>
                <a:lnTo>
                  <a:pt x="347" y="186"/>
                </a:lnTo>
                <a:lnTo>
                  <a:pt x="347" y="186"/>
                </a:lnTo>
                <a:lnTo>
                  <a:pt x="347" y="186"/>
                </a:lnTo>
                <a:lnTo>
                  <a:pt x="346" y="186"/>
                </a:lnTo>
                <a:lnTo>
                  <a:pt x="346" y="186"/>
                </a:lnTo>
                <a:lnTo>
                  <a:pt x="346" y="186"/>
                </a:lnTo>
                <a:lnTo>
                  <a:pt x="346" y="186"/>
                </a:lnTo>
                <a:lnTo>
                  <a:pt x="346" y="186"/>
                </a:lnTo>
                <a:lnTo>
                  <a:pt x="346" y="186"/>
                </a:lnTo>
                <a:lnTo>
                  <a:pt x="346" y="187"/>
                </a:lnTo>
                <a:lnTo>
                  <a:pt x="347" y="188"/>
                </a:lnTo>
                <a:lnTo>
                  <a:pt x="347" y="188"/>
                </a:lnTo>
                <a:lnTo>
                  <a:pt x="347" y="188"/>
                </a:lnTo>
                <a:lnTo>
                  <a:pt x="347" y="188"/>
                </a:lnTo>
                <a:lnTo>
                  <a:pt x="347" y="188"/>
                </a:lnTo>
                <a:lnTo>
                  <a:pt x="347" y="189"/>
                </a:lnTo>
                <a:lnTo>
                  <a:pt x="347" y="189"/>
                </a:lnTo>
                <a:lnTo>
                  <a:pt x="346" y="190"/>
                </a:lnTo>
                <a:lnTo>
                  <a:pt x="346" y="190"/>
                </a:lnTo>
                <a:lnTo>
                  <a:pt x="346" y="190"/>
                </a:lnTo>
                <a:lnTo>
                  <a:pt x="345" y="190"/>
                </a:lnTo>
                <a:lnTo>
                  <a:pt x="345" y="190"/>
                </a:lnTo>
                <a:lnTo>
                  <a:pt x="345" y="190"/>
                </a:lnTo>
                <a:lnTo>
                  <a:pt x="345" y="191"/>
                </a:lnTo>
                <a:lnTo>
                  <a:pt x="345" y="191"/>
                </a:lnTo>
                <a:lnTo>
                  <a:pt x="345" y="191"/>
                </a:lnTo>
                <a:lnTo>
                  <a:pt x="345" y="191"/>
                </a:lnTo>
                <a:lnTo>
                  <a:pt x="345" y="192"/>
                </a:lnTo>
                <a:lnTo>
                  <a:pt x="345" y="192"/>
                </a:lnTo>
                <a:lnTo>
                  <a:pt x="344" y="192"/>
                </a:lnTo>
                <a:lnTo>
                  <a:pt x="344" y="192"/>
                </a:lnTo>
                <a:lnTo>
                  <a:pt x="344" y="192"/>
                </a:lnTo>
                <a:lnTo>
                  <a:pt x="344" y="192"/>
                </a:lnTo>
                <a:lnTo>
                  <a:pt x="344" y="192"/>
                </a:lnTo>
                <a:lnTo>
                  <a:pt x="343" y="192"/>
                </a:lnTo>
                <a:lnTo>
                  <a:pt x="343" y="192"/>
                </a:lnTo>
                <a:lnTo>
                  <a:pt x="343" y="192"/>
                </a:lnTo>
                <a:lnTo>
                  <a:pt x="343" y="192"/>
                </a:lnTo>
                <a:lnTo>
                  <a:pt x="343" y="191"/>
                </a:lnTo>
                <a:lnTo>
                  <a:pt x="343" y="191"/>
                </a:lnTo>
                <a:lnTo>
                  <a:pt x="342" y="191"/>
                </a:lnTo>
                <a:lnTo>
                  <a:pt x="342" y="191"/>
                </a:lnTo>
                <a:lnTo>
                  <a:pt x="342" y="192"/>
                </a:lnTo>
                <a:lnTo>
                  <a:pt x="342" y="192"/>
                </a:lnTo>
                <a:lnTo>
                  <a:pt x="341" y="192"/>
                </a:lnTo>
                <a:lnTo>
                  <a:pt x="341" y="192"/>
                </a:lnTo>
                <a:lnTo>
                  <a:pt x="341" y="192"/>
                </a:lnTo>
                <a:lnTo>
                  <a:pt x="341" y="193"/>
                </a:lnTo>
                <a:lnTo>
                  <a:pt x="341" y="193"/>
                </a:lnTo>
                <a:lnTo>
                  <a:pt x="341" y="193"/>
                </a:lnTo>
                <a:lnTo>
                  <a:pt x="340" y="193"/>
                </a:lnTo>
                <a:lnTo>
                  <a:pt x="340" y="193"/>
                </a:lnTo>
                <a:lnTo>
                  <a:pt x="340" y="194"/>
                </a:lnTo>
                <a:lnTo>
                  <a:pt x="340" y="194"/>
                </a:lnTo>
                <a:lnTo>
                  <a:pt x="340" y="194"/>
                </a:lnTo>
                <a:lnTo>
                  <a:pt x="340" y="194"/>
                </a:lnTo>
                <a:lnTo>
                  <a:pt x="340" y="193"/>
                </a:lnTo>
                <a:lnTo>
                  <a:pt x="339" y="193"/>
                </a:lnTo>
                <a:lnTo>
                  <a:pt x="339" y="193"/>
                </a:lnTo>
                <a:lnTo>
                  <a:pt x="339" y="194"/>
                </a:lnTo>
                <a:lnTo>
                  <a:pt x="339" y="194"/>
                </a:lnTo>
                <a:lnTo>
                  <a:pt x="339" y="194"/>
                </a:lnTo>
                <a:lnTo>
                  <a:pt x="339" y="195"/>
                </a:lnTo>
                <a:lnTo>
                  <a:pt x="339" y="195"/>
                </a:lnTo>
                <a:lnTo>
                  <a:pt x="339" y="195"/>
                </a:lnTo>
                <a:lnTo>
                  <a:pt x="338" y="196"/>
                </a:lnTo>
                <a:lnTo>
                  <a:pt x="338" y="196"/>
                </a:lnTo>
                <a:lnTo>
                  <a:pt x="339" y="196"/>
                </a:lnTo>
                <a:lnTo>
                  <a:pt x="339" y="196"/>
                </a:lnTo>
                <a:lnTo>
                  <a:pt x="339" y="196"/>
                </a:lnTo>
                <a:lnTo>
                  <a:pt x="338" y="196"/>
                </a:lnTo>
                <a:lnTo>
                  <a:pt x="338" y="196"/>
                </a:lnTo>
                <a:lnTo>
                  <a:pt x="338" y="196"/>
                </a:lnTo>
                <a:lnTo>
                  <a:pt x="337" y="196"/>
                </a:lnTo>
                <a:lnTo>
                  <a:pt x="337" y="196"/>
                </a:lnTo>
                <a:lnTo>
                  <a:pt x="337" y="196"/>
                </a:lnTo>
                <a:lnTo>
                  <a:pt x="337" y="195"/>
                </a:lnTo>
                <a:lnTo>
                  <a:pt x="337" y="195"/>
                </a:lnTo>
                <a:lnTo>
                  <a:pt x="336" y="195"/>
                </a:lnTo>
                <a:lnTo>
                  <a:pt x="336" y="195"/>
                </a:lnTo>
                <a:lnTo>
                  <a:pt x="336" y="196"/>
                </a:lnTo>
                <a:lnTo>
                  <a:pt x="336" y="196"/>
                </a:lnTo>
                <a:lnTo>
                  <a:pt x="335" y="196"/>
                </a:lnTo>
                <a:lnTo>
                  <a:pt x="335" y="196"/>
                </a:lnTo>
                <a:lnTo>
                  <a:pt x="334" y="196"/>
                </a:lnTo>
                <a:lnTo>
                  <a:pt x="334" y="196"/>
                </a:lnTo>
                <a:lnTo>
                  <a:pt x="334" y="196"/>
                </a:lnTo>
                <a:lnTo>
                  <a:pt x="334" y="196"/>
                </a:lnTo>
                <a:lnTo>
                  <a:pt x="333" y="196"/>
                </a:lnTo>
                <a:lnTo>
                  <a:pt x="333" y="196"/>
                </a:lnTo>
                <a:lnTo>
                  <a:pt x="333" y="196"/>
                </a:lnTo>
                <a:lnTo>
                  <a:pt x="333" y="197"/>
                </a:lnTo>
                <a:lnTo>
                  <a:pt x="333" y="197"/>
                </a:lnTo>
                <a:lnTo>
                  <a:pt x="333" y="197"/>
                </a:lnTo>
                <a:lnTo>
                  <a:pt x="332" y="198"/>
                </a:lnTo>
                <a:lnTo>
                  <a:pt x="332" y="198"/>
                </a:lnTo>
                <a:lnTo>
                  <a:pt x="332" y="198"/>
                </a:lnTo>
                <a:lnTo>
                  <a:pt x="331" y="199"/>
                </a:lnTo>
                <a:lnTo>
                  <a:pt x="331" y="199"/>
                </a:lnTo>
                <a:lnTo>
                  <a:pt x="331" y="199"/>
                </a:lnTo>
                <a:lnTo>
                  <a:pt x="331" y="198"/>
                </a:lnTo>
                <a:lnTo>
                  <a:pt x="330" y="198"/>
                </a:lnTo>
                <a:lnTo>
                  <a:pt x="330" y="199"/>
                </a:lnTo>
                <a:lnTo>
                  <a:pt x="330" y="199"/>
                </a:lnTo>
                <a:lnTo>
                  <a:pt x="330" y="199"/>
                </a:lnTo>
                <a:lnTo>
                  <a:pt x="330" y="199"/>
                </a:lnTo>
                <a:lnTo>
                  <a:pt x="330" y="199"/>
                </a:lnTo>
                <a:lnTo>
                  <a:pt x="330" y="199"/>
                </a:lnTo>
                <a:lnTo>
                  <a:pt x="330" y="199"/>
                </a:lnTo>
                <a:lnTo>
                  <a:pt x="331" y="200"/>
                </a:lnTo>
                <a:lnTo>
                  <a:pt x="331" y="200"/>
                </a:lnTo>
                <a:lnTo>
                  <a:pt x="331" y="200"/>
                </a:lnTo>
                <a:lnTo>
                  <a:pt x="331" y="200"/>
                </a:lnTo>
                <a:lnTo>
                  <a:pt x="331" y="200"/>
                </a:lnTo>
                <a:lnTo>
                  <a:pt x="331" y="200"/>
                </a:lnTo>
                <a:lnTo>
                  <a:pt x="331" y="201"/>
                </a:lnTo>
                <a:lnTo>
                  <a:pt x="331" y="201"/>
                </a:lnTo>
                <a:lnTo>
                  <a:pt x="331" y="201"/>
                </a:lnTo>
                <a:lnTo>
                  <a:pt x="330" y="201"/>
                </a:lnTo>
                <a:lnTo>
                  <a:pt x="330" y="201"/>
                </a:lnTo>
                <a:lnTo>
                  <a:pt x="330" y="201"/>
                </a:lnTo>
                <a:lnTo>
                  <a:pt x="330" y="201"/>
                </a:lnTo>
                <a:lnTo>
                  <a:pt x="330" y="202"/>
                </a:lnTo>
                <a:lnTo>
                  <a:pt x="330" y="202"/>
                </a:lnTo>
                <a:lnTo>
                  <a:pt x="330" y="202"/>
                </a:lnTo>
                <a:lnTo>
                  <a:pt x="330" y="202"/>
                </a:lnTo>
                <a:lnTo>
                  <a:pt x="330" y="202"/>
                </a:lnTo>
                <a:lnTo>
                  <a:pt x="330" y="203"/>
                </a:lnTo>
                <a:lnTo>
                  <a:pt x="330" y="203"/>
                </a:lnTo>
                <a:lnTo>
                  <a:pt x="331" y="203"/>
                </a:lnTo>
                <a:lnTo>
                  <a:pt x="331" y="203"/>
                </a:lnTo>
                <a:lnTo>
                  <a:pt x="331" y="203"/>
                </a:lnTo>
                <a:lnTo>
                  <a:pt x="331" y="203"/>
                </a:lnTo>
                <a:lnTo>
                  <a:pt x="331" y="204"/>
                </a:lnTo>
                <a:lnTo>
                  <a:pt x="331" y="204"/>
                </a:lnTo>
                <a:lnTo>
                  <a:pt x="331" y="204"/>
                </a:lnTo>
                <a:lnTo>
                  <a:pt x="332" y="205"/>
                </a:lnTo>
                <a:lnTo>
                  <a:pt x="332" y="205"/>
                </a:lnTo>
                <a:lnTo>
                  <a:pt x="331" y="205"/>
                </a:lnTo>
                <a:lnTo>
                  <a:pt x="331" y="205"/>
                </a:lnTo>
                <a:lnTo>
                  <a:pt x="331" y="205"/>
                </a:lnTo>
                <a:lnTo>
                  <a:pt x="330" y="205"/>
                </a:lnTo>
                <a:lnTo>
                  <a:pt x="330" y="206"/>
                </a:lnTo>
                <a:lnTo>
                  <a:pt x="330" y="206"/>
                </a:lnTo>
                <a:lnTo>
                  <a:pt x="330" y="206"/>
                </a:lnTo>
                <a:lnTo>
                  <a:pt x="330" y="207"/>
                </a:lnTo>
                <a:lnTo>
                  <a:pt x="330" y="207"/>
                </a:lnTo>
                <a:lnTo>
                  <a:pt x="330" y="207"/>
                </a:lnTo>
                <a:lnTo>
                  <a:pt x="330" y="207"/>
                </a:lnTo>
                <a:lnTo>
                  <a:pt x="330" y="208"/>
                </a:lnTo>
                <a:lnTo>
                  <a:pt x="330" y="208"/>
                </a:lnTo>
                <a:lnTo>
                  <a:pt x="330" y="208"/>
                </a:lnTo>
                <a:lnTo>
                  <a:pt x="330" y="208"/>
                </a:lnTo>
                <a:lnTo>
                  <a:pt x="330" y="209"/>
                </a:lnTo>
                <a:lnTo>
                  <a:pt x="330" y="209"/>
                </a:lnTo>
                <a:lnTo>
                  <a:pt x="330" y="209"/>
                </a:lnTo>
                <a:lnTo>
                  <a:pt x="330" y="210"/>
                </a:lnTo>
                <a:lnTo>
                  <a:pt x="329" y="210"/>
                </a:lnTo>
                <a:lnTo>
                  <a:pt x="329" y="210"/>
                </a:lnTo>
                <a:lnTo>
                  <a:pt x="329" y="211"/>
                </a:lnTo>
                <a:lnTo>
                  <a:pt x="329" y="211"/>
                </a:lnTo>
                <a:lnTo>
                  <a:pt x="329" y="211"/>
                </a:lnTo>
                <a:lnTo>
                  <a:pt x="328" y="211"/>
                </a:lnTo>
                <a:lnTo>
                  <a:pt x="328" y="211"/>
                </a:lnTo>
                <a:lnTo>
                  <a:pt x="328" y="211"/>
                </a:lnTo>
                <a:lnTo>
                  <a:pt x="328" y="211"/>
                </a:lnTo>
                <a:lnTo>
                  <a:pt x="328" y="211"/>
                </a:lnTo>
                <a:lnTo>
                  <a:pt x="328" y="212"/>
                </a:lnTo>
                <a:lnTo>
                  <a:pt x="328" y="212"/>
                </a:lnTo>
                <a:lnTo>
                  <a:pt x="328" y="212"/>
                </a:lnTo>
                <a:lnTo>
                  <a:pt x="328" y="213"/>
                </a:lnTo>
                <a:lnTo>
                  <a:pt x="328" y="213"/>
                </a:lnTo>
                <a:lnTo>
                  <a:pt x="328" y="213"/>
                </a:lnTo>
                <a:lnTo>
                  <a:pt x="328" y="213"/>
                </a:lnTo>
                <a:lnTo>
                  <a:pt x="327" y="213"/>
                </a:lnTo>
                <a:lnTo>
                  <a:pt x="327" y="213"/>
                </a:lnTo>
                <a:lnTo>
                  <a:pt x="327" y="213"/>
                </a:lnTo>
                <a:lnTo>
                  <a:pt x="327" y="212"/>
                </a:lnTo>
                <a:lnTo>
                  <a:pt x="327" y="212"/>
                </a:lnTo>
                <a:lnTo>
                  <a:pt x="327" y="212"/>
                </a:lnTo>
                <a:lnTo>
                  <a:pt x="327" y="212"/>
                </a:lnTo>
                <a:lnTo>
                  <a:pt x="326" y="212"/>
                </a:lnTo>
                <a:lnTo>
                  <a:pt x="326" y="212"/>
                </a:lnTo>
                <a:lnTo>
                  <a:pt x="326" y="212"/>
                </a:lnTo>
                <a:lnTo>
                  <a:pt x="326" y="212"/>
                </a:lnTo>
                <a:lnTo>
                  <a:pt x="326" y="212"/>
                </a:lnTo>
                <a:lnTo>
                  <a:pt x="326" y="213"/>
                </a:lnTo>
                <a:lnTo>
                  <a:pt x="326" y="213"/>
                </a:lnTo>
                <a:lnTo>
                  <a:pt x="326" y="213"/>
                </a:lnTo>
                <a:lnTo>
                  <a:pt x="326" y="214"/>
                </a:lnTo>
                <a:lnTo>
                  <a:pt x="326" y="214"/>
                </a:lnTo>
                <a:lnTo>
                  <a:pt x="326" y="214"/>
                </a:lnTo>
                <a:lnTo>
                  <a:pt x="326" y="214"/>
                </a:lnTo>
                <a:lnTo>
                  <a:pt x="326" y="214"/>
                </a:lnTo>
                <a:lnTo>
                  <a:pt x="327" y="214"/>
                </a:lnTo>
                <a:lnTo>
                  <a:pt x="327" y="214"/>
                </a:lnTo>
                <a:lnTo>
                  <a:pt x="327" y="214"/>
                </a:lnTo>
                <a:lnTo>
                  <a:pt x="327" y="214"/>
                </a:lnTo>
                <a:lnTo>
                  <a:pt x="327" y="215"/>
                </a:lnTo>
                <a:lnTo>
                  <a:pt x="327" y="215"/>
                </a:lnTo>
                <a:lnTo>
                  <a:pt x="327" y="215"/>
                </a:lnTo>
                <a:lnTo>
                  <a:pt x="327" y="215"/>
                </a:lnTo>
                <a:lnTo>
                  <a:pt x="327" y="215"/>
                </a:lnTo>
                <a:lnTo>
                  <a:pt x="327" y="215"/>
                </a:lnTo>
                <a:lnTo>
                  <a:pt x="327" y="215"/>
                </a:lnTo>
                <a:lnTo>
                  <a:pt x="327" y="215"/>
                </a:lnTo>
                <a:lnTo>
                  <a:pt x="327" y="215"/>
                </a:lnTo>
                <a:lnTo>
                  <a:pt x="327" y="215"/>
                </a:lnTo>
                <a:lnTo>
                  <a:pt x="327" y="215"/>
                </a:lnTo>
                <a:lnTo>
                  <a:pt x="327" y="215"/>
                </a:lnTo>
                <a:lnTo>
                  <a:pt x="327" y="215"/>
                </a:lnTo>
                <a:lnTo>
                  <a:pt x="326" y="215"/>
                </a:lnTo>
                <a:lnTo>
                  <a:pt x="326" y="216"/>
                </a:lnTo>
                <a:lnTo>
                  <a:pt x="326" y="216"/>
                </a:lnTo>
                <a:lnTo>
                  <a:pt x="326" y="216"/>
                </a:lnTo>
                <a:lnTo>
                  <a:pt x="326" y="216"/>
                </a:lnTo>
                <a:lnTo>
                  <a:pt x="326" y="216"/>
                </a:lnTo>
                <a:lnTo>
                  <a:pt x="326" y="216"/>
                </a:lnTo>
                <a:lnTo>
                  <a:pt x="326" y="216"/>
                </a:lnTo>
                <a:lnTo>
                  <a:pt x="326" y="217"/>
                </a:lnTo>
                <a:lnTo>
                  <a:pt x="325" y="217"/>
                </a:lnTo>
                <a:lnTo>
                  <a:pt x="325" y="217"/>
                </a:lnTo>
                <a:lnTo>
                  <a:pt x="325" y="217"/>
                </a:lnTo>
                <a:lnTo>
                  <a:pt x="326" y="218"/>
                </a:lnTo>
                <a:lnTo>
                  <a:pt x="326" y="218"/>
                </a:lnTo>
                <a:lnTo>
                  <a:pt x="326" y="218"/>
                </a:lnTo>
                <a:lnTo>
                  <a:pt x="326" y="218"/>
                </a:lnTo>
                <a:lnTo>
                  <a:pt x="325" y="218"/>
                </a:lnTo>
                <a:lnTo>
                  <a:pt x="325" y="218"/>
                </a:lnTo>
                <a:lnTo>
                  <a:pt x="325" y="218"/>
                </a:lnTo>
                <a:lnTo>
                  <a:pt x="325" y="218"/>
                </a:lnTo>
                <a:lnTo>
                  <a:pt x="325" y="218"/>
                </a:lnTo>
                <a:lnTo>
                  <a:pt x="325" y="218"/>
                </a:lnTo>
                <a:lnTo>
                  <a:pt x="325" y="218"/>
                </a:lnTo>
                <a:lnTo>
                  <a:pt x="325" y="218"/>
                </a:lnTo>
                <a:lnTo>
                  <a:pt x="325" y="218"/>
                </a:lnTo>
                <a:lnTo>
                  <a:pt x="325" y="219"/>
                </a:lnTo>
                <a:lnTo>
                  <a:pt x="325" y="219"/>
                </a:lnTo>
                <a:lnTo>
                  <a:pt x="324" y="219"/>
                </a:lnTo>
                <a:lnTo>
                  <a:pt x="324" y="219"/>
                </a:lnTo>
                <a:lnTo>
                  <a:pt x="324" y="219"/>
                </a:lnTo>
                <a:lnTo>
                  <a:pt x="324" y="219"/>
                </a:lnTo>
                <a:lnTo>
                  <a:pt x="324" y="219"/>
                </a:lnTo>
                <a:lnTo>
                  <a:pt x="324" y="219"/>
                </a:lnTo>
                <a:lnTo>
                  <a:pt x="324" y="219"/>
                </a:lnTo>
                <a:lnTo>
                  <a:pt x="324" y="220"/>
                </a:lnTo>
                <a:lnTo>
                  <a:pt x="324" y="220"/>
                </a:lnTo>
                <a:lnTo>
                  <a:pt x="324" y="220"/>
                </a:lnTo>
                <a:lnTo>
                  <a:pt x="324" y="220"/>
                </a:lnTo>
                <a:lnTo>
                  <a:pt x="324" y="220"/>
                </a:lnTo>
                <a:lnTo>
                  <a:pt x="325" y="221"/>
                </a:lnTo>
                <a:lnTo>
                  <a:pt x="325" y="221"/>
                </a:lnTo>
                <a:lnTo>
                  <a:pt x="325" y="221"/>
                </a:lnTo>
                <a:lnTo>
                  <a:pt x="325" y="222"/>
                </a:lnTo>
                <a:lnTo>
                  <a:pt x="325" y="222"/>
                </a:lnTo>
                <a:lnTo>
                  <a:pt x="325" y="222"/>
                </a:lnTo>
                <a:lnTo>
                  <a:pt x="325" y="223"/>
                </a:lnTo>
                <a:lnTo>
                  <a:pt x="325" y="223"/>
                </a:lnTo>
                <a:lnTo>
                  <a:pt x="326" y="223"/>
                </a:lnTo>
                <a:lnTo>
                  <a:pt x="326" y="223"/>
                </a:lnTo>
                <a:lnTo>
                  <a:pt x="326" y="223"/>
                </a:lnTo>
                <a:lnTo>
                  <a:pt x="326" y="223"/>
                </a:lnTo>
                <a:lnTo>
                  <a:pt x="326" y="223"/>
                </a:lnTo>
                <a:lnTo>
                  <a:pt x="326" y="223"/>
                </a:lnTo>
                <a:lnTo>
                  <a:pt x="327" y="223"/>
                </a:lnTo>
                <a:lnTo>
                  <a:pt x="327" y="223"/>
                </a:lnTo>
                <a:lnTo>
                  <a:pt x="327" y="223"/>
                </a:lnTo>
                <a:lnTo>
                  <a:pt x="327" y="223"/>
                </a:lnTo>
                <a:lnTo>
                  <a:pt x="327" y="223"/>
                </a:lnTo>
                <a:lnTo>
                  <a:pt x="327" y="224"/>
                </a:lnTo>
                <a:lnTo>
                  <a:pt x="327" y="224"/>
                </a:lnTo>
                <a:lnTo>
                  <a:pt x="327" y="224"/>
                </a:lnTo>
                <a:lnTo>
                  <a:pt x="327" y="224"/>
                </a:lnTo>
                <a:lnTo>
                  <a:pt x="327" y="224"/>
                </a:lnTo>
                <a:lnTo>
                  <a:pt x="327" y="224"/>
                </a:lnTo>
                <a:lnTo>
                  <a:pt x="328" y="224"/>
                </a:lnTo>
                <a:lnTo>
                  <a:pt x="328" y="225"/>
                </a:lnTo>
                <a:lnTo>
                  <a:pt x="328" y="225"/>
                </a:lnTo>
                <a:lnTo>
                  <a:pt x="327" y="225"/>
                </a:lnTo>
                <a:lnTo>
                  <a:pt x="327" y="225"/>
                </a:lnTo>
                <a:lnTo>
                  <a:pt x="327" y="225"/>
                </a:lnTo>
                <a:lnTo>
                  <a:pt x="327" y="226"/>
                </a:lnTo>
                <a:lnTo>
                  <a:pt x="327" y="226"/>
                </a:lnTo>
                <a:lnTo>
                  <a:pt x="327" y="226"/>
                </a:lnTo>
                <a:lnTo>
                  <a:pt x="327" y="227"/>
                </a:lnTo>
                <a:lnTo>
                  <a:pt x="328" y="227"/>
                </a:lnTo>
                <a:lnTo>
                  <a:pt x="328" y="227"/>
                </a:lnTo>
                <a:lnTo>
                  <a:pt x="328" y="227"/>
                </a:lnTo>
                <a:lnTo>
                  <a:pt x="328" y="227"/>
                </a:lnTo>
                <a:lnTo>
                  <a:pt x="328" y="228"/>
                </a:lnTo>
                <a:lnTo>
                  <a:pt x="328" y="228"/>
                </a:lnTo>
                <a:lnTo>
                  <a:pt x="328" y="228"/>
                </a:lnTo>
                <a:lnTo>
                  <a:pt x="328" y="229"/>
                </a:lnTo>
                <a:lnTo>
                  <a:pt x="328" y="229"/>
                </a:lnTo>
                <a:lnTo>
                  <a:pt x="328" y="229"/>
                </a:lnTo>
                <a:lnTo>
                  <a:pt x="328" y="229"/>
                </a:lnTo>
                <a:lnTo>
                  <a:pt x="328" y="229"/>
                </a:lnTo>
                <a:lnTo>
                  <a:pt x="327" y="229"/>
                </a:lnTo>
                <a:lnTo>
                  <a:pt x="327" y="229"/>
                </a:lnTo>
                <a:lnTo>
                  <a:pt x="326" y="229"/>
                </a:lnTo>
                <a:lnTo>
                  <a:pt x="326" y="229"/>
                </a:lnTo>
                <a:lnTo>
                  <a:pt x="326" y="229"/>
                </a:lnTo>
                <a:lnTo>
                  <a:pt x="326" y="230"/>
                </a:lnTo>
                <a:lnTo>
                  <a:pt x="325" y="230"/>
                </a:lnTo>
                <a:lnTo>
                  <a:pt x="325" y="230"/>
                </a:lnTo>
                <a:lnTo>
                  <a:pt x="326" y="231"/>
                </a:lnTo>
                <a:lnTo>
                  <a:pt x="326" y="231"/>
                </a:lnTo>
                <a:lnTo>
                  <a:pt x="326" y="232"/>
                </a:lnTo>
                <a:lnTo>
                  <a:pt x="326" y="232"/>
                </a:lnTo>
                <a:lnTo>
                  <a:pt x="326" y="232"/>
                </a:lnTo>
                <a:lnTo>
                  <a:pt x="326" y="233"/>
                </a:lnTo>
                <a:lnTo>
                  <a:pt x="325" y="233"/>
                </a:lnTo>
                <a:lnTo>
                  <a:pt x="325" y="234"/>
                </a:lnTo>
                <a:lnTo>
                  <a:pt x="325" y="234"/>
                </a:lnTo>
                <a:lnTo>
                  <a:pt x="325" y="234"/>
                </a:lnTo>
                <a:lnTo>
                  <a:pt x="325" y="234"/>
                </a:lnTo>
                <a:lnTo>
                  <a:pt x="325" y="235"/>
                </a:lnTo>
                <a:lnTo>
                  <a:pt x="326" y="235"/>
                </a:lnTo>
                <a:lnTo>
                  <a:pt x="326" y="235"/>
                </a:lnTo>
                <a:lnTo>
                  <a:pt x="327" y="236"/>
                </a:lnTo>
                <a:lnTo>
                  <a:pt x="327" y="236"/>
                </a:lnTo>
                <a:lnTo>
                  <a:pt x="327" y="236"/>
                </a:lnTo>
                <a:lnTo>
                  <a:pt x="327" y="237"/>
                </a:lnTo>
                <a:lnTo>
                  <a:pt x="327" y="237"/>
                </a:lnTo>
                <a:lnTo>
                  <a:pt x="327" y="237"/>
                </a:lnTo>
                <a:lnTo>
                  <a:pt x="327" y="237"/>
                </a:lnTo>
                <a:lnTo>
                  <a:pt x="327" y="237"/>
                </a:lnTo>
                <a:lnTo>
                  <a:pt x="327" y="238"/>
                </a:lnTo>
                <a:lnTo>
                  <a:pt x="327" y="238"/>
                </a:lnTo>
                <a:lnTo>
                  <a:pt x="327" y="238"/>
                </a:lnTo>
                <a:lnTo>
                  <a:pt x="327" y="238"/>
                </a:lnTo>
                <a:lnTo>
                  <a:pt x="327" y="238"/>
                </a:lnTo>
                <a:lnTo>
                  <a:pt x="327" y="238"/>
                </a:lnTo>
                <a:lnTo>
                  <a:pt x="327" y="238"/>
                </a:lnTo>
                <a:lnTo>
                  <a:pt x="327" y="238"/>
                </a:lnTo>
                <a:lnTo>
                  <a:pt x="327" y="238"/>
                </a:lnTo>
                <a:lnTo>
                  <a:pt x="326" y="238"/>
                </a:lnTo>
                <a:lnTo>
                  <a:pt x="326" y="238"/>
                </a:lnTo>
                <a:lnTo>
                  <a:pt x="325" y="238"/>
                </a:lnTo>
                <a:lnTo>
                  <a:pt x="325" y="238"/>
                </a:lnTo>
                <a:lnTo>
                  <a:pt x="325" y="238"/>
                </a:lnTo>
                <a:lnTo>
                  <a:pt x="325" y="238"/>
                </a:lnTo>
                <a:lnTo>
                  <a:pt x="325" y="239"/>
                </a:lnTo>
                <a:lnTo>
                  <a:pt x="325" y="239"/>
                </a:lnTo>
                <a:lnTo>
                  <a:pt x="325" y="239"/>
                </a:lnTo>
                <a:lnTo>
                  <a:pt x="326" y="239"/>
                </a:lnTo>
                <a:lnTo>
                  <a:pt x="326" y="239"/>
                </a:lnTo>
                <a:lnTo>
                  <a:pt x="326" y="240"/>
                </a:lnTo>
                <a:lnTo>
                  <a:pt x="326" y="240"/>
                </a:lnTo>
                <a:lnTo>
                  <a:pt x="326" y="240"/>
                </a:lnTo>
                <a:lnTo>
                  <a:pt x="327" y="240"/>
                </a:lnTo>
                <a:lnTo>
                  <a:pt x="327" y="240"/>
                </a:lnTo>
                <a:lnTo>
                  <a:pt x="327" y="240"/>
                </a:lnTo>
                <a:lnTo>
                  <a:pt x="327" y="241"/>
                </a:lnTo>
                <a:lnTo>
                  <a:pt x="326" y="241"/>
                </a:lnTo>
                <a:lnTo>
                  <a:pt x="326" y="241"/>
                </a:lnTo>
                <a:lnTo>
                  <a:pt x="326" y="241"/>
                </a:lnTo>
                <a:lnTo>
                  <a:pt x="326" y="242"/>
                </a:lnTo>
                <a:lnTo>
                  <a:pt x="326" y="242"/>
                </a:lnTo>
                <a:lnTo>
                  <a:pt x="326" y="242"/>
                </a:lnTo>
                <a:lnTo>
                  <a:pt x="326" y="243"/>
                </a:lnTo>
                <a:lnTo>
                  <a:pt x="326" y="243"/>
                </a:lnTo>
                <a:lnTo>
                  <a:pt x="326" y="243"/>
                </a:lnTo>
                <a:lnTo>
                  <a:pt x="326" y="243"/>
                </a:lnTo>
                <a:lnTo>
                  <a:pt x="326" y="243"/>
                </a:lnTo>
                <a:lnTo>
                  <a:pt x="325" y="242"/>
                </a:lnTo>
                <a:lnTo>
                  <a:pt x="325" y="242"/>
                </a:lnTo>
                <a:lnTo>
                  <a:pt x="325" y="242"/>
                </a:lnTo>
                <a:lnTo>
                  <a:pt x="325" y="243"/>
                </a:lnTo>
                <a:lnTo>
                  <a:pt x="325" y="243"/>
                </a:lnTo>
                <a:lnTo>
                  <a:pt x="325" y="243"/>
                </a:lnTo>
                <a:lnTo>
                  <a:pt x="325" y="243"/>
                </a:lnTo>
                <a:lnTo>
                  <a:pt x="325" y="243"/>
                </a:lnTo>
                <a:lnTo>
                  <a:pt x="325" y="244"/>
                </a:lnTo>
                <a:lnTo>
                  <a:pt x="324" y="244"/>
                </a:lnTo>
                <a:lnTo>
                  <a:pt x="324" y="244"/>
                </a:lnTo>
                <a:lnTo>
                  <a:pt x="324" y="245"/>
                </a:lnTo>
                <a:lnTo>
                  <a:pt x="323" y="245"/>
                </a:lnTo>
                <a:lnTo>
                  <a:pt x="323" y="245"/>
                </a:lnTo>
                <a:lnTo>
                  <a:pt x="323" y="245"/>
                </a:lnTo>
                <a:lnTo>
                  <a:pt x="323" y="246"/>
                </a:lnTo>
                <a:lnTo>
                  <a:pt x="322" y="246"/>
                </a:lnTo>
                <a:lnTo>
                  <a:pt x="322" y="246"/>
                </a:lnTo>
                <a:lnTo>
                  <a:pt x="322" y="246"/>
                </a:lnTo>
                <a:lnTo>
                  <a:pt x="322" y="247"/>
                </a:lnTo>
                <a:lnTo>
                  <a:pt x="322" y="247"/>
                </a:lnTo>
                <a:lnTo>
                  <a:pt x="322" y="247"/>
                </a:lnTo>
                <a:lnTo>
                  <a:pt x="322" y="247"/>
                </a:lnTo>
                <a:lnTo>
                  <a:pt x="322" y="247"/>
                </a:lnTo>
                <a:lnTo>
                  <a:pt x="322" y="248"/>
                </a:lnTo>
                <a:lnTo>
                  <a:pt x="322" y="248"/>
                </a:lnTo>
                <a:lnTo>
                  <a:pt x="322" y="248"/>
                </a:lnTo>
                <a:lnTo>
                  <a:pt x="322" y="249"/>
                </a:lnTo>
                <a:lnTo>
                  <a:pt x="322" y="249"/>
                </a:lnTo>
                <a:lnTo>
                  <a:pt x="322" y="249"/>
                </a:lnTo>
                <a:lnTo>
                  <a:pt x="323" y="249"/>
                </a:lnTo>
                <a:lnTo>
                  <a:pt x="323" y="250"/>
                </a:lnTo>
                <a:lnTo>
                  <a:pt x="323" y="250"/>
                </a:lnTo>
                <a:lnTo>
                  <a:pt x="323" y="250"/>
                </a:lnTo>
                <a:lnTo>
                  <a:pt x="323" y="251"/>
                </a:lnTo>
                <a:lnTo>
                  <a:pt x="323" y="251"/>
                </a:lnTo>
                <a:lnTo>
                  <a:pt x="323" y="251"/>
                </a:lnTo>
                <a:lnTo>
                  <a:pt x="323" y="251"/>
                </a:lnTo>
                <a:lnTo>
                  <a:pt x="323" y="251"/>
                </a:lnTo>
                <a:lnTo>
                  <a:pt x="323" y="251"/>
                </a:lnTo>
                <a:lnTo>
                  <a:pt x="323" y="252"/>
                </a:lnTo>
                <a:lnTo>
                  <a:pt x="323" y="252"/>
                </a:lnTo>
                <a:lnTo>
                  <a:pt x="323" y="252"/>
                </a:lnTo>
                <a:lnTo>
                  <a:pt x="323" y="252"/>
                </a:lnTo>
                <a:lnTo>
                  <a:pt x="323" y="252"/>
                </a:lnTo>
                <a:lnTo>
                  <a:pt x="323" y="252"/>
                </a:lnTo>
                <a:lnTo>
                  <a:pt x="323" y="252"/>
                </a:lnTo>
                <a:lnTo>
                  <a:pt x="323" y="253"/>
                </a:lnTo>
                <a:lnTo>
                  <a:pt x="323" y="253"/>
                </a:lnTo>
                <a:lnTo>
                  <a:pt x="323" y="253"/>
                </a:lnTo>
                <a:lnTo>
                  <a:pt x="323" y="253"/>
                </a:lnTo>
                <a:lnTo>
                  <a:pt x="323" y="253"/>
                </a:lnTo>
                <a:lnTo>
                  <a:pt x="323" y="254"/>
                </a:lnTo>
                <a:lnTo>
                  <a:pt x="323" y="254"/>
                </a:lnTo>
                <a:lnTo>
                  <a:pt x="323" y="255"/>
                </a:lnTo>
                <a:lnTo>
                  <a:pt x="323" y="255"/>
                </a:lnTo>
                <a:lnTo>
                  <a:pt x="323" y="255"/>
                </a:lnTo>
                <a:lnTo>
                  <a:pt x="323" y="255"/>
                </a:lnTo>
                <a:lnTo>
                  <a:pt x="323" y="256"/>
                </a:lnTo>
                <a:lnTo>
                  <a:pt x="323" y="256"/>
                </a:lnTo>
                <a:lnTo>
                  <a:pt x="323" y="256"/>
                </a:lnTo>
                <a:lnTo>
                  <a:pt x="323" y="256"/>
                </a:lnTo>
                <a:lnTo>
                  <a:pt x="323" y="256"/>
                </a:lnTo>
                <a:lnTo>
                  <a:pt x="323" y="256"/>
                </a:lnTo>
                <a:lnTo>
                  <a:pt x="323" y="256"/>
                </a:lnTo>
                <a:lnTo>
                  <a:pt x="323" y="256"/>
                </a:lnTo>
                <a:lnTo>
                  <a:pt x="323" y="256"/>
                </a:lnTo>
                <a:lnTo>
                  <a:pt x="323" y="256"/>
                </a:lnTo>
                <a:lnTo>
                  <a:pt x="323" y="257"/>
                </a:lnTo>
                <a:lnTo>
                  <a:pt x="323" y="257"/>
                </a:lnTo>
                <a:lnTo>
                  <a:pt x="323" y="257"/>
                </a:lnTo>
                <a:lnTo>
                  <a:pt x="323" y="257"/>
                </a:lnTo>
                <a:lnTo>
                  <a:pt x="323" y="257"/>
                </a:lnTo>
                <a:lnTo>
                  <a:pt x="323" y="257"/>
                </a:lnTo>
                <a:lnTo>
                  <a:pt x="323" y="257"/>
                </a:lnTo>
                <a:lnTo>
                  <a:pt x="323" y="257"/>
                </a:lnTo>
                <a:lnTo>
                  <a:pt x="324" y="258"/>
                </a:lnTo>
                <a:lnTo>
                  <a:pt x="324" y="258"/>
                </a:lnTo>
                <a:lnTo>
                  <a:pt x="324" y="258"/>
                </a:lnTo>
                <a:lnTo>
                  <a:pt x="324" y="258"/>
                </a:lnTo>
                <a:lnTo>
                  <a:pt x="325" y="258"/>
                </a:lnTo>
                <a:lnTo>
                  <a:pt x="325" y="259"/>
                </a:lnTo>
                <a:lnTo>
                  <a:pt x="325" y="259"/>
                </a:lnTo>
                <a:lnTo>
                  <a:pt x="325" y="259"/>
                </a:lnTo>
                <a:lnTo>
                  <a:pt x="325" y="259"/>
                </a:lnTo>
                <a:lnTo>
                  <a:pt x="324" y="259"/>
                </a:lnTo>
                <a:lnTo>
                  <a:pt x="324" y="259"/>
                </a:lnTo>
                <a:lnTo>
                  <a:pt x="324" y="259"/>
                </a:lnTo>
                <a:lnTo>
                  <a:pt x="324" y="260"/>
                </a:lnTo>
                <a:lnTo>
                  <a:pt x="324" y="260"/>
                </a:lnTo>
                <a:lnTo>
                  <a:pt x="324" y="260"/>
                </a:lnTo>
                <a:lnTo>
                  <a:pt x="324" y="260"/>
                </a:lnTo>
                <a:lnTo>
                  <a:pt x="324" y="260"/>
                </a:lnTo>
                <a:lnTo>
                  <a:pt x="325" y="260"/>
                </a:lnTo>
                <a:lnTo>
                  <a:pt x="325" y="261"/>
                </a:lnTo>
                <a:lnTo>
                  <a:pt x="325" y="261"/>
                </a:lnTo>
                <a:lnTo>
                  <a:pt x="325" y="261"/>
                </a:lnTo>
                <a:lnTo>
                  <a:pt x="325" y="261"/>
                </a:lnTo>
                <a:lnTo>
                  <a:pt x="325" y="262"/>
                </a:lnTo>
                <a:lnTo>
                  <a:pt x="325" y="262"/>
                </a:lnTo>
                <a:lnTo>
                  <a:pt x="326" y="262"/>
                </a:lnTo>
                <a:lnTo>
                  <a:pt x="326" y="263"/>
                </a:lnTo>
                <a:lnTo>
                  <a:pt x="326" y="263"/>
                </a:lnTo>
                <a:lnTo>
                  <a:pt x="326" y="263"/>
                </a:lnTo>
                <a:lnTo>
                  <a:pt x="326" y="263"/>
                </a:lnTo>
                <a:lnTo>
                  <a:pt x="326" y="263"/>
                </a:lnTo>
                <a:lnTo>
                  <a:pt x="326" y="263"/>
                </a:lnTo>
                <a:lnTo>
                  <a:pt x="326" y="263"/>
                </a:lnTo>
                <a:lnTo>
                  <a:pt x="326" y="263"/>
                </a:lnTo>
                <a:lnTo>
                  <a:pt x="325" y="263"/>
                </a:lnTo>
                <a:lnTo>
                  <a:pt x="325" y="263"/>
                </a:lnTo>
                <a:lnTo>
                  <a:pt x="325" y="263"/>
                </a:lnTo>
                <a:lnTo>
                  <a:pt x="325" y="263"/>
                </a:lnTo>
                <a:lnTo>
                  <a:pt x="325" y="264"/>
                </a:lnTo>
                <a:lnTo>
                  <a:pt x="325" y="264"/>
                </a:lnTo>
                <a:lnTo>
                  <a:pt x="325" y="264"/>
                </a:lnTo>
                <a:lnTo>
                  <a:pt x="325" y="264"/>
                </a:lnTo>
                <a:lnTo>
                  <a:pt x="325" y="264"/>
                </a:lnTo>
                <a:lnTo>
                  <a:pt x="325" y="264"/>
                </a:lnTo>
                <a:lnTo>
                  <a:pt x="325" y="264"/>
                </a:lnTo>
                <a:lnTo>
                  <a:pt x="325" y="264"/>
                </a:lnTo>
                <a:lnTo>
                  <a:pt x="325" y="265"/>
                </a:lnTo>
                <a:lnTo>
                  <a:pt x="325" y="265"/>
                </a:lnTo>
                <a:lnTo>
                  <a:pt x="325" y="265"/>
                </a:lnTo>
                <a:lnTo>
                  <a:pt x="325" y="265"/>
                </a:lnTo>
                <a:lnTo>
                  <a:pt x="325" y="265"/>
                </a:lnTo>
                <a:lnTo>
                  <a:pt x="325" y="265"/>
                </a:lnTo>
                <a:lnTo>
                  <a:pt x="325" y="266"/>
                </a:lnTo>
                <a:lnTo>
                  <a:pt x="325" y="266"/>
                </a:lnTo>
                <a:lnTo>
                  <a:pt x="325" y="266"/>
                </a:lnTo>
                <a:lnTo>
                  <a:pt x="325" y="266"/>
                </a:lnTo>
                <a:lnTo>
                  <a:pt x="326" y="266"/>
                </a:lnTo>
                <a:lnTo>
                  <a:pt x="326" y="266"/>
                </a:lnTo>
                <a:lnTo>
                  <a:pt x="326" y="267"/>
                </a:lnTo>
                <a:lnTo>
                  <a:pt x="325" y="267"/>
                </a:lnTo>
                <a:lnTo>
                  <a:pt x="325" y="267"/>
                </a:lnTo>
                <a:lnTo>
                  <a:pt x="325" y="267"/>
                </a:lnTo>
                <a:lnTo>
                  <a:pt x="325" y="267"/>
                </a:lnTo>
                <a:lnTo>
                  <a:pt x="325" y="267"/>
                </a:lnTo>
                <a:lnTo>
                  <a:pt x="325" y="267"/>
                </a:lnTo>
                <a:lnTo>
                  <a:pt x="325" y="267"/>
                </a:lnTo>
                <a:lnTo>
                  <a:pt x="325" y="267"/>
                </a:lnTo>
                <a:lnTo>
                  <a:pt x="325" y="267"/>
                </a:lnTo>
                <a:lnTo>
                  <a:pt x="325" y="267"/>
                </a:lnTo>
                <a:lnTo>
                  <a:pt x="325" y="268"/>
                </a:lnTo>
                <a:lnTo>
                  <a:pt x="326" y="268"/>
                </a:lnTo>
                <a:lnTo>
                  <a:pt x="326" y="268"/>
                </a:lnTo>
                <a:lnTo>
                  <a:pt x="326" y="268"/>
                </a:lnTo>
                <a:lnTo>
                  <a:pt x="326" y="268"/>
                </a:lnTo>
                <a:lnTo>
                  <a:pt x="326" y="269"/>
                </a:lnTo>
                <a:lnTo>
                  <a:pt x="326" y="269"/>
                </a:lnTo>
                <a:lnTo>
                  <a:pt x="326" y="269"/>
                </a:lnTo>
                <a:lnTo>
                  <a:pt x="326" y="269"/>
                </a:lnTo>
                <a:lnTo>
                  <a:pt x="327" y="269"/>
                </a:lnTo>
                <a:lnTo>
                  <a:pt x="326" y="269"/>
                </a:lnTo>
                <a:lnTo>
                  <a:pt x="326" y="270"/>
                </a:lnTo>
                <a:lnTo>
                  <a:pt x="326" y="270"/>
                </a:lnTo>
                <a:lnTo>
                  <a:pt x="326" y="270"/>
                </a:lnTo>
                <a:lnTo>
                  <a:pt x="326" y="270"/>
                </a:lnTo>
                <a:lnTo>
                  <a:pt x="327" y="271"/>
                </a:lnTo>
                <a:lnTo>
                  <a:pt x="326" y="271"/>
                </a:lnTo>
                <a:lnTo>
                  <a:pt x="326" y="271"/>
                </a:lnTo>
                <a:lnTo>
                  <a:pt x="326" y="271"/>
                </a:lnTo>
                <a:lnTo>
                  <a:pt x="326" y="271"/>
                </a:lnTo>
                <a:lnTo>
                  <a:pt x="326" y="271"/>
                </a:lnTo>
                <a:lnTo>
                  <a:pt x="326" y="270"/>
                </a:lnTo>
                <a:lnTo>
                  <a:pt x="325" y="270"/>
                </a:lnTo>
                <a:lnTo>
                  <a:pt x="325" y="270"/>
                </a:lnTo>
                <a:lnTo>
                  <a:pt x="325" y="270"/>
                </a:lnTo>
                <a:lnTo>
                  <a:pt x="325" y="270"/>
                </a:lnTo>
                <a:lnTo>
                  <a:pt x="325" y="271"/>
                </a:lnTo>
                <a:lnTo>
                  <a:pt x="325" y="271"/>
                </a:lnTo>
                <a:lnTo>
                  <a:pt x="325" y="272"/>
                </a:lnTo>
                <a:lnTo>
                  <a:pt x="325" y="272"/>
                </a:lnTo>
                <a:lnTo>
                  <a:pt x="325" y="272"/>
                </a:lnTo>
                <a:lnTo>
                  <a:pt x="325" y="272"/>
                </a:lnTo>
                <a:lnTo>
                  <a:pt x="325" y="273"/>
                </a:lnTo>
                <a:lnTo>
                  <a:pt x="325" y="273"/>
                </a:lnTo>
                <a:lnTo>
                  <a:pt x="325" y="274"/>
                </a:lnTo>
                <a:lnTo>
                  <a:pt x="325" y="274"/>
                </a:lnTo>
                <a:lnTo>
                  <a:pt x="325" y="274"/>
                </a:lnTo>
                <a:lnTo>
                  <a:pt x="324" y="274"/>
                </a:lnTo>
                <a:lnTo>
                  <a:pt x="324" y="274"/>
                </a:lnTo>
                <a:lnTo>
                  <a:pt x="324" y="275"/>
                </a:lnTo>
                <a:lnTo>
                  <a:pt x="324" y="275"/>
                </a:lnTo>
                <a:lnTo>
                  <a:pt x="324" y="275"/>
                </a:lnTo>
                <a:lnTo>
                  <a:pt x="324" y="275"/>
                </a:lnTo>
                <a:lnTo>
                  <a:pt x="324" y="275"/>
                </a:lnTo>
                <a:lnTo>
                  <a:pt x="324" y="275"/>
                </a:lnTo>
                <a:lnTo>
                  <a:pt x="324" y="276"/>
                </a:lnTo>
                <a:lnTo>
                  <a:pt x="323" y="276"/>
                </a:lnTo>
                <a:lnTo>
                  <a:pt x="323" y="276"/>
                </a:lnTo>
                <a:lnTo>
                  <a:pt x="323" y="276"/>
                </a:lnTo>
                <a:lnTo>
                  <a:pt x="323" y="276"/>
                </a:lnTo>
                <a:lnTo>
                  <a:pt x="322" y="276"/>
                </a:lnTo>
                <a:lnTo>
                  <a:pt x="322" y="276"/>
                </a:lnTo>
                <a:lnTo>
                  <a:pt x="322" y="276"/>
                </a:lnTo>
                <a:lnTo>
                  <a:pt x="322" y="276"/>
                </a:lnTo>
                <a:lnTo>
                  <a:pt x="322" y="276"/>
                </a:lnTo>
                <a:lnTo>
                  <a:pt x="322" y="277"/>
                </a:lnTo>
                <a:lnTo>
                  <a:pt x="322" y="277"/>
                </a:lnTo>
                <a:lnTo>
                  <a:pt x="322" y="277"/>
                </a:lnTo>
                <a:lnTo>
                  <a:pt x="322" y="277"/>
                </a:lnTo>
                <a:lnTo>
                  <a:pt x="322" y="277"/>
                </a:lnTo>
                <a:lnTo>
                  <a:pt x="322" y="277"/>
                </a:lnTo>
                <a:lnTo>
                  <a:pt x="321" y="277"/>
                </a:lnTo>
                <a:lnTo>
                  <a:pt x="321" y="276"/>
                </a:lnTo>
                <a:lnTo>
                  <a:pt x="321" y="276"/>
                </a:lnTo>
                <a:lnTo>
                  <a:pt x="321" y="276"/>
                </a:lnTo>
                <a:lnTo>
                  <a:pt x="321" y="276"/>
                </a:lnTo>
                <a:lnTo>
                  <a:pt x="321" y="276"/>
                </a:lnTo>
                <a:lnTo>
                  <a:pt x="320" y="276"/>
                </a:lnTo>
                <a:lnTo>
                  <a:pt x="320" y="276"/>
                </a:lnTo>
                <a:lnTo>
                  <a:pt x="320" y="276"/>
                </a:lnTo>
                <a:lnTo>
                  <a:pt x="320" y="276"/>
                </a:lnTo>
                <a:lnTo>
                  <a:pt x="319" y="276"/>
                </a:lnTo>
                <a:lnTo>
                  <a:pt x="319" y="276"/>
                </a:lnTo>
                <a:lnTo>
                  <a:pt x="319" y="276"/>
                </a:lnTo>
                <a:lnTo>
                  <a:pt x="319" y="276"/>
                </a:lnTo>
                <a:lnTo>
                  <a:pt x="319" y="276"/>
                </a:lnTo>
                <a:lnTo>
                  <a:pt x="319" y="277"/>
                </a:lnTo>
                <a:lnTo>
                  <a:pt x="319" y="277"/>
                </a:lnTo>
                <a:lnTo>
                  <a:pt x="319" y="277"/>
                </a:lnTo>
                <a:lnTo>
                  <a:pt x="319" y="278"/>
                </a:lnTo>
                <a:lnTo>
                  <a:pt x="319" y="278"/>
                </a:lnTo>
                <a:lnTo>
                  <a:pt x="319" y="278"/>
                </a:lnTo>
                <a:lnTo>
                  <a:pt x="320" y="278"/>
                </a:lnTo>
                <a:lnTo>
                  <a:pt x="320" y="279"/>
                </a:lnTo>
                <a:lnTo>
                  <a:pt x="320" y="279"/>
                </a:lnTo>
                <a:lnTo>
                  <a:pt x="320" y="279"/>
                </a:lnTo>
                <a:lnTo>
                  <a:pt x="320" y="279"/>
                </a:lnTo>
                <a:lnTo>
                  <a:pt x="320" y="280"/>
                </a:lnTo>
                <a:lnTo>
                  <a:pt x="320" y="280"/>
                </a:lnTo>
                <a:lnTo>
                  <a:pt x="320" y="280"/>
                </a:lnTo>
                <a:lnTo>
                  <a:pt x="320" y="280"/>
                </a:lnTo>
                <a:lnTo>
                  <a:pt x="320" y="280"/>
                </a:lnTo>
                <a:lnTo>
                  <a:pt x="320" y="280"/>
                </a:lnTo>
                <a:lnTo>
                  <a:pt x="320" y="281"/>
                </a:lnTo>
                <a:lnTo>
                  <a:pt x="320" y="281"/>
                </a:lnTo>
                <a:lnTo>
                  <a:pt x="320" y="281"/>
                </a:lnTo>
                <a:lnTo>
                  <a:pt x="320" y="281"/>
                </a:lnTo>
                <a:lnTo>
                  <a:pt x="320" y="282"/>
                </a:lnTo>
                <a:lnTo>
                  <a:pt x="320" y="282"/>
                </a:lnTo>
                <a:lnTo>
                  <a:pt x="319" y="282"/>
                </a:lnTo>
                <a:lnTo>
                  <a:pt x="319" y="282"/>
                </a:lnTo>
                <a:lnTo>
                  <a:pt x="319" y="282"/>
                </a:lnTo>
                <a:lnTo>
                  <a:pt x="319" y="282"/>
                </a:lnTo>
                <a:lnTo>
                  <a:pt x="319" y="282"/>
                </a:lnTo>
                <a:lnTo>
                  <a:pt x="319" y="282"/>
                </a:lnTo>
                <a:lnTo>
                  <a:pt x="320" y="282"/>
                </a:lnTo>
                <a:lnTo>
                  <a:pt x="320" y="282"/>
                </a:lnTo>
                <a:lnTo>
                  <a:pt x="320" y="283"/>
                </a:lnTo>
                <a:lnTo>
                  <a:pt x="320" y="283"/>
                </a:lnTo>
                <a:lnTo>
                  <a:pt x="320" y="283"/>
                </a:lnTo>
                <a:lnTo>
                  <a:pt x="320" y="283"/>
                </a:lnTo>
                <a:lnTo>
                  <a:pt x="320" y="284"/>
                </a:lnTo>
                <a:lnTo>
                  <a:pt x="320" y="284"/>
                </a:lnTo>
                <a:lnTo>
                  <a:pt x="320" y="284"/>
                </a:lnTo>
                <a:lnTo>
                  <a:pt x="320" y="284"/>
                </a:lnTo>
                <a:lnTo>
                  <a:pt x="320" y="285"/>
                </a:lnTo>
                <a:lnTo>
                  <a:pt x="320" y="285"/>
                </a:lnTo>
                <a:lnTo>
                  <a:pt x="320" y="285"/>
                </a:lnTo>
                <a:lnTo>
                  <a:pt x="319" y="285"/>
                </a:lnTo>
                <a:lnTo>
                  <a:pt x="319" y="285"/>
                </a:lnTo>
                <a:lnTo>
                  <a:pt x="319" y="286"/>
                </a:lnTo>
                <a:lnTo>
                  <a:pt x="319" y="286"/>
                </a:lnTo>
                <a:lnTo>
                  <a:pt x="319" y="286"/>
                </a:lnTo>
                <a:lnTo>
                  <a:pt x="319" y="286"/>
                </a:lnTo>
                <a:lnTo>
                  <a:pt x="319" y="287"/>
                </a:lnTo>
                <a:lnTo>
                  <a:pt x="319" y="287"/>
                </a:lnTo>
                <a:lnTo>
                  <a:pt x="319" y="286"/>
                </a:lnTo>
                <a:lnTo>
                  <a:pt x="320" y="286"/>
                </a:lnTo>
                <a:lnTo>
                  <a:pt x="320" y="287"/>
                </a:lnTo>
                <a:lnTo>
                  <a:pt x="320" y="287"/>
                </a:lnTo>
                <a:lnTo>
                  <a:pt x="320" y="287"/>
                </a:lnTo>
                <a:lnTo>
                  <a:pt x="320" y="287"/>
                </a:lnTo>
                <a:lnTo>
                  <a:pt x="320" y="288"/>
                </a:lnTo>
                <a:lnTo>
                  <a:pt x="320" y="288"/>
                </a:lnTo>
                <a:lnTo>
                  <a:pt x="320" y="288"/>
                </a:lnTo>
                <a:lnTo>
                  <a:pt x="320" y="288"/>
                </a:lnTo>
                <a:lnTo>
                  <a:pt x="319" y="289"/>
                </a:lnTo>
                <a:lnTo>
                  <a:pt x="319" y="289"/>
                </a:lnTo>
                <a:lnTo>
                  <a:pt x="319" y="289"/>
                </a:lnTo>
                <a:lnTo>
                  <a:pt x="319" y="289"/>
                </a:lnTo>
                <a:lnTo>
                  <a:pt x="319" y="289"/>
                </a:lnTo>
                <a:lnTo>
                  <a:pt x="319" y="289"/>
                </a:lnTo>
                <a:lnTo>
                  <a:pt x="319" y="289"/>
                </a:lnTo>
                <a:lnTo>
                  <a:pt x="319" y="289"/>
                </a:lnTo>
                <a:lnTo>
                  <a:pt x="319" y="290"/>
                </a:lnTo>
                <a:lnTo>
                  <a:pt x="319" y="290"/>
                </a:lnTo>
                <a:lnTo>
                  <a:pt x="318" y="290"/>
                </a:lnTo>
                <a:lnTo>
                  <a:pt x="318" y="290"/>
                </a:lnTo>
                <a:lnTo>
                  <a:pt x="318" y="291"/>
                </a:lnTo>
                <a:lnTo>
                  <a:pt x="317" y="291"/>
                </a:lnTo>
                <a:lnTo>
                  <a:pt x="317" y="291"/>
                </a:lnTo>
                <a:lnTo>
                  <a:pt x="317" y="291"/>
                </a:lnTo>
                <a:lnTo>
                  <a:pt x="317" y="291"/>
                </a:lnTo>
                <a:lnTo>
                  <a:pt x="317" y="291"/>
                </a:lnTo>
                <a:lnTo>
                  <a:pt x="317" y="291"/>
                </a:lnTo>
                <a:lnTo>
                  <a:pt x="317" y="291"/>
                </a:lnTo>
                <a:lnTo>
                  <a:pt x="317" y="291"/>
                </a:lnTo>
                <a:lnTo>
                  <a:pt x="316" y="291"/>
                </a:lnTo>
                <a:lnTo>
                  <a:pt x="316" y="291"/>
                </a:lnTo>
                <a:lnTo>
                  <a:pt x="317" y="291"/>
                </a:lnTo>
                <a:lnTo>
                  <a:pt x="317" y="291"/>
                </a:lnTo>
                <a:lnTo>
                  <a:pt x="317" y="292"/>
                </a:lnTo>
                <a:lnTo>
                  <a:pt x="317" y="292"/>
                </a:lnTo>
                <a:lnTo>
                  <a:pt x="317" y="292"/>
                </a:lnTo>
                <a:lnTo>
                  <a:pt x="317" y="292"/>
                </a:lnTo>
                <a:lnTo>
                  <a:pt x="317" y="292"/>
                </a:lnTo>
                <a:lnTo>
                  <a:pt x="317" y="293"/>
                </a:lnTo>
                <a:lnTo>
                  <a:pt x="317" y="293"/>
                </a:lnTo>
                <a:lnTo>
                  <a:pt x="317" y="293"/>
                </a:lnTo>
                <a:lnTo>
                  <a:pt x="317" y="293"/>
                </a:lnTo>
                <a:lnTo>
                  <a:pt x="317" y="294"/>
                </a:lnTo>
                <a:lnTo>
                  <a:pt x="317" y="294"/>
                </a:lnTo>
                <a:lnTo>
                  <a:pt x="318" y="294"/>
                </a:lnTo>
                <a:lnTo>
                  <a:pt x="318" y="294"/>
                </a:lnTo>
                <a:lnTo>
                  <a:pt x="318" y="294"/>
                </a:lnTo>
                <a:lnTo>
                  <a:pt x="318" y="295"/>
                </a:lnTo>
                <a:lnTo>
                  <a:pt x="318" y="295"/>
                </a:lnTo>
                <a:lnTo>
                  <a:pt x="318" y="295"/>
                </a:lnTo>
                <a:lnTo>
                  <a:pt x="318" y="295"/>
                </a:lnTo>
                <a:lnTo>
                  <a:pt x="318" y="296"/>
                </a:lnTo>
                <a:lnTo>
                  <a:pt x="318" y="295"/>
                </a:lnTo>
                <a:lnTo>
                  <a:pt x="318" y="295"/>
                </a:lnTo>
                <a:lnTo>
                  <a:pt x="318" y="295"/>
                </a:lnTo>
                <a:lnTo>
                  <a:pt x="318" y="295"/>
                </a:lnTo>
                <a:lnTo>
                  <a:pt x="319" y="295"/>
                </a:lnTo>
                <a:lnTo>
                  <a:pt x="319" y="295"/>
                </a:lnTo>
                <a:lnTo>
                  <a:pt x="319" y="295"/>
                </a:lnTo>
                <a:lnTo>
                  <a:pt x="319" y="295"/>
                </a:lnTo>
                <a:lnTo>
                  <a:pt x="319" y="295"/>
                </a:lnTo>
                <a:lnTo>
                  <a:pt x="319" y="296"/>
                </a:lnTo>
                <a:lnTo>
                  <a:pt x="319" y="296"/>
                </a:lnTo>
                <a:lnTo>
                  <a:pt x="319" y="296"/>
                </a:lnTo>
                <a:lnTo>
                  <a:pt x="319" y="296"/>
                </a:lnTo>
                <a:lnTo>
                  <a:pt x="319" y="296"/>
                </a:lnTo>
                <a:lnTo>
                  <a:pt x="319" y="297"/>
                </a:lnTo>
                <a:lnTo>
                  <a:pt x="319" y="297"/>
                </a:lnTo>
                <a:lnTo>
                  <a:pt x="319" y="297"/>
                </a:lnTo>
                <a:lnTo>
                  <a:pt x="319" y="297"/>
                </a:lnTo>
                <a:lnTo>
                  <a:pt x="319" y="298"/>
                </a:lnTo>
                <a:lnTo>
                  <a:pt x="319" y="298"/>
                </a:lnTo>
                <a:lnTo>
                  <a:pt x="319" y="298"/>
                </a:lnTo>
                <a:lnTo>
                  <a:pt x="319" y="298"/>
                </a:lnTo>
                <a:lnTo>
                  <a:pt x="320" y="299"/>
                </a:lnTo>
                <a:lnTo>
                  <a:pt x="320" y="299"/>
                </a:lnTo>
                <a:lnTo>
                  <a:pt x="319" y="299"/>
                </a:lnTo>
                <a:lnTo>
                  <a:pt x="319" y="299"/>
                </a:lnTo>
                <a:lnTo>
                  <a:pt x="319" y="299"/>
                </a:lnTo>
                <a:lnTo>
                  <a:pt x="318" y="299"/>
                </a:lnTo>
                <a:lnTo>
                  <a:pt x="318" y="299"/>
                </a:lnTo>
                <a:lnTo>
                  <a:pt x="318" y="300"/>
                </a:lnTo>
                <a:lnTo>
                  <a:pt x="318" y="300"/>
                </a:lnTo>
                <a:lnTo>
                  <a:pt x="318" y="300"/>
                </a:lnTo>
                <a:lnTo>
                  <a:pt x="318" y="300"/>
                </a:lnTo>
                <a:lnTo>
                  <a:pt x="318" y="301"/>
                </a:lnTo>
                <a:lnTo>
                  <a:pt x="318" y="301"/>
                </a:lnTo>
                <a:lnTo>
                  <a:pt x="318" y="301"/>
                </a:lnTo>
                <a:lnTo>
                  <a:pt x="318" y="301"/>
                </a:lnTo>
                <a:lnTo>
                  <a:pt x="318" y="301"/>
                </a:lnTo>
                <a:lnTo>
                  <a:pt x="318" y="301"/>
                </a:lnTo>
                <a:lnTo>
                  <a:pt x="318" y="301"/>
                </a:lnTo>
                <a:lnTo>
                  <a:pt x="317" y="302"/>
                </a:lnTo>
                <a:lnTo>
                  <a:pt x="317" y="302"/>
                </a:lnTo>
                <a:lnTo>
                  <a:pt x="318" y="302"/>
                </a:lnTo>
                <a:lnTo>
                  <a:pt x="318" y="302"/>
                </a:lnTo>
                <a:lnTo>
                  <a:pt x="318" y="302"/>
                </a:lnTo>
                <a:lnTo>
                  <a:pt x="318" y="302"/>
                </a:lnTo>
                <a:lnTo>
                  <a:pt x="318" y="302"/>
                </a:lnTo>
                <a:lnTo>
                  <a:pt x="318" y="302"/>
                </a:lnTo>
                <a:lnTo>
                  <a:pt x="318" y="302"/>
                </a:lnTo>
                <a:lnTo>
                  <a:pt x="318" y="302"/>
                </a:lnTo>
                <a:lnTo>
                  <a:pt x="318" y="302"/>
                </a:lnTo>
                <a:lnTo>
                  <a:pt x="318" y="303"/>
                </a:lnTo>
                <a:lnTo>
                  <a:pt x="318" y="303"/>
                </a:lnTo>
                <a:lnTo>
                  <a:pt x="318" y="303"/>
                </a:lnTo>
                <a:lnTo>
                  <a:pt x="317" y="303"/>
                </a:lnTo>
                <a:lnTo>
                  <a:pt x="317" y="304"/>
                </a:lnTo>
                <a:lnTo>
                  <a:pt x="317" y="304"/>
                </a:lnTo>
                <a:lnTo>
                  <a:pt x="317" y="304"/>
                </a:lnTo>
                <a:lnTo>
                  <a:pt x="317" y="304"/>
                </a:lnTo>
                <a:lnTo>
                  <a:pt x="317" y="304"/>
                </a:lnTo>
                <a:lnTo>
                  <a:pt x="318" y="304"/>
                </a:lnTo>
                <a:lnTo>
                  <a:pt x="318" y="305"/>
                </a:lnTo>
                <a:lnTo>
                  <a:pt x="318" y="305"/>
                </a:lnTo>
                <a:lnTo>
                  <a:pt x="317" y="305"/>
                </a:lnTo>
                <a:lnTo>
                  <a:pt x="317" y="305"/>
                </a:lnTo>
                <a:lnTo>
                  <a:pt x="318" y="306"/>
                </a:lnTo>
                <a:lnTo>
                  <a:pt x="318" y="306"/>
                </a:lnTo>
                <a:lnTo>
                  <a:pt x="318" y="306"/>
                </a:lnTo>
                <a:lnTo>
                  <a:pt x="318" y="306"/>
                </a:lnTo>
                <a:lnTo>
                  <a:pt x="318" y="307"/>
                </a:lnTo>
                <a:lnTo>
                  <a:pt x="318" y="307"/>
                </a:lnTo>
                <a:lnTo>
                  <a:pt x="318" y="307"/>
                </a:lnTo>
                <a:lnTo>
                  <a:pt x="318" y="307"/>
                </a:lnTo>
                <a:lnTo>
                  <a:pt x="318" y="307"/>
                </a:lnTo>
                <a:lnTo>
                  <a:pt x="318" y="307"/>
                </a:lnTo>
                <a:lnTo>
                  <a:pt x="318" y="307"/>
                </a:lnTo>
                <a:lnTo>
                  <a:pt x="318" y="307"/>
                </a:lnTo>
                <a:lnTo>
                  <a:pt x="318" y="308"/>
                </a:lnTo>
                <a:lnTo>
                  <a:pt x="318" y="308"/>
                </a:lnTo>
                <a:lnTo>
                  <a:pt x="318" y="308"/>
                </a:lnTo>
                <a:lnTo>
                  <a:pt x="318" y="308"/>
                </a:lnTo>
                <a:lnTo>
                  <a:pt x="318" y="308"/>
                </a:lnTo>
                <a:lnTo>
                  <a:pt x="318" y="309"/>
                </a:lnTo>
                <a:lnTo>
                  <a:pt x="318" y="309"/>
                </a:lnTo>
                <a:lnTo>
                  <a:pt x="318" y="309"/>
                </a:lnTo>
                <a:lnTo>
                  <a:pt x="318" y="309"/>
                </a:lnTo>
                <a:lnTo>
                  <a:pt x="318" y="309"/>
                </a:lnTo>
                <a:lnTo>
                  <a:pt x="318" y="309"/>
                </a:lnTo>
                <a:lnTo>
                  <a:pt x="318" y="309"/>
                </a:lnTo>
                <a:lnTo>
                  <a:pt x="318" y="309"/>
                </a:lnTo>
                <a:lnTo>
                  <a:pt x="318" y="310"/>
                </a:lnTo>
                <a:lnTo>
                  <a:pt x="318" y="310"/>
                </a:lnTo>
                <a:lnTo>
                  <a:pt x="318" y="310"/>
                </a:lnTo>
                <a:lnTo>
                  <a:pt x="318" y="311"/>
                </a:lnTo>
                <a:lnTo>
                  <a:pt x="318" y="311"/>
                </a:lnTo>
                <a:lnTo>
                  <a:pt x="319" y="311"/>
                </a:lnTo>
                <a:lnTo>
                  <a:pt x="319" y="311"/>
                </a:lnTo>
                <a:lnTo>
                  <a:pt x="319" y="312"/>
                </a:lnTo>
                <a:lnTo>
                  <a:pt x="319" y="312"/>
                </a:lnTo>
                <a:lnTo>
                  <a:pt x="319" y="312"/>
                </a:lnTo>
                <a:lnTo>
                  <a:pt x="319" y="313"/>
                </a:lnTo>
                <a:lnTo>
                  <a:pt x="319" y="313"/>
                </a:lnTo>
                <a:lnTo>
                  <a:pt x="319" y="313"/>
                </a:lnTo>
                <a:lnTo>
                  <a:pt x="319" y="313"/>
                </a:lnTo>
                <a:lnTo>
                  <a:pt x="319" y="313"/>
                </a:lnTo>
                <a:lnTo>
                  <a:pt x="319" y="314"/>
                </a:lnTo>
                <a:lnTo>
                  <a:pt x="320" y="314"/>
                </a:lnTo>
                <a:lnTo>
                  <a:pt x="320" y="314"/>
                </a:lnTo>
                <a:lnTo>
                  <a:pt x="320" y="314"/>
                </a:lnTo>
                <a:lnTo>
                  <a:pt x="320" y="314"/>
                </a:lnTo>
                <a:lnTo>
                  <a:pt x="320" y="314"/>
                </a:lnTo>
                <a:lnTo>
                  <a:pt x="320" y="314"/>
                </a:lnTo>
                <a:lnTo>
                  <a:pt x="320" y="314"/>
                </a:lnTo>
                <a:lnTo>
                  <a:pt x="320" y="314"/>
                </a:lnTo>
                <a:lnTo>
                  <a:pt x="321" y="315"/>
                </a:lnTo>
                <a:lnTo>
                  <a:pt x="321" y="315"/>
                </a:lnTo>
                <a:lnTo>
                  <a:pt x="322" y="315"/>
                </a:lnTo>
                <a:lnTo>
                  <a:pt x="322" y="315"/>
                </a:lnTo>
                <a:lnTo>
                  <a:pt x="322" y="315"/>
                </a:lnTo>
                <a:lnTo>
                  <a:pt x="322" y="315"/>
                </a:lnTo>
                <a:lnTo>
                  <a:pt x="322" y="315"/>
                </a:lnTo>
                <a:lnTo>
                  <a:pt x="322" y="315"/>
                </a:lnTo>
                <a:lnTo>
                  <a:pt x="322" y="316"/>
                </a:lnTo>
                <a:lnTo>
                  <a:pt x="322" y="316"/>
                </a:lnTo>
                <a:lnTo>
                  <a:pt x="323" y="316"/>
                </a:lnTo>
                <a:lnTo>
                  <a:pt x="323" y="316"/>
                </a:lnTo>
                <a:lnTo>
                  <a:pt x="323" y="316"/>
                </a:lnTo>
                <a:lnTo>
                  <a:pt x="323" y="316"/>
                </a:lnTo>
                <a:lnTo>
                  <a:pt x="323" y="316"/>
                </a:lnTo>
                <a:lnTo>
                  <a:pt x="324" y="316"/>
                </a:lnTo>
                <a:lnTo>
                  <a:pt x="324" y="316"/>
                </a:lnTo>
                <a:lnTo>
                  <a:pt x="324" y="316"/>
                </a:lnTo>
                <a:lnTo>
                  <a:pt x="324" y="316"/>
                </a:lnTo>
                <a:lnTo>
                  <a:pt x="324" y="316"/>
                </a:lnTo>
                <a:lnTo>
                  <a:pt x="324" y="317"/>
                </a:lnTo>
                <a:lnTo>
                  <a:pt x="325" y="317"/>
                </a:lnTo>
                <a:lnTo>
                  <a:pt x="325" y="317"/>
                </a:lnTo>
                <a:lnTo>
                  <a:pt x="325" y="317"/>
                </a:lnTo>
                <a:lnTo>
                  <a:pt x="325" y="317"/>
                </a:lnTo>
                <a:lnTo>
                  <a:pt x="326" y="317"/>
                </a:lnTo>
                <a:lnTo>
                  <a:pt x="326" y="317"/>
                </a:lnTo>
                <a:lnTo>
                  <a:pt x="326" y="317"/>
                </a:lnTo>
                <a:lnTo>
                  <a:pt x="326" y="317"/>
                </a:lnTo>
                <a:lnTo>
                  <a:pt x="326" y="317"/>
                </a:lnTo>
                <a:lnTo>
                  <a:pt x="326" y="318"/>
                </a:lnTo>
                <a:lnTo>
                  <a:pt x="326" y="318"/>
                </a:lnTo>
                <a:lnTo>
                  <a:pt x="326" y="318"/>
                </a:lnTo>
                <a:lnTo>
                  <a:pt x="326" y="318"/>
                </a:lnTo>
                <a:lnTo>
                  <a:pt x="325" y="318"/>
                </a:lnTo>
                <a:lnTo>
                  <a:pt x="325" y="318"/>
                </a:lnTo>
                <a:lnTo>
                  <a:pt x="325" y="319"/>
                </a:lnTo>
                <a:lnTo>
                  <a:pt x="325" y="319"/>
                </a:lnTo>
                <a:lnTo>
                  <a:pt x="325" y="319"/>
                </a:lnTo>
                <a:lnTo>
                  <a:pt x="325" y="320"/>
                </a:lnTo>
                <a:lnTo>
                  <a:pt x="326" y="320"/>
                </a:lnTo>
                <a:lnTo>
                  <a:pt x="326" y="320"/>
                </a:lnTo>
                <a:lnTo>
                  <a:pt x="326" y="320"/>
                </a:lnTo>
                <a:lnTo>
                  <a:pt x="326" y="320"/>
                </a:lnTo>
                <a:lnTo>
                  <a:pt x="326" y="320"/>
                </a:lnTo>
                <a:lnTo>
                  <a:pt x="326" y="320"/>
                </a:lnTo>
                <a:lnTo>
                  <a:pt x="327" y="320"/>
                </a:lnTo>
                <a:lnTo>
                  <a:pt x="327" y="320"/>
                </a:lnTo>
                <a:lnTo>
                  <a:pt x="327" y="321"/>
                </a:lnTo>
                <a:lnTo>
                  <a:pt x="327" y="321"/>
                </a:lnTo>
                <a:lnTo>
                  <a:pt x="327" y="321"/>
                </a:lnTo>
                <a:lnTo>
                  <a:pt x="328" y="321"/>
                </a:lnTo>
                <a:lnTo>
                  <a:pt x="328" y="320"/>
                </a:lnTo>
                <a:lnTo>
                  <a:pt x="328" y="320"/>
                </a:lnTo>
                <a:lnTo>
                  <a:pt x="328" y="321"/>
                </a:lnTo>
                <a:lnTo>
                  <a:pt x="328" y="321"/>
                </a:lnTo>
                <a:lnTo>
                  <a:pt x="328" y="321"/>
                </a:lnTo>
                <a:lnTo>
                  <a:pt x="328" y="321"/>
                </a:lnTo>
                <a:lnTo>
                  <a:pt x="329" y="321"/>
                </a:lnTo>
                <a:lnTo>
                  <a:pt x="329" y="322"/>
                </a:lnTo>
                <a:lnTo>
                  <a:pt x="329" y="322"/>
                </a:lnTo>
                <a:lnTo>
                  <a:pt x="329" y="322"/>
                </a:lnTo>
                <a:lnTo>
                  <a:pt x="329" y="322"/>
                </a:lnTo>
                <a:lnTo>
                  <a:pt x="330" y="322"/>
                </a:lnTo>
                <a:lnTo>
                  <a:pt x="330" y="322"/>
                </a:lnTo>
                <a:lnTo>
                  <a:pt x="330" y="323"/>
                </a:lnTo>
                <a:lnTo>
                  <a:pt x="330" y="323"/>
                </a:lnTo>
                <a:lnTo>
                  <a:pt x="330" y="323"/>
                </a:lnTo>
                <a:lnTo>
                  <a:pt x="330" y="323"/>
                </a:lnTo>
                <a:lnTo>
                  <a:pt x="330" y="322"/>
                </a:lnTo>
                <a:lnTo>
                  <a:pt x="330" y="322"/>
                </a:lnTo>
                <a:lnTo>
                  <a:pt x="331" y="322"/>
                </a:lnTo>
                <a:lnTo>
                  <a:pt x="331" y="322"/>
                </a:lnTo>
                <a:lnTo>
                  <a:pt x="331" y="322"/>
                </a:lnTo>
                <a:lnTo>
                  <a:pt x="331" y="322"/>
                </a:lnTo>
                <a:lnTo>
                  <a:pt x="331" y="322"/>
                </a:lnTo>
                <a:lnTo>
                  <a:pt x="331" y="322"/>
                </a:lnTo>
                <a:lnTo>
                  <a:pt x="331" y="322"/>
                </a:lnTo>
                <a:lnTo>
                  <a:pt x="331" y="322"/>
                </a:lnTo>
                <a:lnTo>
                  <a:pt x="331" y="322"/>
                </a:lnTo>
                <a:lnTo>
                  <a:pt x="331" y="323"/>
                </a:lnTo>
                <a:lnTo>
                  <a:pt x="331" y="323"/>
                </a:lnTo>
                <a:lnTo>
                  <a:pt x="331" y="323"/>
                </a:lnTo>
                <a:lnTo>
                  <a:pt x="331" y="323"/>
                </a:lnTo>
                <a:lnTo>
                  <a:pt x="331" y="323"/>
                </a:lnTo>
                <a:lnTo>
                  <a:pt x="331" y="323"/>
                </a:lnTo>
                <a:lnTo>
                  <a:pt x="331" y="323"/>
                </a:lnTo>
                <a:lnTo>
                  <a:pt x="331" y="323"/>
                </a:lnTo>
                <a:lnTo>
                  <a:pt x="330" y="323"/>
                </a:lnTo>
                <a:lnTo>
                  <a:pt x="330" y="323"/>
                </a:lnTo>
                <a:lnTo>
                  <a:pt x="330" y="323"/>
                </a:lnTo>
                <a:lnTo>
                  <a:pt x="330" y="323"/>
                </a:lnTo>
                <a:lnTo>
                  <a:pt x="330" y="323"/>
                </a:lnTo>
                <a:lnTo>
                  <a:pt x="330" y="323"/>
                </a:lnTo>
                <a:lnTo>
                  <a:pt x="330" y="324"/>
                </a:lnTo>
                <a:lnTo>
                  <a:pt x="330" y="324"/>
                </a:lnTo>
                <a:lnTo>
                  <a:pt x="330" y="324"/>
                </a:lnTo>
                <a:lnTo>
                  <a:pt x="330" y="324"/>
                </a:lnTo>
                <a:lnTo>
                  <a:pt x="330" y="324"/>
                </a:lnTo>
                <a:lnTo>
                  <a:pt x="330" y="324"/>
                </a:lnTo>
                <a:lnTo>
                  <a:pt x="330" y="324"/>
                </a:lnTo>
                <a:lnTo>
                  <a:pt x="330" y="324"/>
                </a:lnTo>
                <a:lnTo>
                  <a:pt x="330" y="324"/>
                </a:lnTo>
                <a:lnTo>
                  <a:pt x="329" y="324"/>
                </a:lnTo>
                <a:lnTo>
                  <a:pt x="329" y="324"/>
                </a:lnTo>
                <a:lnTo>
                  <a:pt x="329" y="325"/>
                </a:lnTo>
                <a:lnTo>
                  <a:pt x="329" y="325"/>
                </a:lnTo>
                <a:lnTo>
                  <a:pt x="329" y="325"/>
                </a:lnTo>
                <a:lnTo>
                  <a:pt x="329" y="325"/>
                </a:lnTo>
                <a:lnTo>
                  <a:pt x="329" y="325"/>
                </a:lnTo>
                <a:lnTo>
                  <a:pt x="329" y="325"/>
                </a:lnTo>
                <a:lnTo>
                  <a:pt x="329" y="325"/>
                </a:lnTo>
                <a:lnTo>
                  <a:pt x="328" y="325"/>
                </a:lnTo>
                <a:lnTo>
                  <a:pt x="328" y="325"/>
                </a:lnTo>
                <a:lnTo>
                  <a:pt x="328" y="326"/>
                </a:lnTo>
                <a:lnTo>
                  <a:pt x="328" y="326"/>
                </a:lnTo>
                <a:lnTo>
                  <a:pt x="328" y="326"/>
                </a:lnTo>
                <a:lnTo>
                  <a:pt x="328" y="326"/>
                </a:lnTo>
                <a:lnTo>
                  <a:pt x="328" y="326"/>
                </a:lnTo>
                <a:lnTo>
                  <a:pt x="328" y="326"/>
                </a:lnTo>
                <a:lnTo>
                  <a:pt x="328" y="326"/>
                </a:lnTo>
                <a:lnTo>
                  <a:pt x="328" y="326"/>
                </a:lnTo>
                <a:lnTo>
                  <a:pt x="328" y="326"/>
                </a:lnTo>
                <a:lnTo>
                  <a:pt x="327" y="326"/>
                </a:lnTo>
                <a:lnTo>
                  <a:pt x="327" y="326"/>
                </a:lnTo>
                <a:lnTo>
                  <a:pt x="327" y="326"/>
                </a:lnTo>
                <a:lnTo>
                  <a:pt x="327" y="326"/>
                </a:lnTo>
                <a:lnTo>
                  <a:pt x="327" y="326"/>
                </a:lnTo>
                <a:lnTo>
                  <a:pt x="327" y="325"/>
                </a:lnTo>
                <a:lnTo>
                  <a:pt x="327" y="325"/>
                </a:lnTo>
                <a:lnTo>
                  <a:pt x="327" y="325"/>
                </a:lnTo>
                <a:lnTo>
                  <a:pt x="326" y="325"/>
                </a:lnTo>
                <a:lnTo>
                  <a:pt x="326" y="325"/>
                </a:lnTo>
                <a:lnTo>
                  <a:pt x="326" y="325"/>
                </a:lnTo>
                <a:lnTo>
                  <a:pt x="326" y="326"/>
                </a:lnTo>
                <a:lnTo>
                  <a:pt x="326" y="326"/>
                </a:lnTo>
                <a:lnTo>
                  <a:pt x="326" y="326"/>
                </a:lnTo>
                <a:lnTo>
                  <a:pt x="326" y="326"/>
                </a:lnTo>
                <a:lnTo>
                  <a:pt x="326" y="326"/>
                </a:lnTo>
                <a:lnTo>
                  <a:pt x="326" y="326"/>
                </a:lnTo>
                <a:lnTo>
                  <a:pt x="326" y="326"/>
                </a:lnTo>
                <a:lnTo>
                  <a:pt x="326" y="326"/>
                </a:lnTo>
                <a:lnTo>
                  <a:pt x="327" y="326"/>
                </a:lnTo>
                <a:lnTo>
                  <a:pt x="327" y="326"/>
                </a:lnTo>
                <a:lnTo>
                  <a:pt x="327" y="326"/>
                </a:lnTo>
                <a:lnTo>
                  <a:pt x="327" y="326"/>
                </a:lnTo>
                <a:lnTo>
                  <a:pt x="327" y="326"/>
                </a:lnTo>
                <a:lnTo>
                  <a:pt x="327" y="326"/>
                </a:lnTo>
                <a:lnTo>
                  <a:pt x="327" y="326"/>
                </a:lnTo>
                <a:lnTo>
                  <a:pt x="327" y="326"/>
                </a:lnTo>
                <a:lnTo>
                  <a:pt x="327" y="326"/>
                </a:lnTo>
                <a:lnTo>
                  <a:pt x="328" y="326"/>
                </a:lnTo>
                <a:lnTo>
                  <a:pt x="328" y="326"/>
                </a:lnTo>
                <a:lnTo>
                  <a:pt x="328" y="326"/>
                </a:lnTo>
                <a:lnTo>
                  <a:pt x="328" y="326"/>
                </a:lnTo>
                <a:lnTo>
                  <a:pt x="328" y="326"/>
                </a:lnTo>
                <a:lnTo>
                  <a:pt x="328" y="326"/>
                </a:lnTo>
                <a:lnTo>
                  <a:pt x="328" y="326"/>
                </a:lnTo>
                <a:lnTo>
                  <a:pt x="328" y="326"/>
                </a:lnTo>
                <a:lnTo>
                  <a:pt x="328" y="326"/>
                </a:lnTo>
                <a:lnTo>
                  <a:pt x="328" y="326"/>
                </a:lnTo>
                <a:lnTo>
                  <a:pt x="328" y="326"/>
                </a:lnTo>
                <a:lnTo>
                  <a:pt x="328" y="327"/>
                </a:lnTo>
                <a:lnTo>
                  <a:pt x="328" y="327"/>
                </a:lnTo>
                <a:lnTo>
                  <a:pt x="328" y="327"/>
                </a:lnTo>
                <a:lnTo>
                  <a:pt x="328" y="327"/>
                </a:lnTo>
                <a:lnTo>
                  <a:pt x="328" y="327"/>
                </a:lnTo>
                <a:lnTo>
                  <a:pt x="328" y="327"/>
                </a:lnTo>
                <a:lnTo>
                  <a:pt x="328" y="327"/>
                </a:lnTo>
                <a:lnTo>
                  <a:pt x="328" y="327"/>
                </a:lnTo>
                <a:lnTo>
                  <a:pt x="328" y="327"/>
                </a:lnTo>
                <a:lnTo>
                  <a:pt x="328" y="327"/>
                </a:lnTo>
                <a:lnTo>
                  <a:pt x="328" y="327"/>
                </a:lnTo>
                <a:lnTo>
                  <a:pt x="328" y="327"/>
                </a:lnTo>
                <a:lnTo>
                  <a:pt x="328" y="328"/>
                </a:lnTo>
                <a:lnTo>
                  <a:pt x="328" y="328"/>
                </a:lnTo>
                <a:lnTo>
                  <a:pt x="328" y="328"/>
                </a:lnTo>
                <a:lnTo>
                  <a:pt x="328" y="328"/>
                </a:lnTo>
                <a:lnTo>
                  <a:pt x="328" y="328"/>
                </a:lnTo>
                <a:lnTo>
                  <a:pt x="327" y="328"/>
                </a:lnTo>
                <a:lnTo>
                  <a:pt x="327" y="328"/>
                </a:lnTo>
                <a:lnTo>
                  <a:pt x="327" y="328"/>
                </a:lnTo>
                <a:lnTo>
                  <a:pt x="328" y="328"/>
                </a:lnTo>
                <a:lnTo>
                  <a:pt x="328" y="328"/>
                </a:lnTo>
                <a:lnTo>
                  <a:pt x="328" y="328"/>
                </a:lnTo>
                <a:lnTo>
                  <a:pt x="328" y="328"/>
                </a:lnTo>
                <a:lnTo>
                  <a:pt x="328" y="329"/>
                </a:lnTo>
                <a:lnTo>
                  <a:pt x="328" y="329"/>
                </a:lnTo>
                <a:lnTo>
                  <a:pt x="328" y="329"/>
                </a:lnTo>
                <a:lnTo>
                  <a:pt x="328" y="329"/>
                </a:lnTo>
                <a:lnTo>
                  <a:pt x="328" y="329"/>
                </a:lnTo>
                <a:lnTo>
                  <a:pt x="328" y="329"/>
                </a:lnTo>
                <a:lnTo>
                  <a:pt x="328" y="329"/>
                </a:lnTo>
                <a:lnTo>
                  <a:pt x="328" y="329"/>
                </a:lnTo>
                <a:lnTo>
                  <a:pt x="328" y="329"/>
                </a:lnTo>
                <a:lnTo>
                  <a:pt x="328" y="329"/>
                </a:lnTo>
                <a:lnTo>
                  <a:pt x="328" y="329"/>
                </a:lnTo>
                <a:lnTo>
                  <a:pt x="328" y="329"/>
                </a:lnTo>
                <a:lnTo>
                  <a:pt x="328" y="329"/>
                </a:lnTo>
                <a:lnTo>
                  <a:pt x="328" y="329"/>
                </a:lnTo>
                <a:lnTo>
                  <a:pt x="328" y="329"/>
                </a:lnTo>
                <a:lnTo>
                  <a:pt x="328" y="330"/>
                </a:lnTo>
                <a:lnTo>
                  <a:pt x="328" y="330"/>
                </a:lnTo>
                <a:lnTo>
                  <a:pt x="328" y="330"/>
                </a:lnTo>
                <a:lnTo>
                  <a:pt x="328" y="330"/>
                </a:lnTo>
                <a:lnTo>
                  <a:pt x="328" y="330"/>
                </a:lnTo>
                <a:lnTo>
                  <a:pt x="328" y="330"/>
                </a:lnTo>
                <a:lnTo>
                  <a:pt x="328" y="330"/>
                </a:lnTo>
                <a:lnTo>
                  <a:pt x="329" y="330"/>
                </a:lnTo>
                <a:lnTo>
                  <a:pt x="328" y="331"/>
                </a:lnTo>
                <a:lnTo>
                  <a:pt x="328" y="331"/>
                </a:lnTo>
                <a:lnTo>
                  <a:pt x="328" y="331"/>
                </a:lnTo>
                <a:lnTo>
                  <a:pt x="328" y="331"/>
                </a:lnTo>
                <a:lnTo>
                  <a:pt x="328" y="331"/>
                </a:lnTo>
                <a:lnTo>
                  <a:pt x="328" y="331"/>
                </a:lnTo>
                <a:lnTo>
                  <a:pt x="328" y="331"/>
                </a:lnTo>
                <a:lnTo>
                  <a:pt x="328" y="331"/>
                </a:lnTo>
                <a:lnTo>
                  <a:pt x="328" y="331"/>
                </a:lnTo>
                <a:lnTo>
                  <a:pt x="328" y="331"/>
                </a:lnTo>
                <a:lnTo>
                  <a:pt x="328" y="331"/>
                </a:lnTo>
                <a:lnTo>
                  <a:pt x="328" y="331"/>
                </a:lnTo>
                <a:lnTo>
                  <a:pt x="328" y="331"/>
                </a:lnTo>
                <a:lnTo>
                  <a:pt x="328" y="331"/>
                </a:lnTo>
                <a:lnTo>
                  <a:pt x="328" y="332"/>
                </a:lnTo>
                <a:lnTo>
                  <a:pt x="328" y="332"/>
                </a:lnTo>
                <a:lnTo>
                  <a:pt x="328" y="332"/>
                </a:lnTo>
                <a:lnTo>
                  <a:pt x="328" y="332"/>
                </a:lnTo>
                <a:lnTo>
                  <a:pt x="328" y="332"/>
                </a:lnTo>
                <a:lnTo>
                  <a:pt x="327" y="332"/>
                </a:lnTo>
                <a:lnTo>
                  <a:pt x="327" y="332"/>
                </a:lnTo>
                <a:lnTo>
                  <a:pt x="327" y="332"/>
                </a:lnTo>
                <a:lnTo>
                  <a:pt x="327" y="332"/>
                </a:lnTo>
                <a:lnTo>
                  <a:pt x="327" y="332"/>
                </a:lnTo>
                <a:lnTo>
                  <a:pt x="327" y="332"/>
                </a:lnTo>
                <a:lnTo>
                  <a:pt x="327" y="332"/>
                </a:lnTo>
                <a:lnTo>
                  <a:pt x="327" y="332"/>
                </a:lnTo>
                <a:lnTo>
                  <a:pt x="327" y="331"/>
                </a:lnTo>
                <a:lnTo>
                  <a:pt x="327" y="331"/>
                </a:lnTo>
                <a:lnTo>
                  <a:pt x="327" y="331"/>
                </a:lnTo>
                <a:lnTo>
                  <a:pt x="327" y="331"/>
                </a:lnTo>
                <a:lnTo>
                  <a:pt x="327" y="331"/>
                </a:lnTo>
                <a:lnTo>
                  <a:pt x="327" y="331"/>
                </a:lnTo>
                <a:lnTo>
                  <a:pt x="327" y="331"/>
                </a:lnTo>
                <a:lnTo>
                  <a:pt x="327" y="331"/>
                </a:lnTo>
                <a:lnTo>
                  <a:pt x="327" y="331"/>
                </a:lnTo>
                <a:lnTo>
                  <a:pt x="327" y="331"/>
                </a:lnTo>
                <a:lnTo>
                  <a:pt x="327" y="331"/>
                </a:lnTo>
                <a:lnTo>
                  <a:pt x="326" y="331"/>
                </a:lnTo>
                <a:lnTo>
                  <a:pt x="326" y="332"/>
                </a:lnTo>
                <a:lnTo>
                  <a:pt x="326" y="332"/>
                </a:lnTo>
                <a:lnTo>
                  <a:pt x="326" y="332"/>
                </a:lnTo>
                <a:lnTo>
                  <a:pt x="326" y="332"/>
                </a:lnTo>
                <a:lnTo>
                  <a:pt x="326" y="332"/>
                </a:lnTo>
                <a:lnTo>
                  <a:pt x="326" y="332"/>
                </a:lnTo>
                <a:lnTo>
                  <a:pt x="326" y="332"/>
                </a:lnTo>
                <a:lnTo>
                  <a:pt x="326" y="333"/>
                </a:lnTo>
                <a:lnTo>
                  <a:pt x="326" y="333"/>
                </a:lnTo>
                <a:lnTo>
                  <a:pt x="327" y="333"/>
                </a:lnTo>
                <a:lnTo>
                  <a:pt x="327" y="333"/>
                </a:lnTo>
                <a:lnTo>
                  <a:pt x="327" y="333"/>
                </a:lnTo>
                <a:lnTo>
                  <a:pt x="327" y="332"/>
                </a:lnTo>
                <a:lnTo>
                  <a:pt x="327" y="332"/>
                </a:lnTo>
                <a:lnTo>
                  <a:pt x="327" y="332"/>
                </a:lnTo>
                <a:lnTo>
                  <a:pt x="327" y="333"/>
                </a:lnTo>
                <a:lnTo>
                  <a:pt x="327" y="333"/>
                </a:lnTo>
                <a:lnTo>
                  <a:pt x="328" y="333"/>
                </a:lnTo>
                <a:lnTo>
                  <a:pt x="328" y="333"/>
                </a:lnTo>
                <a:lnTo>
                  <a:pt x="328" y="333"/>
                </a:lnTo>
                <a:lnTo>
                  <a:pt x="328" y="333"/>
                </a:lnTo>
                <a:lnTo>
                  <a:pt x="328" y="333"/>
                </a:lnTo>
                <a:lnTo>
                  <a:pt x="328" y="333"/>
                </a:lnTo>
                <a:lnTo>
                  <a:pt x="328" y="333"/>
                </a:lnTo>
                <a:lnTo>
                  <a:pt x="329" y="333"/>
                </a:lnTo>
                <a:lnTo>
                  <a:pt x="329" y="333"/>
                </a:lnTo>
                <a:lnTo>
                  <a:pt x="329" y="333"/>
                </a:lnTo>
                <a:lnTo>
                  <a:pt x="329" y="334"/>
                </a:lnTo>
                <a:lnTo>
                  <a:pt x="329" y="334"/>
                </a:lnTo>
                <a:lnTo>
                  <a:pt x="329" y="334"/>
                </a:lnTo>
                <a:lnTo>
                  <a:pt x="330" y="334"/>
                </a:lnTo>
                <a:lnTo>
                  <a:pt x="330" y="334"/>
                </a:lnTo>
                <a:lnTo>
                  <a:pt x="330" y="334"/>
                </a:lnTo>
                <a:lnTo>
                  <a:pt x="330" y="334"/>
                </a:lnTo>
                <a:lnTo>
                  <a:pt x="330" y="334"/>
                </a:lnTo>
                <a:lnTo>
                  <a:pt x="330" y="334"/>
                </a:lnTo>
                <a:lnTo>
                  <a:pt x="330" y="334"/>
                </a:lnTo>
                <a:lnTo>
                  <a:pt x="330" y="334"/>
                </a:lnTo>
                <a:lnTo>
                  <a:pt x="330" y="334"/>
                </a:lnTo>
                <a:lnTo>
                  <a:pt x="330" y="334"/>
                </a:lnTo>
                <a:lnTo>
                  <a:pt x="331" y="334"/>
                </a:lnTo>
                <a:lnTo>
                  <a:pt x="331" y="334"/>
                </a:lnTo>
                <a:lnTo>
                  <a:pt x="331" y="335"/>
                </a:lnTo>
                <a:lnTo>
                  <a:pt x="331" y="335"/>
                </a:lnTo>
                <a:lnTo>
                  <a:pt x="331" y="335"/>
                </a:lnTo>
                <a:lnTo>
                  <a:pt x="331" y="335"/>
                </a:lnTo>
                <a:lnTo>
                  <a:pt x="331" y="335"/>
                </a:lnTo>
                <a:lnTo>
                  <a:pt x="331" y="335"/>
                </a:lnTo>
                <a:lnTo>
                  <a:pt x="331" y="335"/>
                </a:lnTo>
                <a:lnTo>
                  <a:pt x="331" y="335"/>
                </a:lnTo>
                <a:lnTo>
                  <a:pt x="331" y="335"/>
                </a:lnTo>
                <a:lnTo>
                  <a:pt x="330" y="336"/>
                </a:lnTo>
                <a:lnTo>
                  <a:pt x="330" y="336"/>
                </a:lnTo>
                <a:lnTo>
                  <a:pt x="330" y="336"/>
                </a:lnTo>
                <a:lnTo>
                  <a:pt x="330" y="336"/>
                </a:lnTo>
                <a:lnTo>
                  <a:pt x="330" y="336"/>
                </a:lnTo>
                <a:lnTo>
                  <a:pt x="330" y="336"/>
                </a:lnTo>
                <a:lnTo>
                  <a:pt x="330" y="336"/>
                </a:lnTo>
                <a:lnTo>
                  <a:pt x="330" y="336"/>
                </a:lnTo>
                <a:lnTo>
                  <a:pt x="330" y="336"/>
                </a:lnTo>
                <a:lnTo>
                  <a:pt x="330" y="336"/>
                </a:lnTo>
                <a:lnTo>
                  <a:pt x="330" y="336"/>
                </a:lnTo>
                <a:lnTo>
                  <a:pt x="330" y="336"/>
                </a:lnTo>
                <a:lnTo>
                  <a:pt x="330" y="336"/>
                </a:lnTo>
                <a:lnTo>
                  <a:pt x="330" y="336"/>
                </a:lnTo>
                <a:lnTo>
                  <a:pt x="330" y="337"/>
                </a:lnTo>
                <a:lnTo>
                  <a:pt x="330" y="337"/>
                </a:lnTo>
                <a:lnTo>
                  <a:pt x="330" y="337"/>
                </a:lnTo>
                <a:lnTo>
                  <a:pt x="330" y="337"/>
                </a:lnTo>
                <a:lnTo>
                  <a:pt x="330" y="337"/>
                </a:lnTo>
                <a:lnTo>
                  <a:pt x="330" y="337"/>
                </a:lnTo>
                <a:lnTo>
                  <a:pt x="330" y="337"/>
                </a:lnTo>
                <a:lnTo>
                  <a:pt x="330" y="337"/>
                </a:lnTo>
                <a:lnTo>
                  <a:pt x="330" y="337"/>
                </a:lnTo>
                <a:lnTo>
                  <a:pt x="330" y="338"/>
                </a:lnTo>
                <a:lnTo>
                  <a:pt x="330" y="338"/>
                </a:lnTo>
                <a:lnTo>
                  <a:pt x="330" y="338"/>
                </a:lnTo>
                <a:lnTo>
                  <a:pt x="330" y="338"/>
                </a:lnTo>
                <a:lnTo>
                  <a:pt x="330" y="338"/>
                </a:lnTo>
                <a:lnTo>
                  <a:pt x="330" y="338"/>
                </a:lnTo>
                <a:lnTo>
                  <a:pt x="330" y="338"/>
                </a:lnTo>
                <a:lnTo>
                  <a:pt x="330" y="339"/>
                </a:lnTo>
                <a:lnTo>
                  <a:pt x="330" y="339"/>
                </a:lnTo>
                <a:lnTo>
                  <a:pt x="330" y="339"/>
                </a:lnTo>
                <a:lnTo>
                  <a:pt x="330" y="339"/>
                </a:lnTo>
                <a:lnTo>
                  <a:pt x="330" y="339"/>
                </a:lnTo>
                <a:lnTo>
                  <a:pt x="329" y="340"/>
                </a:lnTo>
                <a:lnTo>
                  <a:pt x="329" y="340"/>
                </a:lnTo>
                <a:lnTo>
                  <a:pt x="328" y="340"/>
                </a:lnTo>
                <a:lnTo>
                  <a:pt x="328" y="340"/>
                </a:lnTo>
                <a:lnTo>
                  <a:pt x="328" y="340"/>
                </a:lnTo>
                <a:lnTo>
                  <a:pt x="328" y="340"/>
                </a:lnTo>
                <a:lnTo>
                  <a:pt x="328" y="340"/>
                </a:lnTo>
                <a:lnTo>
                  <a:pt x="328" y="340"/>
                </a:lnTo>
                <a:lnTo>
                  <a:pt x="328" y="340"/>
                </a:lnTo>
                <a:lnTo>
                  <a:pt x="328" y="340"/>
                </a:lnTo>
                <a:lnTo>
                  <a:pt x="328" y="340"/>
                </a:lnTo>
                <a:lnTo>
                  <a:pt x="328" y="340"/>
                </a:lnTo>
                <a:lnTo>
                  <a:pt x="328" y="340"/>
                </a:lnTo>
                <a:lnTo>
                  <a:pt x="328" y="340"/>
                </a:lnTo>
                <a:lnTo>
                  <a:pt x="328" y="340"/>
                </a:lnTo>
                <a:lnTo>
                  <a:pt x="328" y="340"/>
                </a:lnTo>
                <a:lnTo>
                  <a:pt x="328" y="340"/>
                </a:lnTo>
                <a:lnTo>
                  <a:pt x="328" y="340"/>
                </a:lnTo>
                <a:lnTo>
                  <a:pt x="327" y="340"/>
                </a:lnTo>
                <a:lnTo>
                  <a:pt x="327" y="340"/>
                </a:lnTo>
                <a:lnTo>
                  <a:pt x="327" y="340"/>
                </a:lnTo>
                <a:lnTo>
                  <a:pt x="327" y="341"/>
                </a:lnTo>
                <a:lnTo>
                  <a:pt x="327" y="341"/>
                </a:lnTo>
                <a:lnTo>
                  <a:pt x="327" y="341"/>
                </a:lnTo>
                <a:lnTo>
                  <a:pt x="327" y="341"/>
                </a:lnTo>
                <a:lnTo>
                  <a:pt x="327" y="341"/>
                </a:lnTo>
                <a:lnTo>
                  <a:pt x="327" y="341"/>
                </a:lnTo>
                <a:lnTo>
                  <a:pt x="327" y="341"/>
                </a:lnTo>
                <a:lnTo>
                  <a:pt x="327" y="341"/>
                </a:lnTo>
                <a:lnTo>
                  <a:pt x="327" y="341"/>
                </a:lnTo>
                <a:lnTo>
                  <a:pt x="327" y="341"/>
                </a:lnTo>
                <a:lnTo>
                  <a:pt x="327" y="341"/>
                </a:lnTo>
                <a:lnTo>
                  <a:pt x="326" y="342"/>
                </a:lnTo>
                <a:lnTo>
                  <a:pt x="326" y="342"/>
                </a:lnTo>
                <a:lnTo>
                  <a:pt x="326" y="342"/>
                </a:lnTo>
                <a:lnTo>
                  <a:pt x="326" y="342"/>
                </a:lnTo>
                <a:lnTo>
                  <a:pt x="326" y="342"/>
                </a:lnTo>
                <a:lnTo>
                  <a:pt x="326" y="342"/>
                </a:lnTo>
                <a:lnTo>
                  <a:pt x="326" y="342"/>
                </a:lnTo>
                <a:lnTo>
                  <a:pt x="327" y="342"/>
                </a:lnTo>
                <a:lnTo>
                  <a:pt x="327" y="342"/>
                </a:lnTo>
                <a:lnTo>
                  <a:pt x="327" y="342"/>
                </a:lnTo>
                <a:lnTo>
                  <a:pt x="327" y="342"/>
                </a:lnTo>
                <a:lnTo>
                  <a:pt x="327" y="342"/>
                </a:lnTo>
                <a:lnTo>
                  <a:pt x="327" y="342"/>
                </a:lnTo>
                <a:lnTo>
                  <a:pt x="327" y="342"/>
                </a:lnTo>
                <a:lnTo>
                  <a:pt x="327" y="342"/>
                </a:lnTo>
                <a:lnTo>
                  <a:pt x="327" y="342"/>
                </a:lnTo>
                <a:lnTo>
                  <a:pt x="327" y="342"/>
                </a:lnTo>
                <a:lnTo>
                  <a:pt x="327" y="342"/>
                </a:lnTo>
                <a:lnTo>
                  <a:pt x="326" y="342"/>
                </a:lnTo>
                <a:lnTo>
                  <a:pt x="326" y="342"/>
                </a:lnTo>
                <a:lnTo>
                  <a:pt x="326" y="342"/>
                </a:lnTo>
                <a:lnTo>
                  <a:pt x="326" y="342"/>
                </a:lnTo>
                <a:lnTo>
                  <a:pt x="326" y="343"/>
                </a:lnTo>
                <a:lnTo>
                  <a:pt x="326" y="343"/>
                </a:lnTo>
                <a:lnTo>
                  <a:pt x="326" y="343"/>
                </a:lnTo>
                <a:lnTo>
                  <a:pt x="326" y="343"/>
                </a:lnTo>
                <a:lnTo>
                  <a:pt x="326" y="343"/>
                </a:lnTo>
                <a:lnTo>
                  <a:pt x="326" y="343"/>
                </a:lnTo>
                <a:lnTo>
                  <a:pt x="325" y="343"/>
                </a:lnTo>
                <a:lnTo>
                  <a:pt x="325" y="343"/>
                </a:lnTo>
                <a:lnTo>
                  <a:pt x="325" y="343"/>
                </a:lnTo>
                <a:lnTo>
                  <a:pt x="325" y="343"/>
                </a:lnTo>
                <a:lnTo>
                  <a:pt x="325" y="343"/>
                </a:lnTo>
                <a:lnTo>
                  <a:pt x="325" y="343"/>
                </a:lnTo>
                <a:lnTo>
                  <a:pt x="325" y="343"/>
                </a:lnTo>
                <a:lnTo>
                  <a:pt x="325" y="343"/>
                </a:lnTo>
                <a:lnTo>
                  <a:pt x="325" y="343"/>
                </a:lnTo>
                <a:lnTo>
                  <a:pt x="325" y="343"/>
                </a:lnTo>
                <a:lnTo>
                  <a:pt x="325" y="343"/>
                </a:lnTo>
                <a:lnTo>
                  <a:pt x="325" y="343"/>
                </a:lnTo>
                <a:lnTo>
                  <a:pt x="325" y="343"/>
                </a:lnTo>
                <a:lnTo>
                  <a:pt x="325" y="343"/>
                </a:lnTo>
                <a:lnTo>
                  <a:pt x="325" y="343"/>
                </a:lnTo>
                <a:lnTo>
                  <a:pt x="325" y="343"/>
                </a:lnTo>
                <a:lnTo>
                  <a:pt x="325" y="343"/>
                </a:lnTo>
                <a:lnTo>
                  <a:pt x="325" y="343"/>
                </a:lnTo>
                <a:lnTo>
                  <a:pt x="325" y="344"/>
                </a:lnTo>
                <a:lnTo>
                  <a:pt x="325" y="344"/>
                </a:lnTo>
                <a:lnTo>
                  <a:pt x="325" y="344"/>
                </a:lnTo>
                <a:lnTo>
                  <a:pt x="325" y="344"/>
                </a:lnTo>
                <a:lnTo>
                  <a:pt x="325" y="344"/>
                </a:lnTo>
                <a:lnTo>
                  <a:pt x="325" y="344"/>
                </a:lnTo>
                <a:lnTo>
                  <a:pt x="326" y="344"/>
                </a:lnTo>
                <a:lnTo>
                  <a:pt x="326" y="344"/>
                </a:lnTo>
                <a:lnTo>
                  <a:pt x="326" y="344"/>
                </a:lnTo>
                <a:lnTo>
                  <a:pt x="326" y="344"/>
                </a:lnTo>
                <a:lnTo>
                  <a:pt x="326" y="344"/>
                </a:lnTo>
                <a:lnTo>
                  <a:pt x="326" y="344"/>
                </a:lnTo>
                <a:lnTo>
                  <a:pt x="326" y="344"/>
                </a:lnTo>
                <a:lnTo>
                  <a:pt x="326" y="345"/>
                </a:lnTo>
                <a:lnTo>
                  <a:pt x="326" y="345"/>
                </a:lnTo>
                <a:lnTo>
                  <a:pt x="326" y="345"/>
                </a:lnTo>
                <a:lnTo>
                  <a:pt x="326" y="345"/>
                </a:lnTo>
                <a:lnTo>
                  <a:pt x="326" y="345"/>
                </a:lnTo>
                <a:lnTo>
                  <a:pt x="326" y="345"/>
                </a:lnTo>
                <a:lnTo>
                  <a:pt x="325" y="345"/>
                </a:lnTo>
                <a:lnTo>
                  <a:pt x="325" y="345"/>
                </a:lnTo>
                <a:lnTo>
                  <a:pt x="325" y="345"/>
                </a:lnTo>
                <a:lnTo>
                  <a:pt x="325" y="345"/>
                </a:lnTo>
                <a:lnTo>
                  <a:pt x="325" y="345"/>
                </a:lnTo>
                <a:lnTo>
                  <a:pt x="325" y="345"/>
                </a:lnTo>
                <a:lnTo>
                  <a:pt x="325" y="345"/>
                </a:lnTo>
                <a:lnTo>
                  <a:pt x="325" y="345"/>
                </a:lnTo>
                <a:lnTo>
                  <a:pt x="325" y="345"/>
                </a:lnTo>
                <a:lnTo>
                  <a:pt x="325" y="345"/>
                </a:lnTo>
                <a:lnTo>
                  <a:pt x="325" y="346"/>
                </a:lnTo>
                <a:lnTo>
                  <a:pt x="325" y="346"/>
                </a:lnTo>
                <a:lnTo>
                  <a:pt x="325" y="346"/>
                </a:lnTo>
                <a:lnTo>
                  <a:pt x="325" y="346"/>
                </a:lnTo>
                <a:lnTo>
                  <a:pt x="325" y="346"/>
                </a:lnTo>
                <a:lnTo>
                  <a:pt x="325" y="346"/>
                </a:lnTo>
                <a:lnTo>
                  <a:pt x="325" y="346"/>
                </a:lnTo>
                <a:lnTo>
                  <a:pt x="326" y="346"/>
                </a:lnTo>
                <a:lnTo>
                  <a:pt x="326" y="346"/>
                </a:lnTo>
                <a:lnTo>
                  <a:pt x="325" y="346"/>
                </a:lnTo>
                <a:lnTo>
                  <a:pt x="325" y="346"/>
                </a:lnTo>
                <a:lnTo>
                  <a:pt x="325" y="346"/>
                </a:lnTo>
                <a:lnTo>
                  <a:pt x="325" y="346"/>
                </a:lnTo>
                <a:lnTo>
                  <a:pt x="325" y="346"/>
                </a:lnTo>
                <a:lnTo>
                  <a:pt x="325" y="347"/>
                </a:lnTo>
                <a:lnTo>
                  <a:pt x="325" y="347"/>
                </a:lnTo>
                <a:lnTo>
                  <a:pt x="325" y="347"/>
                </a:lnTo>
                <a:lnTo>
                  <a:pt x="325" y="346"/>
                </a:lnTo>
                <a:lnTo>
                  <a:pt x="325" y="346"/>
                </a:lnTo>
                <a:lnTo>
                  <a:pt x="325" y="346"/>
                </a:lnTo>
                <a:lnTo>
                  <a:pt x="325" y="346"/>
                </a:lnTo>
                <a:lnTo>
                  <a:pt x="325" y="346"/>
                </a:lnTo>
                <a:lnTo>
                  <a:pt x="325" y="346"/>
                </a:lnTo>
                <a:lnTo>
                  <a:pt x="325" y="346"/>
                </a:lnTo>
                <a:lnTo>
                  <a:pt x="325" y="345"/>
                </a:lnTo>
                <a:lnTo>
                  <a:pt x="325" y="345"/>
                </a:lnTo>
                <a:lnTo>
                  <a:pt x="325" y="345"/>
                </a:lnTo>
                <a:lnTo>
                  <a:pt x="325" y="345"/>
                </a:lnTo>
                <a:lnTo>
                  <a:pt x="325" y="345"/>
                </a:lnTo>
                <a:lnTo>
                  <a:pt x="324" y="345"/>
                </a:lnTo>
                <a:lnTo>
                  <a:pt x="324" y="345"/>
                </a:lnTo>
                <a:lnTo>
                  <a:pt x="324" y="345"/>
                </a:lnTo>
                <a:lnTo>
                  <a:pt x="324" y="346"/>
                </a:lnTo>
                <a:lnTo>
                  <a:pt x="324" y="346"/>
                </a:lnTo>
                <a:lnTo>
                  <a:pt x="324" y="346"/>
                </a:lnTo>
                <a:lnTo>
                  <a:pt x="324" y="346"/>
                </a:lnTo>
                <a:lnTo>
                  <a:pt x="324" y="347"/>
                </a:lnTo>
                <a:lnTo>
                  <a:pt x="324" y="347"/>
                </a:lnTo>
                <a:lnTo>
                  <a:pt x="324" y="347"/>
                </a:lnTo>
                <a:lnTo>
                  <a:pt x="324" y="347"/>
                </a:lnTo>
                <a:lnTo>
                  <a:pt x="324" y="347"/>
                </a:lnTo>
                <a:lnTo>
                  <a:pt x="324" y="347"/>
                </a:lnTo>
                <a:lnTo>
                  <a:pt x="324" y="347"/>
                </a:lnTo>
                <a:lnTo>
                  <a:pt x="325" y="347"/>
                </a:lnTo>
                <a:lnTo>
                  <a:pt x="325" y="347"/>
                </a:lnTo>
                <a:lnTo>
                  <a:pt x="325" y="348"/>
                </a:lnTo>
                <a:lnTo>
                  <a:pt x="325" y="348"/>
                </a:lnTo>
                <a:lnTo>
                  <a:pt x="325" y="348"/>
                </a:lnTo>
                <a:lnTo>
                  <a:pt x="325" y="348"/>
                </a:lnTo>
                <a:lnTo>
                  <a:pt x="324" y="348"/>
                </a:lnTo>
                <a:lnTo>
                  <a:pt x="324" y="348"/>
                </a:lnTo>
                <a:lnTo>
                  <a:pt x="324" y="349"/>
                </a:lnTo>
                <a:lnTo>
                  <a:pt x="325" y="349"/>
                </a:lnTo>
                <a:lnTo>
                  <a:pt x="325" y="349"/>
                </a:lnTo>
                <a:lnTo>
                  <a:pt x="325" y="349"/>
                </a:lnTo>
                <a:lnTo>
                  <a:pt x="325" y="349"/>
                </a:lnTo>
                <a:lnTo>
                  <a:pt x="325" y="348"/>
                </a:lnTo>
                <a:lnTo>
                  <a:pt x="325" y="348"/>
                </a:lnTo>
                <a:lnTo>
                  <a:pt x="325" y="348"/>
                </a:lnTo>
                <a:lnTo>
                  <a:pt x="325" y="348"/>
                </a:lnTo>
                <a:lnTo>
                  <a:pt x="325" y="349"/>
                </a:lnTo>
                <a:lnTo>
                  <a:pt x="325" y="349"/>
                </a:lnTo>
                <a:lnTo>
                  <a:pt x="325" y="349"/>
                </a:lnTo>
                <a:lnTo>
                  <a:pt x="325" y="349"/>
                </a:lnTo>
                <a:lnTo>
                  <a:pt x="325" y="349"/>
                </a:lnTo>
                <a:lnTo>
                  <a:pt x="325" y="349"/>
                </a:lnTo>
                <a:lnTo>
                  <a:pt x="325" y="350"/>
                </a:lnTo>
                <a:lnTo>
                  <a:pt x="325" y="350"/>
                </a:lnTo>
                <a:lnTo>
                  <a:pt x="325" y="350"/>
                </a:lnTo>
                <a:lnTo>
                  <a:pt x="325" y="350"/>
                </a:lnTo>
                <a:lnTo>
                  <a:pt x="325" y="350"/>
                </a:lnTo>
                <a:lnTo>
                  <a:pt x="325" y="349"/>
                </a:lnTo>
                <a:lnTo>
                  <a:pt x="325" y="349"/>
                </a:lnTo>
                <a:lnTo>
                  <a:pt x="325" y="349"/>
                </a:lnTo>
                <a:lnTo>
                  <a:pt x="326" y="349"/>
                </a:lnTo>
                <a:lnTo>
                  <a:pt x="326" y="349"/>
                </a:lnTo>
                <a:lnTo>
                  <a:pt x="326" y="349"/>
                </a:lnTo>
                <a:lnTo>
                  <a:pt x="326" y="350"/>
                </a:lnTo>
                <a:lnTo>
                  <a:pt x="326" y="350"/>
                </a:lnTo>
                <a:lnTo>
                  <a:pt x="326" y="350"/>
                </a:lnTo>
                <a:lnTo>
                  <a:pt x="326" y="350"/>
                </a:lnTo>
                <a:lnTo>
                  <a:pt x="325" y="350"/>
                </a:lnTo>
                <a:lnTo>
                  <a:pt x="325" y="351"/>
                </a:lnTo>
                <a:lnTo>
                  <a:pt x="325" y="351"/>
                </a:lnTo>
                <a:lnTo>
                  <a:pt x="325" y="351"/>
                </a:lnTo>
                <a:lnTo>
                  <a:pt x="325" y="351"/>
                </a:lnTo>
                <a:lnTo>
                  <a:pt x="325" y="351"/>
                </a:lnTo>
                <a:lnTo>
                  <a:pt x="325" y="351"/>
                </a:lnTo>
                <a:lnTo>
                  <a:pt x="326" y="351"/>
                </a:lnTo>
                <a:lnTo>
                  <a:pt x="326" y="351"/>
                </a:lnTo>
                <a:lnTo>
                  <a:pt x="326" y="351"/>
                </a:lnTo>
                <a:lnTo>
                  <a:pt x="326" y="351"/>
                </a:lnTo>
                <a:lnTo>
                  <a:pt x="326" y="351"/>
                </a:lnTo>
                <a:lnTo>
                  <a:pt x="326" y="351"/>
                </a:lnTo>
                <a:lnTo>
                  <a:pt x="326" y="351"/>
                </a:lnTo>
                <a:lnTo>
                  <a:pt x="326" y="351"/>
                </a:lnTo>
                <a:lnTo>
                  <a:pt x="326" y="351"/>
                </a:lnTo>
                <a:lnTo>
                  <a:pt x="326" y="351"/>
                </a:lnTo>
                <a:lnTo>
                  <a:pt x="327" y="351"/>
                </a:lnTo>
                <a:lnTo>
                  <a:pt x="327" y="351"/>
                </a:lnTo>
                <a:lnTo>
                  <a:pt x="327" y="351"/>
                </a:lnTo>
                <a:lnTo>
                  <a:pt x="327" y="351"/>
                </a:lnTo>
                <a:lnTo>
                  <a:pt x="327" y="351"/>
                </a:lnTo>
                <a:lnTo>
                  <a:pt x="327" y="351"/>
                </a:lnTo>
                <a:lnTo>
                  <a:pt x="327" y="351"/>
                </a:lnTo>
                <a:lnTo>
                  <a:pt x="327" y="351"/>
                </a:lnTo>
                <a:lnTo>
                  <a:pt x="326" y="351"/>
                </a:lnTo>
                <a:lnTo>
                  <a:pt x="326" y="351"/>
                </a:lnTo>
                <a:lnTo>
                  <a:pt x="326" y="351"/>
                </a:lnTo>
                <a:lnTo>
                  <a:pt x="326" y="352"/>
                </a:lnTo>
                <a:lnTo>
                  <a:pt x="326" y="352"/>
                </a:lnTo>
                <a:lnTo>
                  <a:pt x="326" y="352"/>
                </a:lnTo>
                <a:lnTo>
                  <a:pt x="326" y="352"/>
                </a:lnTo>
                <a:lnTo>
                  <a:pt x="326" y="352"/>
                </a:lnTo>
                <a:lnTo>
                  <a:pt x="326" y="352"/>
                </a:lnTo>
                <a:lnTo>
                  <a:pt x="326" y="352"/>
                </a:lnTo>
                <a:lnTo>
                  <a:pt x="325" y="352"/>
                </a:lnTo>
                <a:lnTo>
                  <a:pt x="325" y="352"/>
                </a:lnTo>
                <a:lnTo>
                  <a:pt x="325" y="352"/>
                </a:lnTo>
                <a:lnTo>
                  <a:pt x="325" y="352"/>
                </a:lnTo>
                <a:lnTo>
                  <a:pt x="325" y="352"/>
                </a:lnTo>
                <a:lnTo>
                  <a:pt x="325" y="352"/>
                </a:lnTo>
                <a:lnTo>
                  <a:pt x="325" y="352"/>
                </a:lnTo>
                <a:lnTo>
                  <a:pt x="325" y="352"/>
                </a:lnTo>
                <a:lnTo>
                  <a:pt x="325" y="353"/>
                </a:lnTo>
                <a:lnTo>
                  <a:pt x="325" y="353"/>
                </a:lnTo>
                <a:lnTo>
                  <a:pt x="325" y="353"/>
                </a:lnTo>
                <a:lnTo>
                  <a:pt x="325" y="354"/>
                </a:lnTo>
                <a:lnTo>
                  <a:pt x="325" y="354"/>
                </a:lnTo>
                <a:lnTo>
                  <a:pt x="325" y="354"/>
                </a:lnTo>
                <a:lnTo>
                  <a:pt x="325" y="354"/>
                </a:lnTo>
                <a:lnTo>
                  <a:pt x="325" y="354"/>
                </a:lnTo>
                <a:lnTo>
                  <a:pt x="325" y="355"/>
                </a:lnTo>
                <a:lnTo>
                  <a:pt x="325" y="355"/>
                </a:lnTo>
                <a:lnTo>
                  <a:pt x="325" y="355"/>
                </a:lnTo>
                <a:lnTo>
                  <a:pt x="325" y="355"/>
                </a:lnTo>
                <a:lnTo>
                  <a:pt x="325" y="355"/>
                </a:lnTo>
                <a:lnTo>
                  <a:pt x="325" y="355"/>
                </a:lnTo>
                <a:lnTo>
                  <a:pt x="326" y="355"/>
                </a:lnTo>
                <a:lnTo>
                  <a:pt x="326" y="355"/>
                </a:lnTo>
                <a:lnTo>
                  <a:pt x="325" y="355"/>
                </a:lnTo>
                <a:lnTo>
                  <a:pt x="325" y="355"/>
                </a:lnTo>
                <a:lnTo>
                  <a:pt x="325" y="355"/>
                </a:lnTo>
                <a:lnTo>
                  <a:pt x="325" y="355"/>
                </a:lnTo>
                <a:lnTo>
                  <a:pt x="325" y="354"/>
                </a:lnTo>
                <a:lnTo>
                  <a:pt x="325" y="354"/>
                </a:lnTo>
                <a:lnTo>
                  <a:pt x="326" y="354"/>
                </a:lnTo>
                <a:lnTo>
                  <a:pt x="326" y="354"/>
                </a:lnTo>
                <a:lnTo>
                  <a:pt x="326" y="354"/>
                </a:lnTo>
                <a:lnTo>
                  <a:pt x="326" y="354"/>
                </a:lnTo>
                <a:lnTo>
                  <a:pt x="326" y="355"/>
                </a:lnTo>
                <a:lnTo>
                  <a:pt x="326" y="355"/>
                </a:lnTo>
                <a:lnTo>
                  <a:pt x="326" y="355"/>
                </a:lnTo>
                <a:lnTo>
                  <a:pt x="326" y="355"/>
                </a:lnTo>
                <a:lnTo>
                  <a:pt x="326" y="355"/>
                </a:lnTo>
                <a:lnTo>
                  <a:pt x="326" y="355"/>
                </a:lnTo>
                <a:lnTo>
                  <a:pt x="326" y="355"/>
                </a:lnTo>
                <a:lnTo>
                  <a:pt x="326" y="355"/>
                </a:lnTo>
                <a:lnTo>
                  <a:pt x="327" y="355"/>
                </a:lnTo>
                <a:lnTo>
                  <a:pt x="327" y="355"/>
                </a:lnTo>
                <a:lnTo>
                  <a:pt x="327" y="355"/>
                </a:lnTo>
                <a:lnTo>
                  <a:pt x="327" y="355"/>
                </a:lnTo>
                <a:lnTo>
                  <a:pt x="327" y="355"/>
                </a:lnTo>
                <a:lnTo>
                  <a:pt x="327" y="355"/>
                </a:lnTo>
                <a:lnTo>
                  <a:pt x="327" y="355"/>
                </a:lnTo>
                <a:lnTo>
                  <a:pt x="327" y="355"/>
                </a:lnTo>
                <a:lnTo>
                  <a:pt x="327" y="355"/>
                </a:lnTo>
                <a:lnTo>
                  <a:pt x="327" y="356"/>
                </a:lnTo>
                <a:lnTo>
                  <a:pt x="327" y="356"/>
                </a:lnTo>
                <a:lnTo>
                  <a:pt x="327" y="356"/>
                </a:lnTo>
                <a:lnTo>
                  <a:pt x="327" y="356"/>
                </a:lnTo>
                <a:lnTo>
                  <a:pt x="327" y="356"/>
                </a:lnTo>
                <a:lnTo>
                  <a:pt x="327" y="356"/>
                </a:lnTo>
                <a:lnTo>
                  <a:pt x="327" y="356"/>
                </a:lnTo>
                <a:lnTo>
                  <a:pt x="327" y="356"/>
                </a:lnTo>
                <a:lnTo>
                  <a:pt x="327" y="356"/>
                </a:lnTo>
                <a:lnTo>
                  <a:pt x="327" y="356"/>
                </a:lnTo>
                <a:lnTo>
                  <a:pt x="327" y="356"/>
                </a:lnTo>
                <a:lnTo>
                  <a:pt x="327" y="356"/>
                </a:lnTo>
                <a:lnTo>
                  <a:pt x="326" y="356"/>
                </a:lnTo>
                <a:lnTo>
                  <a:pt x="326" y="356"/>
                </a:lnTo>
                <a:lnTo>
                  <a:pt x="326" y="357"/>
                </a:lnTo>
                <a:lnTo>
                  <a:pt x="326" y="357"/>
                </a:lnTo>
                <a:lnTo>
                  <a:pt x="326" y="357"/>
                </a:lnTo>
                <a:lnTo>
                  <a:pt x="326" y="357"/>
                </a:lnTo>
                <a:lnTo>
                  <a:pt x="326" y="357"/>
                </a:lnTo>
                <a:lnTo>
                  <a:pt x="326" y="357"/>
                </a:lnTo>
                <a:lnTo>
                  <a:pt x="326" y="357"/>
                </a:lnTo>
                <a:lnTo>
                  <a:pt x="326" y="357"/>
                </a:lnTo>
                <a:lnTo>
                  <a:pt x="327" y="357"/>
                </a:lnTo>
                <a:lnTo>
                  <a:pt x="327" y="357"/>
                </a:lnTo>
                <a:lnTo>
                  <a:pt x="327" y="357"/>
                </a:lnTo>
                <a:lnTo>
                  <a:pt x="327" y="357"/>
                </a:lnTo>
                <a:lnTo>
                  <a:pt x="327" y="358"/>
                </a:lnTo>
                <a:lnTo>
                  <a:pt x="327" y="358"/>
                </a:lnTo>
                <a:lnTo>
                  <a:pt x="327" y="358"/>
                </a:lnTo>
                <a:lnTo>
                  <a:pt x="327" y="358"/>
                </a:lnTo>
                <a:lnTo>
                  <a:pt x="327" y="358"/>
                </a:lnTo>
                <a:lnTo>
                  <a:pt x="326" y="358"/>
                </a:lnTo>
                <a:lnTo>
                  <a:pt x="326" y="358"/>
                </a:lnTo>
                <a:lnTo>
                  <a:pt x="326" y="358"/>
                </a:lnTo>
                <a:lnTo>
                  <a:pt x="325" y="358"/>
                </a:lnTo>
                <a:lnTo>
                  <a:pt x="325" y="358"/>
                </a:lnTo>
                <a:lnTo>
                  <a:pt x="325" y="358"/>
                </a:lnTo>
                <a:lnTo>
                  <a:pt x="325" y="358"/>
                </a:lnTo>
                <a:lnTo>
                  <a:pt x="325" y="358"/>
                </a:lnTo>
                <a:lnTo>
                  <a:pt x="325" y="358"/>
                </a:lnTo>
                <a:lnTo>
                  <a:pt x="325" y="358"/>
                </a:lnTo>
                <a:lnTo>
                  <a:pt x="325" y="359"/>
                </a:lnTo>
                <a:lnTo>
                  <a:pt x="325" y="359"/>
                </a:lnTo>
                <a:lnTo>
                  <a:pt x="325" y="359"/>
                </a:lnTo>
                <a:lnTo>
                  <a:pt x="325" y="359"/>
                </a:lnTo>
                <a:lnTo>
                  <a:pt x="325" y="359"/>
                </a:lnTo>
                <a:lnTo>
                  <a:pt x="325" y="359"/>
                </a:lnTo>
                <a:lnTo>
                  <a:pt x="325" y="359"/>
                </a:lnTo>
                <a:lnTo>
                  <a:pt x="325" y="359"/>
                </a:lnTo>
                <a:lnTo>
                  <a:pt x="325" y="359"/>
                </a:lnTo>
                <a:lnTo>
                  <a:pt x="325" y="359"/>
                </a:lnTo>
                <a:lnTo>
                  <a:pt x="325" y="359"/>
                </a:lnTo>
                <a:lnTo>
                  <a:pt x="324" y="359"/>
                </a:lnTo>
                <a:lnTo>
                  <a:pt x="324" y="359"/>
                </a:lnTo>
                <a:lnTo>
                  <a:pt x="324" y="359"/>
                </a:lnTo>
                <a:lnTo>
                  <a:pt x="324" y="359"/>
                </a:lnTo>
                <a:lnTo>
                  <a:pt x="324" y="360"/>
                </a:lnTo>
                <a:lnTo>
                  <a:pt x="324" y="360"/>
                </a:lnTo>
                <a:lnTo>
                  <a:pt x="324" y="360"/>
                </a:lnTo>
                <a:lnTo>
                  <a:pt x="324" y="360"/>
                </a:lnTo>
                <a:lnTo>
                  <a:pt x="324" y="360"/>
                </a:lnTo>
                <a:lnTo>
                  <a:pt x="324" y="360"/>
                </a:lnTo>
                <a:lnTo>
                  <a:pt x="325" y="360"/>
                </a:lnTo>
                <a:lnTo>
                  <a:pt x="325" y="360"/>
                </a:lnTo>
                <a:lnTo>
                  <a:pt x="325" y="360"/>
                </a:lnTo>
                <a:lnTo>
                  <a:pt x="325" y="360"/>
                </a:lnTo>
                <a:lnTo>
                  <a:pt x="325" y="360"/>
                </a:lnTo>
                <a:lnTo>
                  <a:pt x="325" y="361"/>
                </a:lnTo>
                <a:lnTo>
                  <a:pt x="325" y="361"/>
                </a:lnTo>
                <a:lnTo>
                  <a:pt x="325" y="361"/>
                </a:lnTo>
                <a:lnTo>
                  <a:pt x="325" y="361"/>
                </a:lnTo>
                <a:lnTo>
                  <a:pt x="325" y="361"/>
                </a:lnTo>
                <a:lnTo>
                  <a:pt x="325" y="361"/>
                </a:lnTo>
                <a:lnTo>
                  <a:pt x="325" y="361"/>
                </a:lnTo>
                <a:lnTo>
                  <a:pt x="325" y="362"/>
                </a:lnTo>
                <a:lnTo>
                  <a:pt x="325" y="362"/>
                </a:lnTo>
                <a:lnTo>
                  <a:pt x="325" y="362"/>
                </a:lnTo>
                <a:lnTo>
                  <a:pt x="325" y="362"/>
                </a:lnTo>
                <a:lnTo>
                  <a:pt x="325" y="362"/>
                </a:lnTo>
                <a:lnTo>
                  <a:pt x="326" y="362"/>
                </a:lnTo>
                <a:lnTo>
                  <a:pt x="326" y="362"/>
                </a:lnTo>
                <a:lnTo>
                  <a:pt x="326" y="362"/>
                </a:lnTo>
                <a:lnTo>
                  <a:pt x="326" y="362"/>
                </a:lnTo>
                <a:lnTo>
                  <a:pt x="325" y="363"/>
                </a:lnTo>
                <a:lnTo>
                  <a:pt x="325" y="363"/>
                </a:lnTo>
                <a:lnTo>
                  <a:pt x="325" y="363"/>
                </a:lnTo>
                <a:lnTo>
                  <a:pt x="325" y="363"/>
                </a:lnTo>
                <a:lnTo>
                  <a:pt x="325" y="363"/>
                </a:lnTo>
                <a:lnTo>
                  <a:pt x="325" y="363"/>
                </a:lnTo>
                <a:lnTo>
                  <a:pt x="325" y="363"/>
                </a:lnTo>
                <a:lnTo>
                  <a:pt x="324" y="364"/>
                </a:lnTo>
                <a:lnTo>
                  <a:pt x="324" y="364"/>
                </a:lnTo>
                <a:lnTo>
                  <a:pt x="324" y="364"/>
                </a:lnTo>
                <a:lnTo>
                  <a:pt x="324" y="364"/>
                </a:lnTo>
                <a:lnTo>
                  <a:pt x="325" y="364"/>
                </a:lnTo>
                <a:lnTo>
                  <a:pt x="325" y="364"/>
                </a:lnTo>
                <a:lnTo>
                  <a:pt x="325" y="364"/>
                </a:lnTo>
                <a:lnTo>
                  <a:pt x="325" y="364"/>
                </a:lnTo>
                <a:lnTo>
                  <a:pt x="325" y="365"/>
                </a:lnTo>
                <a:lnTo>
                  <a:pt x="325" y="365"/>
                </a:lnTo>
                <a:lnTo>
                  <a:pt x="325" y="365"/>
                </a:lnTo>
                <a:lnTo>
                  <a:pt x="325" y="365"/>
                </a:lnTo>
                <a:lnTo>
                  <a:pt x="325" y="366"/>
                </a:lnTo>
                <a:lnTo>
                  <a:pt x="324" y="366"/>
                </a:lnTo>
                <a:lnTo>
                  <a:pt x="324" y="366"/>
                </a:lnTo>
                <a:lnTo>
                  <a:pt x="324" y="366"/>
                </a:lnTo>
                <a:lnTo>
                  <a:pt x="324" y="366"/>
                </a:lnTo>
                <a:lnTo>
                  <a:pt x="324" y="367"/>
                </a:lnTo>
                <a:lnTo>
                  <a:pt x="324" y="367"/>
                </a:lnTo>
                <a:lnTo>
                  <a:pt x="324" y="367"/>
                </a:lnTo>
                <a:lnTo>
                  <a:pt x="324" y="367"/>
                </a:lnTo>
                <a:lnTo>
                  <a:pt x="324" y="367"/>
                </a:lnTo>
                <a:lnTo>
                  <a:pt x="324" y="367"/>
                </a:lnTo>
                <a:lnTo>
                  <a:pt x="323" y="367"/>
                </a:lnTo>
                <a:lnTo>
                  <a:pt x="323" y="367"/>
                </a:lnTo>
                <a:lnTo>
                  <a:pt x="323" y="367"/>
                </a:lnTo>
                <a:lnTo>
                  <a:pt x="323" y="367"/>
                </a:lnTo>
                <a:lnTo>
                  <a:pt x="323" y="368"/>
                </a:lnTo>
                <a:lnTo>
                  <a:pt x="323" y="368"/>
                </a:lnTo>
                <a:lnTo>
                  <a:pt x="323" y="368"/>
                </a:lnTo>
                <a:lnTo>
                  <a:pt x="323" y="367"/>
                </a:lnTo>
                <a:lnTo>
                  <a:pt x="323" y="367"/>
                </a:lnTo>
                <a:lnTo>
                  <a:pt x="323" y="367"/>
                </a:lnTo>
                <a:lnTo>
                  <a:pt x="323" y="367"/>
                </a:lnTo>
                <a:lnTo>
                  <a:pt x="323" y="367"/>
                </a:lnTo>
                <a:lnTo>
                  <a:pt x="322" y="367"/>
                </a:lnTo>
                <a:lnTo>
                  <a:pt x="322" y="368"/>
                </a:lnTo>
                <a:lnTo>
                  <a:pt x="323" y="368"/>
                </a:lnTo>
                <a:lnTo>
                  <a:pt x="323" y="368"/>
                </a:lnTo>
                <a:lnTo>
                  <a:pt x="323" y="368"/>
                </a:lnTo>
                <a:lnTo>
                  <a:pt x="323" y="368"/>
                </a:lnTo>
                <a:lnTo>
                  <a:pt x="323" y="369"/>
                </a:lnTo>
                <a:lnTo>
                  <a:pt x="323" y="369"/>
                </a:lnTo>
                <a:lnTo>
                  <a:pt x="323" y="369"/>
                </a:lnTo>
                <a:lnTo>
                  <a:pt x="323" y="369"/>
                </a:lnTo>
                <a:lnTo>
                  <a:pt x="323" y="369"/>
                </a:lnTo>
                <a:lnTo>
                  <a:pt x="323" y="369"/>
                </a:lnTo>
                <a:lnTo>
                  <a:pt x="323" y="369"/>
                </a:lnTo>
                <a:lnTo>
                  <a:pt x="323" y="370"/>
                </a:lnTo>
                <a:lnTo>
                  <a:pt x="323" y="370"/>
                </a:lnTo>
                <a:lnTo>
                  <a:pt x="323" y="370"/>
                </a:lnTo>
                <a:lnTo>
                  <a:pt x="323" y="370"/>
                </a:lnTo>
                <a:lnTo>
                  <a:pt x="323" y="370"/>
                </a:lnTo>
                <a:lnTo>
                  <a:pt x="323" y="370"/>
                </a:lnTo>
                <a:lnTo>
                  <a:pt x="322" y="370"/>
                </a:lnTo>
                <a:lnTo>
                  <a:pt x="322" y="370"/>
                </a:lnTo>
                <a:lnTo>
                  <a:pt x="322" y="370"/>
                </a:lnTo>
                <a:lnTo>
                  <a:pt x="322" y="370"/>
                </a:lnTo>
                <a:lnTo>
                  <a:pt x="322" y="371"/>
                </a:lnTo>
                <a:lnTo>
                  <a:pt x="321" y="371"/>
                </a:lnTo>
                <a:lnTo>
                  <a:pt x="321" y="371"/>
                </a:lnTo>
                <a:lnTo>
                  <a:pt x="322" y="371"/>
                </a:lnTo>
                <a:lnTo>
                  <a:pt x="322" y="371"/>
                </a:lnTo>
                <a:lnTo>
                  <a:pt x="322" y="372"/>
                </a:lnTo>
                <a:lnTo>
                  <a:pt x="322" y="372"/>
                </a:lnTo>
                <a:lnTo>
                  <a:pt x="322" y="372"/>
                </a:lnTo>
                <a:lnTo>
                  <a:pt x="322" y="372"/>
                </a:lnTo>
                <a:lnTo>
                  <a:pt x="321" y="372"/>
                </a:lnTo>
                <a:lnTo>
                  <a:pt x="321" y="372"/>
                </a:lnTo>
                <a:lnTo>
                  <a:pt x="321" y="373"/>
                </a:lnTo>
                <a:lnTo>
                  <a:pt x="321" y="373"/>
                </a:lnTo>
                <a:lnTo>
                  <a:pt x="321" y="373"/>
                </a:lnTo>
                <a:lnTo>
                  <a:pt x="321" y="373"/>
                </a:lnTo>
                <a:lnTo>
                  <a:pt x="321" y="373"/>
                </a:lnTo>
                <a:lnTo>
                  <a:pt x="321" y="373"/>
                </a:lnTo>
                <a:lnTo>
                  <a:pt x="321" y="373"/>
                </a:lnTo>
                <a:lnTo>
                  <a:pt x="321" y="373"/>
                </a:lnTo>
                <a:lnTo>
                  <a:pt x="320" y="374"/>
                </a:lnTo>
                <a:lnTo>
                  <a:pt x="321" y="374"/>
                </a:lnTo>
                <a:lnTo>
                  <a:pt x="321" y="374"/>
                </a:lnTo>
                <a:lnTo>
                  <a:pt x="321" y="374"/>
                </a:lnTo>
                <a:lnTo>
                  <a:pt x="321" y="374"/>
                </a:lnTo>
                <a:lnTo>
                  <a:pt x="321" y="375"/>
                </a:lnTo>
                <a:lnTo>
                  <a:pt x="321" y="375"/>
                </a:lnTo>
                <a:lnTo>
                  <a:pt x="320" y="375"/>
                </a:lnTo>
                <a:lnTo>
                  <a:pt x="320" y="375"/>
                </a:lnTo>
                <a:lnTo>
                  <a:pt x="320" y="375"/>
                </a:lnTo>
                <a:lnTo>
                  <a:pt x="320" y="375"/>
                </a:lnTo>
                <a:lnTo>
                  <a:pt x="320" y="375"/>
                </a:lnTo>
                <a:lnTo>
                  <a:pt x="320" y="375"/>
                </a:lnTo>
                <a:lnTo>
                  <a:pt x="320" y="375"/>
                </a:lnTo>
                <a:lnTo>
                  <a:pt x="320" y="375"/>
                </a:lnTo>
                <a:lnTo>
                  <a:pt x="320" y="375"/>
                </a:lnTo>
                <a:lnTo>
                  <a:pt x="320" y="375"/>
                </a:lnTo>
                <a:lnTo>
                  <a:pt x="321" y="375"/>
                </a:lnTo>
                <a:lnTo>
                  <a:pt x="321" y="375"/>
                </a:lnTo>
                <a:lnTo>
                  <a:pt x="321" y="375"/>
                </a:lnTo>
                <a:lnTo>
                  <a:pt x="321" y="375"/>
                </a:lnTo>
                <a:lnTo>
                  <a:pt x="321" y="375"/>
                </a:lnTo>
                <a:lnTo>
                  <a:pt x="321" y="376"/>
                </a:lnTo>
                <a:lnTo>
                  <a:pt x="321" y="376"/>
                </a:lnTo>
                <a:lnTo>
                  <a:pt x="321" y="376"/>
                </a:lnTo>
                <a:lnTo>
                  <a:pt x="321" y="376"/>
                </a:lnTo>
                <a:lnTo>
                  <a:pt x="320" y="376"/>
                </a:lnTo>
                <a:lnTo>
                  <a:pt x="320" y="376"/>
                </a:lnTo>
                <a:lnTo>
                  <a:pt x="321" y="376"/>
                </a:lnTo>
                <a:lnTo>
                  <a:pt x="321" y="376"/>
                </a:lnTo>
                <a:lnTo>
                  <a:pt x="321" y="377"/>
                </a:lnTo>
                <a:lnTo>
                  <a:pt x="321" y="377"/>
                </a:lnTo>
                <a:lnTo>
                  <a:pt x="321" y="377"/>
                </a:lnTo>
                <a:lnTo>
                  <a:pt x="321" y="377"/>
                </a:lnTo>
                <a:lnTo>
                  <a:pt x="321" y="377"/>
                </a:lnTo>
                <a:lnTo>
                  <a:pt x="320" y="377"/>
                </a:lnTo>
                <a:lnTo>
                  <a:pt x="320" y="377"/>
                </a:lnTo>
                <a:lnTo>
                  <a:pt x="320" y="377"/>
                </a:lnTo>
                <a:lnTo>
                  <a:pt x="320" y="377"/>
                </a:lnTo>
                <a:lnTo>
                  <a:pt x="320" y="377"/>
                </a:lnTo>
                <a:lnTo>
                  <a:pt x="320" y="377"/>
                </a:lnTo>
                <a:lnTo>
                  <a:pt x="320" y="377"/>
                </a:lnTo>
                <a:lnTo>
                  <a:pt x="320" y="377"/>
                </a:lnTo>
                <a:lnTo>
                  <a:pt x="320" y="378"/>
                </a:lnTo>
                <a:lnTo>
                  <a:pt x="320" y="378"/>
                </a:lnTo>
                <a:lnTo>
                  <a:pt x="320" y="378"/>
                </a:lnTo>
                <a:lnTo>
                  <a:pt x="320" y="378"/>
                </a:lnTo>
                <a:lnTo>
                  <a:pt x="320" y="378"/>
                </a:lnTo>
                <a:lnTo>
                  <a:pt x="320" y="378"/>
                </a:lnTo>
                <a:lnTo>
                  <a:pt x="320" y="378"/>
                </a:lnTo>
                <a:lnTo>
                  <a:pt x="320" y="378"/>
                </a:lnTo>
                <a:lnTo>
                  <a:pt x="319" y="378"/>
                </a:lnTo>
                <a:lnTo>
                  <a:pt x="319" y="378"/>
                </a:lnTo>
                <a:lnTo>
                  <a:pt x="319" y="379"/>
                </a:lnTo>
                <a:lnTo>
                  <a:pt x="319" y="379"/>
                </a:lnTo>
                <a:lnTo>
                  <a:pt x="319" y="379"/>
                </a:lnTo>
                <a:lnTo>
                  <a:pt x="319" y="379"/>
                </a:lnTo>
                <a:lnTo>
                  <a:pt x="319" y="380"/>
                </a:lnTo>
                <a:lnTo>
                  <a:pt x="319" y="380"/>
                </a:lnTo>
                <a:lnTo>
                  <a:pt x="319" y="380"/>
                </a:lnTo>
                <a:lnTo>
                  <a:pt x="319" y="380"/>
                </a:lnTo>
                <a:lnTo>
                  <a:pt x="319" y="380"/>
                </a:lnTo>
                <a:lnTo>
                  <a:pt x="319" y="380"/>
                </a:lnTo>
                <a:lnTo>
                  <a:pt x="319" y="380"/>
                </a:lnTo>
                <a:lnTo>
                  <a:pt x="319" y="380"/>
                </a:lnTo>
                <a:lnTo>
                  <a:pt x="319" y="381"/>
                </a:lnTo>
                <a:lnTo>
                  <a:pt x="319" y="381"/>
                </a:lnTo>
                <a:lnTo>
                  <a:pt x="319" y="381"/>
                </a:lnTo>
                <a:lnTo>
                  <a:pt x="319" y="381"/>
                </a:lnTo>
                <a:lnTo>
                  <a:pt x="319" y="381"/>
                </a:lnTo>
                <a:lnTo>
                  <a:pt x="319" y="381"/>
                </a:lnTo>
                <a:lnTo>
                  <a:pt x="319" y="382"/>
                </a:lnTo>
                <a:lnTo>
                  <a:pt x="319" y="382"/>
                </a:lnTo>
                <a:lnTo>
                  <a:pt x="319" y="382"/>
                </a:lnTo>
                <a:lnTo>
                  <a:pt x="319" y="382"/>
                </a:lnTo>
                <a:lnTo>
                  <a:pt x="319" y="382"/>
                </a:lnTo>
                <a:lnTo>
                  <a:pt x="319" y="383"/>
                </a:lnTo>
                <a:lnTo>
                  <a:pt x="319" y="383"/>
                </a:lnTo>
                <a:lnTo>
                  <a:pt x="319" y="383"/>
                </a:lnTo>
                <a:lnTo>
                  <a:pt x="319" y="383"/>
                </a:lnTo>
                <a:lnTo>
                  <a:pt x="319" y="383"/>
                </a:lnTo>
                <a:lnTo>
                  <a:pt x="319" y="384"/>
                </a:lnTo>
                <a:lnTo>
                  <a:pt x="319" y="384"/>
                </a:lnTo>
                <a:lnTo>
                  <a:pt x="319" y="384"/>
                </a:lnTo>
                <a:lnTo>
                  <a:pt x="319" y="384"/>
                </a:lnTo>
                <a:lnTo>
                  <a:pt x="319" y="384"/>
                </a:lnTo>
                <a:lnTo>
                  <a:pt x="319" y="384"/>
                </a:lnTo>
                <a:lnTo>
                  <a:pt x="319" y="385"/>
                </a:lnTo>
                <a:lnTo>
                  <a:pt x="319" y="385"/>
                </a:lnTo>
                <a:lnTo>
                  <a:pt x="319" y="385"/>
                </a:lnTo>
                <a:lnTo>
                  <a:pt x="319" y="385"/>
                </a:lnTo>
                <a:lnTo>
                  <a:pt x="320" y="385"/>
                </a:lnTo>
                <a:lnTo>
                  <a:pt x="320" y="385"/>
                </a:lnTo>
                <a:lnTo>
                  <a:pt x="320" y="385"/>
                </a:lnTo>
                <a:lnTo>
                  <a:pt x="320" y="385"/>
                </a:lnTo>
                <a:lnTo>
                  <a:pt x="319" y="385"/>
                </a:lnTo>
                <a:lnTo>
                  <a:pt x="319" y="385"/>
                </a:lnTo>
                <a:lnTo>
                  <a:pt x="319" y="385"/>
                </a:lnTo>
                <a:lnTo>
                  <a:pt x="319" y="386"/>
                </a:lnTo>
                <a:lnTo>
                  <a:pt x="319" y="385"/>
                </a:lnTo>
                <a:lnTo>
                  <a:pt x="319" y="385"/>
                </a:lnTo>
                <a:lnTo>
                  <a:pt x="319" y="385"/>
                </a:lnTo>
                <a:lnTo>
                  <a:pt x="319" y="385"/>
                </a:lnTo>
                <a:lnTo>
                  <a:pt x="319" y="385"/>
                </a:lnTo>
                <a:lnTo>
                  <a:pt x="319" y="386"/>
                </a:lnTo>
                <a:lnTo>
                  <a:pt x="319" y="386"/>
                </a:lnTo>
                <a:lnTo>
                  <a:pt x="319" y="386"/>
                </a:lnTo>
                <a:lnTo>
                  <a:pt x="319" y="386"/>
                </a:lnTo>
                <a:lnTo>
                  <a:pt x="319" y="386"/>
                </a:lnTo>
                <a:lnTo>
                  <a:pt x="319" y="386"/>
                </a:lnTo>
                <a:lnTo>
                  <a:pt x="319" y="386"/>
                </a:lnTo>
                <a:lnTo>
                  <a:pt x="319" y="386"/>
                </a:lnTo>
                <a:lnTo>
                  <a:pt x="319" y="387"/>
                </a:lnTo>
                <a:lnTo>
                  <a:pt x="319" y="387"/>
                </a:lnTo>
                <a:lnTo>
                  <a:pt x="319" y="387"/>
                </a:lnTo>
                <a:lnTo>
                  <a:pt x="319" y="387"/>
                </a:lnTo>
                <a:lnTo>
                  <a:pt x="318" y="388"/>
                </a:lnTo>
                <a:lnTo>
                  <a:pt x="318" y="388"/>
                </a:lnTo>
                <a:lnTo>
                  <a:pt x="318" y="388"/>
                </a:lnTo>
                <a:lnTo>
                  <a:pt x="318" y="388"/>
                </a:lnTo>
                <a:lnTo>
                  <a:pt x="318" y="388"/>
                </a:lnTo>
                <a:lnTo>
                  <a:pt x="318" y="388"/>
                </a:lnTo>
                <a:lnTo>
                  <a:pt x="318" y="388"/>
                </a:lnTo>
                <a:lnTo>
                  <a:pt x="318" y="388"/>
                </a:lnTo>
                <a:lnTo>
                  <a:pt x="318" y="388"/>
                </a:lnTo>
                <a:lnTo>
                  <a:pt x="318" y="388"/>
                </a:lnTo>
                <a:lnTo>
                  <a:pt x="318" y="388"/>
                </a:lnTo>
                <a:lnTo>
                  <a:pt x="318" y="388"/>
                </a:lnTo>
                <a:lnTo>
                  <a:pt x="318" y="388"/>
                </a:lnTo>
                <a:lnTo>
                  <a:pt x="318" y="388"/>
                </a:lnTo>
                <a:lnTo>
                  <a:pt x="318" y="388"/>
                </a:lnTo>
                <a:lnTo>
                  <a:pt x="318" y="388"/>
                </a:lnTo>
                <a:lnTo>
                  <a:pt x="317" y="389"/>
                </a:lnTo>
                <a:lnTo>
                  <a:pt x="317" y="389"/>
                </a:lnTo>
                <a:lnTo>
                  <a:pt x="317" y="389"/>
                </a:lnTo>
                <a:lnTo>
                  <a:pt x="317" y="389"/>
                </a:lnTo>
                <a:lnTo>
                  <a:pt x="317" y="389"/>
                </a:lnTo>
                <a:lnTo>
                  <a:pt x="317" y="390"/>
                </a:lnTo>
                <a:lnTo>
                  <a:pt x="317" y="390"/>
                </a:lnTo>
                <a:lnTo>
                  <a:pt x="317" y="390"/>
                </a:lnTo>
                <a:lnTo>
                  <a:pt x="317" y="390"/>
                </a:lnTo>
                <a:lnTo>
                  <a:pt x="317" y="390"/>
                </a:lnTo>
                <a:lnTo>
                  <a:pt x="317" y="390"/>
                </a:lnTo>
                <a:lnTo>
                  <a:pt x="317" y="390"/>
                </a:lnTo>
                <a:lnTo>
                  <a:pt x="317" y="390"/>
                </a:lnTo>
                <a:lnTo>
                  <a:pt x="316" y="390"/>
                </a:lnTo>
                <a:lnTo>
                  <a:pt x="316" y="390"/>
                </a:lnTo>
                <a:lnTo>
                  <a:pt x="316" y="389"/>
                </a:lnTo>
                <a:lnTo>
                  <a:pt x="316" y="389"/>
                </a:lnTo>
                <a:lnTo>
                  <a:pt x="316" y="390"/>
                </a:lnTo>
                <a:lnTo>
                  <a:pt x="316" y="390"/>
                </a:lnTo>
                <a:lnTo>
                  <a:pt x="315" y="391"/>
                </a:lnTo>
                <a:lnTo>
                  <a:pt x="315" y="391"/>
                </a:lnTo>
                <a:lnTo>
                  <a:pt x="315" y="391"/>
                </a:lnTo>
                <a:lnTo>
                  <a:pt x="315" y="392"/>
                </a:lnTo>
                <a:lnTo>
                  <a:pt x="315" y="392"/>
                </a:lnTo>
                <a:lnTo>
                  <a:pt x="315" y="393"/>
                </a:lnTo>
                <a:lnTo>
                  <a:pt x="315" y="393"/>
                </a:lnTo>
                <a:lnTo>
                  <a:pt x="315" y="393"/>
                </a:lnTo>
                <a:lnTo>
                  <a:pt x="316" y="394"/>
                </a:lnTo>
                <a:lnTo>
                  <a:pt x="316" y="394"/>
                </a:lnTo>
                <a:lnTo>
                  <a:pt x="316" y="394"/>
                </a:lnTo>
                <a:lnTo>
                  <a:pt x="316" y="393"/>
                </a:lnTo>
                <a:lnTo>
                  <a:pt x="316" y="393"/>
                </a:lnTo>
                <a:lnTo>
                  <a:pt x="316" y="393"/>
                </a:lnTo>
                <a:lnTo>
                  <a:pt x="316" y="393"/>
                </a:lnTo>
                <a:lnTo>
                  <a:pt x="316" y="393"/>
                </a:lnTo>
                <a:lnTo>
                  <a:pt x="317" y="394"/>
                </a:lnTo>
                <a:lnTo>
                  <a:pt x="317" y="394"/>
                </a:lnTo>
                <a:lnTo>
                  <a:pt x="317" y="394"/>
                </a:lnTo>
                <a:lnTo>
                  <a:pt x="317" y="393"/>
                </a:lnTo>
                <a:lnTo>
                  <a:pt x="317" y="393"/>
                </a:lnTo>
                <a:lnTo>
                  <a:pt x="318" y="393"/>
                </a:lnTo>
                <a:lnTo>
                  <a:pt x="318" y="394"/>
                </a:lnTo>
                <a:lnTo>
                  <a:pt x="318" y="394"/>
                </a:lnTo>
                <a:lnTo>
                  <a:pt x="318" y="394"/>
                </a:lnTo>
                <a:lnTo>
                  <a:pt x="318" y="394"/>
                </a:lnTo>
                <a:lnTo>
                  <a:pt x="318" y="394"/>
                </a:lnTo>
                <a:lnTo>
                  <a:pt x="318" y="394"/>
                </a:lnTo>
                <a:lnTo>
                  <a:pt x="318" y="394"/>
                </a:lnTo>
                <a:lnTo>
                  <a:pt x="318" y="394"/>
                </a:lnTo>
                <a:lnTo>
                  <a:pt x="318" y="395"/>
                </a:lnTo>
                <a:lnTo>
                  <a:pt x="317" y="395"/>
                </a:lnTo>
                <a:lnTo>
                  <a:pt x="317" y="395"/>
                </a:lnTo>
                <a:lnTo>
                  <a:pt x="317" y="395"/>
                </a:lnTo>
                <a:lnTo>
                  <a:pt x="317" y="395"/>
                </a:lnTo>
                <a:lnTo>
                  <a:pt x="317" y="395"/>
                </a:lnTo>
                <a:lnTo>
                  <a:pt x="317" y="395"/>
                </a:lnTo>
                <a:lnTo>
                  <a:pt x="317" y="395"/>
                </a:lnTo>
                <a:lnTo>
                  <a:pt x="317" y="396"/>
                </a:lnTo>
                <a:lnTo>
                  <a:pt x="317" y="396"/>
                </a:lnTo>
                <a:lnTo>
                  <a:pt x="317" y="396"/>
                </a:lnTo>
                <a:lnTo>
                  <a:pt x="317" y="396"/>
                </a:lnTo>
                <a:lnTo>
                  <a:pt x="317" y="396"/>
                </a:lnTo>
                <a:lnTo>
                  <a:pt x="317" y="397"/>
                </a:lnTo>
                <a:lnTo>
                  <a:pt x="317" y="397"/>
                </a:lnTo>
                <a:lnTo>
                  <a:pt x="317" y="397"/>
                </a:lnTo>
                <a:lnTo>
                  <a:pt x="317" y="397"/>
                </a:lnTo>
                <a:lnTo>
                  <a:pt x="317" y="397"/>
                </a:lnTo>
                <a:lnTo>
                  <a:pt x="317" y="397"/>
                </a:lnTo>
                <a:lnTo>
                  <a:pt x="317" y="397"/>
                </a:lnTo>
                <a:lnTo>
                  <a:pt x="317" y="397"/>
                </a:lnTo>
                <a:lnTo>
                  <a:pt x="317" y="398"/>
                </a:lnTo>
                <a:lnTo>
                  <a:pt x="317" y="398"/>
                </a:lnTo>
                <a:lnTo>
                  <a:pt x="317" y="397"/>
                </a:lnTo>
                <a:lnTo>
                  <a:pt x="318" y="398"/>
                </a:lnTo>
                <a:lnTo>
                  <a:pt x="318" y="398"/>
                </a:lnTo>
                <a:lnTo>
                  <a:pt x="318" y="398"/>
                </a:lnTo>
                <a:lnTo>
                  <a:pt x="318" y="398"/>
                </a:lnTo>
                <a:lnTo>
                  <a:pt x="318" y="398"/>
                </a:lnTo>
                <a:lnTo>
                  <a:pt x="318" y="398"/>
                </a:lnTo>
                <a:lnTo>
                  <a:pt x="318" y="398"/>
                </a:lnTo>
                <a:lnTo>
                  <a:pt x="318" y="398"/>
                </a:lnTo>
                <a:lnTo>
                  <a:pt x="319" y="398"/>
                </a:lnTo>
                <a:lnTo>
                  <a:pt x="319" y="397"/>
                </a:lnTo>
                <a:lnTo>
                  <a:pt x="319" y="397"/>
                </a:lnTo>
                <a:lnTo>
                  <a:pt x="319" y="397"/>
                </a:lnTo>
                <a:lnTo>
                  <a:pt x="319" y="397"/>
                </a:lnTo>
                <a:lnTo>
                  <a:pt x="320" y="398"/>
                </a:lnTo>
                <a:lnTo>
                  <a:pt x="320" y="398"/>
                </a:lnTo>
                <a:lnTo>
                  <a:pt x="320" y="398"/>
                </a:lnTo>
                <a:lnTo>
                  <a:pt x="320" y="398"/>
                </a:lnTo>
                <a:lnTo>
                  <a:pt x="320" y="398"/>
                </a:lnTo>
                <a:lnTo>
                  <a:pt x="320" y="398"/>
                </a:lnTo>
                <a:lnTo>
                  <a:pt x="320" y="398"/>
                </a:lnTo>
                <a:lnTo>
                  <a:pt x="320" y="398"/>
                </a:lnTo>
                <a:lnTo>
                  <a:pt x="319" y="398"/>
                </a:lnTo>
                <a:lnTo>
                  <a:pt x="319" y="398"/>
                </a:lnTo>
                <a:lnTo>
                  <a:pt x="319" y="398"/>
                </a:lnTo>
                <a:lnTo>
                  <a:pt x="319" y="398"/>
                </a:lnTo>
                <a:lnTo>
                  <a:pt x="319" y="398"/>
                </a:lnTo>
                <a:lnTo>
                  <a:pt x="320" y="398"/>
                </a:lnTo>
                <a:lnTo>
                  <a:pt x="320" y="399"/>
                </a:lnTo>
                <a:lnTo>
                  <a:pt x="320" y="399"/>
                </a:lnTo>
                <a:lnTo>
                  <a:pt x="321" y="399"/>
                </a:lnTo>
                <a:lnTo>
                  <a:pt x="321" y="399"/>
                </a:lnTo>
                <a:lnTo>
                  <a:pt x="321" y="400"/>
                </a:lnTo>
                <a:lnTo>
                  <a:pt x="321" y="400"/>
                </a:lnTo>
                <a:lnTo>
                  <a:pt x="321" y="400"/>
                </a:lnTo>
                <a:lnTo>
                  <a:pt x="321" y="400"/>
                </a:lnTo>
                <a:lnTo>
                  <a:pt x="321" y="400"/>
                </a:lnTo>
                <a:lnTo>
                  <a:pt x="321" y="400"/>
                </a:lnTo>
                <a:lnTo>
                  <a:pt x="321" y="400"/>
                </a:lnTo>
                <a:lnTo>
                  <a:pt x="320" y="400"/>
                </a:lnTo>
                <a:lnTo>
                  <a:pt x="320" y="400"/>
                </a:lnTo>
                <a:lnTo>
                  <a:pt x="320" y="400"/>
                </a:lnTo>
                <a:lnTo>
                  <a:pt x="320" y="400"/>
                </a:lnTo>
                <a:lnTo>
                  <a:pt x="320" y="400"/>
                </a:lnTo>
                <a:lnTo>
                  <a:pt x="320" y="400"/>
                </a:lnTo>
                <a:lnTo>
                  <a:pt x="320" y="400"/>
                </a:lnTo>
                <a:lnTo>
                  <a:pt x="320" y="400"/>
                </a:lnTo>
                <a:lnTo>
                  <a:pt x="320" y="400"/>
                </a:lnTo>
                <a:lnTo>
                  <a:pt x="319" y="400"/>
                </a:lnTo>
                <a:lnTo>
                  <a:pt x="319" y="400"/>
                </a:lnTo>
                <a:lnTo>
                  <a:pt x="319" y="400"/>
                </a:lnTo>
                <a:lnTo>
                  <a:pt x="319" y="400"/>
                </a:lnTo>
                <a:lnTo>
                  <a:pt x="319" y="400"/>
                </a:lnTo>
                <a:lnTo>
                  <a:pt x="319" y="400"/>
                </a:lnTo>
                <a:lnTo>
                  <a:pt x="319" y="400"/>
                </a:lnTo>
                <a:lnTo>
                  <a:pt x="319" y="400"/>
                </a:lnTo>
                <a:lnTo>
                  <a:pt x="319" y="400"/>
                </a:lnTo>
                <a:lnTo>
                  <a:pt x="319" y="401"/>
                </a:lnTo>
                <a:lnTo>
                  <a:pt x="320" y="401"/>
                </a:lnTo>
                <a:lnTo>
                  <a:pt x="320" y="401"/>
                </a:lnTo>
                <a:lnTo>
                  <a:pt x="320" y="401"/>
                </a:lnTo>
                <a:lnTo>
                  <a:pt x="320" y="401"/>
                </a:lnTo>
                <a:lnTo>
                  <a:pt x="320" y="401"/>
                </a:lnTo>
                <a:lnTo>
                  <a:pt x="321" y="401"/>
                </a:lnTo>
                <a:lnTo>
                  <a:pt x="321" y="401"/>
                </a:lnTo>
                <a:lnTo>
                  <a:pt x="321" y="401"/>
                </a:lnTo>
                <a:lnTo>
                  <a:pt x="321" y="401"/>
                </a:lnTo>
                <a:lnTo>
                  <a:pt x="321" y="401"/>
                </a:lnTo>
                <a:lnTo>
                  <a:pt x="321" y="401"/>
                </a:lnTo>
                <a:lnTo>
                  <a:pt x="321" y="401"/>
                </a:lnTo>
                <a:lnTo>
                  <a:pt x="320" y="401"/>
                </a:lnTo>
                <a:lnTo>
                  <a:pt x="320" y="402"/>
                </a:lnTo>
                <a:lnTo>
                  <a:pt x="321" y="402"/>
                </a:lnTo>
                <a:lnTo>
                  <a:pt x="321" y="402"/>
                </a:lnTo>
                <a:lnTo>
                  <a:pt x="321" y="402"/>
                </a:lnTo>
                <a:lnTo>
                  <a:pt x="321" y="402"/>
                </a:lnTo>
                <a:lnTo>
                  <a:pt x="321" y="402"/>
                </a:lnTo>
                <a:lnTo>
                  <a:pt x="321" y="402"/>
                </a:lnTo>
                <a:lnTo>
                  <a:pt x="321" y="402"/>
                </a:lnTo>
                <a:lnTo>
                  <a:pt x="321" y="402"/>
                </a:lnTo>
                <a:lnTo>
                  <a:pt x="321" y="402"/>
                </a:lnTo>
                <a:lnTo>
                  <a:pt x="322" y="402"/>
                </a:lnTo>
                <a:lnTo>
                  <a:pt x="322" y="402"/>
                </a:lnTo>
                <a:lnTo>
                  <a:pt x="322" y="402"/>
                </a:lnTo>
                <a:lnTo>
                  <a:pt x="322" y="402"/>
                </a:lnTo>
                <a:lnTo>
                  <a:pt x="322" y="402"/>
                </a:lnTo>
                <a:lnTo>
                  <a:pt x="322" y="402"/>
                </a:lnTo>
                <a:lnTo>
                  <a:pt x="323" y="402"/>
                </a:lnTo>
                <a:lnTo>
                  <a:pt x="323" y="402"/>
                </a:lnTo>
                <a:lnTo>
                  <a:pt x="323" y="402"/>
                </a:lnTo>
                <a:lnTo>
                  <a:pt x="323" y="402"/>
                </a:lnTo>
                <a:lnTo>
                  <a:pt x="323" y="403"/>
                </a:lnTo>
                <a:lnTo>
                  <a:pt x="323" y="403"/>
                </a:lnTo>
                <a:lnTo>
                  <a:pt x="323" y="403"/>
                </a:lnTo>
                <a:lnTo>
                  <a:pt x="323" y="403"/>
                </a:lnTo>
                <a:lnTo>
                  <a:pt x="323" y="403"/>
                </a:lnTo>
                <a:lnTo>
                  <a:pt x="323" y="403"/>
                </a:lnTo>
                <a:lnTo>
                  <a:pt x="323" y="403"/>
                </a:lnTo>
                <a:lnTo>
                  <a:pt x="323" y="403"/>
                </a:lnTo>
                <a:lnTo>
                  <a:pt x="322" y="403"/>
                </a:lnTo>
                <a:lnTo>
                  <a:pt x="322" y="403"/>
                </a:lnTo>
                <a:lnTo>
                  <a:pt x="322" y="404"/>
                </a:lnTo>
                <a:lnTo>
                  <a:pt x="322" y="404"/>
                </a:lnTo>
                <a:lnTo>
                  <a:pt x="322" y="404"/>
                </a:lnTo>
                <a:lnTo>
                  <a:pt x="323" y="404"/>
                </a:lnTo>
                <a:lnTo>
                  <a:pt x="323" y="404"/>
                </a:lnTo>
                <a:lnTo>
                  <a:pt x="323" y="404"/>
                </a:lnTo>
                <a:lnTo>
                  <a:pt x="323" y="404"/>
                </a:lnTo>
                <a:lnTo>
                  <a:pt x="323" y="404"/>
                </a:lnTo>
                <a:lnTo>
                  <a:pt x="323" y="405"/>
                </a:lnTo>
                <a:lnTo>
                  <a:pt x="323" y="405"/>
                </a:lnTo>
                <a:lnTo>
                  <a:pt x="323" y="405"/>
                </a:lnTo>
                <a:lnTo>
                  <a:pt x="323" y="405"/>
                </a:lnTo>
                <a:lnTo>
                  <a:pt x="323" y="406"/>
                </a:lnTo>
                <a:lnTo>
                  <a:pt x="322" y="406"/>
                </a:lnTo>
                <a:lnTo>
                  <a:pt x="322" y="406"/>
                </a:lnTo>
                <a:lnTo>
                  <a:pt x="322" y="406"/>
                </a:lnTo>
                <a:lnTo>
                  <a:pt x="322" y="406"/>
                </a:lnTo>
                <a:lnTo>
                  <a:pt x="322" y="405"/>
                </a:lnTo>
                <a:lnTo>
                  <a:pt x="322" y="405"/>
                </a:lnTo>
                <a:lnTo>
                  <a:pt x="321" y="405"/>
                </a:lnTo>
                <a:lnTo>
                  <a:pt x="321" y="406"/>
                </a:lnTo>
                <a:lnTo>
                  <a:pt x="321" y="406"/>
                </a:lnTo>
                <a:lnTo>
                  <a:pt x="321" y="406"/>
                </a:lnTo>
                <a:lnTo>
                  <a:pt x="321" y="406"/>
                </a:lnTo>
                <a:lnTo>
                  <a:pt x="321" y="406"/>
                </a:lnTo>
                <a:lnTo>
                  <a:pt x="322" y="406"/>
                </a:lnTo>
                <a:lnTo>
                  <a:pt x="322" y="407"/>
                </a:lnTo>
                <a:lnTo>
                  <a:pt x="322" y="407"/>
                </a:lnTo>
                <a:lnTo>
                  <a:pt x="322" y="407"/>
                </a:lnTo>
                <a:lnTo>
                  <a:pt x="322" y="406"/>
                </a:lnTo>
                <a:lnTo>
                  <a:pt x="322" y="406"/>
                </a:lnTo>
                <a:lnTo>
                  <a:pt x="322" y="406"/>
                </a:lnTo>
                <a:lnTo>
                  <a:pt x="323" y="406"/>
                </a:lnTo>
                <a:lnTo>
                  <a:pt x="323" y="406"/>
                </a:lnTo>
                <a:lnTo>
                  <a:pt x="322" y="407"/>
                </a:lnTo>
                <a:lnTo>
                  <a:pt x="322" y="407"/>
                </a:lnTo>
                <a:lnTo>
                  <a:pt x="322" y="407"/>
                </a:lnTo>
                <a:lnTo>
                  <a:pt x="323" y="407"/>
                </a:lnTo>
                <a:lnTo>
                  <a:pt x="323" y="407"/>
                </a:lnTo>
                <a:lnTo>
                  <a:pt x="323" y="407"/>
                </a:lnTo>
                <a:lnTo>
                  <a:pt x="324" y="408"/>
                </a:lnTo>
                <a:lnTo>
                  <a:pt x="324" y="408"/>
                </a:lnTo>
                <a:lnTo>
                  <a:pt x="324" y="408"/>
                </a:lnTo>
                <a:lnTo>
                  <a:pt x="324" y="408"/>
                </a:lnTo>
                <a:lnTo>
                  <a:pt x="324" y="408"/>
                </a:lnTo>
                <a:lnTo>
                  <a:pt x="324" y="409"/>
                </a:lnTo>
                <a:lnTo>
                  <a:pt x="324" y="409"/>
                </a:lnTo>
                <a:lnTo>
                  <a:pt x="324" y="409"/>
                </a:lnTo>
                <a:lnTo>
                  <a:pt x="325" y="409"/>
                </a:lnTo>
                <a:lnTo>
                  <a:pt x="325" y="409"/>
                </a:lnTo>
                <a:lnTo>
                  <a:pt x="325" y="409"/>
                </a:lnTo>
                <a:lnTo>
                  <a:pt x="325" y="410"/>
                </a:lnTo>
                <a:lnTo>
                  <a:pt x="325" y="410"/>
                </a:lnTo>
                <a:lnTo>
                  <a:pt x="325" y="410"/>
                </a:lnTo>
                <a:lnTo>
                  <a:pt x="325" y="410"/>
                </a:lnTo>
                <a:lnTo>
                  <a:pt x="325" y="410"/>
                </a:lnTo>
                <a:lnTo>
                  <a:pt x="324" y="410"/>
                </a:lnTo>
                <a:lnTo>
                  <a:pt x="324" y="410"/>
                </a:lnTo>
                <a:lnTo>
                  <a:pt x="324" y="410"/>
                </a:lnTo>
                <a:lnTo>
                  <a:pt x="324" y="409"/>
                </a:lnTo>
                <a:lnTo>
                  <a:pt x="324" y="409"/>
                </a:lnTo>
                <a:lnTo>
                  <a:pt x="323" y="409"/>
                </a:lnTo>
                <a:lnTo>
                  <a:pt x="323" y="409"/>
                </a:lnTo>
                <a:lnTo>
                  <a:pt x="323" y="410"/>
                </a:lnTo>
                <a:lnTo>
                  <a:pt x="323" y="410"/>
                </a:lnTo>
                <a:lnTo>
                  <a:pt x="323" y="410"/>
                </a:lnTo>
                <a:lnTo>
                  <a:pt x="323" y="410"/>
                </a:lnTo>
                <a:lnTo>
                  <a:pt x="323" y="410"/>
                </a:lnTo>
                <a:lnTo>
                  <a:pt x="323" y="410"/>
                </a:lnTo>
                <a:lnTo>
                  <a:pt x="324" y="410"/>
                </a:lnTo>
                <a:lnTo>
                  <a:pt x="324" y="410"/>
                </a:lnTo>
                <a:lnTo>
                  <a:pt x="324" y="410"/>
                </a:lnTo>
                <a:lnTo>
                  <a:pt x="324" y="410"/>
                </a:lnTo>
                <a:lnTo>
                  <a:pt x="324" y="410"/>
                </a:lnTo>
                <a:lnTo>
                  <a:pt x="324" y="410"/>
                </a:lnTo>
                <a:lnTo>
                  <a:pt x="324" y="411"/>
                </a:lnTo>
                <a:lnTo>
                  <a:pt x="324" y="411"/>
                </a:lnTo>
                <a:lnTo>
                  <a:pt x="324" y="411"/>
                </a:lnTo>
                <a:lnTo>
                  <a:pt x="324" y="411"/>
                </a:lnTo>
                <a:lnTo>
                  <a:pt x="324" y="411"/>
                </a:lnTo>
                <a:lnTo>
                  <a:pt x="324" y="411"/>
                </a:lnTo>
                <a:lnTo>
                  <a:pt x="325" y="411"/>
                </a:lnTo>
                <a:lnTo>
                  <a:pt x="325" y="411"/>
                </a:lnTo>
                <a:lnTo>
                  <a:pt x="325" y="412"/>
                </a:lnTo>
                <a:lnTo>
                  <a:pt x="325" y="412"/>
                </a:lnTo>
                <a:lnTo>
                  <a:pt x="325" y="412"/>
                </a:lnTo>
                <a:lnTo>
                  <a:pt x="325" y="412"/>
                </a:lnTo>
                <a:lnTo>
                  <a:pt x="325" y="412"/>
                </a:lnTo>
                <a:lnTo>
                  <a:pt x="324" y="412"/>
                </a:lnTo>
                <a:lnTo>
                  <a:pt x="324" y="412"/>
                </a:lnTo>
                <a:lnTo>
                  <a:pt x="324" y="412"/>
                </a:lnTo>
                <a:lnTo>
                  <a:pt x="324" y="412"/>
                </a:lnTo>
                <a:lnTo>
                  <a:pt x="324" y="413"/>
                </a:lnTo>
                <a:lnTo>
                  <a:pt x="324" y="413"/>
                </a:lnTo>
                <a:lnTo>
                  <a:pt x="324" y="413"/>
                </a:lnTo>
                <a:lnTo>
                  <a:pt x="324" y="413"/>
                </a:lnTo>
                <a:lnTo>
                  <a:pt x="324" y="413"/>
                </a:lnTo>
                <a:lnTo>
                  <a:pt x="325" y="414"/>
                </a:lnTo>
                <a:lnTo>
                  <a:pt x="325" y="414"/>
                </a:lnTo>
                <a:lnTo>
                  <a:pt x="325" y="414"/>
                </a:lnTo>
                <a:lnTo>
                  <a:pt x="325" y="414"/>
                </a:lnTo>
                <a:lnTo>
                  <a:pt x="325" y="414"/>
                </a:lnTo>
                <a:lnTo>
                  <a:pt x="324" y="414"/>
                </a:lnTo>
                <a:lnTo>
                  <a:pt x="324" y="414"/>
                </a:lnTo>
                <a:lnTo>
                  <a:pt x="324" y="414"/>
                </a:lnTo>
                <a:lnTo>
                  <a:pt x="324" y="414"/>
                </a:lnTo>
                <a:lnTo>
                  <a:pt x="324" y="414"/>
                </a:lnTo>
                <a:lnTo>
                  <a:pt x="324" y="414"/>
                </a:lnTo>
                <a:lnTo>
                  <a:pt x="324" y="415"/>
                </a:lnTo>
                <a:lnTo>
                  <a:pt x="324" y="415"/>
                </a:lnTo>
                <a:lnTo>
                  <a:pt x="324" y="415"/>
                </a:lnTo>
                <a:lnTo>
                  <a:pt x="325" y="415"/>
                </a:lnTo>
                <a:lnTo>
                  <a:pt x="325" y="415"/>
                </a:lnTo>
                <a:lnTo>
                  <a:pt x="325" y="415"/>
                </a:lnTo>
                <a:lnTo>
                  <a:pt x="325" y="415"/>
                </a:lnTo>
                <a:lnTo>
                  <a:pt x="324" y="416"/>
                </a:lnTo>
                <a:lnTo>
                  <a:pt x="324" y="416"/>
                </a:lnTo>
                <a:lnTo>
                  <a:pt x="324" y="416"/>
                </a:lnTo>
                <a:lnTo>
                  <a:pt x="324" y="416"/>
                </a:lnTo>
                <a:lnTo>
                  <a:pt x="324" y="416"/>
                </a:lnTo>
                <a:lnTo>
                  <a:pt x="324" y="416"/>
                </a:lnTo>
                <a:lnTo>
                  <a:pt x="324" y="416"/>
                </a:lnTo>
                <a:lnTo>
                  <a:pt x="324" y="417"/>
                </a:lnTo>
                <a:lnTo>
                  <a:pt x="324" y="417"/>
                </a:lnTo>
                <a:lnTo>
                  <a:pt x="324" y="417"/>
                </a:lnTo>
                <a:lnTo>
                  <a:pt x="324" y="417"/>
                </a:lnTo>
                <a:lnTo>
                  <a:pt x="325" y="417"/>
                </a:lnTo>
                <a:lnTo>
                  <a:pt x="325" y="417"/>
                </a:lnTo>
                <a:lnTo>
                  <a:pt x="325" y="417"/>
                </a:lnTo>
                <a:lnTo>
                  <a:pt x="325" y="416"/>
                </a:lnTo>
                <a:lnTo>
                  <a:pt x="325" y="416"/>
                </a:lnTo>
                <a:lnTo>
                  <a:pt x="325" y="416"/>
                </a:lnTo>
                <a:lnTo>
                  <a:pt x="325" y="416"/>
                </a:lnTo>
                <a:lnTo>
                  <a:pt x="325" y="416"/>
                </a:lnTo>
                <a:lnTo>
                  <a:pt x="326" y="416"/>
                </a:lnTo>
                <a:lnTo>
                  <a:pt x="326" y="416"/>
                </a:lnTo>
                <a:lnTo>
                  <a:pt x="326" y="416"/>
                </a:lnTo>
                <a:lnTo>
                  <a:pt x="326" y="416"/>
                </a:lnTo>
                <a:lnTo>
                  <a:pt x="326" y="416"/>
                </a:lnTo>
                <a:lnTo>
                  <a:pt x="326" y="416"/>
                </a:lnTo>
                <a:lnTo>
                  <a:pt x="326" y="416"/>
                </a:lnTo>
                <a:lnTo>
                  <a:pt x="326" y="416"/>
                </a:lnTo>
                <a:lnTo>
                  <a:pt x="326" y="416"/>
                </a:lnTo>
                <a:lnTo>
                  <a:pt x="326" y="416"/>
                </a:lnTo>
                <a:lnTo>
                  <a:pt x="326" y="417"/>
                </a:lnTo>
                <a:lnTo>
                  <a:pt x="325" y="417"/>
                </a:lnTo>
                <a:lnTo>
                  <a:pt x="325" y="417"/>
                </a:lnTo>
                <a:lnTo>
                  <a:pt x="325" y="417"/>
                </a:lnTo>
                <a:lnTo>
                  <a:pt x="325" y="418"/>
                </a:lnTo>
                <a:lnTo>
                  <a:pt x="325" y="418"/>
                </a:lnTo>
                <a:lnTo>
                  <a:pt x="325" y="418"/>
                </a:lnTo>
                <a:lnTo>
                  <a:pt x="325" y="418"/>
                </a:lnTo>
                <a:lnTo>
                  <a:pt x="325" y="418"/>
                </a:lnTo>
                <a:lnTo>
                  <a:pt x="324" y="418"/>
                </a:lnTo>
                <a:lnTo>
                  <a:pt x="324" y="418"/>
                </a:lnTo>
                <a:lnTo>
                  <a:pt x="324" y="418"/>
                </a:lnTo>
                <a:lnTo>
                  <a:pt x="324" y="418"/>
                </a:lnTo>
                <a:lnTo>
                  <a:pt x="324" y="418"/>
                </a:lnTo>
                <a:lnTo>
                  <a:pt x="324" y="418"/>
                </a:lnTo>
                <a:lnTo>
                  <a:pt x="324" y="418"/>
                </a:lnTo>
                <a:lnTo>
                  <a:pt x="324" y="418"/>
                </a:lnTo>
                <a:lnTo>
                  <a:pt x="324" y="418"/>
                </a:lnTo>
                <a:lnTo>
                  <a:pt x="324" y="419"/>
                </a:lnTo>
                <a:lnTo>
                  <a:pt x="324" y="419"/>
                </a:lnTo>
                <a:lnTo>
                  <a:pt x="323" y="419"/>
                </a:lnTo>
                <a:lnTo>
                  <a:pt x="323" y="419"/>
                </a:lnTo>
                <a:lnTo>
                  <a:pt x="323" y="419"/>
                </a:lnTo>
                <a:lnTo>
                  <a:pt x="323" y="419"/>
                </a:lnTo>
                <a:lnTo>
                  <a:pt x="323" y="419"/>
                </a:lnTo>
                <a:lnTo>
                  <a:pt x="323" y="419"/>
                </a:lnTo>
                <a:lnTo>
                  <a:pt x="323" y="419"/>
                </a:lnTo>
                <a:lnTo>
                  <a:pt x="323" y="420"/>
                </a:lnTo>
                <a:lnTo>
                  <a:pt x="323" y="420"/>
                </a:lnTo>
                <a:lnTo>
                  <a:pt x="323" y="420"/>
                </a:lnTo>
                <a:lnTo>
                  <a:pt x="323" y="420"/>
                </a:lnTo>
                <a:lnTo>
                  <a:pt x="322" y="420"/>
                </a:lnTo>
                <a:lnTo>
                  <a:pt x="322" y="421"/>
                </a:lnTo>
                <a:lnTo>
                  <a:pt x="322" y="421"/>
                </a:lnTo>
                <a:lnTo>
                  <a:pt x="322" y="421"/>
                </a:lnTo>
                <a:lnTo>
                  <a:pt x="322" y="421"/>
                </a:lnTo>
                <a:lnTo>
                  <a:pt x="322" y="421"/>
                </a:lnTo>
                <a:lnTo>
                  <a:pt x="323" y="422"/>
                </a:lnTo>
                <a:lnTo>
                  <a:pt x="323" y="422"/>
                </a:lnTo>
                <a:lnTo>
                  <a:pt x="323" y="422"/>
                </a:lnTo>
                <a:lnTo>
                  <a:pt x="323" y="422"/>
                </a:lnTo>
                <a:lnTo>
                  <a:pt x="323" y="422"/>
                </a:lnTo>
                <a:lnTo>
                  <a:pt x="323" y="422"/>
                </a:lnTo>
                <a:lnTo>
                  <a:pt x="323" y="422"/>
                </a:lnTo>
                <a:lnTo>
                  <a:pt x="324" y="422"/>
                </a:lnTo>
                <a:lnTo>
                  <a:pt x="324" y="422"/>
                </a:lnTo>
                <a:lnTo>
                  <a:pt x="324" y="422"/>
                </a:lnTo>
                <a:lnTo>
                  <a:pt x="324" y="422"/>
                </a:lnTo>
                <a:lnTo>
                  <a:pt x="324" y="422"/>
                </a:lnTo>
                <a:lnTo>
                  <a:pt x="324" y="422"/>
                </a:lnTo>
                <a:lnTo>
                  <a:pt x="324" y="422"/>
                </a:lnTo>
                <a:lnTo>
                  <a:pt x="324" y="422"/>
                </a:lnTo>
                <a:lnTo>
                  <a:pt x="324" y="423"/>
                </a:lnTo>
                <a:lnTo>
                  <a:pt x="324" y="423"/>
                </a:lnTo>
                <a:lnTo>
                  <a:pt x="323" y="423"/>
                </a:lnTo>
                <a:lnTo>
                  <a:pt x="323" y="423"/>
                </a:lnTo>
                <a:lnTo>
                  <a:pt x="323" y="423"/>
                </a:lnTo>
                <a:lnTo>
                  <a:pt x="323" y="423"/>
                </a:lnTo>
                <a:lnTo>
                  <a:pt x="323" y="423"/>
                </a:lnTo>
                <a:lnTo>
                  <a:pt x="323" y="423"/>
                </a:lnTo>
                <a:lnTo>
                  <a:pt x="323" y="423"/>
                </a:lnTo>
                <a:lnTo>
                  <a:pt x="323" y="423"/>
                </a:lnTo>
                <a:lnTo>
                  <a:pt x="323" y="423"/>
                </a:lnTo>
                <a:lnTo>
                  <a:pt x="323" y="423"/>
                </a:lnTo>
                <a:lnTo>
                  <a:pt x="323" y="424"/>
                </a:lnTo>
                <a:lnTo>
                  <a:pt x="323" y="424"/>
                </a:lnTo>
                <a:lnTo>
                  <a:pt x="323" y="424"/>
                </a:lnTo>
                <a:lnTo>
                  <a:pt x="323" y="424"/>
                </a:lnTo>
                <a:lnTo>
                  <a:pt x="323" y="424"/>
                </a:lnTo>
                <a:lnTo>
                  <a:pt x="322" y="423"/>
                </a:lnTo>
                <a:lnTo>
                  <a:pt x="322" y="423"/>
                </a:lnTo>
                <a:lnTo>
                  <a:pt x="322" y="423"/>
                </a:lnTo>
                <a:lnTo>
                  <a:pt x="322" y="423"/>
                </a:lnTo>
                <a:lnTo>
                  <a:pt x="322" y="424"/>
                </a:lnTo>
                <a:lnTo>
                  <a:pt x="322" y="424"/>
                </a:lnTo>
                <a:lnTo>
                  <a:pt x="322" y="424"/>
                </a:lnTo>
                <a:lnTo>
                  <a:pt x="321" y="424"/>
                </a:lnTo>
                <a:lnTo>
                  <a:pt x="321" y="423"/>
                </a:lnTo>
                <a:lnTo>
                  <a:pt x="321" y="423"/>
                </a:lnTo>
                <a:lnTo>
                  <a:pt x="321" y="424"/>
                </a:lnTo>
                <a:lnTo>
                  <a:pt x="321" y="424"/>
                </a:lnTo>
                <a:lnTo>
                  <a:pt x="320" y="424"/>
                </a:lnTo>
                <a:lnTo>
                  <a:pt x="320" y="424"/>
                </a:lnTo>
                <a:lnTo>
                  <a:pt x="320" y="424"/>
                </a:lnTo>
                <a:lnTo>
                  <a:pt x="321" y="424"/>
                </a:lnTo>
                <a:lnTo>
                  <a:pt x="321" y="425"/>
                </a:lnTo>
                <a:lnTo>
                  <a:pt x="321" y="425"/>
                </a:lnTo>
                <a:lnTo>
                  <a:pt x="321" y="425"/>
                </a:lnTo>
                <a:lnTo>
                  <a:pt x="321" y="426"/>
                </a:lnTo>
                <a:lnTo>
                  <a:pt x="321" y="426"/>
                </a:lnTo>
                <a:lnTo>
                  <a:pt x="322" y="426"/>
                </a:lnTo>
                <a:lnTo>
                  <a:pt x="322" y="426"/>
                </a:lnTo>
                <a:lnTo>
                  <a:pt x="322" y="426"/>
                </a:lnTo>
                <a:lnTo>
                  <a:pt x="322" y="426"/>
                </a:lnTo>
                <a:lnTo>
                  <a:pt x="322" y="427"/>
                </a:lnTo>
                <a:lnTo>
                  <a:pt x="321" y="426"/>
                </a:lnTo>
                <a:lnTo>
                  <a:pt x="321" y="426"/>
                </a:lnTo>
                <a:lnTo>
                  <a:pt x="321" y="426"/>
                </a:lnTo>
                <a:lnTo>
                  <a:pt x="321" y="426"/>
                </a:lnTo>
                <a:lnTo>
                  <a:pt x="321" y="426"/>
                </a:lnTo>
                <a:lnTo>
                  <a:pt x="321" y="426"/>
                </a:lnTo>
                <a:lnTo>
                  <a:pt x="320" y="426"/>
                </a:lnTo>
                <a:lnTo>
                  <a:pt x="320" y="426"/>
                </a:lnTo>
                <a:lnTo>
                  <a:pt x="320" y="425"/>
                </a:lnTo>
                <a:lnTo>
                  <a:pt x="320" y="425"/>
                </a:lnTo>
                <a:lnTo>
                  <a:pt x="320" y="425"/>
                </a:lnTo>
                <a:lnTo>
                  <a:pt x="320" y="425"/>
                </a:lnTo>
                <a:lnTo>
                  <a:pt x="320" y="425"/>
                </a:lnTo>
                <a:lnTo>
                  <a:pt x="320" y="425"/>
                </a:lnTo>
                <a:lnTo>
                  <a:pt x="320" y="425"/>
                </a:lnTo>
                <a:lnTo>
                  <a:pt x="320" y="425"/>
                </a:lnTo>
                <a:lnTo>
                  <a:pt x="320" y="426"/>
                </a:lnTo>
                <a:lnTo>
                  <a:pt x="319" y="426"/>
                </a:lnTo>
                <a:lnTo>
                  <a:pt x="319" y="426"/>
                </a:lnTo>
                <a:lnTo>
                  <a:pt x="319" y="426"/>
                </a:lnTo>
                <a:lnTo>
                  <a:pt x="319" y="425"/>
                </a:lnTo>
                <a:lnTo>
                  <a:pt x="319" y="425"/>
                </a:lnTo>
                <a:lnTo>
                  <a:pt x="319" y="425"/>
                </a:lnTo>
                <a:lnTo>
                  <a:pt x="319" y="425"/>
                </a:lnTo>
                <a:lnTo>
                  <a:pt x="319" y="425"/>
                </a:lnTo>
                <a:lnTo>
                  <a:pt x="319" y="425"/>
                </a:lnTo>
                <a:lnTo>
                  <a:pt x="319" y="425"/>
                </a:lnTo>
                <a:lnTo>
                  <a:pt x="318" y="426"/>
                </a:lnTo>
                <a:lnTo>
                  <a:pt x="318" y="426"/>
                </a:lnTo>
                <a:lnTo>
                  <a:pt x="318" y="426"/>
                </a:lnTo>
                <a:lnTo>
                  <a:pt x="318" y="426"/>
                </a:lnTo>
                <a:lnTo>
                  <a:pt x="318" y="427"/>
                </a:lnTo>
                <a:lnTo>
                  <a:pt x="318" y="427"/>
                </a:lnTo>
                <a:lnTo>
                  <a:pt x="318" y="427"/>
                </a:lnTo>
                <a:lnTo>
                  <a:pt x="318" y="427"/>
                </a:lnTo>
                <a:lnTo>
                  <a:pt x="318" y="427"/>
                </a:lnTo>
                <a:lnTo>
                  <a:pt x="318" y="428"/>
                </a:lnTo>
                <a:lnTo>
                  <a:pt x="318" y="428"/>
                </a:lnTo>
                <a:lnTo>
                  <a:pt x="318" y="428"/>
                </a:lnTo>
                <a:lnTo>
                  <a:pt x="318" y="428"/>
                </a:lnTo>
                <a:lnTo>
                  <a:pt x="318" y="429"/>
                </a:lnTo>
                <a:lnTo>
                  <a:pt x="318" y="429"/>
                </a:lnTo>
                <a:lnTo>
                  <a:pt x="318" y="429"/>
                </a:lnTo>
                <a:lnTo>
                  <a:pt x="318" y="429"/>
                </a:lnTo>
                <a:lnTo>
                  <a:pt x="318" y="430"/>
                </a:lnTo>
                <a:lnTo>
                  <a:pt x="318" y="430"/>
                </a:lnTo>
                <a:lnTo>
                  <a:pt x="318" y="430"/>
                </a:lnTo>
                <a:lnTo>
                  <a:pt x="318" y="430"/>
                </a:lnTo>
                <a:lnTo>
                  <a:pt x="318" y="431"/>
                </a:lnTo>
                <a:lnTo>
                  <a:pt x="318" y="431"/>
                </a:lnTo>
                <a:lnTo>
                  <a:pt x="318" y="431"/>
                </a:lnTo>
                <a:lnTo>
                  <a:pt x="318" y="431"/>
                </a:lnTo>
                <a:lnTo>
                  <a:pt x="318" y="431"/>
                </a:lnTo>
                <a:lnTo>
                  <a:pt x="318" y="431"/>
                </a:lnTo>
                <a:lnTo>
                  <a:pt x="319" y="431"/>
                </a:lnTo>
                <a:lnTo>
                  <a:pt x="319" y="431"/>
                </a:lnTo>
                <a:lnTo>
                  <a:pt x="319" y="431"/>
                </a:lnTo>
                <a:lnTo>
                  <a:pt x="319" y="431"/>
                </a:lnTo>
                <a:lnTo>
                  <a:pt x="319" y="431"/>
                </a:lnTo>
                <a:lnTo>
                  <a:pt x="320" y="431"/>
                </a:lnTo>
                <a:lnTo>
                  <a:pt x="320" y="431"/>
                </a:lnTo>
                <a:lnTo>
                  <a:pt x="320" y="431"/>
                </a:lnTo>
                <a:lnTo>
                  <a:pt x="320" y="431"/>
                </a:lnTo>
                <a:lnTo>
                  <a:pt x="319" y="431"/>
                </a:lnTo>
                <a:lnTo>
                  <a:pt x="319" y="431"/>
                </a:lnTo>
                <a:lnTo>
                  <a:pt x="319" y="432"/>
                </a:lnTo>
                <a:lnTo>
                  <a:pt x="318" y="432"/>
                </a:lnTo>
                <a:lnTo>
                  <a:pt x="318" y="432"/>
                </a:lnTo>
                <a:lnTo>
                  <a:pt x="318" y="432"/>
                </a:lnTo>
                <a:lnTo>
                  <a:pt x="318" y="432"/>
                </a:lnTo>
                <a:lnTo>
                  <a:pt x="318" y="432"/>
                </a:lnTo>
                <a:lnTo>
                  <a:pt x="318" y="431"/>
                </a:lnTo>
                <a:lnTo>
                  <a:pt x="318" y="431"/>
                </a:lnTo>
                <a:lnTo>
                  <a:pt x="318" y="431"/>
                </a:lnTo>
                <a:lnTo>
                  <a:pt x="318" y="431"/>
                </a:lnTo>
                <a:lnTo>
                  <a:pt x="317" y="431"/>
                </a:lnTo>
                <a:lnTo>
                  <a:pt x="317" y="431"/>
                </a:lnTo>
                <a:lnTo>
                  <a:pt x="317" y="431"/>
                </a:lnTo>
                <a:lnTo>
                  <a:pt x="317" y="431"/>
                </a:lnTo>
                <a:lnTo>
                  <a:pt x="317" y="431"/>
                </a:lnTo>
                <a:lnTo>
                  <a:pt x="317" y="432"/>
                </a:lnTo>
                <a:lnTo>
                  <a:pt x="317" y="432"/>
                </a:lnTo>
                <a:lnTo>
                  <a:pt x="317" y="432"/>
                </a:lnTo>
                <a:lnTo>
                  <a:pt x="317" y="432"/>
                </a:lnTo>
                <a:lnTo>
                  <a:pt x="317" y="432"/>
                </a:lnTo>
                <a:lnTo>
                  <a:pt x="317" y="432"/>
                </a:lnTo>
                <a:lnTo>
                  <a:pt x="317" y="432"/>
                </a:lnTo>
                <a:lnTo>
                  <a:pt x="317" y="432"/>
                </a:lnTo>
                <a:lnTo>
                  <a:pt x="317" y="432"/>
                </a:lnTo>
                <a:lnTo>
                  <a:pt x="316" y="431"/>
                </a:lnTo>
                <a:lnTo>
                  <a:pt x="316" y="431"/>
                </a:lnTo>
                <a:lnTo>
                  <a:pt x="316" y="431"/>
                </a:lnTo>
                <a:lnTo>
                  <a:pt x="316" y="432"/>
                </a:lnTo>
                <a:lnTo>
                  <a:pt x="316" y="432"/>
                </a:lnTo>
                <a:lnTo>
                  <a:pt x="316" y="432"/>
                </a:lnTo>
                <a:lnTo>
                  <a:pt x="316" y="432"/>
                </a:lnTo>
                <a:lnTo>
                  <a:pt x="315" y="432"/>
                </a:lnTo>
                <a:lnTo>
                  <a:pt x="315" y="432"/>
                </a:lnTo>
                <a:lnTo>
                  <a:pt x="315" y="432"/>
                </a:lnTo>
                <a:lnTo>
                  <a:pt x="315" y="432"/>
                </a:lnTo>
                <a:lnTo>
                  <a:pt x="315" y="432"/>
                </a:lnTo>
                <a:lnTo>
                  <a:pt x="315" y="432"/>
                </a:lnTo>
                <a:lnTo>
                  <a:pt x="315" y="432"/>
                </a:lnTo>
                <a:lnTo>
                  <a:pt x="316" y="432"/>
                </a:lnTo>
                <a:lnTo>
                  <a:pt x="316" y="432"/>
                </a:lnTo>
                <a:lnTo>
                  <a:pt x="316" y="432"/>
                </a:lnTo>
                <a:lnTo>
                  <a:pt x="316" y="432"/>
                </a:lnTo>
                <a:lnTo>
                  <a:pt x="315" y="432"/>
                </a:lnTo>
                <a:lnTo>
                  <a:pt x="315" y="433"/>
                </a:lnTo>
                <a:lnTo>
                  <a:pt x="315" y="433"/>
                </a:lnTo>
                <a:lnTo>
                  <a:pt x="315" y="433"/>
                </a:lnTo>
                <a:lnTo>
                  <a:pt x="315" y="433"/>
                </a:lnTo>
                <a:lnTo>
                  <a:pt x="314" y="433"/>
                </a:lnTo>
                <a:lnTo>
                  <a:pt x="314" y="433"/>
                </a:lnTo>
                <a:lnTo>
                  <a:pt x="314" y="433"/>
                </a:lnTo>
                <a:lnTo>
                  <a:pt x="314" y="433"/>
                </a:lnTo>
                <a:lnTo>
                  <a:pt x="314" y="433"/>
                </a:lnTo>
                <a:lnTo>
                  <a:pt x="314" y="432"/>
                </a:lnTo>
                <a:lnTo>
                  <a:pt x="314" y="432"/>
                </a:lnTo>
                <a:lnTo>
                  <a:pt x="314" y="432"/>
                </a:lnTo>
                <a:lnTo>
                  <a:pt x="314" y="432"/>
                </a:lnTo>
                <a:lnTo>
                  <a:pt x="314" y="432"/>
                </a:lnTo>
                <a:lnTo>
                  <a:pt x="314" y="432"/>
                </a:lnTo>
                <a:lnTo>
                  <a:pt x="314" y="432"/>
                </a:lnTo>
                <a:lnTo>
                  <a:pt x="314" y="432"/>
                </a:lnTo>
                <a:lnTo>
                  <a:pt x="314" y="431"/>
                </a:lnTo>
                <a:lnTo>
                  <a:pt x="314" y="431"/>
                </a:lnTo>
                <a:lnTo>
                  <a:pt x="314" y="432"/>
                </a:lnTo>
                <a:lnTo>
                  <a:pt x="314" y="432"/>
                </a:lnTo>
                <a:lnTo>
                  <a:pt x="314" y="432"/>
                </a:lnTo>
                <a:lnTo>
                  <a:pt x="314" y="432"/>
                </a:lnTo>
                <a:lnTo>
                  <a:pt x="313" y="432"/>
                </a:lnTo>
                <a:lnTo>
                  <a:pt x="313" y="432"/>
                </a:lnTo>
                <a:lnTo>
                  <a:pt x="313" y="432"/>
                </a:lnTo>
                <a:lnTo>
                  <a:pt x="313" y="432"/>
                </a:lnTo>
                <a:lnTo>
                  <a:pt x="313" y="432"/>
                </a:lnTo>
                <a:lnTo>
                  <a:pt x="313" y="432"/>
                </a:lnTo>
                <a:lnTo>
                  <a:pt x="312" y="432"/>
                </a:lnTo>
                <a:lnTo>
                  <a:pt x="313" y="432"/>
                </a:lnTo>
                <a:lnTo>
                  <a:pt x="313" y="432"/>
                </a:lnTo>
                <a:lnTo>
                  <a:pt x="313" y="432"/>
                </a:lnTo>
                <a:lnTo>
                  <a:pt x="313" y="432"/>
                </a:lnTo>
                <a:lnTo>
                  <a:pt x="313" y="432"/>
                </a:lnTo>
                <a:lnTo>
                  <a:pt x="313" y="432"/>
                </a:lnTo>
                <a:lnTo>
                  <a:pt x="313" y="431"/>
                </a:lnTo>
                <a:lnTo>
                  <a:pt x="313" y="431"/>
                </a:lnTo>
                <a:lnTo>
                  <a:pt x="312" y="431"/>
                </a:lnTo>
                <a:lnTo>
                  <a:pt x="312" y="431"/>
                </a:lnTo>
                <a:lnTo>
                  <a:pt x="312" y="431"/>
                </a:lnTo>
                <a:lnTo>
                  <a:pt x="312" y="431"/>
                </a:lnTo>
                <a:lnTo>
                  <a:pt x="312" y="432"/>
                </a:lnTo>
                <a:lnTo>
                  <a:pt x="312" y="432"/>
                </a:lnTo>
                <a:lnTo>
                  <a:pt x="312" y="432"/>
                </a:lnTo>
                <a:lnTo>
                  <a:pt x="312" y="432"/>
                </a:lnTo>
                <a:lnTo>
                  <a:pt x="312" y="432"/>
                </a:lnTo>
                <a:lnTo>
                  <a:pt x="312" y="432"/>
                </a:lnTo>
                <a:lnTo>
                  <a:pt x="312" y="432"/>
                </a:lnTo>
                <a:lnTo>
                  <a:pt x="312" y="432"/>
                </a:lnTo>
                <a:lnTo>
                  <a:pt x="312" y="433"/>
                </a:lnTo>
                <a:lnTo>
                  <a:pt x="312" y="433"/>
                </a:lnTo>
                <a:lnTo>
                  <a:pt x="312" y="433"/>
                </a:lnTo>
                <a:lnTo>
                  <a:pt x="312" y="433"/>
                </a:lnTo>
                <a:lnTo>
                  <a:pt x="312" y="433"/>
                </a:lnTo>
                <a:lnTo>
                  <a:pt x="312" y="433"/>
                </a:lnTo>
                <a:lnTo>
                  <a:pt x="312" y="433"/>
                </a:lnTo>
                <a:lnTo>
                  <a:pt x="312" y="433"/>
                </a:lnTo>
                <a:lnTo>
                  <a:pt x="312" y="433"/>
                </a:lnTo>
                <a:lnTo>
                  <a:pt x="312" y="433"/>
                </a:lnTo>
                <a:lnTo>
                  <a:pt x="311" y="433"/>
                </a:lnTo>
                <a:lnTo>
                  <a:pt x="311" y="434"/>
                </a:lnTo>
                <a:lnTo>
                  <a:pt x="311" y="434"/>
                </a:lnTo>
                <a:lnTo>
                  <a:pt x="311" y="433"/>
                </a:lnTo>
                <a:lnTo>
                  <a:pt x="311" y="433"/>
                </a:lnTo>
                <a:lnTo>
                  <a:pt x="311" y="433"/>
                </a:lnTo>
                <a:lnTo>
                  <a:pt x="311" y="433"/>
                </a:lnTo>
                <a:lnTo>
                  <a:pt x="310" y="433"/>
                </a:lnTo>
                <a:lnTo>
                  <a:pt x="310" y="433"/>
                </a:lnTo>
                <a:lnTo>
                  <a:pt x="310" y="434"/>
                </a:lnTo>
                <a:lnTo>
                  <a:pt x="310" y="434"/>
                </a:lnTo>
                <a:lnTo>
                  <a:pt x="310" y="434"/>
                </a:lnTo>
                <a:lnTo>
                  <a:pt x="310" y="434"/>
                </a:lnTo>
                <a:lnTo>
                  <a:pt x="310" y="434"/>
                </a:lnTo>
                <a:lnTo>
                  <a:pt x="310" y="434"/>
                </a:lnTo>
                <a:lnTo>
                  <a:pt x="310" y="434"/>
                </a:lnTo>
                <a:lnTo>
                  <a:pt x="309" y="434"/>
                </a:lnTo>
                <a:lnTo>
                  <a:pt x="309" y="435"/>
                </a:lnTo>
                <a:lnTo>
                  <a:pt x="309" y="435"/>
                </a:lnTo>
                <a:lnTo>
                  <a:pt x="309" y="435"/>
                </a:lnTo>
                <a:lnTo>
                  <a:pt x="309" y="435"/>
                </a:lnTo>
                <a:lnTo>
                  <a:pt x="309" y="435"/>
                </a:lnTo>
                <a:lnTo>
                  <a:pt x="309" y="435"/>
                </a:lnTo>
                <a:lnTo>
                  <a:pt x="308" y="435"/>
                </a:lnTo>
                <a:lnTo>
                  <a:pt x="308" y="435"/>
                </a:lnTo>
                <a:lnTo>
                  <a:pt x="308" y="435"/>
                </a:lnTo>
                <a:lnTo>
                  <a:pt x="308" y="435"/>
                </a:lnTo>
                <a:lnTo>
                  <a:pt x="308" y="435"/>
                </a:lnTo>
                <a:lnTo>
                  <a:pt x="308" y="436"/>
                </a:lnTo>
                <a:lnTo>
                  <a:pt x="308" y="436"/>
                </a:lnTo>
                <a:lnTo>
                  <a:pt x="308" y="436"/>
                </a:lnTo>
                <a:lnTo>
                  <a:pt x="308" y="436"/>
                </a:lnTo>
                <a:lnTo>
                  <a:pt x="308" y="436"/>
                </a:lnTo>
                <a:lnTo>
                  <a:pt x="307" y="436"/>
                </a:lnTo>
                <a:lnTo>
                  <a:pt x="307" y="436"/>
                </a:lnTo>
                <a:lnTo>
                  <a:pt x="307" y="436"/>
                </a:lnTo>
                <a:lnTo>
                  <a:pt x="307" y="436"/>
                </a:lnTo>
                <a:lnTo>
                  <a:pt x="306" y="436"/>
                </a:lnTo>
                <a:lnTo>
                  <a:pt x="306" y="436"/>
                </a:lnTo>
                <a:lnTo>
                  <a:pt x="306" y="436"/>
                </a:lnTo>
                <a:lnTo>
                  <a:pt x="306" y="435"/>
                </a:lnTo>
                <a:lnTo>
                  <a:pt x="306" y="435"/>
                </a:lnTo>
                <a:lnTo>
                  <a:pt x="306" y="435"/>
                </a:lnTo>
                <a:lnTo>
                  <a:pt x="306" y="435"/>
                </a:lnTo>
                <a:lnTo>
                  <a:pt x="306" y="435"/>
                </a:lnTo>
                <a:lnTo>
                  <a:pt x="306" y="435"/>
                </a:lnTo>
                <a:lnTo>
                  <a:pt x="306" y="435"/>
                </a:lnTo>
                <a:lnTo>
                  <a:pt x="306" y="435"/>
                </a:lnTo>
                <a:lnTo>
                  <a:pt x="306" y="435"/>
                </a:lnTo>
                <a:lnTo>
                  <a:pt x="306" y="435"/>
                </a:lnTo>
                <a:lnTo>
                  <a:pt x="306" y="435"/>
                </a:lnTo>
                <a:lnTo>
                  <a:pt x="306" y="435"/>
                </a:lnTo>
                <a:lnTo>
                  <a:pt x="306" y="435"/>
                </a:lnTo>
                <a:lnTo>
                  <a:pt x="306" y="435"/>
                </a:lnTo>
                <a:lnTo>
                  <a:pt x="306" y="435"/>
                </a:lnTo>
                <a:lnTo>
                  <a:pt x="306" y="435"/>
                </a:lnTo>
                <a:lnTo>
                  <a:pt x="305" y="434"/>
                </a:lnTo>
                <a:lnTo>
                  <a:pt x="305" y="434"/>
                </a:lnTo>
                <a:lnTo>
                  <a:pt x="305" y="435"/>
                </a:lnTo>
                <a:lnTo>
                  <a:pt x="305" y="435"/>
                </a:lnTo>
                <a:lnTo>
                  <a:pt x="305" y="435"/>
                </a:lnTo>
                <a:lnTo>
                  <a:pt x="305" y="435"/>
                </a:lnTo>
                <a:lnTo>
                  <a:pt x="305" y="435"/>
                </a:lnTo>
                <a:lnTo>
                  <a:pt x="305" y="435"/>
                </a:lnTo>
                <a:lnTo>
                  <a:pt x="305" y="435"/>
                </a:lnTo>
                <a:lnTo>
                  <a:pt x="305" y="435"/>
                </a:lnTo>
                <a:lnTo>
                  <a:pt x="305" y="435"/>
                </a:lnTo>
                <a:lnTo>
                  <a:pt x="305" y="435"/>
                </a:lnTo>
                <a:lnTo>
                  <a:pt x="306" y="436"/>
                </a:lnTo>
                <a:lnTo>
                  <a:pt x="306" y="436"/>
                </a:lnTo>
                <a:lnTo>
                  <a:pt x="306" y="436"/>
                </a:lnTo>
                <a:lnTo>
                  <a:pt x="306" y="436"/>
                </a:lnTo>
                <a:lnTo>
                  <a:pt x="306" y="436"/>
                </a:lnTo>
                <a:lnTo>
                  <a:pt x="306" y="436"/>
                </a:lnTo>
                <a:lnTo>
                  <a:pt x="306" y="436"/>
                </a:lnTo>
                <a:lnTo>
                  <a:pt x="305" y="436"/>
                </a:lnTo>
                <a:lnTo>
                  <a:pt x="305" y="436"/>
                </a:lnTo>
                <a:lnTo>
                  <a:pt x="305" y="436"/>
                </a:lnTo>
                <a:lnTo>
                  <a:pt x="305" y="436"/>
                </a:lnTo>
                <a:lnTo>
                  <a:pt x="305" y="437"/>
                </a:lnTo>
                <a:lnTo>
                  <a:pt x="305" y="437"/>
                </a:lnTo>
                <a:lnTo>
                  <a:pt x="305" y="437"/>
                </a:lnTo>
                <a:lnTo>
                  <a:pt x="305" y="437"/>
                </a:lnTo>
                <a:lnTo>
                  <a:pt x="305" y="437"/>
                </a:lnTo>
                <a:lnTo>
                  <a:pt x="305" y="437"/>
                </a:lnTo>
                <a:lnTo>
                  <a:pt x="304" y="438"/>
                </a:lnTo>
                <a:lnTo>
                  <a:pt x="304" y="438"/>
                </a:lnTo>
                <a:lnTo>
                  <a:pt x="304" y="438"/>
                </a:lnTo>
                <a:lnTo>
                  <a:pt x="304" y="438"/>
                </a:lnTo>
                <a:lnTo>
                  <a:pt x="305" y="438"/>
                </a:lnTo>
                <a:lnTo>
                  <a:pt x="305" y="439"/>
                </a:lnTo>
                <a:lnTo>
                  <a:pt x="305" y="439"/>
                </a:lnTo>
                <a:lnTo>
                  <a:pt x="305" y="439"/>
                </a:lnTo>
                <a:lnTo>
                  <a:pt x="305" y="439"/>
                </a:lnTo>
                <a:lnTo>
                  <a:pt x="305" y="439"/>
                </a:lnTo>
                <a:lnTo>
                  <a:pt x="305" y="439"/>
                </a:lnTo>
                <a:lnTo>
                  <a:pt x="305" y="439"/>
                </a:lnTo>
                <a:lnTo>
                  <a:pt x="305" y="439"/>
                </a:lnTo>
                <a:lnTo>
                  <a:pt x="305" y="440"/>
                </a:lnTo>
                <a:lnTo>
                  <a:pt x="305" y="440"/>
                </a:lnTo>
                <a:lnTo>
                  <a:pt x="305" y="440"/>
                </a:lnTo>
                <a:lnTo>
                  <a:pt x="305" y="440"/>
                </a:lnTo>
                <a:lnTo>
                  <a:pt x="305" y="440"/>
                </a:lnTo>
                <a:lnTo>
                  <a:pt x="305" y="440"/>
                </a:lnTo>
                <a:lnTo>
                  <a:pt x="305" y="440"/>
                </a:lnTo>
                <a:lnTo>
                  <a:pt x="305" y="440"/>
                </a:lnTo>
                <a:lnTo>
                  <a:pt x="305" y="440"/>
                </a:lnTo>
                <a:lnTo>
                  <a:pt x="305" y="441"/>
                </a:lnTo>
                <a:lnTo>
                  <a:pt x="305" y="441"/>
                </a:lnTo>
                <a:lnTo>
                  <a:pt x="305" y="441"/>
                </a:lnTo>
                <a:lnTo>
                  <a:pt x="305" y="441"/>
                </a:lnTo>
                <a:lnTo>
                  <a:pt x="305" y="441"/>
                </a:lnTo>
                <a:lnTo>
                  <a:pt x="305" y="441"/>
                </a:lnTo>
                <a:lnTo>
                  <a:pt x="305" y="441"/>
                </a:lnTo>
                <a:lnTo>
                  <a:pt x="305" y="442"/>
                </a:lnTo>
                <a:lnTo>
                  <a:pt x="305" y="442"/>
                </a:lnTo>
                <a:lnTo>
                  <a:pt x="305" y="442"/>
                </a:lnTo>
                <a:lnTo>
                  <a:pt x="305" y="442"/>
                </a:lnTo>
                <a:lnTo>
                  <a:pt x="305" y="442"/>
                </a:lnTo>
                <a:lnTo>
                  <a:pt x="305" y="442"/>
                </a:lnTo>
                <a:lnTo>
                  <a:pt x="305" y="442"/>
                </a:lnTo>
                <a:lnTo>
                  <a:pt x="305" y="443"/>
                </a:lnTo>
                <a:lnTo>
                  <a:pt x="305" y="443"/>
                </a:lnTo>
                <a:lnTo>
                  <a:pt x="305" y="443"/>
                </a:lnTo>
                <a:lnTo>
                  <a:pt x="306" y="443"/>
                </a:lnTo>
                <a:lnTo>
                  <a:pt x="306" y="443"/>
                </a:lnTo>
                <a:lnTo>
                  <a:pt x="306" y="443"/>
                </a:lnTo>
                <a:lnTo>
                  <a:pt x="306" y="443"/>
                </a:lnTo>
                <a:lnTo>
                  <a:pt x="306" y="443"/>
                </a:lnTo>
                <a:lnTo>
                  <a:pt x="306" y="443"/>
                </a:lnTo>
                <a:lnTo>
                  <a:pt x="306" y="443"/>
                </a:lnTo>
                <a:lnTo>
                  <a:pt x="306" y="443"/>
                </a:lnTo>
                <a:lnTo>
                  <a:pt x="306" y="443"/>
                </a:lnTo>
                <a:lnTo>
                  <a:pt x="306" y="443"/>
                </a:lnTo>
                <a:lnTo>
                  <a:pt x="306" y="443"/>
                </a:lnTo>
                <a:lnTo>
                  <a:pt x="306" y="443"/>
                </a:lnTo>
                <a:lnTo>
                  <a:pt x="306" y="444"/>
                </a:lnTo>
                <a:lnTo>
                  <a:pt x="306" y="444"/>
                </a:lnTo>
                <a:lnTo>
                  <a:pt x="306" y="444"/>
                </a:lnTo>
                <a:lnTo>
                  <a:pt x="306" y="444"/>
                </a:lnTo>
                <a:lnTo>
                  <a:pt x="306" y="444"/>
                </a:lnTo>
                <a:lnTo>
                  <a:pt x="306" y="444"/>
                </a:lnTo>
                <a:lnTo>
                  <a:pt x="306" y="444"/>
                </a:lnTo>
                <a:lnTo>
                  <a:pt x="306" y="444"/>
                </a:lnTo>
                <a:lnTo>
                  <a:pt x="306" y="444"/>
                </a:lnTo>
                <a:lnTo>
                  <a:pt x="306" y="444"/>
                </a:lnTo>
                <a:lnTo>
                  <a:pt x="306" y="445"/>
                </a:lnTo>
                <a:lnTo>
                  <a:pt x="306" y="445"/>
                </a:lnTo>
                <a:lnTo>
                  <a:pt x="306" y="445"/>
                </a:lnTo>
                <a:lnTo>
                  <a:pt x="305" y="445"/>
                </a:lnTo>
                <a:lnTo>
                  <a:pt x="305" y="445"/>
                </a:lnTo>
                <a:lnTo>
                  <a:pt x="306" y="445"/>
                </a:lnTo>
                <a:lnTo>
                  <a:pt x="306" y="445"/>
                </a:lnTo>
                <a:lnTo>
                  <a:pt x="306" y="446"/>
                </a:lnTo>
                <a:lnTo>
                  <a:pt x="306" y="446"/>
                </a:lnTo>
                <a:lnTo>
                  <a:pt x="306" y="446"/>
                </a:lnTo>
                <a:lnTo>
                  <a:pt x="306" y="446"/>
                </a:lnTo>
                <a:lnTo>
                  <a:pt x="306" y="446"/>
                </a:lnTo>
                <a:lnTo>
                  <a:pt x="305" y="446"/>
                </a:lnTo>
                <a:lnTo>
                  <a:pt x="305" y="446"/>
                </a:lnTo>
                <a:lnTo>
                  <a:pt x="305" y="446"/>
                </a:lnTo>
                <a:lnTo>
                  <a:pt x="305" y="446"/>
                </a:lnTo>
                <a:lnTo>
                  <a:pt x="305" y="446"/>
                </a:lnTo>
                <a:lnTo>
                  <a:pt x="305" y="446"/>
                </a:lnTo>
                <a:lnTo>
                  <a:pt x="305" y="446"/>
                </a:lnTo>
                <a:lnTo>
                  <a:pt x="305" y="446"/>
                </a:lnTo>
                <a:lnTo>
                  <a:pt x="306" y="446"/>
                </a:lnTo>
                <a:lnTo>
                  <a:pt x="306" y="446"/>
                </a:lnTo>
                <a:lnTo>
                  <a:pt x="306" y="447"/>
                </a:lnTo>
                <a:lnTo>
                  <a:pt x="306" y="447"/>
                </a:lnTo>
                <a:lnTo>
                  <a:pt x="306" y="447"/>
                </a:lnTo>
                <a:lnTo>
                  <a:pt x="306" y="447"/>
                </a:lnTo>
                <a:lnTo>
                  <a:pt x="306" y="447"/>
                </a:lnTo>
                <a:lnTo>
                  <a:pt x="306" y="447"/>
                </a:lnTo>
                <a:lnTo>
                  <a:pt x="306" y="447"/>
                </a:lnTo>
                <a:lnTo>
                  <a:pt x="307" y="447"/>
                </a:lnTo>
                <a:lnTo>
                  <a:pt x="307" y="447"/>
                </a:lnTo>
                <a:lnTo>
                  <a:pt x="307" y="447"/>
                </a:lnTo>
                <a:lnTo>
                  <a:pt x="307" y="447"/>
                </a:lnTo>
                <a:lnTo>
                  <a:pt x="307" y="447"/>
                </a:lnTo>
                <a:lnTo>
                  <a:pt x="307" y="447"/>
                </a:lnTo>
                <a:lnTo>
                  <a:pt x="307" y="447"/>
                </a:lnTo>
                <a:lnTo>
                  <a:pt x="307" y="447"/>
                </a:lnTo>
                <a:lnTo>
                  <a:pt x="307" y="447"/>
                </a:lnTo>
                <a:lnTo>
                  <a:pt x="307" y="447"/>
                </a:lnTo>
                <a:lnTo>
                  <a:pt x="307" y="448"/>
                </a:lnTo>
                <a:lnTo>
                  <a:pt x="307" y="448"/>
                </a:lnTo>
                <a:lnTo>
                  <a:pt x="307" y="448"/>
                </a:lnTo>
                <a:lnTo>
                  <a:pt x="307" y="448"/>
                </a:lnTo>
                <a:lnTo>
                  <a:pt x="307" y="448"/>
                </a:lnTo>
                <a:lnTo>
                  <a:pt x="307" y="448"/>
                </a:lnTo>
                <a:lnTo>
                  <a:pt x="307" y="449"/>
                </a:lnTo>
                <a:lnTo>
                  <a:pt x="307" y="449"/>
                </a:lnTo>
                <a:lnTo>
                  <a:pt x="307" y="449"/>
                </a:lnTo>
                <a:lnTo>
                  <a:pt x="307" y="449"/>
                </a:lnTo>
                <a:lnTo>
                  <a:pt x="307" y="449"/>
                </a:lnTo>
                <a:lnTo>
                  <a:pt x="307" y="449"/>
                </a:lnTo>
                <a:lnTo>
                  <a:pt x="307" y="449"/>
                </a:lnTo>
                <a:lnTo>
                  <a:pt x="307" y="449"/>
                </a:lnTo>
                <a:lnTo>
                  <a:pt x="307" y="449"/>
                </a:lnTo>
                <a:lnTo>
                  <a:pt x="307" y="449"/>
                </a:lnTo>
                <a:lnTo>
                  <a:pt x="307" y="449"/>
                </a:lnTo>
                <a:lnTo>
                  <a:pt x="307" y="449"/>
                </a:lnTo>
                <a:lnTo>
                  <a:pt x="307" y="449"/>
                </a:lnTo>
                <a:lnTo>
                  <a:pt x="308" y="450"/>
                </a:lnTo>
                <a:lnTo>
                  <a:pt x="308" y="450"/>
                </a:lnTo>
                <a:lnTo>
                  <a:pt x="308" y="450"/>
                </a:lnTo>
                <a:lnTo>
                  <a:pt x="308" y="450"/>
                </a:lnTo>
                <a:lnTo>
                  <a:pt x="308" y="450"/>
                </a:lnTo>
                <a:lnTo>
                  <a:pt x="308" y="450"/>
                </a:lnTo>
                <a:lnTo>
                  <a:pt x="308" y="450"/>
                </a:lnTo>
                <a:lnTo>
                  <a:pt x="308" y="450"/>
                </a:lnTo>
                <a:lnTo>
                  <a:pt x="307" y="450"/>
                </a:lnTo>
                <a:lnTo>
                  <a:pt x="307" y="450"/>
                </a:lnTo>
                <a:lnTo>
                  <a:pt x="307" y="450"/>
                </a:lnTo>
                <a:lnTo>
                  <a:pt x="307" y="450"/>
                </a:lnTo>
                <a:lnTo>
                  <a:pt x="307" y="450"/>
                </a:lnTo>
                <a:lnTo>
                  <a:pt x="307" y="451"/>
                </a:lnTo>
                <a:lnTo>
                  <a:pt x="307" y="451"/>
                </a:lnTo>
                <a:lnTo>
                  <a:pt x="307" y="451"/>
                </a:lnTo>
                <a:lnTo>
                  <a:pt x="307" y="451"/>
                </a:lnTo>
                <a:lnTo>
                  <a:pt x="307" y="451"/>
                </a:lnTo>
                <a:lnTo>
                  <a:pt x="307" y="451"/>
                </a:lnTo>
                <a:lnTo>
                  <a:pt x="306" y="451"/>
                </a:lnTo>
                <a:lnTo>
                  <a:pt x="306" y="451"/>
                </a:lnTo>
                <a:lnTo>
                  <a:pt x="306" y="451"/>
                </a:lnTo>
                <a:lnTo>
                  <a:pt x="306" y="451"/>
                </a:lnTo>
                <a:lnTo>
                  <a:pt x="306" y="451"/>
                </a:lnTo>
                <a:lnTo>
                  <a:pt x="307" y="452"/>
                </a:lnTo>
                <a:lnTo>
                  <a:pt x="307" y="451"/>
                </a:lnTo>
                <a:lnTo>
                  <a:pt x="307" y="451"/>
                </a:lnTo>
                <a:lnTo>
                  <a:pt x="307" y="451"/>
                </a:lnTo>
                <a:lnTo>
                  <a:pt x="307" y="451"/>
                </a:lnTo>
                <a:lnTo>
                  <a:pt x="307" y="452"/>
                </a:lnTo>
                <a:lnTo>
                  <a:pt x="307" y="452"/>
                </a:lnTo>
                <a:lnTo>
                  <a:pt x="307" y="452"/>
                </a:lnTo>
                <a:lnTo>
                  <a:pt x="307" y="452"/>
                </a:lnTo>
                <a:lnTo>
                  <a:pt x="308" y="452"/>
                </a:lnTo>
                <a:lnTo>
                  <a:pt x="308" y="452"/>
                </a:lnTo>
                <a:lnTo>
                  <a:pt x="308" y="452"/>
                </a:lnTo>
                <a:lnTo>
                  <a:pt x="308" y="452"/>
                </a:lnTo>
                <a:lnTo>
                  <a:pt x="308" y="452"/>
                </a:lnTo>
                <a:lnTo>
                  <a:pt x="308" y="453"/>
                </a:lnTo>
                <a:lnTo>
                  <a:pt x="307" y="453"/>
                </a:lnTo>
                <a:lnTo>
                  <a:pt x="307" y="453"/>
                </a:lnTo>
                <a:lnTo>
                  <a:pt x="307" y="452"/>
                </a:lnTo>
                <a:lnTo>
                  <a:pt x="307" y="452"/>
                </a:lnTo>
                <a:lnTo>
                  <a:pt x="307" y="452"/>
                </a:lnTo>
                <a:lnTo>
                  <a:pt x="307" y="452"/>
                </a:lnTo>
                <a:lnTo>
                  <a:pt x="307" y="453"/>
                </a:lnTo>
                <a:lnTo>
                  <a:pt x="306" y="453"/>
                </a:lnTo>
                <a:lnTo>
                  <a:pt x="307" y="453"/>
                </a:lnTo>
                <a:lnTo>
                  <a:pt x="307" y="453"/>
                </a:lnTo>
                <a:lnTo>
                  <a:pt x="307" y="453"/>
                </a:lnTo>
                <a:lnTo>
                  <a:pt x="307" y="453"/>
                </a:lnTo>
                <a:lnTo>
                  <a:pt x="307" y="453"/>
                </a:lnTo>
                <a:lnTo>
                  <a:pt x="307" y="453"/>
                </a:lnTo>
                <a:lnTo>
                  <a:pt x="308" y="453"/>
                </a:lnTo>
                <a:lnTo>
                  <a:pt x="308" y="453"/>
                </a:lnTo>
                <a:lnTo>
                  <a:pt x="308" y="453"/>
                </a:lnTo>
                <a:lnTo>
                  <a:pt x="308" y="453"/>
                </a:lnTo>
                <a:lnTo>
                  <a:pt x="308" y="454"/>
                </a:lnTo>
                <a:lnTo>
                  <a:pt x="308" y="454"/>
                </a:lnTo>
                <a:lnTo>
                  <a:pt x="308" y="454"/>
                </a:lnTo>
                <a:lnTo>
                  <a:pt x="308" y="454"/>
                </a:lnTo>
                <a:lnTo>
                  <a:pt x="308" y="454"/>
                </a:lnTo>
                <a:lnTo>
                  <a:pt x="307" y="454"/>
                </a:lnTo>
                <a:lnTo>
                  <a:pt x="307" y="454"/>
                </a:lnTo>
                <a:lnTo>
                  <a:pt x="307" y="454"/>
                </a:lnTo>
                <a:lnTo>
                  <a:pt x="307" y="454"/>
                </a:lnTo>
                <a:lnTo>
                  <a:pt x="307" y="454"/>
                </a:lnTo>
                <a:lnTo>
                  <a:pt x="307" y="454"/>
                </a:lnTo>
                <a:lnTo>
                  <a:pt x="308" y="454"/>
                </a:lnTo>
                <a:lnTo>
                  <a:pt x="308" y="454"/>
                </a:lnTo>
                <a:lnTo>
                  <a:pt x="308" y="454"/>
                </a:lnTo>
                <a:lnTo>
                  <a:pt x="308" y="455"/>
                </a:lnTo>
                <a:lnTo>
                  <a:pt x="308" y="455"/>
                </a:lnTo>
                <a:lnTo>
                  <a:pt x="307" y="455"/>
                </a:lnTo>
                <a:lnTo>
                  <a:pt x="307" y="455"/>
                </a:lnTo>
                <a:lnTo>
                  <a:pt x="307" y="455"/>
                </a:lnTo>
                <a:lnTo>
                  <a:pt x="307" y="455"/>
                </a:lnTo>
                <a:lnTo>
                  <a:pt x="307" y="456"/>
                </a:lnTo>
                <a:lnTo>
                  <a:pt x="307" y="456"/>
                </a:lnTo>
                <a:lnTo>
                  <a:pt x="307" y="456"/>
                </a:lnTo>
                <a:lnTo>
                  <a:pt x="307" y="456"/>
                </a:lnTo>
                <a:lnTo>
                  <a:pt x="307" y="456"/>
                </a:lnTo>
                <a:lnTo>
                  <a:pt x="306" y="456"/>
                </a:lnTo>
                <a:lnTo>
                  <a:pt x="306" y="456"/>
                </a:lnTo>
                <a:lnTo>
                  <a:pt x="306" y="456"/>
                </a:lnTo>
                <a:lnTo>
                  <a:pt x="306" y="456"/>
                </a:lnTo>
                <a:lnTo>
                  <a:pt x="306" y="457"/>
                </a:lnTo>
                <a:lnTo>
                  <a:pt x="306" y="457"/>
                </a:lnTo>
                <a:lnTo>
                  <a:pt x="306" y="457"/>
                </a:lnTo>
                <a:lnTo>
                  <a:pt x="307" y="457"/>
                </a:lnTo>
                <a:lnTo>
                  <a:pt x="307" y="457"/>
                </a:lnTo>
                <a:lnTo>
                  <a:pt x="307" y="457"/>
                </a:lnTo>
                <a:lnTo>
                  <a:pt x="307" y="457"/>
                </a:lnTo>
                <a:lnTo>
                  <a:pt x="307" y="457"/>
                </a:lnTo>
                <a:lnTo>
                  <a:pt x="307" y="457"/>
                </a:lnTo>
                <a:lnTo>
                  <a:pt x="307" y="457"/>
                </a:lnTo>
                <a:lnTo>
                  <a:pt x="307" y="458"/>
                </a:lnTo>
                <a:lnTo>
                  <a:pt x="307" y="458"/>
                </a:lnTo>
                <a:lnTo>
                  <a:pt x="306" y="457"/>
                </a:lnTo>
                <a:lnTo>
                  <a:pt x="306" y="457"/>
                </a:lnTo>
                <a:lnTo>
                  <a:pt x="306" y="457"/>
                </a:lnTo>
                <a:lnTo>
                  <a:pt x="306" y="457"/>
                </a:lnTo>
                <a:lnTo>
                  <a:pt x="306" y="457"/>
                </a:lnTo>
                <a:lnTo>
                  <a:pt x="306" y="457"/>
                </a:lnTo>
                <a:lnTo>
                  <a:pt x="306" y="457"/>
                </a:lnTo>
                <a:lnTo>
                  <a:pt x="306" y="457"/>
                </a:lnTo>
                <a:lnTo>
                  <a:pt x="306" y="458"/>
                </a:lnTo>
                <a:lnTo>
                  <a:pt x="306" y="458"/>
                </a:lnTo>
                <a:lnTo>
                  <a:pt x="306" y="458"/>
                </a:lnTo>
                <a:lnTo>
                  <a:pt x="306" y="458"/>
                </a:lnTo>
                <a:lnTo>
                  <a:pt x="306" y="458"/>
                </a:lnTo>
                <a:lnTo>
                  <a:pt x="306" y="459"/>
                </a:lnTo>
                <a:lnTo>
                  <a:pt x="306" y="459"/>
                </a:lnTo>
                <a:lnTo>
                  <a:pt x="306" y="459"/>
                </a:lnTo>
                <a:lnTo>
                  <a:pt x="306" y="459"/>
                </a:lnTo>
                <a:lnTo>
                  <a:pt x="306" y="459"/>
                </a:lnTo>
                <a:lnTo>
                  <a:pt x="306" y="459"/>
                </a:lnTo>
                <a:lnTo>
                  <a:pt x="306" y="458"/>
                </a:lnTo>
                <a:lnTo>
                  <a:pt x="305" y="458"/>
                </a:lnTo>
                <a:lnTo>
                  <a:pt x="305" y="458"/>
                </a:lnTo>
                <a:lnTo>
                  <a:pt x="305" y="458"/>
                </a:lnTo>
                <a:lnTo>
                  <a:pt x="305" y="458"/>
                </a:lnTo>
                <a:lnTo>
                  <a:pt x="305" y="458"/>
                </a:lnTo>
                <a:lnTo>
                  <a:pt x="305" y="458"/>
                </a:lnTo>
                <a:lnTo>
                  <a:pt x="305" y="458"/>
                </a:lnTo>
                <a:lnTo>
                  <a:pt x="305" y="458"/>
                </a:lnTo>
                <a:lnTo>
                  <a:pt x="305" y="459"/>
                </a:lnTo>
                <a:lnTo>
                  <a:pt x="305" y="459"/>
                </a:lnTo>
                <a:lnTo>
                  <a:pt x="305" y="459"/>
                </a:lnTo>
                <a:lnTo>
                  <a:pt x="305" y="459"/>
                </a:lnTo>
                <a:lnTo>
                  <a:pt x="305" y="459"/>
                </a:lnTo>
                <a:lnTo>
                  <a:pt x="305" y="459"/>
                </a:lnTo>
                <a:lnTo>
                  <a:pt x="305" y="459"/>
                </a:lnTo>
                <a:lnTo>
                  <a:pt x="305" y="459"/>
                </a:lnTo>
                <a:lnTo>
                  <a:pt x="305" y="459"/>
                </a:lnTo>
                <a:lnTo>
                  <a:pt x="305" y="459"/>
                </a:lnTo>
                <a:lnTo>
                  <a:pt x="304" y="459"/>
                </a:lnTo>
                <a:lnTo>
                  <a:pt x="304" y="459"/>
                </a:lnTo>
                <a:lnTo>
                  <a:pt x="304" y="459"/>
                </a:lnTo>
                <a:lnTo>
                  <a:pt x="304" y="459"/>
                </a:lnTo>
                <a:lnTo>
                  <a:pt x="304" y="459"/>
                </a:lnTo>
                <a:lnTo>
                  <a:pt x="304" y="459"/>
                </a:lnTo>
                <a:lnTo>
                  <a:pt x="304" y="459"/>
                </a:lnTo>
                <a:lnTo>
                  <a:pt x="304" y="459"/>
                </a:lnTo>
                <a:lnTo>
                  <a:pt x="304" y="460"/>
                </a:lnTo>
                <a:lnTo>
                  <a:pt x="304" y="460"/>
                </a:lnTo>
                <a:lnTo>
                  <a:pt x="304" y="460"/>
                </a:lnTo>
                <a:lnTo>
                  <a:pt x="304" y="460"/>
                </a:lnTo>
                <a:lnTo>
                  <a:pt x="303" y="460"/>
                </a:lnTo>
                <a:lnTo>
                  <a:pt x="303" y="460"/>
                </a:lnTo>
                <a:lnTo>
                  <a:pt x="303" y="460"/>
                </a:lnTo>
                <a:lnTo>
                  <a:pt x="303" y="460"/>
                </a:lnTo>
                <a:lnTo>
                  <a:pt x="303" y="460"/>
                </a:lnTo>
                <a:lnTo>
                  <a:pt x="303" y="460"/>
                </a:lnTo>
                <a:lnTo>
                  <a:pt x="303" y="460"/>
                </a:lnTo>
                <a:lnTo>
                  <a:pt x="303" y="461"/>
                </a:lnTo>
                <a:lnTo>
                  <a:pt x="303" y="461"/>
                </a:lnTo>
                <a:lnTo>
                  <a:pt x="303" y="461"/>
                </a:lnTo>
                <a:lnTo>
                  <a:pt x="303" y="461"/>
                </a:lnTo>
                <a:lnTo>
                  <a:pt x="303" y="462"/>
                </a:lnTo>
                <a:lnTo>
                  <a:pt x="302" y="462"/>
                </a:lnTo>
                <a:lnTo>
                  <a:pt x="302" y="462"/>
                </a:lnTo>
                <a:lnTo>
                  <a:pt x="302" y="462"/>
                </a:lnTo>
                <a:lnTo>
                  <a:pt x="302" y="463"/>
                </a:lnTo>
                <a:lnTo>
                  <a:pt x="302" y="463"/>
                </a:lnTo>
                <a:lnTo>
                  <a:pt x="302" y="463"/>
                </a:lnTo>
                <a:lnTo>
                  <a:pt x="302" y="463"/>
                </a:lnTo>
                <a:lnTo>
                  <a:pt x="302" y="464"/>
                </a:lnTo>
                <a:lnTo>
                  <a:pt x="302" y="464"/>
                </a:lnTo>
                <a:lnTo>
                  <a:pt x="302" y="464"/>
                </a:lnTo>
                <a:lnTo>
                  <a:pt x="302" y="465"/>
                </a:lnTo>
                <a:lnTo>
                  <a:pt x="302" y="465"/>
                </a:lnTo>
                <a:lnTo>
                  <a:pt x="302" y="465"/>
                </a:lnTo>
                <a:lnTo>
                  <a:pt x="302" y="465"/>
                </a:lnTo>
                <a:lnTo>
                  <a:pt x="302" y="465"/>
                </a:lnTo>
                <a:lnTo>
                  <a:pt x="302" y="465"/>
                </a:lnTo>
                <a:lnTo>
                  <a:pt x="302" y="465"/>
                </a:lnTo>
                <a:lnTo>
                  <a:pt x="302" y="466"/>
                </a:lnTo>
                <a:lnTo>
                  <a:pt x="302" y="466"/>
                </a:lnTo>
                <a:lnTo>
                  <a:pt x="301" y="466"/>
                </a:lnTo>
                <a:lnTo>
                  <a:pt x="301" y="466"/>
                </a:lnTo>
                <a:lnTo>
                  <a:pt x="301" y="466"/>
                </a:lnTo>
                <a:lnTo>
                  <a:pt x="301" y="466"/>
                </a:lnTo>
                <a:lnTo>
                  <a:pt x="301" y="466"/>
                </a:lnTo>
                <a:lnTo>
                  <a:pt x="301" y="466"/>
                </a:lnTo>
                <a:lnTo>
                  <a:pt x="301" y="466"/>
                </a:lnTo>
                <a:lnTo>
                  <a:pt x="301" y="466"/>
                </a:lnTo>
                <a:lnTo>
                  <a:pt x="301" y="466"/>
                </a:lnTo>
                <a:lnTo>
                  <a:pt x="301" y="466"/>
                </a:lnTo>
                <a:lnTo>
                  <a:pt x="301" y="466"/>
                </a:lnTo>
                <a:lnTo>
                  <a:pt x="300" y="466"/>
                </a:lnTo>
                <a:lnTo>
                  <a:pt x="301" y="466"/>
                </a:lnTo>
                <a:lnTo>
                  <a:pt x="301" y="466"/>
                </a:lnTo>
                <a:lnTo>
                  <a:pt x="301" y="467"/>
                </a:lnTo>
                <a:lnTo>
                  <a:pt x="301" y="467"/>
                </a:lnTo>
                <a:lnTo>
                  <a:pt x="301" y="467"/>
                </a:lnTo>
                <a:lnTo>
                  <a:pt x="301" y="467"/>
                </a:lnTo>
                <a:lnTo>
                  <a:pt x="301" y="467"/>
                </a:lnTo>
                <a:lnTo>
                  <a:pt x="300" y="467"/>
                </a:lnTo>
                <a:lnTo>
                  <a:pt x="300" y="467"/>
                </a:lnTo>
                <a:lnTo>
                  <a:pt x="300" y="467"/>
                </a:lnTo>
                <a:lnTo>
                  <a:pt x="300" y="467"/>
                </a:lnTo>
                <a:lnTo>
                  <a:pt x="300" y="467"/>
                </a:lnTo>
                <a:lnTo>
                  <a:pt x="300" y="467"/>
                </a:lnTo>
                <a:lnTo>
                  <a:pt x="300" y="467"/>
                </a:lnTo>
                <a:lnTo>
                  <a:pt x="300" y="467"/>
                </a:lnTo>
                <a:lnTo>
                  <a:pt x="300" y="468"/>
                </a:lnTo>
                <a:lnTo>
                  <a:pt x="300" y="468"/>
                </a:lnTo>
                <a:lnTo>
                  <a:pt x="299" y="468"/>
                </a:lnTo>
                <a:lnTo>
                  <a:pt x="299" y="468"/>
                </a:lnTo>
                <a:lnTo>
                  <a:pt x="299" y="469"/>
                </a:lnTo>
                <a:lnTo>
                  <a:pt x="299" y="469"/>
                </a:lnTo>
                <a:lnTo>
                  <a:pt x="299" y="469"/>
                </a:lnTo>
                <a:lnTo>
                  <a:pt x="299" y="469"/>
                </a:lnTo>
                <a:lnTo>
                  <a:pt x="299" y="469"/>
                </a:lnTo>
                <a:lnTo>
                  <a:pt x="299" y="469"/>
                </a:lnTo>
                <a:lnTo>
                  <a:pt x="299" y="469"/>
                </a:lnTo>
                <a:lnTo>
                  <a:pt x="299" y="470"/>
                </a:lnTo>
                <a:lnTo>
                  <a:pt x="299" y="470"/>
                </a:lnTo>
                <a:lnTo>
                  <a:pt x="299" y="470"/>
                </a:lnTo>
                <a:lnTo>
                  <a:pt x="299" y="470"/>
                </a:lnTo>
                <a:lnTo>
                  <a:pt x="299" y="470"/>
                </a:lnTo>
                <a:lnTo>
                  <a:pt x="299" y="470"/>
                </a:lnTo>
                <a:lnTo>
                  <a:pt x="299" y="471"/>
                </a:lnTo>
                <a:lnTo>
                  <a:pt x="299" y="471"/>
                </a:lnTo>
                <a:lnTo>
                  <a:pt x="299" y="471"/>
                </a:lnTo>
                <a:lnTo>
                  <a:pt x="299" y="471"/>
                </a:lnTo>
                <a:lnTo>
                  <a:pt x="299" y="471"/>
                </a:lnTo>
                <a:lnTo>
                  <a:pt x="299" y="471"/>
                </a:lnTo>
                <a:lnTo>
                  <a:pt x="299" y="471"/>
                </a:lnTo>
                <a:lnTo>
                  <a:pt x="299" y="471"/>
                </a:lnTo>
                <a:lnTo>
                  <a:pt x="299" y="471"/>
                </a:lnTo>
                <a:lnTo>
                  <a:pt x="299" y="472"/>
                </a:lnTo>
                <a:lnTo>
                  <a:pt x="299" y="472"/>
                </a:lnTo>
                <a:lnTo>
                  <a:pt x="300" y="472"/>
                </a:lnTo>
                <a:lnTo>
                  <a:pt x="300" y="472"/>
                </a:lnTo>
                <a:lnTo>
                  <a:pt x="300" y="472"/>
                </a:lnTo>
                <a:lnTo>
                  <a:pt x="300" y="472"/>
                </a:lnTo>
                <a:lnTo>
                  <a:pt x="300" y="472"/>
                </a:lnTo>
                <a:lnTo>
                  <a:pt x="300" y="473"/>
                </a:lnTo>
                <a:lnTo>
                  <a:pt x="300" y="473"/>
                </a:lnTo>
                <a:lnTo>
                  <a:pt x="300" y="473"/>
                </a:lnTo>
                <a:lnTo>
                  <a:pt x="300" y="473"/>
                </a:lnTo>
                <a:lnTo>
                  <a:pt x="300" y="473"/>
                </a:lnTo>
                <a:lnTo>
                  <a:pt x="300" y="473"/>
                </a:lnTo>
                <a:lnTo>
                  <a:pt x="300" y="473"/>
                </a:lnTo>
                <a:lnTo>
                  <a:pt x="300" y="473"/>
                </a:lnTo>
                <a:lnTo>
                  <a:pt x="300" y="473"/>
                </a:lnTo>
                <a:lnTo>
                  <a:pt x="300" y="473"/>
                </a:lnTo>
                <a:lnTo>
                  <a:pt x="300" y="473"/>
                </a:lnTo>
                <a:lnTo>
                  <a:pt x="300" y="474"/>
                </a:lnTo>
                <a:lnTo>
                  <a:pt x="300" y="474"/>
                </a:lnTo>
                <a:lnTo>
                  <a:pt x="300" y="474"/>
                </a:lnTo>
                <a:lnTo>
                  <a:pt x="300" y="474"/>
                </a:lnTo>
                <a:lnTo>
                  <a:pt x="300" y="474"/>
                </a:lnTo>
                <a:lnTo>
                  <a:pt x="300" y="474"/>
                </a:lnTo>
                <a:lnTo>
                  <a:pt x="300" y="474"/>
                </a:lnTo>
                <a:lnTo>
                  <a:pt x="300" y="474"/>
                </a:lnTo>
                <a:lnTo>
                  <a:pt x="300" y="474"/>
                </a:lnTo>
                <a:lnTo>
                  <a:pt x="300" y="474"/>
                </a:lnTo>
                <a:lnTo>
                  <a:pt x="300" y="474"/>
                </a:lnTo>
                <a:lnTo>
                  <a:pt x="300" y="475"/>
                </a:lnTo>
                <a:lnTo>
                  <a:pt x="300" y="475"/>
                </a:lnTo>
                <a:lnTo>
                  <a:pt x="300" y="475"/>
                </a:lnTo>
                <a:lnTo>
                  <a:pt x="300" y="475"/>
                </a:lnTo>
                <a:lnTo>
                  <a:pt x="300" y="475"/>
                </a:lnTo>
                <a:lnTo>
                  <a:pt x="299" y="475"/>
                </a:lnTo>
                <a:lnTo>
                  <a:pt x="299" y="475"/>
                </a:lnTo>
                <a:lnTo>
                  <a:pt x="299" y="475"/>
                </a:lnTo>
                <a:lnTo>
                  <a:pt x="299" y="475"/>
                </a:lnTo>
                <a:lnTo>
                  <a:pt x="299" y="475"/>
                </a:lnTo>
                <a:lnTo>
                  <a:pt x="299" y="475"/>
                </a:lnTo>
                <a:lnTo>
                  <a:pt x="299" y="476"/>
                </a:lnTo>
                <a:lnTo>
                  <a:pt x="299" y="476"/>
                </a:lnTo>
                <a:lnTo>
                  <a:pt x="299" y="476"/>
                </a:lnTo>
                <a:lnTo>
                  <a:pt x="299" y="476"/>
                </a:lnTo>
                <a:lnTo>
                  <a:pt x="299" y="476"/>
                </a:lnTo>
                <a:lnTo>
                  <a:pt x="299" y="476"/>
                </a:lnTo>
                <a:lnTo>
                  <a:pt x="299" y="477"/>
                </a:lnTo>
                <a:lnTo>
                  <a:pt x="299" y="477"/>
                </a:lnTo>
                <a:lnTo>
                  <a:pt x="299" y="477"/>
                </a:lnTo>
                <a:lnTo>
                  <a:pt x="299" y="477"/>
                </a:lnTo>
                <a:lnTo>
                  <a:pt x="300" y="477"/>
                </a:lnTo>
                <a:lnTo>
                  <a:pt x="300" y="477"/>
                </a:lnTo>
                <a:lnTo>
                  <a:pt x="300" y="477"/>
                </a:lnTo>
                <a:lnTo>
                  <a:pt x="300" y="477"/>
                </a:lnTo>
                <a:lnTo>
                  <a:pt x="300" y="477"/>
                </a:lnTo>
                <a:lnTo>
                  <a:pt x="300" y="477"/>
                </a:lnTo>
                <a:lnTo>
                  <a:pt x="300" y="477"/>
                </a:lnTo>
                <a:lnTo>
                  <a:pt x="300" y="477"/>
                </a:lnTo>
                <a:lnTo>
                  <a:pt x="300" y="477"/>
                </a:lnTo>
                <a:lnTo>
                  <a:pt x="300" y="477"/>
                </a:lnTo>
                <a:lnTo>
                  <a:pt x="300" y="477"/>
                </a:lnTo>
                <a:lnTo>
                  <a:pt x="300" y="477"/>
                </a:lnTo>
                <a:lnTo>
                  <a:pt x="300" y="478"/>
                </a:lnTo>
                <a:lnTo>
                  <a:pt x="300" y="478"/>
                </a:lnTo>
                <a:lnTo>
                  <a:pt x="300" y="478"/>
                </a:lnTo>
                <a:lnTo>
                  <a:pt x="300" y="478"/>
                </a:lnTo>
                <a:lnTo>
                  <a:pt x="300" y="478"/>
                </a:lnTo>
                <a:lnTo>
                  <a:pt x="300" y="478"/>
                </a:lnTo>
                <a:lnTo>
                  <a:pt x="300" y="478"/>
                </a:lnTo>
                <a:lnTo>
                  <a:pt x="300" y="478"/>
                </a:lnTo>
                <a:lnTo>
                  <a:pt x="300" y="479"/>
                </a:lnTo>
                <a:lnTo>
                  <a:pt x="300" y="479"/>
                </a:lnTo>
                <a:lnTo>
                  <a:pt x="300" y="479"/>
                </a:lnTo>
                <a:lnTo>
                  <a:pt x="300" y="479"/>
                </a:lnTo>
                <a:lnTo>
                  <a:pt x="300" y="479"/>
                </a:lnTo>
                <a:lnTo>
                  <a:pt x="300" y="479"/>
                </a:lnTo>
                <a:lnTo>
                  <a:pt x="301" y="479"/>
                </a:lnTo>
                <a:lnTo>
                  <a:pt x="301" y="479"/>
                </a:lnTo>
                <a:lnTo>
                  <a:pt x="301" y="479"/>
                </a:lnTo>
                <a:lnTo>
                  <a:pt x="301" y="479"/>
                </a:lnTo>
                <a:lnTo>
                  <a:pt x="301" y="480"/>
                </a:lnTo>
                <a:lnTo>
                  <a:pt x="301" y="480"/>
                </a:lnTo>
                <a:lnTo>
                  <a:pt x="301" y="480"/>
                </a:lnTo>
                <a:lnTo>
                  <a:pt x="300" y="480"/>
                </a:lnTo>
                <a:lnTo>
                  <a:pt x="300" y="480"/>
                </a:lnTo>
                <a:lnTo>
                  <a:pt x="300" y="480"/>
                </a:lnTo>
                <a:lnTo>
                  <a:pt x="300" y="480"/>
                </a:lnTo>
                <a:lnTo>
                  <a:pt x="300" y="480"/>
                </a:lnTo>
                <a:lnTo>
                  <a:pt x="300" y="481"/>
                </a:lnTo>
                <a:lnTo>
                  <a:pt x="300" y="481"/>
                </a:lnTo>
                <a:lnTo>
                  <a:pt x="300" y="481"/>
                </a:lnTo>
                <a:lnTo>
                  <a:pt x="300" y="481"/>
                </a:lnTo>
                <a:lnTo>
                  <a:pt x="300" y="481"/>
                </a:lnTo>
                <a:lnTo>
                  <a:pt x="300" y="482"/>
                </a:lnTo>
                <a:lnTo>
                  <a:pt x="300" y="482"/>
                </a:lnTo>
                <a:lnTo>
                  <a:pt x="300" y="482"/>
                </a:lnTo>
                <a:lnTo>
                  <a:pt x="300" y="482"/>
                </a:lnTo>
                <a:lnTo>
                  <a:pt x="300" y="482"/>
                </a:lnTo>
                <a:lnTo>
                  <a:pt x="300" y="482"/>
                </a:lnTo>
                <a:lnTo>
                  <a:pt x="301" y="482"/>
                </a:lnTo>
                <a:lnTo>
                  <a:pt x="301" y="482"/>
                </a:lnTo>
                <a:lnTo>
                  <a:pt x="301" y="482"/>
                </a:lnTo>
                <a:lnTo>
                  <a:pt x="301" y="482"/>
                </a:lnTo>
                <a:lnTo>
                  <a:pt x="301" y="482"/>
                </a:lnTo>
                <a:lnTo>
                  <a:pt x="301" y="482"/>
                </a:lnTo>
                <a:lnTo>
                  <a:pt x="301" y="482"/>
                </a:lnTo>
                <a:lnTo>
                  <a:pt x="301" y="482"/>
                </a:lnTo>
                <a:lnTo>
                  <a:pt x="301" y="482"/>
                </a:lnTo>
                <a:lnTo>
                  <a:pt x="301" y="482"/>
                </a:lnTo>
                <a:lnTo>
                  <a:pt x="301" y="482"/>
                </a:lnTo>
                <a:lnTo>
                  <a:pt x="301" y="482"/>
                </a:lnTo>
                <a:lnTo>
                  <a:pt x="301" y="482"/>
                </a:lnTo>
                <a:lnTo>
                  <a:pt x="301" y="483"/>
                </a:lnTo>
                <a:lnTo>
                  <a:pt x="301" y="483"/>
                </a:lnTo>
                <a:lnTo>
                  <a:pt x="302" y="483"/>
                </a:lnTo>
                <a:lnTo>
                  <a:pt x="302" y="483"/>
                </a:lnTo>
                <a:lnTo>
                  <a:pt x="302" y="483"/>
                </a:lnTo>
                <a:lnTo>
                  <a:pt x="302" y="483"/>
                </a:lnTo>
                <a:lnTo>
                  <a:pt x="302" y="483"/>
                </a:lnTo>
                <a:lnTo>
                  <a:pt x="302" y="483"/>
                </a:lnTo>
                <a:lnTo>
                  <a:pt x="302" y="483"/>
                </a:lnTo>
                <a:lnTo>
                  <a:pt x="302" y="483"/>
                </a:lnTo>
                <a:lnTo>
                  <a:pt x="302" y="483"/>
                </a:lnTo>
                <a:lnTo>
                  <a:pt x="302" y="483"/>
                </a:lnTo>
                <a:lnTo>
                  <a:pt x="302" y="483"/>
                </a:lnTo>
                <a:lnTo>
                  <a:pt x="302" y="483"/>
                </a:lnTo>
                <a:lnTo>
                  <a:pt x="302" y="483"/>
                </a:lnTo>
                <a:lnTo>
                  <a:pt x="302" y="483"/>
                </a:lnTo>
                <a:lnTo>
                  <a:pt x="302" y="484"/>
                </a:lnTo>
                <a:lnTo>
                  <a:pt x="302" y="484"/>
                </a:lnTo>
                <a:lnTo>
                  <a:pt x="302" y="484"/>
                </a:lnTo>
                <a:lnTo>
                  <a:pt x="302" y="484"/>
                </a:lnTo>
                <a:lnTo>
                  <a:pt x="302" y="484"/>
                </a:lnTo>
                <a:lnTo>
                  <a:pt x="303" y="485"/>
                </a:lnTo>
                <a:lnTo>
                  <a:pt x="303" y="485"/>
                </a:lnTo>
                <a:lnTo>
                  <a:pt x="303" y="485"/>
                </a:lnTo>
                <a:lnTo>
                  <a:pt x="303" y="485"/>
                </a:lnTo>
                <a:lnTo>
                  <a:pt x="303" y="485"/>
                </a:lnTo>
                <a:lnTo>
                  <a:pt x="304" y="485"/>
                </a:lnTo>
                <a:lnTo>
                  <a:pt x="304" y="485"/>
                </a:lnTo>
                <a:lnTo>
                  <a:pt x="304" y="485"/>
                </a:lnTo>
                <a:lnTo>
                  <a:pt x="304" y="485"/>
                </a:lnTo>
                <a:lnTo>
                  <a:pt x="304" y="485"/>
                </a:lnTo>
                <a:lnTo>
                  <a:pt x="304" y="485"/>
                </a:lnTo>
                <a:lnTo>
                  <a:pt x="304" y="485"/>
                </a:lnTo>
                <a:lnTo>
                  <a:pt x="305" y="485"/>
                </a:lnTo>
                <a:lnTo>
                  <a:pt x="305" y="485"/>
                </a:lnTo>
                <a:lnTo>
                  <a:pt x="305" y="485"/>
                </a:lnTo>
                <a:lnTo>
                  <a:pt x="305" y="485"/>
                </a:lnTo>
                <a:lnTo>
                  <a:pt x="305" y="486"/>
                </a:lnTo>
                <a:lnTo>
                  <a:pt x="305" y="486"/>
                </a:lnTo>
                <a:lnTo>
                  <a:pt x="305" y="486"/>
                </a:lnTo>
                <a:lnTo>
                  <a:pt x="305" y="486"/>
                </a:lnTo>
                <a:lnTo>
                  <a:pt x="305" y="486"/>
                </a:lnTo>
                <a:lnTo>
                  <a:pt x="305" y="486"/>
                </a:lnTo>
                <a:lnTo>
                  <a:pt x="305" y="486"/>
                </a:lnTo>
                <a:lnTo>
                  <a:pt x="305" y="486"/>
                </a:lnTo>
                <a:lnTo>
                  <a:pt x="305" y="486"/>
                </a:lnTo>
                <a:lnTo>
                  <a:pt x="305" y="486"/>
                </a:lnTo>
                <a:lnTo>
                  <a:pt x="306" y="486"/>
                </a:lnTo>
                <a:lnTo>
                  <a:pt x="306" y="486"/>
                </a:lnTo>
                <a:lnTo>
                  <a:pt x="306" y="487"/>
                </a:lnTo>
                <a:lnTo>
                  <a:pt x="306" y="487"/>
                </a:lnTo>
                <a:lnTo>
                  <a:pt x="306" y="487"/>
                </a:lnTo>
                <a:lnTo>
                  <a:pt x="306" y="487"/>
                </a:lnTo>
                <a:lnTo>
                  <a:pt x="306" y="487"/>
                </a:lnTo>
                <a:lnTo>
                  <a:pt x="306" y="487"/>
                </a:lnTo>
                <a:lnTo>
                  <a:pt x="306" y="487"/>
                </a:lnTo>
                <a:lnTo>
                  <a:pt x="307" y="487"/>
                </a:lnTo>
                <a:lnTo>
                  <a:pt x="307" y="487"/>
                </a:lnTo>
                <a:lnTo>
                  <a:pt x="307" y="487"/>
                </a:lnTo>
                <a:lnTo>
                  <a:pt x="307" y="487"/>
                </a:lnTo>
                <a:lnTo>
                  <a:pt x="307" y="487"/>
                </a:lnTo>
                <a:lnTo>
                  <a:pt x="308" y="487"/>
                </a:lnTo>
                <a:lnTo>
                  <a:pt x="308" y="487"/>
                </a:lnTo>
                <a:lnTo>
                  <a:pt x="308" y="488"/>
                </a:lnTo>
                <a:lnTo>
                  <a:pt x="308" y="488"/>
                </a:lnTo>
                <a:lnTo>
                  <a:pt x="308" y="488"/>
                </a:lnTo>
                <a:lnTo>
                  <a:pt x="308" y="488"/>
                </a:lnTo>
                <a:lnTo>
                  <a:pt x="308" y="488"/>
                </a:lnTo>
                <a:lnTo>
                  <a:pt x="309" y="488"/>
                </a:lnTo>
                <a:lnTo>
                  <a:pt x="309" y="488"/>
                </a:lnTo>
                <a:lnTo>
                  <a:pt x="309" y="488"/>
                </a:lnTo>
                <a:lnTo>
                  <a:pt x="309" y="488"/>
                </a:lnTo>
                <a:lnTo>
                  <a:pt x="309" y="488"/>
                </a:lnTo>
                <a:lnTo>
                  <a:pt x="309" y="488"/>
                </a:lnTo>
                <a:lnTo>
                  <a:pt x="309" y="489"/>
                </a:lnTo>
                <a:lnTo>
                  <a:pt x="309" y="489"/>
                </a:lnTo>
                <a:lnTo>
                  <a:pt x="309" y="489"/>
                </a:lnTo>
                <a:lnTo>
                  <a:pt x="309" y="489"/>
                </a:lnTo>
                <a:lnTo>
                  <a:pt x="309" y="489"/>
                </a:lnTo>
                <a:lnTo>
                  <a:pt x="309" y="489"/>
                </a:lnTo>
                <a:lnTo>
                  <a:pt x="309" y="489"/>
                </a:lnTo>
                <a:lnTo>
                  <a:pt x="310" y="489"/>
                </a:lnTo>
                <a:lnTo>
                  <a:pt x="310" y="490"/>
                </a:lnTo>
                <a:lnTo>
                  <a:pt x="310" y="490"/>
                </a:lnTo>
                <a:lnTo>
                  <a:pt x="310" y="490"/>
                </a:lnTo>
                <a:lnTo>
                  <a:pt x="310" y="490"/>
                </a:lnTo>
                <a:lnTo>
                  <a:pt x="310" y="490"/>
                </a:lnTo>
                <a:lnTo>
                  <a:pt x="310" y="490"/>
                </a:lnTo>
                <a:lnTo>
                  <a:pt x="310" y="490"/>
                </a:lnTo>
                <a:lnTo>
                  <a:pt x="310" y="490"/>
                </a:lnTo>
                <a:lnTo>
                  <a:pt x="310" y="490"/>
                </a:lnTo>
                <a:lnTo>
                  <a:pt x="310" y="491"/>
                </a:lnTo>
                <a:lnTo>
                  <a:pt x="310" y="491"/>
                </a:lnTo>
                <a:lnTo>
                  <a:pt x="310" y="491"/>
                </a:lnTo>
                <a:lnTo>
                  <a:pt x="310" y="491"/>
                </a:lnTo>
                <a:lnTo>
                  <a:pt x="310" y="491"/>
                </a:lnTo>
                <a:lnTo>
                  <a:pt x="310" y="491"/>
                </a:lnTo>
                <a:lnTo>
                  <a:pt x="310" y="491"/>
                </a:lnTo>
                <a:lnTo>
                  <a:pt x="310" y="491"/>
                </a:lnTo>
                <a:lnTo>
                  <a:pt x="310" y="491"/>
                </a:lnTo>
                <a:lnTo>
                  <a:pt x="310" y="491"/>
                </a:lnTo>
                <a:lnTo>
                  <a:pt x="310" y="491"/>
                </a:lnTo>
                <a:lnTo>
                  <a:pt x="310" y="491"/>
                </a:lnTo>
                <a:lnTo>
                  <a:pt x="309" y="492"/>
                </a:lnTo>
                <a:lnTo>
                  <a:pt x="309" y="492"/>
                </a:lnTo>
                <a:lnTo>
                  <a:pt x="309" y="492"/>
                </a:lnTo>
                <a:lnTo>
                  <a:pt x="309" y="492"/>
                </a:lnTo>
                <a:lnTo>
                  <a:pt x="309" y="492"/>
                </a:lnTo>
                <a:lnTo>
                  <a:pt x="309" y="492"/>
                </a:lnTo>
                <a:lnTo>
                  <a:pt x="310" y="492"/>
                </a:lnTo>
                <a:lnTo>
                  <a:pt x="310" y="493"/>
                </a:lnTo>
                <a:lnTo>
                  <a:pt x="310" y="493"/>
                </a:lnTo>
                <a:lnTo>
                  <a:pt x="310" y="493"/>
                </a:lnTo>
                <a:lnTo>
                  <a:pt x="310" y="493"/>
                </a:lnTo>
                <a:lnTo>
                  <a:pt x="310" y="493"/>
                </a:lnTo>
                <a:lnTo>
                  <a:pt x="310" y="493"/>
                </a:lnTo>
                <a:lnTo>
                  <a:pt x="310" y="493"/>
                </a:lnTo>
                <a:lnTo>
                  <a:pt x="310" y="493"/>
                </a:lnTo>
                <a:lnTo>
                  <a:pt x="310" y="494"/>
                </a:lnTo>
                <a:lnTo>
                  <a:pt x="310" y="494"/>
                </a:lnTo>
                <a:lnTo>
                  <a:pt x="310" y="494"/>
                </a:lnTo>
                <a:lnTo>
                  <a:pt x="310" y="494"/>
                </a:lnTo>
                <a:lnTo>
                  <a:pt x="310" y="494"/>
                </a:lnTo>
                <a:lnTo>
                  <a:pt x="311" y="494"/>
                </a:lnTo>
                <a:lnTo>
                  <a:pt x="311" y="495"/>
                </a:lnTo>
                <a:lnTo>
                  <a:pt x="311" y="495"/>
                </a:lnTo>
                <a:lnTo>
                  <a:pt x="311" y="495"/>
                </a:lnTo>
                <a:lnTo>
                  <a:pt x="310" y="495"/>
                </a:lnTo>
                <a:lnTo>
                  <a:pt x="310" y="495"/>
                </a:lnTo>
                <a:lnTo>
                  <a:pt x="310" y="495"/>
                </a:lnTo>
                <a:lnTo>
                  <a:pt x="310" y="495"/>
                </a:lnTo>
                <a:lnTo>
                  <a:pt x="310" y="495"/>
                </a:lnTo>
                <a:lnTo>
                  <a:pt x="310" y="496"/>
                </a:lnTo>
                <a:lnTo>
                  <a:pt x="311" y="496"/>
                </a:lnTo>
                <a:lnTo>
                  <a:pt x="311" y="496"/>
                </a:lnTo>
                <a:lnTo>
                  <a:pt x="311" y="496"/>
                </a:lnTo>
                <a:lnTo>
                  <a:pt x="311" y="496"/>
                </a:lnTo>
                <a:lnTo>
                  <a:pt x="311" y="496"/>
                </a:lnTo>
                <a:lnTo>
                  <a:pt x="311" y="497"/>
                </a:lnTo>
                <a:lnTo>
                  <a:pt x="310" y="497"/>
                </a:lnTo>
                <a:lnTo>
                  <a:pt x="310" y="497"/>
                </a:lnTo>
                <a:lnTo>
                  <a:pt x="310" y="497"/>
                </a:lnTo>
                <a:lnTo>
                  <a:pt x="310" y="497"/>
                </a:lnTo>
                <a:lnTo>
                  <a:pt x="311" y="497"/>
                </a:lnTo>
                <a:lnTo>
                  <a:pt x="311" y="497"/>
                </a:lnTo>
                <a:lnTo>
                  <a:pt x="311" y="497"/>
                </a:lnTo>
                <a:lnTo>
                  <a:pt x="311" y="497"/>
                </a:lnTo>
                <a:lnTo>
                  <a:pt x="311" y="498"/>
                </a:lnTo>
                <a:lnTo>
                  <a:pt x="311" y="498"/>
                </a:lnTo>
                <a:lnTo>
                  <a:pt x="311" y="498"/>
                </a:lnTo>
                <a:lnTo>
                  <a:pt x="311" y="498"/>
                </a:lnTo>
                <a:lnTo>
                  <a:pt x="311" y="498"/>
                </a:lnTo>
                <a:lnTo>
                  <a:pt x="311" y="498"/>
                </a:lnTo>
                <a:lnTo>
                  <a:pt x="311" y="498"/>
                </a:lnTo>
                <a:lnTo>
                  <a:pt x="311" y="498"/>
                </a:lnTo>
                <a:lnTo>
                  <a:pt x="311" y="499"/>
                </a:lnTo>
                <a:lnTo>
                  <a:pt x="311" y="499"/>
                </a:lnTo>
                <a:lnTo>
                  <a:pt x="311" y="499"/>
                </a:lnTo>
                <a:lnTo>
                  <a:pt x="311" y="499"/>
                </a:lnTo>
                <a:lnTo>
                  <a:pt x="311" y="499"/>
                </a:lnTo>
                <a:lnTo>
                  <a:pt x="311" y="499"/>
                </a:lnTo>
                <a:lnTo>
                  <a:pt x="311" y="499"/>
                </a:lnTo>
                <a:lnTo>
                  <a:pt x="311" y="500"/>
                </a:lnTo>
                <a:lnTo>
                  <a:pt x="311" y="500"/>
                </a:lnTo>
                <a:lnTo>
                  <a:pt x="311" y="500"/>
                </a:lnTo>
                <a:lnTo>
                  <a:pt x="311" y="500"/>
                </a:lnTo>
                <a:lnTo>
                  <a:pt x="311" y="500"/>
                </a:lnTo>
                <a:lnTo>
                  <a:pt x="311" y="500"/>
                </a:lnTo>
                <a:lnTo>
                  <a:pt x="311" y="500"/>
                </a:lnTo>
                <a:lnTo>
                  <a:pt x="310" y="500"/>
                </a:lnTo>
                <a:lnTo>
                  <a:pt x="310" y="501"/>
                </a:lnTo>
                <a:lnTo>
                  <a:pt x="310" y="501"/>
                </a:lnTo>
                <a:lnTo>
                  <a:pt x="310" y="501"/>
                </a:lnTo>
                <a:lnTo>
                  <a:pt x="310" y="501"/>
                </a:lnTo>
                <a:lnTo>
                  <a:pt x="310" y="501"/>
                </a:lnTo>
                <a:lnTo>
                  <a:pt x="310" y="501"/>
                </a:lnTo>
                <a:lnTo>
                  <a:pt x="310" y="501"/>
                </a:lnTo>
                <a:lnTo>
                  <a:pt x="310" y="502"/>
                </a:lnTo>
                <a:lnTo>
                  <a:pt x="310" y="502"/>
                </a:lnTo>
                <a:lnTo>
                  <a:pt x="310" y="502"/>
                </a:lnTo>
                <a:lnTo>
                  <a:pt x="310" y="502"/>
                </a:lnTo>
                <a:lnTo>
                  <a:pt x="310" y="503"/>
                </a:lnTo>
                <a:lnTo>
                  <a:pt x="309" y="503"/>
                </a:lnTo>
                <a:lnTo>
                  <a:pt x="309" y="503"/>
                </a:lnTo>
                <a:lnTo>
                  <a:pt x="309" y="503"/>
                </a:lnTo>
                <a:lnTo>
                  <a:pt x="309" y="503"/>
                </a:lnTo>
                <a:lnTo>
                  <a:pt x="309" y="503"/>
                </a:lnTo>
                <a:lnTo>
                  <a:pt x="309" y="503"/>
                </a:lnTo>
                <a:lnTo>
                  <a:pt x="308" y="503"/>
                </a:lnTo>
                <a:lnTo>
                  <a:pt x="309" y="504"/>
                </a:lnTo>
                <a:lnTo>
                  <a:pt x="309" y="504"/>
                </a:lnTo>
                <a:lnTo>
                  <a:pt x="309" y="504"/>
                </a:lnTo>
                <a:lnTo>
                  <a:pt x="309" y="504"/>
                </a:lnTo>
                <a:lnTo>
                  <a:pt x="309" y="504"/>
                </a:lnTo>
                <a:lnTo>
                  <a:pt x="309" y="504"/>
                </a:lnTo>
                <a:lnTo>
                  <a:pt x="309" y="505"/>
                </a:lnTo>
                <a:lnTo>
                  <a:pt x="309" y="505"/>
                </a:lnTo>
                <a:lnTo>
                  <a:pt x="309" y="505"/>
                </a:lnTo>
                <a:lnTo>
                  <a:pt x="309" y="505"/>
                </a:lnTo>
                <a:lnTo>
                  <a:pt x="308" y="505"/>
                </a:lnTo>
                <a:lnTo>
                  <a:pt x="308" y="506"/>
                </a:lnTo>
                <a:lnTo>
                  <a:pt x="308" y="506"/>
                </a:lnTo>
                <a:lnTo>
                  <a:pt x="308" y="506"/>
                </a:lnTo>
                <a:lnTo>
                  <a:pt x="308" y="506"/>
                </a:lnTo>
                <a:lnTo>
                  <a:pt x="308" y="506"/>
                </a:lnTo>
                <a:lnTo>
                  <a:pt x="307" y="506"/>
                </a:lnTo>
                <a:lnTo>
                  <a:pt x="307" y="506"/>
                </a:lnTo>
                <a:lnTo>
                  <a:pt x="307" y="506"/>
                </a:lnTo>
                <a:lnTo>
                  <a:pt x="307" y="506"/>
                </a:lnTo>
                <a:lnTo>
                  <a:pt x="307" y="506"/>
                </a:lnTo>
                <a:lnTo>
                  <a:pt x="307" y="506"/>
                </a:lnTo>
                <a:lnTo>
                  <a:pt x="307" y="507"/>
                </a:lnTo>
                <a:lnTo>
                  <a:pt x="307" y="507"/>
                </a:lnTo>
                <a:lnTo>
                  <a:pt x="307" y="507"/>
                </a:lnTo>
                <a:lnTo>
                  <a:pt x="307" y="507"/>
                </a:lnTo>
                <a:lnTo>
                  <a:pt x="307" y="507"/>
                </a:lnTo>
                <a:lnTo>
                  <a:pt x="307" y="507"/>
                </a:lnTo>
                <a:lnTo>
                  <a:pt x="307" y="507"/>
                </a:lnTo>
                <a:lnTo>
                  <a:pt x="307" y="507"/>
                </a:lnTo>
                <a:lnTo>
                  <a:pt x="307" y="507"/>
                </a:lnTo>
                <a:lnTo>
                  <a:pt x="307" y="508"/>
                </a:lnTo>
                <a:lnTo>
                  <a:pt x="306" y="508"/>
                </a:lnTo>
                <a:lnTo>
                  <a:pt x="306" y="508"/>
                </a:lnTo>
                <a:lnTo>
                  <a:pt x="306" y="509"/>
                </a:lnTo>
                <a:lnTo>
                  <a:pt x="306" y="509"/>
                </a:lnTo>
                <a:lnTo>
                  <a:pt x="306" y="509"/>
                </a:lnTo>
                <a:lnTo>
                  <a:pt x="306" y="509"/>
                </a:lnTo>
                <a:lnTo>
                  <a:pt x="305" y="509"/>
                </a:lnTo>
                <a:lnTo>
                  <a:pt x="305" y="509"/>
                </a:lnTo>
                <a:lnTo>
                  <a:pt x="305" y="509"/>
                </a:lnTo>
                <a:lnTo>
                  <a:pt x="305" y="509"/>
                </a:lnTo>
                <a:lnTo>
                  <a:pt x="305" y="510"/>
                </a:lnTo>
                <a:lnTo>
                  <a:pt x="305" y="510"/>
                </a:lnTo>
                <a:lnTo>
                  <a:pt x="305" y="510"/>
                </a:lnTo>
                <a:lnTo>
                  <a:pt x="305" y="510"/>
                </a:lnTo>
                <a:lnTo>
                  <a:pt x="305" y="510"/>
                </a:lnTo>
                <a:lnTo>
                  <a:pt x="305" y="510"/>
                </a:lnTo>
                <a:lnTo>
                  <a:pt x="305" y="510"/>
                </a:lnTo>
                <a:lnTo>
                  <a:pt x="305" y="510"/>
                </a:lnTo>
                <a:lnTo>
                  <a:pt x="305" y="510"/>
                </a:lnTo>
                <a:lnTo>
                  <a:pt x="305" y="510"/>
                </a:lnTo>
                <a:lnTo>
                  <a:pt x="304" y="511"/>
                </a:lnTo>
                <a:lnTo>
                  <a:pt x="305" y="511"/>
                </a:lnTo>
                <a:lnTo>
                  <a:pt x="305" y="511"/>
                </a:lnTo>
                <a:lnTo>
                  <a:pt x="305" y="511"/>
                </a:lnTo>
                <a:lnTo>
                  <a:pt x="305" y="511"/>
                </a:lnTo>
                <a:lnTo>
                  <a:pt x="305" y="511"/>
                </a:lnTo>
                <a:lnTo>
                  <a:pt x="305" y="511"/>
                </a:lnTo>
                <a:lnTo>
                  <a:pt x="305" y="511"/>
                </a:lnTo>
                <a:lnTo>
                  <a:pt x="305" y="512"/>
                </a:lnTo>
                <a:lnTo>
                  <a:pt x="305" y="512"/>
                </a:lnTo>
                <a:lnTo>
                  <a:pt x="305" y="512"/>
                </a:lnTo>
                <a:lnTo>
                  <a:pt x="305" y="512"/>
                </a:lnTo>
                <a:lnTo>
                  <a:pt x="305" y="512"/>
                </a:lnTo>
                <a:lnTo>
                  <a:pt x="305" y="512"/>
                </a:lnTo>
                <a:lnTo>
                  <a:pt x="305" y="512"/>
                </a:lnTo>
                <a:lnTo>
                  <a:pt x="304" y="513"/>
                </a:lnTo>
                <a:lnTo>
                  <a:pt x="304" y="513"/>
                </a:lnTo>
                <a:lnTo>
                  <a:pt x="304" y="513"/>
                </a:lnTo>
                <a:lnTo>
                  <a:pt x="304" y="513"/>
                </a:lnTo>
                <a:lnTo>
                  <a:pt x="304" y="513"/>
                </a:lnTo>
                <a:lnTo>
                  <a:pt x="304" y="513"/>
                </a:lnTo>
                <a:lnTo>
                  <a:pt x="304" y="513"/>
                </a:lnTo>
                <a:lnTo>
                  <a:pt x="303" y="513"/>
                </a:lnTo>
                <a:lnTo>
                  <a:pt x="303" y="513"/>
                </a:lnTo>
                <a:lnTo>
                  <a:pt x="303" y="513"/>
                </a:lnTo>
                <a:lnTo>
                  <a:pt x="303" y="514"/>
                </a:lnTo>
                <a:lnTo>
                  <a:pt x="303" y="514"/>
                </a:lnTo>
                <a:lnTo>
                  <a:pt x="303" y="514"/>
                </a:lnTo>
                <a:lnTo>
                  <a:pt x="303" y="514"/>
                </a:lnTo>
                <a:lnTo>
                  <a:pt x="303" y="514"/>
                </a:lnTo>
                <a:lnTo>
                  <a:pt x="303" y="514"/>
                </a:lnTo>
                <a:lnTo>
                  <a:pt x="303" y="515"/>
                </a:lnTo>
                <a:lnTo>
                  <a:pt x="303" y="515"/>
                </a:lnTo>
                <a:lnTo>
                  <a:pt x="303" y="515"/>
                </a:lnTo>
                <a:lnTo>
                  <a:pt x="303" y="515"/>
                </a:lnTo>
                <a:lnTo>
                  <a:pt x="303" y="515"/>
                </a:lnTo>
                <a:lnTo>
                  <a:pt x="303" y="515"/>
                </a:lnTo>
                <a:lnTo>
                  <a:pt x="303" y="515"/>
                </a:lnTo>
                <a:lnTo>
                  <a:pt x="303" y="515"/>
                </a:lnTo>
                <a:lnTo>
                  <a:pt x="303" y="516"/>
                </a:lnTo>
                <a:lnTo>
                  <a:pt x="303" y="516"/>
                </a:lnTo>
                <a:lnTo>
                  <a:pt x="303" y="516"/>
                </a:lnTo>
                <a:lnTo>
                  <a:pt x="303" y="516"/>
                </a:lnTo>
                <a:lnTo>
                  <a:pt x="304" y="516"/>
                </a:lnTo>
                <a:lnTo>
                  <a:pt x="304" y="516"/>
                </a:lnTo>
                <a:lnTo>
                  <a:pt x="303" y="516"/>
                </a:lnTo>
                <a:lnTo>
                  <a:pt x="303" y="517"/>
                </a:lnTo>
                <a:lnTo>
                  <a:pt x="303" y="517"/>
                </a:lnTo>
                <a:lnTo>
                  <a:pt x="303" y="517"/>
                </a:lnTo>
                <a:lnTo>
                  <a:pt x="303" y="517"/>
                </a:lnTo>
                <a:lnTo>
                  <a:pt x="303" y="517"/>
                </a:lnTo>
                <a:lnTo>
                  <a:pt x="303" y="518"/>
                </a:lnTo>
                <a:lnTo>
                  <a:pt x="304" y="518"/>
                </a:lnTo>
                <a:lnTo>
                  <a:pt x="304" y="518"/>
                </a:lnTo>
                <a:lnTo>
                  <a:pt x="304" y="518"/>
                </a:lnTo>
                <a:lnTo>
                  <a:pt x="304" y="518"/>
                </a:lnTo>
                <a:lnTo>
                  <a:pt x="304" y="518"/>
                </a:lnTo>
                <a:lnTo>
                  <a:pt x="304" y="518"/>
                </a:lnTo>
                <a:lnTo>
                  <a:pt x="304" y="519"/>
                </a:lnTo>
                <a:lnTo>
                  <a:pt x="304" y="519"/>
                </a:lnTo>
                <a:lnTo>
                  <a:pt x="304" y="519"/>
                </a:lnTo>
                <a:lnTo>
                  <a:pt x="304" y="519"/>
                </a:lnTo>
                <a:lnTo>
                  <a:pt x="304" y="519"/>
                </a:lnTo>
                <a:lnTo>
                  <a:pt x="304" y="519"/>
                </a:lnTo>
                <a:lnTo>
                  <a:pt x="304" y="520"/>
                </a:lnTo>
                <a:lnTo>
                  <a:pt x="304" y="520"/>
                </a:lnTo>
                <a:lnTo>
                  <a:pt x="304" y="520"/>
                </a:lnTo>
                <a:lnTo>
                  <a:pt x="304" y="520"/>
                </a:lnTo>
                <a:lnTo>
                  <a:pt x="304" y="520"/>
                </a:lnTo>
                <a:lnTo>
                  <a:pt x="304" y="520"/>
                </a:lnTo>
                <a:lnTo>
                  <a:pt x="305" y="520"/>
                </a:lnTo>
                <a:lnTo>
                  <a:pt x="305" y="520"/>
                </a:lnTo>
                <a:lnTo>
                  <a:pt x="305" y="520"/>
                </a:lnTo>
                <a:lnTo>
                  <a:pt x="305" y="520"/>
                </a:lnTo>
                <a:lnTo>
                  <a:pt x="305" y="521"/>
                </a:lnTo>
                <a:lnTo>
                  <a:pt x="305" y="521"/>
                </a:lnTo>
                <a:lnTo>
                  <a:pt x="305" y="521"/>
                </a:lnTo>
                <a:lnTo>
                  <a:pt x="305" y="521"/>
                </a:lnTo>
                <a:lnTo>
                  <a:pt x="305" y="521"/>
                </a:lnTo>
                <a:lnTo>
                  <a:pt x="305" y="521"/>
                </a:lnTo>
                <a:lnTo>
                  <a:pt x="305" y="521"/>
                </a:lnTo>
                <a:lnTo>
                  <a:pt x="305" y="521"/>
                </a:lnTo>
                <a:lnTo>
                  <a:pt x="305" y="521"/>
                </a:lnTo>
                <a:lnTo>
                  <a:pt x="305" y="522"/>
                </a:lnTo>
                <a:lnTo>
                  <a:pt x="305" y="522"/>
                </a:lnTo>
                <a:lnTo>
                  <a:pt x="305" y="522"/>
                </a:lnTo>
                <a:lnTo>
                  <a:pt x="305" y="522"/>
                </a:lnTo>
                <a:lnTo>
                  <a:pt x="305" y="522"/>
                </a:lnTo>
                <a:lnTo>
                  <a:pt x="305" y="522"/>
                </a:lnTo>
                <a:lnTo>
                  <a:pt x="305" y="522"/>
                </a:lnTo>
                <a:lnTo>
                  <a:pt x="306" y="522"/>
                </a:lnTo>
                <a:lnTo>
                  <a:pt x="306" y="522"/>
                </a:lnTo>
                <a:lnTo>
                  <a:pt x="306" y="523"/>
                </a:lnTo>
                <a:lnTo>
                  <a:pt x="306" y="523"/>
                </a:lnTo>
                <a:lnTo>
                  <a:pt x="306" y="523"/>
                </a:lnTo>
                <a:lnTo>
                  <a:pt x="306" y="523"/>
                </a:lnTo>
                <a:lnTo>
                  <a:pt x="305" y="523"/>
                </a:lnTo>
                <a:lnTo>
                  <a:pt x="305" y="523"/>
                </a:lnTo>
                <a:lnTo>
                  <a:pt x="305" y="523"/>
                </a:lnTo>
                <a:lnTo>
                  <a:pt x="305" y="523"/>
                </a:lnTo>
                <a:lnTo>
                  <a:pt x="305" y="524"/>
                </a:lnTo>
                <a:lnTo>
                  <a:pt x="305" y="524"/>
                </a:lnTo>
                <a:lnTo>
                  <a:pt x="305" y="524"/>
                </a:lnTo>
                <a:lnTo>
                  <a:pt x="305" y="524"/>
                </a:lnTo>
                <a:lnTo>
                  <a:pt x="304" y="524"/>
                </a:lnTo>
                <a:lnTo>
                  <a:pt x="304" y="524"/>
                </a:lnTo>
                <a:lnTo>
                  <a:pt x="304" y="524"/>
                </a:lnTo>
                <a:lnTo>
                  <a:pt x="304" y="524"/>
                </a:lnTo>
                <a:lnTo>
                  <a:pt x="304" y="524"/>
                </a:lnTo>
                <a:lnTo>
                  <a:pt x="304" y="524"/>
                </a:lnTo>
                <a:lnTo>
                  <a:pt x="305" y="524"/>
                </a:lnTo>
                <a:lnTo>
                  <a:pt x="305" y="525"/>
                </a:lnTo>
                <a:lnTo>
                  <a:pt x="305" y="525"/>
                </a:lnTo>
                <a:lnTo>
                  <a:pt x="305" y="525"/>
                </a:lnTo>
                <a:lnTo>
                  <a:pt x="305" y="525"/>
                </a:lnTo>
                <a:lnTo>
                  <a:pt x="305" y="525"/>
                </a:lnTo>
                <a:lnTo>
                  <a:pt x="305" y="525"/>
                </a:lnTo>
                <a:lnTo>
                  <a:pt x="305" y="525"/>
                </a:lnTo>
                <a:lnTo>
                  <a:pt x="304" y="525"/>
                </a:lnTo>
                <a:lnTo>
                  <a:pt x="304" y="526"/>
                </a:lnTo>
                <a:lnTo>
                  <a:pt x="304" y="526"/>
                </a:lnTo>
                <a:lnTo>
                  <a:pt x="304" y="526"/>
                </a:lnTo>
                <a:lnTo>
                  <a:pt x="303" y="526"/>
                </a:lnTo>
                <a:lnTo>
                  <a:pt x="303" y="527"/>
                </a:lnTo>
                <a:lnTo>
                  <a:pt x="303" y="527"/>
                </a:lnTo>
                <a:lnTo>
                  <a:pt x="303" y="527"/>
                </a:lnTo>
                <a:lnTo>
                  <a:pt x="303" y="527"/>
                </a:lnTo>
                <a:lnTo>
                  <a:pt x="303" y="527"/>
                </a:lnTo>
                <a:lnTo>
                  <a:pt x="303" y="527"/>
                </a:lnTo>
                <a:lnTo>
                  <a:pt x="303" y="527"/>
                </a:lnTo>
                <a:lnTo>
                  <a:pt x="303" y="528"/>
                </a:lnTo>
                <a:lnTo>
                  <a:pt x="303" y="528"/>
                </a:lnTo>
                <a:lnTo>
                  <a:pt x="303" y="528"/>
                </a:lnTo>
                <a:lnTo>
                  <a:pt x="303" y="528"/>
                </a:lnTo>
                <a:lnTo>
                  <a:pt x="303" y="528"/>
                </a:lnTo>
                <a:lnTo>
                  <a:pt x="303" y="528"/>
                </a:lnTo>
                <a:lnTo>
                  <a:pt x="303" y="528"/>
                </a:lnTo>
                <a:lnTo>
                  <a:pt x="303" y="528"/>
                </a:lnTo>
                <a:lnTo>
                  <a:pt x="303" y="528"/>
                </a:lnTo>
                <a:lnTo>
                  <a:pt x="303" y="529"/>
                </a:lnTo>
                <a:lnTo>
                  <a:pt x="303" y="529"/>
                </a:lnTo>
                <a:lnTo>
                  <a:pt x="303" y="529"/>
                </a:lnTo>
                <a:lnTo>
                  <a:pt x="303" y="529"/>
                </a:lnTo>
                <a:lnTo>
                  <a:pt x="303" y="529"/>
                </a:lnTo>
                <a:lnTo>
                  <a:pt x="304" y="529"/>
                </a:lnTo>
                <a:lnTo>
                  <a:pt x="304" y="529"/>
                </a:lnTo>
                <a:lnTo>
                  <a:pt x="304" y="529"/>
                </a:lnTo>
                <a:lnTo>
                  <a:pt x="304" y="529"/>
                </a:lnTo>
                <a:lnTo>
                  <a:pt x="304" y="529"/>
                </a:lnTo>
                <a:lnTo>
                  <a:pt x="304" y="529"/>
                </a:lnTo>
                <a:lnTo>
                  <a:pt x="304" y="530"/>
                </a:lnTo>
                <a:lnTo>
                  <a:pt x="304" y="530"/>
                </a:lnTo>
                <a:lnTo>
                  <a:pt x="304" y="530"/>
                </a:lnTo>
                <a:lnTo>
                  <a:pt x="304" y="530"/>
                </a:lnTo>
                <a:lnTo>
                  <a:pt x="304" y="530"/>
                </a:lnTo>
                <a:lnTo>
                  <a:pt x="304" y="530"/>
                </a:lnTo>
                <a:lnTo>
                  <a:pt x="304" y="530"/>
                </a:lnTo>
                <a:lnTo>
                  <a:pt x="304" y="530"/>
                </a:lnTo>
                <a:lnTo>
                  <a:pt x="304" y="530"/>
                </a:lnTo>
                <a:lnTo>
                  <a:pt x="304" y="531"/>
                </a:lnTo>
                <a:lnTo>
                  <a:pt x="304" y="531"/>
                </a:lnTo>
                <a:lnTo>
                  <a:pt x="304" y="531"/>
                </a:lnTo>
                <a:lnTo>
                  <a:pt x="304" y="531"/>
                </a:lnTo>
                <a:lnTo>
                  <a:pt x="304" y="531"/>
                </a:lnTo>
                <a:lnTo>
                  <a:pt x="305" y="531"/>
                </a:lnTo>
                <a:lnTo>
                  <a:pt x="305" y="531"/>
                </a:lnTo>
                <a:lnTo>
                  <a:pt x="305" y="531"/>
                </a:lnTo>
                <a:lnTo>
                  <a:pt x="305" y="531"/>
                </a:lnTo>
                <a:lnTo>
                  <a:pt x="305" y="531"/>
                </a:lnTo>
                <a:lnTo>
                  <a:pt x="305" y="531"/>
                </a:lnTo>
                <a:lnTo>
                  <a:pt x="305" y="531"/>
                </a:lnTo>
                <a:lnTo>
                  <a:pt x="305" y="531"/>
                </a:lnTo>
                <a:lnTo>
                  <a:pt x="305" y="531"/>
                </a:lnTo>
                <a:lnTo>
                  <a:pt x="306" y="531"/>
                </a:lnTo>
                <a:lnTo>
                  <a:pt x="306" y="531"/>
                </a:lnTo>
                <a:lnTo>
                  <a:pt x="306" y="531"/>
                </a:lnTo>
                <a:lnTo>
                  <a:pt x="306" y="532"/>
                </a:lnTo>
                <a:lnTo>
                  <a:pt x="307" y="532"/>
                </a:lnTo>
                <a:lnTo>
                  <a:pt x="307" y="532"/>
                </a:lnTo>
                <a:lnTo>
                  <a:pt x="307" y="532"/>
                </a:lnTo>
                <a:lnTo>
                  <a:pt x="307" y="532"/>
                </a:lnTo>
                <a:lnTo>
                  <a:pt x="307" y="532"/>
                </a:lnTo>
                <a:lnTo>
                  <a:pt x="307" y="532"/>
                </a:lnTo>
                <a:lnTo>
                  <a:pt x="307" y="532"/>
                </a:lnTo>
                <a:lnTo>
                  <a:pt x="308" y="532"/>
                </a:lnTo>
                <a:lnTo>
                  <a:pt x="308" y="532"/>
                </a:lnTo>
                <a:lnTo>
                  <a:pt x="308" y="533"/>
                </a:lnTo>
                <a:lnTo>
                  <a:pt x="308" y="533"/>
                </a:lnTo>
                <a:lnTo>
                  <a:pt x="308" y="533"/>
                </a:lnTo>
                <a:lnTo>
                  <a:pt x="309" y="534"/>
                </a:lnTo>
                <a:lnTo>
                  <a:pt x="309" y="534"/>
                </a:lnTo>
                <a:lnTo>
                  <a:pt x="309" y="534"/>
                </a:lnTo>
                <a:lnTo>
                  <a:pt x="309" y="534"/>
                </a:lnTo>
                <a:lnTo>
                  <a:pt x="309" y="534"/>
                </a:lnTo>
                <a:lnTo>
                  <a:pt x="309" y="534"/>
                </a:lnTo>
                <a:lnTo>
                  <a:pt x="309" y="534"/>
                </a:lnTo>
                <a:lnTo>
                  <a:pt x="309" y="534"/>
                </a:lnTo>
                <a:lnTo>
                  <a:pt x="310" y="535"/>
                </a:lnTo>
                <a:lnTo>
                  <a:pt x="310" y="535"/>
                </a:lnTo>
                <a:lnTo>
                  <a:pt x="310" y="535"/>
                </a:lnTo>
                <a:lnTo>
                  <a:pt x="310" y="535"/>
                </a:lnTo>
                <a:lnTo>
                  <a:pt x="310" y="535"/>
                </a:lnTo>
                <a:lnTo>
                  <a:pt x="310" y="535"/>
                </a:lnTo>
                <a:lnTo>
                  <a:pt x="310" y="536"/>
                </a:lnTo>
                <a:lnTo>
                  <a:pt x="310" y="536"/>
                </a:lnTo>
                <a:lnTo>
                  <a:pt x="310" y="536"/>
                </a:lnTo>
                <a:lnTo>
                  <a:pt x="310" y="537"/>
                </a:lnTo>
                <a:lnTo>
                  <a:pt x="310" y="537"/>
                </a:lnTo>
                <a:lnTo>
                  <a:pt x="310" y="537"/>
                </a:lnTo>
                <a:lnTo>
                  <a:pt x="311" y="538"/>
                </a:lnTo>
                <a:lnTo>
                  <a:pt x="311" y="538"/>
                </a:lnTo>
                <a:lnTo>
                  <a:pt x="311" y="538"/>
                </a:lnTo>
                <a:lnTo>
                  <a:pt x="311" y="538"/>
                </a:lnTo>
                <a:lnTo>
                  <a:pt x="311" y="538"/>
                </a:lnTo>
                <a:lnTo>
                  <a:pt x="311" y="538"/>
                </a:lnTo>
                <a:lnTo>
                  <a:pt x="311" y="539"/>
                </a:lnTo>
                <a:lnTo>
                  <a:pt x="311" y="539"/>
                </a:lnTo>
                <a:lnTo>
                  <a:pt x="311" y="539"/>
                </a:lnTo>
                <a:lnTo>
                  <a:pt x="311" y="539"/>
                </a:lnTo>
                <a:lnTo>
                  <a:pt x="311" y="539"/>
                </a:lnTo>
                <a:lnTo>
                  <a:pt x="311" y="539"/>
                </a:lnTo>
                <a:lnTo>
                  <a:pt x="311" y="539"/>
                </a:lnTo>
                <a:lnTo>
                  <a:pt x="310" y="539"/>
                </a:lnTo>
                <a:lnTo>
                  <a:pt x="310" y="539"/>
                </a:lnTo>
                <a:lnTo>
                  <a:pt x="310" y="539"/>
                </a:lnTo>
                <a:lnTo>
                  <a:pt x="310" y="540"/>
                </a:lnTo>
                <a:lnTo>
                  <a:pt x="310" y="540"/>
                </a:lnTo>
                <a:lnTo>
                  <a:pt x="310" y="540"/>
                </a:lnTo>
                <a:lnTo>
                  <a:pt x="310" y="540"/>
                </a:lnTo>
                <a:lnTo>
                  <a:pt x="310" y="540"/>
                </a:lnTo>
                <a:lnTo>
                  <a:pt x="310" y="540"/>
                </a:lnTo>
                <a:lnTo>
                  <a:pt x="311" y="541"/>
                </a:lnTo>
                <a:lnTo>
                  <a:pt x="311" y="541"/>
                </a:lnTo>
                <a:lnTo>
                  <a:pt x="311" y="541"/>
                </a:lnTo>
                <a:lnTo>
                  <a:pt x="311" y="541"/>
                </a:lnTo>
                <a:lnTo>
                  <a:pt x="311" y="542"/>
                </a:lnTo>
                <a:lnTo>
                  <a:pt x="311" y="542"/>
                </a:lnTo>
                <a:lnTo>
                  <a:pt x="311" y="542"/>
                </a:lnTo>
                <a:lnTo>
                  <a:pt x="311" y="542"/>
                </a:lnTo>
                <a:lnTo>
                  <a:pt x="311" y="542"/>
                </a:lnTo>
                <a:lnTo>
                  <a:pt x="311" y="542"/>
                </a:lnTo>
                <a:lnTo>
                  <a:pt x="311" y="543"/>
                </a:lnTo>
                <a:lnTo>
                  <a:pt x="311" y="543"/>
                </a:lnTo>
                <a:lnTo>
                  <a:pt x="311" y="543"/>
                </a:lnTo>
                <a:lnTo>
                  <a:pt x="311" y="543"/>
                </a:lnTo>
                <a:lnTo>
                  <a:pt x="311" y="543"/>
                </a:lnTo>
                <a:lnTo>
                  <a:pt x="311" y="544"/>
                </a:lnTo>
                <a:lnTo>
                  <a:pt x="311" y="544"/>
                </a:lnTo>
                <a:lnTo>
                  <a:pt x="311" y="544"/>
                </a:lnTo>
                <a:lnTo>
                  <a:pt x="311" y="544"/>
                </a:lnTo>
                <a:lnTo>
                  <a:pt x="311" y="544"/>
                </a:lnTo>
                <a:lnTo>
                  <a:pt x="311" y="544"/>
                </a:lnTo>
                <a:lnTo>
                  <a:pt x="311" y="544"/>
                </a:lnTo>
                <a:lnTo>
                  <a:pt x="310" y="544"/>
                </a:lnTo>
                <a:lnTo>
                  <a:pt x="311" y="544"/>
                </a:lnTo>
                <a:lnTo>
                  <a:pt x="311" y="545"/>
                </a:lnTo>
                <a:lnTo>
                  <a:pt x="311" y="545"/>
                </a:lnTo>
                <a:lnTo>
                  <a:pt x="311" y="545"/>
                </a:lnTo>
                <a:lnTo>
                  <a:pt x="312" y="545"/>
                </a:lnTo>
                <a:lnTo>
                  <a:pt x="312" y="545"/>
                </a:lnTo>
                <a:lnTo>
                  <a:pt x="312" y="546"/>
                </a:lnTo>
                <a:lnTo>
                  <a:pt x="312" y="546"/>
                </a:lnTo>
                <a:lnTo>
                  <a:pt x="313" y="546"/>
                </a:lnTo>
                <a:lnTo>
                  <a:pt x="313" y="546"/>
                </a:lnTo>
                <a:lnTo>
                  <a:pt x="313" y="546"/>
                </a:lnTo>
                <a:lnTo>
                  <a:pt x="314" y="546"/>
                </a:lnTo>
                <a:lnTo>
                  <a:pt x="314" y="546"/>
                </a:lnTo>
                <a:lnTo>
                  <a:pt x="314" y="547"/>
                </a:lnTo>
                <a:lnTo>
                  <a:pt x="315" y="547"/>
                </a:lnTo>
                <a:lnTo>
                  <a:pt x="315" y="547"/>
                </a:lnTo>
                <a:lnTo>
                  <a:pt x="316" y="547"/>
                </a:lnTo>
                <a:lnTo>
                  <a:pt x="316" y="548"/>
                </a:lnTo>
                <a:lnTo>
                  <a:pt x="316" y="548"/>
                </a:lnTo>
                <a:lnTo>
                  <a:pt x="316" y="548"/>
                </a:lnTo>
                <a:lnTo>
                  <a:pt x="316" y="548"/>
                </a:lnTo>
                <a:lnTo>
                  <a:pt x="316" y="548"/>
                </a:lnTo>
                <a:lnTo>
                  <a:pt x="316" y="548"/>
                </a:lnTo>
                <a:lnTo>
                  <a:pt x="317" y="548"/>
                </a:lnTo>
                <a:lnTo>
                  <a:pt x="317" y="548"/>
                </a:lnTo>
                <a:lnTo>
                  <a:pt x="317" y="548"/>
                </a:lnTo>
                <a:lnTo>
                  <a:pt x="317" y="548"/>
                </a:lnTo>
                <a:lnTo>
                  <a:pt x="317" y="548"/>
                </a:lnTo>
                <a:lnTo>
                  <a:pt x="318" y="548"/>
                </a:lnTo>
                <a:lnTo>
                  <a:pt x="318" y="548"/>
                </a:lnTo>
                <a:lnTo>
                  <a:pt x="318" y="548"/>
                </a:lnTo>
                <a:lnTo>
                  <a:pt x="318" y="548"/>
                </a:lnTo>
                <a:lnTo>
                  <a:pt x="318" y="549"/>
                </a:lnTo>
                <a:lnTo>
                  <a:pt x="318" y="549"/>
                </a:lnTo>
                <a:lnTo>
                  <a:pt x="318" y="549"/>
                </a:lnTo>
                <a:lnTo>
                  <a:pt x="318" y="549"/>
                </a:lnTo>
                <a:lnTo>
                  <a:pt x="318" y="549"/>
                </a:lnTo>
                <a:lnTo>
                  <a:pt x="318" y="549"/>
                </a:lnTo>
                <a:lnTo>
                  <a:pt x="319" y="550"/>
                </a:lnTo>
                <a:lnTo>
                  <a:pt x="320" y="550"/>
                </a:lnTo>
                <a:lnTo>
                  <a:pt x="320" y="550"/>
                </a:lnTo>
                <a:lnTo>
                  <a:pt x="320" y="550"/>
                </a:lnTo>
                <a:lnTo>
                  <a:pt x="321" y="550"/>
                </a:lnTo>
                <a:lnTo>
                  <a:pt x="321" y="550"/>
                </a:lnTo>
                <a:lnTo>
                  <a:pt x="321" y="550"/>
                </a:lnTo>
                <a:lnTo>
                  <a:pt x="321" y="550"/>
                </a:lnTo>
                <a:lnTo>
                  <a:pt x="322" y="550"/>
                </a:lnTo>
                <a:lnTo>
                  <a:pt x="322" y="550"/>
                </a:lnTo>
                <a:lnTo>
                  <a:pt x="322" y="549"/>
                </a:lnTo>
                <a:lnTo>
                  <a:pt x="322" y="549"/>
                </a:lnTo>
                <a:lnTo>
                  <a:pt x="323" y="550"/>
                </a:lnTo>
                <a:lnTo>
                  <a:pt x="323" y="550"/>
                </a:lnTo>
                <a:lnTo>
                  <a:pt x="323" y="550"/>
                </a:lnTo>
                <a:lnTo>
                  <a:pt x="322" y="551"/>
                </a:lnTo>
                <a:lnTo>
                  <a:pt x="322" y="551"/>
                </a:lnTo>
                <a:lnTo>
                  <a:pt x="322" y="552"/>
                </a:lnTo>
                <a:lnTo>
                  <a:pt x="322" y="552"/>
                </a:lnTo>
                <a:lnTo>
                  <a:pt x="322" y="552"/>
                </a:lnTo>
                <a:lnTo>
                  <a:pt x="322" y="552"/>
                </a:lnTo>
                <a:lnTo>
                  <a:pt x="322" y="552"/>
                </a:lnTo>
                <a:lnTo>
                  <a:pt x="323" y="553"/>
                </a:lnTo>
                <a:lnTo>
                  <a:pt x="323" y="553"/>
                </a:lnTo>
                <a:lnTo>
                  <a:pt x="322" y="553"/>
                </a:lnTo>
                <a:lnTo>
                  <a:pt x="322" y="553"/>
                </a:lnTo>
                <a:lnTo>
                  <a:pt x="322" y="553"/>
                </a:lnTo>
                <a:lnTo>
                  <a:pt x="322" y="554"/>
                </a:lnTo>
                <a:lnTo>
                  <a:pt x="322" y="554"/>
                </a:lnTo>
                <a:lnTo>
                  <a:pt x="322" y="554"/>
                </a:lnTo>
                <a:lnTo>
                  <a:pt x="322" y="554"/>
                </a:lnTo>
                <a:lnTo>
                  <a:pt x="322" y="554"/>
                </a:lnTo>
                <a:lnTo>
                  <a:pt x="322" y="555"/>
                </a:lnTo>
                <a:lnTo>
                  <a:pt x="322" y="555"/>
                </a:lnTo>
                <a:lnTo>
                  <a:pt x="322" y="555"/>
                </a:lnTo>
                <a:lnTo>
                  <a:pt x="322" y="555"/>
                </a:lnTo>
                <a:lnTo>
                  <a:pt x="322" y="555"/>
                </a:lnTo>
                <a:lnTo>
                  <a:pt x="322" y="555"/>
                </a:lnTo>
                <a:lnTo>
                  <a:pt x="322" y="556"/>
                </a:lnTo>
                <a:lnTo>
                  <a:pt x="322" y="556"/>
                </a:lnTo>
                <a:lnTo>
                  <a:pt x="322" y="556"/>
                </a:lnTo>
                <a:lnTo>
                  <a:pt x="323" y="556"/>
                </a:lnTo>
                <a:lnTo>
                  <a:pt x="323" y="555"/>
                </a:lnTo>
                <a:lnTo>
                  <a:pt x="324" y="555"/>
                </a:lnTo>
                <a:lnTo>
                  <a:pt x="324" y="555"/>
                </a:lnTo>
                <a:lnTo>
                  <a:pt x="324" y="555"/>
                </a:lnTo>
                <a:lnTo>
                  <a:pt x="324" y="555"/>
                </a:lnTo>
                <a:lnTo>
                  <a:pt x="324" y="555"/>
                </a:lnTo>
                <a:lnTo>
                  <a:pt x="324" y="555"/>
                </a:lnTo>
                <a:lnTo>
                  <a:pt x="324" y="555"/>
                </a:lnTo>
                <a:lnTo>
                  <a:pt x="324" y="556"/>
                </a:lnTo>
                <a:lnTo>
                  <a:pt x="324" y="556"/>
                </a:lnTo>
                <a:lnTo>
                  <a:pt x="324" y="556"/>
                </a:lnTo>
                <a:lnTo>
                  <a:pt x="324" y="556"/>
                </a:lnTo>
                <a:lnTo>
                  <a:pt x="324" y="556"/>
                </a:lnTo>
                <a:lnTo>
                  <a:pt x="324" y="557"/>
                </a:lnTo>
                <a:lnTo>
                  <a:pt x="324" y="557"/>
                </a:lnTo>
                <a:lnTo>
                  <a:pt x="324" y="557"/>
                </a:lnTo>
                <a:lnTo>
                  <a:pt x="324" y="557"/>
                </a:lnTo>
                <a:lnTo>
                  <a:pt x="324" y="558"/>
                </a:lnTo>
                <a:lnTo>
                  <a:pt x="324" y="558"/>
                </a:lnTo>
                <a:lnTo>
                  <a:pt x="324" y="558"/>
                </a:lnTo>
                <a:lnTo>
                  <a:pt x="324" y="558"/>
                </a:lnTo>
                <a:lnTo>
                  <a:pt x="324" y="558"/>
                </a:lnTo>
                <a:lnTo>
                  <a:pt x="324" y="558"/>
                </a:lnTo>
                <a:lnTo>
                  <a:pt x="324" y="558"/>
                </a:lnTo>
                <a:lnTo>
                  <a:pt x="324" y="558"/>
                </a:lnTo>
                <a:lnTo>
                  <a:pt x="323" y="559"/>
                </a:lnTo>
                <a:lnTo>
                  <a:pt x="323" y="559"/>
                </a:lnTo>
                <a:lnTo>
                  <a:pt x="323" y="559"/>
                </a:lnTo>
                <a:lnTo>
                  <a:pt x="323" y="559"/>
                </a:lnTo>
                <a:lnTo>
                  <a:pt x="323" y="559"/>
                </a:lnTo>
                <a:lnTo>
                  <a:pt x="323" y="560"/>
                </a:lnTo>
                <a:lnTo>
                  <a:pt x="323" y="560"/>
                </a:lnTo>
                <a:lnTo>
                  <a:pt x="324" y="560"/>
                </a:lnTo>
                <a:lnTo>
                  <a:pt x="324" y="560"/>
                </a:lnTo>
                <a:lnTo>
                  <a:pt x="324" y="560"/>
                </a:lnTo>
                <a:lnTo>
                  <a:pt x="324" y="560"/>
                </a:lnTo>
                <a:lnTo>
                  <a:pt x="324" y="560"/>
                </a:lnTo>
                <a:lnTo>
                  <a:pt x="324" y="560"/>
                </a:lnTo>
                <a:lnTo>
                  <a:pt x="324" y="561"/>
                </a:lnTo>
                <a:lnTo>
                  <a:pt x="323" y="561"/>
                </a:lnTo>
                <a:lnTo>
                  <a:pt x="323" y="561"/>
                </a:lnTo>
                <a:lnTo>
                  <a:pt x="323" y="561"/>
                </a:lnTo>
                <a:lnTo>
                  <a:pt x="323" y="562"/>
                </a:lnTo>
                <a:lnTo>
                  <a:pt x="323" y="562"/>
                </a:lnTo>
                <a:lnTo>
                  <a:pt x="323" y="562"/>
                </a:lnTo>
                <a:lnTo>
                  <a:pt x="323" y="562"/>
                </a:lnTo>
                <a:lnTo>
                  <a:pt x="323" y="563"/>
                </a:lnTo>
                <a:lnTo>
                  <a:pt x="323" y="563"/>
                </a:lnTo>
                <a:lnTo>
                  <a:pt x="324" y="563"/>
                </a:lnTo>
                <a:lnTo>
                  <a:pt x="324" y="563"/>
                </a:lnTo>
                <a:lnTo>
                  <a:pt x="324" y="563"/>
                </a:lnTo>
                <a:lnTo>
                  <a:pt x="324" y="563"/>
                </a:lnTo>
                <a:lnTo>
                  <a:pt x="324" y="563"/>
                </a:lnTo>
                <a:lnTo>
                  <a:pt x="324" y="563"/>
                </a:lnTo>
                <a:lnTo>
                  <a:pt x="325" y="563"/>
                </a:lnTo>
                <a:lnTo>
                  <a:pt x="325" y="563"/>
                </a:lnTo>
                <a:lnTo>
                  <a:pt x="325" y="564"/>
                </a:lnTo>
                <a:lnTo>
                  <a:pt x="325" y="564"/>
                </a:lnTo>
                <a:lnTo>
                  <a:pt x="325" y="564"/>
                </a:lnTo>
                <a:lnTo>
                  <a:pt x="325" y="564"/>
                </a:lnTo>
                <a:lnTo>
                  <a:pt x="325" y="564"/>
                </a:lnTo>
                <a:lnTo>
                  <a:pt x="325" y="564"/>
                </a:lnTo>
                <a:lnTo>
                  <a:pt x="325" y="565"/>
                </a:lnTo>
                <a:lnTo>
                  <a:pt x="325" y="565"/>
                </a:lnTo>
                <a:lnTo>
                  <a:pt x="325" y="565"/>
                </a:lnTo>
                <a:lnTo>
                  <a:pt x="325" y="565"/>
                </a:lnTo>
                <a:lnTo>
                  <a:pt x="325" y="565"/>
                </a:lnTo>
                <a:lnTo>
                  <a:pt x="326" y="565"/>
                </a:lnTo>
                <a:lnTo>
                  <a:pt x="326" y="565"/>
                </a:lnTo>
                <a:lnTo>
                  <a:pt x="326" y="566"/>
                </a:lnTo>
                <a:lnTo>
                  <a:pt x="326" y="566"/>
                </a:lnTo>
                <a:lnTo>
                  <a:pt x="326" y="566"/>
                </a:lnTo>
                <a:lnTo>
                  <a:pt x="327" y="567"/>
                </a:lnTo>
                <a:lnTo>
                  <a:pt x="327" y="567"/>
                </a:lnTo>
                <a:lnTo>
                  <a:pt x="327" y="567"/>
                </a:lnTo>
                <a:lnTo>
                  <a:pt x="327" y="567"/>
                </a:lnTo>
                <a:lnTo>
                  <a:pt x="328" y="567"/>
                </a:lnTo>
                <a:lnTo>
                  <a:pt x="328" y="567"/>
                </a:lnTo>
                <a:lnTo>
                  <a:pt x="328" y="567"/>
                </a:lnTo>
                <a:lnTo>
                  <a:pt x="328" y="567"/>
                </a:lnTo>
                <a:lnTo>
                  <a:pt x="328" y="567"/>
                </a:lnTo>
                <a:lnTo>
                  <a:pt x="328" y="568"/>
                </a:lnTo>
                <a:lnTo>
                  <a:pt x="328" y="568"/>
                </a:lnTo>
                <a:lnTo>
                  <a:pt x="328" y="568"/>
                </a:lnTo>
                <a:lnTo>
                  <a:pt x="328" y="568"/>
                </a:lnTo>
                <a:lnTo>
                  <a:pt x="328" y="568"/>
                </a:lnTo>
                <a:lnTo>
                  <a:pt x="328" y="568"/>
                </a:lnTo>
                <a:lnTo>
                  <a:pt x="328" y="568"/>
                </a:lnTo>
                <a:lnTo>
                  <a:pt x="328" y="569"/>
                </a:lnTo>
                <a:lnTo>
                  <a:pt x="328" y="569"/>
                </a:lnTo>
                <a:lnTo>
                  <a:pt x="328" y="569"/>
                </a:lnTo>
                <a:lnTo>
                  <a:pt x="329" y="569"/>
                </a:lnTo>
                <a:lnTo>
                  <a:pt x="329" y="570"/>
                </a:lnTo>
                <a:lnTo>
                  <a:pt x="329" y="570"/>
                </a:lnTo>
                <a:lnTo>
                  <a:pt x="329" y="570"/>
                </a:lnTo>
                <a:lnTo>
                  <a:pt x="329" y="570"/>
                </a:lnTo>
                <a:lnTo>
                  <a:pt x="329" y="570"/>
                </a:lnTo>
                <a:lnTo>
                  <a:pt x="328" y="571"/>
                </a:lnTo>
                <a:lnTo>
                  <a:pt x="329" y="571"/>
                </a:lnTo>
                <a:lnTo>
                  <a:pt x="329" y="571"/>
                </a:lnTo>
                <a:lnTo>
                  <a:pt x="329" y="571"/>
                </a:lnTo>
                <a:lnTo>
                  <a:pt x="329" y="572"/>
                </a:lnTo>
                <a:lnTo>
                  <a:pt x="329" y="572"/>
                </a:lnTo>
                <a:lnTo>
                  <a:pt x="330" y="571"/>
                </a:lnTo>
                <a:lnTo>
                  <a:pt x="330" y="571"/>
                </a:lnTo>
                <a:lnTo>
                  <a:pt x="330" y="572"/>
                </a:lnTo>
                <a:lnTo>
                  <a:pt x="331" y="572"/>
                </a:lnTo>
                <a:lnTo>
                  <a:pt x="331" y="572"/>
                </a:lnTo>
                <a:lnTo>
                  <a:pt x="331" y="573"/>
                </a:lnTo>
                <a:lnTo>
                  <a:pt x="331" y="573"/>
                </a:lnTo>
                <a:lnTo>
                  <a:pt x="331" y="574"/>
                </a:lnTo>
                <a:lnTo>
                  <a:pt x="331" y="574"/>
                </a:lnTo>
                <a:lnTo>
                  <a:pt x="331" y="574"/>
                </a:lnTo>
                <a:lnTo>
                  <a:pt x="331" y="574"/>
                </a:lnTo>
                <a:lnTo>
                  <a:pt x="331" y="574"/>
                </a:lnTo>
                <a:lnTo>
                  <a:pt x="331" y="575"/>
                </a:lnTo>
                <a:lnTo>
                  <a:pt x="331" y="575"/>
                </a:lnTo>
                <a:lnTo>
                  <a:pt x="331" y="575"/>
                </a:lnTo>
                <a:lnTo>
                  <a:pt x="331" y="575"/>
                </a:lnTo>
                <a:lnTo>
                  <a:pt x="332" y="575"/>
                </a:lnTo>
                <a:lnTo>
                  <a:pt x="332" y="575"/>
                </a:lnTo>
                <a:lnTo>
                  <a:pt x="332" y="575"/>
                </a:lnTo>
                <a:lnTo>
                  <a:pt x="332" y="575"/>
                </a:lnTo>
                <a:lnTo>
                  <a:pt x="332" y="575"/>
                </a:lnTo>
                <a:lnTo>
                  <a:pt x="332" y="576"/>
                </a:lnTo>
                <a:lnTo>
                  <a:pt x="332" y="576"/>
                </a:lnTo>
                <a:lnTo>
                  <a:pt x="332" y="576"/>
                </a:lnTo>
                <a:lnTo>
                  <a:pt x="332" y="576"/>
                </a:lnTo>
                <a:lnTo>
                  <a:pt x="332" y="576"/>
                </a:lnTo>
                <a:lnTo>
                  <a:pt x="333" y="576"/>
                </a:lnTo>
                <a:lnTo>
                  <a:pt x="333" y="577"/>
                </a:lnTo>
                <a:lnTo>
                  <a:pt x="333" y="577"/>
                </a:lnTo>
                <a:lnTo>
                  <a:pt x="334" y="577"/>
                </a:lnTo>
                <a:lnTo>
                  <a:pt x="334" y="577"/>
                </a:lnTo>
                <a:lnTo>
                  <a:pt x="334" y="577"/>
                </a:lnTo>
                <a:lnTo>
                  <a:pt x="334" y="578"/>
                </a:lnTo>
                <a:lnTo>
                  <a:pt x="334" y="578"/>
                </a:lnTo>
                <a:lnTo>
                  <a:pt x="334" y="578"/>
                </a:lnTo>
                <a:lnTo>
                  <a:pt x="334" y="578"/>
                </a:lnTo>
                <a:lnTo>
                  <a:pt x="334" y="578"/>
                </a:lnTo>
                <a:lnTo>
                  <a:pt x="333" y="578"/>
                </a:lnTo>
                <a:lnTo>
                  <a:pt x="333" y="578"/>
                </a:lnTo>
                <a:lnTo>
                  <a:pt x="333" y="578"/>
                </a:lnTo>
                <a:lnTo>
                  <a:pt x="333" y="578"/>
                </a:lnTo>
                <a:lnTo>
                  <a:pt x="333" y="579"/>
                </a:lnTo>
                <a:lnTo>
                  <a:pt x="333" y="579"/>
                </a:lnTo>
                <a:lnTo>
                  <a:pt x="333" y="580"/>
                </a:lnTo>
                <a:lnTo>
                  <a:pt x="333" y="580"/>
                </a:lnTo>
                <a:lnTo>
                  <a:pt x="333" y="580"/>
                </a:lnTo>
                <a:lnTo>
                  <a:pt x="333" y="580"/>
                </a:lnTo>
                <a:lnTo>
                  <a:pt x="333" y="581"/>
                </a:lnTo>
                <a:lnTo>
                  <a:pt x="333" y="581"/>
                </a:lnTo>
                <a:lnTo>
                  <a:pt x="334" y="582"/>
                </a:lnTo>
                <a:lnTo>
                  <a:pt x="334" y="582"/>
                </a:lnTo>
                <a:lnTo>
                  <a:pt x="334" y="582"/>
                </a:lnTo>
                <a:lnTo>
                  <a:pt x="334" y="582"/>
                </a:lnTo>
                <a:lnTo>
                  <a:pt x="333" y="583"/>
                </a:lnTo>
                <a:lnTo>
                  <a:pt x="333" y="583"/>
                </a:lnTo>
                <a:lnTo>
                  <a:pt x="333" y="583"/>
                </a:lnTo>
                <a:lnTo>
                  <a:pt x="333" y="583"/>
                </a:lnTo>
                <a:lnTo>
                  <a:pt x="333" y="583"/>
                </a:lnTo>
                <a:lnTo>
                  <a:pt x="332" y="583"/>
                </a:lnTo>
                <a:lnTo>
                  <a:pt x="332" y="583"/>
                </a:lnTo>
                <a:lnTo>
                  <a:pt x="332" y="584"/>
                </a:lnTo>
                <a:lnTo>
                  <a:pt x="332" y="584"/>
                </a:lnTo>
                <a:lnTo>
                  <a:pt x="333" y="584"/>
                </a:lnTo>
                <a:lnTo>
                  <a:pt x="333" y="584"/>
                </a:lnTo>
                <a:lnTo>
                  <a:pt x="333" y="584"/>
                </a:lnTo>
                <a:lnTo>
                  <a:pt x="333" y="584"/>
                </a:lnTo>
                <a:lnTo>
                  <a:pt x="333" y="584"/>
                </a:lnTo>
                <a:lnTo>
                  <a:pt x="333" y="584"/>
                </a:lnTo>
                <a:lnTo>
                  <a:pt x="334" y="584"/>
                </a:lnTo>
                <a:lnTo>
                  <a:pt x="334" y="584"/>
                </a:lnTo>
                <a:lnTo>
                  <a:pt x="334" y="585"/>
                </a:lnTo>
                <a:lnTo>
                  <a:pt x="334" y="585"/>
                </a:lnTo>
                <a:lnTo>
                  <a:pt x="334" y="585"/>
                </a:lnTo>
                <a:lnTo>
                  <a:pt x="334" y="585"/>
                </a:lnTo>
                <a:lnTo>
                  <a:pt x="335" y="585"/>
                </a:lnTo>
                <a:lnTo>
                  <a:pt x="335" y="585"/>
                </a:lnTo>
                <a:lnTo>
                  <a:pt x="336" y="585"/>
                </a:lnTo>
                <a:lnTo>
                  <a:pt x="336" y="585"/>
                </a:lnTo>
                <a:lnTo>
                  <a:pt x="336" y="586"/>
                </a:lnTo>
                <a:lnTo>
                  <a:pt x="336" y="586"/>
                </a:lnTo>
                <a:lnTo>
                  <a:pt x="337" y="586"/>
                </a:lnTo>
                <a:lnTo>
                  <a:pt x="337" y="586"/>
                </a:lnTo>
                <a:lnTo>
                  <a:pt x="337" y="586"/>
                </a:lnTo>
                <a:lnTo>
                  <a:pt x="337" y="586"/>
                </a:lnTo>
                <a:lnTo>
                  <a:pt x="337" y="587"/>
                </a:lnTo>
                <a:lnTo>
                  <a:pt x="337" y="587"/>
                </a:lnTo>
                <a:lnTo>
                  <a:pt x="337" y="587"/>
                </a:lnTo>
                <a:lnTo>
                  <a:pt x="337" y="587"/>
                </a:lnTo>
                <a:lnTo>
                  <a:pt x="337" y="587"/>
                </a:lnTo>
                <a:lnTo>
                  <a:pt x="337" y="587"/>
                </a:lnTo>
                <a:lnTo>
                  <a:pt x="337" y="588"/>
                </a:lnTo>
                <a:lnTo>
                  <a:pt x="338" y="588"/>
                </a:lnTo>
                <a:lnTo>
                  <a:pt x="338" y="588"/>
                </a:lnTo>
                <a:lnTo>
                  <a:pt x="338" y="588"/>
                </a:lnTo>
                <a:lnTo>
                  <a:pt x="338" y="588"/>
                </a:lnTo>
                <a:lnTo>
                  <a:pt x="338" y="589"/>
                </a:lnTo>
                <a:lnTo>
                  <a:pt x="338" y="589"/>
                </a:lnTo>
                <a:lnTo>
                  <a:pt x="338" y="589"/>
                </a:lnTo>
                <a:lnTo>
                  <a:pt x="338" y="589"/>
                </a:lnTo>
                <a:lnTo>
                  <a:pt x="337" y="590"/>
                </a:lnTo>
                <a:lnTo>
                  <a:pt x="337" y="590"/>
                </a:lnTo>
                <a:lnTo>
                  <a:pt x="337" y="590"/>
                </a:lnTo>
                <a:lnTo>
                  <a:pt x="337" y="590"/>
                </a:lnTo>
                <a:lnTo>
                  <a:pt x="337" y="590"/>
                </a:lnTo>
                <a:lnTo>
                  <a:pt x="337" y="591"/>
                </a:lnTo>
                <a:lnTo>
                  <a:pt x="337" y="591"/>
                </a:lnTo>
                <a:lnTo>
                  <a:pt x="337" y="591"/>
                </a:lnTo>
                <a:lnTo>
                  <a:pt x="338" y="591"/>
                </a:lnTo>
                <a:lnTo>
                  <a:pt x="338" y="591"/>
                </a:lnTo>
                <a:lnTo>
                  <a:pt x="338" y="591"/>
                </a:lnTo>
                <a:lnTo>
                  <a:pt x="338" y="591"/>
                </a:lnTo>
                <a:lnTo>
                  <a:pt x="338" y="591"/>
                </a:lnTo>
                <a:lnTo>
                  <a:pt x="338" y="592"/>
                </a:lnTo>
                <a:lnTo>
                  <a:pt x="338" y="592"/>
                </a:lnTo>
                <a:lnTo>
                  <a:pt x="338" y="592"/>
                </a:lnTo>
                <a:lnTo>
                  <a:pt x="338" y="592"/>
                </a:lnTo>
                <a:lnTo>
                  <a:pt x="338" y="592"/>
                </a:lnTo>
                <a:lnTo>
                  <a:pt x="338" y="592"/>
                </a:lnTo>
                <a:lnTo>
                  <a:pt x="338" y="592"/>
                </a:lnTo>
                <a:lnTo>
                  <a:pt x="338" y="593"/>
                </a:lnTo>
                <a:lnTo>
                  <a:pt x="338" y="593"/>
                </a:lnTo>
                <a:lnTo>
                  <a:pt x="338" y="593"/>
                </a:lnTo>
                <a:lnTo>
                  <a:pt x="338" y="593"/>
                </a:lnTo>
                <a:lnTo>
                  <a:pt x="338" y="593"/>
                </a:lnTo>
                <a:lnTo>
                  <a:pt x="338" y="594"/>
                </a:lnTo>
                <a:lnTo>
                  <a:pt x="338" y="594"/>
                </a:lnTo>
                <a:lnTo>
                  <a:pt x="338" y="594"/>
                </a:lnTo>
                <a:lnTo>
                  <a:pt x="339" y="594"/>
                </a:lnTo>
                <a:lnTo>
                  <a:pt x="339" y="595"/>
                </a:lnTo>
                <a:lnTo>
                  <a:pt x="339" y="595"/>
                </a:lnTo>
                <a:lnTo>
                  <a:pt x="339" y="595"/>
                </a:lnTo>
                <a:lnTo>
                  <a:pt x="339" y="595"/>
                </a:lnTo>
                <a:lnTo>
                  <a:pt x="338" y="595"/>
                </a:lnTo>
                <a:lnTo>
                  <a:pt x="338" y="596"/>
                </a:lnTo>
                <a:lnTo>
                  <a:pt x="338" y="596"/>
                </a:lnTo>
                <a:lnTo>
                  <a:pt x="338" y="596"/>
                </a:lnTo>
                <a:lnTo>
                  <a:pt x="338" y="597"/>
                </a:lnTo>
                <a:lnTo>
                  <a:pt x="338" y="597"/>
                </a:lnTo>
                <a:lnTo>
                  <a:pt x="338" y="597"/>
                </a:lnTo>
                <a:lnTo>
                  <a:pt x="338" y="597"/>
                </a:lnTo>
                <a:lnTo>
                  <a:pt x="338" y="597"/>
                </a:lnTo>
                <a:lnTo>
                  <a:pt x="338" y="597"/>
                </a:lnTo>
                <a:lnTo>
                  <a:pt x="338" y="598"/>
                </a:lnTo>
                <a:lnTo>
                  <a:pt x="338" y="598"/>
                </a:lnTo>
                <a:lnTo>
                  <a:pt x="338" y="598"/>
                </a:lnTo>
                <a:lnTo>
                  <a:pt x="338" y="598"/>
                </a:lnTo>
                <a:lnTo>
                  <a:pt x="338" y="599"/>
                </a:lnTo>
                <a:lnTo>
                  <a:pt x="338" y="599"/>
                </a:lnTo>
                <a:lnTo>
                  <a:pt x="338" y="599"/>
                </a:lnTo>
                <a:lnTo>
                  <a:pt x="338" y="599"/>
                </a:lnTo>
                <a:lnTo>
                  <a:pt x="338" y="600"/>
                </a:lnTo>
                <a:lnTo>
                  <a:pt x="338" y="600"/>
                </a:lnTo>
                <a:lnTo>
                  <a:pt x="338" y="600"/>
                </a:lnTo>
                <a:lnTo>
                  <a:pt x="338" y="600"/>
                </a:lnTo>
                <a:lnTo>
                  <a:pt x="338" y="600"/>
                </a:lnTo>
                <a:lnTo>
                  <a:pt x="338" y="600"/>
                </a:lnTo>
                <a:lnTo>
                  <a:pt x="338" y="601"/>
                </a:lnTo>
                <a:lnTo>
                  <a:pt x="338" y="601"/>
                </a:lnTo>
                <a:lnTo>
                  <a:pt x="339" y="601"/>
                </a:lnTo>
                <a:lnTo>
                  <a:pt x="339" y="601"/>
                </a:lnTo>
                <a:lnTo>
                  <a:pt x="339" y="601"/>
                </a:lnTo>
                <a:lnTo>
                  <a:pt x="339" y="601"/>
                </a:lnTo>
                <a:lnTo>
                  <a:pt x="339" y="602"/>
                </a:lnTo>
                <a:lnTo>
                  <a:pt x="339" y="602"/>
                </a:lnTo>
                <a:lnTo>
                  <a:pt x="339" y="602"/>
                </a:lnTo>
                <a:lnTo>
                  <a:pt x="339" y="602"/>
                </a:lnTo>
                <a:lnTo>
                  <a:pt x="339" y="602"/>
                </a:lnTo>
                <a:lnTo>
                  <a:pt x="339" y="602"/>
                </a:lnTo>
                <a:lnTo>
                  <a:pt x="339" y="603"/>
                </a:lnTo>
                <a:lnTo>
                  <a:pt x="339" y="603"/>
                </a:lnTo>
                <a:lnTo>
                  <a:pt x="339" y="603"/>
                </a:lnTo>
                <a:lnTo>
                  <a:pt x="339" y="603"/>
                </a:lnTo>
                <a:lnTo>
                  <a:pt x="340" y="603"/>
                </a:lnTo>
                <a:lnTo>
                  <a:pt x="340" y="603"/>
                </a:lnTo>
                <a:lnTo>
                  <a:pt x="340" y="603"/>
                </a:lnTo>
                <a:lnTo>
                  <a:pt x="340" y="603"/>
                </a:lnTo>
                <a:lnTo>
                  <a:pt x="340" y="603"/>
                </a:lnTo>
                <a:lnTo>
                  <a:pt x="340" y="604"/>
                </a:lnTo>
                <a:lnTo>
                  <a:pt x="341" y="604"/>
                </a:lnTo>
                <a:lnTo>
                  <a:pt x="341" y="604"/>
                </a:lnTo>
                <a:lnTo>
                  <a:pt x="341" y="604"/>
                </a:lnTo>
                <a:lnTo>
                  <a:pt x="341" y="604"/>
                </a:lnTo>
                <a:lnTo>
                  <a:pt x="341" y="604"/>
                </a:lnTo>
                <a:lnTo>
                  <a:pt x="341" y="605"/>
                </a:lnTo>
                <a:lnTo>
                  <a:pt x="341" y="605"/>
                </a:lnTo>
                <a:lnTo>
                  <a:pt x="341" y="605"/>
                </a:lnTo>
                <a:lnTo>
                  <a:pt x="341" y="605"/>
                </a:lnTo>
                <a:lnTo>
                  <a:pt x="341" y="606"/>
                </a:lnTo>
                <a:lnTo>
                  <a:pt x="341" y="606"/>
                </a:lnTo>
                <a:lnTo>
                  <a:pt x="341" y="606"/>
                </a:lnTo>
                <a:lnTo>
                  <a:pt x="341" y="606"/>
                </a:lnTo>
                <a:lnTo>
                  <a:pt x="341" y="606"/>
                </a:lnTo>
                <a:lnTo>
                  <a:pt x="342" y="606"/>
                </a:lnTo>
                <a:lnTo>
                  <a:pt x="342" y="607"/>
                </a:lnTo>
                <a:lnTo>
                  <a:pt x="342" y="607"/>
                </a:lnTo>
                <a:lnTo>
                  <a:pt x="342" y="607"/>
                </a:lnTo>
                <a:lnTo>
                  <a:pt x="342" y="607"/>
                </a:lnTo>
                <a:lnTo>
                  <a:pt x="342" y="607"/>
                </a:lnTo>
                <a:lnTo>
                  <a:pt x="342" y="607"/>
                </a:lnTo>
                <a:lnTo>
                  <a:pt x="342" y="608"/>
                </a:lnTo>
                <a:lnTo>
                  <a:pt x="342" y="608"/>
                </a:lnTo>
                <a:lnTo>
                  <a:pt x="342" y="608"/>
                </a:lnTo>
                <a:lnTo>
                  <a:pt x="341" y="608"/>
                </a:lnTo>
                <a:lnTo>
                  <a:pt x="341" y="608"/>
                </a:lnTo>
                <a:lnTo>
                  <a:pt x="341" y="608"/>
                </a:lnTo>
                <a:lnTo>
                  <a:pt x="341" y="608"/>
                </a:lnTo>
                <a:lnTo>
                  <a:pt x="342" y="609"/>
                </a:lnTo>
                <a:lnTo>
                  <a:pt x="342" y="609"/>
                </a:lnTo>
                <a:lnTo>
                  <a:pt x="342" y="609"/>
                </a:lnTo>
                <a:lnTo>
                  <a:pt x="342" y="609"/>
                </a:lnTo>
                <a:lnTo>
                  <a:pt x="342" y="609"/>
                </a:lnTo>
                <a:lnTo>
                  <a:pt x="342" y="609"/>
                </a:lnTo>
                <a:lnTo>
                  <a:pt x="343" y="610"/>
                </a:lnTo>
                <a:lnTo>
                  <a:pt x="343" y="610"/>
                </a:lnTo>
                <a:lnTo>
                  <a:pt x="343" y="610"/>
                </a:lnTo>
                <a:lnTo>
                  <a:pt x="343" y="610"/>
                </a:lnTo>
                <a:lnTo>
                  <a:pt x="343" y="610"/>
                </a:lnTo>
                <a:lnTo>
                  <a:pt x="343" y="610"/>
                </a:lnTo>
                <a:lnTo>
                  <a:pt x="343" y="610"/>
                </a:lnTo>
                <a:lnTo>
                  <a:pt x="343" y="610"/>
                </a:lnTo>
                <a:lnTo>
                  <a:pt x="343" y="610"/>
                </a:lnTo>
                <a:lnTo>
                  <a:pt x="343" y="610"/>
                </a:lnTo>
                <a:lnTo>
                  <a:pt x="343" y="610"/>
                </a:lnTo>
                <a:lnTo>
                  <a:pt x="343" y="611"/>
                </a:lnTo>
                <a:lnTo>
                  <a:pt x="343" y="611"/>
                </a:lnTo>
                <a:lnTo>
                  <a:pt x="343" y="611"/>
                </a:lnTo>
                <a:lnTo>
                  <a:pt x="343" y="611"/>
                </a:lnTo>
                <a:lnTo>
                  <a:pt x="342" y="611"/>
                </a:lnTo>
                <a:lnTo>
                  <a:pt x="342" y="611"/>
                </a:lnTo>
                <a:lnTo>
                  <a:pt x="342" y="611"/>
                </a:lnTo>
                <a:lnTo>
                  <a:pt x="342" y="612"/>
                </a:lnTo>
                <a:lnTo>
                  <a:pt x="342" y="612"/>
                </a:lnTo>
                <a:lnTo>
                  <a:pt x="342" y="612"/>
                </a:lnTo>
                <a:lnTo>
                  <a:pt x="341" y="613"/>
                </a:lnTo>
                <a:lnTo>
                  <a:pt x="341" y="614"/>
                </a:lnTo>
                <a:lnTo>
                  <a:pt x="340" y="614"/>
                </a:lnTo>
                <a:lnTo>
                  <a:pt x="340" y="614"/>
                </a:lnTo>
                <a:lnTo>
                  <a:pt x="340" y="614"/>
                </a:lnTo>
                <a:lnTo>
                  <a:pt x="340" y="615"/>
                </a:lnTo>
                <a:lnTo>
                  <a:pt x="340" y="615"/>
                </a:lnTo>
                <a:lnTo>
                  <a:pt x="340" y="615"/>
                </a:lnTo>
                <a:lnTo>
                  <a:pt x="340" y="616"/>
                </a:lnTo>
                <a:lnTo>
                  <a:pt x="340" y="616"/>
                </a:lnTo>
                <a:lnTo>
                  <a:pt x="340" y="616"/>
                </a:lnTo>
                <a:lnTo>
                  <a:pt x="340" y="617"/>
                </a:lnTo>
                <a:lnTo>
                  <a:pt x="340" y="617"/>
                </a:lnTo>
                <a:lnTo>
                  <a:pt x="339" y="617"/>
                </a:lnTo>
                <a:lnTo>
                  <a:pt x="339" y="617"/>
                </a:lnTo>
                <a:lnTo>
                  <a:pt x="339" y="618"/>
                </a:lnTo>
                <a:lnTo>
                  <a:pt x="339" y="618"/>
                </a:lnTo>
                <a:lnTo>
                  <a:pt x="339" y="618"/>
                </a:lnTo>
                <a:lnTo>
                  <a:pt x="339" y="619"/>
                </a:lnTo>
                <a:lnTo>
                  <a:pt x="338" y="619"/>
                </a:lnTo>
                <a:lnTo>
                  <a:pt x="338" y="619"/>
                </a:lnTo>
                <a:lnTo>
                  <a:pt x="339" y="619"/>
                </a:lnTo>
                <a:lnTo>
                  <a:pt x="339" y="619"/>
                </a:lnTo>
                <a:lnTo>
                  <a:pt x="339" y="619"/>
                </a:lnTo>
                <a:lnTo>
                  <a:pt x="339" y="620"/>
                </a:lnTo>
                <a:lnTo>
                  <a:pt x="339" y="620"/>
                </a:lnTo>
                <a:lnTo>
                  <a:pt x="339" y="620"/>
                </a:lnTo>
                <a:lnTo>
                  <a:pt x="339" y="620"/>
                </a:lnTo>
                <a:lnTo>
                  <a:pt x="340" y="621"/>
                </a:lnTo>
                <a:lnTo>
                  <a:pt x="340" y="621"/>
                </a:lnTo>
                <a:lnTo>
                  <a:pt x="340" y="621"/>
                </a:lnTo>
                <a:lnTo>
                  <a:pt x="340" y="621"/>
                </a:lnTo>
                <a:lnTo>
                  <a:pt x="340" y="621"/>
                </a:lnTo>
                <a:lnTo>
                  <a:pt x="340" y="621"/>
                </a:lnTo>
                <a:lnTo>
                  <a:pt x="341" y="622"/>
                </a:lnTo>
                <a:lnTo>
                  <a:pt x="341" y="622"/>
                </a:lnTo>
                <a:lnTo>
                  <a:pt x="341" y="622"/>
                </a:lnTo>
                <a:lnTo>
                  <a:pt x="341" y="622"/>
                </a:lnTo>
                <a:lnTo>
                  <a:pt x="342" y="622"/>
                </a:lnTo>
                <a:lnTo>
                  <a:pt x="342" y="622"/>
                </a:lnTo>
                <a:lnTo>
                  <a:pt x="342" y="622"/>
                </a:lnTo>
                <a:lnTo>
                  <a:pt x="342" y="622"/>
                </a:lnTo>
                <a:lnTo>
                  <a:pt x="341" y="623"/>
                </a:lnTo>
                <a:lnTo>
                  <a:pt x="341" y="623"/>
                </a:lnTo>
                <a:lnTo>
                  <a:pt x="341" y="623"/>
                </a:lnTo>
                <a:lnTo>
                  <a:pt x="341" y="623"/>
                </a:lnTo>
                <a:lnTo>
                  <a:pt x="342" y="623"/>
                </a:lnTo>
                <a:lnTo>
                  <a:pt x="342" y="624"/>
                </a:lnTo>
                <a:lnTo>
                  <a:pt x="342" y="624"/>
                </a:lnTo>
                <a:lnTo>
                  <a:pt x="342" y="624"/>
                </a:lnTo>
                <a:lnTo>
                  <a:pt x="342" y="624"/>
                </a:lnTo>
                <a:lnTo>
                  <a:pt x="342" y="625"/>
                </a:lnTo>
                <a:lnTo>
                  <a:pt x="342" y="625"/>
                </a:lnTo>
                <a:lnTo>
                  <a:pt x="342" y="625"/>
                </a:lnTo>
                <a:lnTo>
                  <a:pt x="342" y="625"/>
                </a:lnTo>
                <a:lnTo>
                  <a:pt x="343" y="625"/>
                </a:lnTo>
                <a:lnTo>
                  <a:pt x="343" y="626"/>
                </a:lnTo>
                <a:lnTo>
                  <a:pt x="343" y="626"/>
                </a:lnTo>
                <a:lnTo>
                  <a:pt x="343" y="626"/>
                </a:lnTo>
                <a:lnTo>
                  <a:pt x="343" y="626"/>
                </a:lnTo>
                <a:lnTo>
                  <a:pt x="343" y="626"/>
                </a:lnTo>
                <a:lnTo>
                  <a:pt x="342" y="627"/>
                </a:lnTo>
                <a:lnTo>
                  <a:pt x="342" y="627"/>
                </a:lnTo>
                <a:lnTo>
                  <a:pt x="342" y="627"/>
                </a:lnTo>
                <a:lnTo>
                  <a:pt x="342" y="627"/>
                </a:lnTo>
                <a:lnTo>
                  <a:pt x="343" y="628"/>
                </a:lnTo>
                <a:lnTo>
                  <a:pt x="343" y="628"/>
                </a:lnTo>
                <a:lnTo>
                  <a:pt x="343" y="628"/>
                </a:lnTo>
                <a:lnTo>
                  <a:pt x="343" y="628"/>
                </a:lnTo>
                <a:lnTo>
                  <a:pt x="343" y="627"/>
                </a:lnTo>
                <a:lnTo>
                  <a:pt x="343" y="627"/>
                </a:lnTo>
                <a:lnTo>
                  <a:pt x="344" y="627"/>
                </a:lnTo>
                <a:lnTo>
                  <a:pt x="344" y="627"/>
                </a:lnTo>
                <a:lnTo>
                  <a:pt x="344" y="626"/>
                </a:lnTo>
                <a:lnTo>
                  <a:pt x="344" y="626"/>
                </a:lnTo>
                <a:lnTo>
                  <a:pt x="344" y="626"/>
                </a:lnTo>
                <a:lnTo>
                  <a:pt x="344" y="626"/>
                </a:lnTo>
                <a:lnTo>
                  <a:pt x="345" y="626"/>
                </a:lnTo>
                <a:lnTo>
                  <a:pt x="345" y="626"/>
                </a:lnTo>
                <a:lnTo>
                  <a:pt x="345" y="626"/>
                </a:lnTo>
                <a:lnTo>
                  <a:pt x="345" y="626"/>
                </a:lnTo>
                <a:lnTo>
                  <a:pt x="345" y="626"/>
                </a:lnTo>
                <a:lnTo>
                  <a:pt x="345" y="627"/>
                </a:lnTo>
                <a:lnTo>
                  <a:pt x="345" y="627"/>
                </a:lnTo>
                <a:lnTo>
                  <a:pt x="345" y="627"/>
                </a:lnTo>
                <a:lnTo>
                  <a:pt x="345" y="627"/>
                </a:lnTo>
                <a:lnTo>
                  <a:pt x="345" y="627"/>
                </a:lnTo>
                <a:lnTo>
                  <a:pt x="345" y="627"/>
                </a:lnTo>
                <a:lnTo>
                  <a:pt x="345" y="627"/>
                </a:lnTo>
                <a:lnTo>
                  <a:pt x="345" y="628"/>
                </a:lnTo>
                <a:lnTo>
                  <a:pt x="345" y="627"/>
                </a:lnTo>
                <a:lnTo>
                  <a:pt x="345" y="627"/>
                </a:lnTo>
                <a:lnTo>
                  <a:pt x="346" y="627"/>
                </a:lnTo>
                <a:lnTo>
                  <a:pt x="346" y="627"/>
                </a:lnTo>
                <a:lnTo>
                  <a:pt x="346" y="627"/>
                </a:lnTo>
                <a:lnTo>
                  <a:pt x="347" y="627"/>
                </a:lnTo>
                <a:lnTo>
                  <a:pt x="347" y="627"/>
                </a:lnTo>
                <a:lnTo>
                  <a:pt x="347" y="627"/>
                </a:lnTo>
                <a:lnTo>
                  <a:pt x="347" y="627"/>
                </a:lnTo>
                <a:lnTo>
                  <a:pt x="347" y="627"/>
                </a:lnTo>
                <a:lnTo>
                  <a:pt x="347" y="627"/>
                </a:lnTo>
                <a:lnTo>
                  <a:pt x="347" y="628"/>
                </a:lnTo>
                <a:lnTo>
                  <a:pt x="347" y="628"/>
                </a:lnTo>
                <a:lnTo>
                  <a:pt x="347" y="628"/>
                </a:lnTo>
                <a:lnTo>
                  <a:pt x="346" y="628"/>
                </a:lnTo>
                <a:lnTo>
                  <a:pt x="346" y="629"/>
                </a:lnTo>
                <a:lnTo>
                  <a:pt x="346" y="629"/>
                </a:lnTo>
                <a:lnTo>
                  <a:pt x="346" y="629"/>
                </a:lnTo>
                <a:lnTo>
                  <a:pt x="347" y="629"/>
                </a:lnTo>
                <a:lnTo>
                  <a:pt x="347" y="630"/>
                </a:lnTo>
                <a:lnTo>
                  <a:pt x="347" y="630"/>
                </a:lnTo>
                <a:lnTo>
                  <a:pt x="347" y="630"/>
                </a:lnTo>
                <a:lnTo>
                  <a:pt x="347" y="630"/>
                </a:lnTo>
                <a:lnTo>
                  <a:pt x="347" y="631"/>
                </a:lnTo>
                <a:lnTo>
                  <a:pt x="348" y="631"/>
                </a:lnTo>
                <a:lnTo>
                  <a:pt x="348" y="631"/>
                </a:lnTo>
                <a:lnTo>
                  <a:pt x="348" y="632"/>
                </a:lnTo>
                <a:lnTo>
                  <a:pt x="348" y="632"/>
                </a:lnTo>
                <a:lnTo>
                  <a:pt x="349" y="632"/>
                </a:lnTo>
                <a:lnTo>
                  <a:pt x="349" y="632"/>
                </a:lnTo>
                <a:lnTo>
                  <a:pt x="349" y="632"/>
                </a:lnTo>
                <a:lnTo>
                  <a:pt x="349" y="632"/>
                </a:lnTo>
                <a:lnTo>
                  <a:pt x="350" y="632"/>
                </a:lnTo>
                <a:lnTo>
                  <a:pt x="350" y="632"/>
                </a:lnTo>
                <a:lnTo>
                  <a:pt x="350" y="632"/>
                </a:lnTo>
                <a:lnTo>
                  <a:pt x="350" y="632"/>
                </a:lnTo>
                <a:lnTo>
                  <a:pt x="350" y="632"/>
                </a:lnTo>
                <a:lnTo>
                  <a:pt x="350" y="632"/>
                </a:lnTo>
                <a:lnTo>
                  <a:pt x="351" y="632"/>
                </a:lnTo>
                <a:lnTo>
                  <a:pt x="351" y="632"/>
                </a:lnTo>
                <a:lnTo>
                  <a:pt x="351" y="633"/>
                </a:lnTo>
                <a:lnTo>
                  <a:pt x="351" y="633"/>
                </a:lnTo>
                <a:lnTo>
                  <a:pt x="351" y="633"/>
                </a:lnTo>
                <a:lnTo>
                  <a:pt x="351" y="633"/>
                </a:lnTo>
                <a:lnTo>
                  <a:pt x="351" y="633"/>
                </a:lnTo>
                <a:lnTo>
                  <a:pt x="351" y="633"/>
                </a:lnTo>
                <a:lnTo>
                  <a:pt x="351" y="633"/>
                </a:lnTo>
                <a:lnTo>
                  <a:pt x="351" y="633"/>
                </a:lnTo>
                <a:lnTo>
                  <a:pt x="351" y="633"/>
                </a:lnTo>
                <a:lnTo>
                  <a:pt x="351" y="633"/>
                </a:lnTo>
                <a:lnTo>
                  <a:pt x="351" y="634"/>
                </a:lnTo>
                <a:lnTo>
                  <a:pt x="351" y="634"/>
                </a:lnTo>
                <a:lnTo>
                  <a:pt x="351" y="634"/>
                </a:lnTo>
                <a:lnTo>
                  <a:pt x="351" y="635"/>
                </a:lnTo>
                <a:lnTo>
                  <a:pt x="351" y="635"/>
                </a:lnTo>
                <a:lnTo>
                  <a:pt x="351" y="635"/>
                </a:lnTo>
                <a:lnTo>
                  <a:pt x="351" y="635"/>
                </a:lnTo>
                <a:lnTo>
                  <a:pt x="352" y="635"/>
                </a:lnTo>
                <a:lnTo>
                  <a:pt x="352" y="635"/>
                </a:lnTo>
                <a:lnTo>
                  <a:pt x="352" y="635"/>
                </a:lnTo>
                <a:lnTo>
                  <a:pt x="352" y="635"/>
                </a:lnTo>
                <a:lnTo>
                  <a:pt x="352" y="635"/>
                </a:lnTo>
                <a:lnTo>
                  <a:pt x="352" y="635"/>
                </a:lnTo>
                <a:lnTo>
                  <a:pt x="352" y="635"/>
                </a:lnTo>
                <a:lnTo>
                  <a:pt x="352" y="634"/>
                </a:lnTo>
                <a:lnTo>
                  <a:pt x="352" y="634"/>
                </a:lnTo>
                <a:lnTo>
                  <a:pt x="352" y="634"/>
                </a:lnTo>
                <a:lnTo>
                  <a:pt x="353" y="634"/>
                </a:lnTo>
                <a:lnTo>
                  <a:pt x="353" y="634"/>
                </a:lnTo>
                <a:lnTo>
                  <a:pt x="353" y="634"/>
                </a:lnTo>
                <a:lnTo>
                  <a:pt x="353" y="634"/>
                </a:lnTo>
                <a:lnTo>
                  <a:pt x="353" y="634"/>
                </a:lnTo>
                <a:lnTo>
                  <a:pt x="353" y="634"/>
                </a:lnTo>
                <a:lnTo>
                  <a:pt x="353" y="634"/>
                </a:lnTo>
                <a:lnTo>
                  <a:pt x="353" y="634"/>
                </a:lnTo>
                <a:lnTo>
                  <a:pt x="354" y="635"/>
                </a:lnTo>
                <a:lnTo>
                  <a:pt x="354" y="635"/>
                </a:lnTo>
                <a:lnTo>
                  <a:pt x="354" y="635"/>
                </a:lnTo>
                <a:lnTo>
                  <a:pt x="354" y="635"/>
                </a:lnTo>
                <a:lnTo>
                  <a:pt x="354" y="635"/>
                </a:lnTo>
                <a:lnTo>
                  <a:pt x="355" y="635"/>
                </a:lnTo>
                <a:lnTo>
                  <a:pt x="355" y="636"/>
                </a:lnTo>
                <a:lnTo>
                  <a:pt x="355" y="636"/>
                </a:lnTo>
                <a:lnTo>
                  <a:pt x="355" y="636"/>
                </a:lnTo>
                <a:lnTo>
                  <a:pt x="356" y="636"/>
                </a:lnTo>
                <a:lnTo>
                  <a:pt x="356" y="636"/>
                </a:lnTo>
                <a:lnTo>
                  <a:pt x="356" y="637"/>
                </a:lnTo>
                <a:lnTo>
                  <a:pt x="356" y="637"/>
                </a:lnTo>
                <a:lnTo>
                  <a:pt x="356" y="638"/>
                </a:lnTo>
                <a:lnTo>
                  <a:pt x="356" y="638"/>
                </a:lnTo>
                <a:lnTo>
                  <a:pt x="356" y="638"/>
                </a:lnTo>
                <a:lnTo>
                  <a:pt x="356" y="638"/>
                </a:lnTo>
                <a:lnTo>
                  <a:pt x="356" y="638"/>
                </a:lnTo>
                <a:lnTo>
                  <a:pt x="356" y="638"/>
                </a:lnTo>
                <a:lnTo>
                  <a:pt x="356" y="638"/>
                </a:lnTo>
                <a:lnTo>
                  <a:pt x="356" y="638"/>
                </a:lnTo>
                <a:lnTo>
                  <a:pt x="356" y="637"/>
                </a:lnTo>
                <a:lnTo>
                  <a:pt x="356" y="637"/>
                </a:lnTo>
                <a:lnTo>
                  <a:pt x="357" y="637"/>
                </a:lnTo>
                <a:lnTo>
                  <a:pt x="357" y="637"/>
                </a:lnTo>
                <a:lnTo>
                  <a:pt x="357" y="637"/>
                </a:lnTo>
                <a:lnTo>
                  <a:pt x="357" y="637"/>
                </a:lnTo>
                <a:lnTo>
                  <a:pt x="357" y="637"/>
                </a:lnTo>
                <a:lnTo>
                  <a:pt x="357" y="637"/>
                </a:lnTo>
                <a:lnTo>
                  <a:pt x="357" y="637"/>
                </a:lnTo>
                <a:lnTo>
                  <a:pt x="358" y="638"/>
                </a:lnTo>
                <a:lnTo>
                  <a:pt x="358" y="638"/>
                </a:lnTo>
                <a:lnTo>
                  <a:pt x="358" y="638"/>
                </a:lnTo>
                <a:lnTo>
                  <a:pt x="358" y="638"/>
                </a:lnTo>
                <a:lnTo>
                  <a:pt x="358" y="637"/>
                </a:lnTo>
                <a:lnTo>
                  <a:pt x="358" y="637"/>
                </a:lnTo>
                <a:lnTo>
                  <a:pt x="358" y="637"/>
                </a:lnTo>
                <a:lnTo>
                  <a:pt x="358" y="637"/>
                </a:lnTo>
                <a:lnTo>
                  <a:pt x="358" y="637"/>
                </a:lnTo>
                <a:lnTo>
                  <a:pt x="358" y="637"/>
                </a:lnTo>
                <a:lnTo>
                  <a:pt x="358" y="636"/>
                </a:lnTo>
                <a:lnTo>
                  <a:pt x="358" y="636"/>
                </a:lnTo>
                <a:lnTo>
                  <a:pt x="358" y="636"/>
                </a:lnTo>
                <a:lnTo>
                  <a:pt x="359" y="637"/>
                </a:lnTo>
                <a:lnTo>
                  <a:pt x="359" y="637"/>
                </a:lnTo>
                <a:lnTo>
                  <a:pt x="359" y="637"/>
                </a:lnTo>
                <a:lnTo>
                  <a:pt x="359" y="637"/>
                </a:lnTo>
                <a:lnTo>
                  <a:pt x="359" y="637"/>
                </a:lnTo>
                <a:lnTo>
                  <a:pt x="359" y="637"/>
                </a:lnTo>
                <a:lnTo>
                  <a:pt x="359" y="637"/>
                </a:lnTo>
                <a:lnTo>
                  <a:pt x="359" y="637"/>
                </a:lnTo>
                <a:lnTo>
                  <a:pt x="359" y="637"/>
                </a:lnTo>
                <a:lnTo>
                  <a:pt x="359" y="637"/>
                </a:lnTo>
                <a:lnTo>
                  <a:pt x="359" y="637"/>
                </a:lnTo>
                <a:lnTo>
                  <a:pt x="359" y="637"/>
                </a:lnTo>
                <a:lnTo>
                  <a:pt x="359" y="638"/>
                </a:lnTo>
                <a:lnTo>
                  <a:pt x="360" y="638"/>
                </a:lnTo>
                <a:lnTo>
                  <a:pt x="360" y="638"/>
                </a:lnTo>
                <a:lnTo>
                  <a:pt x="360" y="638"/>
                </a:lnTo>
                <a:lnTo>
                  <a:pt x="360" y="638"/>
                </a:lnTo>
                <a:lnTo>
                  <a:pt x="360" y="638"/>
                </a:lnTo>
                <a:lnTo>
                  <a:pt x="360" y="638"/>
                </a:lnTo>
                <a:lnTo>
                  <a:pt x="360" y="638"/>
                </a:lnTo>
                <a:lnTo>
                  <a:pt x="360" y="637"/>
                </a:lnTo>
                <a:lnTo>
                  <a:pt x="360" y="637"/>
                </a:lnTo>
                <a:lnTo>
                  <a:pt x="361" y="637"/>
                </a:lnTo>
                <a:lnTo>
                  <a:pt x="361" y="637"/>
                </a:lnTo>
                <a:lnTo>
                  <a:pt x="361" y="638"/>
                </a:lnTo>
                <a:lnTo>
                  <a:pt x="361" y="638"/>
                </a:lnTo>
                <a:lnTo>
                  <a:pt x="361" y="638"/>
                </a:lnTo>
                <a:lnTo>
                  <a:pt x="361" y="638"/>
                </a:lnTo>
                <a:lnTo>
                  <a:pt x="361" y="638"/>
                </a:lnTo>
                <a:lnTo>
                  <a:pt x="362" y="638"/>
                </a:lnTo>
                <a:lnTo>
                  <a:pt x="362" y="639"/>
                </a:lnTo>
                <a:lnTo>
                  <a:pt x="362" y="639"/>
                </a:lnTo>
                <a:lnTo>
                  <a:pt x="362" y="639"/>
                </a:lnTo>
                <a:lnTo>
                  <a:pt x="362" y="639"/>
                </a:lnTo>
                <a:lnTo>
                  <a:pt x="362" y="639"/>
                </a:lnTo>
                <a:lnTo>
                  <a:pt x="362" y="639"/>
                </a:lnTo>
                <a:lnTo>
                  <a:pt x="362" y="639"/>
                </a:lnTo>
                <a:lnTo>
                  <a:pt x="363" y="639"/>
                </a:lnTo>
                <a:lnTo>
                  <a:pt x="363" y="639"/>
                </a:lnTo>
                <a:lnTo>
                  <a:pt x="363" y="639"/>
                </a:lnTo>
                <a:lnTo>
                  <a:pt x="363" y="639"/>
                </a:lnTo>
                <a:lnTo>
                  <a:pt x="363" y="639"/>
                </a:lnTo>
                <a:lnTo>
                  <a:pt x="363" y="639"/>
                </a:lnTo>
                <a:lnTo>
                  <a:pt x="363" y="640"/>
                </a:lnTo>
                <a:lnTo>
                  <a:pt x="364" y="640"/>
                </a:lnTo>
                <a:lnTo>
                  <a:pt x="364" y="640"/>
                </a:lnTo>
                <a:lnTo>
                  <a:pt x="364" y="640"/>
                </a:lnTo>
                <a:lnTo>
                  <a:pt x="364" y="640"/>
                </a:lnTo>
                <a:lnTo>
                  <a:pt x="364" y="640"/>
                </a:lnTo>
                <a:lnTo>
                  <a:pt x="365" y="640"/>
                </a:lnTo>
                <a:lnTo>
                  <a:pt x="365" y="641"/>
                </a:lnTo>
                <a:lnTo>
                  <a:pt x="365" y="641"/>
                </a:lnTo>
                <a:lnTo>
                  <a:pt x="365" y="641"/>
                </a:lnTo>
                <a:lnTo>
                  <a:pt x="365" y="641"/>
                </a:lnTo>
                <a:lnTo>
                  <a:pt x="365" y="641"/>
                </a:lnTo>
                <a:lnTo>
                  <a:pt x="366" y="641"/>
                </a:lnTo>
                <a:lnTo>
                  <a:pt x="366" y="641"/>
                </a:lnTo>
                <a:lnTo>
                  <a:pt x="366" y="641"/>
                </a:lnTo>
                <a:lnTo>
                  <a:pt x="366" y="642"/>
                </a:lnTo>
                <a:lnTo>
                  <a:pt x="366" y="642"/>
                </a:lnTo>
                <a:lnTo>
                  <a:pt x="367" y="642"/>
                </a:lnTo>
                <a:lnTo>
                  <a:pt x="367" y="642"/>
                </a:lnTo>
                <a:lnTo>
                  <a:pt x="367" y="642"/>
                </a:lnTo>
                <a:lnTo>
                  <a:pt x="367" y="642"/>
                </a:lnTo>
                <a:lnTo>
                  <a:pt x="368" y="642"/>
                </a:lnTo>
                <a:lnTo>
                  <a:pt x="368" y="642"/>
                </a:lnTo>
                <a:lnTo>
                  <a:pt x="368" y="642"/>
                </a:lnTo>
                <a:lnTo>
                  <a:pt x="368" y="642"/>
                </a:lnTo>
                <a:lnTo>
                  <a:pt x="368" y="641"/>
                </a:lnTo>
                <a:lnTo>
                  <a:pt x="368" y="641"/>
                </a:lnTo>
                <a:lnTo>
                  <a:pt x="367" y="641"/>
                </a:lnTo>
                <a:lnTo>
                  <a:pt x="367" y="641"/>
                </a:lnTo>
                <a:lnTo>
                  <a:pt x="367" y="640"/>
                </a:lnTo>
                <a:lnTo>
                  <a:pt x="367" y="640"/>
                </a:lnTo>
                <a:lnTo>
                  <a:pt x="367" y="639"/>
                </a:lnTo>
                <a:lnTo>
                  <a:pt x="367" y="639"/>
                </a:lnTo>
                <a:lnTo>
                  <a:pt x="367" y="639"/>
                </a:lnTo>
                <a:lnTo>
                  <a:pt x="368" y="639"/>
                </a:lnTo>
                <a:lnTo>
                  <a:pt x="368" y="639"/>
                </a:lnTo>
                <a:lnTo>
                  <a:pt x="368" y="639"/>
                </a:lnTo>
                <a:lnTo>
                  <a:pt x="369" y="639"/>
                </a:lnTo>
                <a:lnTo>
                  <a:pt x="369" y="639"/>
                </a:lnTo>
                <a:lnTo>
                  <a:pt x="369" y="639"/>
                </a:lnTo>
                <a:lnTo>
                  <a:pt x="369" y="639"/>
                </a:lnTo>
                <a:lnTo>
                  <a:pt x="369" y="639"/>
                </a:lnTo>
                <a:lnTo>
                  <a:pt x="369" y="640"/>
                </a:lnTo>
                <a:lnTo>
                  <a:pt x="368" y="640"/>
                </a:lnTo>
                <a:lnTo>
                  <a:pt x="368" y="640"/>
                </a:lnTo>
                <a:lnTo>
                  <a:pt x="368" y="640"/>
                </a:lnTo>
                <a:lnTo>
                  <a:pt x="368" y="640"/>
                </a:lnTo>
                <a:lnTo>
                  <a:pt x="368" y="640"/>
                </a:lnTo>
                <a:lnTo>
                  <a:pt x="368" y="640"/>
                </a:lnTo>
                <a:lnTo>
                  <a:pt x="368" y="640"/>
                </a:lnTo>
                <a:lnTo>
                  <a:pt x="368" y="640"/>
                </a:lnTo>
                <a:lnTo>
                  <a:pt x="368" y="640"/>
                </a:lnTo>
                <a:lnTo>
                  <a:pt x="369" y="641"/>
                </a:lnTo>
                <a:lnTo>
                  <a:pt x="369" y="641"/>
                </a:lnTo>
                <a:lnTo>
                  <a:pt x="369" y="641"/>
                </a:lnTo>
                <a:lnTo>
                  <a:pt x="369" y="641"/>
                </a:lnTo>
                <a:lnTo>
                  <a:pt x="369" y="641"/>
                </a:lnTo>
                <a:lnTo>
                  <a:pt x="369" y="642"/>
                </a:lnTo>
                <a:lnTo>
                  <a:pt x="369" y="642"/>
                </a:lnTo>
                <a:lnTo>
                  <a:pt x="369" y="642"/>
                </a:lnTo>
                <a:lnTo>
                  <a:pt x="369" y="642"/>
                </a:lnTo>
                <a:lnTo>
                  <a:pt x="369" y="642"/>
                </a:lnTo>
                <a:lnTo>
                  <a:pt x="370" y="642"/>
                </a:lnTo>
                <a:lnTo>
                  <a:pt x="370" y="642"/>
                </a:lnTo>
                <a:lnTo>
                  <a:pt x="370" y="642"/>
                </a:lnTo>
                <a:lnTo>
                  <a:pt x="370" y="642"/>
                </a:lnTo>
                <a:lnTo>
                  <a:pt x="370" y="642"/>
                </a:lnTo>
                <a:lnTo>
                  <a:pt x="370" y="642"/>
                </a:lnTo>
                <a:lnTo>
                  <a:pt x="370" y="642"/>
                </a:lnTo>
                <a:lnTo>
                  <a:pt x="370" y="642"/>
                </a:lnTo>
                <a:lnTo>
                  <a:pt x="370" y="643"/>
                </a:lnTo>
                <a:lnTo>
                  <a:pt x="370" y="643"/>
                </a:lnTo>
                <a:lnTo>
                  <a:pt x="370" y="643"/>
                </a:lnTo>
                <a:lnTo>
                  <a:pt x="371" y="643"/>
                </a:lnTo>
                <a:lnTo>
                  <a:pt x="371" y="643"/>
                </a:lnTo>
                <a:lnTo>
                  <a:pt x="371" y="643"/>
                </a:lnTo>
                <a:lnTo>
                  <a:pt x="371" y="643"/>
                </a:lnTo>
                <a:lnTo>
                  <a:pt x="371" y="643"/>
                </a:lnTo>
                <a:lnTo>
                  <a:pt x="372" y="643"/>
                </a:lnTo>
                <a:lnTo>
                  <a:pt x="372" y="643"/>
                </a:lnTo>
                <a:lnTo>
                  <a:pt x="372" y="643"/>
                </a:lnTo>
                <a:lnTo>
                  <a:pt x="372" y="643"/>
                </a:lnTo>
                <a:lnTo>
                  <a:pt x="372" y="643"/>
                </a:lnTo>
                <a:lnTo>
                  <a:pt x="372" y="643"/>
                </a:lnTo>
                <a:lnTo>
                  <a:pt x="372" y="643"/>
                </a:lnTo>
                <a:lnTo>
                  <a:pt x="372" y="643"/>
                </a:lnTo>
                <a:lnTo>
                  <a:pt x="372" y="643"/>
                </a:lnTo>
                <a:lnTo>
                  <a:pt x="372" y="643"/>
                </a:lnTo>
                <a:lnTo>
                  <a:pt x="372" y="643"/>
                </a:lnTo>
                <a:lnTo>
                  <a:pt x="372" y="643"/>
                </a:lnTo>
                <a:lnTo>
                  <a:pt x="372" y="643"/>
                </a:lnTo>
                <a:lnTo>
                  <a:pt x="372" y="642"/>
                </a:lnTo>
                <a:lnTo>
                  <a:pt x="372" y="642"/>
                </a:lnTo>
                <a:lnTo>
                  <a:pt x="373" y="642"/>
                </a:lnTo>
                <a:lnTo>
                  <a:pt x="373" y="642"/>
                </a:lnTo>
                <a:lnTo>
                  <a:pt x="373" y="642"/>
                </a:lnTo>
                <a:lnTo>
                  <a:pt x="373" y="642"/>
                </a:lnTo>
                <a:lnTo>
                  <a:pt x="373" y="642"/>
                </a:lnTo>
                <a:lnTo>
                  <a:pt x="373" y="642"/>
                </a:lnTo>
                <a:lnTo>
                  <a:pt x="373" y="642"/>
                </a:lnTo>
                <a:lnTo>
                  <a:pt x="373" y="642"/>
                </a:lnTo>
                <a:lnTo>
                  <a:pt x="374" y="642"/>
                </a:lnTo>
                <a:lnTo>
                  <a:pt x="374" y="642"/>
                </a:lnTo>
                <a:lnTo>
                  <a:pt x="374" y="642"/>
                </a:lnTo>
                <a:lnTo>
                  <a:pt x="374" y="642"/>
                </a:lnTo>
                <a:lnTo>
                  <a:pt x="374" y="642"/>
                </a:lnTo>
                <a:lnTo>
                  <a:pt x="374" y="642"/>
                </a:lnTo>
                <a:lnTo>
                  <a:pt x="374" y="643"/>
                </a:lnTo>
                <a:lnTo>
                  <a:pt x="374" y="643"/>
                </a:lnTo>
                <a:lnTo>
                  <a:pt x="374" y="643"/>
                </a:lnTo>
                <a:lnTo>
                  <a:pt x="374" y="643"/>
                </a:lnTo>
                <a:lnTo>
                  <a:pt x="374" y="644"/>
                </a:lnTo>
                <a:lnTo>
                  <a:pt x="374" y="644"/>
                </a:lnTo>
                <a:lnTo>
                  <a:pt x="374" y="644"/>
                </a:lnTo>
                <a:lnTo>
                  <a:pt x="375" y="644"/>
                </a:lnTo>
                <a:lnTo>
                  <a:pt x="375" y="645"/>
                </a:lnTo>
                <a:lnTo>
                  <a:pt x="375" y="645"/>
                </a:lnTo>
                <a:lnTo>
                  <a:pt x="375" y="645"/>
                </a:lnTo>
                <a:lnTo>
                  <a:pt x="375" y="645"/>
                </a:lnTo>
                <a:lnTo>
                  <a:pt x="375" y="645"/>
                </a:lnTo>
                <a:lnTo>
                  <a:pt x="375" y="645"/>
                </a:lnTo>
                <a:lnTo>
                  <a:pt x="375" y="645"/>
                </a:lnTo>
                <a:lnTo>
                  <a:pt x="375" y="645"/>
                </a:lnTo>
                <a:lnTo>
                  <a:pt x="375" y="645"/>
                </a:lnTo>
                <a:lnTo>
                  <a:pt x="375" y="645"/>
                </a:lnTo>
                <a:lnTo>
                  <a:pt x="375" y="646"/>
                </a:lnTo>
                <a:lnTo>
                  <a:pt x="375" y="646"/>
                </a:lnTo>
                <a:lnTo>
                  <a:pt x="376" y="646"/>
                </a:lnTo>
                <a:lnTo>
                  <a:pt x="376" y="646"/>
                </a:lnTo>
                <a:lnTo>
                  <a:pt x="376" y="646"/>
                </a:lnTo>
                <a:lnTo>
                  <a:pt x="376" y="646"/>
                </a:lnTo>
                <a:lnTo>
                  <a:pt x="376" y="647"/>
                </a:lnTo>
                <a:lnTo>
                  <a:pt x="376" y="647"/>
                </a:lnTo>
                <a:lnTo>
                  <a:pt x="376" y="647"/>
                </a:lnTo>
                <a:lnTo>
                  <a:pt x="376" y="647"/>
                </a:lnTo>
                <a:lnTo>
                  <a:pt x="376" y="647"/>
                </a:lnTo>
                <a:lnTo>
                  <a:pt x="376" y="647"/>
                </a:lnTo>
                <a:lnTo>
                  <a:pt x="376" y="647"/>
                </a:lnTo>
                <a:lnTo>
                  <a:pt x="377" y="647"/>
                </a:lnTo>
                <a:lnTo>
                  <a:pt x="377" y="647"/>
                </a:lnTo>
                <a:lnTo>
                  <a:pt x="377" y="647"/>
                </a:lnTo>
                <a:lnTo>
                  <a:pt x="377" y="647"/>
                </a:lnTo>
                <a:lnTo>
                  <a:pt x="377" y="647"/>
                </a:lnTo>
                <a:lnTo>
                  <a:pt x="377" y="647"/>
                </a:lnTo>
                <a:lnTo>
                  <a:pt x="377" y="647"/>
                </a:lnTo>
                <a:lnTo>
                  <a:pt x="378" y="648"/>
                </a:lnTo>
                <a:lnTo>
                  <a:pt x="378" y="648"/>
                </a:lnTo>
                <a:lnTo>
                  <a:pt x="378" y="648"/>
                </a:lnTo>
                <a:lnTo>
                  <a:pt x="378" y="647"/>
                </a:lnTo>
                <a:lnTo>
                  <a:pt x="378" y="647"/>
                </a:lnTo>
                <a:lnTo>
                  <a:pt x="378" y="647"/>
                </a:lnTo>
                <a:lnTo>
                  <a:pt x="378" y="647"/>
                </a:lnTo>
                <a:lnTo>
                  <a:pt x="378" y="647"/>
                </a:lnTo>
                <a:lnTo>
                  <a:pt x="378" y="647"/>
                </a:lnTo>
                <a:lnTo>
                  <a:pt x="378" y="647"/>
                </a:lnTo>
                <a:lnTo>
                  <a:pt x="379" y="647"/>
                </a:lnTo>
                <a:lnTo>
                  <a:pt x="379" y="647"/>
                </a:lnTo>
                <a:lnTo>
                  <a:pt x="379" y="647"/>
                </a:lnTo>
                <a:lnTo>
                  <a:pt x="379" y="647"/>
                </a:lnTo>
                <a:lnTo>
                  <a:pt x="379" y="647"/>
                </a:lnTo>
                <a:lnTo>
                  <a:pt x="380" y="647"/>
                </a:lnTo>
                <a:lnTo>
                  <a:pt x="380" y="647"/>
                </a:lnTo>
                <a:lnTo>
                  <a:pt x="380" y="647"/>
                </a:lnTo>
                <a:lnTo>
                  <a:pt x="380" y="647"/>
                </a:lnTo>
                <a:lnTo>
                  <a:pt x="380" y="647"/>
                </a:lnTo>
                <a:lnTo>
                  <a:pt x="380" y="647"/>
                </a:lnTo>
                <a:lnTo>
                  <a:pt x="381" y="648"/>
                </a:lnTo>
                <a:lnTo>
                  <a:pt x="381" y="648"/>
                </a:lnTo>
                <a:lnTo>
                  <a:pt x="381" y="648"/>
                </a:lnTo>
                <a:lnTo>
                  <a:pt x="381" y="648"/>
                </a:lnTo>
                <a:lnTo>
                  <a:pt x="381" y="648"/>
                </a:lnTo>
                <a:lnTo>
                  <a:pt x="382" y="648"/>
                </a:lnTo>
                <a:lnTo>
                  <a:pt x="382" y="648"/>
                </a:lnTo>
                <a:lnTo>
                  <a:pt x="382" y="648"/>
                </a:lnTo>
                <a:lnTo>
                  <a:pt x="382" y="648"/>
                </a:lnTo>
                <a:lnTo>
                  <a:pt x="382" y="648"/>
                </a:lnTo>
                <a:lnTo>
                  <a:pt x="382" y="647"/>
                </a:lnTo>
                <a:lnTo>
                  <a:pt x="382" y="647"/>
                </a:lnTo>
                <a:lnTo>
                  <a:pt x="382" y="647"/>
                </a:lnTo>
                <a:lnTo>
                  <a:pt x="382" y="647"/>
                </a:lnTo>
                <a:lnTo>
                  <a:pt x="382" y="647"/>
                </a:lnTo>
                <a:lnTo>
                  <a:pt x="383" y="648"/>
                </a:lnTo>
                <a:lnTo>
                  <a:pt x="383" y="648"/>
                </a:lnTo>
                <a:lnTo>
                  <a:pt x="383" y="648"/>
                </a:lnTo>
                <a:lnTo>
                  <a:pt x="383" y="648"/>
                </a:lnTo>
                <a:lnTo>
                  <a:pt x="383" y="648"/>
                </a:lnTo>
                <a:lnTo>
                  <a:pt x="383" y="648"/>
                </a:lnTo>
                <a:lnTo>
                  <a:pt x="383" y="648"/>
                </a:lnTo>
                <a:lnTo>
                  <a:pt x="383" y="648"/>
                </a:lnTo>
                <a:lnTo>
                  <a:pt x="383" y="649"/>
                </a:lnTo>
                <a:lnTo>
                  <a:pt x="383" y="649"/>
                </a:lnTo>
                <a:lnTo>
                  <a:pt x="383" y="649"/>
                </a:lnTo>
                <a:lnTo>
                  <a:pt x="383" y="649"/>
                </a:lnTo>
                <a:lnTo>
                  <a:pt x="383" y="649"/>
                </a:lnTo>
                <a:lnTo>
                  <a:pt x="383" y="649"/>
                </a:lnTo>
                <a:lnTo>
                  <a:pt x="383" y="649"/>
                </a:lnTo>
                <a:lnTo>
                  <a:pt x="383" y="649"/>
                </a:lnTo>
                <a:lnTo>
                  <a:pt x="383" y="649"/>
                </a:lnTo>
                <a:lnTo>
                  <a:pt x="383" y="649"/>
                </a:lnTo>
                <a:lnTo>
                  <a:pt x="383" y="650"/>
                </a:lnTo>
                <a:lnTo>
                  <a:pt x="383" y="650"/>
                </a:lnTo>
                <a:lnTo>
                  <a:pt x="383" y="650"/>
                </a:lnTo>
                <a:lnTo>
                  <a:pt x="383" y="650"/>
                </a:lnTo>
                <a:lnTo>
                  <a:pt x="383" y="650"/>
                </a:lnTo>
                <a:lnTo>
                  <a:pt x="383" y="650"/>
                </a:lnTo>
                <a:lnTo>
                  <a:pt x="383" y="650"/>
                </a:lnTo>
                <a:lnTo>
                  <a:pt x="383" y="650"/>
                </a:lnTo>
                <a:lnTo>
                  <a:pt x="383" y="651"/>
                </a:lnTo>
                <a:lnTo>
                  <a:pt x="383" y="651"/>
                </a:lnTo>
                <a:lnTo>
                  <a:pt x="383" y="651"/>
                </a:lnTo>
                <a:lnTo>
                  <a:pt x="383" y="651"/>
                </a:lnTo>
                <a:lnTo>
                  <a:pt x="383" y="651"/>
                </a:lnTo>
                <a:lnTo>
                  <a:pt x="383" y="651"/>
                </a:lnTo>
                <a:lnTo>
                  <a:pt x="383" y="651"/>
                </a:lnTo>
                <a:lnTo>
                  <a:pt x="384" y="651"/>
                </a:lnTo>
                <a:lnTo>
                  <a:pt x="384" y="651"/>
                </a:lnTo>
                <a:lnTo>
                  <a:pt x="384" y="651"/>
                </a:lnTo>
                <a:lnTo>
                  <a:pt x="384" y="651"/>
                </a:lnTo>
                <a:lnTo>
                  <a:pt x="384" y="651"/>
                </a:lnTo>
                <a:lnTo>
                  <a:pt x="384" y="651"/>
                </a:lnTo>
                <a:lnTo>
                  <a:pt x="384" y="651"/>
                </a:lnTo>
                <a:lnTo>
                  <a:pt x="384" y="652"/>
                </a:lnTo>
                <a:lnTo>
                  <a:pt x="384" y="652"/>
                </a:lnTo>
                <a:lnTo>
                  <a:pt x="384" y="652"/>
                </a:lnTo>
                <a:lnTo>
                  <a:pt x="384" y="652"/>
                </a:lnTo>
                <a:lnTo>
                  <a:pt x="384" y="652"/>
                </a:lnTo>
                <a:lnTo>
                  <a:pt x="384" y="652"/>
                </a:lnTo>
                <a:lnTo>
                  <a:pt x="384" y="652"/>
                </a:lnTo>
                <a:lnTo>
                  <a:pt x="384" y="653"/>
                </a:lnTo>
                <a:lnTo>
                  <a:pt x="384" y="653"/>
                </a:lnTo>
                <a:lnTo>
                  <a:pt x="384" y="653"/>
                </a:lnTo>
                <a:lnTo>
                  <a:pt x="383" y="653"/>
                </a:lnTo>
                <a:lnTo>
                  <a:pt x="383" y="653"/>
                </a:lnTo>
                <a:lnTo>
                  <a:pt x="383" y="653"/>
                </a:lnTo>
                <a:lnTo>
                  <a:pt x="383" y="653"/>
                </a:lnTo>
                <a:lnTo>
                  <a:pt x="383" y="654"/>
                </a:lnTo>
                <a:lnTo>
                  <a:pt x="382" y="654"/>
                </a:lnTo>
                <a:lnTo>
                  <a:pt x="382" y="654"/>
                </a:lnTo>
                <a:lnTo>
                  <a:pt x="382" y="654"/>
                </a:lnTo>
                <a:lnTo>
                  <a:pt x="382" y="654"/>
                </a:lnTo>
                <a:lnTo>
                  <a:pt x="382" y="655"/>
                </a:lnTo>
                <a:lnTo>
                  <a:pt x="382" y="655"/>
                </a:lnTo>
                <a:lnTo>
                  <a:pt x="382" y="655"/>
                </a:lnTo>
                <a:lnTo>
                  <a:pt x="382" y="655"/>
                </a:lnTo>
                <a:lnTo>
                  <a:pt x="382" y="655"/>
                </a:lnTo>
                <a:lnTo>
                  <a:pt x="382" y="655"/>
                </a:lnTo>
                <a:lnTo>
                  <a:pt x="382" y="655"/>
                </a:lnTo>
                <a:lnTo>
                  <a:pt x="382" y="655"/>
                </a:lnTo>
                <a:lnTo>
                  <a:pt x="382" y="655"/>
                </a:lnTo>
                <a:lnTo>
                  <a:pt x="382" y="656"/>
                </a:lnTo>
                <a:lnTo>
                  <a:pt x="382" y="656"/>
                </a:lnTo>
                <a:lnTo>
                  <a:pt x="382" y="656"/>
                </a:lnTo>
                <a:lnTo>
                  <a:pt x="382" y="656"/>
                </a:lnTo>
                <a:lnTo>
                  <a:pt x="382" y="656"/>
                </a:lnTo>
                <a:lnTo>
                  <a:pt x="382" y="656"/>
                </a:lnTo>
                <a:lnTo>
                  <a:pt x="382" y="656"/>
                </a:lnTo>
                <a:lnTo>
                  <a:pt x="382" y="656"/>
                </a:lnTo>
                <a:lnTo>
                  <a:pt x="382" y="657"/>
                </a:lnTo>
                <a:lnTo>
                  <a:pt x="383" y="657"/>
                </a:lnTo>
                <a:lnTo>
                  <a:pt x="383" y="657"/>
                </a:lnTo>
                <a:lnTo>
                  <a:pt x="383" y="657"/>
                </a:lnTo>
                <a:lnTo>
                  <a:pt x="383" y="657"/>
                </a:lnTo>
                <a:lnTo>
                  <a:pt x="383" y="657"/>
                </a:lnTo>
                <a:lnTo>
                  <a:pt x="383" y="657"/>
                </a:lnTo>
                <a:lnTo>
                  <a:pt x="383" y="658"/>
                </a:lnTo>
                <a:lnTo>
                  <a:pt x="383" y="658"/>
                </a:lnTo>
                <a:lnTo>
                  <a:pt x="383" y="658"/>
                </a:lnTo>
                <a:lnTo>
                  <a:pt x="384" y="658"/>
                </a:lnTo>
                <a:lnTo>
                  <a:pt x="384" y="658"/>
                </a:lnTo>
                <a:lnTo>
                  <a:pt x="384" y="658"/>
                </a:lnTo>
                <a:lnTo>
                  <a:pt x="384" y="658"/>
                </a:lnTo>
                <a:lnTo>
                  <a:pt x="384" y="658"/>
                </a:lnTo>
                <a:lnTo>
                  <a:pt x="384" y="659"/>
                </a:lnTo>
                <a:lnTo>
                  <a:pt x="384" y="659"/>
                </a:lnTo>
                <a:lnTo>
                  <a:pt x="384" y="659"/>
                </a:lnTo>
                <a:lnTo>
                  <a:pt x="384" y="659"/>
                </a:lnTo>
                <a:lnTo>
                  <a:pt x="384" y="659"/>
                </a:lnTo>
                <a:lnTo>
                  <a:pt x="384" y="659"/>
                </a:lnTo>
                <a:lnTo>
                  <a:pt x="384" y="659"/>
                </a:lnTo>
                <a:lnTo>
                  <a:pt x="384" y="659"/>
                </a:lnTo>
                <a:lnTo>
                  <a:pt x="384" y="659"/>
                </a:lnTo>
                <a:lnTo>
                  <a:pt x="384" y="659"/>
                </a:lnTo>
                <a:lnTo>
                  <a:pt x="384" y="659"/>
                </a:lnTo>
                <a:lnTo>
                  <a:pt x="385" y="659"/>
                </a:lnTo>
                <a:lnTo>
                  <a:pt x="385" y="659"/>
                </a:lnTo>
                <a:lnTo>
                  <a:pt x="385" y="659"/>
                </a:lnTo>
                <a:lnTo>
                  <a:pt x="385" y="660"/>
                </a:lnTo>
                <a:lnTo>
                  <a:pt x="384" y="660"/>
                </a:lnTo>
                <a:lnTo>
                  <a:pt x="384" y="660"/>
                </a:lnTo>
                <a:lnTo>
                  <a:pt x="384" y="660"/>
                </a:lnTo>
                <a:lnTo>
                  <a:pt x="384" y="660"/>
                </a:lnTo>
                <a:lnTo>
                  <a:pt x="384" y="660"/>
                </a:lnTo>
                <a:lnTo>
                  <a:pt x="383" y="660"/>
                </a:lnTo>
                <a:lnTo>
                  <a:pt x="383" y="660"/>
                </a:lnTo>
                <a:lnTo>
                  <a:pt x="383" y="660"/>
                </a:lnTo>
                <a:lnTo>
                  <a:pt x="383" y="660"/>
                </a:lnTo>
                <a:lnTo>
                  <a:pt x="383" y="660"/>
                </a:lnTo>
                <a:lnTo>
                  <a:pt x="383" y="660"/>
                </a:lnTo>
                <a:lnTo>
                  <a:pt x="383" y="660"/>
                </a:lnTo>
                <a:lnTo>
                  <a:pt x="382" y="660"/>
                </a:lnTo>
                <a:lnTo>
                  <a:pt x="382" y="661"/>
                </a:lnTo>
                <a:lnTo>
                  <a:pt x="382" y="661"/>
                </a:lnTo>
                <a:lnTo>
                  <a:pt x="382" y="661"/>
                </a:lnTo>
                <a:lnTo>
                  <a:pt x="382" y="661"/>
                </a:lnTo>
                <a:lnTo>
                  <a:pt x="383" y="661"/>
                </a:lnTo>
                <a:lnTo>
                  <a:pt x="383" y="661"/>
                </a:lnTo>
                <a:lnTo>
                  <a:pt x="383" y="662"/>
                </a:lnTo>
                <a:lnTo>
                  <a:pt x="383" y="662"/>
                </a:lnTo>
                <a:lnTo>
                  <a:pt x="383" y="662"/>
                </a:lnTo>
                <a:lnTo>
                  <a:pt x="383" y="662"/>
                </a:lnTo>
                <a:lnTo>
                  <a:pt x="382" y="662"/>
                </a:lnTo>
                <a:lnTo>
                  <a:pt x="382" y="662"/>
                </a:lnTo>
                <a:lnTo>
                  <a:pt x="382" y="662"/>
                </a:lnTo>
                <a:lnTo>
                  <a:pt x="382" y="663"/>
                </a:lnTo>
                <a:lnTo>
                  <a:pt x="382" y="663"/>
                </a:lnTo>
                <a:lnTo>
                  <a:pt x="382" y="663"/>
                </a:lnTo>
                <a:lnTo>
                  <a:pt x="382" y="663"/>
                </a:lnTo>
                <a:lnTo>
                  <a:pt x="382" y="663"/>
                </a:lnTo>
                <a:lnTo>
                  <a:pt x="382" y="663"/>
                </a:lnTo>
                <a:lnTo>
                  <a:pt x="382" y="663"/>
                </a:lnTo>
                <a:lnTo>
                  <a:pt x="382" y="663"/>
                </a:lnTo>
                <a:lnTo>
                  <a:pt x="382" y="664"/>
                </a:lnTo>
                <a:lnTo>
                  <a:pt x="382" y="664"/>
                </a:lnTo>
                <a:lnTo>
                  <a:pt x="382" y="664"/>
                </a:lnTo>
                <a:lnTo>
                  <a:pt x="382" y="664"/>
                </a:lnTo>
                <a:lnTo>
                  <a:pt x="382" y="664"/>
                </a:lnTo>
                <a:lnTo>
                  <a:pt x="382" y="664"/>
                </a:lnTo>
                <a:lnTo>
                  <a:pt x="382" y="664"/>
                </a:lnTo>
                <a:lnTo>
                  <a:pt x="382" y="665"/>
                </a:lnTo>
                <a:lnTo>
                  <a:pt x="382" y="665"/>
                </a:lnTo>
                <a:lnTo>
                  <a:pt x="382" y="665"/>
                </a:lnTo>
                <a:lnTo>
                  <a:pt x="382" y="665"/>
                </a:lnTo>
                <a:lnTo>
                  <a:pt x="382" y="665"/>
                </a:lnTo>
                <a:lnTo>
                  <a:pt x="382" y="665"/>
                </a:lnTo>
                <a:lnTo>
                  <a:pt x="382" y="665"/>
                </a:lnTo>
                <a:lnTo>
                  <a:pt x="381" y="666"/>
                </a:lnTo>
                <a:lnTo>
                  <a:pt x="381" y="666"/>
                </a:lnTo>
                <a:lnTo>
                  <a:pt x="381" y="666"/>
                </a:lnTo>
                <a:lnTo>
                  <a:pt x="381" y="666"/>
                </a:lnTo>
                <a:lnTo>
                  <a:pt x="381" y="666"/>
                </a:lnTo>
                <a:lnTo>
                  <a:pt x="381" y="666"/>
                </a:lnTo>
                <a:lnTo>
                  <a:pt x="381" y="665"/>
                </a:lnTo>
                <a:lnTo>
                  <a:pt x="381" y="665"/>
                </a:lnTo>
                <a:lnTo>
                  <a:pt x="381" y="665"/>
                </a:lnTo>
                <a:lnTo>
                  <a:pt x="381" y="665"/>
                </a:lnTo>
                <a:lnTo>
                  <a:pt x="381" y="665"/>
                </a:lnTo>
                <a:lnTo>
                  <a:pt x="380" y="665"/>
                </a:lnTo>
                <a:lnTo>
                  <a:pt x="380" y="665"/>
                </a:lnTo>
                <a:lnTo>
                  <a:pt x="380" y="665"/>
                </a:lnTo>
                <a:lnTo>
                  <a:pt x="380" y="666"/>
                </a:lnTo>
                <a:lnTo>
                  <a:pt x="380" y="666"/>
                </a:lnTo>
                <a:lnTo>
                  <a:pt x="380" y="666"/>
                </a:lnTo>
                <a:lnTo>
                  <a:pt x="380" y="666"/>
                </a:lnTo>
                <a:lnTo>
                  <a:pt x="380" y="666"/>
                </a:lnTo>
                <a:lnTo>
                  <a:pt x="380" y="666"/>
                </a:lnTo>
                <a:lnTo>
                  <a:pt x="380" y="666"/>
                </a:lnTo>
                <a:lnTo>
                  <a:pt x="380" y="667"/>
                </a:lnTo>
                <a:lnTo>
                  <a:pt x="380" y="667"/>
                </a:lnTo>
                <a:lnTo>
                  <a:pt x="380" y="667"/>
                </a:lnTo>
                <a:lnTo>
                  <a:pt x="380" y="667"/>
                </a:lnTo>
                <a:lnTo>
                  <a:pt x="380" y="667"/>
                </a:lnTo>
                <a:lnTo>
                  <a:pt x="381" y="667"/>
                </a:lnTo>
                <a:lnTo>
                  <a:pt x="381" y="667"/>
                </a:lnTo>
                <a:lnTo>
                  <a:pt x="381" y="667"/>
                </a:lnTo>
                <a:lnTo>
                  <a:pt x="381" y="667"/>
                </a:lnTo>
                <a:lnTo>
                  <a:pt x="381" y="667"/>
                </a:lnTo>
                <a:lnTo>
                  <a:pt x="381" y="667"/>
                </a:lnTo>
                <a:lnTo>
                  <a:pt x="381" y="667"/>
                </a:lnTo>
                <a:lnTo>
                  <a:pt x="381" y="668"/>
                </a:lnTo>
                <a:lnTo>
                  <a:pt x="381" y="668"/>
                </a:lnTo>
                <a:lnTo>
                  <a:pt x="381" y="668"/>
                </a:lnTo>
                <a:lnTo>
                  <a:pt x="381" y="668"/>
                </a:lnTo>
                <a:lnTo>
                  <a:pt x="381" y="668"/>
                </a:lnTo>
                <a:lnTo>
                  <a:pt x="381" y="668"/>
                </a:lnTo>
                <a:lnTo>
                  <a:pt x="381" y="668"/>
                </a:lnTo>
                <a:lnTo>
                  <a:pt x="380" y="669"/>
                </a:lnTo>
                <a:lnTo>
                  <a:pt x="380" y="669"/>
                </a:lnTo>
                <a:lnTo>
                  <a:pt x="380" y="669"/>
                </a:lnTo>
                <a:lnTo>
                  <a:pt x="380" y="669"/>
                </a:lnTo>
                <a:lnTo>
                  <a:pt x="380" y="669"/>
                </a:lnTo>
                <a:lnTo>
                  <a:pt x="380" y="669"/>
                </a:lnTo>
                <a:lnTo>
                  <a:pt x="380" y="669"/>
                </a:lnTo>
                <a:lnTo>
                  <a:pt x="380" y="670"/>
                </a:lnTo>
                <a:lnTo>
                  <a:pt x="380" y="670"/>
                </a:lnTo>
                <a:lnTo>
                  <a:pt x="380" y="670"/>
                </a:lnTo>
                <a:lnTo>
                  <a:pt x="380" y="670"/>
                </a:lnTo>
                <a:lnTo>
                  <a:pt x="380" y="670"/>
                </a:lnTo>
                <a:lnTo>
                  <a:pt x="380" y="670"/>
                </a:lnTo>
                <a:lnTo>
                  <a:pt x="380" y="670"/>
                </a:lnTo>
                <a:lnTo>
                  <a:pt x="380" y="670"/>
                </a:lnTo>
                <a:lnTo>
                  <a:pt x="381" y="670"/>
                </a:lnTo>
                <a:lnTo>
                  <a:pt x="381" y="670"/>
                </a:lnTo>
                <a:lnTo>
                  <a:pt x="381" y="670"/>
                </a:lnTo>
                <a:lnTo>
                  <a:pt x="381" y="670"/>
                </a:lnTo>
                <a:lnTo>
                  <a:pt x="381" y="671"/>
                </a:lnTo>
                <a:lnTo>
                  <a:pt x="381" y="671"/>
                </a:lnTo>
                <a:lnTo>
                  <a:pt x="381" y="671"/>
                </a:lnTo>
                <a:lnTo>
                  <a:pt x="381" y="671"/>
                </a:lnTo>
                <a:lnTo>
                  <a:pt x="381" y="671"/>
                </a:lnTo>
                <a:lnTo>
                  <a:pt x="381" y="671"/>
                </a:lnTo>
                <a:lnTo>
                  <a:pt x="381" y="671"/>
                </a:lnTo>
                <a:lnTo>
                  <a:pt x="380" y="671"/>
                </a:lnTo>
                <a:lnTo>
                  <a:pt x="380" y="671"/>
                </a:lnTo>
                <a:lnTo>
                  <a:pt x="380" y="671"/>
                </a:lnTo>
                <a:lnTo>
                  <a:pt x="380" y="672"/>
                </a:lnTo>
                <a:lnTo>
                  <a:pt x="380" y="672"/>
                </a:lnTo>
                <a:lnTo>
                  <a:pt x="380" y="672"/>
                </a:lnTo>
                <a:lnTo>
                  <a:pt x="380" y="672"/>
                </a:lnTo>
                <a:lnTo>
                  <a:pt x="379" y="672"/>
                </a:lnTo>
                <a:lnTo>
                  <a:pt x="379" y="672"/>
                </a:lnTo>
                <a:lnTo>
                  <a:pt x="379" y="672"/>
                </a:lnTo>
                <a:lnTo>
                  <a:pt x="379" y="672"/>
                </a:lnTo>
                <a:lnTo>
                  <a:pt x="379" y="672"/>
                </a:lnTo>
                <a:lnTo>
                  <a:pt x="379" y="672"/>
                </a:lnTo>
                <a:lnTo>
                  <a:pt x="379" y="672"/>
                </a:lnTo>
                <a:lnTo>
                  <a:pt x="379" y="673"/>
                </a:lnTo>
                <a:lnTo>
                  <a:pt x="379" y="673"/>
                </a:lnTo>
                <a:lnTo>
                  <a:pt x="379" y="673"/>
                </a:lnTo>
                <a:lnTo>
                  <a:pt x="378" y="673"/>
                </a:lnTo>
                <a:lnTo>
                  <a:pt x="378" y="674"/>
                </a:lnTo>
                <a:lnTo>
                  <a:pt x="378" y="674"/>
                </a:lnTo>
                <a:lnTo>
                  <a:pt x="378" y="674"/>
                </a:lnTo>
                <a:lnTo>
                  <a:pt x="378" y="674"/>
                </a:lnTo>
                <a:lnTo>
                  <a:pt x="378" y="674"/>
                </a:lnTo>
                <a:lnTo>
                  <a:pt x="378" y="674"/>
                </a:lnTo>
                <a:lnTo>
                  <a:pt x="378" y="674"/>
                </a:lnTo>
                <a:lnTo>
                  <a:pt x="378" y="674"/>
                </a:lnTo>
                <a:lnTo>
                  <a:pt x="377" y="674"/>
                </a:lnTo>
                <a:lnTo>
                  <a:pt x="377" y="674"/>
                </a:lnTo>
                <a:lnTo>
                  <a:pt x="377" y="674"/>
                </a:lnTo>
                <a:lnTo>
                  <a:pt x="377" y="674"/>
                </a:lnTo>
                <a:lnTo>
                  <a:pt x="377" y="674"/>
                </a:lnTo>
                <a:lnTo>
                  <a:pt x="378" y="675"/>
                </a:lnTo>
                <a:lnTo>
                  <a:pt x="377" y="675"/>
                </a:lnTo>
                <a:lnTo>
                  <a:pt x="377" y="675"/>
                </a:lnTo>
                <a:lnTo>
                  <a:pt x="377" y="675"/>
                </a:lnTo>
                <a:lnTo>
                  <a:pt x="377" y="675"/>
                </a:lnTo>
                <a:lnTo>
                  <a:pt x="377" y="675"/>
                </a:lnTo>
                <a:lnTo>
                  <a:pt x="377" y="675"/>
                </a:lnTo>
                <a:lnTo>
                  <a:pt x="377" y="675"/>
                </a:lnTo>
                <a:lnTo>
                  <a:pt x="377" y="675"/>
                </a:lnTo>
                <a:lnTo>
                  <a:pt x="377" y="675"/>
                </a:lnTo>
                <a:lnTo>
                  <a:pt x="377" y="675"/>
                </a:lnTo>
                <a:lnTo>
                  <a:pt x="377" y="676"/>
                </a:lnTo>
                <a:lnTo>
                  <a:pt x="377" y="676"/>
                </a:lnTo>
                <a:lnTo>
                  <a:pt x="377" y="676"/>
                </a:lnTo>
                <a:lnTo>
                  <a:pt x="377" y="676"/>
                </a:lnTo>
                <a:lnTo>
                  <a:pt x="377" y="676"/>
                </a:lnTo>
                <a:lnTo>
                  <a:pt x="377" y="676"/>
                </a:lnTo>
                <a:lnTo>
                  <a:pt x="377" y="676"/>
                </a:lnTo>
                <a:lnTo>
                  <a:pt x="378" y="676"/>
                </a:lnTo>
                <a:lnTo>
                  <a:pt x="378" y="676"/>
                </a:lnTo>
                <a:lnTo>
                  <a:pt x="378" y="676"/>
                </a:lnTo>
                <a:lnTo>
                  <a:pt x="378" y="676"/>
                </a:lnTo>
                <a:lnTo>
                  <a:pt x="378" y="676"/>
                </a:lnTo>
                <a:lnTo>
                  <a:pt x="378" y="676"/>
                </a:lnTo>
                <a:lnTo>
                  <a:pt x="378" y="676"/>
                </a:lnTo>
                <a:lnTo>
                  <a:pt x="378" y="676"/>
                </a:lnTo>
                <a:lnTo>
                  <a:pt x="378" y="676"/>
                </a:lnTo>
                <a:lnTo>
                  <a:pt x="378" y="677"/>
                </a:lnTo>
                <a:lnTo>
                  <a:pt x="378" y="677"/>
                </a:lnTo>
                <a:lnTo>
                  <a:pt x="378" y="677"/>
                </a:lnTo>
                <a:lnTo>
                  <a:pt x="377" y="677"/>
                </a:lnTo>
                <a:lnTo>
                  <a:pt x="377" y="677"/>
                </a:lnTo>
                <a:lnTo>
                  <a:pt x="377" y="677"/>
                </a:lnTo>
                <a:lnTo>
                  <a:pt x="377" y="677"/>
                </a:lnTo>
                <a:lnTo>
                  <a:pt x="377" y="677"/>
                </a:lnTo>
                <a:lnTo>
                  <a:pt x="378" y="677"/>
                </a:lnTo>
                <a:lnTo>
                  <a:pt x="378" y="677"/>
                </a:lnTo>
                <a:lnTo>
                  <a:pt x="378" y="677"/>
                </a:lnTo>
                <a:lnTo>
                  <a:pt x="378" y="677"/>
                </a:lnTo>
                <a:lnTo>
                  <a:pt x="378" y="677"/>
                </a:lnTo>
                <a:lnTo>
                  <a:pt x="378" y="677"/>
                </a:lnTo>
                <a:lnTo>
                  <a:pt x="378" y="677"/>
                </a:lnTo>
                <a:lnTo>
                  <a:pt x="378" y="677"/>
                </a:lnTo>
                <a:lnTo>
                  <a:pt x="378" y="677"/>
                </a:lnTo>
                <a:lnTo>
                  <a:pt x="378" y="677"/>
                </a:lnTo>
                <a:lnTo>
                  <a:pt x="378" y="677"/>
                </a:lnTo>
                <a:lnTo>
                  <a:pt x="378" y="677"/>
                </a:lnTo>
                <a:lnTo>
                  <a:pt x="378" y="678"/>
                </a:lnTo>
                <a:lnTo>
                  <a:pt x="378" y="678"/>
                </a:lnTo>
                <a:lnTo>
                  <a:pt x="378" y="678"/>
                </a:lnTo>
                <a:lnTo>
                  <a:pt x="378" y="678"/>
                </a:lnTo>
                <a:lnTo>
                  <a:pt x="377" y="678"/>
                </a:lnTo>
                <a:lnTo>
                  <a:pt x="377" y="678"/>
                </a:lnTo>
                <a:lnTo>
                  <a:pt x="377" y="678"/>
                </a:lnTo>
                <a:lnTo>
                  <a:pt x="377" y="678"/>
                </a:lnTo>
                <a:lnTo>
                  <a:pt x="377" y="678"/>
                </a:lnTo>
                <a:lnTo>
                  <a:pt x="377" y="678"/>
                </a:lnTo>
                <a:lnTo>
                  <a:pt x="377" y="678"/>
                </a:lnTo>
                <a:lnTo>
                  <a:pt x="377" y="678"/>
                </a:lnTo>
                <a:lnTo>
                  <a:pt x="377" y="678"/>
                </a:lnTo>
                <a:lnTo>
                  <a:pt x="377" y="678"/>
                </a:lnTo>
                <a:lnTo>
                  <a:pt x="377" y="678"/>
                </a:lnTo>
                <a:lnTo>
                  <a:pt x="377" y="678"/>
                </a:lnTo>
                <a:lnTo>
                  <a:pt x="377" y="678"/>
                </a:lnTo>
                <a:lnTo>
                  <a:pt x="377" y="678"/>
                </a:lnTo>
                <a:lnTo>
                  <a:pt x="377" y="678"/>
                </a:lnTo>
                <a:lnTo>
                  <a:pt x="377" y="678"/>
                </a:lnTo>
                <a:lnTo>
                  <a:pt x="377" y="679"/>
                </a:lnTo>
                <a:lnTo>
                  <a:pt x="377" y="679"/>
                </a:lnTo>
                <a:lnTo>
                  <a:pt x="377" y="679"/>
                </a:lnTo>
                <a:lnTo>
                  <a:pt x="378" y="679"/>
                </a:lnTo>
                <a:lnTo>
                  <a:pt x="378" y="679"/>
                </a:lnTo>
                <a:lnTo>
                  <a:pt x="378" y="679"/>
                </a:lnTo>
                <a:lnTo>
                  <a:pt x="378" y="679"/>
                </a:lnTo>
                <a:lnTo>
                  <a:pt x="378" y="679"/>
                </a:lnTo>
                <a:lnTo>
                  <a:pt x="378" y="679"/>
                </a:lnTo>
                <a:lnTo>
                  <a:pt x="378" y="679"/>
                </a:lnTo>
                <a:lnTo>
                  <a:pt x="378" y="679"/>
                </a:lnTo>
                <a:lnTo>
                  <a:pt x="378" y="679"/>
                </a:lnTo>
                <a:lnTo>
                  <a:pt x="378" y="679"/>
                </a:lnTo>
                <a:lnTo>
                  <a:pt x="379" y="679"/>
                </a:lnTo>
                <a:lnTo>
                  <a:pt x="379" y="679"/>
                </a:lnTo>
                <a:lnTo>
                  <a:pt x="379" y="679"/>
                </a:lnTo>
                <a:lnTo>
                  <a:pt x="379" y="679"/>
                </a:lnTo>
                <a:lnTo>
                  <a:pt x="379" y="679"/>
                </a:lnTo>
                <a:lnTo>
                  <a:pt x="379" y="679"/>
                </a:lnTo>
                <a:lnTo>
                  <a:pt x="378" y="679"/>
                </a:lnTo>
                <a:lnTo>
                  <a:pt x="378" y="679"/>
                </a:lnTo>
                <a:lnTo>
                  <a:pt x="378" y="679"/>
                </a:lnTo>
                <a:lnTo>
                  <a:pt x="378" y="680"/>
                </a:lnTo>
                <a:lnTo>
                  <a:pt x="378" y="680"/>
                </a:lnTo>
                <a:lnTo>
                  <a:pt x="378" y="680"/>
                </a:lnTo>
                <a:lnTo>
                  <a:pt x="378" y="680"/>
                </a:lnTo>
                <a:lnTo>
                  <a:pt x="378" y="680"/>
                </a:lnTo>
                <a:lnTo>
                  <a:pt x="378" y="680"/>
                </a:lnTo>
                <a:lnTo>
                  <a:pt x="379" y="680"/>
                </a:lnTo>
                <a:lnTo>
                  <a:pt x="379" y="680"/>
                </a:lnTo>
                <a:lnTo>
                  <a:pt x="378" y="680"/>
                </a:lnTo>
                <a:lnTo>
                  <a:pt x="378" y="680"/>
                </a:lnTo>
                <a:lnTo>
                  <a:pt x="378" y="681"/>
                </a:lnTo>
                <a:lnTo>
                  <a:pt x="378" y="681"/>
                </a:lnTo>
                <a:lnTo>
                  <a:pt x="378" y="681"/>
                </a:lnTo>
                <a:lnTo>
                  <a:pt x="378" y="681"/>
                </a:lnTo>
                <a:lnTo>
                  <a:pt x="378" y="681"/>
                </a:lnTo>
                <a:lnTo>
                  <a:pt x="378" y="681"/>
                </a:lnTo>
                <a:lnTo>
                  <a:pt x="378" y="681"/>
                </a:lnTo>
                <a:lnTo>
                  <a:pt x="378" y="682"/>
                </a:lnTo>
                <a:lnTo>
                  <a:pt x="377" y="682"/>
                </a:lnTo>
                <a:lnTo>
                  <a:pt x="377" y="682"/>
                </a:lnTo>
                <a:lnTo>
                  <a:pt x="378" y="682"/>
                </a:lnTo>
                <a:lnTo>
                  <a:pt x="378" y="682"/>
                </a:lnTo>
                <a:lnTo>
                  <a:pt x="378" y="682"/>
                </a:lnTo>
                <a:lnTo>
                  <a:pt x="378" y="682"/>
                </a:lnTo>
                <a:lnTo>
                  <a:pt x="378" y="682"/>
                </a:lnTo>
                <a:lnTo>
                  <a:pt x="378" y="682"/>
                </a:lnTo>
                <a:lnTo>
                  <a:pt x="378" y="682"/>
                </a:lnTo>
                <a:lnTo>
                  <a:pt x="378" y="682"/>
                </a:lnTo>
                <a:lnTo>
                  <a:pt x="378" y="682"/>
                </a:lnTo>
                <a:lnTo>
                  <a:pt x="378" y="682"/>
                </a:lnTo>
                <a:lnTo>
                  <a:pt x="378" y="682"/>
                </a:lnTo>
                <a:lnTo>
                  <a:pt x="378" y="682"/>
                </a:lnTo>
                <a:lnTo>
                  <a:pt x="378" y="682"/>
                </a:lnTo>
                <a:lnTo>
                  <a:pt x="378" y="683"/>
                </a:lnTo>
                <a:lnTo>
                  <a:pt x="378" y="683"/>
                </a:lnTo>
                <a:lnTo>
                  <a:pt x="378" y="683"/>
                </a:lnTo>
                <a:lnTo>
                  <a:pt x="378" y="683"/>
                </a:lnTo>
                <a:lnTo>
                  <a:pt x="379" y="683"/>
                </a:lnTo>
                <a:lnTo>
                  <a:pt x="379" y="683"/>
                </a:lnTo>
                <a:lnTo>
                  <a:pt x="379" y="683"/>
                </a:lnTo>
                <a:lnTo>
                  <a:pt x="379" y="683"/>
                </a:lnTo>
                <a:lnTo>
                  <a:pt x="379" y="683"/>
                </a:lnTo>
                <a:lnTo>
                  <a:pt x="379" y="683"/>
                </a:lnTo>
                <a:lnTo>
                  <a:pt x="379" y="683"/>
                </a:lnTo>
                <a:lnTo>
                  <a:pt x="379" y="683"/>
                </a:lnTo>
                <a:lnTo>
                  <a:pt x="379" y="683"/>
                </a:lnTo>
                <a:lnTo>
                  <a:pt x="379" y="683"/>
                </a:lnTo>
                <a:lnTo>
                  <a:pt x="379" y="683"/>
                </a:lnTo>
                <a:lnTo>
                  <a:pt x="379" y="683"/>
                </a:lnTo>
                <a:lnTo>
                  <a:pt x="379" y="683"/>
                </a:lnTo>
                <a:lnTo>
                  <a:pt x="379" y="683"/>
                </a:lnTo>
                <a:lnTo>
                  <a:pt x="379" y="683"/>
                </a:lnTo>
                <a:lnTo>
                  <a:pt x="378" y="683"/>
                </a:lnTo>
                <a:lnTo>
                  <a:pt x="378" y="683"/>
                </a:lnTo>
                <a:lnTo>
                  <a:pt x="378" y="683"/>
                </a:lnTo>
                <a:lnTo>
                  <a:pt x="378" y="683"/>
                </a:lnTo>
                <a:lnTo>
                  <a:pt x="378" y="683"/>
                </a:lnTo>
                <a:lnTo>
                  <a:pt x="378" y="684"/>
                </a:lnTo>
                <a:lnTo>
                  <a:pt x="378" y="684"/>
                </a:lnTo>
                <a:lnTo>
                  <a:pt x="378" y="684"/>
                </a:lnTo>
                <a:lnTo>
                  <a:pt x="379" y="684"/>
                </a:lnTo>
                <a:lnTo>
                  <a:pt x="379" y="684"/>
                </a:lnTo>
                <a:lnTo>
                  <a:pt x="379" y="684"/>
                </a:lnTo>
                <a:lnTo>
                  <a:pt x="379" y="684"/>
                </a:lnTo>
                <a:lnTo>
                  <a:pt x="379" y="684"/>
                </a:lnTo>
                <a:lnTo>
                  <a:pt x="379" y="684"/>
                </a:lnTo>
                <a:lnTo>
                  <a:pt x="379" y="684"/>
                </a:lnTo>
                <a:lnTo>
                  <a:pt x="379" y="684"/>
                </a:lnTo>
                <a:lnTo>
                  <a:pt x="379" y="684"/>
                </a:lnTo>
                <a:lnTo>
                  <a:pt x="379" y="684"/>
                </a:lnTo>
                <a:lnTo>
                  <a:pt x="379" y="684"/>
                </a:lnTo>
                <a:lnTo>
                  <a:pt x="379" y="684"/>
                </a:lnTo>
                <a:lnTo>
                  <a:pt x="379" y="684"/>
                </a:lnTo>
                <a:lnTo>
                  <a:pt x="379" y="685"/>
                </a:lnTo>
                <a:lnTo>
                  <a:pt x="379" y="685"/>
                </a:lnTo>
                <a:lnTo>
                  <a:pt x="379" y="685"/>
                </a:lnTo>
                <a:lnTo>
                  <a:pt x="379" y="685"/>
                </a:lnTo>
                <a:lnTo>
                  <a:pt x="379" y="685"/>
                </a:lnTo>
                <a:lnTo>
                  <a:pt x="379" y="685"/>
                </a:lnTo>
                <a:lnTo>
                  <a:pt x="379" y="685"/>
                </a:lnTo>
                <a:lnTo>
                  <a:pt x="379" y="685"/>
                </a:lnTo>
                <a:lnTo>
                  <a:pt x="379" y="685"/>
                </a:lnTo>
                <a:lnTo>
                  <a:pt x="379" y="685"/>
                </a:lnTo>
                <a:lnTo>
                  <a:pt x="379" y="685"/>
                </a:lnTo>
                <a:lnTo>
                  <a:pt x="379" y="685"/>
                </a:lnTo>
                <a:lnTo>
                  <a:pt x="379" y="685"/>
                </a:lnTo>
                <a:lnTo>
                  <a:pt x="379" y="685"/>
                </a:lnTo>
                <a:lnTo>
                  <a:pt x="379" y="686"/>
                </a:lnTo>
                <a:lnTo>
                  <a:pt x="379" y="686"/>
                </a:lnTo>
                <a:lnTo>
                  <a:pt x="379" y="686"/>
                </a:lnTo>
                <a:lnTo>
                  <a:pt x="379" y="686"/>
                </a:lnTo>
                <a:lnTo>
                  <a:pt x="379" y="686"/>
                </a:lnTo>
                <a:lnTo>
                  <a:pt x="380" y="686"/>
                </a:lnTo>
                <a:lnTo>
                  <a:pt x="380" y="686"/>
                </a:lnTo>
                <a:lnTo>
                  <a:pt x="379" y="686"/>
                </a:lnTo>
                <a:lnTo>
                  <a:pt x="379" y="686"/>
                </a:lnTo>
                <a:lnTo>
                  <a:pt x="379" y="686"/>
                </a:lnTo>
                <a:lnTo>
                  <a:pt x="379" y="686"/>
                </a:lnTo>
                <a:lnTo>
                  <a:pt x="379" y="686"/>
                </a:lnTo>
                <a:lnTo>
                  <a:pt x="379" y="686"/>
                </a:lnTo>
                <a:lnTo>
                  <a:pt x="379" y="686"/>
                </a:lnTo>
                <a:lnTo>
                  <a:pt x="379" y="686"/>
                </a:lnTo>
                <a:lnTo>
                  <a:pt x="379" y="686"/>
                </a:lnTo>
                <a:lnTo>
                  <a:pt x="379" y="686"/>
                </a:lnTo>
                <a:lnTo>
                  <a:pt x="379" y="686"/>
                </a:lnTo>
                <a:lnTo>
                  <a:pt x="379" y="686"/>
                </a:lnTo>
                <a:lnTo>
                  <a:pt x="378" y="686"/>
                </a:lnTo>
                <a:lnTo>
                  <a:pt x="378" y="686"/>
                </a:lnTo>
                <a:lnTo>
                  <a:pt x="378" y="686"/>
                </a:lnTo>
                <a:lnTo>
                  <a:pt x="378" y="687"/>
                </a:lnTo>
                <a:lnTo>
                  <a:pt x="379" y="687"/>
                </a:lnTo>
                <a:lnTo>
                  <a:pt x="379" y="687"/>
                </a:lnTo>
                <a:lnTo>
                  <a:pt x="379" y="687"/>
                </a:lnTo>
                <a:lnTo>
                  <a:pt x="379" y="687"/>
                </a:lnTo>
                <a:lnTo>
                  <a:pt x="379" y="687"/>
                </a:lnTo>
                <a:lnTo>
                  <a:pt x="379" y="687"/>
                </a:lnTo>
                <a:lnTo>
                  <a:pt x="379" y="687"/>
                </a:lnTo>
                <a:lnTo>
                  <a:pt x="379" y="687"/>
                </a:lnTo>
                <a:lnTo>
                  <a:pt x="379" y="688"/>
                </a:lnTo>
                <a:lnTo>
                  <a:pt x="379" y="688"/>
                </a:lnTo>
                <a:lnTo>
                  <a:pt x="379" y="688"/>
                </a:lnTo>
                <a:lnTo>
                  <a:pt x="379" y="688"/>
                </a:lnTo>
                <a:lnTo>
                  <a:pt x="379" y="688"/>
                </a:lnTo>
                <a:lnTo>
                  <a:pt x="379" y="688"/>
                </a:lnTo>
                <a:lnTo>
                  <a:pt x="379" y="688"/>
                </a:lnTo>
                <a:lnTo>
                  <a:pt x="378" y="688"/>
                </a:lnTo>
                <a:lnTo>
                  <a:pt x="378" y="688"/>
                </a:lnTo>
                <a:lnTo>
                  <a:pt x="378" y="688"/>
                </a:lnTo>
                <a:lnTo>
                  <a:pt x="378" y="688"/>
                </a:lnTo>
                <a:lnTo>
                  <a:pt x="378" y="688"/>
                </a:lnTo>
                <a:lnTo>
                  <a:pt x="378" y="688"/>
                </a:lnTo>
                <a:lnTo>
                  <a:pt x="378" y="688"/>
                </a:lnTo>
                <a:lnTo>
                  <a:pt x="378" y="689"/>
                </a:lnTo>
                <a:lnTo>
                  <a:pt x="378" y="689"/>
                </a:lnTo>
                <a:lnTo>
                  <a:pt x="378" y="689"/>
                </a:lnTo>
                <a:lnTo>
                  <a:pt x="378" y="689"/>
                </a:lnTo>
                <a:lnTo>
                  <a:pt x="378" y="689"/>
                </a:lnTo>
                <a:lnTo>
                  <a:pt x="378" y="689"/>
                </a:lnTo>
                <a:lnTo>
                  <a:pt x="378" y="689"/>
                </a:lnTo>
                <a:lnTo>
                  <a:pt x="378" y="689"/>
                </a:lnTo>
                <a:lnTo>
                  <a:pt x="378" y="689"/>
                </a:lnTo>
                <a:lnTo>
                  <a:pt x="378" y="689"/>
                </a:lnTo>
                <a:lnTo>
                  <a:pt x="378" y="689"/>
                </a:lnTo>
                <a:lnTo>
                  <a:pt x="378" y="689"/>
                </a:lnTo>
                <a:lnTo>
                  <a:pt x="378" y="690"/>
                </a:lnTo>
                <a:lnTo>
                  <a:pt x="378" y="690"/>
                </a:lnTo>
                <a:lnTo>
                  <a:pt x="378" y="690"/>
                </a:lnTo>
                <a:lnTo>
                  <a:pt x="378" y="690"/>
                </a:lnTo>
                <a:lnTo>
                  <a:pt x="378" y="690"/>
                </a:lnTo>
                <a:lnTo>
                  <a:pt x="378" y="690"/>
                </a:lnTo>
                <a:lnTo>
                  <a:pt x="378" y="690"/>
                </a:lnTo>
                <a:lnTo>
                  <a:pt x="378" y="690"/>
                </a:lnTo>
                <a:lnTo>
                  <a:pt x="378" y="690"/>
                </a:lnTo>
                <a:lnTo>
                  <a:pt x="378" y="690"/>
                </a:lnTo>
                <a:lnTo>
                  <a:pt x="378" y="690"/>
                </a:lnTo>
                <a:lnTo>
                  <a:pt x="378" y="691"/>
                </a:lnTo>
                <a:lnTo>
                  <a:pt x="378" y="691"/>
                </a:lnTo>
                <a:lnTo>
                  <a:pt x="378" y="691"/>
                </a:lnTo>
                <a:lnTo>
                  <a:pt x="379" y="691"/>
                </a:lnTo>
                <a:lnTo>
                  <a:pt x="379" y="691"/>
                </a:lnTo>
                <a:lnTo>
                  <a:pt x="379" y="691"/>
                </a:lnTo>
                <a:lnTo>
                  <a:pt x="379" y="691"/>
                </a:lnTo>
                <a:lnTo>
                  <a:pt x="379" y="691"/>
                </a:lnTo>
                <a:lnTo>
                  <a:pt x="379" y="691"/>
                </a:lnTo>
                <a:lnTo>
                  <a:pt x="379" y="691"/>
                </a:lnTo>
                <a:lnTo>
                  <a:pt x="379" y="691"/>
                </a:lnTo>
                <a:lnTo>
                  <a:pt x="379" y="691"/>
                </a:lnTo>
                <a:lnTo>
                  <a:pt x="379" y="691"/>
                </a:lnTo>
                <a:lnTo>
                  <a:pt x="379" y="691"/>
                </a:lnTo>
                <a:lnTo>
                  <a:pt x="379" y="691"/>
                </a:lnTo>
                <a:lnTo>
                  <a:pt x="379" y="691"/>
                </a:lnTo>
                <a:lnTo>
                  <a:pt x="378" y="691"/>
                </a:lnTo>
                <a:lnTo>
                  <a:pt x="378" y="691"/>
                </a:lnTo>
                <a:lnTo>
                  <a:pt x="378" y="692"/>
                </a:lnTo>
                <a:lnTo>
                  <a:pt x="379" y="692"/>
                </a:lnTo>
                <a:lnTo>
                  <a:pt x="379" y="692"/>
                </a:lnTo>
                <a:lnTo>
                  <a:pt x="379" y="692"/>
                </a:lnTo>
                <a:lnTo>
                  <a:pt x="379" y="692"/>
                </a:lnTo>
                <a:lnTo>
                  <a:pt x="379" y="692"/>
                </a:lnTo>
                <a:lnTo>
                  <a:pt x="379" y="692"/>
                </a:lnTo>
                <a:lnTo>
                  <a:pt x="379" y="692"/>
                </a:lnTo>
                <a:lnTo>
                  <a:pt x="379" y="692"/>
                </a:lnTo>
                <a:lnTo>
                  <a:pt x="379" y="692"/>
                </a:lnTo>
                <a:lnTo>
                  <a:pt x="379" y="692"/>
                </a:lnTo>
                <a:lnTo>
                  <a:pt x="379" y="692"/>
                </a:lnTo>
                <a:lnTo>
                  <a:pt x="379" y="692"/>
                </a:lnTo>
                <a:lnTo>
                  <a:pt x="379" y="692"/>
                </a:lnTo>
                <a:lnTo>
                  <a:pt x="379" y="692"/>
                </a:lnTo>
                <a:lnTo>
                  <a:pt x="379" y="692"/>
                </a:lnTo>
                <a:lnTo>
                  <a:pt x="379" y="692"/>
                </a:lnTo>
                <a:lnTo>
                  <a:pt x="379" y="692"/>
                </a:lnTo>
                <a:lnTo>
                  <a:pt x="379" y="693"/>
                </a:lnTo>
                <a:lnTo>
                  <a:pt x="379" y="693"/>
                </a:lnTo>
                <a:lnTo>
                  <a:pt x="379" y="693"/>
                </a:lnTo>
                <a:lnTo>
                  <a:pt x="379" y="693"/>
                </a:lnTo>
                <a:lnTo>
                  <a:pt x="379" y="693"/>
                </a:lnTo>
                <a:lnTo>
                  <a:pt x="379" y="693"/>
                </a:lnTo>
                <a:lnTo>
                  <a:pt x="379" y="693"/>
                </a:lnTo>
                <a:lnTo>
                  <a:pt x="379" y="693"/>
                </a:lnTo>
                <a:lnTo>
                  <a:pt x="379" y="693"/>
                </a:lnTo>
                <a:lnTo>
                  <a:pt x="379" y="693"/>
                </a:lnTo>
                <a:lnTo>
                  <a:pt x="379" y="693"/>
                </a:lnTo>
                <a:lnTo>
                  <a:pt x="379" y="693"/>
                </a:lnTo>
                <a:lnTo>
                  <a:pt x="378" y="693"/>
                </a:lnTo>
                <a:lnTo>
                  <a:pt x="378" y="693"/>
                </a:lnTo>
                <a:lnTo>
                  <a:pt x="378" y="693"/>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5"/>
                </a:lnTo>
                <a:lnTo>
                  <a:pt x="379" y="695"/>
                </a:lnTo>
                <a:lnTo>
                  <a:pt x="379" y="695"/>
                </a:lnTo>
                <a:lnTo>
                  <a:pt x="379" y="695"/>
                </a:lnTo>
                <a:lnTo>
                  <a:pt x="379" y="695"/>
                </a:lnTo>
                <a:lnTo>
                  <a:pt x="379" y="695"/>
                </a:lnTo>
                <a:lnTo>
                  <a:pt x="379" y="695"/>
                </a:lnTo>
                <a:lnTo>
                  <a:pt x="379" y="695"/>
                </a:lnTo>
                <a:lnTo>
                  <a:pt x="379" y="695"/>
                </a:lnTo>
                <a:lnTo>
                  <a:pt x="379" y="695"/>
                </a:lnTo>
                <a:lnTo>
                  <a:pt x="379" y="695"/>
                </a:lnTo>
                <a:lnTo>
                  <a:pt x="379" y="695"/>
                </a:lnTo>
                <a:lnTo>
                  <a:pt x="379" y="696"/>
                </a:lnTo>
                <a:lnTo>
                  <a:pt x="379" y="696"/>
                </a:lnTo>
                <a:lnTo>
                  <a:pt x="379" y="696"/>
                </a:lnTo>
                <a:lnTo>
                  <a:pt x="379" y="696"/>
                </a:lnTo>
                <a:lnTo>
                  <a:pt x="379" y="696"/>
                </a:lnTo>
                <a:lnTo>
                  <a:pt x="379" y="696"/>
                </a:lnTo>
                <a:lnTo>
                  <a:pt x="379" y="696"/>
                </a:lnTo>
                <a:lnTo>
                  <a:pt x="379" y="697"/>
                </a:lnTo>
                <a:lnTo>
                  <a:pt x="379" y="697"/>
                </a:lnTo>
                <a:lnTo>
                  <a:pt x="379" y="697"/>
                </a:lnTo>
                <a:lnTo>
                  <a:pt x="379" y="697"/>
                </a:lnTo>
                <a:lnTo>
                  <a:pt x="379" y="697"/>
                </a:lnTo>
                <a:lnTo>
                  <a:pt x="379" y="697"/>
                </a:lnTo>
                <a:lnTo>
                  <a:pt x="379" y="697"/>
                </a:lnTo>
                <a:lnTo>
                  <a:pt x="378" y="697"/>
                </a:lnTo>
                <a:lnTo>
                  <a:pt x="378" y="697"/>
                </a:lnTo>
                <a:lnTo>
                  <a:pt x="378" y="698"/>
                </a:lnTo>
                <a:lnTo>
                  <a:pt x="379" y="698"/>
                </a:lnTo>
                <a:lnTo>
                  <a:pt x="379" y="698"/>
                </a:lnTo>
                <a:lnTo>
                  <a:pt x="379" y="698"/>
                </a:lnTo>
                <a:lnTo>
                  <a:pt x="379" y="698"/>
                </a:lnTo>
                <a:lnTo>
                  <a:pt x="379" y="698"/>
                </a:lnTo>
                <a:lnTo>
                  <a:pt x="379" y="698"/>
                </a:lnTo>
                <a:lnTo>
                  <a:pt x="379" y="698"/>
                </a:lnTo>
                <a:lnTo>
                  <a:pt x="379" y="698"/>
                </a:lnTo>
                <a:lnTo>
                  <a:pt x="378" y="698"/>
                </a:lnTo>
                <a:lnTo>
                  <a:pt x="378" y="698"/>
                </a:lnTo>
                <a:lnTo>
                  <a:pt x="378" y="698"/>
                </a:lnTo>
                <a:lnTo>
                  <a:pt x="378" y="698"/>
                </a:lnTo>
                <a:lnTo>
                  <a:pt x="378" y="698"/>
                </a:lnTo>
                <a:lnTo>
                  <a:pt x="378" y="698"/>
                </a:lnTo>
                <a:lnTo>
                  <a:pt x="378" y="699"/>
                </a:lnTo>
                <a:lnTo>
                  <a:pt x="378" y="699"/>
                </a:lnTo>
                <a:lnTo>
                  <a:pt x="378" y="699"/>
                </a:lnTo>
                <a:lnTo>
                  <a:pt x="378" y="699"/>
                </a:lnTo>
                <a:lnTo>
                  <a:pt x="378" y="698"/>
                </a:lnTo>
                <a:lnTo>
                  <a:pt x="378" y="698"/>
                </a:lnTo>
                <a:lnTo>
                  <a:pt x="378" y="698"/>
                </a:lnTo>
                <a:lnTo>
                  <a:pt x="378" y="698"/>
                </a:lnTo>
                <a:lnTo>
                  <a:pt x="378" y="698"/>
                </a:lnTo>
                <a:lnTo>
                  <a:pt x="378" y="699"/>
                </a:lnTo>
                <a:lnTo>
                  <a:pt x="378" y="699"/>
                </a:lnTo>
                <a:lnTo>
                  <a:pt x="378" y="699"/>
                </a:lnTo>
                <a:lnTo>
                  <a:pt x="378" y="699"/>
                </a:lnTo>
                <a:lnTo>
                  <a:pt x="378" y="699"/>
                </a:lnTo>
                <a:lnTo>
                  <a:pt x="378" y="699"/>
                </a:lnTo>
                <a:lnTo>
                  <a:pt x="378" y="699"/>
                </a:lnTo>
                <a:lnTo>
                  <a:pt x="378" y="699"/>
                </a:lnTo>
                <a:lnTo>
                  <a:pt x="378" y="699"/>
                </a:lnTo>
                <a:lnTo>
                  <a:pt x="378" y="699"/>
                </a:lnTo>
                <a:lnTo>
                  <a:pt x="378" y="700"/>
                </a:lnTo>
                <a:lnTo>
                  <a:pt x="378" y="700"/>
                </a:lnTo>
                <a:lnTo>
                  <a:pt x="378" y="700"/>
                </a:lnTo>
                <a:lnTo>
                  <a:pt x="378" y="700"/>
                </a:lnTo>
                <a:lnTo>
                  <a:pt x="378" y="700"/>
                </a:lnTo>
                <a:lnTo>
                  <a:pt x="378" y="700"/>
                </a:lnTo>
                <a:lnTo>
                  <a:pt x="378" y="700"/>
                </a:lnTo>
                <a:lnTo>
                  <a:pt x="378" y="701"/>
                </a:lnTo>
                <a:lnTo>
                  <a:pt x="378" y="701"/>
                </a:lnTo>
                <a:lnTo>
                  <a:pt x="378" y="701"/>
                </a:lnTo>
                <a:lnTo>
                  <a:pt x="378" y="701"/>
                </a:lnTo>
                <a:lnTo>
                  <a:pt x="378" y="701"/>
                </a:lnTo>
                <a:lnTo>
                  <a:pt x="379" y="701"/>
                </a:lnTo>
                <a:lnTo>
                  <a:pt x="379" y="701"/>
                </a:lnTo>
                <a:lnTo>
                  <a:pt x="379" y="701"/>
                </a:lnTo>
                <a:lnTo>
                  <a:pt x="379" y="702"/>
                </a:lnTo>
                <a:lnTo>
                  <a:pt x="379" y="702"/>
                </a:lnTo>
                <a:lnTo>
                  <a:pt x="379" y="702"/>
                </a:lnTo>
                <a:lnTo>
                  <a:pt x="379" y="702"/>
                </a:lnTo>
                <a:lnTo>
                  <a:pt x="379" y="702"/>
                </a:lnTo>
                <a:lnTo>
                  <a:pt x="378" y="702"/>
                </a:lnTo>
                <a:lnTo>
                  <a:pt x="378" y="702"/>
                </a:lnTo>
                <a:lnTo>
                  <a:pt x="378" y="702"/>
                </a:lnTo>
                <a:lnTo>
                  <a:pt x="378" y="702"/>
                </a:lnTo>
                <a:lnTo>
                  <a:pt x="378" y="702"/>
                </a:lnTo>
                <a:lnTo>
                  <a:pt x="378" y="701"/>
                </a:lnTo>
                <a:lnTo>
                  <a:pt x="378" y="701"/>
                </a:lnTo>
                <a:lnTo>
                  <a:pt x="378" y="701"/>
                </a:lnTo>
                <a:lnTo>
                  <a:pt x="378" y="702"/>
                </a:lnTo>
                <a:lnTo>
                  <a:pt x="378" y="702"/>
                </a:lnTo>
                <a:lnTo>
                  <a:pt x="378" y="702"/>
                </a:lnTo>
                <a:lnTo>
                  <a:pt x="378" y="702"/>
                </a:lnTo>
                <a:lnTo>
                  <a:pt x="378" y="702"/>
                </a:lnTo>
                <a:lnTo>
                  <a:pt x="378" y="702"/>
                </a:lnTo>
                <a:lnTo>
                  <a:pt x="378" y="702"/>
                </a:lnTo>
                <a:lnTo>
                  <a:pt x="378" y="702"/>
                </a:lnTo>
                <a:lnTo>
                  <a:pt x="378" y="702"/>
                </a:lnTo>
                <a:lnTo>
                  <a:pt x="378" y="703"/>
                </a:lnTo>
                <a:lnTo>
                  <a:pt x="378" y="703"/>
                </a:lnTo>
                <a:lnTo>
                  <a:pt x="377" y="703"/>
                </a:lnTo>
                <a:lnTo>
                  <a:pt x="377" y="703"/>
                </a:lnTo>
                <a:lnTo>
                  <a:pt x="377" y="703"/>
                </a:lnTo>
                <a:lnTo>
                  <a:pt x="377" y="703"/>
                </a:lnTo>
                <a:lnTo>
                  <a:pt x="377" y="703"/>
                </a:lnTo>
                <a:lnTo>
                  <a:pt x="377" y="703"/>
                </a:lnTo>
                <a:lnTo>
                  <a:pt x="377" y="703"/>
                </a:lnTo>
                <a:lnTo>
                  <a:pt x="377" y="703"/>
                </a:lnTo>
                <a:lnTo>
                  <a:pt x="377" y="704"/>
                </a:lnTo>
                <a:lnTo>
                  <a:pt x="377" y="704"/>
                </a:lnTo>
                <a:lnTo>
                  <a:pt x="377" y="704"/>
                </a:lnTo>
                <a:lnTo>
                  <a:pt x="377" y="704"/>
                </a:lnTo>
                <a:lnTo>
                  <a:pt x="377" y="704"/>
                </a:lnTo>
                <a:lnTo>
                  <a:pt x="377" y="704"/>
                </a:lnTo>
                <a:lnTo>
                  <a:pt x="377" y="704"/>
                </a:lnTo>
                <a:lnTo>
                  <a:pt x="377" y="704"/>
                </a:lnTo>
                <a:lnTo>
                  <a:pt x="377" y="704"/>
                </a:lnTo>
                <a:lnTo>
                  <a:pt x="377" y="704"/>
                </a:lnTo>
                <a:lnTo>
                  <a:pt x="377" y="704"/>
                </a:lnTo>
                <a:lnTo>
                  <a:pt x="377" y="704"/>
                </a:lnTo>
                <a:lnTo>
                  <a:pt x="377" y="705"/>
                </a:lnTo>
                <a:lnTo>
                  <a:pt x="377" y="705"/>
                </a:lnTo>
                <a:lnTo>
                  <a:pt x="377" y="705"/>
                </a:lnTo>
                <a:lnTo>
                  <a:pt x="377" y="705"/>
                </a:lnTo>
                <a:lnTo>
                  <a:pt x="377" y="705"/>
                </a:lnTo>
                <a:lnTo>
                  <a:pt x="377" y="705"/>
                </a:lnTo>
                <a:lnTo>
                  <a:pt x="377" y="705"/>
                </a:lnTo>
                <a:lnTo>
                  <a:pt x="377" y="705"/>
                </a:lnTo>
                <a:lnTo>
                  <a:pt x="377" y="705"/>
                </a:lnTo>
                <a:lnTo>
                  <a:pt x="377" y="705"/>
                </a:lnTo>
                <a:lnTo>
                  <a:pt x="377" y="705"/>
                </a:lnTo>
                <a:lnTo>
                  <a:pt x="377" y="705"/>
                </a:lnTo>
                <a:lnTo>
                  <a:pt x="377" y="705"/>
                </a:lnTo>
                <a:lnTo>
                  <a:pt x="378" y="705"/>
                </a:lnTo>
                <a:lnTo>
                  <a:pt x="378" y="705"/>
                </a:lnTo>
                <a:lnTo>
                  <a:pt x="378" y="705"/>
                </a:lnTo>
                <a:lnTo>
                  <a:pt x="378" y="705"/>
                </a:lnTo>
                <a:lnTo>
                  <a:pt x="378" y="705"/>
                </a:lnTo>
                <a:lnTo>
                  <a:pt x="378" y="705"/>
                </a:lnTo>
                <a:lnTo>
                  <a:pt x="378" y="705"/>
                </a:lnTo>
                <a:lnTo>
                  <a:pt x="378" y="705"/>
                </a:lnTo>
                <a:lnTo>
                  <a:pt x="378" y="705"/>
                </a:lnTo>
                <a:lnTo>
                  <a:pt x="378" y="705"/>
                </a:lnTo>
                <a:lnTo>
                  <a:pt x="378" y="706"/>
                </a:lnTo>
                <a:lnTo>
                  <a:pt x="378" y="706"/>
                </a:lnTo>
                <a:lnTo>
                  <a:pt x="378" y="706"/>
                </a:lnTo>
                <a:lnTo>
                  <a:pt x="378" y="706"/>
                </a:lnTo>
                <a:lnTo>
                  <a:pt x="378" y="706"/>
                </a:lnTo>
                <a:lnTo>
                  <a:pt x="378" y="706"/>
                </a:lnTo>
                <a:lnTo>
                  <a:pt x="378" y="706"/>
                </a:lnTo>
                <a:lnTo>
                  <a:pt x="377" y="706"/>
                </a:lnTo>
                <a:lnTo>
                  <a:pt x="377" y="706"/>
                </a:lnTo>
                <a:lnTo>
                  <a:pt x="377" y="706"/>
                </a:lnTo>
                <a:lnTo>
                  <a:pt x="377" y="706"/>
                </a:lnTo>
                <a:lnTo>
                  <a:pt x="377" y="706"/>
                </a:lnTo>
                <a:lnTo>
                  <a:pt x="377" y="706"/>
                </a:lnTo>
                <a:lnTo>
                  <a:pt x="377" y="706"/>
                </a:lnTo>
                <a:lnTo>
                  <a:pt x="376" y="707"/>
                </a:lnTo>
                <a:lnTo>
                  <a:pt x="376" y="707"/>
                </a:lnTo>
                <a:lnTo>
                  <a:pt x="376" y="707"/>
                </a:lnTo>
                <a:lnTo>
                  <a:pt x="376" y="707"/>
                </a:lnTo>
                <a:lnTo>
                  <a:pt x="376" y="707"/>
                </a:lnTo>
                <a:lnTo>
                  <a:pt x="376" y="707"/>
                </a:lnTo>
                <a:lnTo>
                  <a:pt x="376" y="707"/>
                </a:lnTo>
                <a:lnTo>
                  <a:pt x="376" y="707"/>
                </a:lnTo>
                <a:lnTo>
                  <a:pt x="376" y="707"/>
                </a:lnTo>
                <a:lnTo>
                  <a:pt x="376" y="707"/>
                </a:lnTo>
                <a:lnTo>
                  <a:pt x="376" y="707"/>
                </a:lnTo>
                <a:lnTo>
                  <a:pt x="376" y="707"/>
                </a:lnTo>
                <a:lnTo>
                  <a:pt x="376" y="707"/>
                </a:lnTo>
                <a:lnTo>
                  <a:pt x="375" y="707"/>
                </a:lnTo>
                <a:lnTo>
                  <a:pt x="375" y="707"/>
                </a:lnTo>
                <a:lnTo>
                  <a:pt x="375" y="707"/>
                </a:lnTo>
                <a:lnTo>
                  <a:pt x="375" y="707"/>
                </a:lnTo>
                <a:lnTo>
                  <a:pt x="375" y="708"/>
                </a:lnTo>
                <a:lnTo>
                  <a:pt x="375" y="708"/>
                </a:lnTo>
                <a:lnTo>
                  <a:pt x="376" y="708"/>
                </a:lnTo>
                <a:lnTo>
                  <a:pt x="376" y="708"/>
                </a:lnTo>
                <a:lnTo>
                  <a:pt x="376" y="708"/>
                </a:lnTo>
                <a:lnTo>
                  <a:pt x="376" y="708"/>
                </a:lnTo>
                <a:lnTo>
                  <a:pt x="376" y="708"/>
                </a:lnTo>
                <a:lnTo>
                  <a:pt x="376" y="708"/>
                </a:lnTo>
                <a:lnTo>
                  <a:pt x="376" y="708"/>
                </a:lnTo>
                <a:lnTo>
                  <a:pt x="376" y="708"/>
                </a:lnTo>
                <a:lnTo>
                  <a:pt x="376" y="708"/>
                </a:lnTo>
                <a:lnTo>
                  <a:pt x="376" y="708"/>
                </a:lnTo>
                <a:lnTo>
                  <a:pt x="376" y="708"/>
                </a:lnTo>
                <a:lnTo>
                  <a:pt x="376" y="709"/>
                </a:lnTo>
                <a:lnTo>
                  <a:pt x="376" y="709"/>
                </a:lnTo>
                <a:lnTo>
                  <a:pt x="376" y="709"/>
                </a:lnTo>
                <a:lnTo>
                  <a:pt x="376" y="709"/>
                </a:lnTo>
                <a:lnTo>
                  <a:pt x="376" y="709"/>
                </a:lnTo>
                <a:lnTo>
                  <a:pt x="376" y="709"/>
                </a:lnTo>
                <a:lnTo>
                  <a:pt x="376" y="709"/>
                </a:lnTo>
                <a:lnTo>
                  <a:pt x="376" y="709"/>
                </a:lnTo>
                <a:lnTo>
                  <a:pt x="376" y="709"/>
                </a:lnTo>
                <a:lnTo>
                  <a:pt x="376" y="709"/>
                </a:lnTo>
                <a:lnTo>
                  <a:pt x="376" y="709"/>
                </a:lnTo>
                <a:lnTo>
                  <a:pt x="376" y="709"/>
                </a:lnTo>
                <a:lnTo>
                  <a:pt x="376" y="709"/>
                </a:lnTo>
                <a:lnTo>
                  <a:pt x="376" y="709"/>
                </a:lnTo>
                <a:lnTo>
                  <a:pt x="376" y="709"/>
                </a:lnTo>
                <a:lnTo>
                  <a:pt x="376" y="709"/>
                </a:lnTo>
                <a:lnTo>
                  <a:pt x="376" y="709"/>
                </a:lnTo>
                <a:lnTo>
                  <a:pt x="376" y="710"/>
                </a:lnTo>
                <a:lnTo>
                  <a:pt x="376" y="710"/>
                </a:lnTo>
                <a:lnTo>
                  <a:pt x="376" y="710"/>
                </a:lnTo>
                <a:lnTo>
                  <a:pt x="376" y="710"/>
                </a:lnTo>
                <a:lnTo>
                  <a:pt x="376" y="710"/>
                </a:lnTo>
                <a:lnTo>
                  <a:pt x="376" y="710"/>
                </a:lnTo>
                <a:lnTo>
                  <a:pt x="376" y="710"/>
                </a:lnTo>
                <a:lnTo>
                  <a:pt x="376" y="710"/>
                </a:lnTo>
                <a:lnTo>
                  <a:pt x="376" y="711"/>
                </a:lnTo>
                <a:lnTo>
                  <a:pt x="376" y="711"/>
                </a:lnTo>
                <a:lnTo>
                  <a:pt x="376" y="711"/>
                </a:lnTo>
                <a:lnTo>
                  <a:pt x="375" y="711"/>
                </a:lnTo>
                <a:lnTo>
                  <a:pt x="375" y="711"/>
                </a:lnTo>
                <a:lnTo>
                  <a:pt x="375" y="711"/>
                </a:lnTo>
                <a:lnTo>
                  <a:pt x="375" y="711"/>
                </a:lnTo>
                <a:lnTo>
                  <a:pt x="375" y="711"/>
                </a:lnTo>
                <a:lnTo>
                  <a:pt x="375" y="711"/>
                </a:lnTo>
                <a:lnTo>
                  <a:pt x="375" y="711"/>
                </a:lnTo>
                <a:lnTo>
                  <a:pt x="375" y="712"/>
                </a:lnTo>
                <a:lnTo>
                  <a:pt x="375" y="712"/>
                </a:lnTo>
                <a:lnTo>
                  <a:pt x="375" y="712"/>
                </a:lnTo>
                <a:lnTo>
                  <a:pt x="375" y="712"/>
                </a:lnTo>
                <a:lnTo>
                  <a:pt x="375" y="712"/>
                </a:lnTo>
                <a:lnTo>
                  <a:pt x="376" y="712"/>
                </a:lnTo>
                <a:lnTo>
                  <a:pt x="376" y="712"/>
                </a:lnTo>
                <a:lnTo>
                  <a:pt x="376" y="712"/>
                </a:lnTo>
                <a:lnTo>
                  <a:pt x="376" y="712"/>
                </a:lnTo>
                <a:lnTo>
                  <a:pt x="376" y="712"/>
                </a:lnTo>
                <a:lnTo>
                  <a:pt x="376" y="712"/>
                </a:lnTo>
                <a:lnTo>
                  <a:pt x="376" y="712"/>
                </a:lnTo>
                <a:lnTo>
                  <a:pt x="376" y="713"/>
                </a:lnTo>
                <a:lnTo>
                  <a:pt x="376" y="713"/>
                </a:lnTo>
                <a:lnTo>
                  <a:pt x="376" y="713"/>
                </a:lnTo>
                <a:lnTo>
                  <a:pt x="376" y="713"/>
                </a:lnTo>
                <a:lnTo>
                  <a:pt x="376" y="713"/>
                </a:lnTo>
                <a:lnTo>
                  <a:pt x="376" y="713"/>
                </a:lnTo>
                <a:lnTo>
                  <a:pt x="376" y="713"/>
                </a:lnTo>
                <a:lnTo>
                  <a:pt x="375" y="713"/>
                </a:lnTo>
                <a:lnTo>
                  <a:pt x="375" y="713"/>
                </a:lnTo>
                <a:lnTo>
                  <a:pt x="375" y="713"/>
                </a:lnTo>
                <a:lnTo>
                  <a:pt x="375" y="713"/>
                </a:lnTo>
                <a:lnTo>
                  <a:pt x="375" y="713"/>
                </a:lnTo>
                <a:lnTo>
                  <a:pt x="375" y="713"/>
                </a:lnTo>
                <a:lnTo>
                  <a:pt x="375" y="713"/>
                </a:lnTo>
                <a:lnTo>
                  <a:pt x="375" y="713"/>
                </a:lnTo>
                <a:lnTo>
                  <a:pt x="375" y="713"/>
                </a:lnTo>
                <a:lnTo>
                  <a:pt x="375" y="713"/>
                </a:lnTo>
                <a:lnTo>
                  <a:pt x="375" y="713"/>
                </a:lnTo>
                <a:lnTo>
                  <a:pt x="375" y="713"/>
                </a:lnTo>
                <a:lnTo>
                  <a:pt x="374" y="713"/>
                </a:lnTo>
                <a:lnTo>
                  <a:pt x="374" y="713"/>
                </a:lnTo>
                <a:lnTo>
                  <a:pt x="374" y="713"/>
                </a:lnTo>
                <a:lnTo>
                  <a:pt x="375" y="713"/>
                </a:lnTo>
                <a:lnTo>
                  <a:pt x="375" y="713"/>
                </a:lnTo>
                <a:lnTo>
                  <a:pt x="375" y="713"/>
                </a:lnTo>
                <a:lnTo>
                  <a:pt x="375" y="713"/>
                </a:lnTo>
                <a:lnTo>
                  <a:pt x="375" y="713"/>
                </a:lnTo>
                <a:lnTo>
                  <a:pt x="375" y="713"/>
                </a:lnTo>
                <a:lnTo>
                  <a:pt x="375" y="713"/>
                </a:lnTo>
                <a:lnTo>
                  <a:pt x="375" y="714"/>
                </a:lnTo>
                <a:lnTo>
                  <a:pt x="375" y="714"/>
                </a:lnTo>
                <a:lnTo>
                  <a:pt x="375" y="714"/>
                </a:lnTo>
                <a:lnTo>
                  <a:pt x="375" y="714"/>
                </a:lnTo>
                <a:lnTo>
                  <a:pt x="375" y="714"/>
                </a:lnTo>
                <a:lnTo>
                  <a:pt x="375" y="714"/>
                </a:lnTo>
                <a:lnTo>
                  <a:pt x="376" y="714"/>
                </a:lnTo>
                <a:lnTo>
                  <a:pt x="376" y="714"/>
                </a:lnTo>
                <a:lnTo>
                  <a:pt x="376" y="714"/>
                </a:lnTo>
                <a:lnTo>
                  <a:pt x="376" y="714"/>
                </a:lnTo>
                <a:lnTo>
                  <a:pt x="376" y="714"/>
                </a:lnTo>
                <a:lnTo>
                  <a:pt x="376" y="714"/>
                </a:lnTo>
                <a:lnTo>
                  <a:pt x="376" y="714"/>
                </a:lnTo>
                <a:lnTo>
                  <a:pt x="376" y="714"/>
                </a:lnTo>
                <a:lnTo>
                  <a:pt x="376" y="714"/>
                </a:lnTo>
                <a:lnTo>
                  <a:pt x="376" y="714"/>
                </a:lnTo>
                <a:lnTo>
                  <a:pt x="376" y="714"/>
                </a:lnTo>
                <a:lnTo>
                  <a:pt x="376" y="715"/>
                </a:lnTo>
                <a:lnTo>
                  <a:pt x="376" y="715"/>
                </a:lnTo>
                <a:lnTo>
                  <a:pt x="376" y="715"/>
                </a:lnTo>
                <a:lnTo>
                  <a:pt x="376" y="715"/>
                </a:lnTo>
                <a:lnTo>
                  <a:pt x="376" y="715"/>
                </a:lnTo>
                <a:lnTo>
                  <a:pt x="376" y="715"/>
                </a:lnTo>
                <a:lnTo>
                  <a:pt x="375" y="715"/>
                </a:lnTo>
                <a:lnTo>
                  <a:pt x="375" y="715"/>
                </a:lnTo>
                <a:lnTo>
                  <a:pt x="375" y="715"/>
                </a:lnTo>
                <a:lnTo>
                  <a:pt x="375" y="715"/>
                </a:lnTo>
                <a:lnTo>
                  <a:pt x="375" y="715"/>
                </a:lnTo>
                <a:lnTo>
                  <a:pt x="375" y="715"/>
                </a:lnTo>
                <a:lnTo>
                  <a:pt x="375" y="715"/>
                </a:lnTo>
                <a:lnTo>
                  <a:pt x="375" y="715"/>
                </a:lnTo>
                <a:lnTo>
                  <a:pt x="375" y="715"/>
                </a:lnTo>
                <a:lnTo>
                  <a:pt x="375" y="715"/>
                </a:lnTo>
                <a:lnTo>
                  <a:pt x="376" y="715"/>
                </a:lnTo>
                <a:lnTo>
                  <a:pt x="376" y="715"/>
                </a:lnTo>
                <a:lnTo>
                  <a:pt x="376" y="715"/>
                </a:lnTo>
                <a:lnTo>
                  <a:pt x="376" y="716"/>
                </a:lnTo>
                <a:lnTo>
                  <a:pt x="376" y="716"/>
                </a:lnTo>
                <a:lnTo>
                  <a:pt x="376" y="716"/>
                </a:lnTo>
                <a:lnTo>
                  <a:pt x="376" y="716"/>
                </a:lnTo>
                <a:lnTo>
                  <a:pt x="376" y="716"/>
                </a:lnTo>
                <a:lnTo>
                  <a:pt x="376" y="716"/>
                </a:lnTo>
                <a:lnTo>
                  <a:pt x="376" y="716"/>
                </a:lnTo>
                <a:lnTo>
                  <a:pt x="376" y="716"/>
                </a:lnTo>
                <a:lnTo>
                  <a:pt x="376" y="716"/>
                </a:lnTo>
                <a:lnTo>
                  <a:pt x="377" y="716"/>
                </a:lnTo>
                <a:lnTo>
                  <a:pt x="377" y="716"/>
                </a:lnTo>
                <a:lnTo>
                  <a:pt x="377" y="717"/>
                </a:lnTo>
                <a:lnTo>
                  <a:pt x="377" y="717"/>
                </a:lnTo>
                <a:lnTo>
                  <a:pt x="377" y="717"/>
                </a:lnTo>
                <a:lnTo>
                  <a:pt x="377" y="717"/>
                </a:lnTo>
                <a:lnTo>
                  <a:pt x="377" y="717"/>
                </a:lnTo>
                <a:lnTo>
                  <a:pt x="377" y="717"/>
                </a:lnTo>
                <a:lnTo>
                  <a:pt x="377" y="717"/>
                </a:lnTo>
                <a:lnTo>
                  <a:pt x="377" y="717"/>
                </a:lnTo>
                <a:lnTo>
                  <a:pt x="377" y="717"/>
                </a:lnTo>
                <a:lnTo>
                  <a:pt x="377" y="717"/>
                </a:lnTo>
                <a:lnTo>
                  <a:pt x="377" y="718"/>
                </a:lnTo>
                <a:lnTo>
                  <a:pt x="377" y="718"/>
                </a:lnTo>
                <a:lnTo>
                  <a:pt x="378" y="718"/>
                </a:lnTo>
                <a:lnTo>
                  <a:pt x="378" y="718"/>
                </a:lnTo>
                <a:lnTo>
                  <a:pt x="378" y="718"/>
                </a:lnTo>
                <a:lnTo>
                  <a:pt x="378" y="718"/>
                </a:lnTo>
                <a:lnTo>
                  <a:pt x="378" y="718"/>
                </a:lnTo>
                <a:lnTo>
                  <a:pt x="378" y="718"/>
                </a:lnTo>
                <a:lnTo>
                  <a:pt x="378" y="718"/>
                </a:lnTo>
                <a:lnTo>
                  <a:pt x="378" y="718"/>
                </a:lnTo>
                <a:lnTo>
                  <a:pt x="378" y="719"/>
                </a:lnTo>
                <a:lnTo>
                  <a:pt x="378" y="719"/>
                </a:lnTo>
                <a:lnTo>
                  <a:pt x="378" y="719"/>
                </a:lnTo>
                <a:lnTo>
                  <a:pt x="378" y="719"/>
                </a:lnTo>
                <a:lnTo>
                  <a:pt x="378" y="719"/>
                </a:lnTo>
                <a:lnTo>
                  <a:pt x="378" y="719"/>
                </a:lnTo>
                <a:lnTo>
                  <a:pt x="378" y="719"/>
                </a:lnTo>
                <a:lnTo>
                  <a:pt x="378" y="719"/>
                </a:lnTo>
                <a:lnTo>
                  <a:pt x="378" y="719"/>
                </a:lnTo>
                <a:lnTo>
                  <a:pt x="379" y="718"/>
                </a:lnTo>
                <a:lnTo>
                  <a:pt x="379" y="718"/>
                </a:lnTo>
                <a:lnTo>
                  <a:pt x="379" y="718"/>
                </a:lnTo>
                <a:lnTo>
                  <a:pt x="379" y="719"/>
                </a:lnTo>
                <a:lnTo>
                  <a:pt x="379" y="719"/>
                </a:lnTo>
                <a:lnTo>
                  <a:pt x="379" y="719"/>
                </a:lnTo>
                <a:lnTo>
                  <a:pt x="379" y="719"/>
                </a:lnTo>
                <a:lnTo>
                  <a:pt x="379" y="719"/>
                </a:lnTo>
                <a:lnTo>
                  <a:pt x="379" y="719"/>
                </a:lnTo>
                <a:lnTo>
                  <a:pt x="379" y="719"/>
                </a:lnTo>
                <a:lnTo>
                  <a:pt x="379" y="719"/>
                </a:lnTo>
                <a:lnTo>
                  <a:pt x="379" y="719"/>
                </a:lnTo>
                <a:lnTo>
                  <a:pt x="379" y="719"/>
                </a:lnTo>
                <a:lnTo>
                  <a:pt x="379" y="720"/>
                </a:lnTo>
                <a:lnTo>
                  <a:pt x="379" y="720"/>
                </a:lnTo>
                <a:lnTo>
                  <a:pt x="379" y="720"/>
                </a:lnTo>
                <a:lnTo>
                  <a:pt x="379" y="720"/>
                </a:lnTo>
                <a:lnTo>
                  <a:pt x="379" y="720"/>
                </a:lnTo>
                <a:lnTo>
                  <a:pt x="379" y="720"/>
                </a:lnTo>
                <a:lnTo>
                  <a:pt x="379" y="720"/>
                </a:lnTo>
                <a:lnTo>
                  <a:pt x="379" y="720"/>
                </a:lnTo>
                <a:lnTo>
                  <a:pt x="379" y="720"/>
                </a:lnTo>
                <a:lnTo>
                  <a:pt x="379" y="720"/>
                </a:lnTo>
                <a:lnTo>
                  <a:pt x="379" y="720"/>
                </a:lnTo>
                <a:lnTo>
                  <a:pt x="379" y="720"/>
                </a:lnTo>
                <a:lnTo>
                  <a:pt x="379" y="721"/>
                </a:lnTo>
                <a:lnTo>
                  <a:pt x="380" y="721"/>
                </a:lnTo>
                <a:lnTo>
                  <a:pt x="380" y="721"/>
                </a:lnTo>
                <a:lnTo>
                  <a:pt x="380" y="721"/>
                </a:lnTo>
                <a:lnTo>
                  <a:pt x="380" y="721"/>
                </a:lnTo>
                <a:lnTo>
                  <a:pt x="380" y="721"/>
                </a:lnTo>
                <a:lnTo>
                  <a:pt x="380" y="721"/>
                </a:lnTo>
                <a:lnTo>
                  <a:pt x="380" y="721"/>
                </a:lnTo>
                <a:lnTo>
                  <a:pt x="380" y="721"/>
                </a:lnTo>
                <a:lnTo>
                  <a:pt x="380" y="721"/>
                </a:lnTo>
                <a:lnTo>
                  <a:pt x="380" y="722"/>
                </a:lnTo>
                <a:lnTo>
                  <a:pt x="380" y="722"/>
                </a:lnTo>
                <a:lnTo>
                  <a:pt x="380" y="722"/>
                </a:lnTo>
                <a:lnTo>
                  <a:pt x="380" y="722"/>
                </a:lnTo>
                <a:lnTo>
                  <a:pt x="380" y="722"/>
                </a:lnTo>
                <a:lnTo>
                  <a:pt x="380" y="722"/>
                </a:lnTo>
                <a:lnTo>
                  <a:pt x="380" y="723"/>
                </a:lnTo>
                <a:lnTo>
                  <a:pt x="380" y="723"/>
                </a:lnTo>
                <a:lnTo>
                  <a:pt x="380" y="723"/>
                </a:lnTo>
                <a:lnTo>
                  <a:pt x="380" y="723"/>
                </a:lnTo>
                <a:lnTo>
                  <a:pt x="380" y="724"/>
                </a:lnTo>
                <a:lnTo>
                  <a:pt x="380" y="724"/>
                </a:lnTo>
                <a:lnTo>
                  <a:pt x="381" y="724"/>
                </a:lnTo>
                <a:lnTo>
                  <a:pt x="381" y="724"/>
                </a:lnTo>
                <a:lnTo>
                  <a:pt x="381" y="725"/>
                </a:lnTo>
                <a:lnTo>
                  <a:pt x="381" y="725"/>
                </a:lnTo>
                <a:lnTo>
                  <a:pt x="381" y="725"/>
                </a:lnTo>
                <a:lnTo>
                  <a:pt x="381" y="725"/>
                </a:lnTo>
                <a:lnTo>
                  <a:pt x="381" y="725"/>
                </a:lnTo>
                <a:lnTo>
                  <a:pt x="381" y="725"/>
                </a:lnTo>
                <a:lnTo>
                  <a:pt x="381" y="725"/>
                </a:lnTo>
                <a:lnTo>
                  <a:pt x="381" y="725"/>
                </a:lnTo>
                <a:lnTo>
                  <a:pt x="381" y="725"/>
                </a:lnTo>
                <a:lnTo>
                  <a:pt x="381" y="725"/>
                </a:lnTo>
                <a:lnTo>
                  <a:pt x="381" y="725"/>
                </a:lnTo>
                <a:lnTo>
                  <a:pt x="382" y="725"/>
                </a:lnTo>
                <a:lnTo>
                  <a:pt x="382" y="725"/>
                </a:lnTo>
                <a:lnTo>
                  <a:pt x="382" y="725"/>
                </a:lnTo>
                <a:lnTo>
                  <a:pt x="382" y="726"/>
                </a:lnTo>
                <a:lnTo>
                  <a:pt x="382" y="726"/>
                </a:lnTo>
                <a:lnTo>
                  <a:pt x="381" y="726"/>
                </a:lnTo>
                <a:lnTo>
                  <a:pt x="381" y="726"/>
                </a:lnTo>
                <a:lnTo>
                  <a:pt x="381" y="726"/>
                </a:lnTo>
                <a:lnTo>
                  <a:pt x="382" y="726"/>
                </a:lnTo>
                <a:lnTo>
                  <a:pt x="382" y="726"/>
                </a:lnTo>
                <a:lnTo>
                  <a:pt x="382" y="726"/>
                </a:lnTo>
                <a:lnTo>
                  <a:pt x="382" y="726"/>
                </a:lnTo>
                <a:lnTo>
                  <a:pt x="382" y="726"/>
                </a:lnTo>
                <a:lnTo>
                  <a:pt x="382" y="726"/>
                </a:lnTo>
                <a:lnTo>
                  <a:pt x="382" y="726"/>
                </a:lnTo>
                <a:lnTo>
                  <a:pt x="382" y="727"/>
                </a:lnTo>
                <a:lnTo>
                  <a:pt x="382" y="727"/>
                </a:lnTo>
                <a:lnTo>
                  <a:pt x="382" y="727"/>
                </a:lnTo>
                <a:lnTo>
                  <a:pt x="382" y="727"/>
                </a:lnTo>
                <a:lnTo>
                  <a:pt x="382" y="727"/>
                </a:lnTo>
                <a:lnTo>
                  <a:pt x="382" y="727"/>
                </a:lnTo>
                <a:lnTo>
                  <a:pt x="382" y="727"/>
                </a:lnTo>
                <a:lnTo>
                  <a:pt x="382" y="728"/>
                </a:lnTo>
                <a:lnTo>
                  <a:pt x="382" y="728"/>
                </a:lnTo>
                <a:lnTo>
                  <a:pt x="382" y="728"/>
                </a:lnTo>
                <a:lnTo>
                  <a:pt x="382" y="728"/>
                </a:lnTo>
                <a:lnTo>
                  <a:pt x="383" y="728"/>
                </a:lnTo>
                <a:lnTo>
                  <a:pt x="383" y="729"/>
                </a:lnTo>
                <a:lnTo>
                  <a:pt x="383" y="729"/>
                </a:lnTo>
                <a:lnTo>
                  <a:pt x="383" y="729"/>
                </a:lnTo>
                <a:lnTo>
                  <a:pt x="383" y="729"/>
                </a:lnTo>
                <a:lnTo>
                  <a:pt x="383" y="729"/>
                </a:lnTo>
                <a:lnTo>
                  <a:pt x="383" y="729"/>
                </a:lnTo>
                <a:lnTo>
                  <a:pt x="383" y="730"/>
                </a:lnTo>
                <a:lnTo>
                  <a:pt x="383" y="730"/>
                </a:lnTo>
                <a:lnTo>
                  <a:pt x="383" y="730"/>
                </a:lnTo>
                <a:lnTo>
                  <a:pt x="383" y="730"/>
                </a:lnTo>
                <a:lnTo>
                  <a:pt x="383" y="730"/>
                </a:lnTo>
                <a:lnTo>
                  <a:pt x="383" y="730"/>
                </a:lnTo>
                <a:lnTo>
                  <a:pt x="383" y="731"/>
                </a:lnTo>
                <a:lnTo>
                  <a:pt x="383" y="731"/>
                </a:lnTo>
                <a:lnTo>
                  <a:pt x="383" y="731"/>
                </a:lnTo>
                <a:lnTo>
                  <a:pt x="383" y="731"/>
                </a:lnTo>
                <a:lnTo>
                  <a:pt x="383" y="731"/>
                </a:lnTo>
                <a:lnTo>
                  <a:pt x="383" y="732"/>
                </a:lnTo>
                <a:lnTo>
                  <a:pt x="383" y="732"/>
                </a:lnTo>
                <a:lnTo>
                  <a:pt x="383" y="732"/>
                </a:lnTo>
                <a:lnTo>
                  <a:pt x="383" y="732"/>
                </a:lnTo>
                <a:lnTo>
                  <a:pt x="383" y="732"/>
                </a:lnTo>
                <a:lnTo>
                  <a:pt x="383" y="732"/>
                </a:lnTo>
                <a:lnTo>
                  <a:pt x="383" y="733"/>
                </a:lnTo>
                <a:lnTo>
                  <a:pt x="383" y="733"/>
                </a:lnTo>
                <a:lnTo>
                  <a:pt x="383" y="733"/>
                </a:lnTo>
                <a:lnTo>
                  <a:pt x="383" y="733"/>
                </a:lnTo>
                <a:lnTo>
                  <a:pt x="383" y="733"/>
                </a:lnTo>
                <a:lnTo>
                  <a:pt x="383" y="733"/>
                </a:lnTo>
                <a:lnTo>
                  <a:pt x="383" y="733"/>
                </a:lnTo>
                <a:lnTo>
                  <a:pt x="383" y="734"/>
                </a:lnTo>
                <a:lnTo>
                  <a:pt x="383" y="734"/>
                </a:lnTo>
                <a:lnTo>
                  <a:pt x="383" y="734"/>
                </a:lnTo>
                <a:lnTo>
                  <a:pt x="383" y="734"/>
                </a:lnTo>
                <a:lnTo>
                  <a:pt x="383" y="734"/>
                </a:lnTo>
                <a:lnTo>
                  <a:pt x="383" y="735"/>
                </a:lnTo>
                <a:lnTo>
                  <a:pt x="383" y="735"/>
                </a:lnTo>
                <a:lnTo>
                  <a:pt x="383" y="735"/>
                </a:lnTo>
                <a:lnTo>
                  <a:pt x="383" y="735"/>
                </a:lnTo>
                <a:lnTo>
                  <a:pt x="383" y="735"/>
                </a:lnTo>
                <a:lnTo>
                  <a:pt x="383" y="735"/>
                </a:lnTo>
                <a:lnTo>
                  <a:pt x="383" y="735"/>
                </a:lnTo>
                <a:lnTo>
                  <a:pt x="384" y="735"/>
                </a:lnTo>
                <a:lnTo>
                  <a:pt x="384" y="736"/>
                </a:lnTo>
                <a:lnTo>
                  <a:pt x="384" y="736"/>
                </a:lnTo>
                <a:lnTo>
                  <a:pt x="384" y="736"/>
                </a:lnTo>
                <a:lnTo>
                  <a:pt x="384" y="736"/>
                </a:lnTo>
                <a:lnTo>
                  <a:pt x="384" y="736"/>
                </a:lnTo>
                <a:lnTo>
                  <a:pt x="384" y="736"/>
                </a:lnTo>
                <a:lnTo>
                  <a:pt x="384" y="737"/>
                </a:lnTo>
                <a:lnTo>
                  <a:pt x="384" y="737"/>
                </a:lnTo>
                <a:lnTo>
                  <a:pt x="384" y="737"/>
                </a:lnTo>
                <a:lnTo>
                  <a:pt x="384" y="737"/>
                </a:lnTo>
                <a:lnTo>
                  <a:pt x="384" y="738"/>
                </a:lnTo>
                <a:lnTo>
                  <a:pt x="384" y="738"/>
                </a:lnTo>
                <a:lnTo>
                  <a:pt x="384" y="738"/>
                </a:lnTo>
                <a:lnTo>
                  <a:pt x="384" y="738"/>
                </a:lnTo>
                <a:lnTo>
                  <a:pt x="384" y="738"/>
                </a:lnTo>
                <a:lnTo>
                  <a:pt x="384" y="739"/>
                </a:lnTo>
                <a:lnTo>
                  <a:pt x="384" y="739"/>
                </a:lnTo>
                <a:lnTo>
                  <a:pt x="384" y="739"/>
                </a:lnTo>
                <a:lnTo>
                  <a:pt x="384" y="739"/>
                </a:lnTo>
                <a:lnTo>
                  <a:pt x="384" y="739"/>
                </a:lnTo>
                <a:lnTo>
                  <a:pt x="384" y="739"/>
                </a:lnTo>
                <a:lnTo>
                  <a:pt x="384" y="739"/>
                </a:lnTo>
                <a:lnTo>
                  <a:pt x="384" y="740"/>
                </a:lnTo>
                <a:lnTo>
                  <a:pt x="384" y="740"/>
                </a:lnTo>
                <a:lnTo>
                  <a:pt x="384" y="740"/>
                </a:lnTo>
                <a:lnTo>
                  <a:pt x="384" y="740"/>
                </a:lnTo>
                <a:lnTo>
                  <a:pt x="384" y="740"/>
                </a:lnTo>
                <a:lnTo>
                  <a:pt x="384" y="740"/>
                </a:lnTo>
                <a:lnTo>
                  <a:pt x="384" y="741"/>
                </a:lnTo>
                <a:lnTo>
                  <a:pt x="384" y="741"/>
                </a:lnTo>
                <a:lnTo>
                  <a:pt x="384" y="741"/>
                </a:lnTo>
                <a:lnTo>
                  <a:pt x="384" y="741"/>
                </a:lnTo>
                <a:lnTo>
                  <a:pt x="384" y="741"/>
                </a:lnTo>
                <a:lnTo>
                  <a:pt x="384" y="741"/>
                </a:lnTo>
                <a:lnTo>
                  <a:pt x="384" y="742"/>
                </a:lnTo>
                <a:lnTo>
                  <a:pt x="384" y="742"/>
                </a:lnTo>
                <a:lnTo>
                  <a:pt x="384" y="742"/>
                </a:lnTo>
                <a:lnTo>
                  <a:pt x="384" y="742"/>
                </a:lnTo>
                <a:lnTo>
                  <a:pt x="384" y="743"/>
                </a:lnTo>
                <a:lnTo>
                  <a:pt x="384" y="743"/>
                </a:lnTo>
                <a:lnTo>
                  <a:pt x="384" y="743"/>
                </a:lnTo>
                <a:lnTo>
                  <a:pt x="384" y="743"/>
                </a:lnTo>
                <a:lnTo>
                  <a:pt x="384" y="744"/>
                </a:lnTo>
                <a:lnTo>
                  <a:pt x="384" y="744"/>
                </a:lnTo>
                <a:lnTo>
                  <a:pt x="384" y="744"/>
                </a:lnTo>
                <a:lnTo>
                  <a:pt x="384" y="744"/>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4"/>
                </a:lnTo>
                <a:lnTo>
                  <a:pt x="384" y="744"/>
                </a:lnTo>
                <a:lnTo>
                  <a:pt x="384" y="744"/>
                </a:lnTo>
                <a:lnTo>
                  <a:pt x="384" y="744"/>
                </a:lnTo>
                <a:lnTo>
                  <a:pt x="384" y="744"/>
                </a:lnTo>
                <a:lnTo>
                  <a:pt x="384" y="744"/>
                </a:lnTo>
                <a:lnTo>
                  <a:pt x="383" y="745"/>
                </a:lnTo>
                <a:lnTo>
                  <a:pt x="383" y="745"/>
                </a:lnTo>
                <a:lnTo>
                  <a:pt x="383" y="745"/>
                </a:lnTo>
                <a:lnTo>
                  <a:pt x="383" y="745"/>
                </a:lnTo>
                <a:lnTo>
                  <a:pt x="383" y="745"/>
                </a:lnTo>
                <a:lnTo>
                  <a:pt x="383" y="745"/>
                </a:lnTo>
                <a:lnTo>
                  <a:pt x="383" y="745"/>
                </a:lnTo>
                <a:lnTo>
                  <a:pt x="383" y="745"/>
                </a:lnTo>
                <a:lnTo>
                  <a:pt x="383" y="745"/>
                </a:lnTo>
                <a:lnTo>
                  <a:pt x="383" y="745"/>
                </a:lnTo>
                <a:lnTo>
                  <a:pt x="383" y="745"/>
                </a:lnTo>
                <a:lnTo>
                  <a:pt x="383" y="745"/>
                </a:lnTo>
                <a:lnTo>
                  <a:pt x="383" y="745"/>
                </a:lnTo>
                <a:lnTo>
                  <a:pt x="383" y="745"/>
                </a:lnTo>
                <a:lnTo>
                  <a:pt x="383" y="745"/>
                </a:lnTo>
                <a:lnTo>
                  <a:pt x="383" y="745"/>
                </a:lnTo>
                <a:lnTo>
                  <a:pt x="383"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1" y="745"/>
                </a:lnTo>
                <a:lnTo>
                  <a:pt x="381" y="746"/>
                </a:lnTo>
                <a:lnTo>
                  <a:pt x="381" y="746"/>
                </a:lnTo>
                <a:lnTo>
                  <a:pt x="381" y="746"/>
                </a:lnTo>
                <a:lnTo>
                  <a:pt x="381" y="746"/>
                </a:lnTo>
                <a:lnTo>
                  <a:pt x="381" y="746"/>
                </a:lnTo>
                <a:lnTo>
                  <a:pt x="381" y="746"/>
                </a:lnTo>
                <a:lnTo>
                  <a:pt x="381" y="746"/>
                </a:lnTo>
                <a:lnTo>
                  <a:pt x="381" y="747"/>
                </a:lnTo>
                <a:lnTo>
                  <a:pt x="381" y="747"/>
                </a:lnTo>
                <a:lnTo>
                  <a:pt x="381" y="747"/>
                </a:lnTo>
                <a:lnTo>
                  <a:pt x="381" y="747"/>
                </a:lnTo>
                <a:lnTo>
                  <a:pt x="381" y="747"/>
                </a:lnTo>
                <a:lnTo>
                  <a:pt x="381" y="747"/>
                </a:lnTo>
                <a:lnTo>
                  <a:pt x="381" y="747"/>
                </a:lnTo>
                <a:lnTo>
                  <a:pt x="381" y="747"/>
                </a:lnTo>
                <a:lnTo>
                  <a:pt x="381" y="747"/>
                </a:lnTo>
                <a:lnTo>
                  <a:pt x="381" y="747"/>
                </a:lnTo>
                <a:lnTo>
                  <a:pt x="381" y="747"/>
                </a:lnTo>
                <a:lnTo>
                  <a:pt x="381" y="748"/>
                </a:lnTo>
                <a:lnTo>
                  <a:pt x="381" y="748"/>
                </a:lnTo>
                <a:lnTo>
                  <a:pt x="381" y="748"/>
                </a:lnTo>
                <a:lnTo>
                  <a:pt x="381" y="748"/>
                </a:lnTo>
                <a:lnTo>
                  <a:pt x="381" y="748"/>
                </a:lnTo>
                <a:lnTo>
                  <a:pt x="381" y="748"/>
                </a:lnTo>
                <a:lnTo>
                  <a:pt x="381" y="748"/>
                </a:lnTo>
                <a:lnTo>
                  <a:pt x="380" y="748"/>
                </a:lnTo>
                <a:lnTo>
                  <a:pt x="380" y="749"/>
                </a:lnTo>
                <a:lnTo>
                  <a:pt x="380" y="749"/>
                </a:lnTo>
                <a:lnTo>
                  <a:pt x="380" y="749"/>
                </a:lnTo>
                <a:lnTo>
                  <a:pt x="380" y="749"/>
                </a:lnTo>
                <a:lnTo>
                  <a:pt x="380" y="749"/>
                </a:lnTo>
                <a:lnTo>
                  <a:pt x="380" y="749"/>
                </a:lnTo>
                <a:lnTo>
                  <a:pt x="380" y="749"/>
                </a:lnTo>
                <a:lnTo>
                  <a:pt x="380" y="749"/>
                </a:lnTo>
                <a:lnTo>
                  <a:pt x="380" y="749"/>
                </a:lnTo>
                <a:lnTo>
                  <a:pt x="380" y="749"/>
                </a:lnTo>
                <a:lnTo>
                  <a:pt x="380" y="749"/>
                </a:lnTo>
                <a:lnTo>
                  <a:pt x="380" y="749"/>
                </a:lnTo>
                <a:lnTo>
                  <a:pt x="380" y="749"/>
                </a:lnTo>
                <a:lnTo>
                  <a:pt x="379" y="749"/>
                </a:lnTo>
                <a:lnTo>
                  <a:pt x="379" y="749"/>
                </a:lnTo>
                <a:lnTo>
                  <a:pt x="379" y="749"/>
                </a:lnTo>
                <a:lnTo>
                  <a:pt x="379" y="749"/>
                </a:lnTo>
                <a:lnTo>
                  <a:pt x="379" y="749"/>
                </a:lnTo>
                <a:lnTo>
                  <a:pt x="379" y="749"/>
                </a:lnTo>
                <a:lnTo>
                  <a:pt x="379" y="749"/>
                </a:lnTo>
                <a:lnTo>
                  <a:pt x="378" y="749"/>
                </a:lnTo>
                <a:lnTo>
                  <a:pt x="378" y="749"/>
                </a:lnTo>
                <a:lnTo>
                  <a:pt x="378" y="749"/>
                </a:lnTo>
                <a:lnTo>
                  <a:pt x="378" y="749"/>
                </a:lnTo>
                <a:lnTo>
                  <a:pt x="378" y="749"/>
                </a:lnTo>
                <a:lnTo>
                  <a:pt x="378" y="749"/>
                </a:lnTo>
                <a:lnTo>
                  <a:pt x="378" y="749"/>
                </a:lnTo>
                <a:lnTo>
                  <a:pt x="378" y="749"/>
                </a:lnTo>
                <a:lnTo>
                  <a:pt x="378" y="749"/>
                </a:lnTo>
                <a:lnTo>
                  <a:pt x="378" y="749"/>
                </a:lnTo>
                <a:lnTo>
                  <a:pt x="378" y="749"/>
                </a:lnTo>
                <a:lnTo>
                  <a:pt x="377" y="749"/>
                </a:lnTo>
                <a:lnTo>
                  <a:pt x="377" y="749"/>
                </a:lnTo>
                <a:lnTo>
                  <a:pt x="377" y="749"/>
                </a:lnTo>
                <a:lnTo>
                  <a:pt x="377" y="749"/>
                </a:lnTo>
                <a:lnTo>
                  <a:pt x="377" y="749"/>
                </a:lnTo>
                <a:lnTo>
                  <a:pt x="377" y="750"/>
                </a:lnTo>
                <a:lnTo>
                  <a:pt x="377" y="750"/>
                </a:lnTo>
                <a:lnTo>
                  <a:pt x="377" y="750"/>
                </a:lnTo>
                <a:lnTo>
                  <a:pt x="377" y="750"/>
                </a:lnTo>
                <a:lnTo>
                  <a:pt x="377" y="750"/>
                </a:lnTo>
                <a:lnTo>
                  <a:pt x="377" y="750"/>
                </a:lnTo>
                <a:lnTo>
                  <a:pt x="376" y="750"/>
                </a:lnTo>
                <a:lnTo>
                  <a:pt x="376" y="750"/>
                </a:lnTo>
                <a:lnTo>
                  <a:pt x="376" y="750"/>
                </a:lnTo>
                <a:lnTo>
                  <a:pt x="376" y="750"/>
                </a:lnTo>
                <a:lnTo>
                  <a:pt x="376" y="750"/>
                </a:lnTo>
                <a:lnTo>
                  <a:pt x="376" y="750"/>
                </a:lnTo>
                <a:lnTo>
                  <a:pt x="376" y="750"/>
                </a:lnTo>
                <a:lnTo>
                  <a:pt x="376" y="750"/>
                </a:lnTo>
                <a:lnTo>
                  <a:pt x="376" y="750"/>
                </a:lnTo>
                <a:lnTo>
                  <a:pt x="376" y="750"/>
                </a:lnTo>
                <a:lnTo>
                  <a:pt x="376" y="750"/>
                </a:lnTo>
                <a:lnTo>
                  <a:pt x="376" y="750"/>
                </a:lnTo>
                <a:lnTo>
                  <a:pt x="375" y="750"/>
                </a:lnTo>
                <a:lnTo>
                  <a:pt x="375" y="750"/>
                </a:lnTo>
                <a:lnTo>
                  <a:pt x="375" y="750"/>
                </a:lnTo>
                <a:lnTo>
                  <a:pt x="375" y="750"/>
                </a:lnTo>
                <a:lnTo>
                  <a:pt x="375" y="750"/>
                </a:lnTo>
                <a:lnTo>
                  <a:pt x="375" y="750"/>
                </a:lnTo>
                <a:lnTo>
                  <a:pt x="375" y="750"/>
                </a:lnTo>
                <a:lnTo>
                  <a:pt x="375" y="750"/>
                </a:lnTo>
                <a:lnTo>
                  <a:pt x="375" y="750"/>
                </a:lnTo>
                <a:lnTo>
                  <a:pt x="375" y="750"/>
                </a:lnTo>
                <a:lnTo>
                  <a:pt x="375" y="750"/>
                </a:lnTo>
                <a:lnTo>
                  <a:pt x="375" y="750"/>
                </a:lnTo>
                <a:lnTo>
                  <a:pt x="374" y="750"/>
                </a:lnTo>
                <a:lnTo>
                  <a:pt x="374" y="750"/>
                </a:lnTo>
                <a:lnTo>
                  <a:pt x="374" y="750"/>
                </a:lnTo>
                <a:lnTo>
                  <a:pt x="374" y="750"/>
                </a:lnTo>
                <a:lnTo>
                  <a:pt x="374" y="750"/>
                </a:lnTo>
                <a:lnTo>
                  <a:pt x="374" y="750"/>
                </a:lnTo>
                <a:lnTo>
                  <a:pt x="374" y="750"/>
                </a:lnTo>
                <a:lnTo>
                  <a:pt x="374" y="750"/>
                </a:lnTo>
                <a:lnTo>
                  <a:pt x="374" y="750"/>
                </a:lnTo>
                <a:lnTo>
                  <a:pt x="374" y="751"/>
                </a:lnTo>
                <a:lnTo>
                  <a:pt x="374" y="751"/>
                </a:lnTo>
                <a:lnTo>
                  <a:pt x="374" y="751"/>
                </a:lnTo>
                <a:lnTo>
                  <a:pt x="374" y="751"/>
                </a:lnTo>
                <a:lnTo>
                  <a:pt x="374" y="751"/>
                </a:lnTo>
                <a:lnTo>
                  <a:pt x="373" y="751"/>
                </a:lnTo>
                <a:lnTo>
                  <a:pt x="373" y="751"/>
                </a:lnTo>
                <a:lnTo>
                  <a:pt x="373" y="751"/>
                </a:lnTo>
                <a:lnTo>
                  <a:pt x="373" y="751"/>
                </a:lnTo>
                <a:lnTo>
                  <a:pt x="373" y="751"/>
                </a:lnTo>
                <a:lnTo>
                  <a:pt x="373" y="751"/>
                </a:lnTo>
                <a:lnTo>
                  <a:pt x="373" y="751"/>
                </a:lnTo>
                <a:lnTo>
                  <a:pt x="373" y="751"/>
                </a:lnTo>
                <a:lnTo>
                  <a:pt x="373" y="751"/>
                </a:lnTo>
                <a:lnTo>
                  <a:pt x="373" y="751"/>
                </a:lnTo>
                <a:lnTo>
                  <a:pt x="373" y="751"/>
                </a:lnTo>
                <a:lnTo>
                  <a:pt x="373" y="751"/>
                </a:lnTo>
                <a:lnTo>
                  <a:pt x="373" y="751"/>
                </a:lnTo>
                <a:lnTo>
                  <a:pt x="373" y="751"/>
                </a:lnTo>
                <a:lnTo>
                  <a:pt x="373" y="751"/>
                </a:lnTo>
                <a:lnTo>
                  <a:pt x="373" y="752"/>
                </a:lnTo>
                <a:lnTo>
                  <a:pt x="373" y="752"/>
                </a:lnTo>
                <a:lnTo>
                  <a:pt x="373" y="752"/>
                </a:lnTo>
                <a:lnTo>
                  <a:pt x="373" y="752"/>
                </a:lnTo>
                <a:lnTo>
                  <a:pt x="373" y="752"/>
                </a:lnTo>
                <a:lnTo>
                  <a:pt x="373" y="752"/>
                </a:lnTo>
                <a:lnTo>
                  <a:pt x="373" y="752"/>
                </a:lnTo>
                <a:lnTo>
                  <a:pt x="373" y="752"/>
                </a:lnTo>
                <a:lnTo>
                  <a:pt x="373" y="752"/>
                </a:lnTo>
                <a:lnTo>
                  <a:pt x="373" y="752"/>
                </a:lnTo>
                <a:lnTo>
                  <a:pt x="373" y="752"/>
                </a:lnTo>
                <a:lnTo>
                  <a:pt x="373" y="752"/>
                </a:lnTo>
                <a:lnTo>
                  <a:pt x="373" y="752"/>
                </a:lnTo>
                <a:lnTo>
                  <a:pt x="373" y="752"/>
                </a:lnTo>
                <a:lnTo>
                  <a:pt x="373" y="752"/>
                </a:lnTo>
                <a:lnTo>
                  <a:pt x="372" y="753"/>
                </a:lnTo>
                <a:lnTo>
                  <a:pt x="372" y="753"/>
                </a:lnTo>
                <a:lnTo>
                  <a:pt x="372" y="753"/>
                </a:lnTo>
                <a:lnTo>
                  <a:pt x="372" y="753"/>
                </a:lnTo>
                <a:lnTo>
                  <a:pt x="372" y="753"/>
                </a:lnTo>
                <a:lnTo>
                  <a:pt x="372" y="753"/>
                </a:lnTo>
                <a:lnTo>
                  <a:pt x="372" y="753"/>
                </a:lnTo>
                <a:lnTo>
                  <a:pt x="372" y="753"/>
                </a:lnTo>
                <a:lnTo>
                  <a:pt x="372" y="753"/>
                </a:lnTo>
                <a:lnTo>
                  <a:pt x="372" y="753"/>
                </a:lnTo>
                <a:lnTo>
                  <a:pt x="372" y="753"/>
                </a:lnTo>
                <a:lnTo>
                  <a:pt x="371" y="753"/>
                </a:lnTo>
                <a:lnTo>
                  <a:pt x="371" y="753"/>
                </a:lnTo>
                <a:lnTo>
                  <a:pt x="371" y="753"/>
                </a:lnTo>
                <a:lnTo>
                  <a:pt x="371" y="753"/>
                </a:lnTo>
                <a:lnTo>
                  <a:pt x="371" y="753"/>
                </a:lnTo>
                <a:lnTo>
                  <a:pt x="371" y="753"/>
                </a:lnTo>
                <a:lnTo>
                  <a:pt x="371" y="753"/>
                </a:lnTo>
                <a:lnTo>
                  <a:pt x="371" y="753"/>
                </a:lnTo>
                <a:lnTo>
                  <a:pt x="371" y="753"/>
                </a:lnTo>
                <a:lnTo>
                  <a:pt x="371" y="753"/>
                </a:lnTo>
                <a:lnTo>
                  <a:pt x="371" y="754"/>
                </a:lnTo>
                <a:lnTo>
                  <a:pt x="371" y="754"/>
                </a:lnTo>
                <a:lnTo>
                  <a:pt x="371" y="754"/>
                </a:lnTo>
                <a:lnTo>
                  <a:pt x="371" y="754"/>
                </a:lnTo>
                <a:lnTo>
                  <a:pt x="371" y="754"/>
                </a:lnTo>
                <a:lnTo>
                  <a:pt x="371" y="754"/>
                </a:lnTo>
                <a:lnTo>
                  <a:pt x="371" y="754"/>
                </a:lnTo>
                <a:lnTo>
                  <a:pt x="371" y="754"/>
                </a:lnTo>
                <a:lnTo>
                  <a:pt x="371" y="754"/>
                </a:lnTo>
                <a:lnTo>
                  <a:pt x="371" y="754"/>
                </a:lnTo>
                <a:lnTo>
                  <a:pt x="371" y="754"/>
                </a:lnTo>
                <a:lnTo>
                  <a:pt x="371" y="754"/>
                </a:lnTo>
                <a:lnTo>
                  <a:pt x="370" y="754"/>
                </a:lnTo>
                <a:lnTo>
                  <a:pt x="370" y="754"/>
                </a:lnTo>
                <a:lnTo>
                  <a:pt x="370" y="754"/>
                </a:lnTo>
                <a:lnTo>
                  <a:pt x="370" y="755"/>
                </a:lnTo>
                <a:lnTo>
                  <a:pt x="370" y="755"/>
                </a:lnTo>
                <a:lnTo>
                  <a:pt x="370" y="755"/>
                </a:lnTo>
                <a:lnTo>
                  <a:pt x="370" y="755"/>
                </a:lnTo>
                <a:lnTo>
                  <a:pt x="370" y="755"/>
                </a:lnTo>
                <a:lnTo>
                  <a:pt x="370" y="755"/>
                </a:lnTo>
                <a:lnTo>
                  <a:pt x="370" y="755"/>
                </a:lnTo>
                <a:lnTo>
                  <a:pt x="370" y="755"/>
                </a:lnTo>
                <a:lnTo>
                  <a:pt x="370" y="755"/>
                </a:lnTo>
                <a:lnTo>
                  <a:pt x="370" y="755"/>
                </a:lnTo>
                <a:lnTo>
                  <a:pt x="370" y="755"/>
                </a:lnTo>
                <a:lnTo>
                  <a:pt x="370" y="755"/>
                </a:lnTo>
                <a:lnTo>
                  <a:pt x="370" y="755"/>
                </a:lnTo>
                <a:lnTo>
                  <a:pt x="370" y="756"/>
                </a:lnTo>
                <a:lnTo>
                  <a:pt x="370" y="756"/>
                </a:lnTo>
                <a:lnTo>
                  <a:pt x="370" y="756"/>
                </a:lnTo>
                <a:lnTo>
                  <a:pt x="370" y="756"/>
                </a:lnTo>
                <a:lnTo>
                  <a:pt x="370" y="756"/>
                </a:lnTo>
                <a:lnTo>
                  <a:pt x="370" y="756"/>
                </a:lnTo>
                <a:lnTo>
                  <a:pt x="370" y="756"/>
                </a:lnTo>
                <a:lnTo>
                  <a:pt x="370" y="756"/>
                </a:lnTo>
                <a:lnTo>
                  <a:pt x="370" y="756"/>
                </a:lnTo>
                <a:lnTo>
                  <a:pt x="370" y="756"/>
                </a:lnTo>
                <a:lnTo>
                  <a:pt x="370" y="757"/>
                </a:lnTo>
                <a:lnTo>
                  <a:pt x="370" y="757"/>
                </a:lnTo>
                <a:lnTo>
                  <a:pt x="370" y="757"/>
                </a:lnTo>
                <a:lnTo>
                  <a:pt x="370" y="757"/>
                </a:lnTo>
                <a:lnTo>
                  <a:pt x="370" y="757"/>
                </a:lnTo>
                <a:lnTo>
                  <a:pt x="370" y="757"/>
                </a:lnTo>
                <a:lnTo>
                  <a:pt x="370" y="757"/>
                </a:lnTo>
                <a:lnTo>
                  <a:pt x="369" y="757"/>
                </a:lnTo>
                <a:lnTo>
                  <a:pt x="369" y="757"/>
                </a:lnTo>
                <a:lnTo>
                  <a:pt x="369" y="757"/>
                </a:lnTo>
                <a:lnTo>
                  <a:pt x="369" y="757"/>
                </a:lnTo>
                <a:lnTo>
                  <a:pt x="369" y="757"/>
                </a:lnTo>
                <a:lnTo>
                  <a:pt x="369" y="757"/>
                </a:lnTo>
                <a:lnTo>
                  <a:pt x="369" y="757"/>
                </a:lnTo>
                <a:lnTo>
                  <a:pt x="369" y="757"/>
                </a:lnTo>
                <a:lnTo>
                  <a:pt x="369" y="757"/>
                </a:lnTo>
                <a:lnTo>
                  <a:pt x="369" y="757"/>
                </a:lnTo>
                <a:lnTo>
                  <a:pt x="369" y="757"/>
                </a:lnTo>
                <a:lnTo>
                  <a:pt x="369" y="757"/>
                </a:lnTo>
                <a:lnTo>
                  <a:pt x="369" y="757"/>
                </a:lnTo>
                <a:lnTo>
                  <a:pt x="369" y="757"/>
                </a:lnTo>
                <a:lnTo>
                  <a:pt x="369" y="757"/>
                </a:lnTo>
                <a:lnTo>
                  <a:pt x="369" y="757"/>
                </a:lnTo>
                <a:lnTo>
                  <a:pt x="369" y="757"/>
                </a:lnTo>
                <a:lnTo>
                  <a:pt x="369" y="758"/>
                </a:lnTo>
                <a:lnTo>
                  <a:pt x="369" y="758"/>
                </a:lnTo>
                <a:lnTo>
                  <a:pt x="369"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9"/>
                </a:lnTo>
                <a:lnTo>
                  <a:pt x="368" y="759"/>
                </a:lnTo>
                <a:lnTo>
                  <a:pt x="368" y="759"/>
                </a:lnTo>
                <a:lnTo>
                  <a:pt x="368" y="759"/>
                </a:lnTo>
                <a:lnTo>
                  <a:pt x="368" y="759"/>
                </a:lnTo>
                <a:lnTo>
                  <a:pt x="368" y="759"/>
                </a:lnTo>
                <a:lnTo>
                  <a:pt x="368" y="759"/>
                </a:lnTo>
                <a:lnTo>
                  <a:pt x="368" y="758"/>
                </a:lnTo>
                <a:lnTo>
                  <a:pt x="368" y="758"/>
                </a:lnTo>
                <a:lnTo>
                  <a:pt x="367" y="758"/>
                </a:lnTo>
                <a:lnTo>
                  <a:pt x="367" y="758"/>
                </a:lnTo>
                <a:lnTo>
                  <a:pt x="367" y="758"/>
                </a:lnTo>
                <a:lnTo>
                  <a:pt x="367" y="758"/>
                </a:lnTo>
                <a:lnTo>
                  <a:pt x="367" y="759"/>
                </a:lnTo>
                <a:lnTo>
                  <a:pt x="367" y="759"/>
                </a:lnTo>
                <a:lnTo>
                  <a:pt x="367" y="759"/>
                </a:lnTo>
                <a:lnTo>
                  <a:pt x="367" y="759"/>
                </a:lnTo>
                <a:lnTo>
                  <a:pt x="367" y="759"/>
                </a:lnTo>
                <a:lnTo>
                  <a:pt x="367" y="759"/>
                </a:lnTo>
                <a:lnTo>
                  <a:pt x="367" y="759"/>
                </a:lnTo>
                <a:lnTo>
                  <a:pt x="367" y="759"/>
                </a:lnTo>
                <a:lnTo>
                  <a:pt x="367" y="759"/>
                </a:lnTo>
                <a:lnTo>
                  <a:pt x="367" y="759"/>
                </a:lnTo>
                <a:lnTo>
                  <a:pt x="367" y="759"/>
                </a:lnTo>
                <a:lnTo>
                  <a:pt x="367" y="759"/>
                </a:lnTo>
                <a:lnTo>
                  <a:pt x="367" y="759"/>
                </a:lnTo>
                <a:lnTo>
                  <a:pt x="366" y="759"/>
                </a:lnTo>
                <a:lnTo>
                  <a:pt x="366" y="759"/>
                </a:lnTo>
                <a:lnTo>
                  <a:pt x="366" y="759"/>
                </a:lnTo>
                <a:lnTo>
                  <a:pt x="366" y="759"/>
                </a:lnTo>
                <a:lnTo>
                  <a:pt x="366" y="759"/>
                </a:lnTo>
                <a:lnTo>
                  <a:pt x="366" y="759"/>
                </a:lnTo>
                <a:lnTo>
                  <a:pt x="366" y="760"/>
                </a:lnTo>
                <a:lnTo>
                  <a:pt x="366" y="760"/>
                </a:lnTo>
                <a:lnTo>
                  <a:pt x="366" y="760"/>
                </a:lnTo>
                <a:lnTo>
                  <a:pt x="366" y="760"/>
                </a:lnTo>
                <a:lnTo>
                  <a:pt x="366" y="760"/>
                </a:lnTo>
                <a:lnTo>
                  <a:pt x="366" y="760"/>
                </a:lnTo>
                <a:lnTo>
                  <a:pt x="366" y="760"/>
                </a:lnTo>
                <a:lnTo>
                  <a:pt x="366" y="760"/>
                </a:lnTo>
                <a:lnTo>
                  <a:pt x="366" y="760"/>
                </a:lnTo>
                <a:lnTo>
                  <a:pt x="366" y="760"/>
                </a:lnTo>
                <a:lnTo>
                  <a:pt x="366" y="760"/>
                </a:lnTo>
                <a:lnTo>
                  <a:pt x="366" y="760"/>
                </a:lnTo>
                <a:lnTo>
                  <a:pt x="365" y="760"/>
                </a:lnTo>
                <a:lnTo>
                  <a:pt x="365" y="760"/>
                </a:lnTo>
                <a:lnTo>
                  <a:pt x="365" y="760"/>
                </a:lnTo>
                <a:lnTo>
                  <a:pt x="365" y="760"/>
                </a:lnTo>
                <a:lnTo>
                  <a:pt x="365" y="760"/>
                </a:lnTo>
                <a:lnTo>
                  <a:pt x="365" y="760"/>
                </a:lnTo>
                <a:lnTo>
                  <a:pt x="365" y="760"/>
                </a:lnTo>
                <a:lnTo>
                  <a:pt x="365" y="760"/>
                </a:lnTo>
                <a:lnTo>
                  <a:pt x="365" y="760"/>
                </a:lnTo>
                <a:lnTo>
                  <a:pt x="365" y="761"/>
                </a:lnTo>
                <a:lnTo>
                  <a:pt x="365" y="761"/>
                </a:lnTo>
                <a:lnTo>
                  <a:pt x="365" y="761"/>
                </a:lnTo>
                <a:lnTo>
                  <a:pt x="365" y="761"/>
                </a:lnTo>
                <a:lnTo>
                  <a:pt x="365" y="761"/>
                </a:lnTo>
                <a:lnTo>
                  <a:pt x="365" y="761"/>
                </a:lnTo>
                <a:lnTo>
                  <a:pt x="365" y="761"/>
                </a:lnTo>
                <a:lnTo>
                  <a:pt x="365" y="761"/>
                </a:lnTo>
                <a:lnTo>
                  <a:pt x="365" y="761"/>
                </a:lnTo>
                <a:lnTo>
                  <a:pt x="365" y="761"/>
                </a:lnTo>
                <a:lnTo>
                  <a:pt x="365" y="761"/>
                </a:lnTo>
                <a:lnTo>
                  <a:pt x="365" y="761"/>
                </a:lnTo>
                <a:lnTo>
                  <a:pt x="364" y="761"/>
                </a:lnTo>
                <a:lnTo>
                  <a:pt x="364" y="762"/>
                </a:lnTo>
                <a:lnTo>
                  <a:pt x="363" y="762"/>
                </a:lnTo>
                <a:lnTo>
                  <a:pt x="366" y="767"/>
                </a:lnTo>
                <a:lnTo>
                  <a:pt x="366" y="767"/>
                </a:lnTo>
                <a:lnTo>
                  <a:pt x="366" y="768"/>
                </a:lnTo>
                <a:lnTo>
                  <a:pt x="366" y="768"/>
                </a:lnTo>
                <a:lnTo>
                  <a:pt x="364" y="769"/>
                </a:lnTo>
                <a:lnTo>
                  <a:pt x="363" y="769"/>
                </a:lnTo>
                <a:lnTo>
                  <a:pt x="358" y="771"/>
                </a:lnTo>
                <a:lnTo>
                  <a:pt x="356" y="771"/>
                </a:lnTo>
                <a:lnTo>
                  <a:pt x="352" y="772"/>
                </a:lnTo>
                <a:lnTo>
                  <a:pt x="352" y="772"/>
                </a:lnTo>
                <a:lnTo>
                  <a:pt x="352" y="772"/>
                </a:lnTo>
                <a:lnTo>
                  <a:pt x="351" y="773"/>
                </a:lnTo>
                <a:lnTo>
                  <a:pt x="351" y="773"/>
                </a:lnTo>
                <a:lnTo>
                  <a:pt x="348" y="773"/>
                </a:lnTo>
                <a:lnTo>
                  <a:pt x="346" y="773"/>
                </a:lnTo>
                <a:lnTo>
                  <a:pt x="346" y="773"/>
                </a:lnTo>
                <a:lnTo>
                  <a:pt x="345" y="773"/>
                </a:lnTo>
                <a:lnTo>
                  <a:pt x="343" y="773"/>
                </a:lnTo>
                <a:lnTo>
                  <a:pt x="342" y="773"/>
                </a:lnTo>
                <a:lnTo>
                  <a:pt x="341" y="773"/>
                </a:lnTo>
                <a:lnTo>
                  <a:pt x="341" y="773"/>
                </a:lnTo>
                <a:lnTo>
                  <a:pt x="339" y="773"/>
                </a:lnTo>
                <a:lnTo>
                  <a:pt x="337" y="773"/>
                </a:lnTo>
                <a:lnTo>
                  <a:pt x="336" y="773"/>
                </a:lnTo>
                <a:lnTo>
                  <a:pt x="336" y="773"/>
                </a:lnTo>
                <a:lnTo>
                  <a:pt x="335" y="773"/>
                </a:lnTo>
                <a:lnTo>
                  <a:pt x="334" y="773"/>
                </a:lnTo>
                <a:lnTo>
                  <a:pt x="332" y="773"/>
                </a:lnTo>
                <a:lnTo>
                  <a:pt x="328" y="773"/>
                </a:lnTo>
                <a:lnTo>
                  <a:pt x="324" y="773"/>
                </a:lnTo>
                <a:lnTo>
                  <a:pt x="324" y="773"/>
                </a:lnTo>
                <a:lnTo>
                  <a:pt x="322" y="773"/>
                </a:lnTo>
                <a:lnTo>
                  <a:pt x="321" y="773"/>
                </a:lnTo>
                <a:lnTo>
                  <a:pt x="319" y="773"/>
                </a:lnTo>
                <a:lnTo>
                  <a:pt x="318" y="773"/>
                </a:lnTo>
                <a:lnTo>
                  <a:pt x="317" y="773"/>
                </a:lnTo>
                <a:lnTo>
                  <a:pt x="314" y="773"/>
                </a:lnTo>
                <a:lnTo>
                  <a:pt x="312" y="773"/>
                </a:lnTo>
                <a:lnTo>
                  <a:pt x="312" y="773"/>
                </a:lnTo>
                <a:lnTo>
                  <a:pt x="311" y="773"/>
                </a:lnTo>
                <a:lnTo>
                  <a:pt x="310" y="773"/>
                </a:lnTo>
                <a:lnTo>
                  <a:pt x="309" y="773"/>
                </a:lnTo>
                <a:lnTo>
                  <a:pt x="307" y="773"/>
                </a:lnTo>
                <a:lnTo>
                  <a:pt x="302" y="773"/>
                </a:lnTo>
                <a:lnTo>
                  <a:pt x="300" y="773"/>
                </a:lnTo>
                <a:lnTo>
                  <a:pt x="300" y="773"/>
                </a:lnTo>
                <a:lnTo>
                  <a:pt x="294" y="773"/>
                </a:lnTo>
                <a:lnTo>
                  <a:pt x="294" y="773"/>
                </a:lnTo>
                <a:lnTo>
                  <a:pt x="294" y="772"/>
                </a:lnTo>
                <a:lnTo>
                  <a:pt x="294" y="772"/>
                </a:lnTo>
                <a:lnTo>
                  <a:pt x="294" y="772"/>
                </a:lnTo>
                <a:lnTo>
                  <a:pt x="294" y="772"/>
                </a:lnTo>
                <a:lnTo>
                  <a:pt x="293" y="772"/>
                </a:lnTo>
                <a:lnTo>
                  <a:pt x="292" y="772"/>
                </a:lnTo>
                <a:lnTo>
                  <a:pt x="292" y="772"/>
                </a:lnTo>
                <a:lnTo>
                  <a:pt x="292" y="771"/>
                </a:lnTo>
                <a:lnTo>
                  <a:pt x="291" y="771"/>
                </a:lnTo>
                <a:lnTo>
                  <a:pt x="291" y="771"/>
                </a:lnTo>
                <a:lnTo>
                  <a:pt x="291" y="771"/>
                </a:lnTo>
                <a:lnTo>
                  <a:pt x="291" y="771"/>
                </a:lnTo>
                <a:lnTo>
                  <a:pt x="290" y="770"/>
                </a:lnTo>
                <a:lnTo>
                  <a:pt x="290" y="770"/>
                </a:lnTo>
                <a:lnTo>
                  <a:pt x="290" y="770"/>
                </a:lnTo>
                <a:lnTo>
                  <a:pt x="290" y="770"/>
                </a:lnTo>
                <a:lnTo>
                  <a:pt x="290" y="770"/>
                </a:lnTo>
                <a:lnTo>
                  <a:pt x="290" y="769"/>
                </a:lnTo>
                <a:lnTo>
                  <a:pt x="289" y="769"/>
                </a:lnTo>
                <a:lnTo>
                  <a:pt x="289" y="768"/>
                </a:lnTo>
                <a:lnTo>
                  <a:pt x="288" y="768"/>
                </a:lnTo>
                <a:lnTo>
                  <a:pt x="288" y="768"/>
                </a:lnTo>
                <a:lnTo>
                  <a:pt x="288" y="768"/>
                </a:lnTo>
                <a:lnTo>
                  <a:pt x="287" y="767"/>
                </a:lnTo>
                <a:lnTo>
                  <a:pt x="287" y="767"/>
                </a:lnTo>
                <a:lnTo>
                  <a:pt x="287" y="767"/>
                </a:lnTo>
                <a:lnTo>
                  <a:pt x="287" y="767"/>
                </a:lnTo>
                <a:lnTo>
                  <a:pt x="287" y="767"/>
                </a:lnTo>
                <a:lnTo>
                  <a:pt x="287" y="766"/>
                </a:lnTo>
                <a:lnTo>
                  <a:pt x="286" y="766"/>
                </a:lnTo>
                <a:lnTo>
                  <a:pt x="286" y="766"/>
                </a:lnTo>
                <a:lnTo>
                  <a:pt x="286" y="765"/>
                </a:lnTo>
                <a:lnTo>
                  <a:pt x="286" y="765"/>
                </a:lnTo>
                <a:lnTo>
                  <a:pt x="286" y="765"/>
                </a:lnTo>
                <a:lnTo>
                  <a:pt x="286" y="765"/>
                </a:lnTo>
                <a:lnTo>
                  <a:pt x="286" y="764"/>
                </a:lnTo>
                <a:lnTo>
                  <a:pt x="286" y="764"/>
                </a:lnTo>
                <a:lnTo>
                  <a:pt x="285" y="764"/>
                </a:lnTo>
                <a:lnTo>
                  <a:pt x="285" y="763"/>
                </a:lnTo>
                <a:lnTo>
                  <a:pt x="285" y="763"/>
                </a:lnTo>
                <a:lnTo>
                  <a:pt x="285" y="763"/>
                </a:lnTo>
                <a:lnTo>
                  <a:pt x="285" y="763"/>
                </a:lnTo>
                <a:lnTo>
                  <a:pt x="285" y="763"/>
                </a:lnTo>
                <a:lnTo>
                  <a:pt x="280" y="762"/>
                </a:lnTo>
                <a:lnTo>
                  <a:pt x="280" y="762"/>
                </a:lnTo>
                <a:lnTo>
                  <a:pt x="280" y="761"/>
                </a:lnTo>
                <a:lnTo>
                  <a:pt x="280" y="761"/>
                </a:lnTo>
                <a:lnTo>
                  <a:pt x="280" y="760"/>
                </a:lnTo>
                <a:lnTo>
                  <a:pt x="280" y="756"/>
                </a:lnTo>
                <a:lnTo>
                  <a:pt x="280" y="754"/>
                </a:lnTo>
                <a:lnTo>
                  <a:pt x="280" y="754"/>
                </a:lnTo>
                <a:lnTo>
                  <a:pt x="280" y="754"/>
                </a:lnTo>
                <a:lnTo>
                  <a:pt x="280" y="754"/>
                </a:lnTo>
                <a:lnTo>
                  <a:pt x="280" y="754"/>
                </a:lnTo>
                <a:lnTo>
                  <a:pt x="280" y="755"/>
                </a:lnTo>
                <a:lnTo>
                  <a:pt x="274" y="759"/>
                </a:lnTo>
                <a:lnTo>
                  <a:pt x="273" y="759"/>
                </a:lnTo>
                <a:lnTo>
                  <a:pt x="272" y="760"/>
                </a:lnTo>
                <a:lnTo>
                  <a:pt x="271" y="760"/>
                </a:lnTo>
                <a:lnTo>
                  <a:pt x="271" y="760"/>
                </a:lnTo>
                <a:lnTo>
                  <a:pt x="269" y="760"/>
                </a:lnTo>
                <a:lnTo>
                  <a:pt x="269" y="760"/>
                </a:lnTo>
                <a:lnTo>
                  <a:pt x="268" y="760"/>
                </a:lnTo>
                <a:lnTo>
                  <a:pt x="267" y="760"/>
                </a:lnTo>
                <a:lnTo>
                  <a:pt x="267" y="760"/>
                </a:lnTo>
                <a:lnTo>
                  <a:pt x="266" y="760"/>
                </a:lnTo>
                <a:lnTo>
                  <a:pt x="263" y="760"/>
                </a:lnTo>
                <a:lnTo>
                  <a:pt x="262" y="760"/>
                </a:lnTo>
                <a:lnTo>
                  <a:pt x="261" y="760"/>
                </a:lnTo>
                <a:lnTo>
                  <a:pt x="261" y="760"/>
                </a:lnTo>
                <a:lnTo>
                  <a:pt x="259" y="760"/>
                </a:lnTo>
                <a:lnTo>
                  <a:pt x="258" y="760"/>
                </a:lnTo>
                <a:lnTo>
                  <a:pt x="257" y="760"/>
                </a:lnTo>
                <a:lnTo>
                  <a:pt x="257" y="760"/>
                </a:lnTo>
                <a:lnTo>
                  <a:pt x="257" y="760"/>
                </a:lnTo>
                <a:lnTo>
                  <a:pt x="257" y="760"/>
                </a:lnTo>
                <a:lnTo>
                  <a:pt x="255" y="761"/>
                </a:lnTo>
                <a:lnTo>
                  <a:pt x="253" y="761"/>
                </a:lnTo>
                <a:lnTo>
                  <a:pt x="253" y="761"/>
                </a:lnTo>
                <a:lnTo>
                  <a:pt x="252" y="761"/>
                </a:lnTo>
                <a:lnTo>
                  <a:pt x="251" y="761"/>
                </a:lnTo>
                <a:lnTo>
                  <a:pt x="250" y="761"/>
                </a:lnTo>
                <a:lnTo>
                  <a:pt x="250" y="761"/>
                </a:lnTo>
                <a:lnTo>
                  <a:pt x="249" y="761"/>
                </a:lnTo>
                <a:lnTo>
                  <a:pt x="248" y="761"/>
                </a:lnTo>
                <a:lnTo>
                  <a:pt x="247" y="761"/>
                </a:lnTo>
                <a:lnTo>
                  <a:pt x="246" y="761"/>
                </a:lnTo>
                <a:lnTo>
                  <a:pt x="246" y="761"/>
                </a:lnTo>
                <a:lnTo>
                  <a:pt x="244" y="761"/>
                </a:lnTo>
                <a:lnTo>
                  <a:pt x="243" y="761"/>
                </a:lnTo>
                <a:lnTo>
                  <a:pt x="243" y="761"/>
                </a:lnTo>
                <a:lnTo>
                  <a:pt x="243" y="761"/>
                </a:lnTo>
                <a:lnTo>
                  <a:pt x="243" y="760"/>
                </a:lnTo>
                <a:lnTo>
                  <a:pt x="243" y="760"/>
                </a:lnTo>
                <a:lnTo>
                  <a:pt x="244" y="759"/>
                </a:lnTo>
                <a:lnTo>
                  <a:pt x="244" y="759"/>
                </a:lnTo>
                <a:lnTo>
                  <a:pt x="244" y="758"/>
                </a:lnTo>
                <a:lnTo>
                  <a:pt x="245" y="757"/>
                </a:lnTo>
                <a:lnTo>
                  <a:pt x="246" y="756"/>
                </a:lnTo>
                <a:lnTo>
                  <a:pt x="247" y="755"/>
                </a:lnTo>
                <a:lnTo>
                  <a:pt x="247" y="755"/>
                </a:lnTo>
                <a:lnTo>
                  <a:pt x="247" y="755"/>
                </a:lnTo>
                <a:lnTo>
                  <a:pt x="247" y="754"/>
                </a:lnTo>
                <a:lnTo>
                  <a:pt x="247" y="754"/>
                </a:lnTo>
                <a:lnTo>
                  <a:pt x="247" y="753"/>
                </a:lnTo>
                <a:lnTo>
                  <a:pt x="247" y="752"/>
                </a:lnTo>
                <a:lnTo>
                  <a:pt x="247" y="751"/>
                </a:lnTo>
                <a:lnTo>
                  <a:pt x="247" y="751"/>
                </a:lnTo>
                <a:lnTo>
                  <a:pt x="248" y="750"/>
                </a:lnTo>
                <a:lnTo>
                  <a:pt x="248" y="750"/>
                </a:lnTo>
                <a:lnTo>
                  <a:pt x="250" y="748"/>
                </a:lnTo>
                <a:lnTo>
                  <a:pt x="250" y="748"/>
                </a:lnTo>
                <a:lnTo>
                  <a:pt x="250" y="748"/>
                </a:lnTo>
                <a:lnTo>
                  <a:pt x="251" y="747"/>
                </a:lnTo>
                <a:lnTo>
                  <a:pt x="251" y="747"/>
                </a:lnTo>
                <a:lnTo>
                  <a:pt x="251" y="746"/>
                </a:lnTo>
                <a:lnTo>
                  <a:pt x="251" y="746"/>
                </a:lnTo>
                <a:lnTo>
                  <a:pt x="251" y="746"/>
                </a:lnTo>
                <a:lnTo>
                  <a:pt x="252" y="746"/>
                </a:lnTo>
                <a:lnTo>
                  <a:pt x="252" y="746"/>
                </a:lnTo>
                <a:lnTo>
                  <a:pt x="252" y="745"/>
                </a:lnTo>
                <a:lnTo>
                  <a:pt x="252" y="745"/>
                </a:lnTo>
                <a:lnTo>
                  <a:pt x="252" y="744"/>
                </a:lnTo>
                <a:lnTo>
                  <a:pt x="252" y="744"/>
                </a:lnTo>
                <a:lnTo>
                  <a:pt x="252" y="744"/>
                </a:lnTo>
                <a:lnTo>
                  <a:pt x="252" y="744"/>
                </a:lnTo>
                <a:lnTo>
                  <a:pt x="252" y="744"/>
                </a:lnTo>
                <a:lnTo>
                  <a:pt x="253" y="744"/>
                </a:lnTo>
                <a:lnTo>
                  <a:pt x="253" y="744"/>
                </a:lnTo>
                <a:lnTo>
                  <a:pt x="254" y="741"/>
                </a:lnTo>
                <a:lnTo>
                  <a:pt x="255" y="740"/>
                </a:lnTo>
                <a:lnTo>
                  <a:pt x="255" y="740"/>
                </a:lnTo>
                <a:lnTo>
                  <a:pt x="256" y="739"/>
                </a:lnTo>
                <a:lnTo>
                  <a:pt x="257" y="739"/>
                </a:lnTo>
                <a:lnTo>
                  <a:pt x="257" y="738"/>
                </a:lnTo>
                <a:lnTo>
                  <a:pt x="257" y="738"/>
                </a:lnTo>
                <a:lnTo>
                  <a:pt x="258" y="738"/>
                </a:lnTo>
                <a:lnTo>
                  <a:pt x="258" y="738"/>
                </a:lnTo>
                <a:lnTo>
                  <a:pt x="259" y="738"/>
                </a:lnTo>
                <a:lnTo>
                  <a:pt x="259" y="738"/>
                </a:lnTo>
                <a:lnTo>
                  <a:pt x="259" y="738"/>
                </a:lnTo>
                <a:lnTo>
                  <a:pt x="260" y="738"/>
                </a:lnTo>
                <a:lnTo>
                  <a:pt x="260" y="738"/>
                </a:lnTo>
                <a:lnTo>
                  <a:pt x="260" y="737"/>
                </a:lnTo>
                <a:lnTo>
                  <a:pt x="260" y="737"/>
                </a:lnTo>
                <a:lnTo>
                  <a:pt x="261" y="737"/>
                </a:lnTo>
                <a:lnTo>
                  <a:pt x="261" y="737"/>
                </a:lnTo>
                <a:lnTo>
                  <a:pt x="261" y="737"/>
                </a:lnTo>
                <a:lnTo>
                  <a:pt x="261" y="737"/>
                </a:lnTo>
                <a:lnTo>
                  <a:pt x="261" y="737"/>
                </a:lnTo>
                <a:lnTo>
                  <a:pt x="262" y="736"/>
                </a:lnTo>
                <a:lnTo>
                  <a:pt x="262" y="736"/>
                </a:lnTo>
                <a:lnTo>
                  <a:pt x="262" y="736"/>
                </a:lnTo>
                <a:lnTo>
                  <a:pt x="262" y="736"/>
                </a:lnTo>
                <a:lnTo>
                  <a:pt x="261" y="735"/>
                </a:lnTo>
                <a:lnTo>
                  <a:pt x="261" y="735"/>
                </a:lnTo>
                <a:lnTo>
                  <a:pt x="261" y="735"/>
                </a:lnTo>
                <a:lnTo>
                  <a:pt x="261" y="735"/>
                </a:lnTo>
                <a:lnTo>
                  <a:pt x="261" y="735"/>
                </a:lnTo>
                <a:lnTo>
                  <a:pt x="260" y="735"/>
                </a:lnTo>
                <a:lnTo>
                  <a:pt x="260" y="735"/>
                </a:lnTo>
                <a:lnTo>
                  <a:pt x="260" y="735"/>
                </a:lnTo>
                <a:lnTo>
                  <a:pt x="259" y="735"/>
                </a:lnTo>
                <a:lnTo>
                  <a:pt x="259" y="735"/>
                </a:lnTo>
                <a:lnTo>
                  <a:pt x="259" y="735"/>
                </a:lnTo>
                <a:lnTo>
                  <a:pt x="259" y="735"/>
                </a:lnTo>
                <a:lnTo>
                  <a:pt x="259" y="734"/>
                </a:lnTo>
                <a:lnTo>
                  <a:pt x="258" y="734"/>
                </a:lnTo>
                <a:lnTo>
                  <a:pt x="258" y="734"/>
                </a:lnTo>
                <a:lnTo>
                  <a:pt x="258" y="734"/>
                </a:lnTo>
                <a:lnTo>
                  <a:pt x="258" y="734"/>
                </a:lnTo>
                <a:lnTo>
                  <a:pt x="258" y="734"/>
                </a:lnTo>
                <a:lnTo>
                  <a:pt x="257" y="734"/>
                </a:lnTo>
                <a:lnTo>
                  <a:pt x="257" y="734"/>
                </a:lnTo>
                <a:lnTo>
                  <a:pt x="257" y="734"/>
                </a:lnTo>
                <a:lnTo>
                  <a:pt x="257" y="734"/>
                </a:lnTo>
                <a:lnTo>
                  <a:pt x="256" y="734"/>
                </a:lnTo>
                <a:lnTo>
                  <a:pt x="256" y="734"/>
                </a:lnTo>
                <a:lnTo>
                  <a:pt x="255" y="735"/>
                </a:lnTo>
                <a:lnTo>
                  <a:pt x="255" y="735"/>
                </a:lnTo>
                <a:lnTo>
                  <a:pt x="254" y="734"/>
                </a:lnTo>
                <a:lnTo>
                  <a:pt x="254" y="734"/>
                </a:lnTo>
                <a:lnTo>
                  <a:pt x="254" y="734"/>
                </a:lnTo>
                <a:lnTo>
                  <a:pt x="253" y="734"/>
                </a:lnTo>
                <a:lnTo>
                  <a:pt x="253" y="733"/>
                </a:lnTo>
                <a:lnTo>
                  <a:pt x="253" y="733"/>
                </a:lnTo>
                <a:lnTo>
                  <a:pt x="253" y="733"/>
                </a:lnTo>
                <a:lnTo>
                  <a:pt x="252" y="733"/>
                </a:lnTo>
                <a:lnTo>
                  <a:pt x="252" y="733"/>
                </a:lnTo>
                <a:lnTo>
                  <a:pt x="252" y="733"/>
                </a:lnTo>
                <a:lnTo>
                  <a:pt x="251" y="733"/>
                </a:lnTo>
                <a:lnTo>
                  <a:pt x="251" y="733"/>
                </a:lnTo>
                <a:lnTo>
                  <a:pt x="250" y="733"/>
                </a:lnTo>
                <a:lnTo>
                  <a:pt x="250" y="733"/>
                </a:lnTo>
                <a:lnTo>
                  <a:pt x="249" y="733"/>
                </a:lnTo>
                <a:lnTo>
                  <a:pt x="247" y="734"/>
                </a:lnTo>
                <a:lnTo>
                  <a:pt x="246" y="734"/>
                </a:lnTo>
                <a:lnTo>
                  <a:pt x="246" y="734"/>
                </a:lnTo>
                <a:lnTo>
                  <a:pt x="245" y="734"/>
                </a:lnTo>
                <a:lnTo>
                  <a:pt x="245" y="734"/>
                </a:lnTo>
                <a:lnTo>
                  <a:pt x="245" y="734"/>
                </a:lnTo>
                <a:lnTo>
                  <a:pt x="244" y="734"/>
                </a:lnTo>
                <a:lnTo>
                  <a:pt x="244" y="734"/>
                </a:lnTo>
                <a:lnTo>
                  <a:pt x="244" y="734"/>
                </a:lnTo>
                <a:lnTo>
                  <a:pt x="244" y="734"/>
                </a:lnTo>
                <a:lnTo>
                  <a:pt x="244" y="734"/>
                </a:lnTo>
                <a:lnTo>
                  <a:pt x="244" y="734"/>
                </a:lnTo>
                <a:lnTo>
                  <a:pt x="243" y="734"/>
                </a:lnTo>
                <a:lnTo>
                  <a:pt x="243" y="734"/>
                </a:lnTo>
                <a:lnTo>
                  <a:pt x="243" y="734"/>
                </a:lnTo>
                <a:lnTo>
                  <a:pt x="243" y="734"/>
                </a:lnTo>
                <a:lnTo>
                  <a:pt x="242" y="734"/>
                </a:lnTo>
                <a:lnTo>
                  <a:pt x="242" y="734"/>
                </a:lnTo>
                <a:lnTo>
                  <a:pt x="242" y="734"/>
                </a:lnTo>
                <a:lnTo>
                  <a:pt x="241" y="735"/>
                </a:lnTo>
                <a:lnTo>
                  <a:pt x="241" y="735"/>
                </a:lnTo>
                <a:lnTo>
                  <a:pt x="240" y="735"/>
                </a:lnTo>
                <a:lnTo>
                  <a:pt x="240" y="736"/>
                </a:lnTo>
                <a:lnTo>
                  <a:pt x="239" y="736"/>
                </a:lnTo>
                <a:lnTo>
                  <a:pt x="239" y="736"/>
                </a:lnTo>
                <a:lnTo>
                  <a:pt x="238" y="736"/>
                </a:lnTo>
                <a:lnTo>
                  <a:pt x="238" y="736"/>
                </a:lnTo>
                <a:lnTo>
                  <a:pt x="238" y="736"/>
                </a:lnTo>
                <a:lnTo>
                  <a:pt x="238" y="736"/>
                </a:lnTo>
                <a:lnTo>
                  <a:pt x="238" y="736"/>
                </a:lnTo>
                <a:lnTo>
                  <a:pt x="236" y="735"/>
                </a:lnTo>
                <a:lnTo>
                  <a:pt x="236" y="735"/>
                </a:lnTo>
                <a:lnTo>
                  <a:pt x="236" y="735"/>
                </a:lnTo>
                <a:lnTo>
                  <a:pt x="235" y="735"/>
                </a:lnTo>
                <a:lnTo>
                  <a:pt x="235" y="734"/>
                </a:lnTo>
                <a:lnTo>
                  <a:pt x="235" y="734"/>
                </a:lnTo>
                <a:lnTo>
                  <a:pt x="235" y="734"/>
                </a:lnTo>
                <a:lnTo>
                  <a:pt x="235" y="734"/>
                </a:lnTo>
                <a:lnTo>
                  <a:pt x="234" y="734"/>
                </a:lnTo>
                <a:lnTo>
                  <a:pt x="234" y="733"/>
                </a:lnTo>
                <a:lnTo>
                  <a:pt x="234" y="733"/>
                </a:lnTo>
                <a:lnTo>
                  <a:pt x="233" y="733"/>
                </a:lnTo>
                <a:lnTo>
                  <a:pt x="233" y="733"/>
                </a:lnTo>
                <a:lnTo>
                  <a:pt x="233" y="732"/>
                </a:lnTo>
                <a:lnTo>
                  <a:pt x="232" y="732"/>
                </a:lnTo>
                <a:lnTo>
                  <a:pt x="232" y="732"/>
                </a:lnTo>
                <a:lnTo>
                  <a:pt x="232" y="732"/>
                </a:lnTo>
                <a:lnTo>
                  <a:pt x="231" y="731"/>
                </a:lnTo>
                <a:lnTo>
                  <a:pt x="231" y="730"/>
                </a:lnTo>
                <a:lnTo>
                  <a:pt x="231" y="730"/>
                </a:lnTo>
                <a:lnTo>
                  <a:pt x="231" y="729"/>
                </a:lnTo>
                <a:lnTo>
                  <a:pt x="230" y="729"/>
                </a:lnTo>
                <a:lnTo>
                  <a:pt x="230" y="728"/>
                </a:lnTo>
                <a:lnTo>
                  <a:pt x="230" y="728"/>
                </a:lnTo>
                <a:lnTo>
                  <a:pt x="229" y="727"/>
                </a:lnTo>
                <a:lnTo>
                  <a:pt x="229" y="727"/>
                </a:lnTo>
                <a:lnTo>
                  <a:pt x="229" y="726"/>
                </a:lnTo>
                <a:lnTo>
                  <a:pt x="229" y="725"/>
                </a:lnTo>
                <a:lnTo>
                  <a:pt x="228" y="724"/>
                </a:lnTo>
                <a:lnTo>
                  <a:pt x="227" y="723"/>
                </a:lnTo>
                <a:lnTo>
                  <a:pt x="226" y="721"/>
                </a:lnTo>
                <a:lnTo>
                  <a:pt x="225" y="720"/>
                </a:lnTo>
                <a:lnTo>
                  <a:pt x="225" y="720"/>
                </a:lnTo>
                <a:lnTo>
                  <a:pt x="225" y="720"/>
                </a:lnTo>
                <a:lnTo>
                  <a:pt x="225" y="720"/>
                </a:lnTo>
                <a:lnTo>
                  <a:pt x="225" y="719"/>
                </a:lnTo>
                <a:lnTo>
                  <a:pt x="225" y="719"/>
                </a:lnTo>
                <a:lnTo>
                  <a:pt x="225" y="719"/>
                </a:lnTo>
                <a:lnTo>
                  <a:pt x="225" y="719"/>
                </a:lnTo>
                <a:lnTo>
                  <a:pt x="226" y="718"/>
                </a:lnTo>
                <a:lnTo>
                  <a:pt x="227" y="717"/>
                </a:lnTo>
                <a:lnTo>
                  <a:pt x="229" y="715"/>
                </a:lnTo>
                <a:lnTo>
                  <a:pt x="231" y="714"/>
                </a:lnTo>
                <a:lnTo>
                  <a:pt x="231" y="714"/>
                </a:lnTo>
                <a:lnTo>
                  <a:pt x="230" y="713"/>
                </a:lnTo>
                <a:lnTo>
                  <a:pt x="230" y="713"/>
                </a:lnTo>
                <a:lnTo>
                  <a:pt x="229" y="712"/>
                </a:lnTo>
                <a:lnTo>
                  <a:pt x="229" y="711"/>
                </a:lnTo>
                <a:lnTo>
                  <a:pt x="229" y="711"/>
                </a:lnTo>
                <a:lnTo>
                  <a:pt x="229" y="710"/>
                </a:lnTo>
                <a:lnTo>
                  <a:pt x="229" y="710"/>
                </a:lnTo>
                <a:lnTo>
                  <a:pt x="228" y="710"/>
                </a:lnTo>
                <a:lnTo>
                  <a:pt x="229" y="710"/>
                </a:lnTo>
                <a:lnTo>
                  <a:pt x="229" y="709"/>
                </a:lnTo>
                <a:lnTo>
                  <a:pt x="230" y="707"/>
                </a:lnTo>
                <a:lnTo>
                  <a:pt x="230" y="705"/>
                </a:lnTo>
                <a:lnTo>
                  <a:pt x="231" y="704"/>
                </a:lnTo>
                <a:lnTo>
                  <a:pt x="231" y="704"/>
                </a:lnTo>
                <a:lnTo>
                  <a:pt x="231" y="704"/>
                </a:lnTo>
                <a:lnTo>
                  <a:pt x="231" y="703"/>
                </a:lnTo>
                <a:lnTo>
                  <a:pt x="231" y="703"/>
                </a:lnTo>
                <a:lnTo>
                  <a:pt x="232" y="703"/>
                </a:lnTo>
                <a:lnTo>
                  <a:pt x="232" y="703"/>
                </a:lnTo>
                <a:lnTo>
                  <a:pt x="233" y="703"/>
                </a:lnTo>
                <a:lnTo>
                  <a:pt x="233" y="703"/>
                </a:lnTo>
                <a:lnTo>
                  <a:pt x="233" y="703"/>
                </a:lnTo>
                <a:lnTo>
                  <a:pt x="233" y="703"/>
                </a:lnTo>
                <a:lnTo>
                  <a:pt x="233" y="703"/>
                </a:lnTo>
                <a:lnTo>
                  <a:pt x="233" y="702"/>
                </a:lnTo>
                <a:lnTo>
                  <a:pt x="233" y="702"/>
                </a:lnTo>
                <a:lnTo>
                  <a:pt x="233" y="702"/>
                </a:lnTo>
                <a:lnTo>
                  <a:pt x="234" y="701"/>
                </a:lnTo>
                <a:lnTo>
                  <a:pt x="234" y="701"/>
                </a:lnTo>
                <a:lnTo>
                  <a:pt x="234" y="701"/>
                </a:lnTo>
                <a:lnTo>
                  <a:pt x="234" y="700"/>
                </a:lnTo>
                <a:lnTo>
                  <a:pt x="234" y="700"/>
                </a:lnTo>
                <a:lnTo>
                  <a:pt x="234" y="699"/>
                </a:lnTo>
                <a:lnTo>
                  <a:pt x="234" y="699"/>
                </a:lnTo>
                <a:lnTo>
                  <a:pt x="234" y="698"/>
                </a:lnTo>
                <a:lnTo>
                  <a:pt x="234" y="698"/>
                </a:lnTo>
                <a:lnTo>
                  <a:pt x="234" y="697"/>
                </a:lnTo>
                <a:lnTo>
                  <a:pt x="234" y="697"/>
                </a:lnTo>
                <a:lnTo>
                  <a:pt x="234" y="696"/>
                </a:lnTo>
                <a:lnTo>
                  <a:pt x="234" y="696"/>
                </a:lnTo>
                <a:lnTo>
                  <a:pt x="234" y="696"/>
                </a:lnTo>
                <a:lnTo>
                  <a:pt x="235" y="695"/>
                </a:lnTo>
                <a:lnTo>
                  <a:pt x="235" y="695"/>
                </a:lnTo>
                <a:lnTo>
                  <a:pt x="235" y="694"/>
                </a:lnTo>
                <a:lnTo>
                  <a:pt x="235" y="694"/>
                </a:lnTo>
                <a:lnTo>
                  <a:pt x="235" y="694"/>
                </a:lnTo>
                <a:lnTo>
                  <a:pt x="234" y="693"/>
                </a:lnTo>
                <a:lnTo>
                  <a:pt x="234" y="693"/>
                </a:lnTo>
                <a:lnTo>
                  <a:pt x="234" y="693"/>
                </a:lnTo>
                <a:lnTo>
                  <a:pt x="233" y="691"/>
                </a:lnTo>
                <a:lnTo>
                  <a:pt x="233" y="691"/>
                </a:lnTo>
                <a:lnTo>
                  <a:pt x="233" y="691"/>
                </a:lnTo>
                <a:lnTo>
                  <a:pt x="233" y="690"/>
                </a:lnTo>
                <a:lnTo>
                  <a:pt x="233" y="689"/>
                </a:lnTo>
                <a:lnTo>
                  <a:pt x="233" y="689"/>
                </a:lnTo>
                <a:lnTo>
                  <a:pt x="234" y="688"/>
                </a:lnTo>
                <a:lnTo>
                  <a:pt x="234" y="688"/>
                </a:lnTo>
                <a:lnTo>
                  <a:pt x="234" y="685"/>
                </a:lnTo>
                <a:lnTo>
                  <a:pt x="234" y="684"/>
                </a:lnTo>
                <a:lnTo>
                  <a:pt x="234" y="684"/>
                </a:lnTo>
                <a:lnTo>
                  <a:pt x="234" y="683"/>
                </a:lnTo>
                <a:lnTo>
                  <a:pt x="234" y="682"/>
                </a:lnTo>
                <a:lnTo>
                  <a:pt x="233" y="682"/>
                </a:lnTo>
                <a:lnTo>
                  <a:pt x="233" y="682"/>
                </a:lnTo>
                <a:lnTo>
                  <a:pt x="233" y="681"/>
                </a:lnTo>
                <a:lnTo>
                  <a:pt x="233" y="681"/>
                </a:lnTo>
                <a:lnTo>
                  <a:pt x="233" y="680"/>
                </a:lnTo>
                <a:lnTo>
                  <a:pt x="233" y="680"/>
                </a:lnTo>
                <a:lnTo>
                  <a:pt x="233" y="679"/>
                </a:lnTo>
                <a:lnTo>
                  <a:pt x="233" y="679"/>
                </a:lnTo>
                <a:lnTo>
                  <a:pt x="233" y="679"/>
                </a:lnTo>
                <a:lnTo>
                  <a:pt x="233" y="679"/>
                </a:lnTo>
                <a:lnTo>
                  <a:pt x="233" y="679"/>
                </a:lnTo>
                <a:lnTo>
                  <a:pt x="233" y="679"/>
                </a:lnTo>
                <a:lnTo>
                  <a:pt x="232" y="678"/>
                </a:lnTo>
                <a:lnTo>
                  <a:pt x="232" y="678"/>
                </a:lnTo>
                <a:lnTo>
                  <a:pt x="232" y="678"/>
                </a:lnTo>
                <a:lnTo>
                  <a:pt x="232" y="678"/>
                </a:lnTo>
                <a:lnTo>
                  <a:pt x="232" y="678"/>
                </a:lnTo>
                <a:lnTo>
                  <a:pt x="232" y="678"/>
                </a:lnTo>
                <a:lnTo>
                  <a:pt x="232" y="678"/>
                </a:lnTo>
                <a:lnTo>
                  <a:pt x="232" y="677"/>
                </a:lnTo>
                <a:lnTo>
                  <a:pt x="232" y="677"/>
                </a:lnTo>
                <a:lnTo>
                  <a:pt x="232" y="677"/>
                </a:lnTo>
                <a:lnTo>
                  <a:pt x="231" y="677"/>
                </a:lnTo>
                <a:lnTo>
                  <a:pt x="231" y="677"/>
                </a:lnTo>
                <a:lnTo>
                  <a:pt x="231" y="677"/>
                </a:lnTo>
                <a:lnTo>
                  <a:pt x="231" y="677"/>
                </a:lnTo>
                <a:lnTo>
                  <a:pt x="231" y="677"/>
                </a:lnTo>
                <a:lnTo>
                  <a:pt x="231" y="677"/>
                </a:lnTo>
                <a:lnTo>
                  <a:pt x="231" y="677"/>
                </a:lnTo>
                <a:lnTo>
                  <a:pt x="231" y="677"/>
                </a:lnTo>
                <a:lnTo>
                  <a:pt x="231" y="677"/>
                </a:lnTo>
                <a:lnTo>
                  <a:pt x="232" y="676"/>
                </a:lnTo>
                <a:lnTo>
                  <a:pt x="232" y="676"/>
                </a:lnTo>
                <a:lnTo>
                  <a:pt x="232" y="676"/>
                </a:lnTo>
                <a:lnTo>
                  <a:pt x="232" y="675"/>
                </a:lnTo>
                <a:lnTo>
                  <a:pt x="232" y="675"/>
                </a:lnTo>
                <a:lnTo>
                  <a:pt x="232" y="675"/>
                </a:lnTo>
                <a:lnTo>
                  <a:pt x="232" y="675"/>
                </a:lnTo>
                <a:lnTo>
                  <a:pt x="232" y="674"/>
                </a:lnTo>
                <a:lnTo>
                  <a:pt x="232" y="674"/>
                </a:lnTo>
                <a:lnTo>
                  <a:pt x="232" y="674"/>
                </a:lnTo>
                <a:lnTo>
                  <a:pt x="232" y="674"/>
                </a:lnTo>
                <a:lnTo>
                  <a:pt x="232" y="674"/>
                </a:lnTo>
                <a:lnTo>
                  <a:pt x="232" y="673"/>
                </a:lnTo>
                <a:lnTo>
                  <a:pt x="232" y="673"/>
                </a:lnTo>
                <a:lnTo>
                  <a:pt x="232" y="673"/>
                </a:lnTo>
                <a:lnTo>
                  <a:pt x="232" y="672"/>
                </a:lnTo>
                <a:lnTo>
                  <a:pt x="233" y="672"/>
                </a:lnTo>
                <a:lnTo>
                  <a:pt x="233" y="672"/>
                </a:lnTo>
                <a:lnTo>
                  <a:pt x="233" y="671"/>
                </a:lnTo>
                <a:lnTo>
                  <a:pt x="233" y="671"/>
                </a:lnTo>
                <a:lnTo>
                  <a:pt x="233" y="670"/>
                </a:lnTo>
                <a:lnTo>
                  <a:pt x="233" y="670"/>
                </a:lnTo>
                <a:lnTo>
                  <a:pt x="233" y="670"/>
                </a:lnTo>
                <a:lnTo>
                  <a:pt x="233" y="670"/>
                </a:lnTo>
                <a:lnTo>
                  <a:pt x="233" y="670"/>
                </a:lnTo>
                <a:lnTo>
                  <a:pt x="232" y="670"/>
                </a:lnTo>
                <a:lnTo>
                  <a:pt x="232" y="669"/>
                </a:lnTo>
                <a:lnTo>
                  <a:pt x="232" y="669"/>
                </a:lnTo>
                <a:lnTo>
                  <a:pt x="232" y="669"/>
                </a:lnTo>
                <a:lnTo>
                  <a:pt x="232" y="669"/>
                </a:lnTo>
                <a:lnTo>
                  <a:pt x="232" y="669"/>
                </a:lnTo>
                <a:lnTo>
                  <a:pt x="232" y="669"/>
                </a:lnTo>
                <a:lnTo>
                  <a:pt x="231" y="668"/>
                </a:lnTo>
                <a:lnTo>
                  <a:pt x="231" y="668"/>
                </a:lnTo>
                <a:lnTo>
                  <a:pt x="231" y="668"/>
                </a:lnTo>
                <a:lnTo>
                  <a:pt x="231" y="668"/>
                </a:lnTo>
                <a:lnTo>
                  <a:pt x="231" y="667"/>
                </a:lnTo>
                <a:lnTo>
                  <a:pt x="231" y="667"/>
                </a:lnTo>
                <a:lnTo>
                  <a:pt x="231" y="666"/>
                </a:lnTo>
                <a:lnTo>
                  <a:pt x="231" y="665"/>
                </a:lnTo>
                <a:lnTo>
                  <a:pt x="231" y="664"/>
                </a:lnTo>
                <a:lnTo>
                  <a:pt x="232" y="663"/>
                </a:lnTo>
                <a:lnTo>
                  <a:pt x="232" y="662"/>
                </a:lnTo>
                <a:lnTo>
                  <a:pt x="232" y="662"/>
                </a:lnTo>
                <a:lnTo>
                  <a:pt x="232" y="662"/>
                </a:lnTo>
                <a:lnTo>
                  <a:pt x="233" y="661"/>
                </a:lnTo>
                <a:lnTo>
                  <a:pt x="232" y="661"/>
                </a:lnTo>
                <a:lnTo>
                  <a:pt x="232" y="661"/>
                </a:lnTo>
                <a:lnTo>
                  <a:pt x="232" y="661"/>
                </a:lnTo>
                <a:lnTo>
                  <a:pt x="232" y="660"/>
                </a:lnTo>
                <a:lnTo>
                  <a:pt x="232" y="660"/>
                </a:lnTo>
                <a:lnTo>
                  <a:pt x="232" y="659"/>
                </a:lnTo>
                <a:lnTo>
                  <a:pt x="232" y="659"/>
                </a:lnTo>
                <a:lnTo>
                  <a:pt x="232" y="659"/>
                </a:lnTo>
                <a:lnTo>
                  <a:pt x="232" y="659"/>
                </a:lnTo>
                <a:lnTo>
                  <a:pt x="232" y="658"/>
                </a:lnTo>
                <a:lnTo>
                  <a:pt x="232" y="658"/>
                </a:lnTo>
                <a:lnTo>
                  <a:pt x="232" y="657"/>
                </a:lnTo>
                <a:lnTo>
                  <a:pt x="231" y="657"/>
                </a:lnTo>
                <a:lnTo>
                  <a:pt x="232" y="656"/>
                </a:lnTo>
                <a:lnTo>
                  <a:pt x="232" y="656"/>
                </a:lnTo>
                <a:lnTo>
                  <a:pt x="231" y="656"/>
                </a:lnTo>
                <a:lnTo>
                  <a:pt x="231" y="656"/>
                </a:lnTo>
                <a:lnTo>
                  <a:pt x="231" y="656"/>
                </a:lnTo>
                <a:lnTo>
                  <a:pt x="230" y="655"/>
                </a:lnTo>
                <a:lnTo>
                  <a:pt x="230" y="655"/>
                </a:lnTo>
                <a:lnTo>
                  <a:pt x="230" y="655"/>
                </a:lnTo>
                <a:lnTo>
                  <a:pt x="230" y="655"/>
                </a:lnTo>
                <a:lnTo>
                  <a:pt x="230" y="655"/>
                </a:lnTo>
                <a:lnTo>
                  <a:pt x="229" y="654"/>
                </a:lnTo>
                <a:lnTo>
                  <a:pt x="229" y="654"/>
                </a:lnTo>
                <a:lnTo>
                  <a:pt x="228" y="654"/>
                </a:lnTo>
                <a:lnTo>
                  <a:pt x="228" y="653"/>
                </a:lnTo>
                <a:lnTo>
                  <a:pt x="228" y="653"/>
                </a:lnTo>
                <a:lnTo>
                  <a:pt x="227" y="652"/>
                </a:lnTo>
                <a:lnTo>
                  <a:pt x="227" y="652"/>
                </a:lnTo>
                <a:lnTo>
                  <a:pt x="226" y="652"/>
                </a:lnTo>
                <a:lnTo>
                  <a:pt x="226" y="651"/>
                </a:lnTo>
                <a:lnTo>
                  <a:pt x="225" y="651"/>
                </a:lnTo>
                <a:lnTo>
                  <a:pt x="225" y="652"/>
                </a:lnTo>
                <a:lnTo>
                  <a:pt x="224" y="652"/>
                </a:lnTo>
                <a:lnTo>
                  <a:pt x="224" y="652"/>
                </a:lnTo>
                <a:lnTo>
                  <a:pt x="224" y="652"/>
                </a:lnTo>
                <a:lnTo>
                  <a:pt x="224" y="652"/>
                </a:lnTo>
                <a:lnTo>
                  <a:pt x="223" y="652"/>
                </a:lnTo>
                <a:lnTo>
                  <a:pt x="223" y="652"/>
                </a:lnTo>
                <a:lnTo>
                  <a:pt x="223" y="651"/>
                </a:lnTo>
                <a:lnTo>
                  <a:pt x="223" y="651"/>
                </a:lnTo>
                <a:lnTo>
                  <a:pt x="223" y="651"/>
                </a:lnTo>
                <a:lnTo>
                  <a:pt x="223" y="651"/>
                </a:lnTo>
                <a:lnTo>
                  <a:pt x="222" y="651"/>
                </a:lnTo>
                <a:lnTo>
                  <a:pt x="222" y="650"/>
                </a:lnTo>
                <a:lnTo>
                  <a:pt x="222" y="650"/>
                </a:lnTo>
                <a:lnTo>
                  <a:pt x="222" y="649"/>
                </a:lnTo>
                <a:lnTo>
                  <a:pt x="222" y="648"/>
                </a:lnTo>
                <a:lnTo>
                  <a:pt x="222" y="647"/>
                </a:lnTo>
                <a:lnTo>
                  <a:pt x="222" y="646"/>
                </a:lnTo>
                <a:lnTo>
                  <a:pt x="222" y="646"/>
                </a:lnTo>
                <a:lnTo>
                  <a:pt x="222" y="646"/>
                </a:lnTo>
                <a:lnTo>
                  <a:pt x="221" y="646"/>
                </a:lnTo>
                <a:lnTo>
                  <a:pt x="221" y="645"/>
                </a:lnTo>
                <a:lnTo>
                  <a:pt x="220" y="645"/>
                </a:lnTo>
                <a:lnTo>
                  <a:pt x="220" y="645"/>
                </a:lnTo>
                <a:lnTo>
                  <a:pt x="219" y="644"/>
                </a:lnTo>
                <a:lnTo>
                  <a:pt x="219" y="644"/>
                </a:lnTo>
                <a:lnTo>
                  <a:pt x="219" y="644"/>
                </a:lnTo>
                <a:lnTo>
                  <a:pt x="218" y="644"/>
                </a:lnTo>
                <a:lnTo>
                  <a:pt x="217" y="643"/>
                </a:lnTo>
                <a:lnTo>
                  <a:pt x="217" y="643"/>
                </a:lnTo>
                <a:lnTo>
                  <a:pt x="216" y="642"/>
                </a:lnTo>
                <a:lnTo>
                  <a:pt x="216" y="642"/>
                </a:lnTo>
                <a:lnTo>
                  <a:pt x="215" y="641"/>
                </a:lnTo>
                <a:lnTo>
                  <a:pt x="215" y="641"/>
                </a:lnTo>
                <a:lnTo>
                  <a:pt x="215" y="640"/>
                </a:lnTo>
                <a:lnTo>
                  <a:pt x="214" y="640"/>
                </a:lnTo>
                <a:lnTo>
                  <a:pt x="214" y="640"/>
                </a:lnTo>
                <a:lnTo>
                  <a:pt x="214" y="640"/>
                </a:lnTo>
                <a:lnTo>
                  <a:pt x="214" y="639"/>
                </a:lnTo>
                <a:lnTo>
                  <a:pt x="214" y="639"/>
                </a:lnTo>
                <a:lnTo>
                  <a:pt x="214" y="638"/>
                </a:lnTo>
                <a:lnTo>
                  <a:pt x="214" y="637"/>
                </a:lnTo>
                <a:lnTo>
                  <a:pt x="215" y="636"/>
                </a:lnTo>
                <a:lnTo>
                  <a:pt x="215" y="635"/>
                </a:lnTo>
                <a:lnTo>
                  <a:pt x="216" y="634"/>
                </a:lnTo>
                <a:lnTo>
                  <a:pt x="216" y="634"/>
                </a:lnTo>
                <a:lnTo>
                  <a:pt x="216" y="634"/>
                </a:lnTo>
                <a:lnTo>
                  <a:pt x="216" y="633"/>
                </a:lnTo>
                <a:lnTo>
                  <a:pt x="217" y="633"/>
                </a:lnTo>
                <a:lnTo>
                  <a:pt x="217" y="633"/>
                </a:lnTo>
                <a:lnTo>
                  <a:pt x="217" y="633"/>
                </a:lnTo>
                <a:lnTo>
                  <a:pt x="218" y="632"/>
                </a:lnTo>
                <a:lnTo>
                  <a:pt x="219" y="632"/>
                </a:lnTo>
                <a:lnTo>
                  <a:pt x="219" y="632"/>
                </a:lnTo>
                <a:lnTo>
                  <a:pt x="220" y="631"/>
                </a:lnTo>
                <a:lnTo>
                  <a:pt x="220" y="631"/>
                </a:lnTo>
                <a:lnTo>
                  <a:pt x="220" y="631"/>
                </a:lnTo>
                <a:lnTo>
                  <a:pt x="220" y="630"/>
                </a:lnTo>
                <a:lnTo>
                  <a:pt x="220" y="630"/>
                </a:lnTo>
                <a:lnTo>
                  <a:pt x="220" y="630"/>
                </a:lnTo>
                <a:lnTo>
                  <a:pt x="220" y="629"/>
                </a:lnTo>
                <a:lnTo>
                  <a:pt x="220" y="629"/>
                </a:lnTo>
                <a:lnTo>
                  <a:pt x="220" y="629"/>
                </a:lnTo>
                <a:lnTo>
                  <a:pt x="221" y="628"/>
                </a:lnTo>
                <a:lnTo>
                  <a:pt x="221" y="628"/>
                </a:lnTo>
                <a:lnTo>
                  <a:pt x="221" y="627"/>
                </a:lnTo>
                <a:lnTo>
                  <a:pt x="222" y="627"/>
                </a:lnTo>
                <a:lnTo>
                  <a:pt x="222" y="626"/>
                </a:lnTo>
                <a:lnTo>
                  <a:pt x="222" y="626"/>
                </a:lnTo>
                <a:lnTo>
                  <a:pt x="222" y="625"/>
                </a:lnTo>
                <a:lnTo>
                  <a:pt x="222" y="625"/>
                </a:lnTo>
                <a:lnTo>
                  <a:pt x="222" y="624"/>
                </a:lnTo>
                <a:lnTo>
                  <a:pt x="222" y="624"/>
                </a:lnTo>
                <a:lnTo>
                  <a:pt x="222" y="624"/>
                </a:lnTo>
                <a:lnTo>
                  <a:pt x="221" y="623"/>
                </a:lnTo>
                <a:lnTo>
                  <a:pt x="221" y="623"/>
                </a:lnTo>
                <a:lnTo>
                  <a:pt x="221" y="623"/>
                </a:lnTo>
                <a:lnTo>
                  <a:pt x="221" y="622"/>
                </a:lnTo>
                <a:lnTo>
                  <a:pt x="220" y="622"/>
                </a:lnTo>
                <a:lnTo>
                  <a:pt x="220" y="619"/>
                </a:lnTo>
                <a:lnTo>
                  <a:pt x="220" y="618"/>
                </a:lnTo>
                <a:lnTo>
                  <a:pt x="220" y="617"/>
                </a:lnTo>
                <a:lnTo>
                  <a:pt x="220" y="616"/>
                </a:lnTo>
                <a:lnTo>
                  <a:pt x="221" y="615"/>
                </a:lnTo>
                <a:lnTo>
                  <a:pt x="221" y="614"/>
                </a:lnTo>
                <a:lnTo>
                  <a:pt x="221" y="614"/>
                </a:lnTo>
                <a:lnTo>
                  <a:pt x="220" y="614"/>
                </a:lnTo>
                <a:lnTo>
                  <a:pt x="220" y="613"/>
                </a:lnTo>
                <a:lnTo>
                  <a:pt x="220" y="612"/>
                </a:lnTo>
                <a:lnTo>
                  <a:pt x="220" y="611"/>
                </a:lnTo>
                <a:lnTo>
                  <a:pt x="220" y="611"/>
                </a:lnTo>
                <a:lnTo>
                  <a:pt x="219" y="610"/>
                </a:lnTo>
                <a:lnTo>
                  <a:pt x="218" y="609"/>
                </a:lnTo>
                <a:lnTo>
                  <a:pt x="217" y="608"/>
                </a:lnTo>
                <a:lnTo>
                  <a:pt x="217" y="607"/>
                </a:lnTo>
                <a:lnTo>
                  <a:pt x="216" y="607"/>
                </a:lnTo>
                <a:lnTo>
                  <a:pt x="215" y="605"/>
                </a:lnTo>
                <a:lnTo>
                  <a:pt x="213" y="603"/>
                </a:lnTo>
                <a:lnTo>
                  <a:pt x="212" y="602"/>
                </a:lnTo>
                <a:lnTo>
                  <a:pt x="211" y="601"/>
                </a:lnTo>
                <a:lnTo>
                  <a:pt x="211" y="601"/>
                </a:lnTo>
                <a:lnTo>
                  <a:pt x="210" y="600"/>
                </a:lnTo>
                <a:lnTo>
                  <a:pt x="210" y="600"/>
                </a:lnTo>
                <a:lnTo>
                  <a:pt x="210" y="600"/>
                </a:lnTo>
                <a:lnTo>
                  <a:pt x="210" y="600"/>
                </a:lnTo>
                <a:lnTo>
                  <a:pt x="210" y="599"/>
                </a:lnTo>
                <a:lnTo>
                  <a:pt x="210" y="599"/>
                </a:lnTo>
                <a:lnTo>
                  <a:pt x="209" y="598"/>
                </a:lnTo>
                <a:lnTo>
                  <a:pt x="209" y="598"/>
                </a:lnTo>
                <a:lnTo>
                  <a:pt x="209" y="597"/>
                </a:lnTo>
                <a:lnTo>
                  <a:pt x="209" y="597"/>
                </a:lnTo>
                <a:lnTo>
                  <a:pt x="209" y="596"/>
                </a:lnTo>
                <a:lnTo>
                  <a:pt x="209" y="596"/>
                </a:lnTo>
                <a:lnTo>
                  <a:pt x="209" y="596"/>
                </a:lnTo>
                <a:lnTo>
                  <a:pt x="209" y="595"/>
                </a:lnTo>
                <a:lnTo>
                  <a:pt x="209" y="594"/>
                </a:lnTo>
                <a:lnTo>
                  <a:pt x="209" y="593"/>
                </a:lnTo>
                <a:lnTo>
                  <a:pt x="209" y="593"/>
                </a:lnTo>
                <a:lnTo>
                  <a:pt x="209" y="593"/>
                </a:lnTo>
                <a:lnTo>
                  <a:pt x="209" y="593"/>
                </a:lnTo>
                <a:lnTo>
                  <a:pt x="208" y="592"/>
                </a:lnTo>
                <a:lnTo>
                  <a:pt x="208" y="591"/>
                </a:lnTo>
                <a:lnTo>
                  <a:pt x="208" y="591"/>
                </a:lnTo>
                <a:lnTo>
                  <a:pt x="208" y="590"/>
                </a:lnTo>
                <a:lnTo>
                  <a:pt x="208" y="589"/>
                </a:lnTo>
                <a:lnTo>
                  <a:pt x="208" y="588"/>
                </a:lnTo>
                <a:lnTo>
                  <a:pt x="208" y="587"/>
                </a:lnTo>
                <a:lnTo>
                  <a:pt x="208" y="586"/>
                </a:lnTo>
                <a:lnTo>
                  <a:pt x="208" y="585"/>
                </a:lnTo>
                <a:lnTo>
                  <a:pt x="208" y="583"/>
                </a:lnTo>
                <a:lnTo>
                  <a:pt x="208" y="583"/>
                </a:lnTo>
                <a:lnTo>
                  <a:pt x="208" y="583"/>
                </a:lnTo>
                <a:lnTo>
                  <a:pt x="208" y="582"/>
                </a:lnTo>
                <a:lnTo>
                  <a:pt x="209" y="581"/>
                </a:lnTo>
                <a:lnTo>
                  <a:pt x="209" y="576"/>
                </a:lnTo>
                <a:lnTo>
                  <a:pt x="209" y="574"/>
                </a:lnTo>
                <a:lnTo>
                  <a:pt x="209" y="573"/>
                </a:lnTo>
                <a:lnTo>
                  <a:pt x="209" y="571"/>
                </a:lnTo>
                <a:lnTo>
                  <a:pt x="209" y="571"/>
                </a:lnTo>
                <a:lnTo>
                  <a:pt x="209" y="568"/>
                </a:lnTo>
                <a:lnTo>
                  <a:pt x="209" y="567"/>
                </a:lnTo>
                <a:lnTo>
                  <a:pt x="209" y="566"/>
                </a:lnTo>
                <a:lnTo>
                  <a:pt x="209" y="566"/>
                </a:lnTo>
                <a:lnTo>
                  <a:pt x="209" y="562"/>
                </a:lnTo>
                <a:lnTo>
                  <a:pt x="209" y="561"/>
                </a:lnTo>
                <a:lnTo>
                  <a:pt x="209" y="559"/>
                </a:lnTo>
                <a:lnTo>
                  <a:pt x="209" y="557"/>
                </a:lnTo>
                <a:lnTo>
                  <a:pt x="209" y="556"/>
                </a:lnTo>
                <a:lnTo>
                  <a:pt x="210" y="554"/>
                </a:lnTo>
                <a:lnTo>
                  <a:pt x="210" y="554"/>
                </a:lnTo>
                <a:lnTo>
                  <a:pt x="210" y="553"/>
                </a:lnTo>
                <a:lnTo>
                  <a:pt x="210" y="552"/>
                </a:lnTo>
                <a:lnTo>
                  <a:pt x="210" y="552"/>
                </a:lnTo>
                <a:lnTo>
                  <a:pt x="210" y="552"/>
                </a:lnTo>
                <a:lnTo>
                  <a:pt x="210" y="550"/>
                </a:lnTo>
                <a:lnTo>
                  <a:pt x="210" y="549"/>
                </a:lnTo>
                <a:lnTo>
                  <a:pt x="210" y="548"/>
                </a:lnTo>
                <a:lnTo>
                  <a:pt x="210" y="547"/>
                </a:lnTo>
                <a:lnTo>
                  <a:pt x="210" y="547"/>
                </a:lnTo>
                <a:lnTo>
                  <a:pt x="210" y="546"/>
                </a:lnTo>
                <a:lnTo>
                  <a:pt x="211" y="544"/>
                </a:lnTo>
                <a:lnTo>
                  <a:pt x="211" y="543"/>
                </a:lnTo>
                <a:lnTo>
                  <a:pt x="212" y="540"/>
                </a:lnTo>
                <a:lnTo>
                  <a:pt x="212" y="539"/>
                </a:lnTo>
                <a:lnTo>
                  <a:pt x="212" y="537"/>
                </a:lnTo>
                <a:lnTo>
                  <a:pt x="213" y="536"/>
                </a:lnTo>
                <a:lnTo>
                  <a:pt x="213" y="535"/>
                </a:lnTo>
                <a:lnTo>
                  <a:pt x="213" y="534"/>
                </a:lnTo>
                <a:lnTo>
                  <a:pt x="214" y="532"/>
                </a:lnTo>
                <a:lnTo>
                  <a:pt x="214" y="530"/>
                </a:lnTo>
                <a:lnTo>
                  <a:pt x="214" y="529"/>
                </a:lnTo>
                <a:lnTo>
                  <a:pt x="215" y="527"/>
                </a:lnTo>
                <a:lnTo>
                  <a:pt x="215" y="525"/>
                </a:lnTo>
                <a:lnTo>
                  <a:pt x="216" y="524"/>
                </a:lnTo>
                <a:lnTo>
                  <a:pt x="216" y="523"/>
                </a:lnTo>
                <a:lnTo>
                  <a:pt x="216" y="523"/>
                </a:lnTo>
                <a:lnTo>
                  <a:pt x="216" y="522"/>
                </a:lnTo>
                <a:lnTo>
                  <a:pt x="216" y="522"/>
                </a:lnTo>
                <a:lnTo>
                  <a:pt x="216" y="521"/>
                </a:lnTo>
                <a:lnTo>
                  <a:pt x="217" y="520"/>
                </a:lnTo>
                <a:lnTo>
                  <a:pt x="217" y="519"/>
                </a:lnTo>
                <a:lnTo>
                  <a:pt x="217" y="518"/>
                </a:lnTo>
                <a:lnTo>
                  <a:pt x="217" y="518"/>
                </a:lnTo>
                <a:lnTo>
                  <a:pt x="217" y="518"/>
                </a:lnTo>
                <a:lnTo>
                  <a:pt x="217" y="517"/>
                </a:lnTo>
                <a:lnTo>
                  <a:pt x="217" y="516"/>
                </a:lnTo>
                <a:lnTo>
                  <a:pt x="218" y="516"/>
                </a:lnTo>
                <a:lnTo>
                  <a:pt x="218" y="514"/>
                </a:lnTo>
                <a:lnTo>
                  <a:pt x="218" y="514"/>
                </a:lnTo>
                <a:lnTo>
                  <a:pt x="218" y="513"/>
                </a:lnTo>
                <a:lnTo>
                  <a:pt x="218" y="513"/>
                </a:lnTo>
                <a:lnTo>
                  <a:pt x="218" y="513"/>
                </a:lnTo>
                <a:lnTo>
                  <a:pt x="218" y="512"/>
                </a:lnTo>
                <a:lnTo>
                  <a:pt x="218" y="512"/>
                </a:lnTo>
                <a:lnTo>
                  <a:pt x="218" y="511"/>
                </a:lnTo>
                <a:lnTo>
                  <a:pt x="219" y="510"/>
                </a:lnTo>
                <a:lnTo>
                  <a:pt x="219" y="509"/>
                </a:lnTo>
                <a:lnTo>
                  <a:pt x="219" y="508"/>
                </a:lnTo>
                <a:lnTo>
                  <a:pt x="219" y="508"/>
                </a:lnTo>
                <a:lnTo>
                  <a:pt x="219" y="507"/>
                </a:lnTo>
                <a:lnTo>
                  <a:pt x="219" y="507"/>
                </a:lnTo>
                <a:lnTo>
                  <a:pt x="219" y="506"/>
                </a:lnTo>
                <a:lnTo>
                  <a:pt x="219" y="505"/>
                </a:lnTo>
                <a:lnTo>
                  <a:pt x="220" y="504"/>
                </a:lnTo>
                <a:lnTo>
                  <a:pt x="220" y="504"/>
                </a:lnTo>
                <a:lnTo>
                  <a:pt x="220" y="502"/>
                </a:lnTo>
                <a:lnTo>
                  <a:pt x="220" y="501"/>
                </a:lnTo>
                <a:lnTo>
                  <a:pt x="220" y="500"/>
                </a:lnTo>
                <a:lnTo>
                  <a:pt x="220" y="498"/>
                </a:lnTo>
                <a:lnTo>
                  <a:pt x="221" y="497"/>
                </a:lnTo>
                <a:lnTo>
                  <a:pt x="221" y="496"/>
                </a:lnTo>
                <a:lnTo>
                  <a:pt x="221" y="496"/>
                </a:lnTo>
                <a:lnTo>
                  <a:pt x="221" y="496"/>
                </a:lnTo>
                <a:lnTo>
                  <a:pt x="221" y="494"/>
                </a:lnTo>
                <a:lnTo>
                  <a:pt x="221" y="493"/>
                </a:lnTo>
                <a:lnTo>
                  <a:pt x="222" y="492"/>
                </a:lnTo>
                <a:lnTo>
                  <a:pt x="222" y="491"/>
                </a:lnTo>
                <a:lnTo>
                  <a:pt x="222" y="491"/>
                </a:lnTo>
                <a:lnTo>
                  <a:pt x="221" y="490"/>
                </a:lnTo>
                <a:lnTo>
                  <a:pt x="221" y="489"/>
                </a:lnTo>
                <a:lnTo>
                  <a:pt x="220" y="489"/>
                </a:lnTo>
                <a:lnTo>
                  <a:pt x="219" y="487"/>
                </a:lnTo>
                <a:lnTo>
                  <a:pt x="219" y="486"/>
                </a:lnTo>
                <a:lnTo>
                  <a:pt x="218" y="485"/>
                </a:lnTo>
                <a:lnTo>
                  <a:pt x="217" y="483"/>
                </a:lnTo>
                <a:lnTo>
                  <a:pt x="216" y="482"/>
                </a:lnTo>
                <a:lnTo>
                  <a:pt x="216" y="482"/>
                </a:lnTo>
                <a:lnTo>
                  <a:pt x="214" y="479"/>
                </a:lnTo>
                <a:lnTo>
                  <a:pt x="211" y="472"/>
                </a:lnTo>
                <a:lnTo>
                  <a:pt x="208" y="468"/>
                </a:lnTo>
                <a:lnTo>
                  <a:pt x="208" y="468"/>
                </a:lnTo>
                <a:lnTo>
                  <a:pt x="207" y="467"/>
                </a:lnTo>
                <a:lnTo>
                  <a:pt x="207" y="466"/>
                </a:lnTo>
                <a:lnTo>
                  <a:pt x="206" y="465"/>
                </a:lnTo>
                <a:lnTo>
                  <a:pt x="205" y="464"/>
                </a:lnTo>
                <a:lnTo>
                  <a:pt x="204" y="463"/>
                </a:lnTo>
                <a:lnTo>
                  <a:pt x="204" y="462"/>
                </a:lnTo>
                <a:lnTo>
                  <a:pt x="203" y="460"/>
                </a:lnTo>
                <a:lnTo>
                  <a:pt x="203" y="460"/>
                </a:lnTo>
                <a:lnTo>
                  <a:pt x="202" y="460"/>
                </a:lnTo>
                <a:lnTo>
                  <a:pt x="202" y="459"/>
                </a:lnTo>
                <a:lnTo>
                  <a:pt x="202" y="459"/>
                </a:lnTo>
                <a:lnTo>
                  <a:pt x="200" y="457"/>
                </a:lnTo>
                <a:lnTo>
                  <a:pt x="200" y="457"/>
                </a:lnTo>
                <a:lnTo>
                  <a:pt x="200" y="457"/>
                </a:lnTo>
                <a:lnTo>
                  <a:pt x="200" y="456"/>
                </a:lnTo>
                <a:lnTo>
                  <a:pt x="200" y="456"/>
                </a:lnTo>
                <a:lnTo>
                  <a:pt x="199" y="455"/>
                </a:lnTo>
                <a:lnTo>
                  <a:pt x="197" y="453"/>
                </a:lnTo>
                <a:lnTo>
                  <a:pt x="197" y="452"/>
                </a:lnTo>
                <a:lnTo>
                  <a:pt x="196" y="451"/>
                </a:lnTo>
                <a:lnTo>
                  <a:pt x="194" y="448"/>
                </a:lnTo>
                <a:lnTo>
                  <a:pt x="194" y="448"/>
                </a:lnTo>
                <a:lnTo>
                  <a:pt x="194" y="448"/>
                </a:lnTo>
                <a:lnTo>
                  <a:pt x="193" y="446"/>
                </a:lnTo>
                <a:lnTo>
                  <a:pt x="191" y="444"/>
                </a:lnTo>
                <a:lnTo>
                  <a:pt x="189" y="442"/>
                </a:lnTo>
                <a:lnTo>
                  <a:pt x="189" y="441"/>
                </a:lnTo>
                <a:lnTo>
                  <a:pt x="189" y="441"/>
                </a:lnTo>
                <a:lnTo>
                  <a:pt x="188" y="439"/>
                </a:lnTo>
                <a:lnTo>
                  <a:pt x="188" y="439"/>
                </a:lnTo>
                <a:lnTo>
                  <a:pt x="187" y="438"/>
                </a:lnTo>
                <a:lnTo>
                  <a:pt x="187" y="437"/>
                </a:lnTo>
                <a:lnTo>
                  <a:pt x="186" y="436"/>
                </a:lnTo>
                <a:lnTo>
                  <a:pt x="185" y="435"/>
                </a:lnTo>
                <a:lnTo>
                  <a:pt x="185" y="433"/>
                </a:lnTo>
                <a:lnTo>
                  <a:pt x="184" y="433"/>
                </a:lnTo>
                <a:lnTo>
                  <a:pt x="184" y="432"/>
                </a:lnTo>
                <a:lnTo>
                  <a:pt x="183" y="431"/>
                </a:lnTo>
                <a:lnTo>
                  <a:pt x="183" y="430"/>
                </a:lnTo>
                <a:lnTo>
                  <a:pt x="183" y="430"/>
                </a:lnTo>
                <a:lnTo>
                  <a:pt x="182" y="429"/>
                </a:lnTo>
                <a:lnTo>
                  <a:pt x="182" y="429"/>
                </a:lnTo>
                <a:lnTo>
                  <a:pt x="182" y="429"/>
                </a:lnTo>
                <a:lnTo>
                  <a:pt x="182" y="428"/>
                </a:lnTo>
                <a:lnTo>
                  <a:pt x="181" y="428"/>
                </a:lnTo>
                <a:lnTo>
                  <a:pt x="181" y="428"/>
                </a:lnTo>
                <a:lnTo>
                  <a:pt x="181" y="427"/>
                </a:lnTo>
                <a:lnTo>
                  <a:pt x="180" y="427"/>
                </a:lnTo>
                <a:lnTo>
                  <a:pt x="180" y="426"/>
                </a:lnTo>
                <a:lnTo>
                  <a:pt x="180" y="426"/>
                </a:lnTo>
                <a:lnTo>
                  <a:pt x="180" y="426"/>
                </a:lnTo>
                <a:lnTo>
                  <a:pt x="180" y="425"/>
                </a:lnTo>
                <a:lnTo>
                  <a:pt x="179" y="424"/>
                </a:lnTo>
                <a:lnTo>
                  <a:pt x="178" y="423"/>
                </a:lnTo>
                <a:lnTo>
                  <a:pt x="178" y="422"/>
                </a:lnTo>
                <a:lnTo>
                  <a:pt x="177" y="421"/>
                </a:lnTo>
                <a:lnTo>
                  <a:pt x="177" y="420"/>
                </a:lnTo>
                <a:lnTo>
                  <a:pt x="177" y="420"/>
                </a:lnTo>
                <a:lnTo>
                  <a:pt x="176" y="419"/>
                </a:lnTo>
                <a:lnTo>
                  <a:pt x="176" y="418"/>
                </a:lnTo>
                <a:lnTo>
                  <a:pt x="176" y="417"/>
                </a:lnTo>
                <a:lnTo>
                  <a:pt x="175" y="415"/>
                </a:lnTo>
                <a:lnTo>
                  <a:pt x="174" y="415"/>
                </a:lnTo>
                <a:lnTo>
                  <a:pt x="174" y="414"/>
                </a:lnTo>
                <a:lnTo>
                  <a:pt x="174" y="414"/>
                </a:lnTo>
                <a:lnTo>
                  <a:pt x="174" y="414"/>
                </a:lnTo>
                <a:lnTo>
                  <a:pt x="174" y="414"/>
                </a:lnTo>
                <a:lnTo>
                  <a:pt x="174" y="414"/>
                </a:lnTo>
                <a:lnTo>
                  <a:pt x="174" y="414"/>
                </a:lnTo>
                <a:lnTo>
                  <a:pt x="174" y="413"/>
                </a:lnTo>
                <a:lnTo>
                  <a:pt x="175" y="414"/>
                </a:lnTo>
                <a:lnTo>
                  <a:pt x="175" y="414"/>
                </a:lnTo>
                <a:lnTo>
                  <a:pt x="175" y="414"/>
                </a:lnTo>
                <a:lnTo>
                  <a:pt x="175" y="414"/>
                </a:lnTo>
                <a:lnTo>
                  <a:pt x="176" y="414"/>
                </a:lnTo>
                <a:lnTo>
                  <a:pt x="176" y="414"/>
                </a:lnTo>
                <a:lnTo>
                  <a:pt x="176" y="414"/>
                </a:lnTo>
                <a:lnTo>
                  <a:pt x="176" y="414"/>
                </a:lnTo>
                <a:lnTo>
                  <a:pt x="176" y="414"/>
                </a:lnTo>
                <a:lnTo>
                  <a:pt x="178" y="414"/>
                </a:lnTo>
                <a:lnTo>
                  <a:pt x="179" y="414"/>
                </a:lnTo>
                <a:lnTo>
                  <a:pt x="182" y="414"/>
                </a:lnTo>
                <a:lnTo>
                  <a:pt x="184" y="414"/>
                </a:lnTo>
                <a:lnTo>
                  <a:pt x="188" y="414"/>
                </a:lnTo>
                <a:lnTo>
                  <a:pt x="190" y="414"/>
                </a:lnTo>
                <a:lnTo>
                  <a:pt x="191" y="414"/>
                </a:lnTo>
                <a:lnTo>
                  <a:pt x="192" y="414"/>
                </a:lnTo>
                <a:lnTo>
                  <a:pt x="194" y="414"/>
                </a:lnTo>
                <a:lnTo>
                  <a:pt x="194" y="414"/>
                </a:lnTo>
                <a:lnTo>
                  <a:pt x="198" y="414"/>
                </a:lnTo>
                <a:lnTo>
                  <a:pt x="200" y="414"/>
                </a:lnTo>
                <a:lnTo>
                  <a:pt x="201" y="414"/>
                </a:lnTo>
                <a:lnTo>
                  <a:pt x="202" y="414"/>
                </a:lnTo>
                <a:lnTo>
                  <a:pt x="205" y="414"/>
                </a:lnTo>
                <a:lnTo>
                  <a:pt x="208" y="414"/>
                </a:lnTo>
                <a:lnTo>
                  <a:pt x="210" y="414"/>
                </a:lnTo>
                <a:lnTo>
                  <a:pt x="211" y="414"/>
                </a:lnTo>
                <a:lnTo>
                  <a:pt x="212" y="414"/>
                </a:lnTo>
                <a:lnTo>
                  <a:pt x="212" y="414"/>
                </a:lnTo>
                <a:lnTo>
                  <a:pt x="217" y="414"/>
                </a:lnTo>
                <a:lnTo>
                  <a:pt x="221" y="415"/>
                </a:lnTo>
                <a:lnTo>
                  <a:pt x="223" y="415"/>
                </a:lnTo>
                <a:lnTo>
                  <a:pt x="225" y="415"/>
                </a:lnTo>
                <a:lnTo>
                  <a:pt x="225" y="415"/>
                </a:lnTo>
                <a:lnTo>
                  <a:pt x="226" y="415"/>
                </a:lnTo>
                <a:lnTo>
                  <a:pt x="228" y="415"/>
                </a:lnTo>
                <a:lnTo>
                  <a:pt x="233" y="415"/>
                </a:lnTo>
                <a:lnTo>
                  <a:pt x="233" y="415"/>
                </a:lnTo>
                <a:lnTo>
                  <a:pt x="234" y="415"/>
                </a:lnTo>
                <a:lnTo>
                  <a:pt x="234" y="415"/>
                </a:lnTo>
                <a:lnTo>
                  <a:pt x="234" y="415"/>
                </a:lnTo>
                <a:lnTo>
                  <a:pt x="234" y="415"/>
                </a:lnTo>
                <a:lnTo>
                  <a:pt x="234" y="415"/>
                </a:lnTo>
                <a:lnTo>
                  <a:pt x="235" y="415"/>
                </a:lnTo>
                <a:lnTo>
                  <a:pt x="235" y="415"/>
                </a:lnTo>
                <a:lnTo>
                  <a:pt x="235" y="415"/>
                </a:lnTo>
                <a:lnTo>
                  <a:pt x="235" y="415"/>
                </a:lnTo>
                <a:lnTo>
                  <a:pt x="236" y="415"/>
                </a:lnTo>
                <a:lnTo>
                  <a:pt x="236" y="415"/>
                </a:lnTo>
                <a:lnTo>
                  <a:pt x="237" y="415"/>
                </a:lnTo>
                <a:lnTo>
                  <a:pt x="237" y="415"/>
                </a:lnTo>
                <a:lnTo>
                  <a:pt x="237" y="414"/>
                </a:lnTo>
                <a:lnTo>
                  <a:pt x="237" y="414"/>
                </a:lnTo>
                <a:lnTo>
                  <a:pt x="237" y="414"/>
                </a:lnTo>
                <a:lnTo>
                  <a:pt x="237" y="414"/>
                </a:lnTo>
                <a:lnTo>
                  <a:pt x="237" y="414"/>
                </a:lnTo>
                <a:lnTo>
                  <a:pt x="237" y="414"/>
                </a:lnTo>
                <a:lnTo>
                  <a:pt x="237" y="413"/>
                </a:lnTo>
                <a:lnTo>
                  <a:pt x="237" y="413"/>
                </a:lnTo>
                <a:lnTo>
                  <a:pt x="237" y="412"/>
                </a:lnTo>
                <a:lnTo>
                  <a:pt x="237" y="412"/>
                </a:lnTo>
                <a:lnTo>
                  <a:pt x="237" y="411"/>
                </a:lnTo>
                <a:lnTo>
                  <a:pt x="237" y="411"/>
                </a:lnTo>
                <a:lnTo>
                  <a:pt x="237" y="410"/>
                </a:lnTo>
                <a:lnTo>
                  <a:pt x="237" y="410"/>
                </a:lnTo>
                <a:lnTo>
                  <a:pt x="237" y="410"/>
                </a:lnTo>
                <a:lnTo>
                  <a:pt x="238" y="409"/>
                </a:lnTo>
                <a:lnTo>
                  <a:pt x="238" y="409"/>
                </a:lnTo>
                <a:lnTo>
                  <a:pt x="238" y="409"/>
                </a:lnTo>
                <a:lnTo>
                  <a:pt x="237" y="408"/>
                </a:lnTo>
                <a:lnTo>
                  <a:pt x="237" y="408"/>
                </a:lnTo>
                <a:lnTo>
                  <a:pt x="237" y="408"/>
                </a:lnTo>
                <a:lnTo>
                  <a:pt x="236" y="408"/>
                </a:lnTo>
                <a:lnTo>
                  <a:pt x="236" y="408"/>
                </a:lnTo>
                <a:lnTo>
                  <a:pt x="236" y="408"/>
                </a:lnTo>
                <a:lnTo>
                  <a:pt x="236" y="408"/>
                </a:lnTo>
                <a:lnTo>
                  <a:pt x="236" y="408"/>
                </a:lnTo>
                <a:lnTo>
                  <a:pt x="235" y="408"/>
                </a:lnTo>
                <a:lnTo>
                  <a:pt x="235" y="408"/>
                </a:lnTo>
                <a:lnTo>
                  <a:pt x="235" y="407"/>
                </a:lnTo>
                <a:lnTo>
                  <a:pt x="234" y="407"/>
                </a:lnTo>
                <a:lnTo>
                  <a:pt x="234" y="407"/>
                </a:lnTo>
                <a:lnTo>
                  <a:pt x="234" y="407"/>
                </a:lnTo>
                <a:lnTo>
                  <a:pt x="234" y="407"/>
                </a:lnTo>
                <a:lnTo>
                  <a:pt x="234" y="407"/>
                </a:lnTo>
                <a:lnTo>
                  <a:pt x="233" y="406"/>
                </a:lnTo>
                <a:lnTo>
                  <a:pt x="233" y="406"/>
                </a:lnTo>
                <a:lnTo>
                  <a:pt x="233" y="405"/>
                </a:lnTo>
                <a:lnTo>
                  <a:pt x="233" y="405"/>
                </a:lnTo>
                <a:lnTo>
                  <a:pt x="232" y="404"/>
                </a:lnTo>
                <a:lnTo>
                  <a:pt x="232" y="404"/>
                </a:lnTo>
                <a:lnTo>
                  <a:pt x="232" y="404"/>
                </a:lnTo>
                <a:lnTo>
                  <a:pt x="232" y="404"/>
                </a:lnTo>
                <a:lnTo>
                  <a:pt x="232" y="403"/>
                </a:lnTo>
                <a:lnTo>
                  <a:pt x="232" y="403"/>
                </a:lnTo>
                <a:lnTo>
                  <a:pt x="232" y="403"/>
                </a:lnTo>
                <a:lnTo>
                  <a:pt x="232" y="403"/>
                </a:lnTo>
                <a:lnTo>
                  <a:pt x="232" y="402"/>
                </a:lnTo>
                <a:lnTo>
                  <a:pt x="232" y="402"/>
                </a:lnTo>
                <a:lnTo>
                  <a:pt x="231" y="402"/>
                </a:lnTo>
                <a:lnTo>
                  <a:pt x="231" y="401"/>
                </a:lnTo>
                <a:lnTo>
                  <a:pt x="231" y="401"/>
                </a:lnTo>
                <a:lnTo>
                  <a:pt x="231" y="401"/>
                </a:lnTo>
                <a:lnTo>
                  <a:pt x="231" y="401"/>
                </a:lnTo>
                <a:lnTo>
                  <a:pt x="231" y="400"/>
                </a:lnTo>
                <a:lnTo>
                  <a:pt x="230" y="400"/>
                </a:lnTo>
                <a:lnTo>
                  <a:pt x="230" y="399"/>
                </a:lnTo>
                <a:lnTo>
                  <a:pt x="230" y="399"/>
                </a:lnTo>
                <a:lnTo>
                  <a:pt x="230" y="399"/>
                </a:lnTo>
                <a:lnTo>
                  <a:pt x="230" y="398"/>
                </a:lnTo>
                <a:lnTo>
                  <a:pt x="230" y="397"/>
                </a:lnTo>
                <a:lnTo>
                  <a:pt x="230" y="397"/>
                </a:lnTo>
                <a:lnTo>
                  <a:pt x="230" y="396"/>
                </a:lnTo>
                <a:lnTo>
                  <a:pt x="231" y="395"/>
                </a:lnTo>
                <a:lnTo>
                  <a:pt x="231" y="394"/>
                </a:lnTo>
                <a:lnTo>
                  <a:pt x="231" y="393"/>
                </a:lnTo>
                <a:lnTo>
                  <a:pt x="231" y="392"/>
                </a:lnTo>
                <a:lnTo>
                  <a:pt x="231" y="391"/>
                </a:lnTo>
                <a:lnTo>
                  <a:pt x="232" y="390"/>
                </a:lnTo>
                <a:lnTo>
                  <a:pt x="232" y="390"/>
                </a:lnTo>
                <a:lnTo>
                  <a:pt x="232" y="389"/>
                </a:lnTo>
                <a:lnTo>
                  <a:pt x="232" y="388"/>
                </a:lnTo>
                <a:lnTo>
                  <a:pt x="232" y="388"/>
                </a:lnTo>
                <a:lnTo>
                  <a:pt x="232" y="387"/>
                </a:lnTo>
                <a:lnTo>
                  <a:pt x="232" y="386"/>
                </a:lnTo>
                <a:lnTo>
                  <a:pt x="233" y="386"/>
                </a:lnTo>
                <a:lnTo>
                  <a:pt x="233" y="385"/>
                </a:lnTo>
                <a:lnTo>
                  <a:pt x="232" y="385"/>
                </a:lnTo>
                <a:lnTo>
                  <a:pt x="231" y="385"/>
                </a:lnTo>
                <a:lnTo>
                  <a:pt x="229" y="385"/>
                </a:lnTo>
                <a:lnTo>
                  <a:pt x="229" y="384"/>
                </a:lnTo>
                <a:lnTo>
                  <a:pt x="229" y="384"/>
                </a:lnTo>
                <a:lnTo>
                  <a:pt x="229" y="384"/>
                </a:lnTo>
                <a:lnTo>
                  <a:pt x="229" y="384"/>
                </a:lnTo>
                <a:lnTo>
                  <a:pt x="228" y="383"/>
                </a:lnTo>
                <a:lnTo>
                  <a:pt x="228" y="383"/>
                </a:lnTo>
                <a:lnTo>
                  <a:pt x="229" y="383"/>
                </a:lnTo>
                <a:lnTo>
                  <a:pt x="229" y="382"/>
                </a:lnTo>
                <a:lnTo>
                  <a:pt x="230" y="382"/>
                </a:lnTo>
                <a:lnTo>
                  <a:pt x="230" y="381"/>
                </a:lnTo>
                <a:lnTo>
                  <a:pt x="231" y="381"/>
                </a:lnTo>
                <a:lnTo>
                  <a:pt x="231" y="382"/>
                </a:lnTo>
                <a:lnTo>
                  <a:pt x="233" y="383"/>
                </a:lnTo>
                <a:lnTo>
                  <a:pt x="233" y="383"/>
                </a:lnTo>
                <a:lnTo>
                  <a:pt x="233" y="383"/>
                </a:lnTo>
                <a:lnTo>
                  <a:pt x="234" y="383"/>
                </a:lnTo>
                <a:lnTo>
                  <a:pt x="234" y="382"/>
                </a:lnTo>
                <a:lnTo>
                  <a:pt x="234" y="381"/>
                </a:lnTo>
                <a:lnTo>
                  <a:pt x="234" y="381"/>
                </a:lnTo>
                <a:lnTo>
                  <a:pt x="234" y="380"/>
                </a:lnTo>
                <a:lnTo>
                  <a:pt x="234" y="379"/>
                </a:lnTo>
                <a:lnTo>
                  <a:pt x="234" y="378"/>
                </a:lnTo>
                <a:lnTo>
                  <a:pt x="234" y="377"/>
                </a:lnTo>
                <a:lnTo>
                  <a:pt x="234" y="373"/>
                </a:lnTo>
                <a:lnTo>
                  <a:pt x="234" y="372"/>
                </a:lnTo>
                <a:lnTo>
                  <a:pt x="234" y="368"/>
                </a:lnTo>
                <a:lnTo>
                  <a:pt x="234" y="366"/>
                </a:lnTo>
                <a:lnTo>
                  <a:pt x="234" y="363"/>
                </a:lnTo>
                <a:lnTo>
                  <a:pt x="234" y="358"/>
                </a:lnTo>
                <a:lnTo>
                  <a:pt x="234" y="358"/>
                </a:lnTo>
                <a:lnTo>
                  <a:pt x="234" y="353"/>
                </a:lnTo>
                <a:lnTo>
                  <a:pt x="234" y="348"/>
                </a:lnTo>
                <a:lnTo>
                  <a:pt x="234" y="346"/>
                </a:lnTo>
                <a:lnTo>
                  <a:pt x="234" y="345"/>
                </a:lnTo>
                <a:lnTo>
                  <a:pt x="234" y="341"/>
                </a:lnTo>
                <a:lnTo>
                  <a:pt x="234" y="339"/>
                </a:lnTo>
                <a:lnTo>
                  <a:pt x="234" y="339"/>
                </a:lnTo>
                <a:lnTo>
                  <a:pt x="234" y="338"/>
                </a:lnTo>
                <a:lnTo>
                  <a:pt x="234" y="337"/>
                </a:lnTo>
                <a:lnTo>
                  <a:pt x="234" y="336"/>
                </a:lnTo>
                <a:lnTo>
                  <a:pt x="234" y="336"/>
                </a:lnTo>
                <a:lnTo>
                  <a:pt x="234" y="336"/>
                </a:lnTo>
                <a:lnTo>
                  <a:pt x="233" y="336"/>
                </a:lnTo>
                <a:lnTo>
                  <a:pt x="233" y="336"/>
                </a:lnTo>
                <a:lnTo>
                  <a:pt x="233" y="336"/>
                </a:lnTo>
                <a:lnTo>
                  <a:pt x="233" y="336"/>
                </a:lnTo>
                <a:lnTo>
                  <a:pt x="233" y="336"/>
                </a:lnTo>
                <a:lnTo>
                  <a:pt x="232" y="336"/>
                </a:lnTo>
                <a:lnTo>
                  <a:pt x="232" y="336"/>
                </a:lnTo>
                <a:lnTo>
                  <a:pt x="232" y="335"/>
                </a:lnTo>
                <a:lnTo>
                  <a:pt x="232" y="335"/>
                </a:lnTo>
                <a:lnTo>
                  <a:pt x="232" y="335"/>
                </a:lnTo>
                <a:lnTo>
                  <a:pt x="231" y="336"/>
                </a:lnTo>
                <a:lnTo>
                  <a:pt x="231" y="335"/>
                </a:lnTo>
                <a:lnTo>
                  <a:pt x="231" y="335"/>
                </a:lnTo>
                <a:lnTo>
                  <a:pt x="231" y="334"/>
                </a:lnTo>
                <a:lnTo>
                  <a:pt x="230" y="334"/>
                </a:lnTo>
                <a:lnTo>
                  <a:pt x="229" y="334"/>
                </a:lnTo>
                <a:lnTo>
                  <a:pt x="228" y="334"/>
                </a:lnTo>
                <a:lnTo>
                  <a:pt x="227" y="334"/>
                </a:lnTo>
                <a:lnTo>
                  <a:pt x="226" y="334"/>
                </a:lnTo>
                <a:lnTo>
                  <a:pt x="225" y="334"/>
                </a:lnTo>
                <a:lnTo>
                  <a:pt x="224" y="334"/>
                </a:lnTo>
                <a:lnTo>
                  <a:pt x="222" y="334"/>
                </a:lnTo>
                <a:lnTo>
                  <a:pt x="222" y="334"/>
                </a:lnTo>
                <a:lnTo>
                  <a:pt x="222" y="334"/>
                </a:lnTo>
                <a:lnTo>
                  <a:pt x="222" y="334"/>
                </a:lnTo>
                <a:lnTo>
                  <a:pt x="222" y="334"/>
                </a:lnTo>
                <a:lnTo>
                  <a:pt x="222" y="334"/>
                </a:lnTo>
                <a:lnTo>
                  <a:pt x="222" y="333"/>
                </a:lnTo>
                <a:lnTo>
                  <a:pt x="222" y="333"/>
                </a:lnTo>
                <a:lnTo>
                  <a:pt x="223" y="333"/>
                </a:lnTo>
                <a:lnTo>
                  <a:pt x="223" y="333"/>
                </a:lnTo>
                <a:lnTo>
                  <a:pt x="223" y="333"/>
                </a:lnTo>
                <a:lnTo>
                  <a:pt x="223" y="333"/>
                </a:lnTo>
                <a:lnTo>
                  <a:pt x="223" y="332"/>
                </a:lnTo>
                <a:lnTo>
                  <a:pt x="223" y="331"/>
                </a:lnTo>
                <a:lnTo>
                  <a:pt x="224" y="331"/>
                </a:lnTo>
                <a:lnTo>
                  <a:pt x="224" y="331"/>
                </a:lnTo>
                <a:lnTo>
                  <a:pt x="224" y="330"/>
                </a:lnTo>
                <a:lnTo>
                  <a:pt x="224" y="330"/>
                </a:lnTo>
                <a:lnTo>
                  <a:pt x="224" y="330"/>
                </a:lnTo>
                <a:lnTo>
                  <a:pt x="224" y="330"/>
                </a:lnTo>
                <a:lnTo>
                  <a:pt x="224" y="330"/>
                </a:lnTo>
                <a:lnTo>
                  <a:pt x="224" y="330"/>
                </a:lnTo>
                <a:lnTo>
                  <a:pt x="224" y="329"/>
                </a:lnTo>
                <a:lnTo>
                  <a:pt x="224" y="329"/>
                </a:lnTo>
                <a:lnTo>
                  <a:pt x="224" y="329"/>
                </a:lnTo>
                <a:lnTo>
                  <a:pt x="225" y="329"/>
                </a:lnTo>
                <a:lnTo>
                  <a:pt x="225" y="329"/>
                </a:lnTo>
                <a:lnTo>
                  <a:pt x="225" y="328"/>
                </a:lnTo>
                <a:lnTo>
                  <a:pt x="225" y="328"/>
                </a:lnTo>
                <a:lnTo>
                  <a:pt x="225" y="328"/>
                </a:lnTo>
                <a:lnTo>
                  <a:pt x="225" y="328"/>
                </a:lnTo>
                <a:lnTo>
                  <a:pt x="225" y="327"/>
                </a:lnTo>
                <a:lnTo>
                  <a:pt x="225" y="327"/>
                </a:lnTo>
                <a:lnTo>
                  <a:pt x="225" y="327"/>
                </a:lnTo>
                <a:lnTo>
                  <a:pt x="225" y="327"/>
                </a:lnTo>
                <a:lnTo>
                  <a:pt x="225" y="327"/>
                </a:lnTo>
                <a:lnTo>
                  <a:pt x="225" y="326"/>
                </a:lnTo>
                <a:lnTo>
                  <a:pt x="225" y="326"/>
                </a:lnTo>
                <a:lnTo>
                  <a:pt x="226" y="326"/>
                </a:lnTo>
                <a:lnTo>
                  <a:pt x="226" y="326"/>
                </a:lnTo>
                <a:lnTo>
                  <a:pt x="226" y="325"/>
                </a:lnTo>
                <a:lnTo>
                  <a:pt x="226" y="325"/>
                </a:lnTo>
                <a:lnTo>
                  <a:pt x="226" y="325"/>
                </a:lnTo>
                <a:lnTo>
                  <a:pt x="226" y="325"/>
                </a:lnTo>
                <a:lnTo>
                  <a:pt x="226" y="325"/>
                </a:lnTo>
                <a:lnTo>
                  <a:pt x="226" y="325"/>
                </a:lnTo>
                <a:lnTo>
                  <a:pt x="226" y="324"/>
                </a:lnTo>
                <a:lnTo>
                  <a:pt x="226" y="324"/>
                </a:lnTo>
                <a:lnTo>
                  <a:pt x="226" y="324"/>
                </a:lnTo>
                <a:lnTo>
                  <a:pt x="226" y="324"/>
                </a:lnTo>
                <a:lnTo>
                  <a:pt x="227" y="323"/>
                </a:lnTo>
                <a:lnTo>
                  <a:pt x="227" y="323"/>
                </a:lnTo>
                <a:lnTo>
                  <a:pt x="227" y="322"/>
                </a:lnTo>
                <a:lnTo>
                  <a:pt x="227" y="322"/>
                </a:lnTo>
                <a:lnTo>
                  <a:pt x="227" y="322"/>
                </a:lnTo>
                <a:lnTo>
                  <a:pt x="227" y="322"/>
                </a:lnTo>
                <a:lnTo>
                  <a:pt x="227" y="322"/>
                </a:lnTo>
                <a:lnTo>
                  <a:pt x="228" y="321"/>
                </a:lnTo>
                <a:lnTo>
                  <a:pt x="228" y="321"/>
                </a:lnTo>
                <a:lnTo>
                  <a:pt x="228" y="321"/>
                </a:lnTo>
                <a:lnTo>
                  <a:pt x="227" y="321"/>
                </a:lnTo>
                <a:lnTo>
                  <a:pt x="227" y="321"/>
                </a:lnTo>
                <a:lnTo>
                  <a:pt x="227" y="320"/>
                </a:lnTo>
                <a:lnTo>
                  <a:pt x="227" y="320"/>
                </a:lnTo>
                <a:lnTo>
                  <a:pt x="227" y="320"/>
                </a:lnTo>
                <a:lnTo>
                  <a:pt x="227" y="320"/>
                </a:lnTo>
                <a:lnTo>
                  <a:pt x="227" y="320"/>
                </a:lnTo>
                <a:lnTo>
                  <a:pt x="228" y="320"/>
                </a:lnTo>
                <a:lnTo>
                  <a:pt x="228" y="320"/>
                </a:lnTo>
                <a:lnTo>
                  <a:pt x="228" y="319"/>
                </a:lnTo>
                <a:lnTo>
                  <a:pt x="228" y="319"/>
                </a:lnTo>
                <a:lnTo>
                  <a:pt x="228" y="319"/>
                </a:lnTo>
                <a:lnTo>
                  <a:pt x="228" y="319"/>
                </a:lnTo>
                <a:lnTo>
                  <a:pt x="228" y="319"/>
                </a:lnTo>
                <a:lnTo>
                  <a:pt x="228" y="319"/>
                </a:lnTo>
                <a:lnTo>
                  <a:pt x="228" y="319"/>
                </a:lnTo>
                <a:lnTo>
                  <a:pt x="228" y="318"/>
                </a:lnTo>
                <a:lnTo>
                  <a:pt x="228" y="318"/>
                </a:lnTo>
                <a:lnTo>
                  <a:pt x="228" y="318"/>
                </a:lnTo>
                <a:lnTo>
                  <a:pt x="228" y="318"/>
                </a:lnTo>
                <a:lnTo>
                  <a:pt x="228" y="318"/>
                </a:lnTo>
                <a:lnTo>
                  <a:pt x="228" y="318"/>
                </a:lnTo>
                <a:lnTo>
                  <a:pt x="228" y="318"/>
                </a:lnTo>
                <a:lnTo>
                  <a:pt x="228" y="318"/>
                </a:lnTo>
                <a:lnTo>
                  <a:pt x="228" y="317"/>
                </a:lnTo>
                <a:lnTo>
                  <a:pt x="228" y="317"/>
                </a:lnTo>
                <a:lnTo>
                  <a:pt x="228" y="317"/>
                </a:lnTo>
                <a:lnTo>
                  <a:pt x="228" y="317"/>
                </a:lnTo>
                <a:lnTo>
                  <a:pt x="228" y="317"/>
                </a:lnTo>
                <a:lnTo>
                  <a:pt x="228" y="317"/>
                </a:lnTo>
                <a:lnTo>
                  <a:pt x="228" y="317"/>
                </a:lnTo>
                <a:lnTo>
                  <a:pt x="228" y="317"/>
                </a:lnTo>
                <a:lnTo>
                  <a:pt x="228" y="317"/>
                </a:lnTo>
                <a:lnTo>
                  <a:pt x="228" y="316"/>
                </a:lnTo>
                <a:lnTo>
                  <a:pt x="228" y="316"/>
                </a:lnTo>
                <a:lnTo>
                  <a:pt x="228" y="316"/>
                </a:lnTo>
                <a:lnTo>
                  <a:pt x="228" y="316"/>
                </a:lnTo>
                <a:lnTo>
                  <a:pt x="228" y="316"/>
                </a:lnTo>
                <a:lnTo>
                  <a:pt x="228" y="316"/>
                </a:lnTo>
                <a:lnTo>
                  <a:pt x="228" y="316"/>
                </a:lnTo>
                <a:lnTo>
                  <a:pt x="228" y="316"/>
                </a:lnTo>
                <a:lnTo>
                  <a:pt x="228" y="316"/>
                </a:lnTo>
                <a:lnTo>
                  <a:pt x="228" y="315"/>
                </a:lnTo>
                <a:lnTo>
                  <a:pt x="229" y="315"/>
                </a:lnTo>
                <a:lnTo>
                  <a:pt x="229" y="315"/>
                </a:lnTo>
                <a:lnTo>
                  <a:pt x="229" y="315"/>
                </a:lnTo>
                <a:lnTo>
                  <a:pt x="229" y="315"/>
                </a:lnTo>
                <a:lnTo>
                  <a:pt x="229" y="315"/>
                </a:lnTo>
                <a:lnTo>
                  <a:pt x="229" y="315"/>
                </a:lnTo>
                <a:lnTo>
                  <a:pt x="229" y="315"/>
                </a:lnTo>
                <a:lnTo>
                  <a:pt x="229" y="315"/>
                </a:lnTo>
                <a:lnTo>
                  <a:pt x="229" y="315"/>
                </a:lnTo>
                <a:lnTo>
                  <a:pt x="229" y="314"/>
                </a:lnTo>
                <a:lnTo>
                  <a:pt x="229" y="314"/>
                </a:lnTo>
                <a:lnTo>
                  <a:pt x="229" y="314"/>
                </a:lnTo>
                <a:lnTo>
                  <a:pt x="230" y="314"/>
                </a:lnTo>
                <a:lnTo>
                  <a:pt x="230" y="314"/>
                </a:lnTo>
                <a:lnTo>
                  <a:pt x="230" y="313"/>
                </a:lnTo>
                <a:lnTo>
                  <a:pt x="230" y="313"/>
                </a:lnTo>
                <a:lnTo>
                  <a:pt x="230" y="313"/>
                </a:lnTo>
                <a:lnTo>
                  <a:pt x="230" y="313"/>
                </a:lnTo>
                <a:lnTo>
                  <a:pt x="230" y="313"/>
                </a:lnTo>
                <a:lnTo>
                  <a:pt x="230" y="312"/>
                </a:lnTo>
                <a:lnTo>
                  <a:pt x="230" y="312"/>
                </a:lnTo>
                <a:lnTo>
                  <a:pt x="229" y="312"/>
                </a:lnTo>
                <a:lnTo>
                  <a:pt x="229" y="312"/>
                </a:lnTo>
                <a:lnTo>
                  <a:pt x="229" y="312"/>
                </a:lnTo>
                <a:lnTo>
                  <a:pt x="229" y="312"/>
                </a:lnTo>
                <a:lnTo>
                  <a:pt x="229" y="312"/>
                </a:lnTo>
                <a:lnTo>
                  <a:pt x="229" y="312"/>
                </a:lnTo>
                <a:lnTo>
                  <a:pt x="229" y="312"/>
                </a:lnTo>
                <a:lnTo>
                  <a:pt x="229" y="312"/>
                </a:lnTo>
                <a:lnTo>
                  <a:pt x="228" y="312"/>
                </a:lnTo>
                <a:lnTo>
                  <a:pt x="228" y="312"/>
                </a:lnTo>
                <a:lnTo>
                  <a:pt x="228" y="312"/>
                </a:lnTo>
                <a:lnTo>
                  <a:pt x="228" y="312"/>
                </a:lnTo>
                <a:lnTo>
                  <a:pt x="228" y="312"/>
                </a:lnTo>
                <a:lnTo>
                  <a:pt x="229" y="311"/>
                </a:lnTo>
                <a:lnTo>
                  <a:pt x="229" y="311"/>
                </a:lnTo>
                <a:lnTo>
                  <a:pt x="229" y="311"/>
                </a:lnTo>
                <a:lnTo>
                  <a:pt x="229" y="311"/>
                </a:lnTo>
                <a:lnTo>
                  <a:pt x="229" y="311"/>
                </a:lnTo>
                <a:lnTo>
                  <a:pt x="229" y="310"/>
                </a:lnTo>
                <a:lnTo>
                  <a:pt x="229" y="310"/>
                </a:lnTo>
                <a:lnTo>
                  <a:pt x="229" y="310"/>
                </a:lnTo>
                <a:lnTo>
                  <a:pt x="229" y="310"/>
                </a:lnTo>
                <a:lnTo>
                  <a:pt x="229" y="310"/>
                </a:lnTo>
                <a:lnTo>
                  <a:pt x="229" y="310"/>
                </a:lnTo>
                <a:lnTo>
                  <a:pt x="229" y="309"/>
                </a:lnTo>
                <a:lnTo>
                  <a:pt x="229" y="309"/>
                </a:lnTo>
                <a:lnTo>
                  <a:pt x="229" y="309"/>
                </a:lnTo>
                <a:lnTo>
                  <a:pt x="229" y="309"/>
                </a:lnTo>
                <a:lnTo>
                  <a:pt x="229" y="309"/>
                </a:lnTo>
                <a:lnTo>
                  <a:pt x="229" y="309"/>
                </a:lnTo>
                <a:lnTo>
                  <a:pt x="229" y="308"/>
                </a:lnTo>
                <a:lnTo>
                  <a:pt x="229" y="308"/>
                </a:lnTo>
                <a:lnTo>
                  <a:pt x="229" y="308"/>
                </a:lnTo>
                <a:lnTo>
                  <a:pt x="229" y="308"/>
                </a:lnTo>
                <a:lnTo>
                  <a:pt x="229" y="308"/>
                </a:lnTo>
                <a:lnTo>
                  <a:pt x="229" y="308"/>
                </a:lnTo>
                <a:lnTo>
                  <a:pt x="229" y="308"/>
                </a:lnTo>
                <a:lnTo>
                  <a:pt x="229" y="308"/>
                </a:lnTo>
                <a:lnTo>
                  <a:pt x="229" y="308"/>
                </a:lnTo>
                <a:lnTo>
                  <a:pt x="229" y="308"/>
                </a:lnTo>
                <a:lnTo>
                  <a:pt x="229" y="307"/>
                </a:lnTo>
                <a:lnTo>
                  <a:pt x="229" y="307"/>
                </a:lnTo>
                <a:lnTo>
                  <a:pt x="229" y="307"/>
                </a:lnTo>
                <a:lnTo>
                  <a:pt x="228" y="307"/>
                </a:lnTo>
                <a:lnTo>
                  <a:pt x="228" y="307"/>
                </a:lnTo>
                <a:lnTo>
                  <a:pt x="228" y="307"/>
                </a:lnTo>
                <a:lnTo>
                  <a:pt x="228" y="307"/>
                </a:lnTo>
                <a:lnTo>
                  <a:pt x="228" y="307"/>
                </a:lnTo>
                <a:lnTo>
                  <a:pt x="228" y="306"/>
                </a:lnTo>
                <a:lnTo>
                  <a:pt x="228" y="306"/>
                </a:lnTo>
                <a:lnTo>
                  <a:pt x="228" y="306"/>
                </a:lnTo>
                <a:lnTo>
                  <a:pt x="228" y="306"/>
                </a:lnTo>
                <a:lnTo>
                  <a:pt x="228" y="306"/>
                </a:lnTo>
                <a:lnTo>
                  <a:pt x="228" y="306"/>
                </a:lnTo>
                <a:lnTo>
                  <a:pt x="228" y="305"/>
                </a:lnTo>
                <a:lnTo>
                  <a:pt x="228" y="305"/>
                </a:lnTo>
                <a:lnTo>
                  <a:pt x="228" y="305"/>
                </a:lnTo>
                <a:lnTo>
                  <a:pt x="228" y="305"/>
                </a:lnTo>
                <a:lnTo>
                  <a:pt x="228" y="305"/>
                </a:lnTo>
                <a:lnTo>
                  <a:pt x="228" y="305"/>
                </a:lnTo>
                <a:lnTo>
                  <a:pt x="228" y="305"/>
                </a:lnTo>
                <a:lnTo>
                  <a:pt x="228" y="305"/>
                </a:lnTo>
                <a:lnTo>
                  <a:pt x="228" y="304"/>
                </a:lnTo>
                <a:lnTo>
                  <a:pt x="227" y="304"/>
                </a:lnTo>
                <a:lnTo>
                  <a:pt x="227" y="304"/>
                </a:lnTo>
                <a:lnTo>
                  <a:pt x="227" y="304"/>
                </a:lnTo>
                <a:lnTo>
                  <a:pt x="226" y="304"/>
                </a:lnTo>
                <a:lnTo>
                  <a:pt x="226" y="304"/>
                </a:lnTo>
                <a:lnTo>
                  <a:pt x="226" y="304"/>
                </a:lnTo>
                <a:lnTo>
                  <a:pt x="226" y="304"/>
                </a:lnTo>
                <a:lnTo>
                  <a:pt x="226" y="303"/>
                </a:lnTo>
                <a:lnTo>
                  <a:pt x="226" y="303"/>
                </a:lnTo>
                <a:lnTo>
                  <a:pt x="226" y="303"/>
                </a:lnTo>
                <a:lnTo>
                  <a:pt x="226" y="303"/>
                </a:lnTo>
                <a:lnTo>
                  <a:pt x="226" y="303"/>
                </a:lnTo>
                <a:lnTo>
                  <a:pt x="226" y="303"/>
                </a:lnTo>
                <a:lnTo>
                  <a:pt x="226" y="303"/>
                </a:lnTo>
                <a:lnTo>
                  <a:pt x="226" y="302"/>
                </a:lnTo>
                <a:lnTo>
                  <a:pt x="226" y="302"/>
                </a:lnTo>
                <a:lnTo>
                  <a:pt x="226" y="302"/>
                </a:lnTo>
                <a:lnTo>
                  <a:pt x="226" y="301"/>
                </a:lnTo>
                <a:lnTo>
                  <a:pt x="226" y="301"/>
                </a:lnTo>
                <a:lnTo>
                  <a:pt x="226" y="301"/>
                </a:lnTo>
                <a:lnTo>
                  <a:pt x="226" y="300"/>
                </a:lnTo>
                <a:lnTo>
                  <a:pt x="226" y="300"/>
                </a:lnTo>
                <a:lnTo>
                  <a:pt x="226" y="300"/>
                </a:lnTo>
                <a:lnTo>
                  <a:pt x="226" y="300"/>
                </a:lnTo>
                <a:lnTo>
                  <a:pt x="226" y="300"/>
                </a:lnTo>
                <a:lnTo>
                  <a:pt x="226" y="300"/>
                </a:lnTo>
                <a:lnTo>
                  <a:pt x="226" y="300"/>
                </a:lnTo>
                <a:lnTo>
                  <a:pt x="226" y="300"/>
                </a:lnTo>
                <a:lnTo>
                  <a:pt x="226" y="300"/>
                </a:lnTo>
                <a:lnTo>
                  <a:pt x="226" y="300"/>
                </a:lnTo>
                <a:lnTo>
                  <a:pt x="226" y="299"/>
                </a:lnTo>
                <a:lnTo>
                  <a:pt x="226" y="299"/>
                </a:lnTo>
                <a:lnTo>
                  <a:pt x="226" y="299"/>
                </a:lnTo>
                <a:lnTo>
                  <a:pt x="226" y="299"/>
                </a:lnTo>
                <a:lnTo>
                  <a:pt x="226" y="299"/>
                </a:lnTo>
                <a:lnTo>
                  <a:pt x="226" y="299"/>
                </a:lnTo>
                <a:lnTo>
                  <a:pt x="226" y="299"/>
                </a:lnTo>
                <a:lnTo>
                  <a:pt x="226" y="299"/>
                </a:lnTo>
                <a:lnTo>
                  <a:pt x="226" y="299"/>
                </a:lnTo>
                <a:lnTo>
                  <a:pt x="227" y="298"/>
                </a:lnTo>
                <a:lnTo>
                  <a:pt x="227" y="298"/>
                </a:lnTo>
                <a:lnTo>
                  <a:pt x="227" y="298"/>
                </a:lnTo>
                <a:lnTo>
                  <a:pt x="227" y="298"/>
                </a:lnTo>
                <a:lnTo>
                  <a:pt x="227" y="298"/>
                </a:lnTo>
                <a:lnTo>
                  <a:pt x="227" y="297"/>
                </a:lnTo>
                <a:lnTo>
                  <a:pt x="226" y="297"/>
                </a:lnTo>
                <a:lnTo>
                  <a:pt x="226" y="297"/>
                </a:lnTo>
                <a:lnTo>
                  <a:pt x="226" y="297"/>
                </a:lnTo>
                <a:lnTo>
                  <a:pt x="226" y="297"/>
                </a:lnTo>
                <a:lnTo>
                  <a:pt x="226" y="297"/>
                </a:lnTo>
                <a:lnTo>
                  <a:pt x="224" y="297"/>
                </a:lnTo>
                <a:lnTo>
                  <a:pt x="221" y="298"/>
                </a:lnTo>
                <a:lnTo>
                  <a:pt x="216" y="298"/>
                </a:lnTo>
                <a:lnTo>
                  <a:pt x="216" y="298"/>
                </a:lnTo>
                <a:lnTo>
                  <a:pt x="215" y="298"/>
                </a:lnTo>
                <a:lnTo>
                  <a:pt x="214" y="298"/>
                </a:lnTo>
                <a:lnTo>
                  <a:pt x="211" y="298"/>
                </a:lnTo>
                <a:lnTo>
                  <a:pt x="208" y="298"/>
                </a:lnTo>
                <a:lnTo>
                  <a:pt x="207" y="298"/>
                </a:lnTo>
                <a:lnTo>
                  <a:pt x="206" y="298"/>
                </a:lnTo>
                <a:lnTo>
                  <a:pt x="206" y="298"/>
                </a:lnTo>
                <a:lnTo>
                  <a:pt x="205" y="298"/>
                </a:lnTo>
                <a:lnTo>
                  <a:pt x="205" y="298"/>
                </a:lnTo>
                <a:lnTo>
                  <a:pt x="205" y="297"/>
                </a:lnTo>
                <a:lnTo>
                  <a:pt x="205" y="297"/>
                </a:lnTo>
                <a:lnTo>
                  <a:pt x="205" y="297"/>
                </a:lnTo>
                <a:lnTo>
                  <a:pt x="205" y="296"/>
                </a:lnTo>
                <a:lnTo>
                  <a:pt x="205" y="296"/>
                </a:lnTo>
                <a:lnTo>
                  <a:pt x="205" y="296"/>
                </a:lnTo>
                <a:lnTo>
                  <a:pt x="205" y="296"/>
                </a:lnTo>
                <a:lnTo>
                  <a:pt x="206" y="296"/>
                </a:lnTo>
                <a:lnTo>
                  <a:pt x="206" y="296"/>
                </a:lnTo>
                <a:lnTo>
                  <a:pt x="206" y="296"/>
                </a:lnTo>
                <a:lnTo>
                  <a:pt x="206" y="296"/>
                </a:lnTo>
                <a:lnTo>
                  <a:pt x="206" y="295"/>
                </a:lnTo>
                <a:lnTo>
                  <a:pt x="206" y="295"/>
                </a:lnTo>
                <a:lnTo>
                  <a:pt x="206" y="295"/>
                </a:lnTo>
                <a:lnTo>
                  <a:pt x="206" y="294"/>
                </a:lnTo>
                <a:lnTo>
                  <a:pt x="206" y="294"/>
                </a:lnTo>
                <a:lnTo>
                  <a:pt x="206" y="294"/>
                </a:lnTo>
                <a:lnTo>
                  <a:pt x="206" y="294"/>
                </a:lnTo>
                <a:lnTo>
                  <a:pt x="206" y="294"/>
                </a:lnTo>
                <a:lnTo>
                  <a:pt x="206" y="294"/>
                </a:lnTo>
                <a:lnTo>
                  <a:pt x="206" y="294"/>
                </a:lnTo>
                <a:lnTo>
                  <a:pt x="206" y="294"/>
                </a:lnTo>
                <a:lnTo>
                  <a:pt x="206" y="294"/>
                </a:lnTo>
                <a:lnTo>
                  <a:pt x="206" y="293"/>
                </a:lnTo>
                <a:lnTo>
                  <a:pt x="206" y="293"/>
                </a:lnTo>
                <a:lnTo>
                  <a:pt x="206" y="293"/>
                </a:lnTo>
                <a:lnTo>
                  <a:pt x="206" y="293"/>
                </a:lnTo>
                <a:lnTo>
                  <a:pt x="207" y="293"/>
                </a:lnTo>
                <a:lnTo>
                  <a:pt x="207" y="293"/>
                </a:lnTo>
                <a:lnTo>
                  <a:pt x="207" y="293"/>
                </a:lnTo>
                <a:lnTo>
                  <a:pt x="207" y="293"/>
                </a:lnTo>
                <a:lnTo>
                  <a:pt x="207" y="293"/>
                </a:lnTo>
                <a:lnTo>
                  <a:pt x="207" y="292"/>
                </a:lnTo>
                <a:lnTo>
                  <a:pt x="207" y="292"/>
                </a:lnTo>
                <a:lnTo>
                  <a:pt x="207" y="292"/>
                </a:lnTo>
                <a:lnTo>
                  <a:pt x="207" y="292"/>
                </a:lnTo>
                <a:lnTo>
                  <a:pt x="207" y="292"/>
                </a:lnTo>
                <a:lnTo>
                  <a:pt x="207" y="292"/>
                </a:lnTo>
                <a:lnTo>
                  <a:pt x="208" y="292"/>
                </a:lnTo>
                <a:lnTo>
                  <a:pt x="208" y="291"/>
                </a:lnTo>
                <a:lnTo>
                  <a:pt x="208" y="291"/>
                </a:lnTo>
                <a:lnTo>
                  <a:pt x="208" y="291"/>
                </a:lnTo>
                <a:lnTo>
                  <a:pt x="208" y="291"/>
                </a:lnTo>
                <a:lnTo>
                  <a:pt x="208" y="291"/>
                </a:lnTo>
                <a:lnTo>
                  <a:pt x="209" y="291"/>
                </a:lnTo>
                <a:lnTo>
                  <a:pt x="209" y="291"/>
                </a:lnTo>
                <a:lnTo>
                  <a:pt x="209" y="291"/>
                </a:lnTo>
                <a:lnTo>
                  <a:pt x="209" y="291"/>
                </a:lnTo>
                <a:lnTo>
                  <a:pt x="209" y="290"/>
                </a:lnTo>
                <a:lnTo>
                  <a:pt x="209" y="290"/>
                </a:lnTo>
                <a:lnTo>
                  <a:pt x="209" y="290"/>
                </a:lnTo>
                <a:lnTo>
                  <a:pt x="210" y="290"/>
                </a:lnTo>
                <a:lnTo>
                  <a:pt x="210" y="290"/>
                </a:lnTo>
                <a:lnTo>
                  <a:pt x="210" y="289"/>
                </a:lnTo>
                <a:lnTo>
                  <a:pt x="210" y="289"/>
                </a:lnTo>
                <a:lnTo>
                  <a:pt x="210" y="289"/>
                </a:lnTo>
                <a:lnTo>
                  <a:pt x="210" y="288"/>
                </a:lnTo>
                <a:lnTo>
                  <a:pt x="209" y="288"/>
                </a:lnTo>
                <a:lnTo>
                  <a:pt x="209" y="288"/>
                </a:lnTo>
                <a:lnTo>
                  <a:pt x="209" y="288"/>
                </a:lnTo>
                <a:lnTo>
                  <a:pt x="210" y="287"/>
                </a:lnTo>
                <a:lnTo>
                  <a:pt x="210" y="287"/>
                </a:lnTo>
                <a:lnTo>
                  <a:pt x="210" y="287"/>
                </a:lnTo>
                <a:lnTo>
                  <a:pt x="210" y="287"/>
                </a:lnTo>
                <a:lnTo>
                  <a:pt x="210" y="287"/>
                </a:lnTo>
                <a:lnTo>
                  <a:pt x="210" y="286"/>
                </a:lnTo>
                <a:lnTo>
                  <a:pt x="210" y="286"/>
                </a:lnTo>
                <a:lnTo>
                  <a:pt x="210" y="286"/>
                </a:lnTo>
                <a:lnTo>
                  <a:pt x="210" y="286"/>
                </a:lnTo>
                <a:lnTo>
                  <a:pt x="210" y="286"/>
                </a:lnTo>
                <a:lnTo>
                  <a:pt x="210" y="286"/>
                </a:lnTo>
                <a:lnTo>
                  <a:pt x="210" y="285"/>
                </a:lnTo>
                <a:lnTo>
                  <a:pt x="210" y="285"/>
                </a:lnTo>
                <a:lnTo>
                  <a:pt x="210" y="285"/>
                </a:lnTo>
                <a:lnTo>
                  <a:pt x="210" y="285"/>
                </a:lnTo>
                <a:lnTo>
                  <a:pt x="210" y="285"/>
                </a:lnTo>
                <a:lnTo>
                  <a:pt x="211" y="285"/>
                </a:lnTo>
                <a:lnTo>
                  <a:pt x="211" y="284"/>
                </a:lnTo>
                <a:lnTo>
                  <a:pt x="211" y="284"/>
                </a:lnTo>
                <a:lnTo>
                  <a:pt x="211" y="284"/>
                </a:lnTo>
                <a:lnTo>
                  <a:pt x="211" y="284"/>
                </a:lnTo>
                <a:lnTo>
                  <a:pt x="211" y="284"/>
                </a:lnTo>
                <a:lnTo>
                  <a:pt x="211" y="284"/>
                </a:lnTo>
                <a:lnTo>
                  <a:pt x="211" y="283"/>
                </a:lnTo>
                <a:lnTo>
                  <a:pt x="211" y="283"/>
                </a:lnTo>
                <a:lnTo>
                  <a:pt x="212" y="283"/>
                </a:lnTo>
                <a:lnTo>
                  <a:pt x="212" y="283"/>
                </a:lnTo>
                <a:lnTo>
                  <a:pt x="212" y="282"/>
                </a:lnTo>
                <a:lnTo>
                  <a:pt x="212" y="282"/>
                </a:lnTo>
                <a:lnTo>
                  <a:pt x="212" y="282"/>
                </a:lnTo>
                <a:lnTo>
                  <a:pt x="212" y="282"/>
                </a:lnTo>
                <a:lnTo>
                  <a:pt x="213" y="282"/>
                </a:lnTo>
                <a:lnTo>
                  <a:pt x="213" y="282"/>
                </a:lnTo>
                <a:lnTo>
                  <a:pt x="213" y="282"/>
                </a:lnTo>
                <a:lnTo>
                  <a:pt x="213" y="281"/>
                </a:lnTo>
                <a:lnTo>
                  <a:pt x="213" y="281"/>
                </a:lnTo>
                <a:lnTo>
                  <a:pt x="213" y="281"/>
                </a:lnTo>
                <a:lnTo>
                  <a:pt x="213" y="281"/>
                </a:lnTo>
                <a:lnTo>
                  <a:pt x="213" y="281"/>
                </a:lnTo>
                <a:lnTo>
                  <a:pt x="206" y="280"/>
                </a:lnTo>
                <a:lnTo>
                  <a:pt x="205" y="280"/>
                </a:lnTo>
                <a:lnTo>
                  <a:pt x="204" y="280"/>
                </a:lnTo>
                <a:lnTo>
                  <a:pt x="204" y="280"/>
                </a:lnTo>
                <a:lnTo>
                  <a:pt x="201" y="280"/>
                </a:lnTo>
                <a:lnTo>
                  <a:pt x="201" y="280"/>
                </a:lnTo>
                <a:lnTo>
                  <a:pt x="194" y="279"/>
                </a:lnTo>
                <a:lnTo>
                  <a:pt x="193" y="279"/>
                </a:lnTo>
                <a:lnTo>
                  <a:pt x="191" y="278"/>
                </a:lnTo>
                <a:lnTo>
                  <a:pt x="189" y="278"/>
                </a:lnTo>
                <a:lnTo>
                  <a:pt x="189" y="278"/>
                </a:lnTo>
                <a:lnTo>
                  <a:pt x="188" y="278"/>
                </a:lnTo>
                <a:lnTo>
                  <a:pt x="188" y="278"/>
                </a:lnTo>
                <a:lnTo>
                  <a:pt x="187" y="278"/>
                </a:lnTo>
                <a:lnTo>
                  <a:pt x="185" y="277"/>
                </a:lnTo>
                <a:lnTo>
                  <a:pt x="183" y="277"/>
                </a:lnTo>
                <a:lnTo>
                  <a:pt x="181" y="277"/>
                </a:lnTo>
                <a:lnTo>
                  <a:pt x="180" y="277"/>
                </a:lnTo>
                <a:lnTo>
                  <a:pt x="179" y="277"/>
                </a:lnTo>
                <a:lnTo>
                  <a:pt x="179" y="277"/>
                </a:lnTo>
                <a:lnTo>
                  <a:pt x="178" y="277"/>
                </a:lnTo>
                <a:lnTo>
                  <a:pt x="178" y="276"/>
                </a:lnTo>
                <a:lnTo>
                  <a:pt x="177" y="276"/>
                </a:lnTo>
                <a:lnTo>
                  <a:pt x="177" y="276"/>
                </a:lnTo>
                <a:lnTo>
                  <a:pt x="177" y="275"/>
                </a:lnTo>
                <a:lnTo>
                  <a:pt x="177" y="274"/>
                </a:lnTo>
                <a:lnTo>
                  <a:pt x="177" y="273"/>
                </a:lnTo>
                <a:lnTo>
                  <a:pt x="177" y="271"/>
                </a:lnTo>
                <a:lnTo>
                  <a:pt x="177" y="271"/>
                </a:lnTo>
                <a:lnTo>
                  <a:pt x="177" y="271"/>
                </a:lnTo>
                <a:lnTo>
                  <a:pt x="178" y="269"/>
                </a:lnTo>
                <a:lnTo>
                  <a:pt x="178" y="268"/>
                </a:lnTo>
                <a:lnTo>
                  <a:pt x="178" y="267"/>
                </a:lnTo>
                <a:lnTo>
                  <a:pt x="179" y="265"/>
                </a:lnTo>
                <a:lnTo>
                  <a:pt x="179" y="264"/>
                </a:lnTo>
                <a:lnTo>
                  <a:pt x="179" y="263"/>
                </a:lnTo>
                <a:lnTo>
                  <a:pt x="180" y="261"/>
                </a:lnTo>
                <a:lnTo>
                  <a:pt x="180" y="261"/>
                </a:lnTo>
                <a:lnTo>
                  <a:pt x="180" y="260"/>
                </a:lnTo>
                <a:lnTo>
                  <a:pt x="181" y="258"/>
                </a:lnTo>
                <a:lnTo>
                  <a:pt x="181" y="256"/>
                </a:lnTo>
                <a:lnTo>
                  <a:pt x="181" y="256"/>
                </a:lnTo>
                <a:lnTo>
                  <a:pt x="181" y="256"/>
                </a:lnTo>
                <a:lnTo>
                  <a:pt x="181" y="256"/>
                </a:lnTo>
                <a:lnTo>
                  <a:pt x="179" y="256"/>
                </a:lnTo>
                <a:lnTo>
                  <a:pt x="179" y="256"/>
                </a:lnTo>
                <a:lnTo>
                  <a:pt x="177" y="255"/>
                </a:lnTo>
                <a:lnTo>
                  <a:pt x="176" y="255"/>
                </a:lnTo>
                <a:lnTo>
                  <a:pt x="172" y="254"/>
                </a:lnTo>
                <a:lnTo>
                  <a:pt x="171" y="254"/>
                </a:lnTo>
                <a:lnTo>
                  <a:pt x="169" y="254"/>
                </a:lnTo>
                <a:lnTo>
                  <a:pt x="169" y="254"/>
                </a:lnTo>
                <a:lnTo>
                  <a:pt x="167" y="254"/>
                </a:lnTo>
                <a:lnTo>
                  <a:pt x="165" y="253"/>
                </a:lnTo>
                <a:lnTo>
                  <a:pt x="164" y="253"/>
                </a:lnTo>
                <a:lnTo>
                  <a:pt x="161" y="252"/>
                </a:lnTo>
                <a:lnTo>
                  <a:pt x="161" y="252"/>
                </a:lnTo>
                <a:lnTo>
                  <a:pt x="160" y="252"/>
                </a:lnTo>
                <a:lnTo>
                  <a:pt x="158" y="252"/>
                </a:lnTo>
                <a:lnTo>
                  <a:pt x="157" y="252"/>
                </a:lnTo>
                <a:lnTo>
                  <a:pt x="157" y="252"/>
                </a:lnTo>
                <a:lnTo>
                  <a:pt x="157" y="252"/>
                </a:lnTo>
                <a:lnTo>
                  <a:pt x="157" y="252"/>
                </a:lnTo>
                <a:lnTo>
                  <a:pt x="156" y="252"/>
                </a:lnTo>
                <a:lnTo>
                  <a:pt x="156" y="253"/>
                </a:lnTo>
                <a:lnTo>
                  <a:pt x="156" y="253"/>
                </a:lnTo>
                <a:lnTo>
                  <a:pt x="156" y="253"/>
                </a:lnTo>
                <a:lnTo>
                  <a:pt x="156" y="253"/>
                </a:lnTo>
                <a:lnTo>
                  <a:pt x="156" y="254"/>
                </a:lnTo>
                <a:lnTo>
                  <a:pt x="155" y="254"/>
                </a:lnTo>
                <a:lnTo>
                  <a:pt x="155" y="254"/>
                </a:lnTo>
                <a:lnTo>
                  <a:pt x="155" y="255"/>
                </a:lnTo>
                <a:lnTo>
                  <a:pt x="155" y="256"/>
                </a:lnTo>
                <a:lnTo>
                  <a:pt x="155" y="256"/>
                </a:lnTo>
                <a:lnTo>
                  <a:pt x="154" y="256"/>
                </a:lnTo>
                <a:lnTo>
                  <a:pt x="154" y="256"/>
                </a:lnTo>
                <a:lnTo>
                  <a:pt x="153" y="256"/>
                </a:lnTo>
                <a:lnTo>
                  <a:pt x="153" y="256"/>
                </a:lnTo>
                <a:lnTo>
                  <a:pt x="153" y="257"/>
                </a:lnTo>
                <a:lnTo>
                  <a:pt x="153" y="257"/>
                </a:lnTo>
                <a:lnTo>
                  <a:pt x="153" y="257"/>
                </a:lnTo>
                <a:lnTo>
                  <a:pt x="152" y="257"/>
                </a:lnTo>
                <a:lnTo>
                  <a:pt x="152" y="257"/>
                </a:lnTo>
                <a:lnTo>
                  <a:pt x="152" y="258"/>
                </a:lnTo>
                <a:lnTo>
                  <a:pt x="152" y="257"/>
                </a:lnTo>
                <a:lnTo>
                  <a:pt x="151" y="257"/>
                </a:lnTo>
                <a:lnTo>
                  <a:pt x="148" y="255"/>
                </a:lnTo>
                <a:lnTo>
                  <a:pt x="145" y="254"/>
                </a:lnTo>
                <a:lnTo>
                  <a:pt x="143" y="253"/>
                </a:lnTo>
                <a:lnTo>
                  <a:pt x="142" y="252"/>
                </a:lnTo>
                <a:lnTo>
                  <a:pt x="140" y="252"/>
                </a:lnTo>
                <a:lnTo>
                  <a:pt x="140" y="252"/>
                </a:lnTo>
                <a:lnTo>
                  <a:pt x="139" y="251"/>
                </a:lnTo>
                <a:lnTo>
                  <a:pt x="137" y="251"/>
                </a:lnTo>
                <a:lnTo>
                  <a:pt x="136" y="251"/>
                </a:lnTo>
                <a:lnTo>
                  <a:pt x="136" y="251"/>
                </a:lnTo>
                <a:lnTo>
                  <a:pt x="135" y="251"/>
                </a:lnTo>
                <a:lnTo>
                  <a:pt x="135" y="251"/>
                </a:lnTo>
                <a:lnTo>
                  <a:pt x="134" y="251"/>
                </a:lnTo>
                <a:lnTo>
                  <a:pt x="130" y="250"/>
                </a:lnTo>
                <a:lnTo>
                  <a:pt x="130" y="250"/>
                </a:lnTo>
                <a:lnTo>
                  <a:pt x="129" y="249"/>
                </a:lnTo>
                <a:lnTo>
                  <a:pt x="129" y="247"/>
                </a:lnTo>
                <a:lnTo>
                  <a:pt x="127" y="242"/>
                </a:lnTo>
                <a:lnTo>
                  <a:pt x="127" y="240"/>
                </a:lnTo>
                <a:lnTo>
                  <a:pt x="127" y="240"/>
                </a:lnTo>
                <a:lnTo>
                  <a:pt x="127" y="239"/>
                </a:lnTo>
                <a:lnTo>
                  <a:pt x="127" y="239"/>
                </a:lnTo>
                <a:lnTo>
                  <a:pt x="128" y="239"/>
                </a:lnTo>
                <a:lnTo>
                  <a:pt x="128" y="239"/>
                </a:lnTo>
                <a:lnTo>
                  <a:pt x="130" y="238"/>
                </a:lnTo>
                <a:lnTo>
                  <a:pt x="131" y="237"/>
                </a:lnTo>
                <a:lnTo>
                  <a:pt x="129" y="237"/>
                </a:lnTo>
                <a:lnTo>
                  <a:pt x="125" y="236"/>
                </a:lnTo>
                <a:lnTo>
                  <a:pt x="125" y="236"/>
                </a:lnTo>
                <a:lnTo>
                  <a:pt x="126" y="234"/>
                </a:lnTo>
                <a:lnTo>
                  <a:pt x="126" y="233"/>
                </a:lnTo>
                <a:lnTo>
                  <a:pt x="127" y="232"/>
                </a:lnTo>
                <a:lnTo>
                  <a:pt x="128" y="232"/>
                </a:lnTo>
                <a:lnTo>
                  <a:pt x="129" y="231"/>
                </a:lnTo>
                <a:lnTo>
                  <a:pt x="129" y="231"/>
                </a:lnTo>
                <a:lnTo>
                  <a:pt x="129" y="231"/>
                </a:lnTo>
                <a:lnTo>
                  <a:pt x="133" y="229"/>
                </a:lnTo>
                <a:lnTo>
                  <a:pt x="133" y="229"/>
                </a:lnTo>
                <a:lnTo>
                  <a:pt x="133" y="229"/>
                </a:lnTo>
                <a:lnTo>
                  <a:pt x="135" y="229"/>
                </a:lnTo>
                <a:lnTo>
                  <a:pt x="135" y="228"/>
                </a:lnTo>
                <a:lnTo>
                  <a:pt x="135" y="228"/>
                </a:lnTo>
                <a:lnTo>
                  <a:pt x="135" y="228"/>
                </a:lnTo>
                <a:lnTo>
                  <a:pt x="135" y="228"/>
                </a:lnTo>
                <a:lnTo>
                  <a:pt x="135" y="228"/>
                </a:lnTo>
                <a:lnTo>
                  <a:pt x="134" y="226"/>
                </a:lnTo>
                <a:lnTo>
                  <a:pt x="134" y="226"/>
                </a:lnTo>
                <a:lnTo>
                  <a:pt x="133" y="222"/>
                </a:lnTo>
                <a:lnTo>
                  <a:pt x="132" y="220"/>
                </a:lnTo>
                <a:lnTo>
                  <a:pt x="129" y="214"/>
                </a:lnTo>
                <a:lnTo>
                  <a:pt x="129" y="212"/>
                </a:lnTo>
                <a:lnTo>
                  <a:pt x="129" y="212"/>
                </a:lnTo>
                <a:lnTo>
                  <a:pt x="129" y="211"/>
                </a:lnTo>
                <a:lnTo>
                  <a:pt x="130" y="211"/>
                </a:lnTo>
                <a:lnTo>
                  <a:pt x="134" y="210"/>
                </a:lnTo>
                <a:lnTo>
                  <a:pt x="134" y="210"/>
                </a:lnTo>
                <a:lnTo>
                  <a:pt x="134" y="210"/>
                </a:lnTo>
                <a:lnTo>
                  <a:pt x="136" y="210"/>
                </a:lnTo>
                <a:lnTo>
                  <a:pt x="138" y="210"/>
                </a:lnTo>
                <a:lnTo>
                  <a:pt x="139" y="210"/>
                </a:lnTo>
                <a:lnTo>
                  <a:pt x="141" y="209"/>
                </a:lnTo>
                <a:lnTo>
                  <a:pt x="142" y="209"/>
                </a:lnTo>
                <a:lnTo>
                  <a:pt x="142" y="209"/>
                </a:lnTo>
                <a:lnTo>
                  <a:pt x="142" y="208"/>
                </a:lnTo>
                <a:lnTo>
                  <a:pt x="142" y="207"/>
                </a:lnTo>
                <a:lnTo>
                  <a:pt x="142" y="207"/>
                </a:lnTo>
                <a:lnTo>
                  <a:pt x="142" y="206"/>
                </a:lnTo>
                <a:lnTo>
                  <a:pt x="142" y="206"/>
                </a:lnTo>
                <a:lnTo>
                  <a:pt x="142" y="206"/>
                </a:lnTo>
                <a:lnTo>
                  <a:pt x="142" y="203"/>
                </a:lnTo>
                <a:lnTo>
                  <a:pt x="142" y="203"/>
                </a:lnTo>
                <a:lnTo>
                  <a:pt x="142" y="202"/>
                </a:lnTo>
                <a:lnTo>
                  <a:pt x="141" y="201"/>
                </a:lnTo>
                <a:lnTo>
                  <a:pt x="140" y="201"/>
                </a:lnTo>
                <a:lnTo>
                  <a:pt x="138" y="200"/>
                </a:lnTo>
                <a:lnTo>
                  <a:pt x="138" y="200"/>
                </a:lnTo>
                <a:lnTo>
                  <a:pt x="137" y="200"/>
                </a:lnTo>
                <a:lnTo>
                  <a:pt x="136" y="200"/>
                </a:lnTo>
                <a:lnTo>
                  <a:pt x="135" y="199"/>
                </a:lnTo>
                <a:lnTo>
                  <a:pt x="135" y="199"/>
                </a:lnTo>
                <a:lnTo>
                  <a:pt x="133" y="199"/>
                </a:lnTo>
                <a:lnTo>
                  <a:pt x="131" y="198"/>
                </a:lnTo>
                <a:lnTo>
                  <a:pt x="128" y="197"/>
                </a:lnTo>
                <a:lnTo>
                  <a:pt x="126" y="196"/>
                </a:lnTo>
                <a:lnTo>
                  <a:pt x="126" y="196"/>
                </a:lnTo>
                <a:lnTo>
                  <a:pt x="123" y="195"/>
                </a:lnTo>
                <a:lnTo>
                  <a:pt x="122" y="195"/>
                </a:lnTo>
                <a:lnTo>
                  <a:pt x="120" y="194"/>
                </a:lnTo>
                <a:lnTo>
                  <a:pt x="117" y="193"/>
                </a:lnTo>
                <a:lnTo>
                  <a:pt x="114" y="192"/>
                </a:lnTo>
                <a:lnTo>
                  <a:pt x="112" y="191"/>
                </a:lnTo>
                <a:lnTo>
                  <a:pt x="110" y="191"/>
                </a:lnTo>
                <a:lnTo>
                  <a:pt x="109" y="190"/>
                </a:lnTo>
                <a:lnTo>
                  <a:pt x="109" y="190"/>
                </a:lnTo>
                <a:lnTo>
                  <a:pt x="109" y="190"/>
                </a:lnTo>
                <a:lnTo>
                  <a:pt x="107" y="189"/>
                </a:lnTo>
                <a:lnTo>
                  <a:pt x="104" y="187"/>
                </a:lnTo>
                <a:lnTo>
                  <a:pt x="101" y="186"/>
                </a:lnTo>
                <a:lnTo>
                  <a:pt x="99" y="184"/>
                </a:lnTo>
                <a:lnTo>
                  <a:pt x="94" y="181"/>
                </a:lnTo>
                <a:lnTo>
                  <a:pt x="94" y="181"/>
                </a:lnTo>
                <a:lnTo>
                  <a:pt x="93" y="180"/>
                </a:lnTo>
                <a:lnTo>
                  <a:pt x="93" y="180"/>
                </a:lnTo>
                <a:lnTo>
                  <a:pt x="90" y="178"/>
                </a:lnTo>
                <a:lnTo>
                  <a:pt x="90" y="178"/>
                </a:lnTo>
                <a:lnTo>
                  <a:pt x="89" y="178"/>
                </a:lnTo>
                <a:lnTo>
                  <a:pt x="85" y="175"/>
                </a:lnTo>
                <a:lnTo>
                  <a:pt x="84" y="175"/>
                </a:lnTo>
                <a:lnTo>
                  <a:pt x="83" y="174"/>
                </a:lnTo>
                <a:lnTo>
                  <a:pt x="81" y="173"/>
                </a:lnTo>
                <a:lnTo>
                  <a:pt x="81" y="173"/>
                </a:lnTo>
                <a:lnTo>
                  <a:pt x="81" y="173"/>
                </a:lnTo>
                <a:lnTo>
                  <a:pt x="80" y="172"/>
                </a:lnTo>
                <a:lnTo>
                  <a:pt x="77" y="171"/>
                </a:lnTo>
                <a:lnTo>
                  <a:pt x="76" y="171"/>
                </a:lnTo>
                <a:lnTo>
                  <a:pt x="75" y="170"/>
                </a:lnTo>
                <a:lnTo>
                  <a:pt x="74" y="170"/>
                </a:lnTo>
                <a:lnTo>
                  <a:pt x="73" y="170"/>
                </a:lnTo>
                <a:lnTo>
                  <a:pt x="73" y="170"/>
                </a:lnTo>
                <a:lnTo>
                  <a:pt x="72" y="169"/>
                </a:lnTo>
                <a:lnTo>
                  <a:pt x="71" y="169"/>
                </a:lnTo>
                <a:lnTo>
                  <a:pt x="69" y="168"/>
                </a:lnTo>
                <a:lnTo>
                  <a:pt x="66" y="167"/>
                </a:lnTo>
                <a:lnTo>
                  <a:pt x="63" y="165"/>
                </a:lnTo>
                <a:lnTo>
                  <a:pt x="62" y="165"/>
                </a:lnTo>
                <a:lnTo>
                  <a:pt x="61" y="165"/>
                </a:lnTo>
                <a:lnTo>
                  <a:pt x="61" y="164"/>
                </a:lnTo>
                <a:lnTo>
                  <a:pt x="61" y="164"/>
                </a:lnTo>
                <a:lnTo>
                  <a:pt x="60" y="163"/>
                </a:lnTo>
                <a:lnTo>
                  <a:pt x="59" y="160"/>
                </a:lnTo>
                <a:lnTo>
                  <a:pt x="58" y="159"/>
                </a:lnTo>
                <a:lnTo>
                  <a:pt x="57" y="158"/>
                </a:lnTo>
                <a:lnTo>
                  <a:pt x="57" y="158"/>
                </a:lnTo>
                <a:lnTo>
                  <a:pt x="57" y="158"/>
                </a:lnTo>
                <a:lnTo>
                  <a:pt x="55" y="155"/>
                </a:lnTo>
                <a:lnTo>
                  <a:pt x="55" y="154"/>
                </a:lnTo>
                <a:lnTo>
                  <a:pt x="54" y="153"/>
                </a:lnTo>
                <a:lnTo>
                  <a:pt x="51" y="148"/>
                </a:lnTo>
                <a:lnTo>
                  <a:pt x="51" y="147"/>
                </a:lnTo>
                <a:lnTo>
                  <a:pt x="51" y="147"/>
                </a:lnTo>
                <a:lnTo>
                  <a:pt x="49" y="144"/>
                </a:lnTo>
                <a:lnTo>
                  <a:pt x="49" y="143"/>
                </a:lnTo>
                <a:lnTo>
                  <a:pt x="47" y="141"/>
                </a:lnTo>
                <a:lnTo>
                  <a:pt x="46" y="139"/>
                </a:lnTo>
                <a:lnTo>
                  <a:pt x="45" y="138"/>
                </a:lnTo>
                <a:lnTo>
                  <a:pt x="45" y="137"/>
                </a:lnTo>
                <a:lnTo>
                  <a:pt x="44" y="137"/>
                </a:lnTo>
                <a:lnTo>
                  <a:pt x="44" y="137"/>
                </a:lnTo>
                <a:lnTo>
                  <a:pt x="41" y="137"/>
                </a:lnTo>
                <a:lnTo>
                  <a:pt x="40" y="137"/>
                </a:lnTo>
                <a:lnTo>
                  <a:pt x="38" y="136"/>
                </a:lnTo>
                <a:lnTo>
                  <a:pt x="36" y="136"/>
                </a:lnTo>
                <a:lnTo>
                  <a:pt x="35" y="136"/>
                </a:lnTo>
                <a:lnTo>
                  <a:pt x="34" y="136"/>
                </a:lnTo>
                <a:lnTo>
                  <a:pt x="34" y="136"/>
                </a:lnTo>
                <a:lnTo>
                  <a:pt x="31" y="131"/>
                </a:lnTo>
                <a:lnTo>
                  <a:pt x="30" y="129"/>
                </a:lnTo>
                <a:lnTo>
                  <a:pt x="28" y="126"/>
                </a:lnTo>
                <a:lnTo>
                  <a:pt x="28" y="126"/>
                </a:lnTo>
                <a:lnTo>
                  <a:pt x="27" y="124"/>
                </a:lnTo>
                <a:lnTo>
                  <a:pt x="25" y="120"/>
                </a:lnTo>
                <a:lnTo>
                  <a:pt x="24" y="119"/>
                </a:lnTo>
                <a:lnTo>
                  <a:pt x="23" y="118"/>
                </a:lnTo>
                <a:lnTo>
                  <a:pt x="22" y="117"/>
                </a:lnTo>
                <a:lnTo>
                  <a:pt x="21" y="115"/>
                </a:lnTo>
                <a:lnTo>
                  <a:pt x="19" y="111"/>
                </a:lnTo>
                <a:lnTo>
                  <a:pt x="17" y="109"/>
                </a:lnTo>
                <a:lnTo>
                  <a:pt x="14" y="104"/>
                </a:lnTo>
                <a:lnTo>
                  <a:pt x="13" y="103"/>
                </a:lnTo>
                <a:lnTo>
                  <a:pt x="12" y="101"/>
                </a:lnTo>
                <a:lnTo>
                  <a:pt x="6" y="94"/>
                </a:lnTo>
                <a:lnTo>
                  <a:pt x="4" y="89"/>
                </a:lnTo>
                <a:lnTo>
                  <a:pt x="3" y="87"/>
                </a:lnTo>
                <a:lnTo>
                  <a:pt x="2" y="85"/>
                </a:lnTo>
                <a:lnTo>
                  <a:pt x="1" y="83"/>
                </a:lnTo>
                <a:lnTo>
                  <a:pt x="0" y="81"/>
                </a:lnTo>
                <a:lnTo>
                  <a:pt x="1" y="81"/>
                </a:lnTo>
                <a:lnTo>
                  <a:pt x="1" y="81"/>
                </a:lnTo>
                <a:lnTo>
                  <a:pt x="3" y="82"/>
                </a:lnTo>
                <a:lnTo>
                  <a:pt x="4" y="82"/>
                </a:lnTo>
                <a:lnTo>
                  <a:pt x="4" y="82"/>
                </a:lnTo>
                <a:lnTo>
                  <a:pt x="8" y="84"/>
                </a:lnTo>
                <a:lnTo>
                  <a:pt x="12" y="86"/>
                </a:lnTo>
                <a:lnTo>
                  <a:pt x="19" y="89"/>
                </a:lnTo>
                <a:lnTo>
                  <a:pt x="24" y="92"/>
                </a:lnTo>
                <a:lnTo>
                  <a:pt x="28" y="94"/>
                </a:lnTo>
                <a:lnTo>
                  <a:pt x="29" y="94"/>
                </a:lnTo>
                <a:lnTo>
                  <a:pt x="32" y="96"/>
                </a:lnTo>
                <a:lnTo>
                  <a:pt x="37" y="98"/>
                </a:lnTo>
                <a:lnTo>
                  <a:pt x="42" y="100"/>
                </a:lnTo>
                <a:lnTo>
                  <a:pt x="51" y="105"/>
                </a:lnTo>
                <a:lnTo>
                  <a:pt x="51" y="105"/>
                </a:lnTo>
                <a:lnTo>
                  <a:pt x="51" y="105"/>
                </a:lnTo>
                <a:lnTo>
                  <a:pt x="52" y="105"/>
                </a:lnTo>
                <a:lnTo>
                  <a:pt x="56" y="107"/>
                </a:lnTo>
                <a:lnTo>
                  <a:pt x="59" y="109"/>
                </a:lnTo>
                <a:lnTo>
                  <a:pt x="60" y="109"/>
                </a:lnTo>
                <a:lnTo>
                  <a:pt x="63" y="110"/>
                </a:lnTo>
                <a:lnTo>
                  <a:pt x="65" y="112"/>
                </a:lnTo>
                <a:lnTo>
                  <a:pt x="67" y="112"/>
                </a:lnTo>
                <a:lnTo>
                  <a:pt x="67" y="112"/>
                </a:lnTo>
                <a:lnTo>
                  <a:pt x="70" y="113"/>
                </a:lnTo>
                <a:lnTo>
                  <a:pt x="72" y="114"/>
                </a:lnTo>
                <a:lnTo>
                  <a:pt x="72" y="114"/>
                </a:lnTo>
                <a:lnTo>
                  <a:pt x="74" y="115"/>
                </a:lnTo>
                <a:lnTo>
                  <a:pt x="74" y="115"/>
                </a:lnTo>
                <a:lnTo>
                  <a:pt x="74" y="115"/>
                </a:lnTo>
                <a:lnTo>
                  <a:pt x="76" y="116"/>
                </a:lnTo>
                <a:lnTo>
                  <a:pt x="77" y="116"/>
                </a:lnTo>
                <a:lnTo>
                  <a:pt x="79" y="117"/>
                </a:lnTo>
                <a:lnTo>
                  <a:pt x="83" y="119"/>
                </a:lnTo>
                <a:lnTo>
                  <a:pt x="86" y="120"/>
                </a:lnTo>
                <a:lnTo>
                  <a:pt x="86" y="121"/>
                </a:lnTo>
                <a:lnTo>
                  <a:pt x="87" y="121"/>
                </a:lnTo>
                <a:lnTo>
                  <a:pt x="91" y="123"/>
                </a:lnTo>
                <a:lnTo>
                  <a:pt x="92" y="123"/>
                </a:lnTo>
                <a:lnTo>
                  <a:pt x="93" y="124"/>
                </a:lnTo>
                <a:lnTo>
                  <a:pt x="93" y="124"/>
                </a:lnTo>
                <a:lnTo>
                  <a:pt x="94" y="124"/>
                </a:lnTo>
                <a:lnTo>
                  <a:pt x="95" y="125"/>
                </a:lnTo>
                <a:lnTo>
                  <a:pt x="96" y="125"/>
                </a:lnTo>
                <a:lnTo>
                  <a:pt x="98" y="126"/>
                </a:lnTo>
                <a:lnTo>
                  <a:pt x="100" y="127"/>
                </a:lnTo>
                <a:lnTo>
                  <a:pt x="101" y="128"/>
                </a:lnTo>
                <a:lnTo>
                  <a:pt x="103" y="128"/>
                </a:lnTo>
                <a:lnTo>
                  <a:pt x="103" y="128"/>
                </a:lnTo>
                <a:lnTo>
                  <a:pt x="105" y="129"/>
                </a:lnTo>
                <a:lnTo>
                  <a:pt x="108" y="131"/>
                </a:lnTo>
                <a:lnTo>
                  <a:pt x="109" y="131"/>
                </a:lnTo>
                <a:lnTo>
                  <a:pt x="111" y="132"/>
                </a:lnTo>
                <a:lnTo>
                  <a:pt x="112" y="133"/>
                </a:lnTo>
                <a:lnTo>
                  <a:pt x="114" y="133"/>
                </a:lnTo>
                <a:lnTo>
                  <a:pt x="114" y="133"/>
                </a:lnTo>
                <a:lnTo>
                  <a:pt x="114" y="133"/>
                </a:lnTo>
                <a:lnTo>
                  <a:pt x="115" y="134"/>
                </a:lnTo>
                <a:lnTo>
                  <a:pt x="116" y="135"/>
                </a:lnTo>
                <a:lnTo>
                  <a:pt x="116" y="135"/>
                </a:lnTo>
                <a:lnTo>
                  <a:pt x="117" y="135"/>
                </a:lnTo>
                <a:lnTo>
                  <a:pt x="117" y="135"/>
                </a:lnTo>
                <a:lnTo>
                  <a:pt x="117" y="135"/>
                </a:lnTo>
                <a:lnTo>
                  <a:pt x="118" y="135"/>
                </a:lnTo>
                <a:lnTo>
                  <a:pt x="118" y="135"/>
                </a:lnTo>
                <a:lnTo>
                  <a:pt x="119" y="134"/>
                </a:lnTo>
                <a:lnTo>
                  <a:pt x="119" y="134"/>
                </a:lnTo>
                <a:lnTo>
                  <a:pt x="119" y="134"/>
                </a:lnTo>
                <a:lnTo>
                  <a:pt x="120" y="134"/>
                </a:lnTo>
                <a:lnTo>
                  <a:pt x="121" y="133"/>
                </a:lnTo>
                <a:lnTo>
                  <a:pt x="124" y="132"/>
                </a:lnTo>
                <a:lnTo>
                  <a:pt x="127" y="130"/>
                </a:lnTo>
                <a:lnTo>
                  <a:pt x="129" y="129"/>
                </a:lnTo>
                <a:lnTo>
                  <a:pt x="130" y="129"/>
                </a:lnTo>
                <a:lnTo>
                  <a:pt x="131" y="128"/>
                </a:lnTo>
                <a:lnTo>
                  <a:pt x="131" y="128"/>
                </a:lnTo>
                <a:lnTo>
                  <a:pt x="133" y="128"/>
                </a:lnTo>
                <a:lnTo>
                  <a:pt x="134" y="127"/>
                </a:lnTo>
                <a:lnTo>
                  <a:pt x="136" y="126"/>
                </a:lnTo>
                <a:lnTo>
                  <a:pt x="136" y="126"/>
                </a:lnTo>
                <a:lnTo>
                  <a:pt x="137" y="126"/>
                </a:lnTo>
                <a:lnTo>
                  <a:pt x="137" y="125"/>
                </a:lnTo>
                <a:lnTo>
                  <a:pt x="138" y="125"/>
                </a:lnTo>
                <a:lnTo>
                  <a:pt x="139" y="125"/>
                </a:lnTo>
                <a:lnTo>
                  <a:pt x="140" y="124"/>
                </a:lnTo>
                <a:lnTo>
                  <a:pt x="140" y="124"/>
                </a:lnTo>
                <a:lnTo>
                  <a:pt x="140" y="124"/>
                </a:lnTo>
                <a:lnTo>
                  <a:pt x="142" y="122"/>
                </a:lnTo>
                <a:lnTo>
                  <a:pt x="143" y="121"/>
                </a:lnTo>
                <a:lnTo>
                  <a:pt x="146" y="119"/>
                </a:lnTo>
                <a:lnTo>
                  <a:pt x="148" y="117"/>
                </a:lnTo>
                <a:lnTo>
                  <a:pt x="148" y="117"/>
                </a:lnTo>
                <a:lnTo>
                  <a:pt x="152" y="114"/>
                </a:lnTo>
                <a:lnTo>
                  <a:pt x="153" y="113"/>
                </a:lnTo>
                <a:lnTo>
                  <a:pt x="153" y="113"/>
                </a:lnTo>
                <a:lnTo>
                  <a:pt x="154" y="112"/>
                </a:lnTo>
                <a:lnTo>
                  <a:pt x="154" y="112"/>
                </a:lnTo>
                <a:lnTo>
                  <a:pt x="154" y="112"/>
                </a:lnTo>
                <a:lnTo>
                  <a:pt x="156" y="110"/>
                </a:lnTo>
                <a:lnTo>
                  <a:pt x="158" y="109"/>
                </a:lnTo>
                <a:lnTo>
                  <a:pt x="159" y="108"/>
                </a:lnTo>
                <a:lnTo>
                  <a:pt x="161" y="106"/>
                </a:lnTo>
                <a:lnTo>
                  <a:pt x="163" y="105"/>
                </a:lnTo>
                <a:lnTo>
                  <a:pt x="164" y="104"/>
                </a:lnTo>
                <a:lnTo>
                  <a:pt x="165" y="103"/>
                </a:lnTo>
                <a:lnTo>
                  <a:pt x="168" y="101"/>
                </a:lnTo>
                <a:lnTo>
                  <a:pt x="168" y="101"/>
                </a:lnTo>
                <a:lnTo>
                  <a:pt x="171" y="99"/>
                </a:lnTo>
                <a:lnTo>
                  <a:pt x="179" y="92"/>
                </a:lnTo>
                <a:lnTo>
                  <a:pt x="183" y="89"/>
                </a:lnTo>
                <a:lnTo>
                  <a:pt x="185" y="87"/>
                </a:lnTo>
                <a:lnTo>
                  <a:pt x="190" y="83"/>
                </a:lnTo>
                <a:lnTo>
                  <a:pt x="191" y="82"/>
                </a:lnTo>
                <a:lnTo>
                  <a:pt x="191" y="82"/>
                </a:lnTo>
                <a:lnTo>
                  <a:pt x="192" y="81"/>
                </a:lnTo>
                <a:lnTo>
                  <a:pt x="193" y="81"/>
                </a:lnTo>
                <a:lnTo>
                  <a:pt x="194" y="79"/>
                </a:lnTo>
                <a:lnTo>
                  <a:pt x="195" y="79"/>
                </a:lnTo>
                <a:lnTo>
                  <a:pt x="196" y="78"/>
                </a:lnTo>
                <a:lnTo>
                  <a:pt x="197" y="77"/>
                </a:lnTo>
                <a:lnTo>
                  <a:pt x="199" y="76"/>
                </a:lnTo>
                <a:lnTo>
                  <a:pt x="200" y="75"/>
                </a:lnTo>
                <a:lnTo>
                  <a:pt x="203" y="72"/>
                </a:lnTo>
                <a:lnTo>
                  <a:pt x="207" y="69"/>
                </a:lnTo>
                <a:lnTo>
                  <a:pt x="207" y="69"/>
                </a:lnTo>
                <a:lnTo>
                  <a:pt x="215" y="62"/>
                </a:lnTo>
                <a:lnTo>
                  <a:pt x="219" y="59"/>
                </a:lnTo>
                <a:lnTo>
                  <a:pt x="223" y="56"/>
                </a:lnTo>
                <a:lnTo>
                  <a:pt x="223" y="55"/>
                </a:lnTo>
                <a:lnTo>
                  <a:pt x="225" y="54"/>
                </a:lnTo>
                <a:lnTo>
                  <a:pt x="226" y="53"/>
                </a:lnTo>
                <a:lnTo>
                  <a:pt x="227" y="52"/>
                </a:lnTo>
                <a:lnTo>
                  <a:pt x="230" y="49"/>
                </a:lnTo>
                <a:lnTo>
                  <a:pt x="232" y="48"/>
                </a:lnTo>
                <a:lnTo>
                  <a:pt x="235" y="46"/>
                </a:lnTo>
                <a:lnTo>
                  <a:pt x="236" y="45"/>
                </a:lnTo>
                <a:lnTo>
                  <a:pt x="237" y="44"/>
                </a:lnTo>
                <a:lnTo>
                  <a:pt x="238" y="43"/>
                </a:lnTo>
                <a:lnTo>
                  <a:pt x="239" y="42"/>
                </a:lnTo>
                <a:lnTo>
                  <a:pt x="241" y="41"/>
                </a:lnTo>
                <a:lnTo>
                  <a:pt x="242" y="40"/>
                </a:lnTo>
                <a:lnTo>
                  <a:pt x="242" y="40"/>
                </a:lnTo>
                <a:lnTo>
                  <a:pt x="242" y="40"/>
                </a:lnTo>
                <a:lnTo>
                  <a:pt x="245" y="38"/>
                </a:lnTo>
                <a:lnTo>
                  <a:pt x="246" y="37"/>
                </a:lnTo>
                <a:lnTo>
                  <a:pt x="249" y="34"/>
                </a:lnTo>
                <a:lnTo>
                  <a:pt x="256" y="29"/>
                </a:lnTo>
                <a:lnTo>
                  <a:pt x="257" y="28"/>
                </a:lnTo>
                <a:lnTo>
                  <a:pt x="259" y="26"/>
                </a:lnTo>
                <a:lnTo>
                  <a:pt x="260" y="25"/>
                </a:lnTo>
                <a:lnTo>
                  <a:pt x="262" y="24"/>
                </a:lnTo>
                <a:lnTo>
                  <a:pt x="263" y="24"/>
                </a:lnTo>
                <a:lnTo>
                  <a:pt x="263" y="23"/>
                </a:lnTo>
                <a:lnTo>
                  <a:pt x="263" y="23"/>
                </a:lnTo>
                <a:lnTo>
                  <a:pt x="264" y="23"/>
                </a:lnTo>
                <a:lnTo>
                  <a:pt x="264" y="23"/>
                </a:lnTo>
                <a:lnTo>
                  <a:pt x="264" y="23"/>
                </a:lnTo>
                <a:lnTo>
                  <a:pt x="264" y="23"/>
                </a:lnTo>
                <a:lnTo>
                  <a:pt x="265" y="23"/>
                </a:lnTo>
                <a:lnTo>
                  <a:pt x="265" y="23"/>
                </a:lnTo>
                <a:lnTo>
                  <a:pt x="266" y="23"/>
                </a:lnTo>
                <a:lnTo>
                  <a:pt x="267" y="23"/>
                </a:lnTo>
                <a:lnTo>
                  <a:pt x="267" y="23"/>
                </a:lnTo>
                <a:lnTo>
                  <a:pt x="268" y="23"/>
                </a:lnTo>
                <a:lnTo>
                  <a:pt x="268" y="23"/>
                </a:lnTo>
                <a:lnTo>
                  <a:pt x="271" y="23"/>
                </a:lnTo>
                <a:lnTo>
                  <a:pt x="272" y="23"/>
                </a:lnTo>
                <a:lnTo>
                  <a:pt x="272" y="23"/>
                </a:lnTo>
                <a:lnTo>
                  <a:pt x="273" y="23"/>
                </a:lnTo>
                <a:lnTo>
                  <a:pt x="273" y="23"/>
                </a:lnTo>
                <a:lnTo>
                  <a:pt x="274" y="23"/>
                </a:lnTo>
                <a:lnTo>
                  <a:pt x="274" y="23"/>
                </a:lnTo>
                <a:lnTo>
                  <a:pt x="274" y="23"/>
                </a:lnTo>
                <a:lnTo>
                  <a:pt x="274" y="23"/>
                </a:lnTo>
                <a:lnTo>
                  <a:pt x="274" y="23"/>
                </a:lnTo>
                <a:lnTo>
                  <a:pt x="274" y="23"/>
                </a:lnTo>
                <a:lnTo>
                  <a:pt x="274" y="23"/>
                </a:lnTo>
                <a:lnTo>
                  <a:pt x="274" y="23"/>
                </a:lnTo>
                <a:lnTo>
                  <a:pt x="274" y="22"/>
                </a:lnTo>
                <a:lnTo>
                  <a:pt x="274" y="22"/>
                </a:lnTo>
                <a:lnTo>
                  <a:pt x="274" y="22"/>
                </a:lnTo>
                <a:lnTo>
                  <a:pt x="274" y="22"/>
                </a:lnTo>
                <a:lnTo>
                  <a:pt x="274" y="22"/>
                </a:lnTo>
                <a:lnTo>
                  <a:pt x="274" y="22"/>
                </a:lnTo>
                <a:lnTo>
                  <a:pt x="274" y="22"/>
                </a:lnTo>
                <a:lnTo>
                  <a:pt x="274" y="21"/>
                </a:lnTo>
                <a:lnTo>
                  <a:pt x="274" y="21"/>
                </a:lnTo>
                <a:lnTo>
                  <a:pt x="274" y="21"/>
                </a:lnTo>
                <a:lnTo>
                  <a:pt x="274" y="21"/>
                </a:lnTo>
                <a:lnTo>
                  <a:pt x="274" y="21"/>
                </a:lnTo>
                <a:lnTo>
                  <a:pt x="274" y="21"/>
                </a:lnTo>
                <a:lnTo>
                  <a:pt x="274" y="21"/>
                </a:lnTo>
                <a:lnTo>
                  <a:pt x="274" y="21"/>
                </a:lnTo>
                <a:lnTo>
                  <a:pt x="275" y="21"/>
                </a:lnTo>
                <a:lnTo>
                  <a:pt x="275" y="21"/>
                </a:lnTo>
                <a:lnTo>
                  <a:pt x="275" y="21"/>
                </a:lnTo>
                <a:lnTo>
                  <a:pt x="275" y="21"/>
                </a:lnTo>
                <a:lnTo>
                  <a:pt x="275" y="21"/>
                </a:lnTo>
                <a:lnTo>
                  <a:pt x="275" y="21"/>
                </a:lnTo>
                <a:lnTo>
                  <a:pt x="275" y="21"/>
                </a:lnTo>
                <a:lnTo>
                  <a:pt x="275" y="21"/>
                </a:lnTo>
                <a:lnTo>
                  <a:pt x="275" y="21"/>
                </a:lnTo>
                <a:lnTo>
                  <a:pt x="275" y="21"/>
                </a:lnTo>
                <a:lnTo>
                  <a:pt x="275" y="21"/>
                </a:lnTo>
                <a:lnTo>
                  <a:pt x="276" y="20"/>
                </a:lnTo>
                <a:lnTo>
                  <a:pt x="276" y="20"/>
                </a:lnTo>
                <a:lnTo>
                  <a:pt x="276" y="20"/>
                </a:lnTo>
                <a:lnTo>
                  <a:pt x="277" y="20"/>
                </a:lnTo>
                <a:lnTo>
                  <a:pt x="277" y="20"/>
                </a:lnTo>
                <a:lnTo>
                  <a:pt x="277" y="20"/>
                </a:lnTo>
                <a:lnTo>
                  <a:pt x="277" y="20"/>
                </a:lnTo>
                <a:lnTo>
                  <a:pt x="277" y="20"/>
                </a:lnTo>
                <a:lnTo>
                  <a:pt x="277" y="20"/>
                </a:lnTo>
                <a:lnTo>
                  <a:pt x="277" y="20"/>
                </a:lnTo>
                <a:lnTo>
                  <a:pt x="277" y="20"/>
                </a:lnTo>
                <a:lnTo>
                  <a:pt x="277" y="20"/>
                </a:lnTo>
                <a:lnTo>
                  <a:pt x="278" y="20"/>
                </a:lnTo>
                <a:lnTo>
                  <a:pt x="278" y="20"/>
                </a:lnTo>
                <a:lnTo>
                  <a:pt x="278" y="20"/>
                </a:lnTo>
                <a:lnTo>
                  <a:pt x="278" y="20"/>
                </a:lnTo>
                <a:lnTo>
                  <a:pt x="279" y="20"/>
                </a:lnTo>
                <a:lnTo>
                  <a:pt x="279" y="20"/>
                </a:lnTo>
                <a:lnTo>
                  <a:pt x="279" y="19"/>
                </a:lnTo>
                <a:lnTo>
                  <a:pt x="279" y="19"/>
                </a:lnTo>
                <a:lnTo>
                  <a:pt x="279" y="19"/>
                </a:lnTo>
                <a:lnTo>
                  <a:pt x="280" y="19"/>
                </a:lnTo>
                <a:lnTo>
                  <a:pt x="280" y="19"/>
                </a:lnTo>
                <a:lnTo>
                  <a:pt x="280" y="19"/>
                </a:lnTo>
                <a:lnTo>
                  <a:pt x="280" y="19"/>
                </a:lnTo>
                <a:lnTo>
                  <a:pt x="280" y="19"/>
                </a:lnTo>
                <a:lnTo>
                  <a:pt x="280" y="19"/>
                </a:lnTo>
                <a:lnTo>
                  <a:pt x="281" y="19"/>
                </a:lnTo>
                <a:lnTo>
                  <a:pt x="281" y="19"/>
                </a:lnTo>
                <a:lnTo>
                  <a:pt x="281" y="19"/>
                </a:lnTo>
                <a:lnTo>
                  <a:pt x="281" y="19"/>
                </a:lnTo>
                <a:lnTo>
                  <a:pt x="281" y="19"/>
                </a:lnTo>
                <a:lnTo>
                  <a:pt x="282" y="19"/>
                </a:lnTo>
                <a:lnTo>
                  <a:pt x="282" y="19"/>
                </a:lnTo>
                <a:lnTo>
                  <a:pt x="282" y="19"/>
                </a:lnTo>
                <a:lnTo>
                  <a:pt x="282" y="19"/>
                </a:lnTo>
                <a:lnTo>
                  <a:pt x="282" y="19"/>
                </a:lnTo>
                <a:lnTo>
                  <a:pt x="283" y="19"/>
                </a:lnTo>
                <a:lnTo>
                  <a:pt x="283" y="19"/>
                </a:lnTo>
                <a:lnTo>
                  <a:pt x="283" y="19"/>
                </a:lnTo>
                <a:lnTo>
                  <a:pt x="284" y="19"/>
                </a:lnTo>
                <a:lnTo>
                  <a:pt x="284" y="19"/>
                </a:lnTo>
                <a:lnTo>
                  <a:pt x="284" y="19"/>
                </a:lnTo>
                <a:lnTo>
                  <a:pt x="284" y="19"/>
                </a:lnTo>
                <a:lnTo>
                  <a:pt x="284" y="19"/>
                </a:lnTo>
                <a:lnTo>
                  <a:pt x="284" y="19"/>
                </a:lnTo>
                <a:lnTo>
                  <a:pt x="285" y="19"/>
                </a:lnTo>
                <a:lnTo>
                  <a:pt x="285" y="19"/>
                </a:lnTo>
                <a:lnTo>
                  <a:pt x="285" y="19"/>
                </a:lnTo>
                <a:lnTo>
                  <a:pt x="285" y="19"/>
                </a:lnTo>
                <a:lnTo>
                  <a:pt x="285" y="19"/>
                </a:lnTo>
                <a:lnTo>
                  <a:pt x="285" y="19"/>
                </a:lnTo>
                <a:lnTo>
                  <a:pt x="286" y="19"/>
                </a:lnTo>
                <a:lnTo>
                  <a:pt x="286" y="19"/>
                </a:lnTo>
                <a:lnTo>
                  <a:pt x="286" y="19"/>
                </a:lnTo>
                <a:lnTo>
                  <a:pt x="286" y="19"/>
                </a:lnTo>
                <a:lnTo>
                  <a:pt x="286" y="19"/>
                </a:lnTo>
                <a:lnTo>
                  <a:pt x="286" y="19"/>
                </a:lnTo>
                <a:lnTo>
                  <a:pt x="286" y="19"/>
                </a:lnTo>
                <a:lnTo>
                  <a:pt x="286" y="19"/>
                </a:lnTo>
                <a:lnTo>
                  <a:pt x="286" y="19"/>
                </a:lnTo>
                <a:lnTo>
                  <a:pt x="287" y="19"/>
                </a:lnTo>
                <a:lnTo>
                  <a:pt x="287" y="20"/>
                </a:lnTo>
                <a:lnTo>
                  <a:pt x="287" y="20"/>
                </a:lnTo>
                <a:lnTo>
                  <a:pt x="287" y="20"/>
                </a:lnTo>
                <a:lnTo>
                  <a:pt x="287" y="20"/>
                </a:lnTo>
                <a:lnTo>
                  <a:pt x="287" y="20"/>
                </a:lnTo>
                <a:lnTo>
                  <a:pt x="287" y="20"/>
                </a:lnTo>
                <a:lnTo>
                  <a:pt x="287" y="20"/>
                </a:lnTo>
                <a:lnTo>
                  <a:pt x="287" y="19"/>
                </a:lnTo>
                <a:lnTo>
                  <a:pt x="287" y="19"/>
                </a:lnTo>
                <a:lnTo>
                  <a:pt x="287" y="19"/>
                </a:lnTo>
                <a:lnTo>
                  <a:pt x="287" y="19"/>
                </a:lnTo>
                <a:lnTo>
                  <a:pt x="288" y="19"/>
                </a:lnTo>
                <a:lnTo>
                  <a:pt x="288" y="19"/>
                </a:lnTo>
                <a:lnTo>
                  <a:pt x="288" y="19"/>
                </a:lnTo>
                <a:lnTo>
                  <a:pt x="288" y="19"/>
                </a:lnTo>
                <a:lnTo>
                  <a:pt x="288" y="19"/>
                </a:lnTo>
                <a:lnTo>
                  <a:pt x="288" y="19"/>
                </a:lnTo>
                <a:lnTo>
                  <a:pt x="288" y="19"/>
                </a:lnTo>
                <a:lnTo>
                  <a:pt x="289" y="20"/>
                </a:lnTo>
                <a:lnTo>
                  <a:pt x="290" y="21"/>
                </a:lnTo>
                <a:lnTo>
                  <a:pt x="290" y="21"/>
                </a:lnTo>
                <a:lnTo>
                  <a:pt x="291" y="22"/>
                </a:lnTo>
                <a:lnTo>
                  <a:pt x="291" y="22"/>
                </a:lnTo>
                <a:lnTo>
                  <a:pt x="292" y="23"/>
                </a:lnTo>
                <a:lnTo>
                  <a:pt x="293" y="23"/>
                </a:lnTo>
                <a:lnTo>
                  <a:pt x="293" y="24"/>
                </a:lnTo>
                <a:lnTo>
                  <a:pt x="293" y="24"/>
                </a:lnTo>
                <a:lnTo>
                  <a:pt x="293" y="25"/>
                </a:lnTo>
                <a:lnTo>
                  <a:pt x="295" y="25"/>
                </a:lnTo>
                <a:lnTo>
                  <a:pt x="295" y="25"/>
                </a:lnTo>
                <a:lnTo>
                  <a:pt x="295" y="25"/>
                </a:lnTo>
                <a:lnTo>
                  <a:pt x="295" y="25"/>
                </a:lnTo>
                <a:lnTo>
                  <a:pt x="296" y="26"/>
                </a:lnTo>
                <a:lnTo>
                  <a:pt x="297" y="26"/>
                </a:lnTo>
                <a:lnTo>
                  <a:pt x="297" y="26"/>
                </a:lnTo>
                <a:lnTo>
                  <a:pt x="298" y="26"/>
                </a:lnTo>
                <a:lnTo>
                  <a:pt x="299" y="26"/>
                </a:lnTo>
                <a:lnTo>
                  <a:pt x="300" y="27"/>
                </a:lnTo>
                <a:lnTo>
                  <a:pt x="300" y="27"/>
                </a:lnTo>
                <a:lnTo>
                  <a:pt x="300" y="27"/>
                </a:lnTo>
                <a:lnTo>
                  <a:pt x="301" y="27"/>
                </a:lnTo>
                <a:lnTo>
                  <a:pt x="301" y="27"/>
                </a:lnTo>
                <a:lnTo>
                  <a:pt x="301" y="27"/>
                </a:lnTo>
                <a:lnTo>
                  <a:pt x="301" y="27"/>
                </a:lnTo>
                <a:lnTo>
                  <a:pt x="301" y="27"/>
                </a:lnTo>
                <a:lnTo>
                  <a:pt x="301" y="27"/>
                </a:lnTo>
                <a:lnTo>
                  <a:pt x="301" y="27"/>
                </a:lnTo>
                <a:lnTo>
                  <a:pt x="302" y="27"/>
                </a:lnTo>
                <a:lnTo>
                  <a:pt x="302" y="27"/>
                </a:lnTo>
                <a:lnTo>
                  <a:pt x="302" y="27"/>
                </a:lnTo>
                <a:lnTo>
                  <a:pt x="302" y="27"/>
                </a:lnTo>
                <a:lnTo>
                  <a:pt x="302" y="27"/>
                </a:lnTo>
                <a:lnTo>
                  <a:pt x="302" y="27"/>
                </a:lnTo>
                <a:lnTo>
                  <a:pt x="302" y="27"/>
                </a:lnTo>
                <a:lnTo>
                  <a:pt x="302" y="27"/>
                </a:lnTo>
                <a:lnTo>
                  <a:pt x="302" y="27"/>
                </a:lnTo>
                <a:lnTo>
                  <a:pt x="303" y="27"/>
                </a:lnTo>
                <a:lnTo>
                  <a:pt x="303" y="27"/>
                </a:lnTo>
                <a:lnTo>
                  <a:pt x="303" y="27"/>
                </a:lnTo>
                <a:lnTo>
                  <a:pt x="303" y="27"/>
                </a:lnTo>
                <a:lnTo>
                  <a:pt x="303" y="27"/>
                </a:lnTo>
                <a:lnTo>
                  <a:pt x="303" y="27"/>
                </a:lnTo>
                <a:lnTo>
                  <a:pt x="303" y="27"/>
                </a:lnTo>
                <a:lnTo>
                  <a:pt x="304" y="27"/>
                </a:lnTo>
                <a:lnTo>
                  <a:pt x="304" y="27"/>
                </a:lnTo>
                <a:lnTo>
                  <a:pt x="304" y="27"/>
                </a:lnTo>
                <a:lnTo>
                  <a:pt x="304" y="27"/>
                </a:lnTo>
                <a:lnTo>
                  <a:pt x="304" y="27"/>
                </a:lnTo>
                <a:lnTo>
                  <a:pt x="304" y="27"/>
                </a:lnTo>
                <a:lnTo>
                  <a:pt x="304" y="27"/>
                </a:lnTo>
                <a:lnTo>
                  <a:pt x="304" y="27"/>
                </a:lnTo>
                <a:lnTo>
                  <a:pt x="305" y="27"/>
                </a:lnTo>
                <a:lnTo>
                  <a:pt x="305" y="27"/>
                </a:lnTo>
                <a:lnTo>
                  <a:pt x="305" y="27"/>
                </a:lnTo>
                <a:lnTo>
                  <a:pt x="305" y="27"/>
                </a:lnTo>
                <a:lnTo>
                  <a:pt x="305" y="27"/>
                </a:lnTo>
                <a:lnTo>
                  <a:pt x="305" y="27"/>
                </a:lnTo>
                <a:lnTo>
                  <a:pt x="305" y="27"/>
                </a:lnTo>
                <a:lnTo>
                  <a:pt x="305" y="27"/>
                </a:lnTo>
                <a:lnTo>
                  <a:pt x="305" y="27"/>
                </a:lnTo>
                <a:lnTo>
                  <a:pt x="306" y="27"/>
                </a:lnTo>
                <a:lnTo>
                  <a:pt x="306" y="28"/>
                </a:lnTo>
                <a:lnTo>
                  <a:pt x="306" y="28"/>
                </a:lnTo>
                <a:lnTo>
                  <a:pt x="306" y="28"/>
                </a:lnTo>
                <a:lnTo>
                  <a:pt x="306" y="28"/>
                </a:lnTo>
                <a:lnTo>
                  <a:pt x="306" y="28"/>
                </a:lnTo>
                <a:lnTo>
                  <a:pt x="306" y="28"/>
                </a:lnTo>
                <a:lnTo>
                  <a:pt x="306" y="28"/>
                </a:lnTo>
                <a:lnTo>
                  <a:pt x="306" y="28"/>
                </a:lnTo>
                <a:lnTo>
                  <a:pt x="306" y="28"/>
                </a:lnTo>
                <a:lnTo>
                  <a:pt x="306" y="28"/>
                </a:lnTo>
                <a:lnTo>
                  <a:pt x="306" y="28"/>
                </a:lnTo>
                <a:lnTo>
                  <a:pt x="306" y="28"/>
                </a:lnTo>
                <a:lnTo>
                  <a:pt x="306" y="28"/>
                </a:lnTo>
                <a:lnTo>
                  <a:pt x="306" y="28"/>
                </a:lnTo>
                <a:lnTo>
                  <a:pt x="307" y="28"/>
                </a:lnTo>
                <a:lnTo>
                  <a:pt x="307" y="27"/>
                </a:lnTo>
                <a:lnTo>
                  <a:pt x="307" y="27"/>
                </a:lnTo>
                <a:lnTo>
                  <a:pt x="307" y="27"/>
                </a:lnTo>
                <a:lnTo>
                  <a:pt x="307" y="27"/>
                </a:lnTo>
                <a:lnTo>
                  <a:pt x="307" y="27"/>
                </a:lnTo>
                <a:lnTo>
                  <a:pt x="307" y="27"/>
                </a:lnTo>
                <a:lnTo>
                  <a:pt x="307" y="27"/>
                </a:lnTo>
                <a:lnTo>
                  <a:pt x="307" y="27"/>
                </a:lnTo>
                <a:lnTo>
                  <a:pt x="307" y="27"/>
                </a:lnTo>
                <a:lnTo>
                  <a:pt x="307" y="27"/>
                </a:lnTo>
                <a:lnTo>
                  <a:pt x="307" y="27"/>
                </a:lnTo>
                <a:lnTo>
                  <a:pt x="308" y="27"/>
                </a:lnTo>
                <a:lnTo>
                  <a:pt x="308" y="27"/>
                </a:lnTo>
                <a:lnTo>
                  <a:pt x="308" y="27"/>
                </a:lnTo>
                <a:lnTo>
                  <a:pt x="308" y="27"/>
                </a:lnTo>
                <a:lnTo>
                  <a:pt x="308" y="27"/>
                </a:lnTo>
                <a:lnTo>
                  <a:pt x="308" y="27"/>
                </a:lnTo>
                <a:lnTo>
                  <a:pt x="308" y="27"/>
                </a:lnTo>
                <a:lnTo>
                  <a:pt x="309" y="27"/>
                </a:lnTo>
                <a:lnTo>
                  <a:pt x="309" y="26"/>
                </a:lnTo>
                <a:lnTo>
                  <a:pt x="309" y="26"/>
                </a:lnTo>
                <a:lnTo>
                  <a:pt x="309" y="26"/>
                </a:lnTo>
                <a:lnTo>
                  <a:pt x="309" y="26"/>
                </a:lnTo>
                <a:lnTo>
                  <a:pt x="309" y="26"/>
                </a:lnTo>
                <a:lnTo>
                  <a:pt x="309" y="26"/>
                </a:lnTo>
                <a:lnTo>
                  <a:pt x="309" y="26"/>
                </a:lnTo>
                <a:lnTo>
                  <a:pt x="309" y="26"/>
                </a:lnTo>
                <a:lnTo>
                  <a:pt x="309" y="26"/>
                </a:lnTo>
                <a:lnTo>
                  <a:pt x="310" y="26"/>
                </a:lnTo>
                <a:lnTo>
                  <a:pt x="310" y="26"/>
                </a:lnTo>
                <a:lnTo>
                  <a:pt x="310" y="26"/>
                </a:lnTo>
                <a:lnTo>
                  <a:pt x="310" y="26"/>
                </a:lnTo>
                <a:lnTo>
                  <a:pt x="310" y="26"/>
                </a:lnTo>
                <a:lnTo>
                  <a:pt x="310" y="26"/>
                </a:lnTo>
                <a:lnTo>
                  <a:pt x="310" y="26"/>
                </a:lnTo>
                <a:lnTo>
                  <a:pt x="310" y="26"/>
                </a:lnTo>
                <a:lnTo>
                  <a:pt x="310" y="26"/>
                </a:lnTo>
                <a:lnTo>
                  <a:pt x="310" y="26"/>
                </a:lnTo>
                <a:lnTo>
                  <a:pt x="310" y="26"/>
                </a:lnTo>
                <a:lnTo>
                  <a:pt x="310" y="26"/>
                </a:lnTo>
                <a:lnTo>
                  <a:pt x="310" y="26"/>
                </a:lnTo>
                <a:lnTo>
                  <a:pt x="310" y="26"/>
                </a:lnTo>
                <a:lnTo>
                  <a:pt x="310" y="26"/>
                </a:lnTo>
                <a:lnTo>
                  <a:pt x="310" y="26"/>
                </a:lnTo>
                <a:lnTo>
                  <a:pt x="310" y="26"/>
                </a:lnTo>
                <a:lnTo>
                  <a:pt x="310" y="26"/>
                </a:lnTo>
                <a:lnTo>
                  <a:pt x="310" y="25"/>
                </a:lnTo>
                <a:lnTo>
                  <a:pt x="310" y="25"/>
                </a:lnTo>
                <a:lnTo>
                  <a:pt x="311" y="25"/>
                </a:lnTo>
                <a:lnTo>
                  <a:pt x="311" y="25"/>
                </a:lnTo>
                <a:lnTo>
                  <a:pt x="311" y="25"/>
                </a:lnTo>
                <a:lnTo>
                  <a:pt x="311" y="25"/>
                </a:lnTo>
                <a:lnTo>
                  <a:pt x="311" y="25"/>
                </a:lnTo>
                <a:lnTo>
                  <a:pt x="311" y="25"/>
                </a:lnTo>
                <a:lnTo>
                  <a:pt x="311" y="25"/>
                </a:lnTo>
                <a:lnTo>
                  <a:pt x="311" y="25"/>
                </a:lnTo>
                <a:lnTo>
                  <a:pt x="311" y="25"/>
                </a:lnTo>
                <a:lnTo>
                  <a:pt x="311" y="25"/>
                </a:lnTo>
                <a:lnTo>
                  <a:pt x="311" y="25"/>
                </a:lnTo>
                <a:lnTo>
                  <a:pt x="311" y="24"/>
                </a:lnTo>
                <a:lnTo>
                  <a:pt x="311" y="24"/>
                </a:lnTo>
                <a:lnTo>
                  <a:pt x="311" y="24"/>
                </a:lnTo>
                <a:lnTo>
                  <a:pt x="311" y="24"/>
                </a:lnTo>
                <a:lnTo>
                  <a:pt x="312" y="24"/>
                </a:lnTo>
                <a:lnTo>
                  <a:pt x="312" y="24"/>
                </a:lnTo>
                <a:lnTo>
                  <a:pt x="312" y="24"/>
                </a:lnTo>
                <a:lnTo>
                  <a:pt x="312" y="23"/>
                </a:lnTo>
                <a:lnTo>
                  <a:pt x="312" y="23"/>
                </a:lnTo>
                <a:lnTo>
                  <a:pt x="312" y="23"/>
                </a:lnTo>
                <a:lnTo>
                  <a:pt x="312" y="23"/>
                </a:lnTo>
                <a:lnTo>
                  <a:pt x="312" y="23"/>
                </a:lnTo>
                <a:lnTo>
                  <a:pt x="312" y="23"/>
                </a:lnTo>
                <a:lnTo>
                  <a:pt x="312" y="23"/>
                </a:lnTo>
                <a:lnTo>
                  <a:pt x="312" y="22"/>
                </a:lnTo>
                <a:lnTo>
                  <a:pt x="312" y="22"/>
                </a:lnTo>
                <a:lnTo>
                  <a:pt x="312" y="22"/>
                </a:lnTo>
                <a:lnTo>
                  <a:pt x="312" y="22"/>
                </a:lnTo>
                <a:lnTo>
                  <a:pt x="312" y="22"/>
                </a:lnTo>
                <a:lnTo>
                  <a:pt x="312" y="22"/>
                </a:lnTo>
                <a:lnTo>
                  <a:pt x="312" y="22"/>
                </a:lnTo>
                <a:lnTo>
                  <a:pt x="312" y="22"/>
                </a:lnTo>
                <a:lnTo>
                  <a:pt x="313" y="21"/>
                </a:lnTo>
                <a:lnTo>
                  <a:pt x="313" y="21"/>
                </a:lnTo>
                <a:lnTo>
                  <a:pt x="313" y="21"/>
                </a:lnTo>
                <a:lnTo>
                  <a:pt x="313" y="21"/>
                </a:lnTo>
                <a:lnTo>
                  <a:pt x="313" y="21"/>
                </a:lnTo>
                <a:lnTo>
                  <a:pt x="313" y="21"/>
                </a:lnTo>
                <a:lnTo>
                  <a:pt x="313" y="21"/>
                </a:lnTo>
                <a:lnTo>
                  <a:pt x="313" y="21"/>
                </a:lnTo>
                <a:lnTo>
                  <a:pt x="313" y="21"/>
                </a:lnTo>
                <a:lnTo>
                  <a:pt x="313" y="21"/>
                </a:lnTo>
                <a:lnTo>
                  <a:pt x="313" y="21"/>
                </a:lnTo>
                <a:lnTo>
                  <a:pt x="313" y="21"/>
                </a:lnTo>
                <a:lnTo>
                  <a:pt x="313" y="21"/>
                </a:lnTo>
                <a:lnTo>
                  <a:pt x="313" y="20"/>
                </a:lnTo>
                <a:lnTo>
                  <a:pt x="313" y="20"/>
                </a:lnTo>
                <a:lnTo>
                  <a:pt x="314" y="20"/>
                </a:lnTo>
                <a:lnTo>
                  <a:pt x="314" y="20"/>
                </a:lnTo>
                <a:lnTo>
                  <a:pt x="314" y="20"/>
                </a:lnTo>
                <a:lnTo>
                  <a:pt x="314" y="20"/>
                </a:lnTo>
                <a:lnTo>
                  <a:pt x="314" y="20"/>
                </a:lnTo>
                <a:lnTo>
                  <a:pt x="314" y="20"/>
                </a:lnTo>
                <a:lnTo>
                  <a:pt x="315" y="20"/>
                </a:lnTo>
                <a:lnTo>
                  <a:pt x="315" y="20"/>
                </a:lnTo>
                <a:lnTo>
                  <a:pt x="315" y="20"/>
                </a:lnTo>
                <a:lnTo>
                  <a:pt x="315" y="19"/>
                </a:lnTo>
                <a:lnTo>
                  <a:pt x="315" y="19"/>
                </a:lnTo>
                <a:lnTo>
                  <a:pt x="315" y="19"/>
                </a:lnTo>
                <a:lnTo>
                  <a:pt x="315" y="19"/>
                </a:lnTo>
                <a:lnTo>
                  <a:pt x="315" y="19"/>
                </a:lnTo>
                <a:lnTo>
                  <a:pt x="315" y="19"/>
                </a:lnTo>
                <a:lnTo>
                  <a:pt x="315" y="19"/>
                </a:lnTo>
                <a:lnTo>
                  <a:pt x="315" y="19"/>
                </a:lnTo>
                <a:lnTo>
                  <a:pt x="316" y="19"/>
                </a:lnTo>
                <a:lnTo>
                  <a:pt x="316" y="19"/>
                </a:lnTo>
                <a:lnTo>
                  <a:pt x="316" y="19"/>
                </a:lnTo>
                <a:lnTo>
                  <a:pt x="316" y="19"/>
                </a:lnTo>
                <a:lnTo>
                  <a:pt x="316" y="19"/>
                </a:lnTo>
                <a:lnTo>
                  <a:pt x="316" y="19"/>
                </a:lnTo>
                <a:lnTo>
                  <a:pt x="316" y="19"/>
                </a:lnTo>
                <a:lnTo>
                  <a:pt x="316" y="18"/>
                </a:lnTo>
                <a:lnTo>
                  <a:pt x="316" y="18"/>
                </a:lnTo>
                <a:lnTo>
                  <a:pt x="317" y="18"/>
                </a:lnTo>
                <a:lnTo>
                  <a:pt x="317" y="18"/>
                </a:lnTo>
                <a:lnTo>
                  <a:pt x="317" y="18"/>
                </a:lnTo>
                <a:lnTo>
                  <a:pt x="317" y="18"/>
                </a:lnTo>
                <a:lnTo>
                  <a:pt x="317" y="18"/>
                </a:lnTo>
                <a:lnTo>
                  <a:pt x="317" y="18"/>
                </a:lnTo>
                <a:lnTo>
                  <a:pt x="317" y="18"/>
                </a:lnTo>
                <a:lnTo>
                  <a:pt x="317" y="18"/>
                </a:lnTo>
                <a:lnTo>
                  <a:pt x="317" y="18"/>
                </a:lnTo>
                <a:lnTo>
                  <a:pt x="317" y="18"/>
                </a:lnTo>
                <a:lnTo>
                  <a:pt x="318" y="17"/>
                </a:lnTo>
                <a:lnTo>
                  <a:pt x="318" y="17"/>
                </a:lnTo>
                <a:lnTo>
                  <a:pt x="318" y="17"/>
                </a:lnTo>
                <a:lnTo>
                  <a:pt x="318" y="17"/>
                </a:lnTo>
                <a:lnTo>
                  <a:pt x="318" y="17"/>
                </a:lnTo>
                <a:lnTo>
                  <a:pt x="318" y="17"/>
                </a:lnTo>
                <a:lnTo>
                  <a:pt x="318" y="17"/>
                </a:lnTo>
                <a:lnTo>
                  <a:pt x="318" y="17"/>
                </a:lnTo>
                <a:lnTo>
                  <a:pt x="319" y="17"/>
                </a:lnTo>
                <a:lnTo>
                  <a:pt x="319" y="17"/>
                </a:lnTo>
                <a:lnTo>
                  <a:pt x="319" y="17"/>
                </a:lnTo>
                <a:lnTo>
                  <a:pt x="319" y="17"/>
                </a:lnTo>
                <a:lnTo>
                  <a:pt x="319" y="17"/>
                </a:lnTo>
                <a:lnTo>
                  <a:pt x="320" y="17"/>
                </a:lnTo>
                <a:lnTo>
                  <a:pt x="320" y="17"/>
                </a:lnTo>
                <a:lnTo>
                  <a:pt x="320" y="17"/>
                </a:lnTo>
                <a:lnTo>
                  <a:pt x="320" y="17"/>
                </a:lnTo>
                <a:lnTo>
                  <a:pt x="320" y="17"/>
                </a:lnTo>
                <a:lnTo>
                  <a:pt x="320" y="17"/>
                </a:lnTo>
                <a:lnTo>
                  <a:pt x="320" y="17"/>
                </a:lnTo>
                <a:lnTo>
                  <a:pt x="320" y="17"/>
                </a:lnTo>
                <a:lnTo>
                  <a:pt x="320" y="17"/>
                </a:lnTo>
                <a:lnTo>
                  <a:pt x="320" y="17"/>
                </a:lnTo>
                <a:lnTo>
                  <a:pt x="320" y="17"/>
                </a:lnTo>
                <a:lnTo>
                  <a:pt x="320" y="17"/>
                </a:lnTo>
                <a:lnTo>
                  <a:pt x="320" y="17"/>
                </a:lnTo>
                <a:lnTo>
                  <a:pt x="320" y="17"/>
                </a:lnTo>
                <a:lnTo>
                  <a:pt x="321" y="16"/>
                </a:lnTo>
                <a:lnTo>
                  <a:pt x="321" y="16"/>
                </a:lnTo>
                <a:lnTo>
                  <a:pt x="321" y="16"/>
                </a:lnTo>
                <a:lnTo>
                  <a:pt x="321" y="16"/>
                </a:lnTo>
                <a:lnTo>
                  <a:pt x="321" y="16"/>
                </a:lnTo>
                <a:lnTo>
                  <a:pt x="321" y="16"/>
                </a:lnTo>
                <a:lnTo>
                  <a:pt x="321" y="16"/>
                </a:lnTo>
                <a:lnTo>
                  <a:pt x="321" y="16"/>
                </a:lnTo>
                <a:lnTo>
                  <a:pt x="321" y="16"/>
                </a:lnTo>
                <a:lnTo>
                  <a:pt x="321" y="16"/>
                </a:lnTo>
                <a:lnTo>
                  <a:pt x="321" y="16"/>
                </a:lnTo>
                <a:lnTo>
                  <a:pt x="321" y="16"/>
                </a:lnTo>
                <a:lnTo>
                  <a:pt x="321" y="16"/>
                </a:lnTo>
                <a:lnTo>
                  <a:pt x="321" y="16"/>
                </a:lnTo>
                <a:lnTo>
                  <a:pt x="321" y="16"/>
                </a:lnTo>
                <a:lnTo>
                  <a:pt x="322" y="16"/>
                </a:lnTo>
                <a:lnTo>
                  <a:pt x="322" y="16"/>
                </a:lnTo>
                <a:lnTo>
                  <a:pt x="322" y="15"/>
                </a:lnTo>
                <a:lnTo>
                  <a:pt x="322" y="15"/>
                </a:lnTo>
                <a:lnTo>
                  <a:pt x="322" y="15"/>
                </a:lnTo>
                <a:lnTo>
                  <a:pt x="322" y="15"/>
                </a:lnTo>
                <a:lnTo>
                  <a:pt x="322" y="15"/>
                </a:lnTo>
                <a:lnTo>
                  <a:pt x="322" y="15"/>
                </a:lnTo>
                <a:lnTo>
                  <a:pt x="322" y="15"/>
                </a:lnTo>
                <a:lnTo>
                  <a:pt x="322" y="15"/>
                </a:lnTo>
                <a:lnTo>
                  <a:pt x="322" y="15"/>
                </a:lnTo>
                <a:lnTo>
                  <a:pt x="322" y="15"/>
                </a:lnTo>
                <a:lnTo>
                  <a:pt x="322" y="15"/>
                </a:lnTo>
                <a:lnTo>
                  <a:pt x="322" y="15"/>
                </a:lnTo>
                <a:lnTo>
                  <a:pt x="322" y="15"/>
                </a:lnTo>
                <a:lnTo>
                  <a:pt x="322" y="15"/>
                </a:lnTo>
                <a:lnTo>
                  <a:pt x="322" y="15"/>
                </a:lnTo>
                <a:lnTo>
                  <a:pt x="322" y="14"/>
                </a:lnTo>
                <a:lnTo>
                  <a:pt x="323" y="14"/>
                </a:lnTo>
                <a:lnTo>
                  <a:pt x="323" y="14"/>
                </a:lnTo>
                <a:lnTo>
                  <a:pt x="323" y="14"/>
                </a:lnTo>
                <a:lnTo>
                  <a:pt x="323" y="14"/>
                </a:lnTo>
                <a:lnTo>
                  <a:pt x="323" y="13"/>
                </a:lnTo>
                <a:lnTo>
                  <a:pt x="323" y="13"/>
                </a:lnTo>
                <a:lnTo>
                  <a:pt x="323" y="13"/>
                </a:lnTo>
                <a:lnTo>
                  <a:pt x="323" y="13"/>
                </a:lnTo>
                <a:lnTo>
                  <a:pt x="323" y="13"/>
                </a:lnTo>
                <a:lnTo>
                  <a:pt x="323" y="13"/>
                </a:lnTo>
                <a:lnTo>
                  <a:pt x="323" y="13"/>
                </a:lnTo>
                <a:lnTo>
                  <a:pt x="323" y="13"/>
                </a:lnTo>
                <a:lnTo>
                  <a:pt x="323" y="13"/>
                </a:lnTo>
                <a:lnTo>
                  <a:pt x="323" y="13"/>
                </a:lnTo>
                <a:lnTo>
                  <a:pt x="324" y="13"/>
                </a:lnTo>
                <a:lnTo>
                  <a:pt x="324" y="13"/>
                </a:lnTo>
                <a:lnTo>
                  <a:pt x="325" y="12"/>
                </a:lnTo>
                <a:lnTo>
                  <a:pt x="326" y="12"/>
                </a:lnTo>
                <a:lnTo>
                  <a:pt x="327" y="12"/>
                </a:lnTo>
                <a:lnTo>
                  <a:pt x="328" y="12"/>
                </a:lnTo>
                <a:lnTo>
                  <a:pt x="329" y="11"/>
                </a:lnTo>
                <a:lnTo>
                  <a:pt x="332" y="10"/>
                </a:lnTo>
                <a:lnTo>
                  <a:pt x="333" y="10"/>
                </a:lnTo>
                <a:lnTo>
                  <a:pt x="334" y="10"/>
                </a:lnTo>
                <a:lnTo>
                  <a:pt x="334" y="10"/>
                </a:lnTo>
                <a:lnTo>
                  <a:pt x="335" y="9"/>
                </a:lnTo>
                <a:lnTo>
                  <a:pt x="336" y="8"/>
                </a:lnTo>
                <a:lnTo>
                  <a:pt x="339" y="7"/>
                </a:lnTo>
                <a:lnTo>
                  <a:pt x="340" y="7"/>
                </a:lnTo>
                <a:lnTo>
                  <a:pt x="341" y="6"/>
                </a:lnTo>
                <a:lnTo>
                  <a:pt x="341" y="6"/>
                </a:lnTo>
                <a:lnTo>
                  <a:pt x="342" y="6"/>
                </a:lnTo>
                <a:lnTo>
                  <a:pt x="344" y="5"/>
                </a:lnTo>
                <a:lnTo>
                  <a:pt x="346" y="5"/>
                </a:lnTo>
                <a:lnTo>
                  <a:pt x="346" y="5"/>
                </a:lnTo>
                <a:lnTo>
                  <a:pt x="346" y="5"/>
                </a:lnTo>
                <a:lnTo>
                  <a:pt x="346" y="5"/>
                </a:lnTo>
                <a:lnTo>
                  <a:pt x="348" y="4"/>
                </a:lnTo>
                <a:lnTo>
                  <a:pt x="348" y="4"/>
                </a:lnTo>
                <a:lnTo>
                  <a:pt x="349" y="4"/>
                </a:lnTo>
                <a:lnTo>
                  <a:pt x="350" y="3"/>
                </a:lnTo>
                <a:lnTo>
                  <a:pt x="351" y="3"/>
                </a:lnTo>
                <a:lnTo>
                  <a:pt x="351" y="3"/>
                </a:lnTo>
                <a:lnTo>
                  <a:pt x="351" y="3"/>
                </a:lnTo>
                <a:lnTo>
                  <a:pt x="352" y="3"/>
                </a:lnTo>
                <a:lnTo>
                  <a:pt x="354" y="2"/>
                </a:lnTo>
                <a:lnTo>
                  <a:pt x="354" y="2"/>
                </a:lnTo>
                <a:lnTo>
                  <a:pt x="356" y="2"/>
                </a:lnTo>
                <a:lnTo>
                  <a:pt x="356" y="2"/>
                </a:lnTo>
                <a:lnTo>
                  <a:pt x="357" y="2"/>
                </a:lnTo>
                <a:lnTo>
                  <a:pt x="358" y="2"/>
                </a:lnTo>
                <a:lnTo>
                  <a:pt x="359" y="1"/>
                </a:lnTo>
                <a:lnTo>
                  <a:pt x="360" y="1"/>
                </a:lnTo>
                <a:lnTo>
                  <a:pt x="362" y="1"/>
                </a:lnTo>
                <a:lnTo>
                  <a:pt x="363" y="1"/>
                </a:lnTo>
                <a:lnTo>
                  <a:pt x="364" y="1"/>
                </a:lnTo>
                <a:lnTo>
                  <a:pt x="366" y="1"/>
                </a:lnTo>
                <a:lnTo>
                  <a:pt x="366" y="0"/>
                </a:lnTo>
                <a:lnTo>
                  <a:pt x="367" y="0"/>
                </a:lnTo>
                <a:lnTo>
                  <a:pt x="367" y="0"/>
                </a:lnTo>
                <a:lnTo>
                  <a:pt x="367" y="0"/>
                </a:lnTo>
                <a:lnTo>
                  <a:pt x="367" y="0"/>
                </a:lnTo>
                <a:lnTo>
                  <a:pt x="367" y="1"/>
                </a:lnTo>
                <a:lnTo>
                  <a:pt x="367" y="1"/>
                </a:lnTo>
                <a:lnTo>
                  <a:pt x="367" y="1"/>
                </a:lnTo>
                <a:lnTo>
                  <a:pt x="367" y="1"/>
                </a:lnTo>
                <a:lnTo>
                  <a:pt x="367" y="1"/>
                </a:lnTo>
                <a:lnTo>
                  <a:pt x="367" y="2"/>
                </a:lnTo>
                <a:lnTo>
                  <a:pt x="367" y="2"/>
                </a:lnTo>
                <a:lnTo>
                  <a:pt x="367" y="2"/>
                </a:lnTo>
                <a:lnTo>
                  <a:pt x="368" y="2"/>
                </a:lnTo>
                <a:lnTo>
                  <a:pt x="368" y="2"/>
                </a:lnTo>
                <a:lnTo>
                  <a:pt x="368" y="2"/>
                </a:lnTo>
                <a:lnTo>
                  <a:pt x="368" y="2"/>
                </a:lnTo>
                <a:lnTo>
                  <a:pt x="368" y="2"/>
                </a:lnTo>
                <a:lnTo>
                  <a:pt x="367" y="2"/>
                </a:lnTo>
                <a:lnTo>
                  <a:pt x="367" y="3"/>
                </a:lnTo>
                <a:lnTo>
                  <a:pt x="367" y="3"/>
                </a:lnTo>
                <a:lnTo>
                  <a:pt x="367" y="3"/>
                </a:lnTo>
                <a:lnTo>
                  <a:pt x="367" y="3"/>
                </a:lnTo>
                <a:lnTo>
                  <a:pt x="367" y="3"/>
                </a:lnTo>
                <a:lnTo>
                  <a:pt x="367" y="3"/>
                </a:lnTo>
                <a:lnTo>
                  <a:pt x="367" y="4"/>
                </a:lnTo>
                <a:lnTo>
                  <a:pt x="367" y="4"/>
                </a:lnTo>
                <a:lnTo>
                  <a:pt x="368" y="4"/>
                </a:lnTo>
                <a:lnTo>
                  <a:pt x="368" y="4"/>
                </a:lnTo>
                <a:lnTo>
                  <a:pt x="368" y="4"/>
                </a:lnTo>
                <a:lnTo>
                  <a:pt x="368" y="4"/>
                </a:lnTo>
                <a:lnTo>
                  <a:pt x="368" y="4"/>
                </a:lnTo>
                <a:lnTo>
                  <a:pt x="368" y="4"/>
                </a:lnTo>
                <a:lnTo>
                  <a:pt x="368" y="5"/>
                </a:lnTo>
                <a:lnTo>
                  <a:pt x="368" y="5"/>
                </a:lnTo>
                <a:lnTo>
                  <a:pt x="368" y="5"/>
                </a:lnTo>
                <a:lnTo>
                  <a:pt x="368" y="5"/>
                </a:lnTo>
                <a:lnTo>
                  <a:pt x="368" y="5"/>
                </a:lnTo>
                <a:lnTo>
                  <a:pt x="368" y="5"/>
                </a:lnTo>
                <a:lnTo>
                  <a:pt x="367" y="6"/>
                </a:lnTo>
                <a:lnTo>
                  <a:pt x="367" y="6"/>
                </a:lnTo>
                <a:lnTo>
                  <a:pt x="367" y="6"/>
                </a:lnTo>
                <a:lnTo>
                  <a:pt x="367" y="6"/>
                </a:lnTo>
                <a:lnTo>
                  <a:pt x="367" y="6"/>
                </a:lnTo>
                <a:lnTo>
                  <a:pt x="367" y="6"/>
                </a:lnTo>
                <a:lnTo>
                  <a:pt x="367" y="6"/>
                </a:lnTo>
                <a:lnTo>
                  <a:pt x="367" y="6"/>
                </a:lnTo>
                <a:lnTo>
                  <a:pt x="367" y="7"/>
                </a:lnTo>
                <a:lnTo>
                  <a:pt x="367" y="7"/>
                </a:lnTo>
                <a:lnTo>
                  <a:pt x="367" y="7"/>
                </a:lnTo>
                <a:lnTo>
                  <a:pt x="367" y="7"/>
                </a:lnTo>
                <a:lnTo>
                  <a:pt x="367" y="7"/>
                </a:lnTo>
                <a:lnTo>
                  <a:pt x="367" y="7"/>
                </a:lnTo>
                <a:lnTo>
                  <a:pt x="367" y="8"/>
                </a:lnTo>
                <a:lnTo>
                  <a:pt x="367" y="8"/>
                </a:lnTo>
                <a:lnTo>
                  <a:pt x="367" y="8"/>
                </a:lnTo>
                <a:lnTo>
                  <a:pt x="367" y="8"/>
                </a:lnTo>
                <a:lnTo>
                  <a:pt x="367" y="8"/>
                </a:lnTo>
                <a:lnTo>
                  <a:pt x="367" y="8"/>
                </a:lnTo>
                <a:lnTo>
                  <a:pt x="367" y="8"/>
                </a:lnTo>
                <a:lnTo>
                  <a:pt x="367" y="9"/>
                </a:lnTo>
                <a:lnTo>
                  <a:pt x="367" y="9"/>
                </a:lnTo>
                <a:lnTo>
                  <a:pt x="367" y="9"/>
                </a:lnTo>
                <a:lnTo>
                  <a:pt x="367" y="9"/>
                </a:lnTo>
                <a:lnTo>
                  <a:pt x="367" y="10"/>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1">
            <a:extLst>
              <a:ext uri="{FF2B5EF4-FFF2-40B4-BE49-F238E27FC236}">
                <a16:creationId xmlns:a16="http://schemas.microsoft.com/office/drawing/2014/main" id="{595E94EF-1964-DD19-07D3-282ACC08B81E}"/>
              </a:ext>
            </a:extLst>
          </p:cNvPr>
          <p:cNvSpPr>
            <a:spLocks/>
          </p:cNvSpPr>
          <p:nvPr/>
        </p:nvSpPr>
        <p:spPr bwMode="auto">
          <a:xfrm>
            <a:off x="4103688" y="3937001"/>
            <a:ext cx="419100" cy="477838"/>
          </a:xfrm>
          <a:custGeom>
            <a:avLst/>
            <a:gdLst>
              <a:gd name="T0" fmla="*/ 205 w 450"/>
              <a:gd name="T1" fmla="*/ 489 h 515"/>
              <a:gd name="T2" fmla="*/ 172 w 450"/>
              <a:gd name="T3" fmla="*/ 514 h 515"/>
              <a:gd name="T4" fmla="*/ 139 w 450"/>
              <a:gd name="T5" fmla="*/ 487 h 515"/>
              <a:gd name="T6" fmla="*/ 106 w 450"/>
              <a:gd name="T7" fmla="*/ 479 h 515"/>
              <a:gd name="T8" fmla="*/ 79 w 450"/>
              <a:gd name="T9" fmla="*/ 471 h 515"/>
              <a:gd name="T10" fmla="*/ 52 w 450"/>
              <a:gd name="T11" fmla="*/ 464 h 515"/>
              <a:gd name="T12" fmla="*/ 30 w 450"/>
              <a:gd name="T13" fmla="*/ 448 h 515"/>
              <a:gd name="T14" fmla="*/ 6 w 450"/>
              <a:gd name="T15" fmla="*/ 425 h 515"/>
              <a:gd name="T16" fmla="*/ 94 w 450"/>
              <a:gd name="T17" fmla="*/ 402 h 515"/>
              <a:gd name="T18" fmla="*/ 141 w 450"/>
              <a:gd name="T19" fmla="*/ 387 h 515"/>
              <a:gd name="T20" fmla="*/ 150 w 450"/>
              <a:gd name="T21" fmla="*/ 383 h 515"/>
              <a:gd name="T22" fmla="*/ 142 w 450"/>
              <a:gd name="T23" fmla="*/ 370 h 515"/>
              <a:gd name="T24" fmla="*/ 141 w 450"/>
              <a:gd name="T25" fmla="*/ 352 h 515"/>
              <a:gd name="T26" fmla="*/ 139 w 450"/>
              <a:gd name="T27" fmla="*/ 333 h 515"/>
              <a:gd name="T28" fmla="*/ 147 w 450"/>
              <a:gd name="T29" fmla="*/ 318 h 515"/>
              <a:gd name="T30" fmla="*/ 142 w 450"/>
              <a:gd name="T31" fmla="*/ 301 h 515"/>
              <a:gd name="T32" fmla="*/ 143 w 450"/>
              <a:gd name="T33" fmla="*/ 287 h 515"/>
              <a:gd name="T34" fmla="*/ 135 w 450"/>
              <a:gd name="T35" fmla="*/ 272 h 515"/>
              <a:gd name="T36" fmla="*/ 131 w 450"/>
              <a:gd name="T37" fmla="*/ 270 h 515"/>
              <a:gd name="T38" fmla="*/ 127 w 450"/>
              <a:gd name="T39" fmla="*/ 268 h 515"/>
              <a:gd name="T40" fmla="*/ 121 w 450"/>
              <a:gd name="T41" fmla="*/ 264 h 515"/>
              <a:gd name="T42" fmla="*/ 121 w 450"/>
              <a:gd name="T43" fmla="*/ 259 h 515"/>
              <a:gd name="T44" fmla="*/ 115 w 450"/>
              <a:gd name="T45" fmla="*/ 250 h 515"/>
              <a:gd name="T46" fmla="*/ 107 w 450"/>
              <a:gd name="T47" fmla="*/ 227 h 515"/>
              <a:gd name="T48" fmla="*/ 109 w 450"/>
              <a:gd name="T49" fmla="*/ 212 h 515"/>
              <a:gd name="T50" fmla="*/ 105 w 450"/>
              <a:gd name="T51" fmla="*/ 198 h 515"/>
              <a:gd name="T52" fmla="*/ 106 w 450"/>
              <a:gd name="T53" fmla="*/ 182 h 515"/>
              <a:gd name="T54" fmla="*/ 222 w 450"/>
              <a:gd name="T55" fmla="*/ 156 h 515"/>
              <a:gd name="T56" fmla="*/ 262 w 450"/>
              <a:gd name="T57" fmla="*/ 180 h 515"/>
              <a:gd name="T58" fmla="*/ 299 w 450"/>
              <a:gd name="T59" fmla="*/ 198 h 515"/>
              <a:gd name="T60" fmla="*/ 346 w 450"/>
              <a:gd name="T61" fmla="*/ 200 h 515"/>
              <a:gd name="T62" fmla="*/ 369 w 450"/>
              <a:gd name="T63" fmla="*/ 186 h 515"/>
              <a:gd name="T64" fmla="*/ 379 w 450"/>
              <a:gd name="T65" fmla="*/ 172 h 515"/>
              <a:gd name="T66" fmla="*/ 395 w 450"/>
              <a:gd name="T67" fmla="*/ 160 h 515"/>
              <a:gd name="T68" fmla="*/ 405 w 450"/>
              <a:gd name="T69" fmla="*/ 146 h 515"/>
              <a:gd name="T70" fmla="*/ 416 w 450"/>
              <a:gd name="T71" fmla="*/ 130 h 515"/>
              <a:gd name="T72" fmla="*/ 420 w 450"/>
              <a:gd name="T73" fmla="*/ 147 h 515"/>
              <a:gd name="T74" fmla="*/ 421 w 450"/>
              <a:gd name="T75" fmla="*/ 164 h 515"/>
              <a:gd name="T76" fmla="*/ 431 w 450"/>
              <a:gd name="T77" fmla="*/ 178 h 515"/>
              <a:gd name="T78" fmla="*/ 450 w 450"/>
              <a:gd name="T79" fmla="*/ 187 h 515"/>
              <a:gd name="T80" fmla="*/ 449 w 450"/>
              <a:gd name="T81" fmla="*/ 190 h 515"/>
              <a:gd name="T82" fmla="*/ 448 w 450"/>
              <a:gd name="T83" fmla="*/ 194 h 515"/>
              <a:gd name="T84" fmla="*/ 446 w 450"/>
              <a:gd name="T85" fmla="*/ 199 h 515"/>
              <a:gd name="T86" fmla="*/ 444 w 450"/>
              <a:gd name="T87" fmla="*/ 202 h 515"/>
              <a:gd name="T88" fmla="*/ 442 w 450"/>
              <a:gd name="T89" fmla="*/ 204 h 515"/>
              <a:gd name="T90" fmla="*/ 439 w 450"/>
              <a:gd name="T91" fmla="*/ 207 h 515"/>
              <a:gd name="T92" fmla="*/ 436 w 450"/>
              <a:gd name="T93" fmla="*/ 211 h 515"/>
              <a:gd name="T94" fmla="*/ 434 w 450"/>
              <a:gd name="T95" fmla="*/ 214 h 515"/>
              <a:gd name="T96" fmla="*/ 432 w 450"/>
              <a:gd name="T97" fmla="*/ 220 h 515"/>
              <a:gd name="T98" fmla="*/ 424 w 450"/>
              <a:gd name="T99" fmla="*/ 237 h 515"/>
              <a:gd name="T100" fmla="*/ 421 w 450"/>
              <a:gd name="T101" fmla="*/ 242 h 515"/>
              <a:gd name="T102" fmla="*/ 419 w 450"/>
              <a:gd name="T103" fmla="*/ 245 h 515"/>
              <a:gd name="T104" fmla="*/ 417 w 450"/>
              <a:gd name="T105" fmla="*/ 276 h 515"/>
              <a:gd name="T106" fmla="*/ 440 w 450"/>
              <a:gd name="T107" fmla="*/ 318 h 515"/>
              <a:gd name="T108" fmla="*/ 432 w 450"/>
              <a:gd name="T109" fmla="*/ 327 h 515"/>
              <a:gd name="T110" fmla="*/ 425 w 450"/>
              <a:gd name="T111" fmla="*/ 331 h 515"/>
              <a:gd name="T112" fmla="*/ 421 w 450"/>
              <a:gd name="T113" fmla="*/ 337 h 515"/>
              <a:gd name="T114" fmla="*/ 423 w 450"/>
              <a:gd name="T115" fmla="*/ 349 h 515"/>
              <a:gd name="T116" fmla="*/ 426 w 450"/>
              <a:gd name="T117" fmla="*/ 369 h 515"/>
              <a:gd name="T118" fmla="*/ 421 w 450"/>
              <a:gd name="T119" fmla="*/ 422 h 515"/>
              <a:gd name="T120" fmla="*/ 380 w 450"/>
              <a:gd name="T121" fmla="*/ 444 h 515"/>
              <a:gd name="T122" fmla="*/ 336 w 450"/>
              <a:gd name="T123" fmla="*/ 452 h 515"/>
              <a:gd name="T124" fmla="*/ 300 w 450"/>
              <a:gd name="T125" fmla="*/ 423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0" h="515">
                <a:moveTo>
                  <a:pt x="258" y="467"/>
                </a:moveTo>
                <a:lnTo>
                  <a:pt x="258" y="467"/>
                </a:lnTo>
                <a:lnTo>
                  <a:pt x="257" y="467"/>
                </a:lnTo>
                <a:lnTo>
                  <a:pt x="256" y="467"/>
                </a:lnTo>
                <a:lnTo>
                  <a:pt x="256" y="466"/>
                </a:lnTo>
                <a:lnTo>
                  <a:pt x="255" y="466"/>
                </a:lnTo>
                <a:lnTo>
                  <a:pt x="255" y="465"/>
                </a:lnTo>
                <a:lnTo>
                  <a:pt x="254" y="465"/>
                </a:lnTo>
                <a:lnTo>
                  <a:pt x="254" y="466"/>
                </a:lnTo>
                <a:lnTo>
                  <a:pt x="253" y="466"/>
                </a:lnTo>
                <a:lnTo>
                  <a:pt x="252" y="467"/>
                </a:lnTo>
                <a:lnTo>
                  <a:pt x="251" y="467"/>
                </a:lnTo>
                <a:lnTo>
                  <a:pt x="250" y="467"/>
                </a:lnTo>
                <a:lnTo>
                  <a:pt x="250" y="467"/>
                </a:lnTo>
                <a:lnTo>
                  <a:pt x="249" y="467"/>
                </a:lnTo>
                <a:lnTo>
                  <a:pt x="249" y="466"/>
                </a:lnTo>
                <a:lnTo>
                  <a:pt x="249" y="465"/>
                </a:lnTo>
                <a:lnTo>
                  <a:pt x="248" y="465"/>
                </a:lnTo>
                <a:lnTo>
                  <a:pt x="248" y="464"/>
                </a:lnTo>
                <a:lnTo>
                  <a:pt x="248" y="464"/>
                </a:lnTo>
                <a:lnTo>
                  <a:pt x="247" y="463"/>
                </a:lnTo>
                <a:lnTo>
                  <a:pt x="247" y="463"/>
                </a:lnTo>
                <a:lnTo>
                  <a:pt x="246" y="463"/>
                </a:lnTo>
                <a:lnTo>
                  <a:pt x="246" y="463"/>
                </a:lnTo>
                <a:lnTo>
                  <a:pt x="245" y="463"/>
                </a:lnTo>
                <a:lnTo>
                  <a:pt x="244" y="463"/>
                </a:lnTo>
                <a:lnTo>
                  <a:pt x="244" y="463"/>
                </a:lnTo>
                <a:lnTo>
                  <a:pt x="243" y="464"/>
                </a:lnTo>
                <a:lnTo>
                  <a:pt x="243" y="464"/>
                </a:lnTo>
                <a:lnTo>
                  <a:pt x="243" y="465"/>
                </a:lnTo>
                <a:lnTo>
                  <a:pt x="243" y="465"/>
                </a:lnTo>
                <a:lnTo>
                  <a:pt x="243" y="465"/>
                </a:lnTo>
                <a:lnTo>
                  <a:pt x="243" y="466"/>
                </a:lnTo>
                <a:lnTo>
                  <a:pt x="242" y="467"/>
                </a:lnTo>
                <a:lnTo>
                  <a:pt x="242" y="467"/>
                </a:lnTo>
                <a:lnTo>
                  <a:pt x="242" y="469"/>
                </a:lnTo>
                <a:lnTo>
                  <a:pt x="242" y="469"/>
                </a:lnTo>
                <a:lnTo>
                  <a:pt x="243" y="470"/>
                </a:lnTo>
                <a:lnTo>
                  <a:pt x="243" y="470"/>
                </a:lnTo>
                <a:lnTo>
                  <a:pt x="242" y="471"/>
                </a:lnTo>
                <a:lnTo>
                  <a:pt x="242" y="471"/>
                </a:lnTo>
                <a:lnTo>
                  <a:pt x="242" y="472"/>
                </a:lnTo>
                <a:lnTo>
                  <a:pt x="242" y="472"/>
                </a:lnTo>
                <a:lnTo>
                  <a:pt x="241" y="472"/>
                </a:lnTo>
                <a:lnTo>
                  <a:pt x="240" y="472"/>
                </a:lnTo>
                <a:lnTo>
                  <a:pt x="240" y="472"/>
                </a:lnTo>
                <a:lnTo>
                  <a:pt x="239" y="472"/>
                </a:lnTo>
                <a:lnTo>
                  <a:pt x="238" y="472"/>
                </a:lnTo>
                <a:lnTo>
                  <a:pt x="237" y="471"/>
                </a:lnTo>
                <a:lnTo>
                  <a:pt x="236" y="471"/>
                </a:lnTo>
                <a:lnTo>
                  <a:pt x="236" y="471"/>
                </a:lnTo>
                <a:lnTo>
                  <a:pt x="235" y="472"/>
                </a:lnTo>
                <a:lnTo>
                  <a:pt x="235" y="472"/>
                </a:lnTo>
                <a:lnTo>
                  <a:pt x="235" y="473"/>
                </a:lnTo>
                <a:lnTo>
                  <a:pt x="235" y="473"/>
                </a:lnTo>
                <a:lnTo>
                  <a:pt x="235" y="473"/>
                </a:lnTo>
                <a:lnTo>
                  <a:pt x="234" y="474"/>
                </a:lnTo>
                <a:lnTo>
                  <a:pt x="233" y="474"/>
                </a:lnTo>
                <a:lnTo>
                  <a:pt x="232" y="474"/>
                </a:lnTo>
                <a:lnTo>
                  <a:pt x="231" y="474"/>
                </a:lnTo>
                <a:lnTo>
                  <a:pt x="230" y="474"/>
                </a:lnTo>
                <a:lnTo>
                  <a:pt x="230" y="474"/>
                </a:lnTo>
                <a:lnTo>
                  <a:pt x="229" y="474"/>
                </a:lnTo>
                <a:lnTo>
                  <a:pt x="229" y="474"/>
                </a:lnTo>
                <a:lnTo>
                  <a:pt x="229" y="474"/>
                </a:lnTo>
                <a:lnTo>
                  <a:pt x="228" y="474"/>
                </a:lnTo>
                <a:lnTo>
                  <a:pt x="228" y="474"/>
                </a:lnTo>
                <a:lnTo>
                  <a:pt x="227" y="474"/>
                </a:lnTo>
                <a:lnTo>
                  <a:pt x="227" y="474"/>
                </a:lnTo>
                <a:lnTo>
                  <a:pt x="226" y="474"/>
                </a:lnTo>
                <a:lnTo>
                  <a:pt x="226" y="475"/>
                </a:lnTo>
                <a:lnTo>
                  <a:pt x="226" y="475"/>
                </a:lnTo>
                <a:lnTo>
                  <a:pt x="226" y="476"/>
                </a:lnTo>
                <a:lnTo>
                  <a:pt x="226" y="476"/>
                </a:lnTo>
                <a:lnTo>
                  <a:pt x="226" y="477"/>
                </a:lnTo>
                <a:lnTo>
                  <a:pt x="226" y="478"/>
                </a:lnTo>
                <a:lnTo>
                  <a:pt x="226" y="478"/>
                </a:lnTo>
                <a:lnTo>
                  <a:pt x="225" y="478"/>
                </a:lnTo>
                <a:lnTo>
                  <a:pt x="225" y="478"/>
                </a:lnTo>
                <a:lnTo>
                  <a:pt x="225" y="479"/>
                </a:lnTo>
                <a:lnTo>
                  <a:pt x="224" y="479"/>
                </a:lnTo>
                <a:lnTo>
                  <a:pt x="224" y="479"/>
                </a:lnTo>
                <a:lnTo>
                  <a:pt x="223" y="478"/>
                </a:lnTo>
                <a:lnTo>
                  <a:pt x="223" y="478"/>
                </a:lnTo>
                <a:lnTo>
                  <a:pt x="222" y="478"/>
                </a:lnTo>
                <a:lnTo>
                  <a:pt x="221" y="478"/>
                </a:lnTo>
                <a:lnTo>
                  <a:pt x="219" y="479"/>
                </a:lnTo>
                <a:lnTo>
                  <a:pt x="218" y="479"/>
                </a:lnTo>
                <a:lnTo>
                  <a:pt x="218" y="479"/>
                </a:lnTo>
                <a:lnTo>
                  <a:pt x="218" y="479"/>
                </a:lnTo>
                <a:lnTo>
                  <a:pt x="218" y="479"/>
                </a:lnTo>
                <a:lnTo>
                  <a:pt x="216" y="480"/>
                </a:lnTo>
                <a:lnTo>
                  <a:pt x="215" y="481"/>
                </a:lnTo>
                <a:lnTo>
                  <a:pt x="215" y="481"/>
                </a:lnTo>
                <a:lnTo>
                  <a:pt x="215" y="481"/>
                </a:lnTo>
                <a:lnTo>
                  <a:pt x="215" y="481"/>
                </a:lnTo>
                <a:lnTo>
                  <a:pt x="215" y="482"/>
                </a:lnTo>
                <a:lnTo>
                  <a:pt x="215" y="482"/>
                </a:lnTo>
                <a:lnTo>
                  <a:pt x="215" y="482"/>
                </a:lnTo>
                <a:lnTo>
                  <a:pt x="215" y="482"/>
                </a:lnTo>
                <a:lnTo>
                  <a:pt x="215" y="482"/>
                </a:lnTo>
                <a:lnTo>
                  <a:pt x="216" y="482"/>
                </a:lnTo>
                <a:lnTo>
                  <a:pt x="216" y="482"/>
                </a:lnTo>
                <a:lnTo>
                  <a:pt x="217" y="483"/>
                </a:lnTo>
                <a:lnTo>
                  <a:pt x="218" y="483"/>
                </a:lnTo>
                <a:lnTo>
                  <a:pt x="218" y="484"/>
                </a:lnTo>
                <a:lnTo>
                  <a:pt x="218" y="484"/>
                </a:lnTo>
                <a:lnTo>
                  <a:pt x="218" y="485"/>
                </a:lnTo>
                <a:lnTo>
                  <a:pt x="218" y="485"/>
                </a:lnTo>
                <a:lnTo>
                  <a:pt x="217" y="485"/>
                </a:lnTo>
                <a:lnTo>
                  <a:pt x="217" y="485"/>
                </a:lnTo>
                <a:lnTo>
                  <a:pt x="216" y="486"/>
                </a:lnTo>
                <a:lnTo>
                  <a:pt x="216" y="487"/>
                </a:lnTo>
                <a:lnTo>
                  <a:pt x="216" y="487"/>
                </a:lnTo>
                <a:lnTo>
                  <a:pt x="215" y="487"/>
                </a:lnTo>
                <a:lnTo>
                  <a:pt x="215" y="488"/>
                </a:lnTo>
                <a:lnTo>
                  <a:pt x="216" y="488"/>
                </a:lnTo>
                <a:lnTo>
                  <a:pt x="216" y="489"/>
                </a:lnTo>
                <a:lnTo>
                  <a:pt x="216" y="489"/>
                </a:lnTo>
                <a:lnTo>
                  <a:pt x="216" y="489"/>
                </a:lnTo>
                <a:lnTo>
                  <a:pt x="216" y="489"/>
                </a:lnTo>
                <a:lnTo>
                  <a:pt x="215" y="490"/>
                </a:lnTo>
                <a:lnTo>
                  <a:pt x="215" y="490"/>
                </a:lnTo>
                <a:lnTo>
                  <a:pt x="215" y="490"/>
                </a:lnTo>
                <a:lnTo>
                  <a:pt x="214" y="490"/>
                </a:lnTo>
                <a:lnTo>
                  <a:pt x="213" y="489"/>
                </a:lnTo>
                <a:lnTo>
                  <a:pt x="211" y="489"/>
                </a:lnTo>
                <a:lnTo>
                  <a:pt x="210" y="489"/>
                </a:lnTo>
                <a:lnTo>
                  <a:pt x="210" y="489"/>
                </a:lnTo>
                <a:lnTo>
                  <a:pt x="209" y="489"/>
                </a:lnTo>
                <a:lnTo>
                  <a:pt x="208" y="489"/>
                </a:lnTo>
                <a:lnTo>
                  <a:pt x="207" y="489"/>
                </a:lnTo>
                <a:lnTo>
                  <a:pt x="206" y="489"/>
                </a:lnTo>
                <a:lnTo>
                  <a:pt x="206" y="489"/>
                </a:lnTo>
                <a:lnTo>
                  <a:pt x="205" y="489"/>
                </a:lnTo>
                <a:lnTo>
                  <a:pt x="205" y="489"/>
                </a:lnTo>
                <a:lnTo>
                  <a:pt x="205" y="489"/>
                </a:lnTo>
                <a:lnTo>
                  <a:pt x="205" y="489"/>
                </a:lnTo>
                <a:lnTo>
                  <a:pt x="205" y="489"/>
                </a:lnTo>
                <a:lnTo>
                  <a:pt x="204" y="490"/>
                </a:lnTo>
                <a:lnTo>
                  <a:pt x="204" y="490"/>
                </a:lnTo>
                <a:lnTo>
                  <a:pt x="204" y="490"/>
                </a:lnTo>
                <a:lnTo>
                  <a:pt x="204" y="490"/>
                </a:lnTo>
                <a:lnTo>
                  <a:pt x="204" y="490"/>
                </a:lnTo>
                <a:lnTo>
                  <a:pt x="203" y="490"/>
                </a:lnTo>
                <a:lnTo>
                  <a:pt x="203" y="490"/>
                </a:lnTo>
                <a:lnTo>
                  <a:pt x="202" y="490"/>
                </a:lnTo>
                <a:lnTo>
                  <a:pt x="202" y="490"/>
                </a:lnTo>
                <a:lnTo>
                  <a:pt x="202" y="490"/>
                </a:lnTo>
                <a:lnTo>
                  <a:pt x="202" y="490"/>
                </a:lnTo>
                <a:lnTo>
                  <a:pt x="201" y="491"/>
                </a:lnTo>
                <a:lnTo>
                  <a:pt x="201" y="491"/>
                </a:lnTo>
                <a:lnTo>
                  <a:pt x="201" y="491"/>
                </a:lnTo>
                <a:lnTo>
                  <a:pt x="201" y="491"/>
                </a:lnTo>
                <a:lnTo>
                  <a:pt x="200" y="491"/>
                </a:lnTo>
                <a:lnTo>
                  <a:pt x="200" y="491"/>
                </a:lnTo>
                <a:lnTo>
                  <a:pt x="200" y="491"/>
                </a:lnTo>
                <a:lnTo>
                  <a:pt x="199" y="491"/>
                </a:lnTo>
                <a:lnTo>
                  <a:pt x="199" y="490"/>
                </a:lnTo>
                <a:lnTo>
                  <a:pt x="199" y="490"/>
                </a:lnTo>
                <a:lnTo>
                  <a:pt x="198" y="489"/>
                </a:lnTo>
                <a:lnTo>
                  <a:pt x="198" y="489"/>
                </a:lnTo>
                <a:lnTo>
                  <a:pt x="198" y="488"/>
                </a:lnTo>
                <a:lnTo>
                  <a:pt x="198" y="488"/>
                </a:lnTo>
                <a:lnTo>
                  <a:pt x="198" y="488"/>
                </a:lnTo>
                <a:lnTo>
                  <a:pt x="198" y="487"/>
                </a:lnTo>
                <a:lnTo>
                  <a:pt x="197" y="487"/>
                </a:lnTo>
                <a:lnTo>
                  <a:pt x="197" y="487"/>
                </a:lnTo>
                <a:lnTo>
                  <a:pt x="197" y="487"/>
                </a:lnTo>
                <a:lnTo>
                  <a:pt x="196" y="487"/>
                </a:lnTo>
                <a:lnTo>
                  <a:pt x="196" y="487"/>
                </a:lnTo>
                <a:lnTo>
                  <a:pt x="196" y="488"/>
                </a:lnTo>
                <a:lnTo>
                  <a:pt x="196" y="488"/>
                </a:lnTo>
                <a:lnTo>
                  <a:pt x="195" y="488"/>
                </a:lnTo>
                <a:lnTo>
                  <a:pt x="195" y="488"/>
                </a:lnTo>
                <a:lnTo>
                  <a:pt x="195" y="489"/>
                </a:lnTo>
                <a:lnTo>
                  <a:pt x="195" y="489"/>
                </a:lnTo>
                <a:lnTo>
                  <a:pt x="195" y="490"/>
                </a:lnTo>
                <a:lnTo>
                  <a:pt x="194" y="490"/>
                </a:lnTo>
                <a:lnTo>
                  <a:pt x="194" y="490"/>
                </a:lnTo>
                <a:lnTo>
                  <a:pt x="194" y="490"/>
                </a:lnTo>
                <a:lnTo>
                  <a:pt x="193" y="490"/>
                </a:lnTo>
                <a:lnTo>
                  <a:pt x="193" y="490"/>
                </a:lnTo>
                <a:lnTo>
                  <a:pt x="193" y="491"/>
                </a:lnTo>
                <a:lnTo>
                  <a:pt x="192" y="491"/>
                </a:lnTo>
                <a:lnTo>
                  <a:pt x="192" y="492"/>
                </a:lnTo>
                <a:lnTo>
                  <a:pt x="192" y="492"/>
                </a:lnTo>
                <a:lnTo>
                  <a:pt x="192" y="492"/>
                </a:lnTo>
                <a:lnTo>
                  <a:pt x="191" y="493"/>
                </a:lnTo>
                <a:lnTo>
                  <a:pt x="191" y="493"/>
                </a:lnTo>
                <a:lnTo>
                  <a:pt x="191" y="494"/>
                </a:lnTo>
                <a:lnTo>
                  <a:pt x="191" y="494"/>
                </a:lnTo>
                <a:lnTo>
                  <a:pt x="190" y="494"/>
                </a:lnTo>
                <a:lnTo>
                  <a:pt x="190" y="494"/>
                </a:lnTo>
                <a:lnTo>
                  <a:pt x="190" y="494"/>
                </a:lnTo>
                <a:lnTo>
                  <a:pt x="189" y="493"/>
                </a:lnTo>
                <a:lnTo>
                  <a:pt x="189" y="493"/>
                </a:lnTo>
                <a:lnTo>
                  <a:pt x="189" y="493"/>
                </a:lnTo>
                <a:lnTo>
                  <a:pt x="189" y="493"/>
                </a:lnTo>
                <a:lnTo>
                  <a:pt x="188" y="492"/>
                </a:lnTo>
                <a:lnTo>
                  <a:pt x="188" y="492"/>
                </a:lnTo>
                <a:lnTo>
                  <a:pt x="188" y="492"/>
                </a:lnTo>
                <a:lnTo>
                  <a:pt x="188" y="492"/>
                </a:lnTo>
                <a:lnTo>
                  <a:pt x="187" y="492"/>
                </a:lnTo>
                <a:lnTo>
                  <a:pt x="187" y="492"/>
                </a:lnTo>
                <a:lnTo>
                  <a:pt x="187" y="493"/>
                </a:lnTo>
                <a:lnTo>
                  <a:pt x="186" y="493"/>
                </a:lnTo>
                <a:lnTo>
                  <a:pt x="186" y="493"/>
                </a:lnTo>
                <a:lnTo>
                  <a:pt x="186" y="494"/>
                </a:lnTo>
                <a:lnTo>
                  <a:pt x="186" y="495"/>
                </a:lnTo>
                <a:lnTo>
                  <a:pt x="186" y="495"/>
                </a:lnTo>
                <a:lnTo>
                  <a:pt x="186" y="495"/>
                </a:lnTo>
                <a:lnTo>
                  <a:pt x="185" y="495"/>
                </a:lnTo>
                <a:lnTo>
                  <a:pt x="185" y="496"/>
                </a:lnTo>
                <a:lnTo>
                  <a:pt x="185" y="496"/>
                </a:lnTo>
                <a:lnTo>
                  <a:pt x="184" y="496"/>
                </a:lnTo>
                <a:lnTo>
                  <a:pt x="183" y="496"/>
                </a:lnTo>
                <a:lnTo>
                  <a:pt x="183" y="496"/>
                </a:lnTo>
                <a:lnTo>
                  <a:pt x="182" y="496"/>
                </a:lnTo>
                <a:lnTo>
                  <a:pt x="182" y="497"/>
                </a:lnTo>
                <a:lnTo>
                  <a:pt x="181" y="497"/>
                </a:lnTo>
                <a:lnTo>
                  <a:pt x="181" y="497"/>
                </a:lnTo>
                <a:lnTo>
                  <a:pt x="181" y="498"/>
                </a:lnTo>
                <a:lnTo>
                  <a:pt x="181" y="498"/>
                </a:lnTo>
                <a:lnTo>
                  <a:pt x="181" y="499"/>
                </a:lnTo>
                <a:lnTo>
                  <a:pt x="180" y="499"/>
                </a:lnTo>
                <a:lnTo>
                  <a:pt x="180" y="500"/>
                </a:lnTo>
                <a:lnTo>
                  <a:pt x="180" y="500"/>
                </a:lnTo>
                <a:lnTo>
                  <a:pt x="179" y="500"/>
                </a:lnTo>
                <a:lnTo>
                  <a:pt x="179" y="501"/>
                </a:lnTo>
                <a:lnTo>
                  <a:pt x="179" y="501"/>
                </a:lnTo>
                <a:lnTo>
                  <a:pt x="178" y="501"/>
                </a:lnTo>
                <a:lnTo>
                  <a:pt x="178" y="501"/>
                </a:lnTo>
                <a:lnTo>
                  <a:pt x="178" y="502"/>
                </a:lnTo>
                <a:lnTo>
                  <a:pt x="179" y="502"/>
                </a:lnTo>
                <a:lnTo>
                  <a:pt x="179" y="502"/>
                </a:lnTo>
                <a:lnTo>
                  <a:pt x="179" y="502"/>
                </a:lnTo>
                <a:lnTo>
                  <a:pt x="179" y="503"/>
                </a:lnTo>
                <a:lnTo>
                  <a:pt x="179" y="503"/>
                </a:lnTo>
                <a:lnTo>
                  <a:pt x="179" y="503"/>
                </a:lnTo>
                <a:lnTo>
                  <a:pt x="179" y="504"/>
                </a:lnTo>
                <a:lnTo>
                  <a:pt x="179" y="504"/>
                </a:lnTo>
                <a:lnTo>
                  <a:pt x="179" y="505"/>
                </a:lnTo>
                <a:lnTo>
                  <a:pt x="179" y="505"/>
                </a:lnTo>
                <a:lnTo>
                  <a:pt x="179" y="505"/>
                </a:lnTo>
                <a:lnTo>
                  <a:pt x="179" y="506"/>
                </a:lnTo>
                <a:lnTo>
                  <a:pt x="180" y="506"/>
                </a:lnTo>
                <a:lnTo>
                  <a:pt x="180" y="506"/>
                </a:lnTo>
                <a:lnTo>
                  <a:pt x="180" y="507"/>
                </a:lnTo>
                <a:lnTo>
                  <a:pt x="180" y="507"/>
                </a:lnTo>
                <a:lnTo>
                  <a:pt x="180" y="507"/>
                </a:lnTo>
                <a:lnTo>
                  <a:pt x="180" y="508"/>
                </a:lnTo>
                <a:lnTo>
                  <a:pt x="180" y="508"/>
                </a:lnTo>
                <a:lnTo>
                  <a:pt x="181" y="508"/>
                </a:lnTo>
                <a:lnTo>
                  <a:pt x="181" y="509"/>
                </a:lnTo>
                <a:lnTo>
                  <a:pt x="181" y="509"/>
                </a:lnTo>
                <a:lnTo>
                  <a:pt x="180" y="509"/>
                </a:lnTo>
                <a:lnTo>
                  <a:pt x="180" y="509"/>
                </a:lnTo>
                <a:lnTo>
                  <a:pt x="180" y="510"/>
                </a:lnTo>
                <a:lnTo>
                  <a:pt x="180" y="510"/>
                </a:lnTo>
                <a:lnTo>
                  <a:pt x="179" y="510"/>
                </a:lnTo>
                <a:lnTo>
                  <a:pt x="179" y="511"/>
                </a:lnTo>
                <a:lnTo>
                  <a:pt x="179" y="511"/>
                </a:lnTo>
                <a:lnTo>
                  <a:pt x="179" y="511"/>
                </a:lnTo>
                <a:lnTo>
                  <a:pt x="179" y="512"/>
                </a:lnTo>
                <a:lnTo>
                  <a:pt x="179" y="512"/>
                </a:lnTo>
                <a:lnTo>
                  <a:pt x="179" y="512"/>
                </a:lnTo>
                <a:lnTo>
                  <a:pt x="178" y="513"/>
                </a:lnTo>
                <a:lnTo>
                  <a:pt x="178" y="513"/>
                </a:lnTo>
                <a:lnTo>
                  <a:pt x="177" y="513"/>
                </a:lnTo>
                <a:lnTo>
                  <a:pt x="176" y="513"/>
                </a:lnTo>
                <a:lnTo>
                  <a:pt x="175" y="514"/>
                </a:lnTo>
                <a:lnTo>
                  <a:pt x="175" y="514"/>
                </a:lnTo>
                <a:lnTo>
                  <a:pt x="174" y="514"/>
                </a:lnTo>
                <a:lnTo>
                  <a:pt x="173" y="514"/>
                </a:lnTo>
                <a:lnTo>
                  <a:pt x="172" y="514"/>
                </a:lnTo>
                <a:lnTo>
                  <a:pt x="172" y="514"/>
                </a:lnTo>
                <a:lnTo>
                  <a:pt x="171" y="515"/>
                </a:lnTo>
                <a:lnTo>
                  <a:pt x="170" y="515"/>
                </a:lnTo>
                <a:lnTo>
                  <a:pt x="169" y="515"/>
                </a:lnTo>
                <a:lnTo>
                  <a:pt x="169" y="515"/>
                </a:lnTo>
                <a:lnTo>
                  <a:pt x="168" y="515"/>
                </a:lnTo>
                <a:lnTo>
                  <a:pt x="168" y="514"/>
                </a:lnTo>
                <a:lnTo>
                  <a:pt x="168" y="514"/>
                </a:lnTo>
                <a:lnTo>
                  <a:pt x="168" y="513"/>
                </a:lnTo>
                <a:lnTo>
                  <a:pt x="167" y="513"/>
                </a:lnTo>
                <a:lnTo>
                  <a:pt x="167" y="513"/>
                </a:lnTo>
                <a:lnTo>
                  <a:pt x="167" y="513"/>
                </a:lnTo>
                <a:lnTo>
                  <a:pt x="167" y="513"/>
                </a:lnTo>
                <a:lnTo>
                  <a:pt x="167" y="512"/>
                </a:lnTo>
                <a:lnTo>
                  <a:pt x="167" y="512"/>
                </a:lnTo>
                <a:lnTo>
                  <a:pt x="167" y="512"/>
                </a:lnTo>
                <a:lnTo>
                  <a:pt x="167" y="512"/>
                </a:lnTo>
                <a:lnTo>
                  <a:pt x="167" y="512"/>
                </a:lnTo>
                <a:lnTo>
                  <a:pt x="167" y="512"/>
                </a:lnTo>
                <a:lnTo>
                  <a:pt x="167" y="511"/>
                </a:lnTo>
                <a:lnTo>
                  <a:pt x="167" y="511"/>
                </a:lnTo>
                <a:lnTo>
                  <a:pt x="167" y="511"/>
                </a:lnTo>
                <a:lnTo>
                  <a:pt x="168" y="511"/>
                </a:lnTo>
                <a:lnTo>
                  <a:pt x="168" y="510"/>
                </a:lnTo>
                <a:lnTo>
                  <a:pt x="168" y="510"/>
                </a:lnTo>
                <a:lnTo>
                  <a:pt x="168" y="510"/>
                </a:lnTo>
                <a:lnTo>
                  <a:pt x="168" y="510"/>
                </a:lnTo>
                <a:lnTo>
                  <a:pt x="168" y="510"/>
                </a:lnTo>
                <a:lnTo>
                  <a:pt x="168" y="509"/>
                </a:lnTo>
                <a:lnTo>
                  <a:pt x="167" y="509"/>
                </a:lnTo>
                <a:lnTo>
                  <a:pt x="167" y="508"/>
                </a:lnTo>
                <a:lnTo>
                  <a:pt x="167" y="507"/>
                </a:lnTo>
                <a:lnTo>
                  <a:pt x="167" y="506"/>
                </a:lnTo>
                <a:lnTo>
                  <a:pt x="167" y="506"/>
                </a:lnTo>
                <a:lnTo>
                  <a:pt x="167" y="506"/>
                </a:lnTo>
                <a:lnTo>
                  <a:pt x="166" y="506"/>
                </a:lnTo>
                <a:lnTo>
                  <a:pt x="166" y="505"/>
                </a:lnTo>
                <a:lnTo>
                  <a:pt x="165" y="505"/>
                </a:lnTo>
                <a:lnTo>
                  <a:pt x="165" y="505"/>
                </a:lnTo>
                <a:lnTo>
                  <a:pt x="164" y="505"/>
                </a:lnTo>
                <a:lnTo>
                  <a:pt x="163" y="505"/>
                </a:lnTo>
                <a:lnTo>
                  <a:pt x="162" y="505"/>
                </a:lnTo>
                <a:lnTo>
                  <a:pt x="162" y="505"/>
                </a:lnTo>
                <a:lnTo>
                  <a:pt x="161" y="505"/>
                </a:lnTo>
                <a:lnTo>
                  <a:pt x="161" y="505"/>
                </a:lnTo>
                <a:lnTo>
                  <a:pt x="161" y="505"/>
                </a:lnTo>
                <a:lnTo>
                  <a:pt x="161" y="504"/>
                </a:lnTo>
                <a:lnTo>
                  <a:pt x="160" y="504"/>
                </a:lnTo>
                <a:lnTo>
                  <a:pt x="159" y="504"/>
                </a:lnTo>
                <a:lnTo>
                  <a:pt x="159" y="504"/>
                </a:lnTo>
                <a:lnTo>
                  <a:pt x="158" y="504"/>
                </a:lnTo>
                <a:lnTo>
                  <a:pt x="158" y="504"/>
                </a:lnTo>
                <a:lnTo>
                  <a:pt x="157" y="504"/>
                </a:lnTo>
                <a:lnTo>
                  <a:pt x="157" y="504"/>
                </a:lnTo>
                <a:lnTo>
                  <a:pt x="155" y="505"/>
                </a:lnTo>
                <a:lnTo>
                  <a:pt x="155" y="505"/>
                </a:lnTo>
                <a:lnTo>
                  <a:pt x="155" y="506"/>
                </a:lnTo>
                <a:lnTo>
                  <a:pt x="155" y="506"/>
                </a:lnTo>
                <a:lnTo>
                  <a:pt x="154" y="506"/>
                </a:lnTo>
                <a:lnTo>
                  <a:pt x="154" y="506"/>
                </a:lnTo>
                <a:lnTo>
                  <a:pt x="154" y="506"/>
                </a:lnTo>
                <a:lnTo>
                  <a:pt x="154" y="506"/>
                </a:lnTo>
                <a:lnTo>
                  <a:pt x="154" y="506"/>
                </a:lnTo>
                <a:lnTo>
                  <a:pt x="154" y="506"/>
                </a:lnTo>
                <a:lnTo>
                  <a:pt x="153" y="506"/>
                </a:lnTo>
                <a:lnTo>
                  <a:pt x="153" y="506"/>
                </a:lnTo>
                <a:lnTo>
                  <a:pt x="153" y="506"/>
                </a:lnTo>
                <a:lnTo>
                  <a:pt x="153" y="506"/>
                </a:lnTo>
                <a:lnTo>
                  <a:pt x="153" y="506"/>
                </a:lnTo>
                <a:lnTo>
                  <a:pt x="152" y="505"/>
                </a:lnTo>
                <a:lnTo>
                  <a:pt x="152" y="505"/>
                </a:lnTo>
                <a:lnTo>
                  <a:pt x="151" y="504"/>
                </a:lnTo>
                <a:lnTo>
                  <a:pt x="151" y="504"/>
                </a:lnTo>
                <a:lnTo>
                  <a:pt x="150" y="503"/>
                </a:lnTo>
                <a:lnTo>
                  <a:pt x="149" y="503"/>
                </a:lnTo>
                <a:lnTo>
                  <a:pt x="148" y="503"/>
                </a:lnTo>
                <a:lnTo>
                  <a:pt x="148" y="503"/>
                </a:lnTo>
                <a:lnTo>
                  <a:pt x="147" y="503"/>
                </a:lnTo>
                <a:lnTo>
                  <a:pt x="147" y="503"/>
                </a:lnTo>
                <a:lnTo>
                  <a:pt x="147" y="503"/>
                </a:lnTo>
                <a:lnTo>
                  <a:pt x="147" y="503"/>
                </a:lnTo>
                <a:lnTo>
                  <a:pt x="147" y="503"/>
                </a:lnTo>
                <a:lnTo>
                  <a:pt x="147" y="503"/>
                </a:lnTo>
                <a:lnTo>
                  <a:pt x="146" y="502"/>
                </a:lnTo>
                <a:lnTo>
                  <a:pt x="146" y="502"/>
                </a:lnTo>
                <a:lnTo>
                  <a:pt x="146" y="501"/>
                </a:lnTo>
                <a:lnTo>
                  <a:pt x="146" y="501"/>
                </a:lnTo>
                <a:lnTo>
                  <a:pt x="146" y="500"/>
                </a:lnTo>
                <a:lnTo>
                  <a:pt x="146" y="500"/>
                </a:lnTo>
                <a:lnTo>
                  <a:pt x="146" y="500"/>
                </a:lnTo>
                <a:lnTo>
                  <a:pt x="145" y="500"/>
                </a:lnTo>
                <a:lnTo>
                  <a:pt x="145" y="499"/>
                </a:lnTo>
                <a:lnTo>
                  <a:pt x="144" y="499"/>
                </a:lnTo>
                <a:lnTo>
                  <a:pt x="143" y="499"/>
                </a:lnTo>
                <a:lnTo>
                  <a:pt x="142" y="499"/>
                </a:lnTo>
                <a:lnTo>
                  <a:pt x="142" y="499"/>
                </a:lnTo>
                <a:lnTo>
                  <a:pt x="142" y="499"/>
                </a:lnTo>
                <a:lnTo>
                  <a:pt x="142" y="499"/>
                </a:lnTo>
                <a:lnTo>
                  <a:pt x="142" y="499"/>
                </a:lnTo>
                <a:lnTo>
                  <a:pt x="141" y="498"/>
                </a:lnTo>
                <a:lnTo>
                  <a:pt x="141" y="498"/>
                </a:lnTo>
                <a:lnTo>
                  <a:pt x="141" y="498"/>
                </a:lnTo>
                <a:lnTo>
                  <a:pt x="141" y="498"/>
                </a:lnTo>
                <a:lnTo>
                  <a:pt x="140" y="497"/>
                </a:lnTo>
                <a:lnTo>
                  <a:pt x="140" y="496"/>
                </a:lnTo>
                <a:lnTo>
                  <a:pt x="140" y="496"/>
                </a:lnTo>
                <a:lnTo>
                  <a:pt x="140" y="495"/>
                </a:lnTo>
                <a:lnTo>
                  <a:pt x="140" y="495"/>
                </a:lnTo>
                <a:lnTo>
                  <a:pt x="140" y="495"/>
                </a:lnTo>
                <a:lnTo>
                  <a:pt x="140" y="495"/>
                </a:lnTo>
                <a:lnTo>
                  <a:pt x="139" y="495"/>
                </a:lnTo>
                <a:lnTo>
                  <a:pt x="139" y="495"/>
                </a:lnTo>
                <a:lnTo>
                  <a:pt x="138" y="495"/>
                </a:lnTo>
                <a:lnTo>
                  <a:pt x="138" y="495"/>
                </a:lnTo>
                <a:lnTo>
                  <a:pt x="138" y="494"/>
                </a:lnTo>
                <a:lnTo>
                  <a:pt x="138" y="494"/>
                </a:lnTo>
                <a:lnTo>
                  <a:pt x="138" y="494"/>
                </a:lnTo>
                <a:lnTo>
                  <a:pt x="137" y="494"/>
                </a:lnTo>
                <a:lnTo>
                  <a:pt x="137" y="493"/>
                </a:lnTo>
                <a:lnTo>
                  <a:pt x="138" y="493"/>
                </a:lnTo>
                <a:lnTo>
                  <a:pt x="138" y="493"/>
                </a:lnTo>
                <a:lnTo>
                  <a:pt x="138" y="493"/>
                </a:lnTo>
                <a:lnTo>
                  <a:pt x="138" y="492"/>
                </a:lnTo>
                <a:lnTo>
                  <a:pt x="138" y="492"/>
                </a:lnTo>
                <a:lnTo>
                  <a:pt x="139" y="492"/>
                </a:lnTo>
                <a:lnTo>
                  <a:pt x="139" y="492"/>
                </a:lnTo>
                <a:lnTo>
                  <a:pt x="139" y="491"/>
                </a:lnTo>
                <a:lnTo>
                  <a:pt x="139" y="491"/>
                </a:lnTo>
                <a:lnTo>
                  <a:pt x="139" y="490"/>
                </a:lnTo>
                <a:lnTo>
                  <a:pt x="139" y="490"/>
                </a:lnTo>
                <a:lnTo>
                  <a:pt x="139" y="489"/>
                </a:lnTo>
                <a:lnTo>
                  <a:pt x="139" y="489"/>
                </a:lnTo>
                <a:lnTo>
                  <a:pt x="139" y="488"/>
                </a:lnTo>
                <a:lnTo>
                  <a:pt x="139" y="488"/>
                </a:lnTo>
                <a:lnTo>
                  <a:pt x="139" y="487"/>
                </a:lnTo>
                <a:lnTo>
                  <a:pt x="139" y="487"/>
                </a:lnTo>
                <a:lnTo>
                  <a:pt x="139" y="487"/>
                </a:lnTo>
                <a:lnTo>
                  <a:pt x="139" y="487"/>
                </a:lnTo>
                <a:lnTo>
                  <a:pt x="139" y="487"/>
                </a:lnTo>
                <a:lnTo>
                  <a:pt x="139" y="487"/>
                </a:lnTo>
                <a:lnTo>
                  <a:pt x="138" y="487"/>
                </a:lnTo>
                <a:lnTo>
                  <a:pt x="138" y="487"/>
                </a:lnTo>
                <a:lnTo>
                  <a:pt x="138" y="487"/>
                </a:lnTo>
                <a:lnTo>
                  <a:pt x="138" y="487"/>
                </a:lnTo>
                <a:lnTo>
                  <a:pt x="137" y="487"/>
                </a:lnTo>
                <a:lnTo>
                  <a:pt x="136" y="487"/>
                </a:lnTo>
                <a:lnTo>
                  <a:pt x="136" y="487"/>
                </a:lnTo>
                <a:lnTo>
                  <a:pt x="136" y="486"/>
                </a:lnTo>
                <a:lnTo>
                  <a:pt x="135" y="486"/>
                </a:lnTo>
                <a:lnTo>
                  <a:pt x="135" y="486"/>
                </a:lnTo>
                <a:lnTo>
                  <a:pt x="135" y="486"/>
                </a:lnTo>
                <a:lnTo>
                  <a:pt x="135" y="486"/>
                </a:lnTo>
                <a:lnTo>
                  <a:pt x="135" y="485"/>
                </a:lnTo>
                <a:lnTo>
                  <a:pt x="134" y="485"/>
                </a:lnTo>
                <a:lnTo>
                  <a:pt x="134" y="485"/>
                </a:lnTo>
                <a:lnTo>
                  <a:pt x="134" y="485"/>
                </a:lnTo>
                <a:lnTo>
                  <a:pt x="133" y="485"/>
                </a:lnTo>
                <a:lnTo>
                  <a:pt x="133" y="486"/>
                </a:lnTo>
                <a:lnTo>
                  <a:pt x="133" y="486"/>
                </a:lnTo>
                <a:lnTo>
                  <a:pt x="132" y="486"/>
                </a:lnTo>
                <a:lnTo>
                  <a:pt x="132" y="486"/>
                </a:lnTo>
                <a:lnTo>
                  <a:pt x="132" y="487"/>
                </a:lnTo>
                <a:lnTo>
                  <a:pt x="131" y="487"/>
                </a:lnTo>
                <a:lnTo>
                  <a:pt x="131" y="487"/>
                </a:lnTo>
                <a:lnTo>
                  <a:pt x="131" y="487"/>
                </a:lnTo>
                <a:lnTo>
                  <a:pt x="130" y="486"/>
                </a:lnTo>
                <a:lnTo>
                  <a:pt x="130" y="485"/>
                </a:lnTo>
                <a:lnTo>
                  <a:pt x="130" y="484"/>
                </a:lnTo>
                <a:lnTo>
                  <a:pt x="129" y="484"/>
                </a:lnTo>
                <a:lnTo>
                  <a:pt x="129" y="484"/>
                </a:lnTo>
                <a:lnTo>
                  <a:pt x="129" y="484"/>
                </a:lnTo>
                <a:lnTo>
                  <a:pt x="129" y="483"/>
                </a:lnTo>
                <a:lnTo>
                  <a:pt x="129" y="483"/>
                </a:lnTo>
                <a:lnTo>
                  <a:pt x="129" y="483"/>
                </a:lnTo>
                <a:lnTo>
                  <a:pt x="128" y="483"/>
                </a:lnTo>
                <a:lnTo>
                  <a:pt x="128" y="483"/>
                </a:lnTo>
                <a:lnTo>
                  <a:pt x="128" y="483"/>
                </a:lnTo>
                <a:lnTo>
                  <a:pt x="127" y="484"/>
                </a:lnTo>
                <a:lnTo>
                  <a:pt x="127" y="484"/>
                </a:lnTo>
                <a:lnTo>
                  <a:pt x="127" y="484"/>
                </a:lnTo>
                <a:lnTo>
                  <a:pt x="127" y="484"/>
                </a:lnTo>
                <a:lnTo>
                  <a:pt x="126" y="484"/>
                </a:lnTo>
                <a:lnTo>
                  <a:pt x="126" y="484"/>
                </a:lnTo>
                <a:lnTo>
                  <a:pt x="126" y="484"/>
                </a:lnTo>
                <a:lnTo>
                  <a:pt x="126" y="484"/>
                </a:lnTo>
                <a:lnTo>
                  <a:pt x="125" y="484"/>
                </a:lnTo>
                <a:lnTo>
                  <a:pt x="125" y="484"/>
                </a:lnTo>
                <a:lnTo>
                  <a:pt x="125" y="484"/>
                </a:lnTo>
                <a:lnTo>
                  <a:pt x="124" y="484"/>
                </a:lnTo>
                <a:lnTo>
                  <a:pt x="124" y="484"/>
                </a:lnTo>
                <a:lnTo>
                  <a:pt x="124" y="484"/>
                </a:lnTo>
                <a:lnTo>
                  <a:pt x="124" y="484"/>
                </a:lnTo>
                <a:lnTo>
                  <a:pt x="124" y="483"/>
                </a:lnTo>
                <a:lnTo>
                  <a:pt x="123" y="483"/>
                </a:lnTo>
                <a:lnTo>
                  <a:pt x="123" y="483"/>
                </a:lnTo>
                <a:lnTo>
                  <a:pt x="123" y="483"/>
                </a:lnTo>
                <a:lnTo>
                  <a:pt x="123" y="483"/>
                </a:lnTo>
                <a:lnTo>
                  <a:pt x="122" y="483"/>
                </a:lnTo>
                <a:lnTo>
                  <a:pt x="122" y="483"/>
                </a:lnTo>
                <a:lnTo>
                  <a:pt x="122" y="483"/>
                </a:lnTo>
                <a:lnTo>
                  <a:pt x="122" y="483"/>
                </a:lnTo>
                <a:lnTo>
                  <a:pt x="122" y="483"/>
                </a:lnTo>
                <a:lnTo>
                  <a:pt x="122" y="483"/>
                </a:lnTo>
                <a:lnTo>
                  <a:pt x="122" y="483"/>
                </a:lnTo>
                <a:lnTo>
                  <a:pt x="122" y="483"/>
                </a:lnTo>
                <a:lnTo>
                  <a:pt x="121" y="483"/>
                </a:lnTo>
                <a:lnTo>
                  <a:pt x="121" y="483"/>
                </a:lnTo>
                <a:lnTo>
                  <a:pt x="121" y="483"/>
                </a:lnTo>
                <a:lnTo>
                  <a:pt x="120" y="483"/>
                </a:lnTo>
                <a:lnTo>
                  <a:pt x="120" y="482"/>
                </a:lnTo>
                <a:lnTo>
                  <a:pt x="120" y="482"/>
                </a:lnTo>
                <a:lnTo>
                  <a:pt x="119" y="481"/>
                </a:lnTo>
                <a:lnTo>
                  <a:pt x="119" y="480"/>
                </a:lnTo>
                <a:lnTo>
                  <a:pt x="119" y="480"/>
                </a:lnTo>
                <a:lnTo>
                  <a:pt x="119" y="479"/>
                </a:lnTo>
                <a:lnTo>
                  <a:pt x="119" y="479"/>
                </a:lnTo>
                <a:lnTo>
                  <a:pt x="119" y="478"/>
                </a:lnTo>
                <a:lnTo>
                  <a:pt x="119" y="478"/>
                </a:lnTo>
                <a:lnTo>
                  <a:pt x="119" y="478"/>
                </a:lnTo>
                <a:lnTo>
                  <a:pt x="118" y="478"/>
                </a:lnTo>
                <a:lnTo>
                  <a:pt x="118" y="478"/>
                </a:lnTo>
                <a:lnTo>
                  <a:pt x="117" y="478"/>
                </a:lnTo>
                <a:lnTo>
                  <a:pt x="117" y="478"/>
                </a:lnTo>
                <a:lnTo>
                  <a:pt x="117" y="478"/>
                </a:lnTo>
                <a:lnTo>
                  <a:pt x="117" y="478"/>
                </a:lnTo>
                <a:lnTo>
                  <a:pt x="117" y="478"/>
                </a:lnTo>
                <a:lnTo>
                  <a:pt x="117" y="478"/>
                </a:lnTo>
                <a:lnTo>
                  <a:pt x="116" y="478"/>
                </a:lnTo>
                <a:lnTo>
                  <a:pt x="116" y="478"/>
                </a:lnTo>
                <a:lnTo>
                  <a:pt x="116" y="478"/>
                </a:lnTo>
                <a:lnTo>
                  <a:pt x="116" y="478"/>
                </a:lnTo>
                <a:lnTo>
                  <a:pt x="116" y="478"/>
                </a:lnTo>
                <a:lnTo>
                  <a:pt x="115" y="478"/>
                </a:lnTo>
                <a:lnTo>
                  <a:pt x="115" y="478"/>
                </a:lnTo>
                <a:lnTo>
                  <a:pt x="115" y="478"/>
                </a:lnTo>
                <a:lnTo>
                  <a:pt x="115" y="478"/>
                </a:lnTo>
                <a:lnTo>
                  <a:pt x="114" y="478"/>
                </a:lnTo>
                <a:lnTo>
                  <a:pt x="114" y="478"/>
                </a:lnTo>
                <a:lnTo>
                  <a:pt x="114" y="478"/>
                </a:lnTo>
                <a:lnTo>
                  <a:pt x="113" y="478"/>
                </a:lnTo>
                <a:lnTo>
                  <a:pt x="113" y="478"/>
                </a:lnTo>
                <a:lnTo>
                  <a:pt x="112" y="478"/>
                </a:lnTo>
                <a:lnTo>
                  <a:pt x="112" y="478"/>
                </a:lnTo>
                <a:lnTo>
                  <a:pt x="112" y="478"/>
                </a:lnTo>
                <a:lnTo>
                  <a:pt x="112" y="478"/>
                </a:lnTo>
                <a:lnTo>
                  <a:pt x="112" y="478"/>
                </a:lnTo>
                <a:lnTo>
                  <a:pt x="111" y="478"/>
                </a:lnTo>
                <a:lnTo>
                  <a:pt x="111" y="478"/>
                </a:lnTo>
                <a:lnTo>
                  <a:pt x="111" y="478"/>
                </a:lnTo>
                <a:lnTo>
                  <a:pt x="111" y="478"/>
                </a:lnTo>
                <a:lnTo>
                  <a:pt x="110" y="478"/>
                </a:lnTo>
                <a:lnTo>
                  <a:pt x="110" y="478"/>
                </a:lnTo>
                <a:lnTo>
                  <a:pt x="110" y="478"/>
                </a:lnTo>
                <a:lnTo>
                  <a:pt x="110" y="478"/>
                </a:lnTo>
                <a:lnTo>
                  <a:pt x="110" y="479"/>
                </a:lnTo>
                <a:lnTo>
                  <a:pt x="110" y="479"/>
                </a:lnTo>
                <a:lnTo>
                  <a:pt x="110" y="479"/>
                </a:lnTo>
                <a:lnTo>
                  <a:pt x="109" y="479"/>
                </a:lnTo>
                <a:lnTo>
                  <a:pt x="109" y="479"/>
                </a:lnTo>
                <a:lnTo>
                  <a:pt x="109" y="480"/>
                </a:lnTo>
                <a:lnTo>
                  <a:pt x="109" y="480"/>
                </a:lnTo>
                <a:lnTo>
                  <a:pt x="109" y="480"/>
                </a:lnTo>
                <a:lnTo>
                  <a:pt x="108" y="480"/>
                </a:lnTo>
                <a:lnTo>
                  <a:pt x="108" y="481"/>
                </a:lnTo>
                <a:lnTo>
                  <a:pt x="108" y="481"/>
                </a:lnTo>
                <a:lnTo>
                  <a:pt x="108" y="481"/>
                </a:lnTo>
                <a:lnTo>
                  <a:pt x="108" y="481"/>
                </a:lnTo>
                <a:lnTo>
                  <a:pt x="107" y="481"/>
                </a:lnTo>
                <a:lnTo>
                  <a:pt x="107" y="480"/>
                </a:lnTo>
                <a:lnTo>
                  <a:pt x="107" y="480"/>
                </a:lnTo>
                <a:lnTo>
                  <a:pt x="107" y="480"/>
                </a:lnTo>
                <a:lnTo>
                  <a:pt x="106" y="480"/>
                </a:lnTo>
                <a:lnTo>
                  <a:pt x="106" y="480"/>
                </a:lnTo>
                <a:lnTo>
                  <a:pt x="106" y="480"/>
                </a:lnTo>
                <a:lnTo>
                  <a:pt x="106" y="480"/>
                </a:lnTo>
                <a:lnTo>
                  <a:pt x="106" y="479"/>
                </a:lnTo>
                <a:lnTo>
                  <a:pt x="106" y="479"/>
                </a:lnTo>
                <a:lnTo>
                  <a:pt x="106" y="479"/>
                </a:lnTo>
                <a:lnTo>
                  <a:pt x="105" y="479"/>
                </a:lnTo>
                <a:lnTo>
                  <a:pt x="105" y="479"/>
                </a:lnTo>
                <a:lnTo>
                  <a:pt x="105" y="479"/>
                </a:lnTo>
                <a:lnTo>
                  <a:pt x="105" y="479"/>
                </a:lnTo>
                <a:lnTo>
                  <a:pt x="105" y="479"/>
                </a:lnTo>
                <a:lnTo>
                  <a:pt x="105" y="479"/>
                </a:lnTo>
                <a:lnTo>
                  <a:pt x="105" y="478"/>
                </a:lnTo>
                <a:lnTo>
                  <a:pt x="104" y="478"/>
                </a:lnTo>
                <a:lnTo>
                  <a:pt x="104" y="478"/>
                </a:lnTo>
                <a:lnTo>
                  <a:pt x="104" y="478"/>
                </a:lnTo>
                <a:lnTo>
                  <a:pt x="104" y="478"/>
                </a:lnTo>
                <a:lnTo>
                  <a:pt x="103" y="478"/>
                </a:lnTo>
                <a:lnTo>
                  <a:pt x="103" y="478"/>
                </a:lnTo>
                <a:lnTo>
                  <a:pt x="103" y="478"/>
                </a:lnTo>
                <a:lnTo>
                  <a:pt x="102" y="478"/>
                </a:lnTo>
                <a:lnTo>
                  <a:pt x="102" y="477"/>
                </a:lnTo>
                <a:lnTo>
                  <a:pt x="102" y="477"/>
                </a:lnTo>
                <a:lnTo>
                  <a:pt x="101" y="477"/>
                </a:lnTo>
                <a:lnTo>
                  <a:pt x="101" y="477"/>
                </a:lnTo>
                <a:lnTo>
                  <a:pt x="101" y="477"/>
                </a:lnTo>
                <a:lnTo>
                  <a:pt x="100" y="477"/>
                </a:lnTo>
                <a:lnTo>
                  <a:pt x="100" y="477"/>
                </a:lnTo>
                <a:lnTo>
                  <a:pt x="100" y="477"/>
                </a:lnTo>
                <a:lnTo>
                  <a:pt x="99" y="477"/>
                </a:lnTo>
                <a:lnTo>
                  <a:pt x="99" y="477"/>
                </a:lnTo>
                <a:lnTo>
                  <a:pt x="99" y="477"/>
                </a:lnTo>
                <a:lnTo>
                  <a:pt x="98" y="477"/>
                </a:lnTo>
                <a:lnTo>
                  <a:pt x="98" y="477"/>
                </a:lnTo>
                <a:lnTo>
                  <a:pt x="98" y="477"/>
                </a:lnTo>
                <a:lnTo>
                  <a:pt x="98" y="477"/>
                </a:lnTo>
                <a:lnTo>
                  <a:pt x="97" y="477"/>
                </a:lnTo>
                <a:lnTo>
                  <a:pt x="97" y="476"/>
                </a:lnTo>
                <a:lnTo>
                  <a:pt x="97" y="476"/>
                </a:lnTo>
                <a:lnTo>
                  <a:pt x="97" y="476"/>
                </a:lnTo>
                <a:lnTo>
                  <a:pt x="97" y="476"/>
                </a:lnTo>
                <a:lnTo>
                  <a:pt x="97" y="475"/>
                </a:lnTo>
                <a:lnTo>
                  <a:pt x="97" y="475"/>
                </a:lnTo>
                <a:lnTo>
                  <a:pt x="97" y="475"/>
                </a:lnTo>
                <a:lnTo>
                  <a:pt x="97" y="475"/>
                </a:lnTo>
                <a:lnTo>
                  <a:pt x="97" y="474"/>
                </a:lnTo>
                <a:lnTo>
                  <a:pt x="98" y="474"/>
                </a:lnTo>
                <a:lnTo>
                  <a:pt x="98" y="474"/>
                </a:lnTo>
                <a:lnTo>
                  <a:pt x="98" y="473"/>
                </a:lnTo>
                <a:lnTo>
                  <a:pt x="98" y="473"/>
                </a:lnTo>
                <a:lnTo>
                  <a:pt x="99" y="473"/>
                </a:lnTo>
                <a:lnTo>
                  <a:pt x="99" y="473"/>
                </a:lnTo>
                <a:lnTo>
                  <a:pt x="99" y="473"/>
                </a:lnTo>
                <a:lnTo>
                  <a:pt x="99" y="473"/>
                </a:lnTo>
                <a:lnTo>
                  <a:pt x="99" y="472"/>
                </a:lnTo>
                <a:lnTo>
                  <a:pt x="99" y="472"/>
                </a:lnTo>
                <a:lnTo>
                  <a:pt x="100" y="472"/>
                </a:lnTo>
                <a:lnTo>
                  <a:pt x="100" y="472"/>
                </a:lnTo>
                <a:lnTo>
                  <a:pt x="99" y="472"/>
                </a:lnTo>
                <a:lnTo>
                  <a:pt x="99" y="472"/>
                </a:lnTo>
                <a:lnTo>
                  <a:pt x="99" y="471"/>
                </a:lnTo>
                <a:lnTo>
                  <a:pt x="99" y="470"/>
                </a:lnTo>
                <a:lnTo>
                  <a:pt x="99" y="470"/>
                </a:lnTo>
                <a:lnTo>
                  <a:pt x="98" y="470"/>
                </a:lnTo>
                <a:lnTo>
                  <a:pt x="98" y="470"/>
                </a:lnTo>
                <a:lnTo>
                  <a:pt x="98" y="470"/>
                </a:lnTo>
                <a:lnTo>
                  <a:pt x="98" y="470"/>
                </a:lnTo>
                <a:lnTo>
                  <a:pt x="97" y="469"/>
                </a:lnTo>
                <a:lnTo>
                  <a:pt x="96" y="469"/>
                </a:lnTo>
                <a:lnTo>
                  <a:pt x="96" y="469"/>
                </a:lnTo>
                <a:lnTo>
                  <a:pt x="96" y="469"/>
                </a:lnTo>
                <a:lnTo>
                  <a:pt x="96" y="469"/>
                </a:lnTo>
                <a:lnTo>
                  <a:pt x="95" y="470"/>
                </a:lnTo>
                <a:lnTo>
                  <a:pt x="95" y="470"/>
                </a:lnTo>
                <a:lnTo>
                  <a:pt x="95" y="470"/>
                </a:lnTo>
                <a:lnTo>
                  <a:pt x="95" y="470"/>
                </a:lnTo>
                <a:lnTo>
                  <a:pt x="94" y="470"/>
                </a:lnTo>
                <a:lnTo>
                  <a:pt x="94" y="470"/>
                </a:lnTo>
                <a:lnTo>
                  <a:pt x="93" y="470"/>
                </a:lnTo>
                <a:lnTo>
                  <a:pt x="92" y="470"/>
                </a:lnTo>
                <a:lnTo>
                  <a:pt x="92" y="470"/>
                </a:lnTo>
                <a:lnTo>
                  <a:pt x="92" y="470"/>
                </a:lnTo>
                <a:lnTo>
                  <a:pt x="92" y="471"/>
                </a:lnTo>
                <a:lnTo>
                  <a:pt x="92" y="471"/>
                </a:lnTo>
                <a:lnTo>
                  <a:pt x="92" y="471"/>
                </a:lnTo>
                <a:lnTo>
                  <a:pt x="92" y="471"/>
                </a:lnTo>
                <a:lnTo>
                  <a:pt x="91" y="471"/>
                </a:lnTo>
                <a:lnTo>
                  <a:pt x="91" y="471"/>
                </a:lnTo>
                <a:lnTo>
                  <a:pt x="91" y="471"/>
                </a:lnTo>
                <a:lnTo>
                  <a:pt x="91" y="471"/>
                </a:lnTo>
                <a:lnTo>
                  <a:pt x="91" y="471"/>
                </a:lnTo>
                <a:lnTo>
                  <a:pt x="90" y="472"/>
                </a:lnTo>
                <a:lnTo>
                  <a:pt x="90" y="472"/>
                </a:lnTo>
                <a:lnTo>
                  <a:pt x="90" y="473"/>
                </a:lnTo>
                <a:lnTo>
                  <a:pt x="89" y="473"/>
                </a:lnTo>
                <a:lnTo>
                  <a:pt x="89" y="473"/>
                </a:lnTo>
                <a:lnTo>
                  <a:pt x="89" y="473"/>
                </a:lnTo>
                <a:lnTo>
                  <a:pt x="89" y="474"/>
                </a:lnTo>
                <a:lnTo>
                  <a:pt x="88" y="474"/>
                </a:lnTo>
                <a:lnTo>
                  <a:pt x="88" y="474"/>
                </a:lnTo>
                <a:lnTo>
                  <a:pt x="88" y="474"/>
                </a:lnTo>
                <a:lnTo>
                  <a:pt x="88" y="474"/>
                </a:lnTo>
                <a:lnTo>
                  <a:pt x="88" y="474"/>
                </a:lnTo>
                <a:lnTo>
                  <a:pt x="88" y="474"/>
                </a:lnTo>
                <a:lnTo>
                  <a:pt x="87" y="474"/>
                </a:lnTo>
                <a:lnTo>
                  <a:pt x="87" y="473"/>
                </a:lnTo>
                <a:lnTo>
                  <a:pt x="87" y="473"/>
                </a:lnTo>
                <a:lnTo>
                  <a:pt x="86" y="473"/>
                </a:lnTo>
                <a:lnTo>
                  <a:pt x="86" y="473"/>
                </a:lnTo>
                <a:lnTo>
                  <a:pt x="86" y="473"/>
                </a:lnTo>
                <a:lnTo>
                  <a:pt x="85" y="473"/>
                </a:lnTo>
                <a:lnTo>
                  <a:pt x="85" y="473"/>
                </a:lnTo>
                <a:lnTo>
                  <a:pt x="85" y="473"/>
                </a:lnTo>
                <a:lnTo>
                  <a:pt x="84" y="473"/>
                </a:lnTo>
                <a:lnTo>
                  <a:pt x="84" y="473"/>
                </a:lnTo>
                <a:lnTo>
                  <a:pt x="84" y="473"/>
                </a:lnTo>
                <a:lnTo>
                  <a:pt x="84" y="473"/>
                </a:lnTo>
                <a:lnTo>
                  <a:pt x="84" y="473"/>
                </a:lnTo>
                <a:lnTo>
                  <a:pt x="83" y="473"/>
                </a:lnTo>
                <a:lnTo>
                  <a:pt x="83" y="473"/>
                </a:lnTo>
                <a:lnTo>
                  <a:pt x="83" y="473"/>
                </a:lnTo>
                <a:lnTo>
                  <a:pt x="83" y="473"/>
                </a:lnTo>
                <a:lnTo>
                  <a:pt x="83" y="473"/>
                </a:lnTo>
                <a:lnTo>
                  <a:pt x="83" y="473"/>
                </a:lnTo>
                <a:lnTo>
                  <a:pt x="83" y="473"/>
                </a:lnTo>
                <a:lnTo>
                  <a:pt x="82" y="473"/>
                </a:lnTo>
                <a:lnTo>
                  <a:pt x="82" y="473"/>
                </a:lnTo>
                <a:lnTo>
                  <a:pt x="82" y="473"/>
                </a:lnTo>
                <a:lnTo>
                  <a:pt x="82" y="473"/>
                </a:lnTo>
                <a:lnTo>
                  <a:pt x="82" y="473"/>
                </a:lnTo>
                <a:lnTo>
                  <a:pt x="81" y="472"/>
                </a:lnTo>
                <a:lnTo>
                  <a:pt x="81" y="472"/>
                </a:lnTo>
                <a:lnTo>
                  <a:pt x="81" y="472"/>
                </a:lnTo>
                <a:lnTo>
                  <a:pt x="81" y="472"/>
                </a:lnTo>
                <a:lnTo>
                  <a:pt x="81" y="471"/>
                </a:lnTo>
                <a:lnTo>
                  <a:pt x="81" y="471"/>
                </a:lnTo>
                <a:lnTo>
                  <a:pt x="80" y="471"/>
                </a:lnTo>
                <a:lnTo>
                  <a:pt x="80" y="471"/>
                </a:lnTo>
                <a:lnTo>
                  <a:pt x="80" y="471"/>
                </a:lnTo>
                <a:lnTo>
                  <a:pt x="79" y="471"/>
                </a:lnTo>
                <a:lnTo>
                  <a:pt x="79" y="471"/>
                </a:lnTo>
                <a:lnTo>
                  <a:pt x="79" y="471"/>
                </a:lnTo>
                <a:lnTo>
                  <a:pt x="79" y="472"/>
                </a:lnTo>
                <a:lnTo>
                  <a:pt x="78" y="473"/>
                </a:lnTo>
                <a:lnTo>
                  <a:pt x="78" y="473"/>
                </a:lnTo>
                <a:lnTo>
                  <a:pt x="77" y="473"/>
                </a:lnTo>
                <a:lnTo>
                  <a:pt x="77" y="474"/>
                </a:lnTo>
                <a:lnTo>
                  <a:pt x="77" y="474"/>
                </a:lnTo>
                <a:lnTo>
                  <a:pt x="77" y="474"/>
                </a:lnTo>
                <a:lnTo>
                  <a:pt x="77" y="474"/>
                </a:lnTo>
                <a:lnTo>
                  <a:pt x="77" y="474"/>
                </a:lnTo>
                <a:lnTo>
                  <a:pt x="76" y="475"/>
                </a:lnTo>
                <a:lnTo>
                  <a:pt x="76" y="475"/>
                </a:lnTo>
                <a:lnTo>
                  <a:pt x="76" y="474"/>
                </a:lnTo>
                <a:lnTo>
                  <a:pt x="75" y="474"/>
                </a:lnTo>
                <a:lnTo>
                  <a:pt x="75" y="474"/>
                </a:lnTo>
                <a:lnTo>
                  <a:pt x="74" y="474"/>
                </a:lnTo>
                <a:lnTo>
                  <a:pt x="74" y="473"/>
                </a:lnTo>
                <a:lnTo>
                  <a:pt x="74" y="473"/>
                </a:lnTo>
                <a:lnTo>
                  <a:pt x="74" y="473"/>
                </a:lnTo>
                <a:lnTo>
                  <a:pt x="74" y="473"/>
                </a:lnTo>
                <a:lnTo>
                  <a:pt x="74" y="473"/>
                </a:lnTo>
                <a:lnTo>
                  <a:pt x="74" y="473"/>
                </a:lnTo>
                <a:lnTo>
                  <a:pt x="74" y="473"/>
                </a:lnTo>
                <a:lnTo>
                  <a:pt x="74" y="472"/>
                </a:lnTo>
                <a:lnTo>
                  <a:pt x="74" y="472"/>
                </a:lnTo>
                <a:lnTo>
                  <a:pt x="74" y="472"/>
                </a:lnTo>
                <a:lnTo>
                  <a:pt x="74" y="471"/>
                </a:lnTo>
                <a:lnTo>
                  <a:pt x="74" y="471"/>
                </a:lnTo>
                <a:lnTo>
                  <a:pt x="74" y="471"/>
                </a:lnTo>
                <a:lnTo>
                  <a:pt x="74" y="471"/>
                </a:lnTo>
                <a:lnTo>
                  <a:pt x="74" y="471"/>
                </a:lnTo>
                <a:lnTo>
                  <a:pt x="74" y="471"/>
                </a:lnTo>
                <a:lnTo>
                  <a:pt x="74" y="470"/>
                </a:lnTo>
                <a:lnTo>
                  <a:pt x="74" y="470"/>
                </a:lnTo>
                <a:lnTo>
                  <a:pt x="74" y="470"/>
                </a:lnTo>
                <a:lnTo>
                  <a:pt x="74" y="470"/>
                </a:lnTo>
                <a:lnTo>
                  <a:pt x="73" y="470"/>
                </a:lnTo>
                <a:lnTo>
                  <a:pt x="73" y="469"/>
                </a:lnTo>
                <a:lnTo>
                  <a:pt x="73" y="469"/>
                </a:lnTo>
                <a:lnTo>
                  <a:pt x="73" y="469"/>
                </a:lnTo>
                <a:lnTo>
                  <a:pt x="72" y="469"/>
                </a:lnTo>
                <a:lnTo>
                  <a:pt x="72" y="469"/>
                </a:lnTo>
                <a:lnTo>
                  <a:pt x="71" y="469"/>
                </a:lnTo>
                <a:lnTo>
                  <a:pt x="71" y="469"/>
                </a:lnTo>
                <a:lnTo>
                  <a:pt x="71" y="469"/>
                </a:lnTo>
                <a:lnTo>
                  <a:pt x="71" y="469"/>
                </a:lnTo>
                <a:lnTo>
                  <a:pt x="71" y="469"/>
                </a:lnTo>
                <a:lnTo>
                  <a:pt x="70" y="469"/>
                </a:lnTo>
                <a:lnTo>
                  <a:pt x="70" y="469"/>
                </a:lnTo>
                <a:lnTo>
                  <a:pt x="69" y="469"/>
                </a:lnTo>
                <a:lnTo>
                  <a:pt x="69" y="469"/>
                </a:lnTo>
                <a:lnTo>
                  <a:pt x="69" y="469"/>
                </a:lnTo>
                <a:lnTo>
                  <a:pt x="69" y="468"/>
                </a:lnTo>
                <a:lnTo>
                  <a:pt x="68" y="468"/>
                </a:lnTo>
                <a:lnTo>
                  <a:pt x="68" y="468"/>
                </a:lnTo>
                <a:lnTo>
                  <a:pt x="68" y="468"/>
                </a:lnTo>
                <a:lnTo>
                  <a:pt x="68" y="468"/>
                </a:lnTo>
                <a:lnTo>
                  <a:pt x="67" y="468"/>
                </a:lnTo>
                <a:lnTo>
                  <a:pt x="67" y="468"/>
                </a:lnTo>
                <a:lnTo>
                  <a:pt x="67" y="468"/>
                </a:lnTo>
                <a:lnTo>
                  <a:pt x="67" y="468"/>
                </a:lnTo>
                <a:lnTo>
                  <a:pt x="67" y="467"/>
                </a:lnTo>
                <a:lnTo>
                  <a:pt x="66" y="467"/>
                </a:lnTo>
                <a:lnTo>
                  <a:pt x="66" y="467"/>
                </a:lnTo>
                <a:lnTo>
                  <a:pt x="66" y="467"/>
                </a:lnTo>
                <a:lnTo>
                  <a:pt x="66" y="466"/>
                </a:lnTo>
                <a:lnTo>
                  <a:pt x="65" y="466"/>
                </a:lnTo>
                <a:lnTo>
                  <a:pt x="65" y="466"/>
                </a:lnTo>
                <a:lnTo>
                  <a:pt x="65" y="466"/>
                </a:lnTo>
                <a:lnTo>
                  <a:pt x="65" y="466"/>
                </a:lnTo>
                <a:lnTo>
                  <a:pt x="65" y="466"/>
                </a:lnTo>
                <a:lnTo>
                  <a:pt x="65" y="466"/>
                </a:lnTo>
                <a:lnTo>
                  <a:pt x="65" y="466"/>
                </a:lnTo>
                <a:lnTo>
                  <a:pt x="65" y="466"/>
                </a:lnTo>
                <a:lnTo>
                  <a:pt x="64" y="466"/>
                </a:lnTo>
                <a:lnTo>
                  <a:pt x="64" y="466"/>
                </a:lnTo>
                <a:lnTo>
                  <a:pt x="64" y="466"/>
                </a:lnTo>
                <a:lnTo>
                  <a:pt x="64" y="466"/>
                </a:lnTo>
                <a:lnTo>
                  <a:pt x="64" y="466"/>
                </a:lnTo>
                <a:lnTo>
                  <a:pt x="64" y="466"/>
                </a:lnTo>
                <a:lnTo>
                  <a:pt x="63" y="466"/>
                </a:lnTo>
                <a:lnTo>
                  <a:pt x="63" y="466"/>
                </a:lnTo>
                <a:lnTo>
                  <a:pt x="63" y="465"/>
                </a:lnTo>
                <a:lnTo>
                  <a:pt x="62" y="465"/>
                </a:lnTo>
                <a:lnTo>
                  <a:pt x="62" y="465"/>
                </a:lnTo>
                <a:lnTo>
                  <a:pt x="62" y="465"/>
                </a:lnTo>
                <a:lnTo>
                  <a:pt x="61" y="465"/>
                </a:lnTo>
                <a:lnTo>
                  <a:pt x="61" y="465"/>
                </a:lnTo>
                <a:lnTo>
                  <a:pt x="61" y="465"/>
                </a:lnTo>
                <a:lnTo>
                  <a:pt x="61" y="465"/>
                </a:lnTo>
                <a:lnTo>
                  <a:pt x="60" y="465"/>
                </a:lnTo>
                <a:lnTo>
                  <a:pt x="60" y="465"/>
                </a:lnTo>
                <a:lnTo>
                  <a:pt x="60" y="465"/>
                </a:lnTo>
                <a:lnTo>
                  <a:pt x="60" y="465"/>
                </a:lnTo>
                <a:lnTo>
                  <a:pt x="59" y="465"/>
                </a:lnTo>
                <a:lnTo>
                  <a:pt x="59" y="465"/>
                </a:lnTo>
                <a:lnTo>
                  <a:pt x="59" y="465"/>
                </a:lnTo>
                <a:lnTo>
                  <a:pt x="59" y="465"/>
                </a:lnTo>
                <a:lnTo>
                  <a:pt x="58" y="465"/>
                </a:lnTo>
                <a:lnTo>
                  <a:pt x="58" y="466"/>
                </a:lnTo>
                <a:lnTo>
                  <a:pt x="58" y="466"/>
                </a:lnTo>
                <a:lnTo>
                  <a:pt x="58" y="466"/>
                </a:lnTo>
                <a:lnTo>
                  <a:pt x="57" y="466"/>
                </a:lnTo>
                <a:lnTo>
                  <a:pt x="57" y="466"/>
                </a:lnTo>
                <a:lnTo>
                  <a:pt x="57" y="466"/>
                </a:lnTo>
                <a:lnTo>
                  <a:pt x="57" y="466"/>
                </a:lnTo>
                <a:lnTo>
                  <a:pt x="56" y="466"/>
                </a:lnTo>
                <a:lnTo>
                  <a:pt x="56" y="466"/>
                </a:lnTo>
                <a:lnTo>
                  <a:pt x="56" y="466"/>
                </a:lnTo>
                <a:lnTo>
                  <a:pt x="56" y="466"/>
                </a:lnTo>
                <a:lnTo>
                  <a:pt x="56" y="466"/>
                </a:lnTo>
                <a:lnTo>
                  <a:pt x="56" y="466"/>
                </a:lnTo>
                <a:lnTo>
                  <a:pt x="56" y="466"/>
                </a:lnTo>
                <a:lnTo>
                  <a:pt x="56" y="465"/>
                </a:lnTo>
                <a:lnTo>
                  <a:pt x="56" y="465"/>
                </a:lnTo>
                <a:lnTo>
                  <a:pt x="56" y="465"/>
                </a:lnTo>
                <a:lnTo>
                  <a:pt x="56" y="465"/>
                </a:lnTo>
                <a:lnTo>
                  <a:pt x="56" y="464"/>
                </a:lnTo>
                <a:lnTo>
                  <a:pt x="56" y="464"/>
                </a:lnTo>
                <a:lnTo>
                  <a:pt x="56" y="464"/>
                </a:lnTo>
                <a:lnTo>
                  <a:pt x="56" y="464"/>
                </a:lnTo>
                <a:lnTo>
                  <a:pt x="55" y="464"/>
                </a:lnTo>
                <a:lnTo>
                  <a:pt x="55" y="464"/>
                </a:lnTo>
                <a:lnTo>
                  <a:pt x="55" y="465"/>
                </a:lnTo>
                <a:lnTo>
                  <a:pt x="55" y="465"/>
                </a:lnTo>
                <a:lnTo>
                  <a:pt x="55" y="465"/>
                </a:lnTo>
                <a:lnTo>
                  <a:pt x="54" y="465"/>
                </a:lnTo>
                <a:lnTo>
                  <a:pt x="54" y="466"/>
                </a:lnTo>
                <a:lnTo>
                  <a:pt x="54" y="466"/>
                </a:lnTo>
                <a:lnTo>
                  <a:pt x="54" y="466"/>
                </a:lnTo>
                <a:lnTo>
                  <a:pt x="54" y="466"/>
                </a:lnTo>
                <a:lnTo>
                  <a:pt x="53" y="466"/>
                </a:lnTo>
                <a:lnTo>
                  <a:pt x="53" y="465"/>
                </a:lnTo>
                <a:lnTo>
                  <a:pt x="53" y="465"/>
                </a:lnTo>
                <a:lnTo>
                  <a:pt x="53" y="465"/>
                </a:lnTo>
                <a:lnTo>
                  <a:pt x="52" y="465"/>
                </a:lnTo>
                <a:lnTo>
                  <a:pt x="52" y="465"/>
                </a:lnTo>
                <a:lnTo>
                  <a:pt x="52" y="464"/>
                </a:lnTo>
                <a:lnTo>
                  <a:pt x="52" y="464"/>
                </a:lnTo>
                <a:lnTo>
                  <a:pt x="52" y="464"/>
                </a:lnTo>
                <a:lnTo>
                  <a:pt x="51" y="464"/>
                </a:lnTo>
                <a:lnTo>
                  <a:pt x="51" y="464"/>
                </a:lnTo>
                <a:lnTo>
                  <a:pt x="51" y="464"/>
                </a:lnTo>
                <a:lnTo>
                  <a:pt x="51" y="464"/>
                </a:lnTo>
                <a:lnTo>
                  <a:pt x="50" y="465"/>
                </a:lnTo>
                <a:lnTo>
                  <a:pt x="50" y="465"/>
                </a:lnTo>
                <a:lnTo>
                  <a:pt x="49" y="465"/>
                </a:lnTo>
                <a:lnTo>
                  <a:pt x="49" y="465"/>
                </a:lnTo>
                <a:lnTo>
                  <a:pt x="49" y="465"/>
                </a:lnTo>
                <a:lnTo>
                  <a:pt x="49" y="465"/>
                </a:lnTo>
                <a:lnTo>
                  <a:pt x="49" y="466"/>
                </a:lnTo>
                <a:lnTo>
                  <a:pt x="48" y="466"/>
                </a:lnTo>
                <a:lnTo>
                  <a:pt x="48" y="466"/>
                </a:lnTo>
                <a:lnTo>
                  <a:pt x="48" y="467"/>
                </a:lnTo>
                <a:lnTo>
                  <a:pt x="48" y="467"/>
                </a:lnTo>
                <a:lnTo>
                  <a:pt x="47" y="467"/>
                </a:lnTo>
                <a:lnTo>
                  <a:pt x="47" y="467"/>
                </a:lnTo>
                <a:lnTo>
                  <a:pt x="47" y="467"/>
                </a:lnTo>
                <a:lnTo>
                  <a:pt x="47" y="467"/>
                </a:lnTo>
                <a:lnTo>
                  <a:pt x="47" y="467"/>
                </a:lnTo>
                <a:lnTo>
                  <a:pt x="47" y="467"/>
                </a:lnTo>
                <a:lnTo>
                  <a:pt x="47" y="467"/>
                </a:lnTo>
                <a:lnTo>
                  <a:pt x="47" y="467"/>
                </a:lnTo>
                <a:lnTo>
                  <a:pt x="47" y="467"/>
                </a:lnTo>
                <a:lnTo>
                  <a:pt x="47" y="467"/>
                </a:lnTo>
                <a:lnTo>
                  <a:pt x="46" y="467"/>
                </a:lnTo>
                <a:lnTo>
                  <a:pt x="46" y="466"/>
                </a:lnTo>
                <a:lnTo>
                  <a:pt x="46" y="466"/>
                </a:lnTo>
                <a:lnTo>
                  <a:pt x="45" y="465"/>
                </a:lnTo>
                <a:lnTo>
                  <a:pt x="45" y="465"/>
                </a:lnTo>
                <a:lnTo>
                  <a:pt x="45" y="465"/>
                </a:lnTo>
                <a:lnTo>
                  <a:pt x="45" y="465"/>
                </a:lnTo>
                <a:lnTo>
                  <a:pt x="44" y="465"/>
                </a:lnTo>
                <a:lnTo>
                  <a:pt x="44" y="465"/>
                </a:lnTo>
                <a:lnTo>
                  <a:pt x="44" y="465"/>
                </a:lnTo>
                <a:lnTo>
                  <a:pt x="44" y="465"/>
                </a:lnTo>
                <a:lnTo>
                  <a:pt x="43" y="465"/>
                </a:lnTo>
                <a:lnTo>
                  <a:pt x="43" y="465"/>
                </a:lnTo>
                <a:lnTo>
                  <a:pt x="43" y="465"/>
                </a:lnTo>
                <a:lnTo>
                  <a:pt x="43" y="466"/>
                </a:lnTo>
                <a:lnTo>
                  <a:pt x="43" y="466"/>
                </a:lnTo>
                <a:lnTo>
                  <a:pt x="42" y="466"/>
                </a:lnTo>
                <a:lnTo>
                  <a:pt x="42" y="466"/>
                </a:lnTo>
                <a:lnTo>
                  <a:pt x="42" y="465"/>
                </a:lnTo>
                <a:lnTo>
                  <a:pt x="42" y="465"/>
                </a:lnTo>
                <a:lnTo>
                  <a:pt x="41" y="465"/>
                </a:lnTo>
                <a:lnTo>
                  <a:pt x="41" y="465"/>
                </a:lnTo>
                <a:lnTo>
                  <a:pt x="41" y="465"/>
                </a:lnTo>
                <a:lnTo>
                  <a:pt x="40" y="465"/>
                </a:lnTo>
                <a:lnTo>
                  <a:pt x="40" y="465"/>
                </a:lnTo>
                <a:lnTo>
                  <a:pt x="40" y="464"/>
                </a:lnTo>
                <a:lnTo>
                  <a:pt x="39" y="464"/>
                </a:lnTo>
                <a:lnTo>
                  <a:pt x="39" y="464"/>
                </a:lnTo>
                <a:lnTo>
                  <a:pt x="38" y="463"/>
                </a:lnTo>
                <a:lnTo>
                  <a:pt x="38" y="463"/>
                </a:lnTo>
                <a:lnTo>
                  <a:pt x="38" y="463"/>
                </a:lnTo>
                <a:lnTo>
                  <a:pt x="38" y="463"/>
                </a:lnTo>
                <a:lnTo>
                  <a:pt x="38" y="462"/>
                </a:lnTo>
                <a:lnTo>
                  <a:pt x="38" y="462"/>
                </a:lnTo>
                <a:lnTo>
                  <a:pt x="38" y="462"/>
                </a:lnTo>
                <a:lnTo>
                  <a:pt x="38" y="462"/>
                </a:lnTo>
                <a:lnTo>
                  <a:pt x="39" y="462"/>
                </a:lnTo>
                <a:lnTo>
                  <a:pt x="39" y="462"/>
                </a:lnTo>
                <a:lnTo>
                  <a:pt x="39" y="461"/>
                </a:lnTo>
                <a:lnTo>
                  <a:pt x="39" y="461"/>
                </a:lnTo>
                <a:lnTo>
                  <a:pt x="39" y="461"/>
                </a:lnTo>
                <a:lnTo>
                  <a:pt x="40" y="461"/>
                </a:lnTo>
                <a:lnTo>
                  <a:pt x="40" y="461"/>
                </a:lnTo>
                <a:lnTo>
                  <a:pt x="40" y="461"/>
                </a:lnTo>
                <a:lnTo>
                  <a:pt x="40" y="460"/>
                </a:lnTo>
                <a:lnTo>
                  <a:pt x="40" y="460"/>
                </a:lnTo>
                <a:lnTo>
                  <a:pt x="40" y="460"/>
                </a:lnTo>
                <a:lnTo>
                  <a:pt x="40" y="460"/>
                </a:lnTo>
                <a:lnTo>
                  <a:pt x="39" y="459"/>
                </a:lnTo>
                <a:lnTo>
                  <a:pt x="39" y="459"/>
                </a:lnTo>
                <a:lnTo>
                  <a:pt x="39" y="459"/>
                </a:lnTo>
                <a:lnTo>
                  <a:pt x="39" y="459"/>
                </a:lnTo>
                <a:lnTo>
                  <a:pt x="38" y="459"/>
                </a:lnTo>
                <a:lnTo>
                  <a:pt x="38" y="459"/>
                </a:lnTo>
                <a:lnTo>
                  <a:pt x="38" y="460"/>
                </a:lnTo>
                <a:lnTo>
                  <a:pt x="38" y="460"/>
                </a:lnTo>
                <a:lnTo>
                  <a:pt x="37" y="460"/>
                </a:lnTo>
                <a:lnTo>
                  <a:pt x="37" y="460"/>
                </a:lnTo>
                <a:lnTo>
                  <a:pt x="37" y="460"/>
                </a:lnTo>
                <a:lnTo>
                  <a:pt x="36" y="460"/>
                </a:lnTo>
                <a:lnTo>
                  <a:pt x="36" y="460"/>
                </a:lnTo>
                <a:lnTo>
                  <a:pt x="36" y="460"/>
                </a:lnTo>
                <a:lnTo>
                  <a:pt x="36" y="460"/>
                </a:lnTo>
                <a:lnTo>
                  <a:pt x="36" y="460"/>
                </a:lnTo>
                <a:lnTo>
                  <a:pt x="35" y="460"/>
                </a:lnTo>
                <a:lnTo>
                  <a:pt x="35" y="459"/>
                </a:lnTo>
                <a:lnTo>
                  <a:pt x="35" y="459"/>
                </a:lnTo>
                <a:lnTo>
                  <a:pt x="35" y="459"/>
                </a:lnTo>
                <a:lnTo>
                  <a:pt x="35" y="458"/>
                </a:lnTo>
                <a:lnTo>
                  <a:pt x="34" y="458"/>
                </a:lnTo>
                <a:lnTo>
                  <a:pt x="34" y="458"/>
                </a:lnTo>
                <a:lnTo>
                  <a:pt x="34" y="457"/>
                </a:lnTo>
                <a:lnTo>
                  <a:pt x="34" y="457"/>
                </a:lnTo>
                <a:lnTo>
                  <a:pt x="33" y="456"/>
                </a:lnTo>
                <a:lnTo>
                  <a:pt x="33" y="456"/>
                </a:lnTo>
                <a:lnTo>
                  <a:pt x="33" y="455"/>
                </a:lnTo>
                <a:lnTo>
                  <a:pt x="33" y="455"/>
                </a:lnTo>
                <a:lnTo>
                  <a:pt x="33" y="455"/>
                </a:lnTo>
                <a:lnTo>
                  <a:pt x="33" y="455"/>
                </a:lnTo>
                <a:lnTo>
                  <a:pt x="33" y="454"/>
                </a:lnTo>
                <a:lnTo>
                  <a:pt x="33" y="454"/>
                </a:lnTo>
                <a:lnTo>
                  <a:pt x="33" y="454"/>
                </a:lnTo>
                <a:lnTo>
                  <a:pt x="33" y="454"/>
                </a:lnTo>
                <a:lnTo>
                  <a:pt x="33" y="454"/>
                </a:lnTo>
                <a:lnTo>
                  <a:pt x="33" y="453"/>
                </a:lnTo>
                <a:lnTo>
                  <a:pt x="33" y="453"/>
                </a:lnTo>
                <a:lnTo>
                  <a:pt x="33" y="453"/>
                </a:lnTo>
                <a:lnTo>
                  <a:pt x="32" y="452"/>
                </a:lnTo>
                <a:lnTo>
                  <a:pt x="32" y="452"/>
                </a:lnTo>
                <a:lnTo>
                  <a:pt x="32" y="452"/>
                </a:lnTo>
                <a:lnTo>
                  <a:pt x="32" y="452"/>
                </a:lnTo>
                <a:lnTo>
                  <a:pt x="31" y="452"/>
                </a:lnTo>
                <a:lnTo>
                  <a:pt x="31" y="452"/>
                </a:lnTo>
                <a:lnTo>
                  <a:pt x="31" y="452"/>
                </a:lnTo>
                <a:lnTo>
                  <a:pt x="31" y="451"/>
                </a:lnTo>
                <a:lnTo>
                  <a:pt x="31" y="451"/>
                </a:lnTo>
                <a:lnTo>
                  <a:pt x="31" y="451"/>
                </a:lnTo>
                <a:lnTo>
                  <a:pt x="31" y="451"/>
                </a:lnTo>
                <a:lnTo>
                  <a:pt x="31" y="451"/>
                </a:lnTo>
                <a:lnTo>
                  <a:pt x="31" y="451"/>
                </a:lnTo>
                <a:lnTo>
                  <a:pt x="31" y="451"/>
                </a:lnTo>
                <a:lnTo>
                  <a:pt x="31" y="450"/>
                </a:lnTo>
                <a:lnTo>
                  <a:pt x="31" y="450"/>
                </a:lnTo>
                <a:lnTo>
                  <a:pt x="31" y="450"/>
                </a:lnTo>
                <a:lnTo>
                  <a:pt x="31" y="449"/>
                </a:lnTo>
                <a:lnTo>
                  <a:pt x="31" y="449"/>
                </a:lnTo>
                <a:lnTo>
                  <a:pt x="31" y="449"/>
                </a:lnTo>
                <a:lnTo>
                  <a:pt x="31" y="449"/>
                </a:lnTo>
                <a:lnTo>
                  <a:pt x="31" y="448"/>
                </a:lnTo>
                <a:lnTo>
                  <a:pt x="31" y="448"/>
                </a:lnTo>
                <a:lnTo>
                  <a:pt x="31" y="448"/>
                </a:lnTo>
                <a:lnTo>
                  <a:pt x="30" y="448"/>
                </a:lnTo>
                <a:lnTo>
                  <a:pt x="30" y="448"/>
                </a:lnTo>
                <a:lnTo>
                  <a:pt x="30" y="448"/>
                </a:lnTo>
                <a:lnTo>
                  <a:pt x="30" y="447"/>
                </a:lnTo>
                <a:lnTo>
                  <a:pt x="30" y="447"/>
                </a:lnTo>
                <a:lnTo>
                  <a:pt x="30" y="447"/>
                </a:lnTo>
                <a:lnTo>
                  <a:pt x="30" y="447"/>
                </a:lnTo>
                <a:lnTo>
                  <a:pt x="30" y="447"/>
                </a:lnTo>
                <a:lnTo>
                  <a:pt x="30" y="447"/>
                </a:lnTo>
                <a:lnTo>
                  <a:pt x="29" y="446"/>
                </a:lnTo>
                <a:lnTo>
                  <a:pt x="29" y="446"/>
                </a:lnTo>
                <a:lnTo>
                  <a:pt x="29" y="446"/>
                </a:lnTo>
                <a:lnTo>
                  <a:pt x="29" y="446"/>
                </a:lnTo>
                <a:lnTo>
                  <a:pt x="29" y="446"/>
                </a:lnTo>
                <a:lnTo>
                  <a:pt x="29" y="446"/>
                </a:lnTo>
                <a:lnTo>
                  <a:pt x="29" y="446"/>
                </a:lnTo>
                <a:lnTo>
                  <a:pt x="28" y="446"/>
                </a:lnTo>
                <a:lnTo>
                  <a:pt x="28" y="446"/>
                </a:lnTo>
                <a:lnTo>
                  <a:pt x="28" y="446"/>
                </a:lnTo>
                <a:lnTo>
                  <a:pt x="26" y="445"/>
                </a:lnTo>
                <a:lnTo>
                  <a:pt x="26" y="445"/>
                </a:lnTo>
                <a:lnTo>
                  <a:pt x="26" y="445"/>
                </a:lnTo>
                <a:lnTo>
                  <a:pt x="26" y="445"/>
                </a:lnTo>
                <a:lnTo>
                  <a:pt x="26" y="444"/>
                </a:lnTo>
                <a:lnTo>
                  <a:pt x="25" y="444"/>
                </a:lnTo>
                <a:lnTo>
                  <a:pt x="24" y="444"/>
                </a:lnTo>
                <a:lnTo>
                  <a:pt x="25" y="442"/>
                </a:lnTo>
                <a:lnTo>
                  <a:pt x="25" y="440"/>
                </a:lnTo>
                <a:lnTo>
                  <a:pt x="26" y="437"/>
                </a:lnTo>
                <a:lnTo>
                  <a:pt x="26" y="437"/>
                </a:lnTo>
                <a:lnTo>
                  <a:pt x="26" y="437"/>
                </a:lnTo>
                <a:lnTo>
                  <a:pt x="26" y="437"/>
                </a:lnTo>
                <a:lnTo>
                  <a:pt x="26" y="436"/>
                </a:lnTo>
                <a:lnTo>
                  <a:pt x="25" y="436"/>
                </a:lnTo>
                <a:lnTo>
                  <a:pt x="25" y="436"/>
                </a:lnTo>
                <a:lnTo>
                  <a:pt x="25" y="436"/>
                </a:lnTo>
                <a:lnTo>
                  <a:pt x="25" y="436"/>
                </a:lnTo>
                <a:lnTo>
                  <a:pt x="25" y="436"/>
                </a:lnTo>
                <a:lnTo>
                  <a:pt x="25" y="435"/>
                </a:lnTo>
                <a:lnTo>
                  <a:pt x="24" y="435"/>
                </a:lnTo>
                <a:lnTo>
                  <a:pt x="24" y="435"/>
                </a:lnTo>
                <a:lnTo>
                  <a:pt x="24" y="435"/>
                </a:lnTo>
                <a:lnTo>
                  <a:pt x="24" y="435"/>
                </a:lnTo>
                <a:lnTo>
                  <a:pt x="23" y="435"/>
                </a:lnTo>
                <a:lnTo>
                  <a:pt x="23" y="435"/>
                </a:lnTo>
                <a:lnTo>
                  <a:pt x="23" y="435"/>
                </a:lnTo>
                <a:lnTo>
                  <a:pt x="23" y="435"/>
                </a:lnTo>
                <a:lnTo>
                  <a:pt x="23" y="435"/>
                </a:lnTo>
                <a:lnTo>
                  <a:pt x="23" y="435"/>
                </a:lnTo>
                <a:lnTo>
                  <a:pt x="23" y="435"/>
                </a:lnTo>
                <a:lnTo>
                  <a:pt x="23" y="435"/>
                </a:lnTo>
                <a:lnTo>
                  <a:pt x="23" y="435"/>
                </a:lnTo>
                <a:lnTo>
                  <a:pt x="23" y="435"/>
                </a:lnTo>
                <a:lnTo>
                  <a:pt x="23" y="435"/>
                </a:lnTo>
                <a:lnTo>
                  <a:pt x="23" y="434"/>
                </a:lnTo>
                <a:lnTo>
                  <a:pt x="23" y="434"/>
                </a:lnTo>
                <a:lnTo>
                  <a:pt x="22" y="434"/>
                </a:lnTo>
                <a:lnTo>
                  <a:pt x="22" y="433"/>
                </a:lnTo>
                <a:lnTo>
                  <a:pt x="22" y="433"/>
                </a:lnTo>
                <a:lnTo>
                  <a:pt x="22" y="433"/>
                </a:lnTo>
                <a:lnTo>
                  <a:pt x="22" y="433"/>
                </a:lnTo>
                <a:lnTo>
                  <a:pt x="21" y="432"/>
                </a:lnTo>
                <a:lnTo>
                  <a:pt x="21" y="432"/>
                </a:lnTo>
                <a:lnTo>
                  <a:pt x="21" y="432"/>
                </a:lnTo>
                <a:lnTo>
                  <a:pt x="20" y="432"/>
                </a:lnTo>
                <a:lnTo>
                  <a:pt x="20" y="432"/>
                </a:lnTo>
                <a:lnTo>
                  <a:pt x="20" y="432"/>
                </a:lnTo>
                <a:lnTo>
                  <a:pt x="20" y="432"/>
                </a:lnTo>
                <a:lnTo>
                  <a:pt x="20" y="432"/>
                </a:lnTo>
                <a:lnTo>
                  <a:pt x="19" y="432"/>
                </a:lnTo>
                <a:lnTo>
                  <a:pt x="19" y="432"/>
                </a:lnTo>
                <a:lnTo>
                  <a:pt x="19" y="432"/>
                </a:lnTo>
                <a:lnTo>
                  <a:pt x="19" y="432"/>
                </a:lnTo>
                <a:lnTo>
                  <a:pt x="19" y="432"/>
                </a:lnTo>
                <a:lnTo>
                  <a:pt x="18" y="432"/>
                </a:lnTo>
                <a:lnTo>
                  <a:pt x="18" y="431"/>
                </a:lnTo>
                <a:lnTo>
                  <a:pt x="18" y="431"/>
                </a:lnTo>
                <a:lnTo>
                  <a:pt x="18" y="431"/>
                </a:lnTo>
                <a:lnTo>
                  <a:pt x="18" y="431"/>
                </a:lnTo>
                <a:lnTo>
                  <a:pt x="18" y="431"/>
                </a:lnTo>
                <a:lnTo>
                  <a:pt x="18" y="431"/>
                </a:lnTo>
                <a:lnTo>
                  <a:pt x="17" y="430"/>
                </a:lnTo>
                <a:lnTo>
                  <a:pt x="17" y="430"/>
                </a:lnTo>
                <a:lnTo>
                  <a:pt x="17" y="430"/>
                </a:lnTo>
                <a:lnTo>
                  <a:pt x="17" y="429"/>
                </a:lnTo>
                <a:lnTo>
                  <a:pt x="17" y="429"/>
                </a:lnTo>
                <a:lnTo>
                  <a:pt x="17" y="429"/>
                </a:lnTo>
                <a:lnTo>
                  <a:pt x="16" y="429"/>
                </a:lnTo>
                <a:lnTo>
                  <a:pt x="16" y="428"/>
                </a:lnTo>
                <a:lnTo>
                  <a:pt x="16" y="428"/>
                </a:lnTo>
                <a:lnTo>
                  <a:pt x="16" y="428"/>
                </a:lnTo>
                <a:lnTo>
                  <a:pt x="16" y="428"/>
                </a:lnTo>
                <a:lnTo>
                  <a:pt x="15" y="428"/>
                </a:lnTo>
                <a:lnTo>
                  <a:pt x="15" y="427"/>
                </a:lnTo>
                <a:lnTo>
                  <a:pt x="15" y="427"/>
                </a:lnTo>
                <a:lnTo>
                  <a:pt x="15" y="427"/>
                </a:lnTo>
                <a:lnTo>
                  <a:pt x="15" y="427"/>
                </a:lnTo>
                <a:lnTo>
                  <a:pt x="15" y="426"/>
                </a:lnTo>
                <a:lnTo>
                  <a:pt x="14" y="426"/>
                </a:lnTo>
                <a:lnTo>
                  <a:pt x="14" y="426"/>
                </a:lnTo>
                <a:lnTo>
                  <a:pt x="14" y="425"/>
                </a:lnTo>
                <a:lnTo>
                  <a:pt x="14" y="425"/>
                </a:lnTo>
                <a:lnTo>
                  <a:pt x="14" y="425"/>
                </a:lnTo>
                <a:lnTo>
                  <a:pt x="13" y="425"/>
                </a:lnTo>
                <a:lnTo>
                  <a:pt x="13" y="425"/>
                </a:lnTo>
                <a:lnTo>
                  <a:pt x="13" y="425"/>
                </a:lnTo>
                <a:lnTo>
                  <a:pt x="13" y="425"/>
                </a:lnTo>
                <a:lnTo>
                  <a:pt x="13" y="425"/>
                </a:lnTo>
                <a:lnTo>
                  <a:pt x="13" y="424"/>
                </a:lnTo>
                <a:lnTo>
                  <a:pt x="13" y="424"/>
                </a:lnTo>
                <a:lnTo>
                  <a:pt x="13" y="424"/>
                </a:lnTo>
                <a:lnTo>
                  <a:pt x="13" y="424"/>
                </a:lnTo>
                <a:lnTo>
                  <a:pt x="13" y="424"/>
                </a:lnTo>
                <a:lnTo>
                  <a:pt x="12" y="424"/>
                </a:lnTo>
                <a:lnTo>
                  <a:pt x="12" y="424"/>
                </a:lnTo>
                <a:lnTo>
                  <a:pt x="12" y="424"/>
                </a:lnTo>
                <a:lnTo>
                  <a:pt x="12" y="424"/>
                </a:lnTo>
                <a:lnTo>
                  <a:pt x="11" y="424"/>
                </a:lnTo>
                <a:lnTo>
                  <a:pt x="11" y="424"/>
                </a:lnTo>
                <a:lnTo>
                  <a:pt x="11" y="424"/>
                </a:lnTo>
                <a:lnTo>
                  <a:pt x="11" y="425"/>
                </a:lnTo>
                <a:lnTo>
                  <a:pt x="11" y="425"/>
                </a:lnTo>
                <a:lnTo>
                  <a:pt x="11" y="425"/>
                </a:lnTo>
                <a:lnTo>
                  <a:pt x="11" y="425"/>
                </a:lnTo>
                <a:lnTo>
                  <a:pt x="10" y="425"/>
                </a:lnTo>
                <a:lnTo>
                  <a:pt x="10" y="425"/>
                </a:lnTo>
                <a:lnTo>
                  <a:pt x="10" y="425"/>
                </a:lnTo>
                <a:lnTo>
                  <a:pt x="9" y="425"/>
                </a:lnTo>
                <a:lnTo>
                  <a:pt x="9" y="425"/>
                </a:lnTo>
                <a:lnTo>
                  <a:pt x="8" y="425"/>
                </a:lnTo>
                <a:lnTo>
                  <a:pt x="8" y="425"/>
                </a:lnTo>
                <a:lnTo>
                  <a:pt x="8" y="425"/>
                </a:lnTo>
                <a:lnTo>
                  <a:pt x="8" y="425"/>
                </a:lnTo>
                <a:lnTo>
                  <a:pt x="7" y="425"/>
                </a:lnTo>
                <a:lnTo>
                  <a:pt x="7" y="425"/>
                </a:lnTo>
                <a:lnTo>
                  <a:pt x="7" y="425"/>
                </a:lnTo>
                <a:lnTo>
                  <a:pt x="7" y="425"/>
                </a:lnTo>
                <a:lnTo>
                  <a:pt x="6" y="425"/>
                </a:lnTo>
                <a:lnTo>
                  <a:pt x="6" y="425"/>
                </a:lnTo>
                <a:lnTo>
                  <a:pt x="6" y="425"/>
                </a:lnTo>
                <a:lnTo>
                  <a:pt x="6" y="425"/>
                </a:lnTo>
                <a:lnTo>
                  <a:pt x="6" y="426"/>
                </a:lnTo>
                <a:lnTo>
                  <a:pt x="5" y="426"/>
                </a:lnTo>
                <a:lnTo>
                  <a:pt x="4" y="426"/>
                </a:lnTo>
                <a:lnTo>
                  <a:pt x="3" y="427"/>
                </a:lnTo>
                <a:lnTo>
                  <a:pt x="3" y="427"/>
                </a:lnTo>
                <a:lnTo>
                  <a:pt x="2" y="427"/>
                </a:lnTo>
                <a:lnTo>
                  <a:pt x="2" y="427"/>
                </a:lnTo>
                <a:lnTo>
                  <a:pt x="1" y="427"/>
                </a:lnTo>
                <a:lnTo>
                  <a:pt x="1" y="427"/>
                </a:lnTo>
                <a:lnTo>
                  <a:pt x="0" y="427"/>
                </a:lnTo>
                <a:lnTo>
                  <a:pt x="1" y="427"/>
                </a:lnTo>
                <a:lnTo>
                  <a:pt x="1" y="427"/>
                </a:lnTo>
                <a:lnTo>
                  <a:pt x="1" y="426"/>
                </a:lnTo>
                <a:lnTo>
                  <a:pt x="1" y="425"/>
                </a:lnTo>
                <a:lnTo>
                  <a:pt x="1" y="424"/>
                </a:lnTo>
                <a:lnTo>
                  <a:pt x="0" y="423"/>
                </a:lnTo>
                <a:lnTo>
                  <a:pt x="0" y="422"/>
                </a:lnTo>
                <a:lnTo>
                  <a:pt x="4" y="412"/>
                </a:lnTo>
                <a:lnTo>
                  <a:pt x="5" y="411"/>
                </a:lnTo>
                <a:lnTo>
                  <a:pt x="5" y="409"/>
                </a:lnTo>
                <a:lnTo>
                  <a:pt x="6" y="406"/>
                </a:lnTo>
                <a:lnTo>
                  <a:pt x="7" y="406"/>
                </a:lnTo>
                <a:lnTo>
                  <a:pt x="6" y="406"/>
                </a:lnTo>
                <a:lnTo>
                  <a:pt x="6" y="406"/>
                </a:lnTo>
                <a:lnTo>
                  <a:pt x="6" y="406"/>
                </a:lnTo>
                <a:lnTo>
                  <a:pt x="7" y="406"/>
                </a:lnTo>
                <a:lnTo>
                  <a:pt x="7" y="406"/>
                </a:lnTo>
                <a:lnTo>
                  <a:pt x="7" y="406"/>
                </a:lnTo>
                <a:lnTo>
                  <a:pt x="8" y="406"/>
                </a:lnTo>
                <a:lnTo>
                  <a:pt x="8" y="406"/>
                </a:lnTo>
                <a:lnTo>
                  <a:pt x="8" y="406"/>
                </a:lnTo>
                <a:lnTo>
                  <a:pt x="9" y="406"/>
                </a:lnTo>
                <a:lnTo>
                  <a:pt x="9" y="406"/>
                </a:lnTo>
                <a:lnTo>
                  <a:pt x="10" y="406"/>
                </a:lnTo>
                <a:lnTo>
                  <a:pt x="10" y="406"/>
                </a:lnTo>
                <a:lnTo>
                  <a:pt x="10" y="406"/>
                </a:lnTo>
                <a:lnTo>
                  <a:pt x="10" y="406"/>
                </a:lnTo>
                <a:lnTo>
                  <a:pt x="11" y="406"/>
                </a:lnTo>
                <a:lnTo>
                  <a:pt x="11" y="406"/>
                </a:lnTo>
                <a:lnTo>
                  <a:pt x="12" y="406"/>
                </a:lnTo>
                <a:lnTo>
                  <a:pt x="14" y="406"/>
                </a:lnTo>
                <a:lnTo>
                  <a:pt x="16" y="406"/>
                </a:lnTo>
                <a:lnTo>
                  <a:pt x="17" y="406"/>
                </a:lnTo>
                <a:lnTo>
                  <a:pt x="19" y="406"/>
                </a:lnTo>
                <a:lnTo>
                  <a:pt x="19" y="406"/>
                </a:lnTo>
                <a:lnTo>
                  <a:pt x="20" y="406"/>
                </a:lnTo>
                <a:lnTo>
                  <a:pt x="20" y="405"/>
                </a:lnTo>
                <a:lnTo>
                  <a:pt x="22" y="405"/>
                </a:lnTo>
                <a:lnTo>
                  <a:pt x="22" y="405"/>
                </a:lnTo>
                <a:lnTo>
                  <a:pt x="23" y="404"/>
                </a:lnTo>
                <a:lnTo>
                  <a:pt x="24" y="404"/>
                </a:lnTo>
                <a:lnTo>
                  <a:pt x="24" y="403"/>
                </a:lnTo>
                <a:lnTo>
                  <a:pt x="25" y="403"/>
                </a:lnTo>
                <a:lnTo>
                  <a:pt x="25" y="403"/>
                </a:lnTo>
                <a:lnTo>
                  <a:pt x="26" y="403"/>
                </a:lnTo>
                <a:lnTo>
                  <a:pt x="27" y="402"/>
                </a:lnTo>
                <a:lnTo>
                  <a:pt x="30" y="402"/>
                </a:lnTo>
                <a:lnTo>
                  <a:pt x="30" y="402"/>
                </a:lnTo>
                <a:lnTo>
                  <a:pt x="32" y="402"/>
                </a:lnTo>
                <a:lnTo>
                  <a:pt x="33" y="403"/>
                </a:lnTo>
                <a:lnTo>
                  <a:pt x="33" y="403"/>
                </a:lnTo>
                <a:lnTo>
                  <a:pt x="33" y="404"/>
                </a:lnTo>
                <a:lnTo>
                  <a:pt x="33" y="407"/>
                </a:lnTo>
                <a:lnTo>
                  <a:pt x="34" y="408"/>
                </a:lnTo>
                <a:lnTo>
                  <a:pt x="34" y="409"/>
                </a:lnTo>
                <a:lnTo>
                  <a:pt x="35" y="410"/>
                </a:lnTo>
                <a:lnTo>
                  <a:pt x="36" y="410"/>
                </a:lnTo>
                <a:lnTo>
                  <a:pt x="37" y="411"/>
                </a:lnTo>
                <a:lnTo>
                  <a:pt x="39" y="413"/>
                </a:lnTo>
                <a:lnTo>
                  <a:pt x="40" y="414"/>
                </a:lnTo>
                <a:lnTo>
                  <a:pt x="42" y="414"/>
                </a:lnTo>
                <a:lnTo>
                  <a:pt x="47" y="416"/>
                </a:lnTo>
                <a:lnTo>
                  <a:pt x="52" y="418"/>
                </a:lnTo>
                <a:lnTo>
                  <a:pt x="53" y="419"/>
                </a:lnTo>
                <a:lnTo>
                  <a:pt x="54" y="419"/>
                </a:lnTo>
                <a:lnTo>
                  <a:pt x="54" y="419"/>
                </a:lnTo>
                <a:lnTo>
                  <a:pt x="55" y="419"/>
                </a:lnTo>
                <a:lnTo>
                  <a:pt x="56" y="418"/>
                </a:lnTo>
                <a:lnTo>
                  <a:pt x="61" y="417"/>
                </a:lnTo>
                <a:lnTo>
                  <a:pt x="61" y="417"/>
                </a:lnTo>
                <a:lnTo>
                  <a:pt x="61" y="417"/>
                </a:lnTo>
                <a:lnTo>
                  <a:pt x="61" y="416"/>
                </a:lnTo>
                <a:lnTo>
                  <a:pt x="62" y="413"/>
                </a:lnTo>
                <a:lnTo>
                  <a:pt x="62" y="411"/>
                </a:lnTo>
                <a:lnTo>
                  <a:pt x="62" y="411"/>
                </a:lnTo>
                <a:lnTo>
                  <a:pt x="62" y="411"/>
                </a:lnTo>
                <a:lnTo>
                  <a:pt x="62" y="411"/>
                </a:lnTo>
                <a:lnTo>
                  <a:pt x="63" y="412"/>
                </a:lnTo>
                <a:lnTo>
                  <a:pt x="63" y="412"/>
                </a:lnTo>
                <a:lnTo>
                  <a:pt x="63" y="412"/>
                </a:lnTo>
                <a:lnTo>
                  <a:pt x="64" y="412"/>
                </a:lnTo>
                <a:lnTo>
                  <a:pt x="64" y="412"/>
                </a:lnTo>
                <a:lnTo>
                  <a:pt x="64" y="412"/>
                </a:lnTo>
                <a:lnTo>
                  <a:pt x="65" y="412"/>
                </a:lnTo>
                <a:lnTo>
                  <a:pt x="65" y="412"/>
                </a:lnTo>
                <a:lnTo>
                  <a:pt x="65" y="412"/>
                </a:lnTo>
                <a:lnTo>
                  <a:pt x="65" y="411"/>
                </a:lnTo>
                <a:lnTo>
                  <a:pt x="66" y="411"/>
                </a:lnTo>
                <a:lnTo>
                  <a:pt x="66" y="411"/>
                </a:lnTo>
                <a:lnTo>
                  <a:pt x="66" y="411"/>
                </a:lnTo>
                <a:lnTo>
                  <a:pt x="66" y="411"/>
                </a:lnTo>
                <a:lnTo>
                  <a:pt x="67" y="411"/>
                </a:lnTo>
                <a:lnTo>
                  <a:pt x="67" y="412"/>
                </a:lnTo>
                <a:lnTo>
                  <a:pt x="67" y="412"/>
                </a:lnTo>
                <a:lnTo>
                  <a:pt x="68" y="412"/>
                </a:lnTo>
                <a:lnTo>
                  <a:pt x="68" y="412"/>
                </a:lnTo>
                <a:lnTo>
                  <a:pt x="69" y="412"/>
                </a:lnTo>
                <a:lnTo>
                  <a:pt x="69" y="412"/>
                </a:lnTo>
                <a:lnTo>
                  <a:pt x="69" y="413"/>
                </a:lnTo>
                <a:lnTo>
                  <a:pt x="70" y="412"/>
                </a:lnTo>
                <a:lnTo>
                  <a:pt x="70" y="413"/>
                </a:lnTo>
                <a:lnTo>
                  <a:pt x="70" y="413"/>
                </a:lnTo>
                <a:lnTo>
                  <a:pt x="70" y="413"/>
                </a:lnTo>
                <a:lnTo>
                  <a:pt x="70" y="413"/>
                </a:lnTo>
                <a:lnTo>
                  <a:pt x="71" y="412"/>
                </a:lnTo>
                <a:lnTo>
                  <a:pt x="72" y="411"/>
                </a:lnTo>
                <a:lnTo>
                  <a:pt x="74" y="411"/>
                </a:lnTo>
                <a:lnTo>
                  <a:pt x="76" y="409"/>
                </a:lnTo>
                <a:lnTo>
                  <a:pt x="77" y="408"/>
                </a:lnTo>
                <a:lnTo>
                  <a:pt x="77" y="408"/>
                </a:lnTo>
                <a:lnTo>
                  <a:pt x="80" y="406"/>
                </a:lnTo>
                <a:lnTo>
                  <a:pt x="81" y="406"/>
                </a:lnTo>
                <a:lnTo>
                  <a:pt x="82" y="406"/>
                </a:lnTo>
                <a:lnTo>
                  <a:pt x="83" y="405"/>
                </a:lnTo>
                <a:lnTo>
                  <a:pt x="84" y="405"/>
                </a:lnTo>
                <a:lnTo>
                  <a:pt x="84" y="405"/>
                </a:lnTo>
                <a:lnTo>
                  <a:pt x="85" y="405"/>
                </a:lnTo>
                <a:lnTo>
                  <a:pt x="86" y="405"/>
                </a:lnTo>
                <a:lnTo>
                  <a:pt x="87" y="405"/>
                </a:lnTo>
                <a:lnTo>
                  <a:pt x="87" y="404"/>
                </a:lnTo>
                <a:lnTo>
                  <a:pt x="89" y="404"/>
                </a:lnTo>
                <a:lnTo>
                  <a:pt x="90" y="403"/>
                </a:lnTo>
                <a:lnTo>
                  <a:pt x="92" y="403"/>
                </a:lnTo>
                <a:lnTo>
                  <a:pt x="93" y="403"/>
                </a:lnTo>
                <a:lnTo>
                  <a:pt x="93" y="402"/>
                </a:lnTo>
                <a:lnTo>
                  <a:pt x="94" y="402"/>
                </a:lnTo>
                <a:lnTo>
                  <a:pt x="94" y="402"/>
                </a:lnTo>
                <a:lnTo>
                  <a:pt x="95" y="402"/>
                </a:lnTo>
                <a:lnTo>
                  <a:pt x="96" y="402"/>
                </a:lnTo>
                <a:lnTo>
                  <a:pt x="96" y="402"/>
                </a:lnTo>
                <a:lnTo>
                  <a:pt x="96" y="402"/>
                </a:lnTo>
                <a:lnTo>
                  <a:pt x="96" y="402"/>
                </a:lnTo>
                <a:lnTo>
                  <a:pt x="98" y="402"/>
                </a:lnTo>
                <a:lnTo>
                  <a:pt x="102" y="402"/>
                </a:lnTo>
                <a:lnTo>
                  <a:pt x="103" y="402"/>
                </a:lnTo>
                <a:lnTo>
                  <a:pt x="103" y="402"/>
                </a:lnTo>
                <a:lnTo>
                  <a:pt x="104" y="402"/>
                </a:lnTo>
                <a:lnTo>
                  <a:pt x="104" y="402"/>
                </a:lnTo>
                <a:lnTo>
                  <a:pt x="104" y="402"/>
                </a:lnTo>
                <a:lnTo>
                  <a:pt x="106" y="401"/>
                </a:lnTo>
                <a:lnTo>
                  <a:pt x="107" y="400"/>
                </a:lnTo>
                <a:lnTo>
                  <a:pt x="109" y="398"/>
                </a:lnTo>
                <a:lnTo>
                  <a:pt x="113" y="396"/>
                </a:lnTo>
                <a:lnTo>
                  <a:pt x="116" y="393"/>
                </a:lnTo>
                <a:lnTo>
                  <a:pt x="119" y="391"/>
                </a:lnTo>
                <a:lnTo>
                  <a:pt x="122" y="391"/>
                </a:lnTo>
                <a:lnTo>
                  <a:pt x="126" y="392"/>
                </a:lnTo>
                <a:lnTo>
                  <a:pt x="130" y="392"/>
                </a:lnTo>
                <a:lnTo>
                  <a:pt x="131" y="393"/>
                </a:lnTo>
                <a:lnTo>
                  <a:pt x="132" y="393"/>
                </a:lnTo>
                <a:lnTo>
                  <a:pt x="132" y="393"/>
                </a:lnTo>
                <a:lnTo>
                  <a:pt x="132" y="392"/>
                </a:lnTo>
                <a:lnTo>
                  <a:pt x="132" y="392"/>
                </a:lnTo>
                <a:lnTo>
                  <a:pt x="132" y="392"/>
                </a:lnTo>
                <a:lnTo>
                  <a:pt x="132" y="392"/>
                </a:lnTo>
                <a:lnTo>
                  <a:pt x="132" y="392"/>
                </a:lnTo>
                <a:lnTo>
                  <a:pt x="132" y="392"/>
                </a:lnTo>
                <a:lnTo>
                  <a:pt x="132" y="392"/>
                </a:lnTo>
                <a:lnTo>
                  <a:pt x="132" y="391"/>
                </a:lnTo>
                <a:lnTo>
                  <a:pt x="132" y="391"/>
                </a:lnTo>
                <a:lnTo>
                  <a:pt x="132" y="391"/>
                </a:lnTo>
                <a:lnTo>
                  <a:pt x="132" y="391"/>
                </a:lnTo>
                <a:lnTo>
                  <a:pt x="132" y="390"/>
                </a:lnTo>
                <a:lnTo>
                  <a:pt x="132" y="390"/>
                </a:lnTo>
                <a:lnTo>
                  <a:pt x="132" y="390"/>
                </a:lnTo>
                <a:lnTo>
                  <a:pt x="132" y="390"/>
                </a:lnTo>
                <a:lnTo>
                  <a:pt x="132" y="390"/>
                </a:lnTo>
                <a:lnTo>
                  <a:pt x="132" y="390"/>
                </a:lnTo>
                <a:lnTo>
                  <a:pt x="132" y="390"/>
                </a:lnTo>
                <a:lnTo>
                  <a:pt x="132" y="390"/>
                </a:lnTo>
                <a:lnTo>
                  <a:pt x="132" y="389"/>
                </a:lnTo>
                <a:lnTo>
                  <a:pt x="132" y="389"/>
                </a:lnTo>
                <a:lnTo>
                  <a:pt x="132" y="389"/>
                </a:lnTo>
                <a:lnTo>
                  <a:pt x="132" y="389"/>
                </a:lnTo>
                <a:lnTo>
                  <a:pt x="132" y="389"/>
                </a:lnTo>
                <a:lnTo>
                  <a:pt x="132" y="389"/>
                </a:lnTo>
                <a:lnTo>
                  <a:pt x="132" y="389"/>
                </a:lnTo>
                <a:lnTo>
                  <a:pt x="132" y="389"/>
                </a:lnTo>
                <a:lnTo>
                  <a:pt x="133" y="389"/>
                </a:lnTo>
                <a:lnTo>
                  <a:pt x="133" y="389"/>
                </a:lnTo>
                <a:lnTo>
                  <a:pt x="133" y="389"/>
                </a:lnTo>
                <a:lnTo>
                  <a:pt x="133" y="389"/>
                </a:lnTo>
                <a:lnTo>
                  <a:pt x="133" y="389"/>
                </a:lnTo>
                <a:lnTo>
                  <a:pt x="133" y="389"/>
                </a:lnTo>
                <a:lnTo>
                  <a:pt x="133" y="389"/>
                </a:lnTo>
                <a:lnTo>
                  <a:pt x="134" y="389"/>
                </a:lnTo>
                <a:lnTo>
                  <a:pt x="134" y="389"/>
                </a:lnTo>
                <a:lnTo>
                  <a:pt x="134" y="389"/>
                </a:lnTo>
                <a:lnTo>
                  <a:pt x="134" y="389"/>
                </a:lnTo>
                <a:lnTo>
                  <a:pt x="134" y="389"/>
                </a:lnTo>
                <a:lnTo>
                  <a:pt x="134" y="389"/>
                </a:lnTo>
                <a:lnTo>
                  <a:pt x="134" y="389"/>
                </a:lnTo>
                <a:lnTo>
                  <a:pt x="134" y="389"/>
                </a:lnTo>
                <a:lnTo>
                  <a:pt x="134" y="389"/>
                </a:lnTo>
                <a:lnTo>
                  <a:pt x="134" y="389"/>
                </a:lnTo>
                <a:lnTo>
                  <a:pt x="134" y="389"/>
                </a:lnTo>
                <a:lnTo>
                  <a:pt x="134" y="388"/>
                </a:lnTo>
                <a:lnTo>
                  <a:pt x="134" y="388"/>
                </a:lnTo>
                <a:lnTo>
                  <a:pt x="134" y="388"/>
                </a:lnTo>
                <a:lnTo>
                  <a:pt x="134" y="388"/>
                </a:lnTo>
                <a:lnTo>
                  <a:pt x="135" y="388"/>
                </a:lnTo>
                <a:lnTo>
                  <a:pt x="135" y="388"/>
                </a:lnTo>
                <a:lnTo>
                  <a:pt x="135" y="388"/>
                </a:lnTo>
                <a:lnTo>
                  <a:pt x="135" y="388"/>
                </a:lnTo>
                <a:lnTo>
                  <a:pt x="135" y="388"/>
                </a:lnTo>
                <a:lnTo>
                  <a:pt x="135" y="387"/>
                </a:lnTo>
                <a:lnTo>
                  <a:pt x="135" y="387"/>
                </a:lnTo>
                <a:lnTo>
                  <a:pt x="135" y="387"/>
                </a:lnTo>
                <a:lnTo>
                  <a:pt x="135" y="387"/>
                </a:lnTo>
                <a:lnTo>
                  <a:pt x="135" y="387"/>
                </a:lnTo>
                <a:lnTo>
                  <a:pt x="136" y="388"/>
                </a:lnTo>
                <a:lnTo>
                  <a:pt x="136" y="388"/>
                </a:lnTo>
                <a:lnTo>
                  <a:pt x="136" y="388"/>
                </a:lnTo>
                <a:lnTo>
                  <a:pt x="136" y="388"/>
                </a:lnTo>
                <a:lnTo>
                  <a:pt x="136" y="387"/>
                </a:lnTo>
                <a:lnTo>
                  <a:pt x="136" y="387"/>
                </a:lnTo>
                <a:lnTo>
                  <a:pt x="136" y="387"/>
                </a:lnTo>
                <a:lnTo>
                  <a:pt x="136" y="387"/>
                </a:lnTo>
                <a:lnTo>
                  <a:pt x="137" y="387"/>
                </a:lnTo>
                <a:lnTo>
                  <a:pt x="137" y="387"/>
                </a:lnTo>
                <a:lnTo>
                  <a:pt x="137" y="387"/>
                </a:lnTo>
                <a:lnTo>
                  <a:pt x="137" y="387"/>
                </a:lnTo>
                <a:lnTo>
                  <a:pt x="137" y="387"/>
                </a:lnTo>
                <a:lnTo>
                  <a:pt x="137" y="387"/>
                </a:lnTo>
                <a:lnTo>
                  <a:pt x="137" y="387"/>
                </a:lnTo>
                <a:lnTo>
                  <a:pt x="137" y="387"/>
                </a:lnTo>
                <a:lnTo>
                  <a:pt x="137" y="387"/>
                </a:lnTo>
                <a:lnTo>
                  <a:pt x="137" y="387"/>
                </a:lnTo>
                <a:lnTo>
                  <a:pt x="137" y="387"/>
                </a:lnTo>
                <a:lnTo>
                  <a:pt x="138" y="387"/>
                </a:lnTo>
                <a:lnTo>
                  <a:pt x="138" y="387"/>
                </a:lnTo>
                <a:lnTo>
                  <a:pt x="138" y="387"/>
                </a:lnTo>
                <a:lnTo>
                  <a:pt x="138" y="387"/>
                </a:lnTo>
                <a:lnTo>
                  <a:pt x="138" y="386"/>
                </a:lnTo>
                <a:lnTo>
                  <a:pt x="138" y="386"/>
                </a:lnTo>
                <a:lnTo>
                  <a:pt x="138" y="386"/>
                </a:lnTo>
                <a:lnTo>
                  <a:pt x="138" y="386"/>
                </a:lnTo>
                <a:lnTo>
                  <a:pt x="138" y="386"/>
                </a:lnTo>
                <a:lnTo>
                  <a:pt x="138" y="386"/>
                </a:lnTo>
                <a:lnTo>
                  <a:pt x="139" y="386"/>
                </a:lnTo>
                <a:lnTo>
                  <a:pt x="139" y="386"/>
                </a:lnTo>
                <a:lnTo>
                  <a:pt x="139" y="386"/>
                </a:lnTo>
                <a:lnTo>
                  <a:pt x="139" y="386"/>
                </a:lnTo>
                <a:lnTo>
                  <a:pt x="139" y="386"/>
                </a:lnTo>
                <a:lnTo>
                  <a:pt x="139" y="386"/>
                </a:lnTo>
                <a:lnTo>
                  <a:pt x="139" y="386"/>
                </a:lnTo>
                <a:lnTo>
                  <a:pt x="139" y="386"/>
                </a:lnTo>
                <a:lnTo>
                  <a:pt x="139" y="386"/>
                </a:lnTo>
                <a:lnTo>
                  <a:pt x="139" y="387"/>
                </a:lnTo>
                <a:lnTo>
                  <a:pt x="139" y="387"/>
                </a:lnTo>
                <a:lnTo>
                  <a:pt x="139" y="387"/>
                </a:lnTo>
                <a:lnTo>
                  <a:pt x="139" y="387"/>
                </a:lnTo>
                <a:lnTo>
                  <a:pt x="140" y="387"/>
                </a:lnTo>
                <a:lnTo>
                  <a:pt x="140" y="387"/>
                </a:lnTo>
                <a:lnTo>
                  <a:pt x="140" y="387"/>
                </a:lnTo>
                <a:lnTo>
                  <a:pt x="140" y="387"/>
                </a:lnTo>
                <a:lnTo>
                  <a:pt x="140" y="387"/>
                </a:lnTo>
                <a:lnTo>
                  <a:pt x="140" y="387"/>
                </a:lnTo>
                <a:lnTo>
                  <a:pt x="140" y="387"/>
                </a:lnTo>
                <a:lnTo>
                  <a:pt x="140" y="387"/>
                </a:lnTo>
                <a:lnTo>
                  <a:pt x="140" y="387"/>
                </a:lnTo>
                <a:lnTo>
                  <a:pt x="140" y="387"/>
                </a:lnTo>
                <a:lnTo>
                  <a:pt x="140" y="387"/>
                </a:lnTo>
                <a:lnTo>
                  <a:pt x="141" y="387"/>
                </a:lnTo>
                <a:lnTo>
                  <a:pt x="141" y="387"/>
                </a:lnTo>
                <a:lnTo>
                  <a:pt x="141" y="387"/>
                </a:lnTo>
                <a:lnTo>
                  <a:pt x="141" y="387"/>
                </a:lnTo>
                <a:lnTo>
                  <a:pt x="141" y="387"/>
                </a:lnTo>
                <a:lnTo>
                  <a:pt x="141" y="387"/>
                </a:lnTo>
                <a:lnTo>
                  <a:pt x="141" y="387"/>
                </a:lnTo>
                <a:lnTo>
                  <a:pt x="142" y="388"/>
                </a:lnTo>
                <a:lnTo>
                  <a:pt x="142" y="388"/>
                </a:lnTo>
                <a:lnTo>
                  <a:pt x="142" y="388"/>
                </a:lnTo>
                <a:lnTo>
                  <a:pt x="142" y="388"/>
                </a:lnTo>
                <a:lnTo>
                  <a:pt x="142" y="388"/>
                </a:lnTo>
                <a:lnTo>
                  <a:pt x="142" y="388"/>
                </a:lnTo>
                <a:lnTo>
                  <a:pt x="142" y="388"/>
                </a:lnTo>
                <a:lnTo>
                  <a:pt x="142" y="388"/>
                </a:lnTo>
                <a:lnTo>
                  <a:pt x="143" y="388"/>
                </a:lnTo>
                <a:lnTo>
                  <a:pt x="143" y="388"/>
                </a:lnTo>
                <a:lnTo>
                  <a:pt x="143" y="388"/>
                </a:lnTo>
                <a:lnTo>
                  <a:pt x="143" y="388"/>
                </a:lnTo>
                <a:lnTo>
                  <a:pt x="143" y="389"/>
                </a:lnTo>
                <a:lnTo>
                  <a:pt x="143" y="389"/>
                </a:lnTo>
                <a:lnTo>
                  <a:pt x="144" y="389"/>
                </a:lnTo>
                <a:lnTo>
                  <a:pt x="144" y="389"/>
                </a:lnTo>
                <a:lnTo>
                  <a:pt x="144" y="389"/>
                </a:lnTo>
                <a:lnTo>
                  <a:pt x="144" y="389"/>
                </a:lnTo>
                <a:lnTo>
                  <a:pt x="144" y="389"/>
                </a:lnTo>
                <a:lnTo>
                  <a:pt x="144" y="389"/>
                </a:lnTo>
                <a:lnTo>
                  <a:pt x="145" y="389"/>
                </a:lnTo>
                <a:lnTo>
                  <a:pt x="145" y="389"/>
                </a:lnTo>
                <a:lnTo>
                  <a:pt x="145" y="389"/>
                </a:lnTo>
                <a:lnTo>
                  <a:pt x="145" y="389"/>
                </a:lnTo>
                <a:lnTo>
                  <a:pt x="145" y="389"/>
                </a:lnTo>
                <a:lnTo>
                  <a:pt x="145" y="389"/>
                </a:lnTo>
                <a:lnTo>
                  <a:pt x="146" y="389"/>
                </a:lnTo>
                <a:lnTo>
                  <a:pt x="146" y="389"/>
                </a:lnTo>
                <a:lnTo>
                  <a:pt x="146" y="389"/>
                </a:lnTo>
                <a:lnTo>
                  <a:pt x="146" y="389"/>
                </a:lnTo>
                <a:lnTo>
                  <a:pt x="147" y="389"/>
                </a:lnTo>
                <a:lnTo>
                  <a:pt x="147" y="389"/>
                </a:lnTo>
                <a:lnTo>
                  <a:pt x="147" y="389"/>
                </a:lnTo>
                <a:lnTo>
                  <a:pt x="147" y="389"/>
                </a:lnTo>
                <a:lnTo>
                  <a:pt x="147" y="389"/>
                </a:lnTo>
                <a:lnTo>
                  <a:pt x="148" y="389"/>
                </a:lnTo>
                <a:lnTo>
                  <a:pt x="148" y="389"/>
                </a:lnTo>
                <a:lnTo>
                  <a:pt x="148" y="390"/>
                </a:lnTo>
                <a:lnTo>
                  <a:pt x="148" y="390"/>
                </a:lnTo>
                <a:lnTo>
                  <a:pt x="148" y="390"/>
                </a:lnTo>
                <a:lnTo>
                  <a:pt x="148" y="390"/>
                </a:lnTo>
                <a:lnTo>
                  <a:pt x="148" y="390"/>
                </a:lnTo>
                <a:lnTo>
                  <a:pt x="148" y="390"/>
                </a:lnTo>
                <a:lnTo>
                  <a:pt x="149" y="390"/>
                </a:lnTo>
                <a:lnTo>
                  <a:pt x="149" y="390"/>
                </a:lnTo>
                <a:lnTo>
                  <a:pt x="149" y="390"/>
                </a:lnTo>
                <a:lnTo>
                  <a:pt x="149" y="390"/>
                </a:lnTo>
                <a:lnTo>
                  <a:pt x="149" y="390"/>
                </a:lnTo>
                <a:lnTo>
                  <a:pt x="150" y="390"/>
                </a:lnTo>
                <a:lnTo>
                  <a:pt x="150" y="390"/>
                </a:lnTo>
                <a:lnTo>
                  <a:pt x="150" y="390"/>
                </a:lnTo>
                <a:lnTo>
                  <a:pt x="150" y="390"/>
                </a:lnTo>
                <a:lnTo>
                  <a:pt x="150" y="390"/>
                </a:lnTo>
                <a:lnTo>
                  <a:pt x="150" y="391"/>
                </a:lnTo>
                <a:lnTo>
                  <a:pt x="151" y="391"/>
                </a:lnTo>
                <a:lnTo>
                  <a:pt x="151" y="391"/>
                </a:lnTo>
                <a:lnTo>
                  <a:pt x="151" y="391"/>
                </a:lnTo>
                <a:lnTo>
                  <a:pt x="151" y="391"/>
                </a:lnTo>
                <a:lnTo>
                  <a:pt x="151" y="391"/>
                </a:lnTo>
                <a:lnTo>
                  <a:pt x="152" y="391"/>
                </a:lnTo>
                <a:lnTo>
                  <a:pt x="152" y="391"/>
                </a:lnTo>
                <a:lnTo>
                  <a:pt x="152" y="391"/>
                </a:lnTo>
                <a:lnTo>
                  <a:pt x="152" y="391"/>
                </a:lnTo>
                <a:lnTo>
                  <a:pt x="152" y="391"/>
                </a:lnTo>
                <a:lnTo>
                  <a:pt x="152" y="391"/>
                </a:lnTo>
                <a:lnTo>
                  <a:pt x="152" y="390"/>
                </a:lnTo>
                <a:lnTo>
                  <a:pt x="153" y="390"/>
                </a:lnTo>
                <a:lnTo>
                  <a:pt x="153" y="390"/>
                </a:lnTo>
                <a:lnTo>
                  <a:pt x="153" y="390"/>
                </a:lnTo>
                <a:lnTo>
                  <a:pt x="153" y="390"/>
                </a:lnTo>
                <a:lnTo>
                  <a:pt x="153" y="390"/>
                </a:lnTo>
                <a:lnTo>
                  <a:pt x="153" y="390"/>
                </a:lnTo>
                <a:lnTo>
                  <a:pt x="153" y="390"/>
                </a:lnTo>
                <a:lnTo>
                  <a:pt x="153" y="391"/>
                </a:lnTo>
                <a:lnTo>
                  <a:pt x="153" y="391"/>
                </a:lnTo>
                <a:lnTo>
                  <a:pt x="154" y="391"/>
                </a:lnTo>
                <a:lnTo>
                  <a:pt x="154" y="390"/>
                </a:lnTo>
                <a:lnTo>
                  <a:pt x="154" y="390"/>
                </a:lnTo>
                <a:lnTo>
                  <a:pt x="154" y="390"/>
                </a:lnTo>
                <a:lnTo>
                  <a:pt x="154" y="390"/>
                </a:lnTo>
                <a:lnTo>
                  <a:pt x="154" y="390"/>
                </a:lnTo>
                <a:lnTo>
                  <a:pt x="154" y="389"/>
                </a:lnTo>
                <a:lnTo>
                  <a:pt x="154" y="389"/>
                </a:lnTo>
                <a:lnTo>
                  <a:pt x="154" y="389"/>
                </a:lnTo>
                <a:lnTo>
                  <a:pt x="153" y="389"/>
                </a:lnTo>
                <a:lnTo>
                  <a:pt x="153" y="389"/>
                </a:lnTo>
                <a:lnTo>
                  <a:pt x="153" y="389"/>
                </a:lnTo>
                <a:lnTo>
                  <a:pt x="153" y="388"/>
                </a:lnTo>
                <a:lnTo>
                  <a:pt x="153" y="388"/>
                </a:lnTo>
                <a:lnTo>
                  <a:pt x="153" y="388"/>
                </a:lnTo>
                <a:lnTo>
                  <a:pt x="153" y="388"/>
                </a:lnTo>
                <a:lnTo>
                  <a:pt x="152" y="388"/>
                </a:lnTo>
                <a:lnTo>
                  <a:pt x="152" y="388"/>
                </a:lnTo>
                <a:lnTo>
                  <a:pt x="152" y="387"/>
                </a:lnTo>
                <a:lnTo>
                  <a:pt x="152" y="387"/>
                </a:lnTo>
                <a:lnTo>
                  <a:pt x="152" y="387"/>
                </a:lnTo>
                <a:lnTo>
                  <a:pt x="152" y="387"/>
                </a:lnTo>
                <a:lnTo>
                  <a:pt x="152" y="387"/>
                </a:lnTo>
                <a:lnTo>
                  <a:pt x="152" y="387"/>
                </a:lnTo>
                <a:lnTo>
                  <a:pt x="152" y="386"/>
                </a:lnTo>
                <a:lnTo>
                  <a:pt x="152" y="386"/>
                </a:lnTo>
                <a:lnTo>
                  <a:pt x="152" y="386"/>
                </a:lnTo>
                <a:lnTo>
                  <a:pt x="152" y="385"/>
                </a:lnTo>
                <a:lnTo>
                  <a:pt x="152" y="385"/>
                </a:lnTo>
                <a:lnTo>
                  <a:pt x="152" y="385"/>
                </a:lnTo>
                <a:lnTo>
                  <a:pt x="152" y="385"/>
                </a:lnTo>
                <a:lnTo>
                  <a:pt x="151" y="385"/>
                </a:lnTo>
                <a:lnTo>
                  <a:pt x="151" y="384"/>
                </a:lnTo>
                <a:lnTo>
                  <a:pt x="151" y="384"/>
                </a:lnTo>
                <a:lnTo>
                  <a:pt x="151" y="384"/>
                </a:lnTo>
                <a:lnTo>
                  <a:pt x="151" y="384"/>
                </a:lnTo>
                <a:lnTo>
                  <a:pt x="151" y="384"/>
                </a:lnTo>
                <a:lnTo>
                  <a:pt x="151" y="384"/>
                </a:lnTo>
                <a:lnTo>
                  <a:pt x="151" y="384"/>
                </a:lnTo>
                <a:lnTo>
                  <a:pt x="150" y="384"/>
                </a:lnTo>
                <a:lnTo>
                  <a:pt x="150" y="384"/>
                </a:lnTo>
                <a:lnTo>
                  <a:pt x="150" y="384"/>
                </a:lnTo>
                <a:lnTo>
                  <a:pt x="150" y="384"/>
                </a:lnTo>
                <a:lnTo>
                  <a:pt x="150" y="384"/>
                </a:lnTo>
                <a:lnTo>
                  <a:pt x="149" y="384"/>
                </a:lnTo>
                <a:lnTo>
                  <a:pt x="149" y="384"/>
                </a:lnTo>
                <a:lnTo>
                  <a:pt x="149" y="384"/>
                </a:lnTo>
                <a:lnTo>
                  <a:pt x="149" y="384"/>
                </a:lnTo>
                <a:lnTo>
                  <a:pt x="149" y="384"/>
                </a:lnTo>
                <a:lnTo>
                  <a:pt x="149" y="383"/>
                </a:lnTo>
                <a:lnTo>
                  <a:pt x="149" y="383"/>
                </a:lnTo>
                <a:lnTo>
                  <a:pt x="149" y="383"/>
                </a:lnTo>
                <a:lnTo>
                  <a:pt x="149" y="383"/>
                </a:lnTo>
                <a:lnTo>
                  <a:pt x="149" y="383"/>
                </a:lnTo>
                <a:lnTo>
                  <a:pt x="149" y="383"/>
                </a:lnTo>
                <a:lnTo>
                  <a:pt x="150" y="383"/>
                </a:lnTo>
                <a:lnTo>
                  <a:pt x="150" y="383"/>
                </a:lnTo>
                <a:lnTo>
                  <a:pt x="150" y="383"/>
                </a:lnTo>
                <a:lnTo>
                  <a:pt x="150" y="383"/>
                </a:lnTo>
                <a:lnTo>
                  <a:pt x="150" y="383"/>
                </a:lnTo>
                <a:lnTo>
                  <a:pt x="150" y="382"/>
                </a:lnTo>
                <a:lnTo>
                  <a:pt x="149" y="382"/>
                </a:lnTo>
                <a:lnTo>
                  <a:pt x="149" y="382"/>
                </a:lnTo>
                <a:lnTo>
                  <a:pt x="149" y="382"/>
                </a:lnTo>
                <a:lnTo>
                  <a:pt x="149" y="382"/>
                </a:lnTo>
                <a:lnTo>
                  <a:pt x="149" y="382"/>
                </a:lnTo>
                <a:lnTo>
                  <a:pt x="148" y="382"/>
                </a:lnTo>
                <a:lnTo>
                  <a:pt x="148" y="382"/>
                </a:lnTo>
                <a:lnTo>
                  <a:pt x="148" y="382"/>
                </a:lnTo>
                <a:lnTo>
                  <a:pt x="148" y="382"/>
                </a:lnTo>
                <a:lnTo>
                  <a:pt x="148" y="382"/>
                </a:lnTo>
                <a:lnTo>
                  <a:pt x="148" y="382"/>
                </a:lnTo>
                <a:lnTo>
                  <a:pt x="148" y="381"/>
                </a:lnTo>
                <a:lnTo>
                  <a:pt x="148" y="381"/>
                </a:lnTo>
                <a:lnTo>
                  <a:pt x="148" y="381"/>
                </a:lnTo>
                <a:lnTo>
                  <a:pt x="148" y="381"/>
                </a:lnTo>
                <a:lnTo>
                  <a:pt x="148" y="381"/>
                </a:lnTo>
                <a:lnTo>
                  <a:pt x="148" y="381"/>
                </a:lnTo>
                <a:lnTo>
                  <a:pt x="148" y="381"/>
                </a:lnTo>
                <a:lnTo>
                  <a:pt x="148" y="381"/>
                </a:lnTo>
                <a:lnTo>
                  <a:pt x="148" y="381"/>
                </a:lnTo>
                <a:lnTo>
                  <a:pt x="148" y="381"/>
                </a:lnTo>
                <a:lnTo>
                  <a:pt x="148" y="381"/>
                </a:lnTo>
                <a:lnTo>
                  <a:pt x="148" y="381"/>
                </a:lnTo>
                <a:lnTo>
                  <a:pt x="148" y="381"/>
                </a:lnTo>
                <a:lnTo>
                  <a:pt x="147" y="381"/>
                </a:lnTo>
                <a:lnTo>
                  <a:pt x="147" y="382"/>
                </a:lnTo>
                <a:lnTo>
                  <a:pt x="147" y="382"/>
                </a:lnTo>
                <a:lnTo>
                  <a:pt x="147" y="382"/>
                </a:lnTo>
                <a:lnTo>
                  <a:pt x="147" y="382"/>
                </a:lnTo>
                <a:lnTo>
                  <a:pt x="147" y="382"/>
                </a:lnTo>
                <a:lnTo>
                  <a:pt x="147" y="382"/>
                </a:lnTo>
                <a:lnTo>
                  <a:pt x="147" y="382"/>
                </a:lnTo>
                <a:lnTo>
                  <a:pt x="146" y="382"/>
                </a:lnTo>
                <a:lnTo>
                  <a:pt x="146" y="382"/>
                </a:lnTo>
                <a:lnTo>
                  <a:pt x="146" y="382"/>
                </a:lnTo>
                <a:lnTo>
                  <a:pt x="146" y="382"/>
                </a:lnTo>
                <a:lnTo>
                  <a:pt x="146" y="382"/>
                </a:lnTo>
                <a:lnTo>
                  <a:pt x="146" y="381"/>
                </a:lnTo>
                <a:lnTo>
                  <a:pt x="146" y="381"/>
                </a:lnTo>
                <a:lnTo>
                  <a:pt x="146" y="381"/>
                </a:lnTo>
                <a:lnTo>
                  <a:pt x="146" y="381"/>
                </a:lnTo>
                <a:lnTo>
                  <a:pt x="145" y="381"/>
                </a:lnTo>
                <a:lnTo>
                  <a:pt x="145" y="381"/>
                </a:lnTo>
                <a:lnTo>
                  <a:pt x="145" y="381"/>
                </a:lnTo>
                <a:lnTo>
                  <a:pt x="145" y="380"/>
                </a:lnTo>
                <a:lnTo>
                  <a:pt x="146" y="380"/>
                </a:lnTo>
                <a:lnTo>
                  <a:pt x="146" y="380"/>
                </a:lnTo>
                <a:lnTo>
                  <a:pt x="146" y="380"/>
                </a:lnTo>
                <a:lnTo>
                  <a:pt x="146" y="380"/>
                </a:lnTo>
                <a:lnTo>
                  <a:pt x="146" y="380"/>
                </a:lnTo>
                <a:lnTo>
                  <a:pt x="146" y="379"/>
                </a:lnTo>
                <a:lnTo>
                  <a:pt x="146" y="379"/>
                </a:lnTo>
                <a:lnTo>
                  <a:pt x="146" y="379"/>
                </a:lnTo>
                <a:lnTo>
                  <a:pt x="146" y="379"/>
                </a:lnTo>
                <a:lnTo>
                  <a:pt x="145" y="379"/>
                </a:lnTo>
                <a:lnTo>
                  <a:pt x="145" y="379"/>
                </a:lnTo>
                <a:lnTo>
                  <a:pt x="145" y="379"/>
                </a:lnTo>
                <a:lnTo>
                  <a:pt x="145" y="379"/>
                </a:lnTo>
                <a:lnTo>
                  <a:pt x="145" y="379"/>
                </a:lnTo>
                <a:lnTo>
                  <a:pt x="145" y="379"/>
                </a:lnTo>
                <a:lnTo>
                  <a:pt x="145" y="379"/>
                </a:lnTo>
                <a:lnTo>
                  <a:pt x="145" y="379"/>
                </a:lnTo>
                <a:lnTo>
                  <a:pt x="144" y="379"/>
                </a:lnTo>
                <a:lnTo>
                  <a:pt x="144" y="379"/>
                </a:lnTo>
                <a:lnTo>
                  <a:pt x="144" y="379"/>
                </a:lnTo>
                <a:lnTo>
                  <a:pt x="144" y="379"/>
                </a:lnTo>
                <a:lnTo>
                  <a:pt x="144" y="379"/>
                </a:lnTo>
                <a:lnTo>
                  <a:pt x="143" y="379"/>
                </a:lnTo>
                <a:lnTo>
                  <a:pt x="143" y="379"/>
                </a:lnTo>
                <a:lnTo>
                  <a:pt x="143" y="379"/>
                </a:lnTo>
                <a:lnTo>
                  <a:pt x="143" y="379"/>
                </a:lnTo>
                <a:lnTo>
                  <a:pt x="143" y="379"/>
                </a:lnTo>
                <a:lnTo>
                  <a:pt x="143" y="379"/>
                </a:lnTo>
                <a:lnTo>
                  <a:pt x="142" y="379"/>
                </a:lnTo>
                <a:lnTo>
                  <a:pt x="142" y="379"/>
                </a:lnTo>
                <a:lnTo>
                  <a:pt x="142" y="379"/>
                </a:lnTo>
                <a:lnTo>
                  <a:pt x="142" y="379"/>
                </a:lnTo>
                <a:lnTo>
                  <a:pt x="142" y="378"/>
                </a:lnTo>
                <a:lnTo>
                  <a:pt x="142" y="378"/>
                </a:lnTo>
                <a:lnTo>
                  <a:pt x="142" y="378"/>
                </a:lnTo>
                <a:lnTo>
                  <a:pt x="142" y="378"/>
                </a:lnTo>
                <a:lnTo>
                  <a:pt x="142" y="378"/>
                </a:lnTo>
                <a:lnTo>
                  <a:pt x="142" y="378"/>
                </a:lnTo>
                <a:lnTo>
                  <a:pt x="142" y="378"/>
                </a:lnTo>
                <a:lnTo>
                  <a:pt x="142" y="378"/>
                </a:lnTo>
                <a:lnTo>
                  <a:pt x="142" y="378"/>
                </a:lnTo>
                <a:lnTo>
                  <a:pt x="142" y="378"/>
                </a:lnTo>
                <a:lnTo>
                  <a:pt x="142" y="378"/>
                </a:lnTo>
                <a:lnTo>
                  <a:pt x="142" y="378"/>
                </a:lnTo>
                <a:lnTo>
                  <a:pt x="142" y="377"/>
                </a:lnTo>
                <a:lnTo>
                  <a:pt x="142" y="377"/>
                </a:lnTo>
                <a:lnTo>
                  <a:pt x="142" y="377"/>
                </a:lnTo>
                <a:lnTo>
                  <a:pt x="142" y="377"/>
                </a:lnTo>
                <a:lnTo>
                  <a:pt x="142" y="377"/>
                </a:lnTo>
                <a:lnTo>
                  <a:pt x="142" y="377"/>
                </a:lnTo>
                <a:lnTo>
                  <a:pt x="142" y="377"/>
                </a:lnTo>
                <a:lnTo>
                  <a:pt x="142" y="377"/>
                </a:lnTo>
                <a:lnTo>
                  <a:pt x="142" y="376"/>
                </a:lnTo>
                <a:lnTo>
                  <a:pt x="142" y="376"/>
                </a:lnTo>
                <a:lnTo>
                  <a:pt x="142" y="376"/>
                </a:lnTo>
                <a:lnTo>
                  <a:pt x="141" y="376"/>
                </a:lnTo>
                <a:lnTo>
                  <a:pt x="141" y="375"/>
                </a:lnTo>
                <a:lnTo>
                  <a:pt x="141" y="375"/>
                </a:lnTo>
                <a:lnTo>
                  <a:pt x="141" y="375"/>
                </a:lnTo>
                <a:lnTo>
                  <a:pt x="142" y="374"/>
                </a:lnTo>
                <a:lnTo>
                  <a:pt x="142" y="374"/>
                </a:lnTo>
                <a:lnTo>
                  <a:pt x="142" y="374"/>
                </a:lnTo>
                <a:lnTo>
                  <a:pt x="142" y="374"/>
                </a:lnTo>
                <a:lnTo>
                  <a:pt x="142" y="374"/>
                </a:lnTo>
                <a:lnTo>
                  <a:pt x="142" y="373"/>
                </a:lnTo>
                <a:lnTo>
                  <a:pt x="142" y="373"/>
                </a:lnTo>
                <a:lnTo>
                  <a:pt x="142" y="373"/>
                </a:lnTo>
                <a:lnTo>
                  <a:pt x="142" y="373"/>
                </a:lnTo>
                <a:lnTo>
                  <a:pt x="142" y="373"/>
                </a:lnTo>
                <a:lnTo>
                  <a:pt x="141" y="373"/>
                </a:lnTo>
                <a:lnTo>
                  <a:pt x="142" y="373"/>
                </a:lnTo>
                <a:lnTo>
                  <a:pt x="142" y="373"/>
                </a:lnTo>
                <a:lnTo>
                  <a:pt x="142" y="372"/>
                </a:lnTo>
                <a:lnTo>
                  <a:pt x="142" y="372"/>
                </a:lnTo>
                <a:lnTo>
                  <a:pt x="142" y="372"/>
                </a:lnTo>
                <a:lnTo>
                  <a:pt x="142" y="371"/>
                </a:lnTo>
                <a:lnTo>
                  <a:pt x="142" y="371"/>
                </a:lnTo>
                <a:lnTo>
                  <a:pt x="142" y="371"/>
                </a:lnTo>
                <a:lnTo>
                  <a:pt x="142" y="371"/>
                </a:lnTo>
                <a:lnTo>
                  <a:pt x="142" y="371"/>
                </a:lnTo>
                <a:lnTo>
                  <a:pt x="142" y="371"/>
                </a:lnTo>
                <a:lnTo>
                  <a:pt x="142" y="371"/>
                </a:lnTo>
                <a:lnTo>
                  <a:pt x="142" y="371"/>
                </a:lnTo>
                <a:lnTo>
                  <a:pt x="142" y="371"/>
                </a:lnTo>
                <a:lnTo>
                  <a:pt x="142" y="371"/>
                </a:lnTo>
                <a:lnTo>
                  <a:pt x="142" y="370"/>
                </a:lnTo>
                <a:lnTo>
                  <a:pt x="142" y="370"/>
                </a:lnTo>
                <a:lnTo>
                  <a:pt x="142" y="370"/>
                </a:lnTo>
                <a:lnTo>
                  <a:pt x="142" y="370"/>
                </a:lnTo>
                <a:lnTo>
                  <a:pt x="142" y="370"/>
                </a:lnTo>
                <a:lnTo>
                  <a:pt x="142" y="369"/>
                </a:lnTo>
                <a:lnTo>
                  <a:pt x="142" y="369"/>
                </a:lnTo>
                <a:lnTo>
                  <a:pt x="142" y="369"/>
                </a:lnTo>
                <a:lnTo>
                  <a:pt x="142" y="369"/>
                </a:lnTo>
                <a:lnTo>
                  <a:pt x="142" y="368"/>
                </a:lnTo>
                <a:lnTo>
                  <a:pt x="142" y="368"/>
                </a:lnTo>
                <a:lnTo>
                  <a:pt x="142" y="368"/>
                </a:lnTo>
                <a:lnTo>
                  <a:pt x="142" y="368"/>
                </a:lnTo>
                <a:lnTo>
                  <a:pt x="143" y="368"/>
                </a:lnTo>
                <a:lnTo>
                  <a:pt x="143" y="368"/>
                </a:lnTo>
                <a:lnTo>
                  <a:pt x="143" y="368"/>
                </a:lnTo>
                <a:lnTo>
                  <a:pt x="143" y="367"/>
                </a:lnTo>
                <a:lnTo>
                  <a:pt x="143" y="367"/>
                </a:lnTo>
                <a:lnTo>
                  <a:pt x="143" y="366"/>
                </a:lnTo>
                <a:lnTo>
                  <a:pt x="143" y="366"/>
                </a:lnTo>
                <a:lnTo>
                  <a:pt x="143" y="366"/>
                </a:lnTo>
                <a:lnTo>
                  <a:pt x="143" y="366"/>
                </a:lnTo>
                <a:lnTo>
                  <a:pt x="143" y="366"/>
                </a:lnTo>
                <a:lnTo>
                  <a:pt x="143" y="366"/>
                </a:lnTo>
                <a:lnTo>
                  <a:pt x="143" y="366"/>
                </a:lnTo>
                <a:lnTo>
                  <a:pt x="143" y="366"/>
                </a:lnTo>
                <a:lnTo>
                  <a:pt x="143" y="365"/>
                </a:lnTo>
                <a:lnTo>
                  <a:pt x="143" y="365"/>
                </a:lnTo>
                <a:lnTo>
                  <a:pt x="143" y="365"/>
                </a:lnTo>
                <a:lnTo>
                  <a:pt x="143" y="365"/>
                </a:lnTo>
                <a:lnTo>
                  <a:pt x="143" y="365"/>
                </a:lnTo>
                <a:lnTo>
                  <a:pt x="143" y="365"/>
                </a:lnTo>
                <a:lnTo>
                  <a:pt x="143" y="365"/>
                </a:lnTo>
                <a:lnTo>
                  <a:pt x="143" y="365"/>
                </a:lnTo>
                <a:lnTo>
                  <a:pt x="143" y="364"/>
                </a:lnTo>
                <a:lnTo>
                  <a:pt x="143" y="364"/>
                </a:lnTo>
                <a:lnTo>
                  <a:pt x="143" y="364"/>
                </a:lnTo>
                <a:lnTo>
                  <a:pt x="143" y="364"/>
                </a:lnTo>
                <a:lnTo>
                  <a:pt x="143" y="364"/>
                </a:lnTo>
                <a:lnTo>
                  <a:pt x="143" y="364"/>
                </a:lnTo>
                <a:lnTo>
                  <a:pt x="143" y="364"/>
                </a:lnTo>
                <a:lnTo>
                  <a:pt x="143" y="363"/>
                </a:lnTo>
                <a:lnTo>
                  <a:pt x="143" y="363"/>
                </a:lnTo>
                <a:lnTo>
                  <a:pt x="143" y="363"/>
                </a:lnTo>
                <a:lnTo>
                  <a:pt x="143" y="363"/>
                </a:lnTo>
                <a:lnTo>
                  <a:pt x="143" y="363"/>
                </a:lnTo>
                <a:lnTo>
                  <a:pt x="143" y="363"/>
                </a:lnTo>
                <a:lnTo>
                  <a:pt x="142" y="362"/>
                </a:lnTo>
                <a:lnTo>
                  <a:pt x="142" y="362"/>
                </a:lnTo>
                <a:lnTo>
                  <a:pt x="142" y="362"/>
                </a:lnTo>
                <a:lnTo>
                  <a:pt x="142" y="362"/>
                </a:lnTo>
                <a:lnTo>
                  <a:pt x="142" y="362"/>
                </a:lnTo>
                <a:lnTo>
                  <a:pt x="142" y="362"/>
                </a:lnTo>
                <a:lnTo>
                  <a:pt x="142" y="362"/>
                </a:lnTo>
                <a:lnTo>
                  <a:pt x="142" y="361"/>
                </a:lnTo>
                <a:lnTo>
                  <a:pt x="142" y="361"/>
                </a:lnTo>
                <a:lnTo>
                  <a:pt x="142" y="361"/>
                </a:lnTo>
                <a:lnTo>
                  <a:pt x="142" y="361"/>
                </a:lnTo>
                <a:lnTo>
                  <a:pt x="142" y="361"/>
                </a:lnTo>
                <a:lnTo>
                  <a:pt x="142" y="361"/>
                </a:lnTo>
                <a:lnTo>
                  <a:pt x="141" y="361"/>
                </a:lnTo>
                <a:lnTo>
                  <a:pt x="141" y="361"/>
                </a:lnTo>
                <a:lnTo>
                  <a:pt x="141" y="361"/>
                </a:lnTo>
                <a:lnTo>
                  <a:pt x="141" y="361"/>
                </a:lnTo>
                <a:lnTo>
                  <a:pt x="141" y="361"/>
                </a:lnTo>
                <a:lnTo>
                  <a:pt x="141" y="361"/>
                </a:lnTo>
                <a:lnTo>
                  <a:pt x="141" y="361"/>
                </a:lnTo>
                <a:lnTo>
                  <a:pt x="141" y="360"/>
                </a:lnTo>
                <a:lnTo>
                  <a:pt x="141" y="360"/>
                </a:lnTo>
                <a:lnTo>
                  <a:pt x="141" y="360"/>
                </a:lnTo>
                <a:lnTo>
                  <a:pt x="141" y="360"/>
                </a:lnTo>
                <a:lnTo>
                  <a:pt x="141" y="360"/>
                </a:lnTo>
                <a:lnTo>
                  <a:pt x="141" y="360"/>
                </a:lnTo>
                <a:lnTo>
                  <a:pt x="141" y="360"/>
                </a:lnTo>
                <a:lnTo>
                  <a:pt x="141" y="360"/>
                </a:lnTo>
                <a:lnTo>
                  <a:pt x="141" y="360"/>
                </a:lnTo>
                <a:lnTo>
                  <a:pt x="141" y="360"/>
                </a:lnTo>
                <a:lnTo>
                  <a:pt x="140" y="360"/>
                </a:lnTo>
                <a:lnTo>
                  <a:pt x="140" y="360"/>
                </a:lnTo>
                <a:lnTo>
                  <a:pt x="140" y="360"/>
                </a:lnTo>
                <a:lnTo>
                  <a:pt x="140" y="360"/>
                </a:lnTo>
                <a:lnTo>
                  <a:pt x="140" y="360"/>
                </a:lnTo>
                <a:lnTo>
                  <a:pt x="140" y="360"/>
                </a:lnTo>
                <a:lnTo>
                  <a:pt x="140" y="359"/>
                </a:lnTo>
                <a:lnTo>
                  <a:pt x="140" y="359"/>
                </a:lnTo>
                <a:lnTo>
                  <a:pt x="140" y="359"/>
                </a:lnTo>
                <a:lnTo>
                  <a:pt x="140" y="359"/>
                </a:lnTo>
                <a:lnTo>
                  <a:pt x="140" y="359"/>
                </a:lnTo>
                <a:lnTo>
                  <a:pt x="139" y="358"/>
                </a:lnTo>
                <a:lnTo>
                  <a:pt x="139" y="358"/>
                </a:lnTo>
                <a:lnTo>
                  <a:pt x="139" y="358"/>
                </a:lnTo>
                <a:lnTo>
                  <a:pt x="139" y="358"/>
                </a:lnTo>
                <a:lnTo>
                  <a:pt x="139" y="358"/>
                </a:lnTo>
                <a:lnTo>
                  <a:pt x="139" y="358"/>
                </a:lnTo>
                <a:lnTo>
                  <a:pt x="139" y="358"/>
                </a:lnTo>
                <a:lnTo>
                  <a:pt x="139" y="358"/>
                </a:lnTo>
                <a:lnTo>
                  <a:pt x="139" y="358"/>
                </a:lnTo>
                <a:lnTo>
                  <a:pt x="139" y="357"/>
                </a:lnTo>
                <a:lnTo>
                  <a:pt x="139" y="357"/>
                </a:lnTo>
                <a:lnTo>
                  <a:pt x="139" y="357"/>
                </a:lnTo>
                <a:lnTo>
                  <a:pt x="139" y="357"/>
                </a:lnTo>
                <a:lnTo>
                  <a:pt x="139" y="357"/>
                </a:lnTo>
                <a:lnTo>
                  <a:pt x="139" y="357"/>
                </a:lnTo>
                <a:lnTo>
                  <a:pt x="139" y="357"/>
                </a:lnTo>
                <a:lnTo>
                  <a:pt x="139" y="357"/>
                </a:lnTo>
                <a:lnTo>
                  <a:pt x="139" y="356"/>
                </a:lnTo>
                <a:lnTo>
                  <a:pt x="139" y="356"/>
                </a:lnTo>
                <a:lnTo>
                  <a:pt x="139" y="356"/>
                </a:lnTo>
                <a:lnTo>
                  <a:pt x="139" y="356"/>
                </a:lnTo>
                <a:lnTo>
                  <a:pt x="139" y="356"/>
                </a:lnTo>
                <a:lnTo>
                  <a:pt x="139" y="356"/>
                </a:lnTo>
                <a:lnTo>
                  <a:pt x="139" y="356"/>
                </a:lnTo>
                <a:lnTo>
                  <a:pt x="139" y="356"/>
                </a:lnTo>
                <a:lnTo>
                  <a:pt x="139" y="356"/>
                </a:lnTo>
                <a:lnTo>
                  <a:pt x="139" y="356"/>
                </a:lnTo>
                <a:lnTo>
                  <a:pt x="139" y="355"/>
                </a:lnTo>
                <a:lnTo>
                  <a:pt x="140" y="355"/>
                </a:lnTo>
                <a:lnTo>
                  <a:pt x="140" y="355"/>
                </a:lnTo>
                <a:lnTo>
                  <a:pt x="140" y="355"/>
                </a:lnTo>
                <a:lnTo>
                  <a:pt x="140" y="355"/>
                </a:lnTo>
                <a:lnTo>
                  <a:pt x="140" y="355"/>
                </a:lnTo>
                <a:lnTo>
                  <a:pt x="140" y="355"/>
                </a:lnTo>
                <a:lnTo>
                  <a:pt x="141" y="355"/>
                </a:lnTo>
                <a:lnTo>
                  <a:pt x="141" y="355"/>
                </a:lnTo>
                <a:lnTo>
                  <a:pt x="141" y="354"/>
                </a:lnTo>
                <a:lnTo>
                  <a:pt x="141" y="354"/>
                </a:lnTo>
                <a:lnTo>
                  <a:pt x="141" y="354"/>
                </a:lnTo>
                <a:lnTo>
                  <a:pt x="141" y="354"/>
                </a:lnTo>
                <a:lnTo>
                  <a:pt x="141" y="354"/>
                </a:lnTo>
                <a:lnTo>
                  <a:pt x="141" y="354"/>
                </a:lnTo>
                <a:lnTo>
                  <a:pt x="141" y="353"/>
                </a:lnTo>
                <a:lnTo>
                  <a:pt x="141" y="353"/>
                </a:lnTo>
                <a:lnTo>
                  <a:pt x="141" y="353"/>
                </a:lnTo>
                <a:lnTo>
                  <a:pt x="141" y="353"/>
                </a:lnTo>
                <a:lnTo>
                  <a:pt x="141" y="353"/>
                </a:lnTo>
                <a:lnTo>
                  <a:pt x="141" y="353"/>
                </a:lnTo>
                <a:lnTo>
                  <a:pt x="141" y="353"/>
                </a:lnTo>
                <a:lnTo>
                  <a:pt x="141" y="353"/>
                </a:lnTo>
                <a:lnTo>
                  <a:pt x="141" y="353"/>
                </a:lnTo>
                <a:lnTo>
                  <a:pt x="141" y="352"/>
                </a:lnTo>
                <a:lnTo>
                  <a:pt x="141" y="352"/>
                </a:lnTo>
                <a:lnTo>
                  <a:pt x="141" y="352"/>
                </a:lnTo>
                <a:lnTo>
                  <a:pt x="141" y="352"/>
                </a:lnTo>
                <a:lnTo>
                  <a:pt x="141" y="352"/>
                </a:lnTo>
                <a:lnTo>
                  <a:pt x="141" y="351"/>
                </a:lnTo>
                <a:lnTo>
                  <a:pt x="141" y="351"/>
                </a:lnTo>
                <a:lnTo>
                  <a:pt x="141" y="351"/>
                </a:lnTo>
                <a:lnTo>
                  <a:pt x="141" y="351"/>
                </a:lnTo>
                <a:lnTo>
                  <a:pt x="141" y="351"/>
                </a:lnTo>
                <a:lnTo>
                  <a:pt x="141" y="350"/>
                </a:lnTo>
                <a:lnTo>
                  <a:pt x="141" y="350"/>
                </a:lnTo>
                <a:lnTo>
                  <a:pt x="141" y="350"/>
                </a:lnTo>
                <a:lnTo>
                  <a:pt x="141" y="350"/>
                </a:lnTo>
                <a:lnTo>
                  <a:pt x="141" y="350"/>
                </a:lnTo>
                <a:lnTo>
                  <a:pt x="142" y="350"/>
                </a:lnTo>
                <a:lnTo>
                  <a:pt x="142" y="350"/>
                </a:lnTo>
                <a:lnTo>
                  <a:pt x="142" y="349"/>
                </a:lnTo>
                <a:lnTo>
                  <a:pt x="142" y="349"/>
                </a:lnTo>
                <a:lnTo>
                  <a:pt x="142" y="349"/>
                </a:lnTo>
                <a:lnTo>
                  <a:pt x="142" y="349"/>
                </a:lnTo>
                <a:lnTo>
                  <a:pt x="142" y="349"/>
                </a:lnTo>
                <a:lnTo>
                  <a:pt x="142" y="349"/>
                </a:lnTo>
                <a:lnTo>
                  <a:pt x="142" y="349"/>
                </a:lnTo>
                <a:lnTo>
                  <a:pt x="142" y="349"/>
                </a:lnTo>
                <a:lnTo>
                  <a:pt x="142" y="348"/>
                </a:lnTo>
                <a:lnTo>
                  <a:pt x="142" y="348"/>
                </a:lnTo>
                <a:lnTo>
                  <a:pt x="142" y="348"/>
                </a:lnTo>
                <a:lnTo>
                  <a:pt x="142" y="348"/>
                </a:lnTo>
                <a:lnTo>
                  <a:pt x="141" y="348"/>
                </a:lnTo>
                <a:lnTo>
                  <a:pt x="141" y="347"/>
                </a:lnTo>
                <a:lnTo>
                  <a:pt x="141" y="347"/>
                </a:lnTo>
                <a:lnTo>
                  <a:pt x="141" y="347"/>
                </a:lnTo>
                <a:lnTo>
                  <a:pt x="141" y="347"/>
                </a:lnTo>
                <a:lnTo>
                  <a:pt x="141" y="347"/>
                </a:lnTo>
                <a:lnTo>
                  <a:pt x="141" y="347"/>
                </a:lnTo>
                <a:lnTo>
                  <a:pt x="141" y="347"/>
                </a:lnTo>
                <a:lnTo>
                  <a:pt x="141" y="347"/>
                </a:lnTo>
                <a:lnTo>
                  <a:pt x="141" y="346"/>
                </a:lnTo>
                <a:lnTo>
                  <a:pt x="141" y="346"/>
                </a:lnTo>
                <a:lnTo>
                  <a:pt x="140" y="346"/>
                </a:lnTo>
                <a:lnTo>
                  <a:pt x="140" y="346"/>
                </a:lnTo>
                <a:lnTo>
                  <a:pt x="140" y="346"/>
                </a:lnTo>
                <a:lnTo>
                  <a:pt x="140" y="346"/>
                </a:lnTo>
                <a:lnTo>
                  <a:pt x="140" y="346"/>
                </a:lnTo>
                <a:lnTo>
                  <a:pt x="140" y="346"/>
                </a:lnTo>
                <a:lnTo>
                  <a:pt x="140" y="346"/>
                </a:lnTo>
                <a:lnTo>
                  <a:pt x="141" y="346"/>
                </a:lnTo>
                <a:lnTo>
                  <a:pt x="141" y="346"/>
                </a:lnTo>
                <a:lnTo>
                  <a:pt x="141" y="345"/>
                </a:lnTo>
                <a:lnTo>
                  <a:pt x="141" y="345"/>
                </a:lnTo>
                <a:lnTo>
                  <a:pt x="141" y="345"/>
                </a:lnTo>
                <a:lnTo>
                  <a:pt x="141" y="345"/>
                </a:lnTo>
                <a:lnTo>
                  <a:pt x="140" y="344"/>
                </a:lnTo>
                <a:lnTo>
                  <a:pt x="140" y="344"/>
                </a:lnTo>
                <a:lnTo>
                  <a:pt x="140" y="344"/>
                </a:lnTo>
                <a:lnTo>
                  <a:pt x="140" y="343"/>
                </a:lnTo>
                <a:lnTo>
                  <a:pt x="140" y="343"/>
                </a:lnTo>
                <a:lnTo>
                  <a:pt x="140" y="343"/>
                </a:lnTo>
                <a:lnTo>
                  <a:pt x="140" y="343"/>
                </a:lnTo>
                <a:lnTo>
                  <a:pt x="140" y="343"/>
                </a:lnTo>
                <a:lnTo>
                  <a:pt x="140" y="343"/>
                </a:lnTo>
                <a:lnTo>
                  <a:pt x="140" y="343"/>
                </a:lnTo>
                <a:lnTo>
                  <a:pt x="140" y="342"/>
                </a:lnTo>
                <a:lnTo>
                  <a:pt x="140" y="342"/>
                </a:lnTo>
                <a:lnTo>
                  <a:pt x="140" y="342"/>
                </a:lnTo>
                <a:lnTo>
                  <a:pt x="139" y="342"/>
                </a:lnTo>
                <a:lnTo>
                  <a:pt x="139" y="342"/>
                </a:lnTo>
                <a:lnTo>
                  <a:pt x="139" y="342"/>
                </a:lnTo>
                <a:lnTo>
                  <a:pt x="139" y="342"/>
                </a:lnTo>
                <a:lnTo>
                  <a:pt x="139" y="342"/>
                </a:lnTo>
                <a:lnTo>
                  <a:pt x="139" y="342"/>
                </a:lnTo>
                <a:lnTo>
                  <a:pt x="139" y="342"/>
                </a:lnTo>
                <a:lnTo>
                  <a:pt x="139" y="342"/>
                </a:lnTo>
                <a:lnTo>
                  <a:pt x="139" y="342"/>
                </a:lnTo>
                <a:lnTo>
                  <a:pt x="139" y="342"/>
                </a:lnTo>
                <a:lnTo>
                  <a:pt x="139" y="341"/>
                </a:lnTo>
                <a:lnTo>
                  <a:pt x="138" y="341"/>
                </a:lnTo>
                <a:lnTo>
                  <a:pt x="138" y="341"/>
                </a:lnTo>
                <a:lnTo>
                  <a:pt x="138" y="341"/>
                </a:lnTo>
                <a:lnTo>
                  <a:pt x="139" y="341"/>
                </a:lnTo>
                <a:lnTo>
                  <a:pt x="139" y="341"/>
                </a:lnTo>
                <a:lnTo>
                  <a:pt x="139" y="341"/>
                </a:lnTo>
                <a:lnTo>
                  <a:pt x="139" y="341"/>
                </a:lnTo>
                <a:lnTo>
                  <a:pt x="139" y="341"/>
                </a:lnTo>
                <a:lnTo>
                  <a:pt x="139" y="341"/>
                </a:lnTo>
                <a:lnTo>
                  <a:pt x="139" y="340"/>
                </a:lnTo>
                <a:lnTo>
                  <a:pt x="139" y="340"/>
                </a:lnTo>
                <a:lnTo>
                  <a:pt x="139" y="340"/>
                </a:lnTo>
                <a:lnTo>
                  <a:pt x="139" y="340"/>
                </a:lnTo>
                <a:lnTo>
                  <a:pt x="139" y="340"/>
                </a:lnTo>
                <a:lnTo>
                  <a:pt x="139" y="339"/>
                </a:lnTo>
                <a:lnTo>
                  <a:pt x="139" y="339"/>
                </a:lnTo>
                <a:lnTo>
                  <a:pt x="138" y="339"/>
                </a:lnTo>
                <a:lnTo>
                  <a:pt x="138" y="339"/>
                </a:lnTo>
                <a:lnTo>
                  <a:pt x="138" y="339"/>
                </a:lnTo>
                <a:lnTo>
                  <a:pt x="138" y="339"/>
                </a:lnTo>
                <a:lnTo>
                  <a:pt x="138" y="339"/>
                </a:lnTo>
                <a:lnTo>
                  <a:pt x="138" y="338"/>
                </a:lnTo>
                <a:lnTo>
                  <a:pt x="138" y="338"/>
                </a:lnTo>
                <a:lnTo>
                  <a:pt x="138" y="338"/>
                </a:lnTo>
                <a:lnTo>
                  <a:pt x="138" y="338"/>
                </a:lnTo>
                <a:lnTo>
                  <a:pt x="138" y="338"/>
                </a:lnTo>
                <a:lnTo>
                  <a:pt x="138" y="338"/>
                </a:lnTo>
                <a:lnTo>
                  <a:pt x="138" y="338"/>
                </a:lnTo>
                <a:lnTo>
                  <a:pt x="138" y="338"/>
                </a:lnTo>
                <a:lnTo>
                  <a:pt x="138" y="338"/>
                </a:lnTo>
                <a:lnTo>
                  <a:pt x="138" y="338"/>
                </a:lnTo>
                <a:lnTo>
                  <a:pt x="138" y="338"/>
                </a:lnTo>
                <a:lnTo>
                  <a:pt x="138" y="338"/>
                </a:lnTo>
                <a:lnTo>
                  <a:pt x="138" y="338"/>
                </a:lnTo>
                <a:lnTo>
                  <a:pt x="138" y="338"/>
                </a:lnTo>
                <a:lnTo>
                  <a:pt x="138" y="337"/>
                </a:lnTo>
                <a:lnTo>
                  <a:pt x="138" y="337"/>
                </a:lnTo>
                <a:lnTo>
                  <a:pt x="138" y="337"/>
                </a:lnTo>
                <a:lnTo>
                  <a:pt x="138" y="337"/>
                </a:lnTo>
                <a:lnTo>
                  <a:pt x="138" y="337"/>
                </a:lnTo>
                <a:lnTo>
                  <a:pt x="138" y="336"/>
                </a:lnTo>
                <a:lnTo>
                  <a:pt x="138" y="336"/>
                </a:lnTo>
                <a:lnTo>
                  <a:pt x="138" y="336"/>
                </a:lnTo>
                <a:lnTo>
                  <a:pt x="138" y="335"/>
                </a:lnTo>
                <a:lnTo>
                  <a:pt x="138" y="335"/>
                </a:lnTo>
                <a:lnTo>
                  <a:pt x="138" y="335"/>
                </a:lnTo>
                <a:lnTo>
                  <a:pt x="138" y="335"/>
                </a:lnTo>
                <a:lnTo>
                  <a:pt x="138" y="335"/>
                </a:lnTo>
                <a:lnTo>
                  <a:pt x="138" y="335"/>
                </a:lnTo>
                <a:lnTo>
                  <a:pt x="138" y="335"/>
                </a:lnTo>
                <a:lnTo>
                  <a:pt x="138" y="335"/>
                </a:lnTo>
                <a:lnTo>
                  <a:pt x="138" y="335"/>
                </a:lnTo>
                <a:lnTo>
                  <a:pt x="138" y="334"/>
                </a:lnTo>
                <a:lnTo>
                  <a:pt x="138" y="334"/>
                </a:lnTo>
                <a:lnTo>
                  <a:pt x="138" y="334"/>
                </a:lnTo>
                <a:lnTo>
                  <a:pt x="139" y="334"/>
                </a:lnTo>
                <a:lnTo>
                  <a:pt x="139" y="334"/>
                </a:lnTo>
                <a:lnTo>
                  <a:pt x="139" y="334"/>
                </a:lnTo>
                <a:lnTo>
                  <a:pt x="139" y="334"/>
                </a:lnTo>
                <a:lnTo>
                  <a:pt x="139" y="333"/>
                </a:lnTo>
                <a:lnTo>
                  <a:pt x="139" y="333"/>
                </a:lnTo>
                <a:lnTo>
                  <a:pt x="139" y="333"/>
                </a:lnTo>
                <a:lnTo>
                  <a:pt x="139" y="333"/>
                </a:lnTo>
                <a:lnTo>
                  <a:pt x="139" y="333"/>
                </a:lnTo>
                <a:lnTo>
                  <a:pt x="139" y="333"/>
                </a:lnTo>
                <a:lnTo>
                  <a:pt x="139" y="333"/>
                </a:lnTo>
                <a:lnTo>
                  <a:pt x="139" y="332"/>
                </a:lnTo>
                <a:lnTo>
                  <a:pt x="139" y="332"/>
                </a:lnTo>
                <a:lnTo>
                  <a:pt x="140" y="332"/>
                </a:lnTo>
                <a:lnTo>
                  <a:pt x="140" y="332"/>
                </a:lnTo>
                <a:lnTo>
                  <a:pt x="140" y="332"/>
                </a:lnTo>
                <a:lnTo>
                  <a:pt x="140" y="331"/>
                </a:lnTo>
                <a:lnTo>
                  <a:pt x="140" y="331"/>
                </a:lnTo>
                <a:lnTo>
                  <a:pt x="140" y="331"/>
                </a:lnTo>
                <a:lnTo>
                  <a:pt x="140" y="331"/>
                </a:lnTo>
                <a:lnTo>
                  <a:pt x="140" y="331"/>
                </a:lnTo>
                <a:lnTo>
                  <a:pt x="140" y="331"/>
                </a:lnTo>
                <a:lnTo>
                  <a:pt x="140" y="331"/>
                </a:lnTo>
                <a:lnTo>
                  <a:pt x="140" y="331"/>
                </a:lnTo>
                <a:lnTo>
                  <a:pt x="140" y="331"/>
                </a:lnTo>
                <a:lnTo>
                  <a:pt x="140" y="330"/>
                </a:lnTo>
                <a:lnTo>
                  <a:pt x="140" y="330"/>
                </a:lnTo>
                <a:lnTo>
                  <a:pt x="141" y="330"/>
                </a:lnTo>
                <a:lnTo>
                  <a:pt x="141" y="330"/>
                </a:lnTo>
                <a:lnTo>
                  <a:pt x="141" y="330"/>
                </a:lnTo>
                <a:lnTo>
                  <a:pt x="141" y="330"/>
                </a:lnTo>
                <a:lnTo>
                  <a:pt x="141" y="330"/>
                </a:lnTo>
                <a:lnTo>
                  <a:pt x="141" y="330"/>
                </a:lnTo>
                <a:lnTo>
                  <a:pt x="141" y="330"/>
                </a:lnTo>
                <a:lnTo>
                  <a:pt x="141" y="330"/>
                </a:lnTo>
                <a:lnTo>
                  <a:pt x="141" y="330"/>
                </a:lnTo>
                <a:lnTo>
                  <a:pt x="141" y="330"/>
                </a:lnTo>
                <a:lnTo>
                  <a:pt x="141" y="330"/>
                </a:lnTo>
                <a:lnTo>
                  <a:pt x="142" y="330"/>
                </a:lnTo>
                <a:lnTo>
                  <a:pt x="142" y="329"/>
                </a:lnTo>
                <a:lnTo>
                  <a:pt x="142" y="329"/>
                </a:lnTo>
                <a:lnTo>
                  <a:pt x="142" y="329"/>
                </a:lnTo>
                <a:lnTo>
                  <a:pt x="142" y="329"/>
                </a:lnTo>
                <a:lnTo>
                  <a:pt x="142" y="329"/>
                </a:lnTo>
                <a:lnTo>
                  <a:pt x="142" y="329"/>
                </a:lnTo>
                <a:lnTo>
                  <a:pt x="142" y="329"/>
                </a:lnTo>
                <a:lnTo>
                  <a:pt x="142" y="329"/>
                </a:lnTo>
                <a:lnTo>
                  <a:pt x="142" y="328"/>
                </a:lnTo>
                <a:lnTo>
                  <a:pt x="142" y="328"/>
                </a:lnTo>
                <a:lnTo>
                  <a:pt x="142" y="328"/>
                </a:lnTo>
                <a:lnTo>
                  <a:pt x="142" y="328"/>
                </a:lnTo>
                <a:lnTo>
                  <a:pt x="142" y="327"/>
                </a:lnTo>
                <a:lnTo>
                  <a:pt x="142" y="327"/>
                </a:lnTo>
                <a:lnTo>
                  <a:pt x="142" y="327"/>
                </a:lnTo>
                <a:lnTo>
                  <a:pt x="142" y="327"/>
                </a:lnTo>
                <a:lnTo>
                  <a:pt x="142" y="327"/>
                </a:lnTo>
                <a:lnTo>
                  <a:pt x="142" y="327"/>
                </a:lnTo>
                <a:lnTo>
                  <a:pt x="142" y="327"/>
                </a:lnTo>
                <a:lnTo>
                  <a:pt x="142" y="327"/>
                </a:lnTo>
                <a:lnTo>
                  <a:pt x="142" y="327"/>
                </a:lnTo>
                <a:lnTo>
                  <a:pt x="142" y="326"/>
                </a:lnTo>
                <a:lnTo>
                  <a:pt x="142" y="326"/>
                </a:lnTo>
                <a:lnTo>
                  <a:pt x="142" y="326"/>
                </a:lnTo>
                <a:lnTo>
                  <a:pt x="142" y="326"/>
                </a:lnTo>
                <a:lnTo>
                  <a:pt x="142" y="326"/>
                </a:lnTo>
                <a:lnTo>
                  <a:pt x="142" y="326"/>
                </a:lnTo>
                <a:lnTo>
                  <a:pt x="142" y="326"/>
                </a:lnTo>
                <a:lnTo>
                  <a:pt x="142" y="326"/>
                </a:lnTo>
                <a:lnTo>
                  <a:pt x="142" y="326"/>
                </a:lnTo>
                <a:lnTo>
                  <a:pt x="143" y="325"/>
                </a:lnTo>
                <a:lnTo>
                  <a:pt x="143" y="325"/>
                </a:lnTo>
                <a:lnTo>
                  <a:pt x="143" y="325"/>
                </a:lnTo>
                <a:lnTo>
                  <a:pt x="143" y="325"/>
                </a:lnTo>
                <a:lnTo>
                  <a:pt x="143" y="325"/>
                </a:lnTo>
                <a:lnTo>
                  <a:pt x="143" y="325"/>
                </a:lnTo>
                <a:lnTo>
                  <a:pt x="143" y="324"/>
                </a:lnTo>
                <a:lnTo>
                  <a:pt x="143" y="324"/>
                </a:lnTo>
                <a:lnTo>
                  <a:pt x="143" y="324"/>
                </a:lnTo>
                <a:lnTo>
                  <a:pt x="143" y="324"/>
                </a:lnTo>
                <a:lnTo>
                  <a:pt x="143" y="324"/>
                </a:lnTo>
                <a:lnTo>
                  <a:pt x="143" y="324"/>
                </a:lnTo>
                <a:lnTo>
                  <a:pt x="143" y="324"/>
                </a:lnTo>
                <a:lnTo>
                  <a:pt x="143" y="323"/>
                </a:lnTo>
                <a:lnTo>
                  <a:pt x="143" y="323"/>
                </a:lnTo>
                <a:lnTo>
                  <a:pt x="143" y="323"/>
                </a:lnTo>
                <a:lnTo>
                  <a:pt x="143" y="323"/>
                </a:lnTo>
                <a:lnTo>
                  <a:pt x="143" y="323"/>
                </a:lnTo>
                <a:lnTo>
                  <a:pt x="143" y="323"/>
                </a:lnTo>
                <a:lnTo>
                  <a:pt x="143" y="323"/>
                </a:lnTo>
                <a:lnTo>
                  <a:pt x="143" y="323"/>
                </a:lnTo>
                <a:lnTo>
                  <a:pt x="142" y="322"/>
                </a:lnTo>
                <a:lnTo>
                  <a:pt x="143" y="322"/>
                </a:lnTo>
                <a:lnTo>
                  <a:pt x="143" y="322"/>
                </a:lnTo>
                <a:lnTo>
                  <a:pt x="143" y="322"/>
                </a:lnTo>
                <a:lnTo>
                  <a:pt x="143" y="322"/>
                </a:lnTo>
                <a:lnTo>
                  <a:pt x="143" y="322"/>
                </a:lnTo>
                <a:lnTo>
                  <a:pt x="143" y="322"/>
                </a:lnTo>
                <a:lnTo>
                  <a:pt x="143" y="322"/>
                </a:lnTo>
                <a:lnTo>
                  <a:pt x="143" y="322"/>
                </a:lnTo>
                <a:lnTo>
                  <a:pt x="143" y="321"/>
                </a:lnTo>
                <a:lnTo>
                  <a:pt x="144" y="321"/>
                </a:lnTo>
                <a:lnTo>
                  <a:pt x="144" y="321"/>
                </a:lnTo>
                <a:lnTo>
                  <a:pt x="144" y="321"/>
                </a:lnTo>
                <a:lnTo>
                  <a:pt x="144" y="321"/>
                </a:lnTo>
                <a:lnTo>
                  <a:pt x="144" y="321"/>
                </a:lnTo>
                <a:lnTo>
                  <a:pt x="144" y="321"/>
                </a:lnTo>
                <a:lnTo>
                  <a:pt x="144" y="321"/>
                </a:lnTo>
                <a:lnTo>
                  <a:pt x="143" y="320"/>
                </a:lnTo>
                <a:lnTo>
                  <a:pt x="143" y="320"/>
                </a:lnTo>
                <a:lnTo>
                  <a:pt x="143" y="320"/>
                </a:lnTo>
                <a:lnTo>
                  <a:pt x="143" y="320"/>
                </a:lnTo>
                <a:lnTo>
                  <a:pt x="143" y="320"/>
                </a:lnTo>
                <a:lnTo>
                  <a:pt x="143" y="320"/>
                </a:lnTo>
                <a:lnTo>
                  <a:pt x="143" y="320"/>
                </a:lnTo>
                <a:lnTo>
                  <a:pt x="144" y="320"/>
                </a:lnTo>
                <a:lnTo>
                  <a:pt x="144" y="320"/>
                </a:lnTo>
                <a:lnTo>
                  <a:pt x="144" y="320"/>
                </a:lnTo>
                <a:lnTo>
                  <a:pt x="144" y="320"/>
                </a:lnTo>
                <a:lnTo>
                  <a:pt x="144" y="320"/>
                </a:lnTo>
                <a:lnTo>
                  <a:pt x="144" y="320"/>
                </a:lnTo>
                <a:lnTo>
                  <a:pt x="144" y="319"/>
                </a:lnTo>
                <a:lnTo>
                  <a:pt x="144" y="319"/>
                </a:lnTo>
                <a:lnTo>
                  <a:pt x="144" y="319"/>
                </a:lnTo>
                <a:lnTo>
                  <a:pt x="144" y="319"/>
                </a:lnTo>
                <a:lnTo>
                  <a:pt x="144" y="319"/>
                </a:lnTo>
                <a:lnTo>
                  <a:pt x="144" y="319"/>
                </a:lnTo>
                <a:lnTo>
                  <a:pt x="144" y="319"/>
                </a:lnTo>
                <a:lnTo>
                  <a:pt x="145" y="319"/>
                </a:lnTo>
                <a:lnTo>
                  <a:pt x="145" y="319"/>
                </a:lnTo>
                <a:lnTo>
                  <a:pt x="145" y="319"/>
                </a:lnTo>
                <a:lnTo>
                  <a:pt x="145" y="319"/>
                </a:lnTo>
                <a:lnTo>
                  <a:pt x="145" y="319"/>
                </a:lnTo>
                <a:lnTo>
                  <a:pt x="145" y="319"/>
                </a:lnTo>
                <a:lnTo>
                  <a:pt x="145" y="319"/>
                </a:lnTo>
                <a:lnTo>
                  <a:pt x="146" y="319"/>
                </a:lnTo>
                <a:lnTo>
                  <a:pt x="146" y="319"/>
                </a:lnTo>
                <a:lnTo>
                  <a:pt x="146" y="319"/>
                </a:lnTo>
                <a:lnTo>
                  <a:pt x="146" y="319"/>
                </a:lnTo>
                <a:lnTo>
                  <a:pt x="146" y="319"/>
                </a:lnTo>
                <a:lnTo>
                  <a:pt x="146" y="319"/>
                </a:lnTo>
                <a:lnTo>
                  <a:pt x="146" y="319"/>
                </a:lnTo>
                <a:lnTo>
                  <a:pt x="147" y="319"/>
                </a:lnTo>
                <a:lnTo>
                  <a:pt x="147" y="319"/>
                </a:lnTo>
                <a:lnTo>
                  <a:pt x="147" y="319"/>
                </a:lnTo>
                <a:lnTo>
                  <a:pt x="147" y="319"/>
                </a:lnTo>
                <a:lnTo>
                  <a:pt x="147" y="319"/>
                </a:lnTo>
                <a:lnTo>
                  <a:pt x="147" y="318"/>
                </a:lnTo>
                <a:lnTo>
                  <a:pt x="147" y="318"/>
                </a:lnTo>
                <a:lnTo>
                  <a:pt x="147" y="318"/>
                </a:lnTo>
                <a:lnTo>
                  <a:pt x="147" y="318"/>
                </a:lnTo>
                <a:lnTo>
                  <a:pt x="147" y="318"/>
                </a:lnTo>
                <a:lnTo>
                  <a:pt x="147" y="318"/>
                </a:lnTo>
                <a:lnTo>
                  <a:pt x="147" y="318"/>
                </a:lnTo>
                <a:lnTo>
                  <a:pt x="148" y="318"/>
                </a:lnTo>
                <a:lnTo>
                  <a:pt x="148" y="318"/>
                </a:lnTo>
                <a:lnTo>
                  <a:pt x="148" y="318"/>
                </a:lnTo>
                <a:lnTo>
                  <a:pt x="148" y="318"/>
                </a:lnTo>
                <a:lnTo>
                  <a:pt x="148" y="318"/>
                </a:lnTo>
                <a:lnTo>
                  <a:pt x="148" y="317"/>
                </a:lnTo>
                <a:lnTo>
                  <a:pt x="148" y="317"/>
                </a:lnTo>
                <a:lnTo>
                  <a:pt x="148" y="317"/>
                </a:lnTo>
                <a:lnTo>
                  <a:pt x="148" y="317"/>
                </a:lnTo>
                <a:lnTo>
                  <a:pt x="148" y="317"/>
                </a:lnTo>
                <a:lnTo>
                  <a:pt x="148" y="317"/>
                </a:lnTo>
                <a:lnTo>
                  <a:pt x="148" y="317"/>
                </a:lnTo>
                <a:lnTo>
                  <a:pt x="148" y="317"/>
                </a:lnTo>
                <a:lnTo>
                  <a:pt x="148" y="316"/>
                </a:lnTo>
                <a:lnTo>
                  <a:pt x="148" y="316"/>
                </a:lnTo>
                <a:lnTo>
                  <a:pt x="148" y="316"/>
                </a:lnTo>
                <a:lnTo>
                  <a:pt x="148" y="316"/>
                </a:lnTo>
                <a:lnTo>
                  <a:pt x="148" y="316"/>
                </a:lnTo>
                <a:lnTo>
                  <a:pt x="148" y="315"/>
                </a:lnTo>
                <a:lnTo>
                  <a:pt x="148" y="315"/>
                </a:lnTo>
                <a:lnTo>
                  <a:pt x="148" y="314"/>
                </a:lnTo>
                <a:lnTo>
                  <a:pt x="148" y="314"/>
                </a:lnTo>
                <a:lnTo>
                  <a:pt x="148" y="314"/>
                </a:lnTo>
                <a:lnTo>
                  <a:pt x="148" y="314"/>
                </a:lnTo>
                <a:lnTo>
                  <a:pt x="148" y="313"/>
                </a:lnTo>
                <a:lnTo>
                  <a:pt x="148" y="313"/>
                </a:lnTo>
                <a:lnTo>
                  <a:pt x="149" y="313"/>
                </a:lnTo>
                <a:lnTo>
                  <a:pt x="149" y="313"/>
                </a:lnTo>
                <a:lnTo>
                  <a:pt x="149" y="312"/>
                </a:lnTo>
                <a:lnTo>
                  <a:pt x="149" y="312"/>
                </a:lnTo>
                <a:lnTo>
                  <a:pt x="149" y="312"/>
                </a:lnTo>
                <a:lnTo>
                  <a:pt x="149" y="312"/>
                </a:lnTo>
                <a:lnTo>
                  <a:pt x="148" y="312"/>
                </a:lnTo>
                <a:lnTo>
                  <a:pt x="148" y="312"/>
                </a:lnTo>
                <a:lnTo>
                  <a:pt x="148" y="311"/>
                </a:lnTo>
                <a:lnTo>
                  <a:pt x="148" y="311"/>
                </a:lnTo>
                <a:lnTo>
                  <a:pt x="148" y="311"/>
                </a:lnTo>
                <a:lnTo>
                  <a:pt x="148" y="311"/>
                </a:lnTo>
                <a:lnTo>
                  <a:pt x="148" y="310"/>
                </a:lnTo>
                <a:lnTo>
                  <a:pt x="148" y="310"/>
                </a:lnTo>
                <a:lnTo>
                  <a:pt x="148" y="310"/>
                </a:lnTo>
                <a:lnTo>
                  <a:pt x="148" y="310"/>
                </a:lnTo>
                <a:lnTo>
                  <a:pt x="148" y="309"/>
                </a:lnTo>
                <a:lnTo>
                  <a:pt x="148" y="309"/>
                </a:lnTo>
                <a:lnTo>
                  <a:pt x="148" y="309"/>
                </a:lnTo>
                <a:lnTo>
                  <a:pt x="148" y="309"/>
                </a:lnTo>
                <a:lnTo>
                  <a:pt x="147" y="309"/>
                </a:lnTo>
                <a:lnTo>
                  <a:pt x="147" y="309"/>
                </a:lnTo>
                <a:lnTo>
                  <a:pt x="147" y="309"/>
                </a:lnTo>
                <a:lnTo>
                  <a:pt x="147" y="308"/>
                </a:lnTo>
                <a:lnTo>
                  <a:pt x="147" y="308"/>
                </a:lnTo>
                <a:lnTo>
                  <a:pt x="147" y="308"/>
                </a:lnTo>
                <a:lnTo>
                  <a:pt x="147" y="308"/>
                </a:lnTo>
                <a:lnTo>
                  <a:pt x="147" y="308"/>
                </a:lnTo>
                <a:lnTo>
                  <a:pt x="147" y="308"/>
                </a:lnTo>
                <a:lnTo>
                  <a:pt x="147" y="308"/>
                </a:lnTo>
                <a:lnTo>
                  <a:pt x="147" y="308"/>
                </a:lnTo>
                <a:lnTo>
                  <a:pt x="146" y="308"/>
                </a:lnTo>
                <a:lnTo>
                  <a:pt x="146" y="308"/>
                </a:lnTo>
                <a:lnTo>
                  <a:pt x="146" y="308"/>
                </a:lnTo>
                <a:lnTo>
                  <a:pt x="146" y="308"/>
                </a:lnTo>
                <a:lnTo>
                  <a:pt x="147" y="308"/>
                </a:lnTo>
                <a:lnTo>
                  <a:pt x="147" y="308"/>
                </a:lnTo>
                <a:lnTo>
                  <a:pt x="146" y="308"/>
                </a:lnTo>
                <a:lnTo>
                  <a:pt x="147" y="308"/>
                </a:lnTo>
                <a:lnTo>
                  <a:pt x="146" y="307"/>
                </a:lnTo>
                <a:lnTo>
                  <a:pt x="146" y="307"/>
                </a:lnTo>
                <a:lnTo>
                  <a:pt x="146" y="307"/>
                </a:lnTo>
                <a:lnTo>
                  <a:pt x="145" y="306"/>
                </a:lnTo>
                <a:lnTo>
                  <a:pt x="145" y="306"/>
                </a:lnTo>
                <a:lnTo>
                  <a:pt x="145" y="306"/>
                </a:lnTo>
                <a:lnTo>
                  <a:pt x="145" y="306"/>
                </a:lnTo>
                <a:lnTo>
                  <a:pt x="145" y="306"/>
                </a:lnTo>
                <a:lnTo>
                  <a:pt x="145" y="306"/>
                </a:lnTo>
                <a:lnTo>
                  <a:pt x="145" y="305"/>
                </a:lnTo>
                <a:lnTo>
                  <a:pt x="145" y="305"/>
                </a:lnTo>
                <a:lnTo>
                  <a:pt x="145" y="305"/>
                </a:lnTo>
                <a:lnTo>
                  <a:pt x="145" y="305"/>
                </a:lnTo>
                <a:lnTo>
                  <a:pt x="145" y="305"/>
                </a:lnTo>
                <a:lnTo>
                  <a:pt x="145" y="305"/>
                </a:lnTo>
                <a:lnTo>
                  <a:pt x="145" y="305"/>
                </a:lnTo>
                <a:lnTo>
                  <a:pt x="145" y="305"/>
                </a:lnTo>
                <a:lnTo>
                  <a:pt x="145" y="304"/>
                </a:lnTo>
                <a:lnTo>
                  <a:pt x="145" y="304"/>
                </a:lnTo>
                <a:lnTo>
                  <a:pt x="145" y="304"/>
                </a:lnTo>
                <a:lnTo>
                  <a:pt x="145" y="304"/>
                </a:lnTo>
                <a:lnTo>
                  <a:pt x="145" y="304"/>
                </a:lnTo>
                <a:lnTo>
                  <a:pt x="145" y="304"/>
                </a:lnTo>
                <a:lnTo>
                  <a:pt x="145" y="304"/>
                </a:lnTo>
                <a:lnTo>
                  <a:pt x="144" y="304"/>
                </a:lnTo>
                <a:lnTo>
                  <a:pt x="144" y="304"/>
                </a:lnTo>
                <a:lnTo>
                  <a:pt x="144" y="303"/>
                </a:lnTo>
                <a:lnTo>
                  <a:pt x="144" y="303"/>
                </a:lnTo>
                <a:lnTo>
                  <a:pt x="144" y="303"/>
                </a:lnTo>
                <a:lnTo>
                  <a:pt x="144" y="303"/>
                </a:lnTo>
                <a:lnTo>
                  <a:pt x="144" y="303"/>
                </a:lnTo>
                <a:lnTo>
                  <a:pt x="143" y="303"/>
                </a:lnTo>
                <a:lnTo>
                  <a:pt x="144" y="303"/>
                </a:lnTo>
                <a:lnTo>
                  <a:pt x="143" y="303"/>
                </a:lnTo>
                <a:lnTo>
                  <a:pt x="143" y="303"/>
                </a:lnTo>
                <a:lnTo>
                  <a:pt x="143" y="304"/>
                </a:lnTo>
                <a:lnTo>
                  <a:pt x="142" y="304"/>
                </a:lnTo>
                <a:lnTo>
                  <a:pt x="142" y="304"/>
                </a:lnTo>
                <a:lnTo>
                  <a:pt x="142" y="303"/>
                </a:lnTo>
                <a:lnTo>
                  <a:pt x="142" y="303"/>
                </a:lnTo>
                <a:lnTo>
                  <a:pt x="142" y="303"/>
                </a:lnTo>
                <a:lnTo>
                  <a:pt x="142" y="303"/>
                </a:lnTo>
                <a:lnTo>
                  <a:pt x="142" y="303"/>
                </a:lnTo>
                <a:lnTo>
                  <a:pt x="142" y="303"/>
                </a:lnTo>
                <a:lnTo>
                  <a:pt x="142" y="302"/>
                </a:lnTo>
                <a:lnTo>
                  <a:pt x="142" y="302"/>
                </a:lnTo>
                <a:lnTo>
                  <a:pt x="142" y="302"/>
                </a:lnTo>
                <a:lnTo>
                  <a:pt x="142" y="302"/>
                </a:lnTo>
                <a:lnTo>
                  <a:pt x="142" y="302"/>
                </a:lnTo>
                <a:lnTo>
                  <a:pt x="142" y="302"/>
                </a:lnTo>
                <a:lnTo>
                  <a:pt x="142" y="303"/>
                </a:lnTo>
                <a:lnTo>
                  <a:pt x="142" y="303"/>
                </a:lnTo>
                <a:lnTo>
                  <a:pt x="142" y="303"/>
                </a:lnTo>
                <a:lnTo>
                  <a:pt x="142" y="302"/>
                </a:lnTo>
                <a:lnTo>
                  <a:pt x="142" y="302"/>
                </a:lnTo>
                <a:lnTo>
                  <a:pt x="142" y="302"/>
                </a:lnTo>
                <a:lnTo>
                  <a:pt x="142" y="302"/>
                </a:lnTo>
                <a:lnTo>
                  <a:pt x="142" y="302"/>
                </a:lnTo>
                <a:lnTo>
                  <a:pt x="141" y="302"/>
                </a:lnTo>
                <a:lnTo>
                  <a:pt x="141" y="302"/>
                </a:lnTo>
                <a:lnTo>
                  <a:pt x="141" y="302"/>
                </a:lnTo>
                <a:lnTo>
                  <a:pt x="141" y="302"/>
                </a:lnTo>
                <a:lnTo>
                  <a:pt x="141" y="302"/>
                </a:lnTo>
                <a:lnTo>
                  <a:pt x="141" y="301"/>
                </a:lnTo>
                <a:lnTo>
                  <a:pt x="141" y="301"/>
                </a:lnTo>
                <a:lnTo>
                  <a:pt x="142" y="301"/>
                </a:lnTo>
                <a:lnTo>
                  <a:pt x="142" y="301"/>
                </a:lnTo>
                <a:lnTo>
                  <a:pt x="142" y="301"/>
                </a:lnTo>
                <a:lnTo>
                  <a:pt x="142" y="301"/>
                </a:lnTo>
                <a:lnTo>
                  <a:pt x="142" y="301"/>
                </a:lnTo>
                <a:lnTo>
                  <a:pt x="142" y="300"/>
                </a:lnTo>
                <a:lnTo>
                  <a:pt x="142" y="300"/>
                </a:lnTo>
                <a:lnTo>
                  <a:pt x="142" y="300"/>
                </a:lnTo>
                <a:lnTo>
                  <a:pt x="142" y="300"/>
                </a:lnTo>
                <a:lnTo>
                  <a:pt x="142" y="300"/>
                </a:lnTo>
                <a:lnTo>
                  <a:pt x="142" y="300"/>
                </a:lnTo>
                <a:lnTo>
                  <a:pt x="142" y="300"/>
                </a:lnTo>
                <a:lnTo>
                  <a:pt x="142" y="300"/>
                </a:lnTo>
                <a:lnTo>
                  <a:pt x="142" y="300"/>
                </a:lnTo>
                <a:lnTo>
                  <a:pt x="142" y="300"/>
                </a:lnTo>
                <a:lnTo>
                  <a:pt x="142" y="300"/>
                </a:lnTo>
                <a:lnTo>
                  <a:pt x="142" y="300"/>
                </a:lnTo>
                <a:lnTo>
                  <a:pt x="143" y="300"/>
                </a:lnTo>
                <a:lnTo>
                  <a:pt x="143" y="300"/>
                </a:lnTo>
                <a:lnTo>
                  <a:pt x="143" y="300"/>
                </a:lnTo>
                <a:lnTo>
                  <a:pt x="143" y="300"/>
                </a:lnTo>
                <a:lnTo>
                  <a:pt x="143" y="299"/>
                </a:lnTo>
                <a:lnTo>
                  <a:pt x="142" y="299"/>
                </a:lnTo>
                <a:lnTo>
                  <a:pt x="142" y="299"/>
                </a:lnTo>
                <a:lnTo>
                  <a:pt x="142" y="299"/>
                </a:lnTo>
                <a:lnTo>
                  <a:pt x="142" y="299"/>
                </a:lnTo>
                <a:lnTo>
                  <a:pt x="142" y="299"/>
                </a:lnTo>
                <a:lnTo>
                  <a:pt x="142" y="299"/>
                </a:lnTo>
                <a:lnTo>
                  <a:pt x="142" y="298"/>
                </a:lnTo>
                <a:lnTo>
                  <a:pt x="142" y="298"/>
                </a:lnTo>
                <a:lnTo>
                  <a:pt x="142" y="298"/>
                </a:lnTo>
                <a:lnTo>
                  <a:pt x="142" y="298"/>
                </a:lnTo>
                <a:lnTo>
                  <a:pt x="142" y="298"/>
                </a:lnTo>
                <a:lnTo>
                  <a:pt x="142" y="298"/>
                </a:lnTo>
                <a:lnTo>
                  <a:pt x="142" y="298"/>
                </a:lnTo>
                <a:lnTo>
                  <a:pt x="142" y="298"/>
                </a:lnTo>
                <a:lnTo>
                  <a:pt x="142" y="298"/>
                </a:lnTo>
                <a:lnTo>
                  <a:pt x="142" y="298"/>
                </a:lnTo>
                <a:lnTo>
                  <a:pt x="142" y="298"/>
                </a:lnTo>
                <a:lnTo>
                  <a:pt x="142" y="298"/>
                </a:lnTo>
                <a:lnTo>
                  <a:pt x="142" y="297"/>
                </a:lnTo>
                <a:lnTo>
                  <a:pt x="142" y="297"/>
                </a:lnTo>
                <a:lnTo>
                  <a:pt x="142" y="297"/>
                </a:lnTo>
                <a:lnTo>
                  <a:pt x="142" y="297"/>
                </a:lnTo>
                <a:lnTo>
                  <a:pt x="142" y="297"/>
                </a:lnTo>
                <a:lnTo>
                  <a:pt x="142" y="297"/>
                </a:lnTo>
                <a:lnTo>
                  <a:pt x="142" y="296"/>
                </a:lnTo>
                <a:lnTo>
                  <a:pt x="142" y="296"/>
                </a:lnTo>
                <a:lnTo>
                  <a:pt x="142" y="296"/>
                </a:lnTo>
                <a:lnTo>
                  <a:pt x="142" y="296"/>
                </a:lnTo>
                <a:lnTo>
                  <a:pt x="142" y="296"/>
                </a:lnTo>
                <a:lnTo>
                  <a:pt x="142" y="296"/>
                </a:lnTo>
                <a:lnTo>
                  <a:pt x="143" y="296"/>
                </a:lnTo>
                <a:lnTo>
                  <a:pt x="143" y="296"/>
                </a:lnTo>
                <a:lnTo>
                  <a:pt x="143" y="296"/>
                </a:lnTo>
                <a:lnTo>
                  <a:pt x="143" y="295"/>
                </a:lnTo>
                <a:lnTo>
                  <a:pt x="143" y="295"/>
                </a:lnTo>
                <a:lnTo>
                  <a:pt x="143" y="295"/>
                </a:lnTo>
                <a:lnTo>
                  <a:pt x="143" y="295"/>
                </a:lnTo>
                <a:lnTo>
                  <a:pt x="143" y="295"/>
                </a:lnTo>
                <a:lnTo>
                  <a:pt x="143" y="295"/>
                </a:lnTo>
                <a:lnTo>
                  <a:pt x="143" y="295"/>
                </a:lnTo>
                <a:lnTo>
                  <a:pt x="143" y="295"/>
                </a:lnTo>
                <a:lnTo>
                  <a:pt x="143" y="295"/>
                </a:lnTo>
                <a:lnTo>
                  <a:pt x="143" y="295"/>
                </a:lnTo>
                <a:lnTo>
                  <a:pt x="144" y="295"/>
                </a:lnTo>
                <a:lnTo>
                  <a:pt x="144" y="295"/>
                </a:lnTo>
                <a:lnTo>
                  <a:pt x="144" y="295"/>
                </a:lnTo>
                <a:lnTo>
                  <a:pt x="144" y="295"/>
                </a:lnTo>
                <a:lnTo>
                  <a:pt x="144" y="295"/>
                </a:lnTo>
                <a:lnTo>
                  <a:pt x="144" y="295"/>
                </a:lnTo>
                <a:lnTo>
                  <a:pt x="144" y="295"/>
                </a:lnTo>
                <a:lnTo>
                  <a:pt x="144" y="295"/>
                </a:lnTo>
                <a:lnTo>
                  <a:pt x="144" y="295"/>
                </a:lnTo>
                <a:lnTo>
                  <a:pt x="145" y="295"/>
                </a:lnTo>
                <a:lnTo>
                  <a:pt x="145" y="295"/>
                </a:lnTo>
                <a:lnTo>
                  <a:pt x="145" y="295"/>
                </a:lnTo>
                <a:lnTo>
                  <a:pt x="145" y="295"/>
                </a:lnTo>
                <a:lnTo>
                  <a:pt x="145" y="295"/>
                </a:lnTo>
                <a:lnTo>
                  <a:pt x="145" y="294"/>
                </a:lnTo>
                <a:lnTo>
                  <a:pt x="145" y="294"/>
                </a:lnTo>
                <a:lnTo>
                  <a:pt x="145" y="294"/>
                </a:lnTo>
                <a:lnTo>
                  <a:pt x="145" y="294"/>
                </a:lnTo>
                <a:lnTo>
                  <a:pt x="145" y="294"/>
                </a:lnTo>
                <a:lnTo>
                  <a:pt x="146" y="294"/>
                </a:lnTo>
                <a:lnTo>
                  <a:pt x="146" y="293"/>
                </a:lnTo>
                <a:lnTo>
                  <a:pt x="146" y="293"/>
                </a:lnTo>
                <a:lnTo>
                  <a:pt x="146" y="293"/>
                </a:lnTo>
                <a:lnTo>
                  <a:pt x="146" y="293"/>
                </a:lnTo>
                <a:lnTo>
                  <a:pt x="146" y="293"/>
                </a:lnTo>
                <a:lnTo>
                  <a:pt x="146" y="293"/>
                </a:lnTo>
                <a:lnTo>
                  <a:pt x="146" y="292"/>
                </a:lnTo>
                <a:lnTo>
                  <a:pt x="146" y="292"/>
                </a:lnTo>
                <a:lnTo>
                  <a:pt x="146" y="292"/>
                </a:lnTo>
                <a:lnTo>
                  <a:pt x="146" y="292"/>
                </a:lnTo>
                <a:lnTo>
                  <a:pt x="146" y="292"/>
                </a:lnTo>
                <a:lnTo>
                  <a:pt x="146" y="292"/>
                </a:lnTo>
                <a:lnTo>
                  <a:pt x="146" y="291"/>
                </a:lnTo>
                <a:lnTo>
                  <a:pt x="146" y="291"/>
                </a:lnTo>
                <a:lnTo>
                  <a:pt x="146" y="291"/>
                </a:lnTo>
                <a:lnTo>
                  <a:pt x="147" y="291"/>
                </a:lnTo>
                <a:lnTo>
                  <a:pt x="147" y="291"/>
                </a:lnTo>
                <a:lnTo>
                  <a:pt x="147" y="291"/>
                </a:lnTo>
                <a:lnTo>
                  <a:pt x="147" y="291"/>
                </a:lnTo>
                <a:lnTo>
                  <a:pt x="147" y="291"/>
                </a:lnTo>
                <a:lnTo>
                  <a:pt x="147" y="291"/>
                </a:lnTo>
                <a:lnTo>
                  <a:pt x="147" y="290"/>
                </a:lnTo>
                <a:lnTo>
                  <a:pt x="147" y="290"/>
                </a:lnTo>
                <a:lnTo>
                  <a:pt x="146" y="290"/>
                </a:lnTo>
                <a:lnTo>
                  <a:pt x="146" y="290"/>
                </a:lnTo>
                <a:lnTo>
                  <a:pt x="146" y="290"/>
                </a:lnTo>
                <a:lnTo>
                  <a:pt x="146" y="289"/>
                </a:lnTo>
                <a:lnTo>
                  <a:pt x="146" y="289"/>
                </a:lnTo>
                <a:lnTo>
                  <a:pt x="146" y="289"/>
                </a:lnTo>
                <a:lnTo>
                  <a:pt x="146" y="289"/>
                </a:lnTo>
                <a:lnTo>
                  <a:pt x="146" y="289"/>
                </a:lnTo>
                <a:lnTo>
                  <a:pt x="146" y="288"/>
                </a:lnTo>
                <a:lnTo>
                  <a:pt x="146" y="288"/>
                </a:lnTo>
                <a:lnTo>
                  <a:pt x="146" y="288"/>
                </a:lnTo>
                <a:lnTo>
                  <a:pt x="145" y="288"/>
                </a:lnTo>
                <a:lnTo>
                  <a:pt x="145" y="288"/>
                </a:lnTo>
                <a:lnTo>
                  <a:pt x="145" y="288"/>
                </a:lnTo>
                <a:lnTo>
                  <a:pt x="145" y="288"/>
                </a:lnTo>
                <a:lnTo>
                  <a:pt x="145" y="288"/>
                </a:lnTo>
                <a:lnTo>
                  <a:pt x="145" y="288"/>
                </a:lnTo>
                <a:lnTo>
                  <a:pt x="144" y="288"/>
                </a:lnTo>
                <a:lnTo>
                  <a:pt x="144" y="287"/>
                </a:lnTo>
                <a:lnTo>
                  <a:pt x="144" y="287"/>
                </a:lnTo>
                <a:lnTo>
                  <a:pt x="144" y="287"/>
                </a:lnTo>
                <a:lnTo>
                  <a:pt x="144" y="287"/>
                </a:lnTo>
                <a:lnTo>
                  <a:pt x="144" y="287"/>
                </a:lnTo>
                <a:lnTo>
                  <a:pt x="144" y="287"/>
                </a:lnTo>
                <a:lnTo>
                  <a:pt x="144" y="287"/>
                </a:lnTo>
                <a:lnTo>
                  <a:pt x="144" y="287"/>
                </a:lnTo>
                <a:lnTo>
                  <a:pt x="143" y="287"/>
                </a:lnTo>
                <a:lnTo>
                  <a:pt x="143" y="287"/>
                </a:lnTo>
                <a:lnTo>
                  <a:pt x="143" y="287"/>
                </a:lnTo>
                <a:lnTo>
                  <a:pt x="143" y="287"/>
                </a:lnTo>
                <a:lnTo>
                  <a:pt x="143" y="287"/>
                </a:lnTo>
                <a:lnTo>
                  <a:pt x="143" y="287"/>
                </a:lnTo>
                <a:lnTo>
                  <a:pt x="143" y="287"/>
                </a:lnTo>
                <a:lnTo>
                  <a:pt x="143" y="287"/>
                </a:lnTo>
                <a:lnTo>
                  <a:pt x="143" y="287"/>
                </a:lnTo>
                <a:lnTo>
                  <a:pt x="143" y="286"/>
                </a:lnTo>
                <a:lnTo>
                  <a:pt x="142" y="286"/>
                </a:lnTo>
                <a:lnTo>
                  <a:pt x="142" y="286"/>
                </a:lnTo>
                <a:lnTo>
                  <a:pt x="142" y="286"/>
                </a:lnTo>
                <a:lnTo>
                  <a:pt x="142" y="285"/>
                </a:lnTo>
                <a:lnTo>
                  <a:pt x="142" y="285"/>
                </a:lnTo>
                <a:lnTo>
                  <a:pt x="142" y="285"/>
                </a:lnTo>
                <a:lnTo>
                  <a:pt x="142" y="285"/>
                </a:lnTo>
                <a:lnTo>
                  <a:pt x="142" y="284"/>
                </a:lnTo>
                <a:lnTo>
                  <a:pt x="142" y="284"/>
                </a:lnTo>
                <a:lnTo>
                  <a:pt x="142" y="284"/>
                </a:lnTo>
                <a:lnTo>
                  <a:pt x="142" y="284"/>
                </a:lnTo>
                <a:lnTo>
                  <a:pt x="142" y="284"/>
                </a:lnTo>
                <a:lnTo>
                  <a:pt x="142" y="283"/>
                </a:lnTo>
                <a:lnTo>
                  <a:pt x="141" y="283"/>
                </a:lnTo>
                <a:lnTo>
                  <a:pt x="141" y="283"/>
                </a:lnTo>
                <a:lnTo>
                  <a:pt x="141" y="283"/>
                </a:lnTo>
                <a:lnTo>
                  <a:pt x="140" y="282"/>
                </a:lnTo>
                <a:lnTo>
                  <a:pt x="140" y="282"/>
                </a:lnTo>
                <a:lnTo>
                  <a:pt x="140" y="282"/>
                </a:lnTo>
                <a:lnTo>
                  <a:pt x="140" y="281"/>
                </a:lnTo>
                <a:lnTo>
                  <a:pt x="140" y="281"/>
                </a:lnTo>
                <a:lnTo>
                  <a:pt x="140" y="281"/>
                </a:lnTo>
                <a:lnTo>
                  <a:pt x="140" y="281"/>
                </a:lnTo>
                <a:lnTo>
                  <a:pt x="141" y="281"/>
                </a:lnTo>
                <a:lnTo>
                  <a:pt x="141" y="281"/>
                </a:lnTo>
                <a:lnTo>
                  <a:pt x="141" y="281"/>
                </a:lnTo>
                <a:lnTo>
                  <a:pt x="141" y="281"/>
                </a:lnTo>
                <a:lnTo>
                  <a:pt x="141" y="280"/>
                </a:lnTo>
                <a:lnTo>
                  <a:pt x="141" y="280"/>
                </a:lnTo>
                <a:lnTo>
                  <a:pt x="141" y="280"/>
                </a:lnTo>
                <a:lnTo>
                  <a:pt x="141" y="280"/>
                </a:lnTo>
                <a:lnTo>
                  <a:pt x="141" y="280"/>
                </a:lnTo>
                <a:lnTo>
                  <a:pt x="140" y="279"/>
                </a:lnTo>
                <a:lnTo>
                  <a:pt x="140" y="279"/>
                </a:lnTo>
                <a:lnTo>
                  <a:pt x="140" y="279"/>
                </a:lnTo>
                <a:lnTo>
                  <a:pt x="140" y="278"/>
                </a:lnTo>
                <a:lnTo>
                  <a:pt x="140" y="278"/>
                </a:lnTo>
                <a:lnTo>
                  <a:pt x="140" y="278"/>
                </a:lnTo>
                <a:lnTo>
                  <a:pt x="140" y="278"/>
                </a:lnTo>
                <a:lnTo>
                  <a:pt x="140" y="278"/>
                </a:lnTo>
                <a:lnTo>
                  <a:pt x="140" y="277"/>
                </a:lnTo>
                <a:lnTo>
                  <a:pt x="140" y="277"/>
                </a:lnTo>
                <a:lnTo>
                  <a:pt x="140" y="276"/>
                </a:lnTo>
                <a:lnTo>
                  <a:pt x="140" y="276"/>
                </a:lnTo>
                <a:lnTo>
                  <a:pt x="139" y="275"/>
                </a:lnTo>
                <a:lnTo>
                  <a:pt x="139" y="275"/>
                </a:lnTo>
                <a:lnTo>
                  <a:pt x="139" y="275"/>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8" y="274"/>
                </a:lnTo>
                <a:lnTo>
                  <a:pt x="138" y="274"/>
                </a:lnTo>
                <a:lnTo>
                  <a:pt x="138" y="274"/>
                </a:lnTo>
                <a:lnTo>
                  <a:pt x="138" y="274"/>
                </a:lnTo>
                <a:lnTo>
                  <a:pt x="138" y="274"/>
                </a:lnTo>
                <a:lnTo>
                  <a:pt x="138" y="274"/>
                </a:lnTo>
                <a:lnTo>
                  <a:pt x="138" y="273"/>
                </a:lnTo>
                <a:lnTo>
                  <a:pt x="138" y="273"/>
                </a:lnTo>
                <a:lnTo>
                  <a:pt x="138" y="273"/>
                </a:lnTo>
                <a:lnTo>
                  <a:pt x="138" y="273"/>
                </a:lnTo>
                <a:lnTo>
                  <a:pt x="138" y="273"/>
                </a:lnTo>
                <a:lnTo>
                  <a:pt x="138" y="273"/>
                </a:lnTo>
                <a:lnTo>
                  <a:pt x="138" y="273"/>
                </a:lnTo>
                <a:lnTo>
                  <a:pt x="138" y="273"/>
                </a:lnTo>
                <a:lnTo>
                  <a:pt x="138" y="273"/>
                </a:lnTo>
                <a:lnTo>
                  <a:pt x="138" y="272"/>
                </a:lnTo>
                <a:lnTo>
                  <a:pt x="138" y="272"/>
                </a:lnTo>
                <a:lnTo>
                  <a:pt x="138" y="272"/>
                </a:lnTo>
                <a:lnTo>
                  <a:pt x="138" y="272"/>
                </a:lnTo>
                <a:lnTo>
                  <a:pt x="137" y="272"/>
                </a:lnTo>
                <a:lnTo>
                  <a:pt x="137" y="272"/>
                </a:lnTo>
                <a:lnTo>
                  <a:pt x="137" y="272"/>
                </a:lnTo>
                <a:lnTo>
                  <a:pt x="137" y="272"/>
                </a:lnTo>
                <a:lnTo>
                  <a:pt x="137" y="272"/>
                </a:lnTo>
                <a:lnTo>
                  <a:pt x="137" y="272"/>
                </a:lnTo>
                <a:lnTo>
                  <a:pt x="137" y="272"/>
                </a:lnTo>
                <a:lnTo>
                  <a:pt x="137" y="272"/>
                </a:lnTo>
                <a:lnTo>
                  <a:pt x="137"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1" y="272"/>
                </a:lnTo>
                <a:lnTo>
                  <a:pt x="131" y="272"/>
                </a:lnTo>
                <a:lnTo>
                  <a:pt x="131" y="272"/>
                </a:lnTo>
                <a:lnTo>
                  <a:pt x="131" y="272"/>
                </a:lnTo>
                <a:lnTo>
                  <a:pt x="131" y="272"/>
                </a:lnTo>
                <a:lnTo>
                  <a:pt x="131" y="272"/>
                </a:lnTo>
                <a:lnTo>
                  <a:pt x="131" y="272"/>
                </a:lnTo>
                <a:lnTo>
                  <a:pt x="131" y="272"/>
                </a:lnTo>
                <a:lnTo>
                  <a:pt x="131" y="272"/>
                </a:lnTo>
                <a:lnTo>
                  <a:pt x="131" y="272"/>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8"/>
                </a:lnTo>
                <a:lnTo>
                  <a:pt x="131" y="268"/>
                </a:lnTo>
                <a:lnTo>
                  <a:pt x="131" y="268"/>
                </a:lnTo>
                <a:lnTo>
                  <a:pt x="131" y="268"/>
                </a:lnTo>
                <a:lnTo>
                  <a:pt x="131" y="268"/>
                </a:lnTo>
                <a:lnTo>
                  <a:pt x="131" y="268"/>
                </a:lnTo>
                <a:lnTo>
                  <a:pt x="131" y="268"/>
                </a:lnTo>
                <a:lnTo>
                  <a:pt x="131" y="268"/>
                </a:lnTo>
                <a:lnTo>
                  <a:pt x="131" y="268"/>
                </a:lnTo>
                <a:lnTo>
                  <a:pt x="131" y="268"/>
                </a:lnTo>
                <a:lnTo>
                  <a:pt x="131"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7"/>
                </a:lnTo>
                <a:lnTo>
                  <a:pt x="125" y="267"/>
                </a:lnTo>
                <a:lnTo>
                  <a:pt x="125" y="267"/>
                </a:lnTo>
                <a:lnTo>
                  <a:pt x="125" y="267"/>
                </a:lnTo>
                <a:lnTo>
                  <a:pt x="125" y="267"/>
                </a:lnTo>
                <a:lnTo>
                  <a:pt x="125" y="267"/>
                </a:lnTo>
                <a:lnTo>
                  <a:pt x="125" y="267"/>
                </a:lnTo>
                <a:lnTo>
                  <a:pt x="124" y="267"/>
                </a:lnTo>
                <a:lnTo>
                  <a:pt x="124" y="267"/>
                </a:lnTo>
                <a:lnTo>
                  <a:pt x="124" y="267"/>
                </a:lnTo>
                <a:lnTo>
                  <a:pt x="124" y="268"/>
                </a:lnTo>
                <a:lnTo>
                  <a:pt x="124" y="267"/>
                </a:lnTo>
                <a:lnTo>
                  <a:pt x="124" y="267"/>
                </a:lnTo>
                <a:lnTo>
                  <a:pt x="124" y="267"/>
                </a:lnTo>
                <a:lnTo>
                  <a:pt x="123" y="267"/>
                </a:lnTo>
                <a:lnTo>
                  <a:pt x="123" y="267"/>
                </a:lnTo>
                <a:lnTo>
                  <a:pt x="123" y="267"/>
                </a:lnTo>
                <a:lnTo>
                  <a:pt x="123" y="266"/>
                </a:lnTo>
                <a:lnTo>
                  <a:pt x="123" y="266"/>
                </a:lnTo>
                <a:lnTo>
                  <a:pt x="123" y="266"/>
                </a:lnTo>
                <a:lnTo>
                  <a:pt x="122" y="266"/>
                </a:lnTo>
                <a:lnTo>
                  <a:pt x="122" y="265"/>
                </a:lnTo>
                <a:lnTo>
                  <a:pt x="122" y="265"/>
                </a:lnTo>
                <a:lnTo>
                  <a:pt x="122" y="265"/>
                </a:lnTo>
                <a:lnTo>
                  <a:pt x="122" y="265"/>
                </a:lnTo>
                <a:lnTo>
                  <a:pt x="122" y="265"/>
                </a:lnTo>
                <a:lnTo>
                  <a:pt x="121" y="265"/>
                </a:lnTo>
                <a:lnTo>
                  <a:pt x="121" y="265"/>
                </a:lnTo>
                <a:lnTo>
                  <a:pt x="121" y="264"/>
                </a:lnTo>
                <a:lnTo>
                  <a:pt x="121" y="264"/>
                </a:lnTo>
                <a:lnTo>
                  <a:pt x="121" y="264"/>
                </a:lnTo>
                <a:lnTo>
                  <a:pt x="121" y="264"/>
                </a:lnTo>
                <a:lnTo>
                  <a:pt x="121" y="264"/>
                </a:lnTo>
                <a:lnTo>
                  <a:pt x="121" y="264"/>
                </a:lnTo>
                <a:lnTo>
                  <a:pt x="122" y="264"/>
                </a:lnTo>
                <a:lnTo>
                  <a:pt x="122" y="264"/>
                </a:lnTo>
                <a:lnTo>
                  <a:pt x="122" y="264"/>
                </a:lnTo>
                <a:lnTo>
                  <a:pt x="122" y="264"/>
                </a:lnTo>
                <a:lnTo>
                  <a:pt x="122" y="264"/>
                </a:lnTo>
                <a:lnTo>
                  <a:pt x="122" y="264"/>
                </a:lnTo>
                <a:lnTo>
                  <a:pt x="122" y="264"/>
                </a:lnTo>
                <a:lnTo>
                  <a:pt x="122" y="264"/>
                </a:lnTo>
                <a:lnTo>
                  <a:pt x="122" y="264"/>
                </a:lnTo>
                <a:lnTo>
                  <a:pt x="122" y="264"/>
                </a:lnTo>
                <a:lnTo>
                  <a:pt x="122" y="264"/>
                </a:lnTo>
                <a:lnTo>
                  <a:pt x="122" y="264"/>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0"/>
                </a:lnTo>
                <a:lnTo>
                  <a:pt x="122" y="260"/>
                </a:lnTo>
                <a:lnTo>
                  <a:pt x="122" y="260"/>
                </a:lnTo>
                <a:lnTo>
                  <a:pt x="122" y="260"/>
                </a:lnTo>
                <a:lnTo>
                  <a:pt x="122" y="260"/>
                </a:lnTo>
                <a:lnTo>
                  <a:pt x="122" y="260"/>
                </a:lnTo>
                <a:lnTo>
                  <a:pt x="122"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7"/>
                </a:lnTo>
                <a:lnTo>
                  <a:pt x="120" y="257"/>
                </a:lnTo>
                <a:lnTo>
                  <a:pt x="120" y="257"/>
                </a:lnTo>
                <a:lnTo>
                  <a:pt x="120" y="257"/>
                </a:lnTo>
                <a:lnTo>
                  <a:pt x="120" y="257"/>
                </a:lnTo>
                <a:lnTo>
                  <a:pt x="121" y="257"/>
                </a:lnTo>
                <a:lnTo>
                  <a:pt x="121" y="257"/>
                </a:lnTo>
                <a:lnTo>
                  <a:pt x="121" y="257"/>
                </a:lnTo>
                <a:lnTo>
                  <a:pt x="121" y="257"/>
                </a:lnTo>
                <a:lnTo>
                  <a:pt x="121" y="257"/>
                </a:lnTo>
                <a:lnTo>
                  <a:pt x="121" y="257"/>
                </a:lnTo>
                <a:lnTo>
                  <a:pt x="121" y="256"/>
                </a:lnTo>
                <a:lnTo>
                  <a:pt x="121" y="256"/>
                </a:lnTo>
                <a:lnTo>
                  <a:pt x="121" y="256"/>
                </a:lnTo>
                <a:lnTo>
                  <a:pt x="121" y="256"/>
                </a:lnTo>
                <a:lnTo>
                  <a:pt x="121" y="256"/>
                </a:lnTo>
                <a:lnTo>
                  <a:pt x="121" y="256"/>
                </a:lnTo>
                <a:lnTo>
                  <a:pt x="121" y="256"/>
                </a:lnTo>
                <a:lnTo>
                  <a:pt x="121" y="256"/>
                </a:lnTo>
                <a:lnTo>
                  <a:pt x="121" y="256"/>
                </a:lnTo>
                <a:lnTo>
                  <a:pt x="121" y="256"/>
                </a:lnTo>
                <a:lnTo>
                  <a:pt x="121" y="256"/>
                </a:lnTo>
                <a:lnTo>
                  <a:pt x="121" y="256"/>
                </a:lnTo>
                <a:lnTo>
                  <a:pt x="121" y="256"/>
                </a:lnTo>
                <a:lnTo>
                  <a:pt x="121" y="256"/>
                </a:lnTo>
                <a:lnTo>
                  <a:pt x="121" y="256"/>
                </a:lnTo>
                <a:lnTo>
                  <a:pt x="121" y="255"/>
                </a:lnTo>
                <a:lnTo>
                  <a:pt x="121" y="255"/>
                </a:lnTo>
                <a:lnTo>
                  <a:pt x="121" y="255"/>
                </a:lnTo>
                <a:lnTo>
                  <a:pt x="121" y="255"/>
                </a:lnTo>
                <a:lnTo>
                  <a:pt x="121" y="255"/>
                </a:lnTo>
                <a:lnTo>
                  <a:pt x="121" y="255"/>
                </a:lnTo>
                <a:lnTo>
                  <a:pt x="121" y="255"/>
                </a:lnTo>
                <a:lnTo>
                  <a:pt x="121" y="255"/>
                </a:lnTo>
                <a:lnTo>
                  <a:pt x="120" y="255"/>
                </a:lnTo>
                <a:lnTo>
                  <a:pt x="120" y="255"/>
                </a:lnTo>
                <a:lnTo>
                  <a:pt x="120" y="255"/>
                </a:lnTo>
                <a:lnTo>
                  <a:pt x="120" y="255"/>
                </a:lnTo>
                <a:lnTo>
                  <a:pt x="120" y="255"/>
                </a:lnTo>
                <a:lnTo>
                  <a:pt x="120" y="255"/>
                </a:lnTo>
                <a:lnTo>
                  <a:pt x="120" y="255"/>
                </a:lnTo>
                <a:lnTo>
                  <a:pt x="120" y="255"/>
                </a:lnTo>
                <a:lnTo>
                  <a:pt x="120" y="255"/>
                </a:lnTo>
                <a:lnTo>
                  <a:pt x="120" y="255"/>
                </a:lnTo>
                <a:lnTo>
                  <a:pt x="120" y="255"/>
                </a:lnTo>
                <a:lnTo>
                  <a:pt x="120" y="255"/>
                </a:lnTo>
                <a:lnTo>
                  <a:pt x="120" y="254"/>
                </a:lnTo>
                <a:lnTo>
                  <a:pt x="119" y="254"/>
                </a:lnTo>
                <a:lnTo>
                  <a:pt x="119" y="254"/>
                </a:lnTo>
                <a:lnTo>
                  <a:pt x="119" y="254"/>
                </a:lnTo>
                <a:lnTo>
                  <a:pt x="119" y="254"/>
                </a:lnTo>
                <a:lnTo>
                  <a:pt x="119" y="254"/>
                </a:lnTo>
                <a:lnTo>
                  <a:pt x="119" y="254"/>
                </a:lnTo>
                <a:lnTo>
                  <a:pt x="119" y="253"/>
                </a:lnTo>
                <a:lnTo>
                  <a:pt x="119" y="253"/>
                </a:lnTo>
                <a:lnTo>
                  <a:pt x="118" y="253"/>
                </a:lnTo>
                <a:lnTo>
                  <a:pt x="118" y="253"/>
                </a:lnTo>
                <a:lnTo>
                  <a:pt x="118" y="253"/>
                </a:lnTo>
                <a:lnTo>
                  <a:pt x="118" y="253"/>
                </a:lnTo>
                <a:lnTo>
                  <a:pt x="118" y="253"/>
                </a:lnTo>
                <a:lnTo>
                  <a:pt x="118" y="253"/>
                </a:lnTo>
                <a:lnTo>
                  <a:pt x="118" y="253"/>
                </a:lnTo>
                <a:lnTo>
                  <a:pt x="118" y="253"/>
                </a:lnTo>
                <a:lnTo>
                  <a:pt x="118" y="253"/>
                </a:lnTo>
                <a:lnTo>
                  <a:pt x="118" y="253"/>
                </a:lnTo>
                <a:lnTo>
                  <a:pt x="117" y="253"/>
                </a:lnTo>
                <a:lnTo>
                  <a:pt x="117" y="253"/>
                </a:lnTo>
                <a:lnTo>
                  <a:pt x="117" y="253"/>
                </a:lnTo>
                <a:lnTo>
                  <a:pt x="117" y="252"/>
                </a:lnTo>
                <a:lnTo>
                  <a:pt x="117" y="252"/>
                </a:lnTo>
                <a:lnTo>
                  <a:pt x="117" y="252"/>
                </a:lnTo>
                <a:lnTo>
                  <a:pt x="117" y="252"/>
                </a:lnTo>
                <a:lnTo>
                  <a:pt x="117" y="252"/>
                </a:lnTo>
                <a:lnTo>
                  <a:pt x="117" y="252"/>
                </a:lnTo>
                <a:lnTo>
                  <a:pt x="116" y="252"/>
                </a:lnTo>
                <a:lnTo>
                  <a:pt x="116" y="252"/>
                </a:lnTo>
                <a:lnTo>
                  <a:pt x="116" y="252"/>
                </a:lnTo>
                <a:lnTo>
                  <a:pt x="116" y="252"/>
                </a:lnTo>
                <a:lnTo>
                  <a:pt x="116" y="252"/>
                </a:lnTo>
                <a:lnTo>
                  <a:pt x="116" y="251"/>
                </a:lnTo>
                <a:lnTo>
                  <a:pt x="116" y="251"/>
                </a:lnTo>
                <a:lnTo>
                  <a:pt x="116" y="251"/>
                </a:lnTo>
                <a:lnTo>
                  <a:pt x="116" y="251"/>
                </a:lnTo>
                <a:lnTo>
                  <a:pt x="116" y="251"/>
                </a:lnTo>
                <a:lnTo>
                  <a:pt x="116" y="251"/>
                </a:lnTo>
                <a:lnTo>
                  <a:pt x="116" y="250"/>
                </a:lnTo>
                <a:lnTo>
                  <a:pt x="115" y="250"/>
                </a:lnTo>
                <a:lnTo>
                  <a:pt x="115" y="250"/>
                </a:lnTo>
                <a:lnTo>
                  <a:pt x="115" y="250"/>
                </a:lnTo>
                <a:lnTo>
                  <a:pt x="115" y="250"/>
                </a:lnTo>
                <a:lnTo>
                  <a:pt x="115" y="250"/>
                </a:lnTo>
                <a:lnTo>
                  <a:pt x="115" y="250"/>
                </a:lnTo>
                <a:lnTo>
                  <a:pt x="115" y="250"/>
                </a:lnTo>
                <a:lnTo>
                  <a:pt x="115" y="250"/>
                </a:lnTo>
                <a:lnTo>
                  <a:pt x="115" y="250"/>
                </a:lnTo>
                <a:lnTo>
                  <a:pt x="115" y="249"/>
                </a:lnTo>
                <a:lnTo>
                  <a:pt x="114" y="249"/>
                </a:lnTo>
                <a:lnTo>
                  <a:pt x="114" y="249"/>
                </a:lnTo>
                <a:lnTo>
                  <a:pt x="114" y="249"/>
                </a:lnTo>
                <a:lnTo>
                  <a:pt x="114" y="249"/>
                </a:lnTo>
                <a:lnTo>
                  <a:pt x="114" y="249"/>
                </a:lnTo>
                <a:lnTo>
                  <a:pt x="114" y="249"/>
                </a:lnTo>
                <a:lnTo>
                  <a:pt x="114" y="249"/>
                </a:lnTo>
                <a:lnTo>
                  <a:pt x="114" y="249"/>
                </a:lnTo>
                <a:lnTo>
                  <a:pt x="114" y="249"/>
                </a:lnTo>
                <a:lnTo>
                  <a:pt x="113" y="249"/>
                </a:lnTo>
                <a:lnTo>
                  <a:pt x="113" y="249"/>
                </a:lnTo>
                <a:lnTo>
                  <a:pt x="112" y="249"/>
                </a:lnTo>
                <a:lnTo>
                  <a:pt x="112" y="248"/>
                </a:lnTo>
                <a:lnTo>
                  <a:pt x="112" y="248"/>
                </a:lnTo>
                <a:lnTo>
                  <a:pt x="112" y="248"/>
                </a:lnTo>
                <a:lnTo>
                  <a:pt x="111" y="247"/>
                </a:lnTo>
                <a:lnTo>
                  <a:pt x="111" y="247"/>
                </a:lnTo>
                <a:lnTo>
                  <a:pt x="111" y="246"/>
                </a:lnTo>
                <a:lnTo>
                  <a:pt x="111" y="246"/>
                </a:lnTo>
                <a:lnTo>
                  <a:pt x="111" y="246"/>
                </a:lnTo>
                <a:lnTo>
                  <a:pt x="111" y="246"/>
                </a:lnTo>
                <a:lnTo>
                  <a:pt x="110" y="245"/>
                </a:lnTo>
                <a:lnTo>
                  <a:pt x="110" y="245"/>
                </a:lnTo>
                <a:lnTo>
                  <a:pt x="110" y="245"/>
                </a:lnTo>
                <a:lnTo>
                  <a:pt x="110" y="245"/>
                </a:lnTo>
                <a:lnTo>
                  <a:pt x="110" y="245"/>
                </a:lnTo>
                <a:lnTo>
                  <a:pt x="109" y="244"/>
                </a:lnTo>
                <a:lnTo>
                  <a:pt x="109" y="244"/>
                </a:lnTo>
                <a:lnTo>
                  <a:pt x="109" y="244"/>
                </a:lnTo>
                <a:lnTo>
                  <a:pt x="109" y="244"/>
                </a:lnTo>
                <a:lnTo>
                  <a:pt x="109" y="244"/>
                </a:lnTo>
                <a:lnTo>
                  <a:pt x="109" y="244"/>
                </a:lnTo>
                <a:lnTo>
                  <a:pt x="109" y="243"/>
                </a:lnTo>
                <a:lnTo>
                  <a:pt x="109" y="243"/>
                </a:lnTo>
                <a:lnTo>
                  <a:pt x="109" y="243"/>
                </a:lnTo>
                <a:lnTo>
                  <a:pt x="109" y="242"/>
                </a:lnTo>
                <a:lnTo>
                  <a:pt x="109" y="242"/>
                </a:lnTo>
                <a:lnTo>
                  <a:pt x="109" y="242"/>
                </a:lnTo>
                <a:lnTo>
                  <a:pt x="109" y="242"/>
                </a:lnTo>
                <a:lnTo>
                  <a:pt x="108" y="242"/>
                </a:lnTo>
                <a:lnTo>
                  <a:pt x="108" y="242"/>
                </a:lnTo>
                <a:lnTo>
                  <a:pt x="108" y="242"/>
                </a:lnTo>
                <a:lnTo>
                  <a:pt x="108" y="242"/>
                </a:lnTo>
                <a:lnTo>
                  <a:pt x="108" y="242"/>
                </a:lnTo>
                <a:lnTo>
                  <a:pt x="108" y="242"/>
                </a:lnTo>
                <a:lnTo>
                  <a:pt x="108" y="241"/>
                </a:lnTo>
                <a:lnTo>
                  <a:pt x="108" y="241"/>
                </a:lnTo>
                <a:lnTo>
                  <a:pt x="108" y="241"/>
                </a:lnTo>
                <a:lnTo>
                  <a:pt x="108" y="240"/>
                </a:lnTo>
                <a:lnTo>
                  <a:pt x="107" y="240"/>
                </a:lnTo>
                <a:lnTo>
                  <a:pt x="107" y="239"/>
                </a:lnTo>
                <a:lnTo>
                  <a:pt x="107" y="239"/>
                </a:lnTo>
                <a:lnTo>
                  <a:pt x="107" y="239"/>
                </a:lnTo>
                <a:lnTo>
                  <a:pt x="107" y="239"/>
                </a:lnTo>
                <a:lnTo>
                  <a:pt x="107" y="239"/>
                </a:lnTo>
                <a:lnTo>
                  <a:pt x="107" y="239"/>
                </a:lnTo>
                <a:lnTo>
                  <a:pt x="107" y="238"/>
                </a:lnTo>
                <a:lnTo>
                  <a:pt x="107" y="238"/>
                </a:lnTo>
                <a:lnTo>
                  <a:pt x="107" y="238"/>
                </a:lnTo>
                <a:lnTo>
                  <a:pt x="107" y="238"/>
                </a:lnTo>
                <a:lnTo>
                  <a:pt x="107" y="238"/>
                </a:lnTo>
                <a:lnTo>
                  <a:pt x="107" y="238"/>
                </a:lnTo>
                <a:lnTo>
                  <a:pt x="107" y="238"/>
                </a:lnTo>
                <a:lnTo>
                  <a:pt x="106" y="238"/>
                </a:lnTo>
                <a:lnTo>
                  <a:pt x="106" y="237"/>
                </a:lnTo>
                <a:lnTo>
                  <a:pt x="106" y="237"/>
                </a:lnTo>
                <a:lnTo>
                  <a:pt x="106" y="237"/>
                </a:lnTo>
                <a:lnTo>
                  <a:pt x="107" y="237"/>
                </a:lnTo>
                <a:lnTo>
                  <a:pt x="107" y="237"/>
                </a:lnTo>
                <a:lnTo>
                  <a:pt x="107" y="236"/>
                </a:lnTo>
                <a:lnTo>
                  <a:pt x="107" y="236"/>
                </a:lnTo>
                <a:lnTo>
                  <a:pt x="107" y="235"/>
                </a:lnTo>
                <a:lnTo>
                  <a:pt x="107" y="235"/>
                </a:lnTo>
                <a:lnTo>
                  <a:pt x="107" y="235"/>
                </a:lnTo>
                <a:lnTo>
                  <a:pt x="107" y="235"/>
                </a:lnTo>
                <a:lnTo>
                  <a:pt x="107" y="234"/>
                </a:lnTo>
                <a:lnTo>
                  <a:pt x="107" y="234"/>
                </a:lnTo>
                <a:lnTo>
                  <a:pt x="107" y="234"/>
                </a:lnTo>
                <a:lnTo>
                  <a:pt x="107" y="234"/>
                </a:lnTo>
                <a:lnTo>
                  <a:pt x="107" y="233"/>
                </a:lnTo>
                <a:lnTo>
                  <a:pt x="107" y="233"/>
                </a:lnTo>
                <a:lnTo>
                  <a:pt x="107" y="233"/>
                </a:lnTo>
                <a:lnTo>
                  <a:pt x="107" y="233"/>
                </a:lnTo>
                <a:lnTo>
                  <a:pt x="108" y="233"/>
                </a:lnTo>
                <a:lnTo>
                  <a:pt x="108" y="233"/>
                </a:lnTo>
                <a:lnTo>
                  <a:pt x="108" y="233"/>
                </a:lnTo>
                <a:lnTo>
                  <a:pt x="108" y="232"/>
                </a:lnTo>
                <a:lnTo>
                  <a:pt x="108" y="232"/>
                </a:lnTo>
                <a:lnTo>
                  <a:pt x="108" y="232"/>
                </a:lnTo>
                <a:lnTo>
                  <a:pt x="108" y="232"/>
                </a:lnTo>
                <a:lnTo>
                  <a:pt x="109" y="232"/>
                </a:lnTo>
                <a:lnTo>
                  <a:pt x="109" y="232"/>
                </a:lnTo>
                <a:lnTo>
                  <a:pt x="109" y="232"/>
                </a:lnTo>
                <a:lnTo>
                  <a:pt x="109" y="232"/>
                </a:lnTo>
                <a:lnTo>
                  <a:pt x="110" y="232"/>
                </a:lnTo>
                <a:lnTo>
                  <a:pt x="110" y="232"/>
                </a:lnTo>
                <a:lnTo>
                  <a:pt x="110" y="232"/>
                </a:lnTo>
                <a:lnTo>
                  <a:pt x="110" y="232"/>
                </a:lnTo>
                <a:lnTo>
                  <a:pt x="110" y="231"/>
                </a:lnTo>
                <a:lnTo>
                  <a:pt x="110" y="231"/>
                </a:lnTo>
                <a:lnTo>
                  <a:pt x="109" y="231"/>
                </a:lnTo>
                <a:lnTo>
                  <a:pt x="109" y="231"/>
                </a:lnTo>
                <a:lnTo>
                  <a:pt x="109" y="231"/>
                </a:lnTo>
                <a:lnTo>
                  <a:pt x="109" y="231"/>
                </a:lnTo>
                <a:lnTo>
                  <a:pt x="109" y="231"/>
                </a:lnTo>
                <a:lnTo>
                  <a:pt x="108" y="230"/>
                </a:lnTo>
                <a:lnTo>
                  <a:pt x="108" y="230"/>
                </a:lnTo>
                <a:lnTo>
                  <a:pt x="108" y="230"/>
                </a:lnTo>
                <a:lnTo>
                  <a:pt x="108" y="230"/>
                </a:lnTo>
                <a:lnTo>
                  <a:pt x="108" y="230"/>
                </a:lnTo>
                <a:lnTo>
                  <a:pt x="108" y="230"/>
                </a:lnTo>
                <a:lnTo>
                  <a:pt x="108" y="229"/>
                </a:lnTo>
                <a:lnTo>
                  <a:pt x="108" y="229"/>
                </a:lnTo>
                <a:lnTo>
                  <a:pt x="108" y="229"/>
                </a:lnTo>
                <a:lnTo>
                  <a:pt x="108" y="229"/>
                </a:lnTo>
                <a:lnTo>
                  <a:pt x="108" y="229"/>
                </a:lnTo>
                <a:lnTo>
                  <a:pt x="108" y="228"/>
                </a:lnTo>
                <a:lnTo>
                  <a:pt x="108" y="228"/>
                </a:lnTo>
                <a:lnTo>
                  <a:pt x="108" y="228"/>
                </a:lnTo>
                <a:lnTo>
                  <a:pt x="108" y="228"/>
                </a:lnTo>
                <a:lnTo>
                  <a:pt x="108" y="228"/>
                </a:lnTo>
                <a:lnTo>
                  <a:pt x="108" y="228"/>
                </a:lnTo>
                <a:lnTo>
                  <a:pt x="108" y="227"/>
                </a:lnTo>
                <a:lnTo>
                  <a:pt x="107" y="227"/>
                </a:lnTo>
                <a:lnTo>
                  <a:pt x="107" y="227"/>
                </a:lnTo>
                <a:lnTo>
                  <a:pt x="107" y="227"/>
                </a:lnTo>
                <a:lnTo>
                  <a:pt x="107" y="227"/>
                </a:lnTo>
                <a:lnTo>
                  <a:pt x="107" y="227"/>
                </a:lnTo>
                <a:lnTo>
                  <a:pt x="107" y="227"/>
                </a:lnTo>
                <a:lnTo>
                  <a:pt x="107" y="227"/>
                </a:lnTo>
                <a:lnTo>
                  <a:pt x="107" y="227"/>
                </a:lnTo>
                <a:lnTo>
                  <a:pt x="107" y="226"/>
                </a:lnTo>
                <a:lnTo>
                  <a:pt x="107" y="226"/>
                </a:lnTo>
                <a:lnTo>
                  <a:pt x="106" y="226"/>
                </a:lnTo>
                <a:lnTo>
                  <a:pt x="106" y="226"/>
                </a:lnTo>
                <a:lnTo>
                  <a:pt x="106" y="226"/>
                </a:lnTo>
                <a:lnTo>
                  <a:pt x="106" y="226"/>
                </a:lnTo>
                <a:lnTo>
                  <a:pt x="106" y="226"/>
                </a:lnTo>
                <a:lnTo>
                  <a:pt x="106" y="225"/>
                </a:lnTo>
                <a:lnTo>
                  <a:pt x="106" y="225"/>
                </a:lnTo>
                <a:lnTo>
                  <a:pt x="106" y="225"/>
                </a:lnTo>
                <a:lnTo>
                  <a:pt x="106" y="225"/>
                </a:lnTo>
                <a:lnTo>
                  <a:pt x="106" y="225"/>
                </a:lnTo>
                <a:lnTo>
                  <a:pt x="106" y="225"/>
                </a:lnTo>
                <a:lnTo>
                  <a:pt x="106" y="225"/>
                </a:lnTo>
                <a:lnTo>
                  <a:pt x="106" y="225"/>
                </a:lnTo>
                <a:lnTo>
                  <a:pt x="106" y="224"/>
                </a:lnTo>
                <a:lnTo>
                  <a:pt x="106" y="224"/>
                </a:lnTo>
                <a:lnTo>
                  <a:pt x="106" y="224"/>
                </a:lnTo>
                <a:lnTo>
                  <a:pt x="106" y="224"/>
                </a:lnTo>
                <a:lnTo>
                  <a:pt x="106" y="224"/>
                </a:lnTo>
                <a:lnTo>
                  <a:pt x="106" y="224"/>
                </a:lnTo>
                <a:lnTo>
                  <a:pt x="106" y="224"/>
                </a:lnTo>
                <a:lnTo>
                  <a:pt x="106" y="224"/>
                </a:lnTo>
                <a:lnTo>
                  <a:pt x="106" y="224"/>
                </a:lnTo>
                <a:lnTo>
                  <a:pt x="106" y="224"/>
                </a:lnTo>
                <a:lnTo>
                  <a:pt x="106" y="224"/>
                </a:lnTo>
                <a:lnTo>
                  <a:pt x="106" y="224"/>
                </a:lnTo>
                <a:lnTo>
                  <a:pt x="106" y="223"/>
                </a:lnTo>
                <a:lnTo>
                  <a:pt x="106" y="223"/>
                </a:lnTo>
                <a:lnTo>
                  <a:pt x="106" y="223"/>
                </a:lnTo>
                <a:lnTo>
                  <a:pt x="106" y="223"/>
                </a:lnTo>
                <a:lnTo>
                  <a:pt x="106" y="223"/>
                </a:lnTo>
                <a:lnTo>
                  <a:pt x="106" y="223"/>
                </a:lnTo>
                <a:lnTo>
                  <a:pt x="106" y="223"/>
                </a:lnTo>
                <a:lnTo>
                  <a:pt x="105" y="223"/>
                </a:lnTo>
                <a:lnTo>
                  <a:pt x="105" y="223"/>
                </a:lnTo>
                <a:lnTo>
                  <a:pt x="105" y="223"/>
                </a:lnTo>
                <a:lnTo>
                  <a:pt x="105" y="223"/>
                </a:lnTo>
                <a:lnTo>
                  <a:pt x="105" y="223"/>
                </a:lnTo>
                <a:lnTo>
                  <a:pt x="105" y="222"/>
                </a:lnTo>
                <a:lnTo>
                  <a:pt x="106" y="222"/>
                </a:lnTo>
                <a:lnTo>
                  <a:pt x="106" y="222"/>
                </a:lnTo>
                <a:lnTo>
                  <a:pt x="106" y="222"/>
                </a:lnTo>
                <a:lnTo>
                  <a:pt x="106" y="222"/>
                </a:lnTo>
                <a:lnTo>
                  <a:pt x="106" y="222"/>
                </a:lnTo>
                <a:lnTo>
                  <a:pt x="106" y="222"/>
                </a:lnTo>
                <a:lnTo>
                  <a:pt x="106" y="222"/>
                </a:lnTo>
                <a:lnTo>
                  <a:pt x="106" y="222"/>
                </a:lnTo>
                <a:lnTo>
                  <a:pt x="106" y="222"/>
                </a:lnTo>
                <a:lnTo>
                  <a:pt x="106" y="221"/>
                </a:lnTo>
                <a:lnTo>
                  <a:pt x="106" y="221"/>
                </a:lnTo>
                <a:lnTo>
                  <a:pt x="106" y="221"/>
                </a:lnTo>
                <a:lnTo>
                  <a:pt x="106" y="221"/>
                </a:lnTo>
                <a:lnTo>
                  <a:pt x="106" y="221"/>
                </a:lnTo>
                <a:lnTo>
                  <a:pt x="106" y="221"/>
                </a:lnTo>
                <a:lnTo>
                  <a:pt x="106" y="221"/>
                </a:lnTo>
                <a:lnTo>
                  <a:pt x="106" y="221"/>
                </a:lnTo>
                <a:lnTo>
                  <a:pt x="106" y="221"/>
                </a:lnTo>
                <a:lnTo>
                  <a:pt x="106" y="221"/>
                </a:lnTo>
                <a:lnTo>
                  <a:pt x="106" y="221"/>
                </a:lnTo>
                <a:lnTo>
                  <a:pt x="106" y="221"/>
                </a:lnTo>
                <a:lnTo>
                  <a:pt x="106" y="220"/>
                </a:lnTo>
                <a:lnTo>
                  <a:pt x="106" y="220"/>
                </a:lnTo>
                <a:lnTo>
                  <a:pt x="106" y="220"/>
                </a:lnTo>
                <a:lnTo>
                  <a:pt x="106" y="220"/>
                </a:lnTo>
                <a:lnTo>
                  <a:pt x="106" y="220"/>
                </a:lnTo>
                <a:lnTo>
                  <a:pt x="106" y="220"/>
                </a:lnTo>
                <a:lnTo>
                  <a:pt x="106" y="220"/>
                </a:lnTo>
                <a:lnTo>
                  <a:pt x="106" y="219"/>
                </a:lnTo>
                <a:lnTo>
                  <a:pt x="106" y="219"/>
                </a:lnTo>
                <a:lnTo>
                  <a:pt x="106" y="219"/>
                </a:lnTo>
                <a:lnTo>
                  <a:pt x="106" y="220"/>
                </a:lnTo>
                <a:lnTo>
                  <a:pt x="106" y="220"/>
                </a:lnTo>
                <a:lnTo>
                  <a:pt x="106" y="220"/>
                </a:lnTo>
                <a:lnTo>
                  <a:pt x="107" y="220"/>
                </a:lnTo>
                <a:lnTo>
                  <a:pt x="107" y="220"/>
                </a:lnTo>
                <a:lnTo>
                  <a:pt x="107" y="219"/>
                </a:lnTo>
                <a:lnTo>
                  <a:pt x="107" y="219"/>
                </a:lnTo>
                <a:lnTo>
                  <a:pt x="107" y="219"/>
                </a:lnTo>
                <a:lnTo>
                  <a:pt x="107" y="219"/>
                </a:lnTo>
                <a:lnTo>
                  <a:pt x="107" y="219"/>
                </a:lnTo>
                <a:lnTo>
                  <a:pt x="107" y="219"/>
                </a:lnTo>
                <a:lnTo>
                  <a:pt x="107" y="219"/>
                </a:lnTo>
                <a:lnTo>
                  <a:pt x="107" y="219"/>
                </a:lnTo>
                <a:lnTo>
                  <a:pt x="107" y="218"/>
                </a:lnTo>
                <a:lnTo>
                  <a:pt x="107" y="218"/>
                </a:lnTo>
                <a:lnTo>
                  <a:pt x="107" y="218"/>
                </a:lnTo>
                <a:lnTo>
                  <a:pt x="107" y="218"/>
                </a:lnTo>
                <a:lnTo>
                  <a:pt x="107" y="218"/>
                </a:lnTo>
                <a:lnTo>
                  <a:pt x="107" y="218"/>
                </a:lnTo>
                <a:lnTo>
                  <a:pt x="107" y="218"/>
                </a:lnTo>
                <a:lnTo>
                  <a:pt x="107" y="217"/>
                </a:lnTo>
                <a:lnTo>
                  <a:pt x="107" y="217"/>
                </a:lnTo>
                <a:lnTo>
                  <a:pt x="107" y="217"/>
                </a:lnTo>
                <a:lnTo>
                  <a:pt x="107" y="217"/>
                </a:lnTo>
                <a:lnTo>
                  <a:pt x="107" y="217"/>
                </a:lnTo>
                <a:lnTo>
                  <a:pt x="107" y="217"/>
                </a:lnTo>
                <a:lnTo>
                  <a:pt x="107" y="217"/>
                </a:lnTo>
                <a:lnTo>
                  <a:pt x="107" y="217"/>
                </a:lnTo>
                <a:lnTo>
                  <a:pt x="107" y="217"/>
                </a:lnTo>
                <a:lnTo>
                  <a:pt x="107" y="217"/>
                </a:lnTo>
                <a:lnTo>
                  <a:pt x="107" y="217"/>
                </a:lnTo>
                <a:lnTo>
                  <a:pt x="107" y="217"/>
                </a:lnTo>
                <a:lnTo>
                  <a:pt x="107" y="217"/>
                </a:lnTo>
                <a:lnTo>
                  <a:pt x="107" y="216"/>
                </a:lnTo>
                <a:lnTo>
                  <a:pt x="107" y="216"/>
                </a:lnTo>
                <a:lnTo>
                  <a:pt x="107" y="216"/>
                </a:lnTo>
                <a:lnTo>
                  <a:pt x="107" y="216"/>
                </a:lnTo>
                <a:lnTo>
                  <a:pt x="107" y="216"/>
                </a:lnTo>
                <a:lnTo>
                  <a:pt x="107" y="216"/>
                </a:lnTo>
                <a:lnTo>
                  <a:pt x="107" y="216"/>
                </a:lnTo>
                <a:lnTo>
                  <a:pt x="107" y="216"/>
                </a:lnTo>
                <a:lnTo>
                  <a:pt x="107" y="215"/>
                </a:lnTo>
                <a:lnTo>
                  <a:pt x="107" y="215"/>
                </a:lnTo>
                <a:lnTo>
                  <a:pt x="107" y="215"/>
                </a:lnTo>
                <a:lnTo>
                  <a:pt x="107" y="215"/>
                </a:lnTo>
                <a:lnTo>
                  <a:pt x="107" y="215"/>
                </a:lnTo>
                <a:lnTo>
                  <a:pt x="107" y="214"/>
                </a:lnTo>
                <a:lnTo>
                  <a:pt x="107" y="214"/>
                </a:lnTo>
                <a:lnTo>
                  <a:pt x="107" y="214"/>
                </a:lnTo>
                <a:lnTo>
                  <a:pt x="107" y="214"/>
                </a:lnTo>
                <a:lnTo>
                  <a:pt x="107" y="214"/>
                </a:lnTo>
                <a:lnTo>
                  <a:pt x="107" y="214"/>
                </a:lnTo>
                <a:lnTo>
                  <a:pt x="107" y="213"/>
                </a:lnTo>
                <a:lnTo>
                  <a:pt x="107" y="213"/>
                </a:lnTo>
                <a:lnTo>
                  <a:pt x="108" y="213"/>
                </a:lnTo>
                <a:lnTo>
                  <a:pt x="108" y="213"/>
                </a:lnTo>
                <a:lnTo>
                  <a:pt x="108" y="213"/>
                </a:lnTo>
                <a:lnTo>
                  <a:pt x="108" y="213"/>
                </a:lnTo>
                <a:lnTo>
                  <a:pt x="108" y="212"/>
                </a:lnTo>
                <a:lnTo>
                  <a:pt x="108" y="212"/>
                </a:lnTo>
                <a:lnTo>
                  <a:pt x="108" y="212"/>
                </a:lnTo>
                <a:lnTo>
                  <a:pt x="108" y="212"/>
                </a:lnTo>
                <a:lnTo>
                  <a:pt x="108" y="212"/>
                </a:lnTo>
                <a:lnTo>
                  <a:pt x="108" y="212"/>
                </a:lnTo>
                <a:lnTo>
                  <a:pt x="109" y="212"/>
                </a:lnTo>
                <a:lnTo>
                  <a:pt x="109" y="212"/>
                </a:lnTo>
                <a:lnTo>
                  <a:pt x="109" y="211"/>
                </a:lnTo>
                <a:lnTo>
                  <a:pt x="109" y="211"/>
                </a:lnTo>
                <a:lnTo>
                  <a:pt x="109" y="211"/>
                </a:lnTo>
                <a:lnTo>
                  <a:pt x="108" y="211"/>
                </a:lnTo>
                <a:lnTo>
                  <a:pt x="108" y="211"/>
                </a:lnTo>
                <a:lnTo>
                  <a:pt x="108" y="211"/>
                </a:lnTo>
                <a:lnTo>
                  <a:pt x="108" y="211"/>
                </a:lnTo>
                <a:lnTo>
                  <a:pt x="108" y="211"/>
                </a:lnTo>
                <a:lnTo>
                  <a:pt x="108" y="211"/>
                </a:lnTo>
                <a:lnTo>
                  <a:pt x="108" y="210"/>
                </a:lnTo>
                <a:lnTo>
                  <a:pt x="107" y="210"/>
                </a:lnTo>
                <a:lnTo>
                  <a:pt x="107" y="210"/>
                </a:lnTo>
                <a:lnTo>
                  <a:pt x="107" y="210"/>
                </a:lnTo>
                <a:lnTo>
                  <a:pt x="107" y="210"/>
                </a:lnTo>
                <a:lnTo>
                  <a:pt x="107" y="210"/>
                </a:lnTo>
                <a:lnTo>
                  <a:pt x="107" y="210"/>
                </a:lnTo>
                <a:lnTo>
                  <a:pt x="107" y="210"/>
                </a:lnTo>
                <a:lnTo>
                  <a:pt x="107" y="210"/>
                </a:lnTo>
                <a:lnTo>
                  <a:pt x="107" y="209"/>
                </a:lnTo>
                <a:lnTo>
                  <a:pt x="107" y="209"/>
                </a:lnTo>
                <a:lnTo>
                  <a:pt x="107" y="209"/>
                </a:lnTo>
                <a:lnTo>
                  <a:pt x="108" y="209"/>
                </a:lnTo>
                <a:lnTo>
                  <a:pt x="108" y="209"/>
                </a:lnTo>
                <a:lnTo>
                  <a:pt x="108" y="209"/>
                </a:lnTo>
                <a:lnTo>
                  <a:pt x="108" y="209"/>
                </a:lnTo>
                <a:lnTo>
                  <a:pt x="108" y="208"/>
                </a:lnTo>
                <a:lnTo>
                  <a:pt x="108" y="208"/>
                </a:lnTo>
                <a:lnTo>
                  <a:pt x="108" y="208"/>
                </a:lnTo>
                <a:lnTo>
                  <a:pt x="108" y="208"/>
                </a:lnTo>
                <a:lnTo>
                  <a:pt x="108" y="208"/>
                </a:lnTo>
                <a:lnTo>
                  <a:pt x="108" y="208"/>
                </a:lnTo>
                <a:lnTo>
                  <a:pt x="108" y="208"/>
                </a:lnTo>
                <a:lnTo>
                  <a:pt x="108" y="208"/>
                </a:lnTo>
                <a:lnTo>
                  <a:pt x="108" y="207"/>
                </a:lnTo>
                <a:lnTo>
                  <a:pt x="108" y="207"/>
                </a:lnTo>
                <a:lnTo>
                  <a:pt x="108" y="207"/>
                </a:lnTo>
                <a:lnTo>
                  <a:pt x="108" y="207"/>
                </a:lnTo>
                <a:lnTo>
                  <a:pt x="108" y="207"/>
                </a:lnTo>
                <a:lnTo>
                  <a:pt x="108" y="207"/>
                </a:lnTo>
                <a:lnTo>
                  <a:pt x="108" y="207"/>
                </a:lnTo>
                <a:lnTo>
                  <a:pt x="108" y="207"/>
                </a:lnTo>
                <a:lnTo>
                  <a:pt x="108" y="207"/>
                </a:lnTo>
                <a:lnTo>
                  <a:pt x="108" y="206"/>
                </a:lnTo>
                <a:lnTo>
                  <a:pt x="108" y="206"/>
                </a:lnTo>
                <a:lnTo>
                  <a:pt x="108" y="206"/>
                </a:lnTo>
                <a:lnTo>
                  <a:pt x="108" y="206"/>
                </a:lnTo>
                <a:lnTo>
                  <a:pt x="108" y="206"/>
                </a:lnTo>
                <a:lnTo>
                  <a:pt x="108" y="206"/>
                </a:lnTo>
                <a:lnTo>
                  <a:pt x="108" y="206"/>
                </a:lnTo>
                <a:lnTo>
                  <a:pt x="108" y="206"/>
                </a:lnTo>
                <a:lnTo>
                  <a:pt x="108" y="206"/>
                </a:lnTo>
                <a:lnTo>
                  <a:pt x="108" y="206"/>
                </a:lnTo>
                <a:lnTo>
                  <a:pt x="108" y="206"/>
                </a:lnTo>
                <a:lnTo>
                  <a:pt x="108" y="205"/>
                </a:lnTo>
                <a:lnTo>
                  <a:pt x="108" y="205"/>
                </a:lnTo>
                <a:lnTo>
                  <a:pt x="108" y="205"/>
                </a:lnTo>
                <a:lnTo>
                  <a:pt x="107" y="205"/>
                </a:lnTo>
                <a:lnTo>
                  <a:pt x="107" y="205"/>
                </a:lnTo>
                <a:lnTo>
                  <a:pt x="107" y="205"/>
                </a:lnTo>
                <a:lnTo>
                  <a:pt x="107" y="205"/>
                </a:lnTo>
                <a:lnTo>
                  <a:pt x="107" y="205"/>
                </a:lnTo>
                <a:lnTo>
                  <a:pt x="107" y="205"/>
                </a:lnTo>
                <a:lnTo>
                  <a:pt x="107" y="204"/>
                </a:lnTo>
                <a:lnTo>
                  <a:pt x="107" y="204"/>
                </a:lnTo>
                <a:lnTo>
                  <a:pt x="108" y="204"/>
                </a:lnTo>
                <a:lnTo>
                  <a:pt x="108" y="204"/>
                </a:lnTo>
                <a:lnTo>
                  <a:pt x="108" y="204"/>
                </a:lnTo>
                <a:lnTo>
                  <a:pt x="108" y="204"/>
                </a:lnTo>
                <a:lnTo>
                  <a:pt x="108" y="204"/>
                </a:lnTo>
                <a:lnTo>
                  <a:pt x="108" y="204"/>
                </a:lnTo>
                <a:lnTo>
                  <a:pt x="108" y="204"/>
                </a:lnTo>
                <a:lnTo>
                  <a:pt x="108" y="204"/>
                </a:lnTo>
                <a:lnTo>
                  <a:pt x="108" y="203"/>
                </a:lnTo>
                <a:lnTo>
                  <a:pt x="108" y="203"/>
                </a:lnTo>
                <a:lnTo>
                  <a:pt x="108" y="203"/>
                </a:lnTo>
                <a:lnTo>
                  <a:pt x="108" y="203"/>
                </a:lnTo>
                <a:lnTo>
                  <a:pt x="108" y="203"/>
                </a:lnTo>
                <a:lnTo>
                  <a:pt x="108" y="203"/>
                </a:lnTo>
                <a:lnTo>
                  <a:pt x="108" y="203"/>
                </a:lnTo>
                <a:lnTo>
                  <a:pt x="108" y="203"/>
                </a:lnTo>
                <a:lnTo>
                  <a:pt x="108" y="203"/>
                </a:lnTo>
                <a:lnTo>
                  <a:pt x="108" y="203"/>
                </a:lnTo>
                <a:lnTo>
                  <a:pt x="108" y="203"/>
                </a:lnTo>
                <a:lnTo>
                  <a:pt x="108" y="202"/>
                </a:lnTo>
                <a:lnTo>
                  <a:pt x="108" y="202"/>
                </a:lnTo>
                <a:lnTo>
                  <a:pt x="108" y="202"/>
                </a:lnTo>
                <a:lnTo>
                  <a:pt x="108" y="202"/>
                </a:lnTo>
                <a:lnTo>
                  <a:pt x="108" y="202"/>
                </a:lnTo>
                <a:lnTo>
                  <a:pt x="108" y="202"/>
                </a:lnTo>
                <a:lnTo>
                  <a:pt x="108" y="202"/>
                </a:lnTo>
                <a:lnTo>
                  <a:pt x="108" y="202"/>
                </a:lnTo>
                <a:lnTo>
                  <a:pt x="108" y="202"/>
                </a:lnTo>
                <a:lnTo>
                  <a:pt x="108" y="202"/>
                </a:lnTo>
                <a:lnTo>
                  <a:pt x="108" y="202"/>
                </a:lnTo>
                <a:lnTo>
                  <a:pt x="108" y="202"/>
                </a:lnTo>
                <a:lnTo>
                  <a:pt x="108" y="202"/>
                </a:lnTo>
                <a:lnTo>
                  <a:pt x="108" y="201"/>
                </a:lnTo>
                <a:lnTo>
                  <a:pt x="108" y="201"/>
                </a:lnTo>
                <a:lnTo>
                  <a:pt x="108" y="201"/>
                </a:lnTo>
                <a:lnTo>
                  <a:pt x="108" y="201"/>
                </a:lnTo>
                <a:lnTo>
                  <a:pt x="108" y="201"/>
                </a:lnTo>
                <a:lnTo>
                  <a:pt x="108" y="201"/>
                </a:lnTo>
                <a:lnTo>
                  <a:pt x="108" y="201"/>
                </a:lnTo>
                <a:lnTo>
                  <a:pt x="108" y="201"/>
                </a:lnTo>
                <a:lnTo>
                  <a:pt x="108" y="201"/>
                </a:lnTo>
                <a:lnTo>
                  <a:pt x="108" y="201"/>
                </a:lnTo>
                <a:lnTo>
                  <a:pt x="108" y="201"/>
                </a:lnTo>
                <a:lnTo>
                  <a:pt x="108" y="201"/>
                </a:lnTo>
                <a:lnTo>
                  <a:pt x="108" y="200"/>
                </a:lnTo>
                <a:lnTo>
                  <a:pt x="108" y="200"/>
                </a:lnTo>
                <a:lnTo>
                  <a:pt x="108" y="200"/>
                </a:lnTo>
                <a:lnTo>
                  <a:pt x="108" y="200"/>
                </a:lnTo>
                <a:lnTo>
                  <a:pt x="108" y="200"/>
                </a:lnTo>
                <a:lnTo>
                  <a:pt x="108" y="200"/>
                </a:lnTo>
                <a:lnTo>
                  <a:pt x="108" y="200"/>
                </a:lnTo>
                <a:lnTo>
                  <a:pt x="108" y="199"/>
                </a:lnTo>
                <a:lnTo>
                  <a:pt x="108" y="199"/>
                </a:lnTo>
                <a:lnTo>
                  <a:pt x="108" y="199"/>
                </a:lnTo>
                <a:lnTo>
                  <a:pt x="108" y="199"/>
                </a:lnTo>
                <a:lnTo>
                  <a:pt x="108" y="199"/>
                </a:lnTo>
                <a:lnTo>
                  <a:pt x="108" y="199"/>
                </a:lnTo>
                <a:lnTo>
                  <a:pt x="108" y="199"/>
                </a:lnTo>
                <a:lnTo>
                  <a:pt x="107" y="199"/>
                </a:lnTo>
                <a:lnTo>
                  <a:pt x="107" y="199"/>
                </a:lnTo>
                <a:lnTo>
                  <a:pt x="107" y="199"/>
                </a:lnTo>
                <a:lnTo>
                  <a:pt x="107" y="199"/>
                </a:lnTo>
                <a:lnTo>
                  <a:pt x="107" y="199"/>
                </a:lnTo>
                <a:lnTo>
                  <a:pt x="107" y="199"/>
                </a:lnTo>
                <a:lnTo>
                  <a:pt x="106" y="199"/>
                </a:lnTo>
                <a:lnTo>
                  <a:pt x="106" y="198"/>
                </a:lnTo>
                <a:lnTo>
                  <a:pt x="106" y="198"/>
                </a:lnTo>
                <a:lnTo>
                  <a:pt x="106" y="198"/>
                </a:lnTo>
                <a:lnTo>
                  <a:pt x="106" y="198"/>
                </a:lnTo>
                <a:lnTo>
                  <a:pt x="106" y="198"/>
                </a:lnTo>
                <a:lnTo>
                  <a:pt x="105" y="198"/>
                </a:lnTo>
                <a:lnTo>
                  <a:pt x="105" y="198"/>
                </a:lnTo>
                <a:lnTo>
                  <a:pt x="105" y="198"/>
                </a:lnTo>
                <a:lnTo>
                  <a:pt x="105" y="198"/>
                </a:lnTo>
                <a:lnTo>
                  <a:pt x="105" y="198"/>
                </a:lnTo>
                <a:lnTo>
                  <a:pt x="105" y="198"/>
                </a:lnTo>
                <a:lnTo>
                  <a:pt x="105" y="197"/>
                </a:lnTo>
                <a:lnTo>
                  <a:pt x="105" y="197"/>
                </a:lnTo>
                <a:lnTo>
                  <a:pt x="105" y="197"/>
                </a:lnTo>
                <a:lnTo>
                  <a:pt x="105" y="197"/>
                </a:lnTo>
                <a:lnTo>
                  <a:pt x="105" y="197"/>
                </a:lnTo>
                <a:lnTo>
                  <a:pt x="105" y="197"/>
                </a:lnTo>
                <a:lnTo>
                  <a:pt x="105" y="197"/>
                </a:lnTo>
                <a:lnTo>
                  <a:pt x="105" y="196"/>
                </a:lnTo>
                <a:lnTo>
                  <a:pt x="105" y="196"/>
                </a:lnTo>
                <a:lnTo>
                  <a:pt x="105" y="196"/>
                </a:lnTo>
                <a:lnTo>
                  <a:pt x="105" y="196"/>
                </a:lnTo>
                <a:lnTo>
                  <a:pt x="105" y="196"/>
                </a:lnTo>
                <a:lnTo>
                  <a:pt x="104" y="196"/>
                </a:lnTo>
                <a:lnTo>
                  <a:pt x="104" y="196"/>
                </a:lnTo>
                <a:lnTo>
                  <a:pt x="104" y="196"/>
                </a:lnTo>
                <a:lnTo>
                  <a:pt x="104" y="196"/>
                </a:lnTo>
                <a:lnTo>
                  <a:pt x="104" y="195"/>
                </a:lnTo>
                <a:lnTo>
                  <a:pt x="104" y="195"/>
                </a:lnTo>
                <a:lnTo>
                  <a:pt x="104" y="195"/>
                </a:lnTo>
                <a:lnTo>
                  <a:pt x="105" y="195"/>
                </a:lnTo>
                <a:lnTo>
                  <a:pt x="105" y="195"/>
                </a:lnTo>
                <a:lnTo>
                  <a:pt x="105" y="195"/>
                </a:lnTo>
                <a:lnTo>
                  <a:pt x="105" y="195"/>
                </a:lnTo>
                <a:lnTo>
                  <a:pt x="105" y="195"/>
                </a:lnTo>
                <a:lnTo>
                  <a:pt x="105" y="195"/>
                </a:lnTo>
                <a:lnTo>
                  <a:pt x="105" y="195"/>
                </a:lnTo>
                <a:lnTo>
                  <a:pt x="105" y="195"/>
                </a:lnTo>
                <a:lnTo>
                  <a:pt x="106" y="195"/>
                </a:lnTo>
                <a:lnTo>
                  <a:pt x="106" y="195"/>
                </a:lnTo>
                <a:lnTo>
                  <a:pt x="106" y="195"/>
                </a:lnTo>
                <a:lnTo>
                  <a:pt x="106" y="195"/>
                </a:lnTo>
                <a:lnTo>
                  <a:pt x="106" y="195"/>
                </a:lnTo>
                <a:lnTo>
                  <a:pt x="106" y="195"/>
                </a:lnTo>
                <a:lnTo>
                  <a:pt x="106" y="194"/>
                </a:lnTo>
                <a:lnTo>
                  <a:pt x="106" y="194"/>
                </a:lnTo>
                <a:lnTo>
                  <a:pt x="106" y="194"/>
                </a:lnTo>
                <a:lnTo>
                  <a:pt x="105" y="194"/>
                </a:lnTo>
                <a:lnTo>
                  <a:pt x="105" y="194"/>
                </a:lnTo>
                <a:lnTo>
                  <a:pt x="105" y="194"/>
                </a:lnTo>
                <a:lnTo>
                  <a:pt x="105" y="194"/>
                </a:lnTo>
                <a:lnTo>
                  <a:pt x="105" y="194"/>
                </a:lnTo>
                <a:lnTo>
                  <a:pt x="105" y="194"/>
                </a:lnTo>
                <a:lnTo>
                  <a:pt x="105" y="194"/>
                </a:lnTo>
                <a:lnTo>
                  <a:pt x="105" y="194"/>
                </a:lnTo>
                <a:lnTo>
                  <a:pt x="105" y="194"/>
                </a:lnTo>
                <a:lnTo>
                  <a:pt x="105" y="194"/>
                </a:lnTo>
                <a:lnTo>
                  <a:pt x="105" y="193"/>
                </a:lnTo>
                <a:lnTo>
                  <a:pt x="105" y="193"/>
                </a:lnTo>
                <a:lnTo>
                  <a:pt x="105" y="193"/>
                </a:lnTo>
                <a:lnTo>
                  <a:pt x="105" y="193"/>
                </a:lnTo>
                <a:lnTo>
                  <a:pt x="105" y="193"/>
                </a:lnTo>
                <a:lnTo>
                  <a:pt x="106" y="193"/>
                </a:lnTo>
                <a:lnTo>
                  <a:pt x="106" y="193"/>
                </a:lnTo>
                <a:lnTo>
                  <a:pt x="106" y="193"/>
                </a:lnTo>
                <a:lnTo>
                  <a:pt x="106" y="194"/>
                </a:lnTo>
                <a:lnTo>
                  <a:pt x="106" y="194"/>
                </a:lnTo>
                <a:lnTo>
                  <a:pt x="106" y="193"/>
                </a:lnTo>
                <a:lnTo>
                  <a:pt x="106" y="193"/>
                </a:lnTo>
                <a:lnTo>
                  <a:pt x="106" y="193"/>
                </a:lnTo>
                <a:lnTo>
                  <a:pt x="106" y="193"/>
                </a:lnTo>
                <a:lnTo>
                  <a:pt x="106" y="193"/>
                </a:lnTo>
                <a:lnTo>
                  <a:pt x="106" y="193"/>
                </a:lnTo>
                <a:lnTo>
                  <a:pt x="106" y="193"/>
                </a:lnTo>
                <a:lnTo>
                  <a:pt x="106" y="192"/>
                </a:lnTo>
                <a:lnTo>
                  <a:pt x="106" y="192"/>
                </a:lnTo>
                <a:lnTo>
                  <a:pt x="106" y="192"/>
                </a:lnTo>
                <a:lnTo>
                  <a:pt x="106" y="192"/>
                </a:lnTo>
                <a:lnTo>
                  <a:pt x="106" y="192"/>
                </a:lnTo>
                <a:lnTo>
                  <a:pt x="106" y="192"/>
                </a:lnTo>
                <a:lnTo>
                  <a:pt x="106" y="192"/>
                </a:lnTo>
                <a:lnTo>
                  <a:pt x="106" y="192"/>
                </a:lnTo>
                <a:lnTo>
                  <a:pt x="106" y="192"/>
                </a:lnTo>
                <a:lnTo>
                  <a:pt x="106" y="192"/>
                </a:lnTo>
                <a:lnTo>
                  <a:pt x="106" y="192"/>
                </a:lnTo>
                <a:lnTo>
                  <a:pt x="106" y="191"/>
                </a:lnTo>
                <a:lnTo>
                  <a:pt x="106" y="191"/>
                </a:lnTo>
                <a:lnTo>
                  <a:pt x="106" y="191"/>
                </a:lnTo>
                <a:lnTo>
                  <a:pt x="106" y="191"/>
                </a:lnTo>
                <a:lnTo>
                  <a:pt x="106" y="191"/>
                </a:lnTo>
                <a:lnTo>
                  <a:pt x="106" y="191"/>
                </a:lnTo>
                <a:lnTo>
                  <a:pt x="106" y="191"/>
                </a:lnTo>
                <a:lnTo>
                  <a:pt x="106" y="191"/>
                </a:lnTo>
                <a:lnTo>
                  <a:pt x="106" y="191"/>
                </a:lnTo>
                <a:lnTo>
                  <a:pt x="107" y="191"/>
                </a:lnTo>
                <a:lnTo>
                  <a:pt x="107" y="191"/>
                </a:lnTo>
                <a:lnTo>
                  <a:pt x="107" y="191"/>
                </a:lnTo>
                <a:lnTo>
                  <a:pt x="107" y="191"/>
                </a:lnTo>
                <a:lnTo>
                  <a:pt x="107" y="191"/>
                </a:lnTo>
                <a:lnTo>
                  <a:pt x="107" y="191"/>
                </a:lnTo>
                <a:lnTo>
                  <a:pt x="107" y="190"/>
                </a:lnTo>
                <a:lnTo>
                  <a:pt x="107" y="190"/>
                </a:lnTo>
                <a:lnTo>
                  <a:pt x="107" y="190"/>
                </a:lnTo>
                <a:lnTo>
                  <a:pt x="107" y="190"/>
                </a:lnTo>
                <a:lnTo>
                  <a:pt x="107" y="189"/>
                </a:lnTo>
                <a:lnTo>
                  <a:pt x="107" y="189"/>
                </a:lnTo>
                <a:lnTo>
                  <a:pt x="107" y="189"/>
                </a:lnTo>
                <a:lnTo>
                  <a:pt x="107" y="189"/>
                </a:lnTo>
                <a:lnTo>
                  <a:pt x="107" y="189"/>
                </a:lnTo>
                <a:lnTo>
                  <a:pt x="107" y="188"/>
                </a:lnTo>
                <a:lnTo>
                  <a:pt x="107" y="188"/>
                </a:lnTo>
                <a:lnTo>
                  <a:pt x="107" y="188"/>
                </a:lnTo>
                <a:lnTo>
                  <a:pt x="107" y="188"/>
                </a:lnTo>
                <a:lnTo>
                  <a:pt x="107" y="188"/>
                </a:lnTo>
                <a:lnTo>
                  <a:pt x="107" y="187"/>
                </a:lnTo>
                <a:lnTo>
                  <a:pt x="107" y="187"/>
                </a:lnTo>
                <a:lnTo>
                  <a:pt x="107" y="187"/>
                </a:lnTo>
                <a:lnTo>
                  <a:pt x="107" y="187"/>
                </a:lnTo>
                <a:lnTo>
                  <a:pt x="107" y="187"/>
                </a:lnTo>
                <a:lnTo>
                  <a:pt x="107" y="187"/>
                </a:lnTo>
                <a:lnTo>
                  <a:pt x="107" y="186"/>
                </a:lnTo>
                <a:lnTo>
                  <a:pt x="107" y="186"/>
                </a:lnTo>
                <a:lnTo>
                  <a:pt x="106" y="186"/>
                </a:lnTo>
                <a:lnTo>
                  <a:pt x="106" y="185"/>
                </a:lnTo>
                <a:lnTo>
                  <a:pt x="106" y="185"/>
                </a:lnTo>
                <a:lnTo>
                  <a:pt x="106" y="185"/>
                </a:lnTo>
                <a:lnTo>
                  <a:pt x="106" y="185"/>
                </a:lnTo>
                <a:lnTo>
                  <a:pt x="106" y="185"/>
                </a:lnTo>
                <a:lnTo>
                  <a:pt x="106" y="185"/>
                </a:lnTo>
                <a:lnTo>
                  <a:pt x="106" y="185"/>
                </a:lnTo>
                <a:lnTo>
                  <a:pt x="106" y="185"/>
                </a:lnTo>
                <a:lnTo>
                  <a:pt x="106" y="184"/>
                </a:lnTo>
                <a:lnTo>
                  <a:pt x="106" y="184"/>
                </a:lnTo>
                <a:lnTo>
                  <a:pt x="106" y="184"/>
                </a:lnTo>
                <a:lnTo>
                  <a:pt x="106" y="184"/>
                </a:lnTo>
                <a:lnTo>
                  <a:pt x="106" y="184"/>
                </a:lnTo>
                <a:lnTo>
                  <a:pt x="106" y="184"/>
                </a:lnTo>
                <a:lnTo>
                  <a:pt x="106" y="183"/>
                </a:lnTo>
                <a:lnTo>
                  <a:pt x="106" y="183"/>
                </a:lnTo>
                <a:lnTo>
                  <a:pt x="106" y="183"/>
                </a:lnTo>
                <a:lnTo>
                  <a:pt x="106" y="182"/>
                </a:lnTo>
                <a:lnTo>
                  <a:pt x="106" y="182"/>
                </a:lnTo>
                <a:lnTo>
                  <a:pt x="106" y="182"/>
                </a:lnTo>
                <a:lnTo>
                  <a:pt x="106" y="182"/>
                </a:lnTo>
                <a:lnTo>
                  <a:pt x="106" y="182"/>
                </a:lnTo>
                <a:lnTo>
                  <a:pt x="106" y="182"/>
                </a:lnTo>
                <a:lnTo>
                  <a:pt x="106" y="182"/>
                </a:lnTo>
                <a:lnTo>
                  <a:pt x="106" y="182"/>
                </a:lnTo>
                <a:lnTo>
                  <a:pt x="105" y="182"/>
                </a:lnTo>
                <a:lnTo>
                  <a:pt x="106" y="181"/>
                </a:lnTo>
                <a:lnTo>
                  <a:pt x="106" y="181"/>
                </a:lnTo>
                <a:lnTo>
                  <a:pt x="105" y="181"/>
                </a:lnTo>
                <a:lnTo>
                  <a:pt x="72" y="104"/>
                </a:lnTo>
                <a:lnTo>
                  <a:pt x="28" y="0"/>
                </a:lnTo>
                <a:lnTo>
                  <a:pt x="27" y="0"/>
                </a:lnTo>
                <a:lnTo>
                  <a:pt x="27" y="0"/>
                </a:lnTo>
                <a:lnTo>
                  <a:pt x="28" y="0"/>
                </a:lnTo>
                <a:lnTo>
                  <a:pt x="28" y="0"/>
                </a:lnTo>
                <a:lnTo>
                  <a:pt x="75" y="40"/>
                </a:lnTo>
                <a:lnTo>
                  <a:pt x="103" y="65"/>
                </a:lnTo>
                <a:lnTo>
                  <a:pt x="190" y="140"/>
                </a:lnTo>
                <a:lnTo>
                  <a:pt x="191" y="140"/>
                </a:lnTo>
                <a:lnTo>
                  <a:pt x="191" y="140"/>
                </a:lnTo>
                <a:lnTo>
                  <a:pt x="191" y="141"/>
                </a:lnTo>
                <a:lnTo>
                  <a:pt x="191" y="141"/>
                </a:lnTo>
                <a:lnTo>
                  <a:pt x="192" y="141"/>
                </a:lnTo>
                <a:lnTo>
                  <a:pt x="192" y="141"/>
                </a:lnTo>
                <a:lnTo>
                  <a:pt x="192" y="141"/>
                </a:lnTo>
                <a:lnTo>
                  <a:pt x="192" y="142"/>
                </a:lnTo>
                <a:lnTo>
                  <a:pt x="192" y="142"/>
                </a:lnTo>
                <a:lnTo>
                  <a:pt x="192" y="142"/>
                </a:lnTo>
                <a:lnTo>
                  <a:pt x="192" y="142"/>
                </a:lnTo>
                <a:lnTo>
                  <a:pt x="193" y="142"/>
                </a:lnTo>
                <a:lnTo>
                  <a:pt x="193" y="142"/>
                </a:lnTo>
                <a:lnTo>
                  <a:pt x="193" y="142"/>
                </a:lnTo>
                <a:lnTo>
                  <a:pt x="193" y="142"/>
                </a:lnTo>
                <a:lnTo>
                  <a:pt x="193" y="142"/>
                </a:lnTo>
                <a:lnTo>
                  <a:pt x="194" y="142"/>
                </a:lnTo>
                <a:lnTo>
                  <a:pt x="194" y="142"/>
                </a:lnTo>
                <a:lnTo>
                  <a:pt x="194" y="142"/>
                </a:lnTo>
                <a:lnTo>
                  <a:pt x="195" y="143"/>
                </a:lnTo>
                <a:lnTo>
                  <a:pt x="195" y="143"/>
                </a:lnTo>
                <a:lnTo>
                  <a:pt x="196" y="143"/>
                </a:lnTo>
                <a:lnTo>
                  <a:pt x="196" y="143"/>
                </a:lnTo>
                <a:lnTo>
                  <a:pt x="196" y="143"/>
                </a:lnTo>
                <a:lnTo>
                  <a:pt x="197" y="144"/>
                </a:lnTo>
                <a:lnTo>
                  <a:pt x="197" y="144"/>
                </a:lnTo>
                <a:lnTo>
                  <a:pt x="197" y="144"/>
                </a:lnTo>
                <a:lnTo>
                  <a:pt x="197" y="144"/>
                </a:lnTo>
                <a:lnTo>
                  <a:pt x="197" y="144"/>
                </a:lnTo>
                <a:lnTo>
                  <a:pt x="198" y="145"/>
                </a:lnTo>
                <a:lnTo>
                  <a:pt x="198" y="145"/>
                </a:lnTo>
                <a:lnTo>
                  <a:pt x="198" y="145"/>
                </a:lnTo>
                <a:lnTo>
                  <a:pt x="198" y="145"/>
                </a:lnTo>
                <a:lnTo>
                  <a:pt x="198" y="145"/>
                </a:lnTo>
                <a:lnTo>
                  <a:pt x="198" y="145"/>
                </a:lnTo>
                <a:lnTo>
                  <a:pt x="198" y="145"/>
                </a:lnTo>
                <a:lnTo>
                  <a:pt x="199" y="145"/>
                </a:lnTo>
                <a:lnTo>
                  <a:pt x="199" y="145"/>
                </a:lnTo>
                <a:lnTo>
                  <a:pt x="200" y="145"/>
                </a:lnTo>
                <a:lnTo>
                  <a:pt x="200" y="145"/>
                </a:lnTo>
                <a:lnTo>
                  <a:pt x="200" y="144"/>
                </a:lnTo>
                <a:lnTo>
                  <a:pt x="200" y="144"/>
                </a:lnTo>
                <a:lnTo>
                  <a:pt x="201" y="144"/>
                </a:lnTo>
                <a:lnTo>
                  <a:pt x="201" y="144"/>
                </a:lnTo>
                <a:lnTo>
                  <a:pt x="201" y="144"/>
                </a:lnTo>
                <a:lnTo>
                  <a:pt x="201" y="144"/>
                </a:lnTo>
                <a:lnTo>
                  <a:pt x="202" y="143"/>
                </a:lnTo>
                <a:lnTo>
                  <a:pt x="202" y="143"/>
                </a:lnTo>
                <a:lnTo>
                  <a:pt x="202" y="143"/>
                </a:lnTo>
                <a:lnTo>
                  <a:pt x="202" y="143"/>
                </a:lnTo>
                <a:lnTo>
                  <a:pt x="202" y="144"/>
                </a:lnTo>
                <a:lnTo>
                  <a:pt x="203" y="144"/>
                </a:lnTo>
                <a:lnTo>
                  <a:pt x="203" y="144"/>
                </a:lnTo>
                <a:lnTo>
                  <a:pt x="203" y="144"/>
                </a:lnTo>
                <a:lnTo>
                  <a:pt x="204" y="144"/>
                </a:lnTo>
                <a:lnTo>
                  <a:pt x="204" y="144"/>
                </a:lnTo>
                <a:lnTo>
                  <a:pt x="204" y="144"/>
                </a:lnTo>
                <a:lnTo>
                  <a:pt x="204" y="144"/>
                </a:lnTo>
                <a:lnTo>
                  <a:pt x="205" y="144"/>
                </a:lnTo>
                <a:lnTo>
                  <a:pt x="205" y="145"/>
                </a:lnTo>
                <a:lnTo>
                  <a:pt x="205" y="145"/>
                </a:lnTo>
                <a:lnTo>
                  <a:pt x="206" y="146"/>
                </a:lnTo>
                <a:lnTo>
                  <a:pt x="207" y="146"/>
                </a:lnTo>
                <a:lnTo>
                  <a:pt x="207" y="147"/>
                </a:lnTo>
                <a:lnTo>
                  <a:pt x="208" y="147"/>
                </a:lnTo>
                <a:lnTo>
                  <a:pt x="208" y="147"/>
                </a:lnTo>
                <a:lnTo>
                  <a:pt x="208" y="147"/>
                </a:lnTo>
                <a:lnTo>
                  <a:pt x="209" y="147"/>
                </a:lnTo>
                <a:lnTo>
                  <a:pt x="209" y="147"/>
                </a:lnTo>
                <a:lnTo>
                  <a:pt x="209" y="147"/>
                </a:lnTo>
                <a:lnTo>
                  <a:pt x="209" y="147"/>
                </a:lnTo>
                <a:lnTo>
                  <a:pt x="209" y="148"/>
                </a:lnTo>
                <a:lnTo>
                  <a:pt x="209" y="148"/>
                </a:lnTo>
                <a:lnTo>
                  <a:pt x="209" y="148"/>
                </a:lnTo>
                <a:lnTo>
                  <a:pt x="210" y="148"/>
                </a:lnTo>
                <a:lnTo>
                  <a:pt x="210" y="148"/>
                </a:lnTo>
                <a:lnTo>
                  <a:pt x="210" y="148"/>
                </a:lnTo>
                <a:lnTo>
                  <a:pt x="210" y="148"/>
                </a:lnTo>
                <a:lnTo>
                  <a:pt x="211" y="148"/>
                </a:lnTo>
                <a:lnTo>
                  <a:pt x="211" y="148"/>
                </a:lnTo>
                <a:lnTo>
                  <a:pt x="211" y="147"/>
                </a:lnTo>
                <a:lnTo>
                  <a:pt x="212" y="147"/>
                </a:lnTo>
                <a:lnTo>
                  <a:pt x="212" y="147"/>
                </a:lnTo>
                <a:lnTo>
                  <a:pt x="213" y="148"/>
                </a:lnTo>
                <a:lnTo>
                  <a:pt x="213" y="148"/>
                </a:lnTo>
                <a:lnTo>
                  <a:pt x="214" y="148"/>
                </a:lnTo>
                <a:lnTo>
                  <a:pt x="214" y="148"/>
                </a:lnTo>
                <a:lnTo>
                  <a:pt x="214" y="149"/>
                </a:lnTo>
                <a:lnTo>
                  <a:pt x="214" y="149"/>
                </a:lnTo>
                <a:lnTo>
                  <a:pt x="214" y="149"/>
                </a:lnTo>
                <a:lnTo>
                  <a:pt x="214" y="150"/>
                </a:lnTo>
                <a:lnTo>
                  <a:pt x="214" y="150"/>
                </a:lnTo>
                <a:lnTo>
                  <a:pt x="214" y="150"/>
                </a:lnTo>
                <a:lnTo>
                  <a:pt x="215" y="151"/>
                </a:lnTo>
                <a:lnTo>
                  <a:pt x="215" y="151"/>
                </a:lnTo>
                <a:lnTo>
                  <a:pt x="215" y="151"/>
                </a:lnTo>
                <a:lnTo>
                  <a:pt x="216" y="151"/>
                </a:lnTo>
                <a:lnTo>
                  <a:pt x="216" y="151"/>
                </a:lnTo>
                <a:lnTo>
                  <a:pt x="216" y="151"/>
                </a:lnTo>
                <a:lnTo>
                  <a:pt x="216" y="152"/>
                </a:lnTo>
                <a:lnTo>
                  <a:pt x="216" y="152"/>
                </a:lnTo>
                <a:lnTo>
                  <a:pt x="217" y="152"/>
                </a:lnTo>
                <a:lnTo>
                  <a:pt x="217" y="152"/>
                </a:lnTo>
                <a:lnTo>
                  <a:pt x="217" y="152"/>
                </a:lnTo>
                <a:lnTo>
                  <a:pt x="218" y="153"/>
                </a:lnTo>
                <a:lnTo>
                  <a:pt x="218" y="153"/>
                </a:lnTo>
                <a:lnTo>
                  <a:pt x="219" y="153"/>
                </a:lnTo>
                <a:lnTo>
                  <a:pt x="219" y="153"/>
                </a:lnTo>
                <a:lnTo>
                  <a:pt x="219" y="153"/>
                </a:lnTo>
                <a:lnTo>
                  <a:pt x="219" y="153"/>
                </a:lnTo>
                <a:lnTo>
                  <a:pt x="219" y="154"/>
                </a:lnTo>
                <a:lnTo>
                  <a:pt x="219" y="154"/>
                </a:lnTo>
                <a:lnTo>
                  <a:pt x="219" y="154"/>
                </a:lnTo>
                <a:lnTo>
                  <a:pt x="219" y="154"/>
                </a:lnTo>
                <a:lnTo>
                  <a:pt x="220" y="154"/>
                </a:lnTo>
                <a:lnTo>
                  <a:pt x="220" y="154"/>
                </a:lnTo>
                <a:lnTo>
                  <a:pt x="220" y="154"/>
                </a:lnTo>
                <a:lnTo>
                  <a:pt x="220" y="155"/>
                </a:lnTo>
                <a:lnTo>
                  <a:pt x="221" y="155"/>
                </a:lnTo>
                <a:lnTo>
                  <a:pt x="221" y="155"/>
                </a:lnTo>
                <a:lnTo>
                  <a:pt x="222" y="156"/>
                </a:lnTo>
                <a:lnTo>
                  <a:pt x="222" y="156"/>
                </a:lnTo>
                <a:lnTo>
                  <a:pt x="222" y="156"/>
                </a:lnTo>
                <a:lnTo>
                  <a:pt x="222" y="156"/>
                </a:lnTo>
                <a:lnTo>
                  <a:pt x="223" y="156"/>
                </a:lnTo>
                <a:lnTo>
                  <a:pt x="223" y="157"/>
                </a:lnTo>
                <a:lnTo>
                  <a:pt x="223" y="157"/>
                </a:lnTo>
                <a:lnTo>
                  <a:pt x="223" y="157"/>
                </a:lnTo>
                <a:lnTo>
                  <a:pt x="224" y="157"/>
                </a:lnTo>
                <a:lnTo>
                  <a:pt x="224" y="157"/>
                </a:lnTo>
                <a:lnTo>
                  <a:pt x="225" y="158"/>
                </a:lnTo>
                <a:lnTo>
                  <a:pt x="225" y="158"/>
                </a:lnTo>
                <a:lnTo>
                  <a:pt x="226" y="157"/>
                </a:lnTo>
                <a:lnTo>
                  <a:pt x="227" y="157"/>
                </a:lnTo>
                <a:lnTo>
                  <a:pt x="227" y="158"/>
                </a:lnTo>
                <a:lnTo>
                  <a:pt x="227" y="158"/>
                </a:lnTo>
                <a:lnTo>
                  <a:pt x="228" y="158"/>
                </a:lnTo>
                <a:lnTo>
                  <a:pt x="229" y="158"/>
                </a:lnTo>
                <a:lnTo>
                  <a:pt x="229" y="158"/>
                </a:lnTo>
                <a:lnTo>
                  <a:pt x="229" y="158"/>
                </a:lnTo>
                <a:lnTo>
                  <a:pt x="230" y="158"/>
                </a:lnTo>
                <a:lnTo>
                  <a:pt x="230" y="158"/>
                </a:lnTo>
                <a:lnTo>
                  <a:pt x="230" y="158"/>
                </a:lnTo>
                <a:lnTo>
                  <a:pt x="230" y="158"/>
                </a:lnTo>
                <a:lnTo>
                  <a:pt x="231" y="158"/>
                </a:lnTo>
                <a:lnTo>
                  <a:pt x="231" y="158"/>
                </a:lnTo>
                <a:lnTo>
                  <a:pt x="231" y="158"/>
                </a:lnTo>
                <a:lnTo>
                  <a:pt x="231" y="158"/>
                </a:lnTo>
                <a:lnTo>
                  <a:pt x="232" y="157"/>
                </a:lnTo>
                <a:lnTo>
                  <a:pt x="232" y="158"/>
                </a:lnTo>
                <a:lnTo>
                  <a:pt x="232" y="158"/>
                </a:lnTo>
                <a:lnTo>
                  <a:pt x="232" y="158"/>
                </a:lnTo>
                <a:lnTo>
                  <a:pt x="232" y="158"/>
                </a:lnTo>
                <a:lnTo>
                  <a:pt x="232" y="158"/>
                </a:lnTo>
                <a:lnTo>
                  <a:pt x="232" y="158"/>
                </a:lnTo>
                <a:lnTo>
                  <a:pt x="232" y="158"/>
                </a:lnTo>
                <a:lnTo>
                  <a:pt x="233" y="158"/>
                </a:lnTo>
                <a:lnTo>
                  <a:pt x="233" y="159"/>
                </a:lnTo>
                <a:lnTo>
                  <a:pt x="233" y="159"/>
                </a:lnTo>
                <a:lnTo>
                  <a:pt x="233" y="160"/>
                </a:lnTo>
                <a:lnTo>
                  <a:pt x="233" y="160"/>
                </a:lnTo>
                <a:lnTo>
                  <a:pt x="233" y="160"/>
                </a:lnTo>
                <a:lnTo>
                  <a:pt x="234" y="160"/>
                </a:lnTo>
                <a:lnTo>
                  <a:pt x="234" y="160"/>
                </a:lnTo>
                <a:lnTo>
                  <a:pt x="234" y="160"/>
                </a:lnTo>
                <a:lnTo>
                  <a:pt x="234" y="160"/>
                </a:lnTo>
                <a:lnTo>
                  <a:pt x="234" y="160"/>
                </a:lnTo>
                <a:lnTo>
                  <a:pt x="235" y="160"/>
                </a:lnTo>
                <a:lnTo>
                  <a:pt x="236" y="160"/>
                </a:lnTo>
                <a:lnTo>
                  <a:pt x="236" y="160"/>
                </a:lnTo>
                <a:lnTo>
                  <a:pt x="236" y="160"/>
                </a:lnTo>
                <a:lnTo>
                  <a:pt x="236" y="160"/>
                </a:lnTo>
                <a:lnTo>
                  <a:pt x="237" y="161"/>
                </a:lnTo>
                <a:lnTo>
                  <a:pt x="237" y="161"/>
                </a:lnTo>
                <a:lnTo>
                  <a:pt x="238" y="161"/>
                </a:lnTo>
                <a:lnTo>
                  <a:pt x="238" y="161"/>
                </a:lnTo>
                <a:lnTo>
                  <a:pt x="238" y="161"/>
                </a:lnTo>
                <a:lnTo>
                  <a:pt x="238" y="161"/>
                </a:lnTo>
                <a:lnTo>
                  <a:pt x="239" y="161"/>
                </a:lnTo>
                <a:lnTo>
                  <a:pt x="239" y="161"/>
                </a:lnTo>
                <a:lnTo>
                  <a:pt x="239" y="162"/>
                </a:lnTo>
                <a:lnTo>
                  <a:pt x="240" y="161"/>
                </a:lnTo>
                <a:lnTo>
                  <a:pt x="240" y="162"/>
                </a:lnTo>
                <a:lnTo>
                  <a:pt x="241" y="162"/>
                </a:lnTo>
                <a:lnTo>
                  <a:pt x="241" y="162"/>
                </a:lnTo>
                <a:lnTo>
                  <a:pt x="242" y="162"/>
                </a:lnTo>
                <a:lnTo>
                  <a:pt x="242" y="162"/>
                </a:lnTo>
                <a:lnTo>
                  <a:pt x="242" y="162"/>
                </a:lnTo>
                <a:lnTo>
                  <a:pt x="243" y="161"/>
                </a:lnTo>
                <a:lnTo>
                  <a:pt x="243" y="161"/>
                </a:lnTo>
                <a:lnTo>
                  <a:pt x="243" y="161"/>
                </a:lnTo>
                <a:lnTo>
                  <a:pt x="243" y="161"/>
                </a:lnTo>
                <a:lnTo>
                  <a:pt x="243" y="161"/>
                </a:lnTo>
                <a:lnTo>
                  <a:pt x="243" y="161"/>
                </a:lnTo>
                <a:lnTo>
                  <a:pt x="244" y="161"/>
                </a:lnTo>
                <a:lnTo>
                  <a:pt x="245" y="161"/>
                </a:lnTo>
                <a:lnTo>
                  <a:pt x="245" y="162"/>
                </a:lnTo>
                <a:lnTo>
                  <a:pt x="245" y="163"/>
                </a:lnTo>
                <a:lnTo>
                  <a:pt x="246" y="163"/>
                </a:lnTo>
                <a:lnTo>
                  <a:pt x="246" y="163"/>
                </a:lnTo>
                <a:lnTo>
                  <a:pt x="246" y="163"/>
                </a:lnTo>
                <a:lnTo>
                  <a:pt x="246" y="163"/>
                </a:lnTo>
                <a:lnTo>
                  <a:pt x="246" y="163"/>
                </a:lnTo>
                <a:lnTo>
                  <a:pt x="246" y="163"/>
                </a:lnTo>
                <a:lnTo>
                  <a:pt x="246" y="163"/>
                </a:lnTo>
                <a:lnTo>
                  <a:pt x="247" y="163"/>
                </a:lnTo>
                <a:lnTo>
                  <a:pt x="247" y="164"/>
                </a:lnTo>
                <a:lnTo>
                  <a:pt x="248" y="164"/>
                </a:lnTo>
                <a:lnTo>
                  <a:pt x="248" y="164"/>
                </a:lnTo>
                <a:lnTo>
                  <a:pt x="248" y="164"/>
                </a:lnTo>
                <a:lnTo>
                  <a:pt x="249" y="165"/>
                </a:lnTo>
                <a:lnTo>
                  <a:pt x="249" y="165"/>
                </a:lnTo>
                <a:lnTo>
                  <a:pt x="249" y="165"/>
                </a:lnTo>
                <a:lnTo>
                  <a:pt x="249" y="166"/>
                </a:lnTo>
                <a:lnTo>
                  <a:pt x="249" y="166"/>
                </a:lnTo>
                <a:lnTo>
                  <a:pt x="249" y="166"/>
                </a:lnTo>
                <a:lnTo>
                  <a:pt x="249" y="167"/>
                </a:lnTo>
                <a:lnTo>
                  <a:pt x="249" y="167"/>
                </a:lnTo>
                <a:lnTo>
                  <a:pt x="249" y="167"/>
                </a:lnTo>
                <a:lnTo>
                  <a:pt x="249" y="168"/>
                </a:lnTo>
                <a:lnTo>
                  <a:pt x="249" y="168"/>
                </a:lnTo>
                <a:lnTo>
                  <a:pt x="249" y="169"/>
                </a:lnTo>
                <a:lnTo>
                  <a:pt x="250" y="169"/>
                </a:lnTo>
                <a:lnTo>
                  <a:pt x="250" y="169"/>
                </a:lnTo>
                <a:lnTo>
                  <a:pt x="250" y="170"/>
                </a:lnTo>
                <a:lnTo>
                  <a:pt x="251" y="170"/>
                </a:lnTo>
                <a:lnTo>
                  <a:pt x="251" y="171"/>
                </a:lnTo>
                <a:lnTo>
                  <a:pt x="252" y="171"/>
                </a:lnTo>
                <a:lnTo>
                  <a:pt x="252" y="171"/>
                </a:lnTo>
                <a:lnTo>
                  <a:pt x="253" y="172"/>
                </a:lnTo>
                <a:lnTo>
                  <a:pt x="253" y="172"/>
                </a:lnTo>
                <a:lnTo>
                  <a:pt x="253" y="172"/>
                </a:lnTo>
                <a:lnTo>
                  <a:pt x="253" y="173"/>
                </a:lnTo>
                <a:lnTo>
                  <a:pt x="254" y="173"/>
                </a:lnTo>
                <a:lnTo>
                  <a:pt x="254" y="174"/>
                </a:lnTo>
                <a:lnTo>
                  <a:pt x="254" y="174"/>
                </a:lnTo>
                <a:lnTo>
                  <a:pt x="255" y="174"/>
                </a:lnTo>
                <a:lnTo>
                  <a:pt x="255" y="174"/>
                </a:lnTo>
                <a:lnTo>
                  <a:pt x="256" y="174"/>
                </a:lnTo>
                <a:lnTo>
                  <a:pt x="256" y="175"/>
                </a:lnTo>
                <a:lnTo>
                  <a:pt x="257" y="175"/>
                </a:lnTo>
                <a:lnTo>
                  <a:pt x="257" y="175"/>
                </a:lnTo>
                <a:lnTo>
                  <a:pt x="257" y="176"/>
                </a:lnTo>
                <a:lnTo>
                  <a:pt x="258" y="176"/>
                </a:lnTo>
                <a:lnTo>
                  <a:pt x="258" y="176"/>
                </a:lnTo>
                <a:lnTo>
                  <a:pt x="258" y="177"/>
                </a:lnTo>
                <a:lnTo>
                  <a:pt x="259" y="177"/>
                </a:lnTo>
                <a:lnTo>
                  <a:pt x="259" y="177"/>
                </a:lnTo>
                <a:lnTo>
                  <a:pt x="259" y="177"/>
                </a:lnTo>
                <a:lnTo>
                  <a:pt x="259" y="177"/>
                </a:lnTo>
                <a:lnTo>
                  <a:pt x="260" y="177"/>
                </a:lnTo>
                <a:lnTo>
                  <a:pt x="260" y="178"/>
                </a:lnTo>
                <a:lnTo>
                  <a:pt x="260" y="178"/>
                </a:lnTo>
                <a:lnTo>
                  <a:pt x="261" y="178"/>
                </a:lnTo>
                <a:lnTo>
                  <a:pt x="261" y="178"/>
                </a:lnTo>
                <a:lnTo>
                  <a:pt x="261" y="178"/>
                </a:lnTo>
                <a:lnTo>
                  <a:pt x="261" y="178"/>
                </a:lnTo>
                <a:lnTo>
                  <a:pt x="261" y="179"/>
                </a:lnTo>
                <a:lnTo>
                  <a:pt x="262" y="179"/>
                </a:lnTo>
                <a:lnTo>
                  <a:pt x="262" y="179"/>
                </a:lnTo>
                <a:lnTo>
                  <a:pt x="262" y="180"/>
                </a:lnTo>
                <a:lnTo>
                  <a:pt x="262" y="180"/>
                </a:lnTo>
                <a:lnTo>
                  <a:pt x="262" y="180"/>
                </a:lnTo>
                <a:lnTo>
                  <a:pt x="263" y="181"/>
                </a:lnTo>
                <a:lnTo>
                  <a:pt x="263" y="181"/>
                </a:lnTo>
                <a:lnTo>
                  <a:pt x="263" y="181"/>
                </a:lnTo>
                <a:lnTo>
                  <a:pt x="263" y="181"/>
                </a:lnTo>
                <a:lnTo>
                  <a:pt x="263" y="182"/>
                </a:lnTo>
                <a:lnTo>
                  <a:pt x="264" y="182"/>
                </a:lnTo>
                <a:lnTo>
                  <a:pt x="264" y="182"/>
                </a:lnTo>
                <a:lnTo>
                  <a:pt x="264" y="183"/>
                </a:lnTo>
                <a:lnTo>
                  <a:pt x="264" y="183"/>
                </a:lnTo>
                <a:lnTo>
                  <a:pt x="264" y="183"/>
                </a:lnTo>
                <a:lnTo>
                  <a:pt x="265" y="183"/>
                </a:lnTo>
                <a:lnTo>
                  <a:pt x="265" y="183"/>
                </a:lnTo>
                <a:lnTo>
                  <a:pt x="266" y="183"/>
                </a:lnTo>
                <a:lnTo>
                  <a:pt x="266" y="183"/>
                </a:lnTo>
                <a:lnTo>
                  <a:pt x="266" y="184"/>
                </a:lnTo>
                <a:lnTo>
                  <a:pt x="267" y="184"/>
                </a:lnTo>
                <a:lnTo>
                  <a:pt x="267" y="184"/>
                </a:lnTo>
                <a:lnTo>
                  <a:pt x="267" y="183"/>
                </a:lnTo>
                <a:lnTo>
                  <a:pt x="267" y="183"/>
                </a:lnTo>
                <a:lnTo>
                  <a:pt x="267" y="183"/>
                </a:lnTo>
                <a:lnTo>
                  <a:pt x="268" y="183"/>
                </a:lnTo>
                <a:lnTo>
                  <a:pt x="268" y="183"/>
                </a:lnTo>
                <a:lnTo>
                  <a:pt x="268" y="183"/>
                </a:lnTo>
                <a:lnTo>
                  <a:pt x="268" y="184"/>
                </a:lnTo>
                <a:lnTo>
                  <a:pt x="269" y="184"/>
                </a:lnTo>
                <a:lnTo>
                  <a:pt x="269" y="184"/>
                </a:lnTo>
                <a:lnTo>
                  <a:pt x="269" y="184"/>
                </a:lnTo>
                <a:lnTo>
                  <a:pt x="270" y="185"/>
                </a:lnTo>
                <a:lnTo>
                  <a:pt x="270" y="185"/>
                </a:lnTo>
                <a:lnTo>
                  <a:pt x="270" y="186"/>
                </a:lnTo>
                <a:lnTo>
                  <a:pt x="271" y="186"/>
                </a:lnTo>
                <a:lnTo>
                  <a:pt x="271" y="186"/>
                </a:lnTo>
                <a:lnTo>
                  <a:pt x="271" y="186"/>
                </a:lnTo>
                <a:lnTo>
                  <a:pt x="271" y="185"/>
                </a:lnTo>
                <a:lnTo>
                  <a:pt x="272" y="185"/>
                </a:lnTo>
                <a:lnTo>
                  <a:pt x="272" y="185"/>
                </a:lnTo>
                <a:lnTo>
                  <a:pt x="272" y="185"/>
                </a:lnTo>
                <a:lnTo>
                  <a:pt x="273" y="185"/>
                </a:lnTo>
                <a:lnTo>
                  <a:pt x="273" y="186"/>
                </a:lnTo>
                <a:lnTo>
                  <a:pt x="273" y="186"/>
                </a:lnTo>
                <a:lnTo>
                  <a:pt x="274" y="186"/>
                </a:lnTo>
                <a:lnTo>
                  <a:pt x="274" y="186"/>
                </a:lnTo>
                <a:lnTo>
                  <a:pt x="274" y="186"/>
                </a:lnTo>
                <a:lnTo>
                  <a:pt x="275" y="186"/>
                </a:lnTo>
                <a:lnTo>
                  <a:pt x="275" y="186"/>
                </a:lnTo>
                <a:lnTo>
                  <a:pt x="275" y="186"/>
                </a:lnTo>
                <a:lnTo>
                  <a:pt x="276" y="186"/>
                </a:lnTo>
                <a:lnTo>
                  <a:pt x="276" y="186"/>
                </a:lnTo>
                <a:lnTo>
                  <a:pt x="276" y="186"/>
                </a:lnTo>
                <a:lnTo>
                  <a:pt x="276" y="186"/>
                </a:lnTo>
                <a:lnTo>
                  <a:pt x="276" y="186"/>
                </a:lnTo>
                <a:lnTo>
                  <a:pt x="277" y="186"/>
                </a:lnTo>
                <a:lnTo>
                  <a:pt x="277" y="186"/>
                </a:lnTo>
                <a:lnTo>
                  <a:pt x="277" y="186"/>
                </a:lnTo>
                <a:lnTo>
                  <a:pt x="278" y="186"/>
                </a:lnTo>
                <a:lnTo>
                  <a:pt x="278" y="186"/>
                </a:lnTo>
                <a:lnTo>
                  <a:pt x="278" y="187"/>
                </a:lnTo>
                <a:lnTo>
                  <a:pt x="279" y="187"/>
                </a:lnTo>
                <a:lnTo>
                  <a:pt x="279" y="187"/>
                </a:lnTo>
                <a:lnTo>
                  <a:pt x="279" y="187"/>
                </a:lnTo>
                <a:lnTo>
                  <a:pt x="279" y="187"/>
                </a:lnTo>
                <a:lnTo>
                  <a:pt x="280" y="187"/>
                </a:lnTo>
                <a:lnTo>
                  <a:pt x="280" y="187"/>
                </a:lnTo>
                <a:lnTo>
                  <a:pt x="280" y="187"/>
                </a:lnTo>
                <a:lnTo>
                  <a:pt x="280" y="188"/>
                </a:lnTo>
                <a:lnTo>
                  <a:pt x="280" y="188"/>
                </a:lnTo>
                <a:lnTo>
                  <a:pt x="280" y="188"/>
                </a:lnTo>
                <a:lnTo>
                  <a:pt x="280" y="188"/>
                </a:lnTo>
                <a:lnTo>
                  <a:pt x="280" y="188"/>
                </a:lnTo>
                <a:lnTo>
                  <a:pt x="281" y="189"/>
                </a:lnTo>
                <a:lnTo>
                  <a:pt x="281" y="189"/>
                </a:lnTo>
                <a:lnTo>
                  <a:pt x="282" y="189"/>
                </a:lnTo>
                <a:lnTo>
                  <a:pt x="282" y="189"/>
                </a:lnTo>
                <a:lnTo>
                  <a:pt x="282" y="189"/>
                </a:lnTo>
                <a:lnTo>
                  <a:pt x="283" y="189"/>
                </a:lnTo>
                <a:lnTo>
                  <a:pt x="283" y="189"/>
                </a:lnTo>
                <a:lnTo>
                  <a:pt x="283" y="189"/>
                </a:lnTo>
                <a:lnTo>
                  <a:pt x="283" y="190"/>
                </a:lnTo>
                <a:lnTo>
                  <a:pt x="283" y="190"/>
                </a:lnTo>
                <a:lnTo>
                  <a:pt x="283" y="190"/>
                </a:lnTo>
                <a:lnTo>
                  <a:pt x="284" y="190"/>
                </a:lnTo>
                <a:lnTo>
                  <a:pt x="284" y="190"/>
                </a:lnTo>
                <a:lnTo>
                  <a:pt x="284" y="190"/>
                </a:lnTo>
                <a:lnTo>
                  <a:pt x="284" y="190"/>
                </a:lnTo>
                <a:lnTo>
                  <a:pt x="284" y="190"/>
                </a:lnTo>
                <a:lnTo>
                  <a:pt x="284" y="190"/>
                </a:lnTo>
                <a:lnTo>
                  <a:pt x="284" y="190"/>
                </a:lnTo>
                <a:lnTo>
                  <a:pt x="284" y="191"/>
                </a:lnTo>
                <a:lnTo>
                  <a:pt x="284" y="191"/>
                </a:lnTo>
                <a:lnTo>
                  <a:pt x="284" y="192"/>
                </a:lnTo>
                <a:lnTo>
                  <a:pt x="285" y="192"/>
                </a:lnTo>
                <a:lnTo>
                  <a:pt x="285" y="192"/>
                </a:lnTo>
                <a:lnTo>
                  <a:pt x="285" y="192"/>
                </a:lnTo>
                <a:lnTo>
                  <a:pt x="286" y="192"/>
                </a:lnTo>
                <a:lnTo>
                  <a:pt x="286" y="193"/>
                </a:lnTo>
                <a:lnTo>
                  <a:pt x="286" y="193"/>
                </a:lnTo>
                <a:lnTo>
                  <a:pt x="286" y="193"/>
                </a:lnTo>
                <a:lnTo>
                  <a:pt x="286" y="194"/>
                </a:lnTo>
                <a:lnTo>
                  <a:pt x="287" y="194"/>
                </a:lnTo>
                <a:lnTo>
                  <a:pt x="287" y="194"/>
                </a:lnTo>
                <a:lnTo>
                  <a:pt x="288" y="194"/>
                </a:lnTo>
                <a:lnTo>
                  <a:pt x="289" y="194"/>
                </a:lnTo>
                <a:lnTo>
                  <a:pt x="289" y="194"/>
                </a:lnTo>
                <a:lnTo>
                  <a:pt x="290" y="194"/>
                </a:lnTo>
                <a:lnTo>
                  <a:pt x="290" y="194"/>
                </a:lnTo>
                <a:lnTo>
                  <a:pt x="291" y="194"/>
                </a:lnTo>
                <a:lnTo>
                  <a:pt x="291" y="194"/>
                </a:lnTo>
                <a:lnTo>
                  <a:pt x="291" y="195"/>
                </a:lnTo>
                <a:lnTo>
                  <a:pt x="292" y="195"/>
                </a:lnTo>
                <a:lnTo>
                  <a:pt x="292" y="195"/>
                </a:lnTo>
                <a:lnTo>
                  <a:pt x="292" y="196"/>
                </a:lnTo>
                <a:lnTo>
                  <a:pt x="293" y="196"/>
                </a:lnTo>
                <a:lnTo>
                  <a:pt x="293" y="197"/>
                </a:lnTo>
                <a:lnTo>
                  <a:pt x="293" y="197"/>
                </a:lnTo>
                <a:lnTo>
                  <a:pt x="293" y="197"/>
                </a:lnTo>
                <a:lnTo>
                  <a:pt x="293" y="197"/>
                </a:lnTo>
                <a:lnTo>
                  <a:pt x="293" y="198"/>
                </a:lnTo>
                <a:lnTo>
                  <a:pt x="293" y="197"/>
                </a:lnTo>
                <a:lnTo>
                  <a:pt x="294" y="197"/>
                </a:lnTo>
                <a:lnTo>
                  <a:pt x="294" y="197"/>
                </a:lnTo>
                <a:lnTo>
                  <a:pt x="295" y="198"/>
                </a:lnTo>
                <a:lnTo>
                  <a:pt x="295" y="198"/>
                </a:lnTo>
                <a:lnTo>
                  <a:pt x="295" y="198"/>
                </a:lnTo>
                <a:lnTo>
                  <a:pt x="296" y="198"/>
                </a:lnTo>
                <a:lnTo>
                  <a:pt x="296" y="197"/>
                </a:lnTo>
                <a:lnTo>
                  <a:pt x="296" y="197"/>
                </a:lnTo>
                <a:lnTo>
                  <a:pt x="296" y="198"/>
                </a:lnTo>
                <a:lnTo>
                  <a:pt x="297" y="197"/>
                </a:lnTo>
                <a:lnTo>
                  <a:pt x="297" y="198"/>
                </a:lnTo>
                <a:lnTo>
                  <a:pt x="297" y="198"/>
                </a:lnTo>
                <a:lnTo>
                  <a:pt x="298" y="198"/>
                </a:lnTo>
                <a:lnTo>
                  <a:pt x="298" y="198"/>
                </a:lnTo>
                <a:lnTo>
                  <a:pt x="298" y="198"/>
                </a:lnTo>
                <a:lnTo>
                  <a:pt x="298" y="198"/>
                </a:lnTo>
                <a:lnTo>
                  <a:pt x="299" y="198"/>
                </a:lnTo>
                <a:lnTo>
                  <a:pt x="299" y="198"/>
                </a:lnTo>
                <a:lnTo>
                  <a:pt x="299" y="198"/>
                </a:lnTo>
                <a:lnTo>
                  <a:pt x="299" y="198"/>
                </a:lnTo>
                <a:lnTo>
                  <a:pt x="299" y="198"/>
                </a:lnTo>
                <a:lnTo>
                  <a:pt x="299" y="198"/>
                </a:lnTo>
                <a:lnTo>
                  <a:pt x="299" y="198"/>
                </a:lnTo>
                <a:lnTo>
                  <a:pt x="299" y="198"/>
                </a:lnTo>
                <a:lnTo>
                  <a:pt x="300" y="198"/>
                </a:lnTo>
                <a:lnTo>
                  <a:pt x="300" y="199"/>
                </a:lnTo>
                <a:lnTo>
                  <a:pt x="301" y="199"/>
                </a:lnTo>
                <a:lnTo>
                  <a:pt x="301" y="199"/>
                </a:lnTo>
                <a:lnTo>
                  <a:pt x="302" y="199"/>
                </a:lnTo>
                <a:lnTo>
                  <a:pt x="302" y="200"/>
                </a:lnTo>
                <a:lnTo>
                  <a:pt x="303" y="201"/>
                </a:lnTo>
                <a:lnTo>
                  <a:pt x="303" y="201"/>
                </a:lnTo>
                <a:lnTo>
                  <a:pt x="303" y="201"/>
                </a:lnTo>
                <a:lnTo>
                  <a:pt x="303" y="202"/>
                </a:lnTo>
                <a:lnTo>
                  <a:pt x="304" y="202"/>
                </a:lnTo>
                <a:lnTo>
                  <a:pt x="304" y="202"/>
                </a:lnTo>
                <a:lnTo>
                  <a:pt x="304" y="202"/>
                </a:lnTo>
                <a:lnTo>
                  <a:pt x="304" y="202"/>
                </a:lnTo>
                <a:lnTo>
                  <a:pt x="304" y="203"/>
                </a:lnTo>
                <a:lnTo>
                  <a:pt x="305" y="203"/>
                </a:lnTo>
                <a:lnTo>
                  <a:pt x="305" y="203"/>
                </a:lnTo>
                <a:lnTo>
                  <a:pt x="306" y="203"/>
                </a:lnTo>
                <a:lnTo>
                  <a:pt x="306" y="203"/>
                </a:lnTo>
                <a:lnTo>
                  <a:pt x="306" y="202"/>
                </a:lnTo>
                <a:lnTo>
                  <a:pt x="307" y="202"/>
                </a:lnTo>
                <a:lnTo>
                  <a:pt x="307" y="203"/>
                </a:lnTo>
                <a:lnTo>
                  <a:pt x="307" y="203"/>
                </a:lnTo>
                <a:lnTo>
                  <a:pt x="308" y="203"/>
                </a:lnTo>
                <a:lnTo>
                  <a:pt x="308" y="203"/>
                </a:lnTo>
                <a:lnTo>
                  <a:pt x="308" y="203"/>
                </a:lnTo>
                <a:lnTo>
                  <a:pt x="308" y="203"/>
                </a:lnTo>
                <a:lnTo>
                  <a:pt x="309" y="203"/>
                </a:lnTo>
                <a:lnTo>
                  <a:pt x="309" y="203"/>
                </a:lnTo>
                <a:lnTo>
                  <a:pt x="309" y="203"/>
                </a:lnTo>
                <a:lnTo>
                  <a:pt x="309" y="203"/>
                </a:lnTo>
                <a:lnTo>
                  <a:pt x="310" y="203"/>
                </a:lnTo>
                <a:lnTo>
                  <a:pt x="310" y="203"/>
                </a:lnTo>
                <a:lnTo>
                  <a:pt x="311" y="202"/>
                </a:lnTo>
                <a:lnTo>
                  <a:pt x="311" y="203"/>
                </a:lnTo>
                <a:lnTo>
                  <a:pt x="312" y="203"/>
                </a:lnTo>
                <a:lnTo>
                  <a:pt x="312" y="203"/>
                </a:lnTo>
                <a:lnTo>
                  <a:pt x="313" y="203"/>
                </a:lnTo>
                <a:lnTo>
                  <a:pt x="313" y="202"/>
                </a:lnTo>
                <a:lnTo>
                  <a:pt x="313" y="202"/>
                </a:lnTo>
                <a:lnTo>
                  <a:pt x="313" y="202"/>
                </a:lnTo>
                <a:lnTo>
                  <a:pt x="313" y="201"/>
                </a:lnTo>
                <a:lnTo>
                  <a:pt x="313" y="201"/>
                </a:lnTo>
                <a:lnTo>
                  <a:pt x="314" y="201"/>
                </a:lnTo>
                <a:lnTo>
                  <a:pt x="314" y="201"/>
                </a:lnTo>
                <a:lnTo>
                  <a:pt x="314" y="200"/>
                </a:lnTo>
                <a:lnTo>
                  <a:pt x="314" y="200"/>
                </a:lnTo>
                <a:lnTo>
                  <a:pt x="314" y="200"/>
                </a:lnTo>
                <a:lnTo>
                  <a:pt x="315" y="200"/>
                </a:lnTo>
                <a:lnTo>
                  <a:pt x="315" y="200"/>
                </a:lnTo>
                <a:lnTo>
                  <a:pt x="315" y="200"/>
                </a:lnTo>
                <a:lnTo>
                  <a:pt x="315" y="200"/>
                </a:lnTo>
                <a:lnTo>
                  <a:pt x="315" y="200"/>
                </a:lnTo>
                <a:lnTo>
                  <a:pt x="316" y="200"/>
                </a:lnTo>
                <a:lnTo>
                  <a:pt x="316" y="200"/>
                </a:lnTo>
                <a:lnTo>
                  <a:pt x="319" y="199"/>
                </a:lnTo>
                <a:lnTo>
                  <a:pt x="320" y="199"/>
                </a:lnTo>
                <a:lnTo>
                  <a:pt x="321" y="199"/>
                </a:lnTo>
                <a:lnTo>
                  <a:pt x="323" y="199"/>
                </a:lnTo>
                <a:lnTo>
                  <a:pt x="324" y="199"/>
                </a:lnTo>
                <a:lnTo>
                  <a:pt x="325" y="199"/>
                </a:lnTo>
                <a:lnTo>
                  <a:pt x="325" y="199"/>
                </a:lnTo>
                <a:lnTo>
                  <a:pt x="325" y="199"/>
                </a:lnTo>
                <a:lnTo>
                  <a:pt x="325" y="199"/>
                </a:lnTo>
                <a:lnTo>
                  <a:pt x="326" y="199"/>
                </a:lnTo>
                <a:lnTo>
                  <a:pt x="327" y="199"/>
                </a:lnTo>
                <a:lnTo>
                  <a:pt x="327" y="200"/>
                </a:lnTo>
                <a:lnTo>
                  <a:pt x="327" y="200"/>
                </a:lnTo>
                <a:lnTo>
                  <a:pt x="327" y="200"/>
                </a:lnTo>
                <a:lnTo>
                  <a:pt x="327" y="200"/>
                </a:lnTo>
                <a:lnTo>
                  <a:pt x="328" y="200"/>
                </a:lnTo>
                <a:lnTo>
                  <a:pt x="328" y="200"/>
                </a:lnTo>
                <a:lnTo>
                  <a:pt x="329" y="200"/>
                </a:lnTo>
                <a:lnTo>
                  <a:pt x="329" y="200"/>
                </a:lnTo>
                <a:lnTo>
                  <a:pt x="329" y="200"/>
                </a:lnTo>
                <a:lnTo>
                  <a:pt x="329" y="200"/>
                </a:lnTo>
                <a:lnTo>
                  <a:pt x="329" y="200"/>
                </a:lnTo>
                <a:lnTo>
                  <a:pt x="329" y="201"/>
                </a:lnTo>
                <a:lnTo>
                  <a:pt x="329" y="201"/>
                </a:lnTo>
                <a:lnTo>
                  <a:pt x="330" y="201"/>
                </a:lnTo>
                <a:lnTo>
                  <a:pt x="330" y="201"/>
                </a:lnTo>
                <a:lnTo>
                  <a:pt x="330" y="202"/>
                </a:lnTo>
                <a:lnTo>
                  <a:pt x="330" y="202"/>
                </a:lnTo>
                <a:lnTo>
                  <a:pt x="331" y="202"/>
                </a:lnTo>
                <a:lnTo>
                  <a:pt x="331" y="202"/>
                </a:lnTo>
                <a:lnTo>
                  <a:pt x="331" y="202"/>
                </a:lnTo>
                <a:lnTo>
                  <a:pt x="331" y="202"/>
                </a:lnTo>
                <a:lnTo>
                  <a:pt x="332" y="202"/>
                </a:lnTo>
                <a:lnTo>
                  <a:pt x="332" y="202"/>
                </a:lnTo>
                <a:lnTo>
                  <a:pt x="333" y="201"/>
                </a:lnTo>
                <a:lnTo>
                  <a:pt x="334" y="201"/>
                </a:lnTo>
                <a:lnTo>
                  <a:pt x="335" y="201"/>
                </a:lnTo>
                <a:lnTo>
                  <a:pt x="336" y="201"/>
                </a:lnTo>
                <a:lnTo>
                  <a:pt x="336" y="201"/>
                </a:lnTo>
                <a:lnTo>
                  <a:pt x="337" y="201"/>
                </a:lnTo>
                <a:lnTo>
                  <a:pt x="337" y="201"/>
                </a:lnTo>
                <a:lnTo>
                  <a:pt x="337" y="201"/>
                </a:lnTo>
                <a:lnTo>
                  <a:pt x="337" y="201"/>
                </a:lnTo>
                <a:lnTo>
                  <a:pt x="337" y="201"/>
                </a:lnTo>
                <a:lnTo>
                  <a:pt x="338" y="201"/>
                </a:lnTo>
                <a:lnTo>
                  <a:pt x="338" y="201"/>
                </a:lnTo>
                <a:lnTo>
                  <a:pt x="338" y="201"/>
                </a:lnTo>
                <a:lnTo>
                  <a:pt x="338" y="201"/>
                </a:lnTo>
                <a:lnTo>
                  <a:pt x="338" y="201"/>
                </a:lnTo>
                <a:lnTo>
                  <a:pt x="339" y="201"/>
                </a:lnTo>
                <a:lnTo>
                  <a:pt x="339" y="201"/>
                </a:lnTo>
                <a:lnTo>
                  <a:pt x="339" y="201"/>
                </a:lnTo>
                <a:lnTo>
                  <a:pt x="340" y="201"/>
                </a:lnTo>
                <a:lnTo>
                  <a:pt x="340" y="201"/>
                </a:lnTo>
                <a:lnTo>
                  <a:pt x="340" y="201"/>
                </a:lnTo>
                <a:lnTo>
                  <a:pt x="340" y="200"/>
                </a:lnTo>
                <a:lnTo>
                  <a:pt x="341" y="200"/>
                </a:lnTo>
                <a:lnTo>
                  <a:pt x="341" y="200"/>
                </a:lnTo>
                <a:lnTo>
                  <a:pt x="341" y="200"/>
                </a:lnTo>
                <a:lnTo>
                  <a:pt x="342" y="200"/>
                </a:lnTo>
                <a:lnTo>
                  <a:pt x="342" y="200"/>
                </a:lnTo>
                <a:lnTo>
                  <a:pt x="342" y="200"/>
                </a:lnTo>
                <a:lnTo>
                  <a:pt x="342" y="200"/>
                </a:lnTo>
                <a:lnTo>
                  <a:pt x="343" y="200"/>
                </a:lnTo>
                <a:lnTo>
                  <a:pt x="343" y="200"/>
                </a:lnTo>
                <a:lnTo>
                  <a:pt x="344" y="200"/>
                </a:lnTo>
                <a:lnTo>
                  <a:pt x="344" y="199"/>
                </a:lnTo>
                <a:lnTo>
                  <a:pt x="344" y="199"/>
                </a:lnTo>
                <a:lnTo>
                  <a:pt x="344" y="199"/>
                </a:lnTo>
                <a:lnTo>
                  <a:pt x="345" y="199"/>
                </a:lnTo>
                <a:lnTo>
                  <a:pt x="345" y="199"/>
                </a:lnTo>
                <a:lnTo>
                  <a:pt x="345" y="199"/>
                </a:lnTo>
                <a:lnTo>
                  <a:pt x="346" y="199"/>
                </a:lnTo>
                <a:lnTo>
                  <a:pt x="346" y="199"/>
                </a:lnTo>
                <a:lnTo>
                  <a:pt x="346" y="199"/>
                </a:lnTo>
                <a:lnTo>
                  <a:pt x="346" y="200"/>
                </a:lnTo>
                <a:lnTo>
                  <a:pt x="346" y="200"/>
                </a:lnTo>
                <a:lnTo>
                  <a:pt x="346" y="200"/>
                </a:lnTo>
                <a:lnTo>
                  <a:pt x="347" y="200"/>
                </a:lnTo>
                <a:lnTo>
                  <a:pt x="347" y="200"/>
                </a:lnTo>
                <a:lnTo>
                  <a:pt x="347" y="200"/>
                </a:lnTo>
                <a:lnTo>
                  <a:pt x="347" y="200"/>
                </a:lnTo>
                <a:lnTo>
                  <a:pt x="347" y="200"/>
                </a:lnTo>
                <a:lnTo>
                  <a:pt x="347" y="200"/>
                </a:lnTo>
                <a:lnTo>
                  <a:pt x="348" y="200"/>
                </a:lnTo>
                <a:lnTo>
                  <a:pt x="348" y="200"/>
                </a:lnTo>
                <a:lnTo>
                  <a:pt x="348" y="200"/>
                </a:lnTo>
                <a:lnTo>
                  <a:pt x="348" y="200"/>
                </a:lnTo>
                <a:lnTo>
                  <a:pt x="349" y="199"/>
                </a:lnTo>
                <a:lnTo>
                  <a:pt x="349" y="199"/>
                </a:lnTo>
                <a:lnTo>
                  <a:pt x="349" y="199"/>
                </a:lnTo>
                <a:lnTo>
                  <a:pt x="349" y="199"/>
                </a:lnTo>
                <a:lnTo>
                  <a:pt x="350" y="199"/>
                </a:lnTo>
                <a:lnTo>
                  <a:pt x="350" y="199"/>
                </a:lnTo>
                <a:lnTo>
                  <a:pt x="350" y="199"/>
                </a:lnTo>
                <a:lnTo>
                  <a:pt x="350" y="199"/>
                </a:lnTo>
                <a:lnTo>
                  <a:pt x="350" y="198"/>
                </a:lnTo>
                <a:lnTo>
                  <a:pt x="350" y="198"/>
                </a:lnTo>
                <a:lnTo>
                  <a:pt x="350" y="198"/>
                </a:lnTo>
                <a:lnTo>
                  <a:pt x="350" y="198"/>
                </a:lnTo>
                <a:lnTo>
                  <a:pt x="350" y="198"/>
                </a:lnTo>
                <a:lnTo>
                  <a:pt x="350" y="198"/>
                </a:lnTo>
                <a:lnTo>
                  <a:pt x="350" y="197"/>
                </a:lnTo>
                <a:lnTo>
                  <a:pt x="350" y="197"/>
                </a:lnTo>
                <a:lnTo>
                  <a:pt x="350" y="197"/>
                </a:lnTo>
                <a:lnTo>
                  <a:pt x="350" y="197"/>
                </a:lnTo>
                <a:lnTo>
                  <a:pt x="351" y="197"/>
                </a:lnTo>
                <a:lnTo>
                  <a:pt x="351" y="197"/>
                </a:lnTo>
                <a:lnTo>
                  <a:pt x="351" y="197"/>
                </a:lnTo>
                <a:lnTo>
                  <a:pt x="351" y="197"/>
                </a:lnTo>
                <a:lnTo>
                  <a:pt x="351" y="197"/>
                </a:lnTo>
                <a:lnTo>
                  <a:pt x="351" y="197"/>
                </a:lnTo>
                <a:lnTo>
                  <a:pt x="351" y="197"/>
                </a:lnTo>
                <a:lnTo>
                  <a:pt x="351" y="198"/>
                </a:lnTo>
                <a:lnTo>
                  <a:pt x="351" y="198"/>
                </a:lnTo>
                <a:lnTo>
                  <a:pt x="351" y="198"/>
                </a:lnTo>
                <a:lnTo>
                  <a:pt x="352" y="198"/>
                </a:lnTo>
                <a:lnTo>
                  <a:pt x="352" y="197"/>
                </a:lnTo>
                <a:lnTo>
                  <a:pt x="352" y="197"/>
                </a:lnTo>
                <a:lnTo>
                  <a:pt x="352" y="197"/>
                </a:lnTo>
                <a:lnTo>
                  <a:pt x="352" y="197"/>
                </a:lnTo>
                <a:lnTo>
                  <a:pt x="352" y="197"/>
                </a:lnTo>
                <a:lnTo>
                  <a:pt x="352" y="197"/>
                </a:lnTo>
                <a:lnTo>
                  <a:pt x="353" y="197"/>
                </a:lnTo>
                <a:lnTo>
                  <a:pt x="353" y="196"/>
                </a:lnTo>
                <a:lnTo>
                  <a:pt x="353" y="196"/>
                </a:lnTo>
                <a:lnTo>
                  <a:pt x="353" y="196"/>
                </a:lnTo>
                <a:lnTo>
                  <a:pt x="354" y="196"/>
                </a:lnTo>
                <a:lnTo>
                  <a:pt x="354" y="196"/>
                </a:lnTo>
                <a:lnTo>
                  <a:pt x="354" y="196"/>
                </a:lnTo>
                <a:lnTo>
                  <a:pt x="354" y="196"/>
                </a:lnTo>
                <a:lnTo>
                  <a:pt x="354" y="196"/>
                </a:lnTo>
                <a:lnTo>
                  <a:pt x="354" y="196"/>
                </a:lnTo>
                <a:lnTo>
                  <a:pt x="355" y="196"/>
                </a:lnTo>
                <a:lnTo>
                  <a:pt x="355" y="196"/>
                </a:lnTo>
                <a:lnTo>
                  <a:pt x="355" y="196"/>
                </a:lnTo>
                <a:lnTo>
                  <a:pt x="355" y="196"/>
                </a:lnTo>
                <a:lnTo>
                  <a:pt x="355" y="195"/>
                </a:lnTo>
                <a:lnTo>
                  <a:pt x="355" y="195"/>
                </a:lnTo>
                <a:lnTo>
                  <a:pt x="356" y="195"/>
                </a:lnTo>
                <a:lnTo>
                  <a:pt x="356" y="195"/>
                </a:lnTo>
                <a:lnTo>
                  <a:pt x="356" y="195"/>
                </a:lnTo>
                <a:lnTo>
                  <a:pt x="356" y="195"/>
                </a:lnTo>
                <a:lnTo>
                  <a:pt x="356" y="195"/>
                </a:lnTo>
                <a:lnTo>
                  <a:pt x="356" y="195"/>
                </a:lnTo>
                <a:lnTo>
                  <a:pt x="356" y="195"/>
                </a:lnTo>
                <a:lnTo>
                  <a:pt x="356" y="195"/>
                </a:lnTo>
                <a:lnTo>
                  <a:pt x="356" y="195"/>
                </a:lnTo>
                <a:lnTo>
                  <a:pt x="357" y="194"/>
                </a:lnTo>
                <a:lnTo>
                  <a:pt x="357" y="194"/>
                </a:lnTo>
                <a:lnTo>
                  <a:pt x="358" y="194"/>
                </a:lnTo>
                <a:lnTo>
                  <a:pt x="358" y="193"/>
                </a:lnTo>
                <a:lnTo>
                  <a:pt x="358" y="193"/>
                </a:lnTo>
                <a:lnTo>
                  <a:pt x="358" y="193"/>
                </a:lnTo>
                <a:lnTo>
                  <a:pt x="358" y="193"/>
                </a:lnTo>
                <a:lnTo>
                  <a:pt x="359" y="193"/>
                </a:lnTo>
                <a:lnTo>
                  <a:pt x="359" y="194"/>
                </a:lnTo>
                <a:lnTo>
                  <a:pt x="359" y="194"/>
                </a:lnTo>
                <a:lnTo>
                  <a:pt x="359" y="193"/>
                </a:lnTo>
                <a:lnTo>
                  <a:pt x="360" y="193"/>
                </a:lnTo>
                <a:lnTo>
                  <a:pt x="359" y="193"/>
                </a:lnTo>
                <a:lnTo>
                  <a:pt x="360" y="192"/>
                </a:lnTo>
                <a:lnTo>
                  <a:pt x="360" y="192"/>
                </a:lnTo>
                <a:lnTo>
                  <a:pt x="360" y="192"/>
                </a:lnTo>
                <a:lnTo>
                  <a:pt x="360" y="192"/>
                </a:lnTo>
                <a:lnTo>
                  <a:pt x="360" y="192"/>
                </a:lnTo>
                <a:lnTo>
                  <a:pt x="360" y="191"/>
                </a:lnTo>
                <a:lnTo>
                  <a:pt x="361" y="191"/>
                </a:lnTo>
                <a:lnTo>
                  <a:pt x="361" y="191"/>
                </a:lnTo>
                <a:lnTo>
                  <a:pt x="362" y="190"/>
                </a:lnTo>
                <a:lnTo>
                  <a:pt x="362" y="190"/>
                </a:lnTo>
                <a:lnTo>
                  <a:pt x="362" y="190"/>
                </a:lnTo>
                <a:lnTo>
                  <a:pt x="362" y="190"/>
                </a:lnTo>
                <a:lnTo>
                  <a:pt x="362" y="190"/>
                </a:lnTo>
                <a:lnTo>
                  <a:pt x="363" y="190"/>
                </a:lnTo>
                <a:lnTo>
                  <a:pt x="363" y="189"/>
                </a:lnTo>
                <a:lnTo>
                  <a:pt x="363" y="189"/>
                </a:lnTo>
                <a:lnTo>
                  <a:pt x="363" y="188"/>
                </a:lnTo>
                <a:lnTo>
                  <a:pt x="363" y="188"/>
                </a:lnTo>
                <a:lnTo>
                  <a:pt x="364" y="188"/>
                </a:lnTo>
                <a:lnTo>
                  <a:pt x="364" y="188"/>
                </a:lnTo>
                <a:lnTo>
                  <a:pt x="364" y="188"/>
                </a:lnTo>
                <a:lnTo>
                  <a:pt x="364" y="189"/>
                </a:lnTo>
                <a:lnTo>
                  <a:pt x="364" y="189"/>
                </a:lnTo>
                <a:lnTo>
                  <a:pt x="365" y="189"/>
                </a:lnTo>
                <a:lnTo>
                  <a:pt x="365" y="189"/>
                </a:lnTo>
                <a:lnTo>
                  <a:pt x="365" y="188"/>
                </a:lnTo>
                <a:lnTo>
                  <a:pt x="365" y="188"/>
                </a:lnTo>
                <a:lnTo>
                  <a:pt x="365" y="188"/>
                </a:lnTo>
                <a:lnTo>
                  <a:pt x="365" y="188"/>
                </a:lnTo>
                <a:lnTo>
                  <a:pt x="365" y="188"/>
                </a:lnTo>
                <a:lnTo>
                  <a:pt x="365" y="188"/>
                </a:lnTo>
                <a:lnTo>
                  <a:pt x="365" y="188"/>
                </a:lnTo>
                <a:lnTo>
                  <a:pt x="366" y="188"/>
                </a:lnTo>
                <a:lnTo>
                  <a:pt x="366" y="188"/>
                </a:lnTo>
                <a:lnTo>
                  <a:pt x="366" y="188"/>
                </a:lnTo>
                <a:lnTo>
                  <a:pt x="366" y="188"/>
                </a:lnTo>
                <a:lnTo>
                  <a:pt x="366" y="188"/>
                </a:lnTo>
                <a:lnTo>
                  <a:pt x="366" y="188"/>
                </a:lnTo>
                <a:lnTo>
                  <a:pt x="366" y="188"/>
                </a:lnTo>
                <a:lnTo>
                  <a:pt x="366" y="187"/>
                </a:lnTo>
                <a:lnTo>
                  <a:pt x="366" y="187"/>
                </a:lnTo>
                <a:lnTo>
                  <a:pt x="366" y="187"/>
                </a:lnTo>
                <a:lnTo>
                  <a:pt x="367" y="187"/>
                </a:lnTo>
                <a:lnTo>
                  <a:pt x="367" y="187"/>
                </a:lnTo>
                <a:lnTo>
                  <a:pt x="367" y="187"/>
                </a:lnTo>
                <a:lnTo>
                  <a:pt x="367" y="187"/>
                </a:lnTo>
                <a:lnTo>
                  <a:pt x="367" y="187"/>
                </a:lnTo>
                <a:lnTo>
                  <a:pt x="368" y="187"/>
                </a:lnTo>
                <a:lnTo>
                  <a:pt x="368" y="187"/>
                </a:lnTo>
                <a:lnTo>
                  <a:pt x="368" y="187"/>
                </a:lnTo>
                <a:lnTo>
                  <a:pt x="369" y="186"/>
                </a:lnTo>
                <a:lnTo>
                  <a:pt x="369" y="186"/>
                </a:lnTo>
                <a:lnTo>
                  <a:pt x="369" y="186"/>
                </a:lnTo>
                <a:lnTo>
                  <a:pt x="369" y="186"/>
                </a:lnTo>
                <a:lnTo>
                  <a:pt x="369" y="186"/>
                </a:lnTo>
                <a:lnTo>
                  <a:pt x="369" y="185"/>
                </a:lnTo>
                <a:lnTo>
                  <a:pt x="369" y="185"/>
                </a:lnTo>
                <a:lnTo>
                  <a:pt x="369" y="185"/>
                </a:lnTo>
                <a:lnTo>
                  <a:pt x="369" y="185"/>
                </a:lnTo>
                <a:lnTo>
                  <a:pt x="369" y="185"/>
                </a:lnTo>
                <a:lnTo>
                  <a:pt x="369" y="185"/>
                </a:lnTo>
                <a:lnTo>
                  <a:pt x="369" y="184"/>
                </a:lnTo>
                <a:lnTo>
                  <a:pt x="369" y="184"/>
                </a:lnTo>
                <a:lnTo>
                  <a:pt x="369" y="184"/>
                </a:lnTo>
                <a:lnTo>
                  <a:pt x="369" y="184"/>
                </a:lnTo>
                <a:lnTo>
                  <a:pt x="369" y="183"/>
                </a:lnTo>
                <a:lnTo>
                  <a:pt x="369" y="183"/>
                </a:lnTo>
                <a:lnTo>
                  <a:pt x="370" y="182"/>
                </a:lnTo>
                <a:lnTo>
                  <a:pt x="370" y="182"/>
                </a:lnTo>
                <a:lnTo>
                  <a:pt x="370" y="182"/>
                </a:lnTo>
                <a:lnTo>
                  <a:pt x="370" y="182"/>
                </a:lnTo>
                <a:lnTo>
                  <a:pt x="370" y="182"/>
                </a:lnTo>
                <a:lnTo>
                  <a:pt x="370" y="182"/>
                </a:lnTo>
                <a:lnTo>
                  <a:pt x="371" y="182"/>
                </a:lnTo>
                <a:lnTo>
                  <a:pt x="371" y="182"/>
                </a:lnTo>
                <a:lnTo>
                  <a:pt x="371" y="182"/>
                </a:lnTo>
                <a:lnTo>
                  <a:pt x="371" y="182"/>
                </a:lnTo>
                <a:lnTo>
                  <a:pt x="371" y="182"/>
                </a:lnTo>
                <a:lnTo>
                  <a:pt x="371" y="181"/>
                </a:lnTo>
                <a:lnTo>
                  <a:pt x="371" y="181"/>
                </a:lnTo>
                <a:lnTo>
                  <a:pt x="371" y="180"/>
                </a:lnTo>
                <a:lnTo>
                  <a:pt x="371" y="180"/>
                </a:lnTo>
                <a:lnTo>
                  <a:pt x="371" y="180"/>
                </a:lnTo>
                <a:lnTo>
                  <a:pt x="372" y="180"/>
                </a:lnTo>
                <a:lnTo>
                  <a:pt x="372" y="180"/>
                </a:lnTo>
                <a:lnTo>
                  <a:pt x="372" y="180"/>
                </a:lnTo>
                <a:lnTo>
                  <a:pt x="372" y="180"/>
                </a:lnTo>
                <a:lnTo>
                  <a:pt x="372" y="180"/>
                </a:lnTo>
                <a:lnTo>
                  <a:pt x="372" y="179"/>
                </a:lnTo>
                <a:lnTo>
                  <a:pt x="372" y="179"/>
                </a:lnTo>
                <a:lnTo>
                  <a:pt x="372" y="180"/>
                </a:lnTo>
                <a:lnTo>
                  <a:pt x="373" y="180"/>
                </a:lnTo>
                <a:lnTo>
                  <a:pt x="373" y="180"/>
                </a:lnTo>
                <a:lnTo>
                  <a:pt x="373" y="180"/>
                </a:lnTo>
                <a:lnTo>
                  <a:pt x="373" y="180"/>
                </a:lnTo>
                <a:lnTo>
                  <a:pt x="373" y="180"/>
                </a:lnTo>
                <a:lnTo>
                  <a:pt x="373" y="180"/>
                </a:lnTo>
                <a:lnTo>
                  <a:pt x="373" y="180"/>
                </a:lnTo>
                <a:lnTo>
                  <a:pt x="373" y="180"/>
                </a:lnTo>
                <a:lnTo>
                  <a:pt x="373" y="180"/>
                </a:lnTo>
                <a:lnTo>
                  <a:pt x="373" y="180"/>
                </a:lnTo>
                <a:lnTo>
                  <a:pt x="374" y="180"/>
                </a:lnTo>
                <a:lnTo>
                  <a:pt x="374" y="180"/>
                </a:lnTo>
                <a:lnTo>
                  <a:pt x="374" y="179"/>
                </a:lnTo>
                <a:lnTo>
                  <a:pt x="374" y="179"/>
                </a:lnTo>
                <a:lnTo>
                  <a:pt x="374" y="179"/>
                </a:lnTo>
                <a:lnTo>
                  <a:pt x="374" y="179"/>
                </a:lnTo>
                <a:lnTo>
                  <a:pt x="374" y="179"/>
                </a:lnTo>
                <a:lnTo>
                  <a:pt x="374" y="179"/>
                </a:lnTo>
                <a:lnTo>
                  <a:pt x="374" y="179"/>
                </a:lnTo>
                <a:lnTo>
                  <a:pt x="374" y="178"/>
                </a:lnTo>
                <a:lnTo>
                  <a:pt x="375" y="178"/>
                </a:lnTo>
                <a:lnTo>
                  <a:pt x="375" y="178"/>
                </a:lnTo>
                <a:lnTo>
                  <a:pt x="376" y="178"/>
                </a:lnTo>
                <a:lnTo>
                  <a:pt x="376" y="178"/>
                </a:lnTo>
                <a:lnTo>
                  <a:pt x="376" y="178"/>
                </a:lnTo>
                <a:lnTo>
                  <a:pt x="376" y="178"/>
                </a:lnTo>
                <a:lnTo>
                  <a:pt x="376" y="178"/>
                </a:lnTo>
                <a:lnTo>
                  <a:pt x="376" y="178"/>
                </a:lnTo>
                <a:lnTo>
                  <a:pt x="376" y="178"/>
                </a:lnTo>
                <a:lnTo>
                  <a:pt x="375" y="178"/>
                </a:lnTo>
                <a:lnTo>
                  <a:pt x="375" y="178"/>
                </a:lnTo>
                <a:lnTo>
                  <a:pt x="375" y="178"/>
                </a:lnTo>
                <a:lnTo>
                  <a:pt x="375" y="177"/>
                </a:lnTo>
                <a:lnTo>
                  <a:pt x="375" y="177"/>
                </a:lnTo>
                <a:lnTo>
                  <a:pt x="376" y="177"/>
                </a:lnTo>
                <a:lnTo>
                  <a:pt x="376" y="177"/>
                </a:lnTo>
                <a:lnTo>
                  <a:pt x="376" y="177"/>
                </a:lnTo>
                <a:lnTo>
                  <a:pt x="376" y="178"/>
                </a:lnTo>
                <a:lnTo>
                  <a:pt x="376" y="178"/>
                </a:lnTo>
                <a:lnTo>
                  <a:pt x="377" y="178"/>
                </a:lnTo>
                <a:lnTo>
                  <a:pt x="377" y="177"/>
                </a:lnTo>
                <a:lnTo>
                  <a:pt x="377" y="177"/>
                </a:lnTo>
                <a:lnTo>
                  <a:pt x="377" y="177"/>
                </a:lnTo>
                <a:lnTo>
                  <a:pt x="377" y="177"/>
                </a:lnTo>
                <a:lnTo>
                  <a:pt x="377" y="177"/>
                </a:lnTo>
                <a:lnTo>
                  <a:pt x="377" y="177"/>
                </a:lnTo>
                <a:lnTo>
                  <a:pt x="377" y="177"/>
                </a:lnTo>
                <a:lnTo>
                  <a:pt x="377" y="177"/>
                </a:lnTo>
                <a:lnTo>
                  <a:pt x="378" y="177"/>
                </a:lnTo>
                <a:lnTo>
                  <a:pt x="378" y="176"/>
                </a:lnTo>
                <a:lnTo>
                  <a:pt x="377" y="176"/>
                </a:lnTo>
                <a:lnTo>
                  <a:pt x="377" y="176"/>
                </a:lnTo>
                <a:lnTo>
                  <a:pt x="377" y="176"/>
                </a:lnTo>
                <a:lnTo>
                  <a:pt x="377" y="176"/>
                </a:lnTo>
                <a:lnTo>
                  <a:pt x="377" y="176"/>
                </a:lnTo>
                <a:lnTo>
                  <a:pt x="377" y="176"/>
                </a:lnTo>
                <a:lnTo>
                  <a:pt x="377" y="176"/>
                </a:lnTo>
                <a:lnTo>
                  <a:pt x="377" y="176"/>
                </a:lnTo>
                <a:lnTo>
                  <a:pt x="376" y="176"/>
                </a:lnTo>
                <a:lnTo>
                  <a:pt x="376" y="175"/>
                </a:lnTo>
                <a:lnTo>
                  <a:pt x="376" y="174"/>
                </a:lnTo>
                <a:lnTo>
                  <a:pt x="376" y="174"/>
                </a:lnTo>
                <a:lnTo>
                  <a:pt x="376" y="174"/>
                </a:lnTo>
                <a:lnTo>
                  <a:pt x="376" y="174"/>
                </a:lnTo>
                <a:lnTo>
                  <a:pt x="376" y="174"/>
                </a:lnTo>
                <a:lnTo>
                  <a:pt x="377" y="174"/>
                </a:lnTo>
                <a:lnTo>
                  <a:pt x="377" y="174"/>
                </a:lnTo>
                <a:lnTo>
                  <a:pt x="377" y="174"/>
                </a:lnTo>
                <a:lnTo>
                  <a:pt x="377" y="175"/>
                </a:lnTo>
                <a:lnTo>
                  <a:pt x="377" y="175"/>
                </a:lnTo>
                <a:lnTo>
                  <a:pt x="377" y="175"/>
                </a:lnTo>
                <a:lnTo>
                  <a:pt x="377" y="175"/>
                </a:lnTo>
                <a:lnTo>
                  <a:pt x="377" y="175"/>
                </a:lnTo>
                <a:lnTo>
                  <a:pt x="377" y="174"/>
                </a:lnTo>
                <a:lnTo>
                  <a:pt x="378" y="174"/>
                </a:lnTo>
                <a:lnTo>
                  <a:pt x="378" y="174"/>
                </a:lnTo>
                <a:lnTo>
                  <a:pt x="378" y="174"/>
                </a:lnTo>
                <a:lnTo>
                  <a:pt x="378" y="174"/>
                </a:lnTo>
                <a:lnTo>
                  <a:pt x="378" y="174"/>
                </a:lnTo>
                <a:lnTo>
                  <a:pt x="378" y="174"/>
                </a:lnTo>
                <a:lnTo>
                  <a:pt x="378" y="174"/>
                </a:lnTo>
                <a:lnTo>
                  <a:pt x="378" y="174"/>
                </a:lnTo>
                <a:lnTo>
                  <a:pt x="379" y="174"/>
                </a:lnTo>
                <a:lnTo>
                  <a:pt x="379" y="174"/>
                </a:lnTo>
                <a:lnTo>
                  <a:pt x="379" y="174"/>
                </a:lnTo>
                <a:lnTo>
                  <a:pt x="379" y="174"/>
                </a:lnTo>
                <a:lnTo>
                  <a:pt x="379" y="174"/>
                </a:lnTo>
                <a:lnTo>
                  <a:pt x="379" y="174"/>
                </a:lnTo>
                <a:lnTo>
                  <a:pt x="379" y="174"/>
                </a:lnTo>
                <a:lnTo>
                  <a:pt x="379" y="174"/>
                </a:lnTo>
                <a:lnTo>
                  <a:pt x="379" y="174"/>
                </a:lnTo>
                <a:lnTo>
                  <a:pt x="378" y="174"/>
                </a:lnTo>
                <a:lnTo>
                  <a:pt x="378" y="174"/>
                </a:lnTo>
                <a:lnTo>
                  <a:pt x="378" y="174"/>
                </a:lnTo>
                <a:lnTo>
                  <a:pt x="378" y="174"/>
                </a:lnTo>
                <a:lnTo>
                  <a:pt x="378" y="174"/>
                </a:lnTo>
                <a:lnTo>
                  <a:pt x="378" y="173"/>
                </a:lnTo>
                <a:lnTo>
                  <a:pt x="378" y="173"/>
                </a:lnTo>
                <a:lnTo>
                  <a:pt x="378" y="173"/>
                </a:lnTo>
                <a:lnTo>
                  <a:pt x="379" y="172"/>
                </a:lnTo>
                <a:lnTo>
                  <a:pt x="379" y="172"/>
                </a:lnTo>
                <a:lnTo>
                  <a:pt x="379" y="172"/>
                </a:lnTo>
                <a:lnTo>
                  <a:pt x="379" y="172"/>
                </a:lnTo>
                <a:lnTo>
                  <a:pt x="379" y="172"/>
                </a:lnTo>
                <a:lnTo>
                  <a:pt x="379" y="172"/>
                </a:lnTo>
                <a:lnTo>
                  <a:pt x="379" y="172"/>
                </a:lnTo>
                <a:lnTo>
                  <a:pt x="379" y="172"/>
                </a:lnTo>
                <a:lnTo>
                  <a:pt x="379" y="172"/>
                </a:lnTo>
                <a:lnTo>
                  <a:pt x="379" y="173"/>
                </a:lnTo>
                <a:lnTo>
                  <a:pt x="379" y="173"/>
                </a:lnTo>
                <a:lnTo>
                  <a:pt x="379" y="173"/>
                </a:lnTo>
                <a:lnTo>
                  <a:pt x="380" y="173"/>
                </a:lnTo>
                <a:lnTo>
                  <a:pt x="380" y="172"/>
                </a:lnTo>
                <a:lnTo>
                  <a:pt x="379" y="172"/>
                </a:lnTo>
                <a:lnTo>
                  <a:pt x="379" y="172"/>
                </a:lnTo>
                <a:lnTo>
                  <a:pt x="379" y="172"/>
                </a:lnTo>
                <a:lnTo>
                  <a:pt x="379" y="172"/>
                </a:lnTo>
                <a:lnTo>
                  <a:pt x="379" y="172"/>
                </a:lnTo>
                <a:lnTo>
                  <a:pt x="379" y="172"/>
                </a:lnTo>
                <a:lnTo>
                  <a:pt x="380" y="171"/>
                </a:lnTo>
                <a:lnTo>
                  <a:pt x="381" y="171"/>
                </a:lnTo>
                <a:lnTo>
                  <a:pt x="381" y="171"/>
                </a:lnTo>
                <a:lnTo>
                  <a:pt x="381" y="171"/>
                </a:lnTo>
                <a:lnTo>
                  <a:pt x="382" y="172"/>
                </a:lnTo>
                <a:lnTo>
                  <a:pt x="382" y="172"/>
                </a:lnTo>
                <a:lnTo>
                  <a:pt x="382" y="172"/>
                </a:lnTo>
                <a:lnTo>
                  <a:pt x="382" y="172"/>
                </a:lnTo>
                <a:lnTo>
                  <a:pt x="382" y="172"/>
                </a:lnTo>
                <a:lnTo>
                  <a:pt x="382" y="172"/>
                </a:lnTo>
                <a:lnTo>
                  <a:pt x="382" y="172"/>
                </a:lnTo>
                <a:lnTo>
                  <a:pt x="382" y="172"/>
                </a:lnTo>
                <a:lnTo>
                  <a:pt x="382" y="171"/>
                </a:lnTo>
                <a:lnTo>
                  <a:pt x="383" y="171"/>
                </a:lnTo>
                <a:lnTo>
                  <a:pt x="383" y="171"/>
                </a:lnTo>
                <a:lnTo>
                  <a:pt x="383" y="171"/>
                </a:lnTo>
                <a:lnTo>
                  <a:pt x="383" y="171"/>
                </a:lnTo>
                <a:lnTo>
                  <a:pt x="383" y="171"/>
                </a:lnTo>
                <a:lnTo>
                  <a:pt x="383" y="171"/>
                </a:lnTo>
                <a:lnTo>
                  <a:pt x="383" y="172"/>
                </a:lnTo>
                <a:lnTo>
                  <a:pt x="383" y="172"/>
                </a:lnTo>
                <a:lnTo>
                  <a:pt x="383" y="172"/>
                </a:lnTo>
                <a:lnTo>
                  <a:pt x="384" y="172"/>
                </a:lnTo>
                <a:lnTo>
                  <a:pt x="384" y="172"/>
                </a:lnTo>
                <a:lnTo>
                  <a:pt x="385" y="171"/>
                </a:lnTo>
                <a:lnTo>
                  <a:pt x="385" y="171"/>
                </a:lnTo>
                <a:lnTo>
                  <a:pt x="385" y="171"/>
                </a:lnTo>
                <a:lnTo>
                  <a:pt x="385" y="171"/>
                </a:lnTo>
                <a:lnTo>
                  <a:pt x="385" y="171"/>
                </a:lnTo>
                <a:lnTo>
                  <a:pt x="385" y="171"/>
                </a:lnTo>
                <a:lnTo>
                  <a:pt x="385" y="172"/>
                </a:lnTo>
                <a:lnTo>
                  <a:pt x="385" y="172"/>
                </a:lnTo>
                <a:lnTo>
                  <a:pt x="386" y="171"/>
                </a:lnTo>
                <a:lnTo>
                  <a:pt x="386" y="171"/>
                </a:lnTo>
                <a:lnTo>
                  <a:pt x="386" y="171"/>
                </a:lnTo>
                <a:lnTo>
                  <a:pt x="386" y="171"/>
                </a:lnTo>
                <a:lnTo>
                  <a:pt x="386" y="171"/>
                </a:lnTo>
                <a:lnTo>
                  <a:pt x="386" y="171"/>
                </a:lnTo>
                <a:lnTo>
                  <a:pt x="386" y="170"/>
                </a:lnTo>
                <a:lnTo>
                  <a:pt x="386" y="170"/>
                </a:lnTo>
                <a:lnTo>
                  <a:pt x="386" y="170"/>
                </a:lnTo>
                <a:lnTo>
                  <a:pt x="387" y="171"/>
                </a:lnTo>
                <a:lnTo>
                  <a:pt x="387" y="171"/>
                </a:lnTo>
                <a:lnTo>
                  <a:pt x="387" y="171"/>
                </a:lnTo>
                <a:lnTo>
                  <a:pt x="388" y="171"/>
                </a:lnTo>
                <a:lnTo>
                  <a:pt x="388" y="171"/>
                </a:lnTo>
                <a:lnTo>
                  <a:pt x="388" y="171"/>
                </a:lnTo>
                <a:lnTo>
                  <a:pt x="388" y="171"/>
                </a:lnTo>
                <a:lnTo>
                  <a:pt x="388" y="171"/>
                </a:lnTo>
                <a:lnTo>
                  <a:pt x="389" y="171"/>
                </a:lnTo>
                <a:lnTo>
                  <a:pt x="389" y="171"/>
                </a:lnTo>
                <a:lnTo>
                  <a:pt x="389" y="171"/>
                </a:lnTo>
                <a:lnTo>
                  <a:pt x="389" y="171"/>
                </a:lnTo>
                <a:lnTo>
                  <a:pt x="389" y="171"/>
                </a:lnTo>
                <a:lnTo>
                  <a:pt x="389" y="171"/>
                </a:lnTo>
                <a:lnTo>
                  <a:pt x="389" y="170"/>
                </a:lnTo>
                <a:lnTo>
                  <a:pt x="389" y="170"/>
                </a:lnTo>
                <a:lnTo>
                  <a:pt x="389" y="170"/>
                </a:lnTo>
                <a:lnTo>
                  <a:pt x="389" y="170"/>
                </a:lnTo>
                <a:lnTo>
                  <a:pt x="389" y="170"/>
                </a:lnTo>
                <a:lnTo>
                  <a:pt x="388" y="169"/>
                </a:lnTo>
                <a:lnTo>
                  <a:pt x="389" y="169"/>
                </a:lnTo>
                <a:lnTo>
                  <a:pt x="389" y="169"/>
                </a:lnTo>
                <a:lnTo>
                  <a:pt x="389" y="169"/>
                </a:lnTo>
                <a:lnTo>
                  <a:pt x="389" y="169"/>
                </a:lnTo>
                <a:lnTo>
                  <a:pt x="389" y="169"/>
                </a:lnTo>
                <a:lnTo>
                  <a:pt x="390" y="168"/>
                </a:lnTo>
                <a:lnTo>
                  <a:pt x="390" y="168"/>
                </a:lnTo>
                <a:lnTo>
                  <a:pt x="390" y="168"/>
                </a:lnTo>
                <a:lnTo>
                  <a:pt x="390" y="168"/>
                </a:lnTo>
                <a:lnTo>
                  <a:pt x="390" y="168"/>
                </a:lnTo>
                <a:lnTo>
                  <a:pt x="390" y="167"/>
                </a:lnTo>
                <a:lnTo>
                  <a:pt x="391" y="167"/>
                </a:lnTo>
                <a:lnTo>
                  <a:pt x="390" y="167"/>
                </a:lnTo>
                <a:lnTo>
                  <a:pt x="390" y="166"/>
                </a:lnTo>
                <a:lnTo>
                  <a:pt x="390" y="166"/>
                </a:lnTo>
                <a:lnTo>
                  <a:pt x="390" y="166"/>
                </a:lnTo>
                <a:lnTo>
                  <a:pt x="390" y="166"/>
                </a:lnTo>
                <a:lnTo>
                  <a:pt x="391" y="166"/>
                </a:lnTo>
                <a:lnTo>
                  <a:pt x="391" y="166"/>
                </a:lnTo>
                <a:lnTo>
                  <a:pt x="391" y="166"/>
                </a:lnTo>
                <a:lnTo>
                  <a:pt x="391" y="166"/>
                </a:lnTo>
                <a:lnTo>
                  <a:pt x="392" y="166"/>
                </a:lnTo>
                <a:lnTo>
                  <a:pt x="392" y="165"/>
                </a:lnTo>
                <a:lnTo>
                  <a:pt x="392" y="165"/>
                </a:lnTo>
                <a:lnTo>
                  <a:pt x="392" y="165"/>
                </a:lnTo>
                <a:lnTo>
                  <a:pt x="392" y="164"/>
                </a:lnTo>
                <a:lnTo>
                  <a:pt x="392" y="164"/>
                </a:lnTo>
                <a:lnTo>
                  <a:pt x="392" y="164"/>
                </a:lnTo>
                <a:lnTo>
                  <a:pt x="392" y="164"/>
                </a:lnTo>
                <a:lnTo>
                  <a:pt x="392" y="164"/>
                </a:lnTo>
                <a:lnTo>
                  <a:pt x="392" y="164"/>
                </a:lnTo>
                <a:lnTo>
                  <a:pt x="392" y="164"/>
                </a:lnTo>
                <a:lnTo>
                  <a:pt x="392" y="164"/>
                </a:lnTo>
                <a:lnTo>
                  <a:pt x="392" y="164"/>
                </a:lnTo>
                <a:lnTo>
                  <a:pt x="392" y="163"/>
                </a:lnTo>
                <a:lnTo>
                  <a:pt x="392" y="163"/>
                </a:lnTo>
                <a:lnTo>
                  <a:pt x="392" y="163"/>
                </a:lnTo>
                <a:lnTo>
                  <a:pt x="392" y="163"/>
                </a:lnTo>
                <a:lnTo>
                  <a:pt x="392" y="163"/>
                </a:lnTo>
                <a:lnTo>
                  <a:pt x="392" y="163"/>
                </a:lnTo>
                <a:lnTo>
                  <a:pt x="393" y="163"/>
                </a:lnTo>
                <a:lnTo>
                  <a:pt x="393" y="163"/>
                </a:lnTo>
                <a:lnTo>
                  <a:pt x="393" y="162"/>
                </a:lnTo>
                <a:lnTo>
                  <a:pt x="393" y="162"/>
                </a:lnTo>
                <a:lnTo>
                  <a:pt x="393" y="162"/>
                </a:lnTo>
                <a:lnTo>
                  <a:pt x="393" y="162"/>
                </a:lnTo>
                <a:lnTo>
                  <a:pt x="393" y="161"/>
                </a:lnTo>
                <a:lnTo>
                  <a:pt x="394" y="161"/>
                </a:lnTo>
                <a:lnTo>
                  <a:pt x="394" y="161"/>
                </a:lnTo>
                <a:lnTo>
                  <a:pt x="394" y="160"/>
                </a:lnTo>
                <a:lnTo>
                  <a:pt x="394" y="160"/>
                </a:lnTo>
                <a:lnTo>
                  <a:pt x="394" y="160"/>
                </a:lnTo>
                <a:lnTo>
                  <a:pt x="394" y="160"/>
                </a:lnTo>
                <a:lnTo>
                  <a:pt x="395" y="160"/>
                </a:lnTo>
                <a:lnTo>
                  <a:pt x="395" y="160"/>
                </a:lnTo>
                <a:lnTo>
                  <a:pt x="395" y="160"/>
                </a:lnTo>
                <a:lnTo>
                  <a:pt x="395" y="160"/>
                </a:lnTo>
                <a:lnTo>
                  <a:pt x="395" y="160"/>
                </a:lnTo>
                <a:lnTo>
                  <a:pt x="395" y="160"/>
                </a:lnTo>
                <a:lnTo>
                  <a:pt x="396" y="160"/>
                </a:lnTo>
                <a:lnTo>
                  <a:pt x="396" y="160"/>
                </a:lnTo>
                <a:lnTo>
                  <a:pt x="396" y="161"/>
                </a:lnTo>
                <a:lnTo>
                  <a:pt x="396" y="161"/>
                </a:lnTo>
                <a:lnTo>
                  <a:pt x="396" y="161"/>
                </a:lnTo>
                <a:lnTo>
                  <a:pt x="396" y="161"/>
                </a:lnTo>
                <a:lnTo>
                  <a:pt x="396" y="161"/>
                </a:lnTo>
                <a:lnTo>
                  <a:pt x="396" y="160"/>
                </a:lnTo>
                <a:lnTo>
                  <a:pt x="396" y="160"/>
                </a:lnTo>
                <a:lnTo>
                  <a:pt x="396" y="160"/>
                </a:lnTo>
                <a:lnTo>
                  <a:pt x="396" y="160"/>
                </a:lnTo>
                <a:lnTo>
                  <a:pt x="396" y="160"/>
                </a:lnTo>
                <a:lnTo>
                  <a:pt x="396" y="160"/>
                </a:lnTo>
                <a:lnTo>
                  <a:pt x="396" y="160"/>
                </a:lnTo>
                <a:lnTo>
                  <a:pt x="397" y="160"/>
                </a:lnTo>
                <a:lnTo>
                  <a:pt x="397" y="160"/>
                </a:lnTo>
                <a:lnTo>
                  <a:pt x="397" y="160"/>
                </a:lnTo>
                <a:lnTo>
                  <a:pt x="397" y="160"/>
                </a:lnTo>
                <a:lnTo>
                  <a:pt x="397" y="160"/>
                </a:lnTo>
                <a:lnTo>
                  <a:pt x="397" y="160"/>
                </a:lnTo>
                <a:lnTo>
                  <a:pt x="398" y="159"/>
                </a:lnTo>
                <a:lnTo>
                  <a:pt x="398" y="159"/>
                </a:lnTo>
                <a:lnTo>
                  <a:pt x="398" y="159"/>
                </a:lnTo>
                <a:lnTo>
                  <a:pt x="398" y="159"/>
                </a:lnTo>
                <a:lnTo>
                  <a:pt x="398" y="160"/>
                </a:lnTo>
                <a:lnTo>
                  <a:pt x="398" y="159"/>
                </a:lnTo>
                <a:lnTo>
                  <a:pt x="398" y="159"/>
                </a:lnTo>
                <a:lnTo>
                  <a:pt x="398" y="159"/>
                </a:lnTo>
                <a:lnTo>
                  <a:pt x="398" y="159"/>
                </a:lnTo>
                <a:lnTo>
                  <a:pt x="398" y="159"/>
                </a:lnTo>
                <a:lnTo>
                  <a:pt x="399" y="159"/>
                </a:lnTo>
                <a:lnTo>
                  <a:pt x="399" y="159"/>
                </a:lnTo>
                <a:lnTo>
                  <a:pt x="399" y="158"/>
                </a:lnTo>
                <a:lnTo>
                  <a:pt x="399" y="158"/>
                </a:lnTo>
                <a:lnTo>
                  <a:pt x="399" y="158"/>
                </a:lnTo>
                <a:lnTo>
                  <a:pt x="399" y="158"/>
                </a:lnTo>
                <a:lnTo>
                  <a:pt x="400" y="158"/>
                </a:lnTo>
                <a:lnTo>
                  <a:pt x="400" y="158"/>
                </a:lnTo>
                <a:lnTo>
                  <a:pt x="400" y="158"/>
                </a:lnTo>
                <a:lnTo>
                  <a:pt x="400" y="158"/>
                </a:lnTo>
                <a:lnTo>
                  <a:pt x="400" y="158"/>
                </a:lnTo>
                <a:lnTo>
                  <a:pt x="400" y="158"/>
                </a:lnTo>
                <a:lnTo>
                  <a:pt x="401" y="158"/>
                </a:lnTo>
                <a:lnTo>
                  <a:pt x="401" y="158"/>
                </a:lnTo>
                <a:lnTo>
                  <a:pt x="401" y="158"/>
                </a:lnTo>
                <a:lnTo>
                  <a:pt x="401" y="157"/>
                </a:lnTo>
                <a:lnTo>
                  <a:pt x="401" y="157"/>
                </a:lnTo>
                <a:lnTo>
                  <a:pt x="401" y="157"/>
                </a:lnTo>
                <a:lnTo>
                  <a:pt x="401" y="157"/>
                </a:lnTo>
                <a:lnTo>
                  <a:pt x="402" y="157"/>
                </a:lnTo>
                <a:lnTo>
                  <a:pt x="402" y="157"/>
                </a:lnTo>
                <a:lnTo>
                  <a:pt x="402" y="157"/>
                </a:lnTo>
                <a:lnTo>
                  <a:pt x="402" y="157"/>
                </a:lnTo>
                <a:lnTo>
                  <a:pt x="402" y="157"/>
                </a:lnTo>
                <a:lnTo>
                  <a:pt x="402" y="157"/>
                </a:lnTo>
                <a:lnTo>
                  <a:pt x="402" y="157"/>
                </a:lnTo>
                <a:lnTo>
                  <a:pt x="402" y="157"/>
                </a:lnTo>
                <a:lnTo>
                  <a:pt x="402" y="157"/>
                </a:lnTo>
                <a:lnTo>
                  <a:pt x="402" y="157"/>
                </a:lnTo>
                <a:lnTo>
                  <a:pt x="402" y="157"/>
                </a:lnTo>
                <a:lnTo>
                  <a:pt x="403" y="157"/>
                </a:lnTo>
                <a:lnTo>
                  <a:pt x="403" y="157"/>
                </a:lnTo>
                <a:lnTo>
                  <a:pt x="403" y="156"/>
                </a:lnTo>
                <a:lnTo>
                  <a:pt x="403" y="156"/>
                </a:lnTo>
                <a:lnTo>
                  <a:pt x="403" y="156"/>
                </a:lnTo>
                <a:lnTo>
                  <a:pt x="403" y="156"/>
                </a:lnTo>
                <a:lnTo>
                  <a:pt x="403" y="156"/>
                </a:lnTo>
                <a:lnTo>
                  <a:pt x="403" y="155"/>
                </a:lnTo>
                <a:lnTo>
                  <a:pt x="403" y="155"/>
                </a:lnTo>
                <a:lnTo>
                  <a:pt x="402" y="155"/>
                </a:lnTo>
                <a:lnTo>
                  <a:pt x="402" y="155"/>
                </a:lnTo>
                <a:lnTo>
                  <a:pt x="402" y="155"/>
                </a:lnTo>
                <a:lnTo>
                  <a:pt x="402" y="154"/>
                </a:lnTo>
                <a:lnTo>
                  <a:pt x="402" y="154"/>
                </a:lnTo>
                <a:lnTo>
                  <a:pt x="402" y="154"/>
                </a:lnTo>
                <a:lnTo>
                  <a:pt x="402" y="154"/>
                </a:lnTo>
                <a:lnTo>
                  <a:pt x="402" y="154"/>
                </a:lnTo>
                <a:lnTo>
                  <a:pt x="402" y="153"/>
                </a:lnTo>
                <a:lnTo>
                  <a:pt x="402" y="153"/>
                </a:lnTo>
                <a:lnTo>
                  <a:pt x="402" y="153"/>
                </a:lnTo>
                <a:lnTo>
                  <a:pt x="402" y="152"/>
                </a:lnTo>
                <a:lnTo>
                  <a:pt x="402" y="152"/>
                </a:lnTo>
                <a:lnTo>
                  <a:pt x="402" y="152"/>
                </a:lnTo>
                <a:lnTo>
                  <a:pt x="402" y="152"/>
                </a:lnTo>
                <a:lnTo>
                  <a:pt x="402" y="151"/>
                </a:lnTo>
                <a:lnTo>
                  <a:pt x="402" y="151"/>
                </a:lnTo>
                <a:lnTo>
                  <a:pt x="402" y="151"/>
                </a:lnTo>
                <a:lnTo>
                  <a:pt x="402" y="151"/>
                </a:lnTo>
                <a:lnTo>
                  <a:pt x="402" y="151"/>
                </a:lnTo>
                <a:lnTo>
                  <a:pt x="402" y="151"/>
                </a:lnTo>
                <a:lnTo>
                  <a:pt x="402" y="150"/>
                </a:lnTo>
                <a:lnTo>
                  <a:pt x="402" y="150"/>
                </a:lnTo>
                <a:lnTo>
                  <a:pt x="402" y="150"/>
                </a:lnTo>
                <a:lnTo>
                  <a:pt x="402" y="149"/>
                </a:lnTo>
                <a:lnTo>
                  <a:pt x="402" y="149"/>
                </a:lnTo>
                <a:lnTo>
                  <a:pt x="402" y="149"/>
                </a:lnTo>
                <a:lnTo>
                  <a:pt x="402" y="149"/>
                </a:lnTo>
                <a:lnTo>
                  <a:pt x="402" y="149"/>
                </a:lnTo>
                <a:lnTo>
                  <a:pt x="402" y="149"/>
                </a:lnTo>
                <a:lnTo>
                  <a:pt x="402" y="149"/>
                </a:lnTo>
                <a:lnTo>
                  <a:pt x="402" y="149"/>
                </a:lnTo>
                <a:lnTo>
                  <a:pt x="402" y="149"/>
                </a:lnTo>
                <a:lnTo>
                  <a:pt x="402" y="148"/>
                </a:lnTo>
                <a:lnTo>
                  <a:pt x="402" y="148"/>
                </a:lnTo>
                <a:lnTo>
                  <a:pt x="402" y="148"/>
                </a:lnTo>
                <a:lnTo>
                  <a:pt x="402" y="148"/>
                </a:lnTo>
                <a:lnTo>
                  <a:pt x="402" y="148"/>
                </a:lnTo>
                <a:lnTo>
                  <a:pt x="402" y="148"/>
                </a:lnTo>
                <a:lnTo>
                  <a:pt x="402" y="148"/>
                </a:lnTo>
                <a:lnTo>
                  <a:pt x="402" y="148"/>
                </a:lnTo>
                <a:lnTo>
                  <a:pt x="402" y="148"/>
                </a:lnTo>
                <a:lnTo>
                  <a:pt x="402" y="148"/>
                </a:lnTo>
                <a:lnTo>
                  <a:pt x="402" y="148"/>
                </a:lnTo>
                <a:lnTo>
                  <a:pt x="402" y="148"/>
                </a:lnTo>
                <a:lnTo>
                  <a:pt x="402" y="148"/>
                </a:lnTo>
                <a:lnTo>
                  <a:pt x="402" y="148"/>
                </a:lnTo>
                <a:lnTo>
                  <a:pt x="402" y="147"/>
                </a:lnTo>
                <a:lnTo>
                  <a:pt x="403" y="147"/>
                </a:lnTo>
                <a:lnTo>
                  <a:pt x="403" y="147"/>
                </a:lnTo>
                <a:lnTo>
                  <a:pt x="403" y="147"/>
                </a:lnTo>
                <a:lnTo>
                  <a:pt x="403" y="147"/>
                </a:lnTo>
                <a:lnTo>
                  <a:pt x="403" y="147"/>
                </a:lnTo>
                <a:lnTo>
                  <a:pt x="403" y="147"/>
                </a:lnTo>
                <a:lnTo>
                  <a:pt x="403" y="147"/>
                </a:lnTo>
                <a:lnTo>
                  <a:pt x="403" y="147"/>
                </a:lnTo>
                <a:lnTo>
                  <a:pt x="403" y="147"/>
                </a:lnTo>
                <a:lnTo>
                  <a:pt x="404" y="147"/>
                </a:lnTo>
                <a:lnTo>
                  <a:pt x="404" y="147"/>
                </a:lnTo>
                <a:lnTo>
                  <a:pt x="404" y="146"/>
                </a:lnTo>
                <a:lnTo>
                  <a:pt x="404" y="146"/>
                </a:lnTo>
                <a:lnTo>
                  <a:pt x="405" y="146"/>
                </a:lnTo>
                <a:lnTo>
                  <a:pt x="405" y="146"/>
                </a:lnTo>
                <a:lnTo>
                  <a:pt x="405" y="146"/>
                </a:lnTo>
                <a:lnTo>
                  <a:pt x="405" y="146"/>
                </a:lnTo>
                <a:lnTo>
                  <a:pt x="405" y="146"/>
                </a:lnTo>
                <a:lnTo>
                  <a:pt x="405" y="146"/>
                </a:lnTo>
                <a:lnTo>
                  <a:pt x="405" y="146"/>
                </a:lnTo>
                <a:lnTo>
                  <a:pt x="405" y="146"/>
                </a:lnTo>
                <a:lnTo>
                  <a:pt x="405" y="146"/>
                </a:lnTo>
                <a:lnTo>
                  <a:pt x="405" y="145"/>
                </a:lnTo>
                <a:lnTo>
                  <a:pt x="405" y="145"/>
                </a:lnTo>
                <a:lnTo>
                  <a:pt x="405" y="145"/>
                </a:lnTo>
                <a:lnTo>
                  <a:pt x="405" y="145"/>
                </a:lnTo>
                <a:lnTo>
                  <a:pt x="406" y="145"/>
                </a:lnTo>
                <a:lnTo>
                  <a:pt x="406" y="145"/>
                </a:lnTo>
                <a:lnTo>
                  <a:pt x="406" y="145"/>
                </a:lnTo>
                <a:lnTo>
                  <a:pt x="406" y="144"/>
                </a:lnTo>
                <a:lnTo>
                  <a:pt x="406" y="144"/>
                </a:lnTo>
                <a:lnTo>
                  <a:pt x="406" y="144"/>
                </a:lnTo>
                <a:lnTo>
                  <a:pt x="406" y="144"/>
                </a:lnTo>
                <a:lnTo>
                  <a:pt x="406" y="144"/>
                </a:lnTo>
                <a:lnTo>
                  <a:pt x="406" y="144"/>
                </a:lnTo>
                <a:lnTo>
                  <a:pt x="406" y="144"/>
                </a:lnTo>
                <a:lnTo>
                  <a:pt x="406" y="144"/>
                </a:lnTo>
                <a:lnTo>
                  <a:pt x="405" y="143"/>
                </a:lnTo>
                <a:lnTo>
                  <a:pt x="405" y="143"/>
                </a:lnTo>
                <a:lnTo>
                  <a:pt x="406" y="143"/>
                </a:lnTo>
                <a:lnTo>
                  <a:pt x="406" y="142"/>
                </a:lnTo>
                <a:lnTo>
                  <a:pt x="406" y="142"/>
                </a:lnTo>
                <a:lnTo>
                  <a:pt x="406" y="142"/>
                </a:lnTo>
                <a:lnTo>
                  <a:pt x="406" y="142"/>
                </a:lnTo>
                <a:lnTo>
                  <a:pt x="406" y="141"/>
                </a:lnTo>
                <a:lnTo>
                  <a:pt x="406" y="141"/>
                </a:lnTo>
                <a:lnTo>
                  <a:pt x="406" y="141"/>
                </a:lnTo>
                <a:lnTo>
                  <a:pt x="406" y="141"/>
                </a:lnTo>
                <a:lnTo>
                  <a:pt x="407" y="140"/>
                </a:lnTo>
                <a:lnTo>
                  <a:pt x="407" y="140"/>
                </a:lnTo>
                <a:lnTo>
                  <a:pt x="407" y="140"/>
                </a:lnTo>
                <a:lnTo>
                  <a:pt x="406" y="140"/>
                </a:lnTo>
                <a:lnTo>
                  <a:pt x="407" y="140"/>
                </a:lnTo>
                <a:lnTo>
                  <a:pt x="407" y="140"/>
                </a:lnTo>
                <a:lnTo>
                  <a:pt x="407" y="140"/>
                </a:lnTo>
                <a:lnTo>
                  <a:pt x="407" y="140"/>
                </a:lnTo>
                <a:lnTo>
                  <a:pt x="407" y="139"/>
                </a:lnTo>
                <a:lnTo>
                  <a:pt x="407" y="139"/>
                </a:lnTo>
                <a:lnTo>
                  <a:pt x="407" y="139"/>
                </a:lnTo>
                <a:lnTo>
                  <a:pt x="407" y="139"/>
                </a:lnTo>
                <a:lnTo>
                  <a:pt x="407" y="139"/>
                </a:lnTo>
                <a:lnTo>
                  <a:pt x="407" y="138"/>
                </a:lnTo>
                <a:lnTo>
                  <a:pt x="407" y="138"/>
                </a:lnTo>
                <a:lnTo>
                  <a:pt x="407" y="138"/>
                </a:lnTo>
                <a:lnTo>
                  <a:pt x="407" y="138"/>
                </a:lnTo>
                <a:lnTo>
                  <a:pt x="407" y="137"/>
                </a:lnTo>
                <a:lnTo>
                  <a:pt x="407" y="137"/>
                </a:lnTo>
                <a:lnTo>
                  <a:pt x="407" y="137"/>
                </a:lnTo>
                <a:lnTo>
                  <a:pt x="407" y="137"/>
                </a:lnTo>
                <a:lnTo>
                  <a:pt x="407" y="137"/>
                </a:lnTo>
                <a:lnTo>
                  <a:pt x="407" y="137"/>
                </a:lnTo>
                <a:lnTo>
                  <a:pt x="407" y="137"/>
                </a:lnTo>
                <a:lnTo>
                  <a:pt x="407" y="137"/>
                </a:lnTo>
                <a:lnTo>
                  <a:pt x="407" y="136"/>
                </a:lnTo>
                <a:lnTo>
                  <a:pt x="407" y="136"/>
                </a:lnTo>
                <a:lnTo>
                  <a:pt x="407" y="136"/>
                </a:lnTo>
                <a:lnTo>
                  <a:pt x="407" y="136"/>
                </a:lnTo>
                <a:lnTo>
                  <a:pt x="407" y="136"/>
                </a:lnTo>
                <a:lnTo>
                  <a:pt x="408" y="136"/>
                </a:lnTo>
                <a:lnTo>
                  <a:pt x="408" y="136"/>
                </a:lnTo>
                <a:lnTo>
                  <a:pt x="408" y="136"/>
                </a:lnTo>
                <a:lnTo>
                  <a:pt x="408" y="136"/>
                </a:lnTo>
                <a:lnTo>
                  <a:pt x="408" y="136"/>
                </a:lnTo>
                <a:lnTo>
                  <a:pt x="408" y="136"/>
                </a:lnTo>
                <a:lnTo>
                  <a:pt x="408" y="135"/>
                </a:lnTo>
                <a:lnTo>
                  <a:pt x="407" y="135"/>
                </a:lnTo>
                <a:lnTo>
                  <a:pt x="407" y="135"/>
                </a:lnTo>
                <a:lnTo>
                  <a:pt x="407" y="135"/>
                </a:lnTo>
                <a:lnTo>
                  <a:pt x="407" y="135"/>
                </a:lnTo>
                <a:lnTo>
                  <a:pt x="407" y="135"/>
                </a:lnTo>
                <a:lnTo>
                  <a:pt x="407" y="135"/>
                </a:lnTo>
                <a:lnTo>
                  <a:pt x="407" y="134"/>
                </a:lnTo>
                <a:lnTo>
                  <a:pt x="408" y="134"/>
                </a:lnTo>
                <a:lnTo>
                  <a:pt x="408" y="134"/>
                </a:lnTo>
                <a:lnTo>
                  <a:pt x="408" y="134"/>
                </a:lnTo>
                <a:lnTo>
                  <a:pt x="408" y="134"/>
                </a:lnTo>
                <a:lnTo>
                  <a:pt x="408" y="134"/>
                </a:lnTo>
                <a:lnTo>
                  <a:pt x="408" y="134"/>
                </a:lnTo>
                <a:lnTo>
                  <a:pt x="408" y="134"/>
                </a:lnTo>
                <a:lnTo>
                  <a:pt x="408" y="134"/>
                </a:lnTo>
                <a:lnTo>
                  <a:pt x="409" y="134"/>
                </a:lnTo>
                <a:lnTo>
                  <a:pt x="409" y="134"/>
                </a:lnTo>
                <a:lnTo>
                  <a:pt x="409" y="134"/>
                </a:lnTo>
                <a:lnTo>
                  <a:pt x="409" y="134"/>
                </a:lnTo>
                <a:lnTo>
                  <a:pt x="409" y="134"/>
                </a:lnTo>
                <a:lnTo>
                  <a:pt x="410" y="133"/>
                </a:lnTo>
                <a:lnTo>
                  <a:pt x="410" y="133"/>
                </a:lnTo>
                <a:lnTo>
                  <a:pt x="410" y="133"/>
                </a:lnTo>
                <a:lnTo>
                  <a:pt x="410" y="133"/>
                </a:lnTo>
                <a:lnTo>
                  <a:pt x="410" y="133"/>
                </a:lnTo>
                <a:lnTo>
                  <a:pt x="410" y="133"/>
                </a:lnTo>
                <a:lnTo>
                  <a:pt x="411" y="133"/>
                </a:lnTo>
                <a:lnTo>
                  <a:pt x="411" y="133"/>
                </a:lnTo>
                <a:lnTo>
                  <a:pt x="411" y="133"/>
                </a:lnTo>
                <a:lnTo>
                  <a:pt x="411" y="133"/>
                </a:lnTo>
                <a:lnTo>
                  <a:pt x="411" y="133"/>
                </a:lnTo>
                <a:lnTo>
                  <a:pt x="412" y="133"/>
                </a:lnTo>
                <a:lnTo>
                  <a:pt x="412" y="133"/>
                </a:lnTo>
                <a:lnTo>
                  <a:pt x="412" y="133"/>
                </a:lnTo>
                <a:lnTo>
                  <a:pt x="412" y="133"/>
                </a:lnTo>
                <a:lnTo>
                  <a:pt x="412" y="133"/>
                </a:lnTo>
                <a:lnTo>
                  <a:pt x="412" y="133"/>
                </a:lnTo>
                <a:lnTo>
                  <a:pt x="412" y="133"/>
                </a:lnTo>
                <a:lnTo>
                  <a:pt x="412" y="133"/>
                </a:lnTo>
                <a:lnTo>
                  <a:pt x="413" y="133"/>
                </a:lnTo>
                <a:lnTo>
                  <a:pt x="413" y="133"/>
                </a:lnTo>
                <a:lnTo>
                  <a:pt x="413" y="133"/>
                </a:lnTo>
                <a:lnTo>
                  <a:pt x="413" y="133"/>
                </a:lnTo>
                <a:lnTo>
                  <a:pt x="413" y="133"/>
                </a:lnTo>
                <a:lnTo>
                  <a:pt x="413" y="133"/>
                </a:lnTo>
                <a:lnTo>
                  <a:pt x="413" y="132"/>
                </a:lnTo>
                <a:lnTo>
                  <a:pt x="413" y="132"/>
                </a:lnTo>
                <a:lnTo>
                  <a:pt x="413" y="132"/>
                </a:lnTo>
                <a:lnTo>
                  <a:pt x="413" y="132"/>
                </a:lnTo>
                <a:lnTo>
                  <a:pt x="413" y="132"/>
                </a:lnTo>
                <a:lnTo>
                  <a:pt x="413" y="132"/>
                </a:lnTo>
                <a:lnTo>
                  <a:pt x="413" y="132"/>
                </a:lnTo>
                <a:lnTo>
                  <a:pt x="414" y="132"/>
                </a:lnTo>
                <a:lnTo>
                  <a:pt x="414" y="132"/>
                </a:lnTo>
                <a:lnTo>
                  <a:pt x="414" y="132"/>
                </a:lnTo>
                <a:lnTo>
                  <a:pt x="414" y="132"/>
                </a:lnTo>
                <a:lnTo>
                  <a:pt x="414" y="132"/>
                </a:lnTo>
                <a:lnTo>
                  <a:pt x="414" y="132"/>
                </a:lnTo>
                <a:lnTo>
                  <a:pt x="414" y="132"/>
                </a:lnTo>
                <a:lnTo>
                  <a:pt x="415" y="132"/>
                </a:lnTo>
                <a:lnTo>
                  <a:pt x="415" y="132"/>
                </a:lnTo>
                <a:lnTo>
                  <a:pt x="415" y="132"/>
                </a:lnTo>
                <a:lnTo>
                  <a:pt x="415" y="132"/>
                </a:lnTo>
                <a:lnTo>
                  <a:pt x="415" y="131"/>
                </a:lnTo>
                <a:lnTo>
                  <a:pt x="415" y="131"/>
                </a:lnTo>
                <a:lnTo>
                  <a:pt x="415" y="131"/>
                </a:lnTo>
                <a:lnTo>
                  <a:pt x="415" y="131"/>
                </a:lnTo>
                <a:lnTo>
                  <a:pt x="415" y="131"/>
                </a:lnTo>
                <a:lnTo>
                  <a:pt x="415" y="131"/>
                </a:lnTo>
                <a:lnTo>
                  <a:pt x="415" y="130"/>
                </a:lnTo>
                <a:lnTo>
                  <a:pt x="415" y="130"/>
                </a:lnTo>
                <a:lnTo>
                  <a:pt x="415" y="130"/>
                </a:lnTo>
                <a:lnTo>
                  <a:pt x="416" y="130"/>
                </a:lnTo>
                <a:lnTo>
                  <a:pt x="416" y="130"/>
                </a:lnTo>
                <a:lnTo>
                  <a:pt x="416" y="130"/>
                </a:lnTo>
                <a:lnTo>
                  <a:pt x="416" y="130"/>
                </a:lnTo>
                <a:lnTo>
                  <a:pt x="416" y="130"/>
                </a:lnTo>
                <a:lnTo>
                  <a:pt x="416" y="130"/>
                </a:lnTo>
                <a:lnTo>
                  <a:pt x="416" y="130"/>
                </a:lnTo>
                <a:lnTo>
                  <a:pt x="417" y="130"/>
                </a:lnTo>
                <a:lnTo>
                  <a:pt x="417" y="130"/>
                </a:lnTo>
                <a:lnTo>
                  <a:pt x="417" y="130"/>
                </a:lnTo>
                <a:lnTo>
                  <a:pt x="417" y="130"/>
                </a:lnTo>
                <a:lnTo>
                  <a:pt x="417" y="130"/>
                </a:lnTo>
                <a:lnTo>
                  <a:pt x="417" y="130"/>
                </a:lnTo>
                <a:lnTo>
                  <a:pt x="417" y="130"/>
                </a:lnTo>
                <a:lnTo>
                  <a:pt x="417" y="131"/>
                </a:lnTo>
                <a:lnTo>
                  <a:pt x="417" y="131"/>
                </a:lnTo>
                <a:lnTo>
                  <a:pt x="417" y="131"/>
                </a:lnTo>
                <a:lnTo>
                  <a:pt x="417" y="131"/>
                </a:lnTo>
                <a:lnTo>
                  <a:pt x="417" y="131"/>
                </a:lnTo>
                <a:lnTo>
                  <a:pt x="417" y="131"/>
                </a:lnTo>
                <a:lnTo>
                  <a:pt x="417" y="131"/>
                </a:lnTo>
                <a:lnTo>
                  <a:pt x="417" y="131"/>
                </a:lnTo>
                <a:lnTo>
                  <a:pt x="418" y="131"/>
                </a:lnTo>
                <a:lnTo>
                  <a:pt x="418" y="131"/>
                </a:lnTo>
                <a:lnTo>
                  <a:pt x="418" y="132"/>
                </a:lnTo>
                <a:lnTo>
                  <a:pt x="418" y="132"/>
                </a:lnTo>
                <a:lnTo>
                  <a:pt x="419" y="132"/>
                </a:lnTo>
                <a:lnTo>
                  <a:pt x="419" y="132"/>
                </a:lnTo>
                <a:lnTo>
                  <a:pt x="419" y="132"/>
                </a:lnTo>
                <a:lnTo>
                  <a:pt x="419" y="132"/>
                </a:lnTo>
                <a:lnTo>
                  <a:pt x="419" y="132"/>
                </a:lnTo>
                <a:lnTo>
                  <a:pt x="419" y="133"/>
                </a:lnTo>
                <a:lnTo>
                  <a:pt x="419" y="133"/>
                </a:lnTo>
                <a:lnTo>
                  <a:pt x="419" y="133"/>
                </a:lnTo>
                <a:lnTo>
                  <a:pt x="419" y="133"/>
                </a:lnTo>
                <a:lnTo>
                  <a:pt x="419" y="133"/>
                </a:lnTo>
                <a:lnTo>
                  <a:pt x="419" y="133"/>
                </a:lnTo>
                <a:lnTo>
                  <a:pt x="419" y="134"/>
                </a:lnTo>
                <a:lnTo>
                  <a:pt x="419" y="134"/>
                </a:lnTo>
                <a:lnTo>
                  <a:pt x="419" y="134"/>
                </a:lnTo>
                <a:lnTo>
                  <a:pt x="420" y="134"/>
                </a:lnTo>
                <a:lnTo>
                  <a:pt x="420" y="134"/>
                </a:lnTo>
                <a:lnTo>
                  <a:pt x="420" y="134"/>
                </a:lnTo>
                <a:lnTo>
                  <a:pt x="420" y="134"/>
                </a:lnTo>
                <a:lnTo>
                  <a:pt x="420" y="135"/>
                </a:lnTo>
                <a:lnTo>
                  <a:pt x="420" y="135"/>
                </a:lnTo>
                <a:lnTo>
                  <a:pt x="421" y="135"/>
                </a:lnTo>
                <a:lnTo>
                  <a:pt x="421" y="135"/>
                </a:lnTo>
                <a:lnTo>
                  <a:pt x="421" y="135"/>
                </a:lnTo>
                <a:lnTo>
                  <a:pt x="421" y="135"/>
                </a:lnTo>
                <a:lnTo>
                  <a:pt x="421" y="135"/>
                </a:lnTo>
                <a:lnTo>
                  <a:pt x="421" y="135"/>
                </a:lnTo>
                <a:lnTo>
                  <a:pt x="421" y="135"/>
                </a:lnTo>
                <a:lnTo>
                  <a:pt x="421" y="136"/>
                </a:lnTo>
                <a:lnTo>
                  <a:pt x="421" y="136"/>
                </a:lnTo>
                <a:lnTo>
                  <a:pt x="422" y="136"/>
                </a:lnTo>
                <a:lnTo>
                  <a:pt x="422" y="136"/>
                </a:lnTo>
                <a:lnTo>
                  <a:pt x="422" y="136"/>
                </a:lnTo>
                <a:lnTo>
                  <a:pt x="422" y="137"/>
                </a:lnTo>
                <a:lnTo>
                  <a:pt x="422" y="137"/>
                </a:lnTo>
                <a:lnTo>
                  <a:pt x="422" y="137"/>
                </a:lnTo>
                <a:lnTo>
                  <a:pt x="422" y="137"/>
                </a:lnTo>
                <a:lnTo>
                  <a:pt x="422" y="137"/>
                </a:lnTo>
                <a:lnTo>
                  <a:pt x="422" y="138"/>
                </a:lnTo>
                <a:lnTo>
                  <a:pt x="422" y="138"/>
                </a:lnTo>
                <a:lnTo>
                  <a:pt x="422" y="138"/>
                </a:lnTo>
                <a:lnTo>
                  <a:pt x="422" y="138"/>
                </a:lnTo>
                <a:lnTo>
                  <a:pt x="422" y="138"/>
                </a:lnTo>
                <a:lnTo>
                  <a:pt x="421" y="138"/>
                </a:lnTo>
                <a:lnTo>
                  <a:pt x="421" y="138"/>
                </a:lnTo>
                <a:lnTo>
                  <a:pt x="421" y="139"/>
                </a:lnTo>
                <a:lnTo>
                  <a:pt x="421" y="139"/>
                </a:lnTo>
                <a:lnTo>
                  <a:pt x="421" y="139"/>
                </a:lnTo>
                <a:lnTo>
                  <a:pt x="421" y="139"/>
                </a:lnTo>
                <a:lnTo>
                  <a:pt x="421" y="139"/>
                </a:lnTo>
                <a:lnTo>
                  <a:pt x="421" y="139"/>
                </a:lnTo>
                <a:lnTo>
                  <a:pt x="421" y="139"/>
                </a:lnTo>
                <a:lnTo>
                  <a:pt x="421" y="139"/>
                </a:lnTo>
                <a:lnTo>
                  <a:pt x="421" y="140"/>
                </a:lnTo>
                <a:lnTo>
                  <a:pt x="421" y="140"/>
                </a:lnTo>
                <a:lnTo>
                  <a:pt x="421" y="140"/>
                </a:lnTo>
                <a:lnTo>
                  <a:pt x="421" y="140"/>
                </a:lnTo>
                <a:lnTo>
                  <a:pt x="421" y="140"/>
                </a:lnTo>
                <a:lnTo>
                  <a:pt x="421" y="140"/>
                </a:lnTo>
                <a:lnTo>
                  <a:pt x="421" y="140"/>
                </a:lnTo>
                <a:lnTo>
                  <a:pt x="421" y="141"/>
                </a:lnTo>
                <a:lnTo>
                  <a:pt x="421" y="141"/>
                </a:lnTo>
                <a:lnTo>
                  <a:pt x="421" y="141"/>
                </a:lnTo>
                <a:lnTo>
                  <a:pt x="420" y="141"/>
                </a:lnTo>
                <a:lnTo>
                  <a:pt x="420" y="141"/>
                </a:lnTo>
                <a:lnTo>
                  <a:pt x="420" y="141"/>
                </a:lnTo>
                <a:lnTo>
                  <a:pt x="420" y="141"/>
                </a:lnTo>
                <a:lnTo>
                  <a:pt x="420" y="142"/>
                </a:lnTo>
                <a:lnTo>
                  <a:pt x="420" y="142"/>
                </a:lnTo>
                <a:lnTo>
                  <a:pt x="420" y="142"/>
                </a:lnTo>
                <a:lnTo>
                  <a:pt x="420" y="142"/>
                </a:lnTo>
                <a:lnTo>
                  <a:pt x="420" y="142"/>
                </a:lnTo>
                <a:lnTo>
                  <a:pt x="420" y="142"/>
                </a:lnTo>
                <a:lnTo>
                  <a:pt x="420" y="142"/>
                </a:lnTo>
                <a:lnTo>
                  <a:pt x="420" y="142"/>
                </a:lnTo>
                <a:lnTo>
                  <a:pt x="419" y="142"/>
                </a:lnTo>
                <a:lnTo>
                  <a:pt x="419" y="142"/>
                </a:lnTo>
                <a:lnTo>
                  <a:pt x="419" y="142"/>
                </a:lnTo>
                <a:lnTo>
                  <a:pt x="419" y="143"/>
                </a:lnTo>
                <a:lnTo>
                  <a:pt x="419" y="143"/>
                </a:lnTo>
                <a:lnTo>
                  <a:pt x="419" y="143"/>
                </a:lnTo>
                <a:lnTo>
                  <a:pt x="419" y="143"/>
                </a:lnTo>
                <a:lnTo>
                  <a:pt x="419" y="143"/>
                </a:lnTo>
                <a:lnTo>
                  <a:pt x="418" y="143"/>
                </a:lnTo>
                <a:lnTo>
                  <a:pt x="418" y="143"/>
                </a:lnTo>
                <a:lnTo>
                  <a:pt x="418" y="143"/>
                </a:lnTo>
                <a:lnTo>
                  <a:pt x="418" y="143"/>
                </a:lnTo>
                <a:lnTo>
                  <a:pt x="418" y="144"/>
                </a:lnTo>
                <a:lnTo>
                  <a:pt x="418" y="144"/>
                </a:lnTo>
                <a:lnTo>
                  <a:pt x="418" y="144"/>
                </a:lnTo>
                <a:lnTo>
                  <a:pt x="418" y="144"/>
                </a:lnTo>
                <a:lnTo>
                  <a:pt x="418" y="144"/>
                </a:lnTo>
                <a:lnTo>
                  <a:pt x="418" y="144"/>
                </a:lnTo>
                <a:lnTo>
                  <a:pt x="418" y="144"/>
                </a:lnTo>
                <a:lnTo>
                  <a:pt x="418" y="145"/>
                </a:lnTo>
                <a:lnTo>
                  <a:pt x="418" y="145"/>
                </a:lnTo>
                <a:lnTo>
                  <a:pt x="418" y="145"/>
                </a:lnTo>
                <a:lnTo>
                  <a:pt x="418" y="145"/>
                </a:lnTo>
                <a:lnTo>
                  <a:pt x="418" y="145"/>
                </a:lnTo>
                <a:lnTo>
                  <a:pt x="419" y="145"/>
                </a:lnTo>
                <a:lnTo>
                  <a:pt x="419" y="145"/>
                </a:lnTo>
                <a:lnTo>
                  <a:pt x="419" y="146"/>
                </a:lnTo>
                <a:lnTo>
                  <a:pt x="419" y="146"/>
                </a:lnTo>
                <a:lnTo>
                  <a:pt x="419" y="146"/>
                </a:lnTo>
                <a:lnTo>
                  <a:pt x="419" y="146"/>
                </a:lnTo>
                <a:lnTo>
                  <a:pt x="419" y="146"/>
                </a:lnTo>
                <a:lnTo>
                  <a:pt x="419" y="146"/>
                </a:lnTo>
                <a:lnTo>
                  <a:pt x="419" y="146"/>
                </a:lnTo>
                <a:lnTo>
                  <a:pt x="420" y="147"/>
                </a:lnTo>
                <a:lnTo>
                  <a:pt x="420" y="147"/>
                </a:lnTo>
                <a:lnTo>
                  <a:pt x="420" y="147"/>
                </a:lnTo>
                <a:lnTo>
                  <a:pt x="420" y="147"/>
                </a:lnTo>
                <a:lnTo>
                  <a:pt x="420" y="147"/>
                </a:lnTo>
                <a:lnTo>
                  <a:pt x="420" y="147"/>
                </a:lnTo>
                <a:lnTo>
                  <a:pt x="420" y="147"/>
                </a:lnTo>
                <a:lnTo>
                  <a:pt x="421" y="147"/>
                </a:lnTo>
                <a:lnTo>
                  <a:pt x="421" y="147"/>
                </a:lnTo>
                <a:lnTo>
                  <a:pt x="421" y="147"/>
                </a:lnTo>
                <a:lnTo>
                  <a:pt x="421" y="147"/>
                </a:lnTo>
                <a:lnTo>
                  <a:pt x="421" y="147"/>
                </a:lnTo>
                <a:lnTo>
                  <a:pt x="421" y="147"/>
                </a:lnTo>
                <a:lnTo>
                  <a:pt x="422" y="147"/>
                </a:lnTo>
                <a:lnTo>
                  <a:pt x="422" y="147"/>
                </a:lnTo>
                <a:lnTo>
                  <a:pt x="422" y="147"/>
                </a:lnTo>
                <a:lnTo>
                  <a:pt x="422" y="148"/>
                </a:lnTo>
                <a:lnTo>
                  <a:pt x="423" y="148"/>
                </a:lnTo>
                <a:lnTo>
                  <a:pt x="423" y="148"/>
                </a:lnTo>
                <a:lnTo>
                  <a:pt x="423" y="148"/>
                </a:lnTo>
                <a:lnTo>
                  <a:pt x="423" y="148"/>
                </a:lnTo>
                <a:lnTo>
                  <a:pt x="423" y="148"/>
                </a:lnTo>
                <a:lnTo>
                  <a:pt x="423" y="148"/>
                </a:lnTo>
                <a:lnTo>
                  <a:pt x="423" y="148"/>
                </a:lnTo>
                <a:lnTo>
                  <a:pt x="423" y="148"/>
                </a:lnTo>
                <a:lnTo>
                  <a:pt x="423" y="148"/>
                </a:lnTo>
                <a:lnTo>
                  <a:pt x="423" y="149"/>
                </a:lnTo>
                <a:lnTo>
                  <a:pt x="423" y="149"/>
                </a:lnTo>
                <a:lnTo>
                  <a:pt x="423" y="149"/>
                </a:lnTo>
                <a:lnTo>
                  <a:pt x="423" y="149"/>
                </a:lnTo>
                <a:lnTo>
                  <a:pt x="423" y="149"/>
                </a:lnTo>
                <a:lnTo>
                  <a:pt x="423" y="150"/>
                </a:lnTo>
                <a:lnTo>
                  <a:pt x="423" y="150"/>
                </a:lnTo>
                <a:lnTo>
                  <a:pt x="422" y="150"/>
                </a:lnTo>
                <a:lnTo>
                  <a:pt x="422" y="150"/>
                </a:lnTo>
                <a:lnTo>
                  <a:pt x="422" y="150"/>
                </a:lnTo>
                <a:lnTo>
                  <a:pt x="422" y="150"/>
                </a:lnTo>
                <a:lnTo>
                  <a:pt x="422" y="150"/>
                </a:lnTo>
                <a:lnTo>
                  <a:pt x="422" y="151"/>
                </a:lnTo>
                <a:lnTo>
                  <a:pt x="422" y="151"/>
                </a:lnTo>
                <a:lnTo>
                  <a:pt x="422" y="151"/>
                </a:lnTo>
                <a:lnTo>
                  <a:pt x="422" y="151"/>
                </a:lnTo>
                <a:lnTo>
                  <a:pt x="422" y="152"/>
                </a:lnTo>
                <a:lnTo>
                  <a:pt x="422" y="152"/>
                </a:lnTo>
                <a:lnTo>
                  <a:pt x="422" y="152"/>
                </a:lnTo>
                <a:lnTo>
                  <a:pt x="422" y="152"/>
                </a:lnTo>
                <a:lnTo>
                  <a:pt x="422" y="152"/>
                </a:lnTo>
                <a:lnTo>
                  <a:pt x="422" y="152"/>
                </a:lnTo>
                <a:lnTo>
                  <a:pt x="423" y="152"/>
                </a:lnTo>
                <a:lnTo>
                  <a:pt x="423" y="152"/>
                </a:lnTo>
                <a:lnTo>
                  <a:pt x="423" y="153"/>
                </a:lnTo>
                <a:lnTo>
                  <a:pt x="423" y="153"/>
                </a:lnTo>
                <a:lnTo>
                  <a:pt x="423" y="153"/>
                </a:lnTo>
                <a:lnTo>
                  <a:pt x="423" y="153"/>
                </a:lnTo>
                <a:lnTo>
                  <a:pt x="423" y="153"/>
                </a:lnTo>
                <a:lnTo>
                  <a:pt x="423" y="153"/>
                </a:lnTo>
                <a:lnTo>
                  <a:pt x="423" y="153"/>
                </a:lnTo>
                <a:lnTo>
                  <a:pt x="423" y="153"/>
                </a:lnTo>
                <a:lnTo>
                  <a:pt x="423" y="153"/>
                </a:lnTo>
                <a:lnTo>
                  <a:pt x="423" y="153"/>
                </a:lnTo>
                <a:lnTo>
                  <a:pt x="423" y="153"/>
                </a:lnTo>
                <a:lnTo>
                  <a:pt x="423" y="154"/>
                </a:lnTo>
                <a:lnTo>
                  <a:pt x="423" y="154"/>
                </a:lnTo>
                <a:lnTo>
                  <a:pt x="423" y="154"/>
                </a:lnTo>
                <a:lnTo>
                  <a:pt x="423" y="154"/>
                </a:lnTo>
                <a:lnTo>
                  <a:pt x="423" y="154"/>
                </a:lnTo>
                <a:lnTo>
                  <a:pt x="422" y="154"/>
                </a:lnTo>
                <a:lnTo>
                  <a:pt x="422" y="155"/>
                </a:lnTo>
                <a:lnTo>
                  <a:pt x="422" y="155"/>
                </a:lnTo>
                <a:lnTo>
                  <a:pt x="422" y="155"/>
                </a:lnTo>
                <a:lnTo>
                  <a:pt x="422" y="155"/>
                </a:lnTo>
                <a:lnTo>
                  <a:pt x="422" y="155"/>
                </a:lnTo>
                <a:lnTo>
                  <a:pt x="421" y="155"/>
                </a:lnTo>
                <a:lnTo>
                  <a:pt x="421" y="155"/>
                </a:lnTo>
                <a:lnTo>
                  <a:pt x="421" y="155"/>
                </a:lnTo>
                <a:lnTo>
                  <a:pt x="421" y="155"/>
                </a:lnTo>
                <a:lnTo>
                  <a:pt x="421" y="155"/>
                </a:lnTo>
                <a:lnTo>
                  <a:pt x="420" y="155"/>
                </a:lnTo>
                <a:lnTo>
                  <a:pt x="420" y="155"/>
                </a:lnTo>
                <a:lnTo>
                  <a:pt x="420" y="156"/>
                </a:lnTo>
                <a:lnTo>
                  <a:pt x="420" y="156"/>
                </a:lnTo>
                <a:lnTo>
                  <a:pt x="420" y="156"/>
                </a:lnTo>
                <a:lnTo>
                  <a:pt x="420" y="156"/>
                </a:lnTo>
                <a:lnTo>
                  <a:pt x="420" y="156"/>
                </a:lnTo>
                <a:lnTo>
                  <a:pt x="420" y="156"/>
                </a:lnTo>
                <a:lnTo>
                  <a:pt x="419" y="157"/>
                </a:lnTo>
                <a:lnTo>
                  <a:pt x="419" y="157"/>
                </a:lnTo>
                <a:lnTo>
                  <a:pt x="419" y="158"/>
                </a:lnTo>
                <a:lnTo>
                  <a:pt x="419" y="158"/>
                </a:lnTo>
                <a:lnTo>
                  <a:pt x="419" y="158"/>
                </a:lnTo>
                <a:lnTo>
                  <a:pt x="419" y="158"/>
                </a:lnTo>
                <a:lnTo>
                  <a:pt x="419" y="158"/>
                </a:lnTo>
                <a:lnTo>
                  <a:pt x="419" y="158"/>
                </a:lnTo>
                <a:lnTo>
                  <a:pt x="419" y="158"/>
                </a:lnTo>
                <a:lnTo>
                  <a:pt x="419" y="158"/>
                </a:lnTo>
                <a:lnTo>
                  <a:pt x="420" y="159"/>
                </a:lnTo>
                <a:lnTo>
                  <a:pt x="420" y="159"/>
                </a:lnTo>
                <a:lnTo>
                  <a:pt x="420" y="159"/>
                </a:lnTo>
                <a:lnTo>
                  <a:pt x="420" y="159"/>
                </a:lnTo>
                <a:lnTo>
                  <a:pt x="420" y="160"/>
                </a:lnTo>
                <a:lnTo>
                  <a:pt x="420" y="160"/>
                </a:lnTo>
                <a:lnTo>
                  <a:pt x="420" y="160"/>
                </a:lnTo>
                <a:lnTo>
                  <a:pt x="420" y="160"/>
                </a:lnTo>
                <a:lnTo>
                  <a:pt x="420" y="160"/>
                </a:lnTo>
                <a:lnTo>
                  <a:pt x="419" y="160"/>
                </a:lnTo>
                <a:lnTo>
                  <a:pt x="419" y="161"/>
                </a:lnTo>
                <a:lnTo>
                  <a:pt x="419" y="161"/>
                </a:lnTo>
                <a:lnTo>
                  <a:pt x="419" y="161"/>
                </a:lnTo>
                <a:lnTo>
                  <a:pt x="419" y="161"/>
                </a:lnTo>
                <a:lnTo>
                  <a:pt x="419" y="161"/>
                </a:lnTo>
                <a:lnTo>
                  <a:pt x="418" y="161"/>
                </a:lnTo>
                <a:lnTo>
                  <a:pt x="418" y="161"/>
                </a:lnTo>
                <a:lnTo>
                  <a:pt x="418" y="161"/>
                </a:lnTo>
                <a:lnTo>
                  <a:pt x="418" y="162"/>
                </a:lnTo>
                <a:lnTo>
                  <a:pt x="418" y="162"/>
                </a:lnTo>
                <a:lnTo>
                  <a:pt x="418" y="162"/>
                </a:lnTo>
                <a:lnTo>
                  <a:pt x="418" y="163"/>
                </a:lnTo>
                <a:lnTo>
                  <a:pt x="418" y="163"/>
                </a:lnTo>
                <a:lnTo>
                  <a:pt x="418" y="163"/>
                </a:lnTo>
                <a:lnTo>
                  <a:pt x="418" y="163"/>
                </a:lnTo>
                <a:lnTo>
                  <a:pt x="419" y="163"/>
                </a:lnTo>
                <a:lnTo>
                  <a:pt x="419" y="164"/>
                </a:lnTo>
                <a:lnTo>
                  <a:pt x="419" y="164"/>
                </a:lnTo>
                <a:lnTo>
                  <a:pt x="419" y="164"/>
                </a:lnTo>
                <a:lnTo>
                  <a:pt x="419" y="164"/>
                </a:lnTo>
                <a:lnTo>
                  <a:pt x="419" y="164"/>
                </a:lnTo>
                <a:lnTo>
                  <a:pt x="419" y="164"/>
                </a:lnTo>
                <a:lnTo>
                  <a:pt x="419" y="164"/>
                </a:lnTo>
                <a:lnTo>
                  <a:pt x="419" y="164"/>
                </a:lnTo>
                <a:lnTo>
                  <a:pt x="419" y="164"/>
                </a:lnTo>
                <a:lnTo>
                  <a:pt x="419" y="164"/>
                </a:lnTo>
                <a:lnTo>
                  <a:pt x="419" y="164"/>
                </a:lnTo>
                <a:lnTo>
                  <a:pt x="419" y="164"/>
                </a:lnTo>
                <a:lnTo>
                  <a:pt x="420" y="164"/>
                </a:lnTo>
                <a:lnTo>
                  <a:pt x="420" y="164"/>
                </a:lnTo>
                <a:lnTo>
                  <a:pt x="420" y="164"/>
                </a:lnTo>
                <a:lnTo>
                  <a:pt x="420" y="164"/>
                </a:lnTo>
                <a:lnTo>
                  <a:pt x="420" y="164"/>
                </a:lnTo>
                <a:lnTo>
                  <a:pt x="420" y="164"/>
                </a:lnTo>
                <a:lnTo>
                  <a:pt x="421" y="164"/>
                </a:lnTo>
                <a:lnTo>
                  <a:pt x="421" y="164"/>
                </a:lnTo>
                <a:lnTo>
                  <a:pt x="421" y="164"/>
                </a:lnTo>
                <a:lnTo>
                  <a:pt x="421" y="164"/>
                </a:lnTo>
                <a:lnTo>
                  <a:pt x="421" y="164"/>
                </a:lnTo>
                <a:lnTo>
                  <a:pt x="421" y="164"/>
                </a:lnTo>
                <a:lnTo>
                  <a:pt x="422" y="165"/>
                </a:lnTo>
                <a:lnTo>
                  <a:pt x="422" y="165"/>
                </a:lnTo>
                <a:lnTo>
                  <a:pt x="422" y="165"/>
                </a:lnTo>
                <a:lnTo>
                  <a:pt x="422" y="165"/>
                </a:lnTo>
                <a:lnTo>
                  <a:pt x="422" y="165"/>
                </a:lnTo>
                <a:lnTo>
                  <a:pt x="422" y="165"/>
                </a:lnTo>
                <a:lnTo>
                  <a:pt x="423" y="165"/>
                </a:lnTo>
                <a:lnTo>
                  <a:pt x="423" y="165"/>
                </a:lnTo>
                <a:lnTo>
                  <a:pt x="423" y="165"/>
                </a:lnTo>
                <a:lnTo>
                  <a:pt x="423" y="165"/>
                </a:lnTo>
                <a:lnTo>
                  <a:pt x="423" y="165"/>
                </a:lnTo>
                <a:lnTo>
                  <a:pt x="424" y="165"/>
                </a:lnTo>
                <a:lnTo>
                  <a:pt x="424" y="165"/>
                </a:lnTo>
                <a:lnTo>
                  <a:pt x="424" y="165"/>
                </a:lnTo>
                <a:lnTo>
                  <a:pt x="424" y="165"/>
                </a:lnTo>
                <a:lnTo>
                  <a:pt x="424" y="165"/>
                </a:lnTo>
                <a:lnTo>
                  <a:pt x="424" y="165"/>
                </a:lnTo>
                <a:lnTo>
                  <a:pt x="424" y="165"/>
                </a:lnTo>
                <a:lnTo>
                  <a:pt x="424" y="165"/>
                </a:lnTo>
                <a:lnTo>
                  <a:pt x="424" y="165"/>
                </a:lnTo>
                <a:lnTo>
                  <a:pt x="424" y="165"/>
                </a:lnTo>
                <a:lnTo>
                  <a:pt x="424" y="165"/>
                </a:lnTo>
                <a:lnTo>
                  <a:pt x="424" y="165"/>
                </a:lnTo>
                <a:lnTo>
                  <a:pt x="424" y="165"/>
                </a:lnTo>
                <a:lnTo>
                  <a:pt x="424" y="165"/>
                </a:lnTo>
                <a:lnTo>
                  <a:pt x="424" y="165"/>
                </a:lnTo>
                <a:lnTo>
                  <a:pt x="425" y="165"/>
                </a:lnTo>
                <a:lnTo>
                  <a:pt x="425" y="165"/>
                </a:lnTo>
                <a:lnTo>
                  <a:pt x="425" y="165"/>
                </a:lnTo>
                <a:lnTo>
                  <a:pt x="425" y="165"/>
                </a:lnTo>
                <a:lnTo>
                  <a:pt x="425" y="165"/>
                </a:lnTo>
                <a:lnTo>
                  <a:pt x="425" y="165"/>
                </a:lnTo>
                <a:lnTo>
                  <a:pt x="425" y="166"/>
                </a:lnTo>
                <a:lnTo>
                  <a:pt x="426" y="166"/>
                </a:lnTo>
                <a:lnTo>
                  <a:pt x="426" y="166"/>
                </a:lnTo>
                <a:lnTo>
                  <a:pt x="426" y="166"/>
                </a:lnTo>
                <a:lnTo>
                  <a:pt x="426" y="166"/>
                </a:lnTo>
                <a:lnTo>
                  <a:pt x="426" y="166"/>
                </a:lnTo>
                <a:lnTo>
                  <a:pt x="426" y="166"/>
                </a:lnTo>
                <a:lnTo>
                  <a:pt x="426" y="166"/>
                </a:lnTo>
                <a:lnTo>
                  <a:pt x="426" y="166"/>
                </a:lnTo>
                <a:lnTo>
                  <a:pt x="426" y="166"/>
                </a:lnTo>
                <a:lnTo>
                  <a:pt x="426" y="166"/>
                </a:lnTo>
                <a:lnTo>
                  <a:pt x="426" y="166"/>
                </a:lnTo>
                <a:lnTo>
                  <a:pt x="426" y="166"/>
                </a:lnTo>
                <a:lnTo>
                  <a:pt x="426" y="166"/>
                </a:lnTo>
                <a:lnTo>
                  <a:pt x="427" y="167"/>
                </a:lnTo>
                <a:lnTo>
                  <a:pt x="427" y="167"/>
                </a:lnTo>
                <a:lnTo>
                  <a:pt x="427" y="167"/>
                </a:lnTo>
                <a:lnTo>
                  <a:pt x="427" y="167"/>
                </a:lnTo>
                <a:lnTo>
                  <a:pt x="427" y="167"/>
                </a:lnTo>
                <a:lnTo>
                  <a:pt x="427" y="167"/>
                </a:lnTo>
                <a:lnTo>
                  <a:pt x="427" y="167"/>
                </a:lnTo>
                <a:lnTo>
                  <a:pt x="427" y="167"/>
                </a:lnTo>
                <a:lnTo>
                  <a:pt x="427" y="168"/>
                </a:lnTo>
                <a:lnTo>
                  <a:pt x="427" y="168"/>
                </a:lnTo>
                <a:lnTo>
                  <a:pt x="427" y="168"/>
                </a:lnTo>
                <a:lnTo>
                  <a:pt x="427" y="168"/>
                </a:lnTo>
                <a:lnTo>
                  <a:pt x="427" y="169"/>
                </a:lnTo>
                <a:lnTo>
                  <a:pt x="427" y="169"/>
                </a:lnTo>
                <a:lnTo>
                  <a:pt x="426" y="169"/>
                </a:lnTo>
                <a:lnTo>
                  <a:pt x="426" y="169"/>
                </a:lnTo>
                <a:lnTo>
                  <a:pt x="426" y="170"/>
                </a:lnTo>
                <a:lnTo>
                  <a:pt x="426" y="170"/>
                </a:lnTo>
                <a:lnTo>
                  <a:pt x="426" y="170"/>
                </a:lnTo>
                <a:lnTo>
                  <a:pt x="426" y="170"/>
                </a:lnTo>
                <a:lnTo>
                  <a:pt x="426" y="171"/>
                </a:lnTo>
                <a:lnTo>
                  <a:pt x="426" y="171"/>
                </a:lnTo>
                <a:lnTo>
                  <a:pt x="426" y="171"/>
                </a:lnTo>
                <a:lnTo>
                  <a:pt x="426" y="171"/>
                </a:lnTo>
                <a:lnTo>
                  <a:pt x="426" y="171"/>
                </a:lnTo>
                <a:lnTo>
                  <a:pt x="426" y="172"/>
                </a:lnTo>
                <a:lnTo>
                  <a:pt x="426" y="172"/>
                </a:lnTo>
                <a:lnTo>
                  <a:pt x="426" y="172"/>
                </a:lnTo>
                <a:lnTo>
                  <a:pt x="426" y="172"/>
                </a:lnTo>
                <a:lnTo>
                  <a:pt x="426" y="172"/>
                </a:lnTo>
                <a:lnTo>
                  <a:pt x="426" y="172"/>
                </a:lnTo>
                <a:lnTo>
                  <a:pt x="426" y="172"/>
                </a:lnTo>
                <a:lnTo>
                  <a:pt x="426" y="172"/>
                </a:lnTo>
                <a:lnTo>
                  <a:pt x="426" y="172"/>
                </a:lnTo>
                <a:lnTo>
                  <a:pt x="427" y="172"/>
                </a:lnTo>
                <a:lnTo>
                  <a:pt x="427" y="172"/>
                </a:lnTo>
                <a:lnTo>
                  <a:pt x="427" y="172"/>
                </a:lnTo>
                <a:lnTo>
                  <a:pt x="427" y="172"/>
                </a:lnTo>
                <a:lnTo>
                  <a:pt x="427" y="172"/>
                </a:lnTo>
                <a:lnTo>
                  <a:pt x="427" y="172"/>
                </a:lnTo>
                <a:lnTo>
                  <a:pt x="427" y="172"/>
                </a:lnTo>
                <a:lnTo>
                  <a:pt x="428" y="172"/>
                </a:lnTo>
                <a:lnTo>
                  <a:pt x="428" y="172"/>
                </a:lnTo>
                <a:lnTo>
                  <a:pt x="428" y="173"/>
                </a:lnTo>
                <a:lnTo>
                  <a:pt x="428" y="173"/>
                </a:lnTo>
                <a:lnTo>
                  <a:pt x="428" y="173"/>
                </a:lnTo>
                <a:lnTo>
                  <a:pt x="428" y="173"/>
                </a:lnTo>
                <a:lnTo>
                  <a:pt x="428" y="173"/>
                </a:lnTo>
                <a:lnTo>
                  <a:pt x="428" y="173"/>
                </a:lnTo>
                <a:lnTo>
                  <a:pt x="429" y="173"/>
                </a:lnTo>
                <a:lnTo>
                  <a:pt x="429" y="173"/>
                </a:lnTo>
                <a:lnTo>
                  <a:pt x="429" y="173"/>
                </a:lnTo>
                <a:lnTo>
                  <a:pt x="429" y="173"/>
                </a:lnTo>
                <a:lnTo>
                  <a:pt x="429" y="173"/>
                </a:lnTo>
                <a:lnTo>
                  <a:pt x="429" y="173"/>
                </a:lnTo>
                <a:lnTo>
                  <a:pt x="429" y="173"/>
                </a:lnTo>
                <a:lnTo>
                  <a:pt x="429" y="173"/>
                </a:lnTo>
                <a:lnTo>
                  <a:pt x="429" y="173"/>
                </a:lnTo>
                <a:lnTo>
                  <a:pt x="429" y="173"/>
                </a:lnTo>
                <a:lnTo>
                  <a:pt x="430" y="174"/>
                </a:lnTo>
                <a:lnTo>
                  <a:pt x="430" y="174"/>
                </a:lnTo>
                <a:lnTo>
                  <a:pt x="430" y="174"/>
                </a:lnTo>
                <a:lnTo>
                  <a:pt x="430" y="174"/>
                </a:lnTo>
                <a:lnTo>
                  <a:pt x="430" y="174"/>
                </a:lnTo>
                <a:lnTo>
                  <a:pt x="430" y="174"/>
                </a:lnTo>
                <a:lnTo>
                  <a:pt x="430" y="174"/>
                </a:lnTo>
                <a:lnTo>
                  <a:pt x="430" y="174"/>
                </a:lnTo>
                <a:lnTo>
                  <a:pt x="431" y="174"/>
                </a:lnTo>
                <a:lnTo>
                  <a:pt x="431" y="175"/>
                </a:lnTo>
                <a:lnTo>
                  <a:pt x="431" y="175"/>
                </a:lnTo>
                <a:lnTo>
                  <a:pt x="431" y="175"/>
                </a:lnTo>
                <a:lnTo>
                  <a:pt x="431" y="175"/>
                </a:lnTo>
                <a:lnTo>
                  <a:pt x="431" y="175"/>
                </a:lnTo>
                <a:lnTo>
                  <a:pt x="431" y="175"/>
                </a:lnTo>
                <a:lnTo>
                  <a:pt x="431" y="176"/>
                </a:lnTo>
                <a:lnTo>
                  <a:pt x="431" y="176"/>
                </a:lnTo>
                <a:lnTo>
                  <a:pt x="431" y="176"/>
                </a:lnTo>
                <a:lnTo>
                  <a:pt x="431" y="176"/>
                </a:lnTo>
                <a:lnTo>
                  <a:pt x="431" y="176"/>
                </a:lnTo>
                <a:lnTo>
                  <a:pt x="431" y="176"/>
                </a:lnTo>
                <a:lnTo>
                  <a:pt x="431" y="176"/>
                </a:lnTo>
                <a:lnTo>
                  <a:pt x="431" y="176"/>
                </a:lnTo>
                <a:lnTo>
                  <a:pt x="431" y="176"/>
                </a:lnTo>
                <a:lnTo>
                  <a:pt x="431" y="176"/>
                </a:lnTo>
                <a:lnTo>
                  <a:pt x="431" y="177"/>
                </a:lnTo>
                <a:lnTo>
                  <a:pt x="431" y="177"/>
                </a:lnTo>
                <a:lnTo>
                  <a:pt x="431" y="177"/>
                </a:lnTo>
                <a:lnTo>
                  <a:pt x="431" y="177"/>
                </a:lnTo>
                <a:lnTo>
                  <a:pt x="431" y="177"/>
                </a:lnTo>
                <a:lnTo>
                  <a:pt x="431" y="177"/>
                </a:lnTo>
                <a:lnTo>
                  <a:pt x="431" y="177"/>
                </a:lnTo>
                <a:lnTo>
                  <a:pt x="431" y="178"/>
                </a:lnTo>
                <a:lnTo>
                  <a:pt x="432" y="178"/>
                </a:lnTo>
                <a:lnTo>
                  <a:pt x="432" y="178"/>
                </a:lnTo>
                <a:lnTo>
                  <a:pt x="432" y="178"/>
                </a:lnTo>
                <a:lnTo>
                  <a:pt x="432" y="178"/>
                </a:lnTo>
                <a:lnTo>
                  <a:pt x="433" y="178"/>
                </a:lnTo>
                <a:lnTo>
                  <a:pt x="433" y="178"/>
                </a:lnTo>
                <a:lnTo>
                  <a:pt x="433" y="178"/>
                </a:lnTo>
                <a:lnTo>
                  <a:pt x="433" y="178"/>
                </a:lnTo>
                <a:lnTo>
                  <a:pt x="433" y="178"/>
                </a:lnTo>
                <a:lnTo>
                  <a:pt x="433" y="178"/>
                </a:lnTo>
                <a:lnTo>
                  <a:pt x="434" y="178"/>
                </a:lnTo>
                <a:lnTo>
                  <a:pt x="434" y="178"/>
                </a:lnTo>
                <a:lnTo>
                  <a:pt x="434" y="178"/>
                </a:lnTo>
                <a:lnTo>
                  <a:pt x="434" y="178"/>
                </a:lnTo>
                <a:lnTo>
                  <a:pt x="434" y="178"/>
                </a:lnTo>
                <a:lnTo>
                  <a:pt x="435" y="178"/>
                </a:lnTo>
                <a:lnTo>
                  <a:pt x="435" y="178"/>
                </a:lnTo>
                <a:lnTo>
                  <a:pt x="436" y="177"/>
                </a:lnTo>
                <a:lnTo>
                  <a:pt x="436" y="177"/>
                </a:lnTo>
                <a:lnTo>
                  <a:pt x="436" y="177"/>
                </a:lnTo>
                <a:lnTo>
                  <a:pt x="436" y="177"/>
                </a:lnTo>
                <a:lnTo>
                  <a:pt x="436" y="177"/>
                </a:lnTo>
                <a:lnTo>
                  <a:pt x="437" y="177"/>
                </a:lnTo>
                <a:lnTo>
                  <a:pt x="437" y="177"/>
                </a:lnTo>
                <a:lnTo>
                  <a:pt x="437" y="177"/>
                </a:lnTo>
                <a:lnTo>
                  <a:pt x="437" y="178"/>
                </a:lnTo>
                <a:lnTo>
                  <a:pt x="437" y="178"/>
                </a:lnTo>
                <a:lnTo>
                  <a:pt x="437" y="178"/>
                </a:lnTo>
                <a:lnTo>
                  <a:pt x="437" y="178"/>
                </a:lnTo>
                <a:lnTo>
                  <a:pt x="437" y="178"/>
                </a:lnTo>
                <a:lnTo>
                  <a:pt x="438" y="178"/>
                </a:lnTo>
                <a:lnTo>
                  <a:pt x="438" y="178"/>
                </a:lnTo>
                <a:lnTo>
                  <a:pt x="438" y="178"/>
                </a:lnTo>
                <a:lnTo>
                  <a:pt x="439" y="178"/>
                </a:lnTo>
                <a:lnTo>
                  <a:pt x="439" y="178"/>
                </a:lnTo>
                <a:lnTo>
                  <a:pt x="439" y="178"/>
                </a:lnTo>
                <a:lnTo>
                  <a:pt x="439" y="178"/>
                </a:lnTo>
                <a:lnTo>
                  <a:pt x="439" y="178"/>
                </a:lnTo>
                <a:lnTo>
                  <a:pt x="439" y="178"/>
                </a:lnTo>
                <a:lnTo>
                  <a:pt x="440" y="178"/>
                </a:lnTo>
                <a:lnTo>
                  <a:pt x="440" y="178"/>
                </a:lnTo>
                <a:lnTo>
                  <a:pt x="440" y="178"/>
                </a:lnTo>
                <a:lnTo>
                  <a:pt x="440" y="178"/>
                </a:lnTo>
                <a:lnTo>
                  <a:pt x="441" y="178"/>
                </a:lnTo>
                <a:lnTo>
                  <a:pt x="441" y="179"/>
                </a:lnTo>
                <a:lnTo>
                  <a:pt x="441" y="179"/>
                </a:lnTo>
                <a:lnTo>
                  <a:pt x="441" y="179"/>
                </a:lnTo>
                <a:lnTo>
                  <a:pt x="441" y="179"/>
                </a:lnTo>
                <a:lnTo>
                  <a:pt x="441" y="179"/>
                </a:lnTo>
                <a:lnTo>
                  <a:pt x="441" y="179"/>
                </a:lnTo>
                <a:lnTo>
                  <a:pt x="441" y="179"/>
                </a:lnTo>
                <a:lnTo>
                  <a:pt x="441" y="180"/>
                </a:lnTo>
                <a:lnTo>
                  <a:pt x="440" y="180"/>
                </a:lnTo>
                <a:lnTo>
                  <a:pt x="440" y="180"/>
                </a:lnTo>
                <a:lnTo>
                  <a:pt x="440" y="181"/>
                </a:lnTo>
                <a:lnTo>
                  <a:pt x="440" y="181"/>
                </a:lnTo>
                <a:lnTo>
                  <a:pt x="439" y="182"/>
                </a:lnTo>
                <a:lnTo>
                  <a:pt x="439" y="182"/>
                </a:lnTo>
                <a:lnTo>
                  <a:pt x="439" y="182"/>
                </a:lnTo>
                <a:lnTo>
                  <a:pt x="439" y="182"/>
                </a:lnTo>
                <a:lnTo>
                  <a:pt x="439" y="182"/>
                </a:lnTo>
                <a:lnTo>
                  <a:pt x="439" y="183"/>
                </a:lnTo>
                <a:lnTo>
                  <a:pt x="439" y="183"/>
                </a:lnTo>
                <a:lnTo>
                  <a:pt x="439" y="183"/>
                </a:lnTo>
                <a:lnTo>
                  <a:pt x="440" y="184"/>
                </a:lnTo>
                <a:lnTo>
                  <a:pt x="440" y="185"/>
                </a:lnTo>
                <a:lnTo>
                  <a:pt x="440" y="185"/>
                </a:lnTo>
                <a:lnTo>
                  <a:pt x="441" y="185"/>
                </a:lnTo>
                <a:lnTo>
                  <a:pt x="441" y="185"/>
                </a:lnTo>
                <a:lnTo>
                  <a:pt x="441" y="185"/>
                </a:lnTo>
                <a:lnTo>
                  <a:pt x="442" y="186"/>
                </a:lnTo>
                <a:lnTo>
                  <a:pt x="442" y="186"/>
                </a:lnTo>
                <a:lnTo>
                  <a:pt x="442" y="186"/>
                </a:lnTo>
                <a:lnTo>
                  <a:pt x="443" y="187"/>
                </a:lnTo>
                <a:lnTo>
                  <a:pt x="443" y="187"/>
                </a:lnTo>
                <a:lnTo>
                  <a:pt x="444" y="187"/>
                </a:lnTo>
                <a:lnTo>
                  <a:pt x="444" y="187"/>
                </a:lnTo>
                <a:lnTo>
                  <a:pt x="444" y="187"/>
                </a:lnTo>
                <a:lnTo>
                  <a:pt x="444" y="187"/>
                </a:lnTo>
                <a:lnTo>
                  <a:pt x="445" y="186"/>
                </a:lnTo>
                <a:lnTo>
                  <a:pt x="445" y="186"/>
                </a:lnTo>
                <a:lnTo>
                  <a:pt x="445" y="186"/>
                </a:lnTo>
                <a:lnTo>
                  <a:pt x="445" y="186"/>
                </a:lnTo>
                <a:lnTo>
                  <a:pt x="446" y="185"/>
                </a:lnTo>
                <a:lnTo>
                  <a:pt x="446" y="185"/>
                </a:lnTo>
                <a:lnTo>
                  <a:pt x="446" y="185"/>
                </a:lnTo>
                <a:lnTo>
                  <a:pt x="446" y="185"/>
                </a:lnTo>
                <a:lnTo>
                  <a:pt x="446" y="185"/>
                </a:lnTo>
                <a:lnTo>
                  <a:pt x="446" y="185"/>
                </a:lnTo>
                <a:lnTo>
                  <a:pt x="446" y="185"/>
                </a:lnTo>
                <a:lnTo>
                  <a:pt x="447" y="185"/>
                </a:lnTo>
                <a:lnTo>
                  <a:pt x="447" y="185"/>
                </a:lnTo>
                <a:lnTo>
                  <a:pt x="447" y="186"/>
                </a:lnTo>
                <a:lnTo>
                  <a:pt x="447" y="186"/>
                </a:lnTo>
                <a:lnTo>
                  <a:pt x="447" y="186"/>
                </a:lnTo>
                <a:lnTo>
                  <a:pt x="448" y="186"/>
                </a:lnTo>
                <a:lnTo>
                  <a:pt x="448" y="187"/>
                </a:lnTo>
                <a:lnTo>
                  <a:pt x="448" y="187"/>
                </a:lnTo>
                <a:lnTo>
                  <a:pt x="448" y="187"/>
                </a:lnTo>
                <a:lnTo>
                  <a:pt x="448" y="187"/>
                </a:lnTo>
                <a:lnTo>
                  <a:pt x="448" y="187"/>
                </a:lnTo>
                <a:lnTo>
                  <a:pt x="448" y="187"/>
                </a:lnTo>
                <a:lnTo>
                  <a:pt x="448" y="187"/>
                </a:lnTo>
                <a:lnTo>
                  <a:pt x="448" y="187"/>
                </a:lnTo>
                <a:lnTo>
                  <a:pt x="449" y="187"/>
                </a:lnTo>
                <a:lnTo>
                  <a:pt x="449" y="187"/>
                </a:lnTo>
                <a:lnTo>
                  <a:pt x="449" y="187"/>
                </a:lnTo>
                <a:lnTo>
                  <a:pt x="449"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8" y="193"/>
                </a:lnTo>
                <a:lnTo>
                  <a:pt x="448" y="193"/>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7" y="195"/>
                </a:lnTo>
                <a:lnTo>
                  <a:pt x="447" y="195"/>
                </a:lnTo>
                <a:lnTo>
                  <a:pt x="447" y="195"/>
                </a:lnTo>
                <a:lnTo>
                  <a:pt x="447" y="195"/>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8"/>
                </a:lnTo>
                <a:lnTo>
                  <a:pt x="447" y="198"/>
                </a:lnTo>
                <a:lnTo>
                  <a:pt x="447"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5" y="199"/>
                </a:lnTo>
                <a:lnTo>
                  <a:pt x="445" y="199"/>
                </a:lnTo>
                <a:lnTo>
                  <a:pt x="445" y="199"/>
                </a:lnTo>
                <a:lnTo>
                  <a:pt x="445" y="199"/>
                </a:lnTo>
                <a:lnTo>
                  <a:pt x="445" y="199"/>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4" y="201"/>
                </a:lnTo>
                <a:lnTo>
                  <a:pt x="444" y="201"/>
                </a:lnTo>
                <a:lnTo>
                  <a:pt x="444" y="201"/>
                </a:lnTo>
                <a:lnTo>
                  <a:pt x="444" y="201"/>
                </a:lnTo>
                <a:lnTo>
                  <a:pt x="444" y="201"/>
                </a:lnTo>
                <a:lnTo>
                  <a:pt x="444" y="201"/>
                </a:lnTo>
                <a:lnTo>
                  <a:pt x="444" y="201"/>
                </a:lnTo>
                <a:lnTo>
                  <a:pt x="444" y="201"/>
                </a:lnTo>
                <a:lnTo>
                  <a:pt x="444" y="201"/>
                </a:lnTo>
                <a:lnTo>
                  <a:pt x="444" y="201"/>
                </a:lnTo>
                <a:lnTo>
                  <a:pt x="444" y="201"/>
                </a:lnTo>
                <a:lnTo>
                  <a:pt x="444" y="201"/>
                </a:lnTo>
                <a:lnTo>
                  <a:pt x="444" y="201"/>
                </a:lnTo>
                <a:lnTo>
                  <a:pt x="444" y="201"/>
                </a:lnTo>
                <a:lnTo>
                  <a:pt x="444" y="201"/>
                </a:lnTo>
                <a:lnTo>
                  <a:pt x="444" y="201"/>
                </a:lnTo>
                <a:lnTo>
                  <a:pt x="444" y="201"/>
                </a:lnTo>
                <a:lnTo>
                  <a:pt x="444" y="201"/>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3" y="202"/>
                </a:lnTo>
                <a:lnTo>
                  <a:pt x="443" y="202"/>
                </a:lnTo>
                <a:lnTo>
                  <a:pt x="443" y="202"/>
                </a:lnTo>
                <a:lnTo>
                  <a:pt x="443" y="202"/>
                </a:lnTo>
                <a:lnTo>
                  <a:pt x="443" y="202"/>
                </a:lnTo>
                <a:lnTo>
                  <a:pt x="443" y="202"/>
                </a:lnTo>
                <a:lnTo>
                  <a:pt x="443" y="202"/>
                </a:lnTo>
                <a:lnTo>
                  <a:pt x="443" y="202"/>
                </a:lnTo>
                <a:lnTo>
                  <a:pt x="443" y="202"/>
                </a:lnTo>
                <a:lnTo>
                  <a:pt x="443" y="202"/>
                </a:lnTo>
                <a:lnTo>
                  <a:pt x="443" y="202"/>
                </a:lnTo>
                <a:lnTo>
                  <a:pt x="443" y="202"/>
                </a:lnTo>
                <a:lnTo>
                  <a:pt x="443" y="202"/>
                </a:lnTo>
                <a:lnTo>
                  <a:pt x="443" y="202"/>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2" y="203"/>
                </a:lnTo>
                <a:lnTo>
                  <a:pt x="442" y="203"/>
                </a:lnTo>
                <a:lnTo>
                  <a:pt x="442" y="203"/>
                </a:lnTo>
                <a:lnTo>
                  <a:pt x="442" y="203"/>
                </a:lnTo>
                <a:lnTo>
                  <a:pt x="442" y="203"/>
                </a:lnTo>
                <a:lnTo>
                  <a:pt x="442" y="203"/>
                </a:lnTo>
                <a:lnTo>
                  <a:pt x="442" y="203"/>
                </a:lnTo>
                <a:lnTo>
                  <a:pt x="442" y="203"/>
                </a:lnTo>
                <a:lnTo>
                  <a:pt x="442" y="203"/>
                </a:lnTo>
                <a:lnTo>
                  <a:pt x="442" y="203"/>
                </a:lnTo>
                <a:lnTo>
                  <a:pt x="442" y="203"/>
                </a:lnTo>
                <a:lnTo>
                  <a:pt x="442" y="203"/>
                </a:lnTo>
                <a:lnTo>
                  <a:pt x="442" y="203"/>
                </a:lnTo>
                <a:lnTo>
                  <a:pt x="442" y="203"/>
                </a:lnTo>
                <a:lnTo>
                  <a:pt x="442" y="203"/>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5"/>
                </a:lnTo>
                <a:lnTo>
                  <a:pt x="442" y="205"/>
                </a:lnTo>
                <a:lnTo>
                  <a:pt x="442"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6"/>
                </a:lnTo>
                <a:lnTo>
                  <a:pt x="441" y="206"/>
                </a:lnTo>
                <a:lnTo>
                  <a:pt x="441" y="206"/>
                </a:lnTo>
                <a:lnTo>
                  <a:pt x="441" y="206"/>
                </a:lnTo>
                <a:lnTo>
                  <a:pt x="441" y="206"/>
                </a:lnTo>
                <a:lnTo>
                  <a:pt x="441" y="206"/>
                </a:lnTo>
                <a:lnTo>
                  <a:pt x="441" y="206"/>
                </a:lnTo>
                <a:lnTo>
                  <a:pt x="441" y="206"/>
                </a:lnTo>
                <a:lnTo>
                  <a:pt x="441" y="206"/>
                </a:lnTo>
                <a:lnTo>
                  <a:pt x="441" y="206"/>
                </a:lnTo>
                <a:lnTo>
                  <a:pt x="441" y="206"/>
                </a:lnTo>
                <a:lnTo>
                  <a:pt x="441" y="206"/>
                </a:lnTo>
                <a:lnTo>
                  <a:pt x="441"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39" y="207"/>
                </a:lnTo>
                <a:lnTo>
                  <a:pt x="439" y="207"/>
                </a:lnTo>
                <a:lnTo>
                  <a:pt x="439" y="207"/>
                </a:lnTo>
                <a:lnTo>
                  <a:pt x="439" y="207"/>
                </a:lnTo>
                <a:lnTo>
                  <a:pt x="439" y="207"/>
                </a:lnTo>
                <a:lnTo>
                  <a:pt x="439" y="207"/>
                </a:lnTo>
                <a:lnTo>
                  <a:pt x="439" y="207"/>
                </a:lnTo>
                <a:lnTo>
                  <a:pt x="439" y="207"/>
                </a:lnTo>
                <a:lnTo>
                  <a:pt x="439" y="207"/>
                </a:lnTo>
                <a:lnTo>
                  <a:pt x="439" y="207"/>
                </a:lnTo>
                <a:lnTo>
                  <a:pt x="439" y="207"/>
                </a:lnTo>
                <a:lnTo>
                  <a:pt x="439" y="207"/>
                </a:lnTo>
                <a:lnTo>
                  <a:pt x="439" y="207"/>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9"/>
                </a:lnTo>
                <a:lnTo>
                  <a:pt x="439"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5" y="211"/>
                </a:lnTo>
                <a:lnTo>
                  <a:pt x="435" y="211"/>
                </a:lnTo>
                <a:lnTo>
                  <a:pt x="435" y="211"/>
                </a:lnTo>
                <a:lnTo>
                  <a:pt x="435" y="211"/>
                </a:lnTo>
                <a:lnTo>
                  <a:pt x="435" y="211"/>
                </a:lnTo>
                <a:lnTo>
                  <a:pt x="435" y="211"/>
                </a:lnTo>
                <a:lnTo>
                  <a:pt x="435" y="211"/>
                </a:lnTo>
                <a:lnTo>
                  <a:pt x="435" y="211"/>
                </a:lnTo>
                <a:lnTo>
                  <a:pt x="435" y="211"/>
                </a:lnTo>
                <a:lnTo>
                  <a:pt x="435" y="211"/>
                </a:lnTo>
                <a:lnTo>
                  <a:pt x="435" y="211"/>
                </a:lnTo>
                <a:lnTo>
                  <a:pt x="435" y="211"/>
                </a:lnTo>
                <a:lnTo>
                  <a:pt x="435" y="211"/>
                </a:lnTo>
                <a:lnTo>
                  <a:pt x="435" y="211"/>
                </a:lnTo>
                <a:lnTo>
                  <a:pt x="435" y="211"/>
                </a:lnTo>
                <a:lnTo>
                  <a:pt x="435" y="211"/>
                </a:lnTo>
                <a:lnTo>
                  <a:pt x="435" y="211"/>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4" y="213"/>
                </a:lnTo>
                <a:lnTo>
                  <a:pt x="434" y="213"/>
                </a:lnTo>
                <a:lnTo>
                  <a:pt x="434" y="213"/>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3" y="216"/>
                </a:lnTo>
                <a:lnTo>
                  <a:pt x="433" y="216"/>
                </a:lnTo>
                <a:lnTo>
                  <a:pt x="433" y="216"/>
                </a:lnTo>
                <a:lnTo>
                  <a:pt x="433" y="216"/>
                </a:lnTo>
                <a:lnTo>
                  <a:pt x="433" y="216"/>
                </a:lnTo>
                <a:lnTo>
                  <a:pt x="433" y="216"/>
                </a:lnTo>
                <a:lnTo>
                  <a:pt x="433" y="216"/>
                </a:lnTo>
                <a:lnTo>
                  <a:pt x="433" y="216"/>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8"/>
                </a:lnTo>
                <a:lnTo>
                  <a:pt x="433" y="218"/>
                </a:lnTo>
                <a:lnTo>
                  <a:pt x="433" y="218"/>
                </a:lnTo>
                <a:lnTo>
                  <a:pt x="433" y="218"/>
                </a:lnTo>
                <a:lnTo>
                  <a:pt x="433" y="218"/>
                </a:lnTo>
                <a:lnTo>
                  <a:pt x="433" y="218"/>
                </a:lnTo>
                <a:lnTo>
                  <a:pt x="433" y="218"/>
                </a:lnTo>
                <a:lnTo>
                  <a:pt x="433" y="218"/>
                </a:lnTo>
                <a:lnTo>
                  <a:pt x="433" y="218"/>
                </a:lnTo>
                <a:lnTo>
                  <a:pt x="432" y="219"/>
                </a:lnTo>
                <a:lnTo>
                  <a:pt x="432" y="219"/>
                </a:lnTo>
                <a:lnTo>
                  <a:pt x="432" y="219"/>
                </a:lnTo>
                <a:lnTo>
                  <a:pt x="432" y="219"/>
                </a:lnTo>
                <a:lnTo>
                  <a:pt x="432" y="219"/>
                </a:lnTo>
                <a:lnTo>
                  <a:pt x="432" y="219"/>
                </a:lnTo>
                <a:lnTo>
                  <a:pt x="432" y="219"/>
                </a:lnTo>
                <a:lnTo>
                  <a:pt x="432" y="219"/>
                </a:lnTo>
                <a:lnTo>
                  <a:pt x="432" y="219"/>
                </a:lnTo>
                <a:lnTo>
                  <a:pt x="432" y="219"/>
                </a:lnTo>
                <a:lnTo>
                  <a:pt x="432" y="219"/>
                </a:lnTo>
                <a:lnTo>
                  <a:pt x="432" y="219"/>
                </a:lnTo>
                <a:lnTo>
                  <a:pt x="432" y="219"/>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1" y="220"/>
                </a:lnTo>
                <a:lnTo>
                  <a:pt x="431" y="220"/>
                </a:lnTo>
                <a:lnTo>
                  <a:pt x="431" y="220"/>
                </a:lnTo>
                <a:lnTo>
                  <a:pt x="431" y="220"/>
                </a:lnTo>
                <a:lnTo>
                  <a:pt x="431" y="220"/>
                </a:lnTo>
                <a:lnTo>
                  <a:pt x="431" y="220"/>
                </a:lnTo>
                <a:lnTo>
                  <a:pt x="431" y="220"/>
                </a:lnTo>
                <a:lnTo>
                  <a:pt x="431" y="220"/>
                </a:lnTo>
                <a:lnTo>
                  <a:pt x="431" y="220"/>
                </a:lnTo>
                <a:lnTo>
                  <a:pt x="431" y="220"/>
                </a:lnTo>
                <a:lnTo>
                  <a:pt x="431" y="220"/>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0" y="224"/>
                </a:lnTo>
                <a:lnTo>
                  <a:pt x="430" y="225"/>
                </a:lnTo>
                <a:lnTo>
                  <a:pt x="429" y="225"/>
                </a:lnTo>
                <a:lnTo>
                  <a:pt x="429" y="226"/>
                </a:lnTo>
                <a:lnTo>
                  <a:pt x="429" y="227"/>
                </a:lnTo>
                <a:lnTo>
                  <a:pt x="429" y="227"/>
                </a:lnTo>
                <a:lnTo>
                  <a:pt x="428" y="228"/>
                </a:lnTo>
                <a:lnTo>
                  <a:pt x="427" y="231"/>
                </a:lnTo>
                <a:lnTo>
                  <a:pt x="426" y="231"/>
                </a:lnTo>
                <a:lnTo>
                  <a:pt x="426" y="232"/>
                </a:lnTo>
                <a:lnTo>
                  <a:pt x="425" y="233"/>
                </a:lnTo>
                <a:lnTo>
                  <a:pt x="425" y="235"/>
                </a:lnTo>
                <a:lnTo>
                  <a:pt x="425" y="235"/>
                </a:lnTo>
                <a:lnTo>
                  <a:pt x="424" y="236"/>
                </a:lnTo>
                <a:lnTo>
                  <a:pt x="424" y="237"/>
                </a:lnTo>
                <a:lnTo>
                  <a:pt x="424" y="237"/>
                </a:lnTo>
                <a:lnTo>
                  <a:pt x="424" y="237"/>
                </a:lnTo>
                <a:lnTo>
                  <a:pt x="424" y="237"/>
                </a:lnTo>
                <a:lnTo>
                  <a:pt x="424" y="237"/>
                </a:lnTo>
                <a:lnTo>
                  <a:pt x="424" y="237"/>
                </a:lnTo>
                <a:lnTo>
                  <a:pt x="424" y="237"/>
                </a:lnTo>
                <a:lnTo>
                  <a:pt x="424" y="237"/>
                </a:lnTo>
                <a:lnTo>
                  <a:pt x="424" y="237"/>
                </a:lnTo>
                <a:lnTo>
                  <a:pt x="424" y="237"/>
                </a:lnTo>
                <a:lnTo>
                  <a:pt x="424" y="237"/>
                </a:lnTo>
                <a:lnTo>
                  <a:pt x="424" y="237"/>
                </a:lnTo>
                <a:lnTo>
                  <a:pt x="424" y="237"/>
                </a:lnTo>
                <a:lnTo>
                  <a:pt x="424" y="238"/>
                </a:lnTo>
                <a:lnTo>
                  <a:pt x="424" y="238"/>
                </a:lnTo>
                <a:lnTo>
                  <a:pt x="424" y="238"/>
                </a:lnTo>
                <a:lnTo>
                  <a:pt x="424" y="238"/>
                </a:lnTo>
                <a:lnTo>
                  <a:pt x="424" y="238"/>
                </a:lnTo>
                <a:lnTo>
                  <a:pt x="424" y="238"/>
                </a:lnTo>
                <a:lnTo>
                  <a:pt x="423" y="238"/>
                </a:lnTo>
                <a:lnTo>
                  <a:pt x="423" y="238"/>
                </a:lnTo>
                <a:lnTo>
                  <a:pt x="423" y="238"/>
                </a:lnTo>
                <a:lnTo>
                  <a:pt x="423" y="238"/>
                </a:lnTo>
                <a:lnTo>
                  <a:pt x="423" y="238"/>
                </a:lnTo>
                <a:lnTo>
                  <a:pt x="423" y="238"/>
                </a:lnTo>
                <a:lnTo>
                  <a:pt x="423" y="238"/>
                </a:lnTo>
                <a:lnTo>
                  <a:pt x="423" y="238"/>
                </a:lnTo>
                <a:lnTo>
                  <a:pt x="423" y="238"/>
                </a:lnTo>
                <a:lnTo>
                  <a:pt x="423" y="238"/>
                </a:lnTo>
                <a:lnTo>
                  <a:pt x="423" y="238"/>
                </a:lnTo>
                <a:lnTo>
                  <a:pt x="423" y="238"/>
                </a:lnTo>
                <a:lnTo>
                  <a:pt x="423" y="238"/>
                </a:lnTo>
                <a:lnTo>
                  <a:pt x="423" y="238"/>
                </a:lnTo>
                <a:lnTo>
                  <a:pt x="423" y="238"/>
                </a:lnTo>
                <a:lnTo>
                  <a:pt x="423" y="238"/>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40"/>
                </a:lnTo>
                <a:lnTo>
                  <a:pt x="423" y="240"/>
                </a:lnTo>
                <a:lnTo>
                  <a:pt x="423" y="240"/>
                </a:lnTo>
                <a:lnTo>
                  <a:pt x="423" y="240"/>
                </a:lnTo>
                <a:lnTo>
                  <a:pt x="423" y="240"/>
                </a:lnTo>
                <a:lnTo>
                  <a:pt x="423" y="240"/>
                </a:lnTo>
                <a:lnTo>
                  <a:pt x="423" y="240"/>
                </a:lnTo>
                <a:lnTo>
                  <a:pt x="423" y="240"/>
                </a:lnTo>
                <a:lnTo>
                  <a:pt x="423" y="240"/>
                </a:lnTo>
                <a:lnTo>
                  <a:pt x="423" y="240"/>
                </a:lnTo>
                <a:lnTo>
                  <a:pt x="423"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1" y="241"/>
                </a:lnTo>
                <a:lnTo>
                  <a:pt x="421" y="241"/>
                </a:lnTo>
                <a:lnTo>
                  <a:pt x="421" y="241"/>
                </a:lnTo>
                <a:lnTo>
                  <a:pt x="421" y="241"/>
                </a:lnTo>
                <a:lnTo>
                  <a:pt x="421" y="241"/>
                </a:lnTo>
                <a:lnTo>
                  <a:pt x="421" y="241"/>
                </a:lnTo>
                <a:lnTo>
                  <a:pt x="421" y="241"/>
                </a:lnTo>
                <a:lnTo>
                  <a:pt x="421" y="241"/>
                </a:lnTo>
                <a:lnTo>
                  <a:pt x="421" y="241"/>
                </a:lnTo>
                <a:lnTo>
                  <a:pt x="421" y="241"/>
                </a:lnTo>
                <a:lnTo>
                  <a:pt x="421" y="241"/>
                </a:lnTo>
                <a:lnTo>
                  <a:pt x="421" y="241"/>
                </a:lnTo>
                <a:lnTo>
                  <a:pt x="421" y="241"/>
                </a:lnTo>
                <a:lnTo>
                  <a:pt x="421" y="241"/>
                </a:lnTo>
                <a:lnTo>
                  <a:pt x="421" y="241"/>
                </a:lnTo>
                <a:lnTo>
                  <a:pt x="421" y="241"/>
                </a:lnTo>
                <a:lnTo>
                  <a:pt x="421" y="241"/>
                </a:lnTo>
                <a:lnTo>
                  <a:pt x="421" y="241"/>
                </a:lnTo>
                <a:lnTo>
                  <a:pt x="421" y="242"/>
                </a:lnTo>
                <a:lnTo>
                  <a:pt x="421" y="242"/>
                </a:lnTo>
                <a:lnTo>
                  <a:pt x="421" y="242"/>
                </a:lnTo>
                <a:lnTo>
                  <a:pt x="421" y="242"/>
                </a:lnTo>
                <a:lnTo>
                  <a:pt x="421" y="242"/>
                </a:lnTo>
                <a:lnTo>
                  <a:pt x="421" y="242"/>
                </a:lnTo>
                <a:lnTo>
                  <a:pt x="421" y="242"/>
                </a:lnTo>
                <a:lnTo>
                  <a:pt x="421" y="242"/>
                </a:lnTo>
                <a:lnTo>
                  <a:pt x="421" y="242"/>
                </a:lnTo>
                <a:lnTo>
                  <a:pt x="421" y="242"/>
                </a:lnTo>
                <a:lnTo>
                  <a:pt x="421" y="242"/>
                </a:lnTo>
                <a:lnTo>
                  <a:pt x="421" y="242"/>
                </a:lnTo>
                <a:lnTo>
                  <a:pt x="421" y="242"/>
                </a:lnTo>
                <a:lnTo>
                  <a:pt x="421" y="242"/>
                </a:lnTo>
                <a:lnTo>
                  <a:pt x="421" y="242"/>
                </a:lnTo>
                <a:lnTo>
                  <a:pt x="421" y="242"/>
                </a:lnTo>
                <a:lnTo>
                  <a:pt x="421"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19" y="245"/>
                </a:lnTo>
                <a:lnTo>
                  <a:pt x="419" y="245"/>
                </a:lnTo>
                <a:lnTo>
                  <a:pt x="419" y="245"/>
                </a:lnTo>
                <a:lnTo>
                  <a:pt x="419" y="245"/>
                </a:lnTo>
                <a:lnTo>
                  <a:pt x="419" y="245"/>
                </a:lnTo>
                <a:lnTo>
                  <a:pt x="419" y="245"/>
                </a:lnTo>
                <a:lnTo>
                  <a:pt x="419" y="245"/>
                </a:lnTo>
                <a:lnTo>
                  <a:pt x="419" y="245"/>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8" y="247"/>
                </a:lnTo>
                <a:lnTo>
                  <a:pt x="418" y="248"/>
                </a:lnTo>
                <a:lnTo>
                  <a:pt x="418" y="248"/>
                </a:lnTo>
                <a:lnTo>
                  <a:pt x="417" y="249"/>
                </a:lnTo>
                <a:lnTo>
                  <a:pt x="417" y="250"/>
                </a:lnTo>
                <a:lnTo>
                  <a:pt x="417" y="251"/>
                </a:lnTo>
                <a:lnTo>
                  <a:pt x="417" y="251"/>
                </a:lnTo>
                <a:lnTo>
                  <a:pt x="416" y="252"/>
                </a:lnTo>
                <a:lnTo>
                  <a:pt x="416" y="253"/>
                </a:lnTo>
                <a:lnTo>
                  <a:pt x="416" y="253"/>
                </a:lnTo>
                <a:lnTo>
                  <a:pt x="415" y="254"/>
                </a:lnTo>
                <a:lnTo>
                  <a:pt x="415" y="254"/>
                </a:lnTo>
                <a:lnTo>
                  <a:pt x="415" y="254"/>
                </a:lnTo>
                <a:lnTo>
                  <a:pt x="415" y="255"/>
                </a:lnTo>
                <a:lnTo>
                  <a:pt x="415" y="255"/>
                </a:lnTo>
                <a:lnTo>
                  <a:pt x="415" y="255"/>
                </a:lnTo>
                <a:lnTo>
                  <a:pt x="415" y="256"/>
                </a:lnTo>
                <a:lnTo>
                  <a:pt x="415" y="256"/>
                </a:lnTo>
                <a:lnTo>
                  <a:pt x="414" y="257"/>
                </a:lnTo>
                <a:lnTo>
                  <a:pt x="414" y="257"/>
                </a:lnTo>
                <a:lnTo>
                  <a:pt x="414" y="257"/>
                </a:lnTo>
                <a:lnTo>
                  <a:pt x="414" y="258"/>
                </a:lnTo>
                <a:lnTo>
                  <a:pt x="414" y="259"/>
                </a:lnTo>
                <a:lnTo>
                  <a:pt x="414" y="259"/>
                </a:lnTo>
                <a:lnTo>
                  <a:pt x="413" y="259"/>
                </a:lnTo>
                <a:lnTo>
                  <a:pt x="413" y="259"/>
                </a:lnTo>
                <a:lnTo>
                  <a:pt x="414" y="260"/>
                </a:lnTo>
                <a:lnTo>
                  <a:pt x="414" y="261"/>
                </a:lnTo>
                <a:lnTo>
                  <a:pt x="414" y="261"/>
                </a:lnTo>
                <a:lnTo>
                  <a:pt x="414" y="261"/>
                </a:lnTo>
                <a:lnTo>
                  <a:pt x="414" y="261"/>
                </a:lnTo>
                <a:lnTo>
                  <a:pt x="414" y="262"/>
                </a:lnTo>
                <a:lnTo>
                  <a:pt x="414" y="262"/>
                </a:lnTo>
                <a:lnTo>
                  <a:pt x="414" y="263"/>
                </a:lnTo>
                <a:lnTo>
                  <a:pt x="414" y="264"/>
                </a:lnTo>
                <a:lnTo>
                  <a:pt x="415" y="264"/>
                </a:lnTo>
                <a:lnTo>
                  <a:pt x="415" y="264"/>
                </a:lnTo>
                <a:lnTo>
                  <a:pt x="415" y="265"/>
                </a:lnTo>
                <a:lnTo>
                  <a:pt x="415" y="265"/>
                </a:lnTo>
                <a:lnTo>
                  <a:pt x="415" y="266"/>
                </a:lnTo>
                <a:lnTo>
                  <a:pt x="415" y="266"/>
                </a:lnTo>
                <a:lnTo>
                  <a:pt x="415" y="266"/>
                </a:lnTo>
                <a:lnTo>
                  <a:pt x="415" y="266"/>
                </a:lnTo>
                <a:lnTo>
                  <a:pt x="416" y="266"/>
                </a:lnTo>
                <a:lnTo>
                  <a:pt x="416" y="266"/>
                </a:lnTo>
                <a:lnTo>
                  <a:pt x="416" y="266"/>
                </a:lnTo>
                <a:lnTo>
                  <a:pt x="416" y="266"/>
                </a:lnTo>
                <a:lnTo>
                  <a:pt x="416" y="266"/>
                </a:lnTo>
                <a:lnTo>
                  <a:pt x="416" y="266"/>
                </a:lnTo>
                <a:lnTo>
                  <a:pt x="416" y="266"/>
                </a:lnTo>
                <a:lnTo>
                  <a:pt x="416" y="266"/>
                </a:lnTo>
                <a:lnTo>
                  <a:pt x="416" y="266"/>
                </a:lnTo>
                <a:lnTo>
                  <a:pt x="416" y="266"/>
                </a:lnTo>
                <a:lnTo>
                  <a:pt x="416" y="266"/>
                </a:lnTo>
                <a:lnTo>
                  <a:pt x="416" y="266"/>
                </a:lnTo>
                <a:lnTo>
                  <a:pt x="416" y="266"/>
                </a:lnTo>
                <a:lnTo>
                  <a:pt x="416" y="266"/>
                </a:lnTo>
                <a:lnTo>
                  <a:pt x="416" y="266"/>
                </a:lnTo>
                <a:lnTo>
                  <a:pt x="416" y="266"/>
                </a:lnTo>
                <a:lnTo>
                  <a:pt x="416" y="266"/>
                </a:lnTo>
                <a:lnTo>
                  <a:pt x="416" y="267"/>
                </a:lnTo>
                <a:lnTo>
                  <a:pt x="416" y="268"/>
                </a:lnTo>
                <a:lnTo>
                  <a:pt x="417" y="270"/>
                </a:lnTo>
                <a:lnTo>
                  <a:pt x="417" y="271"/>
                </a:lnTo>
                <a:lnTo>
                  <a:pt x="417" y="272"/>
                </a:lnTo>
                <a:lnTo>
                  <a:pt x="417" y="272"/>
                </a:lnTo>
                <a:lnTo>
                  <a:pt x="417" y="272"/>
                </a:lnTo>
                <a:lnTo>
                  <a:pt x="417" y="272"/>
                </a:lnTo>
                <a:lnTo>
                  <a:pt x="417" y="272"/>
                </a:lnTo>
                <a:lnTo>
                  <a:pt x="417" y="272"/>
                </a:lnTo>
                <a:lnTo>
                  <a:pt x="417" y="272"/>
                </a:lnTo>
                <a:lnTo>
                  <a:pt x="417" y="272"/>
                </a:lnTo>
                <a:lnTo>
                  <a:pt x="417" y="273"/>
                </a:lnTo>
                <a:lnTo>
                  <a:pt x="417" y="273"/>
                </a:lnTo>
                <a:lnTo>
                  <a:pt x="417" y="273"/>
                </a:lnTo>
                <a:lnTo>
                  <a:pt x="417" y="273"/>
                </a:lnTo>
                <a:lnTo>
                  <a:pt x="417" y="273"/>
                </a:lnTo>
                <a:lnTo>
                  <a:pt x="417" y="273"/>
                </a:lnTo>
                <a:lnTo>
                  <a:pt x="417" y="273"/>
                </a:lnTo>
                <a:lnTo>
                  <a:pt x="417" y="273"/>
                </a:lnTo>
                <a:lnTo>
                  <a:pt x="417" y="273"/>
                </a:lnTo>
                <a:lnTo>
                  <a:pt x="417" y="273"/>
                </a:lnTo>
                <a:lnTo>
                  <a:pt x="417" y="273"/>
                </a:lnTo>
                <a:lnTo>
                  <a:pt x="417" y="273"/>
                </a:lnTo>
                <a:lnTo>
                  <a:pt x="417" y="273"/>
                </a:lnTo>
                <a:lnTo>
                  <a:pt x="417" y="273"/>
                </a:lnTo>
                <a:lnTo>
                  <a:pt x="417" y="273"/>
                </a:lnTo>
                <a:lnTo>
                  <a:pt x="417" y="274"/>
                </a:lnTo>
                <a:lnTo>
                  <a:pt x="417" y="275"/>
                </a:lnTo>
                <a:lnTo>
                  <a:pt x="417" y="275"/>
                </a:lnTo>
                <a:lnTo>
                  <a:pt x="417" y="275"/>
                </a:lnTo>
                <a:lnTo>
                  <a:pt x="417" y="275"/>
                </a:lnTo>
                <a:lnTo>
                  <a:pt x="417" y="275"/>
                </a:lnTo>
                <a:lnTo>
                  <a:pt x="417" y="275"/>
                </a:lnTo>
                <a:lnTo>
                  <a:pt x="417" y="275"/>
                </a:lnTo>
                <a:lnTo>
                  <a:pt x="417" y="275"/>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8"/>
                </a:lnTo>
                <a:lnTo>
                  <a:pt x="417" y="279"/>
                </a:lnTo>
                <a:lnTo>
                  <a:pt x="417" y="279"/>
                </a:lnTo>
                <a:lnTo>
                  <a:pt x="416" y="283"/>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6"/>
                </a:lnTo>
                <a:lnTo>
                  <a:pt x="415" y="286"/>
                </a:lnTo>
                <a:lnTo>
                  <a:pt x="414" y="290"/>
                </a:lnTo>
                <a:lnTo>
                  <a:pt x="414" y="291"/>
                </a:lnTo>
                <a:lnTo>
                  <a:pt x="415" y="292"/>
                </a:lnTo>
                <a:lnTo>
                  <a:pt x="415" y="292"/>
                </a:lnTo>
                <a:lnTo>
                  <a:pt x="416" y="292"/>
                </a:lnTo>
                <a:lnTo>
                  <a:pt x="416" y="292"/>
                </a:lnTo>
                <a:lnTo>
                  <a:pt x="416" y="292"/>
                </a:lnTo>
                <a:lnTo>
                  <a:pt x="416" y="292"/>
                </a:lnTo>
                <a:lnTo>
                  <a:pt x="417" y="293"/>
                </a:lnTo>
                <a:lnTo>
                  <a:pt x="417" y="293"/>
                </a:lnTo>
                <a:lnTo>
                  <a:pt x="417" y="293"/>
                </a:lnTo>
                <a:lnTo>
                  <a:pt x="418" y="294"/>
                </a:lnTo>
                <a:lnTo>
                  <a:pt x="418" y="294"/>
                </a:lnTo>
                <a:lnTo>
                  <a:pt x="419" y="295"/>
                </a:lnTo>
                <a:lnTo>
                  <a:pt x="420" y="295"/>
                </a:lnTo>
                <a:lnTo>
                  <a:pt x="420" y="295"/>
                </a:lnTo>
                <a:lnTo>
                  <a:pt x="421" y="296"/>
                </a:lnTo>
                <a:lnTo>
                  <a:pt x="421" y="296"/>
                </a:lnTo>
                <a:lnTo>
                  <a:pt x="421" y="297"/>
                </a:lnTo>
                <a:lnTo>
                  <a:pt x="422" y="297"/>
                </a:lnTo>
                <a:lnTo>
                  <a:pt x="423" y="298"/>
                </a:lnTo>
                <a:lnTo>
                  <a:pt x="423" y="298"/>
                </a:lnTo>
                <a:lnTo>
                  <a:pt x="424" y="298"/>
                </a:lnTo>
                <a:lnTo>
                  <a:pt x="424" y="299"/>
                </a:lnTo>
                <a:lnTo>
                  <a:pt x="424" y="299"/>
                </a:lnTo>
                <a:lnTo>
                  <a:pt x="425" y="299"/>
                </a:lnTo>
                <a:lnTo>
                  <a:pt x="425" y="299"/>
                </a:lnTo>
                <a:lnTo>
                  <a:pt x="425" y="299"/>
                </a:lnTo>
                <a:lnTo>
                  <a:pt x="426" y="299"/>
                </a:lnTo>
                <a:lnTo>
                  <a:pt x="426" y="300"/>
                </a:lnTo>
                <a:lnTo>
                  <a:pt x="427" y="300"/>
                </a:lnTo>
                <a:lnTo>
                  <a:pt x="427" y="300"/>
                </a:lnTo>
                <a:lnTo>
                  <a:pt x="427" y="301"/>
                </a:lnTo>
                <a:lnTo>
                  <a:pt x="427" y="301"/>
                </a:lnTo>
                <a:lnTo>
                  <a:pt x="427" y="302"/>
                </a:lnTo>
                <a:lnTo>
                  <a:pt x="427" y="302"/>
                </a:lnTo>
                <a:lnTo>
                  <a:pt x="426" y="303"/>
                </a:lnTo>
                <a:lnTo>
                  <a:pt x="426" y="303"/>
                </a:lnTo>
                <a:lnTo>
                  <a:pt x="427" y="304"/>
                </a:lnTo>
                <a:lnTo>
                  <a:pt x="427" y="304"/>
                </a:lnTo>
                <a:lnTo>
                  <a:pt x="428" y="305"/>
                </a:lnTo>
                <a:lnTo>
                  <a:pt x="429" y="306"/>
                </a:lnTo>
                <a:lnTo>
                  <a:pt x="430" y="307"/>
                </a:lnTo>
                <a:lnTo>
                  <a:pt x="431" y="308"/>
                </a:lnTo>
                <a:lnTo>
                  <a:pt x="432" y="309"/>
                </a:lnTo>
                <a:lnTo>
                  <a:pt x="433" y="311"/>
                </a:lnTo>
                <a:lnTo>
                  <a:pt x="434" y="312"/>
                </a:lnTo>
                <a:lnTo>
                  <a:pt x="434" y="312"/>
                </a:lnTo>
                <a:lnTo>
                  <a:pt x="436" y="314"/>
                </a:lnTo>
                <a:lnTo>
                  <a:pt x="437" y="315"/>
                </a:lnTo>
                <a:lnTo>
                  <a:pt x="438" y="317"/>
                </a:lnTo>
                <a:lnTo>
                  <a:pt x="439" y="317"/>
                </a:lnTo>
                <a:lnTo>
                  <a:pt x="439" y="317"/>
                </a:lnTo>
                <a:lnTo>
                  <a:pt x="440" y="318"/>
                </a:lnTo>
                <a:lnTo>
                  <a:pt x="440" y="318"/>
                </a:lnTo>
                <a:lnTo>
                  <a:pt x="441" y="318"/>
                </a:lnTo>
                <a:lnTo>
                  <a:pt x="441" y="319"/>
                </a:lnTo>
                <a:lnTo>
                  <a:pt x="441" y="319"/>
                </a:lnTo>
                <a:lnTo>
                  <a:pt x="441" y="319"/>
                </a:lnTo>
                <a:lnTo>
                  <a:pt x="440" y="319"/>
                </a:lnTo>
                <a:lnTo>
                  <a:pt x="440" y="320"/>
                </a:lnTo>
                <a:lnTo>
                  <a:pt x="440" y="320"/>
                </a:lnTo>
                <a:lnTo>
                  <a:pt x="439" y="321"/>
                </a:lnTo>
                <a:lnTo>
                  <a:pt x="439" y="321"/>
                </a:lnTo>
                <a:lnTo>
                  <a:pt x="439" y="321"/>
                </a:lnTo>
                <a:lnTo>
                  <a:pt x="439" y="322"/>
                </a:lnTo>
                <a:lnTo>
                  <a:pt x="438" y="322"/>
                </a:lnTo>
                <a:lnTo>
                  <a:pt x="438" y="322"/>
                </a:lnTo>
                <a:lnTo>
                  <a:pt x="438" y="322"/>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5" y="324"/>
                </a:lnTo>
                <a:lnTo>
                  <a:pt x="435" y="324"/>
                </a:lnTo>
                <a:lnTo>
                  <a:pt x="435" y="324"/>
                </a:lnTo>
                <a:lnTo>
                  <a:pt x="435" y="324"/>
                </a:lnTo>
                <a:lnTo>
                  <a:pt x="435" y="324"/>
                </a:lnTo>
                <a:lnTo>
                  <a:pt x="435" y="324"/>
                </a:lnTo>
                <a:lnTo>
                  <a:pt x="435" y="324"/>
                </a:lnTo>
                <a:lnTo>
                  <a:pt x="435" y="324"/>
                </a:lnTo>
                <a:lnTo>
                  <a:pt x="435" y="324"/>
                </a:lnTo>
                <a:lnTo>
                  <a:pt x="435" y="324"/>
                </a:lnTo>
                <a:lnTo>
                  <a:pt x="435" y="324"/>
                </a:lnTo>
                <a:lnTo>
                  <a:pt x="435" y="324"/>
                </a:lnTo>
                <a:lnTo>
                  <a:pt x="435" y="325"/>
                </a:lnTo>
                <a:lnTo>
                  <a:pt x="435" y="325"/>
                </a:lnTo>
                <a:lnTo>
                  <a:pt x="435" y="325"/>
                </a:lnTo>
                <a:lnTo>
                  <a:pt x="435" y="325"/>
                </a:lnTo>
                <a:lnTo>
                  <a:pt x="435" y="325"/>
                </a:lnTo>
                <a:lnTo>
                  <a:pt x="434" y="325"/>
                </a:lnTo>
                <a:lnTo>
                  <a:pt x="434" y="325"/>
                </a:lnTo>
                <a:lnTo>
                  <a:pt x="434" y="325"/>
                </a:lnTo>
                <a:lnTo>
                  <a:pt x="434" y="325"/>
                </a:lnTo>
                <a:lnTo>
                  <a:pt x="434" y="325"/>
                </a:lnTo>
                <a:lnTo>
                  <a:pt x="434" y="325"/>
                </a:lnTo>
                <a:lnTo>
                  <a:pt x="434" y="325"/>
                </a:lnTo>
                <a:lnTo>
                  <a:pt x="434" y="325"/>
                </a:lnTo>
                <a:lnTo>
                  <a:pt x="434" y="325"/>
                </a:lnTo>
                <a:lnTo>
                  <a:pt x="434" y="325"/>
                </a:lnTo>
                <a:lnTo>
                  <a:pt x="434" y="325"/>
                </a:lnTo>
                <a:lnTo>
                  <a:pt x="434" y="325"/>
                </a:lnTo>
                <a:lnTo>
                  <a:pt x="434" y="325"/>
                </a:lnTo>
                <a:lnTo>
                  <a:pt x="434" y="325"/>
                </a:lnTo>
                <a:lnTo>
                  <a:pt x="434" y="325"/>
                </a:lnTo>
                <a:lnTo>
                  <a:pt x="434" y="325"/>
                </a:lnTo>
                <a:lnTo>
                  <a:pt x="434" y="326"/>
                </a:lnTo>
                <a:lnTo>
                  <a:pt x="433" y="326"/>
                </a:lnTo>
                <a:lnTo>
                  <a:pt x="433" y="326"/>
                </a:lnTo>
                <a:lnTo>
                  <a:pt x="433" y="326"/>
                </a:lnTo>
                <a:lnTo>
                  <a:pt x="432" y="326"/>
                </a:lnTo>
                <a:lnTo>
                  <a:pt x="432" y="326"/>
                </a:lnTo>
                <a:lnTo>
                  <a:pt x="432" y="326"/>
                </a:lnTo>
                <a:lnTo>
                  <a:pt x="432" y="327"/>
                </a:lnTo>
                <a:lnTo>
                  <a:pt x="432" y="327"/>
                </a:lnTo>
                <a:lnTo>
                  <a:pt x="432" y="327"/>
                </a:lnTo>
                <a:lnTo>
                  <a:pt x="432" y="327"/>
                </a:lnTo>
                <a:lnTo>
                  <a:pt x="432" y="327"/>
                </a:lnTo>
                <a:lnTo>
                  <a:pt x="432" y="327"/>
                </a:lnTo>
                <a:lnTo>
                  <a:pt x="432" y="327"/>
                </a:lnTo>
                <a:lnTo>
                  <a:pt x="432" y="327"/>
                </a:lnTo>
                <a:lnTo>
                  <a:pt x="432" y="327"/>
                </a:lnTo>
                <a:lnTo>
                  <a:pt x="432" y="327"/>
                </a:lnTo>
                <a:lnTo>
                  <a:pt x="432" y="327"/>
                </a:lnTo>
                <a:lnTo>
                  <a:pt x="432" y="327"/>
                </a:lnTo>
                <a:lnTo>
                  <a:pt x="431" y="327"/>
                </a:lnTo>
                <a:lnTo>
                  <a:pt x="431" y="327"/>
                </a:lnTo>
                <a:lnTo>
                  <a:pt x="431" y="327"/>
                </a:lnTo>
                <a:lnTo>
                  <a:pt x="431" y="327"/>
                </a:lnTo>
                <a:lnTo>
                  <a:pt x="431" y="327"/>
                </a:lnTo>
                <a:lnTo>
                  <a:pt x="431" y="327"/>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0" y="328"/>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29" y="329"/>
                </a:lnTo>
                <a:lnTo>
                  <a:pt x="429" y="329"/>
                </a:lnTo>
                <a:lnTo>
                  <a:pt x="429" y="329"/>
                </a:lnTo>
                <a:lnTo>
                  <a:pt x="429" y="329"/>
                </a:lnTo>
                <a:lnTo>
                  <a:pt x="429" y="329"/>
                </a:lnTo>
                <a:lnTo>
                  <a:pt x="429" y="329"/>
                </a:lnTo>
                <a:lnTo>
                  <a:pt x="429" y="329"/>
                </a:lnTo>
                <a:lnTo>
                  <a:pt x="429" y="329"/>
                </a:lnTo>
                <a:lnTo>
                  <a:pt x="429" y="329"/>
                </a:lnTo>
                <a:lnTo>
                  <a:pt x="429" y="329"/>
                </a:lnTo>
                <a:lnTo>
                  <a:pt x="429" y="329"/>
                </a:lnTo>
                <a:lnTo>
                  <a:pt x="429" y="329"/>
                </a:lnTo>
                <a:lnTo>
                  <a:pt x="429" y="330"/>
                </a:lnTo>
                <a:lnTo>
                  <a:pt x="429" y="330"/>
                </a:lnTo>
                <a:lnTo>
                  <a:pt x="429" y="330"/>
                </a:lnTo>
                <a:lnTo>
                  <a:pt x="429" y="330"/>
                </a:lnTo>
                <a:lnTo>
                  <a:pt x="429" y="330"/>
                </a:lnTo>
                <a:lnTo>
                  <a:pt x="428" y="330"/>
                </a:lnTo>
                <a:lnTo>
                  <a:pt x="428" y="330"/>
                </a:lnTo>
                <a:lnTo>
                  <a:pt x="428" y="330"/>
                </a:lnTo>
                <a:lnTo>
                  <a:pt x="428" y="330"/>
                </a:lnTo>
                <a:lnTo>
                  <a:pt x="428" y="330"/>
                </a:lnTo>
                <a:lnTo>
                  <a:pt x="428" y="330"/>
                </a:lnTo>
                <a:lnTo>
                  <a:pt x="428" y="330"/>
                </a:lnTo>
                <a:lnTo>
                  <a:pt x="428" y="330"/>
                </a:lnTo>
                <a:lnTo>
                  <a:pt x="428" y="330"/>
                </a:lnTo>
                <a:lnTo>
                  <a:pt x="428" y="330"/>
                </a:lnTo>
                <a:lnTo>
                  <a:pt x="428" y="330"/>
                </a:lnTo>
                <a:lnTo>
                  <a:pt x="428" y="330"/>
                </a:lnTo>
                <a:lnTo>
                  <a:pt x="428" y="330"/>
                </a:lnTo>
                <a:lnTo>
                  <a:pt x="428" y="330"/>
                </a:lnTo>
                <a:lnTo>
                  <a:pt x="428" y="330"/>
                </a:lnTo>
                <a:lnTo>
                  <a:pt x="427" y="330"/>
                </a:lnTo>
                <a:lnTo>
                  <a:pt x="427" y="330"/>
                </a:lnTo>
                <a:lnTo>
                  <a:pt x="427" y="330"/>
                </a:lnTo>
                <a:lnTo>
                  <a:pt x="427" y="330"/>
                </a:lnTo>
                <a:lnTo>
                  <a:pt x="427" y="331"/>
                </a:lnTo>
                <a:lnTo>
                  <a:pt x="427" y="331"/>
                </a:lnTo>
                <a:lnTo>
                  <a:pt x="427" y="331"/>
                </a:lnTo>
                <a:lnTo>
                  <a:pt x="427" y="331"/>
                </a:lnTo>
                <a:lnTo>
                  <a:pt x="427" y="331"/>
                </a:lnTo>
                <a:lnTo>
                  <a:pt x="427" y="331"/>
                </a:lnTo>
                <a:lnTo>
                  <a:pt x="427" y="331"/>
                </a:lnTo>
                <a:lnTo>
                  <a:pt x="427" y="331"/>
                </a:lnTo>
                <a:lnTo>
                  <a:pt x="427" y="331"/>
                </a:lnTo>
                <a:lnTo>
                  <a:pt x="427" y="331"/>
                </a:lnTo>
                <a:lnTo>
                  <a:pt x="427" y="331"/>
                </a:lnTo>
                <a:lnTo>
                  <a:pt x="427" y="331"/>
                </a:lnTo>
                <a:lnTo>
                  <a:pt x="427" y="331"/>
                </a:lnTo>
                <a:lnTo>
                  <a:pt x="427" y="331"/>
                </a:lnTo>
                <a:lnTo>
                  <a:pt x="427" y="331"/>
                </a:lnTo>
                <a:lnTo>
                  <a:pt x="426" y="331"/>
                </a:lnTo>
                <a:lnTo>
                  <a:pt x="426" y="331"/>
                </a:lnTo>
                <a:lnTo>
                  <a:pt x="426" y="331"/>
                </a:lnTo>
                <a:lnTo>
                  <a:pt x="426" y="331"/>
                </a:lnTo>
                <a:lnTo>
                  <a:pt x="426" y="331"/>
                </a:lnTo>
                <a:lnTo>
                  <a:pt x="426" y="331"/>
                </a:lnTo>
                <a:lnTo>
                  <a:pt x="426" y="331"/>
                </a:lnTo>
                <a:lnTo>
                  <a:pt x="426" y="331"/>
                </a:lnTo>
                <a:lnTo>
                  <a:pt x="426" y="331"/>
                </a:lnTo>
                <a:lnTo>
                  <a:pt x="426" y="331"/>
                </a:lnTo>
                <a:lnTo>
                  <a:pt x="426" y="331"/>
                </a:lnTo>
                <a:lnTo>
                  <a:pt x="426" y="331"/>
                </a:lnTo>
                <a:lnTo>
                  <a:pt x="426" y="331"/>
                </a:lnTo>
                <a:lnTo>
                  <a:pt x="426" y="331"/>
                </a:lnTo>
                <a:lnTo>
                  <a:pt x="426" y="331"/>
                </a:lnTo>
                <a:lnTo>
                  <a:pt x="425" y="331"/>
                </a:lnTo>
                <a:lnTo>
                  <a:pt x="425" y="331"/>
                </a:lnTo>
                <a:lnTo>
                  <a:pt x="425" y="331"/>
                </a:lnTo>
                <a:lnTo>
                  <a:pt x="425" y="331"/>
                </a:lnTo>
                <a:lnTo>
                  <a:pt x="425" y="331"/>
                </a:lnTo>
                <a:lnTo>
                  <a:pt x="425" y="331"/>
                </a:lnTo>
                <a:lnTo>
                  <a:pt x="425" y="331"/>
                </a:lnTo>
                <a:lnTo>
                  <a:pt x="425" y="331"/>
                </a:lnTo>
                <a:lnTo>
                  <a:pt x="425" y="331"/>
                </a:lnTo>
                <a:lnTo>
                  <a:pt x="425" y="331"/>
                </a:lnTo>
                <a:lnTo>
                  <a:pt x="425" y="331"/>
                </a:lnTo>
                <a:lnTo>
                  <a:pt x="425" y="331"/>
                </a:lnTo>
                <a:lnTo>
                  <a:pt x="425" y="331"/>
                </a:lnTo>
                <a:lnTo>
                  <a:pt x="425" y="332"/>
                </a:lnTo>
                <a:lnTo>
                  <a:pt x="425" y="332"/>
                </a:lnTo>
                <a:lnTo>
                  <a:pt x="425" y="332"/>
                </a:lnTo>
                <a:lnTo>
                  <a:pt x="425" y="332"/>
                </a:lnTo>
                <a:lnTo>
                  <a:pt x="424" y="332"/>
                </a:lnTo>
                <a:lnTo>
                  <a:pt x="424" y="332"/>
                </a:lnTo>
                <a:lnTo>
                  <a:pt x="424" y="332"/>
                </a:lnTo>
                <a:lnTo>
                  <a:pt x="424" y="332"/>
                </a:lnTo>
                <a:lnTo>
                  <a:pt x="424" y="332"/>
                </a:lnTo>
                <a:lnTo>
                  <a:pt x="424" y="332"/>
                </a:lnTo>
                <a:lnTo>
                  <a:pt x="424" y="332"/>
                </a:lnTo>
                <a:lnTo>
                  <a:pt x="424" y="332"/>
                </a:lnTo>
                <a:lnTo>
                  <a:pt x="424" y="332"/>
                </a:lnTo>
                <a:lnTo>
                  <a:pt x="424" y="332"/>
                </a:lnTo>
                <a:lnTo>
                  <a:pt x="424" y="332"/>
                </a:lnTo>
                <a:lnTo>
                  <a:pt x="424" y="332"/>
                </a:lnTo>
                <a:lnTo>
                  <a:pt x="424" y="332"/>
                </a:lnTo>
                <a:lnTo>
                  <a:pt x="424" y="332"/>
                </a:lnTo>
                <a:lnTo>
                  <a:pt x="424" y="332"/>
                </a:lnTo>
                <a:lnTo>
                  <a:pt x="424" y="332"/>
                </a:lnTo>
                <a:lnTo>
                  <a:pt x="423" y="332"/>
                </a:lnTo>
                <a:lnTo>
                  <a:pt x="423" y="332"/>
                </a:lnTo>
                <a:lnTo>
                  <a:pt x="423" y="332"/>
                </a:lnTo>
                <a:lnTo>
                  <a:pt x="423" y="332"/>
                </a:lnTo>
                <a:lnTo>
                  <a:pt x="423" y="332"/>
                </a:lnTo>
                <a:lnTo>
                  <a:pt x="423" y="332"/>
                </a:lnTo>
                <a:lnTo>
                  <a:pt x="423" y="332"/>
                </a:lnTo>
                <a:lnTo>
                  <a:pt x="423" y="332"/>
                </a:lnTo>
                <a:lnTo>
                  <a:pt x="423" y="332"/>
                </a:lnTo>
                <a:lnTo>
                  <a:pt x="423" y="332"/>
                </a:lnTo>
                <a:lnTo>
                  <a:pt x="423" y="332"/>
                </a:lnTo>
                <a:lnTo>
                  <a:pt x="423" y="332"/>
                </a:lnTo>
                <a:lnTo>
                  <a:pt x="423" y="332"/>
                </a:lnTo>
                <a:lnTo>
                  <a:pt x="423" y="332"/>
                </a:lnTo>
                <a:lnTo>
                  <a:pt x="423" y="332"/>
                </a:lnTo>
                <a:lnTo>
                  <a:pt x="423" y="332"/>
                </a:lnTo>
                <a:lnTo>
                  <a:pt x="422" y="332"/>
                </a:lnTo>
                <a:lnTo>
                  <a:pt x="422" y="332"/>
                </a:lnTo>
                <a:lnTo>
                  <a:pt x="422" y="332"/>
                </a:lnTo>
                <a:lnTo>
                  <a:pt x="422" y="332"/>
                </a:lnTo>
                <a:lnTo>
                  <a:pt x="422" y="332"/>
                </a:lnTo>
                <a:lnTo>
                  <a:pt x="422" y="333"/>
                </a:lnTo>
                <a:lnTo>
                  <a:pt x="422" y="333"/>
                </a:lnTo>
                <a:lnTo>
                  <a:pt x="422" y="333"/>
                </a:lnTo>
                <a:lnTo>
                  <a:pt x="422" y="333"/>
                </a:lnTo>
                <a:lnTo>
                  <a:pt x="422" y="333"/>
                </a:lnTo>
                <a:lnTo>
                  <a:pt x="422" y="333"/>
                </a:lnTo>
                <a:lnTo>
                  <a:pt x="422" y="333"/>
                </a:lnTo>
                <a:lnTo>
                  <a:pt x="422" y="333"/>
                </a:lnTo>
                <a:lnTo>
                  <a:pt x="422" y="333"/>
                </a:lnTo>
                <a:lnTo>
                  <a:pt x="422" y="333"/>
                </a:lnTo>
                <a:lnTo>
                  <a:pt x="422" y="333"/>
                </a:lnTo>
                <a:lnTo>
                  <a:pt x="422" y="333"/>
                </a:lnTo>
                <a:lnTo>
                  <a:pt x="422" y="333"/>
                </a:lnTo>
                <a:lnTo>
                  <a:pt x="422" y="333"/>
                </a:lnTo>
                <a:lnTo>
                  <a:pt x="422" y="333"/>
                </a:lnTo>
                <a:lnTo>
                  <a:pt x="422" y="333"/>
                </a:lnTo>
                <a:lnTo>
                  <a:pt x="422" y="333"/>
                </a:lnTo>
                <a:lnTo>
                  <a:pt x="421" y="333"/>
                </a:lnTo>
                <a:lnTo>
                  <a:pt x="421" y="333"/>
                </a:lnTo>
                <a:lnTo>
                  <a:pt x="421" y="333"/>
                </a:lnTo>
                <a:lnTo>
                  <a:pt x="421" y="333"/>
                </a:lnTo>
                <a:lnTo>
                  <a:pt x="421" y="333"/>
                </a:lnTo>
                <a:lnTo>
                  <a:pt x="421" y="333"/>
                </a:lnTo>
                <a:lnTo>
                  <a:pt x="421" y="333"/>
                </a:lnTo>
                <a:lnTo>
                  <a:pt x="421" y="333"/>
                </a:lnTo>
                <a:lnTo>
                  <a:pt x="421" y="333"/>
                </a:lnTo>
                <a:lnTo>
                  <a:pt x="421" y="333"/>
                </a:lnTo>
                <a:lnTo>
                  <a:pt x="421" y="333"/>
                </a:lnTo>
                <a:lnTo>
                  <a:pt x="421" y="333"/>
                </a:lnTo>
                <a:lnTo>
                  <a:pt x="421" y="333"/>
                </a:lnTo>
                <a:lnTo>
                  <a:pt x="421" y="333"/>
                </a:lnTo>
                <a:lnTo>
                  <a:pt x="421" y="334"/>
                </a:lnTo>
                <a:lnTo>
                  <a:pt x="421" y="334"/>
                </a:lnTo>
                <a:lnTo>
                  <a:pt x="421" y="334"/>
                </a:lnTo>
                <a:lnTo>
                  <a:pt x="421" y="334"/>
                </a:lnTo>
                <a:lnTo>
                  <a:pt x="421" y="334"/>
                </a:lnTo>
                <a:lnTo>
                  <a:pt x="421" y="334"/>
                </a:lnTo>
                <a:lnTo>
                  <a:pt x="421" y="334"/>
                </a:lnTo>
                <a:lnTo>
                  <a:pt x="421" y="334"/>
                </a:lnTo>
                <a:lnTo>
                  <a:pt x="421" y="334"/>
                </a:lnTo>
                <a:lnTo>
                  <a:pt x="421" y="334"/>
                </a:lnTo>
                <a:lnTo>
                  <a:pt x="421" y="334"/>
                </a:lnTo>
                <a:lnTo>
                  <a:pt x="421" y="334"/>
                </a:lnTo>
                <a:lnTo>
                  <a:pt x="421" y="334"/>
                </a:lnTo>
                <a:lnTo>
                  <a:pt x="421" y="334"/>
                </a:lnTo>
                <a:lnTo>
                  <a:pt x="421" y="334"/>
                </a:lnTo>
                <a:lnTo>
                  <a:pt x="421" y="334"/>
                </a:lnTo>
                <a:lnTo>
                  <a:pt x="421" y="334"/>
                </a:lnTo>
                <a:lnTo>
                  <a:pt x="421" y="334"/>
                </a:lnTo>
                <a:lnTo>
                  <a:pt x="421" y="335"/>
                </a:lnTo>
                <a:lnTo>
                  <a:pt x="421" y="335"/>
                </a:lnTo>
                <a:lnTo>
                  <a:pt x="421" y="335"/>
                </a:lnTo>
                <a:lnTo>
                  <a:pt x="421" y="335"/>
                </a:lnTo>
                <a:lnTo>
                  <a:pt x="421" y="335"/>
                </a:lnTo>
                <a:lnTo>
                  <a:pt x="421" y="335"/>
                </a:lnTo>
                <a:lnTo>
                  <a:pt x="421" y="335"/>
                </a:lnTo>
                <a:lnTo>
                  <a:pt x="421" y="335"/>
                </a:lnTo>
                <a:lnTo>
                  <a:pt x="421" y="335"/>
                </a:lnTo>
                <a:lnTo>
                  <a:pt x="421" y="335"/>
                </a:lnTo>
                <a:lnTo>
                  <a:pt x="421" y="335"/>
                </a:lnTo>
                <a:lnTo>
                  <a:pt x="421" y="335"/>
                </a:lnTo>
                <a:lnTo>
                  <a:pt x="421" y="336"/>
                </a:lnTo>
                <a:lnTo>
                  <a:pt x="421" y="336"/>
                </a:lnTo>
                <a:lnTo>
                  <a:pt x="421" y="336"/>
                </a:lnTo>
                <a:lnTo>
                  <a:pt x="421" y="336"/>
                </a:lnTo>
                <a:lnTo>
                  <a:pt x="421" y="336"/>
                </a:lnTo>
                <a:lnTo>
                  <a:pt x="421" y="336"/>
                </a:lnTo>
                <a:lnTo>
                  <a:pt x="421" y="336"/>
                </a:lnTo>
                <a:lnTo>
                  <a:pt x="421" y="336"/>
                </a:lnTo>
                <a:lnTo>
                  <a:pt x="421" y="336"/>
                </a:lnTo>
                <a:lnTo>
                  <a:pt x="421" y="336"/>
                </a:lnTo>
                <a:lnTo>
                  <a:pt x="421" y="336"/>
                </a:lnTo>
                <a:lnTo>
                  <a:pt x="421" y="336"/>
                </a:lnTo>
                <a:lnTo>
                  <a:pt x="421" y="337"/>
                </a:lnTo>
                <a:lnTo>
                  <a:pt x="421" y="337"/>
                </a:lnTo>
                <a:lnTo>
                  <a:pt x="421" y="337"/>
                </a:lnTo>
                <a:lnTo>
                  <a:pt x="421" y="337"/>
                </a:lnTo>
                <a:lnTo>
                  <a:pt x="421" y="337"/>
                </a:lnTo>
                <a:lnTo>
                  <a:pt x="421" y="337"/>
                </a:lnTo>
                <a:lnTo>
                  <a:pt x="421" y="337"/>
                </a:lnTo>
                <a:lnTo>
                  <a:pt x="421" y="337"/>
                </a:lnTo>
                <a:lnTo>
                  <a:pt x="421" y="337"/>
                </a:lnTo>
                <a:lnTo>
                  <a:pt x="421" y="337"/>
                </a:lnTo>
                <a:lnTo>
                  <a:pt x="421" y="337"/>
                </a:lnTo>
                <a:lnTo>
                  <a:pt x="421" y="337"/>
                </a:lnTo>
                <a:lnTo>
                  <a:pt x="421" y="337"/>
                </a:lnTo>
                <a:lnTo>
                  <a:pt x="421" y="337"/>
                </a:lnTo>
                <a:lnTo>
                  <a:pt x="421" y="338"/>
                </a:lnTo>
                <a:lnTo>
                  <a:pt x="421" y="338"/>
                </a:lnTo>
                <a:lnTo>
                  <a:pt x="421" y="338"/>
                </a:lnTo>
                <a:lnTo>
                  <a:pt x="421" y="338"/>
                </a:lnTo>
                <a:lnTo>
                  <a:pt x="421" y="338"/>
                </a:lnTo>
                <a:lnTo>
                  <a:pt x="421" y="338"/>
                </a:lnTo>
                <a:lnTo>
                  <a:pt x="421" y="338"/>
                </a:lnTo>
                <a:lnTo>
                  <a:pt x="421" y="338"/>
                </a:lnTo>
                <a:lnTo>
                  <a:pt x="421" y="338"/>
                </a:lnTo>
                <a:lnTo>
                  <a:pt x="421" y="338"/>
                </a:lnTo>
                <a:lnTo>
                  <a:pt x="421" y="338"/>
                </a:lnTo>
                <a:lnTo>
                  <a:pt x="421" y="338"/>
                </a:lnTo>
                <a:lnTo>
                  <a:pt x="421" y="338"/>
                </a:lnTo>
                <a:lnTo>
                  <a:pt x="421" y="338"/>
                </a:lnTo>
                <a:lnTo>
                  <a:pt x="421" y="338"/>
                </a:lnTo>
                <a:lnTo>
                  <a:pt x="421" y="338"/>
                </a:lnTo>
                <a:lnTo>
                  <a:pt x="421" y="339"/>
                </a:lnTo>
                <a:lnTo>
                  <a:pt x="421" y="339"/>
                </a:lnTo>
                <a:lnTo>
                  <a:pt x="421" y="339"/>
                </a:lnTo>
                <a:lnTo>
                  <a:pt x="421" y="339"/>
                </a:lnTo>
                <a:lnTo>
                  <a:pt x="421" y="339"/>
                </a:lnTo>
                <a:lnTo>
                  <a:pt x="421" y="339"/>
                </a:lnTo>
                <a:lnTo>
                  <a:pt x="421" y="339"/>
                </a:lnTo>
                <a:lnTo>
                  <a:pt x="421" y="339"/>
                </a:lnTo>
                <a:lnTo>
                  <a:pt x="421" y="339"/>
                </a:lnTo>
                <a:lnTo>
                  <a:pt x="421" y="339"/>
                </a:lnTo>
                <a:lnTo>
                  <a:pt x="421" y="339"/>
                </a:lnTo>
                <a:lnTo>
                  <a:pt x="421" y="339"/>
                </a:lnTo>
                <a:lnTo>
                  <a:pt x="421" y="339"/>
                </a:lnTo>
                <a:lnTo>
                  <a:pt x="421" y="340"/>
                </a:lnTo>
                <a:lnTo>
                  <a:pt x="421" y="340"/>
                </a:lnTo>
                <a:lnTo>
                  <a:pt x="421" y="340"/>
                </a:lnTo>
                <a:lnTo>
                  <a:pt x="421" y="340"/>
                </a:lnTo>
                <a:lnTo>
                  <a:pt x="421" y="340"/>
                </a:lnTo>
                <a:lnTo>
                  <a:pt x="421" y="340"/>
                </a:lnTo>
                <a:lnTo>
                  <a:pt x="421" y="340"/>
                </a:lnTo>
                <a:lnTo>
                  <a:pt x="421" y="340"/>
                </a:lnTo>
                <a:lnTo>
                  <a:pt x="421" y="340"/>
                </a:lnTo>
                <a:lnTo>
                  <a:pt x="421" y="340"/>
                </a:lnTo>
                <a:lnTo>
                  <a:pt x="421" y="340"/>
                </a:lnTo>
                <a:lnTo>
                  <a:pt x="421" y="340"/>
                </a:lnTo>
                <a:lnTo>
                  <a:pt x="421" y="341"/>
                </a:lnTo>
                <a:lnTo>
                  <a:pt x="421" y="341"/>
                </a:lnTo>
                <a:lnTo>
                  <a:pt x="421" y="341"/>
                </a:lnTo>
                <a:lnTo>
                  <a:pt x="421" y="341"/>
                </a:lnTo>
                <a:lnTo>
                  <a:pt x="421" y="341"/>
                </a:lnTo>
                <a:lnTo>
                  <a:pt x="421" y="341"/>
                </a:lnTo>
                <a:lnTo>
                  <a:pt x="421" y="341"/>
                </a:lnTo>
                <a:lnTo>
                  <a:pt x="421" y="341"/>
                </a:lnTo>
                <a:lnTo>
                  <a:pt x="421" y="341"/>
                </a:lnTo>
                <a:lnTo>
                  <a:pt x="421" y="341"/>
                </a:lnTo>
                <a:lnTo>
                  <a:pt x="421" y="341"/>
                </a:lnTo>
                <a:lnTo>
                  <a:pt x="421" y="342"/>
                </a:lnTo>
                <a:lnTo>
                  <a:pt x="421" y="342"/>
                </a:lnTo>
                <a:lnTo>
                  <a:pt x="421" y="342"/>
                </a:lnTo>
                <a:lnTo>
                  <a:pt x="421" y="342"/>
                </a:lnTo>
                <a:lnTo>
                  <a:pt x="421" y="342"/>
                </a:lnTo>
                <a:lnTo>
                  <a:pt x="421" y="342"/>
                </a:lnTo>
                <a:lnTo>
                  <a:pt x="421" y="342"/>
                </a:lnTo>
                <a:lnTo>
                  <a:pt x="421" y="342"/>
                </a:lnTo>
                <a:lnTo>
                  <a:pt x="421" y="342"/>
                </a:lnTo>
                <a:lnTo>
                  <a:pt x="421" y="342"/>
                </a:lnTo>
                <a:lnTo>
                  <a:pt x="421" y="343"/>
                </a:lnTo>
                <a:lnTo>
                  <a:pt x="421" y="343"/>
                </a:lnTo>
                <a:lnTo>
                  <a:pt x="421" y="343"/>
                </a:lnTo>
                <a:lnTo>
                  <a:pt x="421" y="343"/>
                </a:lnTo>
                <a:lnTo>
                  <a:pt x="421" y="343"/>
                </a:lnTo>
                <a:lnTo>
                  <a:pt x="421" y="343"/>
                </a:lnTo>
                <a:lnTo>
                  <a:pt x="421" y="343"/>
                </a:lnTo>
                <a:lnTo>
                  <a:pt x="421" y="343"/>
                </a:lnTo>
                <a:lnTo>
                  <a:pt x="421" y="343"/>
                </a:lnTo>
                <a:lnTo>
                  <a:pt x="421" y="343"/>
                </a:lnTo>
                <a:lnTo>
                  <a:pt x="421" y="343"/>
                </a:lnTo>
                <a:lnTo>
                  <a:pt x="422" y="343"/>
                </a:lnTo>
                <a:lnTo>
                  <a:pt x="422" y="344"/>
                </a:lnTo>
                <a:lnTo>
                  <a:pt x="422" y="344"/>
                </a:lnTo>
                <a:lnTo>
                  <a:pt x="422" y="344"/>
                </a:lnTo>
                <a:lnTo>
                  <a:pt x="422" y="344"/>
                </a:lnTo>
                <a:lnTo>
                  <a:pt x="422" y="344"/>
                </a:lnTo>
                <a:lnTo>
                  <a:pt x="422" y="344"/>
                </a:lnTo>
                <a:lnTo>
                  <a:pt x="422" y="344"/>
                </a:lnTo>
                <a:lnTo>
                  <a:pt x="422" y="344"/>
                </a:lnTo>
                <a:lnTo>
                  <a:pt x="422" y="344"/>
                </a:lnTo>
                <a:lnTo>
                  <a:pt x="422" y="344"/>
                </a:lnTo>
                <a:lnTo>
                  <a:pt x="422" y="345"/>
                </a:lnTo>
                <a:lnTo>
                  <a:pt x="422" y="345"/>
                </a:lnTo>
                <a:lnTo>
                  <a:pt x="422" y="345"/>
                </a:lnTo>
                <a:lnTo>
                  <a:pt x="422" y="345"/>
                </a:lnTo>
                <a:lnTo>
                  <a:pt x="422" y="345"/>
                </a:lnTo>
                <a:lnTo>
                  <a:pt x="422" y="345"/>
                </a:lnTo>
                <a:lnTo>
                  <a:pt x="422" y="345"/>
                </a:lnTo>
                <a:lnTo>
                  <a:pt x="422" y="345"/>
                </a:lnTo>
                <a:lnTo>
                  <a:pt x="422" y="345"/>
                </a:lnTo>
                <a:lnTo>
                  <a:pt x="422" y="345"/>
                </a:lnTo>
                <a:lnTo>
                  <a:pt x="422" y="346"/>
                </a:lnTo>
                <a:lnTo>
                  <a:pt x="422" y="346"/>
                </a:lnTo>
                <a:lnTo>
                  <a:pt x="422" y="346"/>
                </a:lnTo>
                <a:lnTo>
                  <a:pt x="422" y="346"/>
                </a:lnTo>
                <a:lnTo>
                  <a:pt x="422" y="346"/>
                </a:lnTo>
                <a:lnTo>
                  <a:pt x="422" y="346"/>
                </a:lnTo>
                <a:lnTo>
                  <a:pt x="422" y="346"/>
                </a:lnTo>
                <a:lnTo>
                  <a:pt x="422" y="346"/>
                </a:lnTo>
                <a:lnTo>
                  <a:pt x="422" y="346"/>
                </a:lnTo>
                <a:lnTo>
                  <a:pt x="422" y="346"/>
                </a:lnTo>
                <a:lnTo>
                  <a:pt x="422" y="346"/>
                </a:lnTo>
                <a:lnTo>
                  <a:pt x="422" y="346"/>
                </a:lnTo>
                <a:lnTo>
                  <a:pt x="422" y="346"/>
                </a:lnTo>
                <a:lnTo>
                  <a:pt x="422" y="347"/>
                </a:lnTo>
                <a:lnTo>
                  <a:pt x="422" y="347"/>
                </a:lnTo>
                <a:lnTo>
                  <a:pt x="422" y="347"/>
                </a:lnTo>
                <a:lnTo>
                  <a:pt x="422" y="348"/>
                </a:lnTo>
                <a:lnTo>
                  <a:pt x="422" y="348"/>
                </a:lnTo>
                <a:lnTo>
                  <a:pt x="422" y="348"/>
                </a:lnTo>
                <a:lnTo>
                  <a:pt x="422" y="348"/>
                </a:lnTo>
                <a:lnTo>
                  <a:pt x="422" y="348"/>
                </a:lnTo>
                <a:lnTo>
                  <a:pt x="422" y="348"/>
                </a:lnTo>
                <a:lnTo>
                  <a:pt x="422" y="348"/>
                </a:lnTo>
                <a:lnTo>
                  <a:pt x="422" y="348"/>
                </a:lnTo>
                <a:lnTo>
                  <a:pt x="422" y="348"/>
                </a:lnTo>
                <a:lnTo>
                  <a:pt x="422" y="348"/>
                </a:lnTo>
                <a:lnTo>
                  <a:pt x="422" y="348"/>
                </a:lnTo>
                <a:lnTo>
                  <a:pt x="422" y="348"/>
                </a:lnTo>
                <a:lnTo>
                  <a:pt x="422" y="348"/>
                </a:lnTo>
                <a:lnTo>
                  <a:pt x="423" y="348"/>
                </a:lnTo>
                <a:lnTo>
                  <a:pt x="423" y="348"/>
                </a:lnTo>
                <a:lnTo>
                  <a:pt x="423" y="349"/>
                </a:lnTo>
                <a:lnTo>
                  <a:pt x="423" y="349"/>
                </a:lnTo>
                <a:lnTo>
                  <a:pt x="423" y="349"/>
                </a:lnTo>
                <a:lnTo>
                  <a:pt x="423" y="349"/>
                </a:lnTo>
                <a:lnTo>
                  <a:pt x="423" y="349"/>
                </a:lnTo>
                <a:lnTo>
                  <a:pt x="423" y="349"/>
                </a:lnTo>
                <a:lnTo>
                  <a:pt x="423" y="349"/>
                </a:lnTo>
                <a:lnTo>
                  <a:pt x="423" y="349"/>
                </a:lnTo>
                <a:lnTo>
                  <a:pt x="423" y="349"/>
                </a:lnTo>
                <a:lnTo>
                  <a:pt x="423" y="349"/>
                </a:lnTo>
                <a:lnTo>
                  <a:pt x="423" y="349"/>
                </a:lnTo>
                <a:lnTo>
                  <a:pt x="423" y="349"/>
                </a:lnTo>
                <a:lnTo>
                  <a:pt x="423" y="350"/>
                </a:lnTo>
                <a:lnTo>
                  <a:pt x="423" y="350"/>
                </a:lnTo>
                <a:lnTo>
                  <a:pt x="423" y="351"/>
                </a:lnTo>
                <a:lnTo>
                  <a:pt x="423" y="351"/>
                </a:lnTo>
                <a:lnTo>
                  <a:pt x="423" y="351"/>
                </a:lnTo>
                <a:lnTo>
                  <a:pt x="423" y="351"/>
                </a:lnTo>
                <a:lnTo>
                  <a:pt x="423" y="351"/>
                </a:lnTo>
                <a:lnTo>
                  <a:pt x="423" y="351"/>
                </a:lnTo>
                <a:lnTo>
                  <a:pt x="423" y="351"/>
                </a:lnTo>
                <a:lnTo>
                  <a:pt x="423" y="351"/>
                </a:lnTo>
                <a:lnTo>
                  <a:pt x="423" y="351"/>
                </a:lnTo>
                <a:lnTo>
                  <a:pt x="423" y="351"/>
                </a:lnTo>
                <a:lnTo>
                  <a:pt x="422" y="351"/>
                </a:lnTo>
                <a:lnTo>
                  <a:pt x="422" y="351"/>
                </a:lnTo>
                <a:lnTo>
                  <a:pt x="422" y="351"/>
                </a:lnTo>
                <a:lnTo>
                  <a:pt x="422" y="351"/>
                </a:lnTo>
                <a:lnTo>
                  <a:pt x="422" y="351"/>
                </a:lnTo>
                <a:lnTo>
                  <a:pt x="422" y="351"/>
                </a:lnTo>
                <a:lnTo>
                  <a:pt x="422" y="351"/>
                </a:lnTo>
                <a:lnTo>
                  <a:pt x="422" y="352"/>
                </a:lnTo>
                <a:lnTo>
                  <a:pt x="422" y="352"/>
                </a:lnTo>
                <a:lnTo>
                  <a:pt x="422" y="352"/>
                </a:lnTo>
                <a:lnTo>
                  <a:pt x="422" y="352"/>
                </a:lnTo>
                <a:lnTo>
                  <a:pt x="422" y="352"/>
                </a:lnTo>
                <a:lnTo>
                  <a:pt x="422" y="352"/>
                </a:lnTo>
                <a:lnTo>
                  <a:pt x="422" y="352"/>
                </a:lnTo>
                <a:lnTo>
                  <a:pt x="422" y="352"/>
                </a:lnTo>
                <a:lnTo>
                  <a:pt x="422" y="352"/>
                </a:lnTo>
                <a:lnTo>
                  <a:pt x="422" y="352"/>
                </a:lnTo>
                <a:lnTo>
                  <a:pt x="422" y="352"/>
                </a:lnTo>
                <a:lnTo>
                  <a:pt x="422" y="352"/>
                </a:lnTo>
                <a:lnTo>
                  <a:pt x="422" y="352"/>
                </a:lnTo>
                <a:lnTo>
                  <a:pt x="422" y="353"/>
                </a:lnTo>
                <a:lnTo>
                  <a:pt x="422" y="353"/>
                </a:lnTo>
                <a:lnTo>
                  <a:pt x="422" y="353"/>
                </a:lnTo>
                <a:lnTo>
                  <a:pt x="422" y="353"/>
                </a:lnTo>
                <a:lnTo>
                  <a:pt x="422" y="353"/>
                </a:lnTo>
                <a:lnTo>
                  <a:pt x="422" y="353"/>
                </a:lnTo>
                <a:lnTo>
                  <a:pt x="422" y="353"/>
                </a:lnTo>
                <a:lnTo>
                  <a:pt x="422" y="353"/>
                </a:lnTo>
                <a:lnTo>
                  <a:pt x="422" y="353"/>
                </a:lnTo>
                <a:lnTo>
                  <a:pt x="422" y="353"/>
                </a:lnTo>
                <a:lnTo>
                  <a:pt x="422" y="353"/>
                </a:lnTo>
                <a:lnTo>
                  <a:pt x="422" y="353"/>
                </a:lnTo>
                <a:lnTo>
                  <a:pt x="422" y="353"/>
                </a:lnTo>
                <a:lnTo>
                  <a:pt x="422" y="353"/>
                </a:lnTo>
                <a:lnTo>
                  <a:pt x="422" y="353"/>
                </a:lnTo>
                <a:lnTo>
                  <a:pt x="423" y="353"/>
                </a:lnTo>
                <a:lnTo>
                  <a:pt x="423" y="354"/>
                </a:lnTo>
                <a:lnTo>
                  <a:pt x="423" y="354"/>
                </a:lnTo>
                <a:lnTo>
                  <a:pt x="423" y="354"/>
                </a:lnTo>
                <a:lnTo>
                  <a:pt x="423" y="354"/>
                </a:lnTo>
                <a:lnTo>
                  <a:pt x="423" y="354"/>
                </a:lnTo>
                <a:lnTo>
                  <a:pt x="423" y="354"/>
                </a:lnTo>
                <a:lnTo>
                  <a:pt x="423" y="354"/>
                </a:lnTo>
                <a:lnTo>
                  <a:pt x="423" y="354"/>
                </a:lnTo>
                <a:lnTo>
                  <a:pt x="423" y="354"/>
                </a:lnTo>
                <a:lnTo>
                  <a:pt x="423" y="354"/>
                </a:lnTo>
                <a:lnTo>
                  <a:pt x="423" y="354"/>
                </a:lnTo>
                <a:lnTo>
                  <a:pt x="423" y="354"/>
                </a:lnTo>
                <a:lnTo>
                  <a:pt x="423" y="354"/>
                </a:lnTo>
                <a:lnTo>
                  <a:pt x="423" y="354"/>
                </a:lnTo>
                <a:lnTo>
                  <a:pt x="423" y="354"/>
                </a:lnTo>
                <a:lnTo>
                  <a:pt x="423" y="354"/>
                </a:lnTo>
                <a:lnTo>
                  <a:pt x="423" y="354"/>
                </a:lnTo>
                <a:lnTo>
                  <a:pt x="423" y="355"/>
                </a:lnTo>
                <a:lnTo>
                  <a:pt x="422" y="355"/>
                </a:lnTo>
                <a:lnTo>
                  <a:pt x="422" y="355"/>
                </a:lnTo>
                <a:lnTo>
                  <a:pt x="422" y="355"/>
                </a:lnTo>
                <a:lnTo>
                  <a:pt x="422" y="355"/>
                </a:lnTo>
                <a:lnTo>
                  <a:pt x="422" y="355"/>
                </a:lnTo>
                <a:lnTo>
                  <a:pt x="422" y="355"/>
                </a:lnTo>
                <a:lnTo>
                  <a:pt x="423" y="355"/>
                </a:lnTo>
                <a:lnTo>
                  <a:pt x="423" y="355"/>
                </a:lnTo>
                <a:lnTo>
                  <a:pt x="423" y="355"/>
                </a:lnTo>
                <a:lnTo>
                  <a:pt x="422" y="356"/>
                </a:lnTo>
                <a:lnTo>
                  <a:pt x="422" y="356"/>
                </a:lnTo>
                <a:lnTo>
                  <a:pt x="422" y="356"/>
                </a:lnTo>
                <a:lnTo>
                  <a:pt x="422" y="356"/>
                </a:lnTo>
                <a:lnTo>
                  <a:pt x="422" y="356"/>
                </a:lnTo>
                <a:lnTo>
                  <a:pt x="422" y="356"/>
                </a:lnTo>
                <a:lnTo>
                  <a:pt x="422" y="356"/>
                </a:lnTo>
                <a:lnTo>
                  <a:pt x="422" y="356"/>
                </a:lnTo>
                <a:lnTo>
                  <a:pt x="422" y="356"/>
                </a:lnTo>
                <a:lnTo>
                  <a:pt x="422" y="356"/>
                </a:lnTo>
                <a:lnTo>
                  <a:pt x="422" y="356"/>
                </a:lnTo>
                <a:lnTo>
                  <a:pt x="422" y="357"/>
                </a:lnTo>
                <a:lnTo>
                  <a:pt x="422" y="357"/>
                </a:lnTo>
                <a:lnTo>
                  <a:pt x="422" y="357"/>
                </a:lnTo>
                <a:lnTo>
                  <a:pt x="422" y="357"/>
                </a:lnTo>
                <a:lnTo>
                  <a:pt x="422" y="357"/>
                </a:lnTo>
                <a:lnTo>
                  <a:pt x="422" y="357"/>
                </a:lnTo>
                <a:lnTo>
                  <a:pt x="422" y="357"/>
                </a:lnTo>
                <a:lnTo>
                  <a:pt x="422" y="357"/>
                </a:lnTo>
                <a:lnTo>
                  <a:pt x="422" y="357"/>
                </a:lnTo>
                <a:lnTo>
                  <a:pt x="422" y="357"/>
                </a:lnTo>
                <a:lnTo>
                  <a:pt x="422" y="357"/>
                </a:lnTo>
                <a:lnTo>
                  <a:pt x="422" y="357"/>
                </a:lnTo>
                <a:lnTo>
                  <a:pt x="423" y="358"/>
                </a:lnTo>
                <a:lnTo>
                  <a:pt x="423" y="358"/>
                </a:lnTo>
                <a:lnTo>
                  <a:pt x="423" y="358"/>
                </a:lnTo>
                <a:lnTo>
                  <a:pt x="423" y="358"/>
                </a:lnTo>
                <a:lnTo>
                  <a:pt x="423" y="358"/>
                </a:lnTo>
                <a:lnTo>
                  <a:pt x="423" y="358"/>
                </a:lnTo>
                <a:lnTo>
                  <a:pt x="423" y="358"/>
                </a:lnTo>
                <a:lnTo>
                  <a:pt x="423" y="358"/>
                </a:lnTo>
                <a:lnTo>
                  <a:pt x="423" y="358"/>
                </a:lnTo>
                <a:lnTo>
                  <a:pt x="423" y="358"/>
                </a:lnTo>
                <a:lnTo>
                  <a:pt x="423" y="358"/>
                </a:lnTo>
                <a:lnTo>
                  <a:pt x="423" y="359"/>
                </a:lnTo>
                <a:lnTo>
                  <a:pt x="423" y="359"/>
                </a:lnTo>
                <a:lnTo>
                  <a:pt x="423" y="359"/>
                </a:lnTo>
                <a:lnTo>
                  <a:pt x="424" y="359"/>
                </a:lnTo>
                <a:lnTo>
                  <a:pt x="424" y="359"/>
                </a:lnTo>
                <a:lnTo>
                  <a:pt x="424" y="359"/>
                </a:lnTo>
                <a:lnTo>
                  <a:pt x="424" y="359"/>
                </a:lnTo>
                <a:lnTo>
                  <a:pt x="424" y="359"/>
                </a:lnTo>
                <a:lnTo>
                  <a:pt x="425" y="359"/>
                </a:lnTo>
                <a:lnTo>
                  <a:pt x="425" y="359"/>
                </a:lnTo>
                <a:lnTo>
                  <a:pt x="426" y="359"/>
                </a:lnTo>
                <a:lnTo>
                  <a:pt x="426" y="359"/>
                </a:lnTo>
                <a:lnTo>
                  <a:pt x="427" y="359"/>
                </a:lnTo>
                <a:lnTo>
                  <a:pt x="428" y="359"/>
                </a:lnTo>
                <a:lnTo>
                  <a:pt x="428" y="360"/>
                </a:lnTo>
                <a:lnTo>
                  <a:pt x="428" y="360"/>
                </a:lnTo>
                <a:lnTo>
                  <a:pt x="428" y="360"/>
                </a:lnTo>
                <a:lnTo>
                  <a:pt x="428" y="361"/>
                </a:lnTo>
                <a:lnTo>
                  <a:pt x="428" y="361"/>
                </a:lnTo>
                <a:lnTo>
                  <a:pt x="428" y="361"/>
                </a:lnTo>
                <a:lnTo>
                  <a:pt x="428" y="362"/>
                </a:lnTo>
                <a:lnTo>
                  <a:pt x="427" y="362"/>
                </a:lnTo>
                <a:lnTo>
                  <a:pt x="427" y="363"/>
                </a:lnTo>
                <a:lnTo>
                  <a:pt x="427" y="364"/>
                </a:lnTo>
                <a:lnTo>
                  <a:pt x="426" y="366"/>
                </a:lnTo>
                <a:lnTo>
                  <a:pt x="426" y="367"/>
                </a:lnTo>
                <a:lnTo>
                  <a:pt x="426" y="368"/>
                </a:lnTo>
                <a:lnTo>
                  <a:pt x="426" y="369"/>
                </a:lnTo>
                <a:lnTo>
                  <a:pt x="425" y="370"/>
                </a:lnTo>
                <a:lnTo>
                  <a:pt x="425" y="370"/>
                </a:lnTo>
                <a:lnTo>
                  <a:pt x="425" y="371"/>
                </a:lnTo>
                <a:lnTo>
                  <a:pt x="425" y="371"/>
                </a:lnTo>
                <a:lnTo>
                  <a:pt x="425" y="371"/>
                </a:lnTo>
                <a:lnTo>
                  <a:pt x="425" y="372"/>
                </a:lnTo>
                <a:lnTo>
                  <a:pt x="425" y="372"/>
                </a:lnTo>
                <a:lnTo>
                  <a:pt x="425" y="373"/>
                </a:lnTo>
                <a:lnTo>
                  <a:pt x="425" y="373"/>
                </a:lnTo>
                <a:lnTo>
                  <a:pt x="425" y="375"/>
                </a:lnTo>
                <a:lnTo>
                  <a:pt x="426" y="375"/>
                </a:lnTo>
                <a:lnTo>
                  <a:pt x="426" y="376"/>
                </a:lnTo>
                <a:lnTo>
                  <a:pt x="426" y="376"/>
                </a:lnTo>
                <a:lnTo>
                  <a:pt x="427" y="376"/>
                </a:lnTo>
                <a:lnTo>
                  <a:pt x="428" y="376"/>
                </a:lnTo>
                <a:lnTo>
                  <a:pt x="429" y="376"/>
                </a:lnTo>
                <a:lnTo>
                  <a:pt x="429" y="376"/>
                </a:lnTo>
                <a:lnTo>
                  <a:pt x="430" y="376"/>
                </a:lnTo>
                <a:lnTo>
                  <a:pt x="430" y="377"/>
                </a:lnTo>
                <a:lnTo>
                  <a:pt x="431" y="377"/>
                </a:lnTo>
                <a:lnTo>
                  <a:pt x="431" y="377"/>
                </a:lnTo>
                <a:lnTo>
                  <a:pt x="432" y="377"/>
                </a:lnTo>
                <a:lnTo>
                  <a:pt x="432" y="376"/>
                </a:lnTo>
                <a:lnTo>
                  <a:pt x="432" y="375"/>
                </a:lnTo>
                <a:lnTo>
                  <a:pt x="432" y="375"/>
                </a:lnTo>
                <a:lnTo>
                  <a:pt x="432" y="375"/>
                </a:lnTo>
                <a:lnTo>
                  <a:pt x="433" y="375"/>
                </a:lnTo>
                <a:lnTo>
                  <a:pt x="433" y="375"/>
                </a:lnTo>
                <a:lnTo>
                  <a:pt x="433" y="375"/>
                </a:lnTo>
                <a:lnTo>
                  <a:pt x="433" y="375"/>
                </a:lnTo>
                <a:lnTo>
                  <a:pt x="434" y="376"/>
                </a:lnTo>
                <a:lnTo>
                  <a:pt x="434" y="376"/>
                </a:lnTo>
                <a:lnTo>
                  <a:pt x="434" y="378"/>
                </a:lnTo>
                <a:lnTo>
                  <a:pt x="434" y="379"/>
                </a:lnTo>
                <a:lnTo>
                  <a:pt x="434" y="380"/>
                </a:lnTo>
                <a:lnTo>
                  <a:pt x="434" y="381"/>
                </a:lnTo>
                <a:lnTo>
                  <a:pt x="435" y="382"/>
                </a:lnTo>
                <a:lnTo>
                  <a:pt x="435" y="384"/>
                </a:lnTo>
                <a:lnTo>
                  <a:pt x="435" y="385"/>
                </a:lnTo>
                <a:lnTo>
                  <a:pt x="435" y="386"/>
                </a:lnTo>
                <a:lnTo>
                  <a:pt x="435" y="387"/>
                </a:lnTo>
                <a:lnTo>
                  <a:pt x="436" y="388"/>
                </a:lnTo>
                <a:lnTo>
                  <a:pt x="436" y="388"/>
                </a:lnTo>
                <a:lnTo>
                  <a:pt x="436" y="389"/>
                </a:lnTo>
                <a:lnTo>
                  <a:pt x="436" y="389"/>
                </a:lnTo>
                <a:lnTo>
                  <a:pt x="436" y="390"/>
                </a:lnTo>
                <a:lnTo>
                  <a:pt x="435" y="392"/>
                </a:lnTo>
                <a:lnTo>
                  <a:pt x="435" y="392"/>
                </a:lnTo>
                <a:lnTo>
                  <a:pt x="435" y="392"/>
                </a:lnTo>
                <a:lnTo>
                  <a:pt x="435" y="392"/>
                </a:lnTo>
                <a:lnTo>
                  <a:pt x="435" y="392"/>
                </a:lnTo>
                <a:lnTo>
                  <a:pt x="435" y="392"/>
                </a:lnTo>
                <a:lnTo>
                  <a:pt x="435" y="392"/>
                </a:lnTo>
                <a:lnTo>
                  <a:pt x="435" y="392"/>
                </a:lnTo>
                <a:lnTo>
                  <a:pt x="435" y="392"/>
                </a:lnTo>
                <a:lnTo>
                  <a:pt x="435" y="392"/>
                </a:lnTo>
                <a:lnTo>
                  <a:pt x="435" y="392"/>
                </a:lnTo>
                <a:lnTo>
                  <a:pt x="435" y="392"/>
                </a:lnTo>
                <a:lnTo>
                  <a:pt x="435" y="392"/>
                </a:lnTo>
                <a:lnTo>
                  <a:pt x="435" y="392"/>
                </a:lnTo>
                <a:lnTo>
                  <a:pt x="434" y="393"/>
                </a:lnTo>
                <a:lnTo>
                  <a:pt x="434" y="394"/>
                </a:lnTo>
                <a:lnTo>
                  <a:pt x="434" y="394"/>
                </a:lnTo>
                <a:lnTo>
                  <a:pt x="435" y="395"/>
                </a:lnTo>
                <a:lnTo>
                  <a:pt x="435" y="395"/>
                </a:lnTo>
                <a:lnTo>
                  <a:pt x="435" y="395"/>
                </a:lnTo>
                <a:lnTo>
                  <a:pt x="435" y="396"/>
                </a:lnTo>
                <a:lnTo>
                  <a:pt x="434" y="397"/>
                </a:lnTo>
                <a:lnTo>
                  <a:pt x="434" y="397"/>
                </a:lnTo>
                <a:lnTo>
                  <a:pt x="434" y="397"/>
                </a:lnTo>
                <a:lnTo>
                  <a:pt x="434" y="397"/>
                </a:lnTo>
                <a:lnTo>
                  <a:pt x="434" y="397"/>
                </a:lnTo>
                <a:lnTo>
                  <a:pt x="434" y="397"/>
                </a:lnTo>
                <a:lnTo>
                  <a:pt x="434" y="397"/>
                </a:lnTo>
                <a:lnTo>
                  <a:pt x="434" y="397"/>
                </a:lnTo>
                <a:lnTo>
                  <a:pt x="434" y="398"/>
                </a:lnTo>
                <a:lnTo>
                  <a:pt x="433" y="398"/>
                </a:lnTo>
                <a:lnTo>
                  <a:pt x="433" y="398"/>
                </a:lnTo>
                <a:lnTo>
                  <a:pt x="433" y="398"/>
                </a:lnTo>
                <a:lnTo>
                  <a:pt x="433" y="398"/>
                </a:lnTo>
                <a:lnTo>
                  <a:pt x="433" y="400"/>
                </a:lnTo>
                <a:lnTo>
                  <a:pt x="432" y="401"/>
                </a:lnTo>
                <a:lnTo>
                  <a:pt x="432" y="401"/>
                </a:lnTo>
                <a:lnTo>
                  <a:pt x="432" y="401"/>
                </a:lnTo>
                <a:lnTo>
                  <a:pt x="432" y="402"/>
                </a:lnTo>
                <a:lnTo>
                  <a:pt x="432" y="402"/>
                </a:lnTo>
                <a:lnTo>
                  <a:pt x="432" y="402"/>
                </a:lnTo>
                <a:lnTo>
                  <a:pt x="431" y="402"/>
                </a:lnTo>
                <a:lnTo>
                  <a:pt x="431" y="402"/>
                </a:lnTo>
                <a:lnTo>
                  <a:pt x="431" y="403"/>
                </a:lnTo>
                <a:lnTo>
                  <a:pt x="431" y="403"/>
                </a:lnTo>
                <a:lnTo>
                  <a:pt x="431" y="403"/>
                </a:lnTo>
                <a:lnTo>
                  <a:pt x="431" y="404"/>
                </a:lnTo>
                <a:lnTo>
                  <a:pt x="431" y="404"/>
                </a:lnTo>
                <a:lnTo>
                  <a:pt x="430" y="404"/>
                </a:lnTo>
                <a:lnTo>
                  <a:pt x="430" y="404"/>
                </a:lnTo>
                <a:lnTo>
                  <a:pt x="430" y="405"/>
                </a:lnTo>
                <a:lnTo>
                  <a:pt x="430" y="405"/>
                </a:lnTo>
                <a:lnTo>
                  <a:pt x="430" y="405"/>
                </a:lnTo>
                <a:lnTo>
                  <a:pt x="429" y="405"/>
                </a:lnTo>
                <a:lnTo>
                  <a:pt x="429" y="406"/>
                </a:lnTo>
                <a:lnTo>
                  <a:pt x="429" y="407"/>
                </a:lnTo>
                <a:lnTo>
                  <a:pt x="429" y="407"/>
                </a:lnTo>
                <a:lnTo>
                  <a:pt x="429" y="408"/>
                </a:lnTo>
                <a:lnTo>
                  <a:pt x="428" y="409"/>
                </a:lnTo>
                <a:lnTo>
                  <a:pt x="428" y="409"/>
                </a:lnTo>
                <a:lnTo>
                  <a:pt x="428" y="409"/>
                </a:lnTo>
                <a:lnTo>
                  <a:pt x="427" y="410"/>
                </a:lnTo>
                <a:lnTo>
                  <a:pt x="427" y="410"/>
                </a:lnTo>
                <a:lnTo>
                  <a:pt x="427" y="410"/>
                </a:lnTo>
                <a:lnTo>
                  <a:pt x="427" y="411"/>
                </a:lnTo>
                <a:lnTo>
                  <a:pt x="427" y="411"/>
                </a:lnTo>
                <a:lnTo>
                  <a:pt x="426" y="411"/>
                </a:lnTo>
                <a:lnTo>
                  <a:pt x="426" y="411"/>
                </a:lnTo>
                <a:lnTo>
                  <a:pt x="426" y="411"/>
                </a:lnTo>
                <a:lnTo>
                  <a:pt x="424" y="412"/>
                </a:lnTo>
                <a:lnTo>
                  <a:pt x="424" y="412"/>
                </a:lnTo>
                <a:lnTo>
                  <a:pt x="424" y="413"/>
                </a:lnTo>
                <a:lnTo>
                  <a:pt x="423" y="413"/>
                </a:lnTo>
                <a:lnTo>
                  <a:pt x="423" y="413"/>
                </a:lnTo>
                <a:lnTo>
                  <a:pt x="422" y="413"/>
                </a:lnTo>
                <a:lnTo>
                  <a:pt x="422" y="414"/>
                </a:lnTo>
                <a:lnTo>
                  <a:pt x="422" y="414"/>
                </a:lnTo>
                <a:lnTo>
                  <a:pt x="421" y="414"/>
                </a:lnTo>
                <a:lnTo>
                  <a:pt x="421" y="414"/>
                </a:lnTo>
                <a:lnTo>
                  <a:pt x="421" y="414"/>
                </a:lnTo>
                <a:lnTo>
                  <a:pt x="420" y="414"/>
                </a:lnTo>
                <a:lnTo>
                  <a:pt x="420" y="415"/>
                </a:lnTo>
                <a:lnTo>
                  <a:pt x="420" y="415"/>
                </a:lnTo>
                <a:lnTo>
                  <a:pt x="420" y="415"/>
                </a:lnTo>
                <a:lnTo>
                  <a:pt x="420" y="415"/>
                </a:lnTo>
                <a:lnTo>
                  <a:pt x="420" y="416"/>
                </a:lnTo>
                <a:lnTo>
                  <a:pt x="420" y="417"/>
                </a:lnTo>
                <a:lnTo>
                  <a:pt x="421" y="418"/>
                </a:lnTo>
                <a:lnTo>
                  <a:pt x="421" y="419"/>
                </a:lnTo>
                <a:lnTo>
                  <a:pt x="421" y="420"/>
                </a:lnTo>
                <a:lnTo>
                  <a:pt x="421" y="421"/>
                </a:lnTo>
                <a:lnTo>
                  <a:pt x="421" y="422"/>
                </a:lnTo>
                <a:lnTo>
                  <a:pt x="421" y="422"/>
                </a:lnTo>
                <a:lnTo>
                  <a:pt x="421" y="423"/>
                </a:lnTo>
                <a:lnTo>
                  <a:pt x="421" y="423"/>
                </a:lnTo>
                <a:lnTo>
                  <a:pt x="421" y="423"/>
                </a:lnTo>
                <a:lnTo>
                  <a:pt x="421" y="423"/>
                </a:lnTo>
                <a:lnTo>
                  <a:pt x="421" y="423"/>
                </a:lnTo>
                <a:lnTo>
                  <a:pt x="420" y="423"/>
                </a:lnTo>
                <a:lnTo>
                  <a:pt x="420" y="423"/>
                </a:lnTo>
                <a:lnTo>
                  <a:pt x="419" y="424"/>
                </a:lnTo>
                <a:lnTo>
                  <a:pt x="419" y="424"/>
                </a:lnTo>
                <a:lnTo>
                  <a:pt x="417" y="424"/>
                </a:lnTo>
                <a:lnTo>
                  <a:pt x="416" y="424"/>
                </a:lnTo>
                <a:lnTo>
                  <a:pt x="416" y="425"/>
                </a:lnTo>
                <a:lnTo>
                  <a:pt x="416" y="425"/>
                </a:lnTo>
                <a:lnTo>
                  <a:pt x="415" y="425"/>
                </a:lnTo>
                <a:lnTo>
                  <a:pt x="415" y="425"/>
                </a:lnTo>
                <a:lnTo>
                  <a:pt x="415" y="426"/>
                </a:lnTo>
                <a:lnTo>
                  <a:pt x="415" y="426"/>
                </a:lnTo>
                <a:lnTo>
                  <a:pt x="415" y="426"/>
                </a:lnTo>
                <a:lnTo>
                  <a:pt x="415" y="426"/>
                </a:lnTo>
                <a:lnTo>
                  <a:pt x="415" y="427"/>
                </a:lnTo>
                <a:lnTo>
                  <a:pt x="415" y="429"/>
                </a:lnTo>
                <a:lnTo>
                  <a:pt x="414" y="430"/>
                </a:lnTo>
                <a:lnTo>
                  <a:pt x="413" y="432"/>
                </a:lnTo>
                <a:lnTo>
                  <a:pt x="413" y="432"/>
                </a:lnTo>
                <a:lnTo>
                  <a:pt x="413" y="432"/>
                </a:lnTo>
                <a:lnTo>
                  <a:pt x="413" y="432"/>
                </a:lnTo>
                <a:lnTo>
                  <a:pt x="413" y="433"/>
                </a:lnTo>
                <a:lnTo>
                  <a:pt x="413" y="434"/>
                </a:lnTo>
                <a:lnTo>
                  <a:pt x="413" y="435"/>
                </a:lnTo>
                <a:lnTo>
                  <a:pt x="413" y="435"/>
                </a:lnTo>
                <a:lnTo>
                  <a:pt x="413" y="435"/>
                </a:lnTo>
                <a:lnTo>
                  <a:pt x="413" y="436"/>
                </a:lnTo>
                <a:lnTo>
                  <a:pt x="414" y="436"/>
                </a:lnTo>
                <a:lnTo>
                  <a:pt x="414" y="437"/>
                </a:lnTo>
                <a:lnTo>
                  <a:pt x="414" y="437"/>
                </a:lnTo>
                <a:lnTo>
                  <a:pt x="415" y="437"/>
                </a:lnTo>
                <a:lnTo>
                  <a:pt x="415" y="437"/>
                </a:lnTo>
                <a:lnTo>
                  <a:pt x="415" y="437"/>
                </a:lnTo>
                <a:lnTo>
                  <a:pt x="415" y="437"/>
                </a:lnTo>
                <a:lnTo>
                  <a:pt x="415" y="438"/>
                </a:lnTo>
                <a:lnTo>
                  <a:pt x="416" y="439"/>
                </a:lnTo>
                <a:lnTo>
                  <a:pt x="416" y="439"/>
                </a:lnTo>
                <a:lnTo>
                  <a:pt x="416" y="440"/>
                </a:lnTo>
                <a:lnTo>
                  <a:pt x="415" y="440"/>
                </a:lnTo>
                <a:lnTo>
                  <a:pt x="415" y="440"/>
                </a:lnTo>
                <a:lnTo>
                  <a:pt x="414" y="441"/>
                </a:lnTo>
                <a:lnTo>
                  <a:pt x="414" y="441"/>
                </a:lnTo>
                <a:lnTo>
                  <a:pt x="413" y="441"/>
                </a:lnTo>
                <a:lnTo>
                  <a:pt x="413" y="441"/>
                </a:lnTo>
                <a:lnTo>
                  <a:pt x="412" y="441"/>
                </a:lnTo>
                <a:lnTo>
                  <a:pt x="411" y="441"/>
                </a:lnTo>
                <a:lnTo>
                  <a:pt x="410" y="442"/>
                </a:lnTo>
                <a:lnTo>
                  <a:pt x="409" y="443"/>
                </a:lnTo>
                <a:lnTo>
                  <a:pt x="409" y="443"/>
                </a:lnTo>
                <a:lnTo>
                  <a:pt x="409" y="443"/>
                </a:lnTo>
                <a:lnTo>
                  <a:pt x="408" y="443"/>
                </a:lnTo>
                <a:lnTo>
                  <a:pt x="408" y="444"/>
                </a:lnTo>
                <a:lnTo>
                  <a:pt x="407" y="444"/>
                </a:lnTo>
                <a:lnTo>
                  <a:pt x="407" y="444"/>
                </a:lnTo>
                <a:lnTo>
                  <a:pt x="407" y="444"/>
                </a:lnTo>
                <a:lnTo>
                  <a:pt x="406" y="444"/>
                </a:lnTo>
                <a:lnTo>
                  <a:pt x="406" y="444"/>
                </a:lnTo>
                <a:lnTo>
                  <a:pt x="406" y="444"/>
                </a:lnTo>
                <a:lnTo>
                  <a:pt x="405" y="444"/>
                </a:lnTo>
                <a:lnTo>
                  <a:pt x="405" y="444"/>
                </a:lnTo>
                <a:lnTo>
                  <a:pt x="404" y="443"/>
                </a:lnTo>
                <a:lnTo>
                  <a:pt x="403" y="443"/>
                </a:lnTo>
                <a:lnTo>
                  <a:pt x="402" y="444"/>
                </a:lnTo>
                <a:lnTo>
                  <a:pt x="401" y="444"/>
                </a:lnTo>
                <a:lnTo>
                  <a:pt x="401" y="444"/>
                </a:lnTo>
                <a:lnTo>
                  <a:pt x="400" y="445"/>
                </a:lnTo>
                <a:lnTo>
                  <a:pt x="400" y="445"/>
                </a:lnTo>
                <a:lnTo>
                  <a:pt x="399" y="445"/>
                </a:lnTo>
                <a:lnTo>
                  <a:pt x="398" y="444"/>
                </a:lnTo>
                <a:lnTo>
                  <a:pt x="398" y="444"/>
                </a:lnTo>
                <a:lnTo>
                  <a:pt x="397" y="444"/>
                </a:lnTo>
                <a:lnTo>
                  <a:pt x="397" y="444"/>
                </a:lnTo>
                <a:lnTo>
                  <a:pt x="397" y="444"/>
                </a:lnTo>
                <a:lnTo>
                  <a:pt x="396" y="443"/>
                </a:lnTo>
                <a:lnTo>
                  <a:pt x="396" y="444"/>
                </a:lnTo>
                <a:lnTo>
                  <a:pt x="395" y="444"/>
                </a:lnTo>
                <a:lnTo>
                  <a:pt x="395" y="444"/>
                </a:lnTo>
                <a:lnTo>
                  <a:pt x="394" y="444"/>
                </a:lnTo>
                <a:lnTo>
                  <a:pt x="393" y="444"/>
                </a:lnTo>
                <a:lnTo>
                  <a:pt x="392" y="444"/>
                </a:lnTo>
                <a:lnTo>
                  <a:pt x="391" y="444"/>
                </a:lnTo>
                <a:lnTo>
                  <a:pt x="391" y="444"/>
                </a:lnTo>
                <a:lnTo>
                  <a:pt x="390" y="444"/>
                </a:lnTo>
                <a:lnTo>
                  <a:pt x="390" y="444"/>
                </a:lnTo>
                <a:lnTo>
                  <a:pt x="389" y="444"/>
                </a:lnTo>
                <a:lnTo>
                  <a:pt x="389" y="444"/>
                </a:lnTo>
                <a:lnTo>
                  <a:pt x="389" y="444"/>
                </a:lnTo>
                <a:lnTo>
                  <a:pt x="388" y="444"/>
                </a:lnTo>
                <a:lnTo>
                  <a:pt x="388" y="444"/>
                </a:lnTo>
                <a:lnTo>
                  <a:pt x="388" y="444"/>
                </a:lnTo>
                <a:lnTo>
                  <a:pt x="387" y="444"/>
                </a:lnTo>
                <a:lnTo>
                  <a:pt x="387" y="444"/>
                </a:lnTo>
                <a:lnTo>
                  <a:pt x="387" y="444"/>
                </a:lnTo>
                <a:lnTo>
                  <a:pt x="387" y="444"/>
                </a:lnTo>
                <a:lnTo>
                  <a:pt x="386" y="444"/>
                </a:lnTo>
                <a:lnTo>
                  <a:pt x="386" y="444"/>
                </a:lnTo>
                <a:lnTo>
                  <a:pt x="386" y="444"/>
                </a:lnTo>
                <a:lnTo>
                  <a:pt x="386" y="444"/>
                </a:lnTo>
                <a:lnTo>
                  <a:pt x="386" y="444"/>
                </a:lnTo>
                <a:lnTo>
                  <a:pt x="385" y="443"/>
                </a:lnTo>
                <a:lnTo>
                  <a:pt x="385" y="443"/>
                </a:lnTo>
                <a:lnTo>
                  <a:pt x="385" y="443"/>
                </a:lnTo>
                <a:lnTo>
                  <a:pt x="385" y="443"/>
                </a:lnTo>
                <a:lnTo>
                  <a:pt x="385" y="443"/>
                </a:lnTo>
                <a:lnTo>
                  <a:pt x="385" y="443"/>
                </a:lnTo>
                <a:lnTo>
                  <a:pt x="384" y="444"/>
                </a:lnTo>
                <a:lnTo>
                  <a:pt x="384" y="444"/>
                </a:lnTo>
                <a:lnTo>
                  <a:pt x="384" y="444"/>
                </a:lnTo>
                <a:lnTo>
                  <a:pt x="384" y="445"/>
                </a:lnTo>
                <a:lnTo>
                  <a:pt x="384" y="445"/>
                </a:lnTo>
                <a:lnTo>
                  <a:pt x="384" y="445"/>
                </a:lnTo>
                <a:lnTo>
                  <a:pt x="384" y="445"/>
                </a:lnTo>
                <a:lnTo>
                  <a:pt x="384" y="445"/>
                </a:lnTo>
                <a:lnTo>
                  <a:pt x="383" y="445"/>
                </a:lnTo>
                <a:lnTo>
                  <a:pt x="383" y="445"/>
                </a:lnTo>
                <a:lnTo>
                  <a:pt x="383" y="446"/>
                </a:lnTo>
                <a:lnTo>
                  <a:pt x="383" y="446"/>
                </a:lnTo>
                <a:lnTo>
                  <a:pt x="383" y="446"/>
                </a:lnTo>
                <a:lnTo>
                  <a:pt x="382" y="446"/>
                </a:lnTo>
                <a:lnTo>
                  <a:pt x="382" y="446"/>
                </a:lnTo>
                <a:lnTo>
                  <a:pt x="382" y="446"/>
                </a:lnTo>
                <a:lnTo>
                  <a:pt x="382" y="446"/>
                </a:lnTo>
                <a:lnTo>
                  <a:pt x="381" y="446"/>
                </a:lnTo>
                <a:lnTo>
                  <a:pt x="381" y="446"/>
                </a:lnTo>
                <a:lnTo>
                  <a:pt x="381" y="446"/>
                </a:lnTo>
                <a:lnTo>
                  <a:pt x="381" y="446"/>
                </a:lnTo>
                <a:lnTo>
                  <a:pt x="380" y="446"/>
                </a:lnTo>
                <a:lnTo>
                  <a:pt x="380" y="445"/>
                </a:lnTo>
                <a:lnTo>
                  <a:pt x="380" y="445"/>
                </a:lnTo>
                <a:lnTo>
                  <a:pt x="380" y="445"/>
                </a:lnTo>
                <a:lnTo>
                  <a:pt x="380" y="444"/>
                </a:lnTo>
                <a:lnTo>
                  <a:pt x="380" y="444"/>
                </a:lnTo>
                <a:lnTo>
                  <a:pt x="380" y="444"/>
                </a:lnTo>
                <a:lnTo>
                  <a:pt x="379" y="443"/>
                </a:lnTo>
                <a:lnTo>
                  <a:pt x="379" y="443"/>
                </a:lnTo>
                <a:lnTo>
                  <a:pt x="379" y="442"/>
                </a:lnTo>
                <a:lnTo>
                  <a:pt x="379" y="442"/>
                </a:lnTo>
                <a:lnTo>
                  <a:pt x="379" y="442"/>
                </a:lnTo>
                <a:lnTo>
                  <a:pt x="378" y="441"/>
                </a:lnTo>
                <a:lnTo>
                  <a:pt x="378" y="441"/>
                </a:lnTo>
                <a:lnTo>
                  <a:pt x="378" y="441"/>
                </a:lnTo>
                <a:lnTo>
                  <a:pt x="378" y="441"/>
                </a:lnTo>
                <a:lnTo>
                  <a:pt x="377" y="440"/>
                </a:lnTo>
                <a:lnTo>
                  <a:pt x="377" y="440"/>
                </a:lnTo>
                <a:lnTo>
                  <a:pt x="377" y="440"/>
                </a:lnTo>
                <a:lnTo>
                  <a:pt x="377" y="440"/>
                </a:lnTo>
                <a:lnTo>
                  <a:pt x="377" y="440"/>
                </a:lnTo>
                <a:lnTo>
                  <a:pt x="377" y="441"/>
                </a:lnTo>
                <a:lnTo>
                  <a:pt x="376" y="441"/>
                </a:lnTo>
                <a:lnTo>
                  <a:pt x="375" y="441"/>
                </a:lnTo>
                <a:lnTo>
                  <a:pt x="374" y="440"/>
                </a:lnTo>
                <a:lnTo>
                  <a:pt x="374" y="440"/>
                </a:lnTo>
                <a:lnTo>
                  <a:pt x="374" y="440"/>
                </a:lnTo>
                <a:lnTo>
                  <a:pt x="373" y="440"/>
                </a:lnTo>
                <a:lnTo>
                  <a:pt x="373" y="440"/>
                </a:lnTo>
                <a:lnTo>
                  <a:pt x="373" y="440"/>
                </a:lnTo>
                <a:lnTo>
                  <a:pt x="373" y="440"/>
                </a:lnTo>
                <a:lnTo>
                  <a:pt x="373" y="440"/>
                </a:lnTo>
                <a:lnTo>
                  <a:pt x="372" y="440"/>
                </a:lnTo>
                <a:lnTo>
                  <a:pt x="372" y="440"/>
                </a:lnTo>
                <a:lnTo>
                  <a:pt x="372" y="440"/>
                </a:lnTo>
                <a:lnTo>
                  <a:pt x="371" y="440"/>
                </a:lnTo>
                <a:lnTo>
                  <a:pt x="371" y="440"/>
                </a:lnTo>
                <a:lnTo>
                  <a:pt x="371" y="440"/>
                </a:lnTo>
                <a:lnTo>
                  <a:pt x="371" y="441"/>
                </a:lnTo>
                <a:lnTo>
                  <a:pt x="370" y="441"/>
                </a:lnTo>
                <a:lnTo>
                  <a:pt x="370" y="441"/>
                </a:lnTo>
                <a:lnTo>
                  <a:pt x="370" y="442"/>
                </a:lnTo>
                <a:lnTo>
                  <a:pt x="369" y="442"/>
                </a:lnTo>
                <a:lnTo>
                  <a:pt x="369" y="442"/>
                </a:lnTo>
                <a:lnTo>
                  <a:pt x="369" y="442"/>
                </a:lnTo>
                <a:lnTo>
                  <a:pt x="369" y="442"/>
                </a:lnTo>
                <a:lnTo>
                  <a:pt x="368" y="442"/>
                </a:lnTo>
                <a:lnTo>
                  <a:pt x="368" y="442"/>
                </a:lnTo>
                <a:lnTo>
                  <a:pt x="368" y="442"/>
                </a:lnTo>
                <a:lnTo>
                  <a:pt x="368" y="442"/>
                </a:lnTo>
                <a:lnTo>
                  <a:pt x="368" y="442"/>
                </a:lnTo>
                <a:lnTo>
                  <a:pt x="367" y="442"/>
                </a:lnTo>
                <a:lnTo>
                  <a:pt x="367" y="442"/>
                </a:lnTo>
                <a:lnTo>
                  <a:pt x="367" y="442"/>
                </a:lnTo>
                <a:lnTo>
                  <a:pt x="366" y="442"/>
                </a:lnTo>
                <a:lnTo>
                  <a:pt x="366" y="442"/>
                </a:lnTo>
                <a:lnTo>
                  <a:pt x="366" y="442"/>
                </a:lnTo>
                <a:lnTo>
                  <a:pt x="366" y="442"/>
                </a:lnTo>
                <a:lnTo>
                  <a:pt x="365" y="442"/>
                </a:lnTo>
                <a:lnTo>
                  <a:pt x="365" y="442"/>
                </a:lnTo>
                <a:lnTo>
                  <a:pt x="365" y="442"/>
                </a:lnTo>
                <a:lnTo>
                  <a:pt x="364" y="442"/>
                </a:lnTo>
                <a:lnTo>
                  <a:pt x="364" y="442"/>
                </a:lnTo>
                <a:lnTo>
                  <a:pt x="363" y="442"/>
                </a:lnTo>
                <a:lnTo>
                  <a:pt x="363" y="441"/>
                </a:lnTo>
                <a:lnTo>
                  <a:pt x="363" y="441"/>
                </a:lnTo>
                <a:lnTo>
                  <a:pt x="363" y="441"/>
                </a:lnTo>
                <a:lnTo>
                  <a:pt x="363" y="440"/>
                </a:lnTo>
                <a:lnTo>
                  <a:pt x="363" y="440"/>
                </a:lnTo>
                <a:lnTo>
                  <a:pt x="363" y="439"/>
                </a:lnTo>
                <a:lnTo>
                  <a:pt x="362" y="439"/>
                </a:lnTo>
                <a:lnTo>
                  <a:pt x="362" y="439"/>
                </a:lnTo>
                <a:lnTo>
                  <a:pt x="362" y="439"/>
                </a:lnTo>
                <a:lnTo>
                  <a:pt x="362" y="439"/>
                </a:lnTo>
                <a:lnTo>
                  <a:pt x="361" y="439"/>
                </a:lnTo>
                <a:lnTo>
                  <a:pt x="361" y="439"/>
                </a:lnTo>
                <a:lnTo>
                  <a:pt x="361" y="440"/>
                </a:lnTo>
                <a:lnTo>
                  <a:pt x="360" y="440"/>
                </a:lnTo>
                <a:lnTo>
                  <a:pt x="360" y="441"/>
                </a:lnTo>
                <a:lnTo>
                  <a:pt x="360" y="442"/>
                </a:lnTo>
                <a:lnTo>
                  <a:pt x="359" y="442"/>
                </a:lnTo>
                <a:lnTo>
                  <a:pt x="359" y="442"/>
                </a:lnTo>
                <a:lnTo>
                  <a:pt x="359" y="443"/>
                </a:lnTo>
                <a:lnTo>
                  <a:pt x="358" y="444"/>
                </a:lnTo>
                <a:lnTo>
                  <a:pt x="358" y="444"/>
                </a:lnTo>
                <a:lnTo>
                  <a:pt x="358" y="444"/>
                </a:lnTo>
                <a:lnTo>
                  <a:pt x="357" y="445"/>
                </a:lnTo>
                <a:lnTo>
                  <a:pt x="357" y="445"/>
                </a:lnTo>
                <a:lnTo>
                  <a:pt x="356" y="446"/>
                </a:lnTo>
                <a:lnTo>
                  <a:pt x="356" y="447"/>
                </a:lnTo>
                <a:lnTo>
                  <a:pt x="356" y="448"/>
                </a:lnTo>
                <a:lnTo>
                  <a:pt x="355" y="448"/>
                </a:lnTo>
                <a:lnTo>
                  <a:pt x="353" y="448"/>
                </a:lnTo>
                <a:lnTo>
                  <a:pt x="353" y="449"/>
                </a:lnTo>
                <a:lnTo>
                  <a:pt x="352" y="449"/>
                </a:lnTo>
                <a:lnTo>
                  <a:pt x="352" y="449"/>
                </a:lnTo>
                <a:lnTo>
                  <a:pt x="352" y="450"/>
                </a:lnTo>
                <a:lnTo>
                  <a:pt x="351" y="450"/>
                </a:lnTo>
                <a:lnTo>
                  <a:pt x="351" y="451"/>
                </a:lnTo>
                <a:lnTo>
                  <a:pt x="351" y="451"/>
                </a:lnTo>
                <a:lnTo>
                  <a:pt x="351" y="452"/>
                </a:lnTo>
                <a:lnTo>
                  <a:pt x="351" y="452"/>
                </a:lnTo>
                <a:lnTo>
                  <a:pt x="350" y="452"/>
                </a:lnTo>
                <a:lnTo>
                  <a:pt x="350" y="452"/>
                </a:lnTo>
                <a:lnTo>
                  <a:pt x="349" y="452"/>
                </a:lnTo>
                <a:lnTo>
                  <a:pt x="349" y="452"/>
                </a:lnTo>
                <a:lnTo>
                  <a:pt x="348" y="452"/>
                </a:lnTo>
                <a:lnTo>
                  <a:pt x="348" y="452"/>
                </a:lnTo>
                <a:lnTo>
                  <a:pt x="348" y="452"/>
                </a:lnTo>
                <a:lnTo>
                  <a:pt x="348" y="452"/>
                </a:lnTo>
                <a:lnTo>
                  <a:pt x="347" y="453"/>
                </a:lnTo>
                <a:lnTo>
                  <a:pt x="347" y="453"/>
                </a:lnTo>
                <a:lnTo>
                  <a:pt x="346" y="454"/>
                </a:lnTo>
                <a:lnTo>
                  <a:pt x="346" y="454"/>
                </a:lnTo>
                <a:lnTo>
                  <a:pt x="346" y="454"/>
                </a:lnTo>
                <a:lnTo>
                  <a:pt x="345" y="454"/>
                </a:lnTo>
                <a:lnTo>
                  <a:pt x="345" y="454"/>
                </a:lnTo>
                <a:lnTo>
                  <a:pt x="345" y="454"/>
                </a:lnTo>
                <a:lnTo>
                  <a:pt x="344" y="454"/>
                </a:lnTo>
                <a:lnTo>
                  <a:pt x="344" y="454"/>
                </a:lnTo>
                <a:lnTo>
                  <a:pt x="344" y="453"/>
                </a:lnTo>
                <a:lnTo>
                  <a:pt x="344" y="453"/>
                </a:lnTo>
                <a:lnTo>
                  <a:pt x="343" y="453"/>
                </a:lnTo>
                <a:lnTo>
                  <a:pt x="343" y="452"/>
                </a:lnTo>
                <a:lnTo>
                  <a:pt x="343" y="452"/>
                </a:lnTo>
                <a:lnTo>
                  <a:pt x="342" y="452"/>
                </a:lnTo>
                <a:lnTo>
                  <a:pt x="341" y="452"/>
                </a:lnTo>
                <a:lnTo>
                  <a:pt x="341" y="452"/>
                </a:lnTo>
                <a:lnTo>
                  <a:pt x="341" y="451"/>
                </a:lnTo>
                <a:lnTo>
                  <a:pt x="340" y="451"/>
                </a:lnTo>
                <a:lnTo>
                  <a:pt x="340" y="451"/>
                </a:lnTo>
                <a:lnTo>
                  <a:pt x="339" y="451"/>
                </a:lnTo>
                <a:lnTo>
                  <a:pt x="339" y="451"/>
                </a:lnTo>
                <a:lnTo>
                  <a:pt x="339" y="451"/>
                </a:lnTo>
                <a:lnTo>
                  <a:pt x="338" y="451"/>
                </a:lnTo>
                <a:lnTo>
                  <a:pt x="338" y="451"/>
                </a:lnTo>
                <a:lnTo>
                  <a:pt x="337" y="451"/>
                </a:lnTo>
                <a:lnTo>
                  <a:pt x="337" y="451"/>
                </a:lnTo>
                <a:lnTo>
                  <a:pt x="337" y="451"/>
                </a:lnTo>
                <a:lnTo>
                  <a:pt x="337" y="452"/>
                </a:lnTo>
                <a:lnTo>
                  <a:pt x="336" y="452"/>
                </a:lnTo>
                <a:lnTo>
                  <a:pt x="336" y="452"/>
                </a:lnTo>
                <a:lnTo>
                  <a:pt x="336" y="452"/>
                </a:lnTo>
                <a:lnTo>
                  <a:pt x="336" y="452"/>
                </a:lnTo>
                <a:lnTo>
                  <a:pt x="335" y="452"/>
                </a:lnTo>
                <a:lnTo>
                  <a:pt x="335" y="452"/>
                </a:lnTo>
                <a:lnTo>
                  <a:pt x="335" y="452"/>
                </a:lnTo>
                <a:lnTo>
                  <a:pt x="334" y="452"/>
                </a:lnTo>
                <a:lnTo>
                  <a:pt x="334" y="452"/>
                </a:lnTo>
                <a:lnTo>
                  <a:pt x="334" y="452"/>
                </a:lnTo>
                <a:lnTo>
                  <a:pt x="334" y="452"/>
                </a:lnTo>
                <a:lnTo>
                  <a:pt x="333" y="452"/>
                </a:lnTo>
                <a:lnTo>
                  <a:pt x="333" y="452"/>
                </a:lnTo>
                <a:lnTo>
                  <a:pt x="332" y="452"/>
                </a:lnTo>
                <a:lnTo>
                  <a:pt x="332" y="452"/>
                </a:lnTo>
                <a:lnTo>
                  <a:pt x="331" y="452"/>
                </a:lnTo>
                <a:lnTo>
                  <a:pt x="331" y="452"/>
                </a:lnTo>
                <a:lnTo>
                  <a:pt x="331" y="452"/>
                </a:lnTo>
                <a:lnTo>
                  <a:pt x="330" y="452"/>
                </a:lnTo>
                <a:lnTo>
                  <a:pt x="330" y="452"/>
                </a:lnTo>
                <a:lnTo>
                  <a:pt x="330" y="452"/>
                </a:lnTo>
                <a:lnTo>
                  <a:pt x="330" y="451"/>
                </a:lnTo>
                <a:lnTo>
                  <a:pt x="330" y="451"/>
                </a:lnTo>
                <a:lnTo>
                  <a:pt x="330" y="450"/>
                </a:lnTo>
                <a:lnTo>
                  <a:pt x="330" y="450"/>
                </a:lnTo>
                <a:lnTo>
                  <a:pt x="330" y="450"/>
                </a:lnTo>
                <a:lnTo>
                  <a:pt x="330" y="450"/>
                </a:lnTo>
                <a:lnTo>
                  <a:pt x="330" y="449"/>
                </a:lnTo>
                <a:lnTo>
                  <a:pt x="330" y="449"/>
                </a:lnTo>
                <a:lnTo>
                  <a:pt x="330" y="449"/>
                </a:lnTo>
                <a:lnTo>
                  <a:pt x="329" y="449"/>
                </a:lnTo>
                <a:lnTo>
                  <a:pt x="329" y="448"/>
                </a:lnTo>
                <a:lnTo>
                  <a:pt x="329" y="448"/>
                </a:lnTo>
                <a:lnTo>
                  <a:pt x="328" y="448"/>
                </a:lnTo>
                <a:lnTo>
                  <a:pt x="328" y="447"/>
                </a:lnTo>
                <a:lnTo>
                  <a:pt x="328" y="447"/>
                </a:lnTo>
                <a:lnTo>
                  <a:pt x="328" y="447"/>
                </a:lnTo>
                <a:lnTo>
                  <a:pt x="328" y="446"/>
                </a:lnTo>
                <a:lnTo>
                  <a:pt x="329" y="446"/>
                </a:lnTo>
                <a:lnTo>
                  <a:pt x="329" y="446"/>
                </a:lnTo>
                <a:lnTo>
                  <a:pt x="329" y="446"/>
                </a:lnTo>
                <a:lnTo>
                  <a:pt x="329" y="445"/>
                </a:lnTo>
                <a:lnTo>
                  <a:pt x="329" y="445"/>
                </a:lnTo>
                <a:lnTo>
                  <a:pt x="328" y="445"/>
                </a:lnTo>
                <a:lnTo>
                  <a:pt x="328" y="445"/>
                </a:lnTo>
                <a:lnTo>
                  <a:pt x="328" y="445"/>
                </a:lnTo>
                <a:lnTo>
                  <a:pt x="328" y="444"/>
                </a:lnTo>
                <a:lnTo>
                  <a:pt x="328" y="444"/>
                </a:lnTo>
                <a:lnTo>
                  <a:pt x="328" y="444"/>
                </a:lnTo>
                <a:lnTo>
                  <a:pt x="328" y="444"/>
                </a:lnTo>
                <a:lnTo>
                  <a:pt x="327" y="444"/>
                </a:lnTo>
                <a:lnTo>
                  <a:pt x="327" y="443"/>
                </a:lnTo>
                <a:lnTo>
                  <a:pt x="327" y="442"/>
                </a:lnTo>
                <a:lnTo>
                  <a:pt x="327" y="442"/>
                </a:lnTo>
                <a:lnTo>
                  <a:pt x="327" y="442"/>
                </a:lnTo>
                <a:lnTo>
                  <a:pt x="327" y="442"/>
                </a:lnTo>
                <a:lnTo>
                  <a:pt x="327" y="442"/>
                </a:lnTo>
                <a:lnTo>
                  <a:pt x="327" y="441"/>
                </a:lnTo>
                <a:lnTo>
                  <a:pt x="326" y="441"/>
                </a:lnTo>
                <a:lnTo>
                  <a:pt x="326" y="441"/>
                </a:lnTo>
                <a:lnTo>
                  <a:pt x="326" y="440"/>
                </a:lnTo>
                <a:lnTo>
                  <a:pt x="326" y="440"/>
                </a:lnTo>
                <a:lnTo>
                  <a:pt x="325" y="440"/>
                </a:lnTo>
                <a:lnTo>
                  <a:pt x="325" y="440"/>
                </a:lnTo>
                <a:lnTo>
                  <a:pt x="325" y="439"/>
                </a:lnTo>
                <a:lnTo>
                  <a:pt x="325" y="439"/>
                </a:lnTo>
                <a:lnTo>
                  <a:pt x="325" y="439"/>
                </a:lnTo>
                <a:lnTo>
                  <a:pt x="325" y="438"/>
                </a:lnTo>
                <a:lnTo>
                  <a:pt x="325" y="438"/>
                </a:lnTo>
                <a:lnTo>
                  <a:pt x="325" y="437"/>
                </a:lnTo>
                <a:lnTo>
                  <a:pt x="324" y="436"/>
                </a:lnTo>
                <a:lnTo>
                  <a:pt x="324" y="436"/>
                </a:lnTo>
                <a:lnTo>
                  <a:pt x="324" y="435"/>
                </a:lnTo>
                <a:lnTo>
                  <a:pt x="324" y="435"/>
                </a:lnTo>
                <a:lnTo>
                  <a:pt x="324" y="435"/>
                </a:lnTo>
                <a:lnTo>
                  <a:pt x="324" y="434"/>
                </a:lnTo>
                <a:lnTo>
                  <a:pt x="324" y="434"/>
                </a:lnTo>
                <a:lnTo>
                  <a:pt x="323" y="433"/>
                </a:lnTo>
                <a:lnTo>
                  <a:pt x="323" y="433"/>
                </a:lnTo>
                <a:lnTo>
                  <a:pt x="323" y="432"/>
                </a:lnTo>
                <a:lnTo>
                  <a:pt x="323" y="432"/>
                </a:lnTo>
                <a:lnTo>
                  <a:pt x="323" y="431"/>
                </a:lnTo>
                <a:lnTo>
                  <a:pt x="323" y="431"/>
                </a:lnTo>
                <a:lnTo>
                  <a:pt x="323" y="430"/>
                </a:lnTo>
                <a:lnTo>
                  <a:pt x="323" y="430"/>
                </a:lnTo>
                <a:lnTo>
                  <a:pt x="323" y="429"/>
                </a:lnTo>
                <a:lnTo>
                  <a:pt x="323" y="429"/>
                </a:lnTo>
                <a:lnTo>
                  <a:pt x="323" y="428"/>
                </a:lnTo>
                <a:lnTo>
                  <a:pt x="323" y="428"/>
                </a:lnTo>
                <a:lnTo>
                  <a:pt x="323" y="427"/>
                </a:lnTo>
                <a:lnTo>
                  <a:pt x="322" y="426"/>
                </a:lnTo>
                <a:lnTo>
                  <a:pt x="322" y="425"/>
                </a:lnTo>
                <a:lnTo>
                  <a:pt x="321" y="424"/>
                </a:lnTo>
                <a:lnTo>
                  <a:pt x="321" y="423"/>
                </a:lnTo>
                <a:lnTo>
                  <a:pt x="320" y="423"/>
                </a:lnTo>
                <a:lnTo>
                  <a:pt x="320" y="422"/>
                </a:lnTo>
                <a:lnTo>
                  <a:pt x="319" y="422"/>
                </a:lnTo>
                <a:lnTo>
                  <a:pt x="319" y="422"/>
                </a:lnTo>
                <a:lnTo>
                  <a:pt x="318" y="421"/>
                </a:lnTo>
                <a:lnTo>
                  <a:pt x="318" y="421"/>
                </a:lnTo>
                <a:lnTo>
                  <a:pt x="317" y="421"/>
                </a:lnTo>
                <a:lnTo>
                  <a:pt x="317" y="421"/>
                </a:lnTo>
                <a:lnTo>
                  <a:pt x="316" y="420"/>
                </a:lnTo>
                <a:lnTo>
                  <a:pt x="316" y="420"/>
                </a:lnTo>
                <a:lnTo>
                  <a:pt x="315" y="420"/>
                </a:lnTo>
                <a:lnTo>
                  <a:pt x="315" y="420"/>
                </a:lnTo>
                <a:lnTo>
                  <a:pt x="314" y="420"/>
                </a:lnTo>
                <a:lnTo>
                  <a:pt x="314" y="420"/>
                </a:lnTo>
                <a:lnTo>
                  <a:pt x="313" y="420"/>
                </a:lnTo>
                <a:lnTo>
                  <a:pt x="313" y="420"/>
                </a:lnTo>
                <a:lnTo>
                  <a:pt x="312" y="420"/>
                </a:lnTo>
                <a:lnTo>
                  <a:pt x="312" y="420"/>
                </a:lnTo>
                <a:lnTo>
                  <a:pt x="312" y="420"/>
                </a:lnTo>
                <a:lnTo>
                  <a:pt x="312" y="420"/>
                </a:lnTo>
                <a:lnTo>
                  <a:pt x="311" y="420"/>
                </a:lnTo>
                <a:lnTo>
                  <a:pt x="310" y="422"/>
                </a:lnTo>
                <a:lnTo>
                  <a:pt x="310" y="422"/>
                </a:lnTo>
                <a:lnTo>
                  <a:pt x="309" y="422"/>
                </a:lnTo>
                <a:lnTo>
                  <a:pt x="309" y="423"/>
                </a:lnTo>
                <a:lnTo>
                  <a:pt x="308" y="423"/>
                </a:lnTo>
                <a:lnTo>
                  <a:pt x="307" y="424"/>
                </a:lnTo>
                <a:lnTo>
                  <a:pt x="307" y="424"/>
                </a:lnTo>
                <a:lnTo>
                  <a:pt x="307" y="424"/>
                </a:lnTo>
                <a:lnTo>
                  <a:pt x="306" y="424"/>
                </a:lnTo>
                <a:lnTo>
                  <a:pt x="306" y="424"/>
                </a:lnTo>
                <a:lnTo>
                  <a:pt x="306" y="423"/>
                </a:lnTo>
                <a:lnTo>
                  <a:pt x="306" y="423"/>
                </a:lnTo>
                <a:lnTo>
                  <a:pt x="305" y="423"/>
                </a:lnTo>
                <a:lnTo>
                  <a:pt x="305" y="423"/>
                </a:lnTo>
                <a:lnTo>
                  <a:pt x="305" y="423"/>
                </a:lnTo>
                <a:lnTo>
                  <a:pt x="304" y="423"/>
                </a:lnTo>
                <a:lnTo>
                  <a:pt x="304" y="423"/>
                </a:lnTo>
                <a:lnTo>
                  <a:pt x="304" y="423"/>
                </a:lnTo>
                <a:lnTo>
                  <a:pt x="303" y="423"/>
                </a:lnTo>
                <a:lnTo>
                  <a:pt x="303" y="423"/>
                </a:lnTo>
                <a:lnTo>
                  <a:pt x="303" y="423"/>
                </a:lnTo>
                <a:lnTo>
                  <a:pt x="302" y="424"/>
                </a:lnTo>
                <a:lnTo>
                  <a:pt x="302" y="423"/>
                </a:lnTo>
                <a:lnTo>
                  <a:pt x="301" y="423"/>
                </a:lnTo>
                <a:lnTo>
                  <a:pt x="301" y="423"/>
                </a:lnTo>
                <a:lnTo>
                  <a:pt x="301" y="423"/>
                </a:lnTo>
                <a:lnTo>
                  <a:pt x="300" y="423"/>
                </a:lnTo>
                <a:lnTo>
                  <a:pt x="300" y="423"/>
                </a:lnTo>
                <a:lnTo>
                  <a:pt x="299" y="423"/>
                </a:lnTo>
                <a:lnTo>
                  <a:pt x="299" y="423"/>
                </a:lnTo>
                <a:lnTo>
                  <a:pt x="299" y="424"/>
                </a:lnTo>
                <a:lnTo>
                  <a:pt x="298" y="424"/>
                </a:lnTo>
                <a:lnTo>
                  <a:pt x="298" y="424"/>
                </a:lnTo>
                <a:lnTo>
                  <a:pt x="298" y="424"/>
                </a:lnTo>
                <a:lnTo>
                  <a:pt x="297" y="424"/>
                </a:lnTo>
                <a:lnTo>
                  <a:pt x="297" y="424"/>
                </a:lnTo>
                <a:lnTo>
                  <a:pt x="296" y="424"/>
                </a:lnTo>
                <a:lnTo>
                  <a:pt x="296" y="424"/>
                </a:lnTo>
                <a:lnTo>
                  <a:pt x="296" y="424"/>
                </a:lnTo>
                <a:lnTo>
                  <a:pt x="296" y="424"/>
                </a:lnTo>
                <a:lnTo>
                  <a:pt x="295" y="424"/>
                </a:lnTo>
                <a:lnTo>
                  <a:pt x="295" y="425"/>
                </a:lnTo>
                <a:lnTo>
                  <a:pt x="295" y="425"/>
                </a:lnTo>
                <a:lnTo>
                  <a:pt x="295" y="425"/>
                </a:lnTo>
                <a:lnTo>
                  <a:pt x="294" y="425"/>
                </a:lnTo>
                <a:lnTo>
                  <a:pt x="293" y="425"/>
                </a:lnTo>
                <a:lnTo>
                  <a:pt x="292" y="426"/>
                </a:lnTo>
                <a:lnTo>
                  <a:pt x="292" y="426"/>
                </a:lnTo>
                <a:lnTo>
                  <a:pt x="291" y="426"/>
                </a:lnTo>
                <a:lnTo>
                  <a:pt x="290" y="427"/>
                </a:lnTo>
                <a:lnTo>
                  <a:pt x="290" y="427"/>
                </a:lnTo>
                <a:lnTo>
                  <a:pt x="290" y="428"/>
                </a:lnTo>
                <a:lnTo>
                  <a:pt x="290" y="428"/>
                </a:lnTo>
                <a:lnTo>
                  <a:pt x="290" y="429"/>
                </a:lnTo>
                <a:lnTo>
                  <a:pt x="290" y="429"/>
                </a:lnTo>
                <a:lnTo>
                  <a:pt x="290" y="429"/>
                </a:lnTo>
                <a:lnTo>
                  <a:pt x="290" y="429"/>
                </a:lnTo>
                <a:lnTo>
                  <a:pt x="290" y="430"/>
                </a:lnTo>
                <a:lnTo>
                  <a:pt x="289" y="430"/>
                </a:lnTo>
                <a:lnTo>
                  <a:pt x="289" y="430"/>
                </a:lnTo>
                <a:lnTo>
                  <a:pt x="288" y="431"/>
                </a:lnTo>
                <a:lnTo>
                  <a:pt x="287" y="431"/>
                </a:lnTo>
                <a:lnTo>
                  <a:pt x="287" y="431"/>
                </a:lnTo>
                <a:lnTo>
                  <a:pt x="287" y="431"/>
                </a:lnTo>
                <a:lnTo>
                  <a:pt x="287" y="431"/>
                </a:lnTo>
                <a:lnTo>
                  <a:pt x="286" y="431"/>
                </a:lnTo>
                <a:lnTo>
                  <a:pt x="286" y="431"/>
                </a:lnTo>
                <a:lnTo>
                  <a:pt x="286" y="431"/>
                </a:lnTo>
                <a:lnTo>
                  <a:pt x="286" y="432"/>
                </a:lnTo>
                <a:lnTo>
                  <a:pt x="286" y="432"/>
                </a:lnTo>
                <a:lnTo>
                  <a:pt x="286" y="433"/>
                </a:lnTo>
                <a:lnTo>
                  <a:pt x="286" y="433"/>
                </a:lnTo>
                <a:lnTo>
                  <a:pt x="286" y="434"/>
                </a:lnTo>
                <a:lnTo>
                  <a:pt x="285" y="434"/>
                </a:lnTo>
                <a:lnTo>
                  <a:pt x="285" y="434"/>
                </a:lnTo>
                <a:lnTo>
                  <a:pt x="285" y="434"/>
                </a:lnTo>
                <a:lnTo>
                  <a:pt x="285" y="434"/>
                </a:lnTo>
                <a:lnTo>
                  <a:pt x="284" y="435"/>
                </a:lnTo>
                <a:lnTo>
                  <a:pt x="284" y="435"/>
                </a:lnTo>
                <a:lnTo>
                  <a:pt x="284" y="434"/>
                </a:lnTo>
                <a:lnTo>
                  <a:pt x="283" y="434"/>
                </a:lnTo>
                <a:lnTo>
                  <a:pt x="283" y="434"/>
                </a:lnTo>
                <a:lnTo>
                  <a:pt x="283" y="433"/>
                </a:lnTo>
                <a:lnTo>
                  <a:pt x="283" y="433"/>
                </a:lnTo>
                <a:lnTo>
                  <a:pt x="283" y="433"/>
                </a:lnTo>
                <a:lnTo>
                  <a:pt x="283" y="433"/>
                </a:lnTo>
                <a:lnTo>
                  <a:pt x="283" y="433"/>
                </a:lnTo>
                <a:lnTo>
                  <a:pt x="282" y="433"/>
                </a:lnTo>
                <a:lnTo>
                  <a:pt x="282" y="433"/>
                </a:lnTo>
                <a:lnTo>
                  <a:pt x="282" y="433"/>
                </a:lnTo>
                <a:lnTo>
                  <a:pt x="281" y="433"/>
                </a:lnTo>
                <a:lnTo>
                  <a:pt x="281" y="433"/>
                </a:lnTo>
                <a:lnTo>
                  <a:pt x="281" y="433"/>
                </a:lnTo>
                <a:lnTo>
                  <a:pt x="280" y="433"/>
                </a:lnTo>
                <a:lnTo>
                  <a:pt x="280" y="433"/>
                </a:lnTo>
                <a:lnTo>
                  <a:pt x="280" y="433"/>
                </a:lnTo>
                <a:lnTo>
                  <a:pt x="280" y="433"/>
                </a:lnTo>
                <a:lnTo>
                  <a:pt x="279" y="434"/>
                </a:lnTo>
                <a:lnTo>
                  <a:pt x="279" y="434"/>
                </a:lnTo>
                <a:lnTo>
                  <a:pt x="278" y="435"/>
                </a:lnTo>
                <a:lnTo>
                  <a:pt x="278" y="436"/>
                </a:lnTo>
                <a:lnTo>
                  <a:pt x="278" y="436"/>
                </a:lnTo>
                <a:lnTo>
                  <a:pt x="278" y="438"/>
                </a:lnTo>
                <a:lnTo>
                  <a:pt x="278" y="439"/>
                </a:lnTo>
                <a:lnTo>
                  <a:pt x="279" y="440"/>
                </a:lnTo>
                <a:lnTo>
                  <a:pt x="279" y="440"/>
                </a:lnTo>
                <a:lnTo>
                  <a:pt x="279" y="441"/>
                </a:lnTo>
                <a:lnTo>
                  <a:pt x="279" y="442"/>
                </a:lnTo>
                <a:lnTo>
                  <a:pt x="278" y="444"/>
                </a:lnTo>
                <a:lnTo>
                  <a:pt x="278" y="445"/>
                </a:lnTo>
                <a:lnTo>
                  <a:pt x="278" y="445"/>
                </a:lnTo>
                <a:lnTo>
                  <a:pt x="278" y="447"/>
                </a:lnTo>
                <a:lnTo>
                  <a:pt x="278" y="449"/>
                </a:lnTo>
                <a:lnTo>
                  <a:pt x="278" y="449"/>
                </a:lnTo>
                <a:lnTo>
                  <a:pt x="278" y="450"/>
                </a:lnTo>
                <a:lnTo>
                  <a:pt x="278" y="451"/>
                </a:lnTo>
                <a:lnTo>
                  <a:pt x="277" y="452"/>
                </a:lnTo>
                <a:lnTo>
                  <a:pt x="277" y="453"/>
                </a:lnTo>
                <a:lnTo>
                  <a:pt x="277" y="453"/>
                </a:lnTo>
                <a:lnTo>
                  <a:pt x="276" y="454"/>
                </a:lnTo>
                <a:lnTo>
                  <a:pt x="275" y="456"/>
                </a:lnTo>
                <a:lnTo>
                  <a:pt x="274" y="457"/>
                </a:lnTo>
                <a:lnTo>
                  <a:pt x="273" y="458"/>
                </a:lnTo>
                <a:lnTo>
                  <a:pt x="273" y="458"/>
                </a:lnTo>
                <a:lnTo>
                  <a:pt x="273" y="460"/>
                </a:lnTo>
                <a:lnTo>
                  <a:pt x="273" y="461"/>
                </a:lnTo>
                <a:lnTo>
                  <a:pt x="272" y="462"/>
                </a:lnTo>
                <a:lnTo>
                  <a:pt x="272" y="463"/>
                </a:lnTo>
                <a:lnTo>
                  <a:pt x="272" y="464"/>
                </a:lnTo>
                <a:lnTo>
                  <a:pt x="271" y="464"/>
                </a:lnTo>
                <a:lnTo>
                  <a:pt x="270" y="465"/>
                </a:lnTo>
                <a:lnTo>
                  <a:pt x="269" y="465"/>
                </a:lnTo>
                <a:lnTo>
                  <a:pt x="268" y="466"/>
                </a:lnTo>
                <a:lnTo>
                  <a:pt x="268" y="466"/>
                </a:lnTo>
                <a:lnTo>
                  <a:pt x="268" y="467"/>
                </a:lnTo>
                <a:lnTo>
                  <a:pt x="268" y="467"/>
                </a:lnTo>
                <a:lnTo>
                  <a:pt x="267" y="468"/>
                </a:lnTo>
                <a:lnTo>
                  <a:pt x="266" y="468"/>
                </a:lnTo>
                <a:lnTo>
                  <a:pt x="265" y="468"/>
                </a:lnTo>
                <a:lnTo>
                  <a:pt x="265" y="468"/>
                </a:lnTo>
                <a:lnTo>
                  <a:pt x="264" y="469"/>
                </a:lnTo>
                <a:lnTo>
                  <a:pt x="263" y="469"/>
                </a:lnTo>
                <a:lnTo>
                  <a:pt x="262" y="469"/>
                </a:lnTo>
                <a:lnTo>
                  <a:pt x="261" y="468"/>
                </a:lnTo>
                <a:lnTo>
                  <a:pt x="260" y="468"/>
                </a:lnTo>
                <a:lnTo>
                  <a:pt x="259" y="467"/>
                </a:lnTo>
                <a:lnTo>
                  <a:pt x="258" y="467"/>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2">
            <a:extLst>
              <a:ext uri="{FF2B5EF4-FFF2-40B4-BE49-F238E27FC236}">
                <a16:creationId xmlns:a16="http://schemas.microsoft.com/office/drawing/2014/main" id="{C0850D3B-2A13-886A-6885-61EED289CCEE}"/>
              </a:ext>
            </a:extLst>
          </p:cNvPr>
          <p:cNvSpPr>
            <a:spLocks/>
          </p:cNvSpPr>
          <p:nvPr/>
        </p:nvSpPr>
        <p:spPr bwMode="auto">
          <a:xfrm>
            <a:off x="4973638" y="3221038"/>
            <a:ext cx="1814512" cy="1892300"/>
          </a:xfrm>
          <a:custGeom>
            <a:avLst/>
            <a:gdLst>
              <a:gd name="T0" fmla="*/ 245 w 1143"/>
              <a:gd name="T1" fmla="*/ 41 h 1192"/>
              <a:gd name="T2" fmla="*/ 265 w 1143"/>
              <a:gd name="T3" fmla="*/ 24 h 1192"/>
              <a:gd name="T4" fmla="*/ 294 w 1143"/>
              <a:gd name="T5" fmla="*/ 8 h 1192"/>
              <a:gd name="T6" fmla="*/ 314 w 1143"/>
              <a:gd name="T7" fmla="*/ 1 h 1192"/>
              <a:gd name="T8" fmla="*/ 324 w 1143"/>
              <a:gd name="T9" fmla="*/ 5 h 1192"/>
              <a:gd name="T10" fmla="*/ 343 w 1143"/>
              <a:gd name="T11" fmla="*/ 50 h 1192"/>
              <a:gd name="T12" fmla="*/ 378 w 1143"/>
              <a:gd name="T13" fmla="*/ 123 h 1192"/>
              <a:gd name="T14" fmla="*/ 407 w 1143"/>
              <a:gd name="T15" fmla="*/ 164 h 1192"/>
              <a:gd name="T16" fmla="*/ 415 w 1143"/>
              <a:gd name="T17" fmla="*/ 172 h 1192"/>
              <a:gd name="T18" fmla="*/ 420 w 1143"/>
              <a:gd name="T19" fmla="*/ 177 h 1192"/>
              <a:gd name="T20" fmla="*/ 425 w 1143"/>
              <a:gd name="T21" fmla="*/ 185 h 1192"/>
              <a:gd name="T22" fmla="*/ 433 w 1143"/>
              <a:gd name="T23" fmla="*/ 189 h 1192"/>
              <a:gd name="T24" fmla="*/ 438 w 1143"/>
              <a:gd name="T25" fmla="*/ 192 h 1192"/>
              <a:gd name="T26" fmla="*/ 444 w 1143"/>
              <a:gd name="T27" fmla="*/ 198 h 1192"/>
              <a:gd name="T28" fmla="*/ 456 w 1143"/>
              <a:gd name="T29" fmla="*/ 201 h 1192"/>
              <a:gd name="T30" fmla="*/ 463 w 1143"/>
              <a:gd name="T31" fmla="*/ 202 h 1192"/>
              <a:gd name="T32" fmla="*/ 472 w 1143"/>
              <a:gd name="T33" fmla="*/ 206 h 1192"/>
              <a:gd name="T34" fmla="*/ 480 w 1143"/>
              <a:gd name="T35" fmla="*/ 211 h 1192"/>
              <a:gd name="T36" fmla="*/ 487 w 1143"/>
              <a:gd name="T37" fmla="*/ 209 h 1192"/>
              <a:gd name="T38" fmla="*/ 495 w 1143"/>
              <a:gd name="T39" fmla="*/ 212 h 1192"/>
              <a:gd name="T40" fmla="*/ 512 w 1143"/>
              <a:gd name="T41" fmla="*/ 226 h 1192"/>
              <a:gd name="T42" fmla="*/ 578 w 1143"/>
              <a:gd name="T43" fmla="*/ 256 h 1192"/>
              <a:gd name="T44" fmla="*/ 633 w 1143"/>
              <a:gd name="T45" fmla="*/ 299 h 1192"/>
              <a:gd name="T46" fmla="*/ 715 w 1143"/>
              <a:gd name="T47" fmla="*/ 318 h 1192"/>
              <a:gd name="T48" fmla="*/ 726 w 1143"/>
              <a:gd name="T49" fmla="*/ 314 h 1192"/>
              <a:gd name="T50" fmla="*/ 731 w 1143"/>
              <a:gd name="T51" fmla="*/ 308 h 1192"/>
              <a:gd name="T52" fmla="*/ 744 w 1143"/>
              <a:gd name="T53" fmla="*/ 302 h 1192"/>
              <a:gd name="T54" fmla="*/ 767 w 1143"/>
              <a:gd name="T55" fmla="*/ 303 h 1192"/>
              <a:gd name="T56" fmla="*/ 795 w 1143"/>
              <a:gd name="T57" fmla="*/ 293 h 1192"/>
              <a:gd name="T58" fmla="*/ 806 w 1143"/>
              <a:gd name="T59" fmla="*/ 275 h 1192"/>
              <a:gd name="T60" fmla="*/ 839 w 1143"/>
              <a:gd name="T61" fmla="*/ 251 h 1192"/>
              <a:gd name="T62" fmla="*/ 866 w 1143"/>
              <a:gd name="T63" fmla="*/ 244 h 1192"/>
              <a:gd name="T64" fmla="*/ 887 w 1143"/>
              <a:gd name="T65" fmla="*/ 228 h 1192"/>
              <a:gd name="T66" fmla="*/ 913 w 1143"/>
              <a:gd name="T67" fmla="*/ 213 h 1192"/>
              <a:gd name="T68" fmla="*/ 603 w 1143"/>
              <a:gd name="T69" fmla="*/ 1149 h 1192"/>
              <a:gd name="T70" fmla="*/ 583 w 1143"/>
              <a:gd name="T71" fmla="*/ 1030 h 1192"/>
              <a:gd name="T72" fmla="*/ 548 w 1143"/>
              <a:gd name="T73" fmla="*/ 878 h 1192"/>
              <a:gd name="T74" fmla="*/ 492 w 1143"/>
              <a:gd name="T75" fmla="*/ 737 h 1192"/>
              <a:gd name="T76" fmla="*/ 420 w 1143"/>
              <a:gd name="T77" fmla="*/ 601 h 1192"/>
              <a:gd name="T78" fmla="*/ 383 w 1143"/>
              <a:gd name="T79" fmla="*/ 572 h 1192"/>
              <a:gd name="T80" fmla="*/ 373 w 1143"/>
              <a:gd name="T81" fmla="*/ 550 h 1192"/>
              <a:gd name="T82" fmla="*/ 356 w 1143"/>
              <a:gd name="T83" fmla="*/ 522 h 1192"/>
              <a:gd name="T84" fmla="*/ 329 w 1143"/>
              <a:gd name="T85" fmla="*/ 491 h 1192"/>
              <a:gd name="T86" fmla="*/ 280 w 1143"/>
              <a:gd name="T87" fmla="*/ 459 h 1192"/>
              <a:gd name="T88" fmla="*/ 226 w 1143"/>
              <a:gd name="T89" fmla="*/ 446 h 1192"/>
              <a:gd name="T90" fmla="*/ 174 w 1143"/>
              <a:gd name="T91" fmla="*/ 426 h 1192"/>
              <a:gd name="T92" fmla="*/ 106 w 1143"/>
              <a:gd name="T93" fmla="*/ 431 h 1192"/>
              <a:gd name="T94" fmla="*/ 27 w 1143"/>
              <a:gd name="T95" fmla="*/ 399 h 1192"/>
              <a:gd name="T96" fmla="*/ 26 w 1143"/>
              <a:gd name="T97" fmla="*/ 269 h 1192"/>
              <a:gd name="T98" fmla="*/ 24 w 1143"/>
              <a:gd name="T99" fmla="*/ 261 h 1192"/>
              <a:gd name="T100" fmla="*/ 23 w 1143"/>
              <a:gd name="T101" fmla="*/ 254 h 1192"/>
              <a:gd name="T102" fmla="*/ 21 w 1143"/>
              <a:gd name="T103" fmla="*/ 247 h 1192"/>
              <a:gd name="T104" fmla="*/ 7 w 1143"/>
              <a:gd name="T105" fmla="*/ 200 h 1192"/>
              <a:gd name="T106" fmla="*/ 5 w 1143"/>
              <a:gd name="T107" fmla="*/ 190 h 1192"/>
              <a:gd name="T108" fmla="*/ 18 w 1143"/>
              <a:gd name="T109" fmla="*/ 191 h 1192"/>
              <a:gd name="T110" fmla="*/ 25 w 1143"/>
              <a:gd name="T111" fmla="*/ 189 h 1192"/>
              <a:gd name="T112" fmla="*/ 29 w 1143"/>
              <a:gd name="T113" fmla="*/ 186 h 1192"/>
              <a:gd name="T114" fmla="*/ 38 w 1143"/>
              <a:gd name="T115" fmla="*/ 186 h 1192"/>
              <a:gd name="T116" fmla="*/ 92 w 1143"/>
              <a:gd name="T117" fmla="*/ 157 h 1192"/>
              <a:gd name="T118" fmla="*/ 125 w 1143"/>
              <a:gd name="T119" fmla="*/ 146 h 1192"/>
              <a:gd name="T120" fmla="*/ 144 w 1143"/>
              <a:gd name="T121" fmla="*/ 129 h 1192"/>
              <a:gd name="T122" fmla="*/ 203 w 1143"/>
              <a:gd name="T123" fmla="*/ 96 h 1192"/>
              <a:gd name="T124" fmla="*/ 219 w 1143"/>
              <a:gd name="T125" fmla="*/ 75 h 1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43" h="1192">
                <a:moveTo>
                  <a:pt x="226" y="62"/>
                </a:moveTo>
                <a:lnTo>
                  <a:pt x="226" y="62"/>
                </a:lnTo>
                <a:lnTo>
                  <a:pt x="226" y="61"/>
                </a:lnTo>
                <a:lnTo>
                  <a:pt x="226" y="61"/>
                </a:lnTo>
                <a:lnTo>
                  <a:pt x="226" y="61"/>
                </a:lnTo>
                <a:lnTo>
                  <a:pt x="226" y="61"/>
                </a:lnTo>
                <a:lnTo>
                  <a:pt x="227" y="61"/>
                </a:lnTo>
                <a:lnTo>
                  <a:pt x="227" y="61"/>
                </a:lnTo>
                <a:lnTo>
                  <a:pt x="227" y="61"/>
                </a:lnTo>
                <a:lnTo>
                  <a:pt x="227" y="61"/>
                </a:lnTo>
                <a:lnTo>
                  <a:pt x="227" y="61"/>
                </a:lnTo>
                <a:lnTo>
                  <a:pt x="227" y="60"/>
                </a:lnTo>
                <a:lnTo>
                  <a:pt x="227" y="60"/>
                </a:lnTo>
                <a:lnTo>
                  <a:pt x="227" y="60"/>
                </a:lnTo>
                <a:lnTo>
                  <a:pt x="227" y="60"/>
                </a:lnTo>
                <a:lnTo>
                  <a:pt x="227" y="60"/>
                </a:lnTo>
                <a:lnTo>
                  <a:pt x="227" y="59"/>
                </a:lnTo>
                <a:lnTo>
                  <a:pt x="227" y="59"/>
                </a:lnTo>
                <a:lnTo>
                  <a:pt x="227" y="59"/>
                </a:lnTo>
                <a:lnTo>
                  <a:pt x="227" y="59"/>
                </a:lnTo>
                <a:lnTo>
                  <a:pt x="228" y="59"/>
                </a:lnTo>
                <a:lnTo>
                  <a:pt x="228" y="59"/>
                </a:lnTo>
                <a:lnTo>
                  <a:pt x="228" y="59"/>
                </a:lnTo>
                <a:lnTo>
                  <a:pt x="228" y="59"/>
                </a:lnTo>
                <a:lnTo>
                  <a:pt x="228" y="59"/>
                </a:lnTo>
                <a:lnTo>
                  <a:pt x="228" y="59"/>
                </a:lnTo>
                <a:lnTo>
                  <a:pt x="228" y="59"/>
                </a:lnTo>
                <a:lnTo>
                  <a:pt x="228" y="59"/>
                </a:lnTo>
                <a:lnTo>
                  <a:pt x="228" y="59"/>
                </a:lnTo>
                <a:lnTo>
                  <a:pt x="228" y="59"/>
                </a:lnTo>
                <a:lnTo>
                  <a:pt x="228" y="59"/>
                </a:lnTo>
                <a:lnTo>
                  <a:pt x="228" y="58"/>
                </a:lnTo>
                <a:lnTo>
                  <a:pt x="228" y="58"/>
                </a:lnTo>
                <a:lnTo>
                  <a:pt x="229" y="58"/>
                </a:lnTo>
                <a:lnTo>
                  <a:pt x="229" y="58"/>
                </a:lnTo>
                <a:lnTo>
                  <a:pt x="229" y="58"/>
                </a:lnTo>
                <a:lnTo>
                  <a:pt x="229" y="57"/>
                </a:lnTo>
                <a:lnTo>
                  <a:pt x="229" y="57"/>
                </a:lnTo>
                <a:lnTo>
                  <a:pt x="229" y="57"/>
                </a:lnTo>
                <a:lnTo>
                  <a:pt x="229" y="57"/>
                </a:lnTo>
                <a:lnTo>
                  <a:pt x="229" y="56"/>
                </a:lnTo>
                <a:lnTo>
                  <a:pt x="230" y="56"/>
                </a:lnTo>
                <a:lnTo>
                  <a:pt x="230" y="56"/>
                </a:lnTo>
                <a:lnTo>
                  <a:pt x="230" y="56"/>
                </a:lnTo>
                <a:lnTo>
                  <a:pt x="231" y="56"/>
                </a:lnTo>
                <a:lnTo>
                  <a:pt x="231" y="56"/>
                </a:lnTo>
                <a:lnTo>
                  <a:pt x="231" y="56"/>
                </a:lnTo>
                <a:lnTo>
                  <a:pt x="231" y="56"/>
                </a:lnTo>
                <a:lnTo>
                  <a:pt x="231" y="55"/>
                </a:lnTo>
                <a:lnTo>
                  <a:pt x="231" y="55"/>
                </a:lnTo>
                <a:lnTo>
                  <a:pt x="231" y="55"/>
                </a:lnTo>
                <a:lnTo>
                  <a:pt x="231" y="55"/>
                </a:lnTo>
                <a:lnTo>
                  <a:pt x="231" y="55"/>
                </a:lnTo>
                <a:lnTo>
                  <a:pt x="231" y="55"/>
                </a:lnTo>
                <a:lnTo>
                  <a:pt x="231" y="55"/>
                </a:lnTo>
                <a:lnTo>
                  <a:pt x="231" y="55"/>
                </a:lnTo>
                <a:lnTo>
                  <a:pt x="231" y="55"/>
                </a:lnTo>
                <a:lnTo>
                  <a:pt x="232" y="55"/>
                </a:lnTo>
                <a:lnTo>
                  <a:pt x="232" y="55"/>
                </a:lnTo>
                <a:lnTo>
                  <a:pt x="232" y="54"/>
                </a:lnTo>
                <a:lnTo>
                  <a:pt x="232" y="54"/>
                </a:lnTo>
                <a:lnTo>
                  <a:pt x="232" y="54"/>
                </a:lnTo>
                <a:lnTo>
                  <a:pt x="232" y="54"/>
                </a:lnTo>
                <a:lnTo>
                  <a:pt x="232" y="54"/>
                </a:lnTo>
                <a:lnTo>
                  <a:pt x="232" y="54"/>
                </a:lnTo>
                <a:lnTo>
                  <a:pt x="232" y="54"/>
                </a:lnTo>
                <a:lnTo>
                  <a:pt x="232" y="53"/>
                </a:lnTo>
                <a:lnTo>
                  <a:pt x="232" y="53"/>
                </a:lnTo>
                <a:lnTo>
                  <a:pt x="233" y="53"/>
                </a:lnTo>
                <a:lnTo>
                  <a:pt x="233" y="53"/>
                </a:lnTo>
                <a:lnTo>
                  <a:pt x="233" y="53"/>
                </a:lnTo>
                <a:lnTo>
                  <a:pt x="233" y="53"/>
                </a:lnTo>
                <a:lnTo>
                  <a:pt x="233" y="53"/>
                </a:lnTo>
                <a:lnTo>
                  <a:pt x="233" y="52"/>
                </a:lnTo>
                <a:lnTo>
                  <a:pt x="233" y="52"/>
                </a:lnTo>
                <a:lnTo>
                  <a:pt x="233" y="52"/>
                </a:lnTo>
                <a:lnTo>
                  <a:pt x="233" y="52"/>
                </a:lnTo>
                <a:lnTo>
                  <a:pt x="233" y="52"/>
                </a:lnTo>
                <a:lnTo>
                  <a:pt x="233" y="52"/>
                </a:lnTo>
                <a:lnTo>
                  <a:pt x="233" y="52"/>
                </a:lnTo>
                <a:lnTo>
                  <a:pt x="234" y="52"/>
                </a:lnTo>
                <a:lnTo>
                  <a:pt x="234" y="52"/>
                </a:lnTo>
                <a:lnTo>
                  <a:pt x="234" y="52"/>
                </a:lnTo>
                <a:lnTo>
                  <a:pt x="234" y="51"/>
                </a:lnTo>
                <a:lnTo>
                  <a:pt x="234" y="51"/>
                </a:lnTo>
                <a:lnTo>
                  <a:pt x="234" y="51"/>
                </a:lnTo>
                <a:lnTo>
                  <a:pt x="235" y="51"/>
                </a:lnTo>
                <a:lnTo>
                  <a:pt x="235" y="51"/>
                </a:lnTo>
                <a:lnTo>
                  <a:pt x="235" y="51"/>
                </a:lnTo>
                <a:lnTo>
                  <a:pt x="235" y="51"/>
                </a:lnTo>
                <a:lnTo>
                  <a:pt x="235" y="51"/>
                </a:lnTo>
                <a:lnTo>
                  <a:pt x="235" y="51"/>
                </a:lnTo>
                <a:lnTo>
                  <a:pt x="235" y="51"/>
                </a:lnTo>
                <a:lnTo>
                  <a:pt x="236" y="50"/>
                </a:lnTo>
                <a:lnTo>
                  <a:pt x="236" y="50"/>
                </a:lnTo>
                <a:lnTo>
                  <a:pt x="236" y="50"/>
                </a:lnTo>
                <a:lnTo>
                  <a:pt x="236" y="49"/>
                </a:lnTo>
                <a:lnTo>
                  <a:pt x="236" y="49"/>
                </a:lnTo>
                <a:lnTo>
                  <a:pt x="236" y="49"/>
                </a:lnTo>
                <a:lnTo>
                  <a:pt x="236" y="49"/>
                </a:lnTo>
                <a:lnTo>
                  <a:pt x="237" y="49"/>
                </a:lnTo>
                <a:lnTo>
                  <a:pt x="238" y="48"/>
                </a:lnTo>
                <a:lnTo>
                  <a:pt x="238" y="48"/>
                </a:lnTo>
                <a:lnTo>
                  <a:pt x="238" y="48"/>
                </a:lnTo>
                <a:lnTo>
                  <a:pt x="239" y="48"/>
                </a:lnTo>
                <a:lnTo>
                  <a:pt x="239" y="48"/>
                </a:lnTo>
                <a:lnTo>
                  <a:pt x="239" y="47"/>
                </a:lnTo>
                <a:lnTo>
                  <a:pt x="239" y="47"/>
                </a:lnTo>
                <a:lnTo>
                  <a:pt x="239" y="47"/>
                </a:lnTo>
                <a:lnTo>
                  <a:pt x="239" y="47"/>
                </a:lnTo>
                <a:lnTo>
                  <a:pt x="239" y="46"/>
                </a:lnTo>
                <a:lnTo>
                  <a:pt x="240" y="46"/>
                </a:lnTo>
                <a:lnTo>
                  <a:pt x="240" y="46"/>
                </a:lnTo>
                <a:lnTo>
                  <a:pt x="240" y="46"/>
                </a:lnTo>
                <a:lnTo>
                  <a:pt x="240" y="46"/>
                </a:lnTo>
                <a:lnTo>
                  <a:pt x="240" y="46"/>
                </a:lnTo>
                <a:lnTo>
                  <a:pt x="240" y="46"/>
                </a:lnTo>
                <a:lnTo>
                  <a:pt x="241" y="45"/>
                </a:lnTo>
                <a:lnTo>
                  <a:pt x="241" y="45"/>
                </a:lnTo>
                <a:lnTo>
                  <a:pt x="242" y="45"/>
                </a:lnTo>
                <a:lnTo>
                  <a:pt x="242" y="44"/>
                </a:lnTo>
                <a:lnTo>
                  <a:pt x="242" y="44"/>
                </a:lnTo>
                <a:lnTo>
                  <a:pt x="242" y="44"/>
                </a:lnTo>
                <a:lnTo>
                  <a:pt x="242" y="44"/>
                </a:lnTo>
                <a:lnTo>
                  <a:pt x="242" y="44"/>
                </a:lnTo>
                <a:lnTo>
                  <a:pt x="243" y="44"/>
                </a:lnTo>
                <a:lnTo>
                  <a:pt x="243" y="43"/>
                </a:lnTo>
                <a:lnTo>
                  <a:pt x="243" y="43"/>
                </a:lnTo>
                <a:lnTo>
                  <a:pt x="243" y="43"/>
                </a:lnTo>
                <a:lnTo>
                  <a:pt x="243" y="43"/>
                </a:lnTo>
                <a:lnTo>
                  <a:pt x="243" y="42"/>
                </a:lnTo>
                <a:lnTo>
                  <a:pt x="243" y="42"/>
                </a:lnTo>
                <a:lnTo>
                  <a:pt x="244" y="42"/>
                </a:lnTo>
                <a:lnTo>
                  <a:pt x="244" y="42"/>
                </a:lnTo>
                <a:lnTo>
                  <a:pt x="244" y="42"/>
                </a:lnTo>
                <a:lnTo>
                  <a:pt x="244" y="42"/>
                </a:lnTo>
                <a:lnTo>
                  <a:pt x="244" y="42"/>
                </a:lnTo>
                <a:lnTo>
                  <a:pt x="244" y="42"/>
                </a:lnTo>
                <a:lnTo>
                  <a:pt x="245" y="42"/>
                </a:lnTo>
                <a:lnTo>
                  <a:pt x="245" y="42"/>
                </a:lnTo>
                <a:lnTo>
                  <a:pt x="245" y="41"/>
                </a:lnTo>
                <a:lnTo>
                  <a:pt x="245" y="41"/>
                </a:lnTo>
                <a:lnTo>
                  <a:pt x="245" y="41"/>
                </a:lnTo>
                <a:lnTo>
                  <a:pt x="245" y="41"/>
                </a:lnTo>
                <a:lnTo>
                  <a:pt x="245" y="41"/>
                </a:lnTo>
                <a:lnTo>
                  <a:pt x="245" y="41"/>
                </a:lnTo>
                <a:lnTo>
                  <a:pt x="245" y="41"/>
                </a:lnTo>
                <a:lnTo>
                  <a:pt x="245" y="40"/>
                </a:lnTo>
                <a:lnTo>
                  <a:pt x="246" y="40"/>
                </a:lnTo>
                <a:lnTo>
                  <a:pt x="246" y="40"/>
                </a:lnTo>
                <a:lnTo>
                  <a:pt x="246" y="40"/>
                </a:lnTo>
                <a:lnTo>
                  <a:pt x="246" y="39"/>
                </a:lnTo>
                <a:lnTo>
                  <a:pt x="246" y="39"/>
                </a:lnTo>
                <a:lnTo>
                  <a:pt x="246" y="39"/>
                </a:lnTo>
                <a:lnTo>
                  <a:pt x="246" y="39"/>
                </a:lnTo>
                <a:lnTo>
                  <a:pt x="246" y="39"/>
                </a:lnTo>
                <a:lnTo>
                  <a:pt x="246" y="39"/>
                </a:lnTo>
                <a:lnTo>
                  <a:pt x="246" y="39"/>
                </a:lnTo>
                <a:lnTo>
                  <a:pt x="246" y="39"/>
                </a:lnTo>
                <a:lnTo>
                  <a:pt x="247" y="39"/>
                </a:lnTo>
                <a:lnTo>
                  <a:pt x="247" y="38"/>
                </a:lnTo>
                <a:lnTo>
                  <a:pt x="247" y="38"/>
                </a:lnTo>
                <a:lnTo>
                  <a:pt x="248" y="38"/>
                </a:lnTo>
                <a:lnTo>
                  <a:pt x="248" y="38"/>
                </a:lnTo>
                <a:lnTo>
                  <a:pt x="248" y="38"/>
                </a:lnTo>
                <a:lnTo>
                  <a:pt x="248" y="38"/>
                </a:lnTo>
                <a:lnTo>
                  <a:pt x="248" y="38"/>
                </a:lnTo>
                <a:lnTo>
                  <a:pt x="248" y="38"/>
                </a:lnTo>
                <a:lnTo>
                  <a:pt x="249" y="37"/>
                </a:lnTo>
                <a:lnTo>
                  <a:pt x="249" y="37"/>
                </a:lnTo>
                <a:lnTo>
                  <a:pt x="249" y="37"/>
                </a:lnTo>
                <a:lnTo>
                  <a:pt x="249" y="37"/>
                </a:lnTo>
                <a:lnTo>
                  <a:pt x="249" y="37"/>
                </a:lnTo>
                <a:lnTo>
                  <a:pt x="249" y="37"/>
                </a:lnTo>
                <a:lnTo>
                  <a:pt x="249" y="37"/>
                </a:lnTo>
                <a:lnTo>
                  <a:pt x="249" y="37"/>
                </a:lnTo>
                <a:lnTo>
                  <a:pt x="250" y="36"/>
                </a:lnTo>
                <a:lnTo>
                  <a:pt x="250" y="36"/>
                </a:lnTo>
                <a:lnTo>
                  <a:pt x="250" y="36"/>
                </a:lnTo>
                <a:lnTo>
                  <a:pt x="250" y="35"/>
                </a:lnTo>
                <a:lnTo>
                  <a:pt x="250" y="35"/>
                </a:lnTo>
                <a:lnTo>
                  <a:pt x="250" y="35"/>
                </a:lnTo>
                <a:lnTo>
                  <a:pt x="250" y="35"/>
                </a:lnTo>
                <a:lnTo>
                  <a:pt x="250" y="35"/>
                </a:lnTo>
                <a:lnTo>
                  <a:pt x="251" y="35"/>
                </a:lnTo>
                <a:lnTo>
                  <a:pt x="251" y="35"/>
                </a:lnTo>
                <a:lnTo>
                  <a:pt x="251" y="35"/>
                </a:lnTo>
                <a:lnTo>
                  <a:pt x="251" y="35"/>
                </a:lnTo>
                <a:lnTo>
                  <a:pt x="251" y="35"/>
                </a:lnTo>
                <a:lnTo>
                  <a:pt x="251" y="35"/>
                </a:lnTo>
                <a:lnTo>
                  <a:pt x="251" y="35"/>
                </a:lnTo>
                <a:lnTo>
                  <a:pt x="251" y="34"/>
                </a:lnTo>
                <a:lnTo>
                  <a:pt x="251" y="34"/>
                </a:lnTo>
                <a:lnTo>
                  <a:pt x="252" y="34"/>
                </a:lnTo>
                <a:lnTo>
                  <a:pt x="252" y="34"/>
                </a:lnTo>
                <a:lnTo>
                  <a:pt x="252" y="34"/>
                </a:lnTo>
                <a:lnTo>
                  <a:pt x="252" y="34"/>
                </a:lnTo>
                <a:lnTo>
                  <a:pt x="252" y="34"/>
                </a:lnTo>
                <a:lnTo>
                  <a:pt x="252" y="34"/>
                </a:lnTo>
                <a:lnTo>
                  <a:pt x="252" y="34"/>
                </a:lnTo>
                <a:lnTo>
                  <a:pt x="252" y="34"/>
                </a:lnTo>
                <a:lnTo>
                  <a:pt x="252" y="34"/>
                </a:lnTo>
                <a:lnTo>
                  <a:pt x="252" y="34"/>
                </a:lnTo>
                <a:lnTo>
                  <a:pt x="252" y="34"/>
                </a:lnTo>
                <a:lnTo>
                  <a:pt x="252" y="34"/>
                </a:lnTo>
                <a:lnTo>
                  <a:pt x="252" y="34"/>
                </a:lnTo>
                <a:lnTo>
                  <a:pt x="252" y="33"/>
                </a:lnTo>
                <a:lnTo>
                  <a:pt x="253" y="33"/>
                </a:lnTo>
                <a:lnTo>
                  <a:pt x="253" y="32"/>
                </a:lnTo>
                <a:lnTo>
                  <a:pt x="253" y="32"/>
                </a:lnTo>
                <a:lnTo>
                  <a:pt x="253" y="32"/>
                </a:lnTo>
                <a:lnTo>
                  <a:pt x="253" y="32"/>
                </a:lnTo>
                <a:lnTo>
                  <a:pt x="254" y="31"/>
                </a:lnTo>
                <a:lnTo>
                  <a:pt x="254" y="31"/>
                </a:lnTo>
                <a:lnTo>
                  <a:pt x="255" y="31"/>
                </a:lnTo>
                <a:lnTo>
                  <a:pt x="255" y="31"/>
                </a:lnTo>
                <a:lnTo>
                  <a:pt x="255" y="30"/>
                </a:lnTo>
                <a:lnTo>
                  <a:pt x="255" y="30"/>
                </a:lnTo>
                <a:lnTo>
                  <a:pt x="256" y="30"/>
                </a:lnTo>
                <a:lnTo>
                  <a:pt x="256" y="30"/>
                </a:lnTo>
                <a:lnTo>
                  <a:pt x="256" y="30"/>
                </a:lnTo>
                <a:lnTo>
                  <a:pt x="256" y="29"/>
                </a:lnTo>
                <a:lnTo>
                  <a:pt x="256" y="29"/>
                </a:lnTo>
                <a:lnTo>
                  <a:pt x="256" y="29"/>
                </a:lnTo>
                <a:lnTo>
                  <a:pt x="256" y="29"/>
                </a:lnTo>
                <a:lnTo>
                  <a:pt x="256" y="29"/>
                </a:lnTo>
                <a:lnTo>
                  <a:pt x="256" y="29"/>
                </a:lnTo>
                <a:lnTo>
                  <a:pt x="256" y="28"/>
                </a:lnTo>
                <a:lnTo>
                  <a:pt x="257" y="28"/>
                </a:lnTo>
                <a:lnTo>
                  <a:pt x="257" y="28"/>
                </a:lnTo>
                <a:lnTo>
                  <a:pt x="257" y="28"/>
                </a:lnTo>
                <a:lnTo>
                  <a:pt x="257" y="28"/>
                </a:lnTo>
                <a:lnTo>
                  <a:pt x="257" y="28"/>
                </a:lnTo>
                <a:lnTo>
                  <a:pt x="257" y="28"/>
                </a:lnTo>
                <a:lnTo>
                  <a:pt x="257" y="28"/>
                </a:lnTo>
                <a:lnTo>
                  <a:pt x="257" y="28"/>
                </a:lnTo>
                <a:lnTo>
                  <a:pt x="257" y="28"/>
                </a:lnTo>
                <a:lnTo>
                  <a:pt x="257" y="28"/>
                </a:lnTo>
                <a:lnTo>
                  <a:pt x="257" y="28"/>
                </a:lnTo>
                <a:lnTo>
                  <a:pt x="257" y="28"/>
                </a:lnTo>
                <a:lnTo>
                  <a:pt x="257" y="28"/>
                </a:lnTo>
                <a:lnTo>
                  <a:pt x="257" y="28"/>
                </a:lnTo>
                <a:lnTo>
                  <a:pt x="257" y="28"/>
                </a:lnTo>
                <a:lnTo>
                  <a:pt x="257" y="27"/>
                </a:lnTo>
                <a:lnTo>
                  <a:pt x="257" y="27"/>
                </a:lnTo>
                <a:lnTo>
                  <a:pt x="258" y="27"/>
                </a:lnTo>
                <a:lnTo>
                  <a:pt x="258" y="27"/>
                </a:lnTo>
                <a:lnTo>
                  <a:pt x="258" y="27"/>
                </a:lnTo>
                <a:lnTo>
                  <a:pt x="258" y="27"/>
                </a:lnTo>
                <a:lnTo>
                  <a:pt x="258" y="27"/>
                </a:lnTo>
                <a:lnTo>
                  <a:pt x="258" y="27"/>
                </a:lnTo>
                <a:lnTo>
                  <a:pt x="258" y="27"/>
                </a:lnTo>
                <a:lnTo>
                  <a:pt x="259" y="27"/>
                </a:lnTo>
                <a:lnTo>
                  <a:pt x="259" y="27"/>
                </a:lnTo>
                <a:lnTo>
                  <a:pt x="259" y="27"/>
                </a:lnTo>
                <a:lnTo>
                  <a:pt x="259" y="27"/>
                </a:lnTo>
                <a:lnTo>
                  <a:pt x="259" y="27"/>
                </a:lnTo>
                <a:lnTo>
                  <a:pt x="259" y="27"/>
                </a:lnTo>
                <a:lnTo>
                  <a:pt x="259" y="27"/>
                </a:lnTo>
                <a:lnTo>
                  <a:pt x="259" y="27"/>
                </a:lnTo>
                <a:lnTo>
                  <a:pt x="259" y="27"/>
                </a:lnTo>
                <a:lnTo>
                  <a:pt x="259" y="27"/>
                </a:lnTo>
                <a:lnTo>
                  <a:pt x="259" y="27"/>
                </a:lnTo>
                <a:lnTo>
                  <a:pt x="259" y="27"/>
                </a:lnTo>
                <a:lnTo>
                  <a:pt x="259" y="27"/>
                </a:lnTo>
                <a:lnTo>
                  <a:pt x="259" y="27"/>
                </a:lnTo>
                <a:lnTo>
                  <a:pt x="259" y="27"/>
                </a:lnTo>
                <a:lnTo>
                  <a:pt x="259" y="26"/>
                </a:lnTo>
                <a:lnTo>
                  <a:pt x="259" y="26"/>
                </a:lnTo>
                <a:lnTo>
                  <a:pt x="259" y="26"/>
                </a:lnTo>
                <a:lnTo>
                  <a:pt x="260" y="26"/>
                </a:lnTo>
                <a:lnTo>
                  <a:pt x="260" y="26"/>
                </a:lnTo>
                <a:lnTo>
                  <a:pt x="260" y="26"/>
                </a:lnTo>
                <a:lnTo>
                  <a:pt x="260" y="26"/>
                </a:lnTo>
                <a:lnTo>
                  <a:pt x="260" y="26"/>
                </a:lnTo>
                <a:lnTo>
                  <a:pt x="260" y="25"/>
                </a:lnTo>
                <a:lnTo>
                  <a:pt x="260" y="25"/>
                </a:lnTo>
                <a:lnTo>
                  <a:pt x="261" y="25"/>
                </a:lnTo>
                <a:lnTo>
                  <a:pt x="262" y="25"/>
                </a:lnTo>
                <a:lnTo>
                  <a:pt x="262" y="25"/>
                </a:lnTo>
                <a:lnTo>
                  <a:pt x="262" y="25"/>
                </a:lnTo>
                <a:lnTo>
                  <a:pt x="262" y="25"/>
                </a:lnTo>
                <a:lnTo>
                  <a:pt x="262" y="25"/>
                </a:lnTo>
                <a:lnTo>
                  <a:pt x="262" y="25"/>
                </a:lnTo>
                <a:lnTo>
                  <a:pt x="262" y="25"/>
                </a:lnTo>
                <a:lnTo>
                  <a:pt x="263" y="25"/>
                </a:lnTo>
                <a:lnTo>
                  <a:pt x="263" y="24"/>
                </a:lnTo>
                <a:lnTo>
                  <a:pt x="263" y="24"/>
                </a:lnTo>
                <a:lnTo>
                  <a:pt x="264" y="24"/>
                </a:lnTo>
                <a:lnTo>
                  <a:pt x="264" y="24"/>
                </a:lnTo>
                <a:lnTo>
                  <a:pt x="264" y="24"/>
                </a:lnTo>
                <a:lnTo>
                  <a:pt x="265" y="24"/>
                </a:lnTo>
                <a:lnTo>
                  <a:pt x="265" y="24"/>
                </a:lnTo>
                <a:lnTo>
                  <a:pt x="265" y="24"/>
                </a:lnTo>
                <a:lnTo>
                  <a:pt x="265" y="23"/>
                </a:lnTo>
                <a:lnTo>
                  <a:pt x="265" y="23"/>
                </a:lnTo>
                <a:lnTo>
                  <a:pt x="265" y="23"/>
                </a:lnTo>
                <a:lnTo>
                  <a:pt x="265" y="23"/>
                </a:lnTo>
                <a:lnTo>
                  <a:pt x="266" y="23"/>
                </a:lnTo>
                <a:lnTo>
                  <a:pt x="266" y="23"/>
                </a:lnTo>
                <a:lnTo>
                  <a:pt x="266" y="22"/>
                </a:lnTo>
                <a:lnTo>
                  <a:pt x="266" y="22"/>
                </a:lnTo>
                <a:lnTo>
                  <a:pt x="267" y="22"/>
                </a:lnTo>
                <a:lnTo>
                  <a:pt x="267" y="22"/>
                </a:lnTo>
                <a:lnTo>
                  <a:pt x="267" y="22"/>
                </a:lnTo>
                <a:lnTo>
                  <a:pt x="267" y="22"/>
                </a:lnTo>
                <a:lnTo>
                  <a:pt x="267" y="22"/>
                </a:lnTo>
                <a:lnTo>
                  <a:pt x="267" y="22"/>
                </a:lnTo>
                <a:lnTo>
                  <a:pt x="267" y="22"/>
                </a:lnTo>
                <a:lnTo>
                  <a:pt x="267" y="22"/>
                </a:lnTo>
                <a:lnTo>
                  <a:pt x="268" y="22"/>
                </a:lnTo>
                <a:lnTo>
                  <a:pt x="268" y="21"/>
                </a:lnTo>
                <a:lnTo>
                  <a:pt x="268" y="21"/>
                </a:lnTo>
                <a:lnTo>
                  <a:pt x="268" y="21"/>
                </a:lnTo>
                <a:lnTo>
                  <a:pt x="268" y="21"/>
                </a:lnTo>
                <a:lnTo>
                  <a:pt x="269" y="21"/>
                </a:lnTo>
                <a:lnTo>
                  <a:pt x="269" y="21"/>
                </a:lnTo>
                <a:lnTo>
                  <a:pt x="269" y="21"/>
                </a:lnTo>
                <a:lnTo>
                  <a:pt x="269" y="20"/>
                </a:lnTo>
                <a:lnTo>
                  <a:pt x="270" y="20"/>
                </a:lnTo>
                <a:lnTo>
                  <a:pt x="270" y="20"/>
                </a:lnTo>
                <a:lnTo>
                  <a:pt x="270" y="20"/>
                </a:lnTo>
                <a:lnTo>
                  <a:pt x="270" y="20"/>
                </a:lnTo>
                <a:lnTo>
                  <a:pt x="270" y="20"/>
                </a:lnTo>
                <a:lnTo>
                  <a:pt x="270" y="20"/>
                </a:lnTo>
                <a:lnTo>
                  <a:pt x="270" y="20"/>
                </a:lnTo>
                <a:lnTo>
                  <a:pt x="270" y="20"/>
                </a:lnTo>
                <a:lnTo>
                  <a:pt x="270" y="20"/>
                </a:lnTo>
                <a:lnTo>
                  <a:pt x="271" y="20"/>
                </a:lnTo>
                <a:lnTo>
                  <a:pt x="271" y="19"/>
                </a:lnTo>
                <a:lnTo>
                  <a:pt x="272" y="19"/>
                </a:lnTo>
                <a:lnTo>
                  <a:pt x="272" y="19"/>
                </a:lnTo>
                <a:lnTo>
                  <a:pt x="272" y="18"/>
                </a:lnTo>
                <a:lnTo>
                  <a:pt x="272" y="18"/>
                </a:lnTo>
                <a:lnTo>
                  <a:pt x="272" y="18"/>
                </a:lnTo>
                <a:lnTo>
                  <a:pt x="272" y="18"/>
                </a:lnTo>
                <a:lnTo>
                  <a:pt x="273" y="18"/>
                </a:lnTo>
                <a:lnTo>
                  <a:pt x="273" y="18"/>
                </a:lnTo>
                <a:lnTo>
                  <a:pt x="273" y="18"/>
                </a:lnTo>
                <a:lnTo>
                  <a:pt x="273" y="18"/>
                </a:lnTo>
                <a:lnTo>
                  <a:pt x="273" y="18"/>
                </a:lnTo>
                <a:lnTo>
                  <a:pt x="273" y="18"/>
                </a:lnTo>
                <a:lnTo>
                  <a:pt x="273" y="18"/>
                </a:lnTo>
                <a:lnTo>
                  <a:pt x="273" y="17"/>
                </a:lnTo>
                <a:lnTo>
                  <a:pt x="273" y="17"/>
                </a:lnTo>
                <a:lnTo>
                  <a:pt x="273" y="17"/>
                </a:lnTo>
                <a:lnTo>
                  <a:pt x="274" y="17"/>
                </a:lnTo>
                <a:lnTo>
                  <a:pt x="274" y="17"/>
                </a:lnTo>
                <a:lnTo>
                  <a:pt x="274" y="17"/>
                </a:lnTo>
                <a:lnTo>
                  <a:pt x="274" y="17"/>
                </a:lnTo>
                <a:lnTo>
                  <a:pt x="274" y="17"/>
                </a:lnTo>
                <a:lnTo>
                  <a:pt x="274" y="17"/>
                </a:lnTo>
                <a:lnTo>
                  <a:pt x="274" y="17"/>
                </a:lnTo>
                <a:lnTo>
                  <a:pt x="274" y="17"/>
                </a:lnTo>
                <a:lnTo>
                  <a:pt x="274" y="17"/>
                </a:lnTo>
                <a:lnTo>
                  <a:pt x="274" y="17"/>
                </a:lnTo>
                <a:lnTo>
                  <a:pt x="274" y="17"/>
                </a:lnTo>
                <a:lnTo>
                  <a:pt x="274" y="17"/>
                </a:lnTo>
                <a:lnTo>
                  <a:pt x="274" y="17"/>
                </a:lnTo>
                <a:lnTo>
                  <a:pt x="275" y="17"/>
                </a:lnTo>
                <a:lnTo>
                  <a:pt x="275" y="17"/>
                </a:lnTo>
                <a:lnTo>
                  <a:pt x="276" y="16"/>
                </a:lnTo>
                <a:lnTo>
                  <a:pt x="276" y="16"/>
                </a:lnTo>
                <a:lnTo>
                  <a:pt x="276" y="16"/>
                </a:lnTo>
                <a:lnTo>
                  <a:pt x="276" y="16"/>
                </a:lnTo>
                <a:lnTo>
                  <a:pt x="276" y="16"/>
                </a:lnTo>
                <a:lnTo>
                  <a:pt x="276" y="16"/>
                </a:lnTo>
                <a:lnTo>
                  <a:pt x="276" y="16"/>
                </a:lnTo>
                <a:lnTo>
                  <a:pt x="276" y="16"/>
                </a:lnTo>
                <a:lnTo>
                  <a:pt x="277" y="15"/>
                </a:lnTo>
                <a:lnTo>
                  <a:pt x="277" y="15"/>
                </a:lnTo>
                <a:lnTo>
                  <a:pt x="277" y="15"/>
                </a:lnTo>
                <a:lnTo>
                  <a:pt x="277" y="15"/>
                </a:lnTo>
                <a:lnTo>
                  <a:pt x="279" y="15"/>
                </a:lnTo>
                <a:lnTo>
                  <a:pt x="279" y="15"/>
                </a:lnTo>
                <a:lnTo>
                  <a:pt x="279" y="15"/>
                </a:lnTo>
                <a:lnTo>
                  <a:pt x="280" y="14"/>
                </a:lnTo>
                <a:lnTo>
                  <a:pt x="280" y="14"/>
                </a:lnTo>
                <a:lnTo>
                  <a:pt x="282" y="14"/>
                </a:lnTo>
                <a:lnTo>
                  <a:pt x="282" y="14"/>
                </a:lnTo>
                <a:lnTo>
                  <a:pt x="283" y="13"/>
                </a:lnTo>
                <a:lnTo>
                  <a:pt x="283" y="13"/>
                </a:lnTo>
                <a:lnTo>
                  <a:pt x="283" y="13"/>
                </a:lnTo>
                <a:lnTo>
                  <a:pt x="283" y="13"/>
                </a:lnTo>
                <a:lnTo>
                  <a:pt x="284" y="13"/>
                </a:lnTo>
                <a:lnTo>
                  <a:pt x="284" y="13"/>
                </a:lnTo>
                <a:lnTo>
                  <a:pt x="284" y="13"/>
                </a:lnTo>
                <a:lnTo>
                  <a:pt x="286" y="12"/>
                </a:lnTo>
                <a:lnTo>
                  <a:pt x="286" y="12"/>
                </a:lnTo>
                <a:lnTo>
                  <a:pt x="286" y="12"/>
                </a:lnTo>
                <a:lnTo>
                  <a:pt x="286" y="12"/>
                </a:lnTo>
                <a:lnTo>
                  <a:pt x="286" y="12"/>
                </a:lnTo>
                <a:lnTo>
                  <a:pt x="286" y="12"/>
                </a:lnTo>
                <a:lnTo>
                  <a:pt x="287" y="11"/>
                </a:lnTo>
                <a:lnTo>
                  <a:pt x="287" y="11"/>
                </a:lnTo>
                <a:lnTo>
                  <a:pt x="287" y="11"/>
                </a:lnTo>
                <a:lnTo>
                  <a:pt x="287" y="11"/>
                </a:lnTo>
                <a:lnTo>
                  <a:pt x="288" y="11"/>
                </a:lnTo>
                <a:lnTo>
                  <a:pt x="288" y="11"/>
                </a:lnTo>
                <a:lnTo>
                  <a:pt x="288" y="11"/>
                </a:lnTo>
                <a:lnTo>
                  <a:pt x="289" y="11"/>
                </a:lnTo>
                <a:lnTo>
                  <a:pt x="289" y="11"/>
                </a:lnTo>
                <a:lnTo>
                  <a:pt x="289" y="11"/>
                </a:lnTo>
                <a:lnTo>
                  <a:pt x="289" y="10"/>
                </a:lnTo>
                <a:lnTo>
                  <a:pt x="290" y="10"/>
                </a:lnTo>
                <a:lnTo>
                  <a:pt x="290" y="10"/>
                </a:lnTo>
                <a:lnTo>
                  <a:pt x="290" y="10"/>
                </a:lnTo>
                <a:lnTo>
                  <a:pt x="290" y="10"/>
                </a:lnTo>
                <a:lnTo>
                  <a:pt x="290" y="10"/>
                </a:lnTo>
                <a:lnTo>
                  <a:pt x="290" y="10"/>
                </a:lnTo>
                <a:lnTo>
                  <a:pt x="290" y="10"/>
                </a:lnTo>
                <a:lnTo>
                  <a:pt x="291" y="10"/>
                </a:lnTo>
                <a:lnTo>
                  <a:pt x="291" y="10"/>
                </a:lnTo>
                <a:lnTo>
                  <a:pt x="291" y="10"/>
                </a:lnTo>
                <a:lnTo>
                  <a:pt x="291" y="10"/>
                </a:lnTo>
                <a:lnTo>
                  <a:pt x="291" y="10"/>
                </a:lnTo>
                <a:lnTo>
                  <a:pt x="291" y="10"/>
                </a:lnTo>
                <a:lnTo>
                  <a:pt x="291" y="10"/>
                </a:lnTo>
                <a:lnTo>
                  <a:pt x="291" y="10"/>
                </a:lnTo>
                <a:lnTo>
                  <a:pt x="291" y="10"/>
                </a:lnTo>
                <a:lnTo>
                  <a:pt x="291" y="10"/>
                </a:lnTo>
                <a:lnTo>
                  <a:pt x="292" y="10"/>
                </a:lnTo>
                <a:lnTo>
                  <a:pt x="292" y="10"/>
                </a:lnTo>
                <a:lnTo>
                  <a:pt x="292" y="10"/>
                </a:lnTo>
                <a:lnTo>
                  <a:pt x="292" y="10"/>
                </a:lnTo>
                <a:lnTo>
                  <a:pt x="292" y="10"/>
                </a:lnTo>
                <a:lnTo>
                  <a:pt x="292" y="10"/>
                </a:lnTo>
                <a:lnTo>
                  <a:pt x="292" y="10"/>
                </a:lnTo>
                <a:lnTo>
                  <a:pt x="292" y="10"/>
                </a:lnTo>
                <a:lnTo>
                  <a:pt x="293" y="10"/>
                </a:lnTo>
                <a:lnTo>
                  <a:pt x="293" y="9"/>
                </a:lnTo>
                <a:lnTo>
                  <a:pt x="293" y="9"/>
                </a:lnTo>
                <a:lnTo>
                  <a:pt x="293" y="9"/>
                </a:lnTo>
                <a:lnTo>
                  <a:pt x="293" y="9"/>
                </a:lnTo>
                <a:lnTo>
                  <a:pt x="293" y="9"/>
                </a:lnTo>
                <a:lnTo>
                  <a:pt x="293" y="9"/>
                </a:lnTo>
                <a:lnTo>
                  <a:pt x="293" y="9"/>
                </a:lnTo>
                <a:lnTo>
                  <a:pt x="293" y="9"/>
                </a:lnTo>
                <a:lnTo>
                  <a:pt x="294" y="9"/>
                </a:lnTo>
                <a:lnTo>
                  <a:pt x="294" y="9"/>
                </a:lnTo>
                <a:lnTo>
                  <a:pt x="294" y="8"/>
                </a:lnTo>
                <a:lnTo>
                  <a:pt x="294" y="8"/>
                </a:lnTo>
                <a:lnTo>
                  <a:pt x="294" y="8"/>
                </a:lnTo>
                <a:lnTo>
                  <a:pt x="294" y="8"/>
                </a:lnTo>
                <a:lnTo>
                  <a:pt x="295" y="8"/>
                </a:lnTo>
                <a:lnTo>
                  <a:pt x="295" y="8"/>
                </a:lnTo>
                <a:lnTo>
                  <a:pt x="295" y="8"/>
                </a:lnTo>
                <a:lnTo>
                  <a:pt x="295" y="8"/>
                </a:lnTo>
                <a:lnTo>
                  <a:pt x="295" y="8"/>
                </a:lnTo>
                <a:lnTo>
                  <a:pt x="295" y="8"/>
                </a:lnTo>
                <a:lnTo>
                  <a:pt x="296" y="8"/>
                </a:lnTo>
                <a:lnTo>
                  <a:pt x="296" y="8"/>
                </a:lnTo>
                <a:lnTo>
                  <a:pt x="296" y="8"/>
                </a:lnTo>
                <a:lnTo>
                  <a:pt x="296" y="8"/>
                </a:lnTo>
                <a:lnTo>
                  <a:pt x="296" y="8"/>
                </a:lnTo>
                <a:lnTo>
                  <a:pt x="296" y="8"/>
                </a:lnTo>
                <a:lnTo>
                  <a:pt x="296" y="8"/>
                </a:lnTo>
                <a:lnTo>
                  <a:pt x="296" y="8"/>
                </a:lnTo>
                <a:lnTo>
                  <a:pt x="296" y="8"/>
                </a:lnTo>
                <a:lnTo>
                  <a:pt x="296" y="8"/>
                </a:lnTo>
                <a:lnTo>
                  <a:pt x="296" y="8"/>
                </a:lnTo>
                <a:lnTo>
                  <a:pt x="296" y="8"/>
                </a:lnTo>
                <a:lnTo>
                  <a:pt x="296" y="8"/>
                </a:lnTo>
                <a:lnTo>
                  <a:pt x="296" y="8"/>
                </a:lnTo>
                <a:lnTo>
                  <a:pt x="297" y="8"/>
                </a:lnTo>
                <a:lnTo>
                  <a:pt x="297" y="8"/>
                </a:lnTo>
                <a:lnTo>
                  <a:pt x="297" y="8"/>
                </a:lnTo>
                <a:lnTo>
                  <a:pt x="297" y="8"/>
                </a:lnTo>
                <a:lnTo>
                  <a:pt x="297" y="8"/>
                </a:lnTo>
                <a:lnTo>
                  <a:pt x="297" y="8"/>
                </a:lnTo>
                <a:lnTo>
                  <a:pt x="297" y="8"/>
                </a:lnTo>
                <a:lnTo>
                  <a:pt x="298" y="7"/>
                </a:lnTo>
                <a:lnTo>
                  <a:pt x="298" y="7"/>
                </a:lnTo>
                <a:lnTo>
                  <a:pt x="298" y="7"/>
                </a:lnTo>
                <a:lnTo>
                  <a:pt x="298" y="7"/>
                </a:lnTo>
                <a:lnTo>
                  <a:pt x="298" y="7"/>
                </a:lnTo>
                <a:lnTo>
                  <a:pt x="298" y="7"/>
                </a:lnTo>
                <a:lnTo>
                  <a:pt x="299" y="7"/>
                </a:lnTo>
                <a:lnTo>
                  <a:pt x="299" y="7"/>
                </a:lnTo>
                <a:lnTo>
                  <a:pt x="300" y="7"/>
                </a:lnTo>
                <a:lnTo>
                  <a:pt x="300" y="7"/>
                </a:lnTo>
                <a:lnTo>
                  <a:pt x="300" y="7"/>
                </a:lnTo>
                <a:lnTo>
                  <a:pt x="300" y="7"/>
                </a:lnTo>
                <a:lnTo>
                  <a:pt x="300" y="7"/>
                </a:lnTo>
                <a:lnTo>
                  <a:pt x="301" y="7"/>
                </a:lnTo>
                <a:lnTo>
                  <a:pt x="301" y="6"/>
                </a:lnTo>
                <a:lnTo>
                  <a:pt x="301" y="6"/>
                </a:lnTo>
                <a:lnTo>
                  <a:pt x="301" y="6"/>
                </a:lnTo>
                <a:lnTo>
                  <a:pt x="301" y="6"/>
                </a:lnTo>
                <a:lnTo>
                  <a:pt x="301" y="6"/>
                </a:lnTo>
                <a:lnTo>
                  <a:pt x="301" y="6"/>
                </a:lnTo>
                <a:lnTo>
                  <a:pt x="302" y="6"/>
                </a:lnTo>
                <a:lnTo>
                  <a:pt x="302" y="6"/>
                </a:lnTo>
                <a:lnTo>
                  <a:pt x="302" y="6"/>
                </a:lnTo>
                <a:lnTo>
                  <a:pt x="303" y="5"/>
                </a:lnTo>
                <a:lnTo>
                  <a:pt x="303" y="5"/>
                </a:lnTo>
                <a:lnTo>
                  <a:pt x="303" y="5"/>
                </a:lnTo>
                <a:lnTo>
                  <a:pt x="303" y="5"/>
                </a:lnTo>
                <a:lnTo>
                  <a:pt x="303" y="5"/>
                </a:lnTo>
                <a:lnTo>
                  <a:pt x="303" y="5"/>
                </a:lnTo>
                <a:lnTo>
                  <a:pt x="303" y="5"/>
                </a:lnTo>
                <a:lnTo>
                  <a:pt x="304" y="5"/>
                </a:lnTo>
                <a:lnTo>
                  <a:pt x="304" y="5"/>
                </a:lnTo>
                <a:lnTo>
                  <a:pt x="304" y="5"/>
                </a:lnTo>
                <a:lnTo>
                  <a:pt x="304" y="5"/>
                </a:lnTo>
                <a:lnTo>
                  <a:pt x="304" y="5"/>
                </a:lnTo>
                <a:lnTo>
                  <a:pt x="304" y="5"/>
                </a:lnTo>
                <a:lnTo>
                  <a:pt x="304" y="5"/>
                </a:lnTo>
                <a:lnTo>
                  <a:pt x="304" y="5"/>
                </a:lnTo>
                <a:lnTo>
                  <a:pt x="304" y="5"/>
                </a:lnTo>
                <a:lnTo>
                  <a:pt x="304" y="5"/>
                </a:lnTo>
                <a:lnTo>
                  <a:pt x="305" y="5"/>
                </a:lnTo>
                <a:lnTo>
                  <a:pt x="305" y="5"/>
                </a:lnTo>
                <a:lnTo>
                  <a:pt x="305" y="5"/>
                </a:lnTo>
                <a:lnTo>
                  <a:pt x="305" y="5"/>
                </a:lnTo>
                <a:lnTo>
                  <a:pt x="305" y="4"/>
                </a:lnTo>
                <a:lnTo>
                  <a:pt x="306" y="4"/>
                </a:lnTo>
                <a:lnTo>
                  <a:pt x="306" y="4"/>
                </a:lnTo>
                <a:lnTo>
                  <a:pt x="306" y="4"/>
                </a:lnTo>
                <a:lnTo>
                  <a:pt x="306" y="4"/>
                </a:lnTo>
                <a:lnTo>
                  <a:pt x="306" y="4"/>
                </a:lnTo>
                <a:lnTo>
                  <a:pt x="306" y="4"/>
                </a:lnTo>
                <a:lnTo>
                  <a:pt x="306" y="4"/>
                </a:lnTo>
                <a:lnTo>
                  <a:pt x="306" y="4"/>
                </a:lnTo>
                <a:lnTo>
                  <a:pt x="306" y="4"/>
                </a:lnTo>
                <a:lnTo>
                  <a:pt x="306" y="4"/>
                </a:lnTo>
                <a:lnTo>
                  <a:pt x="306" y="4"/>
                </a:lnTo>
                <a:lnTo>
                  <a:pt x="306" y="4"/>
                </a:lnTo>
                <a:lnTo>
                  <a:pt x="306" y="4"/>
                </a:lnTo>
                <a:lnTo>
                  <a:pt x="307" y="4"/>
                </a:lnTo>
                <a:lnTo>
                  <a:pt x="307" y="4"/>
                </a:lnTo>
                <a:lnTo>
                  <a:pt x="307" y="4"/>
                </a:lnTo>
                <a:lnTo>
                  <a:pt x="307" y="4"/>
                </a:lnTo>
                <a:lnTo>
                  <a:pt x="307" y="4"/>
                </a:lnTo>
                <a:lnTo>
                  <a:pt x="307" y="4"/>
                </a:lnTo>
                <a:lnTo>
                  <a:pt x="307" y="4"/>
                </a:lnTo>
                <a:lnTo>
                  <a:pt x="307" y="4"/>
                </a:lnTo>
                <a:lnTo>
                  <a:pt x="308" y="4"/>
                </a:lnTo>
                <a:lnTo>
                  <a:pt x="308" y="4"/>
                </a:lnTo>
                <a:lnTo>
                  <a:pt x="308" y="3"/>
                </a:lnTo>
                <a:lnTo>
                  <a:pt x="309" y="3"/>
                </a:lnTo>
                <a:lnTo>
                  <a:pt x="309" y="3"/>
                </a:lnTo>
                <a:lnTo>
                  <a:pt x="309" y="3"/>
                </a:lnTo>
                <a:lnTo>
                  <a:pt x="309" y="3"/>
                </a:lnTo>
                <a:lnTo>
                  <a:pt x="309" y="3"/>
                </a:lnTo>
                <a:lnTo>
                  <a:pt x="310" y="3"/>
                </a:lnTo>
                <a:lnTo>
                  <a:pt x="310" y="3"/>
                </a:lnTo>
                <a:lnTo>
                  <a:pt x="310" y="3"/>
                </a:lnTo>
                <a:lnTo>
                  <a:pt x="310" y="3"/>
                </a:lnTo>
                <a:lnTo>
                  <a:pt x="310" y="3"/>
                </a:lnTo>
                <a:lnTo>
                  <a:pt x="310" y="3"/>
                </a:lnTo>
                <a:lnTo>
                  <a:pt x="310" y="3"/>
                </a:lnTo>
                <a:lnTo>
                  <a:pt x="310" y="3"/>
                </a:lnTo>
                <a:lnTo>
                  <a:pt x="310" y="3"/>
                </a:lnTo>
                <a:lnTo>
                  <a:pt x="310" y="3"/>
                </a:lnTo>
                <a:lnTo>
                  <a:pt x="310" y="3"/>
                </a:lnTo>
                <a:lnTo>
                  <a:pt x="310" y="3"/>
                </a:lnTo>
                <a:lnTo>
                  <a:pt x="310" y="3"/>
                </a:lnTo>
                <a:lnTo>
                  <a:pt x="310" y="3"/>
                </a:lnTo>
                <a:lnTo>
                  <a:pt x="311" y="3"/>
                </a:lnTo>
                <a:lnTo>
                  <a:pt x="311" y="3"/>
                </a:lnTo>
                <a:lnTo>
                  <a:pt x="311" y="3"/>
                </a:lnTo>
                <a:lnTo>
                  <a:pt x="311" y="3"/>
                </a:lnTo>
                <a:lnTo>
                  <a:pt x="311" y="3"/>
                </a:lnTo>
                <a:lnTo>
                  <a:pt x="311" y="3"/>
                </a:lnTo>
                <a:lnTo>
                  <a:pt x="312" y="3"/>
                </a:lnTo>
                <a:lnTo>
                  <a:pt x="312" y="3"/>
                </a:lnTo>
                <a:lnTo>
                  <a:pt x="313" y="3"/>
                </a:lnTo>
                <a:lnTo>
                  <a:pt x="313" y="3"/>
                </a:lnTo>
                <a:lnTo>
                  <a:pt x="313" y="2"/>
                </a:lnTo>
                <a:lnTo>
                  <a:pt x="313" y="2"/>
                </a:lnTo>
                <a:lnTo>
                  <a:pt x="313" y="2"/>
                </a:lnTo>
                <a:lnTo>
                  <a:pt x="313" y="2"/>
                </a:lnTo>
                <a:lnTo>
                  <a:pt x="313" y="2"/>
                </a:lnTo>
                <a:lnTo>
                  <a:pt x="313" y="2"/>
                </a:lnTo>
                <a:lnTo>
                  <a:pt x="313" y="2"/>
                </a:lnTo>
                <a:lnTo>
                  <a:pt x="313" y="2"/>
                </a:lnTo>
                <a:lnTo>
                  <a:pt x="314" y="2"/>
                </a:lnTo>
                <a:lnTo>
                  <a:pt x="314" y="2"/>
                </a:lnTo>
                <a:lnTo>
                  <a:pt x="314" y="2"/>
                </a:lnTo>
                <a:lnTo>
                  <a:pt x="314" y="2"/>
                </a:lnTo>
                <a:lnTo>
                  <a:pt x="314" y="2"/>
                </a:lnTo>
                <a:lnTo>
                  <a:pt x="314" y="2"/>
                </a:lnTo>
                <a:lnTo>
                  <a:pt x="314" y="2"/>
                </a:lnTo>
                <a:lnTo>
                  <a:pt x="314" y="1"/>
                </a:lnTo>
                <a:lnTo>
                  <a:pt x="314" y="1"/>
                </a:lnTo>
                <a:lnTo>
                  <a:pt x="314" y="1"/>
                </a:lnTo>
                <a:lnTo>
                  <a:pt x="314" y="1"/>
                </a:lnTo>
                <a:lnTo>
                  <a:pt x="314" y="1"/>
                </a:lnTo>
                <a:lnTo>
                  <a:pt x="314" y="1"/>
                </a:lnTo>
                <a:lnTo>
                  <a:pt x="314" y="1"/>
                </a:lnTo>
                <a:lnTo>
                  <a:pt x="315" y="1"/>
                </a:lnTo>
                <a:lnTo>
                  <a:pt x="315" y="1"/>
                </a:lnTo>
                <a:lnTo>
                  <a:pt x="315" y="1"/>
                </a:lnTo>
                <a:lnTo>
                  <a:pt x="315" y="1"/>
                </a:lnTo>
                <a:lnTo>
                  <a:pt x="315" y="1"/>
                </a:lnTo>
                <a:lnTo>
                  <a:pt x="315" y="1"/>
                </a:lnTo>
                <a:lnTo>
                  <a:pt x="315" y="1"/>
                </a:lnTo>
                <a:lnTo>
                  <a:pt x="315" y="1"/>
                </a:lnTo>
                <a:lnTo>
                  <a:pt x="315" y="1"/>
                </a:lnTo>
                <a:lnTo>
                  <a:pt x="315" y="1"/>
                </a:lnTo>
                <a:lnTo>
                  <a:pt x="315" y="1"/>
                </a:lnTo>
                <a:lnTo>
                  <a:pt x="315" y="1"/>
                </a:lnTo>
                <a:lnTo>
                  <a:pt x="315" y="1"/>
                </a:lnTo>
                <a:lnTo>
                  <a:pt x="315" y="1"/>
                </a:lnTo>
                <a:lnTo>
                  <a:pt x="315" y="1"/>
                </a:lnTo>
                <a:lnTo>
                  <a:pt x="316" y="0"/>
                </a:lnTo>
                <a:lnTo>
                  <a:pt x="316" y="0"/>
                </a:lnTo>
                <a:lnTo>
                  <a:pt x="316" y="0"/>
                </a:lnTo>
                <a:lnTo>
                  <a:pt x="316" y="0"/>
                </a:lnTo>
                <a:lnTo>
                  <a:pt x="316" y="0"/>
                </a:lnTo>
                <a:lnTo>
                  <a:pt x="316" y="0"/>
                </a:lnTo>
                <a:lnTo>
                  <a:pt x="316" y="0"/>
                </a:lnTo>
                <a:lnTo>
                  <a:pt x="316" y="0"/>
                </a:lnTo>
                <a:lnTo>
                  <a:pt x="316" y="0"/>
                </a:lnTo>
                <a:lnTo>
                  <a:pt x="316" y="0"/>
                </a:lnTo>
                <a:lnTo>
                  <a:pt x="317" y="0"/>
                </a:lnTo>
                <a:lnTo>
                  <a:pt x="317" y="0"/>
                </a:lnTo>
                <a:lnTo>
                  <a:pt x="317" y="0"/>
                </a:lnTo>
                <a:lnTo>
                  <a:pt x="317" y="0"/>
                </a:lnTo>
                <a:lnTo>
                  <a:pt x="317" y="0"/>
                </a:lnTo>
                <a:lnTo>
                  <a:pt x="317" y="0"/>
                </a:lnTo>
                <a:lnTo>
                  <a:pt x="317" y="0"/>
                </a:lnTo>
                <a:lnTo>
                  <a:pt x="317" y="1"/>
                </a:lnTo>
                <a:lnTo>
                  <a:pt x="317" y="1"/>
                </a:lnTo>
                <a:lnTo>
                  <a:pt x="317" y="1"/>
                </a:lnTo>
                <a:lnTo>
                  <a:pt x="317" y="1"/>
                </a:lnTo>
                <a:lnTo>
                  <a:pt x="317" y="1"/>
                </a:lnTo>
                <a:lnTo>
                  <a:pt x="317" y="1"/>
                </a:lnTo>
                <a:lnTo>
                  <a:pt x="317" y="1"/>
                </a:lnTo>
                <a:lnTo>
                  <a:pt x="317" y="1"/>
                </a:lnTo>
                <a:lnTo>
                  <a:pt x="317" y="1"/>
                </a:lnTo>
                <a:lnTo>
                  <a:pt x="317" y="1"/>
                </a:lnTo>
                <a:lnTo>
                  <a:pt x="318" y="1"/>
                </a:lnTo>
                <a:lnTo>
                  <a:pt x="318" y="1"/>
                </a:lnTo>
                <a:lnTo>
                  <a:pt x="318" y="1"/>
                </a:lnTo>
                <a:lnTo>
                  <a:pt x="318" y="2"/>
                </a:lnTo>
                <a:lnTo>
                  <a:pt x="318" y="2"/>
                </a:lnTo>
                <a:lnTo>
                  <a:pt x="318" y="2"/>
                </a:lnTo>
                <a:lnTo>
                  <a:pt x="318" y="2"/>
                </a:lnTo>
                <a:lnTo>
                  <a:pt x="318" y="2"/>
                </a:lnTo>
                <a:lnTo>
                  <a:pt x="318" y="2"/>
                </a:lnTo>
                <a:lnTo>
                  <a:pt x="318" y="2"/>
                </a:lnTo>
                <a:lnTo>
                  <a:pt x="318" y="2"/>
                </a:lnTo>
                <a:lnTo>
                  <a:pt x="318" y="2"/>
                </a:lnTo>
                <a:lnTo>
                  <a:pt x="318" y="2"/>
                </a:lnTo>
                <a:lnTo>
                  <a:pt x="318" y="3"/>
                </a:lnTo>
                <a:lnTo>
                  <a:pt x="318" y="3"/>
                </a:lnTo>
                <a:lnTo>
                  <a:pt x="318" y="3"/>
                </a:lnTo>
                <a:lnTo>
                  <a:pt x="318" y="3"/>
                </a:lnTo>
                <a:lnTo>
                  <a:pt x="318" y="3"/>
                </a:lnTo>
                <a:lnTo>
                  <a:pt x="318" y="3"/>
                </a:lnTo>
                <a:lnTo>
                  <a:pt x="318" y="3"/>
                </a:lnTo>
                <a:lnTo>
                  <a:pt x="318" y="3"/>
                </a:lnTo>
                <a:lnTo>
                  <a:pt x="319" y="3"/>
                </a:lnTo>
                <a:lnTo>
                  <a:pt x="319" y="3"/>
                </a:lnTo>
                <a:lnTo>
                  <a:pt x="319" y="3"/>
                </a:lnTo>
                <a:lnTo>
                  <a:pt x="319" y="3"/>
                </a:lnTo>
                <a:lnTo>
                  <a:pt x="319" y="3"/>
                </a:lnTo>
                <a:lnTo>
                  <a:pt x="319" y="3"/>
                </a:lnTo>
                <a:lnTo>
                  <a:pt x="319" y="3"/>
                </a:lnTo>
                <a:lnTo>
                  <a:pt x="319" y="3"/>
                </a:lnTo>
                <a:lnTo>
                  <a:pt x="319" y="3"/>
                </a:lnTo>
                <a:lnTo>
                  <a:pt x="319" y="3"/>
                </a:lnTo>
                <a:lnTo>
                  <a:pt x="320" y="3"/>
                </a:lnTo>
                <a:lnTo>
                  <a:pt x="320" y="3"/>
                </a:lnTo>
                <a:lnTo>
                  <a:pt x="320" y="3"/>
                </a:lnTo>
                <a:lnTo>
                  <a:pt x="320" y="3"/>
                </a:lnTo>
                <a:lnTo>
                  <a:pt x="320" y="3"/>
                </a:lnTo>
                <a:lnTo>
                  <a:pt x="320" y="3"/>
                </a:lnTo>
                <a:lnTo>
                  <a:pt x="320" y="3"/>
                </a:lnTo>
                <a:lnTo>
                  <a:pt x="320" y="3"/>
                </a:lnTo>
                <a:lnTo>
                  <a:pt x="321" y="3"/>
                </a:lnTo>
                <a:lnTo>
                  <a:pt x="321" y="4"/>
                </a:lnTo>
                <a:lnTo>
                  <a:pt x="321" y="4"/>
                </a:lnTo>
                <a:lnTo>
                  <a:pt x="321" y="4"/>
                </a:lnTo>
                <a:lnTo>
                  <a:pt x="321" y="4"/>
                </a:lnTo>
                <a:lnTo>
                  <a:pt x="321" y="4"/>
                </a:lnTo>
                <a:lnTo>
                  <a:pt x="321" y="4"/>
                </a:lnTo>
                <a:lnTo>
                  <a:pt x="321" y="4"/>
                </a:lnTo>
                <a:lnTo>
                  <a:pt x="321" y="4"/>
                </a:lnTo>
                <a:lnTo>
                  <a:pt x="321" y="4"/>
                </a:lnTo>
                <a:lnTo>
                  <a:pt x="321" y="4"/>
                </a:lnTo>
                <a:lnTo>
                  <a:pt x="321" y="4"/>
                </a:lnTo>
                <a:lnTo>
                  <a:pt x="321" y="4"/>
                </a:lnTo>
                <a:lnTo>
                  <a:pt x="321" y="4"/>
                </a:lnTo>
                <a:lnTo>
                  <a:pt x="321" y="4"/>
                </a:lnTo>
                <a:lnTo>
                  <a:pt x="322" y="4"/>
                </a:lnTo>
                <a:lnTo>
                  <a:pt x="322" y="4"/>
                </a:lnTo>
                <a:lnTo>
                  <a:pt x="322" y="4"/>
                </a:lnTo>
                <a:lnTo>
                  <a:pt x="322" y="4"/>
                </a:lnTo>
                <a:lnTo>
                  <a:pt x="322" y="4"/>
                </a:lnTo>
                <a:lnTo>
                  <a:pt x="322" y="4"/>
                </a:lnTo>
                <a:lnTo>
                  <a:pt x="322" y="4"/>
                </a:lnTo>
                <a:lnTo>
                  <a:pt x="323" y="4"/>
                </a:lnTo>
                <a:lnTo>
                  <a:pt x="323" y="4"/>
                </a:lnTo>
                <a:lnTo>
                  <a:pt x="323" y="4"/>
                </a:lnTo>
                <a:lnTo>
                  <a:pt x="323" y="4"/>
                </a:lnTo>
                <a:lnTo>
                  <a:pt x="323" y="4"/>
                </a:lnTo>
                <a:lnTo>
                  <a:pt x="323" y="4"/>
                </a:lnTo>
                <a:lnTo>
                  <a:pt x="323" y="4"/>
                </a:lnTo>
                <a:lnTo>
                  <a:pt x="323" y="4"/>
                </a:lnTo>
                <a:lnTo>
                  <a:pt x="323" y="4"/>
                </a:lnTo>
                <a:lnTo>
                  <a:pt x="323" y="4"/>
                </a:lnTo>
                <a:lnTo>
                  <a:pt x="323" y="4"/>
                </a:lnTo>
                <a:lnTo>
                  <a:pt x="323" y="4"/>
                </a:lnTo>
                <a:lnTo>
                  <a:pt x="323" y="4"/>
                </a:lnTo>
                <a:lnTo>
                  <a:pt x="323" y="4"/>
                </a:lnTo>
                <a:lnTo>
                  <a:pt x="323" y="5"/>
                </a:lnTo>
                <a:lnTo>
                  <a:pt x="323" y="5"/>
                </a:lnTo>
                <a:lnTo>
                  <a:pt x="323" y="5"/>
                </a:lnTo>
                <a:lnTo>
                  <a:pt x="323" y="5"/>
                </a:lnTo>
                <a:lnTo>
                  <a:pt x="323" y="5"/>
                </a:lnTo>
                <a:lnTo>
                  <a:pt x="323" y="5"/>
                </a:lnTo>
                <a:lnTo>
                  <a:pt x="323" y="5"/>
                </a:lnTo>
                <a:lnTo>
                  <a:pt x="323"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6"/>
                </a:lnTo>
                <a:lnTo>
                  <a:pt x="324" y="6"/>
                </a:lnTo>
                <a:lnTo>
                  <a:pt x="324" y="6"/>
                </a:lnTo>
                <a:lnTo>
                  <a:pt x="324" y="6"/>
                </a:lnTo>
                <a:lnTo>
                  <a:pt x="325" y="6"/>
                </a:lnTo>
                <a:lnTo>
                  <a:pt x="325" y="7"/>
                </a:lnTo>
                <a:lnTo>
                  <a:pt x="325" y="7"/>
                </a:lnTo>
                <a:lnTo>
                  <a:pt x="325" y="7"/>
                </a:lnTo>
                <a:lnTo>
                  <a:pt x="325" y="7"/>
                </a:lnTo>
                <a:lnTo>
                  <a:pt x="325" y="7"/>
                </a:lnTo>
                <a:lnTo>
                  <a:pt x="325" y="7"/>
                </a:lnTo>
                <a:lnTo>
                  <a:pt x="325" y="8"/>
                </a:lnTo>
                <a:lnTo>
                  <a:pt x="326" y="8"/>
                </a:lnTo>
                <a:lnTo>
                  <a:pt x="326" y="8"/>
                </a:lnTo>
                <a:lnTo>
                  <a:pt x="326" y="8"/>
                </a:lnTo>
                <a:lnTo>
                  <a:pt x="326" y="8"/>
                </a:lnTo>
                <a:lnTo>
                  <a:pt x="326" y="8"/>
                </a:lnTo>
                <a:lnTo>
                  <a:pt x="326" y="8"/>
                </a:lnTo>
                <a:lnTo>
                  <a:pt x="327" y="8"/>
                </a:lnTo>
                <a:lnTo>
                  <a:pt x="327" y="9"/>
                </a:lnTo>
                <a:lnTo>
                  <a:pt x="327" y="9"/>
                </a:lnTo>
                <a:lnTo>
                  <a:pt x="327" y="9"/>
                </a:lnTo>
                <a:lnTo>
                  <a:pt x="327" y="9"/>
                </a:lnTo>
                <a:lnTo>
                  <a:pt x="328" y="11"/>
                </a:lnTo>
                <a:lnTo>
                  <a:pt x="328" y="13"/>
                </a:lnTo>
                <a:lnTo>
                  <a:pt x="329" y="14"/>
                </a:lnTo>
                <a:lnTo>
                  <a:pt x="330" y="15"/>
                </a:lnTo>
                <a:lnTo>
                  <a:pt x="330" y="17"/>
                </a:lnTo>
                <a:lnTo>
                  <a:pt x="330" y="20"/>
                </a:lnTo>
                <a:lnTo>
                  <a:pt x="331" y="22"/>
                </a:lnTo>
                <a:lnTo>
                  <a:pt x="331" y="22"/>
                </a:lnTo>
                <a:lnTo>
                  <a:pt x="331" y="22"/>
                </a:lnTo>
                <a:lnTo>
                  <a:pt x="331" y="22"/>
                </a:lnTo>
                <a:lnTo>
                  <a:pt x="331" y="22"/>
                </a:lnTo>
                <a:lnTo>
                  <a:pt x="331" y="22"/>
                </a:lnTo>
                <a:lnTo>
                  <a:pt x="331" y="22"/>
                </a:lnTo>
                <a:lnTo>
                  <a:pt x="331" y="23"/>
                </a:lnTo>
                <a:lnTo>
                  <a:pt x="331" y="23"/>
                </a:lnTo>
                <a:lnTo>
                  <a:pt x="331" y="23"/>
                </a:lnTo>
                <a:lnTo>
                  <a:pt x="331" y="23"/>
                </a:lnTo>
                <a:lnTo>
                  <a:pt x="331" y="23"/>
                </a:lnTo>
                <a:lnTo>
                  <a:pt x="331" y="23"/>
                </a:lnTo>
                <a:lnTo>
                  <a:pt x="331" y="24"/>
                </a:lnTo>
                <a:lnTo>
                  <a:pt x="331" y="24"/>
                </a:lnTo>
                <a:lnTo>
                  <a:pt x="331" y="24"/>
                </a:lnTo>
                <a:lnTo>
                  <a:pt x="331" y="24"/>
                </a:lnTo>
                <a:lnTo>
                  <a:pt x="331" y="24"/>
                </a:lnTo>
                <a:lnTo>
                  <a:pt x="331" y="24"/>
                </a:lnTo>
                <a:lnTo>
                  <a:pt x="331" y="24"/>
                </a:lnTo>
                <a:lnTo>
                  <a:pt x="331" y="24"/>
                </a:lnTo>
                <a:lnTo>
                  <a:pt x="331" y="24"/>
                </a:lnTo>
                <a:lnTo>
                  <a:pt x="331" y="24"/>
                </a:lnTo>
                <a:lnTo>
                  <a:pt x="331" y="25"/>
                </a:lnTo>
                <a:lnTo>
                  <a:pt x="331" y="25"/>
                </a:lnTo>
                <a:lnTo>
                  <a:pt x="331" y="25"/>
                </a:lnTo>
                <a:lnTo>
                  <a:pt x="331" y="25"/>
                </a:lnTo>
                <a:lnTo>
                  <a:pt x="332" y="25"/>
                </a:lnTo>
                <a:lnTo>
                  <a:pt x="332" y="25"/>
                </a:lnTo>
                <a:lnTo>
                  <a:pt x="332" y="25"/>
                </a:lnTo>
                <a:lnTo>
                  <a:pt x="332" y="26"/>
                </a:lnTo>
                <a:lnTo>
                  <a:pt x="332" y="26"/>
                </a:lnTo>
                <a:lnTo>
                  <a:pt x="332" y="26"/>
                </a:lnTo>
                <a:lnTo>
                  <a:pt x="332" y="26"/>
                </a:lnTo>
                <a:lnTo>
                  <a:pt x="332" y="26"/>
                </a:lnTo>
                <a:lnTo>
                  <a:pt x="332" y="26"/>
                </a:lnTo>
                <a:lnTo>
                  <a:pt x="332" y="27"/>
                </a:lnTo>
                <a:lnTo>
                  <a:pt x="332" y="27"/>
                </a:lnTo>
                <a:lnTo>
                  <a:pt x="332" y="27"/>
                </a:lnTo>
                <a:lnTo>
                  <a:pt x="332" y="27"/>
                </a:lnTo>
                <a:lnTo>
                  <a:pt x="332" y="27"/>
                </a:lnTo>
                <a:lnTo>
                  <a:pt x="332" y="27"/>
                </a:lnTo>
                <a:lnTo>
                  <a:pt x="332" y="27"/>
                </a:lnTo>
                <a:lnTo>
                  <a:pt x="332" y="27"/>
                </a:lnTo>
                <a:lnTo>
                  <a:pt x="332" y="27"/>
                </a:lnTo>
                <a:lnTo>
                  <a:pt x="332" y="28"/>
                </a:lnTo>
                <a:lnTo>
                  <a:pt x="332" y="28"/>
                </a:lnTo>
                <a:lnTo>
                  <a:pt x="332" y="28"/>
                </a:lnTo>
                <a:lnTo>
                  <a:pt x="333" y="28"/>
                </a:lnTo>
                <a:lnTo>
                  <a:pt x="333" y="28"/>
                </a:lnTo>
                <a:lnTo>
                  <a:pt x="333" y="28"/>
                </a:lnTo>
                <a:lnTo>
                  <a:pt x="333" y="28"/>
                </a:lnTo>
                <a:lnTo>
                  <a:pt x="333" y="28"/>
                </a:lnTo>
                <a:lnTo>
                  <a:pt x="333" y="29"/>
                </a:lnTo>
                <a:lnTo>
                  <a:pt x="333" y="29"/>
                </a:lnTo>
                <a:lnTo>
                  <a:pt x="334" y="29"/>
                </a:lnTo>
                <a:lnTo>
                  <a:pt x="334" y="29"/>
                </a:lnTo>
                <a:lnTo>
                  <a:pt x="334" y="30"/>
                </a:lnTo>
                <a:lnTo>
                  <a:pt x="334" y="30"/>
                </a:lnTo>
                <a:lnTo>
                  <a:pt x="335" y="33"/>
                </a:lnTo>
                <a:lnTo>
                  <a:pt x="335" y="34"/>
                </a:lnTo>
                <a:lnTo>
                  <a:pt x="337" y="36"/>
                </a:lnTo>
                <a:lnTo>
                  <a:pt x="337" y="36"/>
                </a:lnTo>
                <a:lnTo>
                  <a:pt x="338" y="37"/>
                </a:lnTo>
                <a:lnTo>
                  <a:pt x="339" y="39"/>
                </a:lnTo>
                <a:lnTo>
                  <a:pt x="340" y="41"/>
                </a:lnTo>
                <a:lnTo>
                  <a:pt x="340" y="43"/>
                </a:lnTo>
                <a:lnTo>
                  <a:pt x="341" y="44"/>
                </a:lnTo>
                <a:lnTo>
                  <a:pt x="341" y="45"/>
                </a:lnTo>
                <a:lnTo>
                  <a:pt x="341" y="45"/>
                </a:lnTo>
                <a:lnTo>
                  <a:pt x="341" y="45"/>
                </a:lnTo>
                <a:lnTo>
                  <a:pt x="341" y="45"/>
                </a:lnTo>
                <a:lnTo>
                  <a:pt x="341" y="45"/>
                </a:lnTo>
                <a:lnTo>
                  <a:pt x="341" y="45"/>
                </a:lnTo>
                <a:lnTo>
                  <a:pt x="341" y="45"/>
                </a:lnTo>
                <a:lnTo>
                  <a:pt x="341" y="45"/>
                </a:lnTo>
                <a:lnTo>
                  <a:pt x="341" y="45"/>
                </a:lnTo>
                <a:lnTo>
                  <a:pt x="341" y="45"/>
                </a:lnTo>
                <a:lnTo>
                  <a:pt x="341" y="46"/>
                </a:lnTo>
                <a:lnTo>
                  <a:pt x="341" y="46"/>
                </a:lnTo>
                <a:lnTo>
                  <a:pt x="341" y="46"/>
                </a:lnTo>
                <a:lnTo>
                  <a:pt x="341" y="46"/>
                </a:lnTo>
                <a:lnTo>
                  <a:pt x="341" y="46"/>
                </a:lnTo>
                <a:lnTo>
                  <a:pt x="341" y="46"/>
                </a:lnTo>
                <a:lnTo>
                  <a:pt x="341" y="46"/>
                </a:lnTo>
                <a:lnTo>
                  <a:pt x="341" y="46"/>
                </a:lnTo>
                <a:lnTo>
                  <a:pt x="341" y="46"/>
                </a:lnTo>
                <a:lnTo>
                  <a:pt x="341" y="46"/>
                </a:lnTo>
                <a:lnTo>
                  <a:pt x="342" y="46"/>
                </a:lnTo>
                <a:lnTo>
                  <a:pt x="342" y="46"/>
                </a:lnTo>
                <a:lnTo>
                  <a:pt x="342" y="47"/>
                </a:lnTo>
                <a:lnTo>
                  <a:pt x="342" y="47"/>
                </a:lnTo>
                <a:lnTo>
                  <a:pt x="342" y="47"/>
                </a:lnTo>
                <a:lnTo>
                  <a:pt x="342" y="47"/>
                </a:lnTo>
                <a:lnTo>
                  <a:pt x="342" y="47"/>
                </a:lnTo>
                <a:lnTo>
                  <a:pt x="342" y="48"/>
                </a:lnTo>
                <a:lnTo>
                  <a:pt x="342" y="48"/>
                </a:lnTo>
                <a:lnTo>
                  <a:pt x="342" y="48"/>
                </a:lnTo>
                <a:lnTo>
                  <a:pt x="342" y="48"/>
                </a:lnTo>
                <a:lnTo>
                  <a:pt x="342" y="48"/>
                </a:lnTo>
                <a:lnTo>
                  <a:pt x="342" y="48"/>
                </a:lnTo>
                <a:lnTo>
                  <a:pt x="342" y="48"/>
                </a:lnTo>
                <a:lnTo>
                  <a:pt x="342" y="48"/>
                </a:lnTo>
                <a:lnTo>
                  <a:pt x="342" y="49"/>
                </a:lnTo>
                <a:lnTo>
                  <a:pt x="342" y="49"/>
                </a:lnTo>
                <a:lnTo>
                  <a:pt x="342" y="49"/>
                </a:lnTo>
                <a:lnTo>
                  <a:pt x="342" y="49"/>
                </a:lnTo>
                <a:lnTo>
                  <a:pt x="342" y="49"/>
                </a:lnTo>
                <a:lnTo>
                  <a:pt x="342" y="49"/>
                </a:lnTo>
                <a:lnTo>
                  <a:pt x="342" y="49"/>
                </a:lnTo>
                <a:lnTo>
                  <a:pt x="342" y="49"/>
                </a:lnTo>
                <a:lnTo>
                  <a:pt x="342" y="49"/>
                </a:lnTo>
                <a:lnTo>
                  <a:pt x="343" y="49"/>
                </a:lnTo>
                <a:lnTo>
                  <a:pt x="343" y="49"/>
                </a:lnTo>
                <a:lnTo>
                  <a:pt x="343" y="50"/>
                </a:lnTo>
                <a:lnTo>
                  <a:pt x="343" y="50"/>
                </a:lnTo>
                <a:lnTo>
                  <a:pt x="343" y="50"/>
                </a:lnTo>
                <a:lnTo>
                  <a:pt x="343" y="50"/>
                </a:lnTo>
                <a:lnTo>
                  <a:pt x="343" y="50"/>
                </a:lnTo>
                <a:lnTo>
                  <a:pt x="343" y="50"/>
                </a:lnTo>
                <a:lnTo>
                  <a:pt x="343" y="50"/>
                </a:lnTo>
                <a:lnTo>
                  <a:pt x="343" y="51"/>
                </a:lnTo>
                <a:lnTo>
                  <a:pt x="343" y="51"/>
                </a:lnTo>
                <a:lnTo>
                  <a:pt x="343" y="51"/>
                </a:lnTo>
                <a:lnTo>
                  <a:pt x="344" y="51"/>
                </a:lnTo>
                <a:lnTo>
                  <a:pt x="344" y="51"/>
                </a:lnTo>
                <a:lnTo>
                  <a:pt x="344" y="51"/>
                </a:lnTo>
                <a:lnTo>
                  <a:pt x="344" y="51"/>
                </a:lnTo>
                <a:lnTo>
                  <a:pt x="344" y="51"/>
                </a:lnTo>
                <a:lnTo>
                  <a:pt x="344" y="51"/>
                </a:lnTo>
                <a:lnTo>
                  <a:pt x="344" y="51"/>
                </a:lnTo>
                <a:lnTo>
                  <a:pt x="344" y="52"/>
                </a:lnTo>
                <a:lnTo>
                  <a:pt x="344" y="52"/>
                </a:lnTo>
                <a:lnTo>
                  <a:pt x="344" y="52"/>
                </a:lnTo>
                <a:lnTo>
                  <a:pt x="344" y="52"/>
                </a:lnTo>
                <a:lnTo>
                  <a:pt x="344" y="52"/>
                </a:lnTo>
                <a:lnTo>
                  <a:pt x="344" y="52"/>
                </a:lnTo>
                <a:lnTo>
                  <a:pt x="344" y="53"/>
                </a:lnTo>
                <a:lnTo>
                  <a:pt x="344" y="53"/>
                </a:lnTo>
                <a:lnTo>
                  <a:pt x="344" y="53"/>
                </a:lnTo>
                <a:lnTo>
                  <a:pt x="344" y="53"/>
                </a:lnTo>
                <a:lnTo>
                  <a:pt x="344" y="54"/>
                </a:lnTo>
                <a:lnTo>
                  <a:pt x="344" y="54"/>
                </a:lnTo>
                <a:lnTo>
                  <a:pt x="344" y="54"/>
                </a:lnTo>
                <a:lnTo>
                  <a:pt x="344" y="54"/>
                </a:lnTo>
                <a:lnTo>
                  <a:pt x="344" y="54"/>
                </a:lnTo>
                <a:lnTo>
                  <a:pt x="344" y="54"/>
                </a:lnTo>
                <a:lnTo>
                  <a:pt x="344" y="54"/>
                </a:lnTo>
                <a:lnTo>
                  <a:pt x="345" y="54"/>
                </a:lnTo>
                <a:lnTo>
                  <a:pt x="345" y="54"/>
                </a:lnTo>
                <a:lnTo>
                  <a:pt x="345" y="54"/>
                </a:lnTo>
                <a:lnTo>
                  <a:pt x="345" y="55"/>
                </a:lnTo>
                <a:lnTo>
                  <a:pt x="345" y="55"/>
                </a:lnTo>
                <a:lnTo>
                  <a:pt x="345" y="55"/>
                </a:lnTo>
                <a:lnTo>
                  <a:pt x="345" y="55"/>
                </a:lnTo>
                <a:lnTo>
                  <a:pt x="345" y="55"/>
                </a:lnTo>
                <a:lnTo>
                  <a:pt x="345" y="55"/>
                </a:lnTo>
                <a:lnTo>
                  <a:pt x="345" y="55"/>
                </a:lnTo>
                <a:lnTo>
                  <a:pt x="345" y="55"/>
                </a:lnTo>
                <a:lnTo>
                  <a:pt x="345" y="55"/>
                </a:lnTo>
                <a:lnTo>
                  <a:pt x="345" y="56"/>
                </a:lnTo>
                <a:lnTo>
                  <a:pt x="345" y="56"/>
                </a:lnTo>
                <a:lnTo>
                  <a:pt x="345" y="56"/>
                </a:lnTo>
                <a:lnTo>
                  <a:pt x="346" y="58"/>
                </a:lnTo>
                <a:lnTo>
                  <a:pt x="348" y="63"/>
                </a:lnTo>
                <a:lnTo>
                  <a:pt x="348" y="63"/>
                </a:lnTo>
                <a:lnTo>
                  <a:pt x="350" y="71"/>
                </a:lnTo>
                <a:lnTo>
                  <a:pt x="351" y="73"/>
                </a:lnTo>
                <a:lnTo>
                  <a:pt x="352" y="76"/>
                </a:lnTo>
                <a:lnTo>
                  <a:pt x="352" y="78"/>
                </a:lnTo>
                <a:lnTo>
                  <a:pt x="352" y="79"/>
                </a:lnTo>
                <a:lnTo>
                  <a:pt x="353" y="84"/>
                </a:lnTo>
                <a:lnTo>
                  <a:pt x="354" y="85"/>
                </a:lnTo>
                <a:lnTo>
                  <a:pt x="354" y="85"/>
                </a:lnTo>
                <a:lnTo>
                  <a:pt x="354" y="85"/>
                </a:lnTo>
                <a:lnTo>
                  <a:pt x="354" y="85"/>
                </a:lnTo>
                <a:lnTo>
                  <a:pt x="355" y="86"/>
                </a:lnTo>
                <a:lnTo>
                  <a:pt x="355" y="86"/>
                </a:lnTo>
                <a:lnTo>
                  <a:pt x="355" y="87"/>
                </a:lnTo>
                <a:lnTo>
                  <a:pt x="355" y="87"/>
                </a:lnTo>
                <a:lnTo>
                  <a:pt x="355" y="87"/>
                </a:lnTo>
                <a:lnTo>
                  <a:pt x="355" y="89"/>
                </a:lnTo>
                <a:lnTo>
                  <a:pt x="355" y="89"/>
                </a:lnTo>
                <a:lnTo>
                  <a:pt x="355" y="90"/>
                </a:lnTo>
                <a:lnTo>
                  <a:pt x="355" y="90"/>
                </a:lnTo>
                <a:lnTo>
                  <a:pt x="355" y="91"/>
                </a:lnTo>
                <a:lnTo>
                  <a:pt x="355" y="92"/>
                </a:lnTo>
                <a:lnTo>
                  <a:pt x="355" y="92"/>
                </a:lnTo>
                <a:lnTo>
                  <a:pt x="355" y="93"/>
                </a:lnTo>
                <a:lnTo>
                  <a:pt x="355" y="93"/>
                </a:lnTo>
                <a:lnTo>
                  <a:pt x="355" y="94"/>
                </a:lnTo>
                <a:lnTo>
                  <a:pt x="355" y="95"/>
                </a:lnTo>
                <a:lnTo>
                  <a:pt x="355" y="95"/>
                </a:lnTo>
                <a:lnTo>
                  <a:pt x="356" y="96"/>
                </a:lnTo>
                <a:lnTo>
                  <a:pt x="356" y="96"/>
                </a:lnTo>
                <a:lnTo>
                  <a:pt x="356" y="96"/>
                </a:lnTo>
                <a:lnTo>
                  <a:pt x="356" y="97"/>
                </a:lnTo>
                <a:lnTo>
                  <a:pt x="357" y="97"/>
                </a:lnTo>
                <a:lnTo>
                  <a:pt x="358" y="97"/>
                </a:lnTo>
                <a:lnTo>
                  <a:pt x="358" y="97"/>
                </a:lnTo>
                <a:lnTo>
                  <a:pt x="359" y="97"/>
                </a:lnTo>
                <a:lnTo>
                  <a:pt x="359" y="98"/>
                </a:lnTo>
                <a:lnTo>
                  <a:pt x="359" y="99"/>
                </a:lnTo>
                <a:lnTo>
                  <a:pt x="359" y="99"/>
                </a:lnTo>
                <a:lnTo>
                  <a:pt x="360" y="100"/>
                </a:lnTo>
                <a:lnTo>
                  <a:pt x="361" y="100"/>
                </a:lnTo>
                <a:lnTo>
                  <a:pt x="361" y="101"/>
                </a:lnTo>
                <a:lnTo>
                  <a:pt x="361" y="101"/>
                </a:lnTo>
                <a:lnTo>
                  <a:pt x="361" y="102"/>
                </a:lnTo>
                <a:lnTo>
                  <a:pt x="361" y="102"/>
                </a:lnTo>
                <a:lnTo>
                  <a:pt x="362" y="103"/>
                </a:lnTo>
                <a:lnTo>
                  <a:pt x="362" y="103"/>
                </a:lnTo>
                <a:lnTo>
                  <a:pt x="362" y="103"/>
                </a:lnTo>
                <a:lnTo>
                  <a:pt x="362" y="103"/>
                </a:lnTo>
                <a:lnTo>
                  <a:pt x="362" y="103"/>
                </a:lnTo>
                <a:lnTo>
                  <a:pt x="363" y="104"/>
                </a:lnTo>
                <a:lnTo>
                  <a:pt x="363" y="104"/>
                </a:lnTo>
                <a:lnTo>
                  <a:pt x="363" y="104"/>
                </a:lnTo>
                <a:lnTo>
                  <a:pt x="364" y="105"/>
                </a:lnTo>
                <a:lnTo>
                  <a:pt x="364" y="105"/>
                </a:lnTo>
                <a:lnTo>
                  <a:pt x="364" y="106"/>
                </a:lnTo>
                <a:lnTo>
                  <a:pt x="365" y="106"/>
                </a:lnTo>
                <a:lnTo>
                  <a:pt x="365" y="106"/>
                </a:lnTo>
                <a:lnTo>
                  <a:pt x="365" y="107"/>
                </a:lnTo>
                <a:lnTo>
                  <a:pt x="366" y="107"/>
                </a:lnTo>
                <a:lnTo>
                  <a:pt x="366" y="107"/>
                </a:lnTo>
                <a:lnTo>
                  <a:pt x="368" y="109"/>
                </a:lnTo>
                <a:lnTo>
                  <a:pt x="368" y="109"/>
                </a:lnTo>
                <a:lnTo>
                  <a:pt x="368" y="110"/>
                </a:lnTo>
                <a:lnTo>
                  <a:pt x="368" y="110"/>
                </a:lnTo>
                <a:lnTo>
                  <a:pt x="368" y="110"/>
                </a:lnTo>
                <a:lnTo>
                  <a:pt x="369" y="110"/>
                </a:lnTo>
                <a:lnTo>
                  <a:pt x="369" y="110"/>
                </a:lnTo>
                <a:lnTo>
                  <a:pt x="369" y="110"/>
                </a:lnTo>
                <a:lnTo>
                  <a:pt x="370" y="110"/>
                </a:lnTo>
                <a:lnTo>
                  <a:pt x="370" y="111"/>
                </a:lnTo>
                <a:lnTo>
                  <a:pt x="370" y="111"/>
                </a:lnTo>
                <a:lnTo>
                  <a:pt x="371" y="112"/>
                </a:lnTo>
                <a:lnTo>
                  <a:pt x="371" y="112"/>
                </a:lnTo>
                <a:lnTo>
                  <a:pt x="371" y="113"/>
                </a:lnTo>
                <a:lnTo>
                  <a:pt x="371" y="113"/>
                </a:lnTo>
                <a:lnTo>
                  <a:pt x="371" y="114"/>
                </a:lnTo>
                <a:lnTo>
                  <a:pt x="371" y="114"/>
                </a:lnTo>
                <a:lnTo>
                  <a:pt x="372" y="114"/>
                </a:lnTo>
                <a:lnTo>
                  <a:pt x="372" y="115"/>
                </a:lnTo>
                <a:lnTo>
                  <a:pt x="372" y="116"/>
                </a:lnTo>
                <a:lnTo>
                  <a:pt x="373" y="116"/>
                </a:lnTo>
                <a:lnTo>
                  <a:pt x="373" y="117"/>
                </a:lnTo>
                <a:lnTo>
                  <a:pt x="373" y="117"/>
                </a:lnTo>
                <a:lnTo>
                  <a:pt x="373" y="117"/>
                </a:lnTo>
                <a:lnTo>
                  <a:pt x="374" y="118"/>
                </a:lnTo>
                <a:lnTo>
                  <a:pt x="375" y="119"/>
                </a:lnTo>
                <a:lnTo>
                  <a:pt x="375" y="119"/>
                </a:lnTo>
                <a:lnTo>
                  <a:pt x="375" y="119"/>
                </a:lnTo>
                <a:lnTo>
                  <a:pt x="376" y="120"/>
                </a:lnTo>
                <a:lnTo>
                  <a:pt x="376" y="120"/>
                </a:lnTo>
                <a:lnTo>
                  <a:pt x="376" y="121"/>
                </a:lnTo>
                <a:lnTo>
                  <a:pt x="376" y="121"/>
                </a:lnTo>
                <a:lnTo>
                  <a:pt x="376" y="121"/>
                </a:lnTo>
                <a:lnTo>
                  <a:pt x="377" y="122"/>
                </a:lnTo>
                <a:lnTo>
                  <a:pt x="377" y="122"/>
                </a:lnTo>
                <a:lnTo>
                  <a:pt x="378" y="123"/>
                </a:lnTo>
                <a:lnTo>
                  <a:pt x="378" y="123"/>
                </a:lnTo>
                <a:lnTo>
                  <a:pt x="378" y="123"/>
                </a:lnTo>
                <a:lnTo>
                  <a:pt x="379" y="124"/>
                </a:lnTo>
                <a:lnTo>
                  <a:pt x="379" y="124"/>
                </a:lnTo>
                <a:lnTo>
                  <a:pt x="380" y="124"/>
                </a:lnTo>
                <a:lnTo>
                  <a:pt x="381" y="124"/>
                </a:lnTo>
                <a:lnTo>
                  <a:pt x="381" y="124"/>
                </a:lnTo>
                <a:lnTo>
                  <a:pt x="381" y="125"/>
                </a:lnTo>
                <a:lnTo>
                  <a:pt x="381" y="126"/>
                </a:lnTo>
                <a:lnTo>
                  <a:pt x="382" y="126"/>
                </a:lnTo>
                <a:lnTo>
                  <a:pt x="382" y="127"/>
                </a:lnTo>
                <a:lnTo>
                  <a:pt x="382" y="127"/>
                </a:lnTo>
                <a:lnTo>
                  <a:pt x="382" y="127"/>
                </a:lnTo>
                <a:lnTo>
                  <a:pt x="382" y="127"/>
                </a:lnTo>
                <a:lnTo>
                  <a:pt x="382" y="127"/>
                </a:lnTo>
                <a:lnTo>
                  <a:pt x="382" y="127"/>
                </a:lnTo>
                <a:lnTo>
                  <a:pt x="382" y="127"/>
                </a:lnTo>
                <a:lnTo>
                  <a:pt x="382" y="127"/>
                </a:lnTo>
                <a:lnTo>
                  <a:pt x="382" y="128"/>
                </a:lnTo>
                <a:lnTo>
                  <a:pt x="382" y="128"/>
                </a:lnTo>
                <a:lnTo>
                  <a:pt x="383" y="128"/>
                </a:lnTo>
                <a:lnTo>
                  <a:pt x="383" y="129"/>
                </a:lnTo>
                <a:lnTo>
                  <a:pt x="384" y="129"/>
                </a:lnTo>
                <a:lnTo>
                  <a:pt x="385" y="129"/>
                </a:lnTo>
                <a:lnTo>
                  <a:pt x="385" y="129"/>
                </a:lnTo>
                <a:lnTo>
                  <a:pt x="385" y="129"/>
                </a:lnTo>
                <a:lnTo>
                  <a:pt x="386" y="130"/>
                </a:lnTo>
                <a:lnTo>
                  <a:pt x="386" y="130"/>
                </a:lnTo>
                <a:lnTo>
                  <a:pt x="388" y="131"/>
                </a:lnTo>
                <a:lnTo>
                  <a:pt x="389" y="132"/>
                </a:lnTo>
                <a:lnTo>
                  <a:pt x="389" y="133"/>
                </a:lnTo>
                <a:lnTo>
                  <a:pt x="389" y="133"/>
                </a:lnTo>
                <a:lnTo>
                  <a:pt x="389" y="134"/>
                </a:lnTo>
                <a:lnTo>
                  <a:pt x="389" y="134"/>
                </a:lnTo>
                <a:lnTo>
                  <a:pt x="390" y="134"/>
                </a:lnTo>
                <a:lnTo>
                  <a:pt x="390" y="135"/>
                </a:lnTo>
                <a:lnTo>
                  <a:pt x="390" y="136"/>
                </a:lnTo>
                <a:lnTo>
                  <a:pt x="390" y="136"/>
                </a:lnTo>
                <a:lnTo>
                  <a:pt x="390" y="137"/>
                </a:lnTo>
                <a:lnTo>
                  <a:pt x="391" y="138"/>
                </a:lnTo>
                <a:lnTo>
                  <a:pt x="391" y="139"/>
                </a:lnTo>
                <a:lnTo>
                  <a:pt x="392" y="140"/>
                </a:lnTo>
                <a:lnTo>
                  <a:pt x="392" y="140"/>
                </a:lnTo>
                <a:lnTo>
                  <a:pt x="392" y="141"/>
                </a:lnTo>
                <a:lnTo>
                  <a:pt x="392" y="141"/>
                </a:lnTo>
                <a:lnTo>
                  <a:pt x="392" y="141"/>
                </a:lnTo>
                <a:lnTo>
                  <a:pt x="392" y="142"/>
                </a:lnTo>
                <a:lnTo>
                  <a:pt x="392" y="143"/>
                </a:lnTo>
                <a:lnTo>
                  <a:pt x="393" y="143"/>
                </a:lnTo>
                <a:lnTo>
                  <a:pt x="393" y="144"/>
                </a:lnTo>
                <a:lnTo>
                  <a:pt x="393" y="144"/>
                </a:lnTo>
                <a:lnTo>
                  <a:pt x="395" y="145"/>
                </a:lnTo>
                <a:lnTo>
                  <a:pt x="395" y="146"/>
                </a:lnTo>
                <a:lnTo>
                  <a:pt x="395" y="146"/>
                </a:lnTo>
                <a:lnTo>
                  <a:pt x="395" y="147"/>
                </a:lnTo>
                <a:lnTo>
                  <a:pt x="396" y="147"/>
                </a:lnTo>
                <a:lnTo>
                  <a:pt x="396" y="148"/>
                </a:lnTo>
                <a:lnTo>
                  <a:pt x="396" y="148"/>
                </a:lnTo>
                <a:lnTo>
                  <a:pt x="396" y="149"/>
                </a:lnTo>
                <a:lnTo>
                  <a:pt x="396" y="150"/>
                </a:lnTo>
                <a:lnTo>
                  <a:pt x="397" y="150"/>
                </a:lnTo>
                <a:lnTo>
                  <a:pt x="397" y="150"/>
                </a:lnTo>
                <a:lnTo>
                  <a:pt x="398" y="151"/>
                </a:lnTo>
                <a:lnTo>
                  <a:pt x="398" y="151"/>
                </a:lnTo>
                <a:lnTo>
                  <a:pt x="399" y="152"/>
                </a:lnTo>
                <a:lnTo>
                  <a:pt x="399" y="152"/>
                </a:lnTo>
                <a:lnTo>
                  <a:pt x="399" y="153"/>
                </a:lnTo>
                <a:lnTo>
                  <a:pt x="400" y="153"/>
                </a:lnTo>
                <a:lnTo>
                  <a:pt x="400" y="154"/>
                </a:lnTo>
                <a:lnTo>
                  <a:pt x="400" y="154"/>
                </a:lnTo>
                <a:lnTo>
                  <a:pt x="401" y="155"/>
                </a:lnTo>
                <a:lnTo>
                  <a:pt x="401" y="155"/>
                </a:lnTo>
                <a:lnTo>
                  <a:pt x="401" y="156"/>
                </a:lnTo>
                <a:lnTo>
                  <a:pt x="402" y="157"/>
                </a:lnTo>
                <a:lnTo>
                  <a:pt x="402" y="157"/>
                </a:lnTo>
                <a:lnTo>
                  <a:pt x="402" y="157"/>
                </a:lnTo>
                <a:lnTo>
                  <a:pt x="402" y="158"/>
                </a:lnTo>
                <a:lnTo>
                  <a:pt x="403" y="158"/>
                </a:lnTo>
                <a:lnTo>
                  <a:pt x="403" y="159"/>
                </a:lnTo>
                <a:lnTo>
                  <a:pt x="404" y="160"/>
                </a:lnTo>
                <a:lnTo>
                  <a:pt x="404" y="160"/>
                </a:lnTo>
                <a:lnTo>
                  <a:pt x="404" y="160"/>
                </a:lnTo>
                <a:lnTo>
                  <a:pt x="405" y="160"/>
                </a:lnTo>
                <a:lnTo>
                  <a:pt x="405" y="160"/>
                </a:lnTo>
                <a:lnTo>
                  <a:pt x="405" y="160"/>
                </a:lnTo>
                <a:lnTo>
                  <a:pt x="405" y="160"/>
                </a:lnTo>
                <a:lnTo>
                  <a:pt x="405" y="160"/>
                </a:lnTo>
                <a:lnTo>
                  <a:pt x="405" y="160"/>
                </a:lnTo>
                <a:lnTo>
                  <a:pt x="405" y="160"/>
                </a:lnTo>
                <a:lnTo>
                  <a:pt x="405" y="160"/>
                </a:lnTo>
                <a:lnTo>
                  <a:pt x="405" y="160"/>
                </a:lnTo>
                <a:lnTo>
                  <a:pt x="405" y="160"/>
                </a:lnTo>
                <a:lnTo>
                  <a:pt x="405" y="160"/>
                </a:lnTo>
                <a:lnTo>
                  <a:pt x="406" y="161"/>
                </a:lnTo>
                <a:lnTo>
                  <a:pt x="406" y="161"/>
                </a:lnTo>
                <a:lnTo>
                  <a:pt x="406" y="161"/>
                </a:lnTo>
                <a:lnTo>
                  <a:pt x="406" y="161"/>
                </a:lnTo>
                <a:lnTo>
                  <a:pt x="406" y="161"/>
                </a:lnTo>
                <a:lnTo>
                  <a:pt x="406" y="161"/>
                </a:lnTo>
                <a:lnTo>
                  <a:pt x="406" y="161"/>
                </a:lnTo>
                <a:lnTo>
                  <a:pt x="406" y="161"/>
                </a:lnTo>
                <a:lnTo>
                  <a:pt x="406" y="161"/>
                </a:lnTo>
                <a:lnTo>
                  <a:pt x="406" y="161"/>
                </a:lnTo>
                <a:lnTo>
                  <a:pt x="406" y="161"/>
                </a:lnTo>
                <a:lnTo>
                  <a:pt x="406" y="162"/>
                </a:lnTo>
                <a:lnTo>
                  <a:pt x="406" y="162"/>
                </a:lnTo>
                <a:lnTo>
                  <a:pt x="406" y="162"/>
                </a:lnTo>
                <a:lnTo>
                  <a:pt x="406" y="162"/>
                </a:lnTo>
                <a:lnTo>
                  <a:pt x="406" y="162"/>
                </a:lnTo>
                <a:lnTo>
                  <a:pt x="406" y="162"/>
                </a:lnTo>
                <a:lnTo>
                  <a:pt x="406" y="162"/>
                </a:lnTo>
                <a:lnTo>
                  <a:pt x="406" y="162"/>
                </a:lnTo>
                <a:lnTo>
                  <a:pt x="406" y="162"/>
                </a:lnTo>
                <a:lnTo>
                  <a:pt x="406" y="162"/>
                </a:lnTo>
                <a:lnTo>
                  <a:pt x="406" y="162"/>
                </a:lnTo>
                <a:lnTo>
                  <a:pt x="406" y="162"/>
                </a:lnTo>
                <a:lnTo>
                  <a:pt x="406" y="162"/>
                </a:lnTo>
                <a:lnTo>
                  <a:pt x="406" y="162"/>
                </a:lnTo>
                <a:lnTo>
                  <a:pt x="406" y="162"/>
                </a:lnTo>
                <a:lnTo>
                  <a:pt x="406" y="163"/>
                </a:lnTo>
                <a:lnTo>
                  <a:pt x="406" y="163"/>
                </a:lnTo>
                <a:lnTo>
                  <a:pt x="406" y="163"/>
                </a:lnTo>
                <a:lnTo>
                  <a:pt x="406" y="163"/>
                </a:lnTo>
                <a:lnTo>
                  <a:pt x="407" y="163"/>
                </a:lnTo>
                <a:lnTo>
                  <a:pt x="407" y="163"/>
                </a:lnTo>
                <a:lnTo>
                  <a:pt x="407" y="163"/>
                </a:lnTo>
                <a:lnTo>
                  <a:pt x="407" y="163"/>
                </a:lnTo>
                <a:lnTo>
                  <a:pt x="407" y="163"/>
                </a:lnTo>
                <a:lnTo>
                  <a:pt x="407" y="163"/>
                </a:lnTo>
                <a:lnTo>
                  <a:pt x="407" y="163"/>
                </a:lnTo>
                <a:lnTo>
                  <a:pt x="407" y="163"/>
                </a:lnTo>
                <a:lnTo>
                  <a:pt x="407" y="163"/>
                </a:lnTo>
                <a:lnTo>
                  <a:pt x="407" y="163"/>
                </a:lnTo>
                <a:lnTo>
                  <a:pt x="407" y="163"/>
                </a:lnTo>
                <a:lnTo>
                  <a:pt x="407" y="163"/>
                </a:lnTo>
                <a:lnTo>
                  <a:pt x="407" y="164"/>
                </a:lnTo>
                <a:lnTo>
                  <a:pt x="407" y="164"/>
                </a:lnTo>
                <a:lnTo>
                  <a:pt x="407" y="164"/>
                </a:lnTo>
                <a:lnTo>
                  <a:pt x="407" y="164"/>
                </a:lnTo>
                <a:lnTo>
                  <a:pt x="407" y="164"/>
                </a:lnTo>
                <a:lnTo>
                  <a:pt x="407" y="164"/>
                </a:lnTo>
                <a:lnTo>
                  <a:pt x="407" y="164"/>
                </a:lnTo>
                <a:lnTo>
                  <a:pt x="407" y="164"/>
                </a:lnTo>
                <a:lnTo>
                  <a:pt x="407" y="164"/>
                </a:lnTo>
                <a:lnTo>
                  <a:pt x="407" y="164"/>
                </a:lnTo>
                <a:lnTo>
                  <a:pt x="407" y="164"/>
                </a:lnTo>
                <a:lnTo>
                  <a:pt x="407" y="164"/>
                </a:lnTo>
                <a:lnTo>
                  <a:pt x="407" y="164"/>
                </a:lnTo>
                <a:lnTo>
                  <a:pt x="407" y="164"/>
                </a:lnTo>
                <a:lnTo>
                  <a:pt x="407" y="164"/>
                </a:lnTo>
                <a:lnTo>
                  <a:pt x="408" y="164"/>
                </a:lnTo>
                <a:lnTo>
                  <a:pt x="408" y="164"/>
                </a:lnTo>
                <a:lnTo>
                  <a:pt x="408" y="164"/>
                </a:lnTo>
                <a:lnTo>
                  <a:pt x="408" y="164"/>
                </a:lnTo>
                <a:lnTo>
                  <a:pt x="408" y="164"/>
                </a:lnTo>
                <a:lnTo>
                  <a:pt x="408" y="164"/>
                </a:lnTo>
                <a:lnTo>
                  <a:pt x="408" y="164"/>
                </a:lnTo>
                <a:lnTo>
                  <a:pt x="409" y="164"/>
                </a:lnTo>
                <a:lnTo>
                  <a:pt x="409" y="164"/>
                </a:lnTo>
                <a:lnTo>
                  <a:pt x="409" y="164"/>
                </a:lnTo>
                <a:lnTo>
                  <a:pt x="409" y="164"/>
                </a:lnTo>
                <a:lnTo>
                  <a:pt x="409" y="164"/>
                </a:lnTo>
                <a:lnTo>
                  <a:pt x="409" y="164"/>
                </a:lnTo>
                <a:lnTo>
                  <a:pt x="409" y="164"/>
                </a:lnTo>
                <a:lnTo>
                  <a:pt x="409" y="164"/>
                </a:lnTo>
                <a:lnTo>
                  <a:pt x="409" y="164"/>
                </a:lnTo>
                <a:lnTo>
                  <a:pt x="409" y="164"/>
                </a:lnTo>
                <a:lnTo>
                  <a:pt x="409" y="164"/>
                </a:lnTo>
                <a:lnTo>
                  <a:pt x="409" y="164"/>
                </a:lnTo>
                <a:lnTo>
                  <a:pt x="409" y="164"/>
                </a:lnTo>
                <a:lnTo>
                  <a:pt x="409" y="165"/>
                </a:lnTo>
                <a:lnTo>
                  <a:pt x="409" y="165"/>
                </a:lnTo>
                <a:lnTo>
                  <a:pt x="409" y="165"/>
                </a:lnTo>
                <a:lnTo>
                  <a:pt x="409" y="165"/>
                </a:lnTo>
                <a:lnTo>
                  <a:pt x="409" y="165"/>
                </a:lnTo>
                <a:lnTo>
                  <a:pt x="409" y="165"/>
                </a:lnTo>
                <a:lnTo>
                  <a:pt x="409" y="165"/>
                </a:lnTo>
                <a:lnTo>
                  <a:pt x="410" y="165"/>
                </a:lnTo>
                <a:lnTo>
                  <a:pt x="410" y="165"/>
                </a:lnTo>
                <a:lnTo>
                  <a:pt x="410" y="165"/>
                </a:lnTo>
                <a:lnTo>
                  <a:pt x="410" y="165"/>
                </a:lnTo>
                <a:lnTo>
                  <a:pt x="410" y="165"/>
                </a:lnTo>
                <a:lnTo>
                  <a:pt x="410" y="165"/>
                </a:lnTo>
                <a:lnTo>
                  <a:pt x="410" y="165"/>
                </a:lnTo>
                <a:lnTo>
                  <a:pt x="410" y="165"/>
                </a:lnTo>
                <a:lnTo>
                  <a:pt x="410" y="165"/>
                </a:lnTo>
                <a:lnTo>
                  <a:pt x="410" y="165"/>
                </a:lnTo>
                <a:lnTo>
                  <a:pt x="410" y="165"/>
                </a:lnTo>
                <a:lnTo>
                  <a:pt x="410" y="166"/>
                </a:lnTo>
                <a:lnTo>
                  <a:pt x="410" y="166"/>
                </a:lnTo>
                <a:lnTo>
                  <a:pt x="410" y="166"/>
                </a:lnTo>
                <a:lnTo>
                  <a:pt x="410" y="166"/>
                </a:lnTo>
                <a:lnTo>
                  <a:pt x="410" y="166"/>
                </a:lnTo>
                <a:lnTo>
                  <a:pt x="410" y="166"/>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8"/>
                </a:lnTo>
                <a:lnTo>
                  <a:pt x="410" y="168"/>
                </a:lnTo>
                <a:lnTo>
                  <a:pt x="411" y="168"/>
                </a:lnTo>
                <a:lnTo>
                  <a:pt x="411" y="168"/>
                </a:lnTo>
                <a:lnTo>
                  <a:pt x="411" y="168"/>
                </a:lnTo>
                <a:lnTo>
                  <a:pt x="411" y="168"/>
                </a:lnTo>
                <a:lnTo>
                  <a:pt x="411" y="168"/>
                </a:lnTo>
                <a:lnTo>
                  <a:pt x="411" y="168"/>
                </a:lnTo>
                <a:lnTo>
                  <a:pt x="411" y="168"/>
                </a:lnTo>
                <a:lnTo>
                  <a:pt x="411" y="168"/>
                </a:lnTo>
                <a:lnTo>
                  <a:pt x="411" y="168"/>
                </a:lnTo>
                <a:lnTo>
                  <a:pt x="412" y="168"/>
                </a:lnTo>
                <a:lnTo>
                  <a:pt x="412" y="168"/>
                </a:lnTo>
                <a:lnTo>
                  <a:pt x="412" y="168"/>
                </a:lnTo>
                <a:lnTo>
                  <a:pt x="412" y="169"/>
                </a:lnTo>
                <a:lnTo>
                  <a:pt x="412" y="169"/>
                </a:lnTo>
                <a:lnTo>
                  <a:pt x="412" y="169"/>
                </a:lnTo>
                <a:lnTo>
                  <a:pt x="412" y="169"/>
                </a:lnTo>
                <a:lnTo>
                  <a:pt x="412" y="170"/>
                </a:lnTo>
                <a:lnTo>
                  <a:pt x="412" y="170"/>
                </a:lnTo>
                <a:lnTo>
                  <a:pt x="413" y="170"/>
                </a:lnTo>
                <a:lnTo>
                  <a:pt x="413" y="170"/>
                </a:lnTo>
                <a:lnTo>
                  <a:pt x="413" y="170"/>
                </a:lnTo>
                <a:lnTo>
                  <a:pt x="413" y="170"/>
                </a:lnTo>
                <a:lnTo>
                  <a:pt x="413" y="170"/>
                </a:lnTo>
                <a:lnTo>
                  <a:pt x="413" y="170"/>
                </a:lnTo>
                <a:lnTo>
                  <a:pt x="413" y="170"/>
                </a:lnTo>
                <a:lnTo>
                  <a:pt x="413" y="170"/>
                </a:lnTo>
                <a:lnTo>
                  <a:pt x="413" y="170"/>
                </a:lnTo>
                <a:lnTo>
                  <a:pt x="413" y="170"/>
                </a:lnTo>
                <a:lnTo>
                  <a:pt x="413" y="171"/>
                </a:lnTo>
                <a:lnTo>
                  <a:pt x="413" y="171"/>
                </a:lnTo>
                <a:lnTo>
                  <a:pt x="413" y="171"/>
                </a:lnTo>
                <a:lnTo>
                  <a:pt x="413" y="171"/>
                </a:lnTo>
                <a:lnTo>
                  <a:pt x="413" y="171"/>
                </a:lnTo>
                <a:lnTo>
                  <a:pt x="413" y="171"/>
                </a:lnTo>
                <a:lnTo>
                  <a:pt x="413" y="171"/>
                </a:lnTo>
                <a:lnTo>
                  <a:pt x="413" y="171"/>
                </a:lnTo>
                <a:lnTo>
                  <a:pt x="414" y="171"/>
                </a:lnTo>
                <a:lnTo>
                  <a:pt x="414" y="171"/>
                </a:lnTo>
                <a:lnTo>
                  <a:pt x="414" y="171"/>
                </a:lnTo>
                <a:lnTo>
                  <a:pt x="414" y="171"/>
                </a:lnTo>
                <a:lnTo>
                  <a:pt x="414" y="171"/>
                </a:lnTo>
                <a:lnTo>
                  <a:pt x="414" y="171"/>
                </a:lnTo>
                <a:lnTo>
                  <a:pt x="414" y="171"/>
                </a:lnTo>
                <a:lnTo>
                  <a:pt x="414" y="171"/>
                </a:lnTo>
                <a:lnTo>
                  <a:pt x="414" y="171"/>
                </a:lnTo>
                <a:lnTo>
                  <a:pt x="414" y="171"/>
                </a:lnTo>
                <a:lnTo>
                  <a:pt x="414" y="171"/>
                </a:lnTo>
                <a:lnTo>
                  <a:pt x="414" y="171"/>
                </a:lnTo>
                <a:lnTo>
                  <a:pt x="414"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2"/>
                </a:lnTo>
                <a:lnTo>
                  <a:pt x="415" y="172"/>
                </a:lnTo>
                <a:lnTo>
                  <a:pt x="415" y="172"/>
                </a:lnTo>
                <a:lnTo>
                  <a:pt x="415" y="172"/>
                </a:lnTo>
                <a:lnTo>
                  <a:pt x="415" y="172"/>
                </a:lnTo>
                <a:lnTo>
                  <a:pt x="415" y="172"/>
                </a:lnTo>
                <a:lnTo>
                  <a:pt x="415" y="172"/>
                </a:lnTo>
                <a:lnTo>
                  <a:pt x="415" y="172"/>
                </a:lnTo>
                <a:lnTo>
                  <a:pt x="415" y="172"/>
                </a:lnTo>
                <a:lnTo>
                  <a:pt x="415" y="172"/>
                </a:lnTo>
                <a:lnTo>
                  <a:pt x="415" y="172"/>
                </a:lnTo>
                <a:lnTo>
                  <a:pt x="415" y="172"/>
                </a:lnTo>
                <a:lnTo>
                  <a:pt x="415" y="172"/>
                </a:lnTo>
                <a:lnTo>
                  <a:pt x="415" y="172"/>
                </a:lnTo>
                <a:lnTo>
                  <a:pt x="415" y="172"/>
                </a:lnTo>
                <a:lnTo>
                  <a:pt x="415" y="172"/>
                </a:lnTo>
                <a:lnTo>
                  <a:pt x="416" y="172"/>
                </a:lnTo>
                <a:lnTo>
                  <a:pt x="416" y="172"/>
                </a:lnTo>
                <a:lnTo>
                  <a:pt x="416" y="172"/>
                </a:lnTo>
                <a:lnTo>
                  <a:pt x="416" y="172"/>
                </a:lnTo>
                <a:lnTo>
                  <a:pt x="416" y="172"/>
                </a:lnTo>
                <a:lnTo>
                  <a:pt x="416" y="172"/>
                </a:lnTo>
                <a:lnTo>
                  <a:pt x="416" y="173"/>
                </a:lnTo>
                <a:lnTo>
                  <a:pt x="416" y="173"/>
                </a:lnTo>
                <a:lnTo>
                  <a:pt x="416" y="174"/>
                </a:lnTo>
                <a:lnTo>
                  <a:pt x="416" y="174"/>
                </a:lnTo>
                <a:lnTo>
                  <a:pt x="416" y="174"/>
                </a:lnTo>
                <a:lnTo>
                  <a:pt x="417" y="174"/>
                </a:lnTo>
                <a:lnTo>
                  <a:pt x="417" y="174"/>
                </a:lnTo>
                <a:lnTo>
                  <a:pt x="417" y="174"/>
                </a:lnTo>
                <a:lnTo>
                  <a:pt x="417" y="174"/>
                </a:lnTo>
                <a:lnTo>
                  <a:pt x="417" y="174"/>
                </a:lnTo>
                <a:lnTo>
                  <a:pt x="417" y="174"/>
                </a:lnTo>
                <a:lnTo>
                  <a:pt x="417" y="174"/>
                </a:lnTo>
                <a:lnTo>
                  <a:pt x="417" y="174"/>
                </a:lnTo>
                <a:lnTo>
                  <a:pt x="417" y="174"/>
                </a:lnTo>
                <a:lnTo>
                  <a:pt x="417" y="174"/>
                </a:lnTo>
                <a:lnTo>
                  <a:pt x="417" y="174"/>
                </a:lnTo>
                <a:lnTo>
                  <a:pt x="417" y="174"/>
                </a:lnTo>
                <a:lnTo>
                  <a:pt x="417" y="174"/>
                </a:lnTo>
                <a:lnTo>
                  <a:pt x="417" y="174"/>
                </a:lnTo>
                <a:lnTo>
                  <a:pt x="417" y="174"/>
                </a:lnTo>
                <a:lnTo>
                  <a:pt x="417" y="174"/>
                </a:lnTo>
                <a:lnTo>
                  <a:pt x="417" y="174"/>
                </a:lnTo>
                <a:lnTo>
                  <a:pt x="417" y="174"/>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6"/>
                </a:lnTo>
                <a:lnTo>
                  <a:pt x="417" y="176"/>
                </a:lnTo>
                <a:lnTo>
                  <a:pt x="417" y="176"/>
                </a:lnTo>
                <a:lnTo>
                  <a:pt x="417" y="176"/>
                </a:lnTo>
                <a:lnTo>
                  <a:pt x="417" y="176"/>
                </a:lnTo>
                <a:lnTo>
                  <a:pt x="417" y="176"/>
                </a:lnTo>
                <a:lnTo>
                  <a:pt x="417" y="176"/>
                </a:lnTo>
                <a:lnTo>
                  <a:pt x="417" y="176"/>
                </a:lnTo>
                <a:lnTo>
                  <a:pt x="417" y="176"/>
                </a:lnTo>
                <a:lnTo>
                  <a:pt x="417" y="176"/>
                </a:lnTo>
                <a:lnTo>
                  <a:pt x="417" y="176"/>
                </a:lnTo>
                <a:lnTo>
                  <a:pt x="417" y="176"/>
                </a:lnTo>
                <a:lnTo>
                  <a:pt x="417" y="176"/>
                </a:lnTo>
                <a:lnTo>
                  <a:pt x="417" y="176"/>
                </a:lnTo>
                <a:lnTo>
                  <a:pt x="417" y="176"/>
                </a:lnTo>
                <a:lnTo>
                  <a:pt x="417" y="176"/>
                </a:lnTo>
                <a:lnTo>
                  <a:pt x="417" y="176"/>
                </a:lnTo>
                <a:lnTo>
                  <a:pt x="417" y="177"/>
                </a:lnTo>
                <a:lnTo>
                  <a:pt x="417" y="177"/>
                </a:lnTo>
                <a:lnTo>
                  <a:pt x="417" y="177"/>
                </a:lnTo>
                <a:lnTo>
                  <a:pt x="417" y="177"/>
                </a:lnTo>
                <a:lnTo>
                  <a:pt x="417" y="177"/>
                </a:lnTo>
                <a:lnTo>
                  <a:pt x="417" y="177"/>
                </a:lnTo>
                <a:lnTo>
                  <a:pt x="417" y="177"/>
                </a:lnTo>
                <a:lnTo>
                  <a:pt x="417" y="177"/>
                </a:lnTo>
                <a:lnTo>
                  <a:pt x="417" y="177"/>
                </a:lnTo>
                <a:lnTo>
                  <a:pt x="417" y="177"/>
                </a:lnTo>
                <a:lnTo>
                  <a:pt x="417" y="177"/>
                </a:lnTo>
                <a:lnTo>
                  <a:pt x="417" y="177"/>
                </a:lnTo>
                <a:lnTo>
                  <a:pt x="418" y="177"/>
                </a:lnTo>
                <a:lnTo>
                  <a:pt x="418" y="176"/>
                </a:lnTo>
                <a:lnTo>
                  <a:pt x="418" y="176"/>
                </a:lnTo>
                <a:lnTo>
                  <a:pt x="418" y="176"/>
                </a:lnTo>
                <a:lnTo>
                  <a:pt x="418" y="176"/>
                </a:lnTo>
                <a:lnTo>
                  <a:pt x="418" y="176"/>
                </a:lnTo>
                <a:lnTo>
                  <a:pt x="418" y="176"/>
                </a:lnTo>
                <a:lnTo>
                  <a:pt x="418" y="176"/>
                </a:lnTo>
                <a:lnTo>
                  <a:pt x="418" y="176"/>
                </a:lnTo>
                <a:lnTo>
                  <a:pt x="418" y="176"/>
                </a:lnTo>
                <a:lnTo>
                  <a:pt x="418" y="176"/>
                </a:lnTo>
                <a:lnTo>
                  <a:pt x="418" y="176"/>
                </a:lnTo>
                <a:lnTo>
                  <a:pt x="418" y="176"/>
                </a:lnTo>
                <a:lnTo>
                  <a:pt x="418" y="176"/>
                </a:lnTo>
                <a:lnTo>
                  <a:pt x="418" y="176"/>
                </a:lnTo>
                <a:lnTo>
                  <a:pt x="418"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7"/>
                </a:lnTo>
                <a:lnTo>
                  <a:pt x="420" y="177"/>
                </a:lnTo>
                <a:lnTo>
                  <a:pt x="420" y="177"/>
                </a:lnTo>
                <a:lnTo>
                  <a:pt x="420" y="177"/>
                </a:lnTo>
                <a:lnTo>
                  <a:pt x="420" y="177"/>
                </a:lnTo>
                <a:lnTo>
                  <a:pt x="420" y="177"/>
                </a:lnTo>
                <a:lnTo>
                  <a:pt x="420" y="177"/>
                </a:lnTo>
                <a:lnTo>
                  <a:pt x="420" y="177"/>
                </a:lnTo>
                <a:lnTo>
                  <a:pt x="420" y="177"/>
                </a:lnTo>
                <a:lnTo>
                  <a:pt x="420" y="177"/>
                </a:lnTo>
                <a:lnTo>
                  <a:pt x="420" y="178"/>
                </a:lnTo>
                <a:lnTo>
                  <a:pt x="420" y="178"/>
                </a:lnTo>
                <a:lnTo>
                  <a:pt x="420" y="178"/>
                </a:lnTo>
                <a:lnTo>
                  <a:pt x="420" y="178"/>
                </a:lnTo>
                <a:lnTo>
                  <a:pt x="420" y="178"/>
                </a:lnTo>
                <a:lnTo>
                  <a:pt x="420" y="178"/>
                </a:lnTo>
                <a:lnTo>
                  <a:pt x="420" y="178"/>
                </a:lnTo>
                <a:lnTo>
                  <a:pt x="420" y="178"/>
                </a:lnTo>
                <a:lnTo>
                  <a:pt x="421" y="178"/>
                </a:lnTo>
                <a:lnTo>
                  <a:pt x="421" y="178"/>
                </a:lnTo>
                <a:lnTo>
                  <a:pt x="421" y="178"/>
                </a:lnTo>
                <a:lnTo>
                  <a:pt x="421" y="178"/>
                </a:lnTo>
                <a:lnTo>
                  <a:pt x="421" y="179"/>
                </a:lnTo>
                <a:lnTo>
                  <a:pt x="421" y="179"/>
                </a:lnTo>
                <a:lnTo>
                  <a:pt x="421" y="179"/>
                </a:lnTo>
                <a:lnTo>
                  <a:pt x="421" y="179"/>
                </a:lnTo>
                <a:lnTo>
                  <a:pt x="421" y="179"/>
                </a:lnTo>
                <a:lnTo>
                  <a:pt x="421" y="179"/>
                </a:lnTo>
                <a:lnTo>
                  <a:pt x="421" y="179"/>
                </a:lnTo>
                <a:lnTo>
                  <a:pt x="421" y="179"/>
                </a:lnTo>
                <a:lnTo>
                  <a:pt x="422" y="179"/>
                </a:lnTo>
                <a:lnTo>
                  <a:pt x="422" y="179"/>
                </a:lnTo>
                <a:lnTo>
                  <a:pt x="422" y="180"/>
                </a:lnTo>
                <a:lnTo>
                  <a:pt x="422" y="180"/>
                </a:lnTo>
                <a:lnTo>
                  <a:pt x="422" y="180"/>
                </a:lnTo>
                <a:lnTo>
                  <a:pt x="422" y="180"/>
                </a:lnTo>
                <a:lnTo>
                  <a:pt x="422" y="180"/>
                </a:lnTo>
                <a:lnTo>
                  <a:pt x="422" y="180"/>
                </a:lnTo>
                <a:lnTo>
                  <a:pt x="422" y="181"/>
                </a:lnTo>
                <a:lnTo>
                  <a:pt x="422" y="181"/>
                </a:lnTo>
                <a:lnTo>
                  <a:pt x="422" y="181"/>
                </a:lnTo>
                <a:lnTo>
                  <a:pt x="422" y="181"/>
                </a:lnTo>
                <a:lnTo>
                  <a:pt x="422" y="181"/>
                </a:lnTo>
                <a:lnTo>
                  <a:pt x="422" y="181"/>
                </a:lnTo>
                <a:lnTo>
                  <a:pt x="422" y="181"/>
                </a:lnTo>
                <a:lnTo>
                  <a:pt x="422" y="181"/>
                </a:lnTo>
                <a:lnTo>
                  <a:pt x="422" y="181"/>
                </a:lnTo>
                <a:lnTo>
                  <a:pt x="422" y="181"/>
                </a:lnTo>
                <a:lnTo>
                  <a:pt x="422" y="181"/>
                </a:lnTo>
                <a:lnTo>
                  <a:pt x="422" y="181"/>
                </a:lnTo>
                <a:lnTo>
                  <a:pt x="423" y="181"/>
                </a:lnTo>
                <a:lnTo>
                  <a:pt x="423" y="181"/>
                </a:lnTo>
                <a:lnTo>
                  <a:pt x="423" y="181"/>
                </a:lnTo>
                <a:lnTo>
                  <a:pt x="423" y="181"/>
                </a:lnTo>
                <a:lnTo>
                  <a:pt x="423" y="181"/>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3"/>
                </a:lnTo>
                <a:lnTo>
                  <a:pt x="423" y="183"/>
                </a:lnTo>
                <a:lnTo>
                  <a:pt x="423" y="183"/>
                </a:lnTo>
                <a:lnTo>
                  <a:pt x="423" y="183"/>
                </a:lnTo>
                <a:lnTo>
                  <a:pt x="423" y="183"/>
                </a:lnTo>
                <a:lnTo>
                  <a:pt x="423" y="183"/>
                </a:lnTo>
                <a:lnTo>
                  <a:pt x="423" y="183"/>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5"/>
                </a:lnTo>
                <a:lnTo>
                  <a:pt x="423"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5" y="185"/>
                </a:lnTo>
                <a:lnTo>
                  <a:pt x="425" y="185"/>
                </a:lnTo>
                <a:lnTo>
                  <a:pt x="425" y="185"/>
                </a:lnTo>
                <a:lnTo>
                  <a:pt x="425" y="185"/>
                </a:lnTo>
                <a:lnTo>
                  <a:pt x="425" y="185"/>
                </a:lnTo>
                <a:lnTo>
                  <a:pt x="425" y="185"/>
                </a:lnTo>
                <a:lnTo>
                  <a:pt x="425" y="185"/>
                </a:lnTo>
                <a:lnTo>
                  <a:pt x="425" y="185"/>
                </a:lnTo>
                <a:lnTo>
                  <a:pt x="425" y="185"/>
                </a:lnTo>
                <a:lnTo>
                  <a:pt x="425" y="185"/>
                </a:lnTo>
                <a:lnTo>
                  <a:pt x="425" y="185"/>
                </a:lnTo>
                <a:lnTo>
                  <a:pt x="425" y="185"/>
                </a:lnTo>
                <a:lnTo>
                  <a:pt x="425"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7" y="185"/>
                </a:lnTo>
                <a:lnTo>
                  <a:pt x="427" y="185"/>
                </a:lnTo>
                <a:lnTo>
                  <a:pt x="427" y="185"/>
                </a:lnTo>
                <a:lnTo>
                  <a:pt x="427" y="185"/>
                </a:lnTo>
                <a:lnTo>
                  <a:pt x="427" y="185"/>
                </a:lnTo>
                <a:lnTo>
                  <a:pt x="427" y="185"/>
                </a:lnTo>
                <a:lnTo>
                  <a:pt x="427" y="185"/>
                </a:lnTo>
                <a:lnTo>
                  <a:pt x="427" y="185"/>
                </a:lnTo>
                <a:lnTo>
                  <a:pt x="427" y="185"/>
                </a:lnTo>
                <a:lnTo>
                  <a:pt x="427" y="185"/>
                </a:lnTo>
                <a:lnTo>
                  <a:pt x="427" y="185"/>
                </a:lnTo>
                <a:lnTo>
                  <a:pt x="427" y="185"/>
                </a:lnTo>
                <a:lnTo>
                  <a:pt x="427" y="185"/>
                </a:lnTo>
                <a:lnTo>
                  <a:pt x="427" y="185"/>
                </a:lnTo>
                <a:lnTo>
                  <a:pt x="427" y="185"/>
                </a:lnTo>
                <a:lnTo>
                  <a:pt x="427" y="185"/>
                </a:lnTo>
                <a:lnTo>
                  <a:pt x="427" y="186"/>
                </a:lnTo>
                <a:lnTo>
                  <a:pt x="427" y="186"/>
                </a:lnTo>
                <a:lnTo>
                  <a:pt x="427" y="186"/>
                </a:lnTo>
                <a:lnTo>
                  <a:pt x="427" y="186"/>
                </a:lnTo>
                <a:lnTo>
                  <a:pt x="427" y="186"/>
                </a:lnTo>
                <a:lnTo>
                  <a:pt x="428" y="186"/>
                </a:lnTo>
                <a:lnTo>
                  <a:pt x="428" y="186"/>
                </a:lnTo>
                <a:lnTo>
                  <a:pt x="428" y="186"/>
                </a:lnTo>
                <a:lnTo>
                  <a:pt x="428" y="186"/>
                </a:lnTo>
                <a:lnTo>
                  <a:pt x="428" y="186"/>
                </a:lnTo>
                <a:lnTo>
                  <a:pt x="429" y="186"/>
                </a:lnTo>
                <a:lnTo>
                  <a:pt x="429" y="186"/>
                </a:lnTo>
                <a:lnTo>
                  <a:pt x="429" y="186"/>
                </a:lnTo>
                <a:lnTo>
                  <a:pt x="429" y="186"/>
                </a:lnTo>
                <a:lnTo>
                  <a:pt x="429" y="186"/>
                </a:lnTo>
                <a:lnTo>
                  <a:pt x="429" y="186"/>
                </a:lnTo>
                <a:lnTo>
                  <a:pt x="429" y="186"/>
                </a:lnTo>
                <a:lnTo>
                  <a:pt x="429" y="186"/>
                </a:lnTo>
                <a:lnTo>
                  <a:pt x="429" y="186"/>
                </a:lnTo>
                <a:lnTo>
                  <a:pt x="429" y="187"/>
                </a:lnTo>
                <a:lnTo>
                  <a:pt x="429" y="187"/>
                </a:lnTo>
                <a:lnTo>
                  <a:pt x="429" y="187"/>
                </a:lnTo>
                <a:lnTo>
                  <a:pt x="429" y="187"/>
                </a:lnTo>
                <a:lnTo>
                  <a:pt x="429" y="187"/>
                </a:lnTo>
                <a:lnTo>
                  <a:pt x="429" y="187"/>
                </a:lnTo>
                <a:lnTo>
                  <a:pt x="429" y="187"/>
                </a:lnTo>
                <a:lnTo>
                  <a:pt x="429" y="187"/>
                </a:lnTo>
                <a:lnTo>
                  <a:pt x="429" y="187"/>
                </a:lnTo>
                <a:lnTo>
                  <a:pt x="429" y="187"/>
                </a:lnTo>
                <a:lnTo>
                  <a:pt x="429" y="187"/>
                </a:lnTo>
                <a:lnTo>
                  <a:pt x="429" y="187"/>
                </a:lnTo>
                <a:lnTo>
                  <a:pt x="429" y="187"/>
                </a:lnTo>
                <a:lnTo>
                  <a:pt x="429" y="187"/>
                </a:lnTo>
                <a:lnTo>
                  <a:pt x="429" y="187"/>
                </a:lnTo>
                <a:lnTo>
                  <a:pt x="430" y="187"/>
                </a:lnTo>
                <a:lnTo>
                  <a:pt x="430" y="187"/>
                </a:lnTo>
                <a:lnTo>
                  <a:pt x="430" y="187"/>
                </a:lnTo>
                <a:lnTo>
                  <a:pt x="430" y="187"/>
                </a:lnTo>
                <a:lnTo>
                  <a:pt x="430" y="187"/>
                </a:lnTo>
                <a:lnTo>
                  <a:pt x="430" y="187"/>
                </a:lnTo>
                <a:lnTo>
                  <a:pt x="430" y="188"/>
                </a:lnTo>
                <a:lnTo>
                  <a:pt x="430" y="188"/>
                </a:lnTo>
                <a:lnTo>
                  <a:pt x="430" y="188"/>
                </a:lnTo>
                <a:lnTo>
                  <a:pt x="430" y="188"/>
                </a:lnTo>
                <a:lnTo>
                  <a:pt x="430" y="188"/>
                </a:lnTo>
                <a:lnTo>
                  <a:pt x="430" y="188"/>
                </a:lnTo>
                <a:lnTo>
                  <a:pt x="430" y="188"/>
                </a:lnTo>
                <a:lnTo>
                  <a:pt x="430" y="188"/>
                </a:lnTo>
                <a:lnTo>
                  <a:pt x="430" y="188"/>
                </a:lnTo>
                <a:lnTo>
                  <a:pt x="430" y="188"/>
                </a:lnTo>
                <a:lnTo>
                  <a:pt x="430" y="188"/>
                </a:lnTo>
                <a:lnTo>
                  <a:pt x="430" y="188"/>
                </a:lnTo>
                <a:lnTo>
                  <a:pt x="430" y="188"/>
                </a:lnTo>
                <a:lnTo>
                  <a:pt x="430" y="188"/>
                </a:lnTo>
                <a:lnTo>
                  <a:pt x="430" y="188"/>
                </a:lnTo>
                <a:lnTo>
                  <a:pt x="431" y="188"/>
                </a:lnTo>
                <a:lnTo>
                  <a:pt x="431" y="188"/>
                </a:lnTo>
                <a:lnTo>
                  <a:pt x="431" y="188"/>
                </a:lnTo>
                <a:lnTo>
                  <a:pt x="431" y="188"/>
                </a:lnTo>
                <a:lnTo>
                  <a:pt x="431" y="188"/>
                </a:lnTo>
                <a:lnTo>
                  <a:pt x="431" y="188"/>
                </a:lnTo>
                <a:lnTo>
                  <a:pt x="431" y="188"/>
                </a:lnTo>
                <a:lnTo>
                  <a:pt x="431" y="188"/>
                </a:lnTo>
                <a:lnTo>
                  <a:pt x="431" y="188"/>
                </a:lnTo>
                <a:lnTo>
                  <a:pt x="431" y="188"/>
                </a:lnTo>
                <a:lnTo>
                  <a:pt x="431" y="188"/>
                </a:lnTo>
                <a:lnTo>
                  <a:pt x="431" y="188"/>
                </a:lnTo>
                <a:lnTo>
                  <a:pt x="431" y="188"/>
                </a:lnTo>
                <a:lnTo>
                  <a:pt x="431" y="188"/>
                </a:lnTo>
                <a:lnTo>
                  <a:pt x="431" y="188"/>
                </a:lnTo>
                <a:lnTo>
                  <a:pt x="431" y="188"/>
                </a:lnTo>
                <a:lnTo>
                  <a:pt x="431" y="188"/>
                </a:lnTo>
                <a:lnTo>
                  <a:pt x="431" y="188"/>
                </a:lnTo>
                <a:lnTo>
                  <a:pt x="432" y="188"/>
                </a:lnTo>
                <a:lnTo>
                  <a:pt x="432" y="188"/>
                </a:lnTo>
                <a:lnTo>
                  <a:pt x="432" y="188"/>
                </a:lnTo>
                <a:lnTo>
                  <a:pt x="432" y="188"/>
                </a:lnTo>
                <a:lnTo>
                  <a:pt x="432" y="188"/>
                </a:lnTo>
                <a:lnTo>
                  <a:pt x="432" y="188"/>
                </a:lnTo>
                <a:lnTo>
                  <a:pt x="432" y="188"/>
                </a:lnTo>
                <a:lnTo>
                  <a:pt x="432" y="188"/>
                </a:lnTo>
                <a:lnTo>
                  <a:pt x="432" y="188"/>
                </a:lnTo>
                <a:lnTo>
                  <a:pt x="432" y="188"/>
                </a:lnTo>
                <a:lnTo>
                  <a:pt x="432" y="188"/>
                </a:lnTo>
                <a:lnTo>
                  <a:pt x="432" y="188"/>
                </a:lnTo>
                <a:lnTo>
                  <a:pt x="432" y="188"/>
                </a:lnTo>
                <a:lnTo>
                  <a:pt x="432" y="188"/>
                </a:lnTo>
                <a:lnTo>
                  <a:pt x="432" y="188"/>
                </a:lnTo>
                <a:lnTo>
                  <a:pt x="433" y="188"/>
                </a:lnTo>
                <a:lnTo>
                  <a:pt x="433" y="188"/>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5" y="189"/>
                </a:lnTo>
                <a:lnTo>
                  <a:pt x="435" y="189"/>
                </a:lnTo>
                <a:lnTo>
                  <a:pt x="435" y="189"/>
                </a:lnTo>
                <a:lnTo>
                  <a:pt x="435" y="189"/>
                </a:lnTo>
                <a:lnTo>
                  <a:pt x="435" y="189"/>
                </a:lnTo>
                <a:lnTo>
                  <a:pt x="435" y="189"/>
                </a:lnTo>
                <a:lnTo>
                  <a:pt x="435" y="189"/>
                </a:lnTo>
                <a:lnTo>
                  <a:pt x="435" y="189"/>
                </a:lnTo>
                <a:lnTo>
                  <a:pt x="435" y="189"/>
                </a:lnTo>
                <a:lnTo>
                  <a:pt x="435" y="189"/>
                </a:lnTo>
                <a:lnTo>
                  <a:pt x="435" y="190"/>
                </a:lnTo>
                <a:lnTo>
                  <a:pt x="435" y="190"/>
                </a:lnTo>
                <a:lnTo>
                  <a:pt x="435" y="190"/>
                </a:lnTo>
                <a:lnTo>
                  <a:pt x="435" y="190"/>
                </a:lnTo>
                <a:lnTo>
                  <a:pt x="435" y="190"/>
                </a:lnTo>
                <a:lnTo>
                  <a:pt x="435" y="190"/>
                </a:lnTo>
                <a:lnTo>
                  <a:pt x="435" y="190"/>
                </a:lnTo>
                <a:lnTo>
                  <a:pt x="436" y="190"/>
                </a:lnTo>
                <a:lnTo>
                  <a:pt x="436" y="190"/>
                </a:lnTo>
                <a:lnTo>
                  <a:pt x="436" y="190"/>
                </a:lnTo>
                <a:lnTo>
                  <a:pt x="436" y="190"/>
                </a:lnTo>
                <a:lnTo>
                  <a:pt x="436" y="190"/>
                </a:lnTo>
                <a:lnTo>
                  <a:pt x="436" y="190"/>
                </a:lnTo>
                <a:lnTo>
                  <a:pt x="436" y="190"/>
                </a:lnTo>
                <a:lnTo>
                  <a:pt x="436" y="190"/>
                </a:lnTo>
                <a:lnTo>
                  <a:pt x="436" y="190"/>
                </a:lnTo>
                <a:lnTo>
                  <a:pt x="436" y="190"/>
                </a:lnTo>
                <a:lnTo>
                  <a:pt x="436" y="190"/>
                </a:lnTo>
                <a:lnTo>
                  <a:pt x="436" y="190"/>
                </a:lnTo>
                <a:lnTo>
                  <a:pt x="436" y="190"/>
                </a:lnTo>
                <a:lnTo>
                  <a:pt x="436" y="190"/>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2"/>
                </a:lnTo>
                <a:lnTo>
                  <a:pt x="436" y="192"/>
                </a:lnTo>
                <a:lnTo>
                  <a:pt x="436" y="192"/>
                </a:lnTo>
                <a:lnTo>
                  <a:pt x="436" y="192"/>
                </a:lnTo>
                <a:lnTo>
                  <a:pt x="436" y="192"/>
                </a:lnTo>
                <a:lnTo>
                  <a:pt x="436" y="192"/>
                </a:lnTo>
                <a:lnTo>
                  <a:pt x="436" y="192"/>
                </a:lnTo>
                <a:lnTo>
                  <a:pt x="436" y="192"/>
                </a:lnTo>
                <a:lnTo>
                  <a:pt x="436" y="192"/>
                </a:lnTo>
                <a:lnTo>
                  <a:pt x="436"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8" y="192"/>
                </a:lnTo>
                <a:lnTo>
                  <a:pt x="438" y="192"/>
                </a:lnTo>
                <a:lnTo>
                  <a:pt x="438" y="192"/>
                </a:lnTo>
                <a:lnTo>
                  <a:pt x="438" y="192"/>
                </a:lnTo>
                <a:lnTo>
                  <a:pt x="438" y="192"/>
                </a:lnTo>
                <a:lnTo>
                  <a:pt x="438" y="192"/>
                </a:lnTo>
                <a:lnTo>
                  <a:pt x="438" y="192"/>
                </a:lnTo>
                <a:lnTo>
                  <a:pt x="438" y="192"/>
                </a:lnTo>
                <a:lnTo>
                  <a:pt x="438" y="193"/>
                </a:lnTo>
                <a:lnTo>
                  <a:pt x="438" y="193"/>
                </a:lnTo>
                <a:lnTo>
                  <a:pt x="438" y="193"/>
                </a:lnTo>
                <a:lnTo>
                  <a:pt x="438" y="193"/>
                </a:lnTo>
                <a:lnTo>
                  <a:pt x="438" y="193"/>
                </a:lnTo>
                <a:lnTo>
                  <a:pt x="438" y="193"/>
                </a:lnTo>
                <a:lnTo>
                  <a:pt x="439" y="193"/>
                </a:lnTo>
                <a:lnTo>
                  <a:pt x="439" y="193"/>
                </a:lnTo>
                <a:lnTo>
                  <a:pt x="439" y="193"/>
                </a:lnTo>
                <a:lnTo>
                  <a:pt x="439" y="193"/>
                </a:lnTo>
                <a:lnTo>
                  <a:pt x="439" y="193"/>
                </a:lnTo>
                <a:lnTo>
                  <a:pt x="439" y="193"/>
                </a:lnTo>
                <a:lnTo>
                  <a:pt x="439" y="193"/>
                </a:lnTo>
                <a:lnTo>
                  <a:pt x="439" y="193"/>
                </a:lnTo>
                <a:lnTo>
                  <a:pt x="439" y="193"/>
                </a:lnTo>
                <a:lnTo>
                  <a:pt x="439" y="193"/>
                </a:lnTo>
                <a:lnTo>
                  <a:pt x="439" y="193"/>
                </a:lnTo>
                <a:lnTo>
                  <a:pt x="439" y="193"/>
                </a:lnTo>
                <a:lnTo>
                  <a:pt x="439" y="193"/>
                </a:lnTo>
                <a:lnTo>
                  <a:pt x="439" y="194"/>
                </a:lnTo>
                <a:lnTo>
                  <a:pt x="439" y="194"/>
                </a:lnTo>
                <a:lnTo>
                  <a:pt x="439" y="194"/>
                </a:lnTo>
                <a:lnTo>
                  <a:pt x="439" y="194"/>
                </a:lnTo>
                <a:lnTo>
                  <a:pt x="439" y="194"/>
                </a:lnTo>
                <a:lnTo>
                  <a:pt x="439" y="194"/>
                </a:lnTo>
                <a:lnTo>
                  <a:pt x="439" y="194"/>
                </a:lnTo>
                <a:lnTo>
                  <a:pt x="439" y="194"/>
                </a:lnTo>
                <a:lnTo>
                  <a:pt x="439" y="194"/>
                </a:lnTo>
                <a:lnTo>
                  <a:pt x="439" y="194"/>
                </a:lnTo>
                <a:lnTo>
                  <a:pt x="439" y="194"/>
                </a:lnTo>
                <a:lnTo>
                  <a:pt x="440" y="194"/>
                </a:lnTo>
                <a:lnTo>
                  <a:pt x="440" y="194"/>
                </a:lnTo>
                <a:lnTo>
                  <a:pt x="440" y="194"/>
                </a:lnTo>
                <a:lnTo>
                  <a:pt x="440" y="194"/>
                </a:lnTo>
                <a:lnTo>
                  <a:pt x="440" y="194"/>
                </a:lnTo>
                <a:lnTo>
                  <a:pt x="440" y="194"/>
                </a:lnTo>
                <a:lnTo>
                  <a:pt x="440" y="194"/>
                </a:lnTo>
                <a:lnTo>
                  <a:pt x="440" y="194"/>
                </a:lnTo>
                <a:lnTo>
                  <a:pt x="440" y="194"/>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6"/>
                </a:lnTo>
                <a:lnTo>
                  <a:pt x="440" y="196"/>
                </a:lnTo>
                <a:lnTo>
                  <a:pt x="440" y="196"/>
                </a:lnTo>
                <a:lnTo>
                  <a:pt x="440" y="196"/>
                </a:lnTo>
                <a:lnTo>
                  <a:pt x="440" y="196"/>
                </a:lnTo>
                <a:lnTo>
                  <a:pt x="440" y="196"/>
                </a:lnTo>
                <a:lnTo>
                  <a:pt x="440" y="196"/>
                </a:lnTo>
                <a:lnTo>
                  <a:pt x="440" y="196"/>
                </a:lnTo>
                <a:lnTo>
                  <a:pt x="440" y="196"/>
                </a:lnTo>
                <a:lnTo>
                  <a:pt x="440" y="196"/>
                </a:lnTo>
                <a:lnTo>
                  <a:pt x="440" y="196"/>
                </a:lnTo>
                <a:lnTo>
                  <a:pt x="440" y="196"/>
                </a:lnTo>
                <a:lnTo>
                  <a:pt x="440" y="196"/>
                </a:lnTo>
                <a:lnTo>
                  <a:pt x="440" y="196"/>
                </a:lnTo>
                <a:lnTo>
                  <a:pt x="440" y="196"/>
                </a:lnTo>
                <a:lnTo>
                  <a:pt x="440"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2" y="196"/>
                </a:lnTo>
                <a:lnTo>
                  <a:pt x="442" y="196"/>
                </a:lnTo>
                <a:lnTo>
                  <a:pt x="442" y="196"/>
                </a:lnTo>
                <a:lnTo>
                  <a:pt x="442" y="196"/>
                </a:lnTo>
                <a:lnTo>
                  <a:pt x="442" y="196"/>
                </a:lnTo>
                <a:lnTo>
                  <a:pt x="442" y="197"/>
                </a:lnTo>
                <a:lnTo>
                  <a:pt x="442" y="197"/>
                </a:lnTo>
                <a:lnTo>
                  <a:pt x="442" y="197"/>
                </a:lnTo>
                <a:lnTo>
                  <a:pt x="443" y="197"/>
                </a:lnTo>
                <a:lnTo>
                  <a:pt x="443" y="197"/>
                </a:lnTo>
                <a:lnTo>
                  <a:pt x="443" y="197"/>
                </a:lnTo>
                <a:lnTo>
                  <a:pt x="443" y="197"/>
                </a:lnTo>
                <a:lnTo>
                  <a:pt x="443" y="197"/>
                </a:lnTo>
                <a:lnTo>
                  <a:pt x="443" y="197"/>
                </a:lnTo>
                <a:lnTo>
                  <a:pt x="443" y="197"/>
                </a:lnTo>
                <a:lnTo>
                  <a:pt x="443" y="197"/>
                </a:lnTo>
                <a:lnTo>
                  <a:pt x="443" y="197"/>
                </a:lnTo>
                <a:lnTo>
                  <a:pt x="443" y="198"/>
                </a:lnTo>
                <a:lnTo>
                  <a:pt x="443" y="198"/>
                </a:lnTo>
                <a:lnTo>
                  <a:pt x="443" y="198"/>
                </a:lnTo>
                <a:lnTo>
                  <a:pt x="443" y="198"/>
                </a:lnTo>
                <a:lnTo>
                  <a:pt x="443" y="198"/>
                </a:lnTo>
                <a:lnTo>
                  <a:pt x="443"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5" y="198"/>
                </a:lnTo>
                <a:lnTo>
                  <a:pt x="445" y="198"/>
                </a:lnTo>
                <a:lnTo>
                  <a:pt x="445" y="198"/>
                </a:lnTo>
                <a:lnTo>
                  <a:pt x="445" y="198"/>
                </a:lnTo>
                <a:lnTo>
                  <a:pt x="445" y="198"/>
                </a:lnTo>
                <a:lnTo>
                  <a:pt x="445" y="198"/>
                </a:lnTo>
                <a:lnTo>
                  <a:pt x="445" y="198"/>
                </a:lnTo>
                <a:lnTo>
                  <a:pt x="445" y="198"/>
                </a:lnTo>
                <a:lnTo>
                  <a:pt x="445" y="198"/>
                </a:lnTo>
                <a:lnTo>
                  <a:pt x="445" y="198"/>
                </a:lnTo>
                <a:lnTo>
                  <a:pt x="445" y="198"/>
                </a:lnTo>
                <a:lnTo>
                  <a:pt x="445"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9"/>
                </a:lnTo>
                <a:lnTo>
                  <a:pt x="447" y="199"/>
                </a:lnTo>
                <a:lnTo>
                  <a:pt x="447" y="199"/>
                </a:lnTo>
                <a:lnTo>
                  <a:pt x="447" y="199"/>
                </a:lnTo>
                <a:lnTo>
                  <a:pt x="447" y="199"/>
                </a:lnTo>
                <a:lnTo>
                  <a:pt x="447" y="199"/>
                </a:lnTo>
                <a:lnTo>
                  <a:pt x="447" y="199"/>
                </a:lnTo>
                <a:lnTo>
                  <a:pt x="447" y="199"/>
                </a:lnTo>
                <a:lnTo>
                  <a:pt x="447" y="199"/>
                </a:lnTo>
                <a:lnTo>
                  <a:pt x="447" y="199"/>
                </a:lnTo>
                <a:lnTo>
                  <a:pt x="447" y="199"/>
                </a:lnTo>
                <a:lnTo>
                  <a:pt x="447" y="199"/>
                </a:lnTo>
                <a:lnTo>
                  <a:pt x="447" y="199"/>
                </a:lnTo>
                <a:lnTo>
                  <a:pt x="447" y="199"/>
                </a:lnTo>
                <a:lnTo>
                  <a:pt x="448" y="199"/>
                </a:lnTo>
                <a:lnTo>
                  <a:pt x="448" y="199"/>
                </a:lnTo>
                <a:lnTo>
                  <a:pt x="448" y="199"/>
                </a:lnTo>
                <a:lnTo>
                  <a:pt x="448" y="199"/>
                </a:lnTo>
                <a:lnTo>
                  <a:pt x="448" y="199"/>
                </a:lnTo>
                <a:lnTo>
                  <a:pt x="448" y="199"/>
                </a:lnTo>
                <a:lnTo>
                  <a:pt x="448" y="199"/>
                </a:lnTo>
                <a:lnTo>
                  <a:pt x="448" y="199"/>
                </a:lnTo>
                <a:lnTo>
                  <a:pt x="448" y="199"/>
                </a:lnTo>
                <a:lnTo>
                  <a:pt x="448" y="199"/>
                </a:lnTo>
                <a:lnTo>
                  <a:pt x="448" y="199"/>
                </a:lnTo>
                <a:lnTo>
                  <a:pt x="448" y="199"/>
                </a:lnTo>
                <a:lnTo>
                  <a:pt x="448" y="199"/>
                </a:lnTo>
                <a:lnTo>
                  <a:pt x="448" y="200"/>
                </a:lnTo>
                <a:lnTo>
                  <a:pt x="448" y="200"/>
                </a:lnTo>
                <a:lnTo>
                  <a:pt x="449" y="200"/>
                </a:lnTo>
                <a:lnTo>
                  <a:pt x="449" y="200"/>
                </a:lnTo>
                <a:lnTo>
                  <a:pt x="449" y="200"/>
                </a:lnTo>
                <a:lnTo>
                  <a:pt x="449" y="200"/>
                </a:lnTo>
                <a:lnTo>
                  <a:pt x="449" y="200"/>
                </a:lnTo>
                <a:lnTo>
                  <a:pt x="449" y="201"/>
                </a:lnTo>
                <a:lnTo>
                  <a:pt x="449"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1" y="201"/>
                </a:lnTo>
                <a:lnTo>
                  <a:pt x="451" y="201"/>
                </a:lnTo>
                <a:lnTo>
                  <a:pt x="451" y="201"/>
                </a:lnTo>
                <a:lnTo>
                  <a:pt x="451" y="201"/>
                </a:lnTo>
                <a:lnTo>
                  <a:pt x="451" y="201"/>
                </a:lnTo>
                <a:lnTo>
                  <a:pt x="451" y="201"/>
                </a:lnTo>
                <a:lnTo>
                  <a:pt x="451" y="201"/>
                </a:lnTo>
                <a:lnTo>
                  <a:pt x="451" y="201"/>
                </a:lnTo>
                <a:lnTo>
                  <a:pt x="451" y="201"/>
                </a:lnTo>
                <a:lnTo>
                  <a:pt x="451" y="201"/>
                </a:lnTo>
                <a:lnTo>
                  <a:pt x="452" y="201"/>
                </a:lnTo>
                <a:lnTo>
                  <a:pt x="452" y="201"/>
                </a:lnTo>
                <a:lnTo>
                  <a:pt x="452" y="201"/>
                </a:lnTo>
                <a:lnTo>
                  <a:pt x="452" y="201"/>
                </a:lnTo>
                <a:lnTo>
                  <a:pt x="452" y="201"/>
                </a:lnTo>
                <a:lnTo>
                  <a:pt x="452"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4" y="201"/>
                </a:lnTo>
                <a:lnTo>
                  <a:pt x="454" y="201"/>
                </a:lnTo>
                <a:lnTo>
                  <a:pt x="454" y="201"/>
                </a:lnTo>
                <a:lnTo>
                  <a:pt x="454" y="201"/>
                </a:lnTo>
                <a:lnTo>
                  <a:pt x="454" y="201"/>
                </a:lnTo>
                <a:lnTo>
                  <a:pt x="454" y="201"/>
                </a:lnTo>
                <a:lnTo>
                  <a:pt x="454" y="201"/>
                </a:lnTo>
                <a:lnTo>
                  <a:pt x="455" y="201"/>
                </a:lnTo>
                <a:lnTo>
                  <a:pt x="455" y="201"/>
                </a:lnTo>
                <a:lnTo>
                  <a:pt x="455" y="201"/>
                </a:lnTo>
                <a:lnTo>
                  <a:pt x="456" y="201"/>
                </a:lnTo>
                <a:lnTo>
                  <a:pt x="456" y="201"/>
                </a:lnTo>
                <a:lnTo>
                  <a:pt x="456" y="201"/>
                </a:lnTo>
                <a:lnTo>
                  <a:pt x="456" y="201"/>
                </a:lnTo>
                <a:lnTo>
                  <a:pt x="456" y="201"/>
                </a:lnTo>
                <a:lnTo>
                  <a:pt x="456" y="201"/>
                </a:lnTo>
                <a:lnTo>
                  <a:pt x="456" y="201"/>
                </a:lnTo>
                <a:lnTo>
                  <a:pt x="456" y="201"/>
                </a:lnTo>
                <a:lnTo>
                  <a:pt x="456" y="201"/>
                </a:lnTo>
                <a:lnTo>
                  <a:pt x="456" y="201"/>
                </a:lnTo>
                <a:lnTo>
                  <a:pt x="456" y="201"/>
                </a:lnTo>
                <a:lnTo>
                  <a:pt x="456" y="201"/>
                </a:lnTo>
                <a:lnTo>
                  <a:pt x="456" y="201"/>
                </a:lnTo>
                <a:lnTo>
                  <a:pt x="456" y="201"/>
                </a:lnTo>
                <a:lnTo>
                  <a:pt x="456" y="201"/>
                </a:lnTo>
                <a:lnTo>
                  <a:pt x="456" y="201"/>
                </a:lnTo>
                <a:lnTo>
                  <a:pt x="456"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8" y="201"/>
                </a:lnTo>
                <a:lnTo>
                  <a:pt x="458" y="201"/>
                </a:lnTo>
                <a:lnTo>
                  <a:pt x="458" y="201"/>
                </a:lnTo>
                <a:lnTo>
                  <a:pt x="458" y="201"/>
                </a:lnTo>
                <a:lnTo>
                  <a:pt x="458" y="201"/>
                </a:lnTo>
                <a:lnTo>
                  <a:pt x="458" y="201"/>
                </a:lnTo>
                <a:lnTo>
                  <a:pt x="458" y="201"/>
                </a:lnTo>
                <a:lnTo>
                  <a:pt x="458" y="201"/>
                </a:lnTo>
                <a:lnTo>
                  <a:pt x="458" y="201"/>
                </a:lnTo>
                <a:lnTo>
                  <a:pt x="458" y="201"/>
                </a:lnTo>
                <a:lnTo>
                  <a:pt x="458" y="201"/>
                </a:lnTo>
                <a:lnTo>
                  <a:pt x="458" y="202"/>
                </a:lnTo>
                <a:lnTo>
                  <a:pt x="458" y="202"/>
                </a:lnTo>
                <a:lnTo>
                  <a:pt x="458" y="202"/>
                </a:lnTo>
                <a:lnTo>
                  <a:pt x="458" y="202"/>
                </a:lnTo>
                <a:lnTo>
                  <a:pt x="458" y="202"/>
                </a:lnTo>
                <a:lnTo>
                  <a:pt x="458" y="202"/>
                </a:lnTo>
                <a:lnTo>
                  <a:pt x="459" y="202"/>
                </a:lnTo>
                <a:lnTo>
                  <a:pt x="459" y="202"/>
                </a:lnTo>
                <a:lnTo>
                  <a:pt x="459" y="202"/>
                </a:lnTo>
                <a:lnTo>
                  <a:pt x="459" y="202"/>
                </a:lnTo>
                <a:lnTo>
                  <a:pt x="459" y="202"/>
                </a:lnTo>
                <a:lnTo>
                  <a:pt x="459" y="202"/>
                </a:lnTo>
                <a:lnTo>
                  <a:pt x="459" y="202"/>
                </a:lnTo>
                <a:lnTo>
                  <a:pt x="459" y="202"/>
                </a:lnTo>
                <a:lnTo>
                  <a:pt x="459" y="202"/>
                </a:lnTo>
                <a:lnTo>
                  <a:pt x="459" y="202"/>
                </a:lnTo>
                <a:lnTo>
                  <a:pt x="459"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2"/>
                </a:lnTo>
                <a:lnTo>
                  <a:pt x="461" y="202"/>
                </a:lnTo>
                <a:lnTo>
                  <a:pt x="461" y="202"/>
                </a:lnTo>
                <a:lnTo>
                  <a:pt x="461" y="202"/>
                </a:lnTo>
                <a:lnTo>
                  <a:pt x="461" y="202"/>
                </a:lnTo>
                <a:lnTo>
                  <a:pt x="461" y="202"/>
                </a:lnTo>
                <a:lnTo>
                  <a:pt x="461" y="202"/>
                </a:lnTo>
                <a:lnTo>
                  <a:pt x="461" y="202"/>
                </a:lnTo>
                <a:lnTo>
                  <a:pt x="462" y="202"/>
                </a:lnTo>
                <a:lnTo>
                  <a:pt x="462" y="202"/>
                </a:lnTo>
                <a:lnTo>
                  <a:pt x="462" y="202"/>
                </a:lnTo>
                <a:lnTo>
                  <a:pt x="462" y="202"/>
                </a:lnTo>
                <a:lnTo>
                  <a:pt x="462" y="202"/>
                </a:lnTo>
                <a:lnTo>
                  <a:pt x="462" y="202"/>
                </a:lnTo>
                <a:lnTo>
                  <a:pt x="462" y="202"/>
                </a:lnTo>
                <a:lnTo>
                  <a:pt x="462" y="202"/>
                </a:lnTo>
                <a:lnTo>
                  <a:pt x="462" y="202"/>
                </a:lnTo>
                <a:lnTo>
                  <a:pt x="462" y="202"/>
                </a:lnTo>
                <a:lnTo>
                  <a:pt x="462" y="202"/>
                </a:lnTo>
                <a:lnTo>
                  <a:pt x="462"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4" y="202"/>
                </a:lnTo>
                <a:lnTo>
                  <a:pt x="464" y="202"/>
                </a:lnTo>
                <a:lnTo>
                  <a:pt x="464" y="202"/>
                </a:lnTo>
                <a:lnTo>
                  <a:pt x="464" y="202"/>
                </a:lnTo>
                <a:lnTo>
                  <a:pt x="464" y="202"/>
                </a:lnTo>
                <a:lnTo>
                  <a:pt x="464" y="202"/>
                </a:lnTo>
                <a:lnTo>
                  <a:pt x="464" y="202"/>
                </a:lnTo>
                <a:lnTo>
                  <a:pt x="464" y="202"/>
                </a:lnTo>
                <a:lnTo>
                  <a:pt x="464" y="202"/>
                </a:lnTo>
                <a:lnTo>
                  <a:pt x="464" y="202"/>
                </a:lnTo>
                <a:lnTo>
                  <a:pt x="464" y="202"/>
                </a:lnTo>
                <a:lnTo>
                  <a:pt x="464" y="202"/>
                </a:lnTo>
                <a:lnTo>
                  <a:pt x="464" y="202"/>
                </a:lnTo>
                <a:lnTo>
                  <a:pt x="464" y="202"/>
                </a:lnTo>
                <a:lnTo>
                  <a:pt x="464" y="202"/>
                </a:lnTo>
                <a:lnTo>
                  <a:pt x="464" y="202"/>
                </a:lnTo>
                <a:lnTo>
                  <a:pt x="464" y="202"/>
                </a:lnTo>
                <a:lnTo>
                  <a:pt x="465" y="202"/>
                </a:lnTo>
                <a:lnTo>
                  <a:pt x="465" y="202"/>
                </a:lnTo>
                <a:lnTo>
                  <a:pt x="465" y="202"/>
                </a:lnTo>
                <a:lnTo>
                  <a:pt x="465" y="202"/>
                </a:lnTo>
                <a:lnTo>
                  <a:pt x="465" y="202"/>
                </a:lnTo>
                <a:lnTo>
                  <a:pt x="465" y="202"/>
                </a:lnTo>
                <a:lnTo>
                  <a:pt x="465" y="202"/>
                </a:lnTo>
                <a:lnTo>
                  <a:pt x="465" y="202"/>
                </a:lnTo>
                <a:lnTo>
                  <a:pt x="465" y="202"/>
                </a:lnTo>
                <a:lnTo>
                  <a:pt x="465" y="202"/>
                </a:lnTo>
                <a:lnTo>
                  <a:pt x="465" y="202"/>
                </a:lnTo>
                <a:lnTo>
                  <a:pt x="465" y="202"/>
                </a:lnTo>
                <a:lnTo>
                  <a:pt x="465" y="202"/>
                </a:lnTo>
                <a:lnTo>
                  <a:pt x="465" y="202"/>
                </a:lnTo>
                <a:lnTo>
                  <a:pt x="465" y="203"/>
                </a:lnTo>
                <a:lnTo>
                  <a:pt x="465" y="203"/>
                </a:lnTo>
                <a:lnTo>
                  <a:pt x="465" y="203"/>
                </a:lnTo>
                <a:lnTo>
                  <a:pt x="465" y="203"/>
                </a:lnTo>
                <a:lnTo>
                  <a:pt x="465" y="203"/>
                </a:lnTo>
                <a:lnTo>
                  <a:pt x="465" y="203"/>
                </a:lnTo>
                <a:lnTo>
                  <a:pt x="465" y="203"/>
                </a:lnTo>
                <a:lnTo>
                  <a:pt x="465" y="203"/>
                </a:lnTo>
                <a:lnTo>
                  <a:pt x="465" y="203"/>
                </a:lnTo>
                <a:lnTo>
                  <a:pt x="465" y="203"/>
                </a:lnTo>
                <a:lnTo>
                  <a:pt x="465" y="203"/>
                </a:lnTo>
                <a:lnTo>
                  <a:pt x="465" y="203"/>
                </a:lnTo>
                <a:lnTo>
                  <a:pt x="466" y="203"/>
                </a:lnTo>
                <a:lnTo>
                  <a:pt x="466" y="203"/>
                </a:lnTo>
                <a:lnTo>
                  <a:pt x="466" y="203"/>
                </a:lnTo>
                <a:lnTo>
                  <a:pt x="466" y="203"/>
                </a:lnTo>
                <a:lnTo>
                  <a:pt x="466" y="203"/>
                </a:lnTo>
                <a:lnTo>
                  <a:pt x="466" y="203"/>
                </a:lnTo>
                <a:lnTo>
                  <a:pt x="466" y="203"/>
                </a:lnTo>
                <a:lnTo>
                  <a:pt x="466" y="203"/>
                </a:lnTo>
                <a:lnTo>
                  <a:pt x="466" y="203"/>
                </a:lnTo>
                <a:lnTo>
                  <a:pt x="466" y="203"/>
                </a:lnTo>
                <a:lnTo>
                  <a:pt x="466" y="203"/>
                </a:lnTo>
                <a:lnTo>
                  <a:pt x="466" y="203"/>
                </a:lnTo>
                <a:lnTo>
                  <a:pt x="466" y="203"/>
                </a:lnTo>
                <a:lnTo>
                  <a:pt x="466" y="203"/>
                </a:lnTo>
                <a:lnTo>
                  <a:pt x="466" y="203"/>
                </a:lnTo>
                <a:lnTo>
                  <a:pt x="467" y="203"/>
                </a:lnTo>
                <a:lnTo>
                  <a:pt x="467" y="203"/>
                </a:lnTo>
                <a:lnTo>
                  <a:pt x="467" y="203"/>
                </a:lnTo>
                <a:lnTo>
                  <a:pt x="467" y="203"/>
                </a:lnTo>
                <a:lnTo>
                  <a:pt x="467" y="203"/>
                </a:lnTo>
                <a:lnTo>
                  <a:pt x="467" y="203"/>
                </a:lnTo>
                <a:lnTo>
                  <a:pt x="467" y="203"/>
                </a:lnTo>
                <a:lnTo>
                  <a:pt x="467" y="203"/>
                </a:lnTo>
                <a:lnTo>
                  <a:pt x="467" y="203"/>
                </a:lnTo>
                <a:lnTo>
                  <a:pt x="467" y="203"/>
                </a:lnTo>
                <a:lnTo>
                  <a:pt x="467" y="203"/>
                </a:lnTo>
                <a:lnTo>
                  <a:pt x="467" y="203"/>
                </a:lnTo>
                <a:lnTo>
                  <a:pt x="467" y="203"/>
                </a:lnTo>
                <a:lnTo>
                  <a:pt x="467" y="203"/>
                </a:lnTo>
                <a:lnTo>
                  <a:pt x="468" y="203"/>
                </a:lnTo>
                <a:lnTo>
                  <a:pt x="468" y="203"/>
                </a:lnTo>
                <a:lnTo>
                  <a:pt x="468" y="203"/>
                </a:lnTo>
                <a:lnTo>
                  <a:pt x="468" y="203"/>
                </a:lnTo>
                <a:lnTo>
                  <a:pt x="468" y="203"/>
                </a:lnTo>
                <a:lnTo>
                  <a:pt x="468" y="203"/>
                </a:lnTo>
                <a:lnTo>
                  <a:pt x="468" y="203"/>
                </a:lnTo>
                <a:lnTo>
                  <a:pt x="469" y="203"/>
                </a:lnTo>
                <a:lnTo>
                  <a:pt x="469" y="203"/>
                </a:lnTo>
                <a:lnTo>
                  <a:pt x="469" y="203"/>
                </a:lnTo>
                <a:lnTo>
                  <a:pt x="469" y="203"/>
                </a:lnTo>
                <a:lnTo>
                  <a:pt x="469" y="203"/>
                </a:lnTo>
                <a:lnTo>
                  <a:pt x="469" y="203"/>
                </a:lnTo>
                <a:lnTo>
                  <a:pt x="469" y="203"/>
                </a:lnTo>
                <a:lnTo>
                  <a:pt x="470" y="203"/>
                </a:lnTo>
                <a:lnTo>
                  <a:pt x="470" y="203"/>
                </a:lnTo>
                <a:lnTo>
                  <a:pt x="470" y="203"/>
                </a:lnTo>
                <a:lnTo>
                  <a:pt x="470" y="203"/>
                </a:lnTo>
                <a:lnTo>
                  <a:pt x="470" y="203"/>
                </a:lnTo>
                <a:lnTo>
                  <a:pt x="470" y="203"/>
                </a:lnTo>
                <a:lnTo>
                  <a:pt x="470" y="203"/>
                </a:lnTo>
                <a:lnTo>
                  <a:pt x="470" y="203"/>
                </a:lnTo>
                <a:lnTo>
                  <a:pt x="470" y="203"/>
                </a:lnTo>
                <a:lnTo>
                  <a:pt x="470" y="203"/>
                </a:lnTo>
                <a:lnTo>
                  <a:pt x="470" y="203"/>
                </a:lnTo>
                <a:lnTo>
                  <a:pt x="470" y="203"/>
                </a:lnTo>
                <a:lnTo>
                  <a:pt x="470" y="203"/>
                </a:lnTo>
                <a:lnTo>
                  <a:pt x="470" y="203"/>
                </a:lnTo>
                <a:lnTo>
                  <a:pt x="470" y="203"/>
                </a:lnTo>
                <a:lnTo>
                  <a:pt x="471" y="203"/>
                </a:lnTo>
                <a:lnTo>
                  <a:pt x="471" y="203"/>
                </a:lnTo>
                <a:lnTo>
                  <a:pt x="471" y="204"/>
                </a:lnTo>
                <a:lnTo>
                  <a:pt x="471" y="204"/>
                </a:lnTo>
                <a:lnTo>
                  <a:pt x="471" y="204"/>
                </a:lnTo>
                <a:lnTo>
                  <a:pt x="471" y="204"/>
                </a:lnTo>
                <a:lnTo>
                  <a:pt x="471" y="204"/>
                </a:lnTo>
                <a:lnTo>
                  <a:pt x="471" y="204"/>
                </a:lnTo>
                <a:lnTo>
                  <a:pt x="471" y="204"/>
                </a:lnTo>
                <a:lnTo>
                  <a:pt x="471" y="204"/>
                </a:lnTo>
                <a:lnTo>
                  <a:pt x="471" y="204"/>
                </a:lnTo>
                <a:lnTo>
                  <a:pt x="471" y="204"/>
                </a:lnTo>
                <a:lnTo>
                  <a:pt x="471" y="204"/>
                </a:lnTo>
                <a:lnTo>
                  <a:pt x="471" y="204"/>
                </a:lnTo>
                <a:lnTo>
                  <a:pt x="471" y="204"/>
                </a:lnTo>
                <a:lnTo>
                  <a:pt x="471" y="205"/>
                </a:lnTo>
                <a:lnTo>
                  <a:pt x="471" y="205"/>
                </a:lnTo>
                <a:lnTo>
                  <a:pt x="471" y="205"/>
                </a:lnTo>
                <a:lnTo>
                  <a:pt x="471" y="205"/>
                </a:lnTo>
                <a:lnTo>
                  <a:pt x="471" y="205"/>
                </a:lnTo>
                <a:lnTo>
                  <a:pt x="471" y="205"/>
                </a:lnTo>
                <a:lnTo>
                  <a:pt x="471" y="205"/>
                </a:lnTo>
                <a:lnTo>
                  <a:pt x="471" y="205"/>
                </a:lnTo>
                <a:lnTo>
                  <a:pt x="471" y="205"/>
                </a:lnTo>
                <a:lnTo>
                  <a:pt x="471" y="205"/>
                </a:lnTo>
                <a:lnTo>
                  <a:pt x="471" y="205"/>
                </a:lnTo>
                <a:lnTo>
                  <a:pt x="471" y="205"/>
                </a:lnTo>
                <a:lnTo>
                  <a:pt x="471" y="205"/>
                </a:lnTo>
                <a:lnTo>
                  <a:pt x="471" y="205"/>
                </a:lnTo>
                <a:lnTo>
                  <a:pt x="472" y="205"/>
                </a:lnTo>
                <a:lnTo>
                  <a:pt x="472" y="205"/>
                </a:lnTo>
                <a:lnTo>
                  <a:pt x="472" y="205"/>
                </a:lnTo>
                <a:lnTo>
                  <a:pt x="472" y="205"/>
                </a:lnTo>
                <a:lnTo>
                  <a:pt x="472" y="205"/>
                </a:lnTo>
                <a:lnTo>
                  <a:pt x="472" y="205"/>
                </a:lnTo>
                <a:lnTo>
                  <a:pt x="472" y="205"/>
                </a:lnTo>
                <a:lnTo>
                  <a:pt x="472" y="206"/>
                </a:lnTo>
                <a:lnTo>
                  <a:pt x="472" y="206"/>
                </a:lnTo>
                <a:lnTo>
                  <a:pt x="472" y="206"/>
                </a:lnTo>
                <a:lnTo>
                  <a:pt x="472" y="206"/>
                </a:lnTo>
                <a:lnTo>
                  <a:pt x="472" y="206"/>
                </a:lnTo>
                <a:lnTo>
                  <a:pt x="472" y="206"/>
                </a:lnTo>
                <a:lnTo>
                  <a:pt x="472" y="206"/>
                </a:lnTo>
                <a:lnTo>
                  <a:pt x="472" y="206"/>
                </a:lnTo>
                <a:lnTo>
                  <a:pt x="472" y="206"/>
                </a:lnTo>
                <a:lnTo>
                  <a:pt x="472" y="206"/>
                </a:lnTo>
                <a:lnTo>
                  <a:pt x="472" y="206"/>
                </a:lnTo>
                <a:lnTo>
                  <a:pt x="472" y="206"/>
                </a:lnTo>
                <a:lnTo>
                  <a:pt x="472" y="206"/>
                </a:lnTo>
                <a:lnTo>
                  <a:pt x="472"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7"/>
                </a:lnTo>
                <a:lnTo>
                  <a:pt x="473" y="207"/>
                </a:lnTo>
                <a:lnTo>
                  <a:pt x="473" y="207"/>
                </a:lnTo>
                <a:lnTo>
                  <a:pt x="474" y="207"/>
                </a:lnTo>
                <a:lnTo>
                  <a:pt x="474" y="207"/>
                </a:lnTo>
                <a:lnTo>
                  <a:pt x="474" y="207"/>
                </a:lnTo>
                <a:lnTo>
                  <a:pt x="474" y="207"/>
                </a:lnTo>
                <a:lnTo>
                  <a:pt x="474" y="207"/>
                </a:lnTo>
                <a:lnTo>
                  <a:pt x="474" y="207"/>
                </a:lnTo>
                <a:lnTo>
                  <a:pt x="474" y="207"/>
                </a:lnTo>
                <a:lnTo>
                  <a:pt x="474" y="207"/>
                </a:lnTo>
                <a:lnTo>
                  <a:pt x="474" y="207"/>
                </a:lnTo>
                <a:lnTo>
                  <a:pt x="474" y="208"/>
                </a:lnTo>
                <a:lnTo>
                  <a:pt x="474" y="208"/>
                </a:lnTo>
                <a:lnTo>
                  <a:pt x="474" y="208"/>
                </a:lnTo>
                <a:lnTo>
                  <a:pt x="474" y="208"/>
                </a:lnTo>
                <a:lnTo>
                  <a:pt x="474" y="208"/>
                </a:lnTo>
                <a:lnTo>
                  <a:pt x="474" y="208"/>
                </a:lnTo>
                <a:lnTo>
                  <a:pt x="474" y="208"/>
                </a:lnTo>
                <a:lnTo>
                  <a:pt x="475" y="208"/>
                </a:lnTo>
                <a:lnTo>
                  <a:pt x="475" y="208"/>
                </a:lnTo>
                <a:lnTo>
                  <a:pt x="475" y="208"/>
                </a:lnTo>
                <a:lnTo>
                  <a:pt x="475" y="208"/>
                </a:lnTo>
                <a:lnTo>
                  <a:pt x="475" y="208"/>
                </a:lnTo>
                <a:lnTo>
                  <a:pt x="475" y="208"/>
                </a:lnTo>
                <a:lnTo>
                  <a:pt x="475" y="208"/>
                </a:lnTo>
                <a:lnTo>
                  <a:pt x="475" y="208"/>
                </a:lnTo>
                <a:lnTo>
                  <a:pt x="475" y="208"/>
                </a:lnTo>
                <a:lnTo>
                  <a:pt x="475" y="208"/>
                </a:lnTo>
                <a:lnTo>
                  <a:pt x="475" y="208"/>
                </a:lnTo>
                <a:lnTo>
                  <a:pt x="475" y="208"/>
                </a:lnTo>
                <a:lnTo>
                  <a:pt x="475" y="208"/>
                </a:lnTo>
                <a:lnTo>
                  <a:pt x="475" y="208"/>
                </a:lnTo>
                <a:lnTo>
                  <a:pt x="475" y="208"/>
                </a:lnTo>
                <a:lnTo>
                  <a:pt x="476" y="208"/>
                </a:lnTo>
                <a:lnTo>
                  <a:pt x="476" y="208"/>
                </a:lnTo>
                <a:lnTo>
                  <a:pt x="476" y="208"/>
                </a:lnTo>
                <a:lnTo>
                  <a:pt x="476" y="208"/>
                </a:lnTo>
                <a:lnTo>
                  <a:pt x="476" y="208"/>
                </a:lnTo>
                <a:lnTo>
                  <a:pt x="476" y="208"/>
                </a:lnTo>
                <a:lnTo>
                  <a:pt x="476" y="208"/>
                </a:lnTo>
                <a:lnTo>
                  <a:pt x="476" y="208"/>
                </a:lnTo>
                <a:lnTo>
                  <a:pt x="476" y="208"/>
                </a:lnTo>
                <a:lnTo>
                  <a:pt x="476" y="208"/>
                </a:lnTo>
                <a:lnTo>
                  <a:pt x="476" y="208"/>
                </a:lnTo>
                <a:lnTo>
                  <a:pt x="476" y="208"/>
                </a:lnTo>
                <a:lnTo>
                  <a:pt x="476" y="208"/>
                </a:lnTo>
                <a:lnTo>
                  <a:pt x="476" y="208"/>
                </a:lnTo>
                <a:lnTo>
                  <a:pt x="476" y="208"/>
                </a:lnTo>
                <a:lnTo>
                  <a:pt x="476" y="208"/>
                </a:lnTo>
                <a:lnTo>
                  <a:pt x="476" y="208"/>
                </a:lnTo>
                <a:lnTo>
                  <a:pt x="477" y="208"/>
                </a:lnTo>
                <a:lnTo>
                  <a:pt x="477" y="208"/>
                </a:lnTo>
                <a:lnTo>
                  <a:pt x="477" y="208"/>
                </a:lnTo>
                <a:lnTo>
                  <a:pt x="477" y="208"/>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10"/>
                </a:lnTo>
                <a:lnTo>
                  <a:pt x="478" y="210"/>
                </a:lnTo>
                <a:lnTo>
                  <a:pt x="478" y="210"/>
                </a:lnTo>
                <a:lnTo>
                  <a:pt x="478" y="210"/>
                </a:lnTo>
                <a:lnTo>
                  <a:pt x="478" y="210"/>
                </a:lnTo>
                <a:lnTo>
                  <a:pt x="478" y="210"/>
                </a:lnTo>
                <a:lnTo>
                  <a:pt x="478" y="210"/>
                </a:lnTo>
                <a:lnTo>
                  <a:pt x="478" y="210"/>
                </a:lnTo>
                <a:lnTo>
                  <a:pt x="478" y="210"/>
                </a:lnTo>
                <a:lnTo>
                  <a:pt x="478" y="210"/>
                </a:lnTo>
                <a:lnTo>
                  <a:pt x="478" y="210"/>
                </a:lnTo>
                <a:lnTo>
                  <a:pt x="478" y="210"/>
                </a:lnTo>
                <a:lnTo>
                  <a:pt x="478" y="210"/>
                </a:lnTo>
                <a:lnTo>
                  <a:pt x="478" y="211"/>
                </a:lnTo>
                <a:lnTo>
                  <a:pt x="478" y="211"/>
                </a:lnTo>
                <a:lnTo>
                  <a:pt x="478" y="211"/>
                </a:lnTo>
                <a:lnTo>
                  <a:pt x="479" y="211"/>
                </a:lnTo>
                <a:lnTo>
                  <a:pt x="479" y="211"/>
                </a:lnTo>
                <a:lnTo>
                  <a:pt x="479" y="211"/>
                </a:lnTo>
                <a:lnTo>
                  <a:pt x="479" y="211"/>
                </a:lnTo>
                <a:lnTo>
                  <a:pt x="479" y="211"/>
                </a:lnTo>
                <a:lnTo>
                  <a:pt x="479" y="211"/>
                </a:lnTo>
                <a:lnTo>
                  <a:pt x="479" y="211"/>
                </a:lnTo>
                <a:lnTo>
                  <a:pt x="479" y="211"/>
                </a:lnTo>
                <a:lnTo>
                  <a:pt x="479" y="211"/>
                </a:lnTo>
                <a:lnTo>
                  <a:pt x="479" y="211"/>
                </a:lnTo>
                <a:lnTo>
                  <a:pt x="479" y="211"/>
                </a:lnTo>
                <a:lnTo>
                  <a:pt x="479" y="211"/>
                </a:lnTo>
                <a:lnTo>
                  <a:pt x="479" y="211"/>
                </a:lnTo>
                <a:lnTo>
                  <a:pt x="479"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2" y="211"/>
                </a:lnTo>
                <a:lnTo>
                  <a:pt x="482" y="211"/>
                </a:lnTo>
                <a:lnTo>
                  <a:pt x="482" y="210"/>
                </a:lnTo>
                <a:lnTo>
                  <a:pt x="482" y="210"/>
                </a:lnTo>
                <a:lnTo>
                  <a:pt x="482" y="210"/>
                </a:lnTo>
                <a:lnTo>
                  <a:pt x="482" y="210"/>
                </a:lnTo>
                <a:lnTo>
                  <a:pt x="482" y="210"/>
                </a:lnTo>
                <a:lnTo>
                  <a:pt x="482" y="210"/>
                </a:lnTo>
                <a:lnTo>
                  <a:pt x="482" y="210"/>
                </a:lnTo>
                <a:lnTo>
                  <a:pt x="482" y="210"/>
                </a:lnTo>
                <a:lnTo>
                  <a:pt x="482" y="210"/>
                </a:lnTo>
                <a:lnTo>
                  <a:pt x="482" y="210"/>
                </a:lnTo>
                <a:lnTo>
                  <a:pt x="482" y="210"/>
                </a:lnTo>
                <a:lnTo>
                  <a:pt x="482" y="210"/>
                </a:lnTo>
                <a:lnTo>
                  <a:pt x="482" y="210"/>
                </a:lnTo>
                <a:lnTo>
                  <a:pt x="482" y="210"/>
                </a:lnTo>
                <a:lnTo>
                  <a:pt x="482" y="210"/>
                </a:lnTo>
                <a:lnTo>
                  <a:pt x="482" y="209"/>
                </a:lnTo>
                <a:lnTo>
                  <a:pt x="482" y="209"/>
                </a:lnTo>
                <a:lnTo>
                  <a:pt x="482" y="209"/>
                </a:lnTo>
                <a:lnTo>
                  <a:pt x="482" y="209"/>
                </a:lnTo>
                <a:lnTo>
                  <a:pt x="482" y="209"/>
                </a:lnTo>
                <a:lnTo>
                  <a:pt x="483" y="209"/>
                </a:lnTo>
                <a:lnTo>
                  <a:pt x="483" y="209"/>
                </a:lnTo>
                <a:lnTo>
                  <a:pt x="483" y="209"/>
                </a:lnTo>
                <a:lnTo>
                  <a:pt x="483"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6" y="209"/>
                </a:lnTo>
                <a:lnTo>
                  <a:pt x="486" y="209"/>
                </a:lnTo>
                <a:lnTo>
                  <a:pt x="486" y="209"/>
                </a:lnTo>
                <a:lnTo>
                  <a:pt x="486" y="209"/>
                </a:lnTo>
                <a:lnTo>
                  <a:pt x="486" y="209"/>
                </a:lnTo>
                <a:lnTo>
                  <a:pt x="486" y="209"/>
                </a:lnTo>
                <a:lnTo>
                  <a:pt x="486" y="209"/>
                </a:lnTo>
                <a:lnTo>
                  <a:pt x="486" y="209"/>
                </a:lnTo>
                <a:lnTo>
                  <a:pt x="486" y="209"/>
                </a:lnTo>
                <a:lnTo>
                  <a:pt x="486" y="209"/>
                </a:lnTo>
                <a:lnTo>
                  <a:pt x="486" y="209"/>
                </a:lnTo>
                <a:lnTo>
                  <a:pt x="486" y="209"/>
                </a:lnTo>
                <a:lnTo>
                  <a:pt x="486" y="209"/>
                </a:lnTo>
                <a:lnTo>
                  <a:pt x="486" y="209"/>
                </a:lnTo>
                <a:lnTo>
                  <a:pt x="486" y="209"/>
                </a:lnTo>
                <a:lnTo>
                  <a:pt x="486"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8" y="209"/>
                </a:lnTo>
                <a:lnTo>
                  <a:pt x="488" y="209"/>
                </a:lnTo>
                <a:lnTo>
                  <a:pt x="488" y="209"/>
                </a:lnTo>
                <a:lnTo>
                  <a:pt x="488" y="209"/>
                </a:lnTo>
                <a:lnTo>
                  <a:pt x="488" y="209"/>
                </a:lnTo>
                <a:lnTo>
                  <a:pt x="488" y="209"/>
                </a:lnTo>
                <a:lnTo>
                  <a:pt x="488" y="209"/>
                </a:lnTo>
                <a:lnTo>
                  <a:pt x="488" y="209"/>
                </a:lnTo>
                <a:lnTo>
                  <a:pt x="488" y="209"/>
                </a:lnTo>
                <a:lnTo>
                  <a:pt x="488" y="209"/>
                </a:lnTo>
                <a:lnTo>
                  <a:pt x="488" y="209"/>
                </a:lnTo>
                <a:lnTo>
                  <a:pt x="488" y="209"/>
                </a:lnTo>
                <a:lnTo>
                  <a:pt x="488" y="209"/>
                </a:lnTo>
                <a:lnTo>
                  <a:pt x="488" y="209"/>
                </a:lnTo>
                <a:lnTo>
                  <a:pt x="488" y="209"/>
                </a:lnTo>
                <a:lnTo>
                  <a:pt x="488" y="209"/>
                </a:lnTo>
                <a:lnTo>
                  <a:pt x="488" y="209"/>
                </a:lnTo>
                <a:lnTo>
                  <a:pt x="488"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90" y="209"/>
                </a:lnTo>
                <a:lnTo>
                  <a:pt x="490" y="209"/>
                </a:lnTo>
                <a:lnTo>
                  <a:pt x="490" y="209"/>
                </a:lnTo>
                <a:lnTo>
                  <a:pt x="490" y="209"/>
                </a:lnTo>
                <a:lnTo>
                  <a:pt x="490" y="209"/>
                </a:lnTo>
                <a:lnTo>
                  <a:pt x="490" y="209"/>
                </a:lnTo>
                <a:lnTo>
                  <a:pt x="490" y="209"/>
                </a:lnTo>
                <a:lnTo>
                  <a:pt x="490" y="209"/>
                </a:lnTo>
                <a:lnTo>
                  <a:pt x="490" y="209"/>
                </a:lnTo>
                <a:lnTo>
                  <a:pt x="490" y="209"/>
                </a:lnTo>
                <a:lnTo>
                  <a:pt x="490" y="209"/>
                </a:lnTo>
                <a:lnTo>
                  <a:pt x="490" y="209"/>
                </a:lnTo>
                <a:lnTo>
                  <a:pt x="490"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2" y="209"/>
                </a:lnTo>
                <a:lnTo>
                  <a:pt x="492" y="209"/>
                </a:lnTo>
                <a:lnTo>
                  <a:pt x="492" y="209"/>
                </a:lnTo>
                <a:lnTo>
                  <a:pt x="492" y="209"/>
                </a:lnTo>
                <a:lnTo>
                  <a:pt x="492" y="209"/>
                </a:lnTo>
                <a:lnTo>
                  <a:pt x="492" y="209"/>
                </a:lnTo>
                <a:lnTo>
                  <a:pt x="492" y="209"/>
                </a:lnTo>
                <a:lnTo>
                  <a:pt x="492" y="210"/>
                </a:lnTo>
                <a:lnTo>
                  <a:pt x="492" y="210"/>
                </a:lnTo>
                <a:lnTo>
                  <a:pt x="492" y="210"/>
                </a:lnTo>
                <a:lnTo>
                  <a:pt x="492" y="210"/>
                </a:lnTo>
                <a:lnTo>
                  <a:pt x="492" y="210"/>
                </a:lnTo>
                <a:lnTo>
                  <a:pt x="492" y="210"/>
                </a:lnTo>
                <a:lnTo>
                  <a:pt x="492" y="210"/>
                </a:lnTo>
                <a:lnTo>
                  <a:pt x="492" y="210"/>
                </a:lnTo>
                <a:lnTo>
                  <a:pt x="492" y="210"/>
                </a:lnTo>
                <a:lnTo>
                  <a:pt x="492" y="210"/>
                </a:lnTo>
                <a:lnTo>
                  <a:pt x="492" y="210"/>
                </a:lnTo>
                <a:lnTo>
                  <a:pt x="492" y="211"/>
                </a:lnTo>
                <a:lnTo>
                  <a:pt x="493" y="211"/>
                </a:lnTo>
                <a:lnTo>
                  <a:pt x="493" y="211"/>
                </a:lnTo>
                <a:lnTo>
                  <a:pt x="493" y="211"/>
                </a:lnTo>
                <a:lnTo>
                  <a:pt x="493" y="211"/>
                </a:lnTo>
                <a:lnTo>
                  <a:pt x="493" y="211"/>
                </a:lnTo>
                <a:lnTo>
                  <a:pt x="493" y="211"/>
                </a:lnTo>
                <a:lnTo>
                  <a:pt x="493" y="211"/>
                </a:lnTo>
                <a:lnTo>
                  <a:pt x="493" y="211"/>
                </a:lnTo>
                <a:lnTo>
                  <a:pt x="494" y="211"/>
                </a:lnTo>
                <a:lnTo>
                  <a:pt x="494" y="211"/>
                </a:lnTo>
                <a:lnTo>
                  <a:pt x="494" y="211"/>
                </a:lnTo>
                <a:lnTo>
                  <a:pt x="494" y="211"/>
                </a:lnTo>
                <a:lnTo>
                  <a:pt x="494" y="211"/>
                </a:lnTo>
                <a:lnTo>
                  <a:pt x="494" y="211"/>
                </a:lnTo>
                <a:lnTo>
                  <a:pt x="494" y="211"/>
                </a:lnTo>
                <a:lnTo>
                  <a:pt x="494" y="211"/>
                </a:lnTo>
                <a:lnTo>
                  <a:pt x="494" y="211"/>
                </a:lnTo>
                <a:lnTo>
                  <a:pt x="494" y="211"/>
                </a:lnTo>
                <a:lnTo>
                  <a:pt x="494" y="212"/>
                </a:lnTo>
                <a:lnTo>
                  <a:pt x="494"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3"/>
                </a:lnTo>
                <a:lnTo>
                  <a:pt x="495" y="213"/>
                </a:lnTo>
                <a:lnTo>
                  <a:pt x="495" y="213"/>
                </a:lnTo>
                <a:lnTo>
                  <a:pt x="495" y="213"/>
                </a:lnTo>
                <a:lnTo>
                  <a:pt x="495" y="213"/>
                </a:lnTo>
                <a:lnTo>
                  <a:pt x="495" y="213"/>
                </a:lnTo>
                <a:lnTo>
                  <a:pt x="495" y="213"/>
                </a:lnTo>
                <a:lnTo>
                  <a:pt x="495" y="213"/>
                </a:lnTo>
                <a:lnTo>
                  <a:pt x="496" y="213"/>
                </a:lnTo>
                <a:lnTo>
                  <a:pt x="496" y="213"/>
                </a:lnTo>
                <a:lnTo>
                  <a:pt x="496" y="213"/>
                </a:lnTo>
                <a:lnTo>
                  <a:pt x="496" y="213"/>
                </a:lnTo>
                <a:lnTo>
                  <a:pt x="496" y="213"/>
                </a:lnTo>
                <a:lnTo>
                  <a:pt x="496" y="213"/>
                </a:lnTo>
                <a:lnTo>
                  <a:pt x="496" y="213"/>
                </a:lnTo>
                <a:lnTo>
                  <a:pt x="496" y="213"/>
                </a:lnTo>
                <a:lnTo>
                  <a:pt x="496" y="213"/>
                </a:lnTo>
                <a:lnTo>
                  <a:pt x="496" y="213"/>
                </a:lnTo>
                <a:lnTo>
                  <a:pt x="497" y="213"/>
                </a:lnTo>
                <a:lnTo>
                  <a:pt x="497" y="213"/>
                </a:lnTo>
                <a:lnTo>
                  <a:pt x="497" y="214"/>
                </a:lnTo>
                <a:lnTo>
                  <a:pt x="497" y="214"/>
                </a:lnTo>
                <a:lnTo>
                  <a:pt x="497" y="214"/>
                </a:lnTo>
                <a:lnTo>
                  <a:pt x="497" y="214"/>
                </a:lnTo>
                <a:lnTo>
                  <a:pt x="497" y="214"/>
                </a:lnTo>
                <a:lnTo>
                  <a:pt x="497" y="214"/>
                </a:lnTo>
                <a:lnTo>
                  <a:pt x="497" y="214"/>
                </a:lnTo>
                <a:lnTo>
                  <a:pt x="497" y="215"/>
                </a:lnTo>
                <a:lnTo>
                  <a:pt x="497" y="215"/>
                </a:lnTo>
                <a:lnTo>
                  <a:pt x="497" y="215"/>
                </a:lnTo>
                <a:lnTo>
                  <a:pt x="497" y="215"/>
                </a:lnTo>
                <a:lnTo>
                  <a:pt x="497" y="215"/>
                </a:lnTo>
                <a:lnTo>
                  <a:pt x="498" y="215"/>
                </a:lnTo>
                <a:lnTo>
                  <a:pt x="498" y="215"/>
                </a:lnTo>
                <a:lnTo>
                  <a:pt x="498" y="215"/>
                </a:lnTo>
                <a:lnTo>
                  <a:pt x="498" y="215"/>
                </a:lnTo>
                <a:lnTo>
                  <a:pt x="498" y="215"/>
                </a:lnTo>
                <a:lnTo>
                  <a:pt x="498" y="215"/>
                </a:lnTo>
                <a:lnTo>
                  <a:pt x="498" y="215"/>
                </a:lnTo>
                <a:lnTo>
                  <a:pt x="498" y="215"/>
                </a:lnTo>
                <a:lnTo>
                  <a:pt x="498" y="215"/>
                </a:lnTo>
                <a:lnTo>
                  <a:pt x="498" y="215"/>
                </a:lnTo>
                <a:lnTo>
                  <a:pt x="498" y="216"/>
                </a:lnTo>
                <a:lnTo>
                  <a:pt x="499" y="216"/>
                </a:lnTo>
                <a:lnTo>
                  <a:pt x="499" y="216"/>
                </a:lnTo>
                <a:lnTo>
                  <a:pt x="499" y="216"/>
                </a:lnTo>
                <a:lnTo>
                  <a:pt x="499" y="216"/>
                </a:lnTo>
                <a:lnTo>
                  <a:pt x="499" y="216"/>
                </a:lnTo>
                <a:lnTo>
                  <a:pt x="499" y="216"/>
                </a:lnTo>
                <a:lnTo>
                  <a:pt x="499" y="216"/>
                </a:lnTo>
                <a:lnTo>
                  <a:pt x="499" y="216"/>
                </a:lnTo>
                <a:lnTo>
                  <a:pt x="499" y="216"/>
                </a:lnTo>
                <a:lnTo>
                  <a:pt x="499" y="216"/>
                </a:lnTo>
                <a:lnTo>
                  <a:pt x="499" y="216"/>
                </a:lnTo>
                <a:lnTo>
                  <a:pt x="499" y="216"/>
                </a:lnTo>
                <a:lnTo>
                  <a:pt x="499" y="216"/>
                </a:lnTo>
                <a:lnTo>
                  <a:pt x="500" y="217"/>
                </a:lnTo>
                <a:lnTo>
                  <a:pt x="500" y="217"/>
                </a:lnTo>
                <a:lnTo>
                  <a:pt x="500" y="217"/>
                </a:lnTo>
                <a:lnTo>
                  <a:pt x="501" y="217"/>
                </a:lnTo>
                <a:lnTo>
                  <a:pt x="501" y="218"/>
                </a:lnTo>
                <a:lnTo>
                  <a:pt x="501" y="218"/>
                </a:lnTo>
                <a:lnTo>
                  <a:pt x="501" y="218"/>
                </a:lnTo>
                <a:lnTo>
                  <a:pt x="501" y="218"/>
                </a:lnTo>
                <a:lnTo>
                  <a:pt x="501" y="218"/>
                </a:lnTo>
                <a:lnTo>
                  <a:pt x="502" y="218"/>
                </a:lnTo>
                <a:lnTo>
                  <a:pt x="502" y="218"/>
                </a:lnTo>
                <a:lnTo>
                  <a:pt x="502" y="218"/>
                </a:lnTo>
                <a:lnTo>
                  <a:pt x="502" y="219"/>
                </a:lnTo>
                <a:lnTo>
                  <a:pt x="502" y="219"/>
                </a:lnTo>
                <a:lnTo>
                  <a:pt x="502" y="219"/>
                </a:lnTo>
                <a:lnTo>
                  <a:pt x="502" y="219"/>
                </a:lnTo>
                <a:lnTo>
                  <a:pt x="502" y="219"/>
                </a:lnTo>
                <a:lnTo>
                  <a:pt x="502" y="219"/>
                </a:lnTo>
                <a:lnTo>
                  <a:pt x="503" y="219"/>
                </a:lnTo>
                <a:lnTo>
                  <a:pt x="503" y="219"/>
                </a:lnTo>
                <a:lnTo>
                  <a:pt x="503" y="219"/>
                </a:lnTo>
                <a:lnTo>
                  <a:pt x="503" y="219"/>
                </a:lnTo>
                <a:lnTo>
                  <a:pt x="503" y="219"/>
                </a:lnTo>
                <a:lnTo>
                  <a:pt x="503" y="219"/>
                </a:lnTo>
                <a:lnTo>
                  <a:pt x="503" y="219"/>
                </a:lnTo>
                <a:lnTo>
                  <a:pt x="504" y="219"/>
                </a:lnTo>
                <a:lnTo>
                  <a:pt x="504" y="220"/>
                </a:lnTo>
                <a:lnTo>
                  <a:pt x="504" y="220"/>
                </a:lnTo>
                <a:lnTo>
                  <a:pt x="504" y="220"/>
                </a:lnTo>
                <a:lnTo>
                  <a:pt x="504" y="220"/>
                </a:lnTo>
                <a:lnTo>
                  <a:pt x="504" y="220"/>
                </a:lnTo>
                <a:lnTo>
                  <a:pt x="504" y="220"/>
                </a:lnTo>
                <a:lnTo>
                  <a:pt x="504" y="220"/>
                </a:lnTo>
                <a:lnTo>
                  <a:pt x="504" y="220"/>
                </a:lnTo>
                <a:lnTo>
                  <a:pt x="504" y="220"/>
                </a:lnTo>
                <a:lnTo>
                  <a:pt x="505" y="220"/>
                </a:lnTo>
                <a:lnTo>
                  <a:pt x="505" y="220"/>
                </a:lnTo>
                <a:lnTo>
                  <a:pt x="505" y="220"/>
                </a:lnTo>
                <a:lnTo>
                  <a:pt x="505" y="221"/>
                </a:lnTo>
                <a:lnTo>
                  <a:pt x="505" y="221"/>
                </a:lnTo>
                <a:lnTo>
                  <a:pt x="505" y="221"/>
                </a:lnTo>
                <a:lnTo>
                  <a:pt x="505" y="221"/>
                </a:lnTo>
                <a:lnTo>
                  <a:pt x="505" y="221"/>
                </a:lnTo>
                <a:lnTo>
                  <a:pt x="505" y="221"/>
                </a:lnTo>
                <a:lnTo>
                  <a:pt x="506" y="221"/>
                </a:lnTo>
                <a:lnTo>
                  <a:pt x="506" y="222"/>
                </a:lnTo>
                <a:lnTo>
                  <a:pt x="506" y="222"/>
                </a:lnTo>
                <a:lnTo>
                  <a:pt x="506" y="222"/>
                </a:lnTo>
                <a:lnTo>
                  <a:pt x="506" y="222"/>
                </a:lnTo>
                <a:lnTo>
                  <a:pt x="506" y="222"/>
                </a:lnTo>
                <a:lnTo>
                  <a:pt x="506" y="222"/>
                </a:lnTo>
                <a:lnTo>
                  <a:pt x="506" y="222"/>
                </a:lnTo>
                <a:lnTo>
                  <a:pt x="506" y="222"/>
                </a:lnTo>
                <a:lnTo>
                  <a:pt x="506" y="222"/>
                </a:lnTo>
                <a:lnTo>
                  <a:pt x="506" y="222"/>
                </a:lnTo>
                <a:lnTo>
                  <a:pt x="506" y="222"/>
                </a:lnTo>
                <a:lnTo>
                  <a:pt x="506" y="222"/>
                </a:lnTo>
                <a:lnTo>
                  <a:pt x="506" y="222"/>
                </a:lnTo>
                <a:lnTo>
                  <a:pt x="506" y="222"/>
                </a:lnTo>
                <a:lnTo>
                  <a:pt x="507" y="222"/>
                </a:lnTo>
                <a:lnTo>
                  <a:pt x="507" y="222"/>
                </a:lnTo>
                <a:lnTo>
                  <a:pt x="507" y="222"/>
                </a:lnTo>
                <a:lnTo>
                  <a:pt x="507" y="222"/>
                </a:lnTo>
                <a:lnTo>
                  <a:pt x="508" y="223"/>
                </a:lnTo>
                <a:lnTo>
                  <a:pt x="508" y="223"/>
                </a:lnTo>
                <a:lnTo>
                  <a:pt x="508" y="223"/>
                </a:lnTo>
                <a:lnTo>
                  <a:pt x="508" y="223"/>
                </a:lnTo>
                <a:lnTo>
                  <a:pt x="508" y="223"/>
                </a:lnTo>
                <a:lnTo>
                  <a:pt x="508" y="223"/>
                </a:lnTo>
                <a:lnTo>
                  <a:pt x="509" y="223"/>
                </a:lnTo>
                <a:lnTo>
                  <a:pt x="509" y="223"/>
                </a:lnTo>
                <a:lnTo>
                  <a:pt x="509" y="223"/>
                </a:lnTo>
                <a:lnTo>
                  <a:pt x="509" y="224"/>
                </a:lnTo>
                <a:lnTo>
                  <a:pt x="510" y="225"/>
                </a:lnTo>
                <a:lnTo>
                  <a:pt x="511" y="225"/>
                </a:lnTo>
                <a:lnTo>
                  <a:pt x="511" y="225"/>
                </a:lnTo>
                <a:lnTo>
                  <a:pt x="511" y="225"/>
                </a:lnTo>
                <a:lnTo>
                  <a:pt x="511" y="225"/>
                </a:lnTo>
                <a:lnTo>
                  <a:pt x="511" y="225"/>
                </a:lnTo>
                <a:lnTo>
                  <a:pt x="511" y="225"/>
                </a:lnTo>
                <a:lnTo>
                  <a:pt x="511" y="225"/>
                </a:lnTo>
                <a:lnTo>
                  <a:pt x="511" y="225"/>
                </a:lnTo>
                <a:lnTo>
                  <a:pt x="512" y="225"/>
                </a:lnTo>
                <a:lnTo>
                  <a:pt x="512" y="225"/>
                </a:lnTo>
                <a:lnTo>
                  <a:pt x="512" y="226"/>
                </a:lnTo>
                <a:lnTo>
                  <a:pt x="512" y="226"/>
                </a:lnTo>
                <a:lnTo>
                  <a:pt x="512" y="226"/>
                </a:lnTo>
                <a:lnTo>
                  <a:pt x="512" y="226"/>
                </a:lnTo>
                <a:lnTo>
                  <a:pt x="513" y="226"/>
                </a:lnTo>
                <a:lnTo>
                  <a:pt x="513" y="226"/>
                </a:lnTo>
                <a:lnTo>
                  <a:pt x="513" y="226"/>
                </a:lnTo>
                <a:lnTo>
                  <a:pt x="513" y="226"/>
                </a:lnTo>
                <a:lnTo>
                  <a:pt x="513" y="226"/>
                </a:lnTo>
                <a:lnTo>
                  <a:pt x="513" y="226"/>
                </a:lnTo>
                <a:lnTo>
                  <a:pt x="514" y="226"/>
                </a:lnTo>
                <a:lnTo>
                  <a:pt x="514" y="226"/>
                </a:lnTo>
                <a:lnTo>
                  <a:pt x="514" y="226"/>
                </a:lnTo>
                <a:lnTo>
                  <a:pt x="514" y="226"/>
                </a:lnTo>
                <a:lnTo>
                  <a:pt x="514" y="226"/>
                </a:lnTo>
                <a:lnTo>
                  <a:pt x="514" y="226"/>
                </a:lnTo>
                <a:lnTo>
                  <a:pt x="514" y="226"/>
                </a:lnTo>
                <a:lnTo>
                  <a:pt x="514" y="227"/>
                </a:lnTo>
                <a:lnTo>
                  <a:pt x="514" y="227"/>
                </a:lnTo>
                <a:lnTo>
                  <a:pt x="514" y="227"/>
                </a:lnTo>
                <a:lnTo>
                  <a:pt x="514" y="227"/>
                </a:lnTo>
                <a:lnTo>
                  <a:pt x="514" y="227"/>
                </a:lnTo>
                <a:lnTo>
                  <a:pt x="514" y="227"/>
                </a:lnTo>
                <a:lnTo>
                  <a:pt x="514" y="227"/>
                </a:lnTo>
                <a:lnTo>
                  <a:pt x="514" y="227"/>
                </a:lnTo>
                <a:lnTo>
                  <a:pt x="515" y="227"/>
                </a:lnTo>
                <a:lnTo>
                  <a:pt x="515" y="227"/>
                </a:lnTo>
                <a:lnTo>
                  <a:pt x="515" y="227"/>
                </a:lnTo>
                <a:lnTo>
                  <a:pt x="515" y="227"/>
                </a:lnTo>
                <a:lnTo>
                  <a:pt x="515" y="227"/>
                </a:lnTo>
                <a:lnTo>
                  <a:pt x="515" y="227"/>
                </a:lnTo>
                <a:lnTo>
                  <a:pt x="515" y="228"/>
                </a:lnTo>
                <a:lnTo>
                  <a:pt x="516" y="229"/>
                </a:lnTo>
                <a:lnTo>
                  <a:pt x="518" y="229"/>
                </a:lnTo>
                <a:lnTo>
                  <a:pt x="519" y="230"/>
                </a:lnTo>
                <a:lnTo>
                  <a:pt x="521" y="230"/>
                </a:lnTo>
                <a:lnTo>
                  <a:pt x="521" y="230"/>
                </a:lnTo>
                <a:lnTo>
                  <a:pt x="522" y="231"/>
                </a:lnTo>
                <a:lnTo>
                  <a:pt x="523" y="232"/>
                </a:lnTo>
                <a:lnTo>
                  <a:pt x="523" y="232"/>
                </a:lnTo>
                <a:lnTo>
                  <a:pt x="524" y="232"/>
                </a:lnTo>
                <a:lnTo>
                  <a:pt x="525" y="232"/>
                </a:lnTo>
                <a:lnTo>
                  <a:pt x="526" y="232"/>
                </a:lnTo>
                <a:lnTo>
                  <a:pt x="527" y="233"/>
                </a:lnTo>
                <a:lnTo>
                  <a:pt x="528" y="233"/>
                </a:lnTo>
                <a:lnTo>
                  <a:pt x="529" y="233"/>
                </a:lnTo>
                <a:lnTo>
                  <a:pt x="530" y="234"/>
                </a:lnTo>
                <a:lnTo>
                  <a:pt x="531" y="234"/>
                </a:lnTo>
                <a:lnTo>
                  <a:pt x="532" y="234"/>
                </a:lnTo>
                <a:lnTo>
                  <a:pt x="533" y="235"/>
                </a:lnTo>
                <a:lnTo>
                  <a:pt x="535" y="235"/>
                </a:lnTo>
                <a:lnTo>
                  <a:pt x="535" y="235"/>
                </a:lnTo>
                <a:lnTo>
                  <a:pt x="536" y="235"/>
                </a:lnTo>
                <a:lnTo>
                  <a:pt x="538" y="235"/>
                </a:lnTo>
                <a:lnTo>
                  <a:pt x="539" y="235"/>
                </a:lnTo>
                <a:lnTo>
                  <a:pt x="539" y="235"/>
                </a:lnTo>
                <a:lnTo>
                  <a:pt x="540" y="235"/>
                </a:lnTo>
                <a:lnTo>
                  <a:pt x="542" y="235"/>
                </a:lnTo>
                <a:lnTo>
                  <a:pt x="543" y="235"/>
                </a:lnTo>
                <a:lnTo>
                  <a:pt x="545" y="235"/>
                </a:lnTo>
                <a:lnTo>
                  <a:pt x="546" y="236"/>
                </a:lnTo>
                <a:lnTo>
                  <a:pt x="548" y="236"/>
                </a:lnTo>
                <a:lnTo>
                  <a:pt x="548" y="236"/>
                </a:lnTo>
                <a:lnTo>
                  <a:pt x="549" y="236"/>
                </a:lnTo>
                <a:lnTo>
                  <a:pt x="550" y="236"/>
                </a:lnTo>
                <a:lnTo>
                  <a:pt x="552" y="237"/>
                </a:lnTo>
                <a:lnTo>
                  <a:pt x="552" y="237"/>
                </a:lnTo>
                <a:lnTo>
                  <a:pt x="552" y="237"/>
                </a:lnTo>
                <a:lnTo>
                  <a:pt x="553" y="237"/>
                </a:lnTo>
                <a:lnTo>
                  <a:pt x="553" y="237"/>
                </a:lnTo>
                <a:lnTo>
                  <a:pt x="553" y="237"/>
                </a:lnTo>
                <a:lnTo>
                  <a:pt x="553" y="237"/>
                </a:lnTo>
                <a:lnTo>
                  <a:pt x="553" y="237"/>
                </a:lnTo>
                <a:lnTo>
                  <a:pt x="553" y="237"/>
                </a:lnTo>
                <a:lnTo>
                  <a:pt x="553" y="237"/>
                </a:lnTo>
                <a:lnTo>
                  <a:pt x="553" y="237"/>
                </a:lnTo>
                <a:lnTo>
                  <a:pt x="553" y="237"/>
                </a:lnTo>
                <a:lnTo>
                  <a:pt x="553" y="237"/>
                </a:lnTo>
                <a:lnTo>
                  <a:pt x="554" y="237"/>
                </a:lnTo>
                <a:lnTo>
                  <a:pt x="554" y="238"/>
                </a:lnTo>
                <a:lnTo>
                  <a:pt x="554" y="238"/>
                </a:lnTo>
                <a:lnTo>
                  <a:pt x="554" y="238"/>
                </a:lnTo>
                <a:lnTo>
                  <a:pt x="555" y="238"/>
                </a:lnTo>
                <a:lnTo>
                  <a:pt x="555" y="239"/>
                </a:lnTo>
                <a:lnTo>
                  <a:pt x="555" y="239"/>
                </a:lnTo>
                <a:lnTo>
                  <a:pt x="556" y="239"/>
                </a:lnTo>
                <a:lnTo>
                  <a:pt x="556" y="239"/>
                </a:lnTo>
                <a:lnTo>
                  <a:pt x="556" y="239"/>
                </a:lnTo>
                <a:lnTo>
                  <a:pt x="556" y="240"/>
                </a:lnTo>
                <a:lnTo>
                  <a:pt x="557" y="240"/>
                </a:lnTo>
                <a:lnTo>
                  <a:pt x="557" y="240"/>
                </a:lnTo>
                <a:lnTo>
                  <a:pt x="557" y="240"/>
                </a:lnTo>
                <a:lnTo>
                  <a:pt x="558" y="240"/>
                </a:lnTo>
                <a:lnTo>
                  <a:pt x="558" y="241"/>
                </a:lnTo>
                <a:lnTo>
                  <a:pt x="558" y="241"/>
                </a:lnTo>
                <a:lnTo>
                  <a:pt x="558" y="241"/>
                </a:lnTo>
                <a:lnTo>
                  <a:pt x="559" y="241"/>
                </a:lnTo>
                <a:lnTo>
                  <a:pt x="559" y="241"/>
                </a:lnTo>
                <a:lnTo>
                  <a:pt x="559" y="242"/>
                </a:lnTo>
                <a:lnTo>
                  <a:pt x="559" y="242"/>
                </a:lnTo>
                <a:lnTo>
                  <a:pt x="559" y="242"/>
                </a:lnTo>
                <a:lnTo>
                  <a:pt x="560" y="242"/>
                </a:lnTo>
                <a:lnTo>
                  <a:pt x="560" y="242"/>
                </a:lnTo>
                <a:lnTo>
                  <a:pt x="560" y="242"/>
                </a:lnTo>
                <a:lnTo>
                  <a:pt x="560" y="242"/>
                </a:lnTo>
                <a:lnTo>
                  <a:pt x="560" y="243"/>
                </a:lnTo>
                <a:lnTo>
                  <a:pt x="560" y="243"/>
                </a:lnTo>
                <a:lnTo>
                  <a:pt x="561" y="243"/>
                </a:lnTo>
                <a:lnTo>
                  <a:pt x="561" y="243"/>
                </a:lnTo>
                <a:lnTo>
                  <a:pt x="562" y="244"/>
                </a:lnTo>
                <a:lnTo>
                  <a:pt x="563" y="244"/>
                </a:lnTo>
                <a:lnTo>
                  <a:pt x="563" y="244"/>
                </a:lnTo>
                <a:lnTo>
                  <a:pt x="563" y="244"/>
                </a:lnTo>
                <a:lnTo>
                  <a:pt x="563" y="244"/>
                </a:lnTo>
                <a:lnTo>
                  <a:pt x="563" y="244"/>
                </a:lnTo>
                <a:lnTo>
                  <a:pt x="563" y="244"/>
                </a:lnTo>
                <a:lnTo>
                  <a:pt x="563" y="244"/>
                </a:lnTo>
                <a:lnTo>
                  <a:pt x="563" y="244"/>
                </a:lnTo>
                <a:lnTo>
                  <a:pt x="563" y="244"/>
                </a:lnTo>
                <a:lnTo>
                  <a:pt x="564" y="244"/>
                </a:lnTo>
                <a:lnTo>
                  <a:pt x="564" y="245"/>
                </a:lnTo>
                <a:lnTo>
                  <a:pt x="564" y="245"/>
                </a:lnTo>
                <a:lnTo>
                  <a:pt x="564" y="245"/>
                </a:lnTo>
                <a:lnTo>
                  <a:pt x="564" y="245"/>
                </a:lnTo>
                <a:lnTo>
                  <a:pt x="564" y="245"/>
                </a:lnTo>
                <a:lnTo>
                  <a:pt x="564" y="245"/>
                </a:lnTo>
                <a:lnTo>
                  <a:pt x="564" y="246"/>
                </a:lnTo>
                <a:lnTo>
                  <a:pt x="565" y="246"/>
                </a:lnTo>
                <a:lnTo>
                  <a:pt x="565" y="246"/>
                </a:lnTo>
                <a:lnTo>
                  <a:pt x="565" y="246"/>
                </a:lnTo>
                <a:lnTo>
                  <a:pt x="565" y="246"/>
                </a:lnTo>
                <a:lnTo>
                  <a:pt x="565" y="246"/>
                </a:lnTo>
                <a:lnTo>
                  <a:pt x="566" y="246"/>
                </a:lnTo>
                <a:lnTo>
                  <a:pt x="566" y="246"/>
                </a:lnTo>
                <a:lnTo>
                  <a:pt x="566" y="246"/>
                </a:lnTo>
                <a:lnTo>
                  <a:pt x="566" y="247"/>
                </a:lnTo>
                <a:lnTo>
                  <a:pt x="567" y="247"/>
                </a:lnTo>
                <a:lnTo>
                  <a:pt x="567" y="247"/>
                </a:lnTo>
                <a:lnTo>
                  <a:pt x="569" y="248"/>
                </a:lnTo>
                <a:lnTo>
                  <a:pt x="569" y="249"/>
                </a:lnTo>
                <a:lnTo>
                  <a:pt x="570" y="250"/>
                </a:lnTo>
                <a:lnTo>
                  <a:pt x="571" y="250"/>
                </a:lnTo>
                <a:lnTo>
                  <a:pt x="572" y="251"/>
                </a:lnTo>
                <a:lnTo>
                  <a:pt x="572" y="251"/>
                </a:lnTo>
                <a:lnTo>
                  <a:pt x="573" y="252"/>
                </a:lnTo>
                <a:lnTo>
                  <a:pt x="574" y="253"/>
                </a:lnTo>
                <a:lnTo>
                  <a:pt x="575" y="253"/>
                </a:lnTo>
                <a:lnTo>
                  <a:pt x="576" y="254"/>
                </a:lnTo>
                <a:lnTo>
                  <a:pt x="577" y="254"/>
                </a:lnTo>
                <a:lnTo>
                  <a:pt x="577" y="256"/>
                </a:lnTo>
                <a:lnTo>
                  <a:pt x="578" y="256"/>
                </a:lnTo>
                <a:lnTo>
                  <a:pt x="579" y="256"/>
                </a:lnTo>
                <a:lnTo>
                  <a:pt x="580" y="257"/>
                </a:lnTo>
                <a:lnTo>
                  <a:pt x="580" y="257"/>
                </a:lnTo>
                <a:lnTo>
                  <a:pt x="581" y="257"/>
                </a:lnTo>
                <a:lnTo>
                  <a:pt x="581" y="258"/>
                </a:lnTo>
                <a:lnTo>
                  <a:pt x="583" y="259"/>
                </a:lnTo>
                <a:lnTo>
                  <a:pt x="583" y="259"/>
                </a:lnTo>
                <a:lnTo>
                  <a:pt x="584" y="259"/>
                </a:lnTo>
                <a:lnTo>
                  <a:pt x="585" y="260"/>
                </a:lnTo>
                <a:lnTo>
                  <a:pt x="586" y="260"/>
                </a:lnTo>
                <a:lnTo>
                  <a:pt x="586" y="260"/>
                </a:lnTo>
                <a:lnTo>
                  <a:pt x="586" y="260"/>
                </a:lnTo>
                <a:lnTo>
                  <a:pt x="586" y="260"/>
                </a:lnTo>
                <a:lnTo>
                  <a:pt x="586" y="260"/>
                </a:lnTo>
                <a:lnTo>
                  <a:pt x="587" y="260"/>
                </a:lnTo>
                <a:lnTo>
                  <a:pt x="587" y="260"/>
                </a:lnTo>
                <a:lnTo>
                  <a:pt x="587" y="260"/>
                </a:lnTo>
                <a:lnTo>
                  <a:pt x="587" y="260"/>
                </a:lnTo>
                <a:lnTo>
                  <a:pt x="587" y="260"/>
                </a:lnTo>
                <a:lnTo>
                  <a:pt x="587" y="260"/>
                </a:lnTo>
                <a:lnTo>
                  <a:pt x="587" y="260"/>
                </a:lnTo>
                <a:lnTo>
                  <a:pt x="587" y="260"/>
                </a:lnTo>
                <a:lnTo>
                  <a:pt x="588" y="261"/>
                </a:lnTo>
                <a:lnTo>
                  <a:pt x="589" y="261"/>
                </a:lnTo>
                <a:lnTo>
                  <a:pt x="589" y="261"/>
                </a:lnTo>
                <a:lnTo>
                  <a:pt x="590" y="261"/>
                </a:lnTo>
                <a:lnTo>
                  <a:pt x="590" y="262"/>
                </a:lnTo>
                <a:lnTo>
                  <a:pt x="591" y="262"/>
                </a:lnTo>
                <a:lnTo>
                  <a:pt x="591" y="262"/>
                </a:lnTo>
                <a:lnTo>
                  <a:pt x="591" y="262"/>
                </a:lnTo>
                <a:lnTo>
                  <a:pt x="591" y="262"/>
                </a:lnTo>
                <a:lnTo>
                  <a:pt x="591" y="262"/>
                </a:lnTo>
                <a:lnTo>
                  <a:pt x="591" y="262"/>
                </a:lnTo>
                <a:lnTo>
                  <a:pt x="591" y="263"/>
                </a:lnTo>
                <a:lnTo>
                  <a:pt x="591" y="263"/>
                </a:lnTo>
                <a:lnTo>
                  <a:pt x="591" y="263"/>
                </a:lnTo>
                <a:lnTo>
                  <a:pt x="593" y="263"/>
                </a:lnTo>
                <a:lnTo>
                  <a:pt x="594" y="264"/>
                </a:lnTo>
                <a:lnTo>
                  <a:pt x="594" y="265"/>
                </a:lnTo>
                <a:lnTo>
                  <a:pt x="594" y="265"/>
                </a:lnTo>
                <a:lnTo>
                  <a:pt x="595" y="266"/>
                </a:lnTo>
                <a:lnTo>
                  <a:pt x="596" y="266"/>
                </a:lnTo>
                <a:lnTo>
                  <a:pt x="596" y="267"/>
                </a:lnTo>
                <a:lnTo>
                  <a:pt x="597" y="268"/>
                </a:lnTo>
                <a:lnTo>
                  <a:pt x="598" y="269"/>
                </a:lnTo>
                <a:lnTo>
                  <a:pt x="598" y="269"/>
                </a:lnTo>
                <a:lnTo>
                  <a:pt x="599" y="270"/>
                </a:lnTo>
                <a:lnTo>
                  <a:pt x="600" y="270"/>
                </a:lnTo>
                <a:lnTo>
                  <a:pt x="601" y="271"/>
                </a:lnTo>
                <a:lnTo>
                  <a:pt x="601" y="272"/>
                </a:lnTo>
                <a:lnTo>
                  <a:pt x="601" y="272"/>
                </a:lnTo>
                <a:lnTo>
                  <a:pt x="602" y="273"/>
                </a:lnTo>
                <a:lnTo>
                  <a:pt x="603" y="273"/>
                </a:lnTo>
                <a:lnTo>
                  <a:pt x="603" y="274"/>
                </a:lnTo>
                <a:lnTo>
                  <a:pt x="603" y="274"/>
                </a:lnTo>
                <a:lnTo>
                  <a:pt x="603" y="274"/>
                </a:lnTo>
                <a:lnTo>
                  <a:pt x="604" y="274"/>
                </a:lnTo>
                <a:lnTo>
                  <a:pt x="604" y="276"/>
                </a:lnTo>
                <a:lnTo>
                  <a:pt x="606" y="277"/>
                </a:lnTo>
                <a:lnTo>
                  <a:pt x="606" y="277"/>
                </a:lnTo>
                <a:lnTo>
                  <a:pt x="606" y="277"/>
                </a:lnTo>
                <a:lnTo>
                  <a:pt x="606" y="277"/>
                </a:lnTo>
                <a:lnTo>
                  <a:pt x="606" y="277"/>
                </a:lnTo>
                <a:lnTo>
                  <a:pt x="607" y="278"/>
                </a:lnTo>
                <a:lnTo>
                  <a:pt x="607" y="278"/>
                </a:lnTo>
                <a:lnTo>
                  <a:pt x="607" y="278"/>
                </a:lnTo>
                <a:lnTo>
                  <a:pt x="607" y="278"/>
                </a:lnTo>
                <a:lnTo>
                  <a:pt x="607" y="278"/>
                </a:lnTo>
                <a:lnTo>
                  <a:pt x="607" y="279"/>
                </a:lnTo>
                <a:lnTo>
                  <a:pt x="608" y="279"/>
                </a:lnTo>
                <a:lnTo>
                  <a:pt x="608" y="280"/>
                </a:lnTo>
                <a:lnTo>
                  <a:pt x="608" y="280"/>
                </a:lnTo>
                <a:lnTo>
                  <a:pt x="608" y="280"/>
                </a:lnTo>
                <a:lnTo>
                  <a:pt x="609" y="281"/>
                </a:lnTo>
                <a:lnTo>
                  <a:pt x="609" y="281"/>
                </a:lnTo>
                <a:lnTo>
                  <a:pt x="609" y="281"/>
                </a:lnTo>
                <a:lnTo>
                  <a:pt x="609" y="281"/>
                </a:lnTo>
                <a:lnTo>
                  <a:pt x="610" y="281"/>
                </a:lnTo>
                <a:lnTo>
                  <a:pt x="610" y="281"/>
                </a:lnTo>
                <a:lnTo>
                  <a:pt x="610" y="281"/>
                </a:lnTo>
                <a:lnTo>
                  <a:pt x="610" y="282"/>
                </a:lnTo>
                <a:lnTo>
                  <a:pt x="610" y="282"/>
                </a:lnTo>
                <a:lnTo>
                  <a:pt x="611" y="283"/>
                </a:lnTo>
                <a:lnTo>
                  <a:pt x="611" y="283"/>
                </a:lnTo>
                <a:lnTo>
                  <a:pt x="611" y="283"/>
                </a:lnTo>
                <a:lnTo>
                  <a:pt x="611" y="283"/>
                </a:lnTo>
                <a:lnTo>
                  <a:pt x="611" y="283"/>
                </a:lnTo>
                <a:lnTo>
                  <a:pt x="611" y="283"/>
                </a:lnTo>
                <a:lnTo>
                  <a:pt x="611" y="283"/>
                </a:lnTo>
                <a:lnTo>
                  <a:pt x="611" y="283"/>
                </a:lnTo>
                <a:lnTo>
                  <a:pt x="611" y="283"/>
                </a:lnTo>
                <a:lnTo>
                  <a:pt x="611" y="284"/>
                </a:lnTo>
                <a:lnTo>
                  <a:pt x="611" y="284"/>
                </a:lnTo>
                <a:lnTo>
                  <a:pt x="612" y="284"/>
                </a:lnTo>
                <a:lnTo>
                  <a:pt x="612" y="284"/>
                </a:lnTo>
                <a:lnTo>
                  <a:pt x="612" y="284"/>
                </a:lnTo>
                <a:lnTo>
                  <a:pt x="612" y="284"/>
                </a:lnTo>
                <a:lnTo>
                  <a:pt x="612" y="284"/>
                </a:lnTo>
                <a:lnTo>
                  <a:pt x="612" y="284"/>
                </a:lnTo>
                <a:lnTo>
                  <a:pt x="612" y="284"/>
                </a:lnTo>
                <a:lnTo>
                  <a:pt x="612" y="284"/>
                </a:lnTo>
                <a:lnTo>
                  <a:pt x="613" y="284"/>
                </a:lnTo>
                <a:lnTo>
                  <a:pt x="613" y="284"/>
                </a:lnTo>
                <a:lnTo>
                  <a:pt x="613" y="285"/>
                </a:lnTo>
                <a:lnTo>
                  <a:pt x="613" y="285"/>
                </a:lnTo>
                <a:lnTo>
                  <a:pt x="613" y="285"/>
                </a:lnTo>
                <a:lnTo>
                  <a:pt x="613" y="285"/>
                </a:lnTo>
                <a:lnTo>
                  <a:pt x="613" y="285"/>
                </a:lnTo>
                <a:lnTo>
                  <a:pt x="613" y="285"/>
                </a:lnTo>
                <a:lnTo>
                  <a:pt x="613" y="285"/>
                </a:lnTo>
                <a:lnTo>
                  <a:pt x="613" y="285"/>
                </a:lnTo>
                <a:lnTo>
                  <a:pt x="613" y="285"/>
                </a:lnTo>
                <a:lnTo>
                  <a:pt x="613" y="285"/>
                </a:lnTo>
                <a:lnTo>
                  <a:pt x="613" y="285"/>
                </a:lnTo>
                <a:lnTo>
                  <a:pt x="613" y="285"/>
                </a:lnTo>
                <a:lnTo>
                  <a:pt x="613" y="285"/>
                </a:lnTo>
                <a:lnTo>
                  <a:pt x="614" y="285"/>
                </a:lnTo>
                <a:lnTo>
                  <a:pt x="614" y="286"/>
                </a:lnTo>
                <a:lnTo>
                  <a:pt x="614" y="286"/>
                </a:lnTo>
                <a:lnTo>
                  <a:pt x="614" y="286"/>
                </a:lnTo>
                <a:lnTo>
                  <a:pt x="614" y="286"/>
                </a:lnTo>
                <a:lnTo>
                  <a:pt x="614" y="287"/>
                </a:lnTo>
                <a:lnTo>
                  <a:pt x="615" y="288"/>
                </a:lnTo>
                <a:lnTo>
                  <a:pt x="617" y="288"/>
                </a:lnTo>
                <a:lnTo>
                  <a:pt x="617" y="289"/>
                </a:lnTo>
                <a:lnTo>
                  <a:pt x="618" y="290"/>
                </a:lnTo>
                <a:lnTo>
                  <a:pt x="620" y="291"/>
                </a:lnTo>
                <a:lnTo>
                  <a:pt x="621" y="292"/>
                </a:lnTo>
                <a:lnTo>
                  <a:pt x="622" y="293"/>
                </a:lnTo>
                <a:lnTo>
                  <a:pt x="623" y="294"/>
                </a:lnTo>
                <a:lnTo>
                  <a:pt x="625" y="295"/>
                </a:lnTo>
                <a:lnTo>
                  <a:pt x="626" y="295"/>
                </a:lnTo>
                <a:lnTo>
                  <a:pt x="627" y="296"/>
                </a:lnTo>
                <a:lnTo>
                  <a:pt x="628" y="297"/>
                </a:lnTo>
                <a:lnTo>
                  <a:pt x="628" y="297"/>
                </a:lnTo>
                <a:lnTo>
                  <a:pt x="629" y="297"/>
                </a:lnTo>
                <a:lnTo>
                  <a:pt x="630" y="297"/>
                </a:lnTo>
                <a:lnTo>
                  <a:pt x="631" y="298"/>
                </a:lnTo>
                <a:lnTo>
                  <a:pt x="632" y="298"/>
                </a:lnTo>
                <a:lnTo>
                  <a:pt x="632" y="299"/>
                </a:lnTo>
                <a:lnTo>
                  <a:pt x="632" y="299"/>
                </a:lnTo>
                <a:lnTo>
                  <a:pt x="632" y="299"/>
                </a:lnTo>
                <a:lnTo>
                  <a:pt x="633" y="299"/>
                </a:lnTo>
                <a:lnTo>
                  <a:pt x="633" y="299"/>
                </a:lnTo>
                <a:lnTo>
                  <a:pt x="633" y="299"/>
                </a:lnTo>
                <a:lnTo>
                  <a:pt x="633" y="299"/>
                </a:lnTo>
                <a:lnTo>
                  <a:pt x="633" y="299"/>
                </a:lnTo>
                <a:lnTo>
                  <a:pt x="633" y="299"/>
                </a:lnTo>
                <a:lnTo>
                  <a:pt x="633" y="299"/>
                </a:lnTo>
                <a:lnTo>
                  <a:pt x="633" y="299"/>
                </a:lnTo>
                <a:lnTo>
                  <a:pt x="633" y="299"/>
                </a:lnTo>
                <a:lnTo>
                  <a:pt x="634" y="299"/>
                </a:lnTo>
                <a:lnTo>
                  <a:pt x="634" y="299"/>
                </a:lnTo>
                <a:lnTo>
                  <a:pt x="634" y="299"/>
                </a:lnTo>
                <a:lnTo>
                  <a:pt x="634" y="300"/>
                </a:lnTo>
                <a:lnTo>
                  <a:pt x="634" y="300"/>
                </a:lnTo>
                <a:lnTo>
                  <a:pt x="634" y="300"/>
                </a:lnTo>
                <a:lnTo>
                  <a:pt x="635" y="300"/>
                </a:lnTo>
                <a:lnTo>
                  <a:pt x="636" y="300"/>
                </a:lnTo>
                <a:lnTo>
                  <a:pt x="637" y="301"/>
                </a:lnTo>
                <a:lnTo>
                  <a:pt x="638" y="301"/>
                </a:lnTo>
                <a:lnTo>
                  <a:pt x="639" y="301"/>
                </a:lnTo>
                <a:lnTo>
                  <a:pt x="641" y="302"/>
                </a:lnTo>
                <a:lnTo>
                  <a:pt x="642" y="302"/>
                </a:lnTo>
                <a:lnTo>
                  <a:pt x="644" y="304"/>
                </a:lnTo>
                <a:lnTo>
                  <a:pt x="645" y="304"/>
                </a:lnTo>
                <a:lnTo>
                  <a:pt x="646" y="305"/>
                </a:lnTo>
                <a:lnTo>
                  <a:pt x="647" y="305"/>
                </a:lnTo>
                <a:lnTo>
                  <a:pt x="649" y="306"/>
                </a:lnTo>
                <a:lnTo>
                  <a:pt x="649" y="306"/>
                </a:lnTo>
                <a:lnTo>
                  <a:pt x="650" y="307"/>
                </a:lnTo>
                <a:lnTo>
                  <a:pt x="652" y="308"/>
                </a:lnTo>
                <a:lnTo>
                  <a:pt x="654" y="310"/>
                </a:lnTo>
                <a:lnTo>
                  <a:pt x="655" y="310"/>
                </a:lnTo>
                <a:lnTo>
                  <a:pt x="656" y="311"/>
                </a:lnTo>
                <a:lnTo>
                  <a:pt x="657" y="312"/>
                </a:lnTo>
                <a:lnTo>
                  <a:pt x="658" y="312"/>
                </a:lnTo>
                <a:lnTo>
                  <a:pt x="659" y="313"/>
                </a:lnTo>
                <a:lnTo>
                  <a:pt x="660" y="313"/>
                </a:lnTo>
                <a:lnTo>
                  <a:pt x="661" y="314"/>
                </a:lnTo>
                <a:lnTo>
                  <a:pt x="662" y="314"/>
                </a:lnTo>
                <a:lnTo>
                  <a:pt x="662" y="314"/>
                </a:lnTo>
                <a:lnTo>
                  <a:pt x="663" y="314"/>
                </a:lnTo>
                <a:lnTo>
                  <a:pt x="664" y="314"/>
                </a:lnTo>
                <a:lnTo>
                  <a:pt x="664" y="314"/>
                </a:lnTo>
                <a:lnTo>
                  <a:pt x="666" y="314"/>
                </a:lnTo>
                <a:lnTo>
                  <a:pt x="668" y="314"/>
                </a:lnTo>
                <a:lnTo>
                  <a:pt x="669" y="314"/>
                </a:lnTo>
                <a:lnTo>
                  <a:pt x="671" y="314"/>
                </a:lnTo>
                <a:lnTo>
                  <a:pt x="672" y="314"/>
                </a:lnTo>
                <a:lnTo>
                  <a:pt x="674" y="314"/>
                </a:lnTo>
                <a:lnTo>
                  <a:pt x="675" y="314"/>
                </a:lnTo>
                <a:lnTo>
                  <a:pt x="675" y="314"/>
                </a:lnTo>
                <a:lnTo>
                  <a:pt x="675" y="314"/>
                </a:lnTo>
                <a:lnTo>
                  <a:pt x="675" y="314"/>
                </a:lnTo>
                <a:lnTo>
                  <a:pt x="675" y="314"/>
                </a:lnTo>
                <a:lnTo>
                  <a:pt x="675" y="314"/>
                </a:lnTo>
                <a:lnTo>
                  <a:pt x="676" y="314"/>
                </a:lnTo>
                <a:lnTo>
                  <a:pt x="676" y="314"/>
                </a:lnTo>
                <a:lnTo>
                  <a:pt x="677" y="314"/>
                </a:lnTo>
                <a:lnTo>
                  <a:pt x="678" y="315"/>
                </a:lnTo>
                <a:lnTo>
                  <a:pt x="679" y="315"/>
                </a:lnTo>
                <a:lnTo>
                  <a:pt x="681" y="315"/>
                </a:lnTo>
                <a:lnTo>
                  <a:pt x="681" y="317"/>
                </a:lnTo>
                <a:lnTo>
                  <a:pt x="682" y="317"/>
                </a:lnTo>
                <a:lnTo>
                  <a:pt x="683" y="318"/>
                </a:lnTo>
                <a:lnTo>
                  <a:pt x="683" y="318"/>
                </a:lnTo>
                <a:lnTo>
                  <a:pt x="685" y="318"/>
                </a:lnTo>
                <a:lnTo>
                  <a:pt x="686" y="319"/>
                </a:lnTo>
                <a:lnTo>
                  <a:pt x="686" y="319"/>
                </a:lnTo>
                <a:lnTo>
                  <a:pt x="688" y="319"/>
                </a:lnTo>
                <a:lnTo>
                  <a:pt x="688" y="319"/>
                </a:lnTo>
                <a:lnTo>
                  <a:pt x="689" y="319"/>
                </a:lnTo>
                <a:lnTo>
                  <a:pt x="690" y="319"/>
                </a:lnTo>
                <a:lnTo>
                  <a:pt x="691" y="319"/>
                </a:lnTo>
                <a:lnTo>
                  <a:pt x="692" y="318"/>
                </a:lnTo>
                <a:lnTo>
                  <a:pt x="692" y="318"/>
                </a:lnTo>
                <a:lnTo>
                  <a:pt x="693" y="318"/>
                </a:lnTo>
                <a:lnTo>
                  <a:pt x="694" y="317"/>
                </a:lnTo>
                <a:lnTo>
                  <a:pt x="695" y="317"/>
                </a:lnTo>
                <a:lnTo>
                  <a:pt x="696" y="317"/>
                </a:lnTo>
                <a:lnTo>
                  <a:pt x="697" y="317"/>
                </a:lnTo>
                <a:lnTo>
                  <a:pt x="699" y="317"/>
                </a:lnTo>
                <a:lnTo>
                  <a:pt x="699" y="317"/>
                </a:lnTo>
                <a:lnTo>
                  <a:pt x="700" y="318"/>
                </a:lnTo>
                <a:lnTo>
                  <a:pt x="702" y="318"/>
                </a:lnTo>
                <a:lnTo>
                  <a:pt x="703" y="318"/>
                </a:lnTo>
                <a:lnTo>
                  <a:pt x="704" y="318"/>
                </a:lnTo>
                <a:lnTo>
                  <a:pt x="705" y="319"/>
                </a:lnTo>
                <a:lnTo>
                  <a:pt x="705" y="318"/>
                </a:lnTo>
                <a:lnTo>
                  <a:pt x="705" y="318"/>
                </a:lnTo>
                <a:lnTo>
                  <a:pt x="705" y="318"/>
                </a:lnTo>
                <a:lnTo>
                  <a:pt x="705" y="318"/>
                </a:lnTo>
                <a:lnTo>
                  <a:pt x="705" y="318"/>
                </a:lnTo>
                <a:lnTo>
                  <a:pt x="705" y="318"/>
                </a:lnTo>
                <a:lnTo>
                  <a:pt x="705" y="318"/>
                </a:lnTo>
                <a:lnTo>
                  <a:pt x="705" y="318"/>
                </a:lnTo>
                <a:lnTo>
                  <a:pt x="705" y="318"/>
                </a:lnTo>
                <a:lnTo>
                  <a:pt x="705" y="318"/>
                </a:lnTo>
                <a:lnTo>
                  <a:pt x="705" y="318"/>
                </a:lnTo>
                <a:lnTo>
                  <a:pt x="706" y="318"/>
                </a:lnTo>
                <a:lnTo>
                  <a:pt x="706" y="318"/>
                </a:lnTo>
                <a:lnTo>
                  <a:pt x="706" y="318"/>
                </a:lnTo>
                <a:lnTo>
                  <a:pt x="706" y="318"/>
                </a:lnTo>
                <a:lnTo>
                  <a:pt x="706" y="318"/>
                </a:lnTo>
                <a:lnTo>
                  <a:pt x="706" y="318"/>
                </a:lnTo>
                <a:lnTo>
                  <a:pt x="706" y="318"/>
                </a:lnTo>
                <a:lnTo>
                  <a:pt x="706" y="318"/>
                </a:lnTo>
                <a:lnTo>
                  <a:pt x="706" y="318"/>
                </a:lnTo>
                <a:lnTo>
                  <a:pt x="706" y="318"/>
                </a:lnTo>
                <a:lnTo>
                  <a:pt x="707" y="318"/>
                </a:lnTo>
                <a:lnTo>
                  <a:pt x="707" y="318"/>
                </a:lnTo>
                <a:lnTo>
                  <a:pt x="707" y="318"/>
                </a:lnTo>
                <a:lnTo>
                  <a:pt x="707" y="318"/>
                </a:lnTo>
                <a:lnTo>
                  <a:pt x="707" y="318"/>
                </a:lnTo>
                <a:lnTo>
                  <a:pt x="707" y="318"/>
                </a:lnTo>
                <a:lnTo>
                  <a:pt x="708" y="318"/>
                </a:lnTo>
                <a:lnTo>
                  <a:pt x="708" y="318"/>
                </a:lnTo>
                <a:lnTo>
                  <a:pt x="708" y="318"/>
                </a:lnTo>
                <a:lnTo>
                  <a:pt x="709" y="318"/>
                </a:lnTo>
                <a:lnTo>
                  <a:pt x="709" y="318"/>
                </a:lnTo>
                <a:lnTo>
                  <a:pt x="709" y="318"/>
                </a:lnTo>
                <a:lnTo>
                  <a:pt x="709" y="318"/>
                </a:lnTo>
                <a:lnTo>
                  <a:pt x="709" y="318"/>
                </a:lnTo>
                <a:lnTo>
                  <a:pt x="709" y="318"/>
                </a:lnTo>
                <a:lnTo>
                  <a:pt x="709" y="318"/>
                </a:lnTo>
                <a:lnTo>
                  <a:pt x="709" y="318"/>
                </a:lnTo>
                <a:lnTo>
                  <a:pt x="709" y="318"/>
                </a:lnTo>
                <a:lnTo>
                  <a:pt x="709" y="318"/>
                </a:lnTo>
                <a:lnTo>
                  <a:pt x="710" y="318"/>
                </a:lnTo>
                <a:lnTo>
                  <a:pt x="710" y="318"/>
                </a:lnTo>
                <a:lnTo>
                  <a:pt x="710" y="318"/>
                </a:lnTo>
                <a:lnTo>
                  <a:pt x="710" y="318"/>
                </a:lnTo>
                <a:lnTo>
                  <a:pt x="710" y="318"/>
                </a:lnTo>
                <a:lnTo>
                  <a:pt x="710" y="318"/>
                </a:lnTo>
                <a:lnTo>
                  <a:pt x="710" y="318"/>
                </a:lnTo>
                <a:lnTo>
                  <a:pt x="711" y="318"/>
                </a:lnTo>
                <a:lnTo>
                  <a:pt x="711" y="318"/>
                </a:lnTo>
                <a:lnTo>
                  <a:pt x="711" y="318"/>
                </a:lnTo>
                <a:lnTo>
                  <a:pt x="711" y="318"/>
                </a:lnTo>
                <a:lnTo>
                  <a:pt x="712" y="318"/>
                </a:lnTo>
                <a:lnTo>
                  <a:pt x="712" y="318"/>
                </a:lnTo>
                <a:lnTo>
                  <a:pt x="712" y="318"/>
                </a:lnTo>
                <a:lnTo>
                  <a:pt x="713" y="318"/>
                </a:lnTo>
                <a:lnTo>
                  <a:pt x="713" y="318"/>
                </a:lnTo>
                <a:lnTo>
                  <a:pt x="713" y="318"/>
                </a:lnTo>
                <a:lnTo>
                  <a:pt x="713" y="318"/>
                </a:lnTo>
                <a:lnTo>
                  <a:pt x="713" y="318"/>
                </a:lnTo>
                <a:lnTo>
                  <a:pt x="714" y="318"/>
                </a:lnTo>
                <a:lnTo>
                  <a:pt x="714" y="318"/>
                </a:lnTo>
                <a:lnTo>
                  <a:pt x="714" y="318"/>
                </a:lnTo>
                <a:lnTo>
                  <a:pt x="714" y="318"/>
                </a:lnTo>
                <a:lnTo>
                  <a:pt x="715" y="318"/>
                </a:lnTo>
                <a:lnTo>
                  <a:pt x="715" y="318"/>
                </a:lnTo>
                <a:lnTo>
                  <a:pt x="715" y="318"/>
                </a:lnTo>
                <a:lnTo>
                  <a:pt x="716" y="318"/>
                </a:lnTo>
                <a:lnTo>
                  <a:pt x="716" y="318"/>
                </a:lnTo>
                <a:lnTo>
                  <a:pt x="716" y="318"/>
                </a:lnTo>
                <a:lnTo>
                  <a:pt x="716" y="318"/>
                </a:lnTo>
                <a:lnTo>
                  <a:pt x="716" y="318"/>
                </a:lnTo>
                <a:lnTo>
                  <a:pt x="716" y="318"/>
                </a:lnTo>
                <a:lnTo>
                  <a:pt x="716" y="318"/>
                </a:lnTo>
                <a:lnTo>
                  <a:pt x="717" y="318"/>
                </a:lnTo>
                <a:lnTo>
                  <a:pt x="717" y="318"/>
                </a:lnTo>
                <a:lnTo>
                  <a:pt x="717" y="318"/>
                </a:lnTo>
                <a:lnTo>
                  <a:pt x="717" y="318"/>
                </a:lnTo>
                <a:lnTo>
                  <a:pt x="717" y="318"/>
                </a:lnTo>
                <a:lnTo>
                  <a:pt x="717" y="318"/>
                </a:lnTo>
                <a:lnTo>
                  <a:pt x="717" y="318"/>
                </a:lnTo>
                <a:lnTo>
                  <a:pt x="717" y="318"/>
                </a:lnTo>
                <a:lnTo>
                  <a:pt x="717" y="318"/>
                </a:lnTo>
                <a:lnTo>
                  <a:pt x="717" y="318"/>
                </a:lnTo>
                <a:lnTo>
                  <a:pt x="717" y="318"/>
                </a:lnTo>
                <a:lnTo>
                  <a:pt x="717" y="318"/>
                </a:lnTo>
                <a:lnTo>
                  <a:pt x="717" y="318"/>
                </a:lnTo>
                <a:lnTo>
                  <a:pt x="717" y="318"/>
                </a:lnTo>
                <a:lnTo>
                  <a:pt x="717" y="318"/>
                </a:lnTo>
                <a:lnTo>
                  <a:pt x="717" y="318"/>
                </a:lnTo>
                <a:lnTo>
                  <a:pt x="718" y="318"/>
                </a:lnTo>
                <a:lnTo>
                  <a:pt x="718" y="318"/>
                </a:lnTo>
                <a:lnTo>
                  <a:pt x="718" y="318"/>
                </a:lnTo>
                <a:lnTo>
                  <a:pt x="718" y="318"/>
                </a:lnTo>
                <a:lnTo>
                  <a:pt x="718" y="318"/>
                </a:lnTo>
                <a:lnTo>
                  <a:pt x="719" y="318"/>
                </a:lnTo>
                <a:lnTo>
                  <a:pt x="719" y="318"/>
                </a:lnTo>
                <a:lnTo>
                  <a:pt x="719" y="318"/>
                </a:lnTo>
                <a:lnTo>
                  <a:pt x="719" y="318"/>
                </a:lnTo>
                <a:lnTo>
                  <a:pt x="719" y="318"/>
                </a:lnTo>
                <a:lnTo>
                  <a:pt x="719" y="318"/>
                </a:lnTo>
                <a:lnTo>
                  <a:pt x="719" y="318"/>
                </a:lnTo>
                <a:lnTo>
                  <a:pt x="719" y="318"/>
                </a:lnTo>
                <a:lnTo>
                  <a:pt x="719" y="318"/>
                </a:lnTo>
                <a:lnTo>
                  <a:pt x="719" y="318"/>
                </a:lnTo>
                <a:lnTo>
                  <a:pt x="719" y="318"/>
                </a:lnTo>
                <a:lnTo>
                  <a:pt x="719" y="318"/>
                </a:lnTo>
                <a:lnTo>
                  <a:pt x="719" y="318"/>
                </a:lnTo>
                <a:lnTo>
                  <a:pt x="719" y="318"/>
                </a:lnTo>
                <a:lnTo>
                  <a:pt x="719" y="318"/>
                </a:lnTo>
                <a:lnTo>
                  <a:pt x="719" y="317"/>
                </a:lnTo>
                <a:lnTo>
                  <a:pt x="719" y="317"/>
                </a:lnTo>
                <a:lnTo>
                  <a:pt x="719" y="317"/>
                </a:lnTo>
                <a:lnTo>
                  <a:pt x="719" y="317"/>
                </a:lnTo>
                <a:lnTo>
                  <a:pt x="719" y="317"/>
                </a:lnTo>
                <a:lnTo>
                  <a:pt x="720" y="317"/>
                </a:lnTo>
                <a:lnTo>
                  <a:pt x="720" y="317"/>
                </a:lnTo>
                <a:lnTo>
                  <a:pt x="720" y="317"/>
                </a:lnTo>
                <a:lnTo>
                  <a:pt x="720" y="317"/>
                </a:lnTo>
                <a:lnTo>
                  <a:pt x="720" y="317"/>
                </a:lnTo>
                <a:lnTo>
                  <a:pt x="720" y="317"/>
                </a:lnTo>
                <a:lnTo>
                  <a:pt x="720" y="317"/>
                </a:lnTo>
                <a:lnTo>
                  <a:pt x="720" y="317"/>
                </a:lnTo>
                <a:lnTo>
                  <a:pt x="720" y="317"/>
                </a:lnTo>
                <a:lnTo>
                  <a:pt x="720" y="317"/>
                </a:lnTo>
                <a:lnTo>
                  <a:pt x="720" y="317"/>
                </a:lnTo>
                <a:lnTo>
                  <a:pt x="721" y="317"/>
                </a:lnTo>
                <a:lnTo>
                  <a:pt x="721" y="316"/>
                </a:lnTo>
                <a:lnTo>
                  <a:pt x="721" y="316"/>
                </a:lnTo>
                <a:lnTo>
                  <a:pt x="721" y="316"/>
                </a:lnTo>
                <a:lnTo>
                  <a:pt x="721" y="316"/>
                </a:lnTo>
                <a:lnTo>
                  <a:pt x="721" y="316"/>
                </a:lnTo>
                <a:lnTo>
                  <a:pt x="721" y="316"/>
                </a:lnTo>
                <a:lnTo>
                  <a:pt x="721" y="316"/>
                </a:lnTo>
                <a:lnTo>
                  <a:pt x="722" y="316"/>
                </a:lnTo>
                <a:lnTo>
                  <a:pt x="722" y="316"/>
                </a:lnTo>
                <a:lnTo>
                  <a:pt x="722" y="315"/>
                </a:lnTo>
                <a:lnTo>
                  <a:pt x="722" y="315"/>
                </a:lnTo>
                <a:lnTo>
                  <a:pt x="722" y="315"/>
                </a:lnTo>
                <a:lnTo>
                  <a:pt x="722" y="315"/>
                </a:lnTo>
                <a:lnTo>
                  <a:pt x="722" y="315"/>
                </a:lnTo>
                <a:lnTo>
                  <a:pt x="722" y="315"/>
                </a:lnTo>
                <a:lnTo>
                  <a:pt x="722" y="315"/>
                </a:lnTo>
                <a:lnTo>
                  <a:pt x="722" y="315"/>
                </a:lnTo>
                <a:lnTo>
                  <a:pt x="722" y="315"/>
                </a:lnTo>
                <a:lnTo>
                  <a:pt x="722" y="315"/>
                </a:lnTo>
                <a:lnTo>
                  <a:pt x="722" y="315"/>
                </a:lnTo>
                <a:lnTo>
                  <a:pt x="722" y="315"/>
                </a:lnTo>
                <a:lnTo>
                  <a:pt x="722" y="315"/>
                </a:lnTo>
                <a:lnTo>
                  <a:pt x="722" y="315"/>
                </a:lnTo>
                <a:lnTo>
                  <a:pt x="722" y="314"/>
                </a:lnTo>
                <a:lnTo>
                  <a:pt x="722" y="314"/>
                </a:lnTo>
                <a:lnTo>
                  <a:pt x="722"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5" y="314"/>
                </a:lnTo>
                <a:lnTo>
                  <a:pt x="725" y="314"/>
                </a:lnTo>
                <a:lnTo>
                  <a:pt x="725" y="314"/>
                </a:lnTo>
                <a:lnTo>
                  <a:pt x="725" y="314"/>
                </a:lnTo>
                <a:lnTo>
                  <a:pt x="725" y="314"/>
                </a:lnTo>
                <a:lnTo>
                  <a:pt x="725" y="314"/>
                </a:lnTo>
                <a:lnTo>
                  <a:pt x="725" y="314"/>
                </a:lnTo>
                <a:lnTo>
                  <a:pt x="725" y="314"/>
                </a:lnTo>
                <a:lnTo>
                  <a:pt x="725" y="314"/>
                </a:lnTo>
                <a:lnTo>
                  <a:pt x="725" y="314"/>
                </a:lnTo>
                <a:lnTo>
                  <a:pt x="725" y="314"/>
                </a:lnTo>
                <a:lnTo>
                  <a:pt x="725" y="314"/>
                </a:lnTo>
                <a:lnTo>
                  <a:pt x="725" y="314"/>
                </a:lnTo>
                <a:lnTo>
                  <a:pt x="726" y="314"/>
                </a:lnTo>
                <a:lnTo>
                  <a:pt x="726" y="314"/>
                </a:lnTo>
                <a:lnTo>
                  <a:pt x="726" y="314"/>
                </a:lnTo>
                <a:lnTo>
                  <a:pt x="726" y="314"/>
                </a:lnTo>
                <a:lnTo>
                  <a:pt x="726" y="314"/>
                </a:lnTo>
                <a:lnTo>
                  <a:pt x="726" y="314"/>
                </a:lnTo>
                <a:lnTo>
                  <a:pt x="726" y="314"/>
                </a:lnTo>
                <a:lnTo>
                  <a:pt x="726" y="314"/>
                </a:lnTo>
                <a:lnTo>
                  <a:pt x="726" y="314"/>
                </a:lnTo>
                <a:lnTo>
                  <a:pt x="726" y="314"/>
                </a:lnTo>
                <a:lnTo>
                  <a:pt x="726" y="314"/>
                </a:lnTo>
                <a:lnTo>
                  <a:pt x="726" y="315"/>
                </a:lnTo>
                <a:lnTo>
                  <a:pt x="726" y="315"/>
                </a:lnTo>
                <a:lnTo>
                  <a:pt x="726" y="315"/>
                </a:lnTo>
                <a:lnTo>
                  <a:pt x="726" y="315"/>
                </a:lnTo>
                <a:lnTo>
                  <a:pt x="726" y="315"/>
                </a:lnTo>
                <a:lnTo>
                  <a:pt x="726" y="315"/>
                </a:lnTo>
                <a:lnTo>
                  <a:pt x="726" y="315"/>
                </a:lnTo>
                <a:lnTo>
                  <a:pt x="727" y="315"/>
                </a:lnTo>
                <a:lnTo>
                  <a:pt x="727" y="316"/>
                </a:lnTo>
                <a:lnTo>
                  <a:pt x="727" y="316"/>
                </a:lnTo>
                <a:lnTo>
                  <a:pt x="728" y="316"/>
                </a:lnTo>
                <a:lnTo>
                  <a:pt x="728" y="316"/>
                </a:lnTo>
                <a:lnTo>
                  <a:pt x="728" y="316"/>
                </a:lnTo>
                <a:lnTo>
                  <a:pt x="728" y="316"/>
                </a:lnTo>
                <a:lnTo>
                  <a:pt x="728" y="316"/>
                </a:lnTo>
                <a:lnTo>
                  <a:pt x="728" y="316"/>
                </a:lnTo>
                <a:lnTo>
                  <a:pt x="728" y="316"/>
                </a:lnTo>
                <a:lnTo>
                  <a:pt x="728" y="315"/>
                </a:lnTo>
                <a:lnTo>
                  <a:pt x="728"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4"/>
                </a:lnTo>
                <a:lnTo>
                  <a:pt x="729" y="314"/>
                </a:lnTo>
                <a:lnTo>
                  <a:pt x="729" y="314"/>
                </a:lnTo>
                <a:lnTo>
                  <a:pt x="729" y="314"/>
                </a:lnTo>
                <a:lnTo>
                  <a:pt x="729" y="314"/>
                </a:lnTo>
                <a:lnTo>
                  <a:pt x="730" y="314"/>
                </a:lnTo>
                <a:lnTo>
                  <a:pt x="730" y="314"/>
                </a:lnTo>
                <a:lnTo>
                  <a:pt x="730" y="314"/>
                </a:lnTo>
                <a:lnTo>
                  <a:pt x="730" y="314"/>
                </a:lnTo>
                <a:lnTo>
                  <a:pt x="730" y="314"/>
                </a:lnTo>
                <a:lnTo>
                  <a:pt x="730" y="314"/>
                </a:lnTo>
                <a:lnTo>
                  <a:pt x="730" y="314"/>
                </a:lnTo>
                <a:lnTo>
                  <a:pt x="730" y="314"/>
                </a:lnTo>
                <a:lnTo>
                  <a:pt x="730" y="314"/>
                </a:lnTo>
                <a:lnTo>
                  <a:pt x="730" y="314"/>
                </a:lnTo>
                <a:lnTo>
                  <a:pt x="730" y="313"/>
                </a:lnTo>
                <a:lnTo>
                  <a:pt x="730" y="313"/>
                </a:lnTo>
                <a:lnTo>
                  <a:pt x="730" y="313"/>
                </a:lnTo>
                <a:lnTo>
                  <a:pt x="730" y="313"/>
                </a:lnTo>
                <a:lnTo>
                  <a:pt x="730" y="313"/>
                </a:lnTo>
                <a:lnTo>
                  <a:pt x="730" y="313"/>
                </a:lnTo>
                <a:lnTo>
                  <a:pt x="730" y="313"/>
                </a:lnTo>
                <a:lnTo>
                  <a:pt x="730" y="312"/>
                </a:lnTo>
                <a:lnTo>
                  <a:pt x="730" y="312"/>
                </a:lnTo>
                <a:lnTo>
                  <a:pt x="730" y="312"/>
                </a:lnTo>
                <a:lnTo>
                  <a:pt x="730" y="312"/>
                </a:lnTo>
                <a:lnTo>
                  <a:pt x="730" y="312"/>
                </a:lnTo>
                <a:lnTo>
                  <a:pt x="730" y="312"/>
                </a:lnTo>
                <a:lnTo>
                  <a:pt x="730" y="312"/>
                </a:lnTo>
                <a:lnTo>
                  <a:pt x="730" y="312"/>
                </a:lnTo>
                <a:lnTo>
                  <a:pt x="730" y="312"/>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0"/>
                </a:lnTo>
                <a:lnTo>
                  <a:pt x="730" y="310"/>
                </a:lnTo>
                <a:lnTo>
                  <a:pt x="730" y="310"/>
                </a:lnTo>
                <a:lnTo>
                  <a:pt x="730" y="310"/>
                </a:lnTo>
                <a:lnTo>
                  <a:pt x="730" y="310"/>
                </a:lnTo>
                <a:lnTo>
                  <a:pt x="730" y="310"/>
                </a:lnTo>
                <a:lnTo>
                  <a:pt x="730" y="310"/>
                </a:lnTo>
                <a:lnTo>
                  <a:pt x="730" y="310"/>
                </a:lnTo>
                <a:lnTo>
                  <a:pt x="730" y="310"/>
                </a:lnTo>
                <a:lnTo>
                  <a:pt x="730" y="310"/>
                </a:lnTo>
                <a:lnTo>
                  <a:pt x="730" y="310"/>
                </a:lnTo>
                <a:lnTo>
                  <a:pt x="730" y="310"/>
                </a:lnTo>
                <a:lnTo>
                  <a:pt x="730" y="310"/>
                </a:lnTo>
                <a:lnTo>
                  <a:pt x="730" y="310"/>
                </a:lnTo>
                <a:lnTo>
                  <a:pt x="731" y="310"/>
                </a:lnTo>
                <a:lnTo>
                  <a:pt x="731" y="309"/>
                </a:lnTo>
                <a:lnTo>
                  <a:pt x="731" y="309"/>
                </a:lnTo>
                <a:lnTo>
                  <a:pt x="731" y="309"/>
                </a:lnTo>
                <a:lnTo>
                  <a:pt x="731" y="309"/>
                </a:lnTo>
                <a:lnTo>
                  <a:pt x="731" y="309"/>
                </a:lnTo>
                <a:lnTo>
                  <a:pt x="731" y="309"/>
                </a:lnTo>
                <a:lnTo>
                  <a:pt x="731" y="309"/>
                </a:lnTo>
                <a:lnTo>
                  <a:pt x="731" y="309"/>
                </a:lnTo>
                <a:lnTo>
                  <a:pt x="731" y="309"/>
                </a:lnTo>
                <a:lnTo>
                  <a:pt x="731" y="309"/>
                </a:lnTo>
                <a:lnTo>
                  <a:pt x="731" y="309"/>
                </a:lnTo>
                <a:lnTo>
                  <a:pt x="731" y="309"/>
                </a:lnTo>
                <a:lnTo>
                  <a:pt x="731" y="309"/>
                </a:lnTo>
                <a:lnTo>
                  <a:pt x="731" y="309"/>
                </a:lnTo>
                <a:lnTo>
                  <a:pt x="731" y="309"/>
                </a:lnTo>
                <a:lnTo>
                  <a:pt x="731" y="309"/>
                </a:lnTo>
                <a:lnTo>
                  <a:pt x="731" y="309"/>
                </a:lnTo>
                <a:lnTo>
                  <a:pt x="731" y="309"/>
                </a:lnTo>
                <a:lnTo>
                  <a:pt x="731" y="308"/>
                </a:lnTo>
                <a:lnTo>
                  <a:pt x="731" y="308"/>
                </a:lnTo>
                <a:lnTo>
                  <a:pt x="731" y="308"/>
                </a:lnTo>
                <a:lnTo>
                  <a:pt x="731" y="308"/>
                </a:lnTo>
                <a:lnTo>
                  <a:pt x="731" y="308"/>
                </a:lnTo>
                <a:lnTo>
                  <a:pt x="731" y="308"/>
                </a:lnTo>
                <a:lnTo>
                  <a:pt x="731" y="308"/>
                </a:lnTo>
                <a:lnTo>
                  <a:pt x="731" y="308"/>
                </a:lnTo>
                <a:lnTo>
                  <a:pt x="731" y="308"/>
                </a:lnTo>
                <a:lnTo>
                  <a:pt x="731" y="308"/>
                </a:lnTo>
                <a:lnTo>
                  <a:pt x="731" y="308"/>
                </a:lnTo>
                <a:lnTo>
                  <a:pt x="731" y="308"/>
                </a:lnTo>
                <a:lnTo>
                  <a:pt x="731" y="308"/>
                </a:lnTo>
                <a:lnTo>
                  <a:pt x="732" y="308"/>
                </a:lnTo>
                <a:lnTo>
                  <a:pt x="732" y="308"/>
                </a:lnTo>
                <a:lnTo>
                  <a:pt x="732" y="308"/>
                </a:lnTo>
                <a:lnTo>
                  <a:pt x="732" y="308"/>
                </a:lnTo>
                <a:lnTo>
                  <a:pt x="732" y="308"/>
                </a:lnTo>
                <a:lnTo>
                  <a:pt x="733" y="308"/>
                </a:lnTo>
                <a:lnTo>
                  <a:pt x="733" y="308"/>
                </a:lnTo>
                <a:lnTo>
                  <a:pt x="733" y="308"/>
                </a:lnTo>
                <a:lnTo>
                  <a:pt x="733" y="308"/>
                </a:lnTo>
                <a:lnTo>
                  <a:pt x="733" y="308"/>
                </a:lnTo>
                <a:lnTo>
                  <a:pt x="733" y="308"/>
                </a:lnTo>
                <a:lnTo>
                  <a:pt x="733" y="308"/>
                </a:lnTo>
                <a:lnTo>
                  <a:pt x="733" y="308"/>
                </a:lnTo>
                <a:lnTo>
                  <a:pt x="733" y="308"/>
                </a:lnTo>
                <a:lnTo>
                  <a:pt x="733" y="308"/>
                </a:lnTo>
                <a:lnTo>
                  <a:pt x="733" y="308"/>
                </a:lnTo>
                <a:lnTo>
                  <a:pt x="733" y="308"/>
                </a:lnTo>
                <a:lnTo>
                  <a:pt x="733" y="308"/>
                </a:lnTo>
                <a:lnTo>
                  <a:pt x="733" y="308"/>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4" y="307"/>
                </a:lnTo>
                <a:lnTo>
                  <a:pt x="734" y="307"/>
                </a:lnTo>
                <a:lnTo>
                  <a:pt x="734" y="307"/>
                </a:lnTo>
                <a:lnTo>
                  <a:pt x="734" y="307"/>
                </a:lnTo>
                <a:lnTo>
                  <a:pt x="734" y="307"/>
                </a:lnTo>
                <a:lnTo>
                  <a:pt x="734" y="307"/>
                </a:lnTo>
                <a:lnTo>
                  <a:pt x="734" y="306"/>
                </a:lnTo>
                <a:lnTo>
                  <a:pt x="734" y="306"/>
                </a:lnTo>
                <a:lnTo>
                  <a:pt x="734" y="306"/>
                </a:lnTo>
                <a:lnTo>
                  <a:pt x="734" y="306"/>
                </a:lnTo>
                <a:lnTo>
                  <a:pt x="734" y="306"/>
                </a:lnTo>
                <a:lnTo>
                  <a:pt x="734" y="306"/>
                </a:lnTo>
                <a:lnTo>
                  <a:pt x="734" y="306"/>
                </a:lnTo>
                <a:lnTo>
                  <a:pt x="734" y="306"/>
                </a:lnTo>
                <a:lnTo>
                  <a:pt x="734" y="306"/>
                </a:lnTo>
                <a:lnTo>
                  <a:pt x="734" y="306"/>
                </a:lnTo>
                <a:lnTo>
                  <a:pt x="734" y="306"/>
                </a:lnTo>
                <a:lnTo>
                  <a:pt x="734" y="306"/>
                </a:lnTo>
                <a:lnTo>
                  <a:pt x="734" y="305"/>
                </a:lnTo>
                <a:lnTo>
                  <a:pt x="734" y="305"/>
                </a:lnTo>
                <a:lnTo>
                  <a:pt x="734" y="305"/>
                </a:lnTo>
                <a:lnTo>
                  <a:pt x="734" y="305"/>
                </a:lnTo>
                <a:lnTo>
                  <a:pt x="734" y="305"/>
                </a:lnTo>
                <a:lnTo>
                  <a:pt x="734" y="305"/>
                </a:lnTo>
                <a:lnTo>
                  <a:pt x="734" y="305"/>
                </a:lnTo>
                <a:lnTo>
                  <a:pt x="734" y="305"/>
                </a:lnTo>
                <a:lnTo>
                  <a:pt x="734" y="305"/>
                </a:lnTo>
                <a:lnTo>
                  <a:pt x="734" y="305"/>
                </a:lnTo>
                <a:lnTo>
                  <a:pt x="734" y="304"/>
                </a:lnTo>
                <a:lnTo>
                  <a:pt x="735" y="304"/>
                </a:lnTo>
                <a:lnTo>
                  <a:pt x="735" y="304"/>
                </a:lnTo>
                <a:lnTo>
                  <a:pt x="735" y="304"/>
                </a:lnTo>
                <a:lnTo>
                  <a:pt x="735" y="304"/>
                </a:lnTo>
                <a:lnTo>
                  <a:pt x="735" y="304"/>
                </a:lnTo>
                <a:lnTo>
                  <a:pt x="735" y="304"/>
                </a:lnTo>
                <a:lnTo>
                  <a:pt x="735" y="304"/>
                </a:lnTo>
                <a:lnTo>
                  <a:pt x="735" y="304"/>
                </a:lnTo>
                <a:lnTo>
                  <a:pt x="735" y="304"/>
                </a:lnTo>
                <a:lnTo>
                  <a:pt x="735" y="304"/>
                </a:lnTo>
                <a:lnTo>
                  <a:pt x="735" y="304"/>
                </a:lnTo>
                <a:lnTo>
                  <a:pt x="735" y="304"/>
                </a:lnTo>
                <a:lnTo>
                  <a:pt x="735" y="304"/>
                </a:lnTo>
                <a:lnTo>
                  <a:pt x="735" y="304"/>
                </a:lnTo>
                <a:lnTo>
                  <a:pt x="735" y="304"/>
                </a:lnTo>
                <a:lnTo>
                  <a:pt x="736" y="304"/>
                </a:lnTo>
                <a:lnTo>
                  <a:pt x="736" y="304"/>
                </a:lnTo>
                <a:lnTo>
                  <a:pt x="736" y="304"/>
                </a:lnTo>
                <a:lnTo>
                  <a:pt x="736" y="303"/>
                </a:lnTo>
                <a:lnTo>
                  <a:pt x="736" y="303"/>
                </a:lnTo>
                <a:lnTo>
                  <a:pt x="736" y="303"/>
                </a:lnTo>
                <a:lnTo>
                  <a:pt x="736" y="303"/>
                </a:lnTo>
                <a:lnTo>
                  <a:pt x="736" y="303"/>
                </a:lnTo>
                <a:lnTo>
                  <a:pt x="736" y="303"/>
                </a:lnTo>
                <a:lnTo>
                  <a:pt x="736" y="303"/>
                </a:lnTo>
                <a:lnTo>
                  <a:pt x="736" y="303"/>
                </a:lnTo>
                <a:lnTo>
                  <a:pt x="737" y="303"/>
                </a:lnTo>
                <a:lnTo>
                  <a:pt x="737" y="303"/>
                </a:lnTo>
                <a:lnTo>
                  <a:pt x="737" y="303"/>
                </a:lnTo>
                <a:lnTo>
                  <a:pt x="737" y="303"/>
                </a:lnTo>
                <a:lnTo>
                  <a:pt x="737" y="303"/>
                </a:lnTo>
                <a:lnTo>
                  <a:pt x="737" y="303"/>
                </a:lnTo>
                <a:lnTo>
                  <a:pt x="737" y="302"/>
                </a:lnTo>
                <a:lnTo>
                  <a:pt x="737" y="302"/>
                </a:lnTo>
                <a:lnTo>
                  <a:pt x="738" y="302"/>
                </a:lnTo>
                <a:lnTo>
                  <a:pt x="738" y="302"/>
                </a:lnTo>
                <a:lnTo>
                  <a:pt x="738" y="302"/>
                </a:lnTo>
                <a:lnTo>
                  <a:pt x="738" y="302"/>
                </a:lnTo>
                <a:lnTo>
                  <a:pt x="738" y="302"/>
                </a:lnTo>
                <a:lnTo>
                  <a:pt x="738" y="302"/>
                </a:lnTo>
                <a:lnTo>
                  <a:pt x="738" y="302"/>
                </a:lnTo>
                <a:lnTo>
                  <a:pt x="738" y="302"/>
                </a:lnTo>
                <a:lnTo>
                  <a:pt x="738" y="302"/>
                </a:lnTo>
                <a:lnTo>
                  <a:pt x="738" y="302"/>
                </a:lnTo>
                <a:lnTo>
                  <a:pt x="738" y="302"/>
                </a:lnTo>
                <a:lnTo>
                  <a:pt x="738" y="302"/>
                </a:lnTo>
                <a:lnTo>
                  <a:pt x="738" y="302"/>
                </a:lnTo>
                <a:lnTo>
                  <a:pt x="738" y="302"/>
                </a:lnTo>
                <a:lnTo>
                  <a:pt x="738" y="302"/>
                </a:lnTo>
                <a:lnTo>
                  <a:pt x="739" y="302"/>
                </a:lnTo>
                <a:lnTo>
                  <a:pt x="739" y="302"/>
                </a:lnTo>
                <a:lnTo>
                  <a:pt x="739" y="302"/>
                </a:lnTo>
                <a:lnTo>
                  <a:pt x="739" y="302"/>
                </a:lnTo>
                <a:lnTo>
                  <a:pt x="739" y="301"/>
                </a:lnTo>
                <a:lnTo>
                  <a:pt x="739" y="301"/>
                </a:lnTo>
                <a:lnTo>
                  <a:pt x="740" y="301"/>
                </a:lnTo>
                <a:lnTo>
                  <a:pt x="740" y="301"/>
                </a:lnTo>
                <a:lnTo>
                  <a:pt x="740" y="301"/>
                </a:lnTo>
                <a:lnTo>
                  <a:pt x="741" y="301"/>
                </a:lnTo>
                <a:lnTo>
                  <a:pt x="741" y="301"/>
                </a:lnTo>
                <a:lnTo>
                  <a:pt x="741" y="301"/>
                </a:lnTo>
                <a:lnTo>
                  <a:pt x="743" y="301"/>
                </a:lnTo>
                <a:lnTo>
                  <a:pt x="743" y="301"/>
                </a:lnTo>
                <a:lnTo>
                  <a:pt x="744" y="302"/>
                </a:lnTo>
                <a:lnTo>
                  <a:pt x="744" y="302"/>
                </a:lnTo>
                <a:lnTo>
                  <a:pt x="744" y="302"/>
                </a:lnTo>
                <a:lnTo>
                  <a:pt x="744" y="302"/>
                </a:lnTo>
                <a:lnTo>
                  <a:pt x="744" y="302"/>
                </a:lnTo>
                <a:lnTo>
                  <a:pt x="744" y="302"/>
                </a:lnTo>
                <a:lnTo>
                  <a:pt x="744" y="302"/>
                </a:lnTo>
                <a:lnTo>
                  <a:pt x="744" y="302"/>
                </a:lnTo>
                <a:lnTo>
                  <a:pt x="744" y="302"/>
                </a:lnTo>
                <a:lnTo>
                  <a:pt x="744" y="302"/>
                </a:lnTo>
                <a:lnTo>
                  <a:pt x="744" y="302"/>
                </a:lnTo>
                <a:lnTo>
                  <a:pt x="744" y="302"/>
                </a:lnTo>
                <a:lnTo>
                  <a:pt x="745" y="302"/>
                </a:lnTo>
                <a:lnTo>
                  <a:pt x="745" y="302"/>
                </a:lnTo>
                <a:lnTo>
                  <a:pt x="745" y="302"/>
                </a:lnTo>
                <a:lnTo>
                  <a:pt x="745" y="302"/>
                </a:lnTo>
                <a:lnTo>
                  <a:pt x="745" y="302"/>
                </a:lnTo>
                <a:lnTo>
                  <a:pt x="746" y="302"/>
                </a:lnTo>
                <a:lnTo>
                  <a:pt x="746" y="302"/>
                </a:lnTo>
                <a:lnTo>
                  <a:pt x="746" y="302"/>
                </a:lnTo>
                <a:lnTo>
                  <a:pt x="746" y="302"/>
                </a:lnTo>
                <a:lnTo>
                  <a:pt x="746" y="302"/>
                </a:lnTo>
                <a:lnTo>
                  <a:pt x="746" y="302"/>
                </a:lnTo>
                <a:lnTo>
                  <a:pt x="746" y="302"/>
                </a:lnTo>
                <a:lnTo>
                  <a:pt x="746" y="302"/>
                </a:lnTo>
                <a:lnTo>
                  <a:pt x="746" y="302"/>
                </a:lnTo>
                <a:lnTo>
                  <a:pt x="746" y="302"/>
                </a:lnTo>
                <a:lnTo>
                  <a:pt x="746" y="302"/>
                </a:lnTo>
                <a:lnTo>
                  <a:pt x="746" y="302"/>
                </a:lnTo>
                <a:lnTo>
                  <a:pt x="746" y="303"/>
                </a:lnTo>
                <a:lnTo>
                  <a:pt x="746" y="303"/>
                </a:lnTo>
                <a:lnTo>
                  <a:pt x="747" y="304"/>
                </a:lnTo>
                <a:lnTo>
                  <a:pt x="748" y="304"/>
                </a:lnTo>
                <a:lnTo>
                  <a:pt x="748" y="304"/>
                </a:lnTo>
                <a:lnTo>
                  <a:pt x="749" y="304"/>
                </a:lnTo>
                <a:lnTo>
                  <a:pt x="749" y="304"/>
                </a:lnTo>
                <a:lnTo>
                  <a:pt x="749" y="304"/>
                </a:lnTo>
                <a:lnTo>
                  <a:pt x="749" y="304"/>
                </a:lnTo>
                <a:lnTo>
                  <a:pt x="749" y="304"/>
                </a:lnTo>
                <a:lnTo>
                  <a:pt x="749" y="305"/>
                </a:lnTo>
                <a:lnTo>
                  <a:pt x="749" y="305"/>
                </a:lnTo>
                <a:lnTo>
                  <a:pt x="750" y="305"/>
                </a:lnTo>
                <a:lnTo>
                  <a:pt x="750" y="305"/>
                </a:lnTo>
                <a:lnTo>
                  <a:pt x="750" y="305"/>
                </a:lnTo>
                <a:lnTo>
                  <a:pt x="750" y="305"/>
                </a:lnTo>
                <a:lnTo>
                  <a:pt x="750" y="305"/>
                </a:lnTo>
                <a:lnTo>
                  <a:pt x="750" y="305"/>
                </a:lnTo>
                <a:lnTo>
                  <a:pt x="750" y="305"/>
                </a:lnTo>
                <a:lnTo>
                  <a:pt x="750" y="305"/>
                </a:lnTo>
                <a:lnTo>
                  <a:pt x="750" y="305"/>
                </a:lnTo>
                <a:lnTo>
                  <a:pt x="750" y="305"/>
                </a:lnTo>
                <a:lnTo>
                  <a:pt x="750" y="305"/>
                </a:lnTo>
                <a:lnTo>
                  <a:pt x="750" y="305"/>
                </a:lnTo>
                <a:lnTo>
                  <a:pt x="750" y="305"/>
                </a:lnTo>
                <a:lnTo>
                  <a:pt x="750" y="305"/>
                </a:lnTo>
                <a:lnTo>
                  <a:pt x="750" y="305"/>
                </a:lnTo>
                <a:lnTo>
                  <a:pt x="750" y="305"/>
                </a:lnTo>
                <a:lnTo>
                  <a:pt x="750" y="305"/>
                </a:lnTo>
                <a:lnTo>
                  <a:pt x="750" y="306"/>
                </a:lnTo>
                <a:lnTo>
                  <a:pt x="750"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7"/>
                </a:lnTo>
                <a:lnTo>
                  <a:pt x="751" y="307"/>
                </a:lnTo>
                <a:lnTo>
                  <a:pt x="751" y="307"/>
                </a:lnTo>
                <a:lnTo>
                  <a:pt x="752" y="307"/>
                </a:lnTo>
                <a:lnTo>
                  <a:pt x="752" y="307"/>
                </a:lnTo>
                <a:lnTo>
                  <a:pt x="752" y="307"/>
                </a:lnTo>
                <a:lnTo>
                  <a:pt x="752" y="307"/>
                </a:lnTo>
                <a:lnTo>
                  <a:pt x="752" y="307"/>
                </a:lnTo>
                <a:lnTo>
                  <a:pt x="752" y="307"/>
                </a:lnTo>
                <a:lnTo>
                  <a:pt x="752" y="307"/>
                </a:lnTo>
                <a:lnTo>
                  <a:pt x="752" y="307"/>
                </a:lnTo>
                <a:lnTo>
                  <a:pt x="752" y="307"/>
                </a:lnTo>
                <a:lnTo>
                  <a:pt x="752" y="307"/>
                </a:lnTo>
                <a:lnTo>
                  <a:pt x="753" y="307"/>
                </a:lnTo>
                <a:lnTo>
                  <a:pt x="753" y="307"/>
                </a:lnTo>
                <a:lnTo>
                  <a:pt x="753" y="307"/>
                </a:lnTo>
                <a:lnTo>
                  <a:pt x="753" y="307"/>
                </a:lnTo>
                <a:lnTo>
                  <a:pt x="753" y="307"/>
                </a:lnTo>
                <a:lnTo>
                  <a:pt x="753" y="307"/>
                </a:lnTo>
                <a:lnTo>
                  <a:pt x="753" y="307"/>
                </a:lnTo>
                <a:lnTo>
                  <a:pt x="753" y="307"/>
                </a:lnTo>
                <a:lnTo>
                  <a:pt x="753" y="307"/>
                </a:lnTo>
                <a:lnTo>
                  <a:pt x="753" y="307"/>
                </a:lnTo>
                <a:lnTo>
                  <a:pt x="753" y="307"/>
                </a:lnTo>
                <a:lnTo>
                  <a:pt x="753" y="307"/>
                </a:lnTo>
                <a:lnTo>
                  <a:pt x="753" y="307"/>
                </a:lnTo>
                <a:lnTo>
                  <a:pt x="753" y="307"/>
                </a:lnTo>
                <a:lnTo>
                  <a:pt x="753" y="307"/>
                </a:lnTo>
                <a:lnTo>
                  <a:pt x="753" y="307"/>
                </a:lnTo>
                <a:lnTo>
                  <a:pt x="753" y="306"/>
                </a:lnTo>
                <a:lnTo>
                  <a:pt x="754" y="306"/>
                </a:lnTo>
                <a:lnTo>
                  <a:pt x="754" y="306"/>
                </a:lnTo>
                <a:lnTo>
                  <a:pt x="754" y="306"/>
                </a:lnTo>
                <a:lnTo>
                  <a:pt x="754" y="306"/>
                </a:lnTo>
                <a:lnTo>
                  <a:pt x="754" y="306"/>
                </a:lnTo>
                <a:lnTo>
                  <a:pt x="754" y="306"/>
                </a:lnTo>
                <a:lnTo>
                  <a:pt x="754" y="306"/>
                </a:lnTo>
                <a:lnTo>
                  <a:pt x="754" y="306"/>
                </a:lnTo>
                <a:lnTo>
                  <a:pt x="754" y="306"/>
                </a:lnTo>
                <a:lnTo>
                  <a:pt x="754" y="306"/>
                </a:lnTo>
                <a:lnTo>
                  <a:pt x="754" y="306"/>
                </a:lnTo>
                <a:lnTo>
                  <a:pt x="754" y="306"/>
                </a:lnTo>
                <a:lnTo>
                  <a:pt x="754" y="306"/>
                </a:lnTo>
                <a:lnTo>
                  <a:pt x="754" y="306"/>
                </a:lnTo>
                <a:lnTo>
                  <a:pt x="754" y="306"/>
                </a:lnTo>
                <a:lnTo>
                  <a:pt x="755" y="306"/>
                </a:lnTo>
                <a:lnTo>
                  <a:pt x="755" y="306"/>
                </a:lnTo>
                <a:lnTo>
                  <a:pt x="756" y="306"/>
                </a:lnTo>
                <a:lnTo>
                  <a:pt x="757" y="306"/>
                </a:lnTo>
                <a:lnTo>
                  <a:pt x="757" y="306"/>
                </a:lnTo>
                <a:lnTo>
                  <a:pt x="758" y="306"/>
                </a:lnTo>
                <a:lnTo>
                  <a:pt x="758" y="307"/>
                </a:lnTo>
                <a:lnTo>
                  <a:pt x="758" y="307"/>
                </a:lnTo>
                <a:lnTo>
                  <a:pt x="759" y="307"/>
                </a:lnTo>
                <a:lnTo>
                  <a:pt x="760" y="307"/>
                </a:lnTo>
                <a:lnTo>
                  <a:pt x="760" y="307"/>
                </a:lnTo>
                <a:lnTo>
                  <a:pt x="761" y="307"/>
                </a:lnTo>
                <a:lnTo>
                  <a:pt x="761" y="305"/>
                </a:lnTo>
                <a:lnTo>
                  <a:pt x="761" y="305"/>
                </a:lnTo>
                <a:lnTo>
                  <a:pt x="762" y="304"/>
                </a:lnTo>
                <a:lnTo>
                  <a:pt x="763" y="304"/>
                </a:lnTo>
                <a:lnTo>
                  <a:pt x="763" y="304"/>
                </a:lnTo>
                <a:lnTo>
                  <a:pt x="763" y="302"/>
                </a:lnTo>
                <a:lnTo>
                  <a:pt x="764" y="302"/>
                </a:lnTo>
                <a:lnTo>
                  <a:pt x="765" y="302"/>
                </a:lnTo>
                <a:lnTo>
                  <a:pt x="765" y="302"/>
                </a:lnTo>
                <a:lnTo>
                  <a:pt x="766" y="303"/>
                </a:lnTo>
                <a:lnTo>
                  <a:pt x="766" y="303"/>
                </a:lnTo>
                <a:lnTo>
                  <a:pt x="766" y="303"/>
                </a:lnTo>
                <a:lnTo>
                  <a:pt x="766"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2"/>
                </a:lnTo>
                <a:lnTo>
                  <a:pt x="767" y="302"/>
                </a:lnTo>
                <a:lnTo>
                  <a:pt x="767" y="302"/>
                </a:lnTo>
                <a:lnTo>
                  <a:pt x="767" y="302"/>
                </a:lnTo>
                <a:lnTo>
                  <a:pt x="767" y="302"/>
                </a:lnTo>
                <a:lnTo>
                  <a:pt x="767" y="302"/>
                </a:lnTo>
                <a:lnTo>
                  <a:pt x="767" y="302"/>
                </a:lnTo>
                <a:lnTo>
                  <a:pt x="767" y="302"/>
                </a:lnTo>
                <a:lnTo>
                  <a:pt x="767" y="302"/>
                </a:lnTo>
                <a:lnTo>
                  <a:pt x="767" y="302"/>
                </a:lnTo>
                <a:lnTo>
                  <a:pt x="767" y="302"/>
                </a:lnTo>
                <a:lnTo>
                  <a:pt x="767" y="302"/>
                </a:lnTo>
                <a:lnTo>
                  <a:pt x="767" y="302"/>
                </a:lnTo>
                <a:lnTo>
                  <a:pt x="768" y="302"/>
                </a:lnTo>
                <a:lnTo>
                  <a:pt x="768" y="302"/>
                </a:lnTo>
                <a:lnTo>
                  <a:pt x="768" y="302"/>
                </a:lnTo>
                <a:lnTo>
                  <a:pt x="768" y="302"/>
                </a:lnTo>
                <a:lnTo>
                  <a:pt x="768" y="302"/>
                </a:lnTo>
                <a:lnTo>
                  <a:pt x="768" y="302"/>
                </a:lnTo>
                <a:lnTo>
                  <a:pt x="768" y="302"/>
                </a:lnTo>
                <a:lnTo>
                  <a:pt x="768" y="302"/>
                </a:lnTo>
                <a:lnTo>
                  <a:pt x="768" y="302"/>
                </a:lnTo>
                <a:lnTo>
                  <a:pt x="768" y="302"/>
                </a:lnTo>
                <a:lnTo>
                  <a:pt x="768" y="302"/>
                </a:lnTo>
                <a:lnTo>
                  <a:pt x="768" y="302"/>
                </a:lnTo>
                <a:lnTo>
                  <a:pt x="768" y="302"/>
                </a:lnTo>
                <a:lnTo>
                  <a:pt x="768" y="301"/>
                </a:lnTo>
                <a:lnTo>
                  <a:pt x="769" y="301"/>
                </a:lnTo>
                <a:lnTo>
                  <a:pt x="770" y="300"/>
                </a:lnTo>
                <a:lnTo>
                  <a:pt x="770" y="300"/>
                </a:lnTo>
                <a:lnTo>
                  <a:pt x="771" y="300"/>
                </a:lnTo>
                <a:lnTo>
                  <a:pt x="771" y="300"/>
                </a:lnTo>
                <a:lnTo>
                  <a:pt x="771" y="300"/>
                </a:lnTo>
                <a:lnTo>
                  <a:pt x="771" y="300"/>
                </a:lnTo>
                <a:lnTo>
                  <a:pt x="771" y="300"/>
                </a:lnTo>
                <a:lnTo>
                  <a:pt x="771" y="300"/>
                </a:lnTo>
                <a:lnTo>
                  <a:pt x="771" y="300"/>
                </a:lnTo>
                <a:lnTo>
                  <a:pt x="771" y="300"/>
                </a:lnTo>
                <a:lnTo>
                  <a:pt x="771" y="300"/>
                </a:lnTo>
                <a:lnTo>
                  <a:pt x="771" y="300"/>
                </a:lnTo>
                <a:lnTo>
                  <a:pt x="771" y="300"/>
                </a:lnTo>
                <a:lnTo>
                  <a:pt x="771" y="300"/>
                </a:lnTo>
                <a:lnTo>
                  <a:pt x="771" y="300"/>
                </a:lnTo>
                <a:lnTo>
                  <a:pt x="771" y="300"/>
                </a:lnTo>
                <a:lnTo>
                  <a:pt x="771" y="300"/>
                </a:lnTo>
                <a:lnTo>
                  <a:pt x="771" y="300"/>
                </a:lnTo>
                <a:lnTo>
                  <a:pt x="771"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4" y="300"/>
                </a:lnTo>
                <a:lnTo>
                  <a:pt x="774" y="300"/>
                </a:lnTo>
                <a:lnTo>
                  <a:pt x="775" y="300"/>
                </a:lnTo>
                <a:lnTo>
                  <a:pt x="776" y="300"/>
                </a:lnTo>
                <a:lnTo>
                  <a:pt x="777" y="300"/>
                </a:lnTo>
                <a:lnTo>
                  <a:pt x="777" y="300"/>
                </a:lnTo>
                <a:lnTo>
                  <a:pt x="778" y="300"/>
                </a:lnTo>
                <a:lnTo>
                  <a:pt x="778" y="300"/>
                </a:lnTo>
                <a:lnTo>
                  <a:pt x="778" y="300"/>
                </a:lnTo>
                <a:lnTo>
                  <a:pt x="779" y="300"/>
                </a:lnTo>
                <a:lnTo>
                  <a:pt x="780" y="300"/>
                </a:lnTo>
                <a:lnTo>
                  <a:pt x="780" y="300"/>
                </a:lnTo>
                <a:lnTo>
                  <a:pt x="781" y="300"/>
                </a:lnTo>
                <a:lnTo>
                  <a:pt x="782" y="301"/>
                </a:lnTo>
                <a:lnTo>
                  <a:pt x="782" y="301"/>
                </a:lnTo>
                <a:lnTo>
                  <a:pt x="784" y="300"/>
                </a:lnTo>
                <a:lnTo>
                  <a:pt x="784" y="300"/>
                </a:lnTo>
                <a:lnTo>
                  <a:pt x="785" y="300"/>
                </a:lnTo>
                <a:lnTo>
                  <a:pt x="785" y="300"/>
                </a:lnTo>
                <a:lnTo>
                  <a:pt x="785" y="299"/>
                </a:lnTo>
                <a:lnTo>
                  <a:pt x="785" y="299"/>
                </a:lnTo>
                <a:lnTo>
                  <a:pt x="786" y="298"/>
                </a:lnTo>
                <a:lnTo>
                  <a:pt x="787" y="298"/>
                </a:lnTo>
                <a:lnTo>
                  <a:pt x="787" y="298"/>
                </a:lnTo>
                <a:lnTo>
                  <a:pt x="788" y="297"/>
                </a:lnTo>
                <a:lnTo>
                  <a:pt x="789" y="297"/>
                </a:lnTo>
                <a:lnTo>
                  <a:pt x="790" y="296"/>
                </a:lnTo>
                <a:lnTo>
                  <a:pt x="790" y="295"/>
                </a:lnTo>
                <a:lnTo>
                  <a:pt x="790" y="295"/>
                </a:lnTo>
                <a:lnTo>
                  <a:pt x="790" y="295"/>
                </a:lnTo>
                <a:lnTo>
                  <a:pt x="791" y="295"/>
                </a:lnTo>
                <a:lnTo>
                  <a:pt x="791" y="295"/>
                </a:lnTo>
                <a:lnTo>
                  <a:pt x="791" y="295"/>
                </a:lnTo>
                <a:lnTo>
                  <a:pt x="791" y="295"/>
                </a:lnTo>
                <a:lnTo>
                  <a:pt x="791" y="295"/>
                </a:lnTo>
                <a:lnTo>
                  <a:pt x="791" y="295"/>
                </a:lnTo>
                <a:lnTo>
                  <a:pt x="791" y="295"/>
                </a:lnTo>
                <a:lnTo>
                  <a:pt x="791" y="295"/>
                </a:lnTo>
                <a:lnTo>
                  <a:pt x="791" y="295"/>
                </a:lnTo>
                <a:lnTo>
                  <a:pt x="791" y="295"/>
                </a:lnTo>
                <a:lnTo>
                  <a:pt x="791" y="295"/>
                </a:lnTo>
                <a:lnTo>
                  <a:pt x="791" y="295"/>
                </a:lnTo>
                <a:lnTo>
                  <a:pt x="791" y="295"/>
                </a:lnTo>
                <a:lnTo>
                  <a:pt x="792" y="295"/>
                </a:lnTo>
                <a:lnTo>
                  <a:pt x="792" y="295"/>
                </a:lnTo>
                <a:lnTo>
                  <a:pt x="792" y="294"/>
                </a:lnTo>
                <a:lnTo>
                  <a:pt x="793" y="294"/>
                </a:lnTo>
                <a:lnTo>
                  <a:pt x="793" y="294"/>
                </a:lnTo>
                <a:lnTo>
                  <a:pt x="793" y="293"/>
                </a:lnTo>
                <a:lnTo>
                  <a:pt x="794" y="293"/>
                </a:lnTo>
                <a:lnTo>
                  <a:pt x="794" y="293"/>
                </a:lnTo>
                <a:lnTo>
                  <a:pt x="794" y="293"/>
                </a:lnTo>
                <a:lnTo>
                  <a:pt x="794" y="293"/>
                </a:lnTo>
                <a:lnTo>
                  <a:pt x="794" y="293"/>
                </a:lnTo>
                <a:lnTo>
                  <a:pt x="794" y="293"/>
                </a:lnTo>
                <a:lnTo>
                  <a:pt x="794" y="293"/>
                </a:lnTo>
                <a:lnTo>
                  <a:pt x="794" y="293"/>
                </a:lnTo>
                <a:lnTo>
                  <a:pt x="794" y="293"/>
                </a:lnTo>
                <a:lnTo>
                  <a:pt x="794" y="293"/>
                </a:lnTo>
                <a:lnTo>
                  <a:pt x="794" y="293"/>
                </a:lnTo>
                <a:lnTo>
                  <a:pt x="794" y="293"/>
                </a:lnTo>
                <a:lnTo>
                  <a:pt x="794" y="293"/>
                </a:lnTo>
                <a:lnTo>
                  <a:pt x="795" y="293"/>
                </a:lnTo>
                <a:lnTo>
                  <a:pt x="795" y="293"/>
                </a:lnTo>
                <a:lnTo>
                  <a:pt x="795" y="293"/>
                </a:lnTo>
                <a:lnTo>
                  <a:pt x="795" y="293"/>
                </a:lnTo>
                <a:lnTo>
                  <a:pt x="795" y="293"/>
                </a:lnTo>
                <a:lnTo>
                  <a:pt x="795" y="293"/>
                </a:lnTo>
                <a:lnTo>
                  <a:pt x="795" y="293"/>
                </a:lnTo>
                <a:lnTo>
                  <a:pt x="795" y="293"/>
                </a:lnTo>
                <a:lnTo>
                  <a:pt x="795" y="293"/>
                </a:lnTo>
                <a:lnTo>
                  <a:pt x="795" y="293"/>
                </a:lnTo>
                <a:lnTo>
                  <a:pt x="795" y="292"/>
                </a:lnTo>
                <a:lnTo>
                  <a:pt x="795" y="292"/>
                </a:lnTo>
                <a:lnTo>
                  <a:pt x="795" y="292"/>
                </a:lnTo>
                <a:lnTo>
                  <a:pt x="795" y="292"/>
                </a:lnTo>
                <a:lnTo>
                  <a:pt x="795" y="292"/>
                </a:lnTo>
                <a:lnTo>
                  <a:pt x="796" y="292"/>
                </a:lnTo>
                <a:lnTo>
                  <a:pt x="796" y="292"/>
                </a:lnTo>
                <a:lnTo>
                  <a:pt x="796" y="292"/>
                </a:lnTo>
                <a:lnTo>
                  <a:pt x="796" y="292"/>
                </a:lnTo>
                <a:lnTo>
                  <a:pt x="796" y="291"/>
                </a:lnTo>
                <a:lnTo>
                  <a:pt x="796" y="291"/>
                </a:lnTo>
                <a:lnTo>
                  <a:pt x="796" y="291"/>
                </a:lnTo>
                <a:lnTo>
                  <a:pt x="796" y="291"/>
                </a:lnTo>
                <a:lnTo>
                  <a:pt x="796" y="291"/>
                </a:lnTo>
                <a:lnTo>
                  <a:pt x="796"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0"/>
                </a:lnTo>
                <a:lnTo>
                  <a:pt x="797" y="290"/>
                </a:lnTo>
                <a:lnTo>
                  <a:pt x="798" y="290"/>
                </a:lnTo>
                <a:lnTo>
                  <a:pt x="798" y="289"/>
                </a:lnTo>
                <a:lnTo>
                  <a:pt x="798" y="288"/>
                </a:lnTo>
                <a:lnTo>
                  <a:pt x="798" y="288"/>
                </a:lnTo>
                <a:lnTo>
                  <a:pt x="798" y="287"/>
                </a:lnTo>
                <a:lnTo>
                  <a:pt x="798" y="287"/>
                </a:lnTo>
                <a:lnTo>
                  <a:pt x="798" y="285"/>
                </a:lnTo>
                <a:lnTo>
                  <a:pt x="798" y="285"/>
                </a:lnTo>
                <a:lnTo>
                  <a:pt x="798" y="285"/>
                </a:lnTo>
                <a:lnTo>
                  <a:pt x="798" y="285"/>
                </a:lnTo>
                <a:lnTo>
                  <a:pt x="798" y="285"/>
                </a:lnTo>
                <a:lnTo>
                  <a:pt x="798" y="284"/>
                </a:lnTo>
                <a:lnTo>
                  <a:pt x="799" y="284"/>
                </a:lnTo>
                <a:lnTo>
                  <a:pt x="800" y="284"/>
                </a:lnTo>
                <a:lnTo>
                  <a:pt x="800" y="283"/>
                </a:lnTo>
                <a:lnTo>
                  <a:pt x="801" y="283"/>
                </a:lnTo>
                <a:lnTo>
                  <a:pt x="801" y="283"/>
                </a:lnTo>
                <a:lnTo>
                  <a:pt x="801" y="283"/>
                </a:lnTo>
                <a:lnTo>
                  <a:pt x="801" y="283"/>
                </a:lnTo>
                <a:lnTo>
                  <a:pt x="801" y="283"/>
                </a:lnTo>
                <a:lnTo>
                  <a:pt x="801" y="283"/>
                </a:lnTo>
                <a:lnTo>
                  <a:pt x="801" y="283"/>
                </a:lnTo>
                <a:lnTo>
                  <a:pt x="801" y="283"/>
                </a:lnTo>
                <a:lnTo>
                  <a:pt x="801" y="283"/>
                </a:lnTo>
                <a:lnTo>
                  <a:pt x="801" y="283"/>
                </a:lnTo>
                <a:lnTo>
                  <a:pt x="801" y="283"/>
                </a:lnTo>
                <a:lnTo>
                  <a:pt x="802" y="283"/>
                </a:lnTo>
                <a:lnTo>
                  <a:pt x="802" y="283"/>
                </a:lnTo>
                <a:lnTo>
                  <a:pt x="802" y="283"/>
                </a:lnTo>
                <a:lnTo>
                  <a:pt x="802" y="283"/>
                </a:lnTo>
                <a:lnTo>
                  <a:pt x="802" y="283"/>
                </a:lnTo>
                <a:lnTo>
                  <a:pt x="802" y="283"/>
                </a:lnTo>
                <a:lnTo>
                  <a:pt x="802" y="283"/>
                </a:lnTo>
                <a:lnTo>
                  <a:pt x="802" y="283"/>
                </a:lnTo>
                <a:lnTo>
                  <a:pt x="802" y="283"/>
                </a:lnTo>
                <a:lnTo>
                  <a:pt x="802" y="283"/>
                </a:lnTo>
                <a:lnTo>
                  <a:pt x="802" y="283"/>
                </a:lnTo>
                <a:lnTo>
                  <a:pt x="802" y="283"/>
                </a:lnTo>
                <a:lnTo>
                  <a:pt x="802" y="283"/>
                </a:lnTo>
                <a:lnTo>
                  <a:pt x="802" y="283"/>
                </a:lnTo>
                <a:lnTo>
                  <a:pt x="802" y="283"/>
                </a:lnTo>
                <a:lnTo>
                  <a:pt x="802" y="283"/>
                </a:lnTo>
                <a:lnTo>
                  <a:pt x="802" y="283"/>
                </a:lnTo>
                <a:lnTo>
                  <a:pt x="802" y="283"/>
                </a:lnTo>
                <a:lnTo>
                  <a:pt x="802" y="282"/>
                </a:lnTo>
                <a:lnTo>
                  <a:pt x="802" y="282"/>
                </a:lnTo>
                <a:lnTo>
                  <a:pt x="802" y="282"/>
                </a:lnTo>
                <a:lnTo>
                  <a:pt x="803" y="282"/>
                </a:lnTo>
                <a:lnTo>
                  <a:pt x="803" y="282"/>
                </a:lnTo>
                <a:lnTo>
                  <a:pt x="803" y="282"/>
                </a:lnTo>
                <a:lnTo>
                  <a:pt x="803" y="282"/>
                </a:lnTo>
                <a:lnTo>
                  <a:pt x="803" y="282"/>
                </a:lnTo>
                <a:lnTo>
                  <a:pt x="803" y="282"/>
                </a:lnTo>
                <a:lnTo>
                  <a:pt x="803" y="282"/>
                </a:lnTo>
                <a:lnTo>
                  <a:pt x="803" y="282"/>
                </a:lnTo>
                <a:lnTo>
                  <a:pt x="803" y="281"/>
                </a:lnTo>
                <a:lnTo>
                  <a:pt x="803" y="281"/>
                </a:lnTo>
                <a:lnTo>
                  <a:pt x="803" y="281"/>
                </a:lnTo>
                <a:lnTo>
                  <a:pt x="803" y="281"/>
                </a:lnTo>
                <a:lnTo>
                  <a:pt x="803" y="281"/>
                </a:lnTo>
                <a:lnTo>
                  <a:pt x="803" y="281"/>
                </a:lnTo>
                <a:lnTo>
                  <a:pt x="803" y="281"/>
                </a:lnTo>
                <a:lnTo>
                  <a:pt x="804" y="281"/>
                </a:lnTo>
                <a:lnTo>
                  <a:pt x="804" y="281"/>
                </a:lnTo>
                <a:lnTo>
                  <a:pt x="804" y="281"/>
                </a:lnTo>
                <a:lnTo>
                  <a:pt x="804" y="281"/>
                </a:lnTo>
                <a:lnTo>
                  <a:pt x="804" y="281"/>
                </a:lnTo>
                <a:lnTo>
                  <a:pt x="804" y="280"/>
                </a:lnTo>
                <a:lnTo>
                  <a:pt x="804" y="280"/>
                </a:lnTo>
                <a:lnTo>
                  <a:pt x="804" y="280"/>
                </a:lnTo>
                <a:lnTo>
                  <a:pt x="804" y="280"/>
                </a:lnTo>
                <a:lnTo>
                  <a:pt x="804" y="280"/>
                </a:lnTo>
                <a:lnTo>
                  <a:pt x="804" y="280"/>
                </a:lnTo>
                <a:lnTo>
                  <a:pt x="804" y="280"/>
                </a:lnTo>
                <a:lnTo>
                  <a:pt x="804" y="280"/>
                </a:lnTo>
                <a:lnTo>
                  <a:pt x="805" y="279"/>
                </a:lnTo>
                <a:lnTo>
                  <a:pt x="805" y="278"/>
                </a:lnTo>
                <a:lnTo>
                  <a:pt x="805" y="278"/>
                </a:lnTo>
                <a:lnTo>
                  <a:pt x="805" y="278"/>
                </a:lnTo>
                <a:lnTo>
                  <a:pt x="805" y="278"/>
                </a:lnTo>
                <a:lnTo>
                  <a:pt x="805" y="278"/>
                </a:lnTo>
                <a:lnTo>
                  <a:pt x="805" y="278"/>
                </a:lnTo>
                <a:lnTo>
                  <a:pt x="805" y="278"/>
                </a:lnTo>
                <a:lnTo>
                  <a:pt x="805" y="277"/>
                </a:lnTo>
                <a:lnTo>
                  <a:pt x="805" y="277"/>
                </a:lnTo>
                <a:lnTo>
                  <a:pt x="805" y="277"/>
                </a:lnTo>
                <a:lnTo>
                  <a:pt x="805" y="277"/>
                </a:lnTo>
                <a:lnTo>
                  <a:pt x="805" y="277"/>
                </a:lnTo>
                <a:lnTo>
                  <a:pt x="805" y="277"/>
                </a:lnTo>
                <a:lnTo>
                  <a:pt x="805" y="277"/>
                </a:lnTo>
                <a:lnTo>
                  <a:pt x="805" y="277"/>
                </a:lnTo>
                <a:lnTo>
                  <a:pt x="805" y="277"/>
                </a:lnTo>
                <a:lnTo>
                  <a:pt x="806" y="277"/>
                </a:lnTo>
                <a:lnTo>
                  <a:pt x="806" y="277"/>
                </a:lnTo>
                <a:lnTo>
                  <a:pt x="806" y="277"/>
                </a:lnTo>
                <a:lnTo>
                  <a:pt x="806" y="277"/>
                </a:lnTo>
                <a:lnTo>
                  <a:pt x="806" y="276"/>
                </a:lnTo>
                <a:lnTo>
                  <a:pt x="806" y="276"/>
                </a:lnTo>
                <a:lnTo>
                  <a:pt x="806" y="276"/>
                </a:lnTo>
                <a:lnTo>
                  <a:pt x="806" y="276"/>
                </a:lnTo>
                <a:lnTo>
                  <a:pt x="806" y="276"/>
                </a:lnTo>
                <a:lnTo>
                  <a:pt x="806" y="275"/>
                </a:lnTo>
                <a:lnTo>
                  <a:pt x="807" y="274"/>
                </a:lnTo>
                <a:lnTo>
                  <a:pt x="807" y="274"/>
                </a:lnTo>
                <a:lnTo>
                  <a:pt x="808" y="273"/>
                </a:lnTo>
                <a:lnTo>
                  <a:pt x="808" y="271"/>
                </a:lnTo>
                <a:lnTo>
                  <a:pt x="808" y="271"/>
                </a:lnTo>
                <a:lnTo>
                  <a:pt x="808" y="271"/>
                </a:lnTo>
                <a:lnTo>
                  <a:pt x="808" y="270"/>
                </a:lnTo>
                <a:lnTo>
                  <a:pt x="808" y="270"/>
                </a:lnTo>
                <a:lnTo>
                  <a:pt x="809" y="269"/>
                </a:lnTo>
                <a:lnTo>
                  <a:pt x="809" y="268"/>
                </a:lnTo>
                <a:lnTo>
                  <a:pt x="809" y="267"/>
                </a:lnTo>
                <a:lnTo>
                  <a:pt x="809" y="267"/>
                </a:lnTo>
                <a:lnTo>
                  <a:pt x="809" y="267"/>
                </a:lnTo>
                <a:lnTo>
                  <a:pt x="809" y="267"/>
                </a:lnTo>
                <a:lnTo>
                  <a:pt x="810" y="266"/>
                </a:lnTo>
                <a:lnTo>
                  <a:pt x="810" y="266"/>
                </a:lnTo>
                <a:lnTo>
                  <a:pt x="810" y="266"/>
                </a:lnTo>
                <a:lnTo>
                  <a:pt x="810" y="266"/>
                </a:lnTo>
                <a:lnTo>
                  <a:pt x="811" y="266"/>
                </a:lnTo>
                <a:lnTo>
                  <a:pt x="812" y="265"/>
                </a:lnTo>
                <a:lnTo>
                  <a:pt x="812" y="264"/>
                </a:lnTo>
                <a:lnTo>
                  <a:pt x="814" y="264"/>
                </a:lnTo>
                <a:lnTo>
                  <a:pt x="814" y="264"/>
                </a:lnTo>
                <a:lnTo>
                  <a:pt x="814" y="264"/>
                </a:lnTo>
                <a:lnTo>
                  <a:pt x="815" y="264"/>
                </a:lnTo>
                <a:lnTo>
                  <a:pt x="815" y="264"/>
                </a:lnTo>
                <a:lnTo>
                  <a:pt x="816" y="264"/>
                </a:lnTo>
                <a:lnTo>
                  <a:pt x="817" y="264"/>
                </a:lnTo>
                <a:lnTo>
                  <a:pt x="818" y="263"/>
                </a:lnTo>
                <a:lnTo>
                  <a:pt x="819" y="263"/>
                </a:lnTo>
                <a:lnTo>
                  <a:pt x="820" y="262"/>
                </a:lnTo>
                <a:lnTo>
                  <a:pt x="821" y="261"/>
                </a:lnTo>
                <a:lnTo>
                  <a:pt x="821" y="261"/>
                </a:lnTo>
                <a:lnTo>
                  <a:pt x="822" y="260"/>
                </a:lnTo>
                <a:lnTo>
                  <a:pt x="822" y="259"/>
                </a:lnTo>
                <a:lnTo>
                  <a:pt x="823" y="258"/>
                </a:lnTo>
                <a:lnTo>
                  <a:pt x="824" y="257"/>
                </a:lnTo>
                <a:lnTo>
                  <a:pt x="825" y="256"/>
                </a:lnTo>
                <a:lnTo>
                  <a:pt x="826" y="256"/>
                </a:lnTo>
                <a:lnTo>
                  <a:pt x="826" y="255"/>
                </a:lnTo>
                <a:lnTo>
                  <a:pt x="826" y="255"/>
                </a:lnTo>
                <a:lnTo>
                  <a:pt x="827" y="255"/>
                </a:lnTo>
                <a:lnTo>
                  <a:pt x="828" y="254"/>
                </a:lnTo>
                <a:lnTo>
                  <a:pt x="829" y="253"/>
                </a:lnTo>
                <a:lnTo>
                  <a:pt x="830" y="253"/>
                </a:lnTo>
                <a:lnTo>
                  <a:pt x="830" y="253"/>
                </a:lnTo>
                <a:lnTo>
                  <a:pt x="832" y="253"/>
                </a:lnTo>
                <a:lnTo>
                  <a:pt x="833" y="252"/>
                </a:lnTo>
                <a:lnTo>
                  <a:pt x="833" y="252"/>
                </a:lnTo>
                <a:lnTo>
                  <a:pt x="833" y="252"/>
                </a:lnTo>
                <a:lnTo>
                  <a:pt x="833" y="252"/>
                </a:lnTo>
                <a:lnTo>
                  <a:pt x="833" y="252"/>
                </a:lnTo>
                <a:lnTo>
                  <a:pt x="833" y="252"/>
                </a:lnTo>
                <a:lnTo>
                  <a:pt x="833" y="252"/>
                </a:lnTo>
                <a:lnTo>
                  <a:pt x="833" y="252"/>
                </a:lnTo>
                <a:lnTo>
                  <a:pt x="833" y="252"/>
                </a:lnTo>
                <a:lnTo>
                  <a:pt x="833"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6" y="252"/>
                </a:lnTo>
                <a:lnTo>
                  <a:pt x="836" y="252"/>
                </a:lnTo>
                <a:lnTo>
                  <a:pt x="836" y="252"/>
                </a:lnTo>
                <a:lnTo>
                  <a:pt x="836" y="252"/>
                </a:lnTo>
                <a:lnTo>
                  <a:pt x="836" y="252"/>
                </a:lnTo>
                <a:lnTo>
                  <a:pt x="836" y="252"/>
                </a:lnTo>
                <a:lnTo>
                  <a:pt x="836" y="252"/>
                </a:lnTo>
                <a:lnTo>
                  <a:pt x="836" y="252"/>
                </a:lnTo>
                <a:lnTo>
                  <a:pt x="836" y="252"/>
                </a:lnTo>
                <a:lnTo>
                  <a:pt x="837" y="252"/>
                </a:lnTo>
                <a:lnTo>
                  <a:pt x="837" y="252"/>
                </a:lnTo>
                <a:lnTo>
                  <a:pt x="837" y="252"/>
                </a:lnTo>
                <a:lnTo>
                  <a:pt x="837" y="252"/>
                </a:lnTo>
                <a:lnTo>
                  <a:pt x="837" y="251"/>
                </a:lnTo>
                <a:lnTo>
                  <a:pt x="837" y="251"/>
                </a:lnTo>
                <a:lnTo>
                  <a:pt x="838" y="251"/>
                </a:lnTo>
                <a:lnTo>
                  <a:pt x="838" y="251"/>
                </a:lnTo>
                <a:lnTo>
                  <a:pt x="838" y="251"/>
                </a:lnTo>
                <a:lnTo>
                  <a:pt x="838" y="251"/>
                </a:lnTo>
                <a:lnTo>
                  <a:pt x="838" y="251"/>
                </a:lnTo>
                <a:lnTo>
                  <a:pt x="839" y="251"/>
                </a:lnTo>
                <a:lnTo>
                  <a:pt x="839" y="251"/>
                </a:lnTo>
                <a:lnTo>
                  <a:pt x="839" y="250"/>
                </a:lnTo>
                <a:lnTo>
                  <a:pt x="839" y="250"/>
                </a:lnTo>
                <a:lnTo>
                  <a:pt x="839" y="250"/>
                </a:lnTo>
                <a:lnTo>
                  <a:pt x="839" y="250"/>
                </a:lnTo>
                <a:lnTo>
                  <a:pt x="839" y="250"/>
                </a:lnTo>
                <a:lnTo>
                  <a:pt x="839" y="250"/>
                </a:lnTo>
                <a:lnTo>
                  <a:pt x="839" y="250"/>
                </a:lnTo>
                <a:lnTo>
                  <a:pt x="839" y="250"/>
                </a:lnTo>
                <a:lnTo>
                  <a:pt x="840" y="250"/>
                </a:lnTo>
                <a:lnTo>
                  <a:pt x="840" y="250"/>
                </a:lnTo>
                <a:lnTo>
                  <a:pt x="840" y="250"/>
                </a:lnTo>
                <a:lnTo>
                  <a:pt x="840" y="250"/>
                </a:lnTo>
                <a:lnTo>
                  <a:pt x="840" y="250"/>
                </a:lnTo>
                <a:lnTo>
                  <a:pt x="840" y="250"/>
                </a:lnTo>
                <a:lnTo>
                  <a:pt x="840" y="250"/>
                </a:lnTo>
                <a:lnTo>
                  <a:pt x="840" y="250"/>
                </a:lnTo>
                <a:lnTo>
                  <a:pt x="840" y="250"/>
                </a:lnTo>
                <a:lnTo>
                  <a:pt x="840" y="250"/>
                </a:lnTo>
                <a:lnTo>
                  <a:pt x="840" y="250"/>
                </a:lnTo>
                <a:lnTo>
                  <a:pt x="840" y="250"/>
                </a:lnTo>
                <a:lnTo>
                  <a:pt x="840" y="250"/>
                </a:lnTo>
                <a:lnTo>
                  <a:pt x="840" y="250"/>
                </a:lnTo>
                <a:lnTo>
                  <a:pt x="840" y="250"/>
                </a:lnTo>
                <a:lnTo>
                  <a:pt x="840" y="250"/>
                </a:lnTo>
                <a:lnTo>
                  <a:pt x="840" y="250"/>
                </a:lnTo>
                <a:lnTo>
                  <a:pt x="841" y="250"/>
                </a:lnTo>
                <a:lnTo>
                  <a:pt x="841" y="250"/>
                </a:lnTo>
                <a:lnTo>
                  <a:pt x="841" y="250"/>
                </a:lnTo>
                <a:lnTo>
                  <a:pt x="842" y="250"/>
                </a:lnTo>
                <a:lnTo>
                  <a:pt x="842" y="250"/>
                </a:lnTo>
                <a:lnTo>
                  <a:pt x="842" y="250"/>
                </a:lnTo>
                <a:lnTo>
                  <a:pt x="842" y="250"/>
                </a:lnTo>
                <a:lnTo>
                  <a:pt x="842" y="250"/>
                </a:lnTo>
                <a:lnTo>
                  <a:pt x="842" y="250"/>
                </a:lnTo>
                <a:lnTo>
                  <a:pt x="842" y="250"/>
                </a:lnTo>
                <a:lnTo>
                  <a:pt x="843" y="250"/>
                </a:lnTo>
                <a:lnTo>
                  <a:pt x="843" y="250"/>
                </a:lnTo>
                <a:lnTo>
                  <a:pt x="843" y="249"/>
                </a:lnTo>
                <a:lnTo>
                  <a:pt x="843" y="249"/>
                </a:lnTo>
                <a:lnTo>
                  <a:pt x="843" y="249"/>
                </a:lnTo>
                <a:lnTo>
                  <a:pt x="843" y="249"/>
                </a:lnTo>
                <a:lnTo>
                  <a:pt x="843" y="249"/>
                </a:lnTo>
                <a:lnTo>
                  <a:pt x="843" y="249"/>
                </a:lnTo>
                <a:lnTo>
                  <a:pt x="844" y="249"/>
                </a:lnTo>
                <a:lnTo>
                  <a:pt x="844" y="249"/>
                </a:lnTo>
                <a:lnTo>
                  <a:pt x="844" y="249"/>
                </a:lnTo>
                <a:lnTo>
                  <a:pt x="844" y="249"/>
                </a:lnTo>
                <a:lnTo>
                  <a:pt x="845" y="249"/>
                </a:lnTo>
                <a:lnTo>
                  <a:pt x="845" y="249"/>
                </a:lnTo>
                <a:lnTo>
                  <a:pt x="845" y="249"/>
                </a:lnTo>
                <a:lnTo>
                  <a:pt x="845" y="249"/>
                </a:lnTo>
                <a:lnTo>
                  <a:pt x="845" y="249"/>
                </a:lnTo>
                <a:lnTo>
                  <a:pt x="845" y="249"/>
                </a:lnTo>
                <a:lnTo>
                  <a:pt x="845" y="249"/>
                </a:lnTo>
                <a:lnTo>
                  <a:pt x="845" y="249"/>
                </a:lnTo>
                <a:lnTo>
                  <a:pt x="845" y="249"/>
                </a:lnTo>
                <a:lnTo>
                  <a:pt x="845" y="249"/>
                </a:lnTo>
                <a:lnTo>
                  <a:pt x="845" y="249"/>
                </a:lnTo>
                <a:lnTo>
                  <a:pt x="845" y="249"/>
                </a:lnTo>
                <a:lnTo>
                  <a:pt x="845" y="249"/>
                </a:lnTo>
                <a:lnTo>
                  <a:pt x="845" y="249"/>
                </a:lnTo>
                <a:lnTo>
                  <a:pt x="845" y="249"/>
                </a:lnTo>
                <a:lnTo>
                  <a:pt x="846" y="249"/>
                </a:lnTo>
                <a:lnTo>
                  <a:pt x="846" y="249"/>
                </a:lnTo>
                <a:lnTo>
                  <a:pt x="846" y="249"/>
                </a:lnTo>
                <a:lnTo>
                  <a:pt x="846" y="249"/>
                </a:lnTo>
                <a:lnTo>
                  <a:pt x="846" y="249"/>
                </a:lnTo>
                <a:lnTo>
                  <a:pt x="846" y="249"/>
                </a:lnTo>
                <a:lnTo>
                  <a:pt x="846" y="249"/>
                </a:lnTo>
                <a:lnTo>
                  <a:pt x="846" y="249"/>
                </a:lnTo>
                <a:lnTo>
                  <a:pt x="846" y="249"/>
                </a:lnTo>
                <a:lnTo>
                  <a:pt x="846" y="249"/>
                </a:lnTo>
                <a:lnTo>
                  <a:pt x="847" y="249"/>
                </a:lnTo>
                <a:lnTo>
                  <a:pt x="847" y="249"/>
                </a:lnTo>
                <a:lnTo>
                  <a:pt x="847" y="249"/>
                </a:lnTo>
                <a:lnTo>
                  <a:pt x="847" y="249"/>
                </a:lnTo>
                <a:lnTo>
                  <a:pt x="847" y="249"/>
                </a:lnTo>
                <a:lnTo>
                  <a:pt x="848" y="249"/>
                </a:lnTo>
                <a:lnTo>
                  <a:pt x="848" y="249"/>
                </a:lnTo>
                <a:lnTo>
                  <a:pt x="848" y="249"/>
                </a:lnTo>
                <a:lnTo>
                  <a:pt x="848" y="249"/>
                </a:lnTo>
                <a:lnTo>
                  <a:pt x="848" y="248"/>
                </a:lnTo>
                <a:lnTo>
                  <a:pt x="848" y="248"/>
                </a:lnTo>
                <a:lnTo>
                  <a:pt x="848" y="248"/>
                </a:lnTo>
                <a:lnTo>
                  <a:pt x="848" y="248"/>
                </a:lnTo>
                <a:lnTo>
                  <a:pt x="849" y="248"/>
                </a:lnTo>
                <a:lnTo>
                  <a:pt x="849" y="248"/>
                </a:lnTo>
                <a:lnTo>
                  <a:pt x="849" y="248"/>
                </a:lnTo>
                <a:lnTo>
                  <a:pt x="849" y="248"/>
                </a:lnTo>
                <a:lnTo>
                  <a:pt x="849" y="248"/>
                </a:lnTo>
                <a:lnTo>
                  <a:pt x="849" y="248"/>
                </a:lnTo>
                <a:lnTo>
                  <a:pt x="849" y="248"/>
                </a:lnTo>
                <a:lnTo>
                  <a:pt x="849" y="248"/>
                </a:lnTo>
                <a:lnTo>
                  <a:pt x="849" y="248"/>
                </a:lnTo>
                <a:lnTo>
                  <a:pt x="849" y="248"/>
                </a:lnTo>
                <a:lnTo>
                  <a:pt x="849" y="248"/>
                </a:lnTo>
                <a:lnTo>
                  <a:pt x="849" y="248"/>
                </a:lnTo>
                <a:lnTo>
                  <a:pt x="849" y="248"/>
                </a:lnTo>
                <a:lnTo>
                  <a:pt x="849" y="248"/>
                </a:lnTo>
                <a:lnTo>
                  <a:pt x="850" y="248"/>
                </a:lnTo>
                <a:lnTo>
                  <a:pt x="850" y="248"/>
                </a:lnTo>
                <a:lnTo>
                  <a:pt x="850" y="248"/>
                </a:lnTo>
                <a:lnTo>
                  <a:pt x="850" y="248"/>
                </a:lnTo>
                <a:lnTo>
                  <a:pt x="850" y="248"/>
                </a:lnTo>
                <a:lnTo>
                  <a:pt x="850" y="248"/>
                </a:lnTo>
                <a:lnTo>
                  <a:pt x="850" y="248"/>
                </a:lnTo>
                <a:lnTo>
                  <a:pt x="850" y="247"/>
                </a:lnTo>
                <a:lnTo>
                  <a:pt x="850" y="247"/>
                </a:lnTo>
                <a:lnTo>
                  <a:pt x="850" y="247"/>
                </a:lnTo>
                <a:lnTo>
                  <a:pt x="851" y="247"/>
                </a:lnTo>
                <a:lnTo>
                  <a:pt x="851" y="247"/>
                </a:lnTo>
                <a:lnTo>
                  <a:pt x="851" y="247"/>
                </a:lnTo>
                <a:lnTo>
                  <a:pt x="852" y="247"/>
                </a:lnTo>
                <a:lnTo>
                  <a:pt x="852" y="247"/>
                </a:lnTo>
                <a:lnTo>
                  <a:pt x="852" y="247"/>
                </a:lnTo>
                <a:lnTo>
                  <a:pt x="852" y="247"/>
                </a:lnTo>
                <a:lnTo>
                  <a:pt x="852" y="247"/>
                </a:lnTo>
                <a:lnTo>
                  <a:pt x="852" y="247"/>
                </a:lnTo>
                <a:lnTo>
                  <a:pt x="852" y="247"/>
                </a:lnTo>
                <a:lnTo>
                  <a:pt x="853" y="247"/>
                </a:lnTo>
                <a:lnTo>
                  <a:pt x="855" y="246"/>
                </a:lnTo>
                <a:lnTo>
                  <a:pt x="855" y="246"/>
                </a:lnTo>
                <a:lnTo>
                  <a:pt x="855" y="246"/>
                </a:lnTo>
                <a:lnTo>
                  <a:pt x="856" y="246"/>
                </a:lnTo>
                <a:lnTo>
                  <a:pt x="859" y="246"/>
                </a:lnTo>
                <a:lnTo>
                  <a:pt x="859" y="246"/>
                </a:lnTo>
                <a:lnTo>
                  <a:pt x="860" y="245"/>
                </a:lnTo>
                <a:lnTo>
                  <a:pt x="863" y="244"/>
                </a:lnTo>
                <a:lnTo>
                  <a:pt x="863" y="244"/>
                </a:lnTo>
                <a:lnTo>
                  <a:pt x="864" y="244"/>
                </a:lnTo>
                <a:lnTo>
                  <a:pt x="864" y="244"/>
                </a:lnTo>
                <a:lnTo>
                  <a:pt x="864" y="244"/>
                </a:lnTo>
                <a:lnTo>
                  <a:pt x="864" y="244"/>
                </a:lnTo>
                <a:lnTo>
                  <a:pt x="864" y="244"/>
                </a:lnTo>
                <a:lnTo>
                  <a:pt x="864" y="244"/>
                </a:lnTo>
                <a:lnTo>
                  <a:pt x="865" y="244"/>
                </a:lnTo>
                <a:lnTo>
                  <a:pt x="865" y="244"/>
                </a:lnTo>
                <a:lnTo>
                  <a:pt x="865" y="244"/>
                </a:lnTo>
                <a:lnTo>
                  <a:pt x="866" y="244"/>
                </a:lnTo>
                <a:lnTo>
                  <a:pt x="866" y="244"/>
                </a:lnTo>
                <a:lnTo>
                  <a:pt x="866" y="244"/>
                </a:lnTo>
                <a:lnTo>
                  <a:pt x="866" y="244"/>
                </a:lnTo>
                <a:lnTo>
                  <a:pt x="866" y="244"/>
                </a:lnTo>
                <a:lnTo>
                  <a:pt x="866" y="244"/>
                </a:lnTo>
                <a:lnTo>
                  <a:pt x="866" y="244"/>
                </a:lnTo>
                <a:lnTo>
                  <a:pt x="866" y="244"/>
                </a:lnTo>
                <a:lnTo>
                  <a:pt x="866" y="243"/>
                </a:lnTo>
                <a:lnTo>
                  <a:pt x="866" y="243"/>
                </a:lnTo>
                <a:lnTo>
                  <a:pt x="866" y="243"/>
                </a:lnTo>
                <a:lnTo>
                  <a:pt x="866" y="243"/>
                </a:lnTo>
                <a:lnTo>
                  <a:pt x="866" y="243"/>
                </a:lnTo>
                <a:lnTo>
                  <a:pt x="867" y="243"/>
                </a:lnTo>
                <a:lnTo>
                  <a:pt x="867" y="243"/>
                </a:lnTo>
                <a:lnTo>
                  <a:pt x="867" y="243"/>
                </a:lnTo>
                <a:lnTo>
                  <a:pt x="871" y="241"/>
                </a:lnTo>
                <a:lnTo>
                  <a:pt x="871" y="241"/>
                </a:lnTo>
                <a:lnTo>
                  <a:pt x="871" y="241"/>
                </a:lnTo>
                <a:lnTo>
                  <a:pt x="871" y="241"/>
                </a:lnTo>
                <a:lnTo>
                  <a:pt x="871" y="241"/>
                </a:lnTo>
                <a:lnTo>
                  <a:pt x="871" y="241"/>
                </a:lnTo>
                <a:lnTo>
                  <a:pt x="872" y="241"/>
                </a:lnTo>
                <a:lnTo>
                  <a:pt x="872" y="241"/>
                </a:lnTo>
                <a:lnTo>
                  <a:pt x="872" y="241"/>
                </a:lnTo>
                <a:lnTo>
                  <a:pt x="872" y="241"/>
                </a:lnTo>
                <a:lnTo>
                  <a:pt x="872" y="241"/>
                </a:lnTo>
                <a:lnTo>
                  <a:pt x="872" y="240"/>
                </a:lnTo>
                <a:lnTo>
                  <a:pt x="872" y="240"/>
                </a:lnTo>
                <a:lnTo>
                  <a:pt x="872" y="240"/>
                </a:lnTo>
                <a:lnTo>
                  <a:pt x="872" y="240"/>
                </a:lnTo>
                <a:lnTo>
                  <a:pt x="872" y="240"/>
                </a:lnTo>
                <a:lnTo>
                  <a:pt x="872" y="240"/>
                </a:lnTo>
                <a:lnTo>
                  <a:pt x="872" y="240"/>
                </a:lnTo>
                <a:lnTo>
                  <a:pt x="872" y="240"/>
                </a:lnTo>
                <a:lnTo>
                  <a:pt x="872" y="240"/>
                </a:lnTo>
                <a:lnTo>
                  <a:pt x="873" y="240"/>
                </a:lnTo>
                <a:lnTo>
                  <a:pt x="873" y="240"/>
                </a:lnTo>
                <a:lnTo>
                  <a:pt x="874" y="239"/>
                </a:lnTo>
                <a:lnTo>
                  <a:pt x="875" y="239"/>
                </a:lnTo>
                <a:lnTo>
                  <a:pt x="876" y="239"/>
                </a:lnTo>
                <a:lnTo>
                  <a:pt x="876" y="239"/>
                </a:lnTo>
                <a:lnTo>
                  <a:pt x="876" y="239"/>
                </a:lnTo>
                <a:lnTo>
                  <a:pt x="876" y="238"/>
                </a:lnTo>
                <a:lnTo>
                  <a:pt x="876" y="238"/>
                </a:lnTo>
                <a:lnTo>
                  <a:pt x="876" y="238"/>
                </a:lnTo>
                <a:lnTo>
                  <a:pt x="876" y="238"/>
                </a:lnTo>
                <a:lnTo>
                  <a:pt x="877" y="238"/>
                </a:lnTo>
                <a:lnTo>
                  <a:pt x="877" y="238"/>
                </a:lnTo>
                <a:lnTo>
                  <a:pt x="877" y="237"/>
                </a:lnTo>
                <a:lnTo>
                  <a:pt x="877" y="237"/>
                </a:lnTo>
                <a:lnTo>
                  <a:pt x="877" y="237"/>
                </a:lnTo>
                <a:lnTo>
                  <a:pt x="877" y="237"/>
                </a:lnTo>
                <a:lnTo>
                  <a:pt x="877" y="237"/>
                </a:lnTo>
                <a:lnTo>
                  <a:pt x="877" y="237"/>
                </a:lnTo>
                <a:lnTo>
                  <a:pt x="878" y="237"/>
                </a:lnTo>
                <a:lnTo>
                  <a:pt x="878" y="237"/>
                </a:lnTo>
                <a:lnTo>
                  <a:pt x="878" y="237"/>
                </a:lnTo>
                <a:lnTo>
                  <a:pt x="878" y="237"/>
                </a:lnTo>
                <a:lnTo>
                  <a:pt x="878" y="237"/>
                </a:lnTo>
                <a:lnTo>
                  <a:pt x="879" y="237"/>
                </a:lnTo>
                <a:lnTo>
                  <a:pt x="879" y="237"/>
                </a:lnTo>
                <a:lnTo>
                  <a:pt x="879" y="237"/>
                </a:lnTo>
                <a:lnTo>
                  <a:pt x="879" y="237"/>
                </a:lnTo>
                <a:lnTo>
                  <a:pt x="879" y="236"/>
                </a:lnTo>
                <a:lnTo>
                  <a:pt x="879" y="236"/>
                </a:lnTo>
                <a:lnTo>
                  <a:pt x="879" y="236"/>
                </a:lnTo>
                <a:lnTo>
                  <a:pt x="879" y="236"/>
                </a:lnTo>
                <a:lnTo>
                  <a:pt x="879" y="236"/>
                </a:lnTo>
                <a:lnTo>
                  <a:pt x="879" y="236"/>
                </a:lnTo>
                <a:lnTo>
                  <a:pt x="879" y="236"/>
                </a:lnTo>
                <a:lnTo>
                  <a:pt x="879" y="236"/>
                </a:lnTo>
                <a:lnTo>
                  <a:pt x="879" y="236"/>
                </a:lnTo>
                <a:lnTo>
                  <a:pt x="879" y="236"/>
                </a:lnTo>
                <a:lnTo>
                  <a:pt x="879" y="236"/>
                </a:lnTo>
                <a:lnTo>
                  <a:pt x="879" y="236"/>
                </a:lnTo>
                <a:lnTo>
                  <a:pt x="879" y="236"/>
                </a:lnTo>
                <a:lnTo>
                  <a:pt x="879" y="236"/>
                </a:lnTo>
                <a:lnTo>
                  <a:pt x="879" y="236"/>
                </a:lnTo>
                <a:lnTo>
                  <a:pt x="879" y="236"/>
                </a:lnTo>
                <a:lnTo>
                  <a:pt x="879" y="236"/>
                </a:lnTo>
                <a:lnTo>
                  <a:pt x="879" y="236"/>
                </a:lnTo>
                <a:lnTo>
                  <a:pt x="879" y="236"/>
                </a:lnTo>
                <a:lnTo>
                  <a:pt x="880" y="236"/>
                </a:lnTo>
                <a:lnTo>
                  <a:pt x="880" y="236"/>
                </a:lnTo>
                <a:lnTo>
                  <a:pt x="880" y="236"/>
                </a:lnTo>
                <a:lnTo>
                  <a:pt x="880" y="236"/>
                </a:lnTo>
                <a:lnTo>
                  <a:pt x="880" y="236"/>
                </a:lnTo>
                <a:lnTo>
                  <a:pt x="880" y="235"/>
                </a:lnTo>
                <a:lnTo>
                  <a:pt x="880" y="235"/>
                </a:lnTo>
                <a:lnTo>
                  <a:pt x="880" y="235"/>
                </a:lnTo>
                <a:lnTo>
                  <a:pt x="880" y="235"/>
                </a:lnTo>
                <a:lnTo>
                  <a:pt x="880" y="235"/>
                </a:lnTo>
                <a:lnTo>
                  <a:pt x="880" y="235"/>
                </a:lnTo>
                <a:lnTo>
                  <a:pt x="880" y="235"/>
                </a:lnTo>
                <a:lnTo>
                  <a:pt x="880" y="235"/>
                </a:lnTo>
                <a:lnTo>
                  <a:pt x="880" y="235"/>
                </a:lnTo>
                <a:lnTo>
                  <a:pt x="880" y="235"/>
                </a:lnTo>
                <a:lnTo>
                  <a:pt x="880" y="235"/>
                </a:lnTo>
                <a:lnTo>
                  <a:pt x="881" y="235"/>
                </a:lnTo>
                <a:lnTo>
                  <a:pt x="881" y="235"/>
                </a:lnTo>
                <a:lnTo>
                  <a:pt x="881" y="235"/>
                </a:lnTo>
                <a:lnTo>
                  <a:pt x="881" y="234"/>
                </a:lnTo>
                <a:lnTo>
                  <a:pt x="881" y="234"/>
                </a:lnTo>
                <a:lnTo>
                  <a:pt x="881" y="234"/>
                </a:lnTo>
                <a:lnTo>
                  <a:pt x="881" y="234"/>
                </a:lnTo>
                <a:lnTo>
                  <a:pt x="881" y="234"/>
                </a:lnTo>
                <a:lnTo>
                  <a:pt x="881" y="233"/>
                </a:lnTo>
                <a:lnTo>
                  <a:pt x="882" y="233"/>
                </a:lnTo>
                <a:lnTo>
                  <a:pt x="882" y="233"/>
                </a:lnTo>
                <a:lnTo>
                  <a:pt x="883" y="233"/>
                </a:lnTo>
                <a:lnTo>
                  <a:pt x="883" y="233"/>
                </a:lnTo>
                <a:lnTo>
                  <a:pt x="883" y="233"/>
                </a:lnTo>
                <a:lnTo>
                  <a:pt x="883" y="233"/>
                </a:lnTo>
                <a:lnTo>
                  <a:pt x="883" y="232"/>
                </a:lnTo>
                <a:lnTo>
                  <a:pt x="884" y="232"/>
                </a:lnTo>
                <a:lnTo>
                  <a:pt x="884" y="232"/>
                </a:lnTo>
                <a:lnTo>
                  <a:pt x="884" y="232"/>
                </a:lnTo>
                <a:lnTo>
                  <a:pt x="884" y="232"/>
                </a:lnTo>
                <a:lnTo>
                  <a:pt x="884" y="232"/>
                </a:lnTo>
                <a:lnTo>
                  <a:pt x="884" y="231"/>
                </a:lnTo>
                <a:lnTo>
                  <a:pt x="884" y="231"/>
                </a:lnTo>
                <a:lnTo>
                  <a:pt x="885" y="231"/>
                </a:lnTo>
                <a:lnTo>
                  <a:pt x="885" y="231"/>
                </a:lnTo>
                <a:lnTo>
                  <a:pt x="885" y="230"/>
                </a:lnTo>
                <a:lnTo>
                  <a:pt x="885" y="230"/>
                </a:lnTo>
                <a:lnTo>
                  <a:pt x="886" y="230"/>
                </a:lnTo>
                <a:lnTo>
                  <a:pt x="886" y="230"/>
                </a:lnTo>
                <a:lnTo>
                  <a:pt x="886" y="230"/>
                </a:lnTo>
                <a:lnTo>
                  <a:pt x="886" y="230"/>
                </a:lnTo>
                <a:lnTo>
                  <a:pt x="886" y="230"/>
                </a:lnTo>
                <a:lnTo>
                  <a:pt x="886" y="230"/>
                </a:lnTo>
                <a:lnTo>
                  <a:pt x="886" y="230"/>
                </a:lnTo>
                <a:lnTo>
                  <a:pt x="886" y="230"/>
                </a:lnTo>
                <a:lnTo>
                  <a:pt x="886" y="229"/>
                </a:lnTo>
                <a:lnTo>
                  <a:pt x="886" y="229"/>
                </a:lnTo>
                <a:lnTo>
                  <a:pt x="886" y="229"/>
                </a:lnTo>
                <a:lnTo>
                  <a:pt x="886" y="229"/>
                </a:lnTo>
                <a:lnTo>
                  <a:pt x="887" y="229"/>
                </a:lnTo>
                <a:lnTo>
                  <a:pt x="887" y="229"/>
                </a:lnTo>
                <a:lnTo>
                  <a:pt x="887" y="229"/>
                </a:lnTo>
                <a:lnTo>
                  <a:pt x="887" y="229"/>
                </a:lnTo>
                <a:lnTo>
                  <a:pt x="887" y="229"/>
                </a:lnTo>
                <a:lnTo>
                  <a:pt x="887" y="229"/>
                </a:lnTo>
                <a:lnTo>
                  <a:pt x="887" y="229"/>
                </a:lnTo>
                <a:lnTo>
                  <a:pt x="887" y="229"/>
                </a:lnTo>
                <a:lnTo>
                  <a:pt x="887" y="228"/>
                </a:lnTo>
                <a:lnTo>
                  <a:pt x="887" y="228"/>
                </a:lnTo>
                <a:lnTo>
                  <a:pt x="887" y="228"/>
                </a:lnTo>
                <a:lnTo>
                  <a:pt x="887" y="228"/>
                </a:lnTo>
                <a:lnTo>
                  <a:pt x="887" y="228"/>
                </a:lnTo>
                <a:lnTo>
                  <a:pt x="887" y="228"/>
                </a:lnTo>
                <a:lnTo>
                  <a:pt x="887" y="228"/>
                </a:lnTo>
                <a:lnTo>
                  <a:pt x="887" y="228"/>
                </a:lnTo>
                <a:lnTo>
                  <a:pt x="887" y="228"/>
                </a:lnTo>
                <a:lnTo>
                  <a:pt x="887" y="228"/>
                </a:lnTo>
                <a:lnTo>
                  <a:pt x="888" y="227"/>
                </a:lnTo>
                <a:lnTo>
                  <a:pt x="890" y="226"/>
                </a:lnTo>
                <a:lnTo>
                  <a:pt x="891" y="225"/>
                </a:lnTo>
                <a:lnTo>
                  <a:pt x="892" y="224"/>
                </a:lnTo>
                <a:lnTo>
                  <a:pt x="891" y="224"/>
                </a:lnTo>
                <a:lnTo>
                  <a:pt x="892" y="224"/>
                </a:lnTo>
                <a:lnTo>
                  <a:pt x="892" y="224"/>
                </a:lnTo>
                <a:lnTo>
                  <a:pt x="892" y="224"/>
                </a:lnTo>
                <a:lnTo>
                  <a:pt x="892" y="224"/>
                </a:lnTo>
                <a:lnTo>
                  <a:pt x="893" y="223"/>
                </a:lnTo>
                <a:lnTo>
                  <a:pt x="894" y="223"/>
                </a:lnTo>
                <a:lnTo>
                  <a:pt x="894" y="222"/>
                </a:lnTo>
                <a:lnTo>
                  <a:pt x="896" y="222"/>
                </a:lnTo>
                <a:lnTo>
                  <a:pt x="897" y="221"/>
                </a:lnTo>
                <a:lnTo>
                  <a:pt x="897" y="221"/>
                </a:lnTo>
                <a:lnTo>
                  <a:pt x="897" y="221"/>
                </a:lnTo>
                <a:lnTo>
                  <a:pt x="897" y="221"/>
                </a:lnTo>
                <a:lnTo>
                  <a:pt x="897" y="221"/>
                </a:lnTo>
                <a:lnTo>
                  <a:pt x="897" y="221"/>
                </a:lnTo>
                <a:lnTo>
                  <a:pt x="897" y="221"/>
                </a:lnTo>
                <a:lnTo>
                  <a:pt x="897" y="221"/>
                </a:lnTo>
                <a:lnTo>
                  <a:pt x="897" y="221"/>
                </a:lnTo>
                <a:lnTo>
                  <a:pt x="897" y="221"/>
                </a:lnTo>
                <a:lnTo>
                  <a:pt x="898" y="221"/>
                </a:lnTo>
                <a:lnTo>
                  <a:pt x="898" y="220"/>
                </a:lnTo>
                <a:lnTo>
                  <a:pt x="898" y="220"/>
                </a:lnTo>
                <a:lnTo>
                  <a:pt x="899" y="220"/>
                </a:lnTo>
                <a:lnTo>
                  <a:pt x="899" y="220"/>
                </a:lnTo>
                <a:lnTo>
                  <a:pt x="900" y="220"/>
                </a:lnTo>
                <a:lnTo>
                  <a:pt x="900" y="220"/>
                </a:lnTo>
                <a:lnTo>
                  <a:pt x="900" y="220"/>
                </a:lnTo>
                <a:lnTo>
                  <a:pt x="900" y="220"/>
                </a:lnTo>
                <a:lnTo>
                  <a:pt x="900" y="220"/>
                </a:lnTo>
                <a:lnTo>
                  <a:pt x="900" y="220"/>
                </a:lnTo>
                <a:lnTo>
                  <a:pt x="901" y="220"/>
                </a:lnTo>
                <a:lnTo>
                  <a:pt x="901" y="220"/>
                </a:lnTo>
                <a:lnTo>
                  <a:pt x="901" y="220"/>
                </a:lnTo>
                <a:lnTo>
                  <a:pt x="901" y="219"/>
                </a:lnTo>
                <a:lnTo>
                  <a:pt x="901" y="219"/>
                </a:lnTo>
                <a:lnTo>
                  <a:pt x="901" y="219"/>
                </a:lnTo>
                <a:lnTo>
                  <a:pt x="901" y="219"/>
                </a:lnTo>
                <a:lnTo>
                  <a:pt x="901" y="219"/>
                </a:lnTo>
                <a:lnTo>
                  <a:pt x="902" y="219"/>
                </a:lnTo>
                <a:lnTo>
                  <a:pt x="902" y="219"/>
                </a:lnTo>
                <a:lnTo>
                  <a:pt x="902" y="219"/>
                </a:lnTo>
                <a:lnTo>
                  <a:pt x="902" y="219"/>
                </a:lnTo>
                <a:lnTo>
                  <a:pt x="902" y="219"/>
                </a:lnTo>
                <a:lnTo>
                  <a:pt x="903" y="219"/>
                </a:lnTo>
                <a:lnTo>
                  <a:pt x="903" y="219"/>
                </a:lnTo>
                <a:lnTo>
                  <a:pt x="903" y="219"/>
                </a:lnTo>
                <a:lnTo>
                  <a:pt x="903" y="219"/>
                </a:lnTo>
                <a:lnTo>
                  <a:pt x="903" y="219"/>
                </a:lnTo>
                <a:lnTo>
                  <a:pt x="903" y="219"/>
                </a:lnTo>
                <a:lnTo>
                  <a:pt x="903" y="219"/>
                </a:lnTo>
                <a:lnTo>
                  <a:pt x="903" y="219"/>
                </a:lnTo>
                <a:lnTo>
                  <a:pt x="903" y="219"/>
                </a:lnTo>
                <a:lnTo>
                  <a:pt x="903" y="219"/>
                </a:lnTo>
                <a:lnTo>
                  <a:pt x="903" y="219"/>
                </a:lnTo>
                <a:lnTo>
                  <a:pt x="903" y="219"/>
                </a:lnTo>
                <a:lnTo>
                  <a:pt x="903" y="219"/>
                </a:lnTo>
                <a:lnTo>
                  <a:pt x="903" y="219"/>
                </a:lnTo>
                <a:lnTo>
                  <a:pt x="903" y="219"/>
                </a:lnTo>
                <a:lnTo>
                  <a:pt x="903" y="219"/>
                </a:lnTo>
                <a:lnTo>
                  <a:pt x="903" y="219"/>
                </a:lnTo>
                <a:lnTo>
                  <a:pt x="903" y="218"/>
                </a:lnTo>
                <a:lnTo>
                  <a:pt x="903" y="218"/>
                </a:lnTo>
                <a:lnTo>
                  <a:pt x="903" y="218"/>
                </a:lnTo>
                <a:lnTo>
                  <a:pt x="903" y="218"/>
                </a:lnTo>
                <a:lnTo>
                  <a:pt x="904" y="218"/>
                </a:lnTo>
                <a:lnTo>
                  <a:pt x="904" y="218"/>
                </a:lnTo>
                <a:lnTo>
                  <a:pt x="904" y="218"/>
                </a:lnTo>
                <a:lnTo>
                  <a:pt x="904" y="218"/>
                </a:lnTo>
                <a:lnTo>
                  <a:pt x="904" y="218"/>
                </a:lnTo>
                <a:lnTo>
                  <a:pt x="904" y="218"/>
                </a:lnTo>
                <a:lnTo>
                  <a:pt x="904" y="218"/>
                </a:lnTo>
                <a:lnTo>
                  <a:pt x="904" y="218"/>
                </a:lnTo>
                <a:lnTo>
                  <a:pt x="904" y="218"/>
                </a:lnTo>
                <a:lnTo>
                  <a:pt x="904" y="218"/>
                </a:lnTo>
                <a:lnTo>
                  <a:pt x="904" y="218"/>
                </a:lnTo>
                <a:lnTo>
                  <a:pt x="904" y="218"/>
                </a:lnTo>
                <a:lnTo>
                  <a:pt x="904" y="218"/>
                </a:lnTo>
                <a:lnTo>
                  <a:pt x="904" y="218"/>
                </a:lnTo>
                <a:lnTo>
                  <a:pt x="905" y="217"/>
                </a:lnTo>
                <a:lnTo>
                  <a:pt x="905" y="217"/>
                </a:lnTo>
                <a:lnTo>
                  <a:pt x="905" y="217"/>
                </a:lnTo>
                <a:lnTo>
                  <a:pt x="905" y="217"/>
                </a:lnTo>
                <a:lnTo>
                  <a:pt x="905" y="217"/>
                </a:lnTo>
                <a:lnTo>
                  <a:pt x="905" y="217"/>
                </a:lnTo>
                <a:lnTo>
                  <a:pt x="905" y="217"/>
                </a:lnTo>
                <a:lnTo>
                  <a:pt x="905" y="217"/>
                </a:lnTo>
                <a:lnTo>
                  <a:pt x="905" y="216"/>
                </a:lnTo>
                <a:lnTo>
                  <a:pt x="906" y="216"/>
                </a:lnTo>
                <a:lnTo>
                  <a:pt x="906" y="216"/>
                </a:lnTo>
                <a:lnTo>
                  <a:pt x="906" y="216"/>
                </a:lnTo>
                <a:lnTo>
                  <a:pt x="906" y="216"/>
                </a:lnTo>
                <a:lnTo>
                  <a:pt x="907" y="216"/>
                </a:lnTo>
                <a:lnTo>
                  <a:pt x="907" y="216"/>
                </a:lnTo>
                <a:lnTo>
                  <a:pt x="907" y="216"/>
                </a:lnTo>
                <a:lnTo>
                  <a:pt x="907" y="216"/>
                </a:lnTo>
                <a:lnTo>
                  <a:pt x="907" y="216"/>
                </a:lnTo>
                <a:lnTo>
                  <a:pt x="907" y="215"/>
                </a:lnTo>
                <a:lnTo>
                  <a:pt x="908" y="215"/>
                </a:lnTo>
                <a:lnTo>
                  <a:pt x="908" y="215"/>
                </a:lnTo>
                <a:lnTo>
                  <a:pt x="908" y="215"/>
                </a:lnTo>
                <a:lnTo>
                  <a:pt x="908" y="215"/>
                </a:lnTo>
                <a:lnTo>
                  <a:pt x="908" y="215"/>
                </a:lnTo>
                <a:lnTo>
                  <a:pt x="908" y="215"/>
                </a:lnTo>
                <a:lnTo>
                  <a:pt x="908" y="215"/>
                </a:lnTo>
                <a:lnTo>
                  <a:pt x="908" y="215"/>
                </a:lnTo>
                <a:lnTo>
                  <a:pt x="908" y="215"/>
                </a:lnTo>
                <a:lnTo>
                  <a:pt x="909" y="215"/>
                </a:lnTo>
                <a:lnTo>
                  <a:pt x="909" y="215"/>
                </a:lnTo>
                <a:lnTo>
                  <a:pt x="909" y="215"/>
                </a:lnTo>
                <a:lnTo>
                  <a:pt x="910" y="215"/>
                </a:lnTo>
                <a:lnTo>
                  <a:pt x="910" y="214"/>
                </a:lnTo>
                <a:lnTo>
                  <a:pt x="911" y="214"/>
                </a:lnTo>
                <a:lnTo>
                  <a:pt x="911" y="214"/>
                </a:lnTo>
                <a:lnTo>
                  <a:pt x="911" y="214"/>
                </a:lnTo>
                <a:lnTo>
                  <a:pt x="911" y="214"/>
                </a:lnTo>
                <a:lnTo>
                  <a:pt x="911" y="214"/>
                </a:lnTo>
                <a:lnTo>
                  <a:pt x="911" y="214"/>
                </a:lnTo>
                <a:lnTo>
                  <a:pt x="911" y="214"/>
                </a:lnTo>
                <a:lnTo>
                  <a:pt x="911" y="214"/>
                </a:lnTo>
                <a:lnTo>
                  <a:pt x="911" y="214"/>
                </a:lnTo>
                <a:lnTo>
                  <a:pt x="911" y="214"/>
                </a:lnTo>
                <a:lnTo>
                  <a:pt x="911" y="214"/>
                </a:lnTo>
                <a:lnTo>
                  <a:pt x="911" y="214"/>
                </a:lnTo>
                <a:lnTo>
                  <a:pt x="911" y="214"/>
                </a:lnTo>
                <a:lnTo>
                  <a:pt x="911" y="214"/>
                </a:lnTo>
                <a:lnTo>
                  <a:pt x="911" y="214"/>
                </a:lnTo>
                <a:lnTo>
                  <a:pt x="912" y="214"/>
                </a:lnTo>
                <a:lnTo>
                  <a:pt x="912" y="214"/>
                </a:lnTo>
                <a:lnTo>
                  <a:pt x="912" y="214"/>
                </a:lnTo>
                <a:lnTo>
                  <a:pt x="912" y="214"/>
                </a:lnTo>
                <a:lnTo>
                  <a:pt x="912" y="214"/>
                </a:lnTo>
                <a:lnTo>
                  <a:pt x="912" y="214"/>
                </a:lnTo>
                <a:lnTo>
                  <a:pt x="912" y="214"/>
                </a:lnTo>
                <a:lnTo>
                  <a:pt x="912" y="214"/>
                </a:lnTo>
                <a:lnTo>
                  <a:pt x="912" y="214"/>
                </a:lnTo>
                <a:lnTo>
                  <a:pt x="912" y="214"/>
                </a:lnTo>
                <a:lnTo>
                  <a:pt x="913" y="214"/>
                </a:lnTo>
                <a:lnTo>
                  <a:pt x="913" y="213"/>
                </a:lnTo>
                <a:lnTo>
                  <a:pt x="913" y="213"/>
                </a:lnTo>
                <a:lnTo>
                  <a:pt x="913" y="213"/>
                </a:lnTo>
                <a:lnTo>
                  <a:pt x="913" y="213"/>
                </a:lnTo>
                <a:lnTo>
                  <a:pt x="913" y="213"/>
                </a:lnTo>
                <a:lnTo>
                  <a:pt x="913" y="213"/>
                </a:lnTo>
                <a:lnTo>
                  <a:pt x="913" y="213"/>
                </a:lnTo>
                <a:lnTo>
                  <a:pt x="913" y="213"/>
                </a:lnTo>
                <a:lnTo>
                  <a:pt x="913" y="213"/>
                </a:lnTo>
                <a:lnTo>
                  <a:pt x="913" y="213"/>
                </a:lnTo>
                <a:lnTo>
                  <a:pt x="913" y="213"/>
                </a:lnTo>
                <a:lnTo>
                  <a:pt x="913" y="213"/>
                </a:lnTo>
                <a:lnTo>
                  <a:pt x="913" y="213"/>
                </a:lnTo>
                <a:lnTo>
                  <a:pt x="914" y="213"/>
                </a:lnTo>
                <a:lnTo>
                  <a:pt x="914" y="213"/>
                </a:lnTo>
                <a:lnTo>
                  <a:pt x="918" y="212"/>
                </a:lnTo>
                <a:lnTo>
                  <a:pt x="918" y="231"/>
                </a:lnTo>
                <a:lnTo>
                  <a:pt x="918" y="259"/>
                </a:lnTo>
                <a:lnTo>
                  <a:pt x="918" y="325"/>
                </a:lnTo>
                <a:lnTo>
                  <a:pt x="918" y="390"/>
                </a:lnTo>
                <a:lnTo>
                  <a:pt x="920" y="529"/>
                </a:lnTo>
                <a:lnTo>
                  <a:pt x="921" y="712"/>
                </a:lnTo>
                <a:lnTo>
                  <a:pt x="922" y="721"/>
                </a:lnTo>
                <a:lnTo>
                  <a:pt x="922" y="732"/>
                </a:lnTo>
                <a:lnTo>
                  <a:pt x="922" y="732"/>
                </a:lnTo>
                <a:lnTo>
                  <a:pt x="926" y="737"/>
                </a:lnTo>
                <a:lnTo>
                  <a:pt x="930" y="742"/>
                </a:lnTo>
                <a:lnTo>
                  <a:pt x="934" y="748"/>
                </a:lnTo>
                <a:lnTo>
                  <a:pt x="938" y="753"/>
                </a:lnTo>
                <a:lnTo>
                  <a:pt x="942" y="758"/>
                </a:lnTo>
                <a:lnTo>
                  <a:pt x="947" y="763"/>
                </a:lnTo>
                <a:lnTo>
                  <a:pt x="950" y="769"/>
                </a:lnTo>
                <a:lnTo>
                  <a:pt x="954" y="774"/>
                </a:lnTo>
                <a:lnTo>
                  <a:pt x="959" y="779"/>
                </a:lnTo>
                <a:lnTo>
                  <a:pt x="962" y="785"/>
                </a:lnTo>
                <a:lnTo>
                  <a:pt x="962" y="785"/>
                </a:lnTo>
                <a:lnTo>
                  <a:pt x="963" y="785"/>
                </a:lnTo>
                <a:lnTo>
                  <a:pt x="966" y="790"/>
                </a:lnTo>
                <a:lnTo>
                  <a:pt x="971" y="795"/>
                </a:lnTo>
                <a:lnTo>
                  <a:pt x="975" y="801"/>
                </a:lnTo>
                <a:lnTo>
                  <a:pt x="979" y="806"/>
                </a:lnTo>
                <a:lnTo>
                  <a:pt x="983" y="811"/>
                </a:lnTo>
                <a:lnTo>
                  <a:pt x="987" y="817"/>
                </a:lnTo>
                <a:lnTo>
                  <a:pt x="991" y="821"/>
                </a:lnTo>
                <a:lnTo>
                  <a:pt x="995" y="827"/>
                </a:lnTo>
                <a:lnTo>
                  <a:pt x="999" y="833"/>
                </a:lnTo>
                <a:lnTo>
                  <a:pt x="1003" y="838"/>
                </a:lnTo>
                <a:lnTo>
                  <a:pt x="1005" y="840"/>
                </a:lnTo>
                <a:lnTo>
                  <a:pt x="1007" y="843"/>
                </a:lnTo>
                <a:lnTo>
                  <a:pt x="1012" y="848"/>
                </a:lnTo>
                <a:lnTo>
                  <a:pt x="1016" y="854"/>
                </a:lnTo>
                <a:lnTo>
                  <a:pt x="1020" y="859"/>
                </a:lnTo>
                <a:lnTo>
                  <a:pt x="1024" y="864"/>
                </a:lnTo>
                <a:lnTo>
                  <a:pt x="1028" y="870"/>
                </a:lnTo>
                <a:lnTo>
                  <a:pt x="1032" y="875"/>
                </a:lnTo>
                <a:lnTo>
                  <a:pt x="1036" y="881"/>
                </a:lnTo>
                <a:lnTo>
                  <a:pt x="1040" y="886"/>
                </a:lnTo>
                <a:lnTo>
                  <a:pt x="1044" y="891"/>
                </a:lnTo>
                <a:lnTo>
                  <a:pt x="1048" y="896"/>
                </a:lnTo>
                <a:lnTo>
                  <a:pt x="1053" y="902"/>
                </a:lnTo>
                <a:lnTo>
                  <a:pt x="1056" y="907"/>
                </a:lnTo>
                <a:lnTo>
                  <a:pt x="1060" y="912"/>
                </a:lnTo>
                <a:lnTo>
                  <a:pt x="1064" y="918"/>
                </a:lnTo>
                <a:lnTo>
                  <a:pt x="1066" y="920"/>
                </a:lnTo>
                <a:lnTo>
                  <a:pt x="1068" y="923"/>
                </a:lnTo>
                <a:lnTo>
                  <a:pt x="1072" y="928"/>
                </a:lnTo>
                <a:lnTo>
                  <a:pt x="1077" y="933"/>
                </a:lnTo>
                <a:lnTo>
                  <a:pt x="1081" y="939"/>
                </a:lnTo>
                <a:lnTo>
                  <a:pt x="1085" y="944"/>
                </a:lnTo>
                <a:lnTo>
                  <a:pt x="1089" y="949"/>
                </a:lnTo>
                <a:lnTo>
                  <a:pt x="1093" y="955"/>
                </a:lnTo>
                <a:lnTo>
                  <a:pt x="1097" y="960"/>
                </a:lnTo>
                <a:lnTo>
                  <a:pt x="1101" y="965"/>
                </a:lnTo>
                <a:lnTo>
                  <a:pt x="1105" y="971"/>
                </a:lnTo>
                <a:lnTo>
                  <a:pt x="1109" y="976"/>
                </a:lnTo>
                <a:lnTo>
                  <a:pt x="1113" y="981"/>
                </a:lnTo>
                <a:lnTo>
                  <a:pt x="1117" y="987"/>
                </a:lnTo>
                <a:lnTo>
                  <a:pt x="1122" y="992"/>
                </a:lnTo>
                <a:lnTo>
                  <a:pt x="1125" y="997"/>
                </a:lnTo>
                <a:lnTo>
                  <a:pt x="1129" y="1003"/>
                </a:lnTo>
                <a:lnTo>
                  <a:pt x="1133" y="1008"/>
                </a:lnTo>
                <a:lnTo>
                  <a:pt x="1138" y="1013"/>
                </a:lnTo>
                <a:lnTo>
                  <a:pt x="1143" y="1020"/>
                </a:lnTo>
                <a:lnTo>
                  <a:pt x="1143" y="1042"/>
                </a:lnTo>
                <a:lnTo>
                  <a:pt x="1117" y="1044"/>
                </a:lnTo>
                <a:lnTo>
                  <a:pt x="1084" y="1047"/>
                </a:lnTo>
                <a:lnTo>
                  <a:pt x="1061" y="1049"/>
                </a:lnTo>
                <a:lnTo>
                  <a:pt x="1037" y="1051"/>
                </a:lnTo>
                <a:lnTo>
                  <a:pt x="1031" y="1051"/>
                </a:lnTo>
                <a:lnTo>
                  <a:pt x="1002" y="1055"/>
                </a:lnTo>
                <a:lnTo>
                  <a:pt x="986" y="1056"/>
                </a:lnTo>
                <a:lnTo>
                  <a:pt x="968" y="1058"/>
                </a:lnTo>
                <a:lnTo>
                  <a:pt x="913" y="1062"/>
                </a:lnTo>
                <a:lnTo>
                  <a:pt x="890" y="1065"/>
                </a:lnTo>
                <a:lnTo>
                  <a:pt x="890" y="1065"/>
                </a:lnTo>
                <a:lnTo>
                  <a:pt x="885" y="1065"/>
                </a:lnTo>
                <a:lnTo>
                  <a:pt x="865" y="1075"/>
                </a:lnTo>
                <a:lnTo>
                  <a:pt x="864" y="1075"/>
                </a:lnTo>
                <a:lnTo>
                  <a:pt x="863" y="1075"/>
                </a:lnTo>
                <a:lnTo>
                  <a:pt x="814" y="1099"/>
                </a:lnTo>
                <a:lnTo>
                  <a:pt x="786" y="1112"/>
                </a:lnTo>
                <a:lnTo>
                  <a:pt x="768" y="1120"/>
                </a:lnTo>
                <a:lnTo>
                  <a:pt x="729" y="1138"/>
                </a:lnTo>
                <a:lnTo>
                  <a:pt x="729" y="1138"/>
                </a:lnTo>
                <a:lnTo>
                  <a:pt x="720" y="1143"/>
                </a:lnTo>
                <a:lnTo>
                  <a:pt x="699" y="1152"/>
                </a:lnTo>
                <a:lnTo>
                  <a:pt x="689" y="1157"/>
                </a:lnTo>
                <a:lnTo>
                  <a:pt x="671" y="1165"/>
                </a:lnTo>
                <a:lnTo>
                  <a:pt x="654" y="1174"/>
                </a:lnTo>
                <a:lnTo>
                  <a:pt x="647" y="1177"/>
                </a:lnTo>
                <a:lnTo>
                  <a:pt x="642" y="1179"/>
                </a:lnTo>
                <a:lnTo>
                  <a:pt x="641" y="1180"/>
                </a:lnTo>
                <a:lnTo>
                  <a:pt x="634" y="1182"/>
                </a:lnTo>
                <a:lnTo>
                  <a:pt x="632" y="1183"/>
                </a:lnTo>
                <a:lnTo>
                  <a:pt x="628" y="1185"/>
                </a:lnTo>
                <a:lnTo>
                  <a:pt x="626" y="1186"/>
                </a:lnTo>
                <a:lnTo>
                  <a:pt x="612" y="1192"/>
                </a:lnTo>
                <a:lnTo>
                  <a:pt x="612" y="1192"/>
                </a:lnTo>
                <a:lnTo>
                  <a:pt x="611" y="1189"/>
                </a:lnTo>
                <a:lnTo>
                  <a:pt x="611" y="1188"/>
                </a:lnTo>
                <a:lnTo>
                  <a:pt x="610" y="1186"/>
                </a:lnTo>
                <a:lnTo>
                  <a:pt x="610" y="1185"/>
                </a:lnTo>
                <a:lnTo>
                  <a:pt x="608" y="1183"/>
                </a:lnTo>
                <a:lnTo>
                  <a:pt x="607" y="1180"/>
                </a:lnTo>
                <a:lnTo>
                  <a:pt x="607" y="1180"/>
                </a:lnTo>
                <a:lnTo>
                  <a:pt x="607" y="1180"/>
                </a:lnTo>
                <a:lnTo>
                  <a:pt x="606" y="1179"/>
                </a:lnTo>
                <a:lnTo>
                  <a:pt x="606" y="1177"/>
                </a:lnTo>
                <a:lnTo>
                  <a:pt x="606" y="1176"/>
                </a:lnTo>
                <a:lnTo>
                  <a:pt x="607" y="1174"/>
                </a:lnTo>
                <a:lnTo>
                  <a:pt x="607" y="1172"/>
                </a:lnTo>
                <a:lnTo>
                  <a:pt x="606" y="1171"/>
                </a:lnTo>
                <a:lnTo>
                  <a:pt x="606" y="1171"/>
                </a:lnTo>
                <a:lnTo>
                  <a:pt x="606" y="1169"/>
                </a:lnTo>
                <a:lnTo>
                  <a:pt x="603" y="1167"/>
                </a:lnTo>
                <a:lnTo>
                  <a:pt x="603" y="1165"/>
                </a:lnTo>
                <a:lnTo>
                  <a:pt x="602" y="1163"/>
                </a:lnTo>
                <a:lnTo>
                  <a:pt x="602" y="1162"/>
                </a:lnTo>
                <a:lnTo>
                  <a:pt x="602" y="1162"/>
                </a:lnTo>
                <a:lnTo>
                  <a:pt x="601" y="1162"/>
                </a:lnTo>
                <a:lnTo>
                  <a:pt x="601" y="1161"/>
                </a:lnTo>
                <a:lnTo>
                  <a:pt x="602" y="1160"/>
                </a:lnTo>
                <a:lnTo>
                  <a:pt x="602" y="1159"/>
                </a:lnTo>
                <a:lnTo>
                  <a:pt x="603" y="1158"/>
                </a:lnTo>
                <a:lnTo>
                  <a:pt x="603" y="1156"/>
                </a:lnTo>
                <a:lnTo>
                  <a:pt x="603" y="1154"/>
                </a:lnTo>
                <a:lnTo>
                  <a:pt x="603" y="1154"/>
                </a:lnTo>
                <a:lnTo>
                  <a:pt x="603" y="1154"/>
                </a:lnTo>
                <a:lnTo>
                  <a:pt x="603" y="1153"/>
                </a:lnTo>
                <a:lnTo>
                  <a:pt x="603" y="1152"/>
                </a:lnTo>
                <a:lnTo>
                  <a:pt x="603" y="1150"/>
                </a:lnTo>
                <a:lnTo>
                  <a:pt x="603" y="1149"/>
                </a:lnTo>
                <a:lnTo>
                  <a:pt x="603" y="1148"/>
                </a:lnTo>
                <a:lnTo>
                  <a:pt x="603" y="1146"/>
                </a:lnTo>
                <a:lnTo>
                  <a:pt x="602" y="1144"/>
                </a:lnTo>
                <a:lnTo>
                  <a:pt x="602" y="1142"/>
                </a:lnTo>
                <a:lnTo>
                  <a:pt x="602" y="1140"/>
                </a:lnTo>
                <a:lnTo>
                  <a:pt x="602" y="1139"/>
                </a:lnTo>
                <a:lnTo>
                  <a:pt x="602" y="1138"/>
                </a:lnTo>
                <a:lnTo>
                  <a:pt x="602" y="1138"/>
                </a:lnTo>
                <a:lnTo>
                  <a:pt x="602" y="1138"/>
                </a:lnTo>
                <a:lnTo>
                  <a:pt x="602" y="1138"/>
                </a:lnTo>
                <a:lnTo>
                  <a:pt x="602" y="1137"/>
                </a:lnTo>
                <a:lnTo>
                  <a:pt x="602" y="1134"/>
                </a:lnTo>
                <a:lnTo>
                  <a:pt x="602" y="1133"/>
                </a:lnTo>
                <a:lnTo>
                  <a:pt x="602" y="1133"/>
                </a:lnTo>
                <a:lnTo>
                  <a:pt x="602" y="1131"/>
                </a:lnTo>
                <a:lnTo>
                  <a:pt x="602" y="1130"/>
                </a:lnTo>
                <a:lnTo>
                  <a:pt x="602" y="1129"/>
                </a:lnTo>
                <a:lnTo>
                  <a:pt x="602" y="1129"/>
                </a:lnTo>
                <a:lnTo>
                  <a:pt x="602" y="1128"/>
                </a:lnTo>
                <a:lnTo>
                  <a:pt x="602" y="1127"/>
                </a:lnTo>
                <a:lnTo>
                  <a:pt x="602" y="1127"/>
                </a:lnTo>
                <a:lnTo>
                  <a:pt x="602" y="1126"/>
                </a:lnTo>
                <a:lnTo>
                  <a:pt x="601" y="1125"/>
                </a:lnTo>
                <a:lnTo>
                  <a:pt x="601" y="1125"/>
                </a:lnTo>
                <a:lnTo>
                  <a:pt x="601" y="1125"/>
                </a:lnTo>
                <a:lnTo>
                  <a:pt x="601" y="1124"/>
                </a:lnTo>
                <a:lnTo>
                  <a:pt x="601" y="1123"/>
                </a:lnTo>
                <a:lnTo>
                  <a:pt x="601" y="1123"/>
                </a:lnTo>
                <a:lnTo>
                  <a:pt x="600" y="1120"/>
                </a:lnTo>
                <a:lnTo>
                  <a:pt x="600" y="1120"/>
                </a:lnTo>
                <a:lnTo>
                  <a:pt x="598" y="1119"/>
                </a:lnTo>
                <a:lnTo>
                  <a:pt x="598" y="1118"/>
                </a:lnTo>
                <a:lnTo>
                  <a:pt x="597" y="1117"/>
                </a:lnTo>
                <a:lnTo>
                  <a:pt x="596" y="1116"/>
                </a:lnTo>
                <a:lnTo>
                  <a:pt x="596" y="1116"/>
                </a:lnTo>
                <a:lnTo>
                  <a:pt x="596" y="1116"/>
                </a:lnTo>
                <a:lnTo>
                  <a:pt x="596" y="1116"/>
                </a:lnTo>
                <a:lnTo>
                  <a:pt x="596" y="1116"/>
                </a:lnTo>
                <a:lnTo>
                  <a:pt x="596" y="1116"/>
                </a:lnTo>
                <a:lnTo>
                  <a:pt x="595" y="1115"/>
                </a:lnTo>
                <a:lnTo>
                  <a:pt x="595" y="1114"/>
                </a:lnTo>
                <a:lnTo>
                  <a:pt x="595" y="1114"/>
                </a:lnTo>
                <a:lnTo>
                  <a:pt x="594" y="1114"/>
                </a:lnTo>
                <a:lnTo>
                  <a:pt x="594" y="1113"/>
                </a:lnTo>
                <a:lnTo>
                  <a:pt x="593" y="1113"/>
                </a:lnTo>
                <a:lnTo>
                  <a:pt x="593" y="1112"/>
                </a:lnTo>
                <a:lnTo>
                  <a:pt x="593" y="1111"/>
                </a:lnTo>
                <a:lnTo>
                  <a:pt x="593" y="1110"/>
                </a:lnTo>
                <a:lnTo>
                  <a:pt x="592" y="1109"/>
                </a:lnTo>
                <a:lnTo>
                  <a:pt x="592" y="1108"/>
                </a:lnTo>
                <a:lnTo>
                  <a:pt x="592" y="1107"/>
                </a:lnTo>
                <a:lnTo>
                  <a:pt x="592" y="1107"/>
                </a:lnTo>
                <a:lnTo>
                  <a:pt x="592" y="1107"/>
                </a:lnTo>
                <a:lnTo>
                  <a:pt x="592" y="1106"/>
                </a:lnTo>
                <a:lnTo>
                  <a:pt x="592" y="1106"/>
                </a:lnTo>
                <a:lnTo>
                  <a:pt x="592" y="1104"/>
                </a:lnTo>
                <a:lnTo>
                  <a:pt x="592" y="1103"/>
                </a:lnTo>
                <a:lnTo>
                  <a:pt x="592" y="1103"/>
                </a:lnTo>
                <a:lnTo>
                  <a:pt x="592" y="1102"/>
                </a:lnTo>
                <a:lnTo>
                  <a:pt x="592" y="1101"/>
                </a:lnTo>
                <a:lnTo>
                  <a:pt x="592" y="1101"/>
                </a:lnTo>
                <a:lnTo>
                  <a:pt x="592" y="1101"/>
                </a:lnTo>
                <a:lnTo>
                  <a:pt x="591" y="1100"/>
                </a:lnTo>
                <a:lnTo>
                  <a:pt x="591" y="1099"/>
                </a:lnTo>
                <a:lnTo>
                  <a:pt x="591" y="1097"/>
                </a:lnTo>
                <a:lnTo>
                  <a:pt x="591" y="1097"/>
                </a:lnTo>
                <a:lnTo>
                  <a:pt x="591" y="1095"/>
                </a:lnTo>
                <a:lnTo>
                  <a:pt x="591" y="1094"/>
                </a:lnTo>
                <a:lnTo>
                  <a:pt x="591" y="1093"/>
                </a:lnTo>
                <a:lnTo>
                  <a:pt x="591" y="1093"/>
                </a:lnTo>
                <a:lnTo>
                  <a:pt x="591" y="1093"/>
                </a:lnTo>
                <a:lnTo>
                  <a:pt x="591" y="1093"/>
                </a:lnTo>
                <a:lnTo>
                  <a:pt x="591" y="1093"/>
                </a:lnTo>
                <a:lnTo>
                  <a:pt x="591" y="1093"/>
                </a:lnTo>
                <a:lnTo>
                  <a:pt x="591" y="1092"/>
                </a:lnTo>
                <a:lnTo>
                  <a:pt x="591" y="1090"/>
                </a:lnTo>
                <a:lnTo>
                  <a:pt x="591" y="1089"/>
                </a:lnTo>
                <a:lnTo>
                  <a:pt x="591" y="1087"/>
                </a:lnTo>
                <a:lnTo>
                  <a:pt x="591" y="1086"/>
                </a:lnTo>
                <a:lnTo>
                  <a:pt x="591" y="1086"/>
                </a:lnTo>
                <a:lnTo>
                  <a:pt x="591" y="1086"/>
                </a:lnTo>
                <a:lnTo>
                  <a:pt x="591" y="1085"/>
                </a:lnTo>
                <a:lnTo>
                  <a:pt x="591" y="1085"/>
                </a:lnTo>
                <a:lnTo>
                  <a:pt x="591" y="1083"/>
                </a:lnTo>
                <a:lnTo>
                  <a:pt x="591" y="1083"/>
                </a:lnTo>
                <a:lnTo>
                  <a:pt x="592" y="1081"/>
                </a:lnTo>
                <a:lnTo>
                  <a:pt x="592" y="1080"/>
                </a:lnTo>
                <a:lnTo>
                  <a:pt x="593" y="1079"/>
                </a:lnTo>
                <a:lnTo>
                  <a:pt x="593" y="1077"/>
                </a:lnTo>
                <a:lnTo>
                  <a:pt x="594" y="1076"/>
                </a:lnTo>
                <a:lnTo>
                  <a:pt x="594" y="1075"/>
                </a:lnTo>
                <a:lnTo>
                  <a:pt x="594" y="1075"/>
                </a:lnTo>
                <a:lnTo>
                  <a:pt x="594" y="1075"/>
                </a:lnTo>
                <a:lnTo>
                  <a:pt x="595" y="1075"/>
                </a:lnTo>
                <a:lnTo>
                  <a:pt x="595" y="1075"/>
                </a:lnTo>
                <a:lnTo>
                  <a:pt x="596" y="1073"/>
                </a:lnTo>
                <a:lnTo>
                  <a:pt x="596" y="1073"/>
                </a:lnTo>
                <a:lnTo>
                  <a:pt x="596" y="1072"/>
                </a:lnTo>
                <a:lnTo>
                  <a:pt x="596" y="1072"/>
                </a:lnTo>
                <a:lnTo>
                  <a:pt x="596" y="1072"/>
                </a:lnTo>
                <a:lnTo>
                  <a:pt x="596" y="1071"/>
                </a:lnTo>
                <a:lnTo>
                  <a:pt x="596" y="1071"/>
                </a:lnTo>
                <a:lnTo>
                  <a:pt x="596" y="1070"/>
                </a:lnTo>
                <a:lnTo>
                  <a:pt x="595" y="1070"/>
                </a:lnTo>
                <a:lnTo>
                  <a:pt x="595" y="1069"/>
                </a:lnTo>
                <a:lnTo>
                  <a:pt x="594" y="1068"/>
                </a:lnTo>
                <a:lnTo>
                  <a:pt x="594" y="1066"/>
                </a:lnTo>
                <a:lnTo>
                  <a:pt x="593" y="1065"/>
                </a:lnTo>
                <a:lnTo>
                  <a:pt x="593" y="1065"/>
                </a:lnTo>
                <a:lnTo>
                  <a:pt x="592" y="1063"/>
                </a:lnTo>
                <a:lnTo>
                  <a:pt x="591" y="1062"/>
                </a:lnTo>
                <a:lnTo>
                  <a:pt x="591" y="1060"/>
                </a:lnTo>
                <a:lnTo>
                  <a:pt x="590" y="1059"/>
                </a:lnTo>
                <a:lnTo>
                  <a:pt x="591" y="1059"/>
                </a:lnTo>
                <a:lnTo>
                  <a:pt x="590" y="1058"/>
                </a:lnTo>
                <a:lnTo>
                  <a:pt x="590" y="1057"/>
                </a:lnTo>
                <a:lnTo>
                  <a:pt x="590" y="1055"/>
                </a:lnTo>
                <a:lnTo>
                  <a:pt x="590" y="1055"/>
                </a:lnTo>
                <a:lnTo>
                  <a:pt x="590" y="1055"/>
                </a:lnTo>
                <a:lnTo>
                  <a:pt x="590" y="1054"/>
                </a:lnTo>
                <a:lnTo>
                  <a:pt x="590" y="1054"/>
                </a:lnTo>
                <a:lnTo>
                  <a:pt x="590" y="1054"/>
                </a:lnTo>
                <a:lnTo>
                  <a:pt x="590" y="1052"/>
                </a:lnTo>
                <a:lnTo>
                  <a:pt x="590" y="1051"/>
                </a:lnTo>
                <a:lnTo>
                  <a:pt x="590" y="1049"/>
                </a:lnTo>
                <a:lnTo>
                  <a:pt x="590" y="1049"/>
                </a:lnTo>
                <a:lnTo>
                  <a:pt x="590" y="1049"/>
                </a:lnTo>
                <a:lnTo>
                  <a:pt x="590" y="1049"/>
                </a:lnTo>
                <a:lnTo>
                  <a:pt x="590" y="1048"/>
                </a:lnTo>
                <a:lnTo>
                  <a:pt x="590" y="1047"/>
                </a:lnTo>
                <a:lnTo>
                  <a:pt x="590" y="1046"/>
                </a:lnTo>
                <a:lnTo>
                  <a:pt x="590" y="1045"/>
                </a:lnTo>
                <a:lnTo>
                  <a:pt x="589" y="1042"/>
                </a:lnTo>
                <a:lnTo>
                  <a:pt x="589" y="1042"/>
                </a:lnTo>
                <a:lnTo>
                  <a:pt x="588" y="1042"/>
                </a:lnTo>
                <a:lnTo>
                  <a:pt x="588" y="1042"/>
                </a:lnTo>
                <a:lnTo>
                  <a:pt x="588" y="1041"/>
                </a:lnTo>
                <a:lnTo>
                  <a:pt x="587" y="1041"/>
                </a:lnTo>
                <a:lnTo>
                  <a:pt x="587" y="1039"/>
                </a:lnTo>
                <a:lnTo>
                  <a:pt x="587" y="1039"/>
                </a:lnTo>
                <a:lnTo>
                  <a:pt x="586" y="1038"/>
                </a:lnTo>
                <a:lnTo>
                  <a:pt x="586" y="1036"/>
                </a:lnTo>
                <a:lnTo>
                  <a:pt x="584" y="1034"/>
                </a:lnTo>
                <a:lnTo>
                  <a:pt x="584" y="1033"/>
                </a:lnTo>
                <a:lnTo>
                  <a:pt x="584" y="1031"/>
                </a:lnTo>
                <a:lnTo>
                  <a:pt x="583" y="1031"/>
                </a:lnTo>
                <a:lnTo>
                  <a:pt x="583" y="1030"/>
                </a:lnTo>
                <a:lnTo>
                  <a:pt x="583" y="1029"/>
                </a:lnTo>
                <a:lnTo>
                  <a:pt x="583" y="1029"/>
                </a:lnTo>
                <a:lnTo>
                  <a:pt x="583" y="1028"/>
                </a:lnTo>
                <a:lnTo>
                  <a:pt x="582" y="1027"/>
                </a:lnTo>
                <a:lnTo>
                  <a:pt x="582" y="1027"/>
                </a:lnTo>
                <a:lnTo>
                  <a:pt x="581" y="1025"/>
                </a:lnTo>
                <a:lnTo>
                  <a:pt x="581" y="1025"/>
                </a:lnTo>
                <a:lnTo>
                  <a:pt x="581" y="1025"/>
                </a:lnTo>
                <a:lnTo>
                  <a:pt x="581" y="1025"/>
                </a:lnTo>
                <a:lnTo>
                  <a:pt x="581" y="1023"/>
                </a:lnTo>
                <a:lnTo>
                  <a:pt x="580" y="1022"/>
                </a:lnTo>
                <a:lnTo>
                  <a:pt x="580" y="1021"/>
                </a:lnTo>
                <a:lnTo>
                  <a:pt x="580" y="1021"/>
                </a:lnTo>
                <a:lnTo>
                  <a:pt x="580" y="1019"/>
                </a:lnTo>
                <a:lnTo>
                  <a:pt x="579" y="1017"/>
                </a:lnTo>
                <a:lnTo>
                  <a:pt x="579" y="1016"/>
                </a:lnTo>
                <a:lnTo>
                  <a:pt x="577" y="1011"/>
                </a:lnTo>
                <a:lnTo>
                  <a:pt x="576" y="1008"/>
                </a:lnTo>
                <a:lnTo>
                  <a:pt x="576" y="1008"/>
                </a:lnTo>
                <a:lnTo>
                  <a:pt x="575" y="1008"/>
                </a:lnTo>
                <a:lnTo>
                  <a:pt x="575" y="1007"/>
                </a:lnTo>
                <a:lnTo>
                  <a:pt x="575" y="1007"/>
                </a:lnTo>
                <a:lnTo>
                  <a:pt x="575" y="1007"/>
                </a:lnTo>
                <a:lnTo>
                  <a:pt x="574" y="1005"/>
                </a:lnTo>
                <a:lnTo>
                  <a:pt x="574" y="1004"/>
                </a:lnTo>
                <a:lnTo>
                  <a:pt x="574" y="1004"/>
                </a:lnTo>
                <a:lnTo>
                  <a:pt x="574" y="1004"/>
                </a:lnTo>
                <a:lnTo>
                  <a:pt x="574" y="1004"/>
                </a:lnTo>
                <a:lnTo>
                  <a:pt x="573" y="1003"/>
                </a:lnTo>
                <a:lnTo>
                  <a:pt x="573" y="1001"/>
                </a:lnTo>
                <a:lnTo>
                  <a:pt x="573" y="1000"/>
                </a:lnTo>
                <a:lnTo>
                  <a:pt x="572" y="998"/>
                </a:lnTo>
                <a:lnTo>
                  <a:pt x="572" y="998"/>
                </a:lnTo>
                <a:lnTo>
                  <a:pt x="572" y="997"/>
                </a:lnTo>
                <a:lnTo>
                  <a:pt x="572" y="997"/>
                </a:lnTo>
                <a:lnTo>
                  <a:pt x="572" y="997"/>
                </a:lnTo>
                <a:lnTo>
                  <a:pt x="572" y="997"/>
                </a:lnTo>
                <a:lnTo>
                  <a:pt x="572" y="995"/>
                </a:lnTo>
                <a:lnTo>
                  <a:pt x="572" y="993"/>
                </a:lnTo>
                <a:lnTo>
                  <a:pt x="571" y="991"/>
                </a:lnTo>
                <a:lnTo>
                  <a:pt x="571" y="991"/>
                </a:lnTo>
                <a:lnTo>
                  <a:pt x="571" y="991"/>
                </a:lnTo>
                <a:lnTo>
                  <a:pt x="571" y="991"/>
                </a:lnTo>
                <a:lnTo>
                  <a:pt x="571" y="990"/>
                </a:lnTo>
                <a:lnTo>
                  <a:pt x="571" y="990"/>
                </a:lnTo>
                <a:lnTo>
                  <a:pt x="570" y="989"/>
                </a:lnTo>
                <a:lnTo>
                  <a:pt x="570" y="987"/>
                </a:lnTo>
                <a:lnTo>
                  <a:pt x="570" y="986"/>
                </a:lnTo>
                <a:lnTo>
                  <a:pt x="570" y="986"/>
                </a:lnTo>
                <a:lnTo>
                  <a:pt x="569" y="983"/>
                </a:lnTo>
                <a:lnTo>
                  <a:pt x="567" y="981"/>
                </a:lnTo>
                <a:lnTo>
                  <a:pt x="566" y="979"/>
                </a:lnTo>
                <a:lnTo>
                  <a:pt x="566" y="979"/>
                </a:lnTo>
                <a:lnTo>
                  <a:pt x="566" y="979"/>
                </a:lnTo>
                <a:lnTo>
                  <a:pt x="566" y="978"/>
                </a:lnTo>
                <a:lnTo>
                  <a:pt x="565" y="977"/>
                </a:lnTo>
                <a:lnTo>
                  <a:pt x="564" y="976"/>
                </a:lnTo>
                <a:lnTo>
                  <a:pt x="564" y="976"/>
                </a:lnTo>
                <a:lnTo>
                  <a:pt x="564" y="976"/>
                </a:lnTo>
                <a:lnTo>
                  <a:pt x="564" y="976"/>
                </a:lnTo>
                <a:lnTo>
                  <a:pt x="564" y="976"/>
                </a:lnTo>
                <a:lnTo>
                  <a:pt x="564" y="976"/>
                </a:lnTo>
                <a:lnTo>
                  <a:pt x="563" y="974"/>
                </a:lnTo>
                <a:lnTo>
                  <a:pt x="563" y="973"/>
                </a:lnTo>
                <a:lnTo>
                  <a:pt x="563" y="973"/>
                </a:lnTo>
                <a:lnTo>
                  <a:pt x="563" y="973"/>
                </a:lnTo>
                <a:lnTo>
                  <a:pt x="563" y="973"/>
                </a:lnTo>
                <a:lnTo>
                  <a:pt x="563" y="973"/>
                </a:lnTo>
                <a:lnTo>
                  <a:pt x="563" y="973"/>
                </a:lnTo>
                <a:lnTo>
                  <a:pt x="563" y="970"/>
                </a:lnTo>
                <a:lnTo>
                  <a:pt x="563" y="970"/>
                </a:lnTo>
                <a:lnTo>
                  <a:pt x="563" y="969"/>
                </a:lnTo>
                <a:lnTo>
                  <a:pt x="563" y="968"/>
                </a:lnTo>
                <a:lnTo>
                  <a:pt x="563" y="967"/>
                </a:lnTo>
                <a:lnTo>
                  <a:pt x="563" y="966"/>
                </a:lnTo>
                <a:lnTo>
                  <a:pt x="562" y="965"/>
                </a:lnTo>
                <a:lnTo>
                  <a:pt x="562" y="964"/>
                </a:lnTo>
                <a:lnTo>
                  <a:pt x="562" y="964"/>
                </a:lnTo>
                <a:lnTo>
                  <a:pt x="562" y="964"/>
                </a:lnTo>
                <a:lnTo>
                  <a:pt x="562" y="963"/>
                </a:lnTo>
                <a:lnTo>
                  <a:pt x="562" y="963"/>
                </a:lnTo>
                <a:lnTo>
                  <a:pt x="562" y="961"/>
                </a:lnTo>
                <a:lnTo>
                  <a:pt x="562" y="960"/>
                </a:lnTo>
                <a:lnTo>
                  <a:pt x="562" y="960"/>
                </a:lnTo>
                <a:lnTo>
                  <a:pt x="561" y="957"/>
                </a:lnTo>
                <a:lnTo>
                  <a:pt x="561" y="956"/>
                </a:lnTo>
                <a:lnTo>
                  <a:pt x="560" y="954"/>
                </a:lnTo>
                <a:lnTo>
                  <a:pt x="560" y="954"/>
                </a:lnTo>
                <a:lnTo>
                  <a:pt x="560" y="954"/>
                </a:lnTo>
                <a:lnTo>
                  <a:pt x="558" y="946"/>
                </a:lnTo>
                <a:lnTo>
                  <a:pt x="558" y="946"/>
                </a:lnTo>
                <a:lnTo>
                  <a:pt x="558" y="946"/>
                </a:lnTo>
                <a:lnTo>
                  <a:pt x="557" y="940"/>
                </a:lnTo>
                <a:lnTo>
                  <a:pt x="557" y="939"/>
                </a:lnTo>
                <a:lnTo>
                  <a:pt x="557" y="939"/>
                </a:lnTo>
                <a:lnTo>
                  <a:pt x="556" y="937"/>
                </a:lnTo>
                <a:lnTo>
                  <a:pt x="556" y="935"/>
                </a:lnTo>
                <a:lnTo>
                  <a:pt x="555" y="932"/>
                </a:lnTo>
                <a:lnTo>
                  <a:pt x="555" y="932"/>
                </a:lnTo>
                <a:lnTo>
                  <a:pt x="555" y="932"/>
                </a:lnTo>
                <a:lnTo>
                  <a:pt x="555" y="929"/>
                </a:lnTo>
                <a:lnTo>
                  <a:pt x="553" y="925"/>
                </a:lnTo>
                <a:lnTo>
                  <a:pt x="553" y="925"/>
                </a:lnTo>
                <a:lnTo>
                  <a:pt x="553" y="924"/>
                </a:lnTo>
                <a:lnTo>
                  <a:pt x="553" y="922"/>
                </a:lnTo>
                <a:lnTo>
                  <a:pt x="553" y="922"/>
                </a:lnTo>
                <a:lnTo>
                  <a:pt x="553" y="921"/>
                </a:lnTo>
                <a:lnTo>
                  <a:pt x="553" y="919"/>
                </a:lnTo>
                <a:lnTo>
                  <a:pt x="553" y="918"/>
                </a:lnTo>
                <a:lnTo>
                  <a:pt x="552" y="917"/>
                </a:lnTo>
                <a:lnTo>
                  <a:pt x="552" y="916"/>
                </a:lnTo>
                <a:lnTo>
                  <a:pt x="550" y="914"/>
                </a:lnTo>
                <a:lnTo>
                  <a:pt x="550" y="913"/>
                </a:lnTo>
                <a:lnTo>
                  <a:pt x="549" y="912"/>
                </a:lnTo>
                <a:lnTo>
                  <a:pt x="549" y="911"/>
                </a:lnTo>
                <a:lnTo>
                  <a:pt x="549" y="911"/>
                </a:lnTo>
                <a:lnTo>
                  <a:pt x="549" y="911"/>
                </a:lnTo>
                <a:lnTo>
                  <a:pt x="548" y="910"/>
                </a:lnTo>
                <a:lnTo>
                  <a:pt x="548" y="909"/>
                </a:lnTo>
                <a:lnTo>
                  <a:pt x="548" y="909"/>
                </a:lnTo>
                <a:lnTo>
                  <a:pt x="548" y="908"/>
                </a:lnTo>
                <a:lnTo>
                  <a:pt x="548" y="907"/>
                </a:lnTo>
                <a:lnTo>
                  <a:pt x="548" y="906"/>
                </a:lnTo>
                <a:lnTo>
                  <a:pt x="548" y="905"/>
                </a:lnTo>
                <a:lnTo>
                  <a:pt x="548" y="905"/>
                </a:lnTo>
                <a:lnTo>
                  <a:pt x="548" y="904"/>
                </a:lnTo>
                <a:lnTo>
                  <a:pt x="548" y="904"/>
                </a:lnTo>
                <a:lnTo>
                  <a:pt x="549" y="902"/>
                </a:lnTo>
                <a:lnTo>
                  <a:pt x="549" y="901"/>
                </a:lnTo>
                <a:lnTo>
                  <a:pt x="549" y="900"/>
                </a:lnTo>
                <a:lnTo>
                  <a:pt x="549" y="898"/>
                </a:lnTo>
                <a:lnTo>
                  <a:pt x="549" y="898"/>
                </a:lnTo>
                <a:lnTo>
                  <a:pt x="550" y="895"/>
                </a:lnTo>
                <a:lnTo>
                  <a:pt x="551" y="893"/>
                </a:lnTo>
                <a:lnTo>
                  <a:pt x="551" y="893"/>
                </a:lnTo>
                <a:lnTo>
                  <a:pt x="551" y="892"/>
                </a:lnTo>
                <a:lnTo>
                  <a:pt x="551" y="890"/>
                </a:lnTo>
                <a:lnTo>
                  <a:pt x="551" y="888"/>
                </a:lnTo>
                <a:lnTo>
                  <a:pt x="552" y="888"/>
                </a:lnTo>
                <a:lnTo>
                  <a:pt x="552" y="888"/>
                </a:lnTo>
                <a:lnTo>
                  <a:pt x="551" y="885"/>
                </a:lnTo>
                <a:lnTo>
                  <a:pt x="551" y="884"/>
                </a:lnTo>
                <a:lnTo>
                  <a:pt x="551" y="884"/>
                </a:lnTo>
                <a:lnTo>
                  <a:pt x="549" y="884"/>
                </a:lnTo>
                <a:lnTo>
                  <a:pt x="549" y="882"/>
                </a:lnTo>
                <a:lnTo>
                  <a:pt x="549" y="879"/>
                </a:lnTo>
                <a:lnTo>
                  <a:pt x="548" y="878"/>
                </a:lnTo>
                <a:lnTo>
                  <a:pt x="548" y="875"/>
                </a:lnTo>
                <a:lnTo>
                  <a:pt x="547" y="874"/>
                </a:lnTo>
                <a:lnTo>
                  <a:pt x="546" y="871"/>
                </a:lnTo>
                <a:lnTo>
                  <a:pt x="546" y="871"/>
                </a:lnTo>
                <a:lnTo>
                  <a:pt x="545" y="867"/>
                </a:lnTo>
                <a:lnTo>
                  <a:pt x="544" y="865"/>
                </a:lnTo>
                <a:lnTo>
                  <a:pt x="543" y="863"/>
                </a:lnTo>
                <a:lnTo>
                  <a:pt x="543" y="863"/>
                </a:lnTo>
                <a:lnTo>
                  <a:pt x="542" y="862"/>
                </a:lnTo>
                <a:lnTo>
                  <a:pt x="542" y="861"/>
                </a:lnTo>
                <a:lnTo>
                  <a:pt x="540" y="858"/>
                </a:lnTo>
                <a:lnTo>
                  <a:pt x="539" y="857"/>
                </a:lnTo>
                <a:lnTo>
                  <a:pt x="538" y="855"/>
                </a:lnTo>
                <a:lnTo>
                  <a:pt x="536" y="852"/>
                </a:lnTo>
                <a:lnTo>
                  <a:pt x="536" y="852"/>
                </a:lnTo>
                <a:lnTo>
                  <a:pt x="535" y="850"/>
                </a:lnTo>
                <a:lnTo>
                  <a:pt x="535" y="848"/>
                </a:lnTo>
                <a:lnTo>
                  <a:pt x="534" y="847"/>
                </a:lnTo>
                <a:lnTo>
                  <a:pt x="533" y="846"/>
                </a:lnTo>
                <a:lnTo>
                  <a:pt x="533" y="846"/>
                </a:lnTo>
                <a:lnTo>
                  <a:pt x="532" y="843"/>
                </a:lnTo>
                <a:lnTo>
                  <a:pt x="531" y="843"/>
                </a:lnTo>
                <a:lnTo>
                  <a:pt x="531" y="841"/>
                </a:lnTo>
                <a:lnTo>
                  <a:pt x="530" y="841"/>
                </a:lnTo>
                <a:lnTo>
                  <a:pt x="529" y="840"/>
                </a:lnTo>
                <a:lnTo>
                  <a:pt x="529" y="837"/>
                </a:lnTo>
                <a:lnTo>
                  <a:pt x="529" y="836"/>
                </a:lnTo>
                <a:lnTo>
                  <a:pt x="528" y="836"/>
                </a:lnTo>
                <a:lnTo>
                  <a:pt x="528" y="836"/>
                </a:lnTo>
                <a:lnTo>
                  <a:pt x="528" y="836"/>
                </a:lnTo>
                <a:lnTo>
                  <a:pt x="528" y="836"/>
                </a:lnTo>
                <a:lnTo>
                  <a:pt x="528" y="835"/>
                </a:lnTo>
                <a:lnTo>
                  <a:pt x="528" y="834"/>
                </a:lnTo>
                <a:lnTo>
                  <a:pt x="528" y="834"/>
                </a:lnTo>
                <a:lnTo>
                  <a:pt x="527" y="833"/>
                </a:lnTo>
                <a:lnTo>
                  <a:pt x="526" y="831"/>
                </a:lnTo>
                <a:lnTo>
                  <a:pt x="526" y="831"/>
                </a:lnTo>
                <a:lnTo>
                  <a:pt x="526" y="831"/>
                </a:lnTo>
                <a:lnTo>
                  <a:pt x="525" y="830"/>
                </a:lnTo>
                <a:lnTo>
                  <a:pt x="525" y="829"/>
                </a:lnTo>
                <a:lnTo>
                  <a:pt x="524" y="827"/>
                </a:lnTo>
                <a:lnTo>
                  <a:pt x="524" y="826"/>
                </a:lnTo>
                <a:lnTo>
                  <a:pt x="524" y="826"/>
                </a:lnTo>
                <a:lnTo>
                  <a:pt x="524" y="826"/>
                </a:lnTo>
                <a:lnTo>
                  <a:pt x="523" y="824"/>
                </a:lnTo>
                <a:lnTo>
                  <a:pt x="522" y="823"/>
                </a:lnTo>
                <a:lnTo>
                  <a:pt x="522" y="823"/>
                </a:lnTo>
                <a:lnTo>
                  <a:pt x="521" y="821"/>
                </a:lnTo>
                <a:lnTo>
                  <a:pt x="520" y="819"/>
                </a:lnTo>
                <a:lnTo>
                  <a:pt x="519" y="818"/>
                </a:lnTo>
                <a:lnTo>
                  <a:pt x="519" y="817"/>
                </a:lnTo>
                <a:lnTo>
                  <a:pt x="518" y="816"/>
                </a:lnTo>
                <a:lnTo>
                  <a:pt x="516" y="813"/>
                </a:lnTo>
                <a:lnTo>
                  <a:pt x="515" y="810"/>
                </a:lnTo>
                <a:lnTo>
                  <a:pt x="514" y="807"/>
                </a:lnTo>
                <a:lnTo>
                  <a:pt x="514" y="807"/>
                </a:lnTo>
                <a:lnTo>
                  <a:pt x="513" y="806"/>
                </a:lnTo>
                <a:lnTo>
                  <a:pt x="513" y="805"/>
                </a:lnTo>
                <a:lnTo>
                  <a:pt x="512" y="802"/>
                </a:lnTo>
                <a:lnTo>
                  <a:pt x="511" y="802"/>
                </a:lnTo>
                <a:lnTo>
                  <a:pt x="511" y="800"/>
                </a:lnTo>
                <a:lnTo>
                  <a:pt x="511" y="800"/>
                </a:lnTo>
                <a:lnTo>
                  <a:pt x="510" y="799"/>
                </a:lnTo>
                <a:lnTo>
                  <a:pt x="509" y="798"/>
                </a:lnTo>
                <a:lnTo>
                  <a:pt x="509" y="798"/>
                </a:lnTo>
                <a:lnTo>
                  <a:pt x="509" y="797"/>
                </a:lnTo>
                <a:lnTo>
                  <a:pt x="508" y="795"/>
                </a:lnTo>
                <a:lnTo>
                  <a:pt x="508" y="794"/>
                </a:lnTo>
                <a:lnTo>
                  <a:pt x="508" y="793"/>
                </a:lnTo>
                <a:lnTo>
                  <a:pt x="506" y="792"/>
                </a:lnTo>
                <a:lnTo>
                  <a:pt x="506" y="792"/>
                </a:lnTo>
                <a:lnTo>
                  <a:pt x="506" y="792"/>
                </a:lnTo>
                <a:lnTo>
                  <a:pt x="505" y="791"/>
                </a:lnTo>
                <a:lnTo>
                  <a:pt x="505" y="790"/>
                </a:lnTo>
                <a:lnTo>
                  <a:pt x="505" y="790"/>
                </a:lnTo>
                <a:lnTo>
                  <a:pt x="504" y="789"/>
                </a:lnTo>
                <a:lnTo>
                  <a:pt x="504" y="789"/>
                </a:lnTo>
                <a:lnTo>
                  <a:pt x="504" y="788"/>
                </a:lnTo>
                <a:lnTo>
                  <a:pt x="504" y="788"/>
                </a:lnTo>
                <a:lnTo>
                  <a:pt x="503" y="787"/>
                </a:lnTo>
                <a:lnTo>
                  <a:pt x="503" y="786"/>
                </a:lnTo>
                <a:lnTo>
                  <a:pt x="503" y="786"/>
                </a:lnTo>
                <a:lnTo>
                  <a:pt x="503" y="786"/>
                </a:lnTo>
                <a:lnTo>
                  <a:pt x="503" y="785"/>
                </a:lnTo>
                <a:lnTo>
                  <a:pt x="504" y="783"/>
                </a:lnTo>
                <a:lnTo>
                  <a:pt x="504" y="782"/>
                </a:lnTo>
                <a:lnTo>
                  <a:pt x="504" y="780"/>
                </a:lnTo>
                <a:lnTo>
                  <a:pt x="505" y="779"/>
                </a:lnTo>
                <a:lnTo>
                  <a:pt x="505" y="777"/>
                </a:lnTo>
                <a:lnTo>
                  <a:pt x="505" y="776"/>
                </a:lnTo>
                <a:lnTo>
                  <a:pt x="505" y="776"/>
                </a:lnTo>
                <a:lnTo>
                  <a:pt x="505" y="775"/>
                </a:lnTo>
                <a:lnTo>
                  <a:pt x="505" y="774"/>
                </a:lnTo>
                <a:lnTo>
                  <a:pt x="504" y="773"/>
                </a:lnTo>
                <a:lnTo>
                  <a:pt x="504" y="772"/>
                </a:lnTo>
                <a:lnTo>
                  <a:pt x="504" y="771"/>
                </a:lnTo>
                <a:lnTo>
                  <a:pt x="504" y="770"/>
                </a:lnTo>
                <a:lnTo>
                  <a:pt x="504" y="770"/>
                </a:lnTo>
                <a:lnTo>
                  <a:pt x="504" y="770"/>
                </a:lnTo>
                <a:lnTo>
                  <a:pt x="504" y="770"/>
                </a:lnTo>
                <a:lnTo>
                  <a:pt x="504" y="769"/>
                </a:lnTo>
                <a:lnTo>
                  <a:pt x="503" y="768"/>
                </a:lnTo>
                <a:lnTo>
                  <a:pt x="503" y="768"/>
                </a:lnTo>
                <a:lnTo>
                  <a:pt x="503" y="767"/>
                </a:lnTo>
                <a:lnTo>
                  <a:pt x="502" y="766"/>
                </a:lnTo>
                <a:lnTo>
                  <a:pt x="502" y="765"/>
                </a:lnTo>
                <a:lnTo>
                  <a:pt x="502" y="765"/>
                </a:lnTo>
                <a:lnTo>
                  <a:pt x="501" y="765"/>
                </a:lnTo>
                <a:lnTo>
                  <a:pt x="501" y="764"/>
                </a:lnTo>
                <a:lnTo>
                  <a:pt x="501" y="763"/>
                </a:lnTo>
                <a:lnTo>
                  <a:pt x="500" y="763"/>
                </a:lnTo>
                <a:lnTo>
                  <a:pt x="500" y="762"/>
                </a:lnTo>
                <a:lnTo>
                  <a:pt x="499" y="762"/>
                </a:lnTo>
                <a:lnTo>
                  <a:pt x="499" y="761"/>
                </a:lnTo>
                <a:lnTo>
                  <a:pt x="499" y="760"/>
                </a:lnTo>
                <a:lnTo>
                  <a:pt x="499" y="758"/>
                </a:lnTo>
                <a:lnTo>
                  <a:pt x="499" y="758"/>
                </a:lnTo>
                <a:lnTo>
                  <a:pt x="498" y="757"/>
                </a:lnTo>
                <a:lnTo>
                  <a:pt x="498" y="756"/>
                </a:lnTo>
                <a:lnTo>
                  <a:pt x="498" y="755"/>
                </a:lnTo>
                <a:lnTo>
                  <a:pt x="498" y="754"/>
                </a:lnTo>
                <a:lnTo>
                  <a:pt x="498" y="754"/>
                </a:lnTo>
                <a:lnTo>
                  <a:pt x="497" y="752"/>
                </a:lnTo>
                <a:lnTo>
                  <a:pt x="496" y="751"/>
                </a:lnTo>
                <a:lnTo>
                  <a:pt x="496" y="751"/>
                </a:lnTo>
                <a:lnTo>
                  <a:pt x="495" y="749"/>
                </a:lnTo>
                <a:lnTo>
                  <a:pt x="495" y="748"/>
                </a:lnTo>
                <a:lnTo>
                  <a:pt x="494" y="748"/>
                </a:lnTo>
                <a:lnTo>
                  <a:pt x="493" y="747"/>
                </a:lnTo>
                <a:lnTo>
                  <a:pt x="492" y="747"/>
                </a:lnTo>
                <a:lnTo>
                  <a:pt x="492" y="746"/>
                </a:lnTo>
                <a:lnTo>
                  <a:pt x="492" y="746"/>
                </a:lnTo>
                <a:lnTo>
                  <a:pt x="492" y="746"/>
                </a:lnTo>
                <a:lnTo>
                  <a:pt x="491" y="745"/>
                </a:lnTo>
                <a:lnTo>
                  <a:pt x="491" y="745"/>
                </a:lnTo>
                <a:lnTo>
                  <a:pt x="491" y="744"/>
                </a:lnTo>
                <a:lnTo>
                  <a:pt x="491" y="744"/>
                </a:lnTo>
                <a:lnTo>
                  <a:pt x="491" y="742"/>
                </a:lnTo>
                <a:lnTo>
                  <a:pt x="491" y="742"/>
                </a:lnTo>
                <a:lnTo>
                  <a:pt x="491" y="741"/>
                </a:lnTo>
                <a:lnTo>
                  <a:pt x="491" y="741"/>
                </a:lnTo>
                <a:lnTo>
                  <a:pt x="491" y="741"/>
                </a:lnTo>
                <a:lnTo>
                  <a:pt x="491" y="741"/>
                </a:lnTo>
                <a:lnTo>
                  <a:pt x="491" y="739"/>
                </a:lnTo>
                <a:lnTo>
                  <a:pt x="492" y="739"/>
                </a:lnTo>
                <a:lnTo>
                  <a:pt x="492" y="738"/>
                </a:lnTo>
                <a:lnTo>
                  <a:pt x="492" y="737"/>
                </a:lnTo>
                <a:lnTo>
                  <a:pt x="492" y="737"/>
                </a:lnTo>
                <a:lnTo>
                  <a:pt x="491" y="736"/>
                </a:lnTo>
                <a:lnTo>
                  <a:pt x="491" y="735"/>
                </a:lnTo>
                <a:lnTo>
                  <a:pt x="491" y="733"/>
                </a:lnTo>
                <a:lnTo>
                  <a:pt x="491" y="732"/>
                </a:lnTo>
                <a:lnTo>
                  <a:pt x="491" y="731"/>
                </a:lnTo>
                <a:lnTo>
                  <a:pt x="491" y="730"/>
                </a:lnTo>
                <a:lnTo>
                  <a:pt x="491" y="730"/>
                </a:lnTo>
                <a:lnTo>
                  <a:pt x="491" y="729"/>
                </a:lnTo>
                <a:lnTo>
                  <a:pt x="491" y="727"/>
                </a:lnTo>
                <a:lnTo>
                  <a:pt x="491" y="725"/>
                </a:lnTo>
                <a:lnTo>
                  <a:pt x="491" y="725"/>
                </a:lnTo>
                <a:lnTo>
                  <a:pt x="491" y="723"/>
                </a:lnTo>
                <a:lnTo>
                  <a:pt x="490" y="721"/>
                </a:lnTo>
                <a:lnTo>
                  <a:pt x="490" y="721"/>
                </a:lnTo>
                <a:lnTo>
                  <a:pt x="490" y="720"/>
                </a:lnTo>
                <a:lnTo>
                  <a:pt x="489" y="719"/>
                </a:lnTo>
                <a:lnTo>
                  <a:pt x="489" y="719"/>
                </a:lnTo>
                <a:lnTo>
                  <a:pt x="489" y="717"/>
                </a:lnTo>
                <a:lnTo>
                  <a:pt x="488" y="717"/>
                </a:lnTo>
                <a:lnTo>
                  <a:pt x="488" y="717"/>
                </a:lnTo>
                <a:lnTo>
                  <a:pt x="488" y="716"/>
                </a:lnTo>
                <a:lnTo>
                  <a:pt x="488" y="716"/>
                </a:lnTo>
                <a:lnTo>
                  <a:pt x="487" y="715"/>
                </a:lnTo>
                <a:lnTo>
                  <a:pt x="486" y="714"/>
                </a:lnTo>
                <a:lnTo>
                  <a:pt x="485" y="713"/>
                </a:lnTo>
                <a:lnTo>
                  <a:pt x="485" y="711"/>
                </a:lnTo>
                <a:lnTo>
                  <a:pt x="484" y="710"/>
                </a:lnTo>
                <a:lnTo>
                  <a:pt x="484" y="709"/>
                </a:lnTo>
                <a:lnTo>
                  <a:pt x="484" y="708"/>
                </a:lnTo>
                <a:lnTo>
                  <a:pt x="484" y="707"/>
                </a:lnTo>
                <a:lnTo>
                  <a:pt x="483" y="704"/>
                </a:lnTo>
                <a:lnTo>
                  <a:pt x="482" y="703"/>
                </a:lnTo>
                <a:lnTo>
                  <a:pt x="482" y="701"/>
                </a:lnTo>
                <a:lnTo>
                  <a:pt x="481" y="700"/>
                </a:lnTo>
                <a:lnTo>
                  <a:pt x="481" y="699"/>
                </a:lnTo>
                <a:lnTo>
                  <a:pt x="481" y="699"/>
                </a:lnTo>
                <a:lnTo>
                  <a:pt x="481" y="699"/>
                </a:lnTo>
                <a:lnTo>
                  <a:pt x="480" y="697"/>
                </a:lnTo>
                <a:lnTo>
                  <a:pt x="478" y="697"/>
                </a:lnTo>
                <a:lnTo>
                  <a:pt x="478" y="696"/>
                </a:lnTo>
                <a:lnTo>
                  <a:pt x="477" y="695"/>
                </a:lnTo>
                <a:lnTo>
                  <a:pt x="477" y="693"/>
                </a:lnTo>
                <a:lnTo>
                  <a:pt x="477" y="693"/>
                </a:lnTo>
                <a:lnTo>
                  <a:pt x="476" y="693"/>
                </a:lnTo>
                <a:lnTo>
                  <a:pt x="475" y="692"/>
                </a:lnTo>
                <a:lnTo>
                  <a:pt x="475" y="691"/>
                </a:lnTo>
                <a:lnTo>
                  <a:pt x="475" y="688"/>
                </a:lnTo>
                <a:lnTo>
                  <a:pt x="475" y="687"/>
                </a:lnTo>
                <a:lnTo>
                  <a:pt x="476" y="686"/>
                </a:lnTo>
                <a:lnTo>
                  <a:pt x="477" y="684"/>
                </a:lnTo>
                <a:lnTo>
                  <a:pt x="477" y="684"/>
                </a:lnTo>
                <a:lnTo>
                  <a:pt x="477" y="682"/>
                </a:lnTo>
                <a:lnTo>
                  <a:pt x="477" y="681"/>
                </a:lnTo>
                <a:lnTo>
                  <a:pt x="477" y="680"/>
                </a:lnTo>
                <a:lnTo>
                  <a:pt x="476" y="680"/>
                </a:lnTo>
                <a:lnTo>
                  <a:pt x="475" y="678"/>
                </a:lnTo>
                <a:lnTo>
                  <a:pt x="474" y="676"/>
                </a:lnTo>
                <a:lnTo>
                  <a:pt x="474" y="676"/>
                </a:lnTo>
                <a:lnTo>
                  <a:pt x="473" y="675"/>
                </a:lnTo>
                <a:lnTo>
                  <a:pt x="473" y="674"/>
                </a:lnTo>
                <a:lnTo>
                  <a:pt x="473" y="672"/>
                </a:lnTo>
                <a:lnTo>
                  <a:pt x="473" y="671"/>
                </a:lnTo>
                <a:lnTo>
                  <a:pt x="473" y="669"/>
                </a:lnTo>
                <a:lnTo>
                  <a:pt x="473" y="666"/>
                </a:lnTo>
                <a:lnTo>
                  <a:pt x="472" y="663"/>
                </a:lnTo>
                <a:lnTo>
                  <a:pt x="471" y="662"/>
                </a:lnTo>
                <a:lnTo>
                  <a:pt x="469" y="660"/>
                </a:lnTo>
                <a:lnTo>
                  <a:pt x="468" y="659"/>
                </a:lnTo>
                <a:lnTo>
                  <a:pt x="468" y="659"/>
                </a:lnTo>
                <a:lnTo>
                  <a:pt x="467" y="656"/>
                </a:lnTo>
                <a:lnTo>
                  <a:pt x="467" y="655"/>
                </a:lnTo>
                <a:lnTo>
                  <a:pt x="467" y="654"/>
                </a:lnTo>
                <a:lnTo>
                  <a:pt x="467" y="654"/>
                </a:lnTo>
                <a:lnTo>
                  <a:pt x="467" y="652"/>
                </a:lnTo>
                <a:lnTo>
                  <a:pt x="467" y="652"/>
                </a:lnTo>
                <a:lnTo>
                  <a:pt x="467" y="649"/>
                </a:lnTo>
                <a:lnTo>
                  <a:pt x="465" y="648"/>
                </a:lnTo>
                <a:lnTo>
                  <a:pt x="465" y="647"/>
                </a:lnTo>
                <a:lnTo>
                  <a:pt x="464" y="645"/>
                </a:lnTo>
                <a:lnTo>
                  <a:pt x="463" y="644"/>
                </a:lnTo>
                <a:lnTo>
                  <a:pt x="462" y="643"/>
                </a:lnTo>
                <a:lnTo>
                  <a:pt x="461" y="642"/>
                </a:lnTo>
                <a:lnTo>
                  <a:pt x="460" y="640"/>
                </a:lnTo>
                <a:lnTo>
                  <a:pt x="459" y="640"/>
                </a:lnTo>
                <a:lnTo>
                  <a:pt x="458" y="639"/>
                </a:lnTo>
                <a:lnTo>
                  <a:pt x="458" y="639"/>
                </a:lnTo>
                <a:lnTo>
                  <a:pt x="458" y="639"/>
                </a:lnTo>
                <a:lnTo>
                  <a:pt x="458" y="637"/>
                </a:lnTo>
                <a:lnTo>
                  <a:pt x="458" y="636"/>
                </a:lnTo>
                <a:lnTo>
                  <a:pt x="458" y="635"/>
                </a:lnTo>
                <a:lnTo>
                  <a:pt x="458" y="633"/>
                </a:lnTo>
                <a:lnTo>
                  <a:pt x="458" y="632"/>
                </a:lnTo>
                <a:lnTo>
                  <a:pt x="458" y="632"/>
                </a:lnTo>
                <a:lnTo>
                  <a:pt x="458" y="632"/>
                </a:lnTo>
                <a:lnTo>
                  <a:pt x="458" y="629"/>
                </a:lnTo>
                <a:lnTo>
                  <a:pt x="458" y="628"/>
                </a:lnTo>
                <a:lnTo>
                  <a:pt x="457" y="626"/>
                </a:lnTo>
                <a:lnTo>
                  <a:pt x="457" y="625"/>
                </a:lnTo>
                <a:lnTo>
                  <a:pt x="456" y="624"/>
                </a:lnTo>
                <a:lnTo>
                  <a:pt x="456" y="624"/>
                </a:lnTo>
                <a:lnTo>
                  <a:pt x="456" y="623"/>
                </a:lnTo>
                <a:lnTo>
                  <a:pt x="455" y="622"/>
                </a:lnTo>
                <a:lnTo>
                  <a:pt x="454" y="621"/>
                </a:lnTo>
                <a:lnTo>
                  <a:pt x="454" y="621"/>
                </a:lnTo>
                <a:lnTo>
                  <a:pt x="454" y="621"/>
                </a:lnTo>
                <a:lnTo>
                  <a:pt x="453" y="621"/>
                </a:lnTo>
                <a:lnTo>
                  <a:pt x="452" y="620"/>
                </a:lnTo>
                <a:lnTo>
                  <a:pt x="452" y="619"/>
                </a:lnTo>
                <a:lnTo>
                  <a:pt x="448" y="618"/>
                </a:lnTo>
                <a:lnTo>
                  <a:pt x="446" y="616"/>
                </a:lnTo>
                <a:lnTo>
                  <a:pt x="443" y="614"/>
                </a:lnTo>
                <a:lnTo>
                  <a:pt x="443" y="614"/>
                </a:lnTo>
                <a:lnTo>
                  <a:pt x="440" y="612"/>
                </a:lnTo>
                <a:lnTo>
                  <a:pt x="440" y="612"/>
                </a:lnTo>
                <a:lnTo>
                  <a:pt x="439" y="611"/>
                </a:lnTo>
                <a:lnTo>
                  <a:pt x="437" y="610"/>
                </a:lnTo>
                <a:lnTo>
                  <a:pt x="437" y="610"/>
                </a:lnTo>
                <a:lnTo>
                  <a:pt x="436" y="609"/>
                </a:lnTo>
                <a:lnTo>
                  <a:pt x="435" y="608"/>
                </a:lnTo>
                <a:lnTo>
                  <a:pt x="435" y="608"/>
                </a:lnTo>
                <a:lnTo>
                  <a:pt x="434" y="607"/>
                </a:lnTo>
                <a:lnTo>
                  <a:pt x="433" y="607"/>
                </a:lnTo>
                <a:lnTo>
                  <a:pt x="432" y="607"/>
                </a:lnTo>
                <a:lnTo>
                  <a:pt x="431" y="606"/>
                </a:lnTo>
                <a:lnTo>
                  <a:pt x="430" y="606"/>
                </a:lnTo>
                <a:lnTo>
                  <a:pt x="430" y="606"/>
                </a:lnTo>
                <a:lnTo>
                  <a:pt x="430" y="606"/>
                </a:lnTo>
                <a:lnTo>
                  <a:pt x="429" y="605"/>
                </a:lnTo>
                <a:lnTo>
                  <a:pt x="429" y="605"/>
                </a:lnTo>
                <a:lnTo>
                  <a:pt x="428" y="605"/>
                </a:lnTo>
                <a:lnTo>
                  <a:pt x="427" y="605"/>
                </a:lnTo>
                <a:lnTo>
                  <a:pt x="426" y="606"/>
                </a:lnTo>
                <a:lnTo>
                  <a:pt x="426" y="606"/>
                </a:lnTo>
                <a:lnTo>
                  <a:pt x="425" y="606"/>
                </a:lnTo>
                <a:lnTo>
                  <a:pt x="424" y="606"/>
                </a:lnTo>
                <a:lnTo>
                  <a:pt x="423" y="607"/>
                </a:lnTo>
                <a:lnTo>
                  <a:pt x="422" y="607"/>
                </a:lnTo>
                <a:lnTo>
                  <a:pt x="422" y="607"/>
                </a:lnTo>
                <a:lnTo>
                  <a:pt x="421" y="607"/>
                </a:lnTo>
                <a:lnTo>
                  <a:pt x="420" y="606"/>
                </a:lnTo>
                <a:lnTo>
                  <a:pt x="420" y="606"/>
                </a:lnTo>
                <a:lnTo>
                  <a:pt x="420" y="604"/>
                </a:lnTo>
                <a:lnTo>
                  <a:pt x="421" y="604"/>
                </a:lnTo>
                <a:lnTo>
                  <a:pt x="421" y="602"/>
                </a:lnTo>
                <a:lnTo>
                  <a:pt x="421" y="602"/>
                </a:lnTo>
                <a:lnTo>
                  <a:pt x="420" y="601"/>
                </a:lnTo>
                <a:lnTo>
                  <a:pt x="420" y="599"/>
                </a:lnTo>
                <a:lnTo>
                  <a:pt x="420" y="599"/>
                </a:lnTo>
                <a:lnTo>
                  <a:pt x="419" y="598"/>
                </a:lnTo>
                <a:lnTo>
                  <a:pt x="419" y="598"/>
                </a:lnTo>
                <a:lnTo>
                  <a:pt x="418" y="597"/>
                </a:lnTo>
                <a:lnTo>
                  <a:pt x="418" y="597"/>
                </a:lnTo>
                <a:lnTo>
                  <a:pt x="418" y="597"/>
                </a:lnTo>
                <a:lnTo>
                  <a:pt x="417" y="596"/>
                </a:lnTo>
                <a:lnTo>
                  <a:pt x="416" y="595"/>
                </a:lnTo>
                <a:lnTo>
                  <a:pt x="415" y="595"/>
                </a:lnTo>
                <a:lnTo>
                  <a:pt x="415" y="595"/>
                </a:lnTo>
                <a:lnTo>
                  <a:pt x="415" y="595"/>
                </a:lnTo>
                <a:lnTo>
                  <a:pt x="415" y="595"/>
                </a:lnTo>
                <a:lnTo>
                  <a:pt x="415" y="594"/>
                </a:lnTo>
                <a:lnTo>
                  <a:pt x="413" y="594"/>
                </a:lnTo>
                <a:lnTo>
                  <a:pt x="413" y="592"/>
                </a:lnTo>
                <a:lnTo>
                  <a:pt x="413" y="592"/>
                </a:lnTo>
                <a:lnTo>
                  <a:pt x="412" y="591"/>
                </a:lnTo>
                <a:lnTo>
                  <a:pt x="412" y="590"/>
                </a:lnTo>
                <a:lnTo>
                  <a:pt x="412" y="590"/>
                </a:lnTo>
                <a:lnTo>
                  <a:pt x="411" y="589"/>
                </a:lnTo>
                <a:lnTo>
                  <a:pt x="410" y="588"/>
                </a:lnTo>
                <a:lnTo>
                  <a:pt x="408" y="585"/>
                </a:lnTo>
                <a:lnTo>
                  <a:pt x="405" y="586"/>
                </a:lnTo>
                <a:lnTo>
                  <a:pt x="403" y="587"/>
                </a:lnTo>
                <a:lnTo>
                  <a:pt x="403" y="587"/>
                </a:lnTo>
                <a:lnTo>
                  <a:pt x="400" y="588"/>
                </a:lnTo>
                <a:lnTo>
                  <a:pt x="398" y="590"/>
                </a:lnTo>
                <a:lnTo>
                  <a:pt x="396" y="590"/>
                </a:lnTo>
                <a:lnTo>
                  <a:pt x="395" y="591"/>
                </a:lnTo>
                <a:lnTo>
                  <a:pt x="393" y="591"/>
                </a:lnTo>
                <a:lnTo>
                  <a:pt x="392" y="592"/>
                </a:lnTo>
                <a:lnTo>
                  <a:pt x="389" y="593"/>
                </a:lnTo>
                <a:lnTo>
                  <a:pt x="389" y="593"/>
                </a:lnTo>
                <a:lnTo>
                  <a:pt x="389" y="594"/>
                </a:lnTo>
                <a:lnTo>
                  <a:pt x="389" y="593"/>
                </a:lnTo>
                <a:lnTo>
                  <a:pt x="388" y="594"/>
                </a:lnTo>
                <a:lnTo>
                  <a:pt x="388" y="594"/>
                </a:lnTo>
                <a:lnTo>
                  <a:pt x="388" y="594"/>
                </a:lnTo>
                <a:lnTo>
                  <a:pt x="388" y="594"/>
                </a:lnTo>
                <a:lnTo>
                  <a:pt x="387" y="594"/>
                </a:lnTo>
                <a:lnTo>
                  <a:pt x="386" y="594"/>
                </a:lnTo>
                <a:lnTo>
                  <a:pt x="386" y="593"/>
                </a:lnTo>
                <a:lnTo>
                  <a:pt x="386" y="593"/>
                </a:lnTo>
                <a:lnTo>
                  <a:pt x="386" y="592"/>
                </a:lnTo>
                <a:lnTo>
                  <a:pt x="386" y="592"/>
                </a:lnTo>
                <a:lnTo>
                  <a:pt x="385" y="592"/>
                </a:lnTo>
                <a:lnTo>
                  <a:pt x="385" y="592"/>
                </a:lnTo>
                <a:lnTo>
                  <a:pt x="385" y="592"/>
                </a:lnTo>
                <a:lnTo>
                  <a:pt x="386" y="591"/>
                </a:lnTo>
                <a:lnTo>
                  <a:pt x="387" y="590"/>
                </a:lnTo>
                <a:lnTo>
                  <a:pt x="388" y="590"/>
                </a:lnTo>
                <a:lnTo>
                  <a:pt x="388" y="589"/>
                </a:lnTo>
                <a:lnTo>
                  <a:pt x="388" y="588"/>
                </a:lnTo>
                <a:lnTo>
                  <a:pt x="388" y="588"/>
                </a:lnTo>
                <a:lnTo>
                  <a:pt x="388" y="588"/>
                </a:lnTo>
                <a:lnTo>
                  <a:pt x="387" y="588"/>
                </a:lnTo>
                <a:lnTo>
                  <a:pt x="386" y="588"/>
                </a:lnTo>
                <a:lnTo>
                  <a:pt x="386" y="588"/>
                </a:lnTo>
                <a:lnTo>
                  <a:pt x="386" y="588"/>
                </a:lnTo>
                <a:lnTo>
                  <a:pt x="385" y="588"/>
                </a:lnTo>
                <a:lnTo>
                  <a:pt x="385" y="588"/>
                </a:lnTo>
                <a:lnTo>
                  <a:pt x="385" y="588"/>
                </a:lnTo>
                <a:lnTo>
                  <a:pt x="385" y="588"/>
                </a:lnTo>
                <a:lnTo>
                  <a:pt x="385" y="588"/>
                </a:lnTo>
                <a:lnTo>
                  <a:pt x="384" y="587"/>
                </a:lnTo>
                <a:lnTo>
                  <a:pt x="384" y="587"/>
                </a:lnTo>
                <a:lnTo>
                  <a:pt x="384" y="587"/>
                </a:lnTo>
                <a:lnTo>
                  <a:pt x="383" y="587"/>
                </a:lnTo>
                <a:lnTo>
                  <a:pt x="383" y="586"/>
                </a:lnTo>
                <a:lnTo>
                  <a:pt x="383" y="586"/>
                </a:lnTo>
                <a:lnTo>
                  <a:pt x="383" y="586"/>
                </a:lnTo>
                <a:lnTo>
                  <a:pt x="383" y="585"/>
                </a:lnTo>
                <a:lnTo>
                  <a:pt x="382" y="585"/>
                </a:lnTo>
                <a:lnTo>
                  <a:pt x="382" y="584"/>
                </a:lnTo>
                <a:lnTo>
                  <a:pt x="382" y="584"/>
                </a:lnTo>
                <a:lnTo>
                  <a:pt x="382" y="584"/>
                </a:lnTo>
                <a:lnTo>
                  <a:pt x="383" y="583"/>
                </a:lnTo>
                <a:lnTo>
                  <a:pt x="383" y="583"/>
                </a:lnTo>
                <a:lnTo>
                  <a:pt x="382" y="583"/>
                </a:lnTo>
                <a:lnTo>
                  <a:pt x="382" y="583"/>
                </a:lnTo>
                <a:lnTo>
                  <a:pt x="383" y="582"/>
                </a:lnTo>
                <a:lnTo>
                  <a:pt x="383" y="582"/>
                </a:lnTo>
                <a:lnTo>
                  <a:pt x="383" y="582"/>
                </a:lnTo>
                <a:lnTo>
                  <a:pt x="383" y="582"/>
                </a:lnTo>
                <a:lnTo>
                  <a:pt x="383" y="582"/>
                </a:lnTo>
                <a:lnTo>
                  <a:pt x="383" y="582"/>
                </a:lnTo>
                <a:lnTo>
                  <a:pt x="383" y="581"/>
                </a:lnTo>
                <a:lnTo>
                  <a:pt x="383" y="581"/>
                </a:lnTo>
                <a:lnTo>
                  <a:pt x="383" y="581"/>
                </a:lnTo>
                <a:lnTo>
                  <a:pt x="383" y="580"/>
                </a:lnTo>
                <a:lnTo>
                  <a:pt x="382" y="580"/>
                </a:lnTo>
                <a:lnTo>
                  <a:pt x="382" y="579"/>
                </a:lnTo>
                <a:lnTo>
                  <a:pt x="382" y="579"/>
                </a:lnTo>
                <a:lnTo>
                  <a:pt x="382" y="578"/>
                </a:lnTo>
                <a:lnTo>
                  <a:pt x="382" y="578"/>
                </a:lnTo>
                <a:lnTo>
                  <a:pt x="382" y="577"/>
                </a:lnTo>
                <a:lnTo>
                  <a:pt x="382" y="577"/>
                </a:lnTo>
                <a:lnTo>
                  <a:pt x="382" y="577"/>
                </a:lnTo>
                <a:lnTo>
                  <a:pt x="382" y="577"/>
                </a:lnTo>
                <a:lnTo>
                  <a:pt x="382" y="576"/>
                </a:lnTo>
                <a:lnTo>
                  <a:pt x="383" y="576"/>
                </a:lnTo>
                <a:lnTo>
                  <a:pt x="383" y="576"/>
                </a:lnTo>
                <a:lnTo>
                  <a:pt x="383" y="576"/>
                </a:lnTo>
                <a:lnTo>
                  <a:pt x="383" y="576"/>
                </a:lnTo>
                <a:lnTo>
                  <a:pt x="383" y="575"/>
                </a:lnTo>
                <a:lnTo>
                  <a:pt x="383" y="575"/>
                </a:lnTo>
                <a:lnTo>
                  <a:pt x="383" y="575"/>
                </a:lnTo>
                <a:lnTo>
                  <a:pt x="384" y="575"/>
                </a:lnTo>
                <a:lnTo>
                  <a:pt x="384" y="575"/>
                </a:lnTo>
                <a:lnTo>
                  <a:pt x="384" y="575"/>
                </a:lnTo>
                <a:lnTo>
                  <a:pt x="384" y="575"/>
                </a:lnTo>
                <a:lnTo>
                  <a:pt x="385" y="574"/>
                </a:lnTo>
                <a:lnTo>
                  <a:pt x="385" y="574"/>
                </a:lnTo>
                <a:lnTo>
                  <a:pt x="385" y="574"/>
                </a:lnTo>
                <a:lnTo>
                  <a:pt x="385" y="574"/>
                </a:lnTo>
                <a:lnTo>
                  <a:pt x="385" y="574"/>
                </a:lnTo>
                <a:lnTo>
                  <a:pt x="385" y="574"/>
                </a:lnTo>
                <a:lnTo>
                  <a:pt x="385" y="574"/>
                </a:lnTo>
                <a:lnTo>
                  <a:pt x="385" y="574"/>
                </a:lnTo>
                <a:lnTo>
                  <a:pt x="385" y="573"/>
                </a:lnTo>
                <a:lnTo>
                  <a:pt x="385" y="573"/>
                </a:lnTo>
                <a:lnTo>
                  <a:pt x="385" y="573"/>
                </a:lnTo>
                <a:lnTo>
                  <a:pt x="385" y="573"/>
                </a:lnTo>
                <a:lnTo>
                  <a:pt x="384" y="573"/>
                </a:lnTo>
                <a:lnTo>
                  <a:pt x="384" y="573"/>
                </a:lnTo>
                <a:lnTo>
                  <a:pt x="384" y="573"/>
                </a:lnTo>
                <a:lnTo>
                  <a:pt x="384" y="573"/>
                </a:lnTo>
                <a:lnTo>
                  <a:pt x="384" y="573"/>
                </a:lnTo>
                <a:lnTo>
                  <a:pt x="384" y="573"/>
                </a:lnTo>
                <a:lnTo>
                  <a:pt x="384" y="573"/>
                </a:lnTo>
                <a:lnTo>
                  <a:pt x="384" y="573"/>
                </a:lnTo>
                <a:lnTo>
                  <a:pt x="383" y="573"/>
                </a:lnTo>
                <a:lnTo>
                  <a:pt x="383" y="573"/>
                </a:lnTo>
                <a:lnTo>
                  <a:pt x="383" y="573"/>
                </a:lnTo>
                <a:lnTo>
                  <a:pt x="383" y="573"/>
                </a:lnTo>
                <a:lnTo>
                  <a:pt x="383" y="573"/>
                </a:lnTo>
                <a:lnTo>
                  <a:pt x="383" y="573"/>
                </a:lnTo>
                <a:lnTo>
                  <a:pt x="383" y="573"/>
                </a:lnTo>
                <a:lnTo>
                  <a:pt x="383" y="573"/>
                </a:lnTo>
                <a:lnTo>
                  <a:pt x="383" y="573"/>
                </a:lnTo>
                <a:lnTo>
                  <a:pt x="383" y="573"/>
                </a:lnTo>
                <a:lnTo>
                  <a:pt x="383" y="573"/>
                </a:lnTo>
                <a:lnTo>
                  <a:pt x="383" y="573"/>
                </a:lnTo>
                <a:lnTo>
                  <a:pt x="383" y="572"/>
                </a:lnTo>
                <a:lnTo>
                  <a:pt x="383" y="572"/>
                </a:lnTo>
                <a:lnTo>
                  <a:pt x="383" y="572"/>
                </a:lnTo>
                <a:lnTo>
                  <a:pt x="383" y="572"/>
                </a:lnTo>
                <a:lnTo>
                  <a:pt x="383" y="572"/>
                </a:lnTo>
                <a:lnTo>
                  <a:pt x="383" y="572"/>
                </a:lnTo>
                <a:lnTo>
                  <a:pt x="383" y="572"/>
                </a:lnTo>
                <a:lnTo>
                  <a:pt x="382" y="572"/>
                </a:lnTo>
                <a:lnTo>
                  <a:pt x="382" y="571"/>
                </a:lnTo>
                <a:lnTo>
                  <a:pt x="382" y="571"/>
                </a:lnTo>
                <a:lnTo>
                  <a:pt x="382" y="571"/>
                </a:lnTo>
                <a:lnTo>
                  <a:pt x="382" y="571"/>
                </a:lnTo>
                <a:lnTo>
                  <a:pt x="382" y="571"/>
                </a:lnTo>
                <a:lnTo>
                  <a:pt x="382" y="571"/>
                </a:lnTo>
                <a:lnTo>
                  <a:pt x="382" y="570"/>
                </a:lnTo>
                <a:lnTo>
                  <a:pt x="382" y="570"/>
                </a:lnTo>
                <a:lnTo>
                  <a:pt x="382" y="570"/>
                </a:lnTo>
                <a:lnTo>
                  <a:pt x="382" y="570"/>
                </a:lnTo>
                <a:lnTo>
                  <a:pt x="382" y="570"/>
                </a:lnTo>
                <a:lnTo>
                  <a:pt x="382" y="570"/>
                </a:lnTo>
                <a:lnTo>
                  <a:pt x="382" y="570"/>
                </a:lnTo>
                <a:lnTo>
                  <a:pt x="381" y="570"/>
                </a:lnTo>
                <a:lnTo>
                  <a:pt x="381" y="570"/>
                </a:lnTo>
                <a:lnTo>
                  <a:pt x="381" y="570"/>
                </a:lnTo>
                <a:lnTo>
                  <a:pt x="381" y="570"/>
                </a:lnTo>
                <a:lnTo>
                  <a:pt x="381" y="570"/>
                </a:lnTo>
                <a:lnTo>
                  <a:pt x="381" y="570"/>
                </a:lnTo>
                <a:lnTo>
                  <a:pt x="381" y="570"/>
                </a:lnTo>
                <a:lnTo>
                  <a:pt x="380" y="570"/>
                </a:lnTo>
                <a:lnTo>
                  <a:pt x="380" y="571"/>
                </a:lnTo>
                <a:lnTo>
                  <a:pt x="380" y="571"/>
                </a:lnTo>
                <a:lnTo>
                  <a:pt x="379" y="571"/>
                </a:lnTo>
                <a:lnTo>
                  <a:pt x="379" y="571"/>
                </a:lnTo>
                <a:lnTo>
                  <a:pt x="379" y="571"/>
                </a:lnTo>
                <a:lnTo>
                  <a:pt x="379" y="571"/>
                </a:lnTo>
                <a:lnTo>
                  <a:pt x="379" y="571"/>
                </a:lnTo>
                <a:lnTo>
                  <a:pt x="379" y="571"/>
                </a:lnTo>
                <a:lnTo>
                  <a:pt x="378" y="571"/>
                </a:lnTo>
                <a:lnTo>
                  <a:pt x="378" y="570"/>
                </a:lnTo>
                <a:lnTo>
                  <a:pt x="378" y="570"/>
                </a:lnTo>
                <a:lnTo>
                  <a:pt x="378" y="570"/>
                </a:lnTo>
                <a:lnTo>
                  <a:pt x="378" y="570"/>
                </a:lnTo>
                <a:lnTo>
                  <a:pt x="378" y="569"/>
                </a:lnTo>
                <a:lnTo>
                  <a:pt x="378" y="569"/>
                </a:lnTo>
                <a:lnTo>
                  <a:pt x="379" y="568"/>
                </a:lnTo>
                <a:lnTo>
                  <a:pt x="379" y="568"/>
                </a:lnTo>
                <a:lnTo>
                  <a:pt x="379" y="568"/>
                </a:lnTo>
                <a:lnTo>
                  <a:pt x="379" y="568"/>
                </a:lnTo>
                <a:lnTo>
                  <a:pt x="379" y="567"/>
                </a:lnTo>
                <a:lnTo>
                  <a:pt x="379" y="567"/>
                </a:lnTo>
                <a:lnTo>
                  <a:pt x="379" y="567"/>
                </a:lnTo>
                <a:lnTo>
                  <a:pt x="379" y="567"/>
                </a:lnTo>
                <a:lnTo>
                  <a:pt x="379" y="567"/>
                </a:lnTo>
                <a:lnTo>
                  <a:pt x="379" y="567"/>
                </a:lnTo>
                <a:lnTo>
                  <a:pt x="379" y="567"/>
                </a:lnTo>
                <a:lnTo>
                  <a:pt x="379" y="567"/>
                </a:lnTo>
                <a:lnTo>
                  <a:pt x="379" y="567"/>
                </a:lnTo>
                <a:lnTo>
                  <a:pt x="378" y="567"/>
                </a:lnTo>
                <a:lnTo>
                  <a:pt x="378" y="567"/>
                </a:lnTo>
                <a:lnTo>
                  <a:pt x="378" y="567"/>
                </a:lnTo>
                <a:lnTo>
                  <a:pt x="378" y="567"/>
                </a:lnTo>
                <a:lnTo>
                  <a:pt x="378" y="567"/>
                </a:lnTo>
                <a:lnTo>
                  <a:pt x="378" y="567"/>
                </a:lnTo>
                <a:lnTo>
                  <a:pt x="377" y="567"/>
                </a:lnTo>
                <a:lnTo>
                  <a:pt x="377" y="567"/>
                </a:lnTo>
                <a:lnTo>
                  <a:pt x="376" y="567"/>
                </a:lnTo>
                <a:lnTo>
                  <a:pt x="376" y="567"/>
                </a:lnTo>
                <a:lnTo>
                  <a:pt x="376" y="567"/>
                </a:lnTo>
                <a:lnTo>
                  <a:pt x="376" y="567"/>
                </a:lnTo>
                <a:lnTo>
                  <a:pt x="375" y="567"/>
                </a:lnTo>
                <a:lnTo>
                  <a:pt x="375" y="567"/>
                </a:lnTo>
                <a:lnTo>
                  <a:pt x="375" y="566"/>
                </a:lnTo>
                <a:lnTo>
                  <a:pt x="375" y="566"/>
                </a:lnTo>
                <a:lnTo>
                  <a:pt x="375" y="566"/>
                </a:lnTo>
                <a:lnTo>
                  <a:pt x="375" y="566"/>
                </a:lnTo>
                <a:lnTo>
                  <a:pt x="375" y="565"/>
                </a:lnTo>
                <a:lnTo>
                  <a:pt x="375" y="564"/>
                </a:lnTo>
                <a:lnTo>
                  <a:pt x="375" y="564"/>
                </a:lnTo>
                <a:lnTo>
                  <a:pt x="375" y="564"/>
                </a:lnTo>
                <a:lnTo>
                  <a:pt x="375" y="564"/>
                </a:lnTo>
                <a:lnTo>
                  <a:pt x="375" y="564"/>
                </a:lnTo>
                <a:lnTo>
                  <a:pt x="375" y="564"/>
                </a:lnTo>
                <a:lnTo>
                  <a:pt x="375" y="564"/>
                </a:lnTo>
                <a:lnTo>
                  <a:pt x="375" y="564"/>
                </a:lnTo>
                <a:lnTo>
                  <a:pt x="375" y="563"/>
                </a:lnTo>
                <a:lnTo>
                  <a:pt x="375" y="563"/>
                </a:lnTo>
                <a:lnTo>
                  <a:pt x="375" y="563"/>
                </a:lnTo>
                <a:lnTo>
                  <a:pt x="375" y="563"/>
                </a:lnTo>
                <a:lnTo>
                  <a:pt x="376" y="562"/>
                </a:lnTo>
                <a:lnTo>
                  <a:pt x="376" y="562"/>
                </a:lnTo>
                <a:lnTo>
                  <a:pt x="376" y="561"/>
                </a:lnTo>
                <a:lnTo>
                  <a:pt x="376" y="561"/>
                </a:lnTo>
                <a:lnTo>
                  <a:pt x="376" y="561"/>
                </a:lnTo>
                <a:lnTo>
                  <a:pt x="376" y="561"/>
                </a:lnTo>
                <a:lnTo>
                  <a:pt x="376" y="561"/>
                </a:lnTo>
                <a:lnTo>
                  <a:pt x="376" y="561"/>
                </a:lnTo>
                <a:lnTo>
                  <a:pt x="376" y="560"/>
                </a:lnTo>
                <a:lnTo>
                  <a:pt x="376" y="560"/>
                </a:lnTo>
                <a:lnTo>
                  <a:pt x="376" y="560"/>
                </a:lnTo>
                <a:lnTo>
                  <a:pt x="376" y="560"/>
                </a:lnTo>
                <a:lnTo>
                  <a:pt x="376" y="559"/>
                </a:lnTo>
                <a:lnTo>
                  <a:pt x="376" y="559"/>
                </a:lnTo>
                <a:lnTo>
                  <a:pt x="376" y="558"/>
                </a:lnTo>
                <a:lnTo>
                  <a:pt x="376" y="558"/>
                </a:lnTo>
                <a:lnTo>
                  <a:pt x="376" y="558"/>
                </a:lnTo>
                <a:lnTo>
                  <a:pt x="376" y="557"/>
                </a:lnTo>
                <a:lnTo>
                  <a:pt x="375" y="557"/>
                </a:lnTo>
                <a:lnTo>
                  <a:pt x="375" y="557"/>
                </a:lnTo>
                <a:lnTo>
                  <a:pt x="375" y="557"/>
                </a:lnTo>
                <a:lnTo>
                  <a:pt x="375" y="557"/>
                </a:lnTo>
                <a:lnTo>
                  <a:pt x="375" y="556"/>
                </a:lnTo>
                <a:lnTo>
                  <a:pt x="376" y="556"/>
                </a:lnTo>
                <a:lnTo>
                  <a:pt x="376" y="556"/>
                </a:lnTo>
                <a:lnTo>
                  <a:pt x="376" y="556"/>
                </a:lnTo>
                <a:lnTo>
                  <a:pt x="376" y="556"/>
                </a:lnTo>
                <a:lnTo>
                  <a:pt x="376" y="556"/>
                </a:lnTo>
                <a:lnTo>
                  <a:pt x="376" y="556"/>
                </a:lnTo>
                <a:lnTo>
                  <a:pt x="376" y="555"/>
                </a:lnTo>
                <a:lnTo>
                  <a:pt x="377" y="555"/>
                </a:lnTo>
                <a:lnTo>
                  <a:pt x="377" y="555"/>
                </a:lnTo>
                <a:lnTo>
                  <a:pt x="377" y="554"/>
                </a:lnTo>
                <a:lnTo>
                  <a:pt x="378" y="554"/>
                </a:lnTo>
                <a:lnTo>
                  <a:pt x="378" y="554"/>
                </a:lnTo>
                <a:lnTo>
                  <a:pt x="378" y="553"/>
                </a:lnTo>
                <a:lnTo>
                  <a:pt x="377" y="553"/>
                </a:lnTo>
                <a:lnTo>
                  <a:pt x="377" y="553"/>
                </a:lnTo>
                <a:lnTo>
                  <a:pt x="377" y="553"/>
                </a:lnTo>
                <a:lnTo>
                  <a:pt x="376" y="553"/>
                </a:lnTo>
                <a:lnTo>
                  <a:pt x="376" y="553"/>
                </a:lnTo>
                <a:lnTo>
                  <a:pt x="376" y="553"/>
                </a:lnTo>
                <a:lnTo>
                  <a:pt x="376" y="553"/>
                </a:lnTo>
                <a:lnTo>
                  <a:pt x="376" y="553"/>
                </a:lnTo>
                <a:lnTo>
                  <a:pt x="376" y="553"/>
                </a:lnTo>
                <a:lnTo>
                  <a:pt x="375" y="553"/>
                </a:lnTo>
                <a:lnTo>
                  <a:pt x="375" y="553"/>
                </a:lnTo>
                <a:lnTo>
                  <a:pt x="375" y="553"/>
                </a:lnTo>
                <a:lnTo>
                  <a:pt x="375" y="553"/>
                </a:lnTo>
                <a:lnTo>
                  <a:pt x="374" y="553"/>
                </a:lnTo>
                <a:lnTo>
                  <a:pt x="374" y="553"/>
                </a:lnTo>
                <a:lnTo>
                  <a:pt x="373" y="553"/>
                </a:lnTo>
                <a:lnTo>
                  <a:pt x="373" y="553"/>
                </a:lnTo>
                <a:lnTo>
                  <a:pt x="373" y="553"/>
                </a:lnTo>
                <a:lnTo>
                  <a:pt x="373" y="553"/>
                </a:lnTo>
                <a:lnTo>
                  <a:pt x="373" y="553"/>
                </a:lnTo>
                <a:lnTo>
                  <a:pt x="373" y="552"/>
                </a:lnTo>
                <a:lnTo>
                  <a:pt x="373" y="552"/>
                </a:lnTo>
                <a:lnTo>
                  <a:pt x="373" y="551"/>
                </a:lnTo>
                <a:lnTo>
                  <a:pt x="373" y="551"/>
                </a:lnTo>
                <a:lnTo>
                  <a:pt x="373" y="550"/>
                </a:lnTo>
                <a:lnTo>
                  <a:pt x="373" y="550"/>
                </a:lnTo>
                <a:lnTo>
                  <a:pt x="373" y="550"/>
                </a:lnTo>
                <a:lnTo>
                  <a:pt x="373" y="550"/>
                </a:lnTo>
                <a:lnTo>
                  <a:pt x="373" y="550"/>
                </a:lnTo>
                <a:lnTo>
                  <a:pt x="374" y="550"/>
                </a:lnTo>
                <a:lnTo>
                  <a:pt x="374" y="549"/>
                </a:lnTo>
                <a:lnTo>
                  <a:pt x="374" y="549"/>
                </a:lnTo>
                <a:lnTo>
                  <a:pt x="374" y="549"/>
                </a:lnTo>
                <a:lnTo>
                  <a:pt x="373" y="549"/>
                </a:lnTo>
                <a:lnTo>
                  <a:pt x="373" y="549"/>
                </a:lnTo>
                <a:lnTo>
                  <a:pt x="373" y="549"/>
                </a:lnTo>
                <a:lnTo>
                  <a:pt x="373" y="549"/>
                </a:lnTo>
                <a:lnTo>
                  <a:pt x="373" y="548"/>
                </a:lnTo>
                <a:lnTo>
                  <a:pt x="373" y="548"/>
                </a:lnTo>
                <a:lnTo>
                  <a:pt x="373" y="548"/>
                </a:lnTo>
                <a:lnTo>
                  <a:pt x="373" y="548"/>
                </a:lnTo>
                <a:lnTo>
                  <a:pt x="372" y="548"/>
                </a:lnTo>
                <a:lnTo>
                  <a:pt x="372" y="548"/>
                </a:lnTo>
                <a:lnTo>
                  <a:pt x="372" y="548"/>
                </a:lnTo>
                <a:lnTo>
                  <a:pt x="372" y="548"/>
                </a:lnTo>
                <a:lnTo>
                  <a:pt x="372" y="548"/>
                </a:lnTo>
                <a:lnTo>
                  <a:pt x="371" y="548"/>
                </a:lnTo>
                <a:lnTo>
                  <a:pt x="371" y="548"/>
                </a:lnTo>
                <a:lnTo>
                  <a:pt x="371" y="548"/>
                </a:lnTo>
                <a:lnTo>
                  <a:pt x="371" y="547"/>
                </a:lnTo>
                <a:lnTo>
                  <a:pt x="371" y="547"/>
                </a:lnTo>
                <a:lnTo>
                  <a:pt x="371" y="546"/>
                </a:lnTo>
                <a:lnTo>
                  <a:pt x="371" y="546"/>
                </a:lnTo>
                <a:lnTo>
                  <a:pt x="370" y="546"/>
                </a:lnTo>
                <a:lnTo>
                  <a:pt x="370" y="546"/>
                </a:lnTo>
                <a:lnTo>
                  <a:pt x="371" y="545"/>
                </a:lnTo>
                <a:lnTo>
                  <a:pt x="371" y="545"/>
                </a:lnTo>
                <a:lnTo>
                  <a:pt x="371" y="545"/>
                </a:lnTo>
                <a:lnTo>
                  <a:pt x="371" y="544"/>
                </a:lnTo>
                <a:lnTo>
                  <a:pt x="371" y="544"/>
                </a:lnTo>
                <a:lnTo>
                  <a:pt x="371" y="544"/>
                </a:lnTo>
                <a:lnTo>
                  <a:pt x="371" y="544"/>
                </a:lnTo>
                <a:lnTo>
                  <a:pt x="371" y="544"/>
                </a:lnTo>
                <a:lnTo>
                  <a:pt x="371" y="544"/>
                </a:lnTo>
                <a:lnTo>
                  <a:pt x="371" y="543"/>
                </a:lnTo>
                <a:lnTo>
                  <a:pt x="371" y="543"/>
                </a:lnTo>
                <a:lnTo>
                  <a:pt x="371" y="543"/>
                </a:lnTo>
                <a:lnTo>
                  <a:pt x="371" y="542"/>
                </a:lnTo>
                <a:lnTo>
                  <a:pt x="371" y="542"/>
                </a:lnTo>
                <a:lnTo>
                  <a:pt x="371" y="542"/>
                </a:lnTo>
                <a:lnTo>
                  <a:pt x="371" y="542"/>
                </a:lnTo>
                <a:lnTo>
                  <a:pt x="371" y="542"/>
                </a:lnTo>
                <a:lnTo>
                  <a:pt x="371" y="542"/>
                </a:lnTo>
                <a:lnTo>
                  <a:pt x="370" y="542"/>
                </a:lnTo>
                <a:lnTo>
                  <a:pt x="370" y="541"/>
                </a:lnTo>
                <a:lnTo>
                  <a:pt x="370" y="541"/>
                </a:lnTo>
                <a:lnTo>
                  <a:pt x="369" y="541"/>
                </a:lnTo>
                <a:lnTo>
                  <a:pt x="369" y="541"/>
                </a:lnTo>
                <a:lnTo>
                  <a:pt x="369" y="541"/>
                </a:lnTo>
                <a:lnTo>
                  <a:pt x="369" y="541"/>
                </a:lnTo>
                <a:lnTo>
                  <a:pt x="369" y="541"/>
                </a:lnTo>
                <a:lnTo>
                  <a:pt x="369" y="541"/>
                </a:lnTo>
                <a:lnTo>
                  <a:pt x="369" y="541"/>
                </a:lnTo>
                <a:lnTo>
                  <a:pt x="368" y="541"/>
                </a:lnTo>
                <a:lnTo>
                  <a:pt x="368" y="540"/>
                </a:lnTo>
                <a:lnTo>
                  <a:pt x="368" y="540"/>
                </a:lnTo>
                <a:lnTo>
                  <a:pt x="369" y="539"/>
                </a:lnTo>
                <a:lnTo>
                  <a:pt x="369" y="539"/>
                </a:lnTo>
                <a:lnTo>
                  <a:pt x="369" y="539"/>
                </a:lnTo>
                <a:lnTo>
                  <a:pt x="369" y="539"/>
                </a:lnTo>
                <a:lnTo>
                  <a:pt x="370" y="539"/>
                </a:lnTo>
                <a:lnTo>
                  <a:pt x="370" y="539"/>
                </a:lnTo>
                <a:lnTo>
                  <a:pt x="371" y="539"/>
                </a:lnTo>
                <a:lnTo>
                  <a:pt x="371" y="539"/>
                </a:lnTo>
                <a:lnTo>
                  <a:pt x="371" y="539"/>
                </a:lnTo>
                <a:lnTo>
                  <a:pt x="371" y="538"/>
                </a:lnTo>
                <a:lnTo>
                  <a:pt x="371" y="538"/>
                </a:lnTo>
                <a:lnTo>
                  <a:pt x="371" y="537"/>
                </a:lnTo>
                <a:lnTo>
                  <a:pt x="371" y="537"/>
                </a:lnTo>
                <a:lnTo>
                  <a:pt x="370" y="537"/>
                </a:lnTo>
                <a:lnTo>
                  <a:pt x="369" y="537"/>
                </a:lnTo>
                <a:lnTo>
                  <a:pt x="369" y="537"/>
                </a:lnTo>
                <a:lnTo>
                  <a:pt x="368" y="536"/>
                </a:lnTo>
                <a:lnTo>
                  <a:pt x="369" y="536"/>
                </a:lnTo>
                <a:lnTo>
                  <a:pt x="369" y="536"/>
                </a:lnTo>
                <a:lnTo>
                  <a:pt x="369" y="535"/>
                </a:lnTo>
                <a:lnTo>
                  <a:pt x="370" y="534"/>
                </a:lnTo>
                <a:lnTo>
                  <a:pt x="371" y="534"/>
                </a:lnTo>
                <a:lnTo>
                  <a:pt x="371" y="534"/>
                </a:lnTo>
                <a:lnTo>
                  <a:pt x="370" y="533"/>
                </a:lnTo>
                <a:lnTo>
                  <a:pt x="370" y="533"/>
                </a:lnTo>
                <a:lnTo>
                  <a:pt x="369" y="533"/>
                </a:lnTo>
                <a:lnTo>
                  <a:pt x="369" y="533"/>
                </a:lnTo>
                <a:lnTo>
                  <a:pt x="369" y="532"/>
                </a:lnTo>
                <a:lnTo>
                  <a:pt x="369" y="532"/>
                </a:lnTo>
                <a:lnTo>
                  <a:pt x="369" y="532"/>
                </a:lnTo>
                <a:lnTo>
                  <a:pt x="369" y="532"/>
                </a:lnTo>
                <a:lnTo>
                  <a:pt x="369" y="532"/>
                </a:lnTo>
                <a:lnTo>
                  <a:pt x="369" y="532"/>
                </a:lnTo>
                <a:lnTo>
                  <a:pt x="369" y="532"/>
                </a:lnTo>
                <a:lnTo>
                  <a:pt x="369" y="532"/>
                </a:lnTo>
                <a:lnTo>
                  <a:pt x="369" y="532"/>
                </a:lnTo>
                <a:lnTo>
                  <a:pt x="369" y="532"/>
                </a:lnTo>
                <a:lnTo>
                  <a:pt x="368" y="532"/>
                </a:lnTo>
                <a:lnTo>
                  <a:pt x="368" y="532"/>
                </a:lnTo>
                <a:lnTo>
                  <a:pt x="367" y="532"/>
                </a:lnTo>
                <a:lnTo>
                  <a:pt x="366" y="531"/>
                </a:lnTo>
                <a:lnTo>
                  <a:pt x="366" y="530"/>
                </a:lnTo>
                <a:lnTo>
                  <a:pt x="366" y="529"/>
                </a:lnTo>
                <a:lnTo>
                  <a:pt x="366" y="529"/>
                </a:lnTo>
                <a:lnTo>
                  <a:pt x="366" y="529"/>
                </a:lnTo>
                <a:lnTo>
                  <a:pt x="366" y="529"/>
                </a:lnTo>
                <a:lnTo>
                  <a:pt x="366" y="528"/>
                </a:lnTo>
                <a:lnTo>
                  <a:pt x="367" y="528"/>
                </a:lnTo>
                <a:lnTo>
                  <a:pt x="367" y="528"/>
                </a:lnTo>
                <a:lnTo>
                  <a:pt x="367" y="527"/>
                </a:lnTo>
                <a:lnTo>
                  <a:pt x="367" y="527"/>
                </a:lnTo>
                <a:lnTo>
                  <a:pt x="367" y="527"/>
                </a:lnTo>
                <a:lnTo>
                  <a:pt x="366" y="527"/>
                </a:lnTo>
                <a:lnTo>
                  <a:pt x="366" y="527"/>
                </a:lnTo>
                <a:lnTo>
                  <a:pt x="366" y="527"/>
                </a:lnTo>
                <a:lnTo>
                  <a:pt x="366" y="527"/>
                </a:lnTo>
                <a:lnTo>
                  <a:pt x="365" y="528"/>
                </a:lnTo>
                <a:lnTo>
                  <a:pt x="365" y="529"/>
                </a:lnTo>
                <a:lnTo>
                  <a:pt x="365" y="529"/>
                </a:lnTo>
                <a:lnTo>
                  <a:pt x="364" y="529"/>
                </a:lnTo>
                <a:lnTo>
                  <a:pt x="364" y="529"/>
                </a:lnTo>
                <a:lnTo>
                  <a:pt x="364" y="529"/>
                </a:lnTo>
                <a:lnTo>
                  <a:pt x="363" y="528"/>
                </a:lnTo>
                <a:lnTo>
                  <a:pt x="363" y="527"/>
                </a:lnTo>
                <a:lnTo>
                  <a:pt x="363" y="527"/>
                </a:lnTo>
                <a:lnTo>
                  <a:pt x="363" y="527"/>
                </a:lnTo>
                <a:lnTo>
                  <a:pt x="363" y="527"/>
                </a:lnTo>
                <a:lnTo>
                  <a:pt x="363" y="527"/>
                </a:lnTo>
                <a:lnTo>
                  <a:pt x="363" y="527"/>
                </a:lnTo>
                <a:lnTo>
                  <a:pt x="363" y="526"/>
                </a:lnTo>
                <a:lnTo>
                  <a:pt x="363" y="526"/>
                </a:lnTo>
                <a:lnTo>
                  <a:pt x="363" y="526"/>
                </a:lnTo>
                <a:lnTo>
                  <a:pt x="362" y="526"/>
                </a:lnTo>
                <a:lnTo>
                  <a:pt x="362" y="525"/>
                </a:lnTo>
                <a:lnTo>
                  <a:pt x="362" y="525"/>
                </a:lnTo>
                <a:lnTo>
                  <a:pt x="361" y="524"/>
                </a:lnTo>
                <a:lnTo>
                  <a:pt x="361" y="524"/>
                </a:lnTo>
                <a:lnTo>
                  <a:pt x="360" y="524"/>
                </a:lnTo>
                <a:lnTo>
                  <a:pt x="359" y="523"/>
                </a:lnTo>
                <a:lnTo>
                  <a:pt x="359" y="523"/>
                </a:lnTo>
                <a:lnTo>
                  <a:pt x="359" y="523"/>
                </a:lnTo>
                <a:lnTo>
                  <a:pt x="358" y="523"/>
                </a:lnTo>
                <a:lnTo>
                  <a:pt x="358" y="523"/>
                </a:lnTo>
                <a:lnTo>
                  <a:pt x="358" y="523"/>
                </a:lnTo>
                <a:lnTo>
                  <a:pt x="357" y="523"/>
                </a:lnTo>
                <a:lnTo>
                  <a:pt x="356" y="523"/>
                </a:lnTo>
                <a:lnTo>
                  <a:pt x="356" y="522"/>
                </a:lnTo>
                <a:lnTo>
                  <a:pt x="356" y="522"/>
                </a:lnTo>
                <a:lnTo>
                  <a:pt x="355" y="522"/>
                </a:lnTo>
                <a:lnTo>
                  <a:pt x="355" y="522"/>
                </a:lnTo>
                <a:lnTo>
                  <a:pt x="355" y="521"/>
                </a:lnTo>
                <a:lnTo>
                  <a:pt x="355" y="520"/>
                </a:lnTo>
                <a:lnTo>
                  <a:pt x="355" y="520"/>
                </a:lnTo>
                <a:lnTo>
                  <a:pt x="355" y="520"/>
                </a:lnTo>
                <a:lnTo>
                  <a:pt x="355" y="520"/>
                </a:lnTo>
                <a:lnTo>
                  <a:pt x="355" y="519"/>
                </a:lnTo>
                <a:lnTo>
                  <a:pt x="355" y="519"/>
                </a:lnTo>
                <a:lnTo>
                  <a:pt x="355" y="519"/>
                </a:lnTo>
                <a:lnTo>
                  <a:pt x="355" y="519"/>
                </a:lnTo>
                <a:lnTo>
                  <a:pt x="354" y="519"/>
                </a:lnTo>
                <a:lnTo>
                  <a:pt x="354" y="519"/>
                </a:lnTo>
                <a:lnTo>
                  <a:pt x="353" y="519"/>
                </a:lnTo>
                <a:lnTo>
                  <a:pt x="352" y="519"/>
                </a:lnTo>
                <a:lnTo>
                  <a:pt x="352" y="519"/>
                </a:lnTo>
                <a:lnTo>
                  <a:pt x="352" y="518"/>
                </a:lnTo>
                <a:lnTo>
                  <a:pt x="352" y="517"/>
                </a:lnTo>
                <a:lnTo>
                  <a:pt x="352" y="517"/>
                </a:lnTo>
                <a:lnTo>
                  <a:pt x="352" y="517"/>
                </a:lnTo>
                <a:lnTo>
                  <a:pt x="353" y="516"/>
                </a:lnTo>
                <a:lnTo>
                  <a:pt x="354" y="516"/>
                </a:lnTo>
                <a:lnTo>
                  <a:pt x="354" y="516"/>
                </a:lnTo>
                <a:lnTo>
                  <a:pt x="354" y="516"/>
                </a:lnTo>
                <a:lnTo>
                  <a:pt x="355" y="516"/>
                </a:lnTo>
                <a:lnTo>
                  <a:pt x="355" y="516"/>
                </a:lnTo>
                <a:lnTo>
                  <a:pt x="354" y="516"/>
                </a:lnTo>
                <a:lnTo>
                  <a:pt x="354" y="515"/>
                </a:lnTo>
                <a:lnTo>
                  <a:pt x="354" y="515"/>
                </a:lnTo>
                <a:lnTo>
                  <a:pt x="352" y="515"/>
                </a:lnTo>
                <a:lnTo>
                  <a:pt x="352" y="515"/>
                </a:lnTo>
                <a:lnTo>
                  <a:pt x="352" y="515"/>
                </a:lnTo>
                <a:lnTo>
                  <a:pt x="352" y="513"/>
                </a:lnTo>
                <a:lnTo>
                  <a:pt x="352" y="513"/>
                </a:lnTo>
                <a:lnTo>
                  <a:pt x="352" y="513"/>
                </a:lnTo>
                <a:lnTo>
                  <a:pt x="352" y="513"/>
                </a:lnTo>
                <a:lnTo>
                  <a:pt x="352" y="512"/>
                </a:lnTo>
                <a:lnTo>
                  <a:pt x="352" y="512"/>
                </a:lnTo>
                <a:lnTo>
                  <a:pt x="352" y="512"/>
                </a:lnTo>
                <a:lnTo>
                  <a:pt x="352" y="511"/>
                </a:lnTo>
                <a:lnTo>
                  <a:pt x="352" y="510"/>
                </a:lnTo>
                <a:lnTo>
                  <a:pt x="351" y="510"/>
                </a:lnTo>
                <a:lnTo>
                  <a:pt x="351" y="510"/>
                </a:lnTo>
                <a:lnTo>
                  <a:pt x="350" y="509"/>
                </a:lnTo>
                <a:lnTo>
                  <a:pt x="349" y="508"/>
                </a:lnTo>
                <a:lnTo>
                  <a:pt x="349" y="507"/>
                </a:lnTo>
                <a:lnTo>
                  <a:pt x="348" y="507"/>
                </a:lnTo>
                <a:lnTo>
                  <a:pt x="348" y="507"/>
                </a:lnTo>
                <a:lnTo>
                  <a:pt x="348" y="507"/>
                </a:lnTo>
                <a:lnTo>
                  <a:pt x="348" y="507"/>
                </a:lnTo>
                <a:lnTo>
                  <a:pt x="347" y="508"/>
                </a:lnTo>
                <a:lnTo>
                  <a:pt x="347" y="508"/>
                </a:lnTo>
                <a:lnTo>
                  <a:pt x="346" y="509"/>
                </a:lnTo>
                <a:lnTo>
                  <a:pt x="345" y="509"/>
                </a:lnTo>
                <a:lnTo>
                  <a:pt x="345" y="508"/>
                </a:lnTo>
                <a:lnTo>
                  <a:pt x="344" y="507"/>
                </a:lnTo>
                <a:lnTo>
                  <a:pt x="344" y="506"/>
                </a:lnTo>
                <a:lnTo>
                  <a:pt x="344" y="506"/>
                </a:lnTo>
                <a:lnTo>
                  <a:pt x="343" y="505"/>
                </a:lnTo>
                <a:lnTo>
                  <a:pt x="343" y="505"/>
                </a:lnTo>
                <a:lnTo>
                  <a:pt x="342" y="505"/>
                </a:lnTo>
                <a:lnTo>
                  <a:pt x="342" y="505"/>
                </a:lnTo>
                <a:lnTo>
                  <a:pt x="342" y="505"/>
                </a:lnTo>
                <a:lnTo>
                  <a:pt x="342" y="506"/>
                </a:lnTo>
                <a:lnTo>
                  <a:pt x="341" y="506"/>
                </a:lnTo>
                <a:lnTo>
                  <a:pt x="341" y="508"/>
                </a:lnTo>
                <a:lnTo>
                  <a:pt x="341" y="508"/>
                </a:lnTo>
                <a:lnTo>
                  <a:pt x="340" y="509"/>
                </a:lnTo>
                <a:lnTo>
                  <a:pt x="340" y="509"/>
                </a:lnTo>
                <a:lnTo>
                  <a:pt x="340" y="510"/>
                </a:lnTo>
                <a:lnTo>
                  <a:pt x="338" y="510"/>
                </a:lnTo>
                <a:lnTo>
                  <a:pt x="338" y="510"/>
                </a:lnTo>
                <a:lnTo>
                  <a:pt x="337" y="510"/>
                </a:lnTo>
                <a:lnTo>
                  <a:pt x="337" y="509"/>
                </a:lnTo>
                <a:lnTo>
                  <a:pt x="337" y="508"/>
                </a:lnTo>
                <a:lnTo>
                  <a:pt x="337" y="508"/>
                </a:lnTo>
                <a:lnTo>
                  <a:pt x="337" y="508"/>
                </a:lnTo>
                <a:lnTo>
                  <a:pt x="337" y="508"/>
                </a:lnTo>
                <a:lnTo>
                  <a:pt x="337" y="508"/>
                </a:lnTo>
                <a:lnTo>
                  <a:pt x="337" y="507"/>
                </a:lnTo>
                <a:lnTo>
                  <a:pt x="337" y="506"/>
                </a:lnTo>
                <a:lnTo>
                  <a:pt x="337" y="506"/>
                </a:lnTo>
                <a:lnTo>
                  <a:pt x="338" y="506"/>
                </a:lnTo>
                <a:lnTo>
                  <a:pt x="338" y="505"/>
                </a:lnTo>
                <a:lnTo>
                  <a:pt x="338" y="505"/>
                </a:lnTo>
                <a:lnTo>
                  <a:pt x="338" y="505"/>
                </a:lnTo>
                <a:lnTo>
                  <a:pt x="338" y="505"/>
                </a:lnTo>
                <a:lnTo>
                  <a:pt x="338" y="504"/>
                </a:lnTo>
                <a:lnTo>
                  <a:pt x="339" y="504"/>
                </a:lnTo>
                <a:lnTo>
                  <a:pt x="339" y="503"/>
                </a:lnTo>
                <a:lnTo>
                  <a:pt x="339" y="503"/>
                </a:lnTo>
                <a:lnTo>
                  <a:pt x="339" y="503"/>
                </a:lnTo>
                <a:lnTo>
                  <a:pt x="339" y="503"/>
                </a:lnTo>
                <a:lnTo>
                  <a:pt x="339" y="502"/>
                </a:lnTo>
                <a:lnTo>
                  <a:pt x="339" y="502"/>
                </a:lnTo>
                <a:lnTo>
                  <a:pt x="339" y="502"/>
                </a:lnTo>
                <a:lnTo>
                  <a:pt x="338" y="502"/>
                </a:lnTo>
                <a:lnTo>
                  <a:pt x="338" y="502"/>
                </a:lnTo>
                <a:lnTo>
                  <a:pt x="337" y="502"/>
                </a:lnTo>
                <a:lnTo>
                  <a:pt x="336" y="502"/>
                </a:lnTo>
                <a:lnTo>
                  <a:pt x="335" y="502"/>
                </a:lnTo>
                <a:lnTo>
                  <a:pt x="335" y="500"/>
                </a:lnTo>
                <a:lnTo>
                  <a:pt x="336" y="500"/>
                </a:lnTo>
                <a:lnTo>
                  <a:pt x="337" y="500"/>
                </a:lnTo>
                <a:lnTo>
                  <a:pt x="337" y="500"/>
                </a:lnTo>
                <a:lnTo>
                  <a:pt x="337" y="500"/>
                </a:lnTo>
                <a:lnTo>
                  <a:pt x="337" y="499"/>
                </a:lnTo>
                <a:lnTo>
                  <a:pt x="337" y="499"/>
                </a:lnTo>
                <a:lnTo>
                  <a:pt x="336" y="499"/>
                </a:lnTo>
                <a:lnTo>
                  <a:pt x="336" y="499"/>
                </a:lnTo>
                <a:lnTo>
                  <a:pt x="336" y="499"/>
                </a:lnTo>
                <a:lnTo>
                  <a:pt x="336" y="499"/>
                </a:lnTo>
                <a:lnTo>
                  <a:pt x="336" y="499"/>
                </a:lnTo>
                <a:lnTo>
                  <a:pt x="337" y="499"/>
                </a:lnTo>
                <a:lnTo>
                  <a:pt x="337" y="499"/>
                </a:lnTo>
                <a:lnTo>
                  <a:pt x="337" y="499"/>
                </a:lnTo>
                <a:lnTo>
                  <a:pt x="337" y="499"/>
                </a:lnTo>
                <a:lnTo>
                  <a:pt x="336" y="499"/>
                </a:lnTo>
                <a:lnTo>
                  <a:pt x="336" y="498"/>
                </a:lnTo>
                <a:lnTo>
                  <a:pt x="335" y="498"/>
                </a:lnTo>
                <a:lnTo>
                  <a:pt x="335" y="498"/>
                </a:lnTo>
                <a:lnTo>
                  <a:pt x="334" y="497"/>
                </a:lnTo>
                <a:lnTo>
                  <a:pt x="334" y="496"/>
                </a:lnTo>
                <a:lnTo>
                  <a:pt x="334" y="496"/>
                </a:lnTo>
                <a:lnTo>
                  <a:pt x="334" y="495"/>
                </a:lnTo>
                <a:lnTo>
                  <a:pt x="334" y="495"/>
                </a:lnTo>
                <a:lnTo>
                  <a:pt x="334" y="495"/>
                </a:lnTo>
                <a:lnTo>
                  <a:pt x="334" y="494"/>
                </a:lnTo>
                <a:lnTo>
                  <a:pt x="334" y="494"/>
                </a:lnTo>
                <a:lnTo>
                  <a:pt x="334" y="494"/>
                </a:lnTo>
                <a:lnTo>
                  <a:pt x="334" y="494"/>
                </a:lnTo>
                <a:lnTo>
                  <a:pt x="334" y="493"/>
                </a:lnTo>
                <a:lnTo>
                  <a:pt x="333" y="493"/>
                </a:lnTo>
                <a:lnTo>
                  <a:pt x="333" y="493"/>
                </a:lnTo>
                <a:lnTo>
                  <a:pt x="333" y="492"/>
                </a:lnTo>
                <a:lnTo>
                  <a:pt x="332" y="492"/>
                </a:lnTo>
                <a:lnTo>
                  <a:pt x="332" y="491"/>
                </a:lnTo>
                <a:lnTo>
                  <a:pt x="331" y="490"/>
                </a:lnTo>
                <a:lnTo>
                  <a:pt x="331" y="490"/>
                </a:lnTo>
                <a:lnTo>
                  <a:pt x="331" y="490"/>
                </a:lnTo>
                <a:lnTo>
                  <a:pt x="331" y="490"/>
                </a:lnTo>
                <a:lnTo>
                  <a:pt x="330" y="490"/>
                </a:lnTo>
                <a:lnTo>
                  <a:pt x="330" y="491"/>
                </a:lnTo>
                <a:lnTo>
                  <a:pt x="330" y="491"/>
                </a:lnTo>
                <a:lnTo>
                  <a:pt x="329" y="491"/>
                </a:lnTo>
                <a:lnTo>
                  <a:pt x="329" y="491"/>
                </a:lnTo>
                <a:lnTo>
                  <a:pt x="328" y="491"/>
                </a:lnTo>
                <a:lnTo>
                  <a:pt x="328" y="490"/>
                </a:lnTo>
                <a:lnTo>
                  <a:pt x="328" y="490"/>
                </a:lnTo>
                <a:lnTo>
                  <a:pt x="328" y="489"/>
                </a:lnTo>
                <a:lnTo>
                  <a:pt x="328" y="489"/>
                </a:lnTo>
                <a:lnTo>
                  <a:pt x="327" y="488"/>
                </a:lnTo>
                <a:lnTo>
                  <a:pt x="327" y="488"/>
                </a:lnTo>
                <a:lnTo>
                  <a:pt x="327" y="488"/>
                </a:lnTo>
                <a:lnTo>
                  <a:pt x="326" y="488"/>
                </a:lnTo>
                <a:lnTo>
                  <a:pt x="325" y="488"/>
                </a:lnTo>
                <a:lnTo>
                  <a:pt x="325" y="488"/>
                </a:lnTo>
                <a:lnTo>
                  <a:pt x="325" y="488"/>
                </a:lnTo>
                <a:lnTo>
                  <a:pt x="325" y="488"/>
                </a:lnTo>
                <a:lnTo>
                  <a:pt x="324" y="488"/>
                </a:lnTo>
                <a:lnTo>
                  <a:pt x="324" y="488"/>
                </a:lnTo>
                <a:lnTo>
                  <a:pt x="323" y="488"/>
                </a:lnTo>
                <a:lnTo>
                  <a:pt x="323" y="488"/>
                </a:lnTo>
                <a:lnTo>
                  <a:pt x="323" y="488"/>
                </a:lnTo>
                <a:lnTo>
                  <a:pt x="323" y="487"/>
                </a:lnTo>
                <a:lnTo>
                  <a:pt x="322" y="487"/>
                </a:lnTo>
                <a:lnTo>
                  <a:pt x="322" y="486"/>
                </a:lnTo>
                <a:lnTo>
                  <a:pt x="322" y="486"/>
                </a:lnTo>
                <a:lnTo>
                  <a:pt x="322" y="486"/>
                </a:lnTo>
                <a:lnTo>
                  <a:pt x="322" y="486"/>
                </a:lnTo>
                <a:lnTo>
                  <a:pt x="322" y="486"/>
                </a:lnTo>
                <a:lnTo>
                  <a:pt x="322" y="486"/>
                </a:lnTo>
                <a:lnTo>
                  <a:pt x="322" y="485"/>
                </a:lnTo>
                <a:lnTo>
                  <a:pt x="321" y="485"/>
                </a:lnTo>
                <a:lnTo>
                  <a:pt x="321" y="483"/>
                </a:lnTo>
                <a:lnTo>
                  <a:pt x="321" y="483"/>
                </a:lnTo>
                <a:lnTo>
                  <a:pt x="321" y="482"/>
                </a:lnTo>
                <a:lnTo>
                  <a:pt x="320" y="482"/>
                </a:lnTo>
                <a:lnTo>
                  <a:pt x="320" y="482"/>
                </a:lnTo>
                <a:lnTo>
                  <a:pt x="320" y="482"/>
                </a:lnTo>
                <a:lnTo>
                  <a:pt x="320" y="481"/>
                </a:lnTo>
                <a:lnTo>
                  <a:pt x="320" y="481"/>
                </a:lnTo>
                <a:lnTo>
                  <a:pt x="320" y="481"/>
                </a:lnTo>
                <a:lnTo>
                  <a:pt x="320" y="481"/>
                </a:lnTo>
                <a:lnTo>
                  <a:pt x="320" y="480"/>
                </a:lnTo>
                <a:lnTo>
                  <a:pt x="320" y="479"/>
                </a:lnTo>
                <a:lnTo>
                  <a:pt x="320" y="479"/>
                </a:lnTo>
                <a:lnTo>
                  <a:pt x="320" y="479"/>
                </a:lnTo>
                <a:lnTo>
                  <a:pt x="320" y="479"/>
                </a:lnTo>
                <a:lnTo>
                  <a:pt x="319" y="479"/>
                </a:lnTo>
                <a:lnTo>
                  <a:pt x="318" y="479"/>
                </a:lnTo>
                <a:lnTo>
                  <a:pt x="318" y="479"/>
                </a:lnTo>
                <a:lnTo>
                  <a:pt x="317" y="479"/>
                </a:lnTo>
                <a:lnTo>
                  <a:pt x="317" y="479"/>
                </a:lnTo>
                <a:lnTo>
                  <a:pt x="317" y="479"/>
                </a:lnTo>
                <a:lnTo>
                  <a:pt x="316" y="479"/>
                </a:lnTo>
                <a:lnTo>
                  <a:pt x="315" y="478"/>
                </a:lnTo>
                <a:lnTo>
                  <a:pt x="315" y="478"/>
                </a:lnTo>
                <a:lnTo>
                  <a:pt x="315" y="478"/>
                </a:lnTo>
                <a:lnTo>
                  <a:pt x="315" y="477"/>
                </a:lnTo>
                <a:lnTo>
                  <a:pt x="315" y="476"/>
                </a:lnTo>
                <a:lnTo>
                  <a:pt x="315" y="476"/>
                </a:lnTo>
                <a:lnTo>
                  <a:pt x="315" y="476"/>
                </a:lnTo>
                <a:lnTo>
                  <a:pt x="315" y="476"/>
                </a:lnTo>
                <a:lnTo>
                  <a:pt x="315" y="476"/>
                </a:lnTo>
                <a:lnTo>
                  <a:pt x="315" y="475"/>
                </a:lnTo>
                <a:lnTo>
                  <a:pt x="315" y="475"/>
                </a:lnTo>
                <a:lnTo>
                  <a:pt x="315" y="475"/>
                </a:lnTo>
                <a:lnTo>
                  <a:pt x="314" y="475"/>
                </a:lnTo>
                <a:lnTo>
                  <a:pt x="314" y="475"/>
                </a:lnTo>
                <a:lnTo>
                  <a:pt x="314" y="475"/>
                </a:lnTo>
                <a:lnTo>
                  <a:pt x="313" y="475"/>
                </a:lnTo>
                <a:lnTo>
                  <a:pt x="313" y="475"/>
                </a:lnTo>
                <a:lnTo>
                  <a:pt x="313" y="475"/>
                </a:lnTo>
                <a:lnTo>
                  <a:pt x="312" y="476"/>
                </a:lnTo>
                <a:lnTo>
                  <a:pt x="311" y="476"/>
                </a:lnTo>
                <a:lnTo>
                  <a:pt x="311" y="476"/>
                </a:lnTo>
                <a:lnTo>
                  <a:pt x="311" y="476"/>
                </a:lnTo>
                <a:lnTo>
                  <a:pt x="310" y="475"/>
                </a:lnTo>
                <a:lnTo>
                  <a:pt x="310" y="475"/>
                </a:lnTo>
                <a:lnTo>
                  <a:pt x="310" y="475"/>
                </a:lnTo>
                <a:lnTo>
                  <a:pt x="310" y="475"/>
                </a:lnTo>
                <a:lnTo>
                  <a:pt x="310" y="475"/>
                </a:lnTo>
                <a:lnTo>
                  <a:pt x="310" y="475"/>
                </a:lnTo>
                <a:lnTo>
                  <a:pt x="309" y="474"/>
                </a:lnTo>
                <a:lnTo>
                  <a:pt x="309" y="474"/>
                </a:lnTo>
                <a:lnTo>
                  <a:pt x="309" y="474"/>
                </a:lnTo>
                <a:lnTo>
                  <a:pt x="309" y="473"/>
                </a:lnTo>
                <a:lnTo>
                  <a:pt x="308" y="473"/>
                </a:lnTo>
                <a:lnTo>
                  <a:pt x="308" y="472"/>
                </a:lnTo>
                <a:lnTo>
                  <a:pt x="308" y="472"/>
                </a:lnTo>
                <a:lnTo>
                  <a:pt x="307" y="471"/>
                </a:lnTo>
                <a:lnTo>
                  <a:pt x="307" y="471"/>
                </a:lnTo>
                <a:lnTo>
                  <a:pt x="306" y="470"/>
                </a:lnTo>
                <a:lnTo>
                  <a:pt x="306" y="469"/>
                </a:lnTo>
                <a:lnTo>
                  <a:pt x="305" y="469"/>
                </a:lnTo>
                <a:lnTo>
                  <a:pt x="305" y="468"/>
                </a:lnTo>
                <a:lnTo>
                  <a:pt x="304" y="468"/>
                </a:lnTo>
                <a:lnTo>
                  <a:pt x="304" y="468"/>
                </a:lnTo>
                <a:lnTo>
                  <a:pt x="304" y="468"/>
                </a:lnTo>
                <a:lnTo>
                  <a:pt x="304" y="467"/>
                </a:lnTo>
                <a:lnTo>
                  <a:pt x="303" y="467"/>
                </a:lnTo>
                <a:lnTo>
                  <a:pt x="303" y="467"/>
                </a:lnTo>
                <a:lnTo>
                  <a:pt x="302" y="466"/>
                </a:lnTo>
                <a:lnTo>
                  <a:pt x="301" y="466"/>
                </a:lnTo>
                <a:lnTo>
                  <a:pt x="301" y="466"/>
                </a:lnTo>
                <a:lnTo>
                  <a:pt x="300" y="466"/>
                </a:lnTo>
                <a:lnTo>
                  <a:pt x="300" y="466"/>
                </a:lnTo>
                <a:lnTo>
                  <a:pt x="300" y="466"/>
                </a:lnTo>
                <a:lnTo>
                  <a:pt x="299" y="466"/>
                </a:lnTo>
                <a:lnTo>
                  <a:pt x="298" y="467"/>
                </a:lnTo>
                <a:lnTo>
                  <a:pt x="298" y="467"/>
                </a:lnTo>
                <a:lnTo>
                  <a:pt x="297" y="467"/>
                </a:lnTo>
                <a:lnTo>
                  <a:pt x="297" y="467"/>
                </a:lnTo>
                <a:lnTo>
                  <a:pt x="297" y="467"/>
                </a:lnTo>
                <a:lnTo>
                  <a:pt x="297" y="468"/>
                </a:lnTo>
                <a:lnTo>
                  <a:pt x="297" y="468"/>
                </a:lnTo>
                <a:lnTo>
                  <a:pt x="296" y="468"/>
                </a:lnTo>
                <a:lnTo>
                  <a:pt x="296" y="468"/>
                </a:lnTo>
                <a:lnTo>
                  <a:pt x="296" y="468"/>
                </a:lnTo>
                <a:lnTo>
                  <a:pt x="295" y="467"/>
                </a:lnTo>
                <a:lnTo>
                  <a:pt x="294" y="467"/>
                </a:lnTo>
                <a:lnTo>
                  <a:pt x="294" y="467"/>
                </a:lnTo>
                <a:lnTo>
                  <a:pt x="293" y="466"/>
                </a:lnTo>
                <a:lnTo>
                  <a:pt x="293" y="466"/>
                </a:lnTo>
                <a:lnTo>
                  <a:pt x="293" y="466"/>
                </a:lnTo>
                <a:lnTo>
                  <a:pt x="292" y="466"/>
                </a:lnTo>
                <a:lnTo>
                  <a:pt x="292" y="465"/>
                </a:lnTo>
                <a:lnTo>
                  <a:pt x="291" y="465"/>
                </a:lnTo>
                <a:lnTo>
                  <a:pt x="291" y="465"/>
                </a:lnTo>
                <a:lnTo>
                  <a:pt x="291" y="465"/>
                </a:lnTo>
                <a:lnTo>
                  <a:pt x="291" y="465"/>
                </a:lnTo>
                <a:lnTo>
                  <a:pt x="291" y="466"/>
                </a:lnTo>
                <a:lnTo>
                  <a:pt x="290" y="467"/>
                </a:lnTo>
                <a:lnTo>
                  <a:pt x="290" y="467"/>
                </a:lnTo>
                <a:lnTo>
                  <a:pt x="290" y="468"/>
                </a:lnTo>
                <a:lnTo>
                  <a:pt x="290" y="468"/>
                </a:lnTo>
                <a:lnTo>
                  <a:pt x="289" y="468"/>
                </a:lnTo>
                <a:lnTo>
                  <a:pt x="289" y="468"/>
                </a:lnTo>
                <a:lnTo>
                  <a:pt x="287" y="468"/>
                </a:lnTo>
                <a:lnTo>
                  <a:pt x="286" y="467"/>
                </a:lnTo>
                <a:lnTo>
                  <a:pt x="285" y="466"/>
                </a:lnTo>
                <a:lnTo>
                  <a:pt x="285" y="465"/>
                </a:lnTo>
                <a:lnTo>
                  <a:pt x="285" y="464"/>
                </a:lnTo>
                <a:lnTo>
                  <a:pt x="284" y="464"/>
                </a:lnTo>
                <a:lnTo>
                  <a:pt x="283" y="463"/>
                </a:lnTo>
                <a:lnTo>
                  <a:pt x="283" y="462"/>
                </a:lnTo>
                <a:lnTo>
                  <a:pt x="282" y="462"/>
                </a:lnTo>
                <a:lnTo>
                  <a:pt x="282" y="462"/>
                </a:lnTo>
                <a:lnTo>
                  <a:pt x="282" y="461"/>
                </a:lnTo>
                <a:lnTo>
                  <a:pt x="281" y="460"/>
                </a:lnTo>
                <a:lnTo>
                  <a:pt x="280" y="460"/>
                </a:lnTo>
                <a:lnTo>
                  <a:pt x="280" y="459"/>
                </a:lnTo>
                <a:lnTo>
                  <a:pt x="280" y="459"/>
                </a:lnTo>
                <a:lnTo>
                  <a:pt x="279" y="458"/>
                </a:lnTo>
                <a:lnTo>
                  <a:pt x="279" y="458"/>
                </a:lnTo>
                <a:lnTo>
                  <a:pt x="279" y="458"/>
                </a:lnTo>
                <a:lnTo>
                  <a:pt x="278" y="457"/>
                </a:lnTo>
                <a:lnTo>
                  <a:pt x="277" y="457"/>
                </a:lnTo>
                <a:lnTo>
                  <a:pt x="277" y="457"/>
                </a:lnTo>
                <a:lnTo>
                  <a:pt x="276" y="455"/>
                </a:lnTo>
                <a:lnTo>
                  <a:pt x="276" y="455"/>
                </a:lnTo>
                <a:lnTo>
                  <a:pt x="275" y="454"/>
                </a:lnTo>
                <a:lnTo>
                  <a:pt x="275" y="454"/>
                </a:lnTo>
                <a:lnTo>
                  <a:pt x="274" y="454"/>
                </a:lnTo>
                <a:lnTo>
                  <a:pt x="274" y="454"/>
                </a:lnTo>
                <a:lnTo>
                  <a:pt x="274" y="454"/>
                </a:lnTo>
                <a:lnTo>
                  <a:pt x="274" y="454"/>
                </a:lnTo>
                <a:lnTo>
                  <a:pt x="274" y="454"/>
                </a:lnTo>
                <a:lnTo>
                  <a:pt x="274" y="454"/>
                </a:lnTo>
                <a:lnTo>
                  <a:pt x="273" y="455"/>
                </a:lnTo>
                <a:lnTo>
                  <a:pt x="273" y="455"/>
                </a:lnTo>
                <a:lnTo>
                  <a:pt x="273" y="456"/>
                </a:lnTo>
                <a:lnTo>
                  <a:pt x="272" y="457"/>
                </a:lnTo>
                <a:lnTo>
                  <a:pt x="271" y="458"/>
                </a:lnTo>
                <a:lnTo>
                  <a:pt x="271" y="458"/>
                </a:lnTo>
                <a:lnTo>
                  <a:pt x="270" y="458"/>
                </a:lnTo>
                <a:lnTo>
                  <a:pt x="270" y="458"/>
                </a:lnTo>
                <a:lnTo>
                  <a:pt x="269" y="458"/>
                </a:lnTo>
                <a:lnTo>
                  <a:pt x="269" y="457"/>
                </a:lnTo>
                <a:lnTo>
                  <a:pt x="269" y="457"/>
                </a:lnTo>
                <a:lnTo>
                  <a:pt x="269" y="456"/>
                </a:lnTo>
                <a:lnTo>
                  <a:pt x="269" y="455"/>
                </a:lnTo>
                <a:lnTo>
                  <a:pt x="269" y="455"/>
                </a:lnTo>
                <a:lnTo>
                  <a:pt x="268" y="455"/>
                </a:lnTo>
                <a:lnTo>
                  <a:pt x="267" y="455"/>
                </a:lnTo>
                <a:lnTo>
                  <a:pt x="267" y="455"/>
                </a:lnTo>
                <a:lnTo>
                  <a:pt x="267" y="456"/>
                </a:lnTo>
                <a:lnTo>
                  <a:pt x="266" y="456"/>
                </a:lnTo>
                <a:lnTo>
                  <a:pt x="266" y="456"/>
                </a:lnTo>
                <a:lnTo>
                  <a:pt x="266" y="456"/>
                </a:lnTo>
                <a:lnTo>
                  <a:pt x="266" y="456"/>
                </a:lnTo>
                <a:lnTo>
                  <a:pt x="265" y="455"/>
                </a:lnTo>
                <a:lnTo>
                  <a:pt x="265" y="455"/>
                </a:lnTo>
                <a:lnTo>
                  <a:pt x="265" y="455"/>
                </a:lnTo>
                <a:lnTo>
                  <a:pt x="265" y="455"/>
                </a:lnTo>
                <a:lnTo>
                  <a:pt x="265" y="454"/>
                </a:lnTo>
                <a:lnTo>
                  <a:pt x="265" y="454"/>
                </a:lnTo>
                <a:lnTo>
                  <a:pt x="265" y="452"/>
                </a:lnTo>
                <a:lnTo>
                  <a:pt x="265" y="452"/>
                </a:lnTo>
                <a:lnTo>
                  <a:pt x="265" y="452"/>
                </a:lnTo>
                <a:lnTo>
                  <a:pt x="265" y="452"/>
                </a:lnTo>
                <a:lnTo>
                  <a:pt x="265" y="451"/>
                </a:lnTo>
                <a:lnTo>
                  <a:pt x="265" y="451"/>
                </a:lnTo>
                <a:lnTo>
                  <a:pt x="265" y="450"/>
                </a:lnTo>
                <a:lnTo>
                  <a:pt x="264" y="450"/>
                </a:lnTo>
                <a:lnTo>
                  <a:pt x="263" y="449"/>
                </a:lnTo>
                <a:lnTo>
                  <a:pt x="263" y="449"/>
                </a:lnTo>
                <a:lnTo>
                  <a:pt x="262" y="448"/>
                </a:lnTo>
                <a:lnTo>
                  <a:pt x="261" y="448"/>
                </a:lnTo>
                <a:lnTo>
                  <a:pt x="261" y="447"/>
                </a:lnTo>
                <a:lnTo>
                  <a:pt x="261" y="447"/>
                </a:lnTo>
                <a:lnTo>
                  <a:pt x="260" y="446"/>
                </a:lnTo>
                <a:lnTo>
                  <a:pt x="260" y="446"/>
                </a:lnTo>
                <a:lnTo>
                  <a:pt x="260" y="446"/>
                </a:lnTo>
                <a:lnTo>
                  <a:pt x="259" y="446"/>
                </a:lnTo>
                <a:lnTo>
                  <a:pt x="259" y="447"/>
                </a:lnTo>
                <a:lnTo>
                  <a:pt x="258" y="447"/>
                </a:lnTo>
                <a:lnTo>
                  <a:pt x="257" y="448"/>
                </a:lnTo>
                <a:lnTo>
                  <a:pt x="257" y="448"/>
                </a:lnTo>
                <a:lnTo>
                  <a:pt x="257" y="448"/>
                </a:lnTo>
                <a:lnTo>
                  <a:pt x="256" y="448"/>
                </a:lnTo>
                <a:lnTo>
                  <a:pt x="255" y="447"/>
                </a:lnTo>
                <a:lnTo>
                  <a:pt x="255" y="447"/>
                </a:lnTo>
                <a:lnTo>
                  <a:pt x="255" y="447"/>
                </a:lnTo>
                <a:lnTo>
                  <a:pt x="255" y="446"/>
                </a:lnTo>
                <a:lnTo>
                  <a:pt x="255" y="446"/>
                </a:lnTo>
                <a:lnTo>
                  <a:pt x="255" y="445"/>
                </a:lnTo>
                <a:lnTo>
                  <a:pt x="254" y="445"/>
                </a:lnTo>
                <a:lnTo>
                  <a:pt x="253" y="446"/>
                </a:lnTo>
                <a:lnTo>
                  <a:pt x="253" y="446"/>
                </a:lnTo>
                <a:lnTo>
                  <a:pt x="253" y="446"/>
                </a:lnTo>
                <a:lnTo>
                  <a:pt x="252" y="446"/>
                </a:lnTo>
                <a:lnTo>
                  <a:pt x="252" y="447"/>
                </a:lnTo>
                <a:lnTo>
                  <a:pt x="252" y="447"/>
                </a:lnTo>
                <a:lnTo>
                  <a:pt x="252" y="447"/>
                </a:lnTo>
                <a:lnTo>
                  <a:pt x="252" y="448"/>
                </a:lnTo>
                <a:lnTo>
                  <a:pt x="251" y="448"/>
                </a:lnTo>
                <a:lnTo>
                  <a:pt x="250" y="448"/>
                </a:lnTo>
                <a:lnTo>
                  <a:pt x="250" y="448"/>
                </a:lnTo>
                <a:lnTo>
                  <a:pt x="250" y="447"/>
                </a:lnTo>
                <a:lnTo>
                  <a:pt x="249" y="447"/>
                </a:lnTo>
                <a:lnTo>
                  <a:pt x="249" y="447"/>
                </a:lnTo>
                <a:lnTo>
                  <a:pt x="249" y="447"/>
                </a:lnTo>
                <a:lnTo>
                  <a:pt x="249" y="447"/>
                </a:lnTo>
                <a:lnTo>
                  <a:pt x="248" y="447"/>
                </a:lnTo>
                <a:lnTo>
                  <a:pt x="248" y="447"/>
                </a:lnTo>
                <a:lnTo>
                  <a:pt x="248" y="447"/>
                </a:lnTo>
                <a:lnTo>
                  <a:pt x="248" y="447"/>
                </a:lnTo>
                <a:lnTo>
                  <a:pt x="247" y="447"/>
                </a:lnTo>
                <a:lnTo>
                  <a:pt x="247" y="447"/>
                </a:lnTo>
                <a:lnTo>
                  <a:pt x="247" y="447"/>
                </a:lnTo>
                <a:lnTo>
                  <a:pt x="246" y="447"/>
                </a:lnTo>
                <a:lnTo>
                  <a:pt x="246" y="447"/>
                </a:lnTo>
                <a:lnTo>
                  <a:pt x="246" y="447"/>
                </a:lnTo>
                <a:lnTo>
                  <a:pt x="245" y="447"/>
                </a:lnTo>
                <a:lnTo>
                  <a:pt x="245" y="447"/>
                </a:lnTo>
                <a:lnTo>
                  <a:pt x="244" y="447"/>
                </a:lnTo>
                <a:lnTo>
                  <a:pt x="244" y="447"/>
                </a:lnTo>
                <a:lnTo>
                  <a:pt x="243" y="447"/>
                </a:lnTo>
                <a:lnTo>
                  <a:pt x="243" y="448"/>
                </a:lnTo>
                <a:lnTo>
                  <a:pt x="243" y="448"/>
                </a:lnTo>
                <a:lnTo>
                  <a:pt x="242" y="448"/>
                </a:lnTo>
                <a:lnTo>
                  <a:pt x="242" y="448"/>
                </a:lnTo>
                <a:lnTo>
                  <a:pt x="241" y="448"/>
                </a:lnTo>
                <a:lnTo>
                  <a:pt x="240" y="448"/>
                </a:lnTo>
                <a:lnTo>
                  <a:pt x="239" y="448"/>
                </a:lnTo>
                <a:lnTo>
                  <a:pt x="239" y="449"/>
                </a:lnTo>
                <a:lnTo>
                  <a:pt x="239" y="449"/>
                </a:lnTo>
                <a:lnTo>
                  <a:pt x="239" y="449"/>
                </a:lnTo>
                <a:lnTo>
                  <a:pt x="239" y="449"/>
                </a:lnTo>
                <a:lnTo>
                  <a:pt x="238" y="449"/>
                </a:lnTo>
                <a:lnTo>
                  <a:pt x="238" y="449"/>
                </a:lnTo>
                <a:lnTo>
                  <a:pt x="237" y="449"/>
                </a:lnTo>
                <a:lnTo>
                  <a:pt x="237" y="449"/>
                </a:lnTo>
                <a:lnTo>
                  <a:pt x="237" y="449"/>
                </a:lnTo>
                <a:lnTo>
                  <a:pt x="236" y="448"/>
                </a:lnTo>
                <a:lnTo>
                  <a:pt x="236" y="448"/>
                </a:lnTo>
                <a:lnTo>
                  <a:pt x="236" y="448"/>
                </a:lnTo>
                <a:lnTo>
                  <a:pt x="235" y="447"/>
                </a:lnTo>
                <a:lnTo>
                  <a:pt x="235" y="447"/>
                </a:lnTo>
                <a:lnTo>
                  <a:pt x="235" y="448"/>
                </a:lnTo>
                <a:lnTo>
                  <a:pt x="235" y="448"/>
                </a:lnTo>
                <a:lnTo>
                  <a:pt x="234" y="448"/>
                </a:lnTo>
                <a:lnTo>
                  <a:pt x="233" y="448"/>
                </a:lnTo>
                <a:lnTo>
                  <a:pt x="233" y="448"/>
                </a:lnTo>
                <a:lnTo>
                  <a:pt x="232" y="448"/>
                </a:lnTo>
                <a:lnTo>
                  <a:pt x="232" y="447"/>
                </a:lnTo>
                <a:lnTo>
                  <a:pt x="232" y="447"/>
                </a:lnTo>
                <a:lnTo>
                  <a:pt x="232" y="447"/>
                </a:lnTo>
                <a:lnTo>
                  <a:pt x="231" y="447"/>
                </a:lnTo>
                <a:lnTo>
                  <a:pt x="230" y="447"/>
                </a:lnTo>
                <a:lnTo>
                  <a:pt x="229" y="447"/>
                </a:lnTo>
                <a:lnTo>
                  <a:pt x="229" y="447"/>
                </a:lnTo>
                <a:lnTo>
                  <a:pt x="228" y="447"/>
                </a:lnTo>
                <a:lnTo>
                  <a:pt x="228" y="447"/>
                </a:lnTo>
                <a:lnTo>
                  <a:pt x="228" y="447"/>
                </a:lnTo>
                <a:lnTo>
                  <a:pt x="228" y="447"/>
                </a:lnTo>
                <a:lnTo>
                  <a:pt x="227" y="446"/>
                </a:lnTo>
                <a:lnTo>
                  <a:pt x="226" y="446"/>
                </a:lnTo>
                <a:lnTo>
                  <a:pt x="226" y="445"/>
                </a:lnTo>
                <a:lnTo>
                  <a:pt x="225" y="445"/>
                </a:lnTo>
                <a:lnTo>
                  <a:pt x="225" y="445"/>
                </a:lnTo>
                <a:lnTo>
                  <a:pt x="225" y="445"/>
                </a:lnTo>
                <a:lnTo>
                  <a:pt x="224" y="445"/>
                </a:lnTo>
                <a:lnTo>
                  <a:pt x="223" y="444"/>
                </a:lnTo>
                <a:lnTo>
                  <a:pt x="223" y="443"/>
                </a:lnTo>
                <a:lnTo>
                  <a:pt x="223" y="443"/>
                </a:lnTo>
                <a:lnTo>
                  <a:pt x="222" y="442"/>
                </a:lnTo>
                <a:lnTo>
                  <a:pt x="222" y="442"/>
                </a:lnTo>
                <a:lnTo>
                  <a:pt x="221" y="443"/>
                </a:lnTo>
                <a:lnTo>
                  <a:pt x="221" y="443"/>
                </a:lnTo>
                <a:lnTo>
                  <a:pt x="221" y="444"/>
                </a:lnTo>
                <a:lnTo>
                  <a:pt x="220" y="444"/>
                </a:lnTo>
                <a:lnTo>
                  <a:pt x="220" y="445"/>
                </a:lnTo>
                <a:lnTo>
                  <a:pt x="219" y="445"/>
                </a:lnTo>
                <a:lnTo>
                  <a:pt x="219" y="447"/>
                </a:lnTo>
                <a:lnTo>
                  <a:pt x="219" y="447"/>
                </a:lnTo>
                <a:lnTo>
                  <a:pt x="219" y="447"/>
                </a:lnTo>
                <a:lnTo>
                  <a:pt x="218" y="447"/>
                </a:lnTo>
                <a:lnTo>
                  <a:pt x="218" y="447"/>
                </a:lnTo>
                <a:lnTo>
                  <a:pt x="218" y="447"/>
                </a:lnTo>
                <a:lnTo>
                  <a:pt x="217" y="448"/>
                </a:lnTo>
                <a:lnTo>
                  <a:pt x="217" y="448"/>
                </a:lnTo>
                <a:lnTo>
                  <a:pt x="216" y="448"/>
                </a:lnTo>
                <a:lnTo>
                  <a:pt x="216" y="447"/>
                </a:lnTo>
                <a:lnTo>
                  <a:pt x="215" y="447"/>
                </a:lnTo>
                <a:lnTo>
                  <a:pt x="215" y="447"/>
                </a:lnTo>
                <a:lnTo>
                  <a:pt x="215" y="447"/>
                </a:lnTo>
                <a:lnTo>
                  <a:pt x="214" y="447"/>
                </a:lnTo>
                <a:lnTo>
                  <a:pt x="214" y="447"/>
                </a:lnTo>
                <a:lnTo>
                  <a:pt x="214" y="447"/>
                </a:lnTo>
                <a:lnTo>
                  <a:pt x="214" y="447"/>
                </a:lnTo>
                <a:lnTo>
                  <a:pt x="214" y="447"/>
                </a:lnTo>
                <a:lnTo>
                  <a:pt x="214" y="447"/>
                </a:lnTo>
                <a:lnTo>
                  <a:pt x="213" y="447"/>
                </a:lnTo>
                <a:lnTo>
                  <a:pt x="212" y="447"/>
                </a:lnTo>
                <a:lnTo>
                  <a:pt x="212" y="448"/>
                </a:lnTo>
                <a:lnTo>
                  <a:pt x="211" y="447"/>
                </a:lnTo>
                <a:lnTo>
                  <a:pt x="211" y="447"/>
                </a:lnTo>
                <a:lnTo>
                  <a:pt x="210" y="447"/>
                </a:lnTo>
                <a:lnTo>
                  <a:pt x="209" y="446"/>
                </a:lnTo>
                <a:lnTo>
                  <a:pt x="209" y="446"/>
                </a:lnTo>
                <a:lnTo>
                  <a:pt x="208" y="445"/>
                </a:lnTo>
                <a:lnTo>
                  <a:pt x="208" y="445"/>
                </a:lnTo>
                <a:lnTo>
                  <a:pt x="208" y="445"/>
                </a:lnTo>
                <a:lnTo>
                  <a:pt x="207" y="445"/>
                </a:lnTo>
                <a:lnTo>
                  <a:pt x="207" y="445"/>
                </a:lnTo>
                <a:lnTo>
                  <a:pt x="207" y="445"/>
                </a:lnTo>
                <a:lnTo>
                  <a:pt x="207" y="445"/>
                </a:lnTo>
                <a:lnTo>
                  <a:pt x="206" y="445"/>
                </a:lnTo>
                <a:lnTo>
                  <a:pt x="205" y="445"/>
                </a:lnTo>
                <a:lnTo>
                  <a:pt x="205" y="445"/>
                </a:lnTo>
                <a:lnTo>
                  <a:pt x="204" y="445"/>
                </a:lnTo>
                <a:lnTo>
                  <a:pt x="204" y="445"/>
                </a:lnTo>
                <a:lnTo>
                  <a:pt x="204" y="444"/>
                </a:lnTo>
                <a:lnTo>
                  <a:pt x="204" y="444"/>
                </a:lnTo>
                <a:lnTo>
                  <a:pt x="204" y="444"/>
                </a:lnTo>
                <a:lnTo>
                  <a:pt x="203" y="443"/>
                </a:lnTo>
                <a:lnTo>
                  <a:pt x="202" y="443"/>
                </a:lnTo>
                <a:lnTo>
                  <a:pt x="202" y="443"/>
                </a:lnTo>
                <a:lnTo>
                  <a:pt x="202" y="442"/>
                </a:lnTo>
                <a:lnTo>
                  <a:pt x="202" y="442"/>
                </a:lnTo>
                <a:lnTo>
                  <a:pt x="201" y="442"/>
                </a:lnTo>
                <a:lnTo>
                  <a:pt x="201" y="442"/>
                </a:lnTo>
                <a:lnTo>
                  <a:pt x="201" y="442"/>
                </a:lnTo>
                <a:lnTo>
                  <a:pt x="200" y="442"/>
                </a:lnTo>
                <a:lnTo>
                  <a:pt x="199" y="442"/>
                </a:lnTo>
                <a:lnTo>
                  <a:pt x="199" y="442"/>
                </a:lnTo>
                <a:lnTo>
                  <a:pt x="199" y="442"/>
                </a:lnTo>
                <a:lnTo>
                  <a:pt x="199" y="442"/>
                </a:lnTo>
                <a:lnTo>
                  <a:pt x="198" y="442"/>
                </a:lnTo>
                <a:lnTo>
                  <a:pt x="198" y="442"/>
                </a:lnTo>
                <a:lnTo>
                  <a:pt x="198" y="442"/>
                </a:lnTo>
                <a:lnTo>
                  <a:pt x="197" y="442"/>
                </a:lnTo>
                <a:lnTo>
                  <a:pt x="197" y="442"/>
                </a:lnTo>
                <a:lnTo>
                  <a:pt x="197" y="442"/>
                </a:lnTo>
                <a:lnTo>
                  <a:pt x="196" y="442"/>
                </a:lnTo>
                <a:lnTo>
                  <a:pt x="195" y="442"/>
                </a:lnTo>
                <a:lnTo>
                  <a:pt x="195" y="442"/>
                </a:lnTo>
                <a:lnTo>
                  <a:pt x="195" y="443"/>
                </a:lnTo>
                <a:lnTo>
                  <a:pt x="194" y="443"/>
                </a:lnTo>
                <a:lnTo>
                  <a:pt x="194" y="443"/>
                </a:lnTo>
                <a:lnTo>
                  <a:pt x="193" y="444"/>
                </a:lnTo>
                <a:lnTo>
                  <a:pt x="193" y="444"/>
                </a:lnTo>
                <a:lnTo>
                  <a:pt x="193" y="444"/>
                </a:lnTo>
                <a:lnTo>
                  <a:pt x="193" y="445"/>
                </a:lnTo>
                <a:lnTo>
                  <a:pt x="192" y="445"/>
                </a:lnTo>
                <a:lnTo>
                  <a:pt x="192" y="446"/>
                </a:lnTo>
                <a:lnTo>
                  <a:pt x="191" y="446"/>
                </a:lnTo>
                <a:lnTo>
                  <a:pt x="191" y="446"/>
                </a:lnTo>
                <a:lnTo>
                  <a:pt x="191" y="446"/>
                </a:lnTo>
                <a:lnTo>
                  <a:pt x="190" y="446"/>
                </a:lnTo>
                <a:lnTo>
                  <a:pt x="190" y="446"/>
                </a:lnTo>
                <a:lnTo>
                  <a:pt x="190" y="445"/>
                </a:lnTo>
                <a:lnTo>
                  <a:pt x="190" y="445"/>
                </a:lnTo>
                <a:lnTo>
                  <a:pt x="190" y="445"/>
                </a:lnTo>
                <a:lnTo>
                  <a:pt x="190" y="445"/>
                </a:lnTo>
                <a:lnTo>
                  <a:pt x="188" y="445"/>
                </a:lnTo>
                <a:lnTo>
                  <a:pt x="188" y="444"/>
                </a:lnTo>
                <a:lnTo>
                  <a:pt x="188" y="444"/>
                </a:lnTo>
                <a:lnTo>
                  <a:pt x="188" y="443"/>
                </a:lnTo>
                <a:lnTo>
                  <a:pt x="188" y="442"/>
                </a:lnTo>
                <a:lnTo>
                  <a:pt x="188" y="441"/>
                </a:lnTo>
                <a:lnTo>
                  <a:pt x="189" y="441"/>
                </a:lnTo>
                <a:lnTo>
                  <a:pt x="189" y="440"/>
                </a:lnTo>
                <a:lnTo>
                  <a:pt x="188" y="439"/>
                </a:lnTo>
                <a:lnTo>
                  <a:pt x="188" y="438"/>
                </a:lnTo>
                <a:lnTo>
                  <a:pt x="187" y="438"/>
                </a:lnTo>
                <a:lnTo>
                  <a:pt x="186" y="438"/>
                </a:lnTo>
                <a:lnTo>
                  <a:pt x="185" y="439"/>
                </a:lnTo>
                <a:lnTo>
                  <a:pt x="185" y="440"/>
                </a:lnTo>
                <a:lnTo>
                  <a:pt x="184" y="440"/>
                </a:lnTo>
                <a:lnTo>
                  <a:pt x="184" y="440"/>
                </a:lnTo>
                <a:lnTo>
                  <a:pt x="183" y="440"/>
                </a:lnTo>
                <a:lnTo>
                  <a:pt x="183" y="439"/>
                </a:lnTo>
                <a:lnTo>
                  <a:pt x="183" y="438"/>
                </a:lnTo>
                <a:lnTo>
                  <a:pt x="184" y="438"/>
                </a:lnTo>
                <a:lnTo>
                  <a:pt x="184" y="437"/>
                </a:lnTo>
                <a:lnTo>
                  <a:pt x="184" y="437"/>
                </a:lnTo>
                <a:lnTo>
                  <a:pt x="184" y="436"/>
                </a:lnTo>
                <a:lnTo>
                  <a:pt x="184" y="436"/>
                </a:lnTo>
                <a:lnTo>
                  <a:pt x="184" y="436"/>
                </a:lnTo>
                <a:lnTo>
                  <a:pt x="184" y="436"/>
                </a:lnTo>
                <a:lnTo>
                  <a:pt x="184" y="436"/>
                </a:lnTo>
                <a:lnTo>
                  <a:pt x="183" y="436"/>
                </a:lnTo>
                <a:lnTo>
                  <a:pt x="183" y="435"/>
                </a:lnTo>
                <a:lnTo>
                  <a:pt x="182" y="435"/>
                </a:lnTo>
                <a:lnTo>
                  <a:pt x="182" y="435"/>
                </a:lnTo>
                <a:lnTo>
                  <a:pt x="181" y="434"/>
                </a:lnTo>
                <a:lnTo>
                  <a:pt x="181" y="434"/>
                </a:lnTo>
                <a:lnTo>
                  <a:pt x="180" y="434"/>
                </a:lnTo>
                <a:lnTo>
                  <a:pt x="180" y="434"/>
                </a:lnTo>
                <a:lnTo>
                  <a:pt x="180" y="434"/>
                </a:lnTo>
                <a:lnTo>
                  <a:pt x="180" y="434"/>
                </a:lnTo>
                <a:lnTo>
                  <a:pt x="180" y="434"/>
                </a:lnTo>
                <a:lnTo>
                  <a:pt x="179" y="433"/>
                </a:lnTo>
                <a:lnTo>
                  <a:pt x="178" y="433"/>
                </a:lnTo>
                <a:lnTo>
                  <a:pt x="177" y="432"/>
                </a:lnTo>
                <a:lnTo>
                  <a:pt x="177" y="431"/>
                </a:lnTo>
                <a:lnTo>
                  <a:pt x="177" y="430"/>
                </a:lnTo>
                <a:lnTo>
                  <a:pt x="176" y="430"/>
                </a:lnTo>
                <a:lnTo>
                  <a:pt x="175" y="430"/>
                </a:lnTo>
                <a:lnTo>
                  <a:pt x="175" y="428"/>
                </a:lnTo>
                <a:lnTo>
                  <a:pt x="175" y="427"/>
                </a:lnTo>
                <a:lnTo>
                  <a:pt x="174" y="427"/>
                </a:lnTo>
                <a:lnTo>
                  <a:pt x="174" y="426"/>
                </a:lnTo>
                <a:lnTo>
                  <a:pt x="173" y="425"/>
                </a:lnTo>
                <a:lnTo>
                  <a:pt x="173" y="425"/>
                </a:lnTo>
                <a:lnTo>
                  <a:pt x="172" y="424"/>
                </a:lnTo>
                <a:lnTo>
                  <a:pt x="171" y="424"/>
                </a:lnTo>
                <a:lnTo>
                  <a:pt x="170" y="424"/>
                </a:lnTo>
                <a:lnTo>
                  <a:pt x="170" y="423"/>
                </a:lnTo>
                <a:lnTo>
                  <a:pt x="170" y="423"/>
                </a:lnTo>
                <a:lnTo>
                  <a:pt x="169" y="422"/>
                </a:lnTo>
                <a:lnTo>
                  <a:pt x="168" y="421"/>
                </a:lnTo>
                <a:lnTo>
                  <a:pt x="168" y="420"/>
                </a:lnTo>
                <a:lnTo>
                  <a:pt x="168" y="419"/>
                </a:lnTo>
                <a:lnTo>
                  <a:pt x="167" y="418"/>
                </a:lnTo>
                <a:lnTo>
                  <a:pt x="166" y="418"/>
                </a:lnTo>
                <a:lnTo>
                  <a:pt x="165" y="417"/>
                </a:lnTo>
                <a:lnTo>
                  <a:pt x="165" y="417"/>
                </a:lnTo>
                <a:lnTo>
                  <a:pt x="165" y="417"/>
                </a:lnTo>
                <a:lnTo>
                  <a:pt x="165" y="417"/>
                </a:lnTo>
                <a:lnTo>
                  <a:pt x="164" y="417"/>
                </a:lnTo>
                <a:lnTo>
                  <a:pt x="164" y="417"/>
                </a:lnTo>
                <a:lnTo>
                  <a:pt x="164" y="416"/>
                </a:lnTo>
                <a:lnTo>
                  <a:pt x="164" y="416"/>
                </a:lnTo>
                <a:lnTo>
                  <a:pt x="163" y="416"/>
                </a:lnTo>
                <a:lnTo>
                  <a:pt x="163" y="415"/>
                </a:lnTo>
                <a:lnTo>
                  <a:pt x="163" y="414"/>
                </a:lnTo>
                <a:lnTo>
                  <a:pt x="163" y="414"/>
                </a:lnTo>
                <a:lnTo>
                  <a:pt x="163" y="414"/>
                </a:lnTo>
                <a:lnTo>
                  <a:pt x="163" y="413"/>
                </a:lnTo>
                <a:lnTo>
                  <a:pt x="162" y="412"/>
                </a:lnTo>
                <a:lnTo>
                  <a:pt x="162" y="412"/>
                </a:lnTo>
                <a:lnTo>
                  <a:pt x="161" y="411"/>
                </a:lnTo>
                <a:lnTo>
                  <a:pt x="161" y="411"/>
                </a:lnTo>
                <a:lnTo>
                  <a:pt x="161" y="411"/>
                </a:lnTo>
                <a:lnTo>
                  <a:pt x="161" y="411"/>
                </a:lnTo>
                <a:lnTo>
                  <a:pt x="160" y="411"/>
                </a:lnTo>
                <a:lnTo>
                  <a:pt x="160" y="411"/>
                </a:lnTo>
                <a:lnTo>
                  <a:pt x="159" y="411"/>
                </a:lnTo>
                <a:lnTo>
                  <a:pt x="158" y="411"/>
                </a:lnTo>
                <a:lnTo>
                  <a:pt x="158" y="411"/>
                </a:lnTo>
                <a:lnTo>
                  <a:pt x="157" y="411"/>
                </a:lnTo>
                <a:lnTo>
                  <a:pt x="156" y="411"/>
                </a:lnTo>
                <a:lnTo>
                  <a:pt x="155" y="411"/>
                </a:lnTo>
                <a:lnTo>
                  <a:pt x="153" y="412"/>
                </a:lnTo>
                <a:lnTo>
                  <a:pt x="153" y="412"/>
                </a:lnTo>
                <a:lnTo>
                  <a:pt x="152" y="413"/>
                </a:lnTo>
                <a:lnTo>
                  <a:pt x="151" y="413"/>
                </a:lnTo>
                <a:lnTo>
                  <a:pt x="150" y="413"/>
                </a:lnTo>
                <a:lnTo>
                  <a:pt x="150" y="413"/>
                </a:lnTo>
                <a:lnTo>
                  <a:pt x="148" y="412"/>
                </a:lnTo>
                <a:lnTo>
                  <a:pt x="147" y="411"/>
                </a:lnTo>
                <a:lnTo>
                  <a:pt x="147" y="411"/>
                </a:lnTo>
                <a:lnTo>
                  <a:pt x="146" y="410"/>
                </a:lnTo>
                <a:lnTo>
                  <a:pt x="146" y="409"/>
                </a:lnTo>
                <a:lnTo>
                  <a:pt x="145" y="409"/>
                </a:lnTo>
                <a:lnTo>
                  <a:pt x="144" y="408"/>
                </a:lnTo>
                <a:lnTo>
                  <a:pt x="144" y="408"/>
                </a:lnTo>
                <a:lnTo>
                  <a:pt x="143" y="407"/>
                </a:lnTo>
                <a:lnTo>
                  <a:pt x="143" y="407"/>
                </a:lnTo>
                <a:lnTo>
                  <a:pt x="143" y="407"/>
                </a:lnTo>
                <a:lnTo>
                  <a:pt x="143" y="408"/>
                </a:lnTo>
                <a:lnTo>
                  <a:pt x="142" y="408"/>
                </a:lnTo>
                <a:lnTo>
                  <a:pt x="141" y="409"/>
                </a:lnTo>
                <a:lnTo>
                  <a:pt x="141" y="410"/>
                </a:lnTo>
                <a:lnTo>
                  <a:pt x="141" y="410"/>
                </a:lnTo>
                <a:lnTo>
                  <a:pt x="141" y="411"/>
                </a:lnTo>
                <a:lnTo>
                  <a:pt x="140" y="411"/>
                </a:lnTo>
                <a:lnTo>
                  <a:pt x="140" y="411"/>
                </a:lnTo>
                <a:lnTo>
                  <a:pt x="140" y="411"/>
                </a:lnTo>
                <a:lnTo>
                  <a:pt x="140" y="411"/>
                </a:lnTo>
                <a:lnTo>
                  <a:pt x="139" y="411"/>
                </a:lnTo>
                <a:lnTo>
                  <a:pt x="139" y="412"/>
                </a:lnTo>
                <a:lnTo>
                  <a:pt x="139" y="413"/>
                </a:lnTo>
                <a:lnTo>
                  <a:pt x="138" y="413"/>
                </a:lnTo>
                <a:lnTo>
                  <a:pt x="138" y="413"/>
                </a:lnTo>
                <a:lnTo>
                  <a:pt x="137" y="413"/>
                </a:lnTo>
                <a:lnTo>
                  <a:pt x="137" y="414"/>
                </a:lnTo>
                <a:lnTo>
                  <a:pt x="137" y="413"/>
                </a:lnTo>
                <a:lnTo>
                  <a:pt x="137" y="413"/>
                </a:lnTo>
                <a:lnTo>
                  <a:pt x="137" y="413"/>
                </a:lnTo>
                <a:lnTo>
                  <a:pt x="136" y="413"/>
                </a:lnTo>
                <a:lnTo>
                  <a:pt x="136" y="413"/>
                </a:lnTo>
                <a:lnTo>
                  <a:pt x="136" y="413"/>
                </a:lnTo>
                <a:lnTo>
                  <a:pt x="136" y="413"/>
                </a:lnTo>
                <a:lnTo>
                  <a:pt x="135" y="412"/>
                </a:lnTo>
                <a:lnTo>
                  <a:pt x="135" y="412"/>
                </a:lnTo>
                <a:lnTo>
                  <a:pt x="134" y="412"/>
                </a:lnTo>
                <a:lnTo>
                  <a:pt x="134" y="413"/>
                </a:lnTo>
                <a:lnTo>
                  <a:pt x="134" y="413"/>
                </a:lnTo>
                <a:lnTo>
                  <a:pt x="134" y="413"/>
                </a:lnTo>
                <a:lnTo>
                  <a:pt x="134" y="413"/>
                </a:lnTo>
                <a:lnTo>
                  <a:pt x="133" y="413"/>
                </a:lnTo>
                <a:lnTo>
                  <a:pt x="133" y="413"/>
                </a:lnTo>
                <a:lnTo>
                  <a:pt x="133" y="413"/>
                </a:lnTo>
                <a:lnTo>
                  <a:pt x="132" y="413"/>
                </a:lnTo>
                <a:lnTo>
                  <a:pt x="132" y="413"/>
                </a:lnTo>
                <a:lnTo>
                  <a:pt x="131" y="413"/>
                </a:lnTo>
                <a:lnTo>
                  <a:pt x="131" y="414"/>
                </a:lnTo>
                <a:lnTo>
                  <a:pt x="130" y="414"/>
                </a:lnTo>
                <a:lnTo>
                  <a:pt x="129" y="415"/>
                </a:lnTo>
                <a:lnTo>
                  <a:pt x="129" y="416"/>
                </a:lnTo>
                <a:lnTo>
                  <a:pt x="128" y="416"/>
                </a:lnTo>
                <a:lnTo>
                  <a:pt x="128" y="416"/>
                </a:lnTo>
                <a:lnTo>
                  <a:pt x="127" y="416"/>
                </a:lnTo>
                <a:lnTo>
                  <a:pt x="126" y="416"/>
                </a:lnTo>
                <a:lnTo>
                  <a:pt x="126" y="417"/>
                </a:lnTo>
                <a:lnTo>
                  <a:pt x="126" y="417"/>
                </a:lnTo>
                <a:lnTo>
                  <a:pt x="126" y="418"/>
                </a:lnTo>
                <a:lnTo>
                  <a:pt x="126" y="419"/>
                </a:lnTo>
                <a:lnTo>
                  <a:pt x="125" y="420"/>
                </a:lnTo>
                <a:lnTo>
                  <a:pt x="126" y="421"/>
                </a:lnTo>
                <a:lnTo>
                  <a:pt x="126" y="421"/>
                </a:lnTo>
                <a:lnTo>
                  <a:pt x="126" y="421"/>
                </a:lnTo>
                <a:lnTo>
                  <a:pt x="126" y="422"/>
                </a:lnTo>
                <a:lnTo>
                  <a:pt x="129" y="423"/>
                </a:lnTo>
                <a:lnTo>
                  <a:pt x="128" y="424"/>
                </a:lnTo>
                <a:lnTo>
                  <a:pt x="128" y="424"/>
                </a:lnTo>
                <a:lnTo>
                  <a:pt x="127" y="424"/>
                </a:lnTo>
                <a:lnTo>
                  <a:pt x="127" y="424"/>
                </a:lnTo>
                <a:lnTo>
                  <a:pt x="126" y="424"/>
                </a:lnTo>
                <a:lnTo>
                  <a:pt x="126" y="424"/>
                </a:lnTo>
                <a:lnTo>
                  <a:pt x="125" y="424"/>
                </a:lnTo>
                <a:lnTo>
                  <a:pt x="125" y="424"/>
                </a:lnTo>
                <a:lnTo>
                  <a:pt x="124" y="423"/>
                </a:lnTo>
                <a:lnTo>
                  <a:pt x="123" y="423"/>
                </a:lnTo>
                <a:lnTo>
                  <a:pt x="123" y="423"/>
                </a:lnTo>
                <a:lnTo>
                  <a:pt x="123" y="423"/>
                </a:lnTo>
                <a:lnTo>
                  <a:pt x="123" y="424"/>
                </a:lnTo>
                <a:lnTo>
                  <a:pt x="122" y="424"/>
                </a:lnTo>
                <a:lnTo>
                  <a:pt x="122" y="424"/>
                </a:lnTo>
                <a:lnTo>
                  <a:pt x="121" y="424"/>
                </a:lnTo>
                <a:lnTo>
                  <a:pt x="120" y="424"/>
                </a:lnTo>
                <a:lnTo>
                  <a:pt x="120" y="425"/>
                </a:lnTo>
                <a:lnTo>
                  <a:pt x="119" y="425"/>
                </a:lnTo>
                <a:lnTo>
                  <a:pt x="119" y="426"/>
                </a:lnTo>
                <a:lnTo>
                  <a:pt x="118" y="427"/>
                </a:lnTo>
                <a:lnTo>
                  <a:pt x="117" y="427"/>
                </a:lnTo>
                <a:lnTo>
                  <a:pt x="116" y="428"/>
                </a:lnTo>
                <a:lnTo>
                  <a:pt x="115" y="428"/>
                </a:lnTo>
                <a:lnTo>
                  <a:pt x="115" y="428"/>
                </a:lnTo>
                <a:lnTo>
                  <a:pt x="113" y="428"/>
                </a:lnTo>
                <a:lnTo>
                  <a:pt x="112" y="430"/>
                </a:lnTo>
                <a:lnTo>
                  <a:pt x="111" y="431"/>
                </a:lnTo>
                <a:lnTo>
                  <a:pt x="110" y="431"/>
                </a:lnTo>
                <a:lnTo>
                  <a:pt x="109" y="431"/>
                </a:lnTo>
                <a:lnTo>
                  <a:pt x="109" y="431"/>
                </a:lnTo>
                <a:lnTo>
                  <a:pt x="109" y="431"/>
                </a:lnTo>
                <a:lnTo>
                  <a:pt x="107" y="431"/>
                </a:lnTo>
                <a:lnTo>
                  <a:pt x="106" y="431"/>
                </a:lnTo>
                <a:lnTo>
                  <a:pt x="106" y="430"/>
                </a:lnTo>
                <a:lnTo>
                  <a:pt x="105" y="430"/>
                </a:lnTo>
                <a:lnTo>
                  <a:pt x="105" y="430"/>
                </a:lnTo>
                <a:lnTo>
                  <a:pt x="105" y="430"/>
                </a:lnTo>
                <a:lnTo>
                  <a:pt x="104" y="428"/>
                </a:lnTo>
                <a:lnTo>
                  <a:pt x="103" y="427"/>
                </a:lnTo>
                <a:lnTo>
                  <a:pt x="103" y="427"/>
                </a:lnTo>
                <a:lnTo>
                  <a:pt x="103" y="426"/>
                </a:lnTo>
                <a:lnTo>
                  <a:pt x="102" y="425"/>
                </a:lnTo>
                <a:lnTo>
                  <a:pt x="102" y="425"/>
                </a:lnTo>
                <a:lnTo>
                  <a:pt x="101" y="425"/>
                </a:lnTo>
                <a:lnTo>
                  <a:pt x="100" y="427"/>
                </a:lnTo>
                <a:lnTo>
                  <a:pt x="99" y="427"/>
                </a:lnTo>
                <a:lnTo>
                  <a:pt x="98" y="428"/>
                </a:lnTo>
                <a:lnTo>
                  <a:pt x="97" y="428"/>
                </a:lnTo>
                <a:lnTo>
                  <a:pt x="96" y="429"/>
                </a:lnTo>
                <a:lnTo>
                  <a:pt x="95" y="429"/>
                </a:lnTo>
                <a:lnTo>
                  <a:pt x="94" y="430"/>
                </a:lnTo>
                <a:lnTo>
                  <a:pt x="93" y="430"/>
                </a:lnTo>
                <a:lnTo>
                  <a:pt x="92" y="430"/>
                </a:lnTo>
                <a:lnTo>
                  <a:pt x="92" y="430"/>
                </a:lnTo>
                <a:lnTo>
                  <a:pt x="90" y="430"/>
                </a:lnTo>
                <a:lnTo>
                  <a:pt x="90" y="430"/>
                </a:lnTo>
                <a:lnTo>
                  <a:pt x="89" y="430"/>
                </a:lnTo>
                <a:lnTo>
                  <a:pt x="88" y="430"/>
                </a:lnTo>
                <a:lnTo>
                  <a:pt x="88" y="430"/>
                </a:lnTo>
                <a:lnTo>
                  <a:pt x="87" y="430"/>
                </a:lnTo>
                <a:lnTo>
                  <a:pt x="86" y="430"/>
                </a:lnTo>
                <a:lnTo>
                  <a:pt x="86" y="430"/>
                </a:lnTo>
                <a:lnTo>
                  <a:pt x="85" y="430"/>
                </a:lnTo>
                <a:lnTo>
                  <a:pt x="85" y="430"/>
                </a:lnTo>
                <a:lnTo>
                  <a:pt x="84" y="430"/>
                </a:lnTo>
                <a:lnTo>
                  <a:pt x="82" y="430"/>
                </a:lnTo>
                <a:lnTo>
                  <a:pt x="82" y="429"/>
                </a:lnTo>
                <a:lnTo>
                  <a:pt x="81" y="429"/>
                </a:lnTo>
                <a:lnTo>
                  <a:pt x="81" y="428"/>
                </a:lnTo>
                <a:lnTo>
                  <a:pt x="80" y="428"/>
                </a:lnTo>
                <a:lnTo>
                  <a:pt x="79" y="428"/>
                </a:lnTo>
                <a:lnTo>
                  <a:pt x="79" y="428"/>
                </a:lnTo>
                <a:lnTo>
                  <a:pt x="79" y="428"/>
                </a:lnTo>
                <a:lnTo>
                  <a:pt x="78" y="428"/>
                </a:lnTo>
                <a:lnTo>
                  <a:pt x="78" y="428"/>
                </a:lnTo>
                <a:lnTo>
                  <a:pt x="78" y="428"/>
                </a:lnTo>
                <a:lnTo>
                  <a:pt x="76" y="429"/>
                </a:lnTo>
                <a:lnTo>
                  <a:pt x="76" y="429"/>
                </a:lnTo>
                <a:lnTo>
                  <a:pt x="75" y="429"/>
                </a:lnTo>
                <a:lnTo>
                  <a:pt x="75" y="430"/>
                </a:lnTo>
                <a:lnTo>
                  <a:pt x="75" y="430"/>
                </a:lnTo>
                <a:lnTo>
                  <a:pt x="75" y="430"/>
                </a:lnTo>
                <a:lnTo>
                  <a:pt x="74" y="430"/>
                </a:lnTo>
                <a:lnTo>
                  <a:pt x="74" y="430"/>
                </a:lnTo>
                <a:lnTo>
                  <a:pt x="73" y="430"/>
                </a:lnTo>
                <a:lnTo>
                  <a:pt x="72" y="430"/>
                </a:lnTo>
                <a:lnTo>
                  <a:pt x="72" y="430"/>
                </a:lnTo>
                <a:lnTo>
                  <a:pt x="71" y="430"/>
                </a:lnTo>
                <a:lnTo>
                  <a:pt x="70" y="429"/>
                </a:lnTo>
                <a:lnTo>
                  <a:pt x="69" y="429"/>
                </a:lnTo>
                <a:lnTo>
                  <a:pt x="68" y="429"/>
                </a:lnTo>
                <a:lnTo>
                  <a:pt x="68" y="430"/>
                </a:lnTo>
                <a:lnTo>
                  <a:pt x="67" y="429"/>
                </a:lnTo>
                <a:lnTo>
                  <a:pt x="66" y="428"/>
                </a:lnTo>
                <a:lnTo>
                  <a:pt x="65" y="428"/>
                </a:lnTo>
                <a:lnTo>
                  <a:pt x="64" y="428"/>
                </a:lnTo>
                <a:lnTo>
                  <a:pt x="64" y="428"/>
                </a:lnTo>
                <a:lnTo>
                  <a:pt x="64" y="428"/>
                </a:lnTo>
                <a:lnTo>
                  <a:pt x="63" y="427"/>
                </a:lnTo>
                <a:lnTo>
                  <a:pt x="62" y="427"/>
                </a:lnTo>
                <a:lnTo>
                  <a:pt x="61" y="427"/>
                </a:lnTo>
                <a:lnTo>
                  <a:pt x="61" y="426"/>
                </a:lnTo>
                <a:lnTo>
                  <a:pt x="60" y="426"/>
                </a:lnTo>
                <a:lnTo>
                  <a:pt x="59" y="425"/>
                </a:lnTo>
                <a:lnTo>
                  <a:pt x="59" y="425"/>
                </a:lnTo>
                <a:lnTo>
                  <a:pt x="58" y="425"/>
                </a:lnTo>
                <a:lnTo>
                  <a:pt x="57" y="425"/>
                </a:lnTo>
                <a:lnTo>
                  <a:pt x="57" y="425"/>
                </a:lnTo>
                <a:lnTo>
                  <a:pt x="55" y="425"/>
                </a:lnTo>
                <a:lnTo>
                  <a:pt x="54" y="424"/>
                </a:lnTo>
                <a:lnTo>
                  <a:pt x="53" y="424"/>
                </a:lnTo>
                <a:lnTo>
                  <a:pt x="52" y="424"/>
                </a:lnTo>
                <a:lnTo>
                  <a:pt x="52" y="424"/>
                </a:lnTo>
                <a:lnTo>
                  <a:pt x="51" y="424"/>
                </a:lnTo>
                <a:lnTo>
                  <a:pt x="50" y="424"/>
                </a:lnTo>
                <a:lnTo>
                  <a:pt x="49" y="423"/>
                </a:lnTo>
                <a:lnTo>
                  <a:pt x="49" y="423"/>
                </a:lnTo>
                <a:lnTo>
                  <a:pt x="48" y="423"/>
                </a:lnTo>
                <a:lnTo>
                  <a:pt x="48" y="422"/>
                </a:lnTo>
                <a:lnTo>
                  <a:pt x="47" y="422"/>
                </a:lnTo>
                <a:lnTo>
                  <a:pt x="47" y="421"/>
                </a:lnTo>
                <a:lnTo>
                  <a:pt x="47" y="421"/>
                </a:lnTo>
                <a:lnTo>
                  <a:pt x="46" y="421"/>
                </a:lnTo>
                <a:lnTo>
                  <a:pt x="45" y="421"/>
                </a:lnTo>
                <a:lnTo>
                  <a:pt x="45" y="420"/>
                </a:lnTo>
                <a:lnTo>
                  <a:pt x="45" y="420"/>
                </a:lnTo>
                <a:lnTo>
                  <a:pt x="44" y="420"/>
                </a:lnTo>
                <a:lnTo>
                  <a:pt x="44" y="420"/>
                </a:lnTo>
                <a:lnTo>
                  <a:pt x="43" y="419"/>
                </a:lnTo>
                <a:lnTo>
                  <a:pt x="42" y="420"/>
                </a:lnTo>
                <a:lnTo>
                  <a:pt x="42" y="420"/>
                </a:lnTo>
                <a:lnTo>
                  <a:pt x="42" y="420"/>
                </a:lnTo>
                <a:lnTo>
                  <a:pt x="41" y="420"/>
                </a:lnTo>
                <a:lnTo>
                  <a:pt x="41" y="420"/>
                </a:lnTo>
                <a:lnTo>
                  <a:pt x="40" y="420"/>
                </a:lnTo>
                <a:lnTo>
                  <a:pt x="40" y="420"/>
                </a:lnTo>
                <a:lnTo>
                  <a:pt x="40" y="421"/>
                </a:lnTo>
                <a:lnTo>
                  <a:pt x="40" y="421"/>
                </a:lnTo>
                <a:lnTo>
                  <a:pt x="40" y="421"/>
                </a:lnTo>
                <a:lnTo>
                  <a:pt x="40" y="421"/>
                </a:lnTo>
                <a:lnTo>
                  <a:pt x="39" y="421"/>
                </a:lnTo>
                <a:lnTo>
                  <a:pt x="38" y="421"/>
                </a:lnTo>
                <a:lnTo>
                  <a:pt x="38" y="421"/>
                </a:lnTo>
                <a:lnTo>
                  <a:pt x="38" y="421"/>
                </a:lnTo>
                <a:lnTo>
                  <a:pt x="37" y="421"/>
                </a:lnTo>
                <a:lnTo>
                  <a:pt x="37" y="421"/>
                </a:lnTo>
                <a:lnTo>
                  <a:pt x="37" y="421"/>
                </a:lnTo>
                <a:lnTo>
                  <a:pt x="37" y="421"/>
                </a:lnTo>
                <a:lnTo>
                  <a:pt x="36" y="420"/>
                </a:lnTo>
                <a:lnTo>
                  <a:pt x="36" y="420"/>
                </a:lnTo>
                <a:lnTo>
                  <a:pt x="35" y="420"/>
                </a:lnTo>
                <a:lnTo>
                  <a:pt x="35" y="420"/>
                </a:lnTo>
                <a:lnTo>
                  <a:pt x="35" y="420"/>
                </a:lnTo>
                <a:lnTo>
                  <a:pt x="35" y="420"/>
                </a:lnTo>
                <a:lnTo>
                  <a:pt x="34" y="420"/>
                </a:lnTo>
                <a:lnTo>
                  <a:pt x="34" y="419"/>
                </a:lnTo>
                <a:lnTo>
                  <a:pt x="34" y="420"/>
                </a:lnTo>
                <a:lnTo>
                  <a:pt x="33" y="420"/>
                </a:lnTo>
                <a:lnTo>
                  <a:pt x="33" y="420"/>
                </a:lnTo>
                <a:lnTo>
                  <a:pt x="32" y="420"/>
                </a:lnTo>
                <a:lnTo>
                  <a:pt x="32" y="420"/>
                </a:lnTo>
                <a:lnTo>
                  <a:pt x="32" y="420"/>
                </a:lnTo>
                <a:lnTo>
                  <a:pt x="31" y="420"/>
                </a:lnTo>
                <a:lnTo>
                  <a:pt x="31" y="420"/>
                </a:lnTo>
                <a:lnTo>
                  <a:pt x="31" y="420"/>
                </a:lnTo>
                <a:lnTo>
                  <a:pt x="30" y="419"/>
                </a:lnTo>
                <a:lnTo>
                  <a:pt x="30" y="418"/>
                </a:lnTo>
                <a:lnTo>
                  <a:pt x="29" y="418"/>
                </a:lnTo>
                <a:lnTo>
                  <a:pt x="28" y="417"/>
                </a:lnTo>
                <a:lnTo>
                  <a:pt x="28" y="417"/>
                </a:lnTo>
                <a:lnTo>
                  <a:pt x="28" y="417"/>
                </a:lnTo>
                <a:lnTo>
                  <a:pt x="28" y="417"/>
                </a:lnTo>
                <a:lnTo>
                  <a:pt x="27" y="417"/>
                </a:lnTo>
                <a:lnTo>
                  <a:pt x="27" y="417"/>
                </a:lnTo>
                <a:lnTo>
                  <a:pt x="27" y="417"/>
                </a:lnTo>
                <a:lnTo>
                  <a:pt x="27" y="416"/>
                </a:lnTo>
                <a:lnTo>
                  <a:pt x="27" y="416"/>
                </a:lnTo>
                <a:lnTo>
                  <a:pt x="27" y="416"/>
                </a:lnTo>
                <a:lnTo>
                  <a:pt x="30" y="404"/>
                </a:lnTo>
                <a:lnTo>
                  <a:pt x="27" y="399"/>
                </a:lnTo>
                <a:lnTo>
                  <a:pt x="27" y="399"/>
                </a:lnTo>
                <a:lnTo>
                  <a:pt x="28" y="398"/>
                </a:lnTo>
                <a:lnTo>
                  <a:pt x="28" y="396"/>
                </a:lnTo>
                <a:lnTo>
                  <a:pt x="28" y="396"/>
                </a:lnTo>
                <a:lnTo>
                  <a:pt x="28" y="395"/>
                </a:lnTo>
                <a:lnTo>
                  <a:pt x="29" y="394"/>
                </a:lnTo>
                <a:lnTo>
                  <a:pt x="29" y="393"/>
                </a:lnTo>
                <a:lnTo>
                  <a:pt x="29" y="391"/>
                </a:lnTo>
                <a:lnTo>
                  <a:pt x="30" y="390"/>
                </a:lnTo>
                <a:lnTo>
                  <a:pt x="31" y="389"/>
                </a:lnTo>
                <a:lnTo>
                  <a:pt x="31" y="388"/>
                </a:lnTo>
                <a:lnTo>
                  <a:pt x="31" y="387"/>
                </a:lnTo>
                <a:lnTo>
                  <a:pt x="31" y="387"/>
                </a:lnTo>
                <a:lnTo>
                  <a:pt x="32" y="387"/>
                </a:lnTo>
                <a:lnTo>
                  <a:pt x="32" y="385"/>
                </a:lnTo>
                <a:lnTo>
                  <a:pt x="32" y="384"/>
                </a:lnTo>
                <a:lnTo>
                  <a:pt x="31" y="382"/>
                </a:lnTo>
                <a:lnTo>
                  <a:pt x="31" y="382"/>
                </a:lnTo>
                <a:lnTo>
                  <a:pt x="31" y="382"/>
                </a:lnTo>
                <a:lnTo>
                  <a:pt x="31" y="381"/>
                </a:lnTo>
                <a:lnTo>
                  <a:pt x="31" y="380"/>
                </a:lnTo>
                <a:lnTo>
                  <a:pt x="30" y="380"/>
                </a:lnTo>
                <a:lnTo>
                  <a:pt x="30" y="380"/>
                </a:lnTo>
                <a:lnTo>
                  <a:pt x="30" y="379"/>
                </a:lnTo>
                <a:lnTo>
                  <a:pt x="30" y="379"/>
                </a:lnTo>
                <a:lnTo>
                  <a:pt x="30" y="378"/>
                </a:lnTo>
                <a:lnTo>
                  <a:pt x="30" y="378"/>
                </a:lnTo>
                <a:lnTo>
                  <a:pt x="30" y="377"/>
                </a:lnTo>
                <a:lnTo>
                  <a:pt x="30" y="377"/>
                </a:lnTo>
                <a:lnTo>
                  <a:pt x="30" y="377"/>
                </a:lnTo>
                <a:lnTo>
                  <a:pt x="29" y="377"/>
                </a:lnTo>
                <a:lnTo>
                  <a:pt x="29" y="376"/>
                </a:lnTo>
                <a:lnTo>
                  <a:pt x="29" y="376"/>
                </a:lnTo>
                <a:lnTo>
                  <a:pt x="28" y="375"/>
                </a:lnTo>
                <a:lnTo>
                  <a:pt x="28" y="375"/>
                </a:lnTo>
                <a:lnTo>
                  <a:pt x="29" y="375"/>
                </a:lnTo>
                <a:lnTo>
                  <a:pt x="29" y="375"/>
                </a:lnTo>
                <a:lnTo>
                  <a:pt x="29" y="374"/>
                </a:lnTo>
                <a:lnTo>
                  <a:pt x="29" y="373"/>
                </a:lnTo>
                <a:lnTo>
                  <a:pt x="29" y="373"/>
                </a:lnTo>
                <a:lnTo>
                  <a:pt x="29" y="373"/>
                </a:lnTo>
                <a:lnTo>
                  <a:pt x="28" y="372"/>
                </a:lnTo>
                <a:lnTo>
                  <a:pt x="28" y="372"/>
                </a:lnTo>
                <a:lnTo>
                  <a:pt x="28" y="371"/>
                </a:lnTo>
                <a:lnTo>
                  <a:pt x="28" y="370"/>
                </a:lnTo>
                <a:lnTo>
                  <a:pt x="28" y="370"/>
                </a:lnTo>
                <a:lnTo>
                  <a:pt x="28" y="369"/>
                </a:lnTo>
                <a:lnTo>
                  <a:pt x="28" y="369"/>
                </a:lnTo>
                <a:lnTo>
                  <a:pt x="28" y="368"/>
                </a:lnTo>
                <a:lnTo>
                  <a:pt x="28" y="368"/>
                </a:lnTo>
                <a:lnTo>
                  <a:pt x="28" y="368"/>
                </a:lnTo>
                <a:lnTo>
                  <a:pt x="28" y="367"/>
                </a:lnTo>
                <a:lnTo>
                  <a:pt x="28" y="367"/>
                </a:lnTo>
                <a:lnTo>
                  <a:pt x="28" y="366"/>
                </a:lnTo>
                <a:lnTo>
                  <a:pt x="28" y="366"/>
                </a:lnTo>
                <a:lnTo>
                  <a:pt x="28" y="366"/>
                </a:lnTo>
                <a:lnTo>
                  <a:pt x="28" y="365"/>
                </a:lnTo>
                <a:lnTo>
                  <a:pt x="27" y="364"/>
                </a:lnTo>
                <a:lnTo>
                  <a:pt x="28" y="363"/>
                </a:lnTo>
                <a:lnTo>
                  <a:pt x="28" y="363"/>
                </a:lnTo>
                <a:lnTo>
                  <a:pt x="28" y="362"/>
                </a:lnTo>
                <a:lnTo>
                  <a:pt x="28" y="362"/>
                </a:lnTo>
                <a:lnTo>
                  <a:pt x="28" y="360"/>
                </a:lnTo>
                <a:lnTo>
                  <a:pt x="28" y="360"/>
                </a:lnTo>
                <a:lnTo>
                  <a:pt x="28" y="359"/>
                </a:lnTo>
                <a:lnTo>
                  <a:pt x="27" y="359"/>
                </a:lnTo>
                <a:lnTo>
                  <a:pt x="27" y="358"/>
                </a:lnTo>
                <a:lnTo>
                  <a:pt x="27" y="358"/>
                </a:lnTo>
                <a:lnTo>
                  <a:pt x="27" y="357"/>
                </a:lnTo>
                <a:lnTo>
                  <a:pt x="28" y="356"/>
                </a:lnTo>
                <a:lnTo>
                  <a:pt x="28" y="355"/>
                </a:lnTo>
                <a:lnTo>
                  <a:pt x="29" y="355"/>
                </a:lnTo>
                <a:lnTo>
                  <a:pt x="29" y="354"/>
                </a:lnTo>
                <a:lnTo>
                  <a:pt x="29" y="353"/>
                </a:lnTo>
                <a:lnTo>
                  <a:pt x="29" y="353"/>
                </a:lnTo>
                <a:lnTo>
                  <a:pt x="29" y="352"/>
                </a:lnTo>
                <a:lnTo>
                  <a:pt x="28" y="351"/>
                </a:lnTo>
                <a:lnTo>
                  <a:pt x="28" y="349"/>
                </a:lnTo>
                <a:lnTo>
                  <a:pt x="28" y="349"/>
                </a:lnTo>
                <a:lnTo>
                  <a:pt x="28" y="348"/>
                </a:lnTo>
                <a:lnTo>
                  <a:pt x="28" y="347"/>
                </a:lnTo>
                <a:lnTo>
                  <a:pt x="28" y="346"/>
                </a:lnTo>
                <a:lnTo>
                  <a:pt x="28" y="345"/>
                </a:lnTo>
                <a:lnTo>
                  <a:pt x="28" y="344"/>
                </a:lnTo>
                <a:lnTo>
                  <a:pt x="28" y="343"/>
                </a:lnTo>
                <a:lnTo>
                  <a:pt x="28" y="343"/>
                </a:lnTo>
                <a:lnTo>
                  <a:pt x="28" y="342"/>
                </a:lnTo>
                <a:lnTo>
                  <a:pt x="29" y="342"/>
                </a:lnTo>
                <a:lnTo>
                  <a:pt x="29" y="342"/>
                </a:lnTo>
                <a:lnTo>
                  <a:pt x="29" y="341"/>
                </a:lnTo>
                <a:lnTo>
                  <a:pt x="29" y="339"/>
                </a:lnTo>
                <a:lnTo>
                  <a:pt x="29" y="338"/>
                </a:lnTo>
                <a:lnTo>
                  <a:pt x="29" y="338"/>
                </a:lnTo>
                <a:lnTo>
                  <a:pt x="29" y="337"/>
                </a:lnTo>
                <a:lnTo>
                  <a:pt x="29" y="336"/>
                </a:lnTo>
                <a:lnTo>
                  <a:pt x="30" y="335"/>
                </a:lnTo>
                <a:lnTo>
                  <a:pt x="30" y="335"/>
                </a:lnTo>
                <a:lnTo>
                  <a:pt x="30" y="334"/>
                </a:lnTo>
                <a:lnTo>
                  <a:pt x="30" y="334"/>
                </a:lnTo>
                <a:lnTo>
                  <a:pt x="30" y="333"/>
                </a:lnTo>
                <a:lnTo>
                  <a:pt x="31" y="332"/>
                </a:lnTo>
                <a:lnTo>
                  <a:pt x="31" y="332"/>
                </a:lnTo>
                <a:lnTo>
                  <a:pt x="31" y="331"/>
                </a:lnTo>
                <a:lnTo>
                  <a:pt x="33" y="329"/>
                </a:lnTo>
                <a:lnTo>
                  <a:pt x="35" y="328"/>
                </a:lnTo>
                <a:lnTo>
                  <a:pt x="37" y="326"/>
                </a:lnTo>
                <a:lnTo>
                  <a:pt x="38" y="325"/>
                </a:lnTo>
                <a:lnTo>
                  <a:pt x="38" y="324"/>
                </a:lnTo>
                <a:lnTo>
                  <a:pt x="38" y="322"/>
                </a:lnTo>
                <a:lnTo>
                  <a:pt x="38" y="320"/>
                </a:lnTo>
                <a:lnTo>
                  <a:pt x="38" y="317"/>
                </a:lnTo>
                <a:lnTo>
                  <a:pt x="38" y="315"/>
                </a:lnTo>
                <a:lnTo>
                  <a:pt x="37" y="314"/>
                </a:lnTo>
                <a:lnTo>
                  <a:pt x="37" y="313"/>
                </a:lnTo>
                <a:lnTo>
                  <a:pt x="37" y="313"/>
                </a:lnTo>
                <a:lnTo>
                  <a:pt x="38" y="313"/>
                </a:lnTo>
                <a:lnTo>
                  <a:pt x="34" y="301"/>
                </a:lnTo>
                <a:lnTo>
                  <a:pt x="29" y="280"/>
                </a:lnTo>
                <a:lnTo>
                  <a:pt x="27" y="271"/>
                </a:lnTo>
                <a:lnTo>
                  <a:pt x="27" y="270"/>
                </a:lnTo>
                <a:lnTo>
                  <a:pt x="27" y="270"/>
                </a:lnTo>
                <a:lnTo>
                  <a:pt x="27" y="270"/>
                </a:lnTo>
                <a:lnTo>
                  <a:pt x="27" y="270"/>
                </a:lnTo>
                <a:lnTo>
                  <a:pt x="27" y="270"/>
                </a:lnTo>
                <a:lnTo>
                  <a:pt x="27" y="270"/>
                </a:lnTo>
                <a:lnTo>
                  <a:pt x="27" y="270"/>
                </a:lnTo>
                <a:lnTo>
                  <a:pt x="27" y="270"/>
                </a:lnTo>
                <a:lnTo>
                  <a:pt x="27" y="270"/>
                </a:lnTo>
                <a:lnTo>
                  <a:pt x="27" y="270"/>
                </a:lnTo>
                <a:lnTo>
                  <a:pt x="27" y="270"/>
                </a:lnTo>
                <a:lnTo>
                  <a:pt x="27" y="270"/>
                </a:lnTo>
                <a:lnTo>
                  <a:pt x="26" y="270"/>
                </a:lnTo>
                <a:lnTo>
                  <a:pt x="26" y="270"/>
                </a:lnTo>
                <a:lnTo>
                  <a:pt x="26" y="270"/>
                </a:lnTo>
                <a:lnTo>
                  <a:pt x="26" y="270"/>
                </a:lnTo>
                <a:lnTo>
                  <a:pt x="26" y="270"/>
                </a:lnTo>
                <a:lnTo>
                  <a:pt x="26" y="270"/>
                </a:lnTo>
                <a:lnTo>
                  <a:pt x="26" y="269"/>
                </a:lnTo>
                <a:lnTo>
                  <a:pt x="26" y="269"/>
                </a:lnTo>
                <a:lnTo>
                  <a:pt x="26" y="269"/>
                </a:lnTo>
                <a:lnTo>
                  <a:pt x="26" y="269"/>
                </a:lnTo>
                <a:lnTo>
                  <a:pt x="26" y="269"/>
                </a:lnTo>
                <a:lnTo>
                  <a:pt x="26" y="269"/>
                </a:lnTo>
                <a:lnTo>
                  <a:pt x="26" y="269"/>
                </a:lnTo>
                <a:lnTo>
                  <a:pt x="26" y="269"/>
                </a:lnTo>
                <a:lnTo>
                  <a:pt x="26" y="269"/>
                </a:lnTo>
                <a:lnTo>
                  <a:pt x="26" y="269"/>
                </a:lnTo>
                <a:lnTo>
                  <a:pt x="26" y="269"/>
                </a:lnTo>
                <a:lnTo>
                  <a:pt x="26" y="269"/>
                </a:lnTo>
                <a:lnTo>
                  <a:pt x="26" y="269"/>
                </a:lnTo>
                <a:lnTo>
                  <a:pt x="26" y="269"/>
                </a:lnTo>
                <a:lnTo>
                  <a:pt x="26" y="269"/>
                </a:lnTo>
                <a:lnTo>
                  <a:pt x="26" y="269"/>
                </a:lnTo>
                <a:lnTo>
                  <a:pt x="26" y="269"/>
                </a:lnTo>
                <a:lnTo>
                  <a:pt x="26" y="269"/>
                </a:lnTo>
                <a:lnTo>
                  <a:pt x="26" y="269"/>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7"/>
                </a:lnTo>
                <a:lnTo>
                  <a:pt x="26" y="267"/>
                </a:lnTo>
                <a:lnTo>
                  <a:pt x="26" y="267"/>
                </a:lnTo>
                <a:lnTo>
                  <a:pt x="26" y="267"/>
                </a:lnTo>
                <a:lnTo>
                  <a:pt x="26"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5"/>
                </a:lnTo>
                <a:lnTo>
                  <a:pt x="25" y="265"/>
                </a:lnTo>
                <a:lnTo>
                  <a:pt x="25" y="265"/>
                </a:lnTo>
                <a:lnTo>
                  <a:pt x="25" y="265"/>
                </a:lnTo>
                <a:lnTo>
                  <a:pt x="25" y="265"/>
                </a:lnTo>
                <a:lnTo>
                  <a:pt x="25" y="265"/>
                </a:lnTo>
                <a:lnTo>
                  <a:pt x="25" y="265"/>
                </a:lnTo>
                <a:lnTo>
                  <a:pt x="25" y="265"/>
                </a:lnTo>
                <a:lnTo>
                  <a:pt x="25" y="265"/>
                </a:lnTo>
                <a:lnTo>
                  <a:pt x="25" y="265"/>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3"/>
                </a:lnTo>
                <a:lnTo>
                  <a:pt x="25" y="263"/>
                </a:lnTo>
                <a:lnTo>
                  <a:pt x="25" y="263"/>
                </a:lnTo>
                <a:lnTo>
                  <a:pt x="25" y="263"/>
                </a:lnTo>
                <a:lnTo>
                  <a:pt x="25" y="263"/>
                </a:lnTo>
                <a:lnTo>
                  <a:pt x="25" y="263"/>
                </a:lnTo>
                <a:lnTo>
                  <a:pt x="25" y="263"/>
                </a:lnTo>
                <a:lnTo>
                  <a:pt x="25" y="263"/>
                </a:lnTo>
                <a:lnTo>
                  <a:pt x="25" y="263"/>
                </a:lnTo>
                <a:lnTo>
                  <a:pt x="25" y="263"/>
                </a:lnTo>
                <a:lnTo>
                  <a:pt x="25" y="263"/>
                </a:lnTo>
                <a:lnTo>
                  <a:pt x="25" y="263"/>
                </a:lnTo>
                <a:lnTo>
                  <a:pt x="25" y="263"/>
                </a:lnTo>
                <a:lnTo>
                  <a:pt x="25" y="263"/>
                </a:lnTo>
                <a:lnTo>
                  <a:pt x="25" y="263"/>
                </a:lnTo>
                <a:lnTo>
                  <a:pt x="25" y="263"/>
                </a:lnTo>
                <a:lnTo>
                  <a:pt x="24" y="263"/>
                </a:lnTo>
                <a:lnTo>
                  <a:pt x="24" y="263"/>
                </a:lnTo>
                <a:lnTo>
                  <a:pt x="24" y="263"/>
                </a:lnTo>
                <a:lnTo>
                  <a:pt x="24" y="263"/>
                </a:lnTo>
                <a:lnTo>
                  <a:pt x="24" y="263"/>
                </a:lnTo>
                <a:lnTo>
                  <a:pt x="24" y="263"/>
                </a:lnTo>
                <a:lnTo>
                  <a:pt x="24" y="263"/>
                </a:lnTo>
                <a:lnTo>
                  <a:pt x="24" y="263"/>
                </a:lnTo>
                <a:lnTo>
                  <a:pt x="24" y="263"/>
                </a:lnTo>
                <a:lnTo>
                  <a:pt x="24" y="262"/>
                </a:lnTo>
                <a:lnTo>
                  <a:pt x="24" y="262"/>
                </a:lnTo>
                <a:lnTo>
                  <a:pt x="24" y="262"/>
                </a:lnTo>
                <a:lnTo>
                  <a:pt x="24" y="262"/>
                </a:lnTo>
                <a:lnTo>
                  <a:pt x="24" y="262"/>
                </a:lnTo>
                <a:lnTo>
                  <a:pt x="24" y="262"/>
                </a:lnTo>
                <a:lnTo>
                  <a:pt x="24" y="262"/>
                </a:lnTo>
                <a:lnTo>
                  <a:pt x="24" y="262"/>
                </a:lnTo>
                <a:lnTo>
                  <a:pt x="24" y="262"/>
                </a:lnTo>
                <a:lnTo>
                  <a:pt x="24" y="262"/>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3" y="258"/>
                </a:lnTo>
                <a:lnTo>
                  <a:pt x="23" y="258"/>
                </a:lnTo>
                <a:lnTo>
                  <a:pt x="23" y="258"/>
                </a:lnTo>
                <a:lnTo>
                  <a:pt x="23" y="258"/>
                </a:lnTo>
                <a:lnTo>
                  <a:pt x="23" y="258"/>
                </a:lnTo>
                <a:lnTo>
                  <a:pt x="23" y="258"/>
                </a:lnTo>
                <a:lnTo>
                  <a:pt x="23" y="258"/>
                </a:lnTo>
                <a:lnTo>
                  <a:pt x="23" y="258"/>
                </a:lnTo>
                <a:lnTo>
                  <a:pt x="23" y="258"/>
                </a:lnTo>
                <a:lnTo>
                  <a:pt x="23" y="258"/>
                </a:lnTo>
                <a:lnTo>
                  <a:pt x="23" y="258"/>
                </a:lnTo>
                <a:lnTo>
                  <a:pt x="23" y="258"/>
                </a:lnTo>
                <a:lnTo>
                  <a:pt x="23" y="258"/>
                </a:lnTo>
                <a:lnTo>
                  <a:pt x="23" y="258"/>
                </a:lnTo>
                <a:lnTo>
                  <a:pt x="23" y="258"/>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5"/>
                </a:lnTo>
                <a:lnTo>
                  <a:pt x="23" y="255"/>
                </a:lnTo>
                <a:lnTo>
                  <a:pt x="23" y="255"/>
                </a:lnTo>
                <a:lnTo>
                  <a:pt x="23" y="255"/>
                </a:lnTo>
                <a:lnTo>
                  <a:pt x="23" y="255"/>
                </a:lnTo>
                <a:lnTo>
                  <a:pt x="23" y="255"/>
                </a:lnTo>
                <a:lnTo>
                  <a:pt x="23" y="255"/>
                </a:lnTo>
                <a:lnTo>
                  <a:pt x="23" y="255"/>
                </a:lnTo>
                <a:lnTo>
                  <a:pt x="23" y="255"/>
                </a:lnTo>
                <a:lnTo>
                  <a:pt x="23" y="255"/>
                </a:lnTo>
                <a:lnTo>
                  <a:pt x="23" y="255"/>
                </a:lnTo>
                <a:lnTo>
                  <a:pt x="23" y="255"/>
                </a:lnTo>
                <a:lnTo>
                  <a:pt x="23" y="255"/>
                </a:lnTo>
                <a:lnTo>
                  <a:pt x="23" y="255"/>
                </a:lnTo>
                <a:lnTo>
                  <a:pt x="23" y="255"/>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1" y="252"/>
                </a:lnTo>
                <a:lnTo>
                  <a:pt x="21" y="252"/>
                </a:lnTo>
                <a:lnTo>
                  <a:pt x="21" y="251"/>
                </a:lnTo>
                <a:lnTo>
                  <a:pt x="21" y="251"/>
                </a:lnTo>
                <a:lnTo>
                  <a:pt x="21" y="251"/>
                </a:lnTo>
                <a:lnTo>
                  <a:pt x="21" y="251"/>
                </a:lnTo>
                <a:lnTo>
                  <a:pt x="21" y="251"/>
                </a:lnTo>
                <a:lnTo>
                  <a:pt x="21" y="251"/>
                </a:lnTo>
                <a:lnTo>
                  <a:pt x="21" y="251"/>
                </a:lnTo>
                <a:lnTo>
                  <a:pt x="21" y="251"/>
                </a:lnTo>
                <a:lnTo>
                  <a:pt x="21" y="251"/>
                </a:lnTo>
                <a:lnTo>
                  <a:pt x="21" y="251"/>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8"/>
                </a:lnTo>
                <a:lnTo>
                  <a:pt x="21" y="248"/>
                </a:lnTo>
                <a:lnTo>
                  <a:pt x="21" y="248"/>
                </a:lnTo>
                <a:lnTo>
                  <a:pt x="21" y="248"/>
                </a:lnTo>
                <a:lnTo>
                  <a:pt x="21" y="248"/>
                </a:lnTo>
                <a:lnTo>
                  <a:pt x="21" y="248"/>
                </a:lnTo>
                <a:lnTo>
                  <a:pt x="21" y="248"/>
                </a:lnTo>
                <a:lnTo>
                  <a:pt x="21" y="248"/>
                </a:lnTo>
                <a:lnTo>
                  <a:pt x="21" y="248"/>
                </a:lnTo>
                <a:lnTo>
                  <a:pt x="21" y="248"/>
                </a:lnTo>
                <a:lnTo>
                  <a:pt x="21" y="248"/>
                </a:lnTo>
                <a:lnTo>
                  <a:pt x="21" y="248"/>
                </a:lnTo>
                <a:lnTo>
                  <a:pt x="21" y="248"/>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0" y="247"/>
                </a:lnTo>
                <a:lnTo>
                  <a:pt x="20" y="247"/>
                </a:lnTo>
                <a:lnTo>
                  <a:pt x="20" y="247"/>
                </a:lnTo>
                <a:lnTo>
                  <a:pt x="20" y="247"/>
                </a:lnTo>
                <a:lnTo>
                  <a:pt x="20" y="247"/>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5"/>
                </a:lnTo>
                <a:lnTo>
                  <a:pt x="20" y="245"/>
                </a:lnTo>
                <a:lnTo>
                  <a:pt x="20" y="245"/>
                </a:lnTo>
                <a:lnTo>
                  <a:pt x="20" y="245"/>
                </a:lnTo>
                <a:lnTo>
                  <a:pt x="20" y="245"/>
                </a:lnTo>
                <a:lnTo>
                  <a:pt x="20" y="245"/>
                </a:lnTo>
                <a:lnTo>
                  <a:pt x="20" y="245"/>
                </a:lnTo>
                <a:lnTo>
                  <a:pt x="20" y="245"/>
                </a:lnTo>
                <a:lnTo>
                  <a:pt x="20" y="245"/>
                </a:lnTo>
                <a:lnTo>
                  <a:pt x="20" y="245"/>
                </a:lnTo>
                <a:lnTo>
                  <a:pt x="20" y="244"/>
                </a:lnTo>
                <a:lnTo>
                  <a:pt x="20" y="243"/>
                </a:lnTo>
                <a:lnTo>
                  <a:pt x="19" y="243"/>
                </a:lnTo>
                <a:lnTo>
                  <a:pt x="19" y="243"/>
                </a:lnTo>
                <a:lnTo>
                  <a:pt x="19" y="243"/>
                </a:lnTo>
                <a:lnTo>
                  <a:pt x="19" y="243"/>
                </a:lnTo>
                <a:lnTo>
                  <a:pt x="19" y="242"/>
                </a:lnTo>
                <a:lnTo>
                  <a:pt x="18" y="242"/>
                </a:lnTo>
                <a:lnTo>
                  <a:pt x="18" y="239"/>
                </a:lnTo>
                <a:lnTo>
                  <a:pt x="18" y="237"/>
                </a:lnTo>
                <a:lnTo>
                  <a:pt x="17" y="236"/>
                </a:lnTo>
                <a:lnTo>
                  <a:pt x="16" y="232"/>
                </a:lnTo>
                <a:lnTo>
                  <a:pt x="16" y="232"/>
                </a:lnTo>
                <a:lnTo>
                  <a:pt x="16" y="231"/>
                </a:lnTo>
                <a:lnTo>
                  <a:pt x="14" y="225"/>
                </a:lnTo>
                <a:lnTo>
                  <a:pt x="14" y="223"/>
                </a:lnTo>
                <a:lnTo>
                  <a:pt x="14" y="223"/>
                </a:lnTo>
                <a:lnTo>
                  <a:pt x="13" y="220"/>
                </a:lnTo>
                <a:lnTo>
                  <a:pt x="13" y="216"/>
                </a:lnTo>
                <a:lnTo>
                  <a:pt x="13" y="216"/>
                </a:lnTo>
                <a:lnTo>
                  <a:pt x="13" y="215"/>
                </a:lnTo>
                <a:lnTo>
                  <a:pt x="12" y="215"/>
                </a:lnTo>
                <a:lnTo>
                  <a:pt x="12" y="214"/>
                </a:lnTo>
                <a:lnTo>
                  <a:pt x="12" y="214"/>
                </a:lnTo>
                <a:lnTo>
                  <a:pt x="12" y="213"/>
                </a:lnTo>
                <a:lnTo>
                  <a:pt x="12" y="213"/>
                </a:lnTo>
                <a:lnTo>
                  <a:pt x="12" y="213"/>
                </a:lnTo>
                <a:lnTo>
                  <a:pt x="12" y="213"/>
                </a:lnTo>
                <a:lnTo>
                  <a:pt x="12" y="213"/>
                </a:lnTo>
                <a:lnTo>
                  <a:pt x="12" y="213"/>
                </a:lnTo>
                <a:lnTo>
                  <a:pt x="12" y="213"/>
                </a:lnTo>
                <a:lnTo>
                  <a:pt x="12" y="213"/>
                </a:lnTo>
                <a:lnTo>
                  <a:pt x="11" y="213"/>
                </a:lnTo>
                <a:lnTo>
                  <a:pt x="11" y="212"/>
                </a:lnTo>
                <a:lnTo>
                  <a:pt x="11" y="212"/>
                </a:lnTo>
                <a:lnTo>
                  <a:pt x="11" y="212"/>
                </a:lnTo>
                <a:lnTo>
                  <a:pt x="11" y="212"/>
                </a:lnTo>
                <a:lnTo>
                  <a:pt x="11" y="212"/>
                </a:lnTo>
                <a:lnTo>
                  <a:pt x="11" y="212"/>
                </a:lnTo>
                <a:lnTo>
                  <a:pt x="11" y="211"/>
                </a:lnTo>
                <a:lnTo>
                  <a:pt x="11" y="211"/>
                </a:lnTo>
                <a:lnTo>
                  <a:pt x="11" y="211"/>
                </a:lnTo>
                <a:lnTo>
                  <a:pt x="11" y="211"/>
                </a:lnTo>
                <a:lnTo>
                  <a:pt x="11" y="210"/>
                </a:lnTo>
                <a:lnTo>
                  <a:pt x="11" y="210"/>
                </a:lnTo>
                <a:lnTo>
                  <a:pt x="10" y="210"/>
                </a:lnTo>
                <a:lnTo>
                  <a:pt x="10" y="209"/>
                </a:lnTo>
                <a:lnTo>
                  <a:pt x="10" y="209"/>
                </a:lnTo>
                <a:lnTo>
                  <a:pt x="10" y="209"/>
                </a:lnTo>
                <a:lnTo>
                  <a:pt x="10" y="209"/>
                </a:lnTo>
                <a:lnTo>
                  <a:pt x="10" y="208"/>
                </a:lnTo>
                <a:lnTo>
                  <a:pt x="10" y="208"/>
                </a:lnTo>
                <a:lnTo>
                  <a:pt x="10" y="208"/>
                </a:lnTo>
                <a:lnTo>
                  <a:pt x="10" y="208"/>
                </a:lnTo>
                <a:lnTo>
                  <a:pt x="10" y="208"/>
                </a:lnTo>
                <a:lnTo>
                  <a:pt x="10" y="207"/>
                </a:lnTo>
                <a:lnTo>
                  <a:pt x="9" y="207"/>
                </a:lnTo>
                <a:lnTo>
                  <a:pt x="9" y="207"/>
                </a:lnTo>
                <a:lnTo>
                  <a:pt x="9" y="207"/>
                </a:lnTo>
                <a:lnTo>
                  <a:pt x="9" y="207"/>
                </a:lnTo>
                <a:lnTo>
                  <a:pt x="9" y="206"/>
                </a:lnTo>
                <a:lnTo>
                  <a:pt x="9" y="206"/>
                </a:lnTo>
                <a:lnTo>
                  <a:pt x="8" y="206"/>
                </a:lnTo>
                <a:lnTo>
                  <a:pt x="8" y="206"/>
                </a:lnTo>
                <a:lnTo>
                  <a:pt x="8" y="206"/>
                </a:lnTo>
                <a:lnTo>
                  <a:pt x="8" y="206"/>
                </a:lnTo>
                <a:lnTo>
                  <a:pt x="8" y="205"/>
                </a:lnTo>
                <a:lnTo>
                  <a:pt x="8" y="205"/>
                </a:lnTo>
                <a:lnTo>
                  <a:pt x="8" y="205"/>
                </a:lnTo>
                <a:lnTo>
                  <a:pt x="8" y="205"/>
                </a:lnTo>
                <a:lnTo>
                  <a:pt x="8" y="205"/>
                </a:lnTo>
                <a:lnTo>
                  <a:pt x="8" y="205"/>
                </a:lnTo>
                <a:lnTo>
                  <a:pt x="8" y="205"/>
                </a:lnTo>
                <a:lnTo>
                  <a:pt x="8" y="204"/>
                </a:lnTo>
                <a:lnTo>
                  <a:pt x="8" y="204"/>
                </a:lnTo>
                <a:lnTo>
                  <a:pt x="8" y="204"/>
                </a:lnTo>
                <a:lnTo>
                  <a:pt x="8" y="204"/>
                </a:lnTo>
                <a:lnTo>
                  <a:pt x="8" y="204"/>
                </a:lnTo>
                <a:lnTo>
                  <a:pt x="8" y="203"/>
                </a:lnTo>
                <a:lnTo>
                  <a:pt x="8" y="203"/>
                </a:lnTo>
                <a:lnTo>
                  <a:pt x="8" y="203"/>
                </a:lnTo>
                <a:lnTo>
                  <a:pt x="8" y="203"/>
                </a:lnTo>
                <a:lnTo>
                  <a:pt x="8" y="203"/>
                </a:lnTo>
                <a:lnTo>
                  <a:pt x="8" y="203"/>
                </a:lnTo>
                <a:lnTo>
                  <a:pt x="8" y="203"/>
                </a:lnTo>
                <a:lnTo>
                  <a:pt x="7" y="203"/>
                </a:lnTo>
                <a:lnTo>
                  <a:pt x="7" y="203"/>
                </a:lnTo>
                <a:lnTo>
                  <a:pt x="7" y="203"/>
                </a:lnTo>
                <a:lnTo>
                  <a:pt x="7" y="203"/>
                </a:lnTo>
                <a:lnTo>
                  <a:pt x="7" y="203"/>
                </a:lnTo>
                <a:lnTo>
                  <a:pt x="7" y="202"/>
                </a:lnTo>
                <a:lnTo>
                  <a:pt x="7" y="202"/>
                </a:lnTo>
                <a:lnTo>
                  <a:pt x="7" y="202"/>
                </a:lnTo>
                <a:lnTo>
                  <a:pt x="7" y="202"/>
                </a:lnTo>
                <a:lnTo>
                  <a:pt x="7" y="202"/>
                </a:lnTo>
                <a:lnTo>
                  <a:pt x="7" y="202"/>
                </a:lnTo>
                <a:lnTo>
                  <a:pt x="7" y="202"/>
                </a:lnTo>
                <a:lnTo>
                  <a:pt x="7" y="202"/>
                </a:lnTo>
                <a:lnTo>
                  <a:pt x="7" y="202"/>
                </a:lnTo>
                <a:lnTo>
                  <a:pt x="7" y="202"/>
                </a:lnTo>
                <a:lnTo>
                  <a:pt x="7" y="201"/>
                </a:lnTo>
                <a:lnTo>
                  <a:pt x="7" y="201"/>
                </a:lnTo>
                <a:lnTo>
                  <a:pt x="7" y="201"/>
                </a:lnTo>
                <a:lnTo>
                  <a:pt x="7" y="201"/>
                </a:lnTo>
                <a:lnTo>
                  <a:pt x="7" y="201"/>
                </a:lnTo>
                <a:lnTo>
                  <a:pt x="7" y="201"/>
                </a:lnTo>
                <a:lnTo>
                  <a:pt x="7" y="201"/>
                </a:lnTo>
                <a:lnTo>
                  <a:pt x="7" y="201"/>
                </a:lnTo>
                <a:lnTo>
                  <a:pt x="7" y="200"/>
                </a:lnTo>
                <a:lnTo>
                  <a:pt x="7" y="200"/>
                </a:lnTo>
                <a:lnTo>
                  <a:pt x="7" y="200"/>
                </a:lnTo>
                <a:lnTo>
                  <a:pt x="7" y="199"/>
                </a:lnTo>
                <a:lnTo>
                  <a:pt x="7" y="199"/>
                </a:lnTo>
                <a:lnTo>
                  <a:pt x="7" y="199"/>
                </a:lnTo>
                <a:lnTo>
                  <a:pt x="7" y="199"/>
                </a:lnTo>
                <a:lnTo>
                  <a:pt x="7" y="199"/>
                </a:lnTo>
                <a:lnTo>
                  <a:pt x="7" y="198"/>
                </a:lnTo>
                <a:lnTo>
                  <a:pt x="7" y="198"/>
                </a:lnTo>
                <a:lnTo>
                  <a:pt x="7" y="198"/>
                </a:lnTo>
                <a:lnTo>
                  <a:pt x="7" y="198"/>
                </a:lnTo>
                <a:lnTo>
                  <a:pt x="7" y="198"/>
                </a:lnTo>
                <a:lnTo>
                  <a:pt x="7" y="198"/>
                </a:lnTo>
                <a:lnTo>
                  <a:pt x="7" y="198"/>
                </a:lnTo>
                <a:lnTo>
                  <a:pt x="7" y="198"/>
                </a:lnTo>
                <a:lnTo>
                  <a:pt x="7" y="197"/>
                </a:lnTo>
                <a:lnTo>
                  <a:pt x="7" y="197"/>
                </a:lnTo>
                <a:lnTo>
                  <a:pt x="7" y="197"/>
                </a:lnTo>
                <a:lnTo>
                  <a:pt x="7" y="197"/>
                </a:lnTo>
                <a:lnTo>
                  <a:pt x="7" y="197"/>
                </a:lnTo>
                <a:lnTo>
                  <a:pt x="7" y="197"/>
                </a:lnTo>
                <a:lnTo>
                  <a:pt x="7" y="197"/>
                </a:lnTo>
                <a:lnTo>
                  <a:pt x="7" y="196"/>
                </a:lnTo>
                <a:lnTo>
                  <a:pt x="7" y="196"/>
                </a:lnTo>
                <a:lnTo>
                  <a:pt x="7" y="196"/>
                </a:lnTo>
                <a:lnTo>
                  <a:pt x="7" y="196"/>
                </a:lnTo>
                <a:lnTo>
                  <a:pt x="7" y="196"/>
                </a:lnTo>
                <a:lnTo>
                  <a:pt x="7" y="196"/>
                </a:lnTo>
                <a:lnTo>
                  <a:pt x="7" y="196"/>
                </a:lnTo>
                <a:lnTo>
                  <a:pt x="7" y="196"/>
                </a:lnTo>
                <a:lnTo>
                  <a:pt x="7" y="196"/>
                </a:lnTo>
                <a:lnTo>
                  <a:pt x="7" y="196"/>
                </a:lnTo>
                <a:lnTo>
                  <a:pt x="7" y="196"/>
                </a:lnTo>
                <a:lnTo>
                  <a:pt x="7" y="196"/>
                </a:lnTo>
                <a:lnTo>
                  <a:pt x="7" y="196"/>
                </a:lnTo>
                <a:lnTo>
                  <a:pt x="7" y="196"/>
                </a:lnTo>
                <a:lnTo>
                  <a:pt x="7" y="195"/>
                </a:lnTo>
                <a:lnTo>
                  <a:pt x="7" y="195"/>
                </a:lnTo>
                <a:lnTo>
                  <a:pt x="7" y="195"/>
                </a:lnTo>
                <a:lnTo>
                  <a:pt x="7" y="195"/>
                </a:lnTo>
                <a:lnTo>
                  <a:pt x="7" y="195"/>
                </a:lnTo>
                <a:lnTo>
                  <a:pt x="7" y="195"/>
                </a:lnTo>
                <a:lnTo>
                  <a:pt x="7" y="195"/>
                </a:lnTo>
                <a:lnTo>
                  <a:pt x="7"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4"/>
                </a:lnTo>
                <a:lnTo>
                  <a:pt x="6" y="194"/>
                </a:lnTo>
                <a:lnTo>
                  <a:pt x="6" y="194"/>
                </a:lnTo>
                <a:lnTo>
                  <a:pt x="6" y="194"/>
                </a:lnTo>
                <a:lnTo>
                  <a:pt x="6" y="194"/>
                </a:lnTo>
                <a:lnTo>
                  <a:pt x="6" y="194"/>
                </a:lnTo>
                <a:lnTo>
                  <a:pt x="6" y="194"/>
                </a:lnTo>
                <a:lnTo>
                  <a:pt x="6" y="194"/>
                </a:lnTo>
                <a:lnTo>
                  <a:pt x="6" y="194"/>
                </a:lnTo>
                <a:lnTo>
                  <a:pt x="5" y="194"/>
                </a:lnTo>
                <a:lnTo>
                  <a:pt x="4" y="194"/>
                </a:lnTo>
                <a:lnTo>
                  <a:pt x="4" y="194"/>
                </a:lnTo>
                <a:lnTo>
                  <a:pt x="4" y="194"/>
                </a:lnTo>
                <a:lnTo>
                  <a:pt x="4" y="194"/>
                </a:lnTo>
                <a:lnTo>
                  <a:pt x="3" y="194"/>
                </a:lnTo>
                <a:lnTo>
                  <a:pt x="3" y="194"/>
                </a:lnTo>
                <a:lnTo>
                  <a:pt x="3" y="194"/>
                </a:lnTo>
                <a:lnTo>
                  <a:pt x="2" y="193"/>
                </a:lnTo>
                <a:lnTo>
                  <a:pt x="2" y="193"/>
                </a:lnTo>
                <a:lnTo>
                  <a:pt x="1" y="192"/>
                </a:lnTo>
                <a:lnTo>
                  <a:pt x="1" y="192"/>
                </a:lnTo>
                <a:lnTo>
                  <a:pt x="1" y="192"/>
                </a:lnTo>
                <a:lnTo>
                  <a:pt x="1" y="192"/>
                </a:lnTo>
                <a:lnTo>
                  <a:pt x="1" y="191"/>
                </a:lnTo>
                <a:lnTo>
                  <a:pt x="1" y="191"/>
                </a:lnTo>
                <a:lnTo>
                  <a:pt x="1" y="191"/>
                </a:lnTo>
                <a:lnTo>
                  <a:pt x="1" y="191"/>
                </a:lnTo>
                <a:lnTo>
                  <a:pt x="1" y="191"/>
                </a:lnTo>
                <a:lnTo>
                  <a:pt x="1" y="191"/>
                </a:lnTo>
                <a:lnTo>
                  <a:pt x="1" y="191"/>
                </a:lnTo>
                <a:lnTo>
                  <a:pt x="1" y="191"/>
                </a:lnTo>
                <a:lnTo>
                  <a:pt x="0" y="191"/>
                </a:lnTo>
                <a:lnTo>
                  <a:pt x="0" y="191"/>
                </a:lnTo>
                <a:lnTo>
                  <a:pt x="1" y="190"/>
                </a:lnTo>
                <a:lnTo>
                  <a:pt x="1" y="190"/>
                </a:lnTo>
                <a:lnTo>
                  <a:pt x="1" y="190"/>
                </a:lnTo>
                <a:lnTo>
                  <a:pt x="1" y="190"/>
                </a:lnTo>
                <a:lnTo>
                  <a:pt x="1" y="190"/>
                </a:lnTo>
                <a:lnTo>
                  <a:pt x="1" y="190"/>
                </a:lnTo>
                <a:lnTo>
                  <a:pt x="1" y="190"/>
                </a:lnTo>
                <a:lnTo>
                  <a:pt x="1" y="190"/>
                </a:lnTo>
                <a:lnTo>
                  <a:pt x="1" y="190"/>
                </a:lnTo>
                <a:lnTo>
                  <a:pt x="2" y="190"/>
                </a:lnTo>
                <a:lnTo>
                  <a:pt x="2" y="190"/>
                </a:lnTo>
                <a:lnTo>
                  <a:pt x="2" y="190"/>
                </a:lnTo>
                <a:lnTo>
                  <a:pt x="2" y="190"/>
                </a:lnTo>
                <a:lnTo>
                  <a:pt x="2" y="190"/>
                </a:lnTo>
                <a:lnTo>
                  <a:pt x="2" y="190"/>
                </a:lnTo>
                <a:lnTo>
                  <a:pt x="2" y="190"/>
                </a:lnTo>
                <a:lnTo>
                  <a:pt x="2" y="190"/>
                </a:lnTo>
                <a:lnTo>
                  <a:pt x="2" y="190"/>
                </a:lnTo>
                <a:lnTo>
                  <a:pt x="2" y="190"/>
                </a:lnTo>
                <a:lnTo>
                  <a:pt x="3" y="190"/>
                </a:lnTo>
                <a:lnTo>
                  <a:pt x="3" y="190"/>
                </a:lnTo>
                <a:lnTo>
                  <a:pt x="3" y="190"/>
                </a:lnTo>
                <a:lnTo>
                  <a:pt x="3" y="190"/>
                </a:lnTo>
                <a:lnTo>
                  <a:pt x="3" y="191"/>
                </a:lnTo>
                <a:lnTo>
                  <a:pt x="3" y="191"/>
                </a:lnTo>
                <a:lnTo>
                  <a:pt x="3" y="191"/>
                </a:lnTo>
                <a:lnTo>
                  <a:pt x="3" y="191"/>
                </a:lnTo>
                <a:lnTo>
                  <a:pt x="3" y="191"/>
                </a:lnTo>
                <a:lnTo>
                  <a:pt x="3" y="191"/>
                </a:lnTo>
                <a:lnTo>
                  <a:pt x="3" y="191"/>
                </a:lnTo>
                <a:lnTo>
                  <a:pt x="3" y="191"/>
                </a:lnTo>
                <a:lnTo>
                  <a:pt x="3" y="191"/>
                </a:lnTo>
                <a:lnTo>
                  <a:pt x="3" y="191"/>
                </a:lnTo>
                <a:lnTo>
                  <a:pt x="3" y="191"/>
                </a:lnTo>
                <a:lnTo>
                  <a:pt x="3" y="191"/>
                </a:lnTo>
                <a:lnTo>
                  <a:pt x="3" y="191"/>
                </a:lnTo>
                <a:lnTo>
                  <a:pt x="3" y="191"/>
                </a:lnTo>
                <a:lnTo>
                  <a:pt x="4" y="191"/>
                </a:lnTo>
                <a:lnTo>
                  <a:pt x="4" y="191"/>
                </a:lnTo>
                <a:lnTo>
                  <a:pt x="4" y="191"/>
                </a:lnTo>
                <a:lnTo>
                  <a:pt x="4" y="191"/>
                </a:lnTo>
                <a:lnTo>
                  <a:pt x="4" y="191"/>
                </a:lnTo>
                <a:lnTo>
                  <a:pt x="4" y="191"/>
                </a:lnTo>
                <a:lnTo>
                  <a:pt x="4" y="190"/>
                </a:lnTo>
                <a:lnTo>
                  <a:pt x="4" y="190"/>
                </a:lnTo>
                <a:lnTo>
                  <a:pt x="4" y="190"/>
                </a:lnTo>
                <a:lnTo>
                  <a:pt x="5" y="190"/>
                </a:lnTo>
                <a:lnTo>
                  <a:pt x="5" y="190"/>
                </a:lnTo>
                <a:lnTo>
                  <a:pt x="5" y="190"/>
                </a:lnTo>
                <a:lnTo>
                  <a:pt x="5" y="190"/>
                </a:lnTo>
                <a:lnTo>
                  <a:pt x="5" y="190"/>
                </a:lnTo>
                <a:lnTo>
                  <a:pt x="5" y="190"/>
                </a:lnTo>
                <a:lnTo>
                  <a:pt x="5" y="190"/>
                </a:lnTo>
                <a:lnTo>
                  <a:pt x="5" y="190"/>
                </a:lnTo>
                <a:lnTo>
                  <a:pt x="5" y="190"/>
                </a:lnTo>
                <a:lnTo>
                  <a:pt x="5" y="190"/>
                </a:lnTo>
                <a:lnTo>
                  <a:pt x="6" y="190"/>
                </a:lnTo>
                <a:lnTo>
                  <a:pt x="6" y="190"/>
                </a:lnTo>
                <a:lnTo>
                  <a:pt x="6" y="191"/>
                </a:lnTo>
                <a:lnTo>
                  <a:pt x="6" y="191"/>
                </a:lnTo>
                <a:lnTo>
                  <a:pt x="6" y="191"/>
                </a:lnTo>
                <a:lnTo>
                  <a:pt x="6" y="191"/>
                </a:lnTo>
                <a:lnTo>
                  <a:pt x="6" y="191"/>
                </a:lnTo>
                <a:lnTo>
                  <a:pt x="6" y="191"/>
                </a:lnTo>
                <a:lnTo>
                  <a:pt x="6" y="191"/>
                </a:lnTo>
                <a:lnTo>
                  <a:pt x="6" y="191"/>
                </a:lnTo>
                <a:lnTo>
                  <a:pt x="6" y="191"/>
                </a:lnTo>
                <a:lnTo>
                  <a:pt x="7" y="191"/>
                </a:lnTo>
                <a:lnTo>
                  <a:pt x="7" y="191"/>
                </a:lnTo>
                <a:lnTo>
                  <a:pt x="7" y="191"/>
                </a:lnTo>
                <a:lnTo>
                  <a:pt x="7" y="191"/>
                </a:lnTo>
                <a:lnTo>
                  <a:pt x="7" y="191"/>
                </a:lnTo>
                <a:lnTo>
                  <a:pt x="7" y="191"/>
                </a:lnTo>
                <a:lnTo>
                  <a:pt x="7" y="191"/>
                </a:lnTo>
                <a:lnTo>
                  <a:pt x="7" y="191"/>
                </a:lnTo>
                <a:lnTo>
                  <a:pt x="7" y="191"/>
                </a:lnTo>
                <a:lnTo>
                  <a:pt x="7" y="191"/>
                </a:lnTo>
                <a:lnTo>
                  <a:pt x="7" y="191"/>
                </a:lnTo>
                <a:lnTo>
                  <a:pt x="7" y="191"/>
                </a:lnTo>
                <a:lnTo>
                  <a:pt x="8" y="191"/>
                </a:lnTo>
                <a:lnTo>
                  <a:pt x="8" y="191"/>
                </a:lnTo>
                <a:lnTo>
                  <a:pt x="8" y="191"/>
                </a:lnTo>
                <a:lnTo>
                  <a:pt x="8" y="191"/>
                </a:lnTo>
                <a:lnTo>
                  <a:pt x="8" y="191"/>
                </a:lnTo>
                <a:lnTo>
                  <a:pt x="8" y="191"/>
                </a:lnTo>
                <a:lnTo>
                  <a:pt x="8" y="191"/>
                </a:lnTo>
                <a:lnTo>
                  <a:pt x="8" y="191"/>
                </a:lnTo>
                <a:lnTo>
                  <a:pt x="8" y="191"/>
                </a:lnTo>
                <a:lnTo>
                  <a:pt x="8" y="191"/>
                </a:lnTo>
                <a:lnTo>
                  <a:pt x="8" y="191"/>
                </a:lnTo>
                <a:lnTo>
                  <a:pt x="8" y="191"/>
                </a:lnTo>
                <a:lnTo>
                  <a:pt x="9" y="191"/>
                </a:lnTo>
                <a:lnTo>
                  <a:pt x="9" y="191"/>
                </a:lnTo>
                <a:lnTo>
                  <a:pt x="9" y="191"/>
                </a:lnTo>
                <a:lnTo>
                  <a:pt x="9" y="191"/>
                </a:lnTo>
                <a:lnTo>
                  <a:pt x="9" y="191"/>
                </a:lnTo>
                <a:lnTo>
                  <a:pt x="9" y="191"/>
                </a:lnTo>
                <a:lnTo>
                  <a:pt x="9" y="191"/>
                </a:lnTo>
                <a:lnTo>
                  <a:pt x="9" y="191"/>
                </a:lnTo>
                <a:lnTo>
                  <a:pt x="9" y="191"/>
                </a:lnTo>
                <a:lnTo>
                  <a:pt x="9" y="191"/>
                </a:lnTo>
                <a:lnTo>
                  <a:pt x="9" y="191"/>
                </a:lnTo>
                <a:lnTo>
                  <a:pt x="10" y="191"/>
                </a:lnTo>
                <a:lnTo>
                  <a:pt x="10" y="191"/>
                </a:lnTo>
                <a:lnTo>
                  <a:pt x="10" y="191"/>
                </a:lnTo>
                <a:lnTo>
                  <a:pt x="10" y="191"/>
                </a:lnTo>
                <a:lnTo>
                  <a:pt x="10" y="191"/>
                </a:lnTo>
                <a:lnTo>
                  <a:pt x="10" y="191"/>
                </a:lnTo>
                <a:lnTo>
                  <a:pt x="10" y="191"/>
                </a:lnTo>
                <a:lnTo>
                  <a:pt x="10" y="190"/>
                </a:lnTo>
                <a:lnTo>
                  <a:pt x="10" y="190"/>
                </a:lnTo>
                <a:lnTo>
                  <a:pt x="10" y="190"/>
                </a:lnTo>
                <a:lnTo>
                  <a:pt x="10" y="190"/>
                </a:lnTo>
                <a:lnTo>
                  <a:pt x="10" y="190"/>
                </a:lnTo>
                <a:lnTo>
                  <a:pt x="10" y="190"/>
                </a:lnTo>
                <a:lnTo>
                  <a:pt x="10" y="190"/>
                </a:lnTo>
                <a:lnTo>
                  <a:pt x="10" y="190"/>
                </a:lnTo>
                <a:lnTo>
                  <a:pt x="10" y="190"/>
                </a:lnTo>
                <a:lnTo>
                  <a:pt x="11" y="190"/>
                </a:lnTo>
                <a:lnTo>
                  <a:pt x="11" y="190"/>
                </a:lnTo>
                <a:lnTo>
                  <a:pt x="11" y="190"/>
                </a:lnTo>
                <a:lnTo>
                  <a:pt x="11" y="190"/>
                </a:lnTo>
                <a:lnTo>
                  <a:pt x="11" y="190"/>
                </a:lnTo>
                <a:lnTo>
                  <a:pt x="11" y="190"/>
                </a:lnTo>
                <a:lnTo>
                  <a:pt x="11" y="190"/>
                </a:lnTo>
                <a:lnTo>
                  <a:pt x="11" y="190"/>
                </a:lnTo>
                <a:lnTo>
                  <a:pt x="11" y="190"/>
                </a:lnTo>
                <a:lnTo>
                  <a:pt x="11" y="190"/>
                </a:lnTo>
                <a:lnTo>
                  <a:pt x="11" y="190"/>
                </a:lnTo>
                <a:lnTo>
                  <a:pt x="11" y="190"/>
                </a:lnTo>
                <a:lnTo>
                  <a:pt x="12" y="190"/>
                </a:lnTo>
                <a:lnTo>
                  <a:pt x="12" y="190"/>
                </a:lnTo>
                <a:lnTo>
                  <a:pt x="12" y="190"/>
                </a:lnTo>
                <a:lnTo>
                  <a:pt x="13" y="190"/>
                </a:lnTo>
                <a:lnTo>
                  <a:pt x="13" y="190"/>
                </a:lnTo>
                <a:lnTo>
                  <a:pt x="13" y="190"/>
                </a:lnTo>
                <a:lnTo>
                  <a:pt x="13" y="190"/>
                </a:lnTo>
                <a:lnTo>
                  <a:pt x="13" y="190"/>
                </a:lnTo>
                <a:lnTo>
                  <a:pt x="13" y="190"/>
                </a:lnTo>
                <a:lnTo>
                  <a:pt x="14" y="190"/>
                </a:lnTo>
                <a:lnTo>
                  <a:pt x="14" y="190"/>
                </a:lnTo>
                <a:lnTo>
                  <a:pt x="14" y="190"/>
                </a:lnTo>
                <a:lnTo>
                  <a:pt x="14" y="190"/>
                </a:lnTo>
                <a:lnTo>
                  <a:pt x="14" y="190"/>
                </a:lnTo>
                <a:lnTo>
                  <a:pt x="14" y="190"/>
                </a:lnTo>
                <a:lnTo>
                  <a:pt x="14" y="190"/>
                </a:lnTo>
                <a:lnTo>
                  <a:pt x="14" y="190"/>
                </a:lnTo>
                <a:lnTo>
                  <a:pt x="14" y="190"/>
                </a:lnTo>
                <a:lnTo>
                  <a:pt x="14" y="190"/>
                </a:lnTo>
                <a:lnTo>
                  <a:pt x="14" y="190"/>
                </a:lnTo>
                <a:lnTo>
                  <a:pt x="14" y="190"/>
                </a:lnTo>
                <a:lnTo>
                  <a:pt x="15" y="190"/>
                </a:lnTo>
                <a:lnTo>
                  <a:pt x="15" y="190"/>
                </a:lnTo>
                <a:lnTo>
                  <a:pt x="15" y="190"/>
                </a:lnTo>
                <a:lnTo>
                  <a:pt x="15" y="190"/>
                </a:lnTo>
                <a:lnTo>
                  <a:pt x="15" y="190"/>
                </a:lnTo>
                <a:lnTo>
                  <a:pt x="15" y="190"/>
                </a:lnTo>
                <a:lnTo>
                  <a:pt x="15" y="190"/>
                </a:lnTo>
                <a:lnTo>
                  <a:pt x="15" y="190"/>
                </a:lnTo>
                <a:lnTo>
                  <a:pt x="15" y="190"/>
                </a:lnTo>
                <a:lnTo>
                  <a:pt x="15" y="190"/>
                </a:lnTo>
                <a:lnTo>
                  <a:pt x="15" y="190"/>
                </a:lnTo>
                <a:lnTo>
                  <a:pt x="15" y="191"/>
                </a:lnTo>
                <a:lnTo>
                  <a:pt x="15" y="191"/>
                </a:lnTo>
                <a:lnTo>
                  <a:pt x="15" y="191"/>
                </a:lnTo>
                <a:lnTo>
                  <a:pt x="15" y="191"/>
                </a:lnTo>
                <a:lnTo>
                  <a:pt x="15" y="191"/>
                </a:lnTo>
                <a:lnTo>
                  <a:pt x="15" y="191"/>
                </a:lnTo>
                <a:lnTo>
                  <a:pt x="16" y="191"/>
                </a:lnTo>
                <a:lnTo>
                  <a:pt x="16" y="191"/>
                </a:lnTo>
                <a:lnTo>
                  <a:pt x="16" y="191"/>
                </a:lnTo>
                <a:lnTo>
                  <a:pt x="16" y="191"/>
                </a:lnTo>
                <a:lnTo>
                  <a:pt x="16" y="191"/>
                </a:lnTo>
                <a:lnTo>
                  <a:pt x="16" y="191"/>
                </a:lnTo>
                <a:lnTo>
                  <a:pt x="16" y="191"/>
                </a:lnTo>
                <a:lnTo>
                  <a:pt x="16" y="191"/>
                </a:lnTo>
                <a:lnTo>
                  <a:pt x="16" y="191"/>
                </a:lnTo>
                <a:lnTo>
                  <a:pt x="16" y="191"/>
                </a:lnTo>
                <a:lnTo>
                  <a:pt x="16" y="191"/>
                </a:lnTo>
                <a:lnTo>
                  <a:pt x="17" y="191"/>
                </a:lnTo>
                <a:lnTo>
                  <a:pt x="17" y="191"/>
                </a:lnTo>
                <a:lnTo>
                  <a:pt x="17" y="191"/>
                </a:lnTo>
                <a:lnTo>
                  <a:pt x="17" y="191"/>
                </a:lnTo>
                <a:lnTo>
                  <a:pt x="17" y="191"/>
                </a:lnTo>
                <a:lnTo>
                  <a:pt x="17" y="191"/>
                </a:lnTo>
                <a:lnTo>
                  <a:pt x="17" y="191"/>
                </a:lnTo>
                <a:lnTo>
                  <a:pt x="17" y="191"/>
                </a:lnTo>
                <a:lnTo>
                  <a:pt x="17" y="191"/>
                </a:lnTo>
                <a:lnTo>
                  <a:pt x="17" y="191"/>
                </a:lnTo>
                <a:lnTo>
                  <a:pt x="17" y="191"/>
                </a:lnTo>
                <a:lnTo>
                  <a:pt x="17" y="191"/>
                </a:lnTo>
                <a:lnTo>
                  <a:pt x="17" y="191"/>
                </a:lnTo>
                <a:lnTo>
                  <a:pt x="17"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9" y="191"/>
                </a:lnTo>
                <a:lnTo>
                  <a:pt x="19" y="191"/>
                </a:lnTo>
                <a:lnTo>
                  <a:pt x="19" y="191"/>
                </a:lnTo>
                <a:lnTo>
                  <a:pt x="19" y="191"/>
                </a:lnTo>
                <a:lnTo>
                  <a:pt x="19" y="191"/>
                </a:lnTo>
                <a:lnTo>
                  <a:pt x="19" y="191"/>
                </a:lnTo>
                <a:lnTo>
                  <a:pt x="19" y="191"/>
                </a:lnTo>
                <a:lnTo>
                  <a:pt x="19" y="191"/>
                </a:lnTo>
                <a:lnTo>
                  <a:pt x="19" y="191"/>
                </a:lnTo>
                <a:lnTo>
                  <a:pt x="19" y="191"/>
                </a:lnTo>
                <a:lnTo>
                  <a:pt x="19" y="191"/>
                </a:lnTo>
                <a:lnTo>
                  <a:pt x="19" y="191"/>
                </a:lnTo>
                <a:lnTo>
                  <a:pt x="19" y="191"/>
                </a:lnTo>
                <a:lnTo>
                  <a:pt x="19" y="191"/>
                </a:lnTo>
                <a:lnTo>
                  <a:pt x="19" y="190"/>
                </a:lnTo>
                <a:lnTo>
                  <a:pt x="19" y="190"/>
                </a:lnTo>
                <a:lnTo>
                  <a:pt x="19" y="190"/>
                </a:lnTo>
                <a:lnTo>
                  <a:pt x="19" y="190"/>
                </a:lnTo>
                <a:lnTo>
                  <a:pt x="20" y="190"/>
                </a:lnTo>
                <a:lnTo>
                  <a:pt x="20" y="190"/>
                </a:lnTo>
                <a:lnTo>
                  <a:pt x="20" y="190"/>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1" y="189"/>
                </a:lnTo>
                <a:lnTo>
                  <a:pt x="21" y="189"/>
                </a:lnTo>
                <a:lnTo>
                  <a:pt x="21" y="189"/>
                </a:lnTo>
                <a:lnTo>
                  <a:pt x="21" y="189"/>
                </a:lnTo>
                <a:lnTo>
                  <a:pt x="21" y="189"/>
                </a:lnTo>
                <a:lnTo>
                  <a:pt x="21" y="189"/>
                </a:lnTo>
                <a:lnTo>
                  <a:pt x="21" y="189"/>
                </a:lnTo>
                <a:lnTo>
                  <a:pt x="21" y="189"/>
                </a:lnTo>
                <a:lnTo>
                  <a:pt x="21" y="189"/>
                </a:lnTo>
                <a:lnTo>
                  <a:pt x="21" y="189"/>
                </a:lnTo>
                <a:lnTo>
                  <a:pt x="22" y="189"/>
                </a:lnTo>
                <a:lnTo>
                  <a:pt x="22" y="189"/>
                </a:lnTo>
                <a:lnTo>
                  <a:pt x="22" y="189"/>
                </a:lnTo>
                <a:lnTo>
                  <a:pt x="22" y="189"/>
                </a:lnTo>
                <a:lnTo>
                  <a:pt x="22" y="189"/>
                </a:lnTo>
                <a:lnTo>
                  <a:pt x="22" y="189"/>
                </a:lnTo>
                <a:lnTo>
                  <a:pt x="23" y="189"/>
                </a:lnTo>
                <a:lnTo>
                  <a:pt x="23" y="189"/>
                </a:lnTo>
                <a:lnTo>
                  <a:pt x="23" y="189"/>
                </a:lnTo>
                <a:lnTo>
                  <a:pt x="23" y="189"/>
                </a:lnTo>
                <a:lnTo>
                  <a:pt x="23" y="189"/>
                </a:lnTo>
                <a:lnTo>
                  <a:pt x="23" y="189"/>
                </a:lnTo>
                <a:lnTo>
                  <a:pt x="23" y="189"/>
                </a:lnTo>
                <a:lnTo>
                  <a:pt x="23" y="189"/>
                </a:lnTo>
                <a:lnTo>
                  <a:pt x="23" y="189"/>
                </a:lnTo>
                <a:lnTo>
                  <a:pt x="23" y="189"/>
                </a:lnTo>
                <a:lnTo>
                  <a:pt x="23" y="189"/>
                </a:lnTo>
                <a:lnTo>
                  <a:pt x="23" y="189"/>
                </a:lnTo>
                <a:lnTo>
                  <a:pt x="23" y="189"/>
                </a:lnTo>
                <a:lnTo>
                  <a:pt x="23" y="189"/>
                </a:lnTo>
                <a:lnTo>
                  <a:pt x="23"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7"/>
                </a:lnTo>
                <a:lnTo>
                  <a:pt x="24" y="187"/>
                </a:lnTo>
                <a:lnTo>
                  <a:pt x="24" y="187"/>
                </a:lnTo>
                <a:lnTo>
                  <a:pt x="24" y="187"/>
                </a:lnTo>
                <a:lnTo>
                  <a:pt x="24" y="187"/>
                </a:lnTo>
                <a:lnTo>
                  <a:pt x="24" y="187"/>
                </a:lnTo>
                <a:lnTo>
                  <a:pt x="24" y="187"/>
                </a:lnTo>
                <a:lnTo>
                  <a:pt x="24" y="187"/>
                </a:lnTo>
                <a:lnTo>
                  <a:pt x="24" y="187"/>
                </a:lnTo>
                <a:lnTo>
                  <a:pt x="24" y="187"/>
                </a:lnTo>
                <a:lnTo>
                  <a:pt x="24" y="187"/>
                </a:lnTo>
                <a:lnTo>
                  <a:pt x="24" y="187"/>
                </a:lnTo>
                <a:lnTo>
                  <a:pt x="24" y="187"/>
                </a:lnTo>
                <a:lnTo>
                  <a:pt x="24" y="187"/>
                </a:lnTo>
                <a:lnTo>
                  <a:pt x="24" y="187"/>
                </a:lnTo>
                <a:lnTo>
                  <a:pt x="24" y="186"/>
                </a:lnTo>
                <a:lnTo>
                  <a:pt x="24" y="186"/>
                </a:lnTo>
                <a:lnTo>
                  <a:pt x="24" y="186"/>
                </a:lnTo>
                <a:lnTo>
                  <a:pt x="24" y="186"/>
                </a:lnTo>
                <a:lnTo>
                  <a:pt x="24" y="186"/>
                </a:lnTo>
                <a:lnTo>
                  <a:pt x="24" y="186"/>
                </a:lnTo>
                <a:lnTo>
                  <a:pt x="24" y="186"/>
                </a:lnTo>
                <a:lnTo>
                  <a:pt x="24" y="186"/>
                </a:lnTo>
                <a:lnTo>
                  <a:pt x="24" y="186"/>
                </a:lnTo>
                <a:lnTo>
                  <a:pt x="24" y="186"/>
                </a:lnTo>
                <a:lnTo>
                  <a:pt x="24" y="186"/>
                </a:lnTo>
                <a:lnTo>
                  <a:pt x="24" y="186"/>
                </a:lnTo>
                <a:lnTo>
                  <a:pt x="24" y="186"/>
                </a:lnTo>
                <a:lnTo>
                  <a:pt x="24" y="186"/>
                </a:lnTo>
                <a:lnTo>
                  <a:pt x="24" y="185"/>
                </a:lnTo>
                <a:lnTo>
                  <a:pt x="24" y="185"/>
                </a:lnTo>
                <a:lnTo>
                  <a:pt x="24" y="185"/>
                </a:lnTo>
                <a:lnTo>
                  <a:pt x="24" y="185"/>
                </a:lnTo>
                <a:lnTo>
                  <a:pt x="24" y="185"/>
                </a:lnTo>
                <a:lnTo>
                  <a:pt x="24" y="185"/>
                </a:lnTo>
                <a:lnTo>
                  <a:pt x="24" y="185"/>
                </a:lnTo>
                <a:lnTo>
                  <a:pt x="24" y="185"/>
                </a:lnTo>
                <a:lnTo>
                  <a:pt x="24" y="185"/>
                </a:lnTo>
                <a:lnTo>
                  <a:pt x="24" y="185"/>
                </a:lnTo>
                <a:lnTo>
                  <a:pt x="25" y="185"/>
                </a:lnTo>
                <a:lnTo>
                  <a:pt x="25" y="185"/>
                </a:lnTo>
                <a:lnTo>
                  <a:pt x="25" y="185"/>
                </a:lnTo>
                <a:lnTo>
                  <a:pt x="25" y="185"/>
                </a:lnTo>
                <a:lnTo>
                  <a:pt x="25" y="185"/>
                </a:lnTo>
                <a:lnTo>
                  <a:pt x="25" y="185"/>
                </a:lnTo>
                <a:lnTo>
                  <a:pt x="25" y="185"/>
                </a:lnTo>
                <a:lnTo>
                  <a:pt x="25" y="185"/>
                </a:lnTo>
                <a:lnTo>
                  <a:pt x="25" y="185"/>
                </a:lnTo>
                <a:lnTo>
                  <a:pt x="25" y="185"/>
                </a:lnTo>
                <a:lnTo>
                  <a:pt x="25" y="185"/>
                </a:lnTo>
                <a:lnTo>
                  <a:pt x="25" y="185"/>
                </a:lnTo>
                <a:lnTo>
                  <a:pt x="25" y="185"/>
                </a:lnTo>
                <a:lnTo>
                  <a:pt x="25" y="185"/>
                </a:lnTo>
                <a:lnTo>
                  <a:pt x="25" y="185"/>
                </a:lnTo>
                <a:lnTo>
                  <a:pt x="25" y="185"/>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6" y="184"/>
                </a:lnTo>
                <a:lnTo>
                  <a:pt x="26" y="184"/>
                </a:lnTo>
                <a:lnTo>
                  <a:pt x="26" y="184"/>
                </a:lnTo>
                <a:lnTo>
                  <a:pt x="26" y="184"/>
                </a:lnTo>
                <a:lnTo>
                  <a:pt x="26" y="184"/>
                </a:lnTo>
                <a:lnTo>
                  <a:pt x="26" y="184"/>
                </a:lnTo>
                <a:lnTo>
                  <a:pt x="26" y="184"/>
                </a:lnTo>
                <a:lnTo>
                  <a:pt x="26" y="184"/>
                </a:lnTo>
                <a:lnTo>
                  <a:pt x="26" y="184"/>
                </a:lnTo>
                <a:lnTo>
                  <a:pt x="26" y="184"/>
                </a:lnTo>
                <a:lnTo>
                  <a:pt x="26" y="184"/>
                </a:lnTo>
                <a:lnTo>
                  <a:pt x="26" y="184"/>
                </a:lnTo>
                <a:lnTo>
                  <a:pt x="26" y="184"/>
                </a:lnTo>
                <a:lnTo>
                  <a:pt x="27" y="185"/>
                </a:lnTo>
                <a:lnTo>
                  <a:pt x="27" y="185"/>
                </a:lnTo>
                <a:lnTo>
                  <a:pt x="27" y="185"/>
                </a:lnTo>
                <a:lnTo>
                  <a:pt x="27" y="185"/>
                </a:lnTo>
                <a:lnTo>
                  <a:pt x="27" y="185"/>
                </a:lnTo>
                <a:lnTo>
                  <a:pt x="27" y="185"/>
                </a:lnTo>
                <a:lnTo>
                  <a:pt x="27" y="185"/>
                </a:lnTo>
                <a:lnTo>
                  <a:pt x="27"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9" y="186"/>
                </a:lnTo>
                <a:lnTo>
                  <a:pt x="29" y="186"/>
                </a:lnTo>
                <a:lnTo>
                  <a:pt x="29" y="186"/>
                </a:lnTo>
                <a:lnTo>
                  <a:pt x="29" y="186"/>
                </a:lnTo>
                <a:lnTo>
                  <a:pt x="29" y="186"/>
                </a:lnTo>
                <a:lnTo>
                  <a:pt x="29" y="186"/>
                </a:lnTo>
                <a:lnTo>
                  <a:pt x="29" y="186"/>
                </a:lnTo>
                <a:lnTo>
                  <a:pt x="29" y="186"/>
                </a:lnTo>
                <a:lnTo>
                  <a:pt x="29" y="186"/>
                </a:lnTo>
                <a:lnTo>
                  <a:pt x="29" y="186"/>
                </a:lnTo>
                <a:lnTo>
                  <a:pt x="29" y="186"/>
                </a:lnTo>
                <a:lnTo>
                  <a:pt x="29" y="186"/>
                </a:lnTo>
                <a:lnTo>
                  <a:pt x="29" y="186"/>
                </a:lnTo>
                <a:lnTo>
                  <a:pt x="29" y="186"/>
                </a:lnTo>
                <a:lnTo>
                  <a:pt x="29" y="186"/>
                </a:lnTo>
                <a:lnTo>
                  <a:pt x="29" y="186"/>
                </a:lnTo>
                <a:lnTo>
                  <a:pt x="29" y="186"/>
                </a:lnTo>
                <a:lnTo>
                  <a:pt x="30" y="186"/>
                </a:lnTo>
                <a:lnTo>
                  <a:pt x="30" y="186"/>
                </a:lnTo>
                <a:lnTo>
                  <a:pt x="30" y="186"/>
                </a:lnTo>
                <a:lnTo>
                  <a:pt x="30" y="186"/>
                </a:lnTo>
                <a:lnTo>
                  <a:pt x="30" y="186"/>
                </a:lnTo>
                <a:lnTo>
                  <a:pt x="30" y="186"/>
                </a:lnTo>
                <a:lnTo>
                  <a:pt x="30" y="186"/>
                </a:lnTo>
                <a:lnTo>
                  <a:pt x="30" y="186"/>
                </a:lnTo>
                <a:lnTo>
                  <a:pt x="30" y="186"/>
                </a:lnTo>
                <a:lnTo>
                  <a:pt x="30" y="186"/>
                </a:lnTo>
                <a:lnTo>
                  <a:pt x="30" y="186"/>
                </a:lnTo>
                <a:lnTo>
                  <a:pt x="30" y="186"/>
                </a:lnTo>
                <a:lnTo>
                  <a:pt x="30" y="186"/>
                </a:lnTo>
                <a:lnTo>
                  <a:pt x="30" y="186"/>
                </a:lnTo>
                <a:lnTo>
                  <a:pt x="30" y="186"/>
                </a:lnTo>
                <a:lnTo>
                  <a:pt x="30" y="186"/>
                </a:lnTo>
                <a:lnTo>
                  <a:pt x="30" y="186"/>
                </a:lnTo>
                <a:lnTo>
                  <a:pt x="31" y="186"/>
                </a:lnTo>
                <a:lnTo>
                  <a:pt x="31" y="186"/>
                </a:lnTo>
                <a:lnTo>
                  <a:pt x="31" y="186"/>
                </a:lnTo>
                <a:lnTo>
                  <a:pt x="31" y="186"/>
                </a:lnTo>
                <a:lnTo>
                  <a:pt x="31" y="186"/>
                </a:lnTo>
                <a:lnTo>
                  <a:pt x="31" y="186"/>
                </a:lnTo>
                <a:lnTo>
                  <a:pt x="31" y="186"/>
                </a:lnTo>
                <a:lnTo>
                  <a:pt x="31" y="186"/>
                </a:lnTo>
                <a:lnTo>
                  <a:pt x="31" y="186"/>
                </a:lnTo>
                <a:lnTo>
                  <a:pt x="31" y="186"/>
                </a:lnTo>
                <a:lnTo>
                  <a:pt x="31" y="186"/>
                </a:lnTo>
                <a:lnTo>
                  <a:pt x="31" y="186"/>
                </a:lnTo>
                <a:lnTo>
                  <a:pt x="31" y="186"/>
                </a:lnTo>
                <a:lnTo>
                  <a:pt x="31" y="186"/>
                </a:lnTo>
                <a:lnTo>
                  <a:pt x="31" y="186"/>
                </a:lnTo>
                <a:lnTo>
                  <a:pt x="31" y="186"/>
                </a:lnTo>
                <a:lnTo>
                  <a:pt x="32" y="186"/>
                </a:lnTo>
                <a:lnTo>
                  <a:pt x="32" y="185"/>
                </a:lnTo>
                <a:lnTo>
                  <a:pt x="32" y="185"/>
                </a:lnTo>
                <a:lnTo>
                  <a:pt x="32" y="185"/>
                </a:lnTo>
                <a:lnTo>
                  <a:pt x="32" y="185"/>
                </a:lnTo>
                <a:lnTo>
                  <a:pt x="32" y="185"/>
                </a:lnTo>
                <a:lnTo>
                  <a:pt x="32" y="185"/>
                </a:lnTo>
                <a:lnTo>
                  <a:pt x="32" y="185"/>
                </a:lnTo>
                <a:lnTo>
                  <a:pt x="32" y="185"/>
                </a:lnTo>
                <a:lnTo>
                  <a:pt x="32" y="185"/>
                </a:lnTo>
                <a:lnTo>
                  <a:pt x="33" y="185"/>
                </a:lnTo>
                <a:lnTo>
                  <a:pt x="33" y="185"/>
                </a:lnTo>
                <a:lnTo>
                  <a:pt x="33" y="185"/>
                </a:lnTo>
                <a:lnTo>
                  <a:pt x="33" y="185"/>
                </a:lnTo>
                <a:lnTo>
                  <a:pt x="33" y="185"/>
                </a:lnTo>
                <a:lnTo>
                  <a:pt x="34" y="185"/>
                </a:lnTo>
                <a:lnTo>
                  <a:pt x="34" y="185"/>
                </a:lnTo>
                <a:lnTo>
                  <a:pt x="34" y="185"/>
                </a:lnTo>
                <a:lnTo>
                  <a:pt x="34" y="185"/>
                </a:lnTo>
                <a:lnTo>
                  <a:pt x="34" y="185"/>
                </a:lnTo>
                <a:lnTo>
                  <a:pt x="34" y="185"/>
                </a:lnTo>
                <a:lnTo>
                  <a:pt x="34" y="185"/>
                </a:lnTo>
                <a:lnTo>
                  <a:pt x="34" y="185"/>
                </a:lnTo>
                <a:lnTo>
                  <a:pt x="34" y="185"/>
                </a:lnTo>
                <a:lnTo>
                  <a:pt x="34" y="185"/>
                </a:lnTo>
                <a:lnTo>
                  <a:pt x="34" y="184"/>
                </a:lnTo>
                <a:lnTo>
                  <a:pt x="35" y="184"/>
                </a:lnTo>
                <a:lnTo>
                  <a:pt x="35" y="184"/>
                </a:lnTo>
                <a:lnTo>
                  <a:pt x="35" y="184"/>
                </a:lnTo>
                <a:lnTo>
                  <a:pt x="35" y="184"/>
                </a:lnTo>
                <a:lnTo>
                  <a:pt x="35" y="184"/>
                </a:lnTo>
                <a:lnTo>
                  <a:pt x="35" y="184"/>
                </a:lnTo>
                <a:lnTo>
                  <a:pt x="35" y="184"/>
                </a:lnTo>
                <a:lnTo>
                  <a:pt x="35" y="184"/>
                </a:lnTo>
                <a:lnTo>
                  <a:pt x="36" y="184"/>
                </a:lnTo>
                <a:lnTo>
                  <a:pt x="36" y="184"/>
                </a:lnTo>
                <a:lnTo>
                  <a:pt x="36" y="184"/>
                </a:lnTo>
                <a:lnTo>
                  <a:pt x="36" y="184"/>
                </a:lnTo>
                <a:lnTo>
                  <a:pt x="36" y="184"/>
                </a:lnTo>
                <a:lnTo>
                  <a:pt x="36" y="184"/>
                </a:lnTo>
                <a:lnTo>
                  <a:pt x="36" y="184"/>
                </a:lnTo>
                <a:lnTo>
                  <a:pt x="36" y="184"/>
                </a:lnTo>
                <a:lnTo>
                  <a:pt x="36" y="184"/>
                </a:lnTo>
                <a:lnTo>
                  <a:pt x="36" y="184"/>
                </a:lnTo>
                <a:lnTo>
                  <a:pt x="36" y="184"/>
                </a:lnTo>
                <a:lnTo>
                  <a:pt x="37" y="184"/>
                </a:lnTo>
                <a:lnTo>
                  <a:pt x="37" y="184"/>
                </a:lnTo>
                <a:lnTo>
                  <a:pt x="37" y="184"/>
                </a:lnTo>
                <a:lnTo>
                  <a:pt x="37" y="184"/>
                </a:lnTo>
                <a:lnTo>
                  <a:pt x="37" y="184"/>
                </a:lnTo>
                <a:lnTo>
                  <a:pt x="37" y="184"/>
                </a:lnTo>
                <a:lnTo>
                  <a:pt x="37" y="184"/>
                </a:lnTo>
                <a:lnTo>
                  <a:pt x="37" y="184"/>
                </a:lnTo>
                <a:lnTo>
                  <a:pt x="37" y="184"/>
                </a:lnTo>
                <a:lnTo>
                  <a:pt x="37" y="184"/>
                </a:lnTo>
                <a:lnTo>
                  <a:pt x="37" y="184"/>
                </a:lnTo>
                <a:lnTo>
                  <a:pt x="37" y="184"/>
                </a:lnTo>
                <a:lnTo>
                  <a:pt x="37" y="184"/>
                </a:lnTo>
                <a:lnTo>
                  <a:pt x="37" y="184"/>
                </a:lnTo>
                <a:lnTo>
                  <a:pt x="37" y="184"/>
                </a:lnTo>
                <a:lnTo>
                  <a:pt x="37" y="184"/>
                </a:lnTo>
                <a:lnTo>
                  <a:pt x="37" y="185"/>
                </a:lnTo>
                <a:lnTo>
                  <a:pt x="37" y="185"/>
                </a:lnTo>
                <a:lnTo>
                  <a:pt x="37" y="185"/>
                </a:lnTo>
                <a:lnTo>
                  <a:pt x="37" y="185"/>
                </a:lnTo>
                <a:lnTo>
                  <a:pt x="37" y="185"/>
                </a:lnTo>
                <a:lnTo>
                  <a:pt x="37" y="185"/>
                </a:lnTo>
                <a:lnTo>
                  <a:pt x="37" y="185"/>
                </a:lnTo>
                <a:lnTo>
                  <a:pt x="37" y="185"/>
                </a:lnTo>
                <a:lnTo>
                  <a:pt x="37" y="185"/>
                </a:lnTo>
                <a:lnTo>
                  <a:pt x="37" y="185"/>
                </a:lnTo>
                <a:lnTo>
                  <a:pt x="37" y="185"/>
                </a:lnTo>
                <a:lnTo>
                  <a:pt x="37" y="185"/>
                </a:lnTo>
                <a:lnTo>
                  <a:pt x="37" y="185"/>
                </a:lnTo>
                <a:lnTo>
                  <a:pt x="38" y="185"/>
                </a:lnTo>
                <a:lnTo>
                  <a:pt x="38" y="185"/>
                </a:lnTo>
                <a:lnTo>
                  <a:pt x="38" y="185"/>
                </a:lnTo>
                <a:lnTo>
                  <a:pt x="38" y="185"/>
                </a:lnTo>
                <a:lnTo>
                  <a:pt x="38" y="185"/>
                </a:lnTo>
                <a:lnTo>
                  <a:pt x="38" y="185"/>
                </a:lnTo>
                <a:lnTo>
                  <a:pt x="38" y="185"/>
                </a:lnTo>
                <a:lnTo>
                  <a:pt x="38" y="185"/>
                </a:lnTo>
                <a:lnTo>
                  <a:pt x="38" y="185"/>
                </a:lnTo>
                <a:lnTo>
                  <a:pt x="38" y="185"/>
                </a:lnTo>
                <a:lnTo>
                  <a:pt x="38" y="185"/>
                </a:lnTo>
                <a:lnTo>
                  <a:pt x="38" y="185"/>
                </a:lnTo>
                <a:lnTo>
                  <a:pt x="38" y="185"/>
                </a:lnTo>
                <a:lnTo>
                  <a:pt x="38" y="185"/>
                </a:lnTo>
                <a:lnTo>
                  <a:pt x="38" y="185"/>
                </a:lnTo>
                <a:lnTo>
                  <a:pt x="38" y="185"/>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7"/>
                </a:lnTo>
                <a:lnTo>
                  <a:pt x="38" y="187"/>
                </a:lnTo>
                <a:lnTo>
                  <a:pt x="38" y="187"/>
                </a:lnTo>
                <a:lnTo>
                  <a:pt x="38" y="187"/>
                </a:lnTo>
                <a:lnTo>
                  <a:pt x="38" y="187"/>
                </a:lnTo>
                <a:lnTo>
                  <a:pt x="38" y="187"/>
                </a:lnTo>
                <a:lnTo>
                  <a:pt x="38" y="187"/>
                </a:lnTo>
                <a:lnTo>
                  <a:pt x="38" y="187"/>
                </a:lnTo>
                <a:lnTo>
                  <a:pt x="38" y="187"/>
                </a:lnTo>
                <a:lnTo>
                  <a:pt x="38" y="187"/>
                </a:lnTo>
                <a:lnTo>
                  <a:pt x="38" y="187"/>
                </a:lnTo>
                <a:lnTo>
                  <a:pt x="38" y="187"/>
                </a:lnTo>
                <a:lnTo>
                  <a:pt x="38" y="187"/>
                </a:lnTo>
                <a:lnTo>
                  <a:pt x="38" y="187"/>
                </a:lnTo>
                <a:lnTo>
                  <a:pt x="38" y="188"/>
                </a:lnTo>
                <a:lnTo>
                  <a:pt x="38" y="188"/>
                </a:lnTo>
                <a:lnTo>
                  <a:pt x="38" y="188"/>
                </a:lnTo>
                <a:lnTo>
                  <a:pt x="38" y="188"/>
                </a:lnTo>
                <a:lnTo>
                  <a:pt x="39" y="188"/>
                </a:lnTo>
                <a:lnTo>
                  <a:pt x="39" y="188"/>
                </a:lnTo>
                <a:lnTo>
                  <a:pt x="40" y="188"/>
                </a:lnTo>
                <a:lnTo>
                  <a:pt x="40" y="189"/>
                </a:lnTo>
                <a:lnTo>
                  <a:pt x="40" y="189"/>
                </a:lnTo>
                <a:lnTo>
                  <a:pt x="40" y="189"/>
                </a:lnTo>
                <a:lnTo>
                  <a:pt x="40" y="189"/>
                </a:lnTo>
                <a:lnTo>
                  <a:pt x="40" y="189"/>
                </a:lnTo>
                <a:lnTo>
                  <a:pt x="40" y="189"/>
                </a:lnTo>
                <a:lnTo>
                  <a:pt x="40" y="189"/>
                </a:lnTo>
                <a:lnTo>
                  <a:pt x="40" y="189"/>
                </a:lnTo>
                <a:lnTo>
                  <a:pt x="40" y="189"/>
                </a:lnTo>
                <a:lnTo>
                  <a:pt x="40" y="189"/>
                </a:lnTo>
                <a:lnTo>
                  <a:pt x="40"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2" y="189"/>
                </a:lnTo>
                <a:lnTo>
                  <a:pt x="42" y="189"/>
                </a:lnTo>
                <a:lnTo>
                  <a:pt x="42" y="189"/>
                </a:lnTo>
                <a:lnTo>
                  <a:pt x="42" y="189"/>
                </a:lnTo>
                <a:lnTo>
                  <a:pt x="42" y="189"/>
                </a:lnTo>
                <a:lnTo>
                  <a:pt x="42" y="189"/>
                </a:lnTo>
                <a:lnTo>
                  <a:pt x="42" y="189"/>
                </a:lnTo>
                <a:lnTo>
                  <a:pt x="42" y="189"/>
                </a:lnTo>
                <a:lnTo>
                  <a:pt x="42" y="189"/>
                </a:lnTo>
                <a:lnTo>
                  <a:pt x="43" y="189"/>
                </a:lnTo>
                <a:lnTo>
                  <a:pt x="44" y="188"/>
                </a:lnTo>
                <a:lnTo>
                  <a:pt x="44" y="188"/>
                </a:lnTo>
                <a:lnTo>
                  <a:pt x="45" y="188"/>
                </a:lnTo>
                <a:lnTo>
                  <a:pt x="47" y="187"/>
                </a:lnTo>
                <a:lnTo>
                  <a:pt x="47" y="186"/>
                </a:lnTo>
                <a:lnTo>
                  <a:pt x="48" y="186"/>
                </a:lnTo>
                <a:lnTo>
                  <a:pt x="49" y="185"/>
                </a:lnTo>
                <a:lnTo>
                  <a:pt x="49" y="185"/>
                </a:lnTo>
                <a:lnTo>
                  <a:pt x="51" y="182"/>
                </a:lnTo>
                <a:lnTo>
                  <a:pt x="51" y="182"/>
                </a:lnTo>
                <a:lnTo>
                  <a:pt x="52" y="181"/>
                </a:lnTo>
                <a:lnTo>
                  <a:pt x="52" y="180"/>
                </a:lnTo>
                <a:lnTo>
                  <a:pt x="53" y="179"/>
                </a:lnTo>
                <a:lnTo>
                  <a:pt x="53" y="179"/>
                </a:lnTo>
                <a:lnTo>
                  <a:pt x="53" y="179"/>
                </a:lnTo>
                <a:lnTo>
                  <a:pt x="54" y="178"/>
                </a:lnTo>
                <a:lnTo>
                  <a:pt x="55" y="178"/>
                </a:lnTo>
                <a:lnTo>
                  <a:pt x="55" y="178"/>
                </a:lnTo>
                <a:lnTo>
                  <a:pt x="56" y="177"/>
                </a:lnTo>
                <a:lnTo>
                  <a:pt x="57" y="177"/>
                </a:lnTo>
                <a:lnTo>
                  <a:pt x="57" y="175"/>
                </a:lnTo>
                <a:lnTo>
                  <a:pt x="58" y="175"/>
                </a:lnTo>
                <a:lnTo>
                  <a:pt x="59" y="174"/>
                </a:lnTo>
                <a:lnTo>
                  <a:pt x="59" y="172"/>
                </a:lnTo>
                <a:lnTo>
                  <a:pt x="60" y="172"/>
                </a:lnTo>
                <a:lnTo>
                  <a:pt x="60" y="171"/>
                </a:lnTo>
                <a:lnTo>
                  <a:pt x="60" y="170"/>
                </a:lnTo>
                <a:lnTo>
                  <a:pt x="61" y="170"/>
                </a:lnTo>
                <a:lnTo>
                  <a:pt x="61" y="170"/>
                </a:lnTo>
                <a:lnTo>
                  <a:pt x="61" y="170"/>
                </a:lnTo>
                <a:lnTo>
                  <a:pt x="62" y="169"/>
                </a:lnTo>
                <a:lnTo>
                  <a:pt x="62" y="168"/>
                </a:lnTo>
                <a:lnTo>
                  <a:pt x="63" y="168"/>
                </a:lnTo>
                <a:lnTo>
                  <a:pt x="63" y="167"/>
                </a:lnTo>
                <a:lnTo>
                  <a:pt x="63" y="167"/>
                </a:lnTo>
                <a:lnTo>
                  <a:pt x="63" y="167"/>
                </a:lnTo>
                <a:lnTo>
                  <a:pt x="63" y="166"/>
                </a:lnTo>
                <a:lnTo>
                  <a:pt x="64" y="166"/>
                </a:lnTo>
                <a:lnTo>
                  <a:pt x="65" y="165"/>
                </a:lnTo>
                <a:lnTo>
                  <a:pt x="66" y="164"/>
                </a:lnTo>
                <a:lnTo>
                  <a:pt x="66" y="164"/>
                </a:lnTo>
                <a:lnTo>
                  <a:pt x="66" y="163"/>
                </a:lnTo>
                <a:lnTo>
                  <a:pt x="67" y="162"/>
                </a:lnTo>
                <a:lnTo>
                  <a:pt x="68" y="161"/>
                </a:lnTo>
                <a:lnTo>
                  <a:pt x="69" y="161"/>
                </a:lnTo>
                <a:lnTo>
                  <a:pt x="71" y="161"/>
                </a:lnTo>
                <a:lnTo>
                  <a:pt x="71" y="161"/>
                </a:lnTo>
                <a:lnTo>
                  <a:pt x="71" y="161"/>
                </a:lnTo>
                <a:lnTo>
                  <a:pt x="71" y="161"/>
                </a:lnTo>
                <a:lnTo>
                  <a:pt x="72" y="161"/>
                </a:lnTo>
                <a:lnTo>
                  <a:pt x="72" y="160"/>
                </a:lnTo>
                <a:lnTo>
                  <a:pt x="72" y="160"/>
                </a:lnTo>
                <a:lnTo>
                  <a:pt x="72" y="159"/>
                </a:lnTo>
                <a:lnTo>
                  <a:pt x="73" y="159"/>
                </a:lnTo>
                <a:lnTo>
                  <a:pt x="74" y="159"/>
                </a:lnTo>
                <a:lnTo>
                  <a:pt x="75" y="158"/>
                </a:lnTo>
                <a:lnTo>
                  <a:pt x="76" y="158"/>
                </a:lnTo>
                <a:lnTo>
                  <a:pt x="76" y="157"/>
                </a:lnTo>
                <a:lnTo>
                  <a:pt x="76" y="157"/>
                </a:lnTo>
                <a:lnTo>
                  <a:pt x="77" y="157"/>
                </a:lnTo>
                <a:lnTo>
                  <a:pt x="78" y="156"/>
                </a:lnTo>
                <a:lnTo>
                  <a:pt x="78" y="156"/>
                </a:lnTo>
                <a:lnTo>
                  <a:pt x="79" y="155"/>
                </a:lnTo>
                <a:lnTo>
                  <a:pt x="79" y="155"/>
                </a:lnTo>
                <a:lnTo>
                  <a:pt x="79" y="155"/>
                </a:lnTo>
                <a:lnTo>
                  <a:pt x="81" y="155"/>
                </a:lnTo>
                <a:lnTo>
                  <a:pt x="81" y="154"/>
                </a:lnTo>
                <a:lnTo>
                  <a:pt x="83" y="154"/>
                </a:lnTo>
                <a:lnTo>
                  <a:pt x="83" y="154"/>
                </a:lnTo>
                <a:lnTo>
                  <a:pt x="83" y="154"/>
                </a:lnTo>
                <a:lnTo>
                  <a:pt x="84" y="154"/>
                </a:lnTo>
                <a:lnTo>
                  <a:pt x="85" y="155"/>
                </a:lnTo>
                <a:lnTo>
                  <a:pt x="85" y="155"/>
                </a:lnTo>
                <a:lnTo>
                  <a:pt x="85" y="156"/>
                </a:lnTo>
                <a:lnTo>
                  <a:pt x="85" y="157"/>
                </a:lnTo>
                <a:lnTo>
                  <a:pt x="85" y="157"/>
                </a:lnTo>
                <a:lnTo>
                  <a:pt x="86" y="157"/>
                </a:lnTo>
                <a:lnTo>
                  <a:pt x="86" y="157"/>
                </a:lnTo>
                <a:lnTo>
                  <a:pt x="86" y="157"/>
                </a:lnTo>
                <a:lnTo>
                  <a:pt x="88" y="157"/>
                </a:lnTo>
                <a:lnTo>
                  <a:pt x="88" y="157"/>
                </a:lnTo>
                <a:lnTo>
                  <a:pt x="90" y="157"/>
                </a:lnTo>
                <a:lnTo>
                  <a:pt x="90" y="157"/>
                </a:lnTo>
                <a:lnTo>
                  <a:pt x="92" y="157"/>
                </a:lnTo>
                <a:lnTo>
                  <a:pt x="92" y="157"/>
                </a:lnTo>
                <a:lnTo>
                  <a:pt x="92" y="157"/>
                </a:lnTo>
                <a:lnTo>
                  <a:pt x="93" y="157"/>
                </a:lnTo>
                <a:lnTo>
                  <a:pt x="93" y="157"/>
                </a:lnTo>
                <a:lnTo>
                  <a:pt x="93" y="156"/>
                </a:lnTo>
                <a:lnTo>
                  <a:pt x="93" y="156"/>
                </a:lnTo>
                <a:lnTo>
                  <a:pt x="94" y="156"/>
                </a:lnTo>
                <a:lnTo>
                  <a:pt x="94" y="156"/>
                </a:lnTo>
                <a:lnTo>
                  <a:pt x="95" y="156"/>
                </a:lnTo>
                <a:lnTo>
                  <a:pt x="96" y="157"/>
                </a:lnTo>
                <a:lnTo>
                  <a:pt x="96" y="156"/>
                </a:lnTo>
                <a:lnTo>
                  <a:pt x="98" y="155"/>
                </a:lnTo>
                <a:lnTo>
                  <a:pt x="99" y="155"/>
                </a:lnTo>
                <a:lnTo>
                  <a:pt x="99" y="155"/>
                </a:lnTo>
                <a:lnTo>
                  <a:pt x="99" y="155"/>
                </a:lnTo>
                <a:lnTo>
                  <a:pt x="100" y="155"/>
                </a:lnTo>
                <a:lnTo>
                  <a:pt x="100" y="155"/>
                </a:lnTo>
                <a:lnTo>
                  <a:pt x="100" y="155"/>
                </a:lnTo>
                <a:lnTo>
                  <a:pt x="101" y="154"/>
                </a:lnTo>
                <a:lnTo>
                  <a:pt x="102" y="154"/>
                </a:lnTo>
                <a:lnTo>
                  <a:pt x="103" y="154"/>
                </a:lnTo>
                <a:lnTo>
                  <a:pt x="104" y="154"/>
                </a:lnTo>
                <a:lnTo>
                  <a:pt x="105" y="153"/>
                </a:lnTo>
                <a:lnTo>
                  <a:pt x="105" y="152"/>
                </a:lnTo>
                <a:lnTo>
                  <a:pt x="105" y="152"/>
                </a:lnTo>
                <a:lnTo>
                  <a:pt x="106" y="151"/>
                </a:lnTo>
                <a:lnTo>
                  <a:pt x="106" y="151"/>
                </a:lnTo>
                <a:lnTo>
                  <a:pt x="107" y="150"/>
                </a:lnTo>
                <a:lnTo>
                  <a:pt x="109" y="146"/>
                </a:lnTo>
                <a:lnTo>
                  <a:pt x="109" y="146"/>
                </a:lnTo>
                <a:lnTo>
                  <a:pt x="109" y="145"/>
                </a:lnTo>
                <a:lnTo>
                  <a:pt x="110" y="144"/>
                </a:lnTo>
                <a:lnTo>
                  <a:pt x="110" y="144"/>
                </a:lnTo>
                <a:lnTo>
                  <a:pt x="110" y="144"/>
                </a:lnTo>
                <a:lnTo>
                  <a:pt x="110" y="144"/>
                </a:lnTo>
                <a:lnTo>
                  <a:pt x="110" y="144"/>
                </a:lnTo>
                <a:lnTo>
                  <a:pt x="110" y="144"/>
                </a:lnTo>
                <a:lnTo>
                  <a:pt x="110" y="144"/>
                </a:lnTo>
                <a:lnTo>
                  <a:pt x="110" y="144"/>
                </a:lnTo>
                <a:lnTo>
                  <a:pt x="110" y="144"/>
                </a:lnTo>
                <a:lnTo>
                  <a:pt x="110" y="144"/>
                </a:lnTo>
                <a:lnTo>
                  <a:pt x="110" y="144"/>
                </a:lnTo>
                <a:lnTo>
                  <a:pt x="111" y="144"/>
                </a:lnTo>
                <a:lnTo>
                  <a:pt x="111" y="144"/>
                </a:lnTo>
                <a:lnTo>
                  <a:pt x="111"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3" y="144"/>
                </a:lnTo>
                <a:lnTo>
                  <a:pt x="113" y="144"/>
                </a:lnTo>
                <a:lnTo>
                  <a:pt x="113" y="144"/>
                </a:lnTo>
                <a:lnTo>
                  <a:pt x="113" y="144"/>
                </a:lnTo>
                <a:lnTo>
                  <a:pt x="113" y="144"/>
                </a:lnTo>
                <a:lnTo>
                  <a:pt x="113" y="144"/>
                </a:lnTo>
                <a:lnTo>
                  <a:pt x="113" y="144"/>
                </a:lnTo>
                <a:lnTo>
                  <a:pt x="113" y="144"/>
                </a:lnTo>
                <a:lnTo>
                  <a:pt x="113" y="144"/>
                </a:lnTo>
                <a:lnTo>
                  <a:pt x="113" y="144"/>
                </a:lnTo>
                <a:lnTo>
                  <a:pt x="113" y="144"/>
                </a:lnTo>
                <a:lnTo>
                  <a:pt x="114" y="144"/>
                </a:lnTo>
                <a:lnTo>
                  <a:pt x="114" y="144"/>
                </a:lnTo>
                <a:lnTo>
                  <a:pt x="115" y="144"/>
                </a:lnTo>
                <a:lnTo>
                  <a:pt x="115" y="144"/>
                </a:lnTo>
                <a:lnTo>
                  <a:pt x="116" y="144"/>
                </a:lnTo>
                <a:lnTo>
                  <a:pt x="116" y="144"/>
                </a:lnTo>
                <a:lnTo>
                  <a:pt x="116" y="144"/>
                </a:lnTo>
                <a:lnTo>
                  <a:pt x="117" y="144"/>
                </a:lnTo>
                <a:lnTo>
                  <a:pt x="117" y="145"/>
                </a:lnTo>
                <a:lnTo>
                  <a:pt x="117" y="145"/>
                </a:lnTo>
                <a:lnTo>
                  <a:pt x="117" y="145"/>
                </a:lnTo>
                <a:lnTo>
                  <a:pt x="118" y="145"/>
                </a:lnTo>
                <a:lnTo>
                  <a:pt x="118" y="145"/>
                </a:lnTo>
                <a:lnTo>
                  <a:pt x="118" y="145"/>
                </a:lnTo>
                <a:lnTo>
                  <a:pt x="118" y="145"/>
                </a:lnTo>
                <a:lnTo>
                  <a:pt x="118" y="145"/>
                </a:lnTo>
                <a:lnTo>
                  <a:pt x="118" y="145"/>
                </a:lnTo>
                <a:lnTo>
                  <a:pt x="118" y="145"/>
                </a:lnTo>
                <a:lnTo>
                  <a:pt x="119" y="145"/>
                </a:lnTo>
                <a:lnTo>
                  <a:pt x="119" y="145"/>
                </a:lnTo>
                <a:lnTo>
                  <a:pt x="119" y="145"/>
                </a:lnTo>
                <a:lnTo>
                  <a:pt x="119" y="145"/>
                </a:lnTo>
                <a:lnTo>
                  <a:pt x="119" y="145"/>
                </a:lnTo>
                <a:lnTo>
                  <a:pt x="119" y="145"/>
                </a:lnTo>
                <a:lnTo>
                  <a:pt x="119" y="145"/>
                </a:lnTo>
                <a:lnTo>
                  <a:pt x="119" y="145"/>
                </a:lnTo>
                <a:lnTo>
                  <a:pt x="119" y="145"/>
                </a:lnTo>
                <a:lnTo>
                  <a:pt x="119" y="145"/>
                </a:lnTo>
                <a:lnTo>
                  <a:pt x="119" y="145"/>
                </a:lnTo>
                <a:lnTo>
                  <a:pt x="119" y="145"/>
                </a:lnTo>
                <a:lnTo>
                  <a:pt x="119" y="145"/>
                </a:lnTo>
                <a:lnTo>
                  <a:pt x="120" y="145"/>
                </a:lnTo>
                <a:lnTo>
                  <a:pt x="120" y="145"/>
                </a:lnTo>
                <a:lnTo>
                  <a:pt x="120" y="145"/>
                </a:lnTo>
                <a:lnTo>
                  <a:pt x="120" y="145"/>
                </a:lnTo>
                <a:lnTo>
                  <a:pt x="120" y="145"/>
                </a:lnTo>
                <a:lnTo>
                  <a:pt x="120" y="145"/>
                </a:lnTo>
                <a:lnTo>
                  <a:pt x="120" y="145"/>
                </a:lnTo>
                <a:lnTo>
                  <a:pt x="121" y="145"/>
                </a:lnTo>
                <a:lnTo>
                  <a:pt x="121" y="145"/>
                </a:lnTo>
                <a:lnTo>
                  <a:pt x="121" y="145"/>
                </a:lnTo>
                <a:lnTo>
                  <a:pt x="121" y="145"/>
                </a:lnTo>
                <a:lnTo>
                  <a:pt x="121" y="145"/>
                </a:lnTo>
                <a:lnTo>
                  <a:pt x="121" y="145"/>
                </a:lnTo>
                <a:lnTo>
                  <a:pt x="121" y="145"/>
                </a:lnTo>
                <a:lnTo>
                  <a:pt x="121" y="145"/>
                </a:lnTo>
                <a:lnTo>
                  <a:pt x="122" y="145"/>
                </a:lnTo>
                <a:lnTo>
                  <a:pt x="122" y="145"/>
                </a:lnTo>
                <a:lnTo>
                  <a:pt x="122" y="145"/>
                </a:lnTo>
                <a:lnTo>
                  <a:pt x="122" y="145"/>
                </a:lnTo>
                <a:lnTo>
                  <a:pt x="122" y="145"/>
                </a:lnTo>
                <a:lnTo>
                  <a:pt x="122" y="145"/>
                </a:lnTo>
                <a:lnTo>
                  <a:pt x="122" y="145"/>
                </a:lnTo>
                <a:lnTo>
                  <a:pt x="122" y="145"/>
                </a:lnTo>
                <a:lnTo>
                  <a:pt x="122" y="145"/>
                </a:lnTo>
                <a:lnTo>
                  <a:pt x="122" y="145"/>
                </a:lnTo>
                <a:lnTo>
                  <a:pt x="122" y="145"/>
                </a:lnTo>
                <a:lnTo>
                  <a:pt x="122" y="145"/>
                </a:lnTo>
                <a:lnTo>
                  <a:pt x="122" y="145"/>
                </a:lnTo>
                <a:lnTo>
                  <a:pt x="123" y="145"/>
                </a:lnTo>
                <a:lnTo>
                  <a:pt x="123" y="145"/>
                </a:lnTo>
                <a:lnTo>
                  <a:pt x="124" y="145"/>
                </a:lnTo>
                <a:lnTo>
                  <a:pt x="124" y="146"/>
                </a:lnTo>
                <a:lnTo>
                  <a:pt x="125" y="146"/>
                </a:lnTo>
                <a:lnTo>
                  <a:pt x="125" y="146"/>
                </a:lnTo>
                <a:lnTo>
                  <a:pt x="125" y="146"/>
                </a:lnTo>
                <a:lnTo>
                  <a:pt x="125" y="146"/>
                </a:lnTo>
                <a:lnTo>
                  <a:pt x="125" y="146"/>
                </a:lnTo>
                <a:lnTo>
                  <a:pt x="125"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7" y="146"/>
                </a:lnTo>
                <a:lnTo>
                  <a:pt x="127" y="146"/>
                </a:lnTo>
                <a:lnTo>
                  <a:pt x="127" y="146"/>
                </a:lnTo>
                <a:lnTo>
                  <a:pt x="127" y="146"/>
                </a:lnTo>
                <a:lnTo>
                  <a:pt x="127" y="146"/>
                </a:lnTo>
                <a:lnTo>
                  <a:pt x="127" y="146"/>
                </a:lnTo>
                <a:lnTo>
                  <a:pt x="127" y="146"/>
                </a:lnTo>
                <a:lnTo>
                  <a:pt x="127" y="146"/>
                </a:lnTo>
                <a:lnTo>
                  <a:pt x="127" y="146"/>
                </a:lnTo>
                <a:lnTo>
                  <a:pt x="127" y="146"/>
                </a:lnTo>
                <a:lnTo>
                  <a:pt x="127" y="145"/>
                </a:lnTo>
                <a:lnTo>
                  <a:pt x="127" y="145"/>
                </a:lnTo>
                <a:lnTo>
                  <a:pt x="127" y="145"/>
                </a:lnTo>
                <a:lnTo>
                  <a:pt x="127" y="145"/>
                </a:lnTo>
                <a:lnTo>
                  <a:pt x="127" y="145"/>
                </a:lnTo>
                <a:lnTo>
                  <a:pt x="127" y="145"/>
                </a:lnTo>
                <a:lnTo>
                  <a:pt x="127" y="145"/>
                </a:lnTo>
                <a:lnTo>
                  <a:pt x="127" y="145"/>
                </a:lnTo>
                <a:lnTo>
                  <a:pt x="127" y="145"/>
                </a:lnTo>
                <a:lnTo>
                  <a:pt x="127" y="145"/>
                </a:lnTo>
                <a:lnTo>
                  <a:pt x="128" y="145"/>
                </a:lnTo>
                <a:lnTo>
                  <a:pt x="128" y="145"/>
                </a:lnTo>
                <a:lnTo>
                  <a:pt x="128" y="145"/>
                </a:lnTo>
                <a:lnTo>
                  <a:pt x="128" y="145"/>
                </a:lnTo>
                <a:lnTo>
                  <a:pt x="128" y="145"/>
                </a:lnTo>
                <a:lnTo>
                  <a:pt x="128" y="145"/>
                </a:lnTo>
                <a:lnTo>
                  <a:pt x="128" y="145"/>
                </a:lnTo>
                <a:lnTo>
                  <a:pt x="128" y="145"/>
                </a:lnTo>
                <a:lnTo>
                  <a:pt x="128" y="145"/>
                </a:lnTo>
                <a:lnTo>
                  <a:pt x="129" y="144"/>
                </a:lnTo>
                <a:lnTo>
                  <a:pt x="129" y="144"/>
                </a:lnTo>
                <a:lnTo>
                  <a:pt x="129" y="144"/>
                </a:lnTo>
                <a:lnTo>
                  <a:pt x="129" y="144"/>
                </a:lnTo>
                <a:lnTo>
                  <a:pt x="129" y="144"/>
                </a:lnTo>
                <a:lnTo>
                  <a:pt x="129" y="144"/>
                </a:lnTo>
                <a:lnTo>
                  <a:pt x="129" y="144"/>
                </a:lnTo>
                <a:lnTo>
                  <a:pt x="129" y="144"/>
                </a:lnTo>
                <a:lnTo>
                  <a:pt x="129" y="144"/>
                </a:lnTo>
                <a:lnTo>
                  <a:pt x="130" y="144"/>
                </a:lnTo>
                <a:lnTo>
                  <a:pt x="130" y="144"/>
                </a:lnTo>
                <a:lnTo>
                  <a:pt x="130" y="144"/>
                </a:lnTo>
                <a:lnTo>
                  <a:pt x="130" y="144"/>
                </a:lnTo>
                <a:lnTo>
                  <a:pt x="130" y="144"/>
                </a:lnTo>
                <a:lnTo>
                  <a:pt x="130" y="144"/>
                </a:lnTo>
                <a:lnTo>
                  <a:pt x="130" y="144"/>
                </a:lnTo>
                <a:lnTo>
                  <a:pt x="130" y="144"/>
                </a:lnTo>
                <a:lnTo>
                  <a:pt x="130" y="144"/>
                </a:lnTo>
                <a:lnTo>
                  <a:pt x="130" y="144"/>
                </a:lnTo>
                <a:lnTo>
                  <a:pt x="130" y="144"/>
                </a:lnTo>
                <a:lnTo>
                  <a:pt x="131" y="144"/>
                </a:lnTo>
                <a:lnTo>
                  <a:pt x="131" y="144"/>
                </a:lnTo>
                <a:lnTo>
                  <a:pt x="131" y="144"/>
                </a:lnTo>
                <a:lnTo>
                  <a:pt x="132" y="144"/>
                </a:lnTo>
                <a:lnTo>
                  <a:pt x="132" y="144"/>
                </a:lnTo>
                <a:lnTo>
                  <a:pt x="132" y="144"/>
                </a:lnTo>
                <a:lnTo>
                  <a:pt x="132" y="144"/>
                </a:lnTo>
                <a:lnTo>
                  <a:pt x="132" y="145"/>
                </a:lnTo>
                <a:lnTo>
                  <a:pt x="133" y="145"/>
                </a:lnTo>
                <a:lnTo>
                  <a:pt x="133" y="145"/>
                </a:lnTo>
                <a:lnTo>
                  <a:pt x="133" y="145"/>
                </a:lnTo>
                <a:lnTo>
                  <a:pt x="133" y="145"/>
                </a:lnTo>
                <a:lnTo>
                  <a:pt x="133" y="145"/>
                </a:lnTo>
                <a:lnTo>
                  <a:pt x="133" y="145"/>
                </a:lnTo>
                <a:lnTo>
                  <a:pt x="133" y="145"/>
                </a:lnTo>
                <a:lnTo>
                  <a:pt x="133" y="145"/>
                </a:lnTo>
                <a:lnTo>
                  <a:pt x="133" y="145"/>
                </a:lnTo>
                <a:lnTo>
                  <a:pt x="133" y="145"/>
                </a:lnTo>
                <a:lnTo>
                  <a:pt x="133" y="145"/>
                </a:lnTo>
                <a:lnTo>
                  <a:pt x="134" y="145"/>
                </a:lnTo>
                <a:lnTo>
                  <a:pt x="134" y="145"/>
                </a:lnTo>
                <a:lnTo>
                  <a:pt x="134" y="145"/>
                </a:lnTo>
                <a:lnTo>
                  <a:pt x="134" y="145"/>
                </a:lnTo>
                <a:lnTo>
                  <a:pt x="136" y="145"/>
                </a:lnTo>
                <a:lnTo>
                  <a:pt x="137" y="145"/>
                </a:lnTo>
                <a:lnTo>
                  <a:pt x="139" y="144"/>
                </a:lnTo>
                <a:lnTo>
                  <a:pt x="139" y="144"/>
                </a:lnTo>
                <a:lnTo>
                  <a:pt x="139" y="144"/>
                </a:lnTo>
                <a:lnTo>
                  <a:pt x="139" y="144"/>
                </a:lnTo>
                <a:lnTo>
                  <a:pt x="139" y="143"/>
                </a:lnTo>
                <a:lnTo>
                  <a:pt x="139" y="143"/>
                </a:lnTo>
                <a:lnTo>
                  <a:pt x="140" y="143"/>
                </a:lnTo>
                <a:lnTo>
                  <a:pt x="139" y="142"/>
                </a:lnTo>
                <a:lnTo>
                  <a:pt x="139" y="141"/>
                </a:lnTo>
                <a:lnTo>
                  <a:pt x="139" y="141"/>
                </a:lnTo>
                <a:lnTo>
                  <a:pt x="139" y="140"/>
                </a:lnTo>
                <a:lnTo>
                  <a:pt x="139" y="140"/>
                </a:lnTo>
                <a:lnTo>
                  <a:pt x="139" y="140"/>
                </a:lnTo>
                <a:lnTo>
                  <a:pt x="139" y="140"/>
                </a:lnTo>
                <a:lnTo>
                  <a:pt x="139" y="139"/>
                </a:lnTo>
                <a:lnTo>
                  <a:pt x="140" y="138"/>
                </a:lnTo>
                <a:lnTo>
                  <a:pt x="140" y="138"/>
                </a:lnTo>
                <a:lnTo>
                  <a:pt x="141" y="138"/>
                </a:lnTo>
                <a:lnTo>
                  <a:pt x="141" y="138"/>
                </a:lnTo>
                <a:lnTo>
                  <a:pt x="143" y="138"/>
                </a:lnTo>
                <a:lnTo>
                  <a:pt x="143" y="137"/>
                </a:lnTo>
                <a:lnTo>
                  <a:pt x="143" y="138"/>
                </a:lnTo>
                <a:lnTo>
                  <a:pt x="143" y="137"/>
                </a:lnTo>
                <a:lnTo>
                  <a:pt x="143" y="137"/>
                </a:lnTo>
                <a:lnTo>
                  <a:pt x="143" y="137"/>
                </a:lnTo>
                <a:lnTo>
                  <a:pt x="144" y="137"/>
                </a:lnTo>
                <a:lnTo>
                  <a:pt x="144" y="136"/>
                </a:lnTo>
                <a:lnTo>
                  <a:pt x="144" y="136"/>
                </a:lnTo>
                <a:lnTo>
                  <a:pt x="144" y="136"/>
                </a:lnTo>
                <a:lnTo>
                  <a:pt x="144" y="136"/>
                </a:lnTo>
                <a:lnTo>
                  <a:pt x="144" y="136"/>
                </a:lnTo>
                <a:lnTo>
                  <a:pt x="144" y="135"/>
                </a:lnTo>
                <a:lnTo>
                  <a:pt x="144" y="134"/>
                </a:lnTo>
                <a:lnTo>
                  <a:pt x="143" y="134"/>
                </a:lnTo>
                <a:lnTo>
                  <a:pt x="143" y="134"/>
                </a:lnTo>
                <a:lnTo>
                  <a:pt x="143" y="133"/>
                </a:lnTo>
                <a:lnTo>
                  <a:pt x="143" y="133"/>
                </a:lnTo>
                <a:lnTo>
                  <a:pt x="143" y="133"/>
                </a:lnTo>
                <a:lnTo>
                  <a:pt x="144" y="131"/>
                </a:lnTo>
                <a:lnTo>
                  <a:pt x="144" y="131"/>
                </a:lnTo>
                <a:lnTo>
                  <a:pt x="144" y="131"/>
                </a:lnTo>
                <a:lnTo>
                  <a:pt x="144" y="130"/>
                </a:lnTo>
                <a:lnTo>
                  <a:pt x="144" y="130"/>
                </a:lnTo>
                <a:lnTo>
                  <a:pt x="144" y="129"/>
                </a:lnTo>
                <a:lnTo>
                  <a:pt x="144" y="129"/>
                </a:lnTo>
                <a:lnTo>
                  <a:pt x="144" y="129"/>
                </a:lnTo>
                <a:lnTo>
                  <a:pt x="146" y="129"/>
                </a:lnTo>
                <a:lnTo>
                  <a:pt x="147" y="129"/>
                </a:lnTo>
                <a:lnTo>
                  <a:pt x="147" y="129"/>
                </a:lnTo>
                <a:lnTo>
                  <a:pt x="148" y="129"/>
                </a:lnTo>
                <a:lnTo>
                  <a:pt x="148" y="129"/>
                </a:lnTo>
                <a:lnTo>
                  <a:pt x="148" y="129"/>
                </a:lnTo>
                <a:lnTo>
                  <a:pt x="148" y="129"/>
                </a:lnTo>
                <a:lnTo>
                  <a:pt x="149" y="128"/>
                </a:lnTo>
                <a:lnTo>
                  <a:pt x="149" y="127"/>
                </a:lnTo>
                <a:lnTo>
                  <a:pt x="149" y="127"/>
                </a:lnTo>
                <a:lnTo>
                  <a:pt x="150" y="126"/>
                </a:lnTo>
                <a:lnTo>
                  <a:pt x="150" y="126"/>
                </a:lnTo>
                <a:lnTo>
                  <a:pt x="150" y="126"/>
                </a:lnTo>
                <a:lnTo>
                  <a:pt x="151" y="126"/>
                </a:lnTo>
                <a:lnTo>
                  <a:pt x="151" y="125"/>
                </a:lnTo>
                <a:lnTo>
                  <a:pt x="151" y="125"/>
                </a:lnTo>
                <a:lnTo>
                  <a:pt x="151" y="124"/>
                </a:lnTo>
                <a:lnTo>
                  <a:pt x="151" y="124"/>
                </a:lnTo>
                <a:lnTo>
                  <a:pt x="152" y="124"/>
                </a:lnTo>
                <a:lnTo>
                  <a:pt x="152" y="124"/>
                </a:lnTo>
                <a:lnTo>
                  <a:pt x="153" y="124"/>
                </a:lnTo>
                <a:lnTo>
                  <a:pt x="153" y="124"/>
                </a:lnTo>
                <a:lnTo>
                  <a:pt x="153" y="123"/>
                </a:lnTo>
                <a:lnTo>
                  <a:pt x="153" y="123"/>
                </a:lnTo>
                <a:lnTo>
                  <a:pt x="153" y="123"/>
                </a:lnTo>
                <a:lnTo>
                  <a:pt x="153" y="122"/>
                </a:lnTo>
                <a:lnTo>
                  <a:pt x="153" y="121"/>
                </a:lnTo>
                <a:lnTo>
                  <a:pt x="154" y="121"/>
                </a:lnTo>
                <a:lnTo>
                  <a:pt x="154" y="121"/>
                </a:lnTo>
                <a:lnTo>
                  <a:pt x="156" y="121"/>
                </a:lnTo>
                <a:lnTo>
                  <a:pt x="157" y="121"/>
                </a:lnTo>
                <a:lnTo>
                  <a:pt x="157" y="121"/>
                </a:lnTo>
                <a:lnTo>
                  <a:pt x="158" y="121"/>
                </a:lnTo>
                <a:lnTo>
                  <a:pt x="159" y="121"/>
                </a:lnTo>
                <a:lnTo>
                  <a:pt x="160" y="122"/>
                </a:lnTo>
                <a:lnTo>
                  <a:pt x="162" y="123"/>
                </a:lnTo>
                <a:lnTo>
                  <a:pt x="163" y="123"/>
                </a:lnTo>
                <a:lnTo>
                  <a:pt x="164" y="124"/>
                </a:lnTo>
                <a:lnTo>
                  <a:pt x="164" y="124"/>
                </a:lnTo>
                <a:lnTo>
                  <a:pt x="165" y="124"/>
                </a:lnTo>
                <a:lnTo>
                  <a:pt x="167" y="124"/>
                </a:lnTo>
                <a:lnTo>
                  <a:pt x="168" y="124"/>
                </a:lnTo>
                <a:lnTo>
                  <a:pt x="168" y="124"/>
                </a:lnTo>
                <a:lnTo>
                  <a:pt x="168" y="124"/>
                </a:lnTo>
                <a:lnTo>
                  <a:pt x="169" y="124"/>
                </a:lnTo>
                <a:lnTo>
                  <a:pt x="169" y="124"/>
                </a:lnTo>
                <a:lnTo>
                  <a:pt x="170" y="124"/>
                </a:lnTo>
                <a:lnTo>
                  <a:pt x="171" y="124"/>
                </a:lnTo>
                <a:lnTo>
                  <a:pt x="171" y="124"/>
                </a:lnTo>
                <a:lnTo>
                  <a:pt x="173" y="123"/>
                </a:lnTo>
                <a:lnTo>
                  <a:pt x="173" y="123"/>
                </a:lnTo>
                <a:lnTo>
                  <a:pt x="173" y="122"/>
                </a:lnTo>
                <a:lnTo>
                  <a:pt x="173" y="122"/>
                </a:lnTo>
                <a:lnTo>
                  <a:pt x="173" y="121"/>
                </a:lnTo>
                <a:lnTo>
                  <a:pt x="173" y="121"/>
                </a:lnTo>
                <a:lnTo>
                  <a:pt x="173" y="120"/>
                </a:lnTo>
                <a:lnTo>
                  <a:pt x="173" y="120"/>
                </a:lnTo>
                <a:lnTo>
                  <a:pt x="173" y="120"/>
                </a:lnTo>
                <a:lnTo>
                  <a:pt x="174" y="120"/>
                </a:lnTo>
                <a:lnTo>
                  <a:pt x="175" y="119"/>
                </a:lnTo>
                <a:lnTo>
                  <a:pt x="175" y="119"/>
                </a:lnTo>
                <a:lnTo>
                  <a:pt x="177" y="119"/>
                </a:lnTo>
                <a:lnTo>
                  <a:pt x="177" y="119"/>
                </a:lnTo>
                <a:lnTo>
                  <a:pt x="178" y="119"/>
                </a:lnTo>
                <a:lnTo>
                  <a:pt x="180" y="119"/>
                </a:lnTo>
                <a:lnTo>
                  <a:pt x="181" y="119"/>
                </a:lnTo>
                <a:lnTo>
                  <a:pt x="181" y="119"/>
                </a:lnTo>
                <a:lnTo>
                  <a:pt x="182" y="119"/>
                </a:lnTo>
                <a:lnTo>
                  <a:pt x="184" y="119"/>
                </a:lnTo>
                <a:lnTo>
                  <a:pt x="184" y="119"/>
                </a:lnTo>
                <a:lnTo>
                  <a:pt x="184" y="119"/>
                </a:lnTo>
                <a:lnTo>
                  <a:pt x="185" y="119"/>
                </a:lnTo>
                <a:lnTo>
                  <a:pt x="185" y="119"/>
                </a:lnTo>
                <a:lnTo>
                  <a:pt x="185" y="119"/>
                </a:lnTo>
                <a:lnTo>
                  <a:pt x="185" y="119"/>
                </a:lnTo>
                <a:lnTo>
                  <a:pt x="187" y="120"/>
                </a:lnTo>
                <a:lnTo>
                  <a:pt x="188" y="119"/>
                </a:lnTo>
                <a:lnTo>
                  <a:pt x="189" y="119"/>
                </a:lnTo>
                <a:lnTo>
                  <a:pt x="190" y="119"/>
                </a:lnTo>
                <a:lnTo>
                  <a:pt x="191" y="119"/>
                </a:lnTo>
                <a:lnTo>
                  <a:pt x="191" y="116"/>
                </a:lnTo>
                <a:lnTo>
                  <a:pt x="191" y="115"/>
                </a:lnTo>
                <a:lnTo>
                  <a:pt x="192" y="114"/>
                </a:lnTo>
                <a:lnTo>
                  <a:pt x="192" y="113"/>
                </a:lnTo>
                <a:lnTo>
                  <a:pt x="192" y="113"/>
                </a:lnTo>
                <a:lnTo>
                  <a:pt x="193" y="112"/>
                </a:lnTo>
                <a:lnTo>
                  <a:pt x="193" y="112"/>
                </a:lnTo>
                <a:lnTo>
                  <a:pt x="194" y="112"/>
                </a:lnTo>
                <a:lnTo>
                  <a:pt x="194" y="112"/>
                </a:lnTo>
                <a:lnTo>
                  <a:pt x="195" y="112"/>
                </a:lnTo>
                <a:lnTo>
                  <a:pt x="195" y="112"/>
                </a:lnTo>
                <a:lnTo>
                  <a:pt x="195" y="112"/>
                </a:lnTo>
                <a:lnTo>
                  <a:pt x="195" y="111"/>
                </a:lnTo>
                <a:lnTo>
                  <a:pt x="197" y="110"/>
                </a:lnTo>
                <a:lnTo>
                  <a:pt x="197" y="110"/>
                </a:lnTo>
                <a:lnTo>
                  <a:pt x="198" y="110"/>
                </a:lnTo>
                <a:lnTo>
                  <a:pt x="198" y="110"/>
                </a:lnTo>
                <a:lnTo>
                  <a:pt x="198" y="110"/>
                </a:lnTo>
                <a:lnTo>
                  <a:pt x="198" y="110"/>
                </a:lnTo>
                <a:lnTo>
                  <a:pt x="198" y="110"/>
                </a:lnTo>
                <a:lnTo>
                  <a:pt x="199" y="109"/>
                </a:lnTo>
                <a:lnTo>
                  <a:pt x="199" y="109"/>
                </a:lnTo>
                <a:lnTo>
                  <a:pt x="199" y="109"/>
                </a:lnTo>
                <a:lnTo>
                  <a:pt x="199" y="109"/>
                </a:lnTo>
                <a:lnTo>
                  <a:pt x="200" y="108"/>
                </a:lnTo>
                <a:lnTo>
                  <a:pt x="202" y="107"/>
                </a:lnTo>
                <a:lnTo>
                  <a:pt x="202" y="106"/>
                </a:lnTo>
                <a:lnTo>
                  <a:pt x="202" y="106"/>
                </a:lnTo>
                <a:lnTo>
                  <a:pt x="202" y="106"/>
                </a:lnTo>
                <a:lnTo>
                  <a:pt x="202" y="106"/>
                </a:lnTo>
                <a:lnTo>
                  <a:pt x="202" y="106"/>
                </a:lnTo>
                <a:lnTo>
                  <a:pt x="202" y="106"/>
                </a:lnTo>
                <a:lnTo>
                  <a:pt x="202" y="106"/>
                </a:lnTo>
                <a:lnTo>
                  <a:pt x="202" y="106"/>
                </a:lnTo>
                <a:lnTo>
                  <a:pt x="202" y="106"/>
                </a:lnTo>
                <a:lnTo>
                  <a:pt x="202" y="105"/>
                </a:lnTo>
                <a:lnTo>
                  <a:pt x="202" y="104"/>
                </a:lnTo>
                <a:lnTo>
                  <a:pt x="202" y="104"/>
                </a:lnTo>
                <a:lnTo>
                  <a:pt x="202" y="104"/>
                </a:lnTo>
                <a:lnTo>
                  <a:pt x="202" y="104"/>
                </a:lnTo>
                <a:lnTo>
                  <a:pt x="202" y="104"/>
                </a:lnTo>
                <a:lnTo>
                  <a:pt x="203" y="104"/>
                </a:lnTo>
                <a:lnTo>
                  <a:pt x="202" y="103"/>
                </a:lnTo>
                <a:lnTo>
                  <a:pt x="202" y="102"/>
                </a:lnTo>
                <a:lnTo>
                  <a:pt x="202" y="102"/>
                </a:lnTo>
                <a:lnTo>
                  <a:pt x="201" y="101"/>
                </a:lnTo>
                <a:lnTo>
                  <a:pt x="201" y="99"/>
                </a:lnTo>
                <a:lnTo>
                  <a:pt x="201" y="99"/>
                </a:lnTo>
                <a:lnTo>
                  <a:pt x="201" y="99"/>
                </a:lnTo>
                <a:lnTo>
                  <a:pt x="201" y="98"/>
                </a:lnTo>
                <a:lnTo>
                  <a:pt x="202" y="98"/>
                </a:lnTo>
                <a:lnTo>
                  <a:pt x="202" y="98"/>
                </a:lnTo>
                <a:lnTo>
                  <a:pt x="202" y="98"/>
                </a:lnTo>
                <a:lnTo>
                  <a:pt x="202" y="98"/>
                </a:lnTo>
                <a:lnTo>
                  <a:pt x="202" y="98"/>
                </a:lnTo>
                <a:lnTo>
                  <a:pt x="202" y="98"/>
                </a:lnTo>
                <a:lnTo>
                  <a:pt x="203" y="98"/>
                </a:lnTo>
                <a:lnTo>
                  <a:pt x="203" y="97"/>
                </a:lnTo>
                <a:lnTo>
                  <a:pt x="203" y="97"/>
                </a:lnTo>
                <a:lnTo>
                  <a:pt x="203" y="97"/>
                </a:lnTo>
                <a:lnTo>
                  <a:pt x="202" y="97"/>
                </a:lnTo>
                <a:lnTo>
                  <a:pt x="202" y="97"/>
                </a:lnTo>
                <a:lnTo>
                  <a:pt x="202" y="97"/>
                </a:lnTo>
                <a:lnTo>
                  <a:pt x="202" y="97"/>
                </a:lnTo>
                <a:lnTo>
                  <a:pt x="202" y="96"/>
                </a:lnTo>
                <a:lnTo>
                  <a:pt x="202" y="96"/>
                </a:lnTo>
                <a:lnTo>
                  <a:pt x="203" y="96"/>
                </a:lnTo>
                <a:lnTo>
                  <a:pt x="203" y="96"/>
                </a:lnTo>
                <a:lnTo>
                  <a:pt x="203" y="96"/>
                </a:lnTo>
                <a:lnTo>
                  <a:pt x="203" y="96"/>
                </a:lnTo>
                <a:lnTo>
                  <a:pt x="203" y="95"/>
                </a:lnTo>
                <a:lnTo>
                  <a:pt x="204" y="95"/>
                </a:lnTo>
                <a:lnTo>
                  <a:pt x="207" y="93"/>
                </a:lnTo>
                <a:lnTo>
                  <a:pt x="207" y="93"/>
                </a:lnTo>
                <a:lnTo>
                  <a:pt x="207" y="93"/>
                </a:lnTo>
                <a:lnTo>
                  <a:pt x="207" y="93"/>
                </a:lnTo>
                <a:lnTo>
                  <a:pt x="207" y="93"/>
                </a:lnTo>
                <a:lnTo>
                  <a:pt x="207" y="93"/>
                </a:lnTo>
                <a:lnTo>
                  <a:pt x="207" y="93"/>
                </a:lnTo>
                <a:lnTo>
                  <a:pt x="207" y="93"/>
                </a:lnTo>
                <a:lnTo>
                  <a:pt x="207" y="92"/>
                </a:lnTo>
                <a:lnTo>
                  <a:pt x="207" y="92"/>
                </a:lnTo>
                <a:lnTo>
                  <a:pt x="207" y="92"/>
                </a:lnTo>
                <a:lnTo>
                  <a:pt x="208" y="92"/>
                </a:lnTo>
                <a:lnTo>
                  <a:pt x="208" y="92"/>
                </a:lnTo>
                <a:lnTo>
                  <a:pt x="208" y="92"/>
                </a:lnTo>
                <a:lnTo>
                  <a:pt x="208" y="92"/>
                </a:lnTo>
                <a:lnTo>
                  <a:pt x="208" y="92"/>
                </a:lnTo>
                <a:lnTo>
                  <a:pt x="208" y="92"/>
                </a:lnTo>
                <a:lnTo>
                  <a:pt x="208" y="92"/>
                </a:lnTo>
                <a:lnTo>
                  <a:pt x="208" y="91"/>
                </a:lnTo>
                <a:lnTo>
                  <a:pt x="208" y="91"/>
                </a:lnTo>
                <a:lnTo>
                  <a:pt x="208" y="90"/>
                </a:lnTo>
                <a:lnTo>
                  <a:pt x="208" y="90"/>
                </a:lnTo>
                <a:lnTo>
                  <a:pt x="208" y="90"/>
                </a:lnTo>
                <a:lnTo>
                  <a:pt x="208" y="90"/>
                </a:lnTo>
                <a:lnTo>
                  <a:pt x="208" y="90"/>
                </a:lnTo>
                <a:lnTo>
                  <a:pt x="208" y="90"/>
                </a:lnTo>
                <a:lnTo>
                  <a:pt x="208" y="90"/>
                </a:lnTo>
                <a:lnTo>
                  <a:pt x="209" y="90"/>
                </a:lnTo>
                <a:lnTo>
                  <a:pt x="209" y="89"/>
                </a:lnTo>
                <a:lnTo>
                  <a:pt x="209" y="89"/>
                </a:lnTo>
                <a:lnTo>
                  <a:pt x="209" y="89"/>
                </a:lnTo>
                <a:lnTo>
                  <a:pt x="209" y="89"/>
                </a:lnTo>
                <a:lnTo>
                  <a:pt x="209" y="88"/>
                </a:lnTo>
                <a:lnTo>
                  <a:pt x="209" y="88"/>
                </a:lnTo>
                <a:lnTo>
                  <a:pt x="209" y="88"/>
                </a:lnTo>
                <a:lnTo>
                  <a:pt x="209" y="88"/>
                </a:lnTo>
                <a:lnTo>
                  <a:pt x="209" y="88"/>
                </a:lnTo>
                <a:lnTo>
                  <a:pt x="209" y="87"/>
                </a:lnTo>
                <a:lnTo>
                  <a:pt x="209" y="87"/>
                </a:lnTo>
                <a:lnTo>
                  <a:pt x="209" y="87"/>
                </a:lnTo>
                <a:lnTo>
                  <a:pt x="209" y="87"/>
                </a:lnTo>
                <a:lnTo>
                  <a:pt x="210" y="87"/>
                </a:lnTo>
                <a:lnTo>
                  <a:pt x="210" y="87"/>
                </a:lnTo>
                <a:lnTo>
                  <a:pt x="210" y="87"/>
                </a:lnTo>
                <a:lnTo>
                  <a:pt x="210" y="87"/>
                </a:lnTo>
                <a:lnTo>
                  <a:pt x="210" y="87"/>
                </a:lnTo>
                <a:lnTo>
                  <a:pt x="210" y="87"/>
                </a:lnTo>
                <a:lnTo>
                  <a:pt x="210" y="86"/>
                </a:lnTo>
                <a:lnTo>
                  <a:pt x="210" y="86"/>
                </a:lnTo>
                <a:lnTo>
                  <a:pt x="210" y="86"/>
                </a:lnTo>
                <a:lnTo>
                  <a:pt x="210" y="86"/>
                </a:lnTo>
                <a:lnTo>
                  <a:pt x="210" y="86"/>
                </a:lnTo>
                <a:lnTo>
                  <a:pt x="211" y="86"/>
                </a:lnTo>
                <a:lnTo>
                  <a:pt x="211" y="86"/>
                </a:lnTo>
                <a:lnTo>
                  <a:pt x="211" y="85"/>
                </a:lnTo>
                <a:lnTo>
                  <a:pt x="211" y="85"/>
                </a:lnTo>
                <a:lnTo>
                  <a:pt x="211" y="85"/>
                </a:lnTo>
                <a:lnTo>
                  <a:pt x="211" y="85"/>
                </a:lnTo>
                <a:lnTo>
                  <a:pt x="211" y="85"/>
                </a:lnTo>
                <a:lnTo>
                  <a:pt x="211" y="85"/>
                </a:lnTo>
                <a:lnTo>
                  <a:pt x="211" y="84"/>
                </a:lnTo>
                <a:lnTo>
                  <a:pt x="211" y="84"/>
                </a:lnTo>
                <a:lnTo>
                  <a:pt x="211" y="84"/>
                </a:lnTo>
                <a:lnTo>
                  <a:pt x="211" y="83"/>
                </a:lnTo>
                <a:lnTo>
                  <a:pt x="211" y="83"/>
                </a:lnTo>
                <a:lnTo>
                  <a:pt x="212" y="83"/>
                </a:lnTo>
                <a:lnTo>
                  <a:pt x="212" y="83"/>
                </a:lnTo>
                <a:lnTo>
                  <a:pt x="212" y="83"/>
                </a:lnTo>
                <a:lnTo>
                  <a:pt x="212" y="82"/>
                </a:lnTo>
                <a:lnTo>
                  <a:pt x="212" y="82"/>
                </a:lnTo>
                <a:lnTo>
                  <a:pt x="212" y="82"/>
                </a:lnTo>
                <a:lnTo>
                  <a:pt x="212" y="82"/>
                </a:lnTo>
                <a:lnTo>
                  <a:pt x="212" y="82"/>
                </a:lnTo>
                <a:lnTo>
                  <a:pt x="212" y="82"/>
                </a:lnTo>
                <a:lnTo>
                  <a:pt x="212" y="82"/>
                </a:lnTo>
                <a:lnTo>
                  <a:pt x="212" y="82"/>
                </a:lnTo>
                <a:lnTo>
                  <a:pt x="213" y="81"/>
                </a:lnTo>
                <a:lnTo>
                  <a:pt x="213" y="81"/>
                </a:lnTo>
                <a:lnTo>
                  <a:pt x="213" y="81"/>
                </a:lnTo>
                <a:lnTo>
                  <a:pt x="213" y="80"/>
                </a:lnTo>
                <a:lnTo>
                  <a:pt x="213" y="80"/>
                </a:lnTo>
                <a:lnTo>
                  <a:pt x="213" y="80"/>
                </a:lnTo>
                <a:lnTo>
                  <a:pt x="214" y="80"/>
                </a:lnTo>
                <a:lnTo>
                  <a:pt x="214" y="80"/>
                </a:lnTo>
                <a:lnTo>
                  <a:pt x="214" y="80"/>
                </a:lnTo>
                <a:lnTo>
                  <a:pt x="214" y="80"/>
                </a:lnTo>
                <a:lnTo>
                  <a:pt x="214" y="79"/>
                </a:lnTo>
                <a:lnTo>
                  <a:pt x="214" y="79"/>
                </a:lnTo>
                <a:lnTo>
                  <a:pt x="214" y="79"/>
                </a:lnTo>
                <a:lnTo>
                  <a:pt x="214" y="79"/>
                </a:lnTo>
                <a:lnTo>
                  <a:pt x="214" y="79"/>
                </a:lnTo>
                <a:lnTo>
                  <a:pt x="214" y="79"/>
                </a:lnTo>
                <a:lnTo>
                  <a:pt x="214" y="79"/>
                </a:lnTo>
                <a:lnTo>
                  <a:pt x="214" y="79"/>
                </a:lnTo>
                <a:lnTo>
                  <a:pt x="214" y="79"/>
                </a:lnTo>
                <a:lnTo>
                  <a:pt x="214" y="79"/>
                </a:lnTo>
                <a:lnTo>
                  <a:pt x="214" y="79"/>
                </a:lnTo>
                <a:lnTo>
                  <a:pt x="214" y="79"/>
                </a:lnTo>
                <a:lnTo>
                  <a:pt x="215" y="79"/>
                </a:lnTo>
                <a:lnTo>
                  <a:pt x="215" y="79"/>
                </a:lnTo>
                <a:lnTo>
                  <a:pt x="215" y="78"/>
                </a:lnTo>
                <a:lnTo>
                  <a:pt x="215" y="78"/>
                </a:lnTo>
                <a:lnTo>
                  <a:pt x="215" y="78"/>
                </a:lnTo>
                <a:lnTo>
                  <a:pt x="215" y="78"/>
                </a:lnTo>
                <a:lnTo>
                  <a:pt x="215" y="78"/>
                </a:lnTo>
                <a:lnTo>
                  <a:pt x="215" y="78"/>
                </a:lnTo>
                <a:lnTo>
                  <a:pt x="215" y="78"/>
                </a:lnTo>
                <a:lnTo>
                  <a:pt x="215" y="78"/>
                </a:lnTo>
                <a:lnTo>
                  <a:pt x="215" y="78"/>
                </a:lnTo>
                <a:lnTo>
                  <a:pt x="215" y="78"/>
                </a:lnTo>
                <a:lnTo>
                  <a:pt x="215" y="78"/>
                </a:lnTo>
                <a:lnTo>
                  <a:pt x="215" y="78"/>
                </a:lnTo>
                <a:lnTo>
                  <a:pt x="216" y="78"/>
                </a:lnTo>
                <a:lnTo>
                  <a:pt x="216" y="77"/>
                </a:lnTo>
                <a:lnTo>
                  <a:pt x="216" y="77"/>
                </a:lnTo>
                <a:lnTo>
                  <a:pt x="216" y="77"/>
                </a:lnTo>
                <a:lnTo>
                  <a:pt x="216" y="77"/>
                </a:lnTo>
                <a:lnTo>
                  <a:pt x="216" y="77"/>
                </a:lnTo>
                <a:lnTo>
                  <a:pt x="216" y="76"/>
                </a:lnTo>
                <a:lnTo>
                  <a:pt x="216" y="76"/>
                </a:lnTo>
                <a:lnTo>
                  <a:pt x="216" y="76"/>
                </a:lnTo>
                <a:lnTo>
                  <a:pt x="216" y="76"/>
                </a:lnTo>
                <a:lnTo>
                  <a:pt x="216" y="76"/>
                </a:lnTo>
                <a:lnTo>
                  <a:pt x="217" y="76"/>
                </a:lnTo>
                <a:lnTo>
                  <a:pt x="217" y="76"/>
                </a:lnTo>
                <a:lnTo>
                  <a:pt x="217" y="76"/>
                </a:lnTo>
                <a:lnTo>
                  <a:pt x="218" y="76"/>
                </a:lnTo>
                <a:lnTo>
                  <a:pt x="218" y="76"/>
                </a:lnTo>
                <a:lnTo>
                  <a:pt x="218" y="76"/>
                </a:lnTo>
                <a:lnTo>
                  <a:pt x="218" y="76"/>
                </a:lnTo>
                <a:lnTo>
                  <a:pt x="218" y="76"/>
                </a:lnTo>
                <a:lnTo>
                  <a:pt x="218" y="76"/>
                </a:lnTo>
                <a:lnTo>
                  <a:pt x="218" y="75"/>
                </a:lnTo>
                <a:lnTo>
                  <a:pt x="218" y="75"/>
                </a:lnTo>
                <a:lnTo>
                  <a:pt x="218" y="75"/>
                </a:lnTo>
                <a:lnTo>
                  <a:pt x="218" y="75"/>
                </a:lnTo>
                <a:lnTo>
                  <a:pt x="219" y="75"/>
                </a:lnTo>
                <a:lnTo>
                  <a:pt x="219" y="75"/>
                </a:lnTo>
                <a:lnTo>
                  <a:pt x="219" y="75"/>
                </a:lnTo>
                <a:lnTo>
                  <a:pt x="219" y="75"/>
                </a:lnTo>
                <a:lnTo>
                  <a:pt x="219" y="75"/>
                </a:lnTo>
                <a:lnTo>
                  <a:pt x="219" y="75"/>
                </a:lnTo>
                <a:lnTo>
                  <a:pt x="219" y="75"/>
                </a:lnTo>
                <a:lnTo>
                  <a:pt x="219" y="75"/>
                </a:lnTo>
                <a:lnTo>
                  <a:pt x="219" y="75"/>
                </a:lnTo>
                <a:lnTo>
                  <a:pt x="219" y="75"/>
                </a:lnTo>
                <a:lnTo>
                  <a:pt x="219" y="75"/>
                </a:lnTo>
                <a:lnTo>
                  <a:pt x="219" y="75"/>
                </a:lnTo>
                <a:lnTo>
                  <a:pt x="219" y="74"/>
                </a:lnTo>
                <a:lnTo>
                  <a:pt x="219" y="74"/>
                </a:lnTo>
                <a:lnTo>
                  <a:pt x="219" y="74"/>
                </a:lnTo>
                <a:lnTo>
                  <a:pt x="219" y="74"/>
                </a:lnTo>
                <a:lnTo>
                  <a:pt x="219" y="74"/>
                </a:lnTo>
                <a:lnTo>
                  <a:pt x="219" y="74"/>
                </a:lnTo>
                <a:lnTo>
                  <a:pt x="219" y="74"/>
                </a:lnTo>
                <a:lnTo>
                  <a:pt x="220" y="73"/>
                </a:lnTo>
                <a:lnTo>
                  <a:pt x="220" y="73"/>
                </a:lnTo>
                <a:lnTo>
                  <a:pt x="220" y="73"/>
                </a:lnTo>
                <a:lnTo>
                  <a:pt x="221" y="73"/>
                </a:lnTo>
                <a:lnTo>
                  <a:pt x="221" y="72"/>
                </a:lnTo>
                <a:lnTo>
                  <a:pt x="221" y="72"/>
                </a:lnTo>
                <a:lnTo>
                  <a:pt x="221" y="72"/>
                </a:lnTo>
                <a:lnTo>
                  <a:pt x="221" y="72"/>
                </a:lnTo>
                <a:lnTo>
                  <a:pt x="221" y="71"/>
                </a:lnTo>
                <a:lnTo>
                  <a:pt x="222" y="71"/>
                </a:lnTo>
                <a:lnTo>
                  <a:pt x="222" y="71"/>
                </a:lnTo>
                <a:lnTo>
                  <a:pt x="222" y="71"/>
                </a:lnTo>
                <a:lnTo>
                  <a:pt x="222" y="71"/>
                </a:lnTo>
                <a:lnTo>
                  <a:pt x="222" y="70"/>
                </a:lnTo>
                <a:lnTo>
                  <a:pt x="222" y="70"/>
                </a:lnTo>
                <a:lnTo>
                  <a:pt x="222" y="69"/>
                </a:lnTo>
                <a:lnTo>
                  <a:pt x="223" y="69"/>
                </a:lnTo>
                <a:lnTo>
                  <a:pt x="223" y="69"/>
                </a:lnTo>
                <a:lnTo>
                  <a:pt x="223" y="69"/>
                </a:lnTo>
                <a:lnTo>
                  <a:pt x="223" y="69"/>
                </a:lnTo>
                <a:lnTo>
                  <a:pt x="223" y="69"/>
                </a:lnTo>
                <a:lnTo>
                  <a:pt x="223" y="69"/>
                </a:lnTo>
                <a:lnTo>
                  <a:pt x="223" y="68"/>
                </a:lnTo>
                <a:lnTo>
                  <a:pt x="223" y="68"/>
                </a:lnTo>
                <a:lnTo>
                  <a:pt x="223" y="68"/>
                </a:lnTo>
                <a:lnTo>
                  <a:pt x="223" y="68"/>
                </a:lnTo>
                <a:lnTo>
                  <a:pt x="224" y="68"/>
                </a:lnTo>
                <a:lnTo>
                  <a:pt x="224" y="68"/>
                </a:lnTo>
                <a:lnTo>
                  <a:pt x="224" y="68"/>
                </a:lnTo>
                <a:lnTo>
                  <a:pt x="224" y="68"/>
                </a:lnTo>
                <a:lnTo>
                  <a:pt x="224" y="67"/>
                </a:lnTo>
                <a:lnTo>
                  <a:pt x="224" y="67"/>
                </a:lnTo>
                <a:lnTo>
                  <a:pt x="224" y="67"/>
                </a:lnTo>
                <a:lnTo>
                  <a:pt x="224" y="67"/>
                </a:lnTo>
                <a:lnTo>
                  <a:pt x="224" y="67"/>
                </a:lnTo>
                <a:lnTo>
                  <a:pt x="225" y="67"/>
                </a:lnTo>
                <a:lnTo>
                  <a:pt x="225" y="67"/>
                </a:lnTo>
                <a:lnTo>
                  <a:pt x="225" y="66"/>
                </a:lnTo>
                <a:lnTo>
                  <a:pt x="225" y="66"/>
                </a:lnTo>
                <a:lnTo>
                  <a:pt x="225" y="66"/>
                </a:lnTo>
                <a:lnTo>
                  <a:pt x="225" y="66"/>
                </a:lnTo>
                <a:lnTo>
                  <a:pt x="225" y="66"/>
                </a:lnTo>
                <a:lnTo>
                  <a:pt x="225" y="66"/>
                </a:lnTo>
                <a:lnTo>
                  <a:pt x="225" y="66"/>
                </a:lnTo>
                <a:lnTo>
                  <a:pt x="225" y="66"/>
                </a:lnTo>
                <a:lnTo>
                  <a:pt x="225" y="66"/>
                </a:lnTo>
                <a:lnTo>
                  <a:pt x="225" y="66"/>
                </a:lnTo>
                <a:lnTo>
                  <a:pt x="225" y="66"/>
                </a:lnTo>
                <a:lnTo>
                  <a:pt x="225" y="66"/>
                </a:lnTo>
                <a:lnTo>
                  <a:pt x="225" y="66"/>
                </a:lnTo>
                <a:lnTo>
                  <a:pt x="225" y="66"/>
                </a:lnTo>
                <a:lnTo>
                  <a:pt x="225" y="65"/>
                </a:lnTo>
                <a:lnTo>
                  <a:pt x="225" y="65"/>
                </a:lnTo>
                <a:lnTo>
                  <a:pt x="225" y="65"/>
                </a:lnTo>
                <a:lnTo>
                  <a:pt x="225" y="65"/>
                </a:lnTo>
                <a:lnTo>
                  <a:pt x="225" y="65"/>
                </a:lnTo>
                <a:lnTo>
                  <a:pt x="225" y="65"/>
                </a:lnTo>
                <a:lnTo>
                  <a:pt x="225" y="65"/>
                </a:lnTo>
                <a:lnTo>
                  <a:pt x="225" y="65"/>
                </a:lnTo>
                <a:lnTo>
                  <a:pt x="225" y="64"/>
                </a:lnTo>
                <a:lnTo>
                  <a:pt x="225" y="64"/>
                </a:lnTo>
                <a:lnTo>
                  <a:pt x="225" y="64"/>
                </a:lnTo>
                <a:lnTo>
                  <a:pt x="225" y="64"/>
                </a:lnTo>
                <a:lnTo>
                  <a:pt x="225" y="64"/>
                </a:lnTo>
                <a:lnTo>
                  <a:pt x="225" y="64"/>
                </a:lnTo>
                <a:lnTo>
                  <a:pt x="225" y="64"/>
                </a:lnTo>
                <a:lnTo>
                  <a:pt x="225" y="63"/>
                </a:lnTo>
                <a:lnTo>
                  <a:pt x="225" y="63"/>
                </a:lnTo>
                <a:lnTo>
                  <a:pt x="225" y="63"/>
                </a:lnTo>
                <a:lnTo>
                  <a:pt x="225" y="63"/>
                </a:lnTo>
                <a:lnTo>
                  <a:pt x="225" y="63"/>
                </a:lnTo>
                <a:lnTo>
                  <a:pt x="226" y="63"/>
                </a:lnTo>
                <a:lnTo>
                  <a:pt x="226" y="63"/>
                </a:lnTo>
                <a:lnTo>
                  <a:pt x="226" y="63"/>
                </a:lnTo>
                <a:lnTo>
                  <a:pt x="226" y="63"/>
                </a:lnTo>
                <a:lnTo>
                  <a:pt x="226" y="62"/>
                </a:lnTo>
                <a:lnTo>
                  <a:pt x="226" y="62"/>
                </a:lnTo>
                <a:lnTo>
                  <a:pt x="226" y="62"/>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3">
            <a:extLst>
              <a:ext uri="{FF2B5EF4-FFF2-40B4-BE49-F238E27FC236}">
                <a16:creationId xmlns:a16="http://schemas.microsoft.com/office/drawing/2014/main" id="{28BE27C7-BEED-CC9E-3862-EC3672303F11}"/>
              </a:ext>
            </a:extLst>
          </p:cNvPr>
          <p:cNvSpPr>
            <a:spLocks noEditPoints="1"/>
          </p:cNvSpPr>
          <p:nvPr/>
        </p:nvSpPr>
        <p:spPr bwMode="auto">
          <a:xfrm>
            <a:off x="2014538" y="4022726"/>
            <a:ext cx="684212" cy="361950"/>
          </a:xfrm>
          <a:custGeom>
            <a:avLst/>
            <a:gdLst>
              <a:gd name="T0" fmla="*/ 14 w 735"/>
              <a:gd name="T1" fmla="*/ 131 h 389"/>
              <a:gd name="T2" fmla="*/ 3 w 735"/>
              <a:gd name="T3" fmla="*/ 110 h 389"/>
              <a:gd name="T4" fmla="*/ 94 w 735"/>
              <a:gd name="T5" fmla="*/ 122 h 389"/>
              <a:gd name="T6" fmla="*/ 39 w 735"/>
              <a:gd name="T7" fmla="*/ 128 h 389"/>
              <a:gd name="T8" fmla="*/ 17 w 735"/>
              <a:gd name="T9" fmla="*/ 109 h 389"/>
              <a:gd name="T10" fmla="*/ 54 w 735"/>
              <a:gd name="T11" fmla="*/ 98 h 389"/>
              <a:gd name="T12" fmla="*/ 563 w 735"/>
              <a:gd name="T13" fmla="*/ 11 h 389"/>
              <a:gd name="T14" fmla="*/ 567 w 735"/>
              <a:gd name="T15" fmla="*/ 16 h 389"/>
              <a:gd name="T16" fmla="*/ 576 w 735"/>
              <a:gd name="T17" fmla="*/ 23 h 389"/>
              <a:gd name="T18" fmla="*/ 578 w 735"/>
              <a:gd name="T19" fmla="*/ 36 h 389"/>
              <a:gd name="T20" fmla="*/ 586 w 735"/>
              <a:gd name="T21" fmla="*/ 43 h 389"/>
              <a:gd name="T22" fmla="*/ 596 w 735"/>
              <a:gd name="T23" fmla="*/ 48 h 389"/>
              <a:gd name="T24" fmla="*/ 603 w 735"/>
              <a:gd name="T25" fmla="*/ 64 h 389"/>
              <a:gd name="T26" fmla="*/ 614 w 735"/>
              <a:gd name="T27" fmla="*/ 68 h 389"/>
              <a:gd name="T28" fmla="*/ 626 w 735"/>
              <a:gd name="T29" fmla="*/ 71 h 389"/>
              <a:gd name="T30" fmla="*/ 638 w 735"/>
              <a:gd name="T31" fmla="*/ 72 h 389"/>
              <a:gd name="T32" fmla="*/ 653 w 735"/>
              <a:gd name="T33" fmla="*/ 68 h 389"/>
              <a:gd name="T34" fmla="*/ 665 w 735"/>
              <a:gd name="T35" fmla="*/ 76 h 389"/>
              <a:gd name="T36" fmla="*/ 675 w 735"/>
              <a:gd name="T37" fmla="*/ 82 h 389"/>
              <a:gd name="T38" fmla="*/ 690 w 735"/>
              <a:gd name="T39" fmla="*/ 84 h 389"/>
              <a:gd name="T40" fmla="*/ 709 w 735"/>
              <a:gd name="T41" fmla="*/ 83 h 389"/>
              <a:gd name="T42" fmla="*/ 727 w 735"/>
              <a:gd name="T43" fmla="*/ 68 h 389"/>
              <a:gd name="T44" fmla="*/ 699 w 735"/>
              <a:gd name="T45" fmla="*/ 102 h 389"/>
              <a:gd name="T46" fmla="*/ 611 w 735"/>
              <a:gd name="T47" fmla="*/ 151 h 389"/>
              <a:gd name="T48" fmla="*/ 496 w 735"/>
              <a:gd name="T49" fmla="*/ 211 h 389"/>
              <a:gd name="T50" fmla="*/ 437 w 735"/>
              <a:gd name="T51" fmla="*/ 249 h 389"/>
              <a:gd name="T52" fmla="*/ 429 w 735"/>
              <a:gd name="T53" fmla="*/ 252 h 389"/>
              <a:gd name="T54" fmla="*/ 422 w 735"/>
              <a:gd name="T55" fmla="*/ 254 h 389"/>
              <a:gd name="T56" fmla="*/ 409 w 735"/>
              <a:gd name="T57" fmla="*/ 296 h 389"/>
              <a:gd name="T58" fmla="*/ 389 w 735"/>
              <a:gd name="T59" fmla="*/ 321 h 389"/>
              <a:gd name="T60" fmla="*/ 379 w 735"/>
              <a:gd name="T61" fmla="*/ 345 h 389"/>
              <a:gd name="T62" fmla="*/ 359 w 735"/>
              <a:gd name="T63" fmla="*/ 387 h 389"/>
              <a:gd name="T64" fmla="*/ 308 w 735"/>
              <a:gd name="T65" fmla="*/ 358 h 389"/>
              <a:gd name="T66" fmla="*/ 310 w 735"/>
              <a:gd name="T67" fmla="*/ 366 h 389"/>
              <a:gd name="T68" fmla="*/ 306 w 735"/>
              <a:gd name="T69" fmla="*/ 373 h 389"/>
              <a:gd name="T70" fmla="*/ 297 w 735"/>
              <a:gd name="T71" fmla="*/ 376 h 389"/>
              <a:gd name="T72" fmla="*/ 244 w 735"/>
              <a:gd name="T73" fmla="*/ 365 h 389"/>
              <a:gd name="T74" fmla="*/ 198 w 735"/>
              <a:gd name="T75" fmla="*/ 326 h 389"/>
              <a:gd name="T76" fmla="*/ 97 w 735"/>
              <a:gd name="T77" fmla="*/ 337 h 389"/>
              <a:gd name="T78" fmla="*/ 71 w 735"/>
              <a:gd name="T79" fmla="*/ 300 h 389"/>
              <a:gd name="T80" fmla="*/ 81 w 735"/>
              <a:gd name="T81" fmla="*/ 251 h 389"/>
              <a:gd name="T82" fmla="*/ 99 w 735"/>
              <a:gd name="T83" fmla="*/ 196 h 389"/>
              <a:gd name="T84" fmla="*/ 148 w 735"/>
              <a:gd name="T85" fmla="*/ 169 h 389"/>
              <a:gd name="T86" fmla="*/ 183 w 735"/>
              <a:gd name="T87" fmla="*/ 99 h 389"/>
              <a:gd name="T88" fmla="*/ 164 w 735"/>
              <a:gd name="T89" fmla="*/ 95 h 389"/>
              <a:gd name="T90" fmla="*/ 144 w 735"/>
              <a:gd name="T91" fmla="*/ 79 h 389"/>
              <a:gd name="T92" fmla="*/ 180 w 735"/>
              <a:gd name="T93" fmla="*/ 66 h 389"/>
              <a:gd name="T94" fmla="*/ 195 w 735"/>
              <a:gd name="T95" fmla="*/ 59 h 389"/>
              <a:gd name="T96" fmla="*/ 188 w 735"/>
              <a:gd name="T97" fmla="*/ 87 h 389"/>
              <a:gd name="T98" fmla="*/ 191 w 735"/>
              <a:gd name="T99" fmla="*/ 95 h 389"/>
              <a:gd name="T100" fmla="*/ 236 w 735"/>
              <a:gd name="T101" fmla="*/ 110 h 389"/>
              <a:gd name="T102" fmla="*/ 261 w 735"/>
              <a:gd name="T103" fmla="*/ 111 h 389"/>
              <a:gd name="T104" fmla="*/ 285 w 735"/>
              <a:gd name="T105" fmla="*/ 128 h 389"/>
              <a:gd name="T106" fmla="*/ 314 w 735"/>
              <a:gd name="T107" fmla="*/ 111 h 389"/>
              <a:gd name="T108" fmla="*/ 347 w 735"/>
              <a:gd name="T109" fmla="*/ 157 h 389"/>
              <a:gd name="T110" fmla="*/ 359 w 735"/>
              <a:gd name="T111" fmla="*/ 153 h 389"/>
              <a:gd name="T112" fmla="*/ 383 w 735"/>
              <a:gd name="T113" fmla="*/ 111 h 389"/>
              <a:gd name="T114" fmla="*/ 355 w 735"/>
              <a:gd name="T115" fmla="*/ 53 h 389"/>
              <a:gd name="T116" fmla="*/ 397 w 735"/>
              <a:gd name="T117" fmla="*/ 26 h 389"/>
              <a:gd name="T118" fmla="*/ 449 w 735"/>
              <a:gd name="T119" fmla="*/ 36 h 389"/>
              <a:gd name="T120" fmla="*/ 474 w 735"/>
              <a:gd name="T121" fmla="*/ 38 h 389"/>
              <a:gd name="T122" fmla="*/ 510 w 735"/>
              <a:gd name="T123" fmla="*/ 39 h 389"/>
              <a:gd name="T124" fmla="*/ 555 w 735"/>
              <a:gd name="T125" fmla="*/ 40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5" h="389">
                <a:moveTo>
                  <a:pt x="72" y="307"/>
                </a:moveTo>
                <a:lnTo>
                  <a:pt x="71" y="307"/>
                </a:lnTo>
                <a:lnTo>
                  <a:pt x="71" y="307"/>
                </a:lnTo>
                <a:lnTo>
                  <a:pt x="71" y="308"/>
                </a:lnTo>
                <a:lnTo>
                  <a:pt x="71" y="308"/>
                </a:lnTo>
                <a:lnTo>
                  <a:pt x="71" y="309"/>
                </a:lnTo>
                <a:lnTo>
                  <a:pt x="71" y="309"/>
                </a:lnTo>
                <a:lnTo>
                  <a:pt x="71" y="309"/>
                </a:lnTo>
                <a:lnTo>
                  <a:pt x="71" y="310"/>
                </a:lnTo>
                <a:lnTo>
                  <a:pt x="71" y="310"/>
                </a:lnTo>
                <a:lnTo>
                  <a:pt x="70" y="310"/>
                </a:lnTo>
                <a:lnTo>
                  <a:pt x="70" y="310"/>
                </a:lnTo>
                <a:lnTo>
                  <a:pt x="70" y="311"/>
                </a:lnTo>
                <a:lnTo>
                  <a:pt x="70" y="312"/>
                </a:lnTo>
                <a:lnTo>
                  <a:pt x="70" y="312"/>
                </a:lnTo>
                <a:lnTo>
                  <a:pt x="70" y="312"/>
                </a:lnTo>
                <a:lnTo>
                  <a:pt x="70" y="312"/>
                </a:lnTo>
                <a:lnTo>
                  <a:pt x="70" y="312"/>
                </a:lnTo>
                <a:lnTo>
                  <a:pt x="70" y="313"/>
                </a:lnTo>
                <a:lnTo>
                  <a:pt x="70" y="313"/>
                </a:lnTo>
                <a:lnTo>
                  <a:pt x="69" y="313"/>
                </a:lnTo>
                <a:lnTo>
                  <a:pt x="69" y="313"/>
                </a:lnTo>
                <a:lnTo>
                  <a:pt x="69" y="314"/>
                </a:lnTo>
                <a:lnTo>
                  <a:pt x="69" y="314"/>
                </a:lnTo>
                <a:lnTo>
                  <a:pt x="69" y="314"/>
                </a:lnTo>
                <a:lnTo>
                  <a:pt x="69" y="314"/>
                </a:lnTo>
                <a:lnTo>
                  <a:pt x="68" y="314"/>
                </a:lnTo>
                <a:lnTo>
                  <a:pt x="68" y="315"/>
                </a:lnTo>
                <a:lnTo>
                  <a:pt x="68" y="315"/>
                </a:lnTo>
                <a:lnTo>
                  <a:pt x="67" y="315"/>
                </a:lnTo>
                <a:lnTo>
                  <a:pt x="67" y="315"/>
                </a:lnTo>
                <a:lnTo>
                  <a:pt x="67" y="315"/>
                </a:lnTo>
                <a:lnTo>
                  <a:pt x="67" y="315"/>
                </a:lnTo>
                <a:lnTo>
                  <a:pt x="67" y="315"/>
                </a:lnTo>
                <a:lnTo>
                  <a:pt x="66" y="315"/>
                </a:lnTo>
                <a:lnTo>
                  <a:pt x="66" y="315"/>
                </a:lnTo>
                <a:lnTo>
                  <a:pt x="66" y="316"/>
                </a:lnTo>
                <a:lnTo>
                  <a:pt x="66" y="316"/>
                </a:lnTo>
                <a:lnTo>
                  <a:pt x="65" y="316"/>
                </a:lnTo>
                <a:lnTo>
                  <a:pt x="65" y="316"/>
                </a:lnTo>
                <a:lnTo>
                  <a:pt x="65" y="316"/>
                </a:lnTo>
                <a:lnTo>
                  <a:pt x="65" y="316"/>
                </a:lnTo>
                <a:lnTo>
                  <a:pt x="65" y="316"/>
                </a:lnTo>
                <a:lnTo>
                  <a:pt x="65" y="316"/>
                </a:lnTo>
                <a:lnTo>
                  <a:pt x="65" y="315"/>
                </a:lnTo>
                <a:lnTo>
                  <a:pt x="65" y="315"/>
                </a:lnTo>
                <a:lnTo>
                  <a:pt x="65" y="315"/>
                </a:lnTo>
                <a:lnTo>
                  <a:pt x="65" y="315"/>
                </a:lnTo>
                <a:lnTo>
                  <a:pt x="65" y="315"/>
                </a:lnTo>
                <a:lnTo>
                  <a:pt x="65" y="315"/>
                </a:lnTo>
                <a:lnTo>
                  <a:pt x="65" y="314"/>
                </a:lnTo>
                <a:lnTo>
                  <a:pt x="65" y="314"/>
                </a:lnTo>
                <a:lnTo>
                  <a:pt x="65" y="314"/>
                </a:lnTo>
                <a:lnTo>
                  <a:pt x="65" y="314"/>
                </a:lnTo>
                <a:lnTo>
                  <a:pt x="65" y="314"/>
                </a:lnTo>
                <a:lnTo>
                  <a:pt x="65" y="314"/>
                </a:lnTo>
                <a:lnTo>
                  <a:pt x="65" y="314"/>
                </a:lnTo>
                <a:lnTo>
                  <a:pt x="65" y="313"/>
                </a:lnTo>
                <a:lnTo>
                  <a:pt x="66" y="313"/>
                </a:lnTo>
                <a:lnTo>
                  <a:pt x="66" y="313"/>
                </a:lnTo>
                <a:lnTo>
                  <a:pt x="66" y="313"/>
                </a:lnTo>
                <a:lnTo>
                  <a:pt x="66" y="313"/>
                </a:lnTo>
                <a:lnTo>
                  <a:pt x="67" y="313"/>
                </a:lnTo>
                <a:lnTo>
                  <a:pt x="67" y="312"/>
                </a:lnTo>
                <a:lnTo>
                  <a:pt x="67" y="312"/>
                </a:lnTo>
                <a:lnTo>
                  <a:pt x="67" y="312"/>
                </a:lnTo>
                <a:lnTo>
                  <a:pt x="67" y="311"/>
                </a:lnTo>
                <a:lnTo>
                  <a:pt x="67" y="311"/>
                </a:lnTo>
                <a:lnTo>
                  <a:pt x="67" y="311"/>
                </a:lnTo>
                <a:lnTo>
                  <a:pt x="67" y="311"/>
                </a:lnTo>
                <a:lnTo>
                  <a:pt x="67" y="310"/>
                </a:lnTo>
                <a:lnTo>
                  <a:pt x="67" y="310"/>
                </a:lnTo>
                <a:lnTo>
                  <a:pt x="66" y="310"/>
                </a:lnTo>
                <a:lnTo>
                  <a:pt x="66" y="310"/>
                </a:lnTo>
                <a:lnTo>
                  <a:pt x="66" y="309"/>
                </a:lnTo>
                <a:lnTo>
                  <a:pt x="67" y="309"/>
                </a:lnTo>
                <a:lnTo>
                  <a:pt x="67" y="309"/>
                </a:lnTo>
                <a:lnTo>
                  <a:pt x="66" y="309"/>
                </a:lnTo>
                <a:lnTo>
                  <a:pt x="66" y="309"/>
                </a:lnTo>
                <a:lnTo>
                  <a:pt x="66" y="309"/>
                </a:lnTo>
                <a:lnTo>
                  <a:pt x="66" y="309"/>
                </a:lnTo>
                <a:lnTo>
                  <a:pt x="66" y="308"/>
                </a:lnTo>
                <a:lnTo>
                  <a:pt x="66" y="308"/>
                </a:lnTo>
                <a:lnTo>
                  <a:pt x="66" y="308"/>
                </a:lnTo>
                <a:lnTo>
                  <a:pt x="66" y="308"/>
                </a:lnTo>
                <a:lnTo>
                  <a:pt x="67" y="308"/>
                </a:lnTo>
                <a:lnTo>
                  <a:pt x="67" y="308"/>
                </a:lnTo>
                <a:lnTo>
                  <a:pt x="67" y="307"/>
                </a:lnTo>
                <a:lnTo>
                  <a:pt x="67" y="307"/>
                </a:lnTo>
                <a:lnTo>
                  <a:pt x="67" y="307"/>
                </a:lnTo>
                <a:lnTo>
                  <a:pt x="68" y="307"/>
                </a:lnTo>
                <a:lnTo>
                  <a:pt x="68" y="307"/>
                </a:lnTo>
                <a:lnTo>
                  <a:pt x="68" y="307"/>
                </a:lnTo>
                <a:lnTo>
                  <a:pt x="68" y="307"/>
                </a:lnTo>
                <a:lnTo>
                  <a:pt x="69" y="307"/>
                </a:lnTo>
                <a:lnTo>
                  <a:pt x="69" y="307"/>
                </a:lnTo>
                <a:lnTo>
                  <a:pt x="69" y="306"/>
                </a:lnTo>
                <a:lnTo>
                  <a:pt x="70" y="306"/>
                </a:lnTo>
                <a:lnTo>
                  <a:pt x="70" y="306"/>
                </a:lnTo>
                <a:lnTo>
                  <a:pt x="70" y="306"/>
                </a:lnTo>
                <a:lnTo>
                  <a:pt x="70" y="306"/>
                </a:lnTo>
                <a:lnTo>
                  <a:pt x="71" y="305"/>
                </a:lnTo>
                <a:lnTo>
                  <a:pt x="71" y="305"/>
                </a:lnTo>
                <a:lnTo>
                  <a:pt x="71" y="305"/>
                </a:lnTo>
                <a:lnTo>
                  <a:pt x="72" y="305"/>
                </a:lnTo>
                <a:lnTo>
                  <a:pt x="72" y="305"/>
                </a:lnTo>
                <a:lnTo>
                  <a:pt x="72" y="305"/>
                </a:lnTo>
                <a:lnTo>
                  <a:pt x="72" y="305"/>
                </a:lnTo>
                <a:lnTo>
                  <a:pt x="73" y="305"/>
                </a:lnTo>
                <a:lnTo>
                  <a:pt x="72" y="306"/>
                </a:lnTo>
                <a:lnTo>
                  <a:pt x="72" y="306"/>
                </a:lnTo>
                <a:lnTo>
                  <a:pt x="72" y="306"/>
                </a:lnTo>
                <a:lnTo>
                  <a:pt x="72" y="307"/>
                </a:lnTo>
                <a:close/>
                <a:moveTo>
                  <a:pt x="107" y="153"/>
                </a:moveTo>
                <a:lnTo>
                  <a:pt x="107" y="153"/>
                </a:lnTo>
                <a:lnTo>
                  <a:pt x="108" y="153"/>
                </a:lnTo>
                <a:lnTo>
                  <a:pt x="108" y="153"/>
                </a:lnTo>
                <a:lnTo>
                  <a:pt x="108" y="153"/>
                </a:lnTo>
                <a:lnTo>
                  <a:pt x="108" y="154"/>
                </a:lnTo>
                <a:lnTo>
                  <a:pt x="109" y="154"/>
                </a:lnTo>
                <a:lnTo>
                  <a:pt x="109" y="154"/>
                </a:lnTo>
                <a:lnTo>
                  <a:pt x="110" y="155"/>
                </a:lnTo>
                <a:lnTo>
                  <a:pt x="110" y="155"/>
                </a:lnTo>
                <a:lnTo>
                  <a:pt x="110" y="156"/>
                </a:lnTo>
                <a:lnTo>
                  <a:pt x="110" y="156"/>
                </a:lnTo>
                <a:lnTo>
                  <a:pt x="111" y="156"/>
                </a:lnTo>
                <a:lnTo>
                  <a:pt x="111" y="157"/>
                </a:lnTo>
                <a:lnTo>
                  <a:pt x="111" y="157"/>
                </a:lnTo>
                <a:lnTo>
                  <a:pt x="111" y="157"/>
                </a:lnTo>
                <a:lnTo>
                  <a:pt x="111" y="158"/>
                </a:lnTo>
                <a:lnTo>
                  <a:pt x="111" y="158"/>
                </a:lnTo>
                <a:lnTo>
                  <a:pt x="111" y="158"/>
                </a:lnTo>
                <a:lnTo>
                  <a:pt x="112" y="159"/>
                </a:lnTo>
                <a:lnTo>
                  <a:pt x="112" y="159"/>
                </a:lnTo>
                <a:lnTo>
                  <a:pt x="112" y="159"/>
                </a:lnTo>
                <a:lnTo>
                  <a:pt x="112" y="160"/>
                </a:lnTo>
                <a:lnTo>
                  <a:pt x="112" y="160"/>
                </a:lnTo>
                <a:lnTo>
                  <a:pt x="112" y="160"/>
                </a:lnTo>
                <a:lnTo>
                  <a:pt x="112" y="161"/>
                </a:lnTo>
                <a:lnTo>
                  <a:pt x="112" y="161"/>
                </a:lnTo>
                <a:lnTo>
                  <a:pt x="112" y="161"/>
                </a:lnTo>
                <a:lnTo>
                  <a:pt x="112" y="162"/>
                </a:lnTo>
                <a:lnTo>
                  <a:pt x="111" y="162"/>
                </a:lnTo>
                <a:lnTo>
                  <a:pt x="111" y="162"/>
                </a:lnTo>
                <a:lnTo>
                  <a:pt x="111" y="162"/>
                </a:lnTo>
                <a:lnTo>
                  <a:pt x="111" y="162"/>
                </a:lnTo>
                <a:lnTo>
                  <a:pt x="110" y="162"/>
                </a:lnTo>
                <a:lnTo>
                  <a:pt x="110" y="162"/>
                </a:lnTo>
                <a:lnTo>
                  <a:pt x="110" y="162"/>
                </a:lnTo>
                <a:lnTo>
                  <a:pt x="110" y="163"/>
                </a:lnTo>
                <a:lnTo>
                  <a:pt x="109" y="163"/>
                </a:lnTo>
                <a:lnTo>
                  <a:pt x="109" y="163"/>
                </a:lnTo>
                <a:lnTo>
                  <a:pt x="108" y="163"/>
                </a:lnTo>
                <a:lnTo>
                  <a:pt x="108" y="163"/>
                </a:lnTo>
                <a:lnTo>
                  <a:pt x="107" y="163"/>
                </a:lnTo>
                <a:lnTo>
                  <a:pt x="107" y="163"/>
                </a:lnTo>
                <a:lnTo>
                  <a:pt x="107" y="163"/>
                </a:lnTo>
                <a:lnTo>
                  <a:pt x="106" y="163"/>
                </a:lnTo>
                <a:lnTo>
                  <a:pt x="106" y="163"/>
                </a:lnTo>
                <a:lnTo>
                  <a:pt x="105" y="162"/>
                </a:lnTo>
                <a:lnTo>
                  <a:pt x="105" y="162"/>
                </a:lnTo>
                <a:lnTo>
                  <a:pt x="105" y="162"/>
                </a:lnTo>
                <a:lnTo>
                  <a:pt x="105" y="162"/>
                </a:lnTo>
                <a:lnTo>
                  <a:pt x="105" y="162"/>
                </a:lnTo>
                <a:lnTo>
                  <a:pt x="105" y="162"/>
                </a:lnTo>
                <a:lnTo>
                  <a:pt x="105" y="161"/>
                </a:lnTo>
                <a:lnTo>
                  <a:pt x="105" y="161"/>
                </a:lnTo>
                <a:lnTo>
                  <a:pt x="105" y="160"/>
                </a:lnTo>
                <a:lnTo>
                  <a:pt x="105" y="160"/>
                </a:lnTo>
                <a:lnTo>
                  <a:pt x="105" y="159"/>
                </a:lnTo>
                <a:lnTo>
                  <a:pt x="105" y="158"/>
                </a:lnTo>
                <a:lnTo>
                  <a:pt x="105" y="158"/>
                </a:lnTo>
                <a:lnTo>
                  <a:pt x="105" y="158"/>
                </a:lnTo>
                <a:lnTo>
                  <a:pt x="105" y="157"/>
                </a:lnTo>
                <a:lnTo>
                  <a:pt x="105" y="157"/>
                </a:lnTo>
                <a:lnTo>
                  <a:pt x="105" y="156"/>
                </a:lnTo>
                <a:lnTo>
                  <a:pt x="105" y="156"/>
                </a:lnTo>
                <a:lnTo>
                  <a:pt x="105" y="156"/>
                </a:lnTo>
                <a:lnTo>
                  <a:pt x="105" y="155"/>
                </a:lnTo>
                <a:lnTo>
                  <a:pt x="104" y="155"/>
                </a:lnTo>
                <a:lnTo>
                  <a:pt x="104" y="154"/>
                </a:lnTo>
                <a:lnTo>
                  <a:pt x="104" y="154"/>
                </a:lnTo>
                <a:lnTo>
                  <a:pt x="104" y="154"/>
                </a:lnTo>
                <a:lnTo>
                  <a:pt x="104" y="154"/>
                </a:lnTo>
                <a:lnTo>
                  <a:pt x="104" y="153"/>
                </a:lnTo>
                <a:lnTo>
                  <a:pt x="105" y="153"/>
                </a:lnTo>
                <a:lnTo>
                  <a:pt x="105" y="153"/>
                </a:lnTo>
                <a:lnTo>
                  <a:pt x="105" y="153"/>
                </a:lnTo>
                <a:lnTo>
                  <a:pt x="105" y="153"/>
                </a:lnTo>
                <a:lnTo>
                  <a:pt x="105" y="153"/>
                </a:lnTo>
                <a:lnTo>
                  <a:pt x="106" y="153"/>
                </a:lnTo>
                <a:lnTo>
                  <a:pt x="106" y="153"/>
                </a:lnTo>
                <a:lnTo>
                  <a:pt x="106" y="152"/>
                </a:lnTo>
                <a:lnTo>
                  <a:pt x="106" y="152"/>
                </a:lnTo>
                <a:lnTo>
                  <a:pt x="106" y="153"/>
                </a:lnTo>
                <a:lnTo>
                  <a:pt x="107" y="153"/>
                </a:lnTo>
                <a:close/>
                <a:moveTo>
                  <a:pt x="13" y="133"/>
                </a:moveTo>
                <a:lnTo>
                  <a:pt x="13" y="133"/>
                </a:lnTo>
                <a:lnTo>
                  <a:pt x="13" y="133"/>
                </a:lnTo>
                <a:lnTo>
                  <a:pt x="12" y="133"/>
                </a:lnTo>
                <a:lnTo>
                  <a:pt x="12" y="132"/>
                </a:lnTo>
                <a:lnTo>
                  <a:pt x="11" y="132"/>
                </a:lnTo>
                <a:lnTo>
                  <a:pt x="11" y="132"/>
                </a:lnTo>
                <a:lnTo>
                  <a:pt x="11" y="132"/>
                </a:lnTo>
                <a:lnTo>
                  <a:pt x="11" y="132"/>
                </a:lnTo>
                <a:lnTo>
                  <a:pt x="11" y="132"/>
                </a:lnTo>
                <a:lnTo>
                  <a:pt x="11" y="131"/>
                </a:lnTo>
                <a:lnTo>
                  <a:pt x="11" y="131"/>
                </a:lnTo>
                <a:lnTo>
                  <a:pt x="11" y="131"/>
                </a:lnTo>
                <a:lnTo>
                  <a:pt x="11" y="130"/>
                </a:lnTo>
                <a:lnTo>
                  <a:pt x="11" y="130"/>
                </a:lnTo>
                <a:lnTo>
                  <a:pt x="11" y="130"/>
                </a:lnTo>
                <a:lnTo>
                  <a:pt x="12" y="130"/>
                </a:lnTo>
                <a:lnTo>
                  <a:pt x="13" y="130"/>
                </a:lnTo>
                <a:lnTo>
                  <a:pt x="13" y="130"/>
                </a:lnTo>
                <a:lnTo>
                  <a:pt x="14" y="130"/>
                </a:lnTo>
                <a:lnTo>
                  <a:pt x="14" y="130"/>
                </a:lnTo>
                <a:lnTo>
                  <a:pt x="14" y="131"/>
                </a:lnTo>
                <a:lnTo>
                  <a:pt x="14" y="131"/>
                </a:lnTo>
                <a:lnTo>
                  <a:pt x="14" y="131"/>
                </a:lnTo>
                <a:lnTo>
                  <a:pt x="14" y="131"/>
                </a:lnTo>
                <a:lnTo>
                  <a:pt x="14" y="132"/>
                </a:lnTo>
                <a:lnTo>
                  <a:pt x="14" y="132"/>
                </a:lnTo>
                <a:lnTo>
                  <a:pt x="14" y="132"/>
                </a:lnTo>
                <a:lnTo>
                  <a:pt x="13" y="133"/>
                </a:lnTo>
                <a:close/>
                <a:moveTo>
                  <a:pt x="113" y="119"/>
                </a:moveTo>
                <a:lnTo>
                  <a:pt x="113" y="119"/>
                </a:lnTo>
                <a:lnTo>
                  <a:pt x="113" y="119"/>
                </a:lnTo>
                <a:lnTo>
                  <a:pt x="114" y="119"/>
                </a:lnTo>
                <a:lnTo>
                  <a:pt x="114" y="119"/>
                </a:lnTo>
                <a:lnTo>
                  <a:pt x="114" y="120"/>
                </a:lnTo>
                <a:lnTo>
                  <a:pt x="114" y="120"/>
                </a:lnTo>
                <a:lnTo>
                  <a:pt x="114" y="120"/>
                </a:lnTo>
                <a:lnTo>
                  <a:pt x="114" y="120"/>
                </a:lnTo>
                <a:lnTo>
                  <a:pt x="114" y="120"/>
                </a:lnTo>
                <a:lnTo>
                  <a:pt x="114" y="120"/>
                </a:lnTo>
                <a:lnTo>
                  <a:pt x="114" y="120"/>
                </a:lnTo>
                <a:lnTo>
                  <a:pt x="114" y="120"/>
                </a:lnTo>
                <a:lnTo>
                  <a:pt x="114" y="120"/>
                </a:lnTo>
                <a:lnTo>
                  <a:pt x="114" y="121"/>
                </a:lnTo>
                <a:lnTo>
                  <a:pt x="114" y="121"/>
                </a:lnTo>
                <a:lnTo>
                  <a:pt x="113" y="121"/>
                </a:lnTo>
                <a:lnTo>
                  <a:pt x="113" y="121"/>
                </a:lnTo>
                <a:lnTo>
                  <a:pt x="113" y="121"/>
                </a:lnTo>
                <a:lnTo>
                  <a:pt x="113" y="121"/>
                </a:lnTo>
                <a:lnTo>
                  <a:pt x="113" y="122"/>
                </a:lnTo>
                <a:lnTo>
                  <a:pt x="113" y="122"/>
                </a:lnTo>
                <a:lnTo>
                  <a:pt x="112" y="122"/>
                </a:lnTo>
                <a:lnTo>
                  <a:pt x="112" y="122"/>
                </a:lnTo>
                <a:lnTo>
                  <a:pt x="112" y="122"/>
                </a:lnTo>
                <a:lnTo>
                  <a:pt x="112" y="122"/>
                </a:lnTo>
                <a:lnTo>
                  <a:pt x="112" y="123"/>
                </a:lnTo>
                <a:lnTo>
                  <a:pt x="111" y="123"/>
                </a:lnTo>
                <a:lnTo>
                  <a:pt x="111" y="123"/>
                </a:lnTo>
                <a:lnTo>
                  <a:pt x="111" y="123"/>
                </a:lnTo>
                <a:lnTo>
                  <a:pt x="111" y="123"/>
                </a:lnTo>
                <a:lnTo>
                  <a:pt x="110" y="123"/>
                </a:lnTo>
                <a:lnTo>
                  <a:pt x="110" y="124"/>
                </a:lnTo>
                <a:lnTo>
                  <a:pt x="110" y="124"/>
                </a:lnTo>
                <a:lnTo>
                  <a:pt x="110" y="124"/>
                </a:lnTo>
                <a:lnTo>
                  <a:pt x="110" y="125"/>
                </a:lnTo>
                <a:lnTo>
                  <a:pt x="110" y="125"/>
                </a:lnTo>
                <a:lnTo>
                  <a:pt x="109" y="125"/>
                </a:lnTo>
                <a:lnTo>
                  <a:pt x="109" y="125"/>
                </a:lnTo>
                <a:lnTo>
                  <a:pt x="109" y="125"/>
                </a:lnTo>
                <a:lnTo>
                  <a:pt x="109" y="125"/>
                </a:lnTo>
                <a:lnTo>
                  <a:pt x="108" y="126"/>
                </a:lnTo>
                <a:lnTo>
                  <a:pt x="108" y="126"/>
                </a:lnTo>
                <a:lnTo>
                  <a:pt x="108" y="126"/>
                </a:lnTo>
                <a:lnTo>
                  <a:pt x="108" y="126"/>
                </a:lnTo>
                <a:lnTo>
                  <a:pt x="108" y="126"/>
                </a:lnTo>
                <a:lnTo>
                  <a:pt x="108" y="126"/>
                </a:lnTo>
                <a:lnTo>
                  <a:pt x="108" y="126"/>
                </a:lnTo>
                <a:lnTo>
                  <a:pt x="107" y="127"/>
                </a:lnTo>
                <a:lnTo>
                  <a:pt x="107" y="127"/>
                </a:lnTo>
                <a:lnTo>
                  <a:pt x="107" y="127"/>
                </a:lnTo>
                <a:lnTo>
                  <a:pt x="107" y="127"/>
                </a:lnTo>
                <a:lnTo>
                  <a:pt x="106" y="127"/>
                </a:lnTo>
                <a:lnTo>
                  <a:pt x="106" y="127"/>
                </a:lnTo>
                <a:lnTo>
                  <a:pt x="106" y="127"/>
                </a:lnTo>
                <a:lnTo>
                  <a:pt x="106" y="127"/>
                </a:lnTo>
                <a:lnTo>
                  <a:pt x="106" y="128"/>
                </a:lnTo>
                <a:lnTo>
                  <a:pt x="106" y="128"/>
                </a:lnTo>
                <a:lnTo>
                  <a:pt x="105" y="128"/>
                </a:lnTo>
                <a:lnTo>
                  <a:pt x="105" y="128"/>
                </a:lnTo>
                <a:lnTo>
                  <a:pt x="105" y="128"/>
                </a:lnTo>
                <a:lnTo>
                  <a:pt x="105" y="129"/>
                </a:lnTo>
                <a:lnTo>
                  <a:pt x="105" y="129"/>
                </a:lnTo>
                <a:lnTo>
                  <a:pt x="105" y="129"/>
                </a:lnTo>
                <a:lnTo>
                  <a:pt x="105" y="129"/>
                </a:lnTo>
                <a:lnTo>
                  <a:pt x="105" y="129"/>
                </a:lnTo>
                <a:lnTo>
                  <a:pt x="105" y="129"/>
                </a:lnTo>
                <a:lnTo>
                  <a:pt x="105" y="129"/>
                </a:lnTo>
                <a:lnTo>
                  <a:pt x="105" y="129"/>
                </a:lnTo>
                <a:lnTo>
                  <a:pt x="104" y="129"/>
                </a:lnTo>
                <a:lnTo>
                  <a:pt x="104" y="129"/>
                </a:lnTo>
                <a:lnTo>
                  <a:pt x="104" y="129"/>
                </a:lnTo>
                <a:lnTo>
                  <a:pt x="104" y="129"/>
                </a:lnTo>
                <a:lnTo>
                  <a:pt x="104" y="130"/>
                </a:lnTo>
                <a:lnTo>
                  <a:pt x="104" y="130"/>
                </a:lnTo>
                <a:lnTo>
                  <a:pt x="104" y="130"/>
                </a:lnTo>
                <a:lnTo>
                  <a:pt x="103" y="130"/>
                </a:lnTo>
                <a:lnTo>
                  <a:pt x="103" y="130"/>
                </a:lnTo>
                <a:lnTo>
                  <a:pt x="103" y="130"/>
                </a:lnTo>
                <a:lnTo>
                  <a:pt x="103" y="130"/>
                </a:lnTo>
                <a:lnTo>
                  <a:pt x="103" y="130"/>
                </a:lnTo>
                <a:lnTo>
                  <a:pt x="103" y="130"/>
                </a:lnTo>
                <a:lnTo>
                  <a:pt x="103" y="131"/>
                </a:lnTo>
                <a:lnTo>
                  <a:pt x="102" y="131"/>
                </a:lnTo>
                <a:lnTo>
                  <a:pt x="102" y="131"/>
                </a:lnTo>
                <a:lnTo>
                  <a:pt x="102" y="131"/>
                </a:lnTo>
                <a:lnTo>
                  <a:pt x="102" y="130"/>
                </a:lnTo>
                <a:lnTo>
                  <a:pt x="102" y="130"/>
                </a:lnTo>
                <a:lnTo>
                  <a:pt x="101" y="130"/>
                </a:lnTo>
                <a:lnTo>
                  <a:pt x="101" y="130"/>
                </a:lnTo>
                <a:lnTo>
                  <a:pt x="101" y="130"/>
                </a:lnTo>
                <a:lnTo>
                  <a:pt x="101" y="130"/>
                </a:lnTo>
                <a:lnTo>
                  <a:pt x="101" y="130"/>
                </a:lnTo>
                <a:lnTo>
                  <a:pt x="100" y="130"/>
                </a:lnTo>
                <a:lnTo>
                  <a:pt x="100" y="130"/>
                </a:lnTo>
                <a:lnTo>
                  <a:pt x="100" y="130"/>
                </a:lnTo>
                <a:lnTo>
                  <a:pt x="100" y="130"/>
                </a:lnTo>
                <a:lnTo>
                  <a:pt x="100" y="130"/>
                </a:lnTo>
                <a:lnTo>
                  <a:pt x="100" y="130"/>
                </a:lnTo>
                <a:lnTo>
                  <a:pt x="100" y="130"/>
                </a:lnTo>
                <a:lnTo>
                  <a:pt x="100" y="130"/>
                </a:lnTo>
                <a:lnTo>
                  <a:pt x="100" y="129"/>
                </a:lnTo>
                <a:lnTo>
                  <a:pt x="100" y="129"/>
                </a:lnTo>
                <a:lnTo>
                  <a:pt x="100" y="129"/>
                </a:lnTo>
                <a:lnTo>
                  <a:pt x="100" y="129"/>
                </a:lnTo>
                <a:lnTo>
                  <a:pt x="100" y="130"/>
                </a:lnTo>
                <a:lnTo>
                  <a:pt x="100" y="130"/>
                </a:lnTo>
                <a:lnTo>
                  <a:pt x="101" y="130"/>
                </a:lnTo>
                <a:lnTo>
                  <a:pt x="101" y="130"/>
                </a:lnTo>
                <a:lnTo>
                  <a:pt x="101" y="129"/>
                </a:lnTo>
                <a:lnTo>
                  <a:pt x="101" y="129"/>
                </a:lnTo>
                <a:lnTo>
                  <a:pt x="101" y="129"/>
                </a:lnTo>
                <a:lnTo>
                  <a:pt x="101" y="129"/>
                </a:lnTo>
                <a:lnTo>
                  <a:pt x="101" y="129"/>
                </a:lnTo>
                <a:lnTo>
                  <a:pt x="102" y="129"/>
                </a:lnTo>
                <a:lnTo>
                  <a:pt x="102" y="129"/>
                </a:lnTo>
                <a:lnTo>
                  <a:pt x="102" y="129"/>
                </a:lnTo>
                <a:lnTo>
                  <a:pt x="102" y="129"/>
                </a:lnTo>
                <a:lnTo>
                  <a:pt x="102" y="129"/>
                </a:lnTo>
                <a:lnTo>
                  <a:pt x="102" y="128"/>
                </a:lnTo>
                <a:lnTo>
                  <a:pt x="102" y="128"/>
                </a:lnTo>
                <a:lnTo>
                  <a:pt x="102" y="128"/>
                </a:lnTo>
                <a:lnTo>
                  <a:pt x="103" y="128"/>
                </a:lnTo>
                <a:lnTo>
                  <a:pt x="103" y="127"/>
                </a:lnTo>
                <a:lnTo>
                  <a:pt x="103" y="127"/>
                </a:lnTo>
                <a:lnTo>
                  <a:pt x="103" y="126"/>
                </a:lnTo>
                <a:lnTo>
                  <a:pt x="103" y="126"/>
                </a:lnTo>
                <a:lnTo>
                  <a:pt x="103" y="126"/>
                </a:lnTo>
                <a:lnTo>
                  <a:pt x="103" y="126"/>
                </a:lnTo>
                <a:lnTo>
                  <a:pt x="103" y="125"/>
                </a:lnTo>
                <a:lnTo>
                  <a:pt x="103" y="125"/>
                </a:lnTo>
                <a:lnTo>
                  <a:pt x="103" y="125"/>
                </a:lnTo>
                <a:lnTo>
                  <a:pt x="103" y="125"/>
                </a:lnTo>
                <a:lnTo>
                  <a:pt x="103" y="124"/>
                </a:lnTo>
                <a:lnTo>
                  <a:pt x="103" y="124"/>
                </a:lnTo>
                <a:lnTo>
                  <a:pt x="103" y="123"/>
                </a:lnTo>
                <a:lnTo>
                  <a:pt x="103" y="123"/>
                </a:lnTo>
                <a:lnTo>
                  <a:pt x="103" y="123"/>
                </a:lnTo>
                <a:lnTo>
                  <a:pt x="103" y="122"/>
                </a:lnTo>
                <a:lnTo>
                  <a:pt x="103" y="122"/>
                </a:lnTo>
                <a:lnTo>
                  <a:pt x="104" y="122"/>
                </a:lnTo>
                <a:lnTo>
                  <a:pt x="104" y="122"/>
                </a:lnTo>
                <a:lnTo>
                  <a:pt x="104" y="122"/>
                </a:lnTo>
                <a:lnTo>
                  <a:pt x="104" y="122"/>
                </a:lnTo>
                <a:lnTo>
                  <a:pt x="105" y="122"/>
                </a:lnTo>
                <a:lnTo>
                  <a:pt x="105" y="122"/>
                </a:lnTo>
                <a:lnTo>
                  <a:pt x="105" y="122"/>
                </a:lnTo>
                <a:lnTo>
                  <a:pt x="105" y="122"/>
                </a:lnTo>
                <a:lnTo>
                  <a:pt x="105" y="122"/>
                </a:lnTo>
                <a:lnTo>
                  <a:pt x="105" y="121"/>
                </a:lnTo>
                <a:lnTo>
                  <a:pt x="106" y="121"/>
                </a:lnTo>
                <a:lnTo>
                  <a:pt x="106" y="121"/>
                </a:lnTo>
                <a:lnTo>
                  <a:pt x="106" y="121"/>
                </a:lnTo>
                <a:lnTo>
                  <a:pt x="106" y="121"/>
                </a:lnTo>
                <a:lnTo>
                  <a:pt x="106" y="121"/>
                </a:lnTo>
                <a:lnTo>
                  <a:pt x="106" y="121"/>
                </a:lnTo>
                <a:lnTo>
                  <a:pt x="107" y="121"/>
                </a:lnTo>
                <a:lnTo>
                  <a:pt x="107" y="121"/>
                </a:lnTo>
                <a:lnTo>
                  <a:pt x="107" y="121"/>
                </a:lnTo>
                <a:lnTo>
                  <a:pt x="107" y="121"/>
                </a:lnTo>
                <a:lnTo>
                  <a:pt x="108" y="121"/>
                </a:lnTo>
                <a:lnTo>
                  <a:pt x="108" y="121"/>
                </a:lnTo>
                <a:lnTo>
                  <a:pt x="108" y="121"/>
                </a:lnTo>
                <a:lnTo>
                  <a:pt x="108" y="121"/>
                </a:lnTo>
                <a:lnTo>
                  <a:pt x="108" y="121"/>
                </a:lnTo>
                <a:lnTo>
                  <a:pt x="109" y="121"/>
                </a:lnTo>
                <a:lnTo>
                  <a:pt x="109" y="121"/>
                </a:lnTo>
                <a:lnTo>
                  <a:pt x="109" y="121"/>
                </a:lnTo>
                <a:lnTo>
                  <a:pt x="110" y="121"/>
                </a:lnTo>
                <a:lnTo>
                  <a:pt x="110" y="120"/>
                </a:lnTo>
                <a:lnTo>
                  <a:pt x="110" y="120"/>
                </a:lnTo>
                <a:lnTo>
                  <a:pt x="110" y="120"/>
                </a:lnTo>
                <a:lnTo>
                  <a:pt x="110" y="120"/>
                </a:lnTo>
                <a:lnTo>
                  <a:pt x="110" y="120"/>
                </a:lnTo>
                <a:lnTo>
                  <a:pt x="110" y="120"/>
                </a:lnTo>
                <a:lnTo>
                  <a:pt x="110" y="120"/>
                </a:lnTo>
                <a:lnTo>
                  <a:pt x="111" y="120"/>
                </a:lnTo>
                <a:lnTo>
                  <a:pt x="111" y="120"/>
                </a:lnTo>
                <a:lnTo>
                  <a:pt x="111" y="120"/>
                </a:lnTo>
                <a:lnTo>
                  <a:pt x="111" y="120"/>
                </a:lnTo>
                <a:lnTo>
                  <a:pt x="111" y="120"/>
                </a:lnTo>
                <a:lnTo>
                  <a:pt x="111" y="120"/>
                </a:lnTo>
                <a:lnTo>
                  <a:pt x="111" y="120"/>
                </a:lnTo>
                <a:lnTo>
                  <a:pt x="111" y="120"/>
                </a:lnTo>
                <a:lnTo>
                  <a:pt x="112" y="119"/>
                </a:lnTo>
                <a:lnTo>
                  <a:pt x="112" y="119"/>
                </a:lnTo>
                <a:lnTo>
                  <a:pt x="112" y="119"/>
                </a:lnTo>
                <a:lnTo>
                  <a:pt x="112" y="119"/>
                </a:lnTo>
                <a:lnTo>
                  <a:pt x="112" y="119"/>
                </a:lnTo>
                <a:lnTo>
                  <a:pt x="113" y="119"/>
                </a:lnTo>
                <a:close/>
                <a:moveTo>
                  <a:pt x="1" y="110"/>
                </a:moveTo>
                <a:lnTo>
                  <a:pt x="2" y="110"/>
                </a:lnTo>
                <a:lnTo>
                  <a:pt x="2" y="110"/>
                </a:lnTo>
                <a:lnTo>
                  <a:pt x="2" y="110"/>
                </a:lnTo>
                <a:lnTo>
                  <a:pt x="2" y="110"/>
                </a:lnTo>
                <a:lnTo>
                  <a:pt x="2" y="110"/>
                </a:lnTo>
                <a:lnTo>
                  <a:pt x="2" y="110"/>
                </a:lnTo>
                <a:lnTo>
                  <a:pt x="2" y="110"/>
                </a:lnTo>
                <a:lnTo>
                  <a:pt x="2" y="110"/>
                </a:lnTo>
                <a:lnTo>
                  <a:pt x="2" y="110"/>
                </a:lnTo>
                <a:lnTo>
                  <a:pt x="2" y="110"/>
                </a:lnTo>
                <a:lnTo>
                  <a:pt x="3" y="110"/>
                </a:lnTo>
                <a:lnTo>
                  <a:pt x="3" y="110"/>
                </a:lnTo>
                <a:lnTo>
                  <a:pt x="3" y="110"/>
                </a:lnTo>
                <a:lnTo>
                  <a:pt x="3" y="110"/>
                </a:lnTo>
                <a:lnTo>
                  <a:pt x="3" y="110"/>
                </a:lnTo>
                <a:lnTo>
                  <a:pt x="3" y="110"/>
                </a:lnTo>
                <a:lnTo>
                  <a:pt x="3" y="110"/>
                </a:lnTo>
                <a:lnTo>
                  <a:pt x="3" y="110"/>
                </a:lnTo>
                <a:lnTo>
                  <a:pt x="3" y="110"/>
                </a:lnTo>
                <a:lnTo>
                  <a:pt x="3" y="110"/>
                </a:lnTo>
                <a:lnTo>
                  <a:pt x="4" y="110"/>
                </a:lnTo>
                <a:lnTo>
                  <a:pt x="4" y="110"/>
                </a:lnTo>
                <a:lnTo>
                  <a:pt x="4" y="110"/>
                </a:lnTo>
                <a:lnTo>
                  <a:pt x="4" y="110"/>
                </a:lnTo>
                <a:lnTo>
                  <a:pt x="4" y="110"/>
                </a:lnTo>
                <a:lnTo>
                  <a:pt x="4" y="110"/>
                </a:lnTo>
                <a:lnTo>
                  <a:pt x="4" y="111"/>
                </a:lnTo>
                <a:lnTo>
                  <a:pt x="4" y="111"/>
                </a:lnTo>
                <a:lnTo>
                  <a:pt x="4" y="111"/>
                </a:lnTo>
                <a:lnTo>
                  <a:pt x="4" y="111"/>
                </a:lnTo>
                <a:lnTo>
                  <a:pt x="4" y="111"/>
                </a:lnTo>
                <a:lnTo>
                  <a:pt x="4" y="111"/>
                </a:lnTo>
                <a:lnTo>
                  <a:pt x="4" y="111"/>
                </a:lnTo>
                <a:lnTo>
                  <a:pt x="4" y="111"/>
                </a:lnTo>
                <a:lnTo>
                  <a:pt x="4" y="111"/>
                </a:lnTo>
                <a:lnTo>
                  <a:pt x="4" y="112"/>
                </a:lnTo>
                <a:lnTo>
                  <a:pt x="4" y="112"/>
                </a:lnTo>
                <a:lnTo>
                  <a:pt x="4" y="112"/>
                </a:lnTo>
                <a:lnTo>
                  <a:pt x="4" y="112"/>
                </a:lnTo>
                <a:lnTo>
                  <a:pt x="4" y="112"/>
                </a:lnTo>
                <a:lnTo>
                  <a:pt x="4" y="112"/>
                </a:lnTo>
                <a:lnTo>
                  <a:pt x="4" y="112"/>
                </a:lnTo>
                <a:lnTo>
                  <a:pt x="3" y="112"/>
                </a:lnTo>
                <a:lnTo>
                  <a:pt x="3" y="112"/>
                </a:lnTo>
                <a:lnTo>
                  <a:pt x="3" y="112"/>
                </a:lnTo>
                <a:lnTo>
                  <a:pt x="3" y="112"/>
                </a:lnTo>
                <a:lnTo>
                  <a:pt x="3" y="112"/>
                </a:lnTo>
                <a:lnTo>
                  <a:pt x="3" y="113"/>
                </a:lnTo>
                <a:lnTo>
                  <a:pt x="3" y="113"/>
                </a:lnTo>
                <a:lnTo>
                  <a:pt x="3" y="113"/>
                </a:lnTo>
                <a:lnTo>
                  <a:pt x="3" y="113"/>
                </a:lnTo>
                <a:lnTo>
                  <a:pt x="2" y="113"/>
                </a:lnTo>
                <a:lnTo>
                  <a:pt x="2" y="113"/>
                </a:lnTo>
                <a:lnTo>
                  <a:pt x="2" y="113"/>
                </a:lnTo>
                <a:lnTo>
                  <a:pt x="2" y="113"/>
                </a:lnTo>
                <a:lnTo>
                  <a:pt x="2" y="113"/>
                </a:lnTo>
                <a:lnTo>
                  <a:pt x="2" y="113"/>
                </a:lnTo>
                <a:lnTo>
                  <a:pt x="2" y="113"/>
                </a:lnTo>
                <a:lnTo>
                  <a:pt x="2" y="113"/>
                </a:lnTo>
                <a:lnTo>
                  <a:pt x="2" y="113"/>
                </a:lnTo>
                <a:lnTo>
                  <a:pt x="1" y="113"/>
                </a:lnTo>
                <a:lnTo>
                  <a:pt x="1" y="113"/>
                </a:lnTo>
                <a:lnTo>
                  <a:pt x="1" y="113"/>
                </a:lnTo>
                <a:lnTo>
                  <a:pt x="1" y="113"/>
                </a:lnTo>
                <a:lnTo>
                  <a:pt x="1" y="113"/>
                </a:lnTo>
                <a:lnTo>
                  <a:pt x="1" y="113"/>
                </a:lnTo>
                <a:lnTo>
                  <a:pt x="1" y="113"/>
                </a:lnTo>
                <a:lnTo>
                  <a:pt x="1" y="113"/>
                </a:lnTo>
                <a:lnTo>
                  <a:pt x="0" y="113"/>
                </a:lnTo>
                <a:lnTo>
                  <a:pt x="0" y="113"/>
                </a:lnTo>
                <a:lnTo>
                  <a:pt x="0" y="113"/>
                </a:lnTo>
                <a:lnTo>
                  <a:pt x="0" y="113"/>
                </a:lnTo>
                <a:lnTo>
                  <a:pt x="0" y="112"/>
                </a:lnTo>
                <a:lnTo>
                  <a:pt x="0" y="112"/>
                </a:lnTo>
                <a:lnTo>
                  <a:pt x="0" y="112"/>
                </a:lnTo>
                <a:lnTo>
                  <a:pt x="0" y="112"/>
                </a:lnTo>
                <a:lnTo>
                  <a:pt x="0" y="112"/>
                </a:lnTo>
                <a:lnTo>
                  <a:pt x="0" y="112"/>
                </a:lnTo>
                <a:lnTo>
                  <a:pt x="0" y="112"/>
                </a:lnTo>
                <a:lnTo>
                  <a:pt x="1" y="111"/>
                </a:lnTo>
                <a:lnTo>
                  <a:pt x="1" y="111"/>
                </a:lnTo>
                <a:lnTo>
                  <a:pt x="1" y="111"/>
                </a:lnTo>
                <a:lnTo>
                  <a:pt x="1" y="111"/>
                </a:lnTo>
                <a:lnTo>
                  <a:pt x="1" y="111"/>
                </a:lnTo>
                <a:lnTo>
                  <a:pt x="1" y="111"/>
                </a:lnTo>
                <a:lnTo>
                  <a:pt x="1" y="111"/>
                </a:lnTo>
                <a:lnTo>
                  <a:pt x="1" y="111"/>
                </a:lnTo>
                <a:lnTo>
                  <a:pt x="1" y="110"/>
                </a:lnTo>
                <a:lnTo>
                  <a:pt x="1" y="110"/>
                </a:lnTo>
                <a:lnTo>
                  <a:pt x="1" y="110"/>
                </a:lnTo>
                <a:lnTo>
                  <a:pt x="1" y="110"/>
                </a:lnTo>
                <a:lnTo>
                  <a:pt x="1" y="110"/>
                </a:lnTo>
                <a:lnTo>
                  <a:pt x="1" y="110"/>
                </a:lnTo>
                <a:lnTo>
                  <a:pt x="1" y="110"/>
                </a:lnTo>
                <a:lnTo>
                  <a:pt x="1" y="110"/>
                </a:lnTo>
                <a:lnTo>
                  <a:pt x="1" y="110"/>
                </a:lnTo>
                <a:close/>
                <a:moveTo>
                  <a:pt x="300" y="99"/>
                </a:moveTo>
                <a:lnTo>
                  <a:pt x="299" y="99"/>
                </a:lnTo>
                <a:lnTo>
                  <a:pt x="299" y="99"/>
                </a:lnTo>
                <a:lnTo>
                  <a:pt x="298" y="99"/>
                </a:lnTo>
                <a:lnTo>
                  <a:pt x="298" y="99"/>
                </a:lnTo>
                <a:lnTo>
                  <a:pt x="298" y="99"/>
                </a:lnTo>
                <a:lnTo>
                  <a:pt x="298" y="98"/>
                </a:lnTo>
                <a:lnTo>
                  <a:pt x="298" y="98"/>
                </a:lnTo>
                <a:lnTo>
                  <a:pt x="298" y="98"/>
                </a:lnTo>
                <a:lnTo>
                  <a:pt x="298" y="98"/>
                </a:lnTo>
                <a:lnTo>
                  <a:pt x="298" y="98"/>
                </a:lnTo>
                <a:lnTo>
                  <a:pt x="299" y="97"/>
                </a:lnTo>
                <a:lnTo>
                  <a:pt x="299" y="97"/>
                </a:lnTo>
                <a:lnTo>
                  <a:pt x="299" y="97"/>
                </a:lnTo>
                <a:lnTo>
                  <a:pt x="299" y="97"/>
                </a:lnTo>
                <a:lnTo>
                  <a:pt x="300" y="97"/>
                </a:lnTo>
                <a:lnTo>
                  <a:pt x="300" y="97"/>
                </a:lnTo>
                <a:lnTo>
                  <a:pt x="300" y="97"/>
                </a:lnTo>
                <a:lnTo>
                  <a:pt x="300" y="98"/>
                </a:lnTo>
                <a:lnTo>
                  <a:pt x="300" y="98"/>
                </a:lnTo>
                <a:lnTo>
                  <a:pt x="300" y="98"/>
                </a:lnTo>
                <a:lnTo>
                  <a:pt x="300" y="99"/>
                </a:lnTo>
                <a:lnTo>
                  <a:pt x="300" y="99"/>
                </a:lnTo>
                <a:lnTo>
                  <a:pt x="300" y="99"/>
                </a:lnTo>
                <a:close/>
                <a:moveTo>
                  <a:pt x="68" y="88"/>
                </a:moveTo>
                <a:lnTo>
                  <a:pt x="68" y="89"/>
                </a:lnTo>
                <a:lnTo>
                  <a:pt x="68" y="89"/>
                </a:lnTo>
                <a:lnTo>
                  <a:pt x="68" y="89"/>
                </a:lnTo>
                <a:lnTo>
                  <a:pt x="68" y="89"/>
                </a:lnTo>
                <a:lnTo>
                  <a:pt x="68" y="89"/>
                </a:lnTo>
                <a:lnTo>
                  <a:pt x="69" y="89"/>
                </a:lnTo>
                <a:lnTo>
                  <a:pt x="69" y="89"/>
                </a:lnTo>
                <a:lnTo>
                  <a:pt x="69" y="89"/>
                </a:lnTo>
                <a:lnTo>
                  <a:pt x="69" y="90"/>
                </a:lnTo>
                <a:lnTo>
                  <a:pt x="70" y="90"/>
                </a:lnTo>
                <a:lnTo>
                  <a:pt x="70" y="91"/>
                </a:lnTo>
                <a:lnTo>
                  <a:pt x="71" y="91"/>
                </a:lnTo>
                <a:lnTo>
                  <a:pt x="71" y="91"/>
                </a:lnTo>
                <a:lnTo>
                  <a:pt x="71" y="91"/>
                </a:lnTo>
                <a:lnTo>
                  <a:pt x="72" y="92"/>
                </a:lnTo>
                <a:lnTo>
                  <a:pt x="72" y="92"/>
                </a:lnTo>
                <a:lnTo>
                  <a:pt x="72" y="92"/>
                </a:lnTo>
                <a:lnTo>
                  <a:pt x="72" y="93"/>
                </a:lnTo>
                <a:lnTo>
                  <a:pt x="73" y="93"/>
                </a:lnTo>
                <a:lnTo>
                  <a:pt x="73" y="94"/>
                </a:lnTo>
                <a:lnTo>
                  <a:pt x="73" y="94"/>
                </a:lnTo>
                <a:lnTo>
                  <a:pt x="73" y="94"/>
                </a:lnTo>
                <a:lnTo>
                  <a:pt x="73" y="94"/>
                </a:lnTo>
                <a:lnTo>
                  <a:pt x="73" y="95"/>
                </a:lnTo>
                <a:lnTo>
                  <a:pt x="74" y="95"/>
                </a:lnTo>
                <a:lnTo>
                  <a:pt x="74" y="95"/>
                </a:lnTo>
                <a:lnTo>
                  <a:pt x="74" y="95"/>
                </a:lnTo>
                <a:lnTo>
                  <a:pt x="74" y="96"/>
                </a:lnTo>
                <a:lnTo>
                  <a:pt x="74" y="96"/>
                </a:lnTo>
                <a:lnTo>
                  <a:pt x="75" y="96"/>
                </a:lnTo>
                <a:lnTo>
                  <a:pt x="75" y="97"/>
                </a:lnTo>
                <a:lnTo>
                  <a:pt x="75" y="97"/>
                </a:lnTo>
                <a:lnTo>
                  <a:pt x="75" y="97"/>
                </a:lnTo>
                <a:lnTo>
                  <a:pt x="76" y="97"/>
                </a:lnTo>
                <a:lnTo>
                  <a:pt x="76" y="97"/>
                </a:lnTo>
                <a:lnTo>
                  <a:pt x="76" y="98"/>
                </a:lnTo>
                <a:lnTo>
                  <a:pt x="76" y="98"/>
                </a:lnTo>
                <a:lnTo>
                  <a:pt x="76" y="98"/>
                </a:lnTo>
                <a:lnTo>
                  <a:pt x="76" y="99"/>
                </a:lnTo>
                <a:lnTo>
                  <a:pt x="76" y="99"/>
                </a:lnTo>
                <a:lnTo>
                  <a:pt x="76" y="99"/>
                </a:lnTo>
                <a:lnTo>
                  <a:pt x="77" y="99"/>
                </a:lnTo>
                <a:lnTo>
                  <a:pt x="77" y="100"/>
                </a:lnTo>
                <a:lnTo>
                  <a:pt x="77" y="100"/>
                </a:lnTo>
                <a:lnTo>
                  <a:pt x="78" y="100"/>
                </a:lnTo>
                <a:lnTo>
                  <a:pt x="78" y="100"/>
                </a:lnTo>
                <a:lnTo>
                  <a:pt x="78" y="101"/>
                </a:lnTo>
                <a:lnTo>
                  <a:pt x="78" y="101"/>
                </a:lnTo>
                <a:lnTo>
                  <a:pt x="79" y="101"/>
                </a:lnTo>
                <a:lnTo>
                  <a:pt x="79" y="102"/>
                </a:lnTo>
                <a:lnTo>
                  <a:pt x="80" y="102"/>
                </a:lnTo>
                <a:lnTo>
                  <a:pt x="80" y="103"/>
                </a:lnTo>
                <a:lnTo>
                  <a:pt x="80" y="103"/>
                </a:lnTo>
                <a:lnTo>
                  <a:pt x="81" y="103"/>
                </a:lnTo>
                <a:lnTo>
                  <a:pt x="81" y="103"/>
                </a:lnTo>
                <a:lnTo>
                  <a:pt x="81" y="103"/>
                </a:lnTo>
                <a:lnTo>
                  <a:pt x="82" y="103"/>
                </a:lnTo>
                <a:lnTo>
                  <a:pt x="82" y="104"/>
                </a:lnTo>
                <a:lnTo>
                  <a:pt x="82" y="104"/>
                </a:lnTo>
                <a:lnTo>
                  <a:pt x="82" y="104"/>
                </a:lnTo>
                <a:lnTo>
                  <a:pt x="83" y="105"/>
                </a:lnTo>
                <a:lnTo>
                  <a:pt x="83" y="105"/>
                </a:lnTo>
                <a:lnTo>
                  <a:pt x="83" y="105"/>
                </a:lnTo>
                <a:lnTo>
                  <a:pt x="84" y="105"/>
                </a:lnTo>
                <a:lnTo>
                  <a:pt x="84" y="105"/>
                </a:lnTo>
                <a:lnTo>
                  <a:pt x="85" y="106"/>
                </a:lnTo>
                <a:lnTo>
                  <a:pt x="85" y="106"/>
                </a:lnTo>
                <a:lnTo>
                  <a:pt x="85" y="106"/>
                </a:lnTo>
                <a:lnTo>
                  <a:pt x="86" y="106"/>
                </a:lnTo>
                <a:lnTo>
                  <a:pt x="86" y="106"/>
                </a:lnTo>
                <a:lnTo>
                  <a:pt x="87" y="107"/>
                </a:lnTo>
                <a:lnTo>
                  <a:pt x="87" y="107"/>
                </a:lnTo>
                <a:lnTo>
                  <a:pt x="87" y="107"/>
                </a:lnTo>
                <a:lnTo>
                  <a:pt x="88" y="108"/>
                </a:lnTo>
                <a:lnTo>
                  <a:pt x="88" y="109"/>
                </a:lnTo>
                <a:lnTo>
                  <a:pt x="88" y="110"/>
                </a:lnTo>
                <a:lnTo>
                  <a:pt x="88" y="110"/>
                </a:lnTo>
                <a:lnTo>
                  <a:pt x="88" y="111"/>
                </a:lnTo>
                <a:lnTo>
                  <a:pt x="88" y="111"/>
                </a:lnTo>
                <a:lnTo>
                  <a:pt x="89" y="111"/>
                </a:lnTo>
                <a:lnTo>
                  <a:pt x="89" y="111"/>
                </a:lnTo>
                <a:lnTo>
                  <a:pt x="89" y="112"/>
                </a:lnTo>
                <a:lnTo>
                  <a:pt x="89" y="112"/>
                </a:lnTo>
                <a:lnTo>
                  <a:pt x="89" y="113"/>
                </a:lnTo>
                <a:lnTo>
                  <a:pt x="89" y="113"/>
                </a:lnTo>
                <a:lnTo>
                  <a:pt x="89" y="113"/>
                </a:lnTo>
                <a:lnTo>
                  <a:pt x="89" y="113"/>
                </a:lnTo>
                <a:lnTo>
                  <a:pt x="89" y="113"/>
                </a:lnTo>
                <a:lnTo>
                  <a:pt x="89" y="113"/>
                </a:lnTo>
                <a:lnTo>
                  <a:pt x="89" y="114"/>
                </a:lnTo>
                <a:lnTo>
                  <a:pt x="90" y="114"/>
                </a:lnTo>
                <a:lnTo>
                  <a:pt x="90" y="114"/>
                </a:lnTo>
                <a:lnTo>
                  <a:pt x="90" y="114"/>
                </a:lnTo>
                <a:lnTo>
                  <a:pt x="90" y="115"/>
                </a:lnTo>
                <a:lnTo>
                  <a:pt x="90" y="115"/>
                </a:lnTo>
                <a:lnTo>
                  <a:pt x="90" y="115"/>
                </a:lnTo>
                <a:lnTo>
                  <a:pt x="90" y="116"/>
                </a:lnTo>
                <a:lnTo>
                  <a:pt x="90" y="116"/>
                </a:lnTo>
                <a:lnTo>
                  <a:pt x="90" y="117"/>
                </a:lnTo>
                <a:lnTo>
                  <a:pt x="90" y="117"/>
                </a:lnTo>
                <a:lnTo>
                  <a:pt x="91" y="117"/>
                </a:lnTo>
                <a:lnTo>
                  <a:pt x="91" y="118"/>
                </a:lnTo>
                <a:lnTo>
                  <a:pt x="91" y="118"/>
                </a:lnTo>
                <a:lnTo>
                  <a:pt x="91" y="118"/>
                </a:lnTo>
                <a:lnTo>
                  <a:pt x="91" y="119"/>
                </a:lnTo>
                <a:lnTo>
                  <a:pt x="91" y="119"/>
                </a:lnTo>
                <a:lnTo>
                  <a:pt x="92" y="119"/>
                </a:lnTo>
                <a:lnTo>
                  <a:pt x="92" y="119"/>
                </a:lnTo>
                <a:lnTo>
                  <a:pt x="92" y="119"/>
                </a:lnTo>
                <a:lnTo>
                  <a:pt x="92" y="119"/>
                </a:lnTo>
                <a:lnTo>
                  <a:pt x="92" y="120"/>
                </a:lnTo>
                <a:lnTo>
                  <a:pt x="92" y="120"/>
                </a:lnTo>
                <a:lnTo>
                  <a:pt x="93" y="121"/>
                </a:lnTo>
                <a:lnTo>
                  <a:pt x="93" y="121"/>
                </a:lnTo>
                <a:lnTo>
                  <a:pt x="94" y="121"/>
                </a:lnTo>
                <a:lnTo>
                  <a:pt x="94" y="122"/>
                </a:lnTo>
                <a:lnTo>
                  <a:pt x="94" y="122"/>
                </a:lnTo>
                <a:lnTo>
                  <a:pt x="94" y="122"/>
                </a:lnTo>
                <a:lnTo>
                  <a:pt x="94" y="122"/>
                </a:lnTo>
                <a:lnTo>
                  <a:pt x="94" y="123"/>
                </a:lnTo>
                <a:lnTo>
                  <a:pt x="94" y="123"/>
                </a:lnTo>
                <a:lnTo>
                  <a:pt x="94" y="123"/>
                </a:lnTo>
                <a:lnTo>
                  <a:pt x="94" y="123"/>
                </a:lnTo>
                <a:lnTo>
                  <a:pt x="93" y="124"/>
                </a:lnTo>
                <a:lnTo>
                  <a:pt x="93" y="124"/>
                </a:lnTo>
                <a:lnTo>
                  <a:pt x="93" y="124"/>
                </a:lnTo>
                <a:lnTo>
                  <a:pt x="93" y="124"/>
                </a:lnTo>
                <a:lnTo>
                  <a:pt x="93" y="124"/>
                </a:lnTo>
                <a:lnTo>
                  <a:pt x="93" y="124"/>
                </a:lnTo>
                <a:lnTo>
                  <a:pt x="92" y="125"/>
                </a:lnTo>
                <a:lnTo>
                  <a:pt x="92" y="125"/>
                </a:lnTo>
                <a:lnTo>
                  <a:pt x="92" y="125"/>
                </a:lnTo>
                <a:lnTo>
                  <a:pt x="92" y="126"/>
                </a:lnTo>
                <a:lnTo>
                  <a:pt x="92" y="127"/>
                </a:lnTo>
                <a:lnTo>
                  <a:pt x="91" y="127"/>
                </a:lnTo>
                <a:lnTo>
                  <a:pt x="91" y="127"/>
                </a:lnTo>
                <a:lnTo>
                  <a:pt x="91" y="128"/>
                </a:lnTo>
                <a:lnTo>
                  <a:pt x="90" y="128"/>
                </a:lnTo>
                <a:lnTo>
                  <a:pt x="90" y="128"/>
                </a:lnTo>
                <a:lnTo>
                  <a:pt x="90" y="128"/>
                </a:lnTo>
                <a:lnTo>
                  <a:pt x="90" y="129"/>
                </a:lnTo>
                <a:lnTo>
                  <a:pt x="90" y="129"/>
                </a:lnTo>
                <a:lnTo>
                  <a:pt x="89" y="129"/>
                </a:lnTo>
                <a:lnTo>
                  <a:pt x="89" y="129"/>
                </a:lnTo>
                <a:lnTo>
                  <a:pt x="89" y="130"/>
                </a:lnTo>
                <a:lnTo>
                  <a:pt x="88" y="130"/>
                </a:lnTo>
                <a:lnTo>
                  <a:pt x="88" y="130"/>
                </a:lnTo>
                <a:lnTo>
                  <a:pt x="88" y="130"/>
                </a:lnTo>
                <a:lnTo>
                  <a:pt x="88" y="130"/>
                </a:lnTo>
                <a:lnTo>
                  <a:pt x="88" y="130"/>
                </a:lnTo>
                <a:lnTo>
                  <a:pt x="87" y="130"/>
                </a:lnTo>
                <a:lnTo>
                  <a:pt x="87" y="130"/>
                </a:lnTo>
                <a:lnTo>
                  <a:pt x="86" y="130"/>
                </a:lnTo>
                <a:lnTo>
                  <a:pt x="86" y="130"/>
                </a:lnTo>
                <a:lnTo>
                  <a:pt x="85" y="130"/>
                </a:lnTo>
                <a:lnTo>
                  <a:pt x="85" y="130"/>
                </a:lnTo>
                <a:lnTo>
                  <a:pt x="85" y="130"/>
                </a:lnTo>
                <a:lnTo>
                  <a:pt x="84" y="130"/>
                </a:lnTo>
                <a:lnTo>
                  <a:pt x="84" y="130"/>
                </a:lnTo>
                <a:lnTo>
                  <a:pt x="84" y="131"/>
                </a:lnTo>
                <a:lnTo>
                  <a:pt x="84" y="131"/>
                </a:lnTo>
                <a:lnTo>
                  <a:pt x="83" y="131"/>
                </a:lnTo>
                <a:lnTo>
                  <a:pt x="83" y="131"/>
                </a:lnTo>
                <a:lnTo>
                  <a:pt x="83" y="131"/>
                </a:lnTo>
                <a:lnTo>
                  <a:pt x="82" y="131"/>
                </a:lnTo>
                <a:lnTo>
                  <a:pt x="82" y="132"/>
                </a:lnTo>
                <a:lnTo>
                  <a:pt x="82" y="132"/>
                </a:lnTo>
                <a:lnTo>
                  <a:pt x="81" y="132"/>
                </a:lnTo>
                <a:lnTo>
                  <a:pt x="81" y="132"/>
                </a:lnTo>
                <a:lnTo>
                  <a:pt x="80" y="132"/>
                </a:lnTo>
                <a:lnTo>
                  <a:pt x="80" y="133"/>
                </a:lnTo>
                <a:lnTo>
                  <a:pt x="80" y="133"/>
                </a:lnTo>
                <a:lnTo>
                  <a:pt x="80" y="133"/>
                </a:lnTo>
                <a:lnTo>
                  <a:pt x="79" y="133"/>
                </a:lnTo>
                <a:lnTo>
                  <a:pt x="79" y="133"/>
                </a:lnTo>
                <a:lnTo>
                  <a:pt x="79" y="133"/>
                </a:lnTo>
                <a:lnTo>
                  <a:pt x="79" y="133"/>
                </a:lnTo>
                <a:lnTo>
                  <a:pt x="78" y="133"/>
                </a:lnTo>
                <a:lnTo>
                  <a:pt x="78" y="134"/>
                </a:lnTo>
                <a:lnTo>
                  <a:pt x="77" y="134"/>
                </a:lnTo>
                <a:lnTo>
                  <a:pt x="77" y="134"/>
                </a:lnTo>
                <a:lnTo>
                  <a:pt x="77" y="134"/>
                </a:lnTo>
                <a:lnTo>
                  <a:pt x="77" y="134"/>
                </a:lnTo>
                <a:lnTo>
                  <a:pt x="76" y="134"/>
                </a:lnTo>
                <a:lnTo>
                  <a:pt x="76" y="134"/>
                </a:lnTo>
                <a:lnTo>
                  <a:pt x="76" y="134"/>
                </a:lnTo>
                <a:lnTo>
                  <a:pt x="76" y="134"/>
                </a:lnTo>
                <a:lnTo>
                  <a:pt x="76" y="134"/>
                </a:lnTo>
                <a:lnTo>
                  <a:pt x="75" y="134"/>
                </a:lnTo>
                <a:lnTo>
                  <a:pt x="75" y="134"/>
                </a:lnTo>
                <a:lnTo>
                  <a:pt x="75" y="135"/>
                </a:lnTo>
                <a:lnTo>
                  <a:pt x="74" y="135"/>
                </a:lnTo>
                <a:lnTo>
                  <a:pt x="74" y="135"/>
                </a:lnTo>
                <a:lnTo>
                  <a:pt x="74" y="135"/>
                </a:lnTo>
                <a:lnTo>
                  <a:pt x="74" y="135"/>
                </a:lnTo>
                <a:lnTo>
                  <a:pt x="73" y="135"/>
                </a:lnTo>
                <a:lnTo>
                  <a:pt x="73" y="135"/>
                </a:lnTo>
                <a:lnTo>
                  <a:pt x="73" y="135"/>
                </a:lnTo>
                <a:lnTo>
                  <a:pt x="73" y="135"/>
                </a:lnTo>
                <a:lnTo>
                  <a:pt x="72" y="135"/>
                </a:lnTo>
                <a:lnTo>
                  <a:pt x="72" y="135"/>
                </a:lnTo>
                <a:lnTo>
                  <a:pt x="72" y="135"/>
                </a:lnTo>
                <a:lnTo>
                  <a:pt x="72" y="135"/>
                </a:lnTo>
                <a:lnTo>
                  <a:pt x="71" y="135"/>
                </a:lnTo>
                <a:lnTo>
                  <a:pt x="71" y="135"/>
                </a:lnTo>
                <a:lnTo>
                  <a:pt x="71" y="135"/>
                </a:lnTo>
                <a:lnTo>
                  <a:pt x="70" y="135"/>
                </a:lnTo>
                <a:lnTo>
                  <a:pt x="70" y="136"/>
                </a:lnTo>
                <a:lnTo>
                  <a:pt x="70" y="136"/>
                </a:lnTo>
                <a:lnTo>
                  <a:pt x="70" y="136"/>
                </a:lnTo>
                <a:lnTo>
                  <a:pt x="69" y="136"/>
                </a:lnTo>
                <a:lnTo>
                  <a:pt x="69" y="136"/>
                </a:lnTo>
                <a:lnTo>
                  <a:pt x="69" y="136"/>
                </a:lnTo>
                <a:lnTo>
                  <a:pt x="69" y="136"/>
                </a:lnTo>
                <a:lnTo>
                  <a:pt x="69" y="136"/>
                </a:lnTo>
                <a:lnTo>
                  <a:pt x="68" y="136"/>
                </a:lnTo>
                <a:lnTo>
                  <a:pt x="68" y="136"/>
                </a:lnTo>
                <a:lnTo>
                  <a:pt x="68" y="136"/>
                </a:lnTo>
                <a:lnTo>
                  <a:pt x="68" y="136"/>
                </a:lnTo>
                <a:lnTo>
                  <a:pt x="67" y="136"/>
                </a:lnTo>
                <a:lnTo>
                  <a:pt x="67" y="136"/>
                </a:lnTo>
                <a:lnTo>
                  <a:pt x="67" y="136"/>
                </a:lnTo>
                <a:lnTo>
                  <a:pt x="67" y="136"/>
                </a:lnTo>
                <a:lnTo>
                  <a:pt x="66" y="137"/>
                </a:lnTo>
                <a:lnTo>
                  <a:pt x="66" y="137"/>
                </a:lnTo>
                <a:lnTo>
                  <a:pt x="66" y="137"/>
                </a:lnTo>
                <a:lnTo>
                  <a:pt x="66" y="137"/>
                </a:lnTo>
                <a:lnTo>
                  <a:pt x="66" y="137"/>
                </a:lnTo>
                <a:lnTo>
                  <a:pt x="66" y="137"/>
                </a:lnTo>
                <a:lnTo>
                  <a:pt x="65" y="137"/>
                </a:lnTo>
                <a:lnTo>
                  <a:pt x="65" y="137"/>
                </a:lnTo>
                <a:lnTo>
                  <a:pt x="65" y="137"/>
                </a:lnTo>
                <a:lnTo>
                  <a:pt x="64" y="137"/>
                </a:lnTo>
                <a:lnTo>
                  <a:pt x="64" y="137"/>
                </a:lnTo>
                <a:lnTo>
                  <a:pt x="64" y="137"/>
                </a:lnTo>
                <a:lnTo>
                  <a:pt x="63" y="138"/>
                </a:lnTo>
                <a:lnTo>
                  <a:pt x="63" y="138"/>
                </a:lnTo>
                <a:lnTo>
                  <a:pt x="63" y="138"/>
                </a:lnTo>
                <a:lnTo>
                  <a:pt x="62" y="138"/>
                </a:lnTo>
                <a:lnTo>
                  <a:pt x="62" y="138"/>
                </a:lnTo>
                <a:lnTo>
                  <a:pt x="61" y="137"/>
                </a:lnTo>
                <a:lnTo>
                  <a:pt x="61" y="137"/>
                </a:lnTo>
                <a:lnTo>
                  <a:pt x="61" y="137"/>
                </a:lnTo>
                <a:lnTo>
                  <a:pt x="60" y="137"/>
                </a:lnTo>
                <a:lnTo>
                  <a:pt x="60" y="137"/>
                </a:lnTo>
                <a:lnTo>
                  <a:pt x="60" y="137"/>
                </a:lnTo>
                <a:lnTo>
                  <a:pt x="59" y="137"/>
                </a:lnTo>
                <a:lnTo>
                  <a:pt x="59" y="138"/>
                </a:lnTo>
                <a:lnTo>
                  <a:pt x="58" y="138"/>
                </a:lnTo>
                <a:lnTo>
                  <a:pt x="58" y="138"/>
                </a:lnTo>
                <a:lnTo>
                  <a:pt x="58" y="138"/>
                </a:lnTo>
                <a:lnTo>
                  <a:pt x="57" y="138"/>
                </a:lnTo>
                <a:lnTo>
                  <a:pt x="57" y="138"/>
                </a:lnTo>
                <a:lnTo>
                  <a:pt x="57" y="139"/>
                </a:lnTo>
                <a:lnTo>
                  <a:pt x="56" y="139"/>
                </a:lnTo>
                <a:lnTo>
                  <a:pt x="56" y="139"/>
                </a:lnTo>
                <a:lnTo>
                  <a:pt x="56" y="139"/>
                </a:lnTo>
                <a:lnTo>
                  <a:pt x="55" y="138"/>
                </a:lnTo>
                <a:lnTo>
                  <a:pt x="54" y="138"/>
                </a:lnTo>
                <a:lnTo>
                  <a:pt x="54" y="138"/>
                </a:lnTo>
                <a:lnTo>
                  <a:pt x="54" y="138"/>
                </a:lnTo>
                <a:lnTo>
                  <a:pt x="53" y="138"/>
                </a:lnTo>
                <a:lnTo>
                  <a:pt x="53" y="138"/>
                </a:lnTo>
                <a:lnTo>
                  <a:pt x="53" y="138"/>
                </a:lnTo>
                <a:lnTo>
                  <a:pt x="53" y="138"/>
                </a:lnTo>
                <a:lnTo>
                  <a:pt x="52" y="138"/>
                </a:lnTo>
                <a:lnTo>
                  <a:pt x="52" y="138"/>
                </a:lnTo>
                <a:lnTo>
                  <a:pt x="52" y="138"/>
                </a:lnTo>
                <a:lnTo>
                  <a:pt x="52" y="138"/>
                </a:lnTo>
                <a:lnTo>
                  <a:pt x="51" y="138"/>
                </a:lnTo>
                <a:lnTo>
                  <a:pt x="51" y="137"/>
                </a:lnTo>
                <a:lnTo>
                  <a:pt x="51" y="137"/>
                </a:lnTo>
                <a:lnTo>
                  <a:pt x="51" y="137"/>
                </a:lnTo>
                <a:lnTo>
                  <a:pt x="50" y="137"/>
                </a:lnTo>
                <a:lnTo>
                  <a:pt x="50" y="137"/>
                </a:lnTo>
                <a:lnTo>
                  <a:pt x="50" y="137"/>
                </a:lnTo>
                <a:lnTo>
                  <a:pt x="50" y="137"/>
                </a:lnTo>
                <a:lnTo>
                  <a:pt x="50" y="137"/>
                </a:lnTo>
                <a:lnTo>
                  <a:pt x="50" y="137"/>
                </a:lnTo>
                <a:lnTo>
                  <a:pt x="49" y="137"/>
                </a:lnTo>
                <a:lnTo>
                  <a:pt x="49" y="137"/>
                </a:lnTo>
                <a:lnTo>
                  <a:pt x="49" y="137"/>
                </a:lnTo>
                <a:lnTo>
                  <a:pt x="49" y="138"/>
                </a:lnTo>
                <a:lnTo>
                  <a:pt x="49" y="138"/>
                </a:lnTo>
                <a:lnTo>
                  <a:pt x="48" y="138"/>
                </a:lnTo>
                <a:lnTo>
                  <a:pt x="48" y="138"/>
                </a:lnTo>
                <a:lnTo>
                  <a:pt x="48" y="138"/>
                </a:lnTo>
                <a:lnTo>
                  <a:pt x="48" y="138"/>
                </a:lnTo>
                <a:lnTo>
                  <a:pt x="47" y="138"/>
                </a:lnTo>
                <a:lnTo>
                  <a:pt x="47" y="138"/>
                </a:lnTo>
                <a:lnTo>
                  <a:pt x="46" y="137"/>
                </a:lnTo>
                <a:lnTo>
                  <a:pt x="46" y="137"/>
                </a:lnTo>
                <a:lnTo>
                  <a:pt x="46" y="137"/>
                </a:lnTo>
                <a:lnTo>
                  <a:pt x="46" y="137"/>
                </a:lnTo>
                <a:lnTo>
                  <a:pt x="46" y="137"/>
                </a:lnTo>
                <a:lnTo>
                  <a:pt x="46" y="136"/>
                </a:lnTo>
                <a:lnTo>
                  <a:pt x="46" y="136"/>
                </a:lnTo>
                <a:lnTo>
                  <a:pt x="45" y="136"/>
                </a:lnTo>
                <a:lnTo>
                  <a:pt x="46" y="136"/>
                </a:lnTo>
                <a:lnTo>
                  <a:pt x="46" y="136"/>
                </a:lnTo>
                <a:lnTo>
                  <a:pt x="46" y="135"/>
                </a:lnTo>
                <a:lnTo>
                  <a:pt x="45" y="135"/>
                </a:lnTo>
                <a:lnTo>
                  <a:pt x="45" y="135"/>
                </a:lnTo>
                <a:lnTo>
                  <a:pt x="45" y="135"/>
                </a:lnTo>
                <a:lnTo>
                  <a:pt x="45" y="134"/>
                </a:lnTo>
                <a:lnTo>
                  <a:pt x="45" y="134"/>
                </a:lnTo>
                <a:lnTo>
                  <a:pt x="45" y="134"/>
                </a:lnTo>
                <a:lnTo>
                  <a:pt x="44" y="134"/>
                </a:lnTo>
                <a:lnTo>
                  <a:pt x="44" y="134"/>
                </a:lnTo>
                <a:lnTo>
                  <a:pt x="43" y="133"/>
                </a:lnTo>
                <a:lnTo>
                  <a:pt x="43" y="133"/>
                </a:lnTo>
                <a:lnTo>
                  <a:pt x="43" y="133"/>
                </a:lnTo>
                <a:lnTo>
                  <a:pt x="43" y="133"/>
                </a:lnTo>
                <a:lnTo>
                  <a:pt x="43" y="132"/>
                </a:lnTo>
                <a:lnTo>
                  <a:pt x="43" y="132"/>
                </a:lnTo>
                <a:lnTo>
                  <a:pt x="43" y="132"/>
                </a:lnTo>
                <a:lnTo>
                  <a:pt x="42" y="132"/>
                </a:lnTo>
                <a:lnTo>
                  <a:pt x="42" y="132"/>
                </a:lnTo>
                <a:lnTo>
                  <a:pt x="42" y="132"/>
                </a:lnTo>
                <a:lnTo>
                  <a:pt x="42" y="131"/>
                </a:lnTo>
                <a:lnTo>
                  <a:pt x="42" y="131"/>
                </a:lnTo>
                <a:lnTo>
                  <a:pt x="42" y="131"/>
                </a:lnTo>
                <a:lnTo>
                  <a:pt x="42" y="131"/>
                </a:lnTo>
                <a:lnTo>
                  <a:pt x="41" y="131"/>
                </a:lnTo>
                <a:lnTo>
                  <a:pt x="41" y="131"/>
                </a:lnTo>
                <a:lnTo>
                  <a:pt x="41" y="130"/>
                </a:lnTo>
                <a:lnTo>
                  <a:pt x="41" y="130"/>
                </a:lnTo>
                <a:lnTo>
                  <a:pt x="40" y="130"/>
                </a:lnTo>
                <a:lnTo>
                  <a:pt x="40" y="130"/>
                </a:lnTo>
                <a:lnTo>
                  <a:pt x="40" y="129"/>
                </a:lnTo>
                <a:lnTo>
                  <a:pt x="40" y="129"/>
                </a:lnTo>
                <a:lnTo>
                  <a:pt x="40" y="129"/>
                </a:lnTo>
                <a:lnTo>
                  <a:pt x="39" y="129"/>
                </a:lnTo>
                <a:lnTo>
                  <a:pt x="39" y="128"/>
                </a:lnTo>
                <a:lnTo>
                  <a:pt x="39" y="128"/>
                </a:lnTo>
                <a:lnTo>
                  <a:pt x="39" y="128"/>
                </a:lnTo>
                <a:lnTo>
                  <a:pt x="38" y="128"/>
                </a:lnTo>
                <a:lnTo>
                  <a:pt x="38" y="128"/>
                </a:lnTo>
                <a:lnTo>
                  <a:pt x="38" y="128"/>
                </a:lnTo>
                <a:lnTo>
                  <a:pt x="38" y="128"/>
                </a:lnTo>
                <a:lnTo>
                  <a:pt x="37" y="128"/>
                </a:lnTo>
                <a:lnTo>
                  <a:pt x="37" y="128"/>
                </a:lnTo>
                <a:lnTo>
                  <a:pt x="37" y="128"/>
                </a:lnTo>
                <a:lnTo>
                  <a:pt x="37" y="128"/>
                </a:lnTo>
                <a:lnTo>
                  <a:pt x="36" y="129"/>
                </a:lnTo>
                <a:lnTo>
                  <a:pt x="36" y="129"/>
                </a:lnTo>
                <a:lnTo>
                  <a:pt x="36" y="129"/>
                </a:lnTo>
                <a:lnTo>
                  <a:pt x="35" y="129"/>
                </a:lnTo>
                <a:lnTo>
                  <a:pt x="35" y="128"/>
                </a:lnTo>
                <a:lnTo>
                  <a:pt x="35" y="128"/>
                </a:lnTo>
                <a:lnTo>
                  <a:pt x="35" y="128"/>
                </a:lnTo>
                <a:lnTo>
                  <a:pt x="35" y="128"/>
                </a:lnTo>
                <a:lnTo>
                  <a:pt x="34" y="128"/>
                </a:lnTo>
                <a:lnTo>
                  <a:pt x="34" y="128"/>
                </a:lnTo>
                <a:lnTo>
                  <a:pt x="34" y="128"/>
                </a:lnTo>
                <a:lnTo>
                  <a:pt x="34" y="128"/>
                </a:lnTo>
                <a:lnTo>
                  <a:pt x="34" y="128"/>
                </a:lnTo>
                <a:lnTo>
                  <a:pt x="33" y="128"/>
                </a:lnTo>
                <a:lnTo>
                  <a:pt x="33" y="127"/>
                </a:lnTo>
                <a:lnTo>
                  <a:pt x="33" y="127"/>
                </a:lnTo>
                <a:lnTo>
                  <a:pt x="33" y="127"/>
                </a:lnTo>
                <a:lnTo>
                  <a:pt x="32" y="127"/>
                </a:lnTo>
                <a:lnTo>
                  <a:pt x="32" y="127"/>
                </a:lnTo>
                <a:lnTo>
                  <a:pt x="32" y="127"/>
                </a:lnTo>
                <a:lnTo>
                  <a:pt x="32" y="127"/>
                </a:lnTo>
                <a:lnTo>
                  <a:pt x="32" y="127"/>
                </a:lnTo>
                <a:lnTo>
                  <a:pt x="32" y="127"/>
                </a:lnTo>
                <a:lnTo>
                  <a:pt x="31" y="127"/>
                </a:lnTo>
                <a:lnTo>
                  <a:pt x="31" y="127"/>
                </a:lnTo>
                <a:lnTo>
                  <a:pt x="31" y="128"/>
                </a:lnTo>
                <a:lnTo>
                  <a:pt x="31" y="128"/>
                </a:lnTo>
                <a:lnTo>
                  <a:pt x="31" y="128"/>
                </a:lnTo>
                <a:lnTo>
                  <a:pt x="30" y="128"/>
                </a:lnTo>
                <a:lnTo>
                  <a:pt x="30" y="128"/>
                </a:lnTo>
                <a:lnTo>
                  <a:pt x="30" y="128"/>
                </a:lnTo>
                <a:lnTo>
                  <a:pt x="30" y="127"/>
                </a:lnTo>
                <a:lnTo>
                  <a:pt x="29" y="127"/>
                </a:lnTo>
                <a:lnTo>
                  <a:pt x="29" y="127"/>
                </a:lnTo>
                <a:lnTo>
                  <a:pt x="29" y="127"/>
                </a:lnTo>
                <a:lnTo>
                  <a:pt x="29" y="127"/>
                </a:lnTo>
                <a:lnTo>
                  <a:pt x="29" y="126"/>
                </a:lnTo>
                <a:lnTo>
                  <a:pt x="30" y="126"/>
                </a:lnTo>
                <a:lnTo>
                  <a:pt x="30" y="126"/>
                </a:lnTo>
                <a:lnTo>
                  <a:pt x="30" y="126"/>
                </a:lnTo>
                <a:lnTo>
                  <a:pt x="30" y="126"/>
                </a:lnTo>
                <a:lnTo>
                  <a:pt x="30" y="126"/>
                </a:lnTo>
                <a:lnTo>
                  <a:pt x="30" y="125"/>
                </a:lnTo>
                <a:lnTo>
                  <a:pt x="30" y="125"/>
                </a:lnTo>
                <a:lnTo>
                  <a:pt x="29" y="125"/>
                </a:lnTo>
                <a:lnTo>
                  <a:pt x="29" y="125"/>
                </a:lnTo>
                <a:lnTo>
                  <a:pt x="29" y="125"/>
                </a:lnTo>
                <a:lnTo>
                  <a:pt x="29" y="124"/>
                </a:lnTo>
                <a:lnTo>
                  <a:pt x="29" y="124"/>
                </a:lnTo>
                <a:lnTo>
                  <a:pt x="28" y="124"/>
                </a:lnTo>
                <a:lnTo>
                  <a:pt x="28" y="124"/>
                </a:lnTo>
                <a:lnTo>
                  <a:pt x="28" y="124"/>
                </a:lnTo>
                <a:lnTo>
                  <a:pt x="27" y="124"/>
                </a:lnTo>
                <a:lnTo>
                  <a:pt x="27" y="124"/>
                </a:lnTo>
                <a:lnTo>
                  <a:pt x="27" y="124"/>
                </a:lnTo>
                <a:lnTo>
                  <a:pt x="26" y="124"/>
                </a:lnTo>
                <a:lnTo>
                  <a:pt x="26" y="124"/>
                </a:lnTo>
                <a:lnTo>
                  <a:pt x="26" y="125"/>
                </a:lnTo>
                <a:lnTo>
                  <a:pt x="25" y="125"/>
                </a:lnTo>
                <a:lnTo>
                  <a:pt x="25" y="125"/>
                </a:lnTo>
                <a:lnTo>
                  <a:pt x="25" y="125"/>
                </a:lnTo>
                <a:lnTo>
                  <a:pt x="25" y="126"/>
                </a:lnTo>
                <a:lnTo>
                  <a:pt x="25" y="126"/>
                </a:lnTo>
                <a:lnTo>
                  <a:pt x="24" y="126"/>
                </a:lnTo>
                <a:lnTo>
                  <a:pt x="24" y="125"/>
                </a:lnTo>
                <a:lnTo>
                  <a:pt x="24" y="126"/>
                </a:lnTo>
                <a:lnTo>
                  <a:pt x="23" y="126"/>
                </a:lnTo>
                <a:lnTo>
                  <a:pt x="23" y="126"/>
                </a:lnTo>
                <a:lnTo>
                  <a:pt x="23" y="126"/>
                </a:lnTo>
                <a:lnTo>
                  <a:pt x="22" y="126"/>
                </a:lnTo>
                <a:lnTo>
                  <a:pt x="22" y="126"/>
                </a:lnTo>
                <a:lnTo>
                  <a:pt x="22" y="125"/>
                </a:lnTo>
                <a:lnTo>
                  <a:pt x="22" y="125"/>
                </a:lnTo>
                <a:lnTo>
                  <a:pt x="22" y="125"/>
                </a:lnTo>
                <a:lnTo>
                  <a:pt x="22" y="125"/>
                </a:lnTo>
                <a:lnTo>
                  <a:pt x="22" y="125"/>
                </a:lnTo>
                <a:lnTo>
                  <a:pt x="23" y="124"/>
                </a:lnTo>
                <a:lnTo>
                  <a:pt x="23" y="124"/>
                </a:lnTo>
                <a:lnTo>
                  <a:pt x="23" y="124"/>
                </a:lnTo>
                <a:lnTo>
                  <a:pt x="23" y="124"/>
                </a:lnTo>
                <a:lnTo>
                  <a:pt x="23" y="124"/>
                </a:lnTo>
                <a:lnTo>
                  <a:pt x="23" y="124"/>
                </a:lnTo>
                <a:lnTo>
                  <a:pt x="23" y="123"/>
                </a:lnTo>
                <a:lnTo>
                  <a:pt x="23" y="123"/>
                </a:lnTo>
                <a:lnTo>
                  <a:pt x="23" y="123"/>
                </a:lnTo>
                <a:lnTo>
                  <a:pt x="23" y="123"/>
                </a:lnTo>
                <a:lnTo>
                  <a:pt x="23" y="123"/>
                </a:lnTo>
                <a:lnTo>
                  <a:pt x="22" y="122"/>
                </a:lnTo>
                <a:lnTo>
                  <a:pt x="22" y="122"/>
                </a:lnTo>
                <a:lnTo>
                  <a:pt x="22" y="122"/>
                </a:lnTo>
                <a:lnTo>
                  <a:pt x="22" y="122"/>
                </a:lnTo>
                <a:lnTo>
                  <a:pt x="21" y="122"/>
                </a:lnTo>
                <a:lnTo>
                  <a:pt x="21" y="122"/>
                </a:lnTo>
                <a:lnTo>
                  <a:pt x="21" y="121"/>
                </a:lnTo>
                <a:lnTo>
                  <a:pt x="21" y="121"/>
                </a:lnTo>
                <a:lnTo>
                  <a:pt x="21" y="121"/>
                </a:lnTo>
                <a:lnTo>
                  <a:pt x="20" y="122"/>
                </a:lnTo>
                <a:lnTo>
                  <a:pt x="20" y="122"/>
                </a:lnTo>
                <a:lnTo>
                  <a:pt x="20" y="122"/>
                </a:lnTo>
                <a:lnTo>
                  <a:pt x="20" y="122"/>
                </a:lnTo>
                <a:lnTo>
                  <a:pt x="20" y="122"/>
                </a:lnTo>
                <a:lnTo>
                  <a:pt x="20" y="122"/>
                </a:lnTo>
                <a:lnTo>
                  <a:pt x="19" y="123"/>
                </a:lnTo>
                <a:lnTo>
                  <a:pt x="19" y="123"/>
                </a:lnTo>
                <a:lnTo>
                  <a:pt x="18" y="123"/>
                </a:lnTo>
                <a:lnTo>
                  <a:pt x="18" y="123"/>
                </a:lnTo>
                <a:lnTo>
                  <a:pt x="18" y="123"/>
                </a:lnTo>
                <a:lnTo>
                  <a:pt x="17" y="122"/>
                </a:lnTo>
                <a:lnTo>
                  <a:pt x="17" y="122"/>
                </a:lnTo>
                <a:lnTo>
                  <a:pt x="17" y="122"/>
                </a:lnTo>
                <a:lnTo>
                  <a:pt x="17" y="122"/>
                </a:lnTo>
                <a:lnTo>
                  <a:pt x="17" y="122"/>
                </a:lnTo>
                <a:lnTo>
                  <a:pt x="16" y="122"/>
                </a:lnTo>
                <a:lnTo>
                  <a:pt x="16" y="122"/>
                </a:lnTo>
                <a:lnTo>
                  <a:pt x="15" y="122"/>
                </a:lnTo>
                <a:lnTo>
                  <a:pt x="15" y="122"/>
                </a:lnTo>
                <a:lnTo>
                  <a:pt x="15" y="122"/>
                </a:lnTo>
                <a:lnTo>
                  <a:pt x="14" y="122"/>
                </a:lnTo>
                <a:lnTo>
                  <a:pt x="14" y="122"/>
                </a:lnTo>
                <a:lnTo>
                  <a:pt x="14" y="122"/>
                </a:lnTo>
                <a:lnTo>
                  <a:pt x="14" y="122"/>
                </a:lnTo>
                <a:lnTo>
                  <a:pt x="13" y="122"/>
                </a:lnTo>
                <a:lnTo>
                  <a:pt x="13" y="122"/>
                </a:lnTo>
                <a:lnTo>
                  <a:pt x="13" y="122"/>
                </a:lnTo>
                <a:lnTo>
                  <a:pt x="12" y="122"/>
                </a:lnTo>
                <a:lnTo>
                  <a:pt x="12" y="122"/>
                </a:lnTo>
                <a:lnTo>
                  <a:pt x="12" y="122"/>
                </a:lnTo>
                <a:lnTo>
                  <a:pt x="11" y="122"/>
                </a:lnTo>
                <a:lnTo>
                  <a:pt x="11" y="122"/>
                </a:lnTo>
                <a:lnTo>
                  <a:pt x="11" y="122"/>
                </a:lnTo>
                <a:lnTo>
                  <a:pt x="11" y="121"/>
                </a:lnTo>
                <a:lnTo>
                  <a:pt x="11" y="121"/>
                </a:lnTo>
                <a:lnTo>
                  <a:pt x="11" y="121"/>
                </a:lnTo>
                <a:lnTo>
                  <a:pt x="12" y="121"/>
                </a:lnTo>
                <a:lnTo>
                  <a:pt x="12" y="120"/>
                </a:lnTo>
                <a:lnTo>
                  <a:pt x="12" y="120"/>
                </a:lnTo>
                <a:lnTo>
                  <a:pt x="12" y="120"/>
                </a:lnTo>
                <a:lnTo>
                  <a:pt x="13" y="120"/>
                </a:lnTo>
                <a:lnTo>
                  <a:pt x="13" y="120"/>
                </a:lnTo>
                <a:lnTo>
                  <a:pt x="13" y="121"/>
                </a:lnTo>
                <a:lnTo>
                  <a:pt x="14" y="121"/>
                </a:lnTo>
                <a:lnTo>
                  <a:pt x="14" y="120"/>
                </a:lnTo>
                <a:lnTo>
                  <a:pt x="14" y="120"/>
                </a:lnTo>
                <a:lnTo>
                  <a:pt x="14" y="120"/>
                </a:lnTo>
                <a:lnTo>
                  <a:pt x="14" y="120"/>
                </a:lnTo>
                <a:lnTo>
                  <a:pt x="15" y="120"/>
                </a:lnTo>
                <a:lnTo>
                  <a:pt x="15" y="120"/>
                </a:lnTo>
                <a:lnTo>
                  <a:pt x="15" y="119"/>
                </a:lnTo>
                <a:lnTo>
                  <a:pt x="15" y="119"/>
                </a:lnTo>
                <a:lnTo>
                  <a:pt x="15" y="119"/>
                </a:lnTo>
                <a:lnTo>
                  <a:pt x="16" y="119"/>
                </a:lnTo>
                <a:lnTo>
                  <a:pt x="16" y="119"/>
                </a:lnTo>
                <a:lnTo>
                  <a:pt x="16" y="119"/>
                </a:lnTo>
                <a:lnTo>
                  <a:pt x="16" y="119"/>
                </a:lnTo>
                <a:lnTo>
                  <a:pt x="16" y="119"/>
                </a:lnTo>
                <a:lnTo>
                  <a:pt x="16" y="119"/>
                </a:lnTo>
                <a:lnTo>
                  <a:pt x="17" y="119"/>
                </a:lnTo>
                <a:lnTo>
                  <a:pt x="17" y="119"/>
                </a:lnTo>
                <a:lnTo>
                  <a:pt x="17" y="119"/>
                </a:lnTo>
                <a:lnTo>
                  <a:pt x="17" y="119"/>
                </a:lnTo>
                <a:lnTo>
                  <a:pt x="18" y="119"/>
                </a:lnTo>
                <a:lnTo>
                  <a:pt x="18" y="118"/>
                </a:lnTo>
                <a:lnTo>
                  <a:pt x="18" y="118"/>
                </a:lnTo>
                <a:lnTo>
                  <a:pt x="18" y="118"/>
                </a:lnTo>
                <a:lnTo>
                  <a:pt x="18" y="118"/>
                </a:lnTo>
                <a:lnTo>
                  <a:pt x="18" y="118"/>
                </a:lnTo>
                <a:lnTo>
                  <a:pt x="19" y="117"/>
                </a:lnTo>
                <a:lnTo>
                  <a:pt x="19" y="117"/>
                </a:lnTo>
                <a:lnTo>
                  <a:pt x="19" y="117"/>
                </a:lnTo>
                <a:lnTo>
                  <a:pt x="19" y="117"/>
                </a:lnTo>
                <a:lnTo>
                  <a:pt x="19" y="116"/>
                </a:lnTo>
                <a:lnTo>
                  <a:pt x="19" y="116"/>
                </a:lnTo>
                <a:lnTo>
                  <a:pt x="19" y="116"/>
                </a:lnTo>
                <a:lnTo>
                  <a:pt x="19" y="115"/>
                </a:lnTo>
                <a:lnTo>
                  <a:pt x="19" y="115"/>
                </a:lnTo>
                <a:lnTo>
                  <a:pt x="19" y="115"/>
                </a:lnTo>
                <a:lnTo>
                  <a:pt x="19" y="115"/>
                </a:lnTo>
                <a:lnTo>
                  <a:pt x="19" y="114"/>
                </a:lnTo>
                <a:lnTo>
                  <a:pt x="19" y="114"/>
                </a:lnTo>
                <a:lnTo>
                  <a:pt x="19" y="114"/>
                </a:lnTo>
                <a:lnTo>
                  <a:pt x="19" y="114"/>
                </a:lnTo>
                <a:lnTo>
                  <a:pt x="18" y="114"/>
                </a:lnTo>
                <a:lnTo>
                  <a:pt x="18" y="114"/>
                </a:lnTo>
                <a:lnTo>
                  <a:pt x="18" y="113"/>
                </a:lnTo>
                <a:lnTo>
                  <a:pt x="18" y="113"/>
                </a:lnTo>
                <a:lnTo>
                  <a:pt x="17" y="113"/>
                </a:lnTo>
                <a:lnTo>
                  <a:pt x="17" y="113"/>
                </a:lnTo>
                <a:lnTo>
                  <a:pt x="17" y="113"/>
                </a:lnTo>
                <a:lnTo>
                  <a:pt x="17" y="113"/>
                </a:lnTo>
                <a:lnTo>
                  <a:pt x="17" y="113"/>
                </a:lnTo>
                <a:lnTo>
                  <a:pt x="17" y="113"/>
                </a:lnTo>
                <a:lnTo>
                  <a:pt x="17" y="113"/>
                </a:lnTo>
                <a:lnTo>
                  <a:pt x="17" y="113"/>
                </a:lnTo>
                <a:lnTo>
                  <a:pt x="17" y="112"/>
                </a:lnTo>
                <a:lnTo>
                  <a:pt x="17" y="112"/>
                </a:lnTo>
                <a:lnTo>
                  <a:pt x="17" y="112"/>
                </a:lnTo>
                <a:lnTo>
                  <a:pt x="18" y="112"/>
                </a:lnTo>
                <a:lnTo>
                  <a:pt x="18" y="112"/>
                </a:lnTo>
                <a:lnTo>
                  <a:pt x="18" y="111"/>
                </a:lnTo>
                <a:lnTo>
                  <a:pt x="18" y="111"/>
                </a:lnTo>
                <a:lnTo>
                  <a:pt x="18" y="111"/>
                </a:lnTo>
                <a:lnTo>
                  <a:pt x="18" y="110"/>
                </a:lnTo>
                <a:lnTo>
                  <a:pt x="18" y="110"/>
                </a:lnTo>
                <a:lnTo>
                  <a:pt x="18" y="110"/>
                </a:lnTo>
                <a:lnTo>
                  <a:pt x="18" y="110"/>
                </a:lnTo>
                <a:lnTo>
                  <a:pt x="17" y="110"/>
                </a:lnTo>
                <a:lnTo>
                  <a:pt x="17" y="110"/>
                </a:lnTo>
                <a:lnTo>
                  <a:pt x="17" y="110"/>
                </a:lnTo>
                <a:lnTo>
                  <a:pt x="17" y="109"/>
                </a:lnTo>
                <a:lnTo>
                  <a:pt x="17" y="109"/>
                </a:lnTo>
                <a:lnTo>
                  <a:pt x="16" y="109"/>
                </a:lnTo>
                <a:lnTo>
                  <a:pt x="16" y="109"/>
                </a:lnTo>
                <a:lnTo>
                  <a:pt x="16" y="109"/>
                </a:lnTo>
                <a:lnTo>
                  <a:pt x="16" y="109"/>
                </a:lnTo>
                <a:lnTo>
                  <a:pt x="16" y="109"/>
                </a:lnTo>
                <a:lnTo>
                  <a:pt x="16" y="109"/>
                </a:lnTo>
                <a:lnTo>
                  <a:pt x="16" y="109"/>
                </a:lnTo>
                <a:lnTo>
                  <a:pt x="16" y="109"/>
                </a:lnTo>
                <a:lnTo>
                  <a:pt x="16" y="109"/>
                </a:lnTo>
                <a:lnTo>
                  <a:pt x="15" y="109"/>
                </a:lnTo>
                <a:lnTo>
                  <a:pt x="15" y="109"/>
                </a:lnTo>
                <a:lnTo>
                  <a:pt x="15" y="109"/>
                </a:lnTo>
                <a:lnTo>
                  <a:pt x="15" y="108"/>
                </a:lnTo>
                <a:lnTo>
                  <a:pt x="15" y="108"/>
                </a:lnTo>
                <a:lnTo>
                  <a:pt x="15" y="108"/>
                </a:lnTo>
                <a:lnTo>
                  <a:pt x="15" y="108"/>
                </a:lnTo>
                <a:lnTo>
                  <a:pt x="15" y="108"/>
                </a:lnTo>
                <a:lnTo>
                  <a:pt x="14" y="109"/>
                </a:lnTo>
                <a:lnTo>
                  <a:pt x="14" y="108"/>
                </a:lnTo>
                <a:lnTo>
                  <a:pt x="14" y="108"/>
                </a:lnTo>
                <a:lnTo>
                  <a:pt x="14" y="108"/>
                </a:lnTo>
                <a:lnTo>
                  <a:pt x="14" y="108"/>
                </a:lnTo>
                <a:lnTo>
                  <a:pt x="14" y="108"/>
                </a:lnTo>
                <a:lnTo>
                  <a:pt x="15" y="108"/>
                </a:lnTo>
                <a:lnTo>
                  <a:pt x="15" y="108"/>
                </a:lnTo>
                <a:lnTo>
                  <a:pt x="15" y="108"/>
                </a:lnTo>
                <a:lnTo>
                  <a:pt x="15" y="108"/>
                </a:lnTo>
                <a:lnTo>
                  <a:pt x="15" y="108"/>
                </a:lnTo>
                <a:lnTo>
                  <a:pt x="15" y="108"/>
                </a:lnTo>
                <a:lnTo>
                  <a:pt x="15" y="108"/>
                </a:lnTo>
                <a:lnTo>
                  <a:pt x="15" y="108"/>
                </a:lnTo>
                <a:lnTo>
                  <a:pt x="16" y="108"/>
                </a:lnTo>
                <a:lnTo>
                  <a:pt x="16" y="108"/>
                </a:lnTo>
                <a:lnTo>
                  <a:pt x="16" y="108"/>
                </a:lnTo>
                <a:lnTo>
                  <a:pt x="16" y="108"/>
                </a:lnTo>
                <a:lnTo>
                  <a:pt x="16" y="107"/>
                </a:lnTo>
                <a:lnTo>
                  <a:pt x="16" y="107"/>
                </a:lnTo>
                <a:lnTo>
                  <a:pt x="16" y="107"/>
                </a:lnTo>
                <a:lnTo>
                  <a:pt x="17" y="107"/>
                </a:lnTo>
                <a:lnTo>
                  <a:pt x="17" y="107"/>
                </a:lnTo>
                <a:lnTo>
                  <a:pt x="17" y="107"/>
                </a:lnTo>
                <a:lnTo>
                  <a:pt x="17" y="107"/>
                </a:lnTo>
                <a:lnTo>
                  <a:pt x="18" y="107"/>
                </a:lnTo>
                <a:lnTo>
                  <a:pt x="18" y="107"/>
                </a:lnTo>
                <a:lnTo>
                  <a:pt x="18" y="107"/>
                </a:lnTo>
                <a:lnTo>
                  <a:pt x="18" y="107"/>
                </a:lnTo>
                <a:lnTo>
                  <a:pt x="19" y="108"/>
                </a:lnTo>
                <a:lnTo>
                  <a:pt x="19" y="108"/>
                </a:lnTo>
                <a:lnTo>
                  <a:pt x="19" y="108"/>
                </a:lnTo>
                <a:lnTo>
                  <a:pt x="20" y="108"/>
                </a:lnTo>
                <a:lnTo>
                  <a:pt x="20" y="108"/>
                </a:lnTo>
                <a:lnTo>
                  <a:pt x="20" y="108"/>
                </a:lnTo>
                <a:lnTo>
                  <a:pt x="21" y="108"/>
                </a:lnTo>
                <a:lnTo>
                  <a:pt x="21" y="108"/>
                </a:lnTo>
                <a:lnTo>
                  <a:pt x="21" y="108"/>
                </a:lnTo>
                <a:lnTo>
                  <a:pt x="21" y="109"/>
                </a:lnTo>
                <a:lnTo>
                  <a:pt x="22" y="109"/>
                </a:lnTo>
                <a:lnTo>
                  <a:pt x="22" y="109"/>
                </a:lnTo>
                <a:lnTo>
                  <a:pt x="22" y="108"/>
                </a:lnTo>
                <a:lnTo>
                  <a:pt x="22" y="108"/>
                </a:lnTo>
                <a:lnTo>
                  <a:pt x="22" y="108"/>
                </a:lnTo>
                <a:lnTo>
                  <a:pt x="22" y="108"/>
                </a:lnTo>
                <a:lnTo>
                  <a:pt x="23" y="107"/>
                </a:lnTo>
                <a:lnTo>
                  <a:pt x="23" y="107"/>
                </a:lnTo>
                <a:lnTo>
                  <a:pt x="23" y="107"/>
                </a:lnTo>
                <a:lnTo>
                  <a:pt x="23" y="107"/>
                </a:lnTo>
                <a:lnTo>
                  <a:pt x="23" y="107"/>
                </a:lnTo>
                <a:lnTo>
                  <a:pt x="22" y="107"/>
                </a:lnTo>
                <a:lnTo>
                  <a:pt x="22" y="107"/>
                </a:lnTo>
                <a:lnTo>
                  <a:pt x="22" y="107"/>
                </a:lnTo>
                <a:lnTo>
                  <a:pt x="22" y="106"/>
                </a:lnTo>
                <a:lnTo>
                  <a:pt x="22" y="106"/>
                </a:lnTo>
                <a:lnTo>
                  <a:pt x="22" y="106"/>
                </a:lnTo>
                <a:lnTo>
                  <a:pt x="22" y="106"/>
                </a:lnTo>
                <a:lnTo>
                  <a:pt x="22" y="105"/>
                </a:lnTo>
                <a:lnTo>
                  <a:pt x="22" y="105"/>
                </a:lnTo>
                <a:lnTo>
                  <a:pt x="22" y="105"/>
                </a:lnTo>
                <a:lnTo>
                  <a:pt x="22" y="105"/>
                </a:lnTo>
                <a:lnTo>
                  <a:pt x="22" y="104"/>
                </a:lnTo>
                <a:lnTo>
                  <a:pt x="22" y="104"/>
                </a:lnTo>
                <a:lnTo>
                  <a:pt x="22" y="104"/>
                </a:lnTo>
                <a:lnTo>
                  <a:pt x="22" y="103"/>
                </a:lnTo>
                <a:lnTo>
                  <a:pt x="23" y="103"/>
                </a:lnTo>
                <a:lnTo>
                  <a:pt x="23" y="103"/>
                </a:lnTo>
                <a:lnTo>
                  <a:pt x="23" y="103"/>
                </a:lnTo>
                <a:lnTo>
                  <a:pt x="23" y="103"/>
                </a:lnTo>
                <a:lnTo>
                  <a:pt x="24" y="103"/>
                </a:lnTo>
                <a:lnTo>
                  <a:pt x="24" y="103"/>
                </a:lnTo>
                <a:lnTo>
                  <a:pt x="24" y="103"/>
                </a:lnTo>
                <a:lnTo>
                  <a:pt x="24" y="102"/>
                </a:lnTo>
                <a:lnTo>
                  <a:pt x="24" y="102"/>
                </a:lnTo>
                <a:lnTo>
                  <a:pt x="24" y="102"/>
                </a:lnTo>
                <a:lnTo>
                  <a:pt x="24" y="101"/>
                </a:lnTo>
                <a:lnTo>
                  <a:pt x="24" y="101"/>
                </a:lnTo>
                <a:lnTo>
                  <a:pt x="24" y="101"/>
                </a:lnTo>
                <a:lnTo>
                  <a:pt x="24" y="101"/>
                </a:lnTo>
                <a:lnTo>
                  <a:pt x="25" y="101"/>
                </a:lnTo>
                <a:lnTo>
                  <a:pt x="25" y="100"/>
                </a:lnTo>
                <a:lnTo>
                  <a:pt x="25" y="100"/>
                </a:lnTo>
                <a:lnTo>
                  <a:pt x="25" y="100"/>
                </a:lnTo>
                <a:lnTo>
                  <a:pt x="25" y="100"/>
                </a:lnTo>
                <a:lnTo>
                  <a:pt x="25" y="100"/>
                </a:lnTo>
                <a:lnTo>
                  <a:pt x="25" y="100"/>
                </a:lnTo>
                <a:lnTo>
                  <a:pt x="25" y="100"/>
                </a:lnTo>
                <a:lnTo>
                  <a:pt x="26" y="100"/>
                </a:lnTo>
                <a:lnTo>
                  <a:pt x="26" y="100"/>
                </a:lnTo>
                <a:lnTo>
                  <a:pt x="27" y="100"/>
                </a:lnTo>
                <a:lnTo>
                  <a:pt x="27" y="100"/>
                </a:lnTo>
                <a:lnTo>
                  <a:pt x="28" y="101"/>
                </a:lnTo>
                <a:lnTo>
                  <a:pt x="28" y="101"/>
                </a:lnTo>
                <a:lnTo>
                  <a:pt x="29" y="101"/>
                </a:lnTo>
                <a:lnTo>
                  <a:pt x="29" y="101"/>
                </a:lnTo>
                <a:lnTo>
                  <a:pt x="29" y="101"/>
                </a:lnTo>
                <a:lnTo>
                  <a:pt x="30" y="101"/>
                </a:lnTo>
                <a:lnTo>
                  <a:pt x="30" y="101"/>
                </a:lnTo>
                <a:lnTo>
                  <a:pt x="30" y="102"/>
                </a:lnTo>
                <a:lnTo>
                  <a:pt x="30" y="102"/>
                </a:lnTo>
                <a:lnTo>
                  <a:pt x="30" y="102"/>
                </a:lnTo>
                <a:lnTo>
                  <a:pt x="31" y="102"/>
                </a:lnTo>
                <a:lnTo>
                  <a:pt x="31" y="103"/>
                </a:lnTo>
                <a:lnTo>
                  <a:pt x="31" y="103"/>
                </a:lnTo>
                <a:lnTo>
                  <a:pt x="31" y="103"/>
                </a:lnTo>
                <a:lnTo>
                  <a:pt x="31" y="104"/>
                </a:lnTo>
                <a:lnTo>
                  <a:pt x="31" y="104"/>
                </a:lnTo>
                <a:lnTo>
                  <a:pt x="31" y="105"/>
                </a:lnTo>
                <a:lnTo>
                  <a:pt x="31" y="105"/>
                </a:lnTo>
                <a:lnTo>
                  <a:pt x="31" y="105"/>
                </a:lnTo>
                <a:lnTo>
                  <a:pt x="31" y="106"/>
                </a:lnTo>
                <a:lnTo>
                  <a:pt x="31" y="106"/>
                </a:lnTo>
                <a:lnTo>
                  <a:pt x="32" y="106"/>
                </a:lnTo>
                <a:lnTo>
                  <a:pt x="32" y="106"/>
                </a:lnTo>
                <a:lnTo>
                  <a:pt x="32" y="106"/>
                </a:lnTo>
                <a:lnTo>
                  <a:pt x="32" y="106"/>
                </a:lnTo>
                <a:lnTo>
                  <a:pt x="33" y="106"/>
                </a:lnTo>
                <a:lnTo>
                  <a:pt x="33" y="106"/>
                </a:lnTo>
                <a:lnTo>
                  <a:pt x="33" y="107"/>
                </a:lnTo>
                <a:lnTo>
                  <a:pt x="34" y="107"/>
                </a:lnTo>
                <a:lnTo>
                  <a:pt x="34" y="107"/>
                </a:lnTo>
                <a:lnTo>
                  <a:pt x="34" y="107"/>
                </a:lnTo>
                <a:lnTo>
                  <a:pt x="34" y="107"/>
                </a:lnTo>
                <a:lnTo>
                  <a:pt x="34" y="107"/>
                </a:lnTo>
                <a:lnTo>
                  <a:pt x="35" y="107"/>
                </a:lnTo>
                <a:lnTo>
                  <a:pt x="35" y="107"/>
                </a:lnTo>
                <a:lnTo>
                  <a:pt x="35" y="107"/>
                </a:lnTo>
                <a:lnTo>
                  <a:pt x="35" y="107"/>
                </a:lnTo>
                <a:lnTo>
                  <a:pt x="36" y="107"/>
                </a:lnTo>
                <a:lnTo>
                  <a:pt x="36" y="107"/>
                </a:lnTo>
                <a:lnTo>
                  <a:pt x="36" y="107"/>
                </a:lnTo>
                <a:lnTo>
                  <a:pt x="36" y="106"/>
                </a:lnTo>
                <a:lnTo>
                  <a:pt x="37" y="106"/>
                </a:lnTo>
                <a:lnTo>
                  <a:pt x="37" y="106"/>
                </a:lnTo>
                <a:lnTo>
                  <a:pt x="37" y="106"/>
                </a:lnTo>
                <a:lnTo>
                  <a:pt x="37" y="106"/>
                </a:lnTo>
                <a:lnTo>
                  <a:pt x="38" y="106"/>
                </a:lnTo>
                <a:lnTo>
                  <a:pt x="38" y="106"/>
                </a:lnTo>
                <a:lnTo>
                  <a:pt x="38" y="106"/>
                </a:lnTo>
                <a:lnTo>
                  <a:pt x="39" y="106"/>
                </a:lnTo>
                <a:lnTo>
                  <a:pt x="39" y="106"/>
                </a:lnTo>
                <a:lnTo>
                  <a:pt x="39" y="105"/>
                </a:lnTo>
                <a:lnTo>
                  <a:pt x="39" y="105"/>
                </a:lnTo>
                <a:lnTo>
                  <a:pt x="39" y="105"/>
                </a:lnTo>
                <a:lnTo>
                  <a:pt x="39" y="104"/>
                </a:lnTo>
                <a:lnTo>
                  <a:pt x="39" y="104"/>
                </a:lnTo>
                <a:lnTo>
                  <a:pt x="39" y="104"/>
                </a:lnTo>
                <a:lnTo>
                  <a:pt x="40" y="103"/>
                </a:lnTo>
                <a:lnTo>
                  <a:pt x="40" y="103"/>
                </a:lnTo>
                <a:lnTo>
                  <a:pt x="40" y="103"/>
                </a:lnTo>
                <a:lnTo>
                  <a:pt x="41" y="102"/>
                </a:lnTo>
                <a:lnTo>
                  <a:pt x="41" y="102"/>
                </a:lnTo>
                <a:lnTo>
                  <a:pt x="41" y="102"/>
                </a:lnTo>
                <a:lnTo>
                  <a:pt x="42" y="102"/>
                </a:lnTo>
                <a:lnTo>
                  <a:pt x="42" y="102"/>
                </a:lnTo>
                <a:lnTo>
                  <a:pt x="42" y="102"/>
                </a:lnTo>
                <a:lnTo>
                  <a:pt x="43" y="102"/>
                </a:lnTo>
                <a:lnTo>
                  <a:pt x="43" y="102"/>
                </a:lnTo>
                <a:lnTo>
                  <a:pt x="44" y="101"/>
                </a:lnTo>
                <a:lnTo>
                  <a:pt x="44" y="101"/>
                </a:lnTo>
                <a:lnTo>
                  <a:pt x="45" y="101"/>
                </a:lnTo>
                <a:lnTo>
                  <a:pt x="45" y="101"/>
                </a:lnTo>
                <a:lnTo>
                  <a:pt x="45" y="101"/>
                </a:lnTo>
                <a:lnTo>
                  <a:pt x="46" y="101"/>
                </a:lnTo>
                <a:lnTo>
                  <a:pt x="46" y="100"/>
                </a:lnTo>
                <a:lnTo>
                  <a:pt x="46" y="100"/>
                </a:lnTo>
                <a:lnTo>
                  <a:pt x="46" y="100"/>
                </a:lnTo>
                <a:lnTo>
                  <a:pt x="46" y="100"/>
                </a:lnTo>
                <a:lnTo>
                  <a:pt x="47" y="100"/>
                </a:lnTo>
                <a:lnTo>
                  <a:pt x="47" y="100"/>
                </a:lnTo>
                <a:lnTo>
                  <a:pt x="47" y="100"/>
                </a:lnTo>
                <a:lnTo>
                  <a:pt x="47" y="99"/>
                </a:lnTo>
                <a:lnTo>
                  <a:pt x="47" y="99"/>
                </a:lnTo>
                <a:lnTo>
                  <a:pt x="48" y="99"/>
                </a:lnTo>
                <a:lnTo>
                  <a:pt x="48" y="99"/>
                </a:lnTo>
                <a:lnTo>
                  <a:pt x="48" y="99"/>
                </a:lnTo>
                <a:lnTo>
                  <a:pt x="48" y="99"/>
                </a:lnTo>
                <a:lnTo>
                  <a:pt x="49" y="99"/>
                </a:lnTo>
                <a:lnTo>
                  <a:pt x="49" y="99"/>
                </a:lnTo>
                <a:lnTo>
                  <a:pt x="49" y="99"/>
                </a:lnTo>
                <a:lnTo>
                  <a:pt x="49" y="99"/>
                </a:lnTo>
                <a:lnTo>
                  <a:pt x="50" y="99"/>
                </a:lnTo>
                <a:lnTo>
                  <a:pt x="51" y="99"/>
                </a:lnTo>
                <a:lnTo>
                  <a:pt x="51" y="99"/>
                </a:lnTo>
                <a:lnTo>
                  <a:pt x="51" y="99"/>
                </a:lnTo>
                <a:lnTo>
                  <a:pt x="51" y="98"/>
                </a:lnTo>
                <a:lnTo>
                  <a:pt x="51" y="98"/>
                </a:lnTo>
                <a:lnTo>
                  <a:pt x="52" y="99"/>
                </a:lnTo>
                <a:lnTo>
                  <a:pt x="52" y="99"/>
                </a:lnTo>
                <a:lnTo>
                  <a:pt x="52" y="99"/>
                </a:lnTo>
                <a:lnTo>
                  <a:pt x="52" y="98"/>
                </a:lnTo>
                <a:lnTo>
                  <a:pt x="52" y="98"/>
                </a:lnTo>
                <a:lnTo>
                  <a:pt x="52" y="98"/>
                </a:lnTo>
                <a:lnTo>
                  <a:pt x="53" y="98"/>
                </a:lnTo>
                <a:lnTo>
                  <a:pt x="53" y="98"/>
                </a:lnTo>
                <a:lnTo>
                  <a:pt x="53" y="98"/>
                </a:lnTo>
                <a:lnTo>
                  <a:pt x="53" y="98"/>
                </a:lnTo>
                <a:lnTo>
                  <a:pt x="53" y="98"/>
                </a:lnTo>
                <a:lnTo>
                  <a:pt x="54" y="98"/>
                </a:lnTo>
                <a:lnTo>
                  <a:pt x="54" y="98"/>
                </a:lnTo>
                <a:lnTo>
                  <a:pt x="54" y="98"/>
                </a:lnTo>
                <a:lnTo>
                  <a:pt x="54" y="98"/>
                </a:lnTo>
                <a:lnTo>
                  <a:pt x="55" y="98"/>
                </a:lnTo>
                <a:lnTo>
                  <a:pt x="55" y="98"/>
                </a:lnTo>
                <a:lnTo>
                  <a:pt x="56" y="98"/>
                </a:lnTo>
                <a:lnTo>
                  <a:pt x="56" y="98"/>
                </a:lnTo>
                <a:lnTo>
                  <a:pt x="56" y="98"/>
                </a:lnTo>
                <a:lnTo>
                  <a:pt x="57" y="98"/>
                </a:lnTo>
                <a:lnTo>
                  <a:pt x="57" y="98"/>
                </a:lnTo>
                <a:lnTo>
                  <a:pt x="58" y="97"/>
                </a:lnTo>
                <a:lnTo>
                  <a:pt x="58" y="97"/>
                </a:lnTo>
                <a:lnTo>
                  <a:pt x="58" y="97"/>
                </a:lnTo>
                <a:lnTo>
                  <a:pt x="59" y="97"/>
                </a:lnTo>
                <a:lnTo>
                  <a:pt x="59" y="97"/>
                </a:lnTo>
                <a:lnTo>
                  <a:pt x="59" y="97"/>
                </a:lnTo>
                <a:lnTo>
                  <a:pt x="59" y="96"/>
                </a:lnTo>
                <a:lnTo>
                  <a:pt x="59" y="96"/>
                </a:lnTo>
                <a:lnTo>
                  <a:pt x="60" y="96"/>
                </a:lnTo>
                <a:lnTo>
                  <a:pt x="60" y="96"/>
                </a:lnTo>
                <a:lnTo>
                  <a:pt x="60" y="95"/>
                </a:lnTo>
                <a:lnTo>
                  <a:pt x="60" y="95"/>
                </a:lnTo>
                <a:lnTo>
                  <a:pt x="60" y="95"/>
                </a:lnTo>
                <a:lnTo>
                  <a:pt x="61" y="94"/>
                </a:lnTo>
                <a:lnTo>
                  <a:pt x="61" y="94"/>
                </a:lnTo>
                <a:lnTo>
                  <a:pt x="61" y="94"/>
                </a:lnTo>
                <a:lnTo>
                  <a:pt x="61" y="93"/>
                </a:lnTo>
                <a:lnTo>
                  <a:pt x="61" y="93"/>
                </a:lnTo>
                <a:lnTo>
                  <a:pt x="61" y="93"/>
                </a:lnTo>
                <a:lnTo>
                  <a:pt x="61" y="93"/>
                </a:lnTo>
                <a:lnTo>
                  <a:pt x="61" y="93"/>
                </a:lnTo>
                <a:lnTo>
                  <a:pt x="61" y="93"/>
                </a:lnTo>
                <a:lnTo>
                  <a:pt x="62" y="92"/>
                </a:lnTo>
                <a:lnTo>
                  <a:pt x="62" y="92"/>
                </a:lnTo>
                <a:lnTo>
                  <a:pt x="62" y="92"/>
                </a:lnTo>
                <a:lnTo>
                  <a:pt x="62" y="92"/>
                </a:lnTo>
                <a:lnTo>
                  <a:pt x="62" y="92"/>
                </a:lnTo>
                <a:lnTo>
                  <a:pt x="63" y="92"/>
                </a:lnTo>
                <a:lnTo>
                  <a:pt x="63" y="91"/>
                </a:lnTo>
                <a:lnTo>
                  <a:pt x="63" y="91"/>
                </a:lnTo>
                <a:lnTo>
                  <a:pt x="63" y="91"/>
                </a:lnTo>
                <a:lnTo>
                  <a:pt x="63" y="91"/>
                </a:lnTo>
                <a:lnTo>
                  <a:pt x="63" y="91"/>
                </a:lnTo>
                <a:lnTo>
                  <a:pt x="64" y="91"/>
                </a:lnTo>
                <a:lnTo>
                  <a:pt x="64" y="90"/>
                </a:lnTo>
                <a:lnTo>
                  <a:pt x="64" y="90"/>
                </a:lnTo>
                <a:lnTo>
                  <a:pt x="64" y="90"/>
                </a:lnTo>
                <a:lnTo>
                  <a:pt x="64" y="90"/>
                </a:lnTo>
                <a:lnTo>
                  <a:pt x="64" y="90"/>
                </a:lnTo>
                <a:lnTo>
                  <a:pt x="65" y="90"/>
                </a:lnTo>
                <a:lnTo>
                  <a:pt x="65" y="90"/>
                </a:lnTo>
                <a:lnTo>
                  <a:pt x="65" y="89"/>
                </a:lnTo>
                <a:lnTo>
                  <a:pt x="65" y="89"/>
                </a:lnTo>
                <a:lnTo>
                  <a:pt x="66" y="89"/>
                </a:lnTo>
                <a:lnTo>
                  <a:pt x="66" y="89"/>
                </a:lnTo>
                <a:lnTo>
                  <a:pt x="66" y="88"/>
                </a:lnTo>
                <a:lnTo>
                  <a:pt x="66" y="88"/>
                </a:lnTo>
                <a:lnTo>
                  <a:pt x="67" y="88"/>
                </a:lnTo>
                <a:lnTo>
                  <a:pt x="67" y="88"/>
                </a:lnTo>
                <a:lnTo>
                  <a:pt x="67" y="88"/>
                </a:lnTo>
                <a:lnTo>
                  <a:pt x="67" y="88"/>
                </a:lnTo>
                <a:lnTo>
                  <a:pt x="68" y="88"/>
                </a:lnTo>
                <a:close/>
                <a:moveTo>
                  <a:pt x="176" y="37"/>
                </a:moveTo>
                <a:lnTo>
                  <a:pt x="176" y="37"/>
                </a:lnTo>
                <a:lnTo>
                  <a:pt x="176" y="37"/>
                </a:lnTo>
                <a:lnTo>
                  <a:pt x="176" y="38"/>
                </a:lnTo>
                <a:lnTo>
                  <a:pt x="176" y="38"/>
                </a:lnTo>
                <a:lnTo>
                  <a:pt x="176" y="38"/>
                </a:lnTo>
                <a:lnTo>
                  <a:pt x="176" y="38"/>
                </a:lnTo>
                <a:lnTo>
                  <a:pt x="176" y="39"/>
                </a:lnTo>
                <a:lnTo>
                  <a:pt x="176" y="39"/>
                </a:lnTo>
                <a:lnTo>
                  <a:pt x="176" y="39"/>
                </a:lnTo>
                <a:lnTo>
                  <a:pt x="176" y="39"/>
                </a:lnTo>
                <a:lnTo>
                  <a:pt x="176" y="40"/>
                </a:lnTo>
                <a:lnTo>
                  <a:pt x="176" y="40"/>
                </a:lnTo>
                <a:lnTo>
                  <a:pt x="177" y="40"/>
                </a:lnTo>
                <a:lnTo>
                  <a:pt x="177" y="40"/>
                </a:lnTo>
                <a:lnTo>
                  <a:pt x="177" y="40"/>
                </a:lnTo>
                <a:lnTo>
                  <a:pt x="177" y="40"/>
                </a:lnTo>
                <a:lnTo>
                  <a:pt x="177" y="40"/>
                </a:lnTo>
                <a:lnTo>
                  <a:pt x="177" y="41"/>
                </a:lnTo>
                <a:lnTo>
                  <a:pt x="177" y="41"/>
                </a:lnTo>
                <a:lnTo>
                  <a:pt x="178" y="41"/>
                </a:lnTo>
                <a:lnTo>
                  <a:pt x="178" y="41"/>
                </a:lnTo>
                <a:lnTo>
                  <a:pt x="178" y="41"/>
                </a:lnTo>
                <a:lnTo>
                  <a:pt x="178" y="41"/>
                </a:lnTo>
                <a:lnTo>
                  <a:pt x="178" y="41"/>
                </a:lnTo>
                <a:lnTo>
                  <a:pt x="178" y="42"/>
                </a:lnTo>
                <a:lnTo>
                  <a:pt x="178" y="42"/>
                </a:lnTo>
                <a:lnTo>
                  <a:pt x="178" y="42"/>
                </a:lnTo>
                <a:lnTo>
                  <a:pt x="178" y="42"/>
                </a:lnTo>
                <a:lnTo>
                  <a:pt x="178" y="42"/>
                </a:lnTo>
                <a:lnTo>
                  <a:pt x="178" y="43"/>
                </a:lnTo>
                <a:lnTo>
                  <a:pt x="178" y="43"/>
                </a:lnTo>
                <a:lnTo>
                  <a:pt x="178" y="43"/>
                </a:lnTo>
                <a:lnTo>
                  <a:pt x="178" y="43"/>
                </a:lnTo>
                <a:lnTo>
                  <a:pt x="178" y="43"/>
                </a:lnTo>
                <a:lnTo>
                  <a:pt x="178" y="44"/>
                </a:lnTo>
                <a:lnTo>
                  <a:pt x="178" y="44"/>
                </a:lnTo>
                <a:lnTo>
                  <a:pt x="177" y="44"/>
                </a:lnTo>
                <a:lnTo>
                  <a:pt x="177" y="44"/>
                </a:lnTo>
                <a:lnTo>
                  <a:pt x="177" y="44"/>
                </a:lnTo>
                <a:lnTo>
                  <a:pt x="177" y="44"/>
                </a:lnTo>
                <a:lnTo>
                  <a:pt x="177" y="45"/>
                </a:lnTo>
                <a:lnTo>
                  <a:pt x="177" y="45"/>
                </a:lnTo>
                <a:lnTo>
                  <a:pt x="177" y="45"/>
                </a:lnTo>
                <a:lnTo>
                  <a:pt x="177" y="45"/>
                </a:lnTo>
                <a:lnTo>
                  <a:pt x="176" y="45"/>
                </a:lnTo>
                <a:lnTo>
                  <a:pt x="176" y="45"/>
                </a:lnTo>
                <a:lnTo>
                  <a:pt x="176" y="46"/>
                </a:lnTo>
                <a:lnTo>
                  <a:pt x="176" y="46"/>
                </a:lnTo>
                <a:lnTo>
                  <a:pt x="176" y="46"/>
                </a:lnTo>
                <a:lnTo>
                  <a:pt x="176" y="46"/>
                </a:lnTo>
                <a:lnTo>
                  <a:pt x="176" y="46"/>
                </a:lnTo>
                <a:lnTo>
                  <a:pt x="176" y="46"/>
                </a:lnTo>
                <a:lnTo>
                  <a:pt x="176" y="47"/>
                </a:lnTo>
                <a:lnTo>
                  <a:pt x="176" y="47"/>
                </a:lnTo>
                <a:lnTo>
                  <a:pt x="176" y="47"/>
                </a:lnTo>
                <a:lnTo>
                  <a:pt x="176" y="47"/>
                </a:lnTo>
                <a:lnTo>
                  <a:pt x="175" y="47"/>
                </a:lnTo>
                <a:lnTo>
                  <a:pt x="175" y="48"/>
                </a:lnTo>
                <a:lnTo>
                  <a:pt x="175" y="48"/>
                </a:lnTo>
                <a:lnTo>
                  <a:pt x="175" y="48"/>
                </a:lnTo>
                <a:lnTo>
                  <a:pt x="175" y="47"/>
                </a:lnTo>
                <a:lnTo>
                  <a:pt x="175" y="47"/>
                </a:lnTo>
                <a:lnTo>
                  <a:pt x="174" y="47"/>
                </a:lnTo>
                <a:lnTo>
                  <a:pt x="174" y="47"/>
                </a:lnTo>
                <a:lnTo>
                  <a:pt x="174" y="47"/>
                </a:lnTo>
                <a:lnTo>
                  <a:pt x="174" y="47"/>
                </a:lnTo>
                <a:lnTo>
                  <a:pt x="174" y="47"/>
                </a:lnTo>
                <a:lnTo>
                  <a:pt x="173" y="47"/>
                </a:lnTo>
                <a:lnTo>
                  <a:pt x="173" y="47"/>
                </a:lnTo>
                <a:lnTo>
                  <a:pt x="173" y="47"/>
                </a:lnTo>
                <a:lnTo>
                  <a:pt x="173" y="47"/>
                </a:lnTo>
                <a:lnTo>
                  <a:pt x="172" y="47"/>
                </a:lnTo>
                <a:lnTo>
                  <a:pt x="172" y="46"/>
                </a:lnTo>
                <a:lnTo>
                  <a:pt x="173" y="46"/>
                </a:lnTo>
                <a:lnTo>
                  <a:pt x="173" y="46"/>
                </a:lnTo>
                <a:lnTo>
                  <a:pt x="173" y="46"/>
                </a:lnTo>
                <a:lnTo>
                  <a:pt x="173" y="45"/>
                </a:lnTo>
                <a:lnTo>
                  <a:pt x="173" y="45"/>
                </a:lnTo>
                <a:lnTo>
                  <a:pt x="173" y="45"/>
                </a:lnTo>
                <a:lnTo>
                  <a:pt x="173" y="45"/>
                </a:lnTo>
                <a:lnTo>
                  <a:pt x="173" y="44"/>
                </a:lnTo>
                <a:lnTo>
                  <a:pt x="173" y="44"/>
                </a:lnTo>
                <a:lnTo>
                  <a:pt x="173" y="44"/>
                </a:lnTo>
                <a:lnTo>
                  <a:pt x="173" y="44"/>
                </a:lnTo>
                <a:lnTo>
                  <a:pt x="173" y="44"/>
                </a:lnTo>
                <a:lnTo>
                  <a:pt x="173" y="44"/>
                </a:lnTo>
                <a:lnTo>
                  <a:pt x="173" y="43"/>
                </a:lnTo>
                <a:lnTo>
                  <a:pt x="173" y="43"/>
                </a:lnTo>
                <a:lnTo>
                  <a:pt x="173" y="43"/>
                </a:lnTo>
                <a:lnTo>
                  <a:pt x="173" y="43"/>
                </a:lnTo>
                <a:lnTo>
                  <a:pt x="174" y="43"/>
                </a:lnTo>
                <a:lnTo>
                  <a:pt x="174" y="43"/>
                </a:lnTo>
                <a:lnTo>
                  <a:pt x="174" y="42"/>
                </a:lnTo>
                <a:lnTo>
                  <a:pt x="174" y="42"/>
                </a:lnTo>
                <a:lnTo>
                  <a:pt x="174" y="42"/>
                </a:lnTo>
                <a:lnTo>
                  <a:pt x="174" y="42"/>
                </a:lnTo>
                <a:lnTo>
                  <a:pt x="174" y="42"/>
                </a:lnTo>
                <a:lnTo>
                  <a:pt x="174" y="41"/>
                </a:lnTo>
                <a:lnTo>
                  <a:pt x="174" y="41"/>
                </a:lnTo>
                <a:lnTo>
                  <a:pt x="174" y="41"/>
                </a:lnTo>
                <a:lnTo>
                  <a:pt x="174" y="41"/>
                </a:lnTo>
                <a:lnTo>
                  <a:pt x="174" y="40"/>
                </a:lnTo>
                <a:lnTo>
                  <a:pt x="174" y="40"/>
                </a:lnTo>
                <a:lnTo>
                  <a:pt x="174" y="40"/>
                </a:lnTo>
                <a:lnTo>
                  <a:pt x="173" y="39"/>
                </a:lnTo>
                <a:lnTo>
                  <a:pt x="173" y="38"/>
                </a:lnTo>
                <a:lnTo>
                  <a:pt x="174" y="37"/>
                </a:lnTo>
                <a:lnTo>
                  <a:pt x="174" y="37"/>
                </a:lnTo>
                <a:lnTo>
                  <a:pt x="174" y="37"/>
                </a:lnTo>
                <a:lnTo>
                  <a:pt x="174" y="37"/>
                </a:lnTo>
                <a:lnTo>
                  <a:pt x="175" y="37"/>
                </a:lnTo>
                <a:lnTo>
                  <a:pt x="175" y="37"/>
                </a:lnTo>
                <a:lnTo>
                  <a:pt x="175" y="37"/>
                </a:lnTo>
                <a:lnTo>
                  <a:pt x="175" y="37"/>
                </a:lnTo>
                <a:lnTo>
                  <a:pt x="175" y="37"/>
                </a:lnTo>
                <a:lnTo>
                  <a:pt x="176" y="37"/>
                </a:lnTo>
                <a:close/>
                <a:moveTo>
                  <a:pt x="557" y="1"/>
                </a:moveTo>
                <a:lnTo>
                  <a:pt x="558" y="1"/>
                </a:lnTo>
                <a:lnTo>
                  <a:pt x="559" y="2"/>
                </a:lnTo>
                <a:lnTo>
                  <a:pt x="560" y="2"/>
                </a:lnTo>
                <a:lnTo>
                  <a:pt x="561" y="2"/>
                </a:lnTo>
                <a:lnTo>
                  <a:pt x="562" y="2"/>
                </a:lnTo>
                <a:lnTo>
                  <a:pt x="563" y="1"/>
                </a:lnTo>
                <a:lnTo>
                  <a:pt x="564" y="2"/>
                </a:lnTo>
                <a:lnTo>
                  <a:pt x="565" y="2"/>
                </a:lnTo>
                <a:lnTo>
                  <a:pt x="566" y="3"/>
                </a:lnTo>
                <a:lnTo>
                  <a:pt x="567" y="3"/>
                </a:lnTo>
                <a:lnTo>
                  <a:pt x="568" y="3"/>
                </a:lnTo>
                <a:lnTo>
                  <a:pt x="569" y="3"/>
                </a:lnTo>
                <a:lnTo>
                  <a:pt x="570" y="3"/>
                </a:lnTo>
                <a:lnTo>
                  <a:pt x="571" y="3"/>
                </a:lnTo>
                <a:lnTo>
                  <a:pt x="571" y="4"/>
                </a:lnTo>
                <a:lnTo>
                  <a:pt x="570" y="6"/>
                </a:lnTo>
                <a:lnTo>
                  <a:pt x="569" y="7"/>
                </a:lnTo>
                <a:lnTo>
                  <a:pt x="567" y="8"/>
                </a:lnTo>
                <a:lnTo>
                  <a:pt x="567" y="8"/>
                </a:lnTo>
                <a:lnTo>
                  <a:pt x="566" y="9"/>
                </a:lnTo>
                <a:lnTo>
                  <a:pt x="565" y="8"/>
                </a:lnTo>
                <a:lnTo>
                  <a:pt x="565" y="8"/>
                </a:lnTo>
                <a:lnTo>
                  <a:pt x="565" y="7"/>
                </a:lnTo>
                <a:lnTo>
                  <a:pt x="564" y="8"/>
                </a:lnTo>
                <a:lnTo>
                  <a:pt x="563" y="8"/>
                </a:lnTo>
                <a:lnTo>
                  <a:pt x="563" y="9"/>
                </a:lnTo>
                <a:lnTo>
                  <a:pt x="563" y="9"/>
                </a:lnTo>
                <a:lnTo>
                  <a:pt x="562" y="10"/>
                </a:lnTo>
                <a:lnTo>
                  <a:pt x="562" y="11"/>
                </a:lnTo>
                <a:lnTo>
                  <a:pt x="562" y="11"/>
                </a:lnTo>
                <a:lnTo>
                  <a:pt x="562" y="10"/>
                </a:lnTo>
                <a:lnTo>
                  <a:pt x="561" y="10"/>
                </a:lnTo>
                <a:lnTo>
                  <a:pt x="560" y="11"/>
                </a:lnTo>
                <a:lnTo>
                  <a:pt x="560" y="11"/>
                </a:lnTo>
                <a:lnTo>
                  <a:pt x="560" y="12"/>
                </a:lnTo>
                <a:lnTo>
                  <a:pt x="561" y="12"/>
                </a:lnTo>
                <a:lnTo>
                  <a:pt x="562" y="11"/>
                </a:lnTo>
                <a:lnTo>
                  <a:pt x="562" y="12"/>
                </a:lnTo>
                <a:lnTo>
                  <a:pt x="563" y="11"/>
                </a:lnTo>
                <a:lnTo>
                  <a:pt x="564" y="11"/>
                </a:lnTo>
                <a:lnTo>
                  <a:pt x="565" y="11"/>
                </a:lnTo>
                <a:lnTo>
                  <a:pt x="565" y="12"/>
                </a:lnTo>
                <a:lnTo>
                  <a:pt x="566" y="12"/>
                </a:lnTo>
                <a:lnTo>
                  <a:pt x="566" y="13"/>
                </a:lnTo>
                <a:lnTo>
                  <a:pt x="566" y="13"/>
                </a:lnTo>
                <a:lnTo>
                  <a:pt x="566" y="13"/>
                </a:lnTo>
                <a:lnTo>
                  <a:pt x="565" y="13"/>
                </a:lnTo>
                <a:lnTo>
                  <a:pt x="565" y="13"/>
                </a:lnTo>
                <a:lnTo>
                  <a:pt x="565" y="13"/>
                </a:lnTo>
                <a:lnTo>
                  <a:pt x="565" y="13"/>
                </a:lnTo>
                <a:lnTo>
                  <a:pt x="565" y="13"/>
                </a:lnTo>
                <a:lnTo>
                  <a:pt x="565" y="13"/>
                </a:lnTo>
                <a:lnTo>
                  <a:pt x="565" y="13"/>
                </a:lnTo>
                <a:lnTo>
                  <a:pt x="565" y="13"/>
                </a:lnTo>
                <a:lnTo>
                  <a:pt x="564" y="13"/>
                </a:lnTo>
                <a:lnTo>
                  <a:pt x="564" y="13"/>
                </a:lnTo>
                <a:lnTo>
                  <a:pt x="564" y="13"/>
                </a:lnTo>
                <a:lnTo>
                  <a:pt x="564" y="13"/>
                </a:lnTo>
                <a:lnTo>
                  <a:pt x="564" y="12"/>
                </a:lnTo>
                <a:lnTo>
                  <a:pt x="564" y="12"/>
                </a:lnTo>
                <a:lnTo>
                  <a:pt x="563" y="12"/>
                </a:lnTo>
                <a:lnTo>
                  <a:pt x="563" y="12"/>
                </a:lnTo>
                <a:lnTo>
                  <a:pt x="563" y="12"/>
                </a:lnTo>
                <a:lnTo>
                  <a:pt x="563" y="12"/>
                </a:lnTo>
                <a:lnTo>
                  <a:pt x="563" y="12"/>
                </a:lnTo>
                <a:lnTo>
                  <a:pt x="563" y="12"/>
                </a:lnTo>
                <a:lnTo>
                  <a:pt x="562" y="12"/>
                </a:lnTo>
                <a:lnTo>
                  <a:pt x="562" y="12"/>
                </a:lnTo>
                <a:lnTo>
                  <a:pt x="562" y="13"/>
                </a:lnTo>
                <a:lnTo>
                  <a:pt x="562" y="13"/>
                </a:lnTo>
                <a:lnTo>
                  <a:pt x="562" y="13"/>
                </a:lnTo>
                <a:lnTo>
                  <a:pt x="562" y="13"/>
                </a:lnTo>
                <a:lnTo>
                  <a:pt x="562" y="13"/>
                </a:lnTo>
                <a:lnTo>
                  <a:pt x="562" y="13"/>
                </a:lnTo>
                <a:lnTo>
                  <a:pt x="561" y="13"/>
                </a:lnTo>
                <a:lnTo>
                  <a:pt x="561" y="13"/>
                </a:lnTo>
                <a:lnTo>
                  <a:pt x="561" y="14"/>
                </a:lnTo>
                <a:lnTo>
                  <a:pt x="561" y="14"/>
                </a:lnTo>
                <a:lnTo>
                  <a:pt x="561" y="14"/>
                </a:lnTo>
                <a:lnTo>
                  <a:pt x="562" y="14"/>
                </a:lnTo>
                <a:lnTo>
                  <a:pt x="562" y="14"/>
                </a:lnTo>
                <a:lnTo>
                  <a:pt x="562" y="14"/>
                </a:lnTo>
                <a:lnTo>
                  <a:pt x="562" y="14"/>
                </a:lnTo>
                <a:lnTo>
                  <a:pt x="562" y="14"/>
                </a:lnTo>
                <a:lnTo>
                  <a:pt x="562" y="15"/>
                </a:lnTo>
                <a:lnTo>
                  <a:pt x="562" y="15"/>
                </a:lnTo>
                <a:lnTo>
                  <a:pt x="562" y="15"/>
                </a:lnTo>
                <a:lnTo>
                  <a:pt x="562" y="15"/>
                </a:lnTo>
                <a:lnTo>
                  <a:pt x="562" y="15"/>
                </a:lnTo>
                <a:lnTo>
                  <a:pt x="562" y="15"/>
                </a:lnTo>
                <a:lnTo>
                  <a:pt x="562" y="15"/>
                </a:lnTo>
                <a:lnTo>
                  <a:pt x="562" y="15"/>
                </a:lnTo>
                <a:lnTo>
                  <a:pt x="562" y="15"/>
                </a:lnTo>
                <a:lnTo>
                  <a:pt x="562" y="15"/>
                </a:lnTo>
                <a:lnTo>
                  <a:pt x="562" y="15"/>
                </a:lnTo>
                <a:lnTo>
                  <a:pt x="562" y="15"/>
                </a:lnTo>
                <a:lnTo>
                  <a:pt x="562" y="16"/>
                </a:lnTo>
                <a:lnTo>
                  <a:pt x="562" y="16"/>
                </a:lnTo>
                <a:lnTo>
                  <a:pt x="562" y="16"/>
                </a:lnTo>
                <a:lnTo>
                  <a:pt x="562" y="16"/>
                </a:lnTo>
                <a:lnTo>
                  <a:pt x="562" y="15"/>
                </a:lnTo>
                <a:lnTo>
                  <a:pt x="562" y="15"/>
                </a:lnTo>
                <a:lnTo>
                  <a:pt x="562" y="15"/>
                </a:lnTo>
                <a:lnTo>
                  <a:pt x="562" y="15"/>
                </a:lnTo>
                <a:lnTo>
                  <a:pt x="562" y="15"/>
                </a:lnTo>
                <a:lnTo>
                  <a:pt x="562" y="15"/>
                </a:lnTo>
                <a:lnTo>
                  <a:pt x="562" y="15"/>
                </a:lnTo>
                <a:lnTo>
                  <a:pt x="562" y="15"/>
                </a:lnTo>
                <a:lnTo>
                  <a:pt x="562" y="15"/>
                </a:lnTo>
                <a:lnTo>
                  <a:pt x="562" y="15"/>
                </a:lnTo>
                <a:lnTo>
                  <a:pt x="563" y="15"/>
                </a:lnTo>
                <a:lnTo>
                  <a:pt x="563" y="15"/>
                </a:lnTo>
                <a:lnTo>
                  <a:pt x="563" y="15"/>
                </a:lnTo>
                <a:lnTo>
                  <a:pt x="563" y="15"/>
                </a:lnTo>
                <a:lnTo>
                  <a:pt x="563" y="15"/>
                </a:lnTo>
                <a:lnTo>
                  <a:pt x="563" y="15"/>
                </a:lnTo>
                <a:lnTo>
                  <a:pt x="563" y="15"/>
                </a:lnTo>
                <a:lnTo>
                  <a:pt x="563" y="15"/>
                </a:lnTo>
                <a:lnTo>
                  <a:pt x="563" y="15"/>
                </a:lnTo>
                <a:lnTo>
                  <a:pt x="563" y="15"/>
                </a:lnTo>
                <a:lnTo>
                  <a:pt x="563" y="15"/>
                </a:lnTo>
                <a:lnTo>
                  <a:pt x="563" y="15"/>
                </a:lnTo>
                <a:lnTo>
                  <a:pt x="563" y="15"/>
                </a:lnTo>
                <a:lnTo>
                  <a:pt x="563" y="15"/>
                </a:lnTo>
                <a:lnTo>
                  <a:pt x="563" y="15"/>
                </a:lnTo>
                <a:lnTo>
                  <a:pt x="563" y="15"/>
                </a:lnTo>
                <a:lnTo>
                  <a:pt x="563" y="15"/>
                </a:lnTo>
                <a:lnTo>
                  <a:pt x="563" y="15"/>
                </a:lnTo>
                <a:lnTo>
                  <a:pt x="563" y="15"/>
                </a:lnTo>
                <a:lnTo>
                  <a:pt x="564" y="15"/>
                </a:lnTo>
                <a:lnTo>
                  <a:pt x="564" y="15"/>
                </a:lnTo>
                <a:lnTo>
                  <a:pt x="564" y="15"/>
                </a:lnTo>
                <a:lnTo>
                  <a:pt x="564" y="15"/>
                </a:lnTo>
                <a:lnTo>
                  <a:pt x="564" y="15"/>
                </a:lnTo>
                <a:lnTo>
                  <a:pt x="564" y="15"/>
                </a:lnTo>
                <a:lnTo>
                  <a:pt x="564" y="15"/>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3"/>
                </a:lnTo>
                <a:lnTo>
                  <a:pt x="564" y="13"/>
                </a:lnTo>
                <a:lnTo>
                  <a:pt x="564" y="13"/>
                </a:lnTo>
                <a:lnTo>
                  <a:pt x="564" y="13"/>
                </a:lnTo>
                <a:lnTo>
                  <a:pt x="564" y="13"/>
                </a:lnTo>
                <a:lnTo>
                  <a:pt x="564" y="13"/>
                </a:lnTo>
                <a:lnTo>
                  <a:pt x="564" y="13"/>
                </a:lnTo>
                <a:lnTo>
                  <a:pt x="564" y="13"/>
                </a:lnTo>
                <a:lnTo>
                  <a:pt x="564" y="13"/>
                </a:lnTo>
                <a:lnTo>
                  <a:pt x="564" y="13"/>
                </a:lnTo>
                <a:lnTo>
                  <a:pt x="564" y="13"/>
                </a:lnTo>
                <a:lnTo>
                  <a:pt x="564" y="13"/>
                </a:lnTo>
                <a:lnTo>
                  <a:pt x="564" y="13"/>
                </a:lnTo>
                <a:lnTo>
                  <a:pt x="564" y="13"/>
                </a:lnTo>
                <a:lnTo>
                  <a:pt x="565" y="13"/>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6" y="15"/>
                </a:lnTo>
                <a:lnTo>
                  <a:pt x="566" y="15"/>
                </a:lnTo>
                <a:lnTo>
                  <a:pt x="566" y="15"/>
                </a:lnTo>
                <a:lnTo>
                  <a:pt x="566" y="15"/>
                </a:lnTo>
                <a:lnTo>
                  <a:pt x="566" y="15"/>
                </a:lnTo>
                <a:lnTo>
                  <a:pt x="566" y="15"/>
                </a:lnTo>
                <a:lnTo>
                  <a:pt x="566" y="15"/>
                </a:lnTo>
                <a:lnTo>
                  <a:pt x="566" y="15"/>
                </a:lnTo>
                <a:lnTo>
                  <a:pt x="566" y="15"/>
                </a:lnTo>
                <a:lnTo>
                  <a:pt x="566" y="15"/>
                </a:lnTo>
                <a:lnTo>
                  <a:pt x="566" y="15"/>
                </a:lnTo>
                <a:lnTo>
                  <a:pt x="566" y="15"/>
                </a:lnTo>
                <a:lnTo>
                  <a:pt x="566" y="15"/>
                </a:lnTo>
                <a:lnTo>
                  <a:pt x="566" y="15"/>
                </a:lnTo>
                <a:lnTo>
                  <a:pt x="566" y="15"/>
                </a:lnTo>
                <a:lnTo>
                  <a:pt x="566" y="15"/>
                </a:lnTo>
                <a:lnTo>
                  <a:pt x="566" y="15"/>
                </a:lnTo>
                <a:lnTo>
                  <a:pt x="566" y="16"/>
                </a:lnTo>
                <a:lnTo>
                  <a:pt x="566" y="16"/>
                </a:lnTo>
                <a:lnTo>
                  <a:pt x="566" y="16"/>
                </a:lnTo>
                <a:lnTo>
                  <a:pt x="566" y="16"/>
                </a:lnTo>
                <a:lnTo>
                  <a:pt x="566"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8" y="16"/>
                </a:lnTo>
                <a:lnTo>
                  <a:pt x="568" y="16"/>
                </a:lnTo>
                <a:lnTo>
                  <a:pt x="568" y="16"/>
                </a:lnTo>
                <a:lnTo>
                  <a:pt x="568" y="16"/>
                </a:lnTo>
                <a:lnTo>
                  <a:pt x="568" y="16"/>
                </a:lnTo>
                <a:lnTo>
                  <a:pt x="568" y="16"/>
                </a:lnTo>
                <a:lnTo>
                  <a:pt x="568" y="16"/>
                </a:lnTo>
                <a:lnTo>
                  <a:pt x="568" y="16"/>
                </a:lnTo>
                <a:lnTo>
                  <a:pt x="568" y="17"/>
                </a:lnTo>
                <a:lnTo>
                  <a:pt x="568" y="17"/>
                </a:lnTo>
                <a:lnTo>
                  <a:pt x="568" y="17"/>
                </a:lnTo>
                <a:lnTo>
                  <a:pt x="568" y="17"/>
                </a:lnTo>
                <a:lnTo>
                  <a:pt x="568" y="17"/>
                </a:lnTo>
                <a:lnTo>
                  <a:pt x="568" y="17"/>
                </a:lnTo>
                <a:lnTo>
                  <a:pt x="568" y="17"/>
                </a:lnTo>
                <a:lnTo>
                  <a:pt x="568" y="17"/>
                </a:lnTo>
                <a:lnTo>
                  <a:pt x="568" y="17"/>
                </a:lnTo>
                <a:lnTo>
                  <a:pt x="568" y="17"/>
                </a:lnTo>
                <a:lnTo>
                  <a:pt x="568" y="17"/>
                </a:lnTo>
                <a:lnTo>
                  <a:pt x="568" y="17"/>
                </a:lnTo>
                <a:lnTo>
                  <a:pt x="568" y="17"/>
                </a:lnTo>
                <a:lnTo>
                  <a:pt x="568" y="17"/>
                </a:lnTo>
                <a:lnTo>
                  <a:pt x="568" y="17"/>
                </a:lnTo>
                <a:lnTo>
                  <a:pt x="568" y="17"/>
                </a:lnTo>
                <a:lnTo>
                  <a:pt x="568" y="17"/>
                </a:lnTo>
                <a:lnTo>
                  <a:pt x="568" y="17"/>
                </a:lnTo>
                <a:lnTo>
                  <a:pt x="568" y="17"/>
                </a:lnTo>
                <a:lnTo>
                  <a:pt x="568" y="18"/>
                </a:lnTo>
                <a:lnTo>
                  <a:pt x="568"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1" y="18"/>
                </a:lnTo>
                <a:lnTo>
                  <a:pt x="571" y="18"/>
                </a:lnTo>
                <a:lnTo>
                  <a:pt x="571" y="18"/>
                </a:lnTo>
                <a:lnTo>
                  <a:pt x="571" y="18"/>
                </a:lnTo>
                <a:lnTo>
                  <a:pt x="571" y="18"/>
                </a:lnTo>
                <a:lnTo>
                  <a:pt x="571" y="18"/>
                </a:lnTo>
                <a:lnTo>
                  <a:pt x="571" y="18"/>
                </a:lnTo>
                <a:lnTo>
                  <a:pt x="571" y="18"/>
                </a:lnTo>
                <a:lnTo>
                  <a:pt x="572" y="18"/>
                </a:lnTo>
                <a:lnTo>
                  <a:pt x="572" y="18"/>
                </a:lnTo>
                <a:lnTo>
                  <a:pt x="572" y="18"/>
                </a:lnTo>
                <a:lnTo>
                  <a:pt x="572" y="18"/>
                </a:lnTo>
                <a:lnTo>
                  <a:pt x="572" y="18"/>
                </a:lnTo>
                <a:lnTo>
                  <a:pt x="572" y="18"/>
                </a:lnTo>
                <a:lnTo>
                  <a:pt x="572" y="18"/>
                </a:lnTo>
                <a:lnTo>
                  <a:pt x="572" y="18"/>
                </a:lnTo>
                <a:lnTo>
                  <a:pt x="572" y="18"/>
                </a:lnTo>
                <a:lnTo>
                  <a:pt x="572" y="19"/>
                </a:lnTo>
                <a:lnTo>
                  <a:pt x="572" y="19"/>
                </a:lnTo>
                <a:lnTo>
                  <a:pt x="572" y="19"/>
                </a:lnTo>
                <a:lnTo>
                  <a:pt x="572" y="19"/>
                </a:lnTo>
                <a:lnTo>
                  <a:pt x="572" y="19"/>
                </a:lnTo>
                <a:lnTo>
                  <a:pt x="572" y="19"/>
                </a:lnTo>
                <a:lnTo>
                  <a:pt x="572" y="19"/>
                </a:lnTo>
                <a:lnTo>
                  <a:pt x="572" y="19"/>
                </a:lnTo>
                <a:lnTo>
                  <a:pt x="572" y="19"/>
                </a:lnTo>
                <a:lnTo>
                  <a:pt x="572" y="19"/>
                </a:lnTo>
                <a:lnTo>
                  <a:pt x="572" y="20"/>
                </a:lnTo>
                <a:lnTo>
                  <a:pt x="572" y="20"/>
                </a:lnTo>
                <a:lnTo>
                  <a:pt x="572" y="20"/>
                </a:lnTo>
                <a:lnTo>
                  <a:pt x="572" y="20"/>
                </a:lnTo>
                <a:lnTo>
                  <a:pt x="572" y="20"/>
                </a:lnTo>
                <a:lnTo>
                  <a:pt x="572" y="20"/>
                </a:lnTo>
                <a:lnTo>
                  <a:pt x="572" y="20"/>
                </a:lnTo>
                <a:lnTo>
                  <a:pt x="573" y="21"/>
                </a:lnTo>
                <a:lnTo>
                  <a:pt x="573" y="21"/>
                </a:lnTo>
                <a:lnTo>
                  <a:pt x="573" y="21"/>
                </a:lnTo>
                <a:lnTo>
                  <a:pt x="573" y="21"/>
                </a:lnTo>
                <a:lnTo>
                  <a:pt x="573" y="21"/>
                </a:lnTo>
                <a:lnTo>
                  <a:pt x="573" y="21"/>
                </a:lnTo>
                <a:lnTo>
                  <a:pt x="573" y="21"/>
                </a:lnTo>
                <a:lnTo>
                  <a:pt x="573" y="21"/>
                </a:lnTo>
                <a:lnTo>
                  <a:pt x="573" y="21"/>
                </a:lnTo>
                <a:lnTo>
                  <a:pt x="573" y="22"/>
                </a:lnTo>
                <a:lnTo>
                  <a:pt x="573" y="22"/>
                </a:lnTo>
                <a:lnTo>
                  <a:pt x="573" y="22"/>
                </a:lnTo>
                <a:lnTo>
                  <a:pt x="573" y="22"/>
                </a:lnTo>
                <a:lnTo>
                  <a:pt x="573" y="22"/>
                </a:lnTo>
                <a:lnTo>
                  <a:pt x="573" y="22"/>
                </a:lnTo>
                <a:lnTo>
                  <a:pt x="573" y="22"/>
                </a:lnTo>
                <a:lnTo>
                  <a:pt x="573" y="22"/>
                </a:lnTo>
                <a:lnTo>
                  <a:pt x="573" y="22"/>
                </a:lnTo>
                <a:lnTo>
                  <a:pt x="574" y="22"/>
                </a:lnTo>
                <a:lnTo>
                  <a:pt x="574" y="22"/>
                </a:lnTo>
                <a:lnTo>
                  <a:pt x="574" y="22"/>
                </a:lnTo>
                <a:lnTo>
                  <a:pt x="574" y="22"/>
                </a:lnTo>
                <a:lnTo>
                  <a:pt x="574" y="22"/>
                </a:lnTo>
                <a:lnTo>
                  <a:pt x="574" y="22"/>
                </a:lnTo>
                <a:lnTo>
                  <a:pt x="574" y="22"/>
                </a:lnTo>
                <a:lnTo>
                  <a:pt x="574" y="22"/>
                </a:lnTo>
                <a:lnTo>
                  <a:pt x="574" y="22"/>
                </a:lnTo>
                <a:lnTo>
                  <a:pt x="574" y="21"/>
                </a:lnTo>
                <a:lnTo>
                  <a:pt x="574" y="21"/>
                </a:lnTo>
                <a:lnTo>
                  <a:pt x="574" y="21"/>
                </a:lnTo>
                <a:lnTo>
                  <a:pt x="574" y="21"/>
                </a:lnTo>
                <a:lnTo>
                  <a:pt x="574" y="21"/>
                </a:lnTo>
                <a:lnTo>
                  <a:pt x="574" y="21"/>
                </a:lnTo>
                <a:lnTo>
                  <a:pt x="573" y="21"/>
                </a:lnTo>
                <a:lnTo>
                  <a:pt x="573" y="21"/>
                </a:lnTo>
                <a:lnTo>
                  <a:pt x="573" y="21"/>
                </a:lnTo>
                <a:lnTo>
                  <a:pt x="573" y="21"/>
                </a:lnTo>
                <a:lnTo>
                  <a:pt x="573" y="21"/>
                </a:lnTo>
                <a:lnTo>
                  <a:pt x="573" y="21"/>
                </a:lnTo>
                <a:lnTo>
                  <a:pt x="573" y="21"/>
                </a:lnTo>
                <a:lnTo>
                  <a:pt x="573" y="21"/>
                </a:lnTo>
                <a:lnTo>
                  <a:pt x="573" y="21"/>
                </a:lnTo>
                <a:lnTo>
                  <a:pt x="573" y="21"/>
                </a:lnTo>
                <a:lnTo>
                  <a:pt x="573" y="21"/>
                </a:lnTo>
                <a:lnTo>
                  <a:pt x="573" y="21"/>
                </a:lnTo>
                <a:lnTo>
                  <a:pt x="573" y="21"/>
                </a:lnTo>
                <a:lnTo>
                  <a:pt x="573" y="21"/>
                </a:lnTo>
                <a:lnTo>
                  <a:pt x="574" y="21"/>
                </a:lnTo>
                <a:lnTo>
                  <a:pt x="574" y="21"/>
                </a:lnTo>
                <a:lnTo>
                  <a:pt x="574" y="21"/>
                </a:lnTo>
                <a:lnTo>
                  <a:pt x="574" y="20"/>
                </a:lnTo>
                <a:lnTo>
                  <a:pt x="574" y="20"/>
                </a:lnTo>
                <a:lnTo>
                  <a:pt x="574" y="20"/>
                </a:lnTo>
                <a:lnTo>
                  <a:pt x="574" y="21"/>
                </a:lnTo>
                <a:lnTo>
                  <a:pt x="575" y="21"/>
                </a:lnTo>
                <a:lnTo>
                  <a:pt x="575" y="21"/>
                </a:lnTo>
                <a:lnTo>
                  <a:pt x="575" y="21"/>
                </a:lnTo>
                <a:lnTo>
                  <a:pt x="575" y="21"/>
                </a:lnTo>
                <a:lnTo>
                  <a:pt x="575" y="21"/>
                </a:lnTo>
                <a:lnTo>
                  <a:pt x="575" y="21"/>
                </a:lnTo>
                <a:lnTo>
                  <a:pt x="575" y="21"/>
                </a:lnTo>
                <a:lnTo>
                  <a:pt x="575" y="21"/>
                </a:lnTo>
                <a:lnTo>
                  <a:pt x="575" y="21"/>
                </a:lnTo>
                <a:lnTo>
                  <a:pt x="575" y="21"/>
                </a:lnTo>
                <a:lnTo>
                  <a:pt x="575" y="21"/>
                </a:lnTo>
                <a:lnTo>
                  <a:pt x="575" y="21"/>
                </a:lnTo>
                <a:lnTo>
                  <a:pt x="575" y="21"/>
                </a:lnTo>
                <a:lnTo>
                  <a:pt x="576" y="21"/>
                </a:lnTo>
                <a:lnTo>
                  <a:pt x="576" y="21"/>
                </a:lnTo>
                <a:lnTo>
                  <a:pt x="576" y="21"/>
                </a:lnTo>
                <a:lnTo>
                  <a:pt x="576" y="22"/>
                </a:lnTo>
                <a:lnTo>
                  <a:pt x="576" y="22"/>
                </a:lnTo>
                <a:lnTo>
                  <a:pt x="576" y="22"/>
                </a:lnTo>
                <a:lnTo>
                  <a:pt x="576" y="22"/>
                </a:lnTo>
                <a:lnTo>
                  <a:pt x="576" y="22"/>
                </a:lnTo>
                <a:lnTo>
                  <a:pt x="576" y="22"/>
                </a:lnTo>
                <a:lnTo>
                  <a:pt x="576" y="22"/>
                </a:lnTo>
                <a:lnTo>
                  <a:pt x="576" y="22"/>
                </a:lnTo>
                <a:lnTo>
                  <a:pt x="576" y="22"/>
                </a:lnTo>
                <a:lnTo>
                  <a:pt x="576" y="22"/>
                </a:lnTo>
                <a:lnTo>
                  <a:pt x="576" y="22"/>
                </a:lnTo>
                <a:lnTo>
                  <a:pt x="576" y="22"/>
                </a:lnTo>
                <a:lnTo>
                  <a:pt x="576" y="22"/>
                </a:lnTo>
                <a:lnTo>
                  <a:pt x="576" y="22"/>
                </a:lnTo>
                <a:lnTo>
                  <a:pt x="576" y="22"/>
                </a:lnTo>
                <a:lnTo>
                  <a:pt x="576" y="22"/>
                </a:lnTo>
                <a:lnTo>
                  <a:pt x="576" y="22"/>
                </a:lnTo>
                <a:lnTo>
                  <a:pt x="575" y="22"/>
                </a:lnTo>
                <a:lnTo>
                  <a:pt x="575" y="22"/>
                </a:lnTo>
                <a:lnTo>
                  <a:pt x="575" y="22"/>
                </a:lnTo>
                <a:lnTo>
                  <a:pt x="575" y="22"/>
                </a:lnTo>
                <a:lnTo>
                  <a:pt x="575" y="22"/>
                </a:lnTo>
                <a:lnTo>
                  <a:pt x="575" y="23"/>
                </a:lnTo>
                <a:lnTo>
                  <a:pt x="575" y="23"/>
                </a:lnTo>
                <a:lnTo>
                  <a:pt x="575" y="23"/>
                </a:lnTo>
                <a:lnTo>
                  <a:pt x="576" y="23"/>
                </a:lnTo>
                <a:lnTo>
                  <a:pt x="576" y="23"/>
                </a:lnTo>
                <a:lnTo>
                  <a:pt x="576" y="23"/>
                </a:lnTo>
                <a:lnTo>
                  <a:pt x="576" y="23"/>
                </a:lnTo>
                <a:lnTo>
                  <a:pt x="576" y="23"/>
                </a:lnTo>
                <a:lnTo>
                  <a:pt x="576" y="23"/>
                </a:lnTo>
                <a:lnTo>
                  <a:pt x="576" y="23"/>
                </a:lnTo>
                <a:lnTo>
                  <a:pt x="576" y="23"/>
                </a:lnTo>
                <a:lnTo>
                  <a:pt x="576" y="23"/>
                </a:lnTo>
                <a:lnTo>
                  <a:pt x="576" y="23"/>
                </a:lnTo>
                <a:lnTo>
                  <a:pt x="577" y="23"/>
                </a:lnTo>
                <a:lnTo>
                  <a:pt x="577" y="23"/>
                </a:lnTo>
                <a:lnTo>
                  <a:pt x="577" y="23"/>
                </a:lnTo>
                <a:lnTo>
                  <a:pt x="577" y="23"/>
                </a:lnTo>
                <a:lnTo>
                  <a:pt x="577" y="23"/>
                </a:lnTo>
                <a:lnTo>
                  <a:pt x="577" y="23"/>
                </a:lnTo>
                <a:lnTo>
                  <a:pt x="577" y="23"/>
                </a:lnTo>
                <a:lnTo>
                  <a:pt x="577" y="23"/>
                </a:lnTo>
                <a:lnTo>
                  <a:pt x="577" y="23"/>
                </a:lnTo>
                <a:lnTo>
                  <a:pt x="577" y="24"/>
                </a:lnTo>
                <a:lnTo>
                  <a:pt x="577" y="24"/>
                </a:lnTo>
                <a:lnTo>
                  <a:pt x="577" y="24"/>
                </a:lnTo>
                <a:lnTo>
                  <a:pt x="577" y="24"/>
                </a:lnTo>
                <a:lnTo>
                  <a:pt x="577" y="24"/>
                </a:lnTo>
                <a:lnTo>
                  <a:pt x="578" y="24"/>
                </a:lnTo>
                <a:lnTo>
                  <a:pt x="578" y="24"/>
                </a:lnTo>
                <a:lnTo>
                  <a:pt x="578" y="25"/>
                </a:lnTo>
                <a:lnTo>
                  <a:pt x="578" y="25"/>
                </a:lnTo>
                <a:lnTo>
                  <a:pt x="578" y="25"/>
                </a:lnTo>
                <a:lnTo>
                  <a:pt x="577" y="25"/>
                </a:lnTo>
                <a:lnTo>
                  <a:pt x="577" y="25"/>
                </a:lnTo>
                <a:lnTo>
                  <a:pt x="577" y="25"/>
                </a:lnTo>
                <a:lnTo>
                  <a:pt x="577" y="25"/>
                </a:lnTo>
                <a:lnTo>
                  <a:pt x="577" y="26"/>
                </a:lnTo>
                <a:lnTo>
                  <a:pt x="577" y="26"/>
                </a:lnTo>
                <a:lnTo>
                  <a:pt x="578" y="26"/>
                </a:lnTo>
                <a:lnTo>
                  <a:pt x="578" y="26"/>
                </a:lnTo>
                <a:lnTo>
                  <a:pt x="578" y="26"/>
                </a:lnTo>
                <a:lnTo>
                  <a:pt x="578" y="26"/>
                </a:lnTo>
                <a:lnTo>
                  <a:pt x="578" y="26"/>
                </a:lnTo>
                <a:lnTo>
                  <a:pt x="578" y="26"/>
                </a:lnTo>
                <a:lnTo>
                  <a:pt x="578" y="26"/>
                </a:lnTo>
                <a:lnTo>
                  <a:pt x="578" y="26"/>
                </a:lnTo>
                <a:lnTo>
                  <a:pt x="578" y="26"/>
                </a:lnTo>
                <a:lnTo>
                  <a:pt x="578" y="26"/>
                </a:lnTo>
                <a:lnTo>
                  <a:pt x="578" y="26"/>
                </a:lnTo>
                <a:lnTo>
                  <a:pt x="578" y="26"/>
                </a:lnTo>
                <a:lnTo>
                  <a:pt x="578" y="26"/>
                </a:lnTo>
                <a:lnTo>
                  <a:pt x="578" y="26"/>
                </a:lnTo>
                <a:lnTo>
                  <a:pt x="578" y="26"/>
                </a:lnTo>
                <a:lnTo>
                  <a:pt x="578" y="26"/>
                </a:lnTo>
                <a:lnTo>
                  <a:pt x="578" y="26"/>
                </a:lnTo>
                <a:lnTo>
                  <a:pt x="578" y="27"/>
                </a:lnTo>
                <a:lnTo>
                  <a:pt x="578" y="27"/>
                </a:lnTo>
                <a:lnTo>
                  <a:pt x="578" y="27"/>
                </a:lnTo>
                <a:lnTo>
                  <a:pt x="578" y="27"/>
                </a:lnTo>
                <a:lnTo>
                  <a:pt x="579" y="27"/>
                </a:lnTo>
                <a:lnTo>
                  <a:pt x="579" y="27"/>
                </a:lnTo>
                <a:lnTo>
                  <a:pt x="579" y="27"/>
                </a:lnTo>
                <a:lnTo>
                  <a:pt x="579" y="27"/>
                </a:lnTo>
                <a:lnTo>
                  <a:pt x="579" y="27"/>
                </a:lnTo>
                <a:lnTo>
                  <a:pt x="579" y="28"/>
                </a:lnTo>
                <a:lnTo>
                  <a:pt x="579" y="28"/>
                </a:lnTo>
                <a:lnTo>
                  <a:pt x="579" y="28"/>
                </a:lnTo>
                <a:lnTo>
                  <a:pt x="579" y="28"/>
                </a:lnTo>
                <a:lnTo>
                  <a:pt x="579" y="28"/>
                </a:lnTo>
                <a:lnTo>
                  <a:pt x="579" y="28"/>
                </a:lnTo>
                <a:lnTo>
                  <a:pt x="579" y="28"/>
                </a:lnTo>
                <a:lnTo>
                  <a:pt x="579" y="28"/>
                </a:lnTo>
                <a:lnTo>
                  <a:pt x="579" y="28"/>
                </a:lnTo>
                <a:lnTo>
                  <a:pt x="579" y="28"/>
                </a:lnTo>
                <a:lnTo>
                  <a:pt x="579" y="28"/>
                </a:lnTo>
                <a:lnTo>
                  <a:pt x="579" y="28"/>
                </a:lnTo>
                <a:lnTo>
                  <a:pt x="579" y="28"/>
                </a:lnTo>
                <a:lnTo>
                  <a:pt x="579" y="28"/>
                </a:lnTo>
                <a:lnTo>
                  <a:pt x="578" y="28"/>
                </a:lnTo>
                <a:lnTo>
                  <a:pt x="578" y="28"/>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7" y="29"/>
                </a:lnTo>
                <a:lnTo>
                  <a:pt x="577" y="29"/>
                </a:lnTo>
                <a:lnTo>
                  <a:pt x="577" y="29"/>
                </a:lnTo>
                <a:lnTo>
                  <a:pt x="577" y="29"/>
                </a:lnTo>
                <a:lnTo>
                  <a:pt x="577" y="29"/>
                </a:lnTo>
                <a:lnTo>
                  <a:pt x="577" y="29"/>
                </a:lnTo>
                <a:lnTo>
                  <a:pt x="577" y="29"/>
                </a:lnTo>
                <a:lnTo>
                  <a:pt x="577" y="29"/>
                </a:lnTo>
                <a:lnTo>
                  <a:pt x="577" y="28"/>
                </a:lnTo>
                <a:lnTo>
                  <a:pt x="577" y="28"/>
                </a:lnTo>
                <a:lnTo>
                  <a:pt x="577" y="28"/>
                </a:lnTo>
                <a:lnTo>
                  <a:pt x="577" y="28"/>
                </a:lnTo>
                <a:lnTo>
                  <a:pt x="577" y="28"/>
                </a:lnTo>
                <a:lnTo>
                  <a:pt x="576" y="28"/>
                </a:lnTo>
                <a:lnTo>
                  <a:pt x="576" y="28"/>
                </a:lnTo>
                <a:lnTo>
                  <a:pt x="576" y="28"/>
                </a:lnTo>
                <a:lnTo>
                  <a:pt x="576" y="28"/>
                </a:lnTo>
                <a:lnTo>
                  <a:pt x="576" y="28"/>
                </a:lnTo>
                <a:lnTo>
                  <a:pt x="576" y="28"/>
                </a:lnTo>
                <a:lnTo>
                  <a:pt x="576" y="28"/>
                </a:lnTo>
                <a:lnTo>
                  <a:pt x="576" y="28"/>
                </a:lnTo>
                <a:lnTo>
                  <a:pt x="575" y="28"/>
                </a:lnTo>
                <a:lnTo>
                  <a:pt x="575" y="28"/>
                </a:lnTo>
                <a:lnTo>
                  <a:pt x="575" y="28"/>
                </a:lnTo>
                <a:lnTo>
                  <a:pt x="575" y="28"/>
                </a:lnTo>
                <a:lnTo>
                  <a:pt x="575" y="28"/>
                </a:lnTo>
                <a:lnTo>
                  <a:pt x="575" y="29"/>
                </a:lnTo>
                <a:lnTo>
                  <a:pt x="575" y="29"/>
                </a:lnTo>
                <a:lnTo>
                  <a:pt x="575" y="29"/>
                </a:lnTo>
                <a:lnTo>
                  <a:pt x="575" y="29"/>
                </a:lnTo>
                <a:lnTo>
                  <a:pt x="575" y="29"/>
                </a:lnTo>
                <a:lnTo>
                  <a:pt x="574" y="29"/>
                </a:lnTo>
                <a:lnTo>
                  <a:pt x="574" y="29"/>
                </a:lnTo>
                <a:lnTo>
                  <a:pt x="574" y="29"/>
                </a:lnTo>
                <a:lnTo>
                  <a:pt x="574" y="29"/>
                </a:lnTo>
                <a:lnTo>
                  <a:pt x="574" y="29"/>
                </a:lnTo>
                <a:lnTo>
                  <a:pt x="574" y="30"/>
                </a:lnTo>
                <a:lnTo>
                  <a:pt x="574" y="30"/>
                </a:lnTo>
                <a:lnTo>
                  <a:pt x="574" y="30"/>
                </a:lnTo>
                <a:lnTo>
                  <a:pt x="574" y="30"/>
                </a:lnTo>
                <a:lnTo>
                  <a:pt x="574" y="30"/>
                </a:lnTo>
                <a:lnTo>
                  <a:pt x="575" y="30"/>
                </a:lnTo>
                <a:lnTo>
                  <a:pt x="575" y="30"/>
                </a:lnTo>
                <a:lnTo>
                  <a:pt x="575" y="30"/>
                </a:lnTo>
                <a:lnTo>
                  <a:pt x="575" y="31"/>
                </a:lnTo>
                <a:lnTo>
                  <a:pt x="575" y="31"/>
                </a:lnTo>
                <a:lnTo>
                  <a:pt x="575" y="31"/>
                </a:lnTo>
                <a:lnTo>
                  <a:pt x="575" y="31"/>
                </a:lnTo>
                <a:lnTo>
                  <a:pt x="575" y="31"/>
                </a:lnTo>
                <a:lnTo>
                  <a:pt x="575" y="31"/>
                </a:lnTo>
                <a:lnTo>
                  <a:pt x="575" y="31"/>
                </a:lnTo>
                <a:lnTo>
                  <a:pt x="575" y="31"/>
                </a:lnTo>
                <a:lnTo>
                  <a:pt x="575" y="31"/>
                </a:lnTo>
                <a:lnTo>
                  <a:pt x="575" y="31"/>
                </a:lnTo>
                <a:lnTo>
                  <a:pt x="575" y="31"/>
                </a:lnTo>
                <a:lnTo>
                  <a:pt x="575" y="31"/>
                </a:lnTo>
                <a:lnTo>
                  <a:pt x="575" y="31"/>
                </a:lnTo>
                <a:lnTo>
                  <a:pt x="576" y="32"/>
                </a:lnTo>
                <a:lnTo>
                  <a:pt x="576" y="32"/>
                </a:lnTo>
                <a:lnTo>
                  <a:pt x="576" y="32"/>
                </a:lnTo>
                <a:lnTo>
                  <a:pt x="576" y="32"/>
                </a:lnTo>
                <a:lnTo>
                  <a:pt x="576" y="32"/>
                </a:lnTo>
                <a:lnTo>
                  <a:pt x="576" y="32"/>
                </a:lnTo>
                <a:lnTo>
                  <a:pt x="576" y="32"/>
                </a:lnTo>
                <a:lnTo>
                  <a:pt x="576" y="32"/>
                </a:lnTo>
                <a:lnTo>
                  <a:pt x="576" y="32"/>
                </a:lnTo>
                <a:lnTo>
                  <a:pt x="576" y="32"/>
                </a:lnTo>
                <a:lnTo>
                  <a:pt x="576" y="32"/>
                </a:lnTo>
                <a:lnTo>
                  <a:pt x="576" y="32"/>
                </a:lnTo>
                <a:lnTo>
                  <a:pt x="576" y="32"/>
                </a:lnTo>
                <a:lnTo>
                  <a:pt x="576" y="32"/>
                </a:lnTo>
                <a:lnTo>
                  <a:pt x="576" y="32"/>
                </a:lnTo>
                <a:lnTo>
                  <a:pt x="576" y="32"/>
                </a:lnTo>
                <a:lnTo>
                  <a:pt x="576" y="32"/>
                </a:lnTo>
                <a:lnTo>
                  <a:pt x="576" y="33"/>
                </a:lnTo>
                <a:lnTo>
                  <a:pt x="576" y="33"/>
                </a:lnTo>
                <a:lnTo>
                  <a:pt x="576" y="33"/>
                </a:lnTo>
                <a:lnTo>
                  <a:pt x="576" y="33"/>
                </a:lnTo>
                <a:lnTo>
                  <a:pt x="576" y="33"/>
                </a:lnTo>
                <a:lnTo>
                  <a:pt x="576" y="33"/>
                </a:lnTo>
                <a:lnTo>
                  <a:pt x="576" y="33"/>
                </a:lnTo>
                <a:lnTo>
                  <a:pt x="576" y="33"/>
                </a:lnTo>
                <a:lnTo>
                  <a:pt x="576" y="34"/>
                </a:lnTo>
                <a:lnTo>
                  <a:pt x="576" y="34"/>
                </a:lnTo>
                <a:lnTo>
                  <a:pt x="576" y="34"/>
                </a:lnTo>
                <a:lnTo>
                  <a:pt x="576" y="34"/>
                </a:lnTo>
                <a:lnTo>
                  <a:pt x="576" y="34"/>
                </a:lnTo>
                <a:lnTo>
                  <a:pt x="576" y="35"/>
                </a:lnTo>
                <a:lnTo>
                  <a:pt x="576" y="35"/>
                </a:lnTo>
                <a:lnTo>
                  <a:pt x="576" y="35"/>
                </a:lnTo>
                <a:lnTo>
                  <a:pt x="576" y="35"/>
                </a:lnTo>
                <a:lnTo>
                  <a:pt x="576" y="35"/>
                </a:lnTo>
                <a:lnTo>
                  <a:pt x="576" y="35"/>
                </a:lnTo>
                <a:lnTo>
                  <a:pt x="576" y="35"/>
                </a:lnTo>
                <a:lnTo>
                  <a:pt x="576" y="35"/>
                </a:lnTo>
                <a:lnTo>
                  <a:pt x="576" y="35"/>
                </a:lnTo>
                <a:lnTo>
                  <a:pt x="576" y="35"/>
                </a:lnTo>
                <a:lnTo>
                  <a:pt x="576" y="35"/>
                </a:lnTo>
                <a:lnTo>
                  <a:pt x="576" y="35"/>
                </a:lnTo>
                <a:lnTo>
                  <a:pt x="576"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8" y="35"/>
                </a:lnTo>
                <a:lnTo>
                  <a:pt x="578" y="35"/>
                </a:lnTo>
                <a:lnTo>
                  <a:pt x="578" y="36"/>
                </a:lnTo>
                <a:lnTo>
                  <a:pt x="578" y="36"/>
                </a:lnTo>
                <a:lnTo>
                  <a:pt x="578" y="36"/>
                </a:lnTo>
                <a:lnTo>
                  <a:pt x="578" y="36"/>
                </a:lnTo>
                <a:lnTo>
                  <a:pt x="578" y="36"/>
                </a:lnTo>
                <a:lnTo>
                  <a:pt x="578" y="36"/>
                </a:lnTo>
                <a:lnTo>
                  <a:pt x="578" y="36"/>
                </a:lnTo>
                <a:lnTo>
                  <a:pt x="578" y="36"/>
                </a:lnTo>
                <a:lnTo>
                  <a:pt x="578" y="36"/>
                </a:lnTo>
                <a:lnTo>
                  <a:pt x="578" y="36"/>
                </a:lnTo>
                <a:lnTo>
                  <a:pt x="578" y="36"/>
                </a:lnTo>
                <a:lnTo>
                  <a:pt x="578" y="35"/>
                </a:lnTo>
                <a:lnTo>
                  <a:pt x="578" y="35"/>
                </a:lnTo>
                <a:lnTo>
                  <a:pt x="578" y="35"/>
                </a:lnTo>
                <a:lnTo>
                  <a:pt x="578" y="35"/>
                </a:lnTo>
                <a:lnTo>
                  <a:pt x="578" y="35"/>
                </a:lnTo>
                <a:lnTo>
                  <a:pt x="578" y="35"/>
                </a:lnTo>
                <a:lnTo>
                  <a:pt x="579" y="35"/>
                </a:lnTo>
                <a:lnTo>
                  <a:pt x="579" y="35"/>
                </a:lnTo>
                <a:lnTo>
                  <a:pt x="579" y="35"/>
                </a:lnTo>
                <a:lnTo>
                  <a:pt x="579" y="35"/>
                </a:lnTo>
                <a:lnTo>
                  <a:pt x="579" y="35"/>
                </a:lnTo>
                <a:lnTo>
                  <a:pt x="579" y="35"/>
                </a:lnTo>
                <a:lnTo>
                  <a:pt x="579" y="35"/>
                </a:lnTo>
                <a:lnTo>
                  <a:pt x="579" y="35"/>
                </a:lnTo>
                <a:lnTo>
                  <a:pt x="579" y="35"/>
                </a:lnTo>
                <a:lnTo>
                  <a:pt x="579" y="35"/>
                </a:lnTo>
                <a:lnTo>
                  <a:pt x="579" y="35"/>
                </a:lnTo>
                <a:lnTo>
                  <a:pt x="579" y="35"/>
                </a:lnTo>
                <a:lnTo>
                  <a:pt x="579" y="35"/>
                </a:lnTo>
                <a:lnTo>
                  <a:pt x="579" y="35"/>
                </a:lnTo>
                <a:lnTo>
                  <a:pt x="579" y="35"/>
                </a:lnTo>
                <a:lnTo>
                  <a:pt x="579" y="35"/>
                </a:lnTo>
                <a:lnTo>
                  <a:pt x="580" y="34"/>
                </a:lnTo>
                <a:lnTo>
                  <a:pt x="580" y="34"/>
                </a:lnTo>
                <a:lnTo>
                  <a:pt x="580" y="34"/>
                </a:lnTo>
                <a:lnTo>
                  <a:pt x="580" y="34"/>
                </a:lnTo>
                <a:lnTo>
                  <a:pt x="580" y="34"/>
                </a:lnTo>
                <a:lnTo>
                  <a:pt x="580" y="34"/>
                </a:lnTo>
                <a:lnTo>
                  <a:pt x="580" y="34"/>
                </a:lnTo>
                <a:lnTo>
                  <a:pt x="580" y="34"/>
                </a:lnTo>
                <a:lnTo>
                  <a:pt x="580" y="34"/>
                </a:lnTo>
                <a:lnTo>
                  <a:pt x="580" y="34"/>
                </a:lnTo>
                <a:lnTo>
                  <a:pt x="581" y="34"/>
                </a:lnTo>
                <a:lnTo>
                  <a:pt x="581" y="34"/>
                </a:lnTo>
                <a:lnTo>
                  <a:pt x="581" y="34"/>
                </a:lnTo>
                <a:lnTo>
                  <a:pt x="581" y="34"/>
                </a:lnTo>
                <a:lnTo>
                  <a:pt x="581" y="34"/>
                </a:lnTo>
                <a:lnTo>
                  <a:pt x="581" y="35"/>
                </a:lnTo>
                <a:lnTo>
                  <a:pt x="581" y="35"/>
                </a:lnTo>
                <a:lnTo>
                  <a:pt x="581" y="35"/>
                </a:lnTo>
                <a:lnTo>
                  <a:pt x="581" y="35"/>
                </a:lnTo>
                <a:lnTo>
                  <a:pt x="581" y="35"/>
                </a:lnTo>
                <a:lnTo>
                  <a:pt x="581" y="35"/>
                </a:lnTo>
                <a:lnTo>
                  <a:pt x="581" y="35"/>
                </a:lnTo>
                <a:lnTo>
                  <a:pt x="581" y="35"/>
                </a:lnTo>
                <a:lnTo>
                  <a:pt x="581" y="35"/>
                </a:lnTo>
                <a:lnTo>
                  <a:pt x="581" y="36"/>
                </a:lnTo>
                <a:lnTo>
                  <a:pt x="581" y="36"/>
                </a:lnTo>
                <a:lnTo>
                  <a:pt x="581" y="36"/>
                </a:lnTo>
                <a:lnTo>
                  <a:pt x="581" y="36"/>
                </a:lnTo>
                <a:lnTo>
                  <a:pt x="581" y="37"/>
                </a:lnTo>
                <a:lnTo>
                  <a:pt x="581" y="37"/>
                </a:lnTo>
                <a:lnTo>
                  <a:pt x="581" y="37"/>
                </a:lnTo>
                <a:lnTo>
                  <a:pt x="581" y="37"/>
                </a:lnTo>
                <a:lnTo>
                  <a:pt x="580" y="37"/>
                </a:lnTo>
                <a:lnTo>
                  <a:pt x="580" y="37"/>
                </a:lnTo>
                <a:lnTo>
                  <a:pt x="580" y="38"/>
                </a:lnTo>
                <a:lnTo>
                  <a:pt x="580" y="38"/>
                </a:lnTo>
                <a:lnTo>
                  <a:pt x="580" y="38"/>
                </a:lnTo>
                <a:lnTo>
                  <a:pt x="580" y="38"/>
                </a:lnTo>
                <a:lnTo>
                  <a:pt x="579" y="38"/>
                </a:lnTo>
                <a:lnTo>
                  <a:pt x="579" y="38"/>
                </a:lnTo>
                <a:lnTo>
                  <a:pt x="579" y="38"/>
                </a:lnTo>
                <a:lnTo>
                  <a:pt x="579" y="38"/>
                </a:lnTo>
                <a:lnTo>
                  <a:pt x="579" y="38"/>
                </a:lnTo>
                <a:lnTo>
                  <a:pt x="579" y="38"/>
                </a:lnTo>
                <a:lnTo>
                  <a:pt x="579" y="38"/>
                </a:lnTo>
                <a:lnTo>
                  <a:pt x="579" y="38"/>
                </a:lnTo>
                <a:lnTo>
                  <a:pt x="579" y="38"/>
                </a:lnTo>
                <a:lnTo>
                  <a:pt x="579" y="38"/>
                </a:lnTo>
                <a:lnTo>
                  <a:pt x="579" y="38"/>
                </a:lnTo>
                <a:lnTo>
                  <a:pt x="579" y="38"/>
                </a:lnTo>
                <a:lnTo>
                  <a:pt x="579" y="39"/>
                </a:lnTo>
                <a:lnTo>
                  <a:pt x="579" y="39"/>
                </a:lnTo>
                <a:lnTo>
                  <a:pt x="579" y="39"/>
                </a:lnTo>
                <a:lnTo>
                  <a:pt x="579" y="39"/>
                </a:lnTo>
                <a:lnTo>
                  <a:pt x="579" y="39"/>
                </a:lnTo>
                <a:lnTo>
                  <a:pt x="579" y="39"/>
                </a:lnTo>
                <a:lnTo>
                  <a:pt x="579" y="39"/>
                </a:lnTo>
                <a:lnTo>
                  <a:pt x="579" y="39"/>
                </a:lnTo>
                <a:lnTo>
                  <a:pt x="579" y="39"/>
                </a:lnTo>
                <a:lnTo>
                  <a:pt x="579" y="39"/>
                </a:lnTo>
                <a:lnTo>
                  <a:pt x="579" y="39"/>
                </a:lnTo>
                <a:lnTo>
                  <a:pt x="580" y="39"/>
                </a:lnTo>
                <a:lnTo>
                  <a:pt x="580" y="39"/>
                </a:lnTo>
                <a:lnTo>
                  <a:pt x="580" y="39"/>
                </a:lnTo>
                <a:lnTo>
                  <a:pt x="580" y="39"/>
                </a:lnTo>
                <a:lnTo>
                  <a:pt x="580" y="39"/>
                </a:lnTo>
                <a:lnTo>
                  <a:pt x="580" y="39"/>
                </a:lnTo>
                <a:lnTo>
                  <a:pt x="580" y="39"/>
                </a:lnTo>
                <a:lnTo>
                  <a:pt x="580" y="39"/>
                </a:lnTo>
                <a:lnTo>
                  <a:pt x="580" y="39"/>
                </a:lnTo>
                <a:lnTo>
                  <a:pt x="580" y="39"/>
                </a:lnTo>
                <a:lnTo>
                  <a:pt x="580" y="39"/>
                </a:lnTo>
                <a:lnTo>
                  <a:pt x="580" y="40"/>
                </a:lnTo>
                <a:lnTo>
                  <a:pt x="581" y="40"/>
                </a:lnTo>
                <a:lnTo>
                  <a:pt x="581" y="40"/>
                </a:lnTo>
                <a:lnTo>
                  <a:pt x="581" y="40"/>
                </a:lnTo>
                <a:lnTo>
                  <a:pt x="581" y="40"/>
                </a:lnTo>
                <a:lnTo>
                  <a:pt x="581" y="40"/>
                </a:lnTo>
                <a:lnTo>
                  <a:pt x="581" y="40"/>
                </a:lnTo>
                <a:lnTo>
                  <a:pt x="581" y="40"/>
                </a:lnTo>
                <a:lnTo>
                  <a:pt x="581" y="40"/>
                </a:lnTo>
                <a:lnTo>
                  <a:pt x="581" y="40"/>
                </a:lnTo>
                <a:lnTo>
                  <a:pt x="581" y="40"/>
                </a:lnTo>
                <a:lnTo>
                  <a:pt x="581" y="40"/>
                </a:lnTo>
                <a:lnTo>
                  <a:pt x="581" y="40"/>
                </a:lnTo>
                <a:lnTo>
                  <a:pt x="582" y="40"/>
                </a:lnTo>
                <a:lnTo>
                  <a:pt x="582" y="40"/>
                </a:lnTo>
                <a:lnTo>
                  <a:pt x="582" y="40"/>
                </a:lnTo>
                <a:lnTo>
                  <a:pt x="582" y="40"/>
                </a:lnTo>
                <a:lnTo>
                  <a:pt x="582" y="40"/>
                </a:lnTo>
                <a:lnTo>
                  <a:pt x="582" y="40"/>
                </a:lnTo>
                <a:lnTo>
                  <a:pt x="582" y="40"/>
                </a:lnTo>
                <a:lnTo>
                  <a:pt x="582" y="40"/>
                </a:lnTo>
                <a:lnTo>
                  <a:pt x="582" y="40"/>
                </a:lnTo>
                <a:lnTo>
                  <a:pt x="582" y="40"/>
                </a:lnTo>
                <a:lnTo>
                  <a:pt x="582" y="40"/>
                </a:lnTo>
                <a:lnTo>
                  <a:pt x="582" y="40"/>
                </a:lnTo>
                <a:lnTo>
                  <a:pt x="582" y="40"/>
                </a:lnTo>
                <a:lnTo>
                  <a:pt x="582" y="40"/>
                </a:lnTo>
                <a:lnTo>
                  <a:pt x="583" y="40"/>
                </a:lnTo>
                <a:lnTo>
                  <a:pt x="583" y="40"/>
                </a:lnTo>
                <a:lnTo>
                  <a:pt x="583" y="40"/>
                </a:lnTo>
                <a:lnTo>
                  <a:pt x="583" y="40"/>
                </a:lnTo>
                <a:lnTo>
                  <a:pt x="583" y="40"/>
                </a:lnTo>
                <a:lnTo>
                  <a:pt x="583" y="40"/>
                </a:lnTo>
                <a:lnTo>
                  <a:pt x="583" y="40"/>
                </a:lnTo>
                <a:lnTo>
                  <a:pt x="583" y="40"/>
                </a:lnTo>
                <a:lnTo>
                  <a:pt x="583" y="40"/>
                </a:lnTo>
                <a:lnTo>
                  <a:pt x="583" y="40"/>
                </a:lnTo>
                <a:lnTo>
                  <a:pt x="583" y="40"/>
                </a:lnTo>
                <a:lnTo>
                  <a:pt x="583" y="40"/>
                </a:lnTo>
                <a:lnTo>
                  <a:pt x="583" y="40"/>
                </a:lnTo>
                <a:lnTo>
                  <a:pt x="583" y="40"/>
                </a:lnTo>
                <a:lnTo>
                  <a:pt x="583" y="40"/>
                </a:lnTo>
                <a:lnTo>
                  <a:pt x="583" y="41"/>
                </a:lnTo>
                <a:lnTo>
                  <a:pt x="583" y="41"/>
                </a:lnTo>
                <a:lnTo>
                  <a:pt x="583" y="41"/>
                </a:lnTo>
                <a:lnTo>
                  <a:pt x="583" y="41"/>
                </a:lnTo>
                <a:lnTo>
                  <a:pt x="583" y="41"/>
                </a:lnTo>
                <a:lnTo>
                  <a:pt x="583" y="41"/>
                </a:lnTo>
                <a:lnTo>
                  <a:pt x="583" y="41"/>
                </a:lnTo>
                <a:lnTo>
                  <a:pt x="583" y="41"/>
                </a:lnTo>
                <a:lnTo>
                  <a:pt x="583" y="41"/>
                </a:lnTo>
                <a:lnTo>
                  <a:pt x="583" y="41"/>
                </a:lnTo>
                <a:lnTo>
                  <a:pt x="583" y="41"/>
                </a:lnTo>
                <a:lnTo>
                  <a:pt x="584" y="41"/>
                </a:lnTo>
                <a:lnTo>
                  <a:pt x="584" y="41"/>
                </a:lnTo>
                <a:lnTo>
                  <a:pt x="584" y="41"/>
                </a:lnTo>
                <a:lnTo>
                  <a:pt x="584" y="41"/>
                </a:lnTo>
                <a:lnTo>
                  <a:pt x="584" y="41"/>
                </a:lnTo>
                <a:lnTo>
                  <a:pt x="584" y="41"/>
                </a:lnTo>
                <a:lnTo>
                  <a:pt x="584" y="41"/>
                </a:lnTo>
                <a:lnTo>
                  <a:pt x="584" y="41"/>
                </a:lnTo>
                <a:lnTo>
                  <a:pt x="584" y="42"/>
                </a:lnTo>
                <a:lnTo>
                  <a:pt x="584" y="42"/>
                </a:lnTo>
                <a:lnTo>
                  <a:pt x="584" y="42"/>
                </a:lnTo>
                <a:lnTo>
                  <a:pt x="584" y="42"/>
                </a:lnTo>
                <a:lnTo>
                  <a:pt x="584" y="42"/>
                </a:lnTo>
                <a:lnTo>
                  <a:pt x="584" y="42"/>
                </a:lnTo>
                <a:lnTo>
                  <a:pt x="584" y="42"/>
                </a:lnTo>
                <a:lnTo>
                  <a:pt x="584" y="42"/>
                </a:lnTo>
                <a:lnTo>
                  <a:pt x="584" y="42"/>
                </a:lnTo>
                <a:lnTo>
                  <a:pt x="584" y="42"/>
                </a:lnTo>
                <a:lnTo>
                  <a:pt x="584" y="42"/>
                </a:lnTo>
                <a:lnTo>
                  <a:pt x="584" y="42"/>
                </a:lnTo>
                <a:lnTo>
                  <a:pt x="584" y="42"/>
                </a:lnTo>
                <a:lnTo>
                  <a:pt x="584" y="42"/>
                </a:lnTo>
                <a:lnTo>
                  <a:pt x="584" y="42"/>
                </a:lnTo>
                <a:lnTo>
                  <a:pt x="584" y="42"/>
                </a:lnTo>
                <a:lnTo>
                  <a:pt x="584" y="42"/>
                </a:lnTo>
                <a:lnTo>
                  <a:pt x="584" y="43"/>
                </a:lnTo>
                <a:lnTo>
                  <a:pt x="584" y="43"/>
                </a:lnTo>
                <a:lnTo>
                  <a:pt x="584" y="43"/>
                </a:lnTo>
                <a:lnTo>
                  <a:pt x="584" y="43"/>
                </a:lnTo>
                <a:lnTo>
                  <a:pt x="584" y="43"/>
                </a:lnTo>
                <a:lnTo>
                  <a:pt x="584" y="43"/>
                </a:lnTo>
                <a:lnTo>
                  <a:pt x="584" y="43"/>
                </a:lnTo>
                <a:lnTo>
                  <a:pt x="585" y="43"/>
                </a:lnTo>
                <a:lnTo>
                  <a:pt x="585" y="43"/>
                </a:lnTo>
                <a:lnTo>
                  <a:pt x="585" y="43"/>
                </a:lnTo>
                <a:lnTo>
                  <a:pt x="585" y="43"/>
                </a:lnTo>
                <a:lnTo>
                  <a:pt x="585" y="43"/>
                </a:lnTo>
                <a:lnTo>
                  <a:pt x="585" y="43"/>
                </a:lnTo>
                <a:lnTo>
                  <a:pt x="585" y="43"/>
                </a:lnTo>
                <a:lnTo>
                  <a:pt x="585" y="43"/>
                </a:lnTo>
                <a:lnTo>
                  <a:pt x="585" y="43"/>
                </a:lnTo>
                <a:lnTo>
                  <a:pt x="585" y="43"/>
                </a:lnTo>
                <a:lnTo>
                  <a:pt x="585" y="43"/>
                </a:lnTo>
                <a:lnTo>
                  <a:pt x="585" y="43"/>
                </a:lnTo>
                <a:lnTo>
                  <a:pt x="585" y="43"/>
                </a:lnTo>
                <a:lnTo>
                  <a:pt x="585" y="43"/>
                </a:lnTo>
                <a:lnTo>
                  <a:pt x="585" y="43"/>
                </a:lnTo>
                <a:lnTo>
                  <a:pt x="585" y="43"/>
                </a:lnTo>
                <a:lnTo>
                  <a:pt x="586" y="43"/>
                </a:lnTo>
                <a:lnTo>
                  <a:pt x="586" y="43"/>
                </a:lnTo>
                <a:lnTo>
                  <a:pt x="586" y="43"/>
                </a:lnTo>
                <a:lnTo>
                  <a:pt x="586" y="43"/>
                </a:lnTo>
                <a:lnTo>
                  <a:pt x="586" y="43"/>
                </a:lnTo>
                <a:lnTo>
                  <a:pt x="586" y="43"/>
                </a:lnTo>
                <a:lnTo>
                  <a:pt x="586" y="43"/>
                </a:lnTo>
                <a:lnTo>
                  <a:pt x="586" y="43"/>
                </a:lnTo>
                <a:lnTo>
                  <a:pt x="586" y="43"/>
                </a:lnTo>
                <a:lnTo>
                  <a:pt x="586" y="43"/>
                </a:lnTo>
                <a:lnTo>
                  <a:pt x="586" y="43"/>
                </a:lnTo>
                <a:lnTo>
                  <a:pt x="586" y="43"/>
                </a:lnTo>
                <a:lnTo>
                  <a:pt x="586" y="43"/>
                </a:lnTo>
                <a:lnTo>
                  <a:pt x="586" y="43"/>
                </a:lnTo>
                <a:lnTo>
                  <a:pt x="586" y="43"/>
                </a:lnTo>
                <a:lnTo>
                  <a:pt x="586" y="43"/>
                </a:lnTo>
                <a:lnTo>
                  <a:pt x="586" y="43"/>
                </a:lnTo>
                <a:lnTo>
                  <a:pt x="587" y="43"/>
                </a:lnTo>
                <a:lnTo>
                  <a:pt x="587" y="43"/>
                </a:lnTo>
                <a:lnTo>
                  <a:pt x="587" y="43"/>
                </a:lnTo>
                <a:lnTo>
                  <a:pt x="587" y="43"/>
                </a:lnTo>
                <a:lnTo>
                  <a:pt x="587" y="43"/>
                </a:lnTo>
                <a:lnTo>
                  <a:pt x="587" y="43"/>
                </a:lnTo>
                <a:lnTo>
                  <a:pt x="587" y="43"/>
                </a:lnTo>
                <a:lnTo>
                  <a:pt x="587" y="43"/>
                </a:lnTo>
                <a:lnTo>
                  <a:pt x="587" y="43"/>
                </a:lnTo>
                <a:lnTo>
                  <a:pt x="588" y="43"/>
                </a:lnTo>
                <a:lnTo>
                  <a:pt x="588" y="43"/>
                </a:lnTo>
                <a:lnTo>
                  <a:pt x="588" y="43"/>
                </a:lnTo>
                <a:lnTo>
                  <a:pt x="588" y="43"/>
                </a:lnTo>
                <a:lnTo>
                  <a:pt x="588" y="43"/>
                </a:lnTo>
                <a:lnTo>
                  <a:pt x="588" y="43"/>
                </a:lnTo>
                <a:lnTo>
                  <a:pt x="588" y="43"/>
                </a:lnTo>
                <a:lnTo>
                  <a:pt x="588" y="43"/>
                </a:lnTo>
                <a:lnTo>
                  <a:pt x="588" y="43"/>
                </a:lnTo>
                <a:lnTo>
                  <a:pt x="588" y="43"/>
                </a:lnTo>
                <a:lnTo>
                  <a:pt x="588" y="43"/>
                </a:lnTo>
                <a:lnTo>
                  <a:pt x="588" y="43"/>
                </a:lnTo>
                <a:lnTo>
                  <a:pt x="588" y="43"/>
                </a:lnTo>
                <a:lnTo>
                  <a:pt x="588" y="43"/>
                </a:lnTo>
                <a:lnTo>
                  <a:pt x="588" y="43"/>
                </a:lnTo>
                <a:lnTo>
                  <a:pt x="589" y="43"/>
                </a:lnTo>
                <a:lnTo>
                  <a:pt x="589" y="43"/>
                </a:lnTo>
                <a:lnTo>
                  <a:pt x="589" y="43"/>
                </a:lnTo>
                <a:lnTo>
                  <a:pt x="589" y="43"/>
                </a:lnTo>
                <a:lnTo>
                  <a:pt x="589" y="43"/>
                </a:lnTo>
                <a:lnTo>
                  <a:pt x="589" y="43"/>
                </a:lnTo>
                <a:lnTo>
                  <a:pt x="589" y="43"/>
                </a:lnTo>
                <a:lnTo>
                  <a:pt x="589" y="43"/>
                </a:lnTo>
                <a:lnTo>
                  <a:pt x="589" y="43"/>
                </a:lnTo>
                <a:lnTo>
                  <a:pt x="589" y="43"/>
                </a:lnTo>
                <a:lnTo>
                  <a:pt x="589" y="43"/>
                </a:lnTo>
                <a:lnTo>
                  <a:pt x="589" y="43"/>
                </a:lnTo>
                <a:lnTo>
                  <a:pt x="589" y="43"/>
                </a:lnTo>
                <a:lnTo>
                  <a:pt x="589" y="43"/>
                </a:lnTo>
                <a:lnTo>
                  <a:pt x="589" y="43"/>
                </a:lnTo>
                <a:lnTo>
                  <a:pt x="590" y="43"/>
                </a:lnTo>
                <a:lnTo>
                  <a:pt x="590" y="43"/>
                </a:lnTo>
                <a:lnTo>
                  <a:pt x="590" y="43"/>
                </a:lnTo>
                <a:lnTo>
                  <a:pt x="590" y="43"/>
                </a:lnTo>
                <a:lnTo>
                  <a:pt x="590" y="43"/>
                </a:lnTo>
                <a:lnTo>
                  <a:pt x="590" y="43"/>
                </a:lnTo>
                <a:lnTo>
                  <a:pt x="590" y="43"/>
                </a:lnTo>
                <a:lnTo>
                  <a:pt x="590" y="43"/>
                </a:lnTo>
                <a:lnTo>
                  <a:pt x="590" y="43"/>
                </a:lnTo>
                <a:lnTo>
                  <a:pt x="590" y="43"/>
                </a:lnTo>
                <a:lnTo>
                  <a:pt x="590" y="43"/>
                </a:lnTo>
                <a:lnTo>
                  <a:pt x="590" y="43"/>
                </a:lnTo>
                <a:lnTo>
                  <a:pt x="590" y="43"/>
                </a:lnTo>
                <a:lnTo>
                  <a:pt x="590" y="43"/>
                </a:lnTo>
                <a:lnTo>
                  <a:pt x="590" y="43"/>
                </a:lnTo>
                <a:lnTo>
                  <a:pt x="590" y="43"/>
                </a:lnTo>
                <a:lnTo>
                  <a:pt x="590"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2"/>
                </a:lnTo>
                <a:lnTo>
                  <a:pt x="591" y="42"/>
                </a:lnTo>
                <a:lnTo>
                  <a:pt x="591" y="42"/>
                </a:lnTo>
                <a:lnTo>
                  <a:pt x="591" y="42"/>
                </a:lnTo>
                <a:lnTo>
                  <a:pt x="591" y="42"/>
                </a:lnTo>
                <a:lnTo>
                  <a:pt x="591" y="42"/>
                </a:lnTo>
                <a:lnTo>
                  <a:pt x="591" y="42"/>
                </a:lnTo>
                <a:lnTo>
                  <a:pt x="591" y="42"/>
                </a:lnTo>
                <a:lnTo>
                  <a:pt x="591" y="42"/>
                </a:lnTo>
                <a:lnTo>
                  <a:pt x="591" y="42"/>
                </a:lnTo>
                <a:lnTo>
                  <a:pt x="591" y="42"/>
                </a:lnTo>
                <a:lnTo>
                  <a:pt x="591" y="42"/>
                </a:lnTo>
                <a:lnTo>
                  <a:pt x="591" y="42"/>
                </a:lnTo>
                <a:lnTo>
                  <a:pt x="591" y="42"/>
                </a:lnTo>
                <a:lnTo>
                  <a:pt x="591" y="42"/>
                </a:lnTo>
                <a:lnTo>
                  <a:pt x="592" y="42"/>
                </a:lnTo>
                <a:lnTo>
                  <a:pt x="592" y="42"/>
                </a:lnTo>
                <a:lnTo>
                  <a:pt x="592" y="42"/>
                </a:lnTo>
                <a:lnTo>
                  <a:pt x="592" y="42"/>
                </a:lnTo>
                <a:lnTo>
                  <a:pt x="592" y="42"/>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3" y="41"/>
                </a:lnTo>
                <a:lnTo>
                  <a:pt x="593" y="41"/>
                </a:lnTo>
                <a:lnTo>
                  <a:pt x="593" y="41"/>
                </a:lnTo>
                <a:lnTo>
                  <a:pt x="593" y="41"/>
                </a:lnTo>
                <a:lnTo>
                  <a:pt x="593" y="41"/>
                </a:lnTo>
                <a:lnTo>
                  <a:pt x="593" y="41"/>
                </a:lnTo>
                <a:lnTo>
                  <a:pt x="593" y="41"/>
                </a:lnTo>
                <a:lnTo>
                  <a:pt x="593" y="41"/>
                </a:lnTo>
                <a:lnTo>
                  <a:pt x="593" y="41"/>
                </a:lnTo>
                <a:lnTo>
                  <a:pt x="593" y="41"/>
                </a:lnTo>
                <a:lnTo>
                  <a:pt x="593" y="41"/>
                </a:lnTo>
                <a:lnTo>
                  <a:pt x="593" y="42"/>
                </a:lnTo>
                <a:lnTo>
                  <a:pt x="593" y="42"/>
                </a:lnTo>
                <a:lnTo>
                  <a:pt x="593" y="42"/>
                </a:lnTo>
                <a:lnTo>
                  <a:pt x="593" y="42"/>
                </a:lnTo>
                <a:lnTo>
                  <a:pt x="593" y="42"/>
                </a:lnTo>
                <a:lnTo>
                  <a:pt x="593" y="42"/>
                </a:lnTo>
                <a:lnTo>
                  <a:pt x="593" y="42"/>
                </a:lnTo>
                <a:lnTo>
                  <a:pt x="593" y="42"/>
                </a:lnTo>
                <a:lnTo>
                  <a:pt x="593" y="42"/>
                </a:lnTo>
                <a:lnTo>
                  <a:pt x="593" y="42"/>
                </a:lnTo>
                <a:lnTo>
                  <a:pt x="593" y="42"/>
                </a:lnTo>
                <a:lnTo>
                  <a:pt x="593" y="42"/>
                </a:lnTo>
                <a:lnTo>
                  <a:pt x="593" y="43"/>
                </a:lnTo>
                <a:lnTo>
                  <a:pt x="593" y="43"/>
                </a:lnTo>
                <a:lnTo>
                  <a:pt x="593" y="43"/>
                </a:lnTo>
                <a:lnTo>
                  <a:pt x="593" y="43"/>
                </a:lnTo>
                <a:lnTo>
                  <a:pt x="593" y="43"/>
                </a:lnTo>
                <a:lnTo>
                  <a:pt x="593" y="43"/>
                </a:lnTo>
                <a:lnTo>
                  <a:pt x="593" y="43"/>
                </a:lnTo>
                <a:lnTo>
                  <a:pt x="593" y="43"/>
                </a:lnTo>
                <a:lnTo>
                  <a:pt x="593" y="43"/>
                </a:lnTo>
                <a:lnTo>
                  <a:pt x="593" y="43"/>
                </a:lnTo>
                <a:lnTo>
                  <a:pt x="593" y="43"/>
                </a:lnTo>
                <a:lnTo>
                  <a:pt x="593" y="43"/>
                </a:lnTo>
                <a:lnTo>
                  <a:pt x="593" y="43"/>
                </a:lnTo>
                <a:lnTo>
                  <a:pt x="593" y="43"/>
                </a:lnTo>
                <a:lnTo>
                  <a:pt x="593" y="43"/>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5"/>
                </a:lnTo>
                <a:lnTo>
                  <a:pt x="593" y="45"/>
                </a:lnTo>
                <a:lnTo>
                  <a:pt x="593" y="45"/>
                </a:lnTo>
                <a:lnTo>
                  <a:pt x="593" y="45"/>
                </a:lnTo>
                <a:lnTo>
                  <a:pt x="593" y="45"/>
                </a:lnTo>
                <a:lnTo>
                  <a:pt x="593" y="45"/>
                </a:lnTo>
                <a:lnTo>
                  <a:pt x="593" y="45"/>
                </a:lnTo>
                <a:lnTo>
                  <a:pt x="593" y="45"/>
                </a:lnTo>
                <a:lnTo>
                  <a:pt x="593" y="45"/>
                </a:lnTo>
                <a:lnTo>
                  <a:pt x="594" y="45"/>
                </a:lnTo>
                <a:lnTo>
                  <a:pt x="594" y="45"/>
                </a:lnTo>
                <a:lnTo>
                  <a:pt x="594" y="45"/>
                </a:lnTo>
                <a:lnTo>
                  <a:pt x="594" y="45"/>
                </a:lnTo>
                <a:lnTo>
                  <a:pt x="594" y="45"/>
                </a:lnTo>
                <a:lnTo>
                  <a:pt x="594" y="45"/>
                </a:lnTo>
                <a:lnTo>
                  <a:pt x="594" y="45"/>
                </a:lnTo>
                <a:lnTo>
                  <a:pt x="594" y="45"/>
                </a:lnTo>
                <a:lnTo>
                  <a:pt x="594" y="45"/>
                </a:lnTo>
                <a:lnTo>
                  <a:pt x="594" y="45"/>
                </a:lnTo>
                <a:lnTo>
                  <a:pt x="594" y="45"/>
                </a:lnTo>
                <a:lnTo>
                  <a:pt x="594" y="46"/>
                </a:lnTo>
                <a:lnTo>
                  <a:pt x="594" y="46"/>
                </a:lnTo>
                <a:lnTo>
                  <a:pt x="594" y="46"/>
                </a:lnTo>
                <a:lnTo>
                  <a:pt x="594" y="46"/>
                </a:lnTo>
                <a:lnTo>
                  <a:pt x="595" y="46"/>
                </a:lnTo>
                <a:lnTo>
                  <a:pt x="595" y="47"/>
                </a:lnTo>
                <a:lnTo>
                  <a:pt x="595" y="47"/>
                </a:lnTo>
                <a:lnTo>
                  <a:pt x="595" y="47"/>
                </a:lnTo>
                <a:lnTo>
                  <a:pt x="596" y="47"/>
                </a:lnTo>
                <a:lnTo>
                  <a:pt x="596" y="47"/>
                </a:lnTo>
                <a:lnTo>
                  <a:pt x="596" y="47"/>
                </a:lnTo>
                <a:lnTo>
                  <a:pt x="596" y="47"/>
                </a:lnTo>
                <a:lnTo>
                  <a:pt x="596" y="48"/>
                </a:lnTo>
                <a:lnTo>
                  <a:pt x="596" y="48"/>
                </a:lnTo>
                <a:lnTo>
                  <a:pt x="596" y="48"/>
                </a:lnTo>
                <a:lnTo>
                  <a:pt x="596" y="48"/>
                </a:lnTo>
                <a:lnTo>
                  <a:pt x="596" y="48"/>
                </a:lnTo>
                <a:lnTo>
                  <a:pt x="596" y="48"/>
                </a:lnTo>
                <a:lnTo>
                  <a:pt x="596" y="48"/>
                </a:lnTo>
                <a:lnTo>
                  <a:pt x="596" y="48"/>
                </a:lnTo>
                <a:lnTo>
                  <a:pt x="596" y="48"/>
                </a:lnTo>
                <a:lnTo>
                  <a:pt x="596" y="48"/>
                </a:lnTo>
                <a:lnTo>
                  <a:pt x="596" y="48"/>
                </a:lnTo>
                <a:lnTo>
                  <a:pt x="596" y="48"/>
                </a:lnTo>
                <a:lnTo>
                  <a:pt x="596" y="48"/>
                </a:lnTo>
                <a:lnTo>
                  <a:pt x="596" y="48"/>
                </a:lnTo>
                <a:lnTo>
                  <a:pt x="596" y="48"/>
                </a:lnTo>
                <a:lnTo>
                  <a:pt x="596" y="48"/>
                </a:lnTo>
                <a:lnTo>
                  <a:pt x="596" y="48"/>
                </a:lnTo>
                <a:lnTo>
                  <a:pt x="596" y="48"/>
                </a:lnTo>
                <a:lnTo>
                  <a:pt x="596" y="49"/>
                </a:lnTo>
                <a:lnTo>
                  <a:pt x="597" y="49"/>
                </a:lnTo>
                <a:lnTo>
                  <a:pt x="597" y="49"/>
                </a:lnTo>
                <a:lnTo>
                  <a:pt x="597" y="49"/>
                </a:lnTo>
                <a:lnTo>
                  <a:pt x="597" y="49"/>
                </a:lnTo>
                <a:lnTo>
                  <a:pt x="597" y="49"/>
                </a:lnTo>
                <a:lnTo>
                  <a:pt x="597" y="49"/>
                </a:lnTo>
                <a:lnTo>
                  <a:pt x="597" y="49"/>
                </a:lnTo>
                <a:lnTo>
                  <a:pt x="597" y="49"/>
                </a:lnTo>
                <a:lnTo>
                  <a:pt x="597" y="49"/>
                </a:lnTo>
                <a:lnTo>
                  <a:pt x="597" y="49"/>
                </a:lnTo>
                <a:lnTo>
                  <a:pt x="597" y="49"/>
                </a:lnTo>
                <a:lnTo>
                  <a:pt x="597" y="49"/>
                </a:lnTo>
                <a:lnTo>
                  <a:pt x="597" y="49"/>
                </a:lnTo>
                <a:lnTo>
                  <a:pt x="597" y="49"/>
                </a:lnTo>
                <a:lnTo>
                  <a:pt x="597" y="49"/>
                </a:lnTo>
                <a:lnTo>
                  <a:pt x="597" y="49"/>
                </a:lnTo>
                <a:lnTo>
                  <a:pt x="597" y="49"/>
                </a:lnTo>
                <a:lnTo>
                  <a:pt x="598" y="50"/>
                </a:lnTo>
                <a:lnTo>
                  <a:pt x="598" y="50"/>
                </a:lnTo>
                <a:lnTo>
                  <a:pt x="598" y="50"/>
                </a:lnTo>
                <a:lnTo>
                  <a:pt x="598" y="50"/>
                </a:lnTo>
                <a:lnTo>
                  <a:pt x="598" y="50"/>
                </a:lnTo>
                <a:lnTo>
                  <a:pt x="598" y="50"/>
                </a:lnTo>
                <a:lnTo>
                  <a:pt x="598" y="50"/>
                </a:lnTo>
                <a:lnTo>
                  <a:pt x="598" y="51"/>
                </a:lnTo>
                <a:lnTo>
                  <a:pt x="598" y="51"/>
                </a:lnTo>
                <a:lnTo>
                  <a:pt x="598" y="51"/>
                </a:lnTo>
                <a:lnTo>
                  <a:pt x="598" y="51"/>
                </a:lnTo>
                <a:lnTo>
                  <a:pt x="598" y="51"/>
                </a:lnTo>
                <a:lnTo>
                  <a:pt x="598" y="51"/>
                </a:lnTo>
                <a:lnTo>
                  <a:pt x="598" y="51"/>
                </a:lnTo>
                <a:lnTo>
                  <a:pt x="598" y="51"/>
                </a:lnTo>
                <a:lnTo>
                  <a:pt x="598" y="51"/>
                </a:lnTo>
                <a:lnTo>
                  <a:pt x="598" y="51"/>
                </a:lnTo>
                <a:lnTo>
                  <a:pt x="598" y="51"/>
                </a:lnTo>
                <a:lnTo>
                  <a:pt x="598" y="51"/>
                </a:lnTo>
                <a:lnTo>
                  <a:pt x="598" y="51"/>
                </a:lnTo>
                <a:lnTo>
                  <a:pt x="598" y="51"/>
                </a:lnTo>
                <a:lnTo>
                  <a:pt x="598" y="51"/>
                </a:lnTo>
                <a:lnTo>
                  <a:pt x="598" y="52"/>
                </a:lnTo>
                <a:lnTo>
                  <a:pt x="598" y="52"/>
                </a:lnTo>
                <a:lnTo>
                  <a:pt x="598" y="52"/>
                </a:lnTo>
                <a:lnTo>
                  <a:pt x="598" y="52"/>
                </a:lnTo>
                <a:lnTo>
                  <a:pt x="598" y="52"/>
                </a:lnTo>
                <a:lnTo>
                  <a:pt x="599" y="52"/>
                </a:lnTo>
                <a:lnTo>
                  <a:pt x="599" y="52"/>
                </a:lnTo>
                <a:lnTo>
                  <a:pt x="599" y="52"/>
                </a:lnTo>
                <a:lnTo>
                  <a:pt x="599" y="52"/>
                </a:lnTo>
                <a:lnTo>
                  <a:pt x="599" y="52"/>
                </a:lnTo>
                <a:lnTo>
                  <a:pt x="599" y="52"/>
                </a:lnTo>
                <a:lnTo>
                  <a:pt x="599" y="52"/>
                </a:lnTo>
                <a:lnTo>
                  <a:pt x="599" y="52"/>
                </a:lnTo>
                <a:lnTo>
                  <a:pt x="599" y="52"/>
                </a:lnTo>
                <a:lnTo>
                  <a:pt x="599" y="52"/>
                </a:lnTo>
                <a:lnTo>
                  <a:pt x="599" y="52"/>
                </a:lnTo>
                <a:lnTo>
                  <a:pt x="599" y="52"/>
                </a:lnTo>
                <a:lnTo>
                  <a:pt x="599" y="52"/>
                </a:lnTo>
                <a:lnTo>
                  <a:pt x="599" y="52"/>
                </a:lnTo>
                <a:lnTo>
                  <a:pt x="599" y="53"/>
                </a:lnTo>
                <a:lnTo>
                  <a:pt x="599" y="53"/>
                </a:lnTo>
                <a:lnTo>
                  <a:pt x="599" y="53"/>
                </a:lnTo>
                <a:lnTo>
                  <a:pt x="599" y="53"/>
                </a:lnTo>
                <a:lnTo>
                  <a:pt x="599" y="53"/>
                </a:lnTo>
                <a:lnTo>
                  <a:pt x="599" y="53"/>
                </a:lnTo>
                <a:lnTo>
                  <a:pt x="599" y="53"/>
                </a:lnTo>
                <a:lnTo>
                  <a:pt x="599" y="53"/>
                </a:lnTo>
                <a:lnTo>
                  <a:pt x="599" y="53"/>
                </a:lnTo>
                <a:lnTo>
                  <a:pt x="599" y="53"/>
                </a:lnTo>
                <a:lnTo>
                  <a:pt x="599" y="53"/>
                </a:lnTo>
                <a:lnTo>
                  <a:pt x="599" y="53"/>
                </a:lnTo>
                <a:lnTo>
                  <a:pt x="599" y="53"/>
                </a:lnTo>
                <a:lnTo>
                  <a:pt x="599" y="53"/>
                </a:lnTo>
                <a:lnTo>
                  <a:pt x="599" y="53"/>
                </a:lnTo>
                <a:lnTo>
                  <a:pt x="599" y="53"/>
                </a:lnTo>
                <a:lnTo>
                  <a:pt x="599" y="54"/>
                </a:lnTo>
                <a:lnTo>
                  <a:pt x="599" y="54"/>
                </a:lnTo>
                <a:lnTo>
                  <a:pt x="599" y="54"/>
                </a:lnTo>
                <a:lnTo>
                  <a:pt x="599" y="54"/>
                </a:lnTo>
                <a:lnTo>
                  <a:pt x="599" y="54"/>
                </a:lnTo>
                <a:lnTo>
                  <a:pt x="599" y="54"/>
                </a:lnTo>
                <a:lnTo>
                  <a:pt x="599" y="54"/>
                </a:lnTo>
                <a:lnTo>
                  <a:pt x="599" y="54"/>
                </a:lnTo>
                <a:lnTo>
                  <a:pt x="599" y="54"/>
                </a:lnTo>
                <a:lnTo>
                  <a:pt x="599" y="54"/>
                </a:lnTo>
                <a:lnTo>
                  <a:pt x="599" y="54"/>
                </a:lnTo>
                <a:lnTo>
                  <a:pt x="599" y="54"/>
                </a:lnTo>
                <a:lnTo>
                  <a:pt x="599" y="54"/>
                </a:lnTo>
                <a:lnTo>
                  <a:pt x="599" y="54"/>
                </a:lnTo>
                <a:lnTo>
                  <a:pt x="599" y="54"/>
                </a:lnTo>
                <a:lnTo>
                  <a:pt x="600" y="54"/>
                </a:lnTo>
                <a:lnTo>
                  <a:pt x="600" y="54"/>
                </a:lnTo>
                <a:lnTo>
                  <a:pt x="600" y="54"/>
                </a:lnTo>
                <a:lnTo>
                  <a:pt x="600" y="54"/>
                </a:lnTo>
                <a:lnTo>
                  <a:pt x="600" y="54"/>
                </a:lnTo>
                <a:lnTo>
                  <a:pt x="600" y="54"/>
                </a:lnTo>
                <a:lnTo>
                  <a:pt x="600" y="54"/>
                </a:lnTo>
                <a:lnTo>
                  <a:pt x="600" y="54"/>
                </a:lnTo>
                <a:lnTo>
                  <a:pt x="600" y="54"/>
                </a:lnTo>
                <a:lnTo>
                  <a:pt x="600" y="54"/>
                </a:lnTo>
                <a:lnTo>
                  <a:pt x="600" y="54"/>
                </a:lnTo>
                <a:lnTo>
                  <a:pt x="600" y="54"/>
                </a:lnTo>
                <a:lnTo>
                  <a:pt x="600" y="54"/>
                </a:lnTo>
                <a:lnTo>
                  <a:pt x="600" y="54"/>
                </a:lnTo>
                <a:lnTo>
                  <a:pt x="600" y="54"/>
                </a:lnTo>
                <a:lnTo>
                  <a:pt x="600" y="54"/>
                </a:lnTo>
                <a:lnTo>
                  <a:pt x="600" y="54"/>
                </a:lnTo>
                <a:lnTo>
                  <a:pt x="601" y="54"/>
                </a:lnTo>
                <a:lnTo>
                  <a:pt x="601" y="54"/>
                </a:lnTo>
                <a:lnTo>
                  <a:pt x="601" y="54"/>
                </a:lnTo>
                <a:lnTo>
                  <a:pt x="601" y="54"/>
                </a:lnTo>
                <a:lnTo>
                  <a:pt x="601" y="54"/>
                </a:lnTo>
                <a:lnTo>
                  <a:pt x="601" y="54"/>
                </a:lnTo>
                <a:lnTo>
                  <a:pt x="601" y="54"/>
                </a:lnTo>
                <a:lnTo>
                  <a:pt x="601" y="54"/>
                </a:lnTo>
                <a:lnTo>
                  <a:pt x="601" y="54"/>
                </a:lnTo>
                <a:lnTo>
                  <a:pt x="601" y="54"/>
                </a:lnTo>
                <a:lnTo>
                  <a:pt x="601" y="55"/>
                </a:lnTo>
                <a:lnTo>
                  <a:pt x="601" y="55"/>
                </a:lnTo>
                <a:lnTo>
                  <a:pt x="601" y="55"/>
                </a:lnTo>
                <a:lnTo>
                  <a:pt x="601" y="55"/>
                </a:lnTo>
                <a:lnTo>
                  <a:pt x="601" y="55"/>
                </a:lnTo>
                <a:lnTo>
                  <a:pt x="601" y="56"/>
                </a:lnTo>
                <a:lnTo>
                  <a:pt x="601" y="56"/>
                </a:lnTo>
                <a:lnTo>
                  <a:pt x="601" y="56"/>
                </a:lnTo>
                <a:lnTo>
                  <a:pt x="601" y="56"/>
                </a:lnTo>
                <a:lnTo>
                  <a:pt x="601" y="56"/>
                </a:lnTo>
                <a:lnTo>
                  <a:pt x="601" y="56"/>
                </a:lnTo>
                <a:lnTo>
                  <a:pt x="601" y="56"/>
                </a:lnTo>
                <a:lnTo>
                  <a:pt x="601" y="57"/>
                </a:lnTo>
                <a:lnTo>
                  <a:pt x="601" y="57"/>
                </a:lnTo>
                <a:lnTo>
                  <a:pt x="601" y="57"/>
                </a:lnTo>
                <a:lnTo>
                  <a:pt x="601" y="57"/>
                </a:lnTo>
                <a:lnTo>
                  <a:pt x="601" y="57"/>
                </a:lnTo>
                <a:lnTo>
                  <a:pt x="601" y="57"/>
                </a:lnTo>
                <a:lnTo>
                  <a:pt x="601" y="57"/>
                </a:lnTo>
                <a:lnTo>
                  <a:pt x="601" y="57"/>
                </a:lnTo>
                <a:lnTo>
                  <a:pt x="601" y="57"/>
                </a:lnTo>
                <a:lnTo>
                  <a:pt x="601" y="57"/>
                </a:lnTo>
                <a:lnTo>
                  <a:pt x="601" y="58"/>
                </a:lnTo>
                <a:lnTo>
                  <a:pt x="601" y="58"/>
                </a:lnTo>
                <a:lnTo>
                  <a:pt x="601" y="58"/>
                </a:lnTo>
                <a:lnTo>
                  <a:pt x="601" y="58"/>
                </a:lnTo>
                <a:lnTo>
                  <a:pt x="601" y="58"/>
                </a:lnTo>
                <a:lnTo>
                  <a:pt x="601" y="58"/>
                </a:lnTo>
                <a:lnTo>
                  <a:pt x="601" y="58"/>
                </a:lnTo>
                <a:lnTo>
                  <a:pt x="601" y="58"/>
                </a:lnTo>
                <a:lnTo>
                  <a:pt x="601" y="58"/>
                </a:lnTo>
                <a:lnTo>
                  <a:pt x="601" y="58"/>
                </a:lnTo>
                <a:lnTo>
                  <a:pt x="601" y="58"/>
                </a:lnTo>
                <a:lnTo>
                  <a:pt x="601" y="58"/>
                </a:lnTo>
                <a:lnTo>
                  <a:pt x="601" y="58"/>
                </a:lnTo>
                <a:lnTo>
                  <a:pt x="601" y="59"/>
                </a:lnTo>
                <a:lnTo>
                  <a:pt x="601" y="59"/>
                </a:lnTo>
                <a:lnTo>
                  <a:pt x="601" y="59"/>
                </a:lnTo>
                <a:lnTo>
                  <a:pt x="601" y="59"/>
                </a:lnTo>
                <a:lnTo>
                  <a:pt x="601" y="59"/>
                </a:lnTo>
                <a:lnTo>
                  <a:pt x="601" y="59"/>
                </a:lnTo>
                <a:lnTo>
                  <a:pt x="600" y="60"/>
                </a:lnTo>
                <a:lnTo>
                  <a:pt x="600" y="60"/>
                </a:lnTo>
                <a:lnTo>
                  <a:pt x="600" y="60"/>
                </a:lnTo>
                <a:lnTo>
                  <a:pt x="600" y="60"/>
                </a:lnTo>
                <a:lnTo>
                  <a:pt x="601" y="60"/>
                </a:lnTo>
                <a:lnTo>
                  <a:pt x="601" y="60"/>
                </a:lnTo>
                <a:lnTo>
                  <a:pt x="601" y="60"/>
                </a:lnTo>
                <a:lnTo>
                  <a:pt x="601" y="61"/>
                </a:lnTo>
                <a:lnTo>
                  <a:pt x="602" y="61"/>
                </a:lnTo>
                <a:lnTo>
                  <a:pt x="602" y="61"/>
                </a:lnTo>
                <a:lnTo>
                  <a:pt x="603" y="61"/>
                </a:lnTo>
                <a:lnTo>
                  <a:pt x="603" y="61"/>
                </a:lnTo>
                <a:lnTo>
                  <a:pt x="603" y="61"/>
                </a:lnTo>
                <a:lnTo>
                  <a:pt x="603" y="61"/>
                </a:lnTo>
                <a:lnTo>
                  <a:pt x="603" y="62"/>
                </a:lnTo>
                <a:lnTo>
                  <a:pt x="603" y="62"/>
                </a:lnTo>
                <a:lnTo>
                  <a:pt x="603" y="62"/>
                </a:lnTo>
                <a:lnTo>
                  <a:pt x="603" y="62"/>
                </a:lnTo>
                <a:lnTo>
                  <a:pt x="603" y="62"/>
                </a:lnTo>
                <a:lnTo>
                  <a:pt x="603" y="62"/>
                </a:lnTo>
                <a:lnTo>
                  <a:pt x="603" y="62"/>
                </a:lnTo>
                <a:lnTo>
                  <a:pt x="603" y="62"/>
                </a:lnTo>
                <a:lnTo>
                  <a:pt x="603" y="62"/>
                </a:lnTo>
                <a:lnTo>
                  <a:pt x="603" y="62"/>
                </a:lnTo>
                <a:lnTo>
                  <a:pt x="603" y="62"/>
                </a:lnTo>
                <a:lnTo>
                  <a:pt x="603" y="62"/>
                </a:lnTo>
                <a:lnTo>
                  <a:pt x="603" y="63"/>
                </a:lnTo>
                <a:lnTo>
                  <a:pt x="603" y="63"/>
                </a:lnTo>
                <a:lnTo>
                  <a:pt x="603" y="63"/>
                </a:lnTo>
                <a:lnTo>
                  <a:pt x="603" y="63"/>
                </a:lnTo>
                <a:lnTo>
                  <a:pt x="603" y="63"/>
                </a:lnTo>
                <a:lnTo>
                  <a:pt x="603" y="63"/>
                </a:lnTo>
                <a:lnTo>
                  <a:pt x="603" y="63"/>
                </a:lnTo>
                <a:lnTo>
                  <a:pt x="603" y="63"/>
                </a:lnTo>
                <a:lnTo>
                  <a:pt x="603" y="63"/>
                </a:lnTo>
                <a:lnTo>
                  <a:pt x="603" y="63"/>
                </a:lnTo>
                <a:lnTo>
                  <a:pt x="603" y="63"/>
                </a:lnTo>
                <a:lnTo>
                  <a:pt x="603" y="63"/>
                </a:lnTo>
                <a:lnTo>
                  <a:pt x="603" y="63"/>
                </a:lnTo>
                <a:lnTo>
                  <a:pt x="603" y="63"/>
                </a:lnTo>
                <a:lnTo>
                  <a:pt x="603" y="64"/>
                </a:lnTo>
                <a:lnTo>
                  <a:pt x="603" y="64"/>
                </a:lnTo>
                <a:lnTo>
                  <a:pt x="603" y="64"/>
                </a:lnTo>
                <a:lnTo>
                  <a:pt x="603" y="64"/>
                </a:lnTo>
                <a:lnTo>
                  <a:pt x="603" y="64"/>
                </a:lnTo>
                <a:lnTo>
                  <a:pt x="603" y="64"/>
                </a:lnTo>
                <a:lnTo>
                  <a:pt x="603" y="64"/>
                </a:lnTo>
                <a:lnTo>
                  <a:pt x="603" y="64"/>
                </a:lnTo>
                <a:lnTo>
                  <a:pt x="603" y="64"/>
                </a:lnTo>
                <a:lnTo>
                  <a:pt x="603" y="64"/>
                </a:lnTo>
                <a:lnTo>
                  <a:pt x="603" y="64"/>
                </a:lnTo>
                <a:lnTo>
                  <a:pt x="602" y="64"/>
                </a:lnTo>
                <a:lnTo>
                  <a:pt x="602" y="64"/>
                </a:lnTo>
                <a:lnTo>
                  <a:pt x="602" y="64"/>
                </a:lnTo>
                <a:lnTo>
                  <a:pt x="602" y="64"/>
                </a:lnTo>
                <a:lnTo>
                  <a:pt x="602" y="64"/>
                </a:lnTo>
                <a:lnTo>
                  <a:pt x="602" y="64"/>
                </a:lnTo>
                <a:lnTo>
                  <a:pt x="602" y="65"/>
                </a:lnTo>
                <a:lnTo>
                  <a:pt x="602" y="65"/>
                </a:lnTo>
                <a:lnTo>
                  <a:pt x="602" y="65"/>
                </a:lnTo>
                <a:lnTo>
                  <a:pt x="602" y="65"/>
                </a:lnTo>
                <a:lnTo>
                  <a:pt x="602" y="65"/>
                </a:lnTo>
                <a:lnTo>
                  <a:pt x="602" y="65"/>
                </a:lnTo>
                <a:lnTo>
                  <a:pt x="602" y="65"/>
                </a:lnTo>
                <a:lnTo>
                  <a:pt x="602" y="65"/>
                </a:lnTo>
                <a:lnTo>
                  <a:pt x="602" y="65"/>
                </a:lnTo>
                <a:lnTo>
                  <a:pt x="602" y="65"/>
                </a:lnTo>
                <a:lnTo>
                  <a:pt x="602" y="65"/>
                </a:lnTo>
                <a:lnTo>
                  <a:pt x="601" y="65"/>
                </a:lnTo>
                <a:lnTo>
                  <a:pt x="601" y="65"/>
                </a:lnTo>
                <a:lnTo>
                  <a:pt x="601" y="65"/>
                </a:lnTo>
                <a:lnTo>
                  <a:pt x="601" y="65"/>
                </a:lnTo>
                <a:lnTo>
                  <a:pt x="601" y="65"/>
                </a:lnTo>
                <a:lnTo>
                  <a:pt x="601" y="65"/>
                </a:lnTo>
                <a:lnTo>
                  <a:pt x="601" y="65"/>
                </a:lnTo>
                <a:lnTo>
                  <a:pt x="601" y="64"/>
                </a:lnTo>
                <a:lnTo>
                  <a:pt x="601" y="64"/>
                </a:lnTo>
                <a:lnTo>
                  <a:pt x="601" y="64"/>
                </a:lnTo>
                <a:lnTo>
                  <a:pt x="601" y="64"/>
                </a:lnTo>
                <a:lnTo>
                  <a:pt x="601" y="64"/>
                </a:lnTo>
                <a:lnTo>
                  <a:pt x="601" y="65"/>
                </a:lnTo>
                <a:lnTo>
                  <a:pt x="601" y="65"/>
                </a:lnTo>
                <a:lnTo>
                  <a:pt x="601" y="65"/>
                </a:lnTo>
                <a:lnTo>
                  <a:pt x="601" y="65"/>
                </a:lnTo>
                <a:lnTo>
                  <a:pt x="601" y="65"/>
                </a:lnTo>
                <a:lnTo>
                  <a:pt x="601" y="65"/>
                </a:lnTo>
                <a:lnTo>
                  <a:pt x="601" y="65"/>
                </a:lnTo>
                <a:lnTo>
                  <a:pt x="601" y="65"/>
                </a:lnTo>
                <a:lnTo>
                  <a:pt x="601" y="65"/>
                </a:lnTo>
                <a:lnTo>
                  <a:pt x="601" y="65"/>
                </a:lnTo>
                <a:lnTo>
                  <a:pt x="601" y="65"/>
                </a:lnTo>
                <a:lnTo>
                  <a:pt x="601" y="65"/>
                </a:lnTo>
                <a:lnTo>
                  <a:pt x="601" y="65"/>
                </a:lnTo>
                <a:lnTo>
                  <a:pt x="601" y="65"/>
                </a:lnTo>
                <a:lnTo>
                  <a:pt x="601" y="65"/>
                </a:lnTo>
                <a:lnTo>
                  <a:pt x="602" y="65"/>
                </a:lnTo>
                <a:lnTo>
                  <a:pt x="602" y="65"/>
                </a:lnTo>
                <a:lnTo>
                  <a:pt x="602" y="65"/>
                </a:lnTo>
                <a:lnTo>
                  <a:pt x="602" y="65"/>
                </a:lnTo>
                <a:lnTo>
                  <a:pt x="602" y="66"/>
                </a:lnTo>
                <a:lnTo>
                  <a:pt x="602" y="66"/>
                </a:lnTo>
                <a:lnTo>
                  <a:pt x="602" y="66"/>
                </a:lnTo>
                <a:lnTo>
                  <a:pt x="602" y="66"/>
                </a:lnTo>
                <a:lnTo>
                  <a:pt x="602" y="66"/>
                </a:lnTo>
                <a:lnTo>
                  <a:pt x="602" y="66"/>
                </a:lnTo>
                <a:lnTo>
                  <a:pt x="603" y="66"/>
                </a:lnTo>
                <a:lnTo>
                  <a:pt x="603" y="66"/>
                </a:lnTo>
                <a:lnTo>
                  <a:pt x="603" y="66"/>
                </a:lnTo>
                <a:lnTo>
                  <a:pt x="603" y="66"/>
                </a:lnTo>
                <a:lnTo>
                  <a:pt x="603" y="66"/>
                </a:lnTo>
                <a:lnTo>
                  <a:pt x="603" y="66"/>
                </a:lnTo>
                <a:lnTo>
                  <a:pt x="603" y="66"/>
                </a:lnTo>
                <a:lnTo>
                  <a:pt x="603" y="66"/>
                </a:lnTo>
                <a:lnTo>
                  <a:pt x="603" y="66"/>
                </a:lnTo>
                <a:lnTo>
                  <a:pt x="603" y="66"/>
                </a:lnTo>
                <a:lnTo>
                  <a:pt x="604" y="66"/>
                </a:lnTo>
                <a:lnTo>
                  <a:pt x="604" y="66"/>
                </a:lnTo>
                <a:lnTo>
                  <a:pt x="604" y="66"/>
                </a:lnTo>
                <a:lnTo>
                  <a:pt x="604" y="66"/>
                </a:lnTo>
                <a:lnTo>
                  <a:pt x="604" y="66"/>
                </a:lnTo>
                <a:lnTo>
                  <a:pt x="604" y="66"/>
                </a:lnTo>
                <a:lnTo>
                  <a:pt x="604" y="66"/>
                </a:lnTo>
                <a:lnTo>
                  <a:pt x="604" y="66"/>
                </a:lnTo>
                <a:lnTo>
                  <a:pt x="604" y="66"/>
                </a:lnTo>
                <a:lnTo>
                  <a:pt x="604" y="66"/>
                </a:lnTo>
                <a:lnTo>
                  <a:pt x="604" y="66"/>
                </a:lnTo>
                <a:lnTo>
                  <a:pt x="604" y="66"/>
                </a:lnTo>
                <a:lnTo>
                  <a:pt x="605" y="66"/>
                </a:lnTo>
                <a:lnTo>
                  <a:pt x="605" y="66"/>
                </a:lnTo>
                <a:lnTo>
                  <a:pt x="605" y="66"/>
                </a:lnTo>
                <a:lnTo>
                  <a:pt x="605" y="66"/>
                </a:lnTo>
                <a:lnTo>
                  <a:pt x="605" y="66"/>
                </a:lnTo>
                <a:lnTo>
                  <a:pt x="605" y="66"/>
                </a:lnTo>
                <a:lnTo>
                  <a:pt x="605" y="66"/>
                </a:lnTo>
                <a:lnTo>
                  <a:pt x="605" y="66"/>
                </a:lnTo>
                <a:lnTo>
                  <a:pt x="605" y="66"/>
                </a:lnTo>
                <a:lnTo>
                  <a:pt x="605" y="66"/>
                </a:lnTo>
                <a:lnTo>
                  <a:pt x="605" y="66"/>
                </a:lnTo>
                <a:lnTo>
                  <a:pt x="605" y="66"/>
                </a:lnTo>
                <a:lnTo>
                  <a:pt x="606" y="66"/>
                </a:lnTo>
                <a:lnTo>
                  <a:pt x="606" y="66"/>
                </a:lnTo>
                <a:lnTo>
                  <a:pt x="606" y="66"/>
                </a:lnTo>
                <a:lnTo>
                  <a:pt x="606" y="66"/>
                </a:lnTo>
                <a:lnTo>
                  <a:pt x="606" y="66"/>
                </a:lnTo>
                <a:lnTo>
                  <a:pt x="606" y="66"/>
                </a:lnTo>
                <a:lnTo>
                  <a:pt x="606" y="66"/>
                </a:lnTo>
                <a:lnTo>
                  <a:pt x="606" y="66"/>
                </a:lnTo>
                <a:lnTo>
                  <a:pt x="606" y="66"/>
                </a:lnTo>
                <a:lnTo>
                  <a:pt x="606" y="66"/>
                </a:lnTo>
                <a:lnTo>
                  <a:pt x="606" y="66"/>
                </a:lnTo>
                <a:lnTo>
                  <a:pt x="606" y="66"/>
                </a:lnTo>
                <a:lnTo>
                  <a:pt x="607" y="66"/>
                </a:lnTo>
                <a:lnTo>
                  <a:pt x="607" y="66"/>
                </a:lnTo>
                <a:lnTo>
                  <a:pt x="607" y="66"/>
                </a:lnTo>
                <a:lnTo>
                  <a:pt x="607" y="66"/>
                </a:lnTo>
                <a:lnTo>
                  <a:pt x="607" y="66"/>
                </a:lnTo>
                <a:lnTo>
                  <a:pt x="607" y="66"/>
                </a:lnTo>
                <a:lnTo>
                  <a:pt x="607" y="66"/>
                </a:lnTo>
                <a:lnTo>
                  <a:pt x="607" y="66"/>
                </a:lnTo>
                <a:lnTo>
                  <a:pt x="607"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9" y="66"/>
                </a:lnTo>
                <a:lnTo>
                  <a:pt x="609" y="66"/>
                </a:lnTo>
                <a:lnTo>
                  <a:pt x="609" y="66"/>
                </a:lnTo>
                <a:lnTo>
                  <a:pt x="609" y="66"/>
                </a:lnTo>
                <a:lnTo>
                  <a:pt x="609" y="66"/>
                </a:lnTo>
                <a:lnTo>
                  <a:pt x="609" y="67"/>
                </a:lnTo>
                <a:lnTo>
                  <a:pt x="609" y="67"/>
                </a:lnTo>
                <a:lnTo>
                  <a:pt x="609" y="67"/>
                </a:lnTo>
                <a:lnTo>
                  <a:pt x="609" y="67"/>
                </a:lnTo>
                <a:lnTo>
                  <a:pt x="609" y="67"/>
                </a:lnTo>
                <a:lnTo>
                  <a:pt x="609" y="67"/>
                </a:lnTo>
                <a:lnTo>
                  <a:pt x="609" y="67"/>
                </a:lnTo>
                <a:lnTo>
                  <a:pt x="609" y="67"/>
                </a:lnTo>
                <a:lnTo>
                  <a:pt x="609" y="67"/>
                </a:lnTo>
                <a:lnTo>
                  <a:pt x="609" y="67"/>
                </a:lnTo>
                <a:lnTo>
                  <a:pt x="609" y="67"/>
                </a:lnTo>
                <a:lnTo>
                  <a:pt x="609" y="67"/>
                </a:lnTo>
                <a:lnTo>
                  <a:pt x="609" y="67"/>
                </a:lnTo>
                <a:lnTo>
                  <a:pt x="609" y="67"/>
                </a:lnTo>
                <a:lnTo>
                  <a:pt x="610" y="67"/>
                </a:lnTo>
                <a:lnTo>
                  <a:pt x="610" y="67"/>
                </a:lnTo>
                <a:lnTo>
                  <a:pt x="610" y="67"/>
                </a:lnTo>
                <a:lnTo>
                  <a:pt x="610" y="67"/>
                </a:lnTo>
                <a:lnTo>
                  <a:pt x="610" y="67"/>
                </a:lnTo>
                <a:lnTo>
                  <a:pt x="610" y="67"/>
                </a:lnTo>
                <a:lnTo>
                  <a:pt x="610" y="67"/>
                </a:lnTo>
                <a:lnTo>
                  <a:pt x="610" y="67"/>
                </a:lnTo>
                <a:lnTo>
                  <a:pt x="610" y="67"/>
                </a:lnTo>
                <a:lnTo>
                  <a:pt x="610" y="67"/>
                </a:lnTo>
                <a:lnTo>
                  <a:pt x="610" y="67"/>
                </a:lnTo>
                <a:lnTo>
                  <a:pt x="610" y="67"/>
                </a:lnTo>
                <a:lnTo>
                  <a:pt x="610" y="67"/>
                </a:lnTo>
                <a:lnTo>
                  <a:pt x="610" y="67"/>
                </a:lnTo>
                <a:lnTo>
                  <a:pt x="610" y="67"/>
                </a:lnTo>
                <a:lnTo>
                  <a:pt x="610" y="67"/>
                </a:lnTo>
                <a:lnTo>
                  <a:pt x="610" y="67"/>
                </a:lnTo>
                <a:lnTo>
                  <a:pt x="610" y="67"/>
                </a:lnTo>
                <a:lnTo>
                  <a:pt x="611" y="68"/>
                </a:lnTo>
                <a:lnTo>
                  <a:pt x="611" y="68"/>
                </a:lnTo>
                <a:lnTo>
                  <a:pt x="611" y="68"/>
                </a:lnTo>
                <a:lnTo>
                  <a:pt x="611" y="68"/>
                </a:lnTo>
                <a:lnTo>
                  <a:pt x="611" y="68"/>
                </a:lnTo>
                <a:lnTo>
                  <a:pt x="611" y="68"/>
                </a:lnTo>
                <a:lnTo>
                  <a:pt x="611" y="68"/>
                </a:lnTo>
                <a:lnTo>
                  <a:pt x="612" y="68"/>
                </a:lnTo>
                <a:lnTo>
                  <a:pt x="612" y="68"/>
                </a:lnTo>
                <a:lnTo>
                  <a:pt x="612" y="68"/>
                </a:lnTo>
                <a:lnTo>
                  <a:pt x="612" y="68"/>
                </a:lnTo>
                <a:lnTo>
                  <a:pt x="612" y="68"/>
                </a:lnTo>
                <a:lnTo>
                  <a:pt x="612" y="68"/>
                </a:lnTo>
                <a:lnTo>
                  <a:pt x="612" y="69"/>
                </a:lnTo>
                <a:lnTo>
                  <a:pt x="612" y="69"/>
                </a:lnTo>
                <a:lnTo>
                  <a:pt x="612" y="69"/>
                </a:lnTo>
                <a:lnTo>
                  <a:pt x="612" y="69"/>
                </a:lnTo>
                <a:lnTo>
                  <a:pt x="612" y="69"/>
                </a:lnTo>
                <a:lnTo>
                  <a:pt x="612" y="69"/>
                </a:lnTo>
                <a:lnTo>
                  <a:pt x="612" y="69"/>
                </a:lnTo>
                <a:lnTo>
                  <a:pt x="612" y="69"/>
                </a:lnTo>
                <a:lnTo>
                  <a:pt x="612" y="69"/>
                </a:lnTo>
                <a:lnTo>
                  <a:pt x="612" y="69"/>
                </a:lnTo>
                <a:lnTo>
                  <a:pt x="612" y="69"/>
                </a:lnTo>
                <a:lnTo>
                  <a:pt x="612" y="69"/>
                </a:lnTo>
                <a:lnTo>
                  <a:pt x="612" y="69"/>
                </a:lnTo>
                <a:lnTo>
                  <a:pt x="612" y="69"/>
                </a:lnTo>
                <a:lnTo>
                  <a:pt x="612" y="69"/>
                </a:lnTo>
                <a:lnTo>
                  <a:pt x="612" y="69"/>
                </a:lnTo>
                <a:lnTo>
                  <a:pt x="613" y="69"/>
                </a:lnTo>
                <a:lnTo>
                  <a:pt x="613" y="69"/>
                </a:lnTo>
                <a:lnTo>
                  <a:pt x="613" y="69"/>
                </a:lnTo>
                <a:lnTo>
                  <a:pt x="613" y="69"/>
                </a:lnTo>
                <a:lnTo>
                  <a:pt x="613" y="69"/>
                </a:lnTo>
                <a:lnTo>
                  <a:pt x="613" y="69"/>
                </a:lnTo>
                <a:lnTo>
                  <a:pt x="613" y="69"/>
                </a:lnTo>
                <a:lnTo>
                  <a:pt x="614" y="69"/>
                </a:lnTo>
                <a:lnTo>
                  <a:pt x="614" y="69"/>
                </a:lnTo>
                <a:lnTo>
                  <a:pt x="614" y="69"/>
                </a:lnTo>
                <a:lnTo>
                  <a:pt x="614" y="69"/>
                </a:lnTo>
                <a:lnTo>
                  <a:pt x="614" y="68"/>
                </a:lnTo>
                <a:lnTo>
                  <a:pt x="614" y="68"/>
                </a:lnTo>
                <a:lnTo>
                  <a:pt x="614" y="68"/>
                </a:lnTo>
                <a:lnTo>
                  <a:pt x="614" y="68"/>
                </a:lnTo>
                <a:lnTo>
                  <a:pt x="614" y="68"/>
                </a:lnTo>
                <a:lnTo>
                  <a:pt x="614" y="68"/>
                </a:lnTo>
                <a:lnTo>
                  <a:pt x="615" y="68"/>
                </a:lnTo>
                <a:lnTo>
                  <a:pt x="615" y="68"/>
                </a:lnTo>
                <a:lnTo>
                  <a:pt x="615" y="68"/>
                </a:lnTo>
                <a:lnTo>
                  <a:pt x="615" y="68"/>
                </a:lnTo>
                <a:lnTo>
                  <a:pt x="615" y="68"/>
                </a:lnTo>
                <a:lnTo>
                  <a:pt x="615" y="68"/>
                </a:lnTo>
                <a:lnTo>
                  <a:pt x="615" y="68"/>
                </a:lnTo>
                <a:lnTo>
                  <a:pt x="615" y="68"/>
                </a:lnTo>
                <a:lnTo>
                  <a:pt x="615" y="68"/>
                </a:lnTo>
                <a:lnTo>
                  <a:pt x="615" y="68"/>
                </a:lnTo>
                <a:lnTo>
                  <a:pt x="615" y="68"/>
                </a:lnTo>
                <a:lnTo>
                  <a:pt x="615" y="68"/>
                </a:lnTo>
                <a:lnTo>
                  <a:pt x="616" y="68"/>
                </a:lnTo>
                <a:lnTo>
                  <a:pt x="616" y="68"/>
                </a:lnTo>
                <a:lnTo>
                  <a:pt x="616" y="68"/>
                </a:lnTo>
                <a:lnTo>
                  <a:pt x="616" y="68"/>
                </a:lnTo>
                <a:lnTo>
                  <a:pt x="616" y="68"/>
                </a:lnTo>
                <a:lnTo>
                  <a:pt x="616" y="68"/>
                </a:lnTo>
                <a:lnTo>
                  <a:pt x="616" y="68"/>
                </a:lnTo>
                <a:lnTo>
                  <a:pt x="616" y="68"/>
                </a:lnTo>
                <a:lnTo>
                  <a:pt x="616" y="68"/>
                </a:lnTo>
                <a:lnTo>
                  <a:pt x="616" y="68"/>
                </a:lnTo>
                <a:lnTo>
                  <a:pt x="616" y="68"/>
                </a:lnTo>
                <a:lnTo>
                  <a:pt x="616" y="68"/>
                </a:lnTo>
                <a:lnTo>
                  <a:pt x="616" y="68"/>
                </a:lnTo>
                <a:lnTo>
                  <a:pt x="617" y="68"/>
                </a:lnTo>
                <a:lnTo>
                  <a:pt x="617" y="68"/>
                </a:lnTo>
                <a:lnTo>
                  <a:pt x="617" y="68"/>
                </a:lnTo>
                <a:lnTo>
                  <a:pt x="617" y="68"/>
                </a:lnTo>
                <a:lnTo>
                  <a:pt x="617" y="68"/>
                </a:lnTo>
                <a:lnTo>
                  <a:pt x="617" y="68"/>
                </a:lnTo>
                <a:lnTo>
                  <a:pt x="617" y="68"/>
                </a:lnTo>
                <a:lnTo>
                  <a:pt x="617" y="69"/>
                </a:lnTo>
                <a:lnTo>
                  <a:pt x="617" y="69"/>
                </a:lnTo>
                <a:lnTo>
                  <a:pt x="617" y="69"/>
                </a:lnTo>
                <a:lnTo>
                  <a:pt x="617" y="69"/>
                </a:lnTo>
                <a:lnTo>
                  <a:pt x="617" y="69"/>
                </a:lnTo>
                <a:lnTo>
                  <a:pt x="618" y="69"/>
                </a:lnTo>
                <a:lnTo>
                  <a:pt x="618" y="69"/>
                </a:lnTo>
                <a:lnTo>
                  <a:pt x="618" y="69"/>
                </a:lnTo>
                <a:lnTo>
                  <a:pt x="618" y="69"/>
                </a:lnTo>
                <a:lnTo>
                  <a:pt x="618" y="69"/>
                </a:lnTo>
                <a:lnTo>
                  <a:pt x="618" y="69"/>
                </a:lnTo>
                <a:lnTo>
                  <a:pt x="618" y="69"/>
                </a:lnTo>
                <a:lnTo>
                  <a:pt x="618" y="69"/>
                </a:lnTo>
                <a:lnTo>
                  <a:pt x="618" y="69"/>
                </a:lnTo>
                <a:lnTo>
                  <a:pt x="618" y="69"/>
                </a:lnTo>
                <a:lnTo>
                  <a:pt x="618" y="69"/>
                </a:lnTo>
                <a:lnTo>
                  <a:pt x="618" y="69"/>
                </a:lnTo>
                <a:lnTo>
                  <a:pt x="619" y="69"/>
                </a:lnTo>
                <a:lnTo>
                  <a:pt x="619" y="69"/>
                </a:lnTo>
                <a:lnTo>
                  <a:pt x="619" y="69"/>
                </a:lnTo>
                <a:lnTo>
                  <a:pt x="619" y="69"/>
                </a:lnTo>
                <a:lnTo>
                  <a:pt x="619" y="69"/>
                </a:lnTo>
                <a:lnTo>
                  <a:pt x="619" y="69"/>
                </a:lnTo>
                <a:lnTo>
                  <a:pt x="619" y="69"/>
                </a:lnTo>
                <a:lnTo>
                  <a:pt x="619" y="69"/>
                </a:lnTo>
                <a:lnTo>
                  <a:pt x="619" y="68"/>
                </a:lnTo>
                <a:lnTo>
                  <a:pt x="619" y="68"/>
                </a:lnTo>
                <a:lnTo>
                  <a:pt x="619" y="68"/>
                </a:lnTo>
                <a:lnTo>
                  <a:pt x="619" y="68"/>
                </a:lnTo>
                <a:lnTo>
                  <a:pt x="619" y="68"/>
                </a:lnTo>
                <a:lnTo>
                  <a:pt x="619" y="68"/>
                </a:lnTo>
                <a:lnTo>
                  <a:pt x="619" y="68"/>
                </a:lnTo>
                <a:lnTo>
                  <a:pt x="620" y="68"/>
                </a:lnTo>
                <a:lnTo>
                  <a:pt x="620" y="68"/>
                </a:lnTo>
                <a:lnTo>
                  <a:pt x="620" y="68"/>
                </a:lnTo>
                <a:lnTo>
                  <a:pt x="620" y="68"/>
                </a:lnTo>
                <a:lnTo>
                  <a:pt x="620" y="68"/>
                </a:lnTo>
                <a:lnTo>
                  <a:pt x="620" y="68"/>
                </a:lnTo>
                <a:lnTo>
                  <a:pt x="620" y="68"/>
                </a:lnTo>
                <a:lnTo>
                  <a:pt x="620" y="68"/>
                </a:lnTo>
                <a:lnTo>
                  <a:pt x="620" y="68"/>
                </a:lnTo>
                <a:lnTo>
                  <a:pt x="620" y="68"/>
                </a:lnTo>
                <a:lnTo>
                  <a:pt x="620" y="69"/>
                </a:lnTo>
                <a:lnTo>
                  <a:pt x="620" y="69"/>
                </a:lnTo>
                <a:lnTo>
                  <a:pt x="620" y="69"/>
                </a:lnTo>
                <a:lnTo>
                  <a:pt x="620" y="69"/>
                </a:lnTo>
                <a:lnTo>
                  <a:pt x="620" y="69"/>
                </a:lnTo>
                <a:lnTo>
                  <a:pt x="621" y="69"/>
                </a:lnTo>
                <a:lnTo>
                  <a:pt x="621" y="69"/>
                </a:lnTo>
                <a:lnTo>
                  <a:pt x="621" y="69"/>
                </a:lnTo>
                <a:lnTo>
                  <a:pt x="621" y="69"/>
                </a:lnTo>
                <a:lnTo>
                  <a:pt x="621" y="69"/>
                </a:lnTo>
                <a:lnTo>
                  <a:pt x="621" y="69"/>
                </a:lnTo>
                <a:lnTo>
                  <a:pt x="621" y="69"/>
                </a:lnTo>
                <a:lnTo>
                  <a:pt x="621" y="69"/>
                </a:lnTo>
                <a:lnTo>
                  <a:pt x="621" y="69"/>
                </a:lnTo>
                <a:lnTo>
                  <a:pt x="621" y="69"/>
                </a:lnTo>
                <a:lnTo>
                  <a:pt x="621" y="69"/>
                </a:lnTo>
                <a:lnTo>
                  <a:pt x="621" y="69"/>
                </a:lnTo>
                <a:lnTo>
                  <a:pt x="621" y="69"/>
                </a:lnTo>
                <a:lnTo>
                  <a:pt x="622" y="69"/>
                </a:lnTo>
                <a:lnTo>
                  <a:pt x="622" y="69"/>
                </a:lnTo>
                <a:lnTo>
                  <a:pt x="622" y="69"/>
                </a:lnTo>
                <a:lnTo>
                  <a:pt x="622" y="68"/>
                </a:lnTo>
                <a:lnTo>
                  <a:pt x="622" y="68"/>
                </a:lnTo>
                <a:lnTo>
                  <a:pt x="622" y="68"/>
                </a:lnTo>
                <a:lnTo>
                  <a:pt x="622" y="68"/>
                </a:lnTo>
                <a:lnTo>
                  <a:pt x="622" y="68"/>
                </a:lnTo>
                <a:lnTo>
                  <a:pt x="622" y="68"/>
                </a:lnTo>
                <a:lnTo>
                  <a:pt x="622" y="68"/>
                </a:lnTo>
                <a:lnTo>
                  <a:pt x="622" y="68"/>
                </a:lnTo>
                <a:lnTo>
                  <a:pt x="622" y="68"/>
                </a:lnTo>
                <a:lnTo>
                  <a:pt x="622" y="68"/>
                </a:lnTo>
                <a:lnTo>
                  <a:pt x="622" y="68"/>
                </a:lnTo>
                <a:lnTo>
                  <a:pt x="622" y="68"/>
                </a:lnTo>
                <a:lnTo>
                  <a:pt x="622" y="68"/>
                </a:lnTo>
                <a:lnTo>
                  <a:pt x="623" y="68"/>
                </a:lnTo>
                <a:lnTo>
                  <a:pt x="623" y="68"/>
                </a:lnTo>
                <a:lnTo>
                  <a:pt x="623" y="68"/>
                </a:lnTo>
                <a:lnTo>
                  <a:pt x="623" y="68"/>
                </a:lnTo>
                <a:lnTo>
                  <a:pt x="623" y="68"/>
                </a:lnTo>
                <a:lnTo>
                  <a:pt x="623" y="68"/>
                </a:lnTo>
                <a:lnTo>
                  <a:pt x="623" y="68"/>
                </a:lnTo>
                <a:lnTo>
                  <a:pt x="623" y="68"/>
                </a:lnTo>
                <a:lnTo>
                  <a:pt x="623" y="68"/>
                </a:lnTo>
                <a:lnTo>
                  <a:pt x="623" y="68"/>
                </a:lnTo>
                <a:lnTo>
                  <a:pt x="623" y="68"/>
                </a:lnTo>
                <a:lnTo>
                  <a:pt x="623" y="68"/>
                </a:lnTo>
                <a:lnTo>
                  <a:pt x="623" y="68"/>
                </a:lnTo>
                <a:lnTo>
                  <a:pt x="624" y="68"/>
                </a:lnTo>
                <a:lnTo>
                  <a:pt x="624" y="68"/>
                </a:lnTo>
                <a:lnTo>
                  <a:pt x="624" y="68"/>
                </a:lnTo>
                <a:lnTo>
                  <a:pt x="624" y="68"/>
                </a:lnTo>
                <a:lnTo>
                  <a:pt x="624" y="68"/>
                </a:lnTo>
                <a:lnTo>
                  <a:pt x="624" y="68"/>
                </a:lnTo>
                <a:lnTo>
                  <a:pt x="624" y="68"/>
                </a:lnTo>
                <a:lnTo>
                  <a:pt x="624" y="68"/>
                </a:lnTo>
                <a:lnTo>
                  <a:pt x="624" y="68"/>
                </a:lnTo>
                <a:lnTo>
                  <a:pt x="624" y="68"/>
                </a:lnTo>
                <a:lnTo>
                  <a:pt x="624" y="68"/>
                </a:lnTo>
                <a:lnTo>
                  <a:pt x="624" y="68"/>
                </a:lnTo>
                <a:lnTo>
                  <a:pt x="624" y="68"/>
                </a:lnTo>
                <a:lnTo>
                  <a:pt x="625" y="68"/>
                </a:lnTo>
                <a:lnTo>
                  <a:pt x="625" y="68"/>
                </a:lnTo>
                <a:lnTo>
                  <a:pt x="625" y="68"/>
                </a:lnTo>
                <a:lnTo>
                  <a:pt x="625" y="68"/>
                </a:lnTo>
                <a:lnTo>
                  <a:pt x="625" y="68"/>
                </a:lnTo>
                <a:lnTo>
                  <a:pt x="625" y="68"/>
                </a:lnTo>
                <a:lnTo>
                  <a:pt x="625" y="68"/>
                </a:lnTo>
                <a:lnTo>
                  <a:pt x="625" y="69"/>
                </a:lnTo>
                <a:lnTo>
                  <a:pt x="625" y="69"/>
                </a:lnTo>
                <a:lnTo>
                  <a:pt x="625" y="69"/>
                </a:lnTo>
                <a:lnTo>
                  <a:pt x="625" y="69"/>
                </a:lnTo>
                <a:lnTo>
                  <a:pt x="625" y="69"/>
                </a:lnTo>
                <a:lnTo>
                  <a:pt x="625" y="69"/>
                </a:lnTo>
                <a:lnTo>
                  <a:pt x="625" y="69"/>
                </a:lnTo>
                <a:lnTo>
                  <a:pt x="625" y="69"/>
                </a:lnTo>
                <a:lnTo>
                  <a:pt x="625" y="68"/>
                </a:lnTo>
                <a:lnTo>
                  <a:pt x="625" y="68"/>
                </a:lnTo>
                <a:lnTo>
                  <a:pt x="626" y="68"/>
                </a:lnTo>
                <a:lnTo>
                  <a:pt x="626" y="68"/>
                </a:lnTo>
                <a:lnTo>
                  <a:pt x="626" y="68"/>
                </a:lnTo>
                <a:lnTo>
                  <a:pt x="626" y="68"/>
                </a:lnTo>
                <a:lnTo>
                  <a:pt x="626" y="69"/>
                </a:lnTo>
                <a:lnTo>
                  <a:pt x="626" y="69"/>
                </a:lnTo>
                <a:lnTo>
                  <a:pt x="626" y="69"/>
                </a:lnTo>
                <a:lnTo>
                  <a:pt x="626" y="69"/>
                </a:lnTo>
                <a:lnTo>
                  <a:pt x="626" y="69"/>
                </a:lnTo>
                <a:lnTo>
                  <a:pt x="626" y="69"/>
                </a:lnTo>
                <a:lnTo>
                  <a:pt x="626" y="69"/>
                </a:lnTo>
                <a:lnTo>
                  <a:pt x="626" y="69"/>
                </a:lnTo>
                <a:lnTo>
                  <a:pt x="626" y="69"/>
                </a:lnTo>
                <a:lnTo>
                  <a:pt x="626" y="69"/>
                </a:lnTo>
                <a:lnTo>
                  <a:pt x="626" y="69"/>
                </a:lnTo>
                <a:lnTo>
                  <a:pt x="626" y="69"/>
                </a:lnTo>
                <a:lnTo>
                  <a:pt x="626" y="69"/>
                </a:lnTo>
                <a:lnTo>
                  <a:pt x="626" y="69"/>
                </a:lnTo>
                <a:lnTo>
                  <a:pt x="626" y="69"/>
                </a:lnTo>
                <a:lnTo>
                  <a:pt x="626" y="69"/>
                </a:lnTo>
                <a:lnTo>
                  <a:pt x="626" y="70"/>
                </a:lnTo>
                <a:lnTo>
                  <a:pt x="626" y="70"/>
                </a:lnTo>
                <a:lnTo>
                  <a:pt x="626" y="70"/>
                </a:lnTo>
                <a:lnTo>
                  <a:pt x="626" y="70"/>
                </a:lnTo>
                <a:lnTo>
                  <a:pt x="626" y="70"/>
                </a:lnTo>
                <a:lnTo>
                  <a:pt x="626" y="70"/>
                </a:lnTo>
                <a:lnTo>
                  <a:pt x="626" y="70"/>
                </a:lnTo>
                <a:lnTo>
                  <a:pt x="626" y="70"/>
                </a:lnTo>
                <a:lnTo>
                  <a:pt x="625" y="70"/>
                </a:lnTo>
                <a:lnTo>
                  <a:pt x="625" y="70"/>
                </a:lnTo>
                <a:lnTo>
                  <a:pt x="625" y="70"/>
                </a:lnTo>
                <a:lnTo>
                  <a:pt x="625" y="70"/>
                </a:lnTo>
                <a:lnTo>
                  <a:pt x="625" y="70"/>
                </a:lnTo>
                <a:lnTo>
                  <a:pt x="625" y="70"/>
                </a:lnTo>
                <a:lnTo>
                  <a:pt x="625" y="70"/>
                </a:lnTo>
                <a:lnTo>
                  <a:pt x="625" y="70"/>
                </a:lnTo>
                <a:lnTo>
                  <a:pt x="625" y="70"/>
                </a:lnTo>
                <a:lnTo>
                  <a:pt x="625" y="70"/>
                </a:lnTo>
                <a:lnTo>
                  <a:pt x="625" y="70"/>
                </a:lnTo>
                <a:lnTo>
                  <a:pt x="625" y="70"/>
                </a:lnTo>
                <a:lnTo>
                  <a:pt x="625" y="70"/>
                </a:lnTo>
                <a:lnTo>
                  <a:pt x="625" y="70"/>
                </a:lnTo>
                <a:lnTo>
                  <a:pt x="625" y="70"/>
                </a:lnTo>
                <a:lnTo>
                  <a:pt x="625" y="70"/>
                </a:lnTo>
                <a:lnTo>
                  <a:pt x="625" y="70"/>
                </a:lnTo>
                <a:lnTo>
                  <a:pt x="625" y="71"/>
                </a:lnTo>
                <a:lnTo>
                  <a:pt x="625" y="71"/>
                </a:lnTo>
                <a:lnTo>
                  <a:pt x="625"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7" y="71"/>
                </a:lnTo>
                <a:lnTo>
                  <a:pt x="627" y="71"/>
                </a:lnTo>
                <a:lnTo>
                  <a:pt x="627" y="71"/>
                </a:lnTo>
                <a:lnTo>
                  <a:pt x="627" y="71"/>
                </a:lnTo>
                <a:lnTo>
                  <a:pt x="627" y="71"/>
                </a:lnTo>
                <a:lnTo>
                  <a:pt x="627" y="71"/>
                </a:lnTo>
                <a:lnTo>
                  <a:pt x="627" y="71"/>
                </a:lnTo>
                <a:lnTo>
                  <a:pt x="627" y="72"/>
                </a:lnTo>
                <a:lnTo>
                  <a:pt x="627" y="72"/>
                </a:lnTo>
                <a:lnTo>
                  <a:pt x="627" y="72"/>
                </a:lnTo>
                <a:lnTo>
                  <a:pt x="627" y="72"/>
                </a:lnTo>
                <a:lnTo>
                  <a:pt x="627" y="72"/>
                </a:lnTo>
                <a:lnTo>
                  <a:pt x="627" y="72"/>
                </a:lnTo>
                <a:lnTo>
                  <a:pt x="627" y="72"/>
                </a:lnTo>
                <a:lnTo>
                  <a:pt x="627" y="72"/>
                </a:lnTo>
                <a:lnTo>
                  <a:pt x="627" y="72"/>
                </a:lnTo>
                <a:lnTo>
                  <a:pt x="627" y="72"/>
                </a:lnTo>
                <a:lnTo>
                  <a:pt x="627"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9" y="72"/>
                </a:lnTo>
                <a:lnTo>
                  <a:pt x="629" y="72"/>
                </a:lnTo>
                <a:lnTo>
                  <a:pt x="629" y="72"/>
                </a:lnTo>
                <a:lnTo>
                  <a:pt x="629" y="72"/>
                </a:lnTo>
                <a:lnTo>
                  <a:pt x="629" y="72"/>
                </a:lnTo>
                <a:lnTo>
                  <a:pt x="629" y="72"/>
                </a:lnTo>
                <a:lnTo>
                  <a:pt x="629" y="72"/>
                </a:lnTo>
                <a:lnTo>
                  <a:pt x="629" y="72"/>
                </a:lnTo>
                <a:lnTo>
                  <a:pt x="629" y="72"/>
                </a:lnTo>
                <a:lnTo>
                  <a:pt x="629" y="72"/>
                </a:lnTo>
                <a:lnTo>
                  <a:pt x="629" y="72"/>
                </a:lnTo>
                <a:lnTo>
                  <a:pt x="629" y="72"/>
                </a:lnTo>
                <a:lnTo>
                  <a:pt x="629" y="72"/>
                </a:lnTo>
                <a:lnTo>
                  <a:pt x="629" y="72"/>
                </a:lnTo>
                <a:lnTo>
                  <a:pt x="629" y="72"/>
                </a:lnTo>
                <a:lnTo>
                  <a:pt x="629" y="72"/>
                </a:lnTo>
                <a:lnTo>
                  <a:pt x="629" y="71"/>
                </a:lnTo>
                <a:lnTo>
                  <a:pt x="629" y="71"/>
                </a:lnTo>
                <a:lnTo>
                  <a:pt x="629" y="71"/>
                </a:lnTo>
                <a:lnTo>
                  <a:pt x="629" y="71"/>
                </a:lnTo>
                <a:lnTo>
                  <a:pt x="630" y="71"/>
                </a:lnTo>
                <a:lnTo>
                  <a:pt x="630" y="71"/>
                </a:lnTo>
                <a:lnTo>
                  <a:pt x="630" y="71"/>
                </a:lnTo>
                <a:lnTo>
                  <a:pt x="630" y="71"/>
                </a:lnTo>
                <a:lnTo>
                  <a:pt x="630" y="71"/>
                </a:lnTo>
                <a:lnTo>
                  <a:pt x="630" y="71"/>
                </a:lnTo>
                <a:lnTo>
                  <a:pt x="630" y="71"/>
                </a:lnTo>
                <a:lnTo>
                  <a:pt x="630" y="71"/>
                </a:lnTo>
                <a:lnTo>
                  <a:pt x="630" y="71"/>
                </a:lnTo>
                <a:lnTo>
                  <a:pt x="630" y="71"/>
                </a:lnTo>
                <a:lnTo>
                  <a:pt x="630" y="71"/>
                </a:lnTo>
                <a:lnTo>
                  <a:pt x="630" y="71"/>
                </a:lnTo>
                <a:lnTo>
                  <a:pt x="630" y="71"/>
                </a:lnTo>
                <a:lnTo>
                  <a:pt x="630" y="71"/>
                </a:lnTo>
                <a:lnTo>
                  <a:pt x="630" y="71"/>
                </a:lnTo>
                <a:lnTo>
                  <a:pt x="630" y="71"/>
                </a:lnTo>
                <a:lnTo>
                  <a:pt x="630" y="71"/>
                </a:lnTo>
                <a:lnTo>
                  <a:pt x="630" y="71"/>
                </a:lnTo>
                <a:lnTo>
                  <a:pt x="630" y="70"/>
                </a:lnTo>
                <a:lnTo>
                  <a:pt x="630" y="70"/>
                </a:lnTo>
                <a:lnTo>
                  <a:pt x="630" y="70"/>
                </a:lnTo>
                <a:lnTo>
                  <a:pt x="630" y="70"/>
                </a:lnTo>
                <a:lnTo>
                  <a:pt x="630" y="70"/>
                </a:lnTo>
                <a:lnTo>
                  <a:pt x="630" y="70"/>
                </a:lnTo>
                <a:lnTo>
                  <a:pt x="630" y="70"/>
                </a:lnTo>
                <a:lnTo>
                  <a:pt x="630" y="70"/>
                </a:lnTo>
                <a:lnTo>
                  <a:pt x="630" y="70"/>
                </a:lnTo>
                <a:lnTo>
                  <a:pt x="630" y="70"/>
                </a:lnTo>
                <a:lnTo>
                  <a:pt x="630" y="70"/>
                </a:lnTo>
                <a:lnTo>
                  <a:pt x="630" y="70"/>
                </a:lnTo>
                <a:lnTo>
                  <a:pt x="630" y="70"/>
                </a:lnTo>
                <a:lnTo>
                  <a:pt x="630" y="70"/>
                </a:lnTo>
                <a:lnTo>
                  <a:pt x="630" y="70"/>
                </a:lnTo>
                <a:lnTo>
                  <a:pt x="630" y="70"/>
                </a:lnTo>
                <a:lnTo>
                  <a:pt x="630" y="70"/>
                </a:lnTo>
                <a:lnTo>
                  <a:pt x="630" y="70"/>
                </a:lnTo>
                <a:lnTo>
                  <a:pt x="631" y="70"/>
                </a:lnTo>
                <a:lnTo>
                  <a:pt x="631" y="70"/>
                </a:lnTo>
                <a:lnTo>
                  <a:pt x="631" y="70"/>
                </a:lnTo>
                <a:lnTo>
                  <a:pt x="631" y="70"/>
                </a:lnTo>
                <a:lnTo>
                  <a:pt x="631" y="70"/>
                </a:lnTo>
                <a:lnTo>
                  <a:pt x="631" y="70"/>
                </a:lnTo>
                <a:lnTo>
                  <a:pt x="631" y="70"/>
                </a:lnTo>
                <a:lnTo>
                  <a:pt x="631" y="70"/>
                </a:lnTo>
                <a:lnTo>
                  <a:pt x="631" y="70"/>
                </a:lnTo>
                <a:lnTo>
                  <a:pt x="631" y="70"/>
                </a:lnTo>
                <a:lnTo>
                  <a:pt x="631" y="70"/>
                </a:lnTo>
                <a:lnTo>
                  <a:pt x="631" y="70"/>
                </a:lnTo>
                <a:lnTo>
                  <a:pt x="631" y="70"/>
                </a:lnTo>
                <a:lnTo>
                  <a:pt x="631" y="70"/>
                </a:lnTo>
                <a:lnTo>
                  <a:pt x="631" y="70"/>
                </a:lnTo>
                <a:lnTo>
                  <a:pt x="632" y="70"/>
                </a:lnTo>
                <a:lnTo>
                  <a:pt x="632" y="70"/>
                </a:lnTo>
                <a:lnTo>
                  <a:pt x="632" y="70"/>
                </a:lnTo>
                <a:lnTo>
                  <a:pt x="632" y="70"/>
                </a:lnTo>
                <a:lnTo>
                  <a:pt x="632" y="70"/>
                </a:lnTo>
                <a:lnTo>
                  <a:pt x="632" y="70"/>
                </a:lnTo>
                <a:lnTo>
                  <a:pt x="632" y="70"/>
                </a:lnTo>
                <a:lnTo>
                  <a:pt x="632" y="70"/>
                </a:lnTo>
                <a:lnTo>
                  <a:pt x="632" y="70"/>
                </a:lnTo>
                <a:lnTo>
                  <a:pt x="632" y="70"/>
                </a:lnTo>
                <a:lnTo>
                  <a:pt x="632" y="70"/>
                </a:lnTo>
                <a:lnTo>
                  <a:pt x="632" y="70"/>
                </a:lnTo>
                <a:lnTo>
                  <a:pt x="632" y="70"/>
                </a:lnTo>
                <a:lnTo>
                  <a:pt x="632" y="70"/>
                </a:lnTo>
                <a:lnTo>
                  <a:pt x="632" y="70"/>
                </a:lnTo>
                <a:lnTo>
                  <a:pt x="633" y="70"/>
                </a:lnTo>
                <a:lnTo>
                  <a:pt x="633" y="70"/>
                </a:lnTo>
                <a:lnTo>
                  <a:pt x="633" y="70"/>
                </a:lnTo>
                <a:lnTo>
                  <a:pt x="633" y="70"/>
                </a:lnTo>
                <a:lnTo>
                  <a:pt x="633" y="70"/>
                </a:lnTo>
                <a:lnTo>
                  <a:pt x="633" y="70"/>
                </a:lnTo>
                <a:lnTo>
                  <a:pt x="633" y="70"/>
                </a:lnTo>
                <a:lnTo>
                  <a:pt x="633" y="70"/>
                </a:lnTo>
                <a:lnTo>
                  <a:pt x="633" y="70"/>
                </a:lnTo>
                <a:lnTo>
                  <a:pt x="633" y="70"/>
                </a:lnTo>
                <a:lnTo>
                  <a:pt x="633" y="70"/>
                </a:lnTo>
                <a:lnTo>
                  <a:pt x="633" y="70"/>
                </a:lnTo>
                <a:lnTo>
                  <a:pt x="633" y="70"/>
                </a:lnTo>
                <a:lnTo>
                  <a:pt x="633" y="70"/>
                </a:lnTo>
                <a:lnTo>
                  <a:pt x="633" y="70"/>
                </a:lnTo>
                <a:lnTo>
                  <a:pt x="634" y="70"/>
                </a:lnTo>
                <a:lnTo>
                  <a:pt x="634" y="70"/>
                </a:lnTo>
                <a:lnTo>
                  <a:pt x="634" y="70"/>
                </a:lnTo>
                <a:lnTo>
                  <a:pt x="634" y="70"/>
                </a:lnTo>
                <a:lnTo>
                  <a:pt x="634" y="71"/>
                </a:lnTo>
                <a:lnTo>
                  <a:pt x="634" y="71"/>
                </a:lnTo>
                <a:lnTo>
                  <a:pt x="634" y="71"/>
                </a:lnTo>
                <a:lnTo>
                  <a:pt x="634" y="71"/>
                </a:lnTo>
                <a:lnTo>
                  <a:pt x="634" y="71"/>
                </a:lnTo>
                <a:lnTo>
                  <a:pt x="634" y="71"/>
                </a:lnTo>
                <a:lnTo>
                  <a:pt x="634" y="71"/>
                </a:lnTo>
                <a:lnTo>
                  <a:pt x="634" y="71"/>
                </a:lnTo>
                <a:lnTo>
                  <a:pt x="634" y="71"/>
                </a:lnTo>
                <a:lnTo>
                  <a:pt x="634" y="71"/>
                </a:lnTo>
                <a:lnTo>
                  <a:pt x="634" y="71"/>
                </a:lnTo>
                <a:lnTo>
                  <a:pt x="634" y="71"/>
                </a:lnTo>
                <a:lnTo>
                  <a:pt x="635" y="71"/>
                </a:lnTo>
                <a:lnTo>
                  <a:pt x="635" y="71"/>
                </a:lnTo>
                <a:lnTo>
                  <a:pt x="635" y="71"/>
                </a:lnTo>
                <a:lnTo>
                  <a:pt x="635" y="71"/>
                </a:lnTo>
                <a:lnTo>
                  <a:pt x="636" y="71"/>
                </a:lnTo>
                <a:lnTo>
                  <a:pt x="636" y="71"/>
                </a:lnTo>
                <a:lnTo>
                  <a:pt x="636" y="71"/>
                </a:lnTo>
                <a:lnTo>
                  <a:pt x="636" y="72"/>
                </a:lnTo>
                <a:lnTo>
                  <a:pt x="636" y="72"/>
                </a:lnTo>
                <a:lnTo>
                  <a:pt x="636" y="72"/>
                </a:lnTo>
                <a:lnTo>
                  <a:pt x="636" y="72"/>
                </a:lnTo>
                <a:lnTo>
                  <a:pt x="636"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1"/>
                </a:lnTo>
                <a:lnTo>
                  <a:pt x="638" y="71"/>
                </a:lnTo>
                <a:lnTo>
                  <a:pt x="638" y="71"/>
                </a:lnTo>
                <a:lnTo>
                  <a:pt x="638" y="71"/>
                </a:lnTo>
                <a:lnTo>
                  <a:pt x="639" y="71"/>
                </a:lnTo>
                <a:lnTo>
                  <a:pt x="639" y="71"/>
                </a:lnTo>
                <a:lnTo>
                  <a:pt x="639" y="71"/>
                </a:lnTo>
                <a:lnTo>
                  <a:pt x="639" y="71"/>
                </a:lnTo>
                <a:lnTo>
                  <a:pt x="639" y="71"/>
                </a:lnTo>
                <a:lnTo>
                  <a:pt x="639" y="71"/>
                </a:lnTo>
                <a:lnTo>
                  <a:pt x="639" y="71"/>
                </a:lnTo>
                <a:lnTo>
                  <a:pt x="639" y="71"/>
                </a:lnTo>
                <a:lnTo>
                  <a:pt x="639" y="71"/>
                </a:lnTo>
                <a:lnTo>
                  <a:pt x="639" y="71"/>
                </a:lnTo>
                <a:lnTo>
                  <a:pt x="639" y="71"/>
                </a:lnTo>
                <a:lnTo>
                  <a:pt x="639" y="71"/>
                </a:lnTo>
                <a:lnTo>
                  <a:pt x="639" y="71"/>
                </a:lnTo>
                <a:lnTo>
                  <a:pt x="639" y="71"/>
                </a:lnTo>
                <a:lnTo>
                  <a:pt x="639" y="71"/>
                </a:lnTo>
                <a:lnTo>
                  <a:pt x="640" y="71"/>
                </a:lnTo>
                <a:lnTo>
                  <a:pt x="640" y="71"/>
                </a:lnTo>
                <a:lnTo>
                  <a:pt x="640" y="71"/>
                </a:lnTo>
                <a:lnTo>
                  <a:pt x="640" y="71"/>
                </a:lnTo>
                <a:lnTo>
                  <a:pt x="641" y="71"/>
                </a:lnTo>
                <a:lnTo>
                  <a:pt x="641" y="71"/>
                </a:lnTo>
                <a:lnTo>
                  <a:pt x="641" y="71"/>
                </a:lnTo>
                <a:lnTo>
                  <a:pt x="641" y="71"/>
                </a:lnTo>
                <a:lnTo>
                  <a:pt x="642" y="71"/>
                </a:lnTo>
                <a:lnTo>
                  <a:pt x="642" y="71"/>
                </a:lnTo>
                <a:lnTo>
                  <a:pt x="642" y="72"/>
                </a:lnTo>
                <a:lnTo>
                  <a:pt x="642" y="72"/>
                </a:lnTo>
                <a:lnTo>
                  <a:pt x="642" y="72"/>
                </a:lnTo>
                <a:lnTo>
                  <a:pt x="642" y="72"/>
                </a:lnTo>
                <a:lnTo>
                  <a:pt x="642" y="72"/>
                </a:lnTo>
                <a:lnTo>
                  <a:pt x="642" y="71"/>
                </a:lnTo>
                <a:lnTo>
                  <a:pt x="642" y="71"/>
                </a:lnTo>
                <a:lnTo>
                  <a:pt x="642" y="71"/>
                </a:lnTo>
                <a:lnTo>
                  <a:pt x="642" y="71"/>
                </a:lnTo>
                <a:lnTo>
                  <a:pt x="642" y="71"/>
                </a:lnTo>
                <a:lnTo>
                  <a:pt x="642" y="71"/>
                </a:lnTo>
                <a:lnTo>
                  <a:pt x="642" y="71"/>
                </a:lnTo>
                <a:lnTo>
                  <a:pt x="642" y="71"/>
                </a:lnTo>
                <a:lnTo>
                  <a:pt x="642" y="71"/>
                </a:lnTo>
                <a:lnTo>
                  <a:pt x="642" y="71"/>
                </a:lnTo>
                <a:lnTo>
                  <a:pt x="642" y="71"/>
                </a:lnTo>
                <a:lnTo>
                  <a:pt x="642" y="71"/>
                </a:lnTo>
                <a:lnTo>
                  <a:pt x="642" y="71"/>
                </a:lnTo>
                <a:lnTo>
                  <a:pt x="642" y="71"/>
                </a:lnTo>
                <a:lnTo>
                  <a:pt x="643" y="71"/>
                </a:lnTo>
                <a:lnTo>
                  <a:pt x="643" y="71"/>
                </a:lnTo>
                <a:lnTo>
                  <a:pt x="643" y="71"/>
                </a:lnTo>
                <a:lnTo>
                  <a:pt x="643" y="71"/>
                </a:lnTo>
                <a:lnTo>
                  <a:pt x="643" y="71"/>
                </a:lnTo>
                <a:lnTo>
                  <a:pt x="644" y="71"/>
                </a:lnTo>
                <a:lnTo>
                  <a:pt x="644" y="72"/>
                </a:lnTo>
                <a:lnTo>
                  <a:pt x="644" y="72"/>
                </a:lnTo>
                <a:lnTo>
                  <a:pt x="644" y="72"/>
                </a:lnTo>
                <a:lnTo>
                  <a:pt x="644" y="72"/>
                </a:lnTo>
                <a:lnTo>
                  <a:pt x="644" y="72"/>
                </a:lnTo>
                <a:lnTo>
                  <a:pt x="644" y="72"/>
                </a:lnTo>
                <a:lnTo>
                  <a:pt x="645" y="73"/>
                </a:lnTo>
                <a:lnTo>
                  <a:pt x="645" y="73"/>
                </a:lnTo>
                <a:lnTo>
                  <a:pt x="645" y="73"/>
                </a:lnTo>
                <a:lnTo>
                  <a:pt x="645" y="73"/>
                </a:lnTo>
                <a:lnTo>
                  <a:pt x="645" y="73"/>
                </a:lnTo>
                <a:lnTo>
                  <a:pt x="645" y="73"/>
                </a:lnTo>
                <a:lnTo>
                  <a:pt x="645" y="73"/>
                </a:lnTo>
                <a:lnTo>
                  <a:pt x="645" y="74"/>
                </a:lnTo>
                <a:lnTo>
                  <a:pt x="645" y="74"/>
                </a:lnTo>
                <a:lnTo>
                  <a:pt x="645" y="74"/>
                </a:lnTo>
                <a:lnTo>
                  <a:pt x="645" y="74"/>
                </a:lnTo>
                <a:lnTo>
                  <a:pt x="645" y="74"/>
                </a:lnTo>
                <a:lnTo>
                  <a:pt x="645" y="74"/>
                </a:lnTo>
                <a:lnTo>
                  <a:pt x="645" y="74"/>
                </a:lnTo>
                <a:lnTo>
                  <a:pt x="645" y="75"/>
                </a:lnTo>
                <a:lnTo>
                  <a:pt x="645" y="75"/>
                </a:lnTo>
                <a:lnTo>
                  <a:pt x="645" y="75"/>
                </a:lnTo>
                <a:lnTo>
                  <a:pt x="646" y="75"/>
                </a:lnTo>
                <a:lnTo>
                  <a:pt x="646" y="75"/>
                </a:lnTo>
                <a:lnTo>
                  <a:pt x="646" y="74"/>
                </a:lnTo>
                <a:lnTo>
                  <a:pt x="646" y="74"/>
                </a:lnTo>
                <a:lnTo>
                  <a:pt x="646" y="74"/>
                </a:lnTo>
                <a:lnTo>
                  <a:pt x="646" y="74"/>
                </a:lnTo>
                <a:lnTo>
                  <a:pt x="646" y="74"/>
                </a:lnTo>
                <a:lnTo>
                  <a:pt x="646" y="74"/>
                </a:lnTo>
                <a:lnTo>
                  <a:pt x="646" y="74"/>
                </a:lnTo>
                <a:lnTo>
                  <a:pt x="646" y="74"/>
                </a:lnTo>
                <a:lnTo>
                  <a:pt x="646" y="74"/>
                </a:lnTo>
                <a:lnTo>
                  <a:pt x="646" y="74"/>
                </a:lnTo>
                <a:lnTo>
                  <a:pt x="646" y="74"/>
                </a:lnTo>
                <a:lnTo>
                  <a:pt x="646" y="73"/>
                </a:lnTo>
                <a:lnTo>
                  <a:pt x="646" y="73"/>
                </a:lnTo>
                <a:lnTo>
                  <a:pt x="646" y="73"/>
                </a:lnTo>
                <a:lnTo>
                  <a:pt x="646" y="73"/>
                </a:lnTo>
                <a:lnTo>
                  <a:pt x="646" y="73"/>
                </a:lnTo>
                <a:lnTo>
                  <a:pt x="646" y="73"/>
                </a:lnTo>
                <a:lnTo>
                  <a:pt x="646" y="73"/>
                </a:lnTo>
                <a:lnTo>
                  <a:pt x="646" y="73"/>
                </a:lnTo>
                <a:lnTo>
                  <a:pt x="646" y="73"/>
                </a:lnTo>
                <a:lnTo>
                  <a:pt x="646" y="73"/>
                </a:lnTo>
                <a:lnTo>
                  <a:pt x="646" y="73"/>
                </a:lnTo>
                <a:lnTo>
                  <a:pt x="646" y="73"/>
                </a:lnTo>
                <a:lnTo>
                  <a:pt x="646" y="73"/>
                </a:lnTo>
                <a:lnTo>
                  <a:pt x="646" y="73"/>
                </a:lnTo>
                <a:lnTo>
                  <a:pt x="646" y="73"/>
                </a:lnTo>
                <a:lnTo>
                  <a:pt x="646" y="72"/>
                </a:lnTo>
                <a:lnTo>
                  <a:pt x="646" y="72"/>
                </a:lnTo>
                <a:lnTo>
                  <a:pt x="647" y="72"/>
                </a:lnTo>
                <a:lnTo>
                  <a:pt x="647" y="72"/>
                </a:lnTo>
                <a:lnTo>
                  <a:pt x="647" y="72"/>
                </a:lnTo>
                <a:lnTo>
                  <a:pt x="647" y="72"/>
                </a:lnTo>
                <a:lnTo>
                  <a:pt x="647" y="72"/>
                </a:lnTo>
                <a:lnTo>
                  <a:pt x="647" y="72"/>
                </a:lnTo>
                <a:lnTo>
                  <a:pt x="647" y="72"/>
                </a:lnTo>
                <a:lnTo>
                  <a:pt x="647" y="72"/>
                </a:lnTo>
                <a:lnTo>
                  <a:pt x="647" y="72"/>
                </a:lnTo>
                <a:lnTo>
                  <a:pt x="647" y="72"/>
                </a:lnTo>
                <a:lnTo>
                  <a:pt x="647" y="72"/>
                </a:lnTo>
                <a:lnTo>
                  <a:pt x="647" y="72"/>
                </a:lnTo>
                <a:lnTo>
                  <a:pt x="648" y="72"/>
                </a:lnTo>
                <a:lnTo>
                  <a:pt x="648" y="71"/>
                </a:lnTo>
                <a:lnTo>
                  <a:pt x="648" y="71"/>
                </a:lnTo>
                <a:lnTo>
                  <a:pt x="648" y="71"/>
                </a:lnTo>
                <a:lnTo>
                  <a:pt x="648" y="71"/>
                </a:lnTo>
                <a:lnTo>
                  <a:pt x="648" y="71"/>
                </a:lnTo>
                <a:lnTo>
                  <a:pt x="648" y="71"/>
                </a:lnTo>
                <a:lnTo>
                  <a:pt x="649" y="70"/>
                </a:lnTo>
                <a:lnTo>
                  <a:pt x="649" y="70"/>
                </a:lnTo>
                <a:lnTo>
                  <a:pt x="649" y="70"/>
                </a:lnTo>
                <a:lnTo>
                  <a:pt x="649" y="70"/>
                </a:lnTo>
                <a:lnTo>
                  <a:pt x="649" y="70"/>
                </a:lnTo>
                <a:lnTo>
                  <a:pt x="649" y="70"/>
                </a:lnTo>
                <a:lnTo>
                  <a:pt x="649" y="70"/>
                </a:lnTo>
                <a:lnTo>
                  <a:pt x="649" y="70"/>
                </a:lnTo>
                <a:lnTo>
                  <a:pt x="649" y="70"/>
                </a:lnTo>
                <a:lnTo>
                  <a:pt x="649" y="70"/>
                </a:lnTo>
                <a:lnTo>
                  <a:pt x="649" y="70"/>
                </a:lnTo>
                <a:lnTo>
                  <a:pt x="649" y="70"/>
                </a:lnTo>
                <a:lnTo>
                  <a:pt x="649" y="70"/>
                </a:lnTo>
                <a:lnTo>
                  <a:pt x="649" y="70"/>
                </a:lnTo>
                <a:lnTo>
                  <a:pt x="649" y="69"/>
                </a:lnTo>
                <a:lnTo>
                  <a:pt x="649" y="69"/>
                </a:lnTo>
                <a:lnTo>
                  <a:pt x="649" y="69"/>
                </a:lnTo>
                <a:lnTo>
                  <a:pt x="649" y="69"/>
                </a:lnTo>
                <a:lnTo>
                  <a:pt x="649" y="69"/>
                </a:lnTo>
                <a:lnTo>
                  <a:pt x="649" y="69"/>
                </a:lnTo>
                <a:lnTo>
                  <a:pt x="650" y="69"/>
                </a:lnTo>
                <a:lnTo>
                  <a:pt x="650" y="69"/>
                </a:lnTo>
                <a:lnTo>
                  <a:pt x="650" y="69"/>
                </a:lnTo>
                <a:lnTo>
                  <a:pt x="650" y="69"/>
                </a:lnTo>
                <a:lnTo>
                  <a:pt x="650" y="69"/>
                </a:lnTo>
                <a:lnTo>
                  <a:pt x="650" y="69"/>
                </a:lnTo>
                <a:lnTo>
                  <a:pt x="650" y="69"/>
                </a:lnTo>
                <a:lnTo>
                  <a:pt x="650" y="69"/>
                </a:lnTo>
                <a:lnTo>
                  <a:pt x="650" y="69"/>
                </a:lnTo>
                <a:lnTo>
                  <a:pt x="650" y="69"/>
                </a:lnTo>
                <a:lnTo>
                  <a:pt x="650" y="69"/>
                </a:lnTo>
                <a:lnTo>
                  <a:pt x="650" y="69"/>
                </a:lnTo>
                <a:lnTo>
                  <a:pt x="650" y="69"/>
                </a:lnTo>
                <a:lnTo>
                  <a:pt x="650" y="69"/>
                </a:lnTo>
                <a:lnTo>
                  <a:pt x="650" y="70"/>
                </a:lnTo>
                <a:lnTo>
                  <a:pt x="650" y="70"/>
                </a:lnTo>
                <a:lnTo>
                  <a:pt x="650" y="70"/>
                </a:lnTo>
                <a:lnTo>
                  <a:pt x="650" y="70"/>
                </a:lnTo>
                <a:lnTo>
                  <a:pt x="650" y="70"/>
                </a:lnTo>
                <a:lnTo>
                  <a:pt x="650" y="70"/>
                </a:lnTo>
                <a:lnTo>
                  <a:pt x="650" y="70"/>
                </a:lnTo>
                <a:lnTo>
                  <a:pt x="651" y="70"/>
                </a:lnTo>
                <a:lnTo>
                  <a:pt x="651" y="70"/>
                </a:lnTo>
                <a:lnTo>
                  <a:pt x="651" y="70"/>
                </a:lnTo>
                <a:lnTo>
                  <a:pt x="651" y="70"/>
                </a:lnTo>
                <a:lnTo>
                  <a:pt x="651" y="70"/>
                </a:lnTo>
                <a:lnTo>
                  <a:pt x="651" y="70"/>
                </a:lnTo>
                <a:lnTo>
                  <a:pt x="651" y="70"/>
                </a:lnTo>
                <a:lnTo>
                  <a:pt x="651" y="70"/>
                </a:lnTo>
                <a:lnTo>
                  <a:pt x="651" y="70"/>
                </a:lnTo>
                <a:lnTo>
                  <a:pt x="651" y="70"/>
                </a:lnTo>
                <a:lnTo>
                  <a:pt x="651" y="70"/>
                </a:lnTo>
                <a:lnTo>
                  <a:pt x="651" y="70"/>
                </a:lnTo>
                <a:lnTo>
                  <a:pt x="651" y="70"/>
                </a:lnTo>
                <a:lnTo>
                  <a:pt x="651" y="70"/>
                </a:lnTo>
                <a:lnTo>
                  <a:pt x="651" y="70"/>
                </a:lnTo>
                <a:lnTo>
                  <a:pt x="651" y="70"/>
                </a:lnTo>
                <a:lnTo>
                  <a:pt x="652" y="70"/>
                </a:lnTo>
                <a:lnTo>
                  <a:pt x="652" y="70"/>
                </a:lnTo>
                <a:lnTo>
                  <a:pt x="652" y="70"/>
                </a:lnTo>
                <a:lnTo>
                  <a:pt x="652" y="70"/>
                </a:lnTo>
                <a:lnTo>
                  <a:pt x="652" y="70"/>
                </a:lnTo>
                <a:lnTo>
                  <a:pt x="652" y="70"/>
                </a:lnTo>
                <a:lnTo>
                  <a:pt x="652" y="70"/>
                </a:lnTo>
                <a:lnTo>
                  <a:pt x="652" y="70"/>
                </a:lnTo>
                <a:lnTo>
                  <a:pt x="652" y="70"/>
                </a:lnTo>
                <a:lnTo>
                  <a:pt x="652" y="70"/>
                </a:lnTo>
                <a:lnTo>
                  <a:pt x="652" y="69"/>
                </a:lnTo>
                <a:lnTo>
                  <a:pt x="652" y="69"/>
                </a:lnTo>
                <a:lnTo>
                  <a:pt x="652" y="69"/>
                </a:lnTo>
                <a:lnTo>
                  <a:pt x="652" y="69"/>
                </a:lnTo>
                <a:lnTo>
                  <a:pt x="652" y="69"/>
                </a:lnTo>
                <a:lnTo>
                  <a:pt x="652" y="69"/>
                </a:lnTo>
                <a:lnTo>
                  <a:pt x="652" y="69"/>
                </a:lnTo>
                <a:lnTo>
                  <a:pt x="652" y="69"/>
                </a:lnTo>
                <a:lnTo>
                  <a:pt x="652" y="69"/>
                </a:lnTo>
                <a:lnTo>
                  <a:pt x="653" y="69"/>
                </a:lnTo>
                <a:lnTo>
                  <a:pt x="653" y="69"/>
                </a:lnTo>
                <a:lnTo>
                  <a:pt x="653" y="69"/>
                </a:lnTo>
                <a:lnTo>
                  <a:pt x="653" y="69"/>
                </a:lnTo>
                <a:lnTo>
                  <a:pt x="653" y="69"/>
                </a:lnTo>
                <a:lnTo>
                  <a:pt x="653" y="69"/>
                </a:lnTo>
                <a:lnTo>
                  <a:pt x="653" y="69"/>
                </a:lnTo>
                <a:lnTo>
                  <a:pt x="653" y="69"/>
                </a:lnTo>
                <a:lnTo>
                  <a:pt x="653" y="69"/>
                </a:lnTo>
                <a:lnTo>
                  <a:pt x="653" y="68"/>
                </a:lnTo>
                <a:lnTo>
                  <a:pt x="653" y="68"/>
                </a:lnTo>
                <a:lnTo>
                  <a:pt x="653" y="68"/>
                </a:lnTo>
                <a:lnTo>
                  <a:pt x="653" y="68"/>
                </a:lnTo>
                <a:lnTo>
                  <a:pt x="653" y="68"/>
                </a:lnTo>
                <a:lnTo>
                  <a:pt x="653" y="68"/>
                </a:lnTo>
                <a:lnTo>
                  <a:pt x="653" y="68"/>
                </a:lnTo>
                <a:lnTo>
                  <a:pt x="653" y="68"/>
                </a:lnTo>
                <a:lnTo>
                  <a:pt x="653" y="68"/>
                </a:lnTo>
                <a:lnTo>
                  <a:pt x="654" y="68"/>
                </a:lnTo>
                <a:lnTo>
                  <a:pt x="654" y="68"/>
                </a:lnTo>
                <a:lnTo>
                  <a:pt x="654" y="68"/>
                </a:lnTo>
                <a:lnTo>
                  <a:pt x="654" y="68"/>
                </a:lnTo>
                <a:lnTo>
                  <a:pt x="654" y="68"/>
                </a:lnTo>
                <a:lnTo>
                  <a:pt x="654" y="68"/>
                </a:lnTo>
                <a:lnTo>
                  <a:pt x="654" y="68"/>
                </a:lnTo>
                <a:lnTo>
                  <a:pt x="654" y="68"/>
                </a:lnTo>
                <a:lnTo>
                  <a:pt x="654" y="68"/>
                </a:lnTo>
                <a:lnTo>
                  <a:pt x="654" y="68"/>
                </a:lnTo>
                <a:lnTo>
                  <a:pt x="654" y="68"/>
                </a:lnTo>
                <a:lnTo>
                  <a:pt x="654" y="68"/>
                </a:lnTo>
                <a:lnTo>
                  <a:pt x="654" y="68"/>
                </a:lnTo>
                <a:lnTo>
                  <a:pt x="654" y="68"/>
                </a:lnTo>
                <a:lnTo>
                  <a:pt x="655" y="68"/>
                </a:lnTo>
                <a:lnTo>
                  <a:pt x="655" y="68"/>
                </a:lnTo>
                <a:lnTo>
                  <a:pt x="655" y="68"/>
                </a:lnTo>
                <a:lnTo>
                  <a:pt x="655" y="68"/>
                </a:lnTo>
                <a:lnTo>
                  <a:pt x="655" y="67"/>
                </a:lnTo>
                <a:lnTo>
                  <a:pt x="655" y="67"/>
                </a:lnTo>
                <a:lnTo>
                  <a:pt x="655" y="67"/>
                </a:lnTo>
                <a:lnTo>
                  <a:pt x="655" y="67"/>
                </a:lnTo>
                <a:lnTo>
                  <a:pt x="656" y="67"/>
                </a:lnTo>
                <a:lnTo>
                  <a:pt x="656" y="67"/>
                </a:lnTo>
                <a:lnTo>
                  <a:pt x="656" y="67"/>
                </a:lnTo>
                <a:lnTo>
                  <a:pt x="656" y="67"/>
                </a:lnTo>
                <a:lnTo>
                  <a:pt x="656" y="67"/>
                </a:lnTo>
                <a:lnTo>
                  <a:pt x="656" y="67"/>
                </a:lnTo>
                <a:lnTo>
                  <a:pt x="656" y="67"/>
                </a:lnTo>
                <a:lnTo>
                  <a:pt x="656" y="67"/>
                </a:lnTo>
                <a:lnTo>
                  <a:pt x="656" y="67"/>
                </a:lnTo>
                <a:lnTo>
                  <a:pt x="657" y="67"/>
                </a:lnTo>
                <a:lnTo>
                  <a:pt x="657" y="67"/>
                </a:lnTo>
                <a:lnTo>
                  <a:pt x="657" y="67"/>
                </a:lnTo>
                <a:lnTo>
                  <a:pt x="657" y="67"/>
                </a:lnTo>
                <a:lnTo>
                  <a:pt x="657" y="67"/>
                </a:lnTo>
                <a:lnTo>
                  <a:pt x="657" y="67"/>
                </a:lnTo>
                <a:lnTo>
                  <a:pt x="657" y="67"/>
                </a:lnTo>
                <a:lnTo>
                  <a:pt x="658" y="67"/>
                </a:lnTo>
                <a:lnTo>
                  <a:pt x="658" y="67"/>
                </a:lnTo>
                <a:lnTo>
                  <a:pt x="658" y="67"/>
                </a:lnTo>
                <a:lnTo>
                  <a:pt x="658" y="67"/>
                </a:lnTo>
                <a:lnTo>
                  <a:pt x="658" y="67"/>
                </a:lnTo>
                <a:lnTo>
                  <a:pt x="658" y="67"/>
                </a:lnTo>
                <a:lnTo>
                  <a:pt x="658" y="67"/>
                </a:lnTo>
                <a:lnTo>
                  <a:pt x="658" y="67"/>
                </a:lnTo>
                <a:lnTo>
                  <a:pt x="658" y="67"/>
                </a:lnTo>
                <a:lnTo>
                  <a:pt x="658" y="67"/>
                </a:lnTo>
                <a:lnTo>
                  <a:pt x="659" y="67"/>
                </a:lnTo>
                <a:lnTo>
                  <a:pt x="659" y="67"/>
                </a:lnTo>
                <a:lnTo>
                  <a:pt x="659" y="67"/>
                </a:lnTo>
                <a:lnTo>
                  <a:pt x="659" y="67"/>
                </a:lnTo>
                <a:lnTo>
                  <a:pt x="659" y="66"/>
                </a:lnTo>
                <a:lnTo>
                  <a:pt x="659" y="66"/>
                </a:lnTo>
                <a:lnTo>
                  <a:pt x="659" y="66"/>
                </a:lnTo>
                <a:lnTo>
                  <a:pt x="659" y="66"/>
                </a:lnTo>
                <a:lnTo>
                  <a:pt x="659" y="66"/>
                </a:lnTo>
                <a:lnTo>
                  <a:pt x="659" y="66"/>
                </a:lnTo>
                <a:lnTo>
                  <a:pt x="659" y="66"/>
                </a:lnTo>
                <a:lnTo>
                  <a:pt x="659" y="66"/>
                </a:lnTo>
                <a:lnTo>
                  <a:pt x="659" y="66"/>
                </a:lnTo>
                <a:lnTo>
                  <a:pt x="659" y="66"/>
                </a:lnTo>
                <a:lnTo>
                  <a:pt x="659" y="66"/>
                </a:lnTo>
                <a:lnTo>
                  <a:pt x="660" y="66"/>
                </a:lnTo>
                <a:lnTo>
                  <a:pt x="660" y="66"/>
                </a:lnTo>
                <a:lnTo>
                  <a:pt x="660" y="66"/>
                </a:lnTo>
                <a:lnTo>
                  <a:pt x="660" y="66"/>
                </a:lnTo>
                <a:lnTo>
                  <a:pt x="660" y="66"/>
                </a:lnTo>
                <a:lnTo>
                  <a:pt x="660" y="66"/>
                </a:lnTo>
                <a:lnTo>
                  <a:pt x="660" y="66"/>
                </a:lnTo>
                <a:lnTo>
                  <a:pt x="660" y="66"/>
                </a:lnTo>
                <a:lnTo>
                  <a:pt x="660" y="66"/>
                </a:lnTo>
                <a:lnTo>
                  <a:pt x="660" y="66"/>
                </a:lnTo>
                <a:lnTo>
                  <a:pt x="660" y="66"/>
                </a:lnTo>
                <a:lnTo>
                  <a:pt x="660" y="66"/>
                </a:lnTo>
                <a:lnTo>
                  <a:pt x="660" y="66"/>
                </a:lnTo>
                <a:lnTo>
                  <a:pt x="660" y="66"/>
                </a:lnTo>
                <a:lnTo>
                  <a:pt x="660" y="65"/>
                </a:lnTo>
                <a:lnTo>
                  <a:pt x="660" y="65"/>
                </a:lnTo>
                <a:lnTo>
                  <a:pt x="660" y="65"/>
                </a:lnTo>
                <a:lnTo>
                  <a:pt x="660" y="65"/>
                </a:lnTo>
                <a:lnTo>
                  <a:pt x="660" y="65"/>
                </a:lnTo>
                <a:lnTo>
                  <a:pt x="660" y="65"/>
                </a:lnTo>
                <a:lnTo>
                  <a:pt x="660" y="65"/>
                </a:lnTo>
                <a:lnTo>
                  <a:pt x="660" y="65"/>
                </a:lnTo>
                <a:lnTo>
                  <a:pt x="660" y="65"/>
                </a:lnTo>
                <a:lnTo>
                  <a:pt x="660" y="65"/>
                </a:lnTo>
                <a:lnTo>
                  <a:pt x="660" y="65"/>
                </a:lnTo>
                <a:lnTo>
                  <a:pt x="661" y="65"/>
                </a:lnTo>
                <a:lnTo>
                  <a:pt x="661" y="65"/>
                </a:lnTo>
                <a:lnTo>
                  <a:pt x="661" y="65"/>
                </a:lnTo>
                <a:lnTo>
                  <a:pt x="661" y="65"/>
                </a:lnTo>
                <a:lnTo>
                  <a:pt x="661" y="65"/>
                </a:lnTo>
                <a:lnTo>
                  <a:pt x="661" y="65"/>
                </a:lnTo>
                <a:lnTo>
                  <a:pt x="661" y="64"/>
                </a:lnTo>
                <a:lnTo>
                  <a:pt x="661" y="64"/>
                </a:lnTo>
                <a:lnTo>
                  <a:pt x="661" y="64"/>
                </a:lnTo>
                <a:lnTo>
                  <a:pt x="661" y="64"/>
                </a:lnTo>
                <a:lnTo>
                  <a:pt x="661" y="64"/>
                </a:lnTo>
                <a:lnTo>
                  <a:pt x="661" y="64"/>
                </a:lnTo>
                <a:lnTo>
                  <a:pt x="661" y="64"/>
                </a:lnTo>
                <a:lnTo>
                  <a:pt x="661" y="64"/>
                </a:lnTo>
                <a:lnTo>
                  <a:pt x="661" y="64"/>
                </a:lnTo>
                <a:lnTo>
                  <a:pt x="661" y="64"/>
                </a:lnTo>
                <a:lnTo>
                  <a:pt x="661" y="64"/>
                </a:lnTo>
                <a:lnTo>
                  <a:pt x="662" y="64"/>
                </a:lnTo>
                <a:lnTo>
                  <a:pt x="662" y="64"/>
                </a:lnTo>
                <a:lnTo>
                  <a:pt x="662" y="64"/>
                </a:lnTo>
                <a:lnTo>
                  <a:pt x="662" y="64"/>
                </a:lnTo>
                <a:lnTo>
                  <a:pt x="662" y="64"/>
                </a:lnTo>
                <a:lnTo>
                  <a:pt x="662" y="64"/>
                </a:lnTo>
                <a:lnTo>
                  <a:pt x="662" y="64"/>
                </a:lnTo>
                <a:lnTo>
                  <a:pt x="662" y="64"/>
                </a:lnTo>
                <a:lnTo>
                  <a:pt x="662" y="64"/>
                </a:lnTo>
                <a:lnTo>
                  <a:pt x="662" y="64"/>
                </a:lnTo>
                <a:lnTo>
                  <a:pt x="663" y="64"/>
                </a:lnTo>
                <a:lnTo>
                  <a:pt x="663" y="64"/>
                </a:lnTo>
                <a:lnTo>
                  <a:pt x="663" y="64"/>
                </a:lnTo>
                <a:lnTo>
                  <a:pt x="663" y="64"/>
                </a:lnTo>
                <a:lnTo>
                  <a:pt x="663" y="64"/>
                </a:lnTo>
                <a:lnTo>
                  <a:pt x="663" y="64"/>
                </a:lnTo>
                <a:lnTo>
                  <a:pt x="663" y="64"/>
                </a:lnTo>
                <a:lnTo>
                  <a:pt x="663" y="64"/>
                </a:lnTo>
                <a:lnTo>
                  <a:pt x="663" y="64"/>
                </a:lnTo>
                <a:lnTo>
                  <a:pt x="663" y="64"/>
                </a:lnTo>
                <a:lnTo>
                  <a:pt x="663" y="64"/>
                </a:lnTo>
                <a:lnTo>
                  <a:pt x="663" y="64"/>
                </a:lnTo>
                <a:lnTo>
                  <a:pt x="663" y="64"/>
                </a:lnTo>
                <a:lnTo>
                  <a:pt x="663" y="64"/>
                </a:lnTo>
                <a:lnTo>
                  <a:pt x="663" y="64"/>
                </a:lnTo>
                <a:lnTo>
                  <a:pt x="663" y="64"/>
                </a:lnTo>
                <a:lnTo>
                  <a:pt x="663" y="64"/>
                </a:lnTo>
                <a:lnTo>
                  <a:pt x="664" y="64"/>
                </a:lnTo>
                <a:lnTo>
                  <a:pt x="664" y="64"/>
                </a:lnTo>
                <a:lnTo>
                  <a:pt x="664" y="64"/>
                </a:lnTo>
                <a:lnTo>
                  <a:pt x="664" y="65"/>
                </a:lnTo>
                <a:lnTo>
                  <a:pt x="664" y="65"/>
                </a:lnTo>
                <a:lnTo>
                  <a:pt x="664" y="65"/>
                </a:lnTo>
                <a:lnTo>
                  <a:pt x="664" y="65"/>
                </a:lnTo>
                <a:lnTo>
                  <a:pt x="664" y="65"/>
                </a:lnTo>
                <a:lnTo>
                  <a:pt x="664" y="66"/>
                </a:lnTo>
                <a:lnTo>
                  <a:pt x="664" y="66"/>
                </a:lnTo>
                <a:lnTo>
                  <a:pt x="664" y="66"/>
                </a:lnTo>
                <a:lnTo>
                  <a:pt x="664" y="67"/>
                </a:lnTo>
                <a:lnTo>
                  <a:pt x="664" y="67"/>
                </a:lnTo>
                <a:lnTo>
                  <a:pt x="664" y="67"/>
                </a:lnTo>
                <a:lnTo>
                  <a:pt x="664" y="68"/>
                </a:lnTo>
                <a:lnTo>
                  <a:pt x="664" y="68"/>
                </a:lnTo>
                <a:lnTo>
                  <a:pt x="664" y="68"/>
                </a:lnTo>
                <a:lnTo>
                  <a:pt x="664" y="68"/>
                </a:lnTo>
                <a:lnTo>
                  <a:pt x="664" y="69"/>
                </a:lnTo>
                <a:lnTo>
                  <a:pt x="663" y="69"/>
                </a:lnTo>
                <a:lnTo>
                  <a:pt x="663" y="69"/>
                </a:lnTo>
                <a:lnTo>
                  <a:pt x="663" y="69"/>
                </a:lnTo>
                <a:lnTo>
                  <a:pt x="663" y="69"/>
                </a:lnTo>
                <a:lnTo>
                  <a:pt x="663" y="69"/>
                </a:lnTo>
                <a:lnTo>
                  <a:pt x="663" y="69"/>
                </a:lnTo>
                <a:lnTo>
                  <a:pt x="663" y="70"/>
                </a:lnTo>
                <a:lnTo>
                  <a:pt x="663" y="70"/>
                </a:lnTo>
                <a:lnTo>
                  <a:pt x="663" y="70"/>
                </a:lnTo>
                <a:lnTo>
                  <a:pt x="663" y="70"/>
                </a:lnTo>
                <a:lnTo>
                  <a:pt x="664" y="70"/>
                </a:lnTo>
                <a:lnTo>
                  <a:pt x="664" y="70"/>
                </a:lnTo>
                <a:lnTo>
                  <a:pt x="664" y="70"/>
                </a:lnTo>
                <a:lnTo>
                  <a:pt x="664" y="71"/>
                </a:lnTo>
                <a:lnTo>
                  <a:pt x="664" y="71"/>
                </a:lnTo>
                <a:lnTo>
                  <a:pt x="664" y="71"/>
                </a:lnTo>
                <a:lnTo>
                  <a:pt x="664" y="71"/>
                </a:lnTo>
                <a:lnTo>
                  <a:pt x="664" y="71"/>
                </a:lnTo>
                <a:lnTo>
                  <a:pt x="664" y="71"/>
                </a:lnTo>
                <a:lnTo>
                  <a:pt x="664" y="71"/>
                </a:lnTo>
                <a:lnTo>
                  <a:pt x="663" y="71"/>
                </a:lnTo>
                <a:lnTo>
                  <a:pt x="663" y="71"/>
                </a:lnTo>
                <a:lnTo>
                  <a:pt x="663" y="71"/>
                </a:lnTo>
                <a:lnTo>
                  <a:pt x="663" y="71"/>
                </a:lnTo>
                <a:lnTo>
                  <a:pt x="663" y="71"/>
                </a:lnTo>
                <a:lnTo>
                  <a:pt x="663" y="71"/>
                </a:lnTo>
                <a:lnTo>
                  <a:pt x="663" y="71"/>
                </a:lnTo>
                <a:lnTo>
                  <a:pt x="662" y="72"/>
                </a:lnTo>
                <a:lnTo>
                  <a:pt x="662" y="72"/>
                </a:lnTo>
                <a:lnTo>
                  <a:pt x="662" y="72"/>
                </a:lnTo>
                <a:lnTo>
                  <a:pt x="662" y="72"/>
                </a:lnTo>
                <a:lnTo>
                  <a:pt x="662" y="72"/>
                </a:lnTo>
                <a:lnTo>
                  <a:pt x="663" y="73"/>
                </a:lnTo>
                <a:lnTo>
                  <a:pt x="663" y="73"/>
                </a:lnTo>
                <a:lnTo>
                  <a:pt x="663" y="73"/>
                </a:lnTo>
                <a:lnTo>
                  <a:pt x="663" y="73"/>
                </a:lnTo>
                <a:lnTo>
                  <a:pt x="663" y="73"/>
                </a:lnTo>
                <a:lnTo>
                  <a:pt x="663" y="73"/>
                </a:lnTo>
                <a:lnTo>
                  <a:pt x="663" y="74"/>
                </a:lnTo>
                <a:lnTo>
                  <a:pt x="663" y="74"/>
                </a:lnTo>
                <a:lnTo>
                  <a:pt x="663" y="74"/>
                </a:lnTo>
                <a:lnTo>
                  <a:pt x="663" y="74"/>
                </a:lnTo>
                <a:lnTo>
                  <a:pt x="663" y="74"/>
                </a:lnTo>
                <a:lnTo>
                  <a:pt x="663" y="74"/>
                </a:lnTo>
                <a:lnTo>
                  <a:pt x="663" y="75"/>
                </a:lnTo>
                <a:lnTo>
                  <a:pt x="663" y="75"/>
                </a:lnTo>
                <a:lnTo>
                  <a:pt x="663" y="75"/>
                </a:lnTo>
                <a:lnTo>
                  <a:pt x="663" y="76"/>
                </a:lnTo>
                <a:lnTo>
                  <a:pt x="663" y="76"/>
                </a:lnTo>
                <a:lnTo>
                  <a:pt x="663" y="76"/>
                </a:lnTo>
                <a:lnTo>
                  <a:pt x="663" y="76"/>
                </a:lnTo>
                <a:lnTo>
                  <a:pt x="663" y="76"/>
                </a:lnTo>
                <a:lnTo>
                  <a:pt x="663" y="76"/>
                </a:lnTo>
                <a:lnTo>
                  <a:pt x="663" y="76"/>
                </a:lnTo>
                <a:lnTo>
                  <a:pt x="663" y="76"/>
                </a:lnTo>
                <a:lnTo>
                  <a:pt x="663" y="76"/>
                </a:lnTo>
                <a:lnTo>
                  <a:pt x="664" y="76"/>
                </a:lnTo>
                <a:lnTo>
                  <a:pt x="664" y="76"/>
                </a:lnTo>
                <a:lnTo>
                  <a:pt x="664" y="76"/>
                </a:lnTo>
                <a:lnTo>
                  <a:pt x="664" y="76"/>
                </a:lnTo>
                <a:lnTo>
                  <a:pt x="664" y="76"/>
                </a:lnTo>
                <a:lnTo>
                  <a:pt x="664" y="76"/>
                </a:lnTo>
                <a:lnTo>
                  <a:pt x="665" y="76"/>
                </a:lnTo>
                <a:lnTo>
                  <a:pt x="665" y="76"/>
                </a:lnTo>
                <a:lnTo>
                  <a:pt x="665" y="76"/>
                </a:lnTo>
                <a:lnTo>
                  <a:pt x="665" y="76"/>
                </a:lnTo>
                <a:lnTo>
                  <a:pt x="665" y="76"/>
                </a:lnTo>
                <a:lnTo>
                  <a:pt x="666" y="76"/>
                </a:lnTo>
                <a:lnTo>
                  <a:pt x="666" y="76"/>
                </a:lnTo>
                <a:lnTo>
                  <a:pt x="666" y="76"/>
                </a:lnTo>
                <a:lnTo>
                  <a:pt x="666" y="76"/>
                </a:lnTo>
                <a:lnTo>
                  <a:pt x="666" y="76"/>
                </a:lnTo>
                <a:lnTo>
                  <a:pt x="666" y="76"/>
                </a:lnTo>
                <a:lnTo>
                  <a:pt x="666" y="76"/>
                </a:lnTo>
                <a:lnTo>
                  <a:pt x="666" y="76"/>
                </a:lnTo>
                <a:lnTo>
                  <a:pt x="666" y="76"/>
                </a:lnTo>
                <a:lnTo>
                  <a:pt x="666" y="76"/>
                </a:lnTo>
                <a:lnTo>
                  <a:pt x="666" y="76"/>
                </a:lnTo>
                <a:lnTo>
                  <a:pt x="666" y="76"/>
                </a:lnTo>
                <a:lnTo>
                  <a:pt x="667" y="76"/>
                </a:lnTo>
                <a:lnTo>
                  <a:pt x="667" y="76"/>
                </a:lnTo>
                <a:lnTo>
                  <a:pt x="667" y="76"/>
                </a:lnTo>
                <a:lnTo>
                  <a:pt x="667" y="77"/>
                </a:lnTo>
                <a:lnTo>
                  <a:pt x="667" y="77"/>
                </a:lnTo>
                <a:lnTo>
                  <a:pt x="667" y="77"/>
                </a:lnTo>
                <a:lnTo>
                  <a:pt x="667" y="77"/>
                </a:lnTo>
                <a:lnTo>
                  <a:pt x="667" y="77"/>
                </a:lnTo>
                <a:lnTo>
                  <a:pt x="668" y="77"/>
                </a:lnTo>
                <a:lnTo>
                  <a:pt x="668" y="77"/>
                </a:lnTo>
                <a:lnTo>
                  <a:pt x="668" y="77"/>
                </a:lnTo>
                <a:lnTo>
                  <a:pt x="668" y="77"/>
                </a:lnTo>
                <a:lnTo>
                  <a:pt x="668" y="77"/>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9" y="76"/>
                </a:lnTo>
                <a:lnTo>
                  <a:pt x="669" y="76"/>
                </a:lnTo>
                <a:lnTo>
                  <a:pt x="669" y="76"/>
                </a:lnTo>
                <a:lnTo>
                  <a:pt x="669" y="76"/>
                </a:lnTo>
                <a:lnTo>
                  <a:pt x="669" y="76"/>
                </a:lnTo>
                <a:lnTo>
                  <a:pt x="669" y="76"/>
                </a:lnTo>
                <a:lnTo>
                  <a:pt x="669" y="76"/>
                </a:lnTo>
                <a:lnTo>
                  <a:pt x="670" y="75"/>
                </a:lnTo>
                <a:lnTo>
                  <a:pt x="670" y="75"/>
                </a:lnTo>
                <a:lnTo>
                  <a:pt x="670" y="75"/>
                </a:lnTo>
                <a:lnTo>
                  <a:pt x="670" y="75"/>
                </a:lnTo>
                <a:lnTo>
                  <a:pt x="670" y="75"/>
                </a:lnTo>
                <a:lnTo>
                  <a:pt x="671" y="75"/>
                </a:lnTo>
                <a:lnTo>
                  <a:pt x="671" y="75"/>
                </a:lnTo>
                <a:lnTo>
                  <a:pt x="671" y="75"/>
                </a:lnTo>
                <a:lnTo>
                  <a:pt x="671" y="75"/>
                </a:lnTo>
                <a:lnTo>
                  <a:pt x="671" y="75"/>
                </a:lnTo>
                <a:lnTo>
                  <a:pt x="671" y="75"/>
                </a:lnTo>
                <a:lnTo>
                  <a:pt x="671" y="75"/>
                </a:lnTo>
                <a:lnTo>
                  <a:pt x="671" y="75"/>
                </a:lnTo>
                <a:lnTo>
                  <a:pt x="671" y="76"/>
                </a:lnTo>
                <a:lnTo>
                  <a:pt x="671" y="76"/>
                </a:lnTo>
                <a:lnTo>
                  <a:pt x="671" y="76"/>
                </a:lnTo>
                <a:lnTo>
                  <a:pt x="671" y="76"/>
                </a:lnTo>
                <a:lnTo>
                  <a:pt x="671" y="76"/>
                </a:lnTo>
                <a:lnTo>
                  <a:pt x="671" y="76"/>
                </a:lnTo>
                <a:lnTo>
                  <a:pt x="671" y="76"/>
                </a:lnTo>
                <a:lnTo>
                  <a:pt x="671" y="76"/>
                </a:lnTo>
                <a:lnTo>
                  <a:pt x="671" y="76"/>
                </a:lnTo>
                <a:lnTo>
                  <a:pt x="671" y="76"/>
                </a:lnTo>
                <a:lnTo>
                  <a:pt x="671" y="76"/>
                </a:lnTo>
                <a:lnTo>
                  <a:pt x="671" y="76"/>
                </a:lnTo>
                <a:lnTo>
                  <a:pt x="671" y="76"/>
                </a:lnTo>
                <a:lnTo>
                  <a:pt x="672" y="76"/>
                </a:lnTo>
                <a:lnTo>
                  <a:pt x="672" y="76"/>
                </a:lnTo>
                <a:lnTo>
                  <a:pt x="672" y="76"/>
                </a:lnTo>
                <a:lnTo>
                  <a:pt x="672" y="76"/>
                </a:lnTo>
                <a:lnTo>
                  <a:pt x="672" y="76"/>
                </a:lnTo>
                <a:lnTo>
                  <a:pt x="673" y="76"/>
                </a:lnTo>
                <a:lnTo>
                  <a:pt x="673" y="76"/>
                </a:lnTo>
                <a:lnTo>
                  <a:pt x="673" y="76"/>
                </a:lnTo>
                <a:lnTo>
                  <a:pt x="673" y="76"/>
                </a:lnTo>
                <a:lnTo>
                  <a:pt x="673" y="76"/>
                </a:lnTo>
                <a:lnTo>
                  <a:pt x="673" y="76"/>
                </a:lnTo>
                <a:lnTo>
                  <a:pt x="673" y="76"/>
                </a:lnTo>
                <a:lnTo>
                  <a:pt x="673" y="76"/>
                </a:lnTo>
                <a:lnTo>
                  <a:pt x="673" y="76"/>
                </a:lnTo>
                <a:lnTo>
                  <a:pt x="673" y="76"/>
                </a:lnTo>
                <a:lnTo>
                  <a:pt x="673" y="76"/>
                </a:lnTo>
                <a:lnTo>
                  <a:pt x="673" y="76"/>
                </a:lnTo>
                <a:lnTo>
                  <a:pt x="673" y="76"/>
                </a:lnTo>
                <a:lnTo>
                  <a:pt x="673" y="76"/>
                </a:lnTo>
                <a:lnTo>
                  <a:pt x="673" y="76"/>
                </a:lnTo>
                <a:lnTo>
                  <a:pt x="673" y="76"/>
                </a:lnTo>
                <a:lnTo>
                  <a:pt x="673" y="76"/>
                </a:lnTo>
                <a:lnTo>
                  <a:pt x="673" y="76"/>
                </a:lnTo>
                <a:lnTo>
                  <a:pt x="673" y="77"/>
                </a:lnTo>
                <a:lnTo>
                  <a:pt x="673" y="77"/>
                </a:lnTo>
                <a:lnTo>
                  <a:pt x="673" y="77"/>
                </a:lnTo>
                <a:lnTo>
                  <a:pt x="673" y="77"/>
                </a:lnTo>
                <a:lnTo>
                  <a:pt x="673" y="77"/>
                </a:lnTo>
                <a:lnTo>
                  <a:pt x="673" y="77"/>
                </a:lnTo>
                <a:lnTo>
                  <a:pt x="673" y="77"/>
                </a:lnTo>
                <a:lnTo>
                  <a:pt x="673" y="77"/>
                </a:lnTo>
                <a:lnTo>
                  <a:pt x="673" y="77"/>
                </a:lnTo>
                <a:lnTo>
                  <a:pt x="673" y="77"/>
                </a:lnTo>
                <a:lnTo>
                  <a:pt x="673" y="77"/>
                </a:lnTo>
                <a:lnTo>
                  <a:pt x="673" y="77"/>
                </a:lnTo>
                <a:lnTo>
                  <a:pt x="673" y="77"/>
                </a:lnTo>
                <a:lnTo>
                  <a:pt x="673" y="77"/>
                </a:lnTo>
                <a:lnTo>
                  <a:pt x="673" y="78"/>
                </a:lnTo>
                <a:lnTo>
                  <a:pt x="673" y="78"/>
                </a:lnTo>
                <a:lnTo>
                  <a:pt x="673" y="78"/>
                </a:lnTo>
                <a:lnTo>
                  <a:pt x="673" y="78"/>
                </a:lnTo>
                <a:lnTo>
                  <a:pt x="673" y="78"/>
                </a:lnTo>
                <a:lnTo>
                  <a:pt x="673" y="78"/>
                </a:lnTo>
                <a:lnTo>
                  <a:pt x="673" y="78"/>
                </a:lnTo>
                <a:lnTo>
                  <a:pt x="673" y="78"/>
                </a:lnTo>
                <a:lnTo>
                  <a:pt x="673" y="78"/>
                </a:lnTo>
                <a:lnTo>
                  <a:pt x="673" y="78"/>
                </a:lnTo>
                <a:lnTo>
                  <a:pt x="673" y="78"/>
                </a:lnTo>
                <a:lnTo>
                  <a:pt x="673" y="78"/>
                </a:lnTo>
                <a:lnTo>
                  <a:pt x="673" y="78"/>
                </a:lnTo>
                <a:lnTo>
                  <a:pt x="673" y="78"/>
                </a:lnTo>
                <a:lnTo>
                  <a:pt x="673" y="78"/>
                </a:lnTo>
                <a:lnTo>
                  <a:pt x="673" y="79"/>
                </a:lnTo>
                <a:lnTo>
                  <a:pt x="673" y="79"/>
                </a:lnTo>
                <a:lnTo>
                  <a:pt x="673" y="79"/>
                </a:lnTo>
                <a:lnTo>
                  <a:pt x="673" y="79"/>
                </a:lnTo>
                <a:lnTo>
                  <a:pt x="673" y="79"/>
                </a:lnTo>
                <a:lnTo>
                  <a:pt x="673" y="79"/>
                </a:lnTo>
                <a:lnTo>
                  <a:pt x="673" y="79"/>
                </a:lnTo>
                <a:lnTo>
                  <a:pt x="673" y="79"/>
                </a:lnTo>
                <a:lnTo>
                  <a:pt x="673" y="79"/>
                </a:lnTo>
                <a:lnTo>
                  <a:pt x="673" y="79"/>
                </a:lnTo>
                <a:lnTo>
                  <a:pt x="673" y="79"/>
                </a:lnTo>
                <a:lnTo>
                  <a:pt x="673" y="79"/>
                </a:lnTo>
                <a:lnTo>
                  <a:pt x="673" y="79"/>
                </a:lnTo>
                <a:lnTo>
                  <a:pt x="673" y="79"/>
                </a:lnTo>
                <a:lnTo>
                  <a:pt x="673" y="79"/>
                </a:lnTo>
                <a:lnTo>
                  <a:pt x="673" y="80"/>
                </a:lnTo>
                <a:lnTo>
                  <a:pt x="673" y="80"/>
                </a:lnTo>
                <a:lnTo>
                  <a:pt x="673" y="80"/>
                </a:lnTo>
                <a:lnTo>
                  <a:pt x="673" y="80"/>
                </a:lnTo>
                <a:lnTo>
                  <a:pt x="673" y="80"/>
                </a:lnTo>
                <a:lnTo>
                  <a:pt x="673" y="80"/>
                </a:lnTo>
                <a:lnTo>
                  <a:pt x="673" y="80"/>
                </a:lnTo>
                <a:lnTo>
                  <a:pt x="673" y="80"/>
                </a:lnTo>
                <a:lnTo>
                  <a:pt x="673" y="80"/>
                </a:lnTo>
                <a:lnTo>
                  <a:pt x="673" y="80"/>
                </a:lnTo>
                <a:lnTo>
                  <a:pt x="673" y="80"/>
                </a:lnTo>
                <a:lnTo>
                  <a:pt x="673" y="80"/>
                </a:lnTo>
                <a:lnTo>
                  <a:pt x="673" y="80"/>
                </a:lnTo>
                <a:lnTo>
                  <a:pt x="673" y="80"/>
                </a:lnTo>
                <a:lnTo>
                  <a:pt x="673" y="80"/>
                </a:lnTo>
                <a:lnTo>
                  <a:pt x="673" y="81"/>
                </a:lnTo>
                <a:lnTo>
                  <a:pt x="673" y="81"/>
                </a:lnTo>
                <a:lnTo>
                  <a:pt x="673" y="81"/>
                </a:lnTo>
                <a:lnTo>
                  <a:pt x="673" y="81"/>
                </a:lnTo>
                <a:lnTo>
                  <a:pt x="673" y="81"/>
                </a:lnTo>
                <a:lnTo>
                  <a:pt x="673" y="81"/>
                </a:lnTo>
                <a:lnTo>
                  <a:pt x="673" y="81"/>
                </a:lnTo>
                <a:lnTo>
                  <a:pt x="673" y="81"/>
                </a:lnTo>
                <a:lnTo>
                  <a:pt x="673" y="81"/>
                </a:lnTo>
                <a:lnTo>
                  <a:pt x="673" y="81"/>
                </a:lnTo>
                <a:lnTo>
                  <a:pt x="673" y="81"/>
                </a:lnTo>
                <a:lnTo>
                  <a:pt x="673" y="81"/>
                </a:lnTo>
                <a:lnTo>
                  <a:pt x="673" y="81"/>
                </a:lnTo>
                <a:lnTo>
                  <a:pt x="673" y="81"/>
                </a:lnTo>
                <a:lnTo>
                  <a:pt x="673" y="81"/>
                </a:lnTo>
                <a:lnTo>
                  <a:pt x="673" y="81"/>
                </a:lnTo>
                <a:lnTo>
                  <a:pt x="673" y="81"/>
                </a:lnTo>
                <a:lnTo>
                  <a:pt x="673" y="81"/>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4" y="82"/>
                </a:lnTo>
                <a:lnTo>
                  <a:pt x="674" y="82"/>
                </a:lnTo>
                <a:lnTo>
                  <a:pt x="674" y="82"/>
                </a:lnTo>
                <a:lnTo>
                  <a:pt x="674" y="82"/>
                </a:lnTo>
                <a:lnTo>
                  <a:pt x="674" y="82"/>
                </a:lnTo>
                <a:lnTo>
                  <a:pt x="674" y="82"/>
                </a:lnTo>
                <a:lnTo>
                  <a:pt x="674" y="82"/>
                </a:lnTo>
                <a:lnTo>
                  <a:pt x="674" y="82"/>
                </a:lnTo>
                <a:lnTo>
                  <a:pt x="675" y="82"/>
                </a:lnTo>
                <a:lnTo>
                  <a:pt x="675" y="82"/>
                </a:lnTo>
                <a:lnTo>
                  <a:pt x="675" y="82"/>
                </a:lnTo>
                <a:lnTo>
                  <a:pt x="675" y="82"/>
                </a:lnTo>
                <a:lnTo>
                  <a:pt x="675" y="82"/>
                </a:lnTo>
                <a:lnTo>
                  <a:pt x="675" y="82"/>
                </a:lnTo>
                <a:lnTo>
                  <a:pt x="675" y="82"/>
                </a:lnTo>
                <a:lnTo>
                  <a:pt x="675" y="82"/>
                </a:lnTo>
                <a:lnTo>
                  <a:pt x="675" y="82"/>
                </a:lnTo>
                <a:lnTo>
                  <a:pt x="675" y="82"/>
                </a:lnTo>
                <a:lnTo>
                  <a:pt x="675" y="82"/>
                </a:lnTo>
                <a:lnTo>
                  <a:pt x="675" y="82"/>
                </a:lnTo>
                <a:lnTo>
                  <a:pt x="675" y="82"/>
                </a:lnTo>
                <a:lnTo>
                  <a:pt x="675" y="82"/>
                </a:lnTo>
                <a:lnTo>
                  <a:pt x="675" y="82"/>
                </a:lnTo>
                <a:lnTo>
                  <a:pt x="676" y="82"/>
                </a:lnTo>
                <a:lnTo>
                  <a:pt x="676" y="82"/>
                </a:lnTo>
                <a:lnTo>
                  <a:pt x="676" y="82"/>
                </a:lnTo>
                <a:lnTo>
                  <a:pt x="676" y="82"/>
                </a:lnTo>
                <a:lnTo>
                  <a:pt x="676" y="82"/>
                </a:lnTo>
                <a:lnTo>
                  <a:pt x="676" y="82"/>
                </a:lnTo>
                <a:lnTo>
                  <a:pt x="676" y="82"/>
                </a:lnTo>
                <a:lnTo>
                  <a:pt x="676" y="82"/>
                </a:lnTo>
                <a:lnTo>
                  <a:pt x="676" y="82"/>
                </a:lnTo>
                <a:lnTo>
                  <a:pt x="676" y="81"/>
                </a:lnTo>
                <a:lnTo>
                  <a:pt x="676" y="81"/>
                </a:lnTo>
                <a:lnTo>
                  <a:pt x="676" y="81"/>
                </a:lnTo>
                <a:lnTo>
                  <a:pt x="676" y="81"/>
                </a:lnTo>
                <a:lnTo>
                  <a:pt x="676" y="81"/>
                </a:lnTo>
                <a:lnTo>
                  <a:pt x="676" y="81"/>
                </a:lnTo>
                <a:lnTo>
                  <a:pt x="676" y="81"/>
                </a:lnTo>
                <a:lnTo>
                  <a:pt x="676" y="81"/>
                </a:lnTo>
                <a:lnTo>
                  <a:pt x="676" y="81"/>
                </a:lnTo>
                <a:lnTo>
                  <a:pt x="676" y="81"/>
                </a:lnTo>
                <a:lnTo>
                  <a:pt x="677" y="81"/>
                </a:lnTo>
                <a:lnTo>
                  <a:pt x="677" y="81"/>
                </a:lnTo>
                <a:lnTo>
                  <a:pt x="677" y="81"/>
                </a:lnTo>
                <a:lnTo>
                  <a:pt x="677" y="81"/>
                </a:lnTo>
                <a:lnTo>
                  <a:pt x="677" y="81"/>
                </a:lnTo>
                <a:lnTo>
                  <a:pt x="677" y="81"/>
                </a:lnTo>
                <a:lnTo>
                  <a:pt x="677" y="81"/>
                </a:lnTo>
                <a:lnTo>
                  <a:pt x="677" y="81"/>
                </a:lnTo>
                <a:lnTo>
                  <a:pt x="677" y="81"/>
                </a:lnTo>
                <a:lnTo>
                  <a:pt x="677" y="81"/>
                </a:lnTo>
                <a:lnTo>
                  <a:pt x="677" y="81"/>
                </a:lnTo>
                <a:lnTo>
                  <a:pt x="677" y="81"/>
                </a:lnTo>
                <a:lnTo>
                  <a:pt x="677" y="81"/>
                </a:lnTo>
                <a:lnTo>
                  <a:pt x="677" y="81"/>
                </a:lnTo>
                <a:lnTo>
                  <a:pt x="677" y="81"/>
                </a:lnTo>
                <a:lnTo>
                  <a:pt x="678" y="81"/>
                </a:lnTo>
                <a:lnTo>
                  <a:pt x="678" y="81"/>
                </a:lnTo>
                <a:lnTo>
                  <a:pt x="678" y="81"/>
                </a:lnTo>
                <a:lnTo>
                  <a:pt x="678" y="81"/>
                </a:lnTo>
                <a:lnTo>
                  <a:pt x="678" y="81"/>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9" y="82"/>
                </a:lnTo>
                <a:lnTo>
                  <a:pt x="679" y="82"/>
                </a:lnTo>
                <a:lnTo>
                  <a:pt x="679" y="82"/>
                </a:lnTo>
                <a:lnTo>
                  <a:pt x="679" y="83"/>
                </a:lnTo>
                <a:lnTo>
                  <a:pt x="679" y="83"/>
                </a:lnTo>
                <a:lnTo>
                  <a:pt x="679" y="83"/>
                </a:lnTo>
                <a:lnTo>
                  <a:pt x="679" y="83"/>
                </a:lnTo>
                <a:lnTo>
                  <a:pt x="679" y="83"/>
                </a:lnTo>
                <a:lnTo>
                  <a:pt x="679" y="83"/>
                </a:lnTo>
                <a:lnTo>
                  <a:pt x="679" y="83"/>
                </a:lnTo>
                <a:lnTo>
                  <a:pt x="679" y="83"/>
                </a:lnTo>
                <a:lnTo>
                  <a:pt x="679" y="83"/>
                </a:lnTo>
                <a:lnTo>
                  <a:pt x="679" y="83"/>
                </a:lnTo>
                <a:lnTo>
                  <a:pt x="679" y="83"/>
                </a:lnTo>
                <a:lnTo>
                  <a:pt x="679" y="83"/>
                </a:lnTo>
                <a:lnTo>
                  <a:pt x="679" y="83"/>
                </a:lnTo>
                <a:lnTo>
                  <a:pt x="680" y="83"/>
                </a:lnTo>
                <a:lnTo>
                  <a:pt x="680" y="83"/>
                </a:lnTo>
                <a:lnTo>
                  <a:pt x="680" y="83"/>
                </a:lnTo>
                <a:lnTo>
                  <a:pt x="680" y="83"/>
                </a:lnTo>
                <a:lnTo>
                  <a:pt x="680" y="83"/>
                </a:lnTo>
                <a:lnTo>
                  <a:pt x="680" y="83"/>
                </a:lnTo>
                <a:lnTo>
                  <a:pt x="680" y="83"/>
                </a:lnTo>
                <a:lnTo>
                  <a:pt x="680" y="83"/>
                </a:lnTo>
                <a:lnTo>
                  <a:pt x="680" y="83"/>
                </a:lnTo>
                <a:lnTo>
                  <a:pt x="680" y="83"/>
                </a:lnTo>
                <a:lnTo>
                  <a:pt x="680" y="83"/>
                </a:lnTo>
                <a:lnTo>
                  <a:pt x="680" y="83"/>
                </a:lnTo>
                <a:lnTo>
                  <a:pt x="681" y="83"/>
                </a:lnTo>
                <a:lnTo>
                  <a:pt x="681" y="83"/>
                </a:lnTo>
                <a:lnTo>
                  <a:pt x="681" y="83"/>
                </a:lnTo>
                <a:lnTo>
                  <a:pt x="681" y="83"/>
                </a:lnTo>
                <a:lnTo>
                  <a:pt x="681" y="83"/>
                </a:lnTo>
                <a:lnTo>
                  <a:pt x="681" y="83"/>
                </a:lnTo>
                <a:lnTo>
                  <a:pt x="681" y="83"/>
                </a:lnTo>
                <a:lnTo>
                  <a:pt x="681" y="83"/>
                </a:lnTo>
                <a:lnTo>
                  <a:pt x="681" y="83"/>
                </a:lnTo>
                <a:lnTo>
                  <a:pt x="681" y="83"/>
                </a:lnTo>
                <a:lnTo>
                  <a:pt x="681" y="83"/>
                </a:lnTo>
                <a:lnTo>
                  <a:pt x="681" y="83"/>
                </a:lnTo>
                <a:lnTo>
                  <a:pt x="681" y="83"/>
                </a:lnTo>
                <a:lnTo>
                  <a:pt x="681" y="83"/>
                </a:lnTo>
                <a:lnTo>
                  <a:pt x="682" y="83"/>
                </a:lnTo>
                <a:lnTo>
                  <a:pt x="682" y="83"/>
                </a:lnTo>
                <a:lnTo>
                  <a:pt x="682" y="83"/>
                </a:lnTo>
                <a:lnTo>
                  <a:pt x="682" y="83"/>
                </a:lnTo>
                <a:lnTo>
                  <a:pt x="682" y="83"/>
                </a:lnTo>
                <a:lnTo>
                  <a:pt x="682" y="83"/>
                </a:lnTo>
                <a:lnTo>
                  <a:pt x="682" y="83"/>
                </a:lnTo>
                <a:lnTo>
                  <a:pt x="682" y="83"/>
                </a:lnTo>
                <a:lnTo>
                  <a:pt x="682" y="83"/>
                </a:lnTo>
                <a:lnTo>
                  <a:pt x="682" y="83"/>
                </a:lnTo>
                <a:lnTo>
                  <a:pt x="682" y="83"/>
                </a:lnTo>
                <a:lnTo>
                  <a:pt x="682" y="83"/>
                </a:lnTo>
                <a:lnTo>
                  <a:pt x="682" y="83"/>
                </a:lnTo>
                <a:lnTo>
                  <a:pt x="683" y="83"/>
                </a:lnTo>
                <a:lnTo>
                  <a:pt x="683" y="83"/>
                </a:lnTo>
                <a:lnTo>
                  <a:pt x="683" y="83"/>
                </a:lnTo>
                <a:lnTo>
                  <a:pt x="683" y="83"/>
                </a:lnTo>
                <a:lnTo>
                  <a:pt x="683" y="83"/>
                </a:lnTo>
                <a:lnTo>
                  <a:pt x="683" y="83"/>
                </a:lnTo>
                <a:lnTo>
                  <a:pt x="683" y="83"/>
                </a:lnTo>
                <a:lnTo>
                  <a:pt x="683" y="83"/>
                </a:lnTo>
                <a:lnTo>
                  <a:pt x="683" y="83"/>
                </a:lnTo>
                <a:lnTo>
                  <a:pt x="683" y="83"/>
                </a:lnTo>
                <a:lnTo>
                  <a:pt x="683" y="83"/>
                </a:lnTo>
                <a:lnTo>
                  <a:pt x="683" y="83"/>
                </a:lnTo>
                <a:lnTo>
                  <a:pt x="683" y="83"/>
                </a:lnTo>
                <a:lnTo>
                  <a:pt x="683" y="83"/>
                </a:lnTo>
                <a:lnTo>
                  <a:pt x="683" y="83"/>
                </a:lnTo>
                <a:lnTo>
                  <a:pt x="683" y="83"/>
                </a:lnTo>
                <a:lnTo>
                  <a:pt x="683" y="83"/>
                </a:lnTo>
                <a:lnTo>
                  <a:pt x="684" y="83"/>
                </a:lnTo>
                <a:lnTo>
                  <a:pt x="684" y="83"/>
                </a:lnTo>
                <a:lnTo>
                  <a:pt x="684" y="83"/>
                </a:lnTo>
                <a:lnTo>
                  <a:pt x="684" y="83"/>
                </a:lnTo>
                <a:lnTo>
                  <a:pt x="684" y="83"/>
                </a:lnTo>
                <a:lnTo>
                  <a:pt x="684" y="83"/>
                </a:lnTo>
                <a:lnTo>
                  <a:pt x="684" y="83"/>
                </a:lnTo>
                <a:lnTo>
                  <a:pt x="684" y="83"/>
                </a:lnTo>
                <a:lnTo>
                  <a:pt x="684" y="83"/>
                </a:lnTo>
                <a:lnTo>
                  <a:pt x="684" y="83"/>
                </a:lnTo>
                <a:lnTo>
                  <a:pt x="684" y="84"/>
                </a:lnTo>
                <a:lnTo>
                  <a:pt x="684" y="84"/>
                </a:lnTo>
                <a:lnTo>
                  <a:pt x="684" y="84"/>
                </a:lnTo>
                <a:lnTo>
                  <a:pt x="684" y="84"/>
                </a:lnTo>
                <a:lnTo>
                  <a:pt x="684" y="84"/>
                </a:lnTo>
                <a:lnTo>
                  <a:pt x="684" y="84"/>
                </a:lnTo>
                <a:lnTo>
                  <a:pt x="684" y="84"/>
                </a:lnTo>
                <a:lnTo>
                  <a:pt x="685" y="84"/>
                </a:lnTo>
                <a:lnTo>
                  <a:pt x="685" y="84"/>
                </a:lnTo>
                <a:lnTo>
                  <a:pt x="685" y="84"/>
                </a:lnTo>
                <a:lnTo>
                  <a:pt x="685" y="84"/>
                </a:lnTo>
                <a:lnTo>
                  <a:pt x="685" y="84"/>
                </a:lnTo>
                <a:lnTo>
                  <a:pt x="686" y="84"/>
                </a:lnTo>
                <a:lnTo>
                  <a:pt x="686" y="84"/>
                </a:lnTo>
                <a:lnTo>
                  <a:pt x="686" y="84"/>
                </a:lnTo>
                <a:lnTo>
                  <a:pt x="686" y="84"/>
                </a:lnTo>
                <a:lnTo>
                  <a:pt x="686" y="84"/>
                </a:lnTo>
                <a:lnTo>
                  <a:pt x="686" y="84"/>
                </a:lnTo>
                <a:lnTo>
                  <a:pt x="686" y="84"/>
                </a:lnTo>
                <a:lnTo>
                  <a:pt x="686" y="84"/>
                </a:lnTo>
                <a:lnTo>
                  <a:pt x="686" y="84"/>
                </a:lnTo>
                <a:lnTo>
                  <a:pt x="686" y="84"/>
                </a:lnTo>
                <a:lnTo>
                  <a:pt x="686" y="84"/>
                </a:lnTo>
                <a:lnTo>
                  <a:pt x="686" y="84"/>
                </a:lnTo>
                <a:lnTo>
                  <a:pt x="686" y="84"/>
                </a:lnTo>
                <a:lnTo>
                  <a:pt x="686" y="84"/>
                </a:lnTo>
                <a:lnTo>
                  <a:pt x="686" y="84"/>
                </a:lnTo>
                <a:lnTo>
                  <a:pt x="686" y="84"/>
                </a:lnTo>
                <a:lnTo>
                  <a:pt x="686" y="84"/>
                </a:lnTo>
                <a:lnTo>
                  <a:pt x="686" y="84"/>
                </a:lnTo>
                <a:lnTo>
                  <a:pt x="686" y="85"/>
                </a:lnTo>
                <a:lnTo>
                  <a:pt x="686" y="85"/>
                </a:lnTo>
                <a:lnTo>
                  <a:pt x="686" y="85"/>
                </a:lnTo>
                <a:lnTo>
                  <a:pt x="686" y="85"/>
                </a:lnTo>
                <a:lnTo>
                  <a:pt x="687" y="85"/>
                </a:lnTo>
                <a:lnTo>
                  <a:pt x="687" y="85"/>
                </a:lnTo>
                <a:lnTo>
                  <a:pt x="687" y="85"/>
                </a:lnTo>
                <a:lnTo>
                  <a:pt x="687" y="85"/>
                </a:lnTo>
                <a:lnTo>
                  <a:pt x="687" y="85"/>
                </a:lnTo>
                <a:lnTo>
                  <a:pt x="687" y="85"/>
                </a:lnTo>
                <a:lnTo>
                  <a:pt x="687" y="85"/>
                </a:lnTo>
                <a:lnTo>
                  <a:pt x="688" y="85"/>
                </a:lnTo>
                <a:lnTo>
                  <a:pt x="688" y="85"/>
                </a:lnTo>
                <a:lnTo>
                  <a:pt x="688" y="85"/>
                </a:lnTo>
                <a:lnTo>
                  <a:pt x="688" y="85"/>
                </a:lnTo>
                <a:lnTo>
                  <a:pt x="688" y="85"/>
                </a:lnTo>
                <a:lnTo>
                  <a:pt x="688" y="85"/>
                </a:lnTo>
                <a:lnTo>
                  <a:pt x="689" y="85"/>
                </a:lnTo>
                <a:lnTo>
                  <a:pt x="689" y="85"/>
                </a:lnTo>
                <a:lnTo>
                  <a:pt x="689" y="84"/>
                </a:lnTo>
                <a:lnTo>
                  <a:pt x="689" y="84"/>
                </a:lnTo>
                <a:lnTo>
                  <a:pt x="689" y="84"/>
                </a:lnTo>
                <a:lnTo>
                  <a:pt x="689" y="84"/>
                </a:lnTo>
                <a:lnTo>
                  <a:pt x="689" y="84"/>
                </a:lnTo>
                <a:lnTo>
                  <a:pt x="690" y="84"/>
                </a:lnTo>
                <a:lnTo>
                  <a:pt x="690" y="84"/>
                </a:lnTo>
                <a:lnTo>
                  <a:pt x="690" y="84"/>
                </a:lnTo>
                <a:lnTo>
                  <a:pt x="690" y="84"/>
                </a:lnTo>
                <a:lnTo>
                  <a:pt x="690" y="84"/>
                </a:lnTo>
                <a:lnTo>
                  <a:pt x="690" y="84"/>
                </a:lnTo>
                <a:lnTo>
                  <a:pt x="690" y="84"/>
                </a:lnTo>
                <a:lnTo>
                  <a:pt x="690" y="84"/>
                </a:lnTo>
                <a:lnTo>
                  <a:pt x="690" y="84"/>
                </a:lnTo>
                <a:lnTo>
                  <a:pt x="690" y="84"/>
                </a:lnTo>
                <a:lnTo>
                  <a:pt x="690" y="84"/>
                </a:lnTo>
                <a:lnTo>
                  <a:pt x="690" y="84"/>
                </a:lnTo>
                <a:lnTo>
                  <a:pt x="690"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3" y="84"/>
                </a:lnTo>
                <a:lnTo>
                  <a:pt x="693" y="85"/>
                </a:lnTo>
                <a:lnTo>
                  <a:pt x="693" y="85"/>
                </a:lnTo>
                <a:lnTo>
                  <a:pt x="693" y="85"/>
                </a:lnTo>
                <a:lnTo>
                  <a:pt x="693" y="85"/>
                </a:lnTo>
                <a:lnTo>
                  <a:pt x="693" y="85"/>
                </a:lnTo>
                <a:lnTo>
                  <a:pt x="693" y="85"/>
                </a:lnTo>
                <a:lnTo>
                  <a:pt x="693" y="85"/>
                </a:lnTo>
                <a:lnTo>
                  <a:pt x="693" y="85"/>
                </a:lnTo>
                <a:lnTo>
                  <a:pt x="693" y="85"/>
                </a:lnTo>
                <a:lnTo>
                  <a:pt x="693" y="85"/>
                </a:lnTo>
                <a:lnTo>
                  <a:pt x="693" y="85"/>
                </a:lnTo>
                <a:lnTo>
                  <a:pt x="693" y="85"/>
                </a:lnTo>
                <a:lnTo>
                  <a:pt x="693" y="85"/>
                </a:lnTo>
                <a:lnTo>
                  <a:pt x="693" y="85"/>
                </a:lnTo>
                <a:lnTo>
                  <a:pt x="693" y="85"/>
                </a:lnTo>
                <a:lnTo>
                  <a:pt x="693" y="85"/>
                </a:lnTo>
                <a:lnTo>
                  <a:pt x="693" y="85"/>
                </a:lnTo>
                <a:lnTo>
                  <a:pt x="693" y="85"/>
                </a:lnTo>
                <a:lnTo>
                  <a:pt x="694" y="85"/>
                </a:lnTo>
                <a:lnTo>
                  <a:pt x="694" y="85"/>
                </a:lnTo>
                <a:lnTo>
                  <a:pt x="694" y="85"/>
                </a:lnTo>
                <a:lnTo>
                  <a:pt x="694" y="85"/>
                </a:lnTo>
                <a:lnTo>
                  <a:pt x="694" y="85"/>
                </a:lnTo>
                <a:lnTo>
                  <a:pt x="694" y="85"/>
                </a:lnTo>
                <a:lnTo>
                  <a:pt x="694" y="85"/>
                </a:lnTo>
                <a:lnTo>
                  <a:pt x="694" y="84"/>
                </a:lnTo>
                <a:lnTo>
                  <a:pt x="694" y="84"/>
                </a:lnTo>
                <a:lnTo>
                  <a:pt x="694" y="84"/>
                </a:lnTo>
                <a:lnTo>
                  <a:pt x="694" y="84"/>
                </a:lnTo>
                <a:lnTo>
                  <a:pt x="695" y="84"/>
                </a:lnTo>
                <a:lnTo>
                  <a:pt x="695" y="84"/>
                </a:lnTo>
                <a:lnTo>
                  <a:pt x="695" y="84"/>
                </a:lnTo>
                <a:lnTo>
                  <a:pt x="695" y="84"/>
                </a:lnTo>
                <a:lnTo>
                  <a:pt x="696" y="84"/>
                </a:lnTo>
                <a:lnTo>
                  <a:pt x="696" y="84"/>
                </a:lnTo>
                <a:lnTo>
                  <a:pt x="696" y="84"/>
                </a:lnTo>
                <a:lnTo>
                  <a:pt x="696" y="84"/>
                </a:lnTo>
                <a:lnTo>
                  <a:pt x="696" y="84"/>
                </a:lnTo>
                <a:lnTo>
                  <a:pt x="696" y="83"/>
                </a:lnTo>
                <a:lnTo>
                  <a:pt x="696" y="83"/>
                </a:lnTo>
                <a:lnTo>
                  <a:pt x="696" y="83"/>
                </a:lnTo>
                <a:lnTo>
                  <a:pt x="696" y="83"/>
                </a:lnTo>
                <a:lnTo>
                  <a:pt x="696" y="83"/>
                </a:lnTo>
                <a:lnTo>
                  <a:pt x="696" y="83"/>
                </a:lnTo>
                <a:lnTo>
                  <a:pt x="696" y="83"/>
                </a:lnTo>
                <a:lnTo>
                  <a:pt x="696" y="83"/>
                </a:lnTo>
                <a:lnTo>
                  <a:pt x="696" y="83"/>
                </a:lnTo>
                <a:lnTo>
                  <a:pt x="696" y="83"/>
                </a:lnTo>
                <a:lnTo>
                  <a:pt x="696" y="83"/>
                </a:lnTo>
                <a:lnTo>
                  <a:pt x="696" y="83"/>
                </a:lnTo>
                <a:lnTo>
                  <a:pt x="696" y="83"/>
                </a:lnTo>
                <a:lnTo>
                  <a:pt x="696" y="83"/>
                </a:lnTo>
                <a:lnTo>
                  <a:pt x="696" y="83"/>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7" y="82"/>
                </a:lnTo>
                <a:lnTo>
                  <a:pt x="697" y="82"/>
                </a:lnTo>
                <a:lnTo>
                  <a:pt x="697" y="82"/>
                </a:lnTo>
                <a:lnTo>
                  <a:pt x="697" y="82"/>
                </a:lnTo>
                <a:lnTo>
                  <a:pt x="697" y="82"/>
                </a:lnTo>
                <a:lnTo>
                  <a:pt x="697" y="82"/>
                </a:lnTo>
                <a:lnTo>
                  <a:pt x="697" y="82"/>
                </a:lnTo>
                <a:lnTo>
                  <a:pt x="697" y="82"/>
                </a:lnTo>
                <a:lnTo>
                  <a:pt x="697" y="82"/>
                </a:lnTo>
                <a:lnTo>
                  <a:pt x="697" y="82"/>
                </a:lnTo>
                <a:lnTo>
                  <a:pt x="697" y="82"/>
                </a:lnTo>
                <a:lnTo>
                  <a:pt x="697" y="82"/>
                </a:lnTo>
                <a:lnTo>
                  <a:pt x="697" y="82"/>
                </a:lnTo>
                <a:lnTo>
                  <a:pt x="697" y="82"/>
                </a:lnTo>
                <a:lnTo>
                  <a:pt x="697" y="82"/>
                </a:lnTo>
                <a:lnTo>
                  <a:pt x="698" y="82"/>
                </a:lnTo>
                <a:lnTo>
                  <a:pt x="698" y="82"/>
                </a:lnTo>
                <a:lnTo>
                  <a:pt x="698" y="82"/>
                </a:lnTo>
                <a:lnTo>
                  <a:pt x="698" y="82"/>
                </a:lnTo>
                <a:lnTo>
                  <a:pt x="698" y="82"/>
                </a:lnTo>
                <a:lnTo>
                  <a:pt x="698" y="82"/>
                </a:lnTo>
                <a:lnTo>
                  <a:pt x="698" y="82"/>
                </a:lnTo>
                <a:lnTo>
                  <a:pt x="698" y="82"/>
                </a:lnTo>
                <a:lnTo>
                  <a:pt x="698" y="82"/>
                </a:lnTo>
                <a:lnTo>
                  <a:pt x="698" y="82"/>
                </a:lnTo>
                <a:lnTo>
                  <a:pt x="698" y="82"/>
                </a:lnTo>
                <a:lnTo>
                  <a:pt x="698" y="82"/>
                </a:lnTo>
                <a:lnTo>
                  <a:pt x="698" y="82"/>
                </a:lnTo>
                <a:lnTo>
                  <a:pt x="698" y="82"/>
                </a:lnTo>
                <a:lnTo>
                  <a:pt x="698" y="82"/>
                </a:lnTo>
                <a:lnTo>
                  <a:pt x="698" y="82"/>
                </a:lnTo>
                <a:lnTo>
                  <a:pt x="698" y="82"/>
                </a:lnTo>
                <a:lnTo>
                  <a:pt x="698" y="82"/>
                </a:lnTo>
                <a:lnTo>
                  <a:pt x="699" y="82"/>
                </a:lnTo>
                <a:lnTo>
                  <a:pt x="699" y="82"/>
                </a:lnTo>
                <a:lnTo>
                  <a:pt x="699" y="83"/>
                </a:lnTo>
                <a:lnTo>
                  <a:pt x="699" y="83"/>
                </a:lnTo>
                <a:lnTo>
                  <a:pt x="699" y="83"/>
                </a:lnTo>
                <a:lnTo>
                  <a:pt x="699" y="83"/>
                </a:lnTo>
                <a:lnTo>
                  <a:pt x="699" y="83"/>
                </a:lnTo>
                <a:lnTo>
                  <a:pt x="699" y="83"/>
                </a:lnTo>
                <a:lnTo>
                  <a:pt x="700" y="83"/>
                </a:lnTo>
                <a:lnTo>
                  <a:pt x="700" y="82"/>
                </a:lnTo>
                <a:lnTo>
                  <a:pt x="700" y="82"/>
                </a:lnTo>
                <a:lnTo>
                  <a:pt x="701" y="82"/>
                </a:lnTo>
                <a:lnTo>
                  <a:pt x="701" y="82"/>
                </a:lnTo>
                <a:lnTo>
                  <a:pt x="701" y="82"/>
                </a:lnTo>
                <a:lnTo>
                  <a:pt x="702" y="81"/>
                </a:lnTo>
                <a:lnTo>
                  <a:pt x="702" y="81"/>
                </a:lnTo>
                <a:lnTo>
                  <a:pt x="703" y="81"/>
                </a:lnTo>
                <a:lnTo>
                  <a:pt x="703" y="81"/>
                </a:lnTo>
                <a:lnTo>
                  <a:pt x="703" y="81"/>
                </a:lnTo>
                <a:lnTo>
                  <a:pt x="703" y="81"/>
                </a:lnTo>
                <a:lnTo>
                  <a:pt x="703" y="80"/>
                </a:lnTo>
                <a:lnTo>
                  <a:pt x="704" y="80"/>
                </a:lnTo>
                <a:lnTo>
                  <a:pt x="704" y="80"/>
                </a:lnTo>
                <a:lnTo>
                  <a:pt x="704" y="80"/>
                </a:lnTo>
                <a:lnTo>
                  <a:pt x="704" y="81"/>
                </a:lnTo>
                <a:lnTo>
                  <a:pt x="704" y="81"/>
                </a:lnTo>
                <a:lnTo>
                  <a:pt x="704" y="81"/>
                </a:lnTo>
                <a:lnTo>
                  <a:pt x="704" y="81"/>
                </a:lnTo>
                <a:lnTo>
                  <a:pt x="705" y="81"/>
                </a:lnTo>
                <a:lnTo>
                  <a:pt x="705" y="81"/>
                </a:lnTo>
                <a:lnTo>
                  <a:pt x="705" y="81"/>
                </a:lnTo>
                <a:lnTo>
                  <a:pt x="705" y="81"/>
                </a:lnTo>
                <a:lnTo>
                  <a:pt x="705" y="81"/>
                </a:lnTo>
                <a:lnTo>
                  <a:pt x="705" y="81"/>
                </a:lnTo>
                <a:lnTo>
                  <a:pt x="705" y="81"/>
                </a:lnTo>
                <a:lnTo>
                  <a:pt x="705" y="81"/>
                </a:lnTo>
                <a:lnTo>
                  <a:pt x="706" y="81"/>
                </a:lnTo>
                <a:lnTo>
                  <a:pt x="706" y="82"/>
                </a:lnTo>
                <a:lnTo>
                  <a:pt x="706" y="82"/>
                </a:lnTo>
                <a:lnTo>
                  <a:pt x="706" y="82"/>
                </a:lnTo>
                <a:lnTo>
                  <a:pt x="706" y="82"/>
                </a:lnTo>
                <a:lnTo>
                  <a:pt x="706" y="82"/>
                </a:lnTo>
                <a:lnTo>
                  <a:pt x="707" y="82"/>
                </a:lnTo>
                <a:lnTo>
                  <a:pt x="707" y="83"/>
                </a:lnTo>
                <a:lnTo>
                  <a:pt x="707" y="83"/>
                </a:lnTo>
                <a:lnTo>
                  <a:pt x="707" y="83"/>
                </a:lnTo>
                <a:lnTo>
                  <a:pt x="707" y="83"/>
                </a:lnTo>
                <a:lnTo>
                  <a:pt x="707" y="83"/>
                </a:lnTo>
                <a:lnTo>
                  <a:pt x="707" y="83"/>
                </a:lnTo>
                <a:lnTo>
                  <a:pt x="707" y="83"/>
                </a:lnTo>
                <a:lnTo>
                  <a:pt x="707" y="83"/>
                </a:lnTo>
                <a:lnTo>
                  <a:pt x="708" y="83"/>
                </a:lnTo>
                <a:lnTo>
                  <a:pt x="708" y="83"/>
                </a:lnTo>
                <a:lnTo>
                  <a:pt x="708" y="84"/>
                </a:lnTo>
                <a:lnTo>
                  <a:pt x="708" y="84"/>
                </a:lnTo>
                <a:lnTo>
                  <a:pt x="708" y="84"/>
                </a:lnTo>
                <a:lnTo>
                  <a:pt x="708" y="84"/>
                </a:lnTo>
                <a:lnTo>
                  <a:pt x="708" y="84"/>
                </a:lnTo>
                <a:lnTo>
                  <a:pt x="709" y="83"/>
                </a:lnTo>
                <a:lnTo>
                  <a:pt x="709" y="83"/>
                </a:lnTo>
                <a:lnTo>
                  <a:pt x="709" y="83"/>
                </a:lnTo>
                <a:lnTo>
                  <a:pt x="709" y="83"/>
                </a:lnTo>
                <a:lnTo>
                  <a:pt x="709" y="83"/>
                </a:lnTo>
                <a:lnTo>
                  <a:pt x="709" y="83"/>
                </a:lnTo>
                <a:lnTo>
                  <a:pt x="709" y="83"/>
                </a:lnTo>
                <a:lnTo>
                  <a:pt x="709" y="83"/>
                </a:lnTo>
                <a:lnTo>
                  <a:pt x="710" y="83"/>
                </a:lnTo>
                <a:lnTo>
                  <a:pt x="710" y="83"/>
                </a:lnTo>
                <a:lnTo>
                  <a:pt x="710" y="83"/>
                </a:lnTo>
                <a:lnTo>
                  <a:pt x="710" y="83"/>
                </a:lnTo>
                <a:lnTo>
                  <a:pt x="710" y="83"/>
                </a:lnTo>
                <a:lnTo>
                  <a:pt x="710" y="83"/>
                </a:lnTo>
                <a:lnTo>
                  <a:pt x="710" y="83"/>
                </a:lnTo>
                <a:lnTo>
                  <a:pt x="710" y="83"/>
                </a:lnTo>
                <a:lnTo>
                  <a:pt x="710" y="83"/>
                </a:lnTo>
                <a:lnTo>
                  <a:pt x="710" y="83"/>
                </a:lnTo>
                <a:lnTo>
                  <a:pt x="710" y="83"/>
                </a:lnTo>
                <a:lnTo>
                  <a:pt x="710" y="83"/>
                </a:lnTo>
                <a:lnTo>
                  <a:pt x="710" y="83"/>
                </a:lnTo>
                <a:lnTo>
                  <a:pt x="710" y="83"/>
                </a:lnTo>
                <a:lnTo>
                  <a:pt x="711" y="83"/>
                </a:lnTo>
                <a:lnTo>
                  <a:pt x="711" y="83"/>
                </a:lnTo>
                <a:lnTo>
                  <a:pt x="711" y="83"/>
                </a:lnTo>
                <a:lnTo>
                  <a:pt x="711" y="83"/>
                </a:lnTo>
                <a:lnTo>
                  <a:pt x="711" y="83"/>
                </a:lnTo>
                <a:lnTo>
                  <a:pt x="711" y="83"/>
                </a:lnTo>
                <a:lnTo>
                  <a:pt x="711" y="83"/>
                </a:lnTo>
                <a:lnTo>
                  <a:pt x="711" y="83"/>
                </a:lnTo>
                <a:lnTo>
                  <a:pt x="711" y="83"/>
                </a:lnTo>
                <a:lnTo>
                  <a:pt x="711" y="83"/>
                </a:lnTo>
                <a:lnTo>
                  <a:pt x="711" y="83"/>
                </a:lnTo>
                <a:lnTo>
                  <a:pt x="711" y="83"/>
                </a:lnTo>
                <a:lnTo>
                  <a:pt x="711" y="83"/>
                </a:lnTo>
                <a:lnTo>
                  <a:pt x="711" y="83"/>
                </a:lnTo>
                <a:lnTo>
                  <a:pt x="711" y="83"/>
                </a:lnTo>
                <a:lnTo>
                  <a:pt x="711" y="83"/>
                </a:lnTo>
                <a:lnTo>
                  <a:pt x="712" y="83"/>
                </a:lnTo>
                <a:lnTo>
                  <a:pt x="712" y="83"/>
                </a:lnTo>
                <a:lnTo>
                  <a:pt x="712" y="83"/>
                </a:lnTo>
                <a:lnTo>
                  <a:pt x="712" y="83"/>
                </a:lnTo>
                <a:lnTo>
                  <a:pt x="712" y="83"/>
                </a:lnTo>
                <a:lnTo>
                  <a:pt x="712" y="83"/>
                </a:lnTo>
                <a:lnTo>
                  <a:pt x="712" y="82"/>
                </a:lnTo>
                <a:lnTo>
                  <a:pt x="712" y="82"/>
                </a:lnTo>
                <a:lnTo>
                  <a:pt x="712" y="82"/>
                </a:lnTo>
                <a:lnTo>
                  <a:pt x="712" y="82"/>
                </a:lnTo>
                <a:lnTo>
                  <a:pt x="712" y="82"/>
                </a:lnTo>
                <a:lnTo>
                  <a:pt x="712" y="82"/>
                </a:lnTo>
                <a:lnTo>
                  <a:pt x="712" y="82"/>
                </a:lnTo>
                <a:lnTo>
                  <a:pt x="712" y="82"/>
                </a:lnTo>
                <a:lnTo>
                  <a:pt x="712" y="82"/>
                </a:lnTo>
                <a:lnTo>
                  <a:pt x="712" y="81"/>
                </a:lnTo>
                <a:lnTo>
                  <a:pt x="712" y="81"/>
                </a:lnTo>
                <a:lnTo>
                  <a:pt x="712" y="81"/>
                </a:lnTo>
                <a:lnTo>
                  <a:pt x="712" y="81"/>
                </a:lnTo>
                <a:lnTo>
                  <a:pt x="712" y="81"/>
                </a:lnTo>
                <a:lnTo>
                  <a:pt x="712" y="81"/>
                </a:lnTo>
                <a:lnTo>
                  <a:pt x="712" y="80"/>
                </a:lnTo>
                <a:lnTo>
                  <a:pt x="712" y="80"/>
                </a:lnTo>
                <a:lnTo>
                  <a:pt x="713" y="80"/>
                </a:lnTo>
                <a:lnTo>
                  <a:pt x="713" y="80"/>
                </a:lnTo>
                <a:lnTo>
                  <a:pt x="713" y="80"/>
                </a:lnTo>
                <a:lnTo>
                  <a:pt x="713" y="80"/>
                </a:lnTo>
                <a:lnTo>
                  <a:pt x="714" y="79"/>
                </a:lnTo>
                <a:lnTo>
                  <a:pt x="714" y="79"/>
                </a:lnTo>
                <a:lnTo>
                  <a:pt x="714" y="79"/>
                </a:lnTo>
                <a:lnTo>
                  <a:pt x="714" y="79"/>
                </a:lnTo>
                <a:lnTo>
                  <a:pt x="714" y="79"/>
                </a:lnTo>
                <a:lnTo>
                  <a:pt x="714" y="79"/>
                </a:lnTo>
                <a:lnTo>
                  <a:pt x="714" y="79"/>
                </a:lnTo>
                <a:lnTo>
                  <a:pt x="715" y="79"/>
                </a:lnTo>
                <a:lnTo>
                  <a:pt x="715" y="79"/>
                </a:lnTo>
                <a:lnTo>
                  <a:pt x="715" y="79"/>
                </a:lnTo>
                <a:lnTo>
                  <a:pt x="715" y="79"/>
                </a:lnTo>
                <a:lnTo>
                  <a:pt x="716" y="79"/>
                </a:lnTo>
                <a:lnTo>
                  <a:pt x="716" y="79"/>
                </a:lnTo>
                <a:lnTo>
                  <a:pt x="716" y="79"/>
                </a:lnTo>
                <a:lnTo>
                  <a:pt x="716" y="79"/>
                </a:lnTo>
                <a:lnTo>
                  <a:pt x="716" y="79"/>
                </a:lnTo>
                <a:lnTo>
                  <a:pt x="716" y="79"/>
                </a:lnTo>
                <a:lnTo>
                  <a:pt x="717" y="79"/>
                </a:lnTo>
                <a:lnTo>
                  <a:pt x="717" y="79"/>
                </a:lnTo>
                <a:lnTo>
                  <a:pt x="717" y="79"/>
                </a:lnTo>
                <a:lnTo>
                  <a:pt x="717" y="79"/>
                </a:lnTo>
                <a:lnTo>
                  <a:pt x="717" y="78"/>
                </a:lnTo>
                <a:lnTo>
                  <a:pt x="717" y="78"/>
                </a:lnTo>
                <a:lnTo>
                  <a:pt x="718" y="78"/>
                </a:lnTo>
                <a:lnTo>
                  <a:pt x="718" y="78"/>
                </a:lnTo>
                <a:lnTo>
                  <a:pt x="718" y="78"/>
                </a:lnTo>
                <a:lnTo>
                  <a:pt x="718" y="78"/>
                </a:lnTo>
                <a:lnTo>
                  <a:pt x="718" y="78"/>
                </a:lnTo>
                <a:lnTo>
                  <a:pt x="718" y="78"/>
                </a:lnTo>
                <a:lnTo>
                  <a:pt x="718" y="78"/>
                </a:lnTo>
                <a:lnTo>
                  <a:pt x="718" y="78"/>
                </a:lnTo>
                <a:lnTo>
                  <a:pt x="718" y="78"/>
                </a:lnTo>
                <a:lnTo>
                  <a:pt x="718" y="78"/>
                </a:lnTo>
                <a:lnTo>
                  <a:pt x="718" y="78"/>
                </a:lnTo>
                <a:lnTo>
                  <a:pt x="718" y="78"/>
                </a:lnTo>
                <a:lnTo>
                  <a:pt x="719" y="77"/>
                </a:lnTo>
                <a:lnTo>
                  <a:pt x="719" y="77"/>
                </a:lnTo>
                <a:lnTo>
                  <a:pt x="719" y="77"/>
                </a:lnTo>
                <a:lnTo>
                  <a:pt x="719" y="77"/>
                </a:lnTo>
                <a:lnTo>
                  <a:pt x="719" y="77"/>
                </a:lnTo>
                <a:lnTo>
                  <a:pt x="719" y="77"/>
                </a:lnTo>
                <a:lnTo>
                  <a:pt x="719" y="77"/>
                </a:lnTo>
                <a:lnTo>
                  <a:pt x="719" y="77"/>
                </a:lnTo>
                <a:lnTo>
                  <a:pt x="719" y="77"/>
                </a:lnTo>
                <a:lnTo>
                  <a:pt x="719" y="77"/>
                </a:lnTo>
                <a:lnTo>
                  <a:pt x="720" y="77"/>
                </a:lnTo>
                <a:lnTo>
                  <a:pt x="720" y="77"/>
                </a:lnTo>
                <a:lnTo>
                  <a:pt x="720" y="77"/>
                </a:lnTo>
                <a:lnTo>
                  <a:pt x="720" y="77"/>
                </a:lnTo>
                <a:lnTo>
                  <a:pt x="720" y="78"/>
                </a:lnTo>
                <a:lnTo>
                  <a:pt x="720" y="78"/>
                </a:lnTo>
                <a:lnTo>
                  <a:pt x="720" y="78"/>
                </a:lnTo>
                <a:lnTo>
                  <a:pt x="721" y="78"/>
                </a:lnTo>
                <a:lnTo>
                  <a:pt x="721" y="78"/>
                </a:lnTo>
                <a:lnTo>
                  <a:pt x="721" y="78"/>
                </a:lnTo>
                <a:lnTo>
                  <a:pt x="721" y="78"/>
                </a:lnTo>
                <a:lnTo>
                  <a:pt x="722" y="78"/>
                </a:lnTo>
                <a:lnTo>
                  <a:pt x="722" y="78"/>
                </a:lnTo>
                <a:lnTo>
                  <a:pt x="722" y="78"/>
                </a:lnTo>
                <a:lnTo>
                  <a:pt x="722" y="78"/>
                </a:lnTo>
                <a:lnTo>
                  <a:pt x="722" y="78"/>
                </a:lnTo>
                <a:lnTo>
                  <a:pt x="722" y="77"/>
                </a:lnTo>
                <a:lnTo>
                  <a:pt x="722" y="77"/>
                </a:lnTo>
                <a:lnTo>
                  <a:pt x="722" y="77"/>
                </a:lnTo>
                <a:lnTo>
                  <a:pt x="722" y="77"/>
                </a:lnTo>
                <a:lnTo>
                  <a:pt x="722" y="77"/>
                </a:lnTo>
                <a:lnTo>
                  <a:pt x="723" y="76"/>
                </a:lnTo>
                <a:lnTo>
                  <a:pt x="723" y="76"/>
                </a:lnTo>
                <a:lnTo>
                  <a:pt x="723" y="76"/>
                </a:lnTo>
                <a:lnTo>
                  <a:pt x="723" y="76"/>
                </a:lnTo>
                <a:lnTo>
                  <a:pt x="723" y="75"/>
                </a:lnTo>
                <a:lnTo>
                  <a:pt x="723" y="75"/>
                </a:lnTo>
                <a:lnTo>
                  <a:pt x="723" y="75"/>
                </a:lnTo>
                <a:lnTo>
                  <a:pt x="723" y="75"/>
                </a:lnTo>
                <a:lnTo>
                  <a:pt x="723" y="75"/>
                </a:lnTo>
                <a:lnTo>
                  <a:pt x="723" y="75"/>
                </a:lnTo>
                <a:lnTo>
                  <a:pt x="723" y="75"/>
                </a:lnTo>
                <a:lnTo>
                  <a:pt x="723" y="75"/>
                </a:lnTo>
                <a:lnTo>
                  <a:pt x="723" y="75"/>
                </a:lnTo>
                <a:lnTo>
                  <a:pt x="723" y="75"/>
                </a:lnTo>
                <a:lnTo>
                  <a:pt x="723" y="75"/>
                </a:lnTo>
                <a:lnTo>
                  <a:pt x="723" y="75"/>
                </a:lnTo>
                <a:lnTo>
                  <a:pt x="723" y="74"/>
                </a:lnTo>
                <a:lnTo>
                  <a:pt x="723" y="74"/>
                </a:lnTo>
                <a:lnTo>
                  <a:pt x="723" y="74"/>
                </a:lnTo>
                <a:lnTo>
                  <a:pt x="723" y="74"/>
                </a:lnTo>
                <a:lnTo>
                  <a:pt x="723" y="74"/>
                </a:lnTo>
                <a:lnTo>
                  <a:pt x="724" y="74"/>
                </a:lnTo>
                <a:lnTo>
                  <a:pt x="724" y="73"/>
                </a:lnTo>
                <a:lnTo>
                  <a:pt x="724" y="73"/>
                </a:lnTo>
                <a:lnTo>
                  <a:pt x="724" y="73"/>
                </a:lnTo>
                <a:lnTo>
                  <a:pt x="724" y="73"/>
                </a:lnTo>
                <a:lnTo>
                  <a:pt x="725" y="73"/>
                </a:lnTo>
                <a:lnTo>
                  <a:pt x="725" y="73"/>
                </a:lnTo>
                <a:lnTo>
                  <a:pt x="725" y="73"/>
                </a:lnTo>
                <a:lnTo>
                  <a:pt x="725" y="73"/>
                </a:lnTo>
                <a:lnTo>
                  <a:pt x="725" y="73"/>
                </a:lnTo>
                <a:lnTo>
                  <a:pt x="725" y="73"/>
                </a:lnTo>
                <a:lnTo>
                  <a:pt x="725" y="73"/>
                </a:lnTo>
                <a:lnTo>
                  <a:pt x="725" y="73"/>
                </a:lnTo>
                <a:lnTo>
                  <a:pt x="725" y="73"/>
                </a:lnTo>
                <a:lnTo>
                  <a:pt x="725" y="73"/>
                </a:lnTo>
                <a:lnTo>
                  <a:pt x="725" y="72"/>
                </a:lnTo>
                <a:lnTo>
                  <a:pt x="725" y="72"/>
                </a:lnTo>
                <a:lnTo>
                  <a:pt x="725" y="72"/>
                </a:lnTo>
                <a:lnTo>
                  <a:pt x="725" y="72"/>
                </a:lnTo>
                <a:lnTo>
                  <a:pt x="725" y="72"/>
                </a:lnTo>
                <a:lnTo>
                  <a:pt x="725" y="72"/>
                </a:lnTo>
                <a:lnTo>
                  <a:pt x="725" y="72"/>
                </a:lnTo>
                <a:lnTo>
                  <a:pt x="725" y="72"/>
                </a:lnTo>
                <a:lnTo>
                  <a:pt x="725" y="72"/>
                </a:lnTo>
                <a:lnTo>
                  <a:pt x="725" y="72"/>
                </a:lnTo>
                <a:lnTo>
                  <a:pt x="725" y="72"/>
                </a:lnTo>
                <a:lnTo>
                  <a:pt x="725" y="72"/>
                </a:lnTo>
                <a:lnTo>
                  <a:pt x="725" y="72"/>
                </a:lnTo>
                <a:lnTo>
                  <a:pt x="725" y="71"/>
                </a:lnTo>
                <a:lnTo>
                  <a:pt x="725" y="71"/>
                </a:lnTo>
                <a:lnTo>
                  <a:pt x="725" y="71"/>
                </a:lnTo>
                <a:lnTo>
                  <a:pt x="725" y="71"/>
                </a:lnTo>
                <a:lnTo>
                  <a:pt x="725" y="71"/>
                </a:lnTo>
                <a:lnTo>
                  <a:pt x="725" y="71"/>
                </a:lnTo>
                <a:lnTo>
                  <a:pt x="725" y="71"/>
                </a:lnTo>
                <a:lnTo>
                  <a:pt x="725" y="71"/>
                </a:lnTo>
                <a:lnTo>
                  <a:pt x="725" y="71"/>
                </a:lnTo>
                <a:lnTo>
                  <a:pt x="725" y="71"/>
                </a:lnTo>
                <a:lnTo>
                  <a:pt x="725" y="71"/>
                </a:lnTo>
                <a:lnTo>
                  <a:pt x="725" y="71"/>
                </a:lnTo>
                <a:lnTo>
                  <a:pt x="725" y="71"/>
                </a:lnTo>
                <a:lnTo>
                  <a:pt x="725" y="70"/>
                </a:lnTo>
                <a:lnTo>
                  <a:pt x="725" y="70"/>
                </a:lnTo>
                <a:lnTo>
                  <a:pt x="725" y="70"/>
                </a:lnTo>
                <a:lnTo>
                  <a:pt x="726" y="70"/>
                </a:lnTo>
                <a:lnTo>
                  <a:pt x="726" y="70"/>
                </a:lnTo>
                <a:lnTo>
                  <a:pt x="726" y="70"/>
                </a:lnTo>
                <a:lnTo>
                  <a:pt x="726" y="70"/>
                </a:lnTo>
                <a:lnTo>
                  <a:pt x="726" y="70"/>
                </a:lnTo>
                <a:lnTo>
                  <a:pt x="726" y="70"/>
                </a:lnTo>
                <a:lnTo>
                  <a:pt x="726" y="70"/>
                </a:lnTo>
                <a:lnTo>
                  <a:pt x="727" y="69"/>
                </a:lnTo>
                <a:lnTo>
                  <a:pt x="727" y="69"/>
                </a:lnTo>
                <a:lnTo>
                  <a:pt x="727" y="69"/>
                </a:lnTo>
                <a:lnTo>
                  <a:pt x="727" y="69"/>
                </a:lnTo>
                <a:lnTo>
                  <a:pt x="727" y="69"/>
                </a:lnTo>
                <a:lnTo>
                  <a:pt x="727" y="69"/>
                </a:lnTo>
                <a:lnTo>
                  <a:pt x="727" y="69"/>
                </a:lnTo>
                <a:lnTo>
                  <a:pt x="727" y="69"/>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7"/>
                </a:lnTo>
                <a:lnTo>
                  <a:pt x="727" y="67"/>
                </a:lnTo>
                <a:lnTo>
                  <a:pt x="727" y="67"/>
                </a:lnTo>
                <a:lnTo>
                  <a:pt x="727" y="67"/>
                </a:lnTo>
                <a:lnTo>
                  <a:pt x="727" y="67"/>
                </a:lnTo>
                <a:lnTo>
                  <a:pt x="727" y="68"/>
                </a:lnTo>
                <a:lnTo>
                  <a:pt x="727" y="68"/>
                </a:lnTo>
                <a:lnTo>
                  <a:pt x="727" y="68"/>
                </a:lnTo>
                <a:lnTo>
                  <a:pt x="727" y="68"/>
                </a:lnTo>
                <a:lnTo>
                  <a:pt x="728" y="68"/>
                </a:lnTo>
                <a:lnTo>
                  <a:pt x="728" y="68"/>
                </a:lnTo>
                <a:lnTo>
                  <a:pt x="728" y="68"/>
                </a:lnTo>
                <a:lnTo>
                  <a:pt x="728" y="68"/>
                </a:lnTo>
                <a:lnTo>
                  <a:pt x="728" y="68"/>
                </a:lnTo>
                <a:lnTo>
                  <a:pt x="728" y="68"/>
                </a:lnTo>
                <a:lnTo>
                  <a:pt x="728" y="68"/>
                </a:lnTo>
                <a:lnTo>
                  <a:pt x="728" y="68"/>
                </a:lnTo>
                <a:lnTo>
                  <a:pt x="728" y="68"/>
                </a:lnTo>
                <a:lnTo>
                  <a:pt x="728" y="68"/>
                </a:lnTo>
                <a:lnTo>
                  <a:pt x="728" y="68"/>
                </a:lnTo>
                <a:lnTo>
                  <a:pt x="728" y="68"/>
                </a:lnTo>
                <a:lnTo>
                  <a:pt x="728" y="68"/>
                </a:lnTo>
                <a:lnTo>
                  <a:pt x="728" y="69"/>
                </a:lnTo>
                <a:lnTo>
                  <a:pt x="729" y="69"/>
                </a:lnTo>
                <a:lnTo>
                  <a:pt x="729" y="69"/>
                </a:lnTo>
                <a:lnTo>
                  <a:pt x="729" y="69"/>
                </a:lnTo>
                <a:lnTo>
                  <a:pt x="729" y="69"/>
                </a:lnTo>
                <a:lnTo>
                  <a:pt x="729" y="69"/>
                </a:lnTo>
                <a:lnTo>
                  <a:pt x="729" y="69"/>
                </a:lnTo>
                <a:lnTo>
                  <a:pt x="730" y="69"/>
                </a:lnTo>
                <a:lnTo>
                  <a:pt x="730" y="69"/>
                </a:lnTo>
                <a:lnTo>
                  <a:pt x="730" y="69"/>
                </a:lnTo>
                <a:lnTo>
                  <a:pt x="730" y="69"/>
                </a:lnTo>
                <a:lnTo>
                  <a:pt x="730" y="69"/>
                </a:lnTo>
                <a:lnTo>
                  <a:pt x="730" y="69"/>
                </a:lnTo>
                <a:lnTo>
                  <a:pt x="730" y="70"/>
                </a:lnTo>
                <a:lnTo>
                  <a:pt x="730" y="70"/>
                </a:lnTo>
                <a:lnTo>
                  <a:pt x="730" y="70"/>
                </a:lnTo>
                <a:lnTo>
                  <a:pt x="730" y="70"/>
                </a:lnTo>
                <a:lnTo>
                  <a:pt x="730" y="70"/>
                </a:lnTo>
                <a:lnTo>
                  <a:pt x="730" y="70"/>
                </a:lnTo>
                <a:lnTo>
                  <a:pt x="731" y="70"/>
                </a:lnTo>
                <a:lnTo>
                  <a:pt x="731" y="70"/>
                </a:lnTo>
                <a:lnTo>
                  <a:pt x="731" y="70"/>
                </a:lnTo>
                <a:lnTo>
                  <a:pt x="731" y="70"/>
                </a:lnTo>
                <a:lnTo>
                  <a:pt x="731" y="70"/>
                </a:lnTo>
                <a:lnTo>
                  <a:pt x="731" y="70"/>
                </a:lnTo>
                <a:lnTo>
                  <a:pt x="731" y="70"/>
                </a:lnTo>
                <a:lnTo>
                  <a:pt x="731" y="71"/>
                </a:lnTo>
                <a:lnTo>
                  <a:pt x="731" y="71"/>
                </a:lnTo>
                <a:lnTo>
                  <a:pt x="731" y="71"/>
                </a:lnTo>
                <a:lnTo>
                  <a:pt x="731" y="71"/>
                </a:lnTo>
                <a:lnTo>
                  <a:pt x="731" y="71"/>
                </a:lnTo>
                <a:lnTo>
                  <a:pt x="732" y="71"/>
                </a:lnTo>
                <a:lnTo>
                  <a:pt x="732" y="71"/>
                </a:lnTo>
                <a:lnTo>
                  <a:pt x="732" y="72"/>
                </a:lnTo>
                <a:lnTo>
                  <a:pt x="732" y="72"/>
                </a:lnTo>
                <a:lnTo>
                  <a:pt x="732" y="72"/>
                </a:lnTo>
                <a:lnTo>
                  <a:pt x="732" y="72"/>
                </a:lnTo>
                <a:lnTo>
                  <a:pt x="732" y="72"/>
                </a:lnTo>
                <a:lnTo>
                  <a:pt x="732" y="72"/>
                </a:lnTo>
                <a:lnTo>
                  <a:pt x="732" y="72"/>
                </a:lnTo>
                <a:lnTo>
                  <a:pt x="732" y="73"/>
                </a:lnTo>
                <a:lnTo>
                  <a:pt x="732" y="73"/>
                </a:lnTo>
                <a:lnTo>
                  <a:pt x="732" y="73"/>
                </a:lnTo>
                <a:lnTo>
                  <a:pt x="732" y="73"/>
                </a:lnTo>
                <a:lnTo>
                  <a:pt x="732" y="73"/>
                </a:lnTo>
                <a:lnTo>
                  <a:pt x="732" y="73"/>
                </a:lnTo>
                <a:lnTo>
                  <a:pt x="732" y="74"/>
                </a:lnTo>
                <a:lnTo>
                  <a:pt x="732" y="74"/>
                </a:lnTo>
                <a:lnTo>
                  <a:pt x="732" y="74"/>
                </a:lnTo>
                <a:lnTo>
                  <a:pt x="732" y="74"/>
                </a:lnTo>
                <a:lnTo>
                  <a:pt x="732" y="74"/>
                </a:lnTo>
                <a:lnTo>
                  <a:pt x="732" y="75"/>
                </a:lnTo>
                <a:lnTo>
                  <a:pt x="732" y="75"/>
                </a:lnTo>
                <a:lnTo>
                  <a:pt x="732" y="75"/>
                </a:lnTo>
                <a:lnTo>
                  <a:pt x="732" y="75"/>
                </a:lnTo>
                <a:lnTo>
                  <a:pt x="733" y="76"/>
                </a:lnTo>
                <a:lnTo>
                  <a:pt x="733" y="76"/>
                </a:lnTo>
                <a:lnTo>
                  <a:pt x="733" y="76"/>
                </a:lnTo>
                <a:lnTo>
                  <a:pt x="733" y="76"/>
                </a:lnTo>
                <a:lnTo>
                  <a:pt x="734" y="77"/>
                </a:lnTo>
                <a:lnTo>
                  <a:pt x="734" y="77"/>
                </a:lnTo>
                <a:lnTo>
                  <a:pt x="734" y="77"/>
                </a:lnTo>
                <a:lnTo>
                  <a:pt x="735" y="77"/>
                </a:lnTo>
                <a:lnTo>
                  <a:pt x="735" y="77"/>
                </a:lnTo>
                <a:lnTo>
                  <a:pt x="735" y="78"/>
                </a:lnTo>
                <a:lnTo>
                  <a:pt x="735" y="78"/>
                </a:lnTo>
                <a:lnTo>
                  <a:pt x="734" y="79"/>
                </a:lnTo>
                <a:lnTo>
                  <a:pt x="734" y="79"/>
                </a:lnTo>
                <a:lnTo>
                  <a:pt x="734" y="80"/>
                </a:lnTo>
                <a:lnTo>
                  <a:pt x="734" y="80"/>
                </a:lnTo>
                <a:lnTo>
                  <a:pt x="734" y="80"/>
                </a:lnTo>
                <a:lnTo>
                  <a:pt x="734" y="81"/>
                </a:lnTo>
                <a:lnTo>
                  <a:pt x="734" y="81"/>
                </a:lnTo>
                <a:lnTo>
                  <a:pt x="734" y="81"/>
                </a:lnTo>
                <a:lnTo>
                  <a:pt x="734" y="81"/>
                </a:lnTo>
                <a:lnTo>
                  <a:pt x="734" y="82"/>
                </a:lnTo>
                <a:lnTo>
                  <a:pt x="734" y="82"/>
                </a:lnTo>
                <a:lnTo>
                  <a:pt x="733" y="82"/>
                </a:lnTo>
                <a:lnTo>
                  <a:pt x="733" y="82"/>
                </a:lnTo>
                <a:lnTo>
                  <a:pt x="733" y="83"/>
                </a:lnTo>
                <a:lnTo>
                  <a:pt x="733" y="83"/>
                </a:lnTo>
                <a:lnTo>
                  <a:pt x="733" y="83"/>
                </a:lnTo>
                <a:lnTo>
                  <a:pt x="732" y="83"/>
                </a:lnTo>
                <a:lnTo>
                  <a:pt x="732" y="83"/>
                </a:lnTo>
                <a:lnTo>
                  <a:pt x="732" y="83"/>
                </a:lnTo>
                <a:lnTo>
                  <a:pt x="732" y="84"/>
                </a:lnTo>
                <a:lnTo>
                  <a:pt x="731" y="84"/>
                </a:lnTo>
                <a:lnTo>
                  <a:pt x="731" y="84"/>
                </a:lnTo>
                <a:lnTo>
                  <a:pt x="731" y="84"/>
                </a:lnTo>
                <a:lnTo>
                  <a:pt x="731" y="84"/>
                </a:lnTo>
                <a:lnTo>
                  <a:pt x="731" y="85"/>
                </a:lnTo>
                <a:lnTo>
                  <a:pt x="730" y="85"/>
                </a:lnTo>
                <a:lnTo>
                  <a:pt x="730" y="85"/>
                </a:lnTo>
                <a:lnTo>
                  <a:pt x="730" y="85"/>
                </a:lnTo>
                <a:lnTo>
                  <a:pt x="730" y="86"/>
                </a:lnTo>
                <a:lnTo>
                  <a:pt x="729" y="86"/>
                </a:lnTo>
                <a:lnTo>
                  <a:pt x="729" y="86"/>
                </a:lnTo>
                <a:lnTo>
                  <a:pt x="729" y="86"/>
                </a:lnTo>
                <a:lnTo>
                  <a:pt x="728" y="87"/>
                </a:lnTo>
                <a:lnTo>
                  <a:pt x="728" y="87"/>
                </a:lnTo>
                <a:lnTo>
                  <a:pt x="728" y="87"/>
                </a:lnTo>
                <a:lnTo>
                  <a:pt x="728" y="87"/>
                </a:lnTo>
                <a:lnTo>
                  <a:pt x="727" y="87"/>
                </a:lnTo>
                <a:lnTo>
                  <a:pt x="727" y="88"/>
                </a:lnTo>
                <a:lnTo>
                  <a:pt x="727" y="88"/>
                </a:lnTo>
                <a:lnTo>
                  <a:pt x="727" y="88"/>
                </a:lnTo>
                <a:lnTo>
                  <a:pt x="723" y="91"/>
                </a:lnTo>
                <a:lnTo>
                  <a:pt x="723" y="91"/>
                </a:lnTo>
                <a:lnTo>
                  <a:pt x="722" y="92"/>
                </a:lnTo>
                <a:lnTo>
                  <a:pt x="721" y="92"/>
                </a:lnTo>
                <a:lnTo>
                  <a:pt x="721" y="92"/>
                </a:lnTo>
                <a:lnTo>
                  <a:pt x="721" y="92"/>
                </a:lnTo>
                <a:lnTo>
                  <a:pt x="721" y="93"/>
                </a:lnTo>
                <a:lnTo>
                  <a:pt x="720" y="93"/>
                </a:lnTo>
                <a:lnTo>
                  <a:pt x="719" y="94"/>
                </a:lnTo>
                <a:lnTo>
                  <a:pt x="719" y="94"/>
                </a:lnTo>
                <a:lnTo>
                  <a:pt x="718" y="94"/>
                </a:lnTo>
                <a:lnTo>
                  <a:pt x="718" y="94"/>
                </a:lnTo>
                <a:lnTo>
                  <a:pt x="718" y="94"/>
                </a:lnTo>
                <a:lnTo>
                  <a:pt x="718" y="94"/>
                </a:lnTo>
                <a:lnTo>
                  <a:pt x="717" y="94"/>
                </a:lnTo>
                <a:lnTo>
                  <a:pt x="717" y="95"/>
                </a:lnTo>
                <a:lnTo>
                  <a:pt x="717" y="95"/>
                </a:lnTo>
                <a:lnTo>
                  <a:pt x="717" y="95"/>
                </a:lnTo>
                <a:lnTo>
                  <a:pt x="717" y="95"/>
                </a:lnTo>
                <a:lnTo>
                  <a:pt x="716" y="95"/>
                </a:lnTo>
                <a:lnTo>
                  <a:pt x="716" y="95"/>
                </a:lnTo>
                <a:lnTo>
                  <a:pt x="716" y="95"/>
                </a:lnTo>
                <a:lnTo>
                  <a:pt x="715" y="95"/>
                </a:lnTo>
                <a:lnTo>
                  <a:pt x="715" y="95"/>
                </a:lnTo>
                <a:lnTo>
                  <a:pt x="714" y="96"/>
                </a:lnTo>
                <a:lnTo>
                  <a:pt x="714" y="96"/>
                </a:lnTo>
                <a:lnTo>
                  <a:pt x="713" y="96"/>
                </a:lnTo>
                <a:lnTo>
                  <a:pt x="713" y="96"/>
                </a:lnTo>
                <a:lnTo>
                  <a:pt x="712" y="97"/>
                </a:lnTo>
                <a:lnTo>
                  <a:pt x="711" y="97"/>
                </a:lnTo>
                <a:lnTo>
                  <a:pt x="711" y="97"/>
                </a:lnTo>
                <a:lnTo>
                  <a:pt x="711" y="97"/>
                </a:lnTo>
                <a:lnTo>
                  <a:pt x="711" y="97"/>
                </a:lnTo>
                <a:lnTo>
                  <a:pt x="711" y="97"/>
                </a:lnTo>
                <a:lnTo>
                  <a:pt x="711" y="97"/>
                </a:lnTo>
                <a:lnTo>
                  <a:pt x="710" y="97"/>
                </a:lnTo>
                <a:lnTo>
                  <a:pt x="710" y="97"/>
                </a:lnTo>
                <a:lnTo>
                  <a:pt x="710" y="97"/>
                </a:lnTo>
                <a:lnTo>
                  <a:pt x="710" y="97"/>
                </a:lnTo>
                <a:lnTo>
                  <a:pt x="709" y="98"/>
                </a:lnTo>
                <a:lnTo>
                  <a:pt x="709" y="98"/>
                </a:lnTo>
                <a:lnTo>
                  <a:pt x="708" y="98"/>
                </a:lnTo>
                <a:lnTo>
                  <a:pt x="706" y="99"/>
                </a:lnTo>
                <a:lnTo>
                  <a:pt x="704" y="100"/>
                </a:lnTo>
                <a:lnTo>
                  <a:pt x="704" y="100"/>
                </a:lnTo>
                <a:lnTo>
                  <a:pt x="704" y="100"/>
                </a:lnTo>
                <a:lnTo>
                  <a:pt x="704" y="100"/>
                </a:lnTo>
                <a:lnTo>
                  <a:pt x="704" y="100"/>
                </a:lnTo>
                <a:lnTo>
                  <a:pt x="704" y="100"/>
                </a:lnTo>
                <a:lnTo>
                  <a:pt x="703" y="100"/>
                </a:lnTo>
                <a:lnTo>
                  <a:pt x="703" y="100"/>
                </a:lnTo>
                <a:lnTo>
                  <a:pt x="703" y="100"/>
                </a:lnTo>
                <a:lnTo>
                  <a:pt x="703" y="100"/>
                </a:lnTo>
                <a:lnTo>
                  <a:pt x="702" y="100"/>
                </a:lnTo>
                <a:lnTo>
                  <a:pt x="702" y="100"/>
                </a:lnTo>
                <a:lnTo>
                  <a:pt x="702" y="101"/>
                </a:lnTo>
                <a:lnTo>
                  <a:pt x="702" y="101"/>
                </a:lnTo>
                <a:lnTo>
                  <a:pt x="701" y="101"/>
                </a:lnTo>
                <a:lnTo>
                  <a:pt x="701" y="101"/>
                </a:lnTo>
                <a:lnTo>
                  <a:pt x="700" y="101"/>
                </a:lnTo>
                <a:lnTo>
                  <a:pt x="699" y="102"/>
                </a:lnTo>
                <a:lnTo>
                  <a:pt x="699" y="102"/>
                </a:lnTo>
                <a:lnTo>
                  <a:pt x="699" y="102"/>
                </a:lnTo>
                <a:lnTo>
                  <a:pt x="699" y="102"/>
                </a:lnTo>
                <a:lnTo>
                  <a:pt x="699" y="102"/>
                </a:lnTo>
                <a:lnTo>
                  <a:pt x="699" y="102"/>
                </a:lnTo>
                <a:lnTo>
                  <a:pt x="699" y="102"/>
                </a:lnTo>
                <a:lnTo>
                  <a:pt x="698" y="102"/>
                </a:lnTo>
                <a:lnTo>
                  <a:pt x="698" y="102"/>
                </a:lnTo>
                <a:lnTo>
                  <a:pt x="698" y="102"/>
                </a:lnTo>
                <a:lnTo>
                  <a:pt x="698" y="102"/>
                </a:lnTo>
                <a:lnTo>
                  <a:pt x="698" y="102"/>
                </a:lnTo>
                <a:lnTo>
                  <a:pt x="698" y="102"/>
                </a:lnTo>
                <a:lnTo>
                  <a:pt x="698" y="103"/>
                </a:lnTo>
                <a:lnTo>
                  <a:pt x="697" y="103"/>
                </a:lnTo>
                <a:lnTo>
                  <a:pt x="697" y="103"/>
                </a:lnTo>
                <a:lnTo>
                  <a:pt x="697" y="103"/>
                </a:lnTo>
                <a:lnTo>
                  <a:pt x="697" y="103"/>
                </a:lnTo>
                <a:lnTo>
                  <a:pt x="697" y="103"/>
                </a:lnTo>
                <a:lnTo>
                  <a:pt x="697" y="103"/>
                </a:lnTo>
                <a:lnTo>
                  <a:pt x="696" y="103"/>
                </a:lnTo>
                <a:lnTo>
                  <a:pt x="696" y="104"/>
                </a:lnTo>
                <a:lnTo>
                  <a:pt x="696" y="104"/>
                </a:lnTo>
                <a:lnTo>
                  <a:pt x="696" y="104"/>
                </a:lnTo>
                <a:lnTo>
                  <a:pt x="696" y="104"/>
                </a:lnTo>
                <a:lnTo>
                  <a:pt x="696" y="104"/>
                </a:lnTo>
                <a:lnTo>
                  <a:pt x="696" y="104"/>
                </a:lnTo>
                <a:lnTo>
                  <a:pt x="696" y="104"/>
                </a:lnTo>
                <a:lnTo>
                  <a:pt x="695" y="105"/>
                </a:lnTo>
                <a:lnTo>
                  <a:pt x="695" y="105"/>
                </a:lnTo>
                <a:lnTo>
                  <a:pt x="695" y="105"/>
                </a:lnTo>
                <a:lnTo>
                  <a:pt x="695" y="105"/>
                </a:lnTo>
                <a:lnTo>
                  <a:pt x="695" y="105"/>
                </a:lnTo>
                <a:lnTo>
                  <a:pt x="694" y="106"/>
                </a:lnTo>
                <a:lnTo>
                  <a:pt x="694" y="106"/>
                </a:lnTo>
                <a:lnTo>
                  <a:pt x="694" y="106"/>
                </a:lnTo>
                <a:lnTo>
                  <a:pt x="694" y="106"/>
                </a:lnTo>
                <a:lnTo>
                  <a:pt x="694" y="106"/>
                </a:lnTo>
                <a:lnTo>
                  <a:pt x="694" y="106"/>
                </a:lnTo>
                <a:lnTo>
                  <a:pt x="693" y="106"/>
                </a:lnTo>
                <a:lnTo>
                  <a:pt x="693" y="106"/>
                </a:lnTo>
                <a:lnTo>
                  <a:pt x="693" y="107"/>
                </a:lnTo>
                <a:lnTo>
                  <a:pt x="693" y="107"/>
                </a:lnTo>
                <a:lnTo>
                  <a:pt x="693" y="107"/>
                </a:lnTo>
                <a:lnTo>
                  <a:pt x="692" y="107"/>
                </a:lnTo>
                <a:lnTo>
                  <a:pt x="692" y="107"/>
                </a:lnTo>
                <a:lnTo>
                  <a:pt x="692" y="107"/>
                </a:lnTo>
                <a:lnTo>
                  <a:pt x="692" y="108"/>
                </a:lnTo>
                <a:lnTo>
                  <a:pt x="692" y="108"/>
                </a:lnTo>
                <a:lnTo>
                  <a:pt x="692" y="108"/>
                </a:lnTo>
                <a:lnTo>
                  <a:pt x="692" y="108"/>
                </a:lnTo>
                <a:lnTo>
                  <a:pt x="692" y="108"/>
                </a:lnTo>
                <a:lnTo>
                  <a:pt x="691" y="108"/>
                </a:lnTo>
                <a:lnTo>
                  <a:pt x="691" y="108"/>
                </a:lnTo>
                <a:lnTo>
                  <a:pt x="691" y="108"/>
                </a:lnTo>
                <a:lnTo>
                  <a:pt x="691" y="108"/>
                </a:lnTo>
                <a:lnTo>
                  <a:pt x="691" y="108"/>
                </a:lnTo>
                <a:lnTo>
                  <a:pt x="691" y="109"/>
                </a:lnTo>
                <a:lnTo>
                  <a:pt x="690" y="109"/>
                </a:lnTo>
                <a:lnTo>
                  <a:pt x="690" y="109"/>
                </a:lnTo>
                <a:lnTo>
                  <a:pt x="690" y="109"/>
                </a:lnTo>
                <a:lnTo>
                  <a:pt x="689" y="110"/>
                </a:lnTo>
                <a:lnTo>
                  <a:pt x="689" y="110"/>
                </a:lnTo>
                <a:lnTo>
                  <a:pt x="689" y="110"/>
                </a:lnTo>
                <a:lnTo>
                  <a:pt x="689" y="110"/>
                </a:lnTo>
                <a:lnTo>
                  <a:pt x="689" y="110"/>
                </a:lnTo>
                <a:lnTo>
                  <a:pt x="688" y="110"/>
                </a:lnTo>
                <a:lnTo>
                  <a:pt x="687" y="111"/>
                </a:lnTo>
                <a:lnTo>
                  <a:pt x="686" y="112"/>
                </a:lnTo>
                <a:lnTo>
                  <a:pt x="686" y="113"/>
                </a:lnTo>
                <a:lnTo>
                  <a:pt x="685" y="113"/>
                </a:lnTo>
                <a:lnTo>
                  <a:pt x="684" y="114"/>
                </a:lnTo>
                <a:lnTo>
                  <a:pt x="683" y="115"/>
                </a:lnTo>
                <a:lnTo>
                  <a:pt x="683" y="115"/>
                </a:lnTo>
                <a:lnTo>
                  <a:pt x="682" y="116"/>
                </a:lnTo>
                <a:lnTo>
                  <a:pt x="682" y="116"/>
                </a:lnTo>
                <a:lnTo>
                  <a:pt x="682" y="116"/>
                </a:lnTo>
                <a:lnTo>
                  <a:pt x="681" y="116"/>
                </a:lnTo>
                <a:lnTo>
                  <a:pt x="681" y="116"/>
                </a:lnTo>
                <a:lnTo>
                  <a:pt x="680" y="117"/>
                </a:lnTo>
                <a:lnTo>
                  <a:pt x="680" y="117"/>
                </a:lnTo>
                <a:lnTo>
                  <a:pt x="680" y="117"/>
                </a:lnTo>
                <a:lnTo>
                  <a:pt x="680" y="117"/>
                </a:lnTo>
                <a:lnTo>
                  <a:pt x="680" y="118"/>
                </a:lnTo>
                <a:lnTo>
                  <a:pt x="680" y="118"/>
                </a:lnTo>
                <a:lnTo>
                  <a:pt x="679" y="118"/>
                </a:lnTo>
                <a:lnTo>
                  <a:pt x="679" y="118"/>
                </a:lnTo>
                <a:lnTo>
                  <a:pt x="679" y="118"/>
                </a:lnTo>
                <a:lnTo>
                  <a:pt x="678" y="119"/>
                </a:lnTo>
                <a:lnTo>
                  <a:pt x="678" y="119"/>
                </a:lnTo>
                <a:lnTo>
                  <a:pt x="676" y="120"/>
                </a:lnTo>
                <a:lnTo>
                  <a:pt x="674" y="120"/>
                </a:lnTo>
                <a:lnTo>
                  <a:pt x="674" y="121"/>
                </a:lnTo>
                <a:lnTo>
                  <a:pt x="673" y="121"/>
                </a:lnTo>
                <a:lnTo>
                  <a:pt x="673" y="121"/>
                </a:lnTo>
                <a:lnTo>
                  <a:pt x="673" y="121"/>
                </a:lnTo>
                <a:lnTo>
                  <a:pt x="673" y="121"/>
                </a:lnTo>
                <a:lnTo>
                  <a:pt x="672" y="121"/>
                </a:lnTo>
                <a:lnTo>
                  <a:pt x="672" y="122"/>
                </a:lnTo>
                <a:lnTo>
                  <a:pt x="670" y="122"/>
                </a:lnTo>
                <a:lnTo>
                  <a:pt x="669" y="123"/>
                </a:lnTo>
                <a:lnTo>
                  <a:pt x="669" y="123"/>
                </a:lnTo>
                <a:lnTo>
                  <a:pt x="668" y="123"/>
                </a:lnTo>
                <a:lnTo>
                  <a:pt x="667" y="124"/>
                </a:lnTo>
                <a:lnTo>
                  <a:pt x="665" y="125"/>
                </a:lnTo>
                <a:lnTo>
                  <a:pt x="665" y="125"/>
                </a:lnTo>
                <a:lnTo>
                  <a:pt x="663" y="126"/>
                </a:lnTo>
                <a:lnTo>
                  <a:pt x="662" y="126"/>
                </a:lnTo>
                <a:lnTo>
                  <a:pt x="662" y="126"/>
                </a:lnTo>
                <a:lnTo>
                  <a:pt x="661" y="127"/>
                </a:lnTo>
                <a:lnTo>
                  <a:pt x="660" y="127"/>
                </a:lnTo>
                <a:lnTo>
                  <a:pt x="659" y="128"/>
                </a:lnTo>
                <a:lnTo>
                  <a:pt x="659" y="128"/>
                </a:lnTo>
                <a:lnTo>
                  <a:pt x="659" y="128"/>
                </a:lnTo>
                <a:lnTo>
                  <a:pt x="659" y="128"/>
                </a:lnTo>
                <a:lnTo>
                  <a:pt x="658" y="129"/>
                </a:lnTo>
                <a:lnTo>
                  <a:pt x="658" y="128"/>
                </a:lnTo>
                <a:lnTo>
                  <a:pt x="658" y="129"/>
                </a:lnTo>
                <a:lnTo>
                  <a:pt x="657" y="129"/>
                </a:lnTo>
                <a:lnTo>
                  <a:pt x="656" y="129"/>
                </a:lnTo>
                <a:lnTo>
                  <a:pt x="656" y="129"/>
                </a:lnTo>
                <a:lnTo>
                  <a:pt x="656" y="129"/>
                </a:lnTo>
                <a:lnTo>
                  <a:pt x="655" y="130"/>
                </a:lnTo>
                <a:lnTo>
                  <a:pt x="655" y="130"/>
                </a:lnTo>
                <a:lnTo>
                  <a:pt x="653" y="130"/>
                </a:lnTo>
                <a:lnTo>
                  <a:pt x="652" y="130"/>
                </a:lnTo>
                <a:lnTo>
                  <a:pt x="651" y="131"/>
                </a:lnTo>
                <a:lnTo>
                  <a:pt x="649" y="131"/>
                </a:lnTo>
                <a:lnTo>
                  <a:pt x="648" y="131"/>
                </a:lnTo>
                <a:lnTo>
                  <a:pt x="648" y="131"/>
                </a:lnTo>
                <a:lnTo>
                  <a:pt x="648" y="131"/>
                </a:lnTo>
                <a:lnTo>
                  <a:pt x="648" y="131"/>
                </a:lnTo>
                <a:lnTo>
                  <a:pt x="647" y="131"/>
                </a:lnTo>
                <a:lnTo>
                  <a:pt x="647" y="132"/>
                </a:lnTo>
                <a:lnTo>
                  <a:pt x="646" y="132"/>
                </a:lnTo>
                <a:lnTo>
                  <a:pt x="646" y="132"/>
                </a:lnTo>
                <a:lnTo>
                  <a:pt x="645" y="132"/>
                </a:lnTo>
                <a:lnTo>
                  <a:pt x="645" y="132"/>
                </a:lnTo>
                <a:lnTo>
                  <a:pt x="645" y="132"/>
                </a:lnTo>
                <a:lnTo>
                  <a:pt x="645" y="132"/>
                </a:lnTo>
                <a:lnTo>
                  <a:pt x="644" y="132"/>
                </a:lnTo>
                <a:lnTo>
                  <a:pt x="644" y="132"/>
                </a:lnTo>
                <a:lnTo>
                  <a:pt x="644" y="132"/>
                </a:lnTo>
                <a:lnTo>
                  <a:pt x="643" y="132"/>
                </a:lnTo>
                <a:lnTo>
                  <a:pt x="643" y="133"/>
                </a:lnTo>
                <a:lnTo>
                  <a:pt x="643" y="133"/>
                </a:lnTo>
                <a:lnTo>
                  <a:pt x="643" y="133"/>
                </a:lnTo>
                <a:lnTo>
                  <a:pt x="642" y="133"/>
                </a:lnTo>
                <a:lnTo>
                  <a:pt x="642" y="133"/>
                </a:lnTo>
                <a:lnTo>
                  <a:pt x="642" y="133"/>
                </a:lnTo>
                <a:lnTo>
                  <a:pt x="641" y="133"/>
                </a:lnTo>
                <a:lnTo>
                  <a:pt x="641" y="133"/>
                </a:lnTo>
                <a:lnTo>
                  <a:pt x="641" y="133"/>
                </a:lnTo>
                <a:lnTo>
                  <a:pt x="640" y="133"/>
                </a:lnTo>
                <a:lnTo>
                  <a:pt x="640" y="133"/>
                </a:lnTo>
                <a:lnTo>
                  <a:pt x="640" y="133"/>
                </a:lnTo>
                <a:lnTo>
                  <a:pt x="639" y="133"/>
                </a:lnTo>
                <a:lnTo>
                  <a:pt x="639" y="134"/>
                </a:lnTo>
                <a:lnTo>
                  <a:pt x="639" y="134"/>
                </a:lnTo>
                <a:lnTo>
                  <a:pt x="639" y="134"/>
                </a:lnTo>
                <a:lnTo>
                  <a:pt x="638" y="134"/>
                </a:lnTo>
                <a:lnTo>
                  <a:pt x="638" y="134"/>
                </a:lnTo>
                <a:lnTo>
                  <a:pt x="638" y="135"/>
                </a:lnTo>
                <a:lnTo>
                  <a:pt x="637" y="135"/>
                </a:lnTo>
                <a:lnTo>
                  <a:pt x="637" y="135"/>
                </a:lnTo>
                <a:lnTo>
                  <a:pt x="637" y="135"/>
                </a:lnTo>
                <a:lnTo>
                  <a:pt x="637" y="135"/>
                </a:lnTo>
                <a:lnTo>
                  <a:pt x="637" y="135"/>
                </a:lnTo>
                <a:lnTo>
                  <a:pt x="637" y="135"/>
                </a:lnTo>
                <a:lnTo>
                  <a:pt x="637" y="136"/>
                </a:lnTo>
                <a:lnTo>
                  <a:pt x="636" y="136"/>
                </a:lnTo>
                <a:lnTo>
                  <a:pt x="636" y="136"/>
                </a:lnTo>
                <a:lnTo>
                  <a:pt x="636" y="136"/>
                </a:lnTo>
                <a:lnTo>
                  <a:pt x="636" y="136"/>
                </a:lnTo>
                <a:lnTo>
                  <a:pt x="635" y="137"/>
                </a:lnTo>
                <a:lnTo>
                  <a:pt x="635" y="137"/>
                </a:lnTo>
                <a:lnTo>
                  <a:pt x="635" y="137"/>
                </a:lnTo>
                <a:lnTo>
                  <a:pt x="635" y="137"/>
                </a:lnTo>
                <a:lnTo>
                  <a:pt x="634" y="137"/>
                </a:lnTo>
                <a:lnTo>
                  <a:pt x="634" y="138"/>
                </a:lnTo>
                <a:lnTo>
                  <a:pt x="633" y="138"/>
                </a:lnTo>
                <a:lnTo>
                  <a:pt x="633" y="139"/>
                </a:lnTo>
                <a:lnTo>
                  <a:pt x="632" y="139"/>
                </a:lnTo>
                <a:lnTo>
                  <a:pt x="631" y="140"/>
                </a:lnTo>
                <a:lnTo>
                  <a:pt x="631" y="140"/>
                </a:lnTo>
                <a:lnTo>
                  <a:pt x="630" y="140"/>
                </a:lnTo>
                <a:lnTo>
                  <a:pt x="630" y="141"/>
                </a:lnTo>
                <a:lnTo>
                  <a:pt x="629" y="141"/>
                </a:lnTo>
                <a:lnTo>
                  <a:pt x="629" y="142"/>
                </a:lnTo>
                <a:lnTo>
                  <a:pt x="629" y="142"/>
                </a:lnTo>
                <a:lnTo>
                  <a:pt x="629" y="142"/>
                </a:lnTo>
                <a:lnTo>
                  <a:pt x="629" y="142"/>
                </a:lnTo>
                <a:lnTo>
                  <a:pt x="628" y="142"/>
                </a:lnTo>
                <a:lnTo>
                  <a:pt x="627" y="142"/>
                </a:lnTo>
                <a:lnTo>
                  <a:pt x="627" y="142"/>
                </a:lnTo>
                <a:lnTo>
                  <a:pt x="627" y="143"/>
                </a:lnTo>
                <a:lnTo>
                  <a:pt x="627" y="143"/>
                </a:lnTo>
                <a:lnTo>
                  <a:pt x="625" y="144"/>
                </a:lnTo>
                <a:lnTo>
                  <a:pt x="623" y="146"/>
                </a:lnTo>
                <a:lnTo>
                  <a:pt x="623" y="146"/>
                </a:lnTo>
                <a:lnTo>
                  <a:pt x="621" y="147"/>
                </a:lnTo>
                <a:lnTo>
                  <a:pt x="620" y="147"/>
                </a:lnTo>
                <a:lnTo>
                  <a:pt x="619" y="148"/>
                </a:lnTo>
                <a:lnTo>
                  <a:pt x="620" y="148"/>
                </a:lnTo>
                <a:lnTo>
                  <a:pt x="620" y="148"/>
                </a:lnTo>
                <a:lnTo>
                  <a:pt x="619" y="148"/>
                </a:lnTo>
                <a:lnTo>
                  <a:pt x="618" y="149"/>
                </a:lnTo>
                <a:lnTo>
                  <a:pt x="618" y="149"/>
                </a:lnTo>
                <a:lnTo>
                  <a:pt x="617" y="149"/>
                </a:lnTo>
                <a:lnTo>
                  <a:pt x="617" y="150"/>
                </a:lnTo>
                <a:lnTo>
                  <a:pt x="616" y="150"/>
                </a:lnTo>
                <a:lnTo>
                  <a:pt x="615" y="150"/>
                </a:lnTo>
                <a:lnTo>
                  <a:pt x="615" y="150"/>
                </a:lnTo>
                <a:lnTo>
                  <a:pt x="615" y="150"/>
                </a:lnTo>
                <a:lnTo>
                  <a:pt x="615" y="150"/>
                </a:lnTo>
                <a:lnTo>
                  <a:pt x="615" y="150"/>
                </a:lnTo>
                <a:lnTo>
                  <a:pt x="614" y="150"/>
                </a:lnTo>
                <a:lnTo>
                  <a:pt x="613" y="151"/>
                </a:lnTo>
                <a:lnTo>
                  <a:pt x="613" y="151"/>
                </a:lnTo>
                <a:lnTo>
                  <a:pt x="611" y="151"/>
                </a:lnTo>
                <a:lnTo>
                  <a:pt x="611" y="151"/>
                </a:lnTo>
                <a:lnTo>
                  <a:pt x="608" y="152"/>
                </a:lnTo>
                <a:lnTo>
                  <a:pt x="606" y="153"/>
                </a:lnTo>
                <a:lnTo>
                  <a:pt x="606" y="153"/>
                </a:lnTo>
                <a:lnTo>
                  <a:pt x="604" y="154"/>
                </a:lnTo>
                <a:lnTo>
                  <a:pt x="603" y="154"/>
                </a:lnTo>
                <a:lnTo>
                  <a:pt x="603" y="154"/>
                </a:lnTo>
                <a:lnTo>
                  <a:pt x="601" y="154"/>
                </a:lnTo>
                <a:lnTo>
                  <a:pt x="601" y="154"/>
                </a:lnTo>
                <a:lnTo>
                  <a:pt x="601" y="154"/>
                </a:lnTo>
                <a:lnTo>
                  <a:pt x="598" y="155"/>
                </a:lnTo>
                <a:lnTo>
                  <a:pt x="597" y="156"/>
                </a:lnTo>
                <a:lnTo>
                  <a:pt x="597" y="156"/>
                </a:lnTo>
                <a:lnTo>
                  <a:pt x="596" y="156"/>
                </a:lnTo>
                <a:lnTo>
                  <a:pt x="595" y="156"/>
                </a:lnTo>
                <a:lnTo>
                  <a:pt x="595" y="156"/>
                </a:lnTo>
                <a:lnTo>
                  <a:pt x="594" y="157"/>
                </a:lnTo>
                <a:lnTo>
                  <a:pt x="593" y="157"/>
                </a:lnTo>
                <a:lnTo>
                  <a:pt x="593" y="157"/>
                </a:lnTo>
                <a:lnTo>
                  <a:pt x="592" y="157"/>
                </a:lnTo>
                <a:lnTo>
                  <a:pt x="591" y="158"/>
                </a:lnTo>
                <a:lnTo>
                  <a:pt x="591" y="158"/>
                </a:lnTo>
                <a:lnTo>
                  <a:pt x="589" y="159"/>
                </a:lnTo>
                <a:lnTo>
                  <a:pt x="587" y="160"/>
                </a:lnTo>
                <a:lnTo>
                  <a:pt x="587" y="160"/>
                </a:lnTo>
                <a:lnTo>
                  <a:pt x="585" y="161"/>
                </a:lnTo>
                <a:lnTo>
                  <a:pt x="585" y="161"/>
                </a:lnTo>
                <a:lnTo>
                  <a:pt x="583" y="162"/>
                </a:lnTo>
                <a:lnTo>
                  <a:pt x="582" y="162"/>
                </a:lnTo>
                <a:lnTo>
                  <a:pt x="581" y="163"/>
                </a:lnTo>
                <a:lnTo>
                  <a:pt x="581" y="163"/>
                </a:lnTo>
                <a:lnTo>
                  <a:pt x="580" y="163"/>
                </a:lnTo>
                <a:lnTo>
                  <a:pt x="580" y="163"/>
                </a:lnTo>
                <a:lnTo>
                  <a:pt x="580" y="163"/>
                </a:lnTo>
                <a:lnTo>
                  <a:pt x="579" y="164"/>
                </a:lnTo>
                <a:lnTo>
                  <a:pt x="576" y="166"/>
                </a:lnTo>
                <a:lnTo>
                  <a:pt x="575" y="166"/>
                </a:lnTo>
                <a:lnTo>
                  <a:pt x="575" y="166"/>
                </a:lnTo>
                <a:lnTo>
                  <a:pt x="574" y="166"/>
                </a:lnTo>
                <a:lnTo>
                  <a:pt x="574" y="166"/>
                </a:lnTo>
                <a:lnTo>
                  <a:pt x="573" y="167"/>
                </a:lnTo>
                <a:lnTo>
                  <a:pt x="573" y="167"/>
                </a:lnTo>
                <a:lnTo>
                  <a:pt x="573" y="167"/>
                </a:lnTo>
                <a:lnTo>
                  <a:pt x="573" y="167"/>
                </a:lnTo>
                <a:lnTo>
                  <a:pt x="572" y="167"/>
                </a:lnTo>
                <a:lnTo>
                  <a:pt x="571" y="168"/>
                </a:lnTo>
                <a:lnTo>
                  <a:pt x="570" y="169"/>
                </a:lnTo>
                <a:lnTo>
                  <a:pt x="570" y="169"/>
                </a:lnTo>
                <a:lnTo>
                  <a:pt x="570" y="169"/>
                </a:lnTo>
                <a:lnTo>
                  <a:pt x="568" y="169"/>
                </a:lnTo>
                <a:lnTo>
                  <a:pt x="566" y="171"/>
                </a:lnTo>
                <a:lnTo>
                  <a:pt x="566" y="171"/>
                </a:lnTo>
                <a:lnTo>
                  <a:pt x="565" y="171"/>
                </a:lnTo>
                <a:lnTo>
                  <a:pt x="564" y="172"/>
                </a:lnTo>
                <a:lnTo>
                  <a:pt x="563" y="172"/>
                </a:lnTo>
                <a:lnTo>
                  <a:pt x="562" y="173"/>
                </a:lnTo>
                <a:lnTo>
                  <a:pt x="561" y="173"/>
                </a:lnTo>
                <a:lnTo>
                  <a:pt x="560" y="174"/>
                </a:lnTo>
                <a:lnTo>
                  <a:pt x="560" y="174"/>
                </a:lnTo>
                <a:lnTo>
                  <a:pt x="559" y="176"/>
                </a:lnTo>
                <a:lnTo>
                  <a:pt x="558" y="176"/>
                </a:lnTo>
                <a:lnTo>
                  <a:pt x="557" y="177"/>
                </a:lnTo>
                <a:lnTo>
                  <a:pt x="557" y="177"/>
                </a:lnTo>
                <a:lnTo>
                  <a:pt x="556" y="178"/>
                </a:lnTo>
                <a:lnTo>
                  <a:pt x="556" y="178"/>
                </a:lnTo>
                <a:lnTo>
                  <a:pt x="554" y="180"/>
                </a:lnTo>
                <a:lnTo>
                  <a:pt x="554" y="180"/>
                </a:lnTo>
                <a:lnTo>
                  <a:pt x="554" y="180"/>
                </a:lnTo>
                <a:lnTo>
                  <a:pt x="553" y="180"/>
                </a:lnTo>
                <a:lnTo>
                  <a:pt x="553" y="180"/>
                </a:lnTo>
                <a:lnTo>
                  <a:pt x="552" y="181"/>
                </a:lnTo>
                <a:lnTo>
                  <a:pt x="552" y="181"/>
                </a:lnTo>
                <a:lnTo>
                  <a:pt x="552" y="181"/>
                </a:lnTo>
                <a:lnTo>
                  <a:pt x="552" y="182"/>
                </a:lnTo>
                <a:lnTo>
                  <a:pt x="551" y="182"/>
                </a:lnTo>
                <a:lnTo>
                  <a:pt x="551" y="182"/>
                </a:lnTo>
                <a:lnTo>
                  <a:pt x="551" y="182"/>
                </a:lnTo>
                <a:lnTo>
                  <a:pt x="550" y="182"/>
                </a:lnTo>
                <a:lnTo>
                  <a:pt x="550" y="182"/>
                </a:lnTo>
                <a:lnTo>
                  <a:pt x="550" y="182"/>
                </a:lnTo>
                <a:lnTo>
                  <a:pt x="549" y="182"/>
                </a:lnTo>
                <a:lnTo>
                  <a:pt x="549" y="182"/>
                </a:lnTo>
                <a:lnTo>
                  <a:pt x="548" y="181"/>
                </a:lnTo>
                <a:lnTo>
                  <a:pt x="548" y="181"/>
                </a:lnTo>
                <a:lnTo>
                  <a:pt x="547" y="181"/>
                </a:lnTo>
                <a:lnTo>
                  <a:pt x="547" y="181"/>
                </a:lnTo>
                <a:lnTo>
                  <a:pt x="547" y="181"/>
                </a:lnTo>
                <a:lnTo>
                  <a:pt x="547" y="181"/>
                </a:lnTo>
                <a:lnTo>
                  <a:pt x="546" y="181"/>
                </a:lnTo>
                <a:lnTo>
                  <a:pt x="545" y="180"/>
                </a:lnTo>
                <a:lnTo>
                  <a:pt x="545" y="180"/>
                </a:lnTo>
                <a:lnTo>
                  <a:pt x="544" y="180"/>
                </a:lnTo>
                <a:lnTo>
                  <a:pt x="543" y="180"/>
                </a:lnTo>
                <a:lnTo>
                  <a:pt x="543" y="180"/>
                </a:lnTo>
                <a:lnTo>
                  <a:pt x="543" y="180"/>
                </a:lnTo>
                <a:lnTo>
                  <a:pt x="543" y="180"/>
                </a:lnTo>
                <a:lnTo>
                  <a:pt x="542" y="180"/>
                </a:lnTo>
                <a:lnTo>
                  <a:pt x="542" y="180"/>
                </a:lnTo>
                <a:lnTo>
                  <a:pt x="542" y="180"/>
                </a:lnTo>
                <a:lnTo>
                  <a:pt x="542" y="180"/>
                </a:lnTo>
                <a:lnTo>
                  <a:pt x="542" y="180"/>
                </a:lnTo>
                <a:lnTo>
                  <a:pt x="540" y="179"/>
                </a:lnTo>
                <a:lnTo>
                  <a:pt x="540" y="179"/>
                </a:lnTo>
                <a:lnTo>
                  <a:pt x="540" y="179"/>
                </a:lnTo>
                <a:lnTo>
                  <a:pt x="540" y="179"/>
                </a:lnTo>
                <a:lnTo>
                  <a:pt x="540" y="179"/>
                </a:lnTo>
                <a:lnTo>
                  <a:pt x="540" y="179"/>
                </a:lnTo>
                <a:lnTo>
                  <a:pt x="540" y="179"/>
                </a:lnTo>
                <a:lnTo>
                  <a:pt x="540" y="179"/>
                </a:lnTo>
                <a:lnTo>
                  <a:pt x="540" y="179"/>
                </a:lnTo>
                <a:lnTo>
                  <a:pt x="539" y="179"/>
                </a:lnTo>
                <a:lnTo>
                  <a:pt x="539" y="179"/>
                </a:lnTo>
                <a:lnTo>
                  <a:pt x="539" y="179"/>
                </a:lnTo>
                <a:lnTo>
                  <a:pt x="538" y="179"/>
                </a:lnTo>
                <a:lnTo>
                  <a:pt x="538" y="179"/>
                </a:lnTo>
                <a:lnTo>
                  <a:pt x="538" y="179"/>
                </a:lnTo>
                <a:lnTo>
                  <a:pt x="538" y="179"/>
                </a:lnTo>
                <a:lnTo>
                  <a:pt x="538" y="179"/>
                </a:lnTo>
                <a:lnTo>
                  <a:pt x="538" y="179"/>
                </a:lnTo>
                <a:lnTo>
                  <a:pt x="538" y="179"/>
                </a:lnTo>
                <a:lnTo>
                  <a:pt x="538" y="179"/>
                </a:lnTo>
                <a:lnTo>
                  <a:pt x="538" y="179"/>
                </a:lnTo>
                <a:lnTo>
                  <a:pt x="538" y="180"/>
                </a:lnTo>
                <a:lnTo>
                  <a:pt x="538" y="180"/>
                </a:lnTo>
                <a:lnTo>
                  <a:pt x="537" y="180"/>
                </a:lnTo>
                <a:lnTo>
                  <a:pt x="537" y="180"/>
                </a:lnTo>
                <a:lnTo>
                  <a:pt x="537" y="180"/>
                </a:lnTo>
                <a:lnTo>
                  <a:pt x="537" y="180"/>
                </a:lnTo>
                <a:lnTo>
                  <a:pt x="537" y="180"/>
                </a:lnTo>
                <a:lnTo>
                  <a:pt x="537" y="180"/>
                </a:lnTo>
                <a:lnTo>
                  <a:pt x="537" y="180"/>
                </a:lnTo>
                <a:lnTo>
                  <a:pt x="537" y="180"/>
                </a:lnTo>
                <a:lnTo>
                  <a:pt x="536" y="180"/>
                </a:lnTo>
                <a:lnTo>
                  <a:pt x="536" y="180"/>
                </a:lnTo>
                <a:lnTo>
                  <a:pt x="536" y="180"/>
                </a:lnTo>
                <a:lnTo>
                  <a:pt x="536" y="180"/>
                </a:lnTo>
                <a:lnTo>
                  <a:pt x="536" y="180"/>
                </a:lnTo>
                <a:lnTo>
                  <a:pt x="536" y="180"/>
                </a:lnTo>
                <a:lnTo>
                  <a:pt x="536" y="180"/>
                </a:lnTo>
                <a:lnTo>
                  <a:pt x="535" y="181"/>
                </a:lnTo>
                <a:lnTo>
                  <a:pt x="535" y="181"/>
                </a:lnTo>
                <a:lnTo>
                  <a:pt x="535" y="181"/>
                </a:lnTo>
                <a:lnTo>
                  <a:pt x="535" y="181"/>
                </a:lnTo>
                <a:lnTo>
                  <a:pt x="535" y="181"/>
                </a:lnTo>
                <a:lnTo>
                  <a:pt x="535" y="181"/>
                </a:lnTo>
                <a:lnTo>
                  <a:pt x="535" y="181"/>
                </a:lnTo>
                <a:lnTo>
                  <a:pt x="535" y="181"/>
                </a:lnTo>
                <a:lnTo>
                  <a:pt x="535" y="181"/>
                </a:lnTo>
                <a:lnTo>
                  <a:pt x="535" y="181"/>
                </a:lnTo>
                <a:lnTo>
                  <a:pt x="534" y="182"/>
                </a:lnTo>
                <a:lnTo>
                  <a:pt x="534" y="182"/>
                </a:lnTo>
                <a:lnTo>
                  <a:pt x="534" y="182"/>
                </a:lnTo>
                <a:lnTo>
                  <a:pt x="534" y="182"/>
                </a:lnTo>
                <a:lnTo>
                  <a:pt x="533" y="181"/>
                </a:lnTo>
                <a:lnTo>
                  <a:pt x="533" y="181"/>
                </a:lnTo>
                <a:lnTo>
                  <a:pt x="532" y="181"/>
                </a:lnTo>
                <a:lnTo>
                  <a:pt x="532" y="181"/>
                </a:lnTo>
                <a:lnTo>
                  <a:pt x="531" y="181"/>
                </a:lnTo>
                <a:lnTo>
                  <a:pt x="531" y="181"/>
                </a:lnTo>
                <a:lnTo>
                  <a:pt x="531" y="181"/>
                </a:lnTo>
                <a:lnTo>
                  <a:pt x="530" y="182"/>
                </a:lnTo>
                <a:lnTo>
                  <a:pt x="530" y="182"/>
                </a:lnTo>
                <a:lnTo>
                  <a:pt x="530" y="181"/>
                </a:lnTo>
                <a:lnTo>
                  <a:pt x="529" y="181"/>
                </a:lnTo>
                <a:lnTo>
                  <a:pt x="529" y="181"/>
                </a:lnTo>
                <a:lnTo>
                  <a:pt x="529" y="181"/>
                </a:lnTo>
                <a:lnTo>
                  <a:pt x="528" y="181"/>
                </a:lnTo>
                <a:lnTo>
                  <a:pt x="528" y="181"/>
                </a:lnTo>
                <a:lnTo>
                  <a:pt x="527" y="181"/>
                </a:lnTo>
                <a:lnTo>
                  <a:pt x="526" y="181"/>
                </a:lnTo>
                <a:lnTo>
                  <a:pt x="526" y="181"/>
                </a:lnTo>
                <a:lnTo>
                  <a:pt x="526" y="181"/>
                </a:lnTo>
                <a:lnTo>
                  <a:pt x="526" y="184"/>
                </a:lnTo>
                <a:lnTo>
                  <a:pt x="525" y="186"/>
                </a:lnTo>
                <a:lnTo>
                  <a:pt x="525" y="186"/>
                </a:lnTo>
                <a:lnTo>
                  <a:pt x="525" y="188"/>
                </a:lnTo>
                <a:lnTo>
                  <a:pt x="525" y="189"/>
                </a:lnTo>
                <a:lnTo>
                  <a:pt x="525" y="189"/>
                </a:lnTo>
                <a:lnTo>
                  <a:pt x="525" y="189"/>
                </a:lnTo>
                <a:lnTo>
                  <a:pt x="525" y="190"/>
                </a:lnTo>
                <a:lnTo>
                  <a:pt x="525" y="190"/>
                </a:lnTo>
                <a:lnTo>
                  <a:pt x="526" y="190"/>
                </a:lnTo>
                <a:lnTo>
                  <a:pt x="526" y="190"/>
                </a:lnTo>
                <a:lnTo>
                  <a:pt x="526" y="190"/>
                </a:lnTo>
                <a:lnTo>
                  <a:pt x="526" y="190"/>
                </a:lnTo>
                <a:lnTo>
                  <a:pt x="526" y="190"/>
                </a:lnTo>
                <a:lnTo>
                  <a:pt x="526" y="190"/>
                </a:lnTo>
                <a:lnTo>
                  <a:pt x="526" y="191"/>
                </a:lnTo>
                <a:lnTo>
                  <a:pt x="526" y="191"/>
                </a:lnTo>
                <a:lnTo>
                  <a:pt x="525" y="191"/>
                </a:lnTo>
                <a:lnTo>
                  <a:pt x="523" y="192"/>
                </a:lnTo>
                <a:lnTo>
                  <a:pt x="523" y="192"/>
                </a:lnTo>
                <a:lnTo>
                  <a:pt x="523" y="192"/>
                </a:lnTo>
                <a:lnTo>
                  <a:pt x="521" y="193"/>
                </a:lnTo>
                <a:lnTo>
                  <a:pt x="521" y="193"/>
                </a:lnTo>
                <a:lnTo>
                  <a:pt x="521" y="193"/>
                </a:lnTo>
                <a:lnTo>
                  <a:pt x="521" y="193"/>
                </a:lnTo>
                <a:lnTo>
                  <a:pt x="520" y="194"/>
                </a:lnTo>
                <a:lnTo>
                  <a:pt x="519" y="196"/>
                </a:lnTo>
                <a:lnTo>
                  <a:pt x="519" y="196"/>
                </a:lnTo>
                <a:lnTo>
                  <a:pt x="516" y="200"/>
                </a:lnTo>
                <a:lnTo>
                  <a:pt x="515" y="201"/>
                </a:lnTo>
                <a:lnTo>
                  <a:pt x="515" y="201"/>
                </a:lnTo>
                <a:lnTo>
                  <a:pt x="513" y="204"/>
                </a:lnTo>
                <a:lnTo>
                  <a:pt x="512" y="205"/>
                </a:lnTo>
                <a:lnTo>
                  <a:pt x="512" y="206"/>
                </a:lnTo>
                <a:lnTo>
                  <a:pt x="511" y="206"/>
                </a:lnTo>
                <a:lnTo>
                  <a:pt x="510" y="207"/>
                </a:lnTo>
                <a:lnTo>
                  <a:pt x="510" y="208"/>
                </a:lnTo>
                <a:lnTo>
                  <a:pt x="509" y="210"/>
                </a:lnTo>
                <a:lnTo>
                  <a:pt x="508" y="210"/>
                </a:lnTo>
                <a:lnTo>
                  <a:pt x="507" y="210"/>
                </a:lnTo>
                <a:lnTo>
                  <a:pt x="504" y="211"/>
                </a:lnTo>
                <a:lnTo>
                  <a:pt x="504" y="211"/>
                </a:lnTo>
                <a:lnTo>
                  <a:pt x="500" y="211"/>
                </a:lnTo>
                <a:lnTo>
                  <a:pt x="500" y="211"/>
                </a:lnTo>
                <a:lnTo>
                  <a:pt x="500" y="211"/>
                </a:lnTo>
                <a:lnTo>
                  <a:pt x="499" y="211"/>
                </a:lnTo>
                <a:lnTo>
                  <a:pt x="496" y="211"/>
                </a:lnTo>
                <a:lnTo>
                  <a:pt x="493" y="211"/>
                </a:lnTo>
                <a:lnTo>
                  <a:pt x="492" y="212"/>
                </a:lnTo>
                <a:lnTo>
                  <a:pt x="492" y="212"/>
                </a:lnTo>
                <a:lnTo>
                  <a:pt x="490" y="214"/>
                </a:lnTo>
                <a:lnTo>
                  <a:pt x="490" y="215"/>
                </a:lnTo>
                <a:lnTo>
                  <a:pt x="490" y="215"/>
                </a:lnTo>
                <a:lnTo>
                  <a:pt x="490" y="215"/>
                </a:lnTo>
                <a:lnTo>
                  <a:pt x="490" y="215"/>
                </a:lnTo>
                <a:lnTo>
                  <a:pt x="489" y="217"/>
                </a:lnTo>
                <a:lnTo>
                  <a:pt x="488" y="218"/>
                </a:lnTo>
                <a:lnTo>
                  <a:pt x="487" y="219"/>
                </a:lnTo>
                <a:lnTo>
                  <a:pt x="486" y="222"/>
                </a:lnTo>
                <a:lnTo>
                  <a:pt x="484" y="224"/>
                </a:lnTo>
                <a:lnTo>
                  <a:pt x="484" y="224"/>
                </a:lnTo>
                <a:lnTo>
                  <a:pt x="483" y="226"/>
                </a:lnTo>
                <a:lnTo>
                  <a:pt x="482" y="228"/>
                </a:lnTo>
                <a:lnTo>
                  <a:pt x="481" y="228"/>
                </a:lnTo>
                <a:lnTo>
                  <a:pt x="481" y="229"/>
                </a:lnTo>
                <a:lnTo>
                  <a:pt x="481" y="229"/>
                </a:lnTo>
                <a:lnTo>
                  <a:pt x="481" y="229"/>
                </a:lnTo>
                <a:lnTo>
                  <a:pt x="481" y="230"/>
                </a:lnTo>
                <a:lnTo>
                  <a:pt x="480" y="230"/>
                </a:lnTo>
                <a:lnTo>
                  <a:pt x="480" y="231"/>
                </a:lnTo>
                <a:lnTo>
                  <a:pt x="480" y="232"/>
                </a:lnTo>
                <a:lnTo>
                  <a:pt x="480" y="232"/>
                </a:lnTo>
                <a:lnTo>
                  <a:pt x="479" y="233"/>
                </a:lnTo>
                <a:lnTo>
                  <a:pt x="479" y="234"/>
                </a:lnTo>
                <a:lnTo>
                  <a:pt x="479" y="234"/>
                </a:lnTo>
                <a:lnTo>
                  <a:pt x="479" y="235"/>
                </a:lnTo>
                <a:lnTo>
                  <a:pt x="479" y="236"/>
                </a:lnTo>
                <a:lnTo>
                  <a:pt x="479" y="237"/>
                </a:lnTo>
                <a:lnTo>
                  <a:pt x="479" y="238"/>
                </a:lnTo>
                <a:lnTo>
                  <a:pt x="478" y="238"/>
                </a:lnTo>
                <a:lnTo>
                  <a:pt x="478" y="240"/>
                </a:lnTo>
                <a:lnTo>
                  <a:pt x="478" y="241"/>
                </a:lnTo>
                <a:lnTo>
                  <a:pt x="478" y="242"/>
                </a:lnTo>
                <a:lnTo>
                  <a:pt x="478" y="242"/>
                </a:lnTo>
                <a:lnTo>
                  <a:pt x="478" y="242"/>
                </a:lnTo>
                <a:lnTo>
                  <a:pt x="477" y="244"/>
                </a:lnTo>
                <a:lnTo>
                  <a:pt x="477" y="246"/>
                </a:lnTo>
                <a:lnTo>
                  <a:pt x="476" y="248"/>
                </a:lnTo>
                <a:lnTo>
                  <a:pt x="476" y="250"/>
                </a:lnTo>
                <a:lnTo>
                  <a:pt x="476" y="250"/>
                </a:lnTo>
                <a:lnTo>
                  <a:pt x="476" y="251"/>
                </a:lnTo>
                <a:lnTo>
                  <a:pt x="476" y="251"/>
                </a:lnTo>
                <a:lnTo>
                  <a:pt x="476" y="251"/>
                </a:lnTo>
                <a:lnTo>
                  <a:pt x="475" y="251"/>
                </a:lnTo>
                <a:lnTo>
                  <a:pt x="475" y="250"/>
                </a:lnTo>
                <a:lnTo>
                  <a:pt x="475" y="250"/>
                </a:lnTo>
                <a:lnTo>
                  <a:pt x="474" y="250"/>
                </a:lnTo>
                <a:lnTo>
                  <a:pt x="474" y="250"/>
                </a:lnTo>
                <a:lnTo>
                  <a:pt x="474" y="250"/>
                </a:lnTo>
                <a:lnTo>
                  <a:pt x="473" y="250"/>
                </a:lnTo>
                <a:lnTo>
                  <a:pt x="473" y="250"/>
                </a:lnTo>
                <a:lnTo>
                  <a:pt x="472" y="250"/>
                </a:lnTo>
                <a:lnTo>
                  <a:pt x="472" y="249"/>
                </a:lnTo>
                <a:lnTo>
                  <a:pt x="471" y="249"/>
                </a:lnTo>
                <a:lnTo>
                  <a:pt x="471" y="248"/>
                </a:lnTo>
                <a:lnTo>
                  <a:pt x="470" y="248"/>
                </a:lnTo>
                <a:lnTo>
                  <a:pt x="470" y="248"/>
                </a:lnTo>
                <a:lnTo>
                  <a:pt x="470" y="247"/>
                </a:lnTo>
                <a:lnTo>
                  <a:pt x="470" y="247"/>
                </a:lnTo>
                <a:lnTo>
                  <a:pt x="469" y="247"/>
                </a:lnTo>
                <a:lnTo>
                  <a:pt x="469" y="246"/>
                </a:lnTo>
                <a:lnTo>
                  <a:pt x="469" y="246"/>
                </a:lnTo>
                <a:lnTo>
                  <a:pt x="468" y="246"/>
                </a:lnTo>
                <a:lnTo>
                  <a:pt x="468" y="246"/>
                </a:lnTo>
                <a:lnTo>
                  <a:pt x="467" y="246"/>
                </a:lnTo>
                <a:lnTo>
                  <a:pt x="467" y="246"/>
                </a:lnTo>
                <a:lnTo>
                  <a:pt x="467" y="246"/>
                </a:lnTo>
                <a:lnTo>
                  <a:pt x="466" y="246"/>
                </a:lnTo>
                <a:lnTo>
                  <a:pt x="466" y="246"/>
                </a:lnTo>
                <a:lnTo>
                  <a:pt x="466" y="246"/>
                </a:lnTo>
                <a:lnTo>
                  <a:pt x="466" y="246"/>
                </a:lnTo>
                <a:lnTo>
                  <a:pt x="465" y="246"/>
                </a:lnTo>
                <a:lnTo>
                  <a:pt x="465" y="246"/>
                </a:lnTo>
                <a:lnTo>
                  <a:pt x="465" y="246"/>
                </a:lnTo>
                <a:lnTo>
                  <a:pt x="465" y="246"/>
                </a:lnTo>
                <a:lnTo>
                  <a:pt x="465" y="246"/>
                </a:lnTo>
                <a:lnTo>
                  <a:pt x="465" y="246"/>
                </a:lnTo>
                <a:lnTo>
                  <a:pt x="465" y="246"/>
                </a:lnTo>
                <a:lnTo>
                  <a:pt x="465" y="246"/>
                </a:lnTo>
                <a:lnTo>
                  <a:pt x="465" y="246"/>
                </a:lnTo>
                <a:lnTo>
                  <a:pt x="465" y="246"/>
                </a:lnTo>
                <a:lnTo>
                  <a:pt x="464" y="245"/>
                </a:lnTo>
                <a:lnTo>
                  <a:pt x="464" y="245"/>
                </a:lnTo>
                <a:lnTo>
                  <a:pt x="464" y="245"/>
                </a:lnTo>
                <a:lnTo>
                  <a:pt x="464" y="245"/>
                </a:lnTo>
                <a:lnTo>
                  <a:pt x="464" y="245"/>
                </a:lnTo>
                <a:lnTo>
                  <a:pt x="464" y="245"/>
                </a:lnTo>
                <a:lnTo>
                  <a:pt x="464" y="245"/>
                </a:lnTo>
                <a:lnTo>
                  <a:pt x="463" y="245"/>
                </a:lnTo>
                <a:lnTo>
                  <a:pt x="463" y="245"/>
                </a:lnTo>
                <a:lnTo>
                  <a:pt x="463" y="244"/>
                </a:lnTo>
                <a:lnTo>
                  <a:pt x="463" y="244"/>
                </a:lnTo>
                <a:lnTo>
                  <a:pt x="463" y="244"/>
                </a:lnTo>
                <a:lnTo>
                  <a:pt x="462" y="244"/>
                </a:lnTo>
                <a:lnTo>
                  <a:pt x="462" y="244"/>
                </a:lnTo>
                <a:lnTo>
                  <a:pt x="462" y="244"/>
                </a:lnTo>
                <a:lnTo>
                  <a:pt x="462" y="244"/>
                </a:lnTo>
                <a:lnTo>
                  <a:pt x="462" y="244"/>
                </a:lnTo>
                <a:lnTo>
                  <a:pt x="461" y="244"/>
                </a:lnTo>
                <a:lnTo>
                  <a:pt x="461" y="244"/>
                </a:lnTo>
                <a:lnTo>
                  <a:pt x="461" y="244"/>
                </a:lnTo>
                <a:lnTo>
                  <a:pt x="461" y="244"/>
                </a:lnTo>
                <a:lnTo>
                  <a:pt x="461" y="244"/>
                </a:lnTo>
                <a:lnTo>
                  <a:pt x="460" y="243"/>
                </a:lnTo>
                <a:lnTo>
                  <a:pt x="460" y="243"/>
                </a:lnTo>
                <a:lnTo>
                  <a:pt x="460" y="243"/>
                </a:lnTo>
                <a:lnTo>
                  <a:pt x="460" y="243"/>
                </a:lnTo>
                <a:lnTo>
                  <a:pt x="459" y="243"/>
                </a:lnTo>
                <a:lnTo>
                  <a:pt x="459" y="243"/>
                </a:lnTo>
                <a:lnTo>
                  <a:pt x="459" y="243"/>
                </a:lnTo>
                <a:lnTo>
                  <a:pt x="459" y="243"/>
                </a:lnTo>
                <a:lnTo>
                  <a:pt x="459" y="243"/>
                </a:lnTo>
                <a:lnTo>
                  <a:pt x="459" y="243"/>
                </a:lnTo>
                <a:lnTo>
                  <a:pt x="459" y="243"/>
                </a:lnTo>
                <a:lnTo>
                  <a:pt x="459" y="243"/>
                </a:lnTo>
                <a:lnTo>
                  <a:pt x="458" y="243"/>
                </a:lnTo>
                <a:lnTo>
                  <a:pt x="458" y="243"/>
                </a:lnTo>
                <a:lnTo>
                  <a:pt x="458" y="243"/>
                </a:lnTo>
                <a:lnTo>
                  <a:pt x="458" y="243"/>
                </a:lnTo>
                <a:lnTo>
                  <a:pt x="457" y="243"/>
                </a:lnTo>
                <a:lnTo>
                  <a:pt x="457" y="243"/>
                </a:lnTo>
                <a:lnTo>
                  <a:pt x="456" y="243"/>
                </a:lnTo>
                <a:lnTo>
                  <a:pt x="455" y="242"/>
                </a:lnTo>
                <a:lnTo>
                  <a:pt x="455" y="242"/>
                </a:lnTo>
                <a:lnTo>
                  <a:pt x="454" y="242"/>
                </a:lnTo>
                <a:lnTo>
                  <a:pt x="452" y="242"/>
                </a:lnTo>
                <a:lnTo>
                  <a:pt x="451" y="242"/>
                </a:lnTo>
                <a:lnTo>
                  <a:pt x="450" y="242"/>
                </a:lnTo>
                <a:lnTo>
                  <a:pt x="449" y="242"/>
                </a:lnTo>
                <a:lnTo>
                  <a:pt x="449" y="242"/>
                </a:lnTo>
                <a:lnTo>
                  <a:pt x="449" y="242"/>
                </a:lnTo>
                <a:lnTo>
                  <a:pt x="449" y="242"/>
                </a:lnTo>
                <a:lnTo>
                  <a:pt x="447" y="242"/>
                </a:lnTo>
                <a:lnTo>
                  <a:pt x="447" y="242"/>
                </a:lnTo>
                <a:lnTo>
                  <a:pt x="445" y="242"/>
                </a:lnTo>
                <a:lnTo>
                  <a:pt x="445" y="242"/>
                </a:lnTo>
                <a:lnTo>
                  <a:pt x="444" y="242"/>
                </a:lnTo>
                <a:lnTo>
                  <a:pt x="443" y="242"/>
                </a:lnTo>
                <a:lnTo>
                  <a:pt x="443" y="242"/>
                </a:lnTo>
                <a:lnTo>
                  <a:pt x="442" y="242"/>
                </a:lnTo>
                <a:lnTo>
                  <a:pt x="442" y="244"/>
                </a:lnTo>
                <a:lnTo>
                  <a:pt x="441" y="246"/>
                </a:lnTo>
                <a:lnTo>
                  <a:pt x="441" y="248"/>
                </a:lnTo>
                <a:lnTo>
                  <a:pt x="441" y="248"/>
                </a:lnTo>
                <a:lnTo>
                  <a:pt x="441" y="248"/>
                </a:lnTo>
                <a:lnTo>
                  <a:pt x="441" y="248"/>
                </a:lnTo>
                <a:lnTo>
                  <a:pt x="441" y="248"/>
                </a:lnTo>
                <a:lnTo>
                  <a:pt x="441" y="248"/>
                </a:lnTo>
                <a:lnTo>
                  <a:pt x="441" y="248"/>
                </a:lnTo>
                <a:lnTo>
                  <a:pt x="441" y="248"/>
                </a:lnTo>
                <a:lnTo>
                  <a:pt x="441" y="248"/>
                </a:lnTo>
                <a:lnTo>
                  <a:pt x="441" y="248"/>
                </a:lnTo>
                <a:lnTo>
                  <a:pt x="441" y="248"/>
                </a:lnTo>
                <a:lnTo>
                  <a:pt x="441" y="248"/>
                </a:lnTo>
                <a:lnTo>
                  <a:pt x="441" y="248"/>
                </a:lnTo>
                <a:lnTo>
                  <a:pt x="441" y="248"/>
                </a:lnTo>
                <a:lnTo>
                  <a:pt x="441" y="248"/>
                </a:lnTo>
                <a:lnTo>
                  <a:pt x="441" y="248"/>
                </a:lnTo>
                <a:lnTo>
                  <a:pt x="440" y="248"/>
                </a:lnTo>
                <a:lnTo>
                  <a:pt x="440" y="248"/>
                </a:lnTo>
                <a:lnTo>
                  <a:pt x="440" y="248"/>
                </a:lnTo>
                <a:lnTo>
                  <a:pt x="440" y="248"/>
                </a:lnTo>
                <a:lnTo>
                  <a:pt x="440" y="248"/>
                </a:lnTo>
                <a:lnTo>
                  <a:pt x="440" y="248"/>
                </a:lnTo>
                <a:lnTo>
                  <a:pt x="440" y="248"/>
                </a:lnTo>
                <a:lnTo>
                  <a:pt x="440" y="248"/>
                </a:lnTo>
                <a:lnTo>
                  <a:pt x="440" y="248"/>
                </a:lnTo>
                <a:lnTo>
                  <a:pt x="440" y="248"/>
                </a:lnTo>
                <a:lnTo>
                  <a:pt x="440" y="248"/>
                </a:lnTo>
                <a:lnTo>
                  <a:pt x="440" y="248"/>
                </a:lnTo>
                <a:lnTo>
                  <a:pt x="440" y="248"/>
                </a:lnTo>
                <a:lnTo>
                  <a:pt x="440" y="248"/>
                </a:lnTo>
                <a:lnTo>
                  <a:pt x="439" y="248"/>
                </a:lnTo>
                <a:lnTo>
                  <a:pt x="439" y="248"/>
                </a:lnTo>
                <a:lnTo>
                  <a:pt x="439" y="248"/>
                </a:lnTo>
                <a:lnTo>
                  <a:pt x="439" y="248"/>
                </a:lnTo>
                <a:lnTo>
                  <a:pt x="439" y="248"/>
                </a:lnTo>
                <a:lnTo>
                  <a:pt x="439" y="248"/>
                </a:lnTo>
                <a:lnTo>
                  <a:pt x="439" y="248"/>
                </a:lnTo>
                <a:lnTo>
                  <a:pt x="439" y="248"/>
                </a:lnTo>
                <a:lnTo>
                  <a:pt x="439" y="248"/>
                </a:lnTo>
                <a:lnTo>
                  <a:pt x="439" y="248"/>
                </a:lnTo>
                <a:lnTo>
                  <a:pt x="439" y="248"/>
                </a:lnTo>
                <a:lnTo>
                  <a:pt x="439"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6" y="249"/>
                </a:lnTo>
                <a:lnTo>
                  <a:pt x="436" y="249"/>
                </a:lnTo>
                <a:lnTo>
                  <a:pt x="436" y="249"/>
                </a:lnTo>
                <a:lnTo>
                  <a:pt x="436" y="249"/>
                </a:lnTo>
                <a:lnTo>
                  <a:pt x="436" y="249"/>
                </a:lnTo>
                <a:lnTo>
                  <a:pt x="436" y="249"/>
                </a:lnTo>
                <a:lnTo>
                  <a:pt x="436" y="249"/>
                </a:lnTo>
                <a:lnTo>
                  <a:pt x="436" y="249"/>
                </a:lnTo>
                <a:lnTo>
                  <a:pt x="436" y="249"/>
                </a:lnTo>
                <a:lnTo>
                  <a:pt x="436" y="249"/>
                </a:lnTo>
                <a:lnTo>
                  <a:pt x="436" y="249"/>
                </a:lnTo>
                <a:lnTo>
                  <a:pt x="436" y="249"/>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2" y="250"/>
                </a:lnTo>
                <a:lnTo>
                  <a:pt x="432" y="250"/>
                </a:lnTo>
                <a:lnTo>
                  <a:pt x="432" y="250"/>
                </a:lnTo>
                <a:lnTo>
                  <a:pt x="432" y="250"/>
                </a:lnTo>
                <a:lnTo>
                  <a:pt x="432" y="250"/>
                </a:lnTo>
                <a:lnTo>
                  <a:pt x="432" y="250"/>
                </a:lnTo>
                <a:lnTo>
                  <a:pt x="432" y="250"/>
                </a:lnTo>
                <a:lnTo>
                  <a:pt x="432" y="250"/>
                </a:lnTo>
                <a:lnTo>
                  <a:pt x="432" y="250"/>
                </a:lnTo>
                <a:lnTo>
                  <a:pt x="432" y="250"/>
                </a:lnTo>
                <a:lnTo>
                  <a:pt x="432" y="250"/>
                </a:lnTo>
                <a:lnTo>
                  <a:pt x="432" y="250"/>
                </a:lnTo>
                <a:lnTo>
                  <a:pt x="432" y="250"/>
                </a:lnTo>
                <a:lnTo>
                  <a:pt x="432" y="250"/>
                </a:lnTo>
                <a:lnTo>
                  <a:pt x="432"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0" y="250"/>
                </a:lnTo>
                <a:lnTo>
                  <a:pt x="430" y="250"/>
                </a:lnTo>
                <a:lnTo>
                  <a:pt x="430" y="250"/>
                </a:lnTo>
                <a:lnTo>
                  <a:pt x="430" y="250"/>
                </a:lnTo>
                <a:lnTo>
                  <a:pt x="430" y="250"/>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2"/>
                </a:lnTo>
                <a:lnTo>
                  <a:pt x="429" y="252"/>
                </a:lnTo>
                <a:lnTo>
                  <a:pt x="429" y="252"/>
                </a:lnTo>
                <a:lnTo>
                  <a:pt x="429" y="252"/>
                </a:lnTo>
                <a:lnTo>
                  <a:pt x="429" y="252"/>
                </a:lnTo>
                <a:lnTo>
                  <a:pt x="429" y="252"/>
                </a:lnTo>
                <a:lnTo>
                  <a:pt x="429" y="252"/>
                </a:lnTo>
                <a:lnTo>
                  <a:pt x="429" y="252"/>
                </a:lnTo>
                <a:lnTo>
                  <a:pt x="429" y="252"/>
                </a:lnTo>
                <a:lnTo>
                  <a:pt x="429" y="252"/>
                </a:lnTo>
                <a:lnTo>
                  <a:pt x="429" y="252"/>
                </a:lnTo>
                <a:lnTo>
                  <a:pt x="429" y="252"/>
                </a:lnTo>
                <a:lnTo>
                  <a:pt x="429"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3"/>
                </a:lnTo>
                <a:lnTo>
                  <a:pt x="427" y="253"/>
                </a:lnTo>
                <a:lnTo>
                  <a:pt x="427" y="253"/>
                </a:lnTo>
                <a:lnTo>
                  <a:pt x="427" y="253"/>
                </a:lnTo>
                <a:lnTo>
                  <a:pt x="427" y="253"/>
                </a:lnTo>
                <a:lnTo>
                  <a:pt x="427" y="253"/>
                </a:lnTo>
                <a:lnTo>
                  <a:pt x="427" y="253"/>
                </a:lnTo>
                <a:lnTo>
                  <a:pt x="427" y="253"/>
                </a:lnTo>
                <a:lnTo>
                  <a:pt x="427" y="253"/>
                </a:lnTo>
                <a:lnTo>
                  <a:pt x="427" y="253"/>
                </a:lnTo>
                <a:lnTo>
                  <a:pt x="427" y="253"/>
                </a:lnTo>
                <a:lnTo>
                  <a:pt x="426" y="253"/>
                </a:lnTo>
                <a:lnTo>
                  <a:pt x="426" y="253"/>
                </a:lnTo>
                <a:lnTo>
                  <a:pt x="426" y="253"/>
                </a:lnTo>
                <a:lnTo>
                  <a:pt x="426" y="253"/>
                </a:lnTo>
                <a:lnTo>
                  <a:pt x="426" y="253"/>
                </a:lnTo>
                <a:lnTo>
                  <a:pt x="426" y="253"/>
                </a:lnTo>
                <a:lnTo>
                  <a:pt x="426" y="253"/>
                </a:lnTo>
                <a:lnTo>
                  <a:pt x="426" y="253"/>
                </a:lnTo>
                <a:lnTo>
                  <a:pt x="426" y="253"/>
                </a:lnTo>
                <a:lnTo>
                  <a:pt x="426" y="253"/>
                </a:lnTo>
                <a:lnTo>
                  <a:pt x="426" y="253"/>
                </a:lnTo>
                <a:lnTo>
                  <a:pt x="426" y="253"/>
                </a:lnTo>
                <a:lnTo>
                  <a:pt x="426" y="253"/>
                </a:lnTo>
                <a:lnTo>
                  <a:pt x="426" y="253"/>
                </a:lnTo>
                <a:lnTo>
                  <a:pt x="426" y="253"/>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4" y="252"/>
                </a:lnTo>
                <a:lnTo>
                  <a:pt x="424" y="252"/>
                </a:lnTo>
                <a:lnTo>
                  <a:pt x="424" y="252"/>
                </a:lnTo>
                <a:lnTo>
                  <a:pt x="424" y="252"/>
                </a:lnTo>
                <a:lnTo>
                  <a:pt x="424" y="252"/>
                </a:lnTo>
                <a:lnTo>
                  <a:pt x="424" y="252"/>
                </a:lnTo>
                <a:lnTo>
                  <a:pt x="424" y="252"/>
                </a:lnTo>
                <a:lnTo>
                  <a:pt x="424" y="252"/>
                </a:lnTo>
                <a:lnTo>
                  <a:pt x="424" y="252"/>
                </a:lnTo>
                <a:lnTo>
                  <a:pt x="424" y="252"/>
                </a:lnTo>
                <a:lnTo>
                  <a:pt x="424" y="252"/>
                </a:lnTo>
                <a:lnTo>
                  <a:pt x="424" y="252"/>
                </a:lnTo>
                <a:lnTo>
                  <a:pt x="424" y="252"/>
                </a:lnTo>
                <a:lnTo>
                  <a:pt x="424" y="252"/>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3" y="253"/>
                </a:lnTo>
                <a:lnTo>
                  <a:pt x="423" y="253"/>
                </a:lnTo>
                <a:lnTo>
                  <a:pt x="423" y="253"/>
                </a:lnTo>
                <a:lnTo>
                  <a:pt x="423" y="253"/>
                </a:lnTo>
                <a:lnTo>
                  <a:pt x="423" y="253"/>
                </a:lnTo>
                <a:lnTo>
                  <a:pt x="423" y="253"/>
                </a:lnTo>
                <a:lnTo>
                  <a:pt x="423" y="253"/>
                </a:lnTo>
                <a:lnTo>
                  <a:pt x="423" y="253"/>
                </a:lnTo>
                <a:lnTo>
                  <a:pt x="423" y="253"/>
                </a:lnTo>
                <a:lnTo>
                  <a:pt x="423" y="253"/>
                </a:lnTo>
                <a:lnTo>
                  <a:pt x="423" y="253"/>
                </a:lnTo>
                <a:lnTo>
                  <a:pt x="423" y="253"/>
                </a:lnTo>
                <a:lnTo>
                  <a:pt x="423" y="253"/>
                </a:lnTo>
                <a:lnTo>
                  <a:pt x="423" y="253"/>
                </a:lnTo>
                <a:lnTo>
                  <a:pt x="423" y="253"/>
                </a:lnTo>
                <a:lnTo>
                  <a:pt x="423" y="253"/>
                </a:lnTo>
                <a:lnTo>
                  <a:pt x="423" y="254"/>
                </a:lnTo>
                <a:lnTo>
                  <a:pt x="423" y="254"/>
                </a:lnTo>
                <a:lnTo>
                  <a:pt x="423" y="254"/>
                </a:lnTo>
                <a:lnTo>
                  <a:pt x="423" y="254"/>
                </a:lnTo>
                <a:lnTo>
                  <a:pt x="423" y="254"/>
                </a:lnTo>
                <a:lnTo>
                  <a:pt x="423" y="254"/>
                </a:lnTo>
                <a:lnTo>
                  <a:pt x="423" y="254"/>
                </a:lnTo>
                <a:lnTo>
                  <a:pt x="423" y="254"/>
                </a:lnTo>
                <a:lnTo>
                  <a:pt x="423" y="254"/>
                </a:lnTo>
                <a:lnTo>
                  <a:pt x="423"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5"/>
                </a:lnTo>
                <a:lnTo>
                  <a:pt x="422" y="255"/>
                </a:lnTo>
                <a:lnTo>
                  <a:pt x="422" y="255"/>
                </a:lnTo>
                <a:lnTo>
                  <a:pt x="422" y="255"/>
                </a:lnTo>
                <a:lnTo>
                  <a:pt x="422" y="255"/>
                </a:lnTo>
                <a:lnTo>
                  <a:pt x="422" y="255"/>
                </a:lnTo>
                <a:lnTo>
                  <a:pt x="422" y="255"/>
                </a:lnTo>
                <a:lnTo>
                  <a:pt x="421" y="255"/>
                </a:lnTo>
                <a:lnTo>
                  <a:pt x="421" y="255"/>
                </a:lnTo>
                <a:lnTo>
                  <a:pt x="421" y="255"/>
                </a:lnTo>
                <a:lnTo>
                  <a:pt x="421" y="255"/>
                </a:lnTo>
                <a:lnTo>
                  <a:pt x="421" y="255"/>
                </a:lnTo>
                <a:lnTo>
                  <a:pt x="421" y="255"/>
                </a:lnTo>
                <a:lnTo>
                  <a:pt x="421" y="255"/>
                </a:lnTo>
                <a:lnTo>
                  <a:pt x="421" y="255"/>
                </a:lnTo>
                <a:lnTo>
                  <a:pt x="421" y="255"/>
                </a:lnTo>
                <a:lnTo>
                  <a:pt x="421" y="255"/>
                </a:lnTo>
                <a:lnTo>
                  <a:pt x="421" y="255"/>
                </a:lnTo>
                <a:lnTo>
                  <a:pt x="421" y="255"/>
                </a:lnTo>
                <a:lnTo>
                  <a:pt x="421" y="255"/>
                </a:lnTo>
                <a:lnTo>
                  <a:pt x="421" y="255"/>
                </a:lnTo>
                <a:lnTo>
                  <a:pt x="421" y="255"/>
                </a:lnTo>
                <a:lnTo>
                  <a:pt x="422" y="255"/>
                </a:lnTo>
                <a:lnTo>
                  <a:pt x="422" y="256"/>
                </a:lnTo>
                <a:lnTo>
                  <a:pt x="423" y="257"/>
                </a:lnTo>
                <a:lnTo>
                  <a:pt x="423" y="258"/>
                </a:lnTo>
                <a:lnTo>
                  <a:pt x="423" y="258"/>
                </a:lnTo>
                <a:lnTo>
                  <a:pt x="423" y="258"/>
                </a:lnTo>
                <a:lnTo>
                  <a:pt x="423" y="259"/>
                </a:lnTo>
                <a:lnTo>
                  <a:pt x="423" y="259"/>
                </a:lnTo>
                <a:lnTo>
                  <a:pt x="423" y="259"/>
                </a:lnTo>
                <a:lnTo>
                  <a:pt x="422" y="260"/>
                </a:lnTo>
                <a:lnTo>
                  <a:pt x="422" y="261"/>
                </a:lnTo>
                <a:lnTo>
                  <a:pt x="421" y="261"/>
                </a:lnTo>
                <a:lnTo>
                  <a:pt x="420" y="262"/>
                </a:lnTo>
                <a:lnTo>
                  <a:pt x="420" y="262"/>
                </a:lnTo>
                <a:lnTo>
                  <a:pt x="420" y="263"/>
                </a:lnTo>
                <a:lnTo>
                  <a:pt x="419" y="263"/>
                </a:lnTo>
                <a:lnTo>
                  <a:pt x="419" y="265"/>
                </a:lnTo>
                <a:lnTo>
                  <a:pt x="418" y="266"/>
                </a:lnTo>
                <a:lnTo>
                  <a:pt x="418" y="266"/>
                </a:lnTo>
                <a:lnTo>
                  <a:pt x="417" y="267"/>
                </a:lnTo>
                <a:lnTo>
                  <a:pt x="417" y="267"/>
                </a:lnTo>
                <a:lnTo>
                  <a:pt x="417" y="267"/>
                </a:lnTo>
                <a:lnTo>
                  <a:pt x="417" y="267"/>
                </a:lnTo>
                <a:lnTo>
                  <a:pt x="417" y="267"/>
                </a:lnTo>
                <a:lnTo>
                  <a:pt x="417" y="267"/>
                </a:lnTo>
                <a:lnTo>
                  <a:pt x="417" y="267"/>
                </a:lnTo>
                <a:lnTo>
                  <a:pt x="417" y="267"/>
                </a:lnTo>
                <a:lnTo>
                  <a:pt x="417" y="267"/>
                </a:lnTo>
                <a:lnTo>
                  <a:pt x="417" y="267"/>
                </a:lnTo>
                <a:lnTo>
                  <a:pt x="417" y="267"/>
                </a:lnTo>
                <a:lnTo>
                  <a:pt x="417" y="268"/>
                </a:lnTo>
                <a:lnTo>
                  <a:pt x="417" y="268"/>
                </a:lnTo>
                <a:lnTo>
                  <a:pt x="417" y="268"/>
                </a:lnTo>
                <a:lnTo>
                  <a:pt x="417" y="268"/>
                </a:lnTo>
                <a:lnTo>
                  <a:pt x="417" y="268"/>
                </a:lnTo>
                <a:lnTo>
                  <a:pt x="417"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7" y="268"/>
                </a:lnTo>
                <a:lnTo>
                  <a:pt x="417" y="268"/>
                </a:lnTo>
                <a:lnTo>
                  <a:pt x="417"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4" y="269"/>
                </a:lnTo>
                <a:lnTo>
                  <a:pt x="414" y="269"/>
                </a:lnTo>
                <a:lnTo>
                  <a:pt x="414" y="269"/>
                </a:lnTo>
                <a:lnTo>
                  <a:pt x="413" y="270"/>
                </a:lnTo>
                <a:lnTo>
                  <a:pt x="413" y="270"/>
                </a:lnTo>
                <a:lnTo>
                  <a:pt x="412" y="271"/>
                </a:lnTo>
                <a:lnTo>
                  <a:pt x="412" y="272"/>
                </a:lnTo>
                <a:lnTo>
                  <a:pt x="412" y="273"/>
                </a:lnTo>
                <a:lnTo>
                  <a:pt x="412" y="273"/>
                </a:lnTo>
                <a:lnTo>
                  <a:pt x="412" y="273"/>
                </a:lnTo>
                <a:lnTo>
                  <a:pt x="412" y="274"/>
                </a:lnTo>
                <a:lnTo>
                  <a:pt x="411" y="275"/>
                </a:lnTo>
                <a:lnTo>
                  <a:pt x="411" y="277"/>
                </a:lnTo>
                <a:lnTo>
                  <a:pt x="410" y="278"/>
                </a:lnTo>
                <a:lnTo>
                  <a:pt x="410" y="278"/>
                </a:lnTo>
                <a:lnTo>
                  <a:pt x="410" y="279"/>
                </a:lnTo>
                <a:lnTo>
                  <a:pt x="410" y="280"/>
                </a:lnTo>
                <a:lnTo>
                  <a:pt x="410" y="280"/>
                </a:lnTo>
                <a:lnTo>
                  <a:pt x="410" y="281"/>
                </a:lnTo>
                <a:lnTo>
                  <a:pt x="410" y="284"/>
                </a:lnTo>
                <a:lnTo>
                  <a:pt x="410" y="284"/>
                </a:lnTo>
                <a:lnTo>
                  <a:pt x="410" y="287"/>
                </a:lnTo>
                <a:lnTo>
                  <a:pt x="409" y="288"/>
                </a:lnTo>
                <a:lnTo>
                  <a:pt x="409" y="288"/>
                </a:lnTo>
                <a:lnTo>
                  <a:pt x="409" y="290"/>
                </a:lnTo>
                <a:lnTo>
                  <a:pt x="409" y="292"/>
                </a:lnTo>
                <a:lnTo>
                  <a:pt x="409" y="292"/>
                </a:lnTo>
                <a:lnTo>
                  <a:pt x="409" y="293"/>
                </a:lnTo>
                <a:lnTo>
                  <a:pt x="408" y="296"/>
                </a:lnTo>
                <a:lnTo>
                  <a:pt x="408" y="296"/>
                </a:lnTo>
                <a:lnTo>
                  <a:pt x="409" y="296"/>
                </a:lnTo>
                <a:lnTo>
                  <a:pt x="409" y="296"/>
                </a:lnTo>
                <a:lnTo>
                  <a:pt x="409" y="296"/>
                </a:lnTo>
                <a:lnTo>
                  <a:pt x="409" y="296"/>
                </a:lnTo>
                <a:lnTo>
                  <a:pt x="409" y="296"/>
                </a:lnTo>
                <a:lnTo>
                  <a:pt x="409" y="296"/>
                </a:lnTo>
                <a:lnTo>
                  <a:pt x="409" y="296"/>
                </a:lnTo>
                <a:lnTo>
                  <a:pt x="409" y="296"/>
                </a:lnTo>
                <a:lnTo>
                  <a:pt x="409" y="296"/>
                </a:lnTo>
                <a:lnTo>
                  <a:pt x="409" y="296"/>
                </a:lnTo>
                <a:lnTo>
                  <a:pt x="409" y="296"/>
                </a:lnTo>
                <a:lnTo>
                  <a:pt x="409" y="296"/>
                </a:lnTo>
                <a:lnTo>
                  <a:pt x="409" y="296"/>
                </a:lnTo>
                <a:lnTo>
                  <a:pt x="409" y="296"/>
                </a:lnTo>
                <a:lnTo>
                  <a:pt x="409" y="296"/>
                </a:lnTo>
                <a:lnTo>
                  <a:pt x="409" y="297"/>
                </a:lnTo>
                <a:lnTo>
                  <a:pt x="409" y="299"/>
                </a:lnTo>
                <a:lnTo>
                  <a:pt x="408" y="301"/>
                </a:lnTo>
                <a:lnTo>
                  <a:pt x="407" y="303"/>
                </a:lnTo>
                <a:lnTo>
                  <a:pt x="407" y="303"/>
                </a:lnTo>
                <a:lnTo>
                  <a:pt x="406" y="305"/>
                </a:lnTo>
                <a:lnTo>
                  <a:pt x="406" y="306"/>
                </a:lnTo>
                <a:lnTo>
                  <a:pt x="406" y="306"/>
                </a:lnTo>
                <a:lnTo>
                  <a:pt x="405" y="307"/>
                </a:lnTo>
                <a:lnTo>
                  <a:pt x="405" y="309"/>
                </a:lnTo>
                <a:lnTo>
                  <a:pt x="404" y="309"/>
                </a:lnTo>
                <a:lnTo>
                  <a:pt x="404" y="310"/>
                </a:lnTo>
                <a:lnTo>
                  <a:pt x="404" y="310"/>
                </a:lnTo>
                <a:lnTo>
                  <a:pt x="404" y="310"/>
                </a:lnTo>
                <a:lnTo>
                  <a:pt x="404" y="310"/>
                </a:lnTo>
                <a:lnTo>
                  <a:pt x="403" y="311"/>
                </a:lnTo>
                <a:lnTo>
                  <a:pt x="403" y="311"/>
                </a:lnTo>
                <a:lnTo>
                  <a:pt x="403" y="311"/>
                </a:lnTo>
                <a:lnTo>
                  <a:pt x="403" y="312"/>
                </a:lnTo>
                <a:lnTo>
                  <a:pt x="403" y="312"/>
                </a:lnTo>
                <a:lnTo>
                  <a:pt x="402" y="312"/>
                </a:lnTo>
                <a:lnTo>
                  <a:pt x="402" y="312"/>
                </a:lnTo>
                <a:lnTo>
                  <a:pt x="402" y="312"/>
                </a:lnTo>
                <a:lnTo>
                  <a:pt x="402" y="313"/>
                </a:lnTo>
                <a:lnTo>
                  <a:pt x="402" y="313"/>
                </a:lnTo>
                <a:lnTo>
                  <a:pt x="402" y="313"/>
                </a:lnTo>
                <a:lnTo>
                  <a:pt x="402" y="314"/>
                </a:lnTo>
                <a:lnTo>
                  <a:pt x="401" y="314"/>
                </a:lnTo>
                <a:lnTo>
                  <a:pt x="401" y="314"/>
                </a:lnTo>
                <a:lnTo>
                  <a:pt x="401" y="314"/>
                </a:lnTo>
                <a:lnTo>
                  <a:pt x="401" y="315"/>
                </a:lnTo>
                <a:lnTo>
                  <a:pt x="401" y="315"/>
                </a:lnTo>
                <a:lnTo>
                  <a:pt x="400" y="315"/>
                </a:lnTo>
                <a:lnTo>
                  <a:pt x="400" y="315"/>
                </a:lnTo>
                <a:lnTo>
                  <a:pt x="400" y="315"/>
                </a:lnTo>
                <a:lnTo>
                  <a:pt x="399" y="315"/>
                </a:lnTo>
                <a:lnTo>
                  <a:pt x="399" y="315"/>
                </a:lnTo>
                <a:lnTo>
                  <a:pt x="399" y="315"/>
                </a:lnTo>
                <a:lnTo>
                  <a:pt x="398" y="315"/>
                </a:lnTo>
                <a:lnTo>
                  <a:pt x="398" y="315"/>
                </a:lnTo>
                <a:lnTo>
                  <a:pt x="397" y="315"/>
                </a:lnTo>
                <a:lnTo>
                  <a:pt x="396" y="315"/>
                </a:lnTo>
                <a:lnTo>
                  <a:pt x="395" y="315"/>
                </a:lnTo>
                <a:lnTo>
                  <a:pt x="395" y="315"/>
                </a:lnTo>
                <a:lnTo>
                  <a:pt x="395" y="315"/>
                </a:lnTo>
                <a:lnTo>
                  <a:pt x="395" y="315"/>
                </a:lnTo>
                <a:lnTo>
                  <a:pt x="395" y="315"/>
                </a:lnTo>
                <a:lnTo>
                  <a:pt x="394" y="316"/>
                </a:lnTo>
                <a:lnTo>
                  <a:pt x="394" y="316"/>
                </a:lnTo>
                <a:lnTo>
                  <a:pt x="393" y="316"/>
                </a:lnTo>
                <a:lnTo>
                  <a:pt x="393" y="316"/>
                </a:lnTo>
                <a:lnTo>
                  <a:pt x="393" y="316"/>
                </a:lnTo>
                <a:lnTo>
                  <a:pt x="392" y="315"/>
                </a:lnTo>
                <a:lnTo>
                  <a:pt x="392" y="315"/>
                </a:lnTo>
                <a:lnTo>
                  <a:pt x="392" y="316"/>
                </a:lnTo>
                <a:lnTo>
                  <a:pt x="392" y="316"/>
                </a:lnTo>
                <a:lnTo>
                  <a:pt x="391" y="316"/>
                </a:lnTo>
                <a:lnTo>
                  <a:pt x="391" y="316"/>
                </a:lnTo>
                <a:lnTo>
                  <a:pt x="391" y="316"/>
                </a:lnTo>
                <a:lnTo>
                  <a:pt x="391" y="316"/>
                </a:lnTo>
                <a:lnTo>
                  <a:pt x="390" y="316"/>
                </a:lnTo>
                <a:lnTo>
                  <a:pt x="390" y="316"/>
                </a:lnTo>
                <a:lnTo>
                  <a:pt x="390" y="316"/>
                </a:lnTo>
                <a:lnTo>
                  <a:pt x="390" y="317"/>
                </a:lnTo>
                <a:lnTo>
                  <a:pt x="389" y="316"/>
                </a:lnTo>
                <a:lnTo>
                  <a:pt x="389" y="316"/>
                </a:lnTo>
                <a:lnTo>
                  <a:pt x="389" y="316"/>
                </a:lnTo>
                <a:lnTo>
                  <a:pt x="389" y="317"/>
                </a:lnTo>
                <a:lnTo>
                  <a:pt x="388" y="317"/>
                </a:lnTo>
                <a:lnTo>
                  <a:pt x="388" y="317"/>
                </a:lnTo>
                <a:lnTo>
                  <a:pt x="388" y="317"/>
                </a:lnTo>
                <a:lnTo>
                  <a:pt x="388" y="318"/>
                </a:lnTo>
                <a:lnTo>
                  <a:pt x="387" y="318"/>
                </a:lnTo>
                <a:lnTo>
                  <a:pt x="387" y="318"/>
                </a:lnTo>
                <a:lnTo>
                  <a:pt x="387" y="318"/>
                </a:lnTo>
                <a:lnTo>
                  <a:pt x="387" y="318"/>
                </a:lnTo>
                <a:lnTo>
                  <a:pt x="387" y="318"/>
                </a:lnTo>
                <a:lnTo>
                  <a:pt x="387" y="318"/>
                </a:lnTo>
                <a:lnTo>
                  <a:pt x="387" y="318"/>
                </a:lnTo>
                <a:lnTo>
                  <a:pt x="387" y="318"/>
                </a:lnTo>
                <a:lnTo>
                  <a:pt x="387" y="318"/>
                </a:lnTo>
                <a:lnTo>
                  <a:pt x="387" y="318"/>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8" y="319"/>
                </a:lnTo>
                <a:lnTo>
                  <a:pt x="388" y="319"/>
                </a:lnTo>
                <a:lnTo>
                  <a:pt x="388" y="319"/>
                </a:lnTo>
                <a:lnTo>
                  <a:pt x="388" y="319"/>
                </a:lnTo>
                <a:lnTo>
                  <a:pt x="388" y="319"/>
                </a:lnTo>
                <a:lnTo>
                  <a:pt x="388" y="319"/>
                </a:lnTo>
                <a:lnTo>
                  <a:pt x="388" y="319"/>
                </a:lnTo>
                <a:lnTo>
                  <a:pt x="388" y="319"/>
                </a:lnTo>
                <a:lnTo>
                  <a:pt x="388" y="319"/>
                </a:lnTo>
                <a:lnTo>
                  <a:pt x="388" y="319"/>
                </a:lnTo>
                <a:lnTo>
                  <a:pt x="388" y="319"/>
                </a:lnTo>
                <a:lnTo>
                  <a:pt x="388" y="319"/>
                </a:lnTo>
                <a:lnTo>
                  <a:pt x="388"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90" y="322"/>
                </a:lnTo>
                <a:lnTo>
                  <a:pt x="390" y="322"/>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2"/>
                </a:lnTo>
                <a:lnTo>
                  <a:pt x="390" y="322"/>
                </a:lnTo>
                <a:lnTo>
                  <a:pt x="390" y="322"/>
                </a:lnTo>
                <a:lnTo>
                  <a:pt x="391" y="322"/>
                </a:lnTo>
                <a:lnTo>
                  <a:pt x="391" y="322"/>
                </a:lnTo>
                <a:lnTo>
                  <a:pt x="391" y="322"/>
                </a:lnTo>
                <a:lnTo>
                  <a:pt x="391" y="322"/>
                </a:lnTo>
                <a:lnTo>
                  <a:pt x="391" y="322"/>
                </a:lnTo>
                <a:lnTo>
                  <a:pt x="391" y="322"/>
                </a:lnTo>
                <a:lnTo>
                  <a:pt x="391" y="322"/>
                </a:lnTo>
                <a:lnTo>
                  <a:pt x="391" y="322"/>
                </a:lnTo>
                <a:lnTo>
                  <a:pt x="391" y="322"/>
                </a:lnTo>
                <a:lnTo>
                  <a:pt x="391" y="322"/>
                </a:lnTo>
                <a:lnTo>
                  <a:pt x="391" y="322"/>
                </a:lnTo>
                <a:lnTo>
                  <a:pt x="390" y="322"/>
                </a:lnTo>
                <a:lnTo>
                  <a:pt x="390" y="323"/>
                </a:lnTo>
                <a:lnTo>
                  <a:pt x="389" y="323"/>
                </a:lnTo>
                <a:lnTo>
                  <a:pt x="389" y="324"/>
                </a:lnTo>
                <a:lnTo>
                  <a:pt x="388" y="324"/>
                </a:lnTo>
                <a:lnTo>
                  <a:pt x="388" y="324"/>
                </a:lnTo>
                <a:lnTo>
                  <a:pt x="388" y="324"/>
                </a:lnTo>
                <a:lnTo>
                  <a:pt x="387" y="325"/>
                </a:lnTo>
                <a:lnTo>
                  <a:pt x="385" y="327"/>
                </a:lnTo>
                <a:lnTo>
                  <a:pt x="384" y="328"/>
                </a:lnTo>
                <a:lnTo>
                  <a:pt x="383" y="329"/>
                </a:lnTo>
                <a:lnTo>
                  <a:pt x="382" y="330"/>
                </a:lnTo>
                <a:lnTo>
                  <a:pt x="380" y="332"/>
                </a:lnTo>
                <a:lnTo>
                  <a:pt x="380" y="332"/>
                </a:lnTo>
                <a:lnTo>
                  <a:pt x="380" y="332"/>
                </a:lnTo>
                <a:lnTo>
                  <a:pt x="380" y="332"/>
                </a:lnTo>
                <a:lnTo>
                  <a:pt x="379" y="332"/>
                </a:lnTo>
                <a:lnTo>
                  <a:pt x="379" y="332"/>
                </a:lnTo>
                <a:lnTo>
                  <a:pt x="379" y="333"/>
                </a:lnTo>
                <a:lnTo>
                  <a:pt x="378" y="333"/>
                </a:lnTo>
                <a:lnTo>
                  <a:pt x="377" y="333"/>
                </a:lnTo>
                <a:lnTo>
                  <a:pt x="377" y="333"/>
                </a:lnTo>
                <a:lnTo>
                  <a:pt x="376" y="333"/>
                </a:lnTo>
                <a:lnTo>
                  <a:pt x="376" y="333"/>
                </a:lnTo>
                <a:lnTo>
                  <a:pt x="375" y="334"/>
                </a:lnTo>
                <a:lnTo>
                  <a:pt x="374" y="335"/>
                </a:lnTo>
                <a:lnTo>
                  <a:pt x="374" y="335"/>
                </a:lnTo>
                <a:lnTo>
                  <a:pt x="374" y="336"/>
                </a:lnTo>
                <a:lnTo>
                  <a:pt x="374" y="336"/>
                </a:lnTo>
                <a:lnTo>
                  <a:pt x="375" y="338"/>
                </a:lnTo>
                <a:lnTo>
                  <a:pt x="375" y="338"/>
                </a:lnTo>
                <a:lnTo>
                  <a:pt x="375" y="339"/>
                </a:lnTo>
                <a:lnTo>
                  <a:pt x="375" y="339"/>
                </a:lnTo>
                <a:lnTo>
                  <a:pt x="375" y="339"/>
                </a:lnTo>
                <a:lnTo>
                  <a:pt x="375" y="339"/>
                </a:lnTo>
                <a:lnTo>
                  <a:pt x="374" y="340"/>
                </a:lnTo>
                <a:lnTo>
                  <a:pt x="374" y="340"/>
                </a:lnTo>
                <a:lnTo>
                  <a:pt x="374" y="340"/>
                </a:lnTo>
                <a:lnTo>
                  <a:pt x="373" y="340"/>
                </a:lnTo>
                <a:lnTo>
                  <a:pt x="372" y="340"/>
                </a:lnTo>
                <a:lnTo>
                  <a:pt x="372" y="340"/>
                </a:lnTo>
                <a:lnTo>
                  <a:pt x="372" y="340"/>
                </a:lnTo>
                <a:lnTo>
                  <a:pt x="371" y="340"/>
                </a:lnTo>
                <a:lnTo>
                  <a:pt x="371" y="340"/>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2" y="341"/>
                </a:lnTo>
                <a:lnTo>
                  <a:pt x="372" y="341"/>
                </a:lnTo>
                <a:lnTo>
                  <a:pt x="372" y="341"/>
                </a:lnTo>
                <a:lnTo>
                  <a:pt x="372" y="341"/>
                </a:lnTo>
                <a:lnTo>
                  <a:pt x="372" y="341"/>
                </a:lnTo>
                <a:lnTo>
                  <a:pt x="372" y="341"/>
                </a:lnTo>
                <a:lnTo>
                  <a:pt x="372" y="341"/>
                </a:lnTo>
                <a:lnTo>
                  <a:pt x="372" y="341"/>
                </a:lnTo>
                <a:lnTo>
                  <a:pt x="372" y="341"/>
                </a:lnTo>
                <a:lnTo>
                  <a:pt x="372" y="341"/>
                </a:lnTo>
                <a:lnTo>
                  <a:pt x="372" y="341"/>
                </a:lnTo>
                <a:lnTo>
                  <a:pt x="372" y="341"/>
                </a:lnTo>
                <a:lnTo>
                  <a:pt x="372" y="342"/>
                </a:lnTo>
                <a:lnTo>
                  <a:pt x="372" y="342"/>
                </a:lnTo>
                <a:lnTo>
                  <a:pt x="372" y="342"/>
                </a:lnTo>
                <a:lnTo>
                  <a:pt x="372" y="342"/>
                </a:lnTo>
                <a:lnTo>
                  <a:pt x="372" y="342"/>
                </a:lnTo>
                <a:lnTo>
                  <a:pt x="372" y="342"/>
                </a:lnTo>
                <a:lnTo>
                  <a:pt x="372" y="342"/>
                </a:lnTo>
                <a:lnTo>
                  <a:pt x="373" y="342"/>
                </a:lnTo>
                <a:lnTo>
                  <a:pt x="373" y="342"/>
                </a:lnTo>
                <a:lnTo>
                  <a:pt x="373" y="342"/>
                </a:lnTo>
                <a:lnTo>
                  <a:pt x="373" y="342"/>
                </a:lnTo>
                <a:lnTo>
                  <a:pt x="373" y="342"/>
                </a:lnTo>
                <a:lnTo>
                  <a:pt x="373" y="342"/>
                </a:lnTo>
                <a:lnTo>
                  <a:pt x="373" y="342"/>
                </a:lnTo>
                <a:lnTo>
                  <a:pt x="373" y="342"/>
                </a:lnTo>
                <a:lnTo>
                  <a:pt x="373" y="342"/>
                </a:lnTo>
                <a:lnTo>
                  <a:pt x="373" y="342"/>
                </a:lnTo>
                <a:lnTo>
                  <a:pt x="373" y="342"/>
                </a:lnTo>
                <a:lnTo>
                  <a:pt x="373" y="342"/>
                </a:lnTo>
                <a:lnTo>
                  <a:pt x="373" y="342"/>
                </a:lnTo>
                <a:lnTo>
                  <a:pt x="373" y="342"/>
                </a:lnTo>
                <a:lnTo>
                  <a:pt x="373" y="342"/>
                </a:lnTo>
                <a:lnTo>
                  <a:pt x="373" y="342"/>
                </a:lnTo>
                <a:lnTo>
                  <a:pt x="374" y="342"/>
                </a:lnTo>
                <a:lnTo>
                  <a:pt x="374" y="342"/>
                </a:lnTo>
                <a:lnTo>
                  <a:pt x="374" y="342"/>
                </a:lnTo>
                <a:lnTo>
                  <a:pt x="374" y="342"/>
                </a:lnTo>
                <a:lnTo>
                  <a:pt x="374" y="342"/>
                </a:lnTo>
                <a:lnTo>
                  <a:pt x="374" y="342"/>
                </a:lnTo>
                <a:lnTo>
                  <a:pt x="374" y="342"/>
                </a:lnTo>
                <a:lnTo>
                  <a:pt x="374" y="342"/>
                </a:lnTo>
                <a:lnTo>
                  <a:pt x="374" y="342"/>
                </a:lnTo>
                <a:lnTo>
                  <a:pt x="374" y="342"/>
                </a:lnTo>
                <a:lnTo>
                  <a:pt x="374" y="342"/>
                </a:lnTo>
                <a:lnTo>
                  <a:pt x="374" y="342"/>
                </a:lnTo>
                <a:lnTo>
                  <a:pt x="374" y="342"/>
                </a:lnTo>
                <a:lnTo>
                  <a:pt x="374" y="342"/>
                </a:lnTo>
                <a:lnTo>
                  <a:pt x="374" y="342"/>
                </a:lnTo>
                <a:lnTo>
                  <a:pt x="374" y="342"/>
                </a:lnTo>
                <a:lnTo>
                  <a:pt x="374" y="342"/>
                </a:lnTo>
                <a:lnTo>
                  <a:pt x="375" y="342"/>
                </a:lnTo>
                <a:lnTo>
                  <a:pt x="375" y="342"/>
                </a:lnTo>
                <a:lnTo>
                  <a:pt x="375" y="342"/>
                </a:lnTo>
                <a:lnTo>
                  <a:pt x="375" y="342"/>
                </a:lnTo>
                <a:lnTo>
                  <a:pt x="375" y="342"/>
                </a:lnTo>
                <a:lnTo>
                  <a:pt x="375" y="342"/>
                </a:lnTo>
                <a:lnTo>
                  <a:pt x="375" y="343"/>
                </a:lnTo>
                <a:lnTo>
                  <a:pt x="375" y="343"/>
                </a:lnTo>
                <a:lnTo>
                  <a:pt x="375" y="343"/>
                </a:lnTo>
                <a:lnTo>
                  <a:pt x="375" y="343"/>
                </a:lnTo>
                <a:lnTo>
                  <a:pt x="375" y="343"/>
                </a:lnTo>
                <a:lnTo>
                  <a:pt x="375" y="343"/>
                </a:lnTo>
                <a:lnTo>
                  <a:pt x="375" y="343"/>
                </a:lnTo>
                <a:lnTo>
                  <a:pt x="375" y="343"/>
                </a:lnTo>
                <a:lnTo>
                  <a:pt x="375" y="343"/>
                </a:lnTo>
                <a:lnTo>
                  <a:pt x="376" y="343"/>
                </a:lnTo>
                <a:lnTo>
                  <a:pt x="376" y="343"/>
                </a:lnTo>
                <a:lnTo>
                  <a:pt x="376" y="343"/>
                </a:lnTo>
                <a:lnTo>
                  <a:pt x="376" y="343"/>
                </a:lnTo>
                <a:lnTo>
                  <a:pt x="376" y="343"/>
                </a:lnTo>
                <a:lnTo>
                  <a:pt x="376" y="343"/>
                </a:lnTo>
                <a:lnTo>
                  <a:pt x="376" y="343"/>
                </a:lnTo>
                <a:lnTo>
                  <a:pt x="377" y="343"/>
                </a:lnTo>
                <a:lnTo>
                  <a:pt x="377" y="343"/>
                </a:lnTo>
                <a:lnTo>
                  <a:pt x="377" y="343"/>
                </a:lnTo>
                <a:lnTo>
                  <a:pt x="377" y="343"/>
                </a:lnTo>
                <a:lnTo>
                  <a:pt x="377" y="343"/>
                </a:lnTo>
                <a:lnTo>
                  <a:pt x="378" y="343"/>
                </a:lnTo>
                <a:lnTo>
                  <a:pt x="378" y="343"/>
                </a:lnTo>
                <a:lnTo>
                  <a:pt x="378" y="343"/>
                </a:lnTo>
                <a:lnTo>
                  <a:pt x="378" y="343"/>
                </a:lnTo>
                <a:lnTo>
                  <a:pt x="378" y="343"/>
                </a:lnTo>
                <a:lnTo>
                  <a:pt x="378" y="344"/>
                </a:lnTo>
                <a:lnTo>
                  <a:pt x="378" y="344"/>
                </a:lnTo>
                <a:lnTo>
                  <a:pt x="378" y="344"/>
                </a:lnTo>
                <a:lnTo>
                  <a:pt x="378" y="344"/>
                </a:lnTo>
                <a:lnTo>
                  <a:pt x="378" y="344"/>
                </a:lnTo>
                <a:lnTo>
                  <a:pt x="378" y="344"/>
                </a:lnTo>
                <a:lnTo>
                  <a:pt x="378" y="344"/>
                </a:lnTo>
                <a:lnTo>
                  <a:pt x="378" y="344"/>
                </a:lnTo>
                <a:lnTo>
                  <a:pt x="378" y="344"/>
                </a:lnTo>
                <a:lnTo>
                  <a:pt x="378" y="344"/>
                </a:lnTo>
                <a:lnTo>
                  <a:pt x="378" y="344"/>
                </a:lnTo>
                <a:lnTo>
                  <a:pt x="379" y="345"/>
                </a:lnTo>
                <a:lnTo>
                  <a:pt x="379" y="345"/>
                </a:lnTo>
                <a:lnTo>
                  <a:pt x="379" y="345"/>
                </a:lnTo>
                <a:lnTo>
                  <a:pt x="379" y="345"/>
                </a:lnTo>
                <a:lnTo>
                  <a:pt x="379" y="345"/>
                </a:lnTo>
                <a:lnTo>
                  <a:pt x="379" y="345"/>
                </a:lnTo>
                <a:lnTo>
                  <a:pt x="379" y="345"/>
                </a:lnTo>
                <a:lnTo>
                  <a:pt x="380" y="345"/>
                </a:lnTo>
                <a:lnTo>
                  <a:pt x="380" y="345"/>
                </a:lnTo>
                <a:lnTo>
                  <a:pt x="380" y="345"/>
                </a:lnTo>
                <a:lnTo>
                  <a:pt x="380" y="345"/>
                </a:lnTo>
                <a:lnTo>
                  <a:pt x="380" y="346"/>
                </a:lnTo>
                <a:lnTo>
                  <a:pt x="380" y="346"/>
                </a:lnTo>
                <a:lnTo>
                  <a:pt x="380" y="346"/>
                </a:lnTo>
                <a:lnTo>
                  <a:pt x="380" y="346"/>
                </a:lnTo>
                <a:lnTo>
                  <a:pt x="380" y="346"/>
                </a:lnTo>
                <a:lnTo>
                  <a:pt x="380" y="346"/>
                </a:lnTo>
                <a:lnTo>
                  <a:pt x="380" y="346"/>
                </a:lnTo>
                <a:lnTo>
                  <a:pt x="380" y="346"/>
                </a:lnTo>
                <a:lnTo>
                  <a:pt x="380" y="346"/>
                </a:lnTo>
                <a:lnTo>
                  <a:pt x="380" y="346"/>
                </a:lnTo>
                <a:lnTo>
                  <a:pt x="380" y="346"/>
                </a:lnTo>
                <a:lnTo>
                  <a:pt x="380" y="346"/>
                </a:lnTo>
                <a:lnTo>
                  <a:pt x="380" y="346"/>
                </a:lnTo>
                <a:lnTo>
                  <a:pt x="380" y="346"/>
                </a:lnTo>
                <a:lnTo>
                  <a:pt x="381" y="346"/>
                </a:lnTo>
                <a:lnTo>
                  <a:pt x="381" y="346"/>
                </a:lnTo>
                <a:lnTo>
                  <a:pt x="381" y="347"/>
                </a:lnTo>
                <a:lnTo>
                  <a:pt x="381" y="347"/>
                </a:lnTo>
                <a:lnTo>
                  <a:pt x="381" y="347"/>
                </a:lnTo>
                <a:lnTo>
                  <a:pt x="381" y="347"/>
                </a:lnTo>
                <a:lnTo>
                  <a:pt x="381" y="347"/>
                </a:lnTo>
                <a:lnTo>
                  <a:pt x="381" y="347"/>
                </a:lnTo>
                <a:lnTo>
                  <a:pt x="381" y="347"/>
                </a:lnTo>
                <a:lnTo>
                  <a:pt x="381" y="347"/>
                </a:lnTo>
                <a:lnTo>
                  <a:pt x="381" y="347"/>
                </a:lnTo>
                <a:lnTo>
                  <a:pt x="381" y="347"/>
                </a:lnTo>
                <a:lnTo>
                  <a:pt x="381" y="347"/>
                </a:lnTo>
                <a:lnTo>
                  <a:pt x="381" y="347"/>
                </a:lnTo>
                <a:lnTo>
                  <a:pt x="381" y="347"/>
                </a:lnTo>
                <a:lnTo>
                  <a:pt x="381" y="347"/>
                </a:lnTo>
                <a:lnTo>
                  <a:pt x="381" y="347"/>
                </a:lnTo>
                <a:lnTo>
                  <a:pt x="381" y="347"/>
                </a:lnTo>
                <a:lnTo>
                  <a:pt x="381" y="347"/>
                </a:lnTo>
                <a:lnTo>
                  <a:pt x="382" y="347"/>
                </a:lnTo>
                <a:lnTo>
                  <a:pt x="382" y="348"/>
                </a:lnTo>
                <a:lnTo>
                  <a:pt x="382" y="348"/>
                </a:lnTo>
                <a:lnTo>
                  <a:pt x="382" y="348"/>
                </a:lnTo>
                <a:lnTo>
                  <a:pt x="382" y="348"/>
                </a:lnTo>
                <a:lnTo>
                  <a:pt x="382" y="348"/>
                </a:lnTo>
                <a:lnTo>
                  <a:pt x="382" y="349"/>
                </a:lnTo>
                <a:lnTo>
                  <a:pt x="381" y="349"/>
                </a:lnTo>
                <a:lnTo>
                  <a:pt x="381" y="349"/>
                </a:lnTo>
                <a:lnTo>
                  <a:pt x="381" y="349"/>
                </a:lnTo>
                <a:lnTo>
                  <a:pt x="381" y="349"/>
                </a:lnTo>
                <a:lnTo>
                  <a:pt x="382" y="349"/>
                </a:lnTo>
                <a:lnTo>
                  <a:pt x="381" y="349"/>
                </a:lnTo>
                <a:lnTo>
                  <a:pt x="381" y="350"/>
                </a:lnTo>
                <a:lnTo>
                  <a:pt x="381" y="350"/>
                </a:lnTo>
                <a:lnTo>
                  <a:pt x="381" y="350"/>
                </a:lnTo>
                <a:lnTo>
                  <a:pt x="381" y="350"/>
                </a:lnTo>
                <a:lnTo>
                  <a:pt x="381" y="350"/>
                </a:lnTo>
                <a:lnTo>
                  <a:pt x="381" y="350"/>
                </a:lnTo>
                <a:lnTo>
                  <a:pt x="381" y="350"/>
                </a:lnTo>
                <a:lnTo>
                  <a:pt x="381" y="350"/>
                </a:lnTo>
                <a:lnTo>
                  <a:pt x="381" y="350"/>
                </a:lnTo>
                <a:lnTo>
                  <a:pt x="381" y="350"/>
                </a:lnTo>
                <a:lnTo>
                  <a:pt x="381" y="350"/>
                </a:lnTo>
                <a:lnTo>
                  <a:pt x="381" y="350"/>
                </a:lnTo>
                <a:lnTo>
                  <a:pt x="381" y="350"/>
                </a:lnTo>
                <a:lnTo>
                  <a:pt x="381" y="350"/>
                </a:lnTo>
                <a:lnTo>
                  <a:pt x="381"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1"/>
                </a:lnTo>
                <a:lnTo>
                  <a:pt x="382" y="351"/>
                </a:lnTo>
                <a:lnTo>
                  <a:pt x="382" y="351"/>
                </a:lnTo>
                <a:lnTo>
                  <a:pt x="382" y="351"/>
                </a:lnTo>
                <a:lnTo>
                  <a:pt x="382" y="351"/>
                </a:lnTo>
                <a:lnTo>
                  <a:pt x="382" y="351"/>
                </a:lnTo>
                <a:lnTo>
                  <a:pt x="382" y="351"/>
                </a:lnTo>
                <a:lnTo>
                  <a:pt x="382" y="351"/>
                </a:lnTo>
                <a:lnTo>
                  <a:pt x="382" y="351"/>
                </a:lnTo>
                <a:lnTo>
                  <a:pt x="382" y="351"/>
                </a:lnTo>
                <a:lnTo>
                  <a:pt x="382" y="352"/>
                </a:lnTo>
                <a:lnTo>
                  <a:pt x="381" y="352"/>
                </a:lnTo>
                <a:lnTo>
                  <a:pt x="381" y="352"/>
                </a:lnTo>
                <a:lnTo>
                  <a:pt x="381" y="352"/>
                </a:lnTo>
                <a:lnTo>
                  <a:pt x="381" y="352"/>
                </a:lnTo>
                <a:lnTo>
                  <a:pt x="381" y="352"/>
                </a:lnTo>
                <a:lnTo>
                  <a:pt x="381" y="352"/>
                </a:lnTo>
                <a:lnTo>
                  <a:pt x="381" y="352"/>
                </a:lnTo>
                <a:lnTo>
                  <a:pt x="381" y="352"/>
                </a:lnTo>
                <a:lnTo>
                  <a:pt x="380" y="353"/>
                </a:lnTo>
                <a:lnTo>
                  <a:pt x="380" y="353"/>
                </a:lnTo>
                <a:lnTo>
                  <a:pt x="380" y="353"/>
                </a:lnTo>
                <a:lnTo>
                  <a:pt x="380" y="353"/>
                </a:lnTo>
                <a:lnTo>
                  <a:pt x="379" y="353"/>
                </a:lnTo>
                <a:lnTo>
                  <a:pt x="379" y="353"/>
                </a:lnTo>
                <a:lnTo>
                  <a:pt x="379" y="354"/>
                </a:lnTo>
                <a:lnTo>
                  <a:pt x="379" y="354"/>
                </a:lnTo>
                <a:lnTo>
                  <a:pt x="378" y="354"/>
                </a:lnTo>
                <a:lnTo>
                  <a:pt x="378" y="354"/>
                </a:lnTo>
                <a:lnTo>
                  <a:pt x="378" y="354"/>
                </a:lnTo>
                <a:lnTo>
                  <a:pt x="377" y="355"/>
                </a:lnTo>
                <a:lnTo>
                  <a:pt x="377" y="355"/>
                </a:lnTo>
                <a:lnTo>
                  <a:pt x="377" y="356"/>
                </a:lnTo>
                <a:lnTo>
                  <a:pt x="376" y="356"/>
                </a:lnTo>
                <a:lnTo>
                  <a:pt x="376" y="356"/>
                </a:lnTo>
                <a:lnTo>
                  <a:pt x="375" y="357"/>
                </a:lnTo>
                <a:lnTo>
                  <a:pt x="375" y="357"/>
                </a:lnTo>
                <a:lnTo>
                  <a:pt x="375" y="358"/>
                </a:lnTo>
                <a:lnTo>
                  <a:pt x="374" y="358"/>
                </a:lnTo>
                <a:lnTo>
                  <a:pt x="374" y="358"/>
                </a:lnTo>
                <a:lnTo>
                  <a:pt x="374" y="359"/>
                </a:lnTo>
                <a:lnTo>
                  <a:pt x="373" y="360"/>
                </a:lnTo>
                <a:lnTo>
                  <a:pt x="373" y="360"/>
                </a:lnTo>
                <a:lnTo>
                  <a:pt x="373" y="360"/>
                </a:lnTo>
                <a:lnTo>
                  <a:pt x="372" y="361"/>
                </a:lnTo>
                <a:lnTo>
                  <a:pt x="372" y="361"/>
                </a:lnTo>
                <a:lnTo>
                  <a:pt x="372" y="361"/>
                </a:lnTo>
                <a:lnTo>
                  <a:pt x="372" y="361"/>
                </a:lnTo>
                <a:lnTo>
                  <a:pt x="372" y="361"/>
                </a:lnTo>
                <a:lnTo>
                  <a:pt x="372" y="361"/>
                </a:lnTo>
                <a:lnTo>
                  <a:pt x="372" y="361"/>
                </a:lnTo>
                <a:lnTo>
                  <a:pt x="372" y="361"/>
                </a:lnTo>
                <a:lnTo>
                  <a:pt x="372" y="361"/>
                </a:lnTo>
                <a:lnTo>
                  <a:pt x="372" y="361"/>
                </a:lnTo>
                <a:lnTo>
                  <a:pt x="372"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2"/>
                </a:lnTo>
                <a:lnTo>
                  <a:pt x="370" y="362"/>
                </a:lnTo>
                <a:lnTo>
                  <a:pt x="370" y="362"/>
                </a:lnTo>
                <a:lnTo>
                  <a:pt x="370" y="362"/>
                </a:lnTo>
                <a:lnTo>
                  <a:pt x="370" y="362"/>
                </a:lnTo>
                <a:lnTo>
                  <a:pt x="370" y="362"/>
                </a:lnTo>
                <a:lnTo>
                  <a:pt x="370" y="362"/>
                </a:lnTo>
                <a:lnTo>
                  <a:pt x="370" y="362"/>
                </a:lnTo>
                <a:lnTo>
                  <a:pt x="370" y="362"/>
                </a:lnTo>
                <a:lnTo>
                  <a:pt x="370" y="362"/>
                </a:lnTo>
                <a:lnTo>
                  <a:pt x="370" y="362"/>
                </a:lnTo>
                <a:lnTo>
                  <a:pt x="370" y="362"/>
                </a:lnTo>
                <a:lnTo>
                  <a:pt x="370" y="362"/>
                </a:lnTo>
                <a:lnTo>
                  <a:pt x="369" y="363"/>
                </a:lnTo>
                <a:lnTo>
                  <a:pt x="369" y="363"/>
                </a:lnTo>
                <a:lnTo>
                  <a:pt x="368" y="364"/>
                </a:lnTo>
                <a:lnTo>
                  <a:pt x="368" y="364"/>
                </a:lnTo>
                <a:lnTo>
                  <a:pt x="368" y="364"/>
                </a:lnTo>
                <a:lnTo>
                  <a:pt x="368" y="365"/>
                </a:lnTo>
                <a:lnTo>
                  <a:pt x="368" y="365"/>
                </a:lnTo>
                <a:lnTo>
                  <a:pt x="368" y="366"/>
                </a:lnTo>
                <a:lnTo>
                  <a:pt x="368" y="367"/>
                </a:lnTo>
                <a:lnTo>
                  <a:pt x="368" y="367"/>
                </a:lnTo>
                <a:lnTo>
                  <a:pt x="367" y="368"/>
                </a:lnTo>
                <a:lnTo>
                  <a:pt x="367" y="368"/>
                </a:lnTo>
                <a:lnTo>
                  <a:pt x="367" y="369"/>
                </a:lnTo>
                <a:lnTo>
                  <a:pt x="367" y="369"/>
                </a:lnTo>
                <a:lnTo>
                  <a:pt x="367" y="369"/>
                </a:lnTo>
                <a:lnTo>
                  <a:pt x="367" y="370"/>
                </a:lnTo>
                <a:lnTo>
                  <a:pt x="367" y="371"/>
                </a:lnTo>
                <a:lnTo>
                  <a:pt x="367" y="371"/>
                </a:lnTo>
                <a:lnTo>
                  <a:pt x="367" y="372"/>
                </a:lnTo>
                <a:lnTo>
                  <a:pt x="368" y="372"/>
                </a:lnTo>
                <a:lnTo>
                  <a:pt x="368" y="373"/>
                </a:lnTo>
                <a:lnTo>
                  <a:pt x="368" y="373"/>
                </a:lnTo>
                <a:lnTo>
                  <a:pt x="368" y="374"/>
                </a:lnTo>
                <a:lnTo>
                  <a:pt x="368" y="374"/>
                </a:lnTo>
                <a:lnTo>
                  <a:pt x="368" y="374"/>
                </a:lnTo>
                <a:lnTo>
                  <a:pt x="368" y="376"/>
                </a:lnTo>
                <a:lnTo>
                  <a:pt x="367" y="377"/>
                </a:lnTo>
                <a:lnTo>
                  <a:pt x="366" y="378"/>
                </a:lnTo>
                <a:lnTo>
                  <a:pt x="364" y="381"/>
                </a:lnTo>
                <a:lnTo>
                  <a:pt x="363" y="383"/>
                </a:lnTo>
                <a:lnTo>
                  <a:pt x="362" y="384"/>
                </a:lnTo>
                <a:lnTo>
                  <a:pt x="362" y="385"/>
                </a:lnTo>
                <a:lnTo>
                  <a:pt x="361" y="386"/>
                </a:lnTo>
                <a:lnTo>
                  <a:pt x="361" y="386"/>
                </a:lnTo>
                <a:lnTo>
                  <a:pt x="361" y="388"/>
                </a:lnTo>
                <a:lnTo>
                  <a:pt x="361" y="388"/>
                </a:lnTo>
                <a:lnTo>
                  <a:pt x="361" y="389"/>
                </a:lnTo>
                <a:lnTo>
                  <a:pt x="360" y="388"/>
                </a:lnTo>
                <a:lnTo>
                  <a:pt x="359" y="388"/>
                </a:lnTo>
                <a:lnTo>
                  <a:pt x="359" y="387"/>
                </a:lnTo>
                <a:lnTo>
                  <a:pt x="359" y="387"/>
                </a:lnTo>
                <a:lnTo>
                  <a:pt x="357" y="386"/>
                </a:lnTo>
                <a:lnTo>
                  <a:pt x="356" y="386"/>
                </a:lnTo>
                <a:lnTo>
                  <a:pt x="355" y="385"/>
                </a:lnTo>
                <a:lnTo>
                  <a:pt x="354" y="384"/>
                </a:lnTo>
                <a:lnTo>
                  <a:pt x="353" y="383"/>
                </a:lnTo>
                <a:lnTo>
                  <a:pt x="352" y="382"/>
                </a:lnTo>
                <a:lnTo>
                  <a:pt x="352" y="382"/>
                </a:lnTo>
                <a:lnTo>
                  <a:pt x="352" y="382"/>
                </a:lnTo>
                <a:lnTo>
                  <a:pt x="351" y="380"/>
                </a:lnTo>
                <a:lnTo>
                  <a:pt x="349" y="380"/>
                </a:lnTo>
                <a:lnTo>
                  <a:pt x="347" y="378"/>
                </a:lnTo>
                <a:lnTo>
                  <a:pt x="347" y="378"/>
                </a:lnTo>
                <a:lnTo>
                  <a:pt x="344" y="377"/>
                </a:lnTo>
                <a:lnTo>
                  <a:pt x="344" y="377"/>
                </a:lnTo>
                <a:lnTo>
                  <a:pt x="344" y="377"/>
                </a:lnTo>
                <a:lnTo>
                  <a:pt x="344" y="377"/>
                </a:lnTo>
                <a:lnTo>
                  <a:pt x="343" y="376"/>
                </a:lnTo>
                <a:lnTo>
                  <a:pt x="343" y="376"/>
                </a:lnTo>
                <a:lnTo>
                  <a:pt x="343" y="376"/>
                </a:lnTo>
                <a:lnTo>
                  <a:pt x="342" y="376"/>
                </a:lnTo>
                <a:lnTo>
                  <a:pt x="341" y="375"/>
                </a:lnTo>
                <a:lnTo>
                  <a:pt x="341" y="375"/>
                </a:lnTo>
                <a:lnTo>
                  <a:pt x="339" y="374"/>
                </a:lnTo>
                <a:lnTo>
                  <a:pt x="339" y="374"/>
                </a:lnTo>
                <a:lnTo>
                  <a:pt x="339" y="374"/>
                </a:lnTo>
                <a:lnTo>
                  <a:pt x="338" y="373"/>
                </a:lnTo>
                <a:lnTo>
                  <a:pt x="337" y="372"/>
                </a:lnTo>
                <a:lnTo>
                  <a:pt x="337" y="372"/>
                </a:lnTo>
                <a:lnTo>
                  <a:pt x="337" y="372"/>
                </a:lnTo>
                <a:lnTo>
                  <a:pt x="336" y="371"/>
                </a:lnTo>
                <a:lnTo>
                  <a:pt x="336" y="371"/>
                </a:lnTo>
                <a:lnTo>
                  <a:pt x="335" y="370"/>
                </a:lnTo>
                <a:lnTo>
                  <a:pt x="335" y="369"/>
                </a:lnTo>
                <a:lnTo>
                  <a:pt x="334" y="368"/>
                </a:lnTo>
                <a:lnTo>
                  <a:pt x="334" y="368"/>
                </a:lnTo>
                <a:lnTo>
                  <a:pt x="333" y="367"/>
                </a:lnTo>
                <a:lnTo>
                  <a:pt x="332" y="366"/>
                </a:lnTo>
                <a:lnTo>
                  <a:pt x="332" y="366"/>
                </a:lnTo>
                <a:lnTo>
                  <a:pt x="330" y="365"/>
                </a:lnTo>
                <a:lnTo>
                  <a:pt x="330" y="365"/>
                </a:lnTo>
                <a:lnTo>
                  <a:pt x="329" y="364"/>
                </a:lnTo>
                <a:lnTo>
                  <a:pt x="327" y="363"/>
                </a:lnTo>
                <a:lnTo>
                  <a:pt x="326" y="362"/>
                </a:lnTo>
                <a:lnTo>
                  <a:pt x="324" y="361"/>
                </a:lnTo>
                <a:lnTo>
                  <a:pt x="323" y="361"/>
                </a:lnTo>
                <a:lnTo>
                  <a:pt x="322" y="360"/>
                </a:lnTo>
                <a:lnTo>
                  <a:pt x="322" y="360"/>
                </a:lnTo>
                <a:lnTo>
                  <a:pt x="321" y="359"/>
                </a:lnTo>
                <a:lnTo>
                  <a:pt x="320" y="359"/>
                </a:lnTo>
                <a:lnTo>
                  <a:pt x="320" y="359"/>
                </a:lnTo>
                <a:lnTo>
                  <a:pt x="319" y="359"/>
                </a:lnTo>
                <a:lnTo>
                  <a:pt x="319" y="358"/>
                </a:lnTo>
                <a:lnTo>
                  <a:pt x="319" y="358"/>
                </a:lnTo>
                <a:lnTo>
                  <a:pt x="317" y="357"/>
                </a:lnTo>
                <a:lnTo>
                  <a:pt x="316" y="357"/>
                </a:lnTo>
                <a:lnTo>
                  <a:pt x="316" y="357"/>
                </a:lnTo>
                <a:lnTo>
                  <a:pt x="316" y="357"/>
                </a:lnTo>
                <a:lnTo>
                  <a:pt x="315" y="356"/>
                </a:lnTo>
                <a:lnTo>
                  <a:pt x="314" y="356"/>
                </a:lnTo>
                <a:lnTo>
                  <a:pt x="313" y="355"/>
                </a:lnTo>
                <a:lnTo>
                  <a:pt x="313" y="355"/>
                </a:lnTo>
                <a:lnTo>
                  <a:pt x="311" y="354"/>
                </a:lnTo>
                <a:lnTo>
                  <a:pt x="311"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09" y="354"/>
                </a:lnTo>
                <a:lnTo>
                  <a:pt x="309" y="354"/>
                </a:lnTo>
                <a:lnTo>
                  <a:pt x="309" y="354"/>
                </a:lnTo>
                <a:lnTo>
                  <a:pt x="309" y="354"/>
                </a:lnTo>
                <a:lnTo>
                  <a:pt x="309" y="354"/>
                </a:lnTo>
                <a:lnTo>
                  <a:pt x="309" y="355"/>
                </a:lnTo>
                <a:lnTo>
                  <a:pt x="308" y="355"/>
                </a:lnTo>
                <a:lnTo>
                  <a:pt x="308" y="354"/>
                </a:lnTo>
                <a:lnTo>
                  <a:pt x="308" y="354"/>
                </a:lnTo>
                <a:lnTo>
                  <a:pt x="308" y="354"/>
                </a:lnTo>
                <a:lnTo>
                  <a:pt x="308" y="354"/>
                </a:lnTo>
                <a:lnTo>
                  <a:pt x="308" y="354"/>
                </a:lnTo>
                <a:lnTo>
                  <a:pt x="308" y="354"/>
                </a:lnTo>
                <a:lnTo>
                  <a:pt x="308" y="354"/>
                </a:lnTo>
                <a:lnTo>
                  <a:pt x="308" y="354"/>
                </a:lnTo>
                <a:lnTo>
                  <a:pt x="308" y="354"/>
                </a:lnTo>
                <a:lnTo>
                  <a:pt x="308" y="354"/>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7"/>
                </a:lnTo>
                <a:lnTo>
                  <a:pt x="308" y="357"/>
                </a:lnTo>
                <a:lnTo>
                  <a:pt x="308" y="357"/>
                </a:lnTo>
                <a:lnTo>
                  <a:pt x="308" y="357"/>
                </a:lnTo>
                <a:lnTo>
                  <a:pt x="308" y="357"/>
                </a:lnTo>
                <a:lnTo>
                  <a:pt x="308" y="357"/>
                </a:lnTo>
                <a:lnTo>
                  <a:pt x="308" y="357"/>
                </a:lnTo>
                <a:lnTo>
                  <a:pt x="308" y="357"/>
                </a:lnTo>
                <a:lnTo>
                  <a:pt x="308" y="357"/>
                </a:lnTo>
                <a:lnTo>
                  <a:pt x="308"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9"/>
                </a:lnTo>
                <a:lnTo>
                  <a:pt x="308" y="359"/>
                </a:lnTo>
                <a:lnTo>
                  <a:pt x="308" y="359"/>
                </a:lnTo>
                <a:lnTo>
                  <a:pt x="308" y="359"/>
                </a:lnTo>
                <a:lnTo>
                  <a:pt x="309" y="359"/>
                </a:lnTo>
                <a:lnTo>
                  <a:pt x="309" y="359"/>
                </a:lnTo>
                <a:lnTo>
                  <a:pt x="309" y="359"/>
                </a:lnTo>
                <a:lnTo>
                  <a:pt x="309" y="359"/>
                </a:lnTo>
                <a:lnTo>
                  <a:pt x="309" y="359"/>
                </a:lnTo>
                <a:lnTo>
                  <a:pt x="309" y="359"/>
                </a:lnTo>
                <a:lnTo>
                  <a:pt x="309" y="359"/>
                </a:lnTo>
                <a:lnTo>
                  <a:pt x="309" y="360"/>
                </a:lnTo>
                <a:lnTo>
                  <a:pt x="309" y="360"/>
                </a:lnTo>
                <a:lnTo>
                  <a:pt x="309" y="360"/>
                </a:lnTo>
                <a:lnTo>
                  <a:pt x="309" y="360"/>
                </a:lnTo>
                <a:lnTo>
                  <a:pt x="309" y="360"/>
                </a:lnTo>
                <a:lnTo>
                  <a:pt x="310" y="360"/>
                </a:lnTo>
                <a:lnTo>
                  <a:pt x="310" y="360"/>
                </a:lnTo>
                <a:lnTo>
                  <a:pt x="310" y="360"/>
                </a:lnTo>
                <a:lnTo>
                  <a:pt x="310" y="360"/>
                </a:lnTo>
                <a:lnTo>
                  <a:pt x="310" y="360"/>
                </a:lnTo>
                <a:lnTo>
                  <a:pt x="310" y="360"/>
                </a:lnTo>
                <a:lnTo>
                  <a:pt x="310" y="360"/>
                </a:lnTo>
                <a:lnTo>
                  <a:pt x="310" y="360"/>
                </a:lnTo>
                <a:lnTo>
                  <a:pt x="310" y="361"/>
                </a:lnTo>
                <a:lnTo>
                  <a:pt x="310" y="361"/>
                </a:lnTo>
                <a:lnTo>
                  <a:pt x="310" y="361"/>
                </a:lnTo>
                <a:lnTo>
                  <a:pt x="310" y="361"/>
                </a:lnTo>
                <a:lnTo>
                  <a:pt x="310" y="361"/>
                </a:lnTo>
                <a:lnTo>
                  <a:pt x="310" y="361"/>
                </a:lnTo>
                <a:lnTo>
                  <a:pt x="310" y="361"/>
                </a:lnTo>
                <a:lnTo>
                  <a:pt x="310" y="361"/>
                </a:lnTo>
                <a:lnTo>
                  <a:pt x="311" y="361"/>
                </a:lnTo>
                <a:lnTo>
                  <a:pt x="311" y="361"/>
                </a:lnTo>
                <a:lnTo>
                  <a:pt x="311" y="361"/>
                </a:lnTo>
                <a:lnTo>
                  <a:pt x="311" y="361"/>
                </a:lnTo>
                <a:lnTo>
                  <a:pt x="311" y="361"/>
                </a:lnTo>
                <a:lnTo>
                  <a:pt x="311" y="361"/>
                </a:lnTo>
                <a:lnTo>
                  <a:pt x="311" y="361"/>
                </a:lnTo>
                <a:lnTo>
                  <a:pt x="311" y="361"/>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3"/>
                </a:lnTo>
                <a:lnTo>
                  <a:pt x="312" y="363"/>
                </a:lnTo>
                <a:lnTo>
                  <a:pt x="312" y="363"/>
                </a:lnTo>
                <a:lnTo>
                  <a:pt x="313" y="363"/>
                </a:lnTo>
                <a:lnTo>
                  <a:pt x="313" y="363"/>
                </a:lnTo>
                <a:lnTo>
                  <a:pt x="313" y="363"/>
                </a:lnTo>
                <a:lnTo>
                  <a:pt x="313" y="363"/>
                </a:lnTo>
                <a:lnTo>
                  <a:pt x="313" y="363"/>
                </a:lnTo>
                <a:lnTo>
                  <a:pt x="313" y="363"/>
                </a:lnTo>
                <a:lnTo>
                  <a:pt x="313" y="363"/>
                </a:lnTo>
                <a:lnTo>
                  <a:pt x="313" y="363"/>
                </a:lnTo>
                <a:lnTo>
                  <a:pt x="313" y="363"/>
                </a:lnTo>
                <a:lnTo>
                  <a:pt x="313" y="363"/>
                </a:lnTo>
                <a:lnTo>
                  <a:pt x="313" y="363"/>
                </a:lnTo>
                <a:lnTo>
                  <a:pt x="312" y="363"/>
                </a:lnTo>
                <a:lnTo>
                  <a:pt x="312" y="363"/>
                </a:lnTo>
                <a:lnTo>
                  <a:pt x="312" y="363"/>
                </a:lnTo>
                <a:lnTo>
                  <a:pt x="312" y="363"/>
                </a:lnTo>
                <a:lnTo>
                  <a:pt x="312" y="363"/>
                </a:lnTo>
                <a:lnTo>
                  <a:pt x="312" y="363"/>
                </a:lnTo>
                <a:lnTo>
                  <a:pt x="312" y="363"/>
                </a:lnTo>
                <a:lnTo>
                  <a:pt x="312" y="363"/>
                </a:lnTo>
                <a:lnTo>
                  <a:pt x="312" y="363"/>
                </a:lnTo>
                <a:lnTo>
                  <a:pt x="312" y="363"/>
                </a:lnTo>
                <a:lnTo>
                  <a:pt x="312" y="363"/>
                </a:lnTo>
                <a:lnTo>
                  <a:pt x="312" y="363"/>
                </a:lnTo>
                <a:lnTo>
                  <a:pt x="312" y="363"/>
                </a:lnTo>
                <a:lnTo>
                  <a:pt x="312" y="363"/>
                </a:lnTo>
                <a:lnTo>
                  <a:pt x="312" y="363"/>
                </a:lnTo>
                <a:lnTo>
                  <a:pt x="312" y="363"/>
                </a:lnTo>
                <a:lnTo>
                  <a:pt x="312" y="363"/>
                </a:lnTo>
                <a:lnTo>
                  <a:pt x="312" y="364"/>
                </a:lnTo>
                <a:lnTo>
                  <a:pt x="312" y="364"/>
                </a:lnTo>
                <a:lnTo>
                  <a:pt x="312" y="364"/>
                </a:lnTo>
                <a:lnTo>
                  <a:pt x="312" y="364"/>
                </a:lnTo>
                <a:lnTo>
                  <a:pt x="312" y="364"/>
                </a:lnTo>
                <a:lnTo>
                  <a:pt x="312" y="364"/>
                </a:lnTo>
                <a:lnTo>
                  <a:pt x="312" y="364"/>
                </a:lnTo>
                <a:lnTo>
                  <a:pt x="312" y="364"/>
                </a:lnTo>
                <a:lnTo>
                  <a:pt x="312" y="364"/>
                </a:lnTo>
                <a:lnTo>
                  <a:pt x="312" y="364"/>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1" y="365"/>
                </a:lnTo>
                <a:lnTo>
                  <a:pt x="311" y="365"/>
                </a:lnTo>
                <a:lnTo>
                  <a:pt x="311" y="365"/>
                </a:lnTo>
                <a:lnTo>
                  <a:pt x="311" y="365"/>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0" y="364"/>
                </a:lnTo>
                <a:lnTo>
                  <a:pt x="310" y="364"/>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6"/>
                </a:lnTo>
                <a:lnTo>
                  <a:pt x="310" y="366"/>
                </a:lnTo>
                <a:lnTo>
                  <a:pt x="310" y="366"/>
                </a:lnTo>
                <a:lnTo>
                  <a:pt x="310" y="366"/>
                </a:lnTo>
                <a:lnTo>
                  <a:pt x="310" y="366"/>
                </a:lnTo>
                <a:lnTo>
                  <a:pt x="310" y="366"/>
                </a:lnTo>
                <a:lnTo>
                  <a:pt x="310" y="366"/>
                </a:lnTo>
                <a:lnTo>
                  <a:pt x="309" y="366"/>
                </a:lnTo>
                <a:lnTo>
                  <a:pt x="309" y="366"/>
                </a:lnTo>
                <a:lnTo>
                  <a:pt x="309" y="366"/>
                </a:lnTo>
                <a:lnTo>
                  <a:pt x="309" y="366"/>
                </a:lnTo>
                <a:lnTo>
                  <a:pt x="309" y="367"/>
                </a:lnTo>
                <a:lnTo>
                  <a:pt x="309" y="367"/>
                </a:lnTo>
                <a:lnTo>
                  <a:pt x="309" y="367"/>
                </a:lnTo>
                <a:lnTo>
                  <a:pt x="309" y="367"/>
                </a:lnTo>
                <a:lnTo>
                  <a:pt x="309" y="367"/>
                </a:lnTo>
                <a:lnTo>
                  <a:pt x="309" y="367"/>
                </a:lnTo>
                <a:lnTo>
                  <a:pt x="309" y="367"/>
                </a:lnTo>
                <a:lnTo>
                  <a:pt x="309" y="367"/>
                </a:lnTo>
                <a:lnTo>
                  <a:pt x="309" y="367"/>
                </a:lnTo>
                <a:lnTo>
                  <a:pt x="309" y="367"/>
                </a:lnTo>
                <a:lnTo>
                  <a:pt x="309" y="367"/>
                </a:lnTo>
                <a:lnTo>
                  <a:pt x="309" y="367"/>
                </a:lnTo>
                <a:lnTo>
                  <a:pt x="309" y="367"/>
                </a:lnTo>
                <a:lnTo>
                  <a:pt x="309" y="367"/>
                </a:lnTo>
                <a:lnTo>
                  <a:pt x="309" y="367"/>
                </a:lnTo>
                <a:lnTo>
                  <a:pt x="309" y="368"/>
                </a:lnTo>
                <a:lnTo>
                  <a:pt x="309" y="368"/>
                </a:lnTo>
                <a:lnTo>
                  <a:pt x="308" y="368"/>
                </a:lnTo>
                <a:lnTo>
                  <a:pt x="308" y="368"/>
                </a:lnTo>
                <a:lnTo>
                  <a:pt x="308" y="368"/>
                </a:lnTo>
                <a:lnTo>
                  <a:pt x="308" y="368"/>
                </a:lnTo>
                <a:lnTo>
                  <a:pt x="308" y="368"/>
                </a:lnTo>
                <a:lnTo>
                  <a:pt x="308" y="368"/>
                </a:lnTo>
                <a:lnTo>
                  <a:pt x="308" y="368"/>
                </a:lnTo>
                <a:lnTo>
                  <a:pt x="308" y="368"/>
                </a:lnTo>
                <a:lnTo>
                  <a:pt x="308" y="368"/>
                </a:lnTo>
                <a:lnTo>
                  <a:pt x="308" y="368"/>
                </a:lnTo>
                <a:lnTo>
                  <a:pt x="308" y="368"/>
                </a:lnTo>
                <a:lnTo>
                  <a:pt x="308" y="368"/>
                </a:lnTo>
                <a:lnTo>
                  <a:pt x="308" y="368"/>
                </a:lnTo>
                <a:lnTo>
                  <a:pt x="308" y="368"/>
                </a:lnTo>
                <a:lnTo>
                  <a:pt x="308" y="368"/>
                </a:lnTo>
                <a:lnTo>
                  <a:pt x="308" y="368"/>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70"/>
                </a:lnTo>
                <a:lnTo>
                  <a:pt x="308" y="370"/>
                </a:lnTo>
                <a:lnTo>
                  <a:pt x="308" y="370"/>
                </a:lnTo>
                <a:lnTo>
                  <a:pt x="308" y="370"/>
                </a:lnTo>
                <a:lnTo>
                  <a:pt x="308" y="370"/>
                </a:lnTo>
                <a:lnTo>
                  <a:pt x="308" y="370"/>
                </a:lnTo>
                <a:lnTo>
                  <a:pt x="308" y="370"/>
                </a:lnTo>
                <a:lnTo>
                  <a:pt x="308" y="370"/>
                </a:lnTo>
                <a:lnTo>
                  <a:pt x="308" y="370"/>
                </a:lnTo>
                <a:lnTo>
                  <a:pt x="308" y="370"/>
                </a:lnTo>
                <a:lnTo>
                  <a:pt x="308" y="370"/>
                </a:lnTo>
                <a:lnTo>
                  <a:pt x="308" y="370"/>
                </a:lnTo>
                <a:lnTo>
                  <a:pt x="308" y="370"/>
                </a:lnTo>
                <a:lnTo>
                  <a:pt x="308" y="370"/>
                </a:lnTo>
                <a:lnTo>
                  <a:pt x="308" y="370"/>
                </a:lnTo>
                <a:lnTo>
                  <a:pt x="308" y="370"/>
                </a:lnTo>
                <a:lnTo>
                  <a:pt x="308"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2"/>
                </a:lnTo>
                <a:lnTo>
                  <a:pt x="307" y="372"/>
                </a:lnTo>
                <a:lnTo>
                  <a:pt x="307" y="372"/>
                </a:lnTo>
                <a:lnTo>
                  <a:pt x="307" y="372"/>
                </a:lnTo>
                <a:lnTo>
                  <a:pt x="307" y="372"/>
                </a:lnTo>
                <a:lnTo>
                  <a:pt x="307" y="372"/>
                </a:lnTo>
                <a:lnTo>
                  <a:pt x="307" y="372"/>
                </a:lnTo>
                <a:lnTo>
                  <a:pt x="307" y="372"/>
                </a:lnTo>
                <a:lnTo>
                  <a:pt x="307" y="372"/>
                </a:lnTo>
                <a:lnTo>
                  <a:pt x="307" y="372"/>
                </a:lnTo>
                <a:lnTo>
                  <a:pt x="307" y="372"/>
                </a:lnTo>
                <a:lnTo>
                  <a:pt x="307" y="372"/>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6" y="371"/>
                </a:lnTo>
                <a:lnTo>
                  <a:pt x="306" y="371"/>
                </a:lnTo>
                <a:lnTo>
                  <a:pt x="306" y="371"/>
                </a:lnTo>
                <a:lnTo>
                  <a:pt x="306" y="371"/>
                </a:lnTo>
                <a:lnTo>
                  <a:pt x="306" y="371"/>
                </a:lnTo>
                <a:lnTo>
                  <a:pt x="306" y="372"/>
                </a:lnTo>
                <a:lnTo>
                  <a:pt x="306" y="372"/>
                </a:lnTo>
                <a:lnTo>
                  <a:pt x="306" y="372"/>
                </a:lnTo>
                <a:lnTo>
                  <a:pt x="306" y="372"/>
                </a:lnTo>
                <a:lnTo>
                  <a:pt x="306" y="372"/>
                </a:lnTo>
                <a:lnTo>
                  <a:pt x="306" y="372"/>
                </a:lnTo>
                <a:lnTo>
                  <a:pt x="307" y="372"/>
                </a:lnTo>
                <a:lnTo>
                  <a:pt x="307" y="372"/>
                </a:lnTo>
                <a:lnTo>
                  <a:pt x="307" y="372"/>
                </a:lnTo>
                <a:lnTo>
                  <a:pt x="307" y="372"/>
                </a:lnTo>
                <a:lnTo>
                  <a:pt x="307" y="372"/>
                </a:lnTo>
                <a:lnTo>
                  <a:pt x="307" y="372"/>
                </a:lnTo>
                <a:lnTo>
                  <a:pt x="307" y="372"/>
                </a:lnTo>
                <a:lnTo>
                  <a:pt x="307" y="372"/>
                </a:lnTo>
                <a:lnTo>
                  <a:pt x="307" y="372"/>
                </a:lnTo>
                <a:lnTo>
                  <a:pt x="307" y="372"/>
                </a:lnTo>
                <a:lnTo>
                  <a:pt x="307" y="372"/>
                </a:lnTo>
                <a:lnTo>
                  <a:pt x="307" y="372"/>
                </a:lnTo>
                <a:lnTo>
                  <a:pt x="307" y="372"/>
                </a:lnTo>
                <a:lnTo>
                  <a:pt x="307" y="373"/>
                </a:lnTo>
                <a:lnTo>
                  <a:pt x="307" y="373"/>
                </a:lnTo>
                <a:lnTo>
                  <a:pt x="306" y="373"/>
                </a:lnTo>
                <a:lnTo>
                  <a:pt x="306" y="373"/>
                </a:lnTo>
                <a:lnTo>
                  <a:pt x="306" y="373"/>
                </a:lnTo>
                <a:lnTo>
                  <a:pt x="306" y="373"/>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3"/>
                </a:lnTo>
                <a:lnTo>
                  <a:pt x="306" y="373"/>
                </a:lnTo>
                <a:lnTo>
                  <a:pt x="306" y="373"/>
                </a:lnTo>
                <a:lnTo>
                  <a:pt x="306" y="373"/>
                </a:lnTo>
                <a:lnTo>
                  <a:pt x="306" y="373"/>
                </a:lnTo>
                <a:lnTo>
                  <a:pt x="306" y="373"/>
                </a:lnTo>
                <a:lnTo>
                  <a:pt x="306" y="373"/>
                </a:lnTo>
                <a:lnTo>
                  <a:pt x="306" y="373"/>
                </a:lnTo>
                <a:lnTo>
                  <a:pt x="306" y="373"/>
                </a:lnTo>
                <a:lnTo>
                  <a:pt x="306" y="373"/>
                </a:lnTo>
                <a:lnTo>
                  <a:pt x="306" y="373"/>
                </a:lnTo>
                <a:lnTo>
                  <a:pt x="306" y="373"/>
                </a:lnTo>
                <a:lnTo>
                  <a:pt x="306" y="373"/>
                </a:lnTo>
                <a:lnTo>
                  <a:pt x="306" y="373"/>
                </a:lnTo>
                <a:lnTo>
                  <a:pt x="306" y="373"/>
                </a:lnTo>
                <a:lnTo>
                  <a:pt x="306" y="373"/>
                </a:lnTo>
                <a:lnTo>
                  <a:pt x="306" y="373"/>
                </a:lnTo>
                <a:lnTo>
                  <a:pt x="306" y="374"/>
                </a:lnTo>
                <a:lnTo>
                  <a:pt x="306" y="374"/>
                </a:lnTo>
                <a:lnTo>
                  <a:pt x="306" y="374"/>
                </a:lnTo>
                <a:lnTo>
                  <a:pt x="306" y="374"/>
                </a:lnTo>
                <a:lnTo>
                  <a:pt x="306" y="374"/>
                </a:lnTo>
                <a:lnTo>
                  <a:pt x="306" y="374"/>
                </a:lnTo>
                <a:lnTo>
                  <a:pt x="306" y="374"/>
                </a:lnTo>
                <a:lnTo>
                  <a:pt x="306" y="374"/>
                </a:lnTo>
                <a:lnTo>
                  <a:pt x="306" y="374"/>
                </a:lnTo>
                <a:lnTo>
                  <a:pt x="306" y="374"/>
                </a:lnTo>
                <a:lnTo>
                  <a:pt x="306" y="374"/>
                </a:lnTo>
                <a:lnTo>
                  <a:pt x="306" y="374"/>
                </a:lnTo>
                <a:lnTo>
                  <a:pt x="305" y="374"/>
                </a:lnTo>
                <a:lnTo>
                  <a:pt x="305" y="374"/>
                </a:lnTo>
                <a:lnTo>
                  <a:pt x="305" y="374"/>
                </a:lnTo>
                <a:lnTo>
                  <a:pt x="305" y="374"/>
                </a:lnTo>
                <a:lnTo>
                  <a:pt x="305" y="374"/>
                </a:lnTo>
                <a:lnTo>
                  <a:pt x="305" y="374"/>
                </a:lnTo>
                <a:lnTo>
                  <a:pt x="305" y="374"/>
                </a:lnTo>
                <a:lnTo>
                  <a:pt x="305" y="374"/>
                </a:lnTo>
                <a:lnTo>
                  <a:pt x="305" y="374"/>
                </a:lnTo>
                <a:lnTo>
                  <a:pt x="305" y="374"/>
                </a:lnTo>
                <a:lnTo>
                  <a:pt x="305" y="375"/>
                </a:lnTo>
                <a:lnTo>
                  <a:pt x="305" y="375"/>
                </a:lnTo>
                <a:lnTo>
                  <a:pt x="305" y="375"/>
                </a:lnTo>
                <a:lnTo>
                  <a:pt x="305" y="375"/>
                </a:lnTo>
                <a:lnTo>
                  <a:pt x="305" y="375"/>
                </a:lnTo>
                <a:lnTo>
                  <a:pt x="305" y="375"/>
                </a:lnTo>
                <a:lnTo>
                  <a:pt x="305" y="375"/>
                </a:lnTo>
                <a:lnTo>
                  <a:pt x="305" y="375"/>
                </a:lnTo>
                <a:lnTo>
                  <a:pt x="305" y="375"/>
                </a:lnTo>
                <a:lnTo>
                  <a:pt x="305" y="375"/>
                </a:lnTo>
                <a:lnTo>
                  <a:pt x="305" y="375"/>
                </a:lnTo>
                <a:lnTo>
                  <a:pt x="304" y="375"/>
                </a:lnTo>
                <a:lnTo>
                  <a:pt x="304" y="375"/>
                </a:lnTo>
                <a:lnTo>
                  <a:pt x="304" y="375"/>
                </a:lnTo>
                <a:lnTo>
                  <a:pt x="304" y="375"/>
                </a:lnTo>
                <a:lnTo>
                  <a:pt x="304" y="375"/>
                </a:lnTo>
                <a:lnTo>
                  <a:pt x="304" y="375"/>
                </a:lnTo>
                <a:lnTo>
                  <a:pt x="304" y="375"/>
                </a:lnTo>
                <a:lnTo>
                  <a:pt x="304" y="375"/>
                </a:lnTo>
                <a:lnTo>
                  <a:pt x="304" y="375"/>
                </a:lnTo>
                <a:lnTo>
                  <a:pt x="304" y="375"/>
                </a:lnTo>
                <a:lnTo>
                  <a:pt x="304" y="375"/>
                </a:lnTo>
                <a:lnTo>
                  <a:pt x="304" y="375"/>
                </a:lnTo>
                <a:lnTo>
                  <a:pt x="304" y="375"/>
                </a:lnTo>
                <a:lnTo>
                  <a:pt x="304" y="375"/>
                </a:lnTo>
                <a:lnTo>
                  <a:pt x="304" y="375"/>
                </a:lnTo>
                <a:lnTo>
                  <a:pt x="304" y="375"/>
                </a:lnTo>
                <a:lnTo>
                  <a:pt x="304" y="375"/>
                </a:lnTo>
                <a:lnTo>
                  <a:pt x="303" y="375"/>
                </a:lnTo>
                <a:lnTo>
                  <a:pt x="303" y="375"/>
                </a:lnTo>
                <a:lnTo>
                  <a:pt x="303" y="375"/>
                </a:lnTo>
                <a:lnTo>
                  <a:pt x="303" y="375"/>
                </a:lnTo>
                <a:lnTo>
                  <a:pt x="303" y="375"/>
                </a:lnTo>
                <a:lnTo>
                  <a:pt x="303" y="375"/>
                </a:lnTo>
                <a:lnTo>
                  <a:pt x="303" y="374"/>
                </a:lnTo>
                <a:lnTo>
                  <a:pt x="303" y="374"/>
                </a:lnTo>
                <a:lnTo>
                  <a:pt x="303" y="374"/>
                </a:lnTo>
                <a:lnTo>
                  <a:pt x="303" y="374"/>
                </a:lnTo>
                <a:lnTo>
                  <a:pt x="303" y="374"/>
                </a:lnTo>
                <a:lnTo>
                  <a:pt x="303" y="374"/>
                </a:lnTo>
                <a:lnTo>
                  <a:pt x="303" y="374"/>
                </a:lnTo>
                <a:lnTo>
                  <a:pt x="303" y="374"/>
                </a:lnTo>
                <a:lnTo>
                  <a:pt x="302" y="373"/>
                </a:lnTo>
                <a:lnTo>
                  <a:pt x="302" y="373"/>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5"/>
                </a:lnTo>
                <a:lnTo>
                  <a:pt x="299" y="375"/>
                </a:lnTo>
                <a:lnTo>
                  <a:pt x="299" y="375"/>
                </a:lnTo>
                <a:lnTo>
                  <a:pt x="299" y="375"/>
                </a:lnTo>
                <a:lnTo>
                  <a:pt x="299" y="375"/>
                </a:lnTo>
                <a:lnTo>
                  <a:pt x="299" y="375"/>
                </a:lnTo>
                <a:lnTo>
                  <a:pt x="298" y="374"/>
                </a:lnTo>
                <a:lnTo>
                  <a:pt x="298" y="374"/>
                </a:lnTo>
                <a:lnTo>
                  <a:pt x="298" y="374"/>
                </a:lnTo>
                <a:lnTo>
                  <a:pt x="298" y="374"/>
                </a:lnTo>
                <a:lnTo>
                  <a:pt x="298" y="374"/>
                </a:lnTo>
                <a:lnTo>
                  <a:pt x="298" y="375"/>
                </a:lnTo>
                <a:lnTo>
                  <a:pt x="298" y="375"/>
                </a:lnTo>
                <a:lnTo>
                  <a:pt x="298" y="375"/>
                </a:lnTo>
                <a:lnTo>
                  <a:pt x="298" y="375"/>
                </a:lnTo>
                <a:lnTo>
                  <a:pt x="298" y="375"/>
                </a:lnTo>
                <a:lnTo>
                  <a:pt x="298" y="375"/>
                </a:lnTo>
                <a:lnTo>
                  <a:pt x="298" y="375"/>
                </a:lnTo>
                <a:lnTo>
                  <a:pt x="298" y="375"/>
                </a:lnTo>
                <a:lnTo>
                  <a:pt x="298" y="375"/>
                </a:lnTo>
                <a:lnTo>
                  <a:pt x="298" y="375"/>
                </a:lnTo>
                <a:lnTo>
                  <a:pt x="298" y="375"/>
                </a:lnTo>
                <a:lnTo>
                  <a:pt x="298" y="375"/>
                </a:lnTo>
                <a:lnTo>
                  <a:pt x="298" y="375"/>
                </a:lnTo>
                <a:lnTo>
                  <a:pt x="298" y="375"/>
                </a:lnTo>
                <a:lnTo>
                  <a:pt x="298" y="375"/>
                </a:lnTo>
                <a:lnTo>
                  <a:pt x="298" y="375"/>
                </a:lnTo>
                <a:lnTo>
                  <a:pt x="298" y="375"/>
                </a:lnTo>
                <a:lnTo>
                  <a:pt x="298" y="375"/>
                </a:lnTo>
                <a:lnTo>
                  <a:pt x="298" y="376"/>
                </a:lnTo>
                <a:lnTo>
                  <a:pt x="298" y="376"/>
                </a:lnTo>
                <a:lnTo>
                  <a:pt x="298" y="376"/>
                </a:lnTo>
                <a:lnTo>
                  <a:pt x="298" y="376"/>
                </a:lnTo>
                <a:lnTo>
                  <a:pt x="298" y="376"/>
                </a:lnTo>
                <a:lnTo>
                  <a:pt x="298" y="376"/>
                </a:lnTo>
                <a:lnTo>
                  <a:pt x="298" y="376"/>
                </a:lnTo>
                <a:lnTo>
                  <a:pt x="298"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7"/>
                </a:lnTo>
                <a:lnTo>
                  <a:pt x="297" y="377"/>
                </a:lnTo>
                <a:lnTo>
                  <a:pt x="297" y="377"/>
                </a:lnTo>
                <a:lnTo>
                  <a:pt x="297" y="377"/>
                </a:lnTo>
                <a:lnTo>
                  <a:pt x="297" y="377"/>
                </a:lnTo>
                <a:lnTo>
                  <a:pt x="297" y="377"/>
                </a:lnTo>
                <a:lnTo>
                  <a:pt x="297" y="377"/>
                </a:lnTo>
                <a:lnTo>
                  <a:pt x="297" y="377"/>
                </a:lnTo>
                <a:lnTo>
                  <a:pt x="297" y="377"/>
                </a:lnTo>
                <a:lnTo>
                  <a:pt x="297" y="377"/>
                </a:lnTo>
                <a:lnTo>
                  <a:pt x="297" y="378"/>
                </a:lnTo>
                <a:lnTo>
                  <a:pt x="297" y="378"/>
                </a:lnTo>
                <a:lnTo>
                  <a:pt x="297" y="378"/>
                </a:lnTo>
                <a:lnTo>
                  <a:pt x="297" y="378"/>
                </a:lnTo>
                <a:lnTo>
                  <a:pt x="297" y="378"/>
                </a:lnTo>
                <a:lnTo>
                  <a:pt x="297" y="378"/>
                </a:lnTo>
                <a:lnTo>
                  <a:pt x="297" y="378"/>
                </a:lnTo>
                <a:lnTo>
                  <a:pt x="297" y="378"/>
                </a:lnTo>
                <a:lnTo>
                  <a:pt x="297" y="378"/>
                </a:lnTo>
                <a:lnTo>
                  <a:pt x="297" y="378"/>
                </a:lnTo>
                <a:lnTo>
                  <a:pt x="297" y="378"/>
                </a:lnTo>
                <a:lnTo>
                  <a:pt x="297" y="378"/>
                </a:lnTo>
                <a:lnTo>
                  <a:pt x="297" y="378"/>
                </a:lnTo>
                <a:lnTo>
                  <a:pt x="296" y="378"/>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1"/>
                </a:lnTo>
                <a:lnTo>
                  <a:pt x="296" y="381"/>
                </a:lnTo>
                <a:lnTo>
                  <a:pt x="296" y="381"/>
                </a:lnTo>
                <a:lnTo>
                  <a:pt x="296" y="380"/>
                </a:lnTo>
                <a:lnTo>
                  <a:pt x="296" y="380"/>
                </a:lnTo>
                <a:lnTo>
                  <a:pt x="296" y="380"/>
                </a:lnTo>
                <a:lnTo>
                  <a:pt x="296" y="380"/>
                </a:lnTo>
                <a:lnTo>
                  <a:pt x="296" y="380"/>
                </a:lnTo>
                <a:lnTo>
                  <a:pt x="296" y="380"/>
                </a:lnTo>
                <a:lnTo>
                  <a:pt x="295" y="380"/>
                </a:lnTo>
                <a:lnTo>
                  <a:pt x="295" y="380"/>
                </a:lnTo>
                <a:lnTo>
                  <a:pt x="295" y="380"/>
                </a:lnTo>
                <a:lnTo>
                  <a:pt x="295" y="380"/>
                </a:lnTo>
                <a:lnTo>
                  <a:pt x="295" y="380"/>
                </a:lnTo>
                <a:lnTo>
                  <a:pt x="295" y="380"/>
                </a:lnTo>
                <a:lnTo>
                  <a:pt x="295" y="380"/>
                </a:lnTo>
                <a:lnTo>
                  <a:pt x="294" y="380"/>
                </a:lnTo>
                <a:lnTo>
                  <a:pt x="294" y="380"/>
                </a:lnTo>
                <a:lnTo>
                  <a:pt x="294" y="380"/>
                </a:lnTo>
                <a:lnTo>
                  <a:pt x="293" y="380"/>
                </a:lnTo>
                <a:lnTo>
                  <a:pt x="292" y="379"/>
                </a:lnTo>
                <a:lnTo>
                  <a:pt x="291" y="379"/>
                </a:lnTo>
                <a:lnTo>
                  <a:pt x="291" y="379"/>
                </a:lnTo>
                <a:lnTo>
                  <a:pt x="290" y="379"/>
                </a:lnTo>
                <a:lnTo>
                  <a:pt x="290" y="379"/>
                </a:lnTo>
                <a:lnTo>
                  <a:pt x="290" y="379"/>
                </a:lnTo>
                <a:lnTo>
                  <a:pt x="289" y="379"/>
                </a:lnTo>
                <a:lnTo>
                  <a:pt x="289" y="378"/>
                </a:lnTo>
                <a:lnTo>
                  <a:pt x="288" y="378"/>
                </a:lnTo>
                <a:lnTo>
                  <a:pt x="287" y="378"/>
                </a:lnTo>
                <a:lnTo>
                  <a:pt x="287" y="378"/>
                </a:lnTo>
                <a:lnTo>
                  <a:pt x="287" y="378"/>
                </a:lnTo>
                <a:lnTo>
                  <a:pt x="286" y="378"/>
                </a:lnTo>
                <a:lnTo>
                  <a:pt x="286" y="377"/>
                </a:lnTo>
                <a:lnTo>
                  <a:pt x="285" y="377"/>
                </a:lnTo>
                <a:lnTo>
                  <a:pt x="285" y="377"/>
                </a:lnTo>
                <a:lnTo>
                  <a:pt x="285" y="377"/>
                </a:lnTo>
                <a:lnTo>
                  <a:pt x="284" y="377"/>
                </a:lnTo>
                <a:lnTo>
                  <a:pt x="284" y="377"/>
                </a:lnTo>
                <a:lnTo>
                  <a:pt x="284" y="377"/>
                </a:lnTo>
                <a:lnTo>
                  <a:pt x="283" y="377"/>
                </a:lnTo>
                <a:lnTo>
                  <a:pt x="282" y="378"/>
                </a:lnTo>
                <a:lnTo>
                  <a:pt x="281" y="378"/>
                </a:lnTo>
                <a:lnTo>
                  <a:pt x="280" y="378"/>
                </a:lnTo>
                <a:lnTo>
                  <a:pt x="280" y="378"/>
                </a:lnTo>
                <a:lnTo>
                  <a:pt x="279" y="378"/>
                </a:lnTo>
                <a:lnTo>
                  <a:pt x="278" y="378"/>
                </a:lnTo>
                <a:lnTo>
                  <a:pt x="277" y="379"/>
                </a:lnTo>
                <a:lnTo>
                  <a:pt x="276" y="379"/>
                </a:lnTo>
                <a:lnTo>
                  <a:pt x="275" y="379"/>
                </a:lnTo>
                <a:lnTo>
                  <a:pt x="274" y="379"/>
                </a:lnTo>
                <a:lnTo>
                  <a:pt x="274" y="379"/>
                </a:lnTo>
                <a:lnTo>
                  <a:pt x="274" y="380"/>
                </a:lnTo>
                <a:lnTo>
                  <a:pt x="273" y="380"/>
                </a:lnTo>
                <a:lnTo>
                  <a:pt x="273" y="380"/>
                </a:lnTo>
                <a:lnTo>
                  <a:pt x="272" y="380"/>
                </a:lnTo>
                <a:lnTo>
                  <a:pt x="272" y="380"/>
                </a:lnTo>
                <a:lnTo>
                  <a:pt x="270" y="381"/>
                </a:lnTo>
                <a:lnTo>
                  <a:pt x="268" y="382"/>
                </a:lnTo>
                <a:lnTo>
                  <a:pt x="266" y="383"/>
                </a:lnTo>
                <a:lnTo>
                  <a:pt x="265" y="384"/>
                </a:lnTo>
                <a:lnTo>
                  <a:pt x="265" y="384"/>
                </a:lnTo>
                <a:lnTo>
                  <a:pt x="265" y="384"/>
                </a:lnTo>
                <a:lnTo>
                  <a:pt x="265" y="385"/>
                </a:lnTo>
                <a:lnTo>
                  <a:pt x="265" y="386"/>
                </a:lnTo>
                <a:lnTo>
                  <a:pt x="266" y="387"/>
                </a:lnTo>
                <a:lnTo>
                  <a:pt x="265" y="388"/>
                </a:lnTo>
                <a:lnTo>
                  <a:pt x="265" y="388"/>
                </a:lnTo>
                <a:lnTo>
                  <a:pt x="265" y="388"/>
                </a:lnTo>
                <a:lnTo>
                  <a:pt x="265" y="388"/>
                </a:lnTo>
                <a:lnTo>
                  <a:pt x="265" y="388"/>
                </a:lnTo>
                <a:lnTo>
                  <a:pt x="265" y="388"/>
                </a:lnTo>
                <a:lnTo>
                  <a:pt x="265" y="388"/>
                </a:lnTo>
                <a:lnTo>
                  <a:pt x="264" y="388"/>
                </a:lnTo>
                <a:lnTo>
                  <a:pt x="264" y="388"/>
                </a:lnTo>
                <a:lnTo>
                  <a:pt x="264" y="388"/>
                </a:lnTo>
                <a:lnTo>
                  <a:pt x="264" y="388"/>
                </a:lnTo>
                <a:lnTo>
                  <a:pt x="261" y="385"/>
                </a:lnTo>
                <a:lnTo>
                  <a:pt x="260" y="384"/>
                </a:lnTo>
                <a:lnTo>
                  <a:pt x="259" y="384"/>
                </a:lnTo>
                <a:lnTo>
                  <a:pt x="259" y="383"/>
                </a:lnTo>
                <a:lnTo>
                  <a:pt x="258" y="383"/>
                </a:lnTo>
                <a:lnTo>
                  <a:pt x="257" y="381"/>
                </a:lnTo>
                <a:lnTo>
                  <a:pt x="257" y="381"/>
                </a:lnTo>
                <a:lnTo>
                  <a:pt x="254" y="377"/>
                </a:lnTo>
                <a:lnTo>
                  <a:pt x="253" y="376"/>
                </a:lnTo>
                <a:lnTo>
                  <a:pt x="253" y="376"/>
                </a:lnTo>
                <a:lnTo>
                  <a:pt x="253" y="376"/>
                </a:lnTo>
                <a:lnTo>
                  <a:pt x="253" y="375"/>
                </a:lnTo>
                <a:lnTo>
                  <a:pt x="253" y="375"/>
                </a:lnTo>
                <a:lnTo>
                  <a:pt x="252" y="375"/>
                </a:lnTo>
                <a:lnTo>
                  <a:pt x="252" y="374"/>
                </a:lnTo>
                <a:lnTo>
                  <a:pt x="252" y="374"/>
                </a:lnTo>
                <a:lnTo>
                  <a:pt x="252" y="374"/>
                </a:lnTo>
                <a:lnTo>
                  <a:pt x="252" y="374"/>
                </a:lnTo>
                <a:lnTo>
                  <a:pt x="251" y="373"/>
                </a:lnTo>
                <a:lnTo>
                  <a:pt x="251" y="373"/>
                </a:lnTo>
                <a:lnTo>
                  <a:pt x="250" y="371"/>
                </a:lnTo>
                <a:lnTo>
                  <a:pt x="250" y="371"/>
                </a:lnTo>
                <a:lnTo>
                  <a:pt x="249" y="370"/>
                </a:lnTo>
                <a:lnTo>
                  <a:pt x="249" y="370"/>
                </a:lnTo>
                <a:lnTo>
                  <a:pt x="249" y="369"/>
                </a:lnTo>
                <a:lnTo>
                  <a:pt x="249" y="369"/>
                </a:lnTo>
                <a:lnTo>
                  <a:pt x="248" y="369"/>
                </a:lnTo>
                <a:lnTo>
                  <a:pt x="248" y="369"/>
                </a:lnTo>
                <a:lnTo>
                  <a:pt x="247" y="369"/>
                </a:lnTo>
                <a:lnTo>
                  <a:pt x="247" y="368"/>
                </a:lnTo>
                <a:lnTo>
                  <a:pt x="246" y="368"/>
                </a:lnTo>
                <a:lnTo>
                  <a:pt x="246" y="368"/>
                </a:lnTo>
                <a:lnTo>
                  <a:pt x="246" y="368"/>
                </a:lnTo>
                <a:lnTo>
                  <a:pt x="246" y="367"/>
                </a:lnTo>
                <a:lnTo>
                  <a:pt x="246" y="367"/>
                </a:lnTo>
                <a:lnTo>
                  <a:pt x="246" y="367"/>
                </a:lnTo>
                <a:lnTo>
                  <a:pt x="246" y="367"/>
                </a:lnTo>
                <a:lnTo>
                  <a:pt x="245" y="367"/>
                </a:lnTo>
                <a:lnTo>
                  <a:pt x="245" y="367"/>
                </a:lnTo>
                <a:lnTo>
                  <a:pt x="245" y="367"/>
                </a:lnTo>
                <a:lnTo>
                  <a:pt x="245" y="366"/>
                </a:lnTo>
                <a:lnTo>
                  <a:pt x="245" y="366"/>
                </a:lnTo>
                <a:lnTo>
                  <a:pt x="244" y="366"/>
                </a:lnTo>
                <a:lnTo>
                  <a:pt x="244" y="365"/>
                </a:lnTo>
                <a:lnTo>
                  <a:pt x="244" y="365"/>
                </a:lnTo>
                <a:lnTo>
                  <a:pt x="243" y="365"/>
                </a:lnTo>
                <a:lnTo>
                  <a:pt x="243" y="365"/>
                </a:lnTo>
                <a:lnTo>
                  <a:pt x="243" y="364"/>
                </a:lnTo>
                <a:lnTo>
                  <a:pt x="243" y="364"/>
                </a:lnTo>
                <a:lnTo>
                  <a:pt x="243" y="364"/>
                </a:lnTo>
                <a:lnTo>
                  <a:pt x="242" y="364"/>
                </a:lnTo>
                <a:lnTo>
                  <a:pt x="242" y="364"/>
                </a:lnTo>
                <a:lnTo>
                  <a:pt x="242" y="364"/>
                </a:lnTo>
                <a:lnTo>
                  <a:pt x="242" y="364"/>
                </a:lnTo>
                <a:lnTo>
                  <a:pt x="242" y="364"/>
                </a:lnTo>
                <a:lnTo>
                  <a:pt x="242" y="364"/>
                </a:lnTo>
                <a:lnTo>
                  <a:pt x="242" y="364"/>
                </a:lnTo>
                <a:lnTo>
                  <a:pt x="242" y="363"/>
                </a:lnTo>
                <a:lnTo>
                  <a:pt x="241" y="363"/>
                </a:lnTo>
                <a:lnTo>
                  <a:pt x="241" y="363"/>
                </a:lnTo>
                <a:lnTo>
                  <a:pt x="241" y="363"/>
                </a:lnTo>
                <a:lnTo>
                  <a:pt x="241" y="363"/>
                </a:lnTo>
                <a:lnTo>
                  <a:pt x="241" y="362"/>
                </a:lnTo>
                <a:lnTo>
                  <a:pt x="240" y="361"/>
                </a:lnTo>
                <a:lnTo>
                  <a:pt x="240" y="361"/>
                </a:lnTo>
                <a:lnTo>
                  <a:pt x="240" y="361"/>
                </a:lnTo>
                <a:lnTo>
                  <a:pt x="239" y="361"/>
                </a:lnTo>
                <a:lnTo>
                  <a:pt x="238" y="361"/>
                </a:lnTo>
                <a:lnTo>
                  <a:pt x="236" y="360"/>
                </a:lnTo>
                <a:lnTo>
                  <a:pt x="235" y="360"/>
                </a:lnTo>
                <a:lnTo>
                  <a:pt x="234" y="359"/>
                </a:lnTo>
                <a:lnTo>
                  <a:pt x="234" y="359"/>
                </a:lnTo>
                <a:lnTo>
                  <a:pt x="232" y="358"/>
                </a:lnTo>
                <a:lnTo>
                  <a:pt x="232" y="358"/>
                </a:lnTo>
                <a:lnTo>
                  <a:pt x="232" y="357"/>
                </a:lnTo>
                <a:lnTo>
                  <a:pt x="231" y="357"/>
                </a:lnTo>
                <a:lnTo>
                  <a:pt x="231" y="357"/>
                </a:lnTo>
                <a:lnTo>
                  <a:pt x="231" y="356"/>
                </a:lnTo>
                <a:lnTo>
                  <a:pt x="230" y="356"/>
                </a:lnTo>
                <a:lnTo>
                  <a:pt x="229" y="355"/>
                </a:lnTo>
                <a:lnTo>
                  <a:pt x="229" y="355"/>
                </a:lnTo>
                <a:lnTo>
                  <a:pt x="229" y="354"/>
                </a:lnTo>
                <a:lnTo>
                  <a:pt x="228" y="354"/>
                </a:lnTo>
                <a:lnTo>
                  <a:pt x="227" y="353"/>
                </a:lnTo>
                <a:lnTo>
                  <a:pt x="226" y="353"/>
                </a:lnTo>
                <a:lnTo>
                  <a:pt x="225" y="353"/>
                </a:lnTo>
                <a:lnTo>
                  <a:pt x="223" y="352"/>
                </a:lnTo>
                <a:lnTo>
                  <a:pt x="221" y="352"/>
                </a:lnTo>
                <a:lnTo>
                  <a:pt x="220" y="351"/>
                </a:lnTo>
                <a:lnTo>
                  <a:pt x="219" y="351"/>
                </a:lnTo>
                <a:lnTo>
                  <a:pt x="218" y="351"/>
                </a:lnTo>
                <a:lnTo>
                  <a:pt x="218" y="350"/>
                </a:lnTo>
                <a:lnTo>
                  <a:pt x="217" y="350"/>
                </a:lnTo>
                <a:lnTo>
                  <a:pt x="217" y="350"/>
                </a:lnTo>
                <a:lnTo>
                  <a:pt x="217" y="350"/>
                </a:lnTo>
                <a:lnTo>
                  <a:pt x="216" y="350"/>
                </a:lnTo>
                <a:lnTo>
                  <a:pt x="216" y="350"/>
                </a:lnTo>
                <a:lnTo>
                  <a:pt x="216" y="350"/>
                </a:lnTo>
                <a:lnTo>
                  <a:pt x="216" y="350"/>
                </a:lnTo>
                <a:lnTo>
                  <a:pt x="215" y="350"/>
                </a:lnTo>
                <a:lnTo>
                  <a:pt x="215" y="350"/>
                </a:lnTo>
                <a:lnTo>
                  <a:pt x="215" y="349"/>
                </a:lnTo>
                <a:lnTo>
                  <a:pt x="214" y="349"/>
                </a:lnTo>
                <a:lnTo>
                  <a:pt x="214" y="349"/>
                </a:lnTo>
                <a:lnTo>
                  <a:pt x="214" y="348"/>
                </a:lnTo>
                <a:lnTo>
                  <a:pt x="214" y="348"/>
                </a:lnTo>
                <a:lnTo>
                  <a:pt x="214" y="348"/>
                </a:lnTo>
                <a:lnTo>
                  <a:pt x="213" y="347"/>
                </a:lnTo>
                <a:lnTo>
                  <a:pt x="213" y="347"/>
                </a:lnTo>
                <a:lnTo>
                  <a:pt x="213" y="346"/>
                </a:lnTo>
                <a:lnTo>
                  <a:pt x="213" y="346"/>
                </a:lnTo>
                <a:lnTo>
                  <a:pt x="213" y="346"/>
                </a:lnTo>
                <a:lnTo>
                  <a:pt x="213" y="345"/>
                </a:lnTo>
                <a:lnTo>
                  <a:pt x="213" y="345"/>
                </a:lnTo>
                <a:lnTo>
                  <a:pt x="213" y="345"/>
                </a:lnTo>
                <a:lnTo>
                  <a:pt x="213" y="345"/>
                </a:lnTo>
                <a:lnTo>
                  <a:pt x="212" y="345"/>
                </a:lnTo>
                <a:lnTo>
                  <a:pt x="212" y="345"/>
                </a:lnTo>
                <a:lnTo>
                  <a:pt x="212" y="345"/>
                </a:lnTo>
                <a:lnTo>
                  <a:pt x="212" y="345"/>
                </a:lnTo>
                <a:lnTo>
                  <a:pt x="211" y="345"/>
                </a:lnTo>
                <a:lnTo>
                  <a:pt x="211" y="344"/>
                </a:lnTo>
                <a:lnTo>
                  <a:pt x="211" y="344"/>
                </a:lnTo>
                <a:lnTo>
                  <a:pt x="211" y="344"/>
                </a:lnTo>
                <a:lnTo>
                  <a:pt x="211" y="344"/>
                </a:lnTo>
                <a:lnTo>
                  <a:pt x="211" y="344"/>
                </a:lnTo>
                <a:lnTo>
                  <a:pt x="210" y="344"/>
                </a:lnTo>
                <a:lnTo>
                  <a:pt x="210" y="343"/>
                </a:lnTo>
                <a:lnTo>
                  <a:pt x="210" y="343"/>
                </a:lnTo>
                <a:lnTo>
                  <a:pt x="210" y="343"/>
                </a:lnTo>
                <a:lnTo>
                  <a:pt x="210" y="343"/>
                </a:lnTo>
                <a:lnTo>
                  <a:pt x="210" y="343"/>
                </a:lnTo>
                <a:lnTo>
                  <a:pt x="210" y="342"/>
                </a:lnTo>
                <a:lnTo>
                  <a:pt x="210" y="342"/>
                </a:lnTo>
                <a:lnTo>
                  <a:pt x="210" y="342"/>
                </a:lnTo>
                <a:lnTo>
                  <a:pt x="210" y="342"/>
                </a:lnTo>
                <a:lnTo>
                  <a:pt x="210" y="342"/>
                </a:lnTo>
                <a:lnTo>
                  <a:pt x="209" y="342"/>
                </a:lnTo>
                <a:lnTo>
                  <a:pt x="209" y="342"/>
                </a:lnTo>
                <a:lnTo>
                  <a:pt x="209" y="342"/>
                </a:lnTo>
                <a:lnTo>
                  <a:pt x="209" y="341"/>
                </a:lnTo>
                <a:lnTo>
                  <a:pt x="209" y="341"/>
                </a:lnTo>
                <a:lnTo>
                  <a:pt x="209" y="341"/>
                </a:lnTo>
                <a:lnTo>
                  <a:pt x="209" y="341"/>
                </a:lnTo>
                <a:lnTo>
                  <a:pt x="209" y="341"/>
                </a:lnTo>
                <a:lnTo>
                  <a:pt x="209" y="341"/>
                </a:lnTo>
                <a:lnTo>
                  <a:pt x="209" y="341"/>
                </a:lnTo>
                <a:lnTo>
                  <a:pt x="209" y="341"/>
                </a:lnTo>
                <a:lnTo>
                  <a:pt x="209" y="341"/>
                </a:lnTo>
                <a:lnTo>
                  <a:pt x="208" y="341"/>
                </a:lnTo>
                <a:lnTo>
                  <a:pt x="208" y="340"/>
                </a:lnTo>
                <a:lnTo>
                  <a:pt x="208" y="340"/>
                </a:lnTo>
                <a:lnTo>
                  <a:pt x="208" y="340"/>
                </a:lnTo>
                <a:lnTo>
                  <a:pt x="208" y="340"/>
                </a:lnTo>
                <a:lnTo>
                  <a:pt x="208" y="340"/>
                </a:lnTo>
                <a:lnTo>
                  <a:pt x="208" y="340"/>
                </a:lnTo>
                <a:lnTo>
                  <a:pt x="208" y="340"/>
                </a:lnTo>
                <a:lnTo>
                  <a:pt x="208" y="340"/>
                </a:lnTo>
                <a:lnTo>
                  <a:pt x="208" y="340"/>
                </a:lnTo>
                <a:lnTo>
                  <a:pt x="208" y="339"/>
                </a:lnTo>
                <a:lnTo>
                  <a:pt x="208" y="339"/>
                </a:lnTo>
                <a:lnTo>
                  <a:pt x="208" y="339"/>
                </a:lnTo>
                <a:lnTo>
                  <a:pt x="208" y="339"/>
                </a:lnTo>
                <a:lnTo>
                  <a:pt x="208" y="339"/>
                </a:lnTo>
                <a:lnTo>
                  <a:pt x="208" y="339"/>
                </a:lnTo>
                <a:lnTo>
                  <a:pt x="208" y="338"/>
                </a:lnTo>
                <a:lnTo>
                  <a:pt x="208" y="338"/>
                </a:lnTo>
                <a:lnTo>
                  <a:pt x="207" y="338"/>
                </a:lnTo>
                <a:lnTo>
                  <a:pt x="207" y="338"/>
                </a:lnTo>
                <a:lnTo>
                  <a:pt x="207" y="338"/>
                </a:lnTo>
                <a:lnTo>
                  <a:pt x="207" y="338"/>
                </a:lnTo>
                <a:lnTo>
                  <a:pt x="207" y="338"/>
                </a:lnTo>
                <a:lnTo>
                  <a:pt x="207" y="338"/>
                </a:lnTo>
                <a:lnTo>
                  <a:pt x="207" y="338"/>
                </a:lnTo>
                <a:lnTo>
                  <a:pt x="207" y="338"/>
                </a:lnTo>
                <a:lnTo>
                  <a:pt x="207" y="338"/>
                </a:lnTo>
                <a:lnTo>
                  <a:pt x="206" y="338"/>
                </a:lnTo>
                <a:lnTo>
                  <a:pt x="206" y="337"/>
                </a:lnTo>
                <a:lnTo>
                  <a:pt x="206" y="337"/>
                </a:lnTo>
                <a:lnTo>
                  <a:pt x="206" y="336"/>
                </a:lnTo>
                <a:lnTo>
                  <a:pt x="206" y="336"/>
                </a:lnTo>
                <a:lnTo>
                  <a:pt x="206" y="336"/>
                </a:lnTo>
                <a:lnTo>
                  <a:pt x="206" y="336"/>
                </a:lnTo>
                <a:lnTo>
                  <a:pt x="206" y="336"/>
                </a:lnTo>
                <a:lnTo>
                  <a:pt x="206" y="336"/>
                </a:lnTo>
                <a:lnTo>
                  <a:pt x="206" y="335"/>
                </a:lnTo>
                <a:lnTo>
                  <a:pt x="206" y="335"/>
                </a:lnTo>
                <a:lnTo>
                  <a:pt x="206" y="335"/>
                </a:lnTo>
                <a:lnTo>
                  <a:pt x="206" y="334"/>
                </a:lnTo>
                <a:lnTo>
                  <a:pt x="206" y="334"/>
                </a:lnTo>
                <a:lnTo>
                  <a:pt x="206" y="334"/>
                </a:lnTo>
                <a:lnTo>
                  <a:pt x="206" y="334"/>
                </a:lnTo>
                <a:lnTo>
                  <a:pt x="206" y="334"/>
                </a:lnTo>
                <a:lnTo>
                  <a:pt x="205" y="334"/>
                </a:lnTo>
                <a:lnTo>
                  <a:pt x="205" y="333"/>
                </a:lnTo>
                <a:lnTo>
                  <a:pt x="205" y="333"/>
                </a:lnTo>
                <a:lnTo>
                  <a:pt x="205" y="333"/>
                </a:lnTo>
                <a:lnTo>
                  <a:pt x="205" y="333"/>
                </a:lnTo>
                <a:lnTo>
                  <a:pt x="205" y="333"/>
                </a:lnTo>
                <a:lnTo>
                  <a:pt x="205" y="333"/>
                </a:lnTo>
                <a:lnTo>
                  <a:pt x="205" y="333"/>
                </a:lnTo>
                <a:lnTo>
                  <a:pt x="205" y="332"/>
                </a:lnTo>
                <a:lnTo>
                  <a:pt x="205" y="332"/>
                </a:lnTo>
                <a:lnTo>
                  <a:pt x="204" y="332"/>
                </a:lnTo>
                <a:lnTo>
                  <a:pt x="204" y="332"/>
                </a:lnTo>
                <a:lnTo>
                  <a:pt x="204" y="332"/>
                </a:lnTo>
                <a:lnTo>
                  <a:pt x="204" y="331"/>
                </a:lnTo>
                <a:lnTo>
                  <a:pt x="204" y="331"/>
                </a:lnTo>
                <a:lnTo>
                  <a:pt x="204" y="331"/>
                </a:lnTo>
                <a:lnTo>
                  <a:pt x="204" y="331"/>
                </a:lnTo>
                <a:lnTo>
                  <a:pt x="204" y="331"/>
                </a:lnTo>
                <a:lnTo>
                  <a:pt x="203" y="331"/>
                </a:lnTo>
                <a:lnTo>
                  <a:pt x="203" y="331"/>
                </a:lnTo>
                <a:lnTo>
                  <a:pt x="203" y="331"/>
                </a:lnTo>
                <a:lnTo>
                  <a:pt x="203" y="331"/>
                </a:lnTo>
                <a:lnTo>
                  <a:pt x="203" y="331"/>
                </a:lnTo>
                <a:lnTo>
                  <a:pt x="202" y="331"/>
                </a:lnTo>
                <a:lnTo>
                  <a:pt x="202" y="330"/>
                </a:lnTo>
                <a:lnTo>
                  <a:pt x="202" y="330"/>
                </a:lnTo>
                <a:lnTo>
                  <a:pt x="202" y="330"/>
                </a:lnTo>
                <a:lnTo>
                  <a:pt x="202" y="330"/>
                </a:lnTo>
                <a:lnTo>
                  <a:pt x="201" y="330"/>
                </a:lnTo>
                <a:lnTo>
                  <a:pt x="201" y="330"/>
                </a:lnTo>
                <a:lnTo>
                  <a:pt x="201" y="330"/>
                </a:lnTo>
                <a:lnTo>
                  <a:pt x="201" y="330"/>
                </a:lnTo>
                <a:lnTo>
                  <a:pt x="201" y="330"/>
                </a:lnTo>
                <a:lnTo>
                  <a:pt x="201" y="330"/>
                </a:lnTo>
                <a:lnTo>
                  <a:pt x="200" y="330"/>
                </a:lnTo>
                <a:lnTo>
                  <a:pt x="200" y="329"/>
                </a:lnTo>
                <a:lnTo>
                  <a:pt x="200" y="329"/>
                </a:lnTo>
                <a:lnTo>
                  <a:pt x="200" y="329"/>
                </a:lnTo>
                <a:lnTo>
                  <a:pt x="200" y="329"/>
                </a:lnTo>
                <a:lnTo>
                  <a:pt x="200" y="329"/>
                </a:lnTo>
                <a:lnTo>
                  <a:pt x="200" y="329"/>
                </a:lnTo>
                <a:lnTo>
                  <a:pt x="200" y="329"/>
                </a:lnTo>
                <a:lnTo>
                  <a:pt x="200" y="329"/>
                </a:lnTo>
                <a:lnTo>
                  <a:pt x="200" y="329"/>
                </a:lnTo>
                <a:lnTo>
                  <a:pt x="199" y="329"/>
                </a:lnTo>
                <a:lnTo>
                  <a:pt x="199" y="329"/>
                </a:lnTo>
                <a:lnTo>
                  <a:pt x="199" y="328"/>
                </a:lnTo>
                <a:lnTo>
                  <a:pt x="199" y="328"/>
                </a:lnTo>
                <a:lnTo>
                  <a:pt x="199" y="328"/>
                </a:lnTo>
                <a:lnTo>
                  <a:pt x="200" y="328"/>
                </a:lnTo>
                <a:lnTo>
                  <a:pt x="200" y="328"/>
                </a:lnTo>
                <a:lnTo>
                  <a:pt x="200" y="328"/>
                </a:lnTo>
                <a:lnTo>
                  <a:pt x="199" y="328"/>
                </a:lnTo>
                <a:lnTo>
                  <a:pt x="199" y="328"/>
                </a:lnTo>
                <a:lnTo>
                  <a:pt x="199" y="328"/>
                </a:lnTo>
                <a:lnTo>
                  <a:pt x="199" y="328"/>
                </a:lnTo>
                <a:lnTo>
                  <a:pt x="199" y="328"/>
                </a:lnTo>
                <a:lnTo>
                  <a:pt x="199" y="327"/>
                </a:lnTo>
                <a:lnTo>
                  <a:pt x="199" y="327"/>
                </a:lnTo>
                <a:lnTo>
                  <a:pt x="199" y="327"/>
                </a:lnTo>
                <a:lnTo>
                  <a:pt x="199" y="327"/>
                </a:lnTo>
                <a:lnTo>
                  <a:pt x="198" y="327"/>
                </a:lnTo>
                <a:lnTo>
                  <a:pt x="198" y="327"/>
                </a:lnTo>
                <a:lnTo>
                  <a:pt x="198" y="327"/>
                </a:lnTo>
                <a:lnTo>
                  <a:pt x="198" y="327"/>
                </a:lnTo>
                <a:lnTo>
                  <a:pt x="198" y="327"/>
                </a:lnTo>
                <a:lnTo>
                  <a:pt x="198" y="327"/>
                </a:lnTo>
                <a:lnTo>
                  <a:pt x="198" y="326"/>
                </a:lnTo>
                <a:lnTo>
                  <a:pt x="198" y="326"/>
                </a:lnTo>
                <a:lnTo>
                  <a:pt x="198" y="326"/>
                </a:lnTo>
                <a:lnTo>
                  <a:pt x="197" y="326"/>
                </a:lnTo>
                <a:lnTo>
                  <a:pt x="197" y="326"/>
                </a:lnTo>
                <a:lnTo>
                  <a:pt x="197" y="326"/>
                </a:lnTo>
                <a:lnTo>
                  <a:pt x="197" y="326"/>
                </a:lnTo>
                <a:lnTo>
                  <a:pt x="197" y="325"/>
                </a:lnTo>
                <a:lnTo>
                  <a:pt x="196" y="325"/>
                </a:lnTo>
                <a:lnTo>
                  <a:pt x="196" y="325"/>
                </a:lnTo>
                <a:lnTo>
                  <a:pt x="196" y="325"/>
                </a:lnTo>
                <a:lnTo>
                  <a:pt x="196" y="325"/>
                </a:lnTo>
                <a:lnTo>
                  <a:pt x="196" y="325"/>
                </a:lnTo>
                <a:lnTo>
                  <a:pt x="196" y="325"/>
                </a:lnTo>
                <a:lnTo>
                  <a:pt x="196" y="325"/>
                </a:lnTo>
                <a:lnTo>
                  <a:pt x="196" y="325"/>
                </a:lnTo>
                <a:lnTo>
                  <a:pt x="196" y="325"/>
                </a:lnTo>
                <a:lnTo>
                  <a:pt x="195" y="324"/>
                </a:lnTo>
                <a:lnTo>
                  <a:pt x="195" y="324"/>
                </a:lnTo>
                <a:lnTo>
                  <a:pt x="195" y="324"/>
                </a:lnTo>
                <a:lnTo>
                  <a:pt x="195" y="324"/>
                </a:lnTo>
                <a:lnTo>
                  <a:pt x="194" y="324"/>
                </a:lnTo>
                <a:lnTo>
                  <a:pt x="194" y="324"/>
                </a:lnTo>
                <a:lnTo>
                  <a:pt x="194" y="323"/>
                </a:lnTo>
                <a:lnTo>
                  <a:pt x="193" y="323"/>
                </a:lnTo>
                <a:lnTo>
                  <a:pt x="193" y="323"/>
                </a:lnTo>
                <a:lnTo>
                  <a:pt x="193" y="323"/>
                </a:lnTo>
                <a:lnTo>
                  <a:pt x="192" y="323"/>
                </a:lnTo>
                <a:lnTo>
                  <a:pt x="192" y="323"/>
                </a:lnTo>
                <a:lnTo>
                  <a:pt x="192" y="322"/>
                </a:lnTo>
                <a:lnTo>
                  <a:pt x="192" y="322"/>
                </a:lnTo>
                <a:lnTo>
                  <a:pt x="191" y="322"/>
                </a:lnTo>
                <a:lnTo>
                  <a:pt x="191" y="322"/>
                </a:lnTo>
                <a:lnTo>
                  <a:pt x="191" y="322"/>
                </a:lnTo>
                <a:lnTo>
                  <a:pt x="191" y="321"/>
                </a:lnTo>
                <a:lnTo>
                  <a:pt x="191" y="321"/>
                </a:lnTo>
                <a:lnTo>
                  <a:pt x="191" y="321"/>
                </a:lnTo>
                <a:lnTo>
                  <a:pt x="191" y="321"/>
                </a:lnTo>
                <a:lnTo>
                  <a:pt x="190" y="320"/>
                </a:lnTo>
                <a:lnTo>
                  <a:pt x="191" y="319"/>
                </a:lnTo>
                <a:lnTo>
                  <a:pt x="191" y="319"/>
                </a:lnTo>
                <a:lnTo>
                  <a:pt x="190" y="319"/>
                </a:lnTo>
                <a:lnTo>
                  <a:pt x="190" y="319"/>
                </a:lnTo>
                <a:lnTo>
                  <a:pt x="190" y="319"/>
                </a:lnTo>
                <a:lnTo>
                  <a:pt x="190" y="319"/>
                </a:lnTo>
                <a:lnTo>
                  <a:pt x="190" y="319"/>
                </a:lnTo>
                <a:lnTo>
                  <a:pt x="190" y="319"/>
                </a:lnTo>
                <a:lnTo>
                  <a:pt x="190" y="318"/>
                </a:lnTo>
                <a:lnTo>
                  <a:pt x="190" y="318"/>
                </a:lnTo>
                <a:lnTo>
                  <a:pt x="190" y="318"/>
                </a:lnTo>
                <a:lnTo>
                  <a:pt x="190" y="318"/>
                </a:lnTo>
                <a:lnTo>
                  <a:pt x="190" y="317"/>
                </a:lnTo>
                <a:lnTo>
                  <a:pt x="190" y="317"/>
                </a:lnTo>
                <a:lnTo>
                  <a:pt x="189" y="317"/>
                </a:lnTo>
                <a:lnTo>
                  <a:pt x="189" y="317"/>
                </a:lnTo>
                <a:lnTo>
                  <a:pt x="189" y="316"/>
                </a:lnTo>
                <a:lnTo>
                  <a:pt x="189" y="316"/>
                </a:lnTo>
                <a:lnTo>
                  <a:pt x="189" y="316"/>
                </a:lnTo>
                <a:lnTo>
                  <a:pt x="189" y="316"/>
                </a:lnTo>
                <a:lnTo>
                  <a:pt x="188" y="315"/>
                </a:lnTo>
                <a:lnTo>
                  <a:pt x="188" y="315"/>
                </a:lnTo>
                <a:lnTo>
                  <a:pt x="188" y="315"/>
                </a:lnTo>
                <a:lnTo>
                  <a:pt x="187" y="314"/>
                </a:lnTo>
                <a:lnTo>
                  <a:pt x="187" y="314"/>
                </a:lnTo>
                <a:lnTo>
                  <a:pt x="186" y="314"/>
                </a:lnTo>
                <a:lnTo>
                  <a:pt x="186" y="313"/>
                </a:lnTo>
                <a:lnTo>
                  <a:pt x="186" y="313"/>
                </a:lnTo>
                <a:lnTo>
                  <a:pt x="186" y="313"/>
                </a:lnTo>
                <a:lnTo>
                  <a:pt x="186" y="313"/>
                </a:lnTo>
                <a:lnTo>
                  <a:pt x="184" y="312"/>
                </a:lnTo>
                <a:lnTo>
                  <a:pt x="184" y="312"/>
                </a:lnTo>
                <a:lnTo>
                  <a:pt x="184" y="311"/>
                </a:lnTo>
                <a:lnTo>
                  <a:pt x="183" y="312"/>
                </a:lnTo>
                <a:lnTo>
                  <a:pt x="182" y="313"/>
                </a:lnTo>
                <a:lnTo>
                  <a:pt x="181" y="314"/>
                </a:lnTo>
                <a:lnTo>
                  <a:pt x="181" y="315"/>
                </a:lnTo>
                <a:lnTo>
                  <a:pt x="180" y="317"/>
                </a:lnTo>
                <a:lnTo>
                  <a:pt x="180" y="317"/>
                </a:lnTo>
                <a:lnTo>
                  <a:pt x="179" y="319"/>
                </a:lnTo>
                <a:lnTo>
                  <a:pt x="178" y="319"/>
                </a:lnTo>
                <a:lnTo>
                  <a:pt x="176" y="320"/>
                </a:lnTo>
                <a:lnTo>
                  <a:pt x="176" y="320"/>
                </a:lnTo>
                <a:lnTo>
                  <a:pt x="176" y="320"/>
                </a:lnTo>
                <a:lnTo>
                  <a:pt x="175" y="320"/>
                </a:lnTo>
                <a:lnTo>
                  <a:pt x="174" y="320"/>
                </a:lnTo>
                <a:lnTo>
                  <a:pt x="173" y="319"/>
                </a:lnTo>
                <a:lnTo>
                  <a:pt x="173" y="319"/>
                </a:lnTo>
                <a:lnTo>
                  <a:pt x="173" y="319"/>
                </a:lnTo>
                <a:lnTo>
                  <a:pt x="172" y="319"/>
                </a:lnTo>
                <a:lnTo>
                  <a:pt x="171" y="319"/>
                </a:lnTo>
                <a:lnTo>
                  <a:pt x="170" y="318"/>
                </a:lnTo>
                <a:lnTo>
                  <a:pt x="170" y="318"/>
                </a:lnTo>
                <a:lnTo>
                  <a:pt x="170" y="318"/>
                </a:lnTo>
                <a:lnTo>
                  <a:pt x="169" y="317"/>
                </a:lnTo>
                <a:lnTo>
                  <a:pt x="169" y="317"/>
                </a:lnTo>
                <a:lnTo>
                  <a:pt x="168" y="316"/>
                </a:lnTo>
                <a:lnTo>
                  <a:pt x="168" y="316"/>
                </a:lnTo>
                <a:lnTo>
                  <a:pt x="167" y="316"/>
                </a:lnTo>
                <a:lnTo>
                  <a:pt x="167" y="316"/>
                </a:lnTo>
                <a:lnTo>
                  <a:pt x="167" y="317"/>
                </a:lnTo>
                <a:lnTo>
                  <a:pt x="166" y="317"/>
                </a:lnTo>
                <a:lnTo>
                  <a:pt x="166" y="318"/>
                </a:lnTo>
                <a:lnTo>
                  <a:pt x="166" y="319"/>
                </a:lnTo>
                <a:lnTo>
                  <a:pt x="166" y="320"/>
                </a:lnTo>
                <a:lnTo>
                  <a:pt x="166" y="321"/>
                </a:lnTo>
                <a:lnTo>
                  <a:pt x="165" y="321"/>
                </a:lnTo>
                <a:lnTo>
                  <a:pt x="165" y="322"/>
                </a:lnTo>
                <a:lnTo>
                  <a:pt x="165" y="323"/>
                </a:lnTo>
                <a:lnTo>
                  <a:pt x="164" y="323"/>
                </a:lnTo>
                <a:lnTo>
                  <a:pt x="163" y="324"/>
                </a:lnTo>
                <a:lnTo>
                  <a:pt x="162" y="324"/>
                </a:lnTo>
                <a:lnTo>
                  <a:pt x="161" y="325"/>
                </a:lnTo>
                <a:lnTo>
                  <a:pt x="160" y="325"/>
                </a:lnTo>
                <a:lnTo>
                  <a:pt x="160" y="325"/>
                </a:lnTo>
                <a:lnTo>
                  <a:pt x="158" y="324"/>
                </a:lnTo>
                <a:lnTo>
                  <a:pt x="158" y="324"/>
                </a:lnTo>
                <a:lnTo>
                  <a:pt x="156" y="323"/>
                </a:lnTo>
                <a:lnTo>
                  <a:pt x="156" y="323"/>
                </a:lnTo>
                <a:lnTo>
                  <a:pt x="155" y="322"/>
                </a:lnTo>
                <a:lnTo>
                  <a:pt x="155" y="322"/>
                </a:lnTo>
                <a:lnTo>
                  <a:pt x="154" y="321"/>
                </a:lnTo>
                <a:lnTo>
                  <a:pt x="153" y="321"/>
                </a:lnTo>
                <a:lnTo>
                  <a:pt x="152" y="320"/>
                </a:lnTo>
                <a:lnTo>
                  <a:pt x="150" y="320"/>
                </a:lnTo>
                <a:lnTo>
                  <a:pt x="150" y="321"/>
                </a:lnTo>
                <a:lnTo>
                  <a:pt x="149" y="321"/>
                </a:lnTo>
                <a:lnTo>
                  <a:pt x="148" y="322"/>
                </a:lnTo>
                <a:lnTo>
                  <a:pt x="148" y="323"/>
                </a:lnTo>
                <a:lnTo>
                  <a:pt x="147" y="324"/>
                </a:lnTo>
                <a:lnTo>
                  <a:pt x="147" y="325"/>
                </a:lnTo>
                <a:lnTo>
                  <a:pt x="146" y="325"/>
                </a:lnTo>
                <a:lnTo>
                  <a:pt x="145" y="327"/>
                </a:lnTo>
                <a:lnTo>
                  <a:pt x="145" y="328"/>
                </a:lnTo>
                <a:lnTo>
                  <a:pt x="144" y="328"/>
                </a:lnTo>
                <a:lnTo>
                  <a:pt x="144" y="329"/>
                </a:lnTo>
                <a:lnTo>
                  <a:pt x="143" y="330"/>
                </a:lnTo>
                <a:lnTo>
                  <a:pt x="142" y="330"/>
                </a:lnTo>
                <a:lnTo>
                  <a:pt x="142" y="330"/>
                </a:lnTo>
                <a:lnTo>
                  <a:pt x="142" y="329"/>
                </a:lnTo>
                <a:lnTo>
                  <a:pt x="141" y="329"/>
                </a:lnTo>
                <a:lnTo>
                  <a:pt x="141" y="329"/>
                </a:lnTo>
                <a:lnTo>
                  <a:pt x="141" y="329"/>
                </a:lnTo>
                <a:lnTo>
                  <a:pt x="141" y="329"/>
                </a:lnTo>
                <a:lnTo>
                  <a:pt x="140" y="329"/>
                </a:lnTo>
                <a:lnTo>
                  <a:pt x="140" y="329"/>
                </a:lnTo>
                <a:lnTo>
                  <a:pt x="139" y="329"/>
                </a:lnTo>
                <a:lnTo>
                  <a:pt x="138" y="329"/>
                </a:lnTo>
                <a:lnTo>
                  <a:pt x="137" y="330"/>
                </a:lnTo>
                <a:lnTo>
                  <a:pt x="135" y="330"/>
                </a:lnTo>
                <a:lnTo>
                  <a:pt x="134" y="330"/>
                </a:lnTo>
                <a:lnTo>
                  <a:pt x="132" y="331"/>
                </a:lnTo>
                <a:lnTo>
                  <a:pt x="131" y="331"/>
                </a:lnTo>
                <a:lnTo>
                  <a:pt x="131" y="331"/>
                </a:lnTo>
                <a:lnTo>
                  <a:pt x="130" y="331"/>
                </a:lnTo>
                <a:lnTo>
                  <a:pt x="129" y="332"/>
                </a:lnTo>
                <a:lnTo>
                  <a:pt x="129" y="331"/>
                </a:lnTo>
                <a:lnTo>
                  <a:pt x="128" y="331"/>
                </a:lnTo>
                <a:lnTo>
                  <a:pt x="128" y="330"/>
                </a:lnTo>
                <a:lnTo>
                  <a:pt x="127" y="330"/>
                </a:lnTo>
                <a:lnTo>
                  <a:pt x="127" y="330"/>
                </a:lnTo>
                <a:lnTo>
                  <a:pt x="127" y="329"/>
                </a:lnTo>
                <a:lnTo>
                  <a:pt x="126" y="329"/>
                </a:lnTo>
                <a:lnTo>
                  <a:pt x="126" y="329"/>
                </a:lnTo>
                <a:lnTo>
                  <a:pt x="125" y="330"/>
                </a:lnTo>
                <a:lnTo>
                  <a:pt x="125" y="330"/>
                </a:lnTo>
                <a:lnTo>
                  <a:pt x="123" y="331"/>
                </a:lnTo>
                <a:lnTo>
                  <a:pt x="123" y="331"/>
                </a:lnTo>
                <a:lnTo>
                  <a:pt x="122" y="331"/>
                </a:lnTo>
                <a:lnTo>
                  <a:pt x="121" y="332"/>
                </a:lnTo>
                <a:lnTo>
                  <a:pt x="120" y="332"/>
                </a:lnTo>
                <a:lnTo>
                  <a:pt x="118" y="332"/>
                </a:lnTo>
                <a:lnTo>
                  <a:pt x="117" y="332"/>
                </a:lnTo>
                <a:lnTo>
                  <a:pt x="117" y="332"/>
                </a:lnTo>
                <a:lnTo>
                  <a:pt x="117" y="332"/>
                </a:lnTo>
                <a:lnTo>
                  <a:pt x="116" y="332"/>
                </a:lnTo>
                <a:lnTo>
                  <a:pt x="116" y="332"/>
                </a:lnTo>
                <a:lnTo>
                  <a:pt x="115" y="332"/>
                </a:lnTo>
                <a:lnTo>
                  <a:pt x="115" y="332"/>
                </a:lnTo>
                <a:lnTo>
                  <a:pt x="114" y="332"/>
                </a:lnTo>
                <a:lnTo>
                  <a:pt x="114" y="332"/>
                </a:lnTo>
                <a:lnTo>
                  <a:pt x="113" y="333"/>
                </a:lnTo>
                <a:lnTo>
                  <a:pt x="113" y="333"/>
                </a:lnTo>
                <a:lnTo>
                  <a:pt x="110" y="336"/>
                </a:lnTo>
                <a:lnTo>
                  <a:pt x="110" y="337"/>
                </a:lnTo>
                <a:lnTo>
                  <a:pt x="108" y="338"/>
                </a:lnTo>
                <a:lnTo>
                  <a:pt x="108" y="338"/>
                </a:lnTo>
                <a:lnTo>
                  <a:pt x="107" y="339"/>
                </a:lnTo>
                <a:lnTo>
                  <a:pt x="106" y="340"/>
                </a:lnTo>
                <a:lnTo>
                  <a:pt x="104" y="342"/>
                </a:lnTo>
                <a:lnTo>
                  <a:pt x="103" y="343"/>
                </a:lnTo>
                <a:lnTo>
                  <a:pt x="103" y="343"/>
                </a:lnTo>
                <a:lnTo>
                  <a:pt x="102" y="343"/>
                </a:lnTo>
                <a:lnTo>
                  <a:pt x="102" y="343"/>
                </a:lnTo>
                <a:lnTo>
                  <a:pt x="101" y="344"/>
                </a:lnTo>
                <a:lnTo>
                  <a:pt x="101" y="344"/>
                </a:lnTo>
                <a:lnTo>
                  <a:pt x="101" y="344"/>
                </a:lnTo>
                <a:lnTo>
                  <a:pt x="100" y="344"/>
                </a:lnTo>
                <a:lnTo>
                  <a:pt x="100" y="344"/>
                </a:lnTo>
                <a:lnTo>
                  <a:pt x="100" y="345"/>
                </a:lnTo>
                <a:lnTo>
                  <a:pt x="100" y="345"/>
                </a:lnTo>
                <a:lnTo>
                  <a:pt x="100" y="345"/>
                </a:lnTo>
                <a:lnTo>
                  <a:pt x="100" y="345"/>
                </a:lnTo>
                <a:lnTo>
                  <a:pt x="99" y="345"/>
                </a:lnTo>
                <a:lnTo>
                  <a:pt x="99" y="345"/>
                </a:lnTo>
                <a:lnTo>
                  <a:pt x="99" y="345"/>
                </a:lnTo>
                <a:lnTo>
                  <a:pt x="99" y="344"/>
                </a:lnTo>
                <a:lnTo>
                  <a:pt x="99" y="344"/>
                </a:lnTo>
                <a:lnTo>
                  <a:pt x="98" y="343"/>
                </a:lnTo>
                <a:lnTo>
                  <a:pt x="98" y="343"/>
                </a:lnTo>
                <a:lnTo>
                  <a:pt x="98" y="343"/>
                </a:lnTo>
                <a:lnTo>
                  <a:pt x="98" y="343"/>
                </a:lnTo>
                <a:lnTo>
                  <a:pt x="98" y="342"/>
                </a:lnTo>
                <a:lnTo>
                  <a:pt x="98" y="341"/>
                </a:lnTo>
                <a:lnTo>
                  <a:pt x="98" y="340"/>
                </a:lnTo>
                <a:lnTo>
                  <a:pt x="97" y="339"/>
                </a:lnTo>
                <a:lnTo>
                  <a:pt x="97" y="338"/>
                </a:lnTo>
                <a:lnTo>
                  <a:pt x="97" y="338"/>
                </a:lnTo>
                <a:lnTo>
                  <a:pt x="97" y="338"/>
                </a:lnTo>
                <a:lnTo>
                  <a:pt x="97" y="337"/>
                </a:lnTo>
                <a:lnTo>
                  <a:pt x="97" y="337"/>
                </a:lnTo>
                <a:lnTo>
                  <a:pt x="97" y="337"/>
                </a:lnTo>
                <a:lnTo>
                  <a:pt x="97" y="336"/>
                </a:lnTo>
                <a:lnTo>
                  <a:pt x="98" y="336"/>
                </a:lnTo>
                <a:lnTo>
                  <a:pt x="98" y="336"/>
                </a:lnTo>
                <a:lnTo>
                  <a:pt x="98" y="336"/>
                </a:lnTo>
                <a:lnTo>
                  <a:pt x="98" y="335"/>
                </a:lnTo>
                <a:lnTo>
                  <a:pt x="98" y="335"/>
                </a:lnTo>
                <a:lnTo>
                  <a:pt x="98" y="335"/>
                </a:lnTo>
                <a:lnTo>
                  <a:pt x="98" y="334"/>
                </a:lnTo>
                <a:lnTo>
                  <a:pt x="99" y="334"/>
                </a:lnTo>
                <a:lnTo>
                  <a:pt x="99" y="334"/>
                </a:lnTo>
                <a:lnTo>
                  <a:pt x="99" y="334"/>
                </a:lnTo>
                <a:lnTo>
                  <a:pt x="99" y="333"/>
                </a:lnTo>
                <a:lnTo>
                  <a:pt x="99" y="333"/>
                </a:lnTo>
                <a:lnTo>
                  <a:pt x="100" y="332"/>
                </a:lnTo>
                <a:lnTo>
                  <a:pt x="100" y="332"/>
                </a:lnTo>
                <a:lnTo>
                  <a:pt x="100" y="331"/>
                </a:lnTo>
                <a:lnTo>
                  <a:pt x="100" y="331"/>
                </a:lnTo>
                <a:lnTo>
                  <a:pt x="101" y="331"/>
                </a:lnTo>
                <a:lnTo>
                  <a:pt x="101" y="331"/>
                </a:lnTo>
                <a:lnTo>
                  <a:pt x="102" y="331"/>
                </a:lnTo>
                <a:lnTo>
                  <a:pt x="102" y="331"/>
                </a:lnTo>
                <a:lnTo>
                  <a:pt x="103" y="331"/>
                </a:lnTo>
                <a:lnTo>
                  <a:pt x="103" y="330"/>
                </a:lnTo>
                <a:lnTo>
                  <a:pt x="103" y="330"/>
                </a:lnTo>
                <a:lnTo>
                  <a:pt x="104" y="330"/>
                </a:lnTo>
                <a:lnTo>
                  <a:pt x="104" y="329"/>
                </a:lnTo>
                <a:lnTo>
                  <a:pt x="104" y="329"/>
                </a:lnTo>
                <a:lnTo>
                  <a:pt x="103" y="329"/>
                </a:lnTo>
                <a:lnTo>
                  <a:pt x="103" y="329"/>
                </a:lnTo>
                <a:lnTo>
                  <a:pt x="103" y="329"/>
                </a:lnTo>
                <a:lnTo>
                  <a:pt x="103" y="328"/>
                </a:lnTo>
                <a:lnTo>
                  <a:pt x="103" y="328"/>
                </a:lnTo>
                <a:lnTo>
                  <a:pt x="103" y="328"/>
                </a:lnTo>
                <a:lnTo>
                  <a:pt x="103" y="327"/>
                </a:lnTo>
                <a:lnTo>
                  <a:pt x="103" y="327"/>
                </a:lnTo>
                <a:lnTo>
                  <a:pt x="103" y="327"/>
                </a:lnTo>
                <a:lnTo>
                  <a:pt x="103" y="326"/>
                </a:lnTo>
                <a:lnTo>
                  <a:pt x="103" y="326"/>
                </a:lnTo>
                <a:lnTo>
                  <a:pt x="103" y="325"/>
                </a:lnTo>
                <a:lnTo>
                  <a:pt x="103" y="324"/>
                </a:lnTo>
                <a:lnTo>
                  <a:pt x="103" y="324"/>
                </a:lnTo>
                <a:lnTo>
                  <a:pt x="103" y="323"/>
                </a:lnTo>
                <a:lnTo>
                  <a:pt x="102" y="323"/>
                </a:lnTo>
                <a:lnTo>
                  <a:pt x="102" y="323"/>
                </a:lnTo>
                <a:lnTo>
                  <a:pt x="102" y="322"/>
                </a:lnTo>
                <a:lnTo>
                  <a:pt x="102" y="322"/>
                </a:lnTo>
                <a:lnTo>
                  <a:pt x="102" y="321"/>
                </a:lnTo>
                <a:lnTo>
                  <a:pt x="101" y="321"/>
                </a:lnTo>
                <a:lnTo>
                  <a:pt x="101" y="321"/>
                </a:lnTo>
                <a:lnTo>
                  <a:pt x="100" y="321"/>
                </a:lnTo>
                <a:lnTo>
                  <a:pt x="100" y="321"/>
                </a:lnTo>
                <a:lnTo>
                  <a:pt x="99" y="321"/>
                </a:lnTo>
                <a:lnTo>
                  <a:pt x="99" y="320"/>
                </a:lnTo>
                <a:lnTo>
                  <a:pt x="99" y="320"/>
                </a:lnTo>
                <a:lnTo>
                  <a:pt x="99" y="320"/>
                </a:lnTo>
                <a:lnTo>
                  <a:pt x="98" y="320"/>
                </a:lnTo>
                <a:lnTo>
                  <a:pt x="98" y="321"/>
                </a:lnTo>
                <a:lnTo>
                  <a:pt x="98" y="321"/>
                </a:lnTo>
                <a:lnTo>
                  <a:pt x="98" y="321"/>
                </a:lnTo>
                <a:lnTo>
                  <a:pt x="98" y="321"/>
                </a:lnTo>
                <a:lnTo>
                  <a:pt x="97" y="322"/>
                </a:lnTo>
                <a:lnTo>
                  <a:pt x="97" y="322"/>
                </a:lnTo>
                <a:lnTo>
                  <a:pt x="97" y="323"/>
                </a:lnTo>
                <a:lnTo>
                  <a:pt x="96" y="323"/>
                </a:lnTo>
                <a:lnTo>
                  <a:pt x="96" y="323"/>
                </a:lnTo>
                <a:lnTo>
                  <a:pt x="96" y="323"/>
                </a:lnTo>
                <a:lnTo>
                  <a:pt x="96" y="323"/>
                </a:lnTo>
                <a:lnTo>
                  <a:pt x="95" y="323"/>
                </a:lnTo>
                <a:lnTo>
                  <a:pt x="95" y="323"/>
                </a:lnTo>
                <a:lnTo>
                  <a:pt x="95" y="323"/>
                </a:lnTo>
                <a:lnTo>
                  <a:pt x="94" y="323"/>
                </a:lnTo>
                <a:lnTo>
                  <a:pt x="94" y="323"/>
                </a:lnTo>
                <a:lnTo>
                  <a:pt x="94" y="323"/>
                </a:lnTo>
                <a:lnTo>
                  <a:pt x="94" y="323"/>
                </a:lnTo>
                <a:lnTo>
                  <a:pt x="93" y="323"/>
                </a:lnTo>
                <a:lnTo>
                  <a:pt x="93" y="323"/>
                </a:lnTo>
                <a:lnTo>
                  <a:pt x="93" y="323"/>
                </a:lnTo>
                <a:lnTo>
                  <a:pt x="92" y="323"/>
                </a:lnTo>
                <a:lnTo>
                  <a:pt x="93" y="322"/>
                </a:lnTo>
                <a:lnTo>
                  <a:pt x="93" y="322"/>
                </a:lnTo>
                <a:lnTo>
                  <a:pt x="93" y="322"/>
                </a:lnTo>
                <a:lnTo>
                  <a:pt x="93" y="322"/>
                </a:lnTo>
                <a:lnTo>
                  <a:pt x="94" y="322"/>
                </a:lnTo>
                <a:lnTo>
                  <a:pt x="94" y="321"/>
                </a:lnTo>
                <a:lnTo>
                  <a:pt x="94" y="321"/>
                </a:lnTo>
                <a:lnTo>
                  <a:pt x="94" y="320"/>
                </a:lnTo>
                <a:lnTo>
                  <a:pt x="95" y="320"/>
                </a:lnTo>
                <a:lnTo>
                  <a:pt x="95" y="320"/>
                </a:lnTo>
                <a:lnTo>
                  <a:pt x="95" y="319"/>
                </a:lnTo>
                <a:lnTo>
                  <a:pt x="95" y="319"/>
                </a:lnTo>
                <a:lnTo>
                  <a:pt x="95" y="319"/>
                </a:lnTo>
                <a:lnTo>
                  <a:pt x="95" y="318"/>
                </a:lnTo>
                <a:lnTo>
                  <a:pt x="96" y="318"/>
                </a:lnTo>
                <a:lnTo>
                  <a:pt x="96" y="318"/>
                </a:lnTo>
                <a:lnTo>
                  <a:pt x="96" y="318"/>
                </a:lnTo>
                <a:lnTo>
                  <a:pt x="97" y="318"/>
                </a:lnTo>
                <a:lnTo>
                  <a:pt x="97" y="318"/>
                </a:lnTo>
                <a:lnTo>
                  <a:pt x="97" y="318"/>
                </a:lnTo>
                <a:lnTo>
                  <a:pt x="98" y="318"/>
                </a:lnTo>
                <a:lnTo>
                  <a:pt x="98" y="318"/>
                </a:lnTo>
                <a:lnTo>
                  <a:pt x="98" y="317"/>
                </a:lnTo>
                <a:lnTo>
                  <a:pt x="98" y="317"/>
                </a:lnTo>
                <a:lnTo>
                  <a:pt x="98" y="317"/>
                </a:lnTo>
                <a:lnTo>
                  <a:pt x="98" y="316"/>
                </a:lnTo>
                <a:lnTo>
                  <a:pt x="98" y="316"/>
                </a:lnTo>
                <a:lnTo>
                  <a:pt x="98" y="316"/>
                </a:lnTo>
                <a:lnTo>
                  <a:pt x="99" y="316"/>
                </a:lnTo>
                <a:lnTo>
                  <a:pt x="99" y="316"/>
                </a:lnTo>
                <a:lnTo>
                  <a:pt x="99" y="315"/>
                </a:lnTo>
                <a:lnTo>
                  <a:pt x="99" y="314"/>
                </a:lnTo>
                <a:lnTo>
                  <a:pt x="99" y="314"/>
                </a:lnTo>
                <a:lnTo>
                  <a:pt x="98" y="313"/>
                </a:lnTo>
                <a:lnTo>
                  <a:pt x="98" y="313"/>
                </a:lnTo>
                <a:lnTo>
                  <a:pt x="98" y="313"/>
                </a:lnTo>
                <a:lnTo>
                  <a:pt x="98" y="312"/>
                </a:lnTo>
                <a:lnTo>
                  <a:pt x="98" y="312"/>
                </a:lnTo>
                <a:lnTo>
                  <a:pt x="98" y="311"/>
                </a:lnTo>
                <a:lnTo>
                  <a:pt x="98" y="310"/>
                </a:lnTo>
                <a:lnTo>
                  <a:pt x="98" y="310"/>
                </a:lnTo>
                <a:lnTo>
                  <a:pt x="98" y="309"/>
                </a:lnTo>
                <a:lnTo>
                  <a:pt x="98" y="309"/>
                </a:lnTo>
                <a:lnTo>
                  <a:pt x="98" y="308"/>
                </a:lnTo>
                <a:lnTo>
                  <a:pt x="98" y="308"/>
                </a:lnTo>
                <a:lnTo>
                  <a:pt x="98" y="307"/>
                </a:lnTo>
                <a:lnTo>
                  <a:pt x="98" y="307"/>
                </a:lnTo>
                <a:lnTo>
                  <a:pt x="98" y="307"/>
                </a:lnTo>
                <a:lnTo>
                  <a:pt x="98" y="307"/>
                </a:lnTo>
                <a:lnTo>
                  <a:pt x="98" y="306"/>
                </a:lnTo>
                <a:lnTo>
                  <a:pt x="98" y="306"/>
                </a:lnTo>
                <a:lnTo>
                  <a:pt x="98" y="306"/>
                </a:lnTo>
                <a:lnTo>
                  <a:pt x="98" y="306"/>
                </a:lnTo>
                <a:lnTo>
                  <a:pt x="98" y="306"/>
                </a:lnTo>
                <a:lnTo>
                  <a:pt x="98" y="305"/>
                </a:lnTo>
                <a:lnTo>
                  <a:pt x="98" y="305"/>
                </a:lnTo>
                <a:lnTo>
                  <a:pt x="98" y="304"/>
                </a:lnTo>
                <a:lnTo>
                  <a:pt x="98" y="303"/>
                </a:lnTo>
                <a:lnTo>
                  <a:pt x="99" y="303"/>
                </a:lnTo>
                <a:lnTo>
                  <a:pt x="99" y="303"/>
                </a:lnTo>
                <a:lnTo>
                  <a:pt x="98" y="302"/>
                </a:lnTo>
                <a:lnTo>
                  <a:pt x="98" y="302"/>
                </a:lnTo>
                <a:lnTo>
                  <a:pt x="98" y="302"/>
                </a:lnTo>
                <a:lnTo>
                  <a:pt x="98" y="301"/>
                </a:lnTo>
                <a:lnTo>
                  <a:pt x="97" y="301"/>
                </a:lnTo>
                <a:lnTo>
                  <a:pt x="97" y="301"/>
                </a:lnTo>
                <a:lnTo>
                  <a:pt x="97" y="300"/>
                </a:lnTo>
                <a:lnTo>
                  <a:pt x="97" y="300"/>
                </a:lnTo>
                <a:lnTo>
                  <a:pt x="96" y="300"/>
                </a:lnTo>
                <a:lnTo>
                  <a:pt x="96" y="301"/>
                </a:lnTo>
                <a:lnTo>
                  <a:pt x="96" y="300"/>
                </a:lnTo>
                <a:lnTo>
                  <a:pt x="96" y="300"/>
                </a:lnTo>
                <a:lnTo>
                  <a:pt x="96" y="300"/>
                </a:lnTo>
                <a:lnTo>
                  <a:pt x="96" y="300"/>
                </a:lnTo>
                <a:lnTo>
                  <a:pt x="96" y="299"/>
                </a:lnTo>
                <a:lnTo>
                  <a:pt x="96" y="299"/>
                </a:lnTo>
                <a:lnTo>
                  <a:pt x="96" y="298"/>
                </a:lnTo>
                <a:lnTo>
                  <a:pt x="96" y="298"/>
                </a:lnTo>
                <a:lnTo>
                  <a:pt x="96" y="298"/>
                </a:lnTo>
                <a:lnTo>
                  <a:pt x="96" y="297"/>
                </a:lnTo>
                <a:lnTo>
                  <a:pt x="95" y="297"/>
                </a:lnTo>
                <a:lnTo>
                  <a:pt x="95" y="296"/>
                </a:lnTo>
                <a:lnTo>
                  <a:pt x="94" y="295"/>
                </a:lnTo>
                <a:lnTo>
                  <a:pt x="93" y="295"/>
                </a:lnTo>
                <a:lnTo>
                  <a:pt x="93" y="295"/>
                </a:lnTo>
                <a:lnTo>
                  <a:pt x="91" y="294"/>
                </a:lnTo>
                <a:lnTo>
                  <a:pt x="91" y="294"/>
                </a:lnTo>
                <a:lnTo>
                  <a:pt x="90" y="293"/>
                </a:lnTo>
                <a:lnTo>
                  <a:pt x="90" y="293"/>
                </a:lnTo>
                <a:lnTo>
                  <a:pt x="89" y="293"/>
                </a:lnTo>
                <a:lnTo>
                  <a:pt x="88" y="292"/>
                </a:lnTo>
                <a:lnTo>
                  <a:pt x="87" y="292"/>
                </a:lnTo>
                <a:lnTo>
                  <a:pt x="87" y="293"/>
                </a:lnTo>
                <a:lnTo>
                  <a:pt x="87" y="293"/>
                </a:lnTo>
                <a:lnTo>
                  <a:pt x="86" y="293"/>
                </a:lnTo>
                <a:lnTo>
                  <a:pt x="86" y="294"/>
                </a:lnTo>
                <a:lnTo>
                  <a:pt x="86" y="294"/>
                </a:lnTo>
                <a:lnTo>
                  <a:pt x="86" y="295"/>
                </a:lnTo>
                <a:lnTo>
                  <a:pt x="85" y="295"/>
                </a:lnTo>
                <a:lnTo>
                  <a:pt x="85" y="295"/>
                </a:lnTo>
                <a:lnTo>
                  <a:pt x="85" y="295"/>
                </a:lnTo>
                <a:lnTo>
                  <a:pt x="84" y="295"/>
                </a:lnTo>
                <a:lnTo>
                  <a:pt x="84" y="295"/>
                </a:lnTo>
                <a:lnTo>
                  <a:pt x="84" y="296"/>
                </a:lnTo>
                <a:lnTo>
                  <a:pt x="84" y="296"/>
                </a:lnTo>
                <a:lnTo>
                  <a:pt x="84" y="296"/>
                </a:lnTo>
                <a:lnTo>
                  <a:pt x="84" y="296"/>
                </a:lnTo>
                <a:lnTo>
                  <a:pt x="83" y="295"/>
                </a:lnTo>
                <a:lnTo>
                  <a:pt x="82" y="295"/>
                </a:lnTo>
                <a:lnTo>
                  <a:pt x="82" y="295"/>
                </a:lnTo>
                <a:lnTo>
                  <a:pt x="82" y="295"/>
                </a:lnTo>
                <a:lnTo>
                  <a:pt x="81" y="295"/>
                </a:lnTo>
                <a:lnTo>
                  <a:pt x="81" y="295"/>
                </a:lnTo>
                <a:lnTo>
                  <a:pt x="80" y="295"/>
                </a:lnTo>
                <a:lnTo>
                  <a:pt x="79" y="296"/>
                </a:lnTo>
                <a:lnTo>
                  <a:pt x="79" y="296"/>
                </a:lnTo>
                <a:lnTo>
                  <a:pt x="79" y="296"/>
                </a:lnTo>
                <a:lnTo>
                  <a:pt x="78" y="297"/>
                </a:lnTo>
                <a:lnTo>
                  <a:pt x="78" y="297"/>
                </a:lnTo>
                <a:lnTo>
                  <a:pt x="78" y="297"/>
                </a:lnTo>
                <a:lnTo>
                  <a:pt x="78" y="298"/>
                </a:lnTo>
                <a:lnTo>
                  <a:pt x="78" y="298"/>
                </a:lnTo>
                <a:lnTo>
                  <a:pt x="78" y="299"/>
                </a:lnTo>
                <a:lnTo>
                  <a:pt x="78" y="299"/>
                </a:lnTo>
                <a:lnTo>
                  <a:pt x="78" y="299"/>
                </a:lnTo>
                <a:lnTo>
                  <a:pt x="78" y="300"/>
                </a:lnTo>
                <a:lnTo>
                  <a:pt x="78" y="300"/>
                </a:lnTo>
                <a:lnTo>
                  <a:pt x="77" y="301"/>
                </a:lnTo>
                <a:lnTo>
                  <a:pt x="77" y="301"/>
                </a:lnTo>
                <a:lnTo>
                  <a:pt x="76" y="301"/>
                </a:lnTo>
                <a:lnTo>
                  <a:pt x="76" y="302"/>
                </a:lnTo>
                <a:lnTo>
                  <a:pt x="75" y="301"/>
                </a:lnTo>
                <a:lnTo>
                  <a:pt x="73" y="301"/>
                </a:lnTo>
                <a:lnTo>
                  <a:pt x="73" y="301"/>
                </a:lnTo>
                <a:lnTo>
                  <a:pt x="72" y="301"/>
                </a:lnTo>
                <a:lnTo>
                  <a:pt x="71" y="301"/>
                </a:lnTo>
                <a:lnTo>
                  <a:pt x="71" y="301"/>
                </a:lnTo>
                <a:lnTo>
                  <a:pt x="71" y="301"/>
                </a:lnTo>
                <a:lnTo>
                  <a:pt x="71" y="300"/>
                </a:lnTo>
                <a:lnTo>
                  <a:pt x="71" y="300"/>
                </a:lnTo>
                <a:lnTo>
                  <a:pt x="70" y="300"/>
                </a:lnTo>
                <a:lnTo>
                  <a:pt x="70" y="300"/>
                </a:lnTo>
                <a:lnTo>
                  <a:pt x="69" y="300"/>
                </a:lnTo>
                <a:lnTo>
                  <a:pt x="69" y="300"/>
                </a:lnTo>
                <a:lnTo>
                  <a:pt x="69" y="300"/>
                </a:lnTo>
                <a:lnTo>
                  <a:pt x="69" y="300"/>
                </a:lnTo>
                <a:lnTo>
                  <a:pt x="69" y="300"/>
                </a:lnTo>
                <a:lnTo>
                  <a:pt x="69" y="299"/>
                </a:lnTo>
                <a:lnTo>
                  <a:pt x="69" y="299"/>
                </a:lnTo>
                <a:lnTo>
                  <a:pt x="69" y="299"/>
                </a:lnTo>
                <a:lnTo>
                  <a:pt x="69" y="300"/>
                </a:lnTo>
                <a:lnTo>
                  <a:pt x="70" y="299"/>
                </a:lnTo>
                <a:lnTo>
                  <a:pt x="71" y="299"/>
                </a:lnTo>
                <a:lnTo>
                  <a:pt x="71" y="299"/>
                </a:lnTo>
                <a:lnTo>
                  <a:pt x="71" y="299"/>
                </a:lnTo>
                <a:lnTo>
                  <a:pt x="72" y="299"/>
                </a:lnTo>
                <a:lnTo>
                  <a:pt x="72" y="298"/>
                </a:lnTo>
                <a:lnTo>
                  <a:pt x="72" y="298"/>
                </a:lnTo>
                <a:lnTo>
                  <a:pt x="73" y="298"/>
                </a:lnTo>
                <a:lnTo>
                  <a:pt x="73" y="298"/>
                </a:lnTo>
                <a:lnTo>
                  <a:pt x="74" y="298"/>
                </a:lnTo>
                <a:lnTo>
                  <a:pt x="74" y="297"/>
                </a:lnTo>
                <a:lnTo>
                  <a:pt x="74" y="297"/>
                </a:lnTo>
                <a:lnTo>
                  <a:pt x="74" y="297"/>
                </a:lnTo>
                <a:lnTo>
                  <a:pt x="74" y="297"/>
                </a:lnTo>
                <a:lnTo>
                  <a:pt x="75" y="296"/>
                </a:lnTo>
                <a:lnTo>
                  <a:pt x="75" y="296"/>
                </a:lnTo>
                <a:lnTo>
                  <a:pt x="75" y="296"/>
                </a:lnTo>
                <a:lnTo>
                  <a:pt x="75" y="295"/>
                </a:lnTo>
                <a:lnTo>
                  <a:pt x="74" y="295"/>
                </a:lnTo>
                <a:lnTo>
                  <a:pt x="74" y="295"/>
                </a:lnTo>
                <a:lnTo>
                  <a:pt x="74" y="295"/>
                </a:lnTo>
                <a:lnTo>
                  <a:pt x="74" y="295"/>
                </a:lnTo>
                <a:lnTo>
                  <a:pt x="74" y="295"/>
                </a:lnTo>
                <a:lnTo>
                  <a:pt x="74" y="295"/>
                </a:lnTo>
                <a:lnTo>
                  <a:pt x="74" y="294"/>
                </a:lnTo>
                <a:lnTo>
                  <a:pt x="73" y="294"/>
                </a:lnTo>
                <a:lnTo>
                  <a:pt x="73" y="294"/>
                </a:lnTo>
                <a:lnTo>
                  <a:pt x="74" y="294"/>
                </a:lnTo>
                <a:lnTo>
                  <a:pt x="74" y="293"/>
                </a:lnTo>
                <a:lnTo>
                  <a:pt x="74" y="293"/>
                </a:lnTo>
                <a:lnTo>
                  <a:pt x="74" y="293"/>
                </a:lnTo>
                <a:lnTo>
                  <a:pt x="74" y="294"/>
                </a:lnTo>
                <a:lnTo>
                  <a:pt x="74" y="294"/>
                </a:lnTo>
                <a:lnTo>
                  <a:pt x="75" y="294"/>
                </a:lnTo>
                <a:lnTo>
                  <a:pt x="75" y="294"/>
                </a:lnTo>
                <a:lnTo>
                  <a:pt x="75" y="294"/>
                </a:lnTo>
                <a:lnTo>
                  <a:pt x="76" y="294"/>
                </a:lnTo>
                <a:lnTo>
                  <a:pt x="77" y="294"/>
                </a:lnTo>
                <a:lnTo>
                  <a:pt x="77" y="294"/>
                </a:lnTo>
                <a:lnTo>
                  <a:pt x="78" y="293"/>
                </a:lnTo>
                <a:lnTo>
                  <a:pt x="79" y="292"/>
                </a:lnTo>
                <a:lnTo>
                  <a:pt x="79" y="292"/>
                </a:lnTo>
                <a:lnTo>
                  <a:pt x="79" y="292"/>
                </a:lnTo>
                <a:lnTo>
                  <a:pt x="79" y="292"/>
                </a:lnTo>
                <a:lnTo>
                  <a:pt x="80" y="291"/>
                </a:lnTo>
                <a:lnTo>
                  <a:pt x="80" y="291"/>
                </a:lnTo>
                <a:lnTo>
                  <a:pt x="81" y="291"/>
                </a:lnTo>
                <a:lnTo>
                  <a:pt x="81" y="291"/>
                </a:lnTo>
                <a:lnTo>
                  <a:pt x="82" y="291"/>
                </a:lnTo>
                <a:lnTo>
                  <a:pt x="82" y="291"/>
                </a:lnTo>
                <a:lnTo>
                  <a:pt x="83" y="291"/>
                </a:lnTo>
                <a:lnTo>
                  <a:pt x="83" y="291"/>
                </a:lnTo>
                <a:lnTo>
                  <a:pt x="83" y="290"/>
                </a:lnTo>
                <a:lnTo>
                  <a:pt x="84" y="290"/>
                </a:lnTo>
                <a:lnTo>
                  <a:pt x="84" y="289"/>
                </a:lnTo>
                <a:lnTo>
                  <a:pt x="85" y="289"/>
                </a:lnTo>
                <a:lnTo>
                  <a:pt x="85" y="289"/>
                </a:lnTo>
                <a:lnTo>
                  <a:pt x="85" y="288"/>
                </a:lnTo>
                <a:lnTo>
                  <a:pt x="86" y="288"/>
                </a:lnTo>
                <a:lnTo>
                  <a:pt x="86" y="288"/>
                </a:lnTo>
                <a:lnTo>
                  <a:pt x="86" y="288"/>
                </a:lnTo>
                <a:lnTo>
                  <a:pt x="86" y="287"/>
                </a:lnTo>
                <a:lnTo>
                  <a:pt x="87" y="287"/>
                </a:lnTo>
                <a:lnTo>
                  <a:pt x="87" y="287"/>
                </a:lnTo>
                <a:lnTo>
                  <a:pt x="87" y="287"/>
                </a:lnTo>
                <a:lnTo>
                  <a:pt x="87" y="287"/>
                </a:lnTo>
                <a:lnTo>
                  <a:pt x="88" y="287"/>
                </a:lnTo>
                <a:lnTo>
                  <a:pt x="88" y="287"/>
                </a:lnTo>
                <a:lnTo>
                  <a:pt x="88" y="286"/>
                </a:lnTo>
                <a:lnTo>
                  <a:pt x="88" y="285"/>
                </a:lnTo>
                <a:lnTo>
                  <a:pt x="88" y="284"/>
                </a:lnTo>
                <a:lnTo>
                  <a:pt x="88" y="284"/>
                </a:lnTo>
                <a:lnTo>
                  <a:pt x="88" y="284"/>
                </a:lnTo>
                <a:lnTo>
                  <a:pt x="88" y="283"/>
                </a:lnTo>
                <a:lnTo>
                  <a:pt x="87" y="283"/>
                </a:lnTo>
                <a:lnTo>
                  <a:pt x="87" y="283"/>
                </a:lnTo>
                <a:lnTo>
                  <a:pt x="87" y="282"/>
                </a:lnTo>
                <a:lnTo>
                  <a:pt x="86" y="282"/>
                </a:lnTo>
                <a:lnTo>
                  <a:pt x="86" y="282"/>
                </a:lnTo>
                <a:lnTo>
                  <a:pt x="86" y="282"/>
                </a:lnTo>
                <a:lnTo>
                  <a:pt x="85" y="281"/>
                </a:lnTo>
                <a:lnTo>
                  <a:pt x="85" y="281"/>
                </a:lnTo>
                <a:lnTo>
                  <a:pt x="85" y="281"/>
                </a:lnTo>
                <a:lnTo>
                  <a:pt x="84" y="280"/>
                </a:lnTo>
                <a:lnTo>
                  <a:pt x="84" y="281"/>
                </a:lnTo>
                <a:lnTo>
                  <a:pt x="84" y="281"/>
                </a:lnTo>
                <a:lnTo>
                  <a:pt x="83" y="281"/>
                </a:lnTo>
                <a:lnTo>
                  <a:pt x="83" y="281"/>
                </a:lnTo>
                <a:lnTo>
                  <a:pt x="83" y="281"/>
                </a:lnTo>
                <a:lnTo>
                  <a:pt x="83" y="281"/>
                </a:lnTo>
                <a:lnTo>
                  <a:pt x="82" y="281"/>
                </a:lnTo>
                <a:lnTo>
                  <a:pt x="82" y="281"/>
                </a:lnTo>
                <a:lnTo>
                  <a:pt x="82" y="281"/>
                </a:lnTo>
                <a:lnTo>
                  <a:pt x="82" y="281"/>
                </a:lnTo>
                <a:lnTo>
                  <a:pt x="82" y="280"/>
                </a:lnTo>
                <a:lnTo>
                  <a:pt x="82" y="280"/>
                </a:lnTo>
                <a:lnTo>
                  <a:pt x="83" y="280"/>
                </a:lnTo>
                <a:lnTo>
                  <a:pt x="83" y="280"/>
                </a:lnTo>
                <a:lnTo>
                  <a:pt x="83" y="279"/>
                </a:lnTo>
                <a:lnTo>
                  <a:pt x="83" y="279"/>
                </a:lnTo>
                <a:lnTo>
                  <a:pt x="83" y="278"/>
                </a:lnTo>
                <a:lnTo>
                  <a:pt x="83" y="278"/>
                </a:lnTo>
                <a:lnTo>
                  <a:pt x="83" y="278"/>
                </a:lnTo>
                <a:lnTo>
                  <a:pt x="83" y="278"/>
                </a:lnTo>
                <a:lnTo>
                  <a:pt x="83" y="277"/>
                </a:lnTo>
                <a:lnTo>
                  <a:pt x="83" y="277"/>
                </a:lnTo>
                <a:lnTo>
                  <a:pt x="83" y="277"/>
                </a:lnTo>
                <a:lnTo>
                  <a:pt x="83" y="276"/>
                </a:lnTo>
                <a:lnTo>
                  <a:pt x="83" y="276"/>
                </a:lnTo>
                <a:lnTo>
                  <a:pt x="83" y="276"/>
                </a:lnTo>
                <a:lnTo>
                  <a:pt x="83" y="275"/>
                </a:lnTo>
                <a:lnTo>
                  <a:pt x="83" y="275"/>
                </a:lnTo>
                <a:lnTo>
                  <a:pt x="84" y="275"/>
                </a:lnTo>
                <a:lnTo>
                  <a:pt x="84" y="274"/>
                </a:lnTo>
                <a:lnTo>
                  <a:pt x="84" y="274"/>
                </a:lnTo>
                <a:lnTo>
                  <a:pt x="83" y="273"/>
                </a:lnTo>
                <a:lnTo>
                  <a:pt x="83" y="273"/>
                </a:lnTo>
                <a:lnTo>
                  <a:pt x="83" y="273"/>
                </a:lnTo>
                <a:lnTo>
                  <a:pt x="83" y="273"/>
                </a:lnTo>
                <a:lnTo>
                  <a:pt x="83" y="272"/>
                </a:lnTo>
                <a:lnTo>
                  <a:pt x="83" y="272"/>
                </a:lnTo>
                <a:lnTo>
                  <a:pt x="83" y="271"/>
                </a:lnTo>
                <a:lnTo>
                  <a:pt x="83" y="271"/>
                </a:lnTo>
                <a:lnTo>
                  <a:pt x="82" y="271"/>
                </a:lnTo>
                <a:lnTo>
                  <a:pt x="82" y="271"/>
                </a:lnTo>
                <a:lnTo>
                  <a:pt x="82" y="271"/>
                </a:lnTo>
                <a:lnTo>
                  <a:pt x="82" y="271"/>
                </a:lnTo>
                <a:lnTo>
                  <a:pt x="82" y="271"/>
                </a:lnTo>
                <a:lnTo>
                  <a:pt x="82" y="270"/>
                </a:lnTo>
                <a:lnTo>
                  <a:pt x="82" y="270"/>
                </a:lnTo>
                <a:lnTo>
                  <a:pt x="82" y="270"/>
                </a:lnTo>
                <a:lnTo>
                  <a:pt x="82" y="270"/>
                </a:lnTo>
                <a:lnTo>
                  <a:pt x="82" y="269"/>
                </a:lnTo>
                <a:lnTo>
                  <a:pt x="82" y="269"/>
                </a:lnTo>
                <a:lnTo>
                  <a:pt x="82" y="269"/>
                </a:lnTo>
                <a:lnTo>
                  <a:pt x="82" y="269"/>
                </a:lnTo>
                <a:lnTo>
                  <a:pt x="83" y="268"/>
                </a:lnTo>
                <a:lnTo>
                  <a:pt x="83" y="268"/>
                </a:lnTo>
                <a:lnTo>
                  <a:pt x="83" y="268"/>
                </a:lnTo>
                <a:lnTo>
                  <a:pt x="83" y="268"/>
                </a:lnTo>
                <a:lnTo>
                  <a:pt x="83" y="267"/>
                </a:lnTo>
                <a:lnTo>
                  <a:pt x="84" y="267"/>
                </a:lnTo>
                <a:lnTo>
                  <a:pt x="84" y="267"/>
                </a:lnTo>
                <a:lnTo>
                  <a:pt x="84" y="266"/>
                </a:lnTo>
                <a:lnTo>
                  <a:pt x="84" y="266"/>
                </a:lnTo>
                <a:lnTo>
                  <a:pt x="85" y="266"/>
                </a:lnTo>
                <a:lnTo>
                  <a:pt x="85" y="265"/>
                </a:lnTo>
                <a:lnTo>
                  <a:pt x="84" y="265"/>
                </a:lnTo>
                <a:lnTo>
                  <a:pt x="84" y="265"/>
                </a:lnTo>
                <a:lnTo>
                  <a:pt x="84" y="264"/>
                </a:lnTo>
                <a:lnTo>
                  <a:pt x="84" y="264"/>
                </a:lnTo>
                <a:lnTo>
                  <a:pt x="83" y="264"/>
                </a:lnTo>
                <a:lnTo>
                  <a:pt x="83" y="264"/>
                </a:lnTo>
                <a:lnTo>
                  <a:pt x="82" y="264"/>
                </a:lnTo>
                <a:lnTo>
                  <a:pt x="82" y="264"/>
                </a:lnTo>
                <a:lnTo>
                  <a:pt x="82" y="264"/>
                </a:lnTo>
                <a:lnTo>
                  <a:pt x="82" y="264"/>
                </a:lnTo>
                <a:lnTo>
                  <a:pt x="82" y="264"/>
                </a:lnTo>
                <a:lnTo>
                  <a:pt x="81" y="263"/>
                </a:lnTo>
                <a:lnTo>
                  <a:pt x="81" y="263"/>
                </a:lnTo>
                <a:lnTo>
                  <a:pt x="82" y="263"/>
                </a:lnTo>
                <a:lnTo>
                  <a:pt x="82" y="263"/>
                </a:lnTo>
                <a:lnTo>
                  <a:pt x="82" y="263"/>
                </a:lnTo>
                <a:lnTo>
                  <a:pt x="82" y="262"/>
                </a:lnTo>
                <a:lnTo>
                  <a:pt x="83" y="262"/>
                </a:lnTo>
                <a:lnTo>
                  <a:pt x="83" y="262"/>
                </a:lnTo>
                <a:lnTo>
                  <a:pt x="84" y="261"/>
                </a:lnTo>
                <a:lnTo>
                  <a:pt x="84" y="261"/>
                </a:lnTo>
                <a:lnTo>
                  <a:pt x="84" y="261"/>
                </a:lnTo>
                <a:lnTo>
                  <a:pt x="85" y="261"/>
                </a:lnTo>
                <a:lnTo>
                  <a:pt x="85" y="261"/>
                </a:lnTo>
                <a:lnTo>
                  <a:pt x="86" y="260"/>
                </a:lnTo>
                <a:lnTo>
                  <a:pt x="86" y="260"/>
                </a:lnTo>
                <a:lnTo>
                  <a:pt x="86" y="259"/>
                </a:lnTo>
                <a:lnTo>
                  <a:pt x="86" y="259"/>
                </a:lnTo>
                <a:lnTo>
                  <a:pt x="86" y="259"/>
                </a:lnTo>
                <a:lnTo>
                  <a:pt x="86" y="258"/>
                </a:lnTo>
                <a:lnTo>
                  <a:pt x="86" y="258"/>
                </a:lnTo>
                <a:lnTo>
                  <a:pt x="86" y="258"/>
                </a:lnTo>
                <a:lnTo>
                  <a:pt x="86" y="258"/>
                </a:lnTo>
                <a:lnTo>
                  <a:pt x="86" y="258"/>
                </a:lnTo>
                <a:lnTo>
                  <a:pt x="86" y="257"/>
                </a:lnTo>
                <a:lnTo>
                  <a:pt x="85" y="257"/>
                </a:lnTo>
                <a:lnTo>
                  <a:pt x="86" y="257"/>
                </a:lnTo>
                <a:lnTo>
                  <a:pt x="86" y="257"/>
                </a:lnTo>
                <a:lnTo>
                  <a:pt x="85" y="257"/>
                </a:lnTo>
                <a:lnTo>
                  <a:pt x="85" y="257"/>
                </a:lnTo>
                <a:lnTo>
                  <a:pt x="86" y="257"/>
                </a:lnTo>
                <a:lnTo>
                  <a:pt x="86" y="256"/>
                </a:lnTo>
                <a:lnTo>
                  <a:pt x="86" y="256"/>
                </a:lnTo>
                <a:lnTo>
                  <a:pt x="86" y="255"/>
                </a:lnTo>
                <a:lnTo>
                  <a:pt x="85" y="254"/>
                </a:lnTo>
                <a:lnTo>
                  <a:pt x="85" y="254"/>
                </a:lnTo>
                <a:lnTo>
                  <a:pt x="85" y="253"/>
                </a:lnTo>
                <a:lnTo>
                  <a:pt x="85" y="253"/>
                </a:lnTo>
                <a:lnTo>
                  <a:pt x="84" y="253"/>
                </a:lnTo>
                <a:lnTo>
                  <a:pt x="84" y="253"/>
                </a:lnTo>
                <a:lnTo>
                  <a:pt x="84" y="252"/>
                </a:lnTo>
                <a:lnTo>
                  <a:pt x="83" y="252"/>
                </a:lnTo>
                <a:lnTo>
                  <a:pt x="83" y="252"/>
                </a:lnTo>
                <a:lnTo>
                  <a:pt x="83" y="252"/>
                </a:lnTo>
                <a:lnTo>
                  <a:pt x="83" y="252"/>
                </a:lnTo>
                <a:lnTo>
                  <a:pt x="82" y="251"/>
                </a:lnTo>
                <a:lnTo>
                  <a:pt x="82" y="251"/>
                </a:lnTo>
                <a:lnTo>
                  <a:pt x="82" y="251"/>
                </a:lnTo>
                <a:lnTo>
                  <a:pt x="81" y="251"/>
                </a:lnTo>
                <a:lnTo>
                  <a:pt x="81" y="251"/>
                </a:lnTo>
                <a:lnTo>
                  <a:pt x="81" y="250"/>
                </a:lnTo>
                <a:lnTo>
                  <a:pt x="81" y="250"/>
                </a:lnTo>
                <a:lnTo>
                  <a:pt x="81" y="250"/>
                </a:lnTo>
                <a:lnTo>
                  <a:pt x="82" y="249"/>
                </a:lnTo>
                <a:lnTo>
                  <a:pt x="82" y="249"/>
                </a:lnTo>
                <a:lnTo>
                  <a:pt x="83" y="249"/>
                </a:lnTo>
                <a:lnTo>
                  <a:pt x="83" y="248"/>
                </a:lnTo>
                <a:lnTo>
                  <a:pt x="84" y="247"/>
                </a:lnTo>
                <a:lnTo>
                  <a:pt x="84" y="247"/>
                </a:lnTo>
                <a:lnTo>
                  <a:pt x="84" y="246"/>
                </a:lnTo>
                <a:lnTo>
                  <a:pt x="84" y="246"/>
                </a:lnTo>
                <a:lnTo>
                  <a:pt x="85" y="245"/>
                </a:lnTo>
                <a:lnTo>
                  <a:pt x="85" y="245"/>
                </a:lnTo>
                <a:lnTo>
                  <a:pt x="85" y="245"/>
                </a:lnTo>
                <a:lnTo>
                  <a:pt x="85" y="244"/>
                </a:lnTo>
                <a:lnTo>
                  <a:pt x="86" y="244"/>
                </a:lnTo>
                <a:lnTo>
                  <a:pt x="86" y="243"/>
                </a:lnTo>
                <a:lnTo>
                  <a:pt x="85" y="243"/>
                </a:lnTo>
                <a:lnTo>
                  <a:pt x="85" y="243"/>
                </a:lnTo>
                <a:lnTo>
                  <a:pt x="85" y="243"/>
                </a:lnTo>
                <a:lnTo>
                  <a:pt x="85" y="242"/>
                </a:lnTo>
                <a:lnTo>
                  <a:pt x="85" y="242"/>
                </a:lnTo>
                <a:lnTo>
                  <a:pt x="85" y="241"/>
                </a:lnTo>
                <a:lnTo>
                  <a:pt x="85" y="241"/>
                </a:lnTo>
                <a:lnTo>
                  <a:pt x="85" y="241"/>
                </a:lnTo>
                <a:lnTo>
                  <a:pt x="85" y="241"/>
                </a:lnTo>
                <a:lnTo>
                  <a:pt x="85" y="240"/>
                </a:lnTo>
                <a:lnTo>
                  <a:pt x="84" y="240"/>
                </a:lnTo>
                <a:lnTo>
                  <a:pt x="84" y="239"/>
                </a:lnTo>
                <a:lnTo>
                  <a:pt x="84" y="239"/>
                </a:lnTo>
                <a:lnTo>
                  <a:pt x="83" y="239"/>
                </a:lnTo>
                <a:lnTo>
                  <a:pt x="83" y="239"/>
                </a:lnTo>
                <a:lnTo>
                  <a:pt x="82" y="239"/>
                </a:lnTo>
                <a:lnTo>
                  <a:pt x="82" y="239"/>
                </a:lnTo>
                <a:lnTo>
                  <a:pt x="82" y="239"/>
                </a:lnTo>
                <a:lnTo>
                  <a:pt x="81" y="239"/>
                </a:lnTo>
                <a:lnTo>
                  <a:pt x="81" y="239"/>
                </a:lnTo>
                <a:lnTo>
                  <a:pt x="80" y="239"/>
                </a:lnTo>
                <a:lnTo>
                  <a:pt x="80" y="239"/>
                </a:lnTo>
                <a:lnTo>
                  <a:pt x="80" y="239"/>
                </a:lnTo>
                <a:lnTo>
                  <a:pt x="80" y="240"/>
                </a:lnTo>
                <a:lnTo>
                  <a:pt x="79" y="239"/>
                </a:lnTo>
                <a:lnTo>
                  <a:pt x="80" y="239"/>
                </a:lnTo>
                <a:lnTo>
                  <a:pt x="80" y="239"/>
                </a:lnTo>
                <a:lnTo>
                  <a:pt x="79" y="239"/>
                </a:lnTo>
                <a:lnTo>
                  <a:pt x="79" y="238"/>
                </a:lnTo>
                <a:lnTo>
                  <a:pt x="79" y="238"/>
                </a:lnTo>
                <a:lnTo>
                  <a:pt x="80" y="237"/>
                </a:lnTo>
                <a:lnTo>
                  <a:pt x="80" y="237"/>
                </a:lnTo>
                <a:lnTo>
                  <a:pt x="81" y="237"/>
                </a:lnTo>
                <a:lnTo>
                  <a:pt x="81" y="237"/>
                </a:lnTo>
                <a:lnTo>
                  <a:pt x="81" y="236"/>
                </a:lnTo>
                <a:lnTo>
                  <a:pt x="81" y="237"/>
                </a:lnTo>
                <a:lnTo>
                  <a:pt x="82" y="237"/>
                </a:lnTo>
                <a:lnTo>
                  <a:pt x="82" y="237"/>
                </a:lnTo>
                <a:lnTo>
                  <a:pt x="83" y="237"/>
                </a:lnTo>
                <a:lnTo>
                  <a:pt x="83" y="237"/>
                </a:lnTo>
                <a:lnTo>
                  <a:pt x="84" y="236"/>
                </a:lnTo>
                <a:lnTo>
                  <a:pt x="84" y="236"/>
                </a:lnTo>
                <a:lnTo>
                  <a:pt x="84" y="236"/>
                </a:lnTo>
                <a:lnTo>
                  <a:pt x="85" y="236"/>
                </a:lnTo>
                <a:lnTo>
                  <a:pt x="85" y="235"/>
                </a:lnTo>
                <a:lnTo>
                  <a:pt x="85" y="234"/>
                </a:lnTo>
                <a:lnTo>
                  <a:pt x="85" y="233"/>
                </a:lnTo>
                <a:lnTo>
                  <a:pt x="85" y="232"/>
                </a:lnTo>
                <a:lnTo>
                  <a:pt x="85" y="232"/>
                </a:lnTo>
                <a:lnTo>
                  <a:pt x="85" y="232"/>
                </a:lnTo>
                <a:lnTo>
                  <a:pt x="85" y="231"/>
                </a:lnTo>
                <a:lnTo>
                  <a:pt x="85" y="231"/>
                </a:lnTo>
                <a:lnTo>
                  <a:pt x="85" y="231"/>
                </a:lnTo>
                <a:lnTo>
                  <a:pt x="85" y="231"/>
                </a:lnTo>
                <a:lnTo>
                  <a:pt x="86" y="230"/>
                </a:lnTo>
                <a:lnTo>
                  <a:pt x="86" y="230"/>
                </a:lnTo>
                <a:lnTo>
                  <a:pt x="86" y="230"/>
                </a:lnTo>
                <a:lnTo>
                  <a:pt x="86" y="230"/>
                </a:lnTo>
                <a:lnTo>
                  <a:pt x="86" y="229"/>
                </a:lnTo>
                <a:lnTo>
                  <a:pt x="87" y="229"/>
                </a:lnTo>
                <a:lnTo>
                  <a:pt x="87" y="229"/>
                </a:lnTo>
                <a:lnTo>
                  <a:pt x="87" y="230"/>
                </a:lnTo>
                <a:lnTo>
                  <a:pt x="87" y="230"/>
                </a:lnTo>
                <a:lnTo>
                  <a:pt x="87" y="230"/>
                </a:lnTo>
                <a:lnTo>
                  <a:pt x="88" y="230"/>
                </a:lnTo>
                <a:lnTo>
                  <a:pt x="88" y="230"/>
                </a:lnTo>
                <a:lnTo>
                  <a:pt x="88" y="230"/>
                </a:lnTo>
                <a:lnTo>
                  <a:pt x="89" y="230"/>
                </a:lnTo>
                <a:lnTo>
                  <a:pt x="89" y="230"/>
                </a:lnTo>
                <a:lnTo>
                  <a:pt x="89" y="230"/>
                </a:lnTo>
                <a:lnTo>
                  <a:pt x="90" y="230"/>
                </a:lnTo>
                <a:lnTo>
                  <a:pt x="90" y="230"/>
                </a:lnTo>
                <a:lnTo>
                  <a:pt x="90" y="230"/>
                </a:lnTo>
                <a:lnTo>
                  <a:pt x="91" y="230"/>
                </a:lnTo>
                <a:lnTo>
                  <a:pt x="92" y="230"/>
                </a:lnTo>
                <a:lnTo>
                  <a:pt x="92" y="229"/>
                </a:lnTo>
                <a:lnTo>
                  <a:pt x="92" y="229"/>
                </a:lnTo>
                <a:lnTo>
                  <a:pt x="93" y="229"/>
                </a:lnTo>
                <a:lnTo>
                  <a:pt x="93" y="229"/>
                </a:lnTo>
                <a:lnTo>
                  <a:pt x="94" y="228"/>
                </a:lnTo>
                <a:lnTo>
                  <a:pt x="94" y="228"/>
                </a:lnTo>
                <a:lnTo>
                  <a:pt x="94" y="228"/>
                </a:lnTo>
                <a:lnTo>
                  <a:pt x="95" y="227"/>
                </a:lnTo>
                <a:lnTo>
                  <a:pt x="95" y="227"/>
                </a:lnTo>
                <a:lnTo>
                  <a:pt x="96" y="227"/>
                </a:lnTo>
                <a:lnTo>
                  <a:pt x="96" y="227"/>
                </a:lnTo>
                <a:lnTo>
                  <a:pt x="96" y="227"/>
                </a:lnTo>
                <a:lnTo>
                  <a:pt x="97" y="227"/>
                </a:lnTo>
                <a:lnTo>
                  <a:pt x="98" y="227"/>
                </a:lnTo>
                <a:lnTo>
                  <a:pt x="98" y="227"/>
                </a:lnTo>
                <a:lnTo>
                  <a:pt x="98" y="227"/>
                </a:lnTo>
                <a:lnTo>
                  <a:pt x="98" y="226"/>
                </a:lnTo>
                <a:lnTo>
                  <a:pt x="98" y="226"/>
                </a:lnTo>
                <a:lnTo>
                  <a:pt x="98" y="226"/>
                </a:lnTo>
                <a:lnTo>
                  <a:pt x="99" y="226"/>
                </a:lnTo>
                <a:lnTo>
                  <a:pt x="99" y="226"/>
                </a:lnTo>
                <a:lnTo>
                  <a:pt x="100" y="225"/>
                </a:lnTo>
                <a:lnTo>
                  <a:pt x="101" y="225"/>
                </a:lnTo>
                <a:lnTo>
                  <a:pt x="101" y="224"/>
                </a:lnTo>
                <a:lnTo>
                  <a:pt x="101" y="224"/>
                </a:lnTo>
                <a:lnTo>
                  <a:pt x="102" y="224"/>
                </a:lnTo>
                <a:lnTo>
                  <a:pt x="102" y="224"/>
                </a:lnTo>
                <a:lnTo>
                  <a:pt x="102" y="223"/>
                </a:lnTo>
                <a:lnTo>
                  <a:pt x="103" y="223"/>
                </a:lnTo>
                <a:lnTo>
                  <a:pt x="103" y="223"/>
                </a:lnTo>
                <a:lnTo>
                  <a:pt x="104" y="223"/>
                </a:lnTo>
                <a:lnTo>
                  <a:pt x="104" y="222"/>
                </a:lnTo>
                <a:lnTo>
                  <a:pt x="104" y="222"/>
                </a:lnTo>
                <a:lnTo>
                  <a:pt x="105" y="221"/>
                </a:lnTo>
                <a:lnTo>
                  <a:pt x="105" y="219"/>
                </a:lnTo>
                <a:lnTo>
                  <a:pt x="106" y="219"/>
                </a:lnTo>
                <a:lnTo>
                  <a:pt x="106" y="218"/>
                </a:lnTo>
                <a:lnTo>
                  <a:pt x="106" y="218"/>
                </a:lnTo>
                <a:lnTo>
                  <a:pt x="106" y="218"/>
                </a:lnTo>
                <a:lnTo>
                  <a:pt x="106" y="217"/>
                </a:lnTo>
                <a:lnTo>
                  <a:pt x="106" y="217"/>
                </a:lnTo>
                <a:lnTo>
                  <a:pt x="106" y="217"/>
                </a:lnTo>
                <a:lnTo>
                  <a:pt x="107" y="217"/>
                </a:lnTo>
                <a:lnTo>
                  <a:pt x="107" y="216"/>
                </a:lnTo>
                <a:lnTo>
                  <a:pt x="108" y="216"/>
                </a:lnTo>
                <a:lnTo>
                  <a:pt x="108" y="215"/>
                </a:lnTo>
                <a:lnTo>
                  <a:pt x="108" y="215"/>
                </a:lnTo>
                <a:lnTo>
                  <a:pt x="108" y="214"/>
                </a:lnTo>
                <a:lnTo>
                  <a:pt x="108" y="214"/>
                </a:lnTo>
                <a:lnTo>
                  <a:pt x="108" y="214"/>
                </a:lnTo>
                <a:lnTo>
                  <a:pt x="108" y="213"/>
                </a:lnTo>
                <a:lnTo>
                  <a:pt x="109" y="213"/>
                </a:lnTo>
                <a:lnTo>
                  <a:pt x="109" y="213"/>
                </a:lnTo>
                <a:lnTo>
                  <a:pt x="109" y="213"/>
                </a:lnTo>
                <a:lnTo>
                  <a:pt x="109" y="213"/>
                </a:lnTo>
                <a:lnTo>
                  <a:pt x="110" y="213"/>
                </a:lnTo>
                <a:lnTo>
                  <a:pt x="110" y="212"/>
                </a:lnTo>
                <a:lnTo>
                  <a:pt x="110" y="212"/>
                </a:lnTo>
                <a:lnTo>
                  <a:pt x="111" y="212"/>
                </a:lnTo>
                <a:lnTo>
                  <a:pt x="112" y="212"/>
                </a:lnTo>
                <a:lnTo>
                  <a:pt x="112" y="212"/>
                </a:lnTo>
                <a:lnTo>
                  <a:pt x="112" y="211"/>
                </a:lnTo>
                <a:lnTo>
                  <a:pt x="112" y="211"/>
                </a:lnTo>
                <a:lnTo>
                  <a:pt x="112" y="210"/>
                </a:lnTo>
                <a:lnTo>
                  <a:pt x="112" y="210"/>
                </a:lnTo>
                <a:lnTo>
                  <a:pt x="112" y="209"/>
                </a:lnTo>
                <a:lnTo>
                  <a:pt x="112" y="209"/>
                </a:lnTo>
                <a:lnTo>
                  <a:pt x="112" y="208"/>
                </a:lnTo>
                <a:lnTo>
                  <a:pt x="112" y="207"/>
                </a:lnTo>
                <a:lnTo>
                  <a:pt x="111" y="206"/>
                </a:lnTo>
                <a:lnTo>
                  <a:pt x="111" y="206"/>
                </a:lnTo>
                <a:lnTo>
                  <a:pt x="111" y="205"/>
                </a:lnTo>
                <a:lnTo>
                  <a:pt x="111" y="205"/>
                </a:lnTo>
                <a:lnTo>
                  <a:pt x="111" y="204"/>
                </a:lnTo>
                <a:lnTo>
                  <a:pt x="110" y="204"/>
                </a:lnTo>
                <a:lnTo>
                  <a:pt x="110" y="204"/>
                </a:lnTo>
                <a:lnTo>
                  <a:pt x="110" y="203"/>
                </a:lnTo>
                <a:lnTo>
                  <a:pt x="109" y="203"/>
                </a:lnTo>
                <a:lnTo>
                  <a:pt x="109" y="203"/>
                </a:lnTo>
                <a:lnTo>
                  <a:pt x="109" y="204"/>
                </a:lnTo>
                <a:lnTo>
                  <a:pt x="108" y="204"/>
                </a:lnTo>
                <a:lnTo>
                  <a:pt x="108" y="204"/>
                </a:lnTo>
                <a:lnTo>
                  <a:pt x="108" y="204"/>
                </a:lnTo>
                <a:lnTo>
                  <a:pt x="108" y="204"/>
                </a:lnTo>
                <a:lnTo>
                  <a:pt x="108" y="204"/>
                </a:lnTo>
                <a:lnTo>
                  <a:pt x="108" y="204"/>
                </a:lnTo>
                <a:lnTo>
                  <a:pt x="107" y="204"/>
                </a:lnTo>
                <a:lnTo>
                  <a:pt x="107" y="204"/>
                </a:lnTo>
                <a:lnTo>
                  <a:pt x="106" y="204"/>
                </a:lnTo>
                <a:lnTo>
                  <a:pt x="105" y="204"/>
                </a:lnTo>
                <a:lnTo>
                  <a:pt x="105" y="205"/>
                </a:lnTo>
                <a:lnTo>
                  <a:pt x="105" y="205"/>
                </a:lnTo>
                <a:lnTo>
                  <a:pt x="104" y="205"/>
                </a:lnTo>
                <a:lnTo>
                  <a:pt x="104" y="205"/>
                </a:lnTo>
                <a:lnTo>
                  <a:pt x="104" y="205"/>
                </a:lnTo>
                <a:lnTo>
                  <a:pt x="104" y="204"/>
                </a:lnTo>
                <a:lnTo>
                  <a:pt x="103" y="204"/>
                </a:lnTo>
                <a:lnTo>
                  <a:pt x="103" y="204"/>
                </a:lnTo>
                <a:lnTo>
                  <a:pt x="103" y="204"/>
                </a:lnTo>
                <a:lnTo>
                  <a:pt x="102" y="205"/>
                </a:lnTo>
                <a:lnTo>
                  <a:pt x="101" y="205"/>
                </a:lnTo>
                <a:lnTo>
                  <a:pt x="101" y="205"/>
                </a:lnTo>
                <a:lnTo>
                  <a:pt x="101" y="205"/>
                </a:lnTo>
                <a:lnTo>
                  <a:pt x="100" y="205"/>
                </a:lnTo>
                <a:lnTo>
                  <a:pt x="99" y="204"/>
                </a:lnTo>
                <a:lnTo>
                  <a:pt x="99" y="204"/>
                </a:lnTo>
                <a:lnTo>
                  <a:pt x="98" y="204"/>
                </a:lnTo>
                <a:lnTo>
                  <a:pt x="98" y="203"/>
                </a:lnTo>
                <a:lnTo>
                  <a:pt x="98" y="203"/>
                </a:lnTo>
                <a:lnTo>
                  <a:pt x="99" y="203"/>
                </a:lnTo>
                <a:lnTo>
                  <a:pt x="99" y="202"/>
                </a:lnTo>
                <a:lnTo>
                  <a:pt x="99" y="202"/>
                </a:lnTo>
                <a:lnTo>
                  <a:pt x="99" y="202"/>
                </a:lnTo>
                <a:lnTo>
                  <a:pt x="99" y="202"/>
                </a:lnTo>
                <a:lnTo>
                  <a:pt x="99" y="201"/>
                </a:lnTo>
                <a:lnTo>
                  <a:pt x="99" y="201"/>
                </a:lnTo>
                <a:lnTo>
                  <a:pt x="100" y="200"/>
                </a:lnTo>
                <a:lnTo>
                  <a:pt x="100" y="200"/>
                </a:lnTo>
                <a:lnTo>
                  <a:pt x="101" y="199"/>
                </a:lnTo>
                <a:lnTo>
                  <a:pt x="101" y="199"/>
                </a:lnTo>
                <a:lnTo>
                  <a:pt x="101" y="199"/>
                </a:lnTo>
                <a:lnTo>
                  <a:pt x="101" y="198"/>
                </a:lnTo>
                <a:lnTo>
                  <a:pt x="101" y="197"/>
                </a:lnTo>
                <a:lnTo>
                  <a:pt x="100" y="196"/>
                </a:lnTo>
                <a:lnTo>
                  <a:pt x="99" y="196"/>
                </a:lnTo>
                <a:lnTo>
                  <a:pt x="99" y="196"/>
                </a:lnTo>
                <a:lnTo>
                  <a:pt x="98" y="196"/>
                </a:lnTo>
                <a:lnTo>
                  <a:pt x="98" y="196"/>
                </a:lnTo>
                <a:lnTo>
                  <a:pt x="97" y="196"/>
                </a:lnTo>
                <a:lnTo>
                  <a:pt x="97" y="196"/>
                </a:lnTo>
                <a:lnTo>
                  <a:pt x="96" y="196"/>
                </a:lnTo>
                <a:lnTo>
                  <a:pt x="96" y="195"/>
                </a:lnTo>
                <a:lnTo>
                  <a:pt x="96" y="196"/>
                </a:lnTo>
                <a:lnTo>
                  <a:pt x="96" y="195"/>
                </a:lnTo>
                <a:lnTo>
                  <a:pt x="96" y="195"/>
                </a:lnTo>
                <a:lnTo>
                  <a:pt x="95" y="195"/>
                </a:lnTo>
                <a:lnTo>
                  <a:pt x="95" y="196"/>
                </a:lnTo>
                <a:lnTo>
                  <a:pt x="94" y="196"/>
                </a:lnTo>
                <a:lnTo>
                  <a:pt x="94" y="196"/>
                </a:lnTo>
                <a:lnTo>
                  <a:pt x="94" y="195"/>
                </a:lnTo>
                <a:lnTo>
                  <a:pt x="94" y="195"/>
                </a:lnTo>
                <a:lnTo>
                  <a:pt x="94" y="195"/>
                </a:lnTo>
                <a:lnTo>
                  <a:pt x="94" y="194"/>
                </a:lnTo>
                <a:lnTo>
                  <a:pt x="94" y="194"/>
                </a:lnTo>
                <a:lnTo>
                  <a:pt x="94" y="193"/>
                </a:lnTo>
                <a:lnTo>
                  <a:pt x="94" y="193"/>
                </a:lnTo>
                <a:lnTo>
                  <a:pt x="94" y="192"/>
                </a:lnTo>
                <a:lnTo>
                  <a:pt x="94" y="191"/>
                </a:lnTo>
                <a:lnTo>
                  <a:pt x="94" y="191"/>
                </a:lnTo>
                <a:lnTo>
                  <a:pt x="94" y="190"/>
                </a:lnTo>
                <a:lnTo>
                  <a:pt x="94" y="190"/>
                </a:lnTo>
                <a:lnTo>
                  <a:pt x="93" y="190"/>
                </a:lnTo>
                <a:lnTo>
                  <a:pt x="93" y="189"/>
                </a:lnTo>
                <a:lnTo>
                  <a:pt x="93" y="189"/>
                </a:lnTo>
                <a:lnTo>
                  <a:pt x="92" y="189"/>
                </a:lnTo>
                <a:lnTo>
                  <a:pt x="92" y="189"/>
                </a:lnTo>
                <a:lnTo>
                  <a:pt x="92" y="188"/>
                </a:lnTo>
                <a:lnTo>
                  <a:pt x="91" y="188"/>
                </a:lnTo>
                <a:lnTo>
                  <a:pt x="91" y="188"/>
                </a:lnTo>
                <a:lnTo>
                  <a:pt x="91" y="188"/>
                </a:lnTo>
                <a:lnTo>
                  <a:pt x="90" y="187"/>
                </a:lnTo>
                <a:lnTo>
                  <a:pt x="90" y="187"/>
                </a:lnTo>
                <a:lnTo>
                  <a:pt x="90" y="187"/>
                </a:lnTo>
                <a:lnTo>
                  <a:pt x="90" y="187"/>
                </a:lnTo>
                <a:lnTo>
                  <a:pt x="90" y="186"/>
                </a:lnTo>
                <a:lnTo>
                  <a:pt x="90" y="186"/>
                </a:lnTo>
                <a:lnTo>
                  <a:pt x="90" y="185"/>
                </a:lnTo>
                <a:lnTo>
                  <a:pt x="91" y="185"/>
                </a:lnTo>
                <a:lnTo>
                  <a:pt x="91" y="185"/>
                </a:lnTo>
                <a:lnTo>
                  <a:pt x="92" y="185"/>
                </a:lnTo>
                <a:lnTo>
                  <a:pt x="92" y="184"/>
                </a:lnTo>
                <a:lnTo>
                  <a:pt x="92" y="184"/>
                </a:lnTo>
                <a:lnTo>
                  <a:pt x="92" y="184"/>
                </a:lnTo>
                <a:lnTo>
                  <a:pt x="93" y="184"/>
                </a:lnTo>
                <a:lnTo>
                  <a:pt x="93" y="184"/>
                </a:lnTo>
                <a:lnTo>
                  <a:pt x="93" y="184"/>
                </a:lnTo>
                <a:lnTo>
                  <a:pt x="94" y="184"/>
                </a:lnTo>
                <a:lnTo>
                  <a:pt x="94" y="184"/>
                </a:lnTo>
                <a:lnTo>
                  <a:pt x="95" y="184"/>
                </a:lnTo>
                <a:lnTo>
                  <a:pt x="95" y="184"/>
                </a:lnTo>
                <a:lnTo>
                  <a:pt x="95" y="183"/>
                </a:lnTo>
                <a:lnTo>
                  <a:pt x="95" y="183"/>
                </a:lnTo>
                <a:lnTo>
                  <a:pt x="96" y="183"/>
                </a:lnTo>
                <a:lnTo>
                  <a:pt x="96" y="182"/>
                </a:lnTo>
                <a:lnTo>
                  <a:pt x="96" y="182"/>
                </a:lnTo>
                <a:lnTo>
                  <a:pt x="97" y="182"/>
                </a:lnTo>
                <a:lnTo>
                  <a:pt x="97" y="181"/>
                </a:lnTo>
                <a:lnTo>
                  <a:pt x="97" y="181"/>
                </a:lnTo>
                <a:lnTo>
                  <a:pt x="98" y="181"/>
                </a:lnTo>
                <a:lnTo>
                  <a:pt x="98" y="181"/>
                </a:lnTo>
                <a:lnTo>
                  <a:pt x="99" y="182"/>
                </a:lnTo>
                <a:lnTo>
                  <a:pt x="99" y="182"/>
                </a:lnTo>
                <a:lnTo>
                  <a:pt x="99" y="182"/>
                </a:lnTo>
                <a:lnTo>
                  <a:pt x="100" y="182"/>
                </a:lnTo>
                <a:lnTo>
                  <a:pt x="100" y="183"/>
                </a:lnTo>
                <a:lnTo>
                  <a:pt x="100" y="183"/>
                </a:lnTo>
                <a:lnTo>
                  <a:pt x="101" y="183"/>
                </a:lnTo>
                <a:lnTo>
                  <a:pt x="101" y="184"/>
                </a:lnTo>
                <a:lnTo>
                  <a:pt x="101" y="184"/>
                </a:lnTo>
                <a:lnTo>
                  <a:pt x="101" y="184"/>
                </a:lnTo>
                <a:lnTo>
                  <a:pt x="101" y="185"/>
                </a:lnTo>
                <a:lnTo>
                  <a:pt x="102" y="185"/>
                </a:lnTo>
                <a:lnTo>
                  <a:pt x="102" y="185"/>
                </a:lnTo>
                <a:lnTo>
                  <a:pt x="102" y="185"/>
                </a:lnTo>
                <a:lnTo>
                  <a:pt x="103" y="185"/>
                </a:lnTo>
                <a:lnTo>
                  <a:pt x="103" y="185"/>
                </a:lnTo>
                <a:lnTo>
                  <a:pt x="103" y="185"/>
                </a:lnTo>
                <a:lnTo>
                  <a:pt x="103" y="186"/>
                </a:lnTo>
                <a:lnTo>
                  <a:pt x="104" y="186"/>
                </a:lnTo>
                <a:lnTo>
                  <a:pt x="104" y="187"/>
                </a:lnTo>
                <a:lnTo>
                  <a:pt x="105" y="187"/>
                </a:lnTo>
                <a:lnTo>
                  <a:pt x="106" y="187"/>
                </a:lnTo>
                <a:lnTo>
                  <a:pt x="106" y="187"/>
                </a:lnTo>
                <a:lnTo>
                  <a:pt x="107" y="187"/>
                </a:lnTo>
                <a:lnTo>
                  <a:pt x="107" y="187"/>
                </a:lnTo>
                <a:lnTo>
                  <a:pt x="107" y="187"/>
                </a:lnTo>
                <a:lnTo>
                  <a:pt x="107" y="187"/>
                </a:lnTo>
                <a:lnTo>
                  <a:pt x="109" y="187"/>
                </a:lnTo>
                <a:lnTo>
                  <a:pt x="109" y="187"/>
                </a:lnTo>
                <a:lnTo>
                  <a:pt x="110" y="187"/>
                </a:lnTo>
                <a:lnTo>
                  <a:pt x="110" y="187"/>
                </a:lnTo>
                <a:lnTo>
                  <a:pt x="110" y="187"/>
                </a:lnTo>
                <a:lnTo>
                  <a:pt x="111" y="186"/>
                </a:lnTo>
                <a:lnTo>
                  <a:pt x="111" y="186"/>
                </a:lnTo>
                <a:lnTo>
                  <a:pt x="112" y="186"/>
                </a:lnTo>
                <a:lnTo>
                  <a:pt x="112" y="185"/>
                </a:lnTo>
                <a:lnTo>
                  <a:pt x="112" y="185"/>
                </a:lnTo>
                <a:lnTo>
                  <a:pt x="112" y="185"/>
                </a:lnTo>
                <a:lnTo>
                  <a:pt x="113" y="184"/>
                </a:lnTo>
                <a:lnTo>
                  <a:pt x="113" y="184"/>
                </a:lnTo>
                <a:lnTo>
                  <a:pt x="113" y="184"/>
                </a:lnTo>
                <a:lnTo>
                  <a:pt x="113" y="183"/>
                </a:lnTo>
                <a:lnTo>
                  <a:pt x="113" y="183"/>
                </a:lnTo>
                <a:lnTo>
                  <a:pt x="114" y="183"/>
                </a:lnTo>
                <a:lnTo>
                  <a:pt x="114" y="182"/>
                </a:lnTo>
                <a:lnTo>
                  <a:pt x="114" y="182"/>
                </a:lnTo>
                <a:lnTo>
                  <a:pt x="115" y="182"/>
                </a:lnTo>
                <a:lnTo>
                  <a:pt x="115" y="182"/>
                </a:lnTo>
                <a:lnTo>
                  <a:pt x="116" y="182"/>
                </a:lnTo>
                <a:lnTo>
                  <a:pt x="116" y="181"/>
                </a:lnTo>
                <a:lnTo>
                  <a:pt x="117" y="181"/>
                </a:lnTo>
                <a:lnTo>
                  <a:pt x="117" y="181"/>
                </a:lnTo>
                <a:lnTo>
                  <a:pt x="118" y="181"/>
                </a:lnTo>
                <a:lnTo>
                  <a:pt x="118" y="181"/>
                </a:lnTo>
                <a:lnTo>
                  <a:pt x="119" y="181"/>
                </a:lnTo>
                <a:lnTo>
                  <a:pt x="119" y="180"/>
                </a:lnTo>
                <a:lnTo>
                  <a:pt x="119" y="180"/>
                </a:lnTo>
                <a:lnTo>
                  <a:pt x="120" y="180"/>
                </a:lnTo>
                <a:lnTo>
                  <a:pt x="120" y="179"/>
                </a:lnTo>
                <a:lnTo>
                  <a:pt x="120" y="179"/>
                </a:lnTo>
                <a:lnTo>
                  <a:pt x="121" y="179"/>
                </a:lnTo>
                <a:lnTo>
                  <a:pt x="121" y="179"/>
                </a:lnTo>
                <a:lnTo>
                  <a:pt x="121" y="179"/>
                </a:lnTo>
                <a:lnTo>
                  <a:pt x="121" y="178"/>
                </a:lnTo>
                <a:lnTo>
                  <a:pt x="122" y="178"/>
                </a:lnTo>
                <a:lnTo>
                  <a:pt x="122" y="177"/>
                </a:lnTo>
                <a:lnTo>
                  <a:pt x="122" y="176"/>
                </a:lnTo>
                <a:lnTo>
                  <a:pt x="122" y="175"/>
                </a:lnTo>
                <a:lnTo>
                  <a:pt x="122" y="173"/>
                </a:lnTo>
                <a:lnTo>
                  <a:pt x="122" y="172"/>
                </a:lnTo>
                <a:lnTo>
                  <a:pt x="122" y="172"/>
                </a:lnTo>
                <a:lnTo>
                  <a:pt x="122" y="171"/>
                </a:lnTo>
                <a:lnTo>
                  <a:pt x="121" y="170"/>
                </a:lnTo>
                <a:lnTo>
                  <a:pt x="121" y="170"/>
                </a:lnTo>
                <a:lnTo>
                  <a:pt x="121" y="169"/>
                </a:lnTo>
                <a:lnTo>
                  <a:pt x="121" y="169"/>
                </a:lnTo>
                <a:lnTo>
                  <a:pt x="122" y="169"/>
                </a:lnTo>
                <a:lnTo>
                  <a:pt x="122" y="168"/>
                </a:lnTo>
                <a:lnTo>
                  <a:pt x="122" y="167"/>
                </a:lnTo>
                <a:lnTo>
                  <a:pt x="122" y="167"/>
                </a:lnTo>
                <a:lnTo>
                  <a:pt x="122" y="167"/>
                </a:lnTo>
                <a:lnTo>
                  <a:pt x="122" y="167"/>
                </a:lnTo>
                <a:lnTo>
                  <a:pt x="123" y="166"/>
                </a:lnTo>
                <a:lnTo>
                  <a:pt x="123" y="166"/>
                </a:lnTo>
                <a:lnTo>
                  <a:pt x="124" y="166"/>
                </a:lnTo>
                <a:lnTo>
                  <a:pt x="124" y="165"/>
                </a:lnTo>
                <a:lnTo>
                  <a:pt x="124" y="165"/>
                </a:lnTo>
                <a:lnTo>
                  <a:pt x="125" y="164"/>
                </a:lnTo>
                <a:lnTo>
                  <a:pt x="125" y="164"/>
                </a:lnTo>
                <a:lnTo>
                  <a:pt x="125" y="164"/>
                </a:lnTo>
                <a:lnTo>
                  <a:pt x="126" y="164"/>
                </a:lnTo>
                <a:lnTo>
                  <a:pt x="127" y="164"/>
                </a:lnTo>
                <a:lnTo>
                  <a:pt x="127" y="165"/>
                </a:lnTo>
                <a:lnTo>
                  <a:pt x="127" y="165"/>
                </a:lnTo>
                <a:lnTo>
                  <a:pt x="128" y="165"/>
                </a:lnTo>
                <a:lnTo>
                  <a:pt x="127" y="166"/>
                </a:lnTo>
                <a:lnTo>
                  <a:pt x="127" y="166"/>
                </a:lnTo>
                <a:lnTo>
                  <a:pt x="127" y="167"/>
                </a:lnTo>
                <a:lnTo>
                  <a:pt x="128" y="168"/>
                </a:lnTo>
                <a:lnTo>
                  <a:pt x="128" y="168"/>
                </a:lnTo>
                <a:lnTo>
                  <a:pt x="128" y="170"/>
                </a:lnTo>
                <a:lnTo>
                  <a:pt x="128" y="170"/>
                </a:lnTo>
                <a:lnTo>
                  <a:pt x="129" y="171"/>
                </a:lnTo>
                <a:lnTo>
                  <a:pt x="129" y="171"/>
                </a:lnTo>
                <a:lnTo>
                  <a:pt x="129" y="172"/>
                </a:lnTo>
                <a:lnTo>
                  <a:pt x="129" y="172"/>
                </a:lnTo>
                <a:lnTo>
                  <a:pt x="129" y="173"/>
                </a:lnTo>
                <a:lnTo>
                  <a:pt x="130" y="173"/>
                </a:lnTo>
                <a:lnTo>
                  <a:pt x="130" y="173"/>
                </a:lnTo>
                <a:lnTo>
                  <a:pt x="131" y="173"/>
                </a:lnTo>
                <a:lnTo>
                  <a:pt x="131" y="173"/>
                </a:lnTo>
                <a:lnTo>
                  <a:pt x="131" y="173"/>
                </a:lnTo>
                <a:lnTo>
                  <a:pt x="132" y="174"/>
                </a:lnTo>
                <a:lnTo>
                  <a:pt x="132" y="174"/>
                </a:lnTo>
                <a:lnTo>
                  <a:pt x="132" y="174"/>
                </a:lnTo>
                <a:lnTo>
                  <a:pt x="133" y="174"/>
                </a:lnTo>
                <a:lnTo>
                  <a:pt x="133" y="174"/>
                </a:lnTo>
                <a:lnTo>
                  <a:pt x="133" y="174"/>
                </a:lnTo>
                <a:lnTo>
                  <a:pt x="134" y="174"/>
                </a:lnTo>
                <a:lnTo>
                  <a:pt x="134" y="174"/>
                </a:lnTo>
                <a:lnTo>
                  <a:pt x="135" y="174"/>
                </a:lnTo>
                <a:lnTo>
                  <a:pt x="135" y="174"/>
                </a:lnTo>
                <a:lnTo>
                  <a:pt x="135" y="174"/>
                </a:lnTo>
                <a:lnTo>
                  <a:pt x="136" y="173"/>
                </a:lnTo>
                <a:lnTo>
                  <a:pt x="136" y="173"/>
                </a:lnTo>
                <a:lnTo>
                  <a:pt x="136" y="173"/>
                </a:lnTo>
                <a:lnTo>
                  <a:pt x="137" y="173"/>
                </a:lnTo>
                <a:lnTo>
                  <a:pt x="137" y="173"/>
                </a:lnTo>
                <a:lnTo>
                  <a:pt x="137" y="174"/>
                </a:lnTo>
                <a:lnTo>
                  <a:pt x="138" y="174"/>
                </a:lnTo>
                <a:lnTo>
                  <a:pt x="138" y="174"/>
                </a:lnTo>
                <a:lnTo>
                  <a:pt x="138" y="174"/>
                </a:lnTo>
                <a:lnTo>
                  <a:pt x="138" y="174"/>
                </a:lnTo>
                <a:lnTo>
                  <a:pt x="139" y="174"/>
                </a:lnTo>
                <a:lnTo>
                  <a:pt x="140" y="174"/>
                </a:lnTo>
                <a:lnTo>
                  <a:pt x="141" y="173"/>
                </a:lnTo>
                <a:lnTo>
                  <a:pt x="141" y="173"/>
                </a:lnTo>
                <a:lnTo>
                  <a:pt x="141" y="172"/>
                </a:lnTo>
                <a:lnTo>
                  <a:pt x="142" y="172"/>
                </a:lnTo>
                <a:lnTo>
                  <a:pt x="143" y="171"/>
                </a:lnTo>
                <a:lnTo>
                  <a:pt x="143" y="170"/>
                </a:lnTo>
                <a:lnTo>
                  <a:pt x="143" y="170"/>
                </a:lnTo>
                <a:lnTo>
                  <a:pt x="143" y="170"/>
                </a:lnTo>
                <a:lnTo>
                  <a:pt x="144" y="169"/>
                </a:lnTo>
                <a:lnTo>
                  <a:pt x="144" y="169"/>
                </a:lnTo>
                <a:lnTo>
                  <a:pt x="145" y="169"/>
                </a:lnTo>
                <a:lnTo>
                  <a:pt x="145" y="169"/>
                </a:lnTo>
                <a:lnTo>
                  <a:pt x="145" y="169"/>
                </a:lnTo>
                <a:lnTo>
                  <a:pt x="146" y="169"/>
                </a:lnTo>
                <a:lnTo>
                  <a:pt x="146" y="169"/>
                </a:lnTo>
                <a:lnTo>
                  <a:pt x="147" y="169"/>
                </a:lnTo>
                <a:lnTo>
                  <a:pt x="147" y="169"/>
                </a:lnTo>
                <a:lnTo>
                  <a:pt x="148" y="169"/>
                </a:lnTo>
                <a:lnTo>
                  <a:pt x="148" y="169"/>
                </a:lnTo>
                <a:lnTo>
                  <a:pt x="149" y="168"/>
                </a:lnTo>
                <a:lnTo>
                  <a:pt x="149" y="168"/>
                </a:lnTo>
                <a:lnTo>
                  <a:pt x="150" y="168"/>
                </a:lnTo>
                <a:lnTo>
                  <a:pt x="150" y="168"/>
                </a:lnTo>
                <a:lnTo>
                  <a:pt x="150" y="168"/>
                </a:lnTo>
                <a:lnTo>
                  <a:pt x="151" y="168"/>
                </a:lnTo>
                <a:lnTo>
                  <a:pt x="151" y="168"/>
                </a:lnTo>
                <a:lnTo>
                  <a:pt x="151" y="168"/>
                </a:lnTo>
                <a:lnTo>
                  <a:pt x="152" y="169"/>
                </a:lnTo>
                <a:lnTo>
                  <a:pt x="152" y="169"/>
                </a:lnTo>
                <a:lnTo>
                  <a:pt x="153" y="169"/>
                </a:lnTo>
                <a:lnTo>
                  <a:pt x="153" y="169"/>
                </a:lnTo>
                <a:lnTo>
                  <a:pt x="154" y="169"/>
                </a:lnTo>
                <a:lnTo>
                  <a:pt x="154" y="169"/>
                </a:lnTo>
                <a:lnTo>
                  <a:pt x="154" y="169"/>
                </a:lnTo>
                <a:lnTo>
                  <a:pt x="155" y="169"/>
                </a:lnTo>
                <a:lnTo>
                  <a:pt x="155" y="169"/>
                </a:lnTo>
                <a:lnTo>
                  <a:pt x="155" y="168"/>
                </a:lnTo>
                <a:lnTo>
                  <a:pt x="155" y="168"/>
                </a:lnTo>
                <a:lnTo>
                  <a:pt x="155" y="168"/>
                </a:lnTo>
                <a:lnTo>
                  <a:pt x="156" y="167"/>
                </a:lnTo>
                <a:lnTo>
                  <a:pt x="156" y="167"/>
                </a:lnTo>
                <a:lnTo>
                  <a:pt x="156" y="167"/>
                </a:lnTo>
                <a:lnTo>
                  <a:pt x="156" y="167"/>
                </a:lnTo>
                <a:lnTo>
                  <a:pt x="156" y="167"/>
                </a:lnTo>
                <a:lnTo>
                  <a:pt x="156" y="167"/>
                </a:lnTo>
                <a:lnTo>
                  <a:pt x="157" y="166"/>
                </a:lnTo>
                <a:lnTo>
                  <a:pt x="157" y="166"/>
                </a:lnTo>
                <a:lnTo>
                  <a:pt x="157" y="165"/>
                </a:lnTo>
                <a:lnTo>
                  <a:pt x="157" y="165"/>
                </a:lnTo>
                <a:lnTo>
                  <a:pt x="157" y="165"/>
                </a:lnTo>
                <a:lnTo>
                  <a:pt x="157" y="164"/>
                </a:lnTo>
                <a:lnTo>
                  <a:pt x="157" y="163"/>
                </a:lnTo>
                <a:lnTo>
                  <a:pt x="157" y="163"/>
                </a:lnTo>
                <a:lnTo>
                  <a:pt x="156" y="162"/>
                </a:lnTo>
                <a:lnTo>
                  <a:pt x="157" y="162"/>
                </a:lnTo>
                <a:lnTo>
                  <a:pt x="157" y="161"/>
                </a:lnTo>
                <a:lnTo>
                  <a:pt x="157" y="161"/>
                </a:lnTo>
                <a:lnTo>
                  <a:pt x="157" y="160"/>
                </a:lnTo>
                <a:lnTo>
                  <a:pt x="158" y="158"/>
                </a:lnTo>
                <a:lnTo>
                  <a:pt x="158" y="157"/>
                </a:lnTo>
                <a:lnTo>
                  <a:pt x="157" y="157"/>
                </a:lnTo>
                <a:lnTo>
                  <a:pt x="157" y="156"/>
                </a:lnTo>
                <a:lnTo>
                  <a:pt x="157" y="155"/>
                </a:lnTo>
                <a:lnTo>
                  <a:pt x="157" y="155"/>
                </a:lnTo>
                <a:lnTo>
                  <a:pt x="157" y="155"/>
                </a:lnTo>
                <a:lnTo>
                  <a:pt x="157" y="155"/>
                </a:lnTo>
                <a:lnTo>
                  <a:pt x="157" y="154"/>
                </a:lnTo>
                <a:lnTo>
                  <a:pt x="157" y="154"/>
                </a:lnTo>
                <a:lnTo>
                  <a:pt x="157" y="153"/>
                </a:lnTo>
                <a:lnTo>
                  <a:pt x="157" y="153"/>
                </a:lnTo>
                <a:lnTo>
                  <a:pt x="157" y="150"/>
                </a:lnTo>
                <a:lnTo>
                  <a:pt x="157" y="149"/>
                </a:lnTo>
                <a:lnTo>
                  <a:pt x="157" y="149"/>
                </a:lnTo>
                <a:lnTo>
                  <a:pt x="157" y="148"/>
                </a:lnTo>
                <a:lnTo>
                  <a:pt x="157" y="147"/>
                </a:lnTo>
                <a:lnTo>
                  <a:pt x="157" y="147"/>
                </a:lnTo>
                <a:lnTo>
                  <a:pt x="156" y="147"/>
                </a:lnTo>
                <a:lnTo>
                  <a:pt x="156" y="146"/>
                </a:lnTo>
                <a:lnTo>
                  <a:pt x="156" y="146"/>
                </a:lnTo>
                <a:lnTo>
                  <a:pt x="156" y="145"/>
                </a:lnTo>
                <a:lnTo>
                  <a:pt x="156" y="145"/>
                </a:lnTo>
                <a:lnTo>
                  <a:pt x="156" y="145"/>
                </a:lnTo>
                <a:lnTo>
                  <a:pt x="156" y="144"/>
                </a:lnTo>
                <a:lnTo>
                  <a:pt x="156" y="143"/>
                </a:lnTo>
                <a:lnTo>
                  <a:pt x="156" y="142"/>
                </a:lnTo>
                <a:lnTo>
                  <a:pt x="156" y="142"/>
                </a:lnTo>
                <a:lnTo>
                  <a:pt x="156" y="142"/>
                </a:lnTo>
                <a:lnTo>
                  <a:pt x="156" y="141"/>
                </a:lnTo>
                <a:lnTo>
                  <a:pt x="156" y="141"/>
                </a:lnTo>
                <a:lnTo>
                  <a:pt x="156" y="140"/>
                </a:lnTo>
                <a:lnTo>
                  <a:pt x="156" y="140"/>
                </a:lnTo>
                <a:lnTo>
                  <a:pt x="156" y="140"/>
                </a:lnTo>
                <a:lnTo>
                  <a:pt x="157" y="139"/>
                </a:lnTo>
                <a:lnTo>
                  <a:pt x="157" y="139"/>
                </a:lnTo>
                <a:lnTo>
                  <a:pt x="157" y="139"/>
                </a:lnTo>
                <a:lnTo>
                  <a:pt x="157" y="139"/>
                </a:lnTo>
                <a:lnTo>
                  <a:pt x="158" y="138"/>
                </a:lnTo>
                <a:lnTo>
                  <a:pt x="158" y="138"/>
                </a:lnTo>
                <a:lnTo>
                  <a:pt x="158" y="137"/>
                </a:lnTo>
                <a:lnTo>
                  <a:pt x="158" y="137"/>
                </a:lnTo>
                <a:lnTo>
                  <a:pt x="158" y="136"/>
                </a:lnTo>
                <a:lnTo>
                  <a:pt x="158" y="135"/>
                </a:lnTo>
                <a:lnTo>
                  <a:pt x="158" y="135"/>
                </a:lnTo>
                <a:lnTo>
                  <a:pt x="158" y="135"/>
                </a:lnTo>
                <a:lnTo>
                  <a:pt x="158" y="134"/>
                </a:lnTo>
                <a:lnTo>
                  <a:pt x="158" y="134"/>
                </a:lnTo>
                <a:lnTo>
                  <a:pt x="158" y="133"/>
                </a:lnTo>
                <a:lnTo>
                  <a:pt x="158" y="132"/>
                </a:lnTo>
                <a:lnTo>
                  <a:pt x="158" y="131"/>
                </a:lnTo>
                <a:lnTo>
                  <a:pt x="158" y="131"/>
                </a:lnTo>
                <a:lnTo>
                  <a:pt x="158" y="130"/>
                </a:lnTo>
                <a:lnTo>
                  <a:pt x="158" y="130"/>
                </a:lnTo>
                <a:lnTo>
                  <a:pt x="158" y="129"/>
                </a:lnTo>
                <a:lnTo>
                  <a:pt x="158" y="129"/>
                </a:lnTo>
                <a:lnTo>
                  <a:pt x="158" y="129"/>
                </a:lnTo>
                <a:lnTo>
                  <a:pt x="158" y="129"/>
                </a:lnTo>
                <a:lnTo>
                  <a:pt x="159" y="129"/>
                </a:lnTo>
                <a:lnTo>
                  <a:pt x="159" y="128"/>
                </a:lnTo>
                <a:lnTo>
                  <a:pt x="159" y="128"/>
                </a:lnTo>
                <a:lnTo>
                  <a:pt x="159" y="128"/>
                </a:lnTo>
                <a:lnTo>
                  <a:pt x="159" y="128"/>
                </a:lnTo>
                <a:lnTo>
                  <a:pt x="159" y="128"/>
                </a:lnTo>
                <a:lnTo>
                  <a:pt x="159" y="127"/>
                </a:lnTo>
                <a:lnTo>
                  <a:pt x="159" y="127"/>
                </a:lnTo>
                <a:lnTo>
                  <a:pt x="160" y="127"/>
                </a:lnTo>
                <a:lnTo>
                  <a:pt x="160" y="127"/>
                </a:lnTo>
                <a:lnTo>
                  <a:pt x="160" y="126"/>
                </a:lnTo>
                <a:lnTo>
                  <a:pt x="160" y="126"/>
                </a:lnTo>
                <a:lnTo>
                  <a:pt x="161" y="126"/>
                </a:lnTo>
                <a:lnTo>
                  <a:pt x="161" y="126"/>
                </a:lnTo>
                <a:lnTo>
                  <a:pt x="161" y="126"/>
                </a:lnTo>
                <a:lnTo>
                  <a:pt x="162" y="125"/>
                </a:lnTo>
                <a:lnTo>
                  <a:pt x="162" y="125"/>
                </a:lnTo>
                <a:lnTo>
                  <a:pt x="162" y="125"/>
                </a:lnTo>
                <a:lnTo>
                  <a:pt x="162" y="125"/>
                </a:lnTo>
                <a:lnTo>
                  <a:pt x="163" y="124"/>
                </a:lnTo>
                <a:lnTo>
                  <a:pt x="163" y="124"/>
                </a:lnTo>
                <a:lnTo>
                  <a:pt x="163" y="124"/>
                </a:lnTo>
                <a:lnTo>
                  <a:pt x="163" y="123"/>
                </a:lnTo>
                <a:lnTo>
                  <a:pt x="163" y="123"/>
                </a:lnTo>
                <a:lnTo>
                  <a:pt x="163" y="123"/>
                </a:lnTo>
                <a:lnTo>
                  <a:pt x="164" y="123"/>
                </a:lnTo>
                <a:lnTo>
                  <a:pt x="164" y="122"/>
                </a:lnTo>
                <a:lnTo>
                  <a:pt x="164" y="122"/>
                </a:lnTo>
                <a:lnTo>
                  <a:pt x="165" y="122"/>
                </a:lnTo>
                <a:lnTo>
                  <a:pt x="165" y="121"/>
                </a:lnTo>
                <a:lnTo>
                  <a:pt x="165" y="121"/>
                </a:lnTo>
                <a:lnTo>
                  <a:pt x="165" y="121"/>
                </a:lnTo>
                <a:lnTo>
                  <a:pt x="165" y="120"/>
                </a:lnTo>
                <a:lnTo>
                  <a:pt x="166" y="120"/>
                </a:lnTo>
                <a:lnTo>
                  <a:pt x="166" y="120"/>
                </a:lnTo>
                <a:lnTo>
                  <a:pt x="166" y="119"/>
                </a:lnTo>
                <a:lnTo>
                  <a:pt x="166" y="119"/>
                </a:lnTo>
                <a:lnTo>
                  <a:pt x="167" y="119"/>
                </a:lnTo>
                <a:lnTo>
                  <a:pt x="167" y="119"/>
                </a:lnTo>
                <a:lnTo>
                  <a:pt x="167" y="119"/>
                </a:lnTo>
                <a:lnTo>
                  <a:pt x="167" y="119"/>
                </a:lnTo>
                <a:lnTo>
                  <a:pt x="167" y="119"/>
                </a:lnTo>
                <a:lnTo>
                  <a:pt x="167" y="118"/>
                </a:lnTo>
                <a:lnTo>
                  <a:pt x="168" y="118"/>
                </a:lnTo>
                <a:lnTo>
                  <a:pt x="168" y="118"/>
                </a:lnTo>
                <a:lnTo>
                  <a:pt x="168" y="118"/>
                </a:lnTo>
                <a:lnTo>
                  <a:pt x="168" y="117"/>
                </a:lnTo>
                <a:lnTo>
                  <a:pt x="169" y="117"/>
                </a:lnTo>
                <a:lnTo>
                  <a:pt x="169" y="117"/>
                </a:lnTo>
                <a:lnTo>
                  <a:pt x="169" y="116"/>
                </a:lnTo>
                <a:lnTo>
                  <a:pt x="169" y="116"/>
                </a:lnTo>
                <a:lnTo>
                  <a:pt x="169" y="116"/>
                </a:lnTo>
                <a:lnTo>
                  <a:pt x="169" y="116"/>
                </a:lnTo>
                <a:lnTo>
                  <a:pt x="169" y="116"/>
                </a:lnTo>
                <a:lnTo>
                  <a:pt x="169" y="116"/>
                </a:lnTo>
                <a:lnTo>
                  <a:pt x="169" y="116"/>
                </a:lnTo>
                <a:lnTo>
                  <a:pt x="170" y="116"/>
                </a:lnTo>
                <a:lnTo>
                  <a:pt x="170" y="116"/>
                </a:lnTo>
                <a:lnTo>
                  <a:pt x="170" y="116"/>
                </a:lnTo>
                <a:lnTo>
                  <a:pt x="170" y="115"/>
                </a:lnTo>
                <a:lnTo>
                  <a:pt x="170" y="115"/>
                </a:lnTo>
                <a:lnTo>
                  <a:pt x="170" y="115"/>
                </a:lnTo>
                <a:lnTo>
                  <a:pt x="171" y="115"/>
                </a:lnTo>
                <a:lnTo>
                  <a:pt x="171" y="115"/>
                </a:lnTo>
                <a:lnTo>
                  <a:pt x="171" y="115"/>
                </a:lnTo>
                <a:lnTo>
                  <a:pt x="171" y="115"/>
                </a:lnTo>
                <a:lnTo>
                  <a:pt x="171" y="114"/>
                </a:lnTo>
                <a:lnTo>
                  <a:pt x="172" y="114"/>
                </a:lnTo>
                <a:lnTo>
                  <a:pt x="172" y="114"/>
                </a:lnTo>
                <a:lnTo>
                  <a:pt x="172" y="114"/>
                </a:lnTo>
                <a:lnTo>
                  <a:pt x="172" y="114"/>
                </a:lnTo>
                <a:lnTo>
                  <a:pt x="172" y="114"/>
                </a:lnTo>
                <a:lnTo>
                  <a:pt x="172" y="114"/>
                </a:lnTo>
                <a:lnTo>
                  <a:pt x="173" y="114"/>
                </a:lnTo>
                <a:lnTo>
                  <a:pt x="173" y="114"/>
                </a:lnTo>
                <a:lnTo>
                  <a:pt x="173" y="114"/>
                </a:lnTo>
                <a:lnTo>
                  <a:pt x="174" y="113"/>
                </a:lnTo>
                <a:lnTo>
                  <a:pt x="174" y="113"/>
                </a:lnTo>
                <a:lnTo>
                  <a:pt x="174" y="113"/>
                </a:lnTo>
                <a:lnTo>
                  <a:pt x="175" y="113"/>
                </a:lnTo>
                <a:lnTo>
                  <a:pt x="175" y="113"/>
                </a:lnTo>
                <a:lnTo>
                  <a:pt x="175" y="112"/>
                </a:lnTo>
                <a:lnTo>
                  <a:pt x="175" y="112"/>
                </a:lnTo>
                <a:lnTo>
                  <a:pt x="176" y="112"/>
                </a:lnTo>
                <a:lnTo>
                  <a:pt x="176" y="112"/>
                </a:lnTo>
                <a:lnTo>
                  <a:pt x="176" y="112"/>
                </a:lnTo>
                <a:lnTo>
                  <a:pt x="176" y="111"/>
                </a:lnTo>
                <a:lnTo>
                  <a:pt x="177" y="111"/>
                </a:lnTo>
                <a:lnTo>
                  <a:pt x="177" y="111"/>
                </a:lnTo>
                <a:lnTo>
                  <a:pt x="177" y="110"/>
                </a:lnTo>
                <a:lnTo>
                  <a:pt x="178" y="110"/>
                </a:lnTo>
                <a:lnTo>
                  <a:pt x="178" y="110"/>
                </a:lnTo>
                <a:lnTo>
                  <a:pt x="178" y="109"/>
                </a:lnTo>
                <a:lnTo>
                  <a:pt x="178" y="109"/>
                </a:lnTo>
                <a:lnTo>
                  <a:pt x="179" y="108"/>
                </a:lnTo>
                <a:lnTo>
                  <a:pt x="179" y="108"/>
                </a:lnTo>
                <a:lnTo>
                  <a:pt x="179" y="108"/>
                </a:lnTo>
                <a:lnTo>
                  <a:pt x="179" y="108"/>
                </a:lnTo>
                <a:lnTo>
                  <a:pt x="179" y="107"/>
                </a:lnTo>
                <a:lnTo>
                  <a:pt x="179" y="107"/>
                </a:lnTo>
                <a:lnTo>
                  <a:pt x="180" y="106"/>
                </a:lnTo>
                <a:lnTo>
                  <a:pt x="180" y="106"/>
                </a:lnTo>
                <a:lnTo>
                  <a:pt x="180" y="106"/>
                </a:lnTo>
                <a:lnTo>
                  <a:pt x="180" y="105"/>
                </a:lnTo>
                <a:lnTo>
                  <a:pt x="180" y="105"/>
                </a:lnTo>
                <a:lnTo>
                  <a:pt x="180" y="104"/>
                </a:lnTo>
                <a:lnTo>
                  <a:pt x="180" y="104"/>
                </a:lnTo>
                <a:lnTo>
                  <a:pt x="180" y="103"/>
                </a:lnTo>
                <a:lnTo>
                  <a:pt x="181" y="103"/>
                </a:lnTo>
                <a:lnTo>
                  <a:pt x="181" y="103"/>
                </a:lnTo>
                <a:lnTo>
                  <a:pt x="181" y="102"/>
                </a:lnTo>
                <a:lnTo>
                  <a:pt x="181" y="102"/>
                </a:lnTo>
                <a:lnTo>
                  <a:pt x="181" y="102"/>
                </a:lnTo>
                <a:lnTo>
                  <a:pt x="182" y="101"/>
                </a:lnTo>
                <a:lnTo>
                  <a:pt x="182" y="101"/>
                </a:lnTo>
                <a:lnTo>
                  <a:pt x="182" y="100"/>
                </a:lnTo>
                <a:lnTo>
                  <a:pt x="183" y="100"/>
                </a:lnTo>
                <a:lnTo>
                  <a:pt x="183" y="99"/>
                </a:lnTo>
                <a:lnTo>
                  <a:pt x="183" y="99"/>
                </a:lnTo>
                <a:lnTo>
                  <a:pt x="183" y="99"/>
                </a:lnTo>
                <a:lnTo>
                  <a:pt x="183" y="99"/>
                </a:lnTo>
                <a:lnTo>
                  <a:pt x="183" y="99"/>
                </a:lnTo>
                <a:lnTo>
                  <a:pt x="183" y="99"/>
                </a:lnTo>
                <a:lnTo>
                  <a:pt x="183" y="99"/>
                </a:lnTo>
                <a:lnTo>
                  <a:pt x="183" y="99"/>
                </a:lnTo>
                <a:lnTo>
                  <a:pt x="183" y="98"/>
                </a:lnTo>
                <a:lnTo>
                  <a:pt x="183" y="98"/>
                </a:lnTo>
                <a:lnTo>
                  <a:pt x="183" y="98"/>
                </a:lnTo>
                <a:lnTo>
                  <a:pt x="183" y="98"/>
                </a:lnTo>
                <a:lnTo>
                  <a:pt x="183" y="98"/>
                </a:lnTo>
                <a:lnTo>
                  <a:pt x="183" y="98"/>
                </a:lnTo>
                <a:lnTo>
                  <a:pt x="183" y="98"/>
                </a:lnTo>
                <a:lnTo>
                  <a:pt x="183" y="98"/>
                </a:lnTo>
                <a:lnTo>
                  <a:pt x="183" y="97"/>
                </a:lnTo>
                <a:lnTo>
                  <a:pt x="183" y="97"/>
                </a:lnTo>
                <a:lnTo>
                  <a:pt x="183" y="97"/>
                </a:lnTo>
                <a:lnTo>
                  <a:pt x="183" y="97"/>
                </a:lnTo>
                <a:lnTo>
                  <a:pt x="183" y="97"/>
                </a:lnTo>
                <a:lnTo>
                  <a:pt x="183" y="97"/>
                </a:lnTo>
                <a:lnTo>
                  <a:pt x="183" y="97"/>
                </a:lnTo>
                <a:lnTo>
                  <a:pt x="184" y="97"/>
                </a:lnTo>
                <a:lnTo>
                  <a:pt x="184" y="96"/>
                </a:lnTo>
                <a:lnTo>
                  <a:pt x="184" y="96"/>
                </a:lnTo>
                <a:lnTo>
                  <a:pt x="184" y="96"/>
                </a:lnTo>
                <a:lnTo>
                  <a:pt x="184" y="96"/>
                </a:lnTo>
                <a:lnTo>
                  <a:pt x="184" y="96"/>
                </a:lnTo>
                <a:lnTo>
                  <a:pt x="184" y="96"/>
                </a:lnTo>
                <a:lnTo>
                  <a:pt x="184" y="96"/>
                </a:lnTo>
                <a:lnTo>
                  <a:pt x="184" y="96"/>
                </a:lnTo>
                <a:lnTo>
                  <a:pt x="184" y="96"/>
                </a:lnTo>
                <a:lnTo>
                  <a:pt x="184" y="96"/>
                </a:lnTo>
                <a:lnTo>
                  <a:pt x="184" y="96"/>
                </a:lnTo>
                <a:lnTo>
                  <a:pt x="184" y="96"/>
                </a:lnTo>
                <a:lnTo>
                  <a:pt x="184" y="96"/>
                </a:lnTo>
                <a:lnTo>
                  <a:pt x="184" y="95"/>
                </a:lnTo>
                <a:lnTo>
                  <a:pt x="184" y="95"/>
                </a:lnTo>
                <a:lnTo>
                  <a:pt x="184" y="95"/>
                </a:lnTo>
                <a:lnTo>
                  <a:pt x="184" y="95"/>
                </a:lnTo>
                <a:lnTo>
                  <a:pt x="185" y="95"/>
                </a:lnTo>
                <a:lnTo>
                  <a:pt x="185" y="95"/>
                </a:lnTo>
                <a:lnTo>
                  <a:pt x="185" y="95"/>
                </a:lnTo>
                <a:lnTo>
                  <a:pt x="185" y="95"/>
                </a:lnTo>
                <a:lnTo>
                  <a:pt x="185" y="95"/>
                </a:lnTo>
                <a:lnTo>
                  <a:pt x="185" y="95"/>
                </a:lnTo>
                <a:lnTo>
                  <a:pt x="185" y="94"/>
                </a:lnTo>
                <a:lnTo>
                  <a:pt x="185" y="94"/>
                </a:lnTo>
                <a:lnTo>
                  <a:pt x="185" y="94"/>
                </a:lnTo>
                <a:lnTo>
                  <a:pt x="185" y="93"/>
                </a:lnTo>
                <a:lnTo>
                  <a:pt x="185" y="93"/>
                </a:lnTo>
                <a:lnTo>
                  <a:pt x="184" y="93"/>
                </a:lnTo>
                <a:lnTo>
                  <a:pt x="184" y="93"/>
                </a:lnTo>
                <a:lnTo>
                  <a:pt x="184" y="93"/>
                </a:lnTo>
                <a:lnTo>
                  <a:pt x="184" y="92"/>
                </a:lnTo>
                <a:lnTo>
                  <a:pt x="184" y="92"/>
                </a:lnTo>
                <a:lnTo>
                  <a:pt x="184" y="92"/>
                </a:lnTo>
                <a:lnTo>
                  <a:pt x="184" y="92"/>
                </a:lnTo>
                <a:lnTo>
                  <a:pt x="184" y="92"/>
                </a:lnTo>
                <a:lnTo>
                  <a:pt x="184" y="91"/>
                </a:lnTo>
                <a:lnTo>
                  <a:pt x="184" y="91"/>
                </a:lnTo>
                <a:lnTo>
                  <a:pt x="184" y="91"/>
                </a:lnTo>
                <a:lnTo>
                  <a:pt x="184" y="91"/>
                </a:lnTo>
                <a:lnTo>
                  <a:pt x="184" y="91"/>
                </a:lnTo>
                <a:lnTo>
                  <a:pt x="184" y="90"/>
                </a:lnTo>
                <a:lnTo>
                  <a:pt x="184" y="90"/>
                </a:lnTo>
                <a:lnTo>
                  <a:pt x="184" y="90"/>
                </a:lnTo>
                <a:lnTo>
                  <a:pt x="184" y="90"/>
                </a:lnTo>
                <a:lnTo>
                  <a:pt x="184" y="90"/>
                </a:lnTo>
                <a:lnTo>
                  <a:pt x="184" y="89"/>
                </a:lnTo>
                <a:lnTo>
                  <a:pt x="185" y="89"/>
                </a:lnTo>
                <a:lnTo>
                  <a:pt x="185" y="89"/>
                </a:lnTo>
                <a:lnTo>
                  <a:pt x="185" y="89"/>
                </a:lnTo>
                <a:lnTo>
                  <a:pt x="185" y="89"/>
                </a:lnTo>
                <a:lnTo>
                  <a:pt x="185" y="89"/>
                </a:lnTo>
                <a:lnTo>
                  <a:pt x="185" y="88"/>
                </a:lnTo>
                <a:lnTo>
                  <a:pt x="185" y="88"/>
                </a:lnTo>
                <a:lnTo>
                  <a:pt x="185" y="88"/>
                </a:lnTo>
                <a:lnTo>
                  <a:pt x="185" y="88"/>
                </a:lnTo>
                <a:lnTo>
                  <a:pt x="185" y="88"/>
                </a:lnTo>
                <a:lnTo>
                  <a:pt x="185" y="88"/>
                </a:lnTo>
                <a:lnTo>
                  <a:pt x="185" y="87"/>
                </a:lnTo>
                <a:lnTo>
                  <a:pt x="185" y="87"/>
                </a:lnTo>
                <a:lnTo>
                  <a:pt x="185" y="87"/>
                </a:lnTo>
                <a:lnTo>
                  <a:pt x="185" y="87"/>
                </a:lnTo>
                <a:lnTo>
                  <a:pt x="185" y="86"/>
                </a:lnTo>
                <a:lnTo>
                  <a:pt x="185" y="86"/>
                </a:lnTo>
                <a:lnTo>
                  <a:pt x="185" y="86"/>
                </a:lnTo>
                <a:lnTo>
                  <a:pt x="185" y="86"/>
                </a:lnTo>
                <a:lnTo>
                  <a:pt x="185" y="86"/>
                </a:lnTo>
                <a:lnTo>
                  <a:pt x="185" y="85"/>
                </a:lnTo>
                <a:lnTo>
                  <a:pt x="185" y="85"/>
                </a:lnTo>
                <a:lnTo>
                  <a:pt x="185" y="85"/>
                </a:lnTo>
                <a:lnTo>
                  <a:pt x="185" y="85"/>
                </a:lnTo>
                <a:lnTo>
                  <a:pt x="185" y="85"/>
                </a:lnTo>
                <a:lnTo>
                  <a:pt x="184" y="86"/>
                </a:lnTo>
                <a:lnTo>
                  <a:pt x="184" y="86"/>
                </a:lnTo>
                <a:lnTo>
                  <a:pt x="184" y="86"/>
                </a:lnTo>
                <a:lnTo>
                  <a:pt x="184" y="86"/>
                </a:lnTo>
                <a:lnTo>
                  <a:pt x="184" y="86"/>
                </a:lnTo>
                <a:lnTo>
                  <a:pt x="184" y="86"/>
                </a:lnTo>
                <a:lnTo>
                  <a:pt x="184" y="86"/>
                </a:lnTo>
                <a:lnTo>
                  <a:pt x="183" y="86"/>
                </a:lnTo>
                <a:lnTo>
                  <a:pt x="183" y="86"/>
                </a:lnTo>
                <a:lnTo>
                  <a:pt x="183" y="86"/>
                </a:lnTo>
                <a:lnTo>
                  <a:pt x="183" y="86"/>
                </a:lnTo>
                <a:lnTo>
                  <a:pt x="183" y="86"/>
                </a:lnTo>
                <a:lnTo>
                  <a:pt x="183" y="86"/>
                </a:lnTo>
                <a:lnTo>
                  <a:pt x="183" y="86"/>
                </a:lnTo>
                <a:lnTo>
                  <a:pt x="183" y="86"/>
                </a:lnTo>
                <a:lnTo>
                  <a:pt x="183" y="86"/>
                </a:lnTo>
                <a:lnTo>
                  <a:pt x="182" y="86"/>
                </a:lnTo>
                <a:lnTo>
                  <a:pt x="182" y="86"/>
                </a:lnTo>
                <a:lnTo>
                  <a:pt x="182" y="86"/>
                </a:lnTo>
                <a:lnTo>
                  <a:pt x="182" y="86"/>
                </a:lnTo>
                <a:lnTo>
                  <a:pt x="182" y="86"/>
                </a:lnTo>
                <a:lnTo>
                  <a:pt x="182" y="86"/>
                </a:lnTo>
                <a:lnTo>
                  <a:pt x="182" y="86"/>
                </a:lnTo>
                <a:lnTo>
                  <a:pt x="182" y="86"/>
                </a:lnTo>
                <a:lnTo>
                  <a:pt x="182" y="86"/>
                </a:lnTo>
                <a:lnTo>
                  <a:pt x="182" y="86"/>
                </a:lnTo>
                <a:lnTo>
                  <a:pt x="182" y="86"/>
                </a:lnTo>
                <a:lnTo>
                  <a:pt x="182" y="86"/>
                </a:lnTo>
                <a:lnTo>
                  <a:pt x="182" y="86"/>
                </a:lnTo>
                <a:lnTo>
                  <a:pt x="181" y="86"/>
                </a:lnTo>
                <a:lnTo>
                  <a:pt x="181" y="86"/>
                </a:lnTo>
                <a:lnTo>
                  <a:pt x="181" y="86"/>
                </a:lnTo>
                <a:lnTo>
                  <a:pt x="181" y="86"/>
                </a:lnTo>
                <a:lnTo>
                  <a:pt x="181" y="86"/>
                </a:lnTo>
                <a:lnTo>
                  <a:pt x="181" y="86"/>
                </a:lnTo>
                <a:lnTo>
                  <a:pt x="181" y="86"/>
                </a:lnTo>
                <a:lnTo>
                  <a:pt x="181" y="86"/>
                </a:lnTo>
                <a:lnTo>
                  <a:pt x="181" y="86"/>
                </a:lnTo>
                <a:lnTo>
                  <a:pt x="181" y="86"/>
                </a:lnTo>
                <a:lnTo>
                  <a:pt x="181" y="85"/>
                </a:lnTo>
                <a:lnTo>
                  <a:pt x="181" y="85"/>
                </a:lnTo>
                <a:lnTo>
                  <a:pt x="181" y="85"/>
                </a:lnTo>
                <a:lnTo>
                  <a:pt x="180" y="85"/>
                </a:lnTo>
                <a:lnTo>
                  <a:pt x="180" y="85"/>
                </a:lnTo>
                <a:lnTo>
                  <a:pt x="180" y="85"/>
                </a:lnTo>
                <a:lnTo>
                  <a:pt x="180" y="85"/>
                </a:lnTo>
                <a:lnTo>
                  <a:pt x="180" y="85"/>
                </a:lnTo>
                <a:lnTo>
                  <a:pt x="180" y="85"/>
                </a:lnTo>
                <a:lnTo>
                  <a:pt x="180" y="85"/>
                </a:lnTo>
                <a:lnTo>
                  <a:pt x="180" y="85"/>
                </a:lnTo>
                <a:lnTo>
                  <a:pt x="180" y="85"/>
                </a:lnTo>
                <a:lnTo>
                  <a:pt x="179" y="85"/>
                </a:lnTo>
                <a:lnTo>
                  <a:pt x="179" y="85"/>
                </a:lnTo>
                <a:lnTo>
                  <a:pt x="179" y="85"/>
                </a:lnTo>
                <a:lnTo>
                  <a:pt x="179" y="85"/>
                </a:lnTo>
                <a:lnTo>
                  <a:pt x="179" y="85"/>
                </a:lnTo>
                <a:lnTo>
                  <a:pt x="178" y="85"/>
                </a:lnTo>
                <a:lnTo>
                  <a:pt x="178" y="85"/>
                </a:lnTo>
                <a:lnTo>
                  <a:pt x="178" y="85"/>
                </a:lnTo>
                <a:lnTo>
                  <a:pt x="178" y="85"/>
                </a:lnTo>
                <a:lnTo>
                  <a:pt x="178" y="85"/>
                </a:lnTo>
                <a:lnTo>
                  <a:pt x="178" y="85"/>
                </a:lnTo>
                <a:lnTo>
                  <a:pt x="177" y="85"/>
                </a:lnTo>
                <a:lnTo>
                  <a:pt x="177" y="85"/>
                </a:lnTo>
                <a:lnTo>
                  <a:pt x="177" y="85"/>
                </a:lnTo>
                <a:lnTo>
                  <a:pt x="177" y="86"/>
                </a:lnTo>
                <a:lnTo>
                  <a:pt x="176" y="86"/>
                </a:lnTo>
                <a:lnTo>
                  <a:pt x="176" y="86"/>
                </a:lnTo>
                <a:lnTo>
                  <a:pt x="176" y="86"/>
                </a:lnTo>
                <a:lnTo>
                  <a:pt x="176" y="86"/>
                </a:lnTo>
                <a:lnTo>
                  <a:pt x="176" y="86"/>
                </a:lnTo>
                <a:lnTo>
                  <a:pt x="176" y="86"/>
                </a:lnTo>
                <a:lnTo>
                  <a:pt x="176" y="86"/>
                </a:lnTo>
                <a:lnTo>
                  <a:pt x="175" y="86"/>
                </a:lnTo>
                <a:lnTo>
                  <a:pt x="175" y="86"/>
                </a:lnTo>
                <a:lnTo>
                  <a:pt x="175" y="86"/>
                </a:lnTo>
                <a:lnTo>
                  <a:pt x="175" y="86"/>
                </a:lnTo>
                <a:lnTo>
                  <a:pt x="174" y="87"/>
                </a:lnTo>
                <a:lnTo>
                  <a:pt x="174" y="87"/>
                </a:lnTo>
                <a:lnTo>
                  <a:pt x="173" y="87"/>
                </a:lnTo>
                <a:lnTo>
                  <a:pt x="173" y="87"/>
                </a:lnTo>
                <a:lnTo>
                  <a:pt x="173" y="87"/>
                </a:lnTo>
                <a:lnTo>
                  <a:pt x="173" y="87"/>
                </a:lnTo>
                <a:lnTo>
                  <a:pt x="172" y="87"/>
                </a:lnTo>
                <a:lnTo>
                  <a:pt x="172" y="87"/>
                </a:lnTo>
                <a:lnTo>
                  <a:pt x="172" y="87"/>
                </a:lnTo>
                <a:lnTo>
                  <a:pt x="172" y="87"/>
                </a:lnTo>
                <a:lnTo>
                  <a:pt x="172" y="88"/>
                </a:lnTo>
                <a:lnTo>
                  <a:pt x="172" y="88"/>
                </a:lnTo>
                <a:lnTo>
                  <a:pt x="171" y="88"/>
                </a:lnTo>
                <a:lnTo>
                  <a:pt x="171" y="88"/>
                </a:lnTo>
                <a:lnTo>
                  <a:pt x="171" y="88"/>
                </a:lnTo>
                <a:lnTo>
                  <a:pt x="171" y="89"/>
                </a:lnTo>
                <a:lnTo>
                  <a:pt x="171" y="89"/>
                </a:lnTo>
                <a:lnTo>
                  <a:pt x="170" y="89"/>
                </a:lnTo>
                <a:lnTo>
                  <a:pt x="170" y="89"/>
                </a:lnTo>
                <a:lnTo>
                  <a:pt x="170" y="90"/>
                </a:lnTo>
                <a:lnTo>
                  <a:pt x="170" y="90"/>
                </a:lnTo>
                <a:lnTo>
                  <a:pt x="169" y="90"/>
                </a:lnTo>
                <a:lnTo>
                  <a:pt x="169" y="91"/>
                </a:lnTo>
                <a:lnTo>
                  <a:pt x="169" y="91"/>
                </a:lnTo>
                <a:lnTo>
                  <a:pt x="169" y="91"/>
                </a:lnTo>
                <a:lnTo>
                  <a:pt x="169" y="91"/>
                </a:lnTo>
                <a:lnTo>
                  <a:pt x="169" y="92"/>
                </a:lnTo>
                <a:lnTo>
                  <a:pt x="169" y="92"/>
                </a:lnTo>
                <a:lnTo>
                  <a:pt x="168" y="92"/>
                </a:lnTo>
                <a:lnTo>
                  <a:pt x="168" y="92"/>
                </a:lnTo>
                <a:lnTo>
                  <a:pt x="168" y="93"/>
                </a:lnTo>
                <a:lnTo>
                  <a:pt x="168" y="93"/>
                </a:lnTo>
                <a:lnTo>
                  <a:pt x="168" y="93"/>
                </a:lnTo>
                <a:lnTo>
                  <a:pt x="168" y="93"/>
                </a:lnTo>
                <a:lnTo>
                  <a:pt x="168" y="93"/>
                </a:lnTo>
                <a:lnTo>
                  <a:pt x="167" y="94"/>
                </a:lnTo>
                <a:lnTo>
                  <a:pt x="167" y="94"/>
                </a:lnTo>
                <a:lnTo>
                  <a:pt x="167" y="94"/>
                </a:lnTo>
                <a:lnTo>
                  <a:pt x="167" y="94"/>
                </a:lnTo>
                <a:lnTo>
                  <a:pt x="166" y="94"/>
                </a:lnTo>
                <a:lnTo>
                  <a:pt x="166" y="94"/>
                </a:lnTo>
                <a:lnTo>
                  <a:pt x="166" y="94"/>
                </a:lnTo>
                <a:lnTo>
                  <a:pt x="165" y="95"/>
                </a:lnTo>
                <a:lnTo>
                  <a:pt x="165" y="95"/>
                </a:lnTo>
                <a:lnTo>
                  <a:pt x="165" y="95"/>
                </a:lnTo>
                <a:lnTo>
                  <a:pt x="165" y="95"/>
                </a:lnTo>
                <a:lnTo>
                  <a:pt x="165" y="95"/>
                </a:lnTo>
                <a:lnTo>
                  <a:pt x="165" y="95"/>
                </a:lnTo>
                <a:lnTo>
                  <a:pt x="164" y="95"/>
                </a:lnTo>
                <a:lnTo>
                  <a:pt x="164" y="95"/>
                </a:lnTo>
                <a:lnTo>
                  <a:pt x="164" y="95"/>
                </a:lnTo>
                <a:lnTo>
                  <a:pt x="164" y="96"/>
                </a:lnTo>
                <a:lnTo>
                  <a:pt x="163" y="96"/>
                </a:lnTo>
                <a:lnTo>
                  <a:pt x="163" y="96"/>
                </a:lnTo>
                <a:lnTo>
                  <a:pt x="163" y="96"/>
                </a:lnTo>
                <a:lnTo>
                  <a:pt x="162" y="96"/>
                </a:lnTo>
                <a:lnTo>
                  <a:pt x="162" y="96"/>
                </a:lnTo>
                <a:lnTo>
                  <a:pt x="162" y="97"/>
                </a:lnTo>
                <a:lnTo>
                  <a:pt x="162" y="97"/>
                </a:lnTo>
                <a:lnTo>
                  <a:pt x="161" y="97"/>
                </a:lnTo>
                <a:lnTo>
                  <a:pt x="161" y="97"/>
                </a:lnTo>
                <a:lnTo>
                  <a:pt x="160" y="97"/>
                </a:lnTo>
                <a:lnTo>
                  <a:pt x="160" y="98"/>
                </a:lnTo>
                <a:lnTo>
                  <a:pt x="160" y="98"/>
                </a:lnTo>
                <a:lnTo>
                  <a:pt x="159" y="98"/>
                </a:lnTo>
                <a:lnTo>
                  <a:pt x="159" y="98"/>
                </a:lnTo>
                <a:lnTo>
                  <a:pt x="159" y="98"/>
                </a:lnTo>
                <a:lnTo>
                  <a:pt x="159" y="99"/>
                </a:lnTo>
                <a:lnTo>
                  <a:pt x="159" y="99"/>
                </a:lnTo>
                <a:lnTo>
                  <a:pt x="158" y="99"/>
                </a:lnTo>
                <a:lnTo>
                  <a:pt x="158" y="99"/>
                </a:lnTo>
                <a:lnTo>
                  <a:pt x="158" y="100"/>
                </a:lnTo>
                <a:lnTo>
                  <a:pt x="158" y="100"/>
                </a:lnTo>
                <a:lnTo>
                  <a:pt x="158" y="102"/>
                </a:lnTo>
                <a:lnTo>
                  <a:pt x="158" y="102"/>
                </a:lnTo>
                <a:lnTo>
                  <a:pt x="157" y="102"/>
                </a:lnTo>
                <a:lnTo>
                  <a:pt x="157" y="102"/>
                </a:lnTo>
                <a:lnTo>
                  <a:pt x="157" y="101"/>
                </a:lnTo>
                <a:lnTo>
                  <a:pt x="157" y="101"/>
                </a:lnTo>
                <a:lnTo>
                  <a:pt x="157" y="101"/>
                </a:lnTo>
                <a:lnTo>
                  <a:pt x="156" y="101"/>
                </a:lnTo>
                <a:lnTo>
                  <a:pt x="156" y="100"/>
                </a:lnTo>
                <a:lnTo>
                  <a:pt x="156" y="100"/>
                </a:lnTo>
                <a:lnTo>
                  <a:pt x="155" y="99"/>
                </a:lnTo>
                <a:lnTo>
                  <a:pt x="155" y="99"/>
                </a:lnTo>
                <a:lnTo>
                  <a:pt x="154" y="98"/>
                </a:lnTo>
                <a:lnTo>
                  <a:pt x="154" y="98"/>
                </a:lnTo>
                <a:lnTo>
                  <a:pt x="154" y="98"/>
                </a:lnTo>
                <a:lnTo>
                  <a:pt x="153" y="97"/>
                </a:lnTo>
                <a:lnTo>
                  <a:pt x="153" y="97"/>
                </a:lnTo>
                <a:lnTo>
                  <a:pt x="152" y="96"/>
                </a:lnTo>
                <a:lnTo>
                  <a:pt x="152" y="96"/>
                </a:lnTo>
                <a:lnTo>
                  <a:pt x="151" y="95"/>
                </a:lnTo>
                <a:lnTo>
                  <a:pt x="151" y="95"/>
                </a:lnTo>
                <a:lnTo>
                  <a:pt x="151" y="95"/>
                </a:lnTo>
                <a:lnTo>
                  <a:pt x="150" y="95"/>
                </a:lnTo>
                <a:lnTo>
                  <a:pt x="150" y="95"/>
                </a:lnTo>
                <a:lnTo>
                  <a:pt x="149" y="95"/>
                </a:lnTo>
                <a:lnTo>
                  <a:pt x="149" y="94"/>
                </a:lnTo>
                <a:lnTo>
                  <a:pt x="149" y="94"/>
                </a:lnTo>
                <a:lnTo>
                  <a:pt x="148" y="94"/>
                </a:lnTo>
                <a:lnTo>
                  <a:pt x="148" y="93"/>
                </a:lnTo>
                <a:lnTo>
                  <a:pt x="148" y="93"/>
                </a:lnTo>
                <a:lnTo>
                  <a:pt x="147" y="93"/>
                </a:lnTo>
                <a:lnTo>
                  <a:pt x="147" y="92"/>
                </a:lnTo>
                <a:lnTo>
                  <a:pt x="146" y="92"/>
                </a:lnTo>
                <a:lnTo>
                  <a:pt x="146" y="91"/>
                </a:lnTo>
                <a:lnTo>
                  <a:pt x="145" y="91"/>
                </a:lnTo>
                <a:lnTo>
                  <a:pt x="145" y="91"/>
                </a:lnTo>
                <a:lnTo>
                  <a:pt x="144" y="91"/>
                </a:lnTo>
                <a:lnTo>
                  <a:pt x="144" y="91"/>
                </a:lnTo>
                <a:lnTo>
                  <a:pt x="143" y="90"/>
                </a:lnTo>
                <a:lnTo>
                  <a:pt x="143" y="90"/>
                </a:lnTo>
                <a:lnTo>
                  <a:pt x="142" y="90"/>
                </a:lnTo>
                <a:lnTo>
                  <a:pt x="142" y="90"/>
                </a:lnTo>
                <a:lnTo>
                  <a:pt x="142" y="90"/>
                </a:lnTo>
                <a:lnTo>
                  <a:pt x="142" y="91"/>
                </a:lnTo>
                <a:lnTo>
                  <a:pt x="142" y="91"/>
                </a:lnTo>
                <a:lnTo>
                  <a:pt x="141" y="91"/>
                </a:lnTo>
                <a:lnTo>
                  <a:pt x="141" y="91"/>
                </a:lnTo>
                <a:lnTo>
                  <a:pt x="141" y="92"/>
                </a:lnTo>
                <a:lnTo>
                  <a:pt x="141" y="92"/>
                </a:lnTo>
                <a:lnTo>
                  <a:pt x="141" y="92"/>
                </a:lnTo>
                <a:lnTo>
                  <a:pt x="141" y="92"/>
                </a:lnTo>
                <a:lnTo>
                  <a:pt x="141" y="93"/>
                </a:lnTo>
                <a:lnTo>
                  <a:pt x="141" y="93"/>
                </a:lnTo>
                <a:lnTo>
                  <a:pt x="140" y="93"/>
                </a:lnTo>
                <a:lnTo>
                  <a:pt x="140" y="93"/>
                </a:lnTo>
                <a:lnTo>
                  <a:pt x="140" y="93"/>
                </a:lnTo>
                <a:lnTo>
                  <a:pt x="140" y="93"/>
                </a:lnTo>
                <a:lnTo>
                  <a:pt x="140" y="94"/>
                </a:lnTo>
                <a:lnTo>
                  <a:pt x="140" y="94"/>
                </a:lnTo>
                <a:lnTo>
                  <a:pt x="139" y="94"/>
                </a:lnTo>
                <a:lnTo>
                  <a:pt x="139" y="94"/>
                </a:lnTo>
                <a:lnTo>
                  <a:pt x="139" y="95"/>
                </a:lnTo>
                <a:lnTo>
                  <a:pt x="139" y="95"/>
                </a:lnTo>
                <a:lnTo>
                  <a:pt x="138" y="95"/>
                </a:lnTo>
                <a:lnTo>
                  <a:pt x="138" y="96"/>
                </a:lnTo>
                <a:lnTo>
                  <a:pt x="138" y="96"/>
                </a:lnTo>
                <a:lnTo>
                  <a:pt x="138" y="96"/>
                </a:lnTo>
                <a:lnTo>
                  <a:pt x="138" y="96"/>
                </a:lnTo>
                <a:lnTo>
                  <a:pt x="138" y="97"/>
                </a:lnTo>
                <a:lnTo>
                  <a:pt x="138" y="97"/>
                </a:lnTo>
                <a:lnTo>
                  <a:pt x="138" y="97"/>
                </a:lnTo>
                <a:lnTo>
                  <a:pt x="138" y="97"/>
                </a:lnTo>
                <a:lnTo>
                  <a:pt x="137" y="97"/>
                </a:lnTo>
                <a:lnTo>
                  <a:pt x="137" y="97"/>
                </a:lnTo>
                <a:lnTo>
                  <a:pt x="137" y="97"/>
                </a:lnTo>
                <a:lnTo>
                  <a:pt x="137" y="98"/>
                </a:lnTo>
                <a:lnTo>
                  <a:pt x="137" y="98"/>
                </a:lnTo>
                <a:lnTo>
                  <a:pt x="136" y="98"/>
                </a:lnTo>
                <a:lnTo>
                  <a:pt x="136" y="97"/>
                </a:lnTo>
                <a:lnTo>
                  <a:pt x="136" y="97"/>
                </a:lnTo>
                <a:lnTo>
                  <a:pt x="136" y="97"/>
                </a:lnTo>
                <a:lnTo>
                  <a:pt x="135" y="97"/>
                </a:lnTo>
                <a:lnTo>
                  <a:pt x="135" y="97"/>
                </a:lnTo>
                <a:lnTo>
                  <a:pt x="135" y="97"/>
                </a:lnTo>
                <a:lnTo>
                  <a:pt x="135" y="97"/>
                </a:lnTo>
                <a:lnTo>
                  <a:pt x="134" y="97"/>
                </a:lnTo>
                <a:lnTo>
                  <a:pt x="134" y="97"/>
                </a:lnTo>
                <a:lnTo>
                  <a:pt x="134" y="96"/>
                </a:lnTo>
                <a:lnTo>
                  <a:pt x="134" y="96"/>
                </a:lnTo>
                <a:lnTo>
                  <a:pt x="134" y="96"/>
                </a:lnTo>
                <a:lnTo>
                  <a:pt x="134" y="96"/>
                </a:lnTo>
                <a:lnTo>
                  <a:pt x="134" y="96"/>
                </a:lnTo>
                <a:lnTo>
                  <a:pt x="133" y="95"/>
                </a:lnTo>
                <a:lnTo>
                  <a:pt x="133" y="95"/>
                </a:lnTo>
                <a:lnTo>
                  <a:pt x="132" y="94"/>
                </a:lnTo>
                <a:lnTo>
                  <a:pt x="132" y="94"/>
                </a:lnTo>
                <a:lnTo>
                  <a:pt x="132" y="94"/>
                </a:lnTo>
                <a:lnTo>
                  <a:pt x="132" y="94"/>
                </a:lnTo>
                <a:lnTo>
                  <a:pt x="132" y="93"/>
                </a:lnTo>
                <a:lnTo>
                  <a:pt x="131" y="93"/>
                </a:lnTo>
                <a:lnTo>
                  <a:pt x="131" y="93"/>
                </a:lnTo>
                <a:lnTo>
                  <a:pt x="131" y="92"/>
                </a:lnTo>
                <a:lnTo>
                  <a:pt x="130" y="92"/>
                </a:lnTo>
                <a:lnTo>
                  <a:pt x="130" y="92"/>
                </a:lnTo>
                <a:lnTo>
                  <a:pt x="130" y="92"/>
                </a:lnTo>
                <a:lnTo>
                  <a:pt x="129" y="91"/>
                </a:lnTo>
                <a:lnTo>
                  <a:pt x="129" y="91"/>
                </a:lnTo>
                <a:lnTo>
                  <a:pt x="129" y="91"/>
                </a:lnTo>
                <a:lnTo>
                  <a:pt x="129" y="90"/>
                </a:lnTo>
                <a:lnTo>
                  <a:pt x="129" y="90"/>
                </a:lnTo>
                <a:lnTo>
                  <a:pt x="128" y="90"/>
                </a:lnTo>
                <a:lnTo>
                  <a:pt x="128" y="90"/>
                </a:lnTo>
                <a:lnTo>
                  <a:pt x="128" y="90"/>
                </a:lnTo>
                <a:lnTo>
                  <a:pt x="128" y="90"/>
                </a:lnTo>
                <a:lnTo>
                  <a:pt x="128" y="89"/>
                </a:lnTo>
                <a:lnTo>
                  <a:pt x="128" y="89"/>
                </a:lnTo>
                <a:lnTo>
                  <a:pt x="128" y="89"/>
                </a:lnTo>
                <a:lnTo>
                  <a:pt x="128" y="89"/>
                </a:lnTo>
                <a:lnTo>
                  <a:pt x="128" y="88"/>
                </a:lnTo>
                <a:lnTo>
                  <a:pt x="127" y="88"/>
                </a:lnTo>
                <a:lnTo>
                  <a:pt x="127" y="88"/>
                </a:lnTo>
                <a:lnTo>
                  <a:pt x="127" y="87"/>
                </a:lnTo>
                <a:lnTo>
                  <a:pt x="127" y="87"/>
                </a:lnTo>
                <a:lnTo>
                  <a:pt x="127" y="87"/>
                </a:lnTo>
                <a:lnTo>
                  <a:pt x="127" y="87"/>
                </a:lnTo>
                <a:lnTo>
                  <a:pt x="127" y="87"/>
                </a:lnTo>
                <a:lnTo>
                  <a:pt x="127" y="86"/>
                </a:lnTo>
                <a:lnTo>
                  <a:pt x="127" y="86"/>
                </a:lnTo>
                <a:lnTo>
                  <a:pt x="127" y="86"/>
                </a:lnTo>
                <a:lnTo>
                  <a:pt x="127" y="86"/>
                </a:lnTo>
                <a:lnTo>
                  <a:pt x="128" y="85"/>
                </a:lnTo>
                <a:lnTo>
                  <a:pt x="128" y="84"/>
                </a:lnTo>
                <a:lnTo>
                  <a:pt x="128" y="84"/>
                </a:lnTo>
                <a:lnTo>
                  <a:pt x="128" y="83"/>
                </a:lnTo>
                <a:lnTo>
                  <a:pt x="128" y="83"/>
                </a:lnTo>
                <a:lnTo>
                  <a:pt x="128" y="82"/>
                </a:lnTo>
                <a:lnTo>
                  <a:pt x="128" y="82"/>
                </a:lnTo>
                <a:lnTo>
                  <a:pt x="128" y="81"/>
                </a:lnTo>
                <a:lnTo>
                  <a:pt x="128" y="81"/>
                </a:lnTo>
                <a:lnTo>
                  <a:pt x="128" y="80"/>
                </a:lnTo>
                <a:lnTo>
                  <a:pt x="128" y="80"/>
                </a:lnTo>
                <a:lnTo>
                  <a:pt x="128" y="80"/>
                </a:lnTo>
                <a:lnTo>
                  <a:pt x="128" y="80"/>
                </a:lnTo>
                <a:lnTo>
                  <a:pt x="128" y="79"/>
                </a:lnTo>
                <a:lnTo>
                  <a:pt x="128" y="79"/>
                </a:lnTo>
                <a:lnTo>
                  <a:pt x="129" y="79"/>
                </a:lnTo>
                <a:lnTo>
                  <a:pt x="129" y="79"/>
                </a:lnTo>
                <a:lnTo>
                  <a:pt x="129" y="79"/>
                </a:lnTo>
                <a:lnTo>
                  <a:pt x="129" y="79"/>
                </a:lnTo>
                <a:lnTo>
                  <a:pt x="129" y="80"/>
                </a:lnTo>
                <a:lnTo>
                  <a:pt x="130" y="80"/>
                </a:lnTo>
                <a:lnTo>
                  <a:pt x="130" y="80"/>
                </a:lnTo>
                <a:lnTo>
                  <a:pt x="130" y="80"/>
                </a:lnTo>
                <a:lnTo>
                  <a:pt x="131" y="81"/>
                </a:lnTo>
                <a:lnTo>
                  <a:pt x="131" y="81"/>
                </a:lnTo>
                <a:lnTo>
                  <a:pt x="131" y="81"/>
                </a:lnTo>
                <a:lnTo>
                  <a:pt x="132" y="81"/>
                </a:lnTo>
                <a:lnTo>
                  <a:pt x="132" y="81"/>
                </a:lnTo>
                <a:lnTo>
                  <a:pt x="132" y="81"/>
                </a:lnTo>
                <a:lnTo>
                  <a:pt x="133" y="81"/>
                </a:lnTo>
                <a:lnTo>
                  <a:pt x="133" y="81"/>
                </a:lnTo>
                <a:lnTo>
                  <a:pt x="134" y="81"/>
                </a:lnTo>
                <a:lnTo>
                  <a:pt x="135" y="81"/>
                </a:lnTo>
                <a:lnTo>
                  <a:pt x="136" y="81"/>
                </a:lnTo>
                <a:lnTo>
                  <a:pt x="136" y="81"/>
                </a:lnTo>
                <a:lnTo>
                  <a:pt x="137" y="81"/>
                </a:lnTo>
                <a:lnTo>
                  <a:pt x="138" y="81"/>
                </a:lnTo>
                <a:lnTo>
                  <a:pt x="138" y="81"/>
                </a:lnTo>
                <a:lnTo>
                  <a:pt x="138" y="81"/>
                </a:lnTo>
                <a:lnTo>
                  <a:pt x="139" y="82"/>
                </a:lnTo>
                <a:lnTo>
                  <a:pt x="139" y="82"/>
                </a:lnTo>
                <a:lnTo>
                  <a:pt x="139" y="82"/>
                </a:lnTo>
                <a:lnTo>
                  <a:pt x="139" y="82"/>
                </a:lnTo>
                <a:lnTo>
                  <a:pt x="140" y="82"/>
                </a:lnTo>
                <a:lnTo>
                  <a:pt x="140" y="82"/>
                </a:lnTo>
                <a:lnTo>
                  <a:pt x="140" y="82"/>
                </a:lnTo>
                <a:lnTo>
                  <a:pt x="140" y="82"/>
                </a:lnTo>
                <a:lnTo>
                  <a:pt x="140" y="82"/>
                </a:lnTo>
                <a:lnTo>
                  <a:pt x="141" y="82"/>
                </a:lnTo>
                <a:lnTo>
                  <a:pt x="141" y="82"/>
                </a:lnTo>
                <a:lnTo>
                  <a:pt x="141" y="81"/>
                </a:lnTo>
                <a:lnTo>
                  <a:pt x="141" y="81"/>
                </a:lnTo>
                <a:lnTo>
                  <a:pt x="142" y="81"/>
                </a:lnTo>
                <a:lnTo>
                  <a:pt x="142" y="81"/>
                </a:lnTo>
                <a:lnTo>
                  <a:pt x="143" y="81"/>
                </a:lnTo>
                <a:lnTo>
                  <a:pt x="143" y="81"/>
                </a:lnTo>
                <a:lnTo>
                  <a:pt x="143" y="80"/>
                </a:lnTo>
                <a:lnTo>
                  <a:pt x="143" y="80"/>
                </a:lnTo>
                <a:lnTo>
                  <a:pt x="143" y="80"/>
                </a:lnTo>
                <a:lnTo>
                  <a:pt x="143" y="80"/>
                </a:lnTo>
                <a:lnTo>
                  <a:pt x="143" y="79"/>
                </a:lnTo>
                <a:lnTo>
                  <a:pt x="144" y="79"/>
                </a:lnTo>
                <a:lnTo>
                  <a:pt x="144" y="79"/>
                </a:lnTo>
                <a:lnTo>
                  <a:pt x="144" y="79"/>
                </a:lnTo>
                <a:lnTo>
                  <a:pt x="144" y="79"/>
                </a:lnTo>
                <a:lnTo>
                  <a:pt x="144" y="78"/>
                </a:lnTo>
                <a:lnTo>
                  <a:pt x="144" y="78"/>
                </a:lnTo>
                <a:lnTo>
                  <a:pt x="144" y="78"/>
                </a:lnTo>
                <a:lnTo>
                  <a:pt x="144" y="78"/>
                </a:lnTo>
                <a:lnTo>
                  <a:pt x="144" y="77"/>
                </a:lnTo>
                <a:lnTo>
                  <a:pt x="145" y="77"/>
                </a:lnTo>
                <a:lnTo>
                  <a:pt x="145" y="77"/>
                </a:lnTo>
                <a:lnTo>
                  <a:pt x="145" y="77"/>
                </a:lnTo>
                <a:lnTo>
                  <a:pt x="145" y="76"/>
                </a:lnTo>
                <a:lnTo>
                  <a:pt x="145" y="76"/>
                </a:lnTo>
                <a:lnTo>
                  <a:pt x="145" y="76"/>
                </a:lnTo>
                <a:lnTo>
                  <a:pt x="145" y="76"/>
                </a:lnTo>
                <a:lnTo>
                  <a:pt x="145" y="75"/>
                </a:lnTo>
                <a:lnTo>
                  <a:pt x="146" y="75"/>
                </a:lnTo>
                <a:lnTo>
                  <a:pt x="146" y="75"/>
                </a:lnTo>
                <a:lnTo>
                  <a:pt x="146" y="74"/>
                </a:lnTo>
                <a:lnTo>
                  <a:pt x="146" y="74"/>
                </a:lnTo>
                <a:lnTo>
                  <a:pt x="146" y="74"/>
                </a:lnTo>
                <a:lnTo>
                  <a:pt x="147" y="73"/>
                </a:lnTo>
                <a:lnTo>
                  <a:pt x="147" y="73"/>
                </a:lnTo>
                <a:lnTo>
                  <a:pt x="147" y="72"/>
                </a:lnTo>
                <a:lnTo>
                  <a:pt x="147" y="72"/>
                </a:lnTo>
                <a:lnTo>
                  <a:pt x="147" y="72"/>
                </a:lnTo>
                <a:lnTo>
                  <a:pt x="148" y="72"/>
                </a:lnTo>
                <a:lnTo>
                  <a:pt x="148" y="72"/>
                </a:lnTo>
                <a:lnTo>
                  <a:pt x="148" y="73"/>
                </a:lnTo>
                <a:lnTo>
                  <a:pt x="149" y="73"/>
                </a:lnTo>
                <a:lnTo>
                  <a:pt x="149" y="72"/>
                </a:lnTo>
                <a:lnTo>
                  <a:pt x="149" y="73"/>
                </a:lnTo>
                <a:lnTo>
                  <a:pt x="150" y="73"/>
                </a:lnTo>
                <a:lnTo>
                  <a:pt x="150" y="73"/>
                </a:lnTo>
                <a:lnTo>
                  <a:pt x="150" y="73"/>
                </a:lnTo>
                <a:lnTo>
                  <a:pt x="150" y="73"/>
                </a:lnTo>
                <a:lnTo>
                  <a:pt x="150" y="73"/>
                </a:lnTo>
                <a:lnTo>
                  <a:pt x="150" y="73"/>
                </a:lnTo>
                <a:lnTo>
                  <a:pt x="151" y="73"/>
                </a:lnTo>
                <a:lnTo>
                  <a:pt x="151" y="73"/>
                </a:lnTo>
                <a:lnTo>
                  <a:pt x="151" y="73"/>
                </a:lnTo>
                <a:lnTo>
                  <a:pt x="151" y="73"/>
                </a:lnTo>
                <a:lnTo>
                  <a:pt x="151" y="73"/>
                </a:lnTo>
                <a:lnTo>
                  <a:pt x="152" y="73"/>
                </a:lnTo>
                <a:lnTo>
                  <a:pt x="152" y="73"/>
                </a:lnTo>
                <a:lnTo>
                  <a:pt x="152" y="73"/>
                </a:lnTo>
                <a:lnTo>
                  <a:pt x="152" y="72"/>
                </a:lnTo>
                <a:lnTo>
                  <a:pt x="152" y="72"/>
                </a:lnTo>
                <a:lnTo>
                  <a:pt x="152" y="72"/>
                </a:lnTo>
                <a:lnTo>
                  <a:pt x="152" y="72"/>
                </a:lnTo>
                <a:lnTo>
                  <a:pt x="153" y="72"/>
                </a:lnTo>
                <a:lnTo>
                  <a:pt x="153" y="72"/>
                </a:lnTo>
                <a:lnTo>
                  <a:pt x="153" y="72"/>
                </a:lnTo>
                <a:lnTo>
                  <a:pt x="153" y="72"/>
                </a:lnTo>
                <a:lnTo>
                  <a:pt x="153" y="72"/>
                </a:lnTo>
                <a:lnTo>
                  <a:pt x="153" y="72"/>
                </a:lnTo>
                <a:lnTo>
                  <a:pt x="153" y="72"/>
                </a:lnTo>
                <a:lnTo>
                  <a:pt x="153" y="72"/>
                </a:lnTo>
                <a:lnTo>
                  <a:pt x="153" y="72"/>
                </a:lnTo>
                <a:lnTo>
                  <a:pt x="153" y="72"/>
                </a:lnTo>
                <a:lnTo>
                  <a:pt x="153" y="72"/>
                </a:lnTo>
                <a:lnTo>
                  <a:pt x="154" y="72"/>
                </a:lnTo>
                <a:lnTo>
                  <a:pt x="154" y="72"/>
                </a:lnTo>
                <a:lnTo>
                  <a:pt x="154" y="72"/>
                </a:lnTo>
                <a:lnTo>
                  <a:pt x="154" y="72"/>
                </a:lnTo>
                <a:lnTo>
                  <a:pt x="154" y="72"/>
                </a:lnTo>
                <a:lnTo>
                  <a:pt x="154" y="72"/>
                </a:lnTo>
                <a:lnTo>
                  <a:pt x="154" y="72"/>
                </a:lnTo>
                <a:lnTo>
                  <a:pt x="154" y="71"/>
                </a:lnTo>
                <a:lnTo>
                  <a:pt x="154" y="71"/>
                </a:lnTo>
                <a:lnTo>
                  <a:pt x="154" y="71"/>
                </a:lnTo>
                <a:lnTo>
                  <a:pt x="155" y="71"/>
                </a:lnTo>
                <a:lnTo>
                  <a:pt x="155" y="71"/>
                </a:lnTo>
                <a:lnTo>
                  <a:pt x="155" y="70"/>
                </a:lnTo>
                <a:lnTo>
                  <a:pt x="155" y="70"/>
                </a:lnTo>
                <a:lnTo>
                  <a:pt x="155" y="70"/>
                </a:lnTo>
                <a:lnTo>
                  <a:pt x="156" y="69"/>
                </a:lnTo>
                <a:lnTo>
                  <a:pt x="156" y="69"/>
                </a:lnTo>
                <a:lnTo>
                  <a:pt x="156" y="69"/>
                </a:lnTo>
                <a:lnTo>
                  <a:pt x="156" y="69"/>
                </a:lnTo>
                <a:lnTo>
                  <a:pt x="156" y="69"/>
                </a:lnTo>
                <a:lnTo>
                  <a:pt x="156" y="68"/>
                </a:lnTo>
                <a:lnTo>
                  <a:pt x="156" y="67"/>
                </a:lnTo>
                <a:lnTo>
                  <a:pt x="156" y="67"/>
                </a:lnTo>
                <a:lnTo>
                  <a:pt x="156" y="66"/>
                </a:lnTo>
                <a:lnTo>
                  <a:pt x="156" y="66"/>
                </a:lnTo>
                <a:lnTo>
                  <a:pt x="156" y="65"/>
                </a:lnTo>
                <a:lnTo>
                  <a:pt x="156" y="65"/>
                </a:lnTo>
                <a:lnTo>
                  <a:pt x="156" y="65"/>
                </a:lnTo>
                <a:lnTo>
                  <a:pt x="156" y="65"/>
                </a:lnTo>
                <a:lnTo>
                  <a:pt x="157" y="64"/>
                </a:lnTo>
                <a:lnTo>
                  <a:pt x="157" y="64"/>
                </a:lnTo>
                <a:lnTo>
                  <a:pt x="157" y="63"/>
                </a:lnTo>
                <a:lnTo>
                  <a:pt x="157" y="63"/>
                </a:lnTo>
                <a:lnTo>
                  <a:pt x="156" y="62"/>
                </a:lnTo>
                <a:lnTo>
                  <a:pt x="156" y="62"/>
                </a:lnTo>
                <a:lnTo>
                  <a:pt x="156" y="62"/>
                </a:lnTo>
                <a:lnTo>
                  <a:pt x="156" y="62"/>
                </a:lnTo>
                <a:lnTo>
                  <a:pt x="156" y="61"/>
                </a:lnTo>
                <a:lnTo>
                  <a:pt x="156" y="61"/>
                </a:lnTo>
                <a:lnTo>
                  <a:pt x="156" y="61"/>
                </a:lnTo>
                <a:lnTo>
                  <a:pt x="155" y="61"/>
                </a:lnTo>
                <a:lnTo>
                  <a:pt x="155" y="61"/>
                </a:lnTo>
                <a:lnTo>
                  <a:pt x="155" y="61"/>
                </a:lnTo>
                <a:lnTo>
                  <a:pt x="155" y="61"/>
                </a:lnTo>
                <a:lnTo>
                  <a:pt x="155" y="60"/>
                </a:lnTo>
                <a:lnTo>
                  <a:pt x="154" y="60"/>
                </a:lnTo>
                <a:lnTo>
                  <a:pt x="154" y="59"/>
                </a:lnTo>
                <a:lnTo>
                  <a:pt x="154" y="59"/>
                </a:lnTo>
                <a:lnTo>
                  <a:pt x="154" y="59"/>
                </a:lnTo>
                <a:lnTo>
                  <a:pt x="154" y="58"/>
                </a:lnTo>
                <a:lnTo>
                  <a:pt x="154" y="58"/>
                </a:lnTo>
                <a:lnTo>
                  <a:pt x="154" y="58"/>
                </a:lnTo>
                <a:lnTo>
                  <a:pt x="154" y="58"/>
                </a:lnTo>
                <a:lnTo>
                  <a:pt x="154" y="57"/>
                </a:lnTo>
                <a:lnTo>
                  <a:pt x="154" y="57"/>
                </a:lnTo>
                <a:lnTo>
                  <a:pt x="154" y="57"/>
                </a:lnTo>
                <a:lnTo>
                  <a:pt x="155" y="57"/>
                </a:lnTo>
                <a:lnTo>
                  <a:pt x="155" y="57"/>
                </a:lnTo>
                <a:lnTo>
                  <a:pt x="155" y="57"/>
                </a:lnTo>
                <a:lnTo>
                  <a:pt x="155" y="57"/>
                </a:lnTo>
                <a:lnTo>
                  <a:pt x="155" y="56"/>
                </a:lnTo>
                <a:lnTo>
                  <a:pt x="156" y="56"/>
                </a:lnTo>
                <a:lnTo>
                  <a:pt x="156" y="56"/>
                </a:lnTo>
                <a:lnTo>
                  <a:pt x="156" y="56"/>
                </a:lnTo>
                <a:lnTo>
                  <a:pt x="156" y="56"/>
                </a:lnTo>
                <a:lnTo>
                  <a:pt x="156" y="56"/>
                </a:lnTo>
                <a:lnTo>
                  <a:pt x="157" y="56"/>
                </a:lnTo>
                <a:lnTo>
                  <a:pt x="157" y="56"/>
                </a:lnTo>
                <a:lnTo>
                  <a:pt x="157" y="56"/>
                </a:lnTo>
                <a:lnTo>
                  <a:pt x="158" y="56"/>
                </a:lnTo>
                <a:lnTo>
                  <a:pt x="158" y="56"/>
                </a:lnTo>
                <a:lnTo>
                  <a:pt x="158" y="56"/>
                </a:lnTo>
                <a:lnTo>
                  <a:pt x="159" y="57"/>
                </a:lnTo>
                <a:lnTo>
                  <a:pt x="159" y="57"/>
                </a:lnTo>
                <a:lnTo>
                  <a:pt x="160" y="57"/>
                </a:lnTo>
                <a:lnTo>
                  <a:pt x="160" y="57"/>
                </a:lnTo>
                <a:lnTo>
                  <a:pt x="161" y="57"/>
                </a:lnTo>
                <a:lnTo>
                  <a:pt x="161" y="57"/>
                </a:lnTo>
                <a:lnTo>
                  <a:pt x="161" y="57"/>
                </a:lnTo>
                <a:lnTo>
                  <a:pt x="161" y="57"/>
                </a:lnTo>
                <a:lnTo>
                  <a:pt x="162" y="57"/>
                </a:lnTo>
                <a:lnTo>
                  <a:pt x="162" y="57"/>
                </a:lnTo>
                <a:lnTo>
                  <a:pt x="162" y="57"/>
                </a:lnTo>
                <a:lnTo>
                  <a:pt x="163" y="57"/>
                </a:lnTo>
                <a:lnTo>
                  <a:pt x="163" y="57"/>
                </a:lnTo>
                <a:lnTo>
                  <a:pt x="163" y="57"/>
                </a:lnTo>
                <a:lnTo>
                  <a:pt x="164" y="58"/>
                </a:lnTo>
                <a:lnTo>
                  <a:pt x="164" y="58"/>
                </a:lnTo>
                <a:lnTo>
                  <a:pt x="164" y="58"/>
                </a:lnTo>
                <a:lnTo>
                  <a:pt x="164" y="58"/>
                </a:lnTo>
                <a:lnTo>
                  <a:pt x="164" y="58"/>
                </a:lnTo>
                <a:lnTo>
                  <a:pt x="164" y="58"/>
                </a:lnTo>
                <a:lnTo>
                  <a:pt x="165" y="58"/>
                </a:lnTo>
                <a:lnTo>
                  <a:pt x="165" y="58"/>
                </a:lnTo>
                <a:lnTo>
                  <a:pt x="165" y="58"/>
                </a:lnTo>
                <a:lnTo>
                  <a:pt x="165" y="59"/>
                </a:lnTo>
                <a:lnTo>
                  <a:pt x="165" y="60"/>
                </a:lnTo>
                <a:lnTo>
                  <a:pt x="165" y="60"/>
                </a:lnTo>
                <a:lnTo>
                  <a:pt x="166" y="60"/>
                </a:lnTo>
                <a:lnTo>
                  <a:pt x="166" y="60"/>
                </a:lnTo>
                <a:lnTo>
                  <a:pt x="166" y="61"/>
                </a:lnTo>
                <a:lnTo>
                  <a:pt x="166" y="61"/>
                </a:lnTo>
                <a:lnTo>
                  <a:pt x="167" y="61"/>
                </a:lnTo>
                <a:lnTo>
                  <a:pt x="167" y="62"/>
                </a:lnTo>
                <a:lnTo>
                  <a:pt x="167" y="62"/>
                </a:lnTo>
                <a:lnTo>
                  <a:pt x="168" y="62"/>
                </a:lnTo>
                <a:lnTo>
                  <a:pt x="168" y="62"/>
                </a:lnTo>
                <a:lnTo>
                  <a:pt x="168" y="62"/>
                </a:lnTo>
                <a:lnTo>
                  <a:pt x="169" y="62"/>
                </a:lnTo>
                <a:lnTo>
                  <a:pt x="169" y="62"/>
                </a:lnTo>
                <a:lnTo>
                  <a:pt x="169" y="62"/>
                </a:lnTo>
                <a:lnTo>
                  <a:pt x="170" y="62"/>
                </a:lnTo>
                <a:lnTo>
                  <a:pt x="170" y="62"/>
                </a:lnTo>
                <a:lnTo>
                  <a:pt x="170" y="62"/>
                </a:lnTo>
                <a:lnTo>
                  <a:pt x="170" y="62"/>
                </a:lnTo>
                <a:lnTo>
                  <a:pt x="170" y="62"/>
                </a:lnTo>
                <a:lnTo>
                  <a:pt x="171" y="62"/>
                </a:lnTo>
                <a:lnTo>
                  <a:pt x="171" y="62"/>
                </a:lnTo>
                <a:lnTo>
                  <a:pt x="171" y="62"/>
                </a:lnTo>
                <a:lnTo>
                  <a:pt x="171" y="62"/>
                </a:lnTo>
                <a:lnTo>
                  <a:pt x="171" y="62"/>
                </a:lnTo>
                <a:lnTo>
                  <a:pt x="172" y="62"/>
                </a:lnTo>
                <a:lnTo>
                  <a:pt x="172" y="62"/>
                </a:lnTo>
                <a:lnTo>
                  <a:pt x="172" y="63"/>
                </a:lnTo>
                <a:lnTo>
                  <a:pt x="172" y="63"/>
                </a:lnTo>
                <a:lnTo>
                  <a:pt x="172" y="63"/>
                </a:lnTo>
                <a:lnTo>
                  <a:pt x="172" y="63"/>
                </a:lnTo>
                <a:lnTo>
                  <a:pt x="172" y="63"/>
                </a:lnTo>
                <a:lnTo>
                  <a:pt x="173" y="63"/>
                </a:lnTo>
                <a:lnTo>
                  <a:pt x="173" y="64"/>
                </a:lnTo>
                <a:lnTo>
                  <a:pt x="173" y="64"/>
                </a:lnTo>
                <a:lnTo>
                  <a:pt x="174" y="64"/>
                </a:lnTo>
                <a:lnTo>
                  <a:pt x="174" y="64"/>
                </a:lnTo>
                <a:lnTo>
                  <a:pt x="174" y="64"/>
                </a:lnTo>
                <a:lnTo>
                  <a:pt x="175" y="64"/>
                </a:lnTo>
                <a:lnTo>
                  <a:pt x="175" y="64"/>
                </a:lnTo>
                <a:lnTo>
                  <a:pt x="176" y="64"/>
                </a:lnTo>
                <a:lnTo>
                  <a:pt x="176" y="64"/>
                </a:lnTo>
                <a:lnTo>
                  <a:pt x="176" y="64"/>
                </a:lnTo>
                <a:lnTo>
                  <a:pt x="176" y="64"/>
                </a:lnTo>
                <a:lnTo>
                  <a:pt x="176" y="64"/>
                </a:lnTo>
                <a:lnTo>
                  <a:pt x="176" y="64"/>
                </a:lnTo>
                <a:lnTo>
                  <a:pt x="177" y="64"/>
                </a:lnTo>
                <a:lnTo>
                  <a:pt x="177" y="64"/>
                </a:lnTo>
                <a:lnTo>
                  <a:pt x="177" y="64"/>
                </a:lnTo>
                <a:lnTo>
                  <a:pt x="177" y="64"/>
                </a:lnTo>
                <a:lnTo>
                  <a:pt x="177" y="64"/>
                </a:lnTo>
                <a:lnTo>
                  <a:pt x="177" y="64"/>
                </a:lnTo>
                <a:lnTo>
                  <a:pt x="177" y="65"/>
                </a:lnTo>
                <a:lnTo>
                  <a:pt x="178" y="65"/>
                </a:lnTo>
                <a:lnTo>
                  <a:pt x="178" y="65"/>
                </a:lnTo>
                <a:lnTo>
                  <a:pt x="179" y="65"/>
                </a:lnTo>
                <a:lnTo>
                  <a:pt x="179" y="65"/>
                </a:lnTo>
                <a:lnTo>
                  <a:pt x="179" y="65"/>
                </a:lnTo>
                <a:lnTo>
                  <a:pt x="179" y="65"/>
                </a:lnTo>
                <a:lnTo>
                  <a:pt x="179" y="66"/>
                </a:lnTo>
                <a:lnTo>
                  <a:pt x="179" y="66"/>
                </a:lnTo>
                <a:lnTo>
                  <a:pt x="179" y="66"/>
                </a:lnTo>
                <a:lnTo>
                  <a:pt x="180" y="66"/>
                </a:lnTo>
                <a:lnTo>
                  <a:pt x="180" y="67"/>
                </a:lnTo>
                <a:lnTo>
                  <a:pt x="180" y="67"/>
                </a:lnTo>
                <a:lnTo>
                  <a:pt x="180" y="67"/>
                </a:lnTo>
                <a:lnTo>
                  <a:pt x="180" y="68"/>
                </a:lnTo>
                <a:lnTo>
                  <a:pt x="180" y="68"/>
                </a:lnTo>
                <a:lnTo>
                  <a:pt x="180" y="68"/>
                </a:lnTo>
                <a:lnTo>
                  <a:pt x="180" y="68"/>
                </a:lnTo>
                <a:lnTo>
                  <a:pt x="180" y="68"/>
                </a:lnTo>
                <a:lnTo>
                  <a:pt x="180" y="69"/>
                </a:lnTo>
                <a:lnTo>
                  <a:pt x="180" y="69"/>
                </a:lnTo>
                <a:lnTo>
                  <a:pt x="180" y="69"/>
                </a:lnTo>
                <a:lnTo>
                  <a:pt x="181" y="69"/>
                </a:lnTo>
                <a:lnTo>
                  <a:pt x="181" y="69"/>
                </a:lnTo>
                <a:lnTo>
                  <a:pt x="181" y="69"/>
                </a:lnTo>
                <a:lnTo>
                  <a:pt x="181" y="69"/>
                </a:lnTo>
                <a:lnTo>
                  <a:pt x="181" y="69"/>
                </a:lnTo>
                <a:lnTo>
                  <a:pt x="181" y="69"/>
                </a:lnTo>
                <a:lnTo>
                  <a:pt x="181" y="69"/>
                </a:lnTo>
                <a:lnTo>
                  <a:pt x="181" y="70"/>
                </a:lnTo>
                <a:lnTo>
                  <a:pt x="181" y="70"/>
                </a:lnTo>
                <a:lnTo>
                  <a:pt x="181" y="70"/>
                </a:lnTo>
                <a:lnTo>
                  <a:pt x="181" y="70"/>
                </a:lnTo>
                <a:lnTo>
                  <a:pt x="181" y="70"/>
                </a:lnTo>
                <a:lnTo>
                  <a:pt x="181" y="70"/>
                </a:lnTo>
                <a:lnTo>
                  <a:pt x="181" y="70"/>
                </a:lnTo>
                <a:lnTo>
                  <a:pt x="181" y="70"/>
                </a:lnTo>
                <a:lnTo>
                  <a:pt x="181" y="70"/>
                </a:lnTo>
                <a:lnTo>
                  <a:pt x="181" y="70"/>
                </a:lnTo>
                <a:lnTo>
                  <a:pt x="181" y="70"/>
                </a:lnTo>
                <a:lnTo>
                  <a:pt x="181" y="70"/>
                </a:lnTo>
                <a:lnTo>
                  <a:pt x="181" y="70"/>
                </a:lnTo>
                <a:lnTo>
                  <a:pt x="182" y="70"/>
                </a:lnTo>
                <a:lnTo>
                  <a:pt x="182" y="70"/>
                </a:lnTo>
                <a:lnTo>
                  <a:pt x="182" y="70"/>
                </a:lnTo>
                <a:lnTo>
                  <a:pt x="182" y="70"/>
                </a:lnTo>
                <a:lnTo>
                  <a:pt x="182" y="71"/>
                </a:lnTo>
                <a:lnTo>
                  <a:pt x="182" y="71"/>
                </a:lnTo>
                <a:lnTo>
                  <a:pt x="182" y="71"/>
                </a:lnTo>
                <a:lnTo>
                  <a:pt x="182" y="71"/>
                </a:lnTo>
                <a:lnTo>
                  <a:pt x="182" y="71"/>
                </a:lnTo>
                <a:lnTo>
                  <a:pt x="182" y="71"/>
                </a:lnTo>
                <a:lnTo>
                  <a:pt x="182" y="71"/>
                </a:lnTo>
                <a:lnTo>
                  <a:pt x="182" y="71"/>
                </a:lnTo>
                <a:lnTo>
                  <a:pt x="182" y="71"/>
                </a:lnTo>
                <a:lnTo>
                  <a:pt x="182" y="71"/>
                </a:lnTo>
                <a:lnTo>
                  <a:pt x="183" y="71"/>
                </a:lnTo>
                <a:lnTo>
                  <a:pt x="183" y="71"/>
                </a:lnTo>
                <a:lnTo>
                  <a:pt x="183" y="71"/>
                </a:lnTo>
                <a:lnTo>
                  <a:pt x="184" y="71"/>
                </a:lnTo>
                <a:lnTo>
                  <a:pt x="184" y="71"/>
                </a:lnTo>
                <a:lnTo>
                  <a:pt x="184" y="71"/>
                </a:lnTo>
                <a:lnTo>
                  <a:pt x="184" y="70"/>
                </a:lnTo>
                <a:lnTo>
                  <a:pt x="185" y="70"/>
                </a:lnTo>
                <a:lnTo>
                  <a:pt x="185" y="70"/>
                </a:lnTo>
                <a:lnTo>
                  <a:pt x="186" y="69"/>
                </a:lnTo>
                <a:lnTo>
                  <a:pt x="187" y="69"/>
                </a:lnTo>
                <a:lnTo>
                  <a:pt x="187" y="69"/>
                </a:lnTo>
                <a:lnTo>
                  <a:pt x="187" y="68"/>
                </a:lnTo>
                <a:lnTo>
                  <a:pt x="188" y="68"/>
                </a:lnTo>
                <a:lnTo>
                  <a:pt x="188" y="67"/>
                </a:lnTo>
                <a:lnTo>
                  <a:pt x="188" y="67"/>
                </a:lnTo>
                <a:lnTo>
                  <a:pt x="188" y="67"/>
                </a:lnTo>
                <a:lnTo>
                  <a:pt x="188" y="67"/>
                </a:lnTo>
                <a:lnTo>
                  <a:pt x="189" y="66"/>
                </a:lnTo>
                <a:lnTo>
                  <a:pt x="189" y="66"/>
                </a:lnTo>
                <a:lnTo>
                  <a:pt x="189" y="65"/>
                </a:lnTo>
                <a:lnTo>
                  <a:pt x="189" y="65"/>
                </a:lnTo>
                <a:lnTo>
                  <a:pt x="189" y="65"/>
                </a:lnTo>
                <a:lnTo>
                  <a:pt x="189" y="65"/>
                </a:lnTo>
                <a:lnTo>
                  <a:pt x="189" y="64"/>
                </a:lnTo>
                <a:lnTo>
                  <a:pt x="188" y="64"/>
                </a:lnTo>
                <a:lnTo>
                  <a:pt x="188" y="64"/>
                </a:lnTo>
                <a:lnTo>
                  <a:pt x="188" y="63"/>
                </a:lnTo>
                <a:lnTo>
                  <a:pt x="188" y="62"/>
                </a:lnTo>
                <a:lnTo>
                  <a:pt x="189" y="62"/>
                </a:lnTo>
                <a:lnTo>
                  <a:pt x="189" y="61"/>
                </a:lnTo>
                <a:lnTo>
                  <a:pt x="189" y="61"/>
                </a:lnTo>
                <a:lnTo>
                  <a:pt x="189" y="60"/>
                </a:lnTo>
                <a:lnTo>
                  <a:pt x="190" y="60"/>
                </a:lnTo>
                <a:lnTo>
                  <a:pt x="190" y="59"/>
                </a:lnTo>
                <a:lnTo>
                  <a:pt x="190" y="59"/>
                </a:lnTo>
                <a:lnTo>
                  <a:pt x="190" y="58"/>
                </a:lnTo>
                <a:lnTo>
                  <a:pt x="190" y="58"/>
                </a:lnTo>
                <a:lnTo>
                  <a:pt x="190" y="58"/>
                </a:lnTo>
                <a:lnTo>
                  <a:pt x="190" y="57"/>
                </a:lnTo>
                <a:lnTo>
                  <a:pt x="190" y="57"/>
                </a:lnTo>
                <a:lnTo>
                  <a:pt x="190" y="57"/>
                </a:lnTo>
                <a:lnTo>
                  <a:pt x="190" y="56"/>
                </a:lnTo>
                <a:lnTo>
                  <a:pt x="190" y="56"/>
                </a:lnTo>
                <a:lnTo>
                  <a:pt x="190" y="55"/>
                </a:lnTo>
                <a:lnTo>
                  <a:pt x="190" y="55"/>
                </a:lnTo>
                <a:lnTo>
                  <a:pt x="190" y="54"/>
                </a:lnTo>
                <a:lnTo>
                  <a:pt x="190" y="54"/>
                </a:lnTo>
                <a:lnTo>
                  <a:pt x="190" y="54"/>
                </a:lnTo>
                <a:lnTo>
                  <a:pt x="190" y="54"/>
                </a:lnTo>
                <a:lnTo>
                  <a:pt x="190" y="54"/>
                </a:lnTo>
                <a:lnTo>
                  <a:pt x="190" y="53"/>
                </a:lnTo>
                <a:lnTo>
                  <a:pt x="190" y="53"/>
                </a:lnTo>
                <a:lnTo>
                  <a:pt x="190" y="52"/>
                </a:lnTo>
                <a:lnTo>
                  <a:pt x="190" y="52"/>
                </a:lnTo>
                <a:lnTo>
                  <a:pt x="190" y="52"/>
                </a:lnTo>
                <a:lnTo>
                  <a:pt x="190" y="51"/>
                </a:lnTo>
                <a:lnTo>
                  <a:pt x="190" y="51"/>
                </a:lnTo>
                <a:lnTo>
                  <a:pt x="190" y="51"/>
                </a:lnTo>
                <a:lnTo>
                  <a:pt x="189" y="51"/>
                </a:lnTo>
                <a:lnTo>
                  <a:pt x="189" y="51"/>
                </a:lnTo>
                <a:lnTo>
                  <a:pt x="189" y="50"/>
                </a:lnTo>
                <a:lnTo>
                  <a:pt x="189" y="50"/>
                </a:lnTo>
                <a:lnTo>
                  <a:pt x="189" y="50"/>
                </a:lnTo>
                <a:lnTo>
                  <a:pt x="189" y="50"/>
                </a:lnTo>
                <a:lnTo>
                  <a:pt x="189" y="49"/>
                </a:lnTo>
                <a:lnTo>
                  <a:pt x="189" y="49"/>
                </a:lnTo>
                <a:lnTo>
                  <a:pt x="189" y="49"/>
                </a:lnTo>
                <a:lnTo>
                  <a:pt x="190" y="49"/>
                </a:lnTo>
                <a:lnTo>
                  <a:pt x="190" y="48"/>
                </a:lnTo>
                <a:lnTo>
                  <a:pt x="190" y="48"/>
                </a:lnTo>
                <a:lnTo>
                  <a:pt x="190" y="48"/>
                </a:lnTo>
                <a:lnTo>
                  <a:pt x="190" y="48"/>
                </a:lnTo>
                <a:lnTo>
                  <a:pt x="191" y="47"/>
                </a:lnTo>
                <a:lnTo>
                  <a:pt x="191" y="47"/>
                </a:lnTo>
                <a:lnTo>
                  <a:pt x="191" y="47"/>
                </a:lnTo>
                <a:lnTo>
                  <a:pt x="192" y="46"/>
                </a:lnTo>
                <a:lnTo>
                  <a:pt x="192" y="46"/>
                </a:lnTo>
                <a:lnTo>
                  <a:pt x="192" y="46"/>
                </a:lnTo>
                <a:lnTo>
                  <a:pt x="192" y="46"/>
                </a:lnTo>
                <a:lnTo>
                  <a:pt x="192" y="46"/>
                </a:lnTo>
                <a:lnTo>
                  <a:pt x="193" y="46"/>
                </a:lnTo>
                <a:lnTo>
                  <a:pt x="193" y="46"/>
                </a:lnTo>
                <a:lnTo>
                  <a:pt x="194" y="46"/>
                </a:lnTo>
                <a:lnTo>
                  <a:pt x="194" y="45"/>
                </a:lnTo>
                <a:lnTo>
                  <a:pt x="194" y="45"/>
                </a:lnTo>
                <a:lnTo>
                  <a:pt x="194" y="45"/>
                </a:lnTo>
                <a:lnTo>
                  <a:pt x="194" y="45"/>
                </a:lnTo>
                <a:lnTo>
                  <a:pt x="194" y="45"/>
                </a:lnTo>
                <a:lnTo>
                  <a:pt x="194" y="45"/>
                </a:lnTo>
                <a:lnTo>
                  <a:pt x="194" y="45"/>
                </a:lnTo>
                <a:lnTo>
                  <a:pt x="194" y="46"/>
                </a:lnTo>
                <a:lnTo>
                  <a:pt x="195" y="45"/>
                </a:lnTo>
                <a:lnTo>
                  <a:pt x="195" y="45"/>
                </a:lnTo>
                <a:lnTo>
                  <a:pt x="196" y="45"/>
                </a:lnTo>
                <a:lnTo>
                  <a:pt x="196" y="45"/>
                </a:lnTo>
                <a:lnTo>
                  <a:pt x="196" y="45"/>
                </a:lnTo>
                <a:lnTo>
                  <a:pt x="196" y="44"/>
                </a:lnTo>
                <a:lnTo>
                  <a:pt x="196" y="44"/>
                </a:lnTo>
                <a:lnTo>
                  <a:pt x="196" y="44"/>
                </a:lnTo>
                <a:lnTo>
                  <a:pt x="196" y="44"/>
                </a:lnTo>
                <a:lnTo>
                  <a:pt x="196" y="43"/>
                </a:lnTo>
                <a:lnTo>
                  <a:pt x="196" y="43"/>
                </a:lnTo>
                <a:lnTo>
                  <a:pt x="196" y="43"/>
                </a:lnTo>
                <a:lnTo>
                  <a:pt x="197" y="43"/>
                </a:lnTo>
                <a:lnTo>
                  <a:pt x="197" y="42"/>
                </a:lnTo>
                <a:lnTo>
                  <a:pt x="197" y="42"/>
                </a:lnTo>
                <a:lnTo>
                  <a:pt x="197" y="42"/>
                </a:lnTo>
                <a:lnTo>
                  <a:pt x="197" y="42"/>
                </a:lnTo>
                <a:lnTo>
                  <a:pt x="197" y="41"/>
                </a:lnTo>
                <a:lnTo>
                  <a:pt x="197" y="41"/>
                </a:lnTo>
                <a:lnTo>
                  <a:pt x="197" y="41"/>
                </a:lnTo>
                <a:lnTo>
                  <a:pt x="197" y="41"/>
                </a:lnTo>
                <a:lnTo>
                  <a:pt x="197" y="41"/>
                </a:lnTo>
                <a:lnTo>
                  <a:pt x="198" y="41"/>
                </a:lnTo>
                <a:lnTo>
                  <a:pt x="198" y="41"/>
                </a:lnTo>
                <a:lnTo>
                  <a:pt x="198" y="41"/>
                </a:lnTo>
                <a:lnTo>
                  <a:pt x="198" y="42"/>
                </a:lnTo>
                <a:lnTo>
                  <a:pt x="198" y="42"/>
                </a:lnTo>
                <a:lnTo>
                  <a:pt x="198" y="42"/>
                </a:lnTo>
                <a:lnTo>
                  <a:pt x="198" y="42"/>
                </a:lnTo>
                <a:lnTo>
                  <a:pt x="198" y="43"/>
                </a:lnTo>
                <a:lnTo>
                  <a:pt x="199" y="43"/>
                </a:lnTo>
                <a:lnTo>
                  <a:pt x="199" y="43"/>
                </a:lnTo>
                <a:lnTo>
                  <a:pt x="199" y="43"/>
                </a:lnTo>
                <a:lnTo>
                  <a:pt x="200" y="43"/>
                </a:lnTo>
                <a:lnTo>
                  <a:pt x="200" y="43"/>
                </a:lnTo>
                <a:lnTo>
                  <a:pt x="200" y="43"/>
                </a:lnTo>
                <a:lnTo>
                  <a:pt x="200" y="43"/>
                </a:lnTo>
                <a:lnTo>
                  <a:pt x="201" y="44"/>
                </a:lnTo>
                <a:lnTo>
                  <a:pt x="201" y="44"/>
                </a:lnTo>
                <a:lnTo>
                  <a:pt x="201" y="44"/>
                </a:lnTo>
                <a:lnTo>
                  <a:pt x="201" y="44"/>
                </a:lnTo>
                <a:lnTo>
                  <a:pt x="201" y="45"/>
                </a:lnTo>
                <a:lnTo>
                  <a:pt x="201" y="45"/>
                </a:lnTo>
                <a:lnTo>
                  <a:pt x="201" y="46"/>
                </a:lnTo>
                <a:lnTo>
                  <a:pt x="201" y="46"/>
                </a:lnTo>
                <a:lnTo>
                  <a:pt x="201" y="46"/>
                </a:lnTo>
                <a:lnTo>
                  <a:pt x="200" y="47"/>
                </a:lnTo>
                <a:lnTo>
                  <a:pt x="200" y="47"/>
                </a:lnTo>
                <a:lnTo>
                  <a:pt x="200" y="47"/>
                </a:lnTo>
                <a:lnTo>
                  <a:pt x="199" y="48"/>
                </a:lnTo>
                <a:lnTo>
                  <a:pt x="199" y="48"/>
                </a:lnTo>
                <a:lnTo>
                  <a:pt x="199" y="49"/>
                </a:lnTo>
                <a:lnTo>
                  <a:pt x="198" y="49"/>
                </a:lnTo>
                <a:lnTo>
                  <a:pt x="198" y="50"/>
                </a:lnTo>
                <a:lnTo>
                  <a:pt x="198" y="51"/>
                </a:lnTo>
                <a:lnTo>
                  <a:pt x="198" y="51"/>
                </a:lnTo>
                <a:lnTo>
                  <a:pt x="198" y="51"/>
                </a:lnTo>
                <a:lnTo>
                  <a:pt x="198" y="51"/>
                </a:lnTo>
                <a:lnTo>
                  <a:pt x="198" y="51"/>
                </a:lnTo>
                <a:lnTo>
                  <a:pt x="198" y="52"/>
                </a:lnTo>
                <a:lnTo>
                  <a:pt x="198" y="52"/>
                </a:lnTo>
                <a:lnTo>
                  <a:pt x="197" y="53"/>
                </a:lnTo>
                <a:lnTo>
                  <a:pt x="197" y="53"/>
                </a:lnTo>
                <a:lnTo>
                  <a:pt x="197" y="53"/>
                </a:lnTo>
                <a:lnTo>
                  <a:pt x="197" y="53"/>
                </a:lnTo>
                <a:lnTo>
                  <a:pt x="197" y="53"/>
                </a:lnTo>
                <a:lnTo>
                  <a:pt x="197" y="54"/>
                </a:lnTo>
                <a:lnTo>
                  <a:pt x="197" y="54"/>
                </a:lnTo>
                <a:lnTo>
                  <a:pt x="197" y="54"/>
                </a:lnTo>
                <a:lnTo>
                  <a:pt x="197" y="54"/>
                </a:lnTo>
                <a:lnTo>
                  <a:pt x="197" y="54"/>
                </a:lnTo>
                <a:lnTo>
                  <a:pt x="197" y="55"/>
                </a:lnTo>
                <a:lnTo>
                  <a:pt x="196" y="55"/>
                </a:lnTo>
                <a:lnTo>
                  <a:pt x="196" y="56"/>
                </a:lnTo>
                <a:lnTo>
                  <a:pt x="196" y="56"/>
                </a:lnTo>
                <a:lnTo>
                  <a:pt x="196" y="57"/>
                </a:lnTo>
                <a:lnTo>
                  <a:pt x="196" y="57"/>
                </a:lnTo>
                <a:lnTo>
                  <a:pt x="196" y="57"/>
                </a:lnTo>
                <a:lnTo>
                  <a:pt x="195" y="57"/>
                </a:lnTo>
                <a:lnTo>
                  <a:pt x="195" y="58"/>
                </a:lnTo>
                <a:lnTo>
                  <a:pt x="195" y="59"/>
                </a:lnTo>
                <a:lnTo>
                  <a:pt x="195" y="59"/>
                </a:lnTo>
                <a:lnTo>
                  <a:pt x="195" y="59"/>
                </a:lnTo>
                <a:lnTo>
                  <a:pt x="195" y="59"/>
                </a:lnTo>
                <a:lnTo>
                  <a:pt x="195" y="60"/>
                </a:lnTo>
                <a:lnTo>
                  <a:pt x="195" y="60"/>
                </a:lnTo>
                <a:lnTo>
                  <a:pt x="195" y="60"/>
                </a:lnTo>
                <a:lnTo>
                  <a:pt x="195" y="60"/>
                </a:lnTo>
                <a:lnTo>
                  <a:pt x="195" y="61"/>
                </a:lnTo>
                <a:lnTo>
                  <a:pt x="194" y="61"/>
                </a:lnTo>
                <a:lnTo>
                  <a:pt x="194" y="62"/>
                </a:lnTo>
                <a:lnTo>
                  <a:pt x="194" y="62"/>
                </a:lnTo>
                <a:lnTo>
                  <a:pt x="194" y="62"/>
                </a:lnTo>
                <a:lnTo>
                  <a:pt x="194" y="63"/>
                </a:lnTo>
                <a:lnTo>
                  <a:pt x="194" y="63"/>
                </a:lnTo>
                <a:lnTo>
                  <a:pt x="193" y="64"/>
                </a:lnTo>
                <a:lnTo>
                  <a:pt x="193" y="65"/>
                </a:lnTo>
                <a:lnTo>
                  <a:pt x="194" y="65"/>
                </a:lnTo>
                <a:lnTo>
                  <a:pt x="194" y="66"/>
                </a:lnTo>
                <a:lnTo>
                  <a:pt x="194" y="66"/>
                </a:lnTo>
                <a:lnTo>
                  <a:pt x="194" y="66"/>
                </a:lnTo>
                <a:lnTo>
                  <a:pt x="194" y="66"/>
                </a:lnTo>
                <a:lnTo>
                  <a:pt x="194" y="67"/>
                </a:lnTo>
                <a:lnTo>
                  <a:pt x="193" y="67"/>
                </a:lnTo>
                <a:lnTo>
                  <a:pt x="193" y="68"/>
                </a:lnTo>
                <a:lnTo>
                  <a:pt x="193" y="68"/>
                </a:lnTo>
                <a:lnTo>
                  <a:pt x="193" y="69"/>
                </a:lnTo>
                <a:lnTo>
                  <a:pt x="193" y="69"/>
                </a:lnTo>
                <a:lnTo>
                  <a:pt x="193" y="70"/>
                </a:lnTo>
                <a:lnTo>
                  <a:pt x="193" y="70"/>
                </a:lnTo>
                <a:lnTo>
                  <a:pt x="193" y="70"/>
                </a:lnTo>
                <a:lnTo>
                  <a:pt x="193" y="71"/>
                </a:lnTo>
                <a:lnTo>
                  <a:pt x="193" y="71"/>
                </a:lnTo>
                <a:lnTo>
                  <a:pt x="193" y="72"/>
                </a:lnTo>
                <a:lnTo>
                  <a:pt x="193" y="72"/>
                </a:lnTo>
                <a:lnTo>
                  <a:pt x="193" y="72"/>
                </a:lnTo>
                <a:lnTo>
                  <a:pt x="193" y="73"/>
                </a:lnTo>
                <a:lnTo>
                  <a:pt x="193" y="73"/>
                </a:lnTo>
                <a:lnTo>
                  <a:pt x="193" y="73"/>
                </a:lnTo>
                <a:lnTo>
                  <a:pt x="193" y="73"/>
                </a:lnTo>
                <a:lnTo>
                  <a:pt x="193" y="73"/>
                </a:lnTo>
                <a:lnTo>
                  <a:pt x="193" y="74"/>
                </a:lnTo>
                <a:lnTo>
                  <a:pt x="193" y="74"/>
                </a:lnTo>
                <a:lnTo>
                  <a:pt x="192" y="74"/>
                </a:lnTo>
                <a:lnTo>
                  <a:pt x="192" y="75"/>
                </a:lnTo>
                <a:lnTo>
                  <a:pt x="192" y="75"/>
                </a:lnTo>
                <a:lnTo>
                  <a:pt x="192" y="75"/>
                </a:lnTo>
                <a:lnTo>
                  <a:pt x="192" y="76"/>
                </a:lnTo>
                <a:lnTo>
                  <a:pt x="192" y="76"/>
                </a:lnTo>
                <a:lnTo>
                  <a:pt x="192" y="76"/>
                </a:lnTo>
                <a:lnTo>
                  <a:pt x="192" y="76"/>
                </a:lnTo>
                <a:lnTo>
                  <a:pt x="192" y="76"/>
                </a:lnTo>
                <a:lnTo>
                  <a:pt x="192" y="77"/>
                </a:lnTo>
                <a:lnTo>
                  <a:pt x="192" y="77"/>
                </a:lnTo>
                <a:lnTo>
                  <a:pt x="192" y="77"/>
                </a:lnTo>
                <a:lnTo>
                  <a:pt x="192" y="78"/>
                </a:lnTo>
                <a:lnTo>
                  <a:pt x="191" y="78"/>
                </a:lnTo>
                <a:lnTo>
                  <a:pt x="191" y="78"/>
                </a:lnTo>
                <a:lnTo>
                  <a:pt x="191" y="79"/>
                </a:lnTo>
                <a:lnTo>
                  <a:pt x="191" y="79"/>
                </a:lnTo>
                <a:lnTo>
                  <a:pt x="191" y="79"/>
                </a:lnTo>
                <a:lnTo>
                  <a:pt x="191" y="79"/>
                </a:lnTo>
                <a:lnTo>
                  <a:pt x="191" y="79"/>
                </a:lnTo>
                <a:lnTo>
                  <a:pt x="190" y="79"/>
                </a:lnTo>
                <a:lnTo>
                  <a:pt x="190" y="80"/>
                </a:lnTo>
                <a:lnTo>
                  <a:pt x="190" y="80"/>
                </a:lnTo>
                <a:lnTo>
                  <a:pt x="190" y="80"/>
                </a:lnTo>
                <a:lnTo>
                  <a:pt x="190" y="80"/>
                </a:lnTo>
                <a:lnTo>
                  <a:pt x="189" y="80"/>
                </a:lnTo>
                <a:lnTo>
                  <a:pt x="189" y="80"/>
                </a:lnTo>
                <a:lnTo>
                  <a:pt x="189" y="80"/>
                </a:lnTo>
                <a:lnTo>
                  <a:pt x="189" y="80"/>
                </a:lnTo>
                <a:lnTo>
                  <a:pt x="188" y="80"/>
                </a:lnTo>
                <a:lnTo>
                  <a:pt x="188" y="81"/>
                </a:lnTo>
                <a:lnTo>
                  <a:pt x="188" y="81"/>
                </a:lnTo>
                <a:lnTo>
                  <a:pt x="188" y="81"/>
                </a:lnTo>
                <a:lnTo>
                  <a:pt x="187" y="81"/>
                </a:lnTo>
                <a:lnTo>
                  <a:pt x="187" y="81"/>
                </a:lnTo>
                <a:lnTo>
                  <a:pt x="187" y="81"/>
                </a:lnTo>
                <a:lnTo>
                  <a:pt x="187" y="81"/>
                </a:lnTo>
                <a:lnTo>
                  <a:pt x="187" y="81"/>
                </a:lnTo>
                <a:lnTo>
                  <a:pt x="187" y="81"/>
                </a:lnTo>
                <a:lnTo>
                  <a:pt x="187" y="81"/>
                </a:lnTo>
                <a:lnTo>
                  <a:pt x="187" y="81"/>
                </a:lnTo>
                <a:lnTo>
                  <a:pt x="187" y="81"/>
                </a:lnTo>
                <a:lnTo>
                  <a:pt x="187" y="81"/>
                </a:lnTo>
                <a:lnTo>
                  <a:pt x="187" y="81"/>
                </a:lnTo>
                <a:lnTo>
                  <a:pt x="187" y="81"/>
                </a:lnTo>
                <a:lnTo>
                  <a:pt x="187" y="81"/>
                </a:lnTo>
                <a:lnTo>
                  <a:pt x="187" y="81"/>
                </a:lnTo>
                <a:lnTo>
                  <a:pt x="187" y="82"/>
                </a:lnTo>
                <a:lnTo>
                  <a:pt x="187" y="82"/>
                </a:lnTo>
                <a:lnTo>
                  <a:pt x="187" y="82"/>
                </a:lnTo>
                <a:lnTo>
                  <a:pt x="187" y="82"/>
                </a:lnTo>
                <a:lnTo>
                  <a:pt x="187" y="82"/>
                </a:lnTo>
                <a:lnTo>
                  <a:pt x="187" y="82"/>
                </a:lnTo>
                <a:lnTo>
                  <a:pt x="187" y="82"/>
                </a:lnTo>
                <a:lnTo>
                  <a:pt x="187" y="82"/>
                </a:lnTo>
                <a:lnTo>
                  <a:pt x="187" y="82"/>
                </a:lnTo>
                <a:lnTo>
                  <a:pt x="187" y="82"/>
                </a:lnTo>
                <a:lnTo>
                  <a:pt x="187" y="82"/>
                </a:lnTo>
                <a:lnTo>
                  <a:pt x="187" y="82"/>
                </a:lnTo>
                <a:lnTo>
                  <a:pt x="187" y="82"/>
                </a:lnTo>
                <a:lnTo>
                  <a:pt x="187" y="82"/>
                </a:lnTo>
                <a:lnTo>
                  <a:pt x="187"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3"/>
                </a:lnTo>
                <a:lnTo>
                  <a:pt x="186" y="83"/>
                </a:lnTo>
                <a:lnTo>
                  <a:pt x="186" y="83"/>
                </a:lnTo>
                <a:lnTo>
                  <a:pt x="186" y="83"/>
                </a:lnTo>
                <a:lnTo>
                  <a:pt x="186" y="83"/>
                </a:lnTo>
                <a:lnTo>
                  <a:pt x="186" y="83"/>
                </a:lnTo>
                <a:lnTo>
                  <a:pt x="186" y="83"/>
                </a:lnTo>
                <a:lnTo>
                  <a:pt x="186" y="83"/>
                </a:lnTo>
                <a:lnTo>
                  <a:pt x="186" y="83"/>
                </a:lnTo>
                <a:lnTo>
                  <a:pt x="186" y="83"/>
                </a:lnTo>
                <a:lnTo>
                  <a:pt x="186" y="83"/>
                </a:lnTo>
                <a:lnTo>
                  <a:pt x="186" y="83"/>
                </a:lnTo>
                <a:lnTo>
                  <a:pt x="186" y="83"/>
                </a:lnTo>
                <a:lnTo>
                  <a:pt x="186" y="83"/>
                </a:lnTo>
                <a:lnTo>
                  <a:pt x="186" y="83"/>
                </a:lnTo>
                <a:lnTo>
                  <a:pt x="186" y="84"/>
                </a:lnTo>
                <a:lnTo>
                  <a:pt x="186" y="84"/>
                </a:lnTo>
                <a:lnTo>
                  <a:pt x="186" y="84"/>
                </a:lnTo>
                <a:lnTo>
                  <a:pt x="186" y="84"/>
                </a:lnTo>
                <a:lnTo>
                  <a:pt x="186" y="84"/>
                </a:lnTo>
                <a:lnTo>
                  <a:pt x="186" y="84"/>
                </a:lnTo>
                <a:lnTo>
                  <a:pt x="185" y="84"/>
                </a:lnTo>
                <a:lnTo>
                  <a:pt x="185" y="84"/>
                </a:lnTo>
                <a:lnTo>
                  <a:pt x="185" y="84"/>
                </a:lnTo>
                <a:lnTo>
                  <a:pt x="185" y="84"/>
                </a:lnTo>
                <a:lnTo>
                  <a:pt x="185" y="84"/>
                </a:lnTo>
                <a:lnTo>
                  <a:pt x="185" y="84"/>
                </a:lnTo>
                <a:lnTo>
                  <a:pt x="185" y="85"/>
                </a:lnTo>
                <a:lnTo>
                  <a:pt x="185" y="85"/>
                </a:lnTo>
                <a:lnTo>
                  <a:pt x="185" y="85"/>
                </a:lnTo>
                <a:lnTo>
                  <a:pt x="185" y="85"/>
                </a:lnTo>
                <a:lnTo>
                  <a:pt x="185" y="85"/>
                </a:lnTo>
                <a:lnTo>
                  <a:pt x="185" y="85"/>
                </a:lnTo>
                <a:lnTo>
                  <a:pt x="185" y="85"/>
                </a:lnTo>
                <a:lnTo>
                  <a:pt x="185" y="85"/>
                </a:lnTo>
                <a:lnTo>
                  <a:pt x="185" y="85"/>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7" y="86"/>
                </a:lnTo>
                <a:lnTo>
                  <a:pt x="187" y="86"/>
                </a:lnTo>
                <a:lnTo>
                  <a:pt x="187" y="86"/>
                </a:lnTo>
                <a:lnTo>
                  <a:pt x="187" y="86"/>
                </a:lnTo>
                <a:lnTo>
                  <a:pt x="187" y="86"/>
                </a:lnTo>
                <a:lnTo>
                  <a:pt x="187" y="86"/>
                </a:lnTo>
                <a:lnTo>
                  <a:pt x="187" y="87"/>
                </a:lnTo>
                <a:lnTo>
                  <a:pt x="187" y="86"/>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8" y="87"/>
                </a:lnTo>
                <a:lnTo>
                  <a:pt x="188" y="87"/>
                </a:lnTo>
                <a:lnTo>
                  <a:pt x="188" y="87"/>
                </a:lnTo>
                <a:lnTo>
                  <a:pt x="188" y="87"/>
                </a:lnTo>
                <a:lnTo>
                  <a:pt x="188" y="87"/>
                </a:lnTo>
                <a:lnTo>
                  <a:pt x="188" y="87"/>
                </a:lnTo>
                <a:lnTo>
                  <a:pt x="188" y="87"/>
                </a:lnTo>
                <a:lnTo>
                  <a:pt x="188" y="87"/>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9"/>
                </a:lnTo>
                <a:lnTo>
                  <a:pt x="188" y="89"/>
                </a:lnTo>
                <a:lnTo>
                  <a:pt x="188" y="89"/>
                </a:lnTo>
                <a:lnTo>
                  <a:pt x="188" y="89"/>
                </a:lnTo>
                <a:lnTo>
                  <a:pt x="188" y="89"/>
                </a:lnTo>
                <a:lnTo>
                  <a:pt x="188" y="89"/>
                </a:lnTo>
                <a:lnTo>
                  <a:pt x="188" y="89"/>
                </a:lnTo>
                <a:lnTo>
                  <a:pt x="188" y="89"/>
                </a:lnTo>
                <a:lnTo>
                  <a:pt x="188" y="89"/>
                </a:lnTo>
                <a:lnTo>
                  <a:pt x="188" y="89"/>
                </a:lnTo>
                <a:lnTo>
                  <a:pt x="189" y="89"/>
                </a:lnTo>
                <a:lnTo>
                  <a:pt x="189" y="89"/>
                </a:lnTo>
                <a:lnTo>
                  <a:pt x="189" y="89"/>
                </a:lnTo>
                <a:lnTo>
                  <a:pt x="189" y="89"/>
                </a:lnTo>
                <a:lnTo>
                  <a:pt x="189" y="89"/>
                </a:lnTo>
                <a:lnTo>
                  <a:pt x="189" y="89"/>
                </a:lnTo>
                <a:lnTo>
                  <a:pt x="189" y="89"/>
                </a:lnTo>
                <a:lnTo>
                  <a:pt x="189" y="89"/>
                </a:lnTo>
                <a:lnTo>
                  <a:pt x="189" y="89"/>
                </a:lnTo>
                <a:lnTo>
                  <a:pt x="189" y="89"/>
                </a:lnTo>
                <a:lnTo>
                  <a:pt x="189" y="89"/>
                </a:lnTo>
                <a:lnTo>
                  <a:pt x="189" y="89"/>
                </a:lnTo>
                <a:lnTo>
                  <a:pt x="189" y="89"/>
                </a:lnTo>
                <a:lnTo>
                  <a:pt x="189" y="89"/>
                </a:lnTo>
                <a:lnTo>
                  <a:pt x="189" y="89"/>
                </a:lnTo>
                <a:lnTo>
                  <a:pt x="189" y="89"/>
                </a:lnTo>
                <a:lnTo>
                  <a:pt x="189" y="89"/>
                </a:lnTo>
                <a:lnTo>
                  <a:pt x="189" y="90"/>
                </a:lnTo>
                <a:lnTo>
                  <a:pt x="189" y="90"/>
                </a:lnTo>
                <a:lnTo>
                  <a:pt x="189" y="90"/>
                </a:lnTo>
                <a:lnTo>
                  <a:pt x="189" y="90"/>
                </a:lnTo>
                <a:lnTo>
                  <a:pt x="189" y="90"/>
                </a:lnTo>
                <a:lnTo>
                  <a:pt x="189" y="90"/>
                </a:lnTo>
                <a:lnTo>
                  <a:pt x="189" y="90"/>
                </a:lnTo>
                <a:lnTo>
                  <a:pt x="189" y="90"/>
                </a:lnTo>
                <a:lnTo>
                  <a:pt x="189" y="90"/>
                </a:lnTo>
                <a:lnTo>
                  <a:pt x="189" y="90"/>
                </a:lnTo>
                <a:lnTo>
                  <a:pt x="189" y="90"/>
                </a:lnTo>
                <a:lnTo>
                  <a:pt x="189" y="90"/>
                </a:lnTo>
                <a:lnTo>
                  <a:pt x="189" y="90"/>
                </a:lnTo>
                <a:lnTo>
                  <a:pt x="189" y="90"/>
                </a:lnTo>
                <a:lnTo>
                  <a:pt x="189" y="90"/>
                </a:lnTo>
                <a:lnTo>
                  <a:pt x="189" y="90"/>
                </a:lnTo>
                <a:lnTo>
                  <a:pt x="189" y="90"/>
                </a:lnTo>
                <a:lnTo>
                  <a:pt x="189" y="91"/>
                </a:lnTo>
                <a:lnTo>
                  <a:pt x="189" y="91"/>
                </a:lnTo>
                <a:lnTo>
                  <a:pt x="189" y="91"/>
                </a:lnTo>
                <a:lnTo>
                  <a:pt x="189" y="91"/>
                </a:lnTo>
                <a:lnTo>
                  <a:pt x="189" y="91"/>
                </a:lnTo>
                <a:lnTo>
                  <a:pt x="189" y="91"/>
                </a:lnTo>
                <a:lnTo>
                  <a:pt x="189" y="91"/>
                </a:lnTo>
                <a:lnTo>
                  <a:pt x="189" y="91"/>
                </a:lnTo>
                <a:lnTo>
                  <a:pt x="189" y="91"/>
                </a:lnTo>
                <a:lnTo>
                  <a:pt x="189" y="91"/>
                </a:lnTo>
                <a:lnTo>
                  <a:pt x="189" y="91"/>
                </a:lnTo>
                <a:lnTo>
                  <a:pt x="189" y="91"/>
                </a:lnTo>
                <a:lnTo>
                  <a:pt x="189" y="91"/>
                </a:lnTo>
                <a:lnTo>
                  <a:pt x="189" y="91"/>
                </a:lnTo>
                <a:lnTo>
                  <a:pt x="189" y="91"/>
                </a:lnTo>
                <a:lnTo>
                  <a:pt x="189" y="91"/>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8" y="92"/>
                </a:lnTo>
                <a:lnTo>
                  <a:pt x="188" y="92"/>
                </a:lnTo>
                <a:lnTo>
                  <a:pt x="188" y="92"/>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5"/>
                </a:lnTo>
                <a:lnTo>
                  <a:pt x="189" y="95"/>
                </a:lnTo>
                <a:lnTo>
                  <a:pt x="189" y="95"/>
                </a:lnTo>
                <a:lnTo>
                  <a:pt x="189" y="95"/>
                </a:lnTo>
                <a:lnTo>
                  <a:pt x="189" y="95"/>
                </a:lnTo>
                <a:lnTo>
                  <a:pt x="189" y="95"/>
                </a:lnTo>
                <a:lnTo>
                  <a:pt x="189" y="95"/>
                </a:lnTo>
                <a:lnTo>
                  <a:pt x="189" y="95"/>
                </a:lnTo>
                <a:lnTo>
                  <a:pt x="189" y="95"/>
                </a:lnTo>
                <a:lnTo>
                  <a:pt x="189" y="95"/>
                </a:lnTo>
                <a:lnTo>
                  <a:pt x="189" y="95"/>
                </a:lnTo>
                <a:lnTo>
                  <a:pt x="189" y="95"/>
                </a:lnTo>
                <a:lnTo>
                  <a:pt x="189" y="95"/>
                </a:lnTo>
                <a:lnTo>
                  <a:pt x="189" y="95"/>
                </a:lnTo>
                <a:lnTo>
                  <a:pt x="189" y="95"/>
                </a:lnTo>
                <a:lnTo>
                  <a:pt x="190" y="95"/>
                </a:lnTo>
                <a:lnTo>
                  <a:pt x="190" y="95"/>
                </a:lnTo>
                <a:lnTo>
                  <a:pt x="190" y="95"/>
                </a:lnTo>
                <a:lnTo>
                  <a:pt x="190" y="95"/>
                </a:lnTo>
                <a:lnTo>
                  <a:pt x="190" y="95"/>
                </a:lnTo>
                <a:lnTo>
                  <a:pt x="190" y="95"/>
                </a:lnTo>
                <a:lnTo>
                  <a:pt x="190" y="95"/>
                </a:lnTo>
                <a:lnTo>
                  <a:pt x="190" y="95"/>
                </a:lnTo>
                <a:lnTo>
                  <a:pt x="190" y="95"/>
                </a:lnTo>
                <a:lnTo>
                  <a:pt x="190" y="95"/>
                </a:lnTo>
                <a:lnTo>
                  <a:pt x="190" y="95"/>
                </a:lnTo>
                <a:lnTo>
                  <a:pt x="190" y="95"/>
                </a:lnTo>
                <a:lnTo>
                  <a:pt x="190" y="95"/>
                </a:lnTo>
                <a:lnTo>
                  <a:pt x="190" y="95"/>
                </a:lnTo>
                <a:lnTo>
                  <a:pt x="190" y="95"/>
                </a:lnTo>
                <a:lnTo>
                  <a:pt x="190" y="95"/>
                </a:lnTo>
                <a:lnTo>
                  <a:pt x="190" y="95"/>
                </a:lnTo>
                <a:lnTo>
                  <a:pt x="190" y="95"/>
                </a:lnTo>
                <a:lnTo>
                  <a:pt x="190"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2" y="95"/>
                </a:lnTo>
                <a:lnTo>
                  <a:pt x="192" y="95"/>
                </a:lnTo>
                <a:lnTo>
                  <a:pt x="192" y="95"/>
                </a:lnTo>
                <a:lnTo>
                  <a:pt x="192" y="95"/>
                </a:lnTo>
                <a:lnTo>
                  <a:pt x="192" y="95"/>
                </a:lnTo>
                <a:lnTo>
                  <a:pt x="192" y="95"/>
                </a:lnTo>
                <a:lnTo>
                  <a:pt x="192" y="95"/>
                </a:lnTo>
                <a:lnTo>
                  <a:pt x="192" y="95"/>
                </a:lnTo>
                <a:lnTo>
                  <a:pt x="191" y="95"/>
                </a:lnTo>
                <a:lnTo>
                  <a:pt x="191" y="95"/>
                </a:lnTo>
                <a:lnTo>
                  <a:pt x="191" y="95"/>
                </a:lnTo>
                <a:lnTo>
                  <a:pt x="191" y="95"/>
                </a:lnTo>
                <a:lnTo>
                  <a:pt x="192" y="96"/>
                </a:lnTo>
                <a:lnTo>
                  <a:pt x="192" y="96"/>
                </a:lnTo>
                <a:lnTo>
                  <a:pt x="192" y="96"/>
                </a:lnTo>
                <a:lnTo>
                  <a:pt x="192" y="96"/>
                </a:lnTo>
                <a:lnTo>
                  <a:pt x="192" y="96"/>
                </a:lnTo>
                <a:lnTo>
                  <a:pt x="192" y="96"/>
                </a:lnTo>
                <a:lnTo>
                  <a:pt x="192" y="97"/>
                </a:lnTo>
                <a:lnTo>
                  <a:pt x="193" y="97"/>
                </a:lnTo>
                <a:lnTo>
                  <a:pt x="193" y="97"/>
                </a:lnTo>
                <a:lnTo>
                  <a:pt x="193" y="97"/>
                </a:lnTo>
                <a:lnTo>
                  <a:pt x="194" y="98"/>
                </a:lnTo>
                <a:lnTo>
                  <a:pt x="194" y="98"/>
                </a:lnTo>
                <a:lnTo>
                  <a:pt x="195" y="98"/>
                </a:lnTo>
                <a:lnTo>
                  <a:pt x="195" y="98"/>
                </a:lnTo>
                <a:lnTo>
                  <a:pt x="196" y="98"/>
                </a:lnTo>
                <a:lnTo>
                  <a:pt x="197" y="98"/>
                </a:lnTo>
                <a:lnTo>
                  <a:pt x="197" y="98"/>
                </a:lnTo>
                <a:lnTo>
                  <a:pt x="198" y="97"/>
                </a:lnTo>
                <a:lnTo>
                  <a:pt x="198" y="97"/>
                </a:lnTo>
                <a:lnTo>
                  <a:pt x="199" y="97"/>
                </a:lnTo>
                <a:lnTo>
                  <a:pt x="199" y="96"/>
                </a:lnTo>
                <a:lnTo>
                  <a:pt x="199" y="96"/>
                </a:lnTo>
                <a:lnTo>
                  <a:pt x="200" y="96"/>
                </a:lnTo>
                <a:lnTo>
                  <a:pt x="200" y="96"/>
                </a:lnTo>
                <a:lnTo>
                  <a:pt x="201" y="96"/>
                </a:lnTo>
                <a:lnTo>
                  <a:pt x="202" y="97"/>
                </a:lnTo>
                <a:lnTo>
                  <a:pt x="202" y="97"/>
                </a:lnTo>
                <a:lnTo>
                  <a:pt x="202" y="97"/>
                </a:lnTo>
                <a:lnTo>
                  <a:pt x="202" y="97"/>
                </a:lnTo>
                <a:lnTo>
                  <a:pt x="203" y="97"/>
                </a:lnTo>
                <a:lnTo>
                  <a:pt x="203" y="97"/>
                </a:lnTo>
                <a:lnTo>
                  <a:pt x="203" y="97"/>
                </a:lnTo>
                <a:lnTo>
                  <a:pt x="203" y="97"/>
                </a:lnTo>
                <a:lnTo>
                  <a:pt x="204" y="98"/>
                </a:lnTo>
                <a:lnTo>
                  <a:pt x="204" y="98"/>
                </a:lnTo>
                <a:lnTo>
                  <a:pt x="204" y="98"/>
                </a:lnTo>
                <a:lnTo>
                  <a:pt x="204" y="99"/>
                </a:lnTo>
                <a:lnTo>
                  <a:pt x="205" y="99"/>
                </a:lnTo>
                <a:lnTo>
                  <a:pt x="205" y="99"/>
                </a:lnTo>
                <a:lnTo>
                  <a:pt x="205" y="99"/>
                </a:lnTo>
                <a:lnTo>
                  <a:pt x="206" y="99"/>
                </a:lnTo>
                <a:lnTo>
                  <a:pt x="206" y="99"/>
                </a:lnTo>
                <a:lnTo>
                  <a:pt x="206" y="99"/>
                </a:lnTo>
                <a:lnTo>
                  <a:pt x="206" y="100"/>
                </a:lnTo>
                <a:lnTo>
                  <a:pt x="206" y="100"/>
                </a:lnTo>
                <a:lnTo>
                  <a:pt x="207" y="100"/>
                </a:lnTo>
                <a:lnTo>
                  <a:pt x="207" y="99"/>
                </a:lnTo>
                <a:lnTo>
                  <a:pt x="207" y="99"/>
                </a:lnTo>
                <a:lnTo>
                  <a:pt x="207" y="99"/>
                </a:lnTo>
                <a:lnTo>
                  <a:pt x="208" y="99"/>
                </a:lnTo>
                <a:lnTo>
                  <a:pt x="208" y="99"/>
                </a:lnTo>
                <a:lnTo>
                  <a:pt x="208" y="99"/>
                </a:lnTo>
                <a:lnTo>
                  <a:pt x="209" y="99"/>
                </a:lnTo>
                <a:lnTo>
                  <a:pt x="209" y="99"/>
                </a:lnTo>
                <a:lnTo>
                  <a:pt x="209" y="99"/>
                </a:lnTo>
                <a:lnTo>
                  <a:pt x="210" y="100"/>
                </a:lnTo>
                <a:lnTo>
                  <a:pt x="210" y="100"/>
                </a:lnTo>
                <a:lnTo>
                  <a:pt x="211" y="100"/>
                </a:lnTo>
                <a:lnTo>
                  <a:pt x="211" y="100"/>
                </a:lnTo>
                <a:lnTo>
                  <a:pt x="211" y="99"/>
                </a:lnTo>
                <a:lnTo>
                  <a:pt x="212" y="99"/>
                </a:lnTo>
                <a:lnTo>
                  <a:pt x="212" y="99"/>
                </a:lnTo>
                <a:lnTo>
                  <a:pt x="212" y="99"/>
                </a:lnTo>
                <a:lnTo>
                  <a:pt x="212" y="99"/>
                </a:lnTo>
                <a:lnTo>
                  <a:pt x="213" y="98"/>
                </a:lnTo>
                <a:lnTo>
                  <a:pt x="213" y="98"/>
                </a:lnTo>
                <a:lnTo>
                  <a:pt x="213" y="97"/>
                </a:lnTo>
                <a:lnTo>
                  <a:pt x="214" y="97"/>
                </a:lnTo>
                <a:lnTo>
                  <a:pt x="214" y="97"/>
                </a:lnTo>
                <a:lnTo>
                  <a:pt x="215" y="97"/>
                </a:lnTo>
                <a:lnTo>
                  <a:pt x="215" y="97"/>
                </a:lnTo>
                <a:lnTo>
                  <a:pt x="215" y="97"/>
                </a:lnTo>
                <a:lnTo>
                  <a:pt x="216" y="97"/>
                </a:lnTo>
                <a:lnTo>
                  <a:pt x="216" y="97"/>
                </a:lnTo>
                <a:lnTo>
                  <a:pt x="216" y="97"/>
                </a:lnTo>
                <a:lnTo>
                  <a:pt x="216" y="97"/>
                </a:lnTo>
                <a:lnTo>
                  <a:pt x="217" y="97"/>
                </a:lnTo>
                <a:lnTo>
                  <a:pt x="217" y="97"/>
                </a:lnTo>
                <a:lnTo>
                  <a:pt x="218" y="97"/>
                </a:lnTo>
                <a:lnTo>
                  <a:pt x="218" y="97"/>
                </a:lnTo>
                <a:lnTo>
                  <a:pt x="218" y="97"/>
                </a:lnTo>
                <a:lnTo>
                  <a:pt x="218" y="97"/>
                </a:lnTo>
                <a:lnTo>
                  <a:pt x="219" y="97"/>
                </a:lnTo>
                <a:lnTo>
                  <a:pt x="219" y="97"/>
                </a:lnTo>
                <a:lnTo>
                  <a:pt x="219" y="97"/>
                </a:lnTo>
                <a:lnTo>
                  <a:pt x="219" y="97"/>
                </a:lnTo>
                <a:lnTo>
                  <a:pt x="219" y="96"/>
                </a:lnTo>
                <a:lnTo>
                  <a:pt x="219" y="96"/>
                </a:lnTo>
                <a:lnTo>
                  <a:pt x="219" y="97"/>
                </a:lnTo>
                <a:lnTo>
                  <a:pt x="219" y="97"/>
                </a:lnTo>
                <a:lnTo>
                  <a:pt x="219" y="97"/>
                </a:lnTo>
                <a:lnTo>
                  <a:pt x="219" y="97"/>
                </a:lnTo>
                <a:lnTo>
                  <a:pt x="219" y="97"/>
                </a:lnTo>
                <a:lnTo>
                  <a:pt x="219" y="98"/>
                </a:lnTo>
                <a:lnTo>
                  <a:pt x="219" y="98"/>
                </a:lnTo>
                <a:lnTo>
                  <a:pt x="219" y="98"/>
                </a:lnTo>
                <a:lnTo>
                  <a:pt x="219" y="98"/>
                </a:lnTo>
                <a:lnTo>
                  <a:pt x="219" y="99"/>
                </a:lnTo>
                <a:lnTo>
                  <a:pt x="219" y="99"/>
                </a:lnTo>
                <a:lnTo>
                  <a:pt x="219" y="99"/>
                </a:lnTo>
                <a:lnTo>
                  <a:pt x="219" y="100"/>
                </a:lnTo>
                <a:lnTo>
                  <a:pt x="219" y="100"/>
                </a:lnTo>
                <a:lnTo>
                  <a:pt x="219" y="100"/>
                </a:lnTo>
                <a:lnTo>
                  <a:pt x="219" y="100"/>
                </a:lnTo>
                <a:lnTo>
                  <a:pt x="219" y="100"/>
                </a:lnTo>
                <a:lnTo>
                  <a:pt x="219" y="100"/>
                </a:lnTo>
                <a:lnTo>
                  <a:pt x="219" y="100"/>
                </a:lnTo>
                <a:lnTo>
                  <a:pt x="219" y="101"/>
                </a:lnTo>
                <a:lnTo>
                  <a:pt x="219" y="101"/>
                </a:lnTo>
                <a:lnTo>
                  <a:pt x="220" y="101"/>
                </a:lnTo>
                <a:lnTo>
                  <a:pt x="220" y="101"/>
                </a:lnTo>
                <a:lnTo>
                  <a:pt x="221" y="101"/>
                </a:lnTo>
                <a:lnTo>
                  <a:pt x="222" y="102"/>
                </a:lnTo>
                <a:lnTo>
                  <a:pt x="222" y="102"/>
                </a:lnTo>
                <a:lnTo>
                  <a:pt x="222" y="102"/>
                </a:lnTo>
                <a:lnTo>
                  <a:pt x="223" y="102"/>
                </a:lnTo>
                <a:lnTo>
                  <a:pt x="223" y="102"/>
                </a:lnTo>
                <a:lnTo>
                  <a:pt x="224" y="102"/>
                </a:lnTo>
                <a:lnTo>
                  <a:pt x="224" y="103"/>
                </a:lnTo>
                <a:lnTo>
                  <a:pt x="224" y="103"/>
                </a:lnTo>
                <a:lnTo>
                  <a:pt x="223" y="103"/>
                </a:lnTo>
                <a:lnTo>
                  <a:pt x="223" y="103"/>
                </a:lnTo>
                <a:lnTo>
                  <a:pt x="223" y="104"/>
                </a:lnTo>
                <a:lnTo>
                  <a:pt x="223" y="104"/>
                </a:lnTo>
                <a:lnTo>
                  <a:pt x="223" y="105"/>
                </a:lnTo>
                <a:lnTo>
                  <a:pt x="223" y="106"/>
                </a:lnTo>
                <a:lnTo>
                  <a:pt x="223" y="106"/>
                </a:lnTo>
                <a:lnTo>
                  <a:pt x="224" y="106"/>
                </a:lnTo>
                <a:lnTo>
                  <a:pt x="224" y="107"/>
                </a:lnTo>
                <a:lnTo>
                  <a:pt x="224" y="107"/>
                </a:lnTo>
                <a:lnTo>
                  <a:pt x="225" y="107"/>
                </a:lnTo>
                <a:lnTo>
                  <a:pt x="225" y="107"/>
                </a:lnTo>
                <a:lnTo>
                  <a:pt x="226" y="107"/>
                </a:lnTo>
                <a:lnTo>
                  <a:pt x="226" y="107"/>
                </a:lnTo>
                <a:lnTo>
                  <a:pt x="226" y="107"/>
                </a:lnTo>
                <a:lnTo>
                  <a:pt x="226" y="107"/>
                </a:lnTo>
                <a:lnTo>
                  <a:pt x="227" y="107"/>
                </a:lnTo>
                <a:lnTo>
                  <a:pt x="227" y="107"/>
                </a:lnTo>
                <a:lnTo>
                  <a:pt x="227" y="107"/>
                </a:lnTo>
                <a:lnTo>
                  <a:pt x="227" y="106"/>
                </a:lnTo>
                <a:lnTo>
                  <a:pt x="228" y="106"/>
                </a:lnTo>
                <a:lnTo>
                  <a:pt x="228" y="106"/>
                </a:lnTo>
                <a:lnTo>
                  <a:pt x="228" y="106"/>
                </a:lnTo>
                <a:lnTo>
                  <a:pt x="228" y="106"/>
                </a:lnTo>
                <a:lnTo>
                  <a:pt x="228" y="106"/>
                </a:lnTo>
                <a:lnTo>
                  <a:pt x="229" y="106"/>
                </a:lnTo>
                <a:lnTo>
                  <a:pt x="229" y="106"/>
                </a:lnTo>
                <a:lnTo>
                  <a:pt x="229" y="106"/>
                </a:lnTo>
                <a:lnTo>
                  <a:pt x="230" y="107"/>
                </a:lnTo>
                <a:lnTo>
                  <a:pt x="230" y="107"/>
                </a:lnTo>
                <a:lnTo>
                  <a:pt x="231" y="107"/>
                </a:lnTo>
                <a:lnTo>
                  <a:pt x="231" y="107"/>
                </a:lnTo>
                <a:lnTo>
                  <a:pt x="231" y="107"/>
                </a:lnTo>
                <a:lnTo>
                  <a:pt x="231" y="107"/>
                </a:lnTo>
                <a:lnTo>
                  <a:pt x="231" y="107"/>
                </a:lnTo>
                <a:lnTo>
                  <a:pt x="230" y="108"/>
                </a:lnTo>
                <a:lnTo>
                  <a:pt x="230" y="108"/>
                </a:lnTo>
                <a:lnTo>
                  <a:pt x="230" y="108"/>
                </a:lnTo>
                <a:lnTo>
                  <a:pt x="230" y="108"/>
                </a:lnTo>
                <a:lnTo>
                  <a:pt x="230" y="108"/>
                </a:lnTo>
                <a:lnTo>
                  <a:pt x="230" y="108"/>
                </a:lnTo>
                <a:lnTo>
                  <a:pt x="230" y="108"/>
                </a:lnTo>
                <a:lnTo>
                  <a:pt x="230" y="108"/>
                </a:lnTo>
                <a:lnTo>
                  <a:pt x="230" y="109"/>
                </a:lnTo>
                <a:lnTo>
                  <a:pt x="230" y="109"/>
                </a:lnTo>
                <a:lnTo>
                  <a:pt x="230" y="110"/>
                </a:lnTo>
                <a:lnTo>
                  <a:pt x="231" y="110"/>
                </a:lnTo>
                <a:lnTo>
                  <a:pt x="231" y="110"/>
                </a:lnTo>
                <a:lnTo>
                  <a:pt x="231" y="110"/>
                </a:lnTo>
                <a:lnTo>
                  <a:pt x="231" y="111"/>
                </a:lnTo>
                <a:lnTo>
                  <a:pt x="232" y="111"/>
                </a:lnTo>
                <a:lnTo>
                  <a:pt x="232" y="111"/>
                </a:lnTo>
                <a:lnTo>
                  <a:pt x="232" y="111"/>
                </a:lnTo>
                <a:lnTo>
                  <a:pt x="232" y="111"/>
                </a:lnTo>
                <a:lnTo>
                  <a:pt x="232" y="111"/>
                </a:lnTo>
                <a:lnTo>
                  <a:pt x="233" y="111"/>
                </a:lnTo>
                <a:lnTo>
                  <a:pt x="233" y="111"/>
                </a:lnTo>
                <a:lnTo>
                  <a:pt x="234" y="111"/>
                </a:lnTo>
                <a:lnTo>
                  <a:pt x="234" y="111"/>
                </a:lnTo>
                <a:lnTo>
                  <a:pt x="235" y="111"/>
                </a:lnTo>
                <a:lnTo>
                  <a:pt x="235" y="110"/>
                </a:lnTo>
                <a:lnTo>
                  <a:pt x="235" y="110"/>
                </a:lnTo>
                <a:lnTo>
                  <a:pt x="235" y="110"/>
                </a:lnTo>
                <a:lnTo>
                  <a:pt x="236" y="109"/>
                </a:lnTo>
                <a:lnTo>
                  <a:pt x="236" y="109"/>
                </a:lnTo>
                <a:lnTo>
                  <a:pt x="236" y="109"/>
                </a:lnTo>
                <a:lnTo>
                  <a:pt x="236" y="109"/>
                </a:lnTo>
                <a:lnTo>
                  <a:pt x="236" y="110"/>
                </a:lnTo>
                <a:lnTo>
                  <a:pt x="236" y="110"/>
                </a:lnTo>
                <a:lnTo>
                  <a:pt x="236" y="110"/>
                </a:lnTo>
                <a:lnTo>
                  <a:pt x="237" y="110"/>
                </a:lnTo>
                <a:lnTo>
                  <a:pt x="237" y="110"/>
                </a:lnTo>
                <a:lnTo>
                  <a:pt x="238" y="110"/>
                </a:lnTo>
                <a:lnTo>
                  <a:pt x="238" y="110"/>
                </a:lnTo>
                <a:lnTo>
                  <a:pt x="238" y="110"/>
                </a:lnTo>
                <a:lnTo>
                  <a:pt x="239" y="110"/>
                </a:lnTo>
                <a:lnTo>
                  <a:pt x="239" y="110"/>
                </a:lnTo>
                <a:lnTo>
                  <a:pt x="239" y="110"/>
                </a:lnTo>
                <a:lnTo>
                  <a:pt x="239" y="110"/>
                </a:lnTo>
                <a:lnTo>
                  <a:pt x="239" y="110"/>
                </a:lnTo>
                <a:lnTo>
                  <a:pt x="239" y="111"/>
                </a:lnTo>
                <a:lnTo>
                  <a:pt x="239" y="111"/>
                </a:lnTo>
                <a:lnTo>
                  <a:pt x="239" y="111"/>
                </a:lnTo>
                <a:lnTo>
                  <a:pt x="239" y="112"/>
                </a:lnTo>
                <a:lnTo>
                  <a:pt x="238" y="112"/>
                </a:lnTo>
                <a:lnTo>
                  <a:pt x="238" y="112"/>
                </a:lnTo>
                <a:lnTo>
                  <a:pt x="238" y="112"/>
                </a:lnTo>
                <a:lnTo>
                  <a:pt x="237" y="112"/>
                </a:lnTo>
                <a:lnTo>
                  <a:pt x="237" y="112"/>
                </a:lnTo>
                <a:lnTo>
                  <a:pt x="237" y="112"/>
                </a:lnTo>
                <a:lnTo>
                  <a:pt x="236" y="112"/>
                </a:lnTo>
                <a:lnTo>
                  <a:pt x="236" y="113"/>
                </a:lnTo>
                <a:lnTo>
                  <a:pt x="236" y="113"/>
                </a:lnTo>
                <a:lnTo>
                  <a:pt x="236" y="114"/>
                </a:lnTo>
                <a:lnTo>
                  <a:pt x="236" y="114"/>
                </a:lnTo>
                <a:lnTo>
                  <a:pt x="236" y="114"/>
                </a:lnTo>
                <a:lnTo>
                  <a:pt x="236" y="114"/>
                </a:lnTo>
                <a:lnTo>
                  <a:pt x="236" y="114"/>
                </a:lnTo>
                <a:lnTo>
                  <a:pt x="236" y="115"/>
                </a:lnTo>
                <a:lnTo>
                  <a:pt x="236" y="115"/>
                </a:lnTo>
                <a:lnTo>
                  <a:pt x="237" y="116"/>
                </a:lnTo>
                <a:lnTo>
                  <a:pt x="237" y="116"/>
                </a:lnTo>
                <a:lnTo>
                  <a:pt x="237" y="116"/>
                </a:lnTo>
                <a:lnTo>
                  <a:pt x="237" y="116"/>
                </a:lnTo>
                <a:lnTo>
                  <a:pt x="237" y="117"/>
                </a:lnTo>
                <a:lnTo>
                  <a:pt x="237" y="117"/>
                </a:lnTo>
                <a:lnTo>
                  <a:pt x="237" y="117"/>
                </a:lnTo>
                <a:lnTo>
                  <a:pt x="238" y="117"/>
                </a:lnTo>
                <a:lnTo>
                  <a:pt x="238" y="117"/>
                </a:lnTo>
                <a:lnTo>
                  <a:pt x="238" y="117"/>
                </a:lnTo>
                <a:lnTo>
                  <a:pt x="238" y="117"/>
                </a:lnTo>
                <a:lnTo>
                  <a:pt x="238" y="117"/>
                </a:lnTo>
                <a:lnTo>
                  <a:pt x="239" y="118"/>
                </a:lnTo>
                <a:lnTo>
                  <a:pt x="239" y="118"/>
                </a:lnTo>
                <a:lnTo>
                  <a:pt x="239" y="119"/>
                </a:lnTo>
                <a:lnTo>
                  <a:pt x="239" y="119"/>
                </a:lnTo>
                <a:lnTo>
                  <a:pt x="239" y="119"/>
                </a:lnTo>
                <a:lnTo>
                  <a:pt x="239" y="120"/>
                </a:lnTo>
                <a:lnTo>
                  <a:pt x="239" y="120"/>
                </a:lnTo>
                <a:lnTo>
                  <a:pt x="239" y="120"/>
                </a:lnTo>
                <a:lnTo>
                  <a:pt x="239" y="121"/>
                </a:lnTo>
                <a:lnTo>
                  <a:pt x="239" y="121"/>
                </a:lnTo>
                <a:lnTo>
                  <a:pt x="239" y="122"/>
                </a:lnTo>
                <a:lnTo>
                  <a:pt x="240" y="122"/>
                </a:lnTo>
                <a:lnTo>
                  <a:pt x="240" y="122"/>
                </a:lnTo>
                <a:lnTo>
                  <a:pt x="240" y="122"/>
                </a:lnTo>
                <a:lnTo>
                  <a:pt x="240" y="122"/>
                </a:lnTo>
                <a:lnTo>
                  <a:pt x="240" y="122"/>
                </a:lnTo>
                <a:lnTo>
                  <a:pt x="241" y="122"/>
                </a:lnTo>
                <a:lnTo>
                  <a:pt x="241" y="122"/>
                </a:lnTo>
                <a:lnTo>
                  <a:pt x="241" y="122"/>
                </a:lnTo>
                <a:lnTo>
                  <a:pt x="241" y="122"/>
                </a:lnTo>
                <a:lnTo>
                  <a:pt x="242" y="122"/>
                </a:lnTo>
                <a:lnTo>
                  <a:pt x="242" y="122"/>
                </a:lnTo>
                <a:lnTo>
                  <a:pt x="242" y="122"/>
                </a:lnTo>
                <a:lnTo>
                  <a:pt x="242" y="122"/>
                </a:lnTo>
                <a:lnTo>
                  <a:pt x="242" y="122"/>
                </a:lnTo>
                <a:lnTo>
                  <a:pt x="242" y="122"/>
                </a:lnTo>
                <a:lnTo>
                  <a:pt x="242" y="122"/>
                </a:lnTo>
                <a:lnTo>
                  <a:pt x="244" y="122"/>
                </a:lnTo>
                <a:lnTo>
                  <a:pt x="244" y="122"/>
                </a:lnTo>
                <a:lnTo>
                  <a:pt x="244" y="122"/>
                </a:lnTo>
                <a:lnTo>
                  <a:pt x="244" y="122"/>
                </a:lnTo>
                <a:lnTo>
                  <a:pt x="245" y="122"/>
                </a:lnTo>
                <a:lnTo>
                  <a:pt x="245" y="122"/>
                </a:lnTo>
                <a:lnTo>
                  <a:pt x="245" y="122"/>
                </a:lnTo>
                <a:lnTo>
                  <a:pt x="246" y="122"/>
                </a:lnTo>
                <a:lnTo>
                  <a:pt x="246" y="122"/>
                </a:lnTo>
                <a:lnTo>
                  <a:pt x="246" y="122"/>
                </a:lnTo>
                <a:lnTo>
                  <a:pt x="246" y="122"/>
                </a:lnTo>
                <a:lnTo>
                  <a:pt x="247" y="122"/>
                </a:lnTo>
                <a:lnTo>
                  <a:pt x="247" y="122"/>
                </a:lnTo>
                <a:lnTo>
                  <a:pt x="248" y="122"/>
                </a:lnTo>
                <a:lnTo>
                  <a:pt x="248" y="122"/>
                </a:lnTo>
                <a:lnTo>
                  <a:pt x="249" y="122"/>
                </a:lnTo>
                <a:lnTo>
                  <a:pt x="249" y="123"/>
                </a:lnTo>
                <a:lnTo>
                  <a:pt x="250" y="123"/>
                </a:lnTo>
                <a:lnTo>
                  <a:pt x="250" y="123"/>
                </a:lnTo>
                <a:lnTo>
                  <a:pt x="250" y="123"/>
                </a:lnTo>
                <a:lnTo>
                  <a:pt x="250" y="123"/>
                </a:lnTo>
                <a:lnTo>
                  <a:pt x="251" y="124"/>
                </a:lnTo>
                <a:lnTo>
                  <a:pt x="251" y="124"/>
                </a:lnTo>
                <a:lnTo>
                  <a:pt x="251" y="124"/>
                </a:lnTo>
                <a:lnTo>
                  <a:pt x="251" y="123"/>
                </a:lnTo>
                <a:lnTo>
                  <a:pt x="251" y="123"/>
                </a:lnTo>
                <a:lnTo>
                  <a:pt x="251" y="124"/>
                </a:lnTo>
                <a:lnTo>
                  <a:pt x="252" y="124"/>
                </a:lnTo>
                <a:lnTo>
                  <a:pt x="252" y="124"/>
                </a:lnTo>
                <a:lnTo>
                  <a:pt x="253" y="124"/>
                </a:lnTo>
                <a:lnTo>
                  <a:pt x="253" y="125"/>
                </a:lnTo>
                <a:lnTo>
                  <a:pt x="254" y="125"/>
                </a:lnTo>
                <a:lnTo>
                  <a:pt x="254" y="125"/>
                </a:lnTo>
                <a:lnTo>
                  <a:pt x="254" y="125"/>
                </a:lnTo>
                <a:lnTo>
                  <a:pt x="254" y="125"/>
                </a:lnTo>
                <a:lnTo>
                  <a:pt x="255" y="125"/>
                </a:lnTo>
                <a:lnTo>
                  <a:pt x="255" y="125"/>
                </a:lnTo>
                <a:lnTo>
                  <a:pt x="256" y="126"/>
                </a:lnTo>
                <a:lnTo>
                  <a:pt x="256" y="126"/>
                </a:lnTo>
                <a:lnTo>
                  <a:pt x="256" y="126"/>
                </a:lnTo>
                <a:lnTo>
                  <a:pt x="256" y="126"/>
                </a:lnTo>
                <a:lnTo>
                  <a:pt x="257" y="126"/>
                </a:lnTo>
                <a:lnTo>
                  <a:pt x="257" y="126"/>
                </a:lnTo>
                <a:lnTo>
                  <a:pt x="257" y="126"/>
                </a:lnTo>
                <a:lnTo>
                  <a:pt x="257" y="126"/>
                </a:lnTo>
                <a:lnTo>
                  <a:pt x="257" y="126"/>
                </a:lnTo>
                <a:lnTo>
                  <a:pt x="257" y="126"/>
                </a:lnTo>
                <a:lnTo>
                  <a:pt x="258" y="126"/>
                </a:lnTo>
                <a:lnTo>
                  <a:pt x="258" y="126"/>
                </a:lnTo>
                <a:lnTo>
                  <a:pt x="258" y="126"/>
                </a:lnTo>
                <a:lnTo>
                  <a:pt x="258" y="127"/>
                </a:lnTo>
                <a:lnTo>
                  <a:pt x="259" y="127"/>
                </a:lnTo>
                <a:lnTo>
                  <a:pt x="259" y="127"/>
                </a:lnTo>
                <a:lnTo>
                  <a:pt x="259" y="127"/>
                </a:lnTo>
                <a:lnTo>
                  <a:pt x="259" y="127"/>
                </a:lnTo>
                <a:lnTo>
                  <a:pt x="259" y="127"/>
                </a:lnTo>
                <a:lnTo>
                  <a:pt x="259" y="127"/>
                </a:lnTo>
                <a:lnTo>
                  <a:pt x="259" y="127"/>
                </a:lnTo>
                <a:lnTo>
                  <a:pt x="259" y="127"/>
                </a:lnTo>
                <a:lnTo>
                  <a:pt x="259" y="127"/>
                </a:lnTo>
                <a:lnTo>
                  <a:pt x="259" y="127"/>
                </a:lnTo>
                <a:lnTo>
                  <a:pt x="259" y="127"/>
                </a:lnTo>
                <a:lnTo>
                  <a:pt x="259" y="126"/>
                </a:lnTo>
                <a:lnTo>
                  <a:pt x="259" y="126"/>
                </a:lnTo>
                <a:lnTo>
                  <a:pt x="259" y="126"/>
                </a:lnTo>
                <a:lnTo>
                  <a:pt x="259" y="126"/>
                </a:lnTo>
                <a:lnTo>
                  <a:pt x="258" y="125"/>
                </a:lnTo>
                <a:lnTo>
                  <a:pt x="258" y="125"/>
                </a:lnTo>
                <a:lnTo>
                  <a:pt x="258" y="125"/>
                </a:lnTo>
                <a:lnTo>
                  <a:pt x="258" y="125"/>
                </a:lnTo>
                <a:lnTo>
                  <a:pt x="258" y="124"/>
                </a:lnTo>
                <a:lnTo>
                  <a:pt x="257" y="124"/>
                </a:lnTo>
                <a:lnTo>
                  <a:pt x="257" y="124"/>
                </a:lnTo>
                <a:lnTo>
                  <a:pt x="257" y="123"/>
                </a:lnTo>
                <a:lnTo>
                  <a:pt x="257" y="123"/>
                </a:lnTo>
                <a:lnTo>
                  <a:pt x="258" y="123"/>
                </a:lnTo>
                <a:lnTo>
                  <a:pt x="257" y="122"/>
                </a:lnTo>
                <a:lnTo>
                  <a:pt x="257" y="122"/>
                </a:lnTo>
                <a:lnTo>
                  <a:pt x="257" y="122"/>
                </a:lnTo>
                <a:lnTo>
                  <a:pt x="257" y="121"/>
                </a:lnTo>
                <a:lnTo>
                  <a:pt x="256" y="121"/>
                </a:lnTo>
                <a:lnTo>
                  <a:pt x="256" y="121"/>
                </a:lnTo>
                <a:lnTo>
                  <a:pt x="256" y="121"/>
                </a:lnTo>
                <a:lnTo>
                  <a:pt x="255" y="121"/>
                </a:lnTo>
                <a:lnTo>
                  <a:pt x="255" y="121"/>
                </a:lnTo>
                <a:lnTo>
                  <a:pt x="254" y="121"/>
                </a:lnTo>
                <a:lnTo>
                  <a:pt x="254" y="120"/>
                </a:lnTo>
                <a:lnTo>
                  <a:pt x="254" y="120"/>
                </a:lnTo>
                <a:lnTo>
                  <a:pt x="253" y="120"/>
                </a:lnTo>
                <a:lnTo>
                  <a:pt x="253" y="119"/>
                </a:lnTo>
                <a:lnTo>
                  <a:pt x="253" y="119"/>
                </a:lnTo>
                <a:lnTo>
                  <a:pt x="252" y="119"/>
                </a:lnTo>
                <a:lnTo>
                  <a:pt x="252" y="119"/>
                </a:lnTo>
                <a:lnTo>
                  <a:pt x="251" y="119"/>
                </a:lnTo>
                <a:lnTo>
                  <a:pt x="251" y="119"/>
                </a:lnTo>
                <a:lnTo>
                  <a:pt x="251" y="118"/>
                </a:lnTo>
                <a:lnTo>
                  <a:pt x="251" y="118"/>
                </a:lnTo>
                <a:lnTo>
                  <a:pt x="251" y="118"/>
                </a:lnTo>
                <a:lnTo>
                  <a:pt x="251" y="118"/>
                </a:lnTo>
                <a:lnTo>
                  <a:pt x="251" y="117"/>
                </a:lnTo>
                <a:lnTo>
                  <a:pt x="251" y="117"/>
                </a:lnTo>
                <a:lnTo>
                  <a:pt x="250" y="117"/>
                </a:lnTo>
                <a:lnTo>
                  <a:pt x="250" y="117"/>
                </a:lnTo>
                <a:lnTo>
                  <a:pt x="250" y="116"/>
                </a:lnTo>
                <a:lnTo>
                  <a:pt x="251" y="116"/>
                </a:lnTo>
                <a:lnTo>
                  <a:pt x="251" y="116"/>
                </a:lnTo>
                <a:lnTo>
                  <a:pt x="251" y="116"/>
                </a:lnTo>
                <a:lnTo>
                  <a:pt x="252" y="116"/>
                </a:lnTo>
                <a:lnTo>
                  <a:pt x="252" y="116"/>
                </a:lnTo>
                <a:lnTo>
                  <a:pt x="252" y="116"/>
                </a:lnTo>
                <a:lnTo>
                  <a:pt x="253" y="116"/>
                </a:lnTo>
                <a:lnTo>
                  <a:pt x="253" y="116"/>
                </a:lnTo>
                <a:lnTo>
                  <a:pt x="253" y="116"/>
                </a:lnTo>
                <a:lnTo>
                  <a:pt x="253" y="116"/>
                </a:lnTo>
                <a:lnTo>
                  <a:pt x="253" y="115"/>
                </a:lnTo>
                <a:lnTo>
                  <a:pt x="253" y="115"/>
                </a:lnTo>
                <a:lnTo>
                  <a:pt x="253" y="115"/>
                </a:lnTo>
                <a:lnTo>
                  <a:pt x="253" y="115"/>
                </a:lnTo>
                <a:lnTo>
                  <a:pt x="253" y="114"/>
                </a:lnTo>
                <a:lnTo>
                  <a:pt x="254" y="114"/>
                </a:lnTo>
                <a:lnTo>
                  <a:pt x="254" y="114"/>
                </a:lnTo>
                <a:lnTo>
                  <a:pt x="254" y="114"/>
                </a:lnTo>
                <a:lnTo>
                  <a:pt x="254" y="115"/>
                </a:lnTo>
                <a:lnTo>
                  <a:pt x="255" y="115"/>
                </a:lnTo>
                <a:lnTo>
                  <a:pt x="255" y="115"/>
                </a:lnTo>
                <a:lnTo>
                  <a:pt x="255" y="115"/>
                </a:lnTo>
                <a:lnTo>
                  <a:pt x="255" y="115"/>
                </a:lnTo>
                <a:lnTo>
                  <a:pt x="255" y="115"/>
                </a:lnTo>
                <a:lnTo>
                  <a:pt x="256" y="115"/>
                </a:lnTo>
                <a:lnTo>
                  <a:pt x="256" y="115"/>
                </a:lnTo>
                <a:lnTo>
                  <a:pt x="256" y="115"/>
                </a:lnTo>
                <a:lnTo>
                  <a:pt x="257" y="114"/>
                </a:lnTo>
                <a:lnTo>
                  <a:pt x="257" y="114"/>
                </a:lnTo>
                <a:lnTo>
                  <a:pt x="257" y="114"/>
                </a:lnTo>
                <a:lnTo>
                  <a:pt x="257" y="114"/>
                </a:lnTo>
                <a:lnTo>
                  <a:pt x="257" y="114"/>
                </a:lnTo>
                <a:lnTo>
                  <a:pt x="258" y="114"/>
                </a:lnTo>
                <a:lnTo>
                  <a:pt x="258" y="114"/>
                </a:lnTo>
                <a:lnTo>
                  <a:pt x="258" y="113"/>
                </a:lnTo>
                <a:lnTo>
                  <a:pt x="259" y="113"/>
                </a:lnTo>
                <a:lnTo>
                  <a:pt x="259" y="113"/>
                </a:lnTo>
                <a:lnTo>
                  <a:pt x="260" y="112"/>
                </a:lnTo>
                <a:lnTo>
                  <a:pt x="260" y="112"/>
                </a:lnTo>
                <a:lnTo>
                  <a:pt x="260" y="112"/>
                </a:lnTo>
                <a:lnTo>
                  <a:pt x="261" y="112"/>
                </a:lnTo>
                <a:lnTo>
                  <a:pt x="261" y="112"/>
                </a:lnTo>
                <a:lnTo>
                  <a:pt x="261" y="112"/>
                </a:lnTo>
                <a:lnTo>
                  <a:pt x="261" y="111"/>
                </a:lnTo>
                <a:lnTo>
                  <a:pt x="261" y="111"/>
                </a:lnTo>
                <a:lnTo>
                  <a:pt x="261" y="111"/>
                </a:lnTo>
                <a:lnTo>
                  <a:pt x="262" y="111"/>
                </a:lnTo>
                <a:lnTo>
                  <a:pt x="262" y="110"/>
                </a:lnTo>
                <a:lnTo>
                  <a:pt x="262" y="110"/>
                </a:lnTo>
                <a:lnTo>
                  <a:pt x="262" y="109"/>
                </a:lnTo>
                <a:lnTo>
                  <a:pt x="262" y="109"/>
                </a:lnTo>
                <a:lnTo>
                  <a:pt x="262" y="109"/>
                </a:lnTo>
                <a:lnTo>
                  <a:pt x="262" y="109"/>
                </a:lnTo>
                <a:lnTo>
                  <a:pt x="262" y="108"/>
                </a:lnTo>
                <a:lnTo>
                  <a:pt x="262" y="108"/>
                </a:lnTo>
                <a:lnTo>
                  <a:pt x="262" y="108"/>
                </a:lnTo>
                <a:lnTo>
                  <a:pt x="262" y="108"/>
                </a:lnTo>
                <a:lnTo>
                  <a:pt x="262" y="108"/>
                </a:lnTo>
                <a:lnTo>
                  <a:pt x="262" y="107"/>
                </a:lnTo>
                <a:lnTo>
                  <a:pt x="262" y="107"/>
                </a:lnTo>
                <a:lnTo>
                  <a:pt x="262" y="107"/>
                </a:lnTo>
                <a:lnTo>
                  <a:pt x="262" y="107"/>
                </a:lnTo>
                <a:lnTo>
                  <a:pt x="262" y="107"/>
                </a:lnTo>
                <a:lnTo>
                  <a:pt x="262" y="107"/>
                </a:lnTo>
                <a:lnTo>
                  <a:pt x="262" y="107"/>
                </a:lnTo>
                <a:lnTo>
                  <a:pt x="262" y="106"/>
                </a:lnTo>
                <a:lnTo>
                  <a:pt x="262" y="106"/>
                </a:lnTo>
                <a:lnTo>
                  <a:pt x="262" y="106"/>
                </a:lnTo>
                <a:lnTo>
                  <a:pt x="262" y="106"/>
                </a:lnTo>
                <a:lnTo>
                  <a:pt x="263" y="106"/>
                </a:lnTo>
                <a:lnTo>
                  <a:pt x="263" y="106"/>
                </a:lnTo>
                <a:lnTo>
                  <a:pt x="263" y="106"/>
                </a:lnTo>
                <a:lnTo>
                  <a:pt x="263" y="106"/>
                </a:lnTo>
                <a:lnTo>
                  <a:pt x="263" y="106"/>
                </a:lnTo>
                <a:lnTo>
                  <a:pt x="263" y="106"/>
                </a:lnTo>
                <a:lnTo>
                  <a:pt x="263" y="106"/>
                </a:lnTo>
                <a:lnTo>
                  <a:pt x="263" y="107"/>
                </a:lnTo>
                <a:lnTo>
                  <a:pt x="264" y="107"/>
                </a:lnTo>
                <a:lnTo>
                  <a:pt x="264" y="107"/>
                </a:lnTo>
                <a:lnTo>
                  <a:pt x="264" y="107"/>
                </a:lnTo>
                <a:lnTo>
                  <a:pt x="264" y="107"/>
                </a:lnTo>
                <a:lnTo>
                  <a:pt x="264" y="107"/>
                </a:lnTo>
                <a:lnTo>
                  <a:pt x="264" y="107"/>
                </a:lnTo>
                <a:lnTo>
                  <a:pt x="265" y="107"/>
                </a:lnTo>
                <a:lnTo>
                  <a:pt x="265" y="107"/>
                </a:lnTo>
                <a:lnTo>
                  <a:pt x="265" y="107"/>
                </a:lnTo>
                <a:lnTo>
                  <a:pt x="265" y="107"/>
                </a:lnTo>
                <a:lnTo>
                  <a:pt x="265" y="108"/>
                </a:lnTo>
                <a:lnTo>
                  <a:pt x="265" y="108"/>
                </a:lnTo>
                <a:lnTo>
                  <a:pt x="265" y="108"/>
                </a:lnTo>
                <a:lnTo>
                  <a:pt x="265" y="108"/>
                </a:lnTo>
                <a:lnTo>
                  <a:pt x="265" y="109"/>
                </a:lnTo>
                <a:lnTo>
                  <a:pt x="265" y="109"/>
                </a:lnTo>
                <a:lnTo>
                  <a:pt x="265" y="109"/>
                </a:lnTo>
                <a:lnTo>
                  <a:pt x="265" y="109"/>
                </a:lnTo>
                <a:lnTo>
                  <a:pt x="265" y="109"/>
                </a:lnTo>
                <a:lnTo>
                  <a:pt x="265" y="109"/>
                </a:lnTo>
                <a:lnTo>
                  <a:pt x="265" y="110"/>
                </a:lnTo>
                <a:lnTo>
                  <a:pt x="265" y="110"/>
                </a:lnTo>
                <a:lnTo>
                  <a:pt x="265" y="111"/>
                </a:lnTo>
                <a:lnTo>
                  <a:pt x="265" y="112"/>
                </a:lnTo>
                <a:lnTo>
                  <a:pt x="265" y="112"/>
                </a:lnTo>
                <a:lnTo>
                  <a:pt x="265" y="113"/>
                </a:lnTo>
                <a:lnTo>
                  <a:pt x="265" y="113"/>
                </a:lnTo>
                <a:lnTo>
                  <a:pt x="265" y="113"/>
                </a:lnTo>
                <a:lnTo>
                  <a:pt x="266" y="114"/>
                </a:lnTo>
                <a:lnTo>
                  <a:pt x="266" y="114"/>
                </a:lnTo>
                <a:lnTo>
                  <a:pt x="266" y="114"/>
                </a:lnTo>
                <a:lnTo>
                  <a:pt x="266" y="114"/>
                </a:lnTo>
                <a:lnTo>
                  <a:pt x="266" y="115"/>
                </a:lnTo>
                <a:lnTo>
                  <a:pt x="266" y="115"/>
                </a:lnTo>
                <a:lnTo>
                  <a:pt x="267" y="115"/>
                </a:lnTo>
                <a:lnTo>
                  <a:pt x="267" y="116"/>
                </a:lnTo>
                <a:lnTo>
                  <a:pt x="267" y="116"/>
                </a:lnTo>
                <a:lnTo>
                  <a:pt x="267" y="117"/>
                </a:lnTo>
                <a:lnTo>
                  <a:pt x="268" y="117"/>
                </a:lnTo>
                <a:lnTo>
                  <a:pt x="268" y="117"/>
                </a:lnTo>
                <a:lnTo>
                  <a:pt x="268" y="118"/>
                </a:lnTo>
                <a:lnTo>
                  <a:pt x="269" y="118"/>
                </a:lnTo>
                <a:lnTo>
                  <a:pt x="269" y="118"/>
                </a:lnTo>
                <a:lnTo>
                  <a:pt x="269" y="119"/>
                </a:lnTo>
                <a:lnTo>
                  <a:pt x="270" y="119"/>
                </a:lnTo>
                <a:lnTo>
                  <a:pt x="270" y="119"/>
                </a:lnTo>
                <a:lnTo>
                  <a:pt x="270" y="119"/>
                </a:lnTo>
                <a:lnTo>
                  <a:pt x="271" y="119"/>
                </a:lnTo>
                <a:lnTo>
                  <a:pt x="271" y="119"/>
                </a:lnTo>
                <a:lnTo>
                  <a:pt x="271" y="119"/>
                </a:lnTo>
                <a:lnTo>
                  <a:pt x="272" y="120"/>
                </a:lnTo>
                <a:lnTo>
                  <a:pt x="272" y="120"/>
                </a:lnTo>
                <a:lnTo>
                  <a:pt x="273" y="120"/>
                </a:lnTo>
                <a:lnTo>
                  <a:pt x="273" y="120"/>
                </a:lnTo>
                <a:lnTo>
                  <a:pt x="273" y="120"/>
                </a:lnTo>
                <a:lnTo>
                  <a:pt x="273" y="120"/>
                </a:lnTo>
                <a:lnTo>
                  <a:pt x="274" y="120"/>
                </a:lnTo>
                <a:lnTo>
                  <a:pt x="274" y="120"/>
                </a:lnTo>
                <a:lnTo>
                  <a:pt x="274" y="120"/>
                </a:lnTo>
                <a:lnTo>
                  <a:pt x="274" y="120"/>
                </a:lnTo>
                <a:lnTo>
                  <a:pt x="274" y="121"/>
                </a:lnTo>
                <a:lnTo>
                  <a:pt x="274" y="121"/>
                </a:lnTo>
                <a:lnTo>
                  <a:pt x="274" y="121"/>
                </a:lnTo>
                <a:lnTo>
                  <a:pt x="274" y="122"/>
                </a:lnTo>
                <a:lnTo>
                  <a:pt x="275" y="122"/>
                </a:lnTo>
                <a:lnTo>
                  <a:pt x="275" y="122"/>
                </a:lnTo>
                <a:lnTo>
                  <a:pt x="275" y="123"/>
                </a:lnTo>
                <a:lnTo>
                  <a:pt x="275" y="123"/>
                </a:lnTo>
                <a:lnTo>
                  <a:pt x="274" y="123"/>
                </a:lnTo>
                <a:lnTo>
                  <a:pt x="274" y="124"/>
                </a:lnTo>
                <a:lnTo>
                  <a:pt x="274" y="124"/>
                </a:lnTo>
                <a:lnTo>
                  <a:pt x="274" y="124"/>
                </a:lnTo>
                <a:lnTo>
                  <a:pt x="274" y="125"/>
                </a:lnTo>
                <a:lnTo>
                  <a:pt x="274" y="125"/>
                </a:lnTo>
                <a:lnTo>
                  <a:pt x="274" y="125"/>
                </a:lnTo>
                <a:lnTo>
                  <a:pt x="274" y="126"/>
                </a:lnTo>
                <a:lnTo>
                  <a:pt x="274" y="126"/>
                </a:lnTo>
                <a:lnTo>
                  <a:pt x="274" y="126"/>
                </a:lnTo>
                <a:lnTo>
                  <a:pt x="274" y="126"/>
                </a:lnTo>
                <a:lnTo>
                  <a:pt x="274" y="126"/>
                </a:lnTo>
                <a:lnTo>
                  <a:pt x="274" y="127"/>
                </a:lnTo>
                <a:lnTo>
                  <a:pt x="274" y="127"/>
                </a:lnTo>
                <a:lnTo>
                  <a:pt x="274" y="127"/>
                </a:lnTo>
                <a:lnTo>
                  <a:pt x="274" y="127"/>
                </a:lnTo>
                <a:lnTo>
                  <a:pt x="274" y="128"/>
                </a:lnTo>
                <a:lnTo>
                  <a:pt x="274" y="128"/>
                </a:lnTo>
                <a:lnTo>
                  <a:pt x="274" y="128"/>
                </a:lnTo>
                <a:lnTo>
                  <a:pt x="274" y="129"/>
                </a:lnTo>
                <a:lnTo>
                  <a:pt x="274" y="129"/>
                </a:lnTo>
                <a:lnTo>
                  <a:pt x="274" y="129"/>
                </a:lnTo>
                <a:lnTo>
                  <a:pt x="274" y="130"/>
                </a:lnTo>
                <a:lnTo>
                  <a:pt x="274" y="130"/>
                </a:lnTo>
                <a:lnTo>
                  <a:pt x="274" y="130"/>
                </a:lnTo>
                <a:lnTo>
                  <a:pt x="274" y="131"/>
                </a:lnTo>
                <a:lnTo>
                  <a:pt x="274" y="131"/>
                </a:lnTo>
                <a:lnTo>
                  <a:pt x="274" y="131"/>
                </a:lnTo>
                <a:lnTo>
                  <a:pt x="274" y="132"/>
                </a:lnTo>
                <a:lnTo>
                  <a:pt x="274" y="132"/>
                </a:lnTo>
                <a:lnTo>
                  <a:pt x="274" y="132"/>
                </a:lnTo>
                <a:lnTo>
                  <a:pt x="274" y="132"/>
                </a:lnTo>
                <a:lnTo>
                  <a:pt x="274" y="133"/>
                </a:lnTo>
                <a:lnTo>
                  <a:pt x="274" y="133"/>
                </a:lnTo>
                <a:lnTo>
                  <a:pt x="274" y="133"/>
                </a:lnTo>
                <a:lnTo>
                  <a:pt x="274" y="133"/>
                </a:lnTo>
                <a:lnTo>
                  <a:pt x="275" y="134"/>
                </a:lnTo>
                <a:lnTo>
                  <a:pt x="276" y="134"/>
                </a:lnTo>
                <a:lnTo>
                  <a:pt x="276" y="134"/>
                </a:lnTo>
                <a:lnTo>
                  <a:pt x="277" y="134"/>
                </a:lnTo>
                <a:lnTo>
                  <a:pt x="277" y="135"/>
                </a:lnTo>
                <a:lnTo>
                  <a:pt x="278" y="135"/>
                </a:lnTo>
                <a:lnTo>
                  <a:pt x="278" y="135"/>
                </a:lnTo>
                <a:lnTo>
                  <a:pt x="278" y="135"/>
                </a:lnTo>
                <a:lnTo>
                  <a:pt x="278" y="135"/>
                </a:lnTo>
                <a:lnTo>
                  <a:pt x="278" y="135"/>
                </a:lnTo>
                <a:lnTo>
                  <a:pt x="279" y="136"/>
                </a:lnTo>
                <a:lnTo>
                  <a:pt x="279" y="136"/>
                </a:lnTo>
                <a:lnTo>
                  <a:pt x="279" y="136"/>
                </a:lnTo>
                <a:lnTo>
                  <a:pt x="280" y="137"/>
                </a:lnTo>
                <a:lnTo>
                  <a:pt x="280" y="137"/>
                </a:lnTo>
                <a:lnTo>
                  <a:pt x="280" y="137"/>
                </a:lnTo>
                <a:lnTo>
                  <a:pt x="280" y="138"/>
                </a:lnTo>
                <a:lnTo>
                  <a:pt x="280" y="138"/>
                </a:lnTo>
                <a:lnTo>
                  <a:pt x="280" y="138"/>
                </a:lnTo>
                <a:lnTo>
                  <a:pt x="280" y="139"/>
                </a:lnTo>
                <a:lnTo>
                  <a:pt x="280" y="139"/>
                </a:lnTo>
                <a:lnTo>
                  <a:pt x="281" y="139"/>
                </a:lnTo>
                <a:lnTo>
                  <a:pt x="281" y="139"/>
                </a:lnTo>
                <a:lnTo>
                  <a:pt x="281" y="139"/>
                </a:lnTo>
                <a:lnTo>
                  <a:pt x="281" y="139"/>
                </a:lnTo>
                <a:lnTo>
                  <a:pt x="281" y="139"/>
                </a:lnTo>
                <a:lnTo>
                  <a:pt x="281" y="139"/>
                </a:lnTo>
                <a:lnTo>
                  <a:pt x="281" y="139"/>
                </a:lnTo>
                <a:lnTo>
                  <a:pt x="281" y="139"/>
                </a:lnTo>
                <a:lnTo>
                  <a:pt x="281" y="139"/>
                </a:lnTo>
                <a:lnTo>
                  <a:pt x="282" y="139"/>
                </a:lnTo>
                <a:lnTo>
                  <a:pt x="282" y="139"/>
                </a:lnTo>
                <a:lnTo>
                  <a:pt x="282" y="139"/>
                </a:lnTo>
                <a:lnTo>
                  <a:pt x="282" y="139"/>
                </a:lnTo>
                <a:lnTo>
                  <a:pt x="282" y="139"/>
                </a:lnTo>
                <a:lnTo>
                  <a:pt x="283" y="139"/>
                </a:lnTo>
                <a:lnTo>
                  <a:pt x="283" y="139"/>
                </a:lnTo>
                <a:lnTo>
                  <a:pt x="283" y="139"/>
                </a:lnTo>
                <a:lnTo>
                  <a:pt x="283" y="139"/>
                </a:lnTo>
                <a:lnTo>
                  <a:pt x="283" y="139"/>
                </a:lnTo>
                <a:lnTo>
                  <a:pt x="283" y="139"/>
                </a:lnTo>
                <a:lnTo>
                  <a:pt x="284" y="139"/>
                </a:lnTo>
                <a:lnTo>
                  <a:pt x="284" y="139"/>
                </a:lnTo>
                <a:lnTo>
                  <a:pt x="284" y="139"/>
                </a:lnTo>
                <a:lnTo>
                  <a:pt x="284" y="138"/>
                </a:lnTo>
                <a:lnTo>
                  <a:pt x="284" y="138"/>
                </a:lnTo>
                <a:lnTo>
                  <a:pt x="284" y="138"/>
                </a:lnTo>
                <a:lnTo>
                  <a:pt x="284" y="138"/>
                </a:lnTo>
                <a:lnTo>
                  <a:pt x="284" y="138"/>
                </a:lnTo>
                <a:lnTo>
                  <a:pt x="285" y="138"/>
                </a:lnTo>
                <a:lnTo>
                  <a:pt x="285" y="138"/>
                </a:lnTo>
                <a:lnTo>
                  <a:pt x="285" y="138"/>
                </a:lnTo>
                <a:lnTo>
                  <a:pt x="285" y="137"/>
                </a:lnTo>
                <a:lnTo>
                  <a:pt x="285" y="137"/>
                </a:lnTo>
                <a:lnTo>
                  <a:pt x="285" y="137"/>
                </a:lnTo>
                <a:lnTo>
                  <a:pt x="285" y="137"/>
                </a:lnTo>
                <a:lnTo>
                  <a:pt x="285" y="136"/>
                </a:lnTo>
                <a:lnTo>
                  <a:pt x="285" y="135"/>
                </a:lnTo>
                <a:lnTo>
                  <a:pt x="285" y="135"/>
                </a:lnTo>
                <a:lnTo>
                  <a:pt x="285" y="135"/>
                </a:lnTo>
                <a:lnTo>
                  <a:pt x="285" y="134"/>
                </a:lnTo>
                <a:lnTo>
                  <a:pt x="285" y="134"/>
                </a:lnTo>
                <a:lnTo>
                  <a:pt x="285" y="134"/>
                </a:lnTo>
                <a:lnTo>
                  <a:pt x="285" y="133"/>
                </a:lnTo>
                <a:lnTo>
                  <a:pt x="285" y="133"/>
                </a:lnTo>
                <a:lnTo>
                  <a:pt x="285" y="133"/>
                </a:lnTo>
                <a:lnTo>
                  <a:pt x="285" y="132"/>
                </a:lnTo>
                <a:lnTo>
                  <a:pt x="284" y="132"/>
                </a:lnTo>
                <a:lnTo>
                  <a:pt x="284" y="132"/>
                </a:lnTo>
                <a:lnTo>
                  <a:pt x="284" y="132"/>
                </a:lnTo>
                <a:lnTo>
                  <a:pt x="284" y="132"/>
                </a:lnTo>
                <a:lnTo>
                  <a:pt x="284" y="131"/>
                </a:lnTo>
                <a:lnTo>
                  <a:pt x="284" y="131"/>
                </a:lnTo>
                <a:lnTo>
                  <a:pt x="284" y="131"/>
                </a:lnTo>
                <a:lnTo>
                  <a:pt x="284" y="130"/>
                </a:lnTo>
                <a:lnTo>
                  <a:pt x="284" y="130"/>
                </a:lnTo>
                <a:lnTo>
                  <a:pt x="285" y="129"/>
                </a:lnTo>
                <a:lnTo>
                  <a:pt x="285" y="129"/>
                </a:lnTo>
                <a:lnTo>
                  <a:pt x="285" y="129"/>
                </a:lnTo>
                <a:lnTo>
                  <a:pt x="285" y="129"/>
                </a:lnTo>
                <a:lnTo>
                  <a:pt x="285" y="128"/>
                </a:lnTo>
                <a:lnTo>
                  <a:pt x="285" y="128"/>
                </a:lnTo>
                <a:lnTo>
                  <a:pt x="286" y="128"/>
                </a:lnTo>
                <a:lnTo>
                  <a:pt x="286" y="128"/>
                </a:lnTo>
                <a:lnTo>
                  <a:pt x="286" y="128"/>
                </a:lnTo>
                <a:lnTo>
                  <a:pt x="286" y="128"/>
                </a:lnTo>
                <a:lnTo>
                  <a:pt x="286" y="128"/>
                </a:lnTo>
                <a:lnTo>
                  <a:pt x="286" y="128"/>
                </a:lnTo>
                <a:lnTo>
                  <a:pt x="287" y="128"/>
                </a:lnTo>
                <a:lnTo>
                  <a:pt x="287" y="128"/>
                </a:lnTo>
                <a:lnTo>
                  <a:pt x="287" y="128"/>
                </a:lnTo>
                <a:lnTo>
                  <a:pt x="287" y="128"/>
                </a:lnTo>
                <a:lnTo>
                  <a:pt x="288" y="128"/>
                </a:lnTo>
                <a:lnTo>
                  <a:pt x="288" y="128"/>
                </a:lnTo>
                <a:lnTo>
                  <a:pt x="288" y="128"/>
                </a:lnTo>
                <a:lnTo>
                  <a:pt x="288" y="128"/>
                </a:lnTo>
                <a:lnTo>
                  <a:pt x="289" y="127"/>
                </a:lnTo>
                <a:lnTo>
                  <a:pt x="289" y="127"/>
                </a:lnTo>
                <a:lnTo>
                  <a:pt x="289" y="127"/>
                </a:lnTo>
                <a:lnTo>
                  <a:pt x="290" y="127"/>
                </a:lnTo>
                <a:lnTo>
                  <a:pt x="290" y="127"/>
                </a:lnTo>
                <a:lnTo>
                  <a:pt x="290" y="126"/>
                </a:lnTo>
                <a:lnTo>
                  <a:pt x="290" y="126"/>
                </a:lnTo>
                <a:lnTo>
                  <a:pt x="291" y="126"/>
                </a:lnTo>
                <a:lnTo>
                  <a:pt x="291" y="126"/>
                </a:lnTo>
                <a:lnTo>
                  <a:pt x="291" y="126"/>
                </a:lnTo>
                <a:lnTo>
                  <a:pt x="291" y="126"/>
                </a:lnTo>
                <a:lnTo>
                  <a:pt x="291" y="126"/>
                </a:lnTo>
                <a:lnTo>
                  <a:pt x="292" y="126"/>
                </a:lnTo>
                <a:lnTo>
                  <a:pt x="292" y="126"/>
                </a:lnTo>
                <a:lnTo>
                  <a:pt x="292" y="126"/>
                </a:lnTo>
                <a:lnTo>
                  <a:pt x="292" y="126"/>
                </a:lnTo>
                <a:lnTo>
                  <a:pt x="292" y="126"/>
                </a:lnTo>
                <a:lnTo>
                  <a:pt x="292" y="126"/>
                </a:lnTo>
                <a:lnTo>
                  <a:pt x="293" y="126"/>
                </a:lnTo>
                <a:lnTo>
                  <a:pt x="293" y="126"/>
                </a:lnTo>
                <a:lnTo>
                  <a:pt x="293" y="126"/>
                </a:lnTo>
                <a:lnTo>
                  <a:pt x="293" y="126"/>
                </a:lnTo>
                <a:lnTo>
                  <a:pt x="293" y="126"/>
                </a:lnTo>
                <a:lnTo>
                  <a:pt x="294" y="126"/>
                </a:lnTo>
                <a:lnTo>
                  <a:pt x="294" y="126"/>
                </a:lnTo>
                <a:lnTo>
                  <a:pt x="294" y="126"/>
                </a:lnTo>
                <a:lnTo>
                  <a:pt x="294" y="126"/>
                </a:lnTo>
                <a:lnTo>
                  <a:pt x="294" y="126"/>
                </a:lnTo>
                <a:lnTo>
                  <a:pt x="295" y="126"/>
                </a:lnTo>
                <a:lnTo>
                  <a:pt x="295" y="126"/>
                </a:lnTo>
                <a:lnTo>
                  <a:pt x="295" y="126"/>
                </a:lnTo>
                <a:lnTo>
                  <a:pt x="295" y="126"/>
                </a:lnTo>
                <a:lnTo>
                  <a:pt x="295" y="125"/>
                </a:lnTo>
                <a:lnTo>
                  <a:pt x="295" y="125"/>
                </a:lnTo>
                <a:lnTo>
                  <a:pt x="295" y="125"/>
                </a:lnTo>
                <a:lnTo>
                  <a:pt x="296" y="125"/>
                </a:lnTo>
                <a:lnTo>
                  <a:pt x="296" y="124"/>
                </a:lnTo>
                <a:lnTo>
                  <a:pt x="296" y="124"/>
                </a:lnTo>
                <a:lnTo>
                  <a:pt x="296" y="124"/>
                </a:lnTo>
                <a:lnTo>
                  <a:pt x="295" y="123"/>
                </a:lnTo>
                <a:lnTo>
                  <a:pt x="295" y="123"/>
                </a:lnTo>
                <a:lnTo>
                  <a:pt x="295" y="123"/>
                </a:lnTo>
                <a:lnTo>
                  <a:pt x="295" y="122"/>
                </a:lnTo>
                <a:lnTo>
                  <a:pt x="295" y="122"/>
                </a:lnTo>
                <a:lnTo>
                  <a:pt x="295" y="121"/>
                </a:lnTo>
                <a:lnTo>
                  <a:pt x="295" y="121"/>
                </a:lnTo>
                <a:lnTo>
                  <a:pt x="295" y="121"/>
                </a:lnTo>
                <a:lnTo>
                  <a:pt x="295" y="121"/>
                </a:lnTo>
                <a:lnTo>
                  <a:pt x="295" y="120"/>
                </a:lnTo>
                <a:lnTo>
                  <a:pt x="295" y="120"/>
                </a:lnTo>
                <a:lnTo>
                  <a:pt x="295" y="120"/>
                </a:lnTo>
                <a:lnTo>
                  <a:pt x="295" y="120"/>
                </a:lnTo>
                <a:lnTo>
                  <a:pt x="295" y="119"/>
                </a:lnTo>
                <a:lnTo>
                  <a:pt x="295" y="119"/>
                </a:lnTo>
                <a:lnTo>
                  <a:pt x="295" y="118"/>
                </a:lnTo>
                <a:lnTo>
                  <a:pt x="295" y="118"/>
                </a:lnTo>
                <a:lnTo>
                  <a:pt x="295" y="118"/>
                </a:lnTo>
                <a:lnTo>
                  <a:pt x="295" y="118"/>
                </a:lnTo>
                <a:lnTo>
                  <a:pt x="295" y="117"/>
                </a:lnTo>
                <a:lnTo>
                  <a:pt x="295" y="117"/>
                </a:lnTo>
                <a:lnTo>
                  <a:pt x="295" y="117"/>
                </a:lnTo>
                <a:lnTo>
                  <a:pt x="295" y="117"/>
                </a:lnTo>
                <a:lnTo>
                  <a:pt x="295" y="116"/>
                </a:lnTo>
                <a:lnTo>
                  <a:pt x="296" y="116"/>
                </a:lnTo>
                <a:lnTo>
                  <a:pt x="296" y="116"/>
                </a:lnTo>
                <a:lnTo>
                  <a:pt x="296" y="116"/>
                </a:lnTo>
                <a:lnTo>
                  <a:pt x="296" y="115"/>
                </a:lnTo>
                <a:lnTo>
                  <a:pt x="296" y="115"/>
                </a:lnTo>
                <a:lnTo>
                  <a:pt x="295" y="115"/>
                </a:lnTo>
                <a:lnTo>
                  <a:pt x="295" y="115"/>
                </a:lnTo>
                <a:lnTo>
                  <a:pt x="295" y="114"/>
                </a:lnTo>
                <a:lnTo>
                  <a:pt x="295" y="114"/>
                </a:lnTo>
                <a:lnTo>
                  <a:pt x="295" y="114"/>
                </a:lnTo>
                <a:lnTo>
                  <a:pt x="294" y="114"/>
                </a:lnTo>
                <a:lnTo>
                  <a:pt x="294" y="114"/>
                </a:lnTo>
                <a:lnTo>
                  <a:pt x="294" y="114"/>
                </a:lnTo>
                <a:lnTo>
                  <a:pt x="293" y="113"/>
                </a:lnTo>
                <a:lnTo>
                  <a:pt x="293" y="113"/>
                </a:lnTo>
                <a:lnTo>
                  <a:pt x="293" y="113"/>
                </a:lnTo>
                <a:lnTo>
                  <a:pt x="293" y="113"/>
                </a:lnTo>
                <a:lnTo>
                  <a:pt x="293" y="113"/>
                </a:lnTo>
                <a:lnTo>
                  <a:pt x="293" y="113"/>
                </a:lnTo>
                <a:lnTo>
                  <a:pt x="292" y="113"/>
                </a:lnTo>
                <a:lnTo>
                  <a:pt x="292" y="113"/>
                </a:lnTo>
                <a:lnTo>
                  <a:pt x="292" y="113"/>
                </a:lnTo>
                <a:lnTo>
                  <a:pt x="292" y="113"/>
                </a:lnTo>
                <a:lnTo>
                  <a:pt x="292" y="113"/>
                </a:lnTo>
                <a:lnTo>
                  <a:pt x="292" y="112"/>
                </a:lnTo>
                <a:lnTo>
                  <a:pt x="292" y="112"/>
                </a:lnTo>
                <a:lnTo>
                  <a:pt x="292" y="112"/>
                </a:lnTo>
                <a:lnTo>
                  <a:pt x="292" y="112"/>
                </a:lnTo>
                <a:lnTo>
                  <a:pt x="292" y="112"/>
                </a:lnTo>
                <a:lnTo>
                  <a:pt x="292" y="112"/>
                </a:lnTo>
                <a:lnTo>
                  <a:pt x="292" y="111"/>
                </a:lnTo>
                <a:lnTo>
                  <a:pt x="292" y="111"/>
                </a:lnTo>
                <a:lnTo>
                  <a:pt x="292" y="111"/>
                </a:lnTo>
                <a:lnTo>
                  <a:pt x="293" y="111"/>
                </a:lnTo>
                <a:lnTo>
                  <a:pt x="293" y="111"/>
                </a:lnTo>
                <a:lnTo>
                  <a:pt x="293" y="111"/>
                </a:lnTo>
                <a:lnTo>
                  <a:pt x="293" y="111"/>
                </a:lnTo>
                <a:lnTo>
                  <a:pt x="293" y="110"/>
                </a:lnTo>
                <a:lnTo>
                  <a:pt x="293" y="110"/>
                </a:lnTo>
                <a:lnTo>
                  <a:pt x="293" y="110"/>
                </a:lnTo>
                <a:lnTo>
                  <a:pt x="293" y="110"/>
                </a:lnTo>
                <a:lnTo>
                  <a:pt x="293" y="109"/>
                </a:lnTo>
                <a:lnTo>
                  <a:pt x="293" y="109"/>
                </a:lnTo>
                <a:lnTo>
                  <a:pt x="293" y="109"/>
                </a:lnTo>
                <a:lnTo>
                  <a:pt x="293" y="109"/>
                </a:lnTo>
                <a:lnTo>
                  <a:pt x="293" y="109"/>
                </a:lnTo>
                <a:lnTo>
                  <a:pt x="293" y="109"/>
                </a:lnTo>
                <a:lnTo>
                  <a:pt x="294" y="109"/>
                </a:lnTo>
                <a:lnTo>
                  <a:pt x="294" y="109"/>
                </a:lnTo>
                <a:lnTo>
                  <a:pt x="294" y="109"/>
                </a:lnTo>
                <a:lnTo>
                  <a:pt x="294" y="109"/>
                </a:lnTo>
                <a:lnTo>
                  <a:pt x="294" y="109"/>
                </a:lnTo>
                <a:lnTo>
                  <a:pt x="294" y="109"/>
                </a:lnTo>
                <a:lnTo>
                  <a:pt x="294" y="109"/>
                </a:lnTo>
                <a:lnTo>
                  <a:pt x="295" y="109"/>
                </a:lnTo>
                <a:lnTo>
                  <a:pt x="295" y="109"/>
                </a:lnTo>
                <a:lnTo>
                  <a:pt x="295" y="109"/>
                </a:lnTo>
                <a:lnTo>
                  <a:pt x="296" y="109"/>
                </a:lnTo>
                <a:lnTo>
                  <a:pt x="296" y="109"/>
                </a:lnTo>
                <a:lnTo>
                  <a:pt x="296" y="109"/>
                </a:lnTo>
                <a:lnTo>
                  <a:pt x="296" y="109"/>
                </a:lnTo>
                <a:lnTo>
                  <a:pt x="296" y="109"/>
                </a:lnTo>
                <a:lnTo>
                  <a:pt x="297" y="108"/>
                </a:lnTo>
                <a:lnTo>
                  <a:pt x="297" y="108"/>
                </a:lnTo>
                <a:lnTo>
                  <a:pt x="297" y="108"/>
                </a:lnTo>
                <a:lnTo>
                  <a:pt x="297" y="108"/>
                </a:lnTo>
                <a:lnTo>
                  <a:pt x="297" y="107"/>
                </a:lnTo>
                <a:lnTo>
                  <a:pt x="297" y="107"/>
                </a:lnTo>
                <a:lnTo>
                  <a:pt x="297" y="107"/>
                </a:lnTo>
                <a:lnTo>
                  <a:pt x="297" y="106"/>
                </a:lnTo>
                <a:lnTo>
                  <a:pt x="297" y="106"/>
                </a:lnTo>
                <a:lnTo>
                  <a:pt x="297" y="106"/>
                </a:lnTo>
                <a:lnTo>
                  <a:pt x="297" y="106"/>
                </a:lnTo>
                <a:lnTo>
                  <a:pt x="297" y="106"/>
                </a:lnTo>
                <a:lnTo>
                  <a:pt x="297" y="105"/>
                </a:lnTo>
                <a:lnTo>
                  <a:pt x="297" y="106"/>
                </a:lnTo>
                <a:lnTo>
                  <a:pt x="297" y="106"/>
                </a:lnTo>
                <a:lnTo>
                  <a:pt x="297" y="106"/>
                </a:lnTo>
                <a:lnTo>
                  <a:pt x="298" y="106"/>
                </a:lnTo>
                <a:lnTo>
                  <a:pt x="298" y="105"/>
                </a:lnTo>
                <a:lnTo>
                  <a:pt x="298" y="105"/>
                </a:lnTo>
                <a:lnTo>
                  <a:pt x="298" y="106"/>
                </a:lnTo>
                <a:lnTo>
                  <a:pt x="298" y="106"/>
                </a:lnTo>
                <a:lnTo>
                  <a:pt x="299" y="106"/>
                </a:lnTo>
                <a:lnTo>
                  <a:pt x="299" y="106"/>
                </a:lnTo>
                <a:lnTo>
                  <a:pt x="299" y="106"/>
                </a:lnTo>
                <a:lnTo>
                  <a:pt x="299" y="107"/>
                </a:lnTo>
                <a:lnTo>
                  <a:pt x="299" y="107"/>
                </a:lnTo>
                <a:lnTo>
                  <a:pt x="299" y="107"/>
                </a:lnTo>
                <a:lnTo>
                  <a:pt x="299" y="107"/>
                </a:lnTo>
                <a:lnTo>
                  <a:pt x="299" y="108"/>
                </a:lnTo>
                <a:lnTo>
                  <a:pt x="300" y="108"/>
                </a:lnTo>
                <a:lnTo>
                  <a:pt x="300" y="108"/>
                </a:lnTo>
                <a:lnTo>
                  <a:pt x="300" y="109"/>
                </a:lnTo>
                <a:lnTo>
                  <a:pt x="301" y="109"/>
                </a:lnTo>
                <a:lnTo>
                  <a:pt x="301" y="109"/>
                </a:lnTo>
                <a:lnTo>
                  <a:pt x="301" y="110"/>
                </a:lnTo>
                <a:lnTo>
                  <a:pt x="302" y="110"/>
                </a:lnTo>
                <a:lnTo>
                  <a:pt x="302" y="110"/>
                </a:lnTo>
                <a:lnTo>
                  <a:pt x="302" y="110"/>
                </a:lnTo>
                <a:lnTo>
                  <a:pt x="303" y="110"/>
                </a:lnTo>
                <a:lnTo>
                  <a:pt x="304" y="110"/>
                </a:lnTo>
                <a:lnTo>
                  <a:pt x="304" y="110"/>
                </a:lnTo>
                <a:lnTo>
                  <a:pt x="304" y="110"/>
                </a:lnTo>
                <a:lnTo>
                  <a:pt x="304" y="110"/>
                </a:lnTo>
                <a:lnTo>
                  <a:pt x="305" y="110"/>
                </a:lnTo>
                <a:lnTo>
                  <a:pt x="305" y="110"/>
                </a:lnTo>
                <a:lnTo>
                  <a:pt x="305" y="110"/>
                </a:lnTo>
                <a:lnTo>
                  <a:pt x="306" y="110"/>
                </a:lnTo>
                <a:lnTo>
                  <a:pt x="306" y="110"/>
                </a:lnTo>
                <a:lnTo>
                  <a:pt x="306" y="110"/>
                </a:lnTo>
                <a:lnTo>
                  <a:pt x="307" y="110"/>
                </a:lnTo>
                <a:lnTo>
                  <a:pt x="307" y="110"/>
                </a:lnTo>
                <a:lnTo>
                  <a:pt x="307" y="110"/>
                </a:lnTo>
                <a:lnTo>
                  <a:pt x="308" y="110"/>
                </a:lnTo>
                <a:lnTo>
                  <a:pt x="308" y="110"/>
                </a:lnTo>
                <a:lnTo>
                  <a:pt x="308" y="111"/>
                </a:lnTo>
                <a:lnTo>
                  <a:pt x="309" y="111"/>
                </a:lnTo>
                <a:lnTo>
                  <a:pt x="309" y="111"/>
                </a:lnTo>
                <a:lnTo>
                  <a:pt x="309" y="111"/>
                </a:lnTo>
                <a:lnTo>
                  <a:pt x="310" y="111"/>
                </a:lnTo>
                <a:lnTo>
                  <a:pt x="310" y="111"/>
                </a:lnTo>
                <a:lnTo>
                  <a:pt x="310" y="111"/>
                </a:lnTo>
                <a:lnTo>
                  <a:pt x="311" y="112"/>
                </a:lnTo>
                <a:lnTo>
                  <a:pt x="311" y="112"/>
                </a:lnTo>
                <a:lnTo>
                  <a:pt x="311" y="112"/>
                </a:lnTo>
                <a:lnTo>
                  <a:pt x="311" y="112"/>
                </a:lnTo>
                <a:lnTo>
                  <a:pt x="312" y="112"/>
                </a:lnTo>
                <a:lnTo>
                  <a:pt x="312" y="112"/>
                </a:lnTo>
                <a:lnTo>
                  <a:pt x="312" y="112"/>
                </a:lnTo>
                <a:lnTo>
                  <a:pt x="313" y="112"/>
                </a:lnTo>
                <a:lnTo>
                  <a:pt x="313" y="111"/>
                </a:lnTo>
                <a:lnTo>
                  <a:pt x="313" y="111"/>
                </a:lnTo>
                <a:lnTo>
                  <a:pt x="313" y="111"/>
                </a:lnTo>
                <a:lnTo>
                  <a:pt x="314" y="111"/>
                </a:lnTo>
                <a:lnTo>
                  <a:pt x="314" y="111"/>
                </a:lnTo>
                <a:lnTo>
                  <a:pt x="314" y="111"/>
                </a:lnTo>
                <a:lnTo>
                  <a:pt x="314" y="111"/>
                </a:lnTo>
                <a:lnTo>
                  <a:pt x="314" y="111"/>
                </a:lnTo>
                <a:lnTo>
                  <a:pt x="314" y="111"/>
                </a:lnTo>
                <a:lnTo>
                  <a:pt x="314" y="111"/>
                </a:lnTo>
                <a:lnTo>
                  <a:pt x="315" y="111"/>
                </a:lnTo>
                <a:lnTo>
                  <a:pt x="315" y="111"/>
                </a:lnTo>
                <a:lnTo>
                  <a:pt x="315" y="111"/>
                </a:lnTo>
                <a:lnTo>
                  <a:pt x="316" y="110"/>
                </a:lnTo>
                <a:lnTo>
                  <a:pt x="316" y="110"/>
                </a:lnTo>
                <a:lnTo>
                  <a:pt x="318" y="110"/>
                </a:lnTo>
                <a:lnTo>
                  <a:pt x="319" y="110"/>
                </a:lnTo>
                <a:lnTo>
                  <a:pt x="319" y="110"/>
                </a:lnTo>
                <a:lnTo>
                  <a:pt x="319" y="111"/>
                </a:lnTo>
                <a:lnTo>
                  <a:pt x="319" y="112"/>
                </a:lnTo>
                <a:lnTo>
                  <a:pt x="319" y="112"/>
                </a:lnTo>
                <a:lnTo>
                  <a:pt x="319" y="112"/>
                </a:lnTo>
                <a:lnTo>
                  <a:pt x="319" y="112"/>
                </a:lnTo>
                <a:lnTo>
                  <a:pt x="319" y="112"/>
                </a:lnTo>
                <a:lnTo>
                  <a:pt x="319" y="112"/>
                </a:lnTo>
                <a:lnTo>
                  <a:pt x="319" y="112"/>
                </a:lnTo>
                <a:lnTo>
                  <a:pt x="319" y="113"/>
                </a:lnTo>
                <a:lnTo>
                  <a:pt x="319" y="113"/>
                </a:lnTo>
                <a:lnTo>
                  <a:pt x="319" y="113"/>
                </a:lnTo>
                <a:lnTo>
                  <a:pt x="319" y="113"/>
                </a:lnTo>
                <a:lnTo>
                  <a:pt x="319" y="114"/>
                </a:lnTo>
                <a:lnTo>
                  <a:pt x="319" y="114"/>
                </a:lnTo>
                <a:lnTo>
                  <a:pt x="319" y="114"/>
                </a:lnTo>
                <a:lnTo>
                  <a:pt x="319" y="114"/>
                </a:lnTo>
                <a:lnTo>
                  <a:pt x="319" y="115"/>
                </a:lnTo>
                <a:lnTo>
                  <a:pt x="319" y="115"/>
                </a:lnTo>
                <a:lnTo>
                  <a:pt x="319" y="115"/>
                </a:lnTo>
                <a:lnTo>
                  <a:pt x="319" y="116"/>
                </a:lnTo>
                <a:lnTo>
                  <a:pt x="319" y="116"/>
                </a:lnTo>
                <a:lnTo>
                  <a:pt x="319" y="117"/>
                </a:lnTo>
                <a:lnTo>
                  <a:pt x="319" y="117"/>
                </a:lnTo>
                <a:lnTo>
                  <a:pt x="319" y="117"/>
                </a:lnTo>
                <a:lnTo>
                  <a:pt x="320" y="118"/>
                </a:lnTo>
                <a:lnTo>
                  <a:pt x="320" y="118"/>
                </a:lnTo>
                <a:lnTo>
                  <a:pt x="320" y="118"/>
                </a:lnTo>
                <a:lnTo>
                  <a:pt x="321" y="118"/>
                </a:lnTo>
                <a:lnTo>
                  <a:pt x="321" y="119"/>
                </a:lnTo>
                <a:lnTo>
                  <a:pt x="322" y="119"/>
                </a:lnTo>
                <a:lnTo>
                  <a:pt x="323" y="119"/>
                </a:lnTo>
                <a:lnTo>
                  <a:pt x="323" y="119"/>
                </a:lnTo>
                <a:lnTo>
                  <a:pt x="323" y="119"/>
                </a:lnTo>
                <a:lnTo>
                  <a:pt x="323" y="120"/>
                </a:lnTo>
                <a:lnTo>
                  <a:pt x="323" y="120"/>
                </a:lnTo>
                <a:lnTo>
                  <a:pt x="322" y="121"/>
                </a:lnTo>
                <a:lnTo>
                  <a:pt x="322" y="121"/>
                </a:lnTo>
                <a:lnTo>
                  <a:pt x="321" y="121"/>
                </a:lnTo>
                <a:lnTo>
                  <a:pt x="321" y="120"/>
                </a:lnTo>
                <a:lnTo>
                  <a:pt x="321" y="121"/>
                </a:lnTo>
                <a:lnTo>
                  <a:pt x="320" y="121"/>
                </a:lnTo>
                <a:lnTo>
                  <a:pt x="320" y="121"/>
                </a:lnTo>
                <a:lnTo>
                  <a:pt x="320" y="122"/>
                </a:lnTo>
                <a:lnTo>
                  <a:pt x="320" y="122"/>
                </a:lnTo>
                <a:lnTo>
                  <a:pt x="321" y="123"/>
                </a:lnTo>
                <a:lnTo>
                  <a:pt x="321" y="124"/>
                </a:lnTo>
                <a:lnTo>
                  <a:pt x="321" y="125"/>
                </a:lnTo>
                <a:lnTo>
                  <a:pt x="322" y="125"/>
                </a:lnTo>
                <a:lnTo>
                  <a:pt x="322" y="126"/>
                </a:lnTo>
                <a:lnTo>
                  <a:pt x="322" y="126"/>
                </a:lnTo>
                <a:lnTo>
                  <a:pt x="323" y="127"/>
                </a:lnTo>
                <a:lnTo>
                  <a:pt x="323" y="127"/>
                </a:lnTo>
                <a:lnTo>
                  <a:pt x="324" y="127"/>
                </a:lnTo>
                <a:lnTo>
                  <a:pt x="324" y="127"/>
                </a:lnTo>
                <a:lnTo>
                  <a:pt x="324" y="128"/>
                </a:lnTo>
                <a:lnTo>
                  <a:pt x="325" y="128"/>
                </a:lnTo>
                <a:lnTo>
                  <a:pt x="325" y="129"/>
                </a:lnTo>
                <a:lnTo>
                  <a:pt x="326" y="129"/>
                </a:lnTo>
                <a:lnTo>
                  <a:pt x="327" y="129"/>
                </a:lnTo>
                <a:lnTo>
                  <a:pt x="327" y="130"/>
                </a:lnTo>
                <a:lnTo>
                  <a:pt x="328" y="130"/>
                </a:lnTo>
                <a:lnTo>
                  <a:pt x="329" y="130"/>
                </a:lnTo>
                <a:lnTo>
                  <a:pt x="329" y="131"/>
                </a:lnTo>
                <a:lnTo>
                  <a:pt x="329" y="131"/>
                </a:lnTo>
                <a:lnTo>
                  <a:pt x="328" y="132"/>
                </a:lnTo>
                <a:lnTo>
                  <a:pt x="328" y="133"/>
                </a:lnTo>
                <a:lnTo>
                  <a:pt x="328" y="134"/>
                </a:lnTo>
                <a:lnTo>
                  <a:pt x="328" y="134"/>
                </a:lnTo>
                <a:lnTo>
                  <a:pt x="329" y="135"/>
                </a:lnTo>
                <a:lnTo>
                  <a:pt x="329" y="135"/>
                </a:lnTo>
                <a:lnTo>
                  <a:pt x="329" y="137"/>
                </a:lnTo>
                <a:lnTo>
                  <a:pt x="329" y="137"/>
                </a:lnTo>
                <a:lnTo>
                  <a:pt x="329" y="138"/>
                </a:lnTo>
                <a:lnTo>
                  <a:pt x="330" y="138"/>
                </a:lnTo>
                <a:lnTo>
                  <a:pt x="330" y="139"/>
                </a:lnTo>
                <a:lnTo>
                  <a:pt x="330" y="139"/>
                </a:lnTo>
                <a:lnTo>
                  <a:pt x="331" y="139"/>
                </a:lnTo>
                <a:lnTo>
                  <a:pt x="331" y="138"/>
                </a:lnTo>
                <a:lnTo>
                  <a:pt x="332" y="138"/>
                </a:lnTo>
                <a:lnTo>
                  <a:pt x="333" y="138"/>
                </a:lnTo>
                <a:lnTo>
                  <a:pt x="335" y="137"/>
                </a:lnTo>
                <a:lnTo>
                  <a:pt x="335" y="137"/>
                </a:lnTo>
                <a:lnTo>
                  <a:pt x="336" y="136"/>
                </a:lnTo>
                <a:lnTo>
                  <a:pt x="336" y="136"/>
                </a:lnTo>
                <a:lnTo>
                  <a:pt x="336" y="135"/>
                </a:lnTo>
                <a:lnTo>
                  <a:pt x="337" y="135"/>
                </a:lnTo>
                <a:lnTo>
                  <a:pt x="337" y="135"/>
                </a:lnTo>
                <a:lnTo>
                  <a:pt x="338" y="135"/>
                </a:lnTo>
                <a:lnTo>
                  <a:pt x="339" y="136"/>
                </a:lnTo>
                <a:lnTo>
                  <a:pt x="340" y="136"/>
                </a:lnTo>
                <a:lnTo>
                  <a:pt x="340" y="136"/>
                </a:lnTo>
                <a:lnTo>
                  <a:pt x="340" y="136"/>
                </a:lnTo>
                <a:lnTo>
                  <a:pt x="340" y="137"/>
                </a:lnTo>
                <a:lnTo>
                  <a:pt x="341" y="138"/>
                </a:lnTo>
                <a:lnTo>
                  <a:pt x="341" y="138"/>
                </a:lnTo>
                <a:lnTo>
                  <a:pt x="341" y="139"/>
                </a:lnTo>
                <a:lnTo>
                  <a:pt x="342" y="139"/>
                </a:lnTo>
                <a:lnTo>
                  <a:pt x="342" y="140"/>
                </a:lnTo>
                <a:lnTo>
                  <a:pt x="342" y="140"/>
                </a:lnTo>
                <a:lnTo>
                  <a:pt x="342" y="141"/>
                </a:lnTo>
                <a:lnTo>
                  <a:pt x="342" y="141"/>
                </a:lnTo>
                <a:lnTo>
                  <a:pt x="342" y="141"/>
                </a:lnTo>
                <a:lnTo>
                  <a:pt x="342" y="142"/>
                </a:lnTo>
                <a:lnTo>
                  <a:pt x="342" y="142"/>
                </a:lnTo>
                <a:lnTo>
                  <a:pt x="342" y="142"/>
                </a:lnTo>
                <a:lnTo>
                  <a:pt x="342" y="143"/>
                </a:lnTo>
                <a:lnTo>
                  <a:pt x="341" y="143"/>
                </a:lnTo>
                <a:lnTo>
                  <a:pt x="341" y="143"/>
                </a:lnTo>
                <a:lnTo>
                  <a:pt x="341" y="143"/>
                </a:lnTo>
                <a:lnTo>
                  <a:pt x="341" y="144"/>
                </a:lnTo>
                <a:lnTo>
                  <a:pt x="341" y="144"/>
                </a:lnTo>
                <a:lnTo>
                  <a:pt x="340" y="145"/>
                </a:lnTo>
                <a:lnTo>
                  <a:pt x="340" y="145"/>
                </a:lnTo>
                <a:lnTo>
                  <a:pt x="340" y="145"/>
                </a:lnTo>
                <a:lnTo>
                  <a:pt x="340" y="145"/>
                </a:lnTo>
                <a:lnTo>
                  <a:pt x="338" y="145"/>
                </a:lnTo>
                <a:lnTo>
                  <a:pt x="338" y="145"/>
                </a:lnTo>
                <a:lnTo>
                  <a:pt x="337" y="145"/>
                </a:lnTo>
                <a:lnTo>
                  <a:pt x="336" y="145"/>
                </a:lnTo>
                <a:lnTo>
                  <a:pt x="335" y="145"/>
                </a:lnTo>
                <a:lnTo>
                  <a:pt x="335" y="144"/>
                </a:lnTo>
                <a:lnTo>
                  <a:pt x="335" y="145"/>
                </a:lnTo>
                <a:lnTo>
                  <a:pt x="334" y="145"/>
                </a:lnTo>
                <a:lnTo>
                  <a:pt x="334" y="145"/>
                </a:lnTo>
                <a:lnTo>
                  <a:pt x="333" y="145"/>
                </a:lnTo>
                <a:lnTo>
                  <a:pt x="333" y="146"/>
                </a:lnTo>
                <a:lnTo>
                  <a:pt x="332" y="146"/>
                </a:lnTo>
                <a:lnTo>
                  <a:pt x="332" y="147"/>
                </a:lnTo>
                <a:lnTo>
                  <a:pt x="332" y="148"/>
                </a:lnTo>
                <a:lnTo>
                  <a:pt x="331" y="148"/>
                </a:lnTo>
                <a:lnTo>
                  <a:pt x="331" y="149"/>
                </a:lnTo>
                <a:lnTo>
                  <a:pt x="330" y="150"/>
                </a:lnTo>
                <a:lnTo>
                  <a:pt x="330" y="151"/>
                </a:lnTo>
                <a:lnTo>
                  <a:pt x="329" y="151"/>
                </a:lnTo>
                <a:lnTo>
                  <a:pt x="329" y="152"/>
                </a:lnTo>
                <a:lnTo>
                  <a:pt x="329" y="153"/>
                </a:lnTo>
                <a:lnTo>
                  <a:pt x="329" y="154"/>
                </a:lnTo>
                <a:lnTo>
                  <a:pt x="328" y="155"/>
                </a:lnTo>
                <a:lnTo>
                  <a:pt x="328" y="156"/>
                </a:lnTo>
                <a:lnTo>
                  <a:pt x="328" y="157"/>
                </a:lnTo>
                <a:lnTo>
                  <a:pt x="328" y="157"/>
                </a:lnTo>
                <a:lnTo>
                  <a:pt x="328" y="157"/>
                </a:lnTo>
                <a:lnTo>
                  <a:pt x="328" y="157"/>
                </a:lnTo>
                <a:lnTo>
                  <a:pt x="328" y="157"/>
                </a:lnTo>
                <a:lnTo>
                  <a:pt x="328" y="157"/>
                </a:lnTo>
                <a:lnTo>
                  <a:pt x="328" y="158"/>
                </a:lnTo>
                <a:lnTo>
                  <a:pt x="328" y="158"/>
                </a:lnTo>
                <a:lnTo>
                  <a:pt x="328" y="158"/>
                </a:lnTo>
                <a:lnTo>
                  <a:pt x="328" y="159"/>
                </a:lnTo>
                <a:lnTo>
                  <a:pt x="328" y="159"/>
                </a:lnTo>
                <a:lnTo>
                  <a:pt x="328" y="160"/>
                </a:lnTo>
                <a:lnTo>
                  <a:pt x="328" y="160"/>
                </a:lnTo>
                <a:lnTo>
                  <a:pt x="328" y="160"/>
                </a:lnTo>
                <a:lnTo>
                  <a:pt x="328" y="160"/>
                </a:lnTo>
                <a:lnTo>
                  <a:pt x="329" y="160"/>
                </a:lnTo>
                <a:lnTo>
                  <a:pt x="329" y="161"/>
                </a:lnTo>
                <a:lnTo>
                  <a:pt x="330" y="161"/>
                </a:lnTo>
                <a:lnTo>
                  <a:pt x="330" y="161"/>
                </a:lnTo>
                <a:lnTo>
                  <a:pt x="330" y="161"/>
                </a:lnTo>
                <a:lnTo>
                  <a:pt x="330" y="162"/>
                </a:lnTo>
                <a:lnTo>
                  <a:pt x="330" y="162"/>
                </a:lnTo>
                <a:lnTo>
                  <a:pt x="330" y="162"/>
                </a:lnTo>
                <a:lnTo>
                  <a:pt x="331" y="163"/>
                </a:lnTo>
                <a:lnTo>
                  <a:pt x="331" y="163"/>
                </a:lnTo>
                <a:lnTo>
                  <a:pt x="331" y="163"/>
                </a:lnTo>
                <a:lnTo>
                  <a:pt x="332" y="164"/>
                </a:lnTo>
                <a:lnTo>
                  <a:pt x="332" y="164"/>
                </a:lnTo>
                <a:lnTo>
                  <a:pt x="333" y="165"/>
                </a:lnTo>
                <a:lnTo>
                  <a:pt x="333" y="165"/>
                </a:lnTo>
                <a:lnTo>
                  <a:pt x="334" y="164"/>
                </a:lnTo>
                <a:lnTo>
                  <a:pt x="335" y="164"/>
                </a:lnTo>
                <a:lnTo>
                  <a:pt x="336" y="164"/>
                </a:lnTo>
                <a:lnTo>
                  <a:pt x="336" y="164"/>
                </a:lnTo>
                <a:lnTo>
                  <a:pt x="336" y="163"/>
                </a:lnTo>
                <a:lnTo>
                  <a:pt x="336" y="163"/>
                </a:lnTo>
                <a:lnTo>
                  <a:pt x="337" y="162"/>
                </a:lnTo>
                <a:lnTo>
                  <a:pt x="337" y="162"/>
                </a:lnTo>
                <a:lnTo>
                  <a:pt x="337" y="162"/>
                </a:lnTo>
                <a:lnTo>
                  <a:pt x="338" y="161"/>
                </a:lnTo>
                <a:lnTo>
                  <a:pt x="339" y="160"/>
                </a:lnTo>
                <a:lnTo>
                  <a:pt x="340" y="160"/>
                </a:lnTo>
                <a:lnTo>
                  <a:pt x="340" y="159"/>
                </a:lnTo>
                <a:lnTo>
                  <a:pt x="341" y="159"/>
                </a:lnTo>
                <a:lnTo>
                  <a:pt x="342" y="159"/>
                </a:lnTo>
                <a:lnTo>
                  <a:pt x="342" y="159"/>
                </a:lnTo>
                <a:lnTo>
                  <a:pt x="343" y="159"/>
                </a:lnTo>
                <a:lnTo>
                  <a:pt x="344" y="158"/>
                </a:lnTo>
                <a:lnTo>
                  <a:pt x="345" y="158"/>
                </a:lnTo>
                <a:lnTo>
                  <a:pt x="345" y="158"/>
                </a:lnTo>
                <a:lnTo>
                  <a:pt x="345" y="158"/>
                </a:lnTo>
                <a:lnTo>
                  <a:pt x="346" y="158"/>
                </a:lnTo>
                <a:lnTo>
                  <a:pt x="346" y="158"/>
                </a:lnTo>
                <a:lnTo>
                  <a:pt x="346" y="158"/>
                </a:lnTo>
                <a:lnTo>
                  <a:pt x="346" y="158"/>
                </a:lnTo>
                <a:lnTo>
                  <a:pt x="346" y="158"/>
                </a:lnTo>
                <a:lnTo>
                  <a:pt x="346" y="158"/>
                </a:lnTo>
                <a:lnTo>
                  <a:pt x="346" y="158"/>
                </a:lnTo>
                <a:lnTo>
                  <a:pt x="346" y="158"/>
                </a:lnTo>
                <a:lnTo>
                  <a:pt x="346" y="158"/>
                </a:lnTo>
                <a:lnTo>
                  <a:pt x="346" y="158"/>
                </a:lnTo>
                <a:lnTo>
                  <a:pt x="346" y="158"/>
                </a:lnTo>
                <a:lnTo>
                  <a:pt x="346" y="158"/>
                </a:lnTo>
                <a:lnTo>
                  <a:pt x="346" y="158"/>
                </a:lnTo>
                <a:lnTo>
                  <a:pt x="346" y="158"/>
                </a:lnTo>
                <a:lnTo>
                  <a:pt x="346" y="158"/>
                </a:lnTo>
                <a:lnTo>
                  <a:pt x="346" y="158"/>
                </a:lnTo>
                <a:lnTo>
                  <a:pt x="347" y="158"/>
                </a:lnTo>
                <a:lnTo>
                  <a:pt x="347" y="158"/>
                </a:lnTo>
                <a:lnTo>
                  <a:pt x="347" y="157"/>
                </a:lnTo>
                <a:lnTo>
                  <a:pt x="347" y="157"/>
                </a:lnTo>
                <a:lnTo>
                  <a:pt x="347" y="157"/>
                </a:lnTo>
                <a:lnTo>
                  <a:pt x="347" y="157"/>
                </a:lnTo>
                <a:lnTo>
                  <a:pt x="347" y="157"/>
                </a:lnTo>
                <a:lnTo>
                  <a:pt x="347" y="157"/>
                </a:lnTo>
                <a:lnTo>
                  <a:pt x="348" y="157"/>
                </a:lnTo>
                <a:lnTo>
                  <a:pt x="348" y="157"/>
                </a:lnTo>
                <a:lnTo>
                  <a:pt x="348" y="157"/>
                </a:lnTo>
                <a:lnTo>
                  <a:pt x="348" y="157"/>
                </a:lnTo>
                <a:lnTo>
                  <a:pt x="348" y="157"/>
                </a:lnTo>
                <a:lnTo>
                  <a:pt x="348" y="157"/>
                </a:lnTo>
                <a:lnTo>
                  <a:pt x="348" y="157"/>
                </a:lnTo>
                <a:lnTo>
                  <a:pt x="348" y="157"/>
                </a:lnTo>
                <a:lnTo>
                  <a:pt x="348" y="157"/>
                </a:lnTo>
                <a:lnTo>
                  <a:pt x="348" y="157"/>
                </a:lnTo>
                <a:lnTo>
                  <a:pt x="349" y="156"/>
                </a:lnTo>
                <a:lnTo>
                  <a:pt x="349" y="156"/>
                </a:lnTo>
                <a:lnTo>
                  <a:pt x="349" y="156"/>
                </a:lnTo>
                <a:lnTo>
                  <a:pt x="349" y="156"/>
                </a:lnTo>
                <a:lnTo>
                  <a:pt x="349" y="156"/>
                </a:lnTo>
                <a:lnTo>
                  <a:pt x="349" y="156"/>
                </a:lnTo>
                <a:lnTo>
                  <a:pt x="349" y="156"/>
                </a:lnTo>
                <a:lnTo>
                  <a:pt x="349" y="156"/>
                </a:lnTo>
                <a:lnTo>
                  <a:pt x="349" y="156"/>
                </a:lnTo>
                <a:lnTo>
                  <a:pt x="349" y="156"/>
                </a:lnTo>
                <a:lnTo>
                  <a:pt x="349" y="156"/>
                </a:lnTo>
                <a:lnTo>
                  <a:pt x="349"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1" y="156"/>
                </a:lnTo>
                <a:lnTo>
                  <a:pt x="351" y="156"/>
                </a:lnTo>
                <a:lnTo>
                  <a:pt x="351" y="156"/>
                </a:lnTo>
                <a:lnTo>
                  <a:pt x="351" y="156"/>
                </a:lnTo>
                <a:lnTo>
                  <a:pt x="351" y="156"/>
                </a:lnTo>
                <a:lnTo>
                  <a:pt x="351" y="156"/>
                </a:lnTo>
                <a:lnTo>
                  <a:pt x="351" y="156"/>
                </a:lnTo>
                <a:lnTo>
                  <a:pt x="352" y="156"/>
                </a:lnTo>
                <a:lnTo>
                  <a:pt x="352" y="156"/>
                </a:lnTo>
                <a:lnTo>
                  <a:pt x="352" y="156"/>
                </a:lnTo>
                <a:lnTo>
                  <a:pt x="352" y="156"/>
                </a:lnTo>
                <a:lnTo>
                  <a:pt x="352" y="156"/>
                </a:lnTo>
                <a:lnTo>
                  <a:pt x="352" y="156"/>
                </a:lnTo>
                <a:lnTo>
                  <a:pt x="352" y="156"/>
                </a:lnTo>
                <a:lnTo>
                  <a:pt x="352" y="156"/>
                </a:lnTo>
                <a:lnTo>
                  <a:pt x="352" y="156"/>
                </a:lnTo>
                <a:lnTo>
                  <a:pt x="352" y="156"/>
                </a:lnTo>
                <a:lnTo>
                  <a:pt x="352" y="156"/>
                </a:lnTo>
                <a:lnTo>
                  <a:pt x="352" y="156"/>
                </a:lnTo>
                <a:lnTo>
                  <a:pt x="352" y="156"/>
                </a:lnTo>
                <a:lnTo>
                  <a:pt x="352" y="156"/>
                </a:lnTo>
                <a:lnTo>
                  <a:pt x="352" y="156"/>
                </a:lnTo>
                <a:lnTo>
                  <a:pt x="352" y="156"/>
                </a:lnTo>
                <a:lnTo>
                  <a:pt x="352" y="155"/>
                </a:lnTo>
                <a:lnTo>
                  <a:pt x="352" y="155"/>
                </a:lnTo>
                <a:lnTo>
                  <a:pt x="353" y="155"/>
                </a:lnTo>
                <a:lnTo>
                  <a:pt x="353" y="155"/>
                </a:lnTo>
                <a:lnTo>
                  <a:pt x="353" y="155"/>
                </a:lnTo>
                <a:lnTo>
                  <a:pt x="353" y="155"/>
                </a:lnTo>
                <a:lnTo>
                  <a:pt x="353" y="156"/>
                </a:lnTo>
                <a:lnTo>
                  <a:pt x="353" y="156"/>
                </a:lnTo>
                <a:lnTo>
                  <a:pt x="353" y="156"/>
                </a:lnTo>
                <a:lnTo>
                  <a:pt x="353" y="156"/>
                </a:lnTo>
                <a:lnTo>
                  <a:pt x="353" y="156"/>
                </a:lnTo>
                <a:lnTo>
                  <a:pt x="353" y="156"/>
                </a:lnTo>
                <a:lnTo>
                  <a:pt x="353" y="156"/>
                </a:lnTo>
                <a:lnTo>
                  <a:pt x="353" y="156"/>
                </a:lnTo>
                <a:lnTo>
                  <a:pt x="353" y="156"/>
                </a:lnTo>
                <a:lnTo>
                  <a:pt x="353" y="156"/>
                </a:lnTo>
                <a:lnTo>
                  <a:pt x="353" y="155"/>
                </a:lnTo>
                <a:lnTo>
                  <a:pt x="353" y="155"/>
                </a:lnTo>
                <a:lnTo>
                  <a:pt x="353" y="155"/>
                </a:lnTo>
                <a:lnTo>
                  <a:pt x="353" y="155"/>
                </a:lnTo>
                <a:lnTo>
                  <a:pt x="353" y="155"/>
                </a:lnTo>
                <a:lnTo>
                  <a:pt x="353" y="155"/>
                </a:lnTo>
                <a:lnTo>
                  <a:pt x="353" y="155"/>
                </a:lnTo>
                <a:lnTo>
                  <a:pt x="353" y="155"/>
                </a:lnTo>
                <a:lnTo>
                  <a:pt x="353" y="155"/>
                </a:lnTo>
                <a:lnTo>
                  <a:pt x="353" y="155"/>
                </a:lnTo>
                <a:lnTo>
                  <a:pt x="353" y="155"/>
                </a:lnTo>
                <a:lnTo>
                  <a:pt x="353" y="155"/>
                </a:lnTo>
                <a:lnTo>
                  <a:pt x="353" y="155"/>
                </a:lnTo>
                <a:lnTo>
                  <a:pt x="353" y="155"/>
                </a:lnTo>
                <a:lnTo>
                  <a:pt x="353" y="155"/>
                </a:lnTo>
                <a:lnTo>
                  <a:pt x="353" y="155"/>
                </a:lnTo>
                <a:lnTo>
                  <a:pt x="353" y="155"/>
                </a:lnTo>
                <a:lnTo>
                  <a:pt x="353" y="155"/>
                </a:lnTo>
                <a:lnTo>
                  <a:pt x="353" y="156"/>
                </a:lnTo>
                <a:lnTo>
                  <a:pt x="353" y="156"/>
                </a:lnTo>
                <a:lnTo>
                  <a:pt x="353" y="156"/>
                </a:lnTo>
                <a:lnTo>
                  <a:pt x="353" y="156"/>
                </a:lnTo>
                <a:lnTo>
                  <a:pt x="353" y="156"/>
                </a:lnTo>
                <a:lnTo>
                  <a:pt x="353" y="156"/>
                </a:lnTo>
                <a:lnTo>
                  <a:pt x="354" y="156"/>
                </a:lnTo>
                <a:lnTo>
                  <a:pt x="354" y="156"/>
                </a:lnTo>
                <a:lnTo>
                  <a:pt x="354" y="156"/>
                </a:lnTo>
                <a:lnTo>
                  <a:pt x="354" y="156"/>
                </a:lnTo>
                <a:lnTo>
                  <a:pt x="355" y="155"/>
                </a:lnTo>
                <a:lnTo>
                  <a:pt x="355" y="155"/>
                </a:lnTo>
                <a:lnTo>
                  <a:pt x="355" y="155"/>
                </a:lnTo>
                <a:lnTo>
                  <a:pt x="355" y="155"/>
                </a:lnTo>
                <a:lnTo>
                  <a:pt x="355" y="155"/>
                </a:lnTo>
                <a:lnTo>
                  <a:pt x="354" y="155"/>
                </a:lnTo>
                <a:lnTo>
                  <a:pt x="354" y="155"/>
                </a:lnTo>
                <a:lnTo>
                  <a:pt x="354" y="155"/>
                </a:lnTo>
                <a:lnTo>
                  <a:pt x="355" y="155"/>
                </a:lnTo>
                <a:lnTo>
                  <a:pt x="355" y="155"/>
                </a:lnTo>
                <a:lnTo>
                  <a:pt x="355" y="155"/>
                </a:lnTo>
                <a:lnTo>
                  <a:pt x="355" y="155"/>
                </a:lnTo>
                <a:lnTo>
                  <a:pt x="355" y="155"/>
                </a:lnTo>
                <a:lnTo>
                  <a:pt x="355" y="155"/>
                </a:lnTo>
                <a:lnTo>
                  <a:pt x="355" y="155"/>
                </a:lnTo>
                <a:lnTo>
                  <a:pt x="355" y="155"/>
                </a:lnTo>
                <a:lnTo>
                  <a:pt x="355" y="155"/>
                </a:lnTo>
                <a:lnTo>
                  <a:pt x="355" y="155"/>
                </a:lnTo>
                <a:lnTo>
                  <a:pt x="355" y="155"/>
                </a:lnTo>
                <a:lnTo>
                  <a:pt x="355" y="155"/>
                </a:lnTo>
                <a:lnTo>
                  <a:pt x="355" y="155"/>
                </a:lnTo>
                <a:lnTo>
                  <a:pt x="355" y="155"/>
                </a:lnTo>
                <a:lnTo>
                  <a:pt x="355" y="155"/>
                </a:lnTo>
                <a:lnTo>
                  <a:pt x="355" y="155"/>
                </a:lnTo>
                <a:lnTo>
                  <a:pt x="355" y="155"/>
                </a:lnTo>
                <a:lnTo>
                  <a:pt x="356" y="155"/>
                </a:lnTo>
                <a:lnTo>
                  <a:pt x="356" y="155"/>
                </a:lnTo>
                <a:lnTo>
                  <a:pt x="356" y="155"/>
                </a:lnTo>
                <a:lnTo>
                  <a:pt x="356" y="155"/>
                </a:lnTo>
                <a:lnTo>
                  <a:pt x="356" y="155"/>
                </a:lnTo>
                <a:lnTo>
                  <a:pt x="356" y="155"/>
                </a:lnTo>
                <a:lnTo>
                  <a:pt x="356" y="155"/>
                </a:lnTo>
                <a:lnTo>
                  <a:pt x="356" y="155"/>
                </a:lnTo>
                <a:lnTo>
                  <a:pt x="356" y="155"/>
                </a:lnTo>
                <a:lnTo>
                  <a:pt x="356" y="155"/>
                </a:lnTo>
                <a:lnTo>
                  <a:pt x="356" y="155"/>
                </a:lnTo>
                <a:lnTo>
                  <a:pt x="356" y="155"/>
                </a:lnTo>
                <a:lnTo>
                  <a:pt x="356" y="155"/>
                </a:lnTo>
                <a:lnTo>
                  <a:pt x="356" y="155"/>
                </a:lnTo>
                <a:lnTo>
                  <a:pt x="356" y="155"/>
                </a:lnTo>
                <a:lnTo>
                  <a:pt x="356" y="155"/>
                </a:lnTo>
                <a:lnTo>
                  <a:pt x="356" y="155"/>
                </a:lnTo>
                <a:lnTo>
                  <a:pt x="356" y="155"/>
                </a:lnTo>
                <a:lnTo>
                  <a:pt x="357" y="155"/>
                </a:lnTo>
                <a:lnTo>
                  <a:pt x="357" y="155"/>
                </a:lnTo>
                <a:lnTo>
                  <a:pt x="357" y="155"/>
                </a:lnTo>
                <a:lnTo>
                  <a:pt x="357" y="155"/>
                </a:lnTo>
                <a:lnTo>
                  <a:pt x="357" y="155"/>
                </a:lnTo>
                <a:lnTo>
                  <a:pt x="357" y="154"/>
                </a:lnTo>
                <a:lnTo>
                  <a:pt x="357" y="154"/>
                </a:lnTo>
                <a:lnTo>
                  <a:pt x="357" y="154"/>
                </a:lnTo>
                <a:lnTo>
                  <a:pt x="357" y="154"/>
                </a:lnTo>
                <a:lnTo>
                  <a:pt x="357" y="154"/>
                </a:lnTo>
                <a:lnTo>
                  <a:pt x="357" y="154"/>
                </a:lnTo>
                <a:lnTo>
                  <a:pt x="357" y="154"/>
                </a:lnTo>
                <a:lnTo>
                  <a:pt x="357" y="154"/>
                </a:lnTo>
                <a:lnTo>
                  <a:pt x="357" y="154"/>
                </a:lnTo>
                <a:lnTo>
                  <a:pt x="357" y="154"/>
                </a:lnTo>
                <a:lnTo>
                  <a:pt x="357" y="154"/>
                </a:lnTo>
                <a:lnTo>
                  <a:pt x="357" y="154"/>
                </a:lnTo>
                <a:lnTo>
                  <a:pt x="357" y="154"/>
                </a:lnTo>
                <a:lnTo>
                  <a:pt x="358" y="154"/>
                </a:lnTo>
                <a:lnTo>
                  <a:pt x="358" y="154"/>
                </a:lnTo>
                <a:lnTo>
                  <a:pt x="358" y="154"/>
                </a:lnTo>
                <a:lnTo>
                  <a:pt x="358" y="154"/>
                </a:lnTo>
                <a:lnTo>
                  <a:pt x="358" y="154"/>
                </a:lnTo>
                <a:lnTo>
                  <a:pt x="357" y="154"/>
                </a:lnTo>
                <a:lnTo>
                  <a:pt x="357" y="154"/>
                </a:lnTo>
                <a:lnTo>
                  <a:pt x="357" y="154"/>
                </a:lnTo>
                <a:lnTo>
                  <a:pt x="357" y="154"/>
                </a:lnTo>
                <a:lnTo>
                  <a:pt x="358" y="154"/>
                </a:lnTo>
                <a:lnTo>
                  <a:pt x="358" y="154"/>
                </a:lnTo>
                <a:lnTo>
                  <a:pt x="358" y="154"/>
                </a:lnTo>
                <a:lnTo>
                  <a:pt x="358" y="154"/>
                </a:lnTo>
                <a:lnTo>
                  <a:pt x="358" y="154"/>
                </a:lnTo>
                <a:lnTo>
                  <a:pt x="358" y="154"/>
                </a:lnTo>
                <a:lnTo>
                  <a:pt x="358" y="154"/>
                </a:lnTo>
                <a:lnTo>
                  <a:pt x="358" y="154"/>
                </a:lnTo>
                <a:lnTo>
                  <a:pt x="358" y="153"/>
                </a:lnTo>
                <a:lnTo>
                  <a:pt x="358" y="153"/>
                </a:lnTo>
                <a:lnTo>
                  <a:pt x="358" y="153"/>
                </a:lnTo>
                <a:lnTo>
                  <a:pt x="359" y="153"/>
                </a:lnTo>
                <a:lnTo>
                  <a:pt x="359" y="153"/>
                </a:lnTo>
                <a:lnTo>
                  <a:pt x="359" y="153"/>
                </a:lnTo>
                <a:lnTo>
                  <a:pt x="359" y="153"/>
                </a:lnTo>
                <a:lnTo>
                  <a:pt x="359" y="153"/>
                </a:lnTo>
                <a:lnTo>
                  <a:pt x="359" y="153"/>
                </a:lnTo>
                <a:lnTo>
                  <a:pt x="359" y="153"/>
                </a:lnTo>
                <a:lnTo>
                  <a:pt x="359" y="153"/>
                </a:lnTo>
                <a:lnTo>
                  <a:pt x="359" y="153"/>
                </a:lnTo>
                <a:lnTo>
                  <a:pt x="359" y="153"/>
                </a:lnTo>
                <a:lnTo>
                  <a:pt x="359" y="153"/>
                </a:lnTo>
                <a:lnTo>
                  <a:pt x="359" y="153"/>
                </a:lnTo>
                <a:lnTo>
                  <a:pt x="359" y="153"/>
                </a:lnTo>
                <a:lnTo>
                  <a:pt x="359" y="153"/>
                </a:lnTo>
                <a:lnTo>
                  <a:pt x="359" y="153"/>
                </a:lnTo>
                <a:lnTo>
                  <a:pt x="360" y="153"/>
                </a:lnTo>
                <a:lnTo>
                  <a:pt x="360" y="153"/>
                </a:lnTo>
                <a:lnTo>
                  <a:pt x="360" y="153"/>
                </a:lnTo>
                <a:lnTo>
                  <a:pt x="360" y="153"/>
                </a:lnTo>
                <a:lnTo>
                  <a:pt x="360" y="153"/>
                </a:lnTo>
                <a:lnTo>
                  <a:pt x="360" y="153"/>
                </a:lnTo>
                <a:lnTo>
                  <a:pt x="360" y="152"/>
                </a:lnTo>
                <a:lnTo>
                  <a:pt x="361" y="152"/>
                </a:lnTo>
                <a:lnTo>
                  <a:pt x="361" y="152"/>
                </a:lnTo>
                <a:lnTo>
                  <a:pt x="361" y="152"/>
                </a:lnTo>
                <a:lnTo>
                  <a:pt x="361" y="152"/>
                </a:lnTo>
                <a:lnTo>
                  <a:pt x="361" y="152"/>
                </a:lnTo>
                <a:lnTo>
                  <a:pt x="361" y="152"/>
                </a:lnTo>
                <a:lnTo>
                  <a:pt x="361" y="152"/>
                </a:lnTo>
                <a:lnTo>
                  <a:pt x="361" y="152"/>
                </a:lnTo>
                <a:lnTo>
                  <a:pt x="361" y="152"/>
                </a:lnTo>
                <a:lnTo>
                  <a:pt x="362" y="152"/>
                </a:lnTo>
                <a:lnTo>
                  <a:pt x="363" y="151"/>
                </a:lnTo>
                <a:lnTo>
                  <a:pt x="364" y="150"/>
                </a:lnTo>
                <a:lnTo>
                  <a:pt x="365" y="150"/>
                </a:lnTo>
                <a:lnTo>
                  <a:pt x="366" y="149"/>
                </a:lnTo>
                <a:lnTo>
                  <a:pt x="366" y="149"/>
                </a:lnTo>
                <a:lnTo>
                  <a:pt x="368" y="147"/>
                </a:lnTo>
                <a:lnTo>
                  <a:pt x="368" y="147"/>
                </a:lnTo>
                <a:lnTo>
                  <a:pt x="368" y="147"/>
                </a:lnTo>
                <a:lnTo>
                  <a:pt x="369" y="147"/>
                </a:lnTo>
                <a:lnTo>
                  <a:pt x="369" y="148"/>
                </a:lnTo>
                <a:lnTo>
                  <a:pt x="369" y="148"/>
                </a:lnTo>
                <a:lnTo>
                  <a:pt x="369" y="148"/>
                </a:lnTo>
                <a:lnTo>
                  <a:pt x="369" y="147"/>
                </a:lnTo>
                <a:lnTo>
                  <a:pt x="369" y="147"/>
                </a:lnTo>
                <a:lnTo>
                  <a:pt x="369" y="147"/>
                </a:lnTo>
                <a:lnTo>
                  <a:pt x="370" y="147"/>
                </a:lnTo>
                <a:lnTo>
                  <a:pt x="370" y="147"/>
                </a:lnTo>
                <a:lnTo>
                  <a:pt x="371" y="147"/>
                </a:lnTo>
                <a:lnTo>
                  <a:pt x="371" y="147"/>
                </a:lnTo>
                <a:lnTo>
                  <a:pt x="372" y="147"/>
                </a:lnTo>
                <a:lnTo>
                  <a:pt x="372" y="147"/>
                </a:lnTo>
                <a:lnTo>
                  <a:pt x="372" y="147"/>
                </a:lnTo>
                <a:lnTo>
                  <a:pt x="373" y="146"/>
                </a:lnTo>
                <a:lnTo>
                  <a:pt x="373" y="146"/>
                </a:lnTo>
                <a:lnTo>
                  <a:pt x="374" y="146"/>
                </a:lnTo>
                <a:lnTo>
                  <a:pt x="374" y="146"/>
                </a:lnTo>
                <a:lnTo>
                  <a:pt x="374" y="145"/>
                </a:lnTo>
                <a:lnTo>
                  <a:pt x="375" y="145"/>
                </a:lnTo>
                <a:lnTo>
                  <a:pt x="375" y="144"/>
                </a:lnTo>
                <a:lnTo>
                  <a:pt x="375" y="144"/>
                </a:lnTo>
                <a:lnTo>
                  <a:pt x="376" y="143"/>
                </a:lnTo>
                <a:lnTo>
                  <a:pt x="377" y="142"/>
                </a:lnTo>
                <a:lnTo>
                  <a:pt x="377" y="142"/>
                </a:lnTo>
                <a:lnTo>
                  <a:pt x="377" y="142"/>
                </a:lnTo>
                <a:lnTo>
                  <a:pt x="377" y="141"/>
                </a:lnTo>
                <a:lnTo>
                  <a:pt x="378" y="141"/>
                </a:lnTo>
                <a:lnTo>
                  <a:pt x="378" y="141"/>
                </a:lnTo>
                <a:lnTo>
                  <a:pt x="378" y="140"/>
                </a:lnTo>
                <a:lnTo>
                  <a:pt x="378" y="140"/>
                </a:lnTo>
                <a:lnTo>
                  <a:pt x="378" y="140"/>
                </a:lnTo>
                <a:lnTo>
                  <a:pt x="378" y="139"/>
                </a:lnTo>
                <a:lnTo>
                  <a:pt x="378" y="139"/>
                </a:lnTo>
                <a:lnTo>
                  <a:pt x="378" y="138"/>
                </a:lnTo>
                <a:lnTo>
                  <a:pt x="379" y="138"/>
                </a:lnTo>
                <a:lnTo>
                  <a:pt x="379" y="138"/>
                </a:lnTo>
                <a:lnTo>
                  <a:pt x="379" y="137"/>
                </a:lnTo>
                <a:lnTo>
                  <a:pt x="379" y="137"/>
                </a:lnTo>
                <a:lnTo>
                  <a:pt x="379" y="136"/>
                </a:lnTo>
                <a:lnTo>
                  <a:pt x="379" y="136"/>
                </a:lnTo>
                <a:lnTo>
                  <a:pt x="379" y="136"/>
                </a:lnTo>
                <a:lnTo>
                  <a:pt x="378" y="135"/>
                </a:lnTo>
                <a:lnTo>
                  <a:pt x="378" y="135"/>
                </a:lnTo>
                <a:lnTo>
                  <a:pt x="377" y="135"/>
                </a:lnTo>
                <a:lnTo>
                  <a:pt x="377" y="135"/>
                </a:lnTo>
                <a:lnTo>
                  <a:pt x="377" y="135"/>
                </a:lnTo>
                <a:lnTo>
                  <a:pt x="377" y="135"/>
                </a:lnTo>
                <a:lnTo>
                  <a:pt x="377" y="135"/>
                </a:lnTo>
                <a:lnTo>
                  <a:pt x="377" y="134"/>
                </a:lnTo>
                <a:lnTo>
                  <a:pt x="377" y="134"/>
                </a:lnTo>
                <a:lnTo>
                  <a:pt x="378" y="134"/>
                </a:lnTo>
                <a:lnTo>
                  <a:pt x="378" y="135"/>
                </a:lnTo>
                <a:lnTo>
                  <a:pt x="378" y="135"/>
                </a:lnTo>
                <a:lnTo>
                  <a:pt x="378" y="135"/>
                </a:lnTo>
                <a:lnTo>
                  <a:pt x="379" y="134"/>
                </a:lnTo>
                <a:lnTo>
                  <a:pt x="379" y="134"/>
                </a:lnTo>
                <a:lnTo>
                  <a:pt x="379" y="134"/>
                </a:lnTo>
                <a:lnTo>
                  <a:pt x="379" y="134"/>
                </a:lnTo>
                <a:lnTo>
                  <a:pt x="380" y="134"/>
                </a:lnTo>
                <a:lnTo>
                  <a:pt x="380" y="135"/>
                </a:lnTo>
                <a:lnTo>
                  <a:pt x="380" y="135"/>
                </a:lnTo>
                <a:lnTo>
                  <a:pt x="380" y="135"/>
                </a:lnTo>
                <a:lnTo>
                  <a:pt x="381" y="135"/>
                </a:lnTo>
                <a:lnTo>
                  <a:pt x="381" y="135"/>
                </a:lnTo>
                <a:lnTo>
                  <a:pt x="381" y="135"/>
                </a:lnTo>
                <a:lnTo>
                  <a:pt x="381" y="135"/>
                </a:lnTo>
                <a:lnTo>
                  <a:pt x="382" y="135"/>
                </a:lnTo>
                <a:lnTo>
                  <a:pt x="382" y="134"/>
                </a:lnTo>
                <a:lnTo>
                  <a:pt x="382" y="134"/>
                </a:lnTo>
                <a:lnTo>
                  <a:pt x="382" y="134"/>
                </a:lnTo>
                <a:lnTo>
                  <a:pt x="382" y="133"/>
                </a:lnTo>
                <a:lnTo>
                  <a:pt x="382" y="133"/>
                </a:lnTo>
                <a:lnTo>
                  <a:pt x="382" y="133"/>
                </a:lnTo>
                <a:lnTo>
                  <a:pt x="382" y="133"/>
                </a:lnTo>
                <a:lnTo>
                  <a:pt x="382" y="133"/>
                </a:lnTo>
                <a:lnTo>
                  <a:pt x="383" y="133"/>
                </a:lnTo>
                <a:lnTo>
                  <a:pt x="383" y="133"/>
                </a:lnTo>
                <a:lnTo>
                  <a:pt x="384" y="133"/>
                </a:lnTo>
                <a:lnTo>
                  <a:pt x="384" y="133"/>
                </a:lnTo>
                <a:lnTo>
                  <a:pt x="384" y="133"/>
                </a:lnTo>
                <a:lnTo>
                  <a:pt x="385" y="134"/>
                </a:lnTo>
                <a:lnTo>
                  <a:pt x="385" y="134"/>
                </a:lnTo>
                <a:lnTo>
                  <a:pt x="385" y="134"/>
                </a:lnTo>
                <a:lnTo>
                  <a:pt x="385" y="134"/>
                </a:lnTo>
                <a:lnTo>
                  <a:pt x="386" y="134"/>
                </a:lnTo>
                <a:lnTo>
                  <a:pt x="386" y="134"/>
                </a:lnTo>
                <a:lnTo>
                  <a:pt x="386" y="134"/>
                </a:lnTo>
                <a:lnTo>
                  <a:pt x="386" y="134"/>
                </a:lnTo>
                <a:lnTo>
                  <a:pt x="386" y="134"/>
                </a:lnTo>
                <a:lnTo>
                  <a:pt x="386" y="134"/>
                </a:lnTo>
                <a:lnTo>
                  <a:pt x="387" y="134"/>
                </a:lnTo>
                <a:lnTo>
                  <a:pt x="387" y="134"/>
                </a:lnTo>
                <a:lnTo>
                  <a:pt x="387" y="134"/>
                </a:lnTo>
                <a:lnTo>
                  <a:pt x="388" y="134"/>
                </a:lnTo>
                <a:lnTo>
                  <a:pt x="388" y="135"/>
                </a:lnTo>
                <a:lnTo>
                  <a:pt x="388" y="135"/>
                </a:lnTo>
                <a:lnTo>
                  <a:pt x="388" y="134"/>
                </a:lnTo>
                <a:lnTo>
                  <a:pt x="388" y="134"/>
                </a:lnTo>
                <a:lnTo>
                  <a:pt x="389" y="134"/>
                </a:lnTo>
                <a:lnTo>
                  <a:pt x="389" y="134"/>
                </a:lnTo>
                <a:lnTo>
                  <a:pt x="389" y="133"/>
                </a:lnTo>
                <a:lnTo>
                  <a:pt x="390" y="133"/>
                </a:lnTo>
                <a:lnTo>
                  <a:pt x="390" y="132"/>
                </a:lnTo>
                <a:lnTo>
                  <a:pt x="391" y="132"/>
                </a:lnTo>
                <a:lnTo>
                  <a:pt x="391" y="132"/>
                </a:lnTo>
                <a:lnTo>
                  <a:pt x="391" y="131"/>
                </a:lnTo>
                <a:lnTo>
                  <a:pt x="390" y="131"/>
                </a:lnTo>
                <a:lnTo>
                  <a:pt x="390" y="132"/>
                </a:lnTo>
                <a:lnTo>
                  <a:pt x="390" y="132"/>
                </a:lnTo>
                <a:lnTo>
                  <a:pt x="390" y="132"/>
                </a:lnTo>
                <a:lnTo>
                  <a:pt x="389" y="133"/>
                </a:lnTo>
                <a:lnTo>
                  <a:pt x="389" y="133"/>
                </a:lnTo>
                <a:lnTo>
                  <a:pt x="389" y="133"/>
                </a:lnTo>
                <a:lnTo>
                  <a:pt x="389" y="133"/>
                </a:lnTo>
                <a:lnTo>
                  <a:pt x="389" y="133"/>
                </a:lnTo>
                <a:lnTo>
                  <a:pt x="389" y="133"/>
                </a:lnTo>
                <a:lnTo>
                  <a:pt x="388" y="133"/>
                </a:lnTo>
                <a:lnTo>
                  <a:pt x="388" y="133"/>
                </a:lnTo>
                <a:lnTo>
                  <a:pt x="388" y="133"/>
                </a:lnTo>
                <a:lnTo>
                  <a:pt x="388" y="133"/>
                </a:lnTo>
                <a:lnTo>
                  <a:pt x="388" y="133"/>
                </a:lnTo>
                <a:lnTo>
                  <a:pt x="388" y="132"/>
                </a:lnTo>
                <a:lnTo>
                  <a:pt x="388" y="132"/>
                </a:lnTo>
                <a:lnTo>
                  <a:pt x="389" y="132"/>
                </a:lnTo>
                <a:lnTo>
                  <a:pt x="389" y="132"/>
                </a:lnTo>
                <a:lnTo>
                  <a:pt x="389" y="132"/>
                </a:lnTo>
                <a:lnTo>
                  <a:pt x="389" y="131"/>
                </a:lnTo>
                <a:lnTo>
                  <a:pt x="390" y="131"/>
                </a:lnTo>
                <a:lnTo>
                  <a:pt x="390" y="131"/>
                </a:lnTo>
                <a:lnTo>
                  <a:pt x="390" y="130"/>
                </a:lnTo>
                <a:lnTo>
                  <a:pt x="390" y="130"/>
                </a:lnTo>
                <a:lnTo>
                  <a:pt x="390" y="130"/>
                </a:lnTo>
                <a:lnTo>
                  <a:pt x="390" y="130"/>
                </a:lnTo>
                <a:lnTo>
                  <a:pt x="390" y="129"/>
                </a:lnTo>
                <a:lnTo>
                  <a:pt x="391" y="129"/>
                </a:lnTo>
                <a:lnTo>
                  <a:pt x="391" y="129"/>
                </a:lnTo>
                <a:lnTo>
                  <a:pt x="391" y="129"/>
                </a:lnTo>
                <a:lnTo>
                  <a:pt x="391" y="128"/>
                </a:lnTo>
                <a:lnTo>
                  <a:pt x="391" y="128"/>
                </a:lnTo>
                <a:lnTo>
                  <a:pt x="391" y="128"/>
                </a:lnTo>
                <a:lnTo>
                  <a:pt x="391" y="128"/>
                </a:lnTo>
                <a:lnTo>
                  <a:pt x="391" y="128"/>
                </a:lnTo>
                <a:lnTo>
                  <a:pt x="391" y="127"/>
                </a:lnTo>
                <a:lnTo>
                  <a:pt x="392" y="127"/>
                </a:lnTo>
                <a:lnTo>
                  <a:pt x="392" y="127"/>
                </a:lnTo>
                <a:lnTo>
                  <a:pt x="392" y="126"/>
                </a:lnTo>
                <a:lnTo>
                  <a:pt x="392" y="126"/>
                </a:lnTo>
                <a:lnTo>
                  <a:pt x="392" y="126"/>
                </a:lnTo>
                <a:lnTo>
                  <a:pt x="392" y="126"/>
                </a:lnTo>
                <a:lnTo>
                  <a:pt x="392" y="126"/>
                </a:lnTo>
                <a:lnTo>
                  <a:pt x="392" y="126"/>
                </a:lnTo>
                <a:lnTo>
                  <a:pt x="393" y="125"/>
                </a:lnTo>
                <a:lnTo>
                  <a:pt x="393" y="125"/>
                </a:lnTo>
                <a:lnTo>
                  <a:pt x="393" y="125"/>
                </a:lnTo>
                <a:lnTo>
                  <a:pt x="393" y="124"/>
                </a:lnTo>
                <a:lnTo>
                  <a:pt x="393" y="124"/>
                </a:lnTo>
                <a:lnTo>
                  <a:pt x="392" y="124"/>
                </a:lnTo>
                <a:lnTo>
                  <a:pt x="392" y="124"/>
                </a:lnTo>
                <a:lnTo>
                  <a:pt x="392" y="125"/>
                </a:lnTo>
                <a:lnTo>
                  <a:pt x="392" y="124"/>
                </a:lnTo>
                <a:lnTo>
                  <a:pt x="392" y="124"/>
                </a:lnTo>
                <a:lnTo>
                  <a:pt x="392" y="124"/>
                </a:lnTo>
                <a:lnTo>
                  <a:pt x="392" y="124"/>
                </a:lnTo>
                <a:lnTo>
                  <a:pt x="392" y="123"/>
                </a:lnTo>
                <a:lnTo>
                  <a:pt x="392" y="123"/>
                </a:lnTo>
                <a:lnTo>
                  <a:pt x="393" y="123"/>
                </a:lnTo>
                <a:lnTo>
                  <a:pt x="393" y="123"/>
                </a:lnTo>
                <a:lnTo>
                  <a:pt x="393" y="122"/>
                </a:lnTo>
                <a:lnTo>
                  <a:pt x="393" y="122"/>
                </a:lnTo>
                <a:lnTo>
                  <a:pt x="393" y="121"/>
                </a:lnTo>
                <a:lnTo>
                  <a:pt x="393" y="121"/>
                </a:lnTo>
                <a:lnTo>
                  <a:pt x="393" y="121"/>
                </a:lnTo>
                <a:lnTo>
                  <a:pt x="392" y="120"/>
                </a:lnTo>
                <a:lnTo>
                  <a:pt x="392" y="119"/>
                </a:lnTo>
                <a:lnTo>
                  <a:pt x="391" y="118"/>
                </a:lnTo>
                <a:lnTo>
                  <a:pt x="391" y="118"/>
                </a:lnTo>
                <a:lnTo>
                  <a:pt x="391" y="118"/>
                </a:lnTo>
                <a:lnTo>
                  <a:pt x="391" y="118"/>
                </a:lnTo>
                <a:lnTo>
                  <a:pt x="389" y="116"/>
                </a:lnTo>
                <a:lnTo>
                  <a:pt x="388" y="115"/>
                </a:lnTo>
                <a:lnTo>
                  <a:pt x="387" y="115"/>
                </a:lnTo>
                <a:lnTo>
                  <a:pt x="387" y="115"/>
                </a:lnTo>
                <a:lnTo>
                  <a:pt x="386" y="114"/>
                </a:lnTo>
                <a:lnTo>
                  <a:pt x="386" y="114"/>
                </a:lnTo>
                <a:lnTo>
                  <a:pt x="386" y="113"/>
                </a:lnTo>
                <a:lnTo>
                  <a:pt x="386" y="113"/>
                </a:lnTo>
                <a:lnTo>
                  <a:pt x="385" y="112"/>
                </a:lnTo>
                <a:lnTo>
                  <a:pt x="385" y="112"/>
                </a:lnTo>
                <a:lnTo>
                  <a:pt x="384" y="112"/>
                </a:lnTo>
                <a:lnTo>
                  <a:pt x="384" y="111"/>
                </a:lnTo>
                <a:lnTo>
                  <a:pt x="383" y="111"/>
                </a:lnTo>
                <a:lnTo>
                  <a:pt x="383" y="110"/>
                </a:lnTo>
                <a:lnTo>
                  <a:pt x="382" y="110"/>
                </a:lnTo>
                <a:lnTo>
                  <a:pt x="383" y="110"/>
                </a:lnTo>
                <a:lnTo>
                  <a:pt x="383" y="111"/>
                </a:lnTo>
                <a:lnTo>
                  <a:pt x="383" y="111"/>
                </a:lnTo>
                <a:lnTo>
                  <a:pt x="384" y="111"/>
                </a:lnTo>
                <a:lnTo>
                  <a:pt x="384" y="112"/>
                </a:lnTo>
                <a:lnTo>
                  <a:pt x="384" y="112"/>
                </a:lnTo>
                <a:lnTo>
                  <a:pt x="385" y="113"/>
                </a:lnTo>
                <a:lnTo>
                  <a:pt x="385" y="113"/>
                </a:lnTo>
                <a:lnTo>
                  <a:pt x="385" y="113"/>
                </a:lnTo>
                <a:lnTo>
                  <a:pt x="385" y="113"/>
                </a:lnTo>
                <a:lnTo>
                  <a:pt x="384" y="113"/>
                </a:lnTo>
                <a:lnTo>
                  <a:pt x="384" y="113"/>
                </a:lnTo>
                <a:lnTo>
                  <a:pt x="384" y="113"/>
                </a:lnTo>
                <a:lnTo>
                  <a:pt x="382" y="112"/>
                </a:lnTo>
                <a:lnTo>
                  <a:pt x="382" y="112"/>
                </a:lnTo>
                <a:lnTo>
                  <a:pt x="381" y="111"/>
                </a:lnTo>
                <a:lnTo>
                  <a:pt x="380" y="110"/>
                </a:lnTo>
                <a:lnTo>
                  <a:pt x="379" y="110"/>
                </a:lnTo>
                <a:lnTo>
                  <a:pt x="378" y="109"/>
                </a:lnTo>
                <a:lnTo>
                  <a:pt x="377" y="108"/>
                </a:lnTo>
                <a:lnTo>
                  <a:pt x="376" y="108"/>
                </a:lnTo>
                <a:lnTo>
                  <a:pt x="376" y="107"/>
                </a:lnTo>
                <a:lnTo>
                  <a:pt x="375" y="107"/>
                </a:lnTo>
                <a:lnTo>
                  <a:pt x="375" y="106"/>
                </a:lnTo>
                <a:lnTo>
                  <a:pt x="375" y="106"/>
                </a:lnTo>
                <a:lnTo>
                  <a:pt x="374" y="106"/>
                </a:lnTo>
                <a:lnTo>
                  <a:pt x="374" y="106"/>
                </a:lnTo>
                <a:lnTo>
                  <a:pt x="374" y="106"/>
                </a:lnTo>
                <a:lnTo>
                  <a:pt x="374" y="105"/>
                </a:lnTo>
                <a:lnTo>
                  <a:pt x="374" y="104"/>
                </a:lnTo>
                <a:lnTo>
                  <a:pt x="374" y="104"/>
                </a:lnTo>
                <a:lnTo>
                  <a:pt x="374" y="104"/>
                </a:lnTo>
                <a:lnTo>
                  <a:pt x="373" y="104"/>
                </a:lnTo>
                <a:lnTo>
                  <a:pt x="372" y="103"/>
                </a:lnTo>
                <a:lnTo>
                  <a:pt x="371" y="103"/>
                </a:lnTo>
                <a:lnTo>
                  <a:pt x="371" y="103"/>
                </a:lnTo>
                <a:lnTo>
                  <a:pt x="371" y="102"/>
                </a:lnTo>
                <a:lnTo>
                  <a:pt x="371" y="102"/>
                </a:lnTo>
                <a:lnTo>
                  <a:pt x="370" y="102"/>
                </a:lnTo>
                <a:lnTo>
                  <a:pt x="370" y="101"/>
                </a:lnTo>
                <a:lnTo>
                  <a:pt x="370" y="101"/>
                </a:lnTo>
                <a:lnTo>
                  <a:pt x="370" y="101"/>
                </a:lnTo>
                <a:lnTo>
                  <a:pt x="369" y="101"/>
                </a:lnTo>
                <a:lnTo>
                  <a:pt x="369" y="101"/>
                </a:lnTo>
                <a:lnTo>
                  <a:pt x="369" y="100"/>
                </a:lnTo>
                <a:lnTo>
                  <a:pt x="368" y="100"/>
                </a:lnTo>
                <a:lnTo>
                  <a:pt x="368" y="100"/>
                </a:lnTo>
                <a:lnTo>
                  <a:pt x="368" y="100"/>
                </a:lnTo>
                <a:lnTo>
                  <a:pt x="368" y="100"/>
                </a:lnTo>
                <a:lnTo>
                  <a:pt x="367" y="100"/>
                </a:lnTo>
                <a:lnTo>
                  <a:pt x="367" y="100"/>
                </a:lnTo>
                <a:lnTo>
                  <a:pt x="367" y="99"/>
                </a:lnTo>
                <a:lnTo>
                  <a:pt x="367" y="99"/>
                </a:lnTo>
                <a:lnTo>
                  <a:pt x="367" y="99"/>
                </a:lnTo>
                <a:lnTo>
                  <a:pt x="367" y="99"/>
                </a:lnTo>
                <a:lnTo>
                  <a:pt x="366" y="99"/>
                </a:lnTo>
                <a:lnTo>
                  <a:pt x="366" y="98"/>
                </a:lnTo>
                <a:lnTo>
                  <a:pt x="366" y="98"/>
                </a:lnTo>
                <a:lnTo>
                  <a:pt x="366" y="98"/>
                </a:lnTo>
                <a:lnTo>
                  <a:pt x="365" y="98"/>
                </a:lnTo>
                <a:lnTo>
                  <a:pt x="365" y="98"/>
                </a:lnTo>
                <a:lnTo>
                  <a:pt x="365" y="97"/>
                </a:lnTo>
                <a:lnTo>
                  <a:pt x="365" y="97"/>
                </a:lnTo>
                <a:lnTo>
                  <a:pt x="365" y="97"/>
                </a:lnTo>
                <a:lnTo>
                  <a:pt x="365" y="97"/>
                </a:lnTo>
                <a:lnTo>
                  <a:pt x="365" y="97"/>
                </a:lnTo>
                <a:lnTo>
                  <a:pt x="365" y="97"/>
                </a:lnTo>
                <a:lnTo>
                  <a:pt x="365" y="96"/>
                </a:lnTo>
                <a:lnTo>
                  <a:pt x="365" y="95"/>
                </a:lnTo>
                <a:lnTo>
                  <a:pt x="365" y="95"/>
                </a:lnTo>
                <a:lnTo>
                  <a:pt x="364" y="95"/>
                </a:lnTo>
                <a:lnTo>
                  <a:pt x="364" y="95"/>
                </a:lnTo>
                <a:lnTo>
                  <a:pt x="364" y="94"/>
                </a:lnTo>
                <a:lnTo>
                  <a:pt x="363" y="94"/>
                </a:lnTo>
                <a:lnTo>
                  <a:pt x="363" y="93"/>
                </a:lnTo>
                <a:lnTo>
                  <a:pt x="363" y="93"/>
                </a:lnTo>
                <a:lnTo>
                  <a:pt x="362" y="92"/>
                </a:lnTo>
                <a:lnTo>
                  <a:pt x="362" y="91"/>
                </a:lnTo>
                <a:lnTo>
                  <a:pt x="361" y="91"/>
                </a:lnTo>
                <a:lnTo>
                  <a:pt x="360" y="90"/>
                </a:lnTo>
                <a:lnTo>
                  <a:pt x="360" y="90"/>
                </a:lnTo>
                <a:lnTo>
                  <a:pt x="360" y="89"/>
                </a:lnTo>
                <a:lnTo>
                  <a:pt x="359" y="89"/>
                </a:lnTo>
                <a:lnTo>
                  <a:pt x="358" y="88"/>
                </a:lnTo>
                <a:lnTo>
                  <a:pt x="358" y="88"/>
                </a:lnTo>
                <a:lnTo>
                  <a:pt x="358" y="88"/>
                </a:lnTo>
                <a:lnTo>
                  <a:pt x="358" y="88"/>
                </a:lnTo>
                <a:lnTo>
                  <a:pt x="357" y="87"/>
                </a:lnTo>
                <a:lnTo>
                  <a:pt x="357" y="87"/>
                </a:lnTo>
                <a:lnTo>
                  <a:pt x="356" y="86"/>
                </a:lnTo>
                <a:lnTo>
                  <a:pt x="355" y="86"/>
                </a:lnTo>
                <a:lnTo>
                  <a:pt x="354" y="85"/>
                </a:lnTo>
                <a:lnTo>
                  <a:pt x="353" y="84"/>
                </a:lnTo>
                <a:lnTo>
                  <a:pt x="353" y="84"/>
                </a:lnTo>
                <a:lnTo>
                  <a:pt x="353" y="84"/>
                </a:lnTo>
                <a:lnTo>
                  <a:pt x="353" y="84"/>
                </a:lnTo>
                <a:lnTo>
                  <a:pt x="353" y="83"/>
                </a:lnTo>
                <a:lnTo>
                  <a:pt x="353" y="83"/>
                </a:lnTo>
                <a:lnTo>
                  <a:pt x="353" y="82"/>
                </a:lnTo>
                <a:lnTo>
                  <a:pt x="353" y="82"/>
                </a:lnTo>
                <a:lnTo>
                  <a:pt x="353" y="82"/>
                </a:lnTo>
                <a:lnTo>
                  <a:pt x="353" y="82"/>
                </a:lnTo>
                <a:lnTo>
                  <a:pt x="353" y="82"/>
                </a:lnTo>
                <a:lnTo>
                  <a:pt x="352" y="81"/>
                </a:lnTo>
                <a:lnTo>
                  <a:pt x="352" y="81"/>
                </a:lnTo>
                <a:lnTo>
                  <a:pt x="352" y="81"/>
                </a:lnTo>
                <a:lnTo>
                  <a:pt x="351" y="80"/>
                </a:lnTo>
                <a:lnTo>
                  <a:pt x="351" y="80"/>
                </a:lnTo>
                <a:lnTo>
                  <a:pt x="351" y="79"/>
                </a:lnTo>
                <a:lnTo>
                  <a:pt x="351" y="79"/>
                </a:lnTo>
                <a:lnTo>
                  <a:pt x="351" y="79"/>
                </a:lnTo>
                <a:lnTo>
                  <a:pt x="351" y="79"/>
                </a:lnTo>
                <a:lnTo>
                  <a:pt x="351" y="79"/>
                </a:lnTo>
                <a:lnTo>
                  <a:pt x="351" y="78"/>
                </a:lnTo>
                <a:lnTo>
                  <a:pt x="351" y="78"/>
                </a:lnTo>
                <a:lnTo>
                  <a:pt x="351" y="78"/>
                </a:lnTo>
                <a:lnTo>
                  <a:pt x="351" y="77"/>
                </a:lnTo>
                <a:lnTo>
                  <a:pt x="351" y="77"/>
                </a:lnTo>
                <a:lnTo>
                  <a:pt x="351" y="77"/>
                </a:lnTo>
                <a:lnTo>
                  <a:pt x="351" y="77"/>
                </a:lnTo>
                <a:lnTo>
                  <a:pt x="351" y="77"/>
                </a:lnTo>
                <a:lnTo>
                  <a:pt x="351" y="76"/>
                </a:lnTo>
                <a:lnTo>
                  <a:pt x="351" y="76"/>
                </a:lnTo>
                <a:lnTo>
                  <a:pt x="351" y="76"/>
                </a:lnTo>
                <a:lnTo>
                  <a:pt x="351" y="76"/>
                </a:lnTo>
                <a:lnTo>
                  <a:pt x="351" y="75"/>
                </a:lnTo>
                <a:lnTo>
                  <a:pt x="351" y="75"/>
                </a:lnTo>
                <a:lnTo>
                  <a:pt x="351" y="75"/>
                </a:lnTo>
                <a:lnTo>
                  <a:pt x="351" y="75"/>
                </a:lnTo>
                <a:lnTo>
                  <a:pt x="351" y="74"/>
                </a:lnTo>
                <a:lnTo>
                  <a:pt x="350" y="74"/>
                </a:lnTo>
                <a:lnTo>
                  <a:pt x="350" y="73"/>
                </a:lnTo>
                <a:lnTo>
                  <a:pt x="350" y="72"/>
                </a:lnTo>
                <a:lnTo>
                  <a:pt x="350" y="72"/>
                </a:lnTo>
                <a:lnTo>
                  <a:pt x="350" y="72"/>
                </a:lnTo>
                <a:lnTo>
                  <a:pt x="350" y="72"/>
                </a:lnTo>
                <a:lnTo>
                  <a:pt x="350" y="72"/>
                </a:lnTo>
                <a:lnTo>
                  <a:pt x="349" y="72"/>
                </a:lnTo>
                <a:lnTo>
                  <a:pt x="349" y="72"/>
                </a:lnTo>
                <a:lnTo>
                  <a:pt x="349" y="72"/>
                </a:lnTo>
                <a:lnTo>
                  <a:pt x="349" y="72"/>
                </a:lnTo>
                <a:lnTo>
                  <a:pt x="349" y="72"/>
                </a:lnTo>
                <a:lnTo>
                  <a:pt x="348" y="72"/>
                </a:lnTo>
                <a:lnTo>
                  <a:pt x="348" y="72"/>
                </a:lnTo>
                <a:lnTo>
                  <a:pt x="348" y="71"/>
                </a:lnTo>
                <a:lnTo>
                  <a:pt x="348" y="71"/>
                </a:lnTo>
                <a:lnTo>
                  <a:pt x="348" y="71"/>
                </a:lnTo>
                <a:lnTo>
                  <a:pt x="348" y="71"/>
                </a:lnTo>
                <a:lnTo>
                  <a:pt x="348" y="71"/>
                </a:lnTo>
                <a:lnTo>
                  <a:pt x="348" y="71"/>
                </a:lnTo>
                <a:lnTo>
                  <a:pt x="348" y="70"/>
                </a:lnTo>
                <a:lnTo>
                  <a:pt x="348" y="70"/>
                </a:lnTo>
                <a:lnTo>
                  <a:pt x="348" y="70"/>
                </a:lnTo>
                <a:lnTo>
                  <a:pt x="348" y="69"/>
                </a:lnTo>
                <a:lnTo>
                  <a:pt x="348" y="69"/>
                </a:lnTo>
                <a:lnTo>
                  <a:pt x="348" y="68"/>
                </a:lnTo>
                <a:lnTo>
                  <a:pt x="349" y="68"/>
                </a:lnTo>
                <a:lnTo>
                  <a:pt x="349" y="67"/>
                </a:lnTo>
                <a:lnTo>
                  <a:pt x="350" y="67"/>
                </a:lnTo>
                <a:lnTo>
                  <a:pt x="350" y="67"/>
                </a:lnTo>
                <a:lnTo>
                  <a:pt x="350" y="66"/>
                </a:lnTo>
                <a:lnTo>
                  <a:pt x="350" y="66"/>
                </a:lnTo>
                <a:lnTo>
                  <a:pt x="350" y="66"/>
                </a:lnTo>
                <a:lnTo>
                  <a:pt x="350" y="65"/>
                </a:lnTo>
                <a:lnTo>
                  <a:pt x="350" y="65"/>
                </a:lnTo>
                <a:lnTo>
                  <a:pt x="350" y="65"/>
                </a:lnTo>
                <a:lnTo>
                  <a:pt x="350" y="65"/>
                </a:lnTo>
                <a:lnTo>
                  <a:pt x="350" y="64"/>
                </a:lnTo>
                <a:lnTo>
                  <a:pt x="350" y="64"/>
                </a:lnTo>
                <a:lnTo>
                  <a:pt x="350" y="64"/>
                </a:lnTo>
                <a:lnTo>
                  <a:pt x="350" y="64"/>
                </a:lnTo>
                <a:lnTo>
                  <a:pt x="350" y="63"/>
                </a:lnTo>
                <a:lnTo>
                  <a:pt x="350" y="63"/>
                </a:lnTo>
                <a:lnTo>
                  <a:pt x="350" y="63"/>
                </a:lnTo>
                <a:lnTo>
                  <a:pt x="350" y="62"/>
                </a:lnTo>
                <a:lnTo>
                  <a:pt x="350" y="62"/>
                </a:lnTo>
                <a:lnTo>
                  <a:pt x="350" y="62"/>
                </a:lnTo>
                <a:lnTo>
                  <a:pt x="351" y="61"/>
                </a:lnTo>
                <a:lnTo>
                  <a:pt x="351" y="61"/>
                </a:lnTo>
                <a:lnTo>
                  <a:pt x="351" y="61"/>
                </a:lnTo>
                <a:lnTo>
                  <a:pt x="351" y="60"/>
                </a:lnTo>
                <a:lnTo>
                  <a:pt x="351" y="60"/>
                </a:lnTo>
                <a:lnTo>
                  <a:pt x="352" y="60"/>
                </a:lnTo>
                <a:lnTo>
                  <a:pt x="352" y="60"/>
                </a:lnTo>
                <a:lnTo>
                  <a:pt x="352" y="60"/>
                </a:lnTo>
                <a:lnTo>
                  <a:pt x="352" y="59"/>
                </a:lnTo>
                <a:lnTo>
                  <a:pt x="353" y="59"/>
                </a:lnTo>
                <a:lnTo>
                  <a:pt x="353" y="59"/>
                </a:lnTo>
                <a:lnTo>
                  <a:pt x="353" y="58"/>
                </a:lnTo>
                <a:lnTo>
                  <a:pt x="353" y="58"/>
                </a:lnTo>
                <a:lnTo>
                  <a:pt x="353" y="58"/>
                </a:lnTo>
                <a:lnTo>
                  <a:pt x="353" y="57"/>
                </a:lnTo>
                <a:lnTo>
                  <a:pt x="353" y="57"/>
                </a:lnTo>
                <a:lnTo>
                  <a:pt x="353" y="57"/>
                </a:lnTo>
                <a:lnTo>
                  <a:pt x="353" y="57"/>
                </a:lnTo>
                <a:lnTo>
                  <a:pt x="353" y="56"/>
                </a:lnTo>
                <a:lnTo>
                  <a:pt x="353" y="56"/>
                </a:lnTo>
                <a:lnTo>
                  <a:pt x="352" y="56"/>
                </a:lnTo>
                <a:lnTo>
                  <a:pt x="352" y="56"/>
                </a:lnTo>
                <a:lnTo>
                  <a:pt x="352" y="55"/>
                </a:lnTo>
                <a:lnTo>
                  <a:pt x="352" y="55"/>
                </a:lnTo>
                <a:lnTo>
                  <a:pt x="352" y="55"/>
                </a:lnTo>
                <a:lnTo>
                  <a:pt x="353" y="55"/>
                </a:lnTo>
                <a:lnTo>
                  <a:pt x="353" y="55"/>
                </a:lnTo>
                <a:lnTo>
                  <a:pt x="353" y="55"/>
                </a:lnTo>
                <a:lnTo>
                  <a:pt x="354" y="55"/>
                </a:lnTo>
                <a:lnTo>
                  <a:pt x="354" y="55"/>
                </a:lnTo>
                <a:lnTo>
                  <a:pt x="354" y="54"/>
                </a:lnTo>
                <a:lnTo>
                  <a:pt x="354" y="54"/>
                </a:lnTo>
                <a:lnTo>
                  <a:pt x="355" y="54"/>
                </a:lnTo>
                <a:lnTo>
                  <a:pt x="355" y="53"/>
                </a:lnTo>
                <a:lnTo>
                  <a:pt x="355" y="53"/>
                </a:lnTo>
                <a:lnTo>
                  <a:pt x="355" y="53"/>
                </a:lnTo>
                <a:lnTo>
                  <a:pt x="355" y="53"/>
                </a:lnTo>
                <a:lnTo>
                  <a:pt x="355" y="53"/>
                </a:lnTo>
                <a:lnTo>
                  <a:pt x="355" y="53"/>
                </a:lnTo>
                <a:lnTo>
                  <a:pt x="355" y="52"/>
                </a:lnTo>
                <a:lnTo>
                  <a:pt x="355" y="52"/>
                </a:lnTo>
                <a:lnTo>
                  <a:pt x="355" y="52"/>
                </a:lnTo>
                <a:lnTo>
                  <a:pt x="355" y="52"/>
                </a:lnTo>
                <a:lnTo>
                  <a:pt x="355" y="52"/>
                </a:lnTo>
                <a:lnTo>
                  <a:pt x="355" y="52"/>
                </a:lnTo>
                <a:lnTo>
                  <a:pt x="355" y="51"/>
                </a:lnTo>
                <a:lnTo>
                  <a:pt x="355" y="51"/>
                </a:lnTo>
                <a:lnTo>
                  <a:pt x="355" y="51"/>
                </a:lnTo>
                <a:lnTo>
                  <a:pt x="355" y="51"/>
                </a:lnTo>
                <a:lnTo>
                  <a:pt x="355" y="51"/>
                </a:lnTo>
                <a:lnTo>
                  <a:pt x="355" y="51"/>
                </a:lnTo>
                <a:lnTo>
                  <a:pt x="356" y="50"/>
                </a:lnTo>
                <a:lnTo>
                  <a:pt x="356" y="50"/>
                </a:lnTo>
                <a:lnTo>
                  <a:pt x="356" y="50"/>
                </a:lnTo>
                <a:lnTo>
                  <a:pt x="356" y="50"/>
                </a:lnTo>
                <a:lnTo>
                  <a:pt x="356" y="50"/>
                </a:lnTo>
                <a:lnTo>
                  <a:pt x="356" y="50"/>
                </a:lnTo>
                <a:lnTo>
                  <a:pt x="356" y="50"/>
                </a:lnTo>
                <a:lnTo>
                  <a:pt x="356" y="50"/>
                </a:lnTo>
                <a:lnTo>
                  <a:pt x="356" y="49"/>
                </a:lnTo>
                <a:lnTo>
                  <a:pt x="356" y="49"/>
                </a:lnTo>
                <a:lnTo>
                  <a:pt x="356" y="49"/>
                </a:lnTo>
                <a:lnTo>
                  <a:pt x="356" y="49"/>
                </a:lnTo>
                <a:lnTo>
                  <a:pt x="356" y="49"/>
                </a:lnTo>
                <a:lnTo>
                  <a:pt x="356" y="49"/>
                </a:lnTo>
                <a:lnTo>
                  <a:pt x="356" y="48"/>
                </a:lnTo>
                <a:lnTo>
                  <a:pt x="357" y="48"/>
                </a:lnTo>
                <a:lnTo>
                  <a:pt x="357" y="48"/>
                </a:lnTo>
                <a:lnTo>
                  <a:pt x="357" y="48"/>
                </a:lnTo>
                <a:lnTo>
                  <a:pt x="357" y="48"/>
                </a:lnTo>
                <a:lnTo>
                  <a:pt x="357" y="48"/>
                </a:lnTo>
                <a:lnTo>
                  <a:pt x="357" y="48"/>
                </a:lnTo>
                <a:lnTo>
                  <a:pt x="357" y="48"/>
                </a:lnTo>
                <a:lnTo>
                  <a:pt x="357" y="48"/>
                </a:lnTo>
                <a:lnTo>
                  <a:pt x="357" y="48"/>
                </a:lnTo>
                <a:lnTo>
                  <a:pt x="358" y="47"/>
                </a:lnTo>
                <a:lnTo>
                  <a:pt x="358" y="47"/>
                </a:lnTo>
                <a:lnTo>
                  <a:pt x="358" y="47"/>
                </a:lnTo>
                <a:lnTo>
                  <a:pt x="358" y="47"/>
                </a:lnTo>
                <a:lnTo>
                  <a:pt x="358" y="47"/>
                </a:lnTo>
                <a:lnTo>
                  <a:pt x="358" y="47"/>
                </a:lnTo>
                <a:lnTo>
                  <a:pt x="358" y="46"/>
                </a:lnTo>
                <a:lnTo>
                  <a:pt x="358" y="46"/>
                </a:lnTo>
                <a:lnTo>
                  <a:pt x="358" y="46"/>
                </a:lnTo>
                <a:lnTo>
                  <a:pt x="358" y="46"/>
                </a:lnTo>
                <a:lnTo>
                  <a:pt x="358" y="46"/>
                </a:lnTo>
                <a:lnTo>
                  <a:pt x="357" y="46"/>
                </a:lnTo>
                <a:lnTo>
                  <a:pt x="357" y="46"/>
                </a:lnTo>
                <a:lnTo>
                  <a:pt x="357" y="46"/>
                </a:lnTo>
                <a:lnTo>
                  <a:pt x="358" y="45"/>
                </a:lnTo>
                <a:lnTo>
                  <a:pt x="358" y="45"/>
                </a:lnTo>
                <a:lnTo>
                  <a:pt x="358" y="45"/>
                </a:lnTo>
                <a:lnTo>
                  <a:pt x="358" y="45"/>
                </a:lnTo>
                <a:lnTo>
                  <a:pt x="358" y="45"/>
                </a:lnTo>
                <a:lnTo>
                  <a:pt x="358" y="45"/>
                </a:lnTo>
                <a:lnTo>
                  <a:pt x="358" y="44"/>
                </a:lnTo>
                <a:lnTo>
                  <a:pt x="358" y="44"/>
                </a:lnTo>
                <a:lnTo>
                  <a:pt x="358" y="44"/>
                </a:lnTo>
                <a:lnTo>
                  <a:pt x="358" y="44"/>
                </a:lnTo>
                <a:lnTo>
                  <a:pt x="358" y="44"/>
                </a:lnTo>
                <a:lnTo>
                  <a:pt x="358" y="44"/>
                </a:lnTo>
                <a:lnTo>
                  <a:pt x="358" y="43"/>
                </a:lnTo>
                <a:lnTo>
                  <a:pt x="358" y="43"/>
                </a:lnTo>
                <a:lnTo>
                  <a:pt x="358" y="43"/>
                </a:lnTo>
                <a:lnTo>
                  <a:pt x="358" y="43"/>
                </a:lnTo>
                <a:lnTo>
                  <a:pt x="358" y="42"/>
                </a:lnTo>
                <a:lnTo>
                  <a:pt x="358" y="42"/>
                </a:lnTo>
                <a:lnTo>
                  <a:pt x="358" y="42"/>
                </a:lnTo>
                <a:lnTo>
                  <a:pt x="358" y="42"/>
                </a:lnTo>
                <a:lnTo>
                  <a:pt x="359" y="42"/>
                </a:lnTo>
                <a:lnTo>
                  <a:pt x="359" y="42"/>
                </a:lnTo>
                <a:lnTo>
                  <a:pt x="359" y="42"/>
                </a:lnTo>
                <a:lnTo>
                  <a:pt x="359" y="41"/>
                </a:lnTo>
                <a:lnTo>
                  <a:pt x="359" y="41"/>
                </a:lnTo>
                <a:lnTo>
                  <a:pt x="360" y="41"/>
                </a:lnTo>
                <a:lnTo>
                  <a:pt x="360" y="41"/>
                </a:lnTo>
                <a:lnTo>
                  <a:pt x="360" y="41"/>
                </a:lnTo>
                <a:lnTo>
                  <a:pt x="360" y="41"/>
                </a:lnTo>
                <a:lnTo>
                  <a:pt x="360" y="41"/>
                </a:lnTo>
                <a:lnTo>
                  <a:pt x="361" y="41"/>
                </a:lnTo>
                <a:lnTo>
                  <a:pt x="361" y="40"/>
                </a:lnTo>
                <a:lnTo>
                  <a:pt x="362" y="40"/>
                </a:lnTo>
                <a:lnTo>
                  <a:pt x="362" y="40"/>
                </a:lnTo>
                <a:lnTo>
                  <a:pt x="362" y="40"/>
                </a:lnTo>
                <a:lnTo>
                  <a:pt x="362" y="40"/>
                </a:lnTo>
                <a:lnTo>
                  <a:pt x="363" y="40"/>
                </a:lnTo>
                <a:lnTo>
                  <a:pt x="364" y="40"/>
                </a:lnTo>
                <a:lnTo>
                  <a:pt x="364" y="39"/>
                </a:lnTo>
                <a:lnTo>
                  <a:pt x="365" y="39"/>
                </a:lnTo>
                <a:lnTo>
                  <a:pt x="365" y="39"/>
                </a:lnTo>
                <a:lnTo>
                  <a:pt x="366" y="39"/>
                </a:lnTo>
                <a:lnTo>
                  <a:pt x="366" y="39"/>
                </a:lnTo>
                <a:lnTo>
                  <a:pt x="366" y="38"/>
                </a:lnTo>
                <a:lnTo>
                  <a:pt x="366" y="38"/>
                </a:lnTo>
                <a:lnTo>
                  <a:pt x="367" y="38"/>
                </a:lnTo>
                <a:lnTo>
                  <a:pt x="367" y="38"/>
                </a:lnTo>
                <a:lnTo>
                  <a:pt x="367" y="38"/>
                </a:lnTo>
                <a:lnTo>
                  <a:pt x="368" y="37"/>
                </a:lnTo>
                <a:lnTo>
                  <a:pt x="368" y="37"/>
                </a:lnTo>
                <a:lnTo>
                  <a:pt x="369" y="37"/>
                </a:lnTo>
                <a:lnTo>
                  <a:pt x="369" y="37"/>
                </a:lnTo>
                <a:lnTo>
                  <a:pt x="369" y="37"/>
                </a:lnTo>
                <a:lnTo>
                  <a:pt x="370" y="36"/>
                </a:lnTo>
                <a:lnTo>
                  <a:pt x="371" y="36"/>
                </a:lnTo>
                <a:lnTo>
                  <a:pt x="372" y="36"/>
                </a:lnTo>
                <a:lnTo>
                  <a:pt x="372" y="36"/>
                </a:lnTo>
                <a:lnTo>
                  <a:pt x="373" y="36"/>
                </a:lnTo>
                <a:lnTo>
                  <a:pt x="373" y="36"/>
                </a:lnTo>
                <a:lnTo>
                  <a:pt x="374" y="36"/>
                </a:lnTo>
                <a:lnTo>
                  <a:pt x="374" y="36"/>
                </a:lnTo>
                <a:lnTo>
                  <a:pt x="374" y="36"/>
                </a:lnTo>
                <a:lnTo>
                  <a:pt x="374" y="36"/>
                </a:lnTo>
                <a:lnTo>
                  <a:pt x="374" y="36"/>
                </a:lnTo>
                <a:lnTo>
                  <a:pt x="375" y="36"/>
                </a:lnTo>
                <a:lnTo>
                  <a:pt x="375" y="36"/>
                </a:lnTo>
                <a:lnTo>
                  <a:pt x="375" y="37"/>
                </a:lnTo>
                <a:lnTo>
                  <a:pt x="375" y="37"/>
                </a:lnTo>
                <a:lnTo>
                  <a:pt x="376" y="37"/>
                </a:lnTo>
                <a:lnTo>
                  <a:pt x="376" y="37"/>
                </a:lnTo>
                <a:lnTo>
                  <a:pt x="376" y="36"/>
                </a:lnTo>
                <a:lnTo>
                  <a:pt x="377" y="36"/>
                </a:lnTo>
                <a:lnTo>
                  <a:pt x="377" y="36"/>
                </a:lnTo>
                <a:lnTo>
                  <a:pt x="378" y="36"/>
                </a:lnTo>
                <a:lnTo>
                  <a:pt x="378" y="36"/>
                </a:lnTo>
                <a:lnTo>
                  <a:pt x="379" y="36"/>
                </a:lnTo>
                <a:lnTo>
                  <a:pt x="379" y="36"/>
                </a:lnTo>
                <a:lnTo>
                  <a:pt x="380" y="36"/>
                </a:lnTo>
                <a:lnTo>
                  <a:pt x="380" y="36"/>
                </a:lnTo>
                <a:lnTo>
                  <a:pt x="380" y="36"/>
                </a:lnTo>
                <a:lnTo>
                  <a:pt x="380" y="35"/>
                </a:lnTo>
                <a:lnTo>
                  <a:pt x="380" y="35"/>
                </a:lnTo>
                <a:lnTo>
                  <a:pt x="381" y="35"/>
                </a:lnTo>
                <a:lnTo>
                  <a:pt x="381" y="35"/>
                </a:lnTo>
                <a:lnTo>
                  <a:pt x="381" y="34"/>
                </a:lnTo>
                <a:lnTo>
                  <a:pt x="381" y="34"/>
                </a:lnTo>
                <a:lnTo>
                  <a:pt x="381" y="34"/>
                </a:lnTo>
                <a:lnTo>
                  <a:pt x="382" y="33"/>
                </a:lnTo>
                <a:lnTo>
                  <a:pt x="382" y="33"/>
                </a:lnTo>
                <a:lnTo>
                  <a:pt x="382" y="33"/>
                </a:lnTo>
                <a:lnTo>
                  <a:pt x="382" y="33"/>
                </a:lnTo>
                <a:lnTo>
                  <a:pt x="382" y="33"/>
                </a:lnTo>
                <a:lnTo>
                  <a:pt x="383" y="33"/>
                </a:lnTo>
                <a:lnTo>
                  <a:pt x="383" y="33"/>
                </a:lnTo>
                <a:lnTo>
                  <a:pt x="383" y="33"/>
                </a:lnTo>
                <a:lnTo>
                  <a:pt x="383" y="33"/>
                </a:lnTo>
                <a:lnTo>
                  <a:pt x="384" y="33"/>
                </a:lnTo>
                <a:lnTo>
                  <a:pt x="384" y="32"/>
                </a:lnTo>
                <a:lnTo>
                  <a:pt x="384" y="32"/>
                </a:lnTo>
                <a:lnTo>
                  <a:pt x="384" y="32"/>
                </a:lnTo>
                <a:lnTo>
                  <a:pt x="384" y="32"/>
                </a:lnTo>
                <a:lnTo>
                  <a:pt x="384" y="32"/>
                </a:lnTo>
                <a:lnTo>
                  <a:pt x="384" y="32"/>
                </a:lnTo>
                <a:lnTo>
                  <a:pt x="385" y="32"/>
                </a:lnTo>
                <a:lnTo>
                  <a:pt x="385" y="32"/>
                </a:lnTo>
                <a:lnTo>
                  <a:pt x="385" y="32"/>
                </a:lnTo>
                <a:lnTo>
                  <a:pt x="385" y="32"/>
                </a:lnTo>
                <a:lnTo>
                  <a:pt x="386" y="32"/>
                </a:lnTo>
                <a:lnTo>
                  <a:pt x="386" y="32"/>
                </a:lnTo>
                <a:lnTo>
                  <a:pt x="387" y="31"/>
                </a:lnTo>
                <a:lnTo>
                  <a:pt x="387" y="31"/>
                </a:lnTo>
                <a:lnTo>
                  <a:pt x="387" y="31"/>
                </a:lnTo>
                <a:lnTo>
                  <a:pt x="387" y="31"/>
                </a:lnTo>
                <a:lnTo>
                  <a:pt x="388" y="31"/>
                </a:lnTo>
                <a:lnTo>
                  <a:pt x="388" y="31"/>
                </a:lnTo>
                <a:lnTo>
                  <a:pt x="388" y="31"/>
                </a:lnTo>
                <a:lnTo>
                  <a:pt x="388" y="31"/>
                </a:lnTo>
                <a:lnTo>
                  <a:pt x="389" y="31"/>
                </a:lnTo>
                <a:lnTo>
                  <a:pt x="389" y="31"/>
                </a:lnTo>
                <a:lnTo>
                  <a:pt x="389" y="30"/>
                </a:lnTo>
                <a:lnTo>
                  <a:pt x="390" y="30"/>
                </a:lnTo>
                <a:lnTo>
                  <a:pt x="390" y="30"/>
                </a:lnTo>
                <a:lnTo>
                  <a:pt x="390" y="30"/>
                </a:lnTo>
                <a:lnTo>
                  <a:pt x="390" y="30"/>
                </a:lnTo>
                <a:lnTo>
                  <a:pt x="391" y="30"/>
                </a:lnTo>
                <a:lnTo>
                  <a:pt x="391" y="30"/>
                </a:lnTo>
                <a:lnTo>
                  <a:pt x="391" y="30"/>
                </a:lnTo>
                <a:lnTo>
                  <a:pt x="391" y="30"/>
                </a:lnTo>
                <a:lnTo>
                  <a:pt x="392" y="30"/>
                </a:lnTo>
                <a:lnTo>
                  <a:pt x="392" y="30"/>
                </a:lnTo>
                <a:lnTo>
                  <a:pt x="392" y="31"/>
                </a:lnTo>
                <a:lnTo>
                  <a:pt x="392" y="31"/>
                </a:lnTo>
                <a:lnTo>
                  <a:pt x="393" y="31"/>
                </a:lnTo>
                <a:lnTo>
                  <a:pt x="393" y="31"/>
                </a:lnTo>
                <a:lnTo>
                  <a:pt x="393" y="31"/>
                </a:lnTo>
                <a:lnTo>
                  <a:pt x="393" y="30"/>
                </a:lnTo>
                <a:lnTo>
                  <a:pt x="393" y="30"/>
                </a:lnTo>
                <a:lnTo>
                  <a:pt x="393" y="30"/>
                </a:lnTo>
                <a:lnTo>
                  <a:pt x="393" y="30"/>
                </a:lnTo>
                <a:lnTo>
                  <a:pt x="393" y="30"/>
                </a:lnTo>
                <a:lnTo>
                  <a:pt x="393" y="29"/>
                </a:lnTo>
                <a:lnTo>
                  <a:pt x="393" y="29"/>
                </a:lnTo>
                <a:lnTo>
                  <a:pt x="394" y="29"/>
                </a:lnTo>
                <a:lnTo>
                  <a:pt x="394" y="29"/>
                </a:lnTo>
                <a:lnTo>
                  <a:pt x="394" y="29"/>
                </a:lnTo>
                <a:lnTo>
                  <a:pt x="394" y="29"/>
                </a:lnTo>
                <a:lnTo>
                  <a:pt x="394" y="29"/>
                </a:lnTo>
                <a:lnTo>
                  <a:pt x="394" y="29"/>
                </a:lnTo>
                <a:lnTo>
                  <a:pt x="395" y="29"/>
                </a:lnTo>
                <a:lnTo>
                  <a:pt x="395" y="28"/>
                </a:lnTo>
                <a:lnTo>
                  <a:pt x="395" y="28"/>
                </a:lnTo>
                <a:lnTo>
                  <a:pt x="395" y="28"/>
                </a:lnTo>
                <a:lnTo>
                  <a:pt x="395" y="28"/>
                </a:lnTo>
                <a:lnTo>
                  <a:pt x="395" y="28"/>
                </a:lnTo>
                <a:lnTo>
                  <a:pt x="395" y="28"/>
                </a:lnTo>
                <a:lnTo>
                  <a:pt x="395" y="28"/>
                </a:lnTo>
                <a:lnTo>
                  <a:pt x="396" y="27"/>
                </a:lnTo>
                <a:lnTo>
                  <a:pt x="396" y="27"/>
                </a:lnTo>
                <a:lnTo>
                  <a:pt x="396" y="27"/>
                </a:lnTo>
                <a:lnTo>
                  <a:pt x="396" y="27"/>
                </a:lnTo>
                <a:lnTo>
                  <a:pt x="396" y="27"/>
                </a:lnTo>
                <a:lnTo>
                  <a:pt x="396" y="27"/>
                </a:lnTo>
                <a:lnTo>
                  <a:pt x="396" y="27"/>
                </a:lnTo>
                <a:lnTo>
                  <a:pt x="396" y="27"/>
                </a:lnTo>
                <a:lnTo>
                  <a:pt x="397" y="27"/>
                </a:lnTo>
                <a:lnTo>
                  <a:pt x="397" y="27"/>
                </a:lnTo>
                <a:lnTo>
                  <a:pt x="397" y="26"/>
                </a:lnTo>
                <a:lnTo>
                  <a:pt x="397" y="26"/>
                </a:lnTo>
                <a:lnTo>
                  <a:pt x="397" y="26"/>
                </a:lnTo>
                <a:lnTo>
                  <a:pt x="397" y="26"/>
                </a:lnTo>
                <a:lnTo>
                  <a:pt x="397" y="26"/>
                </a:lnTo>
                <a:lnTo>
                  <a:pt x="398" y="26"/>
                </a:lnTo>
                <a:lnTo>
                  <a:pt x="398" y="26"/>
                </a:lnTo>
                <a:lnTo>
                  <a:pt x="398" y="26"/>
                </a:lnTo>
                <a:lnTo>
                  <a:pt x="398" y="26"/>
                </a:lnTo>
                <a:lnTo>
                  <a:pt x="398" y="27"/>
                </a:lnTo>
                <a:lnTo>
                  <a:pt x="398" y="27"/>
                </a:lnTo>
                <a:lnTo>
                  <a:pt x="399" y="27"/>
                </a:lnTo>
                <a:lnTo>
                  <a:pt x="399" y="27"/>
                </a:lnTo>
                <a:lnTo>
                  <a:pt x="399" y="26"/>
                </a:lnTo>
                <a:lnTo>
                  <a:pt x="399" y="26"/>
                </a:lnTo>
                <a:lnTo>
                  <a:pt x="400" y="26"/>
                </a:lnTo>
                <a:lnTo>
                  <a:pt x="400" y="26"/>
                </a:lnTo>
                <a:lnTo>
                  <a:pt x="400" y="26"/>
                </a:lnTo>
                <a:lnTo>
                  <a:pt x="401" y="26"/>
                </a:lnTo>
                <a:lnTo>
                  <a:pt x="401" y="26"/>
                </a:lnTo>
                <a:lnTo>
                  <a:pt x="401" y="26"/>
                </a:lnTo>
                <a:lnTo>
                  <a:pt x="401" y="26"/>
                </a:lnTo>
                <a:lnTo>
                  <a:pt x="402" y="26"/>
                </a:lnTo>
                <a:lnTo>
                  <a:pt x="402" y="26"/>
                </a:lnTo>
                <a:lnTo>
                  <a:pt x="402" y="26"/>
                </a:lnTo>
                <a:lnTo>
                  <a:pt x="402" y="26"/>
                </a:lnTo>
                <a:lnTo>
                  <a:pt x="402" y="26"/>
                </a:lnTo>
                <a:lnTo>
                  <a:pt x="402" y="26"/>
                </a:lnTo>
                <a:lnTo>
                  <a:pt x="402" y="26"/>
                </a:lnTo>
                <a:lnTo>
                  <a:pt x="403" y="26"/>
                </a:lnTo>
                <a:lnTo>
                  <a:pt x="403" y="26"/>
                </a:lnTo>
                <a:lnTo>
                  <a:pt x="403" y="26"/>
                </a:lnTo>
                <a:lnTo>
                  <a:pt x="403" y="26"/>
                </a:lnTo>
                <a:lnTo>
                  <a:pt x="403" y="26"/>
                </a:lnTo>
                <a:lnTo>
                  <a:pt x="403" y="26"/>
                </a:lnTo>
                <a:lnTo>
                  <a:pt x="404" y="26"/>
                </a:lnTo>
                <a:lnTo>
                  <a:pt x="404" y="26"/>
                </a:lnTo>
                <a:lnTo>
                  <a:pt x="404" y="26"/>
                </a:lnTo>
                <a:lnTo>
                  <a:pt x="404" y="26"/>
                </a:lnTo>
                <a:lnTo>
                  <a:pt x="405" y="26"/>
                </a:lnTo>
                <a:lnTo>
                  <a:pt x="405" y="26"/>
                </a:lnTo>
                <a:lnTo>
                  <a:pt x="406" y="25"/>
                </a:lnTo>
                <a:lnTo>
                  <a:pt x="406" y="25"/>
                </a:lnTo>
                <a:lnTo>
                  <a:pt x="406" y="25"/>
                </a:lnTo>
                <a:lnTo>
                  <a:pt x="406" y="25"/>
                </a:lnTo>
                <a:lnTo>
                  <a:pt x="407" y="24"/>
                </a:lnTo>
                <a:lnTo>
                  <a:pt x="407" y="24"/>
                </a:lnTo>
                <a:lnTo>
                  <a:pt x="407" y="24"/>
                </a:lnTo>
                <a:lnTo>
                  <a:pt x="407" y="24"/>
                </a:lnTo>
                <a:lnTo>
                  <a:pt x="407" y="24"/>
                </a:lnTo>
                <a:lnTo>
                  <a:pt x="408" y="24"/>
                </a:lnTo>
                <a:lnTo>
                  <a:pt x="408" y="24"/>
                </a:lnTo>
                <a:lnTo>
                  <a:pt x="408" y="24"/>
                </a:lnTo>
                <a:lnTo>
                  <a:pt x="408" y="24"/>
                </a:lnTo>
                <a:lnTo>
                  <a:pt x="408" y="24"/>
                </a:lnTo>
                <a:lnTo>
                  <a:pt x="409" y="24"/>
                </a:lnTo>
                <a:lnTo>
                  <a:pt x="409" y="24"/>
                </a:lnTo>
                <a:lnTo>
                  <a:pt x="409" y="24"/>
                </a:lnTo>
                <a:lnTo>
                  <a:pt x="410" y="24"/>
                </a:lnTo>
                <a:lnTo>
                  <a:pt x="410" y="24"/>
                </a:lnTo>
                <a:lnTo>
                  <a:pt x="410" y="24"/>
                </a:lnTo>
                <a:lnTo>
                  <a:pt x="411" y="23"/>
                </a:lnTo>
                <a:lnTo>
                  <a:pt x="411" y="23"/>
                </a:lnTo>
                <a:lnTo>
                  <a:pt x="411" y="23"/>
                </a:lnTo>
                <a:lnTo>
                  <a:pt x="411" y="23"/>
                </a:lnTo>
                <a:lnTo>
                  <a:pt x="412" y="23"/>
                </a:lnTo>
                <a:lnTo>
                  <a:pt x="412" y="23"/>
                </a:lnTo>
                <a:lnTo>
                  <a:pt x="412" y="23"/>
                </a:lnTo>
                <a:lnTo>
                  <a:pt x="413" y="23"/>
                </a:lnTo>
                <a:lnTo>
                  <a:pt x="413" y="23"/>
                </a:lnTo>
                <a:lnTo>
                  <a:pt x="413" y="23"/>
                </a:lnTo>
                <a:lnTo>
                  <a:pt x="413" y="23"/>
                </a:lnTo>
                <a:lnTo>
                  <a:pt x="414" y="23"/>
                </a:lnTo>
                <a:lnTo>
                  <a:pt x="414" y="23"/>
                </a:lnTo>
                <a:lnTo>
                  <a:pt x="414" y="23"/>
                </a:lnTo>
                <a:lnTo>
                  <a:pt x="414" y="23"/>
                </a:lnTo>
                <a:lnTo>
                  <a:pt x="415" y="23"/>
                </a:lnTo>
                <a:lnTo>
                  <a:pt x="415" y="23"/>
                </a:lnTo>
                <a:lnTo>
                  <a:pt x="415" y="23"/>
                </a:lnTo>
                <a:lnTo>
                  <a:pt x="416" y="24"/>
                </a:lnTo>
                <a:lnTo>
                  <a:pt x="416" y="24"/>
                </a:lnTo>
                <a:lnTo>
                  <a:pt x="416" y="24"/>
                </a:lnTo>
                <a:lnTo>
                  <a:pt x="416" y="24"/>
                </a:lnTo>
                <a:lnTo>
                  <a:pt x="417" y="24"/>
                </a:lnTo>
                <a:lnTo>
                  <a:pt x="417" y="23"/>
                </a:lnTo>
                <a:lnTo>
                  <a:pt x="417" y="23"/>
                </a:lnTo>
                <a:lnTo>
                  <a:pt x="418" y="23"/>
                </a:lnTo>
                <a:lnTo>
                  <a:pt x="418" y="23"/>
                </a:lnTo>
                <a:lnTo>
                  <a:pt x="418" y="23"/>
                </a:lnTo>
                <a:lnTo>
                  <a:pt x="418" y="23"/>
                </a:lnTo>
                <a:lnTo>
                  <a:pt x="418" y="23"/>
                </a:lnTo>
                <a:lnTo>
                  <a:pt x="419" y="23"/>
                </a:lnTo>
                <a:lnTo>
                  <a:pt x="419" y="23"/>
                </a:lnTo>
                <a:lnTo>
                  <a:pt x="419" y="23"/>
                </a:lnTo>
                <a:lnTo>
                  <a:pt x="420" y="23"/>
                </a:lnTo>
                <a:lnTo>
                  <a:pt x="420" y="23"/>
                </a:lnTo>
                <a:lnTo>
                  <a:pt x="420" y="23"/>
                </a:lnTo>
                <a:lnTo>
                  <a:pt x="421" y="23"/>
                </a:lnTo>
                <a:lnTo>
                  <a:pt x="421" y="23"/>
                </a:lnTo>
                <a:lnTo>
                  <a:pt x="422" y="24"/>
                </a:lnTo>
                <a:lnTo>
                  <a:pt x="423" y="23"/>
                </a:lnTo>
                <a:lnTo>
                  <a:pt x="423" y="23"/>
                </a:lnTo>
                <a:lnTo>
                  <a:pt x="423" y="23"/>
                </a:lnTo>
                <a:lnTo>
                  <a:pt x="424" y="23"/>
                </a:lnTo>
                <a:lnTo>
                  <a:pt x="424" y="24"/>
                </a:lnTo>
                <a:lnTo>
                  <a:pt x="424" y="24"/>
                </a:lnTo>
                <a:lnTo>
                  <a:pt x="424" y="24"/>
                </a:lnTo>
                <a:lnTo>
                  <a:pt x="425" y="24"/>
                </a:lnTo>
                <a:lnTo>
                  <a:pt x="425" y="24"/>
                </a:lnTo>
                <a:lnTo>
                  <a:pt x="425" y="24"/>
                </a:lnTo>
                <a:lnTo>
                  <a:pt x="425" y="24"/>
                </a:lnTo>
                <a:lnTo>
                  <a:pt x="425" y="24"/>
                </a:lnTo>
                <a:lnTo>
                  <a:pt x="426" y="24"/>
                </a:lnTo>
                <a:lnTo>
                  <a:pt x="426" y="24"/>
                </a:lnTo>
                <a:lnTo>
                  <a:pt x="426" y="24"/>
                </a:lnTo>
                <a:lnTo>
                  <a:pt x="427" y="25"/>
                </a:lnTo>
                <a:lnTo>
                  <a:pt x="427" y="25"/>
                </a:lnTo>
                <a:lnTo>
                  <a:pt x="428" y="25"/>
                </a:lnTo>
                <a:lnTo>
                  <a:pt x="428" y="25"/>
                </a:lnTo>
                <a:lnTo>
                  <a:pt x="428" y="25"/>
                </a:lnTo>
                <a:lnTo>
                  <a:pt x="429" y="25"/>
                </a:lnTo>
                <a:lnTo>
                  <a:pt x="429" y="25"/>
                </a:lnTo>
                <a:lnTo>
                  <a:pt x="429" y="25"/>
                </a:lnTo>
                <a:lnTo>
                  <a:pt x="429" y="25"/>
                </a:lnTo>
                <a:lnTo>
                  <a:pt x="430" y="26"/>
                </a:lnTo>
                <a:lnTo>
                  <a:pt x="430" y="26"/>
                </a:lnTo>
                <a:lnTo>
                  <a:pt x="430" y="26"/>
                </a:lnTo>
                <a:lnTo>
                  <a:pt x="430" y="26"/>
                </a:lnTo>
                <a:lnTo>
                  <a:pt x="430" y="26"/>
                </a:lnTo>
                <a:lnTo>
                  <a:pt x="431" y="26"/>
                </a:lnTo>
                <a:lnTo>
                  <a:pt x="431" y="27"/>
                </a:lnTo>
                <a:lnTo>
                  <a:pt x="431" y="27"/>
                </a:lnTo>
                <a:lnTo>
                  <a:pt x="431" y="27"/>
                </a:lnTo>
                <a:lnTo>
                  <a:pt x="431" y="27"/>
                </a:lnTo>
                <a:lnTo>
                  <a:pt x="431" y="28"/>
                </a:lnTo>
                <a:lnTo>
                  <a:pt x="431" y="28"/>
                </a:lnTo>
                <a:lnTo>
                  <a:pt x="432" y="28"/>
                </a:lnTo>
                <a:lnTo>
                  <a:pt x="432" y="28"/>
                </a:lnTo>
                <a:lnTo>
                  <a:pt x="432" y="28"/>
                </a:lnTo>
                <a:lnTo>
                  <a:pt x="432" y="29"/>
                </a:lnTo>
                <a:lnTo>
                  <a:pt x="432" y="29"/>
                </a:lnTo>
                <a:lnTo>
                  <a:pt x="433" y="29"/>
                </a:lnTo>
                <a:lnTo>
                  <a:pt x="433" y="29"/>
                </a:lnTo>
                <a:lnTo>
                  <a:pt x="433" y="29"/>
                </a:lnTo>
                <a:lnTo>
                  <a:pt x="434" y="29"/>
                </a:lnTo>
                <a:lnTo>
                  <a:pt x="434" y="29"/>
                </a:lnTo>
                <a:lnTo>
                  <a:pt x="434" y="29"/>
                </a:lnTo>
                <a:lnTo>
                  <a:pt x="434" y="29"/>
                </a:lnTo>
                <a:lnTo>
                  <a:pt x="435" y="29"/>
                </a:lnTo>
                <a:lnTo>
                  <a:pt x="435" y="30"/>
                </a:lnTo>
                <a:lnTo>
                  <a:pt x="435" y="30"/>
                </a:lnTo>
                <a:lnTo>
                  <a:pt x="435" y="30"/>
                </a:lnTo>
                <a:lnTo>
                  <a:pt x="435" y="30"/>
                </a:lnTo>
                <a:lnTo>
                  <a:pt x="436" y="30"/>
                </a:lnTo>
                <a:lnTo>
                  <a:pt x="436" y="30"/>
                </a:lnTo>
                <a:lnTo>
                  <a:pt x="436" y="30"/>
                </a:lnTo>
                <a:lnTo>
                  <a:pt x="436" y="31"/>
                </a:lnTo>
                <a:lnTo>
                  <a:pt x="436" y="31"/>
                </a:lnTo>
                <a:lnTo>
                  <a:pt x="436" y="31"/>
                </a:lnTo>
                <a:lnTo>
                  <a:pt x="436" y="31"/>
                </a:lnTo>
                <a:lnTo>
                  <a:pt x="437" y="31"/>
                </a:lnTo>
                <a:lnTo>
                  <a:pt x="437" y="31"/>
                </a:lnTo>
                <a:lnTo>
                  <a:pt x="437" y="31"/>
                </a:lnTo>
                <a:lnTo>
                  <a:pt x="437" y="32"/>
                </a:lnTo>
                <a:lnTo>
                  <a:pt x="437" y="32"/>
                </a:lnTo>
                <a:lnTo>
                  <a:pt x="438" y="32"/>
                </a:lnTo>
                <a:lnTo>
                  <a:pt x="438" y="32"/>
                </a:lnTo>
                <a:lnTo>
                  <a:pt x="438" y="32"/>
                </a:lnTo>
                <a:lnTo>
                  <a:pt x="438" y="32"/>
                </a:lnTo>
                <a:lnTo>
                  <a:pt x="438" y="33"/>
                </a:lnTo>
                <a:lnTo>
                  <a:pt x="439" y="33"/>
                </a:lnTo>
                <a:lnTo>
                  <a:pt x="439" y="33"/>
                </a:lnTo>
                <a:lnTo>
                  <a:pt x="439" y="33"/>
                </a:lnTo>
                <a:lnTo>
                  <a:pt x="439" y="33"/>
                </a:lnTo>
                <a:lnTo>
                  <a:pt x="439" y="34"/>
                </a:lnTo>
                <a:lnTo>
                  <a:pt x="439" y="34"/>
                </a:lnTo>
                <a:lnTo>
                  <a:pt x="440" y="34"/>
                </a:lnTo>
                <a:lnTo>
                  <a:pt x="440" y="34"/>
                </a:lnTo>
                <a:lnTo>
                  <a:pt x="440" y="34"/>
                </a:lnTo>
                <a:lnTo>
                  <a:pt x="440" y="34"/>
                </a:lnTo>
                <a:lnTo>
                  <a:pt x="440" y="34"/>
                </a:lnTo>
                <a:lnTo>
                  <a:pt x="441" y="34"/>
                </a:lnTo>
                <a:lnTo>
                  <a:pt x="441" y="34"/>
                </a:lnTo>
                <a:lnTo>
                  <a:pt x="441" y="34"/>
                </a:lnTo>
                <a:lnTo>
                  <a:pt x="441" y="35"/>
                </a:lnTo>
                <a:lnTo>
                  <a:pt x="441" y="35"/>
                </a:lnTo>
                <a:lnTo>
                  <a:pt x="441" y="35"/>
                </a:lnTo>
                <a:lnTo>
                  <a:pt x="442" y="35"/>
                </a:lnTo>
                <a:lnTo>
                  <a:pt x="442" y="35"/>
                </a:lnTo>
                <a:lnTo>
                  <a:pt x="443" y="35"/>
                </a:lnTo>
                <a:lnTo>
                  <a:pt x="443" y="35"/>
                </a:lnTo>
                <a:lnTo>
                  <a:pt x="443" y="35"/>
                </a:lnTo>
                <a:lnTo>
                  <a:pt x="443" y="35"/>
                </a:lnTo>
                <a:lnTo>
                  <a:pt x="444" y="35"/>
                </a:lnTo>
                <a:lnTo>
                  <a:pt x="444" y="35"/>
                </a:lnTo>
                <a:lnTo>
                  <a:pt x="444" y="35"/>
                </a:lnTo>
                <a:lnTo>
                  <a:pt x="444" y="35"/>
                </a:lnTo>
                <a:lnTo>
                  <a:pt x="445" y="35"/>
                </a:lnTo>
                <a:lnTo>
                  <a:pt x="445" y="35"/>
                </a:lnTo>
                <a:lnTo>
                  <a:pt x="445" y="35"/>
                </a:lnTo>
                <a:lnTo>
                  <a:pt x="445" y="35"/>
                </a:lnTo>
                <a:lnTo>
                  <a:pt x="445" y="35"/>
                </a:lnTo>
                <a:lnTo>
                  <a:pt x="446" y="36"/>
                </a:lnTo>
                <a:lnTo>
                  <a:pt x="446" y="36"/>
                </a:lnTo>
                <a:lnTo>
                  <a:pt x="446" y="36"/>
                </a:lnTo>
                <a:lnTo>
                  <a:pt x="446" y="36"/>
                </a:lnTo>
                <a:lnTo>
                  <a:pt x="446" y="36"/>
                </a:lnTo>
                <a:lnTo>
                  <a:pt x="447" y="36"/>
                </a:lnTo>
                <a:lnTo>
                  <a:pt x="447" y="36"/>
                </a:lnTo>
                <a:lnTo>
                  <a:pt x="447" y="36"/>
                </a:lnTo>
                <a:lnTo>
                  <a:pt x="447" y="36"/>
                </a:lnTo>
                <a:lnTo>
                  <a:pt x="447" y="36"/>
                </a:lnTo>
                <a:lnTo>
                  <a:pt x="447" y="36"/>
                </a:lnTo>
                <a:lnTo>
                  <a:pt x="448" y="36"/>
                </a:lnTo>
                <a:lnTo>
                  <a:pt x="448" y="36"/>
                </a:lnTo>
                <a:lnTo>
                  <a:pt x="448" y="36"/>
                </a:lnTo>
                <a:lnTo>
                  <a:pt x="448" y="36"/>
                </a:lnTo>
                <a:lnTo>
                  <a:pt x="448" y="36"/>
                </a:lnTo>
                <a:lnTo>
                  <a:pt x="449" y="36"/>
                </a:lnTo>
                <a:lnTo>
                  <a:pt x="449" y="36"/>
                </a:lnTo>
                <a:lnTo>
                  <a:pt x="449" y="36"/>
                </a:lnTo>
                <a:lnTo>
                  <a:pt x="449" y="36"/>
                </a:lnTo>
                <a:lnTo>
                  <a:pt x="450" y="37"/>
                </a:lnTo>
                <a:lnTo>
                  <a:pt x="450" y="37"/>
                </a:lnTo>
                <a:lnTo>
                  <a:pt x="450" y="37"/>
                </a:lnTo>
                <a:lnTo>
                  <a:pt x="450" y="36"/>
                </a:lnTo>
                <a:lnTo>
                  <a:pt x="450" y="36"/>
                </a:lnTo>
                <a:lnTo>
                  <a:pt x="451" y="36"/>
                </a:lnTo>
                <a:lnTo>
                  <a:pt x="451" y="36"/>
                </a:lnTo>
                <a:lnTo>
                  <a:pt x="451" y="36"/>
                </a:lnTo>
                <a:lnTo>
                  <a:pt x="451" y="36"/>
                </a:lnTo>
                <a:lnTo>
                  <a:pt x="451" y="36"/>
                </a:lnTo>
                <a:lnTo>
                  <a:pt x="451" y="36"/>
                </a:lnTo>
                <a:lnTo>
                  <a:pt x="451" y="36"/>
                </a:lnTo>
                <a:lnTo>
                  <a:pt x="451" y="36"/>
                </a:lnTo>
                <a:lnTo>
                  <a:pt x="452" y="36"/>
                </a:lnTo>
                <a:lnTo>
                  <a:pt x="452" y="36"/>
                </a:lnTo>
                <a:lnTo>
                  <a:pt x="452" y="37"/>
                </a:lnTo>
                <a:lnTo>
                  <a:pt x="452" y="37"/>
                </a:lnTo>
                <a:lnTo>
                  <a:pt x="452" y="37"/>
                </a:lnTo>
                <a:lnTo>
                  <a:pt x="452" y="37"/>
                </a:lnTo>
                <a:lnTo>
                  <a:pt x="452" y="37"/>
                </a:lnTo>
                <a:lnTo>
                  <a:pt x="452" y="37"/>
                </a:lnTo>
                <a:lnTo>
                  <a:pt x="452" y="37"/>
                </a:lnTo>
                <a:lnTo>
                  <a:pt x="452" y="37"/>
                </a:lnTo>
                <a:lnTo>
                  <a:pt x="453" y="37"/>
                </a:lnTo>
                <a:lnTo>
                  <a:pt x="453" y="37"/>
                </a:lnTo>
                <a:lnTo>
                  <a:pt x="453" y="37"/>
                </a:lnTo>
                <a:lnTo>
                  <a:pt x="453" y="37"/>
                </a:lnTo>
                <a:lnTo>
                  <a:pt x="453" y="37"/>
                </a:lnTo>
                <a:lnTo>
                  <a:pt x="453" y="37"/>
                </a:lnTo>
                <a:lnTo>
                  <a:pt x="453" y="37"/>
                </a:lnTo>
                <a:lnTo>
                  <a:pt x="453" y="37"/>
                </a:lnTo>
                <a:lnTo>
                  <a:pt x="453" y="37"/>
                </a:lnTo>
                <a:lnTo>
                  <a:pt x="453" y="37"/>
                </a:lnTo>
                <a:lnTo>
                  <a:pt x="453" y="37"/>
                </a:lnTo>
                <a:lnTo>
                  <a:pt x="453" y="37"/>
                </a:lnTo>
                <a:lnTo>
                  <a:pt x="454" y="36"/>
                </a:lnTo>
                <a:lnTo>
                  <a:pt x="454" y="36"/>
                </a:lnTo>
                <a:lnTo>
                  <a:pt x="454" y="36"/>
                </a:lnTo>
                <a:lnTo>
                  <a:pt x="454" y="37"/>
                </a:lnTo>
                <a:lnTo>
                  <a:pt x="454" y="37"/>
                </a:lnTo>
                <a:lnTo>
                  <a:pt x="454" y="37"/>
                </a:lnTo>
                <a:lnTo>
                  <a:pt x="454" y="37"/>
                </a:lnTo>
                <a:lnTo>
                  <a:pt x="454" y="37"/>
                </a:lnTo>
                <a:lnTo>
                  <a:pt x="455" y="37"/>
                </a:lnTo>
                <a:lnTo>
                  <a:pt x="455" y="37"/>
                </a:lnTo>
                <a:lnTo>
                  <a:pt x="455" y="37"/>
                </a:lnTo>
                <a:lnTo>
                  <a:pt x="455" y="37"/>
                </a:lnTo>
                <a:lnTo>
                  <a:pt x="455" y="37"/>
                </a:lnTo>
                <a:lnTo>
                  <a:pt x="456" y="37"/>
                </a:lnTo>
                <a:lnTo>
                  <a:pt x="456" y="37"/>
                </a:lnTo>
                <a:lnTo>
                  <a:pt x="456" y="37"/>
                </a:lnTo>
                <a:lnTo>
                  <a:pt x="456" y="37"/>
                </a:lnTo>
                <a:lnTo>
                  <a:pt x="456" y="37"/>
                </a:lnTo>
                <a:lnTo>
                  <a:pt x="456" y="38"/>
                </a:lnTo>
                <a:lnTo>
                  <a:pt x="456" y="38"/>
                </a:lnTo>
                <a:lnTo>
                  <a:pt x="456" y="38"/>
                </a:lnTo>
                <a:lnTo>
                  <a:pt x="457" y="38"/>
                </a:lnTo>
                <a:lnTo>
                  <a:pt x="457" y="38"/>
                </a:lnTo>
                <a:lnTo>
                  <a:pt x="457" y="37"/>
                </a:lnTo>
                <a:lnTo>
                  <a:pt x="457" y="37"/>
                </a:lnTo>
                <a:lnTo>
                  <a:pt x="457" y="37"/>
                </a:lnTo>
                <a:lnTo>
                  <a:pt x="457" y="37"/>
                </a:lnTo>
                <a:lnTo>
                  <a:pt x="457" y="37"/>
                </a:lnTo>
                <a:lnTo>
                  <a:pt x="457" y="37"/>
                </a:lnTo>
                <a:lnTo>
                  <a:pt x="457" y="37"/>
                </a:lnTo>
                <a:lnTo>
                  <a:pt x="457" y="37"/>
                </a:lnTo>
                <a:lnTo>
                  <a:pt x="457" y="37"/>
                </a:lnTo>
                <a:lnTo>
                  <a:pt x="457" y="36"/>
                </a:lnTo>
                <a:lnTo>
                  <a:pt x="458" y="36"/>
                </a:lnTo>
                <a:lnTo>
                  <a:pt x="458" y="36"/>
                </a:lnTo>
                <a:lnTo>
                  <a:pt x="458" y="36"/>
                </a:lnTo>
                <a:lnTo>
                  <a:pt x="458" y="36"/>
                </a:lnTo>
                <a:lnTo>
                  <a:pt x="458" y="36"/>
                </a:lnTo>
                <a:lnTo>
                  <a:pt x="458" y="35"/>
                </a:lnTo>
                <a:lnTo>
                  <a:pt x="458" y="35"/>
                </a:lnTo>
                <a:lnTo>
                  <a:pt x="458" y="35"/>
                </a:lnTo>
                <a:lnTo>
                  <a:pt x="458" y="35"/>
                </a:lnTo>
                <a:lnTo>
                  <a:pt x="458" y="35"/>
                </a:lnTo>
                <a:lnTo>
                  <a:pt x="458" y="34"/>
                </a:lnTo>
                <a:lnTo>
                  <a:pt x="458" y="34"/>
                </a:lnTo>
                <a:lnTo>
                  <a:pt x="458" y="34"/>
                </a:lnTo>
                <a:lnTo>
                  <a:pt x="458" y="34"/>
                </a:lnTo>
                <a:lnTo>
                  <a:pt x="458" y="34"/>
                </a:lnTo>
                <a:lnTo>
                  <a:pt x="458" y="34"/>
                </a:lnTo>
                <a:lnTo>
                  <a:pt x="458" y="34"/>
                </a:lnTo>
                <a:lnTo>
                  <a:pt x="458" y="34"/>
                </a:lnTo>
                <a:lnTo>
                  <a:pt x="458" y="34"/>
                </a:lnTo>
                <a:lnTo>
                  <a:pt x="458" y="34"/>
                </a:lnTo>
                <a:lnTo>
                  <a:pt x="458" y="34"/>
                </a:lnTo>
                <a:lnTo>
                  <a:pt x="459" y="34"/>
                </a:lnTo>
                <a:lnTo>
                  <a:pt x="459" y="34"/>
                </a:lnTo>
                <a:lnTo>
                  <a:pt x="459" y="33"/>
                </a:lnTo>
                <a:lnTo>
                  <a:pt x="459" y="33"/>
                </a:lnTo>
                <a:lnTo>
                  <a:pt x="459" y="33"/>
                </a:lnTo>
                <a:lnTo>
                  <a:pt x="459" y="33"/>
                </a:lnTo>
                <a:lnTo>
                  <a:pt x="459" y="33"/>
                </a:lnTo>
                <a:lnTo>
                  <a:pt x="459" y="33"/>
                </a:lnTo>
                <a:lnTo>
                  <a:pt x="460" y="33"/>
                </a:lnTo>
                <a:lnTo>
                  <a:pt x="460" y="33"/>
                </a:lnTo>
                <a:lnTo>
                  <a:pt x="460" y="33"/>
                </a:lnTo>
                <a:lnTo>
                  <a:pt x="460" y="33"/>
                </a:lnTo>
                <a:lnTo>
                  <a:pt x="460" y="33"/>
                </a:lnTo>
                <a:lnTo>
                  <a:pt x="460" y="33"/>
                </a:lnTo>
                <a:lnTo>
                  <a:pt x="460" y="33"/>
                </a:lnTo>
                <a:lnTo>
                  <a:pt x="460" y="33"/>
                </a:lnTo>
                <a:lnTo>
                  <a:pt x="460" y="32"/>
                </a:lnTo>
                <a:lnTo>
                  <a:pt x="460" y="32"/>
                </a:lnTo>
                <a:lnTo>
                  <a:pt x="461" y="32"/>
                </a:lnTo>
                <a:lnTo>
                  <a:pt x="461" y="32"/>
                </a:lnTo>
                <a:lnTo>
                  <a:pt x="461" y="32"/>
                </a:lnTo>
                <a:lnTo>
                  <a:pt x="461" y="32"/>
                </a:lnTo>
                <a:lnTo>
                  <a:pt x="461" y="32"/>
                </a:lnTo>
                <a:lnTo>
                  <a:pt x="461" y="32"/>
                </a:lnTo>
                <a:lnTo>
                  <a:pt x="461" y="32"/>
                </a:lnTo>
                <a:lnTo>
                  <a:pt x="461" y="32"/>
                </a:lnTo>
                <a:lnTo>
                  <a:pt x="462" y="32"/>
                </a:lnTo>
                <a:lnTo>
                  <a:pt x="462" y="32"/>
                </a:lnTo>
                <a:lnTo>
                  <a:pt x="462" y="32"/>
                </a:lnTo>
                <a:lnTo>
                  <a:pt x="462" y="32"/>
                </a:lnTo>
                <a:lnTo>
                  <a:pt x="462" y="32"/>
                </a:lnTo>
                <a:lnTo>
                  <a:pt x="462" y="32"/>
                </a:lnTo>
                <a:lnTo>
                  <a:pt x="463" y="32"/>
                </a:lnTo>
                <a:lnTo>
                  <a:pt x="463" y="32"/>
                </a:lnTo>
                <a:lnTo>
                  <a:pt x="463" y="32"/>
                </a:lnTo>
                <a:lnTo>
                  <a:pt x="463" y="32"/>
                </a:lnTo>
                <a:lnTo>
                  <a:pt x="463" y="32"/>
                </a:lnTo>
                <a:lnTo>
                  <a:pt x="463" y="32"/>
                </a:lnTo>
                <a:lnTo>
                  <a:pt x="464" y="32"/>
                </a:lnTo>
                <a:lnTo>
                  <a:pt x="464" y="32"/>
                </a:lnTo>
                <a:lnTo>
                  <a:pt x="464" y="32"/>
                </a:lnTo>
                <a:lnTo>
                  <a:pt x="464" y="32"/>
                </a:lnTo>
                <a:lnTo>
                  <a:pt x="464" y="32"/>
                </a:lnTo>
                <a:lnTo>
                  <a:pt x="464" y="32"/>
                </a:lnTo>
                <a:lnTo>
                  <a:pt x="464" y="32"/>
                </a:lnTo>
                <a:lnTo>
                  <a:pt x="465" y="32"/>
                </a:lnTo>
                <a:lnTo>
                  <a:pt x="465" y="32"/>
                </a:lnTo>
                <a:lnTo>
                  <a:pt x="465" y="32"/>
                </a:lnTo>
                <a:lnTo>
                  <a:pt x="465" y="32"/>
                </a:lnTo>
                <a:lnTo>
                  <a:pt x="465" y="32"/>
                </a:lnTo>
                <a:lnTo>
                  <a:pt x="465" y="32"/>
                </a:lnTo>
                <a:lnTo>
                  <a:pt x="466" y="32"/>
                </a:lnTo>
                <a:lnTo>
                  <a:pt x="466" y="32"/>
                </a:lnTo>
                <a:lnTo>
                  <a:pt x="466" y="32"/>
                </a:lnTo>
                <a:lnTo>
                  <a:pt x="466" y="32"/>
                </a:lnTo>
                <a:lnTo>
                  <a:pt x="466" y="32"/>
                </a:lnTo>
                <a:lnTo>
                  <a:pt x="466" y="32"/>
                </a:lnTo>
                <a:lnTo>
                  <a:pt x="467" y="32"/>
                </a:lnTo>
                <a:lnTo>
                  <a:pt x="467" y="32"/>
                </a:lnTo>
                <a:lnTo>
                  <a:pt x="467" y="32"/>
                </a:lnTo>
                <a:lnTo>
                  <a:pt x="467" y="32"/>
                </a:lnTo>
                <a:lnTo>
                  <a:pt x="468" y="32"/>
                </a:lnTo>
                <a:lnTo>
                  <a:pt x="468" y="32"/>
                </a:lnTo>
                <a:lnTo>
                  <a:pt x="468" y="32"/>
                </a:lnTo>
                <a:lnTo>
                  <a:pt x="468" y="32"/>
                </a:lnTo>
                <a:lnTo>
                  <a:pt x="469" y="32"/>
                </a:lnTo>
                <a:lnTo>
                  <a:pt x="469" y="32"/>
                </a:lnTo>
                <a:lnTo>
                  <a:pt x="469" y="32"/>
                </a:lnTo>
                <a:lnTo>
                  <a:pt x="469" y="32"/>
                </a:lnTo>
                <a:lnTo>
                  <a:pt x="469" y="32"/>
                </a:lnTo>
                <a:lnTo>
                  <a:pt x="469" y="32"/>
                </a:lnTo>
                <a:lnTo>
                  <a:pt x="469" y="32"/>
                </a:lnTo>
                <a:lnTo>
                  <a:pt x="469" y="32"/>
                </a:lnTo>
                <a:lnTo>
                  <a:pt x="470" y="32"/>
                </a:lnTo>
                <a:lnTo>
                  <a:pt x="470" y="32"/>
                </a:lnTo>
                <a:lnTo>
                  <a:pt x="470" y="32"/>
                </a:lnTo>
                <a:lnTo>
                  <a:pt x="470" y="32"/>
                </a:lnTo>
                <a:lnTo>
                  <a:pt x="470" y="32"/>
                </a:lnTo>
                <a:lnTo>
                  <a:pt x="470" y="32"/>
                </a:lnTo>
                <a:lnTo>
                  <a:pt x="470" y="32"/>
                </a:lnTo>
                <a:lnTo>
                  <a:pt x="470" y="32"/>
                </a:lnTo>
                <a:lnTo>
                  <a:pt x="470" y="32"/>
                </a:lnTo>
                <a:lnTo>
                  <a:pt x="471" y="32"/>
                </a:lnTo>
                <a:lnTo>
                  <a:pt x="471" y="32"/>
                </a:lnTo>
                <a:lnTo>
                  <a:pt x="471" y="32"/>
                </a:lnTo>
                <a:lnTo>
                  <a:pt x="471" y="32"/>
                </a:lnTo>
                <a:lnTo>
                  <a:pt x="471" y="32"/>
                </a:lnTo>
                <a:lnTo>
                  <a:pt x="471" y="32"/>
                </a:lnTo>
                <a:lnTo>
                  <a:pt x="471" y="32"/>
                </a:lnTo>
                <a:lnTo>
                  <a:pt x="471" y="33"/>
                </a:lnTo>
                <a:lnTo>
                  <a:pt x="471" y="33"/>
                </a:lnTo>
                <a:lnTo>
                  <a:pt x="471" y="33"/>
                </a:lnTo>
                <a:lnTo>
                  <a:pt x="471" y="33"/>
                </a:lnTo>
                <a:lnTo>
                  <a:pt x="471" y="33"/>
                </a:lnTo>
                <a:lnTo>
                  <a:pt x="471" y="33"/>
                </a:lnTo>
                <a:lnTo>
                  <a:pt x="471" y="34"/>
                </a:lnTo>
                <a:lnTo>
                  <a:pt x="471" y="34"/>
                </a:lnTo>
                <a:lnTo>
                  <a:pt x="472" y="34"/>
                </a:lnTo>
                <a:lnTo>
                  <a:pt x="472" y="34"/>
                </a:lnTo>
                <a:lnTo>
                  <a:pt x="472" y="34"/>
                </a:lnTo>
                <a:lnTo>
                  <a:pt x="472" y="34"/>
                </a:lnTo>
                <a:lnTo>
                  <a:pt x="472" y="35"/>
                </a:lnTo>
                <a:lnTo>
                  <a:pt x="472" y="35"/>
                </a:lnTo>
                <a:lnTo>
                  <a:pt x="472" y="35"/>
                </a:lnTo>
                <a:lnTo>
                  <a:pt x="472" y="35"/>
                </a:lnTo>
                <a:lnTo>
                  <a:pt x="472" y="35"/>
                </a:lnTo>
                <a:lnTo>
                  <a:pt x="472" y="35"/>
                </a:lnTo>
                <a:lnTo>
                  <a:pt x="473" y="36"/>
                </a:lnTo>
                <a:lnTo>
                  <a:pt x="473" y="36"/>
                </a:lnTo>
                <a:lnTo>
                  <a:pt x="473" y="36"/>
                </a:lnTo>
                <a:lnTo>
                  <a:pt x="473" y="36"/>
                </a:lnTo>
                <a:lnTo>
                  <a:pt x="473" y="36"/>
                </a:lnTo>
                <a:lnTo>
                  <a:pt x="473" y="37"/>
                </a:lnTo>
                <a:lnTo>
                  <a:pt x="473" y="37"/>
                </a:lnTo>
                <a:lnTo>
                  <a:pt x="473" y="37"/>
                </a:lnTo>
                <a:lnTo>
                  <a:pt x="473" y="37"/>
                </a:lnTo>
                <a:lnTo>
                  <a:pt x="473" y="37"/>
                </a:lnTo>
                <a:lnTo>
                  <a:pt x="473" y="37"/>
                </a:lnTo>
                <a:lnTo>
                  <a:pt x="473" y="38"/>
                </a:lnTo>
                <a:lnTo>
                  <a:pt x="473" y="38"/>
                </a:lnTo>
                <a:lnTo>
                  <a:pt x="473" y="38"/>
                </a:lnTo>
                <a:lnTo>
                  <a:pt x="473" y="38"/>
                </a:lnTo>
                <a:lnTo>
                  <a:pt x="474" y="38"/>
                </a:lnTo>
                <a:lnTo>
                  <a:pt x="474" y="38"/>
                </a:lnTo>
                <a:lnTo>
                  <a:pt x="474" y="38"/>
                </a:lnTo>
                <a:lnTo>
                  <a:pt x="474" y="38"/>
                </a:lnTo>
                <a:lnTo>
                  <a:pt x="474" y="38"/>
                </a:lnTo>
                <a:lnTo>
                  <a:pt x="474" y="38"/>
                </a:lnTo>
                <a:lnTo>
                  <a:pt x="474" y="38"/>
                </a:lnTo>
                <a:lnTo>
                  <a:pt x="474" y="38"/>
                </a:lnTo>
                <a:lnTo>
                  <a:pt x="474" y="38"/>
                </a:lnTo>
                <a:lnTo>
                  <a:pt x="474" y="38"/>
                </a:lnTo>
                <a:lnTo>
                  <a:pt x="475" y="38"/>
                </a:lnTo>
                <a:lnTo>
                  <a:pt x="475" y="38"/>
                </a:lnTo>
                <a:lnTo>
                  <a:pt x="475" y="38"/>
                </a:lnTo>
                <a:lnTo>
                  <a:pt x="475" y="39"/>
                </a:lnTo>
                <a:lnTo>
                  <a:pt x="475" y="39"/>
                </a:lnTo>
                <a:lnTo>
                  <a:pt x="475" y="39"/>
                </a:lnTo>
                <a:lnTo>
                  <a:pt x="475" y="39"/>
                </a:lnTo>
                <a:lnTo>
                  <a:pt x="475" y="39"/>
                </a:lnTo>
                <a:lnTo>
                  <a:pt x="475" y="39"/>
                </a:lnTo>
                <a:lnTo>
                  <a:pt x="475" y="38"/>
                </a:lnTo>
                <a:lnTo>
                  <a:pt x="476" y="38"/>
                </a:lnTo>
                <a:lnTo>
                  <a:pt x="476" y="38"/>
                </a:lnTo>
                <a:lnTo>
                  <a:pt x="476" y="38"/>
                </a:lnTo>
                <a:lnTo>
                  <a:pt x="476" y="38"/>
                </a:lnTo>
                <a:lnTo>
                  <a:pt x="476" y="39"/>
                </a:lnTo>
                <a:lnTo>
                  <a:pt x="476" y="39"/>
                </a:lnTo>
                <a:lnTo>
                  <a:pt x="476" y="39"/>
                </a:lnTo>
                <a:lnTo>
                  <a:pt x="476" y="39"/>
                </a:lnTo>
                <a:lnTo>
                  <a:pt x="477" y="39"/>
                </a:lnTo>
                <a:lnTo>
                  <a:pt x="477" y="39"/>
                </a:lnTo>
                <a:lnTo>
                  <a:pt x="477" y="39"/>
                </a:lnTo>
                <a:lnTo>
                  <a:pt x="477" y="39"/>
                </a:lnTo>
                <a:lnTo>
                  <a:pt x="477" y="39"/>
                </a:lnTo>
                <a:lnTo>
                  <a:pt x="477" y="39"/>
                </a:lnTo>
                <a:lnTo>
                  <a:pt x="477" y="39"/>
                </a:lnTo>
                <a:lnTo>
                  <a:pt x="478" y="39"/>
                </a:lnTo>
                <a:lnTo>
                  <a:pt x="478" y="39"/>
                </a:lnTo>
                <a:lnTo>
                  <a:pt x="478" y="39"/>
                </a:lnTo>
                <a:lnTo>
                  <a:pt x="478" y="39"/>
                </a:lnTo>
                <a:lnTo>
                  <a:pt x="478" y="39"/>
                </a:lnTo>
                <a:lnTo>
                  <a:pt x="478" y="39"/>
                </a:lnTo>
                <a:lnTo>
                  <a:pt x="479" y="38"/>
                </a:lnTo>
                <a:lnTo>
                  <a:pt x="479" y="38"/>
                </a:lnTo>
                <a:lnTo>
                  <a:pt x="480" y="39"/>
                </a:lnTo>
                <a:lnTo>
                  <a:pt x="480" y="39"/>
                </a:lnTo>
                <a:lnTo>
                  <a:pt x="481" y="39"/>
                </a:lnTo>
                <a:lnTo>
                  <a:pt x="481" y="39"/>
                </a:lnTo>
                <a:lnTo>
                  <a:pt x="481" y="39"/>
                </a:lnTo>
                <a:lnTo>
                  <a:pt x="481" y="39"/>
                </a:lnTo>
                <a:lnTo>
                  <a:pt x="482" y="39"/>
                </a:lnTo>
                <a:lnTo>
                  <a:pt x="482" y="39"/>
                </a:lnTo>
                <a:lnTo>
                  <a:pt x="482" y="39"/>
                </a:lnTo>
                <a:lnTo>
                  <a:pt x="482" y="40"/>
                </a:lnTo>
                <a:lnTo>
                  <a:pt x="482" y="40"/>
                </a:lnTo>
                <a:lnTo>
                  <a:pt x="483" y="40"/>
                </a:lnTo>
                <a:lnTo>
                  <a:pt x="483" y="40"/>
                </a:lnTo>
                <a:lnTo>
                  <a:pt x="483" y="40"/>
                </a:lnTo>
                <a:lnTo>
                  <a:pt x="483" y="40"/>
                </a:lnTo>
                <a:lnTo>
                  <a:pt x="483" y="40"/>
                </a:lnTo>
                <a:lnTo>
                  <a:pt x="484" y="40"/>
                </a:lnTo>
                <a:lnTo>
                  <a:pt x="484" y="40"/>
                </a:lnTo>
                <a:lnTo>
                  <a:pt x="484" y="40"/>
                </a:lnTo>
                <a:lnTo>
                  <a:pt x="484" y="40"/>
                </a:lnTo>
                <a:lnTo>
                  <a:pt x="484" y="40"/>
                </a:lnTo>
                <a:lnTo>
                  <a:pt x="485" y="40"/>
                </a:lnTo>
                <a:lnTo>
                  <a:pt x="485" y="40"/>
                </a:lnTo>
                <a:lnTo>
                  <a:pt x="485" y="41"/>
                </a:lnTo>
                <a:lnTo>
                  <a:pt x="485" y="41"/>
                </a:lnTo>
                <a:lnTo>
                  <a:pt x="485" y="41"/>
                </a:lnTo>
                <a:lnTo>
                  <a:pt x="485" y="40"/>
                </a:lnTo>
                <a:lnTo>
                  <a:pt x="485" y="40"/>
                </a:lnTo>
                <a:lnTo>
                  <a:pt x="486" y="40"/>
                </a:lnTo>
                <a:lnTo>
                  <a:pt x="486" y="40"/>
                </a:lnTo>
                <a:lnTo>
                  <a:pt x="486" y="40"/>
                </a:lnTo>
                <a:lnTo>
                  <a:pt x="486" y="40"/>
                </a:lnTo>
                <a:lnTo>
                  <a:pt x="486" y="40"/>
                </a:lnTo>
                <a:lnTo>
                  <a:pt x="486" y="40"/>
                </a:lnTo>
                <a:lnTo>
                  <a:pt x="487" y="40"/>
                </a:lnTo>
                <a:lnTo>
                  <a:pt x="487" y="40"/>
                </a:lnTo>
                <a:lnTo>
                  <a:pt x="487" y="40"/>
                </a:lnTo>
                <a:lnTo>
                  <a:pt x="487" y="40"/>
                </a:lnTo>
                <a:lnTo>
                  <a:pt x="487" y="40"/>
                </a:lnTo>
                <a:lnTo>
                  <a:pt x="487" y="40"/>
                </a:lnTo>
                <a:lnTo>
                  <a:pt x="487" y="40"/>
                </a:lnTo>
                <a:lnTo>
                  <a:pt x="488" y="40"/>
                </a:lnTo>
                <a:lnTo>
                  <a:pt x="488" y="40"/>
                </a:lnTo>
                <a:lnTo>
                  <a:pt x="488" y="41"/>
                </a:lnTo>
                <a:lnTo>
                  <a:pt x="488" y="41"/>
                </a:lnTo>
                <a:lnTo>
                  <a:pt x="488" y="41"/>
                </a:lnTo>
                <a:lnTo>
                  <a:pt x="488" y="41"/>
                </a:lnTo>
                <a:lnTo>
                  <a:pt x="488" y="41"/>
                </a:lnTo>
                <a:lnTo>
                  <a:pt x="489" y="41"/>
                </a:lnTo>
                <a:lnTo>
                  <a:pt x="489" y="41"/>
                </a:lnTo>
                <a:lnTo>
                  <a:pt x="489" y="41"/>
                </a:lnTo>
                <a:lnTo>
                  <a:pt x="489" y="41"/>
                </a:lnTo>
                <a:lnTo>
                  <a:pt x="489" y="41"/>
                </a:lnTo>
                <a:lnTo>
                  <a:pt x="489" y="41"/>
                </a:lnTo>
                <a:lnTo>
                  <a:pt x="489" y="41"/>
                </a:lnTo>
                <a:lnTo>
                  <a:pt x="489" y="41"/>
                </a:lnTo>
                <a:lnTo>
                  <a:pt x="489" y="42"/>
                </a:lnTo>
                <a:lnTo>
                  <a:pt x="489" y="42"/>
                </a:lnTo>
                <a:lnTo>
                  <a:pt x="489" y="42"/>
                </a:lnTo>
                <a:lnTo>
                  <a:pt x="489" y="42"/>
                </a:lnTo>
                <a:lnTo>
                  <a:pt x="490" y="42"/>
                </a:lnTo>
                <a:lnTo>
                  <a:pt x="490" y="42"/>
                </a:lnTo>
                <a:lnTo>
                  <a:pt x="490" y="42"/>
                </a:lnTo>
                <a:lnTo>
                  <a:pt x="490" y="42"/>
                </a:lnTo>
                <a:lnTo>
                  <a:pt x="490" y="42"/>
                </a:lnTo>
                <a:lnTo>
                  <a:pt x="490" y="42"/>
                </a:lnTo>
                <a:lnTo>
                  <a:pt x="490" y="42"/>
                </a:lnTo>
                <a:lnTo>
                  <a:pt x="490" y="42"/>
                </a:lnTo>
                <a:lnTo>
                  <a:pt x="490" y="42"/>
                </a:lnTo>
                <a:lnTo>
                  <a:pt x="490" y="42"/>
                </a:lnTo>
                <a:lnTo>
                  <a:pt x="491" y="42"/>
                </a:lnTo>
                <a:lnTo>
                  <a:pt x="491" y="42"/>
                </a:lnTo>
                <a:lnTo>
                  <a:pt x="491" y="43"/>
                </a:lnTo>
                <a:lnTo>
                  <a:pt x="491" y="43"/>
                </a:lnTo>
                <a:lnTo>
                  <a:pt x="491" y="43"/>
                </a:lnTo>
                <a:lnTo>
                  <a:pt x="491" y="43"/>
                </a:lnTo>
                <a:lnTo>
                  <a:pt x="491" y="43"/>
                </a:lnTo>
                <a:lnTo>
                  <a:pt x="492" y="43"/>
                </a:lnTo>
                <a:lnTo>
                  <a:pt x="492" y="42"/>
                </a:lnTo>
                <a:lnTo>
                  <a:pt x="492" y="42"/>
                </a:lnTo>
                <a:lnTo>
                  <a:pt x="493" y="42"/>
                </a:lnTo>
                <a:lnTo>
                  <a:pt x="493" y="42"/>
                </a:lnTo>
                <a:lnTo>
                  <a:pt x="493" y="42"/>
                </a:lnTo>
                <a:lnTo>
                  <a:pt x="493" y="42"/>
                </a:lnTo>
                <a:lnTo>
                  <a:pt x="494" y="42"/>
                </a:lnTo>
                <a:lnTo>
                  <a:pt x="494" y="42"/>
                </a:lnTo>
                <a:lnTo>
                  <a:pt x="494" y="42"/>
                </a:lnTo>
                <a:lnTo>
                  <a:pt x="494" y="42"/>
                </a:lnTo>
                <a:lnTo>
                  <a:pt x="494" y="42"/>
                </a:lnTo>
                <a:lnTo>
                  <a:pt x="494" y="42"/>
                </a:lnTo>
                <a:lnTo>
                  <a:pt x="494" y="41"/>
                </a:lnTo>
                <a:lnTo>
                  <a:pt x="494" y="41"/>
                </a:lnTo>
                <a:lnTo>
                  <a:pt x="494" y="41"/>
                </a:lnTo>
                <a:lnTo>
                  <a:pt x="495" y="41"/>
                </a:lnTo>
                <a:lnTo>
                  <a:pt x="495" y="41"/>
                </a:lnTo>
                <a:lnTo>
                  <a:pt x="495" y="41"/>
                </a:lnTo>
                <a:lnTo>
                  <a:pt x="495" y="41"/>
                </a:lnTo>
                <a:lnTo>
                  <a:pt x="496" y="41"/>
                </a:lnTo>
                <a:lnTo>
                  <a:pt x="496" y="41"/>
                </a:lnTo>
                <a:lnTo>
                  <a:pt x="496" y="41"/>
                </a:lnTo>
                <a:lnTo>
                  <a:pt x="496" y="41"/>
                </a:lnTo>
                <a:lnTo>
                  <a:pt x="497" y="41"/>
                </a:lnTo>
                <a:lnTo>
                  <a:pt x="497" y="41"/>
                </a:lnTo>
                <a:lnTo>
                  <a:pt x="497" y="41"/>
                </a:lnTo>
                <a:lnTo>
                  <a:pt x="497" y="41"/>
                </a:lnTo>
                <a:lnTo>
                  <a:pt x="497" y="41"/>
                </a:lnTo>
                <a:lnTo>
                  <a:pt x="497" y="41"/>
                </a:lnTo>
                <a:lnTo>
                  <a:pt x="498" y="41"/>
                </a:lnTo>
                <a:lnTo>
                  <a:pt x="498" y="41"/>
                </a:lnTo>
                <a:lnTo>
                  <a:pt x="498" y="41"/>
                </a:lnTo>
                <a:lnTo>
                  <a:pt x="498" y="41"/>
                </a:lnTo>
                <a:lnTo>
                  <a:pt x="499" y="41"/>
                </a:lnTo>
                <a:lnTo>
                  <a:pt x="499" y="42"/>
                </a:lnTo>
                <a:lnTo>
                  <a:pt x="499" y="42"/>
                </a:lnTo>
                <a:lnTo>
                  <a:pt x="499" y="42"/>
                </a:lnTo>
                <a:lnTo>
                  <a:pt x="499" y="42"/>
                </a:lnTo>
                <a:lnTo>
                  <a:pt x="499" y="42"/>
                </a:lnTo>
                <a:lnTo>
                  <a:pt x="500" y="42"/>
                </a:lnTo>
                <a:lnTo>
                  <a:pt x="500" y="42"/>
                </a:lnTo>
                <a:lnTo>
                  <a:pt x="500" y="42"/>
                </a:lnTo>
                <a:lnTo>
                  <a:pt x="500" y="42"/>
                </a:lnTo>
                <a:lnTo>
                  <a:pt x="500" y="43"/>
                </a:lnTo>
                <a:lnTo>
                  <a:pt x="501" y="43"/>
                </a:lnTo>
                <a:lnTo>
                  <a:pt x="501" y="43"/>
                </a:lnTo>
                <a:lnTo>
                  <a:pt x="501" y="43"/>
                </a:lnTo>
                <a:lnTo>
                  <a:pt x="501" y="43"/>
                </a:lnTo>
                <a:lnTo>
                  <a:pt x="501" y="43"/>
                </a:lnTo>
                <a:lnTo>
                  <a:pt x="501" y="43"/>
                </a:lnTo>
                <a:lnTo>
                  <a:pt x="501" y="43"/>
                </a:lnTo>
                <a:lnTo>
                  <a:pt x="502" y="43"/>
                </a:lnTo>
                <a:lnTo>
                  <a:pt x="502" y="43"/>
                </a:lnTo>
                <a:lnTo>
                  <a:pt x="502" y="43"/>
                </a:lnTo>
                <a:lnTo>
                  <a:pt x="502" y="43"/>
                </a:lnTo>
                <a:lnTo>
                  <a:pt x="502" y="43"/>
                </a:lnTo>
                <a:lnTo>
                  <a:pt x="502" y="43"/>
                </a:lnTo>
                <a:lnTo>
                  <a:pt x="502" y="43"/>
                </a:lnTo>
                <a:lnTo>
                  <a:pt x="503" y="43"/>
                </a:lnTo>
                <a:lnTo>
                  <a:pt x="503" y="43"/>
                </a:lnTo>
                <a:lnTo>
                  <a:pt x="503" y="43"/>
                </a:lnTo>
                <a:lnTo>
                  <a:pt x="503" y="43"/>
                </a:lnTo>
                <a:lnTo>
                  <a:pt x="504" y="43"/>
                </a:lnTo>
                <a:lnTo>
                  <a:pt x="504" y="43"/>
                </a:lnTo>
                <a:lnTo>
                  <a:pt x="504" y="43"/>
                </a:lnTo>
                <a:lnTo>
                  <a:pt x="504" y="43"/>
                </a:lnTo>
                <a:lnTo>
                  <a:pt x="504" y="43"/>
                </a:lnTo>
                <a:lnTo>
                  <a:pt x="505" y="43"/>
                </a:lnTo>
                <a:lnTo>
                  <a:pt x="505" y="43"/>
                </a:lnTo>
                <a:lnTo>
                  <a:pt x="505" y="43"/>
                </a:lnTo>
                <a:lnTo>
                  <a:pt x="505" y="43"/>
                </a:lnTo>
                <a:lnTo>
                  <a:pt x="506" y="43"/>
                </a:lnTo>
                <a:lnTo>
                  <a:pt x="506" y="43"/>
                </a:lnTo>
                <a:lnTo>
                  <a:pt x="506" y="43"/>
                </a:lnTo>
                <a:lnTo>
                  <a:pt x="506" y="43"/>
                </a:lnTo>
                <a:lnTo>
                  <a:pt x="506" y="42"/>
                </a:lnTo>
                <a:lnTo>
                  <a:pt x="507" y="42"/>
                </a:lnTo>
                <a:lnTo>
                  <a:pt x="507" y="42"/>
                </a:lnTo>
                <a:lnTo>
                  <a:pt x="507" y="42"/>
                </a:lnTo>
                <a:lnTo>
                  <a:pt x="507" y="42"/>
                </a:lnTo>
                <a:lnTo>
                  <a:pt x="507" y="42"/>
                </a:lnTo>
                <a:lnTo>
                  <a:pt x="507" y="41"/>
                </a:lnTo>
                <a:lnTo>
                  <a:pt x="507" y="41"/>
                </a:lnTo>
                <a:lnTo>
                  <a:pt x="507" y="41"/>
                </a:lnTo>
                <a:lnTo>
                  <a:pt x="507" y="41"/>
                </a:lnTo>
                <a:lnTo>
                  <a:pt x="507" y="41"/>
                </a:lnTo>
                <a:lnTo>
                  <a:pt x="507" y="40"/>
                </a:lnTo>
                <a:lnTo>
                  <a:pt x="507" y="40"/>
                </a:lnTo>
                <a:lnTo>
                  <a:pt x="508" y="40"/>
                </a:lnTo>
                <a:lnTo>
                  <a:pt x="508" y="40"/>
                </a:lnTo>
                <a:lnTo>
                  <a:pt x="508" y="40"/>
                </a:lnTo>
                <a:lnTo>
                  <a:pt x="508" y="40"/>
                </a:lnTo>
                <a:lnTo>
                  <a:pt x="508" y="39"/>
                </a:lnTo>
                <a:lnTo>
                  <a:pt x="509" y="39"/>
                </a:lnTo>
                <a:lnTo>
                  <a:pt x="509" y="39"/>
                </a:lnTo>
                <a:lnTo>
                  <a:pt x="509" y="39"/>
                </a:lnTo>
                <a:lnTo>
                  <a:pt x="509" y="39"/>
                </a:lnTo>
                <a:lnTo>
                  <a:pt x="509" y="39"/>
                </a:lnTo>
                <a:lnTo>
                  <a:pt x="509" y="39"/>
                </a:lnTo>
                <a:lnTo>
                  <a:pt x="509" y="39"/>
                </a:lnTo>
                <a:lnTo>
                  <a:pt x="510" y="39"/>
                </a:lnTo>
                <a:lnTo>
                  <a:pt x="510" y="39"/>
                </a:lnTo>
                <a:lnTo>
                  <a:pt x="510" y="39"/>
                </a:lnTo>
                <a:lnTo>
                  <a:pt x="510" y="39"/>
                </a:lnTo>
                <a:lnTo>
                  <a:pt x="511" y="39"/>
                </a:lnTo>
                <a:lnTo>
                  <a:pt x="511" y="40"/>
                </a:lnTo>
                <a:lnTo>
                  <a:pt x="511" y="40"/>
                </a:lnTo>
                <a:lnTo>
                  <a:pt x="511" y="40"/>
                </a:lnTo>
                <a:lnTo>
                  <a:pt x="511" y="40"/>
                </a:lnTo>
                <a:lnTo>
                  <a:pt x="511" y="39"/>
                </a:lnTo>
                <a:lnTo>
                  <a:pt x="511" y="39"/>
                </a:lnTo>
                <a:lnTo>
                  <a:pt x="511" y="39"/>
                </a:lnTo>
                <a:lnTo>
                  <a:pt x="511" y="39"/>
                </a:lnTo>
                <a:lnTo>
                  <a:pt x="511" y="39"/>
                </a:lnTo>
                <a:lnTo>
                  <a:pt x="512" y="39"/>
                </a:lnTo>
                <a:lnTo>
                  <a:pt x="512" y="39"/>
                </a:lnTo>
                <a:lnTo>
                  <a:pt x="512" y="39"/>
                </a:lnTo>
                <a:lnTo>
                  <a:pt x="512" y="39"/>
                </a:lnTo>
                <a:lnTo>
                  <a:pt x="512" y="39"/>
                </a:lnTo>
                <a:lnTo>
                  <a:pt x="512" y="39"/>
                </a:lnTo>
                <a:lnTo>
                  <a:pt x="512" y="40"/>
                </a:lnTo>
                <a:lnTo>
                  <a:pt x="513" y="40"/>
                </a:lnTo>
                <a:lnTo>
                  <a:pt x="513" y="40"/>
                </a:lnTo>
                <a:lnTo>
                  <a:pt x="513" y="40"/>
                </a:lnTo>
                <a:lnTo>
                  <a:pt x="513" y="40"/>
                </a:lnTo>
                <a:lnTo>
                  <a:pt x="513" y="40"/>
                </a:lnTo>
                <a:lnTo>
                  <a:pt x="513" y="40"/>
                </a:lnTo>
                <a:lnTo>
                  <a:pt x="513" y="40"/>
                </a:lnTo>
                <a:lnTo>
                  <a:pt x="514" y="40"/>
                </a:lnTo>
                <a:lnTo>
                  <a:pt x="514" y="40"/>
                </a:lnTo>
                <a:lnTo>
                  <a:pt x="514" y="40"/>
                </a:lnTo>
                <a:lnTo>
                  <a:pt x="514" y="40"/>
                </a:lnTo>
                <a:lnTo>
                  <a:pt x="514" y="40"/>
                </a:lnTo>
                <a:lnTo>
                  <a:pt x="514" y="40"/>
                </a:lnTo>
                <a:lnTo>
                  <a:pt x="515" y="40"/>
                </a:lnTo>
                <a:lnTo>
                  <a:pt x="515" y="40"/>
                </a:lnTo>
                <a:lnTo>
                  <a:pt x="515" y="40"/>
                </a:lnTo>
                <a:lnTo>
                  <a:pt x="515" y="40"/>
                </a:lnTo>
                <a:lnTo>
                  <a:pt x="516" y="41"/>
                </a:lnTo>
                <a:lnTo>
                  <a:pt x="516" y="41"/>
                </a:lnTo>
                <a:lnTo>
                  <a:pt x="516" y="41"/>
                </a:lnTo>
                <a:lnTo>
                  <a:pt x="516" y="41"/>
                </a:lnTo>
                <a:lnTo>
                  <a:pt x="517" y="41"/>
                </a:lnTo>
                <a:lnTo>
                  <a:pt x="517" y="41"/>
                </a:lnTo>
                <a:lnTo>
                  <a:pt x="517" y="41"/>
                </a:lnTo>
                <a:lnTo>
                  <a:pt x="517" y="41"/>
                </a:lnTo>
                <a:lnTo>
                  <a:pt x="518" y="41"/>
                </a:lnTo>
                <a:lnTo>
                  <a:pt x="518" y="41"/>
                </a:lnTo>
                <a:lnTo>
                  <a:pt x="518" y="40"/>
                </a:lnTo>
                <a:lnTo>
                  <a:pt x="518" y="40"/>
                </a:lnTo>
                <a:lnTo>
                  <a:pt x="519" y="40"/>
                </a:lnTo>
                <a:lnTo>
                  <a:pt x="519" y="40"/>
                </a:lnTo>
                <a:lnTo>
                  <a:pt x="519" y="40"/>
                </a:lnTo>
                <a:lnTo>
                  <a:pt x="519" y="40"/>
                </a:lnTo>
                <a:lnTo>
                  <a:pt x="519" y="40"/>
                </a:lnTo>
                <a:lnTo>
                  <a:pt x="519" y="40"/>
                </a:lnTo>
                <a:lnTo>
                  <a:pt x="520" y="40"/>
                </a:lnTo>
                <a:lnTo>
                  <a:pt x="520" y="40"/>
                </a:lnTo>
                <a:lnTo>
                  <a:pt x="520" y="40"/>
                </a:lnTo>
                <a:lnTo>
                  <a:pt x="520" y="40"/>
                </a:lnTo>
                <a:lnTo>
                  <a:pt x="520" y="39"/>
                </a:lnTo>
                <a:lnTo>
                  <a:pt x="520" y="39"/>
                </a:lnTo>
                <a:lnTo>
                  <a:pt x="521" y="39"/>
                </a:lnTo>
                <a:lnTo>
                  <a:pt x="521" y="39"/>
                </a:lnTo>
                <a:lnTo>
                  <a:pt x="521" y="39"/>
                </a:lnTo>
                <a:lnTo>
                  <a:pt x="521" y="39"/>
                </a:lnTo>
                <a:lnTo>
                  <a:pt x="521" y="39"/>
                </a:lnTo>
                <a:lnTo>
                  <a:pt x="521" y="39"/>
                </a:lnTo>
                <a:lnTo>
                  <a:pt x="522" y="39"/>
                </a:lnTo>
                <a:lnTo>
                  <a:pt x="522" y="39"/>
                </a:lnTo>
                <a:lnTo>
                  <a:pt x="522" y="38"/>
                </a:lnTo>
                <a:lnTo>
                  <a:pt x="522" y="38"/>
                </a:lnTo>
                <a:lnTo>
                  <a:pt x="522" y="38"/>
                </a:lnTo>
                <a:lnTo>
                  <a:pt x="522" y="38"/>
                </a:lnTo>
                <a:lnTo>
                  <a:pt x="523" y="38"/>
                </a:lnTo>
                <a:lnTo>
                  <a:pt x="523" y="38"/>
                </a:lnTo>
                <a:lnTo>
                  <a:pt x="523" y="38"/>
                </a:lnTo>
                <a:lnTo>
                  <a:pt x="523" y="38"/>
                </a:lnTo>
                <a:lnTo>
                  <a:pt x="523" y="38"/>
                </a:lnTo>
                <a:lnTo>
                  <a:pt x="523" y="38"/>
                </a:lnTo>
                <a:lnTo>
                  <a:pt x="523" y="38"/>
                </a:lnTo>
                <a:lnTo>
                  <a:pt x="524" y="38"/>
                </a:lnTo>
                <a:lnTo>
                  <a:pt x="524" y="38"/>
                </a:lnTo>
                <a:lnTo>
                  <a:pt x="524" y="38"/>
                </a:lnTo>
                <a:lnTo>
                  <a:pt x="524" y="38"/>
                </a:lnTo>
                <a:lnTo>
                  <a:pt x="524" y="39"/>
                </a:lnTo>
                <a:lnTo>
                  <a:pt x="524" y="39"/>
                </a:lnTo>
                <a:lnTo>
                  <a:pt x="524" y="39"/>
                </a:lnTo>
                <a:lnTo>
                  <a:pt x="524" y="39"/>
                </a:lnTo>
                <a:lnTo>
                  <a:pt x="524" y="39"/>
                </a:lnTo>
                <a:lnTo>
                  <a:pt x="524" y="39"/>
                </a:lnTo>
                <a:lnTo>
                  <a:pt x="525" y="40"/>
                </a:lnTo>
                <a:lnTo>
                  <a:pt x="525" y="40"/>
                </a:lnTo>
                <a:lnTo>
                  <a:pt x="525" y="40"/>
                </a:lnTo>
                <a:lnTo>
                  <a:pt x="525" y="40"/>
                </a:lnTo>
                <a:lnTo>
                  <a:pt x="525" y="40"/>
                </a:lnTo>
                <a:lnTo>
                  <a:pt x="525" y="40"/>
                </a:lnTo>
                <a:lnTo>
                  <a:pt x="525" y="40"/>
                </a:lnTo>
                <a:lnTo>
                  <a:pt x="525" y="40"/>
                </a:lnTo>
                <a:lnTo>
                  <a:pt x="525" y="40"/>
                </a:lnTo>
                <a:lnTo>
                  <a:pt x="525" y="40"/>
                </a:lnTo>
                <a:lnTo>
                  <a:pt x="526" y="40"/>
                </a:lnTo>
                <a:lnTo>
                  <a:pt x="526" y="41"/>
                </a:lnTo>
                <a:lnTo>
                  <a:pt x="526" y="41"/>
                </a:lnTo>
                <a:lnTo>
                  <a:pt x="526" y="41"/>
                </a:lnTo>
                <a:lnTo>
                  <a:pt x="526" y="41"/>
                </a:lnTo>
                <a:lnTo>
                  <a:pt x="527" y="41"/>
                </a:lnTo>
                <a:lnTo>
                  <a:pt x="527" y="41"/>
                </a:lnTo>
                <a:lnTo>
                  <a:pt x="527" y="41"/>
                </a:lnTo>
                <a:lnTo>
                  <a:pt x="527" y="41"/>
                </a:lnTo>
                <a:lnTo>
                  <a:pt x="528" y="41"/>
                </a:lnTo>
                <a:lnTo>
                  <a:pt x="528" y="41"/>
                </a:lnTo>
                <a:lnTo>
                  <a:pt x="528" y="41"/>
                </a:lnTo>
                <a:lnTo>
                  <a:pt x="528" y="41"/>
                </a:lnTo>
                <a:lnTo>
                  <a:pt x="528" y="41"/>
                </a:lnTo>
                <a:lnTo>
                  <a:pt x="528" y="41"/>
                </a:lnTo>
                <a:lnTo>
                  <a:pt x="529" y="41"/>
                </a:lnTo>
                <a:lnTo>
                  <a:pt x="529" y="41"/>
                </a:lnTo>
                <a:lnTo>
                  <a:pt x="529" y="41"/>
                </a:lnTo>
                <a:lnTo>
                  <a:pt x="529" y="41"/>
                </a:lnTo>
                <a:lnTo>
                  <a:pt x="530" y="41"/>
                </a:lnTo>
                <a:lnTo>
                  <a:pt x="530" y="41"/>
                </a:lnTo>
                <a:lnTo>
                  <a:pt x="530" y="41"/>
                </a:lnTo>
                <a:lnTo>
                  <a:pt x="530" y="41"/>
                </a:lnTo>
                <a:lnTo>
                  <a:pt x="530" y="41"/>
                </a:lnTo>
                <a:lnTo>
                  <a:pt x="531" y="41"/>
                </a:lnTo>
                <a:lnTo>
                  <a:pt x="531" y="41"/>
                </a:lnTo>
                <a:lnTo>
                  <a:pt x="531" y="40"/>
                </a:lnTo>
                <a:lnTo>
                  <a:pt x="531" y="40"/>
                </a:lnTo>
                <a:lnTo>
                  <a:pt x="531" y="40"/>
                </a:lnTo>
                <a:lnTo>
                  <a:pt x="532" y="40"/>
                </a:lnTo>
                <a:lnTo>
                  <a:pt x="532" y="40"/>
                </a:lnTo>
                <a:lnTo>
                  <a:pt x="532" y="40"/>
                </a:lnTo>
                <a:lnTo>
                  <a:pt x="532" y="40"/>
                </a:lnTo>
                <a:lnTo>
                  <a:pt x="532" y="40"/>
                </a:lnTo>
                <a:lnTo>
                  <a:pt x="532" y="40"/>
                </a:lnTo>
                <a:lnTo>
                  <a:pt x="533" y="40"/>
                </a:lnTo>
                <a:lnTo>
                  <a:pt x="533" y="41"/>
                </a:lnTo>
                <a:lnTo>
                  <a:pt x="533" y="41"/>
                </a:lnTo>
                <a:lnTo>
                  <a:pt x="533" y="41"/>
                </a:lnTo>
                <a:lnTo>
                  <a:pt x="533" y="41"/>
                </a:lnTo>
                <a:lnTo>
                  <a:pt x="533" y="41"/>
                </a:lnTo>
                <a:lnTo>
                  <a:pt x="533" y="41"/>
                </a:lnTo>
                <a:lnTo>
                  <a:pt x="533" y="41"/>
                </a:lnTo>
                <a:lnTo>
                  <a:pt x="534" y="41"/>
                </a:lnTo>
                <a:lnTo>
                  <a:pt x="534" y="41"/>
                </a:lnTo>
                <a:lnTo>
                  <a:pt x="534" y="41"/>
                </a:lnTo>
                <a:lnTo>
                  <a:pt x="534" y="41"/>
                </a:lnTo>
                <a:lnTo>
                  <a:pt x="534" y="41"/>
                </a:lnTo>
                <a:lnTo>
                  <a:pt x="534" y="41"/>
                </a:lnTo>
                <a:lnTo>
                  <a:pt x="534" y="41"/>
                </a:lnTo>
                <a:lnTo>
                  <a:pt x="535" y="42"/>
                </a:lnTo>
                <a:lnTo>
                  <a:pt x="535" y="42"/>
                </a:lnTo>
                <a:lnTo>
                  <a:pt x="536" y="42"/>
                </a:lnTo>
                <a:lnTo>
                  <a:pt x="536" y="41"/>
                </a:lnTo>
                <a:lnTo>
                  <a:pt x="537" y="41"/>
                </a:lnTo>
                <a:lnTo>
                  <a:pt x="537" y="41"/>
                </a:lnTo>
                <a:lnTo>
                  <a:pt x="538" y="41"/>
                </a:lnTo>
                <a:lnTo>
                  <a:pt x="538" y="41"/>
                </a:lnTo>
                <a:lnTo>
                  <a:pt x="539" y="42"/>
                </a:lnTo>
                <a:lnTo>
                  <a:pt x="539" y="42"/>
                </a:lnTo>
                <a:lnTo>
                  <a:pt x="539" y="42"/>
                </a:lnTo>
                <a:lnTo>
                  <a:pt x="540" y="42"/>
                </a:lnTo>
                <a:lnTo>
                  <a:pt x="540" y="42"/>
                </a:lnTo>
                <a:lnTo>
                  <a:pt x="540" y="42"/>
                </a:lnTo>
                <a:lnTo>
                  <a:pt x="540" y="42"/>
                </a:lnTo>
                <a:lnTo>
                  <a:pt x="540" y="42"/>
                </a:lnTo>
                <a:lnTo>
                  <a:pt x="540" y="42"/>
                </a:lnTo>
                <a:lnTo>
                  <a:pt x="541" y="42"/>
                </a:lnTo>
                <a:lnTo>
                  <a:pt x="541" y="42"/>
                </a:lnTo>
                <a:lnTo>
                  <a:pt x="541" y="42"/>
                </a:lnTo>
                <a:lnTo>
                  <a:pt x="541" y="42"/>
                </a:lnTo>
                <a:lnTo>
                  <a:pt x="542" y="41"/>
                </a:lnTo>
                <a:lnTo>
                  <a:pt x="542" y="41"/>
                </a:lnTo>
                <a:lnTo>
                  <a:pt x="542" y="41"/>
                </a:lnTo>
                <a:lnTo>
                  <a:pt x="542" y="41"/>
                </a:lnTo>
                <a:lnTo>
                  <a:pt x="543" y="40"/>
                </a:lnTo>
                <a:lnTo>
                  <a:pt x="543" y="40"/>
                </a:lnTo>
                <a:lnTo>
                  <a:pt x="543" y="40"/>
                </a:lnTo>
                <a:lnTo>
                  <a:pt x="543" y="40"/>
                </a:lnTo>
                <a:lnTo>
                  <a:pt x="543" y="40"/>
                </a:lnTo>
                <a:lnTo>
                  <a:pt x="544" y="40"/>
                </a:lnTo>
                <a:lnTo>
                  <a:pt x="544" y="40"/>
                </a:lnTo>
                <a:lnTo>
                  <a:pt x="544" y="40"/>
                </a:lnTo>
                <a:lnTo>
                  <a:pt x="544" y="40"/>
                </a:lnTo>
                <a:lnTo>
                  <a:pt x="544" y="40"/>
                </a:lnTo>
                <a:lnTo>
                  <a:pt x="545" y="40"/>
                </a:lnTo>
                <a:lnTo>
                  <a:pt x="545" y="40"/>
                </a:lnTo>
                <a:lnTo>
                  <a:pt x="545" y="40"/>
                </a:lnTo>
                <a:lnTo>
                  <a:pt x="546" y="40"/>
                </a:lnTo>
                <a:lnTo>
                  <a:pt x="546" y="40"/>
                </a:lnTo>
                <a:lnTo>
                  <a:pt x="546" y="40"/>
                </a:lnTo>
                <a:lnTo>
                  <a:pt x="546" y="40"/>
                </a:lnTo>
                <a:lnTo>
                  <a:pt x="547" y="40"/>
                </a:lnTo>
                <a:lnTo>
                  <a:pt x="547" y="40"/>
                </a:lnTo>
                <a:lnTo>
                  <a:pt x="547" y="39"/>
                </a:lnTo>
                <a:lnTo>
                  <a:pt x="547" y="39"/>
                </a:lnTo>
                <a:lnTo>
                  <a:pt x="548" y="39"/>
                </a:lnTo>
                <a:lnTo>
                  <a:pt x="548" y="39"/>
                </a:lnTo>
                <a:lnTo>
                  <a:pt x="548" y="39"/>
                </a:lnTo>
                <a:lnTo>
                  <a:pt x="548" y="39"/>
                </a:lnTo>
                <a:lnTo>
                  <a:pt x="548" y="39"/>
                </a:lnTo>
                <a:lnTo>
                  <a:pt x="549" y="39"/>
                </a:lnTo>
                <a:lnTo>
                  <a:pt x="549" y="39"/>
                </a:lnTo>
                <a:lnTo>
                  <a:pt x="549" y="39"/>
                </a:lnTo>
                <a:lnTo>
                  <a:pt x="550" y="39"/>
                </a:lnTo>
                <a:lnTo>
                  <a:pt x="550" y="39"/>
                </a:lnTo>
                <a:lnTo>
                  <a:pt x="550" y="39"/>
                </a:lnTo>
                <a:lnTo>
                  <a:pt x="551" y="39"/>
                </a:lnTo>
                <a:lnTo>
                  <a:pt x="552" y="39"/>
                </a:lnTo>
                <a:lnTo>
                  <a:pt x="552" y="39"/>
                </a:lnTo>
                <a:lnTo>
                  <a:pt x="552" y="39"/>
                </a:lnTo>
                <a:lnTo>
                  <a:pt x="552" y="39"/>
                </a:lnTo>
                <a:lnTo>
                  <a:pt x="552" y="39"/>
                </a:lnTo>
                <a:lnTo>
                  <a:pt x="553" y="39"/>
                </a:lnTo>
                <a:lnTo>
                  <a:pt x="554" y="39"/>
                </a:lnTo>
                <a:lnTo>
                  <a:pt x="554" y="40"/>
                </a:lnTo>
                <a:lnTo>
                  <a:pt x="555" y="40"/>
                </a:lnTo>
                <a:lnTo>
                  <a:pt x="555" y="40"/>
                </a:lnTo>
                <a:lnTo>
                  <a:pt x="555" y="40"/>
                </a:lnTo>
                <a:lnTo>
                  <a:pt x="556" y="40"/>
                </a:lnTo>
                <a:lnTo>
                  <a:pt x="556" y="40"/>
                </a:lnTo>
                <a:lnTo>
                  <a:pt x="556" y="40"/>
                </a:lnTo>
                <a:lnTo>
                  <a:pt x="556" y="40"/>
                </a:lnTo>
                <a:lnTo>
                  <a:pt x="556" y="40"/>
                </a:lnTo>
                <a:lnTo>
                  <a:pt x="557" y="40"/>
                </a:lnTo>
                <a:lnTo>
                  <a:pt x="557" y="40"/>
                </a:lnTo>
                <a:lnTo>
                  <a:pt x="557" y="40"/>
                </a:lnTo>
                <a:lnTo>
                  <a:pt x="557" y="40"/>
                </a:lnTo>
                <a:lnTo>
                  <a:pt x="557" y="40"/>
                </a:lnTo>
                <a:lnTo>
                  <a:pt x="557" y="40"/>
                </a:lnTo>
                <a:lnTo>
                  <a:pt x="557" y="40"/>
                </a:lnTo>
                <a:lnTo>
                  <a:pt x="558" y="40"/>
                </a:lnTo>
                <a:lnTo>
                  <a:pt x="558" y="40"/>
                </a:lnTo>
                <a:lnTo>
                  <a:pt x="558" y="39"/>
                </a:lnTo>
                <a:lnTo>
                  <a:pt x="558" y="39"/>
                </a:lnTo>
                <a:lnTo>
                  <a:pt x="559" y="39"/>
                </a:lnTo>
                <a:lnTo>
                  <a:pt x="559" y="39"/>
                </a:lnTo>
                <a:lnTo>
                  <a:pt x="559" y="38"/>
                </a:lnTo>
                <a:lnTo>
                  <a:pt x="559" y="38"/>
                </a:lnTo>
                <a:lnTo>
                  <a:pt x="560" y="38"/>
                </a:lnTo>
                <a:lnTo>
                  <a:pt x="560" y="38"/>
                </a:lnTo>
                <a:lnTo>
                  <a:pt x="560" y="38"/>
                </a:lnTo>
                <a:lnTo>
                  <a:pt x="560" y="37"/>
                </a:lnTo>
                <a:lnTo>
                  <a:pt x="560" y="37"/>
                </a:lnTo>
                <a:lnTo>
                  <a:pt x="560" y="37"/>
                </a:lnTo>
                <a:lnTo>
                  <a:pt x="560" y="37"/>
                </a:lnTo>
                <a:lnTo>
                  <a:pt x="560" y="37"/>
                </a:lnTo>
                <a:lnTo>
                  <a:pt x="560" y="36"/>
                </a:lnTo>
                <a:lnTo>
                  <a:pt x="560" y="36"/>
                </a:lnTo>
                <a:lnTo>
                  <a:pt x="560" y="36"/>
                </a:lnTo>
                <a:lnTo>
                  <a:pt x="560" y="36"/>
                </a:lnTo>
                <a:lnTo>
                  <a:pt x="560" y="35"/>
                </a:lnTo>
                <a:lnTo>
                  <a:pt x="561" y="34"/>
                </a:lnTo>
                <a:lnTo>
                  <a:pt x="561" y="33"/>
                </a:lnTo>
                <a:lnTo>
                  <a:pt x="561" y="33"/>
                </a:lnTo>
                <a:lnTo>
                  <a:pt x="561" y="33"/>
                </a:lnTo>
                <a:lnTo>
                  <a:pt x="561" y="33"/>
                </a:lnTo>
                <a:lnTo>
                  <a:pt x="561" y="32"/>
                </a:lnTo>
                <a:lnTo>
                  <a:pt x="561" y="32"/>
                </a:lnTo>
                <a:lnTo>
                  <a:pt x="561" y="32"/>
                </a:lnTo>
                <a:lnTo>
                  <a:pt x="561" y="32"/>
                </a:lnTo>
                <a:lnTo>
                  <a:pt x="561" y="31"/>
                </a:lnTo>
                <a:lnTo>
                  <a:pt x="562" y="31"/>
                </a:lnTo>
                <a:lnTo>
                  <a:pt x="562" y="31"/>
                </a:lnTo>
                <a:lnTo>
                  <a:pt x="562" y="30"/>
                </a:lnTo>
                <a:lnTo>
                  <a:pt x="563" y="29"/>
                </a:lnTo>
                <a:lnTo>
                  <a:pt x="563" y="29"/>
                </a:lnTo>
                <a:lnTo>
                  <a:pt x="562" y="28"/>
                </a:lnTo>
                <a:lnTo>
                  <a:pt x="562" y="29"/>
                </a:lnTo>
                <a:lnTo>
                  <a:pt x="562" y="29"/>
                </a:lnTo>
                <a:lnTo>
                  <a:pt x="562" y="30"/>
                </a:lnTo>
                <a:lnTo>
                  <a:pt x="562" y="30"/>
                </a:lnTo>
                <a:lnTo>
                  <a:pt x="562" y="30"/>
                </a:lnTo>
                <a:lnTo>
                  <a:pt x="562" y="30"/>
                </a:lnTo>
                <a:lnTo>
                  <a:pt x="562" y="30"/>
                </a:lnTo>
                <a:lnTo>
                  <a:pt x="562" y="30"/>
                </a:lnTo>
                <a:lnTo>
                  <a:pt x="562" y="30"/>
                </a:lnTo>
                <a:lnTo>
                  <a:pt x="562" y="29"/>
                </a:lnTo>
                <a:lnTo>
                  <a:pt x="562" y="29"/>
                </a:lnTo>
                <a:lnTo>
                  <a:pt x="562" y="29"/>
                </a:lnTo>
                <a:lnTo>
                  <a:pt x="562" y="29"/>
                </a:lnTo>
                <a:lnTo>
                  <a:pt x="562" y="29"/>
                </a:lnTo>
                <a:lnTo>
                  <a:pt x="562" y="28"/>
                </a:lnTo>
                <a:lnTo>
                  <a:pt x="562" y="27"/>
                </a:lnTo>
                <a:lnTo>
                  <a:pt x="562" y="27"/>
                </a:lnTo>
                <a:lnTo>
                  <a:pt x="562" y="27"/>
                </a:lnTo>
                <a:lnTo>
                  <a:pt x="562" y="27"/>
                </a:lnTo>
                <a:lnTo>
                  <a:pt x="562" y="27"/>
                </a:lnTo>
                <a:lnTo>
                  <a:pt x="562" y="26"/>
                </a:lnTo>
                <a:lnTo>
                  <a:pt x="562" y="26"/>
                </a:lnTo>
                <a:lnTo>
                  <a:pt x="562" y="26"/>
                </a:lnTo>
                <a:lnTo>
                  <a:pt x="562" y="25"/>
                </a:lnTo>
                <a:lnTo>
                  <a:pt x="562" y="25"/>
                </a:lnTo>
                <a:lnTo>
                  <a:pt x="562" y="25"/>
                </a:lnTo>
                <a:lnTo>
                  <a:pt x="562" y="25"/>
                </a:lnTo>
                <a:lnTo>
                  <a:pt x="562" y="24"/>
                </a:lnTo>
                <a:lnTo>
                  <a:pt x="562" y="24"/>
                </a:lnTo>
                <a:lnTo>
                  <a:pt x="562" y="24"/>
                </a:lnTo>
                <a:lnTo>
                  <a:pt x="562" y="24"/>
                </a:lnTo>
                <a:lnTo>
                  <a:pt x="562" y="23"/>
                </a:lnTo>
                <a:lnTo>
                  <a:pt x="562" y="23"/>
                </a:lnTo>
                <a:lnTo>
                  <a:pt x="562" y="23"/>
                </a:lnTo>
                <a:lnTo>
                  <a:pt x="562" y="23"/>
                </a:lnTo>
                <a:lnTo>
                  <a:pt x="562" y="23"/>
                </a:lnTo>
                <a:lnTo>
                  <a:pt x="562" y="22"/>
                </a:lnTo>
                <a:lnTo>
                  <a:pt x="562" y="22"/>
                </a:lnTo>
                <a:lnTo>
                  <a:pt x="562" y="22"/>
                </a:lnTo>
                <a:lnTo>
                  <a:pt x="561" y="22"/>
                </a:lnTo>
                <a:lnTo>
                  <a:pt x="561" y="22"/>
                </a:lnTo>
                <a:lnTo>
                  <a:pt x="561" y="22"/>
                </a:lnTo>
                <a:lnTo>
                  <a:pt x="561" y="22"/>
                </a:lnTo>
                <a:lnTo>
                  <a:pt x="560" y="22"/>
                </a:lnTo>
                <a:lnTo>
                  <a:pt x="560" y="22"/>
                </a:lnTo>
                <a:lnTo>
                  <a:pt x="560" y="21"/>
                </a:lnTo>
                <a:lnTo>
                  <a:pt x="560" y="21"/>
                </a:lnTo>
                <a:lnTo>
                  <a:pt x="559" y="21"/>
                </a:lnTo>
                <a:lnTo>
                  <a:pt x="559" y="21"/>
                </a:lnTo>
                <a:lnTo>
                  <a:pt x="559" y="21"/>
                </a:lnTo>
                <a:lnTo>
                  <a:pt x="559" y="21"/>
                </a:lnTo>
                <a:lnTo>
                  <a:pt x="559" y="21"/>
                </a:lnTo>
                <a:lnTo>
                  <a:pt x="558" y="21"/>
                </a:lnTo>
                <a:lnTo>
                  <a:pt x="557" y="20"/>
                </a:lnTo>
                <a:lnTo>
                  <a:pt x="557" y="20"/>
                </a:lnTo>
                <a:lnTo>
                  <a:pt x="557" y="20"/>
                </a:lnTo>
                <a:lnTo>
                  <a:pt x="556" y="19"/>
                </a:lnTo>
                <a:lnTo>
                  <a:pt x="556" y="19"/>
                </a:lnTo>
                <a:lnTo>
                  <a:pt x="556" y="19"/>
                </a:lnTo>
                <a:lnTo>
                  <a:pt x="555" y="19"/>
                </a:lnTo>
                <a:lnTo>
                  <a:pt x="555" y="18"/>
                </a:lnTo>
                <a:lnTo>
                  <a:pt x="555" y="18"/>
                </a:lnTo>
                <a:lnTo>
                  <a:pt x="554" y="18"/>
                </a:lnTo>
                <a:lnTo>
                  <a:pt x="554" y="18"/>
                </a:lnTo>
                <a:lnTo>
                  <a:pt x="554" y="18"/>
                </a:lnTo>
                <a:lnTo>
                  <a:pt x="553" y="18"/>
                </a:lnTo>
                <a:lnTo>
                  <a:pt x="553" y="18"/>
                </a:lnTo>
                <a:lnTo>
                  <a:pt x="553" y="18"/>
                </a:lnTo>
                <a:lnTo>
                  <a:pt x="553" y="17"/>
                </a:lnTo>
                <a:lnTo>
                  <a:pt x="552" y="17"/>
                </a:lnTo>
                <a:lnTo>
                  <a:pt x="552" y="17"/>
                </a:lnTo>
                <a:lnTo>
                  <a:pt x="552" y="16"/>
                </a:lnTo>
                <a:lnTo>
                  <a:pt x="552" y="16"/>
                </a:lnTo>
                <a:lnTo>
                  <a:pt x="552" y="15"/>
                </a:lnTo>
                <a:lnTo>
                  <a:pt x="552" y="15"/>
                </a:lnTo>
                <a:lnTo>
                  <a:pt x="552" y="15"/>
                </a:lnTo>
                <a:lnTo>
                  <a:pt x="552" y="14"/>
                </a:lnTo>
                <a:lnTo>
                  <a:pt x="552" y="14"/>
                </a:lnTo>
                <a:lnTo>
                  <a:pt x="552" y="13"/>
                </a:lnTo>
                <a:lnTo>
                  <a:pt x="552" y="13"/>
                </a:lnTo>
                <a:lnTo>
                  <a:pt x="552" y="12"/>
                </a:lnTo>
                <a:lnTo>
                  <a:pt x="552" y="12"/>
                </a:lnTo>
                <a:lnTo>
                  <a:pt x="552" y="12"/>
                </a:lnTo>
                <a:lnTo>
                  <a:pt x="552" y="11"/>
                </a:lnTo>
                <a:lnTo>
                  <a:pt x="552" y="11"/>
                </a:lnTo>
                <a:lnTo>
                  <a:pt x="552" y="10"/>
                </a:lnTo>
                <a:lnTo>
                  <a:pt x="551" y="10"/>
                </a:lnTo>
                <a:lnTo>
                  <a:pt x="551" y="10"/>
                </a:lnTo>
                <a:lnTo>
                  <a:pt x="551" y="9"/>
                </a:lnTo>
                <a:lnTo>
                  <a:pt x="551" y="9"/>
                </a:lnTo>
                <a:lnTo>
                  <a:pt x="551" y="8"/>
                </a:lnTo>
                <a:lnTo>
                  <a:pt x="551" y="8"/>
                </a:lnTo>
                <a:lnTo>
                  <a:pt x="551" y="8"/>
                </a:lnTo>
                <a:lnTo>
                  <a:pt x="550" y="7"/>
                </a:lnTo>
                <a:lnTo>
                  <a:pt x="550" y="7"/>
                </a:lnTo>
                <a:lnTo>
                  <a:pt x="550" y="7"/>
                </a:lnTo>
                <a:lnTo>
                  <a:pt x="550" y="7"/>
                </a:lnTo>
                <a:lnTo>
                  <a:pt x="550" y="7"/>
                </a:lnTo>
                <a:lnTo>
                  <a:pt x="550" y="6"/>
                </a:lnTo>
                <a:lnTo>
                  <a:pt x="550" y="6"/>
                </a:lnTo>
                <a:lnTo>
                  <a:pt x="550" y="6"/>
                </a:lnTo>
                <a:lnTo>
                  <a:pt x="550" y="6"/>
                </a:lnTo>
                <a:lnTo>
                  <a:pt x="551" y="6"/>
                </a:lnTo>
                <a:lnTo>
                  <a:pt x="552" y="6"/>
                </a:lnTo>
                <a:lnTo>
                  <a:pt x="552" y="6"/>
                </a:lnTo>
                <a:lnTo>
                  <a:pt x="552" y="6"/>
                </a:lnTo>
                <a:lnTo>
                  <a:pt x="553" y="6"/>
                </a:lnTo>
                <a:lnTo>
                  <a:pt x="553" y="6"/>
                </a:lnTo>
                <a:lnTo>
                  <a:pt x="553" y="6"/>
                </a:lnTo>
                <a:lnTo>
                  <a:pt x="553" y="5"/>
                </a:lnTo>
                <a:lnTo>
                  <a:pt x="554" y="5"/>
                </a:lnTo>
                <a:lnTo>
                  <a:pt x="554" y="4"/>
                </a:lnTo>
                <a:lnTo>
                  <a:pt x="554" y="3"/>
                </a:lnTo>
                <a:lnTo>
                  <a:pt x="554" y="3"/>
                </a:lnTo>
                <a:lnTo>
                  <a:pt x="554" y="3"/>
                </a:lnTo>
                <a:lnTo>
                  <a:pt x="554" y="2"/>
                </a:lnTo>
                <a:lnTo>
                  <a:pt x="554" y="2"/>
                </a:lnTo>
                <a:lnTo>
                  <a:pt x="554" y="2"/>
                </a:lnTo>
                <a:lnTo>
                  <a:pt x="554" y="2"/>
                </a:lnTo>
                <a:lnTo>
                  <a:pt x="554" y="1"/>
                </a:lnTo>
                <a:lnTo>
                  <a:pt x="555" y="1"/>
                </a:lnTo>
                <a:lnTo>
                  <a:pt x="555" y="1"/>
                </a:lnTo>
                <a:lnTo>
                  <a:pt x="555" y="1"/>
                </a:lnTo>
                <a:lnTo>
                  <a:pt x="555" y="1"/>
                </a:lnTo>
                <a:lnTo>
                  <a:pt x="556" y="1"/>
                </a:lnTo>
                <a:lnTo>
                  <a:pt x="556" y="0"/>
                </a:lnTo>
                <a:lnTo>
                  <a:pt x="556" y="0"/>
                </a:lnTo>
                <a:lnTo>
                  <a:pt x="557" y="0"/>
                </a:lnTo>
                <a:lnTo>
                  <a:pt x="557" y="1"/>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4">
            <a:extLst>
              <a:ext uri="{FF2B5EF4-FFF2-40B4-BE49-F238E27FC236}">
                <a16:creationId xmlns:a16="http://schemas.microsoft.com/office/drawing/2014/main" id="{5AD93251-2900-4D2B-5878-E26F73192014}"/>
              </a:ext>
            </a:extLst>
          </p:cNvPr>
          <p:cNvSpPr>
            <a:spLocks/>
          </p:cNvSpPr>
          <p:nvPr/>
        </p:nvSpPr>
        <p:spPr bwMode="auto">
          <a:xfrm>
            <a:off x="3851275" y="2530476"/>
            <a:ext cx="1625600" cy="1363663"/>
          </a:xfrm>
          <a:custGeom>
            <a:avLst/>
            <a:gdLst>
              <a:gd name="T0" fmla="*/ 82 w 1024"/>
              <a:gd name="T1" fmla="*/ 520 h 859"/>
              <a:gd name="T2" fmla="*/ 175 w 1024"/>
              <a:gd name="T3" fmla="*/ 549 h 859"/>
              <a:gd name="T4" fmla="*/ 236 w 1024"/>
              <a:gd name="T5" fmla="*/ 594 h 859"/>
              <a:gd name="T6" fmla="*/ 299 w 1024"/>
              <a:gd name="T7" fmla="*/ 590 h 859"/>
              <a:gd name="T8" fmla="*/ 322 w 1024"/>
              <a:gd name="T9" fmla="*/ 571 h 859"/>
              <a:gd name="T10" fmla="*/ 373 w 1024"/>
              <a:gd name="T11" fmla="*/ 560 h 859"/>
              <a:gd name="T12" fmla="*/ 415 w 1024"/>
              <a:gd name="T13" fmla="*/ 544 h 859"/>
              <a:gd name="T14" fmla="*/ 451 w 1024"/>
              <a:gd name="T15" fmla="*/ 511 h 859"/>
              <a:gd name="T16" fmla="*/ 837 w 1024"/>
              <a:gd name="T17" fmla="*/ 15 h 859"/>
              <a:gd name="T18" fmla="*/ 923 w 1024"/>
              <a:gd name="T19" fmla="*/ 152 h 859"/>
              <a:gd name="T20" fmla="*/ 970 w 1024"/>
              <a:gd name="T21" fmla="*/ 238 h 859"/>
              <a:gd name="T22" fmla="*/ 1012 w 1024"/>
              <a:gd name="T23" fmla="*/ 440 h 859"/>
              <a:gd name="T24" fmla="*/ 974 w 1024"/>
              <a:gd name="T25" fmla="*/ 457 h 859"/>
              <a:gd name="T26" fmla="*/ 943 w 1024"/>
              <a:gd name="T27" fmla="*/ 484 h 859"/>
              <a:gd name="T28" fmla="*/ 924 w 1024"/>
              <a:gd name="T29" fmla="*/ 511 h 859"/>
              <a:gd name="T30" fmla="*/ 891 w 1024"/>
              <a:gd name="T31" fmla="*/ 554 h 859"/>
              <a:gd name="T32" fmla="*/ 833 w 1024"/>
              <a:gd name="T33" fmla="*/ 581 h 859"/>
              <a:gd name="T34" fmla="*/ 770 w 1024"/>
              <a:gd name="T35" fmla="*/ 603 h 859"/>
              <a:gd name="T36" fmla="*/ 738 w 1024"/>
              <a:gd name="T37" fmla="*/ 621 h 859"/>
              <a:gd name="T38" fmla="*/ 731 w 1024"/>
              <a:gd name="T39" fmla="*/ 624 h 859"/>
              <a:gd name="T40" fmla="*/ 717 w 1024"/>
              <a:gd name="T41" fmla="*/ 625 h 859"/>
              <a:gd name="T42" fmla="*/ 714 w 1024"/>
              <a:gd name="T43" fmla="*/ 634 h 859"/>
              <a:gd name="T44" fmla="*/ 728 w 1024"/>
              <a:gd name="T45" fmla="*/ 684 h 859"/>
              <a:gd name="T46" fmla="*/ 731 w 1024"/>
              <a:gd name="T47" fmla="*/ 695 h 859"/>
              <a:gd name="T48" fmla="*/ 741 w 1024"/>
              <a:gd name="T49" fmla="*/ 736 h 859"/>
              <a:gd name="T50" fmla="*/ 728 w 1024"/>
              <a:gd name="T51" fmla="*/ 850 h 859"/>
              <a:gd name="T52" fmla="*/ 718 w 1024"/>
              <a:gd name="T53" fmla="*/ 845 h 859"/>
              <a:gd name="T54" fmla="*/ 704 w 1024"/>
              <a:gd name="T55" fmla="*/ 846 h 859"/>
              <a:gd name="T56" fmla="*/ 686 w 1024"/>
              <a:gd name="T57" fmla="*/ 838 h 859"/>
              <a:gd name="T58" fmla="*/ 670 w 1024"/>
              <a:gd name="T59" fmla="*/ 834 h 859"/>
              <a:gd name="T60" fmla="*/ 661 w 1024"/>
              <a:gd name="T61" fmla="*/ 840 h 859"/>
              <a:gd name="T62" fmla="*/ 655 w 1024"/>
              <a:gd name="T63" fmla="*/ 849 h 859"/>
              <a:gd name="T64" fmla="*/ 642 w 1024"/>
              <a:gd name="T65" fmla="*/ 850 h 859"/>
              <a:gd name="T66" fmla="*/ 612 w 1024"/>
              <a:gd name="T67" fmla="*/ 853 h 859"/>
              <a:gd name="T68" fmla="*/ 610 w 1024"/>
              <a:gd name="T69" fmla="*/ 847 h 859"/>
              <a:gd name="T70" fmla="*/ 608 w 1024"/>
              <a:gd name="T71" fmla="*/ 841 h 859"/>
              <a:gd name="T72" fmla="*/ 606 w 1024"/>
              <a:gd name="T73" fmla="*/ 836 h 859"/>
              <a:gd name="T74" fmla="*/ 605 w 1024"/>
              <a:gd name="T75" fmla="*/ 832 h 859"/>
              <a:gd name="T76" fmla="*/ 588 w 1024"/>
              <a:gd name="T77" fmla="*/ 811 h 859"/>
              <a:gd name="T78" fmla="*/ 575 w 1024"/>
              <a:gd name="T79" fmla="*/ 794 h 859"/>
              <a:gd name="T80" fmla="*/ 574 w 1024"/>
              <a:gd name="T81" fmla="*/ 788 h 859"/>
              <a:gd name="T82" fmla="*/ 570 w 1024"/>
              <a:gd name="T83" fmla="*/ 784 h 859"/>
              <a:gd name="T84" fmla="*/ 568 w 1024"/>
              <a:gd name="T85" fmla="*/ 777 h 859"/>
              <a:gd name="T86" fmla="*/ 567 w 1024"/>
              <a:gd name="T87" fmla="*/ 771 h 859"/>
              <a:gd name="T88" fmla="*/ 565 w 1024"/>
              <a:gd name="T89" fmla="*/ 766 h 859"/>
              <a:gd name="T90" fmla="*/ 560 w 1024"/>
              <a:gd name="T91" fmla="*/ 760 h 859"/>
              <a:gd name="T92" fmla="*/ 556 w 1024"/>
              <a:gd name="T93" fmla="*/ 757 h 859"/>
              <a:gd name="T94" fmla="*/ 551 w 1024"/>
              <a:gd name="T95" fmla="*/ 753 h 859"/>
              <a:gd name="T96" fmla="*/ 548 w 1024"/>
              <a:gd name="T97" fmla="*/ 749 h 859"/>
              <a:gd name="T98" fmla="*/ 542 w 1024"/>
              <a:gd name="T99" fmla="*/ 745 h 859"/>
              <a:gd name="T100" fmla="*/ 539 w 1024"/>
              <a:gd name="T101" fmla="*/ 742 h 859"/>
              <a:gd name="T102" fmla="*/ 535 w 1024"/>
              <a:gd name="T103" fmla="*/ 741 h 859"/>
              <a:gd name="T104" fmla="*/ 530 w 1024"/>
              <a:gd name="T105" fmla="*/ 739 h 859"/>
              <a:gd name="T106" fmla="*/ 524 w 1024"/>
              <a:gd name="T107" fmla="*/ 720 h 859"/>
              <a:gd name="T108" fmla="*/ 371 w 1024"/>
              <a:gd name="T109" fmla="*/ 607 h 859"/>
              <a:gd name="T110" fmla="*/ 283 w 1024"/>
              <a:gd name="T111" fmla="*/ 664 h 859"/>
              <a:gd name="T112" fmla="*/ 270 w 1024"/>
              <a:gd name="T113" fmla="*/ 710 h 859"/>
              <a:gd name="T114" fmla="*/ 205 w 1024"/>
              <a:gd name="T115" fmla="*/ 718 h 859"/>
              <a:gd name="T116" fmla="*/ 208 w 1024"/>
              <a:gd name="T117" fmla="*/ 696 h 859"/>
              <a:gd name="T118" fmla="*/ 199 w 1024"/>
              <a:gd name="T119" fmla="*/ 673 h 859"/>
              <a:gd name="T120" fmla="*/ 43 w 1024"/>
              <a:gd name="T121" fmla="*/ 606 h 859"/>
              <a:gd name="T122" fmla="*/ 18 w 1024"/>
              <a:gd name="T123" fmla="*/ 575 h 859"/>
              <a:gd name="T124" fmla="*/ 23 w 1024"/>
              <a:gd name="T125" fmla="*/ 56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24" h="859">
                <a:moveTo>
                  <a:pt x="25" y="539"/>
                </a:moveTo>
                <a:lnTo>
                  <a:pt x="25" y="539"/>
                </a:lnTo>
                <a:lnTo>
                  <a:pt x="25" y="539"/>
                </a:lnTo>
                <a:lnTo>
                  <a:pt x="25" y="539"/>
                </a:lnTo>
                <a:lnTo>
                  <a:pt x="25" y="539"/>
                </a:lnTo>
                <a:lnTo>
                  <a:pt x="25" y="539"/>
                </a:lnTo>
                <a:lnTo>
                  <a:pt x="25" y="539"/>
                </a:lnTo>
                <a:lnTo>
                  <a:pt x="25" y="539"/>
                </a:lnTo>
                <a:lnTo>
                  <a:pt x="25" y="539"/>
                </a:lnTo>
                <a:lnTo>
                  <a:pt x="25" y="539"/>
                </a:lnTo>
                <a:lnTo>
                  <a:pt x="25" y="538"/>
                </a:lnTo>
                <a:lnTo>
                  <a:pt x="25" y="538"/>
                </a:lnTo>
                <a:lnTo>
                  <a:pt x="25" y="538"/>
                </a:lnTo>
                <a:lnTo>
                  <a:pt x="25" y="538"/>
                </a:lnTo>
                <a:lnTo>
                  <a:pt x="25" y="538"/>
                </a:lnTo>
                <a:lnTo>
                  <a:pt x="25" y="538"/>
                </a:lnTo>
                <a:lnTo>
                  <a:pt x="25" y="538"/>
                </a:lnTo>
                <a:lnTo>
                  <a:pt x="25" y="538"/>
                </a:lnTo>
                <a:lnTo>
                  <a:pt x="25" y="538"/>
                </a:lnTo>
                <a:lnTo>
                  <a:pt x="25" y="538"/>
                </a:lnTo>
                <a:lnTo>
                  <a:pt x="25" y="538"/>
                </a:lnTo>
                <a:lnTo>
                  <a:pt x="25" y="538"/>
                </a:lnTo>
                <a:lnTo>
                  <a:pt x="25" y="538"/>
                </a:lnTo>
                <a:lnTo>
                  <a:pt x="25" y="538"/>
                </a:lnTo>
                <a:lnTo>
                  <a:pt x="26" y="538"/>
                </a:lnTo>
                <a:lnTo>
                  <a:pt x="26" y="538"/>
                </a:lnTo>
                <a:lnTo>
                  <a:pt x="26" y="538"/>
                </a:lnTo>
                <a:lnTo>
                  <a:pt x="26" y="538"/>
                </a:lnTo>
                <a:lnTo>
                  <a:pt x="26" y="538"/>
                </a:lnTo>
                <a:lnTo>
                  <a:pt x="26" y="538"/>
                </a:lnTo>
                <a:lnTo>
                  <a:pt x="26" y="538"/>
                </a:lnTo>
                <a:lnTo>
                  <a:pt x="26" y="538"/>
                </a:lnTo>
                <a:lnTo>
                  <a:pt x="26" y="538"/>
                </a:lnTo>
                <a:lnTo>
                  <a:pt x="26" y="538"/>
                </a:lnTo>
                <a:lnTo>
                  <a:pt x="26" y="538"/>
                </a:lnTo>
                <a:lnTo>
                  <a:pt x="26" y="538"/>
                </a:lnTo>
                <a:lnTo>
                  <a:pt x="26" y="537"/>
                </a:lnTo>
                <a:lnTo>
                  <a:pt x="26" y="537"/>
                </a:lnTo>
                <a:lnTo>
                  <a:pt x="26" y="537"/>
                </a:lnTo>
                <a:lnTo>
                  <a:pt x="26" y="537"/>
                </a:lnTo>
                <a:lnTo>
                  <a:pt x="26" y="535"/>
                </a:lnTo>
                <a:lnTo>
                  <a:pt x="26" y="535"/>
                </a:lnTo>
                <a:lnTo>
                  <a:pt x="26" y="535"/>
                </a:lnTo>
                <a:lnTo>
                  <a:pt x="26" y="535"/>
                </a:lnTo>
                <a:lnTo>
                  <a:pt x="26" y="535"/>
                </a:lnTo>
                <a:lnTo>
                  <a:pt x="26" y="535"/>
                </a:lnTo>
                <a:lnTo>
                  <a:pt x="26" y="535"/>
                </a:lnTo>
                <a:lnTo>
                  <a:pt x="26" y="535"/>
                </a:lnTo>
                <a:lnTo>
                  <a:pt x="26" y="535"/>
                </a:lnTo>
                <a:lnTo>
                  <a:pt x="26" y="535"/>
                </a:lnTo>
                <a:lnTo>
                  <a:pt x="26" y="535"/>
                </a:lnTo>
                <a:lnTo>
                  <a:pt x="26" y="535"/>
                </a:lnTo>
                <a:lnTo>
                  <a:pt x="26" y="535"/>
                </a:lnTo>
                <a:lnTo>
                  <a:pt x="26" y="535"/>
                </a:lnTo>
                <a:lnTo>
                  <a:pt x="26" y="534"/>
                </a:lnTo>
                <a:lnTo>
                  <a:pt x="26" y="534"/>
                </a:lnTo>
                <a:lnTo>
                  <a:pt x="26" y="534"/>
                </a:lnTo>
                <a:lnTo>
                  <a:pt x="26" y="534"/>
                </a:lnTo>
                <a:lnTo>
                  <a:pt x="26" y="534"/>
                </a:lnTo>
                <a:lnTo>
                  <a:pt x="26" y="534"/>
                </a:lnTo>
                <a:lnTo>
                  <a:pt x="26" y="534"/>
                </a:lnTo>
                <a:lnTo>
                  <a:pt x="26" y="534"/>
                </a:lnTo>
                <a:lnTo>
                  <a:pt x="26" y="534"/>
                </a:lnTo>
                <a:lnTo>
                  <a:pt x="26" y="533"/>
                </a:lnTo>
                <a:lnTo>
                  <a:pt x="26" y="532"/>
                </a:lnTo>
                <a:lnTo>
                  <a:pt x="26" y="532"/>
                </a:lnTo>
                <a:lnTo>
                  <a:pt x="26" y="532"/>
                </a:lnTo>
                <a:lnTo>
                  <a:pt x="26" y="532"/>
                </a:lnTo>
                <a:lnTo>
                  <a:pt x="26" y="531"/>
                </a:lnTo>
                <a:lnTo>
                  <a:pt x="27" y="531"/>
                </a:lnTo>
                <a:lnTo>
                  <a:pt x="27" y="531"/>
                </a:lnTo>
                <a:lnTo>
                  <a:pt x="27" y="530"/>
                </a:lnTo>
                <a:lnTo>
                  <a:pt x="28" y="530"/>
                </a:lnTo>
                <a:lnTo>
                  <a:pt x="28" y="530"/>
                </a:lnTo>
                <a:lnTo>
                  <a:pt x="28" y="530"/>
                </a:lnTo>
                <a:lnTo>
                  <a:pt x="28" y="529"/>
                </a:lnTo>
                <a:lnTo>
                  <a:pt x="28" y="529"/>
                </a:lnTo>
                <a:lnTo>
                  <a:pt x="30" y="530"/>
                </a:lnTo>
                <a:lnTo>
                  <a:pt x="31" y="531"/>
                </a:lnTo>
                <a:lnTo>
                  <a:pt x="32" y="532"/>
                </a:lnTo>
                <a:lnTo>
                  <a:pt x="32" y="532"/>
                </a:lnTo>
                <a:lnTo>
                  <a:pt x="32" y="532"/>
                </a:lnTo>
                <a:lnTo>
                  <a:pt x="32" y="532"/>
                </a:lnTo>
                <a:lnTo>
                  <a:pt x="33" y="533"/>
                </a:lnTo>
                <a:lnTo>
                  <a:pt x="33" y="533"/>
                </a:lnTo>
                <a:lnTo>
                  <a:pt x="35" y="533"/>
                </a:lnTo>
                <a:lnTo>
                  <a:pt x="35" y="533"/>
                </a:lnTo>
                <a:lnTo>
                  <a:pt x="36" y="533"/>
                </a:lnTo>
                <a:lnTo>
                  <a:pt x="37" y="533"/>
                </a:lnTo>
                <a:lnTo>
                  <a:pt x="38" y="533"/>
                </a:lnTo>
                <a:lnTo>
                  <a:pt x="38" y="533"/>
                </a:lnTo>
                <a:lnTo>
                  <a:pt x="38" y="533"/>
                </a:lnTo>
                <a:lnTo>
                  <a:pt x="39" y="534"/>
                </a:lnTo>
                <a:lnTo>
                  <a:pt x="39" y="534"/>
                </a:lnTo>
                <a:lnTo>
                  <a:pt x="39" y="534"/>
                </a:lnTo>
                <a:lnTo>
                  <a:pt x="39" y="534"/>
                </a:lnTo>
                <a:lnTo>
                  <a:pt x="40" y="534"/>
                </a:lnTo>
                <a:lnTo>
                  <a:pt x="40" y="534"/>
                </a:lnTo>
                <a:lnTo>
                  <a:pt x="40" y="534"/>
                </a:lnTo>
                <a:lnTo>
                  <a:pt x="41" y="533"/>
                </a:lnTo>
                <a:lnTo>
                  <a:pt x="41" y="533"/>
                </a:lnTo>
                <a:lnTo>
                  <a:pt x="41" y="533"/>
                </a:lnTo>
                <a:lnTo>
                  <a:pt x="41" y="533"/>
                </a:lnTo>
                <a:lnTo>
                  <a:pt x="41" y="533"/>
                </a:lnTo>
                <a:lnTo>
                  <a:pt x="42" y="533"/>
                </a:lnTo>
                <a:lnTo>
                  <a:pt x="42" y="533"/>
                </a:lnTo>
                <a:lnTo>
                  <a:pt x="42" y="533"/>
                </a:lnTo>
                <a:lnTo>
                  <a:pt x="42" y="533"/>
                </a:lnTo>
                <a:lnTo>
                  <a:pt x="42" y="533"/>
                </a:lnTo>
                <a:lnTo>
                  <a:pt x="43" y="532"/>
                </a:lnTo>
                <a:lnTo>
                  <a:pt x="43" y="532"/>
                </a:lnTo>
                <a:lnTo>
                  <a:pt x="43" y="532"/>
                </a:lnTo>
                <a:lnTo>
                  <a:pt x="43" y="532"/>
                </a:lnTo>
                <a:lnTo>
                  <a:pt x="43" y="532"/>
                </a:lnTo>
                <a:lnTo>
                  <a:pt x="43" y="532"/>
                </a:lnTo>
                <a:lnTo>
                  <a:pt x="43" y="532"/>
                </a:lnTo>
                <a:lnTo>
                  <a:pt x="43" y="532"/>
                </a:lnTo>
                <a:lnTo>
                  <a:pt x="43" y="532"/>
                </a:lnTo>
                <a:lnTo>
                  <a:pt x="43" y="532"/>
                </a:lnTo>
                <a:lnTo>
                  <a:pt x="43" y="532"/>
                </a:lnTo>
                <a:lnTo>
                  <a:pt x="44" y="532"/>
                </a:lnTo>
                <a:lnTo>
                  <a:pt x="44" y="532"/>
                </a:lnTo>
                <a:lnTo>
                  <a:pt x="45" y="532"/>
                </a:lnTo>
                <a:lnTo>
                  <a:pt x="45" y="533"/>
                </a:lnTo>
                <a:lnTo>
                  <a:pt x="46" y="533"/>
                </a:lnTo>
                <a:lnTo>
                  <a:pt x="46" y="533"/>
                </a:lnTo>
                <a:lnTo>
                  <a:pt x="46" y="533"/>
                </a:lnTo>
                <a:lnTo>
                  <a:pt x="46" y="533"/>
                </a:lnTo>
                <a:lnTo>
                  <a:pt x="47" y="532"/>
                </a:lnTo>
                <a:lnTo>
                  <a:pt x="48" y="532"/>
                </a:lnTo>
                <a:lnTo>
                  <a:pt x="48" y="532"/>
                </a:lnTo>
                <a:lnTo>
                  <a:pt x="49" y="532"/>
                </a:lnTo>
                <a:lnTo>
                  <a:pt x="49" y="532"/>
                </a:lnTo>
                <a:lnTo>
                  <a:pt x="50" y="532"/>
                </a:lnTo>
                <a:lnTo>
                  <a:pt x="50" y="532"/>
                </a:lnTo>
                <a:lnTo>
                  <a:pt x="50" y="531"/>
                </a:lnTo>
                <a:lnTo>
                  <a:pt x="50" y="531"/>
                </a:lnTo>
                <a:lnTo>
                  <a:pt x="50" y="531"/>
                </a:lnTo>
                <a:lnTo>
                  <a:pt x="51" y="531"/>
                </a:lnTo>
                <a:lnTo>
                  <a:pt x="51" y="531"/>
                </a:lnTo>
                <a:lnTo>
                  <a:pt x="51" y="531"/>
                </a:lnTo>
                <a:lnTo>
                  <a:pt x="51" y="531"/>
                </a:lnTo>
                <a:lnTo>
                  <a:pt x="52" y="531"/>
                </a:lnTo>
                <a:lnTo>
                  <a:pt x="52" y="531"/>
                </a:lnTo>
                <a:lnTo>
                  <a:pt x="52" y="530"/>
                </a:lnTo>
                <a:lnTo>
                  <a:pt x="52" y="530"/>
                </a:lnTo>
                <a:lnTo>
                  <a:pt x="53" y="530"/>
                </a:lnTo>
                <a:lnTo>
                  <a:pt x="53" y="531"/>
                </a:lnTo>
                <a:lnTo>
                  <a:pt x="54" y="531"/>
                </a:lnTo>
                <a:lnTo>
                  <a:pt x="55" y="531"/>
                </a:lnTo>
                <a:lnTo>
                  <a:pt x="55" y="531"/>
                </a:lnTo>
                <a:lnTo>
                  <a:pt x="56" y="530"/>
                </a:lnTo>
                <a:lnTo>
                  <a:pt x="56" y="530"/>
                </a:lnTo>
                <a:lnTo>
                  <a:pt x="56" y="530"/>
                </a:lnTo>
                <a:lnTo>
                  <a:pt x="56" y="530"/>
                </a:lnTo>
                <a:lnTo>
                  <a:pt x="56" y="530"/>
                </a:lnTo>
                <a:lnTo>
                  <a:pt x="56" y="530"/>
                </a:lnTo>
                <a:lnTo>
                  <a:pt x="57" y="530"/>
                </a:lnTo>
                <a:lnTo>
                  <a:pt x="57" y="530"/>
                </a:lnTo>
                <a:lnTo>
                  <a:pt x="57" y="530"/>
                </a:lnTo>
                <a:lnTo>
                  <a:pt x="57" y="530"/>
                </a:lnTo>
                <a:lnTo>
                  <a:pt x="57" y="530"/>
                </a:lnTo>
                <a:lnTo>
                  <a:pt x="57" y="530"/>
                </a:lnTo>
                <a:lnTo>
                  <a:pt x="57" y="530"/>
                </a:lnTo>
                <a:lnTo>
                  <a:pt x="57" y="530"/>
                </a:lnTo>
                <a:lnTo>
                  <a:pt x="58" y="530"/>
                </a:lnTo>
                <a:lnTo>
                  <a:pt x="58" y="530"/>
                </a:lnTo>
                <a:lnTo>
                  <a:pt x="59" y="529"/>
                </a:lnTo>
                <a:lnTo>
                  <a:pt x="59" y="529"/>
                </a:lnTo>
                <a:lnTo>
                  <a:pt x="59" y="529"/>
                </a:lnTo>
                <a:lnTo>
                  <a:pt x="62" y="528"/>
                </a:lnTo>
                <a:lnTo>
                  <a:pt x="66" y="527"/>
                </a:lnTo>
                <a:lnTo>
                  <a:pt x="68" y="525"/>
                </a:lnTo>
                <a:lnTo>
                  <a:pt x="72" y="524"/>
                </a:lnTo>
                <a:lnTo>
                  <a:pt x="73" y="524"/>
                </a:lnTo>
                <a:lnTo>
                  <a:pt x="73" y="524"/>
                </a:lnTo>
                <a:lnTo>
                  <a:pt x="73" y="524"/>
                </a:lnTo>
                <a:lnTo>
                  <a:pt x="73" y="524"/>
                </a:lnTo>
                <a:lnTo>
                  <a:pt x="74" y="523"/>
                </a:lnTo>
                <a:lnTo>
                  <a:pt x="76" y="522"/>
                </a:lnTo>
                <a:lnTo>
                  <a:pt x="77" y="522"/>
                </a:lnTo>
                <a:lnTo>
                  <a:pt x="77" y="523"/>
                </a:lnTo>
                <a:lnTo>
                  <a:pt x="78" y="524"/>
                </a:lnTo>
                <a:lnTo>
                  <a:pt x="79" y="524"/>
                </a:lnTo>
                <a:lnTo>
                  <a:pt x="80" y="524"/>
                </a:lnTo>
                <a:lnTo>
                  <a:pt x="80" y="525"/>
                </a:lnTo>
                <a:lnTo>
                  <a:pt x="81" y="524"/>
                </a:lnTo>
                <a:lnTo>
                  <a:pt x="82" y="524"/>
                </a:lnTo>
                <a:lnTo>
                  <a:pt x="82" y="524"/>
                </a:lnTo>
                <a:lnTo>
                  <a:pt x="81" y="524"/>
                </a:lnTo>
                <a:lnTo>
                  <a:pt x="81" y="523"/>
                </a:lnTo>
                <a:lnTo>
                  <a:pt x="81" y="523"/>
                </a:lnTo>
                <a:lnTo>
                  <a:pt x="82" y="522"/>
                </a:lnTo>
                <a:lnTo>
                  <a:pt x="82" y="522"/>
                </a:lnTo>
                <a:lnTo>
                  <a:pt x="82" y="522"/>
                </a:lnTo>
                <a:lnTo>
                  <a:pt x="82" y="522"/>
                </a:lnTo>
                <a:lnTo>
                  <a:pt x="81" y="522"/>
                </a:lnTo>
                <a:lnTo>
                  <a:pt x="81" y="521"/>
                </a:lnTo>
                <a:lnTo>
                  <a:pt x="81" y="521"/>
                </a:lnTo>
                <a:lnTo>
                  <a:pt x="81" y="521"/>
                </a:lnTo>
                <a:lnTo>
                  <a:pt x="81" y="521"/>
                </a:lnTo>
                <a:lnTo>
                  <a:pt x="81" y="520"/>
                </a:lnTo>
                <a:lnTo>
                  <a:pt x="81" y="520"/>
                </a:lnTo>
                <a:lnTo>
                  <a:pt x="82" y="520"/>
                </a:lnTo>
                <a:lnTo>
                  <a:pt x="82" y="520"/>
                </a:lnTo>
                <a:lnTo>
                  <a:pt x="82" y="520"/>
                </a:lnTo>
                <a:lnTo>
                  <a:pt x="82" y="520"/>
                </a:lnTo>
                <a:lnTo>
                  <a:pt x="83" y="519"/>
                </a:lnTo>
                <a:lnTo>
                  <a:pt x="83" y="519"/>
                </a:lnTo>
                <a:lnTo>
                  <a:pt x="84" y="519"/>
                </a:lnTo>
                <a:lnTo>
                  <a:pt x="86" y="518"/>
                </a:lnTo>
                <a:lnTo>
                  <a:pt x="87" y="518"/>
                </a:lnTo>
                <a:lnTo>
                  <a:pt x="89" y="518"/>
                </a:lnTo>
                <a:lnTo>
                  <a:pt x="90" y="518"/>
                </a:lnTo>
                <a:lnTo>
                  <a:pt x="90" y="518"/>
                </a:lnTo>
                <a:lnTo>
                  <a:pt x="90" y="518"/>
                </a:lnTo>
                <a:lnTo>
                  <a:pt x="90" y="517"/>
                </a:lnTo>
                <a:lnTo>
                  <a:pt x="90" y="517"/>
                </a:lnTo>
                <a:lnTo>
                  <a:pt x="90" y="517"/>
                </a:lnTo>
                <a:lnTo>
                  <a:pt x="90" y="517"/>
                </a:lnTo>
                <a:lnTo>
                  <a:pt x="91" y="517"/>
                </a:lnTo>
                <a:lnTo>
                  <a:pt x="91" y="517"/>
                </a:lnTo>
                <a:lnTo>
                  <a:pt x="91" y="517"/>
                </a:lnTo>
                <a:lnTo>
                  <a:pt x="91" y="517"/>
                </a:lnTo>
                <a:lnTo>
                  <a:pt x="92" y="517"/>
                </a:lnTo>
                <a:lnTo>
                  <a:pt x="93" y="516"/>
                </a:lnTo>
                <a:lnTo>
                  <a:pt x="93" y="516"/>
                </a:lnTo>
                <a:lnTo>
                  <a:pt x="94" y="516"/>
                </a:lnTo>
                <a:lnTo>
                  <a:pt x="94" y="515"/>
                </a:lnTo>
                <a:lnTo>
                  <a:pt x="96" y="515"/>
                </a:lnTo>
                <a:lnTo>
                  <a:pt x="96" y="515"/>
                </a:lnTo>
                <a:lnTo>
                  <a:pt x="96" y="516"/>
                </a:lnTo>
                <a:lnTo>
                  <a:pt x="96" y="518"/>
                </a:lnTo>
                <a:lnTo>
                  <a:pt x="97" y="518"/>
                </a:lnTo>
                <a:lnTo>
                  <a:pt x="97" y="519"/>
                </a:lnTo>
                <a:lnTo>
                  <a:pt x="97" y="518"/>
                </a:lnTo>
                <a:lnTo>
                  <a:pt x="99" y="518"/>
                </a:lnTo>
                <a:lnTo>
                  <a:pt x="99" y="517"/>
                </a:lnTo>
                <a:lnTo>
                  <a:pt x="100" y="518"/>
                </a:lnTo>
                <a:lnTo>
                  <a:pt x="100" y="518"/>
                </a:lnTo>
                <a:lnTo>
                  <a:pt x="101" y="519"/>
                </a:lnTo>
                <a:lnTo>
                  <a:pt x="102" y="520"/>
                </a:lnTo>
                <a:lnTo>
                  <a:pt x="103" y="520"/>
                </a:lnTo>
                <a:lnTo>
                  <a:pt x="103" y="521"/>
                </a:lnTo>
                <a:lnTo>
                  <a:pt x="103" y="522"/>
                </a:lnTo>
                <a:lnTo>
                  <a:pt x="104" y="523"/>
                </a:lnTo>
                <a:lnTo>
                  <a:pt x="104" y="523"/>
                </a:lnTo>
                <a:lnTo>
                  <a:pt x="104" y="524"/>
                </a:lnTo>
                <a:lnTo>
                  <a:pt x="105" y="525"/>
                </a:lnTo>
                <a:lnTo>
                  <a:pt x="106" y="525"/>
                </a:lnTo>
                <a:lnTo>
                  <a:pt x="106" y="527"/>
                </a:lnTo>
                <a:lnTo>
                  <a:pt x="107" y="527"/>
                </a:lnTo>
                <a:lnTo>
                  <a:pt x="108" y="527"/>
                </a:lnTo>
                <a:lnTo>
                  <a:pt x="109" y="527"/>
                </a:lnTo>
                <a:lnTo>
                  <a:pt x="110" y="527"/>
                </a:lnTo>
                <a:lnTo>
                  <a:pt x="111" y="527"/>
                </a:lnTo>
                <a:lnTo>
                  <a:pt x="112" y="527"/>
                </a:lnTo>
                <a:lnTo>
                  <a:pt x="112" y="527"/>
                </a:lnTo>
                <a:lnTo>
                  <a:pt x="113" y="526"/>
                </a:lnTo>
                <a:lnTo>
                  <a:pt x="113" y="527"/>
                </a:lnTo>
                <a:lnTo>
                  <a:pt x="113" y="527"/>
                </a:lnTo>
                <a:lnTo>
                  <a:pt x="113" y="527"/>
                </a:lnTo>
                <a:lnTo>
                  <a:pt x="113" y="528"/>
                </a:lnTo>
                <a:lnTo>
                  <a:pt x="113" y="529"/>
                </a:lnTo>
                <a:lnTo>
                  <a:pt x="113" y="530"/>
                </a:lnTo>
                <a:lnTo>
                  <a:pt x="114" y="530"/>
                </a:lnTo>
                <a:lnTo>
                  <a:pt x="114" y="530"/>
                </a:lnTo>
                <a:lnTo>
                  <a:pt x="115" y="530"/>
                </a:lnTo>
                <a:lnTo>
                  <a:pt x="117" y="530"/>
                </a:lnTo>
                <a:lnTo>
                  <a:pt x="117" y="530"/>
                </a:lnTo>
                <a:lnTo>
                  <a:pt x="117" y="531"/>
                </a:lnTo>
                <a:lnTo>
                  <a:pt x="117" y="531"/>
                </a:lnTo>
                <a:lnTo>
                  <a:pt x="118" y="531"/>
                </a:lnTo>
                <a:lnTo>
                  <a:pt x="118" y="531"/>
                </a:lnTo>
                <a:lnTo>
                  <a:pt x="118" y="531"/>
                </a:lnTo>
                <a:lnTo>
                  <a:pt x="117" y="531"/>
                </a:lnTo>
                <a:lnTo>
                  <a:pt x="118" y="532"/>
                </a:lnTo>
                <a:lnTo>
                  <a:pt x="118" y="532"/>
                </a:lnTo>
                <a:lnTo>
                  <a:pt x="118" y="532"/>
                </a:lnTo>
                <a:lnTo>
                  <a:pt x="118" y="533"/>
                </a:lnTo>
                <a:lnTo>
                  <a:pt x="119" y="533"/>
                </a:lnTo>
                <a:lnTo>
                  <a:pt x="120" y="534"/>
                </a:lnTo>
                <a:lnTo>
                  <a:pt x="121" y="534"/>
                </a:lnTo>
                <a:lnTo>
                  <a:pt x="121" y="534"/>
                </a:lnTo>
                <a:lnTo>
                  <a:pt x="121" y="534"/>
                </a:lnTo>
                <a:lnTo>
                  <a:pt x="121" y="534"/>
                </a:lnTo>
                <a:lnTo>
                  <a:pt x="121" y="533"/>
                </a:lnTo>
                <a:lnTo>
                  <a:pt x="121" y="533"/>
                </a:lnTo>
                <a:lnTo>
                  <a:pt x="121" y="533"/>
                </a:lnTo>
                <a:lnTo>
                  <a:pt x="121" y="532"/>
                </a:lnTo>
                <a:lnTo>
                  <a:pt x="121" y="532"/>
                </a:lnTo>
                <a:lnTo>
                  <a:pt x="122" y="532"/>
                </a:lnTo>
                <a:lnTo>
                  <a:pt x="123" y="532"/>
                </a:lnTo>
                <a:lnTo>
                  <a:pt x="124" y="532"/>
                </a:lnTo>
                <a:lnTo>
                  <a:pt x="124" y="533"/>
                </a:lnTo>
                <a:lnTo>
                  <a:pt x="124" y="534"/>
                </a:lnTo>
                <a:lnTo>
                  <a:pt x="124" y="534"/>
                </a:lnTo>
                <a:lnTo>
                  <a:pt x="125" y="534"/>
                </a:lnTo>
                <a:lnTo>
                  <a:pt x="125" y="534"/>
                </a:lnTo>
                <a:lnTo>
                  <a:pt x="125" y="534"/>
                </a:lnTo>
                <a:lnTo>
                  <a:pt x="126" y="534"/>
                </a:lnTo>
                <a:lnTo>
                  <a:pt x="127" y="534"/>
                </a:lnTo>
                <a:lnTo>
                  <a:pt x="127" y="533"/>
                </a:lnTo>
                <a:lnTo>
                  <a:pt x="128" y="533"/>
                </a:lnTo>
                <a:lnTo>
                  <a:pt x="129" y="532"/>
                </a:lnTo>
                <a:lnTo>
                  <a:pt x="130" y="532"/>
                </a:lnTo>
                <a:lnTo>
                  <a:pt x="130" y="532"/>
                </a:lnTo>
                <a:lnTo>
                  <a:pt x="131" y="532"/>
                </a:lnTo>
                <a:lnTo>
                  <a:pt x="131" y="532"/>
                </a:lnTo>
                <a:lnTo>
                  <a:pt x="131" y="532"/>
                </a:lnTo>
                <a:lnTo>
                  <a:pt x="132" y="532"/>
                </a:lnTo>
                <a:lnTo>
                  <a:pt x="133" y="532"/>
                </a:lnTo>
                <a:lnTo>
                  <a:pt x="134" y="532"/>
                </a:lnTo>
                <a:lnTo>
                  <a:pt x="134" y="534"/>
                </a:lnTo>
                <a:lnTo>
                  <a:pt x="135" y="534"/>
                </a:lnTo>
                <a:lnTo>
                  <a:pt x="135" y="534"/>
                </a:lnTo>
                <a:lnTo>
                  <a:pt x="135" y="534"/>
                </a:lnTo>
                <a:lnTo>
                  <a:pt x="136" y="534"/>
                </a:lnTo>
                <a:lnTo>
                  <a:pt x="136" y="534"/>
                </a:lnTo>
                <a:lnTo>
                  <a:pt x="137" y="534"/>
                </a:lnTo>
                <a:lnTo>
                  <a:pt x="137" y="535"/>
                </a:lnTo>
                <a:lnTo>
                  <a:pt x="137" y="535"/>
                </a:lnTo>
                <a:lnTo>
                  <a:pt x="137" y="535"/>
                </a:lnTo>
                <a:lnTo>
                  <a:pt x="138" y="535"/>
                </a:lnTo>
                <a:lnTo>
                  <a:pt x="138" y="535"/>
                </a:lnTo>
                <a:lnTo>
                  <a:pt x="139" y="535"/>
                </a:lnTo>
                <a:lnTo>
                  <a:pt x="140" y="535"/>
                </a:lnTo>
                <a:lnTo>
                  <a:pt x="140" y="535"/>
                </a:lnTo>
                <a:lnTo>
                  <a:pt x="141" y="534"/>
                </a:lnTo>
                <a:lnTo>
                  <a:pt x="141" y="534"/>
                </a:lnTo>
                <a:lnTo>
                  <a:pt x="141" y="534"/>
                </a:lnTo>
                <a:lnTo>
                  <a:pt x="141" y="534"/>
                </a:lnTo>
                <a:lnTo>
                  <a:pt x="142" y="532"/>
                </a:lnTo>
                <a:lnTo>
                  <a:pt x="143" y="532"/>
                </a:lnTo>
                <a:lnTo>
                  <a:pt x="144" y="531"/>
                </a:lnTo>
                <a:lnTo>
                  <a:pt x="145" y="531"/>
                </a:lnTo>
                <a:lnTo>
                  <a:pt x="146" y="531"/>
                </a:lnTo>
                <a:lnTo>
                  <a:pt x="147" y="530"/>
                </a:lnTo>
                <a:lnTo>
                  <a:pt x="147" y="530"/>
                </a:lnTo>
                <a:lnTo>
                  <a:pt x="147" y="530"/>
                </a:lnTo>
                <a:lnTo>
                  <a:pt x="147" y="529"/>
                </a:lnTo>
                <a:lnTo>
                  <a:pt x="148" y="528"/>
                </a:lnTo>
                <a:lnTo>
                  <a:pt x="148" y="528"/>
                </a:lnTo>
                <a:lnTo>
                  <a:pt x="148" y="528"/>
                </a:lnTo>
                <a:lnTo>
                  <a:pt x="149" y="528"/>
                </a:lnTo>
                <a:lnTo>
                  <a:pt x="149" y="528"/>
                </a:lnTo>
                <a:lnTo>
                  <a:pt x="149" y="527"/>
                </a:lnTo>
                <a:lnTo>
                  <a:pt x="149" y="527"/>
                </a:lnTo>
                <a:lnTo>
                  <a:pt x="150" y="526"/>
                </a:lnTo>
                <a:lnTo>
                  <a:pt x="151" y="525"/>
                </a:lnTo>
                <a:lnTo>
                  <a:pt x="151" y="525"/>
                </a:lnTo>
                <a:lnTo>
                  <a:pt x="152" y="525"/>
                </a:lnTo>
                <a:lnTo>
                  <a:pt x="153" y="525"/>
                </a:lnTo>
                <a:lnTo>
                  <a:pt x="154" y="525"/>
                </a:lnTo>
                <a:lnTo>
                  <a:pt x="155" y="525"/>
                </a:lnTo>
                <a:lnTo>
                  <a:pt x="155" y="525"/>
                </a:lnTo>
                <a:lnTo>
                  <a:pt x="155" y="526"/>
                </a:lnTo>
                <a:lnTo>
                  <a:pt x="156" y="526"/>
                </a:lnTo>
                <a:lnTo>
                  <a:pt x="157" y="527"/>
                </a:lnTo>
                <a:lnTo>
                  <a:pt x="158" y="528"/>
                </a:lnTo>
                <a:lnTo>
                  <a:pt x="158" y="528"/>
                </a:lnTo>
                <a:lnTo>
                  <a:pt x="158" y="529"/>
                </a:lnTo>
                <a:lnTo>
                  <a:pt x="158" y="529"/>
                </a:lnTo>
                <a:lnTo>
                  <a:pt x="158" y="529"/>
                </a:lnTo>
                <a:lnTo>
                  <a:pt x="158" y="530"/>
                </a:lnTo>
                <a:lnTo>
                  <a:pt x="159" y="530"/>
                </a:lnTo>
                <a:lnTo>
                  <a:pt x="159" y="530"/>
                </a:lnTo>
                <a:lnTo>
                  <a:pt x="159" y="530"/>
                </a:lnTo>
                <a:lnTo>
                  <a:pt x="161" y="530"/>
                </a:lnTo>
                <a:lnTo>
                  <a:pt x="161" y="531"/>
                </a:lnTo>
                <a:lnTo>
                  <a:pt x="161" y="532"/>
                </a:lnTo>
                <a:lnTo>
                  <a:pt x="161" y="532"/>
                </a:lnTo>
                <a:lnTo>
                  <a:pt x="161" y="532"/>
                </a:lnTo>
                <a:lnTo>
                  <a:pt x="162" y="533"/>
                </a:lnTo>
                <a:lnTo>
                  <a:pt x="162" y="533"/>
                </a:lnTo>
                <a:lnTo>
                  <a:pt x="162" y="533"/>
                </a:lnTo>
                <a:lnTo>
                  <a:pt x="162" y="533"/>
                </a:lnTo>
                <a:lnTo>
                  <a:pt x="162" y="534"/>
                </a:lnTo>
                <a:lnTo>
                  <a:pt x="163" y="534"/>
                </a:lnTo>
                <a:lnTo>
                  <a:pt x="163" y="534"/>
                </a:lnTo>
                <a:lnTo>
                  <a:pt x="164" y="534"/>
                </a:lnTo>
                <a:lnTo>
                  <a:pt x="164" y="535"/>
                </a:lnTo>
                <a:lnTo>
                  <a:pt x="164" y="535"/>
                </a:lnTo>
                <a:lnTo>
                  <a:pt x="165" y="535"/>
                </a:lnTo>
                <a:lnTo>
                  <a:pt x="165" y="535"/>
                </a:lnTo>
                <a:lnTo>
                  <a:pt x="165" y="535"/>
                </a:lnTo>
                <a:lnTo>
                  <a:pt x="165" y="535"/>
                </a:lnTo>
                <a:lnTo>
                  <a:pt x="165" y="535"/>
                </a:lnTo>
                <a:lnTo>
                  <a:pt x="166" y="535"/>
                </a:lnTo>
                <a:lnTo>
                  <a:pt x="166" y="535"/>
                </a:lnTo>
                <a:lnTo>
                  <a:pt x="166" y="535"/>
                </a:lnTo>
                <a:lnTo>
                  <a:pt x="167" y="535"/>
                </a:lnTo>
                <a:lnTo>
                  <a:pt x="167" y="536"/>
                </a:lnTo>
                <a:lnTo>
                  <a:pt x="168" y="536"/>
                </a:lnTo>
                <a:lnTo>
                  <a:pt x="168" y="536"/>
                </a:lnTo>
                <a:lnTo>
                  <a:pt x="168" y="536"/>
                </a:lnTo>
                <a:lnTo>
                  <a:pt x="168" y="537"/>
                </a:lnTo>
                <a:lnTo>
                  <a:pt x="168" y="538"/>
                </a:lnTo>
                <a:lnTo>
                  <a:pt x="169" y="539"/>
                </a:lnTo>
                <a:lnTo>
                  <a:pt x="169" y="539"/>
                </a:lnTo>
                <a:lnTo>
                  <a:pt x="170" y="539"/>
                </a:lnTo>
                <a:lnTo>
                  <a:pt x="171" y="541"/>
                </a:lnTo>
                <a:lnTo>
                  <a:pt x="172" y="542"/>
                </a:lnTo>
                <a:lnTo>
                  <a:pt x="172" y="542"/>
                </a:lnTo>
                <a:lnTo>
                  <a:pt x="172" y="545"/>
                </a:lnTo>
                <a:lnTo>
                  <a:pt x="173" y="547"/>
                </a:lnTo>
                <a:lnTo>
                  <a:pt x="174" y="547"/>
                </a:lnTo>
                <a:lnTo>
                  <a:pt x="174" y="548"/>
                </a:lnTo>
                <a:lnTo>
                  <a:pt x="174" y="548"/>
                </a:lnTo>
                <a:lnTo>
                  <a:pt x="174" y="549"/>
                </a:lnTo>
                <a:lnTo>
                  <a:pt x="174" y="549"/>
                </a:lnTo>
                <a:lnTo>
                  <a:pt x="174" y="549"/>
                </a:lnTo>
                <a:lnTo>
                  <a:pt x="174" y="549"/>
                </a:lnTo>
                <a:lnTo>
                  <a:pt x="175" y="549"/>
                </a:lnTo>
                <a:lnTo>
                  <a:pt x="175" y="550"/>
                </a:lnTo>
                <a:lnTo>
                  <a:pt x="175" y="550"/>
                </a:lnTo>
                <a:lnTo>
                  <a:pt x="175" y="550"/>
                </a:lnTo>
                <a:lnTo>
                  <a:pt x="175" y="550"/>
                </a:lnTo>
                <a:lnTo>
                  <a:pt x="175" y="550"/>
                </a:lnTo>
                <a:lnTo>
                  <a:pt x="175" y="551"/>
                </a:lnTo>
                <a:lnTo>
                  <a:pt x="176" y="553"/>
                </a:lnTo>
                <a:lnTo>
                  <a:pt x="176" y="554"/>
                </a:lnTo>
                <a:lnTo>
                  <a:pt x="177" y="555"/>
                </a:lnTo>
                <a:lnTo>
                  <a:pt x="177" y="556"/>
                </a:lnTo>
                <a:lnTo>
                  <a:pt x="177" y="556"/>
                </a:lnTo>
                <a:lnTo>
                  <a:pt x="177" y="556"/>
                </a:lnTo>
                <a:lnTo>
                  <a:pt x="178" y="557"/>
                </a:lnTo>
                <a:lnTo>
                  <a:pt x="178" y="557"/>
                </a:lnTo>
                <a:lnTo>
                  <a:pt x="179" y="558"/>
                </a:lnTo>
                <a:lnTo>
                  <a:pt x="180" y="560"/>
                </a:lnTo>
                <a:lnTo>
                  <a:pt x="181" y="561"/>
                </a:lnTo>
                <a:lnTo>
                  <a:pt x="182" y="562"/>
                </a:lnTo>
                <a:lnTo>
                  <a:pt x="182" y="563"/>
                </a:lnTo>
                <a:lnTo>
                  <a:pt x="182" y="564"/>
                </a:lnTo>
                <a:lnTo>
                  <a:pt x="182" y="565"/>
                </a:lnTo>
                <a:lnTo>
                  <a:pt x="182" y="566"/>
                </a:lnTo>
                <a:lnTo>
                  <a:pt x="183" y="568"/>
                </a:lnTo>
                <a:lnTo>
                  <a:pt x="183" y="568"/>
                </a:lnTo>
                <a:lnTo>
                  <a:pt x="183" y="568"/>
                </a:lnTo>
                <a:lnTo>
                  <a:pt x="183" y="569"/>
                </a:lnTo>
                <a:lnTo>
                  <a:pt x="184" y="569"/>
                </a:lnTo>
                <a:lnTo>
                  <a:pt x="185" y="570"/>
                </a:lnTo>
                <a:lnTo>
                  <a:pt x="185" y="570"/>
                </a:lnTo>
                <a:lnTo>
                  <a:pt x="185" y="570"/>
                </a:lnTo>
                <a:lnTo>
                  <a:pt x="185" y="571"/>
                </a:lnTo>
                <a:lnTo>
                  <a:pt x="186" y="571"/>
                </a:lnTo>
                <a:lnTo>
                  <a:pt x="186" y="571"/>
                </a:lnTo>
                <a:lnTo>
                  <a:pt x="188" y="571"/>
                </a:lnTo>
                <a:lnTo>
                  <a:pt x="188" y="572"/>
                </a:lnTo>
                <a:lnTo>
                  <a:pt x="189" y="572"/>
                </a:lnTo>
                <a:lnTo>
                  <a:pt x="189" y="572"/>
                </a:lnTo>
                <a:lnTo>
                  <a:pt x="189" y="573"/>
                </a:lnTo>
                <a:lnTo>
                  <a:pt x="189" y="573"/>
                </a:lnTo>
                <a:lnTo>
                  <a:pt x="189" y="574"/>
                </a:lnTo>
                <a:lnTo>
                  <a:pt x="189" y="574"/>
                </a:lnTo>
                <a:lnTo>
                  <a:pt x="189" y="574"/>
                </a:lnTo>
                <a:lnTo>
                  <a:pt x="189" y="575"/>
                </a:lnTo>
                <a:lnTo>
                  <a:pt x="189" y="575"/>
                </a:lnTo>
                <a:lnTo>
                  <a:pt x="189" y="575"/>
                </a:lnTo>
                <a:lnTo>
                  <a:pt x="189" y="575"/>
                </a:lnTo>
                <a:lnTo>
                  <a:pt x="189" y="575"/>
                </a:lnTo>
                <a:lnTo>
                  <a:pt x="190" y="576"/>
                </a:lnTo>
                <a:lnTo>
                  <a:pt x="190" y="577"/>
                </a:lnTo>
                <a:lnTo>
                  <a:pt x="191" y="578"/>
                </a:lnTo>
                <a:lnTo>
                  <a:pt x="191" y="578"/>
                </a:lnTo>
                <a:lnTo>
                  <a:pt x="192" y="580"/>
                </a:lnTo>
                <a:lnTo>
                  <a:pt x="192" y="580"/>
                </a:lnTo>
                <a:lnTo>
                  <a:pt x="192" y="580"/>
                </a:lnTo>
                <a:lnTo>
                  <a:pt x="192" y="580"/>
                </a:lnTo>
                <a:lnTo>
                  <a:pt x="192" y="580"/>
                </a:lnTo>
                <a:lnTo>
                  <a:pt x="193" y="581"/>
                </a:lnTo>
                <a:lnTo>
                  <a:pt x="193" y="582"/>
                </a:lnTo>
                <a:lnTo>
                  <a:pt x="193" y="583"/>
                </a:lnTo>
                <a:lnTo>
                  <a:pt x="193" y="585"/>
                </a:lnTo>
                <a:lnTo>
                  <a:pt x="193" y="585"/>
                </a:lnTo>
                <a:lnTo>
                  <a:pt x="193" y="586"/>
                </a:lnTo>
                <a:lnTo>
                  <a:pt x="193" y="586"/>
                </a:lnTo>
                <a:lnTo>
                  <a:pt x="193" y="587"/>
                </a:lnTo>
                <a:lnTo>
                  <a:pt x="193" y="587"/>
                </a:lnTo>
                <a:lnTo>
                  <a:pt x="193" y="588"/>
                </a:lnTo>
                <a:lnTo>
                  <a:pt x="193" y="589"/>
                </a:lnTo>
                <a:lnTo>
                  <a:pt x="193" y="589"/>
                </a:lnTo>
                <a:lnTo>
                  <a:pt x="193" y="590"/>
                </a:lnTo>
                <a:lnTo>
                  <a:pt x="194" y="590"/>
                </a:lnTo>
                <a:lnTo>
                  <a:pt x="195" y="590"/>
                </a:lnTo>
                <a:lnTo>
                  <a:pt x="195" y="590"/>
                </a:lnTo>
                <a:lnTo>
                  <a:pt x="196" y="590"/>
                </a:lnTo>
                <a:lnTo>
                  <a:pt x="196" y="590"/>
                </a:lnTo>
                <a:lnTo>
                  <a:pt x="197" y="590"/>
                </a:lnTo>
                <a:lnTo>
                  <a:pt x="198" y="591"/>
                </a:lnTo>
                <a:lnTo>
                  <a:pt x="198" y="592"/>
                </a:lnTo>
                <a:lnTo>
                  <a:pt x="197" y="593"/>
                </a:lnTo>
                <a:lnTo>
                  <a:pt x="197" y="594"/>
                </a:lnTo>
                <a:lnTo>
                  <a:pt x="197" y="595"/>
                </a:lnTo>
                <a:lnTo>
                  <a:pt x="197" y="595"/>
                </a:lnTo>
                <a:lnTo>
                  <a:pt x="198" y="595"/>
                </a:lnTo>
                <a:lnTo>
                  <a:pt x="198" y="595"/>
                </a:lnTo>
                <a:lnTo>
                  <a:pt x="198" y="595"/>
                </a:lnTo>
                <a:lnTo>
                  <a:pt x="198" y="595"/>
                </a:lnTo>
                <a:lnTo>
                  <a:pt x="199" y="595"/>
                </a:lnTo>
                <a:lnTo>
                  <a:pt x="199" y="595"/>
                </a:lnTo>
                <a:lnTo>
                  <a:pt x="199" y="595"/>
                </a:lnTo>
                <a:lnTo>
                  <a:pt x="199" y="595"/>
                </a:lnTo>
                <a:lnTo>
                  <a:pt x="200" y="595"/>
                </a:lnTo>
                <a:lnTo>
                  <a:pt x="200" y="595"/>
                </a:lnTo>
                <a:lnTo>
                  <a:pt x="200" y="595"/>
                </a:lnTo>
                <a:lnTo>
                  <a:pt x="200" y="595"/>
                </a:lnTo>
                <a:lnTo>
                  <a:pt x="200" y="595"/>
                </a:lnTo>
                <a:lnTo>
                  <a:pt x="200" y="595"/>
                </a:lnTo>
                <a:lnTo>
                  <a:pt x="201" y="595"/>
                </a:lnTo>
                <a:lnTo>
                  <a:pt x="201" y="595"/>
                </a:lnTo>
                <a:lnTo>
                  <a:pt x="201" y="595"/>
                </a:lnTo>
                <a:lnTo>
                  <a:pt x="202" y="595"/>
                </a:lnTo>
                <a:lnTo>
                  <a:pt x="202" y="595"/>
                </a:lnTo>
                <a:lnTo>
                  <a:pt x="202" y="596"/>
                </a:lnTo>
                <a:lnTo>
                  <a:pt x="202" y="596"/>
                </a:lnTo>
                <a:lnTo>
                  <a:pt x="203" y="596"/>
                </a:lnTo>
                <a:lnTo>
                  <a:pt x="203" y="596"/>
                </a:lnTo>
                <a:lnTo>
                  <a:pt x="203" y="596"/>
                </a:lnTo>
                <a:lnTo>
                  <a:pt x="203" y="596"/>
                </a:lnTo>
                <a:lnTo>
                  <a:pt x="204" y="596"/>
                </a:lnTo>
                <a:lnTo>
                  <a:pt x="204" y="597"/>
                </a:lnTo>
                <a:lnTo>
                  <a:pt x="206" y="597"/>
                </a:lnTo>
                <a:lnTo>
                  <a:pt x="206" y="598"/>
                </a:lnTo>
                <a:lnTo>
                  <a:pt x="206" y="598"/>
                </a:lnTo>
                <a:lnTo>
                  <a:pt x="206" y="598"/>
                </a:lnTo>
                <a:lnTo>
                  <a:pt x="207" y="599"/>
                </a:lnTo>
                <a:lnTo>
                  <a:pt x="208" y="599"/>
                </a:lnTo>
                <a:lnTo>
                  <a:pt x="209" y="599"/>
                </a:lnTo>
                <a:lnTo>
                  <a:pt x="209" y="599"/>
                </a:lnTo>
                <a:lnTo>
                  <a:pt x="210" y="599"/>
                </a:lnTo>
                <a:lnTo>
                  <a:pt x="211" y="598"/>
                </a:lnTo>
                <a:lnTo>
                  <a:pt x="212" y="598"/>
                </a:lnTo>
                <a:lnTo>
                  <a:pt x="212" y="598"/>
                </a:lnTo>
                <a:lnTo>
                  <a:pt x="212" y="599"/>
                </a:lnTo>
                <a:lnTo>
                  <a:pt x="213" y="598"/>
                </a:lnTo>
                <a:lnTo>
                  <a:pt x="214" y="598"/>
                </a:lnTo>
                <a:lnTo>
                  <a:pt x="215" y="598"/>
                </a:lnTo>
                <a:lnTo>
                  <a:pt x="216" y="598"/>
                </a:lnTo>
                <a:lnTo>
                  <a:pt x="217" y="598"/>
                </a:lnTo>
                <a:lnTo>
                  <a:pt x="217" y="598"/>
                </a:lnTo>
                <a:lnTo>
                  <a:pt x="218" y="597"/>
                </a:lnTo>
                <a:lnTo>
                  <a:pt x="219" y="598"/>
                </a:lnTo>
                <a:lnTo>
                  <a:pt x="220" y="598"/>
                </a:lnTo>
                <a:lnTo>
                  <a:pt x="220" y="598"/>
                </a:lnTo>
                <a:lnTo>
                  <a:pt x="220" y="598"/>
                </a:lnTo>
                <a:lnTo>
                  <a:pt x="220" y="598"/>
                </a:lnTo>
                <a:lnTo>
                  <a:pt x="221" y="598"/>
                </a:lnTo>
                <a:lnTo>
                  <a:pt x="221" y="597"/>
                </a:lnTo>
                <a:lnTo>
                  <a:pt x="221" y="597"/>
                </a:lnTo>
                <a:lnTo>
                  <a:pt x="221" y="597"/>
                </a:lnTo>
                <a:lnTo>
                  <a:pt x="222" y="597"/>
                </a:lnTo>
                <a:lnTo>
                  <a:pt x="222" y="597"/>
                </a:lnTo>
                <a:lnTo>
                  <a:pt x="222" y="596"/>
                </a:lnTo>
                <a:lnTo>
                  <a:pt x="223" y="596"/>
                </a:lnTo>
                <a:lnTo>
                  <a:pt x="223" y="596"/>
                </a:lnTo>
                <a:lnTo>
                  <a:pt x="223" y="596"/>
                </a:lnTo>
                <a:lnTo>
                  <a:pt x="223" y="597"/>
                </a:lnTo>
                <a:lnTo>
                  <a:pt x="224" y="597"/>
                </a:lnTo>
                <a:lnTo>
                  <a:pt x="224" y="597"/>
                </a:lnTo>
                <a:lnTo>
                  <a:pt x="224" y="597"/>
                </a:lnTo>
                <a:lnTo>
                  <a:pt x="224" y="597"/>
                </a:lnTo>
                <a:lnTo>
                  <a:pt x="224" y="597"/>
                </a:lnTo>
                <a:lnTo>
                  <a:pt x="224" y="597"/>
                </a:lnTo>
                <a:lnTo>
                  <a:pt x="224" y="597"/>
                </a:lnTo>
                <a:lnTo>
                  <a:pt x="225" y="597"/>
                </a:lnTo>
                <a:lnTo>
                  <a:pt x="225" y="597"/>
                </a:lnTo>
                <a:lnTo>
                  <a:pt x="225" y="597"/>
                </a:lnTo>
                <a:lnTo>
                  <a:pt x="226" y="597"/>
                </a:lnTo>
                <a:lnTo>
                  <a:pt x="226" y="597"/>
                </a:lnTo>
                <a:lnTo>
                  <a:pt x="226" y="597"/>
                </a:lnTo>
                <a:lnTo>
                  <a:pt x="226" y="597"/>
                </a:lnTo>
                <a:lnTo>
                  <a:pt x="226" y="597"/>
                </a:lnTo>
                <a:lnTo>
                  <a:pt x="226" y="597"/>
                </a:lnTo>
                <a:lnTo>
                  <a:pt x="227" y="597"/>
                </a:lnTo>
                <a:lnTo>
                  <a:pt x="227" y="597"/>
                </a:lnTo>
                <a:lnTo>
                  <a:pt x="227" y="597"/>
                </a:lnTo>
                <a:lnTo>
                  <a:pt x="227" y="597"/>
                </a:lnTo>
                <a:lnTo>
                  <a:pt x="227" y="597"/>
                </a:lnTo>
                <a:lnTo>
                  <a:pt x="228" y="597"/>
                </a:lnTo>
                <a:lnTo>
                  <a:pt x="228" y="597"/>
                </a:lnTo>
                <a:lnTo>
                  <a:pt x="229" y="597"/>
                </a:lnTo>
                <a:lnTo>
                  <a:pt x="229" y="597"/>
                </a:lnTo>
                <a:lnTo>
                  <a:pt x="229" y="597"/>
                </a:lnTo>
                <a:lnTo>
                  <a:pt x="229" y="597"/>
                </a:lnTo>
                <a:lnTo>
                  <a:pt x="229" y="597"/>
                </a:lnTo>
                <a:lnTo>
                  <a:pt x="229" y="597"/>
                </a:lnTo>
                <a:lnTo>
                  <a:pt x="230" y="597"/>
                </a:lnTo>
                <a:lnTo>
                  <a:pt x="230" y="597"/>
                </a:lnTo>
                <a:lnTo>
                  <a:pt x="230" y="597"/>
                </a:lnTo>
                <a:lnTo>
                  <a:pt x="230" y="597"/>
                </a:lnTo>
                <a:lnTo>
                  <a:pt x="230" y="597"/>
                </a:lnTo>
                <a:lnTo>
                  <a:pt x="231" y="597"/>
                </a:lnTo>
                <a:lnTo>
                  <a:pt x="231" y="597"/>
                </a:lnTo>
                <a:lnTo>
                  <a:pt x="231" y="597"/>
                </a:lnTo>
                <a:lnTo>
                  <a:pt x="231" y="597"/>
                </a:lnTo>
                <a:lnTo>
                  <a:pt x="232" y="597"/>
                </a:lnTo>
                <a:lnTo>
                  <a:pt x="232" y="596"/>
                </a:lnTo>
                <a:lnTo>
                  <a:pt x="232" y="596"/>
                </a:lnTo>
                <a:lnTo>
                  <a:pt x="232" y="596"/>
                </a:lnTo>
                <a:lnTo>
                  <a:pt x="232" y="596"/>
                </a:lnTo>
                <a:lnTo>
                  <a:pt x="232" y="596"/>
                </a:lnTo>
                <a:lnTo>
                  <a:pt x="233" y="596"/>
                </a:lnTo>
                <a:lnTo>
                  <a:pt x="233" y="596"/>
                </a:lnTo>
                <a:lnTo>
                  <a:pt x="233" y="596"/>
                </a:lnTo>
                <a:lnTo>
                  <a:pt x="233" y="596"/>
                </a:lnTo>
                <a:lnTo>
                  <a:pt x="233" y="596"/>
                </a:lnTo>
                <a:lnTo>
                  <a:pt x="234" y="596"/>
                </a:lnTo>
                <a:lnTo>
                  <a:pt x="234" y="596"/>
                </a:lnTo>
                <a:lnTo>
                  <a:pt x="234" y="596"/>
                </a:lnTo>
                <a:lnTo>
                  <a:pt x="234" y="595"/>
                </a:lnTo>
                <a:lnTo>
                  <a:pt x="234" y="595"/>
                </a:lnTo>
                <a:lnTo>
                  <a:pt x="235" y="595"/>
                </a:lnTo>
                <a:lnTo>
                  <a:pt x="235" y="595"/>
                </a:lnTo>
                <a:lnTo>
                  <a:pt x="236" y="595"/>
                </a:lnTo>
                <a:lnTo>
                  <a:pt x="236" y="595"/>
                </a:lnTo>
                <a:lnTo>
                  <a:pt x="236" y="595"/>
                </a:lnTo>
                <a:lnTo>
                  <a:pt x="236" y="595"/>
                </a:lnTo>
                <a:lnTo>
                  <a:pt x="236" y="595"/>
                </a:lnTo>
                <a:lnTo>
                  <a:pt x="236" y="595"/>
                </a:lnTo>
                <a:lnTo>
                  <a:pt x="236" y="594"/>
                </a:lnTo>
                <a:lnTo>
                  <a:pt x="236" y="594"/>
                </a:lnTo>
                <a:lnTo>
                  <a:pt x="236" y="594"/>
                </a:lnTo>
                <a:lnTo>
                  <a:pt x="237" y="594"/>
                </a:lnTo>
                <a:lnTo>
                  <a:pt x="237" y="593"/>
                </a:lnTo>
                <a:lnTo>
                  <a:pt x="237" y="593"/>
                </a:lnTo>
                <a:lnTo>
                  <a:pt x="237" y="593"/>
                </a:lnTo>
                <a:lnTo>
                  <a:pt x="237" y="593"/>
                </a:lnTo>
                <a:lnTo>
                  <a:pt x="237" y="593"/>
                </a:lnTo>
                <a:lnTo>
                  <a:pt x="237" y="593"/>
                </a:lnTo>
                <a:lnTo>
                  <a:pt x="238" y="593"/>
                </a:lnTo>
                <a:lnTo>
                  <a:pt x="238" y="592"/>
                </a:lnTo>
                <a:lnTo>
                  <a:pt x="238" y="592"/>
                </a:lnTo>
                <a:lnTo>
                  <a:pt x="239" y="592"/>
                </a:lnTo>
                <a:lnTo>
                  <a:pt x="239" y="592"/>
                </a:lnTo>
                <a:lnTo>
                  <a:pt x="239" y="592"/>
                </a:lnTo>
                <a:lnTo>
                  <a:pt x="240" y="593"/>
                </a:lnTo>
                <a:lnTo>
                  <a:pt x="240" y="593"/>
                </a:lnTo>
                <a:lnTo>
                  <a:pt x="240" y="593"/>
                </a:lnTo>
                <a:lnTo>
                  <a:pt x="240" y="593"/>
                </a:lnTo>
                <a:lnTo>
                  <a:pt x="240" y="593"/>
                </a:lnTo>
                <a:lnTo>
                  <a:pt x="241" y="594"/>
                </a:lnTo>
                <a:lnTo>
                  <a:pt x="241" y="594"/>
                </a:lnTo>
                <a:lnTo>
                  <a:pt x="241" y="594"/>
                </a:lnTo>
                <a:lnTo>
                  <a:pt x="241" y="595"/>
                </a:lnTo>
                <a:lnTo>
                  <a:pt x="241" y="595"/>
                </a:lnTo>
                <a:lnTo>
                  <a:pt x="242" y="595"/>
                </a:lnTo>
                <a:lnTo>
                  <a:pt x="242" y="595"/>
                </a:lnTo>
                <a:lnTo>
                  <a:pt x="242" y="595"/>
                </a:lnTo>
                <a:lnTo>
                  <a:pt x="243" y="595"/>
                </a:lnTo>
                <a:lnTo>
                  <a:pt x="243" y="595"/>
                </a:lnTo>
                <a:lnTo>
                  <a:pt x="243" y="595"/>
                </a:lnTo>
                <a:lnTo>
                  <a:pt x="243" y="595"/>
                </a:lnTo>
                <a:lnTo>
                  <a:pt x="244" y="595"/>
                </a:lnTo>
                <a:lnTo>
                  <a:pt x="244" y="594"/>
                </a:lnTo>
                <a:lnTo>
                  <a:pt x="244" y="594"/>
                </a:lnTo>
                <a:lnTo>
                  <a:pt x="244" y="594"/>
                </a:lnTo>
                <a:lnTo>
                  <a:pt x="245" y="594"/>
                </a:lnTo>
                <a:lnTo>
                  <a:pt x="245" y="594"/>
                </a:lnTo>
                <a:lnTo>
                  <a:pt x="246" y="594"/>
                </a:lnTo>
                <a:lnTo>
                  <a:pt x="246" y="594"/>
                </a:lnTo>
                <a:lnTo>
                  <a:pt x="247" y="594"/>
                </a:lnTo>
                <a:lnTo>
                  <a:pt x="247" y="594"/>
                </a:lnTo>
                <a:lnTo>
                  <a:pt x="247" y="594"/>
                </a:lnTo>
                <a:lnTo>
                  <a:pt x="247" y="594"/>
                </a:lnTo>
                <a:lnTo>
                  <a:pt x="247" y="594"/>
                </a:lnTo>
                <a:lnTo>
                  <a:pt x="247" y="595"/>
                </a:lnTo>
                <a:lnTo>
                  <a:pt x="248" y="595"/>
                </a:lnTo>
                <a:lnTo>
                  <a:pt x="248" y="595"/>
                </a:lnTo>
                <a:lnTo>
                  <a:pt x="248" y="595"/>
                </a:lnTo>
                <a:lnTo>
                  <a:pt x="248" y="595"/>
                </a:lnTo>
                <a:lnTo>
                  <a:pt x="248" y="596"/>
                </a:lnTo>
                <a:lnTo>
                  <a:pt x="248" y="596"/>
                </a:lnTo>
                <a:lnTo>
                  <a:pt x="248" y="596"/>
                </a:lnTo>
                <a:lnTo>
                  <a:pt x="248" y="596"/>
                </a:lnTo>
                <a:lnTo>
                  <a:pt x="247" y="596"/>
                </a:lnTo>
                <a:lnTo>
                  <a:pt x="247" y="596"/>
                </a:lnTo>
                <a:lnTo>
                  <a:pt x="247" y="597"/>
                </a:lnTo>
                <a:lnTo>
                  <a:pt x="247" y="597"/>
                </a:lnTo>
                <a:lnTo>
                  <a:pt x="247" y="599"/>
                </a:lnTo>
                <a:lnTo>
                  <a:pt x="247" y="599"/>
                </a:lnTo>
                <a:lnTo>
                  <a:pt x="247" y="599"/>
                </a:lnTo>
                <a:lnTo>
                  <a:pt x="248" y="599"/>
                </a:lnTo>
                <a:lnTo>
                  <a:pt x="248" y="600"/>
                </a:lnTo>
                <a:lnTo>
                  <a:pt x="249" y="600"/>
                </a:lnTo>
                <a:lnTo>
                  <a:pt x="250" y="600"/>
                </a:lnTo>
                <a:lnTo>
                  <a:pt x="251" y="600"/>
                </a:lnTo>
                <a:lnTo>
                  <a:pt x="251" y="600"/>
                </a:lnTo>
                <a:lnTo>
                  <a:pt x="251" y="600"/>
                </a:lnTo>
                <a:lnTo>
                  <a:pt x="252" y="600"/>
                </a:lnTo>
                <a:lnTo>
                  <a:pt x="253" y="600"/>
                </a:lnTo>
                <a:lnTo>
                  <a:pt x="253" y="600"/>
                </a:lnTo>
                <a:lnTo>
                  <a:pt x="253" y="601"/>
                </a:lnTo>
                <a:lnTo>
                  <a:pt x="254" y="602"/>
                </a:lnTo>
                <a:lnTo>
                  <a:pt x="254" y="602"/>
                </a:lnTo>
                <a:lnTo>
                  <a:pt x="254" y="602"/>
                </a:lnTo>
                <a:lnTo>
                  <a:pt x="255" y="603"/>
                </a:lnTo>
                <a:lnTo>
                  <a:pt x="255" y="603"/>
                </a:lnTo>
                <a:lnTo>
                  <a:pt x="256" y="603"/>
                </a:lnTo>
                <a:lnTo>
                  <a:pt x="256" y="603"/>
                </a:lnTo>
                <a:lnTo>
                  <a:pt x="257" y="603"/>
                </a:lnTo>
                <a:lnTo>
                  <a:pt x="257" y="603"/>
                </a:lnTo>
                <a:lnTo>
                  <a:pt x="257" y="603"/>
                </a:lnTo>
                <a:lnTo>
                  <a:pt x="258" y="602"/>
                </a:lnTo>
                <a:lnTo>
                  <a:pt x="258" y="602"/>
                </a:lnTo>
                <a:lnTo>
                  <a:pt x="258" y="602"/>
                </a:lnTo>
                <a:lnTo>
                  <a:pt x="259" y="602"/>
                </a:lnTo>
                <a:lnTo>
                  <a:pt x="260" y="602"/>
                </a:lnTo>
                <a:lnTo>
                  <a:pt x="260" y="602"/>
                </a:lnTo>
                <a:lnTo>
                  <a:pt x="260" y="602"/>
                </a:lnTo>
                <a:lnTo>
                  <a:pt x="260" y="602"/>
                </a:lnTo>
                <a:lnTo>
                  <a:pt x="261" y="602"/>
                </a:lnTo>
                <a:lnTo>
                  <a:pt x="261" y="602"/>
                </a:lnTo>
                <a:lnTo>
                  <a:pt x="262" y="603"/>
                </a:lnTo>
                <a:lnTo>
                  <a:pt x="262" y="603"/>
                </a:lnTo>
                <a:lnTo>
                  <a:pt x="262" y="603"/>
                </a:lnTo>
                <a:lnTo>
                  <a:pt x="263" y="603"/>
                </a:lnTo>
                <a:lnTo>
                  <a:pt x="263" y="603"/>
                </a:lnTo>
                <a:lnTo>
                  <a:pt x="263" y="603"/>
                </a:lnTo>
                <a:lnTo>
                  <a:pt x="263" y="603"/>
                </a:lnTo>
                <a:lnTo>
                  <a:pt x="264" y="603"/>
                </a:lnTo>
                <a:lnTo>
                  <a:pt x="264" y="603"/>
                </a:lnTo>
                <a:lnTo>
                  <a:pt x="264" y="603"/>
                </a:lnTo>
                <a:lnTo>
                  <a:pt x="265" y="602"/>
                </a:lnTo>
                <a:lnTo>
                  <a:pt x="266" y="601"/>
                </a:lnTo>
                <a:lnTo>
                  <a:pt x="266" y="601"/>
                </a:lnTo>
                <a:lnTo>
                  <a:pt x="267" y="600"/>
                </a:lnTo>
                <a:lnTo>
                  <a:pt x="267" y="599"/>
                </a:lnTo>
                <a:lnTo>
                  <a:pt x="267" y="599"/>
                </a:lnTo>
                <a:lnTo>
                  <a:pt x="268" y="599"/>
                </a:lnTo>
                <a:lnTo>
                  <a:pt x="268" y="599"/>
                </a:lnTo>
                <a:lnTo>
                  <a:pt x="269" y="599"/>
                </a:lnTo>
                <a:lnTo>
                  <a:pt x="270" y="599"/>
                </a:lnTo>
                <a:lnTo>
                  <a:pt x="270" y="599"/>
                </a:lnTo>
                <a:lnTo>
                  <a:pt x="270" y="600"/>
                </a:lnTo>
                <a:lnTo>
                  <a:pt x="270" y="600"/>
                </a:lnTo>
                <a:lnTo>
                  <a:pt x="271" y="600"/>
                </a:lnTo>
                <a:lnTo>
                  <a:pt x="271" y="600"/>
                </a:lnTo>
                <a:lnTo>
                  <a:pt x="271" y="600"/>
                </a:lnTo>
                <a:lnTo>
                  <a:pt x="271" y="601"/>
                </a:lnTo>
                <a:lnTo>
                  <a:pt x="272" y="601"/>
                </a:lnTo>
                <a:lnTo>
                  <a:pt x="273" y="601"/>
                </a:lnTo>
                <a:lnTo>
                  <a:pt x="273" y="601"/>
                </a:lnTo>
                <a:lnTo>
                  <a:pt x="273" y="602"/>
                </a:lnTo>
                <a:lnTo>
                  <a:pt x="273" y="602"/>
                </a:lnTo>
                <a:lnTo>
                  <a:pt x="274" y="601"/>
                </a:lnTo>
                <a:lnTo>
                  <a:pt x="274" y="601"/>
                </a:lnTo>
                <a:lnTo>
                  <a:pt x="275" y="601"/>
                </a:lnTo>
                <a:lnTo>
                  <a:pt x="275" y="601"/>
                </a:lnTo>
                <a:lnTo>
                  <a:pt x="275" y="601"/>
                </a:lnTo>
                <a:lnTo>
                  <a:pt x="275" y="601"/>
                </a:lnTo>
                <a:lnTo>
                  <a:pt x="275" y="600"/>
                </a:lnTo>
                <a:lnTo>
                  <a:pt x="275" y="600"/>
                </a:lnTo>
                <a:lnTo>
                  <a:pt x="276" y="600"/>
                </a:lnTo>
                <a:lnTo>
                  <a:pt x="276" y="601"/>
                </a:lnTo>
                <a:lnTo>
                  <a:pt x="277" y="601"/>
                </a:lnTo>
                <a:lnTo>
                  <a:pt x="277" y="602"/>
                </a:lnTo>
                <a:lnTo>
                  <a:pt x="277" y="602"/>
                </a:lnTo>
                <a:lnTo>
                  <a:pt x="277" y="601"/>
                </a:lnTo>
                <a:lnTo>
                  <a:pt x="277" y="601"/>
                </a:lnTo>
                <a:lnTo>
                  <a:pt x="277" y="601"/>
                </a:lnTo>
                <a:lnTo>
                  <a:pt x="277" y="602"/>
                </a:lnTo>
                <a:lnTo>
                  <a:pt x="278" y="601"/>
                </a:lnTo>
                <a:lnTo>
                  <a:pt x="279" y="601"/>
                </a:lnTo>
                <a:lnTo>
                  <a:pt x="279" y="601"/>
                </a:lnTo>
                <a:lnTo>
                  <a:pt x="280" y="601"/>
                </a:lnTo>
                <a:lnTo>
                  <a:pt x="280" y="600"/>
                </a:lnTo>
                <a:lnTo>
                  <a:pt x="280" y="600"/>
                </a:lnTo>
                <a:lnTo>
                  <a:pt x="280" y="600"/>
                </a:lnTo>
                <a:lnTo>
                  <a:pt x="281" y="600"/>
                </a:lnTo>
                <a:lnTo>
                  <a:pt x="281" y="600"/>
                </a:lnTo>
                <a:lnTo>
                  <a:pt x="281" y="600"/>
                </a:lnTo>
                <a:lnTo>
                  <a:pt x="281" y="600"/>
                </a:lnTo>
                <a:lnTo>
                  <a:pt x="282" y="600"/>
                </a:lnTo>
                <a:lnTo>
                  <a:pt x="282" y="600"/>
                </a:lnTo>
                <a:lnTo>
                  <a:pt x="282" y="600"/>
                </a:lnTo>
                <a:lnTo>
                  <a:pt x="282" y="600"/>
                </a:lnTo>
                <a:lnTo>
                  <a:pt x="282" y="600"/>
                </a:lnTo>
                <a:lnTo>
                  <a:pt x="283" y="600"/>
                </a:lnTo>
                <a:lnTo>
                  <a:pt x="283" y="600"/>
                </a:lnTo>
                <a:lnTo>
                  <a:pt x="284" y="600"/>
                </a:lnTo>
                <a:lnTo>
                  <a:pt x="284" y="599"/>
                </a:lnTo>
                <a:lnTo>
                  <a:pt x="284" y="599"/>
                </a:lnTo>
                <a:lnTo>
                  <a:pt x="283" y="597"/>
                </a:lnTo>
                <a:lnTo>
                  <a:pt x="283" y="597"/>
                </a:lnTo>
                <a:lnTo>
                  <a:pt x="283" y="597"/>
                </a:lnTo>
                <a:lnTo>
                  <a:pt x="283" y="596"/>
                </a:lnTo>
                <a:lnTo>
                  <a:pt x="283" y="596"/>
                </a:lnTo>
                <a:lnTo>
                  <a:pt x="283" y="595"/>
                </a:lnTo>
                <a:lnTo>
                  <a:pt x="284" y="595"/>
                </a:lnTo>
                <a:lnTo>
                  <a:pt x="284" y="595"/>
                </a:lnTo>
                <a:lnTo>
                  <a:pt x="284" y="595"/>
                </a:lnTo>
                <a:lnTo>
                  <a:pt x="285" y="595"/>
                </a:lnTo>
                <a:lnTo>
                  <a:pt x="285" y="595"/>
                </a:lnTo>
                <a:lnTo>
                  <a:pt x="286" y="595"/>
                </a:lnTo>
                <a:lnTo>
                  <a:pt x="287" y="595"/>
                </a:lnTo>
                <a:lnTo>
                  <a:pt x="287" y="594"/>
                </a:lnTo>
                <a:lnTo>
                  <a:pt x="288" y="593"/>
                </a:lnTo>
                <a:lnTo>
                  <a:pt x="288" y="593"/>
                </a:lnTo>
                <a:lnTo>
                  <a:pt x="288" y="593"/>
                </a:lnTo>
                <a:lnTo>
                  <a:pt x="289" y="593"/>
                </a:lnTo>
                <a:lnTo>
                  <a:pt x="289" y="593"/>
                </a:lnTo>
                <a:lnTo>
                  <a:pt x="290" y="593"/>
                </a:lnTo>
                <a:lnTo>
                  <a:pt x="290" y="593"/>
                </a:lnTo>
                <a:lnTo>
                  <a:pt x="291" y="593"/>
                </a:lnTo>
                <a:lnTo>
                  <a:pt x="291" y="593"/>
                </a:lnTo>
                <a:lnTo>
                  <a:pt x="291" y="593"/>
                </a:lnTo>
                <a:lnTo>
                  <a:pt x="292" y="593"/>
                </a:lnTo>
                <a:lnTo>
                  <a:pt x="292" y="593"/>
                </a:lnTo>
                <a:lnTo>
                  <a:pt x="292" y="593"/>
                </a:lnTo>
                <a:lnTo>
                  <a:pt x="292" y="593"/>
                </a:lnTo>
                <a:lnTo>
                  <a:pt x="293" y="593"/>
                </a:lnTo>
                <a:lnTo>
                  <a:pt x="294" y="592"/>
                </a:lnTo>
                <a:lnTo>
                  <a:pt x="295" y="592"/>
                </a:lnTo>
                <a:lnTo>
                  <a:pt x="296" y="591"/>
                </a:lnTo>
                <a:lnTo>
                  <a:pt x="297" y="590"/>
                </a:lnTo>
                <a:lnTo>
                  <a:pt x="297" y="590"/>
                </a:lnTo>
                <a:lnTo>
                  <a:pt x="297" y="590"/>
                </a:lnTo>
                <a:lnTo>
                  <a:pt x="297" y="590"/>
                </a:lnTo>
                <a:lnTo>
                  <a:pt x="297" y="590"/>
                </a:lnTo>
                <a:lnTo>
                  <a:pt x="298" y="590"/>
                </a:lnTo>
                <a:lnTo>
                  <a:pt x="298" y="590"/>
                </a:lnTo>
                <a:lnTo>
                  <a:pt x="298" y="590"/>
                </a:lnTo>
                <a:lnTo>
                  <a:pt x="298" y="590"/>
                </a:lnTo>
                <a:lnTo>
                  <a:pt x="299" y="590"/>
                </a:lnTo>
                <a:lnTo>
                  <a:pt x="299" y="590"/>
                </a:lnTo>
                <a:lnTo>
                  <a:pt x="299" y="590"/>
                </a:lnTo>
                <a:lnTo>
                  <a:pt x="299" y="590"/>
                </a:lnTo>
                <a:lnTo>
                  <a:pt x="299" y="590"/>
                </a:lnTo>
                <a:lnTo>
                  <a:pt x="300" y="590"/>
                </a:lnTo>
                <a:lnTo>
                  <a:pt x="300" y="590"/>
                </a:lnTo>
                <a:lnTo>
                  <a:pt x="300" y="590"/>
                </a:lnTo>
                <a:lnTo>
                  <a:pt x="300" y="590"/>
                </a:lnTo>
                <a:lnTo>
                  <a:pt x="301" y="590"/>
                </a:lnTo>
                <a:lnTo>
                  <a:pt x="301" y="590"/>
                </a:lnTo>
                <a:lnTo>
                  <a:pt x="301" y="590"/>
                </a:lnTo>
                <a:lnTo>
                  <a:pt x="301" y="590"/>
                </a:lnTo>
                <a:lnTo>
                  <a:pt x="301" y="590"/>
                </a:lnTo>
                <a:lnTo>
                  <a:pt x="301" y="590"/>
                </a:lnTo>
                <a:lnTo>
                  <a:pt x="301" y="590"/>
                </a:lnTo>
                <a:lnTo>
                  <a:pt x="301" y="590"/>
                </a:lnTo>
                <a:lnTo>
                  <a:pt x="302" y="590"/>
                </a:lnTo>
                <a:lnTo>
                  <a:pt x="302" y="590"/>
                </a:lnTo>
                <a:lnTo>
                  <a:pt x="302" y="591"/>
                </a:lnTo>
                <a:lnTo>
                  <a:pt x="302" y="591"/>
                </a:lnTo>
                <a:lnTo>
                  <a:pt x="302" y="591"/>
                </a:lnTo>
                <a:lnTo>
                  <a:pt x="302" y="591"/>
                </a:lnTo>
                <a:lnTo>
                  <a:pt x="303" y="591"/>
                </a:lnTo>
                <a:lnTo>
                  <a:pt x="303" y="591"/>
                </a:lnTo>
                <a:lnTo>
                  <a:pt x="303" y="591"/>
                </a:lnTo>
                <a:lnTo>
                  <a:pt x="304" y="591"/>
                </a:lnTo>
                <a:lnTo>
                  <a:pt x="304" y="591"/>
                </a:lnTo>
                <a:lnTo>
                  <a:pt x="304" y="590"/>
                </a:lnTo>
                <a:lnTo>
                  <a:pt x="304" y="590"/>
                </a:lnTo>
                <a:lnTo>
                  <a:pt x="304" y="590"/>
                </a:lnTo>
                <a:lnTo>
                  <a:pt x="304" y="590"/>
                </a:lnTo>
                <a:lnTo>
                  <a:pt x="304" y="590"/>
                </a:lnTo>
                <a:lnTo>
                  <a:pt x="304" y="590"/>
                </a:lnTo>
                <a:lnTo>
                  <a:pt x="304" y="589"/>
                </a:lnTo>
                <a:lnTo>
                  <a:pt x="304" y="589"/>
                </a:lnTo>
                <a:lnTo>
                  <a:pt x="304" y="589"/>
                </a:lnTo>
                <a:lnTo>
                  <a:pt x="304" y="589"/>
                </a:lnTo>
                <a:lnTo>
                  <a:pt x="304" y="589"/>
                </a:lnTo>
                <a:lnTo>
                  <a:pt x="304" y="588"/>
                </a:lnTo>
                <a:lnTo>
                  <a:pt x="304" y="588"/>
                </a:lnTo>
                <a:lnTo>
                  <a:pt x="304" y="588"/>
                </a:lnTo>
                <a:lnTo>
                  <a:pt x="304" y="588"/>
                </a:lnTo>
                <a:lnTo>
                  <a:pt x="304" y="587"/>
                </a:lnTo>
                <a:lnTo>
                  <a:pt x="304" y="587"/>
                </a:lnTo>
                <a:lnTo>
                  <a:pt x="305" y="586"/>
                </a:lnTo>
                <a:lnTo>
                  <a:pt x="305" y="586"/>
                </a:lnTo>
                <a:lnTo>
                  <a:pt x="305" y="586"/>
                </a:lnTo>
                <a:lnTo>
                  <a:pt x="305" y="586"/>
                </a:lnTo>
                <a:lnTo>
                  <a:pt x="305" y="586"/>
                </a:lnTo>
                <a:lnTo>
                  <a:pt x="305" y="586"/>
                </a:lnTo>
                <a:lnTo>
                  <a:pt x="306" y="585"/>
                </a:lnTo>
                <a:lnTo>
                  <a:pt x="306" y="585"/>
                </a:lnTo>
                <a:lnTo>
                  <a:pt x="307" y="585"/>
                </a:lnTo>
                <a:lnTo>
                  <a:pt x="307" y="585"/>
                </a:lnTo>
                <a:lnTo>
                  <a:pt x="307" y="585"/>
                </a:lnTo>
                <a:lnTo>
                  <a:pt x="307" y="585"/>
                </a:lnTo>
                <a:lnTo>
                  <a:pt x="307" y="585"/>
                </a:lnTo>
                <a:lnTo>
                  <a:pt x="307" y="584"/>
                </a:lnTo>
                <a:lnTo>
                  <a:pt x="307" y="584"/>
                </a:lnTo>
                <a:lnTo>
                  <a:pt x="307" y="584"/>
                </a:lnTo>
                <a:lnTo>
                  <a:pt x="306" y="584"/>
                </a:lnTo>
                <a:lnTo>
                  <a:pt x="306" y="584"/>
                </a:lnTo>
                <a:lnTo>
                  <a:pt x="306" y="585"/>
                </a:lnTo>
                <a:lnTo>
                  <a:pt x="305" y="585"/>
                </a:lnTo>
                <a:lnTo>
                  <a:pt x="305" y="585"/>
                </a:lnTo>
                <a:lnTo>
                  <a:pt x="305" y="585"/>
                </a:lnTo>
                <a:lnTo>
                  <a:pt x="305" y="584"/>
                </a:lnTo>
                <a:lnTo>
                  <a:pt x="305" y="584"/>
                </a:lnTo>
                <a:lnTo>
                  <a:pt x="305" y="584"/>
                </a:lnTo>
                <a:lnTo>
                  <a:pt x="305" y="584"/>
                </a:lnTo>
                <a:lnTo>
                  <a:pt x="305" y="583"/>
                </a:lnTo>
                <a:lnTo>
                  <a:pt x="305" y="583"/>
                </a:lnTo>
                <a:lnTo>
                  <a:pt x="305" y="583"/>
                </a:lnTo>
                <a:lnTo>
                  <a:pt x="305" y="583"/>
                </a:lnTo>
                <a:lnTo>
                  <a:pt x="305" y="582"/>
                </a:lnTo>
                <a:lnTo>
                  <a:pt x="305" y="582"/>
                </a:lnTo>
                <a:lnTo>
                  <a:pt x="305" y="582"/>
                </a:lnTo>
                <a:lnTo>
                  <a:pt x="305" y="582"/>
                </a:lnTo>
                <a:lnTo>
                  <a:pt x="305" y="582"/>
                </a:lnTo>
                <a:lnTo>
                  <a:pt x="305" y="582"/>
                </a:lnTo>
                <a:lnTo>
                  <a:pt x="305" y="581"/>
                </a:lnTo>
                <a:lnTo>
                  <a:pt x="305" y="581"/>
                </a:lnTo>
                <a:lnTo>
                  <a:pt x="305" y="581"/>
                </a:lnTo>
                <a:lnTo>
                  <a:pt x="305" y="581"/>
                </a:lnTo>
                <a:lnTo>
                  <a:pt x="306" y="581"/>
                </a:lnTo>
                <a:lnTo>
                  <a:pt x="306" y="581"/>
                </a:lnTo>
                <a:lnTo>
                  <a:pt x="306" y="581"/>
                </a:lnTo>
                <a:lnTo>
                  <a:pt x="307" y="581"/>
                </a:lnTo>
                <a:lnTo>
                  <a:pt x="307" y="581"/>
                </a:lnTo>
                <a:lnTo>
                  <a:pt x="307" y="581"/>
                </a:lnTo>
                <a:lnTo>
                  <a:pt x="307" y="581"/>
                </a:lnTo>
                <a:lnTo>
                  <a:pt x="307" y="581"/>
                </a:lnTo>
                <a:lnTo>
                  <a:pt x="307" y="581"/>
                </a:lnTo>
                <a:lnTo>
                  <a:pt x="307" y="581"/>
                </a:lnTo>
                <a:lnTo>
                  <a:pt x="307" y="581"/>
                </a:lnTo>
                <a:lnTo>
                  <a:pt x="307" y="581"/>
                </a:lnTo>
                <a:lnTo>
                  <a:pt x="308" y="581"/>
                </a:lnTo>
                <a:lnTo>
                  <a:pt x="308" y="581"/>
                </a:lnTo>
                <a:lnTo>
                  <a:pt x="308" y="580"/>
                </a:lnTo>
                <a:lnTo>
                  <a:pt x="308" y="580"/>
                </a:lnTo>
                <a:lnTo>
                  <a:pt x="308" y="580"/>
                </a:lnTo>
                <a:lnTo>
                  <a:pt x="308" y="580"/>
                </a:lnTo>
                <a:lnTo>
                  <a:pt x="308" y="580"/>
                </a:lnTo>
                <a:lnTo>
                  <a:pt x="308" y="580"/>
                </a:lnTo>
                <a:lnTo>
                  <a:pt x="308" y="579"/>
                </a:lnTo>
                <a:lnTo>
                  <a:pt x="308" y="579"/>
                </a:lnTo>
                <a:lnTo>
                  <a:pt x="308" y="579"/>
                </a:lnTo>
                <a:lnTo>
                  <a:pt x="308" y="579"/>
                </a:lnTo>
                <a:lnTo>
                  <a:pt x="309" y="578"/>
                </a:lnTo>
                <a:lnTo>
                  <a:pt x="309" y="578"/>
                </a:lnTo>
                <a:lnTo>
                  <a:pt x="309" y="578"/>
                </a:lnTo>
                <a:lnTo>
                  <a:pt x="309" y="578"/>
                </a:lnTo>
                <a:lnTo>
                  <a:pt x="309" y="578"/>
                </a:lnTo>
                <a:lnTo>
                  <a:pt x="310" y="577"/>
                </a:lnTo>
                <a:lnTo>
                  <a:pt x="310" y="577"/>
                </a:lnTo>
                <a:lnTo>
                  <a:pt x="311" y="577"/>
                </a:lnTo>
                <a:lnTo>
                  <a:pt x="311" y="577"/>
                </a:lnTo>
                <a:lnTo>
                  <a:pt x="311" y="577"/>
                </a:lnTo>
                <a:lnTo>
                  <a:pt x="311" y="577"/>
                </a:lnTo>
                <a:lnTo>
                  <a:pt x="312" y="577"/>
                </a:lnTo>
                <a:lnTo>
                  <a:pt x="312" y="578"/>
                </a:lnTo>
                <a:lnTo>
                  <a:pt x="312" y="578"/>
                </a:lnTo>
                <a:lnTo>
                  <a:pt x="312" y="578"/>
                </a:lnTo>
                <a:lnTo>
                  <a:pt x="313" y="577"/>
                </a:lnTo>
                <a:lnTo>
                  <a:pt x="314" y="577"/>
                </a:lnTo>
                <a:lnTo>
                  <a:pt x="314" y="577"/>
                </a:lnTo>
                <a:lnTo>
                  <a:pt x="314" y="576"/>
                </a:lnTo>
                <a:lnTo>
                  <a:pt x="314" y="576"/>
                </a:lnTo>
                <a:lnTo>
                  <a:pt x="314" y="576"/>
                </a:lnTo>
                <a:lnTo>
                  <a:pt x="314" y="576"/>
                </a:lnTo>
                <a:lnTo>
                  <a:pt x="315" y="576"/>
                </a:lnTo>
                <a:lnTo>
                  <a:pt x="315" y="576"/>
                </a:lnTo>
                <a:lnTo>
                  <a:pt x="315" y="576"/>
                </a:lnTo>
                <a:lnTo>
                  <a:pt x="316" y="576"/>
                </a:lnTo>
                <a:lnTo>
                  <a:pt x="316" y="576"/>
                </a:lnTo>
                <a:lnTo>
                  <a:pt x="316" y="576"/>
                </a:lnTo>
                <a:lnTo>
                  <a:pt x="316" y="576"/>
                </a:lnTo>
                <a:lnTo>
                  <a:pt x="316" y="576"/>
                </a:lnTo>
                <a:lnTo>
                  <a:pt x="316" y="576"/>
                </a:lnTo>
                <a:lnTo>
                  <a:pt x="316" y="576"/>
                </a:lnTo>
                <a:lnTo>
                  <a:pt x="316" y="576"/>
                </a:lnTo>
                <a:lnTo>
                  <a:pt x="316" y="576"/>
                </a:lnTo>
                <a:lnTo>
                  <a:pt x="316" y="576"/>
                </a:lnTo>
                <a:lnTo>
                  <a:pt x="316" y="576"/>
                </a:lnTo>
                <a:lnTo>
                  <a:pt x="316" y="576"/>
                </a:lnTo>
                <a:lnTo>
                  <a:pt x="316" y="576"/>
                </a:lnTo>
                <a:lnTo>
                  <a:pt x="317" y="576"/>
                </a:lnTo>
                <a:lnTo>
                  <a:pt x="317" y="576"/>
                </a:lnTo>
                <a:lnTo>
                  <a:pt x="317" y="576"/>
                </a:lnTo>
                <a:lnTo>
                  <a:pt x="317" y="576"/>
                </a:lnTo>
                <a:lnTo>
                  <a:pt x="317" y="576"/>
                </a:lnTo>
                <a:lnTo>
                  <a:pt x="317" y="576"/>
                </a:lnTo>
                <a:lnTo>
                  <a:pt x="318" y="576"/>
                </a:lnTo>
                <a:lnTo>
                  <a:pt x="318" y="576"/>
                </a:lnTo>
                <a:lnTo>
                  <a:pt x="318" y="576"/>
                </a:lnTo>
                <a:lnTo>
                  <a:pt x="318" y="575"/>
                </a:lnTo>
                <a:lnTo>
                  <a:pt x="318" y="575"/>
                </a:lnTo>
                <a:lnTo>
                  <a:pt x="318" y="575"/>
                </a:lnTo>
                <a:lnTo>
                  <a:pt x="318" y="575"/>
                </a:lnTo>
                <a:lnTo>
                  <a:pt x="318" y="575"/>
                </a:lnTo>
                <a:lnTo>
                  <a:pt x="318" y="575"/>
                </a:lnTo>
                <a:lnTo>
                  <a:pt x="318" y="575"/>
                </a:lnTo>
                <a:lnTo>
                  <a:pt x="318" y="575"/>
                </a:lnTo>
                <a:lnTo>
                  <a:pt x="318" y="574"/>
                </a:lnTo>
                <a:lnTo>
                  <a:pt x="319" y="574"/>
                </a:lnTo>
                <a:lnTo>
                  <a:pt x="319" y="574"/>
                </a:lnTo>
                <a:lnTo>
                  <a:pt x="319" y="573"/>
                </a:lnTo>
                <a:lnTo>
                  <a:pt x="319" y="573"/>
                </a:lnTo>
                <a:lnTo>
                  <a:pt x="319" y="573"/>
                </a:lnTo>
                <a:lnTo>
                  <a:pt x="319" y="573"/>
                </a:lnTo>
                <a:lnTo>
                  <a:pt x="319" y="573"/>
                </a:lnTo>
                <a:lnTo>
                  <a:pt x="319" y="573"/>
                </a:lnTo>
                <a:lnTo>
                  <a:pt x="319" y="573"/>
                </a:lnTo>
                <a:lnTo>
                  <a:pt x="319" y="573"/>
                </a:lnTo>
                <a:lnTo>
                  <a:pt x="319" y="573"/>
                </a:lnTo>
                <a:lnTo>
                  <a:pt x="319" y="573"/>
                </a:lnTo>
                <a:lnTo>
                  <a:pt x="319" y="573"/>
                </a:lnTo>
                <a:lnTo>
                  <a:pt x="319" y="573"/>
                </a:lnTo>
                <a:lnTo>
                  <a:pt x="320" y="573"/>
                </a:lnTo>
                <a:lnTo>
                  <a:pt x="320" y="573"/>
                </a:lnTo>
                <a:lnTo>
                  <a:pt x="320" y="573"/>
                </a:lnTo>
                <a:lnTo>
                  <a:pt x="320" y="573"/>
                </a:lnTo>
                <a:lnTo>
                  <a:pt x="320" y="572"/>
                </a:lnTo>
                <a:lnTo>
                  <a:pt x="320" y="572"/>
                </a:lnTo>
                <a:lnTo>
                  <a:pt x="320" y="572"/>
                </a:lnTo>
                <a:lnTo>
                  <a:pt x="320" y="572"/>
                </a:lnTo>
                <a:lnTo>
                  <a:pt x="321" y="572"/>
                </a:lnTo>
                <a:lnTo>
                  <a:pt x="321" y="572"/>
                </a:lnTo>
                <a:lnTo>
                  <a:pt x="321" y="572"/>
                </a:lnTo>
                <a:lnTo>
                  <a:pt x="321" y="572"/>
                </a:lnTo>
                <a:lnTo>
                  <a:pt x="321" y="572"/>
                </a:lnTo>
                <a:lnTo>
                  <a:pt x="321" y="572"/>
                </a:lnTo>
                <a:lnTo>
                  <a:pt x="321" y="573"/>
                </a:lnTo>
                <a:lnTo>
                  <a:pt x="321" y="573"/>
                </a:lnTo>
                <a:lnTo>
                  <a:pt x="321" y="573"/>
                </a:lnTo>
                <a:lnTo>
                  <a:pt x="322" y="573"/>
                </a:lnTo>
                <a:lnTo>
                  <a:pt x="322" y="573"/>
                </a:lnTo>
                <a:lnTo>
                  <a:pt x="322" y="573"/>
                </a:lnTo>
                <a:lnTo>
                  <a:pt x="322" y="573"/>
                </a:lnTo>
                <a:lnTo>
                  <a:pt x="322" y="573"/>
                </a:lnTo>
                <a:lnTo>
                  <a:pt x="322" y="573"/>
                </a:lnTo>
                <a:lnTo>
                  <a:pt x="322" y="573"/>
                </a:lnTo>
                <a:lnTo>
                  <a:pt x="322" y="573"/>
                </a:lnTo>
                <a:lnTo>
                  <a:pt x="322" y="572"/>
                </a:lnTo>
                <a:lnTo>
                  <a:pt x="322" y="572"/>
                </a:lnTo>
                <a:lnTo>
                  <a:pt x="323" y="572"/>
                </a:lnTo>
                <a:lnTo>
                  <a:pt x="323" y="572"/>
                </a:lnTo>
                <a:lnTo>
                  <a:pt x="323" y="572"/>
                </a:lnTo>
                <a:lnTo>
                  <a:pt x="323" y="572"/>
                </a:lnTo>
                <a:lnTo>
                  <a:pt x="322" y="571"/>
                </a:lnTo>
                <a:lnTo>
                  <a:pt x="322" y="571"/>
                </a:lnTo>
                <a:lnTo>
                  <a:pt x="322" y="571"/>
                </a:lnTo>
                <a:lnTo>
                  <a:pt x="322" y="570"/>
                </a:lnTo>
                <a:lnTo>
                  <a:pt x="322" y="569"/>
                </a:lnTo>
                <a:lnTo>
                  <a:pt x="322" y="569"/>
                </a:lnTo>
                <a:lnTo>
                  <a:pt x="323" y="569"/>
                </a:lnTo>
                <a:lnTo>
                  <a:pt x="323" y="569"/>
                </a:lnTo>
                <a:lnTo>
                  <a:pt x="323" y="569"/>
                </a:lnTo>
                <a:lnTo>
                  <a:pt x="323" y="568"/>
                </a:lnTo>
                <a:lnTo>
                  <a:pt x="323" y="568"/>
                </a:lnTo>
                <a:lnTo>
                  <a:pt x="323" y="568"/>
                </a:lnTo>
                <a:lnTo>
                  <a:pt x="323" y="568"/>
                </a:lnTo>
                <a:lnTo>
                  <a:pt x="323" y="567"/>
                </a:lnTo>
                <a:lnTo>
                  <a:pt x="324" y="567"/>
                </a:lnTo>
                <a:lnTo>
                  <a:pt x="325" y="566"/>
                </a:lnTo>
                <a:lnTo>
                  <a:pt x="325" y="566"/>
                </a:lnTo>
                <a:lnTo>
                  <a:pt x="325" y="566"/>
                </a:lnTo>
                <a:lnTo>
                  <a:pt x="325" y="566"/>
                </a:lnTo>
                <a:lnTo>
                  <a:pt x="325" y="566"/>
                </a:lnTo>
                <a:lnTo>
                  <a:pt x="325" y="566"/>
                </a:lnTo>
                <a:lnTo>
                  <a:pt x="326" y="566"/>
                </a:lnTo>
                <a:lnTo>
                  <a:pt x="326" y="565"/>
                </a:lnTo>
                <a:lnTo>
                  <a:pt x="326" y="565"/>
                </a:lnTo>
                <a:lnTo>
                  <a:pt x="326" y="565"/>
                </a:lnTo>
                <a:lnTo>
                  <a:pt x="326" y="565"/>
                </a:lnTo>
                <a:lnTo>
                  <a:pt x="326" y="565"/>
                </a:lnTo>
                <a:lnTo>
                  <a:pt x="326" y="565"/>
                </a:lnTo>
                <a:lnTo>
                  <a:pt x="326" y="565"/>
                </a:lnTo>
                <a:lnTo>
                  <a:pt x="327" y="565"/>
                </a:lnTo>
                <a:lnTo>
                  <a:pt x="327" y="565"/>
                </a:lnTo>
                <a:lnTo>
                  <a:pt x="327" y="565"/>
                </a:lnTo>
                <a:lnTo>
                  <a:pt x="328" y="565"/>
                </a:lnTo>
                <a:lnTo>
                  <a:pt x="328" y="565"/>
                </a:lnTo>
                <a:lnTo>
                  <a:pt x="328" y="565"/>
                </a:lnTo>
                <a:lnTo>
                  <a:pt x="328" y="565"/>
                </a:lnTo>
                <a:lnTo>
                  <a:pt x="328" y="565"/>
                </a:lnTo>
                <a:lnTo>
                  <a:pt x="328" y="565"/>
                </a:lnTo>
                <a:lnTo>
                  <a:pt x="328" y="565"/>
                </a:lnTo>
                <a:lnTo>
                  <a:pt x="329" y="565"/>
                </a:lnTo>
                <a:lnTo>
                  <a:pt x="329" y="565"/>
                </a:lnTo>
                <a:lnTo>
                  <a:pt x="329" y="565"/>
                </a:lnTo>
                <a:lnTo>
                  <a:pt x="329" y="564"/>
                </a:lnTo>
                <a:lnTo>
                  <a:pt x="330" y="564"/>
                </a:lnTo>
                <a:lnTo>
                  <a:pt x="330" y="564"/>
                </a:lnTo>
                <a:lnTo>
                  <a:pt x="330" y="564"/>
                </a:lnTo>
                <a:lnTo>
                  <a:pt x="331" y="564"/>
                </a:lnTo>
                <a:lnTo>
                  <a:pt x="331" y="564"/>
                </a:lnTo>
                <a:lnTo>
                  <a:pt x="331" y="564"/>
                </a:lnTo>
                <a:lnTo>
                  <a:pt x="332" y="564"/>
                </a:lnTo>
                <a:lnTo>
                  <a:pt x="332" y="564"/>
                </a:lnTo>
                <a:lnTo>
                  <a:pt x="332" y="563"/>
                </a:lnTo>
                <a:lnTo>
                  <a:pt x="332" y="563"/>
                </a:lnTo>
                <a:lnTo>
                  <a:pt x="333" y="563"/>
                </a:lnTo>
                <a:lnTo>
                  <a:pt x="333" y="563"/>
                </a:lnTo>
                <a:lnTo>
                  <a:pt x="333" y="563"/>
                </a:lnTo>
                <a:lnTo>
                  <a:pt x="334" y="564"/>
                </a:lnTo>
                <a:lnTo>
                  <a:pt x="334" y="564"/>
                </a:lnTo>
                <a:lnTo>
                  <a:pt x="335" y="565"/>
                </a:lnTo>
                <a:lnTo>
                  <a:pt x="335" y="565"/>
                </a:lnTo>
                <a:lnTo>
                  <a:pt x="335" y="566"/>
                </a:lnTo>
                <a:lnTo>
                  <a:pt x="335" y="566"/>
                </a:lnTo>
                <a:lnTo>
                  <a:pt x="336" y="566"/>
                </a:lnTo>
                <a:lnTo>
                  <a:pt x="337" y="567"/>
                </a:lnTo>
                <a:lnTo>
                  <a:pt x="337" y="567"/>
                </a:lnTo>
                <a:lnTo>
                  <a:pt x="337" y="567"/>
                </a:lnTo>
                <a:lnTo>
                  <a:pt x="337" y="567"/>
                </a:lnTo>
                <a:lnTo>
                  <a:pt x="338" y="567"/>
                </a:lnTo>
                <a:lnTo>
                  <a:pt x="338" y="568"/>
                </a:lnTo>
                <a:lnTo>
                  <a:pt x="338" y="568"/>
                </a:lnTo>
                <a:lnTo>
                  <a:pt x="338" y="568"/>
                </a:lnTo>
                <a:lnTo>
                  <a:pt x="338" y="568"/>
                </a:lnTo>
                <a:lnTo>
                  <a:pt x="339" y="568"/>
                </a:lnTo>
                <a:lnTo>
                  <a:pt x="339" y="568"/>
                </a:lnTo>
                <a:lnTo>
                  <a:pt x="339" y="568"/>
                </a:lnTo>
                <a:lnTo>
                  <a:pt x="339" y="568"/>
                </a:lnTo>
                <a:lnTo>
                  <a:pt x="339" y="568"/>
                </a:lnTo>
                <a:lnTo>
                  <a:pt x="340" y="568"/>
                </a:lnTo>
                <a:lnTo>
                  <a:pt x="340" y="568"/>
                </a:lnTo>
                <a:lnTo>
                  <a:pt x="340" y="568"/>
                </a:lnTo>
                <a:lnTo>
                  <a:pt x="340" y="568"/>
                </a:lnTo>
                <a:lnTo>
                  <a:pt x="340" y="567"/>
                </a:lnTo>
                <a:lnTo>
                  <a:pt x="340" y="566"/>
                </a:lnTo>
                <a:lnTo>
                  <a:pt x="340" y="566"/>
                </a:lnTo>
                <a:lnTo>
                  <a:pt x="341" y="566"/>
                </a:lnTo>
                <a:lnTo>
                  <a:pt x="341" y="566"/>
                </a:lnTo>
                <a:lnTo>
                  <a:pt x="342" y="565"/>
                </a:lnTo>
                <a:lnTo>
                  <a:pt x="342" y="565"/>
                </a:lnTo>
                <a:lnTo>
                  <a:pt x="342" y="565"/>
                </a:lnTo>
                <a:lnTo>
                  <a:pt x="342" y="565"/>
                </a:lnTo>
                <a:lnTo>
                  <a:pt x="342" y="566"/>
                </a:lnTo>
                <a:lnTo>
                  <a:pt x="342" y="565"/>
                </a:lnTo>
                <a:lnTo>
                  <a:pt x="343" y="565"/>
                </a:lnTo>
                <a:lnTo>
                  <a:pt x="343" y="565"/>
                </a:lnTo>
                <a:lnTo>
                  <a:pt x="343" y="565"/>
                </a:lnTo>
                <a:lnTo>
                  <a:pt x="343" y="565"/>
                </a:lnTo>
                <a:lnTo>
                  <a:pt x="344" y="565"/>
                </a:lnTo>
                <a:lnTo>
                  <a:pt x="344" y="564"/>
                </a:lnTo>
                <a:lnTo>
                  <a:pt x="344" y="564"/>
                </a:lnTo>
                <a:lnTo>
                  <a:pt x="344" y="564"/>
                </a:lnTo>
                <a:lnTo>
                  <a:pt x="345" y="564"/>
                </a:lnTo>
                <a:lnTo>
                  <a:pt x="345" y="564"/>
                </a:lnTo>
                <a:lnTo>
                  <a:pt x="345" y="564"/>
                </a:lnTo>
                <a:lnTo>
                  <a:pt x="346" y="564"/>
                </a:lnTo>
                <a:lnTo>
                  <a:pt x="346" y="564"/>
                </a:lnTo>
                <a:lnTo>
                  <a:pt x="346" y="563"/>
                </a:lnTo>
                <a:lnTo>
                  <a:pt x="346" y="562"/>
                </a:lnTo>
                <a:lnTo>
                  <a:pt x="346" y="562"/>
                </a:lnTo>
                <a:lnTo>
                  <a:pt x="346" y="562"/>
                </a:lnTo>
                <a:lnTo>
                  <a:pt x="346" y="562"/>
                </a:lnTo>
                <a:lnTo>
                  <a:pt x="346" y="562"/>
                </a:lnTo>
                <a:lnTo>
                  <a:pt x="346" y="562"/>
                </a:lnTo>
                <a:lnTo>
                  <a:pt x="346" y="561"/>
                </a:lnTo>
                <a:lnTo>
                  <a:pt x="346" y="561"/>
                </a:lnTo>
                <a:lnTo>
                  <a:pt x="347" y="561"/>
                </a:lnTo>
                <a:lnTo>
                  <a:pt x="347" y="561"/>
                </a:lnTo>
                <a:lnTo>
                  <a:pt x="347" y="561"/>
                </a:lnTo>
                <a:lnTo>
                  <a:pt x="348" y="560"/>
                </a:lnTo>
                <a:lnTo>
                  <a:pt x="348" y="560"/>
                </a:lnTo>
                <a:lnTo>
                  <a:pt x="348" y="560"/>
                </a:lnTo>
                <a:lnTo>
                  <a:pt x="348" y="560"/>
                </a:lnTo>
                <a:lnTo>
                  <a:pt x="348" y="560"/>
                </a:lnTo>
                <a:lnTo>
                  <a:pt x="349" y="560"/>
                </a:lnTo>
                <a:lnTo>
                  <a:pt x="349" y="559"/>
                </a:lnTo>
                <a:lnTo>
                  <a:pt x="349" y="559"/>
                </a:lnTo>
                <a:lnTo>
                  <a:pt x="350" y="559"/>
                </a:lnTo>
                <a:lnTo>
                  <a:pt x="350" y="559"/>
                </a:lnTo>
                <a:lnTo>
                  <a:pt x="351" y="560"/>
                </a:lnTo>
                <a:lnTo>
                  <a:pt x="352" y="561"/>
                </a:lnTo>
                <a:lnTo>
                  <a:pt x="352" y="561"/>
                </a:lnTo>
                <a:lnTo>
                  <a:pt x="352" y="561"/>
                </a:lnTo>
                <a:lnTo>
                  <a:pt x="352" y="561"/>
                </a:lnTo>
                <a:lnTo>
                  <a:pt x="352" y="561"/>
                </a:lnTo>
                <a:lnTo>
                  <a:pt x="353" y="562"/>
                </a:lnTo>
                <a:lnTo>
                  <a:pt x="353" y="562"/>
                </a:lnTo>
                <a:lnTo>
                  <a:pt x="353" y="562"/>
                </a:lnTo>
                <a:lnTo>
                  <a:pt x="353" y="561"/>
                </a:lnTo>
                <a:lnTo>
                  <a:pt x="353" y="561"/>
                </a:lnTo>
                <a:lnTo>
                  <a:pt x="354" y="561"/>
                </a:lnTo>
                <a:lnTo>
                  <a:pt x="354" y="561"/>
                </a:lnTo>
                <a:lnTo>
                  <a:pt x="355" y="561"/>
                </a:lnTo>
                <a:lnTo>
                  <a:pt x="355" y="561"/>
                </a:lnTo>
                <a:lnTo>
                  <a:pt x="355" y="561"/>
                </a:lnTo>
                <a:lnTo>
                  <a:pt x="355" y="561"/>
                </a:lnTo>
                <a:lnTo>
                  <a:pt x="355" y="561"/>
                </a:lnTo>
                <a:lnTo>
                  <a:pt x="355" y="561"/>
                </a:lnTo>
                <a:lnTo>
                  <a:pt x="356" y="561"/>
                </a:lnTo>
                <a:lnTo>
                  <a:pt x="356" y="561"/>
                </a:lnTo>
                <a:lnTo>
                  <a:pt x="356" y="561"/>
                </a:lnTo>
                <a:lnTo>
                  <a:pt x="356" y="561"/>
                </a:lnTo>
                <a:lnTo>
                  <a:pt x="356" y="561"/>
                </a:lnTo>
                <a:lnTo>
                  <a:pt x="356" y="561"/>
                </a:lnTo>
                <a:lnTo>
                  <a:pt x="357" y="561"/>
                </a:lnTo>
                <a:lnTo>
                  <a:pt x="357" y="561"/>
                </a:lnTo>
                <a:lnTo>
                  <a:pt x="357" y="561"/>
                </a:lnTo>
                <a:lnTo>
                  <a:pt x="358" y="561"/>
                </a:lnTo>
                <a:lnTo>
                  <a:pt x="358" y="561"/>
                </a:lnTo>
                <a:lnTo>
                  <a:pt x="358" y="560"/>
                </a:lnTo>
                <a:lnTo>
                  <a:pt x="359" y="560"/>
                </a:lnTo>
                <a:lnTo>
                  <a:pt x="359" y="560"/>
                </a:lnTo>
                <a:lnTo>
                  <a:pt x="359" y="559"/>
                </a:lnTo>
                <a:lnTo>
                  <a:pt x="359" y="559"/>
                </a:lnTo>
                <a:lnTo>
                  <a:pt x="359" y="559"/>
                </a:lnTo>
                <a:lnTo>
                  <a:pt x="360" y="559"/>
                </a:lnTo>
                <a:lnTo>
                  <a:pt x="360" y="559"/>
                </a:lnTo>
                <a:lnTo>
                  <a:pt x="360" y="559"/>
                </a:lnTo>
                <a:lnTo>
                  <a:pt x="360" y="559"/>
                </a:lnTo>
                <a:lnTo>
                  <a:pt x="360" y="559"/>
                </a:lnTo>
                <a:lnTo>
                  <a:pt x="361" y="559"/>
                </a:lnTo>
                <a:lnTo>
                  <a:pt x="362" y="559"/>
                </a:lnTo>
                <a:lnTo>
                  <a:pt x="362" y="559"/>
                </a:lnTo>
                <a:lnTo>
                  <a:pt x="362" y="559"/>
                </a:lnTo>
                <a:lnTo>
                  <a:pt x="363" y="559"/>
                </a:lnTo>
                <a:lnTo>
                  <a:pt x="363" y="559"/>
                </a:lnTo>
                <a:lnTo>
                  <a:pt x="363" y="559"/>
                </a:lnTo>
                <a:lnTo>
                  <a:pt x="363" y="560"/>
                </a:lnTo>
                <a:lnTo>
                  <a:pt x="363" y="560"/>
                </a:lnTo>
                <a:lnTo>
                  <a:pt x="363" y="560"/>
                </a:lnTo>
                <a:lnTo>
                  <a:pt x="364" y="561"/>
                </a:lnTo>
                <a:lnTo>
                  <a:pt x="365" y="561"/>
                </a:lnTo>
                <a:lnTo>
                  <a:pt x="365" y="561"/>
                </a:lnTo>
                <a:lnTo>
                  <a:pt x="365" y="561"/>
                </a:lnTo>
                <a:lnTo>
                  <a:pt x="365" y="561"/>
                </a:lnTo>
                <a:lnTo>
                  <a:pt x="365" y="561"/>
                </a:lnTo>
                <a:lnTo>
                  <a:pt x="366" y="562"/>
                </a:lnTo>
                <a:lnTo>
                  <a:pt x="366" y="562"/>
                </a:lnTo>
                <a:lnTo>
                  <a:pt x="366" y="562"/>
                </a:lnTo>
                <a:lnTo>
                  <a:pt x="366" y="562"/>
                </a:lnTo>
                <a:lnTo>
                  <a:pt x="367" y="562"/>
                </a:lnTo>
                <a:lnTo>
                  <a:pt x="367" y="561"/>
                </a:lnTo>
                <a:lnTo>
                  <a:pt x="367" y="561"/>
                </a:lnTo>
                <a:lnTo>
                  <a:pt x="367" y="561"/>
                </a:lnTo>
                <a:lnTo>
                  <a:pt x="368" y="561"/>
                </a:lnTo>
                <a:lnTo>
                  <a:pt x="368" y="561"/>
                </a:lnTo>
                <a:lnTo>
                  <a:pt x="369" y="561"/>
                </a:lnTo>
                <a:lnTo>
                  <a:pt x="369" y="561"/>
                </a:lnTo>
                <a:lnTo>
                  <a:pt x="369" y="561"/>
                </a:lnTo>
                <a:lnTo>
                  <a:pt x="369" y="561"/>
                </a:lnTo>
                <a:lnTo>
                  <a:pt x="369" y="560"/>
                </a:lnTo>
                <a:lnTo>
                  <a:pt x="370" y="560"/>
                </a:lnTo>
                <a:lnTo>
                  <a:pt x="370" y="560"/>
                </a:lnTo>
                <a:lnTo>
                  <a:pt x="370" y="560"/>
                </a:lnTo>
                <a:lnTo>
                  <a:pt x="371" y="560"/>
                </a:lnTo>
                <a:lnTo>
                  <a:pt x="372" y="560"/>
                </a:lnTo>
                <a:lnTo>
                  <a:pt x="372" y="560"/>
                </a:lnTo>
                <a:lnTo>
                  <a:pt x="372" y="560"/>
                </a:lnTo>
                <a:lnTo>
                  <a:pt x="372" y="560"/>
                </a:lnTo>
                <a:lnTo>
                  <a:pt x="373" y="560"/>
                </a:lnTo>
                <a:lnTo>
                  <a:pt x="373" y="560"/>
                </a:lnTo>
                <a:lnTo>
                  <a:pt x="373" y="560"/>
                </a:lnTo>
                <a:lnTo>
                  <a:pt x="373" y="560"/>
                </a:lnTo>
                <a:lnTo>
                  <a:pt x="374" y="560"/>
                </a:lnTo>
                <a:lnTo>
                  <a:pt x="374" y="560"/>
                </a:lnTo>
                <a:lnTo>
                  <a:pt x="374" y="560"/>
                </a:lnTo>
                <a:lnTo>
                  <a:pt x="374" y="560"/>
                </a:lnTo>
                <a:lnTo>
                  <a:pt x="374" y="560"/>
                </a:lnTo>
                <a:lnTo>
                  <a:pt x="375" y="560"/>
                </a:lnTo>
                <a:lnTo>
                  <a:pt x="375" y="560"/>
                </a:lnTo>
                <a:lnTo>
                  <a:pt x="376" y="560"/>
                </a:lnTo>
                <a:lnTo>
                  <a:pt x="376" y="560"/>
                </a:lnTo>
                <a:lnTo>
                  <a:pt x="376" y="560"/>
                </a:lnTo>
                <a:lnTo>
                  <a:pt x="376" y="559"/>
                </a:lnTo>
                <a:lnTo>
                  <a:pt x="376" y="559"/>
                </a:lnTo>
                <a:lnTo>
                  <a:pt x="376" y="559"/>
                </a:lnTo>
                <a:lnTo>
                  <a:pt x="376" y="559"/>
                </a:lnTo>
                <a:lnTo>
                  <a:pt x="376" y="559"/>
                </a:lnTo>
                <a:lnTo>
                  <a:pt x="376" y="559"/>
                </a:lnTo>
                <a:lnTo>
                  <a:pt x="377" y="559"/>
                </a:lnTo>
                <a:lnTo>
                  <a:pt x="377" y="559"/>
                </a:lnTo>
                <a:lnTo>
                  <a:pt x="377" y="559"/>
                </a:lnTo>
                <a:lnTo>
                  <a:pt x="377" y="559"/>
                </a:lnTo>
                <a:lnTo>
                  <a:pt x="377" y="559"/>
                </a:lnTo>
                <a:lnTo>
                  <a:pt x="377" y="559"/>
                </a:lnTo>
                <a:lnTo>
                  <a:pt x="378" y="559"/>
                </a:lnTo>
                <a:lnTo>
                  <a:pt x="378" y="559"/>
                </a:lnTo>
                <a:lnTo>
                  <a:pt x="378" y="559"/>
                </a:lnTo>
                <a:lnTo>
                  <a:pt x="379" y="559"/>
                </a:lnTo>
                <a:lnTo>
                  <a:pt x="379" y="559"/>
                </a:lnTo>
                <a:lnTo>
                  <a:pt x="379" y="559"/>
                </a:lnTo>
                <a:lnTo>
                  <a:pt x="380" y="559"/>
                </a:lnTo>
                <a:lnTo>
                  <a:pt x="381" y="559"/>
                </a:lnTo>
                <a:lnTo>
                  <a:pt x="382" y="559"/>
                </a:lnTo>
                <a:lnTo>
                  <a:pt x="382" y="559"/>
                </a:lnTo>
                <a:lnTo>
                  <a:pt x="383" y="558"/>
                </a:lnTo>
                <a:lnTo>
                  <a:pt x="383" y="558"/>
                </a:lnTo>
                <a:lnTo>
                  <a:pt x="383" y="558"/>
                </a:lnTo>
                <a:lnTo>
                  <a:pt x="383" y="558"/>
                </a:lnTo>
                <a:lnTo>
                  <a:pt x="383" y="558"/>
                </a:lnTo>
                <a:lnTo>
                  <a:pt x="383" y="558"/>
                </a:lnTo>
                <a:lnTo>
                  <a:pt x="383" y="558"/>
                </a:lnTo>
                <a:lnTo>
                  <a:pt x="383" y="558"/>
                </a:lnTo>
                <a:lnTo>
                  <a:pt x="383" y="558"/>
                </a:lnTo>
                <a:lnTo>
                  <a:pt x="383" y="558"/>
                </a:lnTo>
                <a:lnTo>
                  <a:pt x="384" y="558"/>
                </a:lnTo>
                <a:lnTo>
                  <a:pt x="384" y="557"/>
                </a:lnTo>
                <a:lnTo>
                  <a:pt x="384" y="557"/>
                </a:lnTo>
                <a:lnTo>
                  <a:pt x="384" y="557"/>
                </a:lnTo>
                <a:lnTo>
                  <a:pt x="384" y="556"/>
                </a:lnTo>
                <a:lnTo>
                  <a:pt x="384" y="556"/>
                </a:lnTo>
                <a:lnTo>
                  <a:pt x="384" y="556"/>
                </a:lnTo>
                <a:lnTo>
                  <a:pt x="384" y="556"/>
                </a:lnTo>
                <a:lnTo>
                  <a:pt x="385" y="555"/>
                </a:lnTo>
                <a:lnTo>
                  <a:pt x="385" y="555"/>
                </a:lnTo>
                <a:lnTo>
                  <a:pt x="386" y="555"/>
                </a:lnTo>
                <a:lnTo>
                  <a:pt x="386" y="555"/>
                </a:lnTo>
                <a:lnTo>
                  <a:pt x="386" y="555"/>
                </a:lnTo>
                <a:lnTo>
                  <a:pt x="386" y="555"/>
                </a:lnTo>
                <a:lnTo>
                  <a:pt x="386" y="555"/>
                </a:lnTo>
                <a:lnTo>
                  <a:pt x="386" y="554"/>
                </a:lnTo>
                <a:lnTo>
                  <a:pt x="387" y="554"/>
                </a:lnTo>
                <a:lnTo>
                  <a:pt x="387" y="554"/>
                </a:lnTo>
                <a:lnTo>
                  <a:pt x="387" y="553"/>
                </a:lnTo>
                <a:lnTo>
                  <a:pt x="386" y="553"/>
                </a:lnTo>
                <a:lnTo>
                  <a:pt x="386" y="552"/>
                </a:lnTo>
                <a:lnTo>
                  <a:pt x="386" y="552"/>
                </a:lnTo>
                <a:lnTo>
                  <a:pt x="386" y="552"/>
                </a:lnTo>
                <a:lnTo>
                  <a:pt x="386" y="552"/>
                </a:lnTo>
                <a:lnTo>
                  <a:pt x="386" y="551"/>
                </a:lnTo>
                <a:lnTo>
                  <a:pt x="386" y="551"/>
                </a:lnTo>
                <a:lnTo>
                  <a:pt x="386" y="551"/>
                </a:lnTo>
                <a:lnTo>
                  <a:pt x="386" y="551"/>
                </a:lnTo>
                <a:lnTo>
                  <a:pt x="386" y="551"/>
                </a:lnTo>
                <a:lnTo>
                  <a:pt x="386" y="550"/>
                </a:lnTo>
                <a:lnTo>
                  <a:pt x="386" y="550"/>
                </a:lnTo>
                <a:lnTo>
                  <a:pt x="386" y="549"/>
                </a:lnTo>
                <a:lnTo>
                  <a:pt x="386" y="549"/>
                </a:lnTo>
                <a:lnTo>
                  <a:pt x="386" y="548"/>
                </a:lnTo>
                <a:lnTo>
                  <a:pt x="386" y="548"/>
                </a:lnTo>
                <a:lnTo>
                  <a:pt x="386" y="548"/>
                </a:lnTo>
                <a:lnTo>
                  <a:pt x="387" y="547"/>
                </a:lnTo>
                <a:lnTo>
                  <a:pt x="387" y="547"/>
                </a:lnTo>
                <a:lnTo>
                  <a:pt x="387" y="547"/>
                </a:lnTo>
                <a:lnTo>
                  <a:pt x="387" y="547"/>
                </a:lnTo>
                <a:lnTo>
                  <a:pt x="387" y="546"/>
                </a:lnTo>
                <a:lnTo>
                  <a:pt x="387" y="546"/>
                </a:lnTo>
                <a:lnTo>
                  <a:pt x="387" y="545"/>
                </a:lnTo>
                <a:lnTo>
                  <a:pt x="387" y="545"/>
                </a:lnTo>
                <a:lnTo>
                  <a:pt x="387" y="545"/>
                </a:lnTo>
                <a:lnTo>
                  <a:pt x="388" y="545"/>
                </a:lnTo>
                <a:lnTo>
                  <a:pt x="388" y="545"/>
                </a:lnTo>
                <a:lnTo>
                  <a:pt x="388" y="545"/>
                </a:lnTo>
                <a:lnTo>
                  <a:pt x="389" y="545"/>
                </a:lnTo>
                <a:lnTo>
                  <a:pt x="389" y="544"/>
                </a:lnTo>
                <a:lnTo>
                  <a:pt x="389" y="544"/>
                </a:lnTo>
                <a:lnTo>
                  <a:pt x="389" y="544"/>
                </a:lnTo>
                <a:lnTo>
                  <a:pt x="390" y="544"/>
                </a:lnTo>
                <a:lnTo>
                  <a:pt x="390" y="544"/>
                </a:lnTo>
                <a:lnTo>
                  <a:pt x="390" y="544"/>
                </a:lnTo>
                <a:lnTo>
                  <a:pt x="391" y="544"/>
                </a:lnTo>
                <a:lnTo>
                  <a:pt x="391" y="543"/>
                </a:lnTo>
                <a:lnTo>
                  <a:pt x="391" y="542"/>
                </a:lnTo>
                <a:lnTo>
                  <a:pt x="391" y="542"/>
                </a:lnTo>
                <a:lnTo>
                  <a:pt x="391" y="542"/>
                </a:lnTo>
                <a:lnTo>
                  <a:pt x="392" y="543"/>
                </a:lnTo>
                <a:lnTo>
                  <a:pt x="392" y="543"/>
                </a:lnTo>
                <a:lnTo>
                  <a:pt x="392" y="543"/>
                </a:lnTo>
                <a:lnTo>
                  <a:pt x="392" y="542"/>
                </a:lnTo>
                <a:lnTo>
                  <a:pt x="393" y="542"/>
                </a:lnTo>
                <a:lnTo>
                  <a:pt x="393" y="542"/>
                </a:lnTo>
                <a:lnTo>
                  <a:pt x="393" y="542"/>
                </a:lnTo>
                <a:lnTo>
                  <a:pt x="393" y="542"/>
                </a:lnTo>
                <a:lnTo>
                  <a:pt x="393" y="542"/>
                </a:lnTo>
                <a:lnTo>
                  <a:pt x="394" y="541"/>
                </a:lnTo>
                <a:lnTo>
                  <a:pt x="394" y="541"/>
                </a:lnTo>
                <a:lnTo>
                  <a:pt x="394" y="541"/>
                </a:lnTo>
                <a:lnTo>
                  <a:pt x="394" y="541"/>
                </a:lnTo>
                <a:lnTo>
                  <a:pt x="395" y="541"/>
                </a:lnTo>
                <a:lnTo>
                  <a:pt x="395" y="540"/>
                </a:lnTo>
                <a:lnTo>
                  <a:pt x="395" y="540"/>
                </a:lnTo>
                <a:lnTo>
                  <a:pt x="396" y="540"/>
                </a:lnTo>
                <a:lnTo>
                  <a:pt x="396" y="540"/>
                </a:lnTo>
                <a:lnTo>
                  <a:pt x="396" y="539"/>
                </a:lnTo>
                <a:lnTo>
                  <a:pt x="396" y="539"/>
                </a:lnTo>
                <a:lnTo>
                  <a:pt x="397" y="539"/>
                </a:lnTo>
                <a:lnTo>
                  <a:pt x="397" y="539"/>
                </a:lnTo>
                <a:lnTo>
                  <a:pt x="397" y="539"/>
                </a:lnTo>
                <a:lnTo>
                  <a:pt x="397" y="539"/>
                </a:lnTo>
                <a:lnTo>
                  <a:pt x="398" y="539"/>
                </a:lnTo>
                <a:lnTo>
                  <a:pt x="398" y="539"/>
                </a:lnTo>
                <a:lnTo>
                  <a:pt x="398" y="539"/>
                </a:lnTo>
                <a:lnTo>
                  <a:pt x="398" y="538"/>
                </a:lnTo>
                <a:lnTo>
                  <a:pt x="398" y="538"/>
                </a:lnTo>
                <a:lnTo>
                  <a:pt x="399" y="538"/>
                </a:lnTo>
                <a:lnTo>
                  <a:pt x="399" y="538"/>
                </a:lnTo>
                <a:lnTo>
                  <a:pt x="399" y="537"/>
                </a:lnTo>
                <a:lnTo>
                  <a:pt x="399" y="537"/>
                </a:lnTo>
                <a:lnTo>
                  <a:pt x="398" y="537"/>
                </a:lnTo>
                <a:lnTo>
                  <a:pt x="398" y="537"/>
                </a:lnTo>
                <a:lnTo>
                  <a:pt x="399" y="536"/>
                </a:lnTo>
                <a:lnTo>
                  <a:pt x="399" y="535"/>
                </a:lnTo>
                <a:lnTo>
                  <a:pt x="399" y="535"/>
                </a:lnTo>
                <a:lnTo>
                  <a:pt x="399" y="535"/>
                </a:lnTo>
                <a:lnTo>
                  <a:pt x="400" y="534"/>
                </a:lnTo>
                <a:lnTo>
                  <a:pt x="400" y="534"/>
                </a:lnTo>
                <a:lnTo>
                  <a:pt x="400" y="534"/>
                </a:lnTo>
                <a:lnTo>
                  <a:pt x="400" y="534"/>
                </a:lnTo>
                <a:lnTo>
                  <a:pt x="401" y="534"/>
                </a:lnTo>
                <a:lnTo>
                  <a:pt x="401" y="534"/>
                </a:lnTo>
                <a:lnTo>
                  <a:pt x="402" y="534"/>
                </a:lnTo>
                <a:lnTo>
                  <a:pt x="403" y="534"/>
                </a:lnTo>
                <a:lnTo>
                  <a:pt x="403" y="535"/>
                </a:lnTo>
                <a:lnTo>
                  <a:pt x="404" y="535"/>
                </a:lnTo>
                <a:lnTo>
                  <a:pt x="405" y="535"/>
                </a:lnTo>
                <a:lnTo>
                  <a:pt x="405" y="536"/>
                </a:lnTo>
                <a:lnTo>
                  <a:pt x="406" y="537"/>
                </a:lnTo>
                <a:lnTo>
                  <a:pt x="406" y="537"/>
                </a:lnTo>
                <a:lnTo>
                  <a:pt x="406" y="538"/>
                </a:lnTo>
                <a:lnTo>
                  <a:pt x="406" y="539"/>
                </a:lnTo>
                <a:lnTo>
                  <a:pt x="407" y="539"/>
                </a:lnTo>
                <a:lnTo>
                  <a:pt x="407" y="539"/>
                </a:lnTo>
                <a:lnTo>
                  <a:pt x="407" y="539"/>
                </a:lnTo>
                <a:lnTo>
                  <a:pt x="407" y="539"/>
                </a:lnTo>
                <a:lnTo>
                  <a:pt x="408" y="539"/>
                </a:lnTo>
                <a:lnTo>
                  <a:pt x="408" y="539"/>
                </a:lnTo>
                <a:lnTo>
                  <a:pt x="408" y="539"/>
                </a:lnTo>
                <a:lnTo>
                  <a:pt x="408" y="539"/>
                </a:lnTo>
                <a:lnTo>
                  <a:pt x="408" y="539"/>
                </a:lnTo>
                <a:lnTo>
                  <a:pt x="408" y="539"/>
                </a:lnTo>
                <a:lnTo>
                  <a:pt x="408" y="539"/>
                </a:lnTo>
                <a:lnTo>
                  <a:pt x="409" y="539"/>
                </a:lnTo>
                <a:lnTo>
                  <a:pt x="409" y="539"/>
                </a:lnTo>
                <a:lnTo>
                  <a:pt x="409" y="539"/>
                </a:lnTo>
                <a:lnTo>
                  <a:pt x="410" y="539"/>
                </a:lnTo>
                <a:lnTo>
                  <a:pt x="410" y="540"/>
                </a:lnTo>
                <a:lnTo>
                  <a:pt x="410" y="541"/>
                </a:lnTo>
                <a:lnTo>
                  <a:pt x="410" y="541"/>
                </a:lnTo>
                <a:lnTo>
                  <a:pt x="410" y="542"/>
                </a:lnTo>
                <a:lnTo>
                  <a:pt x="410" y="542"/>
                </a:lnTo>
                <a:lnTo>
                  <a:pt x="410" y="542"/>
                </a:lnTo>
                <a:lnTo>
                  <a:pt x="411" y="542"/>
                </a:lnTo>
                <a:lnTo>
                  <a:pt x="411" y="542"/>
                </a:lnTo>
                <a:lnTo>
                  <a:pt x="411" y="542"/>
                </a:lnTo>
                <a:lnTo>
                  <a:pt x="411" y="542"/>
                </a:lnTo>
                <a:lnTo>
                  <a:pt x="411" y="542"/>
                </a:lnTo>
                <a:lnTo>
                  <a:pt x="411" y="542"/>
                </a:lnTo>
                <a:lnTo>
                  <a:pt x="411" y="542"/>
                </a:lnTo>
                <a:lnTo>
                  <a:pt x="411" y="542"/>
                </a:lnTo>
                <a:lnTo>
                  <a:pt x="412" y="542"/>
                </a:lnTo>
                <a:lnTo>
                  <a:pt x="412" y="542"/>
                </a:lnTo>
                <a:lnTo>
                  <a:pt x="412" y="542"/>
                </a:lnTo>
                <a:lnTo>
                  <a:pt x="413" y="542"/>
                </a:lnTo>
                <a:lnTo>
                  <a:pt x="413" y="542"/>
                </a:lnTo>
                <a:lnTo>
                  <a:pt x="413" y="543"/>
                </a:lnTo>
                <a:lnTo>
                  <a:pt x="413" y="544"/>
                </a:lnTo>
                <a:lnTo>
                  <a:pt x="413" y="544"/>
                </a:lnTo>
                <a:lnTo>
                  <a:pt x="413" y="545"/>
                </a:lnTo>
                <a:lnTo>
                  <a:pt x="413" y="545"/>
                </a:lnTo>
                <a:lnTo>
                  <a:pt x="414" y="545"/>
                </a:lnTo>
                <a:lnTo>
                  <a:pt x="414" y="545"/>
                </a:lnTo>
                <a:lnTo>
                  <a:pt x="414" y="545"/>
                </a:lnTo>
                <a:lnTo>
                  <a:pt x="414" y="545"/>
                </a:lnTo>
                <a:lnTo>
                  <a:pt x="414" y="545"/>
                </a:lnTo>
                <a:lnTo>
                  <a:pt x="415" y="545"/>
                </a:lnTo>
                <a:lnTo>
                  <a:pt x="415" y="544"/>
                </a:lnTo>
                <a:lnTo>
                  <a:pt x="415" y="544"/>
                </a:lnTo>
                <a:lnTo>
                  <a:pt x="415" y="544"/>
                </a:lnTo>
                <a:lnTo>
                  <a:pt x="415" y="544"/>
                </a:lnTo>
                <a:lnTo>
                  <a:pt x="415" y="544"/>
                </a:lnTo>
                <a:lnTo>
                  <a:pt x="415" y="543"/>
                </a:lnTo>
                <a:lnTo>
                  <a:pt x="415" y="543"/>
                </a:lnTo>
                <a:lnTo>
                  <a:pt x="415" y="543"/>
                </a:lnTo>
                <a:lnTo>
                  <a:pt x="416" y="543"/>
                </a:lnTo>
                <a:lnTo>
                  <a:pt x="416" y="543"/>
                </a:lnTo>
                <a:lnTo>
                  <a:pt x="417" y="543"/>
                </a:lnTo>
                <a:lnTo>
                  <a:pt x="417" y="543"/>
                </a:lnTo>
                <a:lnTo>
                  <a:pt x="417" y="543"/>
                </a:lnTo>
                <a:lnTo>
                  <a:pt x="417" y="543"/>
                </a:lnTo>
                <a:lnTo>
                  <a:pt x="417" y="543"/>
                </a:lnTo>
                <a:lnTo>
                  <a:pt x="418" y="543"/>
                </a:lnTo>
                <a:lnTo>
                  <a:pt x="418" y="543"/>
                </a:lnTo>
                <a:lnTo>
                  <a:pt x="418" y="543"/>
                </a:lnTo>
                <a:lnTo>
                  <a:pt x="418" y="543"/>
                </a:lnTo>
                <a:lnTo>
                  <a:pt x="418" y="542"/>
                </a:lnTo>
                <a:lnTo>
                  <a:pt x="418" y="542"/>
                </a:lnTo>
                <a:lnTo>
                  <a:pt x="419" y="542"/>
                </a:lnTo>
                <a:lnTo>
                  <a:pt x="419" y="542"/>
                </a:lnTo>
                <a:lnTo>
                  <a:pt x="420" y="542"/>
                </a:lnTo>
                <a:lnTo>
                  <a:pt x="420" y="542"/>
                </a:lnTo>
                <a:lnTo>
                  <a:pt x="420" y="542"/>
                </a:lnTo>
                <a:lnTo>
                  <a:pt x="420" y="541"/>
                </a:lnTo>
                <a:lnTo>
                  <a:pt x="420" y="541"/>
                </a:lnTo>
                <a:lnTo>
                  <a:pt x="420" y="541"/>
                </a:lnTo>
                <a:lnTo>
                  <a:pt x="420" y="541"/>
                </a:lnTo>
                <a:lnTo>
                  <a:pt x="420" y="541"/>
                </a:lnTo>
                <a:lnTo>
                  <a:pt x="421" y="540"/>
                </a:lnTo>
                <a:lnTo>
                  <a:pt x="421" y="540"/>
                </a:lnTo>
                <a:lnTo>
                  <a:pt x="421" y="539"/>
                </a:lnTo>
                <a:lnTo>
                  <a:pt x="421" y="539"/>
                </a:lnTo>
                <a:lnTo>
                  <a:pt x="421" y="539"/>
                </a:lnTo>
                <a:lnTo>
                  <a:pt x="421" y="539"/>
                </a:lnTo>
                <a:lnTo>
                  <a:pt x="422" y="539"/>
                </a:lnTo>
                <a:lnTo>
                  <a:pt x="422" y="539"/>
                </a:lnTo>
                <a:lnTo>
                  <a:pt x="422" y="539"/>
                </a:lnTo>
                <a:lnTo>
                  <a:pt x="423" y="539"/>
                </a:lnTo>
                <a:lnTo>
                  <a:pt x="423" y="538"/>
                </a:lnTo>
                <a:lnTo>
                  <a:pt x="423" y="538"/>
                </a:lnTo>
                <a:lnTo>
                  <a:pt x="423" y="538"/>
                </a:lnTo>
                <a:lnTo>
                  <a:pt x="423" y="538"/>
                </a:lnTo>
                <a:lnTo>
                  <a:pt x="423" y="538"/>
                </a:lnTo>
                <a:lnTo>
                  <a:pt x="424" y="538"/>
                </a:lnTo>
                <a:lnTo>
                  <a:pt x="424" y="537"/>
                </a:lnTo>
                <a:lnTo>
                  <a:pt x="424" y="537"/>
                </a:lnTo>
                <a:lnTo>
                  <a:pt x="424" y="537"/>
                </a:lnTo>
                <a:lnTo>
                  <a:pt x="424" y="537"/>
                </a:lnTo>
                <a:lnTo>
                  <a:pt x="424" y="536"/>
                </a:lnTo>
                <a:lnTo>
                  <a:pt x="424" y="536"/>
                </a:lnTo>
                <a:lnTo>
                  <a:pt x="425" y="535"/>
                </a:lnTo>
                <a:lnTo>
                  <a:pt x="425" y="535"/>
                </a:lnTo>
                <a:lnTo>
                  <a:pt x="425" y="535"/>
                </a:lnTo>
                <a:lnTo>
                  <a:pt x="425" y="535"/>
                </a:lnTo>
                <a:lnTo>
                  <a:pt x="425" y="534"/>
                </a:lnTo>
                <a:lnTo>
                  <a:pt x="425" y="534"/>
                </a:lnTo>
                <a:lnTo>
                  <a:pt x="425" y="534"/>
                </a:lnTo>
                <a:lnTo>
                  <a:pt x="426" y="534"/>
                </a:lnTo>
                <a:lnTo>
                  <a:pt x="426" y="534"/>
                </a:lnTo>
                <a:lnTo>
                  <a:pt x="426" y="534"/>
                </a:lnTo>
                <a:lnTo>
                  <a:pt x="426" y="533"/>
                </a:lnTo>
                <a:lnTo>
                  <a:pt x="427" y="533"/>
                </a:lnTo>
                <a:lnTo>
                  <a:pt x="427" y="533"/>
                </a:lnTo>
                <a:lnTo>
                  <a:pt x="427" y="533"/>
                </a:lnTo>
                <a:lnTo>
                  <a:pt x="427" y="533"/>
                </a:lnTo>
                <a:lnTo>
                  <a:pt x="427" y="533"/>
                </a:lnTo>
                <a:lnTo>
                  <a:pt x="427" y="533"/>
                </a:lnTo>
                <a:lnTo>
                  <a:pt x="428" y="533"/>
                </a:lnTo>
                <a:lnTo>
                  <a:pt x="428" y="533"/>
                </a:lnTo>
                <a:lnTo>
                  <a:pt x="428" y="533"/>
                </a:lnTo>
                <a:lnTo>
                  <a:pt x="428" y="532"/>
                </a:lnTo>
                <a:lnTo>
                  <a:pt x="428" y="533"/>
                </a:lnTo>
                <a:lnTo>
                  <a:pt x="428" y="533"/>
                </a:lnTo>
                <a:lnTo>
                  <a:pt x="429" y="533"/>
                </a:lnTo>
                <a:lnTo>
                  <a:pt x="429" y="533"/>
                </a:lnTo>
                <a:lnTo>
                  <a:pt x="430" y="533"/>
                </a:lnTo>
                <a:lnTo>
                  <a:pt x="430" y="533"/>
                </a:lnTo>
                <a:lnTo>
                  <a:pt x="430" y="533"/>
                </a:lnTo>
                <a:lnTo>
                  <a:pt x="430" y="532"/>
                </a:lnTo>
                <a:lnTo>
                  <a:pt x="431" y="532"/>
                </a:lnTo>
                <a:lnTo>
                  <a:pt x="431" y="532"/>
                </a:lnTo>
                <a:lnTo>
                  <a:pt x="431" y="532"/>
                </a:lnTo>
                <a:lnTo>
                  <a:pt x="431" y="532"/>
                </a:lnTo>
                <a:lnTo>
                  <a:pt x="431" y="532"/>
                </a:lnTo>
                <a:lnTo>
                  <a:pt x="431" y="531"/>
                </a:lnTo>
                <a:lnTo>
                  <a:pt x="431" y="531"/>
                </a:lnTo>
                <a:lnTo>
                  <a:pt x="431" y="531"/>
                </a:lnTo>
                <a:lnTo>
                  <a:pt x="431" y="530"/>
                </a:lnTo>
                <a:lnTo>
                  <a:pt x="432" y="530"/>
                </a:lnTo>
                <a:lnTo>
                  <a:pt x="432" y="530"/>
                </a:lnTo>
                <a:lnTo>
                  <a:pt x="432" y="530"/>
                </a:lnTo>
                <a:lnTo>
                  <a:pt x="433" y="530"/>
                </a:lnTo>
                <a:lnTo>
                  <a:pt x="434" y="530"/>
                </a:lnTo>
                <a:lnTo>
                  <a:pt x="434" y="530"/>
                </a:lnTo>
                <a:lnTo>
                  <a:pt x="434" y="530"/>
                </a:lnTo>
                <a:lnTo>
                  <a:pt x="434" y="530"/>
                </a:lnTo>
                <a:lnTo>
                  <a:pt x="434" y="530"/>
                </a:lnTo>
                <a:lnTo>
                  <a:pt x="435" y="530"/>
                </a:lnTo>
                <a:lnTo>
                  <a:pt x="435" y="530"/>
                </a:lnTo>
                <a:lnTo>
                  <a:pt x="435" y="530"/>
                </a:lnTo>
                <a:lnTo>
                  <a:pt x="435" y="530"/>
                </a:lnTo>
                <a:lnTo>
                  <a:pt x="435" y="529"/>
                </a:lnTo>
                <a:lnTo>
                  <a:pt x="436" y="529"/>
                </a:lnTo>
                <a:lnTo>
                  <a:pt x="437" y="529"/>
                </a:lnTo>
                <a:lnTo>
                  <a:pt x="437" y="529"/>
                </a:lnTo>
                <a:lnTo>
                  <a:pt x="437" y="529"/>
                </a:lnTo>
                <a:lnTo>
                  <a:pt x="437" y="528"/>
                </a:lnTo>
                <a:lnTo>
                  <a:pt x="437" y="528"/>
                </a:lnTo>
                <a:lnTo>
                  <a:pt x="437" y="528"/>
                </a:lnTo>
                <a:lnTo>
                  <a:pt x="437" y="527"/>
                </a:lnTo>
                <a:lnTo>
                  <a:pt x="437" y="527"/>
                </a:lnTo>
                <a:lnTo>
                  <a:pt x="437" y="527"/>
                </a:lnTo>
                <a:lnTo>
                  <a:pt x="437" y="527"/>
                </a:lnTo>
                <a:lnTo>
                  <a:pt x="437" y="527"/>
                </a:lnTo>
                <a:lnTo>
                  <a:pt x="438" y="527"/>
                </a:lnTo>
                <a:lnTo>
                  <a:pt x="438" y="527"/>
                </a:lnTo>
                <a:lnTo>
                  <a:pt x="438" y="526"/>
                </a:lnTo>
                <a:lnTo>
                  <a:pt x="438" y="526"/>
                </a:lnTo>
                <a:lnTo>
                  <a:pt x="438" y="525"/>
                </a:lnTo>
                <a:lnTo>
                  <a:pt x="438" y="525"/>
                </a:lnTo>
                <a:lnTo>
                  <a:pt x="438" y="525"/>
                </a:lnTo>
                <a:lnTo>
                  <a:pt x="438" y="525"/>
                </a:lnTo>
                <a:lnTo>
                  <a:pt x="438" y="525"/>
                </a:lnTo>
                <a:lnTo>
                  <a:pt x="438" y="525"/>
                </a:lnTo>
                <a:lnTo>
                  <a:pt x="439" y="525"/>
                </a:lnTo>
                <a:lnTo>
                  <a:pt x="439" y="525"/>
                </a:lnTo>
                <a:lnTo>
                  <a:pt x="439" y="525"/>
                </a:lnTo>
                <a:lnTo>
                  <a:pt x="439" y="524"/>
                </a:lnTo>
                <a:lnTo>
                  <a:pt x="440" y="524"/>
                </a:lnTo>
                <a:lnTo>
                  <a:pt x="440" y="524"/>
                </a:lnTo>
                <a:lnTo>
                  <a:pt x="440" y="523"/>
                </a:lnTo>
                <a:lnTo>
                  <a:pt x="440" y="523"/>
                </a:lnTo>
                <a:lnTo>
                  <a:pt x="440" y="523"/>
                </a:lnTo>
                <a:lnTo>
                  <a:pt x="440" y="522"/>
                </a:lnTo>
                <a:lnTo>
                  <a:pt x="441" y="522"/>
                </a:lnTo>
                <a:lnTo>
                  <a:pt x="441" y="522"/>
                </a:lnTo>
                <a:lnTo>
                  <a:pt x="441" y="522"/>
                </a:lnTo>
                <a:lnTo>
                  <a:pt x="441" y="522"/>
                </a:lnTo>
                <a:lnTo>
                  <a:pt x="441" y="521"/>
                </a:lnTo>
                <a:lnTo>
                  <a:pt x="441" y="521"/>
                </a:lnTo>
                <a:lnTo>
                  <a:pt x="442" y="521"/>
                </a:lnTo>
                <a:lnTo>
                  <a:pt x="442" y="521"/>
                </a:lnTo>
                <a:lnTo>
                  <a:pt x="442" y="521"/>
                </a:lnTo>
                <a:lnTo>
                  <a:pt x="442" y="520"/>
                </a:lnTo>
                <a:lnTo>
                  <a:pt x="442" y="520"/>
                </a:lnTo>
                <a:lnTo>
                  <a:pt x="442" y="520"/>
                </a:lnTo>
                <a:lnTo>
                  <a:pt x="442" y="520"/>
                </a:lnTo>
                <a:lnTo>
                  <a:pt x="442" y="520"/>
                </a:lnTo>
                <a:lnTo>
                  <a:pt x="443" y="520"/>
                </a:lnTo>
                <a:lnTo>
                  <a:pt x="443" y="520"/>
                </a:lnTo>
                <a:lnTo>
                  <a:pt x="444" y="520"/>
                </a:lnTo>
                <a:lnTo>
                  <a:pt x="444" y="520"/>
                </a:lnTo>
                <a:lnTo>
                  <a:pt x="444" y="520"/>
                </a:lnTo>
                <a:lnTo>
                  <a:pt x="445" y="520"/>
                </a:lnTo>
                <a:lnTo>
                  <a:pt x="445" y="520"/>
                </a:lnTo>
                <a:lnTo>
                  <a:pt x="445" y="520"/>
                </a:lnTo>
                <a:lnTo>
                  <a:pt x="445" y="520"/>
                </a:lnTo>
                <a:lnTo>
                  <a:pt x="445" y="520"/>
                </a:lnTo>
                <a:lnTo>
                  <a:pt x="446" y="519"/>
                </a:lnTo>
                <a:lnTo>
                  <a:pt x="446" y="519"/>
                </a:lnTo>
                <a:lnTo>
                  <a:pt x="447" y="518"/>
                </a:lnTo>
                <a:lnTo>
                  <a:pt x="447" y="518"/>
                </a:lnTo>
                <a:lnTo>
                  <a:pt x="447" y="518"/>
                </a:lnTo>
                <a:lnTo>
                  <a:pt x="447" y="518"/>
                </a:lnTo>
                <a:lnTo>
                  <a:pt x="447" y="518"/>
                </a:lnTo>
                <a:lnTo>
                  <a:pt x="447" y="517"/>
                </a:lnTo>
                <a:lnTo>
                  <a:pt x="447" y="517"/>
                </a:lnTo>
                <a:lnTo>
                  <a:pt x="447" y="517"/>
                </a:lnTo>
                <a:lnTo>
                  <a:pt x="447" y="517"/>
                </a:lnTo>
                <a:lnTo>
                  <a:pt x="448" y="516"/>
                </a:lnTo>
                <a:lnTo>
                  <a:pt x="448" y="516"/>
                </a:lnTo>
                <a:lnTo>
                  <a:pt x="448" y="516"/>
                </a:lnTo>
                <a:lnTo>
                  <a:pt x="448" y="515"/>
                </a:lnTo>
                <a:lnTo>
                  <a:pt x="448" y="515"/>
                </a:lnTo>
                <a:lnTo>
                  <a:pt x="448" y="515"/>
                </a:lnTo>
                <a:lnTo>
                  <a:pt x="448" y="515"/>
                </a:lnTo>
                <a:lnTo>
                  <a:pt x="449" y="515"/>
                </a:lnTo>
                <a:lnTo>
                  <a:pt x="449" y="515"/>
                </a:lnTo>
                <a:lnTo>
                  <a:pt x="449" y="515"/>
                </a:lnTo>
                <a:lnTo>
                  <a:pt x="449" y="515"/>
                </a:lnTo>
                <a:lnTo>
                  <a:pt x="449" y="515"/>
                </a:lnTo>
                <a:lnTo>
                  <a:pt x="449" y="515"/>
                </a:lnTo>
                <a:lnTo>
                  <a:pt x="450" y="515"/>
                </a:lnTo>
                <a:lnTo>
                  <a:pt x="450" y="515"/>
                </a:lnTo>
                <a:lnTo>
                  <a:pt x="450" y="515"/>
                </a:lnTo>
                <a:lnTo>
                  <a:pt x="450" y="515"/>
                </a:lnTo>
                <a:lnTo>
                  <a:pt x="450" y="515"/>
                </a:lnTo>
                <a:lnTo>
                  <a:pt x="450" y="515"/>
                </a:lnTo>
                <a:lnTo>
                  <a:pt x="450" y="515"/>
                </a:lnTo>
                <a:lnTo>
                  <a:pt x="450" y="514"/>
                </a:lnTo>
                <a:lnTo>
                  <a:pt x="451" y="514"/>
                </a:lnTo>
                <a:lnTo>
                  <a:pt x="451" y="514"/>
                </a:lnTo>
                <a:lnTo>
                  <a:pt x="451" y="514"/>
                </a:lnTo>
                <a:lnTo>
                  <a:pt x="451" y="514"/>
                </a:lnTo>
                <a:lnTo>
                  <a:pt x="451" y="514"/>
                </a:lnTo>
                <a:lnTo>
                  <a:pt x="451" y="514"/>
                </a:lnTo>
                <a:lnTo>
                  <a:pt x="451" y="514"/>
                </a:lnTo>
                <a:lnTo>
                  <a:pt x="451" y="513"/>
                </a:lnTo>
                <a:lnTo>
                  <a:pt x="451" y="513"/>
                </a:lnTo>
                <a:lnTo>
                  <a:pt x="451" y="513"/>
                </a:lnTo>
                <a:lnTo>
                  <a:pt x="451" y="513"/>
                </a:lnTo>
                <a:lnTo>
                  <a:pt x="451" y="512"/>
                </a:lnTo>
                <a:lnTo>
                  <a:pt x="451" y="511"/>
                </a:lnTo>
                <a:lnTo>
                  <a:pt x="451" y="511"/>
                </a:lnTo>
                <a:lnTo>
                  <a:pt x="451" y="511"/>
                </a:lnTo>
                <a:lnTo>
                  <a:pt x="451" y="511"/>
                </a:lnTo>
                <a:lnTo>
                  <a:pt x="451" y="510"/>
                </a:lnTo>
                <a:lnTo>
                  <a:pt x="451" y="510"/>
                </a:lnTo>
                <a:lnTo>
                  <a:pt x="451" y="510"/>
                </a:lnTo>
                <a:lnTo>
                  <a:pt x="452" y="510"/>
                </a:lnTo>
                <a:lnTo>
                  <a:pt x="452" y="510"/>
                </a:lnTo>
                <a:lnTo>
                  <a:pt x="452" y="510"/>
                </a:lnTo>
                <a:lnTo>
                  <a:pt x="452" y="509"/>
                </a:lnTo>
                <a:lnTo>
                  <a:pt x="453" y="509"/>
                </a:lnTo>
                <a:lnTo>
                  <a:pt x="453" y="509"/>
                </a:lnTo>
                <a:lnTo>
                  <a:pt x="454" y="509"/>
                </a:lnTo>
                <a:lnTo>
                  <a:pt x="454" y="509"/>
                </a:lnTo>
                <a:lnTo>
                  <a:pt x="454" y="509"/>
                </a:lnTo>
                <a:lnTo>
                  <a:pt x="454" y="509"/>
                </a:lnTo>
                <a:lnTo>
                  <a:pt x="454" y="510"/>
                </a:lnTo>
                <a:lnTo>
                  <a:pt x="454" y="510"/>
                </a:lnTo>
                <a:lnTo>
                  <a:pt x="454" y="511"/>
                </a:lnTo>
                <a:lnTo>
                  <a:pt x="454" y="511"/>
                </a:lnTo>
                <a:lnTo>
                  <a:pt x="454" y="511"/>
                </a:lnTo>
                <a:lnTo>
                  <a:pt x="454" y="511"/>
                </a:lnTo>
                <a:lnTo>
                  <a:pt x="454" y="512"/>
                </a:lnTo>
                <a:lnTo>
                  <a:pt x="454" y="512"/>
                </a:lnTo>
                <a:lnTo>
                  <a:pt x="454" y="513"/>
                </a:lnTo>
                <a:lnTo>
                  <a:pt x="454" y="513"/>
                </a:lnTo>
                <a:lnTo>
                  <a:pt x="454" y="513"/>
                </a:lnTo>
                <a:lnTo>
                  <a:pt x="455" y="512"/>
                </a:lnTo>
                <a:lnTo>
                  <a:pt x="455" y="512"/>
                </a:lnTo>
                <a:lnTo>
                  <a:pt x="455" y="512"/>
                </a:lnTo>
                <a:lnTo>
                  <a:pt x="455" y="512"/>
                </a:lnTo>
                <a:lnTo>
                  <a:pt x="455" y="512"/>
                </a:lnTo>
                <a:lnTo>
                  <a:pt x="456" y="511"/>
                </a:lnTo>
                <a:lnTo>
                  <a:pt x="456" y="511"/>
                </a:lnTo>
                <a:lnTo>
                  <a:pt x="456" y="511"/>
                </a:lnTo>
                <a:lnTo>
                  <a:pt x="456" y="511"/>
                </a:lnTo>
                <a:lnTo>
                  <a:pt x="456" y="511"/>
                </a:lnTo>
                <a:lnTo>
                  <a:pt x="456" y="512"/>
                </a:lnTo>
                <a:lnTo>
                  <a:pt x="457" y="512"/>
                </a:lnTo>
                <a:lnTo>
                  <a:pt x="457" y="512"/>
                </a:lnTo>
                <a:lnTo>
                  <a:pt x="457" y="513"/>
                </a:lnTo>
                <a:lnTo>
                  <a:pt x="458" y="513"/>
                </a:lnTo>
                <a:lnTo>
                  <a:pt x="458" y="513"/>
                </a:lnTo>
                <a:lnTo>
                  <a:pt x="458" y="513"/>
                </a:lnTo>
                <a:lnTo>
                  <a:pt x="459" y="513"/>
                </a:lnTo>
                <a:lnTo>
                  <a:pt x="459" y="514"/>
                </a:lnTo>
                <a:lnTo>
                  <a:pt x="459" y="514"/>
                </a:lnTo>
                <a:lnTo>
                  <a:pt x="459" y="514"/>
                </a:lnTo>
                <a:lnTo>
                  <a:pt x="460" y="514"/>
                </a:lnTo>
                <a:lnTo>
                  <a:pt x="461" y="515"/>
                </a:lnTo>
                <a:lnTo>
                  <a:pt x="462" y="515"/>
                </a:lnTo>
                <a:lnTo>
                  <a:pt x="462" y="515"/>
                </a:lnTo>
                <a:lnTo>
                  <a:pt x="463" y="515"/>
                </a:lnTo>
                <a:lnTo>
                  <a:pt x="464" y="515"/>
                </a:lnTo>
                <a:lnTo>
                  <a:pt x="464" y="515"/>
                </a:lnTo>
                <a:lnTo>
                  <a:pt x="465" y="515"/>
                </a:lnTo>
                <a:lnTo>
                  <a:pt x="465" y="516"/>
                </a:lnTo>
                <a:lnTo>
                  <a:pt x="465" y="516"/>
                </a:lnTo>
                <a:lnTo>
                  <a:pt x="465" y="516"/>
                </a:lnTo>
                <a:lnTo>
                  <a:pt x="466" y="516"/>
                </a:lnTo>
                <a:lnTo>
                  <a:pt x="466" y="516"/>
                </a:lnTo>
                <a:lnTo>
                  <a:pt x="466" y="517"/>
                </a:lnTo>
                <a:lnTo>
                  <a:pt x="466" y="517"/>
                </a:lnTo>
                <a:lnTo>
                  <a:pt x="466" y="517"/>
                </a:lnTo>
                <a:lnTo>
                  <a:pt x="466" y="517"/>
                </a:lnTo>
                <a:lnTo>
                  <a:pt x="466" y="518"/>
                </a:lnTo>
                <a:lnTo>
                  <a:pt x="466" y="518"/>
                </a:lnTo>
                <a:lnTo>
                  <a:pt x="467" y="518"/>
                </a:lnTo>
                <a:lnTo>
                  <a:pt x="468" y="519"/>
                </a:lnTo>
                <a:lnTo>
                  <a:pt x="468" y="519"/>
                </a:lnTo>
                <a:lnTo>
                  <a:pt x="469" y="520"/>
                </a:lnTo>
                <a:lnTo>
                  <a:pt x="469" y="520"/>
                </a:lnTo>
                <a:lnTo>
                  <a:pt x="469" y="520"/>
                </a:lnTo>
                <a:lnTo>
                  <a:pt x="469" y="520"/>
                </a:lnTo>
                <a:lnTo>
                  <a:pt x="470" y="520"/>
                </a:lnTo>
                <a:lnTo>
                  <a:pt x="471" y="520"/>
                </a:lnTo>
                <a:lnTo>
                  <a:pt x="471" y="520"/>
                </a:lnTo>
                <a:lnTo>
                  <a:pt x="472" y="520"/>
                </a:lnTo>
                <a:lnTo>
                  <a:pt x="472" y="520"/>
                </a:lnTo>
                <a:lnTo>
                  <a:pt x="472" y="519"/>
                </a:lnTo>
                <a:lnTo>
                  <a:pt x="472" y="519"/>
                </a:lnTo>
                <a:lnTo>
                  <a:pt x="473" y="519"/>
                </a:lnTo>
                <a:lnTo>
                  <a:pt x="473" y="519"/>
                </a:lnTo>
                <a:lnTo>
                  <a:pt x="473" y="519"/>
                </a:lnTo>
                <a:lnTo>
                  <a:pt x="473" y="518"/>
                </a:lnTo>
                <a:lnTo>
                  <a:pt x="474" y="518"/>
                </a:lnTo>
                <a:lnTo>
                  <a:pt x="474" y="518"/>
                </a:lnTo>
                <a:lnTo>
                  <a:pt x="475" y="518"/>
                </a:lnTo>
                <a:lnTo>
                  <a:pt x="475" y="518"/>
                </a:lnTo>
                <a:lnTo>
                  <a:pt x="475" y="518"/>
                </a:lnTo>
                <a:lnTo>
                  <a:pt x="475" y="518"/>
                </a:lnTo>
                <a:lnTo>
                  <a:pt x="476" y="518"/>
                </a:lnTo>
                <a:lnTo>
                  <a:pt x="476" y="518"/>
                </a:lnTo>
                <a:lnTo>
                  <a:pt x="476" y="518"/>
                </a:lnTo>
                <a:lnTo>
                  <a:pt x="476" y="518"/>
                </a:lnTo>
                <a:lnTo>
                  <a:pt x="476" y="518"/>
                </a:lnTo>
                <a:lnTo>
                  <a:pt x="476" y="518"/>
                </a:lnTo>
                <a:lnTo>
                  <a:pt x="476" y="518"/>
                </a:lnTo>
                <a:lnTo>
                  <a:pt x="477" y="518"/>
                </a:lnTo>
                <a:lnTo>
                  <a:pt x="478" y="518"/>
                </a:lnTo>
                <a:lnTo>
                  <a:pt x="478" y="518"/>
                </a:lnTo>
                <a:lnTo>
                  <a:pt x="478" y="518"/>
                </a:lnTo>
                <a:lnTo>
                  <a:pt x="479" y="518"/>
                </a:lnTo>
                <a:lnTo>
                  <a:pt x="479" y="518"/>
                </a:lnTo>
                <a:lnTo>
                  <a:pt x="479" y="518"/>
                </a:lnTo>
                <a:lnTo>
                  <a:pt x="478" y="517"/>
                </a:lnTo>
                <a:lnTo>
                  <a:pt x="476" y="516"/>
                </a:lnTo>
                <a:lnTo>
                  <a:pt x="474" y="515"/>
                </a:lnTo>
                <a:lnTo>
                  <a:pt x="466" y="509"/>
                </a:lnTo>
                <a:lnTo>
                  <a:pt x="466" y="508"/>
                </a:lnTo>
                <a:lnTo>
                  <a:pt x="466" y="506"/>
                </a:lnTo>
                <a:lnTo>
                  <a:pt x="465" y="499"/>
                </a:lnTo>
                <a:lnTo>
                  <a:pt x="465" y="485"/>
                </a:lnTo>
                <a:lnTo>
                  <a:pt x="464" y="479"/>
                </a:lnTo>
                <a:lnTo>
                  <a:pt x="464" y="475"/>
                </a:lnTo>
                <a:lnTo>
                  <a:pt x="463" y="450"/>
                </a:lnTo>
                <a:lnTo>
                  <a:pt x="462" y="440"/>
                </a:lnTo>
                <a:lnTo>
                  <a:pt x="462" y="433"/>
                </a:lnTo>
                <a:lnTo>
                  <a:pt x="462" y="428"/>
                </a:lnTo>
                <a:lnTo>
                  <a:pt x="462" y="425"/>
                </a:lnTo>
                <a:lnTo>
                  <a:pt x="461" y="422"/>
                </a:lnTo>
                <a:lnTo>
                  <a:pt x="461" y="411"/>
                </a:lnTo>
                <a:lnTo>
                  <a:pt x="461" y="408"/>
                </a:lnTo>
                <a:lnTo>
                  <a:pt x="460" y="400"/>
                </a:lnTo>
                <a:lnTo>
                  <a:pt x="460" y="399"/>
                </a:lnTo>
                <a:lnTo>
                  <a:pt x="460" y="399"/>
                </a:lnTo>
                <a:lnTo>
                  <a:pt x="456" y="394"/>
                </a:lnTo>
                <a:lnTo>
                  <a:pt x="441" y="375"/>
                </a:lnTo>
                <a:lnTo>
                  <a:pt x="432" y="363"/>
                </a:lnTo>
                <a:lnTo>
                  <a:pt x="427" y="356"/>
                </a:lnTo>
                <a:lnTo>
                  <a:pt x="427" y="356"/>
                </a:lnTo>
                <a:lnTo>
                  <a:pt x="427" y="347"/>
                </a:lnTo>
                <a:lnTo>
                  <a:pt x="427" y="340"/>
                </a:lnTo>
                <a:lnTo>
                  <a:pt x="427" y="333"/>
                </a:lnTo>
                <a:lnTo>
                  <a:pt x="427" y="327"/>
                </a:lnTo>
                <a:lnTo>
                  <a:pt x="427" y="327"/>
                </a:lnTo>
                <a:lnTo>
                  <a:pt x="427" y="327"/>
                </a:lnTo>
                <a:lnTo>
                  <a:pt x="427" y="327"/>
                </a:lnTo>
                <a:lnTo>
                  <a:pt x="427" y="327"/>
                </a:lnTo>
                <a:lnTo>
                  <a:pt x="527" y="248"/>
                </a:lnTo>
                <a:lnTo>
                  <a:pt x="534" y="242"/>
                </a:lnTo>
                <a:lnTo>
                  <a:pt x="536" y="242"/>
                </a:lnTo>
                <a:lnTo>
                  <a:pt x="543" y="236"/>
                </a:lnTo>
                <a:lnTo>
                  <a:pt x="549" y="231"/>
                </a:lnTo>
                <a:lnTo>
                  <a:pt x="551" y="230"/>
                </a:lnTo>
                <a:lnTo>
                  <a:pt x="558" y="224"/>
                </a:lnTo>
                <a:lnTo>
                  <a:pt x="560" y="223"/>
                </a:lnTo>
                <a:lnTo>
                  <a:pt x="567" y="217"/>
                </a:lnTo>
                <a:lnTo>
                  <a:pt x="578" y="208"/>
                </a:lnTo>
                <a:lnTo>
                  <a:pt x="582" y="204"/>
                </a:lnTo>
                <a:lnTo>
                  <a:pt x="584" y="198"/>
                </a:lnTo>
                <a:lnTo>
                  <a:pt x="585" y="194"/>
                </a:lnTo>
                <a:lnTo>
                  <a:pt x="586" y="188"/>
                </a:lnTo>
                <a:lnTo>
                  <a:pt x="587" y="184"/>
                </a:lnTo>
                <a:lnTo>
                  <a:pt x="588" y="181"/>
                </a:lnTo>
                <a:lnTo>
                  <a:pt x="588" y="180"/>
                </a:lnTo>
                <a:lnTo>
                  <a:pt x="589" y="176"/>
                </a:lnTo>
                <a:lnTo>
                  <a:pt x="589" y="175"/>
                </a:lnTo>
                <a:lnTo>
                  <a:pt x="589" y="172"/>
                </a:lnTo>
                <a:lnTo>
                  <a:pt x="591" y="169"/>
                </a:lnTo>
                <a:lnTo>
                  <a:pt x="591" y="168"/>
                </a:lnTo>
                <a:lnTo>
                  <a:pt x="591" y="167"/>
                </a:lnTo>
                <a:lnTo>
                  <a:pt x="592" y="164"/>
                </a:lnTo>
                <a:lnTo>
                  <a:pt x="593" y="158"/>
                </a:lnTo>
                <a:lnTo>
                  <a:pt x="594" y="155"/>
                </a:lnTo>
                <a:lnTo>
                  <a:pt x="594" y="151"/>
                </a:lnTo>
                <a:lnTo>
                  <a:pt x="594" y="151"/>
                </a:lnTo>
                <a:lnTo>
                  <a:pt x="596" y="146"/>
                </a:lnTo>
                <a:lnTo>
                  <a:pt x="596" y="144"/>
                </a:lnTo>
                <a:lnTo>
                  <a:pt x="597" y="140"/>
                </a:lnTo>
                <a:lnTo>
                  <a:pt x="598" y="136"/>
                </a:lnTo>
                <a:lnTo>
                  <a:pt x="598" y="135"/>
                </a:lnTo>
                <a:lnTo>
                  <a:pt x="599" y="134"/>
                </a:lnTo>
                <a:lnTo>
                  <a:pt x="599" y="132"/>
                </a:lnTo>
                <a:lnTo>
                  <a:pt x="599" y="132"/>
                </a:lnTo>
                <a:lnTo>
                  <a:pt x="599" y="132"/>
                </a:lnTo>
                <a:lnTo>
                  <a:pt x="599" y="132"/>
                </a:lnTo>
                <a:lnTo>
                  <a:pt x="623" y="118"/>
                </a:lnTo>
                <a:lnTo>
                  <a:pt x="646" y="105"/>
                </a:lnTo>
                <a:lnTo>
                  <a:pt x="657" y="99"/>
                </a:lnTo>
                <a:lnTo>
                  <a:pt x="660" y="97"/>
                </a:lnTo>
                <a:lnTo>
                  <a:pt x="663" y="95"/>
                </a:lnTo>
                <a:lnTo>
                  <a:pt x="728" y="58"/>
                </a:lnTo>
                <a:lnTo>
                  <a:pt x="814" y="9"/>
                </a:lnTo>
                <a:lnTo>
                  <a:pt x="826" y="2"/>
                </a:lnTo>
                <a:lnTo>
                  <a:pt x="826" y="1"/>
                </a:lnTo>
                <a:lnTo>
                  <a:pt x="827" y="1"/>
                </a:lnTo>
                <a:lnTo>
                  <a:pt x="827" y="1"/>
                </a:lnTo>
                <a:lnTo>
                  <a:pt x="827" y="1"/>
                </a:lnTo>
                <a:lnTo>
                  <a:pt x="827" y="0"/>
                </a:lnTo>
                <a:lnTo>
                  <a:pt x="828" y="1"/>
                </a:lnTo>
                <a:lnTo>
                  <a:pt x="829" y="2"/>
                </a:lnTo>
                <a:lnTo>
                  <a:pt x="829" y="3"/>
                </a:lnTo>
                <a:lnTo>
                  <a:pt x="830" y="3"/>
                </a:lnTo>
                <a:lnTo>
                  <a:pt x="830" y="3"/>
                </a:lnTo>
                <a:lnTo>
                  <a:pt x="831" y="4"/>
                </a:lnTo>
                <a:lnTo>
                  <a:pt x="831" y="4"/>
                </a:lnTo>
                <a:lnTo>
                  <a:pt x="831" y="5"/>
                </a:lnTo>
                <a:lnTo>
                  <a:pt x="831" y="6"/>
                </a:lnTo>
                <a:lnTo>
                  <a:pt x="833" y="6"/>
                </a:lnTo>
                <a:lnTo>
                  <a:pt x="834" y="8"/>
                </a:lnTo>
                <a:lnTo>
                  <a:pt x="834" y="9"/>
                </a:lnTo>
                <a:lnTo>
                  <a:pt x="835" y="9"/>
                </a:lnTo>
                <a:lnTo>
                  <a:pt x="835" y="10"/>
                </a:lnTo>
                <a:lnTo>
                  <a:pt x="836" y="11"/>
                </a:lnTo>
                <a:lnTo>
                  <a:pt x="836" y="11"/>
                </a:lnTo>
                <a:lnTo>
                  <a:pt x="836" y="11"/>
                </a:lnTo>
                <a:lnTo>
                  <a:pt x="837" y="12"/>
                </a:lnTo>
                <a:lnTo>
                  <a:pt x="837" y="12"/>
                </a:lnTo>
                <a:lnTo>
                  <a:pt x="837" y="15"/>
                </a:lnTo>
                <a:lnTo>
                  <a:pt x="837" y="16"/>
                </a:lnTo>
                <a:lnTo>
                  <a:pt x="837" y="17"/>
                </a:lnTo>
                <a:lnTo>
                  <a:pt x="837" y="17"/>
                </a:lnTo>
                <a:lnTo>
                  <a:pt x="836" y="18"/>
                </a:lnTo>
                <a:lnTo>
                  <a:pt x="836" y="18"/>
                </a:lnTo>
                <a:lnTo>
                  <a:pt x="837" y="19"/>
                </a:lnTo>
                <a:lnTo>
                  <a:pt x="837" y="19"/>
                </a:lnTo>
                <a:lnTo>
                  <a:pt x="837" y="19"/>
                </a:lnTo>
                <a:lnTo>
                  <a:pt x="838" y="20"/>
                </a:lnTo>
                <a:lnTo>
                  <a:pt x="839" y="21"/>
                </a:lnTo>
                <a:lnTo>
                  <a:pt x="839" y="22"/>
                </a:lnTo>
                <a:lnTo>
                  <a:pt x="839" y="22"/>
                </a:lnTo>
                <a:lnTo>
                  <a:pt x="840" y="23"/>
                </a:lnTo>
                <a:lnTo>
                  <a:pt x="840" y="23"/>
                </a:lnTo>
                <a:lnTo>
                  <a:pt x="839" y="25"/>
                </a:lnTo>
                <a:lnTo>
                  <a:pt x="839" y="26"/>
                </a:lnTo>
                <a:lnTo>
                  <a:pt x="839" y="27"/>
                </a:lnTo>
                <a:lnTo>
                  <a:pt x="839" y="28"/>
                </a:lnTo>
                <a:lnTo>
                  <a:pt x="839" y="28"/>
                </a:lnTo>
                <a:lnTo>
                  <a:pt x="839" y="29"/>
                </a:lnTo>
                <a:lnTo>
                  <a:pt x="839" y="29"/>
                </a:lnTo>
                <a:lnTo>
                  <a:pt x="839" y="30"/>
                </a:lnTo>
                <a:lnTo>
                  <a:pt x="840" y="31"/>
                </a:lnTo>
                <a:lnTo>
                  <a:pt x="840" y="32"/>
                </a:lnTo>
                <a:lnTo>
                  <a:pt x="840" y="33"/>
                </a:lnTo>
                <a:lnTo>
                  <a:pt x="840" y="35"/>
                </a:lnTo>
                <a:lnTo>
                  <a:pt x="840" y="35"/>
                </a:lnTo>
                <a:lnTo>
                  <a:pt x="841" y="36"/>
                </a:lnTo>
                <a:lnTo>
                  <a:pt x="843" y="37"/>
                </a:lnTo>
                <a:lnTo>
                  <a:pt x="844" y="39"/>
                </a:lnTo>
                <a:lnTo>
                  <a:pt x="846" y="40"/>
                </a:lnTo>
                <a:lnTo>
                  <a:pt x="847" y="42"/>
                </a:lnTo>
                <a:lnTo>
                  <a:pt x="847" y="43"/>
                </a:lnTo>
                <a:lnTo>
                  <a:pt x="848" y="43"/>
                </a:lnTo>
                <a:lnTo>
                  <a:pt x="848" y="44"/>
                </a:lnTo>
                <a:lnTo>
                  <a:pt x="848" y="44"/>
                </a:lnTo>
                <a:lnTo>
                  <a:pt x="849" y="44"/>
                </a:lnTo>
                <a:lnTo>
                  <a:pt x="849" y="44"/>
                </a:lnTo>
                <a:lnTo>
                  <a:pt x="850" y="44"/>
                </a:lnTo>
                <a:lnTo>
                  <a:pt x="850" y="44"/>
                </a:lnTo>
                <a:lnTo>
                  <a:pt x="850" y="44"/>
                </a:lnTo>
                <a:lnTo>
                  <a:pt x="850" y="45"/>
                </a:lnTo>
                <a:lnTo>
                  <a:pt x="851" y="46"/>
                </a:lnTo>
                <a:lnTo>
                  <a:pt x="852" y="46"/>
                </a:lnTo>
                <a:lnTo>
                  <a:pt x="853" y="47"/>
                </a:lnTo>
                <a:lnTo>
                  <a:pt x="853" y="47"/>
                </a:lnTo>
                <a:lnTo>
                  <a:pt x="854" y="48"/>
                </a:lnTo>
                <a:lnTo>
                  <a:pt x="854" y="49"/>
                </a:lnTo>
                <a:lnTo>
                  <a:pt x="854" y="50"/>
                </a:lnTo>
                <a:lnTo>
                  <a:pt x="855" y="51"/>
                </a:lnTo>
                <a:lnTo>
                  <a:pt x="857" y="53"/>
                </a:lnTo>
                <a:lnTo>
                  <a:pt x="857" y="54"/>
                </a:lnTo>
                <a:lnTo>
                  <a:pt x="858" y="55"/>
                </a:lnTo>
                <a:lnTo>
                  <a:pt x="858" y="55"/>
                </a:lnTo>
                <a:lnTo>
                  <a:pt x="858" y="56"/>
                </a:lnTo>
                <a:lnTo>
                  <a:pt x="858" y="56"/>
                </a:lnTo>
                <a:lnTo>
                  <a:pt x="859" y="56"/>
                </a:lnTo>
                <a:lnTo>
                  <a:pt x="860" y="56"/>
                </a:lnTo>
                <a:lnTo>
                  <a:pt x="860" y="57"/>
                </a:lnTo>
                <a:lnTo>
                  <a:pt x="860" y="57"/>
                </a:lnTo>
                <a:lnTo>
                  <a:pt x="860" y="58"/>
                </a:lnTo>
                <a:lnTo>
                  <a:pt x="860" y="59"/>
                </a:lnTo>
                <a:lnTo>
                  <a:pt x="863" y="61"/>
                </a:lnTo>
                <a:lnTo>
                  <a:pt x="863" y="62"/>
                </a:lnTo>
                <a:lnTo>
                  <a:pt x="863" y="62"/>
                </a:lnTo>
                <a:lnTo>
                  <a:pt x="864" y="63"/>
                </a:lnTo>
                <a:lnTo>
                  <a:pt x="865" y="63"/>
                </a:lnTo>
                <a:lnTo>
                  <a:pt x="865" y="63"/>
                </a:lnTo>
                <a:lnTo>
                  <a:pt x="865" y="64"/>
                </a:lnTo>
                <a:lnTo>
                  <a:pt x="866" y="65"/>
                </a:lnTo>
                <a:lnTo>
                  <a:pt x="866" y="66"/>
                </a:lnTo>
                <a:lnTo>
                  <a:pt x="866" y="67"/>
                </a:lnTo>
                <a:lnTo>
                  <a:pt x="867" y="68"/>
                </a:lnTo>
                <a:lnTo>
                  <a:pt x="868" y="69"/>
                </a:lnTo>
                <a:lnTo>
                  <a:pt x="868" y="69"/>
                </a:lnTo>
                <a:lnTo>
                  <a:pt x="868" y="70"/>
                </a:lnTo>
                <a:lnTo>
                  <a:pt x="870" y="71"/>
                </a:lnTo>
                <a:lnTo>
                  <a:pt x="871" y="73"/>
                </a:lnTo>
                <a:lnTo>
                  <a:pt x="874" y="74"/>
                </a:lnTo>
                <a:lnTo>
                  <a:pt x="875" y="75"/>
                </a:lnTo>
                <a:lnTo>
                  <a:pt x="875" y="76"/>
                </a:lnTo>
                <a:lnTo>
                  <a:pt x="876" y="76"/>
                </a:lnTo>
                <a:lnTo>
                  <a:pt x="877" y="76"/>
                </a:lnTo>
                <a:lnTo>
                  <a:pt x="877" y="77"/>
                </a:lnTo>
                <a:lnTo>
                  <a:pt x="878" y="78"/>
                </a:lnTo>
                <a:lnTo>
                  <a:pt x="878" y="78"/>
                </a:lnTo>
                <a:lnTo>
                  <a:pt x="878" y="78"/>
                </a:lnTo>
                <a:lnTo>
                  <a:pt x="879" y="78"/>
                </a:lnTo>
                <a:lnTo>
                  <a:pt x="880" y="78"/>
                </a:lnTo>
                <a:lnTo>
                  <a:pt x="880" y="78"/>
                </a:lnTo>
                <a:lnTo>
                  <a:pt x="880" y="78"/>
                </a:lnTo>
                <a:lnTo>
                  <a:pt x="881" y="78"/>
                </a:lnTo>
                <a:lnTo>
                  <a:pt x="881" y="80"/>
                </a:lnTo>
                <a:lnTo>
                  <a:pt x="881" y="80"/>
                </a:lnTo>
                <a:lnTo>
                  <a:pt x="882" y="80"/>
                </a:lnTo>
                <a:lnTo>
                  <a:pt x="884" y="82"/>
                </a:lnTo>
                <a:lnTo>
                  <a:pt x="887" y="84"/>
                </a:lnTo>
                <a:lnTo>
                  <a:pt x="888" y="84"/>
                </a:lnTo>
                <a:lnTo>
                  <a:pt x="889" y="85"/>
                </a:lnTo>
                <a:lnTo>
                  <a:pt x="889" y="85"/>
                </a:lnTo>
                <a:lnTo>
                  <a:pt x="890" y="86"/>
                </a:lnTo>
                <a:lnTo>
                  <a:pt x="891" y="87"/>
                </a:lnTo>
                <a:lnTo>
                  <a:pt x="891" y="87"/>
                </a:lnTo>
                <a:lnTo>
                  <a:pt x="891" y="87"/>
                </a:lnTo>
                <a:lnTo>
                  <a:pt x="892" y="87"/>
                </a:lnTo>
                <a:lnTo>
                  <a:pt x="892" y="88"/>
                </a:lnTo>
                <a:lnTo>
                  <a:pt x="892" y="89"/>
                </a:lnTo>
                <a:lnTo>
                  <a:pt x="892" y="90"/>
                </a:lnTo>
                <a:lnTo>
                  <a:pt x="893" y="90"/>
                </a:lnTo>
                <a:lnTo>
                  <a:pt x="893" y="91"/>
                </a:lnTo>
                <a:lnTo>
                  <a:pt x="894" y="91"/>
                </a:lnTo>
                <a:lnTo>
                  <a:pt x="894" y="92"/>
                </a:lnTo>
                <a:lnTo>
                  <a:pt x="895" y="93"/>
                </a:lnTo>
                <a:lnTo>
                  <a:pt x="895" y="94"/>
                </a:lnTo>
                <a:lnTo>
                  <a:pt x="895" y="94"/>
                </a:lnTo>
                <a:lnTo>
                  <a:pt x="895" y="95"/>
                </a:lnTo>
                <a:lnTo>
                  <a:pt x="896" y="95"/>
                </a:lnTo>
                <a:lnTo>
                  <a:pt x="896" y="95"/>
                </a:lnTo>
                <a:lnTo>
                  <a:pt x="896" y="95"/>
                </a:lnTo>
                <a:lnTo>
                  <a:pt x="897" y="95"/>
                </a:lnTo>
                <a:lnTo>
                  <a:pt x="897" y="95"/>
                </a:lnTo>
                <a:lnTo>
                  <a:pt x="897" y="95"/>
                </a:lnTo>
                <a:lnTo>
                  <a:pt x="898" y="96"/>
                </a:lnTo>
                <a:lnTo>
                  <a:pt x="898" y="96"/>
                </a:lnTo>
                <a:lnTo>
                  <a:pt x="898" y="96"/>
                </a:lnTo>
                <a:lnTo>
                  <a:pt x="898" y="97"/>
                </a:lnTo>
                <a:lnTo>
                  <a:pt x="898" y="97"/>
                </a:lnTo>
                <a:lnTo>
                  <a:pt x="898" y="98"/>
                </a:lnTo>
                <a:lnTo>
                  <a:pt x="898" y="100"/>
                </a:lnTo>
                <a:lnTo>
                  <a:pt x="898" y="101"/>
                </a:lnTo>
                <a:lnTo>
                  <a:pt x="898" y="101"/>
                </a:lnTo>
                <a:lnTo>
                  <a:pt x="897" y="102"/>
                </a:lnTo>
                <a:lnTo>
                  <a:pt x="897" y="102"/>
                </a:lnTo>
                <a:lnTo>
                  <a:pt x="898" y="102"/>
                </a:lnTo>
                <a:lnTo>
                  <a:pt x="898" y="102"/>
                </a:lnTo>
                <a:lnTo>
                  <a:pt x="898" y="103"/>
                </a:lnTo>
                <a:lnTo>
                  <a:pt x="899" y="104"/>
                </a:lnTo>
                <a:lnTo>
                  <a:pt x="899" y="104"/>
                </a:lnTo>
                <a:lnTo>
                  <a:pt x="899" y="105"/>
                </a:lnTo>
                <a:lnTo>
                  <a:pt x="900" y="107"/>
                </a:lnTo>
                <a:lnTo>
                  <a:pt x="900" y="108"/>
                </a:lnTo>
                <a:lnTo>
                  <a:pt x="900" y="109"/>
                </a:lnTo>
                <a:lnTo>
                  <a:pt x="900" y="110"/>
                </a:lnTo>
                <a:lnTo>
                  <a:pt x="901" y="110"/>
                </a:lnTo>
                <a:lnTo>
                  <a:pt x="901" y="110"/>
                </a:lnTo>
                <a:lnTo>
                  <a:pt x="901" y="111"/>
                </a:lnTo>
                <a:lnTo>
                  <a:pt x="902" y="111"/>
                </a:lnTo>
                <a:lnTo>
                  <a:pt x="902" y="111"/>
                </a:lnTo>
                <a:lnTo>
                  <a:pt x="902" y="111"/>
                </a:lnTo>
                <a:lnTo>
                  <a:pt x="904" y="112"/>
                </a:lnTo>
                <a:lnTo>
                  <a:pt x="904" y="112"/>
                </a:lnTo>
                <a:lnTo>
                  <a:pt x="905" y="113"/>
                </a:lnTo>
                <a:lnTo>
                  <a:pt x="905" y="115"/>
                </a:lnTo>
                <a:lnTo>
                  <a:pt x="906" y="115"/>
                </a:lnTo>
                <a:lnTo>
                  <a:pt x="906" y="117"/>
                </a:lnTo>
                <a:lnTo>
                  <a:pt x="906" y="117"/>
                </a:lnTo>
                <a:lnTo>
                  <a:pt x="906" y="117"/>
                </a:lnTo>
                <a:lnTo>
                  <a:pt x="907" y="118"/>
                </a:lnTo>
                <a:lnTo>
                  <a:pt x="908" y="118"/>
                </a:lnTo>
                <a:lnTo>
                  <a:pt x="908" y="119"/>
                </a:lnTo>
                <a:lnTo>
                  <a:pt x="908" y="119"/>
                </a:lnTo>
                <a:lnTo>
                  <a:pt x="908" y="119"/>
                </a:lnTo>
                <a:lnTo>
                  <a:pt x="908" y="120"/>
                </a:lnTo>
                <a:lnTo>
                  <a:pt x="908" y="120"/>
                </a:lnTo>
                <a:lnTo>
                  <a:pt x="909" y="121"/>
                </a:lnTo>
                <a:lnTo>
                  <a:pt x="909" y="121"/>
                </a:lnTo>
                <a:lnTo>
                  <a:pt x="909" y="121"/>
                </a:lnTo>
                <a:lnTo>
                  <a:pt x="909" y="121"/>
                </a:lnTo>
                <a:lnTo>
                  <a:pt x="909" y="121"/>
                </a:lnTo>
                <a:lnTo>
                  <a:pt x="909" y="122"/>
                </a:lnTo>
                <a:lnTo>
                  <a:pt x="909" y="123"/>
                </a:lnTo>
                <a:lnTo>
                  <a:pt x="910" y="125"/>
                </a:lnTo>
                <a:lnTo>
                  <a:pt x="911" y="126"/>
                </a:lnTo>
                <a:lnTo>
                  <a:pt x="911" y="128"/>
                </a:lnTo>
                <a:lnTo>
                  <a:pt x="911" y="129"/>
                </a:lnTo>
                <a:lnTo>
                  <a:pt x="911" y="129"/>
                </a:lnTo>
                <a:lnTo>
                  <a:pt x="911" y="129"/>
                </a:lnTo>
                <a:lnTo>
                  <a:pt x="911" y="129"/>
                </a:lnTo>
                <a:lnTo>
                  <a:pt x="911" y="129"/>
                </a:lnTo>
                <a:lnTo>
                  <a:pt x="911" y="130"/>
                </a:lnTo>
                <a:lnTo>
                  <a:pt x="911" y="131"/>
                </a:lnTo>
                <a:lnTo>
                  <a:pt x="911" y="131"/>
                </a:lnTo>
                <a:lnTo>
                  <a:pt x="911" y="131"/>
                </a:lnTo>
                <a:lnTo>
                  <a:pt x="911" y="132"/>
                </a:lnTo>
                <a:lnTo>
                  <a:pt x="912" y="132"/>
                </a:lnTo>
                <a:lnTo>
                  <a:pt x="912" y="132"/>
                </a:lnTo>
                <a:lnTo>
                  <a:pt x="912" y="134"/>
                </a:lnTo>
                <a:lnTo>
                  <a:pt x="913" y="135"/>
                </a:lnTo>
                <a:lnTo>
                  <a:pt x="914" y="136"/>
                </a:lnTo>
                <a:lnTo>
                  <a:pt x="915" y="138"/>
                </a:lnTo>
                <a:lnTo>
                  <a:pt x="916" y="139"/>
                </a:lnTo>
                <a:lnTo>
                  <a:pt x="916" y="140"/>
                </a:lnTo>
                <a:lnTo>
                  <a:pt x="917" y="141"/>
                </a:lnTo>
                <a:lnTo>
                  <a:pt x="918" y="142"/>
                </a:lnTo>
                <a:lnTo>
                  <a:pt x="918" y="142"/>
                </a:lnTo>
                <a:lnTo>
                  <a:pt x="918" y="142"/>
                </a:lnTo>
                <a:lnTo>
                  <a:pt x="919" y="143"/>
                </a:lnTo>
                <a:lnTo>
                  <a:pt x="919" y="143"/>
                </a:lnTo>
                <a:lnTo>
                  <a:pt x="919" y="146"/>
                </a:lnTo>
                <a:lnTo>
                  <a:pt x="920" y="146"/>
                </a:lnTo>
                <a:lnTo>
                  <a:pt x="921" y="148"/>
                </a:lnTo>
                <a:lnTo>
                  <a:pt x="922" y="149"/>
                </a:lnTo>
                <a:lnTo>
                  <a:pt x="922" y="150"/>
                </a:lnTo>
                <a:lnTo>
                  <a:pt x="922" y="151"/>
                </a:lnTo>
                <a:lnTo>
                  <a:pt x="923" y="151"/>
                </a:lnTo>
                <a:lnTo>
                  <a:pt x="923" y="152"/>
                </a:lnTo>
                <a:lnTo>
                  <a:pt x="923" y="152"/>
                </a:lnTo>
                <a:lnTo>
                  <a:pt x="923" y="153"/>
                </a:lnTo>
                <a:lnTo>
                  <a:pt x="924" y="153"/>
                </a:lnTo>
                <a:lnTo>
                  <a:pt x="925" y="154"/>
                </a:lnTo>
                <a:lnTo>
                  <a:pt x="926" y="154"/>
                </a:lnTo>
                <a:lnTo>
                  <a:pt x="927" y="154"/>
                </a:lnTo>
                <a:lnTo>
                  <a:pt x="927" y="155"/>
                </a:lnTo>
                <a:lnTo>
                  <a:pt x="928" y="155"/>
                </a:lnTo>
                <a:lnTo>
                  <a:pt x="928" y="155"/>
                </a:lnTo>
                <a:lnTo>
                  <a:pt x="929" y="155"/>
                </a:lnTo>
                <a:lnTo>
                  <a:pt x="929" y="155"/>
                </a:lnTo>
                <a:lnTo>
                  <a:pt x="930" y="155"/>
                </a:lnTo>
                <a:lnTo>
                  <a:pt x="930" y="156"/>
                </a:lnTo>
                <a:lnTo>
                  <a:pt x="930" y="156"/>
                </a:lnTo>
                <a:lnTo>
                  <a:pt x="930" y="156"/>
                </a:lnTo>
                <a:lnTo>
                  <a:pt x="931" y="155"/>
                </a:lnTo>
                <a:lnTo>
                  <a:pt x="931" y="155"/>
                </a:lnTo>
                <a:lnTo>
                  <a:pt x="932" y="155"/>
                </a:lnTo>
                <a:lnTo>
                  <a:pt x="932" y="156"/>
                </a:lnTo>
                <a:lnTo>
                  <a:pt x="933" y="157"/>
                </a:lnTo>
                <a:lnTo>
                  <a:pt x="933" y="158"/>
                </a:lnTo>
                <a:lnTo>
                  <a:pt x="933" y="158"/>
                </a:lnTo>
                <a:lnTo>
                  <a:pt x="935" y="158"/>
                </a:lnTo>
                <a:lnTo>
                  <a:pt x="936" y="158"/>
                </a:lnTo>
                <a:lnTo>
                  <a:pt x="938" y="158"/>
                </a:lnTo>
                <a:lnTo>
                  <a:pt x="939" y="159"/>
                </a:lnTo>
                <a:lnTo>
                  <a:pt x="940" y="160"/>
                </a:lnTo>
                <a:lnTo>
                  <a:pt x="942" y="160"/>
                </a:lnTo>
                <a:lnTo>
                  <a:pt x="942" y="160"/>
                </a:lnTo>
                <a:lnTo>
                  <a:pt x="942" y="161"/>
                </a:lnTo>
                <a:lnTo>
                  <a:pt x="942" y="161"/>
                </a:lnTo>
                <a:lnTo>
                  <a:pt x="943" y="162"/>
                </a:lnTo>
                <a:lnTo>
                  <a:pt x="945" y="163"/>
                </a:lnTo>
                <a:lnTo>
                  <a:pt x="945" y="163"/>
                </a:lnTo>
                <a:lnTo>
                  <a:pt x="945" y="163"/>
                </a:lnTo>
                <a:lnTo>
                  <a:pt x="946" y="163"/>
                </a:lnTo>
                <a:lnTo>
                  <a:pt x="946" y="163"/>
                </a:lnTo>
                <a:lnTo>
                  <a:pt x="946" y="163"/>
                </a:lnTo>
                <a:lnTo>
                  <a:pt x="947" y="163"/>
                </a:lnTo>
                <a:lnTo>
                  <a:pt x="947" y="163"/>
                </a:lnTo>
                <a:lnTo>
                  <a:pt x="949" y="163"/>
                </a:lnTo>
                <a:lnTo>
                  <a:pt x="949" y="164"/>
                </a:lnTo>
                <a:lnTo>
                  <a:pt x="950" y="165"/>
                </a:lnTo>
                <a:lnTo>
                  <a:pt x="952" y="166"/>
                </a:lnTo>
                <a:lnTo>
                  <a:pt x="953" y="166"/>
                </a:lnTo>
                <a:lnTo>
                  <a:pt x="953" y="168"/>
                </a:lnTo>
                <a:lnTo>
                  <a:pt x="953" y="168"/>
                </a:lnTo>
                <a:lnTo>
                  <a:pt x="953" y="168"/>
                </a:lnTo>
                <a:lnTo>
                  <a:pt x="954" y="168"/>
                </a:lnTo>
                <a:lnTo>
                  <a:pt x="955" y="169"/>
                </a:lnTo>
                <a:lnTo>
                  <a:pt x="956" y="169"/>
                </a:lnTo>
                <a:lnTo>
                  <a:pt x="957" y="170"/>
                </a:lnTo>
                <a:lnTo>
                  <a:pt x="958" y="170"/>
                </a:lnTo>
                <a:lnTo>
                  <a:pt x="959" y="171"/>
                </a:lnTo>
                <a:lnTo>
                  <a:pt x="960" y="171"/>
                </a:lnTo>
                <a:lnTo>
                  <a:pt x="960" y="171"/>
                </a:lnTo>
                <a:lnTo>
                  <a:pt x="960" y="171"/>
                </a:lnTo>
                <a:lnTo>
                  <a:pt x="960" y="171"/>
                </a:lnTo>
                <a:lnTo>
                  <a:pt x="960" y="171"/>
                </a:lnTo>
                <a:lnTo>
                  <a:pt x="960" y="171"/>
                </a:lnTo>
                <a:lnTo>
                  <a:pt x="962" y="171"/>
                </a:lnTo>
                <a:lnTo>
                  <a:pt x="962" y="171"/>
                </a:lnTo>
                <a:lnTo>
                  <a:pt x="963" y="172"/>
                </a:lnTo>
                <a:lnTo>
                  <a:pt x="963" y="173"/>
                </a:lnTo>
                <a:lnTo>
                  <a:pt x="964" y="175"/>
                </a:lnTo>
                <a:lnTo>
                  <a:pt x="964" y="176"/>
                </a:lnTo>
                <a:lnTo>
                  <a:pt x="964" y="176"/>
                </a:lnTo>
                <a:lnTo>
                  <a:pt x="966" y="176"/>
                </a:lnTo>
                <a:lnTo>
                  <a:pt x="966" y="176"/>
                </a:lnTo>
                <a:lnTo>
                  <a:pt x="966" y="175"/>
                </a:lnTo>
                <a:lnTo>
                  <a:pt x="966" y="175"/>
                </a:lnTo>
                <a:lnTo>
                  <a:pt x="966" y="175"/>
                </a:lnTo>
                <a:lnTo>
                  <a:pt x="966" y="175"/>
                </a:lnTo>
                <a:lnTo>
                  <a:pt x="967" y="175"/>
                </a:lnTo>
                <a:lnTo>
                  <a:pt x="967" y="175"/>
                </a:lnTo>
                <a:lnTo>
                  <a:pt x="967" y="176"/>
                </a:lnTo>
                <a:lnTo>
                  <a:pt x="969" y="178"/>
                </a:lnTo>
                <a:lnTo>
                  <a:pt x="969" y="179"/>
                </a:lnTo>
                <a:lnTo>
                  <a:pt x="970" y="179"/>
                </a:lnTo>
                <a:lnTo>
                  <a:pt x="972" y="179"/>
                </a:lnTo>
                <a:lnTo>
                  <a:pt x="973" y="179"/>
                </a:lnTo>
                <a:lnTo>
                  <a:pt x="973" y="180"/>
                </a:lnTo>
                <a:lnTo>
                  <a:pt x="974" y="180"/>
                </a:lnTo>
                <a:lnTo>
                  <a:pt x="974" y="182"/>
                </a:lnTo>
                <a:lnTo>
                  <a:pt x="975" y="182"/>
                </a:lnTo>
                <a:lnTo>
                  <a:pt x="975" y="183"/>
                </a:lnTo>
                <a:lnTo>
                  <a:pt x="976" y="183"/>
                </a:lnTo>
                <a:lnTo>
                  <a:pt x="976" y="182"/>
                </a:lnTo>
                <a:lnTo>
                  <a:pt x="977" y="182"/>
                </a:lnTo>
                <a:lnTo>
                  <a:pt x="977" y="182"/>
                </a:lnTo>
                <a:lnTo>
                  <a:pt x="977" y="182"/>
                </a:lnTo>
                <a:lnTo>
                  <a:pt x="977" y="183"/>
                </a:lnTo>
                <a:lnTo>
                  <a:pt x="977" y="183"/>
                </a:lnTo>
                <a:lnTo>
                  <a:pt x="977" y="184"/>
                </a:lnTo>
                <a:lnTo>
                  <a:pt x="978" y="185"/>
                </a:lnTo>
                <a:lnTo>
                  <a:pt x="979" y="186"/>
                </a:lnTo>
                <a:lnTo>
                  <a:pt x="979" y="186"/>
                </a:lnTo>
                <a:lnTo>
                  <a:pt x="980" y="186"/>
                </a:lnTo>
                <a:lnTo>
                  <a:pt x="980" y="186"/>
                </a:lnTo>
                <a:lnTo>
                  <a:pt x="980" y="187"/>
                </a:lnTo>
                <a:lnTo>
                  <a:pt x="980" y="187"/>
                </a:lnTo>
                <a:lnTo>
                  <a:pt x="981" y="189"/>
                </a:lnTo>
                <a:lnTo>
                  <a:pt x="982" y="189"/>
                </a:lnTo>
                <a:lnTo>
                  <a:pt x="982" y="190"/>
                </a:lnTo>
                <a:lnTo>
                  <a:pt x="983" y="190"/>
                </a:lnTo>
                <a:lnTo>
                  <a:pt x="983" y="192"/>
                </a:lnTo>
                <a:lnTo>
                  <a:pt x="984" y="192"/>
                </a:lnTo>
                <a:lnTo>
                  <a:pt x="984" y="193"/>
                </a:lnTo>
                <a:lnTo>
                  <a:pt x="985" y="193"/>
                </a:lnTo>
                <a:lnTo>
                  <a:pt x="986" y="194"/>
                </a:lnTo>
                <a:lnTo>
                  <a:pt x="986" y="195"/>
                </a:lnTo>
                <a:lnTo>
                  <a:pt x="986" y="195"/>
                </a:lnTo>
                <a:lnTo>
                  <a:pt x="986" y="196"/>
                </a:lnTo>
                <a:lnTo>
                  <a:pt x="987" y="197"/>
                </a:lnTo>
                <a:lnTo>
                  <a:pt x="987" y="197"/>
                </a:lnTo>
                <a:lnTo>
                  <a:pt x="987" y="197"/>
                </a:lnTo>
                <a:lnTo>
                  <a:pt x="987" y="197"/>
                </a:lnTo>
                <a:lnTo>
                  <a:pt x="988" y="198"/>
                </a:lnTo>
                <a:lnTo>
                  <a:pt x="989" y="199"/>
                </a:lnTo>
                <a:lnTo>
                  <a:pt x="989" y="199"/>
                </a:lnTo>
                <a:lnTo>
                  <a:pt x="989" y="200"/>
                </a:lnTo>
                <a:lnTo>
                  <a:pt x="990" y="201"/>
                </a:lnTo>
                <a:lnTo>
                  <a:pt x="990" y="201"/>
                </a:lnTo>
                <a:lnTo>
                  <a:pt x="991" y="201"/>
                </a:lnTo>
                <a:lnTo>
                  <a:pt x="991" y="201"/>
                </a:lnTo>
                <a:lnTo>
                  <a:pt x="991" y="201"/>
                </a:lnTo>
                <a:lnTo>
                  <a:pt x="992" y="202"/>
                </a:lnTo>
                <a:lnTo>
                  <a:pt x="993" y="203"/>
                </a:lnTo>
                <a:lnTo>
                  <a:pt x="993" y="203"/>
                </a:lnTo>
                <a:lnTo>
                  <a:pt x="993" y="203"/>
                </a:lnTo>
                <a:lnTo>
                  <a:pt x="993" y="204"/>
                </a:lnTo>
                <a:lnTo>
                  <a:pt x="993" y="206"/>
                </a:lnTo>
                <a:lnTo>
                  <a:pt x="994" y="206"/>
                </a:lnTo>
                <a:lnTo>
                  <a:pt x="994" y="206"/>
                </a:lnTo>
                <a:lnTo>
                  <a:pt x="994" y="206"/>
                </a:lnTo>
                <a:lnTo>
                  <a:pt x="994" y="207"/>
                </a:lnTo>
                <a:lnTo>
                  <a:pt x="994" y="207"/>
                </a:lnTo>
                <a:lnTo>
                  <a:pt x="994" y="207"/>
                </a:lnTo>
                <a:lnTo>
                  <a:pt x="995" y="207"/>
                </a:lnTo>
                <a:lnTo>
                  <a:pt x="995" y="207"/>
                </a:lnTo>
                <a:lnTo>
                  <a:pt x="996" y="206"/>
                </a:lnTo>
                <a:lnTo>
                  <a:pt x="996" y="206"/>
                </a:lnTo>
                <a:lnTo>
                  <a:pt x="997" y="206"/>
                </a:lnTo>
                <a:lnTo>
                  <a:pt x="997" y="206"/>
                </a:lnTo>
                <a:lnTo>
                  <a:pt x="997" y="207"/>
                </a:lnTo>
                <a:lnTo>
                  <a:pt x="997" y="207"/>
                </a:lnTo>
                <a:lnTo>
                  <a:pt x="997" y="208"/>
                </a:lnTo>
                <a:lnTo>
                  <a:pt x="997" y="208"/>
                </a:lnTo>
                <a:lnTo>
                  <a:pt x="997" y="209"/>
                </a:lnTo>
                <a:lnTo>
                  <a:pt x="997" y="209"/>
                </a:lnTo>
                <a:lnTo>
                  <a:pt x="997" y="209"/>
                </a:lnTo>
                <a:lnTo>
                  <a:pt x="997" y="210"/>
                </a:lnTo>
                <a:lnTo>
                  <a:pt x="997" y="210"/>
                </a:lnTo>
                <a:lnTo>
                  <a:pt x="997" y="210"/>
                </a:lnTo>
                <a:lnTo>
                  <a:pt x="997" y="210"/>
                </a:lnTo>
                <a:lnTo>
                  <a:pt x="997" y="210"/>
                </a:lnTo>
                <a:lnTo>
                  <a:pt x="998" y="210"/>
                </a:lnTo>
                <a:lnTo>
                  <a:pt x="998" y="210"/>
                </a:lnTo>
                <a:lnTo>
                  <a:pt x="998" y="210"/>
                </a:lnTo>
                <a:lnTo>
                  <a:pt x="998" y="210"/>
                </a:lnTo>
                <a:lnTo>
                  <a:pt x="999" y="211"/>
                </a:lnTo>
                <a:lnTo>
                  <a:pt x="999" y="211"/>
                </a:lnTo>
                <a:lnTo>
                  <a:pt x="999" y="211"/>
                </a:lnTo>
                <a:lnTo>
                  <a:pt x="999" y="211"/>
                </a:lnTo>
                <a:lnTo>
                  <a:pt x="1000" y="211"/>
                </a:lnTo>
                <a:lnTo>
                  <a:pt x="1000" y="212"/>
                </a:lnTo>
                <a:lnTo>
                  <a:pt x="1001" y="212"/>
                </a:lnTo>
                <a:lnTo>
                  <a:pt x="1001" y="212"/>
                </a:lnTo>
                <a:lnTo>
                  <a:pt x="1001" y="212"/>
                </a:lnTo>
                <a:lnTo>
                  <a:pt x="1002" y="212"/>
                </a:lnTo>
                <a:lnTo>
                  <a:pt x="1002" y="212"/>
                </a:lnTo>
                <a:lnTo>
                  <a:pt x="1002" y="212"/>
                </a:lnTo>
                <a:lnTo>
                  <a:pt x="1003" y="212"/>
                </a:lnTo>
                <a:lnTo>
                  <a:pt x="1003" y="212"/>
                </a:lnTo>
                <a:lnTo>
                  <a:pt x="1003" y="212"/>
                </a:lnTo>
                <a:lnTo>
                  <a:pt x="1004" y="211"/>
                </a:lnTo>
                <a:lnTo>
                  <a:pt x="1004" y="212"/>
                </a:lnTo>
                <a:lnTo>
                  <a:pt x="1005" y="213"/>
                </a:lnTo>
                <a:lnTo>
                  <a:pt x="1007" y="214"/>
                </a:lnTo>
                <a:lnTo>
                  <a:pt x="1007" y="214"/>
                </a:lnTo>
                <a:lnTo>
                  <a:pt x="1008" y="214"/>
                </a:lnTo>
                <a:lnTo>
                  <a:pt x="1008" y="215"/>
                </a:lnTo>
                <a:lnTo>
                  <a:pt x="1008" y="216"/>
                </a:lnTo>
                <a:lnTo>
                  <a:pt x="1008" y="216"/>
                </a:lnTo>
                <a:lnTo>
                  <a:pt x="1008" y="216"/>
                </a:lnTo>
                <a:lnTo>
                  <a:pt x="1008" y="216"/>
                </a:lnTo>
                <a:lnTo>
                  <a:pt x="1008" y="216"/>
                </a:lnTo>
                <a:lnTo>
                  <a:pt x="1009" y="216"/>
                </a:lnTo>
                <a:lnTo>
                  <a:pt x="1010" y="217"/>
                </a:lnTo>
                <a:lnTo>
                  <a:pt x="1010" y="217"/>
                </a:lnTo>
                <a:lnTo>
                  <a:pt x="1011" y="218"/>
                </a:lnTo>
                <a:lnTo>
                  <a:pt x="1012" y="218"/>
                </a:lnTo>
                <a:lnTo>
                  <a:pt x="1013" y="219"/>
                </a:lnTo>
                <a:lnTo>
                  <a:pt x="1013" y="220"/>
                </a:lnTo>
                <a:lnTo>
                  <a:pt x="1014" y="220"/>
                </a:lnTo>
                <a:lnTo>
                  <a:pt x="1016" y="221"/>
                </a:lnTo>
                <a:lnTo>
                  <a:pt x="1017" y="221"/>
                </a:lnTo>
                <a:lnTo>
                  <a:pt x="1017" y="222"/>
                </a:lnTo>
                <a:lnTo>
                  <a:pt x="1017" y="222"/>
                </a:lnTo>
                <a:lnTo>
                  <a:pt x="1016" y="222"/>
                </a:lnTo>
                <a:lnTo>
                  <a:pt x="1017" y="223"/>
                </a:lnTo>
                <a:lnTo>
                  <a:pt x="1000" y="228"/>
                </a:lnTo>
                <a:lnTo>
                  <a:pt x="987" y="231"/>
                </a:lnTo>
                <a:lnTo>
                  <a:pt x="986" y="232"/>
                </a:lnTo>
                <a:lnTo>
                  <a:pt x="985" y="233"/>
                </a:lnTo>
                <a:lnTo>
                  <a:pt x="982" y="234"/>
                </a:lnTo>
                <a:lnTo>
                  <a:pt x="973" y="237"/>
                </a:lnTo>
                <a:lnTo>
                  <a:pt x="970" y="238"/>
                </a:lnTo>
                <a:lnTo>
                  <a:pt x="968" y="239"/>
                </a:lnTo>
                <a:lnTo>
                  <a:pt x="959" y="242"/>
                </a:lnTo>
                <a:lnTo>
                  <a:pt x="955" y="244"/>
                </a:lnTo>
                <a:lnTo>
                  <a:pt x="952" y="245"/>
                </a:lnTo>
                <a:lnTo>
                  <a:pt x="950" y="245"/>
                </a:lnTo>
                <a:lnTo>
                  <a:pt x="950" y="245"/>
                </a:lnTo>
                <a:lnTo>
                  <a:pt x="952" y="250"/>
                </a:lnTo>
                <a:lnTo>
                  <a:pt x="954" y="255"/>
                </a:lnTo>
                <a:lnTo>
                  <a:pt x="956" y="259"/>
                </a:lnTo>
                <a:lnTo>
                  <a:pt x="957" y="264"/>
                </a:lnTo>
                <a:lnTo>
                  <a:pt x="959" y="269"/>
                </a:lnTo>
                <a:lnTo>
                  <a:pt x="961" y="273"/>
                </a:lnTo>
                <a:lnTo>
                  <a:pt x="961" y="274"/>
                </a:lnTo>
                <a:lnTo>
                  <a:pt x="963" y="277"/>
                </a:lnTo>
                <a:lnTo>
                  <a:pt x="963" y="279"/>
                </a:lnTo>
                <a:lnTo>
                  <a:pt x="964" y="282"/>
                </a:lnTo>
                <a:lnTo>
                  <a:pt x="965" y="283"/>
                </a:lnTo>
                <a:lnTo>
                  <a:pt x="966" y="287"/>
                </a:lnTo>
                <a:lnTo>
                  <a:pt x="968" y="292"/>
                </a:lnTo>
                <a:lnTo>
                  <a:pt x="969" y="292"/>
                </a:lnTo>
                <a:lnTo>
                  <a:pt x="970" y="297"/>
                </a:lnTo>
                <a:lnTo>
                  <a:pt x="972" y="301"/>
                </a:lnTo>
                <a:lnTo>
                  <a:pt x="972" y="302"/>
                </a:lnTo>
                <a:lnTo>
                  <a:pt x="974" y="306"/>
                </a:lnTo>
                <a:lnTo>
                  <a:pt x="974" y="308"/>
                </a:lnTo>
                <a:lnTo>
                  <a:pt x="977" y="315"/>
                </a:lnTo>
                <a:lnTo>
                  <a:pt x="977" y="316"/>
                </a:lnTo>
                <a:lnTo>
                  <a:pt x="978" y="317"/>
                </a:lnTo>
                <a:lnTo>
                  <a:pt x="980" y="322"/>
                </a:lnTo>
                <a:lnTo>
                  <a:pt x="980" y="322"/>
                </a:lnTo>
                <a:lnTo>
                  <a:pt x="981" y="327"/>
                </a:lnTo>
                <a:lnTo>
                  <a:pt x="984" y="332"/>
                </a:lnTo>
                <a:lnTo>
                  <a:pt x="984" y="333"/>
                </a:lnTo>
                <a:lnTo>
                  <a:pt x="986" y="337"/>
                </a:lnTo>
                <a:lnTo>
                  <a:pt x="986" y="338"/>
                </a:lnTo>
                <a:lnTo>
                  <a:pt x="987" y="342"/>
                </a:lnTo>
                <a:lnTo>
                  <a:pt x="988" y="343"/>
                </a:lnTo>
                <a:lnTo>
                  <a:pt x="989" y="346"/>
                </a:lnTo>
                <a:lnTo>
                  <a:pt x="989" y="346"/>
                </a:lnTo>
                <a:lnTo>
                  <a:pt x="989" y="347"/>
                </a:lnTo>
                <a:lnTo>
                  <a:pt x="990" y="348"/>
                </a:lnTo>
                <a:lnTo>
                  <a:pt x="990" y="349"/>
                </a:lnTo>
                <a:lnTo>
                  <a:pt x="991" y="352"/>
                </a:lnTo>
                <a:lnTo>
                  <a:pt x="992" y="353"/>
                </a:lnTo>
                <a:lnTo>
                  <a:pt x="993" y="357"/>
                </a:lnTo>
                <a:lnTo>
                  <a:pt x="994" y="357"/>
                </a:lnTo>
                <a:lnTo>
                  <a:pt x="994" y="358"/>
                </a:lnTo>
                <a:lnTo>
                  <a:pt x="996" y="362"/>
                </a:lnTo>
                <a:lnTo>
                  <a:pt x="996" y="363"/>
                </a:lnTo>
                <a:lnTo>
                  <a:pt x="997" y="366"/>
                </a:lnTo>
                <a:lnTo>
                  <a:pt x="997" y="367"/>
                </a:lnTo>
                <a:lnTo>
                  <a:pt x="998" y="368"/>
                </a:lnTo>
                <a:lnTo>
                  <a:pt x="999" y="371"/>
                </a:lnTo>
                <a:lnTo>
                  <a:pt x="999" y="372"/>
                </a:lnTo>
                <a:lnTo>
                  <a:pt x="1000" y="373"/>
                </a:lnTo>
                <a:lnTo>
                  <a:pt x="1001" y="377"/>
                </a:lnTo>
                <a:lnTo>
                  <a:pt x="1004" y="382"/>
                </a:lnTo>
                <a:lnTo>
                  <a:pt x="1004" y="383"/>
                </a:lnTo>
                <a:lnTo>
                  <a:pt x="1005" y="387"/>
                </a:lnTo>
                <a:lnTo>
                  <a:pt x="1007" y="390"/>
                </a:lnTo>
                <a:lnTo>
                  <a:pt x="1007" y="390"/>
                </a:lnTo>
                <a:lnTo>
                  <a:pt x="1007" y="392"/>
                </a:lnTo>
                <a:lnTo>
                  <a:pt x="1009" y="397"/>
                </a:lnTo>
                <a:lnTo>
                  <a:pt x="1009" y="398"/>
                </a:lnTo>
                <a:lnTo>
                  <a:pt x="1010" y="399"/>
                </a:lnTo>
                <a:lnTo>
                  <a:pt x="1010" y="400"/>
                </a:lnTo>
                <a:lnTo>
                  <a:pt x="1010" y="401"/>
                </a:lnTo>
                <a:lnTo>
                  <a:pt x="1011" y="402"/>
                </a:lnTo>
                <a:lnTo>
                  <a:pt x="1013" y="408"/>
                </a:lnTo>
                <a:lnTo>
                  <a:pt x="1013" y="408"/>
                </a:lnTo>
                <a:lnTo>
                  <a:pt x="1014" y="411"/>
                </a:lnTo>
                <a:lnTo>
                  <a:pt x="1015" y="411"/>
                </a:lnTo>
                <a:lnTo>
                  <a:pt x="1015" y="412"/>
                </a:lnTo>
                <a:lnTo>
                  <a:pt x="1015" y="412"/>
                </a:lnTo>
                <a:lnTo>
                  <a:pt x="1015" y="412"/>
                </a:lnTo>
                <a:lnTo>
                  <a:pt x="1016" y="414"/>
                </a:lnTo>
                <a:lnTo>
                  <a:pt x="1016" y="414"/>
                </a:lnTo>
                <a:lnTo>
                  <a:pt x="1016" y="414"/>
                </a:lnTo>
                <a:lnTo>
                  <a:pt x="1016" y="415"/>
                </a:lnTo>
                <a:lnTo>
                  <a:pt x="1017" y="415"/>
                </a:lnTo>
                <a:lnTo>
                  <a:pt x="1017" y="415"/>
                </a:lnTo>
                <a:lnTo>
                  <a:pt x="1017" y="416"/>
                </a:lnTo>
                <a:lnTo>
                  <a:pt x="1017" y="417"/>
                </a:lnTo>
                <a:lnTo>
                  <a:pt x="1017" y="418"/>
                </a:lnTo>
                <a:lnTo>
                  <a:pt x="1018" y="419"/>
                </a:lnTo>
                <a:lnTo>
                  <a:pt x="1018" y="420"/>
                </a:lnTo>
                <a:lnTo>
                  <a:pt x="1018" y="420"/>
                </a:lnTo>
                <a:lnTo>
                  <a:pt x="1018" y="420"/>
                </a:lnTo>
                <a:lnTo>
                  <a:pt x="1019" y="422"/>
                </a:lnTo>
                <a:lnTo>
                  <a:pt x="1020" y="424"/>
                </a:lnTo>
                <a:lnTo>
                  <a:pt x="1020" y="425"/>
                </a:lnTo>
                <a:lnTo>
                  <a:pt x="1021" y="428"/>
                </a:lnTo>
                <a:lnTo>
                  <a:pt x="1022" y="431"/>
                </a:lnTo>
                <a:lnTo>
                  <a:pt x="1023" y="432"/>
                </a:lnTo>
                <a:lnTo>
                  <a:pt x="1023" y="433"/>
                </a:lnTo>
                <a:lnTo>
                  <a:pt x="1024" y="433"/>
                </a:lnTo>
                <a:lnTo>
                  <a:pt x="1024" y="434"/>
                </a:lnTo>
                <a:lnTo>
                  <a:pt x="1024" y="435"/>
                </a:lnTo>
                <a:lnTo>
                  <a:pt x="1024" y="435"/>
                </a:lnTo>
                <a:lnTo>
                  <a:pt x="1024" y="435"/>
                </a:lnTo>
                <a:lnTo>
                  <a:pt x="1024" y="435"/>
                </a:lnTo>
                <a:lnTo>
                  <a:pt x="1024" y="435"/>
                </a:lnTo>
                <a:lnTo>
                  <a:pt x="1023" y="435"/>
                </a:lnTo>
                <a:lnTo>
                  <a:pt x="1023" y="435"/>
                </a:lnTo>
                <a:lnTo>
                  <a:pt x="1023" y="435"/>
                </a:lnTo>
                <a:lnTo>
                  <a:pt x="1023" y="435"/>
                </a:lnTo>
                <a:lnTo>
                  <a:pt x="1023" y="435"/>
                </a:lnTo>
                <a:lnTo>
                  <a:pt x="1023" y="435"/>
                </a:lnTo>
                <a:lnTo>
                  <a:pt x="1023" y="435"/>
                </a:lnTo>
                <a:lnTo>
                  <a:pt x="1023" y="435"/>
                </a:lnTo>
                <a:lnTo>
                  <a:pt x="1023" y="435"/>
                </a:lnTo>
                <a:lnTo>
                  <a:pt x="1023" y="435"/>
                </a:lnTo>
                <a:lnTo>
                  <a:pt x="1022" y="436"/>
                </a:lnTo>
                <a:lnTo>
                  <a:pt x="1022" y="436"/>
                </a:lnTo>
                <a:lnTo>
                  <a:pt x="1022" y="436"/>
                </a:lnTo>
                <a:lnTo>
                  <a:pt x="1022" y="436"/>
                </a:lnTo>
                <a:lnTo>
                  <a:pt x="1022" y="436"/>
                </a:lnTo>
                <a:lnTo>
                  <a:pt x="1022" y="436"/>
                </a:lnTo>
                <a:lnTo>
                  <a:pt x="1022" y="436"/>
                </a:lnTo>
                <a:lnTo>
                  <a:pt x="1022" y="436"/>
                </a:lnTo>
                <a:lnTo>
                  <a:pt x="1022" y="436"/>
                </a:lnTo>
                <a:lnTo>
                  <a:pt x="1022" y="436"/>
                </a:lnTo>
                <a:lnTo>
                  <a:pt x="1022" y="436"/>
                </a:lnTo>
                <a:lnTo>
                  <a:pt x="1022" y="436"/>
                </a:lnTo>
                <a:lnTo>
                  <a:pt x="1022" y="436"/>
                </a:lnTo>
                <a:lnTo>
                  <a:pt x="1022" y="436"/>
                </a:lnTo>
                <a:lnTo>
                  <a:pt x="1022" y="436"/>
                </a:lnTo>
                <a:lnTo>
                  <a:pt x="1021" y="436"/>
                </a:lnTo>
                <a:lnTo>
                  <a:pt x="1021" y="436"/>
                </a:lnTo>
                <a:lnTo>
                  <a:pt x="1021" y="436"/>
                </a:lnTo>
                <a:lnTo>
                  <a:pt x="1021" y="436"/>
                </a:lnTo>
                <a:lnTo>
                  <a:pt x="1021" y="436"/>
                </a:lnTo>
                <a:lnTo>
                  <a:pt x="1021" y="436"/>
                </a:lnTo>
                <a:lnTo>
                  <a:pt x="1021" y="436"/>
                </a:lnTo>
                <a:lnTo>
                  <a:pt x="1021" y="437"/>
                </a:lnTo>
                <a:lnTo>
                  <a:pt x="1021" y="437"/>
                </a:lnTo>
                <a:lnTo>
                  <a:pt x="1021" y="437"/>
                </a:lnTo>
                <a:lnTo>
                  <a:pt x="1021" y="437"/>
                </a:lnTo>
                <a:lnTo>
                  <a:pt x="1021" y="437"/>
                </a:lnTo>
                <a:lnTo>
                  <a:pt x="1021" y="437"/>
                </a:lnTo>
                <a:lnTo>
                  <a:pt x="1021" y="437"/>
                </a:lnTo>
                <a:lnTo>
                  <a:pt x="1020" y="437"/>
                </a:lnTo>
                <a:lnTo>
                  <a:pt x="1020" y="437"/>
                </a:lnTo>
                <a:lnTo>
                  <a:pt x="1020" y="437"/>
                </a:lnTo>
                <a:lnTo>
                  <a:pt x="1020" y="437"/>
                </a:lnTo>
                <a:lnTo>
                  <a:pt x="1020" y="437"/>
                </a:lnTo>
                <a:lnTo>
                  <a:pt x="1020" y="437"/>
                </a:lnTo>
                <a:lnTo>
                  <a:pt x="1020" y="437"/>
                </a:lnTo>
                <a:lnTo>
                  <a:pt x="1020" y="437"/>
                </a:lnTo>
                <a:lnTo>
                  <a:pt x="1020" y="438"/>
                </a:lnTo>
                <a:lnTo>
                  <a:pt x="1020" y="438"/>
                </a:lnTo>
                <a:lnTo>
                  <a:pt x="1019" y="438"/>
                </a:lnTo>
                <a:lnTo>
                  <a:pt x="1019" y="438"/>
                </a:lnTo>
                <a:lnTo>
                  <a:pt x="1018" y="438"/>
                </a:lnTo>
                <a:lnTo>
                  <a:pt x="1018" y="438"/>
                </a:lnTo>
                <a:lnTo>
                  <a:pt x="1018" y="438"/>
                </a:lnTo>
                <a:lnTo>
                  <a:pt x="1018" y="438"/>
                </a:lnTo>
                <a:lnTo>
                  <a:pt x="1018" y="438"/>
                </a:lnTo>
                <a:lnTo>
                  <a:pt x="1018" y="438"/>
                </a:lnTo>
                <a:lnTo>
                  <a:pt x="1017" y="438"/>
                </a:lnTo>
                <a:lnTo>
                  <a:pt x="1017" y="438"/>
                </a:lnTo>
                <a:lnTo>
                  <a:pt x="1017" y="438"/>
                </a:lnTo>
                <a:lnTo>
                  <a:pt x="1017" y="438"/>
                </a:lnTo>
                <a:lnTo>
                  <a:pt x="1017" y="438"/>
                </a:lnTo>
                <a:lnTo>
                  <a:pt x="1017" y="438"/>
                </a:lnTo>
                <a:lnTo>
                  <a:pt x="1017" y="438"/>
                </a:lnTo>
                <a:lnTo>
                  <a:pt x="1017" y="438"/>
                </a:lnTo>
                <a:lnTo>
                  <a:pt x="1017" y="438"/>
                </a:lnTo>
                <a:lnTo>
                  <a:pt x="1017" y="438"/>
                </a:lnTo>
                <a:lnTo>
                  <a:pt x="1017" y="438"/>
                </a:lnTo>
                <a:lnTo>
                  <a:pt x="1017" y="438"/>
                </a:lnTo>
                <a:lnTo>
                  <a:pt x="1017" y="438"/>
                </a:lnTo>
                <a:lnTo>
                  <a:pt x="1017" y="438"/>
                </a:lnTo>
                <a:lnTo>
                  <a:pt x="1016" y="438"/>
                </a:lnTo>
                <a:lnTo>
                  <a:pt x="1016" y="438"/>
                </a:lnTo>
                <a:lnTo>
                  <a:pt x="1016" y="438"/>
                </a:lnTo>
                <a:lnTo>
                  <a:pt x="1016" y="438"/>
                </a:lnTo>
                <a:lnTo>
                  <a:pt x="1016" y="438"/>
                </a:lnTo>
                <a:lnTo>
                  <a:pt x="1015" y="438"/>
                </a:lnTo>
                <a:lnTo>
                  <a:pt x="1015" y="439"/>
                </a:lnTo>
                <a:lnTo>
                  <a:pt x="1015" y="439"/>
                </a:lnTo>
                <a:lnTo>
                  <a:pt x="1014" y="439"/>
                </a:lnTo>
                <a:lnTo>
                  <a:pt x="1014" y="439"/>
                </a:lnTo>
                <a:lnTo>
                  <a:pt x="1014" y="439"/>
                </a:lnTo>
                <a:lnTo>
                  <a:pt x="1014" y="439"/>
                </a:lnTo>
                <a:lnTo>
                  <a:pt x="1014" y="439"/>
                </a:lnTo>
                <a:lnTo>
                  <a:pt x="1014" y="439"/>
                </a:lnTo>
                <a:lnTo>
                  <a:pt x="1014" y="439"/>
                </a:lnTo>
                <a:lnTo>
                  <a:pt x="1014" y="439"/>
                </a:lnTo>
                <a:lnTo>
                  <a:pt x="1013" y="439"/>
                </a:lnTo>
                <a:lnTo>
                  <a:pt x="1013" y="439"/>
                </a:lnTo>
                <a:lnTo>
                  <a:pt x="1013" y="439"/>
                </a:lnTo>
                <a:lnTo>
                  <a:pt x="1013" y="439"/>
                </a:lnTo>
                <a:lnTo>
                  <a:pt x="1013" y="439"/>
                </a:lnTo>
                <a:lnTo>
                  <a:pt x="1013" y="439"/>
                </a:lnTo>
                <a:lnTo>
                  <a:pt x="1013" y="439"/>
                </a:lnTo>
                <a:lnTo>
                  <a:pt x="1013" y="439"/>
                </a:lnTo>
                <a:lnTo>
                  <a:pt x="1013" y="439"/>
                </a:lnTo>
                <a:lnTo>
                  <a:pt x="1013" y="439"/>
                </a:lnTo>
                <a:lnTo>
                  <a:pt x="1013" y="439"/>
                </a:lnTo>
                <a:lnTo>
                  <a:pt x="1013" y="439"/>
                </a:lnTo>
                <a:lnTo>
                  <a:pt x="1013" y="439"/>
                </a:lnTo>
                <a:lnTo>
                  <a:pt x="1012" y="439"/>
                </a:lnTo>
                <a:lnTo>
                  <a:pt x="1012" y="440"/>
                </a:lnTo>
                <a:lnTo>
                  <a:pt x="1012" y="440"/>
                </a:lnTo>
                <a:lnTo>
                  <a:pt x="1012" y="440"/>
                </a:lnTo>
                <a:lnTo>
                  <a:pt x="1012" y="440"/>
                </a:lnTo>
                <a:lnTo>
                  <a:pt x="1011" y="440"/>
                </a:lnTo>
                <a:lnTo>
                  <a:pt x="1011" y="440"/>
                </a:lnTo>
                <a:lnTo>
                  <a:pt x="1011" y="440"/>
                </a:lnTo>
                <a:lnTo>
                  <a:pt x="1011" y="440"/>
                </a:lnTo>
                <a:lnTo>
                  <a:pt x="1011" y="440"/>
                </a:lnTo>
                <a:lnTo>
                  <a:pt x="1011" y="440"/>
                </a:lnTo>
                <a:lnTo>
                  <a:pt x="1011" y="440"/>
                </a:lnTo>
                <a:lnTo>
                  <a:pt x="1011" y="440"/>
                </a:lnTo>
                <a:lnTo>
                  <a:pt x="1011" y="440"/>
                </a:lnTo>
                <a:lnTo>
                  <a:pt x="1011" y="440"/>
                </a:lnTo>
                <a:lnTo>
                  <a:pt x="1010" y="440"/>
                </a:lnTo>
                <a:lnTo>
                  <a:pt x="1010" y="440"/>
                </a:lnTo>
                <a:lnTo>
                  <a:pt x="1010" y="440"/>
                </a:lnTo>
                <a:lnTo>
                  <a:pt x="1010" y="440"/>
                </a:lnTo>
                <a:lnTo>
                  <a:pt x="1010" y="440"/>
                </a:lnTo>
                <a:lnTo>
                  <a:pt x="1010" y="440"/>
                </a:lnTo>
                <a:lnTo>
                  <a:pt x="1010" y="440"/>
                </a:lnTo>
                <a:lnTo>
                  <a:pt x="1009" y="441"/>
                </a:lnTo>
                <a:lnTo>
                  <a:pt x="1009" y="441"/>
                </a:lnTo>
                <a:lnTo>
                  <a:pt x="1009" y="441"/>
                </a:lnTo>
                <a:lnTo>
                  <a:pt x="1008" y="441"/>
                </a:lnTo>
                <a:lnTo>
                  <a:pt x="1008" y="441"/>
                </a:lnTo>
                <a:lnTo>
                  <a:pt x="1008" y="441"/>
                </a:lnTo>
                <a:lnTo>
                  <a:pt x="1008" y="441"/>
                </a:lnTo>
                <a:lnTo>
                  <a:pt x="1008" y="441"/>
                </a:lnTo>
                <a:lnTo>
                  <a:pt x="1008" y="441"/>
                </a:lnTo>
                <a:lnTo>
                  <a:pt x="1008" y="442"/>
                </a:lnTo>
                <a:lnTo>
                  <a:pt x="1007" y="442"/>
                </a:lnTo>
                <a:lnTo>
                  <a:pt x="1007" y="442"/>
                </a:lnTo>
                <a:lnTo>
                  <a:pt x="1007" y="442"/>
                </a:lnTo>
                <a:lnTo>
                  <a:pt x="1007" y="442"/>
                </a:lnTo>
                <a:lnTo>
                  <a:pt x="1007" y="442"/>
                </a:lnTo>
                <a:lnTo>
                  <a:pt x="1006" y="442"/>
                </a:lnTo>
                <a:lnTo>
                  <a:pt x="1006" y="442"/>
                </a:lnTo>
                <a:lnTo>
                  <a:pt x="1005" y="442"/>
                </a:lnTo>
                <a:lnTo>
                  <a:pt x="1005" y="442"/>
                </a:lnTo>
                <a:lnTo>
                  <a:pt x="1005" y="442"/>
                </a:lnTo>
                <a:lnTo>
                  <a:pt x="1005" y="442"/>
                </a:lnTo>
                <a:lnTo>
                  <a:pt x="1005" y="442"/>
                </a:lnTo>
                <a:lnTo>
                  <a:pt x="1005" y="442"/>
                </a:lnTo>
                <a:lnTo>
                  <a:pt x="1004" y="443"/>
                </a:lnTo>
                <a:lnTo>
                  <a:pt x="1004" y="443"/>
                </a:lnTo>
                <a:lnTo>
                  <a:pt x="1004" y="443"/>
                </a:lnTo>
                <a:lnTo>
                  <a:pt x="1004" y="443"/>
                </a:lnTo>
                <a:lnTo>
                  <a:pt x="1004" y="443"/>
                </a:lnTo>
                <a:lnTo>
                  <a:pt x="1004" y="443"/>
                </a:lnTo>
                <a:lnTo>
                  <a:pt x="1004" y="443"/>
                </a:lnTo>
                <a:lnTo>
                  <a:pt x="1003" y="443"/>
                </a:lnTo>
                <a:lnTo>
                  <a:pt x="1003" y="443"/>
                </a:lnTo>
                <a:lnTo>
                  <a:pt x="1003" y="443"/>
                </a:lnTo>
                <a:lnTo>
                  <a:pt x="1003" y="443"/>
                </a:lnTo>
                <a:lnTo>
                  <a:pt x="1003" y="443"/>
                </a:lnTo>
                <a:lnTo>
                  <a:pt x="1003" y="443"/>
                </a:lnTo>
                <a:lnTo>
                  <a:pt x="1003" y="443"/>
                </a:lnTo>
                <a:lnTo>
                  <a:pt x="1003" y="443"/>
                </a:lnTo>
                <a:lnTo>
                  <a:pt x="1003" y="443"/>
                </a:lnTo>
                <a:lnTo>
                  <a:pt x="1003" y="443"/>
                </a:lnTo>
                <a:lnTo>
                  <a:pt x="1003" y="443"/>
                </a:lnTo>
                <a:lnTo>
                  <a:pt x="1003" y="443"/>
                </a:lnTo>
                <a:lnTo>
                  <a:pt x="1003" y="443"/>
                </a:lnTo>
                <a:lnTo>
                  <a:pt x="1003" y="443"/>
                </a:lnTo>
                <a:lnTo>
                  <a:pt x="1002" y="443"/>
                </a:lnTo>
                <a:lnTo>
                  <a:pt x="1002" y="443"/>
                </a:lnTo>
                <a:lnTo>
                  <a:pt x="1002" y="443"/>
                </a:lnTo>
                <a:lnTo>
                  <a:pt x="1002" y="443"/>
                </a:lnTo>
                <a:lnTo>
                  <a:pt x="1002" y="443"/>
                </a:lnTo>
                <a:lnTo>
                  <a:pt x="1002" y="443"/>
                </a:lnTo>
                <a:lnTo>
                  <a:pt x="1001" y="443"/>
                </a:lnTo>
                <a:lnTo>
                  <a:pt x="1001" y="443"/>
                </a:lnTo>
                <a:lnTo>
                  <a:pt x="1001" y="443"/>
                </a:lnTo>
                <a:lnTo>
                  <a:pt x="1001" y="443"/>
                </a:lnTo>
                <a:lnTo>
                  <a:pt x="1001" y="444"/>
                </a:lnTo>
                <a:lnTo>
                  <a:pt x="1001" y="444"/>
                </a:lnTo>
                <a:lnTo>
                  <a:pt x="1000" y="444"/>
                </a:lnTo>
                <a:lnTo>
                  <a:pt x="1000" y="444"/>
                </a:lnTo>
                <a:lnTo>
                  <a:pt x="1000" y="444"/>
                </a:lnTo>
                <a:lnTo>
                  <a:pt x="1000" y="444"/>
                </a:lnTo>
                <a:lnTo>
                  <a:pt x="1000" y="444"/>
                </a:lnTo>
                <a:lnTo>
                  <a:pt x="1000" y="444"/>
                </a:lnTo>
                <a:lnTo>
                  <a:pt x="1000" y="444"/>
                </a:lnTo>
                <a:lnTo>
                  <a:pt x="1000" y="444"/>
                </a:lnTo>
                <a:lnTo>
                  <a:pt x="1000" y="445"/>
                </a:lnTo>
                <a:lnTo>
                  <a:pt x="999" y="445"/>
                </a:lnTo>
                <a:lnTo>
                  <a:pt x="999" y="445"/>
                </a:lnTo>
                <a:lnTo>
                  <a:pt x="999" y="445"/>
                </a:lnTo>
                <a:lnTo>
                  <a:pt x="999" y="445"/>
                </a:lnTo>
                <a:lnTo>
                  <a:pt x="999" y="445"/>
                </a:lnTo>
                <a:lnTo>
                  <a:pt x="999" y="445"/>
                </a:lnTo>
                <a:lnTo>
                  <a:pt x="999" y="445"/>
                </a:lnTo>
                <a:lnTo>
                  <a:pt x="999" y="445"/>
                </a:lnTo>
                <a:lnTo>
                  <a:pt x="998" y="445"/>
                </a:lnTo>
                <a:lnTo>
                  <a:pt x="998" y="445"/>
                </a:lnTo>
                <a:lnTo>
                  <a:pt x="998" y="445"/>
                </a:lnTo>
                <a:lnTo>
                  <a:pt x="998" y="445"/>
                </a:lnTo>
                <a:lnTo>
                  <a:pt x="998" y="445"/>
                </a:lnTo>
                <a:lnTo>
                  <a:pt x="998" y="445"/>
                </a:lnTo>
                <a:lnTo>
                  <a:pt x="998" y="445"/>
                </a:lnTo>
                <a:lnTo>
                  <a:pt x="998" y="445"/>
                </a:lnTo>
                <a:lnTo>
                  <a:pt x="998" y="445"/>
                </a:lnTo>
                <a:lnTo>
                  <a:pt x="998" y="445"/>
                </a:lnTo>
                <a:lnTo>
                  <a:pt x="997" y="445"/>
                </a:lnTo>
                <a:lnTo>
                  <a:pt x="997" y="445"/>
                </a:lnTo>
                <a:lnTo>
                  <a:pt x="997" y="445"/>
                </a:lnTo>
                <a:lnTo>
                  <a:pt x="997" y="445"/>
                </a:lnTo>
                <a:lnTo>
                  <a:pt x="997" y="445"/>
                </a:lnTo>
                <a:lnTo>
                  <a:pt x="997" y="445"/>
                </a:lnTo>
                <a:lnTo>
                  <a:pt x="997" y="445"/>
                </a:lnTo>
                <a:lnTo>
                  <a:pt x="996" y="445"/>
                </a:lnTo>
                <a:lnTo>
                  <a:pt x="996" y="446"/>
                </a:lnTo>
                <a:lnTo>
                  <a:pt x="996" y="446"/>
                </a:lnTo>
                <a:lnTo>
                  <a:pt x="996" y="446"/>
                </a:lnTo>
                <a:lnTo>
                  <a:pt x="995" y="446"/>
                </a:lnTo>
                <a:lnTo>
                  <a:pt x="995" y="446"/>
                </a:lnTo>
                <a:lnTo>
                  <a:pt x="995" y="446"/>
                </a:lnTo>
                <a:lnTo>
                  <a:pt x="994" y="446"/>
                </a:lnTo>
                <a:lnTo>
                  <a:pt x="994" y="446"/>
                </a:lnTo>
                <a:lnTo>
                  <a:pt x="994" y="446"/>
                </a:lnTo>
                <a:lnTo>
                  <a:pt x="994" y="446"/>
                </a:lnTo>
                <a:lnTo>
                  <a:pt x="993" y="447"/>
                </a:lnTo>
                <a:lnTo>
                  <a:pt x="993" y="447"/>
                </a:lnTo>
                <a:lnTo>
                  <a:pt x="993" y="447"/>
                </a:lnTo>
                <a:lnTo>
                  <a:pt x="993" y="447"/>
                </a:lnTo>
                <a:lnTo>
                  <a:pt x="993" y="447"/>
                </a:lnTo>
                <a:lnTo>
                  <a:pt x="993" y="447"/>
                </a:lnTo>
                <a:lnTo>
                  <a:pt x="991" y="448"/>
                </a:lnTo>
                <a:lnTo>
                  <a:pt x="991" y="448"/>
                </a:lnTo>
                <a:lnTo>
                  <a:pt x="991" y="448"/>
                </a:lnTo>
                <a:lnTo>
                  <a:pt x="990" y="448"/>
                </a:lnTo>
                <a:lnTo>
                  <a:pt x="990" y="448"/>
                </a:lnTo>
                <a:lnTo>
                  <a:pt x="990" y="448"/>
                </a:lnTo>
                <a:lnTo>
                  <a:pt x="990" y="448"/>
                </a:lnTo>
                <a:lnTo>
                  <a:pt x="989" y="449"/>
                </a:lnTo>
                <a:lnTo>
                  <a:pt x="989" y="449"/>
                </a:lnTo>
                <a:lnTo>
                  <a:pt x="987" y="449"/>
                </a:lnTo>
                <a:lnTo>
                  <a:pt x="987" y="449"/>
                </a:lnTo>
                <a:lnTo>
                  <a:pt x="986" y="450"/>
                </a:lnTo>
                <a:lnTo>
                  <a:pt x="986" y="450"/>
                </a:lnTo>
                <a:lnTo>
                  <a:pt x="986" y="450"/>
                </a:lnTo>
                <a:lnTo>
                  <a:pt x="984" y="450"/>
                </a:lnTo>
                <a:lnTo>
                  <a:pt x="984" y="450"/>
                </a:lnTo>
                <a:lnTo>
                  <a:pt x="984" y="450"/>
                </a:lnTo>
                <a:lnTo>
                  <a:pt x="984" y="450"/>
                </a:lnTo>
                <a:lnTo>
                  <a:pt x="983" y="451"/>
                </a:lnTo>
                <a:lnTo>
                  <a:pt x="983" y="451"/>
                </a:lnTo>
                <a:lnTo>
                  <a:pt x="983" y="451"/>
                </a:lnTo>
                <a:lnTo>
                  <a:pt x="983" y="451"/>
                </a:lnTo>
                <a:lnTo>
                  <a:pt x="983" y="451"/>
                </a:lnTo>
                <a:lnTo>
                  <a:pt x="983" y="451"/>
                </a:lnTo>
                <a:lnTo>
                  <a:pt x="983" y="451"/>
                </a:lnTo>
                <a:lnTo>
                  <a:pt x="983" y="451"/>
                </a:lnTo>
                <a:lnTo>
                  <a:pt x="982" y="452"/>
                </a:lnTo>
                <a:lnTo>
                  <a:pt x="982" y="452"/>
                </a:lnTo>
                <a:lnTo>
                  <a:pt x="981" y="452"/>
                </a:lnTo>
                <a:lnTo>
                  <a:pt x="981" y="452"/>
                </a:lnTo>
                <a:lnTo>
                  <a:pt x="981" y="452"/>
                </a:lnTo>
                <a:lnTo>
                  <a:pt x="981" y="452"/>
                </a:lnTo>
                <a:lnTo>
                  <a:pt x="981" y="452"/>
                </a:lnTo>
                <a:lnTo>
                  <a:pt x="981" y="452"/>
                </a:lnTo>
                <a:lnTo>
                  <a:pt x="981" y="452"/>
                </a:lnTo>
                <a:lnTo>
                  <a:pt x="981" y="452"/>
                </a:lnTo>
                <a:lnTo>
                  <a:pt x="981" y="452"/>
                </a:lnTo>
                <a:lnTo>
                  <a:pt x="981" y="452"/>
                </a:lnTo>
                <a:lnTo>
                  <a:pt x="981" y="452"/>
                </a:lnTo>
                <a:lnTo>
                  <a:pt x="981" y="452"/>
                </a:lnTo>
                <a:lnTo>
                  <a:pt x="981" y="452"/>
                </a:lnTo>
                <a:lnTo>
                  <a:pt x="980" y="452"/>
                </a:lnTo>
                <a:lnTo>
                  <a:pt x="980" y="452"/>
                </a:lnTo>
                <a:lnTo>
                  <a:pt x="980" y="452"/>
                </a:lnTo>
                <a:lnTo>
                  <a:pt x="980" y="453"/>
                </a:lnTo>
                <a:lnTo>
                  <a:pt x="980" y="453"/>
                </a:lnTo>
                <a:lnTo>
                  <a:pt x="980" y="453"/>
                </a:lnTo>
                <a:lnTo>
                  <a:pt x="980" y="453"/>
                </a:lnTo>
                <a:lnTo>
                  <a:pt x="980" y="453"/>
                </a:lnTo>
                <a:lnTo>
                  <a:pt x="980" y="453"/>
                </a:lnTo>
                <a:lnTo>
                  <a:pt x="980" y="453"/>
                </a:lnTo>
                <a:lnTo>
                  <a:pt x="979" y="453"/>
                </a:lnTo>
                <a:lnTo>
                  <a:pt x="979" y="453"/>
                </a:lnTo>
                <a:lnTo>
                  <a:pt x="979" y="453"/>
                </a:lnTo>
                <a:lnTo>
                  <a:pt x="979" y="453"/>
                </a:lnTo>
                <a:lnTo>
                  <a:pt x="979" y="454"/>
                </a:lnTo>
                <a:lnTo>
                  <a:pt x="979" y="454"/>
                </a:lnTo>
                <a:lnTo>
                  <a:pt x="978" y="454"/>
                </a:lnTo>
                <a:lnTo>
                  <a:pt x="978" y="455"/>
                </a:lnTo>
                <a:lnTo>
                  <a:pt x="977" y="455"/>
                </a:lnTo>
                <a:lnTo>
                  <a:pt x="977" y="455"/>
                </a:lnTo>
                <a:lnTo>
                  <a:pt x="977" y="455"/>
                </a:lnTo>
                <a:lnTo>
                  <a:pt x="977" y="455"/>
                </a:lnTo>
                <a:lnTo>
                  <a:pt x="977" y="455"/>
                </a:lnTo>
                <a:lnTo>
                  <a:pt x="977" y="455"/>
                </a:lnTo>
                <a:lnTo>
                  <a:pt x="977" y="455"/>
                </a:lnTo>
                <a:lnTo>
                  <a:pt x="977" y="455"/>
                </a:lnTo>
                <a:lnTo>
                  <a:pt x="977" y="455"/>
                </a:lnTo>
                <a:lnTo>
                  <a:pt x="976" y="455"/>
                </a:lnTo>
                <a:lnTo>
                  <a:pt x="976" y="456"/>
                </a:lnTo>
                <a:lnTo>
                  <a:pt x="976" y="456"/>
                </a:lnTo>
                <a:lnTo>
                  <a:pt x="976" y="456"/>
                </a:lnTo>
                <a:lnTo>
                  <a:pt x="975" y="456"/>
                </a:lnTo>
                <a:lnTo>
                  <a:pt x="975" y="456"/>
                </a:lnTo>
                <a:lnTo>
                  <a:pt x="975" y="456"/>
                </a:lnTo>
                <a:lnTo>
                  <a:pt x="975" y="456"/>
                </a:lnTo>
                <a:lnTo>
                  <a:pt x="975" y="457"/>
                </a:lnTo>
                <a:lnTo>
                  <a:pt x="974" y="457"/>
                </a:lnTo>
                <a:lnTo>
                  <a:pt x="974" y="457"/>
                </a:lnTo>
                <a:lnTo>
                  <a:pt x="974" y="457"/>
                </a:lnTo>
                <a:lnTo>
                  <a:pt x="974" y="457"/>
                </a:lnTo>
                <a:lnTo>
                  <a:pt x="974" y="457"/>
                </a:lnTo>
                <a:lnTo>
                  <a:pt x="974" y="457"/>
                </a:lnTo>
                <a:lnTo>
                  <a:pt x="974" y="457"/>
                </a:lnTo>
                <a:lnTo>
                  <a:pt x="974" y="457"/>
                </a:lnTo>
                <a:lnTo>
                  <a:pt x="973" y="457"/>
                </a:lnTo>
                <a:lnTo>
                  <a:pt x="973" y="457"/>
                </a:lnTo>
                <a:lnTo>
                  <a:pt x="973" y="458"/>
                </a:lnTo>
                <a:lnTo>
                  <a:pt x="973" y="458"/>
                </a:lnTo>
                <a:lnTo>
                  <a:pt x="972" y="458"/>
                </a:lnTo>
                <a:lnTo>
                  <a:pt x="972" y="458"/>
                </a:lnTo>
                <a:lnTo>
                  <a:pt x="972" y="458"/>
                </a:lnTo>
                <a:lnTo>
                  <a:pt x="972" y="458"/>
                </a:lnTo>
                <a:lnTo>
                  <a:pt x="972" y="459"/>
                </a:lnTo>
                <a:lnTo>
                  <a:pt x="972" y="459"/>
                </a:lnTo>
                <a:lnTo>
                  <a:pt x="972" y="459"/>
                </a:lnTo>
                <a:lnTo>
                  <a:pt x="971" y="459"/>
                </a:lnTo>
                <a:lnTo>
                  <a:pt x="971" y="459"/>
                </a:lnTo>
                <a:lnTo>
                  <a:pt x="971" y="459"/>
                </a:lnTo>
                <a:lnTo>
                  <a:pt x="970" y="459"/>
                </a:lnTo>
                <a:lnTo>
                  <a:pt x="970" y="459"/>
                </a:lnTo>
                <a:lnTo>
                  <a:pt x="970" y="460"/>
                </a:lnTo>
                <a:lnTo>
                  <a:pt x="969" y="460"/>
                </a:lnTo>
                <a:lnTo>
                  <a:pt x="969" y="460"/>
                </a:lnTo>
                <a:lnTo>
                  <a:pt x="969" y="460"/>
                </a:lnTo>
                <a:lnTo>
                  <a:pt x="969" y="460"/>
                </a:lnTo>
                <a:lnTo>
                  <a:pt x="969" y="460"/>
                </a:lnTo>
                <a:lnTo>
                  <a:pt x="969" y="460"/>
                </a:lnTo>
                <a:lnTo>
                  <a:pt x="969" y="460"/>
                </a:lnTo>
                <a:lnTo>
                  <a:pt x="968" y="460"/>
                </a:lnTo>
                <a:lnTo>
                  <a:pt x="967" y="460"/>
                </a:lnTo>
                <a:lnTo>
                  <a:pt x="967" y="460"/>
                </a:lnTo>
                <a:lnTo>
                  <a:pt x="967" y="461"/>
                </a:lnTo>
                <a:lnTo>
                  <a:pt x="967" y="461"/>
                </a:lnTo>
                <a:lnTo>
                  <a:pt x="967" y="461"/>
                </a:lnTo>
                <a:lnTo>
                  <a:pt x="967" y="461"/>
                </a:lnTo>
                <a:lnTo>
                  <a:pt x="967" y="461"/>
                </a:lnTo>
                <a:lnTo>
                  <a:pt x="966" y="461"/>
                </a:lnTo>
                <a:lnTo>
                  <a:pt x="966" y="461"/>
                </a:lnTo>
                <a:lnTo>
                  <a:pt x="966" y="461"/>
                </a:lnTo>
                <a:lnTo>
                  <a:pt x="966" y="462"/>
                </a:lnTo>
                <a:lnTo>
                  <a:pt x="966" y="462"/>
                </a:lnTo>
                <a:lnTo>
                  <a:pt x="966" y="462"/>
                </a:lnTo>
                <a:lnTo>
                  <a:pt x="966" y="462"/>
                </a:lnTo>
                <a:lnTo>
                  <a:pt x="966" y="462"/>
                </a:lnTo>
                <a:lnTo>
                  <a:pt x="966" y="462"/>
                </a:lnTo>
                <a:lnTo>
                  <a:pt x="966" y="462"/>
                </a:lnTo>
                <a:lnTo>
                  <a:pt x="966" y="462"/>
                </a:lnTo>
                <a:lnTo>
                  <a:pt x="966" y="462"/>
                </a:lnTo>
                <a:lnTo>
                  <a:pt x="966" y="462"/>
                </a:lnTo>
                <a:lnTo>
                  <a:pt x="966" y="462"/>
                </a:lnTo>
                <a:lnTo>
                  <a:pt x="966" y="462"/>
                </a:lnTo>
                <a:lnTo>
                  <a:pt x="966" y="462"/>
                </a:lnTo>
                <a:lnTo>
                  <a:pt x="966" y="462"/>
                </a:lnTo>
                <a:lnTo>
                  <a:pt x="966" y="462"/>
                </a:lnTo>
                <a:lnTo>
                  <a:pt x="965" y="462"/>
                </a:lnTo>
                <a:lnTo>
                  <a:pt x="965" y="462"/>
                </a:lnTo>
                <a:lnTo>
                  <a:pt x="965" y="462"/>
                </a:lnTo>
                <a:lnTo>
                  <a:pt x="965" y="462"/>
                </a:lnTo>
                <a:lnTo>
                  <a:pt x="965" y="462"/>
                </a:lnTo>
                <a:lnTo>
                  <a:pt x="965" y="462"/>
                </a:lnTo>
                <a:lnTo>
                  <a:pt x="965" y="462"/>
                </a:lnTo>
                <a:lnTo>
                  <a:pt x="964" y="462"/>
                </a:lnTo>
                <a:lnTo>
                  <a:pt x="964" y="462"/>
                </a:lnTo>
                <a:lnTo>
                  <a:pt x="964" y="463"/>
                </a:lnTo>
                <a:lnTo>
                  <a:pt x="964" y="463"/>
                </a:lnTo>
                <a:lnTo>
                  <a:pt x="964" y="463"/>
                </a:lnTo>
                <a:lnTo>
                  <a:pt x="964" y="463"/>
                </a:lnTo>
                <a:lnTo>
                  <a:pt x="964" y="463"/>
                </a:lnTo>
                <a:lnTo>
                  <a:pt x="964" y="463"/>
                </a:lnTo>
                <a:lnTo>
                  <a:pt x="964" y="463"/>
                </a:lnTo>
                <a:lnTo>
                  <a:pt x="964" y="463"/>
                </a:lnTo>
                <a:lnTo>
                  <a:pt x="964" y="463"/>
                </a:lnTo>
                <a:lnTo>
                  <a:pt x="964" y="463"/>
                </a:lnTo>
                <a:lnTo>
                  <a:pt x="964" y="463"/>
                </a:lnTo>
                <a:lnTo>
                  <a:pt x="964" y="463"/>
                </a:lnTo>
                <a:lnTo>
                  <a:pt x="964" y="463"/>
                </a:lnTo>
                <a:lnTo>
                  <a:pt x="964" y="463"/>
                </a:lnTo>
                <a:lnTo>
                  <a:pt x="964" y="463"/>
                </a:lnTo>
                <a:lnTo>
                  <a:pt x="963" y="463"/>
                </a:lnTo>
                <a:lnTo>
                  <a:pt x="963" y="464"/>
                </a:lnTo>
                <a:lnTo>
                  <a:pt x="963" y="464"/>
                </a:lnTo>
                <a:lnTo>
                  <a:pt x="963" y="464"/>
                </a:lnTo>
                <a:lnTo>
                  <a:pt x="963" y="464"/>
                </a:lnTo>
                <a:lnTo>
                  <a:pt x="963" y="464"/>
                </a:lnTo>
                <a:lnTo>
                  <a:pt x="963" y="464"/>
                </a:lnTo>
                <a:lnTo>
                  <a:pt x="963" y="465"/>
                </a:lnTo>
                <a:lnTo>
                  <a:pt x="963" y="465"/>
                </a:lnTo>
                <a:lnTo>
                  <a:pt x="963" y="465"/>
                </a:lnTo>
                <a:lnTo>
                  <a:pt x="962" y="465"/>
                </a:lnTo>
                <a:lnTo>
                  <a:pt x="962" y="465"/>
                </a:lnTo>
                <a:lnTo>
                  <a:pt x="962" y="466"/>
                </a:lnTo>
                <a:lnTo>
                  <a:pt x="962" y="466"/>
                </a:lnTo>
                <a:lnTo>
                  <a:pt x="961" y="466"/>
                </a:lnTo>
                <a:lnTo>
                  <a:pt x="961" y="466"/>
                </a:lnTo>
                <a:lnTo>
                  <a:pt x="960" y="467"/>
                </a:lnTo>
                <a:lnTo>
                  <a:pt x="960" y="467"/>
                </a:lnTo>
                <a:lnTo>
                  <a:pt x="960" y="467"/>
                </a:lnTo>
                <a:lnTo>
                  <a:pt x="960" y="467"/>
                </a:lnTo>
                <a:lnTo>
                  <a:pt x="960" y="468"/>
                </a:lnTo>
                <a:lnTo>
                  <a:pt x="959" y="468"/>
                </a:lnTo>
                <a:lnTo>
                  <a:pt x="959" y="469"/>
                </a:lnTo>
                <a:lnTo>
                  <a:pt x="959" y="469"/>
                </a:lnTo>
                <a:lnTo>
                  <a:pt x="959" y="469"/>
                </a:lnTo>
                <a:lnTo>
                  <a:pt x="959" y="469"/>
                </a:lnTo>
                <a:lnTo>
                  <a:pt x="959" y="469"/>
                </a:lnTo>
                <a:lnTo>
                  <a:pt x="959" y="469"/>
                </a:lnTo>
                <a:lnTo>
                  <a:pt x="959" y="469"/>
                </a:lnTo>
                <a:lnTo>
                  <a:pt x="959" y="469"/>
                </a:lnTo>
                <a:lnTo>
                  <a:pt x="959" y="469"/>
                </a:lnTo>
                <a:lnTo>
                  <a:pt x="959" y="469"/>
                </a:lnTo>
                <a:lnTo>
                  <a:pt x="959" y="469"/>
                </a:lnTo>
                <a:lnTo>
                  <a:pt x="959" y="469"/>
                </a:lnTo>
                <a:lnTo>
                  <a:pt x="959" y="469"/>
                </a:lnTo>
                <a:lnTo>
                  <a:pt x="958" y="469"/>
                </a:lnTo>
                <a:lnTo>
                  <a:pt x="958" y="469"/>
                </a:lnTo>
                <a:lnTo>
                  <a:pt x="958" y="470"/>
                </a:lnTo>
                <a:lnTo>
                  <a:pt x="958" y="470"/>
                </a:lnTo>
                <a:lnTo>
                  <a:pt x="958" y="470"/>
                </a:lnTo>
                <a:lnTo>
                  <a:pt x="958" y="470"/>
                </a:lnTo>
                <a:lnTo>
                  <a:pt x="958" y="470"/>
                </a:lnTo>
                <a:lnTo>
                  <a:pt x="958" y="470"/>
                </a:lnTo>
                <a:lnTo>
                  <a:pt x="958" y="470"/>
                </a:lnTo>
                <a:lnTo>
                  <a:pt x="957" y="470"/>
                </a:lnTo>
                <a:lnTo>
                  <a:pt x="957" y="470"/>
                </a:lnTo>
                <a:lnTo>
                  <a:pt x="957" y="470"/>
                </a:lnTo>
                <a:lnTo>
                  <a:pt x="957" y="470"/>
                </a:lnTo>
                <a:lnTo>
                  <a:pt x="957" y="470"/>
                </a:lnTo>
                <a:lnTo>
                  <a:pt x="957" y="471"/>
                </a:lnTo>
                <a:lnTo>
                  <a:pt x="957" y="471"/>
                </a:lnTo>
                <a:lnTo>
                  <a:pt x="957" y="471"/>
                </a:lnTo>
                <a:lnTo>
                  <a:pt x="956" y="472"/>
                </a:lnTo>
                <a:lnTo>
                  <a:pt x="956" y="472"/>
                </a:lnTo>
                <a:lnTo>
                  <a:pt x="956" y="472"/>
                </a:lnTo>
                <a:lnTo>
                  <a:pt x="956" y="472"/>
                </a:lnTo>
                <a:lnTo>
                  <a:pt x="956" y="472"/>
                </a:lnTo>
                <a:lnTo>
                  <a:pt x="956" y="472"/>
                </a:lnTo>
                <a:lnTo>
                  <a:pt x="956" y="472"/>
                </a:lnTo>
                <a:lnTo>
                  <a:pt x="956" y="472"/>
                </a:lnTo>
                <a:lnTo>
                  <a:pt x="955" y="473"/>
                </a:lnTo>
                <a:lnTo>
                  <a:pt x="955" y="473"/>
                </a:lnTo>
                <a:lnTo>
                  <a:pt x="955" y="473"/>
                </a:lnTo>
                <a:lnTo>
                  <a:pt x="955" y="473"/>
                </a:lnTo>
                <a:lnTo>
                  <a:pt x="955" y="473"/>
                </a:lnTo>
                <a:lnTo>
                  <a:pt x="955" y="473"/>
                </a:lnTo>
                <a:lnTo>
                  <a:pt x="954" y="473"/>
                </a:lnTo>
                <a:lnTo>
                  <a:pt x="954" y="473"/>
                </a:lnTo>
                <a:lnTo>
                  <a:pt x="954" y="474"/>
                </a:lnTo>
                <a:lnTo>
                  <a:pt x="953" y="474"/>
                </a:lnTo>
                <a:lnTo>
                  <a:pt x="953" y="474"/>
                </a:lnTo>
                <a:lnTo>
                  <a:pt x="953" y="474"/>
                </a:lnTo>
                <a:lnTo>
                  <a:pt x="953" y="474"/>
                </a:lnTo>
                <a:lnTo>
                  <a:pt x="953" y="474"/>
                </a:lnTo>
                <a:lnTo>
                  <a:pt x="953" y="474"/>
                </a:lnTo>
                <a:lnTo>
                  <a:pt x="953" y="474"/>
                </a:lnTo>
                <a:lnTo>
                  <a:pt x="953" y="474"/>
                </a:lnTo>
                <a:lnTo>
                  <a:pt x="953" y="475"/>
                </a:lnTo>
                <a:lnTo>
                  <a:pt x="953" y="475"/>
                </a:lnTo>
                <a:lnTo>
                  <a:pt x="953" y="475"/>
                </a:lnTo>
                <a:lnTo>
                  <a:pt x="952" y="475"/>
                </a:lnTo>
                <a:lnTo>
                  <a:pt x="952" y="476"/>
                </a:lnTo>
                <a:lnTo>
                  <a:pt x="952" y="476"/>
                </a:lnTo>
                <a:lnTo>
                  <a:pt x="952" y="476"/>
                </a:lnTo>
                <a:lnTo>
                  <a:pt x="952" y="476"/>
                </a:lnTo>
                <a:lnTo>
                  <a:pt x="952" y="476"/>
                </a:lnTo>
                <a:lnTo>
                  <a:pt x="952" y="476"/>
                </a:lnTo>
                <a:lnTo>
                  <a:pt x="952" y="476"/>
                </a:lnTo>
                <a:lnTo>
                  <a:pt x="952" y="477"/>
                </a:lnTo>
                <a:lnTo>
                  <a:pt x="952" y="477"/>
                </a:lnTo>
                <a:lnTo>
                  <a:pt x="951" y="477"/>
                </a:lnTo>
                <a:lnTo>
                  <a:pt x="951" y="477"/>
                </a:lnTo>
                <a:lnTo>
                  <a:pt x="951" y="477"/>
                </a:lnTo>
                <a:lnTo>
                  <a:pt x="951" y="477"/>
                </a:lnTo>
                <a:lnTo>
                  <a:pt x="951" y="477"/>
                </a:lnTo>
                <a:lnTo>
                  <a:pt x="951" y="477"/>
                </a:lnTo>
                <a:lnTo>
                  <a:pt x="950" y="477"/>
                </a:lnTo>
                <a:lnTo>
                  <a:pt x="950" y="477"/>
                </a:lnTo>
                <a:lnTo>
                  <a:pt x="950" y="478"/>
                </a:lnTo>
                <a:lnTo>
                  <a:pt x="950" y="478"/>
                </a:lnTo>
                <a:lnTo>
                  <a:pt x="950" y="478"/>
                </a:lnTo>
                <a:lnTo>
                  <a:pt x="950" y="478"/>
                </a:lnTo>
                <a:lnTo>
                  <a:pt x="950" y="479"/>
                </a:lnTo>
                <a:lnTo>
                  <a:pt x="949" y="479"/>
                </a:lnTo>
                <a:lnTo>
                  <a:pt x="949" y="479"/>
                </a:lnTo>
                <a:lnTo>
                  <a:pt x="949" y="479"/>
                </a:lnTo>
                <a:lnTo>
                  <a:pt x="949" y="479"/>
                </a:lnTo>
                <a:lnTo>
                  <a:pt x="949" y="479"/>
                </a:lnTo>
                <a:lnTo>
                  <a:pt x="949" y="480"/>
                </a:lnTo>
                <a:lnTo>
                  <a:pt x="948" y="480"/>
                </a:lnTo>
                <a:lnTo>
                  <a:pt x="948" y="480"/>
                </a:lnTo>
                <a:lnTo>
                  <a:pt x="947" y="481"/>
                </a:lnTo>
                <a:lnTo>
                  <a:pt x="947" y="481"/>
                </a:lnTo>
                <a:lnTo>
                  <a:pt x="947" y="481"/>
                </a:lnTo>
                <a:lnTo>
                  <a:pt x="947" y="481"/>
                </a:lnTo>
                <a:lnTo>
                  <a:pt x="947" y="481"/>
                </a:lnTo>
                <a:lnTo>
                  <a:pt x="947" y="481"/>
                </a:lnTo>
                <a:lnTo>
                  <a:pt x="946" y="481"/>
                </a:lnTo>
                <a:lnTo>
                  <a:pt x="946" y="482"/>
                </a:lnTo>
                <a:lnTo>
                  <a:pt x="946" y="482"/>
                </a:lnTo>
                <a:lnTo>
                  <a:pt x="946" y="482"/>
                </a:lnTo>
                <a:lnTo>
                  <a:pt x="946" y="482"/>
                </a:lnTo>
                <a:lnTo>
                  <a:pt x="946" y="483"/>
                </a:lnTo>
                <a:lnTo>
                  <a:pt x="946" y="483"/>
                </a:lnTo>
                <a:lnTo>
                  <a:pt x="945" y="483"/>
                </a:lnTo>
                <a:lnTo>
                  <a:pt x="945" y="483"/>
                </a:lnTo>
                <a:lnTo>
                  <a:pt x="945" y="483"/>
                </a:lnTo>
                <a:lnTo>
                  <a:pt x="944" y="484"/>
                </a:lnTo>
                <a:lnTo>
                  <a:pt x="943" y="484"/>
                </a:lnTo>
                <a:lnTo>
                  <a:pt x="943" y="484"/>
                </a:lnTo>
                <a:lnTo>
                  <a:pt x="943" y="484"/>
                </a:lnTo>
                <a:lnTo>
                  <a:pt x="943" y="484"/>
                </a:lnTo>
                <a:lnTo>
                  <a:pt x="943" y="485"/>
                </a:lnTo>
                <a:lnTo>
                  <a:pt x="943" y="485"/>
                </a:lnTo>
                <a:lnTo>
                  <a:pt x="943" y="485"/>
                </a:lnTo>
                <a:lnTo>
                  <a:pt x="942" y="486"/>
                </a:lnTo>
                <a:lnTo>
                  <a:pt x="942" y="486"/>
                </a:lnTo>
                <a:lnTo>
                  <a:pt x="942" y="486"/>
                </a:lnTo>
                <a:lnTo>
                  <a:pt x="942" y="486"/>
                </a:lnTo>
                <a:lnTo>
                  <a:pt x="942" y="486"/>
                </a:lnTo>
                <a:lnTo>
                  <a:pt x="942" y="486"/>
                </a:lnTo>
                <a:lnTo>
                  <a:pt x="942" y="486"/>
                </a:lnTo>
                <a:lnTo>
                  <a:pt x="941" y="486"/>
                </a:lnTo>
                <a:lnTo>
                  <a:pt x="941" y="486"/>
                </a:lnTo>
                <a:lnTo>
                  <a:pt x="941" y="486"/>
                </a:lnTo>
                <a:lnTo>
                  <a:pt x="941" y="487"/>
                </a:lnTo>
                <a:lnTo>
                  <a:pt x="941" y="487"/>
                </a:lnTo>
                <a:lnTo>
                  <a:pt x="941" y="487"/>
                </a:lnTo>
                <a:lnTo>
                  <a:pt x="940" y="487"/>
                </a:lnTo>
                <a:lnTo>
                  <a:pt x="940" y="487"/>
                </a:lnTo>
                <a:lnTo>
                  <a:pt x="940" y="487"/>
                </a:lnTo>
                <a:lnTo>
                  <a:pt x="940" y="487"/>
                </a:lnTo>
                <a:lnTo>
                  <a:pt x="940" y="487"/>
                </a:lnTo>
                <a:lnTo>
                  <a:pt x="940" y="487"/>
                </a:lnTo>
                <a:lnTo>
                  <a:pt x="940" y="487"/>
                </a:lnTo>
                <a:lnTo>
                  <a:pt x="940" y="488"/>
                </a:lnTo>
                <a:lnTo>
                  <a:pt x="940" y="488"/>
                </a:lnTo>
                <a:lnTo>
                  <a:pt x="940" y="488"/>
                </a:lnTo>
                <a:lnTo>
                  <a:pt x="940" y="488"/>
                </a:lnTo>
                <a:lnTo>
                  <a:pt x="940" y="488"/>
                </a:lnTo>
                <a:lnTo>
                  <a:pt x="939" y="488"/>
                </a:lnTo>
                <a:lnTo>
                  <a:pt x="939" y="488"/>
                </a:lnTo>
                <a:lnTo>
                  <a:pt x="939" y="489"/>
                </a:lnTo>
                <a:lnTo>
                  <a:pt x="939" y="489"/>
                </a:lnTo>
                <a:lnTo>
                  <a:pt x="939" y="489"/>
                </a:lnTo>
                <a:lnTo>
                  <a:pt x="939" y="489"/>
                </a:lnTo>
                <a:lnTo>
                  <a:pt x="939" y="489"/>
                </a:lnTo>
                <a:lnTo>
                  <a:pt x="939" y="489"/>
                </a:lnTo>
                <a:lnTo>
                  <a:pt x="939" y="489"/>
                </a:lnTo>
                <a:lnTo>
                  <a:pt x="939" y="490"/>
                </a:lnTo>
                <a:lnTo>
                  <a:pt x="939" y="490"/>
                </a:lnTo>
                <a:lnTo>
                  <a:pt x="938" y="490"/>
                </a:lnTo>
                <a:lnTo>
                  <a:pt x="938" y="490"/>
                </a:lnTo>
                <a:lnTo>
                  <a:pt x="938" y="490"/>
                </a:lnTo>
                <a:lnTo>
                  <a:pt x="938" y="490"/>
                </a:lnTo>
                <a:lnTo>
                  <a:pt x="938" y="490"/>
                </a:lnTo>
                <a:lnTo>
                  <a:pt x="938" y="490"/>
                </a:lnTo>
                <a:lnTo>
                  <a:pt x="938" y="490"/>
                </a:lnTo>
                <a:lnTo>
                  <a:pt x="938" y="490"/>
                </a:lnTo>
                <a:lnTo>
                  <a:pt x="938" y="490"/>
                </a:lnTo>
                <a:lnTo>
                  <a:pt x="938" y="491"/>
                </a:lnTo>
                <a:lnTo>
                  <a:pt x="938" y="491"/>
                </a:lnTo>
                <a:lnTo>
                  <a:pt x="938" y="491"/>
                </a:lnTo>
                <a:lnTo>
                  <a:pt x="938" y="491"/>
                </a:lnTo>
                <a:lnTo>
                  <a:pt x="937" y="491"/>
                </a:lnTo>
                <a:lnTo>
                  <a:pt x="937" y="491"/>
                </a:lnTo>
                <a:lnTo>
                  <a:pt x="937" y="491"/>
                </a:lnTo>
                <a:lnTo>
                  <a:pt x="936" y="491"/>
                </a:lnTo>
                <a:lnTo>
                  <a:pt x="936" y="492"/>
                </a:lnTo>
                <a:lnTo>
                  <a:pt x="936" y="492"/>
                </a:lnTo>
                <a:lnTo>
                  <a:pt x="936" y="492"/>
                </a:lnTo>
                <a:lnTo>
                  <a:pt x="936" y="492"/>
                </a:lnTo>
                <a:lnTo>
                  <a:pt x="936" y="493"/>
                </a:lnTo>
                <a:lnTo>
                  <a:pt x="936" y="493"/>
                </a:lnTo>
                <a:lnTo>
                  <a:pt x="936" y="493"/>
                </a:lnTo>
                <a:lnTo>
                  <a:pt x="935" y="493"/>
                </a:lnTo>
                <a:lnTo>
                  <a:pt x="935" y="493"/>
                </a:lnTo>
                <a:lnTo>
                  <a:pt x="935" y="494"/>
                </a:lnTo>
                <a:lnTo>
                  <a:pt x="935" y="494"/>
                </a:lnTo>
                <a:lnTo>
                  <a:pt x="935" y="494"/>
                </a:lnTo>
                <a:lnTo>
                  <a:pt x="935" y="494"/>
                </a:lnTo>
                <a:lnTo>
                  <a:pt x="935" y="494"/>
                </a:lnTo>
                <a:lnTo>
                  <a:pt x="935" y="494"/>
                </a:lnTo>
                <a:lnTo>
                  <a:pt x="935" y="494"/>
                </a:lnTo>
                <a:lnTo>
                  <a:pt x="935" y="494"/>
                </a:lnTo>
                <a:lnTo>
                  <a:pt x="935" y="494"/>
                </a:lnTo>
                <a:lnTo>
                  <a:pt x="935" y="494"/>
                </a:lnTo>
                <a:lnTo>
                  <a:pt x="935" y="494"/>
                </a:lnTo>
                <a:lnTo>
                  <a:pt x="934" y="494"/>
                </a:lnTo>
                <a:lnTo>
                  <a:pt x="934" y="494"/>
                </a:lnTo>
                <a:lnTo>
                  <a:pt x="934" y="494"/>
                </a:lnTo>
                <a:lnTo>
                  <a:pt x="934" y="494"/>
                </a:lnTo>
                <a:lnTo>
                  <a:pt x="934" y="495"/>
                </a:lnTo>
                <a:lnTo>
                  <a:pt x="934" y="495"/>
                </a:lnTo>
                <a:lnTo>
                  <a:pt x="934" y="495"/>
                </a:lnTo>
                <a:lnTo>
                  <a:pt x="934" y="495"/>
                </a:lnTo>
                <a:lnTo>
                  <a:pt x="934" y="495"/>
                </a:lnTo>
                <a:lnTo>
                  <a:pt x="934" y="496"/>
                </a:lnTo>
                <a:lnTo>
                  <a:pt x="934" y="496"/>
                </a:lnTo>
                <a:lnTo>
                  <a:pt x="934" y="496"/>
                </a:lnTo>
                <a:lnTo>
                  <a:pt x="934" y="496"/>
                </a:lnTo>
                <a:lnTo>
                  <a:pt x="934" y="496"/>
                </a:lnTo>
                <a:lnTo>
                  <a:pt x="933" y="496"/>
                </a:lnTo>
                <a:lnTo>
                  <a:pt x="933" y="496"/>
                </a:lnTo>
                <a:lnTo>
                  <a:pt x="933" y="496"/>
                </a:lnTo>
                <a:lnTo>
                  <a:pt x="933" y="496"/>
                </a:lnTo>
                <a:lnTo>
                  <a:pt x="933" y="497"/>
                </a:lnTo>
                <a:lnTo>
                  <a:pt x="933" y="497"/>
                </a:lnTo>
                <a:lnTo>
                  <a:pt x="933" y="497"/>
                </a:lnTo>
                <a:lnTo>
                  <a:pt x="933" y="497"/>
                </a:lnTo>
                <a:lnTo>
                  <a:pt x="933" y="497"/>
                </a:lnTo>
                <a:lnTo>
                  <a:pt x="933" y="498"/>
                </a:lnTo>
                <a:lnTo>
                  <a:pt x="933" y="498"/>
                </a:lnTo>
                <a:lnTo>
                  <a:pt x="933" y="498"/>
                </a:lnTo>
                <a:lnTo>
                  <a:pt x="933" y="498"/>
                </a:lnTo>
                <a:lnTo>
                  <a:pt x="932" y="498"/>
                </a:lnTo>
                <a:lnTo>
                  <a:pt x="932" y="498"/>
                </a:lnTo>
                <a:lnTo>
                  <a:pt x="932" y="498"/>
                </a:lnTo>
                <a:lnTo>
                  <a:pt x="932" y="498"/>
                </a:lnTo>
                <a:lnTo>
                  <a:pt x="932" y="498"/>
                </a:lnTo>
                <a:lnTo>
                  <a:pt x="932" y="499"/>
                </a:lnTo>
                <a:lnTo>
                  <a:pt x="932" y="499"/>
                </a:lnTo>
                <a:lnTo>
                  <a:pt x="932" y="499"/>
                </a:lnTo>
                <a:lnTo>
                  <a:pt x="932" y="499"/>
                </a:lnTo>
                <a:lnTo>
                  <a:pt x="932" y="499"/>
                </a:lnTo>
                <a:lnTo>
                  <a:pt x="932" y="499"/>
                </a:lnTo>
                <a:lnTo>
                  <a:pt x="932" y="499"/>
                </a:lnTo>
                <a:lnTo>
                  <a:pt x="932" y="500"/>
                </a:lnTo>
                <a:lnTo>
                  <a:pt x="932" y="500"/>
                </a:lnTo>
                <a:lnTo>
                  <a:pt x="932" y="500"/>
                </a:lnTo>
                <a:lnTo>
                  <a:pt x="932" y="500"/>
                </a:lnTo>
                <a:lnTo>
                  <a:pt x="932" y="500"/>
                </a:lnTo>
                <a:lnTo>
                  <a:pt x="932" y="500"/>
                </a:lnTo>
                <a:lnTo>
                  <a:pt x="932" y="500"/>
                </a:lnTo>
                <a:lnTo>
                  <a:pt x="932" y="500"/>
                </a:lnTo>
                <a:lnTo>
                  <a:pt x="932" y="501"/>
                </a:lnTo>
                <a:lnTo>
                  <a:pt x="932" y="501"/>
                </a:lnTo>
                <a:lnTo>
                  <a:pt x="932" y="501"/>
                </a:lnTo>
                <a:lnTo>
                  <a:pt x="932" y="501"/>
                </a:lnTo>
                <a:lnTo>
                  <a:pt x="932" y="501"/>
                </a:lnTo>
                <a:lnTo>
                  <a:pt x="932" y="501"/>
                </a:lnTo>
                <a:lnTo>
                  <a:pt x="932" y="501"/>
                </a:lnTo>
                <a:lnTo>
                  <a:pt x="932" y="501"/>
                </a:lnTo>
                <a:lnTo>
                  <a:pt x="932" y="501"/>
                </a:lnTo>
                <a:lnTo>
                  <a:pt x="932" y="501"/>
                </a:lnTo>
                <a:lnTo>
                  <a:pt x="932" y="501"/>
                </a:lnTo>
                <a:lnTo>
                  <a:pt x="932" y="501"/>
                </a:lnTo>
                <a:lnTo>
                  <a:pt x="932" y="501"/>
                </a:lnTo>
                <a:lnTo>
                  <a:pt x="932" y="501"/>
                </a:lnTo>
                <a:lnTo>
                  <a:pt x="932" y="502"/>
                </a:lnTo>
                <a:lnTo>
                  <a:pt x="932" y="502"/>
                </a:lnTo>
                <a:lnTo>
                  <a:pt x="931" y="502"/>
                </a:lnTo>
                <a:lnTo>
                  <a:pt x="931" y="502"/>
                </a:lnTo>
                <a:lnTo>
                  <a:pt x="931" y="502"/>
                </a:lnTo>
                <a:lnTo>
                  <a:pt x="931" y="502"/>
                </a:lnTo>
                <a:lnTo>
                  <a:pt x="931" y="502"/>
                </a:lnTo>
                <a:lnTo>
                  <a:pt x="931" y="503"/>
                </a:lnTo>
                <a:lnTo>
                  <a:pt x="931" y="503"/>
                </a:lnTo>
                <a:lnTo>
                  <a:pt x="931" y="503"/>
                </a:lnTo>
                <a:lnTo>
                  <a:pt x="931" y="503"/>
                </a:lnTo>
                <a:lnTo>
                  <a:pt x="930" y="503"/>
                </a:lnTo>
                <a:lnTo>
                  <a:pt x="930" y="503"/>
                </a:lnTo>
                <a:lnTo>
                  <a:pt x="930" y="503"/>
                </a:lnTo>
                <a:lnTo>
                  <a:pt x="930" y="503"/>
                </a:lnTo>
                <a:lnTo>
                  <a:pt x="930" y="504"/>
                </a:lnTo>
                <a:lnTo>
                  <a:pt x="930" y="504"/>
                </a:lnTo>
                <a:lnTo>
                  <a:pt x="930" y="504"/>
                </a:lnTo>
                <a:lnTo>
                  <a:pt x="930" y="504"/>
                </a:lnTo>
                <a:lnTo>
                  <a:pt x="930" y="504"/>
                </a:lnTo>
                <a:lnTo>
                  <a:pt x="930" y="504"/>
                </a:lnTo>
                <a:lnTo>
                  <a:pt x="929" y="504"/>
                </a:lnTo>
                <a:lnTo>
                  <a:pt x="929" y="505"/>
                </a:lnTo>
                <a:lnTo>
                  <a:pt x="929" y="505"/>
                </a:lnTo>
                <a:lnTo>
                  <a:pt x="929" y="506"/>
                </a:lnTo>
                <a:lnTo>
                  <a:pt x="929" y="506"/>
                </a:lnTo>
                <a:lnTo>
                  <a:pt x="929" y="506"/>
                </a:lnTo>
                <a:lnTo>
                  <a:pt x="929" y="506"/>
                </a:lnTo>
                <a:lnTo>
                  <a:pt x="928" y="506"/>
                </a:lnTo>
                <a:lnTo>
                  <a:pt x="928" y="507"/>
                </a:lnTo>
                <a:lnTo>
                  <a:pt x="928" y="507"/>
                </a:lnTo>
                <a:lnTo>
                  <a:pt x="928" y="507"/>
                </a:lnTo>
                <a:lnTo>
                  <a:pt x="928" y="507"/>
                </a:lnTo>
                <a:lnTo>
                  <a:pt x="928" y="508"/>
                </a:lnTo>
                <a:lnTo>
                  <a:pt x="927" y="508"/>
                </a:lnTo>
                <a:lnTo>
                  <a:pt x="927" y="508"/>
                </a:lnTo>
                <a:lnTo>
                  <a:pt x="927" y="508"/>
                </a:lnTo>
                <a:lnTo>
                  <a:pt x="926" y="509"/>
                </a:lnTo>
                <a:lnTo>
                  <a:pt x="926" y="509"/>
                </a:lnTo>
                <a:lnTo>
                  <a:pt x="926" y="509"/>
                </a:lnTo>
                <a:lnTo>
                  <a:pt x="926" y="509"/>
                </a:lnTo>
                <a:lnTo>
                  <a:pt x="926" y="509"/>
                </a:lnTo>
                <a:lnTo>
                  <a:pt x="926" y="509"/>
                </a:lnTo>
                <a:lnTo>
                  <a:pt x="926" y="509"/>
                </a:lnTo>
                <a:lnTo>
                  <a:pt x="926" y="510"/>
                </a:lnTo>
                <a:lnTo>
                  <a:pt x="926" y="510"/>
                </a:lnTo>
                <a:lnTo>
                  <a:pt x="926" y="510"/>
                </a:lnTo>
                <a:lnTo>
                  <a:pt x="926" y="510"/>
                </a:lnTo>
                <a:lnTo>
                  <a:pt x="926" y="510"/>
                </a:lnTo>
                <a:lnTo>
                  <a:pt x="926" y="510"/>
                </a:lnTo>
                <a:lnTo>
                  <a:pt x="926" y="510"/>
                </a:lnTo>
                <a:lnTo>
                  <a:pt x="926" y="510"/>
                </a:lnTo>
                <a:lnTo>
                  <a:pt x="926" y="510"/>
                </a:lnTo>
                <a:lnTo>
                  <a:pt x="926" y="510"/>
                </a:lnTo>
                <a:lnTo>
                  <a:pt x="926" y="510"/>
                </a:lnTo>
                <a:lnTo>
                  <a:pt x="926" y="510"/>
                </a:lnTo>
                <a:lnTo>
                  <a:pt x="925" y="510"/>
                </a:lnTo>
                <a:lnTo>
                  <a:pt x="925" y="510"/>
                </a:lnTo>
                <a:lnTo>
                  <a:pt x="925" y="510"/>
                </a:lnTo>
                <a:lnTo>
                  <a:pt x="925" y="510"/>
                </a:lnTo>
                <a:lnTo>
                  <a:pt x="925" y="511"/>
                </a:lnTo>
                <a:lnTo>
                  <a:pt x="925" y="511"/>
                </a:lnTo>
                <a:lnTo>
                  <a:pt x="925" y="511"/>
                </a:lnTo>
                <a:lnTo>
                  <a:pt x="925" y="511"/>
                </a:lnTo>
                <a:lnTo>
                  <a:pt x="925" y="511"/>
                </a:lnTo>
                <a:lnTo>
                  <a:pt x="925" y="511"/>
                </a:lnTo>
                <a:lnTo>
                  <a:pt x="924" y="511"/>
                </a:lnTo>
                <a:lnTo>
                  <a:pt x="924" y="511"/>
                </a:lnTo>
                <a:lnTo>
                  <a:pt x="924" y="511"/>
                </a:lnTo>
                <a:lnTo>
                  <a:pt x="923" y="511"/>
                </a:lnTo>
                <a:lnTo>
                  <a:pt x="923" y="511"/>
                </a:lnTo>
                <a:lnTo>
                  <a:pt x="923" y="511"/>
                </a:lnTo>
                <a:lnTo>
                  <a:pt x="923" y="511"/>
                </a:lnTo>
                <a:lnTo>
                  <a:pt x="923" y="511"/>
                </a:lnTo>
                <a:lnTo>
                  <a:pt x="923" y="512"/>
                </a:lnTo>
                <a:lnTo>
                  <a:pt x="923" y="512"/>
                </a:lnTo>
                <a:lnTo>
                  <a:pt x="923" y="512"/>
                </a:lnTo>
                <a:lnTo>
                  <a:pt x="923" y="512"/>
                </a:lnTo>
                <a:lnTo>
                  <a:pt x="923" y="512"/>
                </a:lnTo>
                <a:lnTo>
                  <a:pt x="923" y="513"/>
                </a:lnTo>
                <a:lnTo>
                  <a:pt x="922" y="513"/>
                </a:lnTo>
                <a:lnTo>
                  <a:pt x="922" y="513"/>
                </a:lnTo>
                <a:lnTo>
                  <a:pt x="922" y="513"/>
                </a:lnTo>
                <a:lnTo>
                  <a:pt x="922" y="513"/>
                </a:lnTo>
                <a:lnTo>
                  <a:pt x="922" y="513"/>
                </a:lnTo>
                <a:lnTo>
                  <a:pt x="922" y="513"/>
                </a:lnTo>
                <a:lnTo>
                  <a:pt x="922" y="513"/>
                </a:lnTo>
                <a:lnTo>
                  <a:pt x="922" y="513"/>
                </a:lnTo>
                <a:lnTo>
                  <a:pt x="922" y="513"/>
                </a:lnTo>
                <a:lnTo>
                  <a:pt x="922" y="513"/>
                </a:lnTo>
                <a:lnTo>
                  <a:pt x="922" y="513"/>
                </a:lnTo>
                <a:lnTo>
                  <a:pt x="922" y="513"/>
                </a:lnTo>
                <a:lnTo>
                  <a:pt x="922" y="514"/>
                </a:lnTo>
                <a:lnTo>
                  <a:pt x="922" y="514"/>
                </a:lnTo>
                <a:lnTo>
                  <a:pt x="921" y="514"/>
                </a:lnTo>
                <a:lnTo>
                  <a:pt x="921" y="514"/>
                </a:lnTo>
                <a:lnTo>
                  <a:pt x="921" y="514"/>
                </a:lnTo>
                <a:lnTo>
                  <a:pt x="921" y="514"/>
                </a:lnTo>
                <a:lnTo>
                  <a:pt x="921" y="514"/>
                </a:lnTo>
                <a:lnTo>
                  <a:pt x="921" y="514"/>
                </a:lnTo>
                <a:lnTo>
                  <a:pt x="921" y="514"/>
                </a:lnTo>
                <a:lnTo>
                  <a:pt x="921" y="514"/>
                </a:lnTo>
                <a:lnTo>
                  <a:pt x="921" y="514"/>
                </a:lnTo>
                <a:lnTo>
                  <a:pt x="921" y="514"/>
                </a:lnTo>
                <a:lnTo>
                  <a:pt x="921" y="514"/>
                </a:lnTo>
                <a:lnTo>
                  <a:pt x="921" y="514"/>
                </a:lnTo>
                <a:lnTo>
                  <a:pt x="921" y="515"/>
                </a:lnTo>
                <a:lnTo>
                  <a:pt x="921" y="515"/>
                </a:lnTo>
                <a:lnTo>
                  <a:pt x="921" y="515"/>
                </a:lnTo>
                <a:lnTo>
                  <a:pt x="921" y="515"/>
                </a:lnTo>
                <a:lnTo>
                  <a:pt x="920" y="515"/>
                </a:lnTo>
                <a:lnTo>
                  <a:pt x="920" y="515"/>
                </a:lnTo>
                <a:lnTo>
                  <a:pt x="920" y="515"/>
                </a:lnTo>
                <a:lnTo>
                  <a:pt x="920" y="516"/>
                </a:lnTo>
                <a:lnTo>
                  <a:pt x="920" y="516"/>
                </a:lnTo>
                <a:lnTo>
                  <a:pt x="920" y="516"/>
                </a:lnTo>
                <a:lnTo>
                  <a:pt x="919" y="517"/>
                </a:lnTo>
                <a:lnTo>
                  <a:pt x="919" y="517"/>
                </a:lnTo>
                <a:lnTo>
                  <a:pt x="919" y="517"/>
                </a:lnTo>
                <a:lnTo>
                  <a:pt x="919" y="517"/>
                </a:lnTo>
                <a:lnTo>
                  <a:pt x="919" y="517"/>
                </a:lnTo>
                <a:lnTo>
                  <a:pt x="919" y="517"/>
                </a:lnTo>
                <a:lnTo>
                  <a:pt x="919" y="517"/>
                </a:lnTo>
                <a:lnTo>
                  <a:pt x="919" y="517"/>
                </a:lnTo>
                <a:lnTo>
                  <a:pt x="919" y="518"/>
                </a:lnTo>
                <a:lnTo>
                  <a:pt x="919" y="518"/>
                </a:lnTo>
                <a:lnTo>
                  <a:pt x="919" y="518"/>
                </a:lnTo>
                <a:lnTo>
                  <a:pt x="918" y="518"/>
                </a:lnTo>
                <a:lnTo>
                  <a:pt x="918" y="518"/>
                </a:lnTo>
                <a:lnTo>
                  <a:pt x="918" y="519"/>
                </a:lnTo>
                <a:lnTo>
                  <a:pt x="918" y="519"/>
                </a:lnTo>
                <a:lnTo>
                  <a:pt x="918" y="519"/>
                </a:lnTo>
                <a:lnTo>
                  <a:pt x="918" y="520"/>
                </a:lnTo>
                <a:lnTo>
                  <a:pt x="918" y="520"/>
                </a:lnTo>
                <a:lnTo>
                  <a:pt x="918" y="520"/>
                </a:lnTo>
                <a:lnTo>
                  <a:pt x="918" y="520"/>
                </a:lnTo>
                <a:lnTo>
                  <a:pt x="918" y="520"/>
                </a:lnTo>
                <a:lnTo>
                  <a:pt x="918" y="520"/>
                </a:lnTo>
                <a:lnTo>
                  <a:pt x="918" y="521"/>
                </a:lnTo>
                <a:lnTo>
                  <a:pt x="918" y="521"/>
                </a:lnTo>
                <a:lnTo>
                  <a:pt x="917" y="521"/>
                </a:lnTo>
                <a:lnTo>
                  <a:pt x="917" y="521"/>
                </a:lnTo>
                <a:lnTo>
                  <a:pt x="917" y="521"/>
                </a:lnTo>
                <a:lnTo>
                  <a:pt x="917" y="521"/>
                </a:lnTo>
                <a:lnTo>
                  <a:pt x="917" y="521"/>
                </a:lnTo>
                <a:lnTo>
                  <a:pt x="917" y="522"/>
                </a:lnTo>
                <a:lnTo>
                  <a:pt x="917" y="522"/>
                </a:lnTo>
                <a:lnTo>
                  <a:pt x="917" y="522"/>
                </a:lnTo>
                <a:lnTo>
                  <a:pt x="917" y="522"/>
                </a:lnTo>
                <a:lnTo>
                  <a:pt x="917" y="522"/>
                </a:lnTo>
                <a:lnTo>
                  <a:pt x="917" y="522"/>
                </a:lnTo>
                <a:lnTo>
                  <a:pt x="916" y="522"/>
                </a:lnTo>
                <a:lnTo>
                  <a:pt x="916" y="522"/>
                </a:lnTo>
                <a:lnTo>
                  <a:pt x="916" y="522"/>
                </a:lnTo>
                <a:lnTo>
                  <a:pt x="916" y="522"/>
                </a:lnTo>
                <a:lnTo>
                  <a:pt x="916" y="523"/>
                </a:lnTo>
                <a:lnTo>
                  <a:pt x="916" y="523"/>
                </a:lnTo>
                <a:lnTo>
                  <a:pt x="916" y="523"/>
                </a:lnTo>
                <a:lnTo>
                  <a:pt x="916" y="523"/>
                </a:lnTo>
                <a:lnTo>
                  <a:pt x="916" y="523"/>
                </a:lnTo>
                <a:lnTo>
                  <a:pt x="916" y="524"/>
                </a:lnTo>
                <a:lnTo>
                  <a:pt x="916" y="524"/>
                </a:lnTo>
                <a:lnTo>
                  <a:pt x="916" y="524"/>
                </a:lnTo>
                <a:lnTo>
                  <a:pt x="916" y="524"/>
                </a:lnTo>
                <a:lnTo>
                  <a:pt x="916" y="525"/>
                </a:lnTo>
                <a:lnTo>
                  <a:pt x="915" y="525"/>
                </a:lnTo>
                <a:lnTo>
                  <a:pt x="915" y="525"/>
                </a:lnTo>
                <a:lnTo>
                  <a:pt x="915" y="525"/>
                </a:lnTo>
                <a:lnTo>
                  <a:pt x="915" y="525"/>
                </a:lnTo>
                <a:lnTo>
                  <a:pt x="915" y="525"/>
                </a:lnTo>
                <a:lnTo>
                  <a:pt x="915" y="525"/>
                </a:lnTo>
                <a:lnTo>
                  <a:pt x="915" y="525"/>
                </a:lnTo>
                <a:lnTo>
                  <a:pt x="915" y="526"/>
                </a:lnTo>
                <a:lnTo>
                  <a:pt x="915" y="526"/>
                </a:lnTo>
                <a:lnTo>
                  <a:pt x="915" y="527"/>
                </a:lnTo>
                <a:lnTo>
                  <a:pt x="915" y="527"/>
                </a:lnTo>
                <a:lnTo>
                  <a:pt x="915" y="527"/>
                </a:lnTo>
                <a:lnTo>
                  <a:pt x="915" y="527"/>
                </a:lnTo>
                <a:lnTo>
                  <a:pt x="915" y="527"/>
                </a:lnTo>
                <a:lnTo>
                  <a:pt x="915" y="527"/>
                </a:lnTo>
                <a:lnTo>
                  <a:pt x="915" y="527"/>
                </a:lnTo>
                <a:lnTo>
                  <a:pt x="914" y="527"/>
                </a:lnTo>
                <a:lnTo>
                  <a:pt x="914" y="527"/>
                </a:lnTo>
                <a:lnTo>
                  <a:pt x="914" y="527"/>
                </a:lnTo>
                <a:lnTo>
                  <a:pt x="914" y="528"/>
                </a:lnTo>
                <a:lnTo>
                  <a:pt x="914" y="528"/>
                </a:lnTo>
                <a:lnTo>
                  <a:pt x="914" y="528"/>
                </a:lnTo>
                <a:lnTo>
                  <a:pt x="914" y="528"/>
                </a:lnTo>
                <a:lnTo>
                  <a:pt x="914" y="528"/>
                </a:lnTo>
                <a:lnTo>
                  <a:pt x="914" y="528"/>
                </a:lnTo>
                <a:lnTo>
                  <a:pt x="914" y="528"/>
                </a:lnTo>
                <a:lnTo>
                  <a:pt x="914" y="528"/>
                </a:lnTo>
                <a:lnTo>
                  <a:pt x="911" y="530"/>
                </a:lnTo>
                <a:lnTo>
                  <a:pt x="910" y="530"/>
                </a:lnTo>
                <a:lnTo>
                  <a:pt x="910" y="531"/>
                </a:lnTo>
                <a:lnTo>
                  <a:pt x="910" y="531"/>
                </a:lnTo>
                <a:lnTo>
                  <a:pt x="910" y="531"/>
                </a:lnTo>
                <a:lnTo>
                  <a:pt x="910" y="531"/>
                </a:lnTo>
                <a:lnTo>
                  <a:pt x="909" y="531"/>
                </a:lnTo>
                <a:lnTo>
                  <a:pt x="909" y="531"/>
                </a:lnTo>
                <a:lnTo>
                  <a:pt x="909" y="532"/>
                </a:lnTo>
                <a:lnTo>
                  <a:pt x="909" y="532"/>
                </a:lnTo>
                <a:lnTo>
                  <a:pt x="909" y="532"/>
                </a:lnTo>
                <a:lnTo>
                  <a:pt x="909" y="532"/>
                </a:lnTo>
                <a:lnTo>
                  <a:pt x="910" y="532"/>
                </a:lnTo>
                <a:lnTo>
                  <a:pt x="910" y="532"/>
                </a:lnTo>
                <a:lnTo>
                  <a:pt x="910" y="532"/>
                </a:lnTo>
                <a:lnTo>
                  <a:pt x="910" y="533"/>
                </a:lnTo>
                <a:lnTo>
                  <a:pt x="909" y="533"/>
                </a:lnTo>
                <a:lnTo>
                  <a:pt x="909" y="533"/>
                </a:lnTo>
                <a:lnTo>
                  <a:pt x="909" y="533"/>
                </a:lnTo>
                <a:lnTo>
                  <a:pt x="909" y="533"/>
                </a:lnTo>
                <a:lnTo>
                  <a:pt x="909" y="533"/>
                </a:lnTo>
                <a:lnTo>
                  <a:pt x="909" y="533"/>
                </a:lnTo>
                <a:lnTo>
                  <a:pt x="908" y="533"/>
                </a:lnTo>
                <a:lnTo>
                  <a:pt x="908" y="534"/>
                </a:lnTo>
                <a:lnTo>
                  <a:pt x="908" y="534"/>
                </a:lnTo>
                <a:lnTo>
                  <a:pt x="908" y="534"/>
                </a:lnTo>
                <a:lnTo>
                  <a:pt x="908" y="536"/>
                </a:lnTo>
                <a:lnTo>
                  <a:pt x="909" y="537"/>
                </a:lnTo>
                <a:lnTo>
                  <a:pt x="909" y="537"/>
                </a:lnTo>
                <a:lnTo>
                  <a:pt x="909" y="538"/>
                </a:lnTo>
                <a:lnTo>
                  <a:pt x="910" y="539"/>
                </a:lnTo>
                <a:lnTo>
                  <a:pt x="909" y="539"/>
                </a:lnTo>
                <a:lnTo>
                  <a:pt x="909" y="539"/>
                </a:lnTo>
                <a:lnTo>
                  <a:pt x="909" y="539"/>
                </a:lnTo>
                <a:lnTo>
                  <a:pt x="909" y="539"/>
                </a:lnTo>
                <a:lnTo>
                  <a:pt x="909" y="539"/>
                </a:lnTo>
                <a:lnTo>
                  <a:pt x="909" y="540"/>
                </a:lnTo>
                <a:lnTo>
                  <a:pt x="909" y="541"/>
                </a:lnTo>
                <a:lnTo>
                  <a:pt x="909" y="541"/>
                </a:lnTo>
                <a:lnTo>
                  <a:pt x="909" y="541"/>
                </a:lnTo>
                <a:lnTo>
                  <a:pt x="909" y="541"/>
                </a:lnTo>
                <a:lnTo>
                  <a:pt x="909" y="541"/>
                </a:lnTo>
                <a:lnTo>
                  <a:pt x="909" y="541"/>
                </a:lnTo>
                <a:lnTo>
                  <a:pt x="909" y="541"/>
                </a:lnTo>
                <a:lnTo>
                  <a:pt x="909" y="541"/>
                </a:lnTo>
                <a:lnTo>
                  <a:pt x="909" y="541"/>
                </a:lnTo>
                <a:lnTo>
                  <a:pt x="909" y="542"/>
                </a:lnTo>
                <a:lnTo>
                  <a:pt x="907" y="543"/>
                </a:lnTo>
                <a:lnTo>
                  <a:pt x="906" y="544"/>
                </a:lnTo>
                <a:lnTo>
                  <a:pt x="906" y="544"/>
                </a:lnTo>
                <a:lnTo>
                  <a:pt x="906" y="544"/>
                </a:lnTo>
                <a:lnTo>
                  <a:pt x="906" y="544"/>
                </a:lnTo>
                <a:lnTo>
                  <a:pt x="905" y="545"/>
                </a:lnTo>
                <a:lnTo>
                  <a:pt x="905" y="545"/>
                </a:lnTo>
                <a:lnTo>
                  <a:pt x="905" y="545"/>
                </a:lnTo>
                <a:lnTo>
                  <a:pt x="905" y="545"/>
                </a:lnTo>
                <a:lnTo>
                  <a:pt x="905" y="545"/>
                </a:lnTo>
                <a:lnTo>
                  <a:pt x="904" y="545"/>
                </a:lnTo>
                <a:lnTo>
                  <a:pt x="904" y="545"/>
                </a:lnTo>
                <a:lnTo>
                  <a:pt x="902" y="546"/>
                </a:lnTo>
                <a:lnTo>
                  <a:pt x="902" y="547"/>
                </a:lnTo>
                <a:lnTo>
                  <a:pt x="902" y="547"/>
                </a:lnTo>
                <a:lnTo>
                  <a:pt x="902" y="547"/>
                </a:lnTo>
                <a:lnTo>
                  <a:pt x="901" y="547"/>
                </a:lnTo>
                <a:lnTo>
                  <a:pt x="901" y="547"/>
                </a:lnTo>
                <a:lnTo>
                  <a:pt x="900" y="547"/>
                </a:lnTo>
                <a:lnTo>
                  <a:pt x="900" y="547"/>
                </a:lnTo>
                <a:lnTo>
                  <a:pt x="899" y="548"/>
                </a:lnTo>
                <a:lnTo>
                  <a:pt x="899" y="548"/>
                </a:lnTo>
                <a:lnTo>
                  <a:pt x="899" y="549"/>
                </a:lnTo>
                <a:lnTo>
                  <a:pt x="898" y="550"/>
                </a:lnTo>
                <a:lnTo>
                  <a:pt x="898" y="551"/>
                </a:lnTo>
                <a:lnTo>
                  <a:pt x="898" y="554"/>
                </a:lnTo>
                <a:lnTo>
                  <a:pt x="897" y="554"/>
                </a:lnTo>
                <a:lnTo>
                  <a:pt x="896" y="554"/>
                </a:lnTo>
                <a:lnTo>
                  <a:pt x="895" y="554"/>
                </a:lnTo>
                <a:lnTo>
                  <a:pt x="894" y="555"/>
                </a:lnTo>
                <a:lnTo>
                  <a:pt x="892" y="554"/>
                </a:lnTo>
                <a:lnTo>
                  <a:pt x="892" y="554"/>
                </a:lnTo>
                <a:lnTo>
                  <a:pt x="892" y="554"/>
                </a:lnTo>
                <a:lnTo>
                  <a:pt x="892" y="554"/>
                </a:lnTo>
                <a:lnTo>
                  <a:pt x="891" y="554"/>
                </a:lnTo>
                <a:lnTo>
                  <a:pt x="891" y="554"/>
                </a:lnTo>
                <a:lnTo>
                  <a:pt x="891" y="554"/>
                </a:lnTo>
                <a:lnTo>
                  <a:pt x="889" y="554"/>
                </a:lnTo>
                <a:lnTo>
                  <a:pt x="888" y="554"/>
                </a:lnTo>
                <a:lnTo>
                  <a:pt x="888" y="554"/>
                </a:lnTo>
                <a:lnTo>
                  <a:pt x="887" y="554"/>
                </a:lnTo>
                <a:lnTo>
                  <a:pt x="885" y="554"/>
                </a:lnTo>
                <a:lnTo>
                  <a:pt x="884" y="554"/>
                </a:lnTo>
                <a:lnTo>
                  <a:pt x="884" y="554"/>
                </a:lnTo>
                <a:lnTo>
                  <a:pt x="882" y="554"/>
                </a:lnTo>
                <a:lnTo>
                  <a:pt x="882" y="554"/>
                </a:lnTo>
                <a:lnTo>
                  <a:pt x="881" y="555"/>
                </a:lnTo>
                <a:lnTo>
                  <a:pt x="880" y="555"/>
                </a:lnTo>
                <a:lnTo>
                  <a:pt x="880" y="555"/>
                </a:lnTo>
                <a:lnTo>
                  <a:pt x="880" y="555"/>
                </a:lnTo>
                <a:lnTo>
                  <a:pt x="880" y="556"/>
                </a:lnTo>
                <a:lnTo>
                  <a:pt x="880" y="556"/>
                </a:lnTo>
                <a:lnTo>
                  <a:pt x="880" y="557"/>
                </a:lnTo>
                <a:lnTo>
                  <a:pt x="880" y="557"/>
                </a:lnTo>
                <a:lnTo>
                  <a:pt x="880" y="558"/>
                </a:lnTo>
                <a:lnTo>
                  <a:pt x="880" y="558"/>
                </a:lnTo>
                <a:lnTo>
                  <a:pt x="878" y="559"/>
                </a:lnTo>
                <a:lnTo>
                  <a:pt x="878" y="559"/>
                </a:lnTo>
                <a:lnTo>
                  <a:pt x="877" y="559"/>
                </a:lnTo>
                <a:lnTo>
                  <a:pt x="876" y="559"/>
                </a:lnTo>
                <a:lnTo>
                  <a:pt x="876" y="559"/>
                </a:lnTo>
                <a:lnTo>
                  <a:pt x="875" y="559"/>
                </a:lnTo>
                <a:lnTo>
                  <a:pt x="875" y="559"/>
                </a:lnTo>
                <a:lnTo>
                  <a:pt x="875" y="559"/>
                </a:lnTo>
                <a:lnTo>
                  <a:pt x="874" y="559"/>
                </a:lnTo>
                <a:lnTo>
                  <a:pt x="872" y="559"/>
                </a:lnTo>
                <a:lnTo>
                  <a:pt x="871" y="559"/>
                </a:lnTo>
                <a:lnTo>
                  <a:pt x="871" y="559"/>
                </a:lnTo>
                <a:lnTo>
                  <a:pt x="870" y="558"/>
                </a:lnTo>
                <a:lnTo>
                  <a:pt x="869" y="558"/>
                </a:lnTo>
                <a:lnTo>
                  <a:pt x="867" y="557"/>
                </a:lnTo>
                <a:lnTo>
                  <a:pt x="866" y="556"/>
                </a:lnTo>
                <a:lnTo>
                  <a:pt x="865" y="556"/>
                </a:lnTo>
                <a:lnTo>
                  <a:pt x="864" y="556"/>
                </a:lnTo>
                <a:lnTo>
                  <a:pt x="864" y="556"/>
                </a:lnTo>
                <a:lnTo>
                  <a:pt x="863" y="556"/>
                </a:lnTo>
                <a:lnTo>
                  <a:pt x="861" y="556"/>
                </a:lnTo>
                <a:lnTo>
                  <a:pt x="861" y="556"/>
                </a:lnTo>
                <a:lnTo>
                  <a:pt x="860" y="556"/>
                </a:lnTo>
                <a:lnTo>
                  <a:pt x="860" y="557"/>
                </a:lnTo>
                <a:lnTo>
                  <a:pt x="860" y="558"/>
                </a:lnTo>
                <a:lnTo>
                  <a:pt x="860" y="558"/>
                </a:lnTo>
                <a:lnTo>
                  <a:pt x="860" y="558"/>
                </a:lnTo>
                <a:lnTo>
                  <a:pt x="860" y="559"/>
                </a:lnTo>
                <a:lnTo>
                  <a:pt x="860" y="559"/>
                </a:lnTo>
                <a:lnTo>
                  <a:pt x="859" y="559"/>
                </a:lnTo>
                <a:lnTo>
                  <a:pt x="859" y="559"/>
                </a:lnTo>
                <a:lnTo>
                  <a:pt x="858" y="559"/>
                </a:lnTo>
                <a:lnTo>
                  <a:pt x="858" y="559"/>
                </a:lnTo>
                <a:lnTo>
                  <a:pt x="858" y="560"/>
                </a:lnTo>
                <a:lnTo>
                  <a:pt x="858" y="560"/>
                </a:lnTo>
                <a:lnTo>
                  <a:pt x="858" y="561"/>
                </a:lnTo>
                <a:lnTo>
                  <a:pt x="857" y="561"/>
                </a:lnTo>
                <a:lnTo>
                  <a:pt x="857" y="561"/>
                </a:lnTo>
                <a:lnTo>
                  <a:pt x="857" y="561"/>
                </a:lnTo>
                <a:lnTo>
                  <a:pt x="856" y="562"/>
                </a:lnTo>
                <a:lnTo>
                  <a:pt x="856" y="562"/>
                </a:lnTo>
                <a:lnTo>
                  <a:pt x="856" y="563"/>
                </a:lnTo>
                <a:lnTo>
                  <a:pt x="855" y="564"/>
                </a:lnTo>
                <a:lnTo>
                  <a:pt x="855" y="564"/>
                </a:lnTo>
                <a:lnTo>
                  <a:pt x="855" y="564"/>
                </a:lnTo>
                <a:lnTo>
                  <a:pt x="855" y="564"/>
                </a:lnTo>
                <a:lnTo>
                  <a:pt x="854" y="564"/>
                </a:lnTo>
                <a:lnTo>
                  <a:pt x="854" y="564"/>
                </a:lnTo>
                <a:lnTo>
                  <a:pt x="853" y="564"/>
                </a:lnTo>
                <a:lnTo>
                  <a:pt x="851" y="564"/>
                </a:lnTo>
                <a:lnTo>
                  <a:pt x="851" y="564"/>
                </a:lnTo>
                <a:lnTo>
                  <a:pt x="851" y="564"/>
                </a:lnTo>
                <a:lnTo>
                  <a:pt x="851" y="565"/>
                </a:lnTo>
                <a:lnTo>
                  <a:pt x="851" y="565"/>
                </a:lnTo>
                <a:lnTo>
                  <a:pt x="851" y="566"/>
                </a:lnTo>
                <a:lnTo>
                  <a:pt x="851" y="566"/>
                </a:lnTo>
                <a:lnTo>
                  <a:pt x="851" y="566"/>
                </a:lnTo>
                <a:lnTo>
                  <a:pt x="850" y="568"/>
                </a:lnTo>
                <a:lnTo>
                  <a:pt x="850" y="568"/>
                </a:lnTo>
                <a:lnTo>
                  <a:pt x="850" y="568"/>
                </a:lnTo>
                <a:lnTo>
                  <a:pt x="850" y="569"/>
                </a:lnTo>
                <a:lnTo>
                  <a:pt x="850" y="569"/>
                </a:lnTo>
                <a:lnTo>
                  <a:pt x="851" y="569"/>
                </a:lnTo>
                <a:lnTo>
                  <a:pt x="851" y="570"/>
                </a:lnTo>
                <a:lnTo>
                  <a:pt x="851" y="571"/>
                </a:lnTo>
                <a:lnTo>
                  <a:pt x="851" y="571"/>
                </a:lnTo>
                <a:lnTo>
                  <a:pt x="851" y="571"/>
                </a:lnTo>
                <a:lnTo>
                  <a:pt x="851" y="571"/>
                </a:lnTo>
                <a:lnTo>
                  <a:pt x="851" y="571"/>
                </a:lnTo>
                <a:lnTo>
                  <a:pt x="851" y="572"/>
                </a:lnTo>
                <a:lnTo>
                  <a:pt x="850" y="572"/>
                </a:lnTo>
                <a:lnTo>
                  <a:pt x="850" y="572"/>
                </a:lnTo>
                <a:lnTo>
                  <a:pt x="850" y="572"/>
                </a:lnTo>
                <a:lnTo>
                  <a:pt x="850" y="573"/>
                </a:lnTo>
                <a:lnTo>
                  <a:pt x="850" y="572"/>
                </a:lnTo>
                <a:lnTo>
                  <a:pt x="850" y="573"/>
                </a:lnTo>
                <a:lnTo>
                  <a:pt x="848" y="573"/>
                </a:lnTo>
                <a:lnTo>
                  <a:pt x="848" y="573"/>
                </a:lnTo>
                <a:lnTo>
                  <a:pt x="847" y="573"/>
                </a:lnTo>
                <a:lnTo>
                  <a:pt x="847" y="573"/>
                </a:lnTo>
                <a:lnTo>
                  <a:pt x="846" y="574"/>
                </a:lnTo>
                <a:lnTo>
                  <a:pt x="846" y="575"/>
                </a:lnTo>
                <a:lnTo>
                  <a:pt x="846" y="575"/>
                </a:lnTo>
                <a:lnTo>
                  <a:pt x="846" y="575"/>
                </a:lnTo>
                <a:lnTo>
                  <a:pt x="846" y="575"/>
                </a:lnTo>
                <a:lnTo>
                  <a:pt x="846" y="576"/>
                </a:lnTo>
                <a:lnTo>
                  <a:pt x="846" y="576"/>
                </a:lnTo>
                <a:lnTo>
                  <a:pt x="846" y="577"/>
                </a:lnTo>
                <a:lnTo>
                  <a:pt x="847" y="578"/>
                </a:lnTo>
                <a:lnTo>
                  <a:pt x="846" y="578"/>
                </a:lnTo>
                <a:lnTo>
                  <a:pt x="846" y="578"/>
                </a:lnTo>
                <a:lnTo>
                  <a:pt x="846" y="579"/>
                </a:lnTo>
                <a:lnTo>
                  <a:pt x="846" y="579"/>
                </a:lnTo>
                <a:lnTo>
                  <a:pt x="846" y="579"/>
                </a:lnTo>
                <a:lnTo>
                  <a:pt x="846" y="579"/>
                </a:lnTo>
                <a:lnTo>
                  <a:pt x="844" y="580"/>
                </a:lnTo>
                <a:lnTo>
                  <a:pt x="843" y="580"/>
                </a:lnTo>
                <a:lnTo>
                  <a:pt x="841" y="580"/>
                </a:lnTo>
                <a:lnTo>
                  <a:pt x="841" y="580"/>
                </a:lnTo>
                <a:lnTo>
                  <a:pt x="841" y="580"/>
                </a:lnTo>
                <a:lnTo>
                  <a:pt x="841" y="580"/>
                </a:lnTo>
                <a:lnTo>
                  <a:pt x="840" y="580"/>
                </a:lnTo>
                <a:lnTo>
                  <a:pt x="840" y="580"/>
                </a:lnTo>
                <a:lnTo>
                  <a:pt x="840" y="580"/>
                </a:lnTo>
                <a:lnTo>
                  <a:pt x="840" y="580"/>
                </a:lnTo>
                <a:lnTo>
                  <a:pt x="840" y="580"/>
                </a:lnTo>
                <a:lnTo>
                  <a:pt x="840" y="580"/>
                </a:lnTo>
                <a:lnTo>
                  <a:pt x="840" y="580"/>
                </a:lnTo>
                <a:lnTo>
                  <a:pt x="840" y="580"/>
                </a:lnTo>
                <a:lnTo>
                  <a:pt x="840" y="580"/>
                </a:lnTo>
                <a:lnTo>
                  <a:pt x="840" y="580"/>
                </a:lnTo>
                <a:lnTo>
                  <a:pt x="840" y="580"/>
                </a:lnTo>
                <a:lnTo>
                  <a:pt x="839" y="580"/>
                </a:lnTo>
                <a:lnTo>
                  <a:pt x="839" y="579"/>
                </a:lnTo>
                <a:lnTo>
                  <a:pt x="839" y="579"/>
                </a:lnTo>
                <a:lnTo>
                  <a:pt x="839" y="579"/>
                </a:lnTo>
                <a:lnTo>
                  <a:pt x="839" y="579"/>
                </a:lnTo>
                <a:lnTo>
                  <a:pt x="838" y="579"/>
                </a:lnTo>
                <a:lnTo>
                  <a:pt x="838" y="579"/>
                </a:lnTo>
                <a:lnTo>
                  <a:pt x="838" y="579"/>
                </a:lnTo>
                <a:lnTo>
                  <a:pt x="837" y="579"/>
                </a:lnTo>
                <a:lnTo>
                  <a:pt x="837" y="579"/>
                </a:lnTo>
                <a:lnTo>
                  <a:pt x="837" y="579"/>
                </a:lnTo>
                <a:lnTo>
                  <a:pt x="837" y="579"/>
                </a:lnTo>
                <a:lnTo>
                  <a:pt x="837" y="579"/>
                </a:lnTo>
                <a:lnTo>
                  <a:pt x="837" y="579"/>
                </a:lnTo>
                <a:lnTo>
                  <a:pt x="837" y="579"/>
                </a:lnTo>
                <a:lnTo>
                  <a:pt x="837" y="579"/>
                </a:lnTo>
                <a:lnTo>
                  <a:pt x="837" y="579"/>
                </a:lnTo>
                <a:lnTo>
                  <a:pt x="837" y="579"/>
                </a:lnTo>
                <a:lnTo>
                  <a:pt x="837" y="579"/>
                </a:lnTo>
                <a:lnTo>
                  <a:pt x="836" y="579"/>
                </a:lnTo>
                <a:lnTo>
                  <a:pt x="836" y="579"/>
                </a:lnTo>
                <a:lnTo>
                  <a:pt x="836" y="579"/>
                </a:lnTo>
                <a:lnTo>
                  <a:pt x="836" y="579"/>
                </a:lnTo>
                <a:lnTo>
                  <a:pt x="836" y="579"/>
                </a:lnTo>
                <a:lnTo>
                  <a:pt x="836" y="579"/>
                </a:lnTo>
                <a:lnTo>
                  <a:pt x="836" y="579"/>
                </a:lnTo>
                <a:lnTo>
                  <a:pt x="836" y="579"/>
                </a:lnTo>
                <a:lnTo>
                  <a:pt x="836" y="579"/>
                </a:lnTo>
                <a:lnTo>
                  <a:pt x="835" y="580"/>
                </a:lnTo>
                <a:lnTo>
                  <a:pt x="835" y="580"/>
                </a:lnTo>
                <a:lnTo>
                  <a:pt x="835" y="580"/>
                </a:lnTo>
                <a:lnTo>
                  <a:pt x="835" y="580"/>
                </a:lnTo>
                <a:lnTo>
                  <a:pt x="835" y="580"/>
                </a:lnTo>
                <a:lnTo>
                  <a:pt x="835" y="580"/>
                </a:lnTo>
                <a:lnTo>
                  <a:pt x="835" y="580"/>
                </a:lnTo>
                <a:lnTo>
                  <a:pt x="835" y="580"/>
                </a:lnTo>
                <a:lnTo>
                  <a:pt x="835" y="580"/>
                </a:lnTo>
                <a:lnTo>
                  <a:pt x="834" y="580"/>
                </a:lnTo>
                <a:lnTo>
                  <a:pt x="834" y="580"/>
                </a:lnTo>
                <a:lnTo>
                  <a:pt x="834" y="580"/>
                </a:lnTo>
                <a:lnTo>
                  <a:pt x="834" y="580"/>
                </a:lnTo>
                <a:lnTo>
                  <a:pt x="834" y="580"/>
                </a:lnTo>
                <a:lnTo>
                  <a:pt x="834" y="580"/>
                </a:lnTo>
                <a:lnTo>
                  <a:pt x="834" y="580"/>
                </a:lnTo>
                <a:lnTo>
                  <a:pt x="834" y="580"/>
                </a:lnTo>
                <a:lnTo>
                  <a:pt x="834" y="580"/>
                </a:lnTo>
                <a:lnTo>
                  <a:pt x="834" y="580"/>
                </a:lnTo>
                <a:lnTo>
                  <a:pt x="834" y="581"/>
                </a:lnTo>
                <a:lnTo>
                  <a:pt x="834" y="581"/>
                </a:lnTo>
                <a:lnTo>
                  <a:pt x="834" y="581"/>
                </a:lnTo>
                <a:lnTo>
                  <a:pt x="834" y="581"/>
                </a:lnTo>
                <a:lnTo>
                  <a:pt x="834" y="581"/>
                </a:lnTo>
                <a:lnTo>
                  <a:pt x="834" y="581"/>
                </a:lnTo>
                <a:lnTo>
                  <a:pt x="834" y="581"/>
                </a:lnTo>
                <a:lnTo>
                  <a:pt x="834" y="581"/>
                </a:lnTo>
                <a:lnTo>
                  <a:pt x="834" y="581"/>
                </a:lnTo>
                <a:lnTo>
                  <a:pt x="834"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2" y="581"/>
                </a:lnTo>
                <a:lnTo>
                  <a:pt x="832" y="581"/>
                </a:lnTo>
                <a:lnTo>
                  <a:pt x="832" y="581"/>
                </a:lnTo>
                <a:lnTo>
                  <a:pt x="832" y="581"/>
                </a:lnTo>
                <a:lnTo>
                  <a:pt x="832" y="581"/>
                </a:lnTo>
                <a:lnTo>
                  <a:pt x="832" y="581"/>
                </a:lnTo>
                <a:lnTo>
                  <a:pt x="831" y="581"/>
                </a:lnTo>
                <a:lnTo>
                  <a:pt x="831" y="580"/>
                </a:lnTo>
                <a:lnTo>
                  <a:pt x="830" y="580"/>
                </a:lnTo>
                <a:lnTo>
                  <a:pt x="830" y="580"/>
                </a:lnTo>
                <a:lnTo>
                  <a:pt x="829" y="580"/>
                </a:lnTo>
                <a:lnTo>
                  <a:pt x="829" y="580"/>
                </a:lnTo>
                <a:lnTo>
                  <a:pt x="829" y="580"/>
                </a:lnTo>
                <a:lnTo>
                  <a:pt x="829" y="580"/>
                </a:lnTo>
                <a:lnTo>
                  <a:pt x="829" y="580"/>
                </a:lnTo>
                <a:lnTo>
                  <a:pt x="829" y="580"/>
                </a:lnTo>
                <a:lnTo>
                  <a:pt x="829" y="580"/>
                </a:lnTo>
                <a:lnTo>
                  <a:pt x="829" y="580"/>
                </a:lnTo>
                <a:lnTo>
                  <a:pt x="829" y="580"/>
                </a:lnTo>
                <a:lnTo>
                  <a:pt x="829" y="580"/>
                </a:lnTo>
                <a:lnTo>
                  <a:pt x="829" y="580"/>
                </a:lnTo>
                <a:lnTo>
                  <a:pt x="829" y="580"/>
                </a:lnTo>
                <a:lnTo>
                  <a:pt x="829" y="580"/>
                </a:lnTo>
                <a:lnTo>
                  <a:pt x="828" y="580"/>
                </a:lnTo>
                <a:lnTo>
                  <a:pt x="828" y="580"/>
                </a:lnTo>
                <a:lnTo>
                  <a:pt x="828" y="580"/>
                </a:lnTo>
                <a:lnTo>
                  <a:pt x="828" y="580"/>
                </a:lnTo>
                <a:lnTo>
                  <a:pt x="828" y="580"/>
                </a:lnTo>
                <a:lnTo>
                  <a:pt x="828" y="580"/>
                </a:lnTo>
                <a:lnTo>
                  <a:pt x="828" y="580"/>
                </a:lnTo>
                <a:lnTo>
                  <a:pt x="828" y="580"/>
                </a:lnTo>
                <a:lnTo>
                  <a:pt x="827" y="580"/>
                </a:lnTo>
                <a:lnTo>
                  <a:pt x="827" y="580"/>
                </a:lnTo>
                <a:lnTo>
                  <a:pt x="827" y="580"/>
                </a:lnTo>
                <a:lnTo>
                  <a:pt x="827" y="580"/>
                </a:lnTo>
                <a:lnTo>
                  <a:pt x="827" y="580"/>
                </a:lnTo>
                <a:lnTo>
                  <a:pt x="827" y="580"/>
                </a:lnTo>
                <a:lnTo>
                  <a:pt x="827" y="580"/>
                </a:lnTo>
                <a:lnTo>
                  <a:pt x="826" y="580"/>
                </a:lnTo>
                <a:lnTo>
                  <a:pt x="826" y="580"/>
                </a:lnTo>
                <a:lnTo>
                  <a:pt x="826" y="580"/>
                </a:lnTo>
                <a:lnTo>
                  <a:pt x="826" y="580"/>
                </a:lnTo>
                <a:lnTo>
                  <a:pt x="826" y="580"/>
                </a:lnTo>
                <a:lnTo>
                  <a:pt x="826" y="580"/>
                </a:lnTo>
                <a:lnTo>
                  <a:pt x="826" y="580"/>
                </a:lnTo>
                <a:lnTo>
                  <a:pt x="826" y="580"/>
                </a:lnTo>
                <a:lnTo>
                  <a:pt x="826" y="580"/>
                </a:lnTo>
                <a:lnTo>
                  <a:pt x="826" y="580"/>
                </a:lnTo>
                <a:lnTo>
                  <a:pt x="826" y="580"/>
                </a:lnTo>
                <a:lnTo>
                  <a:pt x="826" y="580"/>
                </a:lnTo>
                <a:lnTo>
                  <a:pt x="826" y="580"/>
                </a:lnTo>
                <a:lnTo>
                  <a:pt x="825" y="580"/>
                </a:lnTo>
                <a:lnTo>
                  <a:pt x="825" y="580"/>
                </a:lnTo>
                <a:lnTo>
                  <a:pt x="825" y="580"/>
                </a:lnTo>
                <a:lnTo>
                  <a:pt x="825" y="580"/>
                </a:lnTo>
                <a:lnTo>
                  <a:pt x="825" y="580"/>
                </a:lnTo>
                <a:lnTo>
                  <a:pt x="825" y="580"/>
                </a:lnTo>
                <a:lnTo>
                  <a:pt x="825" y="580"/>
                </a:lnTo>
                <a:lnTo>
                  <a:pt x="824" y="580"/>
                </a:lnTo>
                <a:lnTo>
                  <a:pt x="824" y="580"/>
                </a:lnTo>
                <a:lnTo>
                  <a:pt x="824" y="580"/>
                </a:lnTo>
                <a:lnTo>
                  <a:pt x="824" y="579"/>
                </a:lnTo>
                <a:lnTo>
                  <a:pt x="823" y="579"/>
                </a:lnTo>
                <a:lnTo>
                  <a:pt x="823" y="579"/>
                </a:lnTo>
                <a:lnTo>
                  <a:pt x="823" y="579"/>
                </a:lnTo>
                <a:lnTo>
                  <a:pt x="822" y="579"/>
                </a:lnTo>
                <a:lnTo>
                  <a:pt x="822" y="579"/>
                </a:lnTo>
                <a:lnTo>
                  <a:pt x="821" y="579"/>
                </a:lnTo>
                <a:lnTo>
                  <a:pt x="821" y="579"/>
                </a:lnTo>
                <a:lnTo>
                  <a:pt x="820" y="579"/>
                </a:lnTo>
                <a:lnTo>
                  <a:pt x="820" y="579"/>
                </a:lnTo>
                <a:lnTo>
                  <a:pt x="820" y="579"/>
                </a:lnTo>
                <a:lnTo>
                  <a:pt x="820" y="579"/>
                </a:lnTo>
                <a:lnTo>
                  <a:pt x="820" y="579"/>
                </a:lnTo>
                <a:lnTo>
                  <a:pt x="820" y="579"/>
                </a:lnTo>
                <a:lnTo>
                  <a:pt x="820" y="579"/>
                </a:lnTo>
                <a:lnTo>
                  <a:pt x="820" y="579"/>
                </a:lnTo>
                <a:lnTo>
                  <a:pt x="820" y="579"/>
                </a:lnTo>
                <a:lnTo>
                  <a:pt x="820" y="579"/>
                </a:lnTo>
                <a:lnTo>
                  <a:pt x="820"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8" y="579"/>
                </a:lnTo>
                <a:lnTo>
                  <a:pt x="818" y="579"/>
                </a:lnTo>
                <a:lnTo>
                  <a:pt x="818" y="579"/>
                </a:lnTo>
                <a:lnTo>
                  <a:pt x="817" y="579"/>
                </a:lnTo>
                <a:lnTo>
                  <a:pt x="817" y="579"/>
                </a:lnTo>
                <a:lnTo>
                  <a:pt x="817" y="579"/>
                </a:lnTo>
                <a:lnTo>
                  <a:pt x="817" y="579"/>
                </a:lnTo>
                <a:lnTo>
                  <a:pt x="817" y="579"/>
                </a:lnTo>
                <a:lnTo>
                  <a:pt x="817" y="579"/>
                </a:lnTo>
                <a:lnTo>
                  <a:pt x="817" y="579"/>
                </a:lnTo>
                <a:lnTo>
                  <a:pt x="817" y="579"/>
                </a:lnTo>
                <a:lnTo>
                  <a:pt x="817" y="579"/>
                </a:lnTo>
                <a:lnTo>
                  <a:pt x="817" y="579"/>
                </a:lnTo>
                <a:lnTo>
                  <a:pt x="817" y="579"/>
                </a:lnTo>
                <a:lnTo>
                  <a:pt x="816" y="580"/>
                </a:lnTo>
                <a:lnTo>
                  <a:pt x="816" y="581"/>
                </a:lnTo>
                <a:lnTo>
                  <a:pt x="816" y="581"/>
                </a:lnTo>
                <a:lnTo>
                  <a:pt x="814" y="585"/>
                </a:lnTo>
                <a:lnTo>
                  <a:pt x="813" y="586"/>
                </a:lnTo>
                <a:lnTo>
                  <a:pt x="813" y="586"/>
                </a:lnTo>
                <a:lnTo>
                  <a:pt x="812" y="587"/>
                </a:lnTo>
                <a:lnTo>
                  <a:pt x="812" y="587"/>
                </a:lnTo>
                <a:lnTo>
                  <a:pt x="812" y="588"/>
                </a:lnTo>
                <a:lnTo>
                  <a:pt x="811" y="589"/>
                </a:lnTo>
                <a:lnTo>
                  <a:pt x="810" y="589"/>
                </a:lnTo>
                <a:lnTo>
                  <a:pt x="809" y="589"/>
                </a:lnTo>
                <a:lnTo>
                  <a:pt x="808" y="589"/>
                </a:lnTo>
                <a:lnTo>
                  <a:pt x="807" y="590"/>
                </a:lnTo>
                <a:lnTo>
                  <a:pt x="807" y="590"/>
                </a:lnTo>
                <a:lnTo>
                  <a:pt x="807" y="590"/>
                </a:lnTo>
                <a:lnTo>
                  <a:pt x="806" y="590"/>
                </a:lnTo>
                <a:lnTo>
                  <a:pt x="806" y="590"/>
                </a:lnTo>
                <a:lnTo>
                  <a:pt x="806" y="590"/>
                </a:lnTo>
                <a:lnTo>
                  <a:pt x="805" y="590"/>
                </a:lnTo>
                <a:lnTo>
                  <a:pt x="803" y="591"/>
                </a:lnTo>
                <a:lnTo>
                  <a:pt x="803" y="592"/>
                </a:lnTo>
                <a:lnTo>
                  <a:pt x="802" y="591"/>
                </a:lnTo>
                <a:lnTo>
                  <a:pt x="801" y="591"/>
                </a:lnTo>
                <a:lnTo>
                  <a:pt x="801" y="591"/>
                </a:lnTo>
                <a:lnTo>
                  <a:pt x="800" y="591"/>
                </a:lnTo>
                <a:lnTo>
                  <a:pt x="800" y="591"/>
                </a:lnTo>
                <a:lnTo>
                  <a:pt x="800" y="592"/>
                </a:lnTo>
                <a:lnTo>
                  <a:pt x="800" y="592"/>
                </a:lnTo>
                <a:lnTo>
                  <a:pt x="799" y="592"/>
                </a:lnTo>
                <a:lnTo>
                  <a:pt x="799" y="592"/>
                </a:lnTo>
                <a:lnTo>
                  <a:pt x="799" y="592"/>
                </a:lnTo>
                <a:lnTo>
                  <a:pt x="797" y="592"/>
                </a:lnTo>
                <a:lnTo>
                  <a:pt x="797" y="592"/>
                </a:lnTo>
                <a:lnTo>
                  <a:pt x="795" y="592"/>
                </a:lnTo>
                <a:lnTo>
                  <a:pt x="795" y="592"/>
                </a:lnTo>
                <a:lnTo>
                  <a:pt x="793" y="592"/>
                </a:lnTo>
                <a:lnTo>
                  <a:pt x="793" y="592"/>
                </a:lnTo>
                <a:lnTo>
                  <a:pt x="793" y="592"/>
                </a:lnTo>
                <a:lnTo>
                  <a:pt x="792" y="592"/>
                </a:lnTo>
                <a:lnTo>
                  <a:pt x="792" y="592"/>
                </a:lnTo>
                <a:lnTo>
                  <a:pt x="792" y="591"/>
                </a:lnTo>
                <a:lnTo>
                  <a:pt x="792" y="590"/>
                </a:lnTo>
                <a:lnTo>
                  <a:pt x="792" y="590"/>
                </a:lnTo>
                <a:lnTo>
                  <a:pt x="791" y="589"/>
                </a:lnTo>
                <a:lnTo>
                  <a:pt x="790" y="589"/>
                </a:lnTo>
                <a:lnTo>
                  <a:pt x="790" y="589"/>
                </a:lnTo>
                <a:lnTo>
                  <a:pt x="790" y="589"/>
                </a:lnTo>
                <a:lnTo>
                  <a:pt x="788" y="589"/>
                </a:lnTo>
                <a:lnTo>
                  <a:pt x="788" y="590"/>
                </a:lnTo>
                <a:lnTo>
                  <a:pt x="786" y="590"/>
                </a:lnTo>
                <a:lnTo>
                  <a:pt x="786" y="590"/>
                </a:lnTo>
                <a:lnTo>
                  <a:pt x="786" y="590"/>
                </a:lnTo>
                <a:lnTo>
                  <a:pt x="785" y="591"/>
                </a:lnTo>
                <a:lnTo>
                  <a:pt x="785" y="591"/>
                </a:lnTo>
                <a:lnTo>
                  <a:pt x="784" y="592"/>
                </a:lnTo>
                <a:lnTo>
                  <a:pt x="783" y="592"/>
                </a:lnTo>
                <a:lnTo>
                  <a:pt x="783" y="592"/>
                </a:lnTo>
                <a:lnTo>
                  <a:pt x="783" y="593"/>
                </a:lnTo>
                <a:lnTo>
                  <a:pt x="782" y="593"/>
                </a:lnTo>
                <a:lnTo>
                  <a:pt x="781" y="594"/>
                </a:lnTo>
                <a:lnTo>
                  <a:pt x="780" y="594"/>
                </a:lnTo>
                <a:lnTo>
                  <a:pt x="779" y="594"/>
                </a:lnTo>
                <a:lnTo>
                  <a:pt x="779" y="595"/>
                </a:lnTo>
                <a:lnTo>
                  <a:pt x="779" y="595"/>
                </a:lnTo>
                <a:lnTo>
                  <a:pt x="779" y="596"/>
                </a:lnTo>
                <a:lnTo>
                  <a:pt x="778" y="596"/>
                </a:lnTo>
                <a:lnTo>
                  <a:pt x="778" y="596"/>
                </a:lnTo>
                <a:lnTo>
                  <a:pt x="778" y="596"/>
                </a:lnTo>
                <a:lnTo>
                  <a:pt x="778" y="596"/>
                </a:lnTo>
                <a:lnTo>
                  <a:pt x="776" y="596"/>
                </a:lnTo>
                <a:lnTo>
                  <a:pt x="775" y="596"/>
                </a:lnTo>
                <a:lnTo>
                  <a:pt x="774" y="597"/>
                </a:lnTo>
                <a:lnTo>
                  <a:pt x="773" y="598"/>
                </a:lnTo>
                <a:lnTo>
                  <a:pt x="773" y="599"/>
                </a:lnTo>
                <a:lnTo>
                  <a:pt x="773" y="599"/>
                </a:lnTo>
                <a:lnTo>
                  <a:pt x="772" y="600"/>
                </a:lnTo>
                <a:lnTo>
                  <a:pt x="771" y="601"/>
                </a:lnTo>
                <a:lnTo>
                  <a:pt x="770" y="601"/>
                </a:lnTo>
                <a:lnTo>
                  <a:pt x="770" y="602"/>
                </a:lnTo>
                <a:lnTo>
                  <a:pt x="770" y="602"/>
                </a:lnTo>
                <a:lnTo>
                  <a:pt x="770" y="602"/>
                </a:lnTo>
                <a:lnTo>
                  <a:pt x="770" y="603"/>
                </a:lnTo>
                <a:lnTo>
                  <a:pt x="769" y="603"/>
                </a:lnTo>
                <a:lnTo>
                  <a:pt x="769" y="604"/>
                </a:lnTo>
                <a:lnTo>
                  <a:pt x="768" y="605"/>
                </a:lnTo>
                <a:lnTo>
                  <a:pt x="768" y="605"/>
                </a:lnTo>
                <a:lnTo>
                  <a:pt x="768" y="605"/>
                </a:lnTo>
                <a:lnTo>
                  <a:pt x="767" y="605"/>
                </a:lnTo>
                <a:lnTo>
                  <a:pt x="767" y="606"/>
                </a:lnTo>
                <a:lnTo>
                  <a:pt x="767" y="607"/>
                </a:lnTo>
                <a:lnTo>
                  <a:pt x="766" y="607"/>
                </a:lnTo>
                <a:lnTo>
                  <a:pt x="766" y="609"/>
                </a:lnTo>
                <a:lnTo>
                  <a:pt x="765" y="610"/>
                </a:lnTo>
                <a:lnTo>
                  <a:pt x="764" y="610"/>
                </a:lnTo>
                <a:lnTo>
                  <a:pt x="764" y="612"/>
                </a:lnTo>
                <a:lnTo>
                  <a:pt x="763" y="612"/>
                </a:lnTo>
                <a:lnTo>
                  <a:pt x="762" y="613"/>
                </a:lnTo>
                <a:lnTo>
                  <a:pt x="762" y="613"/>
                </a:lnTo>
                <a:lnTo>
                  <a:pt x="761" y="613"/>
                </a:lnTo>
                <a:lnTo>
                  <a:pt x="760" y="614"/>
                </a:lnTo>
                <a:lnTo>
                  <a:pt x="760" y="614"/>
                </a:lnTo>
                <a:lnTo>
                  <a:pt x="760" y="614"/>
                </a:lnTo>
                <a:lnTo>
                  <a:pt x="759" y="615"/>
                </a:lnTo>
                <a:lnTo>
                  <a:pt x="759" y="616"/>
                </a:lnTo>
                <a:lnTo>
                  <a:pt x="758" y="617"/>
                </a:lnTo>
                <a:lnTo>
                  <a:pt x="758" y="617"/>
                </a:lnTo>
                <a:lnTo>
                  <a:pt x="756" y="620"/>
                </a:lnTo>
                <a:lnTo>
                  <a:pt x="756" y="620"/>
                </a:lnTo>
                <a:lnTo>
                  <a:pt x="755" y="621"/>
                </a:lnTo>
                <a:lnTo>
                  <a:pt x="754" y="621"/>
                </a:lnTo>
                <a:lnTo>
                  <a:pt x="754" y="622"/>
                </a:lnTo>
                <a:lnTo>
                  <a:pt x="752" y="623"/>
                </a:lnTo>
                <a:lnTo>
                  <a:pt x="751" y="623"/>
                </a:lnTo>
                <a:lnTo>
                  <a:pt x="751" y="623"/>
                </a:lnTo>
                <a:lnTo>
                  <a:pt x="750" y="624"/>
                </a:lnTo>
                <a:lnTo>
                  <a:pt x="749" y="624"/>
                </a:lnTo>
                <a:lnTo>
                  <a:pt x="749" y="624"/>
                </a:lnTo>
                <a:lnTo>
                  <a:pt x="749" y="624"/>
                </a:lnTo>
                <a:lnTo>
                  <a:pt x="749" y="624"/>
                </a:lnTo>
                <a:lnTo>
                  <a:pt x="749" y="624"/>
                </a:lnTo>
                <a:lnTo>
                  <a:pt x="749" y="624"/>
                </a:lnTo>
                <a:lnTo>
                  <a:pt x="749" y="624"/>
                </a:lnTo>
                <a:lnTo>
                  <a:pt x="749" y="624"/>
                </a:lnTo>
                <a:lnTo>
                  <a:pt x="749"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7" y="624"/>
                </a:lnTo>
                <a:lnTo>
                  <a:pt x="747" y="624"/>
                </a:lnTo>
                <a:lnTo>
                  <a:pt x="747" y="624"/>
                </a:lnTo>
                <a:lnTo>
                  <a:pt x="747" y="624"/>
                </a:lnTo>
                <a:lnTo>
                  <a:pt x="747" y="624"/>
                </a:lnTo>
                <a:lnTo>
                  <a:pt x="747" y="624"/>
                </a:lnTo>
                <a:lnTo>
                  <a:pt x="747" y="624"/>
                </a:lnTo>
                <a:lnTo>
                  <a:pt x="747" y="624"/>
                </a:lnTo>
                <a:lnTo>
                  <a:pt x="747" y="624"/>
                </a:lnTo>
                <a:lnTo>
                  <a:pt x="747" y="624"/>
                </a:lnTo>
                <a:lnTo>
                  <a:pt x="747" y="624"/>
                </a:lnTo>
                <a:lnTo>
                  <a:pt x="747" y="623"/>
                </a:lnTo>
                <a:lnTo>
                  <a:pt x="746" y="623"/>
                </a:lnTo>
                <a:lnTo>
                  <a:pt x="746" y="623"/>
                </a:lnTo>
                <a:lnTo>
                  <a:pt x="745" y="623"/>
                </a:lnTo>
                <a:lnTo>
                  <a:pt x="745" y="623"/>
                </a:lnTo>
                <a:lnTo>
                  <a:pt x="745" y="623"/>
                </a:lnTo>
                <a:lnTo>
                  <a:pt x="745" y="623"/>
                </a:lnTo>
                <a:lnTo>
                  <a:pt x="745" y="622"/>
                </a:lnTo>
                <a:lnTo>
                  <a:pt x="745" y="622"/>
                </a:lnTo>
                <a:lnTo>
                  <a:pt x="745" y="622"/>
                </a:lnTo>
                <a:lnTo>
                  <a:pt x="745" y="622"/>
                </a:lnTo>
                <a:lnTo>
                  <a:pt x="745" y="622"/>
                </a:lnTo>
                <a:lnTo>
                  <a:pt x="745" y="622"/>
                </a:lnTo>
                <a:lnTo>
                  <a:pt x="745" y="622"/>
                </a:lnTo>
                <a:lnTo>
                  <a:pt x="745" y="622"/>
                </a:lnTo>
                <a:lnTo>
                  <a:pt x="745" y="622"/>
                </a:lnTo>
                <a:lnTo>
                  <a:pt x="745" y="622"/>
                </a:lnTo>
                <a:lnTo>
                  <a:pt x="745" y="622"/>
                </a:lnTo>
                <a:lnTo>
                  <a:pt x="745" y="622"/>
                </a:lnTo>
                <a:lnTo>
                  <a:pt x="745" y="622"/>
                </a:lnTo>
                <a:lnTo>
                  <a:pt x="745" y="622"/>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0"/>
                </a:lnTo>
                <a:lnTo>
                  <a:pt x="745" y="620"/>
                </a:lnTo>
                <a:lnTo>
                  <a:pt x="745" y="620"/>
                </a:lnTo>
                <a:lnTo>
                  <a:pt x="745" y="620"/>
                </a:lnTo>
                <a:lnTo>
                  <a:pt x="745" y="620"/>
                </a:lnTo>
                <a:lnTo>
                  <a:pt x="745" y="620"/>
                </a:lnTo>
                <a:lnTo>
                  <a:pt x="745" y="620"/>
                </a:lnTo>
                <a:lnTo>
                  <a:pt x="745" y="620"/>
                </a:lnTo>
                <a:lnTo>
                  <a:pt x="745" y="620"/>
                </a:lnTo>
                <a:lnTo>
                  <a:pt x="745" y="620"/>
                </a:lnTo>
                <a:lnTo>
                  <a:pt x="745" y="620"/>
                </a:lnTo>
                <a:lnTo>
                  <a:pt x="745" y="620"/>
                </a:lnTo>
                <a:lnTo>
                  <a:pt x="745" y="620"/>
                </a:lnTo>
                <a:lnTo>
                  <a:pt x="745" y="620"/>
                </a:lnTo>
                <a:lnTo>
                  <a:pt x="745" y="620"/>
                </a:lnTo>
                <a:lnTo>
                  <a:pt x="745" y="620"/>
                </a:lnTo>
                <a:lnTo>
                  <a:pt x="744" y="620"/>
                </a:lnTo>
                <a:lnTo>
                  <a:pt x="744" y="620"/>
                </a:lnTo>
                <a:lnTo>
                  <a:pt x="744" y="620"/>
                </a:lnTo>
                <a:lnTo>
                  <a:pt x="744" y="620"/>
                </a:lnTo>
                <a:lnTo>
                  <a:pt x="744" y="620"/>
                </a:lnTo>
                <a:lnTo>
                  <a:pt x="744" y="620"/>
                </a:lnTo>
                <a:lnTo>
                  <a:pt x="744" y="620"/>
                </a:lnTo>
                <a:lnTo>
                  <a:pt x="744" y="620"/>
                </a:lnTo>
                <a:lnTo>
                  <a:pt x="744" y="620"/>
                </a:lnTo>
                <a:lnTo>
                  <a:pt x="744" y="620"/>
                </a:lnTo>
                <a:lnTo>
                  <a:pt x="744" y="620"/>
                </a:lnTo>
                <a:lnTo>
                  <a:pt x="744" y="620"/>
                </a:lnTo>
                <a:lnTo>
                  <a:pt x="744" y="620"/>
                </a:lnTo>
                <a:lnTo>
                  <a:pt x="744" y="619"/>
                </a:lnTo>
                <a:lnTo>
                  <a:pt x="744" y="619"/>
                </a:lnTo>
                <a:lnTo>
                  <a:pt x="744" y="619"/>
                </a:lnTo>
                <a:lnTo>
                  <a:pt x="744" y="619"/>
                </a:lnTo>
                <a:lnTo>
                  <a:pt x="744" y="619"/>
                </a:lnTo>
                <a:lnTo>
                  <a:pt x="744" y="619"/>
                </a:lnTo>
                <a:lnTo>
                  <a:pt x="744" y="619"/>
                </a:lnTo>
                <a:lnTo>
                  <a:pt x="744" y="619"/>
                </a:lnTo>
                <a:lnTo>
                  <a:pt x="744" y="619"/>
                </a:lnTo>
                <a:lnTo>
                  <a:pt x="744" y="619"/>
                </a:lnTo>
                <a:lnTo>
                  <a:pt x="744" y="619"/>
                </a:lnTo>
                <a:lnTo>
                  <a:pt x="744" y="619"/>
                </a:lnTo>
                <a:lnTo>
                  <a:pt x="744" y="619"/>
                </a:lnTo>
                <a:lnTo>
                  <a:pt x="744" y="619"/>
                </a:lnTo>
                <a:lnTo>
                  <a:pt x="744" y="619"/>
                </a:lnTo>
                <a:lnTo>
                  <a:pt x="744" y="619"/>
                </a:lnTo>
                <a:lnTo>
                  <a:pt x="743" y="619"/>
                </a:lnTo>
                <a:lnTo>
                  <a:pt x="743" y="619"/>
                </a:lnTo>
                <a:lnTo>
                  <a:pt x="743" y="619"/>
                </a:lnTo>
                <a:lnTo>
                  <a:pt x="743" y="619"/>
                </a:lnTo>
                <a:lnTo>
                  <a:pt x="743" y="619"/>
                </a:lnTo>
                <a:lnTo>
                  <a:pt x="743" y="619"/>
                </a:lnTo>
                <a:lnTo>
                  <a:pt x="743" y="619"/>
                </a:lnTo>
                <a:lnTo>
                  <a:pt x="743" y="619"/>
                </a:lnTo>
                <a:lnTo>
                  <a:pt x="743" y="619"/>
                </a:lnTo>
                <a:lnTo>
                  <a:pt x="743" y="619"/>
                </a:lnTo>
                <a:lnTo>
                  <a:pt x="743" y="619"/>
                </a:lnTo>
                <a:lnTo>
                  <a:pt x="742" y="619"/>
                </a:lnTo>
                <a:lnTo>
                  <a:pt x="742" y="619"/>
                </a:lnTo>
                <a:lnTo>
                  <a:pt x="742" y="619"/>
                </a:lnTo>
                <a:lnTo>
                  <a:pt x="742" y="619"/>
                </a:lnTo>
                <a:lnTo>
                  <a:pt x="742" y="619"/>
                </a:lnTo>
                <a:lnTo>
                  <a:pt x="742" y="619"/>
                </a:lnTo>
                <a:lnTo>
                  <a:pt x="742" y="619"/>
                </a:lnTo>
                <a:lnTo>
                  <a:pt x="742" y="619"/>
                </a:lnTo>
                <a:lnTo>
                  <a:pt x="741" y="619"/>
                </a:lnTo>
                <a:lnTo>
                  <a:pt x="741" y="620"/>
                </a:lnTo>
                <a:lnTo>
                  <a:pt x="741" y="620"/>
                </a:lnTo>
                <a:lnTo>
                  <a:pt x="741" y="620"/>
                </a:lnTo>
                <a:lnTo>
                  <a:pt x="741" y="620"/>
                </a:lnTo>
                <a:lnTo>
                  <a:pt x="741" y="620"/>
                </a:lnTo>
                <a:lnTo>
                  <a:pt x="741" y="620"/>
                </a:lnTo>
                <a:lnTo>
                  <a:pt x="741" y="620"/>
                </a:lnTo>
                <a:lnTo>
                  <a:pt x="741" y="620"/>
                </a:lnTo>
                <a:lnTo>
                  <a:pt x="741" y="620"/>
                </a:lnTo>
                <a:lnTo>
                  <a:pt x="741" y="620"/>
                </a:lnTo>
                <a:lnTo>
                  <a:pt x="740" y="620"/>
                </a:lnTo>
                <a:lnTo>
                  <a:pt x="740" y="620"/>
                </a:lnTo>
                <a:lnTo>
                  <a:pt x="740" y="620"/>
                </a:lnTo>
                <a:lnTo>
                  <a:pt x="740" y="620"/>
                </a:lnTo>
                <a:lnTo>
                  <a:pt x="740" y="620"/>
                </a:lnTo>
                <a:lnTo>
                  <a:pt x="739" y="620"/>
                </a:lnTo>
                <a:lnTo>
                  <a:pt x="739" y="620"/>
                </a:lnTo>
                <a:lnTo>
                  <a:pt x="739" y="620"/>
                </a:lnTo>
                <a:lnTo>
                  <a:pt x="739" y="620"/>
                </a:lnTo>
                <a:lnTo>
                  <a:pt x="739" y="620"/>
                </a:lnTo>
                <a:lnTo>
                  <a:pt x="739" y="620"/>
                </a:lnTo>
                <a:lnTo>
                  <a:pt x="739" y="620"/>
                </a:lnTo>
                <a:lnTo>
                  <a:pt x="739" y="620"/>
                </a:lnTo>
                <a:lnTo>
                  <a:pt x="739" y="620"/>
                </a:lnTo>
                <a:lnTo>
                  <a:pt x="739" y="621"/>
                </a:lnTo>
                <a:lnTo>
                  <a:pt x="738" y="621"/>
                </a:lnTo>
                <a:lnTo>
                  <a:pt x="738" y="621"/>
                </a:lnTo>
                <a:lnTo>
                  <a:pt x="738" y="621"/>
                </a:lnTo>
                <a:lnTo>
                  <a:pt x="738" y="621"/>
                </a:lnTo>
                <a:lnTo>
                  <a:pt x="738" y="621"/>
                </a:lnTo>
                <a:lnTo>
                  <a:pt x="738" y="621"/>
                </a:lnTo>
                <a:lnTo>
                  <a:pt x="738" y="621"/>
                </a:lnTo>
                <a:lnTo>
                  <a:pt x="738" y="621"/>
                </a:lnTo>
                <a:lnTo>
                  <a:pt x="738" y="621"/>
                </a:lnTo>
                <a:lnTo>
                  <a:pt x="738" y="621"/>
                </a:lnTo>
                <a:lnTo>
                  <a:pt x="738" y="621"/>
                </a:lnTo>
                <a:lnTo>
                  <a:pt x="738" y="621"/>
                </a:lnTo>
                <a:lnTo>
                  <a:pt x="738" y="621"/>
                </a:lnTo>
                <a:lnTo>
                  <a:pt x="738" y="621"/>
                </a:lnTo>
                <a:lnTo>
                  <a:pt x="738" y="621"/>
                </a:lnTo>
                <a:lnTo>
                  <a:pt x="738" y="621"/>
                </a:lnTo>
                <a:lnTo>
                  <a:pt x="737" y="621"/>
                </a:lnTo>
                <a:lnTo>
                  <a:pt x="737" y="621"/>
                </a:lnTo>
                <a:lnTo>
                  <a:pt x="737" y="621"/>
                </a:lnTo>
                <a:lnTo>
                  <a:pt x="737" y="621"/>
                </a:lnTo>
                <a:lnTo>
                  <a:pt x="737" y="621"/>
                </a:lnTo>
                <a:lnTo>
                  <a:pt x="737" y="621"/>
                </a:lnTo>
                <a:lnTo>
                  <a:pt x="737" y="621"/>
                </a:lnTo>
                <a:lnTo>
                  <a:pt x="737" y="621"/>
                </a:lnTo>
                <a:lnTo>
                  <a:pt x="737" y="621"/>
                </a:lnTo>
                <a:lnTo>
                  <a:pt x="737" y="621"/>
                </a:lnTo>
                <a:lnTo>
                  <a:pt x="737" y="621"/>
                </a:lnTo>
                <a:lnTo>
                  <a:pt x="737" y="621"/>
                </a:lnTo>
                <a:lnTo>
                  <a:pt x="737" y="621"/>
                </a:lnTo>
                <a:lnTo>
                  <a:pt x="737" y="621"/>
                </a:lnTo>
                <a:lnTo>
                  <a:pt x="737" y="621"/>
                </a:lnTo>
                <a:lnTo>
                  <a:pt x="737" y="621"/>
                </a:lnTo>
                <a:lnTo>
                  <a:pt x="737" y="621"/>
                </a:lnTo>
                <a:lnTo>
                  <a:pt x="736" y="621"/>
                </a:lnTo>
                <a:lnTo>
                  <a:pt x="736" y="621"/>
                </a:lnTo>
                <a:lnTo>
                  <a:pt x="736" y="621"/>
                </a:lnTo>
                <a:lnTo>
                  <a:pt x="736" y="621"/>
                </a:lnTo>
                <a:lnTo>
                  <a:pt x="736" y="621"/>
                </a:lnTo>
                <a:lnTo>
                  <a:pt x="736" y="621"/>
                </a:lnTo>
                <a:lnTo>
                  <a:pt x="736" y="621"/>
                </a:lnTo>
                <a:lnTo>
                  <a:pt x="736" y="621"/>
                </a:lnTo>
                <a:lnTo>
                  <a:pt x="736" y="621"/>
                </a:lnTo>
                <a:lnTo>
                  <a:pt x="736" y="621"/>
                </a:lnTo>
                <a:lnTo>
                  <a:pt x="736" y="621"/>
                </a:lnTo>
                <a:lnTo>
                  <a:pt x="736" y="621"/>
                </a:lnTo>
                <a:lnTo>
                  <a:pt x="736" y="621"/>
                </a:lnTo>
                <a:lnTo>
                  <a:pt x="736" y="621"/>
                </a:lnTo>
                <a:lnTo>
                  <a:pt x="736" y="621"/>
                </a:lnTo>
                <a:lnTo>
                  <a:pt x="736" y="621"/>
                </a:lnTo>
                <a:lnTo>
                  <a:pt x="736" y="621"/>
                </a:lnTo>
                <a:lnTo>
                  <a:pt x="735" y="620"/>
                </a:lnTo>
                <a:lnTo>
                  <a:pt x="735" y="620"/>
                </a:lnTo>
                <a:lnTo>
                  <a:pt x="735" y="620"/>
                </a:lnTo>
                <a:lnTo>
                  <a:pt x="735" y="620"/>
                </a:lnTo>
                <a:lnTo>
                  <a:pt x="735" y="620"/>
                </a:lnTo>
                <a:lnTo>
                  <a:pt x="735" y="620"/>
                </a:lnTo>
                <a:lnTo>
                  <a:pt x="735" y="620"/>
                </a:lnTo>
                <a:lnTo>
                  <a:pt x="735" y="620"/>
                </a:lnTo>
                <a:lnTo>
                  <a:pt x="735" y="620"/>
                </a:lnTo>
                <a:lnTo>
                  <a:pt x="735" y="620"/>
                </a:lnTo>
                <a:lnTo>
                  <a:pt x="735" y="620"/>
                </a:lnTo>
                <a:lnTo>
                  <a:pt x="735" y="620"/>
                </a:lnTo>
                <a:lnTo>
                  <a:pt x="735" y="620"/>
                </a:lnTo>
                <a:lnTo>
                  <a:pt x="734" y="620"/>
                </a:lnTo>
                <a:lnTo>
                  <a:pt x="734" y="620"/>
                </a:lnTo>
                <a:lnTo>
                  <a:pt x="734" y="620"/>
                </a:lnTo>
                <a:lnTo>
                  <a:pt x="734" y="620"/>
                </a:lnTo>
                <a:lnTo>
                  <a:pt x="734" y="620"/>
                </a:lnTo>
                <a:lnTo>
                  <a:pt x="734" y="620"/>
                </a:lnTo>
                <a:lnTo>
                  <a:pt x="734" y="620"/>
                </a:lnTo>
                <a:lnTo>
                  <a:pt x="734" y="620"/>
                </a:lnTo>
                <a:lnTo>
                  <a:pt x="733" y="619"/>
                </a:lnTo>
                <a:lnTo>
                  <a:pt x="733" y="619"/>
                </a:lnTo>
                <a:lnTo>
                  <a:pt x="733" y="619"/>
                </a:lnTo>
                <a:lnTo>
                  <a:pt x="733" y="619"/>
                </a:lnTo>
                <a:lnTo>
                  <a:pt x="733" y="619"/>
                </a:lnTo>
                <a:lnTo>
                  <a:pt x="733" y="619"/>
                </a:lnTo>
                <a:lnTo>
                  <a:pt x="733" y="619"/>
                </a:lnTo>
                <a:lnTo>
                  <a:pt x="733" y="619"/>
                </a:lnTo>
                <a:lnTo>
                  <a:pt x="733" y="619"/>
                </a:lnTo>
                <a:lnTo>
                  <a:pt x="733" y="619"/>
                </a:lnTo>
                <a:lnTo>
                  <a:pt x="733" y="619"/>
                </a:lnTo>
                <a:lnTo>
                  <a:pt x="733" y="619"/>
                </a:lnTo>
                <a:lnTo>
                  <a:pt x="733" y="619"/>
                </a:lnTo>
                <a:lnTo>
                  <a:pt x="732" y="619"/>
                </a:lnTo>
                <a:lnTo>
                  <a:pt x="732" y="619"/>
                </a:lnTo>
                <a:lnTo>
                  <a:pt x="732" y="619"/>
                </a:lnTo>
                <a:lnTo>
                  <a:pt x="732" y="619"/>
                </a:lnTo>
                <a:lnTo>
                  <a:pt x="732" y="619"/>
                </a:lnTo>
                <a:lnTo>
                  <a:pt x="732" y="619"/>
                </a:lnTo>
                <a:lnTo>
                  <a:pt x="732" y="619"/>
                </a:lnTo>
                <a:lnTo>
                  <a:pt x="732" y="619"/>
                </a:lnTo>
                <a:lnTo>
                  <a:pt x="732" y="619"/>
                </a:lnTo>
                <a:lnTo>
                  <a:pt x="732" y="619"/>
                </a:lnTo>
                <a:lnTo>
                  <a:pt x="732" y="619"/>
                </a:lnTo>
                <a:lnTo>
                  <a:pt x="732" y="619"/>
                </a:lnTo>
                <a:lnTo>
                  <a:pt x="732" y="619"/>
                </a:lnTo>
                <a:lnTo>
                  <a:pt x="732" y="619"/>
                </a:lnTo>
                <a:lnTo>
                  <a:pt x="732" y="619"/>
                </a:lnTo>
                <a:lnTo>
                  <a:pt x="732" y="620"/>
                </a:lnTo>
                <a:lnTo>
                  <a:pt x="732" y="620"/>
                </a:lnTo>
                <a:lnTo>
                  <a:pt x="732" y="620"/>
                </a:lnTo>
                <a:lnTo>
                  <a:pt x="732" y="620"/>
                </a:lnTo>
                <a:lnTo>
                  <a:pt x="732" y="620"/>
                </a:lnTo>
                <a:lnTo>
                  <a:pt x="732" y="620"/>
                </a:lnTo>
                <a:lnTo>
                  <a:pt x="732" y="620"/>
                </a:lnTo>
                <a:lnTo>
                  <a:pt x="732" y="620"/>
                </a:lnTo>
                <a:lnTo>
                  <a:pt x="732" y="620"/>
                </a:lnTo>
                <a:lnTo>
                  <a:pt x="732" y="620"/>
                </a:lnTo>
                <a:lnTo>
                  <a:pt x="732" y="620"/>
                </a:lnTo>
                <a:lnTo>
                  <a:pt x="732" y="620"/>
                </a:lnTo>
                <a:lnTo>
                  <a:pt x="732" y="620"/>
                </a:lnTo>
                <a:lnTo>
                  <a:pt x="732" y="620"/>
                </a:lnTo>
                <a:lnTo>
                  <a:pt x="732" y="620"/>
                </a:lnTo>
                <a:lnTo>
                  <a:pt x="732" y="620"/>
                </a:lnTo>
                <a:lnTo>
                  <a:pt x="731" y="620"/>
                </a:lnTo>
                <a:lnTo>
                  <a:pt x="731" y="620"/>
                </a:lnTo>
                <a:lnTo>
                  <a:pt x="731" y="620"/>
                </a:lnTo>
                <a:lnTo>
                  <a:pt x="731" y="620"/>
                </a:lnTo>
                <a:lnTo>
                  <a:pt x="731" y="620"/>
                </a:lnTo>
                <a:lnTo>
                  <a:pt x="731" y="620"/>
                </a:lnTo>
                <a:lnTo>
                  <a:pt x="731" y="620"/>
                </a:lnTo>
                <a:lnTo>
                  <a:pt x="731" y="620"/>
                </a:lnTo>
                <a:lnTo>
                  <a:pt x="731" y="620"/>
                </a:lnTo>
                <a:lnTo>
                  <a:pt x="731" y="620"/>
                </a:lnTo>
                <a:lnTo>
                  <a:pt x="731" y="621"/>
                </a:lnTo>
                <a:lnTo>
                  <a:pt x="731" y="621"/>
                </a:lnTo>
                <a:lnTo>
                  <a:pt x="731" y="621"/>
                </a:lnTo>
                <a:lnTo>
                  <a:pt x="731" y="621"/>
                </a:lnTo>
                <a:lnTo>
                  <a:pt x="731" y="621"/>
                </a:lnTo>
                <a:lnTo>
                  <a:pt x="731" y="621"/>
                </a:lnTo>
                <a:lnTo>
                  <a:pt x="731" y="621"/>
                </a:lnTo>
                <a:lnTo>
                  <a:pt x="731" y="621"/>
                </a:lnTo>
                <a:lnTo>
                  <a:pt x="731" y="621"/>
                </a:lnTo>
                <a:lnTo>
                  <a:pt x="731" y="621"/>
                </a:lnTo>
                <a:lnTo>
                  <a:pt x="731" y="621"/>
                </a:lnTo>
                <a:lnTo>
                  <a:pt x="731" y="621"/>
                </a:lnTo>
                <a:lnTo>
                  <a:pt x="731" y="621"/>
                </a:lnTo>
                <a:lnTo>
                  <a:pt x="731" y="621"/>
                </a:lnTo>
                <a:lnTo>
                  <a:pt x="731" y="622"/>
                </a:lnTo>
                <a:lnTo>
                  <a:pt x="731" y="622"/>
                </a:lnTo>
                <a:lnTo>
                  <a:pt x="731" y="622"/>
                </a:lnTo>
                <a:lnTo>
                  <a:pt x="731" y="622"/>
                </a:lnTo>
                <a:lnTo>
                  <a:pt x="731" y="622"/>
                </a:lnTo>
                <a:lnTo>
                  <a:pt x="731" y="622"/>
                </a:lnTo>
                <a:lnTo>
                  <a:pt x="731" y="622"/>
                </a:lnTo>
                <a:lnTo>
                  <a:pt x="731" y="622"/>
                </a:lnTo>
                <a:lnTo>
                  <a:pt x="731" y="622"/>
                </a:lnTo>
                <a:lnTo>
                  <a:pt x="731" y="622"/>
                </a:lnTo>
                <a:lnTo>
                  <a:pt x="731" y="622"/>
                </a:lnTo>
                <a:lnTo>
                  <a:pt x="731" y="622"/>
                </a:lnTo>
                <a:lnTo>
                  <a:pt x="731" y="622"/>
                </a:lnTo>
                <a:lnTo>
                  <a:pt x="731" y="622"/>
                </a:lnTo>
                <a:lnTo>
                  <a:pt x="732" y="622"/>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0" y="624"/>
                </a:lnTo>
                <a:lnTo>
                  <a:pt x="730" y="624"/>
                </a:lnTo>
                <a:lnTo>
                  <a:pt x="730" y="624"/>
                </a:lnTo>
                <a:lnTo>
                  <a:pt x="730" y="624"/>
                </a:lnTo>
                <a:lnTo>
                  <a:pt x="730" y="624"/>
                </a:lnTo>
                <a:lnTo>
                  <a:pt x="730" y="624"/>
                </a:lnTo>
                <a:lnTo>
                  <a:pt x="730" y="624"/>
                </a:lnTo>
                <a:lnTo>
                  <a:pt x="730" y="624"/>
                </a:lnTo>
                <a:lnTo>
                  <a:pt x="730" y="624"/>
                </a:lnTo>
                <a:lnTo>
                  <a:pt x="730" y="624"/>
                </a:lnTo>
                <a:lnTo>
                  <a:pt x="730" y="624"/>
                </a:lnTo>
                <a:lnTo>
                  <a:pt x="730" y="624"/>
                </a:lnTo>
                <a:lnTo>
                  <a:pt x="730" y="624"/>
                </a:lnTo>
                <a:lnTo>
                  <a:pt x="730" y="624"/>
                </a:lnTo>
                <a:lnTo>
                  <a:pt x="730" y="624"/>
                </a:lnTo>
                <a:lnTo>
                  <a:pt x="729" y="624"/>
                </a:lnTo>
                <a:lnTo>
                  <a:pt x="729" y="624"/>
                </a:lnTo>
                <a:lnTo>
                  <a:pt x="729" y="624"/>
                </a:lnTo>
                <a:lnTo>
                  <a:pt x="729" y="624"/>
                </a:lnTo>
                <a:lnTo>
                  <a:pt x="729" y="624"/>
                </a:lnTo>
                <a:lnTo>
                  <a:pt x="729" y="624"/>
                </a:lnTo>
                <a:lnTo>
                  <a:pt x="728" y="624"/>
                </a:lnTo>
                <a:lnTo>
                  <a:pt x="728" y="624"/>
                </a:lnTo>
                <a:lnTo>
                  <a:pt x="728" y="624"/>
                </a:lnTo>
                <a:lnTo>
                  <a:pt x="728" y="624"/>
                </a:lnTo>
                <a:lnTo>
                  <a:pt x="728" y="624"/>
                </a:lnTo>
                <a:lnTo>
                  <a:pt x="728" y="624"/>
                </a:lnTo>
                <a:lnTo>
                  <a:pt x="728" y="624"/>
                </a:lnTo>
                <a:lnTo>
                  <a:pt x="728" y="624"/>
                </a:lnTo>
                <a:lnTo>
                  <a:pt x="728" y="624"/>
                </a:lnTo>
                <a:lnTo>
                  <a:pt x="728"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5"/>
                </a:lnTo>
                <a:lnTo>
                  <a:pt x="727" y="625"/>
                </a:lnTo>
                <a:lnTo>
                  <a:pt x="727" y="625"/>
                </a:lnTo>
                <a:lnTo>
                  <a:pt x="726" y="625"/>
                </a:lnTo>
                <a:lnTo>
                  <a:pt x="726" y="625"/>
                </a:lnTo>
                <a:lnTo>
                  <a:pt x="726" y="625"/>
                </a:lnTo>
                <a:lnTo>
                  <a:pt x="726" y="625"/>
                </a:lnTo>
                <a:lnTo>
                  <a:pt x="726" y="626"/>
                </a:lnTo>
                <a:lnTo>
                  <a:pt x="726" y="626"/>
                </a:lnTo>
                <a:lnTo>
                  <a:pt x="726" y="626"/>
                </a:lnTo>
                <a:lnTo>
                  <a:pt x="726" y="626"/>
                </a:lnTo>
                <a:lnTo>
                  <a:pt x="726" y="626"/>
                </a:lnTo>
                <a:lnTo>
                  <a:pt x="726" y="626"/>
                </a:lnTo>
                <a:lnTo>
                  <a:pt x="726" y="626"/>
                </a:lnTo>
                <a:lnTo>
                  <a:pt x="726" y="626"/>
                </a:lnTo>
                <a:lnTo>
                  <a:pt x="726" y="626"/>
                </a:lnTo>
                <a:lnTo>
                  <a:pt x="726" y="626"/>
                </a:lnTo>
                <a:lnTo>
                  <a:pt x="726" y="626"/>
                </a:lnTo>
                <a:lnTo>
                  <a:pt x="726" y="626"/>
                </a:lnTo>
                <a:lnTo>
                  <a:pt x="726" y="626"/>
                </a:lnTo>
                <a:lnTo>
                  <a:pt x="726"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4" y="626"/>
                </a:lnTo>
                <a:lnTo>
                  <a:pt x="724" y="626"/>
                </a:lnTo>
                <a:lnTo>
                  <a:pt x="724" y="626"/>
                </a:lnTo>
                <a:lnTo>
                  <a:pt x="724" y="626"/>
                </a:lnTo>
                <a:lnTo>
                  <a:pt x="724" y="626"/>
                </a:lnTo>
                <a:lnTo>
                  <a:pt x="724" y="626"/>
                </a:lnTo>
                <a:lnTo>
                  <a:pt x="724" y="626"/>
                </a:lnTo>
                <a:lnTo>
                  <a:pt x="724" y="626"/>
                </a:lnTo>
                <a:lnTo>
                  <a:pt x="724" y="626"/>
                </a:lnTo>
                <a:lnTo>
                  <a:pt x="724" y="626"/>
                </a:lnTo>
                <a:lnTo>
                  <a:pt x="724" y="626"/>
                </a:lnTo>
                <a:lnTo>
                  <a:pt x="724" y="626"/>
                </a:lnTo>
                <a:lnTo>
                  <a:pt x="724" y="626"/>
                </a:lnTo>
                <a:lnTo>
                  <a:pt x="724" y="626"/>
                </a:lnTo>
                <a:lnTo>
                  <a:pt x="723" y="626"/>
                </a:lnTo>
                <a:lnTo>
                  <a:pt x="723" y="626"/>
                </a:lnTo>
                <a:lnTo>
                  <a:pt x="723" y="626"/>
                </a:lnTo>
                <a:lnTo>
                  <a:pt x="723" y="626"/>
                </a:lnTo>
                <a:lnTo>
                  <a:pt x="723" y="626"/>
                </a:lnTo>
                <a:lnTo>
                  <a:pt x="723" y="626"/>
                </a:lnTo>
                <a:lnTo>
                  <a:pt x="723" y="626"/>
                </a:lnTo>
                <a:lnTo>
                  <a:pt x="723" y="626"/>
                </a:lnTo>
                <a:lnTo>
                  <a:pt x="723" y="626"/>
                </a:lnTo>
                <a:lnTo>
                  <a:pt x="723" y="626"/>
                </a:lnTo>
                <a:lnTo>
                  <a:pt x="723" y="626"/>
                </a:lnTo>
                <a:lnTo>
                  <a:pt x="722" y="626"/>
                </a:lnTo>
                <a:lnTo>
                  <a:pt x="722" y="626"/>
                </a:lnTo>
                <a:lnTo>
                  <a:pt x="722" y="626"/>
                </a:lnTo>
                <a:lnTo>
                  <a:pt x="722" y="626"/>
                </a:lnTo>
                <a:lnTo>
                  <a:pt x="722" y="626"/>
                </a:lnTo>
                <a:lnTo>
                  <a:pt x="722" y="626"/>
                </a:lnTo>
                <a:lnTo>
                  <a:pt x="722" y="625"/>
                </a:lnTo>
                <a:lnTo>
                  <a:pt x="722" y="625"/>
                </a:lnTo>
                <a:lnTo>
                  <a:pt x="722" y="625"/>
                </a:lnTo>
                <a:lnTo>
                  <a:pt x="722" y="625"/>
                </a:lnTo>
                <a:lnTo>
                  <a:pt x="722" y="625"/>
                </a:lnTo>
                <a:lnTo>
                  <a:pt x="722" y="625"/>
                </a:lnTo>
                <a:lnTo>
                  <a:pt x="722" y="625"/>
                </a:lnTo>
                <a:lnTo>
                  <a:pt x="722" y="625"/>
                </a:lnTo>
                <a:lnTo>
                  <a:pt x="722" y="625"/>
                </a:lnTo>
                <a:lnTo>
                  <a:pt x="722" y="625"/>
                </a:lnTo>
                <a:lnTo>
                  <a:pt x="722" y="625"/>
                </a:lnTo>
                <a:lnTo>
                  <a:pt x="721" y="625"/>
                </a:lnTo>
                <a:lnTo>
                  <a:pt x="721" y="625"/>
                </a:lnTo>
                <a:lnTo>
                  <a:pt x="721" y="625"/>
                </a:lnTo>
                <a:lnTo>
                  <a:pt x="721" y="625"/>
                </a:lnTo>
                <a:lnTo>
                  <a:pt x="721" y="625"/>
                </a:lnTo>
                <a:lnTo>
                  <a:pt x="721" y="625"/>
                </a:lnTo>
                <a:lnTo>
                  <a:pt x="721" y="625"/>
                </a:lnTo>
                <a:lnTo>
                  <a:pt x="721" y="625"/>
                </a:lnTo>
                <a:lnTo>
                  <a:pt x="721" y="625"/>
                </a:lnTo>
                <a:lnTo>
                  <a:pt x="721" y="625"/>
                </a:lnTo>
                <a:lnTo>
                  <a:pt x="721" y="625"/>
                </a:lnTo>
                <a:lnTo>
                  <a:pt x="721" y="625"/>
                </a:lnTo>
                <a:lnTo>
                  <a:pt x="720" y="625"/>
                </a:lnTo>
                <a:lnTo>
                  <a:pt x="720" y="625"/>
                </a:lnTo>
                <a:lnTo>
                  <a:pt x="720" y="625"/>
                </a:lnTo>
                <a:lnTo>
                  <a:pt x="720" y="625"/>
                </a:lnTo>
                <a:lnTo>
                  <a:pt x="720" y="625"/>
                </a:lnTo>
                <a:lnTo>
                  <a:pt x="720" y="625"/>
                </a:lnTo>
                <a:lnTo>
                  <a:pt x="719" y="625"/>
                </a:lnTo>
                <a:lnTo>
                  <a:pt x="719" y="625"/>
                </a:lnTo>
                <a:lnTo>
                  <a:pt x="719" y="625"/>
                </a:lnTo>
                <a:lnTo>
                  <a:pt x="718" y="625"/>
                </a:lnTo>
                <a:lnTo>
                  <a:pt x="718" y="625"/>
                </a:lnTo>
                <a:lnTo>
                  <a:pt x="718" y="625"/>
                </a:lnTo>
                <a:lnTo>
                  <a:pt x="718" y="625"/>
                </a:lnTo>
                <a:lnTo>
                  <a:pt x="718" y="625"/>
                </a:lnTo>
                <a:lnTo>
                  <a:pt x="718" y="625"/>
                </a:lnTo>
                <a:lnTo>
                  <a:pt x="718" y="625"/>
                </a:lnTo>
                <a:lnTo>
                  <a:pt x="718" y="625"/>
                </a:lnTo>
                <a:lnTo>
                  <a:pt x="718" y="625"/>
                </a:lnTo>
                <a:lnTo>
                  <a:pt x="718" y="625"/>
                </a:lnTo>
                <a:lnTo>
                  <a:pt x="718" y="625"/>
                </a:lnTo>
                <a:lnTo>
                  <a:pt x="718" y="625"/>
                </a:lnTo>
                <a:lnTo>
                  <a:pt x="717" y="625"/>
                </a:lnTo>
                <a:lnTo>
                  <a:pt x="717" y="625"/>
                </a:lnTo>
                <a:lnTo>
                  <a:pt x="717" y="625"/>
                </a:lnTo>
                <a:lnTo>
                  <a:pt x="717" y="625"/>
                </a:lnTo>
                <a:lnTo>
                  <a:pt x="717" y="625"/>
                </a:lnTo>
                <a:lnTo>
                  <a:pt x="717" y="625"/>
                </a:lnTo>
                <a:lnTo>
                  <a:pt x="717" y="625"/>
                </a:lnTo>
                <a:lnTo>
                  <a:pt x="717" y="625"/>
                </a:lnTo>
                <a:lnTo>
                  <a:pt x="717" y="625"/>
                </a:lnTo>
                <a:lnTo>
                  <a:pt x="717" y="626"/>
                </a:lnTo>
                <a:lnTo>
                  <a:pt x="717" y="626"/>
                </a:lnTo>
                <a:lnTo>
                  <a:pt x="717" y="626"/>
                </a:lnTo>
                <a:lnTo>
                  <a:pt x="717" y="626"/>
                </a:lnTo>
                <a:lnTo>
                  <a:pt x="717" y="626"/>
                </a:lnTo>
                <a:lnTo>
                  <a:pt x="717" y="626"/>
                </a:lnTo>
                <a:lnTo>
                  <a:pt x="717" y="626"/>
                </a:lnTo>
                <a:lnTo>
                  <a:pt x="716" y="626"/>
                </a:lnTo>
                <a:lnTo>
                  <a:pt x="716" y="626"/>
                </a:lnTo>
                <a:lnTo>
                  <a:pt x="716" y="626"/>
                </a:lnTo>
                <a:lnTo>
                  <a:pt x="716" y="626"/>
                </a:lnTo>
                <a:lnTo>
                  <a:pt x="716" y="626"/>
                </a:lnTo>
                <a:lnTo>
                  <a:pt x="716" y="626"/>
                </a:lnTo>
                <a:lnTo>
                  <a:pt x="716" y="626"/>
                </a:lnTo>
                <a:lnTo>
                  <a:pt x="716" y="626"/>
                </a:lnTo>
                <a:lnTo>
                  <a:pt x="716" y="626"/>
                </a:lnTo>
                <a:lnTo>
                  <a:pt x="716" y="626"/>
                </a:lnTo>
                <a:lnTo>
                  <a:pt x="716" y="626"/>
                </a:lnTo>
                <a:lnTo>
                  <a:pt x="715" y="626"/>
                </a:lnTo>
                <a:lnTo>
                  <a:pt x="715" y="626"/>
                </a:lnTo>
                <a:lnTo>
                  <a:pt x="715" y="626"/>
                </a:lnTo>
                <a:lnTo>
                  <a:pt x="715" y="626"/>
                </a:lnTo>
                <a:lnTo>
                  <a:pt x="715" y="626"/>
                </a:lnTo>
                <a:lnTo>
                  <a:pt x="715" y="626"/>
                </a:lnTo>
                <a:lnTo>
                  <a:pt x="715" y="626"/>
                </a:lnTo>
                <a:lnTo>
                  <a:pt x="715" y="626"/>
                </a:lnTo>
                <a:lnTo>
                  <a:pt x="715" y="626"/>
                </a:lnTo>
                <a:lnTo>
                  <a:pt x="715" y="626"/>
                </a:lnTo>
                <a:lnTo>
                  <a:pt x="715" y="626"/>
                </a:lnTo>
                <a:lnTo>
                  <a:pt x="715" y="626"/>
                </a:lnTo>
                <a:lnTo>
                  <a:pt x="714" y="626"/>
                </a:lnTo>
                <a:lnTo>
                  <a:pt x="714" y="626"/>
                </a:lnTo>
                <a:lnTo>
                  <a:pt x="714" y="626"/>
                </a:lnTo>
                <a:lnTo>
                  <a:pt x="714" y="626"/>
                </a:lnTo>
                <a:lnTo>
                  <a:pt x="714" y="626"/>
                </a:lnTo>
                <a:lnTo>
                  <a:pt x="714" y="626"/>
                </a:lnTo>
                <a:lnTo>
                  <a:pt x="714" y="626"/>
                </a:lnTo>
                <a:lnTo>
                  <a:pt x="714" y="626"/>
                </a:lnTo>
                <a:lnTo>
                  <a:pt x="714" y="626"/>
                </a:lnTo>
                <a:lnTo>
                  <a:pt x="714" y="626"/>
                </a:lnTo>
                <a:lnTo>
                  <a:pt x="714" y="626"/>
                </a:lnTo>
                <a:lnTo>
                  <a:pt x="714" y="626"/>
                </a:lnTo>
                <a:lnTo>
                  <a:pt x="713" y="626"/>
                </a:lnTo>
                <a:lnTo>
                  <a:pt x="713" y="626"/>
                </a:lnTo>
                <a:lnTo>
                  <a:pt x="713" y="626"/>
                </a:lnTo>
                <a:lnTo>
                  <a:pt x="713" y="626"/>
                </a:lnTo>
                <a:lnTo>
                  <a:pt x="713" y="626"/>
                </a:lnTo>
                <a:lnTo>
                  <a:pt x="713" y="626"/>
                </a:lnTo>
                <a:lnTo>
                  <a:pt x="713" y="626"/>
                </a:lnTo>
                <a:lnTo>
                  <a:pt x="713" y="626"/>
                </a:lnTo>
                <a:lnTo>
                  <a:pt x="713" y="626"/>
                </a:lnTo>
                <a:lnTo>
                  <a:pt x="713" y="625"/>
                </a:lnTo>
                <a:lnTo>
                  <a:pt x="713" y="625"/>
                </a:lnTo>
                <a:lnTo>
                  <a:pt x="712" y="625"/>
                </a:lnTo>
                <a:lnTo>
                  <a:pt x="712" y="625"/>
                </a:lnTo>
                <a:lnTo>
                  <a:pt x="712" y="625"/>
                </a:lnTo>
                <a:lnTo>
                  <a:pt x="712" y="625"/>
                </a:lnTo>
                <a:lnTo>
                  <a:pt x="712" y="625"/>
                </a:lnTo>
                <a:lnTo>
                  <a:pt x="712" y="625"/>
                </a:lnTo>
                <a:lnTo>
                  <a:pt x="712" y="625"/>
                </a:lnTo>
                <a:lnTo>
                  <a:pt x="712" y="625"/>
                </a:lnTo>
                <a:lnTo>
                  <a:pt x="712" y="625"/>
                </a:lnTo>
                <a:lnTo>
                  <a:pt x="712" y="625"/>
                </a:lnTo>
                <a:lnTo>
                  <a:pt x="711" y="625"/>
                </a:lnTo>
                <a:lnTo>
                  <a:pt x="711" y="625"/>
                </a:lnTo>
                <a:lnTo>
                  <a:pt x="711" y="625"/>
                </a:lnTo>
                <a:lnTo>
                  <a:pt x="711" y="626"/>
                </a:lnTo>
                <a:lnTo>
                  <a:pt x="711" y="626"/>
                </a:lnTo>
                <a:lnTo>
                  <a:pt x="711" y="626"/>
                </a:lnTo>
                <a:lnTo>
                  <a:pt x="711" y="626"/>
                </a:lnTo>
                <a:lnTo>
                  <a:pt x="711" y="626"/>
                </a:lnTo>
                <a:lnTo>
                  <a:pt x="711" y="626"/>
                </a:lnTo>
                <a:lnTo>
                  <a:pt x="710" y="626"/>
                </a:lnTo>
                <a:lnTo>
                  <a:pt x="710" y="626"/>
                </a:lnTo>
                <a:lnTo>
                  <a:pt x="710" y="626"/>
                </a:lnTo>
                <a:lnTo>
                  <a:pt x="710" y="626"/>
                </a:lnTo>
                <a:lnTo>
                  <a:pt x="710" y="626"/>
                </a:lnTo>
                <a:lnTo>
                  <a:pt x="710" y="626"/>
                </a:lnTo>
                <a:lnTo>
                  <a:pt x="710" y="626"/>
                </a:lnTo>
                <a:lnTo>
                  <a:pt x="710" y="626"/>
                </a:lnTo>
                <a:lnTo>
                  <a:pt x="710" y="626"/>
                </a:lnTo>
                <a:lnTo>
                  <a:pt x="710" y="626"/>
                </a:lnTo>
                <a:lnTo>
                  <a:pt x="710" y="626"/>
                </a:lnTo>
                <a:lnTo>
                  <a:pt x="710" y="626"/>
                </a:lnTo>
                <a:lnTo>
                  <a:pt x="710" y="626"/>
                </a:lnTo>
                <a:lnTo>
                  <a:pt x="710" y="626"/>
                </a:lnTo>
                <a:lnTo>
                  <a:pt x="710" y="625"/>
                </a:lnTo>
                <a:lnTo>
                  <a:pt x="710" y="625"/>
                </a:lnTo>
                <a:lnTo>
                  <a:pt x="710" y="625"/>
                </a:lnTo>
                <a:lnTo>
                  <a:pt x="710" y="625"/>
                </a:lnTo>
                <a:lnTo>
                  <a:pt x="709" y="625"/>
                </a:lnTo>
                <a:lnTo>
                  <a:pt x="709" y="625"/>
                </a:lnTo>
                <a:lnTo>
                  <a:pt x="709" y="625"/>
                </a:lnTo>
                <a:lnTo>
                  <a:pt x="709" y="625"/>
                </a:lnTo>
                <a:lnTo>
                  <a:pt x="709" y="625"/>
                </a:lnTo>
                <a:lnTo>
                  <a:pt x="709" y="625"/>
                </a:lnTo>
                <a:lnTo>
                  <a:pt x="709" y="625"/>
                </a:lnTo>
                <a:lnTo>
                  <a:pt x="709" y="625"/>
                </a:lnTo>
                <a:lnTo>
                  <a:pt x="709" y="625"/>
                </a:lnTo>
                <a:lnTo>
                  <a:pt x="709" y="625"/>
                </a:lnTo>
                <a:lnTo>
                  <a:pt x="708" y="625"/>
                </a:lnTo>
                <a:lnTo>
                  <a:pt x="708" y="625"/>
                </a:lnTo>
                <a:lnTo>
                  <a:pt x="708" y="625"/>
                </a:lnTo>
                <a:lnTo>
                  <a:pt x="708" y="625"/>
                </a:lnTo>
                <a:lnTo>
                  <a:pt x="708" y="625"/>
                </a:lnTo>
                <a:lnTo>
                  <a:pt x="708" y="625"/>
                </a:lnTo>
                <a:lnTo>
                  <a:pt x="708" y="625"/>
                </a:lnTo>
                <a:lnTo>
                  <a:pt x="708" y="625"/>
                </a:lnTo>
                <a:lnTo>
                  <a:pt x="708" y="625"/>
                </a:lnTo>
                <a:lnTo>
                  <a:pt x="707" y="626"/>
                </a:lnTo>
                <a:lnTo>
                  <a:pt x="707" y="626"/>
                </a:lnTo>
                <a:lnTo>
                  <a:pt x="708" y="626"/>
                </a:lnTo>
                <a:lnTo>
                  <a:pt x="708" y="626"/>
                </a:lnTo>
                <a:lnTo>
                  <a:pt x="708" y="626"/>
                </a:lnTo>
                <a:lnTo>
                  <a:pt x="708" y="626"/>
                </a:lnTo>
                <a:lnTo>
                  <a:pt x="708" y="626"/>
                </a:lnTo>
                <a:lnTo>
                  <a:pt x="708" y="626"/>
                </a:lnTo>
                <a:lnTo>
                  <a:pt x="708" y="626"/>
                </a:lnTo>
                <a:lnTo>
                  <a:pt x="708" y="626"/>
                </a:lnTo>
                <a:lnTo>
                  <a:pt x="708" y="627"/>
                </a:lnTo>
                <a:lnTo>
                  <a:pt x="708" y="627"/>
                </a:lnTo>
                <a:lnTo>
                  <a:pt x="708" y="627"/>
                </a:lnTo>
                <a:lnTo>
                  <a:pt x="708" y="627"/>
                </a:lnTo>
                <a:lnTo>
                  <a:pt x="709" y="628"/>
                </a:lnTo>
                <a:lnTo>
                  <a:pt x="709" y="628"/>
                </a:lnTo>
                <a:lnTo>
                  <a:pt x="710" y="629"/>
                </a:lnTo>
                <a:lnTo>
                  <a:pt x="710" y="629"/>
                </a:lnTo>
                <a:lnTo>
                  <a:pt x="710" y="629"/>
                </a:lnTo>
                <a:lnTo>
                  <a:pt x="711" y="629"/>
                </a:lnTo>
                <a:lnTo>
                  <a:pt x="711" y="629"/>
                </a:lnTo>
                <a:lnTo>
                  <a:pt x="711" y="629"/>
                </a:lnTo>
                <a:lnTo>
                  <a:pt x="711" y="629"/>
                </a:lnTo>
                <a:lnTo>
                  <a:pt x="712" y="629"/>
                </a:lnTo>
                <a:lnTo>
                  <a:pt x="713" y="629"/>
                </a:lnTo>
                <a:lnTo>
                  <a:pt x="713" y="629"/>
                </a:lnTo>
                <a:lnTo>
                  <a:pt x="713" y="629"/>
                </a:lnTo>
                <a:lnTo>
                  <a:pt x="713" y="629"/>
                </a:lnTo>
                <a:lnTo>
                  <a:pt x="713" y="629"/>
                </a:lnTo>
                <a:lnTo>
                  <a:pt x="713" y="629"/>
                </a:lnTo>
                <a:lnTo>
                  <a:pt x="713" y="629"/>
                </a:lnTo>
                <a:lnTo>
                  <a:pt x="713" y="629"/>
                </a:lnTo>
                <a:lnTo>
                  <a:pt x="713" y="629"/>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4" y="630"/>
                </a:lnTo>
                <a:lnTo>
                  <a:pt x="714" y="630"/>
                </a:lnTo>
                <a:lnTo>
                  <a:pt x="714" y="630"/>
                </a:lnTo>
                <a:lnTo>
                  <a:pt x="714" y="630"/>
                </a:lnTo>
                <a:lnTo>
                  <a:pt x="714" y="630"/>
                </a:lnTo>
                <a:lnTo>
                  <a:pt x="714" y="630"/>
                </a:lnTo>
                <a:lnTo>
                  <a:pt x="714" y="630"/>
                </a:lnTo>
                <a:lnTo>
                  <a:pt x="714" y="630"/>
                </a:lnTo>
                <a:lnTo>
                  <a:pt x="714" y="631"/>
                </a:lnTo>
                <a:lnTo>
                  <a:pt x="714" y="631"/>
                </a:lnTo>
                <a:lnTo>
                  <a:pt x="714" y="631"/>
                </a:lnTo>
                <a:lnTo>
                  <a:pt x="714" y="631"/>
                </a:lnTo>
                <a:lnTo>
                  <a:pt x="714" y="631"/>
                </a:lnTo>
                <a:lnTo>
                  <a:pt x="714" y="631"/>
                </a:lnTo>
                <a:lnTo>
                  <a:pt x="714" y="631"/>
                </a:lnTo>
                <a:lnTo>
                  <a:pt x="714" y="631"/>
                </a:lnTo>
                <a:lnTo>
                  <a:pt x="714" y="631"/>
                </a:lnTo>
                <a:lnTo>
                  <a:pt x="714" y="631"/>
                </a:lnTo>
                <a:lnTo>
                  <a:pt x="714" y="631"/>
                </a:lnTo>
                <a:lnTo>
                  <a:pt x="714" y="631"/>
                </a:lnTo>
                <a:lnTo>
                  <a:pt x="714" y="631"/>
                </a:lnTo>
                <a:lnTo>
                  <a:pt x="714" y="631"/>
                </a:lnTo>
                <a:lnTo>
                  <a:pt x="714" y="632"/>
                </a:lnTo>
                <a:lnTo>
                  <a:pt x="714" y="632"/>
                </a:lnTo>
                <a:lnTo>
                  <a:pt x="714" y="632"/>
                </a:lnTo>
                <a:lnTo>
                  <a:pt x="714" y="632"/>
                </a:lnTo>
                <a:lnTo>
                  <a:pt x="714" y="632"/>
                </a:lnTo>
                <a:lnTo>
                  <a:pt x="714" y="632"/>
                </a:lnTo>
                <a:lnTo>
                  <a:pt x="714" y="632"/>
                </a:lnTo>
                <a:lnTo>
                  <a:pt x="714" y="633"/>
                </a:lnTo>
                <a:lnTo>
                  <a:pt x="714" y="633"/>
                </a:lnTo>
                <a:lnTo>
                  <a:pt x="714" y="633"/>
                </a:lnTo>
                <a:lnTo>
                  <a:pt x="714" y="633"/>
                </a:lnTo>
                <a:lnTo>
                  <a:pt x="714" y="633"/>
                </a:lnTo>
                <a:lnTo>
                  <a:pt x="714" y="633"/>
                </a:lnTo>
                <a:lnTo>
                  <a:pt x="714" y="633"/>
                </a:lnTo>
                <a:lnTo>
                  <a:pt x="714" y="633"/>
                </a:lnTo>
                <a:lnTo>
                  <a:pt x="714" y="634"/>
                </a:lnTo>
                <a:lnTo>
                  <a:pt x="714" y="634"/>
                </a:lnTo>
                <a:lnTo>
                  <a:pt x="714" y="634"/>
                </a:lnTo>
                <a:lnTo>
                  <a:pt x="714" y="634"/>
                </a:lnTo>
                <a:lnTo>
                  <a:pt x="714" y="634"/>
                </a:lnTo>
                <a:lnTo>
                  <a:pt x="714" y="635"/>
                </a:lnTo>
                <a:lnTo>
                  <a:pt x="714" y="635"/>
                </a:lnTo>
                <a:lnTo>
                  <a:pt x="714" y="635"/>
                </a:lnTo>
                <a:lnTo>
                  <a:pt x="714" y="636"/>
                </a:lnTo>
                <a:lnTo>
                  <a:pt x="714" y="636"/>
                </a:lnTo>
                <a:lnTo>
                  <a:pt x="714" y="636"/>
                </a:lnTo>
                <a:lnTo>
                  <a:pt x="714" y="636"/>
                </a:lnTo>
                <a:lnTo>
                  <a:pt x="714" y="636"/>
                </a:lnTo>
                <a:lnTo>
                  <a:pt x="714" y="636"/>
                </a:lnTo>
                <a:lnTo>
                  <a:pt x="714" y="636"/>
                </a:lnTo>
                <a:lnTo>
                  <a:pt x="714" y="636"/>
                </a:lnTo>
                <a:lnTo>
                  <a:pt x="714" y="637"/>
                </a:lnTo>
                <a:lnTo>
                  <a:pt x="714" y="637"/>
                </a:lnTo>
                <a:lnTo>
                  <a:pt x="714" y="637"/>
                </a:lnTo>
                <a:lnTo>
                  <a:pt x="714" y="637"/>
                </a:lnTo>
                <a:lnTo>
                  <a:pt x="714" y="637"/>
                </a:lnTo>
                <a:lnTo>
                  <a:pt x="714" y="637"/>
                </a:lnTo>
                <a:lnTo>
                  <a:pt x="714" y="637"/>
                </a:lnTo>
                <a:lnTo>
                  <a:pt x="714" y="637"/>
                </a:lnTo>
                <a:lnTo>
                  <a:pt x="714" y="637"/>
                </a:lnTo>
                <a:lnTo>
                  <a:pt x="714" y="637"/>
                </a:lnTo>
                <a:lnTo>
                  <a:pt x="714" y="638"/>
                </a:lnTo>
                <a:lnTo>
                  <a:pt x="714" y="638"/>
                </a:lnTo>
                <a:lnTo>
                  <a:pt x="714" y="638"/>
                </a:lnTo>
                <a:lnTo>
                  <a:pt x="714" y="638"/>
                </a:lnTo>
                <a:lnTo>
                  <a:pt x="714" y="638"/>
                </a:lnTo>
                <a:lnTo>
                  <a:pt x="715" y="638"/>
                </a:lnTo>
                <a:lnTo>
                  <a:pt x="715" y="638"/>
                </a:lnTo>
                <a:lnTo>
                  <a:pt x="715" y="638"/>
                </a:lnTo>
                <a:lnTo>
                  <a:pt x="715" y="638"/>
                </a:lnTo>
                <a:lnTo>
                  <a:pt x="715" y="638"/>
                </a:lnTo>
                <a:lnTo>
                  <a:pt x="715" y="638"/>
                </a:lnTo>
                <a:lnTo>
                  <a:pt x="715" y="638"/>
                </a:lnTo>
                <a:lnTo>
                  <a:pt x="715" y="639"/>
                </a:lnTo>
                <a:lnTo>
                  <a:pt x="715" y="639"/>
                </a:lnTo>
                <a:lnTo>
                  <a:pt x="715" y="639"/>
                </a:lnTo>
                <a:lnTo>
                  <a:pt x="715" y="639"/>
                </a:lnTo>
                <a:lnTo>
                  <a:pt x="715" y="639"/>
                </a:lnTo>
                <a:lnTo>
                  <a:pt x="715" y="640"/>
                </a:lnTo>
                <a:lnTo>
                  <a:pt x="715" y="640"/>
                </a:lnTo>
                <a:lnTo>
                  <a:pt x="715" y="640"/>
                </a:lnTo>
                <a:lnTo>
                  <a:pt x="715" y="640"/>
                </a:lnTo>
                <a:lnTo>
                  <a:pt x="715" y="640"/>
                </a:lnTo>
                <a:lnTo>
                  <a:pt x="715" y="640"/>
                </a:lnTo>
                <a:lnTo>
                  <a:pt x="715" y="640"/>
                </a:lnTo>
                <a:lnTo>
                  <a:pt x="715" y="641"/>
                </a:lnTo>
                <a:lnTo>
                  <a:pt x="715" y="641"/>
                </a:lnTo>
                <a:lnTo>
                  <a:pt x="715" y="641"/>
                </a:lnTo>
                <a:lnTo>
                  <a:pt x="715" y="641"/>
                </a:lnTo>
                <a:lnTo>
                  <a:pt x="716" y="641"/>
                </a:lnTo>
                <a:lnTo>
                  <a:pt x="716" y="641"/>
                </a:lnTo>
                <a:lnTo>
                  <a:pt x="716" y="642"/>
                </a:lnTo>
                <a:lnTo>
                  <a:pt x="716" y="642"/>
                </a:lnTo>
                <a:lnTo>
                  <a:pt x="716" y="642"/>
                </a:lnTo>
                <a:lnTo>
                  <a:pt x="716" y="642"/>
                </a:lnTo>
                <a:lnTo>
                  <a:pt x="717" y="642"/>
                </a:lnTo>
                <a:lnTo>
                  <a:pt x="717" y="643"/>
                </a:lnTo>
                <a:lnTo>
                  <a:pt x="717" y="643"/>
                </a:lnTo>
                <a:lnTo>
                  <a:pt x="717" y="643"/>
                </a:lnTo>
                <a:lnTo>
                  <a:pt x="717" y="643"/>
                </a:lnTo>
                <a:lnTo>
                  <a:pt x="717" y="643"/>
                </a:lnTo>
                <a:lnTo>
                  <a:pt x="717" y="644"/>
                </a:lnTo>
                <a:lnTo>
                  <a:pt x="717" y="644"/>
                </a:lnTo>
                <a:lnTo>
                  <a:pt x="717" y="644"/>
                </a:lnTo>
                <a:lnTo>
                  <a:pt x="717" y="644"/>
                </a:lnTo>
                <a:lnTo>
                  <a:pt x="717" y="645"/>
                </a:lnTo>
                <a:lnTo>
                  <a:pt x="718" y="645"/>
                </a:lnTo>
                <a:lnTo>
                  <a:pt x="718" y="645"/>
                </a:lnTo>
                <a:lnTo>
                  <a:pt x="718" y="646"/>
                </a:lnTo>
                <a:lnTo>
                  <a:pt x="718" y="646"/>
                </a:lnTo>
                <a:lnTo>
                  <a:pt x="718" y="646"/>
                </a:lnTo>
                <a:lnTo>
                  <a:pt x="718" y="646"/>
                </a:lnTo>
                <a:lnTo>
                  <a:pt x="718" y="647"/>
                </a:lnTo>
                <a:lnTo>
                  <a:pt x="718" y="647"/>
                </a:lnTo>
                <a:lnTo>
                  <a:pt x="718" y="647"/>
                </a:lnTo>
                <a:lnTo>
                  <a:pt x="718" y="647"/>
                </a:lnTo>
                <a:lnTo>
                  <a:pt x="718" y="647"/>
                </a:lnTo>
                <a:lnTo>
                  <a:pt x="718" y="647"/>
                </a:lnTo>
                <a:lnTo>
                  <a:pt x="718" y="648"/>
                </a:lnTo>
                <a:lnTo>
                  <a:pt x="719" y="648"/>
                </a:lnTo>
                <a:lnTo>
                  <a:pt x="719" y="648"/>
                </a:lnTo>
                <a:lnTo>
                  <a:pt x="719" y="648"/>
                </a:lnTo>
                <a:lnTo>
                  <a:pt x="719" y="648"/>
                </a:lnTo>
                <a:lnTo>
                  <a:pt x="719" y="648"/>
                </a:lnTo>
                <a:lnTo>
                  <a:pt x="719" y="648"/>
                </a:lnTo>
                <a:lnTo>
                  <a:pt x="719" y="648"/>
                </a:lnTo>
                <a:lnTo>
                  <a:pt x="719" y="648"/>
                </a:lnTo>
                <a:lnTo>
                  <a:pt x="719" y="649"/>
                </a:lnTo>
                <a:lnTo>
                  <a:pt x="719" y="649"/>
                </a:lnTo>
                <a:lnTo>
                  <a:pt x="719" y="650"/>
                </a:lnTo>
                <a:lnTo>
                  <a:pt x="720" y="650"/>
                </a:lnTo>
                <a:lnTo>
                  <a:pt x="720" y="651"/>
                </a:lnTo>
                <a:lnTo>
                  <a:pt x="720" y="651"/>
                </a:lnTo>
                <a:lnTo>
                  <a:pt x="720" y="655"/>
                </a:lnTo>
                <a:lnTo>
                  <a:pt x="721" y="658"/>
                </a:lnTo>
                <a:lnTo>
                  <a:pt x="721" y="658"/>
                </a:lnTo>
                <a:lnTo>
                  <a:pt x="721" y="660"/>
                </a:lnTo>
                <a:lnTo>
                  <a:pt x="723" y="666"/>
                </a:lnTo>
                <a:lnTo>
                  <a:pt x="723" y="667"/>
                </a:lnTo>
                <a:lnTo>
                  <a:pt x="723" y="667"/>
                </a:lnTo>
                <a:lnTo>
                  <a:pt x="724" y="671"/>
                </a:lnTo>
                <a:lnTo>
                  <a:pt x="725" y="672"/>
                </a:lnTo>
                <a:lnTo>
                  <a:pt x="725" y="674"/>
                </a:lnTo>
                <a:lnTo>
                  <a:pt x="725" y="677"/>
                </a:lnTo>
                <a:lnTo>
                  <a:pt x="726" y="677"/>
                </a:lnTo>
                <a:lnTo>
                  <a:pt x="726" y="678"/>
                </a:lnTo>
                <a:lnTo>
                  <a:pt x="726" y="678"/>
                </a:lnTo>
                <a:lnTo>
                  <a:pt x="726" y="678"/>
                </a:lnTo>
                <a:lnTo>
                  <a:pt x="726" y="678"/>
                </a:lnTo>
                <a:lnTo>
                  <a:pt x="727" y="678"/>
                </a:lnTo>
                <a:lnTo>
                  <a:pt x="727" y="679"/>
                </a:lnTo>
                <a:lnTo>
                  <a:pt x="727" y="680"/>
                </a:lnTo>
                <a:lnTo>
                  <a:pt x="727" y="680"/>
                </a:lnTo>
                <a:lnTo>
                  <a:pt x="727" y="680"/>
                </a:lnTo>
                <a:lnTo>
                  <a:pt x="727" y="680"/>
                </a:lnTo>
                <a:lnTo>
                  <a:pt x="727" y="680"/>
                </a:lnTo>
                <a:lnTo>
                  <a:pt x="727" y="680"/>
                </a:lnTo>
                <a:lnTo>
                  <a:pt x="727" y="680"/>
                </a:lnTo>
                <a:lnTo>
                  <a:pt x="727" y="680"/>
                </a:lnTo>
                <a:lnTo>
                  <a:pt x="727" y="680"/>
                </a:lnTo>
                <a:lnTo>
                  <a:pt x="727" y="680"/>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2"/>
                </a:lnTo>
                <a:lnTo>
                  <a:pt x="727" y="682"/>
                </a:lnTo>
                <a:lnTo>
                  <a:pt x="727" y="682"/>
                </a:lnTo>
                <a:lnTo>
                  <a:pt x="727" y="682"/>
                </a:lnTo>
                <a:lnTo>
                  <a:pt x="727"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3"/>
                </a:lnTo>
                <a:lnTo>
                  <a:pt x="728" y="683"/>
                </a:lnTo>
                <a:lnTo>
                  <a:pt x="728" y="683"/>
                </a:lnTo>
                <a:lnTo>
                  <a:pt x="728" y="683"/>
                </a:lnTo>
                <a:lnTo>
                  <a:pt x="728" y="683"/>
                </a:lnTo>
                <a:lnTo>
                  <a:pt x="728" y="683"/>
                </a:lnTo>
                <a:lnTo>
                  <a:pt x="728" y="683"/>
                </a:lnTo>
                <a:lnTo>
                  <a:pt x="728" y="683"/>
                </a:lnTo>
                <a:lnTo>
                  <a:pt x="728" y="683"/>
                </a:lnTo>
                <a:lnTo>
                  <a:pt x="728" y="683"/>
                </a:lnTo>
                <a:lnTo>
                  <a:pt x="728" y="683"/>
                </a:lnTo>
                <a:lnTo>
                  <a:pt x="728" y="683"/>
                </a:lnTo>
                <a:lnTo>
                  <a:pt x="728" y="683"/>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6"/>
                </a:lnTo>
                <a:lnTo>
                  <a:pt x="728" y="686"/>
                </a:lnTo>
                <a:lnTo>
                  <a:pt x="728" y="686"/>
                </a:lnTo>
                <a:lnTo>
                  <a:pt x="728" y="686"/>
                </a:lnTo>
                <a:lnTo>
                  <a:pt x="728" y="686"/>
                </a:lnTo>
                <a:lnTo>
                  <a:pt x="728" y="686"/>
                </a:lnTo>
                <a:lnTo>
                  <a:pt x="728" y="686"/>
                </a:lnTo>
                <a:lnTo>
                  <a:pt x="728" y="686"/>
                </a:lnTo>
                <a:lnTo>
                  <a:pt x="728" y="686"/>
                </a:lnTo>
                <a:lnTo>
                  <a:pt x="728" y="686"/>
                </a:lnTo>
                <a:lnTo>
                  <a:pt x="728" y="687"/>
                </a:lnTo>
                <a:lnTo>
                  <a:pt x="728" y="687"/>
                </a:lnTo>
                <a:lnTo>
                  <a:pt x="729" y="687"/>
                </a:lnTo>
                <a:lnTo>
                  <a:pt x="729" y="687"/>
                </a:lnTo>
                <a:lnTo>
                  <a:pt x="729" y="687"/>
                </a:lnTo>
                <a:lnTo>
                  <a:pt x="729" y="687"/>
                </a:lnTo>
                <a:lnTo>
                  <a:pt x="729" y="687"/>
                </a:lnTo>
                <a:lnTo>
                  <a:pt x="729" y="687"/>
                </a:lnTo>
                <a:lnTo>
                  <a:pt x="729" y="687"/>
                </a:lnTo>
                <a:lnTo>
                  <a:pt x="729" y="687"/>
                </a:lnTo>
                <a:lnTo>
                  <a:pt x="729" y="687"/>
                </a:lnTo>
                <a:lnTo>
                  <a:pt x="729" y="687"/>
                </a:lnTo>
                <a:lnTo>
                  <a:pt x="729" y="687"/>
                </a:lnTo>
                <a:lnTo>
                  <a:pt x="729" y="687"/>
                </a:lnTo>
                <a:lnTo>
                  <a:pt x="729" y="687"/>
                </a:lnTo>
                <a:lnTo>
                  <a:pt x="729" y="687"/>
                </a:lnTo>
                <a:lnTo>
                  <a:pt x="729" y="687"/>
                </a:lnTo>
                <a:lnTo>
                  <a:pt x="729" y="687"/>
                </a:lnTo>
                <a:lnTo>
                  <a:pt x="729" y="687"/>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90"/>
                </a:lnTo>
                <a:lnTo>
                  <a:pt x="730" y="690"/>
                </a:lnTo>
                <a:lnTo>
                  <a:pt x="730" y="690"/>
                </a:lnTo>
                <a:lnTo>
                  <a:pt x="730" y="690"/>
                </a:lnTo>
                <a:lnTo>
                  <a:pt x="730" y="690"/>
                </a:lnTo>
                <a:lnTo>
                  <a:pt x="730" y="690"/>
                </a:lnTo>
                <a:lnTo>
                  <a:pt x="730" y="690"/>
                </a:lnTo>
                <a:lnTo>
                  <a:pt x="730" y="690"/>
                </a:lnTo>
                <a:lnTo>
                  <a:pt x="730" y="690"/>
                </a:lnTo>
                <a:lnTo>
                  <a:pt x="730" y="690"/>
                </a:lnTo>
                <a:lnTo>
                  <a:pt x="730" y="690"/>
                </a:lnTo>
                <a:lnTo>
                  <a:pt x="730" y="690"/>
                </a:lnTo>
                <a:lnTo>
                  <a:pt x="730" y="690"/>
                </a:lnTo>
                <a:lnTo>
                  <a:pt x="730" y="690"/>
                </a:lnTo>
                <a:lnTo>
                  <a:pt x="730" y="690"/>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3"/>
                </a:lnTo>
                <a:lnTo>
                  <a:pt x="730" y="693"/>
                </a:lnTo>
                <a:lnTo>
                  <a:pt x="730" y="693"/>
                </a:lnTo>
                <a:lnTo>
                  <a:pt x="730" y="693"/>
                </a:lnTo>
                <a:lnTo>
                  <a:pt x="730" y="693"/>
                </a:lnTo>
                <a:lnTo>
                  <a:pt x="730" y="693"/>
                </a:lnTo>
                <a:lnTo>
                  <a:pt x="730" y="693"/>
                </a:lnTo>
                <a:lnTo>
                  <a:pt x="730" y="693"/>
                </a:lnTo>
                <a:lnTo>
                  <a:pt x="730" y="693"/>
                </a:lnTo>
                <a:lnTo>
                  <a:pt x="730" y="693"/>
                </a:lnTo>
                <a:lnTo>
                  <a:pt x="730" y="693"/>
                </a:lnTo>
                <a:lnTo>
                  <a:pt x="730" y="693"/>
                </a:lnTo>
                <a:lnTo>
                  <a:pt x="730" y="693"/>
                </a:lnTo>
                <a:lnTo>
                  <a:pt x="730" y="693"/>
                </a:lnTo>
                <a:lnTo>
                  <a:pt x="730" y="693"/>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7"/>
                </a:lnTo>
                <a:lnTo>
                  <a:pt x="731" y="697"/>
                </a:lnTo>
                <a:lnTo>
                  <a:pt x="731" y="697"/>
                </a:lnTo>
                <a:lnTo>
                  <a:pt x="731" y="697"/>
                </a:lnTo>
                <a:lnTo>
                  <a:pt x="731" y="697"/>
                </a:lnTo>
                <a:lnTo>
                  <a:pt x="731" y="697"/>
                </a:lnTo>
                <a:lnTo>
                  <a:pt x="731" y="697"/>
                </a:lnTo>
                <a:lnTo>
                  <a:pt x="731" y="697"/>
                </a:lnTo>
                <a:lnTo>
                  <a:pt x="731" y="697"/>
                </a:lnTo>
                <a:lnTo>
                  <a:pt x="731" y="697"/>
                </a:lnTo>
                <a:lnTo>
                  <a:pt x="731" y="698"/>
                </a:lnTo>
                <a:lnTo>
                  <a:pt x="731" y="698"/>
                </a:lnTo>
                <a:lnTo>
                  <a:pt x="731" y="698"/>
                </a:lnTo>
                <a:lnTo>
                  <a:pt x="731" y="698"/>
                </a:lnTo>
                <a:lnTo>
                  <a:pt x="731" y="698"/>
                </a:lnTo>
                <a:lnTo>
                  <a:pt x="731" y="698"/>
                </a:lnTo>
                <a:lnTo>
                  <a:pt x="731" y="698"/>
                </a:lnTo>
                <a:lnTo>
                  <a:pt x="731" y="698"/>
                </a:lnTo>
                <a:lnTo>
                  <a:pt x="731" y="698"/>
                </a:lnTo>
                <a:lnTo>
                  <a:pt x="732" y="698"/>
                </a:lnTo>
                <a:lnTo>
                  <a:pt x="732" y="698"/>
                </a:lnTo>
                <a:lnTo>
                  <a:pt x="732" y="698"/>
                </a:lnTo>
                <a:lnTo>
                  <a:pt x="732" y="698"/>
                </a:lnTo>
                <a:lnTo>
                  <a:pt x="732" y="698"/>
                </a:lnTo>
                <a:lnTo>
                  <a:pt x="732" y="698"/>
                </a:lnTo>
                <a:lnTo>
                  <a:pt x="732" y="698"/>
                </a:lnTo>
                <a:lnTo>
                  <a:pt x="732" y="698"/>
                </a:lnTo>
                <a:lnTo>
                  <a:pt x="732" y="698"/>
                </a:lnTo>
                <a:lnTo>
                  <a:pt x="732" y="698"/>
                </a:lnTo>
                <a:lnTo>
                  <a:pt x="732" y="698"/>
                </a:lnTo>
                <a:lnTo>
                  <a:pt x="732" y="698"/>
                </a:lnTo>
                <a:lnTo>
                  <a:pt x="732" y="698"/>
                </a:lnTo>
                <a:lnTo>
                  <a:pt x="732" y="698"/>
                </a:lnTo>
                <a:lnTo>
                  <a:pt x="732" y="698"/>
                </a:lnTo>
                <a:lnTo>
                  <a:pt x="732" y="698"/>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700"/>
                </a:lnTo>
                <a:lnTo>
                  <a:pt x="732" y="700"/>
                </a:lnTo>
                <a:lnTo>
                  <a:pt x="732" y="700"/>
                </a:lnTo>
                <a:lnTo>
                  <a:pt x="732" y="700"/>
                </a:lnTo>
                <a:lnTo>
                  <a:pt x="732" y="700"/>
                </a:lnTo>
                <a:lnTo>
                  <a:pt x="732" y="700"/>
                </a:lnTo>
                <a:lnTo>
                  <a:pt x="732" y="700"/>
                </a:lnTo>
                <a:lnTo>
                  <a:pt x="732" y="700"/>
                </a:lnTo>
                <a:lnTo>
                  <a:pt x="732" y="700"/>
                </a:lnTo>
                <a:lnTo>
                  <a:pt x="732" y="700"/>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2"/>
                </a:lnTo>
                <a:lnTo>
                  <a:pt x="732" y="702"/>
                </a:lnTo>
                <a:lnTo>
                  <a:pt x="732" y="702"/>
                </a:lnTo>
                <a:lnTo>
                  <a:pt x="732" y="702"/>
                </a:lnTo>
                <a:lnTo>
                  <a:pt x="732" y="702"/>
                </a:lnTo>
                <a:lnTo>
                  <a:pt x="732" y="702"/>
                </a:lnTo>
                <a:lnTo>
                  <a:pt x="732" y="702"/>
                </a:lnTo>
                <a:lnTo>
                  <a:pt x="732" y="702"/>
                </a:lnTo>
                <a:lnTo>
                  <a:pt x="732" y="702"/>
                </a:lnTo>
                <a:lnTo>
                  <a:pt x="732" y="702"/>
                </a:lnTo>
                <a:lnTo>
                  <a:pt x="732" y="702"/>
                </a:lnTo>
                <a:lnTo>
                  <a:pt x="732" y="702"/>
                </a:lnTo>
                <a:lnTo>
                  <a:pt x="732" y="702"/>
                </a:lnTo>
                <a:lnTo>
                  <a:pt x="732" y="702"/>
                </a:lnTo>
                <a:lnTo>
                  <a:pt x="732" y="702"/>
                </a:lnTo>
                <a:lnTo>
                  <a:pt x="732" y="702"/>
                </a:lnTo>
                <a:lnTo>
                  <a:pt x="732" y="702"/>
                </a:lnTo>
                <a:lnTo>
                  <a:pt x="732" y="702"/>
                </a:lnTo>
                <a:lnTo>
                  <a:pt x="733" y="702"/>
                </a:lnTo>
                <a:lnTo>
                  <a:pt x="733" y="702"/>
                </a:lnTo>
                <a:lnTo>
                  <a:pt x="733" y="702"/>
                </a:lnTo>
                <a:lnTo>
                  <a:pt x="733" y="702"/>
                </a:lnTo>
                <a:lnTo>
                  <a:pt x="733" y="702"/>
                </a:lnTo>
                <a:lnTo>
                  <a:pt x="733" y="703"/>
                </a:lnTo>
                <a:lnTo>
                  <a:pt x="733" y="703"/>
                </a:lnTo>
                <a:lnTo>
                  <a:pt x="733" y="703"/>
                </a:lnTo>
                <a:lnTo>
                  <a:pt x="733" y="703"/>
                </a:lnTo>
                <a:lnTo>
                  <a:pt x="733" y="703"/>
                </a:lnTo>
                <a:lnTo>
                  <a:pt x="733" y="703"/>
                </a:lnTo>
                <a:lnTo>
                  <a:pt x="733" y="703"/>
                </a:lnTo>
                <a:lnTo>
                  <a:pt x="733" y="703"/>
                </a:lnTo>
                <a:lnTo>
                  <a:pt x="733" y="703"/>
                </a:lnTo>
                <a:lnTo>
                  <a:pt x="733" y="703"/>
                </a:lnTo>
                <a:lnTo>
                  <a:pt x="733" y="703"/>
                </a:lnTo>
                <a:lnTo>
                  <a:pt x="733" y="703"/>
                </a:lnTo>
                <a:lnTo>
                  <a:pt x="733" y="703"/>
                </a:lnTo>
                <a:lnTo>
                  <a:pt x="733" y="703"/>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5"/>
                </a:lnTo>
                <a:lnTo>
                  <a:pt x="733" y="705"/>
                </a:lnTo>
                <a:lnTo>
                  <a:pt x="733" y="705"/>
                </a:lnTo>
                <a:lnTo>
                  <a:pt x="733" y="705"/>
                </a:lnTo>
                <a:lnTo>
                  <a:pt x="733" y="705"/>
                </a:lnTo>
                <a:lnTo>
                  <a:pt x="733" y="705"/>
                </a:lnTo>
                <a:lnTo>
                  <a:pt x="734" y="705"/>
                </a:lnTo>
                <a:lnTo>
                  <a:pt x="734" y="705"/>
                </a:lnTo>
                <a:lnTo>
                  <a:pt x="734" y="705"/>
                </a:lnTo>
                <a:lnTo>
                  <a:pt x="734" y="705"/>
                </a:lnTo>
                <a:lnTo>
                  <a:pt x="734" y="705"/>
                </a:lnTo>
                <a:lnTo>
                  <a:pt x="734" y="705"/>
                </a:lnTo>
                <a:lnTo>
                  <a:pt x="734" y="705"/>
                </a:lnTo>
                <a:lnTo>
                  <a:pt x="734" y="705"/>
                </a:lnTo>
                <a:lnTo>
                  <a:pt x="734" y="705"/>
                </a:lnTo>
                <a:lnTo>
                  <a:pt x="734" y="705"/>
                </a:lnTo>
                <a:lnTo>
                  <a:pt x="734" y="705"/>
                </a:lnTo>
                <a:lnTo>
                  <a:pt x="734" y="705"/>
                </a:lnTo>
                <a:lnTo>
                  <a:pt x="734" y="706"/>
                </a:lnTo>
                <a:lnTo>
                  <a:pt x="736" y="715"/>
                </a:lnTo>
                <a:lnTo>
                  <a:pt x="741" y="736"/>
                </a:lnTo>
                <a:lnTo>
                  <a:pt x="745" y="748"/>
                </a:lnTo>
                <a:lnTo>
                  <a:pt x="744" y="748"/>
                </a:lnTo>
                <a:lnTo>
                  <a:pt x="744" y="748"/>
                </a:lnTo>
                <a:lnTo>
                  <a:pt x="744" y="749"/>
                </a:lnTo>
                <a:lnTo>
                  <a:pt x="745" y="750"/>
                </a:lnTo>
                <a:lnTo>
                  <a:pt x="745" y="752"/>
                </a:lnTo>
                <a:lnTo>
                  <a:pt x="745" y="755"/>
                </a:lnTo>
                <a:lnTo>
                  <a:pt x="745" y="757"/>
                </a:lnTo>
                <a:lnTo>
                  <a:pt x="745" y="759"/>
                </a:lnTo>
                <a:lnTo>
                  <a:pt x="745" y="760"/>
                </a:lnTo>
                <a:lnTo>
                  <a:pt x="744" y="761"/>
                </a:lnTo>
                <a:lnTo>
                  <a:pt x="742" y="763"/>
                </a:lnTo>
                <a:lnTo>
                  <a:pt x="740" y="764"/>
                </a:lnTo>
                <a:lnTo>
                  <a:pt x="738" y="766"/>
                </a:lnTo>
                <a:lnTo>
                  <a:pt x="738" y="767"/>
                </a:lnTo>
                <a:lnTo>
                  <a:pt x="738" y="767"/>
                </a:lnTo>
                <a:lnTo>
                  <a:pt x="737" y="768"/>
                </a:lnTo>
                <a:lnTo>
                  <a:pt x="737" y="769"/>
                </a:lnTo>
                <a:lnTo>
                  <a:pt x="737" y="769"/>
                </a:lnTo>
                <a:lnTo>
                  <a:pt x="737" y="770"/>
                </a:lnTo>
                <a:lnTo>
                  <a:pt x="737" y="770"/>
                </a:lnTo>
                <a:lnTo>
                  <a:pt x="736" y="771"/>
                </a:lnTo>
                <a:lnTo>
                  <a:pt x="736" y="772"/>
                </a:lnTo>
                <a:lnTo>
                  <a:pt x="736" y="773"/>
                </a:lnTo>
                <a:lnTo>
                  <a:pt x="736" y="773"/>
                </a:lnTo>
                <a:lnTo>
                  <a:pt x="736" y="774"/>
                </a:lnTo>
                <a:lnTo>
                  <a:pt x="736" y="776"/>
                </a:lnTo>
                <a:lnTo>
                  <a:pt x="736" y="777"/>
                </a:lnTo>
                <a:lnTo>
                  <a:pt x="736" y="777"/>
                </a:lnTo>
                <a:lnTo>
                  <a:pt x="735" y="777"/>
                </a:lnTo>
                <a:lnTo>
                  <a:pt x="735" y="778"/>
                </a:lnTo>
                <a:lnTo>
                  <a:pt x="735" y="778"/>
                </a:lnTo>
                <a:lnTo>
                  <a:pt x="735" y="779"/>
                </a:lnTo>
                <a:lnTo>
                  <a:pt x="735" y="780"/>
                </a:lnTo>
                <a:lnTo>
                  <a:pt x="735" y="781"/>
                </a:lnTo>
                <a:lnTo>
                  <a:pt x="735" y="782"/>
                </a:lnTo>
                <a:lnTo>
                  <a:pt x="735" y="783"/>
                </a:lnTo>
                <a:lnTo>
                  <a:pt x="735" y="784"/>
                </a:lnTo>
                <a:lnTo>
                  <a:pt x="735" y="784"/>
                </a:lnTo>
                <a:lnTo>
                  <a:pt x="735" y="786"/>
                </a:lnTo>
                <a:lnTo>
                  <a:pt x="736" y="787"/>
                </a:lnTo>
                <a:lnTo>
                  <a:pt x="736" y="788"/>
                </a:lnTo>
                <a:lnTo>
                  <a:pt x="736" y="788"/>
                </a:lnTo>
                <a:lnTo>
                  <a:pt x="736" y="789"/>
                </a:lnTo>
                <a:lnTo>
                  <a:pt x="736" y="790"/>
                </a:lnTo>
                <a:lnTo>
                  <a:pt x="735" y="790"/>
                </a:lnTo>
                <a:lnTo>
                  <a:pt x="735" y="791"/>
                </a:lnTo>
                <a:lnTo>
                  <a:pt x="734" y="792"/>
                </a:lnTo>
                <a:lnTo>
                  <a:pt x="734" y="793"/>
                </a:lnTo>
                <a:lnTo>
                  <a:pt x="734" y="793"/>
                </a:lnTo>
                <a:lnTo>
                  <a:pt x="734" y="794"/>
                </a:lnTo>
                <a:lnTo>
                  <a:pt x="735" y="794"/>
                </a:lnTo>
                <a:lnTo>
                  <a:pt x="735" y="795"/>
                </a:lnTo>
                <a:lnTo>
                  <a:pt x="735" y="795"/>
                </a:lnTo>
                <a:lnTo>
                  <a:pt x="735" y="797"/>
                </a:lnTo>
                <a:lnTo>
                  <a:pt x="735" y="797"/>
                </a:lnTo>
                <a:lnTo>
                  <a:pt x="735" y="798"/>
                </a:lnTo>
                <a:lnTo>
                  <a:pt x="735" y="798"/>
                </a:lnTo>
                <a:lnTo>
                  <a:pt x="734" y="799"/>
                </a:lnTo>
                <a:lnTo>
                  <a:pt x="735" y="800"/>
                </a:lnTo>
                <a:lnTo>
                  <a:pt x="735" y="801"/>
                </a:lnTo>
                <a:lnTo>
                  <a:pt x="735" y="801"/>
                </a:lnTo>
                <a:lnTo>
                  <a:pt x="735" y="801"/>
                </a:lnTo>
                <a:lnTo>
                  <a:pt x="735" y="802"/>
                </a:lnTo>
                <a:lnTo>
                  <a:pt x="735" y="802"/>
                </a:lnTo>
                <a:lnTo>
                  <a:pt x="735" y="803"/>
                </a:lnTo>
                <a:lnTo>
                  <a:pt x="735" y="803"/>
                </a:lnTo>
                <a:lnTo>
                  <a:pt x="735" y="803"/>
                </a:lnTo>
                <a:lnTo>
                  <a:pt x="735" y="804"/>
                </a:lnTo>
                <a:lnTo>
                  <a:pt x="735" y="804"/>
                </a:lnTo>
                <a:lnTo>
                  <a:pt x="735" y="805"/>
                </a:lnTo>
                <a:lnTo>
                  <a:pt x="735" y="805"/>
                </a:lnTo>
                <a:lnTo>
                  <a:pt x="735" y="806"/>
                </a:lnTo>
                <a:lnTo>
                  <a:pt x="735" y="807"/>
                </a:lnTo>
                <a:lnTo>
                  <a:pt x="735" y="807"/>
                </a:lnTo>
                <a:lnTo>
                  <a:pt x="736" y="808"/>
                </a:lnTo>
                <a:lnTo>
                  <a:pt x="736" y="808"/>
                </a:lnTo>
                <a:lnTo>
                  <a:pt x="736" y="808"/>
                </a:lnTo>
                <a:lnTo>
                  <a:pt x="736" y="809"/>
                </a:lnTo>
                <a:lnTo>
                  <a:pt x="736" y="810"/>
                </a:lnTo>
                <a:lnTo>
                  <a:pt x="736" y="810"/>
                </a:lnTo>
                <a:lnTo>
                  <a:pt x="735" y="810"/>
                </a:lnTo>
                <a:lnTo>
                  <a:pt x="735" y="810"/>
                </a:lnTo>
                <a:lnTo>
                  <a:pt x="736" y="811"/>
                </a:lnTo>
                <a:lnTo>
                  <a:pt x="736" y="811"/>
                </a:lnTo>
                <a:lnTo>
                  <a:pt x="736" y="812"/>
                </a:lnTo>
                <a:lnTo>
                  <a:pt x="737" y="812"/>
                </a:lnTo>
                <a:lnTo>
                  <a:pt x="737" y="812"/>
                </a:lnTo>
                <a:lnTo>
                  <a:pt x="737" y="812"/>
                </a:lnTo>
                <a:lnTo>
                  <a:pt x="737" y="813"/>
                </a:lnTo>
                <a:lnTo>
                  <a:pt x="737" y="813"/>
                </a:lnTo>
                <a:lnTo>
                  <a:pt x="737" y="814"/>
                </a:lnTo>
                <a:lnTo>
                  <a:pt x="737" y="814"/>
                </a:lnTo>
                <a:lnTo>
                  <a:pt x="737" y="815"/>
                </a:lnTo>
                <a:lnTo>
                  <a:pt x="737" y="815"/>
                </a:lnTo>
                <a:lnTo>
                  <a:pt x="738" y="815"/>
                </a:lnTo>
                <a:lnTo>
                  <a:pt x="738" y="816"/>
                </a:lnTo>
                <a:lnTo>
                  <a:pt x="738" y="817"/>
                </a:lnTo>
                <a:lnTo>
                  <a:pt x="738" y="817"/>
                </a:lnTo>
                <a:lnTo>
                  <a:pt x="738" y="817"/>
                </a:lnTo>
                <a:lnTo>
                  <a:pt x="739" y="819"/>
                </a:lnTo>
                <a:lnTo>
                  <a:pt x="739" y="820"/>
                </a:lnTo>
                <a:lnTo>
                  <a:pt x="739" y="822"/>
                </a:lnTo>
                <a:lnTo>
                  <a:pt x="738" y="822"/>
                </a:lnTo>
                <a:lnTo>
                  <a:pt x="738" y="822"/>
                </a:lnTo>
                <a:lnTo>
                  <a:pt x="738" y="823"/>
                </a:lnTo>
                <a:lnTo>
                  <a:pt x="738" y="824"/>
                </a:lnTo>
                <a:lnTo>
                  <a:pt x="737" y="825"/>
                </a:lnTo>
                <a:lnTo>
                  <a:pt x="736" y="826"/>
                </a:lnTo>
                <a:lnTo>
                  <a:pt x="736" y="828"/>
                </a:lnTo>
                <a:lnTo>
                  <a:pt x="736" y="829"/>
                </a:lnTo>
                <a:lnTo>
                  <a:pt x="735" y="830"/>
                </a:lnTo>
                <a:lnTo>
                  <a:pt x="735" y="831"/>
                </a:lnTo>
                <a:lnTo>
                  <a:pt x="735" y="831"/>
                </a:lnTo>
                <a:lnTo>
                  <a:pt x="735" y="833"/>
                </a:lnTo>
                <a:lnTo>
                  <a:pt x="734" y="834"/>
                </a:lnTo>
                <a:lnTo>
                  <a:pt x="734" y="834"/>
                </a:lnTo>
                <a:lnTo>
                  <a:pt x="737" y="839"/>
                </a:lnTo>
                <a:lnTo>
                  <a:pt x="734" y="851"/>
                </a:lnTo>
                <a:lnTo>
                  <a:pt x="734" y="851"/>
                </a:lnTo>
                <a:lnTo>
                  <a:pt x="734" y="851"/>
                </a:lnTo>
                <a:lnTo>
                  <a:pt x="734" y="852"/>
                </a:lnTo>
                <a:lnTo>
                  <a:pt x="734" y="852"/>
                </a:lnTo>
                <a:lnTo>
                  <a:pt x="734" y="852"/>
                </a:lnTo>
                <a:lnTo>
                  <a:pt x="734" y="852"/>
                </a:lnTo>
                <a:lnTo>
                  <a:pt x="734" y="852"/>
                </a:lnTo>
                <a:lnTo>
                  <a:pt x="734" y="852"/>
                </a:lnTo>
                <a:lnTo>
                  <a:pt x="734" y="852"/>
                </a:lnTo>
                <a:lnTo>
                  <a:pt x="734" y="852"/>
                </a:lnTo>
                <a:lnTo>
                  <a:pt x="734" y="851"/>
                </a:lnTo>
                <a:lnTo>
                  <a:pt x="733" y="851"/>
                </a:lnTo>
                <a:lnTo>
                  <a:pt x="733" y="851"/>
                </a:lnTo>
                <a:lnTo>
                  <a:pt x="733" y="851"/>
                </a:lnTo>
                <a:lnTo>
                  <a:pt x="733" y="851"/>
                </a:lnTo>
                <a:lnTo>
                  <a:pt x="733" y="851"/>
                </a:lnTo>
                <a:lnTo>
                  <a:pt x="733" y="851"/>
                </a:lnTo>
                <a:lnTo>
                  <a:pt x="732" y="851"/>
                </a:lnTo>
                <a:lnTo>
                  <a:pt x="732" y="851"/>
                </a:lnTo>
                <a:lnTo>
                  <a:pt x="732" y="851"/>
                </a:lnTo>
                <a:lnTo>
                  <a:pt x="732" y="851"/>
                </a:lnTo>
                <a:lnTo>
                  <a:pt x="732" y="851"/>
                </a:lnTo>
                <a:lnTo>
                  <a:pt x="732" y="851"/>
                </a:lnTo>
                <a:lnTo>
                  <a:pt x="732" y="851"/>
                </a:lnTo>
                <a:lnTo>
                  <a:pt x="732" y="851"/>
                </a:lnTo>
                <a:lnTo>
                  <a:pt x="732" y="851"/>
                </a:lnTo>
                <a:lnTo>
                  <a:pt x="732" y="851"/>
                </a:lnTo>
                <a:lnTo>
                  <a:pt x="732" y="851"/>
                </a:lnTo>
                <a:lnTo>
                  <a:pt x="732" y="851"/>
                </a:lnTo>
                <a:lnTo>
                  <a:pt x="732" y="851"/>
                </a:lnTo>
                <a:lnTo>
                  <a:pt x="732" y="851"/>
                </a:lnTo>
                <a:lnTo>
                  <a:pt x="732" y="851"/>
                </a:lnTo>
                <a:lnTo>
                  <a:pt x="732" y="851"/>
                </a:lnTo>
                <a:lnTo>
                  <a:pt x="732" y="851"/>
                </a:lnTo>
                <a:lnTo>
                  <a:pt x="731" y="851"/>
                </a:lnTo>
                <a:lnTo>
                  <a:pt x="731" y="851"/>
                </a:lnTo>
                <a:lnTo>
                  <a:pt x="731" y="851"/>
                </a:lnTo>
                <a:lnTo>
                  <a:pt x="731" y="851"/>
                </a:lnTo>
                <a:lnTo>
                  <a:pt x="731" y="851"/>
                </a:lnTo>
                <a:lnTo>
                  <a:pt x="731" y="851"/>
                </a:lnTo>
                <a:lnTo>
                  <a:pt x="731" y="851"/>
                </a:lnTo>
                <a:lnTo>
                  <a:pt x="731" y="851"/>
                </a:lnTo>
                <a:lnTo>
                  <a:pt x="731" y="851"/>
                </a:lnTo>
                <a:lnTo>
                  <a:pt x="731" y="851"/>
                </a:lnTo>
                <a:lnTo>
                  <a:pt x="731" y="851"/>
                </a:lnTo>
                <a:lnTo>
                  <a:pt x="731" y="851"/>
                </a:lnTo>
                <a:lnTo>
                  <a:pt x="731"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29" y="851"/>
                </a:lnTo>
                <a:lnTo>
                  <a:pt x="729" y="851"/>
                </a:lnTo>
                <a:lnTo>
                  <a:pt x="729" y="851"/>
                </a:lnTo>
                <a:lnTo>
                  <a:pt x="729" y="851"/>
                </a:lnTo>
                <a:lnTo>
                  <a:pt x="729" y="851"/>
                </a:lnTo>
                <a:lnTo>
                  <a:pt x="729" y="851"/>
                </a:lnTo>
                <a:lnTo>
                  <a:pt x="728" y="851"/>
                </a:lnTo>
                <a:lnTo>
                  <a:pt x="728" y="851"/>
                </a:lnTo>
                <a:lnTo>
                  <a:pt x="728" y="851"/>
                </a:lnTo>
                <a:lnTo>
                  <a:pt x="728" y="851"/>
                </a:lnTo>
                <a:lnTo>
                  <a:pt x="728" y="851"/>
                </a:lnTo>
                <a:lnTo>
                  <a:pt x="728" y="851"/>
                </a:lnTo>
                <a:lnTo>
                  <a:pt x="728" y="851"/>
                </a:lnTo>
                <a:lnTo>
                  <a:pt x="728" y="851"/>
                </a:lnTo>
                <a:lnTo>
                  <a:pt x="728" y="851"/>
                </a:lnTo>
                <a:lnTo>
                  <a:pt x="728" y="851"/>
                </a:lnTo>
                <a:lnTo>
                  <a:pt x="728" y="850"/>
                </a:lnTo>
                <a:lnTo>
                  <a:pt x="728" y="850"/>
                </a:lnTo>
                <a:lnTo>
                  <a:pt x="728" y="850"/>
                </a:lnTo>
                <a:lnTo>
                  <a:pt x="728" y="850"/>
                </a:lnTo>
                <a:lnTo>
                  <a:pt x="728" y="850"/>
                </a:lnTo>
                <a:lnTo>
                  <a:pt x="728" y="850"/>
                </a:lnTo>
                <a:lnTo>
                  <a:pt x="728" y="850"/>
                </a:lnTo>
                <a:lnTo>
                  <a:pt x="728" y="850"/>
                </a:lnTo>
                <a:lnTo>
                  <a:pt x="727" y="850"/>
                </a:lnTo>
                <a:lnTo>
                  <a:pt x="727" y="850"/>
                </a:lnTo>
                <a:lnTo>
                  <a:pt x="727" y="849"/>
                </a:lnTo>
                <a:lnTo>
                  <a:pt x="727" y="849"/>
                </a:lnTo>
                <a:lnTo>
                  <a:pt x="727" y="849"/>
                </a:lnTo>
                <a:lnTo>
                  <a:pt x="727" y="849"/>
                </a:lnTo>
                <a:lnTo>
                  <a:pt x="727" y="849"/>
                </a:lnTo>
                <a:lnTo>
                  <a:pt x="727" y="849"/>
                </a:lnTo>
                <a:lnTo>
                  <a:pt x="727" y="849"/>
                </a:lnTo>
                <a:lnTo>
                  <a:pt x="727" y="849"/>
                </a:lnTo>
                <a:lnTo>
                  <a:pt x="727" y="849"/>
                </a:lnTo>
                <a:lnTo>
                  <a:pt x="726" y="849"/>
                </a:lnTo>
                <a:lnTo>
                  <a:pt x="726" y="849"/>
                </a:lnTo>
                <a:lnTo>
                  <a:pt x="726" y="849"/>
                </a:lnTo>
                <a:lnTo>
                  <a:pt x="726" y="848"/>
                </a:lnTo>
                <a:lnTo>
                  <a:pt x="725" y="848"/>
                </a:lnTo>
                <a:lnTo>
                  <a:pt x="725" y="848"/>
                </a:lnTo>
                <a:lnTo>
                  <a:pt x="725" y="848"/>
                </a:lnTo>
                <a:lnTo>
                  <a:pt x="725" y="848"/>
                </a:lnTo>
                <a:lnTo>
                  <a:pt x="725" y="848"/>
                </a:lnTo>
                <a:lnTo>
                  <a:pt x="725" y="848"/>
                </a:lnTo>
                <a:lnTo>
                  <a:pt x="725" y="848"/>
                </a:lnTo>
                <a:lnTo>
                  <a:pt x="725" y="848"/>
                </a:lnTo>
                <a:lnTo>
                  <a:pt x="725" y="848"/>
                </a:lnTo>
                <a:lnTo>
                  <a:pt x="725" y="848"/>
                </a:lnTo>
                <a:lnTo>
                  <a:pt x="725" y="848"/>
                </a:lnTo>
                <a:lnTo>
                  <a:pt x="724" y="848"/>
                </a:lnTo>
                <a:lnTo>
                  <a:pt x="724" y="848"/>
                </a:lnTo>
                <a:lnTo>
                  <a:pt x="724" y="848"/>
                </a:lnTo>
                <a:lnTo>
                  <a:pt x="724" y="848"/>
                </a:lnTo>
                <a:lnTo>
                  <a:pt x="724" y="848"/>
                </a:lnTo>
                <a:lnTo>
                  <a:pt x="724" y="848"/>
                </a:lnTo>
                <a:lnTo>
                  <a:pt x="724" y="847"/>
                </a:lnTo>
                <a:lnTo>
                  <a:pt x="724" y="847"/>
                </a:lnTo>
                <a:lnTo>
                  <a:pt x="724" y="847"/>
                </a:lnTo>
                <a:lnTo>
                  <a:pt x="724" y="847"/>
                </a:lnTo>
                <a:lnTo>
                  <a:pt x="724" y="847"/>
                </a:lnTo>
                <a:lnTo>
                  <a:pt x="724" y="847"/>
                </a:lnTo>
                <a:lnTo>
                  <a:pt x="724" y="847"/>
                </a:lnTo>
                <a:lnTo>
                  <a:pt x="724" y="847"/>
                </a:lnTo>
                <a:lnTo>
                  <a:pt x="724" y="847"/>
                </a:lnTo>
                <a:lnTo>
                  <a:pt x="724" y="847"/>
                </a:lnTo>
                <a:lnTo>
                  <a:pt x="723" y="846"/>
                </a:lnTo>
                <a:lnTo>
                  <a:pt x="723" y="846"/>
                </a:lnTo>
                <a:lnTo>
                  <a:pt x="723" y="846"/>
                </a:lnTo>
                <a:lnTo>
                  <a:pt x="723" y="846"/>
                </a:lnTo>
                <a:lnTo>
                  <a:pt x="723" y="846"/>
                </a:lnTo>
                <a:lnTo>
                  <a:pt x="723" y="846"/>
                </a:lnTo>
                <a:lnTo>
                  <a:pt x="723" y="846"/>
                </a:lnTo>
                <a:lnTo>
                  <a:pt x="722" y="846"/>
                </a:lnTo>
                <a:lnTo>
                  <a:pt x="722" y="846"/>
                </a:lnTo>
                <a:lnTo>
                  <a:pt x="722" y="846"/>
                </a:lnTo>
                <a:lnTo>
                  <a:pt x="722" y="846"/>
                </a:lnTo>
                <a:lnTo>
                  <a:pt x="722" y="846"/>
                </a:lnTo>
                <a:lnTo>
                  <a:pt x="722" y="846"/>
                </a:lnTo>
                <a:lnTo>
                  <a:pt x="722" y="846"/>
                </a:lnTo>
                <a:lnTo>
                  <a:pt x="722" y="846"/>
                </a:lnTo>
                <a:lnTo>
                  <a:pt x="722" y="846"/>
                </a:lnTo>
                <a:lnTo>
                  <a:pt x="722" y="846"/>
                </a:lnTo>
                <a:lnTo>
                  <a:pt x="722" y="846"/>
                </a:lnTo>
                <a:lnTo>
                  <a:pt x="722" y="846"/>
                </a:lnTo>
                <a:lnTo>
                  <a:pt x="722" y="846"/>
                </a:lnTo>
                <a:lnTo>
                  <a:pt x="722" y="846"/>
                </a:lnTo>
                <a:lnTo>
                  <a:pt x="722" y="846"/>
                </a:lnTo>
                <a:lnTo>
                  <a:pt x="722" y="846"/>
                </a:lnTo>
                <a:lnTo>
                  <a:pt x="722" y="846"/>
                </a:lnTo>
                <a:lnTo>
                  <a:pt x="721" y="846"/>
                </a:lnTo>
                <a:lnTo>
                  <a:pt x="721" y="846"/>
                </a:lnTo>
                <a:lnTo>
                  <a:pt x="721" y="846"/>
                </a:lnTo>
                <a:lnTo>
                  <a:pt x="721" y="845"/>
                </a:lnTo>
                <a:lnTo>
                  <a:pt x="721" y="845"/>
                </a:lnTo>
                <a:lnTo>
                  <a:pt x="721" y="845"/>
                </a:lnTo>
                <a:lnTo>
                  <a:pt x="721" y="845"/>
                </a:lnTo>
                <a:lnTo>
                  <a:pt x="721" y="845"/>
                </a:lnTo>
                <a:lnTo>
                  <a:pt x="721" y="845"/>
                </a:lnTo>
                <a:lnTo>
                  <a:pt x="721" y="845"/>
                </a:lnTo>
                <a:lnTo>
                  <a:pt x="721" y="845"/>
                </a:lnTo>
                <a:lnTo>
                  <a:pt x="721" y="845"/>
                </a:lnTo>
                <a:lnTo>
                  <a:pt x="721" y="845"/>
                </a:lnTo>
                <a:lnTo>
                  <a:pt x="721" y="845"/>
                </a:lnTo>
                <a:lnTo>
                  <a:pt x="721" y="845"/>
                </a:lnTo>
                <a:lnTo>
                  <a:pt x="721" y="845"/>
                </a:lnTo>
                <a:lnTo>
                  <a:pt x="721" y="845"/>
                </a:lnTo>
                <a:lnTo>
                  <a:pt x="721" y="845"/>
                </a:lnTo>
                <a:lnTo>
                  <a:pt x="721" y="845"/>
                </a:lnTo>
                <a:lnTo>
                  <a:pt x="721" y="844"/>
                </a:lnTo>
                <a:lnTo>
                  <a:pt x="721" y="844"/>
                </a:lnTo>
                <a:lnTo>
                  <a:pt x="720" y="844"/>
                </a:lnTo>
                <a:lnTo>
                  <a:pt x="720" y="844"/>
                </a:lnTo>
                <a:lnTo>
                  <a:pt x="720" y="844"/>
                </a:lnTo>
                <a:lnTo>
                  <a:pt x="720" y="844"/>
                </a:lnTo>
                <a:lnTo>
                  <a:pt x="720" y="844"/>
                </a:lnTo>
                <a:lnTo>
                  <a:pt x="720" y="844"/>
                </a:lnTo>
                <a:lnTo>
                  <a:pt x="720" y="844"/>
                </a:lnTo>
                <a:lnTo>
                  <a:pt x="720" y="844"/>
                </a:lnTo>
                <a:lnTo>
                  <a:pt x="720" y="844"/>
                </a:lnTo>
                <a:lnTo>
                  <a:pt x="720" y="844"/>
                </a:lnTo>
                <a:lnTo>
                  <a:pt x="720" y="844"/>
                </a:lnTo>
                <a:lnTo>
                  <a:pt x="720" y="844"/>
                </a:lnTo>
                <a:lnTo>
                  <a:pt x="720" y="844"/>
                </a:lnTo>
                <a:lnTo>
                  <a:pt x="720" y="843"/>
                </a:lnTo>
                <a:lnTo>
                  <a:pt x="720" y="843"/>
                </a:lnTo>
                <a:lnTo>
                  <a:pt x="720" y="843"/>
                </a:lnTo>
                <a:lnTo>
                  <a:pt x="720" y="843"/>
                </a:lnTo>
                <a:lnTo>
                  <a:pt x="720" y="843"/>
                </a:lnTo>
                <a:lnTo>
                  <a:pt x="720" y="843"/>
                </a:lnTo>
                <a:lnTo>
                  <a:pt x="720" y="843"/>
                </a:lnTo>
                <a:lnTo>
                  <a:pt x="720" y="843"/>
                </a:lnTo>
                <a:lnTo>
                  <a:pt x="720" y="843"/>
                </a:lnTo>
                <a:lnTo>
                  <a:pt x="720" y="843"/>
                </a:lnTo>
                <a:lnTo>
                  <a:pt x="720" y="843"/>
                </a:lnTo>
                <a:lnTo>
                  <a:pt x="720" y="843"/>
                </a:lnTo>
                <a:lnTo>
                  <a:pt x="720" y="843"/>
                </a:lnTo>
                <a:lnTo>
                  <a:pt x="720" y="842"/>
                </a:lnTo>
                <a:lnTo>
                  <a:pt x="720" y="842"/>
                </a:lnTo>
                <a:lnTo>
                  <a:pt x="720" y="842"/>
                </a:lnTo>
                <a:lnTo>
                  <a:pt x="720" y="842"/>
                </a:lnTo>
                <a:lnTo>
                  <a:pt x="720" y="842"/>
                </a:lnTo>
                <a:lnTo>
                  <a:pt x="720" y="842"/>
                </a:lnTo>
                <a:lnTo>
                  <a:pt x="720" y="842"/>
                </a:lnTo>
                <a:lnTo>
                  <a:pt x="720" y="842"/>
                </a:lnTo>
                <a:lnTo>
                  <a:pt x="720" y="842"/>
                </a:lnTo>
                <a:lnTo>
                  <a:pt x="720" y="842"/>
                </a:lnTo>
                <a:lnTo>
                  <a:pt x="720" y="842"/>
                </a:lnTo>
                <a:lnTo>
                  <a:pt x="720" y="842"/>
                </a:lnTo>
                <a:lnTo>
                  <a:pt x="720" y="842"/>
                </a:lnTo>
                <a:lnTo>
                  <a:pt x="719" y="842"/>
                </a:lnTo>
                <a:lnTo>
                  <a:pt x="719" y="842"/>
                </a:lnTo>
                <a:lnTo>
                  <a:pt x="719" y="842"/>
                </a:lnTo>
                <a:lnTo>
                  <a:pt x="719" y="842"/>
                </a:lnTo>
                <a:lnTo>
                  <a:pt x="719" y="842"/>
                </a:lnTo>
                <a:lnTo>
                  <a:pt x="719" y="842"/>
                </a:lnTo>
                <a:lnTo>
                  <a:pt x="719" y="842"/>
                </a:lnTo>
                <a:lnTo>
                  <a:pt x="719" y="842"/>
                </a:lnTo>
                <a:lnTo>
                  <a:pt x="719" y="842"/>
                </a:lnTo>
                <a:lnTo>
                  <a:pt x="719" y="842"/>
                </a:lnTo>
                <a:lnTo>
                  <a:pt x="719" y="842"/>
                </a:lnTo>
                <a:lnTo>
                  <a:pt x="719" y="842"/>
                </a:lnTo>
                <a:lnTo>
                  <a:pt x="719" y="842"/>
                </a:lnTo>
                <a:lnTo>
                  <a:pt x="719" y="842"/>
                </a:lnTo>
                <a:lnTo>
                  <a:pt x="718" y="842"/>
                </a:lnTo>
                <a:lnTo>
                  <a:pt x="718" y="842"/>
                </a:lnTo>
                <a:lnTo>
                  <a:pt x="718" y="842"/>
                </a:lnTo>
                <a:lnTo>
                  <a:pt x="718" y="842"/>
                </a:lnTo>
                <a:lnTo>
                  <a:pt x="718" y="842"/>
                </a:lnTo>
                <a:lnTo>
                  <a:pt x="718" y="842"/>
                </a:lnTo>
                <a:lnTo>
                  <a:pt x="718" y="842"/>
                </a:lnTo>
                <a:lnTo>
                  <a:pt x="718" y="842"/>
                </a:lnTo>
                <a:lnTo>
                  <a:pt x="718" y="842"/>
                </a:lnTo>
                <a:lnTo>
                  <a:pt x="718" y="842"/>
                </a:lnTo>
                <a:lnTo>
                  <a:pt x="718" y="842"/>
                </a:lnTo>
                <a:lnTo>
                  <a:pt x="718" y="842"/>
                </a:lnTo>
                <a:lnTo>
                  <a:pt x="718" y="842"/>
                </a:lnTo>
                <a:lnTo>
                  <a:pt x="718" y="842"/>
                </a:lnTo>
                <a:lnTo>
                  <a:pt x="718" y="842"/>
                </a:lnTo>
                <a:lnTo>
                  <a:pt x="718" y="842"/>
                </a:lnTo>
                <a:lnTo>
                  <a:pt x="718" y="842"/>
                </a:lnTo>
                <a:lnTo>
                  <a:pt x="718" y="842"/>
                </a:lnTo>
                <a:lnTo>
                  <a:pt x="718" y="843"/>
                </a:lnTo>
                <a:lnTo>
                  <a:pt x="718" y="843"/>
                </a:lnTo>
                <a:lnTo>
                  <a:pt x="718" y="843"/>
                </a:lnTo>
                <a:lnTo>
                  <a:pt x="718" y="843"/>
                </a:lnTo>
                <a:lnTo>
                  <a:pt x="718" y="843"/>
                </a:lnTo>
                <a:lnTo>
                  <a:pt x="718" y="843"/>
                </a:lnTo>
                <a:lnTo>
                  <a:pt x="718" y="843"/>
                </a:lnTo>
                <a:lnTo>
                  <a:pt x="718" y="843"/>
                </a:lnTo>
                <a:lnTo>
                  <a:pt x="718" y="843"/>
                </a:lnTo>
                <a:lnTo>
                  <a:pt x="718" y="843"/>
                </a:lnTo>
                <a:lnTo>
                  <a:pt x="718" y="843"/>
                </a:lnTo>
                <a:lnTo>
                  <a:pt x="718" y="843"/>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5"/>
                </a:lnTo>
                <a:lnTo>
                  <a:pt x="718" y="845"/>
                </a:lnTo>
                <a:lnTo>
                  <a:pt x="718" y="845"/>
                </a:lnTo>
                <a:lnTo>
                  <a:pt x="718" y="845"/>
                </a:lnTo>
                <a:lnTo>
                  <a:pt x="718" y="845"/>
                </a:lnTo>
                <a:lnTo>
                  <a:pt x="718" y="845"/>
                </a:lnTo>
                <a:lnTo>
                  <a:pt x="718" y="845"/>
                </a:lnTo>
                <a:lnTo>
                  <a:pt x="718" y="845"/>
                </a:lnTo>
                <a:lnTo>
                  <a:pt x="718" y="845"/>
                </a:lnTo>
                <a:lnTo>
                  <a:pt x="718" y="845"/>
                </a:lnTo>
                <a:lnTo>
                  <a:pt x="718" y="845"/>
                </a:lnTo>
                <a:lnTo>
                  <a:pt x="718" y="846"/>
                </a:lnTo>
                <a:lnTo>
                  <a:pt x="718" y="846"/>
                </a:lnTo>
                <a:lnTo>
                  <a:pt x="718" y="846"/>
                </a:lnTo>
                <a:lnTo>
                  <a:pt x="718" y="846"/>
                </a:lnTo>
                <a:lnTo>
                  <a:pt x="718" y="846"/>
                </a:lnTo>
                <a:lnTo>
                  <a:pt x="718" y="846"/>
                </a:lnTo>
                <a:lnTo>
                  <a:pt x="718" y="846"/>
                </a:lnTo>
                <a:lnTo>
                  <a:pt x="718" y="846"/>
                </a:lnTo>
                <a:lnTo>
                  <a:pt x="718" y="846"/>
                </a:lnTo>
                <a:lnTo>
                  <a:pt x="718" y="846"/>
                </a:lnTo>
                <a:lnTo>
                  <a:pt x="718" y="846"/>
                </a:lnTo>
                <a:lnTo>
                  <a:pt x="718" y="846"/>
                </a:lnTo>
                <a:lnTo>
                  <a:pt x="718" y="846"/>
                </a:lnTo>
                <a:lnTo>
                  <a:pt x="718" y="846"/>
                </a:lnTo>
                <a:lnTo>
                  <a:pt x="718" y="846"/>
                </a:lnTo>
                <a:lnTo>
                  <a:pt x="718" y="846"/>
                </a:lnTo>
                <a:lnTo>
                  <a:pt x="718" y="846"/>
                </a:lnTo>
                <a:lnTo>
                  <a:pt x="718" y="847"/>
                </a:lnTo>
                <a:lnTo>
                  <a:pt x="718" y="847"/>
                </a:lnTo>
                <a:lnTo>
                  <a:pt x="718" y="847"/>
                </a:lnTo>
                <a:lnTo>
                  <a:pt x="718" y="847"/>
                </a:lnTo>
                <a:lnTo>
                  <a:pt x="718" y="847"/>
                </a:lnTo>
                <a:lnTo>
                  <a:pt x="718" y="847"/>
                </a:lnTo>
                <a:lnTo>
                  <a:pt x="718" y="847"/>
                </a:lnTo>
                <a:lnTo>
                  <a:pt x="718" y="847"/>
                </a:lnTo>
                <a:lnTo>
                  <a:pt x="718" y="847"/>
                </a:lnTo>
                <a:lnTo>
                  <a:pt x="718" y="847"/>
                </a:lnTo>
                <a:lnTo>
                  <a:pt x="718" y="847"/>
                </a:lnTo>
                <a:lnTo>
                  <a:pt x="718" y="847"/>
                </a:lnTo>
                <a:lnTo>
                  <a:pt x="718" y="847"/>
                </a:lnTo>
                <a:lnTo>
                  <a:pt x="718" y="847"/>
                </a:lnTo>
                <a:lnTo>
                  <a:pt x="718" y="847"/>
                </a:lnTo>
                <a:lnTo>
                  <a:pt x="718" y="847"/>
                </a:lnTo>
                <a:lnTo>
                  <a:pt x="718" y="847"/>
                </a:lnTo>
                <a:lnTo>
                  <a:pt x="718" y="847"/>
                </a:lnTo>
                <a:lnTo>
                  <a:pt x="718" y="848"/>
                </a:lnTo>
                <a:lnTo>
                  <a:pt x="718" y="848"/>
                </a:lnTo>
                <a:lnTo>
                  <a:pt x="718"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6" y="848"/>
                </a:lnTo>
                <a:lnTo>
                  <a:pt x="716" y="848"/>
                </a:lnTo>
                <a:lnTo>
                  <a:pt x="716" y="848"/>
                </a:lnTo>
                <a:lnTo>
                  <a:pt x="716" y="848"/>
                </a:lnTo>
                <a:lnTo>
                  <a:pt x="716" y="848"/>
                </a:lnTo>
                <a:lnTo>
                  <a:pt x="716" y="848"/>
                </a:lnTo>
                <a:lnTo>
                  <a:pt x="716" y="848"/>
                </a:lnTo>
                <a:lnTo>
                  <a:pt x="716" y="848"/>
                </a:lnTo>
                <a:lnTo>
                  <a:pt x="716" y="848"/>
                </a:lnTo>
                <a:lnTo>
                  <a:pt x="716" y="848"/>
                </a:lnTo>
                <a:lnTo>
                  <a:pt x="716" y="848"/>
                </a:lnTo>
                <a:lnTo>
                  <a:pt x="715" y="848"/>
                </a:lnTo>
                <a:lnTo>
                  <a:pt x="715" y="848"/>
                </a:lnTo>
                <a:lnTo>
                  <a:pt x="715" y="848"/>
                </a:lnTo>
                <a:lnTo>
                  <a:pt x="715" y="848"/>
                </a:lnTo>
                <a:lnTo>
                  <a:pt x="715" y="848"/>
                </a:lnTo>
                <a:lnTo>
                  <a:pt x="715" y="848"/>
                </a:lnTo>
                <a:lnTo>
                  <a:pt x="715" y="848"/>
                </a:lnTo>
                <a:lnTo>
                  <a:pt x="715" y="848"/>
                </a:lnTo>
                <a:lnTo>
                  <a:pt x="715" y="848"/>
                </a:lnTo>
                <a:lnTo>
                  <a:pt x="715" y="848"/>
                </a:lnTo>
                <a:lnTo>
                  <a:pt x="715" y="848"/>
                </a:lnTo>
                <a:lnTo>
                  <a:pt x="715" y="848"/>
                </a:lnTo>
                <a:lnTo>
                  <a:pt x="715" y="848"/>
                </a:lnTo>
                <a:lnTo>
                  <a:pt x="715" y="848"/>
                </a:lnTo>
                <a:lnTo>
                  <a:pt x="715" y="848"/>
                </a:lnTo>
                <a:lnTo>
                  <a:pt x="715" y="848"/>
                </a:lnTo>
                <a:lnTo>
                  <a:pt x="715" y="848"/>
                </a:lnTo>
                <a:lnTo>
                  <a:pt x="714" y="848"/>
                </a:lnTo>
                <a:lnTo>
                  <a:pt x="714" y="848"/>
                </a:lnTo>
                <a:lnTo>
                  <a:pt x="714" y="848"/>
                </a:lnTo>
                <a:lnTo>
                  <a:pt x="714" y="848"/>
                </a:lnTo>
                <a:lnTo>
                  <a:pt x="714" y="848"/>
                </a:lnTo>
                <a:lnTo>
                  <a:pt x="714" y="848"/>
                </a:lnTo>
                <a:lnTo>
                  <a:pt x="714" y="847"/>
                </a:lnTo>
                <a:lnTo>
                  <a:pt x="714" y="847"/>
                </a:lnTo>
                <a:lnTo>
                  <a:pt x="714" y="847"/>
                </a:lnTo>
                <a:lnTo>
                  <a:pt x="714" y="847"/>
                </a:lnTo>
                <a:lnTo>
                  <a:pt x="713" y="847"/>
                </a:lnTo>
                <a:lnTo>
                  <a:pt x="713" y="847"/>
                </a:lnTo>
                <a:lnTo>
                  <a:pt x="713" y="847"/>
                </a:lnTo>
                <a:lnTo>
                  <a:pt x="713" y="846"/>
                </a:lnTo>
                <a:lnTo>
                  <a:pt x="713" y="846"/>
                </a:lnTo>
                <a:lnTo>
                  <a:pt x="713" y="846"/>
                </a:lnTo>
                <a:lnTo>
                  <a:pt x="713" y="846"/>
                </a:lnTo>
                <a:lnTo>
                  <a:pt x="712" y="846"/>
                </a:lnTo>
                <a:lnTo>
                  <a:pt x="712" y="846"/>
                </a:lnTo>
                <a:lnTo>
                  <a:pt x="712" y="846"/>
                </a:lnTo>
                <a:lnTo>
                  <a:pt x="712" y="846"/>
                </a:lnTo>
                <a:lnTo>
                  <a:pt x="711" y="846"/>
                </a:lnTo>
                <a:lnTo>
                  <a:pt x="711" y="846"/>
                </a:lnTo>
                <a:lnTo>
                  <a:pt x="711" y="846"/>
                </a:lnTo>
                <a:lnTo>
                  <a:pt x="711" y="846"/>
                </a:lnTo>
                <a:lnTo>
                  <a:pt x="711" y="846"/>
                </a:lnTo>
                <a:lnTo>
                  <a:pt x="711" y="846"/>
                </a:lnTo>
                <a:lnTo>
                  <a:pt x="711" y="846"/>
                </a:lnTo>
                <a:lnTo>
                  <a:pt x="711" y="846"/>
                </a:lnTo>
                <a:lnTo>
                  <a:pt x="711" y="846"/>
                </a:lnTo>
                <a:lnTo>
                  <a:pt x="711" y="846"/>
                </a:lnTo>
                <a:lnTo>
                  <a:pt x="711" y="846"/>
                </a:lnTo>
                <a:lnTo>
                  <a:pt x="711" y="846"/>
                </a:lnTo>
                <a:lnTo>
                  <a:pt x="711" y="846"/>
                </a:lnTo>
                <a:lnTo>
                  <a:pt x="710" y="846"/>
                </a:lnTo>
                <a:lnTo>
                  <a:pt x="710" y="846"/>
                </a:lnTo>
                <a:lnTo>
                  <a:pt x="710" y="846"/>
                </a:lnTo>
                <a:lnTo>
                  <a:pt x="710" y="846"/>
                </a:lnTo>
                <a:lnTo>
                  <a:pt x="710" y="846"/>
                </a:lnTo>
                <a:lnTo>
                  <a:pt x="710" y="846"/>
                </a:lnTo>
                <a:lnTo>
                  <a:pt x="710" y="846"/>
                </a:lnTo>
                <a:lnTo>
                  <a:pt x="710" y="845"/>
                </a:lnTo>
                <a:lnTo>
                  <a:pt x="709" y="845"/>
                </a:lnTo>
                <a:lnTo>
                  <a:pt x="709" y="845"/>
                </a:lnTo>
                <a:lnTo>
                  <a:pt x="709" y="845"/>
                </a:lnTo>
                <a:lnTo>
                  <a:pt x="709" y="845"/>
                </a:lnTo>
                <a:lnTo>
                  <a:pt x="709" y="845"/>
                </a:lnTo>
                <a:lnTo>
                  <a:pt x="709" y="845"/>
                </a:lnTo>
                <a:lnTo>
                  <a:pt x="708" y="845"/>
                </a:lnTo>
                <a:lnTo>
                  <a:pt x="708" y="845"/>
                </a:lnTo>
                <a:lnTo>
                  <a:pt x="708" y="845"/>
                </a:lnTo>
                <a:lnTo>
                  <a:pt x="708" y="845"/>
                </a:lnTo>
                <a:lnTo>
                  <a:pt x="708" y="845"/>
                </a:lnTo>
                <a:lnTo>
                  <a:pt x="708" y="845"/>
                </a:lnTo>
                <a:lnTo>
                  <a:pt x="708" y="845"/>
                </a:lnTo>
                <a:lnTo>
                  <a:pt x="707" y="845"/>
                </a:lnTo>
                <a:lnTo>
                  <a:pt x="707" y="845"/>
                </a:lnTo>
                <a:lnTo>
                  <a:pt x="707" y="845"/>
                </a:lnTo>
                <a:lnTo>
                  <a:pt x="707" y="845"/>
                </a:lnTo>
                <a:lnTo>
                  <a:pt x="707" y="845"/>
                </a:lnTo>
                <a:lnTo>
                  <a:pt x="707" y="845"/>
                </a:lnTo>
                <a:lnTo>
                  <a:pt x="707" y="845"/>
                </a:lnTo>
                <a:lnTo>
                  <a:pt x="707" y="845"/>
                </a:lnTo>
                <a:lnTo>
                  <a:pt x="707" y="845"/>
                </a:lnTo>
                <a:lnTo>
                  <a:pt x="707" y="845"/>
                </a:lnTo>
                <a:lnTo>
                  <a:pt x="706" y="845"/>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5"/>
                </a:lnTo>
                <a:lnTo>
                  <a:pt x="706" y="845"/>
                </a:lnTo>
                <a:lnTo>
                  <a:pt x="706" y="845"/>
                </a:lnTo>
                <a:lnTo>
                  <a:pt x="706" y="845"/>
                </a:lnTo>
                <a:lnTo>
                  <a:pt x="706" y="845"/>
                </a:lnTo>
                <a:lnTo>
                  <a:pt x="706" y="845"/>
                </a:lnTo>
                <a:lnTo>
                  <a:pt x="706" y="845"/>
                </a:lnTo>
                <a:lnTo>
                  <a:pt x="706" y="845"/>
                </a:lnTo>
                <a:lnTo>
                  <a:pt x="706" y="845"/>
                </a:lnTo>
                <a:lnTo>
                  <a:pt x="705" y="845"/>
                </a:lnTo>
                <a:lnTo>
                  <a:pt x="705" y="845"/>
                </a:lnTo>
                <a:lnTo>
                  <a:pt x="705" y="845"/>
                </a:lnTo>
                <a:lnTo>
                  <a:pt x="705" y="845"/>
                </a:lnTo>
                <a:lnTo>
                  <a:pt x="705" y="845"/>
                </a:lnTo>
                <a:lnTo>
                  <a:pt x="705" y="845"/>
                </a:lnTo>
                <a:lnTo>
                  <a:pt x="705" y="845"/>
                </a:lnTo>
                <a:lnTo>
                  <a:pt x="705" y="845"/>
                </a:lnTo>
                <a:lnTo>
                  <a:pt x="705" y="845"/>
                </a:lnTo>
                <a:lnTo>
                  <a:pt x="705" y="845"/>
                </a:lnTo>
                <a:lnTo>
                  <a:pt x="705" y="845"/>
                </a:lnTo>
                <a:lnTo>
                  <a:pt x="705" y="845"/>
                </a:lnTo>
                <a:lnTo>
                  <a:pt x="705" y="845"/>
                </a:lnTo>
                <a:lnTo>
                  <a:pt x="704" y="845"/>
                </a:lnTo>
                <a:lnTo>
                  <a:pt x="704" y="845"/>
                </a:lnTo>
                <a:lnTo>
                  <a:pt x="704" y="846"/>
                </a:lnTo>
                <a:lnTo>
                  <a:pt x="704" y="846"/>
                </a:lnTo>
                <a:lnTo>
                  <a:pt x="704" y="846"/>
                </a:lnTo>
                <a:lnTo>
                  <a:pt x="704" y="846"/>
                </a:lnTo>
                <a:lnTo>
                  <a:pt x="704" y="846"/>
                </a:lnTo>
                <a:lnTo>
                  <a:pt x="704" y="846"/>
                </a:lnTo>
                <a:lnTo>
                  <a:pt x="704" y="846"/>
                </a:lnTo>
                <a:lnTo>
                  <a:pt x="704" y="846"/>
                </a:lnTo>
                <a:lnTo>
                  <a:pt x="704" y="846"/>
                </a:lnTo>
                <a:lnTo>
                  <a:pt x="704" y="846"/>
                </a:lnTo>
                <a:lnTo>
                  <a:pt x="704" y="846"/>
                </a:lnTo>
                <a:lnTo>
                  <a:pt x="704" y="846"/>
                </a:lnTo>
                <a:lnTo>
                  <a:pt x="704" y="846"/>
                </a:lnTo>
                <a:lnTo>
                  <a:pt x="703" y="846"/>
                </a:lnTo>
                <a:lnTo>
                  <a:pt x="703" y="846"/>
                </a:lnTo>
                <a:lnTo>
                  <a:pt x="703" y="846"/>
                </a:lnTo>
                <a:lnTo>
                  <a:pt x="703" y="846"/>
                </a:lnTo>
                <a:lnTo>
                  <a:pt x="703" y="846"/>
                </a:lnTo>
                <a:lnTo>
                  <a:pt x="703" y="846"/>
                </a:lnTo>
                <a:lnTo>
                  <a:pt x="703" y="846"/>
                </a:lnTo>
                <a:lnTo>
                  <a:pt x="703" y="846"/>
                </a:lnTo>
                <a:lnTo>
                  <a:pt x="703" y="846"/>
                </a:lnTo>
                <a:lnTo>
                  <a:pt x="703" y="846"/>
                </a:lnTo>
                <a:lnTo>
                  <a:pt x="703" y="846"/>
                </a:lnTo>
                <a:lnTo>
                  <a:pt x="703" y="846"/>
                </a:lnTo>
                <a:lnTo>
                  <a:pt x="703" y="846"/>
                </a:lnTo>
                <a:lnTo>
                  <a:pt x="703" y="847"/>
                </a:lnTo>
                <a:lnTo>
                  <a:pt x="703" y="847"/>
                </a:lnTo>
                <a:lnTo>
                  <a:pt x="703" y="847"/>
                </a:lnTo>
                <a:lnTo>
                  <a:pt x="703" y="847"/>
                </a:lnTo>
                <a:lnTo>
                  <a:pt x="703" y="847"/>
                </a:lnTo>
                <a:lnTo>
                  <a:pt x="703" y="847"/>
                </a:lnTo>
                <a:lnTo>
                  <a:pt x="702" y="847"/>
                </a:lnTo>
                <a:lnTo>
                  <a:pt x="702" y="847"/>
                </a:lnTo>
                <a:lnTo>
                  <a:pt x="702" y="847"/>
                </a:lnTo>
                <a:lnTo>
                  <a:pt x="702" y="847"/>
                </a:lnTo>
                <a:lnTo>
                  <a:pt x="701" y="847"/>
                </a:lnTo>
                <a:lnTo>
                  <a:pt x="701" y="847"/>
                </a:lnTo>
                <a:lnTo>
                  <a:pt x="701" y="847"/>
                </a:lnTo>
                <a:lnTo>
                  <a:pt x="701" y="847"/>
                </a:lnTo>
                <a:lnTo>
                  <a:pt x="701" y="847"/>
                </a:lnTo>
                <a:lnTo>
                  <a:pt x="701" y="847"/>
                </a:lnTo>
                <a:lnTo>
                  <a:pt x="701" y="847"/>
                </a:lnTo>
                <a:lnTo>
                  <a:pt x="701" y="847"/>
                </a:lnTo>
                <a:lnTo>
                  <a:pt x="701" y="848"/>
                </a:lnTo>
                <a:lnTo>
                  <a:pt x="701" y="848"/>
                </a:lnTo>
                <a:lnTo>
                  <a:pt x="701" y="848"/>
                </a:lnTo>
                <a:lnTo>
                  <a:pt x="700" y="848"/>
                </a:lnTo>
                <a:lnTo>
                  <a:pt x="700" y="848"/>
                </a:lnTo>
                <a:lnTo>
                  <a:pt x="700" y="848"/>
                </a:lnTo>
                <a:lnTo>
                  <a:pt x="700" y="848"/>
                </a:lnTo>
                <a:lnTo>
                  <a:pt x="700" y="848"/>
                </a:lnTo>
                <a:lnTo>
                  <a:pt x="700" y="848"/>
                </a:lnTo>
                <a:lnTo>
                  <a:pt x="700" y="848"/>
                </a:lnTo>
                <a:lnTo>
                  <a:pt x="700" y="848"/>
                </a:lnTo>
                <a:lnTo>
                  <a:pt x="700" y="848"/>
                </a:lnTo>
                <a:lnTo>
                  <a:pt x="700" y="848"/>
                </a:lnTo>
                <a:lnTo>
                  <a:pt x="700" y="848"/>
                </a:lnTo>
                <a:lnTo>
                  <a:pt x="700" y="848"/>
                </a:lnTo>
                <a:lnTo>
                  <a:pt x="699" y="848"/>
                </a:lnTo>
                <a:lnTo>
                  <a:pt x="699" y="848"/>
                </a:lnTo>
                <a:lnTo>
                  <a:pt x="699" y="848"/>
                </a:lnTo>
                <a:lnTo>
                  <a:pt x="699" y="848"/>
                </a:lnTo>
                <a:lnTo>
                  <a:pt x="699" y="848"/>
                </a:lnTo>
                <a:lnTo>
                  <a:pt x="699" y="848"/>
                </a:lnTo>
                <a:lnTo>
                  <a:pt x="699" y="848"/>
                </a:lnTo>
                <a:lnTo>
                  <a:pt x="699" y="848"/>
                </a:lnTo>
                <a:lnTo>
                  <a:pt x="699" y="848"/>
                </a:lnTo>
                <a:lnTo>
                  <a:pt x="699" y="848"/>
                </a:lnTo>
                <a:lnTo>
                  <a:pt x="699" y="848"/>
                </a:lnTo>
                <a:lnTo>
                  <a:pt x="699" y="848"/>
                </a:lnTo>
                <a:lnTo>
                  <a:pt x="699" y="848"/>
                </a:lnTo>
                <a:lnTo>
                  <a:pt x="699" y="847"/>
                </a:lnTo>
                <a:lnTo>
                  <a:pt x="698" y="847"/>
                </a:lnTo>
                <a:lnTo>
                  <a:pt x="698" y="847"/>
                </a:lnTo>
                <a:lnTo>
                  <a:pt x="698" y="847"/>
                </a:lnTo>
                <a:lnTo>
                  <a:pt x="698" y="847"/>
                </a:lnTo>
                <a:lnTo>
                  <a:pt x="698" y="847"/>
                </a:lnTo>
                <a:lnTo>
                  <a:pt x="698" y="847"/>
                </a:lnTo>
                <a:lnTo>
                  <a:pt x="698" y="847"/>
                </a:lnTo>
                <a:lnTo>
                  <a:pt x="698" y="847"/>
                </a:lnTo>
                <a:lnTo>
                  <a:pt x="698" y="847"/>
                </a:lnTo>
                <a:lnTo>
                  <a:pt x="698" y="847"/>
                </a:lnTo>
                <a:lnTo>
                  <a:pt x="698" y="847"/>
                </a:lnTo>
                <a:lnTo>
                  <a:pt x="698" y="847"/>
                </a:lnTo>
                <a:lnTo>
                  <a:pt x="698" y="847"/>
                </a:lnTo>
                <a:lnTo>
                  <a:pt x="698" y="846"/>
                </a:lnTo>
                <a:lnTo>
                  <a:pt x="698" y="846"/>
                </a:lnTo>
                <a:lnTo>
                  <a:pt x="698" y="846"/>
                </a:lnTo>
                <a:lnTo>
                  <a:pt x="698" y="846"/>
                </a:lnTo>
                <a:lnTo>
                  <a:pt x="698" y="846"/>
                </a:lnTo>
                <a:lnTo>
                  <a:pt x="698" y="846"/>
                </a:lnTo>
                <a:lnTo>
                  <a:pt x="697" y="846"/>
                </a:lnTo>
                <a:lnTo>
                  <a:pt x="697" y="846"/>
                </a:lnTo>
                <a:lnTo>
                  <a:pt x="697" y="846"/>
                </a:lnTo>
                <a:lnTo>
                  <a:pt x="697" y="846"/>
                </a:lnTo>
                <a:lnTo>
                  <a:pt x="697" y="846"/>
                </a:lnTo>
                <a:lnTo>
                  <a:pt x="697" y="846"/>
                </a:lnTo>
                <a:lnTo>
                  <a:pt x="697" y="846"/>
                </a:lnTo>
                <a:lnTo>
                  <a:pt x="697" y="845"/>
                </a:lnTo>
                <a:lnTo>
                  <a:pt x="697" y="845"/>
                </a:lnTo>
                <a:lnTo>
                  <a:pt x="697" y="845"/>
                </a:lnTo>
                <a:lnTo>
                  <a:pt x="696" y="845"/>
                </a:lnTo>
                <a:lnTo>
                  <a:pt x="696" y="845"/>
                </a:lnTo>
                <a:lnTo>
                  <a:pt x="696" y="845"/>
                </a:lnTo>
                <a:lnTo>
                  <a:pt x="696" y="845"/>
                </a:lnTo>
                <a:lnTo>
                  <a:pt x="696" y="844"/>
                </a:lnTo>
                <a:lnTo>
                  <a:pt x="696" y="844"/>
                </a:lnTo>
                <a:lnTo>
                  <a:pt x="696" y="844"/>
                </a:lnTo>
                <a:lnTo>
                  <a:pt x="696" y="844"/>
                </a:lnTo>
                <a:lnTo>
                  <a:pt x="696" y="844"/>
                </a:lnTo>
                <a:lnTo>
                  <a:pt x="696" y="844"/>
                </a:lnTo>
                <a:lnTo>
                  <a:pt x="695" y="844"/>
                </a:lnTo>
                <a:lnTo>
                  <a:pt x="695" y="844"/>
                </a:lnTo>
                <a:lnTo>
                  <a:pt x="695" y="843"/>
                </a:lnTo>
                <a:lnTo>
                  <a:pt x="695" y="843"/>
                </a:lnTo>
                <a:lnTo>
                  <a:pt x="695" y="843"/>
                </a:lnTo>
                <a:lnTo>
                  <a:pt x="694" y="843"/>
                </a:lnTo>
                <a:lnTo>
                  <a:pt x="694" y="842"/>
                </a:lnTo>
                <a:lnTo>
                  <a:pt x="694" y="842"/>
                </a:lnTo>
                <a:lnTo>
                  <a:pt x="694" y="842"/>
                </a:lnTo>
                <a:lnTo>
                  <a:pt x="694" y="842"/>
                </a:lnTo>
                <a:lnTo>
                  <a:pt x="694" y="842"/>
                </a:lnTo>
                <a:lnTo>
                  <a:pt x="694" y="842"/>
                </a:lnTo>
                <a:lnTo>
                  <a:pt x="694" y="842"/>
                </a:lnTo>
                <a:lnTo>
                  <a:pt x="694" y="842"/>
                </a:lnTo>
                <a:lnTo>
                  <a:pt x="694" y="842"/>
                </a:lnTo>
                <a:lnTo>
                  <a:pt x="694" y="842"/>
                </a:lnTo>
                <a:lnTo>
                  <a:pt x="694" y="842"/>
                </a:lnTo>
                <a:lnTo>
                  <a:pt x="694" y="842"/>
                </a:lnTo>
                <a:lnTo>
                  <a:pt x="693" y="842"/>
                </a:lnTo>
                <a:lnTo>
                  <a:pt x="693" y="842"/>
                </a:lnTo>
                <a:lnTo>
                  <a:pt x="693" y="841"/>
                </a:lnTo>
                <a:lnTo>
                  <a:pt x="693" y="841"/>
                </a:lnTo>
                <a:lnTo>
                  <a:pt x="693" y="841"/>
                </a:lnTo>
                <a:lnTo>
                  <a:pt x="693" y="841"/>
                </a:lnTo>
                <a:lnTo>
                  <a:pt x="693" y="841"/>
                </a:lnTo>
                <a:lnTo>
                  <a:pt x="693" y="841"/>
                </a:lnTo>
                <a:lnTo>
                  <a:pt x="693" y="841"/>
                </a:lnTo>
                <a:lnTo>
                  <a:pt x="692" y="841"/>
                </a:lnTo>
                <a:lnTo>
                  <a:pt x="692" y="840"/>
                </a:lnTo>
                <a:lnTo>
                  <a:pt x="691" y="840"/>
                </a:lnTo>
                <a:lnTo>
                  <a:pt x="691" y="839"/>
                </a:lnTo>
                <a:lnTo>
                  <a:pt x="691" y="839"/>
                </a:lnTo>
                <a:lnTo>
                  <a:pt x="690" y="839"/>
                </a:lnTo>
                <a:lnTo>
                  <a:pt x="690" y="839"/>
                </a:lnTo>
                <a:lnTo>
                  <a:pt x="690" y="839"/>
                </a:lnTo>
                <a:lnTo>
                  <a:pt x="690" y="839"/>
                </a:lnTo>
                <a:lnTo>
                  <a:pt x="690" y="839"/>
                </a:lnTo>
                <a:lnTo>
                  <a:pt x="690" y="839"/>
                </a:lnTo>
                <a:lnTo>
                  <a:pt x="690" y="839"/>
                </a:lnTo>
                <a:lnTo>
                  <a:pt x="690" y="839"/>
                </a:lnTo>
                <a:lnTo>
                  <a:pt x="690" y="838"/>
                </a:lnTo>
                <a:lnTo>
                  <a:pt x="690" y="838"/>
                </a:lnTo>
                <a:lnTo>
                  <a:pt x="689" y="838"/>
                </a:lnTo>
                <a:lnTo>
                  <a:pt x="689" y="838"/>
                </a:lnTo>
                <a:lnTo>
                  <a:pt x="689" y="838"/>
                </a:lnTo>
                <a:lnTo>
                  <a:pt x="689" y="838"/>
                </a:lnTo>
                <a:lnTo>
                  <a:pt x="689" y="838"/>
                </a:lnTo>
                <a:lnTo>
                  <a:pt x="689" y="838"/>
                </a:lnTo>
                <a:lnTo>
                  <a:pt x="689" y="838"/>
                </a:lnTo>
                <a:lnTo>
                  <a:pt x="689" y="838"/>
                </a:lnTo>
                <a:lnTo>
                  <a:pt x="689" y="838"/>
                </a:lnTo>
                <a:lnTo>
                  <a:pt x="689" y="838"/>
                </a:lnTo>
                <a:lnTo>
                  <a:pt x="689" y="838"/>
                </a:lnTo>
                <a:lnTo>
                  <a:pt x="689" y="838"/>
                </a:lnTo>
                <a:lnTo>
                  <a:pt x="688" y="838"/>
                </a:lnTo>
                <a:lnTo>
                  <a:pt x="688" y="838"/>
                </a:lnTo>
                <a:lnTo>
                  <a:pt x="688" y="838"/>
                </a:lnTo>
                <a:lnTo>
                  <a:pt x="688" y="838"/>
                </a:lnTo>
                <a:lnTo>
                  <a:pt x="688" y="838"/>
                </a:lnTo>
                <a:lnTo>
                  <a:pt x="688" y="838"/>
                </a:lnTo>
                <a:lnTo>
                  <a:pt x="688" y="838"/>
                </a:lnTo>
                <a:lnTo>
                  <a:pt x="688" y="838"/>
                </a:lnTo>
                <a:lnTo>
                  <a:pt x="688" y="838"/>
                </a:lnTo>
                <a:lnTo>
                  <a:pt x="688"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6" y="838"/>
                </a:lnTo>
                <a:lnTo>
                  <a:pt x="686" y="838"/>
                </a:lnTo>
                <a:lnTo>
                  <a:pt x="686" y="838"/>
                </a:lnTo>
                <a:lnTo>
                  <a:pt x="686" y="838"/>
                </a:lnTo>
                <a:lnTo>
                  <a:pt x="686" y="838"/>
                </a:lnTo>
                <a:lnTo>
                  <a:pt x="686" y="838"/>
                </a:lnTo>
                <a:lnTo>
                  <a:pt x="686" y="838"/>
                </a:lnTo>
                <a:lnTo>
                  <a:pt x="686" y="838"/>
                </a:lnTo>
                <a:lnTo>
                  <a:pt x="686" y="838"/>
                </a:lnTo>
                <a:lnTo>
                  <a:pt x="686" y="838"/>
                </a:lnTo>
                <a:lnTo>
                  <a:pt x="686" y="838"/>
                </a:lnTo>
                <a:lnTo>
                  <a:pt x="686" y="838"/>
                </a:lnTo>
                <a:lnTo>
                  <a:pt x="686" y="838"/>
                </a:lnTo>
                <a:lnTo>
                  <a:pt x="686" y="838"/>
                </a:lnTo>
                <a:lnTo>
                  <a:pt x="686" y="838"/>
                </a:lnTo>
                <a:lnTo>
                  <a:pt x="686" y="839"/>
                </a:lnTo>
                <a:lnTo>
                  <a:pt x="686" y="839"/>
                </a:lnTo>
                <a:lnTo>
                  <a:pt x="686" y="839"/>
                </a:lnTo>
                <a:lnTo>
                  <a:pt x="686" y="839"/>
                </a:lnTo>
                <a:lnTo>
                  <a:pt x="686" y="839"/>
                </a:lnTo>
                <a:lnTo>
                  <a:pt x="686" y="839"/>
                </a:lnTo>
                <a:lnTo>
                  <a:pt x="685" y="839"/>
                </a:lnTo>
                <a:lnTo>
                  <a:pt x="685" y="839"/>
                </a:lnTo>
                <a:lnTo>
                  <a:pt x="685" y="839"/>
                </a:lnTo>
                <a:lnTo>
                  <a:pt x="685" y="839"/>
                </a:lnTo>
                <a:lnTo>
                  <a:pt x="685" y="839"/>
                </a:lnTo>
                <a:lnTo>
                  <a:pt x="685" y="839"/>
                </a:lnTo>
                <a:lnTo>
                  <a:pt x="685" y="839"/>
                </a:lnTo>
                <a:lnTo>
                  <a:pt x="685" y="839"/>
                </a:lnTo>
                <a:lnTo>
                  <a:pt x="685" y="839"/>
                </a:lnTo>
                <a:lnTo>
                  <a:pt x="685" y="839"/>
                </a:lnTo>
                <a:lnTo>
                  <a:pt x="685" y="839"/>
                </a:lnTo>
                <a:lnTo>
                  <a:pt x="685" y="839"/>
                </a:lnTo>
                <a:lnTo>
                  <a:pt x="685" y="839"/>
                </a:lnTo>
                <a:lnTo>
                  <a:pt x="685" y="839"/>
                </a:lnTo>
                <a:lnTo>
                  <a:pt x="685" y="839"/>
                </a:lnTo>
                <a:lnTo>
                  <a:pt x="685" y="839"/>
                </a:lnTo>
                <a:lnTo>
                  <a:pt x="685"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3" y="839"/>
                </a:lnTo>
                <a:lnTo>
                  <a:pt x="683" y="839"/>
                </a:lnTo>
                <a:lnTo>
                  <a:pt x="683" y="839"/>
                </a:lnTo>
                <a:lnTo>
                  <a:pt x="683" y="839"/>
                </a:lnTo>
                <a:lnTo>
                  <a:pt x="683" y="839"/>
                </a:lnTo>
                <a:lnTo>
                  <a:pt x="683" y="839"/>
                </a:lnTo>
                <a:lnTo>
                  <a:pt x="683" y="839"/>
                </a:lnTo>
                <a:lnTo>
                  <a:pt x="683" y="839"/>
                </a:lnTo>
                <a:lnTo>
                  <a:pt x="683" y="839"/>
                </a:lnTo>
                <a:lnTo>
                  <a:pt x="683" y="839"/>
                </a:lnTo>
                <a:lnTo>
                  <a:pt x="683" y="839"/>
                </a:lnTo>
                <a:lnTo>
                  <a:pt x="683" y="839"/>
                </a:lnTo>
                <a:lnTo>
                  <a:pt x="682" y="839"/>
                </a:lnTo>
                <a:lnTo>
                  <a:pt x="682" y="839"/>
                </a:lnTo>
                <a:lnTo>
                  <a:pt x="682" y="839"/>
                </a:lnTo>
                <a:lnTo>
                  <a:pt x="682" y="839"/>
                </a:lnTo>
                <a:lnTo>
                  <a:pt x="682" y="839"/>
                </a:lnTo>
                <a:lnTo>
                  <a:pt x="682" y="839"/>
                </a:lnTo>
                <a:lnTo>
                  <a:pt x="681" y="839"/>
                </a:lnTo>
                <a:lnTo>
                  <a:pt x="681" y="839"/>
                </a:lnTo>
                <a:lnTo>
                  <a:pt x="681" y="839"/>
                </a:lnTo>
                <a:lnTo>
                  <a:pt x="681" y="839"/>
                </a:lnTo>
                <a:lnTo>
                  <a:pt x="681" y="838"/>
                </a:lnTo>
                <a:lnTo>
                  <a:pt x="681" y="838"/>
                </a:lnTo>
                <a:lnTo>
                  <a:pt x="681" y="838"/>
                </a:lnTo>
                <a:lnTo>
                  <a:pt x="681" y="838"/>
                </a:lnTo>
                <a:lnTo>
                  <a:pt x="681" y="838"/>
                </a:lnTo>
                <a:lnTo>
                  <a:pt x="681" y="838"/>
                </a:lnTo>
                <a:lnTo>
                  <a:pt x="681" y="838"/>
                </a:lnTo>
                <a:lnTo>
                  <a:pt x="681" y="838"/>
                </a:lnTo>
                <a:lnTo>
                  <a:pt x="681" y="838"/>
                </a:lnTo>
                <a:lnTo>
                  <a:pt x="681" y="838"/>
                </a:lnTo>
                <a:lnTo>
                  <a:pt x="681" y="838"/>
                </a:lnTo>
                <a:lnTo>
                  <a:pt x="680" y="838"/>
                </a:lnTo>
                <a:lnTo>
                  <a:pt x="680" y="838"/>
                </a:lnTo>
                <a:lnTo>
                  <a:pt x="680" y="838"/>
                </a:lnTo>
                <a:lnTo>
                  <a:pt x="680" y="838"/>
                </a:lnTo>
                <a:lnTo>
                  <a:pt x="680" y="838"/>
                </a:lnTo>
                <a:lnTo>
                  <a:pt x="680" y="838"/>
                </a:lnTo>
                <a:lnTo>
                  <a:pt x="680" y="838"/>
                </a:lnTo>
                <a:lnTo>
                  <a:pt x="680" y="838"/>
                </a:lnTo>
                <a:lnTo>
                  <a:pt x="680" y="838"/>
                </a:lnTo>
                <a:lnTo>
                  <a:pt x="680" y="838"/>
                </a:lnTo>
                <a:lnTo>
                  <a:pt x="680" y="838"/>
                </a:lnTo>
                <a:lnTo>
                  <a:pt x="680" y="838"/>
                </a:lnTo>
                <a:lnTo>
                  <a:pt x="680" y="838"/>
                </a:lnTo>
                <a:lnTo>
                  <a:pt x="680" y="838"/>
                </a:lnTo>
                <a:lnTo>
                  <a:pt x="680" y="838"/>
                </a:lnTo>
                <a:lnTo>
                  <a:pt x="680" y="837"/>
                </a:lnTo>
                <a:lnTo>
                  <a:pt x="680" y="837"/>
                </a:lnTo>
                <a:lnTo>
                  <a:pt x="680" y="837"/>
                </a:lnTo>
                <a:lnTo>
                  <a:pt x="680" y="837"/>
                </a:lnTo>
                <a:lnTo>
                  <a:pt x="680" y="837"/>
                </a:lnTo>
                <a:lnTo>
                  <a:pt x="680" y="837"/>
                </a:lnTo>
                <a:lnTo>
                  <a:pt x="680" y="837"/>
                </a:lnTo>
                <a:lnTo>
                  <a:pt x="680" y="837"/>
                </a:lnTo>
                <a:lnTo>
                  <a:pt x="680" y="837"/>
                </a:lnTo>
                <a:lnTo>
                  <a:pt x="680" y="837"/>
                </a:lnTo>
                <a:lnTo>
                  <a:pt x="680" y="837"/>
                </a:lnTo>
                <a:lnTo>
                  <a:pt x="680" y="837"/>
                </a:lnTo>
                <a:lnTo>
                  <a:pt x="680" y="837"/>
                </a:lnTo>
                <a:lnTo>
                  <a:pt x="680" y="836"/>
                </a:lnTo>
                <a:lnTo>
                  <a:pt x="680" y="836"/>
                </a:lnTo>
                <a:lnTo>
                  <a:pt x="680" y="836"/>
                </a:lnTo>
                <a:lnTo>
                  <a:pt x="680" y="836"/>
                </a:lnTo>
                <a:lnTo>
                  <a:pt x="680" y="836"/>
                </a:lnTo>
                <a:lnTo>
                  <a:pt x="680" y="836"/>
                </a:lnTo>
                <a:lnTo>
                  <a:pt x="680" y="836"/>
                </a:lnTo>
                <a:lnTo>
                  <a:pt x="680" y="836"/>
                </a:lnTo>
                <a:lnTo>
                  <a:pt x="680" y="836"/>
                </a:lnTo>
                <a:lnTo>
                  <a:pt x="679" y="836"/>
                </a:lnTo>
                <a:lnTo>
                  <a:pt x="679" y="836"/>
                </a:lnTo>
                <a:lnTo>
                  <a:pt x="679" y="836"/>
                </a:lnTo>
                <a:lnTo>
                  <a:pt x="679" y="836"/>
                </a:lnTo>
                <a:lnTo>
                  <a:pt x="679" y="836"/>
                </a:lnTo>
                <a:lnTo>
                  <a:pt x="679" y="836"/>
                </a:lnTo>
                <a:lnTo>
                  <a:pt x="679" y="836"/>
                </a:lnTo>
                <a:lnTo>
                  <a:pt x="679" y="836"/>
                </a:lnTo>
                <a:lnTo>
                  <a:pt x="679" y="836"/>
                </a:lnTo>
                <a:lnTo>
                  <a:pt x="679" y="836"/>
                </a:lnTo>
                <a:lnTo>
                  <a:pt x="679" y="836"/>
                </a:lnTo>
                <a:lnTo>
                  <a:pt x="679" y="836"/>
                </a:lnTo>
                <a:lnTo>
                  <a:pt x="679" y="836"/>
                </a:lnTo>
                <a:lnTo>
                  <a:pt x="679" y="836"/>
                </a:lnTo>
                <a:lnTo>
                  <a:pt x="679" y="836"/>
                </a:lnTo>
                <a:lnTo>
                  <a:pt x="679" y="836"/>
                </a:lnTo>
                <a:lnTo>
                  <a:pt x="678" y="836"/>
                </a:lnTo>
                <a:lnTo>
                  <a:pt x="678" y="836"/>
                </a:lnTo>
                <a:lnTo>
                  <a:pt x="678" y="836"/>
                </a:lnTo>
                <a:lnTo>
                  <a:pt x="678" y="836"/>
                </a:lnTo>
                <a:lnTo>
                  <a:pt x="678" y="836"/>
                </a:lnTo>
                <a:lnTo>
                  <a:pt x="678" y="836"/>
                </a:lnTo>
                <a:lnTo>
                  <a:pt x="678" y="836"/>
                </a:lnTo>
                <a:lnTo>
                  <a:pt x="678" y="836"/>
                </a:lnTo>
                <a:lnTo>
                  <a:pt x="677" y="836"/>
                </a:lnTo>
                <a:lnTo>
                  <a:pt x="677" y="836"/>
                </a:lnTo>
                <a:lnTo>
                  <a:pt x="677" y="836"/>
                </a:lnTo>
                <a:lnTo>
                  <a:pt x="677" y="836"/>
                </a:lnTo>
                <a:lnTo>
                  <a:pt x="677" y="836"/>
                </a:lnTo>
                <a:lnTo>
                  <a:pt x="677" y="836"/>
                </a:lnTo>
                <a:lnTo>
                  <a:pt x="677" y="836"/>
                </a:lnTo>
                <a:lnTo>
                  <a:pt x="677" y="836"/>
                </a:lnTo>
                <a:lnTo>
                  <a:pt x="677" y="836"/>
                </a:lnTo>
                <a:lnTo>
                  <a:pt x="677" y="836"/>
                </a:lnTo>
                <a:lnTo>
                  <a:pt x="677" y="836"/>
                </a:lnTo>
                <a:lnTo>
                  <a:pt x="677" y="836"/>
                </a:lnTo>
                <a:lnTo>
                  <a:pt x="677" y="836"/>
                </a:lnTo>
                <a:lnTo>
                  <a:pt x="677" y="836"/>
                </a:lnTo>
                <a:lnTo>
                  <a:pt x="677" y="836"/>
                </a:lnTo>
                <a:lnTo>
                  <a:pt x="677" y="836"/>
                </a:lnTo>
                <a:lnTo>
                  <a:pt x="677" y="836"/>
                </a:lnTo>
                <a:lnTo>
                  <a:pt x="676" y="836"/>
                </a:lnTo>
                <a:lnTo>
                  <a:pt x="676" y="836"/>
                </a:lnTo>
                <a:lnTo>
                  <a:pt x="676" y="836"/>
                </a:lnTo>
                <a:lnTo>
                  <a:pt x="676" y="836"/>
                </a:lnTo>
                <a:lnTo>
                  <a:pt x="676" y="836"/>
                </a:lnTo>
                <a:lnTo>
                  <a:pt x="676" y="836"/>
                </a:lnTo>
                <a:lnTo>
                  <a:pt x="676" y="836"/>
                </a:lnTo>
                <a:lnTo>
                  <a:pt x="675" y="835"/>
                </a:lnTo>
                <a:lnTo>
                  <a:pt x="675" y="835"/>
                </a:lnTo>
                <a:lnTo>
                  <a:pt x="675" y="835"/>
                </a:lnTo>
                <a:lnTo>
                  <a:pt x="675" y="835"/>
                </a:lnTo>
                <a:lnTo>
                  <a:pt x="674" y="835"/>
                </a:lnTo>
                <a:lnTo>
                  <a:pt x="674" y="835"/>
                </a:lnTo>
                <a:lnTo>
                  <a:pt x="674" y="835"/>
                </a:lnTo>
                <a:lnTo>
                  <a:pt x="674" y="835"/>
                </a:lnTo>
                <a:lnTo>
                  <a:pt x="674" y="835"/>
                </a:lnTo>
                <a:lnTo>
                  <a:pt x="674" y="835"/>
                </a:lnTo>
                <a:lnTo>
                  <a:pt x="674" y="835"/>
                </a:lnTo>
                <a:lnTo>
                  <a:pt x="674" y="835"/>
                </a:lnTo>
                <a:lnTo>
                  <a:pt x="674" y="835"/>
                </a:lnTo>
                <a:lnTo>
                  <a:pt x="673" y="835"/>
                </a:lnTo>
                <a:lnTo>
                  <a:pt x="673" y="835"/>
                </a:lnTo>
                <a:lnTo>
                  <a:pt x="673" y="835"/>
                </a:lnTo>
                <a:lnTo>
                  <a:pt x="673" y="835"/>
                </a:lnTo>
                <a:lnTo>
                  <a:pt x="673" y="835"/>
                </a:lnTo>
                <a:lnTo>
                  <a:pt x="673" y="835"/>
                </a:lnTo>
                <a:lnTo>
                  <a:pt x="673" y="834"/>
                </a:lnTo>
                <a:lnTo>
                  <a:pt x="673" y="834"/>
                </a:lnTo>
                <a:lnTo>
                  <a:pt x="673" y="834"/>
                </a:lnTo>
                <a:lnTo>
                  <a:pt x="672" y="834"/>
                </a:lnTo>
                <a:lnTo>
                  <a:pt x="672" y="834"/>
                </a:lnTo>
                <a:lnTo>
                  <a:pt x="672" y="834"/>
                </a:lnTo>
                <a:lnTo>
                  <a:pt x="672" y="834"/>
                </a:lnTo>
                <a:lnTo>
                  <a:pt x="672" y="834"/>
                </a:lnTo>
                <a:lnTo>
                  <a:pt x="672" y="834"/>
                </a:lnTo>
                <a:lnTo>
                  <a:pt x="672" y="834"/>
                </a:lnTo>
                <a:lnTo>
                  <a:pt x="672" y="834"/>
                </a:lnTo>
                <a:lnTo>
                  <a:pt x="671" y="834"/>
                </a:lnTo>
                <a:lnTo>
                  <a:pt x="671" y="834"/>
                </a:lnTo>
                <a:lnTo>
                  <a:pt x="671" y="834"/>
                </a:lnTo>
                <a:lnTo>
                  <a:pt x="671" y="834"/>
                </a:lnTo>
                <a:lnTo>
                  <a:pt x="670" y="834"/>
                </a:lnTo>
                <a:lnTo>
                  <a:pt x="670" y="834"/>
                </a:lnTo>
                <a:lnTo>
                  <a:pt x="670" y="834"/>
                </a:lnTo>
                <a:lnTo>
                  <a:pt x="670" y="834"/>
                </a:lnTo>
                <a:lnTo>
                  <a:pt x="670" y="834"/>
                </a:lnTo>
                <a:lnTo>
                  <a:pt x="670" y="834"/>
                </a:lnTo>
                <a:lnTo>
                  <a:pt x="670" y="834"/>
                </a:lnTo>
                <a:lnTo>
                  <a:pt x="670" y="834"/>
                </a:lnTo>
                <a:lnTo>
                  <a:pt x="670" y="834"/>
                </a:lnTo>
                <a:lnTo>
                  <a:pt x="670" y="834"/>
                </a:lnTo>
                <a:lnTo>
                  <a:pt x="670" y="834"/>
                </a:lnTo>
                <a:lnTo>
                  <a:pt x="670" y="834"/>
                </a:lnTo>
                <a:lnTo>
                  <a:pt x="670" y="834"/>
                </a:lnTo>
                <a:lnTo>
                  <a:pt x="669" y="834"/>
                </a:lnTo>
                <a:lnTo>
                  <a:pt x="669" y="834"/>
                </a:lnTo>
                <a:lnTo>
                  <a:pt x="669" y="834"/>
                </a:lnTo>
                <a:lnTo>
                  <a:pt x="669" y="834"/>
                </a:lnTo>
                <a:lnTo>
                  <a:pt x="669" y="834"/>
                </a:lnTo>
                <a:lnTo>
                  <a:pt x="669" y="834"/>
                </a:lnTo>
                <a:lnTo>
                  <a:pt x="669" y="834"/>
                </a:lnTo>
                <a:lnTo>
                  <a:pt x="669" y="834"/>
                </a:lnTo>
                <a:lnTo>
                  <a:pt x="669" y="834"/>
                </a:lnTo>
                <a:lnTo>
                  <a:pt x="669" y="834"/>
                </a:lnTo>
                <a:lnTo>
                  <a:pt x="668" y="834"/>
                </a:lnTo>
                <a:lnTo>
                  <a:pt x="668" y="834"/>
                </a:lnTo>
                <a:lnTo>
                  <a:pt x="668" y="834"/>
                </a:lnTo>
                <a:lnTo>
                  <a:pt x="668" y="834"/>
                </a:lnTo>
                <a:lnTo>
                  <a:pt x="668" y="834"/>
                </a:lnTo>
                <a:lnTo>
                  <a:pt x="668" y="834"/>
                </a:lnTo>
                <a:lnTo>
                  <a:pt x="668" y="834"/>
                </a:lnTo>
                <a:lnTo>
                  <a:pt x="668" y="834"/>
                </a:lnTo>
                <a:lnTo>
                  <a:pt x="668" y="834"/>
                </a:lnTo>
                <a:lnTo>
                  <a:pt x="668"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3"/>
                </a:lnTo>
                <a:lnTo>
                  <a:pt x="667" y="833"/>
                </a:lnTo>
                <a:lnTo>
                  <a:pt x="667" y="833"/>
                </a:lnTo>
                <a:lnTo>
                  <a:pt x="667" y="833"/>
                </a:lnTo>
                <a:lnTo>
                  <a:pt x="667"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2"/>
                </a:lnTo>
                <a:lnTo>
                  <a:pt x="666" y="832"/>
                </a:lnTo>
                <a:lnTo>
                  <a:pt x="666" y="832"/>
                </a:lnTo>
                <a:lnTo>
                  <a:pt x="666" y="832"/>
                </a:lnTo>
                <a:lnTo>
                  <a:pt x="666" y="832"/>
                </a:lnTo>
                <a:lnTo>
                  <a:pt x="666" y="832"/>
                </a:lnTo>
                <a:lnTo>
                  <a:pt x="665" y="832"/>
                </a:lnTo>
                <a:lnTo>
                  <a:pt x="665" y="832"/>
                </a:lnTo>
                <a:lnTo>
                  <a:pt x="665" y="832"/>
                </a:lnTo>
                <a:lnTo>
                  <a:pt x="665" y="832"/>
                </a:lnTo>
                <a:lnTo>
                  <a:pt x="665" y="832"/>
                </a:lnTo>
                <a:lnTo>
                  <a:pt x="664" y="832"/>
                </a:lnTo>
                <a:lnTo>
                  <a:pt x="664" y="832"/>
                </a:lnTo>
                <a:lnTo>
                  <a:pt x="664" y="832"/>
                </a:lnTo>
                <a:lnTo>
                  <a:pt x="664" y="832"/>
                </a:lnTo>
                <a:lnTo>
                  <a:pt x="664" y="832"/>
                </a:lnTo>
                <a:lnTo>
                  <a:pt x="664" y="833"/>
                </a:lnTo>
                <a:lnTo>
                  <a:pt x="664" y="833"/>
                </a:lnTo>
                <a:lnTo>
                  <a:pt x="664" y="833"/>
                </a:lnTo>
                <a:lnTo>
                  <a:pt x="664" y="833"/>
                </a:lnTo>
                <a:lnTo>
                  <a:pt x="664" y="833"/>
                </a:lnTo>
                <a:lnTo>
                  <a:pt x="664" y="833"/>
                </a:lnTo>
                <a:lnTo>
                  <a:pt x="664" y="833"/>
                </a:lnTo>
                <a:lnTo>
                  <a:pt x="664" y="833"/>
                </a:lnTo>
                <a:lnTo>
                  <a:pt x="664" y="833"/>
                </a:lnTo>
                <a:lnTo>
                  <a:pt x="664" y="833"/>
                </a:lnTo>
                <a:lnTo>
                  <a:pt x="664" y="833"/>
                </a:lnTo>
                <a:lnTo>
                  <a:pt x="664" y="833"/>
                </a:lnTo>
                <a:lnTo>
                  <a:pt x="664" y="833"/>
                </a:lnTo>
                <a:lnTo>
                  <a:pt x="664" y="833"/>
                </a:lnTo>
                <a:lnTo>
                  <a:pt x="664" y="833"/>
                </a:lnTo>
                <a:lnTo>
                  <a:pt x="664" y="833"/>
                </a:lnTo>
                <a:lnTo>
                  <a:pt x="664" y="833"/>
                </a:lnTo>
                <a:lnTo>
                  <a:pt x="664" y="833"/>
                </a:lnTo>
                <a:lnTo>
                  <a:pt x="664" y="834"/>
                </a:lnTo>
                <a:lnTo>
                  <a:pt x="664" y="834"/>
                </a:lnTo>
                <a:lnTo>
                  <a:pt x="664" y="834"/>
                </a:lnTo>
                <a:lnTo>
                  <a:pt x="664" y="834"/>
                </a:lnTo>
                <a:lnTo>
                  <a:pt x="664" y="834"/>
                </a:lnTo>
                <a:lnTo>
                  <a:pt x="664" y="834"/>
                </a:lnTo>
                <a:lnTo>
                  <a:pt x="664" y="834"/>
                </a:lnTo>
                <a:lnTo>
                  <a:pt x="664" y="834"/>
                </a:lnTo>
                <a:lnTo>
                  <a:pt x="663" y="834"/>
                </a:lnTo>
                <a:lnTo>
                  <a:pt x="663" y="834"/>
                </a:lnTo>
                <a:lnTo>
                  <a:pt x="663" y="834"/>
                </a:lnTo>
                <a:lnTo>
                  <a:pt x="663" y="834"/>
                </a:lnTo>
                <a:lnTo>
                  <a:pt x="663" y="834"/>
                </a:lnTo>
                <a:lnTo>
                  <a:pt x="663" y="834"/>
                </a:lnTo>
                <a:lnTo>
                  <a:pt x="663" y="834"/>
                </a:lnTo>
                <a:lnTo>
                  <a:pt x="663" y="834"/>
                </a:lnTo>
                <a:lnTo>
                  <a:pt x="663" y="834"/>
                </a:lnTo>
                <a:lnTo>
                  <a:pt x="663" y="834"/>
                </a:lnTo>
                <a:lnTo>
                  <a:pt x="663" y="834"/>
                </a:lnTo>
                <a:lnTo>
                  <a:pt x="663" y="834"/>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6"/>
                </a:lnTo>
                <a:lnTo>
                  <a:pt x="663" y="836"/>
                </a:lnTo>
                <a:lnTo>
                  <a:pt x="663" y="836"/>
                </a:lnTo>
                <a:lnTo>
                  <a:pt x="663" y="836"/>
                </a:lnTo>
                <a:lnTo>
                  <a:pt x="663" y="836"/>
                </a:lnTo>
                <a:lnTo>
                  <a:pt x="663" y="836"/>
                </a:lnTo>
                <a:lnTo>
                  <a:pt x="663" y="836"/>
                </a:lnTo>
                <a:lnTo>
                  <a:pt x="663" y="836"/>
                </a:lnTo>
                <a:lnTo>
                  <a:pt x="662" y="836"/>
                </a:lnTo>
                <a:lnTo>
                  <a:pt x="662" y="836"/>
                </a:lnTo>
                <a:lnTo>
                  <a:pt x="662" y="836"/>
                </a:lnTo>
                <a:lnTo>
                  <a:pt x="662" y="836"/>
                </a:lnTo>
                <a:lnTo>
                  <a:pt x="662" y="836"/>
                </a:lnTo>
                <a:lnTo>
                  <a:pt x="662" y="837"/>
                </a:lnTo>
                <a:lnTo>
                  <a:pt x="662" y="837"/>
                </a:lnTo>
                <a:lnTo>
                  <a:pt x="662" y="837"/>
                </a:lnTo>
                <a:lnTo>
                  <a:pt x="662" y="837"/>
                </a:lnTo>
                <a:lnTo>
                  <a:pt x="662" y="837"/>
                </a:lnTo>
                <a:lnTo>
                  <a:pt x="662" y="837"/>
                </a:lnTo>
                <a:lnTo>
                  <a:pt x="662" y="837"/>
                </a:lnTo>
                <a:lnTo>
                  <a:pt x="662" y="837"/>
                </a:lnTo>
                <a:lnTo>
                  <a:pt x="662" y="838"/>
                </a:lnTo>
                <a:lnTo>
                  <a:pt x="662" y="838"/>
                </a:lnTo>
                <a:lnTo>
                  <a:pt x="662" y="838"/>
                </a:lnTo>
                <a:lnTo>
                  <a:pt x="662" y="838"/>
                </a:lnTo>
                <a:lnTo>
                  <a:pt x="662" y="838"/>
                </a:lnTo>
                <a:lnTo>
                  <a:pt x="662" y="838"/>
                </a:lnTo>
                <a:lnTo>
                  <a:pt x="662" y="838"/>
                </a:lnTo>
                <a:lnTo>
                  <a:pt x="662" y="838"/>
                </a:lnTo>
                <a:lnTo>
                  <a:pt x="662" y="838"/>
                </a:lnTo>
                <a:lnTo>
                  <a:pt x="662" y="838"/>
                </a:lnTo>
                <a:lnTo>
                  <a:pt x="662" y="838"/>
                </a:lnTo>
                <a:lnTo>
                  <a:pt x="662" y="838"/>
                </a:lnTo>
                <a:lnTo>
                  <a:pt x="662" y="838"/>
                </a:lnTo>
                <a:lnTo>
                  <a:pt x="662" y="838"/>
                </a:lnTo>
                <a:lnTo>
                  <a:pt x="661" y="838"/>
                </a:lnTo>
                <a:lnTo>
                  <a:pt x="661" y="838"/>
                </a:lnTo>
                <a:lnTo>
                  <a:pt x="661" y="838"/>
                </a:lnTo>
                <a:lnTo>
                  <a:pt x="661" y="838"/>
                </a:lnTo>
                <a:lnTo>
                  <a:pt x="661" y="838"/>
                </a:lnTo>
                <a:lnTo>
                  <a:pt x="661" y="838"/>
                </a:lnTo>
                <a:lnTo>
                  <a:pt x="661" y="838"/>
                </a:lnTo>
                <a:lnTo>
                  <a:pt x="661" y="838"/>
                </a:lnTo>
                <a:lnTo>
                  <a:pt x="661" y="838"/>
                </a:lnTo>
                <a:lnTo>
                  <a:pt x="661" y="838"/>
                </a:lnTo>
                <a:lnTo>
                  <a:pt x="661" y="838"/>
                </a:lnTo>
                <a:lnTo>
                  <a:pt x="661" y="838"/>
                </a:lnTo>
                <a:lnTo>
                  <a:pt x="661" y="838"/>
                </a:lnTo>
                <a:lnTo>
                  <a:pt x="661" y="839"/>
                </a:lnTo>
                <a:lnTo>
                  <a:pt x="661" y="839"/>
                </a:lnTo>
                <a:lnTo>
                  <a:pt x="661" y="839"/>
                </a:lnTo>
                <a:lnTo>
                  <a:pt x="661" y="839"/>
                </a:lnTo>
                <a:lnTo>
                  <a:pt x="661" y="839"/>
                </a:lnTo>
                <a:lnTo>
                  <a:pt x="661" y="839"/>
                </a:lnTo>
                <a:lnTo>
                  <a:pt x="661" y="839"/>
                </a:lnTo>
                <a:lnTo>
                  <a:pt x="661" y="839"/>
                </a:lnTo>
                <a:lnTo>
                  <a:pt x="661" y="839"/>
                </a:lnTo>
                <a:lnTo>
                  <a:pt x="661" y="839"/>
                </a:lnTo>
                <a:lnTo>
                  <a:pt x="661" y="839"/>
                </a:lnTo>
                <a:lnTo>
                  <a:pt x="661" y="839"/>
                </a:lnTo>
                <a:lnTo>
                  <a:pt x="661" y="839"/>
                </a:lnTo>
                <a:lnTo>
                  <a:pt x="661" y="839"/>
                </a:lnTo>
                <a:lnTo>
                  <a:pt x="661" y="839"/>
                </a:lnTo>
                <a:lnTo>
                  <a:pt x="661" y="840"/>
                </a:lnTo>
                <a:lnTo>
                  <a:pt x="661" y="840"/>
                </a:lnTo>
                <a:lnTo>
                  <a:pt x="661" y="840"/>
                </a:lnTo>
                <a:lnTo>
                  <a:pt x="661" y="840"/>
                </a:lnTo>
                <a:lnTo>
                  <a:pt x="661" y="841"/>
                </a:lnTo>
                <a:lnTo>
                  <a:pt x="661" y="841"/>
                </a:lnTo>
                <a:lnTo>
                  <a:pt x="661" y="841"/>
                </a:lnTo>
                <a:lnTo>
                  <a:pt x="661" y="841"/>
                </a:lnTo>
                <a:lnTo>
                  <a:pt x="661" y="842"/>
                </a:lnTo>
                <a:lnTo>
                  <a:pt x="661" y="842"/>
                </a:lnTo>
                <a:lnTo>
                  <a:pt x="661" y="842"/>
                </a:lnTo>
                <a:lnTo>
                  <a:pt x="661" y="842"/>
                </a:lnTo>
                <a:lnTo>
                  <a:pt x="661" y="842"/>
                </a:lnTo>
                <a:lnTo>
                  <a:pt x="661" y="842"/>
                </a:lnTo>
                <a:lnTo>
                  <a:pt x="661" y="842"/>
                </a:lnTo>
                <a:lnTo>
                  <a:pt x="661" y="842"/>
                </a:lnTo>
                <a:lnTo>
                  <a:pt x="661" y="842"/>
                </a:lnTo>
                <a:lnTo>
                  <a:pt x="661" y="842"/>
                </a:lnTo>
                <a:lnTo>
                  <a:pt x="661" y="842"/>
                </a:lnTo>
                <a:lnTo>
                  <a:pt x="661" y="842"/>
                </a:lnTo>
                <a:lnTo>
                  <a:pt x="661" y="842"/>
                </a:lnTo>
                <a:lnTo>
                  <a:pt x="661" y="842"/>
                </a:lnTo>
                <a:lnTo>
                  <a:pt x="661" y="842"/>
                </a:lnTo>
                <a:lnTo>
                  <a:pt x="660" y="843"/>
                </a:lnTo>
                <a:lnTo>
                  <a:pt x="660" y="843"/>
                </a:lnTo>
                <a:lnTo>
                  <a:pt x="660" y="843"/>
                </a:lnTo>
                <a:lnTo>
                  <a:pt x="660" y="843"/>
                </a:lnTo>
                <a:lnTo>
                  <a:pt x="660" y="843"/>
                </a:lnTo>
                <a:lnTo>
                  <a:pt x="660" y="843"/>
                </a:lnTo>
                <a:lnTo>
                  <a:pt x="660" y="843"/>
                </a:lnTo>
                <a:lnTo>
                  <a:pt x="660" y="843"/>
                </a:lnTo>
                <a:lnTo>
                  <a:pt x="660" y="843"/>
                </a:lnTo>
                <a:lnTo>
                  <a:pt x="660" y="843"/>
                </a:lnTo>
                <a:lnTo>
                  <a:pt x="660" y="843"/>
                </a:lnTo>
                <a:lnTo>
                  <a:pt x="660" y="843"/>
                </a:lnTo>
                <a:lnTo>
                  <a:pt x="660" y="843"/>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3"/>
                </a:lnTo>
                <a:lnTo>
                  <a:pt x="659" y="843"/>
                </a:lnTo>
                <a:lnTo>
                  <a:pt x="659" y="843"/>
                </a:lnTo>
                <a:lnTo>
                  <a:pt x="659" y="843"/>
                </a:lnTo>
                <a:lnTo>
                  <a:pt x="659" y="843"/>
                </a:lnTo>
                <a:lnTo>
                  <a:pt x="659" y="843"/>
                </a:lnTo>
                <a:lnTo>
                  <a:pt x="659" y="843"/>
                </a:lnTo>
                <a:lnTo>
                  <a:pt x="659" y="843"/>
                </a:lnTo>
                <a:lnTo>
                  <a:pt x="659" y="843"/>
                </a:lnTo>
                <a:lnTo>
                  <a:pt x="659" y="843"/>
                </a:lnTo>
                <a:lnTo>
                  <a:pt x="659" y="843"/>
                </a:lnTo>
                <a:lnTo>
                  <a:pt x="659" y="843"/>
                </a:lnTo>
                <a:lnTo>
                  <a:pt x="659" y="843"/>
                </a:lnTo>
                <a:lnTo>
                  <a:pt x="659" y="843"/>
                </a:lnTo>
                <a:lnTo>
                  <a:pt x="659" y="843"/>
                </a:lnTo>
                <a:lnTo>
                  <a:pt x="659" y="843"/>
                </a:lnTo>
                <a:lnTo>
                  <a:pt x="659" y="843"/>
                </a:lnTo>
                <a:lnTo>
                  <a:pt x="659" y="843"/>
                </a:lnTo>
                <a:lnTo>
                  <a:pt x="658" y="843"/>
                </a:lnTo>
                <a:lnTo>
                  <a:pt x="658" y="843"/>
                </a:lnTo>
                <a:lnTo>
                  <a:pt x="658" y="843"/>
                </a:lnTo>
                <a:lnTo>
                  <a:pt x="658" y="843"/>
                </a:lnTo>
                <a:lnTo>
                  <a:pt x="658" y="843"/>
                </a:lnTo>
                <a:lnTo>
                  <a:pt x="658" y="843"/>
                </a:lnTo>
                <a:lnTo>
                  <a:pt x="658" y="843"/>
                </a:lnTo>
                <a:lnTo>
                  <a:pt x="658"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5"/>
                </a:lnTo>
                <a:lnTo>
                  <a:pt x="656" y="845"/>
                </a:lnTo>
                <a:lnTo>
                  <a:pt x="656" y="845"/>
                </a:lnTo>
                <a:lnTo>
                  <a:pt x="657" y="845"/>
                </a:lnTo>
                <a:lnTo>
                  <a:pt x="657" y="845"/>
                </a:lnTo>
                <a:lnTo>
                  <a:pt x="656" y="845"/>
                </a:lnTo>
                <a:lnTo>
                  <a:pt x="656" y="845"/>
                </a:lnTo>
                <a:lnTo>
                  <a:pt x="656" y="845"/>
                </a:lnTo>
                <a:lnTo>
                  <a:pt x="656" y="845"/>
                </a:lnTo>
                <a:lnTo>
                  <a:pt x="657" y="846"/>
                </a:lnTo>
                <a:lnTo>
                  <a:pt x="657" y="846"/>
                </a:lnTo>
                <a:lnTo>
                  <a:pt x="657" y="846"/>
                </a:lnTo>
                <a:lnTo>
                  <a:pt x="657" y="846"/>
                </a:lnTo>
                <a:lnTo>
                  <a:pt x="657" y="846"/>
                </a:lnTo>
                <a:lnTo>
                  <a:pt x="657" y="846"/>
                </a:lnTo>
                <a:lnTo>
                  <a:pt x="657" y="847"/>
                </a:lnTo>
                <a:lnTo>
                  <a:pt x="657" y="847"/>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4" y="849"/>
                </a:lnTo>
                <a:lnTo>
                  <a:pt x="654" y="849"/>
                </a:lnTo>
                <a:lnTo>
                  <a:pt x="654" y="849"/>
                </a:lnTo>
                <a:lnTo>
                  <a:pt x="654" y="849"/>
                </a:lnTo>
                <a:lnTo>
                  <a:pt x="654" y="849"/>
                </a:lnTo>
                <a:lnTo>
                  <a:pt x="654" y="849"/>
                </a:lnTo>
                <a:lnTo>
                  <a:pt x="654" y="850"/>
                </a:lnTo>
                <a:lnTo>
                  <a:pt x="654" y="850"/>
                </a:lnTo>
                <a:lnTo>
                  <a:pt x="654" y="850"/>
                </a:lnTo>
                <a:lnTo>
                  <a:pt x="654" y="850"/>
                </a:lnTo>
                <a:lnTo>
                  <a:pt x="654" y="850"/>
                </a:lnTo>
                <a:lnTo>
                  <a:pt x="653" y="850"/>
                </a:lnTo>
                <a:lnTo>
                  <a:pt x="653" y="850"/>
                </a:lnTo>
                <a:lnTo>
                  <a:pt x="653" y="851"/>
                </a:lnTo>
                <a:lnTo>
                  <a:pt x="653" y="851"/>
                </a:lnTo>
                <a:lnTo>
                  <a:pt x="653" y="851"/>
                </a:lnTo>
                <a:lnTo>
                  <a:pt x="653" y="851"/>
                </a:lnTo>
                <a:lnTo>
                  <a:pt x="653" y="851"/>
                </a:lnTo>
                <a:lnTo>
                  <a:pt x="653" y="851"/>
                </a:lnTo>
                <a:lnTo>
                  <a:pt x="653" y="851"/>
                </a:lnTo>
                <a:lnTo>
                  <a:pt x="653" y="851"/>
                </a:lnTo>
                <a:lnTo>
                  <a:pt x="653" y="851"/>
                </a:lnTo>
                <a:lnTo>
                  <a:pt x="653" y="851"/>
                </a:lnTo>
                <a:lnTo>
                  <a:pt x="653" y="851"/>
                </a:lnTo>
                <a:lnTo>
                  <a:pt x="653" y="851"/>
                </a:lnTo>
                <a:lnTo>
                  <a:pt x="653" y="851"/>
                </a:lnTo>
                <a:lnTo>
                  <a:pt x="653" y="851"/>
                </a:lnTo>
                <a:lnTo>
                  <a:pt x="653" y="851"/>
                </a:lnTo>
                <a:lnTo>
                  <a:pt x="653"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1" y="851"/>
                </a:lnTo>
                <a:lnTo>
                  <a:pt x="651" y="851"/>
                </a:lnTo>
                <a:lnTo>
                  <a:pt x="651" y="851"/>
                </a:lnTo>
                <a:lnTo>
                  <a:pt x="651" y="851"/>
                </a:lnTo>
                <a:lnTo>
                  <a:pt x="651" y="851"/>
                </a:lnTo>
                <a:lnTo>
                  <a:pt x="651" y="851"/>
                </a:lnTo>
                <a:lnTo>
                  <a:pt x="651" y="851"/>
                </a:lnTo>
                <a:lnTo>
                  <a:pt x="651" y="851"/>
                </a:lnTo>
                <a:lnTo>
                  <a:pt x="651"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49" y="851"/>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1"/>
                </a:lnTo>
                <a:lnTo>
                  <a:pt x="647" y="851"/>
                </a:lnTo>
                <a:lnTo>
                  <a:pt x="647" y="851"/>
                </a:lnTo>
                <a:lnTo>
                  <a:pt x="647" y="851"/>
                </a:lnTo>
                <a:lnTo>
                  <a:pt x="647" y="851"/>
                </a:lnTo>
                <a:lnTo>
                  <a:pt x="647" y="851"/>
                </a:lnTo>
                <a:lnTo>
                  <a:pt x="647"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5" y="851"/>
                </a:lnTo>
                <a:lnTo>
                  <a:pt x="645" y="851"/>
                </a:lnTo>
                <a:lnTo>
                  <a:pt x="645" y="851"/>
                </a:lnTo>
                <a:lnTo>
                  <a:pt x="645" y="851"/>
                </a:lnTo>
                <a:lnTo>
                  <a:pt x="645" y="851"/>
                </a:lnTo>
                <a:lnTo>
                  <a:pt x="645" y="851"/>
                </a:lnTo>
                <a:lnTo>
                  <a:pt x="645" y="851"/>
                </a:lnTo>
                <a:lnTo>
                  <a:pt x="645" y="851"/>
                </a:lnTo>
                <a:lnTo>
                  <a:pt x="645" y="851"/>
                </a:lnTo>
                <a:lnTo>
                  <a:pt x="645" y="851"/>
                </a:lnTo>
                <a:lnTo>
                  <a:pt x="645" y="851"/>
                </a:lnTo>
                <a:lnTo>
                  <a:pt x="645" y="851"/>
                </a:lnTo>
                <a:lnTo>
                  <a:pt x="645" y="851"/>
                </a:lnTo>
                <a:lnTo>
                  <a:pt x="645" y="851"/>
                </a:lnTo>
                <a:lnTo>
                  <a:pt x="644" y="851"/>
                </a:lnTo>
                <a:lnTo>
                  <a:pt x="644" y="851"/>
                </a:lnTo>
                <a:lnTo>
                  <a:pt x="644" y="851"/>
                </a:lnTo>
                <a:lnTo>
                  <a:pt x="644" y="851"/>
                </a:lnTo>
                <a:lnTo>
                  <a:pt x="644" y="851"/>
                </a:lnTo>
                <a:lnTo>
                  <a:pt x="644" y="851"/>
                </a:lnTo>
                <a:lnTo>
                  <a:pt x="644"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2" y="851"/>
                </a:lnTo>
                <a:lnTo>
                  <a:pt x="642" y="851"/>
                </a:lnTo>
                <a:lnTo>
                  <a:pt x="642" y="851"/>
                </a:lnTo>
                <a:lnTo>
                  <a:pt x="642" y="851"/>
                </a:lnTo>
                <a:lnTo>
                  <a:pt x="642" y="851"/>
                </a:lnTo>
                <a:lnTo>
                  <a:pt x="642" y="851"/>
                </a:lnTo>
                <a:lnTo>
                  <a:pt x="642" y="851"/>
                </a:lnTo>
                <a:lnTo>
                  <a:pt x="642" y="851"/>
                </a:lnTo>
                <a:lnTo>
                  <a:pt x="642" y="851"/>
                </a:lnTo>
                <a:lnTo>
                  <a:pt x="642" y="850"/>
                </a:lnTo>
                <a:lnTo>
                  <a:pt x="642" y="850"/>
                </a:lnTo>
                <a:lnTo>
                  <a:pt x="642" y="850"/>
                </a:lnTo>
                <a:lnTo>
                  <a:pt x="642" y="850"/>
                </a:lnTo>
                <a:lnTo>
                  <a:pt x="642" y="850"/>
                </a:lnTo>
                <a:lnTo>
                  <a:pt x="642" y="850"/>
                </a:lnTo>
                <a:lnTo>
                  <a:pt x="642" y="850"/>
                </a:lnTo>
                <a:lnTo>
                  <a:pt x="642" y="850"/>
                </a:lnTo>
                <a:lnTo>
                  <a:pt x="642" y="850"/>
                </a:lnTo>
                <a:lnTo>
                  <a:pt x="642" y="850"/>
                </a:lnTo>
                <a:lnTo>
                  <a:pt x="642" y="850"/>
                </a:lnTo>
                <a:lnTo>
                  <a:pt x="642" y="850"/>
                </a:lnTo>
                <a:lnTo>
                  <a:pt x="642" y="850"/>
                </a:lnTo>
                <a:lnTo>
                  <a:pt x="642" y="850"/>
                </a:lnTo>
                <a:lnTo>
                  <a:pt x="641" y="850"/>
                </a:lnTo>
                <a:lnTo>
                  <a:pt x="641" y="850"/>
                </a:lnTo>
                <a:lnTo>
                  <a:pt x="641" y="850"/>
                </a:lnTo>
                <a:lnTo>
                  <a:pt x="641" y="850"/>
                </a:lnTo>
                <a:lnTo>
                  <a:pt x="641" y="850"/>
                </a:lnTo>
                <a:lnTo>
                  <a:pt x="641" y="850"/>
                </a:lnTo>
                <a:lnTo>
                  <a:pt x="641" y="850"/>
                </a:lnTo>
                <a:lnTo>
                  <a:pt x="641" y="850"/>
                </a:lnTo>
                <a:lnTo>
                  <a:pt x="641"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1"/>
                </a:lnTo>
                <a:lnTo>
                  <a:pt x="640" y="851"/>
                </a:lnTo>
                <a:lnTo>
                  <a:pt x="640"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2"/>
                </a:lnTo>
                <a:lnTo>
                  <a:pt x="639" y="852"/>
                </a:lnTo>
                <a:lnTo>
                  <a:pt x="639" y="852"/>
                </a:lnTo>
                <a:lnTo>
                  <a:pt x="639" y="852"/>
                </a:lnTo>
                <a:lnTo>
                  <a:pt x="639" y="852"/>
                </a:lnTo>
                <a:lnTo>
                  <a:pt x="639" y="852"/>
                </a:lnTo>
                <a:lnTo>
                  <a:pt x="639" y="852"/>
                </a:lnTo>
                <a:lnTo>
                  <a:pt x="639" y="852"/>
                </a:lnTo>
                <a:lnTo>
                  <a:pt x="639" y="852"/>
                </a:lnTo>
                <a:lnTo>
                  <a:pt x="639" y="852"/>
                </a:lnTo>
                <a:lnTo>
                  <a:pt x="639" y="852"/>
                </a:lnTo>
                <a:lnTo>
                  <a:pt x="639" y="852"/>
                </a:lnTo>
                <a:lnTo>
                  <a:pt x="639" y="852"/>
                </a:lnTo>
                <a:lnTo>
                  <a:pt x="639" y="853"/>
                </a:lnTo>
                <a:lnTo>
                  <a:pt x="639" y="853"/>
                </a:lnTo>
                <a:lnTo>
                  <a:pt x="639" y="853"/>
                </a:lnTo>
                <a:lnTo>
                  <a:pt x="639" y="853"/>
                </a:lnTo>
                <a:lnTo>
                  <a:pt x="639" y="853"/>
                </a:lnTo>
                <a:lnTo>
                  <a:pt x="639" y="853"/>
                </a:lnTo>
                <a:lnTo>
                  <a:pt x="639" y="853"/>
                </a:lnTo>
                <a:lnTo>
                  <a:pt x="639" y="853"/>
                </a:lnTo>
                <a:lnTo>
                  <a:pt x="639" y="853"/>
                </a:lnTo>
                <a:lnTo>
                  <a:pt x="639" y="853"/>
                </a:lnTo>
                <a:lnTo>
                  <a:pt x="639" y="853"/>
                </a:lnTo>
                <a:lnTo>
                  <a:pt x="639" y="853"/>
                </a:lnTo>
                <a:lnTo>
                  <a:pt x="639" y="853"/>
                </a:lnTo>
                <a:lnTo>
                  <a:pt x="639" y="853"/>
                </a:lnTo>
                <a:lnTo>
                  <a:pt x="639" y="853"/>
                </a:lnTo>
                <a:lnTo>
                  <a:pt x="639" y="853"/>
                </a:lnTo>
                <a:lnTo>
                  <a:pt x="639" y="854"/>
                </a:lnTo>
                <a:lnTo>
                  <a:pt x="639" y="854"/>
                </a:lnTo>
                <a:lnTo>
                  <a:pt x="639" y="854"/>
                </a:lnTo>
                <a:lnTo>
                  <a:pt x="639" y="854"/>
                </a:lnTo>
                <a:lnTo>
                  <a:pt x="639" y="854"/>
                </a:lnTo>
                <a:lnTo>
                  <a:pt x="639" y="854"/>
                </a:lnTo>
                <a:lnTo>
                  <a:pt x="639" y="854"/>
                </a:lnTo>
                <a:lnTo>
                  <a:pt x="639" y="854"/>
                </a:lnTo>
                <a:lnTo>
                  <a:pt x="639" y="854"/>
                </a:lnTo>
                <a:lnTo>
                  <a:pt x="639" y="854"/>
                </a:lnTo>
                <a:lnTo>
                  <a:pt x="639" y="854"/>
                </a:lnTo>
                <a:lnTo>
                  <a:pt x="639" y="854"/>
                </a:lnTo>
                <a:lnTo>
                  <a:pt x="639" y="854"/>
                </a:lnTo>
                <a:lnTo>
                  <a:pt x="639" y="854"/>
                </a:lnTo>
                <a:lnTo>
                  <a:pt x="639" y="854"/>
                </a:lnTo>
                <a:lnTo>
                  <a:pt x="639" y="854"/>
                </a:lnTo>
                <a:lnTo>
                  <a:pt x="639" y="855"/>
                </a:lnTo>
                <a:lnTo>
                  <a:pt x="639" y="855"/>
                </a:lnTo>
                <a:lnTo>
                  <a:pt x="639" y="855"/>
                </a:lnTo>
                <a:lnTo>
                  <a:pt x="638" y="855"/>
                </a:lnTo>
                <a:lnTo>
                  <a:pt x="638" y="855"/>
                </a:lnTo>
                <a:lnTo>
                  <a:pt x="638" y="855"/>
                </a:lnTo>
                <a:lnTo>
                  <a:pt x="638" y="855"/>
                </a:lnTo>
                <a:lnTo>
                  <a:pt x="638" y="855"/>
                </a:lnTo>
                <a:lnTo>
                  <a:pt x="638" y="855"/>
                </a:lnTo>
                <a:lnTo>
                  <a:pt x="638" y="855"/>
                </a:lnTo>
                <a:lnTo>
                  <a:pt x="638" y="856"/>
                </a:lnTo>
                <a:lnTo>
                  <a:pt x="638" y="856"/>
                </a:lnTo>
                <a:lnTo>
                  <a:pt x="638" y="856"/>
                </a:lnTo>
                <a:lnTo>
                  <a:pt x="637" y="856"/>
                </a:lnTo>
                <a:lnTo>
                  <a:pt x="637" y="856"/>
                </a:lnTo>
                <a:lnTo>
                  <a:pt x="636" y="856"/>
                </a:lnTo>
                <a:lnTo>
                  <a:pt x="635" y="856"/>
                </a:lnTo>
                <a:lnTo>
                  <a:pt x="634" y="857"/>
                </a:lnTo>
                <a:lnTo>
                  <a:pt x="632" y="858"/>
                </a:lnTo>
                <a:lnTo>
                  <a:pt x="631" y="858"/>
                </a:lnTo>
                <a:lnTo>
                  <a:pt x="630" y="859"/>
                </a:lnTo>
                <a:lnTo>
                  <a:pt x="629" y="859"/>
                </a:lnTo>
                <a:lnTo>
                  <a:pt x="628" y="859"/>
                </a:lnTo>
                <a:lnTo>
                  <a:pt x="627" y="859"/>
                </a:lnTo>
                <a:lnTo>
                  <a:pt x="626" y="859"/>
                </a:lnTo>
                <a:lnTo>
                  <a:pt x="626" y="859"/>
                </a:lnTo>
                <a:lnTo>
                  <a:pt x="625" y="859"/>
                </a:lnTo>
                <a:lnTo>
                  <a:pt x="623" y="858"/>
                </a:lnTo>
                <a:lnTo>
                  <a:pt x="622" y="856"/>
                </a:lnTo>
                <a:lnTo>
                  <a:pt x="621" y="855"/>
                </a:lnTo>
                <a:lnTo>
                  <a:pt x="621" y="855"/>
                </a:lnTo>
                <a:lnTo>
                  <a:pt x="620" y="854"/>
                </a:lnTo>
                <a:lnTo>
                  <a:pt x="619" y="854"/>
                </a:lnTo>
                <a:lnTo>
                  <a:pt x="619" y="855"/>
                </a:lnTo>
                <a:lnTo>
                  <a:pt x="618" y="855"/>
                </a:lnTo>
                <a:lnTo>
                  <a:pt x="618" y="856"/>
                </a:lnTo>
                <a:lnTo>
                  <a:pt x="617" y="855"/>
                </a:lnTo>
                <a:lnTo>
                  <a:pt x="616" y="855"/>
                </a:lnTo>
                <a:lnTo>
                  <a:pt x="616" y="855"/>
                </a:lnTo>
                <a:lnTo>
                  <a:pt x="615" y="854"/>
                </a:lnTo>
                <a:lnTo>
                  <a:pt x="614" y="854"/>
                </a:lnTo>
                <a:lnTo>
                  <a:pt x="613" y="854"/>
                </a:lnTo>
                <a:lnTo>
                  <a:pt x="613" y="854"/>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2"/>
                </a:lnTo>
                <a:lnTo>
                  <a:pt x="612" y="852"/>
                </a:lnTo>
                <a:lnTo>
                  <a:pt x="612" y="852"/>
                </a:lnTo>
                <a:lnTo>
                  <a:pt x="612" y="852"/>
                </a:lnTo>
                <a:lnTo>
                  <a:pt x="612" y="852"/>
                </a:lnTo>
                <a:lnTo>
                  <a:pt x="612" y="852"/>
                </a:lnTo>
                <a:lnTo>
                  <a:pt x="612" y="852"/>
                </a:lnTo>
                <a:lnTo>
                  <a:pt x="612" y="852"/>
                </a:lnTo>
                <a:lnTo>
                  <a:pt x="612" y="852"/>
                </a:lnTo>
                <a:lnTo>
                  <a:pt x="612" y="852"/>
                </a:lnTo>
                <a:lnTo>
                  <a:pt x="612" y="852"/>
                </a:lnTo>
                <a:lnTo>
                  <a:pt x="612" y="852"/>
                </a:lnTo>
                <a:lnTo>
                  <a:pt x="612" y="852"/>
                </a:lnTo>
                <a:lnTo>
                  <a:pt x="612" y="852"/>
                </a:lnTo>
                <a:lnTo>
                  <a:pt x="611" y="852"/>
                </a:lnTo>
                <a:lnTo>
                  <a:pt x="611" y="852"/>
                </a:lnTo>
                <a:lnTo>
                  <a:pt x="611" y="852"/>
                </a:lnTo>
                <a:lnTo>
                  <a:pt x="611" y="852"/>
                </a:lnTo>
                <a:lnTo>
                  <a:pt x="611" y="852"/>
                </a:lnTo>
                <a:lnTo>
                  <a:pt x="611" y="852"/>
                </a:lnTo>
                <a:lnTo>
                  <a:pt x="611" y="852"/>
                </a:lnTo>
                <a:lnTo>
                  <a:pt x="611" y="852"/>
                </a:lnTo>
                <a:lnTo>
                  <a:pt x="611" y="852"/>
                </a:lnTo>
                <a:lnTo>
                  <a:pt x="611" y="852"/>
                </a:lnTo>
                <a:lnTo>
                  <a:pt x="611" y="852"/>
                </a:lnTo>
                <a:lnTo>
                  <a:pt x="611" y="852"/>
                </a:lnTo>
                <a:lnTo>
                  <a:pt x="611" y="852"/>
                </a:lnTo>
                <a:lnTo>
                  <a:pt x="611" y="852"/>
                </a:lnTo>
                <a:lnTo>
                  <a:pt x="610" y="852"/>
                </a:lnTo>
                <a:lnTo>
                  <a:pt x="610" y="852"/>
                </a:lnTo>
                <a:lnTo>
                  <a:pt x="610" y="852"/>
                </a:lnTo>
                <a:lnTo>
                  <a:pt x="610" y="852"/>
                </a:lnTo>
                <a:lnTo>
                  <a:pt x="610" y="852"/>
                </a:lnTo>
                <a:lnTo>
                  <a:pt x="610" y="852"/>
                </a:lnTo>
                <a:lnTo>
                  <a:pt x="610" y="852"/>
                </a:lnTo>
                <a:lnTo>
                  <a:pt x="610" y="852"/>
                </a:lnTo>
                <a:lnTo>
                  <a:pt x="610" y="852"/>
                </a:lnTo>
                <a:lnTo>
                  <a:pt x="610" y="852"/>
                </a:lnTo>
                <a:lnTo>
                  <a:pt x="610" y="852"/>
                </a:lnTo>
                <a:lnTo>
                  <a:pt x="610" y="852"/>
                </a:lnTo>
                <a:lnTo>
                  <a:pt x="610" y="852"/>
                </a:lnTo>
                <a:lnTo>
                  <a:pt x="610" y="852"/>
                </a:lnTo>
                <a:lnTo>
                  <a:pt x="610" y="852"/>
                </a:lnTo>
                <a:lnTo>
                  <a:pt x="610" y="852"/>
                </a:lnTo>
                <a:lnTo>
                  <a:pt x="610" y="852"/>
                </a:lnTo>
                <a:lnTo>
                  <a:pt x="609" y="852"/>
                </a:lnTo>
                <a:lnTo>
                  <a:pt x="609" y="852"/>
                </a:lnTo>
                <a:lnTo>
                  <a:pt x="609" y="852"/>
                </a:lnTo>
                <a:lnTo>
                  <a:pt x="609" y="851"/>
                </a:lnTo>
                <a:lnTo>
                  <a:pt x="609" y="851"/>
                </a:lnTo>
                <a:lnTo>
                  <a:pt x="609" y="851"/>
                </a:lnTo>
                <a:lnTo>
                  <a:pt x="609" y="851"/>
                </a:lnTo>
                <a:lnTo>
                  <a:pt x="609" y="851"/>
                </a:lnTo>
                <a:lnTo>
                  <a:pt x="609" y="851"/>
                </a:lnTo>
                <a:lnTo>
                  <a:pt x="609" y="851"/>
                </a:lnTo>
                <a:lnTo>
                  <a:pt x="609" y="851"/>
                </a:lnTo>
                <a:lnTo>
                  <a:pt x="609" y="851"/>
                </a:lnTo>
                <a:lnTo>
                  <a:pt x="609" y="851"/>
                </a:lnTo>
                <a:lnTo>
                  <a:pt x="609" y="851"/>
                </a:lnTo>
                <a:lnTo>
                  <a:pt x="610" y="851"/>
                </a:lnTo>
                <a:lnTo>
                  <a:pt x="610" y="851"/>
                </a:lnTo>
                <a:lnTo>
                  <a:pt x="610" y="851"/>
                </a:lnTo>
                <a:lnTo>
                  <a:pt x="610" y="851"/>
                </a:lnTo>
                <a:lnTo>
                  <a:pt x="610" y="851"/>
                </a:lnTo>
                <a:lnTo>
                  <a:pt x="610" y="851"/>
                </a:lnTo>
                <a:lnTo>
                  <a:pt x="610" y="851"/>
                </a:lnTo>
                <a:lnTo>
                  <a:pt x="610" y="851"/>
                </a:lnTo>
                <a:lnTo>
                  <a:pt x="610" y="851"/>
                </a:lnTo>
                <a:lnTo>
                  <a:pt x="610" y="851"/>
                </a:lnTo>
                <a:lnTo>
                  <a:pt x="610" y="851"/>
                </a:lnTo>
                <a:lnTo>
                  <a:pt x="610" y="851"/>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49"/>
                </a:lnTo>
                <a:lnTo>
                  <a:pt x="610" y="849"/>
                </a:lnTo>
                <a:lnTo>
                  <a:pt x="610" y="849"/>
                </a:lnTo>
                <a:lnTo>
                  <a:pt x="610" y="849"/>
                </a:lnTo>
                <a:lnTo>
                  <a:pt x="610" y="849"/>
                </a:lnTo>
                <a:lnTo>
                  <a:pt x="610" y="849"/>
                </a:lnTo>
                <a:lnTo>
                  <a:pt x="610"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8"/>
                </a:lnTo>
                <a:lnTo>
                  <a:pt x="609" y="848"/>
                </a:lnTo>
                <a:lnTo>
                  <a:pt x="609" y="848"/>
                </a:lnTo>
                <a:lnTo>
                  <a:pt x="609" y="848"/>
                </a:lnTo>
                <a:lnTo>
                  <a:pt x="610" y="848"/>
                </a:lnTo>
                <a:lnTo>
                  <a:pt x="610" y="848"/>
                </a:lnTo>
                <a:lnTo>
                  <a:pt x="610" y="848"/>
                </a:lnTo>
                <a:lnTo>
                  <a:pt x="610" y="848"/>
                </a:lnTo>
                <a:lnTo>
                  <a:pt x="610" y="848"/>
                </a:lnTo>
                <a:lnTo>
                  <a:pt x="610" y="848"/>
                </a:lnTo>
                <a:lnTo>
                  <a:pt x="610" y="848"/>
                </a:lnTo>
                <a:lnTo>
                  <a:pt x="610" y="848"/>
                </a:lnTo>
                <a:lnTo>
                  <a:pt x="610" y="848"/>
                </a:lnTo>
                <a:lnTo>
                  <a:pt x="610" y="848"/>
                </a:lnTo>
                <a:lnTo>
                  <a:pt x="610" y="848"/>
                </a:lnTo>
                <a:lnTo>
                  <a:pt x="610" y="848"/>
                </a:lnTo>
                <a:lnTo>
                  <a:pt x="610" y="848"/>
                </a:lnTo>
                <a:lnTo>
                  <a:pt x="610" y="848"/>
                </a:lnTo>
                <a:lnTo>
                  <a:pt x="610" y="848"/>
                </a:lnTo>
                <a:lnTo>
                  <a:pt x="611" y="848"/>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6"/>
                </a:lnTo>
                <a:lnTo>
                  <a:pt x="611" y="846"/>
                </a:lnTo>
                <a:lnTo>
                  <a:pt x="611" y="846"/>
                </a:lnTo>
                <a:lnTo>
                  <a:pt x="611" y="846"/>
                </a:lnTo>
                <a:lnTo>
                  <a:pt x="611" y="846"/>
                </a:lnTo>
                <a:lnTo>
                  <a:pt x="611" y="846"/>
                </a:lnTo>
                <a:lnTo>
                  <a:pt x="611" y="846"/>
                </a:lnTo>
                <a:lnTo>
                  <a:pt x="611"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7"/>
                </a:lnTo>
                <a:lnTo>
                  <a:pt x="610" y="847"/>
                </a:lnTo>
                <a:lnTo>
                  <a:pt x="610" y="847"/>
                </a:lnTo>
                <a:lnTo>
                  <a:pt x="610" y="847"/>
                </a:lnTo>
                <a:lnTo>
                  <a:pt x="610" y="847"/>
                </a:lnTo>
                <a:lnTo>
                  <a:pt x="610" y="847"/>
                </a:lnTo>
                <a:lnTo>
                  <a:pt x="610" y="847"/>
                </a:lnTo>
                <a:lnTo>
                  <a:pt x="610" y="847"/>
                </a:lnTo>
                <a:lnTo>
                  <a:pt x="610" y="847"/>
                </a:lnTo>
                <a:lnTo>
                  <a:pt x="610" y="847"/>
                </a:lnTo>
                <a:lnTo>
                  <a:pt x="610" y="847"/>
                </a:lnTo>
                <a:lnTo>
                  <a:pt x="609" y="847"/>
                </a:lnTo>
                <a:lnTo>
                  <a:pt x="609" y="847"/>
                </a:lnTo>
                <a:lnTo>
                  <a:pt x="609" y="847"/>
                </a:lnTo>
                <a:lnTo>
                  <a:pt x="609" y="847"/>
                </a:lnTo>
                <a:lnTo>
                  <a:pt x="609" y="847"/>
                </a:lnTo>
                <a:lnTo>
                  <a:pt x="609" y="847"/>
                </a:lnTo>
                <a:lnTo>
                  <a:pt x="609" y="847"/>
                </a:lnTo>
                <a:lnTo>
                  <a:pt x="609" y="847"/>
                </a:lnTo>
                <a:lnTo>
                  <a:pt x="609" y="847"/>
                </a:lnTo>
                <a:lnTo>
                  <a:pt x="609" y="847"/>
                </a:lnTo>
                <a:lnTo>
                  <a:pt x="609" y="847"/>
                </a:lnTo>
                <a:lnTo>
                  <a:pt x="609" y="847"/>
                </a:lnTo>
                <a:lnTo>
                  <a:pt x="609" y="847"/>
                </a:lnTo>
                <a:lnTo>
                  <a:pt x="609" y="847"/>
                </a:lnTo>
                <a:lnTo>
                  <a:pt x="609" y="847"/>
                </a:lnTo>
                <a:lnTo>
                  <a:pt x="609" y="847"/>
                </a:lnTo>
                <a:lnTo>
                  <a:pt x="609" y="846"/>
                </a:lnTo>
                <a:lnTo>
                  <a:pt x="609" y="846"/>
                </a:lnTo>
                <a:lnTo>
                  <a:pt x="609"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4"/>
                </a:lnTo>
                <a:lnTo>
                  <a:pt x="609" y="844"/>
                </a:lnTo>
                <a:lnTo>
                  <a:pt x="609" y="844"/>
                </a:lnTo>
                <a:lnTo>
                  <a:pt x="609" y="844"/>
                </a:lnTo>
                <a:lnTo>
                  <a:pt x="609" y="844"/>
                </a:lnTo>
                <a:lnTo>
                  <a:pt x="609" y="844"/>
                </a:lnTo>
                <a:lnTo>
                  <a:pt x="609" y="844"/>
                </a:lnTo>
                <a:lnTo>
                  <a:pt x="609" y="844"/>
                </a:lnTo>
                <a:lnTo>
                  <a:pt x="609" y="844"/>
                </a:lnTo>
                <a:lnTo>
                  <a:pt x="609" y="844"/>
                </a:lnTo>
                <a:lnTo>
                  <a:pt x="609" y="844"/>
                </a:lnTo>
                <a:lnTo>
                  <a:pt x="609" y="844"/>
                </a:lnTo>
                <a:lnTo>
                  <a:pt x="609" y="844"/>
                </a:lnTo>
                <a:lnTo>
                  <a:pt x="609" y="844"/>
                </a:lnTo>
                <a:lnTo>
                  <a:pt x="609" y="844"/>
                </a:lnTo>
                <a:lnTo>
                  <a:pt x="608" y="844"/>
                </a:lnTo>
                <a:lnTo>
                  <a:pt x="608" y="844"/>
                </a:lnTo>
                <a:lnTo>
                  <a:pt x="608" y="844"/>
                </a:lnTo>
                <a:lnTo>
                  <a:pt x="608" y="844"/>
                </a:lnTo>
                <a:lnTo>
                  <a:pt x="608" y="844"/>
                </a:lnTo>
                <a:lnTo>
                  <a:pt x="608" y="844"/>
                </a:lnTo>
                <a:lnTo>
                  <a:pt x="608" y="844"/>
                </a:lnTo>
                <a:lnTo>
                  <a:pt x="608" y="844"/>
                </a:lnTo>
                <a:lnTo>
                  <a:pt x="608" y="844"/>
                </a:lnTo>
                <a:lnTo>
                  <a:pt x="608" y="844"/>
                </a:lnTo>
                <a:lnTo>
                  <a:pt x="608" y="844"/>
                </a:lnTo>
                <a:lnTo>
                  <a:pt x="608" y="844"/>
                </a:lnTo>
                <a:lnTo>
                  <a:pt x="608" y="844"/>
                </a:lnTo>
                <a:lnTo>
                  <a:pt x="608" y="844"/>
                </a:lnTo>
                <a:lnTo>
                  <a:pt x="608" y="844"/>
                </a:lnTo>
                <a:lnTo>
                  <a:pt x="608" y="844"/>
                </a:lnTo>
                <a:lnTo>
                  <a:pt x="608" y="844"/>
                </a:lnTo>
                <a:lnTo>
                  <a:pt x="608" y="843"/>
                </a:lnTo>
                <a:lnTo>
                  <a:pt x="608" y="843"/>
                </a:lnTo>
                <a:lnTo>
                  <a:pt x="608" y="843"/>
                </a:lnTo>
                <a:lnTo>
                  <a:pt x="608" y="843"/>
                </a:lnTo>
                <a:lnTo>
                  <a:pt x="608" y="843"/>
                </a:lnTo>
                <a:lnTo>
                  <a:pt x="608" y="843"/>
                </a:lnTo>
                <a:lnTo>
                  <a:pt x="608" y="843"/>
                </a:lnTo>
                <a:lnTo>
                  <a:pt x="608" y="843"/>
                </a:lnTo>
                <a:lnTo>
                  <a:pt x="608" y="843"/>
                </a:lnTo>
                <a:lnTo>
                  <a:pt x="608" y="843"/>
                </a:lnTo>
                <a:lnTo>
                  <a:pt x="608" y="843"/>
                </a:lnTo>
                <a:lnTo>
                  <a:pt x="608" y="843"/>
                </a:lnTo>
                <a:lnTo>
                  <a:pt x="608" y="843"/>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7" y="841"/>
                </a:lnTo>
                <a:lnTo>
                  <a:pt x="607" y="841"/>
                </a:lnTo>
                <a:lnTo>
                  <a:pt x="607" y="841"/>
                </a:lnTo>
                <a:lnTo>
                  <a:pt x="607" y="841"/>
                </a:lnTo>
                <a:lnTo>
                  <a:pt x="607" y="841"/>
                </a:lnTo>
                <a:lnTo>
                  <a:pt x="607" y="841"/>
                </a:lnTo>
                <a:lnTo>
                  <a:pt x="607" y="841"/>
                </a:lnTo>
                <a:lnTo>
                  <a:pt x="607" y="841"/>
                </a:lnTo>
                <a:lnTo>
                  <a:pt x="607" y="841"/>
                </a:lnTo>
                <a:lnTo>
                  <a:pt x="607" y="841"/>
                </a:lnTo>
                <a:lnTo>
                  <a:pt x="607" y="841"/>
                </a:lnTo>
                <a:lnTo>
                  <a:pt x="607" y="841"/>
                </a:lnTo>
                <a:lnTo>
                  <a:pt x="607" y="841"/>
                </a:lnTo>
                <a:lnTo>
                  <a:pt x="607" y="841"/>
                </a:lnTo>
                <a:lnTo>
                  <a:pt x="607" y="841"/>
                </a:lnTo>
                <a:lnTo>
                  <a:pt x="607" y="840"/>
                </a:lnTo>
                <a:lnTo>
                  <a:pt x="607" y="840"/>
                </a:lnTo>
                <a:lnTo>
                  <a:pt x="607" y="840"/>
                </a:lnTo>
                <a:lnTo>
                  <a:pt x="607" y="840"/>
                </a:lnTo>
                <a:lnTo>
                  <a:pt x="607" y="840"/>
                </a:lnTo>
                <a:lnTo>
                  <a:pt x="607" y="840"/>
                </a:lnTo>
                <a:lnTo>
                  <a:pt x="607" y="840"/>
                </a:lnTo>
                <a:lnTo>
                  <a:pt x="607" y="840"/>
                </a:lnTo>
                <a:lnTo>
                  <a:pt x="607" y="840"/>
                </a:lnTo>
                <a:lnTo>
                  <a:pt x="607" y="840"/>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7"/>
                </a:lnTo>
                <a:lnTo>
                  <a:pt x="608" y="837"/>
                </a:lnTo>
                <a:lnTo>
                  <a:pt x="608" y="837"/>
                </a:lnTo>
                <a:lnTo>
                  <a:pt x="608" y="837"/>
                </a:lnTo>
                <a:lnTo>
                  <a:pt x="608" y="837"/>
                </a:lnTo>
                <a:lnTo>
                  <a:pt x="608" y="837"/>
                </a:lnTo>
                <a:lnTo>
                  <a:pt x="608" y="837"/>
                </a:lnTo>
                <a:lnTo>
                  <a:pt x="608" y="837"/>
                </a:lnTo>
                <a:lnTo>
                  <a:pt x="608" y="837"/>
                </a:lnTo>
                <a:lnTo>
                  <a:pt x="608" y="837"/>
                </a:lnTo>
                <a:lnTo>
                  <a:pt x="608" y="837"/>
                </a:lnTo>
                <a:lnTo>
                  <a:pt x="607" y="837"/>
                </a:lnTo>
                <a:lnTo>
                  <a:pt x="607" y="837"/>
                </a:lnTo>
                <a:lnTo>
                  <a:pt x="607" y="837"/>
                </a:lnTo>
                <a:lnTo>
                  <a:pt x="607" y="837"/>
                </a:lnTo>
                <a:lnTo>
                  <a:pt x="607" y="837"/>
                </a:lnTo>
                <a:lnTo>
                  <a:pt x="607" y="837"/>
                </a:lnTo>
                <a:lnTo>
                  <a:pt x="607" y="837"/>
                </a:lnTo>
                <a:lnTo>
                  <a:pt x="607" y="837"/>
                </a:lnTo>
                <a:lnTo>
                  <a:pt x="607" y="837"/>
                </a:lnTo>
                <a:lnTo>
                  <a:pt x="607" y="837"/>
                </a:lnTo>
                <a:lnTo>
                  <a:pt x="607" y="837"/>
                </a:lnTo>
                <a:lnTo>
                  <a:pt x="607" y="837"/>
                </a:lnTo>
                <a:lnTo>
                  <a:pt x="607" y="837"/>
                </a:lnTo>
                <a:lnTo>
                  <a:pt x="607" y="836"/>
                </a:lnTo>
                <a:lnTo>
                  <a:pt x="607" y="836"/>
                </a:lnTo>
                <a:lnTo>
                  <a:pt x="607" y="836"/>
                </a:lnTo>
                <a:lnTo>
                  <a:pt x="607" y="836"/>
                </a:lnTo>
                <a:lnTo>
                  <a:pt x="607" y="836"/>
                </a:lnTo>
                <a:lnTo>
                  <a:pt x="607" y="836"/>
                </a:lnTo>
                <a:lnTo>
                  <a:pt x="607" y="836"/>
                </a:lnTo>
                <a:lnTo>
                  <a:pt x="607" y="836"/>
                </a:lnTo>
                <a:lnTo>
                  <a:pt x="607" y="836"/>
                </a:lnTo>
                <a:lnTo>
                  <a:pt x="607" y="836"/>
                </a:lnTo>
                <a:lnTo>
                  <a:pt x="607" y="836"/>
                </a:lnTo>
                <a:lnTo>
                  <a:pt x="607" y="836"/>
                </a:lnTo>
                <a:lnTo>
                  <a:pt x="607" y="836"/>
                </a:lnTo>
                <a:lnTo>
                  <a:pt x="607"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5" y="836"/>
                </a:lnTo>
                <a:lnTo>
                  <a:pt x="605" y="836"/>
                </a:lnTo>
                <a:lnTo>
                  <a:pt x="605" y="836"/>
                </a:lnTo>
                <a:lnTo>
                  <a:pt x="605" y="836"/>
                </a:lnTo>
                <a:lnTo>
                  <a:pt x="605" y="836"/>
                </a:lnTo>
                <a:lnTo>
                  <a:pt x="605" y="836"/>
                </a:lnTo>
                <a:lnTo>
                  <a:pt x="605" y="836"/>
                </a:lnTo>
                <a:lnTo>
                  <a:pt x="605" y="836"/>
                </a:lnTo>
                <a:lnTo>
                  <a:pt x="605" y="836"/>
                </a:lnTo>
                <a:lnTo>
                  <a:pt x="605" y="836"/>
                </a:lnTo>
                <a:lnTo>
                  <a:pt x="605" y="836"/>
                </a:lnTo>
                <a:lnTo>
                  <a:pt x="605" y="836"/>
                </a:lnTo>
                <a:lnTo>
                  <a:pt x="605" y="836"/>
                </a:lnTo>
                <a:lnTo>
                  <a:pt x="605" y="836"/>
                </a:lnTo>
                <a:lnTo>
                  <a:pt x="605" y="836"/>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5"/>
                </a:lnTo>
                <a:lnTo>
                  <a:pt x="605" y="835"/>
                </a:lnTo>
                <a:lnTo>
                  <a:pt x="605" y="835"/>
                </a:lnTo>
                <a:lnTo>
                  <a:pt x="605" y="835"/>
                </a:lnTo>
                <a:lnTo>
                  <a:pt x="605" y="835"/>
                </a:lnTo>
                <a:lnTo>
                  <a:pt x="605" y="835"/>
                </a:lnTo>
                <a:lnTo>
                  <a:pt x="605" y="835"/>
                </a:lnTo>
                <a:lnTo>
                  <a:pt x="605" y="835"/>
                </a:lnTo>
                <a:lnTo>
                  <a:pt x="605" y="835"/>
                </a:lnTo>
                <a:lnTo>
                  <a:pt x="606" y="835"/>
                </a:lnTo>
                <a:lnTo>
                  <a:pt x="606" y="835"/>
                </a:lnTo>
                <a:lnTo>
                  <a:pt x="606" y="835"/>
                </a:lnTo>
                <a:lnTo>
                  <a:pt x="606" y="835"/>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5" y="833"/>
                </a:lnTo>
                <a:lnTo>
                  <a:pt x="605" y="833"/>
                </a:lnTo>
                <a:lnTo>
                  <a:pt x="605" y="833"/>
                </a:lnTo>
                <a:lnTo>
                  <a:pt x="605" y="833"/>
                </a:lnTo>
                <a:lnTo>
                  <a:pt x="605" y="833"/>
                </a:lnTo>
                <a:lnTo>
                  <a:pt x="606" y="833"/>
                </a:lnTo>
                <a:lnTo>
                  <a:pt x="606" y="833"/>
                </a:lnTo>
                <a:lnTo>
                  <a:pt x="606" y="832"/>
                </a:lnTo>
                <a:lnTo>
                  <a:pt x="606" y="832"/>
                </a:lnTo>
                <a:lnTo>
                  <a:pt x="606" y="832"/>
                </a:lnTo>
                <a:lnTo>
                  <a:pt x="606" y="832"/>
                </a:lnTo>
                <a:lnTo>
                  <a:pt x="606" y="832"/>
                </a:lnTo>
                <a:lnTo>
                  <a:pt x="606" y="832"/>
                </a:lnTo>
                <a:lnTo>
                  <a:pt x="606" y="832"/>
                </a:lnTo>
                <a:lnTo>
                  <a:pt x="606" y="832"/>
                </a:lnTo>
                <a:lnTo>
                  <a:pt x="606" y="832"/>
                </a:lnTo>
                <a:lnTo>
                  <a:pt x="606" y="832"/>
                </a:lnTo>
                <a:lnTo>
                  <a:pt x="606" y="832"/>
                </a:lnTo>
                <a:lnTo>
                  <a:pt x="606" y="832"/>
                </a:lnTo>
                <a:lnTo>
                  <a:pt x="606" y="832"/>
                </a:lnTo>
                <a:lnTo>
                  <a:pt x="605" y="832"/>
                </a:lnTo>
                <a:lnTo>
                  <a:pt x="605" y="832"/>
                </a:lnTo>
                <a:lnTo>
                  <a:pt x="605" y="832"/>
                </a:lnTo>
                <a:lnTo>
                  <a:pt x="605" y="832"/>
                </a:lnTo>
                <a:lnTo>
                  <a:pt x="605" y="832"/>
                </a:lnTo>
                <a:lnTo>
                  <a:pt x="605" y="832"/>
                </a:lnTo>
                <a:lnTo>
                  <a:pt x="605" y="832"/>
                </a:lnTo>
                <a:lnTo>
                  <a:pt x="605" y="832"/>
                </a:lnTo>
                <a:lnTo>
                  <a:pt x="605" y="832"/>
                </a:lnTo>
                <a:lnTo>
                  <a:pt x="605" y="832"/>
                </a:lnTo>
                <a:lnTo>
                  <a:pt x="605" y="832"/>
                </a:lnTo>
                <a:lnTo>
                  <a:pt x="604" y="831"/>
                </a:lnTo>
                <a:lnTo>
                  <a:pt x="603" y="831"/>
                </a:lnTo>
                <a:lnTo>
                  <a:pt x="603" y="831"/>
                </a:lnTo>
                <a:lnTo>
                  <a:pt x="603" y="831"/>
                </a:lnTo>
                <a:lnTo>
                  <a:pt x="603" y="831"/>
                </a:lnTo>
                <a:lnTo>
                  <a:pt x="603" y="831"/>
                </a:lnTo>
                <a:lnTo>
                  <a:pt x="603" y="831"/>
                </a:lnTo>
                <a:lnTo>
                  <a:pt x="603" y="831"/>
                </a:lnTo>
                <a:lnTo>
                  <a:pt x="603" y="831"/>
                </a:lnTo>
                <a:lnTo>
                  <a:pt x="603" y="831"/>
                </a:lnTo>
                <a:lnTo>
                  <a:pt x="603" y="831"/>
                </a:lnTo>
                <a:lnTo>
                  <a:pt x="603" y="831"/>
                </a:lnTo>
                <a:lnTo>
                  <a:pt x="603" y="831"/>
                </a:lnTo>
                <a:lnTo>
                  <a:pt x="603" y="831"/>
                </a:lnTo>
                <a:lnTo>
                  <a:pt x="603" y="831"/>
                </a:lnTo>
                <a:lnTo>
                  <a:pt x="603" y="831"/>
                </a:lnTo>
                <a:lnTo>
                  <a:pt x="604" y="831"/>
                </a:lnTo>
                <a:lnTo>
                  <a:pt x="604" y="831"/>
                </a:lnTo>
                <a:lnTo>
                  <a:pt x="604" y="831"/>
                </a:lnTo>
                <a:lnTo>
                  <a:pt x="604" y="831"/>
                </a:lnTo>
                <a:lnTo>
                  <a:pt x="604" y="831"/>
                </a:lnTo>
                <a:lnTo>
                  <a:pt x="604" y="831"/>
                </a:lnTo>
                <a:lnTo>
                  <a:pt x="604" y="831"/>
                </a:lnTo>
                <a:lnTo>
                  <a:pt x="604" y="831"/>
                </a:lnTo>
                <a:lnTo>
                  <a:pt x="604" y="831"/>
                </a:lnTo>
                <a:lnTo>
                  <a:pt x="604" y="831"/>
                </a:lnTo>
                <a:lnTo>
                  <a:pt x="604" y="831"/>
                </a:lnTo>
                <a:lnTo>
                  <a:pt x="604" y="831"/>
                </a:lnTo>
                <a:lnTo>
                  <a:pt x="604" y="831"/>
                </a:lnTo>
                <a:lnTo>
                  <a:pt x="604" y="831"/>
                </a:lnTo>
                <a:lnTo>
                  <a:pt x="604" y="831"/>
                </a:lnTo>
                <a:lnTo>
                  <a:pt x="604" y="831"/>
                </a:lnTo>
                <a:lnTo>
                  <a:pt x="603" y="831"/>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2" y="830"/>
                </a:lnTo>
                <a:lnTo>
                  <a:pt x="602" y="829"/>
                </a:lnTo>
                <a:lnTo>
                  <a:pt x="602" y="829"/>
                </a:lnTo>
                <a:lnTo>
                  <a:pt x="601" y="828"/>
                </a:lnTo>
                <a:lnTo>
                  <a:pt x="601" y="828"/>
                </a:lnTo>
                <a:lnTo>
                  <a:pt x="599" y="828"/>
                </a:lnTo>
                <a:lnTo>
                  <a:pt x="598" y="827"/>
                </a:lnTo>
                <a:lnTo>
                  <a:pt x="597" y="827"/>
                </a:lnTo>
                <a:lnTo>
                  <a:pt x="597" y="827"/>
                </a:lnTo>
                <a:lnTo>
                  <a:pt x="597" y="827"/>
                </a:lnTo>
                <a:lnTo>
                  <a:pt x="597" y="827"/>
                </a:lnTo>
                <a:lnTo>
                  <a:pt x="597" y="827"/>
                </a:lnTo>
                <a:lnTo>
                  <a:pt x="597" y="827"/>
                </a:lnTo>
                <a:lnTo>
                  <a:pt x="597" y="827"/>
                </a:lnTo>
                <a:lnTo>
                  <a:pt x="597" y="826"/>
                </a:lnTo>
                <a:lnTo>
                  <a:pt x="597" y="826"/>
                </a:lnTo>
                <a:lnTo>
                  <a:pt x="597" y="826"/>
                </a:lnTo>
                <a:lnTo>
                  <a:pt x="597" y="825"/>
                </a:lnTo>
                <a:lnTo>
                  <a:pt x="597" y="825"/>
                </a:lnTo>
                <a:lnTo>
                  <a:pt x="597" y="825"/>
                </a:lnTo>
                <a:lnTo>
                  <a:pt x="597" y="825"/>
                </a:lnTo>
                <a:lnTo>
                  <a:pt x="597" y="825"/>
                </a:lnTo>
                <a:lnTo>
                  <a:pt x="597" y="825"/>
                </a:lnTo>
                <a:lnTo>
                  <a:pt x="596" y="825"/>
                </a:lnTo>
                <a:lnTo>
                  <a:pt x="596" y="825"/>
                </a:lnTo>
                <a:lnTo>
                  <a:pt x="596" y="825"/>
                </a:lnTo>
                <a:lnTo>
                  <a:pt x="595" y="824"/>
                </a:lnTo>
                <a:lnTo>
                  <a:pt x="595" y="824"/>
                </a:lnTo>
                <a:lnTo>
                  <a:pt x="595" y="824"/>
                </a:lnTo>
                <a:lnTo>
                  <a:pt x="595" y="824"/>
                </a:lnTo>
                <a:lnTo>
                  <a:pt x="595" y="824"/>
                </a:lnTo>
                <a:lnTo>
                  <a:pt x="595" y="824"/>
                </a:lnTo>
                <a:lnTo>
                  <a:pt x="595" y="824"/>
                </a:lnTo>
                <a:lnTo>
                  <a:pt x="594" y="824"/>
                </a:lnTo>
                <a:lnTo>
                  <a:pt x="594" y="824"/>
                </a:lnTo>
                <a:lnTo>
                  <a:pt x="594" y="824"/>
                </a:lnTo>
                <a:lnTo>
                  <a:pt x="594" y="824"/>
                </a:lnTo>
                <a:lnTo>
                  <a:pt x="594" y="824"/>
                </a:lnTo>
                <a:lnTo>
                  <a:pt x="594" y="824"/>
                </a:lnTo>
                <a:lnTo>
                  <a:pt x="594" y="824"/>
                </a:lnTo>
                <a:lnTo>
                  <a:pt x="594" y="824"/>
                </a:lnTo>
                <a:lnTo>
                  <a:pt x="594" y="824"/>
                </a:lnTo>
                <a:lnTo>
                  <a:pt x="594" y="824"/>
                </a:lnTo>
                <a:lnTo>
                  <a:pt x="593" y="824"/>
                </a:lnTo>
                <a:lnTo>
                  <a:pt x="593" y="824"/>
                </a:lnTo>
                <a:lnTo>
                  <a:pt x="593" y="824"/>
                </a:lnTo>
                <a:lnTo>
                  <a:pt x="593" y="824"/>
                </a:lnTo>
                <a:lnTo>
                  <a:pt x="593" y="823"/>
                </a:lnTo>
                <a:lnTo>
                  <a:pt x="593" y="823"/>
                </a:lnTo>
                <a:lnTo>
                  <a:pt x="593" y="823"/>
                </a:lnTo>
                <a:lnTo>
                  <a:pt x="593" y="823"/>
                </a:lnTo>
                <a:lnTo>
                  <a:pt x="593" y="823"/>
                </a:lnTo>
                <a:lnTo>
                  <a:pt x="593" y="822"/>
                </a:lnTo>
                <a:lnTo>
                  <a:pt x="593" y="822"/>
                </a:lnTo>
                <a:lnTo>
                  <a:pt x="593" y="822"/>
                </a:lnTo>
                <a:lnTo>
                  <a:pt x="593" y="822"/>
                </a:lnTo>
                <a:lnTo>
                  <a:pt x="593" y="822"/>
                </a:lnTo>
                <a:lnTo>
                  <a:pt x="593" y="822"/>
                </a:lnTo>
                <a:lnTo>
                  <a:pt x="593" y="822"/>
                </a:lnTo>
                <a:lnTo>
                  <a:pt x="592" y="822"/>
                </a:lnTo>
                <a:lnTo>
                  <a:pt x="592" y="822"/>
                </a:lnTo>
                <a:lnTo>
                  <a:pt x="592" y="822"/>
                </a:lnTo>
                <a:lnTo>
                  <a:pt x="592" y="822"/>
                </a:lnTo>
                <a:lnTo>
                  <a:pt x="592" y="822"/>
                </a:lnTo>
                <a:lnTo>
                  <a:pt x="592" y="822"/>
                </a:lnTo>
                <a:lnTo>
                  <a:pt x="592" y="821"/>
                </a:lnTo>
                <a:lnTo>
                  <a:pt x="592" y="821"/>
                </a:lnTo>
                <a:lnTo>
                  <a:pt x="592" y="821"/>
                </a:lnTo>
                <a:lnTo>
                  <a:pt x="592" y="821"/>
                </a:lnTo>
                <a:lnTo>
                  <a:pt x="592" y="821"/>
                </a:lnTo>
                <a:lnTo>
                  <a:pt x="592" y="821"/>
                </a:lnTo>
                <a:lnTo>
                  <a:pt x="592" y="821"/>
                </a:lnTo>
                <a:lnTo>
                  <a:pt x="591" y="821"/>
                </a:lnTo>
                <a:lnTo>
                  <a:pt x="591" y="821"/>
                </a:lnTo>
                <a:lnTo>
                  <a:pt x="591" y="821"/>
                </a:lnTo>
                <a:lnTo>
                  <a:pt x="591" y="821"/>
                </a:lnTo>
                <a:lnTo>
                  <a:pt x="591" y="821"/>
                </a:lnTo>
                <a:lnTo>
                  <a:pt x="591" y="820"/>
                </a:lnTo>
                <a:lnTo>
                  <a:pt x="590" y="820"/>
                </a:lnTo>
                <a:lnTo>
                  <a:pt x="590" y="820"/>
                </a:lnTo>
                <a:lnTo>
                  <a:pt x="590" y="820"/>
                </a:lnTo>
                <a:lnTo>
                  <a:pt x="590" y="820"/>
                </a:lnTo>
                <a:lnTo>
                  <a:pt x="589" y="819"/>
                </a:lnTo>
                <a:lnTo>
                  <a:pt x="589" y="819"/>
                </a:lnTo>
                <a:lnTo>
                  <a:pt x="589" y="819"/>
                </a:lnTo>
                <a:lnTo>
                  <a:pt x="589" y="819"/>
                </a:lnTo>
                <a:lnTo>
                  <a:pt x="589" y="819"/>
                </a:lnTo>
                <a:lnTo>
                  <a:pt x="589" y="819"/>
                </a:lnTo>
                <a:lnTo>
                  <a:pt x="589" y="819"/>
                </a:lnTo>
                <a:lnTo>
                  <a:pt x="589" y="819"/>
                </a:lnTo>
                <a:lnTo>
                  <a:pt x="588" y="819"/>
                </a:lnTo>
                <a:lnTo>
                  <a:pt x="588" y="819"/>
                </a:lnTo>
                <a:lnTo>
                  <a:pt x="588" y="819"/>
                </a:lnTo>
                <a:lnTo>
                  <a:pt x="588" y="818"/>
                </a:lnTo>
                <a:lnTo>
                  <a:pt x="588" y="818"/>
                </a:lnTo>
                <a:lnTo>
                  <a:pt x="588" y="818"/>
                </a:lnTo>
                <a:lnTo>
                  <a:pt x="588" y="818"/>
                </a:lnTo>
                <a:lnTo>
                  <a:pt x="588" y="818"/>
                </a:lnTo>
                <a:lnTo>
                  <a:pt x="588" y="818"/>
                </a:lnTo>
                <a:lnTo>
                  <a:pt x="588" y="818"/>
                </a:lnTo>
                <a:lnTo>
                  <a:pt x="588" y="818"/>
                </a:lnTo>
                <a:lnTo>
                  <a:pt x="588" y="818"/>
                </a:lnTo>
                <a:lnTo>
                  <a:pt x="587" y="818"/>
                </a:lnTo>
                <a:lnTo>
                  <a:pt x="587" y="818"/>
                </a:lnTo>
                <a:lnTo>
                  <a:pt x="587" y="817"/>
                </a:lnTo>
                <a:lnTo>
                  <a:pt x="587" y="817"/>
                </a:lnTo>
                <a:lnTo>
                  <a:pt x="587" y="817"/>
                </a:lnTo>
                <a:lnTo>
                  <a:pt x="587" y="817"/>
                </a:lnTo>
                <a:lnTo>
                  <a:pt x="587" y="817"/>
                </a:lnTo>
                <a:lnTo>
                  <a:pt x="587" y="817"/>
                </a:lnTo>
                <a:lnTo>
                  <a:pt x="587" y="817"/>
                </a:lnTo>
                <a:lnTo>
                  <a:pt x="587" y="817"/>
                </a:lnTo>
                <a:lnTo>
                  <a:pt x="587" y="816"/>
                </a:lnTo>
                <a:lnTo>
                  <a:pt x="587" y="816"/>
                </a:lnTo>
                <a:lnTo>
                  <a:pt x="587" y="816"/>
                </a:lnTo>
                <a:lnTo>
                  <a:pt x="587" y="816"/>
                </a:lnTo>
                <a:lnTo>
                  <a:pt x="587" y="816"/>
                </a:lnTo>
                <a:lnTo>
                  <a:pt x="587" y="816"/>
                </a:lnTo>
                <a:lnTo>
                  <a:pt x="587" y="815"/>
                </a:lnTo>
                <a:lnTo>
                  <a:pt x="587" y="815"/>
                </a:lnTo>
                <a:lnTo>
                  <a:pt x="587" y="815"/>
                </a:lnTo>
                <a:lnTo>
                  <a:pt x="587" y="815"/>
                </a:lnTo>
                <a:lnTo>
                  <a:pt x="587" y="815"/>
                </a:lnTo>
                <a:lnTo>
                  <a:pt x="587" y="815"/>
                </a:lnTo>
                <a:lnTo>
                  <a:pt x="587" y="815"/>
                </a:lnTo>
                <a:lnTo>
                  <a:pt x="587" y="814"/>
                </a:lnTo>
                <a:lnTo>
                  <a:pt x="587" y="814"/>
                </a:lnTo>
                <a:lnTo>
                  <a:pt x="587" y="814"/>
                </a:lnTo>
                <a:lnTo>
                  <a:pt x="587" y="814"/>
                </a:lnTo>
                <a:lnTo>
                  <a:pt x="587" y="814"/>
                </a:lnTo>
                <a:lnTo>
                  <a:pt x="587" y="814"/>
                </a:lnTo>
                <a:lnTo>
                  <a:pt x="587" y="814"/>
                </a:lnTo>
                <a:lnTo>
                  <a:pt x="587" y="814"/>
                </a:lnTo>
                <a:lnTo>
                  <a:pt x="587" y="814"/>
                </a:lnTo>
                <a:lnTo>
                  <a:pt x="587" y="813"/>
                </a:lnTo>
                <a:lnTo>
                  <a:pt x="587" y="813"/>
                </a:lnTo>
                <a:lnTo>
                  <a:pt x="588" y="813"/>
                </a:lnTo>
                <a:lnTo>
                  <a:pt x="588" y="813"/>
                </a:lnTo>
                <a:lnTo>
                  <a:pt x="588" y="813"/>
                </a:lnTo>
                <a:lnTo>
                  <a:pt x="588" y="812"/>
                </a:lnTo>
                <a:lnTo>
                  <a:pt x="588" y="812"/>
                </a:lnTo>
                <a:lnTo>
                  <a:pt x="588" y="812"/>
                </a:lnTo>
                <a:lnTo>
                  <a:pt x="588" y="812"/>
                </a:lnTo>
                <a:lnTo>
                  <a:pt x="588" y="812"/>
                </a:lnTo>
                <a:lnTo>
                  <a:pt x="588" y="812"/>
                </a:lnTo>
                <a:lnTo>
                  <a:pt x="588" y="812"/>
                </a:lnTo>
                <a:lnTo>
                  <a:pt x="588" y="812"/>
                </a:lnTo>
                <a:lnTo>
                  <a:pt x="588" y="812"/>
                </a:lnTo>
                <a:lnTo>
                  <a:pt x="588" y="812"/>
                </a:lnTo>
                <a:lnTo>
                  <a:pt x="588" y="811"/>
                </a:lnTo>
                <a:lnTo>
                  <a:pt x="588" y="811"/>
                </a:lnTo>
                <a:lnTo>
                  <a:pt x="588" y="811"/>
                </a:lnTo>
                <a:lnTo>
                  <a:pt x="588" y="811"/>
                </a:lnTo>
                <a:lnTo>
                  <a:pt x="588" y="811"/>
                </a:lnTo>
                <a:lnTo>
                  <a:pt x="588" y="811"/>
                </a:lnTo>
                <a:lnTo>
                  <a:pt x="588" y="811"/>
                </a:lnTo>
                <a:lnTo>
                  <a:pt x="587" y="811"/>
                </a:lnTo>
                <a:lnTo>
                  <a:pt x="587" y="811"/>
                </a:lnTo>
                <a:lnTo>
                  <a:pt x="587" y="811"/>
                </a:lnTo>
                <a:lnTo>
                  <a:pt x="587" y="811"/>
                </a:lnTo>
                <a:lnTo>
                  <a:pt x="587" y="811"/>
                </a:lnTo>
                <a:lnTo>
                  <a:pt x="587" y="811"/>
                </a:lnTo>
                <a:lnTo>
                  <a:pt x="587" y="811"/>
                </a:lnTo>
                <a:lnTo>
                  <a:pt x="587" y="810"/>
                </a:lnTo>
                <a:lnTo>
                  <a:pt x="587" y="810"/>
                </a:lnTo>
                <a:lnTo>
                  <a:pt x="587" y="810"/>
                </a:lnTo>
                <a:lnTo>
                  <a:pt x="587" y="810"/>
                </a:lnTo>
                <a:lnTo>
                  <a:pt x="586" y="810"/>
                </a:lnTo>
                <a:lnTo>
                  <a:pt x="586" y="810"/>
                </a:lnTo>
                <a:lnTo>
                  <a:pt x="585" y="810"/>
                </a:lnTo>
                <a:lnTo>
                  <a:pt x="585" y="810"/>
                </a:lnTo>
                <a:lnTo>
                  <a:pt x="585" y="810"/>
                </a:lnTo>
                <a:lnTo>
                  <a:pt x="585" y="810"/>
                </a:lnTo>
                <a:lnTo>
                  <a:pt x="585" y="810"/>
                </a:lnTo>
                <a:lnTo>
                  <a:pt x="585" y="810"/>
                </a:lnTo>
                <a:lnTo>
                  <a:pt x="585" y="810"/>
                </a:lnTo>
                <a:lnTo>
                  <a:pt x="585" y="810"/>
                </a:lnTo>
                <a:lnTo>
                  <a:pt x="585" y="810"/>
                </a:lnTo>
                <a:lnTo>
                  <a:pt x="585" y="810"/>
                </a:lnTo>
                <a:lnTo>
                  <a:pt x="585" y="810"/>
                </a:lnTo>
                <a:lnTo>
                  <a:pt x="585" y="810"/>
                </a:lnTo>
                <a:lnTo>
                  <a:pt x="584" y="810"/>
                </a:lnTo>
                <a:lnTo>
                  <a:pt x="584" y="810"/>
                </a:lnTo>
                <a:lnTo>
                  <a:pt x="584" y="810"/>
                </a:lnTo>
                <a:lnTo>
                  <a:pt x="584" y="810"/>
                </a:lnTo>
                <a:lnTo>
                  <a:pt x="584" y="810"/>
                </a:lnTo>
                <a:lnTo>
                  <a:pt x="584" y="810"/>
                </a:lnTo>
                <a:lnTo>
                  <a:pt x="584" y="810"/>
                </a:lnTo>
                <a:lnTo>
                  <a:pt x="584" y="810"/>
                </a:lnTo>
                <a:lnTo>
                  <a:pt x="584" y="810"/>
                </a:lnTo>
                <a:lnTo>
                  <a:pt x="584" y="810"/>
                </a:lnTo>
                <a:lnTo>
                  <a:pt x="583" y="810"/>
                </a:lnTo>
                <a:lnTo>
                  <a:pt x="583" y="809"/>
                </a:lnTo>
                <a:lnTo>
                  <a:pt x="583" y="809"/>
                </a:lnTo>
                <a:lnTo>
                  <a:pt x="583" y="809"/>
                </a:lnTo>
                <a:lnTo>
                  <a:pt x="583" y="809"/>
                </a:lnTo>
                <a:lnTo>
                  <a:pt x="583" y="809"/>
                </a:lnTo>
                <a:lnTo>
                  <a:pt x="583" y="809"/>
                </a:lnTo>
                <a:lnTo>
                  <a:pt x="583" y="808"/>
                </a:lnTo>
                <a:lnTo>
                  <a:pt x="583" y="808"/>
                </a:lnTo>
                <a:lnTo>
                  <a:pt x="583" y="808"/>
                </a:lnTo>
                <a:lnTo>
                  <a:pt x="583" y="808"/>
                </a:lnTo>
                <a:lnTo>
                  <a:pt x="583" y="808"/>
                </a:lnTo>
                <a:lnTo>
                  <a:pt x="583" y="808"/>
                </a:lnTo>
                <a:lnTo>
                  <a:pt x="583" y="808"/>
                </a:lnTo>
                <a:lnTo>
                  <a:pt x="584" y="808"/>
                </a:lnTo>
                <a:lnTo>
                  <a:pt x="584" y="808"/>
                </a:lnTo>
                <a:lnTo>
                  <a:pt x="584" y="808"/>
                </a:lnTo>
                <a:lnTo>
                  <a:pt x="584" y="807"/>
                </a:lnTo>
                <a:lnTo>
                  <a:pt x="584" y="807"/>
                </a:lnTo>
                <a:lnTo>
                  <a:pt x="584" y="807"/>
                </a:lnTo>
                <a:lnTo>
                  <a:pt x="584" y="807"/>
                </a:lnTo>
                <a:lnTo>
                  <a:pt x="584" y="807"/>
                </a:lnTo>
                <a:lnTo>
                  <a:pt x="584" y="807"/>
                </a:lnTo>
                <a:lnTo>
                  <a:pt x="584" y="806"/>
                </a:lnTo>
                <a:lnTo>
                  <a:pt x="584" y="806"/>
                </a:lnTo>
                <a:lnTo>
                  <a:pt x="584" y="806"/>
                </a:lnTo>
                <a:lnTo>
                  <a:pt x="584" y="806"/>
                </a:lnTo>
                <a:lnTo>
                  <a:pt x="584" y="806"/>
                </a:lnTo>
                <a:lnTo>
                  <a:pt x="584" y="806"/>
                </a:lnTo>
                <a:lnTo>
                  <a:pt x="584" y="805"/>
                </a:lnTo>
                <a:lnTo>
                  <a:pt x="584" y="805"/>
                </a:lnTo>
                <a:lnTo>
                  <a:pt x="584" y="805"/>
                </a:lnTo>
                <a:lnTo>
                  <a:pt x="584" y="805"/>
                </a:lnTo>
                <a:lnTo>
                  <a:pt x="584" y="805"/>
                </a:lnTo>
                <a:lnTo>
                  <a:pt x="584" y="805"/>
                </a:lnTo>
                <a:lnTo>
                  <a:pt x="584" y="805"/>
                </a:lnTo>
                <a:lnTo>
                  <a:pt x="584" y="805"/>
                </a:lnTo>
                <a:lnTo>
                  <a:pt x="584" y="805"/>
                </a:lnTo>
                <a:lnTo>
                  <a:pt x="584" y="805"/>
                </a:lnTo>
                <a:lnTo>
                  <a:pt x="584" y="804"/>
                </a:lnTo>
                <a:lnTo>
                  <a:pt x="584" y="804"/>
                </a:lnTo>
                <a:lnTo>
                  <a:pt x="585" y="804"/>
                </a:lnTo>
                <a:lnTo>
                  <a:pt x="585" y="804"/>
                </a:lnTo>
                <a:lnTo>
                  <a:pt x="585" y="804"/>
                </a:lnTo>
                <a:lnTo>
                  <a:pt x="585" y="804"/>
                </a:lnTo>
                <a:lnTo>
                  <a:pt x="585" y="804"/>
                </a:lnTo>
                <a:lnTo>
                  <a:pt x="585" y="804"/>
                </a:lnTo>
                <a:lnTo>
                  <a:pt x="585" y="804"/>
                </a:lnTo>
                <a:lnTo>
                  <a:pt x="585" y="803"/>
                </a:lnTo>
                <a:lnTo>
                  <a:pt x="585" y="803"/>
                </a:lnTo>
                <a:lnTo>
                  <a:pt x="585" y="803"/>
                </a:lnTo>
                <a:lnTo>
                  <a:pt x="585" y="803"/>
                </a:lnTo>
                <a:lnTo>
                  <a:pt x="585" y="803"/>
                </a:lnTo>
                <a:lnTo>
                  <a:pt x="585" y="803"/>
                </a:lnTo>
                <a:lnTo>
                  <a:pt x="585" y="803"/>
                </a:lnTo>
                <a:lnTo>
                  <a:pt x="585" y="803"/>
                </a:lnTo>
                <a:lnTo>
                  <a:pt x="584" y="803"/>
                </a:lnTo>
                <a:lnTo>
                  <a:pt x="584" y="803"/>
                </a:lnTo>
                <a:lnTo>
                  <a:pt x="584" y="803"/>
                </a:lnTo>
                <a:lnTo>
                  <a:pt x="584" y="803"/>
                </a:lnTo>
                <a:lnTo>
                  <a:pt x="584" y="803"/>
                </a:lnTo>
                <a:lnTo>
                  <a:pt x="584" y="803"/>
                </a:lnTo>
                <a:lnTo>
                  <a:pt x="584" y="803"/>
                </a:lnTo>
                <a:lnTo>
                  <a:pt x="583" y="803"/>
                </a:lnTo>
                <a:lnTo>
                  <a:pt x="583" y="803"/>
                </a:lnTo>
                <a:lnTo>
                  <a:pt x="583" y="803"/>
                </a:lnTo>
                <a:lnTo>
                  <a:pt x="582" y="803"/>
                </a:lnTo>
                <a:lnTo>
                  <a:pt x="582" y="803"/>
                </a:lnTo>
                <a:lnTo>
                  <a:pt x="582" y="803"/>
                </a:lnTo>
                <a:lnTo>
                  <a:pt x="582" y="803"/>
                </a:lnTo>
                <a:lnTo>
                  <a:pt x="582" y="803"/>
                </a:lnTo>
                <a:lnTo>
                  <a:pt x="582" y="803"/>
                </a:lnTo>
                <a:lnTo>
                  <a:pt x="581" y="803"/>
                </a:lnTo>
                <a:lnTo>
                  <a:pt x="581" y="803"/>
                </a:lnTo>
                <a:lnTo>
                  <a:pt x="581" y="803"/>
                </a:lnTo>
                <a:lnTo>
                  <a:pt x="581" y="803"/>
                </a:lnTo>
                <a:lnTo>
                  <a:pt x="581" y="803"/>
                </a:lnTo>
                <a:lnTo>
                  <a:pt x="581" y="803"/>
                </a:lnTo>
                <a:lnTo>
                  <a:pt x="581" y="803"/>
                </a:lnTo>
                <a:lnTo>
                  <a:pt x="581" y="802"/>
                </a:lnTo>
                <a:lnTo>
                  <a:pt x="581" y="802"/>
                </a:lnTo>
                <a:lnTo>
                  <a:pt x="581" y="802"/>
                </a:lnTo>
                <a:lnTo>
                  <a:pt x="581" y="802"/>
                </a:lnTo>
                <a:lnTo>
                  <a:pt x="581" y="802"/>
                </a:lnTo>
                <a:lnTo>
                  <a:pt x="581" y="802"/>
                </a:lnTo>
                <a:lnTo>
                  <a:pt x="581" y="802"/>
                </a:lnTo>
                <a:lnTo>
                  <a:pt x="581" y="801"/>
                </a:lnTo>
                <a:lnTo>
                  <a:pt x="581" y="801"/>
                </a:lnTo>
                <a:lnTo>
                  <a:pt x="581" y="801"/>
                </a:lnTo>
                <a:lnTo>
                  <a:pt x="581" y="801"/>
                </a:lnTo>
                <a:lnTo>
                  <a:pt x="581" y="801"/>
                </a:lnTo>
                <a:lnTo>
                  <a:pt x="581" y="801"/>
                </a:lnTo>
                <a:lnTo>
                  <a:pt x="581" y="801"/>
                </a:lnTo>
                <a:lnTo>
                  <a:pt x="581" y="801"/>
                </a:lnTo>
                <a:lnTo>
                  <a:pt x="581" y="801"/>
                </a:lnTo>
                <a:lnTo>
                  <a:pt x="581" y="801"/>
                </a:lnTo>
                <a:lnTo>
                  <a:pt x="581" y="801"/>
                </a:lnTo>
                <a:lnTo>
                  <a:pt x="581" y="801"/>
                </a:lnTo>
                <a:lnTo>
                  <a:pt x="582" y="801"/>
                </a:lnTo>
                <a:lnTo>
                  <a:pt x="582" y="801"/>
                </a:lnTo>
                <a:lnTo>
                  <a:pt x="582" y="801"/>
                </a:lnTo>
                <a:lnTo>
                  <a:pt x="582" y="801"/>
                </a:lnTo>
                <a:lnTo>
                  <a:pt x="582" y="801"/>
                </a:lnTo>
                <a:lnTo>
                  <a:pt x="582" y="801"/>
                </a:lnTo>
                <a:lnTo>
                  <a:pt x="582" y="800"/>
                </a:lnTo>
                <a:lnTo>
                  <a:pt x="582" y="800"/>
                </a:lnTo>
                <a:lnTo>
                  <a:pt x="582" y="800"/>
                </a:lnTo>
                <a:lnTo>
                  <a:pt x="581" y="800"/>
                </a:lnTo>
                <a:lnTo>
                  <a:pt x="581" y="800"/>
                </a:lnTo>
                <a:lnTo>
                  <a:pt x="581" y="800"/>
                </a:lnTo>
                <a:lnTo>
                  <a:pt x="581" y="800"/>
                </a:lnTo>
                <a:lnTo>
                  <a:pt x="581" y="800"/>
                </a:lnTo>
                <a:lnTo>
                  <a:pt x="581" y="800"/>
                </a:lnTo>
                <a:lnTo>
                  <a:pt x="581" y="799"/>
                </a:lnTo>
                <a:lnTo>
                  <a:pt x="581" y="799"/>
                </a:lnTo>
                <a:lnTo>
                  <a:pt x="580" y="799"/>
                </a:lnTo>
                <a:lnTo>
                  <a:pt x="580" y="799"/>
                </a:lnTo>
                <a:lnTo>
                  <a:pt x="580" y="799"/>
                </a:lnTo>
                <a:lnTo>
                  <a:pt x="580" y="799"/>
                </a:lnTo>
                <a:lnTo>
                  <a:pt x="580" y="798"/>
                </a:lnTo>
                <a:lnTo>
                  <a:pt x="580" y="798"/>
                </a:lnTo>
                <a:lnTo>
                  <a:pt x="580" y="798"/>
                </a:lnTo>
                <a:lnTo>
                  <a:pt x="580" y="798"/>
                </a:lnTo>
                <a:lnTo>
                  <a:pt x="579" y="798"/>
                </a:lnTo>
                <a:lnTo>
                  <a:pt x="579" y="798"/>
                </a:lnTo>
                <a:lnTo>
                  <a:pt x="579" y="798"/>
                </a:lnTo>
                <a:lnTo>
                  <a:pt x="578" y="798"/>
                </a:lnTo>
                <a:lnTo>
                  <a:pt x="578" y="798"/>
                </a:lnTo>
                <a:lnTo>
                  <a:pt x="578" y="798"/>
                </a:lnTo>
                <a:lnTo>
                  <a:pt x="578" y="798"/>
                </a:lnTo>
                <a:lnTo>
                  <a:pt x="578" y="798"/>
                </a:lnTo>
                <a:lnTo>
                  <a:pt x="578" y="798"/>
                </a:lnTo>
                <a:lnTo>
                  <a:pt x="577" y="798"/>
                </a:lnTo>
                <a:lnTo>
                  <a:pt x="577" y="798"/>
                </a:lnTo>
                <a:lnTo>
                  <a:pt x="577" y="798"/>
                </a:lnTo>
                <a:lnTo>
                  <a:pt x="577" y="798"/>
                </a:lnTo>
                <a:lnTo>
                  <a:pt x="577" y="798"/>
                </a:lnTo>
                <a:lnTo>
                  <a:pt x="577" y="798"/>
                </a:lnTo>
                <a:lnTo>
                  <a:pt x="576" y="798"/>
                </a:lnTo>
                <a:lnTo>
                  <a:pt x="576" y="798"/>
                </a:lnTo>
                <a:lnTo>
                  <a:pt x="576" y="797"/>
                </a:lnTo>
                <a:lnTo>
                  <a:pt x="576" y="797"/>
                </a:lnTo>
                <a:lnTo>
                  <a:pt x="575" y="797"/>
                </a:lnTo>
                <a:lnTo>
                  <a:pt x="575" y="797"/>
                </a:lnTo>
                <a:lnTo>
                  <a:pt x="575" y="797"/>
                </a:lnTo>
                <a:lnTo>
                  <a:pt x="575" y="797"/>
                </a:lnTo>
                <a:lnTo>
                  <a:pt x="575" y="797"/>
                </a:lnTo>
                <a:lnTo>
                  <a:pt x="575" y="797"/>
                </a:lnTo>
                <a:lnTo>
                  <a:pt x="575" y="797"/>
                </a:lnTo>
                <a:lnTo>
                  <a:pt x="575" y="796"/>
                </a:lnTo>
                <a:lnTo>
                  <a:pt x="575" y="796"/>
                </a:lnTo>
                <a:lnTo>
                  <a:pt x="575" y="796"/>
                </a:lnTo>
                <a:lnTo>
                  <a:pt x="575" y="796"/>
                </a:lnTo>
                <a:lnTo>
                  <a:pt x="575" y="795"/>
                </a:lnTo>
                <a:lnTo>
                  <a:pt x="575" y="795"/>
                </a:lnTo>
                <a:lnTo>
                  <a:pt x="575" y="795"/>
                </a:lnTo>
                <a:lnTo>
                  <a:pt x="575" y="795"/>
                </a:lnTo>
                <a:lnTo>
                  <a:pt x="575" y="795"/>
                </a:lnTo>
                <a:lnTo>
                  <a:pt x="575" y="795"/>
                </a:lnTo>
                <a:lnTo>
                  <a:pt x="575" y="795"/>
                </a:lnTo>
                <a:lnTo>
                  <a:pt x="575" y="795"/>
                </a:lnTo>
                <a:lnTo>
                  <a:pt x="575" y="795"/>
                </a:lnTo>
                <a:lnTo>
                  <a:pt x="575" y="795"/>
                </a:lnTo>
                <a:lnTo>
                  <a:pt x="575" y="794"/>
                </a:lnTo>
                <a:lnTo>
                  <a:pt x="575" y="794"/>
                </a:lnTo>
                <a:lnTo>
                  <a:pt x="575" y="794"/>
                </a:lnTo>
                <a:lnTo>
                  <a:pt x="575" y="794"/>
                </a:lnTo>
                <a:lnTo>
                  <a:pt x="575" y="794"/>
                </a:lnTo>
                <a:lnTo>
                  <a:pt x="575" y="794"/>
                </a:lnTo>
                <a:lnTo>
                  <a:pt x="575" y="794"/>
                </a:lnTo>
                <a:lnTo>
                  <a:pt x="575" y="794"/>
                </a:lnTo>
                <a:lnTo>
                  <a:pt x="575" y="793"/>
                </a:lnTo>
                <a:lnTo>
                  <a:pt x="575" y="793"/>
                </a:lnTo>
                <a:lnTo>
                  <a:pt x="576" y="793"/>
                </a:lnTo>
                <a:lnTo>
                  <a:pt x="576" y="793"/>
                </a:lnTo>
                <a:lnTo>
                  <a:pt x="576" y="793"/>
                </a:lnTo>
                <a:lnTo>
                  <a:pt x="576" y="793"/>
                </a:lnTo>
                <a:lnTo>
                  <a:pt x="576" y="793"/>
                </a:lnTo>
                <a:lnTo>
                  <a:pt x="576" y="793"/>
                </a:lnTo>
                <a:lnTo>
                  <a:pt x="576" y="793"/>
                </a:lnTo>
                <a:lnTo>
                  <a:pt x="576" y="793"/>
                </a:lnTo>
                <a:lnTo>
                  <a:pt x="576" y="792"/>
                </a:lnTo>
                <a:lnTo>
                  <a:pt x="576" y="792"/>
                </a:lnTo>
                <a:lnTo>
                  <a:pt x="576" y="792"/>
                </a:lnTo>
                <a:lnTo>
                  <a:pt x="576" y="791"/>
                </a:lnTo>
                <a:lnTo>
                  <a:pt x="576" y="791"/>
                </a:lnTo>
                <a:lnTo>
                  <a:pt x="576" y="791"/>
                </a:lnTo>
                <a:lnTo>
                  <a:pt x="576" y="791"/>
                </a:lnTo>
                <a:lnTo>
                  <a:pt x="576" y="791"/>
                </a:lnTo>
                <a:lnTo>
                  <a:pt x="576" y="791"/>
                </a:lnTo>
                <a:lnTo>
                  <a:pt x="576" y="791"/>
                </a:lnTo>
                <a:lnTo>
                  <a:pt x="576" y="791"/>
                </a:lnTo>
                <a:lnTo>
                  <a:pt x="576" y="791"/>
                </a:lnTo>
                <a:lnTo>
                  <a:pt x="576" y="791"/>
                </a:lnTo>
                <a:lnTo>
                  <a:pt x="576" y="791"/>
                </a:lnTo>
                <a:lnTo>
                  <a:pt x="577" y="791"/>
                </a:lnTo>
                <a:lnTo>
                  <a:pt x="577" y="791"/>
                </a:lnTo>
                <a:lnTo>
                  <a:pt x="577" y="791"/>
                </a:lnTo>
                <a:lnTo>
                  <a:pt x="577" y="791"/>
                </a:lnTo>
                <a:lnTo>
                  <a:pt x="577" y="791"/>
                </a:lnTo>
                <a:lnTo>
                  <a:pt x="577" y="791"/>
                </a:lnTo>
                <a:lnTo>
                  <a:pt x="577" y="791"/>
                </a:lnTo>
                <a:lnTo>
                  <a:pt x="577" y="791"/>
                </a:lnTo>
                <a:lnTo>
                  <a:pt x="577" y="791"/>
                </a:lnTo>
                <a:lnTo>
                  <a:pt x="577" y="791"/>
                </a:lnTo>
                <a:lnTo>
                  <a:pt x="577" y="791"/>
                </a:lnTo>
                <a:lnTo>
                  <a:pt x="577" y="791"/>
                </a:lnTo>
                <a:lnTo>
                  <a:pt x="577" y="791"/>
                </a:lnTo>
                <a:lnTo>
                  <a:pt x="577" y="791"/>
                </a:lnTo>
                <a:lnTo>
                  <a:pt x="577" y="791"/>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7"/>
                </a:lnTo>
                <a:lnTo>
                  <a:pt x="574" y="787"/>
                </a:lnTo>
                <a:lnTo>
                  <a:pt x="574" y="787"/>
                </a:lnTo>
                <a:lnTo>
                  <a:pt x="574" y="787"/>
                </a:lnTo>
                <a:lnTo>
                  <a:pt x="574" y="787"/>
                </a:lnTo>
                <a:lnTo>
                  <a:pt x="574" y="787"/>
                </a:lnTo>
                <a:lnTo>
                  <a:pt x="574" y="787"/>
                </a:lnTo>
                <a:lnTo>
                  <a:pt x="574" y="787"/>
                </a:lnTo>
                <a:lnTo>
                  <a:pt x="574" y="787"/>
                </a:lnTo>
                <a:lnTo>
                  <a:pt x="574" y="787"/>
                </a:lnTo>
                <a:lnTo>
                  <a:pt x="574" y="787"/>
                </a:lnTo>
                <a:lnTo>
                  <a:pt x="574" y="787"/>
                </a:lnTo>
                <a:lnTo>
                  <a:pt x="574" y="787"/>
                </a:lnTo>
                <a:lnTo>
                  <a:pt x="574" y="787"/>
                </a:lnTo>
                <a:lnTo>
                  <a:pt x="574" y="787"/>
                </a:lnTo>
                <a:lnTo>
                  <a:pt x="574" y="787"/>
                </a:lnTo>
                <a:lnTo>
                  <a:pt x="574" y="787"/>
                </a:lnTo>
                <a:lnTo>
                  <a:pt x="574" y="787"/>
                </a:lnTo>
                <a:lnTo>
                  <a:pt x="573" y="787"/>
                </a:lnTo>
                <a:lnTo>
                  <a:pt x="573" y="787"/>
                </a:lnTo>
                <a:lnTo>
                  <a:pt x="573" y="787"/>
                </a:lnTo>
                <a:lnTo>
                  <a:pt x="573" y="787"/>
                </a:lnTo>
                <a:lnTo>
                  <a:pt x="573" y="787"/>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2" y="784"/>
                </a:lnTo>
                <a:lnTo>
                  <a:pt x="572" y="784"/>
                </a:lnTo>
                <a:lnTo>
                  <a:pt x="572" y="784"/>
                </a:lnTo>
                <a:lnTo>
                  <a:pt x="572" y="784"/>
                </a:lnTo>
                <a:lnTo>
                  <a:pt x="572" y="784"/>
                </a:lnTo>
                <a:lnTo>
                  <a:pt x="572" y="784"/>
                </a:lnTo>
                <a:lnTo>
                  <a:pt x="572" y="784"/>
                </a:lnTo>
                <a:lnTo>
                  <a:pt x="572" y="784"/>
                </a:lnTo>
                <a:lnTo>
                  <a:pt x="572" y="784"/>
                </a:lnTo>
                <a:lnTo>
                  <a:pt x="572" y="784"/>
                </a:lnTo>
                <a:lnTo>
                  <a:pt x="572" y="784"/>
                </a:lnTo>
                <a:lnTo>
                  <a:pt x="572"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69" y="784"/>
                </a:lnTo>
                <a:lnTo>
                  <a:pt x="569" y="784"/>
                </a:lnTo>
                <a:lnTo>
                  <a:pt x="569" y="784"/>
                </a:lnTo>
                <a:lnTo>
                  <a:pt x="569" y="784"/>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8" y="783"/>
                </a:lnTo>
                <a:lnTo>
                  <a:pt x="568" y="783"/>
                </a:lnTo>
                <a:lnTo>
                  <a:pt x="568" y="783"/>
                </a:lnTo>
                <a:lnTo>
                  <a:pt x="568" y="783"/>
                </a:lnTo>
                <a:lnTo>
                  <a:pt x="568" y="783"/>
                </a:lnTo>
                <a:lnTo>
                  <a:pt x="568" y="783"/>
                </a:lnTo>
                <a:lnTo>
                  <a:pt x="568" y="783"/>
                </a:lnTo>
                <a:lnTo>
                  <a:pt x="568" y="783"/>
                </a:lnTo>
                <a:lnTo>
                  <a:pt x="568" y="783"/>
                </a:lnTo>
                <a:lnTo>
                  <a:pt x="568" y="783"/>
                </a:lnTo>
                <a:lnTo>
                  <a:pt x="568" y="783"/>
                </a:lnTo>
                <a:lnTo>
                  <a:pt x="568" y="783"/>
                </a:lnTo>
                <a:lnTo>
                  <a:pt x="568" y="783"/>
                </a:lnTo>
                <a:lnTo>
                  <a:pt x="568" y="782"/>
                </a:lnTo>
                <a:lnTo>
                  <a:pt x="568" y="782"/>
                </a:lnTo>
                <a:lnTo>
                  <a:pt x="568" y="782"/>
                </a:lnTo>
                <a:lnTo>
                  <a:pt x="568" y="782"/>
                </a:lnTo>
                <a:lnTo>
                  <a:pt x="568" y="782"/>
                </a:lnTo>
                <a:lnTo>
                  <a:pt x="568" y="782"/>
                </a:lnTo>
                <a:lnTo>
                  <a:pt x="568" y="782"/>
                </a:lnTo>
                <a:lnTo>
                  <a:pt x="568" y="782"/>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79"/>
                </a:lnTo>
                <a:lnTo>
                  <a:pt x="568" y="779"/>
                </a:lnTo>
                <a:lnTo>
                  <a:pt x="568" y="779"/>
                </a:lnTo>
                <a:lnTo>
                  <a:pt x="568" y="779"/>
                </a:lnTo>
                <a:lnTo>
                  <a:pt x="568" y="779"/>
                </a:lnTo>
                <a:lnTo>
                  <a:pt x="568" y="779"/>
                </a:lnTo>
                <a:lnTo>
                  <a:pt x="568" y="779"/>
                </a:lnTo>
                <a:lnTo>
                  <a:pt x="568" y="779"/>
                </a:lnTo>
                <a:lnTo>
                  <a:pt x="568" y="779"/>
                </a:lnTo>
                <a:lnTo>
                  <a:pt x="568" y="779"/>
                </a:lnTo>
                <a:lnTo>
                  <a:pt x="568" y="779"/>
                </a:lnTo>
                <a:lnTo>
                  <a:pt x="568" y="779"/>
                </a:lnTo>
                <a:lnTo>
                  <a:pt x="568" y="779"/>
                </a:lnTo>
                <a:lnTo>
                  <a:pt x="568" y="778"/>
                </a:lnTo>
                <a:lnTo>
                  <a:pt x="568" y="778"/>
                </a:lnTo>
                <a:lnTo>
                  <a:pt x="568" y="778"/>
                </a:lnTo>
                <a:lnTo>
                  <a:pt x="568" y="778"/>
                </a:lnTo>
                <a:lnTo>
                  <a:pt x="568"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8" y="778"/>
                </a:lnTo>
                <a:lnTo>
                  <a:pt x="568" y="778"/>
                </a:lnTo>
                <a:lnTo>
                  <a:pt x="568" y="778"/>
                </a:lnTo>
                <a:lnTo>
                  <a:pt x="568" y="778"/>
                </a:lnTo>
                <a:lnTo>
                  <a:pt x="568" y="778"/>
                </a:lnTo>
                <a:lnTo>
                  <a:pt x="568" y="778"/>
                </a:lnTo>
                <a:lnTo>
                  <a:pt x="568" y="778"/>
                </a:lnTo>
                <a:lnTo>
                  <a:pt x="568" y="778"/>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69"/>
                </a:lnTo>
                <a:lnTo>
                  <a:pt x="567" y="769"/>
                </a:lnTo>
                <a:lnTo>
                  <a:pt x="567" y="769"/>
                </a:lnTo>
                <a:lnTo>
                  <a:pt x="567" y="769"/>
                </a:lnTo>
                <a:lnTo>
                  <a:pt x="567" y="769"/>
                </a:lnTo>
                <a:lnTo>
                  <a:pt x="567" y="769"/>
                </a:lnTo>
                <a:lnTo>
                  <a:pt x="567" y="769"/>
                </a:lnTo>
                <a:lnTo>
                  <a:pt x="567"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8"/>
                </a:lnTo>
                <a:lnTo>
                  <a:pt x="566" y="768"/>
                </a:lnTo>
                <a:lnTo>
                  <a:pt x="566" y="768"/>
                </a:lnTo>
                <a:lnTo>
                  <a:pt x="565" y="768"/>
                </a:lnTo>
                <a:lnTo>
                  <a:pt x="565" y="768"/>
                </a:lnTo>
                <a:lnTo>
                  <a:pt x="565" y="768"/>
                </a:lnTo>
                <a:lnTo>
                  <a:pt x="565" y="768"/>
                </a:lnTo>
                <a:lnTo>
                  <a:pt x="565" y="768"/>
                </a:lnTo>
                <a:lnTo>
                  <a:pt x="565" y="768"/>
                </a:lnTo>
                <a:lnTo>
                  <a:pt x="565" y="768"/>
                </a:lnTo>
                <a:lnTo>
                  <a:pt x="565" y="768"/>
                </a:lnTo>
                <a:lnTo>
                  <a:pt x="565" y="768"/>
                </a:lnTo>
                <a:lnTo>
                  <a:pt x="565" y="768"/>
                </a:lnTo>
                <a:lnTo>
                  <a:pt x="565" y="768"/>
                </a:lnTo>
                <a:lnTo>
                  <a:pt x="565" y="768"/>
                </a:lnTo>
                <a:lnTo>
                  <a:pt x="565" y="768"/>
                </a:lnTo>
                <a:lnTo>
                  <a:pt x="565" y="768"/>
                </a:lnTo>
                <a:lnTo>
                  <a:pt x="565" y="768"/>
                </a:lnTo>
                <a:lnTo>
                  <a:pt x="565" y="768"/>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4"/>
                </a:lnTo>
                <a:lnTo>
                  <a:pt x="565" y="764"/>
                </a:lnTo>
                <a:lnTo>
                  <a:pt x="565" y="764"/>
                </a:lnTo>
                <a:lnTo>
                  <a:pt x="565" y="764"/>
                </a:lnTo>
                <a:lnTo>
                  <a:pt x="565" y="764"/>
                </a:lnTo>
                <a:lnTo>
                  <a:pt x="565" y="764"/>
                </a:lnTo>
                <a:lnTo>
                  <a:pt x="565" y="764"/>
                </a:lnTo>
                <a:lnTo>
                  <a:pt x="565" y="764"/>
                </a:lnTo>
                <a:lnTo>
                  <a:pt x="565" y="764"/>
                </a:lnTo>
                <a:lnTo>
                  <a:pt x="565" y="764"/>
                </a:lnTo>
                <a:lnTo>
                  <a:pt x="565" y="764"/>
                </a:lnTo>
                <a:lnTo>
                  <a:pt x="565" y="764"/>
                </a:lnTo>
                <a:lnTo>
                  <a:pt x="565" y="764"/>
                </a:lnTo>
                <a:lnTo>
                  <a:pt x="565" y="764"/>
                </a:lnTo>
                <a:lnTo>
                  <a:pt x="565" y="764"/>
                </a:lnTo>
                <a:lnTo>
                  <a:pt x="565" y="764"/>
                </a:lnTo>
                <a:lnTo>
                  <a:pt x="565" y="764"/>
                </a:lnTo>
                <a:lnTo>
                  <a:pt x="564" y="764"/>
                </a:lnTo>
                <a:lnTo>
                  <a:pt x="564" y="764"/>
                </a:lnTo>
                <a:lnTo>
                  <a:pt x="564" y="764"/>
                </a:lnTo>
                <a:lnTo>
                  <a:pt x="564" y="764"/>
                </a:lnTo>
                <a:lnTo>
                  <a:pt x="564" y="764"/>
                </a:lnTo>
                <a:lnTo>
                  <a:pt x="564" y="764"/>
                </a:lnTo>
                <a:lnTo>
                  <a:pt x="564" y="764"/>
                </a:lnTo>
                <a:lnTo>
                  <a:pt x="564" y="764"/>
                </a:lnTo>
                <a:lnTo>
                  <a:pt x="564" y="764"/>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2"/>
                </a:lnTo>
                <a:lnTo>
                  <a:pt x="562" y="762"/>
                </a:lnTo>
                <a:lnTo>
                  <a:pt x="562" y="762"/>
                </a:lnTo>
                <a:lnTo>
                  <a:pt x="562" y="762"/>
                </a:lnTo>
                <a:lnTo>
                  <a:pt x="562" y="762"/>
                </a:lnTo>
                <a:lnTo>
                  <a:pt x="562" y="762"/>
                </a:lnTo>
                <a:lnTo>
                  <a:pt x="562" y="762"/>
                </a:lnTo>
                <a:lnTo>
                  <a:pt x="562" y="762"/>
                </a:lnTo>
                <a:lnTo>
                  <a:pt x="562" y="762"/>
                </a:lnTo>
                <a:lnTo>
                  <a:pt x="562" y="762"/>
                </a:lnTo>
                <a:lnTo>
                  <a:pt x="562" y="762"/>
                </a:lnTo>
                <a:lnTo>
                  <a:pt x="562" y="762"/>
                </a:lnTo>
                <a:lnTo>
                  <a:pt x="562" y="762"/>
                </a:lnTo>
                <a:lnTo>
                  <a:pt x="562" y="762"/>
                </a:lnTo>
                <a:lnTo>
                  <a:pt x="561" y="762"/>
                </a:lnTo>
                <a:lnTo>
                  <a:pt x="561" y="762"/>
                </a:lnTo>
                <a:lnTo>
                  <a:pt x="561" y="762"/>
                </a:lnTo>
                <a:lnTo>
                  <a:pt x="561" y="762"/>
                </a:lnTo>
                <a:lnTo>
                  <a:pt x="561" y="762"/>
                </a:lnTo>
                <a:lnTo>
                  <a:pt x="561" y="762"/>
                </a:lnTo>
                <a:lnTo>
                  <a:pt x="561" y="762"/>
                </a:lnTo>
                <a:lnTo>
                  <a:pt x="561" y="762"/>
                </a:lnTo>
                <a:lnTo>
                  <a:pt x="561" y="762"/>
                </a:lnTo>
                <a:lnTo>
                  <a:pt x="561" y="762"/>
                </a:lnTo>
                <a:lnTo>
                  <a:pt x="561" y="762"/>
                </a:lnTo>
                <a:lnTo>
                  <a:pt x="561" y="762"/>
                </a:lnTo>
                <a:lnTo>
                  <a:pt x="561" y="762"/>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0" y="761"/>
                </a:lnTo>
                <a:lnTo>
                  <a:pt x="560" y="761"/>
                </a:lnTo>
                <a:lnTo>
                  <a:pt x="560" y="761"/>
                </a:lnTo>
                <a:lnTo>
                  <a:pt x="560" y="761"/>
                </a:lnTo>
                <a:lnTo>
                  <a:pt x="560" y="761"/>
                </a:lnTo>
                <a:lnTo>
                  <a:pt x="560" y="761"/>
                </a:lnTo>
                <a:lnTo>
                  <a:pt x="560" y="761"/>
                </a:lnTo>
                <a:lnTo>
                  <a:pt x="560" y="761"/>
                </a:lnTo>
                <a:lnTo>
                  <a:pt x="560" y="761"/>
                </a:lnTo>
                <a:lnTo>
                  <a:pt x="560" y="761"/>
                </a:lnTo>
                <a:lnTo>
                  <a:pt x="560" y="761"/>
                </a:lnTo>
                <a:lnTo>
                  <a:pt x="560" y="761"/>
                </a:lnTo>
                <a:lnTo>
                  <a:pt x="560" y="761"/>
                </a:lnTo>
                <a:lnTo>
                  <a:pt x="560" y="761"/>
                </a:lnTo>
                <a:lnTo>
                  <a:pt x="560" y="761"/>
                </a:lnTo>
                <a:lnTo>
                  <a:pt x="560" y="761"/>
                </a:lnTo>
                <a:lnTo>
                  <a:pt x="560" y="761"/>
                </a:lnTo>
                <a:lnTo>
                  <a:pt x="560" y="761"/>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8" y="759"/>
                </a:lnTo>
                <a:lnTo>
                  <a:pt x="558" y="759"/>
                </a:lnTo>
                <a:lnTo>
                  <a:pt x="558" y="759"/>
                </a:lnTo>
                <a:lnTo>
                  <a:pt x="558" y="759"/>
                </a:lnTo>
                <a:lnTo>
                  <a:pt x="558" y="759"/>
                </a:lnTo>
                <a:lnTo>
                  <a:pt x="558" y="759"/>
                </a:lnTo>
                <a:lnTo>
                  <a:pt x="558" y="759"/>
                </a:lnTo>
                <a:lnTo>
                  <a:pt x="558" y="759"/>
                </a:lnTo>
                <a:lnTo>
                  <a:pt x="558" y="759"/>
                </a:lnTo>
                <a:lnTo>
                  <a:pt x="558" y="759"/>
                </a:lnTo>
                <a:lnTo>
                  <a:pt x="558" y="759"/>
                </a:lnTo>
                <a:lnTo>
                  <a:pt x="558" y="759"/>
                </a:lnTo>
                <a:lnTo>
                  <a:pt x="558" y="759"/>
                </a:lnTo>
                <a:lnTo>
                  <a:pt x="558" y="759"/>
                </a:lnTo>
                <a:lnTo>
                  <a:pt x="558" y="759"/>
                </a:lnTo>
                <a:lnTo>
                  <a:pt x="558" y="759"/>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4" y="757"/>
                </a:lnTo>
                <a:lnTo>
                  <a:pt x="554" y="757"/>
                </a:lnTo>
                <a:lnTo>
                  <a:pt x="554" y="757"/>
                </a:lnTo>
                <a:lnTo>
                  <a:pt x="554" y="757"/>
                </a:lnTo>
                <a:lnTo>
                  <a:pt x="554" y="757"/>
                </a:lnTo>
                <a:lnTo>
                  <a:pt x="554" y="757"/>
                </a:lnTo>
                <a:lnTo>
                  <a:pt x="554" y="757"/>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3" y="756"/>
                </a:lnTo>
                <a:lnTo>
                  <a:pt x="553" y="756"/>
                </a:lnTo>
                <a:lnTo>
                  <a:pt x="553" y="756"/>
                </a:lnTo>
                <a:lnTo>
                  <a:pt x="553" y="756"/>
                </a:lnTo>
                <a:lnTo>
                  <a:pt x="553" y="756"/>
                </a:lnTo>
                <a:lnTo>
                  <a:pt x="553" y="756"/>
                </a:lnTo>
                <a:lnTo>
                  <a:pt x="553" y="756"/>
                </a:lnTo>
                <a:lnTo>
                  <a:pt x="553" y="756"/>
                </a:lnTo>
                <a:lnTo>
                  <a:pt x="553" y="756"/>
                </a:lnTo>
                <a:lnTo>
                  <a:pt x="553" y="756"/>
                </a:lnTo>
                <a:lnTo>
                  <a:pt x="553" y="756"/>
                </a:lnTo>
                <a:lnTo>
                  <a:pt x="553" y="756"/>
                </a:lnTo>
                <a:lnTo>
                  <a:pt x="553" y="755"/>
                </a:lnTo>
                <a:lnTo>
                  <a:pt x="553" y="755"/>
                </a:lnTo>
                <a:lnTo>
                  <a:pt x="553" y="755"/>
                </a:lnTo>
                <a:lnTo>
                  <a:pt x="553" y="755"/>
                </a:lnTo>
                <a:lnTo>
                  <a:pt x="553" y="755"/>
                </a:lnTo>
                <a:lnTo>
                  <a:pt x="553" y="755"/>
                </a:lnTo>
                <a:lnTo>
                  <a:pt x="553" y="755"/>
                </a:lnTo>
                <a:lnTo>
                  <a:pt x="553" y="755"/>
                </a:lnTo>
                <a:lnTo>
                  <a:pt x="553" y="755"/>
                </a:lnTo>
                <a:lnTo>
                  <a:pt x="553" y="755"/>
                </a:lnTo>
                <a:lnTo>
                  <a:pt x="553" y="755"/>
                </a:lnTo>
                <a:lnTo>
                  <a:pt x="553" y="755"/>
                </a:lnTo>
                <a:lnTo>
                  <a:pt x="553" y="755"/>
                </a:lnTo>
                <a:lnTo>
                  <a:pt x="553" y="754"/>
                </a:lnTo>
                <a:lnTo>
                  <a:pt x="553" y="754"/>
                </a:lnTo>
                <a:lnTo>
                  <a:pt x="553" y="754"/>
                </a:lnTo>
                <a:lnTo>
                  <a:pt x="553" y="754"/>
                </a:lnTo>
                <a:lnTo>
                  <a:pt x="553" y="754"/>
                </a:lnTo>
                <a:lnTo>
                  <a:pt x="553"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0"/>
                </a:lnTo>
                <a:lnTo>
                  <a:pt x="551" y="750"/>
                </a:lnTo>
                <a:lnTo>
                  <a:pt x="551" y="750"/>
                </a:lnTo>
                <a:lnTo>
                  <a:pt x="551"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49" y="750"/>
                </a:lnTo>
                <a:lnTo>
                  <a:pt x="549" y="750"/>
                </a:lnTo>
                <a:lnTo>
                  <a:pt x="549" y="750"/>
                </a:lnTo>
                <a:lnTo>
                  <a:pt x="549" y="750"/>
                </a:lnTo>
                <a:lnTo>
                  <a:pt x="549" y="750"/>
                </a:lnTo>
                <a:lnTo>
                  <a:pt x="549" y="750"/>
                </a:lnTo>
                <a:lnTo>
                  <a:pt x="549" y="750"/>
                </a:lnTo>
                <a:lnTo>
                  <a:pt x="549" y="750"/>
                </a:lnTo>
                <a:lnTo>
                  <a:pt x="549" y="750"/>
                </a:lnTo>
                <a:lnTo>
                  <a:pt x="549" y="750"/>
                </a:lnTo>
                <a:lnTo>
                  <a:pt x="549" y="750"/>
                </a:lnTo>
                <a:lnTo>
                  <a:pt x="549" y="750"/>
                </a:lnTo>
                <a:lnTo>
                  <a:pt x="549" y="750"/>
                </a:lnTo>
                <a:lnTo>
                  <a:pt x="548" y="750"/>
                </a:lnTo>
                <a:lnTo>
                  <a:pt x="548" y="750"/>
                </a:lnTo>
                <a:lnTo>
                  <a:pt x="548" y="750"/>
                </a:lnTo>
                <a:lnTo>
                  <a:pt x="548" y="750"/>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8"/>
                </a:lnTo>
                <a:lnTo>
                  <a:pt x="548" y="748"/>
                </a:lnTo>
                <a:lnTo>
                  <a:pt x="548" y="748"/>
                </a:lnTo>
                <a:lnTo>
                  <a:pt x="548"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7"/>
                </a:lnTo>
                <a:lnTo>
                  <a:pt x="547" y="747"/>
                </a:lnTo>
                <a:lnTo>
                  <a:pt x="547" y="747"/>
                </a:lnTo>
                <a:lnTo>
                  <a:pt x="547" y="747"/>
                </a:lnTo>
                <a:lnTo>
                  <a:pt x="547" y="747"/>
                </a:lnTo>
                <a:lnTo>
                  <a:pt x="547" y="747"/>
                </a:lnTo>
                <a:lnTo>
                  <a:pt x="547" y="747"/>
                </a:lnTo>
                <a:lnTo>
                  <a:pt x="546" y="747"/>
                </a:lnTo>
                <a:lnTo>
                  <a:pt x="546" y="747"/>
                </a:lnTo>
                <a:lnTo>
                  <a:pt x="546" y="747"/>
                </a:lnTo>
                <a:lnTo>
                  <a:pt x="546" y="747"/>
                </a:lnTo>
                <a:lnTo>
                  <a:pt x="546" y="747"/>
                </a:lnTo>
                <a:lnTo>
                  <a:pt x="546" y="747"/>
                </a:lnTo>
                <a:lnTo>
                  <a:pt x="546" y="747"/>
                </a:lnTo>
                <a:lnTo>
                  <a:pt x="546" y="747"/>
                </a:lnTo>
                <a:lnTo>
                  <a:pt x="546" y="747"/>
                </a:lnTo>
                <a:lnTo>
                  <a:pt x="546" y="747"/>
                </a:lnTo>
                <a:lnTo>
                  <a:pt x="546" y="747"/>
                </a:lnTo>
                <a:lnTo>
                  <a:pt x="546" y="747"/>
                </a:lnTo>
                <a:lnTo>
                  <a:pt x="546" y="747"/>
                </a:lnTo>
                <a:lnTo>
                  <a:pt x="545" y="746"/>
                </a:lnTo>
                <a:lnTo>
                  <a:pt x="545" y="746"/>
                </a:lnTo>
                <a:lnTo>
                  <a:pt x="545" y="746"/>
                </a:lnTo>
                <a:lnTo>
                  <a:pt x="545" y="746"/>
                </a:lnTo>
                <a:lnTo>
                  <a:pt x="545" y="746"/>
                </a:lnTo>
                <a:lnTo>
                  <a:pt x="545" y="746"/>
                </a:lnTo>
                <a:lnTo>
                  <a:pt x="545"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3"/>
                </a:lnTo>
                <a:lnTo>
                  <a:pt x="541" y="743"/>
                </a:lnTo>
                <a:lnTo>
                  <a:pt x="541"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39" y="743"/>
                </a:lnTo>
                <a:lnTo>
                  <a:pt x="539" y="743"/>
                </a:lnTo>
                <a:lnTo>
                  <a:pt x="539" y="743"/>
                </a:lnTo>
                <a:lnTo>
                  <a:pt x="539" y="743"/>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5" y="742"/>
                </a:lnTo>
                <a:lnTo>
                  <a:pt x="535" y="742"/>
                </a:lnTo>
                <a:lnTo>
                  <a:pt x="535" y="742"/>
                </a:lnTo>
                <a:lnTo>
                  <a:pt x="535" y="742"/>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39"/>
                </a:lnTo>
                <a:lnTo>
                  <a:pt x="532" y="739"/>
                </a:lnTo>
                <a:lnTo>
                  <a:pt x="532" y="739"/>
                </a:lnTo>
                <a:lnTo>
                  <a:pt x="532" y="739"/>
                </a:lnTo>
                <a:lnTo>
                  <a:pt x="532" y="739"/>
                </a:lnTo>
                <a:lnTo>
                  <a:pt x="532" y="739"/>
                </a:lnTo>
                <a:lnTo>
                  <a:pt x="532" y="739"/>
                </a:lnTo>
                <a:lnTo>
                  <a:pt x="532" y="739"/>
                </a:lnTo>
                <a:lnTo>
                  <a:pt x="532" y="739"/>
                </a:lnTo>
                <a:lnTo>
                  <a:pt x="532" y="739"/>
                </a:lnTo>
                <a:lnTo>
                  <a:pt x="532" y="739"/>
                </a:lnTo>
                <a:lnTo>
                  <a:pt x="532" y="739"/>
                </a:lnTo>
                <a:lnTo>
                  <a:pt x="532" y="739"/>
                </a:lnTo>
                <a:lnTo>
                  <a:pt x="532" y="739"/>
                </a:lnTo>
                <a:lnTo>
                  <a:pt x="532"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8"/>
                </a:lnTo>
                <a:lnTo>
                  <a:pt x="530" y="738"/>
                </a:lnTo>
                <a:lnTo>
                  <a:pt x="530" y="738"/>
                </a:lnTo>
                <a:lnTo>
                  <a:pt x="530" y="738"/>
                </a:lnTo>
                <a:lnTo>
                  <a:pt x="530" y="738"/>
                </a:lnTo>
                <a:lnTo>
                  <a:pt x="530" y="738"/>
                </a:lnTo>
                <a:lnTo>
                  <a:pt x="530"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8" y="738"/>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6" y="737"/>
                </a:lnTo>
                <a:lnTo>
                  <a:pt x="526" y="737"/>
                </a:lnTo>
                <a:lnTo>
                  <a:pt x="526" y="737"/>
                </a:lnTo>
                <a:lnTo>
                  <a:pt x="526" y="737"/>
                </a:lnTo>
                <a:lnTo>
                  <a:pt x="526" y="737"/>
                </a:lnTo>
                <a:lnTo>
                  <a:pt x="526" y="737"/>
                </a:lnTo>
                <a:lnTo>
                  <a:pt x="526" y="737"/>
                </a:lnTo>
                <a:lnTo>
                  <a:pt x="526" y="737"/>
                </a:lnTo>
                <a:lnTo>
                  <a:pt x="526" y="737"/>
                </a:lnTo>
                <a:lnTo>
                  <a:pt x="526" y="737"/>
                </a:lnTo>
                <a:lnTo>
                  <a:pt x="526" y="737"/>
                </a:lnTo>
                <a:lnTo>
                  <a:pt x="526" y="737"/>
                </a:lnTo>
                <a:lnTo>
                  <a:pt x="526" y="737"/>
                </a:lnTo>
                <a:lnTo>
                  <a:pt x="525" y="736"/>
                </a:lnTo>
                <a:lnTo>
                  <a:pt x="525" y="736"/>
                </a:lnTo>
                <a:lnTo>
                  <a:pt x="525" y="736"/>
                </a:lnTo>
                <a:lnTo>
                  <a:pt x="525" y="736"/>
                </a:lnTo>
                <a:lnTo>
                  <a:pt x="525" y="736"/>
                </a:lnTo>
                <a:lnTo>
                  <a:pt x="524" y="736"/>
                </a:lnTo>
                <a:lnTo>
                  <a:pt x="524" y="735"/>
                </a:lnTo>
                <a:lnTo>
                  <a:pt x="524" y="735"/>
                </a:lnTo>
                <a:lnTo>
                  <a:pt x="524" y="735"/>
                </a:lnTo>
                <a:lnTo>
                  <a:pt x="524" y="735"/>
                </a:lnTo>
                <a:lnTo>
                  <a:pt x="524" y="735"/>
                </a:lnTo>
                <a:lnTo>
                  <a:pt x="524" y="735"/>
                </a:lnTo>
                <a:lnTo>
                  <a:pt x="524" y="735"/>
                </a:lnTo>
                <a:lnTo>
                  <a:pt x="524" y="735"/>
                </a:lnTo>
                <a:lnTo>
                  <a:pt x="524" y="735"/>
                </a:lnTo>
                <a:lnTo>
                  <a:pt x="524" y="735"/>
                </a:lnTo>
                <a:lnTo>
                  <a:pt x="524" y="735"/>
                </a:lnTo>
                <a:lnTo>
                  <a:pt x="524" y="735"/>
                </a:lnTo>
                <a:lnTo>
                  <a:pt x="524" y="735"/>
                </a:lnTo>
                <a:lnTo>
                  <a:pt x="524" y="735"/>
                </a:lnTo>
                <a:lnTo>
                  <a:pt x="524" y="735"/>
                </a:lnTo>
                <a:lnTo>
                  <a:pt x="524" y="735"/>
                </a:lnTo>
                <a:lnTo>
                  <a:pt x="524" y="735"/>
                </a:lnTo>
                <a:lnTo>
                  <a:pt x="524" y="735"/>
                </a:lnTo>
                <a:lnTo>
                  <a:pt x="523" y="735"/>
                </a:lnTo>
                <a:lnTo>
                  <a:pt x="523" y="735"/>
                </a:lnTo>
                <a:lnTo>
                  <a:pt x="523" y="735"/>
                </a:lnTo>
                <a:lnTo>
                  <a:pt x="523" y="735"/>
                </a:lnTo>
                <a:lnTo>
                  <a:pt x="523" y="735"/>
                </a:lnTo>
                <a:lnTo>
                  <a:pt x="523" y="735"/>
                </a:lnTo>
                <a:lnTo>
                  <a:pt x="523" y="735"/>
                </a:lnTo>
                <a:lnTo>
                  <a:pt x="523" y="734"/>
                </a:lnTo>
                <a:lnTo>
                  <a:pt x="523" y="734"/>
                </a:lnTo>
                <a:lnTo>
                  <a:pt x="523" y="734"/>
                </a:lnTo>
                <a:lnTo>
                  <a:pt x="523" y="734"/>
                </a:lnTo>
                <a:lnTo>
                  <a:pt x="523" y="734"/>
                </a:lnTo>
                <a:lnTo>
                  <a:pt x="523" y="734"/>
                </a:lnTo>
                <a:lnTo>
                  <a:pt x="523" y="734"/>
                </a:lnTo>
                <a:lnTo>
                  <a:pt x="523" y="734"/>
                </a:lnTo>
                <a:lnTo>
                  <a:pt x="523" y="734"/>
                </a:lnTo>
                <a:lnTo>
                  <a:pt x="523" y="733"/>
                </a:lnTo>
                <a:lnTo>
                  <a:pt x="523" y="733"/>
                </a:lnTo>
                <a:lnTo>
                  <a:pt x="523" y="733"/>
                </a:lnTo>
                <a:lnTo>
                  <a:pt x="523" y="732"/>
                </a:lnTo>
                <a:lnTo>
                  <a:pt x="523" y="732"/>
                </a:lnTo>
                <a:lnTo>
                  <a:pt x="523" y="731"/>
                </a:lnTo>
                <a:lnTo>
                  <a:pt x="523" y="731"/>
                </a:lnTo>
                <a:lnTo>
                  <a:pt x="523" y="731"/>
                </a:lnTo>
                <a:lnTo>
                  <a:pt x="523" y="731"/>
                </a:lnTo>
                <a:lnTo>
                  <a:pt x="523" y="730"/>
                </a:lnTo>
                <a:lnTo>
                  <a:pt x="523" y="730"/>
                </a:lnTo>
                <a:lnTo>
                  <a:pt x="523" y="729"/>
                </a:lnTo>
                <a:lnTo>
                  <a:pt x="523" y="729"/>
                </a:lnTo>
                <a:lnTo>
                  <a:pt x="523" y="728"/>
                </a:lnTo>
                <a:lnTo>
                  <a:pt x="523" y="728"/>
                </a:lnTo>
                <a:lnTo>
                  <a:pt x="523" y="728"/>
                </a:lnTo>
                <a:lnTo>
                  <a:pt x="523" y="728"/>
                </a:lnTo>
                <a:lnTo>
                  <a:pt x="523" y="728"/>
                </a:lnTo>
                <a:lnTo>
                  <a:pt x="523" y="726"/>
                </a:lnTo>
                <a:lnTo>
                  <a:pt x="524" y="723"/>
                </a:lnTo>
                <a:lnTo>
                  <a:pt x="524" y="720"/>
                </a:lnTo>
                <a:lnTo>
                  <a:pt x="524" y="718"/>
                </a:lnTo>
                <a:lnTo>
                  <a:pt x="524" y="717"/>
                </a:lnTo>
                <a:lnTo>
                  <a:pt x="524" y="715"/>
                </a:lnTo>
                <a:lnTo>
                  <a:pt x="524" y="713"/>
                </a:lnTo>
                <a:lnTo>
                  <a:pt x="524" y="712"/>
                </a:lnTo>
                <a:lnTo>
                  <a:pt x="524" y="709"/>
                </a:lnTo>
                <a:lnTo>
                  <a:pt x="524" y="705"/>
                </a:lnTo>
                <a:lnTo>
                  <a:pt x="525" y="701"/>
                </a:lnTo>
                <a:lnTo>
                  <a:pt x="525" y="700"/>
                </a:lnTo>
                <a:lnTo>
                  <a:pt x="525" y="699"/>
                </a:lnTo>
                <a:lnTo>
                  <a:pt x="524" y="699"/>
                </a:lnTo>
                <a:lnTo>
                  <a:pt x="518" y="696"/>
                </a:lnTo>
                <a:lnTo>
                  <a:pt x="517" y="696"/>
                </a:lnTo>
                <a:lnTo>
                  <a:pt x="516" y="692"/>
                </a:lnTo>
                <a:lnTo>
                  <a:pt x="514" y="689"/>
                </a:lnTo>
                <a:lnTo>
                  <a:pt x="514" y="687"/>
                </a:lnTo>
                <a:lnTo>
                  <a:pt x="513" y="685"/>
                </a:lnTo>
                <a:lnTo>
                  <a:pt x="512" y="683"/>
                </a:lnTo>
                <a:lnTo>
                  <a:pt x="512" y="681"/>
                </a:lnTo>
                <a:lnTo>
                  <a:pt x="511" y="680"/>
                </a:lnTo>
                <a:lnTo>
                  <a:pt x="511" y="679"/>
                </a:lnTo>
                <a:lnTo>
                  <a:pt x="511" y="678"/>
                </a:lnTo>
                <a:lnTo>
                  <a:pt x="510" y="678"/>
                </a:lnTo>
                <a:lnTo>
                  <a:pt x="510" y="678"/>
                </a:lnTo>
                <a:lnTo>
                  <a:pt x="510" y="677"/>
                </a:lnTo>
                <a:lnTo>
                  <a:pt x="510" y="677"/>
                </a:lnTo>
                <a:lnTo>
                  <a:pt x="510" y="676"/>
                </a:lnTo>
                <a:lnTo>
                  <a:pt x="510" y="675"/>
                </a:lnTo>
                <a:lnTo>
                  <a:pt x="510" y="675"/>
                </a:lnTo>
                <a:lnTo>
                  <a:pt x="509" y="675"/>
                </a:lnTo>
                <a:lnTo>
                  <a:pt x="509" y="674"/>
                </a:lnTo>
                <a:lnTo>
                  <a:pt x="509" y="674"/>
                </a:lnTo>
                <a:lnTo>
                  <a:pt x="509" y="674"/>
                </a:lnTo>
                <a:lnTo>
                  <a:pt x="509" y="673"/>
                </a:lnTo>
                <a:lnTo>
                  <a:pt x="509" y="672"/>
                </a:lnTo>
                <a:lnTo>
                  <a:pt x="509" y="672"/>
                </a:lnTo>
                <a:lnTo>
                  <a:pt x="509" y="672"/>
                </a:lnTo>
                <a:lnTo>
                  <a:pt x="508" y="671"/>
                </a:lnTo>
                <a:lnTo>
                  <a:pt x="508" y="671"/>
                </a:lnTo>
                <a:lnTo>
                  <a:pt x="508" y="671"/>
                </a:lnTo>
                <a:lnTo>
                  <a:pt x="508" y="670"/>
                </a:lnTo>
                <a:lnTo>
                  <a:pt x="507" y="670"/>
                </a:lnTo>
                <a:lnTo>
                  <a:pt x="507" y="670"/>
                </a:lnTo>
                <a:lnTo>
                  <a:pt x="507" y="669"/>
                </a:lnTo>
                <a:lnTo>
                  <a:pt x="507" y="669"/>
                </a:lnTo>
                <a:lnTo>
                  <a:pt x="507" y="669"/>
                </a:lnTo>
                <a:lnTo>
                  <a:pt x="507" y="668"/>
                </a:lnTo>
                <a:lnTo>
                  <a:pt x="507" y="667"/>
                </a:lnTo>
                <a:lnTo>
                  <a:pt x="506" y="665"/>
                </a:lnTo>
                <a:lnTo>
                  <a:pt x="506" y="664"/>
                </a:lnTo>
                <a:lnTo>
                  <a:pt x="506" y="664"/>
                </a:lnTo>
                <a:lnTo>
                  <a:pt x="505" y="662"/>
                </a:lnTo>
                <a:lnTo>
                  <a:pt x="505" y="662"/>
                </a:lnTo>
                <a:lnTo>
                  <a:pt x="505" y="661"/>
                </a:lnTo>
                <a:lnTo>
                  <a:pt x="504" y="660"/>
                </a:lnTo>
                <a:lnTo>
                  <a:pt x="503" y="658"/>
                </a:lnTo>
                <a:lnTo>
                  <a:pt x="503" y="658"/>
                </a:lnTo>
                <a:lnTo>
                  <a:pt x="503" y="657"/>
                </a:lnTo>
                <a:lnTo>
                  <a:pt x="503" y="656"/>
                </a:lnTo>
                <a:lnTo>
                  <a:pt x="503" y="655"/>
                </a:lnTo>
                <a:lnTo>
                  <a:pt x="503" y="655"/>
                </a:lnTo>
                <a:lnTo>
                  <a:pt x="503" y="655"/>
                </a:lnTo>
                <a:lnTo>
                  <a:pt x="502" y="654"/>
                </a:lnTo>
                <a:lnTo>
                  <a:pt x="502" y="654"/>
                </a:lnTo>
                <a:lnTo>
                  <a:pt x="502" y="653"/>
                </a:lnTo>
                <a:lnTo>
                  <a:pt x="502" y="652"/>
                </a:lnTo>
                <a:lnTo>
                  <a:pt x="501" y="651"/>
                </a:lnTo>
                <a:lnTo>
                  <a:pt x="500" y="649"/>
                </a:lnTo>
                <a:lnTo>
                  <a:pt x="500" y="648"/>
                </a:lnTo>
                <a:lnTo>
                  <a:pt x="499" y="646"/>
                </a:lnTo>
                <a:lnTo>
                  <a:pt x="499" y="646"/>
                </a:lnTo>
                <a:lnTo>
                  <a:pt x="499" y="644"/>
                </a:lnTo>
                <a:lnTo>
                  <a:pt x="499" y="644"/>
                </a:lnTo>
                <a:lnTo>
                  <a:pt x="499" y="643"/>
                </a:lnTo>
                <a:lnTo>
                  <a:pt x="498" y="643"/>
                </a:lnTo>
                <a:lnTo>
                  <a:pt x="498" y="641"/>
                </a:lnTo>
                <a:lnTo>
                  <a:pt x="498" y="640"/>
                </a:lnTo>
                <a:lnTo>
                  <a:pt x="497" y="640"/>
                </a:lnTo>
                <a:lnTo>
                  <a:pt x="497" y="638"/>
                </a:lnTo>
                <a:lnTo>
                  <a:pt x="497" y="638"/>
                </a:lnTo>
                <a:lnTo>
                  <a:pt x="496" y="636"/>
                </a:lnTo>
                <a:lnTo>
                  <a:pt x="495" y="631"/>
                </a:lnTo>
                <a:lnTo>
                  <a:pt x="493" y="630"/>
                </a:lnTo>
                <a:lnTo>
                  <a:pt x="492" y="626"/>
                </a:lnTo>
                <a:lnTo>
                  <a:pt x="492" y="623"/>
                </a:lnTo>
                <a:lnTo>
                  <a:pt x="491" y="622"/>
                </a:lnTo>
                <a:lnTo>
                  <a:pt x="491" y="622"/>
                </a:lnTo>
                <a:lnTo>
                  <a:pt x="489" y="617"/>
                </a:lnTo>
                <a:lnTo>
                  <a:pt x="489" y="616"/>
                </a:lnTo>
                <a:lnTo>
                  <a:pt x="486" y="609"/>
                </a:lnTo>
                <a:lnTo>
                  <a:pt x="485" y="605"/>
                </a:lnTo>
                <a:lnTo>
                  <a:pt x="484" y="601"/>
                </a:lnTo>
                <a:lnTo>
                  <a:pt x="483" y="597"/>
                </a:lnTo>
                <a:lnTo>
                  <a:pt x="481" y="591"/>
                </a:lnTo>
                <a:lnTo>
                  <a:pt x="480" y="588"/>
                </a:lnTo>
                <a:lnTo>
                  <a:pt x="479" y="586"/>
                </a:lnTo>
                <a:lnTo>
                  <a:pt x="479" y="583"/>
                </a:lnTo>
                <a:lnTo>
                  <a:pt x="478" y="580"/>
                </a:lnTo>
                <a:lnTo>
                  <a:pt x="476" y="577"/>
                </a:lnTo>
                <a:lnTo>
                  <a:pt x="475" y="573"/>
                </a:lnTo>
                <a:lnTo>
                  <a:pt x="474" y="569"/>
                </a:lnTo>
                <a:lnTo>
                  <a:pt x="473" y="566"/>
                </a:lnTo>
                <a:lnTo>
                  <a:pt x="472" y="562"/>
                </a:lnTo>
                <a:lnTo>
                  <a:pt x="472" y="562"/>
                </a:lnTo>
                <a:lnTo>
                  <a:pt x="471" y="563"/>
                </a:lnTo>
                <a:lnTo>
                  <a:pt x="471" y="563"/>
                </a:lnTo>
                <a:lnTo>
                  <a:pt x="469" y="564"/>
                </a:lnTo>
                <a:lnTo>
                  <a:pt x="459" y="568"/>
                </a:lnTo>
                <a:lnTo>
                  <a:pt x="446" y="574"/>
                </a:lnTo>
                <a:lnTo>
                  <a:pt x="442" y="576"/>
                </a:lnTo>
                <a:lnTo>
                  <a:pt x="435" y="579"/>
                </a:lnTo>
                <a:lnTo>
                  <a:pt x="431" y="581"/>
                </a:lnTo>
                <a:lnTo>
                  <a:pt x="430" y="582"/>
                </a:lnTo>
                <a:lnTo>
                  <a:pt x="423" y="585"/>
                </a:lnTo>
                <a:lnTo>
                  <a:pt x="423" y="585"/>
                </a:lnTo>
                <a:lnTo>
                  <a:pt x="423" y="585"/>
                </a:lnTo>
                <a:lnTo>
                  <a:pt x="420" y="586"/>
                </a:lnTo>
                <a:lnTo>
                  <a:pt x="418" y="587"/>
                </a:lnTo>
                <a:lnTo>
                  <a:pt x="417" y="588"/>
                </a:lnTo>
                <a:lnTo>
                  <a:pt x="417" y="588"/>
                </a:lnTo>
                <a:lnTo>
                  <a:pt x="415" y="588"/>
                </a:lnTo>
                <a:lnTo>
                  <a:pt x="413" y="589"/>
                </a:lnTo>
                <a:lnTo>
                  <a:pt x="411" y="590"/>
                </a:lnTo>
                <a:lnTo>
                  <a:pt x="410" y="590"/>
                </a:lnTo>
                <a:lnTo>
                  <a:pt x="408" y="592"/>
                </a:lnTo>
                <a:lnTo>
                  <a:pt x="408" y="592"/>
                </a:lnTo>
                <a:lnTo>
                  <a:pt x="406" y="592"/>
                </a:lnTo>
                <a:lnTo>
                  <a:pt x="404" y="593"/>
                </a:lnTo>
                <a:lnTo>
                  <a:pt x="401" y="595"/>
                </a:lnTo>
                <a:lnTo>
                  <a:pt x="401" y="595"/>
                </a:lnTo>
                <a:lnTo>
                  <a:pt x="401" y="595"/>
                </a:lnTo>
                <a:lnTo>
                  <a:pt x="400" y="595"/>
                </a:lnTo>
                <a:lnTo>
                  <a:pt x="399" y="596"/>
                </a:lnTo>
                <a:lnTo>
                  <a:pt x="398" y="596"/>
                </a:lnTo>
                <a:lnTo>
                  <a:pt x="398" y="596"/>
                </a:lnTo>
                <a:lnTo>
                  <a:pt x="397" y="596"/>
                </a:lnTo>
                <a:lnTo>
                  <a:pt x="397" y="596"/>
                </a:lnTo>
                <a:lnTo>
                  <a:pt x="397" y="597"/>
                </a:lnTo>
                <a:lnTo>
                  <a:pt x="396" y="597"/>
                </a:lnTo>
                <a:lnTo>
                  <a:pt x="396" y="597"/>
                </a:lnTo>
                <a:lnTo>
                  <a:pt x="396" y="597"/>
                </a:lnTo>
                <a:lnTo>
                  <a:pt x="395" y="597"/>
                </a:lnTo>
                <a:lnTo>
                  <a:pt x="394" y="598"/>
                </a:lnTo>
                <a:lnTo>
                  <a:pt x="393" y="598"/>
                </a:lnTo>
                <a:lnTo>
                  <a:pt x="393" y="599"/>
                </a:lnTo>
                <a:lnTo>
                  <a:pt x="392" y="599"/>
                </a:lnTo>
                <a:lnTo>
                  <a:pt x="391" y="599"/>
                </a:lnTo>
                <a:lnTo>
                  <a:pt x="391" y="599"/>
                </a:lnTo>
                <a:lnTo>
                  <a:pt x="390" y="599"/>
                </a:lnTo>
                <a:lnTo>
                  <a:pt x="390" y="600"/>
                </a:lnTo>
                <a:lnTo>
                  <a:pt x="390" y="600"/>
                </a:lnTo>
                <a:lnTo>
                  <a:pt x="389" y="600"/>
                </a:lnTo>
                <a:lnTo>
                  <a:pt x="389" y="600"/>
                </a:lnTo>
                <a:lnTo>
                  <a:pt x="389" y="600"/>
                </a:lnTo>
                <a:lnTo>
                  <a:pt x="388" y="600"/>
                </a:lnTo>
                <a:lnTo>
                  <a:pt x="387" y="601"/>
                </a:lnTo>
                <a:lnTo>
                  <a:pt x="387" y="601"/>
                </a:lnTo>
                <a:lnTo>
                  <a:pt x="387" y="601"/>
                </a:lnTo>
                <a:lnTo>
                  <a:pt x="386" y="602"/>
                </a:lnTo>
                <a:lnTo>
                  <a:pt x="386" y="602"/>
                </a:lnTo>
                <a:lnTo>
                  <a:pt x="386" y="602"/>
                </a:lnTo>
                <a:lnTo>
                  <a:pt x="386" y="602"/>
                </a:lnTo>
                <a:lnTo>
                  <a:pt x="385" y="602"/>
                </a:lnTo>
                <a:lnTo>
                  <a:pt x="385" y="602"/>
                </a:lnTo>
                <a:lnTo>
                  <a:pt x="385" y="602"/>
                </a:lnTo>
                <a:lnTo>
                  <a:pt x="384" y="602"/>
                </a:lnTo>
                <a:lnTo>
                  <a:pt x="384" y="602"/>
                </a:lnTo>
                <a:lnTo>
                  <a:pt x="384" y="602"/>
                </a:lnTo>
                <a:lnTo>
                  <a:pt x="384" y="603"/>
                </a:lnTo>
                <a:lnTo>
                  <a:pt x="383" y="603"/>
                </a:lnTo>
                <a:lnTo>
                  <a:pt x="383" y="603"/>
                </a:lnTo>
                <a:lnTo>
                  <a:pt x="383" y="603"/>
                </a:lnTo>
                <a:lnTo>
                  <a:pt x="383" y="603"/>
                </a:lnTo>
                <a:lnTo>
                  <a:pt x="383" y="603"/>
                </a:lnTo>
                <a:lnTo>
                  <a:pt x="383" y="603"/>
                </a:lnTo>
                <a:lnTo>
                  <a:pt x="382" y="603"/>
                </a:lnTo>
                <a:lnTo>
                  <a:pt x="382" y="603"/>
                </a:lnTo>
                <a:lnTo>
                  <a:pt x="381" y="603"/>
                </a:lnTo>
                <a:lnTo>
                  <a:pt x="381" y="604"/>
                </a:lnTo>
                <a:lnTo>
                  <a:pt x="381" y="604"/>
                </a:lnTo>
                <a:lnTo>
                  <a:pt x="381" y="604"/>
                </a:lnTo>
                <a:lnTo>
                  <a:pt x="381" y="604"/>
                </a:lnTo>
                <a:lnTo>
                  <a:pt x="380" y="604"/>
                </a:lnTo>
                <a:lnTo>
                  <a:pt x="380" y="604"/>
                </a:lnTo>
                <a:lnTo>
                  <a:pt x="380" y="605"/>
                </a:lnTo>
                <a:lnTo>
                  <a:pt x="380" y="605"/>
                </a:lnTo>
                <a:lnTo>
                  <a:pt x="380" y="605"/>
                </a:lnTo>
                <a:lnTo>
                  <a:pt x="379" y="605"/>
                </a:lnTo>
                <a:lnTo>
                  <a:pt x="379" y="605"/>
                </a:lnTo>
                <a:lnTo>
                  <a:pt x="379" y="605"/>
                </a:lnTo>
                <a:lnTo>
                  <a:pt x="379" y="605"/>
                </a:lnTo>
                <a:lnTo>
                  <a:pt x="378" y="605"/>
                </a:lnTo>
                <a:lnTo>
                  <a:pt x="378" y="605"/>
                </a:lnTo>
                <a:lnTo>
                  <a:pt x="377" y="605"/>
                </a:lnTo>
                <a:lnTo>
                  <a:pt x="377" y="605"/>
                </a:lnTo>
                <a:lnTo>
                  <a:pt x="377" y="606"/>
                </a:lnTo>
                <a:lnTo>
                  <a:pt x="376" y="606"/>
                </a:lnTo>
                <a:lnTo>
                  <a:pt x="376" y="606"/>
                </a:lnTo>
                <a:lnTo>
                  <a:pt x="376" y="606"/>
                </a:lnTo>
                <a:lnTo>
                  <a:pt x="376" y="606"/>
                </a:lnTo>
                <a:lnTo>
                  <a:pt x="376" y="606"/>
                </a:lnTo>
                <a:lnTo>
                  <a:pt x="375" y="606"/>
                </a:lnTo>
                <a:lnTo>
                  <a:pt x="375" y="606"/>
                </a:lnTo>
                <a:lnTo>
                  <a:pt x="372" y="607"/>
                </a:lnTo>
                <a:lnTo>
                  <a:pt x="371" y="607"/>
                </a:lnTo>
                <a:lnTo>
                  <a:pt x="371" y="607"/>
                </a:lnTo>
                <a:lnTo>
                  <a:pt x="371" y="607"/>
                </a:lnTo>
                <a:lnTo>
                  <a:pt x="371" y="607"/>
                </a:lnTo>
                <a:lnTo>
                  <a:pt x="368" y="609"/>
                </a:lnTo>
                <a:lnTo>
                  <a:pt x="359" y="612"/>
                </a:lnTo>
                <a:lnTo>
                  <a:pt x="359" y="612"/>
                </a:lnTo>
                <a:lnTo>
                  <a:pt x="358" y="612"/>
                </a:lnTo>
                <a:lnTo>
                  <a:pt x="357" y="612"/>
                </a:lnTo>
                <a:lnTo>
                  <a:pt x="356" y="613"/>
                </a:lnTo>
                <a:lnTo>
                  <a:pt x="355" y="613"/>
                </a:lnTo>
                <a:lnTo>
                  <a:pt x="353" y="614"/>
                </a:lnTo>
                <a:lnTo>
                  <a:pt x="351" y="614"/>
                </a:lnTo>
                <a:lnTo>
                  <a:pt x="349" y="615"/>
                </a:lnTo>
                <a:lnTo>
                  <a:pt x="348" y="616"/>
                </a:lnTo>
                <a:lnTo>
                  <a:pt x="348" y="616"/>
                </a:lnTo>
                <a:lnTo>
                  <a:pt x="340" y="618"/>
                </a:lnTo>
                <a:lnTo>
                  <a:pt x="340" y="618"/>
                </a:lnTo>
                <a:lnTo>
                  <a:pt x="340" y="618"/>
                </a:lnTo>
                <a:lnTo>
                  <a:pt x="340" y="617"/>
                </a:lnTo>
                <a:lnTo>
                  <a:pt x="339" y="619"/>
                </a:lnTo>
                <a:lnTo>
                  <a:pt x="338" y="619"/>
                </a:lnTo>
                <a:lnTo>
                  <a:pt x="335" y="619"/>
                </a:lnTo>
                <a:lnTo>
                  <a:pt x="331" y="621"/>
                </a:lnTo>
                <a:lnTo>
                  <a:pt x="329" y="621"/>
                </a:lnTo>
                <a:lnTo>
                  <a:pt x="323" y="623"/>
                </a:lnTo>
                <a:lnTo>
                  <a:pt x="319" y="625"/>
                </a:lnTo>
                <a:lnTo>
                  <a:pt x="318" y="626"/>
                </a:lnTo>
                <a:lnTo>
                  <a:pt x="312" y="627"/>
                </a:lnTo>
                <a:lnTo>
                  <a:pt x="312" y="628"/>
                </a:lnTo>
                <a:lnTo>
                  <a:pt x="312" y="628"/>
                </a:lnTo>
                <a:lnTo>
                  <a:pt x="311" y="628"/>
                </a:lnTo>
                <a:lnTo>
                  <a:pt x="310" y="629"/>
                </a:lnTo>
                <a:lnTo>
                  <a:pt x="309" y="629"/>
                </a:lnTo>
                <a:lnTo>
                  <a:pt x="308" y="629"/>
                </a:lnTo>
                <a:lnTo>
                  <a:pt x="306" y="630"/>
                </a:lnTo>
                <a:lnTo>
                  <a:pt x="305" y="630"/>
                </a:lnTo>
                <a:lnTo>
                  <a:pt x="305" y="630"/>
                </a:lnTo>
                <a:lnTo>
                  <a:pt x="304" y="630"/>
                </a:lnTo>
                <a:lnTo>
                  <a:pt x="304" y="630"/>
                </a:lnTo>
                <a:lnTo>
                  <a:pt x="304" y="630"/>
                </a:lnTo>
                <a:lnTo>
                  <a:pt x="302" y="631"/>
                </a:lnTo>
                <a:lnTo>
                  <a:pt x="301" y="631"/>
                </a:lnTo>
                <a:lnTo>
                  <a:pt x="301" y="631"/>
                </a:lnTo>
                <a:lnTo>
                  <a:pt x="295" y="633"/>
                </a:lnTo>
                <a:lnTo>
                  <a:pt x="295" y="633"/>
                </a:lnTo>
                <a:lnTo>
                  <a:pt x="294" y="634"/>
                </a:lnTo>
                <a:lnTo>
                  <a:pt x="294" y="634"/>
                </a:lnTo>
                <a:lnTo>
                  <a:pt x="289" y="636"/>
                </a:lnTo>
                <a:lnTo>
                  <a:pt x="285" y="637"/>
                </a:lnTo>
                <a:lnTo>
                  <a:pt x="285" y="637"/>
                </a:lnTo>
                <a:lnTo>
                  <a:pt x="285" y="637"/>
                </a:lnTo>
                <a:lnTo>
                  <a:pt x="285" y="637"/>
                </a:lnTo>
                <a:lnTo>
                  <a:pt x="285" y="637"/>
                </a:lnTo>
                <a:lnTo>
                  <a:pt x="285" y="637"/>
                </a:lnTo>
                <a:lnTo>
                  <a:pt x="285" y="637"/>
                </a:lnTo>
                <a:lnTo>
                  <a:pt x="285" y="638"/>
                </a:lnTo>
                <a:lnTo>
                  <a:pt x="285" y="638"/>
                </a:lnTo>
                <a:lnTo>
                  <a:pt x="285" y="638"/>
                </a:lnTo>
                <a:lnTo>
                  <a:pt x="285" y="638"/>
                </a:lnTo>
                <a:lnTo>
                  <a:pt x="285" y="638"/>
                </a:lnTo>
                <a:lnTo>
                  <a:pt x="285" y="638"/>
                </a:lnTo>
                <a:lnTo>
                  <a:pt x="285" y="639"/>
                </a:lnTo>
                <a:lnTo>
                  <a:pt x="285" y="639"/>
                </a:lnTo>
                <a:lnTo>
                  <a:pt x="285" y="639"/>
                </a:lnTo>
                <a:lnTo>
                  <a:pt x="285" y="639"/>
                </a:lnTo>
                <a:lnTo>
                  <a:pt x="285" y="639"/>
                </a:lnTo>
                <a:lnTo>
                  <a:pt x="285" y="639"/>
                </a:lnTo>
                <a:lnTo>
                  <a:pt x="285" y="639"/>
                </a:lnTo>
                <a:lnTo>
                  <a:pt x="284" y="640"/>
                </a:lnTo>
                <a:lnTo>
                  <a:pt x="284" y="640"/>
                </a:lnTo>
                <a:lnTo>
                  <a:pt x="284" y="640"/>
                </a:lnTo>
                <a:lnTo>
                  <a:pt x="284" y="640"/>
                </a:lnTo>
                <a:lnTo>
                  <a:pt x="284" y="640"/>
                </a:lnTo>
                <a:lnTo>
                  <a:pt x="284" y="640"/>
                </a:lnTo>
                <a:lnTo>
                  <a:pt x="284" y="640"/>
                </a:lnTo>
                <a:lnTo>
                  <a:pt x="284" y="640"/>
                </a:lnTo>
                <a:lnTo>
                  <a:pt x="284" y="640"/>
                </a:lnTo>
                <a:lnTo>
                  <a:pt x="285" y="640"/>
                </a:lnTo>
                <a:lnTo>
                  <a:pt x="285" y="641"/>
                </a:lnTo>
                <a:lnTo>
                  <a:pt x="285" y="641"/>
                </a:lnTo>
                <a:lnTo>
                  <a:pt x="285" y="641"/>
                </a:lnTo>
                <a:lnTo>
                  <a:pt x="285" y="641"/>
                </a:lnTo>
                <a:lnTo>
                  <a:pt x="285" y="641"/>
                </a:lnTo>
                <a:lnTo>
                  <a:pt x="285" y="641"/>
                </a:lnTo>
                <a:lnTo>
                  <a:pt x="284" y="641"/>
                </a:lnTo>
                <a:lnTo>
                  <a:pt x="284" y="641"/>
                </a:lnTo>
                <a:lnTo>
                  <a:pt x="284" y="641"/>
                </a:lnTo>
                <a:lnTo>
                  <a:pt x="284" y="641"/>
                </a:lnTo>
                <a:lnTo>
                  <a:pt x="284" y="642"/>
                </a:lnTo>
                <a:lnTo>
                  <a:pt x="284" y="642"/>
                </a:lnTo>
                <a:lnTo>
                  <a:pt x="284" y="642"/>
                </a:lnTo>
                <a:lnTo>
                  <a:pt x="284" y="642"/>
                </a:lnTo>
                <a:lnTo>
                  <a:pt x="284" y="643"/>
                </a:lnTo>
                <a:lnTo>
                  <a:pt x="284" y="643"/>
                </a:lnTo>
                <a:lnTo>
                  <a:pt x="284" y="643"/>
                </a:lnTo>
                <a:lnTo>
                  <a:pt x="284" y="643"/>
                </a:lnTo>
                <a:lnTo>
                  <a:pt x="283" y="643"/>
                </a:lnTo>
                <a:lnTo>
                  <a:pt x="283" y="643"/>
                </a:lnTo>
                <a:lnTo>
                  <a:pt x="283" y="643"/>
                </a:lnTo>
                <a:lnTo>
                  <a:pt x="283" y="643"/>
                </a:lnTo>
                <a:lnTo>
                  <a:pt x="283" y="643"/>
                </a:lnTo>
                <a:lnTo>
                  <a:pt x="283" y="644"/>
                </a:lnTo>
                <a:lnTo>
                  <a:pt x="283" y="644"/>
                </a:lnTo>
                <a:lnTo>
                  <a:pt x="283" y="644"/>
                </a:lnTo>
                <a:lnTo>
                  <a:pt x="283" y="644"/>
                </a:lnTo>
                <a:lnTo>
                  <a:pt x="283" y="644"/>
                </a:lnTo>
                <a:lnTo>
                  <a:pt x="283" y="644"/>
                </a:lnTo>
                <a:lnTo>
                  <a:pt x="283" y="644"/>
                </a:lnTo>
                <a:lnTo>
                  <a:pt x="283" y="645"/>
                </a:lnTo>
                <a:lnTo>
                  <a:pt x="283" y="645"/>
                </a:lnTo>
                <a:lnTo>
                  <a:pt x="283" y="646"/>
                </a:lnTo>
                <a:lnTo>
                  <a:pt x="282" y="647"/>
                </a:lnTo>
                <a:lnTo>
                  <a:pt x="282" y="647"/>
                </a:lnTo>
                <a:lnTo>
                  <a:pt x="282" y="647"/>
                </a:lnTo>
                <a:lnTo>
                  <a:pt x="282" y="648"/>
                </a:lnTo>
                <a:lnTo>
                  <a:pt x="282" y="648"/>
                </a:lnTo>
                <a:lnTo>
                  <a:pt x="282" y="648"/>
                </a:lnTo>
                <a:lnTo>
                  <a:pt x="282" y="648"/>
                </a:lnTo>
                <a:lnTo>
                  <a:pt x="282" y="648"/>
                </a:lnTo>
                <a:lnTo>
                  <a:pt x="283" y="649"/>
                </a:lnTo>
                <a:lnTo>
                  <a:pt x="283" y="649"/>
                </a:lnTo>
                <a:lnTo>
                  <a:pt x="283" y="649"/>
                </a:lnTo>
                <a:lnTo>
                  <a:pt x="282" y="650"/>
                </a:lnTo>
                <a:lnTo>
                  <a:pt x="282" y="650"/>
                </a:lnTo>
                <a:lnTo>
                  <a:pt x="282" y="650"/>
                </a:lnTo>
                <a:lnTo>
                  <a:pt x="283" y="650"/>
                </a:lnTo>
                <a:lnTo>
                  <a:pt x="283" y="650"/>
                </a:lnTo>
                <a:lnTo>
                  <a:pt x="283" y="650"/>
                </a:lnTo>
                <a:lnTo>
                  <a:pt x="283" y="650"/>
                </a:lnTo>
                <a:lnTo>
                  <a:pt x="283" y="650"/>
                </a:lnTo>
                <a:lnTo>
                  <a:pt x="283" y="651"/>
                </a:lnTo>
                <a:lnTo>
                  <a:pt x="283" y="651"/>
                </a:lnTo>
                <a:lnTo>
                  <a:pt x="283" y="651"/>
                </a:lnTo>
                <a:lnTo>
                  <a:pt x="283" y="651"/>
                </a:lnTo>
                <a:lnTo>
                  <a:pt x="282" y="651"/>
                </a:lnTo>
                <a:lnTo>
                  <a:pt x="282" y="651"/>
                </a:lnTo>
                <a:lnTo>
                  <a:pt x="282" y="651"/>
                </a:lnTo>
                <a:lnTo>
                  <a:pt x="282" y="652"/>
                </a:lnTo>
                <a:lnTo>
                  <a:pt x="282" y="652"/>
                </a:lnTo>
                <a:lnTo>
                  <a:pt x="282" y="652"/>
                </a:lnTo>
                <a:lnTo>
                  <a:pt x="282" y="652"/>
                </a:lnTo>
                <a:lnTo>
                  <a:pt x="282" y="652"/>
                </a:lnTo>
                <a:lnTo>
                  <a:pt x="282" y="653"/>
                </a:lnTo>
                <a:lnTo>
                  <a:pt x="282" y="653"/>
                </a:lnTo>
                <a:lnTo>
                  <a:pt x="282" y="653"/>
                </a:lnTo>
                <a:lnTo>
                  <a:pt x="282" y="654"/>
                </a:lnTo>
                <a:lnTo>
                  <a:pt x="282" y="654"/>
                </a:lnTo>
                <a:lnTo>
                  <a:pt x="282" y="654"/>
                </a:lnTo>
                <a:lnTo>
                  <a:pt x="282" y="655"/>
                </a:lnTo>
                <a:lnTo>
                  <a:pt x="282" y="655"/>
                </a:lnTo>
                <a:lnTo>
                  <a:pt x="282" y="655"/>
                </a:lnTo>
                <a:lnTo>
                  <a:pt x="282" y="655"/>
                </a:lnTo>
                <a:lnTo>
                  <a:pt x="282" y="655"/>
                </a:lnTo>
                <a:lnTo>
                  <a:pt x="282" y="655"/>
                </a:lnTo>
                <a:lnTo>
                  <a:pt x="283" y="655"/>
                </a:lnTo>
                <a:lnTo>
                  <a:pt x="283" y="655"/>
                </a:lnTo>
                <a:lnTo>
                  <a:pt x="282" y="656"/>
                </a:lnTo>
                <a:lnTo>
                  <a:pt x="282" y="656"/>
                </a:lnTo>
                <a:lnTo>
                  <a:pt x="282" y="656"/>
                </a:lnTo>
                <a:lnTo>
                  <a:pt x="282" y="657"/>
                </a:lnTo>
                <a:lnTo>
                  <a:pt x="282" y="657"/>
                </a:lnTo>
                <a:lnTo>
                  <a:pt x="282" y="657"/>
                </a:lnTo>
                <a:lnTo>
                  <a:pt x="282" y="657"/>
                </a:lnTo>
                <a:lnTo>
                  <a:pt x="282" y="657"/>
                </a:lnTo>
                <a:lnTo>
                  <a:pt x="283" y="657"/>
                </a:lnTo>
                <a:lnTo>
                  <a:pt x="283" y="658"/>
                </a:lnTo>
                <a:lnTo>
                  <a:pt x="283" y="658"/>
                </a:lnTo>
                <a:lnTo>
                  <a:pt x="283" y="658"/>
                </a:lnTo>
                <a:lnTo>
                  <a:pt x="283" y="658"/>
                </a:lnTo>
                <a:lnTo>
                  <a:pt x="282" y="658"/>
                </a:lnTo>
                <a:lnTo>
                  <a:pt x="282" y="658"/>
                </a:lnTo>
                <a:lnTo>
                  <a:pt x="282" y="658"/>
                </a:lnTo>
                <a:lnTo>
                  <a:pt x="282" y="659"/>
                </a:lnTo>
                <a:lnTo>
                  <a:pt x="282" y="659"/>
                </a:lnTo>
                <a:lnTo>
                  <a:pt x="282" y="659"/>
                </a:lnTo>
                <a:lnTo>
                  <a:pt x="283" y="659"/>
                </a:lnTo>
                <a:lnTo>
                  <a:pt x="283" y="659"/>
                </a:lnTo>
                <a:lnTo>
                  <a:pt x="282" y="660"/>
                </a:lnTo>
                <a:lnTo>
                  <a:pt x="282" y="660"/>
                </a:lnTo>
                <a:lnTo>
                  <a:pt x="282" y="660"/>
                </a:lnTo>
                <a:lnTo>
                  <a:pt x="282" y="660"/>
                </a:lnTo>
                <a:lnTo>
                  <a:pt x="282" y="660"/>
                </a:lnTo>
                <a:lnTo>
                  <a:pt x="282" y="660"/>
                </a:lnTo>
                <a:lnTo>
                  <a:pt x="282" y="660"/>
                </a:lnTo>
                <a:lnTo>
                  <a:pt x="282" y="661"/>
                </a:lnTo>
                <a:lnTo>
                  <a:pt x="282" y="661"/>
                </a:lnTo>
                <a:lnTo>
                  <a:pt x="282" y="661"/>
                </a:lnTo>
                <a:lnTo>
                  <a:pt x="282" y="661"/>
                </a:lnTo>
                <a:lnTo>
                  <a:pt x="282" y="661"/>
                </a:lnTo>
                <a:lnTo>
                  <a:pt x="282" y="661"/>
                </a:lnTo>
                <a:lnTo>
                  <a:pt x="282" y="662"/>
                </a:lnTo>
                <a:lnTo>
                  <a:pt x="282" y="662"/>
                </a:lnTo>
                <a:lnTo>
                  <a:pt x="283" y="662"/>
                </a:lnTo>
                <a:lnTo>
                  <a:pt x="283" y="662"/>
                </a:lnTo>
                <a:lnTo>
                  <a:pt x="283" y="662"/>
                </a:lnTo>
                <a:lnTo>
                  <a:pt x="283" y="662"/>
                </a:lnTo>
                <a:lnTo>
                  <a:pt x="283" y="663"/>
                </a:lnTo>
                <a:lnTo>
                  <a:pt x="283" y="663"/>
                </a:lnTo>
                <a:lnTo>
                  <a:pt x="283" y="663"/>
                </a:lnTo>
                <a:lnTo>
                  <a:pt x="283" y="663"/>
                </a:lnTo>
                <a:lnTo>
                  <a:pt x="283" y="663"/>
                </a:lnTo>
                <a:lnTo>
                  <a:pt x="283" y="663"/>
                </a:lnTo>
                <a:lnTo>
                  <a:pt x="283" y="664"/>
                </a:lnTo>
                <a:lnTo>
                  <a:pt x="283" y="664"/>
                </a:lnTo>
                <a:lnTo>
                  <a:pt x="283" y="664"/>
                </a:lnTo>
                <a:lnTo>
                  <a:pt x="283" y="664"/>
                </a:lnTo>
                <a:lnTo>
                  <a:pt x="283" y="664"/>
                </a:lnTo>
                <a:lnTo>
                  <a:pt x="283" y="664"/>
                </a:lnTo>
                <a:lnTo>
                  <a:pt x="283" y="664"/>
                </a:lnTo>
                <a:lnTo>
                  <a:pt x="283" y="664"/>
                </a:lnTo>
                <a:lnTo>
                  <a:pt x="283" y="664"/>
                </a:lnTo>
                <a:lnTo>
                  <a:pt x="283" y="665"/>
                </a:lnTo>
                <a:lnTo>
                  <a:pt x="283" y="665"/>
                </a:lnTo>
                <a:lnTo>
                  <a:pt x="283" y="665"/>
                </a:lnTo>
                <a:lnTo>
                  <a:pt x="283" y="665"/>
                </a:lnTo>
                <a:lnTo>
                  <a:pt x="283" y="665"/>
                </a:lnTo>
                <a:lnTo>
                  <a:pt x="283" y="665"/>
                </a:lnTo>
                <a:lnTo>
                  <a:pt x="283" y="665"/>
                </a:lnTo>
                <a:lnTo>
                  <a:pt x="283" y="665"/>
                </a:lnTo>
                <a:lnTo>
                  <a:pt x="283" y="665"/>
                </a:lnTo>
                <a:lnTo>
                  <a:pt x="283" y="665"/>
                </a:lnTo>
                <a:lnTo>
                  <a:pt x="284" y="666"/>
                </a:lnTo>
                <a:lnTo>
                  <a:pt x="284" y="666"/>
                </a:lnTo>
                <a:lnTo>
                  <a:pt x="284" y="666"/>
                </a:lnTo>
                <a:lnTo>
                  <a:pt x="284" y="666"/>
                </a:lnTo>
                <a:lnTo>
                  <a:pt x="284" y="667"/>
                </a:lnTo>
                <a:lnTo>
                  <a:pt x="284" y="667"/>
                </a:lnTo>
                <a:lnTo>
                  <a:pt x="284" y="667"/>
                </a:lnTo>
                <a:lnTo>
                  <a:pt x="284" y="667"/>
                </a:lnTo>
                <a:lnTo>
                  <a:pt x="284" y="667"/>
                </a:lnTo>
                <a:lnTo>
                  <a:pt x="284" y="667"/>
                </a:lnTo>
                <a:lnTo>
                  <a:pt x="284" y="667"/>
                </a:lnTo>
                <a:lnTo>
                  <a:pt x="284" y="667"/>
                </a:lnTo>
                <a:lnTo>
                  <a:pt x="284" y="668"/>
                </a:lnTo>
                <a:lnTo>
                  <a:pt x="284" y="668"/>
                </a:lnTo>
                <a:lnTo>
                  <a:pt x="284" y="668"/>
                </a:lnTo>
                <a:lnTo>
                  <a:pt x="284" y="668"/>
                </a:lnTo>
                <a:lnTo>
                  <a:pt x="285" y="668"/>
                </a:lnTo>
                <a:lnTo>
                  <a:pt x="285" y="668"/>
                </a:lnTo>
                <a:lnTo>
                  <a:pt x="285" y="668"/>
                </a:lnTo>
                <a:lnTo>
                  <a:pt x="285" y="668"/>
                </a:lnTo>
                <a:lnTo>
                  <a:pt x="286" y="668"/>
                </a:lnTo>
                <a:lnTo>
                  <a:pt x="286" y="668"/>
                </a:lnTo>
                <a:lnTo>
                  <a:pt x="286" y="668"/>
                </a:lnTo>
                <a:lnTo>
                  <a:pt x="287" y="668"/>
                </a:lnTo>
                <a:lnTo>
                  <a:pt x="287" y="668"/>
                </a:lnTo>
                <a:lnTo>
                  <a:pt x="287" y="668"/>
                </a:lnTo>
                <a:lnTo>
                  <a:pt x="287" y="668"/>
                </a:lnTo>
                <a:lnTo>
                  <a:pt x="287" y="668"/>
                </a:lnTo>
                <a:lnTo>
                  <a:pt x="287" y="668"/>
                </a:lnTo>
                <a:lnTo>
                  <a:pt x="288" y="668"/>
                </a:lnTo>
                <a:lnTo>
                  <a:pt x="288" y="668"/>
                </a:lnTo>
                <a:lnTo>
                  <a:pt x="288" y="668"/>
                </a:lnTo>
                <a:lnTo>
                  <a:pt x="288" y="668"/>
                </a:lnTo>
                <a:lnTo>
                  <a:pt x="290" y="668"/>
                </a:lnTo>
                <a:lnTo>
                  <a:pt x="290" y="668"/>
                </a:lnTo>
                <a:lnTo>
                  <a:pt x="290" y="669"/>
                </a:lnTo>
                <a:lnTo>
                  <a:pt x="290" y="669"/>
                </a:lnTo>
                <a:lnTo>
                  <a:pt x="290" y="670"/>
                </a:lnTo>
                <a:lnTo>
                  <a:pt x="290" y="670"/>
                </a:lnTo>
                <a:lnTo>
                  <a:pt x="291" y="675"/>
                </a:lnTo>
                <a:lnTo>
                  <a:pt x="291" y="677"/>
                </a:lnTo>
                <a:lnTo>
                  <a:pt x="291" y="678"/>
                </a:lnTo>
                <a:lnTo>
                  <a:pt x="291" y="684"/>
                </a:lnTo>
                <a:lnTo>
                  <a:pt x="292" y="684"/>
                </a:lnTo>
                <a:lnTo>
                  <a:pt x="292" y="684"/>
                </a:lnTo>
                <a:lnTo>
                  <a:pt x="292" y="685"/>
                </a:lnTo>
                <a:lnTo>
                  <a:pt x="292" y="686"/>
                </a:lnTo>
                <a:lnTo>
                  <a:pt x="292" y="687"/>
                </a:lnTo>
                <a:lnTo>
                  <a:pt x="290" y="689"/>
                </a:lnTo>
                <a:lnTo>
                  <a:pt x="289" y="690"/>
                </a:lnTo>
                <a:lnTo>
                  <a:pt x="288" y="692"/>
                </a:lnTo>
                <a:lnTo>
                  <a:pt x="286" y="694"/>
                </a:lnTo>
                <a:lnTo>
                  <a:pt x="286" y="694"/>
                </a:lnTo>
                <a:lnTo>
                  <a:pt x="285" y="694"/>
                </a:lnTo>
                <a:lnTo>
                  <a:pt x="285" y="694"/>
                </a:lnTo>
                <a:lnTo>
                  <a:pt x="285" y="695"/>
                </a:lnTo>
                <a:lnTo>
                  <a:pt x="285" y="695"/>
                </a:lnTo>
                <a:lnTo>
                  <a:pt x="285" y="695"/>
                </a:lnTo>
                <a:lnTo>
                  <a:pt x="285" y="695"/>
                </a:lnTo>
                <a:lnTo>
                  <a:pt x="284" y="695"/>
                </a:lnTo>
                <a:lnTo>
                  <a:pt x="284" y="696"/>
                </a:lnTo>
                <a:lnTo>
                  <a:pt x="284" y="696"/>
                </a:lnTo>
                <a:lnTo>
                  <a:pt x="284" y="696"/>
                </a:lnTo>
                <a:lnTo>
                  <a:pt x="283" y="696"/>
                </a:lnTo>
                <a:lnTo>
                  <a:pt x="283" y="697"/>
                </a:lnTo>
                <a:lnTo>
                  <a:pt x="282" y="697"/>
                </a:lnTo>
                <a:lnTo>
                  <a:pt x="282" y="697"/>
                </a:lnTo>
                <a:lnTo>
                  <a:pt x="282" y="697"/>
                </a:lnTo>
                <a:lnTo>
                  <a:pt x="282" y="697"/>
                </a:lnTo>
                <a:lnTo>
                  <a:pt x="281" y="697"/>
                </a:lnTo>
                <a:lnTo>
                  <a:pt x="281" y="697"/>
                </a:lnTo>
                <a:lnTo>
                  <a:pt x="281" y="697"/>
                </a:lnTo>
                <a:lnTo>
                  <a:pt x="280" y="697"/>
                </a:lnTo>
                <a:lnTo>
                  <a:pt x="280" y="697"/>
                </a:lnTo>
                <a:lnTo>
                  <a:pt x="280" y="697"/>
                </a:lnTo>
                <a:lnTo>
                  <a:pt x="280" y="696"/>
                </a:lnTo>
                <a:lnTo>
                  <a:pt x="279" y="697"/>
                </a:lnTo>
                <a:lnTo>
                  <a:pt x="279" y="697"/>
                </a:lnTo>
                <a:lnTo>
                  <a:pt x="279" y="697"/>
                </a:lnTo>
                <a:lnTo>
                  <a:pt x="279" y="697"/>
                </a:lnTo>
                <a:lnTo>
                  <a:pt x="278" y="697"/>
                </a:lnTo>
                <a:lnTo>
                  <a:pt x="278" y="697"/>
                </a:lnTo>
                <a:lnTo>
                  <a:pt x="278" y="697"/>
                </a:lnTo>
                <a:lnTo>
                  <a:pt x="277" y="697"/>
                </a:lnTo>
                <a:lnTo>
                  <a:pt x="277" y="697"/>
                </a:lnTo>
                <a:lnTo>
                  <a:pt x="277" y="697"/>
                </a:lnTo>
                <a:lnTo>
                  <a:pt x="277" y="697"/>
                </a:lnTo>
                <a:lnTo>
                  <a:pt x="276" y="697"/>
                </a:lnTo>
                <a:lnTo>
                  <a:pt x="276" y="697"/>
                </a:lnTo>
                <a:lnTo>
                  <a:pt x="276" y="697"/>
                </a:lnTo>
                <a:lnTo>
                  <a:pt x="276" y="697"/>
                </a:lnTo>
                <a:lnTo>
                  <a:pt x="276" y="697"/>
                </a:lnTo>
                <a:lnTo>
                  <a:pt x="275" y="697"/>
                </a:lnTo>
                <a:lnTo>
                  <a:pt x="274" y="697"/>
                </a:lnTo>
                <a:lnTo>
                  <a:pt x="274" y="697"/>
                </a:lnTo>
                <a:lnTo>
                  <a:pt x="273" y="697"/>
                </a:lnTo>
                <a:lnTo>
                  <a:pt x="273" y="697"/>
                </a:lnTo>
                <a:lnTo>
                  <a:pt x="273" y="697"/>
                </a:lnTo>
                <a:lnTo>
                  <a:pt x="273" y="697"/>
                </a:lnTo>
                <a:lnTo>
                  <a:pt x="273" y="697"/>
                </a:lnTo>
                <a:lnTo>
                  <a:pt x="273" y="697"/>
                </a:lnTo>
                <a:lnTo>
                  <a:pt x="273" y="697"/>
                </a:lnTo>
                <a:lnTo>
                  <a:pt x="273" y="697"/>
                </a:lnTo>
                <a:lnTo>
                  <a:pt x="273" y="697"/>
                </a:lnTo>
                <a:lnTo>
                  <a:pt x="273" y="698"/>
                </a:lnTo>
                <a:lnTo>
                  <a:pt x="272" y="698"/>
                </a:lnTo>
                <a:lnTo>
                  <a:pt x="272" y="698"/>
                </a:lnTo>
                <a:lnTo>
                  <a:pt x="272" y="698"/>
                </a:lnTo>
                <a:lnTo>
                  <a:pt x="272" y="698"/>
                </a:lnTo>
                <a:lnTo>
                  <a:pt x="272" y="698"/>
                </a:lnTo>
                <a:lnTo>
                  <a:pt x="272" y="698"/>
                </a:lnTo>
                <a:lnTo>
                  <a:pt x="272" y="698"/>
                </a:lnTo>
                <a:lnTo>
                  <a:pt x="272" y="699"/>
                </a:lnTo>
                <a:lnTo>
                  <a:pt x="272" y="699"/>
                </a:lnTo>
                <a:lnTo>
                  <a:pt x="271" y="699"/>
                </a:lnTo>
                <a:lnTo>
                  <a:pt x="271" y="699"/>
                </a:lnTo>
                <a:lnTo>
                  <a:pt x="271" y="699"/>
                </a:lnTo>
                <a:lnTo>
                  <a:pt x="271" y="699"/>
                </a:lnTo>
                <a:lnTo>
                  <a:pt x="271" y="699"/>
                </a:lnTo>
                <a:lnTo>
                  <a:pt x="271" y="699"/>
                </a:lnTo>
                <a:lnTo>
                  <a:pt x="271" y="699"/>
                </a:lnTo>
                <a:lnTo>
                  <a:pt x="271" y="699"/>
                </a:lnTo>
                <a:lnTo>
                  <a:pt x="271" y="700"/>
                </a:lnTo>
                <a:lnTo>
                  <a:pt x="271" y="700"/>
                </a:lnTo>
                <a:lnTo>
                  <a:pt x="271" y="700"/>
                </a:lnTo>
                <a:lnTo>
                  <a:pt x="270" y="701"/>
                </a:lnTo>
                <a:lnTo>
                  <a:pt x="270" y="701"/>
                </a:lnTo>
                <a:lnTo>
                  <a:pt x="270" y="701"/>
                </a:lnTo>
                <a:lnTo>
                  <a:pt x="270" y="701"/>
                </a:lnTo>
                <a:lnTo>
                  <a:pt x="270" y="701"/>
                </a:lnTo>
                <a:lnTo>
                  <a:pt x="270" y="701"/>
                </a:lnTo>
                <a:lnTo>
                  <a:pt x="270" y="701"/>
                </a:lnTo>
                <a:lnTo>
                  <a:pt x="270" y="701"/>
                </a:lnTo>
                <a:lnTo>
                  <a:pt x="270" y="702"/>
                </a:lnTo>
                <a:lnTo>
                  <a:pt x="270" y="702"/>
                </a:lnTo>
                <a:lnTo>
                  <a:pt x="270" y="702"/>
                </a:lnTo>
                <a:lnTo>
                  <a:pt x="270" y="702"/>
                </a:lnTo>
                <a:lnTo>
                  <a:pt x="270" y="702"/>
                </a:lnTo>
                <a:lnTo>
                  <a:pt x="270" y="702"/>
                </a:lnTo>
                <a:lnTo>
                  <a:pt x="270" y="702"/>
                </a:lnTo>
                <a:lnTo>
                  <a:pt x="269" y="702"/>
                </a:lnTo>
                <a:lnTo>
                  <a:pt x="269" y="703"/>
                </a:lnTo>
                <a:lnTo>
                  <a:pt x="269" y="703"/>
                </a:lnTo>
                <a:lnTo>
                  <a:pt x="269" y="703"/>
                </a:lnTo>
                <a:lnTo>
                  <a:pt x="269" y="704"/>
                </a:lnTo>
                <a:lnTo>
                  <a:pt x="269" y="704"/>
                </a:lnTo>
                <a:lnTo>
                  <a:pt x="269" y="704"/>
                </a:lnTo>
                <a:lnTo>
                  <a:pt x="269" y="704"/>
                </a:lnTo>
                <a:lnTo>
                  <a:pt x="269" y="704"/>
                </a:lnTo>
                <a:lnTo>
                  <a:pt x="269" y="704"/>
                </a:lnTo>
                <a:lnTo>
                  <a:pt x="269" y="704"/>
                </a:lnTo>
                <a:lnTo>
                  <a:pt x="269" y="704"/>
                </a:lnTo>
                <a:lnTo>
                  <a:pt x="270" y="704"/>
                </a:lnTo>
                <a:lnTo>
                  <a:pt x="270" y="705"/>
                </a:lnTo>
                <a:lnTo>
                  <a:pt x="270" y="705"/>
                </a:lnTo>
                <a:lnTo>
                  <a:pt x="270" y="705"/>
                </a:lnTo>
                <a:lnTo>
                  <a:pt x="269" y="705"/>
                </a:lnTo>
                <a:lnTo>
                  <a:pt x="269" y="705"/>
                </a:lnTo>
                <a:lnTo>
                  <a:pt x="269" y="705"/>
                </a:lnTo>
                <a:lnTo>
                  <a:pt x="269" y="705"/>
                </a:lnTo>
                <a:lnTo>
                  <a:pt x="270" y="705"/>
                </a:lnTo>
                <a:lnTo>
                  <a:pt x="270" y="705"/>
                </a:lnTo>
                <a:lnTo>
                  <a:pt x="270" y="705"/>
                </a:lnTo>
                <a:lnTo>
                  <a:pt x="270" y="705"/>
                </a:lnTo>
                <a:lnTo>
                  <a:pt x="270" y="705"/>
                </a:lnTo>
                <a:lnTo>
                  <a:pt x="270" y="705"/>
                </a:lnTo>
                <a:lnTo>
                  <a:pt x="270" y="706"/>
                </a:lnTo>
                <a:lnTo>
                  <a:pt x="270" y="706"/>
                </a:lnTo>
                <a:lnTo>
                  <a:pt x="270" y="706"/>
                </a:lnTo>
                <a:lnTo>
                  <a:pt x="270" y="706"/>
                </a:lnTo>
                <a:lnTo>
                  <a:pt x="270" y="706"/>
                </a:lnTo>
                <a:lnTo>
                  <a:pt x="270" y="706"/>
                </a:lnTo>
                <a:lnTo>
                  <a:pt x="270" y="706"/>
                </a:lnTo>
                <a:lnTo>
                  <a:pt x="270" y="706"/>
                </a:lnTo>
                <a:lnTo>
                  <a:pt x="270" y="706"/>
                </a:lnTo>
                <a:lnTo>
                  <a:pt x="270" y="707"/>
                </a:lnTo>
                <a:lnTo>
                  <a:pt x="270" y="707"/>
                </a:lnTo>
                <a:lnTo>
                  <a:pt x="270" y="707"/>
                </a:lnTo>
                <a:lnTo>
                  <a:pt x="270" y="708"/>
                </a:lnTo>
                <a:lnTo>
                  <a:pt x="270" y="708"/>
                </a:lnTo>
                <a:lnTo>
                  <a:pt x="270" y="708"/>
                </a:lnTo>
                <a:lnTo>
                  <a:pt x="270" y="708"/>
                </a:lnTo>
                <a:lnTo>
                  <a:pt x="270" y="708"/>
                </a:lnTo>
                <a:lnTo>
                  <a:pt x="270" y="708"/>
                </a:lnTo>
                <a:lnTo>
                  <a:pt x="270" y="708"/>
                </a:lnTo>
                <a:lnTo>
                  <a:pt x="270" y="709"/>
                </a:lnTo>
                <a:lnTo>
                  <a:pt x="270" y="709"/>
                </a:lnTo>
                <a:lnTo>
                  <a:pt x="270" y="709"/>
                </a:lnTo>
                <a:lnTo>
                  <a:pt x="270" y="709"/>
                </a:lnTo>
                <a:lnTo>
                  <a:pt x="270" y="709"/>
                </a:lnTo>
                <a:lnTo>
                  <a:pt x="270" y="709"/>
                </a:lnTo>
                <a:lnTo>
                  <a:pt x="270" y="709"/>
                </a:lnTo>
                <a:lnTo>
                  <a:pt x="270" y="709"/>
                </a:lnTo>
                <a:lnTo>
                  <a:pt x="270" y="710"/>
                </a:lnTo>
                <a:lnTo>
                  <a:pt x="270" y="710"/>
                </a:lnTo>
                <a:lnTo>
                  <a:pt x="270" y="710"/>
                </a:lnTo>
                <a:lnTo>
                  <a:pt x="270" y="710"/>
                </a:lnTo>
                <a:lnTo>
                  <a:pt x="270" y="711"/>
                </a:lnTo>
                <a:lnTo>
                  <a:pt x="270" y="711"/>
                </a:lnTo>
                <a:lnTo>
                  <a:pt x="270" y="711"/>
                </a:lnTo>
                <a:lnTo>
                  <a:pt x="270" y="711"/>
                </a:lnTo>
                <a:lnTo>
                  <a:pt x="270" y="712"/>
                </a:lnTo>
                <a:lnTo>
                  <a:pt x="270" y="712"/>
                </a:lnTo>
                <a:lnTo>
                  <a:pt x="269" y="712"/>
                </a:lnTo>
                <a:lnTo>
                  <a:pt x="269" y="712"/>
                </a:lnTo>
                <a:lnTo>
                  <a:pt x="269" y="712"/>
                </a:lnTo>
                <a:lnTo>
                  <a:pt x="269" y="712"/>
                </a:lnTo>
                <a:lnTo>
                  <a:pt x="269" y="712"/>
                </a:lnTo>
                <a:lnTo>
                  <a:pt x="269" y="713"/>
                </a:lnTo>
                <a:lnTo>
                  <a:pt x="269" y="713"/>
                </a:lnTo>
                <a:lnTo>
                  <a:pt x="268" y="713"/>
                </a:lnTo>
                <a:lnTo>
                  <a:pt x="268" y="714"/>
                </a:lnTo>
                <a:lnTo>
                  <a:pt x="268" y="714"/>
                </a:lnTo>
                <a:lnTo>
                  <a:pt x="269" y="714"/>
                </a:lnTo>
                <a:lnTo>
                  <a:pt x="269" y="714"/>
                </a:lnTo>
                <a:lnTo>
                  <a:pt x="269" y="714"/>
                </a:lnTo>
                <a:lnTo>
                  <a:pt x="269" y="714"/>
                </a:lnTo>
                <a:lnTo>
                  <a:pt x="270" y="714"/>
                </a:lnTo>
                <a:lnTo>
                  <a:pt x="270" y="715"/>
                </a:lnTo>
                <a:lnTo>
                  <a:pt x="270" y="715"/>
                </a:lnTo>
                <a:lnTo>
                  <a:pt x="270" y="715"/>
                </a:lnTo>
                <a:lnTo>
                  <a:pt x="270" y="715"/>
                </a:lnTo>
                <a:lnTo>
                  <a:pt x="270" y="715"/>
                </a:lnTo>
                <a:lnTo>
                  <a:pt x="270" y="715"/>
                </a:lnTo>
                <a:lnTo>
                  <a:pt x="270" y="715"/>
                </a:lnTo>
                <a:lnTo>
                  <a:pt x="270" y="715"/>
                </a:lnTo>
                <a:lnTo>
                  <a:pt x="270" y="715"/>
                </a:lnTo>
                <a:lnTo>
                  <a:pt x="269" y="715"/>
                </a:lnTo>
                <a:lnTo>
                  <a:pt x="269" y="715"/>
                </a:lnTo>
                <a:lnTo>
                  <a:pt x="269" y="715"/>
                </a:lnTo>
                <a:lnTo>
                  <a:pt x="269" y="716"/>
                </a:lnTo>
                <a:lnTo>
                  <a:pt x="269" y="716"/>
                </a:lnTo>
                <a:lnTo>
                  <a:pt x="269" y="716"/>
                </a:lnTo>
                <a:lnTo>
                  <a:pt x="269" y="716"/>
                </a:lnTo>
                <a:lnTo>
                  <a:pt x="269" y="716"/>
                </a:lnTo>
                <a:lnTo>
                  <a:pt x="269" y="716"/>
                </a:lnTo>
                <a:lnTo>
                  <a:pt x="269" y="716"/>
                </a:lnTo>
                <a:lnTo>
                  <a:pt x="269" y="717"/>
                </a:lnTo>
                <a:lnTo>
                  <a:pt x="269" y="717"/>
                </a:lnTo>
                <a:lnTo>
                  <a:pt x="268" y="717"/>
                </a:lnTo>
                <a:lnTo>
                  <a:pt x="268" y="718"/>
                </a:lnTo>
                <a:lnTo>
                  <a:pt x="268" y="718"/>
                </a:lnTo>
                <a:lnTo>
                  <a:pt x="268" y="718"/>
                </a:lnTo>
                <a:lnTo>
                  <a:pt x="268" y="718"/>
                </a:lnTo>
                <a:lnTo>
                  <a:pt x="268" y="718"/>
                </a:lnTo>
                <a:lnTo>
                  <a:pt x="268" y="718"/>
                </a:lnTo>
                <a:lnTo>
                  <a:pt x="268" y="718"/>
                </a:lnTo>
                <a:lnTo>
                  <a:pt x="268" y="718"/>
                </a:lnTo>
                <a:lnTo>
                  <a:pt x="268" y="718"/>
                </a:lnTo>
                <a:lnTo>
                  <a:pt x="268" y="719"/>
                </a:lnTo>
                <a:lnTo>
                  <a:pt x="268" y="719"/>
                </a:lnTo>
                <a:lnTo>
                  <a:pt x="267" y="719"/>
                </a:lnTo>
                <a:lnTo>
                  <a:pt x="267" y="719"/>
                </a:lnTo>
                <a:lnTo>
                  <a:pt x="267" y="719"/>
                </a:lnTo>
                <a:lnTo>
                  <a:pt x="267" y="719"/>
                </a:lnTo>
                <a:lnTo>
                  <a:pt x="266" y="720"/>
                </a:lnTo>
                <a:lnTo>
                  <a:pt x="266" y="720"/>
                </a:lnTo>
                <a:lnTo>
                  <a:pt x="266" y="720"/>
                </a:lnTo>
                <a:lnTo>
                  <a:pt x="265" y="720"/>
                </a:lnTo>
                <a:lnTo>
                  <a:pt x="265" y="720"/>
                </a:lnTo>
                <a:lnTo>
                  <a:pt x="265" y="720"/>
                </a:lnTo>
                <a:lnTo>
                  <a:pt x="265" y="721"/>
                </a:lnTo>
                <a:lnTo>
                  <a:pt x="265" y="721"/>
                </a:lnTo>
                <a:lnTo>
                  <a:pt x="265" y="721"/>
                </a:lnTo>
                <a:lnTo>
                  <a:pt x="265" y="721"/>
                </a:lnTo>
                <a:lnTo>
                  <a:pt x="265" y="722"/>
                </a:lnTo>
                <a:lnTo>
                  <a:pt x="265" y="722"/>
                </a:lnTo>
                <a:lnTo>
                  <a:pt x="265" y="722"/>
                </a:lnTo>
                <a:lnTo>
                  <a:pt x="265" y="722"/>
                </a:lnTo>
                <a:lnTo>
                  <a:pt x="265" y="722"/>
                </a:lnTo>
                <a:lnTo>
                  <a:pt x="265" y="722"/>
                </a:lnTo>
                <a:lnTo>
                  <a:pt x="265" y="722"/>
                </a:lnTo>
                <a:lnTo>
                  <a:pt x="265" y="722"/>
                </a:lnTo>
                <a:lnTo>
                  <a:pt x="265" y="723"/>
                </a:lnTo>
                <a:lnTo>
                  <a:pt x="264" y="723"/>
                </a:lnTo>
                <a:lnTo>
                  <a:pt x="264" y="722"/>
                </a:lnTo>
                <a:lnTo>
                  <a:pt x="264" y="722"/>
                </a:lnTo>
                <a:lnTo>
                  <a:pt x="263" y="722"/>
                </a:lnTo>
                <a:lnTo>
                  <a:pt x="262" y="722"/>
                </a:lnTo>
                <a:lnTo>
                  <a:pt x="261" y="722"/>
                </a:lnTo>
                <a:lnTo>
                  <a:pt x="261" y="722"/>
                </a:lnTo>
                <a:lnTo>
                  <a:pt x="260" y="721"/>
                </a:lnTo>
                <a:lnTo>
                  <a:pt x="259" y="721"/>
                </a:lnTo>
                <a:lnTo>
                  <a:pt x="258" y="721"/>
                </a:lnTo>
                <a:lnTo>
                  <a:pt x="258" y="720"/>
                </a:lnTo>
                <a:lnTo>
                  <a:pt x="258" y="720"/>
                </a:lnTo>
                <a:lnTo>
                  <a:pt x="257" y="720"/>
                </a:lnTo>
                <a:lnTo>
                  <a:pt x="256" y="720"/>
                </a:lnTo>
                <a:lnTo>
                  <a:pt x="256" y="720"/>
                </a:lnTo>
                <a:lnTo>
                  <a:pt x="256" y="720"/>
                </a:lnTo>
                <a:lnTo>
                  <a:pt x="254" y="720"/>
                </a:lnTo>
                <a:lnTo>
                  <a:pt x="254" y="719"/>
                </a:lnTo>
                <a:lnTo>
                  <a:pt x="254" y="719"/>
                </a:lnTo>
                <a:lnTo>
                  <a:pt x="253" y="719"/>
                </a:lnTo>
                <a:lnTo>
                  <a:pt x="253" y="719"/>
                </a:lnTo>
                <a:lnTo>
                  <a:pt x="252" y="719"/>
                </a:lnTo>
                <a:lnTo>
                  <a:pt x="251" y="719"/>
                </a:lnTo>
                <a:lnTo>
                  <a:pt x="251" y="719"/>
                </a:lnTo>
                <a:lnTo>
                  <a:pt x="250" y="718"/>
                </a:lnTo>
                <a:lnTo>
                  <a:pt x="248" y="718"/>
                </a:lnTo>
                <a:lnTo>
                  <a:pt x="247" y="718"/>
                </a:lnTo>
                <a:lnTo>
                  <a:pt x="245" y="717"/>
                </a:lnTo>
                <a:lnTo>
                  <a:pt x="243" y="716"/>
                </a:lnTo>
                <a:lnTo>
                  <a:pt x="242" y="716"/>
                </a:lnTo>
                <a:lnTo>
                  <a:pt x="241" y="716"/>
                </a:lnTo>
                <a:lnTo>
                  <a:pt x="240" y="715"/>
                </a:lnTo>
                <a:lnTo>
                  <a:pt x="239" y="715"/>
                </a:lnTo>
                <a:lnTo>
                  <a:pt x="238" y="715"/>
                </a:lnTo>
                <a:lnTo>
                  <a:pt x="237" y="715"/>
                </a:lnTo>
                <a:lnTo>
                  <a:pt x="237" y="715"/>
                </a:lnTo>
                <a:lnTo>
                  <a:pt x="236" y="715"/>
                </a:lnTo>
                <a:lnTo>
                  <a:pt x="236" y="714"/>
                </a:lnTo>
                <a:lnTo>
                  <a:pt x="235" y="714"/>
                </a:lnTo>
                <a:lnTo>
                  <a:pt x="235" y="714"/>
                </a:lnTo>
                <a:lnTo>
                  <a:pt x="234" y="713"/>
                </a:lnTo>
                <a:lnTo>
                  <a:pt x="233" y="713"/>
                </a:lnTo>
                <a:lnTo>
                  <a:pt x="233" y="713"/>
                </a:lnTo>
                <a:lnTo>
                  <a:pt x="232" y="713"/>
                </a:lnTo>
                <a:lnTo>
                  <a:pt x="232" y="713"/>
                </a:lnTo>
                <a:lnTo>
                  <a:pt x="232" y="713"/>
                </a:lnTo>
                <a:lnTo>
                  <a:pt x="231" y="712"/>
                </a:lnTo>
                <a:lnTo>
                  <a:pt x="230" y="712"/>
                </a:lnTo>
                <a:lnTo>
                  <a:pt x="230" y="712"/>
                </a:lnTo>
                <a:lnTo>
                  <a:pt x="229" y="712"/>
                </a:lnTo>
                <a:lnTo>
                  <a:pt x="229" y="711"/>
                </a:lnTo>
                <a:lnTo>
                  <a:pt x="228" y="711"/>
                </a:lnTo>
                <a:lnTo>
                  <a:pt x="227" y="711"/>
                </a:lnTo>
                <a:lnTo>
                  <a:pt x="227" y="711"/>
                </a:lnTo>
                <a:lnTo>
                  <a:pt x="226" y="711"/>
                </a:lnTo>
                <a:lnTo>
                  <a:pt x="226" y="711"/>
                </a:lnTo>
                <a:lnTo>
                  <a:pt x="225" y="710"/>
                </a:lnTo>
                <a:lnTo>
                  <a:pt x="224" y="710"/>
                </a:lnTo>
                <a:lnTo>
                  <a:pt x="224" y="709"/>
                </a:lnTo>
                <a:lnTo>
                  <a:pt x="223" y="709"/>
                </a:lnTo>
                <a:lnTo>
                  <a:pt x="223" y="709"/>
                </a:lnTo>
                <a:lnTo>
                  <a:pt x="223" y="709"/>
                </a:lnTo>
                <a:lnTo>
                  <a:pt x="222" y="709"/>
                </a:lnTo>
                <a:lnTo>
                  <a:pt x="222" y="709"/>
                </a:lnTo>
                <a:lnTo>
                  <a:pt x="222" y="709"/>
                </a:lnTo>
                <a:lnTo>
                  <a:pt x="221" y="709"/>
                </a:lnTo>
                <a:lnTo>
                  <a:pt x="220" y="709"/>
                </a:lnTo>
                <a:lnTo>
                  <a:pt x="220" y="709"/>
                </a:lnTo>
                <a:lnTo>
                  <a:pt x="219" y="709"/>
                </a:lnTo>
                <a:lnTo>
                  <a:pt x="219" y="709"/>
                </a:lnTo>
                <a:lnTo>
                  <a:pt x="219" y="709"/>
                </a:lnTo>
                <a:lnTo>
                  <a:pt x="218" y="709"/>
                </a:lnTo>
                <a:lnTo>
                  <a:pt x="217" y="709"/>
                </a:lnTo>
                <a:lnTo>
                  <a:pt x="217" y="709"/>
                </a:lnTo>
                <a:lnTo>
                  <a:pt x="217" y="709"/>
                </a:lnTo>
                <a:lnTo>
                  <a:pt x="216" y="710"/>
                </a:lnTo>
                <a:lnTo>
                  <a:pt x="216" y="710"/>
                </a:lnTo>
                <a:lnTo>
                  <a:pt x="215" y="710"/>
                </a:lnTo>
                <a:lnTo>
                  <a:pt x="215" y="710"/>
                </a:lnTo>
                <a:lnTo>
                  <a:pt x="213" y="710"/>
                </a:lnTo>
                <a:lnTo>
                  <a:pt x="213" y="710"/>
                </a:lnTo>
                <a:lnTo>
                  <a:pt x="213" y="710"/>
                </a:lnTo>
                <a:lnTo>
                  <a:pt x="212" y="710"/>
                </a:lnTo>
                <a:lnTo>
                  <a:pt x="212" y="710"/>
                </a:lnTo>
                <a:lnTo>
                  <a:pt x="212" y="710"/>
                </a:lnTo>
                <a:lnTo>
                  <a:pt x="212" y="710"/>
                </a:lnTo>
                <a:lnTo>
                  <a:pt x="212" y="710"/>
                </a:lnTo>
                <a:lnTo>
                  <a:pt x="212" y="711"/>
                </a:lnTo>
                <a:lnTo>
                  <a:pt x="212" y="711"/>
                </a:lnTo>
                <a:lnTo>
                  <a:pt x="212" y="712"/>
                </a:lnTo>
                <a:lnTo>
                  <a:pt x="212" y="713"/>
                </a:lnTo>
                <a:lnTo>
                  <a:pt x="212" y="713"/>
                </a:lnTo>
                <a:lnTo>
                  <a:pt x="212" y="714"/>
                </a:lnTo>
                <a:lnTo>
                  <a:pt x="211" y="715"/>
                </a:lnTo>
                <a:lnTo>
                  <a:pt x="211" y="715"/>
                </a:lnTo>
                <a:lnTo>
                  <a:pt x="210" y="715"/>
                </a:lnTo>
                <a:lnTo>
                  <a:pt x="209" y="716"/>
                </a:lnTo>
                <a:lnTo>
                  <a:pt x="209" y="716"/>
                </a:lnTo>
                <a:lnTo>
                  <a:pt x="208" y="716"/>
                </a:lnTo>
                <a:lnTo>
                  <a:pt x="207" y="717"/>
                </a:lnTo>
                <a:lnTo>
                  <a:pt x="207" y="718"/>
                </a:lnTo>
                <a:lnTo>
                  <a:pt x="206" y="718"/>
                </a:lnTo>
                <a:lnTo>
                  <a:pt x="206" y="718"/>
                </a:lnTo>
                <a:lnTo>
                  <a:pt x="205" y="719"/>
                </a:lnTo>
                <a:lnTo>
                  <a:pt x="205" y="719"/>
                </a:lnTo>
                <a:lnTo>
                  <a:pt x="204" y="719"/>
                </a:lnTo>
                <a:lnTo>
                  <a:pt x="203" y="720"/>
                </a:lnTo>
                <a:lnTo>
                  <a:pt x="203" y="720"/>
                </a:lnTo>
                <a:lnTo>
                  <a:pt x="203" y="720"/>
                </a:lnTo>
                <a:lnTo>
                  <a:pt x="203" y="720"/>
                </a:lnTo>
                <a:lnTo>
                  <a:pt x="203" y="720"/>
                </a:lnTo>
                <a:lnTo>
                  <a:pt x="202" y="719"/>
                </a:lnTo>
                <a:lnTo>
                  <a:pt x="203" y="718"/>
                </a:lnTo>
                <a:lnTo>
                  <a:pt x="203" y="718"/>
                </a:lnTo>
                <a:lnTo>
                  <a:pt x="204" y="718"/>
                </a:lnTo>
                <a:lnTo>
                  <a:pt x="204" y="718"/>
                </a:lnTo>
                <a:lnTo>
                  <a:pt x="204" y="718"/>
                </a:lnTo>
                <a:lnTo>
                  <a:pt x="204" y="718"/>
                </a:lnTo>
                <a:lnTo>
                  <a:pt x="204" y="718"/>
                </a:lnTo>
                <a:lnTo>
                  <a:pt x="204" y="718"/>
                </a:lnTo>
                <a:lnTo>
                  <a:pt x="204" y="718"/>
                </a:lnTo>
                <a:lnTo>
                  <a:pt x="205" y="718"/>
                </a:lnTo>
                <a:lnTo>
                  <a:pt x="205" y="718"/>
                </a:lnTo>
                <a:lnTo>
                  <a:pt x="205" y="718"/>
                </a:lnTo>
                <a:lnTo>
                  <a:pt x="205" y="718"/>
                </a:lnTo>
                <a:lnTo>
                  <a:pt x="205" y="718"/>
                </a:lnTo>
                <a:lnTo>
                  <a:pt x="205" y="718"/>
                </a:lnTo>
                <a:lnTo>
                  <a:pt x="205" y="718"/>
                </a:lnTo>
                <a:lnTo>
                  <a:pt x="206" y="718"/>
                </a:lnTo>
                <a:lnTo>
                  <a:pt x="206" y="717"/>
                </a:lnTo>
                <a:lnTo>
                  <a:pt x="206" y="717"/>
                </a:lnTo>
                <a:lnTo>
                  <a:pt x="206" y="717"/>
                </a:lnTo>
                <a:lnTo>
                  <a:pt x="206" y="717"/>
                </a:lnTo>
                <a:lnTo>
                  <a:pt x="206" y="717"/>
                </a:lnTo>
                <a:lnTo>
                  <a:pt x="206" y="717"/>
                </a:lnTo>
                <a:lnTo>
                  <a:pt x="206" y="716"/>
                </a:lnTo>
                <a:lnTo>
                  <a:pt x="206" y="716"/>
                </a:lnTo>
                <a:lnTo>
                  <a:pt x="206" y="716"/>
                </a:lnTo>
                <a:lnTo>
                  <a:pt x="206" y="716"/>
                </a:lnTo>
                <a:lnTo>
                  <a:pt x="206" y="716"/>
                </a:lnTo>
                <a:lnTo>
                  <a:pt x="206" y="716"/>
                </a:lnTo>
                <a:lnTo>
                  <a:pt x="206" y="716"/>
                </a:lnTo>
                <a:lnTo>
                  <a:pt x="206" y="716"/>
                </a:lnTo>
                <a:lnTo>
                  <a:pt x="206" y="716"/>
                </a:lnTo>
                <a:lnTo>
                  <a:pt x="206" y="716"/>
                </a:lnTo>
                <a:lnTo>
                  <a:pt x="206" y="716"/>
                </a:lnTo>
                <a:lnTo>
                  <a:pt x="206" y="716"/>
                </a:lnTo>
                <a:lnTo>
                  <a:pt x="206" y="716"/>
                </a:lnTo>
                <a:lnTo>
                  <a:pt x="206" y="715"/>
                </a:lnTo>
                <a:lnTo>
                  <a:pt x="206" y="715"/>
                </a:lnTo>
                <a:lnTo>
                  <a:pt x="206" y="715"/>
                </a:lnTo>
                <a:lnTo>
                  <a:pt x="206" y="715"/>
                </a:lnTo>
                <a:lnTo>
                  <a:pt x="206" y="715"/>
                </a:lnTo>
                <a:lnTo>
                  <a:pt x="206" y="715"/>
                </a:lnTo>
                <a:lnTo>
                  <a:pt x="206" y="715"/>
                </a:lnTo>
                <a:lnTo>
                  <a:pt x="206" y="715"/>
                </a:lnTo>
                <a:lnTo>
                  <a:pt x="206" y="715"/>
                </a:lnTo>
                <a:lnTo>
                  <a:pt x="206" y="715"/>
                </a:lnTo>
                <a:lnTo>
                  <a:pt x="206" y="715"/>
                </a:lnTo>
                <a:lnTo>
                  <a:pt x="206" y="715"/>
                </a:lnTo>
                <a:lnTo>
                  <a:pt x="206" y="714"/>
                </a:lnTo>
                <a:lnTo>
                  <a:pt x="206" y="714"/>
                </a:lnTo>
                <a:lnTo>
                  <a:pt x="206" y="714"/>
                </a:lnTo>
                <a:lnTo>
                  <a:pt x="206" y="714"/>
                </a:lnTo>
                <a:lnTo>
                  <a:pt x="207" y="713"/>
                </a:lnTo>
                <a:lnTo>
                  <a:pt x="207" y="713"/>
                </a:lnTo>
                <a:lnTo>
                  <a:pt x="208" y="712"/>
                </a:lnTo>
                <a:lnTo>
                  <a:pt x="208" y="712"/>
                </a:lnTo>
                <a:lnTo>
                  <a:pt x="209" y="712"/>
                </a:lnTo>
                <a:lnTo>
                  <a:pt x="209" y="712"/>
                </a:lnTo>
                <a:lnTo>
                  <a:pt x="209" y="712"/>
                </a:lnTo>
                <a:lnTo>
                  <a:pt x="209" y="712"/>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0"/>
                </a:lnTo>
                <a:lnTo>
                  <a:pt x="209" y="710"/>
                </a:lnTo>
                <a:lnTo>
                  <a:pt x="209" y="710"/>
                </a:lnTo>
                <a:lnTo>
                  <a:pt x="209" y="710"/>
                </a:lnTo>
                <a:lnTo>
                  <a:pt x="209" y="710"/>
                </a:lnTo>
                <a:lnTo>
                  <a:pt x="209" y="710"/>
                </a:lnTo>
                <a:lnTo>
                  <a:pt x="209" y="710"/>
                </a:lnTo>
                <a:lnTo>
                  <a:pt x="209" y="710"/>
                </a:lnTo>
                <a:lnTo>
                  <a:pt x="209" y="710"/>
                </a:lnTo>
                <a:lnTo>
                  <a:pt x="208" y="710"/>
                </a:lnTo>
                <a:lnTo>
                  <a:pt x="208" y="710"/>
                </a:lnTo>
                <a:lnTo>
                  <a:pt x="208" y="709"/>
                </a:lnTo>
                <a:lnTo>
                  <a:pt x="208" y="709"/>
                </a:lnTo>
                <a:lnTo>
                  <a:pt x="208" y="709"/>
                </a:lnTo>
                <a:lnTo>
                  <a:pt x="209" y="709"/>
                </a:lnTo>
                <a:lnTo>
                  <a:pt x="209" y="709"/>
                </a:lnTo>
                <a:lnTo>
                  <a:pt x="209" y="709"/>
                </a:lnTo>
                <a:lnTo>
                  <a:pt x="209" y="708"/>
                </a:lnTo>
                <a:lnTo>
                  <a:pt x="209" y="708"/>
                </a:lnTo>
                <a:lnTo>
                  <a:pt x="209" y="708"/>
                </a:lnTo>
                <a:lnTo>
                  <a:pt x="209" y="708"/>
                </a:lnTo>
                <a:lnTo>
                  <a:pt x="209" y="708"/>
                </a:lnTo>
                <a:lnTo>
                  <a:pt x="209" y="708"/>
                </a:lnTo>
                <a:lnTo>
                  <a:pt x="209" y="708"/>
                </a:lnTo>
                <a:lnTo>
                  <a:pt x="209" y="708"/>
                </a:lnTo>
                <a:lnTo>
                  <a:pt x="209" y="708"/>
                </a:lnTo>
                <a:lnTo>
                  <a:pt x="209" y="708"/>
                </a:lnTo>
                <a:lnTo>
                  <a:pt x="209" y="708"/>
                </a:lnTo>
                <a:lnTo>
                  <a:pt x="209" y="708"/>
                </a:lnTo>
                <a:lnTo>
                  <a:pt x="209" y="707"/>
                </a:lnTo>
                <a:lnTo>
                  <a:pt x="209" y="707"/>
                </a:lnTo>
                <a:lnTo>
                  <a:pt x="209" y="707"/>
                </a:lnTo>
                <a:lnTo>
                  <a:pt x="209" y="707"/>
                </a:lnTo>
                <a:lnTo>
                  <a:pt x="209" y="707"/>
                </a:lnTo>
                <a:lnTo>
                  <a:pt x="209" y="707"/>
                </a:lnTo>
                <a:lnTo>
                  <a:pt x="209" y="707"/>
                </a:lnTo>
                <a:lnTo>
                  <a:pt x="209" y="706"/>
                </a:lnTo>
                <a:lnTo>
                  <a:pt x="209" y="706"/>
                </a:lnTo>
                <a:lnTo>
                  <a:pt x="209" y="706"/>
                </a:lnTo>
                <a:lnTo>
                  <a:pt x="209" y="706"/>
                </a:lnTo>
                <a:lnTo>
                  <a:pt x="209" y="706"/>
                </a:lnTo>
                <a:lnTo>
                  <a:pt x="209" y="706"/>
                </a:lnTo>
                <a:lnTo>
                  <a:pt x="209" y="706"/>
                </a:lnTo>
                <a:lnTo>
                  <a:pt x="209" y="706"/>
                </a:lnTo>
                <a:lnTo>
                  <a:pt x="209" y="705"/>
                </a:lnTo>
                <a:lnTo>
                  <a:pt x="209" y="705"/>
                </a:lnTo>
                <a:lnTo>
                  <a:pt x="209" y="705"/>
                </a:lnTo>
                <a:lnTo>
                  <a:pt x="209" y="705"/>
                </a:lnTo>
                <a:lnTo>
                  <a:pt x="209" y="705"/>
                </a:lnTo>
                <a:lnTo>
                  <a:pt x="209" y="705"/>
                </a:lnTo>
                <a:lnTo>
                  <a:pt x="209" y="705"/>
                </a:lnTo>
                <a:lnTo>
                  <a:pt x="209" y="705"/>
                </a:lnTo>
                <a:lnTo>
                  <a:pt x="209" y="705"/>
                </a:lnTo>
                <a:lnTo>
                  <a:pt x="209" y="705"/>
                </a:lnTo>
                <a:lnTo>
                  <a:pt x="209" y="705"/>
                </a:lnTo>
                <a:lnTo>
                  <a:pt x="209" y="705"/>
                </a:lnTo>
                <a:lnTo>
                  <a:pt x="209" y="705"/>
                </a:lnTo>
                <a:lnTo>
                  <a:pt x="209" y="705"/>
                </a:lnTo>
                <a:lnTo>
                  <a:pt x="209" y="705"/>
                </a:lnTo>
                <a:lnTo>
                  <a:pt x="209" y="705"/>
                </a:lnTo>
                <a:lnTo>
                  <a:pt x="209" y="704"/>
                </a:lnTo>
                <a:lnTo>
                  <a:pt x="209" y="704"/>
                </a:lnTo>
                <a:lnTo>
                  <a:pt x="209" y="704"/>
                </a:lnTo>
                <a:lnTo>
                  <a:pt x="209" y="704"/>
                </a:lnTo>
                <a:lnTo>
                  <a:pt x="209" y="704"/>
                </a:lnTo>
                <a:lnTo>
                  <a:pt x="209" y="704"/>
                </a:lnTo>
                <a:lnTo>
                  <a:pt x="209" y="704"/>
                </a:lnTo>
                <a:lnTo>
                  <a:pt x="209" y="704"/>
                </a:lnTo>
                <a:lnTo>
                  <a:pt x="209" y="704"/>
                </a:lnTo>
                <a:lnTo>
                  <a:pt x="209" y="704"/>
                </a:lnTo>
                <a:lnTo>
                  <a:pt x="209" y="704"/>
                </a:lnTo>
                <a:lnTo>
                  <a:pt x="209" y="704"/>
                </a:lnTo>
                <a:lnTo>
                  <a:pt x="209" y="704"/>
                </a:lnTo>
                <a:lnTo>
                  <a:pt x="209" y="704"/>
                </a:lnTo>
                <a:lnTo>
                  <a:pt x="209" y="704"/>
                </a:lnTo>
                <a:lnTo>
                  <a:pt x="209" y="703"/>
                </a:lnTo>
                <a:lnTo>
                  <a:pt x="209" y="703"/>
                </a:lnTo>
                <a:lnTo>
                  <a:pt x="209" y="703"/>
                </a:lnTo>
                <a:lnTo>
                  <a:pt x="208" y="703"/>
                </a:lnTo>
                <a:lnTo>
                  <a:pt x="208" y="703"/>
                </a:lnTo>
                <a:lnTo>
                  <a:pt x="208" y="703"/>
                </a:lnTo>
                <a:lnTo>
                  <a:pt x="208" y="703"/>
                </a:lnTo>
                <a:lnTo>
                  <a:pt x="208" y="703"/>
                </a:lnTo>
                <a:lnTo>
                  <a:pt x="208" y="703"/>
                </a:lnTo>
                <a:lnTo>
                  <a:pt x="208" y="703"/>
                </a:lnTo>
                <a:lnTo>
                  <a:pt x="208" y="702"/>
                </a:lnTo>
                <a:lnTo>
                  <a:pt x="209" y="702"/>
                </a:lnTo>
                <a:lnTo>
                  <a:pt x="209" y="702"/>
                </a:lnTo>
                <a:lnTo>
                  <a:pt x="209" y="702"/>
                </a:lnTo>
                <a:lnTo>
                  <a:pt x="208" y="702"/>
                </a:lnTo>
                <a:lnTo>
                  <a:pt x="209" y="701"/>
                </a:lnTo>
                <a:lnTo>
                  <a:pt x="209" y="701"/>
                </a:lnTo>
                <a:lnTo>
                  <a:pt x="209" y="701"/>
                </a:lnTo>
                <a:lnTo>
                  <a:pt x="209" y="701"/>
                </a:lnTo>
                <a:lnTo>
                  <a:pt x="209" y="701"/>
                </a:lnTo>
                <a:lnTo>
                  <a:pt x="209" y="701"/>
                </a:lnTo>
                <a:lnTo>
                  <a:pt x="209" y="701"/>
                </a:lnTo>
                <a:lnTo>
                  <a:pt x="209" y="701"/>
                </a:lnTo>
                <a:lnTo>
                  <a:pt x="208" y="700"/>
                </a:lnTo>
                <a:lnTo>
                  <a:pt x="208" y="700"/>
                </a:lnTo>
                <a:lnTo>
                  <a:pt x="208" y="700"/>
                </a:lnTo>
                <a:lnTo>
                  <a:pt x="208" y="700"/>
                </a:lnTo>
                <a:lnTo>
                  <a:pt x="208" y="699"/>
                </a:lnTo>
                <a:lnTo>
                  <a:pt x="208" y="699"/>
                </a:lnTo>
                <a:lnTo>
                  <a:pt x="208" y="699"/>
                </a:lnTo>
                <a:lnTo>
                  <a:pt x="208" y="699"/>
                </a:lnTo>
                <a:lnTo>
                  <a:pt x="208" y="699"/>
                </a:lnTo>
                <a:lnTo>
                  <a:pt x="208" y="699"/>
                </a:lnTo>
                <a:lnTo>
                  <a:pt x="208" y="699"/>
                </a:lnTo>
                <a:lnTo>
                  <a:pt x="208" y="698"/>
                </a:lnTo>
                <a:lnTo>
                  <a:pt x="208" y="698"/>
                </a:lnTo>
                <a:lnTo>
                  <a:pt x="208" y="698"/>
                </a:lnTo>
                <a:lnTo>
                  <a:pt x="208" y="698"/>
                </a:lnTo>
                <a:lnTo>
                  <a:pt x="207" y="698"/>
                </a:lnTo>
                <a:lnTo>
                  <a:pt x="207" y="698"/>
                </a:lnTo>
                <a:lnTo>
                  <a:pt x="207" y="698"/>
                </a:lnTo>
                <a:lnTo>
                  <a:pt x="207" y="698"/>
                </a:lnTo>
                <a:lnTo>
                  <a:pt x="207" y="698"/>
                </a:lnTo>
                <a:lnTo>
                  <a:pt x="207" y="698"/>
                </a:lnTo>
                <a:lnTo>
                  <a:pt x="207" y="698"/>
                </a:lnTo>
                <a:lnTo>
                  <a:pt x="207" y="698"/>
                </a:lnTo>
                <a:lnTo>
                  <a:pt x="207" y="698"/>
                </a:lnTo>
                <a:lnTo>
                  <a:pt x="208" y="698"/>
                </a:lnTo>
                <a:lnTo>
                  <a:pt x="208" y="698"/>
                </a:lnTo>
                <a:lnTo>
                  <a:pt x="208" y="697"/>
                </a:lnTo>
                <a:lnTo>
                  <a:pt x="208" y="697"/>
                </a:lnTo>
                <a:lnTo>
                  <a:pt x="208" y="697"/>
                </a:lnTo>
                <a:lnTo>
                  <a:pt x="208" y="697"/>
                </a:lnTo>
                <a:lnTo>
                  <a:pt x="208" y="697"/>
                </a:lnTo>
                <a:lnTo>
                  <a:pt x="208" y="697"/>
                </a:lnTo>
                <a:lnTo>
                  <a:pt x="208" y="697"/>
                </a:lnTo>
                <a:lnTo>
                  <a:pt x="208" y="697"/>
                </a:lnTo>
                <a:lnTo>
                  <a:pt x="208" y="697"/>
                </a:lnTo>
                <a:lnTo>
                  <a:pt x="208" y="696"/>
                </a:lnTo>
                <a:lnTo>
                  <a:pt x="208" y="696"/>
                </a:lnTo>
                <a:lnTo>
                  <a:pt x="208" y="696"/>
                </a:lnTo>
                <a:lnTo>
                  <a:pt x="208" y="696"/>
                </a:lnTo>
                <a:lnTo>
                  <a:pt x="208" y="696"/>
                </a:lnTo>
                <a:lnTo>
                  <a:pt x="208" y="696"/>
                </a:lnTo>
                <a:lnTo>
                  <a:pt x="208" y="696"/>
                </a:lnTo>
                <a:lnTo>
                  <a:pt x="208" y="696"/>
                </a:lnTo>
                <a:lnTo>
                  <a:pt x="208" y="696"/>
                </a:lnTo>
                <a:lnTo>
                  <a:pt x="208" y="696"/>
                </a:lnTo>
                <a:lnTo>
                  <a:pt x="208" y="696"/>
                </a:lnTo>
                <a:lnTo>
                  <a:pt x="208" y="696"/>
                </a:lnTo>
                <a:lnTo>
                  <a:pt x="208" y="696"/>
                </a:lnTo>
                <a:lnTo>
                  <a:pt x="208" y="696"/>
                </a:lnTo>
                <a:lnTo>
                  <a:pt x="208" y="695"/>
                </a:lnTo>
                <a:lnTo>
                  <a:pt x="208" y="695"/>
                </a:lnTo>
                <a:lnTo>
                  <a:pt x="208" y="695"/>
                </a:lnTo>
                <a:lnTo>
                  <a:pt x="208" y="695"/>
                </a:lnTo>
                <a:lnTo>
                  <a:pt x="208" y="695"/>
                </a:lnTo>
                <a:lnTo>
                  <a:pt x="208" y="695"/>
                </a:lnTo>
                <a:lnTo>
                  <a:pt x="208" y="694"/>
                </a:lnTo>
                <a:lnTo>
                  <a:pt x="208" y="694"/>
                </a:lnTo>
                <a:lnTo>
                  <a:pt x="208" y="694"/>
                </a:lnTo>
                <a:lnTo>
                  <a:pt x="208" y="694"/>
                </a:lnTo>
                <a:lnTo>
                  <a:pt x="208" y="694"/>
                </a:lnTo>
                <a:lnTo>
                  <a:pt x="209" y="694"/>
                </a:lnTo>
                <a:lnTo>
                  <a:pt x="209" y="694"/>
                </a:lnTo>
                <a:lnTo>
                  <a:pt x="209" y="694"/>
                </a:lnTo>
                <a:lnTo>
                  <a:pt x="208" y="694"/>
                </a:lnTo>
                <a:lnTo>
                  <a:pt x="208" y="694"/>
                </a:lnTo>
                <a:lnTo>
                  <a:pt x="208" y="694"/>
                </a:lnTo>
                <a:lnTo>
                  <a:pt x="208" y="694"/>
                </a:lnTo>
                <a:lnTo>
                  <a:pt x="208" y="694"/>
                </a:lnTo>
                <a:lnTo>
                  <a:pt x="208" y="694"/>
                </a:lnTo>
                <a:lnTo>
                  <a:pt x="208" y="694"/>
                </a:lnTo>
                <a:lnTo>
                  <a:pt x="208" y="694"/>
                </a:lnTo>
                <a:lnTo>
                  <a:pt x="208" y="694"/>
                </a:lnTo>
                <a:lnTo>
                  <a:pt x="208" y="694"/>
                </a:lnTo>
                <a:lnTo>
                  <a:pt x="208" y="694"/>
                </a:lnTo>
                <a:lnTo>
                  <a:pt x="208" y="694"/>
                </a:lnTo>
                <a:lnTo>
                  <a:pt x="208" y="693"/>
                </a:lnTo>
                <a:lnTo>
                  <a:pt x="208" y="693"/>
                </a:lnTo>
                <a:lnTo>
                  <a:pt x="207" y="693"/>
                </a:lnTo>
                <a:lnTo>
                  <a:pt x="207" y="693"/>
                </a:lnTo>
                <a:lnTo>
                  <a:pt x="207" y="693"/>
                </a:lnTo>
                <a:lnTo>
                  <a:pt x="207" y="693"/>
                </a:lnTo>
                <a:lnTo>
                  <a:pt x="208" y="693"/>
                </a:lnTo>
                <a:lnTo>
                  <a:pt x="208" y="693"/>
                </a:lnTo>
                <a:lnTo>
                  <a:pt x="208" y="692"/>
                </a:lnTo>
                <a:lnTo>
                  <a:pt x="208" y="692"/>
                </a:lnTo>
                <a:lnTo>
                  <a:pt x="208" y="692"/>
                </a:lnTo>
                <a:lnTo>
                  <a:pt x="208" y="692"/>
                </a:lnTo>
                <a:lnTo>
                  <a:pt x="208" y="692"/>
                </a:lnTo>
                <a:lnTo>
                  <a:pt x="208" y="692"/>
                </a:lnTo>
                <a:lnTo>
                  <a:pt x="208" y="692"/>
                </a:lnTo>
                <a:lnTo>
                  <a:pt x="208" y="692"/>
                </a:lnTo>
                <a:lnTo>
                  <a:pt x="208" y="692"/>
                </a:lnTo>
                <a:lnTo>
                  <a:pt x="208" y="692"/>
                </a:lnTo>
                <a:lnTo>
                  <a:pt x="208" y="692"/>
                </a:lnTo>
                <a:lnTo>
                  <a:pt x="208" y="692"/>
                </a:lnTo>
                <a:lnTo>
                  <a:pt x="208" y="692"/>
                </a:lnTo>
                <a:lnTo>
                  <a:pt x="208" y="691"/>
                </a:lnTo>
                <a:lnTo>
                  <a:pt x="208" y="691"/>
                </a:lnTo>
                <a:lnTo>
                  <a:pt x="208" y="691"/>
                </a:lnTo>
                <a:lnTo>
                  <a:pt x="208" y="691"/>
                </a:lnTo>
                <a:lnTo>
                  <a:pt x="208" y="691"/>
                </a:lnTo>
                <a:lnTo>
                  <a:pt x="208" y="691"/>
                </a:lnTo>
                <a:lnTo>
                  <a:pt x="208" y="691"/>
                </a:lnTo>
                <a:lnTo>
                  <a:pt x="208" y="691"/>
                </a:lnTo>
                <a:lnTo>
                  <a:pt x="208" y="691"/>
                </a:lnTo>
                <a:lnTo>
                  <a:pt x="208" y="691"/>
                </a:lnTo>
                <a:lnTo>
                  <a:pt x="208" y="691"/>
                </a:lnTo>
                <a:lnTo>
                  <a:pt x="208" y="691"/>
                </a:lnTo>
                <a:lnTo>
                  <a:pt x="208" y="691"/>
                </a:lnTo>
                <a:lnTo>
                  <a:pt x="208" y="690"/>
                </a:lnTo>
                <a:lnTo>
                  <a:pt x="208" y="690"/>
                </a:lnTo>
                <a:lnTo>
                  <a:pt x="208" y="690"/>
                </a:lnTo>
                <a:lnTo>
                  <a:pt x="207" y="690"/>
                </a:lnTo>
                <a:lnTo>
                  <a:pt x="208" y="689"/>
                </a:lnTo>
                <a:lnTo>
                  <a:pt x="208" y="689"/>
                </a:lnTo>
                <a:lnTo>
                  <a:pt x="208" y="688"/>
                </a:lnTo>
                <a:lnTo>
                  <a:pt x="208" y="688"/>
                </a:lnTo>
                <a:lnTo>
                  <a:pt x="208" y="688"/>
                </a:lnTo>
                <a:lnTo>
                  <a:pt x="208" y="687"/>
                </a:lnTo>
                <a:lnTo>
                  <a:pt x="208" y="687"/>
                </a:lnTo>
                <a:lnTo>
                  <a:pt x="208" y="687"/>
                </a:lnTo>
                <a:lnTo>
                  <a:pt x="208" y="687"/>
                </a:lnTo>
                <a:lnTo>
                  <a:pt x="208" y="687"/>
                </a:lnTo>
                <a:lnTo>
                  <a:pt x="208" y="687"/>
                </a:lnTo>
                <a:lnTo>
                  <a:pt x="208" y="687"/>
                </a:lnTo>
                <a:lnTo>
                  <a:pt x="208" y="687"/>
                </a:lnTo>
                <a:lnTo>
                  <a:pt x="208" y="687"/>
                </a:lnTo>
                <a:lnTo>
                  <a:pt x="207" y="687"/>
                </a:lnTo>
                <a:lnTo>
                  <a:pt x="207" y="687"/>
                </a:lnTo>
                <a:lnTo>
                  <a:pt x="207" y="686"/>
                </a:lnTo>
                <a:lnTo>
                  <a:pt x="207" y="686"/>
                </a:lnTo>
                <a:lnTo>
                  <a:pt x="207" y="686"/>
                </a:lnTo>
                <a:lnTo>
                  <a:pt x="207" y="686"/>
                </a:lnTo>
                <a:lnTo>
                  <a:pt x="207" y="686"/>
                </a:lnTo>
                <a:lnTo>
                  <a:pt x="207" y="686"/>
                </a:lnTo>
                <a:lnTo>
                  <a:pt x="207" y="686"/>
                </a:lnTo>
                <a:lnTo>
                  <a:pt x="207" y="686"/>
                </a:lnTo>
                <a:lnTo>
                  <a:pt x="207" y="686"/>
                </a:lnTo>
                <a:lnTo>
                  <a:pt x="206" y="686"/>
                </a:lnTo>
                <a:lnTo>
                  <a:pt x="206" y="686"/>
                </a:lnTo>
                <a:lnTo>
                  <a:pt x="206" y="686"/>
                </a:lnTo>
                <a:lnTo>
                  <a:pt x="206" y="685"/>
                </a:lnTo>
                <a:lnTo>
                  <a:pt x="206" y="685"/>
                </a:lnTo>
                <a:lnTo>
                  <a:pt x="206" y="685"/>
                </a:lnTo>
                <a:lnTo>
                  <a:pt x="206" y="685"/>
                </a:lnTo>
                <a:lnTo>
                  <a:pt x="206" y="685"/>
                </a:lnTo>
                <a:lnTo>
                  <a:pt x="205" y="685"/>
                </a:lnTo>
                <a:lnTo>
                  <a:pt x="205" y="685"/>
                </a:lnTo>
                <a:lnTo>
                  <a:pt x="205" y="685"/>
                </a:lnTo>
                <a:lnTo>
                  <a:pt x="205" y="685"/>
                </a:lnTo>
                <a:lnTo>
                  <a:pt x="205" y="685"/>
                </a:lnTo>
                <a:lnTo>
                  <a:pt x="205" y="685"/>
                </a:lnTo>
                <a:lnTo>
                  <a:pt x="205" y="685"/>
                </a:lnTo>
                <a:lnTo>
                  <a:pt x="205" y="685"/>
                </a:lnTo>
                <a:lnTo>
                  <a:pt x="205" y="685"/>
                </a:lnTo>
                <a:lnTo>
                  <a:pt x="205" y="685"/>
                </a:lnTo>
                <a:lnTo>
                  <a:pt x="204" y="685"/>
                </a:lnTo>
                <a:lnTo>
                  <a:pt x="204" y="685"/>
                </a:lnTo>
                <a:lnTo>
                  <a:pt x="204" y="685"/>
                </a:lnTo>
                <a:lnTo>
                  <a:pt x="204" y="685"/>
                </a:lnTo>
                <a:lnTo>
                  <a:pt x="205" y="685"/>
                </a:lnTo>
                <a:lnTo>
                  <a:pt x="205" y="685"/>
                </a:lnTo>
                <a:lnTo>
                  <a:pt x="205" y="685"/>
                </a:lnTo>
                <a:lnTo>
                  <a:pt x="205" y="684"/>
                </a:lnTo>
                <a:lnTo>
                  <a:pt x="205" y="684"/>
                </a:lnTo>
                <a:lnTo>
                  <a:pt x="204" y="684"/>
                </a:lnTo>
                <a:lnTo>
                  <a:pt x="204" y="684"/>
                </a:lnTo>
                <a:lnTo>
                  <a:pt x="204" y="684"/>
                </a:lnTo>
                <a:lnTo>
                  <a:pt x="204" y="684"/>
                </a:lnTo>
                <a:lnTo>
                  <a:pt x="204" y="684"/>
                </a:lnTo>
                <a:lnTo>
                  <a:pt x="204" y="684"/>
                </a:lnTo>
                <a:lnTo>
                  <a:pt x="204" y="683"/>
                </a:lnTo>
                <a:lnTo>
                  <a:pt x="204" y="683"/>
                </a:lnTo>
                <a:lnTo>
                  <a:pt x="204" y="683"/>
                </a:lnTo>
                <a:lnTo>
                  <a:pt x="203" y="683"/>
                </a:lnTo>
                <a:lnTo>
                  <a:pt x="203" y="683"/>
                </a:lnTo>
                <a:lnTo>
                  <a:pt x="203" y="683"/>
                </a:lnTo>
                <a:lnTo>
                  <a:pt x="203" y="683"/>
                </a:lnTo>
                <a:lnTo>
                  <a:pt x="203" y="684"/>
                </a:lnTo>
                <a:lnTo>
                  <a:pt x="203" y="684"/>
                </a:lnTo>
                <a:lnTo>
                  <a:pt x="203" y="684"/>
                </a:lnTo>
                <a:lnTo>
                  <a:pt x="203" y="684"/>
                </a:lnTo>
                <a:lnTo>
                  <a:pt x="203" y="683"/>
                </a:lnTo>
                <a:lnTo>
                  <a:pt x="203" y="683"/>
                </a:lnTo>
                <a:lnTo>
                  <a:pt x="203" y="683"/>
                </a:lnTo>
                <a:lnTo>
                  <a:pt x="203" y="682"/>
                </a:lnTo>
                <a:lnTo>
                  <a:pt x="203" y="682"/>
                </a:lnTo>
                <a:lnTo>
                  <a:pt x="202" y="682"/>
                </a:lnTo>
                <a:lnTo>
                  <a:pt x="202" y="681"/>
                </a:lnTo>
                <a:lnTo>
                  <a:pt x="202" y="681"/>
                </a:lnTo>
                <a:lnTo>
                  <a:pt x="202" y="681"/>
                </a:lnTo>
                <a:lnTo>
                  <a:pt x="202" y="681"/>
                </a:lnTo>
                <a:lnTo>
                  <a:pt x="202" y="681"/>
                </a:lnTo>
                <a:lnTo>
                  <a:pt x="202" y="681"/>
                </a:lnTo>
                <a:lnTo>
                  <a:pt x="202" y="681"/>
                </a:lnTo>
                <a:lnTo>
                  <a:pt x="202" y="681"/>
                </a:lnTo>
                <a:lnTo>
                  <a:pt x="202" y="681"/>
                </a:lnTo>
                <a:lnTo>
                  <a:pt x="202" y="680"/>
                </a:lnTo>
                <a:lnTo>
                  <a:pt x="202" y="679"/>
                </a:lnTo>
                <a:lnTo>
                  <a:pt x="202" y="679"/>
                </a:lnTo>
                <a:lnTo>
                  <a:pt x="202" y="679"/>
                </a:lnTo>
                <a:lnTo>
                  <a:pt x="202" y="679"/>
                </a:lnTo>
                <a:lnTo>
                  <a:pt x="202" y="679"/>
                </a:lnTo>
                <a:lnTo>
                  <a:pt x="202" y="679"/>
                </a:lnTo>
                <a:lnTo>
                  <a:pt x="202" y="679"/>
                </a:lnTo>
                <a:lnTo>
                  <a:pt x="202" y="679"/>
                </a:lnTo>
                <a:lnTo>
                  <a:pt x="202" y="679"/>
                </a:lnTo>
                <a:lnTo>
                  <a:pt x="202" y="678"/>
                </a:lnTo>
                <a:lnTo>
                  <a:pt x="203" y="678"/>
                </a:lnTo>
                <a:lnTo>
                  <a:pt x="203" y="678"/>
                </a:lnTo>
                <a:lnTo>
                  <a:pt x="203" y="678"/>
                </a:lnTo>
                <a:lnTo>
                  <a:pt x="203" y="678"/>
                </a:lnTo>
                <a:lnTo>
                  <a:pt x="203" y="677"/>
                </a:lnTo>
                <a:lnTo>
                  <a:pt x="203" y="677"/>
                </a:lnTo>
                <a:lnTo>
                  <a:pt x="203" y="677"/>
                </a:lnTo>
                <a:lnTo>
                  <a:pt x="203" y="677"/>
                </a:lnTo>
                <a:lnTo>
                  <a:pt x="203" y="677"/>
                </a:lnTo>
                <a:lnTo>
                  <a:pt x="203" y="677"/>
                </a:lnTo>
                <a:lnTo>
                  <a:pt x="203" y="677"/>
                </a:lnTo>
                <a:lnTo>
                  <a:pt x="202" y="677"/>
                </a:lnTo>
                <a:lnTo>
                  <a:pt x="202" y="677"/>
                </a:lnTo>
                <a:lnTo>
                  <a:pt x="202" y="677"/>
                </a:lnTo>
                <a:lnTo>
                  <a:pt x="202" y="677"/>
                </a:lnTo>
                <a:lnTo>
                  <a:pt x="202" y="677"/>
                </a:lnTo>
                <a:lnTo>
                  <a:pt x="202" y="677"/>
                </a:lnTo>
                <a:lnTo>
                  <a:pt x="202" y="677"/>
                </a:lnTo>
                <a:lnTo>
                  <a:pt x="202" y="677"/>
                </a:lnTo>
                <a:lnTo>
                  <a:pt x="202" y="677"/>
                </a:lnTo>
                <a:lnTo>
                  <a:pt x="202" y="677"/>
                </a:lnTo>
                <a:lnTo>
                  <a:pt x="202" y="676"/>
                </a:lnTo>
                <a:lnTo>
                  <a:pt x="202" y="676"/>
                </a:lnTo>
                <a:lnTo>
                  <a:pt x="202" y="676"/>
                </a:lnTo>
                <a:lnTo>
                  <a:pt x="202" y="676"/>
                </a:lnTo>
                <a:lnTo>
                  <a:pt x="202" y="676"/>
                </a:lnTo>
                <a:lnTo>
                  <a:pt x="201" y="676"/>
                </a:lnTo>
                <a:lnTo>
                  <a:pt x="201" y="676"/>
                </a:lnTo>
                <a:lnTo>
                  <a:pt x="200" y="676"/>
                </a:lnTo>
                <a:lnTo>
                  <a:pt x="200" y="675"/>
                </a:lnTo>
                <a:lnTo>
                  <a:pt x="200" y="675"/>
                </a:lnTo>
                <a:lnTo>
                  <a:pt x="200" y="675"/>
                </a:lnTo>
                <a:lnTo>
                  <a:pt x="199" y="675"/>
                </a:lnTo>
                <a:lnTo>
                  <a:pt x="199" y="675"/>
                </a:lnTo>
                <a:lnTo>
                  <a:pt x="199" y="675"/>
                </a:lnTo>
                <a:lnTo>
                  <a:pt x="199" y="675"/>
                </a:lnTo>
                <a:lnTo>
                  <a:pt x="199" y="675"/>
                </a:lnTo>
                <a:lnTo>
                  <a:pt x="199" y="675"/>
                </a:lnTo>
                <a:lnTo>
                  <a:pt x="199" y="675"/>
                </a:lnTo>
                <a:lnTo>
                  <a:pt x="199" y="674"/>
                </a:lnTo>
                <a:lnTo>
                  <a:pt x="199" y="674"/>
                </a:lnTo>
                <a:lnTo>
                  <a:pt x="199" y="674"/>
                </a:lnTo>
                <a:lnTo>
                  <a:pt x="199" y="674"/>
                </a:lnTo>
                <a:lnTo>
                  <a:pt x="199" y="674"/>
                </a:lnTo>
                <a:lnTo>
                  <a:pt x="199" y="673"/>
                </a:lnTo>
                <a:lnTo>
                  <a:pt x="199" y="673"/>
                </a:lnTo>
                <a:lnTo>
                  <a:pt x="199" y="673"/>
                </a:lnTo>
                <a:lnTo>
                  <a:pt x="199" y="673"/>
                </a:lnTo>
                <a:lnTo>
                  <a:pt x="199" y="672"/>
                </a:lnTo>
                <a:lnTo>
                  <a:pt x="199" y="672"/>
                </a:lnTo>
                <a:lnTo>
                  <a:pt x="199" y="672"/>
                </a:lnTo>
                <a:lnTo>
                  <a:pt x="199" y="672"/>
                </a:lnTo>
                <a:lnTo>
                  <a:pt x="199" y="672"/>
                </a:lnTo>
                <a:lnTo>
                  <a:pt x="199" y="671"/>
                </a:lnTo>
                <a:lnTo>
                  <a:pt x="199" y="671"/>
                </a:lnTo>
                <a:lnTo>
                  <a:pt x="199" y="670"/>
                </a:lnTo>
                <a:lnTo>
                  <a:pt x="199" y="670"/>
                </a:lnTo>
                <a:lnTo>
                  <a:pt x="199" y="670"/>
                </a:lnTo>
                <a:lnTo>
                  <a:pt x="199" y="670"/>
                </a:lnTo>
                <a:lnTo>
                  <a:pt x="199" y="669"/>
                </a:lnTo>
                <a:lnTo>
                  <a:pt x="199" y="669"/>
                </a:lnTo>
                <a:lnTo>
                  <a:pt x="198" y="669"/>
                </a:lnTo>
                <a:lnTo>
                  <a:pt x="198" y="668"/>
                </a:lnTo>
                <a:lnTo>
                  <a:pt x="198" y="668"/>
                </a:lnTo>
                <a:lnTo>
                  <a:pt x="198" y="668"/>
                </a:lnTo>
                <a:lnTo>
                  <a:pt x="198" y="668"/>
                </a:lnTo>
                <a:lnTo>
                  <a:pt x="197" y="667"/>
                </a:lnTo>
                <a:lnTo>
                  <a:pt x="196" y="666"/>
                </a:lnTo>
                <a:lnTo>
                  <a:pt x="196" y="666"/>
                </a:lnTo>
                <a:lnTo>
                  <a:pt x="196" y="665"/>
                </a:lnTo>
                <a:lnTo>
                  <a:pt x="195" y="665"/>
                </a:lnTo>
                <a:lnTo>
                  <a:pt x="195" y="665"/>
                </a:lnTo>
                <a:lnTo>
                  <a:pt x="195" y="665"/>
                </a:lnTo>
                <a:lnTo>
                  <a:pt x="193" y="665"/>
                </a:lnTo>
                <a:lnTo>
                  <a:pt x="193" y="664"/>
                </a:lnTo>
                <a:lnTo>
                  <a:pt x="193" y="664"/>
                </a:lnTo>
                <a:lnTo>
                  <a:pt x="193" y="664"/>
                </a:lnTo>
                <a:lnTo>
                  <a:pt x="192" y="663"/>
                </a:lnTo>
                <a:lnTo>
                  <a:pt x="192" y="662"/>
                </a:lnTo>
                <a:lnTo>
                  <a:pt x="192" y="661"/>
                </a:lnTo>
                <a:lnTo>
                  <a:pt x="192" y="660"/>
                </a:lnTo>
                <a:lnTo>
                  <a:pt x="192" y="658"/>
                </a:lnTo>
                <a:lnTo>
                  <a:pt x="192" y="657"/>
                </a:lnTo>
                <a:lnTo>
                  <a:pt x="192" y="656"/>
                </a:lnTo>
                <a:lnTo>
                  <a:pt x="192" y="655"/>
                </a:lnTo>
                <a:lnTo>
                  <a:pt x="191" y="655"/>
                </a:lnTo>
                <a:lnTo>
                  <a:pt x="191" y="654"/>
                </a:lnTo>
                <a:lnTo>
                  <a:pt x="191" y="654"/>
                </a:lnTo>
                <a:lnTo>
                  <a:pt x="191" y="653"/>
                </a:lnTo>
                <a:lnTo>
                  <a:pt x="190" y="653"/>
                </a:lnTo>
                <a:lnTo>
                  <a:pt x="190" y="653"/>
                </a:lnTo>
                <a:lnTo>
                  <a:pt x="191" y="652"/>
                </a:lnTo>
                <a:lnTo>
                  <a:pt x="191" y="652"/>
                </a:lnTo>
                <a:lnTo>
                  <a:pt x="191" y="652"/>
                </a:lnTo>
                <a:lnTo>
                  <a:pt x="191" y="651"/>
                </a:lnTo>
                <a:lnTo>
                  <a:pt x="191" y="651"/>
                </a:lnTo>
                <a:lnTo>
                  <a:pt x="190" y="651"/>
                </a:lnTo>
                <a:lnTo>
                  <a:pt x="190" y="651"/>
                </a:lnTo>
                <a:lnTo>
                  <a:pt x="190" y="650"/>
                </a:lnTo>
                <a:lnTo>
                  <a:pt x="190" y="650"/>
                </a:lnTo>
                <a:lnTo>
                  <a:pt x="190" y="649"/>
                </a:lnTo>
                <a:lnTo>
                  <a:pt x="191" y="648"/>
                </a:lnTo>
                <a:lnTo>
                  <a:pt x="191" y="648"/>
                </a:lnTo>
                <a:lnTo>
                  <a:pt x="191" y="648"/>
                </a:lnTo>
                <a:lnTo>
                  <a:pt x="191" y="648"/>
                </a:lnTo>
                <a:lnTo>
                  <a:pt x="191" y="647"/>
                </a:lnTo>
                <a:lnTo>
                  <a:pt x="191" y="647"/>
                </a:lnTo>
                <a:lnTo>
                  <a:pt x="191" y="646"/>
                </a:lnTo>
                <a:lnTo>
                  <a:pt x="191" y="646"/>
                </a:lnTo>
                <a:lnTo>
                  <a:pt x="192" y="646"/>
                </a:lnTo>
                <a:lnTo>
                  <a:pt x="192" y="645"/>
                </a:lnTo>
                <a:lnTo>
                  <a:pt x="193" y="644"/>
                </a:lnTo>
                <a:lnTo>
                  <a:pt x="193" y="644"/>
                </a:lnTo>
                <a:lnTo>
                  <a:pt x="193" y="643"/>
                </a:lnTo>
                <a:lnTo>
                  <a:pt x="194" y="643"/>
                </a:lnTo>
                <a:lnTo>
                  <a:pt x="194" y="643"/>
                </a:lnTo>
                <a:lnTo>
                  <a:pt x="194" y="642"/>
                </a:lnTo>
                <a:lnTo>
                  <a:pt x="194" y="642"/>
                </a:lnTo>
                <a:lnTo>
                  <a:pt x="195" y="641"/>
                </a:lnTo>
                <a:lnTo>
                  <a:pt x="195" y="641"/>
                </a:lnTo>
                <a:lnTo>
                  <a:pt x="195" y="641"/>
                </a:lnTo>
                <a:lnTo>
                  <a:pt x="195" y="641"/>
                </a:lnTo>
                <a:lnTo>
                  <a:pt x="195" y="641"/>
                </a:lnTo>
                <a:lnTo>
                  <a:pt x="195" y="640"/>
                </a:lnTo>
                <a:lnTo>
                  <a:pt x="195" y="640"/>
                </a:lnTo>
                <a:lnTo>
                  <a:pt x="195" y="640"/>
                </a:lnTo>
                <a:lnTo>
                  <a:pt x="195" y="640"/>
                </a:lnTo>
                <a:lnTo>
                  <a:pt x="195" y="640"/>
                </a:lnTo>
                <a:lnTo>
                  <a:pt x="195" y="640"/>
                </a:lnTo>
                <a:lnTo>
                  <a:pt x="195" y="640"/>
                </a:lnTo>
                <a:lnTo>
                  <a:pt x="195" y="640"/>
                </a:lnTo>
                <a:lnTo>
                  <a:pt x="195" y="640"/>
                </a:lnTo>
                <a:lnTo>
                  <a:pt x="195" y="639"/>
                </a:lnTo>
                <a:lnTo>
                  <a:pt x="195" y="639"/>
                </a:lnTo>
                <a:lnTo>
                  <a:pt x="195" y="638"/>
                </a:lnTo>
                <a:lnTo>
                  <a:pt x="195" y="638"/>
                </a:lnTo>
                <a:lnTo>
                  <a:pt x="195" y="638"/>
                </a:lnTo>
                <a:lnTo>
                  <a:pt x="195" y="637"/>
                </a:lnTo>
                <a:lnTo>
                  <a:pt x="195" y="637"/>
                </a:lnTo>
                <a:lnTo>
                  <a:pt x="195" y="636"/>
                </a:lnTo>
                <a:lnTo>
                  <a:pt x="195" y="636"/>
                </a:lnTo>
                <a:lnTo>
                  <a:pt x="196" y="636"/>
                </a:lnTo>
                <a:lnTo>
                  <a:pt x="196" y="636"/>
                </a:lnTo>
                <a:lnTo>
                  <a:pt x="196" y="636"/>
                </a:lnTo>
                <a:lnTo>
                  <a:pt x="196" y="636"/>
                </a:lnTo>
                <a:lnTo>
                  <a:pt x="196" y="635"/>
                </a:lnTo>
                <a:lnTo>
                  <a:pt x="196" y="635"/>
                </a:lnTo>
                <a:lnTo>
                  <a:pt x="196" y="634"/>
                </a:lnTo>
                <a:lnTo>
                  <a:pt x="195" y="634"/>
                </a:lnTo>
                <a:lnTo>
                  <a:pt x="195" y="634"/>
                </a:lnTo>
                <a:lnTo>
                  <a:pt x="195" y="633"/>
                </a:lnTo>
                <a:lnTo>
                  <a:pt x="195" y="633"/>
                </a:lnTo>
                <a:lnTo>
                  <a:pt x="195" y="632"/>
                </a:lnTo>
                <a:lnTo>
                  <a:pt x="195" y="631"/>
                </a:lnTo>
                <a:lnTo>
                  <a:pt x="195" y="631"/>
                </a:lnTo>
                <a:lnTo>
                  <a:pt x="195" y="631"/>
                </a:lnTo>
                <a:lnTo>
                  <a:pt x="195" y="631"/>
                </a:lnTo>
                <a:lnTo>
                  <a:pt x="195" y="630"/>
                </a:lnTo>
                <a:lnTo>
                  <a:pt x="195" y="630"/>
                </a:lnTo>
                <a:lnTo>
                  <a:pt x="195" y="629"/>
                </a:lnTo>
                <a:lnTo>
                  <a:pt x="195" y="629"/>
                </a:lnTo>
                <a:lnTo>
                  <a:pt x="195" y="629"/>
                </a:lnTo>
                <a:lnTo>
                  <a:pt x="196" y="629"/>
                </a:lnTo>
                <a:lnTo>
                  <a:pt x="196" y="629"/>
                </a:lnTo>
                <a:lnTo>
                  <a:pt x="196" y="628"/>
                </a:lnTo>
                <a:lnTo>
                  <a:pt x="196" y="627"/>
                </a:lnTo>
                <a:lnTo>
                  <a:pt x="197" y="627"/>
                </a:lnTo>
                <a:lnTo>
                  <a:pt x="197" y="627"/>
                </a:lnTo>
                <a:lnTo>
                  <a:pt x="198" y="627"/>
                </a:lnTo>
                <a:lnTo>
                  <a:pt x="198" y="627"/>
                </a:lnTo>
                <a:lnTo>
                  <a:pt x="198" y="627"/>
                </a:lnTo>
                <a:lnTo>
                  <a:pt x="198" y="626"/>
                </a:lnTo>
                <a:lnTo>
                  <a:pt x="198" y="626"/>
                </a:lnTo>
                <a:lnTo>
                  <a:pt x="199" y="626"/>
                </a:lnTo>
                <a:lnTo>
                  <a:pt x="199" y="626"/>
                </a:lnTo>
                <a:lnTo>
                  <a:pt x="199" y="626"/>
                </a:lnTo>
                <a:lnTo>
                  <a:pt x="199" y="626"/>
                </a:lnTo>
                <a:lnTo>
                  <a:pt x="199" y="626"/>
                </a:lnTo>
                <a:lnTo>
                  <a:pt x="199" y="626"/>
                </a:lnTo>
                <a:lnTo>
                  <a:pt x="199" y="626"/>
                </a:lnTo>
                <a:lnTo>
                  <a:pt x="199" y="626"/>
                </a:lnTo>
                <a:lnTo>
                  <a:pt x="199" y="626"/>
                </a:lnTo>
                <a:lnTo>
                  <a:pt x="199" y="625"/>
                </a:lnTo>
                <a:lnTo>
                  <a:pt x="199" y="625"/>
                </a:lnTo>
                <a:lnTo>
                  <a:pt x="199" y="624"/>
                </a:lnTo>
                <a:lnTo>
                  <a:pt x="199" y="624"/>
                </a:lnTo>
                <a:lnTo>
                  <a:pt x="199" y="624"/>
                </a:lnTo>
                <a:lnTo>
                  <a:pt x="199" y="624"/>
                </a:lnTo>
                <a:lnTo>
                  <a:pt x="199" y="624"/>
                </a:lnTo>
                <a:lnTo>
                  <a:pt x="199" y="624"/>
                </a:lnTo>
                <a:lnTo>
                  <a:pt x="197" y="624"/>
                </a:lnTo>
                <a:lnTo>
                  <a:pt x="195" y="624"/>
                </a:lnTo>
                <a:lnTo>
                  <a:pt x="191" y="624"/>
                </a:lnTo>
                <a:lnTo>
                  <a:pt x="183" y="623"/>
                </a:lnTo>
                <a:lnTo>
                  <a:pt x="179" y="622"/>
                </a:lnTo>
                <a:lnTo>
                  <a:pt x="176" y="622"/>
                </a:lnTo>
                <a:lnTo>
                  <a:pt x="173" y="621"/>
                </a:lnTo>
                <a:lnTo>
                  <a:pt x="171" y="621"/>
                </a:lnTo>
                <a:lnTo>
                  <a:pt x="165" y="621"/>
                </a:lnTo>
                <a:lnTo>
                  <a:pt x="160" y="620"/>
                </a:lnTo>
                <a:lnTo>
                  <a:pt x="159" y="620"/>
                </a:lnTo>
                <a:lnTo>
                  <a:pt x="152" y="620"/>
                </a:lnTo>
                <a:lnTo>
                  <a:pt x="148" y="619"/>
                </a:lnTo>
                <a:lnTo>
                  <a:pt x="147" y="619"/>
                </a:lnTo>
                <a:lnTo>
                  <a:pt x="146" y="619"/>
                </a:lnTo>
                <a:lnTo>
                  <a:pt x="145" y="619"/>
                </a:lnTo>
                <a:lnTo>
                  <a:pt x="144" y="619"/>
                </a:lnTo>
                <a:lnTo>
                  <a:pt x="144" y="619"/>
                </a:lnTo>
                <a:lnTo>
                  <a:pt x="142" y="619"/>
                </a:lnTo>
                <a:lnTo>
                  <a:pt x="138" y="618"/>
                </a:lnTo>
                <a:lnTo>
                  <a:pt x="135" y="617"/>
                </a:lnTo>
                <a:lnTo>
                  <a:pt x="134" y="617"/>
                </a:lnTo>
                <a:lnTo>
                  <a:pt x="134" y="617"/>
                </a:lnTo>
                <a:lnTo>
                  <a:pt x="133" y="617"/>
                </a:lnTo>
                <a:lnTo>
                  <a:pt x="132" y="617"/>
                </a:lnTo>
                <a:lnTo>
                  <a:pt x="132" y="617"/>
                </a:lnTo>
                <a:lnTo>
                  <a:pt x="128" y="617"/>
                </a:lnTo>
                <a:lnTo>
                  <a:pt x="128" y="617"/>
                </a:lnTo>
                <a:lnTo>
                  <a:pt x="127" y="617"/>
                </a:lnTo>
                <a:lnTo>
                  <a:pt x="126" y="616"/>
                </a:lnTo>
                <a:lnTo>
                  <a:pt x="126" y="616"/>
                </a:lnTo>
                <a:lnTo>
                  <a:pt x="121" y="616"/>
                </a:lnTo>
                <a:lnTo>
                  <a:pt x="121" y="616"/>
                </a:lnTo>
                <a:lnTo>
                  <a:pt x="120" y="616"/>
                </a:lnTo>
                <a:lnTo>
                  <a:pt x="117" y="615"/>
                </a:lnTo>
                <a:lnTo>
                  <a:pt x="116" y="615"/>
                </a:lnTo>
                <a:lnTo>
                  <a:pt x="113" y="615"/>
                </a:lnTo>
                <a:lnTo>
                  <a:pt x="108" y="614"/>
                </a:lnTo>
                <a:lnTo>
                  <a:pt x="108" y="614"/>
                </a:lnTo>
                <a:lnTo>
                  <a:pt x="108" y="614"/>
                </a:lnTo>
                <a:lnTo>
                  <a:pt x="107" y="614"/>
                </a:lnTo>
                <a:lnTo>
                  <a:pt x="106" y="614"/>
                </a:lnTo>
                <a:lnTo>
                  <a:pt x="106" y="614"/>
                </a:lnTo>
                <a:lnTo>
                  <a:pt x="106" y="614"/>
                </a:lnTo>
                <a:lnTo>
                  <a:pt x="106" y="614"/>
                </a:lnTo>
                <a:lnTo>
                  <a:pt x="106" y="614"/>
                </a:lnTo>
                <a:lnTo>
                  <a:pt x="99" y="613"/>
                </a:lnTo>
                <a:lnTo>
                  <a:pt x="94" y="613"/>
                </a:lnTo>
                <a:lnTo>
                  <a:pt x="91" y="612"/>
                </a:lnTo>
                <a:lnTo>
                  <a:pt x="87" y="612"/>
                </a:lnTo>
                <a:lnTo>
                  <a:pt x="84" y="612"/>
                </a:lnTo>
                <a:lnTo>
                  <a:pt x="82" y="611"/>
                </a:lnTo>
                <a:lnTo>
                  <a:pt x="77" y="610"/>
                </a:lnTo>
                <a:lnTo>
                  <a:pt x="73" y="610"/>
                </a:lnTo>
                <a:lnTo>
                  <a:pt x="72" y="610"/>
                </a:lnTo>
                <a:lnTo>
                  <a:pt x="68" y="609"/>
                </a:lnTo>
                <a:lnTo>
                  <a:pt x="66" y="609"/>
                </a:lnTo>
                <a:lnTo>
                  <a:pt x="59" y="609"/>
                </a:lnTo>
                <a:lnTo>
                  <a:pt x="59" y="608"/>
                </a:lnTo>
                <a:lnTo>
                  <a:pt x="57" y="608"/>
                </a:lnTo>
                <a:lnTo>
                  <a:pt x="50" y="607"/>
                </a:lnTo>
                <a:lnTo>
                  <a:pt x="43" y="606"/>
                </a:lnTo>
                <a:lnTo>
                  <a:pt x="41" y="606"/>
                </a:lnTo>
                <a:lnTo>
                  <a:pt x="38" y="606"/>
                </a:lnTo>
                <a:lnTo>
                  <a:pt x="30" y="605"/>
                </a:lnTo>
                <a:lnTo>
                  <a:pt x="24" y="604"/>
                </a:lnTo>
                <a:lnTo>
                  <a:pt x="19" y="603"/>
                </a:lnTo>
                <a:lnTo>
                  <a:pt x="12" y="603"/>
                </a:lnTo>
                <a:lnTo>
                  <a:pt x="7" y="602"/>
                </a:lnTo>
                <a:lnTo>
                  <a:pt x="4" y="602"/>
                </a:lnTo>
                <a:lnTo>
                  <a:pt x="3" y="602"/>
                </a:lnTo>
                <a:lnTo>
                  <a:pt x="1" y="602"/>
                </a:lnTo>
                <a:lnTo>
                  <a:pt x="0" y="601"/>
                </a:lnTo>
                <a:lnTo>
                  <a:pt x="0" y="601"/>
                </a:lnTo>
                <a:lnTo>
                  <a:pt x="0" y="601"/>
                </a:lnTo>
                <a:lnTo>
                  <a:pt x="0" y="601"/>
                </a:lnTo>
                <a:lnTo>
                  <a:pt x="0" y="602"/>
                </a:lnTo>
                <a:lnTo>
                  <a:pt x="0" y="602"/>
                </a:lnTo>
                <a:lnTo>
                  <a:pt x="0" y="602"/>
                </a:lnTo>
                <a:lnTo>
                  <a:pt x="0" y="602"/>
                </a:lnTo>
                <a:lnTo>
                  <a:pt x="0" y="602"/>
                </a:lnTo>
                <a:lnTo>
                  <a:pt x="0" y="602"/>
                </a:lnTo>
                <a:lnTo>
                  <a:pt x="0" y="602"/>
                </a:lnTo>
                <a:lnTo>
                  <a:pt x="0" y="602"/>
                </a:lnTo>
                <a:lnTo>
                  <a:pt x="0" y="600"/>
                </a:lnTo>
                <a:lnTo>
                  <a:pt x="1" y="599"/>
                </a:lnTo>
                <a:lnTo>
                  <a:pt x="1" y="599"/>
                </a:lnTo>
                <a:lnTo>
                  <a:pt x="1" y="598"/>
                </a:lnTo>
                <a:lnTo>
                  <a:pt x="1" y="597"/>
                </a:lnTo>
                <a:lnTo>
                  <a:pt x="1" y="597"/>
                </a:lnTo>
                <a:lnTo>
                  <a:pt x="1" y="597"/>
                </a:lnTo>
                <a:lnTo>
                  <a:pt x="1" y="596"/>
                </a:lnTo>
                <a:lnTo>
                  <a:pt x="1" y="595"/>
                </a:lnTo>
                <a:lnTo>
                  <a:pt x="1" y="594"/>
                </a:lnTo>
                <a:lnTo>
                  <a:pt x="1" y="593"/>
                </a:lnTo>
                <a:lnTo>
                  <a:pt x="1" y="593"/>
                </a:lnTo>
                <a:lnTo>
                  <a:pt x="1" y="593"/>
                </a:lnTo>
                <a:lnTo>
                  <a:pt x="1" y="592"/>
                </a:lnTo>
                <a:lnTo>
                  <a:pt x="1" y="592"/>
                </a:lnTo>
                <a:lnTo>
                  <a:pt x="1" y="591"/>
                </a:lnTo>
                <a:lnTo>
                  <a:pt x="2" y="591"/>
                </a:lnTo>
                <a:lnTo>
                  <a:pt x="2" y="591"/>
                </a:lnTo>
                <a:lnTo>
                  <a:pt x="2" y="590"/>
                </a:lnTo>
                <a:lnTo>
                  <a:pt x="2" y="590"/>
                </a:lnTo>
                <a:lnTo>
                  <a:pt x="2" y="590"/>
                </a:lnTo>
                <a:lnTo>
                  <a:pt x="2" y="590"/>
                </a:lnTo>
                <a:lnTo>
                  <a:pt x="2" y="590"/>
                </a:lnTo>
                <a:lnTo>
                  <a:pt x="2" y="590"/>
                </a:lnTo>
                <a:lnTo>
                  <a:pt x="2" y="590"/>
                </a:lnTo>
                <a:lnTo>
                  <a:pt x="2" y="590"/>
                </a:lnTo>
                <a:lnTo>
                  <a:pt x="2" y="590"/>
                </a:lnTo>
                <a:lnTo>
                  <a:pt x="2" y="590"/>
                </a:lnTo>
                <a:lnTo>
                  <a:pt x="2" y="590"/>
                </a:lnTo>
                <a:lnTo>
                  <a:pt x="2" y="590"/>
                </a:lnTo>
                <a:lnTo>
                  <a:pt x="2" y="590"/>
                </a:lnTo>
                <a:lnTo>
                  <a:pt x="2" y="590"/>
                </a:lnTo>
                <a:lnTo>
                  <a:pt x="3" y="590"/>
                </a:lnTo>
                <a:lnTo>
                  <a:pt x="3" y="590"/>
                </a:lnTo>
                <a:lnTo>
                  <a:pt x="3" y="590"/>
                </a:lnTo>
                <a:lnTo>
                  <a:pt x="3" y="590"/>
                </a:lnTo>
                <a:lnTo>
                  <a:pt x="3" y="590"/>
                </a:lnTo>
                <a:lnTo>
                  <a:pt x="3" y="590"/>
                </a:lnTo>
                <a:lnTo>
                  <a:pt x="3" y="590"/>
                </a:lnTo>
                <a:lnTo>
                  <a:pt x="3" y="590"/>
                </a:lnTo>
                <a:lnTo>
                  <a:pt x="3" y="590"/>
                </a:lnTo>
                <a:lnTo>
                  <a:pt x="3" y="590"/>
                </a:lnTo>
                <a:lnTo>
                  <a:pt x="3" y="590"/>
                </a:lnTo>
                <a:lnTo>
                  <a:pt x="4" y="590"/>
                </a:lnTo>
                <a:lnTo>
                  <a:pt x="4" y="590"/>
                </a:lnTo>
                <a:lnTo>
                  <a:pt x="4" y="590"/>
                </a:lnTo>
                <a:lnTo>
                  <a:pt x="4" y="590"/>
                </a:lnTo>
                <a:lnTo>
                  <a:pt x="4" y="589"/>
                </a:lnTo>
                <a:lnTo>
                  <a:pt x="4" y="589"/>
                </a:lnTo>
                <a:lnTo>
                  <a:pt x="4" y="589"/>
                </a:lnTo>
                <a:lnTo>
                  <a:pt x="4" y="589"/>
                </a:lnTo>
                <a:lnTo>
                  <a:pt x="4" y="589"/>
                </a:lnTo>
                <a:lnTo>
                  <a:pt x="4" y="588"/>
                </a:lnTo>
                <a:lnTo>
                  <a:pt x="4" y="588"/>
                </a:lnTo>
                <a:lnTo>
                  <a:pt x="4" y="588"/>
                </a:lnTo>
                <a:lnTo>
                  <a:pt x="4" y="588"/>
                </a:lnTo>
                <a:lnTo>
                  <a:pt x="4" y="588"/>
                </a:lnTo>
                <a:lnTo>
                  <a:pt x="4" y="588"/>
                </a:lnTo>
                <a:lnTo>
                  <a:pt x="4" y="588"/>
                </a:lnTo>
                <a:lnTo>
                  <a:pt x="4" y="588"/>
                </a:lnTo>
                <a:lnTo>
                  <a:pt x="4" y="588"/>
                </a:lnTo>
                <a:lnTo>
                  <a:pt x="4" y="588"/>
                </a:lnTo>
                <a:lnTo>
                  <a:pt x="4" y="588"/>
                </a:lnTo>
                <a:lnTo>
                  <a:pt x="4" y="588"/>
                </a:lnTo>
                <a:lnTo>
                  <a:pt x="4" y="588"/>
                </a:lnTo>
                <a:lnTo>
                  <a:pt x="4" y="588"/>
                </a:lnTo>
                <a:lnTo>
                  <a:pt x="4" y="588"/>
                </a:lnTo>
                <a:lnTo>
                  <a:pt x="4" y="588"/>
                </a:lnTo>
                <a:lnTo>
                  <a:pt x="4" y="588"/>
                </a:lnTo>
                <a:lnTo>
                  <a:pt x="4" y="588"/>
                </a:lnTo>
                <a:lnTo>
                  <a:pt x="5" y="588"/>
                </a:lnTo>
                <a:lnTo>
                  <a:pt x="5" y="588"/>
                </a:lnTo>
                <a:lnTo>
                  <a:pt x="5" y="588"/>
                </a:lnTo>
                <a:lnTo>
                  <a:pt x="5" y="588"/>
                </a:lnTo>
                <a:lnTo>
                  <a:pt x="5" y="588"/>
                </a:lnTo>
                <a:lnTo>
                  <a:pt x="5" y="588"/>
                </a:lnTo>
                <a:lnTo>
                  <a:pt x="5" y="588"/>
                </a:lnTo>
                <a:lnTo>
                  <a:pt x="5" y="588"/>
                </a:lnTo>
                <a:lnTo>
                  <a:pt x="6" y="588"/>
                </a:lnTo>
                <a:lnTo>
                  <a:pt x="6" y="588"/>
                </a:lnTo>
                <a:lnTo>
                  <a:pt x="6" y="588"/>
                </a:lnTo>
                <a:lnTo>
                  <a:pt x="6" y="587"/>
                </a:lnTo>
                <a:lnTo>
                  <a:pt x="7" y="587"/>
                </a:lnTo>
                <a:lnTo>
                  <a:pt x="7" y="587"/>
                </a:lnTo>
                <a:lnTo>
                  <a:pt x="7" y="587"/>
                </a:lnTo>
                <a:lnTo>
                  <a:pt x="7" y="587"/>
                </a:lnTo>
                <a:lnTo>
                  <a:pt x="7" y="586"/>
                </a:lnTo>
                <a:lnTo>
                  <a:pt x="7" y="586"/>
                </a:lnTo>
                <a:lnTo>
                  <a:pt x="7" y="586"/>
                </a:lnTo>
                <a:lnTo>
                  <a:pt x="7" y="585"/>
                </a:lnTo>
                <a:lnTo>
                  <a:pt x="8" y="585"/>
                </a:lnTo>
                <a:lnTo>
                  <a:pt x="8" y="585"/>
                </a:lnTo>
                <a:lnTo>
                  <a:pt x="8" y="585"/>
                </a:lnTo>
                <a:lnTo>
                  <a:pt x="8" y="585"/>
                </a:lnTo>
                <a:lnTo>
                  <a:pt x="8" y="585"/>
                </a:lnTo>
                <a:lnTo>
                  <a:pt x="8" y="585"/>
                </a:lnTo>
                <a:lnTo>
                  <a:pt x="8" y="585"/>
                </a:lnTo>
                <a:lnTo>
                  <a:pt x="8" y="585"/>
                </a:lnTo>
                <a:lnTo>
                  <a:pt x="8" y="585"/>
                </a:lnTo>
                <a:lnTo>
                  <a:pt x="8" y="585"/>
                </a:lnTo>
                <a:lnTo>
                  <a:pt x="8" y="585"/>
                </a:lnTo>
                <a:lnTo>
                  <a:pt x="8" y="585"/>
                </a:lnTo>
                <a:lnTo>
                  <a:pt x="8" y="585"/>
                </a:lnTo>
                <a:lnTo>
                  <a:pt x="8" y="585"/>
                </a:lnTo>
                <a:lnTo>
                  <a:pt x="8" y="585"/>
                </a:lnTo>
                <a:lnTo>
                  <a:pt x="8" y="585"/>
                </a:lnTo>
                <a:lnTo>
                  <a:pt x="8" y="585"/>
                </a:lnTo>
                <a:lnTo>
                  <a:pt x="8" y="586"/>
                </a:lnTo>
                <a:lnTo>
                  <a:pt x="8" y="586"/>
                </a:lnTo>
                <a:lnTo>
                  <a:pt x="8"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10" y="583"/>
                </a:lnTo>
                <a:lnTo>
                  <a:pt x="10" y="580"/>
                </a:lnTo>
                <a:lnTo>
                  <a:pt x="11" y="580"/>
                </a:lnTo>
                <a:lnTo>
                  <a:pt x="11" y="580"/>
                </a:lnTo>
                <a:lnTo>
                  <a:pt x="11" y="580"/>
                </a:lnTo>
                <a:lnTo>
                  <a:pt x="11" y="581"/>
                </a:lnTo>
                <a:lnTo>
                  <a:pt x="11" y="581"/>
                </a:lnTo>
                <a:lnTo>
                  <a:pt x="11" y="581"/>
                </a:lnTo>
                <a:lnTo>
                  <a:pt x="11" y="581"/>
                </a:lnTo>
                <a:lnTo>
                  <a:pt x="11" y="581"/>
                </a:lnTo>
                <a:lnTo>
                  <a:pt x="11" y="581"/>
                </a:lnTo>
                <a:lnTo>
                  <a:pt x="11" y="581"/>
                </a:lnTo>
                <a:lnTo>
                  <a:pt x="11" y="581"/>
                </a:lnTo>
                <a:lnTo>
                  <a:pt x="11" y="581"/>
                </a:lnTo>
                <a:lnTo>
                  <a:pt x="12" y="581"/>
                </a:lnTo>
                <a:lnTo>
                  <a:pt x="12" y="581"/>
                </a:lnTo>
                <a:lnTo>
                  <a:pt x="12" y="581"/>
                </a:lnTo>
                <a:lnTo>
                  <a:pt x="12" y="580"/>
                </a:lnTo>
                <a:lnTo>
                  <a:pt x="12" y="579"/>
                </a:lnTo>
                <a:lnTo>
                  <a:pt x="12" y="578"/>
                </a:lnTo>
                <a:lnTo>
                  <a:pt x="13" y="578"/>
                </a:lnTo>
                <a:lnTo>
                  <a:pt x="13" y="578"/>
                </a:lnTo>
                <a:lnTo>
                  <a:pt x="13" y="578"/>
                </a:lnTo>
                <a:lnTo>
                  <a:pt x="13" y="578"/>
                </a:lnTo>
                <a:lnTo>
                  <a:pt x="14" y="578"/>
                </a:lnTo>
                <a:lnTo>
                  <a:pt x="14" y="578"/>
                </a:lnTo>
                <a:lnTo>
                  <a:pt x="14" y="578"/>
                </a:lnTo>
                <a:lnTo>
                  <a:pt x="14" y="578"/>
                </a:lnTo>
                <a:lnTo>
                  <a:pt x="14" y="578"/>
                </a:lnTo>
                <a:lnTo>
                  <a:pt x="14" y="578"/>
                </a:lnTo>
                <a:lnTo>
                  <a:pt x="14" y="578"/>
                </a:lnTo>
                <a:lnTo>
                  <a:pt x="14" y="578"/>
                </a:lnTo>
                <a:lnTo>
                  <a:pt x="14" y="578"/>
                </a:lnTo>
                <a:lnTo>
                  <a:pt x="15" y="578"/>
                </a:lnTo>
                <a:lnTo>
                  <a:pt x="16" y="578"/>
                </a:lnTo>
                <a:lnTo>
                  <a:pt x="16" y="578"/>
                </a:lnTo>
                <a:lnTo>
                  <a:pt x="17" y="578"/>
                </a:lnTo>
                <a:lnTo>
                  <a:pt x="17" y="577"/>
                </a:lnTo>
                <a:lnTo>
                  <a:pt x="18" y="577"/>
                </a:lnTo>
                <a:lnTo>
                  <a:pt x="18" y="577"/>
                </a:lnTo>
                <a:lnTo>
                  <a:pt x="18" y="577"/>
                </a:lnTo>
                <a:lnTo>
                  <a:pt x="18" y="577"/>
                </a:lnTo>
                <a:lnTo>
                  <a:pt x="18" y="577"/>
                </a:lnTo>
                <a:lnTo>
                  <a:pt x="18" y="576"/>
                </a:lnTo>
                <a:lnTo>
                  <a:pt x="18" y="576"/>
                </a:lnTo>
                <a:lnTo>
                  <a:pt x="18" y="576"/>
                </a:lnTo>
                <a:lnTo>
                  <a:pt x="18" y="576"/>
                </a:lnTo>
                <a:lnTo>
                  <a:pt x="18" y="576"/>
                </a:lnTo>
                <a:lnTo>
                  <a:pt x="18" y="576"/>
                </a:lnTo>
                <a:lnTo>
                  <a:pt x="18" y="576"/>
                </a:lnTo>
                <a:lnTo>
                  <a:pt x="18" y="576"/>
                </a:lnTo>
                <a:lnTo>
                  <a:pt x="18" y="576"/>
                </a:lnTo>
                <a:lnTo>
                  <a:pt x="18" y="575"/>
                </a:lnTo>
                <a:lnTo>
                  <a:pt x="18" y="575"/>
                </a:lnTo>
                <a:lnTo>
                  <a:pt x="18" y="575"/>
                </a:lnTo>
                <a:lnTo>
                  <a:pt x="18" y="575"/>
                </a:lnTo>
                <a:lnTo>
                  <a:pt x="18" y="575"/>
                </a:lnTo>
                <a:lnTo>
                  <a:pt x="18" y="575"/>
                </a:lnTo>
                <a:lnTo>
                  <a:pt x="18" y="575"/>
                </a:lnTo>
                <a:lnTo>
                  <a:pt x="18" y="575"/>
                </a:lnTo>
                <a:lnTo>
                  <a:pt x="18" y="575"/>
                </a:lnTo>
                <a:lnTo>
                  <a:pt x="18" y="575"/>
                </a:lnTo>
                <a:lnTo>
                  <a:pt x="18" y="575"/>
                </a:lnTo>
                <a:lnTo>
                  <a:pt x="18" y="575"/>
                </a:lnTo>
                <a:lnTo>
                  <a:pt x="18" y="574"/>
                </a:lnTo>
                <a:lnTo>
                  <a:pt x="18" y="574"/>
                </a:lnTo>
                <a:lnTo>
                  <a:pt x="18" y="574"/>
                </a:lnTo>
                <a:lnTo>
                  <a:pt x="18" y="574"/>
                </a:lnTo>
                <a:lnTo>
                  <a:pt x="18" y="574"/>
                </a:lnTo>
                <a:lnTo>
                  <a:pt x="18" y="574"/>
                </a:lnTo>
                <a:lnTo>
                  <a:pt x="18" y="574"/>
                </a:lnTo>
                <a:lnTo>
                  <a:pt x="18" y="573"/>
                </a:lnTo>
                <a:lnTo>
                  <a:pt x="18" y="573"/>
                </a:lnTo>
                <a:lnTo>
                  <a:pt x="18" y="573"/>
                </a:lnTo>
                <a:lnTo>
                  <a:pt x="18" y="573"/>
                </a:lnTo>
                <a:lnTo>
                  <a:pt x="18" y="573"/>
                </a:lnTo>
                <a:lnTo>
                  <a:pt x="18" y="573"/>
                </a:lnTo>
                <a:lnTo>
                  <a:pt x="18" y="573"/>
                </a:lnTo>
                <a:lnTo>
                  <a:pt x="18" y="573"/>
                </a:lnTo>
                <a:lnTo>
                  <a:pt x="18" y="573"/>
                </a:lnTo>
                <a:lnTo>
                  <a:pt x="18" y="573"/>
                </a:lnTo>
                <a:lnTo>
                  <a:pt x="18" y="573"/>
                </a:lnTo>
                <a:lnTo>
                  <a:pt x="18" y="573"/>
                </a:lnTo>
                <a:lnTo>
                  <a:pt x="18" y="573"/>
                </a:lnTo>
                <a:lnTo>
                  <a:pt x="18" y="573"/>
                </a:lnTo>
                <a:lnTo>
                  <a:pt x="18" y="573"/>
                </a:lnTo>
                <a:lnTo>
                  <a:pt x="18" y="573"/>
                </a:lnTo>
                <a:lnTo>
                  <a:pt x="18" y="573"/>
                </a:lnTo>
                <a:lnTo>
                  <a:pt x="18" y="573"/>
                </a:lnTo>
                <a:lnTo>
                  <a:pt x="18" y="573"/>
                </a:lnTo>
                <a:lnTo>
                  <a:pt x="18" y="572"/>
                </a:lnTo>
                <a:lnTo>
                  <a:pt x="18" y="572"/>
                </a:lnTo>
                <a:lnTo>
                  <a:pt x="18" y="572"/>
                </a:lnTo>
                <a:lnTo>
                  <a:pt x="18" y="572"/>
                </a:lnTo>
                <a:lnTo>
                  <a:pt x="18" y="572"/>
                </a:lnTo>
                <a:lnTo>
                  <a:pt x="18" y="572"/>
                </a:lnTo>
                <a:lnTo>
                  <a:pt x="18" y="572"/>
                </a:lnTo>
                <a:lnTo>
                  <a:pt x="18" y="572"/>
                </a:lnTo>
                <a:lnTo>
                  <a:pt x="18" y="572"/>
                </a:lnTo>
                <a:lnTo>
                  <a:pt x="18" y="572"/>
                </a:lnTo>
                <a:lnTo>
                  <a:pt x="18" y="572"/>
                </a:lnTo>
                <a:lnTo>
                  <a:pt x="18" y="572"/>
                </a:lnTo>
                <a:lnTo>
                  <a:pt x="18" y="572"/>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9" y="571"/>
                </a:lnTo>
                <a:lnTo>
                  <a:pt x="19" y="571"/>
                </a:lnTo>
                <a:lnTo>
                  <a:pt x="19" y="571"/>
                </a:lnTo>
                <a:lnTo>
                  <a:pt x="19" y="571"/>
                </a:lnTo>
                <a:lnTo>
                  <a:pt x="19" y="571"/>
                </a:lnTo>
                <a:lnTo>
                  <a:pt x="19" y="571"/>
                </a:lnTo>
                <a:lnTo>
                  <a:pt x="19" y="570"/>
                </a:lnTo>
                <a:lnTo>
                  <a:pt x="19" y="570"/>
                </a:lnTo>
                <a:lnTo>
                  <a:pt x="19" y="570"/>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8"/>
                </a:lnTo>
                <a:lnTo>
                  <a:pt x="19" y="568"/>
                </a:lnTo>
                <a:lnTo>
                  <a:pt x="19" y="568"/>
                </a:lnTo>
                <a:lnTo>
                  <a:pt x="19" y="568"/>
                </a:lnTo>
                <a:lnTo>
                  <a:pt x="19" y="568"/>
                </a:lnTo>
                <a:lnTo>
                  <a:pt x="19" y="568"/>
                </a:lnTo>
                <a:lnTo>
                  <a:pt x="19" y="568"/>
                </a:lnTo>
                <a:lnTo>
                  <a:pt x="19" y="568"/>
                </a:lnTo>
                <a:lnTo>
                  <a:pt x="19" y="568"/>
                </a:lnTo>
                <a:lnTo>
                  <a:pt x="19" y="568"/>
                </a:lnTo>
                <a:lnTo>
                  <a:pt x="19" y="568"/>
                </a:lnTo>
                <a:lnTo>
                  <a:pt x="19" y="568"/>
                </a:lnTo>
                <a:lnTo>
                  <a:pt x="19" y="568"/>
                </a:lnTo>
                <a:lnTo>
                  <a:pt x="19" y="568"/>
                </a:lnTo>
                <a:lnTo>
                  <a:pt x="19" y="567"/>
                </a:lnTo>
                <a:lnTo>
                  <a:pt x="19" y="567"/>
                </a:lnTo>
                <a:lnTo>
                  <a:pt x="19" y="567"/>
                </a:lnTo>
                <a:lnTo>
                  <a:pt x="19" y="567"/>
                </a:lnTo>
                <a:lnTo>
                  <a:pt x="19" y="567"/>
                </a:lnTo>
                <a:lnTo>
                  <a:pt x="19" y="567"/>
                </a:lnTo>
                <a:lnTo>
                  <a:pt x="19" y="567"/>
                </a:lnTo>
                <a:lnTo>
                  <a:pt x="19" y="567"/>
                </a:lnTo>
                <a:lnTo>
                  <a:pt x="19" y="567"/>
                </a:lnTo>
                <a:lnTo>
                  <a:pt x="19" y="567"/>
                </a:lnTo>
                <a:lnTo>
                  <a:pt x="19" y="567"/>
                </a:lnTo>
                <a:lnTo>
                  <a:pt x="19" y="567"/>
                </a:lnTo>
                <a:lnTo>
                  <a:pt x="19" y="567"/>
                </a:lnTo>
                <a:lnTo>
                  <a:pt x="19" y="567"/>
                </a:lnTo>
                <a:lnTo>
                  <a:pt x="19" y="567"/>
                </a:lnTo>
                <a:lnTo>
                  <a:pt x="19" y="566"/>
                </a:lnTo>
                <a:lnTo>
                  <a:pt x="19" y="566"/>
                </a:lnTo>
                <a:lnTo>
                  <a:pt x="19" y="566"/>
                </a:lnTo>
                <a:lnTo>
                  <a:pt x="19" y="566"/>
                </a:lnTo>
                <a:lnTo>
                  <a:pt x="19" y="566"/>
                </a:lnTo>
                <a:lnTo>
                  <a:pt x="19" y="566"/>
                </a:lnTo>
                <a:lnTo>
                  <a:pt x="19" y="566"/>
                </a:lnTo>
                <a:lnTo>
                  <a:pt x="19" y="566"/>
                </a:lnTo>
                <a:lnTo>
                  <a:pt x="19" y="566"/>
                </a:lnTo>
                <a:lnTo>
                  <a:pt x="19" y="566"/>
                </a:lnTo>
                <a:lnTo>
                  <a:pt x="19" y="566"/>
                </a:lnTo>
                <a:lnTo>
                  <a:pt x="19" y="566"/>
                </a:lnTo>
                <a:lnTo>
                  <a:pt x="19" y="566"/>
                </a:lnTo>
                <a:lnTo>
                  <a:pt x="19" y="566"/>
                </a:lnTo>
                <a:lnTo>
                  <a:pt x="19" y="565"/>
                </a:lnTo>
                <a:lnTo>
                  <a:pt x="19" y="565"/>
                </a:lnTo>
                <a:lnTo>
                  <a:pt x="19" y="565"/>
                </a:lnTo>
                <a:lnTo>
                  <a:pt x="19" y="565"/>
                </a:lnTo>
                <a:lnTo>
                  <a:pt x="19" y="565"/>
                </a:lnTo>
                <a:lnTo>
                  <a:pt x="19" y="565"/>
                </a:lnTo>
                <a:lnTo>
                  <a:pt x="20" y="565"/>
                </a:lnTo>
                <a:lnTo>
                  <a:pt x="20" y="565"/>
                </a:lnTo>
                <a:lnTo>
                  <a:pt x="20" y="565"/>
                </a:lnTo>
                <a:lnTo>
                  <a:pt x="20" y="565"/>
                </a:lnTo>
                <a:lnTo>
                  <a:pt x="20" y="565"/>
                </a:lnTo>
                <a:lnTo>
                  <a:pt x="20" y="565"/>
                </a:lnTo>
                <a:lnTo>
                  <a:pt x="20" y="565"/>
                </a:lnTo>
                <a:lnTo>
                  <a:pt x="20" y="566"/>
                </a:lnTo>
                <a:lnTo>
                  <a:pt x="21" y="566"/>
                </a:lnTo>
                <a:lnTo>
                  <a:pt x="21" y="566"/>
                </a:lnTo>
                <a:lnTo>
                  <a:pt x="21" y="566"/>
                </a:lnTo>
                <a:lnTo>
                  <a:pt x="21" y="566"/>
                </a:lnTo>
                <a:lnTo>
                  <a:pt x="21" y="566"/>
                </a:lnTo>
                <a:lnTo>
                  <a:pt x="21" y="566"/>
                </a:lnTo>
                <a:lnTo>
                  <a:pt x="21" y="566"/>
                </a:lnTo>
                <a:lnTo>
                  <a:pt x="21" y="566"/>
                </a:lnTo>
                <a:lnTo>
                  <a:pt x="21" y="566"/>
                </a:lnTo>
                <a:lnTo>
                  <a:pt x="21" y="566"/>
                </a:lnTo>
                <a:lnTo>
                  <a:pt x="21" y="566"/>
                </a:lnTo>
                <a:lnTo>
                  <a:pt x="21" y="566"/>
                </a:lnTo>
                <a:lnTo>
                  <a:pt x="21" y="566"/>
                </a:lnTo>
                <a:lnTo>
                  <a:pt x="21" y="566"/>
                </a:lnTo>
                <a:lnTo>
                  <a:pt x="21" y="566"/>
                </a:lnTo>
                <a:lnTo>
                  <a:pt x="21" y="566"/>
                </a:lnTo>
                <a:lnTo>
                  <a:pt x="21" y="566"/>
                </a:lnTo>
                <a:lnTo>
                  <a:pt x="22" y="566"/>
                </a:lnTo>
                <a:lnTo>
                  <a:pt x="22" y="566"/>
                </a:lnTo>
                <a:lnTo>
                  <a:pt x="22" y="566"/>
                </a:lnTo>
                <a:lnTo>
                  <a:pt x="22" y="566"/>
                </a:lnTo>
                <a:lnTo>
                  <a:pt x="22" y="566"/>
                </a:lnTo>
                <a:lnTo>
                  <a:pt x="22" y="566"/>
                </a:lnTo>
                <a:lnTo>
                  <a:pt x="22" y="566"/>
                </a:lnTo>
                <a:lnTo>
                  <a:pt x="22" y="566"/>
                </a:lnTo>
                <a:lnTo>
                  <a:pt x="22" y="566"/>
                </a:lnTo>
                <a:lnTo>
                  <a:pt x="22" y="566"/>
                </a:lnTo>
                <a:lnTo>
                  <a:pt x="22" y="566"/>
                </a:lnTo>
                <a:lnTo>
                  <a:pt x="22" y="566"/>
                </a:lnTo>
                <a:lnTo>
                  <a:pt x="22" y="566"/>
                </a:lnTo>
                <a:lnTo>
                  <a:pt x="22" y="566"/>
                </a:lnTo>
                <a:lnTo>
                  <a:pt x="22" y="566"/>
                </a:lnTo>
                <a:lnTo>
                  <a:pt x="23" y="566"/>
                </a:lnTo>
                <a:lnTo>
                  <a:pt x="23" y="566"/>
                </a:lnTo>
                <a:lnTo>
                  <a:pt x="23" y="566"/>
                </a:lnTo>
                <a:lnTo>
                  <a:pt x="23" y="566"/>
                </a:lnTo>
                <a:lnTo>
                  <a:pt x="23" y="566"/>
                </a:lnTo>
                <a:lnTo>
                  <a:pt x="23" y="566"/>
                </a:lnTo>
                <a:lnTo>
                  <a:pt x="23" y="566"/>
                </a:lnTo>
                <a:lnTo>
                  <a:pt x="23" y="565"/>
                </a:lnTo>
                <a:lnTo>
                  <a:pt x="23" y="565"/>
                </a:lnTo>
                <a:lnTo>
                  <a:pt x="23" y="565"/>
                </a:lnTo>
                <a:lnTo>
                  <a:pt x="23" y="565"/>
                </a:lnTo>
                <a:lnTo>
                  <a:pt x="23" y="565"/>
                </a:lnTo>
                <a:lnTo>
                  <a:pt x="23" y="565"/>
                </a:lnTo>
                <a:lnTo>
                  <a:pt x="23" y="565"/>
                </a:lnTo>
                <a:lnTo>
                  <a:pt x="23" y="565"/>
                </a:lnTo>
                <a:lnTo>
                  <a:pt x="23" y="565"/>
                </a:lnTo>
                <a:lnTo>
                  <a:pt x="23" y="565"/>
                </a:lnTo>
                <a:lnTo>
                  <a:pt x="23" y="565"/>
                </a:lnTo>
                <a:lnTo>
                  <a:pt x="23" y="565"/>
                </a:lnTo>
                <a:lnTo>
                  <a:pt x="23" y="565"/>
                </a:lnTo>
                <a:lnTo>
                  <a:pt x="23" y="565"/>
                </a:lnTo>
                <a:lnTo>
                  <a:pt x="23" y="565"/>
                </a:lnTo>
                <a:lnTo>
                  <a:pt x="23" y="565"/>
                </a:lnTo>
                <a:lnTo>
                  <a:pt x="23" y="565"/>
                </a:lnTo>
                <a:lnTo>
                  <a:pt x="23" y="564"/>
                </a:lnTo>
                <a:lnTo>
                  <a:pt x="24" y="564"/>
                </a:lnTo>
                <a:lnTo>
                  <a:pt x="24" y="564"/>
                </a:lnTo>
                <a:lnTo>
                  <a:pt x="24" y="564"/>
                </a:lnTo>
                <a:lnTo>
                  <a:pt x="24" y="564"/>
                </a:lnTo>
                <a:lnTo>
                  <a:pt x="24" y="564"/>
                </a:lnTo>
                <a:lnTo>
                  <a:pt x="24" y="564"/>
                </a:lnTo>
                <a:lnTo>
                  <a:pt x="24" y="564"/>
                </a:lnTo>
                <a:lnTo>
                  <a:pt x="24" y="564"/>
                </a:lnTo>
                <a:lnTo>
                  <a:pt x="24" y="564"/>
                </a:lnTo>
                <a:lnTo>
                  <a:pt x="24" y="564"/>
                </a:lnTo>
                <a:lnTo>
                  <a:pt x="24" y="564"/>
                </a:lnTo>
                <a:lnTo>
                  <a:pt x="24" y="564"/>
                </a:lnTo>
                <a:lnTo>
                  <a:pt x="24" y="564"/>
                </a:lnTo>
                <a:lnTo>
                  <a:pt x="24" y="564"/>
                </a:lnTo>
                <a:lnTo>
                  <a:pt x="24" y="564"/>
                </a:lnTo>
                <a:lnTo>
                  <a:pt x="24" y="564"/>
                </a:lnTo>
                <a:lnTo>
                  <a:pt x="24" y="563"/>
                </a:lnTo>
                <a:lnTo>
                  <a:pt x="24" y="563"/>
                </a:lnTo>
                <a:lnTo>
                  <a:pt x="24" y="563"/>
                </a:lnTo>
                <a:lnTo>
                  <a:pt x="24" y="563"/>
                </a:lnTo>
                <a:lnTo>
                  <a:pt x="24" y="563"/>
                </a:lnTo>
                <a:lnTo>
                  <a:pt x="24" y="563"/>
                </a:lnTo>
                <a:lnTo>
                  <a:pt x="24" y="563"/>
                </a:lnTo>
                <a:lnTo>
                  <a:pt x="24" y="563"/>
                </a:lnTo>
                <a:lnTo>
                  <a:pt x="24" y="563"/>
                </a:lnTo>
                <a:lnTo>
                  <a:pt x="24" y="562"/>
                </a:lnTo>
                <a:lnTo>
                  <a:pt x="24" y="562"/>
                </a:lnTo>
                <a:lnTo>
                  <a:pt x="24" y="562"/>
                </a:lnTo>
                <a:lnTo>
                  <a:pt x="24" y="562"/>
                </a:lnTo>
                <a:lnTo>
                  <a:pt x="24" y="562"/>
                </a:lnTo>
                <a:lnTo>
                  <a:pt x="24" y="562"/>
                </a:lnTo>
                <a:lnTo>
                  <a:pt x="24" y="562"/>
                </a:lnTo>
                <a:lnTo>
                  <a:pt x="24" y="562"/>
                </a:lnTo>
                <a:lnTo>
                  <a:pt x="24" y="562"/>
                </a:lnTo>
                <a:lnTo>
                  <a:pt x="24" y="562"/>
                </a:lnTo>
                <a:lnTo>
                  <a:pt x="24" y="562"/>
                </a:lnTo>
                <a:lnTo>
                  <a:pt x="24" y="562"/>
                </a:lnTo>
                <a:lnTo>
                  <a:pt x="24" y="562"/>
                </a:lnTo>
                <a:lnTo>
                  <a:pt x="24" y="562"/>
                </a:lnTo>
                <a:lnTo>
                  <a:pt x="24" y="562"/>
                </a:lnTo>
                <a:lnTo>
                  <a:pt x="24" y="562"/>
                </a:lnTo>
                <a:lnTo>
                  <a:pt x="24" y="561"/>
                </a:lnTo>
                <a:lnTo>
                  <a:pt x="24" y="561"/>
                </a:lnTo>
                <a:lnTo>
                  <a:pt x="24" y="561"/>
                </a:lnTo>
                <a:lnTo>
                  <a:pt x="24" y="561"/>
                </a:lnTo>
                <a:lnTo>
                  <a:pt x="24" y="561"/>
                </a:lnTo>
                <a:lnTo>
                  <a:pt x="24" y="561"/>
                </a:lnTo>
                <a:lnTo>
                  <a:pt x="24" y="561"/>
                </a:lnTo>
                <a:lnTo>
                  <a:pt x="24" y="561"/>
                </a:lnTo>
                <a:lnTo>
                  <a:pt x="24" y="561"/>
                </a:lnTo>
                <a:lnTo>
                  <a:pt x="24" y="561"/>
                </a:lnTo>
                <a:lnTo>
                  <a:pt x="24" y="561"/>
                </a:lnTo>
                <a:lnTo>
                  <a:pt x="24" y="561"/>
                </a:lnTo>
                <a:lnTo>
                  <a:pt x="25" y="561"/>
                </a:lnTo>
                <a:lnTo>
                  <a:pt x="25" y="561"/>
                </a:lnTo>
                <a:lnTo>
                  <a:pt x="25" y="561"/>
                </a:lnTo>
                <a:lnTo>
                  <a:pt x="25" y="561"/>
                </a:lnTo>
                <a:lnTo>
                  <a:pt x="25" y="561"/>
                </a:lnTo>
                <a:lnTo>
                  <a:pt x="25" y="561"/>
                </a:lnTo>
                <a:lnTo>
                  <a:pt x="25" y="561"/>
                </a:lnTo>
                <a:lnTo>
                  <a:pt x="25" y="561"/>
                </a:lnTo>
                <a:lnTo>
                  <a:pt x="25" y="561"/>
                </a:lnTo>
                <a:lnTo>
                  <a:pt x="25" y="561"/>
                </a:lnTo>
                <a:lnTo>
                  <a:pt x="25" y="561"/>
                </a:lnTo>
                <a:lnTo>
                  <a:pt x="25" y="560"/>
                </a:lnTo>
                <a:lnTo>
                  <a:pt x="25" y="560"/>
                </a:lnTo>
                <a:lnTo>
                  <a:pt x="25" y="560"/>
                </a:lnTo>
                <a:lnTo>
                  <a:pt x="25" y="560"/>
                </a:lnTo>
                <a:lnTo>
                  <a:pt x="25" y="560"/>
                </a:lnTo>
                <a:lnTo>
                  <a:pt x="25" y="560"/>
                </a:lnTo>
                <a:lnTo>
                  <a:pt x="25" y="560"/>
                </a:lnTo>
                <a:lnTo>
                  <a:pt x="25" y="560"/>
                </a:lnTo>
                <a:lnTo>
                  <a:pt x="25" y="559"/>
                </a:lnTo>
                <a:lnTo>
                  <a:pt x="25" y="559"/>
                </a:lnTo>
                <a:lnTo>
                  <a:pt x="25" y="559"/>
                </a:lnTo>
                <a:lnTo>
                  <a:pt x="25" y="559"/>
                </a:lnTo>
                <a:lnTo>
                  <a:pt x="25" y="559"/>
                </a:lnTo>
                <a:lnTo>
                  <a:pt x="25" y="559"/>
                </a:lnTo>
                <a:lnTo>
                  <a:pt x="25" y="559"/>
                </a:lnTo>
                <a:lnTo>
                  <a:pt x="25" y="559"/>
                </a:lnTo>
                <a:lnTo>
                  <a:pt x="25" y="559"/>
                </a:lnTo>
                <a:lnTo>
                  <a:pt x="25" y="559"/>
                </a:lnTo>
                <a:lnTo>
                  <a:pt x="25" y="559"/>
                </a:lnTo>
                <a:lnTo>
                  <a:pt x="25" y="559"/>
                </a:lnTo>
                <a:lnTo>
                  <a:pt x="25" y="559"/>
                </a:lnTo>
                <a:lnTo>
                  <a:pt x="25" y="559"/>
                </a:lnTo>
                <a:lnTo>
                  <a:pt x="25" y="559"/>
                </a:lnTo>
                <a:lnTo>
                  <a:pt x="25" y="558"/>
                </a:lnTo>
                <a:lnTo>
                  <a:pt x="25" y="558"/>
                </a:lnTo>
                <a:lnTo>
                  <a:pt x="25" y="558"/>
                </a:lnTo>
                <a:lnTo>
                  <a:pt x="25" y="558"/>
                </a:lnTo>
                <a:lnTo>
                  <a:pt x="24" y="558"/>
                </a:lnTo>
                <a:lnTo>
                  <a:pt x="24" y="558"/>
                </a:lnTo>
                <a:lnTo>
                  <a:pt x="24" y="558"/>
                </a:lnTo>
                <a:lnTo>
                  <a:pt x="24" y="558"/>
                </a:lnTo>
                <a:lnTo>
                  <a:pt x="24" y="558"/>
                </a:lnTo>
                <a:lnTo>
                  <a:pt x="24" y="557"/>
                </a:lnTo>
                <a:lnTo>
                  <a:pt x="24" y="557"/>
                </a:lnTo>
                <a:lnTo>
                  <a:pt x="24" y="557"/>
                </a:lnTo>
                <a:lnTo>
                  <a:pt x="24" y="556"/>
                </a:lnTo>
                <a:lnTo>
                  <a:pt x="24" y="556"/>
                </a:lnTo>
                <a:lnTo>
                  <a:pt x="24" y="556"/>
                </a:lnTo>
                <a:lnTo>
                  <a:pt x="24" y="556"/>
                </a:lnTo>
                <a:lnTo>
                  <a:pt x="24" y="556"/>
                </a:lnTo>
                <a:lnTo>
                  <a:pt x="24" y="556"/>
                </a:lnTo>
                <a:lnTo>
                  <a:pt x="24" y="556"/>
                </a:lnTo>
                <a:lnTo>
                  <a:pt x="24" y="556"/>
                </a:lnTo>
                <a:lnTo>
                  <a:pt x="24" y="556"/>
                </a:lnTo>
                <a:lnTo>
                  <a:pt x="24" y="555"/>
                </a:lnTo>
                <a:lnTo>
                  <a:pt x="24" y="555"/>
                </a:lnTo>
                <a:lnTo>
                  <a:pt x="24" y="555"/>
                </a:lnTo>
                <a:lnTo>
                  <a:pt x="24" y="555"/>
                </a:lnTo>
                <a:lnTo>
                  <a:pt x="24" y="555"/>
                </a:lnTo>
                <a:lnTo>
                  <a:pt x="24" y="555"/>
                </a:lnTo>
                <a:lnTo>
                  <a:pt x="24" y="555"/>
                </a:lnTo>
                <a:lnTo>
                  <a:pt x="24" y="555"/>
                </a:lnTo>
                <a:lnTo>
                  <a:pt x="24" y="555"/>
                </a:lnTo>
                <a:lnTo>
                  <a:pt x="24" y="555"/>
                </a:lnTo>
                <a:lnTo>
                  <a:pt x="24" y="555"/>
                </a:lnTo>
                <a:lnTo>
                  <a:pt x="24" y="555"/>
                </a:lnTo>
                <a:lnTo>
                  <a:pt x="24" y="555"/>
                </a:lnTo>
                <a:lnTo>
                  <a:pt x="24" y="555"/>
                </a:lnTo>
                <a:lnTo>
                  <a:pt x="24" y="555"/>
                </a:lnTo>
                <a:lnTo>
                  <a:pt x="24" y="554"/>
                </a:lnTo>
                <a:lnTo>
                  <a:pt x="24" y="550"/>
                </a:lnTo>
                <a:lnTo>
                  <a:pt x="24" y="550"/>
                </a:lnTo>
                <a:lnTo>
                  <a:pt x="24" y="550"/>
                </a:lnTo>
                <a:lnTo>
                  <a:pt x="24" y="550"/>
                </a:lnTo>
                <a:lnTo>
                  <a:pt x="24" y="550"/>
                </a:lnTo>
                <a:lnTo>
                  <a:pt x="24" y="547"/>
                </a:lnTo>
                <a:lnTo>
                  <a:pt x="25" y="544"/>
                </a:lnTo>
                <a:lnTo>
                  <a:pt x="25" y="543"/>
                </a:lnTo>
                <a:lnTo>
                  <a:pt x="25" y="543"/>
                </a:lnTo>
                <a:lnTo>
                  <a:pt x="25" y="542"/>
                </a:lnTo>
                <a:lnTo>
                  <a:pt x="25" y="542"/>
                </a:lnTo>
                <a:lnTo>
                  <a:pt x="25" y="542"/>
                </a:lnTo>
                <a:lnTo>
                  <a:pt x="25" y="542"/>
                </a:lnTo>
                <a:lnTo>
                  <a:pt x="25" y="542"/>
                </a:lnTo>
                <a:lnTo>
                  <a:pt x="25" y="542"/>
                </a:lnTo>
                <a:lnTo>
                  <a:pt x="25" y="542"/>
                </a:lnTo>
                <a:lnTo>
                  <a:pt x="25" y="542"/>
                </a:lnTo>
                <a:lnTo>
                  <a:pt x="25" y="541"/>
                </a:lnTo>
                <a:lnTo>
                  <a:pt x="25" y="541"/>
                </a:lnTo>
                <a:lnTo>
                  <a:pt x="25" y="541"/>
                </a:lnTo>
                <a:lnTo>
                  <a:pt x="25" y="541"/>
                </a:lnTo>
                <a:lnTo>
                  <a:pt x="25" y="541"/>
                </a:lnTo>
                <a:lnTo>
                  <a:pt x="25" y="541"/>
                </a:lnTo>
                <a:lnTo>
                  <a:pt x="25" y="541"/>
                </a:lnTo>
                <a:lnTo>
                  <a:pt x="25" y="541"/>
                </a:lnTo>
                <a:lnTo>
                  <a:pt x="25" y="541"/>
                </a:lnTo>
                <a:lnTo>
                  <a:pt x="25" y="541"/>
                </a:lnTo>
                <a:lnTo>
                  <a:pt x="25" y="541"/>
                </a:lnTo>
                <a:lnTo>
                  <a:pt x="25" y="541"/>
                </a:lnTo>
                <a:lnTo>
                  <a:pt x="25" y="539"/>
                </a:lnTo>
                <a:lnTo>
                  <a:pt x="25" y="539"/>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5">
            <a:extLst>
              <a:ext uri="{FF2B5EF4-FFF2-40B4-BE49-F238E27FC236}">
                <a16:creationId xmlns:a16="http://schemas.microsoft.com/office/drawing/2014/main" id="{4157F5E6-EC6D-B979-54DB-65F02006AC2D}"/>
              </a:ext>
            </a:extLst>
          </p:cNvPr>
          <p:cNvSpPr>
            <a:spLocks/>
          </p:cNvSpPr>
          <p:nvPr/>
        </p:nvSpPr>
        <p:spPr bwMode="auto">
          <a:xfrm>
            <a:off x="3308350" y="4495801"/>
            <a:ext cx="1214437" cy="1339850"/>
          </a:xfrm>
          <a:custGeom>
            <a:avLst/>
            <a:gdLst>
              <a:gd name="T0" fmla="*/ 18 w 1306"/>
              <a:gd name="T1" fmla="*/ 669 h 1440"/>
              <a:gd name="T2" fmla="*/ 29 w 1306"/>
              <a:gd name="T3" fmla="*/ 625 h 1440"/>
              <a:gd name="T4" fmla="*/ 30 w 1306"/>
              <a:gd name="T5" fmla="*/ 581 h 1440"/>
              <a:gd name="T6" fmla="*/ 28 w 1306"/>
              <a:gd name="T7" fmla="*/ 563 h 1440"/>
              <a:gd name="T8" fmla="*/ 30 w 1306"/>
              <a:gd name="T9" fmla="*/ 525 h 1440"/>
              <a:gd name="T10" fmla="*/ 20 w 1306"/>
              <a:gd name="T11" fmla="*/ 500 h 1440"/>
              <a:gd name="T12" fmla="*/ 25 w 1306"/>
              <a:gd name="T13" fmla="*/ 475 h 1440"/>
              <a:gd name="T14" fmla="*/ 34 w 1306"/>
              <a:gd name="T15" fmla="*/ 442 h 1440"/>
              <a:gd name="T16" fmla="*/ 41 w 1306"/>
              <a:gd name="T17" fmla="*/ 423 h 1440"/>
              <a:gd name="T18" fmla="*/ 36 w 1306"/>
              <a:gd name="T19" fmla="*/ 404 h 1440"/>
              <a:gd name="T20" fmla="*/ 47 w 1306"/>
              <a:gd name="T21" fmla="*/ 377 h 1440"/>
              <a:gd name="T22" fmla="*/ 46 w 1306"/>
              <a:gd name="T23" fmla="*/ 316 h 1440"/>
              <a:gd name="T24" fmla="*/ 350 w 1306"/>
              <a:gd name="T25" fmla="*/ 61 h 1440"/>
              <a:gd name="T26" fmla="*/ 447 w 1306"/>
              <a:gd name="T27" fmla="*/ 173 h 1440"/>
              <a:gd name="T28" fmla="*/ 460 w 1306"/>
              <a:gd name="T29" fmla="*/ 190 h 1440"/>
              <a:gd name="T30" fmla="*/ 486 w 1306"/>
              <a:gd name="T31" fmla="*/ 215 h 1440"/>
              <a:gd name="T32" fmla="*/ 491 w 1306"/>
              <a:gd name="T33" fmla="*/ 219 h 1440"/>
              <a:gd name="T34" fmla="*/ 496 w 1306"/>
              <a:gd name="T35" fmla="*/ 222 h 1440"/>
              <a:gd name="T36" fmla="*/ 500 w 1306"/>
              <a:gd name="T37" fmla="*/ 224 h 1440"/>
              <a:gd name="T38" fmla="*/ 502 w 1306"/>
              <a:gd name="T39" fmla="*/ 225 h 1440"/>
              <a:gd name="T40" fmla="*/ 505 w 1306"/>
              <a:gd name="T41" fmla="*/ 226 h 1440"/>
              <a:gd name="T42" fmla="*/ 508 w 1306"/>
              <a:gd name="T43" fmla="*/ 226 h 1440"/>
              <a:gd name="T44" fmla="*/ 512 w 1306"/>
              <a:gd name="T45" fmla="*/ 227 h 1440"/>
              <a:gd name="T46" fmla="*/ 515 w 1306"/>
              <a:gd name="T47" fmla="*/ 227 h 1440"/>
              <a:gd name="T48" fmla="*/ 519 w 1306"/>
              <a:gd name="T49" fmla="*/ 229 h 1440"/>
              <a:gd name="T50" fmla="*/ 521 w 1306"/>
              <a:gd name="T51" fmla="*/ 229 h 1440"/>
              <a:gd name="T52" fmla="*/ 523 w 1306"/>
              <a:gd name="T53" fmla="*/ 229 h 1440"/>
              <a:gd name="T54" fmla="*/ 527 w 1306"/>
              <a:gd name="T55" fmla="*/ 228 h 1440"/>
              <a:gd name="T56" fmla="*/ 545 w 1306"/>
              <a:gd name="T57" fmla="*/ 229 h 1440"/>
              <a:gd name="T58" fmla="*/ 568 w 1306"/>
              <a:gd name="T59" fmla="*/ 228 h 1440"/>
              <a:gd name="T60" fmla="*/ 596 w 1306"/>
              <a:gd name="T61" fmla="*/ 241 h 1440"/>
              <a:gd name="T62" fmla="*/ 597 w 1306"/>
              <a:gd name="T63" fmla="*/ 295 h 1440"/>
              <a:gd name="T64" fmla="*/ 610 w 1306"/>
              <a:gd name="T65" fmla="*/ 286 h 1440"/>
              <a:gd name="T66" fmla="*/ 624 w 1306"/>
              <a:gd name="T67" fmla="*/ 276 h 1440"/>
              <a:gd name="T68" fmla="*/ 646 w 1306"/>
              <a:gd name="T69" fmla="*/ 282 h 1440"/>
              <a:gd name="T70" fmla="*/ 656 w 1306"/>
              <a:gd name="T71" fmla="*/ 300 h 1440"/>
              <a:gd name="T72" fmla="*/ 648 w 1306"/>
              <a:gd name="T73" fmla="*/ 336 h 1440"/>
              <a:gd name="T74" fmla="*/ 764 w 1306"/>
              <a:gd name="T75" fmla="*/ 467 h 1440"/>
              <a:gd name="T76" fmla="*/ 780 w 1306"/>
              <a:gd name="T77" fmla="*/ 499 h 1440"/>
              <a:gd name="T78" fmla="*/ 776 w 1306"/>
              <a:gd name="T79" fmla="*/ 535 h 1440"/>
              <a:gd name="T80" fmla="*/ 787 w 1306"/>
              <a:gd name="T81" fmla="*/ 579 h 1440"/>
              <a:gd name="T82" fmla="*/ 821 w 1306"/>
              <a:gd name="T83" fmla="*/ 596 h 1440"/>
              <a:gd name="T84" fmla="*/ 880 w 1306"/>
              <a:gd name="T85" fmla="*/ 643 h 1440"/>
              <a:gd name="T86" fmla="*/ 979 w 1306"/>
              <a:gd name="T87" fmla="*/ 691 h 1440"/>
              <a:gd name="T88" fmla="*/ 1041 w 1306"/>
              <a:gd name="T89" fmla="*/ 724 h 1440"/>
              <a:gd name="T90" fmla="*/ 1141 w 1306"/>
              <a:gd name="T91" fmla="*/ 753 h 1440"/>
              <a:gd name="T92" fmla="*/ 1144 w 1306"/>
              <a:gd name="T93" fmla="*/ 781 h 1440"/>
              <a:gd name="T94" fmla="*/ 1129 w 1306"/>
              <a:gd name="T95" fmla="*/ 795 h 1440"/>
              <a:gd name="T96" fmla="*/ 1131 w 1306"/>
              <a:gd name="T97" fmla="*/ 810 h 1440"/>
              <a:gd name="T98" fmla="*/ 1127 w 1306"/>
              <a:gd name="T99" fmla="*/ 829 h 1440"/>
              <a:gd name="T100" fmla="*/ 1118 w 1306"/>
              <a:gd name="T101" fmla="*/ 834 h 1440"/>
              <a:gd name="T102" fmla="*/ 1108 w 1306"/>
              <a:gd name="T103" fmla="*/ 843 h 1440"/>
              <a:gd name="T104" fmla="*/ 1100 w 1306"/>
              <a:gd name="T105" fmla="*/ 844 h 1440"/>
              <a:gd name="T106" fmla="*/ 1087 w 1306"/>
              <a:gd name="T107" fmla="*/ 843 h 1440"/>
              <a:gd name="T108" fmla="*/ 1079 w 1306"/>
              <a:gd name="T109" fmla="*/ 851 h 1440"/>
              <a:gd name="T110" fmla="*/ 1104 w 1306"/>
              <a:gd name="T111" fmla="*/ 883 h 1440"/>
              <a:gd name="T112" fmla="*/ 1156 w 1306"/>
              <a:gd name="T113" fmla="*/ 943 h 1440"/>
              <a:gd name="T114" fmla="*/ 1259 w 1306"/>
              <a:gd name="T115" fmla="*/ 1071 h 1440"/>
              <a:gd name="T116" fmla="*/ 1298 w 1306"/>
              <a:gd name="T117" fmla="*/ 1143 h 1440"/>
              <a:gd name="T118" fmla="*/ 1249 w 1306"/>
              <a:gd name="T119" fmla="*/ 1427 h 1440"/>
              <a:gd name="T120" fmla="*/ 1239 w 1306"/>
              <a:gd name="T121" fmla="*/ 1440 h 1440"/>
              <a:gd name="T122" fmla="*/ 1219 w 1306"/>
              <a:gd name="T123" fmla="*/ 1428 h 1440"/>
              <a:gd name="T124" fmla="*/ 1127 w 1306"/>
              <a:gd name="T125" fmla="*/ 1345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06" h="1440">
                <a:moveTo>
                  <a:pt x="467" y="976"/>
                </a:moveTo>
                <a:lnTo>
                  <a:pt x="463" y="974"/>
                </a:lnTo>
                <a:lnTo>
                  <a:pt x="454" y="969"/>
                </a:lnTo>
                <a:lnTo>
                  <a:pt x="444" y="965"/>
                </a:lnTo>
                <a:lnTo>
                  <a:pt x="435" y="959"/>
                </a:lnTo>
                <a:lnTo>
                  <a:pt x="426" y="954"/>
                </a:lnTo>
                <a:lnTo>
                  <a:pt x="417" y="949"/>
                </a:lnTo>
                <a:lnTo>
                  <a:pt x="407" y="944"/>
                </a:lnTo>
                <a:lnTo>
                  <a:pt x="398" y="938"/>
                </a:lnTo>
                <a:lnTo>
                  <a:pt x="388" y="933"/>
                </a:lnTo>
                <a:lnTo>
                  <a:pt x="379" y="929"/>
                </a:lnTo>
                <a:lnTo>
                  <a:pt x="370" y="923"/>
                </a:lnTo>
                <a:lnTo>
                  <a:pt x="361" y="918"/>
                </a:lnTo>
                <a:lnTo>
                  <a:pt x="352" y="913"/>
                </a:lnTo>
                <a:lnTo>
                  <a:pt x="342" y="908"/>
                </a:lnTo>
                <a:lnTo>
                  <a:pt x="339" y="906"/>
                </a:lnTo>
                <a:lnTo>
                  <a:pt x="333" y="902"/>
                </a:lnTo>
                <a:lnTo>
                  <a:pt x="323" y="897"/>
                </a:lnTo>
                <a:lnTo>
                  <a:pt x="314" y="893"/>
                </a:lnTo>
                <a:lnTo>
                  <a:pt x="305" y="887"/>
                </a:lnTo>
                <a:lnTo>
                  <a:pt x="296" y="882"/>
                </a:lnTo>
                <a:lnTo>
                  <a:pt x="287" y="877"/>
                </a:lnTo>
                <a:lnTo>
                  <a:pt x="277" y="872"/>
                </a:lnTo>
                <a:lnTo>
                  <a:pt x="268" y="867"/>
                </a:lnTo>
                <a:lnTo>
                  <a:pt x="258" y="862"/>
                </a:lnTo>
                <a:lnTo>
                  <a:pt x="249" y="857"/>
                </a:lnTo>
                <a:lnTo>
                  <a:pt x="240" y="851"/>
                </a:lnTo>
                <a:lnTo>
                  <a:pt x="231" y="846"/>
                </a:lnTo>
                <a:lnTo>
                  <a:pt x="221" y="841"/>
                </a:lnTo>
                <a:lnTo>
                  <a:pt x="208" y="833"/>
                </a:lnTo>
                <a:lnTo>
                  <a:pt x="201" y="828"/>
                </a:lnTo>
                <a:lnTo>
                  <a:pt x="200" y="826"/>
                </a:lnTo>
                <a:lnTo>
                  <a:pt x="195" y="824"/>
                </a:lnTo>
                <a:lnTo>
                  <a:pt x="190" y="821"/>
                </a:lnTo>
                <a:lnTo>
                  <a:pt x="185" y="819"/>
                </a:lnTo>
                <a:lnTo>
                  <a:pt x="181" y="816"/>
                </a:lnTo>
                <a:lnTo>
                  <a:pt x="176" y="814"/>
                </a:lnTo>
                <a:lnTo>
                  <a:pt x="171" y="811"/>
                </a:lnTo>
                <a:lnTo>
                  <a:pt x="166" y="809"/>
                </a:lnTo>
                <a:lnTo>
                  <a:pt x="162" y="806"/>
                </a:lnTo>
                <a:lnTo>
                  <a:pt x="157" y="803"/>
                </a:lnTo>
                <a:lnTo>
                  <a:pt x="152" y="800"/>
                </a:lnTo>
                <a:lnTo>
                  <a:pt x="148" y="798"/>
                </a:lnTo>
                <a:lnTo>
                  <a:pt x="143" y="795"/>
                </a:lnTo>
                <a:lnTo>
                  <a:pt x="138" y="793"/>
                </a:lnTo>
                <a:lnTo>
                  <a:pt x="134" y="790"/>
                </a:lnTo>
                <a:lnTo>
                  <a:pt x="129" y="787"/>
                </a:lnTo>
                <a:lnTo>
                  <a:pt x="124" y="785"/>
                </a:lnTo>
                <a:lnTo>
                  <a:pt x="120" y="782"/>
                </a:lnTo>
                <a:lnTo>
                  <a:pt x="115" y="779"/>
                </a:lnTo>
                <a:lnTo>
                  <a:pt x="110" y="777"/>
                </a:lnTo>
                <a:lnTo>
                  <a:pt x="105" y="775"/>
                </a:lnTo>
                <a:lnTo>
                  <a:pt x="101" y="772"/>
                </a:lnTo>
                <a:lnTo>
                  <a:pt x="96" y="769"/>
                </a:lnTo>
                <a:lnTo>
                  <a:pt x="91" y="767"/>
                </a:lnTo>
                <a:lnTo>
                  <a:pt x="87" y="764"/>
                </a:lnTo>
                <a:lnTo>
                  <a:pt x="82" y="761"/>
                </a:lnTo>
                <a:lnTo>
                  <a:pt x="77" y="759"/>
                </a:lnTo>
                <a:lnTo>
                  <a:pt x="73" y="756"/>
                </a:lnTo>
                <a:lnTo>
                  <a:pt x="68" y="754"/>
                </a:lnTo>
                <a:lnTo>
                  <a:pt x="63" y="751"/>
                </a:lnTo>
                <a:lnTo>
                  <a:pt x="58" y="748"/>
                </a:lnTo>
                <a:lnTo>
                  <a:pt x="54" y="746"/>
                </a:lnTo>
                <a:lnTo>
                  <a:pt x="49" y="743"/>
                </a:lnTo>
                <a:lnTo>
                  <a:pt x="47" y="742"/>
                </a:lnTo>
                <a:lnTo>
                  <a:pt x="44" y="740"/>
                </a:lnTo>
                <a:lnTo>
                  <a:pt x="40" y="738"/>
                </a:lnTo>
                <a:lnTo>
                  <a:pt x="39" y="738"/>
                </a:lnTo>
                <a:lnTo>
                  <a:pt x="35" y="735"/>
                </a:lnTo>
                <a:lnTo>
                  <a:pt x="30" y="732"/>
                </a:lnTo>
                <a:lnTo>
                  <a:pt x="26" y="730"/>
                </a:lnTo>
                <a:lnTo>
                  <a:pt x="25" y="730"/>
                </a:lnTo>
                <a:lnTo>
                  <a:pt x="21" y="728"/>
                </a:lnTo>
                <a:lnTo>
                  <a:pt x="16" y="725"/>
                </a:lnTo>
                <a:lnTo>
                  <a:pt x="12" y="723"/>
                </a:lnTo>
                <a:lnTo>
                  <a:pt x="11" y="722"/>
                </a:lnTo>
                <a:lnTo>
                  <a:pt x="7" y="720"/>
                </a:lnTo>
                <a:lnTo>
                  <a:pt x="2" y="717"/>
                </a:lnTo>
                <a:lnTo>
                  <a:pt x="2" y="717"/>
                </a:lnTo>
                <a:lnTo>
                  <a:pt x="0" y="716"/>
                </a:lnTo>
                <a:lnTo>
                  <a:pt x="3" y="703"/>
                </a:lnTo>
                <a:lnTo>
                  <a:pt x="3" y="699"/>
                </a:lnTo>
                <a:lnTo>
                  <a:pt x="3" y="697"/>
                </a:lnTo>
                <a:lnTo>
                  <a:pt x="4" y="697"/>
                </a:lnTo>
                <a:lnTo>
                  <a:pt x="21" y="697"/>
                </a:lnTo>
                <a:lnTo>
                  <a:pt x="21" y="697"/>
                </a:lnTo>
                <a:lnTo>
                  <a:pt x="21" y="679"/>
                </a:lnTo>
                <a:lnTo>
                  <a:pt x="21" y="678"/>
                </a:lnTo>
                <a:lnTo>
                  <a:pt x="21" y="678"/>
                </a:lnTo>
                <a:lnTo>
                  <a:pt x="21" y="670"/>
                </a:lnTo>
                <a:lnTo>
                  <a:pt x="20" y="669"/>
                </a:lnTo>
                <a:lnTo>
                  <a:pt x="20" y="669"/>
                </a:lnTo>
                <a:lnTo>
                  <a:pt x="20" y="669"/>
                </a:lnTo>
                <a:lnTo>
                  <a:pt x="19" y="669"/>
                </a:lnTo>
                <a:lnTo>
                  <a:pt x="19" y="669"/>
                </a:lnTo>
                <a:lnTo>
                  <a:pt x="18" y="669"/>
                </a:lnTo>
                <a:lnTo>
                  <a:pt x="18" y="668"/>
                </a:lnTo>
                <a:lnTo>
                  <a:pt x="17" y="666"/>
                </a:lnTo>
                <a:lnTo>
                  <a:pt x="17" y="666"/>
                </a:lnTo>
                <a:lnTo>
                  <a:pt x="17" y="666"/>
                </a:lnTo>
                <a:lnTo>
                  <a:pt x="17" y="666"/>
                </a:lnTo>
                <a:lnTo>
                  <a:pt x="17" y="666"/>
                </a:lnTo>
                <a:lnTo>
                  <a:pt x="18" y="666"/>
                </a:lnTo>
                <a:lnTo>
                  <a:pt x="18" y="665"/>
                </a:lnTo>
                <a:lnTo>
                  <a:pt x="17" y="662"/>
                </a:lnTo>
                <a:lnTo>
                  <a:pt x="17" y="661"/>
                </a:lnTo>
                <a:lnTo>
                  <a:pt x="18" y="660"/>
                </a:lnTo>
                <a:lnTo>
                  <a:pt x="18" y="659"/>
                </a:lnTo>
                <a:lnTo>
                  <a:pt x="18" y="659"/>
                </a:lnTo>
                <a:lnTo>
                  <a:pt x="19" y="658"/>
                </a:lnTo>
                <a:lnTo>
                  <a:pt x="19" y="658"/>
                </a:lnTo>
                <a:lnTo>
                  <a:pt x="19" y="658"/>
                </a:lnTo>
                <a:lnTo>
                  <a:pt x="19" y="656"/>
                </a:lnTo>
                <a:lnTo>
                  <a:pt x="19" y="656"/>
                </a:lnTo>
                <a:lnTo>
                  <a:pt x="19" y="656"/>
                </a:lnTo>
                <a:lnTo>
                  <a:pt x="20" y="657"/>
                </a:lnTo>
                <a:lnTo>
                  <a:pt x="21" y="658"/>
                </a:lnTo>
                <a:lnTo>
                  <a:pt x="21" y="658"/>
                </a:lnTo>
                <a:lnTo>
                  <a:pt x="21" y="658"/>
                </a:lnTo>
                <a:lnTo>
                  <a:pt x="21" y="657"/>
                </a:lnTo>
                <a:lnTo>
                  <a:pt x="21" y="657"/>
                </a:lnTo>
                <a:lnTo>
                  <a:pt x="21" y="657"/>
                </a:lnTo>
                <a:lnTo>
                  <a:pt x="21" y="657"/>
                </a:lnTo>
                <a:lnTo>
                  <a:pt x="21" y="656"/>
                </a:lnTo>
                <a:lnTo>
                  <a:pt x="21" y="654"/>
                </a:lnTo>
                <a:lnTo>
                  <a:pt x="21" y="654"/>
                </a:lnTo>
                <a:lnTo>
                  <a:pt x="22" y="653"/>
                </a:lnTo>
                <a:lnTo>
                  <a:pt x="22" y="653"/>
                </a:lnTo>
                <a:lnTo>
                  <a:pt x="21" y="653"/>
                </a:lnTo>
                <a:lnTo>
                  <a:pt x="21" y="652"/>
                </a:lnTo>
                <a:lnTo>
                  <a:pt x="21" y="652"/>
                </a:lnTo>
                <a:lnTo>
                  <a:pt x="22" y="650"/>
                </a:lnTo>
                <a:lnTo>
                  <a:pt x="22" y="649"/>
                </a:lnTo>
                <a:lnTo>
                  <a:pt x="23" y="649"/>
                </a:lnTo>
                <a:lnTo>
                  <a:pt x="23" y="649"/>
                </a:lnTo>
                <a:lnTo>
                  <a:pt x="23" y="649"/>
                </a:lnTo>
                <a:lnTo>
                  <a:pt x="23" y="650"/>
                </a:lnTo>
                <a:lnTo>
                  <a:pt x="23" y="650"/>
                </a:lnTo>
                <a:lnTo>
                  <a:pt x="23" y="650"/>
                </a:lnTo>
                <a:lnTo>
                  <a:pt x="24" y="650"/>
                </a:lnTo>
                <a:lnTo>
                  <a:pt x="25" y="648"/>
                </a:lnTo>
                <a:lnTo>
                  <a:pt x="27" y="645"/>
                </a:lnTo>
                <a:lnTo>
                  <a:pt x="27" y="645"/>
                </a:lnTo>
                <a:lnTo>
                  <a:pt x="27" y="644"/>
                </a:lnTo>
                <a:lnTo>
                  <a:pt x="26" y="644"/>
                </a:lnTo>
                <a:lnTo>
                  <a:pt x="26" y="644"/>
                </a:lnTo>
                <a:lnTo>
                  <a:pt x="25" y="643"/>
                </a:lnTo>
                <a:lnTo>
                  <a:pt x="24" y="642"/>
                </a:lnTo>
                <a:lnTo>
                  <a:pt x="24" y="642"/>
                </a:lnTo>
                <a:lnTo>
                  <a:pt x="24" y="642"/>
                </a:lnTo>
                <a:lnTo>
                  <a:pt x="24" y="641"/>
                </a:lnTo>
                <a:lnTo>
                  <a:pt x="25" y="641"/>
                </a:lnTo>
                <a:lnTo>
                  <a:pt x="25" y="641"/>
                </a:lnTo>
                <a:lnTo>
                  <a:pt x="25" y="641"/>
                </a:lnTo>
                <a:lnTo>
                  <a:pt x="26" y="641"/>
                </a:lnTo>
                <a:lnTo>
                  <a:pt x="26" y="641"/>
                </a:lnTo>
                <a:lnTo>
                  <a:pt x="27" y="642"/>
                </a:lnTo>
                <a:lnTo>
                  <a:pt x="27" y="641"/>
                </a:lnTo>
                <a:lnTo>
                  <a:pt x="27" y="641"/>
                </a:lnTo>
                <a:lnTo>
                  <a:pt x="27" y="641"/>
                </a:lnTo>
                <a:lnTo>
                  <a:pt x="27" y="639"/>
                </a:lnTo>
                <a:lnTo>
                  <a:pt x="27" y="639"/>
                </a:lnTo>
                <a:lnTo>
                  <a:pt x="27" y="638"/>
                </a:lnTo>
                <a:lnTo>
                  <a:pt x="27" y="637"/>
                </a:lnTo>
                <a:lnTo>
                  <a:pt x="27" y="637"/>
                </a:lnTo>
                <a:lnTo>
                  <a:pt x="26" y="636"/>
                </a:lnTo>
                <a:lnTo>
                  <a:pt x="26" y="636"/>
                </a:lnTo>
                <a:lnTo>
                  <a:pt x="27" y="635"/>
                </a:lnTo>
                <a:lnTo>
                  <a:pt x="27" y="635"/>
                </a:lnTo>
                <a:lnTo>
                  <a:pt x="27" y="635"/>
                </a:lnTo>
                <a:lnTo>
                  <a:pt x="27" y="634"/>
                </a:lnTo>
                <a:lnTo>
                  <a:pt x="27" y="634"/>
                </a:lnTo>
                <a:lnTo>
                  <a:pt x="27" y="634"/>
                </a:lnTo>
                <a:lnTo>
                  <a:pt x="28" y="632"/>
                </a:lnTo>
                <a:lnTo>
                  <a:pt x="27" y="632"/>
                </a:lnTo>
                <a:lnTo>
                  <a:pt x="27" y="632"/>
                </a:lnTo>
                <a:lnTo>
                  <a:pt x="27" y="631"/>
                </a:lnTo>
                <a:lnTo>
                  <a:pt x="27" y="630"/>
                </a:lnTo>
                <a:lnTo>
                  <a:pt x="28" y="630"/>
                </a:lnTo>
                <a:lnTo>
                  <a:pt x="28" y="630"/>
                </a:lnTo>
                <a:lnTo>
                  <a:pt x="28" y="629"/>
                </a:lnTo>
                <a:lnTo>
                  <a:pt x="28" y="629"/>
                </a:lnTo>
                <a:lnTo>
                  <a:pt x="28" y="628"/>
                </a:lnTo>
                <a:lnTo>
                  <a:pt x="28" y="628"/>
                </a:lnTo>
                <a:lnTo>
                  <a:pt x="28" y="627"/>
                </a:lnTo>
                <a:lnTo>
                  <a:pt x="28" y="627"/>
                </a:lnTo>
                <a:lnTo>
                  <a:pt x="28" y="627"/>
                </a:lnTo>
                <a:lnTo>
                  <a:pt x="29" y="626"/>
                </a:lnTo>
                <a:lnTo>
                  <a:pt x="29" y="625"/>
                </a:lnTo>
                <a:lnTo>
                  <a:pt x="29" y="625"/>
                </a:lnTo>
                <a:lnTo>
                  <a:pt x="29" y="625"/>
                </a:lnTo>
                <a:lnTo>
                  <a:pt x="29" y="625"/>
                </a:lnTo>
                <a:lnTo>
                  <a:pt x="29" y="624"/>
                </a:lnTo>
                <a:lnTo>
                  <a:pt x="29" y="623"/>
                </a:lnTo>
                <a:lnTo>
                  <a:pt x="29" y="623"/>
                </a:lnTo>
                <a:lnTo>
                  <a:pt x="29" y="623"/>
                </a:lnTo>
                <a:lnTo>
                  <a:pt x="28" y="623"/>
                </a:lnTo>
                <a:lnTo>
                  <a:pt x="27" y="623"/>
                </a:lnTo>
                <a:lnTo>
                  <a:pt x="27" y="622"/>
                </a:lnTo>
                <a:lnTo>
                  <a:pt x="27" y="622"/>
                </a:lnTo>
                <a:lnTo>
                  <a:pt x="28" y="621"/>
                </a:lnTo>
                <a:lnTo>
                  <a:pt x="28" y="621"/>
                </a:lnTo>
                <a:lnTo>
                  <a:pt x="29" y="621"/>
                </a:lnTo>
                <a:lnTo>
                  <a:pt x="29" y="620"/>
                </a:lnTo>
                <a:lnTo>
                  <a:pt x="29" y="620"/>
                </a:lnTo>
                <a:lnTo>
                  <a:pt x="29" y="619"/>
                </a:lnTo>
                <a:lnTo>
                  <a:pt x="29" y="618"/>
                </a:lnTo>
                <a:lnTo>
                  <a:pt x="29" y="618"/>
                </a:lnTo>
                <a:lnTo>
                  <a:pt x="29" y="617"/>
                </a:lnTo>
                <a:lnTo>
                  <a:pt x="29" y="616"/>
                </a:lnTo>
                <a:lnTo>
                  <a:pt x="30" y="615"/>
                </a:lnTo>
                <a:lnTo>
                  <a:pt x="30" y="614"/>
                </a:lnTo>
                <a:lnTo>
                  <a:pt x="30" y="613"/>
                </a:lnTo>
                <a:lnTo>
                  <a:pt x="30" y="613"/>
                </a:lnTo>
                <a:lnTo>
                  <a:pt x="30" y="612"/>
                </a:lnTo>
                <a:lnTo>
                  <a:pt x="30" y="612"/>
                </a:lnTo>
                <a:lnTo>
                  <a:pt x="30" y="612"/>
                </a:lnTo>
                <a:lnTo>
                  <a:pt x="30" y="611"/>
                </a:lnTo>
                <a:lnTo>
                  <a:pt x="29" y="611"/>
                </a:lnTo>
                <a:lnTo>
                  <a:pt x="29" y="610"/>
                </a:lnTo>
                <a:lnTo>
                  <a:pt x="29" y="610"/>
                </a:lnTo>
                <a:lnTo>
                  <a:pt x="29" y="609"/>
                </a:lnTo>
                <a:lnTo>
                  <a:pt x="29" y="608"/>
                </a:lnTo>
                <a:lnTo>
                  <a:pt x="29" y="608"/>
                </a:lnTo>
                <a:lnTo>
                  <a:pt x="28" y="608"/>
                </a:lnTo>
                <a:lnTo>
                  <a:pt x="28" y="607"/>
                </a:lnTo>
                <a:lnTo>
                  <a:pt x="27" y="607"/>
                </a:lnTo>
                <a:lnTo>
                  <a:pt x="27" y="606"/>
                </a:lnTo>
                <a:lnTo>
                  <a:pt x="27" y="606"/>
                </a:lnTo>
                <a:lnTo>
                  <a:pt x="29" y="606"/>
                </a:lnTo>
                <a:lnTo>
                  <a:pt x="29" y="605"/>
                </a:lnTo>
                <a:lnTo>
                  <a:pt x="30" y="605"/>
                </a:lnTo>
                <a:lnTo>
                  <a:pt x="30" y="603"/>
                </a:lnTo>
                <a:lnTo>
                  <a:pt x="30" y="603"/>
                </a:lnTo>
                <a:lnTo>
                  <a:pt x="30" y="603"/>
                </a:lnTo>
                <a:lnTo>
                  <a:pt x="30" y="603"/>
                </a:lnTo>
                <a:lnTo>
                  <a:pt x="30" y="603"/>
                </a:lnTo>
                <a:lnTo>
                  <a:pt x="31" y="602"/>
                </a:lnTo>
                <a:lnTo>
                  <a:pt x="31" y="601"/>
                </a:lnTo>
                <a:lnTo>
                  <a:pt x="31" y="600"/>
                </a:lnTo>
                <a:lnTo>
                  <a:pt x="31" y="599"/>
                </a:lnTo>
                <a:lnTo>
                  <a:pt x="31" y="599"/>
                </a:lnTo>
                <a:lnTo>
                  <a:pt x="31" y="598"/>
                </a:lnTo>
                <a:lnTo>
                  <a:pt x="31" y="598"/>
                </a:lnTo>
                <a:lnTo>
                  <a:pt x="31" y="597"/>
                </a:lnTo>
                <a:lnTo>
                  <a:pt x="30" y="596"/>
                </a:lnTo>
                <a:lnTo>
                  <a:pt x="30" y="594"/>
                </a:lnTo>
                <a:lnTo>
                  <a:pt x="29" y="594"/>
                </a:lnTo>
                <a:lnTo>
                  <a:pt x="29" y="593"/>
                </a:lnTo>
                <a:lnTo>
                  <a:pt x="28" y="593"/>
                </a:lnTo>
                <a:lnTo>
                  <a:pt x="28" y="593"/>
                </a:lnTo>
                <a:lnTo>
                  <a:pt x="27" y="593"/>
                </a:lnTo>
                <a:lnTo>
                  <a:pt x="27" y="593"/>
                </a:lnTo>
                <a:lnTo>
                  <a:pt x="27" y="593"/>
                </a:lnTo>
                <a:lnTo>
                  <a:pt x="27" y="592"/>
                </a:lnTo>
                <a:lnTo>
                  <a:pt x="27" y="592"/>
                </a:lnTo>
                <a:lnTo>
                  <a:pt x="27" y="591"/>
                </a:lnTo>
                <a:lnTo>
                  <a:pt x="27" y="590"/>
                </a:lnTo>
                <a:lnTo>
                  <a:pt x="28" y="586"/>
                </a:lnTo>
                <a:lnTo>
                  <a:pt x="28" y="586"/>
                </a:lnTo>
                <a:lnTo>
                  <a:pt x="28" y="586"/>
                </a:lnTo>
                <a:lnTo>
                  <a:pt x="27" y="586"/>
                </a:lnTo>
                <a:lnTo>
                  <a:pt x="27" y="586"/>
                </a:lnTo>
                <a:lnTo>
                  <a:pt x="27" y="586"/>
                </a:lnTo>
                <a:lnTo>
                  <a:pt x="27" y="586"/>
                </a:lnTo>
                <a:lnTo>
                  <a:pt x="27" y="586"/>
                </a:lnTo>
                <a:lnTo>
                  <a:pt x="26" y="586"/>
                </a:lnTo>
                <a:lnTo>
                  <a:pt x="26" y="586"/>
                </a:lnTo>
                <a:lnTo>
                  <a:pt x="26" y="586"/>
                </a:lnTo>
                <a:lnTo>
                  <a:pt x="25" y="586"/>
                </a:lnTo>
                <a:lnTo>
                  <a:pt x="25" y="586"/>
                </a:lnTo>
                <a:lnTo>
                  <a:pt x="25" y="586"/>
                </a:lnTo>
                <a:lnTo>
                  <a:pt x="25" y="585"/>
                </a:lnTo>
                <a:lnTo>
                  <a:pt x="25" y="585"/>
                </a:lnTo>
                <a:lnTo>
                  <a:pt x="24" y="585"/>
                </a:lnTo>
                <a:lnTo>
                  <a:pt x="23" y="584"/>
                </a:lnTo>
                <a:lnTo>
                  <a:pt x="23" y="584"/>
                </a:lnTo>
                <a:lnTo>
                  <a:pt x="23" y="583"/>
                </a:lnTo>
                <a:lnTo>
                  <a:pt x="24" y="583"/>
                </a:lnTo>
                <a:lnTo>
                  <a:pt x="25" y="583"/>
                </a:lnTo>
                <a:lnTo>
                  <a:pt x="27" y="582"/>
                </a:lnTo>
                <a:lnTo>
                  <a:pt x="27" y="582"/>
                </a:lnTo>
                <a:lnTo>
                  <a:pt x="27" y="582"/>
                </a:lnTo>
                <a:lnTo>
                  <a:pt x="28" y="582"/>
                </a:lnTo>
                <a:lnTo>
                  <a:pt x="28" y="582"/>
                </a:lnTo>
                <a:lnTo>
                  <a:pt x="29" y="582"/>
                </a:lnTo>
                <a:lnTo>
                  <a:pt x="29" y="582"/>
                </a:lnTo>
                <a:lnTo>
                  <a:pt x="30" y="581"/>
                </a:lnTo>
                <a:lnTo>
                  <a:pt x="30" y="581"/>
                </a:lnTo>
                <a:lnTo>
                  <a:pt x="31" y="581"/>
                </a:lnTo>
                <a:lnTo>
                  <a:pt x="32" y="580"/>
                </a:lnTo>
                <a:lnTo>
                  <a:pt x="32" y="578"/>
                </a:lnTo>
                <a:lnTo>
                  <a:pt x="32" y="577"/>
                </a:lnTo>
                <a:lnTo>
                  <a:pt x="32" y="577"/>
                </a:lnTo>
                <a:lnTo>
                  <a:pt x="32" y="577"/>
                </a:lnTo>
                <a:lnTo>
                  <a:pt x="32" y="577"/>
                </a:lnTo>
                <a:lnTo>
                  <a:pt x="32" y="577"/>
                </a:lnTo>
                <a:lnTo>
                  <a:pt x="30" y="578"/>
                </a:lnTo>
                <a:lnTo>
                  <a:pt x="30" y="578"/>
                </a:lnTo>
                <a:lnTo>
                  <a:pt x="30" y="578"/>
                </a:lnTo>
                <a:lnTo>
                  <a:pt x="29" y="578"/>
                </a:lnTo>
                <a:lnTo>
                  <a:pt x="29" y="578"/>
                </a:lnTo>
                <a:lnTo>
                  <a:pt x="29" y="578"/>
                </a:lnTo>
                <a:lnTo>
                  <a:pt x="29" y="578"/>
                </a:lnTo>
                <a:lnTo>
                  <a:pt x="28" y="577"/>
                </a:lnTo>
                <a:lnTo>
                  <a:pt x="28" y="577"/>
                </a:lnTo>
                <a:lnTo>
                  <a:pt x="28" y="577"/>
                </a:lnTo>
                <a:lnTo>
                  <a:pt x="27" y="576"/>
                </a:lnTo>
                <a:lnTo>
                  <a:pt x="26" y="576"/>
                </a:lnTo>
                <a:lnTo>
                  <a:pt x="25" y="576"/>
                </a:lnTo>
                <a:lnTo>
                  <a:pt x="25" y="576"/>
                </a:lnTo>
                <a:lnTo>
                  <a:pt x="25" y="576"/>
                </a:lnTo>
                <a:lnTo>
                  <a:pt x="25" y="576"/>
                </a:lnTo>
                <a:lnTo>
                  <a:pt x="24" y="575"/>
                </a:lnTo>
                <a:lnTo>
                  <a:pt x="24" y="575"/>
                </a:lnTo>
                <a:lnTo>
                  <a:pt x="24" y="575"/>
                </a:lnTo>
                <a:lnTo>
                  <a:pt x="24" y="575"/>
                </a:lnTo>
                <a:lnTo>
                  <a:pt x="24" y="575"/>
                </a:lnTo>
                <a:lnTo>
                  <a:pt x="24" y="574"/>
                </a:lnTo>
                <a:lnTo>
                  <a:pt x="24" y="574"/>
                </a:lnTo>
                <a:lnTo>
                  <a:pt x="24" y="574"/>
                </a:lnTo>
                <a:lnTo>
                  <a:pt x="24" y="573"/>
                </a:lnTo>
                <a:lnTo>
                  <a:pt x="24" y="573"/>
                </a:lnTo>
                <a:lnTo>
                  <a:pt x="24" y="573"/>
                </a:lnTo>
                <a:lnTo>
                  <a:pt x="24" y="573"/>
                </a:lnTo>
                <a:lnTo>
                  <a:pt x="24" y="572"/>
                </a:lnTo>
                <a:lnTo>
                  <a:pt x="24" y="572"/>
                </a:lnTo>
                <a:lnTo>
                  <a:pt x="24" y="572"/>
                </a:lnTo>
                <a:lnTo>
                  <a:pt x="23" y="571"/>
                </a:lnTo>
                <a:lnTo>
                  <a:pt x="23" y="571"/>
                </a:lnTo>
                <a:lnTo>
                  <a:pt x="23" y="571"/>
                </a:lnTo>
                <a:lnTo>
                  <a:pt x="22" y="571"/>
                </a:lnTo>
                <a:lnTo>
                  <a:pt x="22" y="571"/>
                </a:lnTo>
                <a:lnTo>
                  <a:pt x="22" y="570"/>
                </a:lnTo>
                <a:lnTo>
                  <a:pt x="21" y="569"/>
                </a:lnTo>
                <a:lnTo>
                  <a:pt x="20" y="567"/>
                </a:lnTo>
                <a:lnTo>
                  <a:pt x="20" y="567"/>
                </a:lnTo>
                <a:lnTo>
                  <a:pt x="20" y="567"/>
                </a:lnTo>
                <a:lnTo>
                  <a:pt x="20" y="567"/>
                </a:lnTo>
                <a:lnTo>
                  <a:pt x="20" y="567"/>
                </a:lnTo>
                <a:lnTo>
                  <a:pt x="21" y="566"/>
                </a:lnTo>
                <a:lnTo>
                  <a:pt x="21" y="566"/>
                </a:lnTo>
                <a:lnTo>
                  <a:pt x="21" y="566"/>
                </a:lnTo>
                <a:lnTo>
                  <a:pt x="21" y="566"/>
                </a:lnTo>
                <a:lnTo>
                  <a:pt x="22" y="566"/>
                </a:lnTo>
                <a:lnTo>
                  <a:pt x="22" y="566"/>
                </a:lnTo>
                <a:lnTo>
                  <a:pt x="22" y="566"/>
                </a:lnTo>
                <a:lnTo>
                  <a:pt x="22" y="566"/>
                </a:lnTo>
                <a:lnTo>
                  <a:pt x="22" y="566"/>
                </a:lnTo>
                <a:lnTo>
                  <a:pt x="22" y="566"/>
                </a:lnTo>
                <a:lnTo>
                  <a:pt x="23" y="565"/>
                </a:lnTo>
                <a:lnTo>
                  <a:pt x="23" y="565"/>
                </a:lnTo>
                <a:lnTo>
                  <a:pt x="23" y="565"/>
                </a:lnTo>
                <a:lnTo>
                  <a:pt x="23" y="565"/>
                </a:lnTo>
                <a:lnTo>
                  <a:pt x="23" y="565"/>
                </a:lnTo>
                <a:lnTo>
                  <a:pt x="24" y="565"/>
                </a:lnTo>
                <a:lnTo>
                  <a:pt x="24" y="565"/>
                </a:lnTo>
                <a:lnTo>
                  <a:pt x="24" y="565"/>
                </a:lnTo>
                <a:lnTo>
                  <a:pt x="25" y="565"/>
                </a:lnTo>
                <a:lnTo>
                  <a:pt x="25" y="565"/>
                </a:lnTo>
                <a:lnTo>
                  <a:pt x="25" y="566"/>
                </a:lnTo>
                <a:lnTo>
                  <a:pt x="25" y="566"/>
                </a:lnTo>
                <a:lnTo>
                  <a:pt x="25" y="566"/>
                </a:lnTo>
                <a:lnTo>
                  <a:pt x="25" y="566"/>
                </a:lnTo>
                <a:lnTo>
                  <a:pt x="25" y="567"/>
                </a:lnTo>
                <a:lnTo>
                  <a:pt x="25" y="567"/>
                </a:lnTo>
                <a:lnTo>
                  <a:pt x="25" y="567"/>
                </a:lnTo>
                <a:lnTo>
                  <a:pt x="25" y="567"/>
                </a:lnTo>
                <a:lnTo>
                  <a:pt x="25" y="568"/>
                </a:lnTo>
                <a:lnTo>
                  <a:pt x="25" y="568"/>
                </a:lnTo>
                <a:lnTo>
                  <a:pt x="26" y="568"/>
                </a:lnTo>
                <a:lnTo>
                  <a:pt x="26" y="568"/>
                </a:lnTo>
                <a:lnTo>
                  <a:pt x="26" y="568"/>
                </a:lnTo>
                <a:lnTo>
                  <a:pt x="27" y="567"/>
                </a:lnTo>
                <a:lnTo>
                  <a:pt x="27" y="567"/>
                </a:lnTo>
                <a:lnTo>
                  <a:pt x="27" y="567"/>
                </a:lnTo>
                <a:lnTo>
                  <a:pt x="28" y="566"/>
                </a:lnTo>
                <a:lnTo>
                  <a:pt x="28" y="565"/>
                </a:lnTo>
                <a:lnTo>
                  <a:pt x="27" y="564"/>
                </a:lnTo>
                <a:lnTo>
                  <a:pt x="27" y="564"/>
                </a:lnTo>
                <a:lnTo>
                  <a:pt x="27" y="564"/>
                </a:lnTo>
                <a:lnTo>
                  <a:pt x="27" y="564"/>
                </a:lnTo>
                <a:lnTo>
                  <a:pt x="28" y="563"/>
                </a:lnTo>
                <a:lnTo>
                  <a:pt x="28" y="563"/>
                </a:lnTo>
                <a:lnTo>
                  <a:pt x="28" y="562"/>
                </a:lnTo>
                <a:lnTo>
                  <a:pt x="28" y="562"/>
                </a:lnTo>
                <a:lnTo>
                  <a:pt x="27" y="561"/>
                </a:lnTo>
                <a:lnTo>
                  <a:pt x="27" y="561"/>
                </a:lnTo>
                <a:lnTo>
                  <a:pt x="27" y="561"/>
                </a:lnTo>
                <a:lnTo>
                  <a:pt x="27" y="561"/>
                </a:lnTo>
                <a:lnTo>
                  <a:pt x="27" y="560"/>
                </a:lnTo>
                <a:lnTo>
                  <a:pt x="27" y="560"/>
                </a:lnTo>
                <a:lnTo>
                  <a:pt x="27" y="560"/>
                </a:lnTo>
                <a:lnTo>
                  <a:pt x="28" y="559"/>
                </a:lnTo>
                <a:lnTo>
                  <a:pt x="28" y="559"/>
                </a:lnTo>
                <a:lnTo>
                  <a:pt x="31" y="559"/>
                </a:lnTo>
                <a:lnTo>
                  <a:pt x="32" y="559"/>
                </a:lnTo>
                <a:lnTo>
                  <a:pt x="32" y="560"/>
                </a:lnTo>
                <a:lnTo>
                  <a:pt x="33" y="560"/>
                </a:lnTo>
                <a:lnTo>
                  <a:pt x="33" y="560"/>
                </a:lnTo>
                <a:lnTo>
                  <a:pt x="33" y="559"/>
                </a:lnTo>
                <a:lnTo>
                  <a:pt x="34" y="559"/>
                </a:lnTo>
                <a:lnTo>
                  <a:pt x="34" y="559"/>
                </a:lnTo>
                <a:lnTo>
                  <a:pt x="34" y="558"/>
                </a:lnTo>
                <a:lnTo>
                  <a:pt x="34" y="558"/>
                </a:lnTo>
                <a:lnTo>
                  <a:pt x="34" y="557"/>
                </a:lnTo>
                <a:lnTo>
                  <a:pt x="35" y="557"/>
                </a:lnTo>
                <a:lnTo>
                  <a:pt x="35" y="556"/>
                </a:lnTo>
                <a:lnTo>
                  <a:pt x="35" y="556"/>
                </a:lnTo>
                <a:lnTo>
                  <a:pt x="36" y="556"/>
                </a:lnTo>
                <a:lnTo>
                  <a:pt x="36" y="556"/>
                </a:lnTo>
                <a:lnTo>
                  <a:pt x="36" y="555"/>
                </a:lnTo>
                <a:lnTo>
                  <a:pt x="37" y="555"/>
                </a:lnTo>
                <a:lnTo>
                  <a:pt x="37" y="554"/>
                </a:lnTo>
                <a:lnTo>
                  <a:pt x="37" y="554"/>
                </a:lnTo>
                <a:lnTo>
                  <a:pt x="37" y="553"/>
                </a:lnTo>
                <a:lnTo>
                  <a:pt x="37" y="553"/>
                </a:lnTo>
                <a:lnTo>
                  <a:pt x="36" y="553"/>
                </a:lnTo>
                <a:lnTo>
                  <a:pt x="36" y="552"/>
                </a:lnTo>
                <a:lnTo>
                  <a:pt x="36" y="552"/>
                </a:lnTo>
                <a:lnTo>
                  <a:pt x="35" y="551"/>
                </a:lnTo>
                <a:lnTo>
                  <a:pt x="35" y="550"/>
                </a:lnTo>
                <a:lnTo>
                  <a:pt x="35" y="549"/>
                </a:lnTo>
                <a:lnTo>
                  <a:pt x="35" y="548"/>
                </a:lnTo>
                <a:lnTo>
                  <a:pt x="35" y="548"/>
                </a:lnTo>
                <a:lnTo>
                  <a:pt x="35" y="547"/>
                </a:lnTo>
                <a:lnTo>
                  <a:pt x="36" y="547"/>
                </a:lnTo>
                <a:lnTo>
                  <a:pt x="36" y="546"/>
                </a:lnTo>
                <a:lnTo>
                  <a:pt x="36" y="546"/>
                </a:lnTo>
                <a:lnTo>
                  <a:pt x="36" y="545"/>
                </a:lnTo>
                <a:lnTo>
                  <a:pt x="36" y="545"/>
                </a:lnTo>
                <a:lnTo>
                  <a:pt x="36" y="545"/>
                </a:lnTo>
                <a:lnTo>
                  <a:pt x="36" y="544"/>
                </a:lnTo>
                <a:lnTo>
                  <a:pt x="36" y="544"/>
                </a:lnTo>
                <a:lnTo>
                  <a:pt x="36" y="544"/>
                </a:lnTo>
                <a:lnTo>
                  <a:pt x="36" y="543"/>
                </a:lnTo>
                <a:lnTo>
                  <a:pt x="36" y="543"/>
                </a:lnTo>
                <a:lnTo>
                  <a:pt x="36" y="542"/>
                </a:lnTo>
                <a:lnTo>
                  <a:pt x="36" y="542"/>
                </a:lnTo>
                <a:lnTo>
                  <a:pt x="35" y="541"/>
                </a:lnTo>
                <a:lnTo>
                  <a:pt x="35" y="541"/>
                </a:lnTo>
                <a:lnTo>
                  <a:pt x="35" y="540"/>
                </a:lnTo>
                <a:lnTo>
                  <a:pt x="35" y="540"/>
                </a:lnTo>
                <a:lnTo>
                  <a:pt x="35" y="539"/>
                </a:lnTo>
                <a:lnTo>
                  <a:pt x="35" y="539"/>
                </a:lnTo>
                <a:lnTo>
                  <a:pt x="35" y="539"/>
                </a:lnTo>
                <a:lnTo>
                  <a:pt x="35" y="538"/>
                </a:lnTo>
                <a:lnTo>
                  <a:pt x="35" y="536"/>
                </a:lnTo>
                <a:lnTo>
                  <a:pt x="35" y="535"/>
                </a:lnTo>
                <a:lnTo>
                  <a:pt x="36" y="535"/>
                </a:lnTo>
                <a:lnTo>
                  <a:pt x="36" y="535"/>
                </a:lnTo>
                <a:lnTo>
                  <a:pt x="36" y="534"/>
                </a:lnTo>
                <a:lnTo>
                  <a:pt x="36" y="534"/>
                </a:lnTo>
                <a:lnTo>
                  <a:pt x="36" y="534"/>
                </a:lnTo>
                <a:lnTo>
                  <a:pt x="36" y="534"/>
                </a:lnTo>
                <a:lnTo>
                  <a:pt x="36" y="534"/>
                </a:lnTo>
                <a:lnTo>
                  <a:pt x="35" y="534"/>
                </a:lnTo>
                <a:lnTo>
                  <a:pt x="35" y="534"/>
                </a:lnTo>
                <a:lnTo>
                  <a:pt x="35" y="533"/>
                </a:lnTo>
                <a:lnTo>
                  <a:pt x="34" y="533"/>
                </a:lnTo>
                <a:lnTo>
                  <a:pt x="34" y="533"/>
                </a:lnTo>
                <a:lnTo>
                  <a:pt x="33" y="533"/>
                </a:lnTo>
                <a:lnTo>
                  <a:pt x="33" y="533"/>
                </a:lnTo>
                <a:lnTo>
                  <a:pt x="32" y="532"/>
                </a:lnTo>
                <a:lnTo>
                  <a:pt x="32" y="530"/>
                </a:lnTo>
                <a:lnTo>
                  <a:pt x="31" y="530"/>
                </a:lnTo>
                <a:lnTo>
                  <a:pt x="31" y="530"/>
                </a:lnTo>
                <a:lnTo>
                  <a:pt x="31" y="529"/>
                </a:lnTo>
                <a:lnTo>
                  <a:pt x="31" y="529"/>
                </a:lnTo>
                <a:lnTo>
                  <a:pt x="30" y="529"/>
                </a:lnTo>
                <a:lnTo>
                  <a:pt x="30" y="529"/>
                </a:lnTo>
                <a:lnTo>
                  <a:pt x="32" y="528"/>
                </a:lnTo>
                <a:lnTo>
                  <a:pt x="32" y="527"/>
                </a:lnTo>
                <a:lnTo>
                  <a:pt x="32" y="527"/>
                </a:lnTo>
                <a:lnTo>
                  <a:pt x="32" y="526"/>
                </a:lnTo>
                <a:lnTo>
                  <a:pt x="31" y="526"/>
                </a:lnTo>
                <a:lnTo>
                  <a:pt x="31" y="526"/>
                </a:lnTo>
                <a:lnTo>
                  <a:pt x="31" y="526"/>
                </a:lnTo>
                <a:lnTo>
                  <a:pt x="30" y="525"/>
                </a:lnTo>
                <a:lnTo>
                  <a:pt x="30" y="525"/>
                </a:lnTo>
                <a:lnTo>
                  <a:pt x="29" y="525"/>
                </a:lnTo>
                <a:lnTo>
                  <a:pt x="29" y="525"/>
                </a:lnTo>
                <a:lnTo>
                  <a:pt x="29" y="525"/>
                </a:lnTo>
                <a:lnTo>
                  <a:pt x="29" y="525"/>
                </a:lnTo>
                <a:lnTo>
                  <a:pt x="28" y="525"/>
                </a:lnTo>
                <a:lnTo>
                  <a:pt x="28" y="525"/>
                </a:lnTo>
                <a:lnTo>
                  <a:pt x="30" y="524"/>
                </a:lnTo>
                <a:lnTo>
                  <a:pt x="30" y="524"/>
                </a:lnTo>
                <a:lnTo>
                  <a:pt x="30" y="524"/>
                </a:lnTo>
                <a:lnTo>
                  <a:pt x="29" y="522"/>
                </a:lnTo>
                <a:lnTo>
                  <a:pt x="29" y="520"/>
                </a:lnTo>
                <a:lnTo>
                  <a:pt x="28" y="520"/>
                </a:lnTo>
                <a:lnTo>
                  <a:pt x="28" y="520"/>
                </a:lnTo>
                <a:lnTo>
                  <a:pt x="28" y="520"/>
                </a:lnTo>
                <a:lnTo>
                  <a:pt x="28" y="520"/>
                </a:lnTo>
                <a:lnTo>
                  <a:pt x="27" y="520"/>
                </a:lnTo>
                <a:lnTo>
                  <a:pt x="27" y="520"/>
                </a:lnTo>
                <a:lnTo>
                  <a:pt x="26" y="520"/>
                </a:lnTo>
                <a:lnTo>
                  <a:pt x="26" y="520"/>
                </a:lnTo>
                <a:lnTo>
                  <a:pt x="26" y="521"/>
                </a:lnTo>
                <a:lnTo>
                  <a:pt x="26" y="521"/>
                </a:lnTo>
                <a:lnTo>
                  <a:pt x="25" y="522"/>
                </a:lnTo>
                <a:lnTo>
                  <a:pt x="23" y="523"/>
                </a:lnTo>
                <a:lnTo>
                  <a:pt x="23" y="523"/>
                </a:lnTo>
                <a:lnTo>
                  <a:pt x="22" y="523"/>
                </a:lnTo>
                <a:lnTo>
                  <a:pt x="22" y="523"/>
                </a:lnTo>
                <a:lnTo>
                  <a:pt x="22" y="523"/>
                </a:lnTo>
                <a:lnTo>
                  <a:pt x="22" y="522"/>
                </a:lnTo>
                <a:lnTo>
                  <a:pt x="21" y="521"/>
                </a:lnTo>
                <a:lnTo>
                  <a:pt x="22" y="521"/>
                </a:lnTo>
                <a:lnTo>
                  <a:pt x="22" y="521"/>
                </a:lnTo>
                <a:lnTo>
                  <a:pt x="22" y="521"/>
                </a:lnTo>
                <a:lnTo>
                  <a:pt x="23" y="520"/>
                </a:lnTo>
                <a:lnTo>
                  <a:pt x="23" y="520"/>
                </a:lnTo>
                <a:lnTo>
                  <a:pt x="23" y="520"/>
                </a:lnTo>
                <a:lnTo>
                  <a:pt x="23" y="520"/>
                </a:lnTo>
                <a:lnTo>
                  <a:pt x="23" y="519"/>
                </a:lnTo>
                <a:lnTo>
                  <a:pt x="23" y="519"/>
                </a:lnTo>
                <a:lnTo>
                  <a:pt x="22" y="518"/>
                </a:lnTo>
                <a:lnTo>
                  <a:pt x="22" y="518"/>
                </a:lnTo>
                <a:lnTo>
                  <a:pt x="22" y="516"/>
                </a:lnTo>
                <a:lnTo>
                  <a:pt x="22" y="516"/>
                </a:lnTo>
                <a:lnTo>
                  <a:pt x="22" y="514"/>
                </a:lnTo>
                <a:lnTo>
                  <a:pt x="22" y="514"/>
                </a:lnTo>
                <a:lnTo>
                  <a:pt x="22" y="513"/>
                </a:lnTo>
                <a:lnTo>
                  <a:pt x="22" y="513"/>
                </a:lnTo>
                <a:lnTo>
                  <a:pt x="22" y="513"/>
                </a:lnTo>
                <a:lnTo>
                  <a:pt x="22" y="513"/>
                </a:lnTo>
                <a:lnTo>
                  <a:pt x="21" y="512"/>
                </a:lnTo>
                <a:lnTo>
                  <a:pt x="20" y="512"/>
                </a:lnTo>
                <a:lnTo>
                  <a:pt x="19" y="511"/>
                </a:lnTo>
                <a:lnTo>
                  <a:pt x="18" y="510"/>
                </a:lnTo>
                <a:lnTo>
                  <a:pt x="17" y="510"/>
                </a:lnTo>
                <a:lnTo>
                  <a:pt x="17" y="510"/>
                </a:lnTo>
                <a:lnTo>
                  <a:pt x="16" y="510"/>
                </a:lnTo>
                <a:lnTo>
                  <a:pt x="15" y="511"/>
                </a:lnTo>
                <a:lnTo>
                  <a:pt x="14" y="511"/>
                </a:lnTo>
                <a:lnTo>
                  <a:pt x="14" y="511"/>
                </a:lnTo>
                <a:lnTo>
                  <a:pt x="13" y="510"/>
                </a:lnTo>
                <a:lnTo>
                  <a:pt x="13" y="509"/>
                </a:lnTo>
                <a:lnTo>
                  <a:pt x="13" y="509"/>
                </a:lnTo>
                <a:lnTo>
                  <a:pt x="14" y="508"/>
                </a:lnTo>
                <a:lnTo>
                  <a:pt x="14" y="508"/>
                </a:lnTo>
                <a:lnTo>
                  <a:pt x="14" y="508"/>
                </a:lnTo>
                <a:lnTo>
                  <a:pt x="14" y="508"/>
                </a:lnTo>
                <a:lnTo>
                  <a:pt x="14" y="508"/>
                </a:lnTo>
                <a:lnTo>
                  <a:pt x="15" y="507"/>
                </a:lnTo>
                <a:lnTo>
                  <a:pt x="15" y="507"/>
                </a:lnTo>
                <a:lnTo>
                  <a:pt x="15" y="506"/>
                </a:lnTo>
                <a:lnTo>
                  <a:pt x="15" y="506"/>
                </a:lnTo>
                <a:lnTo>
                  <a:pt x="16" y="506"/>
                </a:lnTo>
                <a:lnTo>
                  <a:pt x="16" y="506"/>
                </a:lnTo>
                <a:lnTo>
                  <a:pt x="17" y="505"/>
                </a:lnTo>
                <a:lnTo>
                  <a:pt x="19" y="504"/>
                </a:lnTo>
                <a:lnTo>
                  <a:pt x="19" y="504"/>
                </a:lnTo>
                <a:lnTo>
                  <a:pt x="19" y="504"/>
                </a:lnTo>
                <a:lnTo>
                  <a:pt x="19" y="504"/>
                </a:lnTo>
                <a:lnTo>
                  <a:pt x="19" y="504"/>
                </a:lnTo>
                <a:lnTo>
                  <a:pt x="20" y="504"/>
                </a:lnTo>
                <a:lnTo>
                  <a:pt x="20" y="503"/>
                </a:lnTo>
                <a:lnTo>
                  <a:pt x="20" y="503"/>
                </a:lnTo>
                <a:lnTo>
                  <a:pt x="20" y="503"/>
                </a:lnTo>
                <a:lnTo>
                  <a:pt x="20" y="503"/>
                </a:lnTo>
                <a:lnTo>
                  <a:pt x="20" y="503"/>
                </a:lnTo>
                <a:lnTo>
                  <a:pt x="20" y="503"/>
                </a:lnTo>
                <a:lnTo>
                  <a:pt x="19" y="502"/>
                </a:lnTo>
                <a:lnTo>
                  <a:pt x="19" y="502"/>
                </a:lnTo>
                <a:lnTo>
                  <a:pt x="18" y="502"/>
                </a:lnTo>
                <a:lnTo>
                  <a:pt x="18" y="502"/>
                </a:lnTo>
                <a:lnTo>
                  <a:pt x="18" y="502"/>
                </a:lnTo>
                <a:lnTo>
                  <a:pt x="18" y="501"/>
                </a:lnTo>
                <a:lnTo>
                  <a:pt x="18" y="501"/>
                </a:lnTo>
                <a:lnTo>
                  <a:pt x="18" y="500"/>
                </a:lnTo>
                <a:lnTo>
                  <a:pt x="19" y="500"/>
                </a:lnTo>
                <a:lnTo>
                  <a:pt x="20" y="500"/>
                </a:lnTo>
                <a:lnTo>
                  <a:pt x="20" y="500"/>
                </a:lnTo>
                <a:lnTo>
                  <a:pt x="20" y="500"/>
                </a:lnTo>
                <a:lnTo>
                  <a:pt x="21" y="500"/>
                </a:lnTo>
                <a:lnTo>
                  <a:pt x="21" y="500"/>
                </a:lnTo>
                <a:lnTo>
                  <a:pt x="21" y="499"/>
                </a:lnTo>
                <a:lnTo>
                  <a:pt x="21" y="497"/>
                </a:lnTo>
                <a:lnTo>
                  <a:pt x="21" y="495"/>
                </a:lnTo>
                <a:lnTo>
                  <a:pt x="21" y="495"/>
                </a:lnTo>
                <a:lnTo>
                  <a:pt x="21" y="494"/>
                </a:lnTo>
                <a:lnTo>
                  <a:pt x="21" y="494"/>
                </a:lnTo>
                <a:lnTo>
                  <a:pt x="21" y="494"/>
                </a:lnTo>
                <a:lnTo>
                  <a:pt x="22" y="493"/>
                </a:lnTo>
                <a:lnTo>
                  <a:pt x="22" y="493"/>
                </a:lnTo>
                <a:lnTo>
                  <a:pt x="23" y="493"/>
                </a:lnTo>
                <a:lnTo>
                  <a:pt x="22" y="493"/>
                </a:lnTo>
                <a:lnTo>
                  <a:pt x="23" y="493"/>
                </a:lnTo>
                <a:lnTo>
                  <a:pt x="23" y="493"/>
                </a:lnTo>
                <a:lnTo>
                  <a:pt x="23" y="493"/>
                </a:lnTo>
                <a:lnTo>
                  <a:pt x="23" y="493"/>
                </a:lnTo>
                <a:lnTo>
                  <a:pt x="23" y="493"/>
                </a:lnTo>
                <a:lnTo>
                  <a:pt x="22" y="492"/>
                </a:lnTo>
                <a:lnTo>
                  <a:pt x="22" y="492"/>
                </a:lnTo>
                <a:lnTo>
                  <a:pt x="22" y="492"/>
                </a:lnTo>
                <a:lnTo>
                  <a:pt x="21" y="492"/>
                </a:lnTo>
                <a:lnTo>
                  <a:pt x="21" y="492"/>
                </a:lnTo>
                <a:lnTo>
                  <a:pt x="20" y="492"/>
                </a:lnTo>
                <a:lnTo>
                  <a:pt x="19" y="492"/>
                </a:lnTo>
                <a:lnTo>
                  <a:pt x="19" y="492"/>
                </a:lnTo>
                <a:lnTo>
                  <a:pt x="19" y="492"/>
                </a:lnTo>
                <a:lnTo>
                  <a:pt x="17" y="491"/>
                </a:lnTo>
                <a:lnTo>
                  <a:pt x="17" y="491"/>
                </a:lnTo>
                <a:lnTo>
                  <a:pt x="16" y="490"/>
                </a:lnTo>
                <a:lnTo>
                  <a:pt x="16" y="490"/>
                </a:lnTo>
                <a:lnTo>
                  <a:pt x="16" y="490"/>
                </a:lnTo>
                <a:lnTo>
                  <a:pt x="16" y="490"/>
                </a:lnTo>
                <a:lnTo>
                  <a:pt x="16" y="490"/>
                </a:lnTo>
                <a:lnTo>
                  <a:pt x="16" y="490"/>
                </a:lnTo>
                <a:lnTo>
                  <a:pt x="16" y="490"/>
                </a:lnTo>
                <a:lnTo>
                  <a:pt x="17" y="489"/>
                </a:lnTo>
                <a:lnTo>
                  <a:pt x="17" y="489"/>
                </a:lnTo>
                <a:lnTo>
                  <a:pt x="18" y="489"/>
                </a:lnTo>
                <a:lnTo>
                  <a:pt x="18" y="489"/>
                </a:lnTo>
                <a:lnTo>
                  <a:pt x="19" y="489"/>
                </a:lnTo>
                <a:lnTo>
                  <a:pt x="19" y="489"/>
                </a:lnTo>
                <a:lnTo>
                  <a:pt x="19" y="488"/>
                </a:lnTo>
                <a:lnTo>
                  <a:pt x="19" y="488"/>
                </a:lnTo>
                <a:lnTo>
                  <a:pt x="20" y="488"/>
                </a:lnTo>
                <a:lnTo>
                  <a:pt x="20" y="488"/>
                </a:lnTo>
                <a:lnTo>
                  <a:pt x="20" y="488"/>
                </a:lnTo>
                <a:lnTo>
                  <a:pt x="20" y="487"/>
                </a:lnTo>
                <a:lnTo>
                  <a:pt x="20" y="487"/>
                </a:lnTo>
                <a:lnTo>
                  <a:pt x="21" y="487"/>
                </a:lnTo>
                <a:lnTo>
                  <a:pt x="21" y="487"/>
                </a:lnTo>
                <a:lnTo>
                  <a:pt x="21" y="487"/>
                </a:lnTo>
                <a:lnTo>
                  <a:pt x="21" y="486"/>
                </a:lnTo>
                <a:lnTo>
                  <a:pt x="22" y="486"/>
                </a:lnTo>
                <a:lnTo>
                  <a:pt x="22" y="486"/>
                </a:lnTo>
                <a:lnTo>
                  <a:pt x="23" y="485"/>
                </a:lnTo>
                <a:lnTo>
                  <a:pt x="23" y="485"/>
                </a:lnTo>
                <a:lnTo>
                  <a:pt x="23" y="485"/>
                </a:lnTo>
                <a:lnTo>
                  <a:pt x="23" y="485"/>
                </a:lnTo>
                <a:lnTo>
                  <a:pt x="24" y="484"/>
                </a:lnTo>
                <a:lnTo>
                  <a:pt x="24" y="484"/>
                </a:lnTo>
                <a:lnTo>
                  <a:pt x="24" y="483"/>
                </a:lnTo>
                <a:lnTo>
                  <a:pt x="24" y="483"/>
                </a:lnTo>
                <a:lnTo>
                  <a:pt x="24" y="482"/>
                </a:lnTo>
                <a:lnTo>
                  <a:pt x="24" y="482"/>
                </a:lnTo>
                <a:lnTo>
                  <a:pt x="24" y="482"/>
                </a:lnTo>
                <a:lnTo>
                  <a:pt x="24" y="481"/>
                </a:lnTo>
                <a:lnTo>
                  <a:pt x="24" y="481"/>
                </a:lnTo>
                <a:lnTo>
                  <a:pt x="23" y="480"/>
                </a:lnTo>
                <a:lnTo>
                  <a:pt x="23" y="480"/>
                </a:lnTo>
                <a:lnTo>
                  <a:pt x="23" y="480"/>
                </a:lnTo>
                <a:lnTo>
                  <a:pt x="23" y="479"/>
                </a:lnTo>
                <a:lnTo>
                  <a:pt x="24" y="479"/>
                </a:lnTo>
                <a:lnTo>
                  <a:pt x="24" y="479"/>
                </a:lnTo>
                <a:lnTo>
                  <a:pt x="25" y="480"/>
                </a:lnTo>
                <a:lnTo>
                  <a:pt x="25" y="480"/>
                </a:lnTo>
                <a:lnTo>
                  <a:pt x="26" y="480"/>
                </a:lnTo>
                <a:lnTo>
                  <a:pt x="26" y="481"/>
                </a:lnTo>
                <a:lnTo>
                  <a:pt x="26" y="481"/>
                </a:lnTo>
                <a:lnTo>
                  <a:pt x="27" y="481"/>
                </a:lnTo>
                <a:lnTo>
                  <a:pt x="27" y="481"/>
                </a:lnTo>
                <a:lnTo>
                  <a:pt x="27" y="481"/>
                </a:lnTo>
                <a:lnTo>
                  <a:pt x="27" y="480"/>
                </a:lnTo>
                <a:lnTo>
                  <a:pt x="27" y="479"/>
                </a:lnTo>
                <a:lnTo>
                  <a:pt x="27" y="479"/>
                </a:lnTo>
                <a:lnTo>
                  <a:pt x="27" y="479"/>
                </a:lnTo>
                <a:lnTo>
                  <a:pt x="27" y="478"/>
                </a:lnTo>
                <a:lnTo>
                  <a:pt x="26" y="478"/>
                </a:lnTo>
                <a:lnTo>
                  <a:pt x="26" y="477"/>
                </a:lnTo>
                <a:lnTo>
                  <a:pt x="25" y="477"/>
                </a:lnTo>
                <a:lnTo>
                  <a:pt x="25" y="476"/>
                </a:lnTo>
                <a:lnTo>
                  <a:pt x="25" y="476"/>
                </a:lnTo>
                <a:lnTo>
                  <a:pt x="25" y="475"/>
                </a:lnTo>
                <a:lnTo>
                  <a:pt x="25" y="475"/>
                </a:lnTo>
                <a:lnTo>
                  <a:pt x="25" y="475"/>
                </a:lnTo>
                <a:lnTo>
                  <a:pt x="25" y="474"/>
                </a:lnTo>
                <a:lnTo>
                  <a:pt x="26" y="473"/>
                </a:lnTo>
                <a:lnTo>
                  <a:pt x="26" y="472"/>
                </a:lnTo>
                <a:lnTo>
                  <a:pt x="26" y="472"/>
                </a:lnTo>
                <a:lnTo>
                  <a:pt x="26" y="472"/>
                </a:lnTo>
                <a:lnTo>
                  <a:pt x="26" y="472"/>
                </a:lnTo>
                <a:lnTo>
                  <a:pt x="26" y="471"/>
                </a:lnTo>
                <a:lnTo>
                  <a:pt x="26" y="469"/>
                </a:lnTo>
                <a:lnTo>
                  <a:pt x="26" y="469"/>
                </a:lnTo>
                <a:lnTo>
                  <a:pt x="26" y="468"/>
                </a:lnTo>
                <a:lnTo>
                  <a:pt x="26" y="468"/>
                </a:lnTo>
                <a:lnTo>
                  <a:pt x="26" y="467"/>
                </a:lnTo>
                <a:lnTo>
                  <a:pt x="27" y="467"/>
                </a:lnTo>
                <a:lnTo>
                  <a:pt x="27" y="467"/>
                </a:lnTo>
                <a:lnTo>
                  <a:pt x="27" y="467"/>
                </a:lnTo>
                <a:lnTo>
                  <a:pt x="28" y="466"/>
                </a:lnTo>
                <a:lnTo>
                  <a:pt x="28" y="466"/>
                </a:lnTo>
                <a:lnTo>
                  <a:pt x="29" y="466"/>
                </a:lnTo>
                <a:lnTo>
                  <a:pt x="30" y="466"/>
                </a:lnTo>
                <a:lnTo>
                  <a:pt x="30" y="466"/>
                </a:lnTo>
                <a:lnTo>
                  <a:pt x="30" y="465"/>
                </a:lnTo>
                <a:lnTo>
                  <a:pt x="30" y="465"/>
                </a:lnTo>
                <a:lnTo>
                  <a:pt x="30" y="465"/>
                </a:lnTo>
                <a:lnTo>
                  <a:pt x="30" y="465"/>
                </a:lnTo>
                <a:lnTo>
                  <a:pt x="30" y="465"/>
                </a:lnTo>
                <a:lnTo>
                  <a:pt x="30" y="465"/>
                </a:lnTo>
                <a:lnTo>
                  <a:pt x="30" y="464"/>
                </a:lnTo>
                <a:lnTo>
                  <a:pt x="30" y="464"/>
                </a:lnTo>
                <a:lnTo>
                  <a:pt x="30" y="464"/>
                </a:lnTo>
                <a:lnTo>
                  <a:pt x="30" y="463"/>
                </a:lnTo>
                <a:lnTo>
                  <a:pt x="30" y="463"/>
                </a:lnTo>
                <a:lnTo>
                  <a:pt x="30" y="463"/>
                </a:lnTo>
                <a:lnTo>
                  <a:pt x="30" y="463"/>
                </a:lnTo>
                <a:lnTo>
                  <a:pt x="30" y="462"/>
                </a:lnTo>
                <a:lnTo>
                  <a:pt x="30" y="462"/>
                </a:lnTo>
                <a:lnTo>
                  <a:pt x="30" y="462"/>
                </a:lnTo>
                <a:lnTo>
                  <a:pt x="30" y="462"/>
                </a:lnTo>
                <a:lnTo>
                  <a:pt x="30" y="461"/>
                </a:lnTo>
                <a:lnTo>
                  <a:pt x="30" y="461"/>
                </a:lnTo>
                <a:lnTo>
                  <a:pt x="31" y="461"/>
                </a:lnTo>
                <a:lnTo>
                  <a:pt x="31" y="461"/>
                </a:lnTo>
                <a:lnTo>
                  <a:pt x="31" y="461"/>
                </a:lnTo>
                <a:lnTo>
                  <a:pt x="31" y="460"/>
                </a:lnTo>
                <a:lnTo>
                  <a:pt x="31" y="460"/>
                </a:lnTo>
                <a:lnTo>
                  <a:pt x="31" y="460"/>
                </a:lnTo>
                <a:lnTo>
                  <a:pt x="31" y="459"/>
                </a:lnTo>
                <a:lnTo>
                  <a:pt x="31" y="459"/>
                </a:lnTo>
                <a:lnTo>
                  <a:pt x="31" y="459"/>
                </a:lnTo>
                <a:lnTo>
                  <a:pt x="31" y="459"/>
                </a:lnTo>
                <a:lnTo>
                  <a:pt x="31" y="459"/>
                </a:lnTo>
                <a:lnTo>
                  <a:pt x="32" y="459"/>
                </a:lnTo>
                <a:lnTo>
                  <a:pt x="32" y="459"/>
                </a:lnTo>
                <a:lnTo>
                  <a:pt x="32" y="459"/>
                </a:lnTo>
                <a:lnTo>
                  <a:pt x="32" y="459"/>
                </a:lnTo>
                <a:lnTo>
                  <a:pt x="32" y="460"/>
                </a:lnTo>
                <a:lnTo>
                  <a:pt x="33" y="461"/>
                </a:lnTo>
                <a:lnTo>
                  <a:pt x="33" y="461"/>
                </a:lnTo>
                <a:lnTo>
                  <a:pt x="34" y="461"/>
                </a:lnTo>
                <a:lnTo>
                  <a:pt x="34" y="461"/>
                </a:lnTo>
                <a:lnTo>
                  <a:pt x="35" y="461"/>
                </a:lnTo>
                <a:lnTo>
                  <a:pt x="35" y="460"/>
                </a:lnTo>
                <a:lnTo>
                  <a:pt x="35" y="459"/>
                </a:lnTo>
                <a:lnTo>
                  <a:pt x="35" y="459"/>
                </a:lnTo>
                <a:lnTo>
                  <a:pt x="35" y="458"/>
                </a:lnTo>
                <a:lnTo>
                  <a:pt x="35" y="457"/>
                </a:lnTo>
                <a:lnTo>
                  <a:pt x="34" y="456"/>
                </a:lnTo>
                <a:lnTo>
                  <a:pt x="34" y="455"/>
                </a:lnTo>
                <a:lnTo>
                  <a:pt x="34" y="453"/>
                </a:lnTo>
                <a:lnTo>
                  <a:pt x="34" y="452"/>
                </a:lnTo>
                <a:lnTo>
                  <a:pt x="34" y="452"/>
                </a:lnTo>
                <a:lnTo>
                  <a:pt x="33" y="451"/>
                </a:lnTo>
                <a:lnTo>
                  <a:pt x="32" y="450"/>
                </a:lnTo>
                <a:lnTo>
                  <a:pt x="32" y="450"/>
                </a:lnTo>
                <a:lnTo>
                  <a:pt x="32" y="450"/>
                </a:lnTo>
                <a:lnTo>
                  <a:pt x="32" y="450"/>
                </a:lnTo>
                <a:lnTo>
                  <a:pt x="32" y="449"/>
                </a:lnTo>
                <a:lnTo>
                  <a:pt x="31" y="448"/>
                </a:lnTo>
                <a:lnTo>
                  <a:pt x="31" y="446"/>
                </a:lnTo>
                <a:lnTo>
                  <a:pt x="31" y="446"/>
                </a:lnTo>
                <a:lnTo>
                  <a:pt x="31" y="445"/>
                </a:lnTo>
                <a:lnTo>
                  <a:pt x="31" y="445"/>
                </a:lnTo>
                <a:lnTo>
                  <a:pt x="32" y="445"/>
                </a:lnTo>
                <a:lnTo>
                  <a:pt x="32" y="445"/>
                </a:lnTo>
                <a:lnTo>
                  <a:pt x="33" y="445"/>
                </a:lnTo>
                <a:lnTo>
                  <a:pt x="33" y="445"/>
                </a:lnTo>
                <a:lnTo>
                  <a:pt x="33" y="444"/>
                </a:lnTo>
                <a:lnTo>
                  <a:pt x="33" y="444"/>
                </a:lnTo>
                <a:lnTo>
                  <a:pt x="33" y="444"/>
                </a:lnTo>
                <a:lnTo>
                  <a:pt x="33" y="443"/>
                </a:lnTo>
                <a:lnTo>
                  <a:pt x="33" y="443"/>
                </a:lnTo>
                <a:lnTo>
                  <a:pt x="33" y="443"/>
                </a:lnTo>
                <a:lnTo>
                  <a:pt x="33" y="443"/>
                </a:lnTo>
                <a:lnTo>
                  <a:pt x="33" y="443"/>
                </a:lnTo>
                <a:lnTo>
                  <a:pt x="34" y="442"/>
                </a:lnTo>
                <a:lnTo>
                  <a:pt x="34" y="442"/>
                </a:lnTo>
                <a:lnTo>
                  <a:pt x="34" y="442"/>
                </a:lnTo>
                <a:lnTo>
                  <a:pt x="34" y="442"/>
                </a:lnTo>
                <a:lnTo>
                  <a:pt x="35" y="442"/>
                </a:lnTo>
                <a:lnTo>
                  <a:pt x="35" y="442"/>
                </a:lnTo>
                <a:lnTo>
                  <a:pt x="35" y="442"/>
                </a:lnTo>
                <a:lnTo>
                  <a:pt x="36" y="442"/>
                </a:lnTo>
                <a:lnTo>
                  <a:pt x="36" y="442"/>
                </a:lnTo>
                <a:lnTo>
                  <a:pt x="37" y="442"/>
                </a:lnTo>
                <a:lnTo>
                  <a:pt x="37" y="443"/>
                </a:lnTo>
                <a:lnTo>
                  <a:pt x="38" y="443"/>
                </a:lnTo>
                <a:lnTo>
                  <a:pt x="38" y="443"/>
                </a:lnTo>
                <a:lnTo>
                  <a:pt x="38" y="444"/>
                </a:lnTo>
                <a:lnTo>
                  <a:pt x="38" y="444"/>
                </a:lnTo>
                <a:lnTo>
                  <a:pt x="38" y="444"/>
                </a:lnTo>
                <a:lnTo>
                  <a:pt x="39" y="445"/>
                </a:lnTo>
                <a:lnTo>
                  <a:pt x="39" y="445"/>
                </a:lnTo>
                <a:lnTo>
                  <a:pt x="39" y="445"/>
                </a:lnTo>
                <a:lnTo>
                  <a:pt x="40" y="445"/>
                </a:lnTo>
                <a:lnTo>
                  <a:pt x="40" y="445"/>
                </a:lnTo>
                <a:lnTo>
                  <a:pt x="40" y="445"/>
                </a:lnTo>
                <a:lnTo>
                  <a:pt x="40" y="445"/>
                </a:lnTo>
                <a:lnTo>
                  <a:pt x="40" y="444"/>
                </a:lnTo>
                <a:lnTo>
                  <a:pt x="40" y="444"/>
                </a:lnTo>
                <a:lnTo>
                  <a:pt x="40" y="444"/>
                </a:lnTo>
                <a:lnTo>
                  <a:pt x="40" y="444"/>
                </a:lnTo>
                <a:lnTo>
                  <a:pt x="40" y="444"/>
                </a:lnTo>
                <a:lnTo>
                  <a:pt x="40" y="443"/>
                </a:lnTo>
                <a:lnTo>
                  <a:pt x="41" y="443"/>
                </a:lnTo>
                <a:lnTo>
                  <a:pt x="41" y="443"/>
                </a:lnTo>
                <a:lnTo>
                  <a:pt x="41" y="443"/>
                </a:lnTo>
                <a:lnTo>
                  <a:pt x="41" y="443"/>
                </a:lnTo>
                <a:lnTo>
                  <a:pt x="41" y="442"/>
                </a:lnTo>
                <a:lnTo>
                  <a:pt x="41" y="441"/>
                </a:lnTo>
                <a:lnTo>
                  <a:pt x="41" y="441"/>
                </a:lnTo>
                <a:lnTo>
                  <a:pt x="41" y="440"/>
                </a:lnTo>
                <a:lnTo>
                  <a:pt x="41" y="440"/>
                </a:lnTo>
                <a:lnTo>
                  <a:pt x="42" y="440"/>
                </a:lnTo>
                <a:lnTo>
                  <a:pt x="42" y="439"/>
                </a:lnTo>
                <a:lnTo>
                  <a:pt x="44" y="438"/>
                </a:lnTo>
                <a:lnTo>
                  <a:pt x="44" y="438"/>
                </a:lnTo>
                <a:lnTo>
                  <a:pt x="44" y="438"/>
                </a:lnTo>
                <a:lnTo>
                  <a:pt x="45" y="438"/>
                </a:lnTo>
                <a:lnTo>
                  <a:pt x="45" y="438"/>
                </a:lnTo>
                <a:lnTo>
                  <a:pt x="46" y="438"/>
                </a:lnTo>
                <a:lnTo>
                  <a:pt x="46" y="438"/>
                </a:lnTo>
                <a:lnTo>
                  <a:pt x="46" y="438"/>
                </a:lnTo>
                <a:lnTo>
                  <a:pt x="46" y="438"/>
                </a:lnTo>
                <a:lnTo>
                  <a:pt x="46" y="438"/>
                </a:lnTo>
                <a:lnTo>
                  <a:pt x="46" y="438"/>
                </a:lnTo>
                <a:lnTo>
                  <a:pt x="46" y="437"/>
                </a:lnTo>
                <a:lnTo>
                  <a:pt x="46" y="437"/>
                </a:lnTo>
                <a:lnTo>
                  <a:pt x="46" y="437"/>
                </a:lnTo>
                <a:lnTo>
                  <a:pt x="46" y="436"/>
                </a:lnTo>
                <a:lnTo>
                  <a:pt x="46" y="436"/>
                </a:lnTo>
                <a:lnTo>
                  <a:pt x="46" y="436"/>
                </a:lnTo>
                <a:lnTo>
                  <a:pt x="46" y="436"/>
                </a:lnTo>
                <a:lnTo>
                  <a:pt x="46" y="435"/>
                </a:lnTo>
                <a:lnTo>
                  <a:pt x="46" y="435"/>
                </a:lnTo>
                <a:lnTo>
                  <a:pt x="45" y="435"/>
                </a:lnTo>
                <a:lnTo>
                  <a:pt x="45" y="434"/>
                </a:lnTo>
                <a:lnTo>
                  <a:pt x="45" y="434"/>
                </a:lnTo>
                <a:lnTo>
                  <a:pt x="45" y="434"/>
                </a:lnTo>
                <a:lnTo>
                  <a:pt x="45" y="433"/>
                </a:lnTo>
                <a:lnTo>
                  <a:pt x="45" y="433"/>
                </a:lnTo>
                <a:lnTo>
                  <a:pt x="45" y="433"/>
                </a:lnTo>
                <a:lnTo>
                  <a:pt x="44" y="432"/>
                </a:lnTo>
                <a:lnTo>
                  <a:pt x="44" y="432"/>
                </a:lnTo>
                <a:lnTo>
                  <a:pt x="44" y="431"/>
                </a:lnTo>
                <a:lnTo>
                  <a:pt x="44" y="431"/>
                </a:lnTo>
                <a:lnTo>
                  <a:pt x="44" y="431"/>
                </a:lnTo>
                <a:lnTo>
                  <a:pt x="43" y="431"/>
                </a:lnTo>
                <a:lnTo>
                  <a:pt x="42" y="430"/>
                </a:lnTo>
                <a:lnTo>
                  <a:pt x="41" y="430"/>
                </a:lnTo>
                <a:lnTo>
                  <a:pt x="41" y="429"/>
                </a:lnTo>
                <a:lnTo>
                  <a:pt x="41" y="429"/>
                </a:lnTo>
                <a:lnTo>
                  <a:pt x="41" y="429"/>
                </a:lnTo>
                <a:lnTo>
                  <a:pt x="41" y="428"/>
                </a:lnTo>
                <a:lnTo>
                  <a:pt x="42" y="428"/>
                </a:lnTo>
                <a:lnTo>
                  <a:pt x="42" y="428"/>
                </a:lnTo>
                <a:lnTo>
                  <a:pt x="42" y="427"/>
                </a:lnTo>
                <a:lnTo>
                  <a:pt x="42" y="427"/>
                </a:lnTo>
                <a:lnTo>
                  <a:pt x="42" y="427"/>
                </a:lnTo>
                <a:lnTo>
                  <a:pt x="42" y="427"/>
                </a:lnTo>
                <a:lnTo>
                  <a:pt x="40" y="425"/>
                </a:lnTo>
                <a:lnTo>
                  <a:pt x="39" y="425"/>
                </a:lnTo>
                <a:lnTo>
                  <a:pt x="39" y="424"/>
                </a:lnTo>
                <a:lnTo>
                  <a:pt x="39" y="424"/>
                </a:lnTo>
                <a:lnTo>
                  <a:pt x="39" y="424"/>
                </a:lnTo>
                <a:lnTo>
                  <a:pt x="39" y="424"/>
                </a:lnTo>
                <a:lnTo>
                  <a:pt x="39" y="424"/>
                </a:lnTo>
                <a:lnTo>
                  <a:pt x="39" y="424"/>
                </a:lnTo>
                <a:lnTo>
                  <a:pt x="39" y="423"/>
                </a:lnTo>
                <a:lnTo>
                  <a:pt x="40" y="423"/>
                </a:lnTo>
                <a:lnTo>
                  <a:pt x="41" y="423"/>
                </a:lnTo>
                <a:lnTo>
                  <a:pt x="41" y="423"/>
                </a:lnTo>
                <a:lnTo>
                  <a:pt x="41" y="423"/>
                </a:lnTo>
                <a:lnTo>
                  <a:pt x="41" y="423"/>
                </a:lnTo>
                <a:lnTo>
                  <a:pt x="41" y="423"/>
                </a:lnTo>
                <a:lnTo>
                  <a:pt x="41" y="423"/>
                </a:lnTo>
                <a:lnTo>
                  <a:pt x="41" y="423"/>
                </a:lnTo>
                <a:lnTo>
                  <a:pt x="41" y="422"/>
                </a:lnTo>
                <a:lnTo>
                  <a:pt x="41" y="422"/>
                </a:lnTo>
                <a:lnTo>
                  <a:pt x="41" y="421"/>
                </a:lnTo>
                <a:lnTo>
                  <a:pt x="42" y="420"/>
                </a:lnTo>
                <a:lnTo>
                  <a:pt x="42" y="420"/>
                </a:lnTo>
                <a:lnTo>
                  <a:pt x="42" y="419"/>
                </a:lnTo>
                <a:lnTo>
                  <a:pt x="41" y="419"/>
                </a:lnTo>
                <a:lnTo>
                  <a:pt x="41" y="419"/>
                </a:lnTo>
                <a:lnTo>
                  <a:pt x="41" y="419"/>
                </a:lnTo>
                <a:lnTo>
                  <a:pt x="41" y="419"/>
                </a:lnTo>
                <a:lnTo>
                  <a:pt x="40" y="419"/>
                </a:lnTo>
                <a:lnTo>
                  <a:pt x="40" y="419"/>
                </a:lnTo>
                <a:lnTo>
                  <a:pt x="40" y="418"/>
                </a:lnTo>
                <a:lnTo>
                  <a:pt x="40" y="418"/>
                </a:lnTo>
                <a:lnTo>
                  <a:pt x="40" y="418"/>
                </a:lnTo>
                <a:lnTo>
                  <a:pt x="39" y="417"/>
                </a:lnTo>
                <a:lnTo>
                  <a:pt x="39" y="417"/>
                </a:lnTo>
                <a:lnTo>
                  <a:pt x="39" y="416"/>
                </a:lnTo>
                <a:lnTo>
                  <a:pt x="39" y="416"/>
                </a:lnTo>
                <a:lnTo>
                  <a:pt x="39" y="416"/>
                </a:lnTo>
                <a:lnTo>
                  <a:pt x="39" y="416"/>
                </a:lnTo>
                <a:lnTo>
                  <a:pt x="39" y="416"/>
                </a:lnTo>
                <a:lnTo>
                  <a:pt x="38" y="416"/>
                </a:lnTo>
                <a:lnTo>
                  <a:pt x="38" y="416"/>
                </a:lnTo>
                <a:lnTo>
                  <a:pt x="38" y="416"/>
                </a:lnTo>
                <a:lnTo>
                  <a:pt x="38" y="416"/>
                </a:lnTo>
                <a:lnTo>
                  <a:pt x="38" y="416"/>
                </a:lnTo>
                <a:lnTo>
                  <a:pt x="38" y="416"/>
                </a:lnTo>
                <a:lnTo>
                  <a:pt x="37" y="416"/>
                </a:lnTo>
                <a:lnTo>
                  <a:pt x="37" y="416"/>
                </a:lnTo>
                <a:lnTo>
                  <a:pt x="37" y="416"/>
                </a:lnTo>
                <a:lnTo>
                  <a:pt x="37" y="416"/>
                </a:lnTo>
                <a:lnTo>
                  <a:pt x="37" y="416"/>
                </a:lnTo>
                <a:lnTo>
                  <a:pt x="37" y="416"/>
                </a:lnTo>
                <a:lnTo>
                  <a:pt x="37" y="415"/>
                </a:lnTo>
                <a:lnTo>
                  <a:pt x="37" y="414"/>
                </a:lnTo>
                <a:lnTo>
                  <a:pt x="37" y="414"/>
                </a:lnTo>
                <a:lnTo>
                  <a:pt x="37" y="414"/>
                </a:lnTo>
                <a:lnTo>
                  <a:pt x="38" y="413"/>
                </a:lnTo>
                <a:lnTo>
                  <a:pt x="38" y="413"/>
                </a:lnTo>
                <a:lnTo>
                  <a:pt x="38" y="413"/>
                </a:lnTo>
                <a:lnTo>
                  <a:pt x="38" y="413"/>
                </a:lnTo>
                <a:lnTo>
                  <a:pt x="38" y="413"/>
                </a:lnTo>
                <a:lnTo>
                  <a:pt x="38" y="413"/>
                </a:lnTo>
                <a:lnTo>
                  <a:pt x="38" y="412"/>
                </a:lnTo>
                <a:lnTo>
                  <a:pt x="38" y="412"/>
                </a:lnTo>
                <a:lnTo>
                  <a:pt x="38" y="411"/>
                </a:lnTo>
                <a:lnTo>
                  <a:pt x="37" y="411"/>
                </a:lnTo>
                <a:lnTo>
                  <a:pt x="37" y="411"/>
                </a:lnTo>
                <a:lnTo>
                  <a:pt x="37" y="411"/>
                </a:lnTo>
                <a:lnTo>
                  <a:pt x="37" y="410"/>
                </a:lnTo>
                <a:lnTo>
                  <a:pt x="37" y="410"/>
                </a:lnTo>
                <a:lnTo>
                  <a:pt x="36" y="410"/>
                </a:lnTo>
                <a:lnTo>
                  <a:pt x="36" y="409"/>
                </a:lnTo>
                <a:lnTo>
                  <a:pt x="36" y="409"/>
                </a:lnTo>
                <a:lnTo>
                  <a:pt x="36" y="409"/>
                </a:lnTo>
                <a:lnTo>
                  <a:pt x="36" y="409"/>
                </a:lnTo>
                <a:lnTo>
                  <a:pt x="36" y="408"/>
                </a:lnTo>
                <a:lnTo>
                  <a:pt x="36" y="408"/>
                </a:lnTo>
                <a:lnTo>
                  <a:pt x="36" y="408"/>
                </a:lnTo>
                <a:lnTo>
                  <a:pt x="35" y="408"/>
                </a:lnTo>
                <a:lnTo>
                  <a:pt x="35" y="408"/>
                </a:lnTo>
                <a:lnTo>
                  <a:pt x="35" y="408"/>
                </a:lnTo>
                <a:lnTo>
                  <a:pt x="34" y="408"/>
                </a:lnTo>
                <a:lnTo>
                  <a:pt x="34" y="408"/>
                </a:lnTo>
                <a:lnTo>
                  <a:pt x="34" y="407"/>
                </a:lnTo>
                <a:lnTo>
                  <a:pt x="34" y="407"/>
                </a:lnTo>
                <a:lnTo>
                  <a:pt x="34" y="407"/>
                </a:lnTo>
                <a:lnTo>
                  <a:pt x="35" y="407"/>
                </a:lnTo>
                <a:lnTo>
                  <a:pt x="35" y="406"/>
                </a:lnTo>
                <a:lnTo>
                  <a:pt x="35" y="406"/>
                </a:lnTo>
                <a:lnTo>
                  <a:pt x="35" y="406"/>
                </a:lnTo>
                <a:lnTo>
                  <a:pt x="35" y="406"/>
                </a:lnTo>
                <a:lnTo>
                  <a:pt x="35" y="406"/>
                </a:lnTo>
                <a:lnTo>
                  <a:pt x="35" y="406"/>
                </a:lnTo>
                <a:lnTo>
                  <a:pt x="35" y="406"/>
                </a:lnTo>
                <a:lnTo>
                  <a:pt x="35" y="406"/>
                </a:lnTo>
                <a:lnTo>
                  <a:pt x="35" y="406"/>
                </a:lnTo>
                <a:lnTo>
                  <a:pt x="34" y="406"/>
                </a:lnTo>
                <a:lnTo>
                  <a:pt x="34" y="406"/>
                </a:lnTo>
                <a:lnTo>
                  <a:pt x="34" y="406"/>
                </a:lnTo>
                <a:lnTo>
                  <a:pt x="33" y="405"/>
                </a:lnTo>
                <a:lnTo>
                  <a:pt x="33" y="405"/>
                </a:lnTo>
                <a:lnTo>
                  <a:pt x="33" y="405"/>
                </a:lnTo>
                <a:lnTo>
                  <a:pt x="33" y="405"/>
                </a:lnTo>
                <a:lnTo>
                  <a:pt x="34" y="405"/>
                </a:lnTo>
                <a:lnTo>
                  <a:pt x="34" y="404"/>
                </a:lnTo>
                <a:lnTo>
                  <a:pt x="35" y="404"/>
                </a:lnTo>
                <a:lnTo>
                  <a:pt x="35" y="403"/>
                </a:lnTo>
                <a:lnTo>
                  <a:pt x="36" y="403"/>
                </a:lnTo>
                <a:lnTo>
                  <a:pt x="36" y="403"/>
                </a:lnTo>
                <a:lnTo>
                  <a:pt x="36" y="403"/>
                </a:lnTo>
                <a:lnTo>
                  <a:pt x="36" y="404"/>
                </a:lnTo>
                <a:lnTo>
                  <a:pt x="37" y="404"/>
                </a:lnTo>
                <a:lnTo>
                  <a:pt x="37" y="404"/>
                </a:lnTo>
                <a:lnTo>
                  <a:pt x="37" y="404"/>
                </a:lnTo>
                <a:lnTo>
                  <a:pt x="37" y="403"/>
                </a:lnTo>
                <a:lnTo>
                  <a:pt x="38" y="403"/>
                </a:lnTo>
                <a:lnTo>
                  <a:pt x="38" y="403"/>
                </a:lnTo>
                <a:lnTo>
                  <a:pt x="38" y="402"/>
                </a:lnTo>
                <a:lnTo>
                  <a:pt x="38" y="401"/>
                </a:lnTo>
                <a:lnTo>
                  <a:pt x="37" y="401"/>
                </a:lnTo>
                <a:lnTo>
                  <a:pt x="37" y="400"/>
                </a:lnTo>
                <a:lnTo>
                  <a:pt x="36" y="400"/>
                </a:lnTo>
                <a:lnTo>
                  <a:pt x="36" y="400"/>
                </a:lnTo>
                <a:lnTo>
                  <a:pt x="36" y="400"/>
                </a:lnTo>
                <a:lnTo>
                  <a:pt x="36" y="400"/>
                </a:lnTo>
                <a:lnTo>
                  <a:pt x="36" y="399"/>
                </a:lnTo>
                <a:lnTo>
                  <a:pt x="36" y="399"/>
                </a:lnTo>
                <a:lnTo>
                  <a:pt x="37" y="399"/>
                </a:lnTo>
                <a:lnTo>
                  <a:pt x="37" y="399"/>
                </a:lnTo>
                <a:lnTo>
                  <a:pt x="37" y="399"/>
                </a:lnTo>
                <a:lnTo>
                  <a:pt x="38" y="398"/>
                </a:lnTo>
                <a:lnTo>
                  <a:pt x="38" y="398"/>
                </a:lnTo>
                <a:lnTo>
                  <a:pt x="38" y="398"/>
                </a:lnTo>
                <a:lnTo>
                  <a:pt x="38" y="398"/>
                </a:lnTo>
                <a:lnTo>
                  <a:pt x="38" y="398"/>
                </a:lnTo>
                <a:lnTo>
                  <a:pt x="38" y="397"/>
                </a:lnTo>
                <a:lnTo>
                  <a:pt x="38" y="397"/>
                </a:lnTo>
                <a:lnTo>
                  <a:pt x="38" y="397"/>
                </a:lnTo>
                <a:lnTo>
                  <a:pt x="38" y="396"/>
                </a:lnTo>
                <a:lnTo>
                  <a:pt x="38" y="396"/>
                </a:lnTo>
                <a:lnTo>
                  <a:pt x="38" y="396"/>
                </a:lnTo>
                <a:lnTo>
                  <a:pt x="39" y="395"/>
                </a:lnTo>
                <a:lnTo>
                  <a:pt x="39" y="395"/>
                </a:lnTo>
                <a:lnTo>
                  <a:pt x="39" y="395"/>
                </a:lnTo>
                <a:lnTo>
                  <a:pt x="40" y="394"/>
                </a:lnTo>
                <a:lnTo>
                  <a:pt x="40" y="393"/>
                </a:lnTo>
                <a:lnTo>
                  <a:pt x="40" y="393"/>
                </a:lnTo>
                <a:lnTo>
                  <a:pt x="40" y="392"/>
                </a:lnTo>
                <a:lnTo>
                  <a:pt x="41" y="391"/>
                </a:lnTo>
                <a:lnTo>
                  <a:pt x="41" y="391"/>
                </a:lnTo>
                <a:lnTo>
                  <a:pt x="41" y="388"/>
                </a:lnTo>
                <a:lnTo>
                  <a:pt x="41" y="388"/>
                </a:lnTo>
                <a:lnTo>
                  <a:pt x="42" y="388"/>
                </a:lnTo>
                <a:lnTo>
                  <a:pt x="42" y="387"/>
                </a:lnTo>
                <a:lnTo>
                  <a:pt x="42" y="387"/>
                </a:lnTo>
                <a:lnTo>
                  <a:pt x="42" y="386"/>
                </a:lnTo>
                <a:lnTo>
                  <a:pt x="42" y="386"/>
                </a:lnTo>
                <a:lnTo>
                  <a:pt x="42" y="386"/>
                </a:lnTo>
                <a:lnTo>
                  <a:pt x="42" y="386"/>
                </a:lnTo>
                <a:lnTo>
                  <a:pt x="42" y="385"/>
                </a:lnTo>
                <a:lnTo>
                  <a:pt x="41" y="385"/>
                </a:lnTo>
                <a:lnTo>
                  <a:pt x="41" y="385"/>
                </a:lnTo>
                <a:lnTo>
                  <a:pt x="41" y="385"/>
                </a:lnTo>
                <a:lnTo>
                  <a:pt x="41" y="384"/>
                </a:lnTo>
                <a:lnTo>
                  <a:pt x="40" y="384"/>
                </a:lnTo>
                <a:lnTo>
                  <a:pt x="41" y="384"/>
                </a:lnTo>
                <a:lnTo>
                  <a:pt x="41" y="384"/>
                </a:lnTo>
                <a:lnTo>
                  <a:pt x="41" y="383"/>
                </a:lnTo>
                <a:lnTo>
                  <a:pt x="41" y="383"/>
                </a:lnTo>
                <a:lnTo>
                  <a:pt x="42" y="383"/>
                </a:lnTo>
                <a:lnTo>
                  <a:pt x="42" y="383"/>
                </a:lnTo>
                <a:lnTo>
                  <a:pt x="43" y="383"/>
                </a:lnTo>
                <a:lnTo>
                  <a:pt x="44" y="383"/>
                </a:lnTo>
                <a:lnTo>
                  <a:pt x="44" y="383"/>
                </a:lnTo>
                <a:lnTo>
                  <a:pt x="44" y="383"/>
                </a:lnTo>
                <a:lnTo>
                  <a:pt x="44" y="383"/>
                </a:lnTo>
                <a:lnTo>
                  <a:pt x="44" y="382"/>
                </a:lnTo>
                <a:lnTo>
                  <a:pt x="45" y="382"/>
                </a:lnTo>
                <a:lnTo>
                  <a:pt x="46" y="382"/>
                </a:lnTo>
                <a:lnTo>
                  <a:pt x="46" y="382"/>
                </a:lnTo>
                <a:lnTo>
                  <a:pt x="46" y="382"/>
                </a:lnTo>
                <a:lnTo>
                  <a:pt x="46" y="382"/>
                </a:lnTo>
                <a:lnTo>
                  <a:pt x="46" y="382"/>
                </a:lnTo>
                <a:lnTo>
                  <a:pt x="46" y="381"/>
                </a:lnTo>
                <a:lnTo>
                  <a:pt x="46" y="381"/>
                </a:lnTo>
                <a:lnTo>
                  <a:pt x="46" y="380"/>
                </a:lnTo>
                <a:lnTo>
                  <a:pt x="46" y="380"/>
                </a:lnTo>
                <a:lnTo>
                  <a:pt x="46" y="380"/>
                </a:lnTo>
                <a:lnTo>
                  <a:pt x="46" y="379"/>
                </a:lnTo>
                <a:lnTo>
                  <a:pt x="45" y="379"/>
                </a:lnTo>
                <a:lnTo>
                  <a:pt x="45" y="379"/>
                </a:lnTo>
                <a:lnTo>
                  <a:pt x="45" y="379"/>
                </a:lnTo>
                <a:lnTo>
                  <a:pt x="45" y="379"/>
                </a:lnTo>
                <a:lnTo>
                  <a:pt x="45" y="378"/>
                </a:lnTo>
                <a:lnTo>
                  <a:pt x="45" y="378"/>
                </a:lnTo>
                <a:lnTo>
                  <a:pt x="45" y="378"/>
                </a:lnTo>
                <a:lnTo>
                  <a:pt x="45" y="378"/>
                </a:lnTo>
                <a:lnTo>
                  <a:pt x="46" y="378"/>
                </a:lnTo>
                <a:lnTo>
                  <a:pt x="46" y="378"/>
                </a:lnTo>
                <a:lnTo>
                  <a:pt x="46" y="378"/>
                </a:lnTo>
                <a:lnTo>
                  <a:pt x="46" y="378"/>
                </a:lnTo>
                <a:lnTo>
                  <a:pt x="46" y="378"/>
                </a:lnTo>
                <a:lnTo>
                  <a:pt x="47" y="378"/>
                </a:lnTo>
                <a:lnTo>
                  <a:pt x="47" y="378"/>
                </a:lnTo>
                <a:lnTo>
                  <a:pt x="47" y="377"/>
                </a:lnTo>
                <a:lnTo>
                  <a:pt x="47" y="377"/>
                </a:lnTo>
                <a:lnTo>
                  <a:pt x="47" y="377"/>
                </a:lnTo>
                <a:lnTo>
                  <a:pt x="47" y="376"/>
                </a:lnTo>
                <a:lnTo>
                  <a:pt x="48" y="376"/>
                </a:lnTo>
                <a:lnTo>
                  <a:pt x="48" y="376"/>
                </a:lnTo>
                <a:lnTo>
                  <a:pt x="48" y="375"/>
                </a:lnTo>
                <a:lnTo>
                  <a:pt x="48" y="375"/>
                </a:lnTo>
                <a:lnTo>
                  <a:pt x="49" y="374"/>
                </a:lnTo>
                <a:lnTo>
                  <a:pt x="49" y="373"/>
                </a:lnTo>
                <a:lnTo>
                  <a:pt x="49" y="373"/>
                </a:lnTo>
                <a:lnTo>
                  <a:pt x="49" y="371"/>
                </a:lnTo>
                <a:lnTo>
                  <a:pt x="50" y="370"/>
                </a:lnTo>
                <a:lnTo>
                  <a:pt x="50" y="369"/>
                </a:lnTo>
                <a:lnTo>
                  <a:pt x="51" y="368"/>
                </a:lnTo>
                <a:lnTo>
                  <a:pt x="51" y="368"/>
                </a:lnTo>
                <a:lnTo>
                  <a:pt x="51" y="367"/>
                </a:lnTo>
                <a:lnTo>
                  <a:pt x="52" y="366"/>
                </a:lnTo>
                <a:lnTo>
                  <a:pt x="52" y="366"/>
                </a:lnTo>
                <a:lnTo>
                  <a:pt x="52" y="366"/>
                </a:lnTo>
                <a:lnTo>
                  <a:pt x="52" y="366"/>
                </a:lnTo>
                <a:lnTo>
                  <a:pt x="53" y="366"/>
                </a:lnTo>
                <a:lnTo>
                  <a:pt x="53" y="366"/>
                </a:lnTo>
                <a:lnTo>
                  <a:pt x="53" y="366"/>
                </a:lnTo>
                <a:lnTo>
                  <a:pt x="54" y="367"/>
                </a:lnTo>
                <a:lnTo>
                  <a:pt x="54" y="367"/>
                </a:lnTo>
                <a:lnTo>
                  <a:pt x="54" y="367"/>
                </a:lnTo>
                <a:lnTo>
                  <a:pt x="55" y="367"/>
                </a:lnTo>
                <a:lnTo>
                  <a:pt x="55" y="367"/>
                </a:lnTo>
                <a:lnTo>
                  <a:pt x="55" y="367"/>
                </a:lnTo>
                <a:lnTo>
                  <a:pt x="55" y="367"/>
                </a:lnTo>
                <a:lnTo>
                  <a:pt x="56" y="367"/>
                </a:lnTo>
                <a:lnTo>
                  <a:pt x="56" y="367"/>
                </a:lnTo>
                <a:lnTo>
                  <a:pt x="56" y="366"/>
                </a:lnTo>
                <a:lnTo>
                  <a:pt x="56" y="365"/>
                </a:lnTo>
                <a:lnTo>
                  <a:pt x="56" y="364"/>
                </a:lnTo>
                <a:lnTo>
                  <a:pt x="56" y="364"/>
                </a:lnTo>
                <a:lnTo>
                  <a:pt x="56" y="363"/>
                </a:lnTo>
                <a:lnTo>
                  <a:pt x="56" y="362"/>
                </a:lnTo>
                <a:lnTo>
                  <a:pt x="56" y="361"/>
                </a:lnTo>
                <a:lnTo>
                  <a:pt x="56" y="361"/>
                </a:lnTo>
                <a:lnTo>
                  <a:pt x="56" y="361"/>
                </a:lnTo>
                <a:lnTo>
                  <a:pt x="56" y="360"/>
                </a:lnTo>
                <a:lnTo>
                  <a:pt x="56" y="360"/>
                </a:lnTo>
                <a:lnTo>
                  <a:pt x="56" y="360"/>
                </a:lnTo>
                <a:lnTo>
                  <a:pt x="56" y="360"/>
                </a:lnTo>
                <a:lnTo>
                  <a:pt x="56" y="360"/>
                </a:lnTo>
                <a:lnTo>
                  <a:pt x="57" y="360"/>
                </a:lnTo>
                <a:lnTo>
                  <a:pt x="57" y="360"/>
                </a:lnTo>
                <a:lnTo>
                  <a:pt x="57" y="360"/>
                </a:lnTo>
                <a:lnTo>
                  <a:pt x="57" y="359"/>
                </a:lnTo>
                <a:lnTo>
                  <a:pt x="58" y="359"/>
                </a:lnTo>
                <a:lnTo>
                  <a:pt x="59" y="358"/>
                </a:lnTo>
                <a:lnTo>
                  <a:pt x="59" y="358"/>
                </a:lnTo>
                <a:lnTo>
                  <a:pt x="59" y="358"/>
                </a:lnTo>
                <a:lnTo>
                  <a:pt x="59" y="357"/>
                </a:lnTo>
                <a:lnTo>
                  <a:pt x="59" y="356"/>
                </a:lnTo>
                <a:lnTo>
                  <a:pt x="60" y="355"/>
                </a:lnTo>
                <a:lnTo>
                  <a:pt x="60" y="354"/>
                </a:lnTo>
                <a:lnTo>
                  <a:pt x="60" y="353"/>
                </a:lnTo>
                <a:lnTo>
                  <a:pt x="60" y="353"/>
                </a:lnTo>
                <a:lnTo>
                  <a:pt x="60" y="353"/>
                </a:lnTo>
                <a:lnTo>
                  <a:pt x="60" y="352"/>
                </a:lnTo>
                <a:lnTo>
                  <a:pt x="60" y="352"/>
                </a:lnTo>
                <a:lnTo>
                  <a:pt x="59" y="352"/>
                </a:lnTo>
                <a:lnTo>
                  <a:pt x="59" y="352"/>
                </a:lnTo>
                <a:lnTo>
                  <a:pt x="59" y="351"/>
                </a:lnTo>
                <a:lnTo>
                  <a:pt x="59" y="350"/>
                </a:lnTo>
                <a:lnTo>
                  <a:pt x="59" y="350"/>
                </a:lnTo>
                <a:lnTo>
                  <a:pt x="59" y="350"/>
                </a:lnTo>
                <a:lnTo>
                  <a:pt x="59" y="350"/>
                </a:lnTo>
                <a:lnTo>
                  <a:pt x="59" y="349"/>
                </a:lnTo>
                <a:lnTo>
                  <a:pt x="59" y="349"/>
                </a:lnTo>
                <a:lnTo>
                  <a:pt x="59" y="348"/>
                </a:lnTo>
                <a:lnTo>
                  <a:pt x="59" y="348"/>
                </a:lnTo>
                <a:lnTo>
                  <a:pt x="59" y="346"/>
                </a:lnTo>
                <a:lnTo>
                  <a:pt x="59" y="346"/>
                </a:lnTo>
                <a:lnTo>
                  <a:pt x="59" y="346"/>
                </a:lnTo>
                <a:lnTo>
                  <a:pt x="59" y="345"/>
                </a:lnTo>
                <a:lnTo>
                  <a:pt x="58" y="343"/>
                </a:lnTo>
                <a:lnTo>
                  <a:pt x="57" y="342"/>
                </a:lnTo>
                <a:lnTo>
                  <a:pt x="57" y="342"/>
                </a:lnTo>
                <a:lnTo>
                  <a:pt x="56" y="341"/>
                </a:lnTo>
                <a:lnTo>
                  <a:pt x="56" y="341"/>
                </a:lnTo>
                <a:lnTo>
                  <a:pt x="56" y="340"/>
                </a:lnTo>
                <a:lnTo>
                  <a:pt x="55" y="339"/>
                </a:lnTo>
                <a:lnTo>
                  <a:pt x="55" y="339"/>
                </a:lnTo>
                <a:lnTo>
                  <a:pt x="55" y="338"/>
                </a:lnTo>
                <a:lnTo>
                  <a:pt x="53" y="336"/>
                </a:lnTo>
                <a:lnTo>
                  <a:pt x="53" y="335"/>
                </a:lnTo>
                <a:lnTo>
                  <a:pt x="51" y="329"/>
                </a:lnTo>
                <a:lnTo>
                  <a:pt x="50" y="327"/>
                </a:lnTo>
                <a:lnTo>
                  <a:pt x="50" y="326"/>
                </a:lnTo>
                <a:lnTo>
                  <a:pt x="49" y="325"/>
                </a:lnTo>
                <a:lnTo>
                  <a:pt x="49" y="325"/>
                </a:lnTo>
                <a:lnTo>
                  <a:pt x="47" y="320"/>
                </a:lnTo>
                <a:lnTo>
                  <a:pt x="47" y="319"/>
                </a:lnTo>
                <a:lnTo>
                  <a:pt x="46" y="317"/>
                </a:lnTo>
                <a:lnTo>
                  <a:pt x="46" y="316"/>
                </a:lnTo>
                <a:lnTo>
                  <a:pt x="46" y="315"/>
                </a:lnTo>
                <a:lnTo>
                  <a:pt x="45" y="313"/>
                </a:lnTo>
                <a:lnTo>
                  <a:pt x="45" y="313"/>
                </a:lnTo>
                <a:lnTo>
                  <a:pt x="44" y="312"/>
                </a:lnTo>
                <a:lnTo>
                  <a:pt x="44" y="311"/>
                </a:lnTo>
                <a:lnTo>
                  <a:pt x="43" y="310"/>
                </a:lnTo>
                <a:lnTo>
                  <a:pt x="43" y="310"/>
                </a:lnTo>
                <a:lnTo>
                  <a:pt x="43" y="309"/>
                </a:lnTo>
                <a:lnTo>
                  <a:pt x="43" y="309"/>
                </a:lnTo>
                <a:lnTo>
                  <a:pt x="43" y="308"/>
                </a:lnTo>
                <a:lnTo>
                  <a:pt x="43" y="307"/>
                </a:lnTo>
                <a:lnTo>
                  <a:pt x="43" y="306"/>
                </a:lnTo>
                <a:lnTo>
                  <a:pt x="43" y="305"/>
                </a:lnTo>
                <a:lnTo>
                  <a:pt x="43" y="304"/>
                </a:lnTo>
                <a:lnTo>
                  <a:pt x="42" y="303"/>
                </a:lnTo>
                <a:lnTo>
                  <a:pt x="36" y="299"/>
                </a:lnTo>
                <a:lnTo>
                  <a:pt x="36" y="299"/>
                </a:lnTo>
                <a:lnTo>
                  <a:pt x="44" y="290"/>
                </a:lnTo>
                <a:lnTo>
                  <a:pt x="45" y="289"/>
                </a:lnTo>
                <a:lnTo>
                  <a:pt x="51" y="283"/>
                </a:lnTo>
                <a:lnTo>
                  <a:pt x="51" y="283"/>
                </a:lnTo>
                <a:lnTo>
                  <a:pt x="51" y="283"/>
                </a:lnTo>
                <a:lnTo>
                  <a:pt x="69" y="264"/>
                </a:lnTo>
                <a:lnTo>
                  <a:pt x="84" y="249"/>
                </a:lnTo>
                <a:lnTo>
                  <a:pt x="84" y="249"/>
                </a:lnTo>
                <a:lnTo>
                  <a:pt x="84" y="248"/>
                </a:lnTo>
                <a:lnTo>
                  <a:pt x="84" y="248"/>
                </a:lnTo>
                <a:lnTo>
                  <a:pt x="105" y="226"/>
                </a:lnTo>
                <a:lnTo>
                  <a:pt x="105" y="226"/>
                </a:lnTo>
                <a:lnTo>
                  <a:pt x="108" y="223"/>
                </a:lnTo>
                <a:lnTo>
                  <a:pt x="125" y="205"/>
                </a:lnTo>
                <a:lnTo>
                  <a:pt x="136" y="193"/>
                </a:lnTo>
                <a:lnTo>
                  <a:pt x="137" y="192"/>
                </a:lnTo>
                <a:lnTo>
                  <a:pt x="180" y="146"/>
                </a:lnTo>
                <a:lnTo>
                  <a:pt x="188" y="137"/>
                </a:lnTo>
                <a:lnTo>
                  <a:pt x="197" y="129"/>
                </a:lnTo>
                <a:lnTo>
                  <a:pt x="197" y="129"/>
                </a:lnTo>
                <a:lnTo>
                  <a:pt x="198" y="127"/>
                </a:lnTo>
                <a:lnTo>
                  <a:pt x="198" y="127"/>
                </a:lnTo>
                <a:lnTo>
                  <a:pt x="204" y="121"/>
                </a:lnTo>
                <a:lnTo>
                  <a:pt x="218" y="105"/>
                </a:lnTo>
                <a:lnTo>
                  <a:pt x="226" y="97"/>
                </a:lnTo>
                <a:lnTo>
                  <a:pt x="231" y="92"/>
                </a:lnTo>
                <a:lnTo>
                  <a:pt x="236" y="86"/>
                </a:lnTo>
                <a:lnTo>
                  <a:pt x="236" y="86"/>
                </a:lnTo>
                <a:lnTo>
                  <a:pt x="237" y="85"/>
                </a:lnTo>
                <a:lnTo>
                  <a:pt x="237" y="84"/>
                </a:lnTo>
                <a:lnTo>
                  <a:pt x="237" y="84"/>
                </a:lnTo>
                <a:lnTo>
                  <a:pt x="236" y="73"/>
                </a:lnTo>
                <a:lnTo>
                  <a:pt x="236" y="72"/>
                </a:lnTo>
                <a:lnTo>
                  <a:pt x="233" y="50"/>
                </a:lnTo>
                <a:lnTo>
                  <a:pt x="233" y="42"/>
                </a:lnTo>
                <a:lnTo>
                  <a:pt x="231" y="30"/>
                </a:lnTo>
                <a:lnTo>
                  <a:pt x="229" y="8"/>
                </a:lnTo>
                <a:lnTo>
                  <a:pt x="229" y="1"/>
                </a:lnTo>
                <a:lnTo>
                  <a:pt x="229" y="0"/>
                </a:lnTo>
                <a:lnTo>
                  <a:pt x="229" y="0"/>
                </a:lnTo>
                <a:lnTo>
                  <a:pt x="252" y="10"/>
                </a:lnTo>
                <a:lnTo>
                  <a:pt x="273" y="20"/>
                </a:lnTo>
                <a:lnTo>
                  <a:pt x="285" y="26"/>
                </a:lnTo>
                <a:lnTo>
                  <a:pt x="286" y="26"/>
                </a:lnTo>
                <a:lnTo>
                  <a:pt x="288" y="27"/>
                </a:lnTo>
                <a:lnTo>
                  <a:pt x="294" y="30"/>
                </a:lnTo>
                <a:lnTo>
                  <a:pt x="299" y="32"/>
                </a:lnTo>
                <a:lnTo>
                  <a:pt x="308" y="37"/>
                </a:lnTo>
                <a:lnTo>
                  <a:pt x="312" y="39"/>
                </a:lnTo>
                <a:lnTo>
                  <a:pt x="312" y="39"/>
                </a:lnTo>
                <a:lnTo>
                  <a:pt x="314" y="39"/>
                </a:lnTo>
                <a:lnTo>
                  <a:pt x="314" y="40"/>
                </a:lnTo>
                <a:lnTo>
                  <a:pt x="319" y="41"/>
                </a:lnTo>
                <a:lnTo>
                  <a:pt x="319" y="42"/>
                </a:lnTo>
                <a:lnTo>
                  <a:pt x="321" y="43"/>
                </a:lnTo>
                <a:lnTo>
                  <a:pt x="323" y="44"/>
                </a:lnTo>
                <a:lnTo>
                  <a:pt x="325" y="45"/>
                </a:lnTo>
                <a:lnTo>
                  <a:pt x="327" y="45"/>
                </a:lnTo>
                <a:lnTo>
                  <a:pt x="329" y="47"/>
                </a:lnTo>
                <a:lnTo>
                  <a:pt x="330" y="47"/>
                </a:lnTo>
                <a:lnTo>
                  <a:pt x="332" y="48"/>
                </a:lnTo>
                <a:lnTo>
                  <a:pt x="334" y="49"/>
                </a:lnTo>
                <a:lnTo>
                  <a:pt x="334" y="49"/>
                </a:lnTo>
                <a:lnTo>
                  <a:pt x="335" y="49"/>
                </a:lnTo>
                <a:lnTo>
                  <a:pt x="335" y="49"/>
                </a:lnTo>
                <a:lnTo>
                  <a:pt x="335" y="49"/>
                </a:lnTo>
                <a:lnTo>
                  <a:pt x="335" y="50"/>
                </a:lnTo>
                <a:lnTo>
                  <a:pt x="335" y="50"/>
                </a:lnTo>
                <a:lnTo>
                  <a:pt x="336" y="50"/>
                </a:lnTo>
                <a:lnTo>
                  <a:pt x="337" y="51"/>
                </a:lnTo>
                <a:lnTo>
                  <a:pt x="338" y="52"/>
                </a:lnTo>
                <a:lnTo>
                  <a:pt x="339" y="53"/>
                </a:lnTo>
                <a:lnTo>
                  <a:pt x="340" y="53"/>
                </a:lnTo>
                <a:lnTo>
                  <a:pt x="340" y="54"/>
                </a:lnTo>
                <a:lnTo>
                  <a:pt x="344" y="57"/>
                </a:lnTo>
                <a:lnTo>
                  <a:pt x="346" y="58"/>
                </a:lnTo>
                <a:lnTo>
                  <a:pt x="346" y="58"/>
                </a:lnTo>
                <a:lnTo>
                  <a:pt x="346" y="58"/>
                </a:lnTo>
                <a:lnTo>
                  <a:pt x="350" y="61"/>
                </a:lnTo>
                <a:lnTo>
                  <a:pt x="352" y="63"/>
                </a:lnTo>
                <a:lnTo>
                  <a:pt x="352" y="63"/>
                </a:lnTo>
                <a:lnTo>
                  <a:pt x="354" y="64"/>
                </a:lnTo>
                <a:lnTo>
                  <a:pt x="355" y="65"/>
                </a:lnTo>
                <a:lnTo>
                  <a:pt x="358" y="68"/>
                </a:lnTo>
                <a:lnTo>
                  <a:pt x="360" y="69"/>
                </a:lnTo>
                <a:lnTo>
                  <a:pt x="363" y="71"/>
                </a:lnTo>
                <a:lnTo>
                  <a:pt x="363" y="72"/>
                </a:lnTo>
                <a:lnTo>
                  <a:pt x="364" y="72"/>
                </a:lnTo>
                <a:lnTo>
                  <a:pt x="364" y="71"/>
                </a:lnTo>
                <a:lnTo>
                  <a:pt x="364" y="72"/>
                </a:lnTo>
                <a:lnTo>
                  <a:pt x="363" y="75"/>
                </a:lnTo>
                <a:lnTo>
                  <a:pt x="362" y="78"/>
                </a:lnTo>
                <a:lnTo>
                  <a:pt x="361" y="84"/>
                </a:lnTo>
                <a:lnTo>
                  <a:pt x="361" y="84"/>
                </a:lnTo>
                <a:lnTo>
                  <a:pt x="358" y="94"/>
                </a:lnTo>
                <a:lnTo>
                  <a:pt x="353" y="110"/>
                </a:lnTo>
                <a:lnTo>
                  <a:pt x="352" y="114"/>
                </a:lnTo>
                <a:lnTo>
                  <a:pt x="350" y="121"/>
                </a:lnTo>
                <a:lnTo>
                  <a:pt x="350" y="121"/>
                </a:lnTo>
                <a:lnTo>
                  <a:pt x="349" y="126"/>
                </a:lnTo>
                <a:lnTo>
                  <a:pt x="348" y="128"/>
                </a:lnTo>
                <a:lnTo>
                  <a:pt x="348" y="131"/>
                </a:lnTo>
                <a:lnTo>
                  <a:pt x="348" y="131"/>
                </a:lnTo>
                <a:lnTo>
                  <a:pt x="347" y="131"/>
                </a:lnTo>
                <a:lnTo>
                  <a:pt x="346" y="133"/>
                </a:lnTo>
                <a:lnTo>
                  <a:pt x="343" y="137"/>
                </a:lnTo>
                <a:lnTo>
                  <a:pt x="342" y="138"/>
                </a:lnTo>
                <a:lnTo>
                  <a:pt x="341" y="140"/>
                </a:lnTo>
                <a:lnTo>
                  <a:pt x="341" y="140"/>
                </a:lnTo>
                <a:lnTo>
                  <a:pt x="341" y="140"/>
                </a:lnTo>
                <a:lnTo>
                  <a:pt x="339" y="142"/>
                </a:lnTo>
                <a:lnTo>
                  <a:pt x="339" y="142"/>
                </a:lnTo>
                <a:lnTo>
                  <a:pt x="337" y="144"/>
                </a:lnTo>
                <a:lnTo>
                  <a:pt x="333" y="149"/>
                </a:lnTo>
                <a:lnTo>
                  <a:pt x="333" y="150"/>
                </a:lnTo>
                <a:lnTo>
                  <a:pt x="337" y="150"/>
                </a:lnTo>
                <a:lnTo>
                  <a:pt x="337" y="150"/>
                </a:lnTo>
                <a:lnTo>
                  <a:pt x="338" y="150"/>
                </a:lnTo>
                <a:lnTo>
                  <a:pt x="342" y="151"/>
                </a:lnTo>
                <a:lnTo>
                  <a:pt x="348" y="152"/>
                </a:lnTo>
                <a:lnTo>
                  <a:pt x="348" y="152"/>
                </a:lnTo>
                <a:lnTo>
                  <a:pt x="349" y="153"/>
                </a:lnTo>
                <a:lnTo>
                  <a:pt x="357" y="154"/>
                </a:lnTo>
                <a:lnTo>
                  <a:pt x="365" y="156"/>
                </a:lnTo>
                <a:lnTo>
                  <a:pt x="368" y="157"/>
                </a:lnTo>
                <a:lnTo>
                  <a:pt x="380" y="159"/>
                </a:lnTo>
                <a:lnTo>
                  <a:pt x="381" y="159"/>
                </a:lnTo>
                <a:lnTo>
                  <a:pt x="382" y="159"/>
                </a:lnTo>
                <a:lnTo>
                  <a:pt x="382" y="159"/>
                </a:lnTo>
                <a:lnTo>
                  <a:pt x="382" y="159"/>
                </a:lnTo>
                <a:lnTo>
                  <a:pt x="382" y="159"/>
                </a:lnTo>
                <a:lnTo>
                  <a:pt x="386" y="160"/>
                </a:lnTo>
                <a:lnTo>
                  <a:pt x="392" y="161"/>
                </a:lnTo>
                <a:lnTo>
                  <a:pt x="398" y="162"/>
                </a:lnTo>
                <a:lnTo>
                  <a:pt x="401" y="163"/>
                </a:lnTo>
                <a:lnTo>
                  <a:pt x="401" y="163"/>
                </a:lnTo>
                <a:lnTo>
                  <a:pt x="402" y="163"/>
                </a:lnTo>
                <a:lnTo>
                  <a:pt x="403" y="163"/>
                </a:lnTo>
                <a:lnTo>
                  <a:pt x="405" y="164"/>
                </a:lnTo>
                <a:lnTo>
                  <a:pt x="407" y="164"/>
                </a:lnTo>
                <a:lnTo>
                  <a:pt x="408" y="164"/>
                </a:lnTo>
                <a:lnTo>
                  <a:pt x="409" y="164"/>
                </a:lnTo>
                <a:lnTo>
                  <a:pt x="410" y="165"/>
                </a:lnTo>
                <a:lnTo>
                  <a:pt x="410" y="165"/>
                </a:lnTo>
                <a:lnTo>
                  <a:pt x="411" y="165"/>
                </a:lnTo>
                <a:lnTo>
                  <a:pt x="411" y="165"/>
                </a:lnTo>
                <a:lnTo>
                  <a:pt x="411" y="165"/>
                </a:lnTo>
                <a:lnTo>
                  <a:pt x="412" y="165"/>
                </a:lnTo>
                <a:lnTo>
                  <a:pt x="413" y="165"/>
                </a:lnTo>
                <a:lnTo>
                  <a:pt x="413" y="165"/>
                </a:lnTo>
                <a:lnTo>
                  <a:pt x="415" y="166"/>
                </a:lnTo>
                <a:lnTo>
                  <a:pt x="416" y="166"/>
                </a:lnTo>
                <a:lnTo>
                  <a:pt x="416" y="166"/>
                </a:lnTo>
                <a:lnTo>
                  <a:pt x="416" y="166"/>
                </a:lnTo>
                <a:lnTo>
                  <a:pt x="417" y="166"/>
                </a:lnTo>
                <a:lnTo>
                  <a:pt x="419" y="166"/>
                </a:lnTo>
                <a:lnTo>
                  <a:pt x="419" y="167"/>
                </a:lnTo>
                <a:lnTo>
                  <a:pt x="421" y="167"/>
                </a:lnTo>
                <a:lnTo>
                  <a:pt x="423" y="167"/>
                </a:lnTo>
                <a:lnTo>
                  <a:pt x="428" y="168"/>
                </a:lnTo>
                <a:lnTo>
                  <a:pt x="430" y="169"/>
                </a:lnTo>
                <a:lnTo>
                  <a:pt x="430" y="169"/>
                </a:lnTo>
                <a:lnTo>
                  <a:pt x="431" y="169"/>
                </a:lnTo>
                <a:lnTo>
                  <a:pt x="433" y="169"/>
                </a:lnTo>
                <a:lnTo>
                  <a:pt x="433" y="169"/>
                </a:lnTo>
                <a:lnTo>
                  <a:pt x="433" y="169"/>
                </a:lnTo>
                <a:lnTo>
                  <a:pt x="435" y="170"/>
                </a:lnTo>
                <a:lnTo>
                  <a:pt x="438" y="170"/>
                </a:lnTo>
                <a:lnTo>
                  <a:pt x="441" y="171"/>
                </a:lnTo>
                <a:lnTo>
                  <a:pt x="442" y="171"/>
                </a:lnTo>
                <a:lnTo>
                  <a:pt x="446" y="172"/>
                </a:lnTo>
                <a:lnTo>
                  <a:pt x="447" y="172"/>
                </a:lnTo>
                <a:lnTo>
                  <a:pt x="447" y="172"/>
                </a:lnTo>
                <a:lnTo>
                  <a:pt x="447" y="172"/>
                </a:lnTo>
                <a:lnTo>
                  <a:pt x="447" y="173"/>
                </a:lnTo>
                <a:lnTo>
                  <a:pt x="448" y="173"/>
                </a:lnTo>
                <a:lnTo>
                  <a:pt x="448" y="173"/>
                </a:lnTo>
                <a:lnTo>
                  <a:pt x="448" y="174"/>
                </a:lnTo>
                <a:lnTo>
                  <a:pt x="448" y="175"/>
                </a:lnTo>
                <a:lnTo>
                  <a:pt x="448" y="175"/>
                </a:lnTo>
                <a:lnTo>
                  <a:pt x="448" y="176"/>
                </a:lnTo>
                <a:lnTo>
                  <a:pt x="448" y="176"/>
                </a:lnTo>
                <a:lnTo>
                  <a:pt x="448" y="177"/>
                </a:lnTo>
                <a:lnTo>
                  <a:pt x="449" y="177"/>
                </a:lnTo>
                <a:lnTo>
                  <a:pt x="449" y="177"/>
                </a:lnTo>
                <a:lnTo>
                  <a:pt x="449" y="178"/>
                </a:lnTo>
                <a:lnTo>
                  <a:pt x="449" y="178"/>
                </a:lnTo>
                <a:lnTo>
                  <a:pt x="449" y="178"/>
                </a:lnTo>
                <a:lnTo>
                  <a:pt x="450" y="178"/>
                </a:lnTo>
                <a:lnTo>
                  <a:pt x="450" y="179"/>
                </a:lnTo>
                <a:lnTo>
                  <a:pt x="450" y="179"/>
                </a:lnTo>
                <a:lnTo>
                  <a:pt x="450" y="179"/>
                </a:lnTo>
                <a:lnTo>
                  <a:pt x="451" y="180"/>
                </a:lnTo>
                <a:lnTo>
                  <a:pt x="450" y="180"/>
                </a:lnTo>
                <a:lnTo>
                  <a:pt x="450" y="180"/>
                </a:lnTo>
                <a:lnTo>
                  <a:pt x="450" y="181"/>
                </a:lnTo>
                <a:lnTo>
                  <a:pt x="450" y="181"/>
                </a:lnTo>
                <a:lnTo>
                  <a:pt x="450" y="181"/>
                </a:lnTo>
                <a:lnTo>
                  <a:pt x="450" y="181"/>
                </a:lnTo>
                <a:lnTo>
                  <a:pt x="450" y="181"/>
                </a:lnTo>
                <a:lnTo>
                  <a:pt x="450" y="181"/>
                </a:lnTo>
                <a:lnTo>
                  <a:pt x="450" y="181"/>
                </a:lnTo>
                <a:lnTo>
                  <a:pt x="450" y="182"/>
                </a:lnTo>
                <a:lnTo>
                  <a:pt x="450" y="182"/>
                </a:lnTo>
                <a:lnTo>
                  <a:pt x="449" y="182"/>
                </a:lnTo>
                <a:lnTo>
                  <a:pt x="449" y="182"/>
                </a:lnTo>
                <a:lnTo>
                  <a:pt x="449" y="182"/>
                </a:lnTo>
                <a:lnTo>
                  <a:pt x="449" y="183"/>
                </a:lnTo>
                <a:lnTo>
                  <a:pt x="449" y="183"/>
                </a:lnTo>
                <a:lnTo>
                  <a:pt x="449" y="183"/>
                </a:lnTo>
                <a:lnTo>
                  <a:pt x="449" y="183"/>
                </a:lnTo>
                <a:lnTo>
                  <a:pt x="449" y="183"/>
                </a:lnTo>
                <a:lnTo>
                  <a:pt x="449" y="183"/>
                </a:lnTo>
                <a:lnTo>
                  <a:pt x="449" y="183"/>
                </a:lnTo>
                <a:lnTo>
                  <a:pt x="449" y="183"/>
                </a:lnTo>
                <a:lnTo>
                  <a:pt x="449" y="183"/>
                </a:lnTo>
                <a:lnTo>
                  <a:pt x="450" y="183"/>
                </a:lnTo>
                <a:lnTo>
                  <a:pt x="450" y="183"/>
                </a:lnTo>
                <a:lnTo>
                  <a:pt x="450" y="184"/>
                </a:lnTo>
                <a:lnTo>
                  <a:pt x="451" y="184"/>
                </a:lnTo>
                <a:lnTo>
                  <a:pt x="451" y="184"/>
                </a:lnTo>
                <a:lnTo>
                  <a:pt x="451" y="184"/>
                </a:lnTo>
                <a:lnTo>
                  <a:pt x="452" y="184"/>
                </a:lnTo>
                <a:lnTo>
                  <a:pt x="452" y="184"/>
                </a:lnTo>
                <a:lnTo>
                  <a:pt x="452" y="184"/>
                </a:lnTo>
                <a:lnTo>
                  <a:pt x="452" y="185"/>
                </a:lnTo>
                <a:lnTo>
                  <a:pt x="452" y="185"/>
                </a:lnTo>
                <a:lnTo>
                  <a:pt x="453" y="185"/>
                </a:lnTo>
                <a:lnTo>
                  <a:pt x="453" y="185"/>
                </a:lnTo>
                <a:lnTo>
                  <a:pt x="454" y="185"/>
                </a:lnTo>
                <a:lnTo>
                  <a:pt x="454" y="186"/>
                </a:lnTo>
                <a:lnTo>
                  <a:pt x="455" y="186"/>
                </a:lnTo>
                <a:lnTo>
                  <a:pt x="455" y="186"/>
                </a:lnTo>
                <a:lnTo>
                  <a:pt x="455" y="186"/>
                </a:lnTo>
                <a:lnTo>
                  <a:pt x="455" y="186"/>
                </a:lnTo>
                <a:lnTo>
                  <a:pt x="454" y="186"/>
                </a:lnTo>
                <a:lnTo>
                  <a:pt x="454" y="187"/>
                </a:lnTo>
                <a:lnTo>
                  <a:pt x="454" y="187"/>
                </a:lnTo>
                <a:lnTo>
                  <a:pt x="454" y="187"/>
                </a:lnTo>
                <a:lnTo>
                  <a:pt x="454" y="187"/>
                </a:lnTo>
                <a:lnTo>
                  <a:pt x="454" y="187"/>
                </a:lnTo>
                <a:lnTo>
                  <a:pt x="454" y="187"/>
                </a:lnTo>
                <a:lnTo>
                  <a:pt x="454" y="187"/>
                </a:lnTo>
                <a:lnTo>
                  <a:pt x="454" y="187"/>
                </a:lnTo>
                <a:lnTo>
                  <a:pt x="454" y="187"/>
                </a:lnTo>
                <a:lnTo>
                  <a:pt x="454" y="187"/>
                </a:lnTo>
                <a:lnTo>
                  <a:pt x="454" y="187"/>
                </a:lnTo>
                <a:lnTo>
                  <a:pt x="454" y="188"/>
                </a:lnTo>
                <a:lnTo>
                  <a:pt x="454" y="188"/>
                </a:lnTo>
                <a:lnTo>
                  <a:pt x="454" y="188"/>
                </a:lnTo>
                <a:lnTo>
                  <a:pt x="454" y="188"/>
                </a:lnTo>
                <a:lnTo>
                  <a:pt x="454" y="188"/>
                </a:lnTo>
                <a:lnTo>
                  <a:pt x="454" y="188"/>
                </a:lnTo>
                <a:lnTo>
                  <a:pt x="454" y="188"/>
                </a:lnTo>
                <a:lnTo>
                  <a:pt x="454" y="188"/>
                </a:lnTo>
                <a:lnTo>
                  <a:pt x="455" y="189"/>
                </a:lnTo>
                <a:lnTo>
                  <a:pt x="455" y="189"/>
                </a:lnTo>
                <a:lnTo>
                  <a:pt x="456" y="189"/>
                </a:lnTo>
                <a:lnTo>
                  <a:pt x="456" y="190"/>
                </a:lnTo>
                <a:lnTo>
                  <a:pt x="456" y="190"/>
                </a:lnTo>
                <a:lnTo>
                  <a:pt x="457" y="190"/>
                </a:lnTo>
                <a:lnTo>
                  <a:pt x="457" y="190"/>
                </a:lnTo>
                <a:lnTo>
                  <a:pt x="457" y="190"/>
                </a:lnTo>
                <a:lnTo>
                  <a:pt x="457" y="190"/>
                </a:lnTo>
                <a:lnTo>
                  <a:pt x="457" y="190"/>
                </a:lnTo>
                <a:lnTo>
                  <a:pt x="458" y="190"/>
                </a:lnTo>
                <a:lnTo>
                  <a:pt x="458" y="190"/>
                </a:lnTo>
                <a:lnTo>
                  <a:pt x="459" y="190"/>
                </a:lnTo>
                <a:lnTo>
                  <a:pt x="459" y="189"/>
                </a:lnTo>
                <a:lnTo>
                  <a:pt x="460" y="189"/>
                </a:lnTo>
                <a:lnTo>
                  <a:pt x="460" y="190"/>
                </a:lnTo>
                <a:lnTo>
                  <a:pt x="460" y="190"/>
                </a:lnTo>
                <a:lnTo>
                  <a:pt x="460" y="190"/>
                </a:lnTo>
                <a:lnTo>
                  <a:pt x="460" y="190"/>
                </a:lnTo>
                <a:lnTo>
                  <a:pt x="460" y="191"/>
                </a:lnTo>
                <a:lnTo>
                  <a:pt x="460" y="191"/>
                </a:lnTo>
                <a:lnTo>
                  <a:pt x="460" y="191"/>
                </a:lnTo>
                <a:lnTo>
                  <a:pt x="460" y="192"/>
                </a:lnTo>
                <a:lnTo>
                  <a:pt x="460" y="192"/>
                </a:lnTo>
                <a:lnTo>
                  <a:pt x="460" y="192"/>
                </a:lnTo>
                <a:lnTo>
                  <a:pt x="461" y="192"/>
                </a:lnTo>
                <a:lnTo>
                  <a:pt x="461" y="193"/>
                </a:lnTo>
                <a:lnTo>
                  <a:pt x="461" y="193"/>
                </a:lnTo>
                <a:lnTo>
                  <a:pt x="461" y="193"/>
                </a:lnTo>
                <a:lnTo>
                  <a:pt x="461" y="193"/>
                </a:lnTo>
                <a:lnTo>
                  <a:pt x="461" y="193"/>
                </a:lnTo>
                <a:lnTo>
                  <a:pt x="461" y="193"/>
                </a:lnTo>
                <a:lnTo>
                  <a:pt x="462" y="195"/>
                </a:lnTo>
                <a:lnTo>
                  <a:pt x="462" y="195"/>
                </a:lnTo>
                <a:lnTo>
                  <a:pt x="462" y="194"/>
                </a:lnTo>
                <a:lnTo>
                  <a:pt x="463" y="194"/>
                </a:lnTo>
                <a:lnTo>
                  <a:pt x="463" y="194"/>
                </a:lnTo>
                <a:lnTo>
                  <a:pt x="463" y="194"/>
                </a:lnTo>
                <a:lnTo>
                  <a:pt x="463" y="195"/>
                </a:lnTo>
                <a:lnTo>
                  <a:pt x="463" y="194"/>
                </a:lnTo>
                <a:lnTo>
                  <a:pt x="463" y="195"/>
                </a:lnTo>
                <a:lnTo>
                  <a:pt x="464" y="196"/>
                </a:lnTo>
                <a:lnTo>
                  <a:pt x="464" y="197"/>
                </a:lnTo>
                <a:lnTo>
                  <a:pt x="464" y="197"/>
                </a:lnTo>
                <a:lnTo>
                  <a:pt x="464" y="197"/>
                </a:lnTo>
                <a:lnTo>
                  <a:pt x="464" y="197"/>
                </a:lnTo>
                <a:lnTo>
                  <a:pt x="464" y="197"/>
                </a:lnTo>
                <a:lnTo>
                  <a:pt x="464" y="198"/>
                </a:lnTo>
                <a:lnTo>
                  <a:pt x="464" y="198"/>
                </a:lnTo>
                <a:lnTo>
                  <a:pt x="464" y="199"/>
                </a:lnTo>
                <a:lnTo>
                  <a:pt x="464" y="199"/>
                </a:lnTo>
                <a:lnTo>
                  <a:pt x="464" y="199"/>
                </a:lnTo>
                <a:lnTo>
                  <a:pt x="465" y="199"/>
                </a:lnTo>
                <a:lnTo>
                  <a:pt x="465" y="199"/>
                </a:lnTo>
                <a:lnTo>
                  <a:pt x="465" y="200"/>
                </a:lnTo>
                <a:lnTo>
                  <a:pt x="465" y="200"/>
                </a:lnTo>
                <a:lnTo>
                  <a:pt x="465" y="200"/>
                </a:lnTo>
                <a:lnTo>
                  <a:pt x="465" y="200"/>
                </a:lnTo>
                <a:lnTo>
                  <a:pt x="466" y="200"/>
                </a:lnTo>
                <a:lnTo>
                  <a:pt x="466" y="201"/>
                </a:lnTo>
                <a:lnTo>
                  <a:pt x="466" y="201"/>
                </a:lnTo>
                <a:lnTo>
                  <a:pt x="466" y="201"/>
                </a:lnTo>
                <a:lnTo>
                  <a:pt x="466" y="201"/>
                </a:lnTo>
                <a:lnTo>
                  <a:pt x="466" y="201"/>
                </a:lnTo>
                <a:lnTo>
                  <a:pt x="466" y="201"/>
                </a:lnTo>
                <a:lnTo>
                  <a:pt x="466" y="202"/>
                </a:lnTo>
                <a:lnTo>
                  <a:pt x="466" y="202"/>
                </a:lnTo>
                <a:lnTo>
                  <a:pt x="466" y="202"/>
                </a:lnTo>
                <a:lnTo>
                  <a:pt x="466" y="203"/>
                </a:lnTo>
                <a:lnTo>
                  <a:pt x="466" y="203"/>
                </a:lnTo>
                <a:lnTo>
                  <a:pt x="467" y="203"/>
                </a:lnTo>
                <a:lnTo>
                  <a:pt x="467" y="203"/>
                </a:lnTo>
                <a:lnTo>
                  <a:pt x="469" y="205"/>
                </a:lnTo>
                <a:lnTo>
                  <a:pt x="469" y="206"/>
                </a:lnTo>
                <a:lnTo>
                  <a:pt x="470" y="206"/>
                </a:lnTo>
                <a:lnTo>
                  <a:pt x="470" y="206"/>
                </a:lnTo>
                <a:lnTo>
                  <a:pt x="470" y="205"/>
                </a:lnTo>
                <a:lnTo>
                  <a:pt x="470" y="205"/>
                </a:lnTo>
                <a:lnTo>
                  <a:pt x="471" y="205"/>
                </a:lnTo>
                <a:lnTo>
                  <a:pt x="471" y="205"/>
                </a:lnTo>
                <a:lnTo>
                  <a:pt x="475" y="205"/>
                </a:lnTo>
                <a:lnTo>
                  <a:pt x="475" y="205"/>
                </a:lnTo>
                <a:lnTo>
                  <a:pt x="475" y="205"/>
                </a:lnTo>
                <a:lnTo>
                  <a:pt x="476" y="206"/>
                </a:lnTo>
                <a:lnTo>
                  <a:pt x="477" y="207"/>
                </a:lnTo>
                <a:lnTo>
                  <a:pt x="479" y="209"/>
                </a:lnTo>
                <a:lnTo>
                  <a:pt x="480" y="209"/>
                </a:lnTo>
                <a:lnTo>
                  <a:pt x="481" y="209"/>
                </a:lnTo>
                <a:lnTo>
                  <a:pt x="481" y="210"/>
                </a:lnTo>
                <a:lnTo>
                  <a:pt x="481" y="210"/>
                </a:lnTo>
                <a:lnTo>
                  <a:pt x="482" y="210"/>
                </a:lnTo>
                <a:lnTo>
                  <a:pt x="482" y="211"/>
                </a:lnTo>
                <a:lnTo>
                  <a:pt x="483" y="211"/>
                </a:lnTo>
                <a:lnTo>
                  <a:pt x="483" y="212"/>
                </a:lnTo>
                <a:lnTo>
                  <a:pt x="484" y="212"/>
                </a:lnTo>
                <a:lnTo>
                  <a:pt x="485" y="213"/>
                </a:lnTo>
                <a:lnTo>
                  <a:pt x="485" y="213"/>
                </a:lnTo>
                <a:lnTo>
                  <a:pt x="485" y="214"/>
                </a:lnTo>
                <a:lnTo>
                  <a:pt x="485" y="214"/>
                </a:lnTo>
                <a:lnTo>
                  <a:pt x="485" y="214"/>
                </a:lnTo>
                <a:lnTo>
                  <a:pt x="485" y="214"/>
                </a:lnTo>
                <a:lnTo>
                  <a:pt x="485" y="214"/>
                </a:lnTo>
                <a:lnTo>
                  <a:pt x="486" y="214"/>
                </a:lnTo>
                <a:lnTo>
                  <a:pt x="486" y="215"/>
                </a:lnTo>
                <a:lnTo>
                  <a:pt x="486" y="215"/>
                </a:lnTo>
                <a:lnTo>
                  <a:pt x="486" y="215"/>
                </a:lnTo>
                <a:lnTo>
                  <a:pt x="486" y="215"/>
                </a:lnTo>
                <a:lnTo>
                  <a:pt x="486" y="215"/>
                </a:lnTo>
                <a:lnTo>
                  <a:pt x="486" y="215"/>
                </a:lnTo>
                <a:lnTo>
                  <a:pt x="486" y="215"/>
                </a:lnTo>
                <a:lnTo>
                  <a:pt x="486" y="215"/>
                </a:lnTo>
                <a:lnTo>
                  <a:pt x="486" y="215"/>
                </a:lnTo>
                <a:lnTo>
                  <a:pt x="486" y="215"/>
                </a:lnTo>
                <a:lnTo>
                  <a:pt x="486" y="215"/>
                </a:lnTo>
                <a:lnTo>
                  <a:pt x="486" y="215"/>
                </a:lnTo>
                <a:lnTo>
                  <a:pt x="486" y="215"/>
                </a:lnTo>
                <a:lnTo>
                  <a:pt x="486" y="215"/>
                </a:lnTo>
                <a:lnTo>
                  <a:pt x="486" y="215"/>
                </a:lnTo>
                <a:lnTo>
                  <a:pt x="486" y="215"/>
                </a:lnTo>
                <a:lnTo>
                  <a:pt x="487" y="215"/>
                </a:lnTo>
                <a:lnTo>
                  <a:pt x="487" y="215"/>
                </a:lnTo>
                <a:lnTo>
                  <a:pt x="487" y="215"/>
                </a:lnTo>
                <a:lnTo>
                  <a:pt x="487" y="215"/>
                </a:lnTo>
                <a:lnTo>
                  <a:pt x="487" y="215"/>
                </a:lnTo>
                <a:lnTo>
                  <a:pt x="487" y="215"/>
                </a:lnTo>
                <a:lnTo>
                  <a:pt x="487" y="215"/>
                </a:lnTo>
                <a:lnTo>
                  <a:pt x="487" y="216"/>
                </a:lnTo>
                <a:lnTo>
                  <a:pt x="487" y="216"/>
                </a:lnTo>
                <a:lnTo>
                  <a:pt x="487" y="216"/>
                </a:lnTo>
                <a:lnTo>
                  <a:pt x="487" y="216"/>
                </a:lnTo>
                <a:lnTo>
                  <a:pt x="487" y="216"/>
                </a:lnTo>
                <a:lnTo>
                  <a:pt x="487" y="216"/>
                </a:lnTo>
                <a:lnTo>
                  <a:pt x="487" y="216"/>
                </a:lnTo>
                <a:lnTo>
                  <a:pt x="487" y="216"/>
                </a:lnTo>
                <a:lnTo>
                  <a:pt x="487" y="216"/>
                </a:lnTo>
                <a:lnTo>
                  <a:pt x="487" y="216"/>
                </a:lnTo>
                <a:lnTo>
                  <a:pt x="487" y="216"/>
                </a:lnTo>
                <a:lnTo>
                  <a:pt x="487" y="216"/>
                </a:lnTo>
                <a:lnTo>
                  <a:pt x="487"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7"/>
                </a:lnTo>
                <a:lnTo>
                  <a:pt x="489" y="217"/>
                </a:lnTo>
                <a:lnTo>
                  <a:pt x="489" y="217"/>
                </a:lnTo>
                <a:lnTo>
                  <a:pt x="489" y="217"/>
                </a:lnTo>
                <a:lnTo>
                  <a:pt x="489" y="217"/>
                </a:lnTo>
                <a:lnTo>
                  <a:pt x="489" y="217"/>
                </a:lnTo>
                <a:lnTo>
                  <a:pt x="489" y="217"/>
                </a:lnTo>
                <a:lnTo>
                  <a:pt x="489" y="217"/>
                </a:lnTo>
                <a:lnTo>
                  <a:pt x="489" y="217"/>
                </a:lnTo>
                <a:lnTo>
                  <a:pt x="489" y="217"/>
                </a:lnTo>
                <a:lnTo>
                  <a:pt x="489" y="217"/>
                </a:lnTo>
                <a:lnTo>
                  <a:pt x="489" y="217"/>
                </a:lnTo>
                <a:lnTo>
                  <a:pt x="489" y="217"/>
                </a:lnTo>
                <a:lnTo>
                  <a:pt x="489" y="217"/>
                </a:lnTo>
                <a:lnTo>
                  <a:pt x="489" y="217"/>
                </a:lnTo>
                <a:lnTo>
                  <a:pt x="489" y="217"/>
                </a:lnTo>
                <a:lnTo>
                  <a:pt x="489" y="217"/>
                </a:lnTo>
                <a:lnTo>
                  <a:pt x="489" y="217"/>
                </a:lnTo>
                <a:lnTo>
                  <a:pt x="489" y="217"/>
                </a:lnTo>
                <a:lnTo>
                  <a:pt x="490" y="217"/>
                </a:lnTo>
                <a:lnTo>
                  <a:pt x="490" y="217"/>
                </a:lnTo>
                <a:lnTo>
                  <a:pt x="490" y="217"/>
                </a:lnTo>
                <a:lnTo>
                  <a:pt x="490" y="217"/>
                </a:lnTo>
                <a:lnTo>
                  <a:pt x="490" y="217"/>
                </a:lnTo>
                <a:lnTo>
                  <a:pt x="490" y="218"/>
                </a:lnTo>
                <a:lnTo>
                  <a:pt x="490" y="218"/>
                </a:lnTo>
                <a:lnTo>
                  <a:pt x="490" y="218"/>
                </a:lnTo>
                <a:lnTo>
                  <a:pt x="490" y="218"/>
                </a:lnTo>
                <a:lnTo>
                  <a:pt x="490" y="218"/>
                </a:lnTo>
                <a:lnTo>
                  <a:pt x="490" y="218"/>
                </a:lnTo>
                <a:lnTo>
                  <a:pt x="490" y="218"/>
                </a:lnTo>
                <a:lnTo>
                  <a:pt x="490" y="218"/>
                </a:lnTo>
                <a:lnTo>
                  <a:pt x="490" y="218"/>
                </a:lnTo>
                <a:lnTo>
                  <a:pt x="490" y="218"/>
                </a:lnTo>
                <a:lnTo>
                  <a:pt x="490" y="218"/>
                </a:lnTo>
                <a:lnTo>
                  <a:pt x="490" y="218"/>
                </a:lnTo>
                <a:lnTo>
                  <a:pt x="490" y="218"/>
                </a:lnTo>
                <a:lnTo>
                  <a:pt x="490" y="218"/>
                </a:lnTo>
                <a:lnTo>
                  <a:pt x="491" y="218"/>
                </a:lnTo>
                <a:lnTo>
                  <a:pt x="491" y="218"/>
                </a:lnTo>
                <a:lnTo>
                  <a:pt x="491" y="219"/>
                </a:lnTo>
                <a:lnTo>
                  <a:pt x="491" y="219"/>
                </a:lnTo>
                <a:lnTo>
                  <a:pt x="491" y="219"/>
                </a:lnTo>
                <a:lnTo>
                  <a:pt x="491" y="219"/>
                </a:lnTo>
                <a:lnTo>
                  <a:pt x="491" y="219"/>
                </a:lnTo>
                <a:lnTo>
                  <a:pt x="491" y="219"/>
                </a:lnTo>
                <a:lnTo>
                  <a:pt x="491" y="219"/>
                </a:lnTo>
                <a:lnTo>
                  <a:pt x="491" y="219"/>
                </a:lnTo>
                <a:lnTo>
                  <a:pt x="491" y="219"/>
                </a:lnTo>
                <a:lnTo>
                  <a:pt x="491" y="219"/>
                </a:lnTo>
                <a:lnTo>
                  <a:pt x="491" y="219"/>
                </a:lnTo>
                <a:lnTo>
                  <a:pt x="491" y="219"/>
                </a:lnTo>
                <a:lnTo>
                  <a:pt x="491" y="219"/>
                </a:lnTo>
                <a:lnTo>
                  <a:pt x="491" y="219"/>
                </a:lnTo>
                <a:lnTo>
                  <a:pt x="491" y="219"/>
                </a:lnTo>
                <a:lnTo>
                  <a:pt x="491" y="219"/>
                </a:lnTo>
                <a:lnTo>
                  <a:pt x="492" y="219"/>
                </a:lnTo>
                <a:lnTo>
                  <a:pt x="492" y="219"/>
                </a:lnTo>
                <a:lnTo>
                  <a:pt x="492" y="220"/>
                </a:lnTo>
                <a:lnTo>
                  <a:pt x="492" y="220"/>
                </a:lnTo>
                <a:lnTo>
                  <a:pt x="492" y="220"/>
                </a:lnTo>
                <a:lnTo>
                  <a:pt x="492" y="220"/>
                </a:lnTo>
                <a:lnTo>
                  <a:pt x="492" y="220"/>
                </a:lnTo>
                <a:lnTo>
                  <a:pt x="492" y="220"/>
                </a:lnTo>
                <a:lnTo>
                  <a:pt x="492" y="220"/>
                </a:lnTo>
                <a:lnTo>
                  <a:pt x="493" y="220"/>
                </a:lnTo>
                <a:lnTo>
                  <a:pt x="493" y="220"/>
                </a:lnTo>
                <a:lnTo>
                  <a:pt x="493" y="220"/>
                </a:lnTo>
                <a:lnTo>
                  <a:pt x="493" y="220"/>
                </a:lnTo>
                <a:lnTo>
                  <a:pt x="493" y="220"/>
                </a:lnTo>
                <a:lnTo>
                  <a:pt x="493" y="220"/>
                </a:lnTo>
                <a:lnTo>
                  <a:pt x="493" y="220"/>
                </a:lnTo>
                <a:lnTo>
                  <a:pt x="493" y="220"/>
                </a:lnTo>
                <a:lnTo>
                  <a:pt x="493" y="220"/>
                </a:lnTo>
                <a:lnTo>
                  <a:pt x="493" y="220"/>
                </a:lnTo>
                <a:lnTo>
                  <a:pt x="493" y="220"/>
                </a:lnTo>
                <a:lnTo>
                  <a:pt x="493" y="220"/>
                </a:lnTo>
                <a:lnTo>
                  <a:pt x="493" y="220"/>
                </a:lnTo>
                <a:lnTo>
                  <a:pt x="493" y="220"/>
                </a:lnTo>
                <a:lnTo>
                  <a:pt x="493" y="220"/>
                </a:lnTo>
                <a:lnTo>
                  <a:pt x="493" y="220"/>
                </a:lnTo>
                <a:lnTo>
                  <a:pt x="493" y="221"/>
                </a:lnTo>
                <a:lnTo>
                  <a:pt x="493" y="221"/>
                </a:lnTo>
                <a:lnTo>
                  <a:pt x="493"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5" y="221"/>
                </a:lnTo>
                <a:lnTo>
                  <a:pt x="495" y="221"/>
                </a:lnTo>
                <a:lnTo>
                  <a:pt x="495" y="221"/>
                </a:lnTo>
                <a:lnTo>
                  <a:pt x="495" y="221"/>
                </a:lnTo>
                <a:lnTo>
                  <a:pt x="495" y="221"/>
                </a:lnTo>
                <a:lnTo>
                  <a:pt x="495" y="221"/>
                </a:lnTo>
                <a:lnTo>
                  <a:pt x="495" y="221"/>
                </a:lnTo>
                <a:lnTo>
                  <a:pt x="495" y="221"/>
                </a:lnTo>
                <a:lnTo>
                  <a:pt x="495" y="222"/>
                </a:lnTo>
                <a:lnTo>
                  <a:pt x="495" y="222"/>
                </a:lnTo>
                <a:lnTo>
                  <a:pt x="495" y="222"/>
                </a:lnTo>
                <a:lnTo>
                  <a:pt x="495" y="222"/>
                </a:lnTo>
                <a:lnTo>
                  <a:pt x="495" y="222"/>
                </a:lnTo>
                <a:lnTo>
                  <a:pt x="495" y="222"/>
                </a:lnTo>
                <a:lnTo>
                  <a:pt x="495" y="222"/>
                </a:lnTo>
                <a:lnTo>
                  <a:pt x="495" y="222"/>
                </a:lnTo>
                <a:lnTo>
                  <a:pt x="495" y="222"/>
                </a:lnTo>
                <a:lnTo>
                  <a:pt x="495" y="222"/>
                </a:lnTo>
                <a:lnTo>
                  <a:pt x="495" y="222"/>
                </a:lnTo>
                <a:lnTo>
                  <a:pt x="495" y="222"/>
                </a:lnTo>
                <a:lnTo>
                  <a:pt x="495" y="222"/>
                </a:lnTo>
                <a:lnTo>
                  <a:pt x="495" y="222"/>
                </a:lnTo>
                <a:lnTo>
                  <a:pt x="495" y="222"/>
                </a:lnTo>
                <a:lnTo>
                  <a:pt x="496" y="222"/>
                </a:lnTo>
                <a:lnTo>
                  <a:pt x="496" y="222"/>
                </a:lnTo>
                <a:lnTo>
                  <a:pt x="496" y="222"/>
                </a:lnTo>
                <a:lnTo>
                  <a:pt x="496" y="222"/>
                </a:lnTo>
                <a:lnTo>
                  <a:pt x="496" y="222"/>
                </a:lnTo>
                <a:lnTo>
                  <a:pt x="496" y="222"/>
                </a:lnTo>
                <a:lnTo>
                  <a:pt x="496" y="222"/>
                </a:lnTo>
                <a:lnTo>
                  <a:pt x="496" y="222"/>
                </a:lnTo>
                <a:lnTo>
                  <a:pt x="496" y="222"/>
                </a:lnTo>
                <a:lnTo>
                  <a:pt x="496" y="222"/>
                </a:lnTo>
                <a:lnTo>
                  <a:pt x="496" y="222"/>
                </a:lnTo>
                <a:lnTo>
                  <a:pt x="496" y="222"/>
                </a:lnTo>
                <a:lnTo>
                  <a:pt x="496" y="222"/>
                </a:lnTo>
                <a:lnTo>
                  <a:pt x="496" y="222"/>
                </a:lnTo>
                <a:lnTo>
                  <a:pt x="496" y="222"/>
                </a:lnTo>
                <a:lnTo>
                  <a:pt x="496" y="222"/>
                </a:lnTo>
                <a:lnTo>
                  <a:pt x="497" y="222"/>
                </a:lnTo>
                <a:lnTo>
                  <a:pt x="497" y="222"/>
                </a:lnTo>
                <a:lnTo>
                  <a:pt x="497" y="222"/>
                </a:lnTo>
                <a:lnTo>
                  <a:pt x="497" y="222"/>
                </a:lnTo>
                <a:lnTo>
                  <a:pt x="497" y="223"/>
                </a:lnTo>
                <a:lnTo>
                  <a:pt x="497" y="223"/>
                </a:lnTo>
                <a:lnTo>
                  <a:pt x="497" y="223"/>
                </a:lnTo>
                <a:lnTo>
                  <a:pt x="497" y="223"/>
                </a:lnTo>
                <a:lnTo>
                  <a:pt x="497"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4"/>
                </a:lnTo>
                <a:lnTo>
                  <a:pt x="498" y="224"/>
                </a:lnTo>
                <a:lnTo>
                  <a:pt x="499" y="224"/>
                </a:lnTo>
                <a:lnTo>
                  <a:pt x="499" y="224"/>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500" y="223"/>
                </a:lnTo>
                <a:lnTo>
                  <a:pt x="500" y="223"/>
                </a:lnTo>
                <a:lnTo>
                  <a:pt x="500" y="223"/>
                </a:lnTo>
                <a:lnTo>
                  <a:pt x="500" y="223"/>
                </a:lnTo>
                <a:lnTo>
                  <a:pt x="500" y="223"/>
                </a:lnTo>
                <a:lnTo>
                  <a:pt x="500" y="223"/>
                </a:lnTo>
                <a:lnTo>
                  <a:pt x="500" y="223"/>
                </a:lnTo>
                <a:lnTo>
                  <a:pt x="500" y="223"/>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4"/>
                </a:lnTo>
                <a:lnTo>
                  <a:pt x="502" y="224"/>
                </a:lnTo>
                <a:lnTo>
                  <a:pt x="502"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5"/>
                </a:lnTo>
                <a:lnTo>
                  <a:pt x="503"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6"/>
                </a:lnTo>
                <a:lnTo>
                  <a:pt x="504" y="226"/>
                </a:lnTo>
                <a:lnTo>
                  <a:pt x="504" y="226"/>
                </a:lnTo>
                <a:lnTo>
                  <a:pt x="504" y="226"/>
                </a:lnTo>
                <a:lnTo>
                  <a:pt x="505" y="226"/>
                </a:lnTo>
                <a:lnTo>
                  <a:pt x="505" y="226"/>
                </a:lnTo>
                <a:lnTo>
                  <a:pt x="505" y="225"/>
                </a:lnTo>
                <a:lnTo>
                  <a:pt x="505" y="225"/>
                </a:lnTo>
                <a:lnTo>
                  <a:pt x="505" y="225"/>
                </a:lnTo>
                <a:lnTo>
                  <a:pt x="505" y="225"/>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6"/>
                </a:lnTo>
                <a:lnTo>
                  <a:pt x="507" y="226"/>
                </a:lnTo>
                <a:lnTo>
                  <a:pt x="507" y="226"/>
                </a:lnTo>
                <a:lnTo>
                  <a:pt x="507" y="226"/>
                </a:lnTo>
                <a:lnTo>
                  <a:pt x="507" y="226"/>
                </a:lnTo>
                <a:lnTo>
                  <a:pt x="507" y="226"/>
                </a:lnTo>
                <a:lnTo>
                  <a:pt x="507" y="226"/>
                </a:lnTo>
                <a:lnTo>
                  <a:pt x="507" y="226"/>
                </a:lnTo>
                <a:lnTo>
                  <a:pt x="507" y="226"/>
                </a:lnTo>
                <a:lnTo>
                  <a:pt x="507" y="226"/>
                </a:lnTo>
                <a:lnTo>
                  <a:pt x="507" y="226"/>
                </a:lnTo>
                <a:lnTo>
                  <a:pt x="507"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9" y="226"/>
                </a:lnTo>
                <a:lnTo>
                  <a:pt x="509" y="226"/>
                </a:lnTo>
                <a:lnTo>
                  <a:pt x="509" y="226"/>
                </a:lnTo>
                <a:lnTo>
                  <a:pt x="509" y="226"/>
                </a:lnTo>
                <a:lnTo>
                  <a:pt x="509" y="226"/>
                </a:lnTo>
                <a:lnTo>
                  <a:pt x="509" y="226"/>
                </a:lnTo>
                <a:lnTo>
                  <a:pt x="509" y="227"/>
                </a:lnTo>
                <a:lnTo>
                  <a:pt x="509" y="227"/>
                </a:lnTo>
                <a:lnTo>
                  <a:pt x="509" y="227"/>
                </a:lnTo>
                <a:lnTo>
                  <a:pt x="509" y="227"/>
                </a:lnTo>
                <a:lnTo>
                  <a:pt x="509" y="227"/>
                </a:lnTo>
                <a:lnTo>
                  <a:pt x="509" y="226"/>
                </a:lnTo>
                <a:lnTo>
                  <a:pt x="509" y="226"/>
                </a:lnTo>
                <a:lnTo>
                  <a:pt x="509" y="226"/>
                </a:lnTo>
                <a:lnTo>
                  <a:pt x="509" y="226"/>
                </a:lnTo>
                <a:lnTo>
                  <a:pt x="509" y="226"/>
                </a:lnTo>
                <a:lnTo>
                  <a:pt x="509" y="226"/>
                </a:lnTo>
                <a:lnTo>
                  <a:pt x="509" y="226"/>
                </a:lnTo>
                <a:lnTo>
                  <a:pt x="509" y="226"/>
                </a:lnTo>
                <a:lnTo>
                  <a:pt x="510" y="226"/>
                </a:lnTo>
                <a:lnTo>
                  <a:pt x="510" y="226"/>
                </a:lnTo>
                <a:lnTo>
                  <a:pt x="510" y="226"/>
                </a:lnTo>
                <a:lnTo>
                  <a:pt x="510" y="226"/>
                </a:lnTo>
                <a:lnTo>
                  <a:pt x="510" y="226"/>
                </a:lnTo>
                <a:lnTo>
                  <a:pt x="510" y="226"/>
                </a:lnTo>
                <a:lnTo>
                  <a:pt x="510" y="226"/>
                </a:lnTo>
                <a:lnTo>
                  <a:pt x="510" y="226"/>
                </a:lnTo>
                <a:lnTo>
                  <a:pt x="510" y="227"/>
                </a:lnTo>
                <a:lnTo>
                  <a:pt x="510" y="227"/>
                </a:lnTo>
                <a:lnTo>
                  <a:pt x="510" y="227"/>
                </a:lnTo>
                <a:lnTo>
                  <a:pt x="510" y="227"/>
                </a:lnTo>
                <a:lnTo>
                  <a:pt x="510" y="227"/>
                </a:lnTo>
                <a:lnTo>
                  <a:pt x="510" y="227"/>
                </a:lnTo>
                <a:lnTo>
                  <a:pt x="510" y="227"/>
                </a:lnTo>
                <a:lnTo>
                  <a:pt x="510" y="227"/>
                </a:lnTo>
                <a:lnTo>
                  <a:pt x="510" y="226"/>
                </a:lnTo>
                <a:lnTo>
                  <a:pt x="510" y="226"/>
                </a:lnTo>
                <a:lnTo>
                  <a:pt x="510" y="226"/>
                </a:lnTo>
                <a:lnTo>
                  <a:pt x="510" y="226"/>
                </a:lnTo>
                <a:lnTo>
                  <a:pt x="511" y="226"/>
                </a:lnTo>
                <a:lnTo>
                  <a:pt x="511" y="226"/>
                </a:lnTo>
                <a:lnTo>
                  <a:pt x="511" y="226"/>
                </a:lnTo>
                <a:lnTo>
                  <a:pt x="511" y="226"/>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4" y="227"/>
                </a:lnTo>
                <a:lnTo>
                  <a:pt x="514" y="227"/>
                </a:lnTo>
                <a:lnTo>
                  <a:pt x="514" y="227"/>
                </a:lnTo>
                <a:lnTo>
                  <a:pt x="514" y="227"/>
                </a:lnTo>
                <a:lnTo>
                  <a:pt x="514" y="227"/>
                </a:lnTo>
                <a:lnTo>
                  <a:pt x="514" y="227"/>
                </a:lnTo>
                <a:lnTo>
                  <a:pt x="514" y="227"/>
                </a:lnTo>
                <a:lnTo>
                  <a:pt x="514" y="227"/>
                </a:lnTo>
                <a:lnTo>
                  <a:pt x="514" y="227"/>
                </a:lnTo>
                <a:lnTo>
                  <a:pt x="514" y="227"/>
                </a:lnTo>
                <a:lnTo>
                  <a:pt x="514" y="227"/>
                </a:lnTo>
                <a:lnTo>
                  <a:pt x="514" y="227"/>
                </a:lnTo>
                <a:lnTo>
                  <a:pt x="514" y="227"/>
                </a:lnTo>
                <a:lnTo>
                  <a:pt x="514" y="227"/>
                </a:lnTo>
                <a:lnTo>
                  <a:pt x="514" y="226"/>
                </a:lnTo>
                <a:lnTo>
                  <a:pt x="514" y="226"/>
                </a:lnTo>
                <a:lnTo>
                  <a:pt x="514" y="226"/>
                </a:lnTo>
                <a:lnTo>
                  <a:pt x="514" y="226"/>
                </a:lnTo>
                <a:lnTo>
                  <a:pt x="514" y="226"/>
                </a:lnTo>
                <a:lnTo>
                  <a:pt x="514" y="226"/>
                </a:lnTo>
                <a:lnTo>
                  <a:pt x="514" y="226"/>
                </a:lnTo>
                <a:lnTo>
                  <a:pt x="514" y="226"/>
                </a:lnTo>
                <a:lnTo>
                  <a:pt x="514" y="226"/>
                </a:lnTo>
                <a:lnTo>
                  <a:pt x="514" y="226"/>
                </a:lnTo>
                <a:lnTo>
                  <a:pt x="514" y="226"/>
                </a:lnTo>
                <a:lnTo>
                  <a:pt x="514" y="226"/>
                </a:lnTo>
                <a:lnTo>
                  <a:pt x="514" y="227"/>
                </a:lnTo>
                <a:lnTo>
                  <a:pt x="514" y="227"/>
                </a:lnTo>
                <a:lnTo>
                  <a:pt x="514"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7" y="227"/>
                </a:lnTo>
                <a:lnTo>
                  <a:pt x="517" y="227"/>
                </a:lnTo>
                <a:lnTo>
                  <a:pt x="517" y="227"/>
                </a:lnTo>
                <a:lnTo>
                  <a:pt x="517" y="227"/>
                </a:lnTo>
                <a:lnTo>
                  <a:pt x="517" y="227"/>
                </a:lnTo>
                <a:lnTo>
                  <a:pt x="517" y="227"/>
                </a:lnTo>
                <a:lnTo>
                  <a:pt x="517" y="227"/>
                </a:lnTo>
                <a:lnTo>
                  <a:pt x="517" y="227"/>
                </a:lnTo>
                <a:lnTo>
                  <a:pt x="517" y="227"/>
                </a:lnTo>
                <a:lnTo>
                  <a:pt x="517" y="227"/>
                </a:lnTo>
                <a:lnTo>
                  <a:pt x="517" y="227"/>
                </a:lnTo>
                <a:lnTo>
                  <a:pt x="517" y="227"/>
                </a:lnTo>
                <a:lnTo>
                  <a:pt x="517" y="227"/>
                </a:lnTo>
                <a:lnTo>
                  <a:pt x="517" y="227"/>
                </a:lnTo>
                <a:lnTo>
                  <a:pt x="517" y="227"/>
                </a:lnTo>
                <a:lnTo>
                  <a:pt x="517" y="227"/>
                </a:lnTo>
                <a:lnTo>
                  <a:pt x="517" y="227"/>
                </a:lnTo>
                <a:lnTo>
                  <a:pt x="517" y="227"/>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8" y="228"/>
                </a:lnTo>
                <a:lnTo>
                  <a:pt x="518" y="228"/>
                </a:lnTo>
                <a:lnTo>
                  <a:pt x="518" y="228"/>
                </a:lnTo>
                <a:lnTo>
                  <a:pt x="518" y="228"/>
                </a:lnTo>
                <a:lnTo>
                  <a:pt x="518" y="228"/>
                </a:lnTo>
                <a:lnTo>
                  <a:pt x="518" y="228"/>
                </a:lnTo>
                <a:lnTo>
                  <a:pt x="518" y="228"/>
                </a:lnTo>
                <a:lnTo>
                  <a:pt x="518" y="228"/>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5" y="229"/>
                </a:lnTo>
                <a:lnTo>
                  <a:pt x="525" y="229"/>
                </a:lnTo>
                <a:lnTo>
                  <a:pt x="525" y="229"/>
                </a:lnTo>
                <a:lnTo>
                  <a:pt x="525" y="229"/>
                </a:lnTo>
                <a:lnTo>
                  <a:pt x="525" y="229"/>
                </a:lnTo>
                <a:lnTo>
                  <a:pt x="525" y="229"/>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6" y="228"/>
                </a:lnTo>
                <a:lnTo>
                  <a:pt x="526" y="228"/>
                </a:lnTo>
                <a:lnTo>
                  <a:pt x="526" y="228"/>
                </a:lnTo>
                <a:lnTo>
                  <a:pt x="526" y="228"/>
                </a:lnTo>
                <a:lnTo>
                  <a:pt x="526" y="228"/>
                </a:lnTo>
                <a:lnTo>
                  <a:pt x="526" y="228"/>
                </a:lnTo>
                <a:lnTo>
                  <a:pt x="527" y="228"/>
                </a:lnTo>
                <a:lnTo>
                  <a:pt x="527" y="228"/>
                </a:lnTo>
                <a:lnTo>
                  <a:pt x="527" y="227"/>
                </a:lnTo>
                <a:lnTo>
                  <a:pt x="527" y="227"/>
                </a:lnTo>
                <a:lnTo>
                  <a:pt x="527" y="227"/>
                </a:lnTo>
                <a:lnTo>
                  <a:pt x="528" y="227"/>
                </a:lnTo>
                <a:lnTo>
                  <a:pt x="528" y="228"/>
                </a:lnTo>
                <a:lnTo>
                  <a:pt x="528" y="228"/>
                </a:lnTo>
                <a:lnTo>
                  <a:pt x="528" y="228"/>
                </a:lnTo>
                <a:lnTo>
                  <a:pt x="528" y="228"/>
                </a:lnTo>
                <a:lnTo>
                  <a:pt x="528" y="228"/>
                </a:lnTo>
                <a:lnTo>
                  <a:pt x="528" y="229"/>
                </a:lnTo>
                <a:lnTo>
                  <a:pt x="528" y="229"/>
                </a:lnTo>
                <a:lnTo>
                  <a:pt x="528" y="229"/>
                </a:lnTo>
                <a:lnTo>
                  <a:pt x="528" y="229"/>
                </a:lnTo>
                <a:lnTo>
                  <a:pt x="528" y="229"/>
                </a:lnTo>
                <a:lnTo>
                  <a:pt x="528" y="229"/>
                </a:lnTo>
                <a:lnTo>
                  <a:pt x="529" y="229"/>
                </a:lnTo>
                <a:lnTo>
                  <a:pt x="529" y="229"/>
                </a:lnTo>
                <a:lnTo>
                  <a:pt x="529" y="229"/>
                </a:lnTo>
                <a:lnTo>
                  <a:pt x="529" y="229"/>
                </a:lnTo>
                <a:lnTo>
                  <a:pt x="530" y="229"/>
                </a:lnTo>
                <a:lnTo>
                  <a:pt x="530" y="229"/>
                </a:lnTo>
                <a:lnTo>
                  <a:pt x="530" y="229"/>
                </a:lnTo>
                <a:lnTo>
                  <a:pt x="531" y="229"/>
                </a:lnTo>
                <a:lnTo>
                  <a:pt x="531" y="229"/>
                </a:lnTo>
                <a:lnTo>
                  <a:pt x="531" y="229"/>
                </a:lnTo>
                <a:lnTo>
                  <a:pt x="531" y="229"/>
                </a:lnTo>
                <a:lnTo>
                  <a:pt x="532" y="228"/>
                </a:lnTo>
                <a:lnTo>
                  <a:pt x="532" y="228"/>
                </a:lnTo>
                <a:lnTo>
                  <a:pt x="532" y="228"/>
                </a:lnTo>
                <a:lnTo>
                  <a:pt x="533" y="228"/>
                </a:lnTo>
                <a:lnTo>
                  <a:pt x="533" y="229"/>
                </a:lnTo>
                <a:lnTo>
                  <a:pt x="534" y="229"/>
                </a:lnTo>
                <a:lnTo>
                  <a:pt x="534" y="229"/>
                </a:lnTo>
                <a:lnTo>
                  <a:pt x="534" y="229"/>
                </a:lnTo>
                <a:lnTo>
                  <a:pt x="534" y="229"/>
                </a:lnTo>
                <a:lnTo>
                  <a:pt x="534" y="228"/>
                </a:lnTo>
                <a:lnTo>
                  <a:pt x="534" y="228"/>
                </a:lnTo>
                <a:lnTo>
                  <a:pt x="534" y="228"/>
                </a:lnTo>
                <a:lnTo>
                  <a:pt x="534" y="228"/>
                </a:lnTo>
                <a:lnTo>
                  <a:pt x="535" y="228"/>
                </a:lnTo>
                <a:lnTo>
                  <a:pt x="535" y="228"/>
                </a:lnTo>
                <a:lnTo>
                  <a:pt x="535" y="227"/>
                </a:lnTo>
                <a:lnTo>
                  <a:pt x="535" y="227"/>
                </a:lnTo>
                <a:lnTo>
                  <a:pt x="536" y="227"/>
                </a:lnTo>
                <a:lnTo>
                  <a:pt x="536" y="227"/>
                </a:lnTo>
                <a:lnTo>
                  <a:pt x="537" y="227"/>
                </a:lnTo>
                <a:lnTo>
                  <a:pt x="537" y="227"/>
                </a:lnTo>
                <a:lnTo>
                  <a:pt x="537" y="227"/>
                </a:lnTo>
                <a:lnTo>
                  <a:pt x="538" y="227"/>
                </a:lnTo>
                <a:lnTo>
                  <a:pt x="538" y="228"/>
                </a:lnTo>
                <a:lnTo>
                  <a:pt x="538" y="228"/>
                </a:lnTo>
                <a:lnTo>
                  <a:pt x="538" y="228"/>
                </a:lnTo>
                <a:lnTo>
                  <a:pt x="538" y="229"/>
                </a:lnTo>
                <a:lnTo>
                  <a:pt x="538" y="229"/>
                </a:lnTo>
                <a:lnTo>
                  <a:pt x="538" y="229"/>
                </a:lnTo>
                <a:lnTo>
                  <a:pt x="538" y="229"/>
                </a:lnTo>
                <a:lnTo>
                  <a:pt x="539" y="229"/>
                </a:lnTo>
                <a:lnTo>
                  <a:pt x="539" y="229"/>
                </a:lnTo>
                <a:lnTo>
                  <a:pt x="540" y="229"/>
                </a:lnTo>
                <a:lnTo>
                  <a:pt x="540" y="228"/>
                </a:lnTo>
                <a:lnTo>
                  <a:pt x="541" y="228"/>
                </a:lnTo>
                <a:lnTo>
                  <a:pt x="541" y="228"/>
                </a:lnTo>
                <a:lnTo>
                  <a:pt x="541" y="228"/>
                </a:lnTo>
                <a:lnTo>
                  <a:pt x="541" y="229"/>
                </a:lnTo>
                <a:lnTo>
                  <a:pt x="542" y="229"/>
                </a:lnTo>
                <a:lnTo>
                  <a:pt x="542" y="229"/>
                </a:lnTo>
                <a:lnTo>
                  <a:pt x="543" y="229"/>
                </a:lnTo>
                <a:lnTo>
                  <a:pt x="543" y="229"/>
                </a:lnTo>
                <a:lnTo>
                  <a:pt x="543" y="229"/>
                </a:lnTo>
                <a:lnTo>
                  <a:pt x="543" y="229"/>
                </a:lnTo>
                <a:lnTo>
                  <a:pt x="543" y="229"/>
                </a:lnTo>
                <a:lnTo>
                  <a:pt x="543" y="228"/>
                </a:lnTo>
                <a:lnTo>
                  <a:pt x="543" y="228"/>
                </a:lnTo>
                <a:lnTo>
                  <a:pt x="543" y="228"/>
                </a:lnTo>
                <a:lnTo>
                  <a:pt x="544" y="228"/>
                </a:lnTo>
                <a:lnTo>
                  <a:pt x="544" y="228"/>
                </a:lnTo>
                <a:lnTo>
                  <a:pt x="544" y="228"/>
                </a:lnTo>
                <a:lnTo>
                  <a:pt x="545" y="228"/>
                </a:lnTo>
                <a:lnTo>
                  <a:pt x="545" y="228"/>
                </a:lnTo>
                <a:lnTo>
                  <a:pt x="545" y="229"/>
                </a:lnTo>
                <a:lnTo>
                  <a:pt x="544" y="229"/>
                </a:lnTo>
                <a:lnTo>
                  <a:pt x="544" y="229"/>
                </a:lnTo>
                <a:lnTo>
                  <a:pt x="544" y="229"/>
                </a:lnTo>
                <a:lnTo>
                  <a:pt x="544" y="229"/>
                </a:lnTo>
                <a:lnTo>
                  <a:pt x="544" y="229"/>
                </a:lnTo>
                <a:lnTo>
                  <a:pt x="544" y="229"/>
                </a:lnTo>
                <a:lnTo>
                  <a:pt x="544" y="229"/>
                </a:lnTo>
                <a:lnTo>
                  <a:pt x="544" y="229"/>
                </a:lnTo>
                <a:lnTo>
                  <a:pt x="544" y="229"/>
                </a:lnTo>
                <a:lnTo>
                  <a:pt x="544" y="229"/>
                </a:lnTo>
                <a:lnTo>
                  <a:pt x="545" y="230"/>
                </a:lnTo>
                <a:lnTo>
                  <a:pt x="545" y="229"/>
                </a:lnTo>
                <a:lnTo>
                  <a:pt x="545" y="229"/>
                </a:lnTo>
                <a:lnTo>
                  <a:pt x="545" y="229"/>
                </a:lnTo>
                <a:lnTo>
                  <a:pt x="545" y="229"/>
                </a:lnTo>
                <a:lnTo>
                  <a:pt x="546" y="229"/>
                </a:lnTo>
                <a:lnTo>
                  <a:pt x="546" y="229"/>
                </a:lnTo>
                <a:lnTo>
                  <a:pt x="546" y="229"/>
                </a:lnTo>
                <a:lnTo>
                  <a:pt x="547" y="228"/>
                </a:lnTo>
                <a:lnTo>
                  <a:pt x="547" y="228"/>
                </a:lnTo>
                <a:lnTo>
                  <a:pt x="547" y="228"/>
                </a:lnTo>
                <a:lnTo>
                  <a:pt x="547" y="228"/>
                </a:lnTo>
                <a:lnTo>
                  <a:pt x="547" y="228"/>
                </a:lnTo>
                <a:lnTo>
                  <a:pt x="547" y="227"/>
                </a:lnTo>
                <a:lnTo>
                  <a:pt x="547" y="227"/>
                </a:lnTo>
                <a:lnTo>
                  <a:pt x="547" y="227"/>
                </a:lnTo>
                <a:lnTo>
                  <a:pt x="547" y="227"/>
                </a:lnTo>
                <a:lnTo>
                  <a:pt x="547" y="227"/>
                </a:lnTo>
                <a:lnTo>
                  <a:pt x="547" y="227"/>
                </a:lnTo>
                <a:lnTo>
                  <a:pt x="547" y="227"/>
                </a:lnTo>
                <a:lnTo>
                  <a:pt x="548" y="228"/>
                </a:lnTo>
                <a:lnTo>
                  <a:pt x="548" y="228"/>
                </a:lnTo>
                <a:lnTo>
                  <a:pt x="548" y="228"/>
                </a:lnTo>
                <a:lnTo>
                  <a:pt x="549" y="228"/>
                </a:lnTo>
                <a:lnTo>
                  <a:pt x="549" y="228"/>
                </a:lnTo>
                <a:lnTo>
                  <a:pt x="549" y="228"/>
                </a:lnTo>
                <a:lnTo>
                  <a:pt x="549" y="227"/>
                </a:lnTo>
                <a:lnTo>
                  <a:pt x="549" y="227"/>
                </a:lnTo>
                <a:lnTo>
                  <a:pt x="549" y="227"/>
                </a:lnTo>
                <a:lnTo>
                  <a:pt x="549" y="227"/>
                </a:lnTo>
                <a:lnTo>
                  <a:pt x="549" y="227"/>
                </a:lnTo>
                <a:lnTo>
                  <a:pt x="549" y="227"/>
                </a:lnTo>
                <a:lnTo>
                  <a:pt x="549" y="227"/>
                </a:lnTo>
                <a:lnTo>
                  <a:pt x="549" y="226"/>
                </a:lnTo>
                <a:lnTo>
                  <a:pt x="550" y="226"/>
                </a:lnTo>
                <a:lnTo>
                  <a:pt x="550" y="226"/>
                </a:lnTo>
                <a:lnTo>
                  <a:pt x="550" y="225"/>
                </a:lnTo>
                <a:lnTo>
                  <a:pt x="550" y="225"/>
                </a:lnTo>
                <a:lnTo>
                  <a:pt x="550" y="225"/>
                </a:lnTo>
                <a:lnTo>
                  <a:pt x="550" y="225"/>
                </a:lnTo>
                <a:lnTo>
                  <a:pt x="550" y="225"/>
                </a:lnTo>
                <a:lnTo>
                  <a:pt x="551" y="225"/>
                </a:lnTo>
                <a:lnTo>
                  <a:pt x="551" y="225"/>
                </a:lnTo>
                <a:lnTo>
                  <a:pt x="552" y="224"/>
                </a:lnTo>
                <a:lnTo>
                  <a:pt x="552" y="224"/>
                </a:lnTo>
                <a:lnTo>
                  <a:pt x="553" y="224"/>
                </a:lnTo>
                <a:lnTo>
                  <a:pt x="554" y="224"/>
                </a:lnTo>
                <a:lnTo>
                  <a:pt x="554" y="224"/>
                </a:lnTo>
                <a:lnTo>
                  <a:pt x="554" y="224"/>
                </a:lnTo>
                <a:lnTo>
                  <a:pt x="554" y="225"/>
                </a:lnTo>
                <a:lnTo>
                  <a:pt x="554" y="225"/>
                </a:lnTo>
                <a:lnTo>
                  <a:pt x="554" y="226"/>
                </a:lnTo>
                <a:lnTo>
                  <a:pt x="555" y="226"/>
                </a:lnTo>
                <a:lnTo>
                  <a:pt x="555" y="226"/>
                </a:lnTo>
                <a:lnTo>
                  <a:pt x="555" y="226"/>
                </a:lnTo>
                <a:lnTo>
                  <a:pt x="555" y="226"/>
                </a:lnTo>
                <a:lnTo>
                  <a:pt x="555" y="226"/>
                </a:lnTo>
                <a:lnTo>
                  <a:pt x="555" y="226"/>
                </a:lnTo>
                <a:lnTo>
                  <a:pt x="555" y="227"/>
                </a:lnTo>
                <a:lnTo>
                  <a:pt x="556" y="227"/>
                </a:lnTo>
                <a:lnTo>
                  <a:pt x="556" y="227"/>
                </a:lnTo>
                <a:lnTo>
                  <a:pt x="557" y="227"/>
                </a:lnTo>
                <a:lnTo>
                  <a:pt x="557" y="227"/>
                </a:lnTo>
                <a:lnTo>
                  <a:pt x="557" y="227"/>
                </a:lnTo>
                <a:lnTo>
                  <a:pt x="558" y="227"/>
                </a:lnTo>
                <a:lnTo>
                  <a:pt x="558" y="228"/>
                </a:lnTo>
                <a:lnTo>
                  <a:pt x="559" y="228"/>
                </a:lnTo>
                <a:lnTo>
                  <a:pt x="559" y="228"/>
                </a:lnTo>
                <a:lnTo>
                  <a:pt x="560" y="228"/>
                </a:lnTo>
                <a:lnTo>
                  <a:pt x="560" y="228"/>
                </a:lnTo>
                <a:lnTo>
                  <a:pt x="560" y="228"/>
                </a:lnTo>
                <a:lnTo>
                  <a:pt x="561" y="228"/>
                </a:lnTo>
                <a:lnTo>
                  <a:pt x="561" y="228"/>
                </a:lnTo>
                <a:lnTo>
                  <a:pt x="561" y="228"/>
                </a:lnTo>
                <a:lnTo>
                  <a:pt x="561" y="228"/>
                </a:lnTo>
                <a:lnTo>
                  <a:pt x="562" y="228"/>
                </a:lnTo>
                <a:lnTo>
                  <a:pt x="562" y="228"/>
                </a:lnTo>
                <a:lnTo>
                  <a:pt x="563" y="228"/>
                </a:lnTo>
                <a:lnTo>
                  <a:pt x="563" y="229"/>
                </a:lnTo>
                <a:lnTo>
                  <a:pt x="564" y="229"/>
                </a:lnTo>
                <a:lnTo>
                  <a:pt x="564" y="229"/>
                </a:lnTo>
                <a:lnTo>
                  <a:pt x="565" y="229"/>
                </a:lnTo>
                <a:lnTo>
                  <a:pt x="565" y="229"/>
                </a:lnTo>
                <a:lnTo>
                  <a:pt x="565" y="229"/>
                </a:lnTo>
                <a:lnTo>
                  <a:pt x="565" y="229"/>
                </a:lnTo>
                <a:lnTo>
                  <a:pt x="565" y="229"/>
                </a:lnTo>
                <a:lnTo>
                  <a:pt x="565" y="229"/>
                </a:lnTo>
                <a:lnTo>
                  <a:pt x="565" y="229"/>
                </a:lnTo>
                <a:lnTo>
                  <a:pt x="565" y="228"/>
                </a:lnTo>
                <a:lnTo>
                  <a:pt x="565" y="228"/>
                </a:lnTo>
                <a:lnTo>
                  <a:pt x="565" y="228"/>
                </a:lnTo>
                <a:lnTo>
                  <a:pt x="565" y="228"/>
                </a:lnTo>
                <a:lnTo>
                  <a:pt x="566" y="228"/>
                </a:lnTo>
                <a:lnTo>
                  <a:pt x="566" y="228"/>
                </a:lnTo>
                <a:lnTo>
                  <a:pt x="566" y="228"/>
                </a:lnTo>
                <a:lnTo>
                  <a:pt x="566" y="228"/>
                </a:lnTo>
                <a:lnTo>
                  <a:pt x="567" y="228"/>
                </a:lnTo>
                <a:lnTo>
                  <a:pt x="567" y="229"/>
                </a:lnTo>
                <a:lnTo>
                  <a:pt x="567" y="229"/>
                </a:lnTo>
                <a:lnTo>
                  <a:pt x="568" y="229"/>
                </a:lnTo>
                <a:lnTo>
                  <a:pt x="568" y="228"/>
                </a:lnTo>
                <a:lnTo>
                  <a:pt x="568" y="228"/>
                </a:lnTo>
                <a:lnTo>
                  <a:pt x="568" y="228"/>
                </a:lnTo>
                <a:lnTo>
                  <a:pt x="569" y="228"/>
                </a:lnTo>
                <a:lnTo>
                  <a:pt x="569" y="228"/>
                </a:lnTo>
                <a:lnTo>
                  <a:pt x="569" y="228"/>
                </a:lnTo>
                <a:lnTo>
                  <a:pt x="570" y="228"/>
                </a:lnTo>
                <a:lnTo>
                  <a:pt x="570" y="228"/>
                </a:lnTo>
                <a:lnTo>
                  <a:pt x="571" y="228"/>
                </a:lnTo>
                <a:lnTo>
                  <a:pt x="571" y="228"/>
                </a:lnTo>
                <a:lnTo>
                  <a:pt x="571" y="229"/>
                </a:lnTo>
                <a:lnTo>
                  <a:pt x="571" y="229"/>
                </a:lnTo>
                <a:lnTo>
                  <a:pt x="571" y="229"/>
                </a:lnTo>
                <a:lnTo>
                  <a:pt x="570" y="229"/>
                </a:lnTo>
                <a:lnTo>
                  <a:pt x="570" y="229"/>
                </a:lnTo>
                <a:lnTo>
                  <a:pt x="570" y="230"/>
                </a:lnTo>
                <a:lnTo>
                  <a:pt x="570" y="230"/>
                </a:lnTo>
                <a:lnTo>
                  <a:pt x="570" y="230"/>
                </a:lnTo>
                <a:lnTo>
                  <a:pt x="570" y="230"/>
                </a:lnTo>
                <a:lnTo>
                  <a:pt x="571" y="230"/>
                </a:lnTo>
                <a:lnTo>
                  <a:pt x="571" y="231"/>
                </a:lnTo>
                <a:lnTo>
                  <a:pt x="571" y="231"/>
                </a:lnTo>
                <a:lnTo>
                  <a:pt x="571" y="231"/>
                </a:lnTo>
                <a:lnTo>
                  <a:pt x="572" y="232"/>
                </a:lnTo>
                <a:lnTo>
                  <a:pt x="572" y="232"/>
                </a:lnTo>
                <a:lnTo>
                  <a:pt x="573" y="232"/>
                </a:lnTo>
                <a:lnTo>
                  <a:pt x="573" y="232"/>
                </a:lnTo>
                <a:lnTo>
                  <a:pt x="573" y="233"/>
                </a:lnTo>
                <a:lnTo>
                  <a:pt x="573" y="233"/>
                </a:lnTo>
                <a:lnTo>
                  <a:pt x="574" y="234"/>
                </a:lnTo>
                <a:lnTo>
                  <a:pt x="574" y="234"/>
                </a:lnTo>
                <a:lnTo>
                  <a:pt x="574" y="235"/>
                </a:lnTo>
                <a:lnTo>
                  <a:pt x="575" y="235"/>
                </a:lnTo>
                <a:lnTo>
                  <a:pt x="576" y="235"/>
                </a:lnTo>
                <a:lnTo>
                  <a:pt x="576" y="235"/>
                </a:lnTo>
                <a:lnTo>
                  <a:pt x="577" y="236"/>
                </a:lnTo>
                <a:lnTo>
                  <a:pt x="577" y="236"/>
                </a:lnTo>
                <a:lnTo>
                  <a:pt x="577" y="236"/>
                </a:lnTo>
                <a:lnTo>
                  <a:pt x="578" y="236"/>
                </a:lnTo>
                <a:lnTo>
                  <a:pt x="578" y="236"/>
                </a:lnTo>
                <a:lnTo>
                  <a:pt x="579" y="236"/>
                </a:lnTo>
                <a:lnTo>
                  <a:pt x="579" y="236"/>
                </a:lnTo>
                <a:lnTo>
                  <a:pt x="579" y="236"/>
                </a:lnTo>
                <a:lnTo>
                  <a:pt x="579" y="236"/>
                </a:lnTo>
                <a:lnTo>
                  <a:pt x="580" y="236"/>
                </a:lnTo>
                <a:lnTo>
                  <a:pt x="581" y="237"/>
                </a:lnTo>
                <a:lnTo>
                  <a:pt x="582" y="238"/>
                </a:lnTo>
                <a:lnTo>
                  <a:pt x="583" y="239"/>
                </a:lnTo>
                <a:lnTo>
                  <a:pt x="583" y="239"/>
                </a:lnTo>
                <a:lnTo>
                  <a:pt x="583" y="239"/>
                </a:lnTo>
                <a:lnTo>
                  <a:pt x="583" y="239"/>
                </a:lnTo>
                <a:lnTo>
                  <a:pt x="583" y="240"/>
                </a:lnTo>
                <a:lnTo>
                  <a:pt x="584" y="240"/>
                </a:lnTo>
                <a:lnTo>
                  <a:pt x="584" y="240"/>
                </a:lnTo>
                <a:lnTo>
                  <a:pt x="584" y="239"/>
                </a:lnTo>
                <a:lnTo>
                  <a:pt x="585" y="240"/>
                </a:lnTo>
                <a:lnTo>
                  <a:pt x="585" y="240"/>
                </a:lnTo>
                <a:lnTo>
                  <a:pt x="586" y="240"/>
                </a:lnTo>
                <a:lnTo>
                  <a:pt x="586" y="240"/>
                </a:lnTo>
                <a:lnTo>
                  <a:pt x="586" y="239"/>
                </a:lnTo>
                <a:lnTo>
                  <a:pt x="586" y="239"/>
                </a:lnTo>
                <a:lnTo>
                  <a:pt x="586" y="239"/>
                </a:lnTo>
                <a:lnTo>
                  <a:pt x="586" y="239"/>
                </a:lnTo>
                <a:lnTo>
                  <a:pt x="587" y="239"/>
                </a:lnTo>
                <a:lnTo>
                  <a:pt x="587" y="239"/>
                </a:lnTo>
                <a:lnTo>
                  <a:pt x="587" y="239"/>
                </a:lnTo>
                <a:lnTo>
                  <a:pt x="588" y="240"/>
                </a:lnTo>
                <a:lnTo>
                  <a:pt x="588" y="240"/>
                </a:lnTo>
                <a:lnTo>
                  <a:pt x="588" y="241"/>
                </a:lnTo>
                <a:lnTo>
                  <a:pt x="588" y="241"/>
                </a:lnTo>
                <a:lnTo>
                  <a:pt x="588" y="241"/>
                </a:lnTo>
                <a:lnTo>
                  <a:pt x="588" y="242"/>
                </a:lnTo>
                <a:lnTo>
                  <a:pt x="588" y="242"/>
                </a:lnTo>
                <a:lnTo>
                  <a:pt x="589" y="242"/>
                </a:lnTo>
                <a:lnTo>
                  <a:pt x="589" y="242"/>
                </a:lnTo>
                <a:lnTo>
                  <a:pt x="590" y="242"/>
                </a:lnTo>
                <a:lnTo>
                  <a:pt x="590" y="241"/>
                </a:lnTo>
                <a:lnTo>
                  <a:pt x="591" y="241"/>
                </a:lnTo>
                <a:lnTo>
                  <a:pt x="591" y="241"/>
                </a:lnTo>
                <a:lnTo>
                  <a:pt x="591" y="241"/>
                </a:lnTo>
                <a:lnTo>
                  <a:pt x="591" y="241"/>
                </a:lnTo>
                <a:lnTo>
                  <a:pt x="592" y="241"/>
                </a:lnTo>
                <a:lnTo>
                  <a:pt x="592" y="241"/>
                </a:lnTo>
                <a:lnTo>
                  <a:pt x="592" y="241"/>
                </a:lnTo>
                <a:lnTo>
                  <a:pt x="592" y="242"/>
                </a:lnTo>
                <a:lnTo>
                  <a:pt x="593" y="242"/>
                </a:lnTo>
                <a:lnTo>
                  <a:pt x="593" y="242"/>
                </a:lnTo>
                <a:lnTo>
                  <a:pt x="594" y="242"/>
                </a:lnTo>
                <a:lnTo>
                  <a:pt x="594" y="241"/>
                </a:lnTo>
                <a:lnTo>
                  <a:pt x="594" y="241"/>
                </a:lnTo>
                <a:lnTo>
                  <a:pt x="594" y="241"/>
                </a:lnTo>
                <a:lnTo>
                  <a:pt x="594" y="241"/>
                </a:lnTo>
                <a:lnTo>
                  <a:pt x="594" y="241"/>
                </a:lnTo>
                <a:lnTo>
                  <a:pt x="594" y="241"/>
                </a:lnTo>
                <a:lnTo>
                  <a:pt x="595" y="241"/>
                </a:lnTo>
                <a:lnTo>
                  <a:pt x="595" y="241"/>
                </a:lnTo>
                <a:lnTo>
                  <a:pt x="596" y="241"/>
                </a:lnTo>
                <a:lnTo>
                  <a:pt x="597" y="241"/>
                </a:lnTo>
                <a:lnTo>
                  <a:pt x="597" y="242"/>
                </a:lnTo>
                <a:lnTo>
                  <a:pt x="597" y="242"/>
                </a:lnTo>
                <a:lnTo>
                  <a:pt x="598" y="242"/>
                </a:lnTo>
                <a:lnTo>
                  <a:pt x="598" y="242"/>
                </a:lnTo>
                <a:lnTo>
                  <a:pt x="598" y="242"/>
                </a:lnTo>
                <a:lnTo>
                  <a:pt x="598" y="242"/>
                </a:lnTo>
                <a:lnTo>
                  <a:pt x="599" y="242"/>
                </a:lnTo>
                <a:lnTo>
                  <a:pt x="599" y="243"/>
                </a:lnTo>
                <a:lnTo>
                  <a:pt x="600" y="243"/>
                </a:lnTo>
                <a:lnTo>
                  <a:pt x="600" y="243"/>
                </a:lnTo>
                <a:lnTo>
                  <a:pt x="601" y="243"/>
                </a:lnTo>
                <a:lnTo>
                  <a:pt x="601" y="243"/>
                </a:lnTo>
                <a:lnTo>
                  <a:pt x="601" y="243"/>
                </a:lnTo>
                <a:lnTo>
                  <a:pt x="602" y="244"/>
                </a:lnTo>
                <a:lnTo>
                  <a:pt x="602" y="244"/>
                </a:lnTo>
                <a:lnTo>
                  <a:pt x="602" y="244"/>
                </a:lnTo>
                <a:lnTo>
                  <a:pt x="603" y="244"/>
                </a:lnTo>
                <a:lnTo>
                  <a:pt x="603" y="244"/>
                </a:lnTo>
                <a:lnTo>
                  <a:pt x="604" y="244"/>
                </a:lnTo>
                <a:lnTo>
                  <a:pt x="604" y="245"/>
                </a:lnTo>
                <a:lnTo>
                  <a:pt x="605" y="245"/>
                </a:lnTo>
                <a:lnTo>
                  <a:pt x="604" y="246"/>
                </a:lnTo>
                <a:lnTo>
                  <a:pt x="604" y="246"/>
                </a:lnTo>
                <a:lnTo>
                  <a:pt x="602" y="245"/>
                </a:lnTo>
                <a:lnTo>
                  <a:pt x="602" y="245"/>
                </a:lnTo>
                <a:lnTo>
                  <a:pt x="601" y="246"/>
                </a:lnTo>
                <a:lnTo>
                  <a:pt x="601" y="246"/>
                </a:lnTo>
                <a:lnTo>
                  <a:pt x="601" y="247"/>
                </a:lnTo>
                <a:lnTo>
                  <a:pt x="601" y="247"/>
                </a:lnTo>
                <a:lnTo>
                  <a:pt x="601" y="247"/>
                </a:lnTo>
                <a:lnTo>
                  <a:pt x="601" y="248"/>
                </a:lnTo>
                <a:lnTo>
                  <a:pt x="601" y="249"/>
                </a:lnTo>
                <a:lnTo>
                  <a:pt x="601" y="249"/>
                </a:lnTo>
                <a:lnTo>
                  <a:pt x="601" y="249"/>
                </a:lnTo>
                <a:lnTo>
                  <a:pt x="601" y="250"/>
                </a:lnTo>
                <a:lnTo>
                  <a:pt x="601" y="251"/>
                </a:lnTo>
                <a:lnTo>
                  <a:pt x="601" y="251"/>
                </a:lnTo>
                <a:lnTo>
                  <a:pt x="600" y="251"/>
                </a:lnTo>
                <a:lnTo>
                  <a:pt x="600" y="252"/>
                </a:lnTo>
                <a:lnTo>
                  <a:pt x="600" y="253"/>
                </a:lnTo>
                <a:lnTo>
                  <a:pt x="600" y="253"/>
                </a:lnTo>
                <a:lnTo>
                  <a:pt x="600" y="254"/>
                </a:lnTo>
                <a:lnTo>
                  <a:pt x="600" y="255"/>
                </a:lnTo>
                <a:lnTo>
                  <a:pt x="600" y="256"/>
                </a:lnTo>
                <a:lnTo>
                  <a:pt x="599" y="257"/>
                </a:lnTo>
                <a:lnTo>
                  <a:pt x="599" y="258"/>
                </a:lnTo>
                <a:lnTo>
                  <a:pt x="599" y="258"/>
                </a:lnTo>
                <a:lnTo>
                  <a:pt x="599" y="259"/>
                </a:lnTo>
                <a:lnTo>
                  <a:pt x="599" y="260"/>
                </a:lnTo>
                <a:lnTo>
                  <a:pt x="599" y="261"/>
                </a:lnTo>
                <a:lnTo>
                  <a:pt x="598" y="261"/>
                </a:lnTo>
                <a:lnTo>
                  <a:pt x="598" y="262"/>
                </a:lnTo>
                <a:lnTo>
                  <a:pt x="598" y="263"/>
                </a:lnTo>
                <a:lnTo>
                  <a:pt x="598" y="263"/>
                </a:lnTo>
                <a:lnTo>
                  <a:pt x="598" y="263"/>
                </a:lnTo>
                <a:lnTo>
                  <a:pt x="598" y="263"/>
                </a:lnTo>
                <a:lnTo>
                  <a:pt x="598" y="264"/>
                </a:lnTo>
                <a:lnTo>
                  <a:pt x="598" y="265"/>
                </a:lnTo>
                <a:lnTo>
                  <a:pt x="598" y="265"/>
                </a:lnTo>
                <a:lnTo>
                  <a:pt x="598" y="265"/>
                </a:lnTo>
                <a:lnTo>
                  <a:pt x="598" y="265"/>
                </a:lnTo>
                <a:lnTo>
                  <a:pt x="598" y="266"/>
                </a:lnTo>
                <a:lnTo>
                  <a:pt x="598" y="266"/>
                </a:lnTo>
                <a:lnTo>
                  <a:pt x="597" y="267"/>
                </a:lnTo>
                <a:lnTo>
                  <a:pt x="597" y="267"/>
                </a:lnTo>
                <a:lnTo>
                  <a:pt x="597" y="269"/>
                </a:lnTo>
                <a:lnTo>
                  <a:pt x="597" y="270"/>
                </a:lnTo>
                <a:lnTo>
                  <a:pt x="597" y="270"/>
                </a:lnTo>
                <a:lnTo>
                  <a:pt x="597" y="270"/>
                </a:lnTo>
                <a:lnTo>
                  <a:pt x="596" y="272"/>
                </a:lnTo>
                <a:lnTo>
                  <a:pt x="596" y="275"/>
                </a:lnTo>
                <a:lnTo>
                  <a:pt x="595" y="277"/>
                </a:lnTo>
                <a:lnTo>
                  <a:pt x="595" y="278"/>
                </a:lnTo>
                <a:lnTo>
                  <a:pt x="595" y="279"/>
                </a:lnTo>
                <a:lnTo>
                  <a:pt x="595" y="281"/>
                </a:lnTo>
                <a:lnTo>
                  <a:pt x="594" y="283"/>
                </a:lnTo>
                <a:lnTo>
                  <a:pt x="594" y="284"/>
                </a:lnTo>
                <a:lnTo>
                  <a:pt x="594" y="285"/>
                </a:lnTo>
                <a:lnTo>
                  <a:pt x="594" y="286"/>
                </a:lnTo>
                <a:lnTo>
                  <a:pt x="593" y="287"/>
                </a:lnTo>
                <a:lnTo>
                  <a:pt x="593" y="288"/>
                </a:lnTo>
                <a:lnTo>
                  <a:pt x="593" y="288"/>
                </a:lnTo>
                <a:lnTo>
                  <a:pt x="593" y="289"/>
                </a:lnTo>
                <a:lnTo>
                  <a:pt x="593" y="290"/>
                </a:lnTo>
                <a:lnTo>
                  <a:pt x="594" y="290"/>
                </a:lnTo>
                <a:lnTo>
                  <a:pt x="595" y="291"/>
                </a:lnTo>
                <a:lnTo>
                  <a:pt x="595" y="292"/>
                </a:lnTo>
                <a:lnTo>
                  <a:pt x="595" y="293"/>
                </a:lnTo>
                <a:lnTo>
                  <a:pt x="596" y="293"/>
                </a:lnTo>
                <a:lnTo>
                  <a:pt x="596" y="294"/>
                </a:lnTo>
                <a:lnTo>
                  <a:pt x="596" y="294"/>
                </a:lnTo>
                <a:lnTo>
                  <a:pt x="597" y="295"/>
                </a:lnTo>
                <a:lnTo>
                  <a:pt x="597" y="295"/>
                </a:lnTo>
                <a:lnTo>
                  <a:pt x="597" y="295"/>
                </a:lnTo>
                <a:lnTo>
                  <a:pt x="597" y="295"/>
                </a:lnTo>
                <a:lnTo>
                  <a:pt x="597" y="295"/>
                </a:lnTo>
                <a:lnTo>
                  <a:pt x="597" y="295"/>
                </a:lnTo>
                <a:lnTo>
                  <a:pt x="597" y="295"/>
                </a:lnTo>
                <a:lnTo>
                  <a:pt x="598" y="295"/>
                </a:lnTo>
                <a:lnTo>
                  <a:pt x="598" y="295"/>
                </a:lnTo>
                <a:lnTo>
                  <a:pt x="598" y="295"/>
                </a:lnTo>
                <a:lnTo>
                  <a:pt x="598" y="295"/>
                </a:lnTo>
                <a:lnTo>
                  <a:pt x="598" y="295"/>
                </a:lnTo>
                <a:lnTo>
                  <a:pt x="598" y="295"/>
                </a:lnTo>
                <a:lnTo>
                  <a:pt x="598" y="295"/>
                </a:lnTo>
                <a:lnTo>
                  <a:pt x="599" y="295"/>
                </a:lnTo>
                <a:lnTo>
                  <a:pt x="599" y="295"/>
                </a:lnTo>
                <a:lnTo>
                  <a:pt x="599" y="295"/>
                </a:lnTo>
                <a:lnTo>
                  <a:pt x="599" y="295"/>
                </a:lnTo>
                <a:lnTo>
                  <a:pt x="600" y="295"/>
                </a:lnTo>
                <a:lnTo>
                  <a:pt x="600" y="295"/>
                </a:lnTo>
                <a:lnTo>
                  <a:pt x="600" y="295"/>
                </a:lnTo>
                <a:lnTo>
                  <a:pt x="600" y="295"/>
                </a:lnTo>
                <a:lnTo>
                  <a:pt x="600" y="295"/>
                </a:lnTo>
                <a:lnTo>
                  <a:pt x="600" y="295"/>
                </a:lnTo>
                <a:lnTo>
                  <a:pt x="601" y="295"/>
                </a:lnTo>
                <a:lnTo>
                  <a:pt x="601" y="295"/>
                </a:lnTo>
                <a:lnTo>
                  <a:pt x="601" y="294"/>
                </a:lnTo>
                <a:lnTo>
                  <a:pt x="601" y="294"/>
                </a:lnTo>
                <a:lnTo>
                  <a:pt x="601" y="294"/>
                </a:lnTo>
                <a:lnTo>
                  <a:pt x="601" y="294"/>
                </a:lnTo>
                <a:lnTo>
                  <a:pt x="601" y="294"/>
                </a:lnTo>
                <a:lnTo>
                  <a:pt x="601" y="294"/>
                </a:lnTo>
                <a:lnTo>
                  <a:pt x="601" y="293"/>
                </a:lnTo>
                <a:lnTo>
                  <a:pt x="601" y="293"/>
                </a:lnTo>
                <a:lnTo>
                  <a:pt x="601" y="293"/>
                </a:lnTo>
                <a:lnTo>
                  <a:pt x="601" y="293"/>
                </a:lnTo>
                <a:lnTo>
                  <a:pt x="602" y="293"/>
                </a:lnTo>
                <a:lnTo>
                  <a:pt x="602" y="293"/>
                </a:lnTo>
                <a:lnTo>
                  <a:pt x="602" y="293"/>
                </a:lnTo>
                <a:lnTo>
                  <a:pt x="602" y="293"/>
                </a:lnTo>
                <a:lnTo>
                  <a:pt x="602" y="293"/>
                </a:lnTo>
                <a:lnTo>
                  <a:pt x="602" y="293"/>
                </a:lnTo>
                <a:lnTo>
                  <a:pt x="602" y="292"/>
                </a:lnTo>
                <a:lnTo>
                  <a:pt x="603" y="292"/>
                </a:lnTo>
                <a:lnTo>
                  <a:pt x="603" y="292"/>
                </a:lnTo>
                <a:lnTo>
                  <a:pt x="603" y="292"/>
                </a:lnTo>
                <a:lnTo>
                  <a:pt x="603" y="292"/>
                </a:lnTo>
                <a:lnTo>
                  <a:pt x="603" y="291"/>
                </a:lnTo>
                <a:lnTo>
                  <a:pt x="604" y="291"/>
                </a:lnTo>
                <a:lnTo>
                  <a:pt x="604" y="291"/>
                </a:lnTo>
                <a:lnTo>
                  <a:pt x="604" y="291"/>
                </a:lnTo>
                <a:lnTo>
                  <a:pt x="604" y="291"/>
                </a:lnTo>
                <a:lnTo>
                  <a:pt x="605" y="291"/>
                </a:lnTo>
                <a:lnTo>
                  <a:pt x="605" y="291"/>
                </a:lnTo>
                <a:lnTo>
                  <a:pt x="605" y="291"/>
                </a:lnTo>
                <a:lnTo>
                  <a:pt x="605" y="291"/>
                </a:lnTo>
                <a:lnTo>
                  <a:pt x="605" y="290"/>
                </a:lnTo>
                <a:lnTo>
                  <a:pt x="605" y="290"/>
                </a:lnTo>
                <a:lnTo>
                  <a:pt x="605" y="290"/>
                </a:lnTo>
                <a:lnTo>
                  <a:pt x="605" y="290"/>
                </a:lnTo>
                <a:lnTo>
                  <a:pt x="605" y="290"/>
                </a:lnTo>
                <a:lnTo>
                  <a:pt x="605" y="290"/>
                </a:lnTo>
                <a:lnTo>
                  <a:pt x="606" y="290"/>
                </a:lnTo>
                <a:lnTo>
                  <a:pt x="606" y="290"/>
                </a:lnTo>
                <a:lnTo>
                  <a:pt x="606" y="290"/>
                </a:lnTo>
                <a:lnTo>
                  <a:pt x="606" y="289"/>
                </a:lnTo>
                <a:lnTo>
                  <a:pt x="606" y="289"/>
                </a:lnTo>
                <a:lnTo>
                  <a:pt x="606" y="289"/>
                </a:lnTo>
                <a:lnTo>
                  <a:pt x="606" y="289"/>
                </a:lnTo>
                <a:lnTo>
                  <a:pt x="607" y="289"/>
                </a:lnTo>
                <a:lnTo>
                  <a:pt x="607" y="288"/>
                </a:lnTo>
                <a:lnTo>
                  <a:pt x="607" y="288"/>
                </a:lnTo>
                <a:lnTo>
                  <a:pt x="607" y="288"/>
                </a:lnTo>
                <a:lnTo>
                  <a:pt x="607" y="288"/>
                </a:lnTo>
                <a:lnTo>
                  <a:pt x="607" y="288"/>
                </a:lnTo>
                <a:lnTo>
                  <a:pt x="608" y="288"/>
                </a:lnTo>
                <a:lnTo>
                  <a:pt x="608" y="288"/>
                </a:lnTo>
                <a:lnTo>
                  <a:pt x="608" y="288"/>
                </a:lnTo>
                <a:lnTo>
                  <a:pt x="608" y="288"/>
                </a:lnTo>
                <a:lnTo>
                  <a:pt x="608" y="288"/>
                </a:lnTo>
                <a:lnTo>
                  <a:pt x="608" y="287"/>
                </a:lnTo>
                <a:lnTo>
                  <a:pt x="608" y="287"/>
                </a:lnTo>
                <a:lnTo>
                  <a:pt x="608" y="287"/>
                </a:lnTo>
                <a:lnTo>
                  <a:pt x="608" y="287"/>
                </a:lnTo>
                <a:lnTo>
                  <a:pt x="609" y="287"/>
                </a:lnTo>
                <a:lnTo>
                  <a:pt x="609" y="287"/>
                </a:lnTo>
                <a:lnTo>
                  <a:pt x="609" y="287"/>
                </a:lnTo>
                <a:lnTo>
                  <a:pt x="609" y="287"/>
                </a:lnTo>
                <a:lnTo>
                  <a:pt x="609" y="287"/>
                </a:lnTo>
                <a:lnTo>
                  <a:pt x="609" y="287"/>
                </a:lnTo>
                <a:lnTo>
                  <a:pt x="609" y="287"/>
                </a:lnTo>
                <a:lnTo>
                  <a:pt x="610" y="287"/>
                </a:lnTo>
                <a:lnTo>
                  <a:pt x="610" y="287"/>
                </a:lnTo>
                <a:lnTo>
                  <a:pt x="610" y="287"/>
                </a:lnTo>
                <a:lnTo>
                  <a:pt x="610" y="287"/>
                </a:lnTo>
                <a:lnTo>
                  <a:pt x="610" y="287"/>
                </a:lnTo>
                <a:lnTo>
                  <a:pt x="610" y="287"/>
                </a:lnTo>
                <a:lnTo>
                  <a:pt x="610" y="287"/>
                </a:lnTo>
                <a:lnTo>
                  <a:pt x="610" y="287"/>
                </a:lnTo>
                <a:lnTo>
                  <a:pt x="610" y="286"/>
                </a:lnTo>
                <a:lnTo>
                  <a:pt x="610" y="286"/>
                </a:lnTo>
                <a:lnTo>
                  <a:pt x="610" y="286"/>
                </a:lnTo>
                <a:lnTo>
                  <a:pt x="611" y="286"/>
                </a:lnTo>
                <a:lnTo>
                  <a:pt x="611" y="286"/>
                </a:lnTo>
                <a:lnTo>
                  <a:pt x="611" y="286"/>
                </a:lnTo>
                <a:lnTo>
                  <a:pt x="611" y="286"/>
                </a:lnTo>
                <a:lnTo>
                  <a:pt x="612" y="286"/>
                </a:lnTo>
                <a:lnTo>
                  <a:pt x="612" y="286"/>
                </a:lnTo>
                <a:lnTo>
                  <a:pt x="612" y="285"/>
                </a:lnTo>
                <a:lnTo>
                  <a:pt x="612" y="285"/>
                </a:lnTo>
                <a:lnTo>
                  <a:pt x="612" y="285"/>
                </a:lnTo>
                <a:lnTo>
                  <a:pt x="612" y="285"/>
                </a:lnTo>
                <a:lnTo>
                  <a:pt x="612" y="285"/>
                </a:lnTo>
                <a:lnTo>
                  <a:pt x="612" y="284"/>
                </a:lnTo>
                <a:lnTo>
                  <a:pt x="612" y="284"/>
                </a:lnTo>
                <a:lnTo>
                  <a:pt x="613" y="284"/>
                </a:lnTo>
                <a:lnTo>
                  <a:pt x="613" y="284"/>
                </a:lnTo>
                <a:lnTo>
                  <a:pt x="613" y="284"/>
                </a:lnTo>
                <a:lnTo>
                  <a:pt x="613" y="284"/>
                </a:lnTo>
                <a:lnTo>
                  <a:pt x="613" y="284"/>
                </a:lnTo>
                <a:lnTo>
                  <a:pt x="613" y="284"/>
                </a:lnTo>
                <a:lnTo>
                  <a:pt x="614" y="284"/>
                </a:lnTo>
                <a:lnTo>
                  <a:pt x="614" y="284"/>
                </a:lnTo>
                <a:lnTo>
                  <a:pt x="614" y="284"/>
                </a:lnTo>
                <a:lnTo>
                  <a:pt x="614" y="283"/>
                </a:lnTo>
                <a:lnTo>
                  <a:pt x="614" y="283"/>
                </a:lnTo>
                <a:lnTo>
                  <a:pt x="614" y="283"/>
                </a:lnTo>
                <a:lnTo>
                  <a:pt x="614" y="283"/>
                </a:lnTo>
                <a:lnTo>
                  <a:pt x="615" y="283"/>
                </a:lnTo>
                <a:lnTo>
                  <a:pt x="615" y="282"/>
                </a:lnTo>
                <a:lnTo>
                  <a:pt x="615" y="282"/>
                </a:lnTo>
                <a:lnTo>
                  <a:pt x="615" y="282"/>
                </a:lnTo>
                <a:lnTo>
                  <a:pt x="615" y="282"/>
                </a:lnTo>
                <a:lnTo>
                  <a:pt x="616" y="282"/>
                </a:lnTo>
                <a:lnTo>
                  <a:pt x="616" y="282"/>
                </a:lnTo>
                <a:lnTo>
                  <a:pt x="616" y="282"/>
                </a:lnTo>
                <a:lnTo>
                  <a:pt x="616" y="282"/>
                </a:lnTo>
                <a:lnTo>
                  <a:pt x="617" y="282"/>
                </a:lnTo>
                <a:lnTo>
                  <a:pt x="617" y="282"/>
                </a:lnTo>
                <a:lnTo>
                  <a:pt x="617" y="282"/>
                </a:lnTo>
                <a:lnTo>
                  <a:pt x="617" y="282"/>
                </a:lnTo>
                <a:lnTo>
                  <a:pt x="617" y="282"/>
                </a:lnTo>
                <a:lnTo>
                  <a:pt x="617" y="282"/>
                </a:lnTo>
                <a:lnTo>
                  <a:pt x="618" y="282"/>
                </a:lnTo>
                <a:lnTo>
                  <a:pt x="618" y="282"/>
                </a:lnTo>
                <a:lnTo>
                  <a:pt x="618" y="281"/>
                </a:lnTo>
                <a:lnTo>
                  <a:pt x="618" y="281"/>
                </a:lnTo>
                <a:lnTo>
                  <a:pt x="618" y="281"/>
                </a:lnTo>
                <a:lnTo>
                  <a:pt x="618" y="281"/>
                </a:lnTo>
                <a:lnTo>
                  <a:pt x="619" y="281"/>
                </a:lnTo>
                <a:lnTo>
                  <a:pt x="619" y="281"/>
                </a:lnTo>
                <a:lnTo>
                  <a:pt x="619" y="281"/>
                </a:lnTo>
                <a:lnTo>
                  <a:pt x="619" y="281"/>
                </a:lnTo>
                <a:lnTo>
                  <a:pt x="619" y="281"/>
                </a:lnTo>
                <a:lnTo>
                  <a:pt x="620" y="280"/>
                </a:lnTo>
                <a:lnTo>
                  <a:pt x="620" y="280"/>
                </a:lnTo>
                <a:lnTo>
                  <a:pt x="620" y="280"/>
                </a:lnTo>
                <a:lnTo>
                  <a:pt x="620" y="280"/>
                </a:lnTo>
                <a:lnTo>
                  <a:pt x="620" y="280"/>
                </a:lnTo>
                <a:lnTo>
                  <a:pt x="620" y="280"/>
                </a:lnTo>
                <a:lnTo>
                  <a:pt x="620" y="280"/>
                </a:lnTo>
                <a:lnTo>
                  <a:pt x="621" y="280"/>
                </a:lnTo>
                <a:lnTo>
                  <a:pt x="621" y="280"/>
                </a:lnTo>
                <a:lnTo>
                  <a:pt x="621" y="280"/>
                </a:lnTo>
                <a:lnTo>
                  <a:pt x="621" y="280"/>
                </a:lnTo>
                <a:lnTo>
                  <a:pt x="622" y="280"/>
                </a:lnTo>
                <a:lnTo>
                  <a:pt x="622" y="280"/>
                </a:lnTo>
                <a:lnTo>
                  <a:pt x="622" y="280"/>
                </a:lnTo>
                <a:lnTo>
                  <a:pt x="622" y="280"/>
                </a:lnTo>
                <a:lnTo>
                  <a:pt x="622" y="279"/>
                </a:lnTo>
                <a:lnTo>
                  <a:pt x="622" y="279"/>
                </a:lnTo>
                <a:lnTo>
                  <a:pt x="622" y="279"/>
                </a:lnTo>
                <a:lnTo>
                  <a:pt x="622" y="279"/>
                </a:lnTo>
                <a:lnTo>
                  <a:pt x="622" y="279"/>
                </a:lnTo>
                <a:lnTo>
                  <a:pt x="622" y="279"/>
                </a:lnTo>
                <a:lnTo>
                  <a:pt x="622" y="279"/>
                </a:lnTo>
                <a:lnTo>
                  <a:pt x="622" y="279"/>
                </a:lnTo>
                <a:lnTo>
                  <a:pt x="622" y="278"/>
                </a:lnTo>
                <a:lnTo>
                  <a:pt x="622" y="278"/>
                </a:lnTo>
                <a:lnTo>
                  <a:pt x="622" y="278"/>
                </a:lnTo>
                <a:lnTo>
                  <a:pt x="622" y="278"/>
                </a:lnTo>
                <a:lnTo>
                  <a:pt x="622" y="278"/>
                </a:lnTo>
                <a:lnTo>
                  <a:pt x="622" y="278"/>
                </a:lnTo>
                <a:lnTo>
                  <a:pt x="622" y="278"/>
                </a:lnTo>
                <a:lnTo>
                  <a:pt x="622" y="278"/>
                </a:lnTo>
                <a:lnTo>
                  <a:pt x="622" y="278"/>
                </a:lnTo>
                <a:lnTo>
                  <a:pt x="623" y="277"/>
                </a:lnTo>
                <a:lnTo>
                  <a:pt x="623" y="277"/>
                </a:lnTo>
                <a:lnTo>
                  <a:pt x="623" y="277"/>
                </a:lnTo>
                <a:lnTo>
                  <a:pt x="623" y="277"/>
                </a:lnTo>
                <a:lnTo>
                  <a:pt x="623" y="277"/>
                </a:lnTo>
                <a:lnTo>
                  <a:pt x="623" y="276"/>
                </a:lnTo>
                <a:lnTo>
                  <a:pt x="623" y="276"/>
                </a:lnTo>
                <a:lnTo>
                  <a:pt x="624" y="276"/>
                </a:lnTo>
                <a:lnTo>
                  <a:pt x="624" y="276"/>
                </a:lnTo>
                <a:lnTo>
                  <a:pt x="624" y="276"/>
                </a:lnTo>
                <a:lnTo>
                  <a:pt x="624" y="277"/>
                </a:lnTo>
                <a:lnTo>
                  <a:pt x="624" y="277"/>
                </a:lnTo>
                <a:lnTo>
                  <a:pt x="624" y="277"/>
                </a:lnTo>
                <a:lnTo>
                  <a:pt x="624" y="277"/>
                </a:lnTo>
                <a:lnTo>
                  <a:pt x="625" y="276"/>
                </a:lnTo>
                <a:lnTo>
                  <a:pt x="625" y="276"/>
                </a:lnTo>
                <a:lnTo>
                  <a:pt x="625" y="276"/>
                </a:lnTo>
                <a:lnTo>
                  <a:pt x="625" y="276"/>
                </a:lnTo>
                <a:lnTo>
                  <a:pt x="626" y="276"/>
                </a:lnTo>
                <a:lnTo>
                  <a:pt x="626" y="276"/>
                </a:lnTo>
                <a:lnTo>
                  <a:pt x="626" y="276"/>
                </a:lnTo>
                <a:lnTo>
                  <a:pt x="626" y="276"/>
                </a:lnTo>
                <a:lnTo>
                  <a:pt x="626" y="276"/>
                </a:lnTo>
                <a:lnTo>
                  <a:pt x="627" y="276"/>
                </a:lnTo>
                <a:lnTo>
                  <a:pt x="627" y="276"/>
                </a:lnTo>
                <a:lnTo>
                  <a:pt x="627" y="276"/>
                </a:lnTo>
                <a:lnTo>
                  <a:pt x="627" y="276"/>
                </a:lnTo>
                <a:lnTo>
                  <a:pt x="627" y="276"/>
                </a:lnTo>
                <a:lnTo>
                  <a:pt x="628" y="276"/>
                </a:lnTo>
                <a:lnTo>
                  <a:pt x="628" y="276"/>
                </a:lnTo>
                <a:lnTo>
                  <a:pt x="628" y="276"/>
                </a:lnTo>
                <a:lnTo>
                  <a:pt x="628" y="277"/>
                </a:lnTo>
                <a:lnTo>
                  <a:pt x="629" y="277"/>
                </a:lnTo>
                <a:lnTo>
                  <a:pt x="629" y="277"/>
                </a:lnTo>
                <a:lnTo>
                  <a:pt x="629" y="276"/>
                </a:lnTo>
                <a:lnTo>
                  <a:pt x="629" y="276"/>
                </a:lnTo>
                <a:lnTo>
                  <a:pt x="629" y="276"/>
                </a:lnTo>
                <a:lnTo>
                  <a:pt x="629" y="276"/>
                </a:lnTo>
                <a:lnTo>
                  <a:pt x="629" y="276"/>
                </a:lnTo>
                <a:lnTo>
                  <a:pt x="629" y="276"/>
                </a:lnTo>
                <a:lnTo>
                  <a:pt x="630" y="276"/>
                </a:lnTo>
                <a:lnTo>
                  <a:pt x="630" y="276"/>
                </a:lnTo>
                <a:lnTo>
                  <a:pt x="630" y="276"/>
                </a:lnTo>
                <a:lnTo>
                  <a:pt x="630" y="275"/>
                </a:lnTo>
                <a:lnTo>
                  <a:pt x="630" y="275"/>
                </a:lnTo>
                <a:lnTo>
                  <a:pt x="630" y="275"/>
                </a:lnTo>
                <a:lnTo>
                  <a:pt x="630" y="275"/>
                </a:lnTo>
                <a:lnTo>
                  <a:pt x="631" y="275"/>
                </a:lnTo>
                <a:lnTo>
                  <a:pt x="631" y="275"/>
                </a:lnTo>
                <a:lnTo>
                  <a:pt x="631" y="275"/>
                </a:lnTo>
                <a:lnTo>
                  <a:pt x="631" y="275"/>
                </a:lnTo>
                <a:lnTo>
                  <a:pt x="631" y="275"/>
                </a:lnTo>
                <a:lnTo>
                  <a:pt x="631" y="275"/>
                </a:lnTo>
                <a:lnTo>
                  <a:pt x="631" y="275"/>
                </a:lnTo>
                <a:lnTo>
                  <a:pt x="632" y="275"/>
                </a:lnTo>
                <a:lnTo>
                  <a:pt x="633" y="275"/>
                </a:lnTo>
                <a:lnTo>
                  <a:pt x="634" y="275"/>
                </a:lnTo>
                <a:lnTo>
                  <a:pt x="635" y="275"/>
                </a:lnTo>
                <a:lnTo>
                  <a:pt x="635" y="275"/>
                </a:lnTo>
                <a:lnTo>
                  <a:pt x="636" y="274"/>
                </a:lnTo>
                <a:lnTo>
                  <a:pt x="637" y="274"/>
                </a:lnTo>
                <a:lnTo>
                  <a:pt x="638" y="274"/>
                </a:lnTo>
                <a:lnTo>
                  <a:pt x="638" y="275"/>
                </a:lnTo>
                <a:lnTo>
                  <a:pt x="639" y="275"/>
                </a:lnTo>
                <a:lnTo>
                  <a:pt x="640" y="275"/>
                </a:lnTo>
                <a:lnTo>
                  <a:pt x="641" y="275"/>
                </a:lnTo>
                <a:lnTo>
                  <a:pt x="641" y="275"/>
                </a:lnTo>
                <a:lnTo>
                  <a:pt x="641" y="275"/>
                </a:lnTo>
                <a:lnTo>
                  <a:pt x="641" y="276"/>
                </a:lnTo>
                <a:lnTo>
                  <a:pt x="641" y="276"/>
                </a:lnTo>
                <a:lnTo>
                  <a:pt x="641" y="276"/>
                </a:lnTo>
                <a:lnTo>
                  <a:pt x="641" y="278"/>
                </a:lnTo>
                <a:lnTo>
                  <a:pt x="641" y="278"/>
                </a:lnTo>
                <a:lnTo>
                  <a:pt x="640" y="278"/>
                </a:lnTo>
                <a:lnTo>
                  <a:pt x="640" y="278"/>
                </a:lnTo>
                <a:lnTo>
                  <a:pt x="640" y="279"/>
                </a:lnTo>
                <a:lnTo>
                  <a:pt x="640" y="279"/>
                </a:lnTo>
                <a:lnTo>
                  <a:pt x="640" y="279"/>
                </a:lnTo>
                <a:lnTo>
                  <a:pt x="640" y="279"/>
                </a:lnTo>
                <a:lnTo>
                  <a:pt x="640" y="279"/>
                </a:lnTo>
                <a:lnTo>
                  <a:pt x="640" y="279"/>
                </a:lnTo>
                <a:lnTo>
                  <a:pt x="640" y="279"/>
                </a:lnTo>
                <a:lnTo>
                  <a:pt x="641" y="279"/>
                </a:lnTo>
                <a:lnTo>
                  <a:pt x="641" y="279"/>
                </a:lnTo>
                <a:lnTo>
                  <a:pt x="641" y="279"/>
                </a:lnTo>
                <a:lnTo>
                  <a:pt x="641" y="280"/>
                </a:lnTo>
                <a:lnTo>
                  <a:pt x="641" y="280"/>
                </a:lnTo>
                <a:lnTo>
                  <a:pt x="642" y="280"/>
                </a:lnTo>
                <a:lnTo>
                  <a:pt x="642" y="280"/>
                </a:lnTo>
                <a:lnTo>
                  <a:pt x="642" y="280"/>
                </a:lnTo>
                <a:lnTo>
                  <a:pt x="642" y="280"/>
                </a:lnTo>
                <a:lnTo>
                  <a:pt x="643" y="280"/>
                </a:lnTo>
                <a:lnTo>
                  <a:pt x="643" y="280"/>
                </a:lnTo>
                <a:lnTo>
                  <a:pt x="643" y="281"/>
                </a:lnTo>
                <a:lnTo>
                  <a:pt x="643" y="281"/>
                </a:lnTo>
                <a:lnTo>
                  <a:pt x="644" y="281"/>
                </a:lnTo>
                <a:lnTo>
                  <a:pt x="644" y="281"/>
                </a:lnTo>
                <a:lnTo>
                  <a:pt x="644" y="281"/>
                </a:lnTo>
                <a:lnTo>
                  <a:pt x="644" y="281"/>
                </a:lnTo>
                <a:lnTo>
                  <a:pt x="644" y="281"/>
                </a:lnTo>
                <a:lnTo>
                  <a:pt x="645" y="281"/>
                </a:lnTo>
                <a:lnTo>
                  <a:pt x="645" y="281"/>
                </a:lnTo>
                <a:lnTo>
                  <a:pt x="645" y="281"/>
                </a:lnTo>
                <a:lnTo>
                  <a:pt x="645" y="282"/>
                </a:lnTo>
                <a:lnTo>
                  <a:pt x="646" y="282"/>
                </a:lnTo>
                <a:lnTo>
                  <a:pt x="646" y="282"/>
                </a:lnTo>
                <a:lnTo>
                  <a:pt x="646" y="282"/>
                </a:lnTo>
                <a:lnTo>
                  <a:pt x="646" y="282"/>
                </a:lnTo>
                <a:lnTo>
                  <a:pt x="646" y="282"/>
                </a:lnTo>
                <a:lnTo>
                  <a:pt x="647" y="282"/>
                </a:lnTo>
                <a:lnTo>
                  <a:pt x="647" y="282"/>
                </a:lnTo>
                <a:lnTo>
                  <a:pt x="647" y="282"/>
                </a:lnTo>
                <a:lnTo>
                  <a:pt x="647" y="283"/>
                </a:lnTo>
                <a:lnTo>
                  <a:pt x="648" y="283"/>
                </a:lnTo>
                <a:lnTo>
                  <a:pt x="648" y="283"/>
                </a:lnTo>
                <a:lnTo>
                  <a:pt x="648" y="283"/>
                </a:lnTo>
                <a:lnTo>
                  <a:pt x="648" y="283"/>
                </a:lnTo>
                <a:lnTo>
                  <a:pt x="648" y="283"/>
                </a:lnTo>
                <a:lnTo>
                  <a:pt x="648" y="283"/>
                </a:lnTo>
                <a:lnTo>
                  <a:pt x="648" y="283"/>
                </a:lnTo>
                <a:lnTo>
                  <a:pt x="648" y="283"/>
                </a:lnTo>
                <a:lnTo>
                  <a:pt x="649" y="283"/>
                </a:lnTo>
                <a:lnTo>
                  <a:pt x="649" y="283"/>
                </a:lnTo>
                <a:lnTo>
                  <a:pt x="649" y="283"/>
                </a:lnTo>
                <a:lnTo>
                  <a:pt x="649" y="283"/>
                </a:lnTo>
                <a:lnTo>
                  <a:pt x="650" y="284"/>
                </a:lnTo>
                <a:lnTo>
                  <a:pt x="650" y="284"/>
                </a:lnTo>
                <a:lnTo>
                  <a:pt x="650" y="284"/>
                </a:lnTo>
                <a:lnTo>
                  <a:pt x="651" y="284"/>
                </a:lnTo>
                <a:lnTo>
                  <a:pt x="651" y="284"/>
                </a:lnTo>
                <a:lnTo>
                  <a:pt x="651" y="284"/>
                </a:lnTo>
                <a:lnTo>
                  <a:pt x="651" y="284"/>
                </a:lnTo>
                <a:lnTo>
                  <a:pt x="652" y="285"/>
                </a:lnTo>
                <a:lnTo>
                  <a:pt x="652" y="285"/>
                </a:lnTo>
                <a:lnTo>
                  <a:pt x="653" y="285"/>
                </a:lnTo>
                <a:lnTo>
                  <a:pt x="653" y="285"/>
                </a:lnTo>
                <a:lnTo>
                  <a:pt x="653" y="285"/>
                </a:lnTo>
                <a:lnTo>
                  <a:pt x="653" y="285"/>
                </a:lnTo>
                <a:lnTo>
                  <a:pt x="654" y="286"/>
                </a:lnTo>
                <a:lnTo>
                  <a:pt x="654" y="286"/>
                </a:lnTo>
                <a:lnTo>
                  <a:pt x="654" y="286"/>
                </a:lnTo>
                <a:lnTo>
                  <a:pt x="654" y="286"/>
                </a:lnTo>
                <a:lnTo>
                  <a:pt x="654" y="286"/>
                </a:lnTo>
                <a:lnTo>
                  <a:pt x="655" y="286"/>
                </a:lnTo>
                <a:lnTo>
                  <a:pt x="655" y="286"/>
                </a:lnTo>
                <a:lnTo>
                  <a:pt x="656" y="287"/>
                </a:lnTo>
                <a:lnTo>
                  <a:pt x="656" y="287"/>
                </a:lnTo>
                <a:lnTo>
                  <a:pt x="656" y="287"/>
                </a:lnTo>
                <a:lnTo>
                  <a:pt x="657" y="287"/>
                </a:lnTo>
                <a:lnTo>
                  <a:pt x="658" y="288"/>
                </a:lnTo>
                <a:lnTo>
                  <a:pt x="658" y="288"/>
                </a:lnTo>
                <a:lnTo>
                  <a:pt x="659" y="288"/>
                </a:lnTo>
                <a:lnTo>
                  <a:pt x="659" y="288"/>
                </a:lnTo>
                <a:lnTo>
                  <a:pt x="659" y="288"/>
                </a:lnTo>
                <a:lnTo>
                  <a:pt x="659" y="288"/>
                </a:lnTo>
                <a:lnTo>
                  <a:pt x="659" y="288"/>
                </a:lnTo>
                <a:lnTo>
                  <a:pt x="660" y="289"/>
                </a:lnTo>
                <a:lnTo>
                  <a:pt x="660" y="289"/>
                </a:lnTo>
                <a:lnTo>
                  <a:pt x="660" y="289"/>
                </a:lnTo>
                <a:lnTo>
                  <a:pt x="661" y="289"/>
                </a:lnTo>
                <a:lnTo>
                  <a:pt x="661" y="289"/>
                </a:lnTo>
                <a:lnTo>
                  <a:pt x="660" y="289"/>
                </a:lnTo>
                <a:lnTo>
                  <a:pt x="660" y="290"/>
                </a:lnTo>
                <a:lnTo>
                  <a:pt x="660" y="290"/>
                </a:lnTo>
                <a:lnTo>
                  <a:pt x="659" y="291"/>
                </a:lnTo>
                <a:lnTo>
                  <a:pt x="659" y="292"/>
                </a:lnTo>
                <a:lnTo>
                  <a:pt x="659" y="292"/>
                </a:lnTo>
                <a:lnTo>
                  <a:pt x="658" y="293"/>
                </a:lnTo>
                <a:lnTo>
                  <a:pt x="658" y="293"/>
                </a:lnTo>
                <a:lnTo>
                  <a:pt x="658" y="293"/>
                </a:lnTo>
                <a:lnTo>
                  <a:pt x="658" y="293"/>
                </a:lnTo>
                <a:lnTo>
                  <a:pt x="658" y="294"/>
                </a:lnTo>
                <a:lnTo>
                  <a:pt x="658" y="295"/>
                </a:lnTo>
                <a:lnTo>
                  <a:pt x="658" y="295"/>
                </a:lnTo>
                <a:lnTo>
                  <a:pt x="657" y="295"/>
                </a:lnTo>
                <a:lnTo>
                  <a:pt x="657" y="296"/>
                </a:lnTo>
                <a:lnTo>
                  <a:pt x="657" y="296"/>
                </a:lnTo>
                <a:lnTo>
                  <a:pt x="657" y="296"/>
                </a:lnTo>
                <a:lnTo>
                  <a:pt x="657" y="296"/>
                </a:lnTo>
                <a:lnTo>
                  <a:pt x="657" y="297"/>
                </a:lnTo>
                <a:lnTo>
                  <a:pt x="657" y="297"/>
                </a:lnTo>
                <a:lnTo>
                  <a:pt x="657" y="297"/>
                </a:lnTo>
                <a:lnTo>
                  <a:pt x="656" y="297"/>
                </a:lnTo>
                <a:lnTo>
                  <a:pt x="656" y="298"/>
                </a:lnTo>
                <a:lnTo>
                  <a:pt x="656" y="298"/>
                </a:lnTo>
                <a:lnTo>
                  <a:pt x="656" y="298"/>
                </a:lnTo>
                <a:lnTo>
                  <a:pt x="656" y="298"/>
                </a:lnTo>
                <a:lnTo>
                  <a:pt x="656" y="298"/>
                </a:lnTo>
                <a:lnTo>
                  <a:pt x="656" y="298"/>
                </a:lnTo>
                <a:lnTo>
                  <a:pt x="656" y="298"/>
                </a:lnTo>
                <a:lnTo>
                  <a:pt x="656" y="299"/>
                </a:lnTo>
                <a:lnTo>
                  <a:pt x="656" y="299"/>
                </a:lnTo>
                <a:lnTo>
                  <a:pt x="656" y="299"/>
                </a:lnTo>
                <a:lnTo>
                  <a:pt x="656" y="299"/>
                </a:lnTo>
                <a:lnTo>
                  <a:pt x="656" y="299"/>
                </a:lnTo>
                <a:lnTo>
                  <a:pt x="656" y="299"/>
                </a:lnTo>
                <a:lnTo>
                  <a:pt x="656" y="299"/>
                </a:lnTo>
                <a:lnTo>
                  <a:pt x="656" y="300"/>
                </a:lnTo>
                <a:lnTo>
                  <a:pt x="656" y="300"/>
                </a:lnTo>
                <a:lnTo>
                  <a:pt x="656" y="300"/>
                </a:lnTo>
                <a:lnTo>
                  <a:pt x="656" y="300"/>
                </a:lnTo>
                <a:lnTo>
                  <a:pt x="656" y="300"/>
                </a:lnTo>
                <a:lnTo>
                  <a:pt x="656" y="301"/>
                </a:lnTo>
                <a:lnTo>
                  <a:pt x="656" y="301"/>
                </a:lnTo>
                <a:lnTo>
                  <a:pt x="656" y="301"/>
                </a:lnTo>
                <a:lnTo>
                  <a:pt x="657" y="301"/>
                </a:lnTo>
                <a:lnTo>
                  <a:pt x="657" y="301"/>
                </a:lnTo>
                <a:lnTo>
                  <a:pt x="657" y="302"/>
                </a:lnTo>
                <a:lnTo>
                  <a:pt x="657" y="302"/>
                </a:lnTo>
                <a:lnTo>
                  <a:pt x="658" y="302"/>
                </a:lnTo>
                <a:lnTo>
                  <a:pt x="658" y="302"/>
                </a:lnTo>
                <a:lnTo>
                  <a:pt x="658" y="303"/>
                </a:lnTo>
                <a:lnTo>
                  <a:pt x="658" y="303"/>
                </a:lnTo>
                <a:lnTo>
                  <a:pt x="658" y="303"/>
                </a:lnTo>
                <a:lnTo>
                  <a:pt x="658" y="303"/>
                </a:lnTo>
                <a:lnTo>
                  <a:pt x="658" y="303"/>
                </a:lnTo>
                <a:lnTo>
                  <a:pt x="658" y="303"/>
                </a:lnTo>
                <a:lnTo>
                  <a:pt x="658" y="303"/>
                </a:lnTo>
                <a:lnTo>
                  <a:pt x="658" y="304"/>
                </a:lnTo>
                <a:lnTo>
                  <a:pt x="658" y="304"/>
                </a:lnTo>
                <a:lnTo>
                  <a:pt x="658" y="304"/>
                </a:lnTo>
                <a:lnTo>
                  <a:pt x="658" y="304"/>
                </a:lnTo>
                <a:lnTo>
                  <a:pt x="658" y="304"/>
                </a:lnTo>
                <a:lnTo>
                  <a:pt x="658" y="304"/>
                </a:lnTo>
                <a:lnTo>
                  <a:pt x="658" y="304"/>
                </a:lnTo>
                <a:lnTo>
                  <a:pt x="658" y="305"/>
                </a:lnTo>
                <a:lnTo>
                  <a:pt x="658" y="305"/>
                </a:lnTo>
                <a:lnTo>
                  <a:pt x="658" y="305"/>
                </a:lnTo>
                <a:lnTo>
                  <a:pt x="657" y="306"/>
                </a:lnTo>
                <a:lnTo>
                  <a:pt x="656" y="307"/>
                </a:lnTo>
                <a:lnTo>
                  <a:pt x="656" y="307"/>
                </a:lnTo>
                <a:lnTo>
                  <a:pt x="655" y="308"/>
                </a:lnTo>
                <a:lnTo>
                  <a:pt x="655" y="309"/>
                </a:lnTo>
                <a:lnTo>
                  <a:pt x="654" y="310"/>
                </a:lnTo>
                <a:lnTo>
                  <a:pt x="654" y="310"/>
                </a:lnTo>
                <a:lnTo>
                  <a:pt x="654" y="310"/>
                </a:lnTo>
                <a:lnTo>
                  <a:pt x="654" y="311"/>
                </a:lnTo>
                <a:lnTo>
                  <a:pt x="654" y="311"/>
                </a:lnTo>
                <a:lnTo>
                  <a:pt x="654" y="311"/>
                </a:lnTo>
                <a:lnTo>
                  <a:pt x="654" y="311"/>
                </a:lnTo>
                <a:lnTo>
                  <a:pt x="654" y="311"/>
                </a:lnTo>
                <a:lnTo>
                  <a:pt x="653" y="311"/>
                </a:lnTo>
                <a:lnTo>
                  <a:pt x="653" y="311"/>
                </a:lnTo>
                <a:lnTo>
                  <a:pt x="653" y="311"/>
                </a:lnTo>
                <a:lnTo>
                  <a:pt x="652" y="312"/>
                </a:lnTo>
                <a:lnTo>
                  <a:pt x="651" y="313"/>
                </a:lnTo>
                <a:lnTo>
                  <a:pt x="651" y="313"/>
                </a:lnTo>
                <a:lnTo>
                  <a:pt x="651" y="313"/>
                </a:lnTo>
                <a:lnTo>
                  <a:pt x="651" y="314"/>
                </a:lnTo>
                <a:lnTo>
                  <a:pt x="651" y="314"/>
                </a:lnTo>
                <a:lnTo>
                  <a:pt x="651" y="314"/>
                </a:lnTo>
                <a:lnTo>
                  <a:pt x="651" y="314"/>
                </a:lnTo>
                <a:lnTo>
                  <a:pt x="651" y="314"/>
                </a:lnTo>
                <a:lnTo>
                  <a:pt x="651" y="314"/>
                </a:lnTo>
                <a:lnTo>
                  <a:pt x="651" y="314"/>
                </a:lnTo>
                <a:lnTo>
                  <a:pt x="651" y="314"/>
                </a:lnTo>
                <a:lnTo>
                  <a:pt x="651" y="315"/>
                </a:lnTo>
                <a:lnTo>
                  <a:pt x="651" y="315"/>
                </a:lnTo>
                <a:lnTo>
                  <a:pt x="651" y="315"/>
                </a:lnTo>
                <a:lnTo>
                  <a:pt x="651" y="315"/>
                </a:lnTo>
                <a:lnTo>
                  <a:pt x="651" y="316"/>
                </a:lnTo>
                <a:lnTo>
                  <a:pt x="651" y="316"/>
                </a:lnTo>
                <a:lnTo>
                  <a:pt x="651" y="316"/>
                </a:lnTo>
                <a:lnTo>
                  <a:pt x="652" y="317"/>
                </a:lnTo>
                <a:lnTo>
                  <a:pt x="652" y="318"/>
                </a:lnTo>
                <a:lnTo>
                  <a:pt x="652" y="319"/>
                </a:lnTo>
                <a:lnTo>
                  <a:pt x="651" y="320"/>
                </a:lnTo>
                <a:lnTo>
                  <a:pt x="651" y="321"/>
                </a:lnTo>
                <a:lnTo>
                  <a:pt x="651" y="321"/>
                </a:lnTo>
                <a:lnTo>
                  <a:pt x="651" y="323"/>
                </a:lnTo>
                <a:lnTo>
                  <a:pt x="651" y="324"/>
                </a:lnTo>
                <a:lnTo>
                  <a:pt x="650" y="326"/>
                </a:lnTo>
                <a:lnTo>
                  <a:pt x="649" y="326"/>
                </a:lnTo>
                <a:lnTo>
                  <a:pt x="648" y="326"/>
                </a:lnTo>
                <a:lnTo>
                  <a:pt x="648" y="325"/>
                </a:lnTo>
                <a:lnTo>
                  <a:pt x="648" y="325"/>
                </a:lnTo>
                <a:lnTo>
                  <a:pt x="648" y="325"/>
                </a:lnTo>
                <a:lnTo>
                  <a:pt x="648" y="326"/>
                </a:lnTo>
                <a:lnTo>
                  <a:pt x="648" y="326"/>
                </a:lnTo>
                <a:lnTo>
                  <a:pt x="648" y="326"/>
                </a:lnTo>
                <a:lnTo>
                  <a:pt x="647" y="326"/>
                </a:lnTo>
                <a:lnTo>
                  <a:pt x="647" y="327"/>
                </a:lnTo>
                <a:lnTo>
                  <a:pt x="647" y="328"/>
                </a:lnTo>
                <a:lnTo>
                  <a:pt x="646" y="329"/>
                </a:lnTo>
                <a:lnTo>
                  <a:pt x="646" y="330"/>
                </a:lnTo>
                <a:lnTo>
                  <a:pt x="646" y="331"/>
                </a:lnTo>
                <a:lnTo>
                  <a:pt x="646" y="331"/>
                </a:lnTo>
                <a:lnTo>
                  <a:pt x="646" y="331"/>
                </a:lnTo>
                <a:lnTo>
                  <a:pt x="646" y="331"/>
                </a:lnTo>
                <a:lnTo>
                  <a:pt x="646" y="332"/>
                </a:lnTo>
                <a:lnTo>
                  <a:pt x="646" y="332"/>
                </a:lnTo>
                <a:lnTo>
                  <a:pt x="646" y="333"/>
                </a:lnTo>
                <a:lnTo>
                  <a:pt x="646" y="333"/>
                </a:lnTo>
                <a:lnTo>
                  <a:pt x="647" y="334"/>
                </a:lnTo>
                <a:lnTo>
                  <a:pt x="647" y="334"/>
                </a:lnTo>
                <a:lnTo>
                  <a:pt x="647" y="335"/>
                </a:lnTo>
                <a:lnTo>
                  <a:pt x="647" y="335"/>
                </a:lnTo>
                <a:lnTo>
                  <a:pt x="648" y="336"/>
                </a:lnTo>
                <a:lnTo>
                  <a:pt x="648" y="336"/>
                </a:lnTo>
                <a:lnTo>
                  <a:pt x="648" y="336"/>
                </a:lnTo>
                <a:lnTo>
                  <a:pt x="649" y="337"/>
                </a:lnTo>
                <a:lnTo>
                  <a:pt x="649" y="338"/>
                </a:lnTo>
                <a:lnTo>
                  <a:pt x="650" y="339"/>
                </a:lnTo>
                <a:lnTo>
                  <a:pt x="651" y="340"/>
                </a:lnTo>
                <a:lnTo>
                  <a:pt x="652" y="341"/>
                </a:lnTo>
                <a:lnTo>
                  <a:pt x="654" y="342"/>
                </a:lnTo>
                <a:lnTo>
                  <a:pt x="655" y="342"/>
                </a:lnTo>
                <a:lnTo>
                  <a:pt x="656" y="342"/>
                </a:lnTo>
                <a:lnTo>
                  <a:pt x="656" y="342"/>
                </a:lnTo>
                <a:lnTo>
                  <a:pt x="657" y="342"/>
                </a:lnTo>
                <a:lnTo>
                  <a:pt x="657" y="342"/>
                </a:lnTo>
                <a:lnTo>
                  <a:pt x="656" y="342"/>
                </a:lnTo>
                <a:lnTo>
                  <a:pt x="656" y="341"/>
                </a:lnTo>
                <a:lnTo>
                  <a:pt x="656" y="341"/>
                </a:lnTo>
                <a:lnTo>
                  <a:pt x="656" y="341"/>
                </a:lnTo>
                <a:lnTo>
                  <a:pt x="656" y="340"/>
                </a:lnTo>
                <a:lnTo>
                  <a:pt x="656" y="340"/>
                </a:lnTo>
                <a:lnTo>
                  <a:pt x="656" y="340"/>
                </a:lnTo>
                <a:lnTo>
                  <a:pt x="656" y="340"/>
                </a:lnTo>
                <a:lnTo>
                  <a:pt x="656" y="340"/>
                </a:lnTo>
                <a:lnTo>
                  <a:pt x="657" y="340"/>
                </a:lnTo>
                <a:lnTo>
                  <a:pt x="658" y="340"/>
                </a:lnTo>
                <a:lnTo>
                  <a:pt x="659" y="340"/>
                </a:lnTo>
                <a:lnTo>
                  <a:pt x="659" y="340"/>
                </a:lnTo>
                <a:lnTo>
                  <a:pt x="660" y="341"/>
                </a:lnTo>
                <a:lnTo>
                  <a:pt x="661" y="341"/>
                </a:lnTo>
                <a:lnTo>
                  <a:pt x="661" y="341"/>
                </a:lnTo>
                <a:lnTo>
                  <a:pt x="661" y="342"/>
                </a:lnTo>
                <a:lnTo>
                  <a:pt x="662" y="342"/>
                </a:lnTo>
                <a:lnTo>
                  <a:pt x="662" y="342"/>
                </a:lnTo>
                <a:lnTo>
                  <a:pt x="663" y="345"/>
                </a:lnTo>
                <a:lnTo>
                  <a:pt x="664" y="345"/>
                </a:lnTo>
                <a:lnTo>
                  <a:pt x="665" y="347"/>
                </a:lnTo>
                <a:lnTo>
                  <a:pt x="666" y="349"/>
                </a:lnTo>
                <a:lnTo>
                  <a:pt x="666" y="350"/>
                </a:lnTo>
                <a:lnTo>
                  <a:pt x="668" y="352"/>
                </a:lnTo>
                <a:lnTo>
                  <a:pt x="671" y="356"/>
                </a:lnTo>
                <a:lnTo>
                  <a:pt x="673" y="359"/>
                </a:lnTo>
                <a:lnTo>
                  <a:pt x="673" y="360"/>
                </a:lnTo>
                <a:lnTo>
                  <a:pt x="672" y="360"/>
                </a:lnTo>
                <a:lnTo>
                  <a:pt x="672" y="360"/>
                </a:lnTo>
                <a:lnTo>
                  <a:pt x="671" y="362"/>
                </a:lnTo>
                <a:lnTo>
                  <a:pt x="669" y="362"/>
                </a:lnTo>
                <a:lnTo>
                  <a:pt x="669" y="363"/>
                </a:lnTo>
                <a:lnTo>
                  <a:pt x="669" y="363"/>
                </a:lnTo>
                <a:lnTo>
                  <a:pt x="676" y="371"/>
                </a:lnTo>
                <a:lnTo>
                  <a:pt x="676" y="371"/>
                </a:lnTo>
                <a:lnTo>
                  <a:pt x="676" y="371"/>
                </a:lnTo>
                <a:lnTo>
                  <a:pt x="677" y="370"/>
                </a:lnTo>
                <a:lnTo>
                  <a:pt x="680" y="368"/>
                </a:lnTo>
                <a:lnTo>
                  <a:pt x="685" y="375"/>
                </a:lnTo>
                <a:lnTo>
                  <a:pt x="686" y="377"/>
                </a:lnTo>
                <a:lnTo>
                  <a:pt x="691" y="383"/>
                </a:lnTo>
                <a:lnTo>
                  <a:pt x="694" y="388"/>
                </a:lnTo>
                <a:lnTo>
                  <a:pt x="695" y="388"/>
                </a:lnTo>
                <a:lnTo>
                  <a:pt x="695" y="388"/>
                </a:lnTo>
                <a:lnTo>
                  <a:pt x="695" y="388"/>
                </a:lnTo>
                <a:lnTo>
                  <a:pt x="695" y="388"/>
                </a:lnTo>
                <a:lnTo>
                  <a:pt x="695" y="389"/>
                </a:lnTo>
                <a:lnTo>
                  <a:pt x="698" y="392"/>
                </a:lnTo>
                <a:lnTo>
                  <a:pt x="699" y="394"/>
                </a:lnTo>
                <a:lnTo>
                  <a:pt x="705" y="401"/>
                </a:lnTo>
                <a:lnTo>
                  <a:pt x="709" y="408"/>
                </a:lnTo>
                <a:lnTo>
                  <a:pt x="710" y="408"/>
                </a:lnTo>
                <a:lnTo>
                  <a:pt x="710" y="409"/>
                </a:lnTo>
                <a:lnTo>
                  <a:pt x="716" y="416"/>
                </a:lnTo>
                <a:lnTo>
                  <a:pt x="720" y="422"/>
                </a:lnTo>
                <a:lnTo>
                  <a:pt x="722" y="424"/>
                </a:lnTo>
                <a:lnTo>
                  <a:pt x="724" y="428"/>
                </a:lnTo>
                <a:lnTo>
                  <a:pt x="730" y="436"/>
                </a:lnTo>
                <a:lnTo>
                  <a:pt x="740" y="449"/>
                </a:lnTo>
                <a:lnTo>
                  <a:pt x="748" y="459"/>
                </a:lnTo>
                <a:lnTo>
                  <a:pt x="749" y="461"/>
                </a:lnTo>
                <a:lnTo>
                  <a:pt x="750" y="462"/>
                </a:lnTo>
                <a:lnTo>
                  <a:pt x="751" y="463"/>
                </a:lnTo>
                <a:lnTo>
                  <a:pt x="752" y="464"/>
                </a:lnTo>
                <a:lnTo>
                  <a:pt x="753" y="464"/>
                </a:lnTo>
                <a:lnTo>
                  <a:pt x="753" y="464"/>
                </a:lnTo>
                <a:lnTo>
                  <a:pt x="754" y="465"/>
                </a:lnTo>
                <a:lnTo>
                  <a:pt x="755" y="465"/>
                </a:lnTo>
                <a:lnTo>
                  <a:pt x="755" y="465"/>
                </a:lnTo>
                <a:lnTo>
                  <a:pt x="756" y="465"/>
                </a:lnTo>
                <a:lnTo>
                  <a:pt x="757" y="465"/>
                </a:lnTo>
                <a:lnTo>
                  <a:pt x="757" y="465"/>
                </a:lnTo>
                <a:lnTo>
                  <a:pt x="757" y="465"/>
                </a:lnTo>
                <a:lnTo>
                  <a:pt x="759" y="466"/>
                </a:lnTo>
                <a:lnTo>
                  <a:pt x="759" y="466"/>
                </a:lnTo>
                <a:lnTo>
                  <a:pt x="760" y="466"/>
                </a:lnTo>
                <a:lnTo>
                  <a:pt x="761" y="466"/>
                </a:lnTo>
                <a:lnTo>
                  <a:pt x="762" y="466"/>
                </a:lnTo>
                <a:lnTo>
                  <a:pt x="763" y="466"/>
                </a:lnTo>
                <a:lnTo>
                  <a:pt x="763" y="467"/>
                </a:lnTo>
                <a:lnTo>
                  <a:pt x="764" y="467"/>
                </a:lnTo>
                <a:lnTo>
                  <a:pt x="764" y="467"/>
                </a:lnTo>
                <a:lnTo>
                  <a:pt x="765" y="467"/>
                </a:lnTo>
                <a:lnTo>
                  <a:pt x="765" y="467"/>
                </a:lnTo>
                <a:lnTo>
                  <a:pt x="765" y="467"/>
                </a:lnTo>
                <a:lnTo>
                  <a:pt x="766" y="467"/>
                </a:lnTo>
                <a:lnTo>
                  <a:pt x="766" y="467"/>
                </a:lnTo>
                <a:lnTo>
                  <a:pt x="766" y="467"/>
                </a:lnTo>
                <a:lnTo>
                  <a:pt x="767" y="466"/>
                </a:lnTo>
                <a:lnTo>
                  <a:pt x="767" y="466"/>
                </a:lnTo>
                <a:lnTo>
                  <a:pt x="767" y="466"/>
                </a:lnTo>
                <a:lnTo>
                  <a:pt x="768" y="465"/>
                </a:lnTo>
                <a:lnTo>
                  <a:pt x="768" y="465"/>
                </a:lnTo>
                <a:lnTo>
                  <a:pt x="769" y="465"/>
                </a:lnTo>
                <a:lnTo>
                  <a:pt x="769" y="465"/>
                </a:lnTo>
                <a:lnTo>
                  <a:pt x="769" y="464"/>
                </a:lnTo>
                <a:lnTo>
                  <a:pt x="770" y="464"/>
                </a:lnTo>
                <a:lnTo>
                  <a:pt x="770" y="464"/>
                </a:lnTo>
                <a:lnTo>
                  <a:pt x="771" y="464"/>
                </a:lnTo>
                <a:lnTo>
                  <a:pt x="771" y="464"/>
                </a:lnTo>
                <a:lnTo>
                  <a:pt x="771" y="464"/>
                </a:lnTo>
                <a:lnTo>
                  <a:pt x="771" y="464"/>
                </a:lnTo>
                <a:lnTo>
                  <a:pt x="772" y="464"/>
                </a:lnTo>
                <a:lnTo>
                  <a:pt x="772" y="464"/>
                </a:lnTo>
                <a:lnTo>
                  <a:pt x="772" y="464"/>
                </a:lnTo>
                <a:lnTo>
                  <a:pt x="773" y="464"/>
                </a:lnTo>
                <a:lnTo>
                  <a:pt x="773" y="464"/>
                </a:lnTo>
                <a:lnTo>
                  <a:pt x="774" y="465"/>
                </a:lnTo>
                <a:lnTo>
                  <a:pt x="774" y="465"/>
                </a:lnTo>
                <a:lnTo>
                  <a:pt x="774" y="465"/>
                </a:lnTo>
                <a:lnTo>
                  <a:pt x="774" y="465"/>
                </a:lnTo>
                <a:lnTo>
                  <a:pt x="775" y="465"/>
                </a:lnTo>
                <a:lnTo>
                  <a:pt x="775" y="465"/>
                </a:lnTo>
                <a:lnTo>
                  <a:pt x="775" y="466"/>
                </a:lnTo>
                <a:lnTo>
                  <a:pt x="775" y="466"/>
                </a:lnTo>
                <a:lnTo>
                  <a:pt x="775" y="467"/>
                </a:lnTo>
                <a:lnTo>
                  <a:pt x="776" y="468"/>
                </a:lnTo>
                <a:lnTo>
                  <a:pt x="775" y="469"/>
                </a:lnTo>
                <a:lnTo>
                  <a:pt x="775" y="472"/>
                </a:lnTo>
                <a:lnTo>
                  <a:pt x="774" y="474"/>
                </a:lnTo>
                <a:lnTo>
                  <a:pt x="774" y="475"/>
                </a:lnTo>
                <a:lnTo>
                  <a:pt x="775" y="476"/>
                </a:lnTo>
                <a:lnTo>
                  <a:pt x="775" y="478"/>
                </a:lnTo>
                <a:lnTo>
                  <a:pt x="775" y="479"/>
                </a:lnTo>
                <a:lnTo>
                  <a:pt x="775" y="480"/>
                </a:lnTo>
                <a:lnTo>
                  <a:pt x="776" y="480"/>
                </a:lnTo>
                <a:lnTo>
                  <a:pt x="776" y="481"/>
                </a:lnTo>
                <a:lnTo>
                  <a:pt x="777" y="481"/>
                </a:lnTo>
                <a:lnTo>
                  <a:pt x="777" y="481"/>
                </a:lnTo>
                <a:lnTo>
                  <a:pt x="778" y="481"/>
                </a:lnTo>
                <a:lnTo>
                  <a:pt x="778" y="481"/>
                </a:lnTo>
                <a:lnTo>
                  <a:pt x="779" y="481"/>
                </a:lnTo>
                <a:lnTo>
                  <a:pt x="779" y="481"/>
                </a:lnTo>
                <a:lnTo>
                  <a:pt x="780" y="481"/>
                </a:lnTo>
                <a:lnTo>
                  <a:pt x="780" y="482"/>
                </a:lnTo>
                <a:lnTo>
                  <a:pt x="781" y="482"/>
                </a:lnTo>
                <a:lnTo>
                  <a:pt x="781" y="482"/>
                </a:lnTo>
                <a:lnTo>
                  <a:pt x="782" y="482"/>
                </a:lnTo>
                <a:lnTo>
                  <a:pt x="782" y="483"/>
                </a:lnTo>
                <a:lnTo>
                  <a:pt x="782" y="483"/>
                </a:lnTo>
                <a:lnTo>
                  <a:pt x="782" y="484"/>
                </a:lnTo>
                <a:lnTo>
                  <a:pt x="782" y="484"/>
                </a:lnTo>
                <a:lnTo>
                  <a:pt x="781" y="484"/>
                </a:lnTo>
                <a:lnTo>
                  <a:pt x="781" y="485"/>
                </a:lnTo>
                <a:lnTo>
                  <a:pt x="781" y="485"/>
                </a:lnTo>
                <a:lnTo>
                  <a:pt x="780" y="485"/>
                </a:lnTo>
                <a:lnTo>
                  <a:pt x="780" y="486"/>
                </a:lnTo>
                <a:lnTo>
                  <a:pt x="780" y="486"/>
                </a:lnTo>
                <a:lnTo>
                  <a:pt x="780" y="486"/>
                </a:lnTo>
                <a:lnTo>
                  <a:pt x="780" y="487"/>
                </a:lnTo>
                <a:lnTo>
                  <a:pt x="779" y="488"/>
                </a:lnTo>
                <a:lnTo>
                  <a:pt x="779" y="488"/>
                </a:lnTo>
                <a:lnTo>
                  <a:pt x="778" y="489"/>
                </a:lnTo>
                <a:lnTo>
                  <a:pt x="778" y="490"/>
                </a:lnTo>
                <a:lnTo>
                  <a:pt x="778" y="490"/>
                </a:lnTo>
                <a:lnTo>
                  <a:pt x="778" y="491"/>
                </a:lnTo>
                <a:lnTo>
                  <a:pt x="778" y="491"/>
                </a:lnTo>
                <a:lnTo>
                  <a:pt x="778" y="492"/>
                </a:lnTo>
                <a:lnTo>
                  <a:pt x="778" y="492"/>
                </a:lnTo>
                <a:lnTo>
                  <a:pt x="779" y="492"/>
                </a:lnTo>
                <a:lnTo>
                  <a:pt x="779" y="492"/>
                </a:lnTo>
                <a:lnTo>
                  <a:pt x="780" y="492"/>
                </a:lnTo>
                <a:lnTo>
                  <a:pt x="781" y="492"/>
                </a:lnTo>
                <a:lnTo>
                  <a:pt x="781" y="492"/>
                </a:lnTo>
                <a:lnTo>
                  <a:pt x="782" y="491"/>
                </a:lnTo>
                <a:lnTo>
                  <a:pt x="782" y="492"/>
                </a:lnTo>
                <a:lnTo>
                  <a:pt x="783" y="492"/>
                </a:lnTo>
                <a:lnTo>
                  <a:pt x="783" y="492"/>
                </a:lnTo>
                <a:lnTo>
                  <a:pt x="783" y="492"/>
                </a:lnTo>
                <a:lnTo>
                  <a:pt x="783" y="492"/>
                </a:lnTo>
                <a:lnTo>
                  <a:pt x="783" y="493"/>
                </a:lnTo>
                <a:lnTo>
                  <a:pt x="783" y="494"/>
                </a:lnTo>
                <a:lnTo>
                  <a:pt x="783" y="494"/>
                </a:lnTo>
                <a:lnTo>
                  <a:pt x="782" y="495"/>
                </a:lnTo>
                <a:lnTo>
                  <a:pt x="781" y="497"/>
                </a:lnTo>
                <a:lnTo>
                  <a:pt x="781" y="497"/>
                </a:lnTo>
                <a:lnTo>
                  <a:pt x="781" y="498"/>
                </a:lnTo>
                <a:lnTo>
                  <a:pt x="780" y="499"/>
                </a:lnTo>
                <a:lnTo>
                  <a:pt x="780" y="499"/>
                </a:lnTo>
                <a:lnTo>
                  <a:pt x="780" y="499"/>
                </a:lnTo>
                <a:lnTo>
                  <a:pt x="780" y="499"/>
                </a:lnTo>
                <a:lnTo>
                  <a:pt x="779" y="499"/>
                </a:lnTo>
                <a:lnTo>
                  <a:pt x="779" y="500"/>
                </a:lnTo>
                <a:lnTo>
                  <a:pt x="779" y="501"/>
                </a:lnTo>
                <a:lnTo>
                  <a:pt x="779" y="501"/>
                </a:lnTo>
                <a:lnTo>
                  <a:pt x="778" y="502"/>
                </a:lnTo>
                <a:lnTo>
                  <a:pt x="778" y="502"/>
                </a:lnTo>
                <a:lnTo>
                  <a:pt x="778" y="503"/>
                </a:lnTo>
                <a:lnTo>
                  <a:pt x="777" y="503"/>
                </a:lnTo>
                <a:lnTo>
                  <a:pt x="777" y="503"/>
                </a:lnTo>
                <a:lnTo>
                  <a:pt x="777" y="504"/>
                </a:lnTo>
                <a:lnTo>
                  <a:pt x="777" y="504"/>
                </a:lnTo>
                <a:lnTo>
                  <a:pt x="778" y="505"/>
                </a:lnTo>
                <a:lnTo>
                  <a:pt x="778" y="505"/>
                </a:lnTo>
                <a:lnTo>
                  <a:pt x="778" y="506"/>
                </a:lnTo>
                <a:lnTo>
                  <a:pt x="778" y="506"/>
                </a:lnTo>
                <a:lnTo>
                  <a:pt x="778" y="507"/>
                </a:lnTo>
                <a:lnTo>
                  <a:pt x="778" y="508"/>
                </a:lnTo>
                <a:lnTo>
                  <a:pt x="777" y="509"/>
                </a:lnTo>
                <a:lnTo>
                  <a:pt x="776" y="509"/>
                </a:lnTo>
                <a:lnTo>
                  <a:pt x="776" y="510"/>
                </a:lnTo>
                <a:lnTo>
                  <a:pt x="774" y="512"/>
                </a:lnTo>
                <a:lnTo>
                  <a:pt x="772" y="514"/>
                </a:lnTo>
                <a:lnTo>
                  <a:pt x="771" y="515"/>
                </a:lnTo>
                <a:lnTo>
                  <a:pt x="771" y="516"/>
                </a:lnTo>
                <a:lnTo>
                  <a:pt x="771" y="516"/>
                </a:lnTo>
                <a:lnTo>
                  <a:pt x="771" y="517"/>
                </a:lnTo>
                <a:lnTo>
                  <a:pt x="771" y="517"/>
                </a:lnTo>
                <a:lnTo>
                  <a:pt x="772" y="518"/>
                </a:lnTo>
                <a:lnTo>
                  <a:pt x="772" y="518"/>
                </a:lnTo>
                <a:lnTo>
                  <a:pt x="773" y="519"/>
                </a:lnTo>
                <a:lnTo>
                  <a:pt x="773" y="519"/>
                </a:lnTo>
                <a:lnTo>
                  <a:pt x="773" y="519"/>
                </a:lnTo>
                <a:lnTo>
                  <a:pt x="773" y="519"/>
                </a:lnTo>
                <a:lnTo>
                  <a:pt x="773" y="520"/>
                </a:lnTo>
                <a:lnTo>
                  <a:pt x="773" y="520"/>
                </a:lnTo>
                <a:lnTo>
                  <a:pt x="773" y="520"/>
                </a:lnTo>
                <a:lnTo>
                  <a:pt x="773" y="521"/>
                </a:lnTo>
                <a:lnTo>
                  <a:pt x="773" y="521"/>
                </a:lnTo>
                <a:lnTo>
                  <a:pt x="773" y="521"/>
                </a:lnTo>
                <a:lnTo>
                  <a:pt x="772" y="521"/>
                </a:lnTo>
                <a:lnTo>
                  <a:pt x="772" y="521"/>
                </a:lnTo>
                <a:lnTo>
                  <a:pt x="772" y="522"/>
                </a:lnTo>
                <a:lnTo>
                  <a:pt x="772" y="522"/>
                </a:lnTo>
                <a:lnTo>
                  <a:pt x="772" y="522"/>
                </a:lnTo>
                <a:lnTo>
                  <a:pt x="772" y="523"/>
                </a:lnTo>
                <a:lnTo>
                  <a:pt x="772" y="526"/>
                </a:lnTo>
                <a:lnTo>
                  <a:pt x="772" y="526"/>
                </a:lnTo>
                <a:lnTo>
                  <a:pt x="772" y="526"/>
                </a:lnTo>
                <a:lnTo>
                  <a:pt x="773" y="527"/>
                </a:lnTo>
                <a:lnTo>
                  <a:pt x="774" y="527"/>
                </a:lnTo>
                <a:lnTo>
                  <a:pt x="774" y="527"/>
                </a:lnTo>
                <a:lnTo>
                  <a:pt x="774" y="527"/>
                </a:lnTo>
                <a:lnTo>
                  <a:pt x="775" y="527"/>
                </a:lnTo>
                <a:lnTo>
                  <a:pt x="775" y="527"/>
                </a:lnTo>
                <a:lnTo>
                  <a:pt x="775" y="528"/>
                </a:lnTo>
                <a:lnTo>
                  <a:pt x="775" y="528"/>
                </a:lnTo>
                <a:lnTo>
                  <a:pt x="775" y="528"/>
                </a:lnTo>
                <a:lnTo>
                  <a:pt x="775" y="529"/>
                </a:lnTo>
                <a:lnTo>
                  <a:pt x="775" y="529"/>
                </a:lnTo>
                <a:lnTo>
                  <a:pt x="775" y="529"/>
                </a:lnTo>
                <a:lnTo>
                  <a:pt x="775" y="529"/>
                </a:lnTo>
                <a:lnTo>
                  <a:pt x="775" y="530"/>
                </a:lnTo>
                <a:lnTo>
                  <a:pt x="774" y="530"/>
                </a:lnTo>
                <a:lnTo>
                  <a:pt x="774" y="530"/>
                </a:lnTo>
                <a:lnTo>
                  <a:pt x="774" y="530"/>
                </a:lnTo>
                <a:lnTo>
                  <a:pt x="773" y="530"/>
                </a:lnTo>
                <a:lnTo>
                  <a:pt x="773" y="530"/>
                </a:lnTo>
                <a:lnTo>
                  <a:pt x="773" y="530"/>
                </a:lnTo>
                <a:lnTo>
                  <a:pt x="772" y="530"/>
                </a:lnTo>
                <a:lnTo>
                  <a:pt x="772" y="531"/>
                </a:lnTo>
                <a:lnTo>
                  <a:pt x="771" y="531"/>
                </a:lnTo>
                <a:lnTo>
                  <a:pt x="771" y="531"/>
                </a:lnTo>
                <a:lnTo>
                  <a:pt x="771" y="532"/>
                </a:lnTo>
                <a:lnTo>
                  <a:pt x="771" y="532"/>
                </a:lnTo>
                <a:lnTo>
                  <a:pt x="771" y="532"/>
                </a:lnTo>
                <a:lnTo>
                  <a:pt x="771" y="532"/>
                </a:lnTo>
                <a:lnTo>
                  <a:pt x="771" y="532"/>
                </a:lnTo>
                <a:lnTo>
                  <a:pt x="771" y="533"/>
                </a:lnTo>
                <a:lnTo>
                  <a:pt x="771" y="533"/>
                </a:lnTo>
                <a:lnTo>
                  <a:pt x="771" y="533"/>
                </a:lnTo>
                <a:lnTo>
                  <a:pt x="771" y="533"/>
                </a:lnTo>
                <a:lnTo>
                  <a:pt x="771" y="534"/>
                </a:lnTo>
                <a:lnTo>
                  <a:pt x="772" y="534"/>
                </a:lnTo>
                <a:lnTo>
                  <a:pt x="772" y="534"/>
                </a:lnTo>
                <a:lnTo>
                  <a:pt x="772" y="534"/>
                </a:lnTo>
                <a:lnTo>
                  <a:pt x="773" y="534"/>
                </a:lnTo>
                <a:lnTo>
                  <a:pt x="774" y="534"/>
                </a:lnTo>
                <a:lnTo>
                  <a:pt x="774" y="534"/>
                </a:lnTo>
                <a:lnTo>
                  <a:pt x="774" y="534"/>
                </a:lnTo>
                <a:lnTo>
                  <a:pt x="775" y="534"/>
                </a:lnTo>
                <a:lnTo>
                  <a:pt x="775" y="534"/>
                </a:lnTo>
                <a:lnTo>
                  <a:pt x="775" y="535"/>
                </a:lnTo>
                <a:lnTo>
                  <a:pt x="776" y="535"/>
                </a:lnTo>
                <a:lnTo>
                  <a:pt x="776" y="535"/>
                </a:lnTo>
                <a:lnTo>
                  <a:pt x="776" y="535"/>
                </a:lnTo>
                <a:lnTo>
                  <a:pt x="776" y="535"/>
                </a:lnTo>
                <a:lnTo>
                  <a:pt x="776" y="536"/>
                </a:lnTo>
                <a:lnTo>
                  <a:pt x="776" y="536"/>
                </a:lnTo>
                <a:lnTo>
                  <a:pt x="777" y="536"/>
                </a:lnTo>
                <a:lnTo>
                  <a:pt x="777" y="536"/>
                </a:lnTo>
                <a:lnTo>
                  <a:pt x="777" y="536"/>
                </a:lnTo>
                <a:lnTo>
                  <a:pt x="778" y="536"/>
                </a:lnTo>
                <a:lnTo>
                  <a:pt x="778" y="536"/>
                </a:lnTo>
                <a:lnTo>
                  <a:pt x="779" y="536"/>
                </a:lnTo>
                <a:lnTo>
                  <a:pt x="779" y="537"/>
                </a:lnTo>
                <a:lnTo>
                  <a:pt x="780" y="537"/>
                </a:lnTo>
                <a:lnTo>
                  <a:pt x="780" y="537"/>
                </a:lnTo>
                <a:lnTo>
                  <a:pt x="780" y="538"/>
                </a:lnTo>
                <a:lnTo>
                  <a:pt x="780" y="538"/>
                </a:lnTo>
                <a:lnTo>
                  <a:pt x="780" y="539"/>
                </a:lnTo>
                <a:lnTo>
                  <a:pt x="781" y="540"/>
                </a:lnTo>
                <a:lnTo>
                  <a:pt x="781" y="540"/>
                </a:lnTo>
                <a:lnTo>
                  <a:pt x="781" y="541"/>
                </a:lnTo>
                <a:lnTo>
                  <a:pt x="781" y="541"/>
                </a:lnTo>
                <a:lnTo>
                  <a:pt x="782" y="542"/>
                </a:lnTo>
                <a:lnTo>
                  <a:pt x="782" y="542"/>
                </a:lnTo>
                <a:lnTo>
                  <a:pt x="782" y="542"/>
                </a:lnTo>
                <a:lnTo>
                  <a:pt x="782" y="543"/>
                </a:lnTo>
                <a:lnTo>
                  <a:pt x="783" y="543"/>
                </a:lnTo>
                <a:lnTo>
                  <a:pt x="783" y="544"/>
                </a:lnTo>
                <a:lnTo>
                  <a:pt x="783" y="544"/>
                </a:lnTo>
                <a:lnTo>
                  <a:pt x="784" y="544"/>
                </a:lnTo>
                <a:lnTo>
                  <a:pt x="784" y="545"/>
                </a:lnTo>
                <a:lnTo>
                  <a:pt x="785" y="545"/>
                </a:lnTo>
                <a:lnTo>
                  <a:pt x="784" y="545"/>
                </a:lnTo>
                <a:lnTo>
                  <a:pt x="784" y="547"/>
                </a:lnTo>
                <a:lnTo>
                  <a:pt x="785" y="548"/>
                </a:lnTo>
                <a:lnTo>
                  <a:pt x="784" y="550"/>
                </a:lnTo>
                <a:lnTo>
                  <a:pt x="784" y="551"/>
                </a:lnTo>
                <a:lnTo>
                  <a:pt x="784" y="552"/>
                </a:lnTo>
                <a:lnTo>
                  <a:pt x="784" y="553"/>
                </a:lnTo>
                <a:lnTo>
                  <a:pt x="785" y="555"/>
                </a:lnTo>
                <a:lnTo>
                  <a:pt x="785" y="556"/>
                </a:lnTo>
                <a:lnTo>
                  <a:pt x="783" y="557"/>
                </a:lnTo>
                <a:lnTo>
                  <a:pt x="783" y="558"/>
                </a:lnTo>
                <a:lnTo>
                  <a:pt x="783" y="558"/>
                </a:lnTo>
                <a:lnTo>
                  <a:pt x="783" y="559"/>
                </a:lnTo>
                <a:lnTo>
                  <a:pt x="783" y="559"/>
                </a:lnTo>
                <a:lnTo>
                  <a:pt x="783" y="561"/>
                </a:lnTo>
                <a:lnTo>
                  <a:pt x="783" y="562"/>
                </a:lnTo>
                <a:lnTo>
                  <a:pt x="782" y="564"/>
                </a:lnTo>
                <a:lnTo>
                  <a:pt x="781" y="563"/>
                </a:lnTo>
                <a:lnTo>
                  <a:pt x="780" y="563"/>
                </a:lnTo>
                <a:lnTo>
                  <a:pt x="780" y="563"/>
                </a:lnTo>
                <a:lnTo>
                  <a:pt x="780" y="563"/>
                </a:lnTo>
                <a:lnTo>
                  <a:pt x="779" y="563"/>
                </a:lnTo>
                <a:lnTo>
                  <a:pt x="779" y="564"/>
                </a:lnTo>
                <a:lnTo>
                  <a:pt x="779" y="564"/>
                </a:lnTo>
                <a:lnTo>
                  <a:pt x="779" y="564"/>
                </a:lnTo>
                <a:lnTo>
                  <a:pt x="778" y="564"/>
                </a:lnTo>
                <a:lnTo>
                  <a:pt x="778" y="564"/>
                </a:lnTo>
                <a:lnTo>
                  <a:pt x="778" y="565"/>
                </a:lnTo>
                <a:lnTo>
                  <a:pt x="778" y="565"/>
                </a:lnTo>
                <a:lnTo>
                  <a:pt x="779" y="566"/>
                </a:lnTo>
                <a:lnTo>
                  <a:pt x="779" y="566"/>
                </a:lnTo>
                <a:lnTo>
                  <a:pt x="779" y="566"/>
                </a:lnTo>
                <a:lnTo>
                  <a:pt x="779" y="566"/>
                </a:lnTo>
                <a:lnTo>
                  <a:pt x="781" y="567"/>
                </a:lnTo>
                <a:lnTo>
                  <a:pt x="781" y="567"/>
                </a:lnTo>
                <a:lnTo>
                  <a:pt x="781" y="567"/>
                </a:lnTo>
                <a:lnTo>
                  <a:pt x="781" y="567"/>
                </a:lnTo>
                <a:lnTo>
                  <a:pt x="781" y="567"/>
                </a:lnTo>
                <a:lnTo>
                  <a:pt x="781" y="568"/>
                </a:lnTo>
                <a:lnTo>
                  <a:pt x="781" y="568"/>
                </a:lnTo>
                <a:lnTo>
                  <a:pt x="781" y="568"/>
                </a:lnTo>
                <a:lnTo>
                  <a:pt x="782" y="569"/>
                </a:lnTo>
                <a:lnTo>
                  <a:pt x="782" y="571"/>
                </a:lnTo>
                <a:lnTo>
                  <a:pt x="782" y="571"/>
                </a:lnTo>
                <a:lnTo>
                  <a:pt x="782" y="572"/>
                </a:lnTo>
                <a:lnTo>
                  <a:pt x="782" y="572"/>
                </a:lnTo>
                <a:lnTo>
                  <a:pt x="782" y="572"/>
                </a:lnTo>
                <a:lnTo>
                  <a:pt x="782" y="572"/>
                </a:lnTo>
                <a:lnTo>
                  <a:pt x="782" y="572"/>
                </a:lnTo>
                <a:lnTo>
                  <a:pt x="782" y="573"/>
                </a:lnTo>
                <a:lnTo>
                  <a:pt x="782" y="573"/>
                </a:lnTo>
                <a:lnTo>
                  <a:pt x="782" y="573"/>
                </a:lnTo>
                <a:lnTo>
                  <a:pt x="783" y="573"/>
                </a:lnTo>
                <a:lnTo>
                  <a:pt x="784" y="574"/>
                </a:lnTo>
                <a:lnTo>
                  <a:pt x="784" y="575"/>
                </a:lnTo>
                <a:lnTo>
                  <a:pt x="784" y="576"/>
                </a:lnTo>
                <a:lnTo>
                  <a:pt x="785" y="576"/>
                </a:lnTo>
                <a:lnTo>
                  <a:pt x="785" y="577"/>
                </a:lnTo>
                <a:lnTo>
                  <a:pt x="785" y="577"/>
                </a:lnTo>
                <a:lnTo>
                  <a:pt x="786" y="577"/>
                </a:lnTo>
                <a:lnTo>
                  <a:pt x="786" y="578"/>
                </a:lnTo>
                <a:lnTo>
                  <a:pt x="786" y="578"/>
                </a:lnTo>
                <a:lnTo>
                  <a:pt x="786" y="578"/>
                </a:lnTo>
                <a:lnTo>
                  <a:pt x="786" y="578"/>
                </a:lnTo>
                <a:lnTo>
                  <a:pt x="787" y="579"/>
                </a:lnTo>
                <a:lnTo>
                  <a:pt x="787" y="579"/>
                </a:lnTo>
                <a:lnTo>
                  <a:pt x="787" y="579"/>
                </a:lnTo>
                <a:lnTo>
                  <a:pt x="788" y="579"/>
                </a:lnTo>
                <a:lnTo>
                  <a:pt x="788" y="580"/>
                </a:lnTo>
                <a:lnTo>
                  <a:pt x="788" y="580"/>
                </a:lnTo>
                <a:lnTo>
                  <a:pt x="788" y="581"/>
                </a:lnTo>
                <a:lnTo>
                  <a:pt x="788" y="581"/>
                </a:lnTo>
                <a:lnTo>
                  <a:pt x="788" y="581"/>
                </a:lnTo>
                <a:lnTo>
                  <a:pt x="789" y="582"/>
                </a:lnTo>
                <a:lnTo>
                  <a:pt x="789" y="582"/>
                </a:lnTo>
                <a:lnTo>
                  <a:pt x="789" y="582"/>
                </a:lnTo>
                <a:lnTo>
                  <a:pt x="790" y="583"/>
                </a:lnTo>
                <a:lnTo>
                  <a:pt x="790" y="583"/>
                </a:lnTo>
                <a:lnTo>
                  <a:pt x="790" y="583"/>
                </a:lnTo>
                <a:lnTo>
                  <a:pt x="790" y="584"/>
                </a:lnTo>
                <a:lnTo>
                  <a:pt x="790" y="584"/>
                </a:lnTo>
                <a:lnTo>
                  <a:pt x="790" y="584"/>
                </a:lnTo>
                <a:lnTo>
                  <a:pt x="790" y="585"/>
                </a:lnTo>
                <a:lnTo>
                  <a:pt x="790" y="585"/>
                </a:lnTo>
                <a:lnTo>
                  <a:pt x="790" y="585"/>
                </a:lnTo>
                <a:lnTo>
                  <a:pt x="790" y="586"/>
                </a:lnTo>
                <a:lnTo>
                  <a:pt x="791" y="586"/>
                </a:lnTo>
                <a:lnTo>
                  <a:pt x="792" y="587"/>
                </a:lnTo>
                <a:lnTo>
                  <a:pt x="792" y="587"/>
                </a:lnTo>
                <a:lnTo>
                  <a:pt x="792" y="587"/>
                </a:lnTo>
                <a:lnTo>
                  <a:pt x="793" y="587"/>
                </a:lnTo>
                <a:lnTo>
                  <a:pt x="793" y="588"/>
                </a:lnTo>
                <a:lnTo>
                  <a:pt x="794" y="588"/>
                </a:lnTo>
                <a:lnTo>
                  <a:pt x="794" y="588"/>
                </a:lnTo>
                <a:lnTo>
                  <a:pt x="794" y="588"/>
                </a:lnTo>
                <a:lnTo>
                  <a:pt x="795" y="589"/>
                </a:lnTo>
                <a:lnTo>
                  <a:pt x="796" y="589"/>
                </a:lnTo>
                <a:lnTo>
                  <a:pt x="797" y="589"/>
                </a:lnTo>
                <a:lnTo>
                  <a:pt x="798" y="589"/>
                </a:lnTo>
                <a:lnTo>
                  <a:pt x="798" y="590"/>
                </a:lnTo>
                <a:lnTo>
                  <a:pt x="798" y="590"/>
                </a:lnTo>
                <a:lnTo>
                  <a:pt x="799" y="590"/>
                </a:lnTo>
                <a:lnTo>
                  <a:pt x="799" y="591"/>
                </a:lnTo>
                <a:lnTo>
                  <a:pt x="799" y="591"/>
                </a:lnTo>
                <a:lnTo>
                  <a:pt x="799" y="591"/>
                </a:lnTo>
                <a:lnTo>
                  <a:pt x="799" y="592"/>
                </a:lnTo>
                <a:lnTo>
                  <a:pt x="798" y="592"/>
                </a:lnTo>
                <a:lnTo>
                  <a:pt x="798" y="593"/>
                </a:lnTo>
                <a:lnTo>
                  <a:pt x="798" y="593"/>
                </a:lnTo>
                <a:lnTo>
                  <a:pt x="798" y="593"/>
                </a:lnTo>
                <a:lnTo>
                  <a:pt x="798" y="594"/>
                </a:lnTo>
                <a:lnTo>
                  <a:pt x="799" y="594"/>
                </a:lnTo>
                <a:lnTo>
                  <a:pt x="799" y="595"/>
                </a:lnTo>
                <a:lnTo>
                  <a:pt x="799" y="595"/>
                </a:lnTo>
                <a:lnTo>
                  <a:pt x="800" y="595"/>
                </a:lnTo>
                <a:lnTo>
                  <a:pt x="800" y="596"/>
                </a:lnTo>
                <a:lnTo>
                  <a:pt x="801" y="596"/>
                </a:lnTo>
                <a:lnTo>
                  <a:pt x="801" y="597"/>
                </a:lnTo>
                <a:lnTo>
                  <a:pt x="801" y="597"/>
                </a:lnTo>
                <a:lnTo>
                  <a:pt x="801" y="597"/>
                </a:lnTo>
                <a:lnTo>
                  <a:pt x="801" y="597"/>
                </a:lnTo>
                <a:lnTo>
                  <a:pt x="802" y="597"/>
                </a:lnTo>
                <a:lnTo>
                  <a:pt x="802" y="597"/>
                </a:lnTo>
                <a:lnTo>
                  <a:pt x="803" y="597"/>
                </a:lnTo>
                <a:lnTo>
                  <a:pt x="804" y="597"/>
                </a:lnTo>
                <a:lnTo>
                  <a:pt x="805" y="597"/>
                </a:lnTo>
                <a:lnTo>
                  <a:pt x="805" y="597"/>
                </a:lnTo>
                <a:lnTo>
                  <a:pt x="806" y="597"/>
                </a:lnTo>
                <a:lnTo>
                  <a:pt x="807" y="597"/>
                </a:lnTo>
                <a:lnTo>
                  <a:pt x="807" y="597"/>
                </a:lnTo>
                <a:lnTo>
                  <a:pt x="807" y="597"/>
                </a:lnTo>
                <a:lnTo>
                  <a:pt x="808" y="597"/>
                </a:lnTo>
                <a:lnTo>
                  <a:pt x="808" y="597"/>
                </a:lnTo>
                <a:lnTo>
                  <a:pt x="808" y="596"/>
                </a:lnTo>
                <a:lnTo>
                  <a:pt x="809" y="596"/>
                </a:lnTo>
                <a:lnTo>
                  <a:pt x="809" y="596"/>
                </a:lnTo>
                <a:lnTo>
                  <a:pt x="809" y="596"/>
                </a:lnTo>
                <a:lnTo>
                  <a:pt x="809" y="596"/>
                </a:lnTo>
                <a:lnTo>
                  <a:pt x="810" y="596"/>
                </a:lnTo>
                <a:lnTo>
                  <a:pt x="810" y="596"/>
                </a:lnTo>
                <a:lnTo>
                  <a:pt x="811" y="596"/>
                </a:lnTo>
                <a:lnTo>
                  <a:pt x="812" y="596"/>
                </a:lnTo>
                <a:lnTo>
                  <a:pt x="812" y="597"/>
                </a:lnTo>
                <a:lnTo>
                  <a:pt x="813" y="597"/>
                </a:lnTo>
                <a:lnTo>
                  <a:pt x="813" y="597"/>
                </a:lnTo>
                <a:lnTo>
                  <a:pt x="814" y="597"/>
                </a:lnTo>
                <a:lnTo>
                  <a:pt x="814" y="597"/>
                </a:lnTo>
                <a:lnTo>
                  <a:pt x="815" y="597"/>
                </a:lnTo>
                <a:lnTo>
                  <a:pt x="815" y="597"/>
                </a:lnTo>
                <a:lnTo>
                  <a:pt x="816" y="596"/>
                </a:lnTo>
                <a:lnTo>
                  <a:pt x="816" y="596"/>
                </a:lnTo>
                <a:lnTo>
                  <a:pt x="817" y="596"/>
                </a:lnTo>
                <a:lnTo>
                  <a:pt x="817" y="596"/>
                </a:lnTo>
                <a:lnTo>
                  <a:pt x="818" y="596"/>
                </a:lnTo>
                <a:lnTo>
                  <a:pt x="818" y="596"/>
                </a:lnTo>
                <a:lnTo>
                  <a:pt x="819" y="596"/>
                </a:lnTo>
                <a:lnTo>
                  <a:pt x="820" y="596"/>
                </a:lnTo>
                <a:lnTo>
                  <a:pt x="820" y="596"/>
                </a:lnTo>
                <a:lnTo>
                  <a:pt x="820" y="596"/>
                </a:lnTo>
                <a:lnTo>
                  <a:pt x="821" y="596"/>
                </a:lnTo>
                <a:lnTo>
                  <a:pt x="821" y="596"/>
                </a:lnTo>
                <a:lnTo>
                  <a:pt x="822" y="596"/>
                </a:lnTo>
                <a:lnTo>
                  <a:pt x="823" y="596"/>
                </a:lnTo>
                <a:lnTo>
                  <a:pt x="823" y="596"/>
                </a:lnTo>
                <a:lnTo>
                  <a:pt x="823" y="596"/>
                </a:lnTo>
                <a:lnTo>
                  <a:pt x="824" y="596"/>
                </a:lnTo>
                <a:lnTo>
                  <a:pt x="824" y="596"/>
                </a:lnTo>
                <a:lnTo>
                  <a:pt x="825" y="596"/>
                </a:lnTo>
                <a:lnTo>
                  <a:pt x="825" y="596"/>
                </a:lnTo>
                <a:lnTo>
                  <a:pt x="826" y="596"/>
                </a:lnTo>
                <a:lnTo>
                  <a:pt x="827" y="596"/>
                </a:lnTo>
                <a:lnTo>
                  <a:pt x="827" y="597"/>
                </a:lnTo>
                <a:lnTo>
                  <a:pt x="828" y="597"/>
                </a:lnTo>
                <a:lnTo>
                  <a:pt x="828" y="597"/>
                </a:lnTo>
                <a:lnTo>
                  <a:pt x="829" y="597"/>
                </a:lnTo>
                <a:lnTo>
                  <a:pt x="829" y="597"/>
                </a:lnTo>
                <a:lnTo>
                  <a:pt x="829" y="597"/>
                </a:lnTo>
                <a:lnTo>
                  <a:pt x="830" y="597"/>
                </a:lnTo>
                <a:lnTo>
                  <a:pt x="830" y="597"/>
                </a:lnTo>
                <a:lnTo>
                  <a:pt x="831" y="597"/>
                </a:lnTo>
                <a:lnTo>
                  <a:pt x="832" y="598"/>
                </a:lnTo>
                <a:lnTo>
                  <a:pt x="832" y="598"/>
                </a:lnTo>
                <a:lnTo>
                  <a:pt x="833" y="598"/>
                </a:lnTo>
                <a:lnTo>
                  <a:pt x="834" y="598"/>
                </a:lnTo>
                <a:lnTo>
                  <a:pt x="834" y="598"/>
                </a:lnTo>
                <a:lnTo>
                  <a:pt x="835" y="599"/>
                </a:lnTo>
                <a:lnTo>
                  <a:pt x="837" y="601"/>
                </a:lnTo>
                <a:lnTo>
                  <a:pt x="838" y="602"/>
                </a:lnTo>
                <a:lnTo>
                  <a:pt x="839" y="602"/>
                </a:lnTo>
                <a:lnTo>
                  <a:pt x="839" y="603"/>
                </a:lnTo>
                <a:lnTo>
                  <a:pt x="840" y="603"/>
                </a:lnTo>
                <a:lnTo>
                  <a:pt x="840" y="604"/>
                </a:lnTo>
                <a:lnTo>
                  <a:pt x="841" y="604"/>
                </a:lnTo>
                <a:lnTo>
                  <a:pt x="841" y="605"/>
                </a:lnTo>
                <a:lnTo>
                  <a:pt x="841" y="606"/>
                </a:lnTo>
                <a:lnTo>
                  <a:pt x="841" y="607"/>
                </a:lnTo>
                <a:lnTo>
                  <a:pt x="841" y="607"/>
                </a:lnTo>
                <a:lnTo>
                  <a:pt x="842" y="608"/>
                </a:lnTo>
                <a:lnTo>
                  <a:pt x="842" y="608"/>
                </a:lnTo>
                <a:lnTo>
                  <a:pt x="842" y="608"/>
                </a:lnTo>
                <a:lnTo>
                  <a:pt x="843" y="608"/>
                </a:lnTo>
                <a:lnTo>
                  <a:pt x="843" y="608"/>
                </a:lnTo>
                <a:lnTo>
                  <a:pt x="844" y="609"/>
                </a:lnTo>
                <a:lnTo>
                  <a:pt x="845" y="609"/>
                </a:lnTo>
                <a:lnTo>
                  <a:pt x="845" y="610"/>
                </a:lnTo>
                <a:lnTo>
                  <a:pt x="846" y="610"/>
                </a:lnTo>
                <a:lnTo>
                  <a:pt x="847" y="611"/>
                </a:lnTo>
                <a:lnTo>
                  <a:pt x="848" y="613"/>
                </a:lnTo>
                <a:lnTo>
                  <a:pt x="848" y="613"/>
                </a:lnTo>
                <a:lnTo>
                  <a:pt x="848" y="613"/>
                </a:lnTo>
                <a:lnTo>
                  <a:pt x="849" y="613"/>
                </a:lnTo>
                <a:lnTo>
                  <a:pt x="849" y="613"/>
                </a:lnTo>
                <a:lnTo>
                  <a:pt x="850" y="613"/>
                </a:lnTo>
                <a:lnTo>
                  <a:pt x="851" y="613"/>
                </a:lnTo>
                <a:lnTo>
                  <a:pt x="851" y="613"/>
                </a:lnTo>
                <a:lnTo>
                  <a:pt x="852" y="613"/>
                </a:lnTo>
                <a:lnTo>
                  <a:pt x="853" y="613"/>
                </a:lnTo>
                <a:lnTo>
                  <a:pt x="853" y="613"/>
                </a:lnTo>
                <a:lnTo>
                  <a:pt x="853" y="613"/>
                </a:lnTo>
                <a:lnTo>
                  <a:pt x="854" y="613"/>
                </a:lnTo>
                <a:lnTo>
                  <a:pt x="854" y="613"/>
                </a:lnTo>
                <a:lnTo>
                  <a:pt x="854" y="614"/>
                </a:lnTo>
                <a:lnTo>
                  <a:pt x="854" y="614"/>
                </a:lnTo>
                <a:lnTo>
                  <a:pt x="854" y="614"/>
                </a:lnTo>
                <a:lnTo>
                  <a:pt x="855" y="615"/>
                </a:lnTo>
                <a:lnTo>
                  <a:pt x="855" y="616"/>
                </a:lnTo>
                <a:lnTo>
                  <a:pt x="855" y="617"/>
                </a:lnTo>
                <a:lnTo>
                  <a:pt x="856" y="618"/>
                </a:lnTo>
                <a:lnTo>
                  <a:pt x="856" y="619"/>
                </a:lnTo>
                <a:lnTo>
                  <a:pt x="857" y="620"/>
                </a:lnTo>
                <a:lnTo>
                  <a:pt x="859" y="622"/>
                </a:lnTo>
                <a:lnTo>
                  <a:pt x="860" y="623"/>
                </a:lnTo>
                <a:lnTo>
                  <a:pt x="860" y="624"/>
                </a:lnTo>
                <a:lnTo>
                  <a:pt x="861" y="625"/>
                </a:lnTo>
                <a:lnTo>
                  <a:pt x="862" y="629"/>
                </a:lnTo>
                <a:lnTo>
                  <a:pt x="862" y="630"/>
                </a:lnTo>
                <a:lnTo>
                  <a:pt x="863" y="635"/>
                </a:lnTo>
                <a:lnTo>
                  <a:pt x="863" y="637"/>
                </a:lnTo>
                <a:lnTo>
                  <a:pt x="864" y="638"/>
                </a:lnTo>
                <a:lnTo>
                  <a:pt x="864" y="638"/>
                </a:lnTo>
                <a:lnTo>
                  <a:pt x="864" y="638"/>
                </a:lnTo>
                <a:lnTo>
                  <a:pt x="865" y="638"/>
                </a:lnTo>
                <a:lnTo>
                  <a:pt x="865" y="638"/>
                </a:lnTo>
                <a:lnTo>
                  <a:pt x="866" y="638"/>
                </a:lnTo>
                <a:lnTo>
                  <a:pt x="867" y="638"/>
                </a:lnTo>
                <a:lnTo>
                  <a:pt x="867" y="639"/>
                </a:lnTo>
                <a:lnTo>
                  <a:pt x="869" y="640"/>
                </a:lnTo>
                <a:lnTo>
                  <a:pt x="872" y="642"/>
                </a:lnTo>
                <a:lnTo>
                  <a:pt x="875" y="643"/>
                </a:lnTo>
                <a:lnTo>
                  <a:pt x="876" y="644"/>
                </a:lnTo>
                <a:lnTo>
                  <a:pt x="877" y="644"/>
                </a:lnTo>
                <a:lnTo>
                  <a:pt x="877" y="644"/>
                </a:lnTo>
                <a:lnTo>
                  <a:pt x="878" y="644"/>
                </a:lnTo>
                <a:lnTo>
                  <a:pt x="878" y="643"/>
                </a:lnTo>
                <a:lnTo>
                  <a:pt x="878" y="643"/>
                </a:lnTo>
                <a:lnTo>
                  <a:pt x="879" y="643"/>
                </a:lnTo>
                <a:lnTo>
                  <a:pt x="880" y="643"/>
                </a:lnTo>
                <a:lnTo>
                  <a:pt x="881" y="643"/>
                </a:lnTo>
                <a:lnTo>
                  <a:pt x="883" y="643"/>
                </a:lnTo>
                <a:lnTo>
                  <a:pt x="883" y="643"/>
                </a:lnTo>
                <a:lnTo>
                  <a:pt x="884" y="644"/>
                </a:lnTo>
                <a:lnTo>
                  <a:pt x="884" y="644"/>
                </a:lnTo>
                <a:lnTo>
                  <a:pt x="885" y="645"/>
                </a:lnTo>
                <a:lnTo>
                  <a:pt x="885" y="646"/>
                </a:lnTo>
                <a:lnTo>
                  <a:pt x="886" y="646"/>
                </a:lnTo>
                <a:lnTo>
                  <a:pt x="886" y="646"/>
                </a:lnTo>
                <a:lnTo>
                  <a:pt x="887" y="647"/>
                </a:lnTo>
                <a:lnTo>
                  <a:pt x="890" y="647"/>
                </a:lnTo>
                <a:lnTo>
                  <a:pt x="893" y="647"/>
                </a:lnTo>
                <a:lnTo>
                  <a:pt x="901" y="648"/>
                </a:lnTo>
                <a:lnTo>
                  <a:pt x="906" y="648"/>
                </a:lnTo>
                <a:lnTo>
                  <a:pt x="913" y="649"/>
                </a:lnTo>
                <a:lnTo>
                  <a:pt x="915" y="649"/>
                </a:lnTo>
                <a:lnTo>
                  <a:pt x="916" y="649"/>
                </a:lnTo>
                <a:lnTo>
                  <a:pt x="917" y="649"/>
                </a:lnTo>
                <a:lnTo>
                  <a:pt x="919" y="650"/>
                </a:lnTo>
                <a:lnTo>
                  <a:pt x="920" y="651"/>
                </a:lnTo>
                <a:lnTo>
                  <a:pt x="920" y="651"/>
                </a:lnTo>
                <a:lnTo>
                  <a:pt x="920" y="651"/>
                </a:lnTo>
                <a:lnTo>
                  <a:pt x="921" y="651"/>
                </a:lnTo>
                <a:lnTo>
                  <a:pt x="921" y="651"/>
                </a:lnTo>
                <a:lnTo>
                  <a:pt x="921" y="651"/>
                </a:lnTo>
                <a:lnTo>
                  <a:pt x="921" y="651"/>
                </a:lnTo>
                <a:lnTo>
                  <a:pt x="921" y="651"/>
                </a:lnTo>
                <a:lnTo>
                  <a:pt x="922" y="651"/>
                </a:lnTo>
                <a:lnTo>
                  <a:pt x="922" y="651"/>
                </a:lnTo>
                <a:lnTo>
                  <a:pt x="922" y="652"/>
                </a:lnTo>
                <a:lnTo>
                  <a:pt x="922" y="652"/>
                </a:lnTo>
                <a:lnTo>
                  <a:pt x="922" y="652"/>
                </a:lnTo>
                <a:lnTo>
                  <a:pt x="923" y="652"/>
                </a:lnTo>
                <a:lnTo>
                  <a:pt x="924" y="653"/>
                </a:lnTo>
                <a:lnTo>
                  <a:pt x="925" y="653"/>
                </a:lnTo>
                <a:lnTo>
                  <a:pt x="927" y="654"/>
                </a:lnTo>
                <a:lnTo>
                  <a:pt x="927" y="654"/>
                </a:lnTo>
                <a:lnTo>
                  <a:pt x="928" y="654"/>
                </a:lnTo>
                <a:lnTo>
                  <a:pt x="928" y="655"/>
                </a:lnTo>
                <a:lnTo>
                  <a:pt x="929" y="655"/>
                </a:lnTo>
                <a:lnTo>
                  <a:pt x="930" y="655"/>
                </a:lnTo>
                <a:lnTo>
                  <a:pt x="930" y="656"/>
                </a:lnTo>
                <a:lnTo>
                  <a:pt x="930" y="656"/>
                </a:lnTo>
                <a:lnTo>
                  <a:pt x="930" y="656"/>
                </a:lnTo>
                <a:lnTo>
                  <a:pt x="930" y="656"/>
                </a:lnTo>
                <a:lnTo>
                  <a:pt x="931" y="656"/>
                </a:lnTo>
                <a:lnTo>
                  <a:pt x="931" y="656"/>
                </a:lnTo>
                <a:lnTo>
                  <a:pt x="931" y="656"/>
                </a:lnTo>
                <a:lnTo>
                  <a:pt x="931" y="656"/>
                </a:lnTo>
                <a:lnTo>
                  <a:pt x="931" y="656"/>
                </a:lnTo>
                <a:lnTo>
                  <a:pt x="932" y="656"/>
                </a:lnTo>
                <a:lnTo>
                  <a:pt x="932" y="656"/>
                </a:lnTo>
                <a:lnTo>
                  <a:pt x="932" y="657"/>
                </a:lnTo>
                <a:lnTo>
                  <a:pt x="932" y="657"/>
                </a:lnTo>
                <a:lnTo>
                  <a:pt x="932" y="657"/>
                </a:lnTo>
                <a:lnTo>
                  <a:pt x="937" y="661"/>
                </a:lnTo>
                <a:lnTo>
                  <a:pt x="940" y="663"/>
                </a:lnTo>
                <a:lnTo>
                  <a:pt x="942" y="664"/>
                </a:lnTo>
                <a:lnTo>
                  <a:pt x="942" y="664"/>
                </a:lnTo>
                <a:lnTo>
                  <a:pt x="943" y="665"/>
                </a:lnTo>
                <a:lnTo>
                  <a:pt x="945" y="666"/>
                </a:lnTo>
                <a:lnTo>
                  <a:pt x="946" y="667"/>
                </a:lnTo>
                <a:lnTo>
                  <a:pt x="948" y="669"/>
                </a:lnTo>
                <a:lnTo>
                  <a:pt x="949" y="669"/>
                </a:lnTo>
                <a:lnTo>
                  <a:pt x="950" y="670"/>
                </a:lnTo>
                <a:lnTo>
                  <a:pt x="951" y="671"/>
                </a:lnTo>
                <a:lnTo>
                  <a:pt x="953" y="672"/>
                </a:lnTo>
                <a:lnTo>
                  <a:pt x="953" y="673"/>
                </a:lnTo>
                <a:lnTo>
                  <a:pt x="955" y="674"/>
                </a:lnTo>
                <a:lnTo>
                  <a:pt x="956" y="675"/>
                </a:lnTo>
                <a:lnTo>
                  <a:pt x="957" y="675"/>
                </a:lnTo>
                <a:lnTo>
                  <a:pt x="958" y="676"/>
                </a:lnTo>
                <a:lnTo>
                  <a:pt x="959" y="677"/>
                </a:lnTo>
                <a:lnTo>
                  <a:pt x="960" y="677"/>
                </a:lnTo>
                <a:lnTo>
                  <a:pt x="961" y="678"/>
                </a:lnTo>
                <a:lnTo>
                  <a:pt x="962" y="678"/>
                </a:lnTo>
                <a:lnTo>
                  <a:pt x="963" y="679"/>
                </a:lnTo>
                <a:lnTo>
                  <a:pt x="964" y="680"/>
                </a:lnTo>
                <a:lnTo>
                  <a:pt x="964" y="680"/>
                </a:lnTo>
                <a:lnTo>
                  <a:pt x="965" y="681"/>
                </a:lnTo>
                <a:lnTo>
                  <a:pt x="966" y="682"/>
                </a:lnTo>
                <a:lnTo>
                  <a:pt x="966" y="682"/>
                </a:lnTo>
                <a:lnTo>
                  <a:pt x="967" y="682"/>
                </a:lnTo>
                <a:lnTo>
                  <a:pt x="968" y="683"/>
                </a:lnTo>
                <a:lnTo>
                  <a:pt x="969" y="684"/>
                </a:lnTo>
                <a:lnTo>
                  <a:pt x="971" y="685"/>
                </a:lnTo>
                <a:lnTo>
                  <a:pt x="971" y="686"/>
                </a:lnTo>
                <a:lnTo>
                  <a:pt x="972" y="686"/>
                </a:lnTo>
                <a:lnTo>
                  <a:pt x="973" y="687"/>
                </a:lnTo>
                <a:lnTo>
                  <a:pt x="974" y="687"/>
                </a:lnTo>
                <a:lnTo>
                  <a:pt x="975" y="688"/>
                </a:lnTo>
                <a:lnTo>
                  <a:pt x="975" y="688"/>
                </a:lnTo>
                <a:lnTo>
                  <a:pt x="976" y="689"/>
                </a:lnTo>
                <a:lnTo>
                  <a:pt x="977" y="690"/>
                </a:lnTo>
                <a:lnTo>
                  <a:pt x="978" y="691"/>
                </a:lnTo>
                <a:lnTo>
                  <a:pt x="979" y="691"/>
                </a:lnTo>
                <a:lnTo>
                  <a:pt x="980" y="691"/>
                </a:lnTo>
                <a:lnTo>
                  <a:pt x="980" y="691"/>
                </a:lnTo>
                <a:lnTo>
                  <a:pt x="982" y="692"/>
                </a:lnTo>
                <a:lnTo>
                  <a:pt x="984" y="693"/>
                </a:lnTo>
                <a:lnTo>
                  <a:pt x="986" y="694"/>
                </a:lnTo>
                <a:lnTo>
                  <a:pt x="988" y="695"/>
                </a:lnTo>
                <a:lnTo>
                  <a:pt x="988" y="695"/>
                </a:lnTo>
                <a:lnTo>
                  <a:pt x="989" y="695"/>
                </a:lnTo>
                <a:lnTo>
                  <a:pt x="989" y="695"/>
                </a:lnTo>
                <a:lnTo>
                  <a:pt x="990" y="695"/>
                </a:lnTo>
                <a:lnTo>
                  <a:pt x="990" y="695"/>
                </a:lnTo>
                <a:lnTo>
                  <a:pt x="990" y="695"/>
                </a:lnTo>
                <a:lnTo>
                  <a:pt x="991" y="696"/>
                </a:lnTo>
                <a:lnTo>
                  <a:pt x="991" y="696"/>
                </a:lnTo>
                <a:lnTo>
                  <a:pt x="991" y="696"/>
                </a:lnTo>
                <a:lnTo>
                  <a:pt x="991" y="696"/>
                </a:lnTo>
                <a:lnTo>
                  <a:pt x="991" y="696"/>
                </a:lnTo>
                <a:lnTo>
                  <a:pt x="991" y="696"/>
                </a:lnTo>
                <a:lnTo>
                  <a:pt x="992" y="696"/>
                </a:lnTo>
                <a:lnTo>
                  <a:pt x="992" y="696"/>
                </a:lnTo>
                <a:lnTo>
                  <a:pt x="994" y="697"/>
                </a:lnTo>
                <a:lnTo>
                  <a:pt x="994" y="697"/>
                </a:lnTo>
                <a:lnTo>
                  <a:pt x="994" y="697"/>
                </a:lnTo>
                <a:lnTo>
                  <a:pt x="994" y="697"/>
                </a:lnTo>
                <a:lnTo>
                  <a:pt x="995" y="697"/>
                </a:lnTo>
                <a:lnTo>
                  <a:pt x="997" y="698"/>
                </a:lnTo>
                <a:lnTo>
                  <a:pt x="997" y="698"/>
                </a:lnTo>
                <a:lnTo>
                  <a:pt x="998" y="699"/>
                </a:lnTo>
                <a:lnTo>
                  <a:pt x="999" y="700"/>
                </a:lnTo>
                <a:lnTo>
                  <a:pt x="1001" y="700"/>
                </a:lnTo>
                <a:lnTo>
                  <a:pt x="1003" y="701"/>
                </a:lnTo>
                <a:lnTo>
                  <a:pt x="1005" y="702"/>
                </a:lnTo>
                <a:lnTo>
                  <a:pt x="1005" y="701"/>
                </a:lnTo>
                <a:lnTo>
                  <a:pt x="1013" y="704"/>
                </a:lnTo>
                <a:lnTo>
                  <a:pt x="1021" y="708"/>
                </a:lnTo>
                <a:lnTo>
                  <a:pt x="1027" y="710"/>
                </a:lnTo>
                <a:lnTo>
                  <a:pt x="1027" y="710"/>
                </a:lnTo>
                <a:lnTo>
                  <a:pt x="1027" y="710"/>
                </a:lnTo>
                <a:lnTo>
                  <a:pt x="1027" y="710"/>
                </a:lnTo>
                <a:lnTo>
                  <a:pt x="1027" y="710"/>
                </a:lnTo>
                <a:lnTo>
                  <a:pt x="1028" y="710"/>
                </a:lnTo>
                <a:lnTo>
                  <a:pt x="1028" y="710"/>
                </a:lnTo>
                <a:lnTo>
                  <a:pt x="1028" y="711"/>
                </a:lnTo>
                <a:lnTo>
                  <a:pt x="1029" y="711"/>
                </a:lnTo>
                <a:lnTo>
                  <a:pt x="1029" y="711"/>
                </a:lnTo>
                <a:lnTo>
                  <a:pt x="1030" y="711"/>
                </a:lnTo>
                <a:lnTo>
                  <a:pt x="1030" y="711"/>
                </a:lnTo>
                <a:lnTo>
                  <a:pt x="1030" y="711"/>
                </a:lnTo>
                <a:lnTo>
                  <a:pt x="1030" y="711"/>
                </a:lnTo>
                <a:lnTo>
                  <a:pt x="1032" y="712"/>
                </a:lnTo>
                <a:lnTo>
                  <a:pt x="1032" y="712"/>
                </a:lnTo>
                <a:lnTo>
                  <a:pt x="1032" y="712"/>
                </a:lnTo>
                <a:lnTo>
                  <a:pt x="1033" y="712"/>
                </a:lnTo>
                <a:lnTo>
                  <a:pt x="1033" y="712"/>
                </a:lnTo>
                <a:lnTo>
                  <a:pt x="1033" y="712"/>
                </a:lnTo>
                <a:lnTo>
                  <a:pt x="1034" y="713"/>
                </a:lnTo>
                <a:lnTo>
                  <a:pt x="1034" y="713"/>
                </a:lnTo>
                <a:lnTo>
                  <a:pt x="1034" y="713"/>
                </a:lnTo>
                <a:lnTo>
                  <a:pt x="1034" y="713"/>
                </a:lnTo>
                <a:lnTo>
                  <a:pt x="1034" y="713"/>
                </a:lnTo>
                <a:lnTo>
                  <a:pt x="1034" y="713"/>
                </a:lnTo>
                <a:lnTo>
                  <a:pt x="1034" y="713"/>
                </a:lnTo>
                <a:lnTo>
                  <a:pt x="1035" y="713"/>
                </a:lnTo>
                <a:lnTo>
                  <a:pt x="1035" y="713"/>
                </a:lnTo>
                <a:lnTo>
                  <a:pt x="1035" y="714"/>
                </a:lnTo>
                <a:lnTo>
                  <a:pt x="1035" y="714"/>
                </a:lnTo>
                <a:lnTo>
                  <a:pt x="1036" y="714"/>
                </a:lnTo>
                <a:lnTo>
                  <a:pt x="1036" y="715"/>
                </a:lnTo>
                <a:lnTo>
                  <a:pt x="1036" y="716"/>
                </a:lnTo>
                <a:lnTo>
                  <a:pt x="1036" y="716"/>
                </a:lnTo>
                <a:lnTo>
                  <a:pt x="1036" y="716"/>
                </a:lnTo>
                <a:lnTo>
                  <a:pt x="1036" y="716"/>
                </a:lnTo>
                <a:lnTo>
                  <a:pt x="1036" y="716"/>
                </a:lnTo>
                <a:lnTo>
                  <a:pt x="1037" y="716"/>
                </a:lnTo>
                <a:lnTo>
                  <a:pt x="1037" y="717"/>
                </a:lnTo>
                <a:lnTo>
                  <a:pt x="1037" y="717"/>
                </a:lnTo>
                <a:lnTo>
                  <a:pt x="1037" y="717"/>
                </a:lnTo>
                <a:lnTo>
                  <a:pt x="1038" y="717"/>
                </a:lnTo>
                <a:lnTo>
                  <a:pt x="1038" y="717"/>
                </a:lnTo>
                <a:lnTo>
                  <a:pt x="1038" y="717"/>
                </a:lnTo>
                <a:lnTo>
                  <a:pt x="1039" y="717"/>
                </a:lnTo>
                <a:lnTo>
                  <a:pt x="1039" y="717"/>
                </a:lnTo>
                <a:lnTo>
                  <a:pt x="1039" y="717"/>
                </a:lnTo>
                <a:lnTo>
                  <a:pt x="1039" y="717"/>
                </a:lnTo>
                <a:lnTo>
                  <a:pt x="1040" y="718"/>
                </a:lnTo>
                <a:lnTo>
                  <a:pt x="1040" y="718"/>
                </a:lnTo>
                <a:lnTo>
                  <a:pt x="1041" y="719"/>
                </a:lnTo>
                <a:lnTo>
                  <a:pt x="1041" y="719"/>
                </a:lnTo>
                <a:lnTo>
                  <a:pt x="1041" y="720"/>
                </a:lnTo>
                <a:lnTo>
                  <a:pt x="1041" y="720"/>
                </a:lnTo>
                <a:lnTo>
                  <a:pt x="1041" y="721"/>
                </a:lnTo>
                <a:lnTo>
                  <a:pt x="1041" y="721"/>
                </a:lnTo>
                <a:lnTo>
                  <a:pt x="1041" y="722"/>
                </a:lnTo>
                <a:lnTo>
                  <a:pt x="1041" y="722"/>
                </a:lnTo>
                <a:lnTo>
                  <a:pt x="1041" y="723"/>
                </a:lnTo>
                <a:lnTo>
                  <a:pt x="1041" y="724"/>
                </a:lnTo>
                <a:lnTo>
                  <a:pt x="1041" y="724"/>
                </a:lnTo>
                <a:lnTo>
                  <a:pt x="1041" y="724"/>
                </a:lnTo>
                <a:lnTo>
                  <a:pt x="1041" y="725"/>
                </a:lnTo>
                <a:lnTo>
                  <a:pt x="1042" y="726"/>
                </a:lnTo>
                <a:lnTo>
                  <a:pt x="1042" y="726"/>
                </a:lnTo>
                <a:lnTo>
                  <a:pt x="1043" y="726"/>
                </a:lnTo>
                <a:lnTo>
                  <a:pt x="1043" y="726"/>
                </a:lnTo>
                <a:lnTo>
                  <a:pt x="1043" y="726"/>
                </a:lnTo>
                <a:lnTo>
                  <a:pt x="1044" y="727"/>
                </a:lnTo>
                <a:lnTo>
                  <a:pt x="1044" y="727"/>
                </a:lnTo>
                <a:lnTo>
                  <a:pt x="1044" y="727"/>
                </a:lnTo>
                <a:lnTo>
                  <a:pt x="1044" y="727"/>
                </a:lnTo>
                <a:lnTo>
                  <a:pt x="1045" y="727"/>
                </a:lnTo>
                <a:lnTo>
                  <a:pt x="1045" y="727"/>
                </a:lnTo>
                <a:lnTo>
                  <a:pt x="1045" y="727"/>
                </a:lnTo>
                <a:lnTo>
                  <a:pt x="1046" y="727"/>
                </a:lnTo>
                <a:lnTo>
                  <a:pt x="1046" y="727"/>
                </a:lnTo>
                <a:lnTo>
                  <a:pt x="1047" y="727"/>
                </a:lnTo>
                <a:lnTo>
                  <a:pt x="1049" y="727"/>
                </a:lnTo>
                <a:lnTo>
                  <a:pt x="1050" y="727"/>
                </a:lnTo>
                <a:lnTo>
                  <a:pt x="1051" y="727"/>
                </a:lnTo>
                <a:lnTo>
                  <a:pt x="1051" y="727"/>
                </a:lnTo>
                <a:lnTo>
                  <a:pt x="1052" y="727"/>
                </a:lnTo>
                <a:lnTo>
                  <a:pt x="1052" y="727"/>
                </a:lnTo>
                <a:lnTo>
                  <a:pt x="1053" y="727"/>
                </a:lnTo>
                <a:lnTo>
                  <a:pt x="1053" y="727"/>
                </a:lnTo>
                <a:lnTo>
                  <a:pt x="1053" y="727"/>
                </a:lnTo>
                <a:lnTo>
                  <a:pt x="1053" y="727"/>
                </a:lnTo>
                <a:lnTo>
                  <a:pt x="1053" y="727"/>
                </a:lnTo>
                <a:lnTo>
                  <a:pt x="1054" y="727"/>
                </a:lnTo>
                <a:lnTo>
                  <a:pt x="1054" y="727"/>
                </a:lnTo>
                <a:lnTo>
                  <a:pt x="1054" y="727"/>
                </a:lnTo>
                <a:lnTo>
                  <a:pt x="1055" y="727"/>
                </a:lnTo>
                <a:lnTo>
                  <a:pt x="1055" y="727"/>
                </a:lnTo>
                <a:lnTo>
                  <a:pt x="1055" y="727"/>
                </a:lnTo>
                <a:lnTo>
                  <a:pt x="1057" y="730"/>
                </a:lnTo>
                <a:lnTo>
                  <a:pt x="1059" y="732"/>
                </a:lnTo>
                <a:lnTo>
                  <a:pt x="1060" y="733"/>
                </a:lnTo>
                <a:lnTo>
                  <a:pt x="1061" y="734"/>
                </a:lnTo>
                <a:lnTo>
                  <a:pt x="1062" y="735"/>
                </a:lnTo>
                <a:lnTo>
                  <a:pt x="1063" y="736"/>
                </a:lnTo>
                <a:lnTo>
                  <a:pt x="1063" y="736"/>
                </a:lnTo>
                <a:lnTo>
                  <a:pt x="1063" y="736"/>
                </a:lnTo>
                <a:lnTo>
                  <a:pt x="1063" y="736"/>
                </a:lnTo>
                <a:lnTo>
                  <a:pt x="1063" y="737"/>
                </a:lnTo>
                <a:lnTo>
                  <a:pt x="1064" y="737"/>
                </a:lnTo>
                <a:lnTo>
                  <a:pt x="1064" y="737"/>
                </a:lnTo>
                <a:lnTo>
                  <a:pt x="1064" y="737"/>
                </a:lnTo>
                <a:lnTo>
                  <a:pt x="1065" y="737"/>
                </a:lnTo>
                <a:lnTo>
                  <a:pt x="1065" y="738"/>
                </a:lnTo>
                <a:lnTo>
                  <a:pt x="1065" y="738"/>
                </a:lnTo>
                <a:lnTo>
                  <a:pt x="1065" y="738"/>
                </a:lnTo>
                <a:lnTo>
                  <a:pt x="1068" y="740"/>
                </a:lnTo>
                <a:lnTo>
                  <a:pt x="1069" y="741"/>
                </a:lnTo>
                <a:lnTo>
                  <a:pt x="1071" y="742"/>
                </a:lnTo>
                <a:lnTo>
                  <a:pt x="1071" y="742"/>
                </a:lnTo>
                <a:lnTo>
                  <a:pt x="1071" y="742"/>
                </a:lnTo>
                <a:lnTo>
                  <a:pt x="1071" y="743"/>
                </a:lnTo>
                <a:lnTo>
                  <a:pt x="1074" y="744"/>
                </a:lnTo>
                <a:lnTo>
                  <a:pt x="1074" y="745"/>
                </a:lnTo>
                <a:lnTo>
                  <a:pt x="1074" y="745"/>
                </a:lnTo>
                <a:lnTo>
                  <a:pt x="1074" y="745"/>
                </a:lnTo>
                <a:lnTo>
                  <a:pt x="1074" y="745"/>
                </a:lnTo>
                <a:lnTo>
                  <a:pt x="1075" y="745"/>
                </a:lnTo>
                <a:lnTo>
                  <a:pt x="1075" y="745"/>
                </a:lnTo>
                <a:lnTo>
                  <a:pt x="1075" y="745"/>
                </a:lnTo>
                <a:lnTo>
                  <a:pt x="1076" y="745"/>
                </a:lnTo>
                <a:lnTo>
                  <a:pt x="1076" y="745"/>
                </a:lnTo>
                <a:lnTo>
                  <a:pt x="1076" y="745"/>
                </a:lnTo>
                <a:lnTo>
                  <a:pt x="1077" y="745"/>
                </a:lnTo>
                <a:lnTo>
                  <a:pt x="1077" y="745"/>
                </a:lnTo>
                <a:lnTo>
                  <a:pt x="1077" y="746"/>
                </a:lnTo>
                <a:lnTo>
                  <a:pt x="1078" y="746"/>
                </a:lnTo>
                <a:lnTo>
                  <a:pt x="1078" y="746"/>
                </a:lnTo>
                <a:lnTo>
                  <a:pt x="1078" y="746"/>
                </a:lnTo>
                <a:lnTo>
                  <a:pt x="1078" y="746"/>
                </a:lnTo>
                <a:lnTo>
                  <a:pt x="1084" y="748"/>
                </a:lnTo>
                <a:lnTo>
                  <a:pt x="1085" y="748"/>
                </a:lnTo>
                <a:lnTo>
                  <a:pt x="1091" y="750"/>
                </a:lnTo>
                <a:lnTo>
                  <a:pt x="1092" y="750"/>
                </a:lnTo>
                <a:lnTo>
                  <a:pt x="1094" y="750"/>
                </a:lnTo>
                <a:lnTo>
                  <a:pt x="1096" y="750"/>
                </a:lnTo>
                <a:lnTo>
                  <a:pt x="1100" y="749"/>
                </a:lnTo>
                <a:lnTo>
                  <a:pt x="1105" y="748"/>
                </a:lnTo>
                <a:lnTo>
                  <a:pt x="1111" y="748"/>
                </a:lnTo>
                <a:lnTo>
                  <a:pt x="1113" y="747"/>
                </a:lnTo>
                <a:lnTo>
                  <a:pt x="1115" y="747"/>
                </a:lnTo>
                <a:lnTo>
                  <a:pt x="1121" y="746"/>
                </a:lnTo>
                <a:lnTo>
                  <a:pt x="1122" y="746"/>
                </a:lnTo>
                <a:lnTo>
                  <a:pt x="1123" y="746"/>
                </a:lnTo>
                <a:lnTo>
                  <a:pt x="1125" y="747"/>
                </a:lnTo>
                <a:lnTo>
                  <a:pt x="1128" y="748"/>
                </a:lnTo>
                <a:lnTo>
                  <a:pt x="1128" y="748"/>
                </a:lnTo>
                <a:lnTo>
                  <a:pt x="1138" y="752"/>
                </a:lnTo>
                <a:lnTo>
                  <a:pt x="1140" y="752"/>
                </a:lnTo>
                <a:lnTo>
                  <a:pt x="1141" y="753"/>
                </a:lnTo>
                <a:lnTo>
                  <a:pt x="1142" y="753"/>
                </a:lnTo>
                <a:lnTo>
                  <a:pt x="1142" y="753"/>
                </a:lnTo>
                <a:lnTo>
                  <a:pt x="1143" y="752"/>
                </a:lnTo>
                <a:lnTo>
                  <a:pt x="1144" y="752"/>
                </a:lnTo>
                <a:lnTo>
                  <a:pt x="1145" y="752"/>
                </a:lnTo>
                <a:lnTo>
                  <a:pt x="1145" y="752"/>
                </a:lnTo>
                <a:lnTo>
                  <a:pt x="1145" y="752"/>
                </a:lnTo>
                <a:lnTo>
                  <a:pt x="1146" y="752"/>
                </a:lnTo>
                <a:lnTo>
                  <a:pt x="1146" y="753"/>
                </a:lnTo>
                <a:lnTo>
                  <a:pt x="1147" y="754"/>
                </a:lnTo>
                <a:lnTo>
                  <a:pt x="1148" y="755"/>
                </a:lnTo>
                <a:lnTo>
                  <a:pt x="1149" y="757"/>
                </a:lnTo>
                <a:lnTo>
                  <a:pt x="1150" y="757"/>
                </a:lnTo>
                <a:lnTo>
                  <a:pt x="1150" y="758"/>
                </a:lnTo>
                <a:lnTo>
                  <a:pt x="1150" y="759"/>
                </a:lnTo>
                <a:lnTo>
                  <a:pt x="1150" y="761"/>
                </a:lnTo>
                <a:lnTo>
                  <a:pt x="1151" y="763"/>
                </a:lnTo>
                <a:lnTo>
                  <a:pt x="1151" y="763"/>
                </a:lnTo>
                <a:lnTo>
                  <a:pt x="1151" y="764"/>
                </a:lnTo>
                <a:lnTo>
                  <a:pt x="1151" y="764"/>
                </a:lnTo>
                <a:lnTo>
                  <a:pt x="1153" y="765"/>
                </a:lnTo>
                <a:lnTo>
                  <a:pt x="1158" y="767"/>
                </a:lnTo>
                <a:lnTo>
                  <a:pt x="1161" y="768"/>
                </a:lnTo>
                <a:lnTo>
                  <a:pt x="1162" y="768"/>
                </a:lnTo>
                <a:lnTo>
                  <a:pt x="1162" y="769"/>
                </a:lnTo>
                <a:lnTo>
                  <a:pt x="1162" y="769"/>
                </a:lnTo>
                <a:lnTo>
                  <a:pt x="1162" y="769"/>
                </a:lnTo>
                <a:lnTo>
                  <a:pt x="1162" y="770"/>
                </a:lnTo>
                <a:lnTo>
                  <a:pt x="1162" y="770"/>
                </a:lnTo>
                <a:lnTo>
                  <a:pt x="1162" y="770"/>
                </a:lnTo>
                <a:lnTo>
                  <a:pt x="1162" y="770"/>
                </a:lnTo>
                <a:lnTo>
                  <a:pt x="1162" y="770"/>
                </a:lnTo>
                <a:lnTo>
                  <a:pt x="1161" y="770"/>
                </a:lnTo>
                <a:lnTo>
                  <a:pt x="1161" y="770"/>
                </a:lnTo>
                <a:lnTo>
                  <a:pt x="1161" y="770"/>
                </a:lnTo>
                <a:lnTo>
                  <a:pt x="1160" y="770"/>
                </a:lnTo>
                <a:lnTo>
                  <a:pt x="1160" y="770"/>
                </a:lnTo>
                <a:lnTo>
                  <a:pt x="1160" y="770"/>
                </a:lnTo>
                <a:lnTo>
                  <a:pt x="1160" y="770"/>
                </a:lnTo>
                <a:lnTo>
                  <a:pt x="1159" y="770"/>
                </a:lnTo>
                <a:lnTo>
                  <a:pt x="1159" y="770"/>
                </a:lnTo>
                <a:lnTo>
                  <a:pt x="1158" y="770"/>
                </a:lnTo>
                <a:lnTo>
                  <a:pt x="1158" y="770"/>
                </a:lnTo>
                <a:lnTo>
                  <a:pt x="1157" y="770"/>
                </a:lnTo>
                <a:lnTo>
                  <a:pt x="1157" y="770"/>
                </a:lnTo>
                <a:lnTo>
                  <a:pt x="1157" y="770"/>
                </a:lnTo>
                <a:lnTo>
                  <a:pt x="1156" y="770"/>
                </a:lnTo>
                <a:lnTo>
                  <a:pt x="1156" y="770"/>
                </a:lnTo>
                <a:lnTo>
                  <a:pt x="1155" y="770"/>
                </a:lnTo>
                <a:lnTo>
                  <a:pt x="1155" y="770"/>
                </a:lnTo>
                <a:lnTo>
                  <a:pt x="1154" y="770"/>
                </a:lnTo>
                <a:lnTo>
                  <a:pt x="1154" y="771"/>
                </a:lnTo>
                <a:lnTo>
                  <a:pt x="1154" y="771"/>
                </a:lnTo>
                <a:lnTo>
                  <a:pt x="1153" y="771"/>
                </a:lnTo>
                <a:lnTo>
                  <a:pt x="1153" y="771"/>
                </a:lnTo>
                <a:lnTo>
                  <a:pt x="1152" y="771"/>
                </a:lnTo>
                <a:lnTo>
                  <a:pt x="1152" y="772"/>
                </a:lnTo>
                <a:lnTo>
                  <a:pt x="1151" y="772"/>
                </a:lnTo>
                <a:lnTo>
                  <a:pt x="1151" y="772"/>
                </a:lnTo>
                <a:lnTo>
                  <a:pt x="1150" y="772"/>
                </a:lnTo>
                <a:lnTo>
                  <a:pt x="1150" y="773"/>
                </a:lnTo>
                <a:lnTo>
                  <a:pt x="1150" y="773"/>
                </a:lnTo>
                <a:lnTo>
                  <a:pt x="1149" y="773"/>
                </a:lnTo>
                <a:lnTo>
                  <a:pt x="1149" y="774"/>
                </a:lnTo>
                <a:lnTo>
                  <a:pt x="1149" y="774"/>
                </a:lnTo>
                <a:lnTo>
                  <a:pt x="1149" y="774"/>
                </a:lnTo>
                <a:lnTo>
                  <a:pt x="1148" y="774"/>
                </a:lnTo>
                <a:lnTo>
                  <a:pt x="1148" y="775"/>
                </a:lnTo>
                <a:lnTo>
                  <a:pt x="1148" y="775"/>
                </a:lnTo>
                <a:lnTo>
                  <a:pt x="1148" y="775"/>
                </a:lnTo>
                <a:lnTo>
                  <a:pt x="1148" y="776"/>
                </a:lnTo>
                <a:lnTo>
                  <a:pt x="1148" y="776"/>
                </a:lnTo>
                <a:lnTo>
                  <a:pt x="1147" y="776"/>
                </a:lnTo>
                <a:lnTo>
                  <a:pt x="1147" y="776"/>
                </a:lnTo>
                <a:lnTo>
                  <a:pt x="1147" y="777"/>
                </a:lnTo>
                <a:lnTo>
                  <a:pt x="1147" y="777"/>
                </a:lnTo>
                <a:lnTo>
                  <a:pt x="1147" y="777"/>
                </a:lnTo>
                <a:lnTo>
                  <a:pt x="1146" y="777"/>
                </a:lnTo>
                <a:lnTo>
                  <a:pt x="1146" y="778"/>
                </a:lnTo>
                <a:lnTo>
                  <a:pt x="1146" y="778"/>
                </a:lnTo>
                <a:lnTo>
                  <a:pt x="1146" y="778"/>
                </a:lnTo>
                <a:lnTo>
                  <a:pt x="1146" y="778"/>
                </a:lnTo>
                <a:lnTo>
                  <a:pt x="1146" y="778"/>
                </a:lnTo>
                <a:lnTo>
                  <a:pt x="1146" y="779"/>
                </a:lnTo>
                <a:lnTo>
                  <a:pt x="1146" y="779"/>
                </a:lnTo>
                <a:lnTo>
                  <a:pt x="1146" y="779"/>
                </a:lnTo>
                <a:lnTo>
                  <a:pt x="1145" y="779"/>
                </a:lnTo>
                <a:lnTo>
                  <a:pt x="1145" y="779"/>
                </a:lnTo>
                <a:lnTo>
                  <a:pt x="1145" y="779"/>
                </a:lnTo>
                <a:lnTo>
                  <a:pt x="1145" y="779"/>
                </a:lnTo>
                <a:lnTo>
                  <a:pt x="1144" y="780"/>
                </a:lnTo>
                <a:lnTo>
                  <a:pt x="1144" y="780"/>
                </a:lnTo>
                <a:lnTo>
                  <a:pt x="1144" y="780"/>
                </a:lnTo>
                <a:lnTo>
                  <a:pt x="1144" y="780"/>
                </a:lnTo>
                <a:lnTo>
                  <a:pt x="1144" y="781"/>
                </a:lnTo>
                <a:lnTo>
                  <a:pt x="1144" y="781"/>
                </a:lnTo>
                <a:lnTo>
                  <a:pt x="1144" y="781"/>
                </a:lnTo>
                <a:lnTo>
                  <a:pt x="1144" y="781"/>
                </a:lnTo>
                <a:lnTo>
                  <a:pt x="1144" y="781"/>
                </a:lnTo>
                <a:lnTo>
                  <a:pt x="1143" y="781"/>
                </a:lnTo>
                <a:lnTo>
                  <a:pt x="1143" y="781"/>
                </a:lnTo>
                <a:lnTo>
                  <a:pt x="1143" y="781"/>
                </a:lnTo>
                <a:lnTo>
                  <a:pt x="1143" y="782"/>
                </a:lnTo>
                <a:lnTo>
                  <a:pt x="1143" y="782"/>
                </a:lnTo>
                <a:lnTo>
                  <a:pt x="1143" y="782"/>
                </a:lnTo>
                <a:lnTo>
                  <a:pt x="1143" y="783"/>
                </a:lnTo>
                <a:lnTo>
                  <a:pt x="1142" y="783"/>
                </a:lnTo>
                <a:lnTo>
                  <a:pt x="1142" y="783"/>
                </a:lnTo>
                <a:lnTo>
                  <a:pt x="1142" y="783"/>
                </a:lnTo>
                <a:lnTo>
                  <a:pt x="1142" y="784"/>
                </a:lnTo>
                <a:lnTo>
                  <a:pt x="1142" y="784"/>
                </a:lnTo>
                <a:lnTo>
                  <a:pt x="1141" y="784"/>
                </a:lnTo>
                <a:lnTo>
                  <a:pt x="1141" y="784"/>
                </a:lnTo>
                <a:lnTo>
                  <a:pt x="1141" y="785"/>
                </a:lnTo>
                <a:lnTo>
                  <a:pt x="1141" y="785"/>
                </a:lnTo>
                <a:lnTo>
                  <a:pt x="1141" y="785"/>
                </a:lnTo>
                <a:lnTo>
                  <a:pt x="1140" y="785"/>
                </a:lnTo>
                <a:lnTo>
                  <a:pt x="1140" y="786"/>
                </a:lnTo>
                <a:lnTo>
                  <a:pt x="1140" y="786"/>
                </a:lnTo>
                <a:lnTo>
                  <a:pt x="1139" y="786"/>
                </a:lnTo>
                <a:lnTo>
                  <a:pt x="1139" y="786"/>
                </a:lnTo>
                <a:lnTo>
                  <a:pt x="1139" y="786"/>
                </a:lnTo>
                <a:lnTo>
                  <a:pt x="1139" y="787"/>
                </a:lnTo>
                <a:lnTo>
                  <a:pt x="1138" y="787"/>
                </a:lnTo>
                <a:lnTo>
                  <a:pt x="1138" y="787"/>
                </a:lnTo>
                <a:lnTo>
                  <a:pt x="1138" y="787"/>
                </a:lnTo>
                <a:lnTo>
                  <a:pt x="1138" y="787"/>
                </a:lnTo>
                <a:lnTo>
                  <a:pt x="1138" y="788"/>
                </a:lnTo>
                <a:lnTo>
                  <a:pt x="1137" y="788"/>
                </a:lnTo>
                <a:lnTo>
                  <a:pt x="1137" y="788"/>
                </a:lnTo>
                <a:lnTo>
                  <a:pt x="1137" y="789"/>
                </a:lnTo>
                <a:lnTo>
                  <a:pt x="1137" y="789"/>
                </a:lnTo>
                <a:lnTo>
                  <a:pt x="1137" y="789"/>
                </a:lnTo>
                <a:lnTo>
                  <a:pt x="1137" y="789"/>
                </a:lnTo>
                <a:lnTo>
                  <a:pt x="1137" y="790"/>
                </a:lnTo>
                <a:lnTo>
                  <a:pt x="1137" y="790"/>
                </a:lnTo>
                <a:lnTo>
                  <a:pt x="1137" y="790"/>
                </a:lnTo>
                <a:lnTo>
                  <a:pt x="1137" y="790"/>
                </a:lnTo>
                <a:lnTo>
                  <a:pt x="1137" y="790"/>
                </a:lnTo>
                <a:lnTo>
                  <a:pt x="1137" y="790"/>
                </a:lnTo>
                <a:lnTo>
                  <a:pt x="1137" y="790"/>
                </a:lnTo>
                <a:lnTo>
                  <a:pt x="1137" y="791"/>
                </a:lnTo>
                <a:lnTo>
                  <a:pt x="1136" y="791"/>
                </a:lnTo>
                <a:lnTo>
                  <a:pt x="1136" y="791"/>
                </a:lnTo>
                <a:lnTo>
                  <a:pt x="1136" y="791"/>
                </a:lnTo>
                <a:lnTo>
                  <a:pt x="1136" y="791"/>
                </a:lnTo>
                <a:lnTo>
                  <a:pt x="1136" y="791"/>
                </a:lnTo>
                <a:lnTo>
                  <a:pt x="1136" y="791"/>
                </a:lnTo>
                <a:lnTo>
                  <a:pt x="1136" y="792"/>
                </a:lnTo>
                <a:lnTo>
                  <a:pt x="1135" y="792"/>
                </a:lnTo>
                <a:lnTo>
                  <a:pt x="1135" y="792"/>
                </a:lnTo>
                <a:lnTo>
                  <a:pt x="1135" y="792"/>
                </a:lnTo>
                <a:lnTo>
                  <a:pt x="1135" y="792"/>
                </a:lnTo>
                <a:lnTo>
                  <a:pt x="1135" y="792"/>
                </a:lnTo>
                <a:lnTo>
                  <a:pt x="1135" y="792"/>
                </a:lnTo>
                <a:lnTo>
                  <a:pt x="1135" y="792"/>
                </a:lnTo>
                <a:lnTo>
                  <a:pt x="1135" y="792"/>
                </a:lnTo>
                <a:lnTo>
                  <a:pt x="1134" y="792"/>
                </a:lnTo>
                <a:lnTo>
                  <a:pt x="1134" y="792"/>
                </a:lnTo>
                <a:lnTo>
                  <a:pt x="1134" y="793"/>
                </a:lnTo>
                <a:lnTo>
                  <a:pt x="1134" y="793"/>
                </a:lnTo>
                <a:lnTo>
                  <a:pt x="1133" y="793"/>
                </a:lnTo>
                <a:lnTo>
                  <a:pt x="1133" y="793"/>
                </a:lnTo>
                <a:lnTo>
                  <a:pt x="1133" y="793"/>
                </a:lnTo>
                <a:lnTo>
                  <a:pt x="1133" y="793"/>
                </a:lnTo>
                <a:lnTo>
                  <a:pt x="1132" y="794"/>
                </a:lnTo>
                <a:lnTo>
                  <a:pt x="1132" y="794"/>
                </a:lnTo>
                <a:lnTo>
                  <a:pt x="1132" y="794"/>
                </a:lnTo>
                <a:lnTo>
                  <a:pt x="1132" y="794"/>
                </a:lnTo>
                <a:lnTo>
                  <a:pt x="1132" y="795"/>
                </a:lnTo>
                <a:lnTo>
                  <a:pt x="1132" y="795"/>
                </a:lnTo>
                <a:lnTo>
                  <a:pt x="1132" y="795"/>
                </a:lnTo>
                <a:lnTo>
                  <a:pt x="1132" y="794"/>
                </a:lnTo>
                <a:lnTo>
                  <a:pt x="1132" y="794"/>
                </a:lnTo>
                <a:lnTo>
                  <a:pt x="1132" y="794"/>
                </a:lnTo>
                <a:lnTo>
                  <a:pt x="1132" y="794"/>
                </a:lnTo>
                <a:lnTo>
                  <a:pt x="1132" y="794"/>
                </a:lnTo>
                <a:lnTo>
                  <a:pt x="1131" y="794"/>
                </a:lnTo>
                <a:lnTo>
                  <a:pt x="1131" y="794"/>
                </a:lnTo>
                <a:lnTo>
                  <a:pt x="1131" y="794"/>
                </a:lnTo>
                <a:lnTo>
                  <a:pt x="1131" y="794"/>
                </a:lnTo>
                <a:lnTo>
                  <a:pt x="1131" y="794"/>
                </a:lnTo>
                <a:lnTo>
                  <a:pt x="1131" y="795"/>
                </a:lnTo>
                <a:lnTo>
                  <a:pt x="1131" y="795"/>
                </a:lnTo>
                <a:lnTo>
                  <a:pt x="1131" y="795"/>
                </a:lnTo>
                <a:lnTo>
                  <a:pt x="1131" y="795"/>
                </a:lnTo>
                <a:lnTo>
                  <a:pt x="1130" y="795"/>
                </a:lnTo>
                <a:lnTo>
                  <a:pt x="1130" y="795"/>
                </a:lnTo>
                <a:lnTo>
                  <a:pt x="1130" y="794"/>
                </a:lnTo>
                <a:lnTo>
                  <a:pt x="1130" y="794"/>
                </a:lnTo>
                <a:lnTo>
                  <a:pt x="1130" y="794"/>
                </a:lnTo>
                <a:lnTo>
                  <a:pt x="1129" y="795"/>
                </a:lnTo>
                <a:lnTo>
                  <a:pt x="1129" y="795"/>
                </a:lnTo>
                <a:lnTo>
                  <a:pt x="1129" y="795"/>
                </a:lnTo>
                <a:lnTo>
                  <a:pt x="1129" y="795"/>
                </a:lnTo>
                <a:lnTo>
                  <a:pt x="1129" y="795"/>
                </a:lnTo>
                <a:lnTo>
                  <a:pt x="1129" y="795"/>
                </a:lnTo>
                <a:lnTo>
                  <a:pt x="1129" y="795"/>
                </a:lnTo>
                <a:lnTo>
                  <a:pt x="1129" y="795"/>
                </a:lnTo>
                <a:lnTo>
                  <a:pt x="1129" y="795"/>
                </a:lnTo>
                <a:lnTo>
                  <a:pt x="1129" y="795"/>
                </a:lnTo>
                <a:lnTo>
                  <a:pt x="1129" y="795"/>
                </a:lnTo>
                <a:lnTo>
                  <a:pt x="1129" y="796"/>
                </a:lnTo>
                <a:lnTo>
                  <a:pt x="1129" y="796"/>
                </a:lnTo>
                <a:lnTo>
                  <a:pt x="1129" y="796"/>
                </a:lnTo>
                <a:lnTo>
                  <a:pt x="1129" y="796"/>
                </a:lnTo>
                <a:lnTo>
                  <a:pt x="1129" y="796"/>
                </a:lnTo>
                <a:lnTo>
                  <a:pt x="1129" y="796"/>
                </a:lnTo>
                <a:lnTo>
                  <a:pt x="1129" y="796"/>
                </a:lnTo>
                <a:lnTo>
                  <a:pt x="1129" y="796"/>
                </a:lnTo>
                <a:lnTo>
                  <a:pt x="1129" y="797"/>
                </a:lnTo>
                <a:lnTo>
                  <a:pt x="1129" y="797"/>
                </a:lnTo>
                <a:lnTo>
                  <a:pt x="1129" y="797"/>
                </a:lnTo>
                <a:lnTo>
                  <a:pt x="1129" y="797"/>
                </a:lnTo>
                <a:lnTo>
                  <a:pt x="1129" y="797"/>
                </a:lnTo>
                <a:lnTo>
                  <a:pt x="1129" y="797"/>
                </a:lnTo>
                <a:lnTo>
                  <a:pt x="1129" y="797"/>
                </a:lnTo>
                <a:lnTo>
                  <a:pt x="1129" y="797"/>
                </a:lnTo>
                <a:lnTo>
                  <a:pt x="1130" y="798"/>
                </a:lnTo>
                <a:lnTo>
                  <a:pt x="1130" y="798"/>
                </a:lnTo>
                <a:lnTo>
                  <a:pt x="1130" y="798"/>
                </a:lnTo>
                <a:lnTo>
                  <a:pt x="1130" y="798"/>
                </a:lnTo>
                <a:lnTo>
                  <a:pt x="1130" y="798"/>
                </a:lnTo>
                <a:lnTo>
                  <a:pt x="1130" y="798"/>
                </a:lnTo>
                <a:lnTo>
                  <a:pt x="1130" y="798"/>
                </a:lnTo>
                <a:lnTo>
                  <a:pt x="1130" y="798"/>
                </a:lnTo>
                <a:lnTo>
                  <a:pt x="1130" y="798"/>
                </a:lnTo>
                <a:lnTo>
                  <a:pt x="1130" y="798"/>
                </a:lnTo>
                <a:lnTo>
                  <a:pt x="1130" y="799"/>
                </a:lnTo>
                <a:lnTo>
                  <a:pt x="1130" y="799"/>
                </a:lnTo>
                <a:lnTo>
                  <a:pt x="1130" y="799"/>
                </a:lnTo>
                <a:lnTo>
                  <a:pt x="1130" y="799"/>
                </a:lnTo>
                <a:lnTo>
                  <a:pt x="1130" y="799"/>
                </a:lnTo>
                <a:lnTo>
                  <a:pt x="1130" y="799"/>
                </a:lnTo>
                <a:lnTo>
                  <a:pt x="1130" y="799"/>
                </a:lnTo>
                <a:lnTo>
                  <a:pt x="1130" y="799"/>
                </a:lnTo>
                <a:lnTo>
                  <a:pt x="1130" y="800"/>
                </a:lnTo>
                <a:lnTo>
                  <a:pt x="1130" y="800"/>
                </a:lnTo>
                <a:lnTo>
                  <a:pt x="1130" y="800"/>
                </a:lnTo>
                <a:lnTo>
                  <a:pt x="1130" y="800"/>
                </a:lnTo>
                <a:lnTo>
                  <a:pt x="1130" y="800"/>
                </a:lnTo>
                <a:lnTo>
                  <a:pt x="1130" y="800"/>
                </a:lnTo>
                <a:lnTo>
                  <a:pt x="1130" y="800"/>
                </a:lnTo>
                <a:lnTo>
                  <a:pt x="1130" y="800"/>
                </a:lnTo>
                <a:lnTo>
                  <a:pt x="1130" y="800"/>
                </a:lnTo>
                <a:lnTo>
                  <a:pt x="1130" y="800"/>
                </a:lnTo>
                <a:lnTo>
                  <a:pt x="1130" y="801"/>
                </a:lnTo>
                <a:lnTo>
                  <a:pt x="1130" y="801"/>
                </a:lnTo>
                <a:lnTo>
                  <a:pt x="1130" y="801"/>
                </a:lnTo>
                <a:lnTo>
                  <a:pt x="1130" y="801"/>
                </a:lnTo>
                <a:lnTo>
                  <a:pt x="1130" y="802"/>
                </a:lnTo>
                <a:lnTo>
                  <a:pt x="1130" y="802"/>
                </a:lnTo>
                <a:lnTo>
                  <a:pt x="1130" y="802"/>
                </a:lnTo>
                <a:lnTo>
                  <a:pt x="1130" y="802"/>
                </a:lnTo>
                <a:lnTo>
                  <a:pt x="1130" y="802"/>
                </a:lnTo>
                <a:lnTo>
                  <a:pt x="1130" y="802"/>
                </a:lnTo>
                <a:lnTo>
                  <a:pt x="1130" y="802"/>
                </a:lnTo>
                <a:lnTo>
                  <a:pt x="1130" y="803"/>
                </a:lnTo>
                <a:lnTo>
                  <a:pt x="1130" y="803"/>
                </a:lnTo>
                <a:lnTo>
                  <a:pt x="1130" y="803"/>
                </a:lnTo>
                <a:lnTo>
                  <a:pt x="1130" y="803"/>
                </a:lnTo>
                <a:lnTo>
                  <a:pt x="1130" y="803"/>
                </a:lnTo>
                <a:lnTo>
                  <a:pt x="1131" y="804"/>
                </a:lnTo>
                <a:lnTo>
                  <a:pt x="1131" y="804"/>
                </a:lnTo>
                <a:lnTo>
                  <a:pt x="1131" y="804"/>
                </a:lnTo>
                <a:lnTo>
                  <a:pt x="1131" y="805"/>
                </a:lnTo>
                <a:lnTo>
                  <a:pt x="1131" y="805"/>
                </a:lnTo>
                <a:lnTo>
                  <a:pt x="1131" y="805"/>
                </a:lnTo>
                <a:lnTo>
                  <a:pt x="1132" y="805"/>
                </a:lnTo>
                <a:lnTo>
                  <a:pt x="1132" y="805"/>
                </a:lnTo>
                <a:lnTo>
                  <a:pt x="1132" y="805"/>
                </a:lnTo>
                <a:lnTo>
                  <a:pt x="1132" y="805"/>
                </a:lnTo>
                <a:lnTo>
                  <a:pt x="1132" y="805"/>
                </a:lnTo>
                <a:lnTo>
                  <a:pt x="1131" y="805"/>
                </a:lnTo>
                <a:lnTo>
                  <a:pt x="1131" y="806"/>
                </a:lnTo>
                <a:lnTo>
                  <a:pt x="1131" y="806"/>
                </a:lnTo>
                <a:lnTo>
                  <a:pt x="1131" y="806"/>
                </a:lnTo>
                <a:lnTo>
                  <a:pt x="1131" y="806"/>
                </a:lnTo>
                <a:lnTo>
                  <a:pt x="1131" y="807"/>
                </a:lnTo>
                <a:lnTo>
                  <a:pt x="1131" y="807"/>
                </a:lnTo>
                <a:lnTo>
                  <a:pt x="1131" y="808"/>
                </a:lnTo>
                <a:lnTo>
                  <a:pt x="1131" y="808"/>
                </a:lnTo>
                <a:lnTo>
                  <a:pt x="1131" y="808"/>
                </a:lnTo>
                <a:lnTo>
                  <a:pt x="1131" y="808"/>
                </a:lnTo>
                <a:lnTo>
                  <a:pt x="1131" y="809"/>
                </a:lnTo>
                <a:lnTo>
                  <a:pt x="1131" y="809"/>
                </a:lnTo>
                <a:lnTo>
                  <a:pt x="1131" y="809"/>
                </a:lnTo>
                <a:lnTo>
                  <a:pt x="1131" y="810"/>
                </a:lnTo>
                <a:lnTo>
                  <a:pt x="1131" y="810"/>
                </a:lnTo>
                <a:lnTo>
                  <a:pt x="1131" y="810"/>
                </a:lnTo>
                <a:lnTo>
                  <a:pt x="1131" y="810"/>
                </a:lnTo>
                <a:lnTo>
                  <a:pt x="1131" y="811"/>
                </a:lnTo>
                <a:lnTo>
                  <a:pt x="1131" y="811"/>
                </a:lnTo>
                <a:lnTo>
                  <a:pt x="1131" y="811"/>
                </a:lnTo>
                <a:lnTo>
                  <a:pt x="1131" y="811"/>
                </a:lnTo>
                <a:lnTo>
                  <a:pt x="1131" y="811"/>
                </a:lnTo>
                <a:lnTo>
                  <a:pt x="1131" y="812"/>
                </a:lnTo>
                <a:lnTo>
                  <a:pt x="1131" y="812"/>
                </a:lnTo>
                <a:lnTo>
                  <a:pt x="1131" y="812"/>
                </a:lnTo>
                <a:lnTo>
                  <a:pt x="1131" y="812"/>
                </a:lnTo>
                <a:lnTo>
                  <a:pt x="1131" y="812"/>
                </a:lnTo>
                <a:lnTo>
                  <a:pt x="1131" y="813"/>
                </a:lnTo>
                <a:lnTo>
                  <a:pt x="1131" y="813"/>
                </a:lnTo>
                <a:lnTo>
                  <a:pt x="1131" y="813"/>
                </a:lnTo>
                <a:lnTo>
                  <a:pt x="1131" y="813"/>
                </a:lnTo>
                <a:lnTo>
                  <a:pt x="1131" y="814"/>
                </a:lnTo>
                <a:lnTo>
                  <a:pt x="1131" y="814"/>
                </a:lnTo>
                <a:lnTo>
                  <a:pt x="1130" y="815"/>
                </a:lnTo>
                <a:lnTo>
                  <a:pt x="1130" y="815"/>
                </a:lnTo>
                <a:lnTo>
                  <a:pt x="1130" y="816"/>
                </a:lnTo>
                <a:lnTo>
                  <a:pt x="1130" y="816"/>
                </a:lnTo>
                <a:lnTo>
                  <a:pt x="1130" y="816"/>
                </a:lnTo>
                <a:lnTo>
                  <a:pt x="1130" y="816"/>
                </a:lnTo>
                <a:lnTo>
                  <a:pt x="1130" y="817"/>
                </a:lnTo>
                <a:lnTo>
                  <a:pt x="1130" y="817"/>
                </a:lnTo>
                <a:lnTo>
                  <a:pt x="1130" y="817"/>
                </a:lnTo>
                <a:lnTo>
                  <a:pt x="1130" y="817"/>
                </a:lnTo>
                <a:lnTo>
                  <a:pt x="1130" y="817"/>
                </a:lnTo>
                <a:lnTo>
                  <a:pt x="1130" y="818"/>
                </a:lnTo>
                <a:lnTo>
                  <a:pt x="1130" y="818"/>
                </a:lnTo>
                <a:lnTo>
                  <a:pt x="1131" y="818"/>
                </a:lnTo>
                <a:lnTo>
                  <a:pt x="1131" y="818"/>
                </a:lnTo>
                <a:lnTo>
                  <a:pt x="1131" y="818"/>
                </a:lnTo>
                <a:lnTo>
                  <a:pt x="1131" y="818"/>
                </a:lnTo>
                <a:lnTo>
                  <a:pt x="1131" y="818"/>
                </a:lnTo>
                <a:lnTo>
                  <a:pt x="1131" y="819"/>
                </a:lnTo>
                <a:lnTo>
                  <a:pt x="1132" y="819"/>
                </a:lnTo>
                <a:lnTo>
                  <a:pt x="1132" y="819"/>
                </a:lnTo>
                <a:lnTo>
                  <a:pt x="1132" y="819"/>
                </a:lnTo>
                <a:lnTo>
                  <a:pt x="1132" y="819"/>
                </a:lnTo>
                <a:lnTo>
                  <a:pt x="1132" y="820"/>
                </a:lnTo>
                <a:lnTo>
                  <a:pt x="1131" y="820"/>
                </a:lnTo>
                <a:lnTo>
                  <a:pt x="1131" y="820"/>
                </a:lnTo>
                <a:lnTo>
                  <a:pt x="1131" y="820"/>
                </a:lnTo>
                <a:lnTo>
                  <a:pt x="1131" y="820"/>
                </a:lnTo>
                <a:lnTo>
                  <a:pt x="1131" y="820"/>
                </a:lnTo>
                <a:lnTo>
                  <a:pt x="1131" y="820"/>
                </a:lnTo>
                <a:lnTo>
                  <a:pt x="1131" y="820"/>
                </a:lnTo>
                <a:lnTo>
                  <a:pt x="1130" y="821"/>
                </a:lnTo>
                <a:lnTo>
                  <a:pt x="1130" y="821"/>
                </a:lnTo>
                <a:lnTo>
                  <a:pt x="1130" y="821"/>
                </a:lnTo>
                <a:lnTo>
                  <a:pt x="1130" y="821"/>
                </a:lnTo>
                <a:lnTo>
                  <a:pt x="1130" y="821"/>
                </a:lnTo>
                <a:lnTo>
                  <a:pt x="1130" y="821"/>
                </a:lnTo>
                <a:lnTo>
                  <a:pt x="1129" y="821"/>
                </a:lnTo>
                <a:lnTo>
                  <a:pt x="1129" y="821"/>
                </a:lnTo>
                <a:lnTo>
                  <a:pt x="1129" y="821"/>
                </a:lnTo>
                <a:lnTo>
                  <a:pt x="1129" y="821"/>
                </a:lnTo>
                <a:lnTo>
                  <a:pt x="1129" y="821"/>
                </a:lnTo>
                <a:lnTo>
                  <a:pt x="1128" y="821"/>
                </a:lnTo>
                <a:lnTo>
                  <a:pt x="1128" y="821"/>
                </a:lnTo>
                <a:lnTo>
                  <a:pt x="1128" y="821"/>
                </a:lnTo>
                <a:lnTo>
                  <a:pt x="1128" y="822"/>
                </a:lnTo>
                <a:lnTo>
                  <a:pt x="1128" y="822"/>
                </a:lnTo>
                <a:lnTo>
                  <a:pt x="1128" y="822"/>
                </a:lnTo>
                <a:lnTo>
                  <a:pt x="1128" y="822"/>
                </a:lnTo>
                <a:lnTo>
                  <a:pt x="1128" y="822"/>
                </a:lnTo>
                <a:lnTo>
                  <a:pt x="1128" y="823"/>
                </a:lnTo>
                <a:lnTo>
                  <a:pt x="1128" y="823"/>
                </a:lnTo>
                <a:lnTo>
                  <a:pt x="1128" y="823"/>
                </a:lnTo>
                <a:lnTo>
                  <a:pt x="1128" y="823"/>
                </a:lnTo>
                <a:lnTo>
                  <a:pt x="1128" y="823"/>
                </a:lnTo>
                <a:lnTo>
                  <a:pt x="1128" y="823"/>
                </a:lnTo>
                <a:lnTo>
                  <a:pt x="1128" y="824"/>
                </a:lnTo>
                <a:lnTo>
                  <a:pt x="1128" y="824"/>
                </a:lnTo>
                <a:lnTo>
                  <a:pt x="1128" y="824"/>
                </a:lnTo>
                <a:lnTo>
                  <a:pt x="1128" y="824"/>
                </a:lnTo>
                <a:lnTo>
                  <a:pt x="1128" y="824"/>
                </a:lnTo>
                <a:lnTo>
                  <a:pt x="1128" y="824"/>
                </a:lnTo>
                <a:lnTo>
                  <a:pt x="1128" y="825"/>
                </a:lnTo>
                <a:lnTo>
                  <a:pt x="1128" y="825"/>
                </a:lnTo>
                <a:lnTo>
                  <a:pt x="1128" y="825"/>
                </a:lnTo>
                <a:lnTo>
                  <a:pt x="1128" y="826"/>
                </a:lnTo>
                <a:lnTo>
                  <a:pt x="1127" y="827"/>
                </a:lnTo>
                <a:lnTo>
                  <a:pt x="1127" y="827"/>
                </a:lnTo>
                <a:lnTo>
                  <a:pt x="1127" y="827"/>
                </a:lnTo>
                <a:lnTo>
                  <a:pt x="1127" y="828"/>
                </a:lnTo>
                <a:lnTo>
                  <a:pt x="1127" y="828"/>
                </a:lnTo>
                <a:lnTo>
                  <a:pt x="1127" y="828"/>
                </a:lnTo>
                <a:lnTo>
                  <a:pt x="1127" y="829"/>
                </a:lnTo>
                <a:lnTo>
                  <a:pt x="1127" y="829"/>
                </a:lnTo>
                <a:lnTo>
                  <a:pt x="1127" y="829"/>
                </a:lnTo>
                <a:lnTo>
                  <a:pt x="1127" y="829"/>
                </a:lnTo>
                <a:lnTo>
                  <a:pt x="1127" y="829"/>
                </a:lnTo>
                <a:lnTo>
                  <a:pt x="1127" y="829"/>
                </a:lnTo>
                <a:lnTo>
                  <a:pt x="1127" y="829"/>
                </a:lnTo>
                <a:lnTo>
                  <a:pt x="1127" y="830"/>
                </a:lnTo>
                <a:lnTo>
                  <a:pt x="1127" y="830"/>
                </a:lnTo>
                <a:lnTo>
                  <a:pt x="1127" y="830"/>
                </a:lnTo>
                <a:lnTo>
                  <a:pt x="1127" y="830"/>
                </a:lnTo>
                <a:lnTo>
                  <a:pt x="1127" y="830"/>
                </a:lnTo>
                <a:lnTo>
                  <a:pt x="1127" y="830"/>
                </a:lnTo>
                <a:lnTo>
                  <a:pt x="1127" y="830"/>
                </a:lnTo>
                <a:lnTo>
                  <a:pt x="1126" y="830"/>
                </a:lnTo>
                <a:lnTo>
                  <a:pt x="1126" y="830"/>
                </a:lnTo>
                <a:lnTo>
                  <a:pt x="1126" y="830"/>
                </a:lnTo>
                <a:lnTo>
                  <a:pt x="1126" y="830"/>
                </a:lnTo>
                <a:lnTo>
                  <a:pt x="1126" y="830"/>
                </a:lnTo>
                <a:lnTo>
                  <a:pt x="1125" y="830"/>
                </a:lnTo>
                <a:lnTo>
                  <a:pt x="1125" y="831"/>
                </a:lnTo>
                <a:lnTo>
                  <a:pt x="1125" y="831"/>
                </a:lnTo>
                <a:lnTo>
                  <a:pt x="1125" y="831"/>
                </a:lnTo>
                <a:lnTo>
                  <a:pt x="1125" y="831"/>
                </a:lnTo>
                <a:lnTo>
                  <a:pt x="1125" y="830"/>
                </a:lnTo>
                <a:lnTo>
                  <a:pt x="1124" y="830"/>
                </a:lnTo>
                <a:lnTo>
                  <a:pt x="1124" y="830"/>
                </a:lnTo>
                <a:lnTo>
                  <a:pt x="1124" y="830"/>
                </a:lnTo>
                <a:lnTo>
                  <a:pt x="1124" y="830"/>
                </a:lnTo>
                <a:lnTo>
                  <a:pt x="1124" y="830"/>
                </a:lnTo>
                <a:lnTo>
                  <a:pt x="1124" y="831"/>
                </a:lnTo>
                <a:lnTo>
                  <a:pt x="1124" y="831"/>
                </a:lnTo>
                <a:lnTo>
                  <a:pt x="1124" y="831"/>
                </a:lnTo>
                <a:lnTo>
                  <a:pt x="1124" y="831"/>
                </a:lnTo>
                <a:lnTo>
                  <a:pt x="1124" y="831"/>
                </a:lnTo>
                <a:lnTo>
                  <a:pt x="1124" y="831"/>
                </a:lnTo>
                <a:lnTo>
                  <a:pt x="1124" y="832"/>
                </a:lnTo>
                <a:lnTo>
                  <a:pt x="1124" y="832"/>
                </a:lnTo>
                <a:lnTo>
                  <a:pt x="1124" y="832"/>
                </a:lnTo>
                <a:lnTo>
                  <a:pt x="1124" y="832"/>
                </a:lnTo>
                <a:lnTo>
                  <a:pt x="1124" y="832"/>
                </a:lnTo>
                <a:lnTo>
                  <a:pt x="1124" y="833"/>
                </a:lnTo>
                <a:lnTo>
                  <a:pt x="1125" y="833"/>
                </a:lnTo>
                <a:lnTo>
                  <a:pt x="1125" y="833"/>
                </a:lnTo>
                <a:lnTo>
                  <a:pt x="1125" y="833"/>
                </a:lnTo>
                <a:lnTo>
                  <a:pt x="1125" y="833"/>
                </a:lnTo>
                <a:lnTo>
                  <a:pt x="1125" y="833"/>
                </a:lnTo>
                <a:lnTo>
                  <a:pt x="1126" y="833"/>
                </a:lnTo>
                <a:lnTo>
                  <a:pt x="1126" y="834"/>
                </a:lnTo>
                <a:lnTo>
                  <a:pt x="1126" y="834"/>
                </a:lnTo>
                <a:lnTo>
                  <a:pt x="1126" y="834"/>
                </a:lnTo>
                <a:lnTo>
                  <a:pt x="1126" y="834"/>
                </a:lnTo>
                <a:lnTo>
                  <a:pt x="1126" y="834"/>
                </a:lnTo>
                <a:lnTo>
                  <a:pt x="1126" y="834"/>
                </a:lnTo>
                <a:lnTo>
                  <a:pt x="1126" y="835"/>
                </a:lnTo>
                <a:lnTo>
                  <a:pt x="1126" y="835"/>
                </a:lnTo>
                <a:lnTo>
                  <a:pt x="1126" y="835"/>
                </a:lnTo>
                <a:lnTo>
                  <a:pt x="1126" y="835"/>
                </a:lnTo>
                <a:lnTo>
                  <a:pt x="1126" y="835"/>
                </a:lnTo>
                <a:lnTo>
                  <a:pt x="1125" y="835"/>
                </a:lnTo>
                <a:lnTo>
                  <a:pt x="1125" y="836"/>
                </a:lnTo>
                <a:lnTo>
                  <a:pt x="1124" y="836"/>
                </a:lnTo>
                <a:lnTo>
                  <a:pt x="1124" y="836"/>
                </a:lnTo>
                <a:lnTo>
                  <a:pt x="1124" y="836"/>
                </a:lnTo>
                <a:lnTo>
                  <a:pt x="1123" y="836"/>
                </a:lnTo>
                <a:lnTo>
                  <a:pt x="1123" y="836"/>
                </a:lnTo>
                <a:lnTo>
                  <a:pt x="1123" y="836"/>
                </a:lnTo>
                <a:lnTo>
                  <a:pt x="1123" y="836"/>
                </a:lnTo>
                <a:lnTo>
                  <a:pt x="1123" y="836"/>
                </a:lnTo>
                <a:lnTo>
                  <a:pt x="1123" y="837"/>
                </a:lnTo>
                <a:lnTo>
                  <a:pt x="1122" y="837"/>
                </a:lnTo>
                <a:lnTo>
                  <a:pt x="1122" y="837"/>
                </a:lnTo>
                <a:lnTo>
                  <a:pt x="1122" y="837"/>
                </a:lnTo>
                <a:lnTo>
                  <a:pt x="1122" y="836"/>
                </a:lnTo>
                <a:lnTo>
                  <a:pt x="1122" y="836"/>
                </a:lnTo>
                <a:lnTo>
                  <a:pt x="1122" y="836"/>
                </a:lnTo>
                <a:lnTo>
                  <a:pt x="1121" y="836"/>
                </a:lnTo>
                <a:lnTo>
                  <a:pt x="1121" y="836"/>
                </a:lnTo>
                <a:lnTo>
                  <a:pt x="1121" y="836"/>
                </a:lnTo>
                <a:lnTo>
                  <a:pt x="1121" y="836"/>
                </a:lnTo>
                <a:lnTo>
                  <a:pt x="1121" y="836"/>
                </a:lnTo>
                <a:lnTo>
                  <a:pt x="1120" y="836"/>
                </a:lnTo>
                <a:lnTo>
                  <a:pt x="1120" y="836"/>
                </a:lnTo>
                <a:lnTo>
                  <a:pt x="1120" y="836"/>
                </a:lnTo>
                <a:lnTo>
                  <a:pt x="1120" y="836"/>
                </a:lnTo>
                <a:lnTo>
                  <a:pt x="1120" y="836"/>
                </a:lnTo>
                <a:lnTo>
                  <a:pt x="1120" y="836"/>
                </a:lnTo>
                <a:lnTo>
                  <a:pt x="1119" y="836"/>
                </a:lnTo>
                <a:lnTo>
                  <a:pt x="1119" y="836"/>
                </a:lnTo>
                <a:lnTo>
                  <a:pt x="1119" y="836"/>
                </a:lnTo>
                <a:lnTo>
                  <a:pt x="1119" y="835"/>
                </a:lnTo>
                <a:lnTo>
                  <a:pt x="1119" y="835"/>
                </a:lnTo>
                <a:lnTo>
                  <a:pt x="1119" y="835"/>
                </a:lnTo>
                <a:lnTo>
                  <a:pt x="1119" y="835"/>
                </a:lnTo>
                <a:lnTo>
                  <a:pt x="1119" y="835"/>
                </a:lnTo>
                <a:lnTo>
                  <a:pt x="1119" y="835"/>
                </a:lnTo>
                <a:lnTo>
                  <a:pt x="1118" y="835"/>
                </a:lnTo>
                <a:lnTo>
                  <a:pt x="1118" y="835"/>
                </a:lnTo>
                <a:lnTo>
                  <a:pt x="1118" y="834"/>
                </a:lnTo>
                <a:lnTo>
                  <a:pt x="1118" y="834"/>
                </a:lnTo>
                <a:lnTo>
                  <a:pt x="1118" y="834"/>
                </a:lnTo>
                <a:lnTo>
                  <a:pt x="1118" y="834"/>
                </a:lnTo>
                <a:lnTo>
                  <a:pt x="1118" y="834"/>
                </a:lnTo>
                <a:lnTo>
                  <a:pt x="1117" y="834"/>
                </a:lnTo>
                <a:lnTo>
                  <a:pt x="1117" y="834"/>
                </a:lnTo>
                <a:lnTo>
                  <a:pt x="1117" y="834"/>
                </a:lnTo>
                <a:lnTo>
                  <a:pt x="1117" y="834"/>
                </a:lnTo>
                <a:lnTo>
                  <a:pt x="1117" y="834"/>
                </a:lnTo>
                <a:lnTo>
                  <a:pt x="1117" y="834"/>
                </a:lnTo>
                <a:lnTo>
                  <a:pt x="1117" y="835"/>
                </a:lnTo>
                <a:lnTo>
                  <a:pt x="1117" y="835"/>
                </a:lnTo>
                <a:lnTo>
                  <a:pt x="1117" y="835"/>
                </a:lnTo>
                <a:lnTo>
                  <a:pt x="1117" y="835"/>
                </a:lnTo>
                <a:lnTo>
                  <a:pt x="1117" y="835"/>
                </a:lnTo>
                <a:lnTo>
                  <a:pt x="1117" y="835"/>
                </a:lnTo>
                <a:lnTo>
                  <a:pt x="1116" y="835"/>
                </a:lnTo>
                <a:lnTo>
                  <a:pt x="1116" y="835"/>
                </a:lnTo>
                <a:lnTo>
                  <a:pt x="1116" y="835"/>
                </a:lnTo>
                <a:lnTo>
                  <a:pt x="1116" y="835"/>
                </a:lnTo>
                <a:lnTo>
                  <a:pt x="1116" y="835"/>
                </a:lnTo>
                <a:lnTo>
                  <a:pt x="1116" y="835"/>
                </a:lnTo>
                <a:lnTo>
                  <a:pt x="1115" y="835"/>
                </a:lnTo>
                <a:lnTo>
                  <a:pt x="1115" y="836"/>
                </a:lnTo>
                <a:lnTo>
                  <a:pt x="1115" y="836"/>
                </a:lnTo>
                <a:lnTo>
                  <a:pt x="1115" y="836"/>
                </a:lnTo>
                <a:lnTo>
                  <a:pt x="1114" y="836"/>
                </a:lnTo>
                <a:lnTo>
                  <a:pt x="1114" y="836"/>
                </a:lnTo>
                <a:lnTo>
                  <a:pt x="1114" y="836"/>
                </a:lnTo>
                <a:lnTo>
                  <a:pt x="1114" y="836"/>
                </a:lnTo>
                <a:lnTo>
                  <a:pt x="1113" y="837"/>
                </a:lnTo>
                <a:lnTo>
                  <a:pt x="1113" y="837"/>
                </a:lnTo>
                <a:lnTo>
                  <a:pt x="1113" y="837"/>
                </a:lnTo>
                <a:lnTo>
                  <a:pt x="1113" y="837"/>
                </a:lnTo>
                <a:lnTo>
                  <a:pt x="1112" y="837"/>
                </a:lnTo>
                <a:lnTo>
                  <a:pt x="1112" y="837"/>
                </a:lnTo>
                <a:lnTo>
                  <a:pt x="1112" y="837"/>
                </a:lnTo>
                <a:lnTo>
                  <a:pt x="1112" y="837"/>
                </a:lnTo>
                <a:lnTo>
                  <a:pt x="1112" y="837"/>
                </a:lnTo>
                <a:lnTo>
                  <a:pt x="1112" y="837"/>
                </a:lnTo>
                <a:lnTo>
                  <a:pt x="1112" y="837"/>
                </a:lnTo>
                <a:lnTo>
                  <a:pt x="1112" y="837"/>
                </a:lnTo>
                <a:lnTo>
                  <a:pt x="1111" y="837"/>
                </a:lnTo>
                <a:lnTo>
                  <a:pt x="1111" y="838"/>
                </a:lnTo>
                <a:lnTo>
                  <a:pt x="1111" y="838"/>
                </a:lnTo>
                <a:lnTo>
                  <a:pt x="1111" y="839"/>
                </a:lnTo>
                <a:lnTo>
                  <a:pt x="1111" y="839"/>
                </a:lnTo>
                <a:lnTo>
                  <a:pt x="1111" y="839"/>
                </a:lnTo>
                <a:lnTo>
                  <a:pt x="1110" y="839"/>
                </a:lnTo>
                <a:lnTo>
                  <a:pt x="1110" y="840"/>
                </a:lnTo>
                <a:lnTo>
                  <a:pt x="1110" y="840"/>
                </a:lnTo>
                <a:lnTo>
                  <a:pt x="1110" y="840"/>
                </a:lnTo>
                <a:lnTo>
                  <a:pt x="1110" y="840"/>
                </a:lnTo>
                <a:lnTo>
                  <a:pt x="1110" y="840"/>
                </a:lnTo>
                <a:lnTo>
                  <a:pt x="1110" y="840"/>
                </a:lnTo>
                <a:lnTo>
                  <a:pt x="1110" y="840"/>
                </a:lnTo>
                <a:lnTo>
                  <a:pt x="1110" y="840"/>
                </a:lnTo>
                <a:lnTo>
                  <a:pt x="1110" y="840"/>
                </a:lnTo>
                <a:lnTo>
                  <a:pt x="1110" y="841"/>
                </a:lnTo>
                <a:lnTo>
                  <a:pt x="1110" y="841"/>
                </a:lnTo>
                <a:lnTo>
                  <a:pt x="1110" y="841"/>
                </a:lnTo>
                <a:lnTo>
                  <a:pt x="1110" y="841"/>
                </a:lnTo>
                <a:lnTo>
                  <a:pt x="1110" y="841"/>
                </a:lnTo>
                <a:lnTo>
                  <a:pt x="1110" y="841"/>
                </a:lnTo>
                <a:lnTo>
                  <a:pt x="1110" y="841"/>
                </a:lnTo>
                <a:lnTo>
                  <a:pt x="1110" y="841"/>
                </a:lnTo>
                <a:lnTo>
                  <a:pt x="1110" y="841"/>
                </a:lnTo>
                <a:lnTo>
                  <a:pt x="1110" y="841"/>
                </a:lnTo>
                <a:lnTo>
                  <a:pt x="1110" y="841"/>
                </a:lnTo>
                <a:lnTo>
                  <a:pt x="1110" y="841"/>
                </a:lnTo>
                <a:lnTo>
                  <a:pt x="1110" y="841"/>
                </a:lnTo>
                <a:lnTo>
                  <a:pt x="1110" y="842"/>
                </a:lnTo>
                <a:lnTo>
                  <a:pt x="1110" y="842"/>
                </a:lnTo>
                <a:lnTo>
                  <a:pt x="1110" y="842"/>
                </a:lnTo>
                <a:lnTo>
                  <a:pt x="1110" y="842"/>
                </a:lnTo>
                <a:lnTo>
                  <a:pt x="1110" y="842"/>
                </a:lnTo>
                <a:lnTo>
                  <a:pt x="1110" y="842"/>
                </a:lnTo>
                <a:lnTo>
                  <a:pt x="1110" y="842"/>
                </a:lnTo>
                <a:lnTo>
                  <a:pt x="1110" y="842"/>
                </a:lnTo>
                <a:lnTo>
                  <a:pt x="1110" y="842"/>
                </a:lnTo>
                <a:lnTo>
                  <a:pt x="1110" y="842"/>
                </a:lnTo>
                <a:lnTo>
                  <a:pt x="1110" y="842"/>
                </a:lnTo>
                <a:lnTo>
                  <a:pt x="1110" y="842"/>
                </a:lnTo>
                <a:lnTo>
                  <a:pt x="1110" y="842"/>
                </a:lnTo>
                <a:lnTo>
                  <a:pt x="1110" y="843"/>
                </a:lnTo>
                <a:lnTo>
                  <a:pt x="1110" y="843"/>
                </a:lnTo>
                <a:lnTo>
                  <a:pt x="1110" y="843"/>
                </a:lnTo>
                <a:lnTo>
                  <a:pt x="1110" y="843"/>
                </a:lnTo>
                <a:lnTo>
                  <a:pt x="1110" y="843"/>
                </a:lnTo>
                <a:lnTo>
                  <a:pt x="1110" y="843"/>
                </a:lnTo>
                <a:lnTo>
                  <a:pt x="1109" y="843"/>
                </a:lnTo>
                <a:lnTo>
                  <a:pt x="1109" y="843"/>
                </a:lnTo>
                <a:lnTo>
                  <a:pt x="1109" y="843"/>
                </a:lnTo>
                <a:lnTo>
                  <a:pt x="1109" y="843"/>
                </a:lnTo>
                <a:lnTo>
                  <a:pt x="1109" y="843"/>
                </a:lnTo>
                <a:lnTo>
                  <a:pt x="1109" y="843"/>
                </a:lnTo>
                <a:lnTo>
                  <a:pt x="1108" y="843"/>
                </a:lnTo>
                <a:lnTo>
                  <a:pt x="1108" y="843"/>
                </a:lnTo>
                <a:lnTo>
                  <a:pt x="1108" y="843"/>
                </a:lnTo>
                <a:lnTo>
                  <a:pt x="1108" y="843"/>
                </a:lnTo>
                <a:lnTo>
                  <a:pt x="1108" y="842"/>
                </a:lnTo>
                <a:lnTo>
                  <a:pt x="1108" y="842"/>
                </a:lnTo>
                <a:lnTo>
                  <a:pt x="1108" y="842"/>
                </a:lnTo>
                <a:lnTo>
                  <a:pt x="1108" y="842"/>
                </a:lnTo>
                <a:lnTo>
                  <a:pt x="1108" y="842"/>
                </a:lnTo>
                <a:lnTo>
                  <a:pt x="1108" y="842"/>
                </a:lnTo>
                <a:lnTo>
                  <a:pt x="1108" y="842"/>
                </a:lnTo>
                <a:lnTo>
                  <a:pt x="1108" y="842"/>
                </a:lnTo>
                <a:lnTo>
                  <a:pt x="1108" y="842"/>
                </a:lnTo>
                <a:lnTo>
                  <a:pt x="1108" y="841"/>
                </a:lnTo>
                <a:lnTo>
                  <a:pt x="1108" y="841"/>
                </a:lnTo>
                <a:lnTo>
                  <a:pt x="1108" y="841"/>
                </a:lnTo>
                <a:lnTo>
                  <a:pt x="1108" y="841"/>
                </a:lnTo>
                <a:lnTo>
                  <a:pt x="1108" y="841"/>
                </a:lnTo>
                <a:lnTo>
                  <a:pt x="1107" y="841"/>
                </a:lnTo>
                <a:lnTo>
                  <a:pt x="1107" y="841"/>
                </a:lnTo>
                <a:lnTo>
                  <a:pt x="1107" y="841"/>
                </a:lnTo>
                <a:lnTo>
                  <a:pt x="1107" y="841"/>
                </a:lnTo>
                <a:lnTo>
                  <a:pt x="1107" y="841"/>
                </a:lnTo>
                <a:lnTo>
                  <a:pt x="1107" y="841"/>
                </a:lnTo>
                <a:lnTo>
                  <a:pt x="1107" y="841"/>
                </a:lnTo>
                <a:lnTo>
                  <a:pt x="1107" y="841"/>
                </a:lnTo>
                <a:lnTo>
                  <a:pt x="1107" y="841"/>
                </a:lnTo>
                <a:lnTo>
                  <a:pt x="1106" y="841"/>
                </a:lnTo>
                <a:lnTo>
                  <a:pt x="1106" y="841"/>
                </a:lnTo>
                <a:lnTo>
                  <a:pt x="1106" y="841"/>
                </a:lnTo>
                <a:lnTo>
                  <a:pt x="1106" y="841"/>
                </a:lnTo>
                <a:lnTo>
                  <a:pt x="1106" y="841"/>
                </a:lnTo>
                <a:lnTo>
                  <a:pt x="1106" y="841"/>
                </a:lnTo>
                <a:lnTo>
                  <a:pt x="1105" y="841"/>
                </a:lnTo>
                <a:lnTo>
                  <a:pt x="1105" y="841"/>
                </a:lnTo>
                <a:lnTo>
                  <a:pt x="1105" y="841"/>
                </a:lnTo>
                <a:lnTo>
                  <a:pt x="1105" y="841"/>
                </a:lnTo>
                <a:lnTo>
                  <a:pt x="1105" y="841"/>
                </a:lnTo>
                <a:lnTo>
                  <a:pt x="1105" y="841"/>
                </a:lnTo>
                <a:lnTo>
                  <a:pt x="1105" y="841"/>
                </a:lnTo>
                <a:lnTo>
                  <a:pt x="1104" y="841"/>
                </a:lnTo>
                <a:lnTo>
                  <a:pt x="1104" y="842"/>
                </a:lnTo>
                <a:lnTo>
                  <a:pt x="1104" y="842"/>
                </a:lnTo>
                <a:lnTo>
                  <a:pt x="1104" y="842"/>
                </a:lnTo>
                <a:lnTo>
                  <a:pt x="1104" y="842"/>
                </a:lnTo>
                <a:lnTo>
                  <a:pt x="1104" y="842"/>
                </a:lnTo>
                <a:lnTo>
                  <a:pt x="1104" y="842"/>
                </a:lnTo>
                <a:lnTo>
                  <a:pt x="1104" y="842"/>
                </a:lnTo>
                <a:lnTo>
                  <a:pt x="1104" y="842"/>
                </a:lnTo>
                <a:lnTo>
                  <a:pt x="1104" y="842"/>
                </a:lnTo>
                <a:lnTo>
                  <a:pt x="1103" y="842"/>
                </a:lnTo>
                <a:lnTo>
                  <a:pt x="1103" y="841"/>
                </a:lnTo>
                <a:lnTo>
                  <a:pt x="1103" y="841"/>
                </a:lnTo>
                <a:lnTo>
                  <a:pt x="1103" y="841"/>
                </a:lnTo>
                <a:lnTo>
                  <a:pt x="1102" y="841"/>
                </a:lnTo>
                <a:lnTo>
                  <a:pt x="1102" y="841"/>
                </a:lnTo>
                <a:lnTo>
                  <a:pt x="1102" y="841"/>
                </a:lnTo>
                <a:lnTo>
                  <a:pt x="1102" y="841"/>
                </a:lnTo>
                <a:lnTo>
                  <a:pt x="1102" y="840"/>
                </a:lnTo>
                <a:lnTo>
                  <a:pt x="1102" y="840"/>
                </a:lnTo>
                <a:lnTo>
                  <a:pt x="1102" y="840"/>
                </a:lnTo>
                <a:lnTo>
                  <a:pt x="1102" y="840"/>
                </a:lnTo>
                <a:lnTo>
                  <a:pt x="1101" y="840"/>
                </a:lnTo>
                <a:lnTo>
                  <a:pt x="1101" y="840"/>
                </a:lnTo>
                <a:lnTo>
                  <a:pt x="1101" y="840"/>
                </a:lnTo>
                <a:lnTo>
                  <a:pt x="1101" y="840"/>
                </a:lnTo>
                <a:lnTo>
                  <a:pt x="1101" y="840"/>
                </a:lnTo>
                <a:lnTo>
                  <a:pt x="1101" y="839"/>
                </a:lnTo>
                <a:lnTo>
                  <a:pt x="1101" y="839"/>
                </a:lnTo>
                <a:lnTo>
                  <a:pt x="1101" y="839"/>
                </a:lnTo>
                <a:lnTo>
                  <a:pt x="1101" y="839"/>
                </a:lnTo>
                <a:lnTo>
                  <a:pt x="1100" y="839"/>
                </a:lnTo>
                <a:lnTo>
                  <a:pt x="1100" y="839"/>
                </a:lnTo>
                <a:lnTo>
                  <a:pt x="1100" y="839"/>
                </a:lnTo>
                <a:lnTo>
                  <a:pt x="1100" y="839"/>
                </a:lnTo>
                <a:lnTo>
                  <a:pt x="1100" y="839"/>
                </a:lnTo>
                <a:lnTo>
                  <a:pt x="1100" y="839"/>
                </a:lnTo>
                <a:lnTo>
                  <a:pt x="1100" y="839"/>
                </a:lnTo>
                <a:lnTo>
                  <a:pt x="1100" y="840"/>
                </a:lnTo>
                <a:lnTo>
                  <a:pt x="1100" y="840"/>
                </a:lnTo>
                <a:lnTo>
                  <a:pt x="1100" y="840"/>
                </a:lnTo>
                <a:lnTo>
                  <a:pt x="1100" y="840"/>
                </a:lnTo>
                <a:lnTo>
                  <a:pt x="1100" y="840"/>
                </a:lnTo>
                <a:lnTo>
                  <a:pt x="1100" y="841"/>
                </a:lnTo>
                <a:lnTo>
                  <a:pt x="1100" y="841"/>
                </a:lnTo>
                <a:lnTo>
                  <a:pt x="1100" y="841"/>
                </a:lnTo>
                <a:lnTo>
                  <a:pt x="1100" y="841"/>
                </a:lnTo>
                <a:lnTo>
                  <a:pt x="1100" y="842"/>
                </a:lnTo>
                <a:lnTo>
                  <a:pt x="1100" y="842"/>
                </a:lnTo>
                <a:lnTo>
                  <a:pt x="1100" y="842"/>
                </a:lnTo>
                <a:lnTo>
                  <a:pt x="1100" y="842"/>
                </a:lnTo>
                <a:lnTo>
                  <a:pt x="1100" y="843"/>
                </a:lnTo>
                <a:lnTo>
                  <a:pt x="1100" y="843"/>
                </a:lnTo>
                <a:lnTo>
                  <a:pt x="1100" y="843"/>
                </a:lnTo>
                <a:lnTo>
                  <a:pt x="1100" y="843"/>
                </a:lnTo>
                <a:lnTo>
                  <a:pt x="1100" y="844"/>
                </a:lnTo>
                <a:lnTo>
                  <a:pt x="1100" y="844"/>
                </a:lnTo>
                <a:lnTo>
                  <a:pt x="1100" y="844"/>
                </a:lnTo>
                <a:lnTo>
                  <a:pt x="1100" y="844"/>
                </a:lnTo>
                <a:lnTo>
                  <a:pt x="1100" y="844"/>
                </a:lnTo>
                <a:lnTo>
                  <a:pt x="1099" y="844"/>
                </a:lnTo>
                <a:lnTo>
                  <a:pt x="1099" y="844"/>
                </a:lnTo>
                <a:lnTo>
                  <a:pt x="1099" y="844"/>
                </a:lnTo>
                <a:lnTo>
                  <a:pt x="1099" y="844"/>
                </a:lnTo>
                <a:lnTo>
                  <a:pt x="1099" y="844"/>
                </a:lnTo>
                <a:lnTo>
                  <a:pt x="1098" y="844"/>
                </a:lnTo>
                <a:lnTo>
                  <a:pt x="1098" y="844"/>
                </a:lnTo>
                <a:lnTo>
                  <a:pt x="1098" y="844"/>
                </a:lnTo>
                <a:lnTo>
                  <a:pt x="1097" y="844"/>
                </a:lnTo>
                <a:lnTo>
                  <a:pt x="1097" y="844"/>
                </a:lnTo>
                <a:lnTo>
                  <a:pt x="1097" y="844"/>
                </a:lnTo>
                <a:lnTo>
                  <a:pt x="1097" y="844"/>
                </a:lnTo>
                <a:lnTo>
                  <a:pt x="1097" y="844"/>
                </a:lnTo>
                <a:lnTo>
                  <a:pt x="1097" y="844"/>
                </a:lnTo>
                <a:lnTo>
                  <a:pt x="1096" y="844"/>
                </a:lnTo>
                <a:lnTo>
                  <a:pt x="1096" y="844"/>
                </a:lnTo>
                <a:lnTo>
                  <a:pt x="1096" y="844"/>
                </a:lnTo>
                <a:lnTo>
                  <a:pt x="1096" y="844"/>
                </a:lnTo>
                <a:lnTo>
                  <a:pt x="1096" y="844"/>
                </a:lnTo>
                <a:lnTo>
                  <a:pt x="1096" y="844"/>
                </a:lnTo>
                <a:lnTo>
                  <a:pt x="1096" y="845"/>
                </a:lnTo>
                <a:lnTo>
                  <a:pt x="1095" y="845"/>
                </a:lnTo>
                <a:lnTo>
                  <a:pt x="1095" y="845"/>
                </a:lnTo>
                <a:lnTo>
                  <a:pt x="1095" y="846"/>
                </a:lnTo>
                <a:lnTo>
                  <a:pt x="1095" y="846"/>
                </a:lnTo>
                <a:lnTo>
                  <a:pt x="1095" y="846"/>
                </a:lnTo>
                <a:lnTo>
                  <a:pt x="1095" y="846"/>
                </a:lnTo>
                <a:lnTo>
                  <a:pt x="1095" y="846"/>
                </a:lnTo>
                <a:lnTo>
                  <a:pt x="1095" y="846"/>
                </a:lnTo>
                <a:lnTo>
                  <a:pt x="1095" y="846"/>
                </a:lnTo>
                <a:lnTo>
                  <a:pt x="1095" y="846"/>
                </a:lnTo>
                <a:lnTo>
                  <a:pt x="1094" y="846"/>
                </a:lnTo>
                <a:lnTo>
                  <a:pt x="1094" y="846"/>
                </a:lnTo>
                <a:lnTo>
                  <a:pt x="1094" y="846"/>
                </a:lnTo>
                <a:lnTo>
                  <a:pt x="1094" y="846"/>
                </a:lnTo>
                <a:lnTo>
                  <a:pt x="1094" y="846"/>
                </a:lnTo>
                <a:lnTo>
                  <a:pt x="1094" y="846"/>
                </a:lnTo>
                <a:lnTo>
                  <a:pt x="1094" y="846"/>
                </a:lnTo>
                <a:lnTo>
                  <a:pt x="1094" y="846"/>
                </a:lnTo>
                <a:lnTo>
                  <a:pt x="1094" y="846"/>
                </a:lnTo>
                <a:lnTo>
                  <a:pt x="1093" y="846"/>
                </a:lnTo>
                <a:lnTo>
                  <a:pt x="1093" y="846"/>
                </a:lnTo>
                <a:lnTo>
                  <a:pt x="1093" y="846"/>
                </a:lnTo>
                <a:lnTo>
                  <a:pt x="1093" y="846"/>
                </a:lnTo>
                <a:lnTo>
                  <a:pt x="1093" y="846"/>
                </a:lnTo>
                <a:lnTo>
                  <a:pt x="1093" y="846"/>
                </a:lnTo>
                <a:lnTo>
                  <a:pt x="1093" y="846"/>
                </a:lnTo>
                <a:lnTo>
                  <a:pt x="1093" y="846"/>
                </a:lnTo>
                <a:lnTo>
                  <a:pt x="1093" y="845"/>
                </a:lnTo>
                <a:lnTo>
                  <a:pt x="1093" y="845"/>
                </a:lnTo>
                <a:lnTo>
                  <a:pt x="1093" y="845"/>
                </a:lnTo>
                <a:lnTo>
                  <a:pt x="1093" y="844"/>
                </a:lnTo>
                <a:lnTo>
                  <a:pt x="1093" y="844"/>
                </a:lnTo>
                <a:lnTo>
                  <a:pt x="1093" y="844"/>
                </a:lnTo>
                <a:lnTo>
                  <a:pt x="1093" y="844"/>
                </a:lnTo>
                <a:lnTo>
                  <a:pt x="1092" y="843"/>
                </a:lnTo>
                <a:lnTo>
                  <a:pt x="1092" y="843"/>
                </a:lnTo>
                <a:lnTo>
                  <a:pt x="1092" y="843"/>
                </a:lnTo>
                <a:lnTo>
                  <a:pt x="1092" y="842"/>
                </a:lnTo>
                <a:lnTo>
                  <a:pt x="1091" y="842"/>
                </a:lnTo>
                <a:lnTo>
                  <a:pt x="1091" y="842"/>
                </a:lnTo>
                <a:lnTo>
                  <a:pt x="1091" y="842"/>
                </a:lnTo>
                <a:lnTo>
                  <a:pt x="1091" y="841"/>
                </a:lnTo>
                <a:lnTo>
                  <a:pt x="1090" y="841"/>
                </a:lnTo>
                <a:lnTo>
                  <a:pt x="1090" y="841"/>
                </a:lnTo>
                <a:lnTo>
                  <a:pt x="1090" y="841"/>
                </a:lnTo>
                <a:lnTo>
                  <a:pt x="1090" y="841"/>
                </a:lnTo>
                <a:lnTo>
                  <a:pt x="1089" y="841"/>
                </a:lnTo>
                <a:lnTo>
                  <a:pt x="1089" y="841"/>
                </a:lnTo>
                <a:lnTo>
                  <a:pt x="1089" y="841"/>
                </a:lnTo>
                <a:lnTo>
                  <a:pt x="1089" y="841"/>
                </a:lnTo>
                <a:lnTo>
                  <a:pt x="1089" y="841"/>
                </a:lnTo>
                <a:lnTo>
                  <a:pt x="1089" y="841"/>
                </a:lnTo>
                <a:lnTo>
                  <a:pt x="1088" y="842"/>
                </a:lnTo>
                <a:lnTo>
                  <a:pt x="1088" y="842"/>
                </a:lnTo>
                <a:lnTo>
                  <a:pt x="1088" y="842"/>
                </a:lnTo>
                <a:lnTo>
                  <a:pt x="1088" y="842"/>
                </a:lnTo>
                <a:lnTo>
                  <a:pt x="1088" y="841"/>
                </a:lnTo>
                <a:lnTo>
                  <a:pt x="1088" y="841"/>
                </a:lnTo>
                <a:lnTo>
                  <a:pt x="1087" y="841"/>
                </a:lnTo>
                <a:lnTo>
                  <a:pt x="1087" y="841"/>
                </a:lnTo>
                <a:lnTo>
                  <a:pt x="1087" y="842"/>
                </a:lnTo>
                <a:lnTo>
                  <a:pt x="1087" y="842"/>
                </a:lnTo>
                <a:lnTo>
                  <a:pt x="1087" y="842"/>
                </a:lnTo>
                <a:lnTo>
                  <a:pt x="1087" y="842"/>
                </a:lnTo>
                <a:lnTo>
                  <a:pt x="1087" y="842"/>
                </a:lnTo>
                <a:lnTo>
                  <a:pt x="1087" y="842"/>
                </a:lnTo>
                <a:lnTo>
                  <a:pt x="1087" y="842"/>
                </a:lnTo>
                <a:lnTo>
                  <a:pt x="1087" y="843"/>
                </a:lnTo>
                <a:lnTo>
                  <a:pt x="1087" y="843"/>
                </a:lnTo>
                <a:lnTo>
                  <a:pt x="1087" y="843"/>
                </a:lnTo>
                <a:lnTo>
                  <a:pt x="1087" y="843"/>
                </a:lnTo>
                <a:lnTo>
                  <a:pt x="1087" y="843"/>
                </a:lnTo>
                <a:lnTo>
                  <a:pt x="1087" y="843"/>
                </a:lnTo>
                <a:lnTo>
                  <a:pt x="1087" y="843"/>
                </a:lnTo>
                <a:lnTo>
                  <a:pt x="1087" y="844"/>
                </a:lnTo>
                <a:lnTo>
                  <a:pt x="1086" y="844"/>
                </a:lnTo>
                <a:lnTo>
                  <a:pt x="1086" y="844"/>
                </a:lnTo>
                <a:lnTo>
                  <a:pt x="1086" y="844"/>
                </a:lnTo>
                <a:lnTo>
                  <a:pt x="1086" y="845"/>
                </a:lnTo>
                <a:lnTo>
                  <a:pt x="1085" y="845"/>
                </a:lnTo>
                <a:lnTo>
                  <a:pt x="1085" y="845"/>
                </a:lnTo>
                <a:lnTo>
                  <a:pt x="1085" y="845"/>
                </a:lnTo>
                <a:lnTo>
                  <a:pt x="1085" y="845"/>
                </a:lnTo>
                <a:lnTo>
                  <a:pt x="1085" y="845"/>
                </a:lnTo>
                <a:lnTo>
                  <a:pt x="1085" y="845"/>
                </a:lnTo>
                <a:lnTo>
                  <a:pt x="1084" y="845"/>
                </a:lnTo>
                <a:lnTo>
                  <a:pt x="1084" y="845"/>
                </a:lnTo>
                <a:lnTo>
                  <a:pt x="1084" y="845"/>
                </a:lnTo>
                <a:lnTo>
                  <a:pt x="1084" y="845"/>
                </a:lnTo>
                <a:lnTo>
                  <a:pt x="1084" y="845"/>
                </a:lnTo>
                <a:lnTo>
                  <a:pt x="1084" y="845"/>
                </a:lnTo>
                <a:lnTo>
                  <a:pt x="1083" y="845"/>
                </a:lnTo>
                <a:lnTo>
                  <a:pt x="1083" y="845"/>
                </a:lnTo>
                <a:lnTo>
                  <a:pt x="1083" y="845"/>
                </a:lnTo>
                <a:lnTo>
                  <a:pt x="1083" y="845"/>
                </a:lnTo>
                <a:lnTo>
                  <a:pt x="1083" y="846"/>
                </a:lnTo>
                <a:lnTo>
                  <a:pt x="1083" y="846"/>
                </a:lnTo>
                <a:lnTo>
                  <a:pt x="1083" y="846"/>
                </a:lnTo>
                <a:lnTo>
                  <a:pt x="1083" y="846"/>
                </a:lnTo>
                <a:lnTo>
                  <a:pt x="1083" y="846"/>
                </a:lnTo>
                <a:lnTo>
                  <a:pt x="1083" y="846"/>
                </a:lnTo>
                <a:lnTo>
                  <a:pt x="1083" y="846"/>
                </a:lnTo>
                <a:lnTo>
                  <a:pt x="1083" y="846"/>
                </a:lnTo>
                <a:lnTo>
                  <a:pt x="1083" y="847"/>
                </a:lnTo>
                <a:lnTo>
                  <a:pt x="1083" y="847"/>
                </a:lnTo>
                <a:lnTo>
                  <a:pt x="1084" y="847"/>
                </a:lnTo>
                <a:lnTo>
                  <a:pt x="1084" y="847"/>
                </a:lnTo>
                <a:lnTo>
                  <a:pt x="1084" y="847"/>
                </a:lnTo>
                <a:lnTo>
                  <a:pt x="1084" y="847"/>
                </a:lnTo>
                <a:lnTo>
                  <a:pt x="1084" y="847"/>
                </a:lnTo>
                <a:lnTo>
                  <a:pt x="1084" y="847"/>
                </a:lnTo>
                <a:lnTo>
                  <a:pt x="1084" y="848"/>
                </a:lnTo>
                <a:lnTo>
                  <a:pt x="1084" y="848"/>
                </a:lnTo>
                <a:lnTo>
                  <a:pt x="1084" y="848"/>
                </a:lnTo>
                <a:lnTo>
                  <a:pt x="1084" y="848"/>
                </a:lnTo>
                <a:lnTo>
                  <a:pt x="1084" y="849"/>
                </a:lnTo>
                <a:lnTo>
                  <a:pt x="1084" y="849"/>
                </a:lnTo>
                <a:lnTo>
                  <a:pt x="1084" y="849"/>
                </a:lnTo>
                <a:lnTo>
                  <a:pt x="1083" y="849"/>
                </a:lnTo>
                <a:lnTo>
                  <a:pt x="1083" y="849"/>
                </a:lnTo>
                <a:lnTo>
                  <a:pt x="1083" y="849"/>
                </a:lnTo>
                <a:lnTo>
                  <a:pt x="1083" y="849"/>
                </a:lnTo>
                <a:lnTo>
                  <a:pt x="1083" y="850"/>
                </a:lnTo>
                <a:lnTo>
                  <a:pt x="1083" y="850"/>
                </a:lnTo>
                <a:lnTo>
                  <a:pt x="1082" y="850"/>
                </a:lnTo>
                <a:lnTo>
                  <a:pt x="1082" y="850"/>
                </a:lnTo>
                <a:lnTo>
                  <a:pt x="1082" y="850"/>
                </a:lnTo>
                <a:lnTo>
                  <a:pt x="1082" y="850"/>
                </a:lnTo>
                <a:lnTo>
                  <a:pt x="1082" y="850"/>
                </a:lnTo>
                <a:lnTo>
                  <a:pt x="1082" y="850"/>
                </a:lnTo>
                <a:lnTo>
                  <a:pt x="1082" y="850"/>
                </a:lnTo>
                <a:lnTo>
                  <a:pt x="1082" y="850"/>
                </a:lnTo>
                <a:lnTo>
                  <a:pt x="1082" y="850"/>
                </a:lnTo>
                <a:lnTo>
                  <a:pt x="1082" y="850"/>
                </a:lnTo>
                <a:lnTo>
                  <a:pt x="1082" y="850"/>
                </a:lnTo>
                <a:lnTo>
                  <a:pt x="1082" y="851"/>
                </a:lnTo>
                <a:lnTo>
                  <a:pt x="1082" y="851"/>
                </a:lnTo>
                <a:lnTo>
                  <a:pt x="1082" y="851"/>
                </a:lnTo>
                <a:lnTo>
                  <a:pt x="1082" y="851"/>
                </a:lnTo>
                <a:lnTo>
                  <a:pt x="1081" y="851"/>
                </a:lnTo>
                <a:lnTo>
                  <a:pt x="1081" y="851"/>
                </a:lnTo>
                <a:lnTo>
                  <a:pt x="1081" y="851"/>
                </a:lnTo>
                <a:lnTo>
                  <a:pt x="1081" y="851"/>
                </a:lnTo>
                <a:lnTo>
                  <a:pt x="1081" y="851"/>
                </a:lnTo>
                <a:lnTo>
                  <a:pt x="1081" y="851"/>
                </a:lnTo>
                <a:lnTo>
                  <a:pt x="1081" y="851"/>
                </a:lnTo>
                <a:lnTo>
                  <a:pt x="1081" y="851"/>
                </a:lnTo>
                <a:lnTo>
                  <a:pt x="1081" y="850"/>
                </a:lnTo>
                <a:lnTo>
                  <a:pt x="1081" y="850"/>
                </a:lnTo>
                <a:lnTo>
                  <a:pt x="1081" y="850"/>
                </a:lnTo>
                <a:lnTo>
                  <a:pt x="1081" y="850"/>
                </a:lnTo>
                <a:lnTo>
                  <a:pt x="1081" y="850"/>
                </a:lnTo>
                <a:lnTo>
                  <a:pt x="1081" y="850"/>
                </a:lnTo>
                <a:lnTo>
                  <a:pt x="1081" y="849"/>
                </a:lnTo>
                <a:lnTo>
                  <a:pt x="1080" y="849"/>
                </a:lnTo>
                <a:lnTo>
                  <a:pt x="1080" y="849"/>
                </a:lnTo>
                <a:lnTo>
                  <a:pt x="1080" y="849"/>
                </a:lnTo>
                <a:lnTo>
                  <a:pt x="1080" y="849"/>
                </a:lnTo>
                <a:lnTo>
                  <a:pt x="1080" y="849"/>
                </a:lnTo>
                <a:lnTo>
                  <a:pt x="1080" y="850"/>
                </a:lnTo>
                <a:lnTo>
                  <a:pt x="1079" y="850"/>
                </a:lnTo>
                <a:lnTo>
                  <a:pt x="1079" y="850"/>
                </a:lnTo>
                <a:lnTo>
                  <a:pt x="1079" y="850"/>
                </a:lnTo>
                <a:lnTo>
                  <a:pt x="1079" y="850"/>
                </a:lnTo>
                <a:lnTo>
                  <a:pt x="1079" y="850"/>
                </a:lnTo>
                <a:lnTo>
                  <a:pt x="1079" y="850"/>
                </a:lnTo>
                <a:lnTo>
                  <a:pt x="1079" y="851"/>
                </a:lnTo>
                <a:lnTo>
                  <a:pt x="1079" y="851"/>
                </a:lnTo>
                <a:lnTo>
                  <a:pt x="1079" y="851"/>
                </a:lnTo>
                <a:lnTo>
                  <a:pt x="1079" y="851"/>
                </a:lnTo>
                <a:lnTo>
                  <a:pt x="1079" y="851"/>
                </a:lnTo>
                <a:lnTo>
                  <a:pt x="1079" y="851"/>
                </a:lnTo>
                <a:lnTo>
                  <a:pt x="1079" y="851"/>
                </a:lnTo>
                <a:lnTo>
                  <a:pt x="1079" y="850"/>
                </a:lnTo>
                <a:lnTo>
                  <a:pt x="1078" y="850"/>
                </a:lnTo>
                <a:lnTo>
                  <a:pt x="1078" y="850"/>
                </a:lnTo>
                <a:lnTo>
                  <a:pt x="1078" y="850"/>
                </a:lnTo>
                <a:lnTo>
                  <a:pt x="1078" y="850"/>
                </a:lnTo>
                <a:lnTo>
                  <a:pt x="1078" y="850"/>
                </a:lnTo>
                <a:lnTo>
                  <a:pt x="1078" y="850"/>
                </a:lnTo>
                <a:lnTo>
                  <a:pt x="1078" y="850"/>
                </a:lnTo>
                <a:lnTo>
                  <a:pt x="1078" y="850"/>
                </a:lnTo>
                <a:lnTo>
                  <a:pt x="1078" y="850"/>
                </a:lnTo>
                <a:lnTo>
                  <a:pt x="1077" y="850"/>
                </a:lnTo>
                <a:lnTo>
                  <a:pt x="1077" y="850"/>
                </a:lnTo>
                <a:lnTo>
                  <a:pt x="1077" y="851"/>
                </a:lnTo>
                <a:lnTo>
                  <a:pt x="1076" y="851"/>
                </a:lnTo>
                <a:lnTo>
                  <a:pt x="1076" y="851"/>
                </a:lnTo>
                <a:lnTo>
                  <a:pt x="1076" y="851"/>
                </a:lnTo>
                <a:lnTo>
                  <a:pt x="1077" y="851"/>
                </a:lnTo>
                <a:lnTo>
                  <a:pt x="1077" y="851"/>
                </a:lnTo>
                <a:lnTo>
                  <a:pt x="1077" y="851"/>
                </a:lnTo>
                <a:lnTo>
                  <a:pt x="1076" y="851"/>
                </a:lnTo>
                <a:lnTo>
                  <a:pt x="1077" y="852"/>
                </a:lnTo>
                <a:lnTo>
                  <a:pt x="1077" y="852"/>
                </a:lnTo>
                <a:lnTo>
                  <a:pt x="1077" y="852"/>
                </a:lnTo>
                <a:lnTo>
                  <a:pt x="1077" y="853"/>
                </a:lnTo>
                <a:lnTo>
                  <a:pt x="1078" y="853"/>
                </a:lnTo>
                <a:lnTo>
                  <a:pt x="1078" y="853"/>
                </a:lnTo>
                <a:lnTo>
                  <a:pt x="1078" y="854"/>
                </a:lnTo>
                <a:lnTo>
                  <a:pt x="1079" y="854"/>
                </a:lnTo>
                <a:lnTo>
                  <a:pt x="1079" y="855"/>
                </a:lnTo>
                <a:lnTo>
                  <a:pt x="1079" y="855"/>
                </a:lnTo>
                <a:lnTo>
                  <a:pt x="1080" y="856"/>
                </a:lnTo>
                <a:lnTo>
                  <a:pt x="1081" y="856"/>
                </a:lnTo>
                <a:lnTo>
                  <a:pt x="1081" y="857"/>
                </a:lnTo>
                <a:lnTo>
                  <a:pt x="1081" y="857"/>
                </a:lnTo>
                <a:lnTo>
                  <a:pt x="1081" y="857"/>
                </a:lnTo>
                <a:lnTo>
                  <a:pt x="1082" y="858"/>
                </a:lnTo>
                <a:lnTo>
                  <a:pt x="1082" y="858"/>
                </a:lnTo>
                <a:lnTo>
                  <a:pt x="1083" y="859"/>
                </a:lnTo>
                <a:lnTo>
                  <a:pt x="1083" y="859"/>
                </a:lnTo>
                <a:lnTo>
                  <a:pt x="1083" y="859"/>
                </a:lnTo>
                <a:lnTo>
                  <a:pt x="1084" y="860"/>
                </a:lnTo>
                <a:lnTo>
                  <a:pt x="1084" y="860"/>
                </a:lnTo>
                <a:lnTo>
                  <a:pt x="1085" y="861"/>
                </a:lnTo>
                <a:lnTo>
                  <a:pt x="1085" y="861"/>
                </a:lnTo>
                <a:lnTo>
                  <a:pt x="1086" y="862"/>
                </a:lnTo>
                <a:lnTo>
                  <a:pt x="1086" y="862"/>
                </a:lnTo>
                <a:lnTo>
                  <a:pt x="1086" y="863"/>
                </a:lnTo>
                <a:lnTo>
                  <a:pt x="1086" y="863"/>
                </a:lnTo>
                <a:lnTo>
                  <a:pt x="1086" y="863"/>
                </a:lnTo>
                <a:lnTo>
                  <a:pt x="1087" y="863"/>
                </a:lnTo>
                <a:lnTo>
                  <a:pt x="1087" y="864"/>
                </a:lnTo>
                <a:lnTo>
                  <a:pt x="1088" y="864"/>
                </a:lnTo>
                <a:lnTo>
                  <a:pt x="1088" y="865"/>
                </a:lnTo>
                <a:lnTo>
                  <a:pt x="1088" y="865"/>
                </a:lnTo>
                <a:lnTo>
                  <a:pt x="1089" y="865"/>
                </a:lnTo>
                <a:lnTo>
                  <a:pt x="1089" y="866"/>
                </a:lnTo>
                <a:lnTo>
                  <a:pt x="1089" y="866"/>
                </a:lnTo>
                <a:lnTo>
                  <a:pt x="1090" y="867"/>
                </a:lnTo>
                <a:lnTo>
                  <a:pt x="1090" y="867"/>
                </a:lnTo>
                <a:lnTo>
                  <a:pt x="1090" y="868"/>
                </a:lnTo>
                <a:lnTo>
                  <a:pt x="1091" y="868"/>
                </a:lnTo>
                <a:lnTo>
                  <a:pt x="1091" y="868"/>
                </a:lnTo>
                <a:lnTo>
                  <a:pt x="1092" y="869"/>
                </a:lnTo>
                <a:lnTo>
                  <a:pt x="1092" y="869"/>
                </a:lnTo>
                <a:lnTo>
                  <a:pt x="1092" y="870"/>
                </a:lnTo>
                <a:lnTo>
                  <a:pt x="1093" y="870"/>
                </a:lnTo>
                <a:lnTo>
                  <a:pt x="1093" y="871"/>
                </a:lnTo>
                <a:lnTo>
                  <a:pt x="1094" y="871"/>
                </a:lnTo>
                <a:lnTo>
                  <a:pt x="1094" y="872"/>
                </a:lnTo>
                <a:lnTo>
                  <a:pt x="1095" y="873"/>
                </a:lnTo>
                <a:lnTo>
                  <a:pt x="1095" y="873"/>
                </a:lnTo>
                <a:lnTo>
                  <a:pt x="1096" y="874"/>
                </a:lnTo>
                <a:lnTo>
                  <a:pt x="1096" y="874"/>
                </a:lnTo>
                <a:lnTo>
                  <a:pt x="1097" y="875"/>
                </a:lnTo>
                <a:lnTo>
                  <a:pt x="1097" y="875"/>
                </a:lnTo>
                <a:lnTo>
                  <a:pt x="1097" y="875"/>
                </a:lnTo>
                <a:lnTo>
                  <a:pt x="1098" y="876"/>
                </a:lnTo>
                <a:lnTo>
                  <a:pt x="1098" y="876"/>
                </a:lnTo>
                <a:lnTo>
                  <a:pt x="1099" y="877"/>
                </a:lnTo>
                <a:lnTo>
                  <a:pt x="1099" y="877"/>
                </a:lnTo>
                <a:lnTo>
                  <a:pt x="1099" y="878"/>
                </a:lnTo>
                <a:lnTo>
                  <a:pt x="1100" y="878"/>
                </a:lnTo>
                <a:lnTo>
                  <a:pt x="1100" y="879"/>
                </a:lnTo>
                <a:lnTo>
                  <a:pt x="1101" y="879"/>
                </a:lnTo>
                <a:lnTo>
                  <a:pt x="1101" y="880"/>
                </a:lnTo>
                <a:lnTo>
                  <a:pt x="1102" y="881"/>
                </a:lnTo>
                <a:lnTo>
                  <a:pt x="1102" y="881"/>
                </a:lnTo>
                <a:lnTo>
                  <a:pt x="1102" y="881"/>
                </a:lnTo>
                <a:lnTo>
                  <a:pt x="1103" y="882"/>
                </a:lnTo>
                <a:lnTo>
                  <a:pt x="1103" y="882"/>
                </a:lnTo>
                <a:lnTo>
                  <a:pt x="1104" y="883"/>
                </a:lnTo>
                <a:lnTo>
                  <a:pt x="1104" y="883"/>
                </a:lnTo>
                <a:lnTo>
                  <a:pt x="1105" y="884"/>
                </a:lnTo>
                <a:lnTo>
                  <a:pt x="1105" y="884"/>
                </a:lnTo>
                <a:lnTo>
                  <a:pt x="1105" y="884"/>
                </a:lnTo>
                <a:lnTo>
                  <a:pt x="1106" y="885"/>
                </a:lnTo>
                <a:lnTo>
                  <a:pt x="1106" y="885"/>
                </a:lnTo>
                <a:lnTo>
                  <a:pt x="1106" y="886"/>
                </a:lnTo>
                <a:lnTo>
                  <a:pt x="1107" y="886"/>
                </a:lnTo>
                <a:lnTo>
                  <a:pt x="1107" y="887"/>
                </a:lnTo>
                <a:lnTo>
                  <a:pt x="1108" y="887"/>
                </a:lnTo>
                <a:lnTo>
                  <a:pt x="1108" y="887"/>
                </a:lnTo>
                <a:lnTo>
                  <a:pt x="1108" y="888"/>
                </a:lnTo>
                <a:lnTo>
                  <a:pt x="1108" y="888"/>
                </a:lnTo>
                <a:lnTo>
                  <a:pt x="1109" y="888"/>
                </a:lnTo>
                <a:lnTo>
                  <a:pt x="1109" y="889"/>
                </a:lnTo>
                <a:lnTo>
                  <a:pt x="1109" y="889"/>
                </a:lnTo>
                <a:lnTo>
                  <a:pt x="1109" y="889"/>
                </a:lnTo>
                <a:lnTo>
                  <a:pt x="1110" y="889"/>
                </a:lnTo>
                <a:lnTo>
                  <a:pt x="1110" y="890"/>
                </a:lnTo>
                <a:lnTo>
                  <a:pt x="1110" y="890"/>
                </a:lnTo>
                <a:lnTo>
                  <a:pt x="1110" y="890"/>
                </a:lnTo>
                <a:lnTo>
                  <a:pt x="1111" y="891"/>
                </a:lnTo>
                <a:lnTo>
                  <a:pt x="1111" y="891"/>
                </a:lnTo>
                <a:lnTo>
                  <a:pt x="1111" y="892"/>
                </a:lnTo>
                <a:lnTo>
                  <a:pt x="1112" y="892"/>
                </a:lnTo>
                <a:lnTo>
                  <a:pt x="1113" y="893"/>
                </a:lnTo>
                <a:lnTo>
                  <a:pt x="1113" y="894"/>
                </a:lnTo>
                <a:lnTo>
                  <a:pt x="1114" y="894"/>
                </a:lnTo>
                <a:lnTo>
                  <a:pt x="1114" y="895"/>
                </a:lnTo>
                <a:lnTo>
                  <a:pt x="1115" y="895"/>
                </a:lnTo>
                <a:lnTo>
                  <a:pt x="1115" y="896"/>
                </a:lnTo>
                <a:lnTo>
                  <a:pt x="1116" y="897"/>
                </a:lnTo>
                <a:lnTo>
                  <a:pt x="1116" y="897"/>
                </a:lnTo>
                <a:lnTo>
                  <a:pt x="1117" y="898"/>
                </a:lnTo>
                <a:lnTo>
                  <a:pt x="1117" y="898"/>
                </a:lnTo>
                <a:lnTo>
                  <a:pt x="1118" y="899"/>
                </a:lnTo>
                <a:lnTo>
                  <a:pt x="1118" y="899"/>
                </a:lnTo>
                <a:lnTo>
                  <a:pt x="1118" y="899"/>
                </a:lnTo>
                <a:lnTo>
                  <a:pt x="1118" y="899"/>
                </a:lnTo>
                <a:lnTo>
                  <a:pt x="1119" y="900"/>
                </a:lnTo>
                <a:lnTo>
                  <a:pt x="1119" y="901"/>
                </a:lnTo>
                <a:lnTo>
                  <a:pt x="1120" y="901"/>
                </a:lnTo>
                <a:lnTo>
                  <a:pt x="1121" y="902"/>
                </a:lnTo>
                <a:lnTo>
                  <a:pt x="1121" y="903"/>
                </a:lnTo>
                <a:lnTo>
                  <a:pt x="1122" y="904"/>
                </a:lnTo>
                <a:lnTo>
                  <a:pt x="1122" y="904"/>
                </a:lnTo>
                <a:lnTo>
                  <a:pt x="1123" y="905"/>
                </a:lnTo>
                <a:lnTo>
                  <a:pt x="1123" y="905"/>
                </a:lnTo>
                <a:lnTo>
                  <a:pt x="1124" y="905"/>
                </a:lnTo>
                <a:lnTo>
                  <a:pt x="1124" y="906"/>
                </a:lnTo>
                <a:lnTo>
                  <a:pt x="1125" y="907"/>
                </a:lnTo>
                <a:lnTo>
                  <a:pt x="1125" y="907"/>
                </a:lnTo>
                <a:lnTo>
                  <a:pt x="1125" y="907"/>
                </a:lnTo>
                <a:lnTo>
                  <a:pt x="1126" y="908"/>
                </a:lnTo>
                <a:lnTo>
                  <a:pt x="1126" y="909"/>
                </a:lnTo>
                <a:lnTo>
                  <a:pt x="1127" y="909"/>
                </a:lnTo>
                <a:lnTo>
                  <a:pt x="1128" y="910"/>
                </a:lnTo>
                <a:lnTo>
                  <a:pt x="1129" y="911"/>
                </a:lnTo>
                <a:lnTo>
                  <a:pt x="1129" y="912"/>
                </a:lnTo>
                <a:lnTo>
                  <a:pt x="1130" y="913"/>
                </a:lnTo>
                <a:lnTo>
                  <a:pt x="1131" y="914"/>
                </a:lnTo>
                <a:lnTo>
                  <a:pt x="1132" y="915"/>
                </a:lnTo>
                <a:lnTo>
                  <a:pt x="1132" y="915"/>
                </a:lnTo>
                <a:lnTo>
                  <a:pt x="1132" y="915"/>
                </a:lnTo>
                <a:lnTo>
                  <a:pt x="1133" y="916"/>
                </a:lnTo>
                <a:lnTo>
                  <a:pt x="1133" y="917"/>
                </a:lnTo>
                <a:lnTo>
                  <a:pt x="1134" y="917"/>
                </a:lnTo>
                <a:lnTo>
                  <a:pt x="1134" y="918"/>
                </a:lnTo>
                <a:lnTo>
                  <a:pt x="1135" y="919"/>
                </a:lnTo>
                <a:lnTo>
                  <a:pt x="1136" y="919"/>
                </a:lnTo>
                <a:lnTo>
                  <a:pt x="1136" y="920"/>
                </a:lnTo>
                <a:lnTo>
                  <a:pt x="1137" y="921"/>
                </a:lnTo>
                <a:lnTo>
                  <a:pt x="1139" y="923"/>
                </a:lnTo>
                <a:lnTo>
                  <a:pt x="1139" y="923"/>
                </a:lnTo>
                <a:lnTo>
                  <a:pt x="1141" y="925"/>
                </a:lnTo>
                <a:lnTo>
                  <a:pt x="1142" y="926"/>
                </a:lnTo>
                <a:lnTo>
                  <a:pt x="1142" y="927"/>
                </a:lnTo>
                <a:lnTo>
                  <a:pt x="1143" y="927"/>
                </a:lnTo>
                <a:lnTo>
                  <a:pt x="1144" y="928"/>
                </a:lnTo>
                <a:lnTo>
                  <a:pt x="1144" y="929"/>
                </a:lnTo>
                <a:lnTo>
                  <a:pt x="1146" y="931"/>
                </a:lnTo>
                <a:lnTo>
                  <a:pt x="1146" y="932"/>
                </a:lnTo>
                <a:lnTo>
                  <a:pt x="1148" y="933"/>
                </a:lnTo>
                <a:lnTo>
                  <a:pt x="1149" y="935"/>
                </a:lnTo>
                <a:lnTo>
                  <a:pt x="1151" y="936"/>
                </a:lnTo>
                <a:lnTo>
                  <a:pt x="1151" y="937"/>
                </a:lnTo>
                <a:lnTo>
                  <a:pt x="1152" y="938"/>
                </a:lnTo>
                <a:lnTo>
                  <a:pt x="1153" y="939"/>
                </a:lnTo>
                <a:lnTo>
                  <a:pt x="1153" y="939"/>
                </a:lnTo>
                <a:lnTo>
                  <a:pt x="1154" y="940"/>
                </a:lnTo>
                <a:lnTo>
                  <a:pt x="1154" y="940"/>
                </a:lnTo>
                <a:lnTo>
                  <a:pt x="1154" y="940"/>
                </a:lnTo>
                <a:lnTo>
                  <a:pt x="1154" y="941"/>
                </a:lnTo>
                <a:lnTo>
                  <a:pt x="1155" y="941"/>
                </a:lnTo>
                <a:lnTo>
                  <a:pt x="1155" y="942"/>
                </a:lnTo>
                <a:lnTo>
                  <a:pt x="1156" y="943"/>
                </a:lnTo>
                <a:lnTo>
                  <a:pt x="1156" y="943"/>
                </a:lnTo>
                <a:lnTo>
                  <a:pt x="1156" y="943"/>
                </a:lnTo>
                <a:lnTo>
                  <a:pt x="1157" y="944"/>
                </a:lnTo>
                <a:lnTo>
                  <a:pt x="1158" y="945"/>
                </a:lnTo>
                <a:lnTo>
                  <a:pt x="1158" y="945"/>
                </a:lnTo>
                <a:lnTo>
                  <a:pt x="1159" y="946"/>
                </a:lnTo>
                <a:lnTo>
                  <a:pt x="1160" y="947"/>
                </a:lnTo>
                <a:lnTo>
                  <a:pt x="1161" y="948"/>
                </a:lnTo>
                <a:lnTo>
                  <a:pt x="1161" y="948"/>
                </a:lnTo>
                <a:lnTo>
                  <a:pt x="1162" y="949"/>
                </a:lnTo>
                <a:lnTo>
                  <a:pt x="1162" y="949"/>
                </a:lnTo>
                <a:lnTo>
                  <a:pt x="1162" y="950"/>
                </a:lnTo>
                <a:lnTo>
                  <a:pt x="1163" y="951"/>
                </a:lnTo>
                <a:lnTo>
                  <a:pt x="1163" y="951"/>
                </a:lnTo>
                <a:lnTo>
                  <a:pt x="1164" y="952"/>
                </a:lnTo>
                <a:lnTo>
                  <a:pt x="1165" y="953"/>
                </a:lnTo>
                <a:lnTo>
                  <a:pt x="1166" y="954"/>
                </a:lnTo>
                <a:lnTo>
                  <a:pt x="1166" y="954"/>
                </a:lnTo>
                <a:lnTo>
                  <a:pt x="1166" y="954"/>
                </a:lnTo>
                <a:lnTo>
                  <a:pt x="1166" y="955"/>
                </a:lnTo>
                <a:lnTo>
                  <a:pt x="1167" y="955"/>
                </a:lnTo>
                <a:lnTo>
                  <a:pt x="1167" y="955"/>
                </a:lnTo>
                <a:lnTo>
                  <a:pt x="1167" y="955"/>
                </a:lnTo>
                <a:lnTo>
                  <a:pt x="1168" y="956"/>
                </a:lnTo>
                <a:lnTo>
                  <a:pt x="1168" y="957"/>
                </a:lnTo>
                <a:lnTo>
                  <a:pt x="1169" y="957"/>
                </a:lnTo>
                <a:lnTo>
                  <a:pt x="1170" y="958"/>
                </a:lnTo>
                <a:lnTo>
                  <a:pt x="1170" y="959"/>
                </a:lnTo>
                <a:lnTo>
                  <a:pt x="1171" y="960"/>
                </a:lnTo>
                <a:lnTo>
                  <a:pt x="1171" y="960"/>
                </a:lnTo>
                <a:lnTo>
                  <a:pt x="1173" y="962"/>
                </a:lnTo>
                <a:lnTo>
                  <a:pt x="1175" y="965"/>
                </a:lnTo>
                <a:lnTo>
                  <a:pt x="1176" y="966"/>
                </a:lnTo>
                <a:lnTo>
                  <a:pt x="1177" y="967"/>
                </a:lnTo>
                <a:lnTo>
                  <a:pt x="1180" y="971"/>
                </a:lnTo>
                <a:lnTo>
                  <a:pt x="1186" y="978"/>
                </a:lnTo>
                <a:lnTo>
                  <a:pt x="1188" y="980"/>
                </a:lnTo>
                <a:lnTo>
                  <a:pt x="1189" y="982"/>
                </a:lnTo>
                <a:lnTo>
                  <a:pt x="1190" y="983"/>
                </a:lnTo>
                <a:lnTo>
                  <a:pt x="1190" y="984"/>
                </a:lnTo>
                <a:lnTo>
                  <a:pt x="1192" y="985"/>
                </a:lnTo>
                <a:lnTo>
                  <a:pt x="1193" y="986"/>
                </a:lnTo>
                <a:lnTo>
                  <a:pt x="1193" y="987"/>
                </a:lnTo>
                <a:lnTo>
                  <a:pt x="1195" y="988"/>
                </a:lnTo>
                <a:lnTo>
                  <a:pt x="1195" y="989"/>
                </a:lnTo>
                <a:lnTo>
                  <a:pt x="1197" y="991"/>
                </a:lnTo>
                <a:lnTo>
                  <a:pt x="1197" y="991"/>
                </a:lnTo>
                <a:lnTo>
                  <a:pt x="1198" y="992"/>
                </a:lnTo>
                <a:lnTo>
                  <a:pt x="1198" y="992"/>
                </a:lnTo>
                <a:lnTo>
                  <a:pt x="1198" y="993"/>
                </a:lnTo>
                <a:lnTo>
                  <a:pt x="1199" y="994"/>
                </a:lnTo>
                <a:lnTo>
                  <a:pt x="1201" y="995"/>
                </a:lnTo>
                <a:lnTo>
                  <a:pt x="1202" y="997"/>
                </a:lnTo>
                <a:lnTo>
                  <a:pt x="1204" y="999"/>
                </a:lnTo>
                <a:lnTo>
                  <a:pt x="1206" y="1001"/>
                </a:lnTo>
                <a:lnTo>
                  <a:pt x="1206" y="1002"/>
                </a:lnTo>
                <a:lnTo>
                  <a:pt x="1207" y="1003"/>
                </a:lnTo>
                <a:lnTo>
                  <a:pt x="1208" y="1004"/>
                </a:lnTo>
                <a:lnTo>
                  <a:pt x="1209" y="1005"/>
                </a:lnTo>
                <a:lnTo>
                  <a:pt x="1209" y="1005"/>
                </a:lnTo>
                <a:lnTo>
                  <a:pt x="1210" y="1006"/>
                </a:lnTo>
                <a:lnTo>
                  <a:pt x="1211" y="1007"/>
                </a:lnTo>
                <a:lnTo>
                  <a:pt x="1211" y="1007"/>
                </a:lnTo>
                <a:lnTo>
                  <a:pt x="1211" y="1007"/>
                </a:lnTo>
                <a:lnTo>
                  <a:pt x="1211" y="1007"/>
                </a:lnTo>
                <a:lnTo>
                  <a:pt x="1211" y="1008"/>
                </a:lnTo>
                <a:lnTo>
                  <a:pt x="1212" y="1009"/>
                </a:lnTo>
                <a:lnTo>
                  <a:pt x="1212" y="1009"/>
                </a:lnTo>
                <a:lnTo>
                  <a:pt x="1213" y="1010"/>
                </a:lnTo>
                <a:lnTo>
                  <a:pt x="1215" y="1011"/>
                </a:lnTo>
                <a:lnTo>
                  <a:pt x="1215" y="1012"/>
                </a:lnTo>
                <a:lnTo>
                  <a:pt x="1215" y="1012"/>
                </a:lnTo>
                <a:lnTo>
                  <a:pt x="1219" y="1017"/>
                </a:lnTo>
                <a:lnTo>
                  <a:pt x="1223" y="1021"/>
                </a:lnTo>
                <a:lnTo>
                  <a:pt x="1232" y="1031"/>
                </a:lnTo>
                <a:lnTo>
                  <a:pt x="1237" y="1037"/>
                </a:lnTo>
                <a:lnTo>
                  <a:pt x="1237" y="1037"/>
                </a:lnTo>
                <a:lnTo>
                  <a:pt x="1238" y="1038"/>
                </a:lnTo>
                <a:lnTo>
                  <a:pt x="1239" y="1039"/>
                </a:lnTo>
                <a:lnTo>
                  <a:pt x="1239" y="1040"/>
                </a:lnTo>
                <a:lnTo>
                  <a:pt x="1240" y="1040"/>
                </a:lnTo>
                <a:lnTo>
                  <a:pt x="1240" y="1041"/>
                </a:lnTo>
                <a:lnTo>
                  <a:pt x="1241" y="1042"/>
                </a:lnTo>
                <a:lnTo>
                  <a:pt x="1242" y="1043"/>
                </a:lnTo>
                <a:lnTo>
                  <a:pt x="1243" y="1044"/>
                </a:lnTo>
                <a:lnTo>
                  <a:pt x="1243" y="1044"/>
                </a:lnTo>
                <a:lnTo>
                  <a:pt x="1245" y="1046"/>
                </a:lnTo>
                <a:lnTo>
                  <a:pt x="1246" y="1047"/>
                </a:lnTo>
                <a:lnTo>
                  <a:pt x="1249" y="1052"/>
                </a:lnTo>
                <a:lnTo>
                  <a:pt x="1253" y="1059"/>
                </a:lnTo>
                <a:lnTo>
                  <a:pt x="1256" y="1064"/>
                </a:lnTo>
                <a:lnTo>
                  <a:pt x="1256" y="1065"/>
                </a:lnTo>
                <a:lnTo>
                  <a:pt x="1257" y="1066"/>
                </a:lnTo>
                <a:lnTo>
                  <a:pt x="1257" y="1067"/>
                </a:lnTo>
                <a:lnTo>
                  <a:pt x="1258" y="1068"/>
                </a:lnTo>
                <a:lnTo>
                  <a:pt x="1258" y="1069"/>
                </a:lnTo>
                <a:lnTo>
                  <a:pt x="1259" y="1071"/>
                </a:lnTo>
                <a:lnTo>
                  <a:pt x="1259" y="1072"/>
                </a:lnTo>
                <a:lnTo>
                  <a:pt x="1260" y="1073"/>
                </a:lnTo>
                <a:lnTo>
                  <a:pt x="1260" y="1074"/>
                </a:lnTo>
                <a:lnTo>
                  <a:pt x="1260" y="1075"/>
                </a:lnTo>
                <a:lnTo>
                  <a:pt x="1261" y="1076"/>
                </a:lnTo>
                <a:lnTo>
                  <a:pt x="1261" y="1077"/>
                </a:lnTo>
                <a:lnTo>
                  <a:pt x="1262" y="1079"/>
                </a:lnTo>
                <a:lnTo>
                  <a:pt x="1263" y="1080"/>
                </a:lnTo>
                <a:lnTo>
                  <a:pt x="1264" y="1081"/>
                </a:lnTo>
                <a:lnTo>
                  <a:pt x="1265" y="1083"/>
                </a:lnTo>
                <a:lnTo>
                  <a:pt x="1265" y="1084"/>
                </a:lnTo>
                <a:lnTo>
                  <a:pt x="1266" y="1085"/>
                </a:lnTo>
                <a:lnTo>
                  <a:pt x="1266" y="1086"/>
                </a:lnTo>
                <a:lnTo>
                  <a:pt x="1267" y="1086"/>
                </a:lnTo>
                <a:lnTo>
                  <a:pt x="1268" y="1087"/>
                </a:lnTo>
                <a:lnTo>
                  <a:pt x="1268" y="1088"/>
                </a:lnTo>
                <a:lnTo>
                  <a:pt x="1269" y="1088"/>
                </a:lnTo>
                <a:lnTo>
                  <a:pt x="1271" y="1090"/>
                </a:lnTo>
                <a:lnTo>
                  <a:pt x="1273" y="1092"/>
                </a:lnTo>
                <a:lnTo>
                  <a:pt x="1275" y="1095"/>
                </a:lnTo>
                <a:lnTo>
                  <a:pt x="1276" y="1095"/>
                </a:lnTo>
                <a:lnTo>
                  <a:pt x="1276" y="1097"/>
                </a:lnTo>
                <a:lnTo>
                  <a:pt x="1277" y="1098"/>
                </a:lnTo>
                <a:lnTo>
                  <a:pt x="1277" y="1099"/>
                </a:lnTo>
                <a:lnTo>
                  <a:pt x="1277" y="1100"/>
                </a:lnTo>
                <a:lnTo>
                  <a:pt x="1277" y="1100"/>
                </a:lnTo>
                <a:lnTo>
                  <a:pt x="1278" y="1101"/>
                </a:lnTo>
                <a:lnTo>
                  <a:pt x="1278" y="1102"/>
                </a:lnTo>
                <a:lnTo>
                  <a:pt x="1278" y="1103"/>
                </a:lnTo>
                <a:lnTo>
                  <a:pt x="1279" y="1104"/>
                </a:lnTo>
                <a:lnTo>
                  <a:pt x="1279" y="1105"/>
                </a:lnTo>
                <a:lnTo>
                  <a:pt x="1279" y="1106"/>
                </a:lnTo>
                <a:lnTo>
                  <a:pt x="1279" y="1107"/>
                </a:lnTo>
                <a:lnTo>
                  <a:pt x="1280" y="1107"/>
                </a:lnTo>
                <a:lnTo>
                  <a:pt x="1280" y="1108"/>
                </a:lnTo>
                <a:lnTo>
                  <a:pt x="1280" y="1109"/>
                </a:lnTo>
                <a:lnTo>
                  <a:pt x="1281" y="1110"/>
                </a:lnTo>
                <a:lnTo>
                  <a:pt x="1281" y="1111"/>
                </a:lnTo>
                <a:lnTo>
                  <a:pt x="1281" y="1112"/>
                </a:lnTo>
                <a:lnTo>
                  <a:pt x="1281" y="1112"/>
                </a:lnTo>
                <a:lnTo>
                  <a:pt x="1281" y="1113"/>
                </a:lnTo>
                <a:lnTo>
                  <a:pt x="1282" y="1113"/>
                </a:lnTo>
                <a:lnTo>
                  <a:pt x="1282" y="1113"/>
                </a:lnTo>
                <a:lnTo>
                  <a:pt x="1282" y="1113"/>
                </a:lnTo>
                <a:lnTo>
                  <a:pt x="1282" y="1114"/>
                </a:lnTo>
                <a:lnTo>
                  <a:pt x="1282" y="1114"/>
                </a:lnTo>
                <a:lnTo>
                  <a:pt x="1282" y="1114"/>
                </a:lnTo>
                <a:lnTo>
                  <a:pt x="1283" y="1114"/>
                </a:lnTo>
                <a:lnTo>
                  <a:pt x="1284" y="1114"/>
                </a:lnTo>
                <a:lnTo>
                  <a:pt x="1286" y="1115"/>
                </a:lnTo>
                <a:lnTo>
                  <a:pt x="1287" y="1115"/>
                </a:lnTo>
                <a:lnTo>
                  <a:pt x="1288" y="1115"/>
                </a:lnTo>
                <a:lnTo>
                  <a:pt x="1288" y="1115"/>
                </a:lnTo>
                <a:lnTo>
                  <a:pt x="1288" y="1115"/>
                </a:lnTo>
                <a:lnTo>
                  <a:pt x="1289" y="1115"/>
                </a:lnTo>
                <a:lnTo>
                  <a:pt x="1291" y="1115"/>
                </a:lnTo>
                <a:lnTo>
                  <a:pt x="1292" y="1115"/>
                </a:lnTo>
                <a:lnTo>
                  <a:pt x="1293" y="1115"/>
                </a:lnTo>
                <a:lnTo>
                  <a:pt x="1293" y="1115"/>
                </a:lnTo>
                <a:lnTo>
                  <a:pt x="1294" y="1115"/>
                </a:lnTo>
                <a:lnTo>
                  <a:pt x="1294" y="1115"/>
                </a:lnTo>
                <a:lnTo>
                  <a:pt x="1294" y="1115"/>
                </a:lnTo>
                <a:lnTo>
                  <a:pt x="1294" y="1115"/>
                </a:lnTo>
                <a:lnTo>
                  <a:pt x="1294" y="1115"/>
                </a:lnTo>
                <a:lnTo>
                  <a:pt x="1295" y="1115"/>
                </a:lnTo>
                <a:lnTo>
                  <a:pt x="1295" y="1115"/>
                </a:lnTo>
                <a:lnTo>
                  <a:pt x="1295" y="1115"/>
                </a:lnTo>
                <a:lnTo>
                  <a:pt x="1295" y="1115"/>
                </a:lnTo>
                <a:lnTo>
                  <a:pt x="1295" y="1116"/>
                </a:lnTo>
                <a:lnTo>
                  <a:pt x="1296" y="1116"/>
                </a:lnTo>
                <a:lnTo>
                  <a:pt x="1296" y="1116"/>
                </a:lnTo>
                <a:lnTo>
                  <a:pt x="1296" y="1117"/>
                </a:lnTo>
                <a:lnTo>
                  <a:pt x="1296" y="1117"/>
                </a:lnTo>
                <a:lnTo>
                  <a:pt x="1297" y="1118"/>
                </a:lnTo>
                <a:lnTo>
                  <a:pt x="1297" y="1118"/>
                </a:lnTo>
                <a:lnTo>
                  <a:pt x="1298" y="1119"/>
                </a:lnTo>
                <a:lnTo>
                  <a:pt x="1298" y="1120"/>
                </a:lnTo>
                <a:lnTo>
                  <a:pt x="1299" y="1121"/>
                </a:lnTo>
                <a:lnTo>
                  <a:pt x="1299" y="1122"/>
                </a:lnTo>
                <a:lnTo>
                  <a:pt x="1299" y="1123"/>
                </a:lnTo>
                <a:lnTo>
                  <a:pt x="1299" y="1123"/>
                </a:lnTo>
                <a:lnTo>
                  <a:pt x="1299" y="1124"/>
                </a:lnTo>
                <a:lnTo>
                  <a:pt x="1300" y="1124"/>
                </a:lnTo>
                <a:lnTo>
                  <a:pt x="1300" y="1125"/>
                </a:lnTo>
                <a:lnTo>
                  <a:pt x="1301" y="1127"/>
                </a:lnTo>
                <a:lnTo>
                  <a:pt x="1301" y="1127"/>
                </a:lnTo>
                <a:lnTo>
                  <a:pt x="1301" y="1132"/>
                </a:lnTo>
                <a:lnTo>
                  <a:pt x="1300" y="1137"/>
                </a:lnTo>
                <a:lnTo>
                  <a:pt x="1300" y="1137"/>
                </a:lnTo>
                <a:lnTo>
                  <a:pt x="1300" y="1138"/>
                </a:lnTo>
                <a:lnTo>
                  <a:pt x="1299" y="1139"/>
                </a:lnTo>
                <a:lnTo>
                  <a:pt x="1299" y="1139"/>
                </a:lnTo>
                <a:lnTo>
                  <a:pt x="1298" y="1139"/>
                </a:lnTo>
                <a:lnTo>
                  <a:pt x="1298" y="1140"/>
                </a:lnTo>
                <a:lnTo>
                  <a:pt x="1298" y="1141"/>
                </a:lnTo>
                <a:lnTo>
                  <a:pt x="1298" y="1143"/>
                </a:lnTo>
                <a:lnTo>
                  <a:pt x="1298" y="1144"/>
                </a:lnTo>
                <a:lnTo>
                  <a:pt x="1298" y="1144"/>
                </a:lnTo>
                <a:lnTo>
                  <a:pt x="1298" y="1145"/>
                </a:lnTo>
                <a:lnTo>
                  <a:pt x="1299" y="1146"/>
                </a:lnTo>
                <a:lnTo>
                  <a:pt x="1299" y="1146"/>
                </a:lnTo>
                <a:lnTo>
                  <a:pt x="1299" y="1147"/>
                </a:lnTo>
                <a:lnTo>
                  <a:pt x="1299" y="1147"/>
                </a:lnTo>
                <a:lnTo>
                  <a:pt x="1299" y="1148"/>
                </a:lnTo>
                <a:lnTo>
                  <a:pt x="1299" y="1148"/>
                </a:lnTo>
                <a:lnTo>
                  <a:pt x="1299" y="1148"/>
                </a:lnTo>
                <a:lnTo>
                  <a:pt x="1299" y="1149"/>
                </a:lnTo>
                <a:lnTo>
                  <a:pt x="1299" y="1149"/>
                </a:lnTo>
                <a:lnTo>
                  <a:pt x="1299" y="1150"/>
                </a:lnTo>
                <a:lnTo>
                  <a:pt x="1299" y="1150"/>
                </a:lnTo>
                <a:lnTo>
                  <a:pt x="1299" y="1150"/>
                </a:lnTo>
                <a:lnTo>
                  <a:pt x="1300" y="1150"/>
                </a:lnTo>
                <a:lnTo>
                  <a:pt x="1300" y="1150"/>
                </a:lnTo>
                <a:lnTo>
                  <a:pt x="1300" y="1151"/>
                </a:lnTo>
                <a:lnTo>
                  <a:pt x="1300" y="1151"/>
                </a:lnTo>
                <a:lnTo>
                  <a:pt x="1300" y="1152"/>
                </a:lnTo>
                <a:lnTo>
                  <a:pt x="1300" y="1153"/>
                </a:lnTo>
                <a:lnTo>
                  <a:pt x="1301" y="1154"/>
                </a:lnTo>
                <a:lnTo>
                  <a:pt x="1301" y="1155"/>
                </a:lnTo>
                <a:lnTo>
                  <a:pt x="1301" y="1155"/>
                </a:lnTo>
                <a:lnTo>
                  <a:pt x="1302" y="1156"/>
                </a:lnTo>
                <a:lnTo>
                  <a:pt x="1302" y="1156"/>
                </a:lnTo>
                <a:lnTo>
                  <a:pt x="1302" y="1157"/>
                </a:lnTo>
                <a:lnTo>
                  <a:pt x="1303" y="1157"/>
                </a:lnTo>
                <a:lnTo>
                  <a:pt x="1303" y="1158"/>
                </a:lnTo>
                <a:lnTo>
                  <a:pt x="1304" y="1158"/>
                </a:lnTo>
                <a:lnTo>
                  <a:pt x="1304" y="1158"/>
                </a:lnTo>
                <a:lnTo>
                  <a:pt x="1305" y="1159"/>
                </a:lnTo>
                <a:lnTo>
                  <a:pt x="1305" y="1159"/>
                </a:lnTo>
                <a:lnTo>
                  <a:pt x="1305" y="1159"/>
                </a:lnTo>
                <a:lnTo>
                  <a:pt x="1306" y="1160"/>
                </a:lnTo>
                <a:lnTo>
                  <a:pt x="1306" y="1160"/>
                </a:lnTo>
                <a:lnTo>
                  <a:pt x="1306" y="1160"/>
                </a:lnTo>
                <a:lnTo>
                  <a:pt x="1306" y="1161"/>
                </a:lnTo>
                <a:lnTo>
                  <a:pt x="1305" y="1166"/>
                </a:lnTo>
                <a:lnTo>
                  <a:pt x="1297" y="1203"/>
                </a:lnTo>
                <a:lnTo>
                  <a:pt x="1294" y="1217"/>
                </a:lnTo>
                <a:lnTo>
                  <a:pt x="1294" y="1220"/>
                </a:lnTo>
                <a:lnTo>
                  <a:pt x="1293" y="1226"/>
                </a:lnTo>
                <a:lnTo>
                  <a:pt x="1289" y="1229"/>
                </a:lnTo>
                <a:lnTo>
                  <a:pt x="1277" y="1237"/>
                </a:lnTo>
                <a:lnTo>
                  <a:pt x="1277" y="1237"/>
                </a:lnTo>
                <a:lnTo>
                  <a:pt x="1276" y="1245"/>
                </a:lnTo>
                <a:lnTo>
                  <a:pt x="1274" y="1265"/>
                </a:lnTo>
                <a:lnTo>
                  <a:pt x="1273" y="1268"/>
                </a:lnTo>
                <a:lnTo>
                  <a:pt x="1271" y="1287"/>
                </a:lnTo>
                <a:lnTo>
                  <a:pt x="1270" y="1292"/>
                </a:lnTo>
                <a:lnTo>
                  <a:pt x="1270" y="1297"/>
                </a:lnTo>
                <a:lnTo>
                  <a:pt x="1269" y="1301"/>
                </a:lnTo>
                <a:lnTo>
                  <a:pt x="1268" y="1311"/>
                </a:lnTo>
                <a:lnTo>
                  <a:pt x="1267" y="1314"/>
                </a:lnTo>
                <a:lnTo>
                  <a:pt x="1264" y="1341"/>
                </a:lnTo>
                <a:lnTo>
                  <a:pt x="1261" y="1366"/>
                </a:lnTo>
                <a:lnTo>
                  <a:pt x="1261" y="1367"/>
                </a:lnTo>
                <a:lnTo>
                  <a:pt x="1260" y="1367"/>
                </a:lnTo>
                <a:lnTo>
                  <a:pt x="1260" y="1367"/>
                </a:lnTo>
                <a:lnTo>
                  <a:pt x="1260" y="1367"/>
                </a:lnTo>
                <a:lnTo>
                  <a:pt x="1260" y="1367"/>
                </a:lnTo>
                <a:lnTo>
                  <a:pt x="1259" y="1367"/>
                </a:lnTo>
                <a:lnTo>
                  <a:pt x="1259" y="1367"/>
                </a:lnTo>
                <a:lnTo>
                  <a:pt x="1258" y="1368"/>
                </a:lnTo>
                <a:lnTo>
                  <a:pt x="1258" y="1368"/>
                </a:lnTo>
                <a:lnTo>
                  <a:pt x="1257" y="1368"/>
                </a:lnTo>
                <a:lnTo>
                  <a:pt x="1257" y="1368"/>
                </a:lnTo>
                <a:lnTo>
                  <a:pt x="1257" y="1367"/>
                </a:lnTo>
                <a:lnTo>
                  <a:pt x="1256" y="1367"/>
                </a:lnTo>
                <a:lnTo>
                  <a:pt x="1256" y="1367"/>
                </a:lnTo>
                <a:lnTo>
                  <a:pt x="1255" y="1368"/>
                </a:lnTo>
                <a:lnTo>
                  <a:pt x="1255" y="1368"/>
                </a:lnTo>
                <a:lnTo>
                  <a:pt x="1255" y="1368"/>
                </a:lnTo>
                <a:lnTo>
                  <a:pt x="1254" y="1368"/>
                </a:lnTo>
                <a:lnTo>
                  <a:pt x="1254" y="1368"/>
                </a:lnTo>
                <a:lnTo>
                  <a:pt x="1253" y="1368"/>
                </a:lnTo>
                <a:lnTo>
                  <a:pt x="1253" y="1367"/>
                </a:lnTo>
                <a:lnTo>
                  <a:pt x="1252" y="1367"/>
                </a:lnTo>
                <a:lnTo>
                  <a:pt x="1252" y="1367"/>
                </a:lnTo>
                <a:lnTo>
                  <a:pt x="1252" y="1367"/>
                </a:lnTo>
                <a:lnTo>
                  <a:pt x="1251" y="1367"/>
                </a:lnTo>
                <a:lnTo>
                  <a:pt x="1251" y="1368"/>
                </a:lnTo>
                <a:lnTo>
                  <a:pt x="1251" y="1368"/>
                </a:lnTo>
                <a:lnTo>
                  <a:pt x="1250" y="1368"/>
                </a:lnTo>
                <a:lnTo>
                  <a:pt x="1250" y="1368"/>
                </a:lnTo>
                <a:lnTo>
                  <a:pt x="1250" y="1369"/>
                </a:lnTo>
                <a:lnTo>
                  <a:pt x="1250" y="1370"/>
                </a:lnTo>
                <a:lnTo>
                  <a:pt x="1250" y="1411"/>
                </a:lnTo>
                <a:lnTo>
                  <a:pt x="1250" y="1412"/>
                </a:lnTo>
                <a:lnTo>
                  <a:pt x="1249" y="1416"/>
                </a:lnTo>
                <a:lnTo>
                  <a:pt x="1249" y="1418"/>
                </a:lnTo>
                <a:lnTo>
                  <a:pt x="1249" y="1418"/>
                </a:lnTo>
                <a:lnTo>
                  <a:pt x="1249" y="1424"/>
                </a:lnTo>
                <a:lnTo>
                  <a:pt x="1249" y="1427"/>
                </a:lnTo>
                <a:lnTo>
                  <a:pt x="1249" y="1427"/>
                </a:lnTo>
                <a:lnTo>
                  <a:pt x="1249" y="1427"/>
                </a:lnTo>
                <a:lnTo>
                  <a:pt x="1249" y="1428"/>
                </a:lnTo>
                <a:lnTo>
                  <a:pt x="1249" y="1428"/>
                </a:lnTo>
                <a:lnTo>
                  <a:pt x="1249" y="1428"/>
                </a:lnTo>
                <a:lnTo>
                  <a:pt x="1249" y="1429"/>
                </a:lnTo>
                <a:lnTo>
                  <a:pt x="1249" y="1429"/>
                </a:lnTo>
                <a:lnTo>
                  <a:pt x="1249" y="1429"/>
                </a:lnTo>
                <a:lnTo>
                  <a:pt x="1249" y="1429"/>
                </a:lnTo>
                <a:lnTo>
                  <a:pt x="1249" y="1429"/>
                </a:lnTo>
                <a:lnTo>
                  <a:pt x="1249" y="1429"/>
                </a:lnTo>
                <a:lnTo>
                  <a:pt x="1249" y="1429"/>
                </a:lnTo>
                <a:lnTo>
                  <a:pt x="1249" y="1430"/>
                </a:lnTo>
                <a:lnTo>
                  <a:pt x="1249" y="1430"/>
                </a:lnTo>
                <a:lnTo>
                  <a:pt x="1249" y="1430"/>
                </a:lnTo>
                <a:lnTo>
                  <a:pt x="1249" y="1430"/>
                </a:lnTo>
                <a:lnTo>
                  <a:pt x="1249" y="1430"/>
                </a:lnTo>
                <a:lnTo>
                  <a:pt x="1249" y="1430"/>
                </a:lnTo>
                <a:lnTo>
                  <a:pt x="1249" y="1431"/>
                </a:lnTo>
                <a:lnTo>
                  <a:pt x="1249" y="1431"/>
                </a:lnTo>
                <a:lnTo>
                  <a:pt x="1249" y="1431"/>
                </a:lnTo>
                <a:lnTo>
                  <a:pt x="1248" y="1433"/>
                </a:lnTo>
                <a:lnTo>
                  <a:pt x="1248" y="1433"/>
                </a:lnTo>
                <a:lnTo>
                  <a:pt x="1248" y="1433"/>
                </a:lnTo>
                <a:lnTo>
                  <a:pt x="1248" y="1433"/>
                </a:lnTo>
                <a:lnTo>
                  <a:pt x="1249" y="1433"/>
                </a:lnTo>
                <a:lnTo>
                  <a:pt x="1249" y="1434"/>
                </a:lnTo>
                <a:lnTo>
                  <a:pt x="1249" y="1434"/>
                </a:lnTo>
                <a:lnTo>
                  <a:pt x="1249" y="1434"/>
                </a:lnTo>
                <a:lnTo>
                  <a:pt x="1249" y="1434"/>
                </a:lnTo>
                <a:lnTo>
                  <a:pt x="1249" y="1435"/>
                </a:lnTo>
                <a:lnTo>
                  <a:pt x="1249" y="1435"/>
                </a:lnTo>
                <a:lnTo>
                  <a:pt x="1249" y="1435"/>
                </a:lnTo>
                <a:lnTo>
                  <a:pt x="1249" y="1435"/>
                </a:lnTo>
                <a:lnTo>
                  <a:pt x="1249" y="1435"/>
                </a:lnTo>
                <a:lnTo>
                  <a:pt x="1249" y="1435"/>
                </a:lnTo>
                <a:lnTo>
                  <a:pt x="1249" y="1435"/>
                </a:lnTo>
                <a:lnTo>
                  <a:pt x="1248" y="1435"/>
                </a:lnTo>
                <a:lnTo>
                  <a:pt x="1248" y="1435"/>
                </a:lnTo>
                <a:lnTo>
                  <a:pt x="1248" y="1435"/>
                </a:lnTo>
                <a:lnTo>
                  <a:pt x="1248" y="1435"/>
                </a:lnTo>
                <a:lnTo>
                  <a:pt x="1248" y="1435"/>
                </a:lnTo>
                <a:lnTo>
                  <a:pt x="1248" y="1435"/>
                </a:lnTo>
                <a:lnTo>
                  <a:pt x="1247" y="1436"/>
                </a:lnTo>
                <a:lnTo>
                  <a:pt x="1247" y="1436"/>
                </a:lnTo>
                <a:lnTo>
                  <a:pt x="1247" y="1436"/>
                </a:lnTo>
                <a:lnTo>
                  <a:pt x="1246" y="1436"/>
                </a:lnTo>
                <a:lnTo>
                  <a:pt x="1246" y="1436"/>
                </a:lnTo>
                <a:lnTo>
                  <a:pt x="1246" y="1436"/>
                </a:lnTo>
                <a:lnTo>
                  <a:pt x="1246" y="1436"/>
                </a:lnTo>
                <a:lnTo>
                  <a:pt x="1246" y="1437"/>
                </a:lnTo>
                <a:lnTo>
                  <a:pt x="1246" y="1437"/>
                </a:lnTo>
                <a:lnTo>
                  <a:pt x="1246" y="1437"/>
                </a:lnTo>
                <a:lnTo>
                  <a:pt x="1246" y="1437"/>
                </a:lnTo>
                <a:lnTo>
                  <a:pt x="1246" y="1437"/>
                </a:lnTo>
                <a:lnTo>
                  <a:pt x="1246" y="1437"/>
                </a:lnTo>
                <a:lnTo>
                  <a:pt x="1246" y="1437"/>
                </a:lnTo>
                <a:lnTo>
                  <a:pt x="1246" y="1437"/>
                </a:lnTo>
                <a:lnTo>
                  <a:pt x="1246" y="1438"/>
                </a:lnTo>
                <a:lnTo>
                  <a:pt x="1246" y="1438"/>
                </a:lnTo>
                <a:lnTo>
                  <a:pt x="1246" y="1438"/>
                </a:lnTo>
                <a:lnTo>
                  <a:pt x="1246" y="1438"/>
                </a:lnTo>
                <a:lnTo>
                  <a:pt x="1245" y="1438"/>
                </a:lnTo>
                <a:lnTo>
                  <a:pt x="1245" y="1438"/>
                </a:lnTo>
                <a:lnTo>
                  <a:pt x="1245" y="1438"/>
                </a:lnTo>
                <a:lnTo>
                  <a:pt x="1245" y="1438"/>
                </a:lnTo>
                <a:lnTo>
                  <a:pt x="1244" y="1438"/>
                </a:lnTo>
                <a:lnTo>
                  <a:pt x="1244" y="1438"/>
                </a:lnTo>
                <a:lnTo>
                  <a:pt x="1243" y="1438"/>
                </a:lnTo>
                <a:lnTo>
                  <a:pt x="1243" y="1438"/>
                </a:lnTo>
                <a:lnTo>
                  <a:pt x="1243" y="1438"/>
                </a:lnTo>
                <a:lnTo>
                  <a:pt x="1243" y="1438"/>
                </a:lnTo>
                <a:lnTo>
                  <a:pt x="1243" y="1438"/>
                </a:lnTo>
                <a:lnTo>
                  <a:pt x="1242" y="1438"/>
                </a:lnTo>
                <a:lnTo>
                  <a:pt x="1242" y="1438"/>
                </a:lnTo>
                <a:lnTo>
                  <a:pt x="1242" y="1439"/>
                </a:lnTo>
                <a:lnTo>
                  <a:pt x="1242" y="1439"/>
                </a:lnTo>
                <a:lnTo>
                  <a:pt x="1242" y="1439"/>
                </a:lnTo>
                <a:lnTo>
                  <a:pt x="1241" y="1439"/>
                </a:lnTo>
                <a:lnTo>
                  <a:pt x="1241" y="1439"/>
                </a:lnTo>
                <a:lnTo>
                  <a:pt x="1241" y="1439"/>
                </a:lnTo>
                <a:lnTo>
                  <a:pt x="1241" y="1439"/>
                </a:lnTo>
                <a:lnTo>
                  <a:pt x="1241" y="1439"/>
                </a:lnTo>
                <a:lnTo>
                  <a:pt x="1241" y="1439"/>
                </a:lnTo>
                <a:lnTo>
                  <a:pt x="1240" y="1439"/>
                </a:lnTo>
                <a:lnTo>
                  <a:pt x="1240" y="1439"/>
                </a:lnTo>
                <a:lnTo>
                  <a:pt x="1240" y="1439"/>
                </a:lnTo>
                <a:lnTo>
                  <a:pt x="1240" y="1440"/>
                </a:lnTo>
                <a:lnTo>
                  <a:pt x="1240" y="1440"/>
                </a:lnTo>
                <a:lnTo>
                  <a:pt x="1240" y="1440"/>
                </a:lnTo>
                <a:lnTo>
                  <a:pt x="1240" y="1440"/>
                </a:lnTo>
                <a:lnTo>
                  <a:pt x="1239" y="1440"/>
                </a:lnTo>
                <a:lnTo>
                  <a:pt x="1239" y="1440"/>
                </a:lnTo>
                <a:lnTo>
                  <a:pt x="1239" y="1440"/>
                </a:lnTo>
                <a:lnTo>
                  <a:pt x="1239" y="1440"/>
                </a:lnTo>
                <a:lnTo>
                  <a:pt x="1239" y="1440"/>
                </a:lnTo>
                <a:lnTo>
                  <a:pt x="1239" y="1440"/>
                </a:lnTo>
                <a:lnTo>
                  <a:pt x="1239" y="1440"/>
                </a:lnTo>
                <a:lnTo>
                  <a:pt x="1238" y="1440"/>
                </a:lnTo>
                <a:lnTo>
                  <a:pt x="1238" y="1440"/>
                </a:lnTo>
                <a:lnTo>
                  <a:pt x="1238" y="1440"/>
                </a:lnTo>
                <a:lnTo>
                  <a:pt x="1238" y="1440"/>
                </a:lnTo>
                <a:lnTo>
                  <a:pt x="1237" y="1440"/>
                </a:lnTo>
                <a:lnTo>
                  <a:pt x="1236" y="1440"/>
                </a:lnTo>
                <a:lnTo>
                  <a:pt x="1236" y="1440"/>
                </a:lnTo>
                <a:lnTo>
                  <a:pt x="1236" y="1440"/>
                </a:lnTo>
                <a:lnTo>
                  <a:pt x="1236" y="1440"/>
                </a:lnTo>
                <a:lnTo>
                  <a:pt x="1235" y="1440"/>
                </a:lnTo>
                <a:lnTo>
                  <a:pt x="1235" y="1440"/>
                </a:lnTo>
                <a:lnTo>
                  <a:pt x="1235" y="1439"/>
                </a:lnTo>
                <a:lnTo>
                  <a:pt x="1235" y="1439"/>
                </a:lnTo>
                <a:lnTo>
                  <a:pt x="1235" y="1439"/>
                </a:lnTo>
                <a:lnTo>
                  <a:pt x="1235" y="1439"/>
                </a:lnTo>
                <a:lnTo>
                  <a:pt x="1235" y="1439"/>
                </a:lnTo>
                <a:lnTo>
                  <a:pt x="1234" y="1438"/>
                </a:lnTo>
                <a:lnTo>
                  <a:pt x="1234" y="1438"/>
                </a:lnTo>
                <a:lnTo>
                  <a:pt x="1234" y="1438"/>
                </a:lnTo>
                <a:lnTo>
                  <a:pt x="1234" y="1438"/>
                </a:lnTo>
                <a:lnTo>
                  <a:pt x="1234" y="1438"/>
                </a:lnTo>
                <a:lnTo>
                  <a:pt x="1234" y="1438"/>
                </a:lnTo>
                <a:lnTo>
                  <a:pt x="1234" y="1438"/>
                </a:lnTo>
                <a:lnTo>
                  <a:pt x="1233" y="1438"/>
                </a:lnTo>
                <a:lnTo>
                  <a:pt x="1233" y="1437"/>
                </a:lnTo>
                <a:lnTo>
                  <a:pt x="1233" y="1437"/>
                </a:lnTo>
                <a:lnTo>
                  <a:pt x="1233" y="1437"/>
                </a:lnTo>
                <a:lnTo>
                  <a:pt x="1233" y="1437"/>
                </a:lnTo>
                <a:lnTo>
                  <a:pt x="1233" y="1436"/>
                </a:lnTo>
                <a:lnTo>
                  <a:pt x="1233" y="1436"/>
                </a:lnTo>
                <a:lnTo>
                  <a:pt x="1233" y="1436"/>
                </a:lnTo>
                <a:lnTo>
                  <a:pt x="1233" y="1436"/>
                </a:lnTo>
                <a:lnTo>
                  <a:pt x="1232" y="1436"/>
                </a:lnTo>
                <a:lnTo>
                  <a:pt x="1232" y="1436"/>
                </a:lnTo>
                <a:lnTo>
                  <a:pt x="1232" y="1435"/>
                </a:lnTo>
                <a:lnTo>
                  <a:pt x="1232" y="1435"/>
                </a:lnTo>
                <a:lnTo>
                  <a:pt x="1232" y="1435"/>
                </a:lnTo>
                <a:lnTo>
                  <a:pt x="1232" y="1435"/>
                </a:lnTo>
                <a:lnTo>
                  <a:pt x="1232" y="1435"/>
                </a:lnTo>
                <a:lnTo>
                  <a:pt x="1231" y="1435"/>
                </a:lnTo>
                <a:lnTo>
                  <a:pt x="1231" y="1434"/>
                </a:lnTo>
                <a:lnTo>
                  <a:pt x="1230" y="1434"/>
                </a:lnTo>
                <a:lnTo>
                  <a:pt x="1230" y="1434"/>
                </a:lnTo>
                <a:lnTo>
                  <a:pt x="1230" y="1433"/>
                </a:lnTo>
                <a:lnTo>
                  <a:pt x="1230" y="1433"/>
                </a:lnTo>
                <a:lnTo>
                  <a:pt x="1230" y="1433"/>
                </a:lnTo>
                <a:lnTo>
                  <a:pt x="1230" y="1433"/>
                </a:lnTo>
                <a:lnTo>
                  <a:pt x="1229" y="1433"/>
                </a:lnTo>
                <a:lnTo>
                  <a:pt x="1229" y="1433"/>
                </a:lnTo>
                <a:lnTo>
                  <a:pt x="1229" y="1432"/>
                </a:lnTo>
                <a:lnTo>
                  <a:pt x="1229" y="1432"/>
                </a:lnTo>
                <a:lnTo>
                  <a:pt x="1228" y="1432"/>
                </a:lnTo>
                <a:lnTo>
                  <a:pt x="1228" y="1432"/>
                </a:lnTo>
                <a:lnTo>
                  <a:pt x="1228" y="1432"/>
                </a:lnTo>
                <a:lnTo>
                  <a:pt x="1227" y="1432"/>
                </a:lnTo>
                <a:lnTo>
                  <a:pt x="1227" y="1432"/>
                </a:lnTo>
                <a:lnTo>
                  <a:pt x="1227" y="1432"/>
                </a:lnTo>
                <a:lnTo>
                  <a:pt x="1226" y="1432"/>
                </a:lnTo>
                <a:lnTo>
                  <a:pt x="1226" y="1432"/>
                </a:lnTo>
                <a:lnTo>
                  <a:pt x="1226" y="1432"/>
                </a:lnTo>
                <a:lnTo>
                  <a:pt x="1226" y="1431"/>
                </a:lnTo>
                <a:lnTo>
                  <a:pt x="1226" y="1431"/>
                </a:lnTo>
                <a:lnTo>
                  <a:pt x="1226" y="1431"/>
                </a:lnTo>
                <a:lnTo>
                  <a:pt x="1225" y="1431"/>
                </a:lnTo>
                <a:lnTo>
                  <a:pt x="1225" y="1431"/>
                </a:lnTo>
                <a:lnTo>
                  <a:pt x="1225" y="1430"/>
                </a:lnTo>
                <a:lnTo>
                  <a:pt x="1224" y="1430"/>
                </a:lnTo>
                <a:lnTo>
                  <a:pt x="1224" y="1430"/>
                </a:lnTo>
                <a:lnTo>
                  <a:pt x="1224" y="1430"/>
                </a:lnTo>
                <a:lnTo>
                  <a:pt x="1224" y="1429"/>
                </a:lnTo>
                <a:lnTo>
                  <a:pt x="1224" y="1429"/>
                </a:lnTo>
                <a:lnTo>
                  <a:pt x="1224" y="1429"/>
                </a:lnTo>
                <a:lnTo>
                  <a:pt x="1224" y="1429"/>
                </a:lnTo>
                <a:lnTo>
                  <a:pt x="1224" y="1429"/>
                </a:lnTo>
                <a:lnTo>
                  <a:pt x="1223" y="1429"/>
                </a:lnTo>
                <a:lnTo>
                  <a:pt x="1223" y="1429"/>
                </a:lnTo>
                <a:lnTo>
                  <a:pt x="1223" y="1429"/>
                </a:lnTo>
                <a:lnTo>
                  <a:pt x="1221" y="1428"/>
                </a:lnTo>
                <a:lnTo>
                  <a:pt x="1221" y="1428"/>
                </a:lnTo>
                <a:lnTo>
                  <a:pt x="1221" y="1427"/>
                </a:lnTo>
                <a:lnTo>
                  <a:pt x="1221" y="1428"/>
                </a:lnTo>
                <a:lnTo>
                  <a:pt x="1221" y="1428"/>
                </a:lnTo>
                <a:lnTo>
                  <a:pt x="1220" y="1427"/>
                </a:lnTo>
                <a:lnTo>
                  <a:pt x="1220" y="1427"/>
                </a:lnTo>
                <a:lnTo>
                  <a:pt x="1220" y="1427"/>
                </a:lnTo>
                <a:lnTo>
                  <a:pt x="1220" y="1427"/>
                </a:lnTo>
                <a:lnTo>
                  <a:pt x="1220" y="1427"/>
                </a:lnTo>
                <a:lnTo>
                  <a:pt x="1220" y="1427"/>
                </a:lnTo>
                <a:lnTo>
                  <a:pt x="1220" y="1428"/>
                </a:lnTo>
                <a:lnTo>
                  <a:pt x="1219" y="1428"/>
                </a:lnTo>
                <a:lnTo>
                  <a:pt x="1219" y="1428"/>
                </a:lnTo>
                <a:lnTo>
                  <a:pt x="1219" y="1427"/>
                </a:lnTo>
                <a:lnTo>
                  <a:pt x="1219" y="1427"/>
                </a:lnTo>
                <a:lnTo>
                  <a:pt x="1219" y="1428"/>
                </a:lnTo>
                <a:lnTo>
                  <a:pt x="1219" y="1428"/>
                </a:lnTo>
                <a:lnTo>
                  <a:pt x="1219" y="1428"/>
                </a:lnTo>
                <a:lnTo>
                  <a:pt x="1218" y="1428"/>
                </a:lnTo>
                <a:lnTo>
                  <a:pt x="1218" y="1428"/>
                </a:lnTo>
                <a:lnTo>
                  <a:pt x="1218" y="1428"/>
                </a:lnTo>
                <a:lnTo>
                  <a:pt x="1218" y="1428"/>
                </a:lnTo>
                <a:lnTo>
                  <a:pt x="1218" y="1428"/>
                </a:lnTo>
                <a:lnTo>
                  <a:pt x="1218" y="1428"/>
                </a:lnTo>
                <a:lnTo>
                  <a:pt x="1218" y="1428"/>
                </a:lnTo>
                <a:lnTo>
                  <a:pt x="1217" y="1428"/>
                </a:lnTo>
                <a:lnTo>
                  <a:pt x="1217" y="1428"/>
                </a:lnTo>
                <a:lnTo>
                  <a:pt x="1217" y="1428"/>
                </a:lnTo>
                <a:lnTo>
                  <a:pt x="1217" y="1428"/>
                </a:lnTo>
                <a:lnTo>
                  <a:pt x="1217" y="1427"/>
                </a:lnTo>
                <a:lnTo>
                  <a:pt x="1217" y="1427"/>
                </a:lnTo>
                <a:lnTo>
                  <a:pt x="1217" y="1427"/>
                </a:lnTo>
                <a:lnTo>
                  <a:pt x="1217" y="1427"/>
                </a:lnTo>
                <a:lnTo>
                  <a:pt x="1216" y="1427"/>
                </a:lnTo>
                <a:lnTo>
                  <a:pt x="1216" y="1427"/>
                </a:lnTo>
                <a:lnTo>
                  <a:pt x="1216" y="1427"/>
                </a:lnTo>
                <a:lnTo>
                  <a:pt x="1216" y="1427"/>
                </a:lnTo>
                <a:lnTo>
                  <a:pt x="1216" y="1427"/>
                </a:lnTo>
                <a:lnTo>
                  <a:pt x="1215" y="1427"/>
                </a:lnTo>
                <a:lnTo>
                  <a:pt x="1215" y="1428"/>
                </a:lnTo>
                <a:lnTo>
                  <a:pt x="1215" y="1428"/>
                </a:lnTo>
                <a:lnTo>
                  <a:pt x="1215" y="1428"/>
                </a:lnTo>
                <a:lnTo>
                  <a:pt x="1215" y="1428"/>
                </a:lnTo>
                <a:lnTo>
                  <a:pt x="1214" y="1428"/>
                </a:lnTo>
                <a:lnTo>
                  <a:pt x="1214" y="1428"/>
                </a:lnTo>
                <a:lnTo>
                  <a:pt x="1214" y="1428"/>
                </a:lnTo>
                <a:lnTo>
                  <a:pt x="1214" y="1428"/>
                </a:lnTo>
                <a:lnTo>
                  <a:pt x="1213" y="1428"/>
                </a:lnTo>
                <a:lnTo>
                  <a:pt x="1213" y="1428"/>
                </a:lnTo>
                <a:lnTo>
                  <a:pt x="1214" y="1428"/>
                </a:lnTo>
                <a:lnTo>
                  <a:pt x="1214" y="1428"/>
                </a:lnTo>
                <a:lnTo>
                  <a:pt x="1214" y="1428"/>
                </a:lnTo>
                <a:lnTo>
                  <a:pt x="1213" y="1428"/>
                </a:lnTo>
                <a:lnTo>
                  <a:pt x="1213" y="1428"/>
                </a:lnTo>
                <a:lnTo>
                  <a:pt x="1213" y="1428"/>
                </a:lnTo>
                <a:lnTo>
                  <a:pt x="1213" y="1428"/>
                </a:lnTo>
                <a:lnTo>
                  <a:pt x="1213" y="1428"/>
                </a:lnTo>
                <a:lnTo>
                  <a:pt x="1213" y="1428"/>
                </a:lnTo>
                <a:lnTo>
                  <a:pt x="1213" y="1428"/>
                </a:lnTo>
                <a:lnTo>
                  <a:pt x="1212" y="1429"/>
                </a:lnTo>
                <a:lnTo>
                  <a:pt x="1212" y="1429"/>
                </a:lnTo>
                <a:lnTo>
                  <a:pt x="1212" y="1429"/>
                </a:lnTo>
                <a:lnTo>
                  <a:pt x="1212" y="1429"/>
                </a:lnTo>
                <a:lnTo>
                  <a:pt x="1211" y="1429"/>
                </a:lnTo>
                <a:lnTo>
                  <a:pt x="1211" y="1429"/>
                </a:lnTo>
                <a:lnTo>
                  <a:pt x="1211" y="1429"/>
                </a:lnTo>
                <a:lnTo>
                  <a:pt x="1211" y="1430"/>
                </a:lnTo>
                <a:lnTo>
                  <a:pt x="1211" y="1430"/>
                </a:lnTo>
                <a:lnTo>
                  <a:pt x="1211" y="1430"/>
                </a:lnTo>
                <a:lnTo>
                  <a:pt x="1210" y="1430"/>
                </a:lnTo>
                <a:lnTo>
                  <a:pt x="1210" y="1431"/>
                </a:lnTo>
                <a:lnTo>
                  <a:pt x="1210" y="1431"/>
                </a:lnTo>
                <a:lnTo>
                  <a:pt x="1209" y="1431"/>
                </a:lnTo>
                <a:lnTo>
                  <a:pt x="1209" y="1431"/>
                </a:lnTo>
                <a:lnTo>
                  <a:pt x="1209" y="1431"/>
                </a:lnTo>
                <a:lnTo>
                  <a:pt x="1209" y="1431"/>
                </a:lnTo>
                <a:lnTo>
                  <a:pt x="1208" y="1431"/>
                </a:lnTo>
                <a:lnTo>
                  <a:pt x="1208" y="1431"/>
                </a:lnTo>
                <a:lnTo>
                  <a:pt x="1208" y="1431"/>
                </a:lnTo>
                <a:lnTo>
                  <a:pt x="1208" y="1431"/>
                </a:lnTo>
                <a:lnTo>
                  <a:pt x="1208" y="1430"/>
                </a:lnTo>
                <a:lnTo>
                  <a:pt x="1208" y="1430"/>
                </a:lnTo>
                <a:lnTo>
                  <a:pt x="1208" y="1430"/>
                </a:lnTo>
                <a:lnTo>
                  <a:pt x="1207" y="1430"/>
                </a:lnTo>
                <a:lnTo>
                  <a:pt x="1207" y="1430"/>
                </a:lnTo>
                <a:lnTo>
                  <a:pt x="1207" y="1429"/>
                </a:lnTo>
                <a:lnTo>
                  <a:pt x="1201" y="1430"/>
                </a:lnTo>
                <a:lnTo>
                  <a:pt x="1200" y="1430"/>
                </a:lnTo>
                <a:lnTo>
                  <a:pt x="1197" y="1430"/>
                </a:lnTo>
                <a:lnTo>
                  <a:pt x="1195" y="1430"/>
                </a:lnTo>
                <a:lnTo>
                  <a:pt x="1195" y="1430"/>
                </a:lnTo>
                <a:lnTo>
                  <a:pt x="1193" y="1430"/>
                </a:lnTo>
                <a:lnTo>
                  <a:pt x="1193" y="1430"/>
                </a:lnTo>
                <a:lnTo>
                  <a:pt x="1182" y="1431"/>
                </a:lnTo>
                <a:lnTo>
                  <a:pt x="1176" y="1432"/>
                </a:lnTo>
                <a:lnTo>
                  <a:pt x="1172" y="1432"/>
                </a:lnTo>
                <a:lnTo>
                  <a:pt x="1168" y="1432"/>
                </a:lnTo>
                <a:lnTo>
                  <a:pt x="1167" y="1432"/>
                </a:lnTo>
                <a:lnTo>
                  <a:pt x="1164" y="1433"/>
                </a:lnTo>
                <a:lnTo>
                  <a:pt x="1159" y="1433"/>
                </a:lnTo>
                <a:lnTo>
                  <a:pt x="1150" y="1434"/>
                </a:lnTo>
                <a:lnTo>
                  <a:pt x="1144" y="1434"/>
                </a:lnTo>
                <a:lnTo>
                  <a:pt x="1143" y="1429"/>
                </a:lnTo>
                <a:lnTo>
                  <a:pt x="1141" y="1420"/>
                </a:lnTo>
                <a:lnTo>
                  <a:pt x="1140" y="1411"/>
                </a:lnTo>
                <a:lnTo>
                  <a:pt x="1138" y="1402"/>
                </a:lnTo>
                <a:lnTo>
                  <a:pt x="1136" y="1393"/>
                </a:lnTo>
                <a:lnTo>
                  <a:pt x="1135" y="1384"/>
                </a:lnTo>
                <a:lnTo>
                  <a:pt x="1133" y="1374"/>
                </a:lnTo>
                <a:lnTo>
                  <a:pt x="1132" y="1366"/>
                </a:lnTo>
                <a:lnTo>
                  <a:pt x="1130" y="1356"/>
                </a:lnTo>
                <a:lnTo>
                  <a:pt x="1129" y="1347"/>
                </a:lnTo>
                <a:lnTo>
                  <a:pt x="1127" y="1345"/>
                </a:lnTo>
                <a:lnTo>
                  <a:pt x="1117" y="1339"/>
                </a:lnTo>
                <a:lnTo>
                  <a:pt x="1113" y="1335"/>
                </a:lnTo>
                <a:lnTo>
                  <a:pt x="1108" y="1331"/>
                </a:lnTo>
                <a:lnTo>
                  <a:pt x="1099" y="1324"/>
                </a:lnTo>
                <a:lnTo>
                  <a:pt x="1089" y="1317"/>
                </a:lnTo>
                <a:lnTo>
                  <a:pt x="1084" y="1313"/>
                </a:lnTo>
                <a:lnTo>
                  <a:pt x="1084" y="1313"/>
                </a:lnTo>
                <a:lnTo>
                  <a:pt x="1080" y="1310"/>
                </a:lnTo>
                <a:lnTo>
                  <a:pt x="1072" y="1306"/>
                </a:lnTo>
                <a:lnTo>
                  <a:pt x="1065" y="1301"/>
                </a:lnTo>
                <a:lnTo>
                  <a:pt x="1063" y="1300"/>
                </a:lnTo>
                <a:lnTo>
                  <a:pt x="1054" y="1295"/>
                </a:lnTo>
                <a:lnTo>
                  <a:pt x="1045" y="1289"/>
                </a:lnTo>
                <a:lnTo>
                  <a:pt x="1036" y="1284"/>
                </a:lnTo>
                <a:lnTo>
                  <a:pt x="1026" y="1279"/>
                </a:lnTo>
                <a:lnTo>
                  <a:pt x="1017" y="1273"/>
                </a:lnTo>
                <a:lnTo>
                  <a:pt x="1016" y="1273"/>
                </a:lnTo>
                <a:lnTo>
                  <a:pt x="1011" y="1271"/>
                </a:lnTo>
                <a:lnTo>
                  <a:pt x="1007" y="1269"/>
                </a:lnTo>
                <a:lnTo>
                  <a:pt x="998" y="1265"/>
                </a:lnTo>
                <a:lnTo>
                  <a:pt x="988" y="1262"/>
                </a:lnTo>
                <a:lnTo>
                  <a:pt x="979" y="1257"/>
                </a:lnTo>
                <a:lnTo>
                  <a:pt x="970" y="1254"/>
                </a:lnTo>
                <a:lnTo>
                  <a:pt x="963" y="1251"/>
                </a:lnTo>
                <a:lnTo>
                  <a:pt x="961" y="1250"/>
                </a:lnTo>
                <a:lnTo>
                  <a:pt x="955" y="1247"/>
                </a:lnTo>
                <a:lnTo>
                  <a:pt x="955" y="1246"/>
                </a:lnTo>
                <a:lnTo>
                  <a:pt x="952" y="1245"/>
                </a:lnTo>
                <a:lnTo>
                  <a:pt x="946" y="1241"/>
                </a:lnTo>
                <a:lnTo>
                  <a:pt x="936" y="1236"/>
                </a:lnTo>
                <a:lnTo>
                  <a:pt x="927" y="1231"/>
                </a:lnTo>
                <a:lnTo>
                  <a:pt x="918" y="1226"/>
                </a:lnTo>
                <a:lnTo>
                  <a:pt x="914" y="1224"/>
                </a:lnTo>
                <a:lnTo>
                  <a:pt x="909" y="1221"/>
                </a:lnTo>
                <a:lnTo>
                  <a:pt x="906" y="1219"/>
                </a:lnTo>
                <a:lnTo>
                  <a:pt x="899" y="1216"/>
                </a:lnTo>
                <a:lnTo>
                  <a:pt x="890" y="1211"/>
                </a:lnTo>
                <a:lnTo>
                  <a:pt x="881" y="1205"/>
                </a:lnTo>
                <a:lnTo>
                  <a:pt x="871" y="1200"/>
                </a:lnTo>
                <a:lnTo>
                  <a:pt x="862" y="1195"/>
                </a:lnTo>
                <a:lnTo>
                  <a:pt x="853" y="1190"/>
                </a:lnTo>
                <a:lnTo>
                  <a:pt x="844" y="1185"/>
                </a:lnTo>
                <a:lnTo>
                  <a:pt x="834" y="1180"/>
                </a:lnTo>
                <a:lnTo>
                  <a:pt x="825" y="1175"/>
                </a:lnTo>
                <a:lnTo>
                  <a:pt x="824" y="1174"/>
                </a:lnTo>
                <a:lnTo>
                  <a:pt x="816" y="1169"/>
                </a:lnTo>
                <a:lnTo>
                  <a:pt x="806" y="1164"/>
                </a:lnTo>
                <a:lnTo>
                  <a:pt x="797" y="1159"/>
                </a:lnTo>
                <a:lnTo>
                  <a:pt x="788" y="1154"/>
                </a:lnTo>
                <a:lnTo>
                  <a:pt x="779" y="1149"/>
                </a:lnTo>
                <a:lnTo>
                  <a:pt x="769" y="1144"/>
                </a:lnTo>
                <a:lnTo>
                  <a:pt x="760" y="1139"/>
                </a:lnTo>
                <a:lnTo>
                  <a:pt x="751" y="1134"/>
                </a:lnTo>
                <a:lnTo>
                  <a:pt x="741" y="1128"/>
                </a:lnTo>
                <a:lnTo>
                  <a:pt x="732" y="1123"/>
                </a:lnTo>
                <a:lnTo>
                  <a:pt x="723" y="1118"/>
                </a:lnTo>
                <a:lnTo>
                  <a:pt x="714" y="1113"/>
                </a:lnTo>
                <a:lnTo>
                  <a:pt x="704" y="1108"/>
                </a:lnTo>
                <a:lnTo>
                  <a:pt x="701" y="1106"/>
                </a:lnTo>
                <a:lnTo>
                  <a:pt x="695" y="1103"/>
                </a:lnTo>
                <a:lnTo>
                  <a:pt x="686" y="1098"/>
                </a:lnTo>
                <a:lnTo>
                  <a:pt x="685" y="1098"/>
                </a:lnTo>
                <a:lnTo>
                  <a:pt x="676" y="1092"/>
                </a:lnTo>
                <a:lnTo>
                  <a:pt x="675" y="1091"/>
                </a:lnTo>
                <a:lnTo>
                  <a:pt x="667" y="1088"/>
                </a:lnTo>
                <a:lnTo>
                  <a:pt x="658" y="1082"/>
                </a:lnTo>
                <a:lnTo>
                  <a:pt x="649" y="1077"/>
                </a:lnTo>
                <a:lnTo>
                  <a:pt x="640" y="1072"/>
                </a:lnTo>
                <a:lnTo>
                  <a:pt x="630" y="1067"/>
                </a:lnTo>
                <a:lnTo>
                  <a:pt x="621" y="1062"/>
                </a:lnTo>
                <a:lnTo>
                  <a:pt x="611" y="1056"/>
                </a:lnTo>
                <a:lnTo>
                  <a:pt x="602" y="1052"/>
                </a:lnTo>
                <a:lnTo>
                  <a:pt x="593" y="1046"/>
                </a:lnTo>
                <a:lnTo>
                  <a:pt x="584" y="1041"/>
                </a:lnTo>
                <a:lnTo>
                  <a:pt x="575" y="1036"/>
                </a:lnTo>
                <a:lnTo>
                  <a:pt x="565" y="1031"/>
                </a:lnTo>
                <a:lnTo>
                  <a:pt x="556" y="1026"/>
                </a:lnTo>
                <a:lnTo>
                  <a:pt x="546" y="1020"/>
                </a:lnTo>
                <a:lnTo>
                  <a:pt x="537" y="1016"/>
                </a:lnTo>
                <a:lnTo>
                  <a:pt x="528" y="1010"/>
                </a:lnTo>
                <a:lnTo>
                  <a:pt x="526" y="1009"/>
                </a:lnTo>
                <a:lnTo>
                  <a:pt x="519" y="1005"/>
                </a:lnTo>
                <a:lnTo>
                  <a:pt x="510" y="1001"/>
                </a:lnTo>
                <a:lnTo>
                  <a:pt x="500" y="995"/>
                </a:lnTo>
                <a:lnTo>
                  <a:pt x="491" y="990"/>
                </a:lnTo>
                <a:lnTo>
                  <a:pt x="481" y="984"/>
                </a:lnTo>
                <a:lnTo>
                  <a:pt x="472" y="980"/>
                </a:lnTo>
                <a:lnTo>
                  <a:pt x="467" y="977"/>
                </a:lnTo>
                <a:lnTo>
                  <a:pt x="467" y="976"/>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6">
            <a:extLst>
              <a:ext uri="{FF2B5EF4-FFF2-40B4-BE49-F238E27FC236}">
                <a16:creationId xmlns:a16="http://schemas.microsoft.com/office/drawing/2014/main" id="{322748B4-0AD5-3D3A-D05A-74D7E9E22124}"/>
              </a:ext>
            </a:extLst>
          </p:cNvPr>
          <p:cNvSpPr>
            <a:spLocks noEditPoints="1"/>
          </p:cNvSpPr>
          <p:nvPr/>
        </p:nvSpPr>
        <p:spPr bwMode="auto">
          <a:xfrm>
            <a:off x="2274888" y="3276601"/>
            <a:ext cx="508000" cy="508000"/>
          </a:xfrm>
          <a:custGeom>
            <a:avLst/>
            <a:gdLst>
              <a:gd name="T0" fmla="*/ 33 w 546"/>
              <a:gd name="T1" fmla="*/ 342 h 546"/>
              <a:gd name="T2" fmla="*/ 0 w 546"/>
              <a:gd name="T3" fmla="*/ 323 h 546"/>
              <a:gd name="T4" fmla="*/ 38 w 546"/>
              <a:gd name="T5" fmla="*/ 290 h 546"/>
              <a:gd name="T6" fmla="*/ 70 w 546"/>
              <a:gd name="T7" fmla="*/ 293 h 546"/>
              <a:gd name="T8" fmla="*/ 95 w 546"/>
              <a:gd name="T9" fmla="*/ 283 h 546"/>
              <a:gd name="T10" fmla="*/ 130 w 546"/>
              <a:gd name="T11" fmla="*/ 302 h 546"/>
              <a:gd name="T12" fmla="*/ 158 w 546"/>
              <a:gd name="T13" fmla="*/ 302 h 546"/>
              <a:gd name="T14" fmla="*/ 165 w 546"/>
              <a:gd name="T15" fmla="*/ 321 h 546"/>
              <a:gd name="T16" fmla="*/ 190 w 546"/>
              <a:gd name="T17" fmla="*/ 298 h 546"/>
              <a:gd name="T18" fmla="*/ 223 w 546"/>
              <a:gd name="T19" fmla="*/ 290 h 546"/>
              <a:gd name="T20" fmla="*/ 249 w 546"/>
              <a:gd name="T21" fmla="*/ 265 h 546"/>
              <a:gd name="T22" fmla="*/ 273 w 546"/>
              <a:gd name="T23" fmla="*/ 246 h 546"/>
              <a:gd name="T24" fmla="*/ 297 w 546"/>
              <a:gd name="T25" fmla="*/ 220 h 546"/>
              <a:gd name="T26" fmla="*/ 325 w 546"/>
              <a:gd name="T27" fmla="*/ 190 h 546"/>
              <a:gd name="T28" fmla="*/ 345 w 546"/>
              <a:gd name="T29" fmla="*/ 154 h 546"/>
              <a:gd name="T30" fmla="*/ 376 w 546"/>
              <a:gd name="T31" fmla="*/ 146 h 546"/>
              <a:gd name="T32" fmla="*/ 396 w 546"/>
              <a:gd name="T33" fmla="*/ 110 h 546"/>
              <a:gd name="T34" fmla="*/ 421 w 546"/>
              <a:gd name="T35" fmla="*/ 101 h 546"/>
              <a:gd name="T36" fmla="*/ 449 w 546"/>
              <a:gd name="T37" fmla="*/ 100 h 546"/>
              <a:gd name="T38" fmla="*/ 470 w 546"/>
              <a:gd name="T39" fmla="*/ 97 h 546"/>
              <a:gd name="T40" fmla="*/ 486 w 546"/>
              <a:gd name="T41" fmla="*/ 82 h 546"/>
              <a:gd name="T42" fmla="*/ 474 w 546"/>
              <a:gd name="T43" fmla="*/ 65 h 546"/>
              <a:gd name="T44" fmla="*/ 458 w 546"/>
              <a:gd name="T45" fmla="*/ 47 h 546"/>
              <a:gd name="T46" fmla="*/ 454 w 546"/>
              <a:gd name="T47" fmla="*/ 30 h 546"/>
              <a:gd name="T48" fmla="*/ 454 w 546"/>
              <a:gd name="T49" fmla="*/ 13 h 546"/>
              <a:gd name="T50" fmla="*/ 465 w 546"/>
              <a:gd name="T51" fmla="*/ 5 h 546"/>
              <a:gd name="T52" fmla="*/ 486 w 546"/>
              <a:gd name="T53" fmla="*/ 3 h 546"/>
              <a:gd name="T54" fmla="*/ 496 w 546"/>
              <a:gd name="T55" fmla="*/ 11 h 546"/>
              <a:gd name="T56" fmla="*/ 506 w 546"/>
              <a:gd name="T57" fmla="*/ 16 h 546"/>
              <a:gd name="T58" fmla="*/ 517 w 546"/>
              <a:gd name="T59" fmla="*/ 15 h 546"/>
              <a:gd name="T60" fmla="*/ 528 w 546"/>
              <a:gd name="T61" fmla="*/ 49 h 546"/>
              <a:gd name="T62" fmla="*/ 543 w 546"/>
              <a:gd name="T63" fmla="*/ 158 h 546"/>
              <a:gd name="T64" fmla="*/ 528 w 546"/>
              <a:gd name="T65" fmla="*/ 167 h 546"/>
              <a:gd name="T66" fmla="*/ 510 w 546"/>
              <a:gd name="T67" fmla="*/ 173 h 546"/>
              <a:gd name="T68" fmla="*/ 488 w 546"/>
              <a:gd name="T69" fmla="*/ 183 h 546"/>
              <a:gd name="T70" fmla="*/ 466 w 546"/>
              <a:gd name="T71" fmla="*/ 184 h 546"/>
              <a:gd name="T72" fmla="*/ 440 w 546"/>
              <a:gd name="T73" fmla="*/ 179 h 546"/>
              <a:gd name="T74" fmla="*/ 434 w 546"/>
              <a:gd name="T75" fmla="*/ 184 h 546"/>
              <a:gd name="T76" fmla="*/ 429 w 546"/>
              <a:gd name="T77" fmla="*/ 185 h 546"/>
              <a:gd name="T78" fmla="*/ 414 w 546"/>
              <a:gd name="T79" fmla="*/ 197 h 546"/>
              <a:gd name="T80" fmla="*/ 388 w 546"/>
              <a:gd name="T81" fmla="*/ 209 h 546"/>
              <a:gd name="T82" fmla="*/ 407 w 546"/>
              <a:gd name="T83" fmla="*/ 316 h 546"/>
              <a:gd name="T84" fmla="*/ 390 w 546"/>
              <a:gd name="T85" fmla="*/ 474 h 546"/>
              <a:gd name="T86" fmla="*/ 334 w 546"/>
              <a:gd name="T87" fmla="*/ 483 h 546"/>
              <a:gd name="T88" fmla="*/ 315 w 546"/>
              <a:gd name="T89" fmla="*/ 485 h 546"/>
              <a:gd name="T90" fmla="*/ 300 w 546"/>
              <a:gd name="T91" fmla="*/ 502 h 546"/>
              <a:gd name="T92" fmla="*/ 274 w 546"/>
              <a:gd name="T93" fmla="*/ 514 h 546"/>
              <a:gd name="T94" fmla="*/ 265 w 546"/>
              <a:gd name="T95" fmla="*/ 509 h 546"/>
              <a:gd name="T96" fmla="*/ 245 w 546"/>
              <a:gd name="T97" fmla="*/ 514 h 546"/>
              <a:gd name="T98" fmla="*/ 232 w 546"/>
              <a:gd name="T99" fmla="*/ 523 h 546"/>
              <a:gd name="T100" fmla="*/ 185 w 546"/>
              <a:gd name="T101" fmla="*/ 523 h 546"/>
              <a:gd name="T102" fmla="*/ 148 w 546"/>
              <a:gd name="T103" fmla="*/ 542 h 546"/>
              <a:gd name="T104" fmla="*/ 137 w 546"/>
              <a:gd name="T105" fmla="*/ 530 h 546"/>
              <a:gd name="T106" fmla="*/ 142 w 546"/>
              <a:gd name="T107" fmla="*/ 522 h 546"/>
              <a:gd name="T108" fmla="*/ 109 w 546"/>
              <a:gd name="T109" fmla="*/ 528 h 546"/>
              <a:gd name="T110" fmla="*/ 80 w 546"/>
              <a:gd name="T111" fmla="*/ 525 h 546"/>
              <a:gd name="T112" fmla="*/ 86 w 546"/>
              <a:gd name="T113" fmla="*/ 502 h 546"/>
              <a:gd name="T114" fmla="*/ 63 w 546"/>
              <a:gd name="T115" fmla="*/ 509 h 546"/>
              <a:gd name="T116" fmla="*/ 57 w 546"/>
              <a:gd name="T117" fmla="*/ 505 h 546"/>
              <a:gd name="T118" fmla="*/ 57 w 546"/>
              <a:gd name="T119" fmla="*/ 480 h 546"/>
              <a:gd name="T120" fmla="*/ 66 w 546"/>
              <a:gd name="T121" fmla="*/ 471 h 546"/>
              <a:gd name="T122" fmla="*/ 38 w 546"/>
              <a:gd name="T123" fmla="*/ 482 h 546"/>
              <a:gd name="T124" fmla="*/ 37 w 546"/>
              <a:gd name="T125" fmla="*/ 448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6" h="546">
                <a:moveTo>
                  <a:pt x="27" y="385"/>
                </a:moveTo>
                <a:lnTo>
                  <a:pt x="26" y="385"/>
                </a:lnTo>
                <a:lnTo>
                  <a:pt x="26" y="385"/>
                </a:lnTo>
                <a:lnTo>
                  <a:pt x="27" y="385"/>
                </a:lnTo>
                <a:close/>
                <a:moveTo>
                  <a:pt x="27" y="385"/>
                </a:moveTo>
                <a:lnTo>
                  <a:pt x="27" y="383"/>
                </a:lnTo>
                <a:lnTo>
                  <a:pt x="28" y="381"/>
                </a:lnTo>
                <a:lnTo>
                  <a:pt x="29" y="381"/>
                </a:lnTo>
                <a:lnTo>
                  <a:pt x="29" y="380"/>
                </a:lnTo>
                <a:lnTo>
                  <a:pt x="30" y="380"/>
                </a:lnTo>
                <a:lnTo>
                  <a:pt x="30" y="380"/>
                </a:lnTo>
                <a:lnTo>
                  <a:pt x="31" y="380"/>
                </a:lnTo>
                <a:lnTo>
                  <a:pt x="31" y="380"/>
                </a:lnTo>
                <a:lnTo>
                  <a:pt x="31" y="380"/>
                </a:lnTo>
                <a:lnTo>
                  <a:pt x="31" y="380"/>
                </a:lnTo>
                <a:lnTo>
                  <a:pt x="31" y="380"/>
                </a:lnTo>
                <a:lnTo>
                  <a:pt x="31" y="380"/>
                </a:lnTo>
                <a:lnTo>
                  <a:pt x="31" y="380"/>
                </a:lnTo>
                <a:lnTo>
                  <a:pt x="31" y="379"/>
                </a:lnTo>
                <a:lnTo>
                  <a:pt x="31" y="379"/>
                </a:lnTo>
                <a:lnTo>
                  <a:pt x="31" y="379"/>
                </a:lnTo>
                <a:lnTo>
                  <a:pt x="32" y="379"/>
                </a:lnTo>
                <a:lnTo>
                  <a:pt x="32" y="379"/>
                </a:lnTo>
                <a:lnTo>
                  <a:pt x="32" y="379"/>
                </a:lnTo>
                <a:lnTo>
                  <a:pt x="33" y="379"/>
                </a:lnTo>
                <a:lnTo>
                  <a:pt x="33" y="378"/>
                </a:lnTo>
                <a:lnTo>
                  <a:pt x="34" y="378"/>
                </a:lnTo>
                <a:lnTo>
                  <a:pt x="34" y="378"/>
                </a:lnTo>
                <a:lnTo>
                  <a:pt x="34" y="378"/>
                </a:lnTo>
                <a:lnTo>
                  <a:pt x="34" y="378"/>
                </a:lnTo>
                <a:lnTo>
                  <a:pt x="34" y="378"/>
                </a:lnTo>
                <a:lnTo>
                  <a:pt x="34" y="378"/>
                </a:lnTo>
                <a:lnTo>
                  <a:pt x="34" y="378"/>
                </a:lnTo>
                <a:lnTo>
                  <a:pt x="34" y="378"/>
                </a:lnTo>
                <a:lnTo>
                  <a:pt x="34" y="378"/>
                </a:lnTo>
                <a:lnTo>
                  <a:pt x="35" y="378"/>
                </a:lnTo>
                <a:lnTo>
                  <a:pt x="35" y="377"/>
                </a:lnTo>
                <a:lnTo>
                  <a:pt x="35" y="377"/>
                </a:lnTo>
                <a:lnTo>
                  <a:pt x="35" y="377"/>
                </a:lnTo>
                <a:lnTo>
                  <a:pt x="35" y="377"/>
                </a:lnTo>
                <a:lnTo>
                  <a:pt x="35" y="377"/>
                </a:lnTo>
                <a:lnTo>
                  <a:pt x="35" y="377"/>
                </a:lnTo>
                <a:lnTo>
                  <a:pt x="35" y="377"/>
                </a:lnTo>
                <a:lnTo>
                  <a:pt x="35" y="377"/>
                </a:lnTo>
                <a:lnTo>
                  <a:pt x="35" y="377"/>
                </a:lnTo>
                <a:lnTo>
                  <a:pt x="35" y="377"/>
                </a:lnTo>
                <a:lnTo>
                  <a:pt x="35" y="377"/>
                </a:lnTo>
                <a:lnTo>
                  <a:pt x="35" y="376"/>
                </a:lnTo>
                <a:lnTo>
                  <a:pt x="35" y="376"/>
                </a:lnTo>
                <a:lnTo>
                  <a:pt x="36" y="376"/>
                </a:lnTo>
                <a:lnTo>
                  <a:pt x="36" y="376"/>
                </a:lnTo>
                <a:lnTo>
                  <a:pt x="36" y="376"/>
                </a:lnTo>
                <a:lnTo>
                  <a:pt x="36" y="376"/>
                </a:lnTo>
                <a:lnTo>
                  <a:pt x="36" y="376"/>
                </a:lnTo>
                <a:lnTo>
                  <a:pt x="36" y="376"/>
                </a:lnTo>
                <a:lnTo>
                  <a:pt x="36" y="375"/>
                </a:lnTo>
                <a:lnTo>
                  <a:pt x="36" y="375"/>
                </a:lnTo>
                <a:lnTo>
                  <a:pt x="36" y="375"/>
                </a:lnTo>
                <a:lnTo>
                  <a:pt x="36" y="375"/>
                </a:lnTo>
                <a:lnTo>
                  <a:pt x="36" y="375"/>
                </a:lnTo>
                <a:lnTo>
                  <a:pt x="36" y="375"/>
                </a:lnTo>
                <a:lnTo>
                  <a:pt x="36" y="375"/>
                </a:lnTo>
                <a:lnTo>
                  <a:pt x="36" y="374"/>
                </a:lnTo>
                <a:lnTo>
                  <a:pt x="36" y="374"/>
                </a:lnTo>
                <a:lnTo>
                  <a:pt x="36" y="374"/>
                </a:lnTo>
                <a:lnTo>
                  <a:pt x="36" y="374"/>
                </a:lnTo>
                <a:lnTo>
                  <a:pt x="36" y="374"/>
                </a:lnTo>
                <a:lnTo>
                  <a:pt x="36" y="374"/>
                </a:lnTo>
                <a:lnTo>
                  <a:pt x="36" y="374"/>
                </a:lnTo>
                <a:lnTo>
                  <a:pt x="36" y="374"/>
                </a:lnTo>
                <a:lnTo>
                  <a:pt x="37" y="373"/>
                </a:lnTo>
                <a:lnTo>
                  <a:pt x="37" y="373"/>
                </a:lnTo>
                <a:lnTo>
                  <a:pt x="37" y="372"/>
                </a:lnTo>
                <a:lnTo>
                  <a:pt x="37" y="372"/>
                </a:lnTo>
                <a:lnTo>
                  <a:pt x="37" y="371"/>
                </a:lnTo>
                <a:lnTo>
                  <a:pt x="37" y="371"/>
                </a:lnTo>
                <a:lnTo>
                  <a:pt x="37" y="371"/>
                </a:lnTo>
                <a:lnTo>
                  <a:pt x="37" y="370"/>
                </a:lnTo>
                <a:lnTo>
                  <a:pt x="37" y="369"/>
                </a:lnTo>
                <a:lnTo>
                  <a:pt x="37" y="369"/>
                </a:lnTo>
                <a:lnTo>
                  <a:pt x="37" y="367"/>
                </a:lnTo>
                <a:lnTo>
                  <a:pt x="37" y="367"/>
                </a:lnTo>
                <a:lnTo>
                  <a:pt x="36" y="366"/>
                </a:lnTo>
                <a:lnTo>
                  <a:pt x="36" y="365"/>
                </a:lnTo>
                <a:lnTo>
                  <a:pt x="36" y="365"/>
                </a:lnTo>
                <a:lnTo>
                  <a:pt x="36" y="365"/>
                </a:lnTo>
                <a:lnTo>
                  <a:pt x="36" y="365"/>
                </a:lnTo>
                <a:lnTo>
                  <a:pt x="36" y="365"/>
                </a:lnTo>
                <a:lnTo>
                  <a:pt x="36" y="365"/>
                </a:lnTo>
                <a:lnTo>
                  <a:pt x="36" y="365"/>
                </a:lnTo>
                <a:lnTo>
                  <a:pt x="36" y="365"/>
                </a:lnTo>
                <a:lnTo>
                  <a:pt x="36" y="365"/>
                </a:lnTo>
                <a:lnTo>
                  <a:pt x="36" y="365"/>
                </a:lnTo>
                <a:lnTo>
                  <a:pt x="37" y="364"/>
                </a:lnTo>
                <a:lnTo>
                  <a:pt x="37" y="364"/>
                </a:lnTo>
                <a:lnTo>
                  <a:pt x="38" y="364"/>
                </a:lnTo>
                <a:lnTo>
                  <a:pt x="38" y="364"/>
                </a:lnTo>
                <a:lnTo>
                  <a:pt x="38" y="364"/>
                </a:lnTo>
                <a:lnTo>
                  <a:pt x="38" y="364"/>
                </a:lnTo>
                <a:lnTo>
                  <a:pt x="39" y="364"/>
                </a:lnTo>
                <a:lnTo>
                  <a:pt x="39" y="364"/>
                </a:lnTo>
                <a:lnTo>
                  <a:pt x="40" y="364"/>
                </a:lnTo>
                <a:lnTo>
                  <a:pt x="40" y="364"/>
                </a:lnTo>
                <a:lnTo>
                  <a:pt x="40" y="364"/>
                </a:lnTo>
                <a:lnTo>
                  <a:pt x="41" y="363"/>
                </a:lnTo>
                <a:lnTo>
                  <a:pt x="41" y="363"/>
                </a:lnTo>
                <a:lnTo>
                  <a:pt x="41" y="363"/>
                </a:lnTo>
                <a:lnTo>
                  <a:pt x="41" y="363"/>
                </a:lnTo>
                <a:lnTo>
                  <a:pt x="41" y="363"/>
                </a:lnTo>
                <a:lnTo>
                  <a:pt x="42" y="363"/>
                </a:lnTo>
                <a:lnTo>
                  <a:pt x="42" y="363"/>
                </a:lnTo>
                <a:lnTo>
                  <a:pt x="43" y="363"/>
                </a:lnTo>
                <a:lnTo>
                  <a:pt x="43" y="363"/>
                </a:lnTo>
                <a:lnTo>
                  <a:pt x="44" y="362"/>
                </a:lnTo>
                <a:lnTo>
                  <a:pt x="44" y="362"/>
                </a:lnTo>
                <a:lnTo>
                  <a:pt x="45" y="362"/>
                </a:lnTo>
                <a:lnTo>
                  <a:pt x="47" y="361"/>
                </a:lnTo>
                <a:lnTo>
                  <a:pt x="48" y="361"/>
                </a:lnTo>
                <a:lnTo>
                  <a:pt x="48" y="361"/>
                </a:lnTo>
                <a:lnTo>
                  <a:pt x="48" y="361"/>
                </a:lnTo>
                <a:lnTo>
                  <a:pt x="49" y="360"/>
                </a:lnTo>
                <a:lnTo>
                  <a:pt x="50" y="360"/>
                </a:lnTo>
                <a:lnTo>
                  <a:pt x="50" y="360"/>
                </a:lnTo>
                <a:lnTo>
                  <a:pt x="50" y="359"/>
                </a:lnTo>
                <a:lnTo>
                  <a:pt x="52" y="359"/>
                </a:lnTo>
                <a:lnTo>
                  <a:pt x="52" y="358"/>
                </a:lnTo>
                <a:lnTo>
                  <a:pt x="53" y="357"/>
                </a:lnTo>
                <a:lnTo>
                  <a:pt x="53" y="357"/>
                </a:lnTo>
                <a:lnTo>
                  <a:pt x="53" y="357"/>
                </a:lnTo>
                <a:lnTo>
                  <a:pt x="52" y="357"/>
                </a:lnTo>
                <a:lnTo>
                  <a:pt x="51" y="356"/>
                </a:lnTo>
                <a:lnTo>
                  <a:pt x="51" y="356"/>
                </a:lnTo>
                <a:lnTo>
                  <a:pt x="51" y="355"/>
                </a:lnTo>
                <a:lnTo>
                  <a:pt x="50" y="355"/>
                </a:lnTo>
                <a:lnTo>
                  <a:pt x="50" y="355"/>
                </a:lnTo>
                <a:lnTo>
                  <a:pt x="50" y="354"/>
                </a:lnTo>
                <a:lnTo>
                  <a:pt x="50" y="354"/>
                </a:lnTo>
                <a:lnTo>
                  <a:pt x="50" y="354"/>
                </a:lnTo>
                <a:lnTo>
                  <a:pt x="50" y="354"/>
                </a:lnTo>
                <a:lnTo>
                  <a:pt x="49" y="354"/>
                </a:lnTo>
                <a:lnTo>
                  <a:pt x="49" y="354"/>
                </a:lnTo>
                <a:lnTo>
                  <a:pt x="48" y="353"/>
                </a:lnTo>
                <a:lnTo>
                  <a:pt x="48" y="353"/>
                </a:lnTo>
                <a:lnTo>
                  <a:pt x="48" y="353"/>
                </a:lnTo>
                <a:lnTo>
                  <a:pt x="47" y="353"/>
                </a:lnTo>
                <a:lnTo>
                  <a:pt x="47" y="353"/>
                </a:lnTo>
                <a:lnTo>
                  <a:pt x="47" y="352"/>
                </a:lnTo>
                <a:lnTo>
                  <a:pt x="47" y="352"/>
                </a:lnTo>
                <a:lnTo>
                  <a:pt x="47" y="352"/>
                </a:lnTo>
                <a:lnTo>
                  <a:pt x="46" y="352"/>
                </a:lnTo>
                <a:lnTo>
                  <a:pt x="46" y="352"/>
                </a:lnTo>
                <a:lnTo>
                  <a:pt x="46" y="352"/>
                </a:lnTo>
                <a:lnTo>
                  <a:pt x="46" y="352"/>
                </a:lnTo>
                <a:lnTo>
                  <a:pt x="46" y="352"/>
                </a:lnTo>
                <a:lnTo>
                  <a:pt x="46" y="351"/>
                </a:lnTo>
                <a:lnTo>
                  <a:pt x="46" y="351"/>
                </a:lnTo>
                <a:lnTo>
                  <a:pt x="45" y="351"/>
                </a:lnTo>
                <a:lnTo>
                  <a:pt x="45" y="350"/>
                </a:lnTo>
                <a:lnTo>
                  <a:pt x="45" y="350"/>
                </a:lnTo>
                <a:lnTo>
                  <a:pt x="45" y="350"/>
                </a:lnTo>
                <a:lnTo>
                  <a:pt x="45" y="350"/>
                </a:lnTo>
                <a:lnTo>
                  <a:pt x="45" y="350"/>
                </a:lnTo>
                <a:lnTo>
                  <a:pt x="45" y="350"/>
                </a:lnTo>
                <a:lnTo>
                  <a:pt x="44" y="349"/>
                </a:lnTo>
                <a:lnTo>
                  <a:pt x="44" y="349"/>
                </a:lnTo>
                <a:lnTo>
                  <a:pt x="44" y="349"/>
                </a:lnTo>
                <a:lnTo>
                  <a:pt x="44" y="349"/>
                </a:lnTo>
                <a:lnTo>
                  <a:pt x="44" y="349"/>
                </a:lnTo>
                <a:lnTo>
                  <a:pt x="44" y="349"/>
                </a:lnTo>
                <a:lnTo>
                  <a:pt x="43" y="348"/>
                </a:lnTo>
                <a:lnTo>
                  <a:pt x="43" y="348"/>
                </a:lnTo>
                <a:lnTo>
                  <a:pt x="43" y="348"/>
                </a:lnTo>
                <a:lnTo>
                  <a:pt x="42" y="348"/>
                </a:lnTo>
                <a:lnTo>
                  <a:pt x="42" y="348"/>
                </a:lnTo>
                <a:lnTo>
                  <a:pt x="42" y="347"/>
                </a:lnTo>
                <a:lnTo>
                  <a:pt x="41" y="347"/>
                </a:lnTo>
                <a:lnTo>
                  <a:pt x="41" y="347"/>
                </a:lnTo>
                <a:lnTo>
                  <a:pt x="41" y="347"/>
                </a:lnTo>
                <a:lnTo>
                  <a:pt x="40" y="346"/>
                </a:lnTo>
                <a:lnTo>
                  <a:pt x="40" y="346"/>
                </a:lnTo>
                <a:lnTo>
                  <a:pt x="39" y="346"/>
                </a:lnTo>
                <a:lnTo>
                  <a:pt x="39" y="346"/>
                </a:lnTo>
                <a:lnTo>
                  <a:pt x="39" y="346"/>
                </a:lnTo>
                <a:lnTo>
                  <a:pt x="39" y="346"/>
                </a:lnTo>
                <a:lnTo>
                  <a:pt x="38" y="345"/>
                </a:lnTo>
                <a:lnTo>
                  <a:pt x="38" y="345"/>
                </a:lnTo>
                <a:lnTo>
                  <a:pt x="38" y="345"/>
                </a:lnTo>
                <a:lnTo>
                  <a:pt x="37" y="345"/>
                </a:lnTo>
                <a:lnTo>
                  <a:pt x="37" y="345"/>
                </a:lnTo>
                <a:lnTo>
                  <a:pt x="37" y="344"/>
                </a:lnTo>
                <a:lnTo>
                  <a:pt x="36" y="344"/>
                </a:lnTo>
                <a:lnTo>
                  <a:pt x="36" y="344"/>
                </a:lnTo>
                <a:lnTo>
                  <a:pt x="36" y="344"/>
                </a:lnTo>
                <a:lnTo>
                  <a:pt x="36" y="344"/>
                </a:lnTo>
                <a:lnTo>
                  <a:pt x="36" y="344"/>
                </a:lnTo>
                <a:lnTo>
                  <a:pt x="35" y="344"/>
                </a:lnTo>
                <a:lnTo>
                  <a:pt x="35" y="343"/>
                </a:lnTo>
                <a:lnTo>
                  <a:pt x="35" y="343"/>
                </a:lnTo>
                <a:lnTo>
                  <a:pt x="35" y="343"/>
                </a:lnTo>
                <a:lnTo>
                  <a:pt x="35" y="343"/>
                </a:lnTo>
                <a:lnTo>
                  <a:pt x="35" y="343"/>
                </a:lnTo>
                <a:lnTo>
                  <a:pt x="35" y="342"/>
                </a:lnTo>
                <a:lnTo>
                  <a:pt x="34" y="342"/>
                </a:lnTo>
                <a:lnTo>
                  <a:pt x="34" y="342"/>
                </a:lnTo>
                <a:lnTo>
                  <a:pt x="34" y="342"/>
                </a:lnTo>
                <a:lnTo>
                  <a:pt x="33" y="342"/>
                </a:lnTo>
                <a:lnTo>
                  <a:pt x="33" y="342"/>
                </a:lnTo>
                <a:lnTo>
                  <a:pt x="33" y="342"/>
                </a:lnTo>
                <a:lnTo>
                  <a:pt x="33" y="341"/>
                </a:lnTo>
                <a:lnTo>
                  <a:pt x="32" y="341"/>
                </a:lnTo>
                <a:lnTo>
                  <a:pt x="32" y="341"/>
                </a:lnTo>
                <a:lnTo>
                  <a:pt x="32" y="341"/>
                </a:lnTo>
                <a:lnTo>
                  <a:pt x="32" y="341"/>
                </a:lnTo>
                <a:lnTo>
                  <a:pt x="31" y="341"/>
                </a:lnTo>
                <a:lnTo>
                  <a:pt x="31" y="341"/>
                </a:lnTo>
                <a:lnTo>
                  <a:pt x="31" y="341"/>
                </a:lnTo>
                <a:lnTo>
                  <a:pt x="31" y="341"/>
                </a:lnTo>
                <a:lnTo>
                  <a:pt x="31" y="341"/>
                </a:lnTo>
                <a:lnTo>
                  <a:pt x="31" y="341"/>
                </a:lnTo>
                <a:lnTo>
                  <a:pt x="30" y="341"/>
                </a:lnTo>
                <a:lnTo>
                  <a:pt x="30" y="340"/>
                </a:lnTo>
                <a:lnTo>
                  <a:pt x="30" y="340"/>
                </a:lnTo>
                <a:lnTo>
                  <a:pt x="29" y="340"/>
                </a:lnTo>
                <a:lnTo>
                  <a:pt x="28" y="340"/>
                </a:lnTo>
                <a:lnTo>
                  <a:pt x="27" y="340"/>
                </a:lnTo>
                <a:lnTo>
                  <a:pt x="27" y="340"/>
                </a:lnTo>
                <a:lnTo>
                  <a:pt x="27" y="340"/>
                </a:lnTo>
                <a:lnTo>
                  <a:pt x="27" y="340"/>
                </a:lnTo>
                <a:lnTo>
                  <a:pt x="27" y="339"/>
                </a:lnTo>
                <a:lnTo>
                  <a:pt x="26" y="339"/>
                </a:lnTo>
                <a:lnTo>
                  <a:pt x="26" y="339"/>
                </a:lnTo>
                <a:lnTo>
                  <a:pt x="26" y="339"/>
                </a:lnTo>
                <a:lnTo>
                  <a:pt x="26" y="339"/>
                </a:lnTo>
                <a:lnTo>
                  <a:pt x="26" y="338"/>
                </a:lnTo>
                <a:lnTo>
                  <a:pt x="26" y="338"/>
                </a:lnTo>
                <a:lnTo>
                  <a:pt x="26" y="338"/>
                </a:lnTo>
                <a:lnTo>
                  <a:pt x="26" y="338"/>
                </a:lnTo>
                <a:lnTo>
                  <a:pt x="26" y="338"/>
                </a:lnTo>
                <a:lnTo>
                  <a:pt x="26" y="338"/>
                </a:lnTo>
                <a:lnTo>
                  <a:pt x="26" y="337"/>
                </a:lnTo>
                <a:lnTo>
                  <a:pt x="25" y="337"/>
                </a:lnTo>
                <a:lnTo>
                  <a:pt x="25" y="337"/>
                </a:lnTo>
                <a:lnTo>
                  <a:pt x="25" y="337"/>
                </a:lnTo>
                <a:lnTo>
                  <a:pt x="25" y="337"/>
                </a:lnTo>
                <a:lnTo>
                  <a:pt x="25" y="336"/>
                </a:lnTo>
                <a:lnTo>
                  <a:pt x="24" y="336"/>
                </a:lnTo>
                <a:lnTo>
                  <a:pt x="24" y="336"/>
                </a:lnTo>
                <a:lnTo>
                  <a:pt x="24" y="336"/>
                </a:lnTo>
                <a:lnTo>
                  <a:pt x="24" y="336"/>
                </a:lnTo>
                <a:lnTo>
                  <a:pt x="24" y="336"/>
                </a:lnTo>
                <a:lnTo>
                  <a:pt x="23" y="336"/>
                </a:lnTo>
                <a:lnTo>
                  <a:pt x="23" y="335"/>
                </a:lnTo>
                <a:lnTo>
                  <a:pt x="23" y="335"/>
                </a:lnTo>
                <a:lnTo>
                  <a:pt x="23" y="335"/>
                </a:lnTo>
                <a:lnTo>
                  <a:pt x="23" y="336"/>
                </a:lnTo>
                <a:lnTo>
                  <a:pt x="23" y="336"/>
                </a:lnTo>
                <a:lnTo>
                  <a:pt x="23" y="336"/>
                </a:lnTo>
                <a:lnTo>
                  <a:pt x="23" y="336"/>
                </a:lnTo>
                <a:lnTo>
                  <a:pt x="22" y="336"/>
                </a:lnTo>
                <a:lnTo>
                  <a:pt x="22" y="336"/>
                </a:lnTo>
                <a:lnTo>
                  <a:pt x="22" y="336"/>
                </a:lnTo>
                <a:lnTo>
                  <a:pt x="22" y="336"/>
                </a:lnTo>
                <a:lnTo>
                  <a:pt x="22" y="336"/>
                </a:lnTo>
                <a:lnTo>
                  <a:pt x="22" y="336"/>
                </a:lnTo>
                <a:lnTo>
                  <a:pt x="22" y="336"/>
                </a:lnTo>
                <a:lnTo>
                  <a:pt x="21" y="336"/>
                </a:lnTo>
                <a:lnTo>
                  <a:pt x="21" y="336"/>
                </a:lnTo>
                <a:lnTo>
                  <a:pt x="21" y="336"/>
                </a:lnTo>
                <a:lnTo>
                  <a:pt x="21" y="336"/>
                </a:lnTo>
                <a:lnTo>
                  <a:pt x="21" y="336"/>
                </a:lnTo>
                <a:lnTo>
                  <a:pt x="21" y="336"/>
                </a:lnTo>
                <a:lnTo>
                  <a:pt x="21" y="335"/>
                </a:lnTo>
                <a:lnTo>
                  <a:pt x="20" y="335"/>
                </a:lnTo>
                <a:lnTo>
                  <a:pt x="20" y="335"/>
                </a:lnTo>
                <a:lnTo>
                  <a:pt x="20" y="335"/>
                </a:lnTo>
                <a:lnTo>
                  <a:pt x="20" y="336"/>
                </a:lnTo>
                <a:lnTo>
                  <a:pt x="20" y="336"/>
                </a:lnTo>
                <a:lnTo>
                  <a:pt x="20" y="336"/>
                </a:lnTo>
                <a:lnTo>
                  <a:pt x="20" y="336"/>
                </a:lnTo>
                <a:lnTo>
                  <a:pt x="20" y="336"/>
                </a:lnTo>
                <a:lnTo>
                  <a:pt x="19" y="336"/>
                </a:lnTo>
                <a:lnTo>
                  <a:pt x="19" y="336"/>
                </a:lnTo>
                <a:lnTo>
                  <a:pt x="19" y="336"/>
                </a:lnTo>
                <a:lnTo>
                  <a:pt x="19" y="336"/>
                </a:lnTo>
                <a:lnTo>
                  <a:pt x="19" y="336"/>
                </a:lnTo>
                <a:lnTo>
                  <a:pt x="19" y="336"/>
                </a:lnTo>
                <a:lnTo>
                  <a:pt x="19" y="336"/>
                </a:lnTo>
                <a:lnTo>
                  <a:pt x="19" y="336"/>
                </a:lnTo>
                <a:lnTo>
                  <a:pt x="18" y="336"/>
                </a:lnTo>
                <a:lnTo>
                  <a:pt x="18" y="336"/>
                </a:lnTo>
                <a:lnTo>
                  <a:pt x="18" y="336"/>
                </a:lnTo>
                <a:lnTo>
                  <a:pt x="18" y="336"/>
                </a:lnTo>
                <a:lnTo>
                  <a:pt x="18" y="336"/>
                </a:lnTo>
                <a:lnTo>
                  <a:pt x="18" y="335"/>
                </a:lnTo>
                <a:lnTo>
                  <a:pt x="17" y="335"/>
                </a:lnTo>
                <a:lnTo>
                  <a:pt x="17" y="335"/>
                </a:lnTo>
                <a:lnTo>
                  <a:pt x="17" y="335"/>
                </a:lnTo>
                <a:lnTo>
                  <a:pt x="17" y="335"/>
                </a:lnTo>
                <a:lnTo>
                  <a:pt x="17" y="335"/>
                </a:lnTo>
                <a:lnTo>
                  <a:pt x="17" y="335"/>
                </a:lnTo>
                <a:lnTo>
                  <a:pt x="17" y="335"/>
                </a:lnTo>
                <a:lnTo>
                  <a:pt x="17" y="336"/>
                </a:lnTo>
                <a:lnTo>
                  <a:pt x="16" y="336"/>
                </a:lnTo>
                <a:lnTo>
                  <a:pt x="16" y="336"/>
                </a:lnTo>
                <a:lnTo>
                  <a:pt x="16" y="336"/>
                </a:lnTo>
                <a:lnTo>
                  <a:pt x="16" y="336"/>
                </a:lnTo>
                <a:lnTo>
                  <a:pt x="16" y="336"/>
                </a:lnTo>
                <a:lnTo>
                  <a:pt x="15" y="336"/>
                </a:lnTo>
                <a:lnTo>
                  <a:pt x="15" y="336"/>
                </a:lnTo>
                <a:lnTo>
                  <a:pt x="15" y="336"/>
                </a:lnTo>
                <a:lnTo>
                  <a:pt x="15" y="336"/>
                </a:lnTo>
                <a:lnTo>
                  <a:pt x="15" y="336"/>
                </a:lnTo>
                <a:lnTo>
                  <a:pt x="15" y="336"/>
                </a:lnTo>
                <a:lnTo>
                  <a:pt x="14" y="336"/>
                </a:lnTo>
                <a:lnTo>
                  <a:pt x="14" y="336"/>
                </a:lnTo>
                <a:lnTo>
                  <a:pt x="14" y="336"/>
                </a:lnTo>
                <a:lnTo>
                  <a:pt x="14" y="336"/>
                </a:lnTo>
                <a:lnTo>
                  <a:pt x="13" y="335"/>
                </a:lnTo>
                <a:lnTo>
                  <a:pt x="13" y="335"/>
                </a:lnTo>
                <a:lnTo>
                  <a:pt x="13" y="335"/>
                </a:lnTo>
                <a:lnTo>
                  <a:pt x="13" y="335"/>
                </a:lnTo>
                <a:lnTo>
                  <a:pt x="13" y="335"/>
                </a:lnTo>
                <a:lnTo>
                  <a:pt x="12" y="335"/>
                </a:lnTo>
                <a:lnTo>
                  <a:pt x="12" y="335"/>
                </a:lnTo>
                <a:lnTo>
                  <a:pt x="12" y="335"/>
                </a:lnTo>
                <a:lnTo>
                  <a:pt x="12" y="335"/>
                </a:lnTo>
                <a:lnTo>
                  <a:pt x="12" y="335"/>
                </a:lnTo>
                <a:lnTo>
                  <a:pt x="12" y="335"/>
                </a:lnTo>
                <a:lnTo>
                  <a:pt x="12" y="335"/>
                </a:lnTo>
                <a:lnTo>
                  <a:pt x="11" y="335"/>
                </a:lnTo>
                <a:lnTo>
                  <a:pt x="11" y="335"/>
                </a:lnTo>
                <a:lnTo>
                  <a:pt x="11" y="334"/>
                </a:lnTo>
                <a:lnTo>
                  <a:pt x="11" y="334"/>
                </a:lnTo>
                <a:lnTo>
                  <a:pt x="11" y="334"/>
                </a:lnTo>
                <a:lnTo>
                  <a:pt x="11" y="334"/>
                </a:lnTo>
                <a:lnTo>
                  <a:pt x="11" y="334"/>
                </a:lnTo>
                <a:lnTo>
                  <a:pt x="11" y="334"/>
                </a:lnTo>
                <a:lnTo>
                  <a:pt x="11" y="334"/>
                </a:lnTo>
                <a:lnTo>
                  <a:pt x="10" y="334"/>
                </a:lnTo>
                <a:lnTo>
                  <a:pt x="10" y="334"/>
                </a:lnTo>
                <a:lnTo>
                  <a:pt x="10" y="333"/>
                </a:lnTo>
                <a:lnTo>
                  <a:pt x="10" y="333"/>
                </a:lnTo>
                <a:lnTo>
                  <a:pt x="10" y="333"/>
                </a:lnTo>
                <a:lnTo>
                  <a:pt x="10" y="333"/>
                </a:lnTo>
                <a:lnTo>
                  <a:pt x="10" y="333"/>
                </a:lnTo>
                <a:lnTo>
                  <a:pt x="10" y="333"/>
                </a:lnTo>
                <a:lnTo>
                  <a:pt x="10" y="333"/>
                </a:lnTo>
                <a:lnTo>
                  <a:pt x="10" y="333"/>
                </a:lnTo>
                <a:lnTo>
                  <a:pt x="9" y="332"/>
                </a:lnTo>
                <a:lnTo>
                  <a:pt x="9" y="332"/>
                </a:lnTo>
                <a:lnTo>
                  <a:pt x="9" y="332"/>
                </a:lnTo>
                <a:lnTo>
                  <a:pt x="9" y="332"/>
                </a:lnTo>
                <a:lnTo>
                  <a:pt x="9" y="332"/>
                </a:lnTo>
                <a:lnTo>
                  <a:pt x="9" y="332"/>
                </a:lnTo>
                <a:lnTo>
                  <a:pt x="9" y="332"/>
                </a:lnTo>
                <a:lnTo>
                  <a:pt x="9" y="332"/>
                </a:lnTo>
                <a:lnTo>
                  <a:pt x="9" y="332"/>
                </a:lnTo>
                <a:lnTo>
                  <a:pt x="9" y="331"/>
                </a:lnTo>
                <a:lnTo>
                  <a:pt x="9" y="331"/>
                </a:lnTo>
                <a:lnTo>
                  <a:pt x="9" y="331"/>
                </a:lnTo>
                <a:lnTo>
                  <a:pt x="9" y="331"/>
                </a:lnTo>
                <a:lnTo>
                  <a:pt x="9" y="331"/>
                </a:lnTo>
                <a:lnTo>
                  <a:pt x="8" y="331"/>
                </a:lnTo>
                <a:lnTo>
                  <a:pt x="8" y="331"/>
                </a:lnTo>
                <a:lnTo>
                  <a:pt x="8" y="331"/>
                </a:lnTo>
                <a:lnTo>
                  <a:pt x="8" y="331"/>
                </a:lnTo>
                <a:lnTo>
                  <a:pt x="8" y="330"/>
                </a:lnTo>
                <a:lnTo>
                  <a:pt x="8" y="330"/>
                </a:lnTo>
                <a:lnTo>
                  <a:pt x="8" y="330"/>
                </a:lnTo>
                <a:lnTo>
                  <a:pt x="8" y="330"/>
                </a:lnTo>
                <a:lnTo>
                  <a:pt x="7" y="330"/>
                </a:lnTo>
                <a:lnTo>
                  <a:pt x="7" y="330"/>
                </a:lnTo>
                <a:lnTo>
                  <a:pt x="7" y="329"/>
                </a:lnTo>
                <a:lnTo>
                  <a:pt x="7" y="329"/>
                </a:lnTo>
                <a:lnTo>
                  <a:pt x="7" y="329"/>
                </a:lnTo>
                <a:lnTo>
                  <a:pt x="6" y="328"/>
                </a:lnTo>
                <a:lnTo>
                  <a:pt x="6" y="328"/>
                </a:lnTo>
                <a:lnTo>
                  <a:pt x="6" y="328"/>
                </a:lnTo>
                <a:lnTo>
                  <a:pt x="6" y="328"/>
                </a:lnTo>
                <a:lnTo>
                  <a:pt x="6" y="328"/>
                </a:lnTo>
                <a:lnTo>
                  <a:pt x="6" y="328"/>
                </a:lnTo>
                <a:lnTo>
                  <a:pt x="5" y="327"/>
                </a:lnTo>
                <a:lnTo>
                  <a:pt x="5" y="327"/>
                </a:lnTo>
                <a:lnTo>
                  <a:pt x="5" y="327"/>
                </a:lnTo>
                <a:lnTo>
                  <a:pt x="5" y="327"/>
                </a:lnTo>
                <a:lnTo>
                  <a:pt x="5" y="327"/>
                </a:lnTo>
                <a:lnTo>
                  <a:pt x="5" y="327"/>
                </a:lnTo>
                <a:lnTo>
                  <a:pt x="5" y="327"/>
                </a:lnTo>
                <a:lnTo>
                  <a:pt x="5" y="327"/>
                </a:lnTo>
                <a:lnTo>
                  <a:pt x="5" y="326"/>
                </a:lnTo>
                <a:lnTo>
                  <a:pt x="5" y="326"/>
                </a:lnTo>
                <a:lnTo>
                  <a:pt x="5" y="326"/>
                </a:lnTo>
                <a:lnTo>
                  <a:pt x="4" y="326"/>
                </a:lnTo>
                <a:lnTo>
                  <a:pt x="4" y="326"/>
                </a:lnTo>
                <a:lnTo>
                  <a:pt x="4" y="326"/>
                </a:lnTo>
                <a:lnTo>
                  <a:pt x="4" y="326"/>
                </a:lnTo>
                <a:lnTo>
                  <a:pt x="4" y="325"/>
                </a:lnTo>
                <a:lnTo>
                  <a:pt x="3" y="325"/>
                </a:lnTo>
                <a:lnTo>
                  <a:pt x="3" y="325"/>
                </a:lnTo>
                <a:lnTo>
                  <a:pt x="3" y="325"/>
                </a:lnTo>
                <a:lnTo>
                  <a:pt x="3" y="325"/>
                </a:lnTo>
                <a:lnTo>
                  <a:pt x="3" y="324"/>
                </a:lnTo>
                <a:lnTo>
                  <a:pt x="3" y="324"/>
                </a:lnTo>
                <a:lnTo>
                  <a:pt x="2" y="324"/>
                </a:lnTo>
                <a:lnTo>
                  <a:pt x="2" y="324"/>
                </a:lnTo>
                <a:lnTo>
                  <a:pt x="2" y="324"/>
                </a:lnTo>
                <a:lnTo>
                  <a:pt x="2" y="324"/>
                </a:lnTo>
                <a:lnTo>
                  <a:pt x="2" y="323"/>
                </a:lnTo>
                <a:lnTo>
                  <a:pt x="1" y="323"/>
                </a:lnTo>
                <a:lnTo>
                  <a:pt x="1" y="323"/>
                </a:lnTo>
                <a:lnTo>
                  <a:pt x="1" y="323"/>
                </a:lnTo>
                <a:lnTo>
                  <a:pt x="1" y="323"/>
                </a:lnTo>
                <a:lnTo>
                  <a:pt x="1" y="323"/>
                </a:lnTo>
                <a:lnTo>
                  <a:pt x="0" y="323"/>
                </a:lnTo>
                <a:lnTo>
                  <a:pt x="0" y="323"/>
                </a:lnTo>
                <a:lnTo>
                  <a:pt x="0" y="323"/>
                </a:lnTo>
                <a:lnTo>
                  <a:pt x="0" y="322"/>
                </a:lnTo>
                <a:lnTo>
                  <a:pt x="0" y="323"/>
                </a:lnTo>
                <a:lnTo>
                  <a:pt x="0" y="322"/>
                </a:lnTo>
                <a:lnTo>
                  <a:pt x="0" y="322"/>
                </a:lnTo>
                <a:lnTo>
                  <a:pt x="0" y="322"/>
                </a:lnTo>
                <a:lnTo>
                  <a:pt x="0" y="321"/>
                </a:lnTo>
                <a:lnTo>
                  <a:pt x="0" y="321"/>
                </a:lnTo>
                <a:lnTo>
                  <a:pt x="0" y="321"/>
                </a:lnTo>
                <a:lnTo>
                  <a:pt x="1" y="321"/>
                </a:lnTo>
                <a:lnTo>
                  <a:pt x="1" y="321"/>
                </a:lnTo>
                <a:lnTo>
                  <a:pt x="1" y="321"/>
                </a:lnTo>
                <a:lnTo>
                  <a:pt x="1" y="320"/>
                </a:lnTo>
                <a:lnTo>
                  <a:pt x="1" y="320"/>
                </a:lnTo>
                <a:lnTo>
                  <a:pt x="1" y="320"/>
                </a:lnTo>
                <a:lnTo>
                  <a:pt x="1" y="320"/>
                </a:lnTo>
                <a:lnTo>
                  <a:pt x="1" y="320"/>
                </a:lnTo>
                <a:lnTo>
                  <a:pt x="1" y="320"/>
                </a:lnTo>
                <a:lnTo>
                  <a:pt x="2" y="320"/>
                </a:lnTo>
                <a:lnTo>
                  <a:pt x="2" y="320"/>
                </a:lnTo>
                <a:lnTo>
                  <a:pt x="2" y="320"/>
                </a:lnTo>
                <a:lnTo>
                  <a:pt x="2" y="320"/>
                </a:lnTo>
                <a:lnTo>
                  <a:pt x="3" y="319"/>
                </a:lnTo>
                <a:lnTo>
                  <a:pt x="3" y="319"/>
                </a:lnTo>
                <a:lnTo>
                  <a:pt x="3" y="319"/>
                </a:lnTo>
                <a:lnTo>
                  <a:pt x="3" y="319"/>
                </a:lnTo>
                <a:lnTo>
                  <a:pt x="4" y="318"/>
                </a:lnTo>
                <a:lnTo>
                  <a:pt x="5" y="317"/>
                </a:lnTo>
                <a:lnTo>
                  <a:pt x="5" y="317"/>
                </a:lnTo>
                <a:lnTo>
                  <a:pt x="6" y="317"/>
                </a:lnTo>
                <a:lnTo>
                  <a:pt x="6" y="316"/>
                </a:lnTo>
                <a:lnTo>
                  <a:pt x="7" y="316"/>
                </a:lnTo>
                <a:lnTo>
                  <a:pt x="7" y="316"/>
                </a:lnTo>
                <a:lnTo>
                  <a:pt x="7" y="316"/>
                </a:lnTo>
                <a:lnTo>
                  <a:pt x="7" y="316"/>
                </a:lnTo>
                <a:lnTo>
                  <a:pt x="8" y="315"/>
                </a:lnTo>
                <a:lnTo>
                  <a:pt x="9" y="314"/>
                </a:lnTo>
                <a:lnTo>
                  <a:pt x="9" y="314"/>
                </a:lnTo>
                <a:lnTo>
                  <a:pt x="9" y="314"/>
                </a:lnTo>
                <a:lnTo>
                  <a:pt x="10" y="313"/>
                </a:lnTo>
                <a:lnTo>
                  <a:pt x="11" y="313"/>
                </a:lnTo>
                <a:lnTo>
                  <a:pt x="12" y="312"/>
                </a:lnTo>
                <a:lnTo>
                  <a:pt x="12" y="312"/>
                </a:lnTo>
                <a:lnTo>
                  <a:pt x="12" y="312"/>
                </a:lnTo>
                <a:lnTo>
                  <a:pt x="12" y="312"/>
                </a:lnTo>
                <a:lnTo>
                  <a:pt x="13" y="312"/>
                </a:lnTo>
                <a:lnTo>
                  <a:pt x="13" y="311"/>
                </a:lnTo>
                <a:lnTo>
                  <a:pt x="14" y="311"/>
                </a:lnTo>
                <a:lnTo>
                  <a:pt x="14" y="311"/>
                </a:lnTo>
                <a:lnTo>
                  <a:pt x="14" y="311"/>
                </a:lnTo>
                <a:lnTo>
                  <a:pt x="14" y="309"/>
                </a:lnTo>
                <a:lnTo>
                  <a:pt x="14" y="308"/>
                </a:lnTo>
                <a:lnTo>
                  <a:pt x="14" y="308"/>
                </a:lnTo>
                <a:lnTo>
                  <a:pt x="14" y="308"/>
                </a:lnTo>
                <a:lnTo>
                  <a:pt x="14" y="307"/>
                </a:lnTo>
                <a:lnTo>
                  <a:pt x="15" y="307"/>
                </a:lnTo>
                <a:lnTo>
                  <a:pt x="15" y="305"/>
                </a:lnTo>
                <a:lnTo>
                  <a:pt x="15" y="304"/>
                </a:lnTo>
                <a:lnTo>
                  <a:pt x="15" y="304"/>
                </a:lnTo>
                <a:lnTo>
                  <a:pt x="16" y="303"/>
                </a:lnTo>
                <a:lnTo>
                  <a:pt x="16" y="303"/>
                </a:lnTo>
                <a:lnTo>
                  <a:pt x="16" y="302"/>
                </a:lnTo>
                <a:lnTo>
                  <a:pt x="16" y="301"/>
                </a:lnTo>
                <a:lnTo>
                  <a:pt x="16" y="301"/>
                </a:lnTo>
                <a:lnTo>
                  <a:pt x="17" y="300"/>
                </a:lnTo>
                <a:lnTo>
                  <a:pt x="17" y="300"/>
                </a:lnTo>
                <a:lnTo>
                  <a:pt x="17" y="300"/>
                </a:lnTo>
                <a:lnTo>
                  <a:pt x="17" y="300"/>
                </a:lnTo>
                <a:lnTo>
                  <a:pt x="18" y="299"/>
                </a:lnTo>
                <a:lnTo>
                  <a:pt x="18" y="299"/>
                </a:lnTo>
                <a:lnTo>
                  <a:pt x="21" y="298"/>
                </a:lnTo>
                <a:lnTo>
                  <a:pt x="21" y="298"/>
                </a:lnTo>
                <a:lnTo>
                  <a:pt x="22" y="298"/>
                </a:lnTo>
                <a:lnTo>
                  <a:pt x="23" y="298"/>
                </a:lnTo>
                <a:lnTo>
                  <a:pt x="23" y="298"/>
                </a:lnTo>
                <a:lnTo>
                  <a:pt x="23" y="298"/>
                </a:lnTo>
                <a:lnTo>
                  <a:pt x="23" y="298"/>
                </a:lnTo>
                <a:lnTo>
                  <a:pt x="23" y="298"/>
                </a:lnTo>
                <a:lnTo>
                  <a:pt x="23" y="299"/>
                </a:lnTo>
                <a:lnTo>
                  <a:pt x="24" y="299"/>
                </a:lnTo>
                <a:lnTo>
                  <a:pt x="24" y="299"/>
                </a:lnTo>
                <a:lnTo>
                  <a:pt x="24" y="299"/>
                </a:lnTo>
                <a:lnTo>
                  <a:pt x="24" y="299"/>
                </a:lnTo>
                <a:lnTo>
                  <a:pt x="24" y="299"/>
                </a:lnTo>
                <a:lnTo>
                  <a:pt x="25" y="299"/>
                </a:lnTo>
                <a:lnTo>
                  <a:pt x="25" y="299"/>
                </a:lnTo>
                <a:lnTo>
                  <a:pt x="25" y="299"/>
                </a:lnTo>
                <a:lnTo>
                  <a:pt x="25" y="299"/>
                </a:lnTo>
                <a:lnTo>
                  <a:pt x="25" y="299"/>
                </a:lnTo>
                <a:lnTo>
                  <a:pt x="25" y="299"/>
                </a:lnTo>
                <a:lnTo>
                  <a:pt x="26" y="299"/>
                </a:lnTo>
                <a:lnTo>
                  <a:pt x="26" y="299"/>
                </a:lnTo>
                <a:lnTo>
                  <a:pt x="26" y="299"/>
                </a:lnTo>
                <a:lnTo>
                  <a:pt x="26" y="299"/>
                </a:lnTo>
                <a:lnTo>
                  <a:pt x="26" y="299"/>
                </a:lnTo>
                <a:lnTo>
                  <a:pt x="26" y="299"/>
                </a:lnTo>
                <a:lnTo>
                  <a:pt x="26" y="299"/>
                </a:lnTo>
                <a:lnTo>
                  <a:pt x="26" y="299"/>
                </a:lnTo>
                <a:lnTo>
                  <a:pt x="27" y="299"/>
                </a:lnTo>
                <a:lnTo>
                  <a:pt x="27" y="299"/>
                </a:lnTo>
                <a:lnTo>
                  <a:pt x="27" y="299"/>
                </a:lnTo>
                <a:lnTo>
                  <a:pt x="27" y="299"/>
                </a:lnTo>
                <a:lnTo>
                  <a:pt x="27" y="299"/>
                </a:lnTo>
                <a:lnTo>
                  <a:pt x="27" y="298"/>
                </a:lnTo>
                <a:lnTo>
                  <a:pt x="27" y="298"/>
                </a:lnTo>
                <a:lnTo>
                  <a:pt x="27" y="298"/>
                </a:lnTo>
                <a:lnTo>
                  <a:pt x="27" y="298"/>
                </a:lnTo>
                <a:lnTo>
                  <a:pt x="27" y="298"/>
                </a:lnTo>
                <a:lnTo>
                  <a:pt x="28" y="298"/>
                </a:lnTo>
                <a:lnTo>
                  <a:pt x="28" y="298"/>
                </a:lnTo>
                <a:lnTo>
                  <a:pt x="28" y="298"/>
                </a:lnTo>
                <a:lnTo>
                  <a:pt x="28" y="298"/>
                </a:lnTo>
                <a:lnTo>
                  <a:pt x="28" y="298"/>
                </a:lnTo>
                <a:lnTo>
                  <a:pt x="28" y="298"/>
                </a:lnTo>
                <a:lnTo>
                  <a:pt x="29" y="298"/>
                </a:lnTo>
                <a:lnTo>
                  <a:pt x="29" y="298"/>
                </a:lnTo>
                <a:lnTo>
                  <a:pt x="29" y="298"/>
                </a:lnTo>
                <a:lnTo>
                  <a:pt x="29" y="297"/>
                </a:lnTo>
                <a:lnTo>
                  <a:pt x="29" y="297"/>
                </a:lnTo>
                <a:lnTo>
                  <a:pt x="29" y="297"/>
                </a:lnTo>
                <a:lnTo>
                  <a:pt x="29" y="297"/>
                </a:lnTo>
                <a:lnTo>
                  <a:pt x="29" y="297"/>
                </a:lnTo>
                <a:lnTo>
                  <a:pt x="29" y="297"/>
                </a:lnTo>
                <a:lnTo>
                  <a:pt x="30" y="297"/>
                </a:lnTo>
                <a:lnTo>
                  <a:pt x="30" y="297"/>
                </a:lnTo>
                <a:lnTo>
                  <a:pt x="30" y="297"/>
                </a:lnTo>
                <a:lnTo>
                  <a:pt x="30" y="297"/>
                </a:lnTo>
                <a:lnTo>
                  <a:pt x="30" y="297"/>
                </a:lnTo>
                <a:lnTo>
                  <a:pt x="30" y="297"/>
                </a:lnTo>
                <a:lnTo>
                  <a:pt x="30" y="297"/>
                </a:lnTo>
                <a:lnTo>
                  <a:pt x="30" y="297"/>
                </a:lnTo>
                <a:lnTo>
                  <a:pt x="30" y="297"/>
                </a:lnTo>
                <a:lnTo>
                  <a:pt x="31" y="297"/>
                </a:lnTo>
                <a:lnTo>
                  <a:pt x="31" y="297"/>
                </a:lnTo>
                <a:lnTo>
                  <a:pt x="31" y="297"/>
                </a:lnTo>
                <a:lnTo>
                  <a:pt x="31" y="297"/>
                </a:lnTo>
                <a:lnTo>
                  <a:pt x="31" y="297"/>
                </a:lnTo>
                <a:lnTo>
                  <a:pt x="31" y="296"/>
                </a:lnTo>
                <a:lnTo>
                  <a:pt x="31" y="296"/>
                </a:lnTo>
                <a:lnTo>
                  <a:pt x="31" y="296"/>
                </a:lnTo>
                <a:lnTo>
                  <a:pt x="32" y="296"/>
                </a:lnTo>
                <a:lnTo>
                  <a:pt x="32" y="295"/>
                </a:lnTo>
                <a:lnTo>
                  <a:pt x="32" y="295"/>
                </a:lnTo>
                <a:lnTo>
                  <a:pt x="32" y="295"/>
                </a:lnTo>
                <a:lnTo>
                  <a:pt x="31" y="295"/>
                </a:lnTo>
                <a:lnTo>
                  <a:pt x="31" y="294"/>
                </a:lnTo>
                <a:lnTo>
                  <a:pt x="32" y="294"/>
                </a:lnTo>
                <a:lnTo>
                  <a:pt x="32" y="294"/>
                </a:lnTo>
                <a:lnTo>
                  <a:pt x="32" y="294"/>
                </a:lnTo>
                <a:lnTo>
                  <a:pt x="32" y="294"/>
                </a:lnTo>
                <a:lnTo>
                  <a:pt x="32" y="294"/>
                </a:lnTo>
                <a:lnTo>
                  <a:pt x="32" y="293"/>
                </a:lnTo>
                <a:lnTo>
                  <a:pt x="32" y="293"/>
                </a:lnTo>
                <a:lnTo>
                  <a:pt x="32" y="293"/>
                </a:lnTo>
                <a:lnTo>
                  <a:pt x="32" y="293"/>
                </a:lnTo>
                <a:lnTo>
                  <a:pt x="32" y="293"/>
                </a:lnTo>
                <a:lnTo>
                  <a:pt x="32" y="293"/>
                </a:lnTo>
                <a:lnTo>
                  <a:pt x="32" y="293"/>
                </a:lnTo>
                <a:lnTo>
                  <a:pt x="32" y="293"/>
                </a:lnTo>
                <a:lnTo>
                  <a:pt x="33" y="293"/>
                </a:lnTo>
                <a:lnTo>
                  <a:pt x="33" y="293"/>
                </a:lnTo>
                <a:lnTo>
                  <a:pt x="33" y="293"/>
                </a:lnTo>
                <a:lnTo>
                  <a:pt x="33" y="293"/>
                </a:lnTo>
                <a:lnTo>
                  <a:pt x="33" y="292"/>
                </a:lnTo>
                <a:lnTo>
                  <a:pt x="33" y="292"/>
                </a:lnTo>
                <a:lnTo>
                  <a:pt x="33" y="292"/>
                </a:lnTo>
                <a:lnTo>
                  <a:pt x="33" y="292"/>
                </a:lnTo>
                <a:lnTo>
                  <a:pt x="34" y="292"/>
                </a:lnTo>
                <a:lnTo>
                  <a:pt x="34" y="292"/>
                </a:lnTo>
                <a:lnTo>
                  <a:pt x="34" y="292"/>
                </a:lnTo>
                <a:lnTo>
                  <a:pt x="34" y="292"/>
                </a:lnTo>
                <a:lnTo>
                  <a:pt x="34" y="292"/>
                </a:lnTo>
                <a:lnTo>
                  <a:pt x="35" y="292"/>
                </a:lnTo>
                <a:lnTo>
                  <a:pt x="35" y="292"/>
                </a:lnTo>
                <a:lnTo>
                  <a:pt x="35" y="292"/>
                </a:lnTo>
                <a:lnTo>
                  <a:pt x="35" y="292"/>
                </a:lnTo>
                <a:lnTo>
                  <a:pt x="35" y="292"/>
                </a:lnTo>
                <a:lnTo>
                  <a:pt x="35" y="292"/>
                </a:lnTo>
                <a:lnTo>
                  <a:pt x="35" y="292"/>
                </a:lnTo>
                <a:lnTo>
                  <a:pt x="35" y="292"/>
                </a:lnTo>
                <a:lnTo>
                  <a:pt x="35" y="292"/>
                </a:lnTo>
                <a:lnTo>
                  <a:pt x="35" y="292"/>
                </a:lnTo>
                <a:lnTo>
                  <a:pt x="35" y="291"/>
                </a:lnTo>
                <a:lnTo>
                  <a:pt x="35" y="291"/>
                </a:lnTo>
                <a:lnTo>
                  <a:pt x="35" y="291"/>
                </a:lnTo>
                <a:lnTo>
                  <a:pt x="35" y="291"/>
                </a:lnTo>
                <a:lnTo>
                  <a:pt x="35" y="291"/>
                </a:lnTo>
                <a:lnTo>
                  <a:pt x="36" y="291"/>
                </a:lnTo>
                <a:lnTo>
                  <a:pt x="36" y="291"/>
                </a:lnTo>
                <a:lnTo>
                  <a:pt x="36" y="291"/>
                </a:lnTo>
                <a:lnTo>
                  <a:pt x="36" y="291"/>
                </a:lnTo>
                <a:lnTo>
                  <a:pt x="36" y="291"/>
                </a:lnTo>
                <a:lnTo>
                  <a:pt x="36" y="291"/>
                </a:lnTo>
                <a:lnTo>
                  <a:pt x="36" y="291"/>
                </a:lnTo>
                <a:lnTo>
                  <a:pt x="37" y="291"/>
                </a:lnTo>
                <a:lnTo>
                  <a:pt x="37" y="290"/>
                </a:lnTo>
                <a:lnTo>
                  <a:pt x="37" y="290"/>
                </a:lnTo>
                <a:lnTo>
                  <a:pt x="37" y="290"/>
                </a:lnTo>
                <a:lnTo>
                  <a:pt x="37" y="290"/>
                </a:lnTo>
                <a:lnTo>
                  <a:pt x="37" y="290"/>
                </a:lnTo>
                <a:lnTo>
                  <a:pt x="37" y="290"/>
                </a:lnTo>
                <a:lnTo>
                  <a:pt x="37" y="290"/>
                </a:lnTo>
                <a:lnTo>
                  <a:pt x="37" y="290"/>
                </a:lnTo>
                <a:lnTo>
                  <a:pt x="37" y="290"/>
                </a:lnTo>
                <a:lnTo>
                  <a:pt x="38" y="290"/>
                </a:lnTo>
                <a:lnTo>
                  <a:pt x="38" y="290"/>
                </a:lnTo>
                <a:lnTo>
                  <a:pt x="38" y="290"/>
                </a:lnTo>
                <a:lnTo>
                  <a:pt x="38" y="290"/>
                </a:lnTo>
                <a:lnTo>
                  <a:pt x="38" y="290"/>
                </a:lnTo>
                <a:lnTo>
                  <a:pt x="38" y="290"/>
                </a:lnTo>
                <a:lnTo>
                  <a:pt x="39" y="289"/>
                </a:lnTo>
                <a:lnTo>
                  <a:pt x="39" y="289"/>
                </a:lnTo>
                <a:lnTo>
                  <a:pt x="39" y="290"/>
                </a:lnTo>
                <a:lnTo>
                  <a:pt x="39" y="290"/>
                </a:lnTo>
                <a:lnTo>
                  <a:pt x="39" y="290"/>
                </a:lnTo>
                <a:lnTo>
                  <a:pt x="39" y="289"/>
                </a:lnTo>
                <a:lnTo>
                  <a:pt x="39" y="289"/>
                </a:lnTo>
                <a:lnTo>
                  <a:pt x="39" y="289"/>
                </a:lnTo>
                <a:lnTo>
                  <a:pt x="40" y="289"/>
                </a:lnTo>
                <a:lnTo>
                  <a:pt x="40" y="289"/>
                </a:lnTo>
                <a:lnTo>
                  <a:pt x="40" y="289"/>
                </a:lnTo>
                <a:lnTo>
                  <a:pt x="40" y="289"/>
                </a:lnTo>
                <a:lnTo>
                  <a:pt x="40" y="289"/>
                </a:lnTo>
                <a:lnTo>
                  <a:pt x="40" y="289"/>
                </a:lnTo>
                <a:lnTo>
                  <a:pt x="40" y="288"/>
                </a:lnTo>
                <a:lnTo>
                  <a:pt x="41" y="288"/>
                </a:lnTo>
                <a:lnTo>
                  <a:pt x="41" y="288"/>
                </a:lnTo>
                <a:lnTo>
                  <a:pt x="41" y="288"/>
                </a:lnTo>
                <a:lnTo>
                  <a:pt x="41" y="288"/>
                </a:lnTo>
                <a:lnTo>
                  <a:pt x="41" y="288"/>
                </a:lnTo>
                <a:lnTo>
                  <a:pt x="41" y="288"/>
                </a:lnTo>
                <a:lnTo>
                  <a:pt x="41" y="288"/>
                </a:lnTo>
                <a:lnTo>
                  <a:pt x="41" y="287"/>
                </a:lnTo>
                <a:lnTo>
                  <a:pt x="41" y="287"/>
                </a:lnTo>
                <a:lnTo>
                  <a:pt x="42" y="288"/>
                </a:lnTo>
                <a:lnTo>
                  <a:pt x="42" y="288"/>
                </a:lnTo>
                <a:lnTo>
                  <a:pt x="42" y="288"/>
                </a:lnTo>
                <a:lnTo>
                  <a:pt x="42" y="288"/>
                </a:lnTo>
                <a:lnTo>
                  <a:pt x="42" y="288"/>
                </a:lnTo>
                <a:lnTo>
                  <a:pt x="43" y="288"/>
                </a:lnTo>
                <a:lnTo>
                  <a:pt x="43" y="288"/>
                </a:lnTo>
                <a:lnTo>
                  <a:pt x="43" y="287"/>
                </a:lnTo>
                <a:lnTo>
                  <a:pt x="43" y="288"/>
                </a:lnTo>
                <a:lnTo>
                  <a:pt x="43" y="288"/>
                </a:lnTo>
                <a:lnTo>
                  <a:pt x="43" y="288"/>
                </a:lnTo>
                <a:lnTo>
                  <a:pt x="43" y="288"/>
                </a:lnTo>
                <a:lnTo>
                  <a:pt x="44" y="288"/>
                </a:lnTo>
                <a:lnTo>
                  <a:pt x="44" y="288"/>
                </a:lnTo>
                <a:lnTo>
                  <a:pt x="44" y="288"/>
                </a:lnTo>
                <a:lnTo>
                  <a:pt x="44" y="288"/>
                </a:lnTo>
                <a:lnTo>
                  <a:pt x="44" y="288"/>
                </a:lnTo>
                <a:lnTo>
                  <a:pt x="45" y="288"/>
                </a:lnTo>
                <a:lnTo>
                  <a:pt x="45" y="288"/>
                </a:lnTo>
                <a:lnTo>
                  <a:pt x="45" y="288"/>
                </a:lnTo>
                <a:lnTo>
                  <a:pt x="45" y="288"/>
                </a:lnTo>
                <a:lnTo>
                  <a:pt x="45" y="287"/>
                </a:lnTo>
                <a:lnTo>
                  <a:pt x="45" y="287"/>
                </a:lnTo>
                <a:lnTo>
                  <a:pt x="46" y="287"/>
                </a:lnTo>
                <a:lnTo>
                  <a:pt x="46" y="287"/>
                </a:lnTo>
                <a:lnTo>
                  <a:pt x="46" y="287"/>
                </a:lnTo>
                <a:lnTo>
                  <a:pt x="46" y="287"/>
                </a:lnTo>
                <a:lnTo>
                  <a:pt x="46" y="287"/>
                </a:lnTo>
                <a:lnTo>
                  <a:pt x="47" y="287"/>
                </a:lnTo>
                <a:lnTo>
                  <a:pt x="47" y="287"/>
                </a:lnTo>
                <a:lnTo>
                  <a:pt x="47" y="288"/>
                </a:lnTo>
                <a:lnTo>
                  <a:pt x="48" y="288"/>
                </a:lnTo>
                <a:lnTo>
                  <a:pt x="48" y="288"/>
                </a:lnTo>
                <a:lnTo>
                  <a:pt x="48" y="288"/>
                </a:lnTo>
                <a:lnTo>
                  <a:pt x="48" y="288"/>
                </a:lnTo>
                <a:lnTo>
                  <a:pt x="48" y="288"/>
                </a:lnTo>
                <a:lnTo>
                  <a:pt x="48" y="288"/>
                </a:lnTo>
                <a:lnTo>
                  <a:pt x="49" y="288"/>
                </a:lnTo>
                <a:lnTo>
                  <a:pt x="49" y="288"/>
                </a:lnTo>
                <a:lnTo>
                  <a:pt x="49" y="288"/>
                </a:lnTo>
                <a:lnTo>
                  <a:pt x="49" y="288"/>
                </a:lnTo>
                <a:lnTo>
                  <a:pt x="49" y="288"/>
                </a:lnTo>
                <a:lnTo>
                  <a:pt x="49" y="288"/>
                </a:lnTo>
                <a:lnTo>
                  <a:pt x="49" y="288"/>
                </a:lnTo>
                <a:lnTo>
                  <a:pt x="49" y="288"/>
                </a:lnTo>
                <a:lnTo>
                  <a:pt x="49" y="288"/>
                </a:lnTo>
                <a:lnTo>
                  <a:pt x="49" y="288"/>
                </a:lnTo>
                <a:lnTo>
                  <a:pt x="49" y="288"/>
                </a:lnTo>
                <a:lnTo>
                  <a:pt x="49" y="288"/>
                </a:lnTo>
                <a:lnTo>
                  <a:pt x="50" y="288"/>
                </a:lnTo>
                <a:lnTo>
                  <a:pt x="49" y="288"/>
                </a:lnTo>
                <a:lnTo>
                  <a:pt x="50" y="288"/>
                </a:lnTo>
                <a:lnTo>
                  <a:pt x="50" y="288"/>
                </a:lnTo>
                <a:lnTo>
                  <a:pt x="50" y="288"/>
                </a:lnTo>
                <a:lnTo>
                  <a:pt x="50" y="288"/>
                </a:lnTo>
                <a:lnTo>
                  <a:pt x="50" y="288"/>
                </a:lnTo>
                <a:lnTo>
                  <a:pt x="50" y="288"/>
                </a:lnTo>
                <a:lnTo>
                  <a:pt x="51" y="288"/>
                </a:lnTo>
                <a:lnTo>
                  <a:pt x="51" y="288"/>
                </a:lnTo>
                <a:lnTo>
                  <a:pt x="51" y="288"/>
                </a:lnTo>
                <a:lnTo>
                  <a:pt x="51" y="288"/>
                </a:lnTo>
                <a:lnTo>
                  <a:pt x="51" y="288"/>
                </a:lnTo>
                <a:lnTo>
                  <a:pt x="52" y="288"/>
                </a:lnTo>
                <a:lnTo>
                  <a:pt x="52" y="288"/>
                </a:lnTo>
                <a:lnTo>
                  <a:pt x="52" y="289"/>
                </a:lnTo>
                <a:lnTo>
                  <a:pt x="52" y="289"/>
                </a:lnTo>
                <a:lnTo>
                  <a:pt x="52" y="289"/>
                </a:lnTo>
                <a:lnTo>
                  <a:pt x="52" y="289"/>
                </a:lnTo>
                <a:lnTo>
                  <a:pt x="53" y="289"/>
                </a:lnTo>
                <a:lnTo>
                  <a:pt x="53" y="289"/>
                </a:lnTo>
                <a:lnTo>
                  <a:pt x="52" y="289"/>
                </a:lnTo>
                <a:lnTo>
                  <a:pt x="53" y="290"/>
                </a:lnTo>
                <a:lnTo>
                  <a:pt x="53" y="290"/>
                </a:lnTo>
                <a:lnTo>
                  <a:pt x="53" y="290"/>
                </a:lnTo>
                <a:lnTo>
                  <a:pt x="53" y="290"/>
                </a:lnTo>
                <a:lnTo>
                  <a:pt x="54" y="290"/>
                </a:lnTo>
                <a:lnTo>
                  <a:pt x="54" y="290"/>
                </a:lnTo>
                <a:lnTo>
                  <a:pt x="54" y="291"/>
                </a:lnTo>
                <a:lnTo>
                  <a:pt x="54" y="291"/>
                </a:lnTo>
                <a:lnTo>
                  <a:pt x="54" y="291"/>
                </a:lnTo>
                <a:lnTo>
                  <a:pt x="54" y="291"/>
                </a:lnTo>
                <a:lnTo>
                  <a:pt x="54" y="291"/>
                </a:lnTo>
                <a:lnTo>
                  <a:pt x="55" y="291"/>
                </a:lnTo>
                <a:lnTo>
                  <a:pt x="55" y="291"/>
                </a:lnTo>
                <a:lnTo>
                  <a:pt x="55" y="291"/>
                </a:lnTo>
                <a:lnTo>
                  <a:pt x="55" y="292"/>
                </a:lnTo>
                <a:lnTo>
                  <a:pt x="55" y="292"/>
                </a:lnTo>
                <a:lnTo>
                  <a:pt x="55" y="292"/>
                </a:lnTo>
                <a:lnTo>
                  <a:pt x="56" y="292"/>
                </a:lnTo>
                <a:lnTo>
                  <a:pt x="56" y="292"/>
                </a:lnTo>
                <a:lnTo>
                  <a:pt x="56" y="292"/>
                </a:lnTo>
                <a:lnTo>
                  <a:pt x="56" y="292"/>
                </a:lnTo>
                <a:lnTo>
                  <a:pt x="56" y="292"/>
                </a:lnTo>
                <a:lnTo>
                  <a:pt x="56" y="292"/>
                </a:lnTo>
                <a:lnTo>
                  <a:pt x="57" y="293"/>
                </a:lnTo>
                <a:lnTo>
                  <a:pt x="57" y="293"/>
                </a:lnTo>
                <a:lnTo>
                  <a:pt x="57" y="293"/>
                </a:lnTo>
                <a:lnTo>
                  <a:pt x="57" y="293"/>
                </a:lnTo>
                <a:lnTo>
                  <a:pt x="57" y="293"/>
                </a:lnTo>
                <a:lnTo>
                  <a:pt x="57" y="294"/>
                </a:lnTo>
                <a:lnTo>
                  <a:pt x="57" y="294"/>
                </a:lnTo>
                <a:lnTo>
                  <a:pt x="58" y="294"/>
                </a:lnTo>
                <a:lnTo>
                  <a:pt x="58" y="294"/>
                </a:lnTo>
                <a:lnTo>
                  <a:pt x="58" y="294"/>
                </a:lnTo>
                <a:lnTo>
                  <a:pt x="58" y="294"/>
                </a:lnTo>
                <a:lnTo>
                  <a:pt x="58" y="294"/>
                </a:lnTo>
                <a:lnTo>
                  <a:pt x="58" y="294"/>
                </a:lnTo>
                <a:lnTo>
                  <a:pt x="59" y="294"/>
                </a:lnTo>
                <a:lnTo>
                  <a:pt x="59" y="294"/>
                </a:lnTo>
                <a:lnTo>
                  <a:pt x="59" y="294"/>
                </a:lnTo>
                <a:lnTo>
                  <a:pt x="59" y="294"/>
                </a:lnTo>
                <a:lnTo>
                  <a:pt x="59" y="295"/>
                </a:lnTo>
                <a:lnTo>
                  <a:pt x="59" y="295"/>
                </a:lnTo>
                <a:lnTo>
                  <a:pt x="60" y="295"/>
                </a:lnTo>
                <a:lnTo>
                  <a:pt x="60" y="295"/>
                </a:lnTo>
                <a:lnTo>
                  <a:pt x="60" y="295"/>
                </a:lnTo>
                <a:lnTo>
                  <a:pt x="60" y="295"/>
                </a:lnTo>
                <a:lnTo>
                  <a:pt x="60" y="295"/>
                </a:lnTo>
                <a:lnTo>
                  <a:pt x="60" y="295"/>
                </a:lnTo>
                <a:lnTo>
                  <a:pt x="61" y="295"/>
                </a:lnTo>
                <a:lnTo>
                  <a:pt x="61" y="295"/>
                </a:lnTo>
                <a:lnTo>
                  <a:pt x="61" y="295"/>
                </a:lnTo>
                <a:lnTo>
                  <a:pt x="61" y="296"/>
                </a:lnTo>
                <a:lnTo>
                  <a:pt x="61" y="296"/>
                </a:lnTo>
                <a:lnTo>
                  <a:pt x="62" y="296"/>
                </a:lnTo>
                <a:lnTo>
                  <a:pt x="62" y="296"/>
                </a:lnTo>
                <a:lnTo>
                  <a:pt x="62" y="296"/>
                </a:lnTo>
                <a:lnTo>
                  <a:pt x="62" y="296"/>
                </a:lnTo>
                <a:lnTo>
                  <a:pt x="62" y="296"/>
                </a:lnTo>
                <a:lnTo>
                  <a:pt x="63" y="296"/>
                </a:lnTo>
                <a:lnTo>
                  <a:pt x="63" y="296"/>
                </a:lnTo>
                <a:lnTo>
                  <a:pt x="63" y="296"/>
                </a:lnTo>
                <a:lnTo>
                  <a:pt x="63" y="296"/>
                </a:lnTo>
                <a:lnTo>
                  <a:pt x="63" y="296"/>
                </a:lnTo>
                <a:lnTo>
                  <a:pt x="64" y="296"/>
                </a:lnTo>
                <a:lnTo>
                  <a:pt x="64" y="296"/>
                </a:lnTo>
                <a:lnTo>
                  <a:pt x="64" y="296"/>
                </a:lnTo>
                <a:lnTo>
                  <a:pt x="64" y="296"/>
                </a:lnTo>
                <a:lnTo>
                  <a:pt x="64" y="296"/>
                </a:lnTo>
                <a:lnTo>
                  <a:pt x="65" y="296"/>
                </a:lnTo>
                <a:lnTo>
                  <a:pt x="65" y="296"/>
                </a:lnTo>
                <a:lnTo>
                  <a:pt x="65" y="296"/>
                </a:lnTo>
                <a:lnTo>
                  <a:pt x="65" y="295"/>
                </a:lnTo>
                <a:lnTo>
                  <a:pt x="65" y="295"/>
                </a:lnTo>
                <a:lnTo>
                  <a:pt x="65" y="295"/>
                </a:lnTo>
                <a:lnTo>
                  <a:pt x="65" y="295"/>
                </a:lnTo>
                <a:lnTo>
                  <a:pt x="66" y="295"/>
                </a:lnTo>
                <a:lnTo>
                  <a:pt x="66" y="295"/>
                </a:lnTo>
                <a:lnTo>
                  <a:pt x="66" y="295"/>
                </a:lnTo>
                <a:lnTo>
                  <a:pt x="66" y="295"/>
                </a:lnTo>
                <a:lnTo>
                  <a:pt x="66" y="295"/>
                </a:lnTo>
                <a:lnTo>
                  <a:pt x="66" y="295"/>
                </a:lnTo>
                <a:lnTo>
                  <a:pt x="66" y="295"/>
                </a:lnTo>
                <a:lnTo>
                  <a:pt x="66" y="294"/>
                </a:lnTo>
                <a:lnTo>
                  <a:pt x="66" y="294"/>
                </a:lnTo>
                <a:lnTo>
                  <a:pt x="67" y="294"/>
                </a:lnTo>
                <a:lnTo>
                  <a:pt x="67" y="295"/>
                </a:lnTo>
                <a:lnTo>
                  <a:pt x="67" y="294"/>
                </a:lnTo>
                <a:lnTo>
                  <a:pt x="67" y="294"/>
                </a:lnTo>
                <a:lnTo>
                  <a:pt x="67" y="294"/>
                </a:lnTo>
                <a:lnTo>
                  <a:pt x="68" y="294"/>
                </a:lnTo>
                <a:lnTo>
                  <a:pt x="68" y="294"/>
                </a:lnTo>
                <a:lnTo>
                  <a:pt x="68" y="294"/>
                </a:lnTo>
                <a:lnTo>
                  <a:pt x="68" y="294"/>
                </a:lnTo>
                <a:lnTo>
                  <a:pt x="68" y="294"/>
                </a:lnTo>
                <a:lnTo>
                  <a:pt x="68" y="294"/>
                </a:lnTo>
                <a:lnTo>
                  <a:pt x="68" y="294"/>
                </a:lnTo>
                <a:lnTo>
                  <a:pt x="68" y="294"/>
                </a:lnTo>
                <a:lnTo>
                  <a:pt x="69" y="293"/>
                </a:lnTo>
                <a:lnTo>
                  <a:pt x="69" y="293"/>
                </a:lnTo>
                <a:lnTo>
                  <a:pt x="69" y="293"/>
                </a:lnTo>
                <a:lnTo>
                  <a:pt x="69" y="293"/>
                </a:lnTo>
                <a:lnTo>
                  <a:pt x="69" y="293"/>
                </a:lnTo>
                <a:lnTo>
                  <a:pt x="69" y="293"/>
                </a:lnTo>
                <a:lnTo>
                  <a:pt x="69" y="293"/>
                </a:lnTo>
                <a:lnTo>
                  <a:pt x="69" y="293"/>
                </a:lnTo>
                <a:lnTo>
                  <a:pt x="70" y="293"/>
                </a:lnTo>
                <a:lnTo>
                  <a:pt x="70" y="293"/>
                </a:lnTo>
                <a:lnTo>
                  <a:pt x="70" y="293"/>
                </a:lnTo>
                <a:lnTo>
                  <a:pt x="70" y="293"/>
                </a:lnTo>
                <a:lnTo>
                  <a:pt x="70" y="293"/>
                </a:lnTo>
                <a:lnTo>
                  <a:pt x="70" y="293"/>
                </a:lnTo>
                <a:lnTo>
                  <a:pt x="70" y="293"/>
                </a:lnTo>
                <a:lnTo>
                  <a:pt x="70" y="293"/>
                </a:lnTo>
                <a:lnTo>
                  <a:pt x="71" y="293"/>
                </a:lnTo>
                <a:lnTo>
                  <a:pt x="71" y="293"/>
                </a:lnTo>
                <a:lnTo>
                  <a:pt x="71" y="293"/>
                </a:lnTo>
                <a:lnTo>
                  <a:pt x="71" y="293"/>
                </a:lnTo>
                <a:lnTo>
                  <a:pt x="71" y="293"/>
                </a:lnTo>
                <a:lnTo>
                  <a:pt x="72" y="293"/>
                </a:lnTo>
                <a:lnTo>
                  <a:pt x="72" y="293"/>
                </a:lnTo>
                <a:lnTo>
                  <a:pt x="72" y="293"/>
                </a:lnTo>
                <a:lnTo>
                  <a:pt x="72" y="292"/>
                </a:lnTo>
                <a:lnTo>
                  <a:pt x="72" y="292"/>
                </a:lnTo>
                <a:lnTo>
                  <a:pt x="72" y="292"/>
                </a:lnTo>
                <a:lnTo>
                  <a:pt x="73" y="292"/>
                </a:lnTo>
                <a:lnTo>
                  <a:pt x="73" y="292"/>
                </a:lnTo>
                <a:lnTo>
                  <a:pt x="73" y="292"/>
                </a:lnTo>
                <a:lnTo>
                  <a:pt x="73" y="292"/>
                </a:lnTo>
                <a:lnTo>
                  <a:pt x="73" y="292"/>
                </a:lnTo>
                <a:lnTo>
                  <a:pt x="73" y="292"/>
                </a:lnTo>
                <a:lnTo>
                  <a:pt x="74" y="292"/>
                </a:lnTo>
                <a:lnTo>
                  <a:pt x="74" y="292"/>
                </a:lnTo>
                <a:lnTo>
                  <a:pt x="74" y="293"/>
                </a:lnTo>
                <a:lnTo>
                  <a:pt x="74" y="293"/>
                </a:lnTo>
                <a:lnTo>
                  <a:pt x="74" y="293"/>
                </a:lnTo>
                <a:lnTo>
                  <a:pt x="75" y="293"/>
                </a:lnTo>
                <a:lnTo>
                  <a:pt x="75" y="293"/>
                </a:lnTo>
                <a:lnTo>
                  <a:pt x="75" y="292"/>
                </a:lnTo>
                <a:lnTo>
                  <a:pt x="76" y="292"/>
                </a:lnTo>
                <a:lnTo>
                  <a:pt x="76" y="292"/>
                </a:lnTo>
                <a:lnTo>
                  <a:pt x="76" y="292"/>
                </a:lnTo>
                <a:lnTo>
                  <a:pt x="76" y="292"/>
                </a:lnTo>
                <a:lnTo>
                  <a:pt x="76" y="292"/>
                </a:lnTo>
                <a:lnTo>
                  <a:pt x="76" y="292"/>
                </a:lnTo>
                <a:lnTo>
                  <a:pt x="76" y="292"/>
                </a:lnTo>
                <a:lnTo>
                  <a:pt x="76" y="293"/>
                </a:lnTo>
                <a:lnTo>
                  <a:pt x="77" y="293"/>
                </a:lnTo>
                <a:lnTo>
                  <a:pt x="77" y="293"/>
                </a:lnTo>
                <a:lnTo>
                  <a:pt x="78" y="293"/>
                </a:lnTo>
                <a:lnTo>
                  <a:pt x="78" y="293"/>
                </a:lnTo>
                <a:lnTo>
                  <a:pt x="78" y="293"/>
                </a:lnTo>
                <a:lnTo>
                  <a:pt x="78" y="292"/>
                </a:lnTo>
                <a:lnTo>
                  <a:pt x="78" y="292"/>
                </a:lnTo>
                <a:lnTo>
                  <a:pt x="78" y="292"/>
                </a:lnTo>
                <a:lnTo>
                  <a:pt x="78" y="292"/>
                </a:lnTo>
                <a:lnTo>
                  <a:pt x="78" y="292"/>
                </a:lnTo>
                <a:lnTo>
                  <a:pt x="78" y="292"/>
                </a:lnTo>
                <a:lnTo>
                  <a:pt x="79" y="292"/>
                </a:lnTo>
                <a:lnTo>
                  <a:pt x="79" y="292"/>
                </a:lnTo>
                <a:lnTo>
                  <a:pt x="79" y="292"/>
                </a:lnTo>
                <a:lnTo>
                  <a:pt x="79" y="292"/>
                </a:lnTo>
                <a:lnTo>
                  <a:pt x="79" y="292"/>
                </a:lnTo>
                <a:lnTo>
                  <a:pt x="79" y="292"/>
                </a:lnTo>
                <a:lnTo>
                  <a:pt x="80" y="292"/>
                </a:lnTo>
                <a:lnTo>
                  <a:pt x="80" y="292"/>
                </a:lnTo>
                <a:lnTo>
                  <a:pt x="80" y="292"/>
                </a:lnTo>
                <a:lnTo>
                  <a:pt x="80" y="292"/>
                </a:lnTo>
                <a:lnTo>
                  <a:pt x="80" y="291"/>
                </a:lnTo>
                <a:lnTo>
                  <a:pt x="80" y="291"/>
                </a:lnTo>
                <a:lnTo>
                  <a:pt x="80" y="291"/>
                </a:lnTo>
                <a:lnTo>
                  <a:pt x="80" y="291"/>
                </a:lnTo>
                <a:lnTo>
                  <a:pt x="81" y="291"/>
                </a:lnTo>
                <a:lnTo>
                  <a:pt x="81" y="291"/>
                </a:lnTo>
                <a:lnTo>
                  <a:pt x="81" y="291"/>
                </a:lnTo>
                <a:lnTo>
                  <a:pt x="81" y="290"/>
                </a:lnTo>
                <a:lnTo>
                  <a:pt x="81" y="290"/>
                </a:lnTo>
                <a:lnTo>
                  <a:pt x="81" y="290"/>
                </a:lnTo>
                <a:lnTo>
                  <a:pt x="81" y="290"/>
                </a:lnTo>
                <a:lnTo>
                  <a:pt x="81" y="290"/>
                </a:lnTo>
                <a:lnTo>
                  <a:pt x="81" y="290"/>
                </a:lnTo>
                <a:lnTo>
                  <a:pt x="81" y="290"/>
                </a:lnTo>
                <a:lnTo>
                  <a:pt x="81" y="290"/>
                </a:lnTo>
                <a:lnTo>
                  <a:pt x="81" y="290"/>
                </a:lnTo>
                <a:lnTo>
                  <a:pt x="81" y="289"/>
                </a:lnTo>
                <a:lnTo>
                  <a:pt x="81" y="289"/>
                </a:lnTo>
                <a:lnTo>
                  <a:pt x="81" y="289"/>
                </a:lnTo>
                <a:lnTo>
                  <a:pt x="82" y="289"/>
                </a:lnTo>
                <a:lnTo>
                  <a:pt x="82" y="289"/>
                </a:lnTo>
                <a:lnTo>
                  <a:pt x="82" y="289"/>
                </a:lnTo>
                <a:lnTo>
                  <a:pt x="82" y="289"/>
                </a:lnTo>
                <a:lnTo>
                  <a:pt x="82" y="289"/>
                </a:lnTo>
                <a:lnTo>
                  <a:pt x="82" y="289"/>
                </a:lnTo>
                <a:lnTo>
                  <a:pt x="82" y="289"/>
                </a:lnTo>
                <a:lnTo>
                  <a:pt x="82" y="289"/>
                </a:lnTo>
                <a:lnTo>
                  <a:pt x="83" y="289"/>
                </a:lnTo>
                <a:lnTo>
                  <a:pt x="83" y="289"/>
                </a:lnTo>
                <a:lnTo>
                  <a:pt x="83" y="289"/>
                </a:lnTo>
                <a:lnTo>
                  <a:pt x="83" y="289"/>
                </a:lnTo>
                <a:lnTo>
                  <a:pt x="83" y="289"/>
                </a:lnTo>
                <a:lnTo>
                  <a:pt x="83" y="289"/>
                </a:lnTo>
                <a:lnTo>
                  <a:pt x="83" y="288"/>
                </a:lnTo>
                <a:lnTo>
                  <a:pt x="83" y="288"/>
                </a:lnTo>
                <a:lnTo>
                  <a:pt x="83" y="288"/>
                </a:lnTo>
                <a:lnTo>
                  <a:pt x="83" y="288"/>
                </a:lnTo>
                <a:lnTo>
                  <a:pt x="83" y="288"/>
                </a:lnTo>
                <a:lnTo>
                  <a:pt x="83" y="288"/>
                </a:lnTo>
                <a:lnTo>
                  <a:pt x="83" y="287"/>
                </a:lnTo>
                <a:lnTo>
                  <a:pt x="83" y="287"/>
                </a:lnTo>
                <a:lnTo>
                  <a:pt x="83" y="287"/>
                </a:lnTo>
                <a:lnTo>
                  <a:pt x="83" y="287"/>
                </a:lnTo>
                <a:lnTo>
                  <a:pt x="84" y="287"/>
                </a:lnTo>
                <a:lnTo>
                  <a:pt x="84" y="287"/>
                </a:lnTo>
                <a:lnTo>
                  <a:pt x="84" y="287"/>
                </a:lnTo>
                <a:lnTo>
                  <a:pt x="84" y="287"/>
                </a:lnTo>
                <a:lnTo>
                  <a:pt x="84" y="287"/>
                </a:lnTo>
                <a:lnTo>
                  <a:pt x="84" y="287"/>
                </a:lnTo>
                <a:lnTo>
                  <a:pt x="84" y="287"/>
                </a:lnTo>
                <a:lnTo>
                  <a:pt x="84" y="287"/>
                </a:lnTo>
                <a:lnTo>
                  <a:pt x="84" y="286"/>
                </a:lnTo>
                <a:lnTo>
                  <a:pt x="84" y="286"/>
                </a:lnTo>
                <a:lnTo>
                  <a:pt x="84" y="286"/>
                </a:lnTo>
                <a:lnTo>
                  <a:pt x="84" y="286"/>
                </a:lnTo>
                <a:lnTo>
                  <a:pt x="84" y="286"/>
                </a:lnTo>
                <a:lnTo>
                  <a:pt x="84" y="286"/>
                </a:lnTo>
                <a:lnTo>
                  <a:pt x="85" y="286"/>
                </a:lnTo>
                <a:lnTo>
                  <a:pt x="85" y="286"/>
                </a:lnTo>
                <a:lnTo>
                  <a:pt x="85" y="286"/>
                </a:lnTo>
                <a:lnTo>
                  <a:pt x="85" y="286"/>
                </a:lnTo>
                <a:lnTo>
                  <a:pt x="85" y="286"/>
                </a:lnTo>
                <a:lnTo>
                  <a:pt x="85" y="286"/>
                </a:lnTo>
                <a:lnTo>
                  <a:pt x="85" y="286"/>
                </a:lnTo>
                <a:lnTo>
                  <a:pt x="85" y="285"/>
                </a:lnTo>
                <a:lnTo>
                  <a:pt x="86" y="285"/>
                </a:lnTo>
                <a:lnTo>
                  <a:pt x="86" y="285"/>
                </a:lnTo>
                <a:lnTo>
                  <a:pt x="86" y="285"/>
                </a:lnTo>
                <a:lnTo>
                  <a:pt x="86" y="285"/>
                </a:lnTo>
                <a:lnTo>
                  <a:pt x="86" y="285"/>
                </a:lnTo>
                <a:lnTo>
                  <a:pt x="86" y="285"/>
                </a:lnTo>
                <a:lnTo>
                  <a:pt x="86" y="285"/>
                </a:lnTo>
                <a:lnTo>
                  <a:pt x="86" y="285"/>
                </a:lnTo>
                <a:lnTo>
                  <a:pt x="86" y="285"/>
                </a:lnTo>
                <a:lnTo>
                  <a:pt x="86" y="285"/>
                </a:lnTo>
                <a:lnTo>
                  <a:pt x="86" y="285"/>
                </a:lnTo>
                <a:lnTo>
                  <a:pt x="86" y="285"/>
                </a:lnTo>
                <a:lnTo>
                  <a:pt x="87" y="285"/>
                </a:lnTo>
                <a:lnTo>
                  <a:pt x="87" y="284"/>
                </a:lnTo>
                <a:lnTo>
                  <a:pt x="87" y="284"/>
                </a:lnTo>
                <a:lnTo>
                  <a:pt x="87" y="284"/>
                </a:lnTo>
                <a:lnTo>
                  <a:pt x="87" y="284"/>
                </a:lnTo>
                <a:lnTo>
                  <a:pt x="87" y="284"/>
                </a:lnTo>
                <a:lnTo>
                  <a:pt x="87" y="284"/>
                </a:lnTo>
                <a:lnTo>
                  <a:pt x="87" y="284"/>
                </a:lnTo>
                <a:lnTo>
                  <a:pt x="88" y="284"/>
                </a:lnTo>
                <a:lnTo>
                  <a:pt x="88" y="284"/>
                </a:lnTo>
                <a:lnTo>
                  <a:pt x="88" y="284"/>
                </a:lnTo>
                <a:lnTo>
                  <a:pt x="88" y="284"/>
                </a:lnTo>
                <a:lnTo>
                  <a:pt x="88" y="284"/>
                </a:lnTo>
                <a:lnTo>
                  <a:pt x="88" y="284"/>
                </a:lnTo>
                <a:lnTo>
                  <a:pt x="88" y="284"/>
                </a:lnTo>
                <a:lnTo>
                  <a:pt x="88" y="284"/>
                </a:lnTo>
                <a:lnTo>
                  <a:pt x="89" y="284"/>
                </a:lnTo>
                <a:lnTo>
                  <a:pt x="89" y="284"/>
                </a:lnTo>
                <a:lnTo>
                  <a:pt x="89" y="284"/>
                </a:lnTo>
                <a:lnTo>
                  <a:pt x="89" y="284"/>
                </a:lnTo>
                <a:lnTo>
                  <a:pt x="89" y="284"/>
                </a:lnTo>
                <a:lnTo>
                  <a:pt x="89" y="284"/>
                </a:lnTo>
                <a:lnTo>
                  <a:pt x="89" y="284"/>
                </a:lnTo>
                <a:lnTo>
                  <a:pt x="89" y="284"/>
                </a:lnTo>
                <a:lnTo>
                  <a:pt x="89" y="284"/>
                </a:lnTo>
                <a:lnTo>
                  <a:pt x="89" y="284"/>
                </a:lnTo>
                <a:lnTo>
                  <a:pt x="90" y="283"/>
                </a:lnTo>
                <a:lnTo>
                  <a:pt x="90" y="283"/>
                </a:lnTo>
                <a:lnTo>
                  <a:pt x="90" y="283"/>
                </a:lnTo>
                <a:lnTo>
                  <a:pt x="90" y="283"/>
                </a:lnTo>
                <a:lnTo>
                  <a:pt x="90" y="283"/>
                </a:lnTo>
                <a:lnTo>
                  <a:pt x="90" y="283"/>
                </a:lnTo>
                <a:lnTo>
                  <a:pt x="91" y="283"/>
                </a:lnTo>
                <a:lnTo>
                  <a:pt x="91" y="283"/>
                </a:lnTo>
                <a:lnTo>
                  <a:pt x="91" y="283"/>
                </a:lnTo>
                <a:lnTo>
                  <a:pt x="91" y="283"/>
                </a:lnTo>
                <a:lnTo>
                  <a:pt x="91" y="283"/>
                </a:lnTo>
                <a:lnTo>
                  <a:pt x="91" y="283"/>
                </a:lnTo>
                <a:lnTo>
                  <a:pt x="91" y="283"/>
                </a:lnTo>
                <a:lnTo>
                  <a:pt x="91" y="283"/>
                </a:lnTo>
                <a:lnTo>
                  <a:pt x="91" y="283"/>
                </a:lnTo>
                <a:lnTo>
                  <a:pt x="92" y="283"/>
                </a:lnTo>
                <a:lnTo>
                  <a:pt x="92" y="283"/>
                </a:lnTo>
                <a:lnTo>
                  <a:pt x="92" y="283"/>
                </a:lnTo>
                <a:lnTo>
                  <a:pt x="92" y="283"/>
                </a:lnTo>
                <a:lnTo>
                  <a:pt x="92" y="283"/>
                </a:lnTo>
                <a:lnTo>
                  <a:pt x="92" y="283"/>
                </a:lnTo>
                <a:lnTo>
                  <a:pt x="92" y="283"/>
                </a:lnTo>
                <a:lnTo>
                  <a:pt x="92" y="283"/>
                </a:lnTo>
                <a:lnTo>
                  <a:pt x="92" y="283"/>
                </a:lnTo>
                <a:lnTo>
                  <a:pt x="92" y="282"/>
                </a:lnTo>
                <a:lnTo>
                  <a:pt x="92" y="282"/>
                </a:lnTo>
                <a:lnTo>
                  <a:pt x="93" y="282"/>
                </a:lnTo>
                <a:lnTo>
                  <a:pt x="93" y="282"/>
                </a:lnTo>
                <a:lnTo>
                  <a:pt x="93" y="282"/>
                </a:lnTo>
                <a:lnTo>
                  <a:pt x="93" y="282"/>
                </a:lnTo>
                <a:lnTo>
                  <a:pt x="93" y="282"/>
                </a:lnTo>
                <a:lnTo>
                  <a:pt x="93" y="282"/>
                </a:lnTo>
                <a:lnTo>
                  <a:pt x="93" y="282"/>
                </a:lnTo>
                <a:lnTo>
                  <a:pt x="93" y="282"/>
                </a:lnTo>
                <a:lnTo>
                  <a:pt x="93" y="282"/>
                </a:lnTo>
                <a:lnTo>
                  <a:pt x="93" y="282"/>
                </a:lnTo>
                <a:lnTo>
                  <a:pt x="94" y="282"/>
                </a:lnTo>
                <a:lnTo>
                  <a:pt x="94" y="282"/>
                </a:lnTo>
                <a:lnTo>
                  <a:pt x="94" y="282"/>
                </a:lnTo>
                <a:lnTo>
                  <a:pt x="94" y="282"/>
                </a:lnTo>
                <a:lnTo>
                  <a:pt x="94" y="282"/>
                </a:lnTo>
                <a:lnTo>
                  <a:pt x="94" y="282"/>
                </a:lnTo>
                <a:lnTo>
                  <a:pt x="94" y="282"/>
                </a:lnTo>
                <a:lnTo>
                  <a:pt x="95" y="282"/>
                </a:lnTo>
                <a:lnTo>
                  <a:pt x="95" y="282"/>
                </a:lnTo>
                <a:lnTo>
                  <a:pt x="95" y="282"/>
                </a:lnTo>
                <a:lnTo>
                  <a:pt x="95" y="282"/>
                </a:lnTo>
                <a:lnTo>
                  <a:pt x="95" y="282"/>
                </a:lnTo>
                <a:lnTo>
                  <a:pt x="95" y="283"/>
                </a:lnTo>
                <a:lnTo>
                  <a:pt x="95" y="283"/>
                </a:lnTo>
                <a:lnTo>
                  <a:pt x="95" y="283"/>
                </a:lnTo>
                <a:lnTo>
                  <a:pt x="95" y="283"/>
                </a:lnTo>
                <a:lnTo>
                  <a:pt x="95" y="283"/>
                </a:lnTo>
                <a:lnTo>
                  <a:pt x="96" y="283"/>
                </a:lnTo>
                <a:lnTo>
                  <a:pt x="96" y="283"/>
                </a:lnTo>
                <a:lnTo>
                  <a:pt x="96" y="283"/>
                </a:lnTo>
                <a:lnTo>
                  <a:pt x="96" y="284"/>
                </a:lnTo>
                <a:lnTo>
                  <a:pt x="96" y="284"/>
                </a:lnTo>
                <a:lnTo>
                  <a:pt x="96" y="284"/>
                </a:lnTo>
                <a:lnTo>
                  <a:pt x="96" y="284"/>
                </a:lnTo>
                <a:lnTo>
                  <a:pt x="96" y="284"/>
                </a:lnTo>
                <a:lnTo>
                  <a:pt x="96" y="284"/>
                </a:lnTo>
                <a:lnTo>
                  <a:pt x="96" y="284"/>
                </a:lnTo>
                <a:lnTo>
                  <a:pt x="96" y="285"/>
                </a:lnTo>
                <a:lnTo>
                  <a:pt x="97" y="285"/>
                </a:lnTo>
                <a:lnTo>
                  <a:pt x="97" y="285"/>
                </a:lnTo>
                <a:lnTo>
                  <a:pt x="97" y="285"/>
                </a:lnTo>
                <a:lnTo>
                  <a:pt x="97" y="285"/>
                </a:lnTo>
                <a:lnTo>
                  <a:pt x="97" y="286"/>
                </a:lnTo>
                <a:lnTo>
                  <a:pt x="97" y="286"/>
                </a:lnTo>
                <a:lnTo>
                  <a:pt x="97" y="286"/>
                </a:lnTo>
                <a:lnTo>
                  <a:pt x="97" y="286"/>
                </a:lnTo>
                <a:lnTo>
                  <a:pt x="97" y="286"/>
                </a:lnTo>
                <a:lnTo>
                  <a:pt x="97" y="287"/>
                </a:lnTo>
                <a:lnTo>
                  <a:pt x="97" y="287"/>
                </a:lnTo>
                <a:lnTo>
                  <a:pt x="97" y="287"/>
                </a:lnTo>
                <a:lnTo>
                  <a:pt x="98" y="287"/>
                </a:lnTo>
                <a:lnTo>
                  <a:pt x="98" y="287"/>
                </a:lnTo>
                <a:lnTo>
                  <a:pt x="98" y="288"/>
                </a:lnTo>
                <a:lnTo>
                  <a:pt x="98" y="288"/>
                </a:lnTo>
                <a:lnTo>
                  <a:pt x="98" y="288"/>
                </a:lnTo>
                <a:lnTo>
                  <a:pt x="98" y="288"/>
                </a:lnTo>
                <a:lnTo>
                  <a:pt x="98" y="288"/>
                </a:lnTo>
                <a:lnTo>
                  <a:pt x="98" y="289"/>
                </a:lnTo>
                <a:lnTo>
                  <a:pt x="99" y="289"/>
                </a:lnTo>
                <a:lnTo>
                  <a:pt x="99" y="289"/>
                </a:lnTo>
                <a:lnTo>
                  <a:pt x="99" y="289"/>
                </a:lnTo>
                <a:lnTo>
                  <a:pt x="99" y="289"/>
                </a:lnTo>
                <a:lnTo>
                  <a:pt x="99" y="289"/>
                </a:lnTo>
                <a:lnTo>
                  <a:pt x="99" y="289"/>
                </a:lnTo>
                <a:lnTo>
                  <a:pt x="99" y="289"/>
                </a:lnTo>
                <a:lnTo>
                  <a:pt x="99" y="290"/>
                </a:lnTo>
                <a:lnTo>
                  <a:pt x="99" y="290"/>
                </a:lnTo>
                <a:lnTo>
                  <a:pt x="99" y="290"/>
                </a:lnTo>
                <a:lnTo>
                  <a:pt x="99" y="290"/>
                </a:lnTo>
                <a:lnTo>
                  <a:pt x="99" y="290"/>
                </a:lnTo>
                <a:lnTo>
                  <a:pt x="99" y="290"/>
                </a:lnTo>
                <a:lnTo>
                  <a:pt x="100" y="290"/>
                </a:lnTo>
                <a:lnTo>
                  <a:pt x="100" y="290"/>
                </a:lnTo>
                <a:lnTo>
                  <a:pt x="100" y="290"/>
                </a:lnTo>
                <a:lnTo>
                  <a:pt x="100" y="291"/>
                </a:lnTo>
                <a:lnTo>
                  <a:pt x="100" y="291"/>
                </a:lnTo>
                <a:lnTo>
                  <a:pt x="100" y="291"/>
                </a:lnTo>
                <a:lnTo>
                  <a:pt x="100" y="291"/>
                </a:lnTo>
                <a:lnTo>
                  <a:pt x="100" y="291"/>
                </a:lnTo>
                <a:lnTo>
                  <a:pt x="100" y="291"/>
                </a:lnTo>
                <a:lnTo>
                  <a:pt x="100" y="291"/>
                </a:lnTo>
                <a:lnTo>
                  <a:pt x="100" y="291"/>
                </a:lnTo>
                <a:lnTo>
                  <a:pt x="100" y="292"/>
                </a:lnTo>
                <a:lnTo>
                  <a:pt x="100" y="292"/>
                </a:lnTo>
                <a:lnTo>
                  <a:pt x="100" y="292"/>
                </a:lnTo>
                <a:lnTo>
                  <a:pt x="101" y="292"/>
                </a:lnTo>
                <a:lnTo>
                  <a:pt x="101" y="292"/>
                </a:lnTo>
                <a:lnTo>
                  <a:pt x="101" y="292"/>
                </a:lnTo>
                <a:lnTo>
                  <a:pt x="101" y="292"/>
                </a:lnTo>
                <a:lnTo>
                  <a:pt x="101" y="292"/>
                </a:lnTo>
                <a:lnTo>
                  <a:pt x="101" y="293"/>
                </a:lnTo>
                <a:lnTo>
                  <a:pt x="101" y="293"/>
                </a:lnTo>
                <a:lnTo>
                  <a:pt x="101" y="293"/>
                </a:lnTo>
                <a:lnTo>
                  <a:pt x="101" y="293"/>
                </a:lnTo>
                <a:lnTo>
                  <a:pt x="101" y="293"/>
                </a:lnTo>
                <a:lnTo>
                  <a:pt x="101" y="293"/>
                </a:lnTo>
                <a:lnTo>
                  <a:pt x="101" y="294"/>
                </a:lnTo>
                <a:lnTo>
                  <a:pt x="101" y="294"/>
                </a:lnTo>
                <a:lnTo>
                  <a:pt x="102" y="294"/>
                </a:lnTo>
                <a:lnTo>
                  <a:pt x="102" y="294"/>
                </a:lnTo>
                <a:lnTo>
                  <a:pt x="102" y="294"/>
                </a:lnTo>
                <a:lnTo>
                  <a:pt x="102" y="294"/>
                </a:lnTo>
                <a:lnTo>
                  <a:pt x="102" y="294"/>
                </a:lnTo>
                <a:lnTo>
                  <a:pt x="102" y="294"/>
                </a:lnTo>
                <a:lnTo>
                  <a:pt x="102" y="295"/>
                </a:lnTo>
                <a:lnTo>
                  <a:pt x="102" y="295"/>
                </a:lnTo>
                <a:lnTo>
                  <a:pt x="102" y="295"/>
                </a:lnTo>
                <a:lnTo>
                  <a:pt x="102" y="295"/>
                </a:lnTo>
                <a:lnTo>
                  <a:pt x="102" y="295"/>
                </a:lnTo>
                <a:lnTo>
                  <a:pt x="102" y="295"/>
                </a:lnTo>
                <a:lnTo>
                  <a:pt x="101" y="295"/>
                </a:lnTo>
                <a:lnTo>
                  <a:pt x="101" y="296"/>
                </a:lnTo>
                <a:lnTo>
                  <a:pt x="101" y="296"/>
                </a:lnTo>
                <a:lnTo>
                  <a:pt x="102" y="296"/>
                </a:lnTo>
                <a:lnTo>
                  <a:pt x="101" y="296"/>
                </a:lnTo>
                <a:lnTo>
                  <a:pt x="101" y="296"/>
                </a:lnTo>
                <a:lnTo>
                  <a:pt x="101" y="296"/>
                </a:lnTo>
                <a:lnTo>
                  <a:pt x="101" y="296"/>
                </a:lnTo>
                <a:lnTo>
                  <a:pt x="101" y="296"/>
                </a:lnTo>
                <a:lnTo>
                  <a:pt x="101" y="296"/>
                </a:lnTo>
                <a:lnTo>
                  <a:pt x="101" y="297"/>
                </a:lnTo>
                <a:lnTo>
                  <a:pt x="101" y="297"/>
                </a:lnTo>
                <a:lnTo>
                  <a:pt x="101" y="297"/>
                </a:lnTo>
                <a:lnTo>
                  <a:pt x="101" y="297"/>
                </a:lnTo>
                <a:lnTo>
                  <a:pt x="102" y="297"/>
                </a:lnTo>
                <a:lnTo>
                  <a:pt x="102" y="298"/>
                </a:lnTo>
                <a:lnTo>
                  <a:pt x="102" y="298"/>
                </a:lnTo>
                <a:lnTo>
                  <a:pt x="102" y="298"/>
                </a:lnTo>
                <a:lnTo>
                  <a:pt x="102" y="299"/>
                </a:lnTo>
                <a:lnTo>
                  <a:pt x="102" y="299"/>
                </a:lnTo>
                <a:lnTo>
                  <a:pt x="103" y="300"/>
                </a:lnTo>
                <a:lnTo>
                  <a:pt x="103" y="300"/>
                </a:lnTo>
                <a:lnTo>
                  <a:pt x="104" y="300"/>
                </a:lnTo>
                <a:lnTo>
                  <a:pt x="104" y="300"/>
                </a:lnTo>
                <a:lnTo>
                  <a:pt x="105" y="300"/>
                </a:lnTo>
                <a:lnTo>
                  <a:pt x="105" y="300"/>
                </a:lnTo>
                <a:lnTo>
                  <a:pt x="105" y="300"/>
                </a:lnTo>
                <a:lnTo>
                  <a:pt x="106" y="299"/>
                </a:lnTo>
                <a:lnTo>
                  <a:pt x="106" y="300"/>
                </a:lnTo>
                <a:lnTo>
                  <a:pt x="106" y="300"/>
                </a:lnTo>
                <a:lnTo>
                  <a:pt x="107" y="300"/>
                </a:lnTo>
                <a:lnTo>
                  <a:pt x="107" y="300"/>
                </a:lnTo>
                <a:lnTo>
                  <a:pt x="107" y="300"/>
                </a:lnTo>
                <a:lnTo>
                  <a:pt x="107" y="300"/>
                </a:lnTo>
                <a:lnTo>
                  <a:pt x="108" y="300"/>
                </a:lnTo>
                <a:lnTo>
                  <a:pt x="108" y="299"/>
                </a:lnTo>
                <a:lnTo>
                  <a:pt x="109" y="299"/>
                </a:lnTo>
                <a:lnTo>
                  <a:pt x="109" y="299"/>
                </a:lnTo>
                <a:lnTo>
                  <a:pt x="110" y="299"/>
                </a:lnTo>
                <a:lnTo>
                  <a:pt x="110" y="300"/>
                </a:lnTo>
                <a:lnTo>
                  <a:pt x="111" y="301"/>
                </a:lnTo>
                <a:lnTo>
                  <a:pt x="112" y="301"/>
                </a:lnTo>
                <a:lnTo>
                  <a:pt x="113" y="303"/>
                </a:lnTo>
                <a:lnTo>
                  <a:pt x="113" y="303"/>
                </a:lnTo>
                <a:lnTo>
                  <a:pt x="115" y="304"/>
                </a:lnTo>
                <a:lnTo>
                  <a:pt x="115" y="305"/>
                </a:lnTo>
                <a:lnTo>
                  <a:pt x="116" y="305"/>
                </a:lnTo>
                <a:lnTo>
                  <a:pt x="116" y="305"/>
                </a:lnTo>
                <a:lnTo>
                  <a:pt x="117" y="305"/>
                </a:lnTo>
                <a:lnTo>
                  <a:pt x="118" y="306"/>
                </a:lnTo>
                <a:lnTo>
                  <a:pt x="118" y="306"/>
                </a:lnTo>
                <a:lnTo>
                  <a:pt x="118" y="306"/>
                </a:lnTo>
                <a:lnTo>
                  <a:pt x="118" y="306"/>
                </a:lnTo>
                <a:lnTo>
                  <a:pt x="120" y="306"/>
                </a:lnTo>
                <a:lnTo>
                  <a:pt x="120" y="306"/>
                </a:lnTo>
                <a:lnTo>
                  <a:pt x="121" y="306"/>
                </a:lnTo>
                <a:lnTo>
                  <a:pt x="121" y="306"/>
                </a:lnTo>
                <a:lnTo>
                  <a:pt x="122" y="306"/>
                </a:lnTo>
                <a:lnTo>
                  <a:pt x="122" y="306"/>
                </a:lnTo>
                <a:lnTo>
                  <a:pt x="123" y="307"/>
                </a:lnTo>
                <a:lnTo>
                  <a:pt x="123" y="307"/>
                </a:lnTo>
                <a:lnTo>
                  <a:pt x="124" y="307"/>
                </a:lnTo>
                <a:lnTo>
                  <a:pt x="124" y="308"/>
                </a:lnTo>
                <a:lnTo>
                  <a:pt x="125" y="308"/>
                </a:lnTo>
                <a:lnTo>
                  <a:pt x="125" y="309"/>
                </a:lnTo>
                <a:lnTo>
                  <a:pt x="125" y="309"/>
                </a:lnTo>
                <a:lnTo>
                  <a:pt x="126" y="309"/>
                </a:lnTo>
                <a:lnTo>
                  <a:pt x="126" y="309"/>
                </a:lnTo>
                <a:lnTo>
                  <a:pt x="126" y="309"/>
                </a:lnTo>
                <a:lnTo>
                  <a:pt x="126" y="309"/>
                </a:lnTo>
                <a:lnTo>
                  <a:pt x="126" y="308"/>
                </a:lnTo>
                <a:lnTo>
                  <a:pt x="127" y="308"/>
                </a:lnTo>
                <a:lnTo>
                  <a:pt x="127" y="308"/>
                </a:lnTo>
                <a:lnTo>
                  <a:pt x="127" y="308"/>
                </a:lnTo>
                <a:lnTo>
                  <a:pt x="127" y="308"/>
                </a:lnTo>
                <a:lnTo>
                  <a:pt x="127" y="308"/>
                </a:lnTo>
                <a:lnTo>
                  <a:pt x="127" y="308"/>
                </a:lnTo>
                <a:lnTo>
                  <a:pt x="127" y="308"/>
                </a:lnTo>
                <a:lnTo>
                  <a:pt x="127" y="308"/>
                </a:lnTo>
                <a:lnTo>
                  <a:pt x="127" y="307"/>
                </a:lnTo>
                <a:lnTo>
                  <a:pt x="127" y="307"/>
                </a:lnTo>
                <a:lnTo>
                  <a:pt x="127" y="306"/>
                </a:lnTo>
                <a:lnTo>
                  <a:pt x="127" y="306"/>
                </a:lnTo>
                <a:lnTo>
                  <a:pt x="127" y="306"/>
                </a:lnTo>
                <a:lnTo>
                  <a:pt x="127" y="306"/>
                </a:lnTo>
                <a:lnTo>
                  <a:pt x="127" y="306"/>
                </a:lnTo>
                <a:lnTo>
                  <a:pt x="127" y="306"/>
                </a:lnTo>
                <a:lnTo>
                  <a:pt x="127" y="306"/>
                </a:lnTo>
                <a:lnTo>
                  <a:pt x="128" y="306"/>
                </a:lnTo>
                <a:lnTo>
                  <a:pt x="128" y="306"/>
                </a:lnTo>
                <a:lnTo>
                  <a:pt x="128" y="306"/>
                </a:lnTo>
                <a:lnTo>
                  <a:pt x="128" y="305"/>
                </a:lnTo>
                <a:lnTo>
                  <a:pt x="128" y="305"/>
                </a:lnTo>
                <a:lnTo>
                  <a:pt x="128" y="305"/>
                </a:lnTo>
                <a:lnTo>
                  <a:pt x="128" y="305"/>
                </a:lnTo>
                <a:lnTo>
                  <a:pt x="128" y="305"/>
                </a:lnTo>
                <a:lnTo>
                  <a:pt x="128" y="305"/>
                </a:lnTo>
                <a:lnTo>
                  <a:pt x="128" y="305"/>
                </a:lnTo>
                <a:lnTo>
                  <a:pt x="128" y="305"/>
                </a:lnTo>
                <a:lnTo>
                  <a:pt x="128" y="305"/>
                </a:lnTo>
                <a:lnTo>
                  <a:pt x="129" y="305"/>
                </a:lnTo>
                <a:lnTo>
                  <a:pt x="129" y="305"/>
                </a:lnTo>
                <a:lnTo>
                  <a:pt x="129" y="304"/>
                </a:lnTo>
                <a:lnTo>
                  <a:pt x="129" y="304"/>
                </a:lnTo>
                <a:lnTo>
                  <a:pt x="129" y="304"/>
                </a:lnTo>
                <a:lnTo>
                  <a:pt x="129" y="304"/>
                </a:lnTo>
                <a:lnTo>
                  <a:pt x="129" y="304"/>
                </a:lnTo>
                <a:lnTo>
                  <a:pt x="129" y="304"/>
                </a:lnTo>
                <a:lnTo>
                  <a:pt x="129" y="304"/>
                </a:lnTo>
                <a:lnTo>
                  <a:pt x="129" y="304"/>
                </a:lnTo>
                <a:lnTo>
                  <a:pt x="129" y="304"/>
                </a:lnTo>
                <a:lnTo>
                  <a:pt x="129" y="303"/>
                </a:lnTo>
                <a:lnTo>
                  <a:pt x="129" y="303"/>
                </a:lnTo>
                <a:lnTo>
                  <a:pt x="129" y="303"/>
                </a:lnTo>
                <a:lnTo>
                  <a:pt x="129" y="303"/>
                </a:lnTo>
                <a:lnTo>
                  <a:pt x="129" y="303"/>
                </a:lnTo>
                <a:lnTo>
                  <a:pt x="129" y="303"/>
                </a:lnTo>
                <a:lnTo>
                  <a:pt x="129" y="303"/>
                </a:lnTo>
                <a:lnTo>
                  <a:pt x="129" y="302"/>
                </a:lnTo>
                <a:lnTo>
                  <a:pt x="129" y="302"/>
                </a:lnTo>
                <a:lnTo>
                  <a:pt x="130" y="302"/>
                </a:lnTo>
                <a:lnTo>
                  <a:pt x="130" y="302"/>
                </a:lnTo>
                <a:lnTo>
                  <a:pt x="129" y="301"/>
                </a:lnTo>
                <a:lnTo>
                  <a:pt x="129" y="301"/>
                </a:lnTo>
                <a:lnTo>
                  <a:pt x="129" y="301"/>
                </a:lnTo>
                <a:lnTo>
                  <a:pt x="130" y="300"/>
                </a:lnTo>
                <a:lnTo>
                  <a:pt x="129" y="300"/>
                </a:lnTo>
                <a:lnTo>
                  <a:pt x="129" y="300"/>
                </a:lnTo>
                <a:lnTo>
                  <a:pt x="129" y="299"/>
                </a:lnTo>
                <a:lnTo>
                  <a:pt x="129" y="299"/>
                </a:lnTo>
                <a:lnTo>
                  <a:pt x="129" y="299"/>
                </a:lnTo>
                <a:lnTo>
                  <a:pt x="129" y="299"/>
                </a:lnTo>
                <a:lnTo>
                  <a:pt x="129" y="299"/>
                </a:lnTo>
                <a:lnTo>
                  <a:pt x="129" y="299"/>
                </a:lnTo>
                <a:lnTo>
                  <a:pt x="129" y="299"/>
                </a:lnTo>
                <a:lnTo>
                  <a:pt x="130" y="298"/>
                </a:lnTo>
                <a:lnTo>
                  <a:pt x="130" y="298"/>
                </a:lnTo>
                <a:lnTo>
                  <a:pt x="130" y="298"/>
                </a:lnTo>
                <a:lnTo>
                  <a:pt x="130" y="298"/>
                </a:lnTo>
                <a:lnTo>
                  <a:pt x="129" y="298"/>
                </a:lnTo>
                <a:lnTo>
                  <a:pt x="129" y="298"/>
                </a:lnTo>
                <a:lnTo>
                  <a:pt x="130" y="297"/>
                </a:lnTo>
                <a:lnTo>
                  <a:pt x="130" y="297"/>
                </a:lnTo>
                <a:lnTo>
                  <a:pt x="130" y="297"/>
                </a:lnTo>
                <a:lnTo>
                  <a:pt x="130" y="297"/>
                </a:lnTo>
                <a:lnTo>
                  <a:pt x="130" y="297"/>
                </a:lnTo>
                <a:lnTo>
                  <a:pt x="130" y="297"/>
                </a:lnTo>
                <a:lnTo>
                  <a:pt x="130" y="297"/>
                </a:lnTo>
                <a:lnTo>
                  <a:pt x="130" y="297"/>
                </a:lnTo>
                <a:lnTo>
                  <a:pt x="131" y="297"/>
                </a:lnTo>
                <a:lnTo>
                  <a:pt x="131" y="296"/>
                </a:lnTo>
                <a:lnTo>
                  <a:pt x="131" y="296"/>
                </a:lnTo>
                <a:lnTo>
                  <a:pt x="131" y="296"/>
                </a:lnTo>
                <a:lnTo>
                  <a:pt x="131" y="296"/>
                </a:lnTo>
                <a:lnTo>
                  <a:pt x="132" y="296"/>
                </a:lnTo>
                <a:lnTo>
                  <a:pt x="132" y="296"/>
                </a:lnTo>
                <a:lnTo>
                  <a:pt x="132" y="296"/>
                </a:lnTo>
                <a:lnTo>
                  <a:pt x="132" y="296"/>
                </a:lnTo>
                <a:lnTo>
                  <a:pt x="132" y="296"/>
                </a:lnTo>
                <a:lnTo>
                  <a:pt x="132" y="296"/>
                </a:lnTo>
                <a:lnTo>
                  <a:pt x="132" y="296"/>
                </a:lnTo>
                <a:lnTo>
                  <a:pt x="132" y="296"/>
                </a:lnTo>
                <a:lnTo>
                  <a:pt x="132" y="296"/>
                </a:lnTo>
                <a:lnTo>
                  <a:pt x="132" y="296"/>
                </a:lnTo>
                <a:lnTo>
                  <a:pt x="133" y="296"/>
                </a:lnTo>
                <a:lnTo>
                  <a:pt x="133" y="295"/>
                </a:lnTo>
                <a:lnTo>
                  <a:pt x="133" y="295"/>
                </a:lnTo>
                <a:lnTo>
                  <a:pt x="133" y="295"/>
                </a:lnTo>
                <a:lnTo>
                  <a:pt x="133" y="295"/>
                </a:lnTo>
                <a:lnTo>
                  <a:pt x="133" y="295"/>
                </a:lnTo>
                <a:lnTo>
                  <a:pt x="133" y="295"/>
                </a:lnTo>
                <a:lnTo>
                  <a:pt x="133" y="295"/>
                </a:lnTo>
                <a:lnTo>
                  <a:pt x="133" y="295"/>
                </a:lnTo>
                <a:lnTo>
                  <a:pt x="133" y="295"/>
                </a:lnTo>
                <a:lnTo>
                  <a:pt x="133" y="295"/>
                </a:lnTo>
                <a:lnTo>
                  <a:pt x="134" y="294"/>
                </a:lnTo>
                <a:lnTo>
                  <a:pt x="134" y="294"/>
                </a:lnTo>
                <a:lnTo>
                  <a:pt x="134" y="294"/>
                </a:lnTo>
                <a:lnTo>
                  <a:pt x="134" y="294"/>
                </a:lnTo>
                <a:lnTo>
                  <a:pt x="134" y="294"/>
                </a:lnTo>
                <a:lnTo>
                  <a:pt x="134" y="294"/>
                </a:lnTo>
                <a:lnTo>
                  <a:pt x="134" y="293"/>
                </a:lnTo>
                <a:lnTo>
                  <a:pt x="134" y="293"/>
                </a:lnTo>
                <a:lnTo>
                  <a:pt x="134" y="293"/>
                </a:lnTo>
                <a:lnTo>
                  <a:pt x="134" y="293"/>
                </a:lnTo>
                <a:lnTo>
                  <a:pt x="134" y="293"/>
                </a:lnTo>
                <a:lnTo>
                  <a:pt x="134" y="293"/>
                </a:lnTo>
                <a:lnTo>
                  <a:pt x="134" y="293"/>
                </a:lnTo>
                <a:lnTo>
                  <a:pt x="135" y="293"/>
                </a:lnTo>
                <a:lnTo>
                  <a:pt x="135" y="293"/>
                </a:lnTo>
                <a:lnTo>
                  <a:pt x="135" y="293"/>
                </a:lnTo>
                <a:lnTo>
                  <a:pt x="135" y="293"/>
                </a:lnTo>
                <a:lnTo>
                  <a:pt x="135" y="293"/>
                </a:lnTo>
                <a:lnTo>
                  <a:pt x="135" y="293"/>
                </a:lnTo>
                <a:lnTo>
                  <a:pt x="135" y="293"/>
                </a:lnTo>
                <a:lnTo>
                  <a:pt x="135" y="293"/>
                </a:lnTo>
                <a:lnTo>
                  <a:pt x="135" y="293"/>
                </a:lnTo>
                <a:lnTo>
                  <a:pt x="136" y="293"/>
                </a:lnTo>
                <a:lnTo>
                  <a:pt x="136" y="293"/>
                </a:lnTo>
                <a:lnTo>
                  <a:pt x="136" y="293"/>
                </a:lnTo>
                <a:lnTo>
                  <a:pt x="136" y="293"/>
                </a:lnTo>
                <a:lnTo>
                  <a:pt x="136" y="293"/>
                </a:lnTo>
                <a:lnTo>
                  <a:pt x="136" y="292"/>
                </a:lnTo>
                <a:lnTo>
                  <a:pt x="136" y="292"/>
                </a:lnTo>
                <a:lnTo>
                  <a:pt x="136" y="292"/>
                </a:lnTo>
                <a:lnTo>
                  <a:pt x="136" y="292"/>
                </a:lnTo>
                <a:lnTo>
                  <a:pt x="136" y="292"/>
                </a:lnTo>
                <a:lnTo>
                  <a:pt x="137" y="293"/>
                </a:lnTo>
                <a:lnTo>
                  <a:pt x="137" y="292"/>
                </a:lnTo>
                <a:lnTo>
                  <a:pt x="137" y="292"/>
                </a:lnTo>
                <a:lnTo>
                  <a:pt x="137" y="292"/>
                </a:lnTo>
                <a:lnTo>
                  <a:pt x="137" y="292"/>
                </a:lnTo>
                <a:lnTo>
                  <a:pt x="137" y="292"/>
                </a:lnTo>
                <a:lnTo>
                  <a:pt x="137" y="292"/>
                </a:lnTo>
                <a:lnTo>
                  <a:pt x="137" y="292"/>
                </a:lnTo>
                <a:lnTo>
                  <a:pt x="137" y="292"/>
                </a:lnTo>
                <a:lnTo>
                  <a:pt x="137" y="292"/>
                </a:lnTo>
                <a:lnTo>
                  <a:pt x="137" y="292"/>
                </a:lnTo>
                <a:lnTo>
                  <a:pt x="137" y="292"/>
                </a:lnTo>
                <a:lnTo>
                  <a:pt x="137" y="292"/>
                </a:lnTo>
                <a:lnTo>
                  <a:pt x="137" y="292"/>
                </a:lnTo>
                <a:lnTo>
                  <a:pt x="138" y="292"/>
                </a:lnTo>
                <a:lnTo>
                  <a:pt x="138" y="292"/>
                </a:lnTo>
                <a:lnTo>
                  <a:pt x="138" y="292"/>
                </a:lnTo>
                <a:lnTo>
                  <a:pt x="138" y="292"/>
                </a:lnTo>
                <a:lnTo>
                  <a:pt x="138" y="292"/>
                </a:lnTo>
                <a:lnTo>
                  <a:pt x="138" y="292"/>
                </a:lnTo>
                <a:lnTo>
                  <a:pt x="138" y="292"/>
                </a:lnTo>
                <a:lnTo>
                  <a:pt x="138" y="292"/>
                </a:lnTo>
                <a:lnTo>
                  <a:pt x="138" y="292"/>
                </a:lnTo>
                <a:lnTo>
                  <a:pt x="138" y="292"/>
                </a:lnTo>
                <a:lnTo>
                  <a:pt x="138" y="292"/>
                </a:lnTo>
                <a:lnTo>
                  <a:pt x="138" y="291"/>
                </a:lnTo>
                <a:lnTo>
                  <a:pt x="138" y="291"/>
                </a:lnTo>
                <a:lnTo>
                  <a:pt x="138" y="291"/>
                </a:lnTo>
                <a:lnTo>
                  <a:pt x="138" y="291"/>
                </a:lnTo>
                <a:lnTo>
                  <a:pt x="138" y="291"/>
                </a:lnTo>
                <a:lnTo>
                  <a:pt x="138" y="291"/>
                </a:lnTo>
                <a:lnTo>
                  <a:pt x="139" y="291"/>
                </a:lnTo>
                <a:lnTo>
                  <a:pt x="139" y="291"/>
                </a:lnTo>
                <a:lnTo>
                  <a:pt x="139" y="291"/>
                </a:lnTo>
                <a:lnTo>
                  <a:pt x="139" y="291"/>
                </a:lnTo>
                <a:lnTo>
                  <a:pt x="141" y="293"/>
                </a:lnTo>
                <a:lnTo>
                  <a:pt x="143" y="295"/>
                </a:lnTo>
                <a:lnTo>
                  <a:pt x="144" y="296"/>
                </a:lnTo>
                <a:lnTo>
                  <a:pt x="146" y="298"/>
                </a:lnTo>
                <a:lnTo>
                  <a:pt x="147" y="299"/>
                </a:lnTo>
                <a:lnTo>
                  <a:pt x="147" y="299"/>
                </a:lnTo>
                <a:lnTo>
                  <a:pt x="147" y="299"/>
                </a:lnTo>
                <a:lnTo>
                  <a:pt x="147" y="299"/>
                </a:lnTo>
                <a:lnTo>
                  <a:pt x="147" y="299"/>
                </a:lnTo>
                <a:lnTo>
                  <a:pt x="148" y="299"/>
                </a:lnTo>
                <a:lnTo>
                  <a:pt x="148" y="299"/>
                </a:lnTo>
                <a:lnTo>
                  <a:pt x="148" y="299"/>
                </a:lnTo>
                <a:lnTo>
                  <a:pt x="148" y="299"/>
                </a:lnTo>
                <a:lnTo>
                  <a:pt x="149" y="299"/>
                </a:lnTo>
                <a:lnTo>
                  <a:pt x="149" y="299"/>
                </a:lnTo>
                <a:lnTo>
                  <a:pt x="149" y="299"/>
                </a:lnTo>
                <a:lnTo>
                  <a:pt x="149" y="299"/>
                </a:lnTo>
                <a:lnTo>
                  <a:pt x="149" y="299"/>
                </a:lnTo>
                <a:lnTo>
                  <a:pt x="149" y="299"/>
                </a:lnTo>
                <a:lnTo>
                  <a:pt x="150" y="299"/>
                </a:lnTo>
                <a:lnTo>
                  <a:pt x="150" y="299"/>
                </a:lnTo>
                <a:lnTo>
                  <a:pt x="150" y="299"/>
                </a:lnTo>
                <a:lnTo>
                  <a:pt x="150" y="299"/>
                </a:lnTo>
                <a:lnTo>
                  <a:pt x="150" y="299"/>
                </a:lnTo>
                <a:lnTo>
                  <a:pt x="150" y="299"/>
                </a:lnTo>
                <a:lnTo>
                  <a:pt x="151" y="300"/>
                </a:lnTo>
                <a:lnTo>
                  <a:pt x="151" y="300"/>
                </a:lnTo>
                <a:lnTo>
                  <a:pt x="151" y="300"/>
                </a:lnTo>
                <a:lnTo>
                  <a:pt x="151" y="300"/>
                </a:lnTo>
                <a:lnTo>
                  <a:pt x="151" y="299"/>
                </a:lnTo>
                <a:lnTo>
                  <a:pt x="151" y="299"/>
                </a:lnTo>
                <a:lnTo>
                  <a:pt x="152" y="299"/>
                </a:lnTo>
                <a:lnTo>
                  <a:pt x="152" y="299"/>
                </a:lnTo>
                <a:lnTo>
                  <a:pt x="152" y="299"/>
                </a:lnTo>
                <a:lnTo>
                  <a:pt x="152" y="299"/>
                </a:lnTo>
                <a:lnTo>
                  <a:pt x="152" y="299"/>
                </a:lnTo>
                <a:lnTo>
                  <a:pt x="152" y="300"/>
                </a:lnTo>
                <a:lnTo>
                  <a:pt x="153" y="300"/>
                </a:lnTo>
                <a:lnTo>
                  <a:pt x="153" y="300"/>
                </a:lnTo>
                <a:lnTo>
                  <a:pt x="153" y="299"/>
                </a:lnTo>
                <a:lnTo>
                  <a:pt x="153" y="299"/>
                </a:lnTo>
                <a:lnTo>
                  <a:pt x="153" y="299"/>
                </a:lnTo>
                <a:lnTo>
                  <a:pt x="154" y="299"/>
                </a:lnTo>
                <a:lnTo>
                  <a:pt x="154" y="299"/>
                </a:lnTo>
                <a:lnTo>
                  <a:pt x="154" y="299"/>
                </a:lnTo>
                <a:lnTo>
                  <a:pt x="154" y="299"/>
                </a:lnTo>
                <a:lnTo>
                  <a:pt x="154" y="300"/>
                </a:lnTo>
                <a:lnTo>
                  <a:pt x="154" y="300"/>
                </a:lnTo>
                <a:lnTo>
                  <a:pt x="155" y="300"/>
                </a:lnTo>
                <a:lnTo>
                  <a:pt x="155" y="300"/>
                </a:lnTo>
                <a:lnTo>
                  <a:pt x="155" y="300"/>
                </a:lnTo>
                <a:lnTo>
                  <a:pt x="155" y="300"/>
                </a:lnTo>
                <a:lnTo>
                  <a:pt x="155" y="300"/>
                </a:lnTo>
                <a:lnTo>
                  <a:pt x="155" y="300"/>
                </a:lnTo>
                <a:lnTo>
                  <a:pt x="155" y="300"/>
                </a:lnTo>
                <a:lnTo>
                  <a:pt x="156" y="300"/>
                </a:lnTo>
                <a:lnTo>
                  <a:pt x="156" y="300"/>
                </a:lnTo>
                <a:lnTo>
                  <a:pt x="156" y="300"/>
                </a:lnTo>
                <a:lnTo>
                  <a:pt x="156" y="300"/>
                </a:lnTo>
                <a:lnTo>
                  <a:pt x="156" y="300"/>
                </a:lnTo>
                <a:lnTo>
                  <a:pt x="156" y="300"/>
                </a:lnTo>
                <a:lnTo>
                  <a:pt x="156" y="300"/>
                </a:lnTo>
                <a:lnTo>
                  <a:pt x="156" y="300"/>
                </a:lnTo>
                <a:lnTo>
                  <a:pt x="156" y="300"/>
                </a:lnTo>
                <a:lnTo>
                  <a:pt x="157" y="300"/>
                </a:lnTo>
                <a:lnTo>
                  <a:pt x="157" y="300"/>
                </a:lnTo>
                <a:lnTo>
                  <a:pt x="157" y="300"/>
                </a:lnTo>
                <a:lnTo>
                  <a:pt x="157" y="300"/>
                </a:lnTo>
                <a:lnTo>
                  <a:pt x="157" y="300"/>
                </a:lnTo>
                <a:lnTo>
                  <a:pt x="157" y="301"/>
                </a:lnTo>
                <a:lnTo>
                  <a:pt x="157" y="301"/>
                </a:lnTo>
                <a:lnTo>
                  <a:pt x="157" y="301"/>
                </a:lnTo>
                <a:lnTo>
                  <a:pt x="157" y="301"/>
                </a:lnTo>
                <a:lnTo>
                  <a:pt x="157" y="301"/>
                </a:lnTo>
                <a:lnTo>
                  <a:pt x="157" y="301"/>
                </a:lnTo>
                <a:lnTo>
                  <a:pt x="157" y="301"/>
                </a:lnTo>
                <a:lnTo>
                  <a:pt x="158" y="301"/>
                </a:lnTo>
                <a:lnTo>
                  <a:pt x="158" y="301"/>
                </a:lnTo>
                <a:lnTo>
                  <a:pt x="158" y="301"/>
                </a:lnTo>
                <a:lnTo>
                  <a:pt x="158" y="301"/>
                </a:lnTo>
                <a:lnTo>
                  <a:pt x="158" y="301"/>
                </a:lnTo>
                <a:lnTo>
                  <a:pt x="158" y="301"/>
                </a:lnTo>
                <a:lnTo>
                  <a:pt x="158" y="301"/>
                </a:lnTo>
                <a:lnTo>
                  <a:pt x="158" y="302"/>
                </a:lnTo>
                <a:lnTo>
                  <a:pt x="158" y="302"/>
                </a:lnTo>
                <a:lnTo>
                  <a:pt x="158" y="302"/>
                </a:lnTo>
                <a:lnTo>
                  <a:pt x="158" y="302"/>
                </a:lnTo>
                <a:lnTo>
                  <a:pt x="158" y="302"/>
                </a:lnTo>
                <a:lnTo>
                  <a:pt x="158" y="303"/>
                </a:lnTo>
                <a:lnTo>
                  <a:pt x="158" y="303"/>
                </a:lnTo>
                <a:lnTo>
                  <a:pt x="159" y="302"/>
                </a:lnTo>
                <a:lnTo>
                  <a:pt x="159" y="303"/>
                </a:lnTo>
                <a:lnTo>
                  <a:pt x="159" y="303"/>
                </a:lnTo>
                <a:lnTo>
                  <a:pt x="159" y="302"/>
                </a:lnTo>
                <a:lnTo>
                  <a:pt x="159" y="303"/>
                </a:lnTo>
                <a:lnTo>
                  <a:pt x="159" y="303"/>
                </a:lnTo>
                <a:lnTo>
                  <a:pt x="159" y="303"/>
                </a:lnTo>
                <a:lnTo>
                  <a:pt x="159" y="303"/>
                </a:lnTo>
                <a:lnTo>
                  <a:pt x="159" y="303"/>
                </a:lnTo>
                <a:lnTo>
                  <a:pt x="159" y="303"/>
                </a:lnTo>
                <a:lnTo>
                  <a:pt x="159" y="303"/>
                </a:lnTo>
                <a:lnTo>
                  <a:pt x="159" y="303"/>
                </a:lnTo>
                <a:lnTo>
                  <a:pt x="159" y="304"/>
                </a:lnTo>
                <a:lnTo>
                  <a:pt x="159" y="304"/>
                </a:lnTo>
                <a:lnTo>
                  <a:pt x="159" y="304"/>
                </a:lnTo>
                <a:lnTo>
                  <a:pt x="159" y="304"/>
                </a:lnTo>
                <a:lnTo>
                  <a:pt x="159" y="304"/>
                </a:lnTo>
                <a:lnTo>
                  <a:pt x="159" y="304"/>
                </a:lnTo>
                <a:lnTo>
                  <a:pt x="159" y="304"/>
                </a:lnTo>
                <a:lnTo>
                  <a:pt x="159" y="304"/>
                </a:lnTo>
                <a:lnTo>
                  <a:pt x="159" y="304"/>
                </a:lnTo>
                <a:lnTo>
                  <a:pt x="159" y="304"/>
                </a:lnTo>
                <a:lnTo>
                  <a:pt x="159" y="305"/>
                </a:lnTo>
                <a:lnTo>
                  <a:pt x="159" y="305"/>
                </a:lnTo>
                <a:lnTo>
                  <a:pt x="159" y="305"/>
                </a:lnTo>
                <a:lnTo>
                  <a:pt x="159" y="304"/>
                </a:lnTo>
                <a:lnTo>
                  <a:pt x="159" y="304"/>
                </a:lnTo>
                <a:lnTo>
                  <a:pt x="158" y="304"/>
                </a:lnTo>
                <a:lnTo>
                  <a:pt x="158" y="305"/>
                </a:lnTo>
                <a:lnTo>
                  <a:pt x="158" y="305"/>
                </a:lnTo>
                <a:lnTo>
                  <a:pt x="158" y="305"/>
                </a:lnTo>
                <a:lnTo>
                  <a:pt x="159" y="305"/>
                </a:lnTo>
                <a:lnTo>
                  <a:pt x="159" y="305"/>
                </a:lnTo>
                <a:lnTo>
                  <a:pt x="159" y="305"/>
                </a:lnTo>
                <a:lnTo>
                  <a:pt x="159" y="305"/>
                </a:lnTo>
                <a:lnTo>
                  <a:pt x="159" y="306"/>
                </a:lnTo>
                <a:lnTo>
                  <a:pt x="159" y="306"/>
                </a:lnTo>
                <a:lnTo>
                  <a:pt x="159" y="306"/>
                </a:lnTo>
                <a:lnTo>
                  <a:pt x="159" y="306"/>
                </a:lnTo>
                <a:lnTo>
                  <a:pt x="159" y="306"/>
                </a:lnTo>
                <a:lnTo>
                  <a:pt x="159" y="306"/>
                </a:lnTo>
                <a:lnTo>
                  <a:pt x="159" y="306"/>
                </a:lnTo>
                <a:lnTo>
                  <a:pt x="159" y="306"/>
                </a:lnTo>
                <a:lnTo>
                  <a:pt x="158" y="306"/>
                </a:lnTo>
                <a:lnTo>
                  <a:pt x="158" y="306"/>
                </a:lnTo>
                <a:lnTo>
                  <a:pt x="158" y="306"/>
                </a:lnTo>
                <a:lnTo>
                  <a:pt x="158" y="306"/>
                </a:lnTo>
                <a:lnTo>
                  <a:pt x="158" y="306"/>
                </a:lnTo>
                <a:lnTo>
                  <a:pt x="158" y="306"/>
                </a:lnTo>
                <a:lnTo>
                  <a:pt x="158" y="307"/>
                </a:lnTo>
                <a:lnTo>
                  <a:pt x="158" y="307"/>
                </a:lnTo>
                <a:lnTo>
                  <a:pt x="158" y="307"/>
                </a:lnTo>
                <a:lnTo>
                  <a:pt x="158" y="307"/>
                </a:lnTo>
                <a:lnTo>
                  <a:pt x="159" y="307"/>
                </a:lnTo>
                <a:lnTo>
                  <a:pt x="159" y="307"/>
                </a:lnTo>
                <a:lnTo>
                  <a:pt x="159" y="307"/>
                </a:lnTo>
                <a:lnTo>
                  <a:pt x="159" y="307"/>
                </a:lnTo>
                <a:lnTo>
                  <a:pt x="159" y="307"/>
                </a:lnTo>
                <a:lnTo>
                  <a:pt x="159" y="308"/>
                </a:lnTo>
                <a:lnTo>
                  <a:pt x="159" y="308"/>
                </a:lnTo>
                <a:lnTo>
                  <a:pt x="159" y="308"/>
                </a:lnTo>
                <a:lnTo>
                  <a:pt x="159" y="308"/>
                </a:lnTo>
                <a:lnTo>
                  <a:pt x="159" y="309"/>
                </a:lnTo>
                <a:lnTo>
                  <a:pt x="159" y="309"/>
                </a:lnTo>
                <a:lnTo>
                  <a:pt x="158" y="309"/>
                </a:lnTo>
                <a:lnTo>
                  <a:pt x="158" y="309"/>
                </a:lnTo>
                <a:lnTo>
                  <a:pt x="158" y="310"/>
                </a:lnTo>
                <a:lnTo>
                  <a:pt x="158" y="310"/>
                </a:lnTo>
                <a:lnTo>
                  <a:pt x="158" y="310"/>
                </a:lnTo>
                <a:lnTo>
                  <a:pt x="158" y="310"/>
                </a:lnTo>
                <a:lnTo>
                  <a:pt x="158" y="311"/>
                </a:lnTo>
                <a:lnTo>
                  <a:pt x="158" y="311"/>
                </a:lnTo>
                <a:lnTo>
                  <a:pt x="158" y="311"/>
                </a:lnTo>
                <a:lnTo>
                  <a:pt x="158" y="311"/>
                </a:lnTo>
                <a:lnTo>
                  <a:pt x="158" y="311"/>
                </a:lnTo>
                <a:lnTo>
                  <a:pt x="159" y="311"/>
                </a:lnTo>
                <a:lnTo>
                  <a:pt x="159" y="311"/>
                </a:lnTo>
                <a:lnTo>
                  <a:pt x="159" y="312"/>
                </a:lnTo>
                <a:lnTo>
                  <a:pt x="159" y="312"/>
                </a:lnTo>
                <a:lnTo>
                  <a:pt x="159" y="312"/>
                </a:lnTo>
                <a:lnTo>
                  <a:pt x="159" y="311"/>
                </a:lnTo>
                <a:lnTo>
                  <a:pt x="159" y="312"/>
                </a:lnTo>
                <a:lnTo>
                  <a:pt x="159" y="312"/>
                </a:lnTo>
                <a:lnTo>
                  <a:pt x="159" y="312"/>
                </a:lnTo>
                <a:lnTo>
                  <a:pt x="159" y="312"/>
                </a:lnTo>
                <a:lnTo>
                  <a:pt x="159" y="312"/>
                </a:lnTo>
                <a:lnTo>
                  <a:pt x="159" y="312"/>
                </a:lnTo>
                <a:lnTo>
                  <a:pt x="159" y="313"/>
                </a:lnTo>
                <a:lnTo>
                  <a:pt x="159" y="313"/>
                </a:lnTo>
                <a:lnTo>
                  <a:pt x="159" y="313"/>
                </a:lnTo>
                <a:lnTo>
                  <a:pt x="159" y="313"/>
                </a:lnTo>
                <a:lnTo>
                  <a:pt x="159" y="313"/>
                </a:lnTo>
                <a:lnTo>
                  <a:pt x="159" y="313"/>
                </a:lnTo>
                <a:lnTo>
                  <a:pt x="159" y="313"/>
                </a:lnTo>
                <a:lnTo>
                  <a:pt x="159" y="313"/>
                </a:lnTo>
                <a:lnTo>
                  <a:pt x="159" y="313"/>
                </a:lnTo>
                <a:lnTo>
                  <a:pt x="159" y="314"/>
                </a:lnTo>
                <a:lnTo>
                  <a:pt x="159" y="314"/>
                </a:lnTo>
                <a:lnTo>
                  <a:pt x="159" y="314"/>
                </a:lnTo>
                <a:lnTo>
                  <a:pt x="159" y="314"/>
                </a:lnTo>
                <a:lnTo>
                  <a:pt x="159" y="314"/>
                </a:lnTo>
                <a:lnTo>
                  <a:pt x="159" y="314"/>
                </a:lnTo>
                <a:lnTo>
                  <a:pt x="159" y="314"/>
                </a:lnTo>
                <a:lnTo>
                  <a:pt x="159" y="314"/>
                </a:lnTo>
                <a:lnTo>
                  <a:pt x="159" y="314"/>
                </a:lnTo>
                <a:lnTo>
                  <a:pt x="159" y="315"/>
                </a:lnTo>
                <a:lnTo>
                  <a:pt x="159" y="315"/>
                </a:lnTo>
                <a:lnTo>
                  <a:pt x="159" y="315"/>
                </a:lnTo>
                <a:lnTo>
                  <a:pt x="159" y="315"/>
                </a:lnTo>
                <a:lnTo>
                  <a:pt x="159" y="315"/>
                </a:lnTo>
                <a:lnTo>
                  <a:pt x="159" y="315"/>
                </a:lnTo>
                <a:lnTo>
                  <a:pt x="159" y="315"/>
                </a:lnTo>
                <a:lnTo>
                  <a:pt x="159" y="316"/>
                </a:lnTo>
                <a:lnTo>
                  <a:pt x="159" y="316"/>
                </a:lnTo>
                <a:lnTo>
                  <a:pt x="159" y="316"/>
                </a:lnTo>
                <a:lnTo>
                  <a:pt x="159" y="316"/>
                </a:lnTo>
                <a:lnTo>
                  <a:pt x="159" y="316"/>
                </a:lnTo>
                <a:lnTo>
                  <a:pt x="159" y="317"/>
                </a:lnTo>
                <a:lnTo>
                  <a:pt x="159" y="317"/>
                </a:lnTo>
                <a:lnTo>
                  <a:pt x="159" y="317"/>
                </a:lnTo>
                <a:lnTo>
                  <a:pt x="159" y="317"/>
                </a:lnTo>
                <a:lnTo>
                  <a:pt x="159" y="317"/>
                </a:lnTo>
                <a:lnTo>
                  <a:pt x="159" y="317"/>
                </a:lnTo>
                <a:lnTo>
                  <a:pt x="159" y="317"/>
                </a:lnTo>
                <a:lnTo>
                  <a:pt x="159" y="317"/>
                </a:lnTo>
                <a:lnTo>
                  <a:pt x="159" y="317"/>
                </a:lnTo>
                <a:lnTo>
                  <a:pt x="159" y="317"/>
                </a:lnTo>
                <a:lnTo>
                  <a:pt x="159" y="317"/>
                </a:lnTo>
                <a:lnTo>
                  <a:pt x="159" y="318"/>
                </a:lnTo>
                <a:lnTo>
                  <a:pt x="159" y="318"/>
                </a:lnTo>
                <a:lnTo>
                  <a:pt x="160" y="318"/>
                </a:lnTo>
                <a:lnTo>
                  <a:pt x="160" y="318"/>
                </a:lnTo>
                <a:lnTo>
                  <a:pt x="160" y="318"/>
                </a:lnTo>
                <a:lnTo>
                  <a:pt x="160" y="319"/>
                </a:lnTo>
                <a:lnTo>
                  <a:pt x="160" y="319"/>
                </a:lnTo>
                <a:lnTo>
                  <a:pt x="160" y="319"/>
                </a:lnTo>
                <a:lnTo>
                  <a:pt x="161" y="319"/>
                </a:lnTo>
                <a:lnTo>
                  <a:pt x="161" y="319"/>
                </a:lnTo>
                <a:lnTo>
                  <a:pt x="161" y="319"/>
                </a:lnTo>
                <a:lnTo>
                  <a:pt x="161" y="319"/>
                </a:lnTo>
                <a:lnTo>
                  <a:pt x="161" y="319"/>
                </a:lnTo>
                <a:lnTo>
                  <a:pt x="162" y="319"/>
                </a:lnTo>
                <a:lnTo>
                  <a:pt x="162" y="320"/>
                </a:lnTo>
                <a:lnTo>
                  <a:pt x="162" y="320"/>
                </a:lnTo>
                <a:lnTo>
                  <a:pt x="162" y="320"/>
                </a:lnTo>
                <a:lnTo>
                  <a:pt x="162" y="320"/>
                </a:lnTo>
                <a:lnTo>
                  <a:pt x="162" y="320"/>
                </a:lnTo>
                <a:lnTo>
                  <a:pt x="162" y="320"/>
                </a:lnTo>
                <a:lnTo>
                  <a:pt x="162" y="320"/>
                </a:lnTo>
                <a:lnTo>
                  <a:pt x="162" y="320"/>
                </a:lnTo>
                <a:lnTo>
                  <a:pt x="163" y="320"/>
                </a:lnTo>
                <a:lnTo>
                  <a:pt x="163" y="320"/>
                </a:lnTo>
                <a:lnTo>
                  <a:pt x="163" y="320"/>
                </a:lnTo>
                <a:lnTo>
                  <a:pt x="163" y="320"/>
                </a:lnTo>
                <a:lnTo>
                  <a:pt x="163" y="321"/>
                </a:lnTo>
                <a:lnTo>
                  <a:pt x="163" y="321"/>
                </a:lnTo>
                <a:lnTo>
                  <a:pt x="163" y="321"/>
                </a:lnTo>
                <a:lnTo>
                  <a:pt x="163" y="321"/>
                </a:lnTo>
                <a:lnTo>
                  <a:pt x="164" y="321"/>
                </a:lnTo>
                <a:lnTo>
                  <a:pt x="164" y="321"/>
                </a:lnTo>
                <a:lnTo>
                  <a:pt x="164" y="322"/>
                </a:lnTo>
                <a:lnTo>
                  <a:pt x="164" y="322"/>
                </a:lnTo>
                <a:lnTo>
                  <a:pt x="164" y="322"/>
                </a:lnTo>
                <a:lnTo>
                  <a:pt x="164" y="322"/>
                </a:lnTo>
                <a:lnTo>
                  <a:pt x="164" y="322"/>
                </a:lnTo>
                <a:lnTo>
                  <a:pt x="164" y="323"/>
                </a:lnTo>
                <a:lnTo>
                  <a:pt x="164" y="323"/>
                </a:lnTo>
                <a:lnTo>
                  <a:pt x="164" y="323"/>
                </a:lnTo>
                <a:lnTo>
                  <a:pt x="164" y="323"/>
                </a:lnTo>
                <a:lnTo>
                  <a:pt x="164" y="323"/>
                </a:lnTo>
                <a:lnTo>
                  <a:pt x="164" y="323"/>
                </a:lnTo>
                <a:lnTo>
                  <a:pt x="164" y="323"/>
                </a:lnTo>
                <a:lnTo>
                  <a:pt x="164" y="323"/>
                </a:lnTo>
                <a:lnTo>
                  <a:pt x="164" y="323"/>
                </a:lnTo>
                <a:lnTo>
                  <a:pt x="164" y="324"/>
                </a:lnTo>
                <a:lnTo>
                  <a:pt x="164" y="324"/>
                </a:lnTo>
                <a:lnTo>
                  <a:pt x="164" y="324"/>
                </a:lnTo>
                <a:lnTo>
                  <a:pt x="164" y="324"/>
                </a:lnTo>
                <a:lnTo>
                  <a:pt x="164" y="325"/>
                </a:lnTo>
                <a:lnTo>
                  <a:pt x="165" y="325"/>
                </a:lnTo>
                <a:lnTo>
                  <a:pt x="165" y="325"/>
                </a:lnTo>
                <a:lnTo>
                  <a:pt x="165" y="325"/>
                </a:lnTo>
                <a:lnTo>
                  <a:pt x="165" y="325"/>
                </a:lnTo>
                <a:lnTo>
                  <a:pt x="165" y="325"/>
                </a:lnTo>
                <a:lnTo>
                  <a:pt x="165" y="325"/>
                </a:lnTo>
                <a:lnTo>
                  <a:pt x="165" y="325"/>
                </a:lnTo>
                <a:lnTo>
                  <a:pt x="165" y="324"/>
                </a:lnTo>
                <a:lnTo>
                  <a:pt x="165" y="324"/>
                </a:lnTo>
                <a:lnTo>
                  <a:pt x="165" y="324"/>
                </a:lnTo>
                <a:lnTo>
                  <a:pt x="165" y="324"/>
                </a:lnTo>
                <a:lnTo>
                  <a:pt x="165" y="324"/>
                </a:lnTo>
                <a:lnTo>
                  <a:pt x="165" y="324"/>
                </a:lnTo>
                <a:lnTo>
                  <a:pt x="165" y="323"/>
                </a:lnTo>
                <a:lnTo>
                  <a:pt x="165" y="323"/>
                </a:lnTo>
                <a:lnTo>
                  <a:pt x="166" y="323"/>
                </a:lnTo>
                <a:lnTo>
                  <a:pt x="166" y="323"/>
                </a:lnTo>
                <a:lnTo>
                  <a:pt x="166" y="322"/>
                </a:lnTo>
                <a:lnTo>
                  <a:pt x="166" y="322"/>
                </a:lnTo>
                <a:lnTo>
                  <a:pt x="166" y="322"/>
                </a:lnTo>
                <a:lnTo>
                  <a:pt x="166" y="322"/>
                </a:lnTo>
                <a:lnTo>
                  <a:pt x="166" y="322"/>
                </a:lnTo>
                <a:lnTo>
                  <a:pt x="166" y="321"/>
                </a:lnTo>
                <a:lnTo>
                  <a:pt x="166" y="321"/>
                </a:lnTo>
                <a:lnTo>
                  <a:pt x="166" y="321"/>
                </a:lnTo>
                <a:lnTo>
                  <a:pt x="165" y="321"/>
                </a:lnTo>
                <a:lnTo>
                  <a:pt x="165" y="321"/>
                </a:lnTo>
                <a:lnTo>
                  <a:pt x="165" y="320"/>
                </a:lnTo>
                <a:lnTo>
                  <a:pt x="165" y="320"/>
                </a:lnTo>
                <a:lnTo>
                  <a:pt x="166" y="320"/>
                </a:lnTo>
                <a:lnTo>
                  <a:pt x="166" y="320"/>
                </a:lnTo>
                <a:lnTo>
                  <a:pt x="166" y="320"/>
                </a:lnTo>
                <a:lnTo>
                  <a:pt x="166" y="320"/>
                </a:lnTo>
                <a:lnTo>
                  <a:pt x="167" y="320"/>
                </a:lnTo>
                <a:lnTo>
                  <a:pt x="167" y="319"/>
                </a:lnTo>
                <a:lnTo>
                  <a:pt x="167" y="319"/>
                </a:lnTo>
                <a:lnTo>
                  <a:pt x="167" y="318"/>
                </a:lnTo>
                <a:lnTo>
                  <a:pt x="167" y="318"/>
                </a:lnTo>
                <a:lnTo>
                  <a:pt x="167" y="318"/>
                </a:lnTo>
                <a:lnTo>
                  <a:pt x="167" y="317"/>
                </a:lnTo>
                <a:lnTo>
                  <a:pt x="167" y="317"/>
                </a:lnTo>
                <a:lnTo>
                  <a:pt x="167" y="317"/>
                </a:lnTo>
                <a:lnTo>
                  <a:pt x="167" y="316"/>
                </a:lnTo>
                <a:lnTo>
                  <a:pt x="167" y="316"/>
                </a:lnTo>
                <a:lnTo>
                  <a:pt x="167" y="316"/>
                </a:lnTo>
                <a:lnTo>
                  <a:pt x="167" y="316"/>
                </a:lnTo>
                <a:lnTo>
                  <a:pt x="167" y="315"/>
                </a:lnTo>
                <a:lnTo>
                  <a:pt x="167" y="315"/>
                </a:lnTo>
                <a:lnTo>
                  <a:pt x="167" y="315"/>
                </a:lnTo>
                <a:lnTo>
                  <a:pt x="166" y="315"/>
                </a:lnTo>
                <a:lnTo>
                  <a:pt x="166" y="315"/>
                </a:lnTo>
                <a:lnTo>
                  <a:pt x="166" y="315"/>
                </a:lnTo>
                <a:lnTo>
                  <a:pt x="166" y="315"/>
                </a:lnTo>
                <a:lnTo>
                  <a:pt x="166" y="314"/>
                </a:lnTo>
                <a:lnTo>
                  <a:pt x="166" y="314"/>
                </a:lnTo>
                <a:lnTo>
                  <a:pt x="166" y="314"/>
                </a:lnTo>
                <a:lnTo>
                  <a:pt x="165" y="314"/>
                </a:lnTo>
                <a:lnTo>
                  <a:pt x="165" y="314"/>
                </a:lnTo>
                <a:lnTo>
                  <a:pt x="165" y="314"/>
                </a:lnTo>
                <a:lnTo>
                  <a:pt x="165" y="314"/>
                </a:lnTo>
                <a:lnTo>
                  <a:pt x="165" y="314"/>
                </a:lnTo>
                <a:lnTo>
                  <a:pt x="165" y="313"/>
                </a:lnTo>
                <a:lnTo>
                  <a:pt x="166" y="313"/>
                </a:lnTo>
                <a:lnTo>
                  <a:pt x="166" y="313"/>
                </a:lnTo>
                <a:lnTo>
                  <a:pt x="166" y="313"/>
                </a:lnTo>
                <a:lnTo>
                  <a:pt x="166" y="313"/>
                </a:lnTo>
                <a:lnTo>
                  <a:pt x="166" y="313"/>
                </a:lnTo>
                <a:lnTo>
                  <a:pt x="166" y="313"/>
                </a:lnTo>
                <a:lnTo>
                  <a:pt x="166" y="313"/>
                </a:lnTo>
                <a:lnTo>
                  <a:pt x="166" y="313"/>
                </a:lnTo>
                <a:lnTo>
                  <a:pt x="166" y="312"/>
                </a:lnTo>
                <a:lnTo>
                  <a:pt x="166" y="312"/>
                </a:lnTo>
                <a:lnTo>
                  <a:pt x="165" y="312"/>
                </a:lnTo>
                <a:lnTo>
                  <a:pt x="165" y="312"/>
                </a:lnTo>
                <a:lnTo>
                  <a:pt x="165" y="312"/>
                </a:lnTo>
                <a:lnTo>
                  <a:pt x="165" y="312"/>
                </a:lnTo>
                <a:lnTo>
                  <a:pt x="166" y="311"/>
                </a:lnTo>
                <a:lnTo>
                  <a:pt x="166" y="311"/>
                </a:lnTo>
                <a:lnTo>
                  <a:pt x="166" y="311"/>
                </a:lnTo>
                <a:lnTo>
                  <a:pt x="166" y="310"/>
                </a:lnTo>
                <a:lnTo>
                  <a:pt x="166" y="310"/>
                </a:lnTo>
                <a:lnTo>
                  <a:pt x="166" y="310"/>
                </a:lnTo>
                <a:lnTo>
                  <a:pt x="166" y="310"/>
                </a:lnTo>
                <a:lnTo>
                  <a:pt x="166" y="310"/>
                </a:lnTo>
                <a:lnTo>
                  <a:pt x="167" y="309"/>
                </a:lnTo>
                <a:lnTo>
                  <a:pt x="167" y="309"/>
                </a:lnTo>
                <a:lnTo>
                  <a:pt x="167" y="309"/>
                </a:lnTo>
                <a:lnTo>
                  <a:pt x="166" y="309"/>
                </a:lnTo>
                <a:lnTo>
                  <a:pt x="166" y="308"/>
                </a:lnTo>
                <a:lnTo>
                  <a:pt x="167" y="308"/>
                </a:lnTo>
                <a:lnTo>
                  <a:pt x="167" y="308"/>
                </a:lnTo>
                <a:lnTo>
                  <a:pt x="167" y="308"/>
                </a:lnTo>
                <a:lnTo>
                  <a:pt x="167" y="308"/>
                </a:lnTo>
                <a:lnTo>
                  <a:pt x="167" y="308"/>
                </a:lnTo>
                <a:lnTo>
                  <a:pt x="168" y="308"/>
                </a:lnTo>
                <a:lnTo>
                  <a:pt x="168" y="308"/>
                </a:lnTo>
                <a:lnTo>
                  <a:pt x="168" y="308"/>
                </a:lnTo>
                <a:lnTo>
                  <a:pt x="168" y="308"/>
                </a:lnTo>
                <a:lnTo>
                  <a:pt x="168" y="308"/>
                </a:lnTo>
                <a:lnTo>
                  <a:pt x="168" y="308"/>
                </a:lnTo>
                <a:lnTo>
                  <a:pt x="168" y="308"/>
                </a:lnTo>
                <a:lnTo>
                  <a:pt x="168" y="308"/>
                </a:lnTo>
                <a:lnTo>
                  <a:pt x="168" y="308"/>
                </a:lnTo>
                <a:lnTo>
                  <a:pt x="168" y="308"/>
                </a:lnTo>
                <a:lnTo>
                  <a:pt x="169" y="309"/>
                </a:lnTo>
                <a:lnTo>
                  <a:pt x="169" y="309"/>
                </a:lnTo>
                <a:lnTo>
                  <a:pt x="169" y="309"/>
                </a:lnTo>
                <a:lnTo>
                  <a:pt x="169" y="308"/>
                </a:lnTo>
                <a:lnTo>
                  <a:pt x="170" y="308"/>
                </a:lnTo>
                <a:lnTo>
                  <a:pt x="170" y="308"/>
                </a:lnTo>
                <a:lnTo>
                  <a:pt x="170" y="308"/>
                </a:lnTo>
                <a:lnTo>
                  <a:pt x="170" y="308"/>
                </a:lnTo>
                <a:lnTo>
                  <a:pt x="170" y="308"/>
                </a:lnTo>
                <a:lnTo>
                  <a:pt x="171" y="308"/>
                </a:lnTo>
                <a:lnTo>
                  <a:pt x="171" y="308"/>
                </a:lnTo>
                <a:lnTo>
                  <a:pt x="171" y="308"/>
                </a:lnTo>
                <a:lnTo>
                  <a:pt x="171" y="307"/>
                </a:lnTo>
                <a:lnTo>
                  <a:pt x="171" y="307"/>
                </a:lnTo>
                <a:lnTo>
                  <a:pt x="171" y="307"/>
                </a:lnTo>
                <a:lnTo>
                  <a:pt x="172" y="306"/>
                </a:lnTo>
                <a:lnTo>
                  <a:pt x="172" y="306"/>
                </a:lnTo>
                <a:lnTo>
                  <a:pt x="172" y="306"/>
                </a:lnTo>
                <a:lnTo>
                  <a:pt x="172" y="306"/>
                </a:lnTo>
                <a:lnTo>
                  <a:pt x="172" y="306"/>
                </a:lnTo>
                <a:lnTo>
                  <a:pt x="173" y="305"/>
                </a:lnTo>
                <a:lnTo>
                  <a:pt x="173" y="305"/>
                </a:lnTo>
                <a:lnTo>
                  <a:pt x="173" y="305"/>
                </a:lnTo>
                <a:lnTo>
                  <a:pt x="174" y="305"/>
                </a:lnTo>
                <a:lnTo>
                  <a:pt x="174" y="304"/>
                </a:lnTo>
                <a:lnTo>
                  <a:pt x="174" y="304"/>
                </a:lnTo>
                <a:lnTo>
                  <a:pt x="174" y="304"/>
                </a:lnTo>
                <a:lnTo>
                  <a:pt x="175" y="304"/>
                </a:lnTo>
                <a:lnTo>
                  <a:pt x="175" y="304"/>
                </a:lnTo>
                <a:lnTo>
                  <a:pt x="175" y="304"/>
                </a:lnTo>
                <a:lnTo>
                  <a:pt x="175" y="304"/>
                </a:lnTo>
                <a:lnTo>
                  <a:pt x="176" y="304"/>
                </a:lnTo>
                <a:lnTo>
                  <a:pt x="176" y="304"/>
                </a:lnTo>
                <a:lnTo>
                  <a:pt x="176" y="305"/>
                </a:lnTo>
                <a:lnTo>
                  <a:pt x="177" y="305"/>
                </a:lnTo>
                <a:lnTo>
                  <a:pt x="177" y="305"/>
                </a:lnTo>
                <a:lnTo>
                  <a:pt x="177" y="306"/>
                </a:lnTo>
                <a:lnTo>
                  <a:pt x="178" y="306"/>
                </a:lnTo>
                <a:lnTo>
                  <a:pt x="178" y="306"/>
                </a:lnTo>
                <a:lnTo>
                  <a:pt x="178" y="306"/>
                </a:lnTo>
                <a:lnTo>
                  <a:pt x="179" y="307"/>
                </a:lnTo>
                <a:lnTo>
                  <a:pt x="179" y="307"/>
                </a:lnTo>
                <a:lnTo>
                  <a:pt x="179" y="308"/>
                </a:lnTo>
                <a:lnTo>
                  <a:pt x="180" y="308"/>
                </a:lnTo>
                <a:lnTo>
                  <a:pt x="180" y="308"/>
                </a:lnTo>
                <a:lnTo>
                  <a:pt x="180" y="308"/>
                </a:lnTo>
                <a:lnTo>
                  <a:pt x="180" y="309"/>
                </a:lnTo>
                <a:lnTo>
                  <a:pt x="180" y="309"/>
                </a:lnTo>
                <a:lnTo>
                  <a:pt x="180" y="309"/>
                </a:lnTo>
                <a:lnTo>
                  <a:pt x="181" y="309"/>
                </a:lnTo>
                <a:lnTo>
                  <a:pt x="181" y="309"/>
                </a:lnTo>
                <a:lnTo>
                  <a:pt x="181" y="309"/>
                </a:lnTo>
                <a:lnTo>
                  <a:pt x="181" y="309"/>
                </a:lnTo>
                <a:lnTo>
                  <a:pt x="181" y="309"/>
                </a:lnTo>
                <a:lnTo>
                  <a:pt x="181" y="309"/>
                </a:lnTo>
                <a:lnTo>
                  <a:pt x="181" y="309"/>
                </a:lnTo>
                <a:lnTo>
                  <a:pt x="181" y="309"/>
                </a:lnTo>
                <a:lnTo>
                  <a:pt x="181" y="309"/>
                </a:lnTo>
                <a:lnTo>
                  <a:pt x="181" y="309"/>
                </a:lnTo>
                <a:lnTo>
                  <a:pt x="182" y="309"/>
                </a:lnTo>
                <a:lnTo>
                  <a:pt x="182" y="309"/>
                </a:lnTo>
                <a:lnTo>
                  <a:pt x="182" y="309"/>
                </a:lnTo>
                <a:lnTo>
                  <a:pt x="182" y="309"/>
                </a:lnTo>
                <a:lnTo>
                  <a:pt x="182" y="309"/>
                </a:lnTo>
                <a:lnTo>
                  <a:pt x="182" y="309"/>
                </a:lnTo>
                <a:lnTo>
                  <a:pt x="182" y="309"/>
                </a:lnTo>
                <a:lnTo>
                  <a:pt x="182" y="309"/>
                </a:lnTo>
                <a:lnTo>
                  <a:pt x="182" y="309"/>
                </a:lnTo>
                <a:lnTo>
                  <a:pt x="183" y="309"/>
                </a:lnTo>
                <a:lnTo>
                  <a:pt x="183" y="309"/>
                </a:lnTo>
                <a:lnTo>
                  <a:pt x="183" y="309"/>
                </a:lnTo>
                <a:lnTo>
                  <a:pt x="183" y="309"/>
                </a:lnTo>
                <a:lnTo>
                  <a:pt x="183" y="309"/>
                </a:lnTo>
                <a:lnTo>
                  <a:pt x="183" y="309"/>
                </a:lnTo>
                <a:lnTo>
                  <a:pt x="184" y="309"/>
                </a:lnTo>
                <a:lnTo>
                  <a:pt x="184" y="309"/>
                </a:lnTo>
                <a:lnTo>
                  <a:pt x="184" y="309"/>
                </a:lnTo>
                <a:lnTo>
                  <a:pt x="184" y="309"/>
                </a:lnTo>
                <a:lnTo>
                  <a:pt x="184" y="308"/>
                </a:lnTo>
                <a:lnTo>
                  <a:pt x="183" y="308"/>
                </a:lnTo>
                <a:lnTo>
                  <a:pt x="183" y="308"/>
                </a:lnTo>
                <a:lnTo>
                  <a:pt x="183" y="308"/>
                </a:lnTo>
                <a:lnTo>
                  <a:pt x="183" y="308"/>
                </a:lnTo>
                <a:lnTo>
                  <a:pt x="183" y="308"/>
                </a:lnTo>
                <a:lnTo>
                  <a:pt x="183" y="308"/>
                </a:lnTo>
                <a:lnTo>
                  <a:pt x="183" y="308"/>
                </a:lnTo>
                <a:lnTo>
                  <a:pt x="183" y="308"/>
                </a:lnTo>
                <a:lnTo>
                  <a:pt x="183" y="307"/>
                </a:lnTo>
                <a:lnTo>
                  <a:pt x="182" y="307"/>
                </a:lnTo>
                <a:lnTo>
                  <a:pt x="182" y="307"/>
                </a:lnTo>
                <a:lnTo>
                  <a:pt x="182" y="307"/>
                </a:lnTo>
                <a:lnTo>
                  <a:pt x="182" y="307"/>
                </a:lnTo>
                <a:lnTo>
                  <a:pt x="182" y="307"/>
                </a:lnTo>
                <a:lnTo>
                  <a:pt x="182" y="306"/>
                </a:lnTo>
                <a:lnTo>
                  <a:pt x="182" y="306"/>
                </a:lnTo>
                <a:lnTo>
                  <a:pt x="182" y="306"/>
                </a:lnTo>
                <a:lnTo>
                  <a:pt x="182" y="305"/>
                </a:lnTo>
                <a:lnTo>
                  <a:pt x="182" y="305"/>
                </a:lnTo>
                <a:lnTo>
                  <a:pt x="183" y="305"/>
                </a:lnTo>
                <a:lnTo>
                  <a:pt x="183" y="304"/>
                </a:lnTo>
                <a:lnTo>
                  <a:pt x="183" y="304"/>
                </a:lnTo>
                <a:lnTo>
                  <a:pt x="183" y="304"/>
                </a:lnTo>
                <a:lnTo>
                  <a:pt x="183" y="303"/>
                </a:lnTo>
                <a:lnTo>
                  <a:pt x="183" y="303"/>
                </a:lnTo>
                <a:lnTo>
                  <a:pt x="183" y="303"/>
                </a:lnTo>
                <a:lnTo>
                  <a:pt x="183" y="302"/>
                </a:lnTo>
                <a:lnTo>
                  <a:pt x="183" y="302"/>
                </a:lnTo>
                <a:lnTo>
                  <a:pt x="183" y="302"/>
                </a:lnTo>
                <a:lnTo>
                  <a:pt x="184" y="301"/>
                </a:lnTo>
                <a:lnTo>
                  <a:pt x="184" y="301"/>
                </a:lnTo>
                <a:lnTo>
                  <a:pt x="184" y="300"/>
                </a:lnTo>
                <a:lnTo>
                  <a:pt x="184" y="300"/>
                </a:lnTo>
                <a:lnTo>
                  <a:pt x="185" y="300"/>
                </a:lnTo>
                <a:lnTo>
                  <a:pt x="185" y="299"/>
                </a:lnTo>
                <a:lnTo>
                  <a:pt x="186" y="299"/>
                </a:lnTo>
                <a:lnTo>
                  <a:pt x="186" y="299"/>
                </a:lnTo>
                <a:lnTo>
                  <a:pt x="187" y="298"/>
                </a:lnTo>
                <a:lnTo>
                  <a:pt x="187" y="298"/>
                </a:lnTo>
                <a:lnTo>
                  <a:pt x="188" y="298"/>
                </a:lnTo>
                <a:lnTo>
                  <a:pt x="188" y="298"/>
                </a:lnTo>
                <a:lnTo>
                  <a:pt x="188" y="298"/>
                </a:lnTo>
                <a:lnTo>
                  <a:pt x="188" y="298"/>
                </a:lnTo>
                <a:lnTo>
                  <a:pt x="188" y="298"/>
                </a:lnTo>
                <a:lnTo>
                  <a:pt x="188" y="298"/>
                </a:lnTo>
                <a:lnTo>
                  <a:pt x="189" y="298"/>
                </a:lnTo>
                <a:lnTo>
                  <a:pt x="189" y="298"/>
                </a:lnTo>
                <a:lnTo>
                  <a:pt x="189" y="298"/>
                </a:lnTo>
                <a:lnTo>
                  <a:pt x="189" y="298"/>
                </a:lnTo>
                <a:lnTo>
                  <a:pt x="190" y="298"/>
                </a:lnTo>
                <a:lnTo>
                  <a:pt x="190" y="298"/>
                </a:lnTo>
                <a:lnTo>
                  <a:pt x="190" y="298"/>
                </a:lnTo>
                <a:lnTo>
                  <a:pt x="190" y="298"/>
                </a:lnTo>
                <a:lnTo>
                  <a:pt x="190" y="298"/>
                </a:lnTo>
                <a:lnTo>
                  <a:pt x="190" y="298"/>
                </a:lnTo>
                <a:lnTo>
                  <a:pt x="190" y="297"/>
                </a:lnTo>
                <a:lnTo>
                  <a:pt x="190" y="297"/>
                </a:lnTo>
                <a:lnTo>
                  <a:pt x="190" y="297"/>
                </a:lnTo>
                <a:lnTo>
                  <a:pt x="190" y="297"/>
                </a:lnTo>
                <a:lnTo>
                  <a:pt x="190" y="297"/>
                </a:lnTo>
                <a:lnTo>
                  <a:pt x="190" y="297"/>
                </a:lnTo>
                <a:lnTo>
                  <a:pt x="190" y="296"/>
                </a:lnTo>
                <a:lnTo>
                  <a:pt x="190" y="296"/>
                </a:lnTo>
                <a:lnTo>
                  <a:pt x="190" y="296"/>
                </a:lnTo>
                <a:lnTo>
                  <a:pt x="190" y="296"/>
                </a:lnTo>
                <a:lnTo>
                  <a:pt x="190" y="296"/>
                </a:lnTo>
                <a:lnTo>
                  <a:pt x="190" y="295"/>
                </a:lnTo>
                <a:lnTo>
                  <a:pt x="190" y="295"/>
                </a:lnTo>
                <a:lnTo>
                  <a:pt x="191" y="295"/>
                </a:lnTo>
                <a:lnTo>
                  <a:pt x="191" y="296"/>
                </a:lnTo>
                <a:lnTo>
                  <a:pt x="191" y="296"/>
                </a:lnTo>
                <a:lnTo>
                  <a:pt x="192" y="296"/>
                </a:lnTo>
                <a:lnTo>
                  <a:pt x="192" y="296"/>
                </a:lnTo>
                <a:lnTo>
                  <a:pt x="192" y="296"/>
                </a:lnTo>
                <a:lnTo>
                  <a:pt x="192" y="297"/>
                </a:lnTo>
                <a:lnTo>
                  <a:pt x="193" y="297"/>
                </a:lnTo>
                <a:lnTo>
                  <a:pt x="193" y="297"/>
                </a:lnTo>
                <a:lnTo>
                  <a:pt x="193" y="297"/>
                </a:lnTo>
                <a:lnTo>
                  <a:pt x="193" y="297"/>
                </a:lnTo>
                <a:lnTo>
                  <a:pt x="193" y="298"/>
                </a:lnTo>
                <a:lnTo>
                  <a:pt x="193" y="298"/>
                </a:lnTo>
                <a:lnTo>
                  <a:pt x="193" y="298"/>
                </a:lnTo>
                <a:lnTo>
                  <a:pt x="193" y="298"/>
                </a:lnTo>
                <a:lnTo>
                  <a:pt x="193" y="298"/>
                </a:lnTo>
                <a:lnTo>
                  <a:pt x="193" y="299"/>
                </a:lnTo>
                <a:lnTo>
                  <a:pt x="193" y="299"/>
                </a:lnTo>
                <a:lnTo>
                  <a:pt x="193" y="299"/>
                </a:lnTo>
                <a:lnTo>
                  <a:pt x="193" y="299"/>
                </a:lnTo>
                <a:lnTo>
                  <a:pt x="193" y="300"/>
                </a:lnTo>
                <a:lnTo>
                  <a:pt x="193" y="300"/>
                </a:lnTo>
                <a:lnTo>
                  <a:pt x="193" y="300"/>
                </a:lnTo>
                <a:lnTo>
                  <a:pt x="192" y="300"/>
                </a:lnTo>
                <a:lnTo>
                  <a:pt x="192" y="300"/>
                </a:lnTo>
                <a:lnTo>
                  <a:pt x="193" y="301"/>
                </a:lnTo>
                <a:lnTo>
                  <a:pt x="193" y="301"/>
                </a:lnTo>
                <a:lnTo>
                  <a:pt x="193" y="302"/>
                </a:lnTo>
                <a:lnTo>
                  <a:pt x="193" y="302"/>
                </a:lnTo>
                <a:lnTo>
                  <a:pt x="193" y="302"/>
                </a:lnTo>
                <a:lnTo>
                  <a:pt x="194" y="302"/>
                </a:lnTo>
                <a:lnTo>
                  <a:pt x="194" y="302"/>
                </a:lnTo>
                <a:lnTo>
                  <a:pt x="194" y="303"/>
                </a:lnTo>
                <a:lnTo>
                  <a:pt x="194" y="303"/>
                </a:lnTo>
                <a:lnTo>
                  <a:pt x="194" y="303"/>
                </a:lnTo>
                <a:lnTo>
                  <a:pt x="194" y="303"/>
                </a:lnTo>
                <a:lnTo>
                  <a:pt x="195" y="303"/>
                </a:lnTo>
                <a:lnTo>
                  <a:pt x="195" y="303"/>
                </a:lnTo>
                <a:lnTo>
                  <a:pt x="195" y="303"/>
                </a:lnTo>
                <a:lnTo>
                  <a:pt x="195" y="303"/>
                </a:lnTo>
                <a:lnTo>
                  <a:pt x="196" y="303"/>
                </a:lnTo>
                <a:lnTo>
                  <a:pt x="196" y="303"/>
                </a:lnTo>
                <a:lnTo>
                  <a:pt x="196" y="303"/>
                </a:lnTo>
                <a:lnTo>
                  <a:pt x="197" y="303"/>
                </a:lnTo>
                <a:lnTo>
                  <a:pt x="197" y="303"/>
                </a:lnTo>
                <a:lnTo>
                  <a:pt x="197" y="303"/>
                </a:lnTo>
                <a:lnTo>
                  <a:pt x="197" y="303"/>
                </a:lnTo>
                <a:lnTo>
                  <a:pt x="198" y="303"/>
                </a:lnTo>
                <a:lnTo>
                  <a:pt x="198" y="303"/>
                </a:lnTo>
                <a:lnTo>
                  <a:pt x="198" y="303"/>
                </a:lnTo>
                <a:lnTo>
                  <a:pt x="199" y="304"/>
                </a:lnTo>
                <a:lnTo>
                  <a:pt x="199" y="304"/>
                </a:lnTo>
                <a:lnTo>
                  <a:pt x="199" y="304"/>
                </a:lnTo>
                <a:lnTo>
                  <a:pt x="200" y="304"/>
                </a:lnTo>
                <a:lnTo>
                  <a:pt x="200" y="304"/>
                </a:lnTo>
                <a:lnTo>
                  <a:pt x="200" y="304"/>
                </a:lnTo>
                <a:lnTo>
                  <a:pt x="201" y="304"/>
                </a:lnTo>
                <a:lnTo>
                  <a:pt x="201" y="304"/>
                </a:lnTo>
                <a:lnTo>
                  <a:pt x="201" y="304"/>
                </a:lnTo>
                <a:lnTo>
                  <a:pt x="201" y="304"/>
                </a:lnTo>
                <a:lnTo>
                  <a:pt x="202" y="304"/>
                </a:lnTo>
                <a:lnTo>
                  <a:pt x="202" y="304"/>
                </a:lnTo>
                <a:lnTo>
                  <a:pt x="202" y="304"/>
                </a:lnTo>
                <a:lnTo>
                  <a:pt x="202" y="304"/>
                </a:lnTo>
                <a:lnTo>
                  <a:pt x="202" y="304"/>
                </a:lnTo>
                <a:lnTo>
                  <a:pt x="202" y="304"/>
                </a:lnTo>
                <a:lnTo>
                  <a:pt x="202" y="304"/>
                </a:lnTo>
                <a:lnTo>
                  <a:pt x="203" y="304"/>
                </a:lnTo>
                <a:lnTo>
                  <a:pt x="203" y="304"/>
                </a:lnTo>
                <a:lnTo>
                  <a:pt x="203" y="304"/>
                </a:lnTo>
                <a:lnTo>
                  <a:pt x="203" y="303"/>
                </a:lnTo>
                <a:lnTo>
                  <a:pt x="203" y="303"/>
                </a:lnTo>
                <a:lnTo>
                  <a:pt x="203" y="303"/>
                </a:lnTo>
                <a:lnTo>
                  <a:pt x="204" y="303"/>
                </a:lnTo>
                <a:lnTo>
                  <a:pt x="204" y="303"/>
                </a:lnTo>
                <a:lnTo>
                  <a:pt x="204" y="302"/>
                </a:lnTo>
                <a:lnTo>
                  <a:pt x="205" y="302"/>
                </a:lnTo>
                <a:lnTo>
                  <a:pt x="205" y="302"/>
                </a:lnTo>
                <a:lnTo>
                  <a:pt x="205" y="302"/>
                </a:lnTo>
                <a:lnTo>
                  <a:pt x="205" y="301"/>
                </a:lnTo>
                <a:lnTo>
                  <a:pt x="206" y="301"/>
                </a:lnTo>
                <a:lnTo>
                  <a:pt x="206" y="301"/>
                </a:lnTo>
                <a:lnTo>
                  <a:pt x="206" y="301"/>
                </a:lnTo>
                <a:lnTo>
                  <a:pt x="206" y="301"/>
                </a:lnTo>
                <a:lnTo>
                  <a:pt x="206" y="301"/>
                </a:lnTo>
                <a:lnTo>
                  <a:pt x="206" y="301"/>
                </a:lnTo>
                <a:lnTo>
                  <a:pt x="207" y="301"/>
                </a:lnTo>
                <a:lnTo>
                  <a:pt x="207" y="301"/>
                </a:lnTo>
                <a:lnTo>
                  <a:pt x="207" y="301"/>
                </a:lnTo>
                <a:lnTo>
                  <a:pt x="208" y="302"/>
                </a:lnTo>
                <a:lnTo>
                  <a:pt x="208" y="302"/>
                </a:lnTo>
                <a:lnTo>
                  <a:pt x="208" y="302"/>
                </a:lnTo>
                <a:lnTo>
                  <a:pt x="208" y="302"/>
                </a:lnTo>
                <a:lnTo>
                  <a:pt x="208" y="302"/>
                </a:lnTo>
                <a:lnTo>
                  <a:pt x="208" y="302"/>
                </a:lnTo>
                <a:lnTo>
                  <a:pt x="209" y="302"/>
                </a:lnTo>
                <a:lnTo>
                  <a:pt x="209" y="302"/>
                </a:lnTo>
                <a:lnTo>
                  <a:pt x="209" y="302"/>
                </a:lnTo>
                <a:lnTo>
                  <a:pt x="210" y="302"/>
                </a:lnTo>
                <a:lnTo>
                  <a:pt x="210" y="302"/>
                </a:lnTo>
                <a:lnTo>
                  <a:pt x="210" y="302"/>
                </a:lnTo>
                <a:lnTo>
                  <a:pt x="210" y="302"/>
                </a:lnTo>
                <a:lnTo>
                  <a:pt x="210" y="302"/>
                </a:lnTo>
                <a:lnTo>
                  <a:pt x="211" y="301"/>
                </a:lnTo>
                <a:lnTo>
                  <a:pt x="211" y="301"/>
                </a:lnTo>
                <a:lnTo>
                  <a:pt x="211" y="301"/>
                </a:lnTo>
                <a:lnTo>
                  <a:pt x="211" y="301"/>
                </a:lnTo>
                <a:lnTo>
                  <a:pt x="211" y="301"/>
                </a:lnTo>
                <a:lnTo>
                  <a:pt x="211" y="301"/>
                </a:lnTo>
                <a:lnTo>
                  <a:pt x="211" y="300"/>
                </a:lnTo>
                <a:lnTo>
                  <a:pt x="211" y="300"/>
                </a:lnTo>
                <a:lnTo>
                  <a:pt x="212" y="300"/>
                </a:lnTo>
                <a:lnTo>
                  <a:pt x="212" y="300"/>
                </a:lnTo>
                <a:lnTo>
                  <a:pt x="212" y="300"/>
                </a:lnTo>
                <a:lnTo>
                  <a:pt x="212" y="299"/>
                </a:lnTo>
                <a:lnTo>
                  <a:pt x="212" y="299"/>
                </a:lnTo>
                <a:lnTo>
                  <a:pt x="212" y="299"/>
                </a:lnTo>
                <a:lnTo>
                  <a:pt x="212" y="299"/>
                </a:lnTo>
                <a:lnTo>
                  <a:pt x="212" y="298"/>
                </a:lnTo>
                <a:lnTo>
                  <a:pt x="212" y="298"/>
                </a:lnTo>
                <a:lnTo>
                  <a:pt x="212" y="298"/>
                </a:lnTo>
                <a:lnTo>
                  <a:pt x="212" y="298"/>
                </a:lnTo>
                <a:lnTo>
                  <a:pt x="212" y="298"/>
                </a:lnTo>
                <a:lnTo>
                  <a:pt x="212" y="297"/>
                </a:lnTo>
                <a:lnTo>
                  <a:pt x="212" y="297"/>
                </a:lnTo>
                <a:lnTo>
                  <a:pt x="213" y="297"/>
                </a:lnTo>
                <a:lnTo>
                  <a:pt x="213" y="297"/>
                </a:lnTo>
                <a:lnTo>
                  <a:pt x="213" y="297"/>
                </a:lnTo>
                <a:lnTo>
                  <a:pt x="213" y="297"/>
                </a:lnTo>
                <a:lnTo>
                  <a:pt x="213" y="297"/>
                </a:lnTo>
                <a:lnTo>
                  <a:pt x="213" y="297"/>
                </a:lnTo>
                <a:lnTo>
                  <a:pt x="214" y="297"/>
                </a:lnTo>
                <a:lnTo>
                  <a:pt x="214" y="298"/>
                </a:lnTo>
                <a:lnTo>
                  <a:pt x="214" y="298"/>
                </a:lnTo>
                <a:lnTo>
                  <a:pt x="214" y="298"/>
                </a:lnTo>
                <a:lnTo>
                  <a:pt x="214" y="298"/>
                </a:lnTo>
                <a:lnTo>
                  <a:pt x="215" y="298"/>
                </a:lnTo>
                <a:lnTo>
                  <a:pt x="215" y="298"/>
                </a:lnTo>
                <a:lnTo>
                  <a:pt x="215" y="298"/>
                </a:lnTo>
                <a:lnTo>
                  <a:pt x="215" y="298"/>
                </a:lnTo>
                <a:lnTo>
                  <a:pt x="216" y="298"/>
                </a:lnTo>
                <a:lnTo>
                  <a:pt x="216" y="298"/>
                </a:lnTo>
                <a:lnTo>
                  <a:pt x="216" y="298"/>
                </a:lnTo>
                <a:lnTo>
                  <a:pt x="217" y="298"/>
                </a:lnTo>
                <a:lnTo>
                  <a:pt x="217" y="298"/>
                </a:lnTo>
                <a:lnTo>
                  <a:pt x="217" y="297"/>
                </a:lnTo>
                <a:lnTo>
                  <a:pt x="218" y="297"/>
                </a:lnTo>
                <a:lnTo>
                  <a:pt x="218" y="297"/>
                </a:lnTo>
                <a:lnTo>
                  <a:pt x="218" y="297"/>
                </a:lnTo>
                <a:lnTo>
                  <a:pt x="218" y="296"/>
                </a:lnTo>
                <a:lnTo>
                  <a:pt x="218" y="296"/>
                </a:lnTo>
                <a:lnTo>
                  <a:pt x="218" y="296"/>
                </a:lnTo>
                <a:lnTo>
                  <a:pt x="218" y="295"/>
                </a:lnTo>
                <a:lnTo>
                  <a:pt x="218" y="295"/>
                </a:lnTo>
                <a:lnTo>
                  <a:pt x="218" y="295"/>
                </a:lnTo>
                <a:lnTo>
                  <a:pt x="218" y="295"/>
                </a:lnTo>
                <a:lnTo>
                  <a:pt x="219" y="295"/>
                </a:lnTo>
                <a:lnTo>
                  <a:pt x="219" y="294"/>
                </a:lnTo>
                <a:lnTo>
                  <a:pt x="219" y="294"/>
                </a:lnTo>
                <a:lnTo>
                  <a:pt x="219" y="294"/>
                </a:lnTo>
                <a:lnTo>
                  <a:pt x="219" y="294"/>
                </a:lnTo>
                <a:lnTo>
                  <a:pt x="220" y="294"/>
                </a:lnTo>
                <a:lnTo>
                  <a:pt x="220" y="294"/>
                </a:lnTo>
                <a:lnTo>
                  <a:pt x="220" y="294"/>
                </a:lnTo>
                <a:lnTo>
                  <a:pt x="220" y="293"/>
                </a:lnTo>
                <a:lnTo>
                  <a:pt x="220" y="293"/>
                </a:lnTo>
                <a:lnTo>
                  <a:pt x="220" y="293"/>
                </a:lnTo>
                <a:lnTo>
                  <a:pt x="220" y="293"/>
                </a:lnTo>
                <a:lnTo>
                  <a:pt x="220" y="292"/>
                </a:lnTo>
                <a:lnTo>
                  <a:pt x="220" y="292"/>
                </a:lnTo>
                <a:lnTo>
                  <a:pt x="220" y="292"/>
                </a:lnTo>
                <a:lnTo>
                  <a:pt x="221" y="292"/>
                </a:lnTo>
                <a:lnTo>
                  <a:pt x="221" y="292"/>
                </a:lnTo>
                <a:lnTo>
                  <a:pt x="221" y="291"/>
                </a:lnTo>
                <a:lnTo>
                  <a:pt x="221" y="291"/>
                </a:lnTo>
                <a:lnTo>
                  <a:pt x="221" y="291"/>
                </a:lnTo>
                <a:lnTo>
                  <a:pt x="221" y="291"/>
                </a:lnTo>
                <a:lnTo>
                  <a:pt x="221" y="291"/>
                </a:lnTo>
                <a:lnTo>
                  <a:pt x="221" y="291"/>
                </a:lnTo>
                <a:lnTo>
                  <a:pt x="221" y="291"/>
                </a:lnTo>
                <a:lnTo>
                  <a:pt x="221" y="291"/>
                </a:lnTo>
                <a:lnTo>
                  <a:pt x="221" y="291"/>
                </a:lnTo>
                <a:lnTo>
                  <a:pt x="221" y="290"/>
                </a:lnTo>
                <a:lnTo>
                  <a:pt x="222" y="290"/>
                </a:lnTo>
                <a:lnTo>
                  <a:pt x="222" y="290"/>
                </a:lnTo>
                <a:lnTo>
                  <a:pt x="222" y="290"/>
                </a:lnTo>
                <a:lnTo>
                  <a:pt x="222" y="290"/>
                </a:lnTo>
                <a:lnTo>
                  <a:pt x="222" y="290"/>
                </a:lnTo>
                <a:lnTo>
                  <a:pt x="223" y="290"/>
                </a:lnTo>
                <a:lnTo>
                  <a:pt x="223" y="290"/>
                </a:lnTo>
                <a:lnTo>
                  <a:pt x="223" y="290"/>
                </a:lnTo>
                <a:lnTo>
                  <a:pt x="223" y="290"/>
                </a:lnTo>
                <a:lnTo>
                  <a:pt x="223" y="290"/>
                </a:lnTo>
                <a:lnTo>
                  <a:pt x="223" y="290"/>
                </a:lnTo>
                <a:lnTo>
                  <a:pt x="224" y="290"/>
                </a:lnTo>
                <a:lnTo>
                  <a:pt x="224" y="290"/>
                </a:lnTo>
                <a:lnTo>
                  <a:pt x="224" y="290"/>
                </a:lnTo>
                <a:lnTo>
                  <a:pt x="225" y="290"/>
                </a:lnTo>
                <a:lnTo>
                  <a:pt x="225" y="289"/>
                </a:lnTo>
                <a:lnTo>
                  <a:pt x="225" y="288"/>
                </a:lnTo>
                <a:lnTo>
                  <a:pt x="225" y="288"/>
                </a:lnTo>
                <a:lnTo>
                  <a:pt x="225" y="287"/>
                </a:lnTo>
                <a:lnTo>
                  <a:pt x="225" y="286"/>
                </a:lnTo>
                <a:lnTo>
                  <a:pt x="224" y="286"/>
                </a:lnTo>
                <a:lnTo>
                  <a:pt x="224" y="285"/>
                </a:lnTo>
                <a:lnTo>
                  <a:pt x="224" y="285"/>
                </a:lnTo>
                <a:lnTo>
                  <a:pt x="224" y="284"/>
                </a:lnTo>
                <a:lnTo>
                  <a:pt x="224" y="284"/>
                </a:lnTo>
                <a:lnTo>
                  <a:pt x="223" y="283"/>
                </a:lnTo>
                <a:lnTo>
                  <a:pt x="223" y="282"/>
                </a:lnTo>
                <a:lnTo>
                  <a:pt x="223" y="282"/>
                </a:lnTo>
                <a:lnTo>
                  <a:pt x="224" y="281"/>
                </a:lnTo>
                <a:lnTo>
                  <a:pt x="224" y="281"/>
                </a:lnTo>
                <a:lnTo>
                  <a:pt x="224" y="281"/>
                </a:lnTo>
                <a:lnTo>
                  <a:pt x="225" y="281"/>
                </a:lnTo>
                <a:lnTo>
                  <a:pt x="225" y="281"/>
                </a:lnTo>
                <a:lnTo>
                  <a:pt x="225" y="281"/>
                </a:lnTo>
                <a:lnTo>
                  <a:pt x="225" y="281"/>
                </a:lnTo>
                <a:lnTo>
                  <a:pt x="225" y="281"/>
                </a:lnTo>
                <a:lnTo>
                  <a:pt x="226" y="281"/>
                </a:lnTo>
                <a:lnTo>
                  <a:pt x="226" y="281"/>
                </a:lnTo>
                <a:lnTo>
                  <a:pt x="227" y="282"/>
                </a:lnTo>
                <a:lnTo>
                  <a:pt x="227" y="282"/>
                </a:lnTo>
                <a:lnTo>
                  <a:pt x="227" y="282"/>
                </a:lnTo>
                <a:lnTo>
                  <a:pt x="228" y="282"/>
                </a:lnTo>
                <a:lnTo>
                  <a:pt x="228" y="282"/>
                </a:lnTo>
                <a:lnTo>
                  <a:pt x="228" y="282"/>
                </a:lnTo>
                <a:lnTo>
                  <a:pt x="228" y="282"/>
                </a:lnTo>
                <a:lnTo>
                  <a:pt x="228" y="282"/>
                </a:lnTo>
                <a:lnTo>
                  <a:pt x="228" y="282"/>
                </a:lnTo>
                <a:lnTo>
                  <a:pt x="228" y="281"/>
                </a:lnTo>
                <a:lnTo>
                  <a:pt x="228" y="281"/>
                </a:lnTo>
                <a:lnTo>
                  <a:pt x="228" y="281"/>
                </a:lnTo>
                <a:lnTo>
                  <a:pt x="228" y="281"/>
                </a:lnTo>
                <a:lnTo>
                  <a:pt x="228" y="281"/>
                </a:lnTo>
                <a:lnTo>
                  <a:pt x="228" y="281"/>
                </a:lnTo>
                <a:lnTo>
                  <a:pt x="228" y="281"/>
                </a:lnTo>
                <a:lnTo>
                  <a:pt x="228" y="280"/>
                </a:lnTo>
                <a:lnTo>
                  <a:pt x="229" y="280"/>
                </a:lnTo>
                <a:lnTo>
                  <a:pt x="229" y="280"/>
                </a:lnTo>
                <a:lnTo>
                  <a:pt x="230" y="280"/>
                </a:lnTo>
                <a:lnTo>
                  <a:pt x="230" y="280"/>
                </a:lnTo>
                <a:lnTo>
                  <a:pt x="230" y="280"/>
                </a:lnTo>
                <a:lnTo>
                  <a:pt x="230" y="281"/>
                </a:lnTo>
                <a:lnTo>
                  <a:pt x="230" y="281"/>
                </a:lnTo>
                <a:lnTo>
                  <a:pt x="230" y="281"/>
                </a:lnTo>
                <a:lnTo>
                  <a:pt x="231" y="281"/>
                </a:lnTo>
                <a:lnTo>
                  <a:pt x="231" y="281"/>
                </a:lnTo>
                <a:lnTo>
                  <a:pt x="231" y="281"/>
                </a:lnTo>
                <a:lnTo>
                  <a:pt x="231" y="281"/>
                </a:lnTo>
                <a:lnTo>
                  <a:pt x="232" y="281"/>
                </a:lnTo>
                <a:lnTo>
                  <a:pt x="232" y="281"/>
                </a:lnTo>
                <a:lnTo>
                  <a:pt x="232" y="281"/>
                </a:lnTo>
                <a:lnTo>
                  <a:pt x="232" y="281"/>
                </a:lnTo>
                <a:lnTo>
                  <a:pt x="232" y="280"/>
                </a:lnTo>
                <a:lnTo>
                  <a:pt x="232" y="280"/>
                </a:lnTo>
                <a:lnTo>
                  <a:pt x="232" y="280"/>
                </a:lnTo>
                <a:lnTo>
                  <a:pt x="232" y="280"/>
                </a:lnTo>
                <a:lnTo>
                  <a:pt x="233" y="280"/>
                </a:lnTo>
                <a:lnTo>
                  <a:pt x="233" y="280"/>
                </a:lnTo>
                <a:lnTo>
                  <a:pt x="232" y="279"/>
                </a:lnTo>
                <a:lnTo>
                  <a:pt x="232" y="279"/>
                </a:lnTo>
                <a:lnTo>
                  <a:pt x="232" y="279"/>
                </a:lnTo>
                <a:lnTo>
                  <a:pt x="233" y="279"/>
                </a:lnTo>
                <a:lnTo>
                  <a:pt x="233" y="279"/>
                </a:lnTo>
                <a:lnTo>
                  <a:pt x="233" y="279"/>
                </a:lnTo>
                <a:lnTo>
                  <a:pt x="232" y="279"/>
                </a:lnTo>
                <a:lnTo>
                  <a:pt x="232" y="279"/>
                </a:lnTo>
                <a:lnTo>
                  <a:pt x="232" y="279"/>
                </a:lnTo>
                <a:lnTo>
                  <a:pt x="232" y="278"/>
                </a:lnTo>
                <a:lnTo>
                  <a:pt x="232" y="278"/>
                </a:lnTo>
                <a:lnTo>
                  <a:pt x="232" y="278"/>
                </a:lnTo>
                <a:lnTo>
                  <a:pt x="232" y="278"/>
                </a:lnTo>
                <a:lnTo>
                  <a:pt x="233" y="278"/>
                </a:lnTo>
                <a:lnTo>
                  <a:pt x="233" y="277"/>
                </a:lnTo>
                <a:lnTo>
                  <a:pt x="233" y="277"/>
                </a:lnTo>
                <a:lnTo>
                  <a:pt x="233" y="277"/>
                </a:lnTo>
                <a:lnTo>
                  <a:pt x="233" y="277"/>
                </a:lnTo>
                <a:lnTo>
                  <a:pt x="233" y="276"/>
                </a:lnTo>
                <a:lnTo>
                  <a:pt x="233" y="276"/>
                </a:lnTo>
                <a:lnTo>
                  <a:pt x="233" y="276"/>
                </a:lnTo>
                <a:lnTo>
                  <a:pt x="234" y="276"/>
                </a:lnTo>
                <a:lnTo>
                  <a:pt x="234" y="276"/>
                </a:lnTo>
                <a:lnTo>
                  <a:pt x="234" y="276"/>
                </a:lnTo>
                <a:lnTo>
                  <a:pt x="234" y="276"/>
                </a:lnTo>
                <a:lnTo>
                  <a:pt x="234" y="275"/>
                </a:lnTo>
                <a:lnTo>
                  <a:pt x="234" y="275"/>
                </a:lnTo>
                <a:lnTo>
                  <a:pt x="234" y="275"/>
                </a:lnTo>
                <a:lnTo>
                  <a:pt x="234" y="275"/>
                </a:lnTo>
                <a:lnTo>
                  <a:pt x="234" y="275"/>
                </a:lnTo>
                <a:lnTo>
                  <a:pt x="234" y="275"/>
                </a:lnTo>
                <a:lnTo>
                  <a:pt x="234" y="275"/>
                </a:lnTo>
                <a:lnTo>
                  <a:pt x="234" y="275"/>
                </a:lnTo>
                <a:lnTo>
                  <a:pt x="235" y="275"/>
                </a:lnTo>
                <a:lnTo>
                  <a:pt x="235" y="275"/>
                </a:lnTo>
                <a:lnTo>
                  <a:pt x="235" y="274"/>
                </a:lnTo>
                <a:lnTo>
                  <a:pt x="235" y="274"/>
                </a:lnTo>
                <a:lnTo>
                  <a:pt x="235" y="273"/>
                </a:lnTo>
                <a:lnTo>
                  <a:pt x="235" y="273"/>
                </a:lnTo>
                <a:lnTo>
                  <a:pt x="235" y="272"/>
                </a:lnTo>
                <a:lnTo>
                  <a:pt x="235" y="272"/>
                </a:lnTo>
                <a:lnTo>
                  <a:pt x="236" y="271"/>
                </a:lnTo>
                <a:lnTo>
                  <a:pt x="236" y="271"/>
                </a:lnTo>
                <a:lnTo>
                  <a:pt x="236" y="270"/>
                </a:lnTo>
                <a:lnTo>
                  <a:pt x="237" y="270"/>
                </a:lnTo>
                <a:lnTo>
                  <a:pt x="237" y="270"/>
                </a:lnTo>
                <a:lnTo>
                  <a:pt x="237" y="270"/>
                </a:lnTo>
                <a:lnTo>
                  <a:pt x="237" y="270"/>
                </a:lnTo>
                <a:lnTo>
                  <a:pt x="237" y="270"/>
                </a:lnTo>
                <a:lnTo>
                  <a:pt x="237" y="269"/>
                </a:lnTo>
                <a:lnTo>
                  <a:pt x="237" y="269"/>
                </a:lnTo>
                <a:lnTo>
                  <a:pt x="237" y="269"/>
                </a:lnTo>
                <a:lnTo>
                  <a:pt x="238" y="269"/>
                </a:lnTo>
                <a:lnTo>
                  <a:pt x="238" y="269"/>
                </a:lnTo>
                <a:lnTo>
                  <a:pt x="238" y="269"/>
                </a:lnTo>
                <a:lnTo>
                  <a:pt x="238" y="269"/>
                </a:lnTo>
                <a:lnTo>
                  <a:pt x="238" y="269"/>
                </a:lnTo>
                <a:lnTo>
                  <a:pt x="238" y="269"/>
                </a:lnTo>
                <a:lnTo>
                  <a:pt x="238" y="269"/>
                </a:lnTo>
                <a:lnTo>
                  <a:pt x="238" y="269"/>
                </a:lnTo>
                <a:lnTo>
                  <a:pt x="239" y="268"/>
                </a:lnTo>
                <a:lnTo>
                  <a:pt x="239" y="268"/>
                </a:lnTo>
                <a:lnTo>
                  <a:pt x="239" y="268"/>
                </a:lnTo>
                <a:lnTo>
                  <a:pt x="239" y="268"/>
                </a:lnTo>
                <a:lnTo>
                  <a:pt x="239" y="268"/>
                </a:lnTo>
                <a:lnTo>
                  <a:pt x="239" y="268"/>
                </a:lnTo>
                <a:lnTo>
                  <a:pt x="239" y="268"/>
                </a:lnTo>
                <a:lnTo>
                  <a:pt x="239" y="268"/>
                </a:lnTo>
                <a:lnTo>
                  <a:pt x="239" y="267"/>
                </a:lnTo>
                <a:lnTo>
                  <a:pt x="239" y="267"/>
                </a:lnTo>
                <a:lnTo>
                  <a:pt x="239" y="267"/>
                </a:lnTo>
                <a:lnTo>
                  <a:pt x="240" y="267"/>
                </a:lnTo>
                <a:lnTo>
                  <a:pt x="240" y="267"/>
                </a:lnTo>
                <a:lnTo>
                  <a:pt x="240" y="267"/>
                </a:lnTo>
                <a:lnTo>
                  <a:pt x="240" y="267"/>
                </a:lnTo>
                <a:lnTo>
                  <a:pt x="240" y="267"/>
                </a:lnTo>
                <a:lnTo>
                  <a:pt x="240" y="267"/>
                </a:lnTo>
                <a:lnTo>
                  <a:pt x="240" y="267"/>
                </a:lnTo>
                <a:lnTo>
                  <a:pt x="240" y="266"/>
                </a:lnTo>
                <a:lnTo>
                  <a:pt x="240" y="266"/>
                </a:lnTo>
                <a:lnTo>
                  <a:pt x="240" y="266"/>
                </a:lnTo>
                <a:lnTo>
                  <a:pt x="241" y="266"/>
                </a:lnTo>
                <a:lnTo>
                  <a:pt x="241" y="266"/>
                </a:lnTo>
                <a:lnTo>
                  <a:pt x="241" y="266"/>
                </a:lnTo>
                <a:lnTo>
                  <a:pt x="241" y="266"/>
                </a:lnTo>
                <a:lnTo>
                  <a:pt x="241" y="266"/>
                </a:lnTo>
                <a:lnTo>
                  <a:pt x="241" y="266"/>
                </a:lnTo>
                <a:lnTo>
                  <a:pt x="241" y="266"/>
                </a:lnTo>
                <a:lnTo>
                  <a:pt x="242" y="266"/>
                </a:lnTo>
                <a:lnTo>
                  <a:pt x="242" y="266"/>
                </a:lnTo>
                <a:lnTo>
                  <a:pt x="242" y="266"/>
                </a:lnTo>
                <a:lnTo>
                  <a:pt x="242" y="267"/>
                </a:lnTo>
                <a:lnTo>
                  <a:pt x="242" y="267"/>
                </a:lnTo>
                <a:lnTo>
                  <a:pt x="243" y="267"/>
                </a:lnTo>
                <a:lnTo>
                  <a:pt x="243" y="267"/>
                </a:lnTo>
                <a:lnTo>
                  <a:pt x="243" y="267"/>
                </a:lnTo>
                <a:lnTo>
                  <a:pt x="243" y="267"/>
                </a:lnTo>
                <a:lnTo>
                  <a:pt x="243" y="267"/>
                </a:lnTo>
                <a:lnTo>
                  <a:pt x="243" y="267"/>
                </a:lnTo>
                <a:lnTo>
                  <a:pt x="244" y="268"/>
                </a:lnTo>
                <a:lnTo>
                  <a:pt x="244" y="268"/>
                </a:lnTo>
                <a:lnTo>
                  <a:pt x="245" y="268"/>
                </a:lnTo>
                <a:lnTo>
                  <a:pt x="245" y="268"/>
                </a:lnTo>
                <a:lnTo>
                  <a:pt x="245" y="268"/>
                </a:lnTo>
                <a:lnTo>
                  <a:pt x="246" y="268"/>
                </a:lnTo>
                <a:lnTo>
                  <a:pt x="246" y="268"/>
                </a:lnTo>
                <a:lnTo>
                  <a:pt x="247" y="267"/>
                </a:lnTo>
                <a:lnTo>
                  <a:pt x="247" y="268"/>
                </a:lnTo>
                <a:lnTo>
                  <a:pt x="247" y="268"/>
                </a:lnTo>
                <a:lnTo>
                  <a:pt x="247" y="267"/>
                </a:lnTo>
                <a:lnTo>
                  <a:pt x="247" y="267"/>
                </a:lnTo>
                <a:lnTo>
                  <a:pt x="247" y="267"/>
                </a:lnTo>
                <a:lnTo>
                  <a:pt x="247" y="267"/>
                </a:lnTo>
                <a:lnTo>
                  <a:pt x="247" y="267"/>
                </a:lnTo>
                <a:lnTo>
                  <a:pt x="247" y="267"/>
                </a:lnTo>
                <a:lnTo>
                  <a:pt x="248" y="267"/>
                </a:lnTo>
                <a:lnTo>
                  <a:pt x="248" y="267"/>
                </a:lnTo>
                <a:lnTo>
                  <a:pt x="248" y="267"/>
                </a:lnTo>
                <a:lnTo>
                  <a:pt x="248" y="267"/>
                </a:lnTo>
                <a:lnTo>
                  <a:pt x="248" y="266"/>
                </a:lnTo>
                <a:lnTo>
                  <a:pt x="248" y="266"/>
                </a:lnTo>
                <a:lnTo>
                  <a:pt x="248" y="266"/>
                </a:lnTo>
                <a:lnTo>
                  <a:pt x="248" y="266"/>
                </a:lnTo>
                <a:lnTo>
                  <a:pt x="248" y="266"/>
                </a:lnTo>
                <a:lnTo>
                  <a:pt x="248" y="266"/>
                </a:lnTo>
                <a:lnTo>
                  <a:pt x="248" y="266"/>
                </a:lnTo>
                <a:lnTo>
                  <a:pt x="248" y="266"/>
                </a:lnTo>
                <a:lnTo>
                  <a:pt x="248" y="266"/>
                </a:lnTo>
                <a:lnTo>
                  <a:pt x="248" y="266"/>
                </a:lnTo>
                <a:lnTo>
                  <a:pt x="249" y="265"/>
                </a:lnTo>
                <a:lnTo>
                  <a:pt x="249" y="265"/>
                </a:lnTo>
                <a:lnTo>
                  <a:pt x="249" y="265"/>
                </a:lnTo>
                <a:lnTo>
                  <a:pt x="249" y="265"/>
                </a:lnTo>
                <a:lnTo>
                  <a:pt x="249" y="265"/>
                </a:lnTo>
                <a:lnTo>
                  <a:pt x="249" y="265"/>
                </a:lnTo>
                <a:lnTo>
                  <a:pt x="249" y="265"/>
                </a:lnTo>
                <a:lnTo>
                  <a:pt x="249" y="265"/>
                </a:lnTo>
                <a:lnTo>
                  <a:pt x="249" y="265"/>
                </a:lnTo>
                <a:lnTo>
                  <a:pt x="249" y="265"/>
                </a:lnTo>
                <a:lnTo>
                  <a:pt x="249" y="265"/>
                </a:lnTo>
                <a:lnTo>
                  <a:pt x="249" y="265"/>
                </a:lnTo>
                <a:lnTo>
                  <a:pt x="249" y="265"/>
                </a:lnTo>
                <a:lnTo>
                  <a:pt x="249" y="265"/>
                </a:lnTo>
                <a:lnTo>
                  <a:pt x="249" y="265"/>
                </a:lnTo>
                <a:lnTo>
                  <a:pt x="249" y="265"/>
                </a:lnTo>
                <a:lnTo>
                  <a:pt x="250" y="265"/>
                </a:lnTo>
                <a:lnTo>
                  <a:pt x="250" y="265"/>
                </a:lnTo>
                <a:lnTo>
                  <a:pt x="250" y="265"/>
                </a:lnTo>
                <a:lnTo>
                  <a:pt x="250" y="265"/>
                </a:lnTo>
                <a:lnTo>
                  <a:pt x="250" y="265"/>
                </a:lnTo>
                <a:lnTo>
                  <a:pt x="250" y="265"/>
                </a:lnTo>
                <a:lnTo>
                  <a:pt x="250" y="265"/>
                </a:lnTo>
                <a:lnTo>
                  <a:pt x="251" y="265"/>
                </a:lnTo>
                <a:lnTo>
                  <a:pt x="251" y="265"/>
                </a:lnTo>
                <a:lnTo>
                  <a:pt x="251" y="264"/>
                </a:lnTo>
                <a:lnTo>
                  <a:pt x="251" y="264"/>
                </a:lnTo>
                <a:lnTo>
                  <a:pt x="251" y="264"/>
                </a:lnTo>
                <a:lnTo>
                  <a:pt x="251" y="264"/>
                </a:lnTo>
                <a:lnTo>
                  <a:pt x="251" y="264"/>
                </a:lnTo>
                <a:lnTo>
                  <a:pt x="251" y="264"/>
                </a:lnTo>
                <a:lnTo>
                  <a:pt x="251" y="264"/>
                </a:lnTo>
                <a:lnTo>
                  <a:pt x="251" y="264"/>
                </a:lnTo>
                <a:lnTo>
                  <a:pt x="251" y="264"/>
                </a:lnTo>
                <a:lnTo>
                  <a:pt x="251" y="264"/>
                </a:lnTo>
                <a:lnTo>
                  <a:pt x="251" y="264"/>
                </a:lnTo>
                <a:lnTo>
                  <a:pt x="252" y="264"/>
                </a:lnTo>
                <a:lnTo>
                  <a:pt x="252" y="264"/>
                </a:lnTo>
                <a:lnTo>
                  <a:pt x="252" y="264"/>
                </a:lnTo>
                <a:lnTo>
                  <a:pt x="252" y="264"/>
                </a:lnTo>
                <a:lnTo>
                  <a:pt x="252" y="264"/>
                </a:lnTo>
                <a:lnTo>
                  <a:pt x="252" y="264"/>
                </a:lnTo>
                <a:lnTo>
                  <a:pt x="252" y="264"/>
                </a:lnTo>
                <a:lnTo>
                  <a:pt x="252" y="264"/>
                </a:lnTo>
                <a:lnTo>
                  <a:pt x="252" y="265"/>
                </a:lnTo>
                <a:lnTo>
                  <a:pt x="252" y="265"/>
                </a:lnTo>
                <a:lnTo>
                  <a:pt x="252" y="265"/>
                </a:lnTo>
                <a:lnTo>
                  <a:pt x="252" y="265"/>
                </a:lnTo>
                <a:lnTo>
                  <a:pt x="252" y="265"/>
                </a:lnTo>
                <a:lnTo>
                  <a:pt x="253" y="265"/>
                </a:lnTo>
                <a:lnTo>
                  <a:pt x="253" y="265"/>
                </a:lnTo>
                <a:lnTo>
                  <a:pt x="253" y="266"/>
                </a:lnTo>
                <a:lnTo>
                  <a:pt x="253" y="266"/>
                </a:lnTo>
                <a:lnTo>
                  <a:pt x="253" y="266"/>
                </a:lnTo>
                <a:lnTo>
                  <a:pt x="253" y="266"/>
                </a:lnTo>
                <a:lnTo>
                  <a:pt x="253" y="266"/>
                </a:lnTo>
                <a:lnTo>
                  <a:pt x="253" y="266"/>
                </a:lnTo>
                <a:lnTo>
                  <a:pt x="254" y="266"/>
                </a:lnTo>
                <a:lnTo>
                  <a:pt x="254" y="266"/>
                </a:lnTo>
                <a:lnTo>
                  <a:pt x="254" y="266"/>
                </a:lnTo>
                <a:lnTo>
                  <a:pt x="254" y="266"/>
                </a:lnTo>
                <a:lnTo>
                  <a:pt x="254" y="266"/>
                </a:lnTo>
                <a:lnTo>
                  <a:pt x="254" y="266"/>
                </a:lnTo>
                <a:lnTo>
                  <a:pt x="254" y="266"/>
                </a:lnTo>
                <a:lnTo>
                  <a:pt x="254" y="266"/>
                </a:lnTo>
                <a:lnTo>
                  <a:pt x="255" y="266"/>
                </a:lnTo>
                <a:lnTo>
                  <a:pt x="255" y="266"/>
                </a:lnTo>
                <a:lnTo>
                  <a:pt x="255" y="266"/>
                </a:lnTo>
                <a:lnTo>
                  <a:pt x="255" y="266"/>
                </a:lnTo>
                <a:lnTo>
                  <a:pt x="255" y="265"/>
                </a:lnTo>
                <a:lnTo>
                  <a:pt x="255" y="265"/>
                </a:lnTo>
                <a:lnTo>
                  <a:pt x="255" y="265"/>
                </a:lnTo>
                <a:lnTo>
                  <a:pt x="255" y="265"/>
                </a:lnTo>
                <a:lnTo>
                  <a:pt x="255" y="265"/>
                </a:lnTo>
                <a:lnTo>
                  <a:pt x="255" y="265"/>
                </a:lnTo>
                <a:lnTo>
                  <a:pt x="256" y="265"/>
                </a:lnTo>
                <a:lnTo>
                  <a:pt x="256" y="265"/>
                </a:lnTo>
                <a:lnTo>
                  <a:pt x="256" y="265"/>
                </a:lnTo>
                <a:lnTo>
                  <a:pt x="256" y="265"/>
                </a:lnTo>
                <a:lnTo>
                  <a:pt x="256" y="265"/>
                </a:lnTo>
                <a:lnTo>
                  <a:pt x="256" y="265"/>
                </a:lnTo>
                <a:lnTo>
                  <a:pt x="256" y="265"/>
                </a:lnTo>
                <a:lnTo>
                  <a:pt x="256" y="265"/>
                </a:lnTo>
                <a:lnTo>
                  <a:pt x="256" y="265"/>
                </a:lnTo>
                <a:lnTo>
                  <a:pt x="256" y="265"/>
                </a:lnTo>
                <a:lnTo>
                  <a:pt x="256" y="264"/>
                </a:lnTo>
                <a:lnTo>
                  <a:pt x="256" y="264"/>
                </a:lnTo>
                <a:lnTo>
                  <a:pt x="256" y="264"/>
                </a:lnTo>
                <a:lnTo>
                  <a:pt x="256" y="264"/>
                </a:lnTo>
                <a:lnTo>
                  <a:pt x="257" y="264"/>
                </a:lnTo>
                <a:lnTo>
                  <a:pt x="257" y="264"/>
                </a:lnTo>
                <a:lnTo>
                  <a:pt x="257" y="264"/>
                </a:lnTo>
                <a:lnTo>
                  <a:pt x="257" y="264"/>
                </a:lnTo>
                <a:lnTo>
                  <a:pt x="257" y="264"/>
                </a:lnTo>
                <a:lnTo>
                  <a:pt x="257" y="264"/>
                </a:lnTo>
                <a:lnTo>
                  <a:pt x="257" y="264"/>
                </a:lnTo>
                <a:lnTo>
                  <a:pt x="257" y="264"/>
                </a:lnTo>
                <a:lnTo>
                  <a:pt x="257" y="264"/>
                </a:lnTo>
                <a:lnTo>
                  <a:pt x="257" y="264"/>
                </a:lnTo>
                <a:lnTo>
                  <a:pt x="257" y="264"/>
                </a:lnTo>
                <a:lnTo>
                  <a:pt x="257" y="264"/>
                </a:lnTo>
                <a:lnTo>
                  <a:pt x="257" y="264"/>
                </a:lnTo>
                <a:lnTo>
                  <a:pt x="258" y="264"/>
                </a:lnTo>
                <a:lnTo>
                  <a:pt x="258" y="264"/>
                </a:lnTo>
                <a:lnTo>
                  <a:pt x="258" y="264"/>
                </a:lnTo>
                <a:lnTo>
                  <a:pt x="258" y="264"/>
                </a:lnTo>
                <a:lnTo>
                  <a:pt x="258" y="264"/>
                </a:lnTo>
                <a:lnTo>
                  <a:pt x="258" y="263"/>
                </a:lnTo>
                <a:lnTo>
                  <a:pt x="258" y="263"/>
                </a:lnTo>
                <a:lnTo>
                  <a:pt x="258" y="263"/>
                </a:lnTo>
                <a:lnTo>
                  <a:pt x="258" y="263"/>
                </a:lnTo>
                <a:lnTo>
                  <a:pt x="258" y="263"/>
                </a:lnTo>
                <a:lnTo>
                  <a:pt x="258" y="263"/>
                </a:lnTo>
                <a:lnTo>
                  <a:pt x="258" y="263"/>
                </a:lnTo>
                <a:lnTo>
                  <a:pt x="258" y="263"/>
                </a:lnTo>
                <a:lnTo>
                  <a:pt x="258" y="263"/>
                </a:lnTo>
                <a:lnTo>
                  <a:pt x="259" y="263"/>
                </a:lnTo>
                <a:lnTo>
                  <a:pt x="259" y="263"/>
                </a:lnTo>
                <a:lnTo>
                  <a:pt x="259" y="263"/>
                </a:lnTo>
                <a:lnTo>
                  <a:pt x="259" y="262"/>
                </a:lnTo>
                <a:lnTo>
                  <a:pt x="258" y="262"/>
                </a:lnTo>
                <a:lnTo>
                  <a:pt x="258" y="261"/>
                </a:lnTo>
                <a:lnTo>
                  <a:pt x="258" y="261"/>
                </a:lnTo>
                <a:lnTo>
                  <a:pt x="259" y="260"/>
                </a:lnTo>
                <a:lnTo>
                  <a:pt x="259" y="260"/>
                </a:lnTo>
                <a:lnTo>
                  <a:pt x="259" y="260"/>
                </a:lnTo>
                <a:lnTo>
                  <a:pt x="260" y="259"/>
                </a:lnTo>
                <a:lnTo>
                  <a:pt x="261" y="259"/>
                </a:lnTo>
                <a:lnTo>
                  <a:pt x="261" y="259"/>
                </a:lnTo>
                <a:lnTo>
                  <a:pt x="262" y="259"/>
                </a:lnTo>
                <a:lnTo>
                  <a:pt x="262" y="258"/>
                </a:lnTo>
                <a:lnTo>
                  <a:pt x="263" y="258"/>
                </a:lnTo>
                <a:lnTo>
                  <a:pt x="263" y="257"/>
                </a:lnTo>
                <a:lnTo>
                  <a:pt x="263" y="257"/>
                </a:lnTo>
                <a:lnTo>
                  <a:pt x="263" y="257"/>
                </a:lnTo>
                <a:lnTo>
                  <a:pt x="263" y="255"/>
                </a:lnTo>
                <a:lnTo>
                  <a:pt x="263" y="254"/>
                </a:lnTo>
                <a:lnTo>
                  <a:pt x="264" y="253"/>
                </a:lnTo>
                <a:lnTo>
                  <a:pt x="264" y="251"/>
                </a:lnTo>
                <a:lnTo>
                  <a:pt x="264" y="251"/>
                </a:lnTo>
                <a:lnTo>
                  <a:pt x="265" y="250"/>
                </a:lnTo>
                <a:lnTo>
                  <a:pt x="266" y="249"/>
                </a:lnTo>
                <a:lnTo>
                  <a:pt x="266" y="249"/>
                </a:lnTo>
                <a:lnTo>
                  <a:pt x="266" y="249"/>
                </a:lnTo>
                <a:lnTo>
                  <a:pt x="266" y="249"/>
                </a:lnTo>
                <a:lnTo>
                  <a:pt x="266" y="249"/>
                </a:lnTo>
                <a:lnTo>
                  <a:pt x="266" y="249"/>
                </a:lnTo>
                <a:lnTo>
                  <a:pt x="266" y="249"/>
                </a:lnTo>
                <a:lnTo>
                  <a:pt x="266" y="249"/>
                </a:lnTo>
                <a:lnTo>
                  <a:pt x="266" y="249"/>
                </a:lnTo>
                <a:lnTo>
                  <a:pt x="266" y="249"/>
                </a:lnTo>
                <a:lnTo>
                  <a:pt x="267" y="249"/>
                </a:lnTo>
                <a:lnTo>
                  <a:pt x="267" y="249"/>
                </a:lnTo>
                <a:lnTo>
                  <a:pt x="267" y="249"/>
                </a:lnTo>
                <a:lnTo>
                  <a:pt x="267" y="249"/>
                </a:lnTo>
                <a:lnTo>
                  <a:pt x="267" y="249"/>
                </a:lnTo>
                <a:lnTo>
                  <a:pt x="267" y="249"/>
                </a:lnTo>
                <a:lnTo>
                  <a:pt x="267" y="248"/>
                </a:lnTo>
                <a:lnTo>
                  <a:pt x="267" y="248"/>
                </a:lnTo>
                <a:lnTo>
                  <a:pt x="267" y="248"/>
                </a:lnTo>
                <a:lnTo>
                  <a:pt x="267" y="248"/>
                </a:lnTo>
                <a:lnTo>
                  <a:pt x="268" y="248"/>
                </a:lnTo>
                <a:lnTo>
                  <a:pt x="268" y="248"/>
                </a:lnTo>
                <a:lnTo>
                  <a:pt x="268" y="248"/>
                </a:lnTo>
                <a:lnTo>
                  <a:pt x="268" y="248"/>
                </a:lnTo>
                <a:lnTo>
                  <a:pt x="268" y="248"/>
                </a:lnTo>
                <a:lnTo>
                  <a:pt x="268" y="247"/>
                </a:lnTo>
                <a:lnTo>
                  <a:pt x="268" y="247"/>
                </a:lnTo>
                <a:lnTo>
                  <a:pt x="268" y="247"/>
                </a:lnTo>
                <a:lnTo>
                  <a:pt x="268" y="247"/>
                </a:lnTo>
                <a:lnTo>
                  <a:pt x="268" y="247"/>
                </a:lnTo>
                <a:lnTo>
                  <a:pt x="268" y="247"/>
                </a:lnTo>
                <a:lnTo>
                  <a:pt x="268" y="246"/>
                </a:lnTo>
                <a:lnTo>
                  <a:pt x="268" y="246"/>
                </a:lnTo>
                <a:lnTo>
                  <a:pt x="268" y="246"/>
                </a:lnTo>
                <a:lnTo>
                  <a:pt x="268" y="246"/>
                </a:lnTo>
                <a:lnTo>
                  <a:pt x="268" y="246"/>
                </a:lnTo>
                <a:lnTo>
                  <a:pt x="268" y="246"/>
                </a:lnTo>
                <a:lnTo>
                  <a:pt x="268" y="246"/>
                </a:lnTo>
                <a:lnTo>
                  <a:pt x="269" y="246"/>
                </a:lnTo>
                <a:lnTo>
                  <a:pt x="269" y="246"/>
                </a:lnTo>
                <a:lnTo>
                  <a:pt x="269" y="246"/>
                </a:lnTo>
                <a:lnTo>
                  <a:pt x="269" y="246"/>
                </a:lnTo>
                <a:lnTo>
                  <a:pt x="269" y="246"/>
                </a:lnTo>
                <a:lnTo>
                  <a:pt x="269" y="246"/>
                </a:lnTo>
                <a:lnTo>
                  <a:pt x="269" y="246"/>
                </a:lnTo>
                <a:lnTo>
                  <a:pt x="269" y="246"/>
                </a:lnTo>
                <a:lnTo>
                  <a:pt x="269" y="246"/>
                </a:lnTo>
                <a:lnTo>
                  <a:pt x="269" y="246"/>
                </a:lnTo>
                <a:lnTo>
                  <a:pt x="270" y="246"/>
                </a:lnTo>
                <a:lnTo>
                  <a:pt x="270" y="246"/>
                </a:lnTo>
                <a:lnTo>
                  <a:pt x="270" y="246"/>
                </a:lnTo>
                <a:lnTo>
                  <a:pt x="270" y="246"/>
                </a:lnTo>
                <a:lnTo>
                  <a:pt x="270" y="246"/>
                </a:lnTo>
                <a:lnTo>
                  <a:pt x="270" y="246"/>
                </a:lnTo>
                <a:lnTo>
                  <a:pt x="270" y="246"/>
                </a:lnTo>
                <a:lnTo>
                  <a:pt x="270" y="247"/>
                </a:lnTo>
                <a:lnTo>
                  <a:pt x="271" y="247"/>
                </a:lnTo>
                <a:lnTo>
                  <a:pt x="271" y="247"/>
                </a:lnTo>
                <a:lnTo>
                  <a:pt x="271" y="247"/>
                </a:lnTo>
                <a:lnTo>
                  <a:pt x="271" y="247"/>
                </a:lnTo>
                <a:lnTo>
                  <a:pt x="271" y="247"/>
                </a:lnTo>
                <a:lnTo>
                  <a:pt x="271" y="247"/>
                </a:lnTo>
                <a:lnTo>
                  <a:pt x="271" y="247"/>
                </a:lnTo>
                <a:lnTo>
                  <a:pt x="271" y="247"/>
                </a:lnTo>
                <a:lnTo>
                  <a:pt x="272" y="247"/>
                </a:lnTo>
                <a:lnTo>
                  <a:pt x="272" y="247"/>
                </a:lnTo>
                <a:lnTo>
                  <a:pt x="272" y="247"/>
                </a:lnTo>
                <a:lnTo>
                  <a:pt x="272" y="247"/>
                </a:lnTo>
                <a:lnTo>
                  <a:pt x="272" y="247"/>
                </a:lnTo>
                <a:lnTo>
                  <a:pt x="272" y="247"/>
                </a:lnTo>
                <a:lnTo>
                  <a:pt x="272" y="247"/>
                </a:lnTo>
                <a:lnTo>
                  <a:pt x="273" y="247"/>
                </a:lnTo>
                <a:lnTo>
                  <a:pt x="273" y="247"/>
                </a:lnTo>
                <a:lnTo>
                  <a:pt x="273" y="247"/>
                </a:lnTo>
                <a:lnTo>
                  <a:pt x="273" y="247"/>
                </a:lnTo>
                <a:lnTo>
                  <a:pt x="273" y="247"/>
                </a:lnTo>
                <a:lnTo>
                  <a:pt x="273" y="246"/>
                </a:lnTo>
                <a:lnTo>
                  <a:pt x="273" y="246"/>
                </a:lnTo>
                <a:lnTo>
                  <a:pt x="273" y="246"/>
                </a:lnTo>
                <a:lnTo>
                  <a:pt x="273" y="246"/>
                </a:lnTo>
                <a:lnTo>
                  <a:pt x="273" y="246"/>
                </a:lnTo>
                <a:lnTo>
                  <a:pt x="273" y="246"/>
                </a:lnTo>
                <a:lnTo>
                  <a:pt x="273" y="246"/>
                </a:lnTo>
                <a:lnTo>
                  <a:pt x="273" y="246"/>
                </a:lnTo>
                <a:lnTo>
                  <a:pt x="273" y="246"/>
                </a:lnTo>
                <a:lnTo>
                  <a:pt x="273" y="246"/>
                </a:lnTo>
                <a:lnTo>
                  <a:pt x="273" y="245"/>
                </a:lnTo>
                <a:lnTo>
                  <a:pt x="273" y="245"/>
                </a:lnTo>
                <a:lnTo>
                  <a:pt x="273" y="245"/>
                </a:lnTo>
                <a:lnTo>
                  <a:pt x="273" y="245"/>
                </a:lnTo>
                <a:lnTo>
                  <a:pt x="273" y="245"/>
                </a:lnTo>
                <a:lnTo>
                  <a:pt x="273" y="245"/>
                </a:lnTo>
                <a:lnTo>
                  <a:pt x="273" y="245"/>
                </a:lnTo>
                <a:lnTo>
                  <a:pt x="273" y="245"/>
                </a:lnTo>
                <a:lnTo>
                  <a:pt x="273" y="244"/>
                </a:lnTo>
                <a:lnTo>
                  <a:pt x="273" y="244"/>
                </a:lnTo>
                <a:lnTo>
                  <a:pt x="273" y="244"/>
                </a:lnTo>
                <a:lnTo>
                  <a:pt x="274" y="244"/>
                </a:lnTo>
                <a:lnTo>
                  <a:pt x="274" y="244"/>
                </a:lnTo>
                <a:lnTo>
                  <a:pt x="274" y="244"/>
                </a:lnTo>
                <a:lnTo>
                  <a:pt x="274" y="244"/>
                </a:lnTo>
                <a:lnTo>
                  <a:pt x="274" y="244"/>
                </a:lnTo>
                <a:lnTo>
                  <a:pt x="275" y="244"/>
                </a:lnTo>
                <a:lnTo>
                  <a:pt x="275" y="244"/>
                </a:lnTo>
                <a:lnTo>
                  <a:pt x="275" y="244"/>
                </a:lnTo>
                <a:lnTo>
                  <a:pt x="275" y="244"/>
                </a:lnTo>
                <a:lnTo>
                  <a:pt x="275" y="244"/>
                </a:lnTo>
                <a:lnTo>
                  <a:pt x="276" y="244"/>
                </a:lnTo>
                <a:lnTo>
                  <a:pt x="276" y="244"/>
                </a:lnTo>
                <a:lnTo>
                  <a:pt x="276" y="243"/>
                </a:lnTo>
                <a:lnTo>
                  <a:pt x="276" y="243"/>
                </a:lnTo>
                <a:lnTo>
                  <a:pt x="276" y="243"/>
                </a:lnTo>
                <a:lnTo>
                  <a:pt x="276" y="243"/>
                </a:lnTo>
                <a:lnTo>
                  <a:pt x="276" y="243"/>
                </a:lnTo>
                <a:lnTo>
                  <a:pt x="276" y="242"/>
                </a:lnTo>
                <a:lnTo>
                  <a:pt x="276" y="242"/>
                </a:lnTo>
                <a:lnTo>
                  <a:pt x="276" y="242"/>
                </a:lnTo>
                <a:lnTo>
                  <a:pt x="276" y="242"/>
                </a:lnTo>
                <a:lnTo>
                  <a:pt x="276" y="241"/>
                </a:lnTo>
                <a:lnTo>
                  <a:pt x="276" y="241"/>
                </a:lnTo>
                <a:lnTo>
                  <a:pt x="277" y="241"/>
                </a:lnTo>
                <a:lnTo>
                  <a:pt x="277" y="241"/>
                </a:lnTo>
                <a:lnTo>
                  <a:pt x="277" y="241"/>
                </a:lnTo>
                <a:lnTo>
                  <a:pt x="277" y="241"/>
                </a:lnTo>
                <a:lnTo>
                  <a:pt x="277" y="241"/>
                </a:lnTo>
                <a:lnTo>
                  <a:pt x="278" y="241"/>
                </a:lnTo>
                <a:lnTo>
                  <a:pt x="278" y="240"/>
                </a:lnTo>
                <a:lnTo>
                  <a:pt x="278" y="240"/>
                </a:lnTo>
                <a:lnTo>
                  <a:pt x="278" y="240"/>
                </a:lnTo>
                <a:lnTo>
                  <a:pt x="278" y="240"/>
                </a:lnTo>
                <a:lnTo>
                  <a:pt x="278" y="240"/>
                </a:lnTo>
                <a:lnTo>
                  <a:pt x="279" y="240"/>
                </a:lnTo>
                <a:lnTo>
                  <a:pt x="279" y="240"/>
                </a:lnTo>
                <a:lnTo>
                  <a:pt x="279" y="240"/>
                </a:lnTo>
                <a:lnTo>
                  <a:pt x="279" y="240"/>
                </a:lnTo>
                <a:lnTo>
                  <a:pt x="279" y="240"/>
                </a:lnTo>
                <a:lnTo>
                  <a:pt x="279" y="239"/>
                </a:lnTo>
                <a:lnTo>
                  <a:pt x="280" y="239"/>
                </a:lnTo>
                <a:lnTo>
                  <a:pt x="280" y="238"/>
                </a:lnTo>
                <a:lnTo>
                  <a:pt x="280" y="237"/>
                </a:lnTo>
                <a:lnTo>
                  <a:pt x="279" y="237"/>
                </a:lnTo>
                <a:lnTo>
                  <a:pt x="279" y="237"/>
                </a:lnTo>
                <a:lnTo>
                  <a:pt x="280" y="237"/>
                </a:lnTo>
                <a:lnTo>
                  <a:pt x="280" y="237"/>
                </a:lnTo>
                <a:lnTo>
                  <a:pt x="280" y="237"/>
                </a:lnTo>
                <a:lnTo>
                  <a:pt x="280" y="236"/>
                </a:lnTo>
                <a:lnTo>
                  <a:pt x="280" y="236"/>
                </a:lnTo>
                <a:lnTo>
                  <a:pt x="280" y="236"/>
                </a:lnTo>
                <a:lnTo>
                  <a:pt x="281" y="235"/>
                </a:lnTo>
                <a:lnTo>
                  <a:pt x="281" y="235"/>
                </a:lnTo>
                <a:lnTo>
                  <a:pt x="281" y="235"/>
                </a:lnTo>
                <a:lnTo>
                  <a:pt x="282" y="235"/>
                </a:lnTo>
                <a:lnTo>
                  <a:pt x="282" y="234"/>
                </a:lnTo>
                <a:lnTo>
                  <a:pt x="282" y="234"/>
                </a:lnTo>
                <a:lnTo>
                  <a:pt x="283" y="234"/>
                </a:lnTo>
                <a:lnTo>
                  <a:pt x="283" y="233"/>
                </a:lnTo>
                <a:lnTo>
                  <a:pt x="283" y="233"/>
                </a:lnTo>
                <a:lnTo>
                  <a:pt x="284" y="233"/>
                </a:lnTo>
                <a:lnTo>
                  <a:pt x="284" y="233"/>
                </a:lnTo>
                <a:lnTo>
                  <a:pt x="284" y="233"/>
                </a:lnTo>
                <a:lnTo>
                  <a:pt x="284" y="233"/>
                </a:lnTo>
                <a:lnTo>
                  <a:pt x="284" y="233"/>
                </a:lnTo>
                <a:lnTo>
                  <a:pt x="284" y="233"/>
                </a:lnTo>
                <a:lnTo>
                  <a:pt x="284" y="232"/>
                </a:lnTo>
                <a:lnTo>
                  <a:pt x="284" y="232"/>
                </a:lnTo>
                <a:lnTo>
                  <a:pt x="284" y="232"/>
                </a:lnTo>
                <a:lnTo>
                  <a:pt x="284" y="232"/>
                </a:lnTo>
                <a:lnTo>
                  <a:pt x="284" y="232"/>
                </a:lnTo>
                <a:lnTo>
                  <a:pt x="283" y="232"/>
                </a:lnTo>
                <a:lnTo>
                  <a:pt x="283" y="232"/>
                </a:lnTo>
                <a:lnTo>
                  <a:pt x="283" y="231"/>
                </a:lnTo>
                <a:lnTo>
                  <a:pt x="283" y="231"/>
                </a:lnTo>
                <a:lnTo>
                  <a:pt x="283" y="231"/>
                </a:lnTo>
                <a:lnTo>
                  <a:pt x="283" y="231"/>
                </a:lnTo>
                <a:lnTo>
                  <a:pt x="283" y="231"/>
                </a:lnTo>
                <a:lnTo>
                  <a:pt x="283" y="231"/>
                </a:lnTo>
                <a:lnTo>
                  <a:pt x="282" y="230"/>
                </a:lnTo>
                <a:lnTo>
                  <a:pt x="282" y="230"/>
                </a:lnTo>
                <a:lnTo>
                  <a:pt x="282" y="230"/>
                </a:lnTo>
                <a:lnTo>
                  <a:pt x="282" y="230"/>
                </a:lnTo>
                <a:lnTo>
                  <a:pt x="282" y="230"/>
                </a:lnTo>
                <a:lnTo>
                  <a:pt x="282" y="230"/>
                </a:lnTo>
                <a:lnTo>
                  <a:pt x="282" y="230"/>
                </a:lnTo>
                <a:lnTo>
                  <a:pt x="282" y="230"/>
                </a:lnTo>
                <a:lnTo>
                  <a:pt x="282" y="230"/>
                </a:lnTo>
                <a:lnTo>
                  <a:pt x="282" y="229"/>
                </a:lnTo>
                <a:lnTo>
                  <a:pt x="282" y="229"/>
                </a:lnTo>
                <a:lnTo>
                  <a:pt x="282" y="229"/>
                </a:lnTo>
                <a:lnTo>
                  <a:pt x="282" y="229"/>
                </a:lnTo>
                <a:lnTo>
                  <a:pt x="282" y="229"/>
                </a:lnTo>
                <a:lnTo>
                  <a:pt x="283" y="228"/>
                </a:lnTo>
                <a:lnTo>
                  <a:pt x="283" y="228"/>
                </a:lnTo>
                <a:lnTo>
                  <a:pt x="283" y="228"/>
                </a:lnTo>
                <a:lnTo>
                  <a:pt x="283" y="228"/>
                </a:lnTo>
                <a:lnTo>
                  <a:pt x="283" y="228"/>
                </a:lnTo>
                <a:lnTo>
                  <a:pt x="283" y="228"/>
                </a:lnTo>
                <a:lnTo>
                  <a:pt x="283" y="228"/>
                </a:lnTo>
                <a:lnTo>
                  <a:pt x="284" y="228"/>
                </a:lnTo>
                <a:lnTo>
                  <a:pt x="284" y="228"/>
                </a:lnTo>
                <a:lnTo>
                  <a:pt x="284" y="228"/>
                </a:lnTo>
                <a:lnTo>
                  <a:pt x="284" y="228"/>
                </a:lnTo>
                <a:lnTo>
                  <a:pt x="284" y="228"/>
                </a:lnTo>
                <a:lnTo>
                  <a:pt x="284" y="228"/>
                </a:lnTo>
                <a:lnTo>
                  <a:pt x="285" y="228"/>
                </a:lnTo>
                <a:lnTo>
                  <a:pt x="285" y="228"/>
                </a:lnTo>
                <a:lnTo>
                  <a:pt x="285" y="228"/>
                </a:lnTo>
                <a:lnTo>
                  <a:pt x="285" y="228"/>
                </a:lnTo>
                <a:lnTo>
                  <a:pt x="285" y="228"/>
                </a:lnTo>
                <a:lnTo>
                  <a:pt x="285" y="228"/>
                </a:lnTo>
                <a:lnTo>
                  <a:pt x="285" y="228"/>
                </a:lnTo>
                <a:lnTo>
                  <a:pt x="286" y="228"/>
                </a:lnTo>
                <a:lnTo>
                  <a:pt x="286" y="228"/>
                </a:lnTo>
                <a:lnTo>
                  <a:pt x="286" y="228"/>
                </a:lnTo>
                <a:lnTo>
                  <a:pt x="287" y="228"/>
                </a:lnTo>
                <a:lnTo>
                  <a:pt x="287" y="228"/>
                </a:lnTo>
                <a:lnTo>
                  <a:pt x="287" y="228"/>
                </a:lnTo>
                <a:lnTo>
                  <a:pt x="287" y="228"/>
                </a:lnTo>
                <a:lnTo>
                  <a:pt x="287" y="227"/>
                </a:lnTo>
                <a:lnTo>
                  <a:pt x="288" y="227"/>
                </a:lnTo>
                <a:lnTo>
                  <a:pt x="288" y="227"/>
                </a:lnTo>
                <a:lnTo>
                  <a:pt x="288" y="227"/>
                </a:lnTo>
                <a:lnTo>
                  <a:pt x="288" y="227"/>
                </a:lnTo>
                <a:lnTo>
                  <a:pt x="288" y="226"/>
                </a:lnTo>
                <a:lnTo>
                  <a:pt x="289" y="226"/>
                </a:lnTo>
                <a:lnTo>
                  <a:pt x="289" y="226"/>
                </a:lnTo>
                <a:lnTo>
                  <a:pt x="289" y="226"/>
                </a:lnTo>
                <a:lnTo>
                  <a:pt x="289" y="226"/>
                </a:lnTo>
                <a:lnTo>
                  <a:pt x="289" y="225"/>
                </a:lnTo>
                <a:lnTo>
                  <a:pt x="289" y="225"/>
                </a:lnTo>
                <a:lnTo>
                  <a:pt x="289" y="225"/>
                </a:lnTo>
                <a:lnTo>
                  <a:pt x="289" y="225"/>
                </a:lnTo>
                <a:lnTo>
                  <a:pt x="289" y="225"/>
                </a:lnTo>
                <a:lnTo>
                  <a:pt x="289" y="225"/>
                </a:lnTo>
                <a:lnTo>
                  <a:pt x="289" y="225"/>
                </a:lnTo>
                <a:lnTo>
                  <a:pt x="290" y="225"/>
                </a:lnTo>
                <a:lnTo>
                  <a:pt x="290" y="224"/>
                </a:lnTo>
                <a:lnTo>
                  <a:pt x="290" y="224"/>
                </a:lnTo>
                <a:lnTo>
                  <a:pt x="290" y="224"/>
                </a:lnTo>
                <a:lnTo>
                  <a:pt x="290" y="224"/>
                </a:lnTo>
                <a:lnTo>
                  <a:pt x="290" y="224"/>
                </a:lnTo>
                <a:lnTo>
                  <a:pt x="291" y="224"/>
                </a:lnTo>
                <a:lnTo>
                  <a:pt x="291" y="224"/>
                </a:lnTo>
                <a:lnTo>
                  <a:pt x="291" y="223"/>
                </a:lnTo>
                <a:lnTo>
                  <a:pt x="291" y="223"/>
                </a:lnTo>
                <a:lnTo>
                  <a:pt x="291" y="223"/>
                </a:lnTo>
                <a:lnTo>
                  <a:pt x="291" y="223"/>
                </a:lnTo>
                <a:lnTo>
                  <a:pt x="291" y="223"/>
                </a:lnTo>
                <a:lnTo>
                  <a:pt x="292" y="223"/>
                </a:lnTo>
                <a:lnTo>
                  <a:pt x="292" y="222"/>
                </a:lnTo>
                <a:lnTo>
                  <a:pt x="292" y="222"/>
                </a:lnTo>
                <a:lnTo>
                  <a:pt x="292" y="222"/>
                </a:lnTo>
                <a:lnTo>
                  <a:pt x="292" y="222"/>
                </a:lnTo>
                <a:lnTo>
                  <a:pt x="292" y="222"/>
                </a:lnTo>
                <a:lnTo>
                  <a:pt x="292" y="222"/>
                </a:lnTo>
                <a:lnTo>
                  <a:pt x="293" y="222"/>
                </a:lnTo>
                <a:lnTo>
                  <a:pt x="293" y="222"/>
                </a:lnTo>
                <a:lnTo>
                  <a:pt x="293" y="222"/>
                </a:lnTo>
                <a:lnTo>
                  <a:pt x="293" y="222"/>
                </a:lnTo>
                <a:lnTo>
                  <a:pt x="293" y="222"/>
                </a:lnTo>
                <a:lnTo>
                  <a:pt x="293" y="221"/>
                </a:lnTo>
                <a:lnTo>
                  <a:pt x="293" y="221"/>
                </a:lnTo>
                <a:lnTo>
                  <a:pt x="294" y="221"/>
                </a:lnTo>
                <a:lnTo>
                  <a:pt x="294" y="221"/>
                </a:lnTo>
                <a:lnTo>
                  <a:pt x="294" y="221"/>
                </a:lnTo>
                <a:lnTo>
                  <a:pt x="294" y="221"/>
                </a:lnTo>
                <a:lnTo>
                  <a:pt x="294" y="221"/>
                </a:lnTo>
                <a:lnTo>
                  <a:pt x="295" y="221"/>
                </a:lnTo>
                <a:lnTo>
                  <a:pt x="295" y="221"/>
                </a:lnTo>
                <a:lnTo>
                  <a:pt x="295" y="221"/>
                </a:lnTo>
                <a:lnTo>
                  <a:pt x="295" y="221"/>
                </a:lnTo>
                <a:lnTo>
                  <a:pt x="295" y="221"/>
                </a:lnTo>
                <a:lnTo>
                  <a:pt x="295" y="221"/>
                </a:lnTo>
                <a:lnTo>
                  <a:pt x="295" y="220"/>
                </a:lnTo>
                <a:lnTo>
                  <a:pt x="295" y="220"/>
                </a:lnTo>
                <a:lnTo>
                  <a:pt x="295" y="220"/>
                </a:lnTo>
                <a:lnTo>
                  <a:pt x="295" y="220"/>
                </a:lnTo>
                <a:lnTo>
                  <a:pt x="295" y="220"/>
                </a:lnTo>
                <a:lnTo>
                  <a:pt x="296" y="220"/>
                </a:lnTo>
                <a:lnTo>
                  <a:pt x="296" y="220"/>
                </a:lnTo>
                <a:lnTo>
                  <a:pt x="296" y="220"/>
                </a:lnTo>
                <a:lnTo>
                  <a:pt x="296" y="220"/>
                </a:lnTo>
                <a:lnTo>
                  <a:pt x="296" y="220"/>
                </a:lnTo>
                <a:lnTo>
                  <a:pt x="296" y="220"/>
                </a:lnTo>
                <a:lnTo>
                  <a:pt x="296" y="220"/>
                </a:lnTo>
                <a:lnTo>
                  <a:pt x="297" y="220"/>
                </a:lnTo>
                <a:lnTo>
                  <a:pt x="297" y="220"/>
                </a:lnTo>
                <a:lnTo>
                  <a:pt x="297" y="220"/>
                </a:lnTo>
                <a:lnTo>
                  <a:pt x="297" y="220"/>
                </a:lnTo>
                <a:lnTo>
                  <a:pt x="298" y="220"/>
                </a:lnTo>
                <a:lnTo>
                  <a:pt x="298" y="220"/>
                </a:lnTo>
                <a:lnTo>
                  <a:pt x="298" y="220"/>
                </a:lnTo>
                <a:lnTo>
                  <a:pt x="298" y="220"/>
                </a:lnTo>
                <a:lnTo>
                  <a:pt x="298" y="220"/>
                </a:lnTo>
                <a:lnTo>
                  <a:pt x="298" y="220"/>
                </a:lnTo>
                <a:lnTo>
                  <a:pt x="298" y="220"/>
                </a:lnTo>
                <a:lnTo>
                  <a:pt x="298" y="220"/>
                </a:lnTo>
                <a:lnTo>
                  <a:pt x="299" y="220"/>
                </a:lnTo>
                <a:lnTo>
                  <a:pt x="299" y="220"/>
                </a:lnTo>
                <a:lnTo>
                  <a:pt x="299" y="220"/>
                </a:lnTo>
                <a:lnTo>
                  <a:pt x="299" y="220"/>
                </a:lnTo>
                <a:lnTo>
                  <a:pt x="299" y="220"/>
                </a:lnTo>
                <a:lnTo>
                  <a:pt x="299" y="220"/>
                </a:lnTo>
                <a:lnTo>
                  <a:pt x="299" y="219"/>
                </a:lnTo>
                <a:lnTo>
                  <a:pt x="300" y="219"/>
                </a:lnTo>
                <a:lnTo>
                  <a:pt x="300" y="219"/>
                </a:lnTo>
                <a:lnTo>
                  <a:pt x="300" y="218"/>
                </a:lnTo>
                <a:lnTo>
                  <a:pt x="300" y="218"/>
                </a:lnTo>
                <a:lnTo>
                  <a:pt x="301" y="218"/>
                </a:lnTo>
                <a:lnTo>
                  <a:pt x="301" y="218"/>
                </a:lnTo>
                <a:lnTo>
                  <a:pt x="301" y="217"/>
                </a:lnTo>
                <a:lnTo>
                  <a:pt x="301" y="217"/>
                </a:lnTo>
                <a:lnTo>
                  <a:pt x="301" y="217"/>
                </a:lnTo>
                <a:lnTo>
                  <a:pt x="302" y="217"/>
                </a:lnTo>
                <a:lnTo>
                  <a:pt x="302" y="217"/>
                </a:lnTo>
                <a:lnTo>
                  <a:pt x="302" y="217"/>
                </a:lnTo>
                <a:lnTo>
                  <a:pt x="302" y="217"/>
                </a:lnTo>
                <a:lnTo>
                  <a:pt x="303" y="217"/>
                </a:lnTo>
                <a:lnTo>
                  <a:pt x="303" y="216"/>
                </a:lnTo>
                <a:lnTo>
                  <a:pt x="303" y="216"/>
                </a:lnTo>
                <a:lnTo>
                  <a:pt x="303" y="216"/>
                </a:lnTo>
                <a:lnTo>
                  <a:pt x="304" y="216"/>
                </a:lnTo>
                <a:lnTo>
                  <a:pt x="304" y="215"/>
                </a:lnTo>
                <a:lnTo>
                  <a:pt x="304" y="215"/>
                </a:lnTo>
                <a:lnTo>
                  <a:pt x="304" y="215"/>
                </a:lnTo>
                <a:lnTo>
                  <a:pt x="304" y="215"/>
                </a:lnTo>
                <a:lnTo>
                  <a:pt x="305" y="215"/>
                </a:lnTo>
                <a:lnTo>
                  <a:pt x="305" y="215"/>
                </a:lnTo>
                <a:lnTo>
                  <a:pt x="305" y="215"/>
                </a:lnTo>
                <a:lnTo>
                  <a:pt x="305" y="214"/>
                </a:lnTo>
                <a:lnTo>
                  <a:pt x="305" y="214"/>
                </a:lnTo>
                <a:lnTo>
                  <a:pt x="305" y="214"/>
                </a:lnTo>
                <a:lnTo>
                  <a:pt x="306" y="214"/>
                </a:lnTo>
                <a:lnTo>
                  <a:pt x="306" y="214"/>
                </a:lnTo>
                <a:lnTo>
                  <a:pt x="306" y="214"/>
                </a:lnTo>
                <a:lnTo>
                  <a:pt x="306" y="214"/>
                </a:lnTo>
                <a:lnTo>
                  <a:pt x="306" y="214"/>
                </a:lnTo>
                <a:lnTo>
                  <a:pt x="307" y="214"/>
                </a:lnTo>
                <a:lnTo>
                  <a:pt x="307" y="214"/>
                </a:lnTo>
                <a:lnTo>
                  <a:pt x="307" y="213"/>
                </a:lnTo>
                <a:lnTo>
                  <a:pt x="307" y="213"/>
                </a:lnTo>
                <a:lnTo>
                  <a:pt x="308" y="213"/>
                </a:lnTo>
                <a:lnTo>
                  <a:pt x="308" y="213"/>
                </a:lnTo>
                <a:lnTo>
                  <a:pt x="308" y="213"/>
                </a:lnTo>
                <a:lnTo>
                  <a:pt x="309" y="213"/>
                </a:lnTo>
                <a:lnTo>
                  <a:pt x="309" y="213"/>
                </a:lnTo>
                <a:lnTo>
                  <a:pt x="309" y="213"/>
                </a:lnTo>
                <a:lnTo>
                  <a:pt x="309" y="213"/>
                </a:lnTo>
                <a:lnTo>
                  <a:pt x="309" y="213"/>
                </a:lnTo>
                <a:lnTo>
                  <a:pt x="309" y="213"/>
                </a:lnTo>
                <a:lnTo>
                  <a:pt x="310" y="212"/>
                </a:lnTo>
                <a:lnTo>
                  <a:pt x="310" y="212"/>
                </a:lnTo>
                <a:lnTo>
                  <a:pt x="310" y="212"/>
                </a:lnTo>
                <a:lnTo>
                  <a:pt x="310" y="212"/>
                </a:lnTo>
                <a:lnTo>
                  <a:pt x="311" y="212"/>
                </a:lnTo>
                <a:lnTo>
                  <a:pt x="311" y="212"/>
                </a:lnTo>
                <a:lnTo>
                  <a:pt x="311" y="212"/>
                </a:lnTo>
                <a:lnTo>
                  <a:pt x="311" y="212"/>
                </a:lnTo>
                <a:lnTo>
                  <a:pt x="311" y="212"/>
                </a:lnTo>
                <a:lnTo>
                  <a:pt x="312" y="213"/>
                </a:lnTo>
                <a:lnTo>
                  <a:pt x="312" y="213"/>
                </a:lnTo>
                <a:lnTo>
                  <a:pt x="312" y="213"/>
                </a:lnTo>
                <a:lnTo>
                  <a:pt x="312" y="213"/>
                </a:lnTo>
                <a:lnTo>
                  <a:pt x="312" y="213"/>
                </a:lnTo>
                <a:lnTo>
                  <a:pt x="312" y="213"/>
                </a:lnTo>
                <a:lnTo>
                  <a:pt x="312" y="213"/>
                </a:lnTo>
                <a:lnTo>
                  <a:pt x="312" y="213"/>
                </a:lnTo>
                <a:lnTo>
                  <a:pt x="312" y="213"/>
                </a:lnTo>
                <a:lnTo>
                  <a:pt x="313" y="213"/>
                </a:lnTo>
                <a:lnTo>
                  <a:pt x="313" y="213"/>
                </a:lnTo>
                <a:lnTo>
                  <a:pt x="313" y="213"/>
                </a:lnTo>
                <a:lnTo>
                  <a:pt x="313" y="213"/>
                </a:lnTo>
                <a:lnTo>
                  <a:pt x="313" y="213"/>
                </a:lnTo>
                <a:lnTo>
                  <a:pt x="313" y="213"/>
                </a:lnTo>
                <a:lnTo>
                  <a:pt x="313" y="213"/>
                </a:lnTo>
                <a:lnTo>
                  <a:pt x="314" y="213"/>
                </a:lnTo>
                <a:lnTo>
                  <a:pt x="314" y="213"/>
                </a:lnTo>
                <a:lnTo>
                  <a:pt x="314" y="213"/>
                </a:lnTo>
                <a:lnTo>
                  <a:pt x="314" y="213"/>
                </a:lnTo>
                <a:lnTo>
                  <a:pt x="314" y="212"/>
                </a:lnTo>
                <a:lnTo>
                  <a:pt x="314" y="212"/>
                </a:lnTo>
                <a:lnTo>
                  <a:pt x="314" y="212"/>
                </a:lnTo>
                <a:lnTo>
                  <a:pt x="314" y="212"/>
                </a:lnTo>
                <a:lnTo>
                  <a:pt x="314" y="212"/>
                </a:lnTo>
                <a:lnTo>
                  <a:pt x="314" y="212"/>
                </a:lnTo>
                <a:lnTo>
                  <a:pt x="314" y="212"/>
                </a:lnTo>
                <a:lnTo>
                  <a:pt x="314" y="212"/>
                </a:lnTo>
                <a:lnTo>
                  <a:pt x="314" y="211"/>
                </a:lnTo>
                <a:lnTo>
                  <a:pt x="314" y="211"/>
                </a:lnTo>
                <a:lnTo>
                  <a:pt x="314" y="211"/>
                </a:lnTo>
                <a:lnTo>
                  <a:pt x="314" y="211"/>
                </a:lnTo>
                <a:lnTo>
                  <a:pt x="314" y="211"/>
                </a:lnTo>
                <a:lnTo>
                  <a:pt x="313" y="211"/>
                </a:lnTo>
                <a:lnTo>
                  <a:pt x="313" y="210"/>
                </a:lnTo>
                <a:lnTo>
                  <a:pt x="312" y="210"/>
                </a:lnTo>
                <a:lnTo>
                  <a:pt x="312" y="210"/>
                </a:lnTo>
                <a:lnTo>
                  <a:pt x="312" y="210"/>
                </a:lnTo>
                <a:lnTo>
                  <a:pt x="312" y="210"/>
                </a:lnTo>
                <a:lnTo>
                  <a:pt x="311" y="209"/>
                </a:lnTo>
                <a:lnTo>
                  <a:pt x="311" y="209"/>
                </a:lnTo>
                <a:lnTo>
                  <a:pt x="311" y="209"/>
                </a:lnTo>
                <a:lnTo>
                  <a:pt x="311" y="209"/>
                </a:lnTo>
                <a:lnTo>
                  <a:pt x="310" y="208"/>
                </a:lnTo>
                <a:lnTo>
                  <a:pt x="310" y="208"/>
                </a:lnTo>
                <a:lnTo>
                  <a:pt x="310" y="208"/>
                </a:lnTo>
                <a:lnTo>
                  <a:pt x="309" y="207"/>
                </a:lnTo>
                <a:lnTo>
                  <a:pt x="309" y="207"/>
                </a:lnTo>
                <a:lnTo>
                  <a:pt x="309" y="207"/>
                </a:lnTo>
                <a:lnTo>
                  <a:pt x="308" y="206"/>
                </a:lnTo>
                <a:lnTo>
                  <a:pt x="308" y="206"/>
                </a:lnTo>
                <a:lnTo>
                  <a:pt x="308" y="206"/>
                </a:lnTo>
                <a:lnTo>
                  <a:pt x="308" y="205"/>
                </a:lnTo>
                <a:lnTo>
                  <a:pt x="307" y="205"/>
                </a:lnTo>
                <a:lnTo>
                  <a:pt x="307" y="205"/>
                </a:lnTo>
                <a:lnTo>
                  <a:pt x="307" y="205"/>
                </a:lnTo>
                <a:lnTo>
                  <a:pt x="307" y="205"/>
                </a:lnTo>
                <a:lnTo>
                  <a:pt x="307" y="204"/>
                </a:lnTo>
                <a:lnTo>
                  <a:pt x="306" y="204"/>
                </a:lnTo>
                <a:lnTo>
                  <a:pt x="307" y="204"/>
                </a:lnTo>
                <a:lnTo>
                  <a:pt x="307" y="203"/>
                </a:lnTo>
                <a:lnTo>
                  <a:pt x="308" y="203"/>
                </a:lnTo>
                <a:lnTo>
                  <a:pt x="309" y="202"/>
                </a:lnTo>
                <a:lnTo>
                  <a:pt x="309" y="202"/>
                </a:lnTo>
                <a:lnTo>
                  <a:pt x="309" y="201"/>
                </a:lnTo>
                <a:lnTo>
                  <a:pt x="309" y="200"/>
                </a:lnTo>
                <a:lnTo>
                  <a:pt x="309" y="200"/>
                </a:lnTo>
                <a:lnTo>
                  <a:pt x="310" y="199"/>
                </a:lnTo>
                <a:lnTo>
                  <a:pt x="310" y="198"/>
                </a:lnTo>
                <a:lnTo>
                  <a:pt x="310" y="199"/>
                </a:lnTo>
                <a:lnTo>
                  <a:pt x="313" y="199"/>
                </a:lnTo>
                <a:lnTo>
                  <a:pt x="313" y="199"/>
                </a:lnTo>
                <a:lnTo>
                  <a:pt x="313" y="199"/>
                </a:lnTo>
                <a:lnTo>
                  <a:pt x="313" y="199"/>
                </a:lnTo>
                <a:lnTo>
                  <a:pt x="314" y="198"/>
                </a:lnTo>
                <a:lnTo>
                  <a:pt x="314" y="198"/>
                </a:lnTo>
                <a:lnTo>
                  <a:pt x="314" y="198"/>
                </a:lnTo>
                <a:lnTo>
                  <a:pt x="314" y="198"/>
                </a:lnTo>
                <a:lnTo>
                  <a:pt x="315" y="197"/>
                </a:lnTo>
                <a:lnTo>
                  <a:pt x="315" y="197"/>
                </a:lnTo>
                <a:lnTo>
                  <a:pt x="315" y="197"/>
                </a:lnTo>
                <a:lnTo>
                  <a:pt x="315" y="197"/>
                </a:lnTo>
                <a:lnTo>
                  <a:pt x="315" y="196"/>
                </a:lnTo>
                <a:lnTo>
                  <a:pt x="315" y="196"/>
                </a:lnTo>
                <a:lnTo>
                  <a:pt x="315" y="196"/>
                </a:lnTo>
                <a:lnTo>
                  <a:pt x="316" y="196"/>
                </a:lnTo>
                <a:lnTo>
                  <a:pt x="316" y="195"/>
                </a:lnTo>
                <a:lnTo>
                  <a:pt x="315" y="195"/>
                </a:lnTo>
                <a:lnTo>
                  <a:pt x="316" y="195"/>
                </a:lnTo>
                <a:lnTo>
                  <a:pt x="316" y="195"/>
                </a:lnTo>
                <a:lnTo>
                  <a:pt x="316" y="195"/>
                </a:lnTo>
                <a:lnTo>
                  <a:pt x="316" y="195"/>
                </a:lnTo>
                <a:lnTo>
                  <a:pt x="316" y="195"/>
                </a:lnTo>
                <a:lnTo>
                  <a:pt x="316" y="195"/>
                </a:lnTo>
                <a:lnTo>
                  <a:pt x="316" y="194"/>
                </a:lnTo>
                <a:lnTo>
                  <a:pt x="316" y="194"/>
                </a:lnTo>
                <a:lnTo>
                  <a:pt x="316" y="194"/>
                </a:lnTo>
                <a:lnTo>
                  <a:pt x="316" y="194"/>
                </a:lnTo>
                <a:lnTo>
                  <a:pt x="317" y="193"/>
                </a:lnTo>
                <a:lnTo>
                  <a:pt x="317" y="193"/>
                </a:lnTo>
                <a:lnTo>
                  <a:pt x="317" y="193"/>
                </a:lnTo>
                <a:lnTo>
                  <a:pt x="317" y="193"/>
                </a:lnTo>
                <a:lnTo>
                  <a:pt x="318" y="193"/>
                </a:lnTo>
                <a:lnTo>
                  <a:pt x="318" y="193"/>
                </a:lnTo>
                <a:lnTo>
                  <a:pt x="318" y="193"/>
                </a:lnTo>
                <a:lnTo>
                  <a:pt x="318" y="192"/>
                </a:lnTo>
                <a:lnTo>
                  <a:pt x="319" y="192"/>
                </a:lnTo>
                <a:lnTo>
                  <a:pt x="319" y="192"/>
                </a:lnTo>
                <a:lnTo>
                  <a:pt x="319" y="192"/>
                </a:lnTo>
                <a:lnTo>
                  <a:pt x="320" y="192"/>
                </a:lnTo>
                <a:lnTo>
                  <a:pt x="320" y="192"/>
                </a:lnTo>
                <a:lnTo>
                  <a:pt x="320" y="192"/>
                </a:lnTo>
                <a:lnTo>
                  <a:pt x="320" y="192"/>
                </a:lnTo>
                <a:lnTo>
                  <a:pt x="320" y="191"/>
                </a:lnTo>
                <a:lnTo>
                  <a:pt x="320" y="191"/>
                </a:lnTo>
                <a:lnTo>
                  <a:pt x="320" y="191"/>
                </a:lnTo>
                <a:lnTo>
                  <a:pt x="321" y="191"/>
                </a:lnTo>
                <a:lnTo>
                  <a:pt x="321" y="191"/>
                </a:lnTo>
                <a:lnTo>
                  <a:pt x="321" y="192"/>
                </a:lnTo>
                <a:lnTo>
                  <a:pt x="321" y="192"/>
                </a:lnTo>
                <a:lnTo>
                  <a:pt x="321" y="192"/>
                </a:lnTo>
                <a:lnTo>
                  <a:pt x="322" y="192"/>
                </a:lnTo>
                <a:lnTo>
                  <a:pt x="323" y="191"/>
                </a:lnTo>
                <a:lnTo>
                  <a:pt x="323" y="191"/>
                </a:lnTo>
                <a:lnTo>
                  <a:pt x="323" y="191"/>
                </a:lnTo>
                <a:lnTo>
                  <a:pt x="323" y="191"/>
                </a:lnTo>
                <a:lnTo>
                  <a:pt x="323" y="191"/>
                </a:lnTo>
                <a:lnTo>
                  <a:pt x="324" y="191"/>
                </a:lnTo>
                <a:lnTo>
                  <a:pt x="324" y="191"/>
                </a:lnTo>
                <a:lnTo>
                  <a:pt x="324" y="191"/>
                </a:lnTo>
                <a:lnTo>
                  <a:pt x="324" y="191"/>
                </a:lnTo>
                <a:lnTo>
                  <a:pt x="324" y="190"/>
                </a:lnTo>
                <a:lnTo>
                  <a:pt x="324" y="190"/>
                </a:lnTo>
                <a:lnTo>
                  <a:pt x="325" y="190"/>
                </a:lnTo>
                <a:lnTo>
                  <a:pt x="325" y="190"/>
                </a:lnTo>
                <a:lnTo>
                  <a:pt x="325" y="190"/>
                </a:lnTo>
                <a:lnTo>
                  <a:pt x="325" y="190"/>
                </a:lnTo>
                <a:lnTo>
                  <a:pt x="325" y="189"/>
                </a:lnTo>
                <a:lnTo>
                  <a:pt x="326" y="189"/>
                </a:lnTo>
                <a:lnTo>
                  <a:pt x="326" y="189"/>
                </a:lnTo>
                <a:lnTo>
                  <a:pt x="326" y="189"/>
                </a:lnTo>
                <a:lnTo>
                  <a:pt x="326" y="189"/>
                </a:lnTo>
                <a:lnTo>
                  <a:pt x="326" y="188"/>
                </a:lnTo>
                <a:lnTo>
                  <a:pt x="326" y="188"/>
                </a:lnTo>
                <a:lnTo>
                  <a:pt x="327" y="188"/>
                </a:lnTo>
                <a:lnTo>
                  <a:pt x="327" y="188"/>
                </a:lnTo>
                <a:lnTo>
                  <a:pt x="327" y="188"/>
                </a:lnTo>
                <a:lnTo>
                  <a:pt x="327" y="188"/>
                </a:lnTo>
                <a:lnTo>
                  <a:pt x="327" y="188"/>
                </a:lnTo>
                <a:lnTo>
                  <a:pt x="327" y="188"/>
                </a:lnTo>
                <a:lnTo>
                  <a:pt x="328" y="188"/>
                </a:lnTo>
                <a:lnTo>
                  <a:pt x="328" y="187"/>
                </a:lnTo>
                <a:lnTo>
                  <a:pt x="328" y="187"/>
                </a:lnTo>
                <a:lnTo>
                  <a:pt x="328" y="187"/>
                </a:lnTo>
                <a:lnTo>
                  <a:pt x="328" y="187"/>
                </a:lnTo>
                <a:lnTo>
                  <a:pt x="328" y="187"/>
                </a:lnTo>
                <a:lnTo>
                  <a:pt x="329" y="186"/>
                </a:lnTo>
                <a:lnTo>
                  <a:pt x="329" y="186"/>
                </a:lnTo>
                <a:lnTo>
                  <a:pt x="329" y="186"/>
                </a:lnTo>
                <a:lnTo>
                  <a:pt x="329" y="186"/>
                </a:lnTo>
                <a:lnTo>
                  <a:pt x="329" y="186"/>
                </a:lnTo>
                <a:lnTo>
                  <a:pt x="329" y="186"/>
                </a:lnTo>
                <a:lnTo>
                  <a:pt x="329" y="186"/>
                </a:lnTo>
                <a:lnTo>
                  <a:pt x="329" y="185"/>
                </a:lnTo>
                <a:lnTo>
                  <a:pt x="329" y="185"/>
                </a:lnTo>
                <a:lnTo>
                  <a:pt x="329" y="185"/>
                </a:lnTo>
                <a:lnTo>
                  <a:pt x="329" y="185"/>
                </a:lnTo>
                <a:lnTo>
                  <a:pt x="329" y="185"/>
                </a:lnTo>
                <a:lnTo>
                  <a:pt x="329" y="184"/>
                </a:lnTo>
                <a:lnTo>
                  <a:pt x="329" y="184"/>
                </a:lnTo>
                <a:lnTo>
                  <a:pt x="329" y="184"/>
                </a:lnTo>
                <a:lnTo>
                  <a:pt x="329" y="184"/>
                </a:lnTo>
                <a:lnTo>
                  <a:pt x="329" y="184"/>
                </a:lnTo>
                <a:lnTo>
                  <a:pt x="329" y="184"/>
                </a:lnTo>
                <a:lnTo>
                  <a:pt x="329" y="183"/>
                </a:lnTo>
                <a:lnTo>
                  <a:pt x="329" y="183"/>
                </a:lnTo>
                <a:lnTo>
                  <a:pt x="329" y="183"/>
                </a:lnTo>
                <a:lnTo>
                  <a:pt x="329" y="183"/>
                </a:lnTo>
                <a:lnTo>
                  <a:pt x="329" y="183"/>
                </a:lnTo>
                <a:lnTo>
                  <a:pt x="329" y="182"/>
                </a:lnTo>
                <a:lnTo>
                  <a:pt x="329" y="182"/>
                </a:lnTo>
                <a:lnTo>
                  <a:pt x="329" y="181"/>
                </a:lnTo>
                <a:lnTo>
                  <a:pt x="329" y="181"/>
                </a:lnTo>
                <a:lnTo>
                  <a:pt x="329" y="181"/>
                </a:lnTo>
                <a:lnTo>
                  <a:pt x="330" y="181"/>
                </a:lnTo>
                <a:lnTo>
                  <a:pt x="330" y="180"/>
                </a:lnTo>
                <a:lnTo>
                  <a:pt x="330" y="180"/>
                </a:lnTo>
                <a:lnTo>
                  <a:pt x="330" y="180"/>
                </a:lnTo>
                <a:lnTo>
                  <a:pt x="331" y="180"/>
                </a:lnTo>
                <a:lnTo>
                  <a:pt x="331" y="180"/>
                </a:lnTo>
                <a:lnTo>
                  <a:pt x="331" y="180"/>
                </a:lnTo>
                <a:lnTo>
                  <a:pt x="331" y="180"/>
                </a:lnTo>
                <a:lnTo>
                  <a:pt x="331" y="179"/>
                </a:lnTo>
                <a:lnTo>
                  <a:pt x="331" y="179"/>
                </a:lnTo>
                <a:lnTo>
                  <a:pt x="331" y="179"/>
                </a:lnTo>
                <a:lnTo>
                  <a:pt x="331" y="178"/>
                </a:lnTo>
                <a:lnTo>
                  <a:pt x="331" y="178"/>
                </a:lnTo>
                <a:lnTo>
                  <a:pt x="331" y="178"/>
                </a:lnTo>
                <a:lnTo>
                  <a:pt x="331" y="178"/>
                </a:lnTo>
                <a:lnTo>
                  <a:pt x="331" y="178"/>
                </a:lnTo>
                <a:lnTo>
                  <a:pt x="331" y="178"/>
                </a:lnTo>
                <a:lnTo>
                  <a:pt x="331" y="177"/>
                </a:lnTo>
                <a:lnTo>
                  <a:pt x="331" y="177"/>
                </a:lnTo>
                <a:lnTo>
                  <a:pt x="331" y="177"/>
                </a:lnTo>
                <a:lnTo>
                  <a:pt x="331" y="177"/>
                </a:lnTo>
                <a:lnTo>
                  <a:pt x="331" y="176"/>
                </a:lnTo>
                <a:lnTo>
                  <a:pt x="330" y="176"/>
                </a:lnTo>
                <a:lnTo>
                  <a:pt x="330" y="176"/>
                </a:lnTo>
                <a:lnTo>
                  <a:pt x="330" y="176"/>
                </a:lnTo>
                <a:lnTo>
                  <a:pt x="330" y="176"/>
                </a:lnTo>
                <a:lnTo>
                  <a:pt x="330" y="175"/>
                </a:lnTo>
                <a:lnTo>
                  <a:pt x="330" y="175"/>
                </a:lnTo>
                <a:lnTo>
                  <a:pt x="330" y="175"/>
                </a:lnTo>
                <a:lnTo>
                  <a:pt x="330" y="175"/>
                </a:lnTo>
                <a:lnTo>
                  <a:pt x="330" y="175"/>
                </a:lnTo>
                <a:lnTo>
                  <a:pt x="330" y="175"/>
                </a:lnTo>
                <a:lnTo>
                  <a:pt x="330" y="174"/>
                </a:lnTo>
                <a:lnTo>
                  <a:pt x="330" y="174"/>
                </a:lnTo>
                <a:lnTo>
                  <a:pt x="330" y="174"/>
                </a:lnTo>
                <a:lnTo>
                  <a:pt x="330" y="174"/>
                </a:lnTo>
                <a:lnTo>
                  <a:pt x="329" y="174"/>
                </a:lnTo>
                <a:lnTo>
                  <a:pt x="329" y="174"/>
                </a:lnTo>
                <a:lnTo>
                  <a:pt x="329" y="173"/>
                </a:lnTo>
                <a:lnTo>
                  <a:pt x="329" y="173"/>
                </a:lnTo>
                <a:lnTo>
                  <a:pt x="329" y="173"/>
                </a:lnTo>
                <a:lnTo>
                  <a:pt x="329" y="173"/>
                </a:lnTo>
                <a:lnTo>
                  <a:pt x="329" y="173"/>
                </a:lnTo>
                <a:lnTo>
                  <a:pt x="329" y="173"/>
                </a:lnTo>
                <a:lnTo>
                  <a:pt x="328" y="173"/>
                </a:lnTo>
                <a:lnTo>
                  <a:pt x="329" y="173"/>
                </a:lnTo>
                <a:lnTo>
                  <a:pt x="330" y="172"/>
                </a:lnTo>
                <a:lnTo>
                  <a:pt x="330" y="172"/>
                </a:lnTo>
                <a:lnTo>
                  <a:pt x="330" y="172"/>
                </a:lnTo>
                <a:lnTo>
                  <a:pt x="330" y="172"/>
                </a:lnTo>
                <a:lnTo>
                  <a:pt x="330" y="172"/>
                </a:lnTo>
                <a:lnTo>
                  <a:pt x="331" y="172"/>
                </a:lnTo>
                <a:lnTo>
                  <a:pt x="331" y="171"/>
                </a:lnTo>
                <a:lnTo>
                  <a:pt x="331" y="171"/>
                </a:lnTo>
                <a:lnTo>
                  <a:pt x="332" y="171"/>
                </a:lnTo>
                <a:lnTo>
                  <a:pt x="332" y="171"/>
                </a:lnTo>
                <a:lnTo>
                  <a:pt x="332" y="170"/>
                </a:lnTo>
                <a:lnTo>
                  <a:pt x="332" y="170"/>
                </a:lnTo>
                <a:lnTo>
                  <a:pt x="332" y="169"/>
                </a:lnTo>
                <a:lnTo>
                  <a:pt x="332" y="169"/>
                </a:lnTo>
                <a:lnTo>
                  <a:pt x="332" y="169"/>
                </a:lnTo>
                <a:lnTo>
                  <a:pt x="332" y="168"/>
                </a:lnTo>
                <a:lnTo>
                  <a:pt x="333" y="168"/>
                </a:lnTo>
                <a:lnTo>
                  <a:pt x="333" y="168"/>
                </a:lnTo>
                <a:lnTo>
                  <a:pt x="333" y="168"/>
                </a:lnTo>
                <a:lnTo>
                  <a:pt x="333" y="168"/>
                </a:lnTo>
                <a:lnTo>
                  <a:pt x="333" y="167"/>
                </a:lnTo>
                <a:lnTo>
                  <a:pt x="333" y="167"/>
                </a:lnTo>
                <a:lnTo>
                  <a:pt x="333" y="167"/>
                </a:lnTo>
                <a:lnTo>
                  <a:pt x="333" y="167"/>
                </a:lnTo>
                <a:lnTo>
                  <a:pt x="333" y="167"/>
                </a:lnTo>
                <a:lnTo>
                  <a:pt x="333" y="167"/>
                </a:lnTo>
                <a:lnTo>
                  <a:pt x="333" y="167"/>
                </a:lnTo>
                <a:lnTo>
                  <a:pt x="332" y="167"/>
                </a:lnTo>
                <a:lnTo>
                  <a:pt x="332" y="166"/>
                </a:lnTo>
                <a:lnTo>
                  <a:pt x="332" y="166"/>
                </a:lnTo>
                <a:lnTo>
                  <a:pt x="332" y="166"/>
                </a:lnTo>
                <a:lnTo>
                  <a:pt x="332" y="166"/>
                </a:lnTo>
                <a:lnTo>
                  <a:pt x="332" y="166"/>
                </a:lnTo>
                <a:lnTo>
                  <a:pt x="332" y="166"/>
                </a:lnTo>
                <a:lnTo>
                  <a:pt x="332" y="166"/>
                </a:lnTo>
                <a:lnTo>
                  <a:pt x="332" y="166"/>
                </a:lnTo>
                <a:lnTo>
                  <a:pt x="332" y="165"/>
                </a:lnTo>
                <a:lnTo>
                  <a:pt x="332" y="165"/>
                </a:lnTo>
                <a:lnTo>
                  <a:pt x="332" y="165"/>
                </a:lnTo>
                <a:lnTo>
                  <a:pt x="332" y="165"/>
                </a:lnTo>
                <a:lnTo>
                  <a:pt x="333" y="165"/>
                </a:lnTo>
                <a:lnTo>
                  <a:pt x="333" y="165"/>
                </a:lnTo>
                <a:lnTo>
                  <a:pt x="333" y="165"/>
                </a:lnTo>
                <a:lnTo>
                  <a:pt x="333" y="165"/>
                </a:lnTo>
                <a:lnTo>
                  <a:pt x="333" y="165"/>
                </a:lnTo>
                <a:lnTo>
                  <a:pt x="333" y="165"/>
                </a:lnTo>
                <a:lnTo>
                  <a:pt x="334" y="164"/>
                </a:lnTo>
                <a:lnTo>
                  <a:pt x="335" y="164"/>
                </a:lnTo>
                <a:lnTo>
                  <a:pt x="334" y="163"/>
                </a:lnTo>
                <a:lnTo>
                  <a:pt x="335" y="162"/>
                </a:lnTo>
                <a:lnTo>
                  <a:pt x="335" y="161"/>
                </a:lnTo>
                <a:lnTo>
                  <a:pt x="336" y="160"/>
                </a:lnTo>
                <a:lnTo>
                  <a:pt x="336" y="159"/>
                </a:lnTo>
                <a:lnTo>
                  <a:pt x="336" y="159"/>
                </a:lnTo>
                <a:lnTo>
                  <a:pt x="336" y="159"/>
                </a:lnTo>
                <a:lnTo>
                  <a:pt x="336" y="159"/>
                </a:lnTo>
                <a:lnTo>
                  <a:pt x="337" y="158"/>
                </a:lnTo>
                <a:lnTo>
                  <a:pt x="337" y="158"/>
                </a:lnTo>
                <a:lnTo>
                  <a:pt x="338" y="158"/>
                </a:lnTo>
                <a:lnTo>
                  <a:pt x="338" y="157"/>
                </a:lnTo>
                <a:lnTo>
                  <a:pt x="338" y="157"/>
                </a:lnTo>
                <a:lnTo>
                  <a:pt x="339" y="157"/>
                </a:lnTo>
                <a:lnTo>
                  <a:pt x="339" y="157"/>
                </a:lnTo>
                <a:lnTo>
                  <a:pt x="339" y="157"/>
                </a:lnTo>
                <a:lnTo>
                  <a:pt x="339" y="157"/>
                </a:lnTo>
                <a:lnTo>
                  <a:pt x="339" y="156"/>
                </a:lnTo>
                <a:lnTo>
                  <a:pt x="339" y="156"/>
                </a:lnTo>
                <a:lnTo>
                  <a:pt x="339" y="156"/>
                </a:lnTo>
                <a:lnTo>
                  <a:pt x="340" y="156"/>
                </a:lnTo>
                <a:lnTo>
                  <a:pt x="340" y="156"/>
                </a:lnTo>
                <a:lnTo>
                  <a:pt x="340" y="156"/>
                </a:lnTo>
                <a:lnTo>
                  <a:pt x="340" y="157"/>
                </a:lnTo>
                <a:lnTo>
                  <a:pt x="340" y="157"/>
                </a:lnTo>
                <a:lnTo>
                  <a:pt x="340" y="157"/>
                </a:lnTo>
                <a:lnTo>
                  <a:pt x="340" y="157"/>
                </a:lnTo>
                <a:lnTo>
                  <a:pt x="340" y="157"/>
                </a:lnTo>
                <a:lnTo>
                  <a:pt x="340" y="157"/>
                </a:lnTo>
                <a:lnTo>
                  <a:pt x="340" y="157"/>
                </a:lnTo>
                <a:lnTo>
                  <a:pt x="341" y="157"/>
                </a:lnTo>
                <a:lnTo>
                  <a:pt x="341" y="157"/>
                </a:lnTo>
                <a:lnTo>
                  <a:pt x="341" y="157"/>
                </a:lnTo>
                <a:lnTo>
                  <a:pt x="341" y="157"/>
                </a:lnTo>
                <a:lnTo>
                  <a:pt x="341" y="157"/>
                </a:lnTo>
                <a:lnTo>
                  <a:pt x="341" y="157"/>
                </a:lnTo>
                <a:lnTo>
                  <a:pt x="342" y="157"/>
                </a:lnTo>
                <a:lnTo>
                  <a:pt x="342" y="157"/>
                </a:lnTo>
                <a:lnTo>
                  <a:pt x="342" y="157"/>
                </a:lnTo>
                <a:lnTo>
                  <a:pt x="342" y="157"/>
                </a:lnTo>
                <a:lnTo>
                  <a:pt x="342" y="156"/>
                </a:lnTo>
                <a:lnTo>
                  <a:pt x="342" y="156"/>
                </a:lnTo>
                <a:lnTo>
                  <a:pt x="343" y="156"/>
                </a:lnTo>
                <a:lnTo>
                  <a:pt x="343" y="156"/>
                </a:lnTo>
                <a:lnTo>
                  <a:pt x="343" y="156"/>
                </a:lnTo>
                <a:lnTo>
                  <a:pt x="343" y="155"/>
                </a:lnTo>
                <a:lnTo>
                  <a:pt x="343" y="155"/>
                </a:lnTo>
                <a:lnTo>
                  <a:pt x="343" y="155"/>
                </a:lnTo>
                <a:lnTo>
                  <a:pt x="344" y="155"/>
                </a:lnTo>
                <a:lnTo>
                  <a:pt x="344" y="156"/>
                </a:lnTo>
                <a:lnTo>
                  <a:pt x="344" y="156"/>
                </a:lnTo>
                <a:lnTo>
                  <a:pt x="344" y="156"/>
                </a:lnTo>
                <a:lnTo>
                  <a:pt x="344" y="156"/>
                </a:lnTo>
                <a:lnTo>
                  <a:pt x="345" y="155"/>
                </a:lnTo>
                <a:lnTo>
                  <a:pt x="345" y="155"/>
                </a:lnTo>
                <a:lnTo>
                  <a:pt x="345" y="155"/>
                </a:lnTo>
                <a:lnTo>
                  <a:pt x="345" y="155"/>
                </a:lnTo>
                <a:lnTo>
                  <a:pt x="345" y="154"/>
                </a:lnTo>
                <a:lnTo>
                  <a:pt x="345" y="154"/>
                </a:lnTo>
                <a:lnTo>
                  <a:pt x="345" y="154"/>
                </a:lnTo>
                <a:lnTo>
                  <a:pt x="345" y="154"/>
                </a:lnTo>
                <a:lnTo>
                  <a:pt x="345" y="154"/>
                </a:lnTo>
                <a:lnTo>
                  <a:pt x="345" y="154"/>
                </a:lnTo>
                <a:lnTo>
                  <a:pt x="345" y="154"/>
                </a:lnTo>
                <a:lnTo>
                  <a:pt x="345" y="154"/>
                </a:lnTo>
                <a:lnTo>
                  <a:pt x="345" y="154"/>
                </a:lnTo>
                <a:lnTo>
                  <a:pt x="345" y="154"/>
                </a:lnTo>
                <a:lnTo>
                  <a:pt x="346" y="154"/>
                </a:lnTo>
                <a:lnTo>
                  <a:pt x="346" y="154"/>
                </a:lnTo>
                <a:lnTo>
                  <a:pt x="346" y="154"/>
                </a:lnTo>
                <a:lnTo>
                  <a:pt x="346" y="154"/>
                </a:lnTo>
                <a:lnTo>
                  <a:pt x="346" y="154"/>
                </a:lnTo>
                <a:lnTo>
                  <a:pt x="346" y="154"/>
                </a:lnTo>
                <a:lnTo>
                  <a:pt x="346" y="154"/>
                </a:lnTo>
                <a:lnTo>
                  <a:pt x="346" y="154"/>
                </a:lnTo>
                <a:lnTo>
                  <a:pt x="346" y="154"/>
                </a:lnTo>
                <a:lnTo>
                  <a:pt x="346" y="153"/>
                </a:lnTo>
                <a:lnTo>
                  <a:pt x="346" y="153"/>
                </a:lnTo>
                <a:lnTo>
                  <a:pt x="346" y="153"/>
                </a:lnTo>
                <a:lnTo>
                  <a:pt x="346" y="153"/>
                </a:lnTo>
                <a:lnTo>
                  <a:pt x="346" y="152"/>
                </a:lnTo>
                <a:lnTo>
                  <a:pt x="346" y="152"/>
                </a:lnTo>
                <a:lnTo>
                  <a:pt x="346" y="152"/>
                </a:lnTo>
                <a:lnTo>
                  <a:pt x="346" y="152"/>
                </a:lnTo>
                <a:lnTo>
                  <a:pt x="346" y="152"/>
                </a:lnTo>
                <a:lnTo>
                  <a:pt x="346" y="152"/>
                </a:lnTo>
                <a:lnTo>
                  <a:pt x="346" y="152"/>
                </a:lnTo>
                <a:lnTo>
                  <a:pt x="346" y="151"/>
                </a:lnTo>
                <a:lnTo>
                  <a:pt x="346" y="151"/>
                </a:lnTo>
                <a:lnTo>
                  <a:pt x="346" y="151"/>
                </a:lnTo>
                <a:lnTo>
                  <a:pt x="346" y="151"/>
                </a:lnTo>
                <a:lnTo>
                  <a:pt x="346" y="151"/>
                </a:lnTo>
                <a:lnTo>
                  <a:pt x="346" y="151"/>
                </a:lnTo>
                <a:lnTo>
                  <a:pt x="346" y="151"/>
                </a:lnTo>
                <a:lnTo>
                  <a:pt x="346" y="150"/>
                </a:lnTo>
                <a:lnTo>
                  <a:pt x="346" y="150"/>
                </a:lnTo>
                <a:lnTo>
                  <a:pt x="346" y="150"/>
                </a:lnTo>
                <a:lnTo>
                  <a:pt x="346" y="150"/>
                </a:lnTo>
                <a:lnTo>
                  <a:pt x="346" y="150"/>
                </a:lnTo>
                <a:lnTo>
                  <a:pt x="346" y="150"/>
                </a:lnTo>
                <a:lnTo>
                  <a:pt x="346" y="150"/>
                </a:lnTo>
                <a:lnTo>
                  <a:pt x="346" y="150"/>
                </a:lnTo>
                <a:lnTo>
                  <a:pt x="346" y="150"/>
                </a:lnTo>
                <a:lnTo>
                  <a:pt x="346" y="149"/>
                </a:lnTo>
                <a:lnTo>
                  <a:pt x="346" y="149"/>
                </a:lnTo>
                <a:lnTo>
                  <a:pt x="346" y="149"/>
                </a:lnTo>
                <a:lnTo>
                  <a:pt x="347" y="149"/>
                </a:lnTo>
                <a:lnTo>
                  <a:pt x="347" y="149"/>
                </a:lnTo>
                <a:lnTo>
                  <a:pt x="347" y="149"/>
                </a:lnTo>
                <a:lnTo>
                  <a:pt x="347" y="149"/>
                </a:lnTo>
                <a:lnTo>
                  <a:pt x="347" y="149"/>
                </a:lnTo>
                <a:lnTo>
                  <a:pt x="347" y="149"/>
                </a:lnTo>
                <a:lnTo>
                  <a:pt x="347" y="149"/>
                </a:lnTo>
                <a:lnTo>
                  <a:pt x="347" y="149"/>
                </a:lnTo>
                <a:lnTo>
                  <a:pt x="348" y="149"/>
                </a:lnTo>
                <a:lnTo>
                  <a:pt x="348" y="149"/>
                </a:lnTo>
                <a:lnTo>
                  <a:pt x="348" y="149"/>
                </a:lnTo>
                <a:lnTo>
                  <a:pt x="348" y="149"/>
                </a:lnTo>
                <a:lnTo>
                  <a:pt x="348" y="148"/>
                </a:lnTo>
                <a:lnTo>
                  <a:pt x="348" y="148"/>
                </a:lnTo>
                <a:lnTo>
                  <a:pt x="348" y="148"/>
                </a:lnTo>
                <a:lnTo>
                  <a:pt x="348" y="148"/>
                </a:lnTo>
                <a:lnTo>
                  <a:pt x="348" y="148"/>
                </a:lnTo>
                <a:lnTo>
                  <a:pt x="348" y="148"/>
                </a:lnTo>
                <a:lnTo>
                  <a:pt x="348" y="148"/>
                </a:lnTo>
                <a:lnTo>
                  <a:pt x="348" y="148"/>
                </a:lnTo>
                <a:lnTo>
                  <a:pt x="348" y="148"/>
                </a:lnTo>
                <a:lnTo>
                  <a:pt x="349" y="147"/>
                </a:lnTo>
                <a:lnTo>
                  <a:pt x="349" y="147"/>
                </a:lnTo>
                <a:lnTo>
                  <a:pt x="349" y="147"/>
                </a:lnTo>
                <a:lnTo>
                  <a:pt x="349" y="147"/>
                </a:lnTo>
                <a:lnTo>
                  <a:pt x="349" y="147"/>
                </a:lnTo>
                <a:lnTo>
                  <a:pt x="349" y="147"/>
                </a:lnTo>
                <a:lnTo>
                  <a:pt x="349" y="147"/>
                </a:lnTo>
                <a:lnTo>
                  <a:pt x="349" y="147"/>
                </a:lnTo>
                <a:lnTo>
                  <a:pt x="350" y="147"/>
                </a:lnTo>
                <a:lnTo>
                  <a:pt x="350" y="147"/>
                </a:lnTo>
                <a:lnTo>
                  <a:pt x="350" y="147"/>
                </a:lnTo>
                <a:lnTo>
                  <a:pt x="350" y="147"/>
                </a:lnTo>
                <a:lnTo>
                  <a:pt x="350" y="148"/>
                </a:lnTo>
                <a:lnTo>
                  <a:pt x="351" y="148"/>
                </a:lnTo>
                <a:lnTo>
                  <a:pt x="351" y="148"/>
                </a:lnTo>
                <a:lnTo>
                  <a:pt x="351" y="149"/>
                </a:lnTo>
                <a:lnTo>
                  <a:pt x="352" y="149"/>
                </a:lnTo>
                <a:lnTo>
                  <a:pt x="352" y="149"/>
                </a:lnTo>
                <a:lnTo>
                  <a:pt x="352" y="148"/>
                </a:lnTo>
                <a:lnTo>
                  <a:pt x="353" y="148"/>
                </a:lnTo>
                <a:lnTo>
                  <a:pt x="353" y="148"/>
                </a:lnTo>
                <a:lnTo>
                  <a:pt x="354" y="148"/>
                </a:lnTo>
                <a:lnTo>
                  <a:pt x="355" y="148"/>
                </a:lnTo>
                <a:lnTo>
                  <a:pt x="355" y="147"/>
                </a:lnTo>
                <a:lnTo>
                  <a:pt x="355" y="147"/>
                </a:lnTo>
                <a:lnTo>
                  <a:pt x="355" y="147"/>
                </a:lnTo>
                <a:lnTo>
                  <a:pt x="356" y="147"/>
                </a:lnTo>
                <a:lnTo>
                  <a:pt x="356" y="147"/>
                </a:lnTo>
                <a:lnTo>
                  <a:pt x="356" y="147"/>
                </a:lnTo>
                <a:lnTo>
                  <a:pt x="356" y="147"/>
                </a:lnTo>
                <a:lnTo>
                  <a:pt x="356" y="147"/>
                </a:lnTo>
                <a:lnTo>
                  <a:pt x="356" y="147"/>
                </a:lnTo>
                <a:lnTo>
                  <a:pt x="356" y="147"/>
                </a:lnTo>
                <a:lnTo>
                  <a:pt x="356" y="147"/>
                </a:lnTo>
                <a:lnTo>
                  <a:pt x="357" y="147"/>
                </a:lnTo>
                <a:lnTo>
                  <a:pt x="357" y="147"/>
                </a:lnTo>
                <a:lnTo>
                  <a:pt x="357" y="148"/>
                </a:lnTo>
                <a:lnTo>
                  <a:pt x="357" y="148"/>
                </a:lnTo>
                <a:lnTo>
                  <a:pt x="357" y="148"/>
                </a:lnTo>
                <a:lnTo>
                  <a:pt x="357" y="148"/>
                </a:lnTo>
                <a:lnTo>
                  <a:pt x="357" y="148"/>
                </a:lnTo>
                <a:lnTo>
                  <a:pt x="358" y="148"/>
                </a:lnTo>
                <a:lnTo>
                  <a:pt x="358" y="148"/>
                </a:lnTo>
                <a:lnTo>
                  <a:pt x="358" y="148"/>
                </a:lnTo>
                <a:lnTo>
                  <a:pt x="358" y="148"/>
                </a:lnTo>
                <a:lnTo>
                  <a:pt x="358" y="148"/>
                </a:lnTo>
                <a:lnTo>
                  <a:pt x="358" y="148"/>
                </a:lnTo>
                <a:lnTo>
                  <a:pt x="358" y="148"/>
                </a:lnTo>
                <a:lnTo>
                  <a:pt x="358" y="148"/>
                </a:lnTo>
                <a:lnTo>
                  <a:pt x="358" y="148"/>
                </a:lnTo>
                <a:lnTo>
                  <a:pt x="359" y="148"/>
                </a:lnTo>
                <a:lnTo>
                  <a:pt x="359" y="148"/>
                </a:lnTo>
                <a:lnTo>
                  <a:pt x="359" y="148"/>
                </a:lnTo>
                <a:lnTo>
                  <a:pt x="359" y="148"/>
                </a:lnTo>
                <a:lnTo>
                  <a:pt x="359" y="148"/>
                </a:lnTo>
                <a:lnTo>
                  <a:pt x="359" y="148"/>
                </a:lnTo>
                <a:lnTo>
                  <a:pt x="359" y="148"/>
                </a:lnTo>
                <a:lnTo>
                  <a:pt x="359" y="148"/>
                </a:lnTo>
                <a:lnTo>
                  <a:pt x="359" y="148"/>
                </a:lnTo>
                <a:lnTo>
                  <a:pt x="359" y="148"/>
                </a:lnTo>
                <a:lnTo>
                  <a:pt x="359" y="148"/>
                </a:lnTo>
                <a:lnTo>
                  <a:pt x="360" y="148"/>
                </a:lnTo>
                <a:lnTo>
                  <a:pt x="360" y="148"/>
                </a:lnTo>
                <a:lnTo>
                  <a:pt x="360" y="148"/>
                </a:lnTo>
                <a:lnTo>
                  <a:pt x="360" y="148"/>
                </a:lnTo>
                <a:lnTo>
                  <a:pt x="360" y="148"/>
                </a:lnTo>
                <a:lnTo>
                  <a:pt x="360" y="149"/>
                </a:lnTo>
                <a:lnTo>
                  <a:pt x="360" y="149"/>
                </a:lnTo>
                <a:lnTo>
                  <a:pt x="360" y="149"/>
                </a:lnTo>
                <a:lnTo>
                  <a:pt x="361" y="149"/>
                </a:lnTo>
                <a:lnTo>
                  <a:pt x="361" y="148"/>
                </a:lnTo>
                <a:lnTo>
                  <a:pt x="361" y="148"/>
                </a:lnTo>
                <a:lnTo>
                  <a:pt x="361" y="148"/>
                </a:lnTo>
                <a:lnTo>
                  <a:pt x="361" y="148"/>
                </a:lnTo>
                <a:lnTo>
                  <a:pt x="361" y="148"/>
                </a:lnTo>
                <a:lnTo>
                  <a:pt x="361" y="148"/>
                </a:lnTo>
                <a:lnTo>
                  <a:pt x="361" y="148"/>
                </a:lnTo>
                <a:lnTo>
                  <a:pt x="361" y="148"/>
                </a:lnTo>
                <a:lnTo>
                  <a:pt x="362" y="148"/>
                </a:lnTo>
                <a:lnTo>
                  <a:pt x="362" y="148"/>
                </a:lnTo>
                <a:lnTo>
                  <a:pt x="362" y="148"/>
                </a:lnTo>
                <a:lnTo>
                  <a:pt x="362" y="148"/>
                </a:lnTo>
                <a:lnTo>
                  <a:pt x="362" y="148"/>
                </a:lnTo>
                <a:lnTo>
                  <a:pt x="362" y="148"/>
                </a:lnTo>
                <a:lnTo>
                  <a:pt x="362" y="148"/>
                </a:lnTo>
                <a:lnTo>
                  <a:pt x="362" y="148"/>
                </a:lnTo>
                <a:lnTo>
                  <a:pt x="363" y="148"/>
                </a:lnTo>
                <a:lnTo>
                  <a:pt x="363" y="147"/>
                </a:lnTo>
                <a:lnTo>
                  <a:pt x="363" y="147"/>
                </a:lnTo>
                <a:lnTo>
                  <a:pt x="363" y="147"/>
                </a:lnTo>
                <a:lnTo>
                  <a:pt x="363" y="147"/>
                </a:lnTo>
                <a:lnTo>
                  <a:pt x="363" y="147"/>
                </a:lnTo>
                <a:lnTo>
                  <a:pt x="363" y="147"/>
                </a:lnTo>
                <a:lnTo>
                  <a:pt x="363" y="147"/>
                </a:lnTo>
                <a:lnTo>
                  <a:pt x="363" y="147"/>
                </a:lnTo>
                <a:lnTo>
                  <a:pt x="363" y="147"/>
                </a:lnTo>
                <a:lnTo>
                  <a:pt x="363" y="147"/>
                </a:lnTo>
                <a:lnTo>
                  <a:pt x="363" y="146"/>
                </a:lnTo>
                <a:lnTo>
                  <a:pt x="364" y="146"/>
                </a:lnTo>
                <a:lnTo>
                  <a:pt x="364" y="146"/>
                </a:lnTo>
                <a:lnTo>
                  <a:pt x="364" y="146"/>
                </a:lnTo>
                <a:lnTo>
                  <a:pt x="364" y="146"/>
                </a:lnTo>
                <a:lnTo>
                  <a:pt x="364" y="146"/>
                </a:lnTo>
                <a:lnTo>
                  <a:pt x="364" y="146"/>
                </a:lnTo>
                <a:lnTo>
                  <a:pt x="364" y="146"/>
                </a:lnTo>
                <a:lnTo>
                  <a:pt x="365" y="146"/>
                </a:lnTo>
                <a:lnTo>
                  <a:pt x="365" y="146"/>
                </a:lnTo>
                <a:lnTo>
                  <a:pt x="365" y="146"/>
                </a:lnTo>
                <a:lnTo>
                  <a:pt x="366" y="146"/>
                </a:lnTo>
                <a:lnTo>
                  <a:pt x="366" y="146"/>
                </a:lnTo>
                <a:lnTo>
                  <a:pt x="366" y="145"/>
                </a:lnTo>
                <a:lnTo>
                  <a:pt x="366" y="145"/>
                </a:lnTo>
                <a:lnTo>
                  <a:pt x="366" y="145"/>
                </a:lnTo>
                <a:lnTo>
                  <a:pt x="367" y="145"/>
                </a:lnTo>
                <a:lnTo>
                  <a:pt x="367" y="145"/>
                </a:lnTo>
                <a:lnTo>
                  <a:pt x="367" y="144"/>
                </a:lnTo>
                <a:lnTo>
                  <a:pt x="367" y="144"/>
                </a:lnTo>
                <a:lnTo>
                  <a:pt x="367" y="144"/>
                </a:lnTo>
                <a:lnTo>
                  <a:pt x="368" y="144"/>
                </a:lnTo>
                <a:lnTo>
                  <a:pt x="368" y="144"/>
                </a:lnTo>
                <a:lnTo>
                  <a:pt x="368" y="144"/>
                </a:lnTo>
                <a:lnTo>
                  <a:pt x="369" y="143"/>
                </a:lnTo>
                <a:lnTo>
                  <a:pt x="369" y="143"/>
                </a:lnTo>
                <a:lnTo>
                  <a:pt x="369" y="143"/>
                </a:lnTo>
                <a:lnTo>
                  <a:pt x="370" y="144"/>
                </a:lnTo>
                <a:lnTo>
                  <a:pt x="370" y="144"/>
                </a:lnTo>
                <a:lnTo>
                  <a:pt x="371" y="145"/>
                </a:lnTo>
                <a:lnTo>
                  <a:pt x="371" y="145"/>
                </a:lnTo>
                <a:lnTo>
                  <a:pt x="371" y="145"/>
                </a:lnTo>
                <a:lnTo>
                  <a:pt x="372" y="145"/>
                </a:lnTo>
                <a:lnTo>
                  <a:pt x="372" y="146"/>
                </a:lnTo>
                <a:lnTo>
                  <a:pt x="372" y="146"/>
                </a:lnTo>
                <a:lnTo>
                  <a:pt x="372" y="146"/>
                </a:lnTo>
                <a:lnTo>
                  <a:pt x="372" y="146"/>
                </a:lnTo>
                <a:lnTo>
                  <a:pt x="373" y="146"/>
                </a:lnTo>
                <a:lnTo>
                  <a:pt x="373" y="146"/>
                </a:lnTo>
                <a:lnTo>
                  <a:pt x="373" y="146"/>
                </a:lnTo>
                <a:lnTo>
                  <a:pt x="373" y="146"/>
                </a:lnTo>
                <a:lnTo>
                  <a:pt x="373" y="146"/>
                </a:lnTo>
                <a:lnTo>
                  <a:pt x="374" y="146"/>
                </a:lnTo>
                <a:lnTo>
                  <a:pt x="374" y="146"/>
                </a:lnTo>
                <a:lnTo>
                  <a:pt x="374" y="146"/>
                </a:lnTo>
                <a:lnTo>
                  <a:pt x="374" y="146"/>
                </a:lnTo>
                <a:lnTo>
                  <a:pt x="375" y="146"/>
                </a:lnTo>
                <a:lnTo>
                  <a:pt x="375" y="146"/>
                </a:lnTo>
                <a:lnTo>
                  <a:pt x="375" y="146"/>
                </a:lnTo>
                <a:lnTo>
                  <a:pt x="376" y="146"/>
                </a:lnTo>
                <a:lnTo>
                  <a:pt x="376" y="146"/>
                </a:lnTo>
                <a:lnTo>
                  <a:pt x="376" y="146"/>
                </a:lnTo>
                <a:lnTo>
                  <a:pt x="376" y="146"/>
                </a:lnTo>
                <a:lnTo>
                  <a:pt x="376" y="146"/>
                </a:lnTo>
                <a:lnTo>
                  <a:pt x="376" y="146"/>
                </a:lnTo>
                <a:lnTo>
                  <a:pt x="376" y="146"/>
                </a:lnTo>
                <a:lnTo>
                  <a:pt x="376" y="146"/>
                </a:lnTo>
                <a:lnTo>
                  <a:pt x="376" y="146"/>
                </a:lnTo>
                <a:lnTo>
                  <a:pt x="376" y="146"/>
                </a:lnTo>
                <a:lnTo>
                  <a:pt x="377" y="147"/>
                </a:lnTo>
                <a:lnTo>
                  <a:pt x="377" y="147"/>
                </a:lnTo>
                <a:lnTo>
                  <a:pt x="377" y="147"/>
                </a:lnTo>
                <a:lnTo>
                  <a:pt x="378" y="147"/>
                </a:lnTo>
                <a:lnTo>
                  <a:pt x="379" y="147"/>
                </a:lnTo>
                <a:lnTo>
                  <a:pt x="379" y="146"/>
                </a:lnTo>
                <a:lnTo>
                  <a:pt x="379" y="146"/>
                </a:lnTo>
                <a:lnTo>
                  <a:pt x="380" y="146"/>
                </a:lnTo>
                <a:lnTo>
                  <a:pt x="380" y="146"/>
                </a:lnTo>
                <a:lnTo>
                  <a:pt x="380" y="146"/>
                </a:lnTo>
                <a:lnTo>
                  <a:pt x="381" y="146"/>
                </a:lnTo>
                <a:lnTo>
                  <a:pt x="381" y="146"/>
                </a:lnTo>
                <a:lnTo>
                  <a:pt x="381" y="146"/>
                </a:lnTo>
                <a:lnTo>
                  <a:pt x="381" y="145"/>
                </a:lnTo>
                <a:lnTo>
                  <a:pt x="382" y="145"/>
                </a:lnTo>
                <a:lnTo>
                  <a:pt x="382" y="144"/>
                </a:lnTo>
                <a:lnTo>
                  <a:pt x="382" y="144"/>
                </a:lnTo>
                <a:lnTo>
                  <a:pt x="382" y="144"/>
                </a:lnTo>
                <a:lnTo>
                  <a:pt x="382" y="143"/>
                </a:lnTo>
                <a:lnTo>
                  <a:pt x="382" y="143"/>
                </a:lnTo>
                <a:lnTo>
                  <a:pt x="383" y="142"/>
                </a:lnTo>
                <a:lnTo>
                  <a:pt x="383" y="142"/>
                </a:lnTo>
                <a:lnTo>
                  <a:pt x="383" y="142"/>
                </a:lnTo>
                <a:lnTo>
                  <a:pt x="384" y="142"/>
                </a:lnTo>
                <a:lnTo>
                  <a:pt x="384" y="142"/>
                </a:lnTo>
                <a:lnTo>
                  <a:pt x="384" y="142"/>
                </a:lnTo>
                <a:lnTo>
                  <a:pt x="384" y="142"/>
                </a:lnTo>
                <a:lnTo>
                  <a:pt x="385" y="142"/>
                </a:lnTo>
                <a:lnTo>
                  <a:pt x="385" y="142"/>
                </a:lnTo>
                <a:lnTo>
                  <a:pt x="385" y="142"/>
                </a:lnTo>
                <a:lnTo>
                  <a:pt x="385" y="142"/>
                </a:lnTo>
                <a:lnTo>
                  <a:pt x="386" y="142"/>
                </a:lnTo>
                <a:lnTo>
                  <a:pt x="386" y="141"/>
                </a:lnTo>
                <a:lnTo>
                  <a:pt x="386" y="141"/>
                </a:lnTo>
                <a:lnTo>
                  <a:pt x="386" y="141"/>
                </a:lnTo>
                <a:lnTo>
                  <a:pt x="386" y="141"/>
                </a:lnTo>
                <a:lnTo>
                  <a:pt x="386" y="141"/>
                </a:lnTo>
                <a:lnTo>
                  <a:pt x="386" y="140"/>
                </a:lnTo>
                <a:lnTo>
                  <a:pt x="386" y="140"/>
                </a:lnTo>
                <a:lnTo>
                  <a:pt x="386" y="140"/>
                </a:lnTo>
                <a:lnTo>
                  <a:pt x="386" y="140"/>
                </a:lnTo>
                <a:lnTo>
                  <a:pt x="386" y="139"/>
                </a:lnTo>
                <a:lnTo>
                  <a:pt x="387" y="139"/>
                </a:lnTo>
                <a:lnTo>
                  <a:pt x="387" y="139"/>
                </a:lnTo>
                <a:lnTo>
                  <a:pt x="387" y="138"/>
                </a:lnTo>
                <a:lnTo>
                  <a:pt x="387" y="138"/>
                </a:lnTo>
                <a:lnTo>
                  <a:pt x="387" y="138"/>
                </a:lnTo>
                <a:lnTo>
                  <a:pt x="387" y="137"/>
                </a:lnTo>
                <a:lnTo>
                  <a:pt x="388" y="137"/>
                </a:lnTo>
                <a:lnTo>
                  <a:pt x="388" y="137"/>
                </a:lnTo>
                <a:lnTo>
                  <a:pt x="388" y="137"/>
                </a:lnTo>
                <a:lnTo>
                  <a:pt x="388" y="137"/>
                </a:lnTo>
                <a:lnTo>
                  <a:pt x="388" y="137"/>
                </a:lnTo>
                <a:lnTo>
                  <a:pt x="388" y="137"/>
                </a:lnTo>
                <a:lnTo>
                  <a:pt x="388" y="137"/>
                </a:lnTo>
                <a:lnTo>
                  <a:pt x="389" y="137"/>
                </a:lnTo>
                <a:lnTo>
                  <a:pt x="389" y="137"/>
                </a:lnTo>
                <a:lnTo>
                  <a:pt x="389" y="137"/>
                </a:lnTo>
                <a:lnTo>
                  <a:pt x="389" y="137"/>
                </a:lnTo>
                <a:lnTo>
                  <a:pt x="389" y="137"/>
                </a:lnTo>
                <a:lnTo>
                  <a:pt x="389" y="137"/>
                </a:lnTo>
                <a:lnTo>
                  <a:pt x="390" y="137"/>
                </a:lnTo>
                <a:lnTo>
                  <a:pt x="390" y="137"/>
                </a:lnTo>
                <a:lnTo>
                  <a:pt x="390" y="137"/>
                </a:lnTo>
                <a:lnTo>
                  <a:pt x="390" y="137"/>
                </a:lnTo>
                <a:lnTo>
                  <a:pt x="390" y="137"/>
                </a:lnTo>
                <a:lnTo>
                  <a:pt x="390" y="137"/>
                </a:lnTo>
                <a:lnTo>
                  <a:pt x="391" y="137"/>
                </a:lnTo>
                <a:lnTo>
                  <a:pt x="391" y="137"/>
                </a:lnTo>
                <a:lnTo>
                  <a:pt x="391" y="137"/>
                </a:lnTo>
                <a:lnTo>
                  <a:pt x="391" y="137"/>
                </a:lnTo>
                <a:lnTo>
                  <a:pt x="392" y="136"/>
                </a:lnTo>
                <a:lnTo>
                  <a:pt x="392" y="136"/>
                </a:lnTo>
                <a:lnTo>
                  <a:pt x="392" y="136"/>
                </a:lnTo>
                <a:lnTo>
                  <a:pt x="392" y="136"/>
                </a:lnTo>
                <a:lnTo>
                  <a:pt x="392" y="136"/>
                </a:lnTo>
                <a:lnTo>
                  <a:pt x="392" y="136"/>
                </a:lnTo>
                <a:lnTo>
                  <a:pt x="392" y="135"/>
                </a:lnTo>
                <a:lnTo>
                  <a:pt x="393" y="135"/>
                </a:lnTo>
                <a:lnTo>
                  <a:pt x="393" y="135"/>
                </a:lnTo>
                <a:lnTo>
                  <a:pt x="393" y="135"/>
                </a:lnTo>
                <a:lnTo>
                  <a:pt x="393" y="135"/>
                </a:lnTo>
                <a:lnTo>
                  <a:pt x="393" y="134"/>
                </a:lnTo>
                <a:lnTo>
                  <a:pt x="393" y="134"/>
                </a:lnTo>
                <a:lnTo>
                  <a:pt x="393" y="134"/>
                </a:lnTo>
                <a:lnTo>
                  <a:pt x="393" y="134"/>
                </a:lnTo>
                <a:lnTo>
                  <a:pt x="393" y="133"/>
                </a:lnTo>
                <a:lnTo>
                  <a:pt x="393" y="133"/>
                </a:lnTo>
                <a:lnTo>
                  <a:pt x="393" y="133"/>
                </a:lnTo>
                <a:lnTo>
                  <a:pt x="393" y="133"/>
                </a:lnTo>
                <a:lnTo>
                  <a:pt x="393" y="133"/>
                </a:lnTo>
                <a:lnTo>
                  <a:pt x="393" y="132"/>
                </a:lnTo>
                <a:lnTo>
                  <a:pt x="393" y="132"/>
                </a:lnTo>
                <a:lnTo>
                  <a:pt x="393" y="132"/>
                </a:lnTo>
                <a:lnTo>
                  <a:pt x="393" y="132"/>
                </a:lnTo>
                <a:lnTo>
                  <a:pt x="394" y="132"/>
                </a:lnTo>
                <a:lnTo>
                  <a:pt x="394" y="132"/>
                </a:lnTo>
                <a:lnTo>
                  <a:pt x="394" y="132"/>
                </a:lnTo>
                <a:lnTo>
                  <a:pt x="394" y="132"/>
                </a:lnTo>
                <a:lnTo>
                  <a:pt x="394" y="131"/>
                </a:lnTo>
                <a:lnTo>
                  <a:pt x="394" y="131"/>
                </a:lnTo>
                <a:lnTo>
                  <a:pt x="394" y="131"/>
                </a:lnTo>
                <a:lnTo>
                  <a:pt x="394" y="131"/>
                </a:lnTo>
                <a:lnTo>
                  <a:pt x="394" y="131"/>
                </a:lnTo>
                <a:lnTo>
                  <a:pt x="394" y="131"/>
                </a:lnTo>
                <a:lnTo>
                  <a:pt x="394" y="130"/>
                </a:lnTo>
                <a:lnTo>
                  <a:pt x="394" y="130"/>
                </a:lnTo>
                <a:lnTo>
                  <a:pt x="394" y="130"/>
                </a:lnTo>
                <a:lnTo>
                  <a:pt x="394" y="130"/>
                </a:lnTo>
                <a:lnTo>
                  <a:pt x="394" y="130"/>
                </a:lnTo>
                <a:lnTo>
                  <a:pt x="394" y="130"/>
                </a:lnTo>
                <a:lnTo>
                  <a:pt x="394" y="130"/>
                </a:lnTo>
                <a:lnTo>
                  <a:pt x="394" y="130"/>
                </a:lnTo>
                <a:lnTo>
                  <a:pt x="394" y="130"/>
                </a:lnTo>
                <a:lnTo>
                  <a:pt x="394" y="129"/>
                </a:lnTo>
                <a:lnTo>
                  <a:pt x="393" y="128"/>
                </a:lnTo>
                <a:lnTo>
                  <a:pt x="393" y="128"/>
                </a:lnTo>
                <a:lnTo>
                  <a:pt x="392" y="128"/>
                </a:lnTo>
                <a:lnTo>
                  <a:pt x="392" y="128"/>
                </a:lnTo>
                <a:lnTo>
                  <a:pt x="392" y="127"/>
                </a:lnTo>
                <a:lnTo>
                  <a:pt x="392" y="126"/>
                </a:lnTo>
                <a:lnTo>
                  <a:pt x="392" y="126"/>
                </a:lnTo>
                <a:lnTo>
                  <a:pt x="392" y="126"/>
                </a:lnTo>
                <a:lnTo>
                  <a:pt x="392" y="125"/>
                </a:lnTo>
                <a:lnTo>
                  <a:pt x="392" y="125"/>
                </a:lnTo>
                <a:lnTo>
                  <a:pt x="392" y="125"/>
                </a:lnTo>
                <a:lnTo>
                  <a:pt x="391" y="124"/>
                </a:lnTo>
                <a:lnTo>
                  <a:pt x="391" y="124"/>
                </a:lnTo>
                <a:lnTo>
                  <a:pt x="390" y="123"/>
                </a:lnTo>
                <a:lnTo>
                  <a:pt x="389" y="122"/>
                </a:lnTo>
                <a:lnTo>
                  <a:pt x="389" y="122"/>
                </a:lnTo>
                <a:lnTo>
                  <a:pt x="389" y="121"/>
                </a:lnTo>
                <a:lnTo>
                  <a:pt x="389" y="121"/>
                </a:lnTo>
                <a:lnTo>
                  <a:pt x="389" y="120"/>
                </a:lnTo>
                <a:lnTo>
                  <a:pt x="389" y="120"/>
                </a:lnTo>
                <a:lnTo>
                  <a:pt x="389" y="120"/>
                </a:lnTo>
                <a:lnTo>
                  <a:pt x="389" y="119"/>
                </a:lnTo>
                <a:lnTo>
                  <a:pt x="389" y="118"/>
                </a:lnTo>
                <a:lnTo>
                  <a:pt x="389" y="118"/>
                </a:lnTo>
                <a:lnTo>
                  <a:pt x="390" y="117"/>
                </a:lnTo>
                <a:lnTo>
                  <a:pt x="390" y="117"/>
                </a:lnTo>
                <a:lnTo>
                  <a:pt x="390" y="117"/>
                </a:lnTo>
                <a:lnTo>
                  <a:pt x="390" y="117"/>
                </a:lnTo>
                <a:lnTo>
                  <a:pt x="391" y="116"/>
                </a:lnTo>
                <a:lnTo>
                  <a:pt x="391" y="116"/>
                </a:lnTo>
                <a:lnTo>
                  <a:pt x="391" y="115"/>
                </a:lnTo>
                <a:lnTo>
                  <a:pt x="391" y="115"/>
                </a:lnTo>
                <a:lnTo>
                  <a:pt x="391" y="114"/>
                </a:lnTo>
                <a:lnTo>
                  <a:pt x="391" y="114"/>
                </a:lnTo>
                <a:lnTo>
                  <a:pt x="391" y="114"/>
                </a:lnTo>
                <a:lnTo>
                  <a:pt x="391" y="114"/>
                </a:lnTo>
                <a:lnTo>
                  <a:pt x="391" y="114"/>
                </a:lnTo>
                <a:lnTo>
                  <a:pt x="391" y="114"/>
                </a:lnTo>
                <a:lnTo>
                  <a:pt x="391" y="113"/>
                </a:lnTo>
                <a:lnTo>
                  <a:pt x="391" y="113"/>
                </a:lnTo>
                <a:lnTo>
                  <a:pt x="392" y="113"/>
                </a:lnTo>
                <a:lnTo>
                  <a:pt x="392" y="113"/>
                </a:lnTo>
                <a:lnTo>
                  <a:pt x="392" y="113"/>
                </a:lnTo>
                <a:lnTo>
                  <a:pt x="392" y="113"/>
                </a:lnTo>
                <a:lnTo>
                  <a:pt x="392" y="113"/>
                </a:lnTo>
                <a:lnTo>
                  <a:pt x="392" y="113"/>
                </a:lnTo>
                <a:lnTo>
                  <a:pt x="392" y="112"/>
                </a:lnTo>
                <a:lnTo>
                  <a:pt x="392" y="112"/>
                </a:lnTo>
                <a:lnTo>
                  <a:pt x="393" y="112"/>
                </a:lnTo>
                <a:lnTo>
                  <a:pt x="393" y="112"/>
                </a:lnTo>
                <a:lnTo>
                  <a:pt x="393" y="112"/>
                </a:lnTo>
                <a:lnTo>
                  <a:pt x="393" y="111"/>
                </a:lnTo>
                <a:lnTo>
                  <a:pt x="393" y="111"/>
                </a:lnTo>
                <a:lnTo>
                  <a:pt x="393" y="111"/>
                </a:lnTo>
                <a:lnTo>
                  <a:pt x="393" y="111"/>
                </a:lnTo>
                <a:lnTo>
                  <a:pt x="393" y="110"/>
                </a:lnTo>
                <a:lnTo>
                  <a:pt x="393" y="110"/>
                </a:lnTo>
                <a:lnTo>
                  <a:pt x="393" y="110"/>
                </a:lnTo>
                <a:lnTo>
                  <a:pt x="393" y="110"/>
                </a:lnTo>
                <a:lnTo>
                  <a:pt x="393" y="110"/>
                </a:lnTo>
                <a:lnTo>
                  <a:pt x="393" y="110"/>
                </a:lnTo>
                <a:lnTo>
                  <a:pt x="394" y="110"/>
                </a:lnTo>
                <a:lnTo>
                  <a:pt x="394" y="110"/>
                </a:lnTo>
                <a:lnTo>
                  <a:pt x="394" y="110"/>
                </a:lnTo>
                <a:lnTo>
                  <a:pt x="394" y="109"/>
                </a:lnTo>
                <a:lnTo>
                  <a:pt x="394" y="109"/>
                </a:lnTo>
                <a:lnTo>
                  <a:pt x="394" y="109"/>
                </a:lnTo>
                <a:lnTo>
                  <a:pt x="394" y="109"/>
                </a:lnTo>
                <a:lnTo>
                  <a:pt x="394" y="109"/>
                </a:lnTo>
                <a:lnTo>
                  <a:pt x="394" y="109"/>
                </a:lnTo>
                <a:lnTo>
                  <a:pt x="395" y="109"/>
                </a:lnTo>
                <a:lnTo>
                  <a:pt x="395" y="109"/>
                </a:lnTo>
                <a:lnTo>
                  <a:pt x="395" y="109"/>
                </a:lnTo>
                <a:lnTo>
                  <a:pt x="395" y="109"/>
                </a:lnTo>
                <a:lnTo>
                  <a:pt x="395" y="110"/>
                </a:lnTo>
                <a:lnTo>
                  <a:pt x="395" y="110"/>
                </a:lnTo>
                <a:lnTo>
                  <a:pt x="395" y="110"/>
                </a:lnTo>
                <a:lnTo>
                  <a:pt x="395" y="110"/>
                </a:lnTo>
                <a:lnTo>
                  <a:pt x="396" y="110"/>
                </a:lnTo>
                <a:lnTo>
                  <a:pt x="396" y="110"/>
                </a:lnTo>
                <a:lnTo>
                  <a:pt x="396" y="110"/>
                </a:lnTo>
                <a:lnTo>
                  <a:pt x="396" y="110"/>
                </a:lnTo>
                <a:lnTo>
                  <a:pt x="396" y="110"/>
                </a:lnTo>
                <a:lnTo>
                  <a:pt x="396" y="110"/>
                </a:lnTo>
                <a:lnTo>
                  <a:pt x="397" y="110"/>
                </a:lnTo>
                <a:lnTo>
                  <a:pt x="397" y="110"/>
                </a:lnTo>
                <a:lnTo>
                  <a:pt x="397" y="110"/>
                </a:lnTo>
                <a:lnTo>
                  <a:pt x="397" y="110"/>
                </a:lnTo>
                <a:lnTo>
                  <a:pt x="397" y="110"/>
                </a:lnTo>
                <a:lnTo>
                  <a:pt x="397" y="110"/>
                </a:lnTo>
                <a:lnTo>
                  <a:pt x="397" y="110"/>
                </a:lnTo>
                <a:lnTo>
                  <a:pt x="398" y="109"/>
                </a:lnTo>
                <a:lnTo>
                  <a:pt x="398" y="109"/>
                </a:lnTo>
                <a:lnTo>
                  <a:pt x="398" y="109"/>
                </a:lnTo>
                <a:lnTo>
                  <a:pt x="398" y="108"/>
                </a:lnTo>
                <a:lnTo>
                  <a:pt x="398" y="108"/>
                </a:lnTo>
                <a:lnTo>
                  <a:pt x="398" y="108"/>
                </a:lnTo>
                <a:lnTo>
                  <a:pt x="398" y="108"/>
                </a:lnTo>
                <a:lnTo>
                  <a:pt x="398" y="108"/>
                </a:lnTo>
                <a:lnTo>
                  <a:pt x="398" y="108"/>
                </a:lnTo>
                <a:lnTo>
                  <a:pt x="398" y="108"/>
                </a:lnTo>
                <a:lnTo>
                  <a:pt x="399" y="108"/>
                </a:lnTo>
                <a:lnTo>
                  <a:pt x="399" y="108"/>
                </a:lnTo>
                <a:lnTo>
                  <a:pt x="399" y="108"/>
                </a:lnTo>
                <a:lnTo>
                  <a:pt x="399" y="109"/>
                </a:lnTo>
                <a:lnTo>
                  <a:pt x="399" y="108"/>
                </a:lnTo>
                <a:lnTo>
                  <a:pt x="399" y="108"/>
                </a:lnTo>
                <a:lnTo>
                  <a:pt x="399" y="108"/>
                </a:lnTo>
                <a:lnTo>
                  <a:pt x="399" y="108"/>
                </a:lnTo>
                <a:lnTo>
                  <a:pt x="399" y="108"/>
                </a:lnTo>
                <a:lnTo>
                  <a:pt x="400" y="109"/>
                </a:lnTo>
                <a:lnTo>
                  <a:pt x="400" y="109"/>
                </a:lnTo>
                <a:lnTo>
                  <a:pt x="400" y="109"/>
                </a:lnTo>
                <a:lnTo>
                  <a:pt x="400" y="109"/>
                </a:lnTo>
                <a:lnTo>
                  <a:pt x="400" y="109"/>
                </a:lnTo>
                <a:lnTo>
                  <a:pt x="400" y="109"/>
                </a:lnTo>
                <a:lnTo>
                  <a:pt x="400" y="109"/>
                </a:lnTo>
                <a:lnTo>
                  <a:pt x="400" y="110"/>
                </a:lnTo>
                <a:lnTo>
                  <a:pt x="400" y="110"/>
                </a:lnTo>
                <a:lnTo>
                  <a:pt x="400" y="110"/>
                </a:lnTo>
                <a:lnTo>
                  <a:pt x="401" y="110"/>
                </a:lnTo>
                <a:lnTo>
                  <a:pt x="401" y="110"/>
                </a:lnTo>
                <a:lnTo>
                  <a:pt x="401" y="110"/>
                </a:lnTo>
                <a:lnTo>
                  <a:pt x="401" y="110"/>
                </a:lnTo>
                <a:lnTo>
                  <a:pt x="401" y="110"/>
                </a:lnTo>
                <a:lnTo>
                  <a:pt x="401" y="110"/>
                </a:lnTo>
                <a:lnTo>
                  <a:pt x="401" y="110"/>
                </a:lnTo>
                <a:lnTo>
                  <a:pt x="401" y="109"/>
                </a:lnTo>
                <a:lnTo>
                  <a:pt x="401" y="109"/>
                </a:lnTo>
                <a:lnTo>
                  <a:pt x="402" y="109"/>
                </a:lnTo>
                <a:lnTo>
                  <a:pt x="402" y="109"/>
                </a:lnTo>
                <a:lnTo>
                  <a:pt x="402" y="108"/>
                </a:lnTo>
                <a:lnTo>
                  <a:pt x="403" y="107"/>
                </a:lnTo>
                <a:lnTo>
                  <a:pt x="403" y="106"/>
                </a:lnTo>
                <a:lnTo>
                  <a:pt x="403" y="106"/>
                </a:lnTo>
                <a:lnTo>
                  <a:pt x="403" y="106"/>
                </a:lnTo>
                <a:lnTo>
                  <a:pt x="403" y="106"/>
                </a:lnTo>
                <a:lnTo>
                  <a:pt x="404" y="106"/>
                </a:lnTo>
                <a:lnTo>
                  <a:pt x="404" y="106"/>
                </a:lnTo>
                <a:lnTo>
                  <a:pt x="404" y="105"/>
                </a:lnTo>
                <a:lnTo>
                  <a:pt x="405" y="105"/>
                </a:lnTo>
                <a:lnTo>
                  <a:pt x="405" y="104"/>
                </a:lnTo>
                <a:lnTo>
                  <a:pt x="405" y="104"/>
                </a:lnTo>
                <a:lnTo>
                  <a:pt x="405" y="104"/>
                </a:lnTo>
                <a:lnTo>
                  <a:pt x="406" y="103"/>
                </a:lnTo>
                <a:lnTo>
                  <a:pt x="406" y="103"/>
                </a:lnTo>
                <a:lnTo>
                  <a:pt x="406" y="103"/>
                </a:lnTo>
                <a:lnTo>
                  <a:pt x="406" y="103"/>
                </a:lnTo>
                <a:lnTo>
                  <a:pt x="406" y="102"/>
                </a:lnTo>
                <a:lnTo>
                  <a:pt x="406" y="102"/>
                </a:lnTo>
                <a:lnTo>
                  <a:pt x="406" y="102"/>
                </a:lnTo>
                <a:lnTo>
                  <a:pt x="406" y="102"/>
                </a:lnTo>
                <a:lnTo>
                  <a:pt x="406" y="101"/>
                </a:lnTo>
                <a:lnTo>
                  <a:pt x="407" y="101"/>
                </a:lnTo>
                <a:lnTo>
                  <a:pt x="407" y="101"/>
                </a:lnTo>
                <a:lnTo>
                  <a:pt x="407" y="101"/>
                </a:lnTo>
                <a:lnTo>
                  <a:pt x="407" y="101"/>
                </a:lnTo>
                <a:lnTo>
                  <a:pt x="407" y="101"/>
                </a:lnTo>
                <a:lnTo>
                  <a:pt x="408" y="102"/>
                </a:lnTo>
                <a:lnTo>
                  <a:pt x="408" y="102"/>
                </a:lnTo>
                <a:lnTo>
                  <a:pt x="408" y="102"/>
                </a:lnTo>
                <a:lnTo>
                  <a:pt x="409" y="102"/>
                </a:lnTo>
                <a:lnTo>
                  <a:pt x="409" y="102"/>
                </a:lnTo>
                <a:lnTo>
                  <a:pt x="409" y="103"/>
                </a:lnTo>
                <a:lnTo>
                  <a:pt x="409" y="103"/>
                </a:lnTo>
                <a:lnTo>
                  <a:pt x="409" y="103"/>
                </a:lnTo>
                <a:lnTo>
                  <a:pt x="410" y="102"/>
                </a:lnTo>
                <a:lnTo>
                  <a:pt x="410" y="102"/>
                </a:lnTo>
                <a:lnTo>
                  <a:pt x="410" y="102"/>
                </a:lnTo>
                <a:lnTo>
                  <a:pt x="410" y="102"/>
                </a:lnTo>
                <a:lnTo>
                  <a:pt x="410" y="101"/>
                </a:lnTo>
                <a:lnTo>
                  <a:pt x="410" y="101"/>
                </a:lnTo>
                <a:lnTo>
                  <a:pt x="410" y="101"/>
                </a:lnTo>
                <a:lnTo>
                  <a:pt x="410" y="101"/>
                </a:lnTo>
                <a:lnTo>
                  <a:pt x="410" y="101"/>
                </a:lnTo>
                <a:lnTo>
                  <a:pt x="411" y="101"/>
                </a:lnTo>
                <a:lnTo>
                  <a:pt x="411" y="101"/>
                </a:lnTo>
                <a:lnTo>
                  <a:pt x="411" y="101"/>
                </a:lnTo>
                <a:lnTo>
                  <a:pt x="411" y="101"/>
                </a:lnTo>
                <a:lnTo>
                  <a:pt x="411" y="101"/>
                </a:lnTo>
                <a:lnTo>
                  <a:pt x="411" y="101"/>
                </a:lnTo>
                <a:lnTo>
                  <a:pt x="411" y="101"/>
                </a:lnTo>
                <a:lnTo>
                  <a:pt x="411" y="101"/>
                </a:lnTo>
                <a:lnTo>
                  <a:pt x="412" y="101"/>
                </a:lnTo>
                <a:lnTo>
                  <a:pt x="412" y="101"/>
                </a:lnTo>
                <a:lnTo>
                  <a:pt x="412" y="101"/>
                </a:lnTo>
                <a:lnTo>
                  <a:pt x="412" y="102"/>
                </a:lnTo>
                <a:lnTo>
                  <a:pt x="412" y="102"/>
                </a:lnTo>
                <a:lnTo>
                  <a:pt x="412" y="102"/>
                </a:lnTo>
                <a:lnTo>
                  <a:pt x="412" y="102"/>
                </a:lnTo>
                <a:lnTo>
                  <a:pt x="412" y="102"/>
                </a:lnTo>
                <a:lnTo>
                  <a:pt x="412" y="102"/>
                </a:lnTo>
                <a:lnTo>
                  <a:pt x="411" y="102"/>
                </a:lnTo>
                <a:lnTo>
                  <a:pt x="411" y="102"/>
                </a:lnTo>
                <a:lnTo>
                  <a:pt x="411" y="102"/>
                </a:lnTo>
                <a:lnTo>
                  <a:pt x="411" y="102"/>
                </a:lnTo>
                <a:lnTo>
                  <a:pt x="411" y="102"/>
                </a:lnTo>
                <a:lnTo>
                  <a:pt x="412" y="102"/>
                </a:lnTo>
                <a:lnTo>
                  <a:pt x="412" y="103"/>
                </a:lnTo>
                <a:lnTo>
                  <a:pt x="412" y="103"/>
                </a:lnTo>
                <a:lnTo>
                  <a:pt x="412" y="103"/>
                </a:lnTo>
                <a:lnTo>
                  <a:pt x="412" y="103"/>
                </a:lnTo>
                <a:lnTo>
                  <a:pt x="412" y="103"/>
                </a:lnTo>
                <a:lnTo>
                  <a:pt x="412" y="103"/>
                </a:lnTo>
                <a:lnTo>
                  <a:pt x="412" y="103"/>
                </a:lnTo>
                <a:lnTo>
                  <a:pt x="412" y="103"/>
                </a:lnTo>
                <a:lnTo>
                  <a:pt x="412" y="103"/>
                </a:lnTo>
                <a:lnTo>
                  <a:pt x="412" y="103"/>
                </a:lnTo>
                <a:lnTo>
                  <a:pt x="412" y="103"/>
                </a:lnTo>
                <a:lnTo>
                  <a:pt x="412" y="104"/>
                </a:lnTo>
                <a:lnTo>
                  <a:pt x="412" y="104"/>
                </a:lnTo>
                <a:lnTo>
                  <a:pt x="412" y="104"/>
                </a:lnTo>
                <a:lnTo>
                  <a:pt x="412" y="104"/>
                </a:lnTo>
                <a:lnTo>
                  <a:pt x="412" y="104"/>
                </a:lnTo>
                <a:lnTo>
                  <a:pt x="412" y="104"/>
                </a:lnTo>
                <a:lnTo>
                  <a:pt x="413" y="104"/>
                </a:lnTo>
                <a:lnTo>
                  <a:pt x="413" y="104"/>
                </a:lnTo>
                <a:lnTo>
                  <a:pt x="413" y="103"/>
                </a:lnTo>
                <a:lnTo>
                  <a:pt x="413" y="103"/>
                </a:lnTo>
                <a:lnTo>
                  <a:pt x="413" y="103"/>
                </a:lnTo>
                <a:lnTo>
                  <a:pt x="413" y="103"/>
                </a:lnTo>
                <a:lnTo>
                  <a:pt x="413" y="103"/>
                </a:lnTo>
                <a:lnTo>
                  <a:pt x="413" y="103"/>
                </a:lnTo>
                <a:lnTo>
                  <a:pt x="414" y="103"/>
                </a:lnTo>
                <a:lnTo>
                  <a:pt x="414" y="102"/>
                </a:lnTo>
                <a:lnTo>
                  <a:pt x="414" y="102"/>
                </a:lnTo>
                <a:lnTo>
                  <a:pt x="414" y="102"/>
                </a:lnTo>
                <a:lnTo>
                  <a:pt x="415" y="102"/>
                </a:lnTo>
                <a:lnTo>
                  <a:pt x="415" y="102"/>
                </a:lnTo>
                <a:lnTo>
                  <a:pt x="415" y="102"/>
                </a:lnTo>
                <a:lnTo>
                  <a:pt x="415" y="102"/>
                </a:lnTo>
                <a:lnTo>
                  <a:pt x="415" y="101"/>
                </a:lnTo>
                <a:lnTo>
                  <a:pt x="415" y="101"/>
                </a:lnTo>
                <a:lnTo>
                  <a:pt x="415" y="101"/>
                </a:lnTo>
                <a:lnTo>
                  <a:pt x="415" y="101"/>
                </a:lnTo>
                <a:lnTo>
                  <a:pt x="416" y="101"/>
                </a:lnTo>
                <a:lnTo>
                  <a:pt x="416" y="101"/>
                </a:lnTo>
                <a:lnTo>
                  <a:pt x="416" y="101"/>
                </a:lnTo>
                <a:lnTo>
                  <a:pt x="416" y="101"/>
                </a:lnTo>
                <a:lnTo>
                  <a:pt x="416" y="101"/>
                </a:lnTo>
                <a:lnTo>
                  <a:pt x="416" y="101"/>
                </a:lnTo>
                <a:lnTo>
                  <a:pt x="416" y="101"/>
                </a:lnTo>
                <a:lnTo>
                  <a:pt x="416" y="101"/>
                </a:lnTo>
                <a:lnTo>
                  <a:pt x="416" y="101"/>
                </a:lnTo>
                <a:lnTo>
                  <a:pt x="416" y="101"/>
                </a:lnTo>
                <a:lnTo>
                  <a:pt x="417" y="101"/>
                </a:lnTo>
                <a:lnTo>
                  <a:pt x="417" y="101"/>
                </a:lnTo>
                <a:lnTo>
                  <a:pt x="417" y="101"/>
                </a:lnTo>
                <a:lnTo>
                  <a:pt x="417" y="101"/>
                </a:lnTo>
                <a:lnTo>
                  <a:pt x="417" y="101"/>
                </a:lnTo>
                <a:lnTo>
                  <a:pt x="417" y="101"/>
                </a:lnTo>
                <a:lnTo>
                  <a:pt x="417" y="101"/>
                </a:lnTo>
                <a:lnTo>
                  <a:pt x="417" y="101"/>
                </a:lnTo>
                <a:lnTo>
                  <a:pt x="417" y="101"/>
                </a:lnTo>
                <a:lnTo>
                  <a:pt x="417" y="101"/>
                </a:lnTo>
                <a:lnTo>
                  <a:pt x="417" y="101"/>
                </a:lnTo>
                <a:lnTo>
                  <a:pt x="417" y="101"/>
                </a:lnTo>
                <a:lnTo>
                  <a:pt x="417" y="101"/>
                </a:lnTo>
                <a:lnTo>
                  <a:pt x="418" y="101"/>
                </a:lnTo>
                <a:lnTo>
                  <a:pt x="418" y="101"/>
                </a:lnTo>
                <a:lnTo>
                  <a:pt x="418" y="101"/>
                </a:lnTo>
                <a:lnTo>
                  <a:pt x="418" y="101"/>
                </a:lnTo>
                <a:lnTo>
                  <a:pt x="418" y="101"/>
                </a:lnTo>
                <a:lnTo>
                  <a:pt x="418" y="101"/>
                </a:lnTo>
                <a:lnTo>
                  <a:pt x="418" y="101"/>
                </a:lnTo>
                <a:lnTo>
                  <a:pt x="418" y="102"/>
                </a:lnTo>
                <a:lnTo>
                  <a:pt x="418" y="102"/>
                </a:lnTo>
                <a:lnTo>
                  <a:pt x="418" y="102"/>
                </a:lnTo>
                <a:lnTo>
                  <a:pt x="418" y="102"/>
                </a:lnTo>
                <a:lnTo>
                  <a:pt x="418" y="102"/>
                </a:lnTo>
                <a:lnTo>
                  <a:pt x="419" y="102"/>
                </a:lnTo>
                <a:lnTo>
                  <a:pt x="419" y="102"/>
                </a:lnTo>
                <a:lnTo>
                  <a:pt x="419" y="102"/>
                </a:lnTo>
                <a:lnTo>
                  <a:pt x="419" y="102"/>
                </a:lnTo>
                <a:lnTo>
                  <a:pt x="419" y="101"/>
                </a:lnTo>
                <a:lnTo>
                  <a:pt x="419" y="101"/>
                </a:lnTo>
                <a:lnTo>
                  <a:pt x="419" y="101"/>
                </a:lnTo>
                <a:lnTo>
                  <a:pt x="419" y="102"/>
                </a:lnTo>
                <a:lnTo>
                  <a:pt x="419" y="102"/>
                </a:lnTo>
                <a:lnTo>
                  <a:pt x="420" y="102"/>
                </a:lnTo>
                <a:lnTo>
                  <a:pt x="420" y="102"/>
                </a:lnTo>
                <a:lnTo>
                  <a:pt x="420" y="102"/>
                </a:lnTo>
                <a:lnTo>
                  <a:pt x="420" y="102"/>
                </a:lnTo>
                <a:lnTo>
                  <a:pt x="420" y="102"/>
                </a:lnTo>
                <a:lnTo>
                  <a:pt x="420" y="102"/>
                </a:lnTo>
                <a:lnTo>
                  <a:pt x="420" y="102"/>
                </a:lnTo>
                <a:lnTo>
                  <a:pt x="420" y="101"/>
                </a:lnTo>
                <a:lnTo>
                  <a:pt x="421" y="101"/>
                </a:lnTo>
                <a:lnTo>
                  <a:pt x="421" y="101"/>
                </a:lnTo>
                <a:lnTo>
                  <a:pt x="421" y="101"/>
                </a:lnTo>
                <a:lnTo>
                  <a:pt x="421" y="101"/>
                </a:lnTo>
                <a:lnTo>
                  <a:pt x="421" y="101"/>
                </a:lnTo>
                <a:lnTo>
                  <a:pt x="421" y="101"/>
                </a:lnTo>
                <a:lnTo>
                  <a:pt x="421" y="101"/>
                </a:lnTo>
                <a:lnTo>
                  <a:pt x="421" y="101"/>
                </a:lnTo>
                <a:lnTo>
                  <a:pt x="422" y="101"/>
                </a:lnTo>
                <a:lnTo>
                  <a:pt x="422" y="101"/>
                </a:lnTo>
                <a:lnTo>
                  <a:pt x="422" y="101"/>
                </a:lnTo>
                <a:lnTo>
                  <a:pt x="422" y="100"/>
                </a:lnTo>
                <a:lnTo>
                  <a:pt x="422" y="100"/>
                </a:lnTo>
                <a:lnTo>
                  <a:pt x="422" y="100"/>
                </a:lnTo>
                <a:lnTo>
                  <a:pt x="423" y="100"/>
                </a:lnTo>
                <a:lnTo>
                  <a:pt x="423" y="100"/>
                </a:lnTo>
                <a:lnTo>
                  <a:pt x="423" y="100"/>
                </a:lnTo>
                <a:lnTo>
                  <a:pt x="423" y="100"/>
                </a:lnTo>
                <a:lnTo>
                  <a:pt x="424" y="100"/>
                </a:lnTo>
                <a:lnTo>
                  <a:pt x="424" y="100"/>
                </a:lnTo>
                <a:lnTo>
                  <a:pt x="424" y="100"/>
                </a:lnTo>
                <a:lnTo>
                  <a:pt x="424" y="100"/>
                </a:lnTo>
                <a:lnTo>
                  <a:pt x="424" y="100"/>
                </a:lnTo>
                <a:lnTo>
                  <a:pt x="425" y="99"/>
                </a:lnTo>
                <a:lnTo>
                  <a:pt x="425" y="99"/>
                </a:lnTo>
                <a:lnTo>
                  <a:pt x="425" y="99"/>
                </a:lnTo>
                <a:lnTo>
                  <a:pt x="426" y="99"/>
                </a:lnTo>
                <a:lnTo>
                  <a:pt x="426" y="99"/>
                </a:lnTo>
                <a:lnTo>
                  <a:pt x="426" y="99"/>
                </a:lnTo>
                <a:lnTo>
                  <a:pt x="426" y="99"/>
                </a:lnTo>
                <a:lnTo>
                  <a:pt x="426" y="99"/>
                </a:lnTo>
                <a:lnTo>
                  <a:pt x="427" y="99"/>
                </a:lnTo>
                <a:lnTo>
                  <a:pt x="427" y="99"/>
                </a:lnTo>
                <a:lnTo>
                  <a:pt x="427" y="99"/>
                </a:lnTo>
                <a:lnTo>
                  <a:pt x="427" y="99"/>
                </a:lnTo>
                <a:lnTo>
                  <a:pt x="427" y="99"/>
                </a:lnTo>
                <a:lnTo>
                  <a:pt x="427" y="99"/>
                </a:lnTo>
                <a:lnTo>
                  <a:pt x="427" y="100"/>
                </a:lnTo>
                <a:lnTo>
                  <a:pt x="427" y="100"/>
                </a:lnTo>
                <a:lnTo>
                  <a:pt x="427" y="100"/>
                </a:lnTo>
                <a:lnTo>
                  <a:pt x="427" y="100"/>
                </a:lnTo>
                <a:lnTo>
                  <a:pt x="428" y="100"/>
                </a:lnTo>
                <a:lnTo>
                  <a:pt x="428" y="100"/>
                </a:lnTo>
                <a:lnTo>
                  <a:pt x="428" y="100"/>
                </a:lnTo>
                <a:lnTo>
                  <a:pt x="428" y="100"/>
                </a:lnTo>
                <a:lnTo>
                  <a:pt x="428" y="100"/>
                </a:lnTo>
                <a:lnTo>
                  <a:pt x="428" y="100"/>
                </a:lnTo>
                <a:lnTo>
                  <a:pt x="428" y="101"/>
                </a:lnTo>
                <a:lnTo>
                  <a:pt x="428" y="101"/>
                </a:lnTo>
                <a:lnTo>
                  <a:pt x="428" y="101"/>
                </a:lnTo>
                <a:lnTo>
                  <a:pt x="428" y="101"/>
                </a:lnTo>
                <a:lnTo>
                  <a:pt x="428" y="101"/>
                </a:lnTo>
                <a:lnTo>
                  <a:pt x="428" y="101"/>
                </a:lnTo>
                <a:lnTo>
                  <a:pt x="428" y="101"/>
                </a:lnTo>
                <a:lnTo>
                  <a:pt x="428" y="101"/>
                </a:lnTo>
                <a:lnTo>
                  <a:pt x="428" y="101"/>
                </a:lnTo>
                <a:lnTo>
                  <a:pt x="428" y="101"/>
                </a:lnTo>
                <a:lnTo>
                  <a:pt x="429" y="101"/>
                </a:lnTo>
                <a:lnTo>
                  <a:pt x="429" y="101"/>
                </a:lnTo>
                <a:lnTo>
                  <a:pt x="430" y="101"/>
                </a:lnTo>
                <a:lnTo>
                  <a:pt x="430" y="101"/>
                </a:lnTo>
                <a:lnTo>
                  <a:pt x="430" y="101"/>
                </a:lnTo>
                <a:lnTo>
                  <a:pt x="430" y="100"/>
                </a:lnTo>
                <a:lnTo>
                  <a:pt x="431" y="100"/>
                </a:lnTo>
                <a:lnTo>
                  <a:pt x="431" y="100"/>
                </a:lnTo>
                <a:lnTo>
                  <a:pt x="431" y="100"/>
                </a:lnTo>
                <a:lnTo>
                  <a:pt x="431" y="100"/>
                </a:lnTo>
                <a:lnTo>
                  <a:pt x="431" y="100"/>
                </a:lnTo>
                <a:lnTo>
                  <a:pt x="431" y="100"/>
                </a:lnTo>
                <a:lnTo>
                  <a:pt x="431" y="100"/>
                </a:lnTo>
                <a:lnTo>
                  <a:pt x="432" y="100"/>
                </a:lnTo>
                <a:lnTo>
                  <a:pt x="432" y="100"/>
                </a:lnTo>
                <a:lnTo>
                  <a:pt x="432" y="100"/>
                </a:lnTo>
                <a:lnTo>
                  <a:pt x="432" y="100"/>
                </a:lnTo>
                <a:lnTo>
                  <a:pt x="432" y="100"/>
                </a:lnTo>
                <a:lnTo>
                  <a:pt x="432" y="101"/>
                </a:lnTo>
                <a:lnTo>
                  <a:pt x="432" y="101"/>
                </a:lnTo>
                <a:lnTo>
                  <a:pt x="432" y="101"/>
                </a:lnTo>
                <a:lnTo>
                  <a:pt x="433" y="101"/>
                </a:lnTo>
                <a:lnTo>
                  <a:pt x="433" y="101"/>
                </a:lnTo>
                <a:lnTo>
                  <a:pt x="433" y="101"/>
                </a:lnTo>
                <a:lnTo>
                  <a:pt x="434" y="101"/>
                </a:lnTo>
                <a:lnTo>
                  <a:pt x="434" y="101"/>
                </a:lnTo>
                <a:lnTo>
                  <a:pt x="434" y="101"/>
                </a:lnTo>
                <a:lnTo>
                  <a:pt x="434" y="101"/>
                </a:lnTo>
                <a:lnTo>
                  <a:pt x="434" y="102"/>
                </a:lnTo>
                <a:lnTo>
                  <a:pt x="434" y="102"/>
                </a:lnTo>
                <a:lnTo>
                  <a:pt x="434" y="102"/>
                </a:lnTo>
                <a:lnTo>
                  <a:pt x="434" y="102"/>
                </a:lnTo>
                <a:lnTo>
                  <a:pt x="434" y="102"/>
                </a:lnTo>
                <a:lnTo>
                  <a:pt x="434" y="102"/>
                </a:lnTo>
                <a:lnTo>
                  <a:pt x="435" y="103"/>
                </a:lnTo>
                <a:lnTo>
                  <a:pt x="435" y="103"/>
                </a:lnTo>
                <a:lnTo>
                  <a:pt x="435" y="103"/>
                </a:lnTo>
                <a:lnTo>
                  <a:pt x="435" y="103"/>
                </a:lnTo>
                <a:lnTo>
                  <a:pt x="435" y="103"/>
                </a:lnTo>
                <a:lnTo>
                  <a:pt x="435" y="103"/>
                </a:lnTo>
                <a:lnTo>
                  <a:pt x="435" y="104"/>
                </a:lnTo>
                <a:lnTo>
                  <a:pt x="435" y="104"/>
                </a:lnTo>
                <a:lnTo>
                  <a:pt x="435" y="104"/>
                </a:lnTo>
                <a:lnTo>
                  <a:pt x="435" y="104"/>
                </a:lnTo>
                <a:lnTo>
                  <a:pt x="435" y="104"/>
                </a:lnTo>
                <a:lnTo>
                  <a:pt x="435" y="104"/>
                </a:lnTo>
                <a:lnTo>
                  <a:pt x="436" y="104"/>
                </a:lnTo>
                <a:lnTo>
                  <a:pt x="436" y="105"/>
                </a:lnTo>
                <a:lnTo>
                  <a:pt x="436" y="105"/>
                </a:lnTo>
                <a:lnTo>
                  <a:pt x="436" y="105"/>
                </a:lnTo>
                <a:lnTo>
                  <a:pt x="436" y="105"/>
                </a:lnTo>
                <a:lnTo>
                  <a:pt x="436" y="105"/>
                </a:lnTo>
                <a:lnTo>
                  <a:pt x="436" y="105"/>
                </a:lnTo>
                <a:lnTo>
                  <a:pt x="436" y="105"/>
                </a:lnTo>
                <a:lnTo>
                  <a:pt x="436" y="105"/>
                </a:lnTo>
                <a:lnTo>
                  <a:pt x="436" y="105"/>
                </a:lnTo>
                <a:lnTo>
                  <a:pt x="436" y="106"/>
                </a:lnTo>
                <a:lnTo>
                  <a:pt x="437" y="106"/>
                </a:lnTo>
                <a:lnTo>
                  <a:pt x="437" y="106"/>
                </a:lnTo>
                <a:lnTo>
                  <a:pt x="437" y="106"/>
                </a:lnTo>
                <a:lnTo>
                  <a:pt x="437" y="106"/>
                </a:lnTo>
                <a:lnTo>
                  <a:pt x="437" y="106"/>
                </a:lnTo>
                <a:lnTo>
                  <a:pt x="437" y="106"/>
                </a:lnTo>
                <a:lnTo>
                  <a:pt x="438" y="106"/>
                </a:lnTo>
                <a:lnTo>
                  <a:pt x="438" y="106"/>
                </a:lnTo>
                <a:lnTo>
                  <a:pt x="438" y="106"/>
                </a:lnTo>
                <a:lnTo>
                  <a:pt x="438" y="106"/>
                </a:lnTo>
                <a:lnTo>
                  <a:pt x="438" y="106"/>
                </a:lnTo>
                <a:lnTo>
                  <a:pt x="438" y="106"/>
                </a:lnTo>
                <a:lnTo>
                  <a:pt x="438" y="106"/>
                </a:lnTo>
                <a:lnTo>
                  <a:pt x="438" y="107"/>
                </a:lnTo>
                <a:lnTo>
                  <a:pt x="439" y="107"/>
                </a:lnTo>
                <a:lnTo>
                  <a:pt x="439" y="107"/>
                </a:lnTo>
                <a:lnTo>
                  <a:pt x="439" y="107"/>
                </a:lnTo>
                <a:lnTo>
                  <a:pt x="439" y="107"/>
                </a:lnTo>
                <a:lnTo>
                  <a:pt x="439" y="107"/>
                </a:lnTo>
                <a:lnTo>
                  <a:pt x="439" y="107"/>
                </a:lnTo>
                <a:lnTo>
                  <a:pt x="439" y="107"/>
                </a:lnTo>
                <a:lnTo>
                  <a:pt x="440" y="107"/>
                </a:lnTo>
                <a:lnTo>
                  <a:pt x="440" y="107"/>
                </a:lnTo>
                <a:lnTo>
                  <a:pt x="440" y="107"/>
                </a:lnTo>
                <a:lnTo>
                  <a:pt x="440" y="107"/>
                </a:lnTo>
                <a:lnTo>
                  <a:pt x="440" y="107"/>
                </a:lnTo>
                <a:lnTo>
                  <a:pt x="440" y="107"/>
                </a:lnTo>
                <a:lnTo>
                  <a:pt x="440" y="107"/>
                </a:lnTo>
                <a:lnTo>
                  <a:pt x="441" y="107"/>
                </a:lnTo>
                <a:lnTo>
                  <a:pt x="441" y="107"/>
                </a:lnTo>
                <a:lnTo>
                  <a:pt x="441" y="107"/>
                </a:lnTo>
                <a:lnTo>
                  <a:pt x="441" y="107"/>
                </a:lnTo>
                <a:lnTo>
                  <a:pt x="441" y="107"/>
                </a:lnTo>
                <a:lnTo>
                  <a:pt x="441" y="107"/>
                </a:lnTo>
                <a:lnTo>
                  <a:pt x="441" y="107"/>
                </a:lnTo>
                <a:lnTo>
                  <a:pt x="441" y="107"/>
                </a:lnTo>
                <a:lnTo>
                  <a:pt x="441" y="108"/>
                </a:lnTo>
                <a:lnTo>
                  <a:pt x="441" y="108"/>
                </a:lnTo>
                <a:lnTo>
                  <a:pt x="441" y="107"/>
                </a:lnTo>
                <a:lnTo>
                  <a:pt x="441" y="107"/>
                </a:lnTo>
                <a:lnTo>
                  <a:pt x="442" y="107"/>
                </a:lnTo>
                <a:lnTo>
                  <a:pt x="442" y="107"/>
                </a:lnTo>
                <a:lnTo>
                  <a:pt x="442" y="107"/>
                </a:lnTo>
                <a:lnTo>
                  <a:pt x="442" y="107"/>
                </a:lnTo>
                <a:lnTo>
                  <a:pt x="442" y="107"/>
                </a:lnTo>
                <a:lnTo>
                  <a:pt x="442" y="107"/>
                </a:lnTo>
                <a:lnTo>
                  <a:pt x="442" y="107"/>
                </a:lnTo>
                <a:lnTo>
                  <a:pt x="442" y="106"/>
                </a:lnTo>
                <a:lnTo>
                  <a:pt x="442" y="106"/>
                </a:lnTo>
                <a:lnTo>
                  <a:pt x="442" y="106"/>
                </a:lnTo>
                <a:lnTo>
                  <a:pt x="442" y="106"/>
                </a:lnTo>
                <a:lnTo>
                  <a:pt x="442" y="106"/>
                </a:lnTo>
                <a:lnTo>
                  <a:pt x="443" y="106"/>
                </a:lnTo>
                <a:lnTo>
                  <a:pt x="443" y="106"/>
                </a:lnTo>
                <a:lnTo>
                  <a:pt x="443" y="106"/>
                </a:lnTo>
                <a:lnTo>
                  <a:pt x="444" y="106"/>
                </a:lnTo>
                <a:lnTo>
                  <a:pt x="444" y="106"/>
                </a:lnTo>
                <a:lnTo>
                  <a:pt x="444" y="106"/>
                </a:lnTo>
                <a:lnTo>
                  <a:pt x="444" y="106"/>
                </a:lnTo>
                <a:lnTo>
                  <a:pt x="445" y="106"/>
                </a:lnTo>
                <a:lnTo>
                  <a:pt x="446" y="105"/>
                </a:lnTo>
                <a:lnTo>
                  <a:pt x="446" y="105"/>
                </a:lnTo>
                <a:lnTo>
                  <a:pt x="446" y="105"/>
                </a:lnTo>
                <a:lnTo>
                  <a:pt x="446" y="105"/>
                </a:lnTo>
                <a:lnTo>
                  <a:pt x="447" y="104"/>
                </a:lnTo>
                <a:lnTo>
                  <a:pt x="447" y="104"/>
                </a:lnTo>
                <a:lnTo>
                  <a:pt x="447" y="104"/>
                </a:lnTo>
                <a:lnTo>
                  <a:pt x="447" y="104"/>
                </a:lnTo>
                <a:lnTo>
                  <a:pt x="447" y="104"/>
                </a:lnTo>
                <a:lnTo>
                  <a:pt x="447" y="104"/>
                </a:lnTo>
                <a:lnTo>
                  <a:pt x="447" y="104"/>
                </a:lnTo>
                <a:lnTo>
                  <a:pt x="447" y="103"/>
                </a:lnTo>
                <a:lnTo>
                  <a:pt x="447" y="103"/>
                </a:lnTo>
                <a:lnTo>
                  <a:pt x="447" y="103"/>
                </a:lnTo>
                <a:lnTo>
                  <a:pt x="448" y="103"/>
                </a:lnTo>
                <a:lnTo>
                  <a:pt x="448" y="103"/>
                </a:lnTo>
                <a:lnTo>
                  <a:pt x="448" y="103"/>
                </a:lnTo>
                <a:lnTo>
                  <a:pt x="448" y="103"/>
                </a:lnTo>
                <a:lnTo>
                  <a:pt x="448" y="102"/>
                </a:lnTo>
                <a:lnTo>
                  <a:pt x="448" y="102"/>
                </a:lnTo>
                <a:lnTo>
                  <a:pt x="448" y="102"/>
                </a:lnTo>
                <a:lnTo>
                  <a:pt x="448" y="102"/>
                </a:lnTo>
                <a:lnTo>
                  <a:pt x="448" y="102"/>
                </a:lnTo>
                <a:lnTo>
                  <a:pt x="448" y="102"/>
                </a:lnTo>
                <a:lnTo>
                  <a:pt x="448" y="102"/>
                </a:lnTo>
                <a:lnTo>
                  <a:pt x="449" y="101"/>
                </a:lnTo>
                <a:lnTo>
                  <a:pt x="449" y="101"/>
                </a:lnTo>
                <a:lnTo>
                  <a:pt x="449" y="101"/>
                </a:lnTo>
                <a:lnTo>
                  <a:pt x="449" y="101"/>
                </a:lnTo>
                <a:lnTo>
                  <a:pt x="449" y="101"/>
                </a:lnTo>
                <a:lnTo>
                  <a:pt x="449" y="101"/>
                </a:lnTo>
                <a:lnTo>
                  <a:pt x="449" y="101"/>
                </a:lnTo>
                <a:lnTo>
                  <a:pt x="449" y="101"/>
                </a:lnTo>
                <a:lnTo>
                  <a:pt x="449" y="101"/>
                </a:lnTo>
                <a:lnTo>
                  <a:pt x="449" y="101"/>
                </a:lnTo>
                <a:lnTo>
                  <a:pt x="449" y="101"/>
                </a:lnTo>
                <a:lnTo>
                  <a:pt x="449" y="101"/>
                </a:lnTo>
                <a:lnTo>
                  <a:pt x="449" y="100"/>
                </a:lnTo>
                <a:lnTo>
                  <a:pt x="449" y="100"/>
                </a:lnTo>
                <a:lnTo>
                  <a:pt x="450" y="101"/>
                </a:lnTo>
                <a:lnTo>
                  <a:pt x="450" y="101"/>
                </a:lnTo>
                <a:lnTo>
                  <a:pt x="451" y="101"/>
                </a:lnTo>
                <a:lnTo>
                  <a:pt x="451" y="102"/>
                </a:lnTo>
                <a:lnTo>
                  <a:pt x="451" y="102"/>
                </a:lnTo>
                <a:lnTo>
                  <a:pt x="451" y="102"/>
                </a:lnTo>
                <a:lnTo>
                  <a:pt x="451" y="102"/>
                </a:lnTo>
                <a:lnTo>
                  <a:pt x="451" y="102"/>
                </a:lnTo>
                <a:lnTo>
                  <a:pt x="452" y="103"/>
                </a:lnTo>
                <a:lnTo>
                  <a:pt x="452" y="103"/>
                </a:lnTo>
                <a:lnTo>
                  <a:pt x="452" y="103"/>
                </a:lnTo>
                <a:lnTo>
                  <a:pt x="452" y="103"/>
                </a:lnTo>
                <a:lnTo>
                  <a:pt x="452" y="103"/>
                </a:lnTo>
                <a:lnTo>
                  <a:pt x="452" y="103"/>
                </a:lnTo>
                <a:lnTo>
                  <a:pt x="452" y="103"/>
                </a:lnTo>
                <a:lnTo>
                  <a:pt x="452" y="103"/>
                </a:lnTo>
                <a:lnTo>
                  <a:pt x="453" y="103"/>
                </a:lnTo>
                <a:lnTo>
                  <a:pt x="453" y="102"/>
                </a:lnTo>
                <a:lnTo>
                  <a:pt x="453" y="102"/>
                </a:lnTo>
                <a:lnTo>
                  <a:pt x="453" y="102"/>
                </a:lnTo>
                <a:lnTo>
                  <a:pt x="453" y="103"/>
                </a:lnTo>
                <a:lnTo>
                  <a:pt x="453" y="103"/>
                </a:lnTo>
                <a:lnTo>
                  <a:pt x="453" y="103"/>
                </a:lnTo>
                <a:lnTo>
                  <a:pt x="453" y="103"/>
                </a:lnTo>
                <a:lnTo>
                  <a:pt x="453" y="103"/>
                </a:lnTo>
                <a:lnTo>
                  <a:pt x="453" y="103"/>
                </a:lnTo>
                <a:lnTo>
                  <a:pt x="453" y="103"/>
                </a:lnTo>
                <a:lnTo>
                  <a:pt x="454" y="103"/>
                </a:lnTo>
                <a:lnTo>
                  <a:pt x="454" y="103"/>
                </a:lnTo>
                <a:lnTo>
                  <a:pt x="454" y="103"/>
                </a:lnTo>
                <a:lnTo>
                  <a:pt x="454" y="103"/>
                </a:lnTo>
                <a:lnTo>
                  <a:pt x="454" y="103"/>
                </a:lnTo>
                <a:lnTo>
                  <a:pt x="453" y="104"/>
                </a:lnTo>
                <a:lnTo>
                  <a:pt x="453" y="104"/>
                </a:lnTo>
                <a:lnTo>
                  <a:pt x="453" y="104"/>
                </a:lnTo>
                <a:lnTo>
                  <a:pt x="453" y="104"/>
                </a:lnTo>
                <a:lnTo>
                  <a:pt x="453" y="105"/>
                </a:lnTo>
                <a:lnTo>
                  <a:pt x="453" y="105"/>
                </a:lnTo>
                <a:lnTo>
                  <a:pt x="453" y="105"/>
                </a:lnTo>
                <a:lnTo>
                  <a:pt x="453" y="105"/>
                </a:lnTo>
                <a:lnTo>
                  <a:pt x="454" y="105"/>
                </a:lnTo>
                <a:lnTo>
                  <a:pt x="454" y="106"/>
                </a:lnTo>
                <a:lnTo>
                  <a:pt x="454" y="106"/>
                </a:lnTo>
                <a:lnTo>
                  <a:pt x="454" y="106"/>
                </a:lnTo>
                <a:lnTo>
                  <a:pt x="454" y="106"/>
                </a:lnTo>
                <a:lnTo>
                  <a:pt x="454" y="106"/>
                </a:lnTo>
                <a:lnTo>
                  <a:pt x="454" y="106"/>
                </a:lnTo>
                <a:lnTo>
                  <a:pt x="454" y="106"/>
                </a:lnTo>
                <a:lnTo>
                  <a:pt x="454" y="106"/>
                </a:lnTo>
                <a:lnTo>
                  <a:pt x="454" y="106"/>
                </a:lnTo>
                <a:lnTo>
                  <a:pt x="454" y="106"/>
                </a:lnTo>
                <a:lnTo>
                  <a:pt x="454" y="107"/>
                </a:lnTo>
                <a:lnTo>
                  <a:pt x="454" y="107"/>
                </a:lnTo>
                <a:lnTo>
                  <a:pt x="454" y="107"/>
                </a:lnTo>
                <a:lnTo>
                  <a:pt x="454" y="107"/>
                </a:lnTo>
                <a:lnTo>
                  <a:pt x="454" y="107"/>
                </a:lnTo>
                <a:lnTo>
                  <a:pt x="454" y="107"/>
                </a:lnTo>
                <a:lnTo>
                  <a:pt x="455" y="107"/>
                </a:lnTo>
                <a:lnTo>
                  <a:pt x="455" y="107"/>
                </a:lnTo>
                <a:lnTo>
                  <a:pt x="455" y="108"/>
                </a:lnTo>
                <a:lnTo>
                  <a:pt x="455" y="108"/>
                </a:lnTo>
                <a:lnTo>
                  <a:pt x="455" y="108"/>
                </a:lnTo>
                <a:lnTo>
                  <a:pt x="455" y="108"/>
                </a:lnTo>
                <a:lnTo>
                  <a:pt x="455" y="108"/>
                </a:lnTo>
                <a:lnTo>
                  <a:pt x="456" y="108"/>
                </a:lnTo>
                <a:lnTo>
                  <a:pt x="456" y="108"/>
                </a:lnTo>
                <a:lnTo>
                  <a:pt x="456" y="108"/>
                </a:lnTo>
                <a:lnTo>
                  <a:pt x="456" y="108"/>
                </a:lnTo>
                <a:lnTo>
                  <a:pt x="456" y="108"/>
                </a:lnTo>
                <a:lnTo>
                  <a:pt x="456" y="108"/>
                </a:lnTo>
                <a:lnTo>
                  <a:pt x="456" y="107"/>
                </a:lnTo>
                <a:lnTo>
                  <a:pt x="457" y="107"/>
                </a:lnTo>
                <a:lnTo>
                  <a:pt x="457" y="107"/>
                </a:lnTo>
                <a:lnTo>
                  <a:pt x="457" y="107"/>
                </a:lnTo>
                <a:lnTo>
                  <a:pt x="457" y="107"/>
                </a:lnTo>
                <a:lnTo>
                  <a:pt x="457" y="107"/>
                </a:lnTo>
                <a:lnTo>
                  <a:pt x="457" y="108"/>
                </a:lnTo>
                <a:lnTo>
                  <a:pt x="457" y="108"/>
                </a:lnTo>
                <a:lnTo>
                  <a:pt x="457" y="108"/>
                </a:lnTo>
                <a:lnTo>
                  <a:pt x="459" y="107"/>
                </a:lnTo>
                <a:lnTo>
                  <a:pt x="459" y="107"/>
                </a:lnTo>
                <a:lnTo>
                  <a:pt x="459" y="107"/>
                </a:lnTo>
                <a:lnTo>
                  <a:pt x="459" y="107"/>
                </a:lnTo>
                <a:lnTo>
                  <a:pt x="459" y="107"/>
                </a:lnTo>
                <a:lnTo>
                  <a:pt x="459" y="107"/>
                </a:lnTo>
                <a:lnTo>
                  <a:pt x="459" y="107"/>
                </a:lnTo>
                <a:lnTo>
                  <a:pt x="460" y="107"/>
                </a:lnTo>
                <a:lnTo>
                  <a:pt x="460" y="107"/>
                </a:lnTo>
                <a:lnTo>
                  <a:pt x="460" y="107"/>
                </a:lnTo>
                <a:lnTo>
                  <a:pt x="460" y="107"/>
                </a:lnTo>
                <a:lnTo>
                  <a:pt x="460" y="107"/>
                </a:lnTo>
                <a:lnTo>
                  <a:pt x="460" y="107"/>
                </a:lnTo>
                <a:lnTo>
                  <a:pt x="460" y="107"/>
                </a:lnTo>
                <a:lnTo>
                  <a:pt x="460" y="106"/>
                </a:lnTo>
                <a:lnTo>
                  <a:pt x="460" y="106"/>
                </a:lnTo>
                <a:lnTo>
                  <a:pt x="461" y="106"/>
                </a:lnTo>
                <a:lnTo>
                  <a:pt x="461" y="106"/>
                </a:lnTo>
                <a:lnTo>
                  <a:pt x="460" y="106"/>
                </a:lnTo>
                <a:lnTo>
                  <a:pt x="460" y="105"/>
                </a:lnTo>
                <a:lnTo>
                  <a:pt x="460" y="105"/>
                </a:lnTo>
                <a:lnTo>
                  <a:pt x="460" y="105"/>
                </a:lnTo>
                <a:lnTo>
                  <a:pt x="460" y="105"/>
                </a:lnTo>
                <a:lnTo>
                  <a:pt x="460" y="104"/>
                </a:lnTo>
                <a:lnTo>
                  <a:pt x="460" y="104"/>
                </a:lnTo>
                <a:lnTo>
                  <a:pt x="460" y="104"/>
                </a:lnTo>
                <a:lnTo>
                  <a:pt x="460" y="104"/>
                </a:lnTo>
                <a:lnTo>
                  <a:pt x="460" y="104"/>
                </a:lnTo>
                <a:lnTo>
                  <a:pt x="460" y="104"/>
                </a:lnTo>
                <a:lnTo>
                  <a:pt x="460" y="104"/>
                </a:lnTo>
                <a:lnTo>
                  <a:pt x="460" y="104"/>
                </a:lnTo>
                <a:lnTo>
                  <a:pt x="460" y="104"/>
                </a:lnTo>
                <a:lnTo>
                  <a:pt x="460" y="104"/>
                </a:lnTo>
                <a:lnTo>
                  <a:pt x="460" y="104"/>
                </a:lnTo>
                <a:lnTo>
                  <a:pt x="459" y="103"/>
                </a:lnTo>
                <a:lnTo>
                  <a:pt x="459" y="103"/>
                </a:lnTo>
                <a:lnTo>
                  <a:pt x="460" y="103"/>
                </a:lnTo>
                <a:lnTo>
                  <a:pt x="460" y="103"/>
                </a:lnTo>
                <a:lnTo>
                  <a:pt x="461" y="103"/>
                </a:lnTo>
                <a:lnTo>
                  <a:pt x="461" y="103"/>
                </a:lnTo>
                <a:lnTo>
                  <a:pt x="461" y="103"/>
                </a:lnTo>
                <a:lnTo>
                  <a:pt x="462" y="103"/>
                </a:lnTo>
                <a:lnTo>
                  <a:pt x="462" y="103"/>
                </a:lnTo>
                <a:lnTo>
                  <a:pt x="462" y="102"/>
                </a:lnTo>
                <a:lnTo>
                  <a:pt x="462" y="102"/>
                </a:lnTo>
                <a:lnTo>
                  <a:pt x="463" y="101"/>
                </a:lnTo>
                <a:lnTo>
                  <a:pt x="463" y="101"/>
                </a:lnTo>
                <a:lnTo>
                  <a:pt x="463" y="101"/>
                </a:lnTo>
                <a:lnTo>
                  <a:pt x="463" y="101"/>
                </a:lnTo>
                <a:lnTo>
                  <a:pt x="463" y="101"/>
                </a:lnTo>
                <a:lnTo>
                  <a:pt x="463" y="101"/>
                </a:lnTo>
                <a:lnTo>
                  <a:pt x="463" y="101"/>
                </a:lnTo>
                <a:lnTo>
                  <a:pt x="463" y="102"/>
                </a:lnTo>
                <a:lnTo>
                  <a:pt x="464" y="102"/>
                </a:lnTo>
                <a:lnTo>
                  <a:pt x="464" y="102"/>
                </a:lnTo>
                <a:lnTo>
                  <a:pt x="464" y="102"/>
                </a:lnTo>
                <a:lnTo>
                  <a:pt x="465" y="103"/>
                </a:lnTo>
                <a:lnTo>
                  <a:pt x="465" y="103"/>
                </a:lnTo>
                <a:lnTo>
                  <a:pt x="465" y="104"/>
                </a:lnTo>
                <a:lnTo>
                  <a:pt x="465" y="104"/>
                </a:lnTo>
                <a:lnTo>
                  <a:pt x="465" y="104"/>
                </a:lnTo>
                <a:lnTo>
                  <a:pt x="465" y="104"/>
                </a:lnTo>
                <a:lnTo>
                  <a:pt x="466" y="104"/>
                </a:lnTo>
                <a:lnTo>
                  <a:pt x="466" y="104"/>
                </a:lnTo>
                <a:lnTo>
                  <a:pt x="466" y="104"/>
                </a:lnTo>
                <a:lnTo>
                  <a:pt x="466" y="104"/>
                </a:lnTo>
                <a:lnTo>
                  <a:pt x="466" y="104"/>
                </a:lnTo>
                <a:lnTo>
                  <a:pt x="467" y="105"/>
                </a:lnTo>
                <a:lnTo>
                  <a:pt x="467" y="105"/>
                </a:lnTo>
                <a:lnTo>
                  <a:pt x="467" y="105"/>
                </a:lnTo>
                <a:lnTo>
                  <a:pt x="467" y="105"/>
                </a:lnTo>
                <a:lnTo>
                  <a:pt x="468" y="105"/>
                </a:lnTo>
                <a:lnTo>
                  <a:pt x="468" y="105"/>
                </a:lnTo>
                <a:lnTo>
                  <a:pt x="468" y="105"/>
                </a:lnTo>
                <a:lnTo>
                  <a:pt x="468" y="104"/>
                </a:lnTo>
                <a:lnTo>
                  <a:pt x="468" y="104"/>
                </a:lnTo>
                <a:lnTo>
                  <a:pt x="468" y="104"/>
                </a:lnTo>
                <a:lnTo>
                  <a:pt x="468" y="104"/>
                </a:lnTo>
                <a:lnTo>
                  <a:pt x="468" y="104"/>
                </a:lnTo>
                <a:lnTo>
                  <a:pt x="469" y="104"/>
                </a:lnTo>
                <a:lnTo>
                  <a:pt x="469" y="104"/>
                </a:lnTo>
                <a:lnTo>
                  <a:pt x="469" y="104"/>
                </a:lnTo>
                <a:lnTo>
                  <a:pt x="469" y="104"/>
                </a:lnTo>
                <a:lnTo>
                  <a:pt x="469" y="104"/>
                </a:lnTo>
                <a:lnTo>
                  <a:pt x="469" y="104"/>
                </a:lnTo>
                <a:lnTo>
                  <a:pt x="469" y="104"/>
                </a:lnTo>
                <a:lnTo>
                  <a:pt x="469" y="104"/>
                </a:lnTo>
                <a:lnTo>
                  <a:pt x="469" y="104"/>
                </a:lnTo>
                <a:lnTo>
                  <a:pt x="469" y="104"/>
                </a:lnTo>
                <a:lnTo>
                  <a:pt x="469" y="103"/>
                </a:lnTo>
                <a:lnTo>
                  <a:pt x="469" y="103"/>
                </a:lnTo>
                <a:lnTo>
                  <a:pt x="469" y="103"/>
                </a:lnTo>
                <a:lnTo>
                  <a:pt x="469" y="103"/>
                </a:lnTo>
                <a:lnTo>
                  <a:pt x="469" y="102"/>
                </a:lnTo>
                <a:lnTo>
                  <a:pt x="469" y="102"/>
                </a:lnTo>
                <a:lnTo>
                  <a:pt x="469" y="102"/>
                </a:lnTo>
                <a:lnTo>
                  <a:pt x="469" y="102"/>
                </a:lnTo>
                <a:lnTo>
                  <a:pt x="469" y="102"/>
                </a:lnTo>
                <a:lnTo>
                  <a:pt x="469" y="102"/>
                </a:lnTo>
                <a:lnTo>
                  <a:pt x="469" y="102"/>
                </a:lnTo>
                <a:lnTo>
                  <a:pt x="468" y="102"/>
                </a:lnTo>
                <a:lnTo>
                  <a:pt x="468" y="101"/>
                </a:lnTo>
                <a:lnTo>
                  <a:pt x="468" y="101"/>
                </a:lnTo>
                <a:lnTo>
                  <a:pt x="468" y="101"/>
                </a:lnTo>
                <a:lnTo>
                  <a:pt x="468" y="101"/>
                </a:lnTo>
                <a:lnTo>
                  <a:pt x="468" y="101"/>
                </a:lnTo>
                <a:lnTo>
                  <a:pt x="467" y="100"/>
                </a:lnTo>
                <a:lnTo>
                  <a:pt x="467" y="100"/>
                </a:lnTo>
                <a:lnTo>
                  <a:pt x="467" y="99"/>
                </a:lnTo>
                <a:lnTo>
                  <a:pt x="468" y="99"/>
                </a:lnTo>
                <a:lnTo>
                  <a:pt x="468" y="98"/>
                </a:lnTo>
                <a:lnTo>
                  <a:pt x="468" y="98"/>
                </a:lnTo>
                <a:lnTo>
                  <a:pt x="468" y="98"/>
                </a:lnTo>
                <a:lnTo>
                  <a:pt x="468" y="98"/>
                </a:lnTo>
                <a:lnTo>
                  <a:pt x="468" y="98"/>
                </a:lnTo>
                <a:lnTo>
                  <a:pt x="468" y="98"/>
                </a:lnTo>
                <a:lnTo>
                  <a:pt x="469" y="98"/>
                </a:lnTo>
                <a:lnTo>
                  <a:pt x="469" y="98"/>
                </a:lnTo>
                <a:lnTo>
                  <a:pt x="469" y="98"/>
                </a:lnTo>
                <a:lnTo>
                  <a:pt x="469" y="98"/>
                </a:lnTo>
                <a:lnTo>
                  <a:pt x="469" y="98"/>
                </a:lnTo>
                <a:lnTo>
                  <a:pt x="469" y="98"/>
                </a:lnTo>
                <a:lnTo>
                  <a:pt x="469" y="98"/>
                </a:lnTo>
                <a:lnTo>
                  <a:pt x="470" y="98"/>
                </a:lnTo>
                <a:lnTo>
                  <a:pt x="470" y="98"/>
                </a:lnTo>
                <a:lnTo>
                  <a:pt x="470" y="98"/>
                </a:lnTo>
                <a:lnTo>
                  <a:pt x="470" y="98"/>
                </a:lnTo>
                <a:lnTo>
                  <a:pt x="470" y="97"/>
                </a:lnTo>
                <a:lnTo>
                  <a:pt x="470" y="97"/>
                </a:lnTo>
                <a:lnTo>
                  <a:pt x="470" y="97"/>
                </a:lnTo>
                <a:lnTo>
                  <a:pt x="470" y="97"/>
                </a:lnTo>
                <a:lnTo>
                  <a:pt x="470" y="96"/>
                </a:lnTo>
                <a:lnTo>
                  <a:pt x="470" y="96"/>
                </a:lnTo>
                <a:lnTo>
                  <a:pt x="471" y="96"/>
                </a:lnTo>
                <a:lnTo>
                  <a:pt x="473" y="95"/>
                </a:lnTo>
                <a:lnTo>
                  <a:pt x="473" y="95"/>
                </a:lnTo>
                <a:lnTo>
                  <a:pt x="473" y="95"/>
                </a:lnTo>
                <a:lnTo>
                  <a:pt x="473" y="95"/>
                </a:lnTo>
                <a:lnTo>
                  <a:pt x="473" y="95"/>
                </a:lnTo>
                <a:lnTo>
                  <a:pt x="473" y="95"/>
                </a:lnTo>
                <a:lnTo>
                  <a:pt x="473" y="95"/>
                </a:lnTo>
                <a:lnTo>
                  <a:pt x="474" y="95"/>
                </a:lnTo>
                <a:lnTo>
                  <a:pt x="474" y="95"/>
                </a:lnTo>
                <a:lnTo>
                  <a:pt x="474" y="95"/>
                </a:lnTo>
                <a:lnTo>
                  <a:pt x="474" y="95"/>
                </a:lnTo>
                <a:lnTo>
                  <a:pt x="474" y="95"/>
                </a:lnTo>
                <a:lnTo>
                  <a:pt x="474" y="95"/>
                </a:lnTo>
                <a:lnTo>
                  <a:pt x="474" y="95"/>
                </a:lnTo>
                <a:lnTo>
                  <a:pt x="474" y="95"/>
                </a:lnTo>
                <a:lnTo>
                  <a:pt x="475" y="95"/>
                </a:lnTo>
                <a:lnTo>
                  <a:pt x="475" y="95"/>
                </a:lnTo>
                <a:lnTo>
                  <a:pt x="475" y="95"/>
                </a:lnTo>
                <a:lnTo>
                  <a:pt x="475" y="95"/>
                </a:lnTo>
                <a:lnTo>
                  <a:pt x="475" y="95"/>
                </a:lnTo>
                <a:lnTo>
                  <a:pt x="475" y="95"/>
                </a:lnTo>
                <a:lnTo>
                  <a:pt x="475" y="95"/>
                </a:lnTo>
                <a:lnTo>
                  <a:pt x="476" y="95"/>
                </a:lnTo>
                <a:lnTo>
                  <a:pt x="476" y="94"/>
                </a:lnTo>
                <a:lnTo>
                  <a:pt x="476" y="94"/>
                </a:lnTo>
                <a:lnTo>
                  <a:pt x="476" y="94"/>
                </a:lnTo>
                <a:lnTo>
                  <a:pt x="476" y="94"/>
                </a:lnTo>
                <a:lnTo>
                  <a:pt x="477" y="94"/>
                </a:lnTo>
                <a:lnTo>
                  <a:pt x="477" y="94"/>
                </a:lnTo>
                <a:lnTo>
                  <a:pt x="478" y="94"/>
                </a:lnTo>
                <a:lnTo>
                  <a:pt x="478" y="94"/>
                </a:lnTo>
                <a:lnTo>
                  <a:pt x="478" y="94"/>
                </a:lnTo>
                <a:lnTo>
                  <a:pt x="478" y="94"/>
                </a:lnTo>
                <a:lnTo>
                  <a:pt x="479" y="94"/>
                </a:lnTo>
                <a:lnTo>
                  <a:pt x="479" y="94"/>
                </a:lnTo>
                <a:lnTo>
                  <a:pt x="479" y="94"/>
                </a:lnTo>
                <a:lnTo>
                  <a:pt x="479" y="94"/>
                </a:lnTo>
                <a:lnTo>
                  <a:pt x="479" y="94"/>
                </a:lnTo>
                <a:lnTo>
                  <a:pt x="479" y="94"/>
                </a:lnTo>
                <a:lnTo>
                  <a:pt x="479" y="94"/>
                </a:lnTo>
                <a:lnTo>
                  <a:pt x="480" y="94"/>
                </a:lnTo>
                <a:lnTo>
                  <a:pt x="480" y="94"/>
                </a:lnTo>
                <a:lnTo>
                  <a:pt x="480" y="94"/>
                </a:lnTo>
                <a:lnTo>
                  <a:pt x="480" y="94"/>
                </a:lnTo>
                <a:lnTo>
                  <a:pt x="481" y="94"/>
                </a:lnTo>
                <a:lnTo>
                  <a:pt x="481" y="94"/>
                </a:lnTo>
                <a:lnTo>
                  <a:pt x="481" y="94"/>
                </a:lnTo>
                <a:lnTo>
                  <a:pt x="482" y="94"/>
                </a:lnTo>
                <a:lnTo>
                  <a:pt x="482" y="95"/>
                </a:lnTo>
                <a:lnTo>
                  <a:pt x="482" y="95"/>
                </a:lnTo>
                <a:lnTo>
                  <a:pt x="482" y="95"/>
                </a:lnTo>
                <a:lnTo>
                  <a:pt x="482" y="95"/>
                </a:lnTo>
                <a:lnTo>
                  <a:pt x="483" y="95"/>
                </a:lnTo>
                <a:lnTo>
                  <a:pt x="483" y="95"/>
                </a:lnTo>
                <a:lnTo>
                  <a:pt x="483" y="95"/>
                </a:lnTo>
                <a:lnTo>
                  <a:pt x="483" y="95"/>
                </a:lnTo>
                <a:lnTo>
                  <a:pt x="483" y="95"/>
                </a:lnTo>
                <a:lnTo>
                  <a:pt x="483" y="95"/>
                </a:lnTo>
                <a:lnTo>
                  <a:pt x="483" y="95"/>
                </a:lnTo>
                <a:lnTo>
                  <a:pt x="483" y="95"/>
                </a:lnTo>
                <a:lnTo>
                  <a:pt x="483" y="95"/>
                </a:lnTo>
                <a:lnTo>
                  <a:pt x="484" y="95"/>
                </a:lnTo>
                <a:lnTo>
                  <a:pt x="484" y="95"/>
                </a:lnTo>
                <a:lnTo>
                  <a:pt x="484" y="95"/>
                </a:lnTo>
                <a:lnTo>
                  <a:pt x="484" y="95"/>
                </a:lnTo>
                <a:lnTo>
                  <a:pt x="484" y="95"/>
                </a:lnTo>
                <a:lnTo>
                  <a:pt x="484" y="95"/>
                </a:lnTo>
                <a:lnTo>
                  <a:pt x="484" y="95"/>
                </a:lnTo>
                <a:lnTo>
                  <a:pt x="484" y="95"/>
                </a:lnTo>
                <a:lnTo>
                  <a:pt x="484" y="95"/>
                </a:lnTo>
                <a:lnTo>
                  <a:pt x="484" y="95"/>
                </a:lnTo>
                <a:lnTo>
                  <a:pt x="484" y="95"/>
                </a:lnTo>
                <a:lnTo>
                  <a:pt x="484" y="95"/>
                </a:lnTo>
                <a:lnTo>
                  <a:pt x="484" y="95"/>
                </a:lnTo>
                <a:lnTo>
                  <a:pt x="485" y="94"/>
                </a:lnTo>
                <a:lnTo>
                  <a:pt x="485" y="94"/>
                </a:lnTo>
                <a:lnTo>
                  <a:pt x="485" y="94"/>
                </a:lnTo>
                <a:lnTo>
                  <a:pt x="484" y="94"/>
                </a:lnTo>
                <a:lnTo>
                  <a:pt x="484" y="94"/>
                </a:lnTo>
                <a:lnTo>
                  <a:pt x="484" y="94"/>
                </a:lnTo>
                <a:lnTo>
                  <a:pt x="484" y="94"/>
                </a:lnTo>
                <a:lnTo>
                  <a:pt x="485" y="93"/>
                </a:lnTo>
                <a:lnTo>
                  <a:pt x="485" y="93"/>
                </a:lnTo>
                <a:lnTo>
                  <a:pt x="485" y="93"/>
                </a:lnTo>
                <a:lnTo>
                  <a:pt x="485" y="93"/>
                </a:lnTo>
                <a:lnTo>
                  <a:pt x="485" y="93"/>
                </a:lnTo>
                <a:lnTo>
                  <a:pt x="485" y="93"/>
                </a:lnTo>
                <a:lnTo>
                  <a:pt x="485" y="93"/>
                </a:lnTo>
                <a:lnTo>
                  <a:pt x="485" y="93"/>
                </a:lnTo>
                <a:lnTo>
                  <a:pt x="485" y="93"/>
                </a:lnTo>
                <a:lnTo>
                  <a:pt x="485" y="93"/>
                </a:lnTo>
                <a:lnTo>
                  <a:pt x="485" y="93"/>
                </a:lnTo>
                <a:lnTo>
                  <a:pt x="485" y="93"/>
                </a:lnTo>
                <a:lnTo>
                  <a:pt x="486" y="93"/>
                </a:lnTo>
                <a:lnTo>
                  <a:pt x="486" y="92"/>
                </a:lnTo>
                <a:lnTo>
                  <a:pt x="486" y="92"/>
                </a:lnTo>
                <a:lnTo>
                  <a:pt x="486" y="92"/>
                </a:lnTo>
                <a:lnTo>
                  <a:pt x="486" y="92"/>
                </a:lnTo>
                <a:lnTo>
                  <a:pt x="486" y="92"/>
                </a:lnTo>
                <a:lnTo>
                  <a:pt x="486" y="92"/>
                </a:lnTo>
                <a:lnTo>
                  <a:pt x="486" y="92"/>
                </a:lnTo>
                <a:lnTo>
                  <a:pt x="486" y="92"/>
                </a:lnTo>
                <a:lnTo>
                  <a:pt x="486" y="92"/>
                </a:lnTo>
                <a:lnTo>
                  <a:pt x="486" y="92"/>
                </a:lnTo>
                <a:lnTo>
                  <a:pt x="486" y="91"/>
                </a:lnTo>
                <a:lnTo>
                  <a:pt x="486" y="91"/>
                </a:lnTo>
                <a:lnTo>
                  <a:pt x="486" y="91"/>
                </a:lnTo>
                <a:lnTo>
                  <a:pt x="486" y="91"/>
                </a:lnTo>
                <a:lnTo>
                  <a:pt x="486" y="91"/>
                </a:lnTo>
                <a:lnTo>
                  <a:pt x="486" y="91"/>
                </a:lnTo>
                <a:lnTo>
                  <a:pt x="486" y="91"/>
                </a:lnTo>
                <a:lnTo>
                  <a:pt x="486" y="91"/>
                </a:lnTo>
                <a:lnTo>
                  <a:pt x="486" y="91"/>
                </a:lnTo>
                <a:lnTo>
                  <a:pt x="486" y="91"/>
                </a:lnTo>
                <a:lnTo>
                  <a:pt x="486" y="91"/>
                </a:lnTo>
                <a:lnTo>
                  <a:pt x="485" y="91"/>
                </a:lnTo>
                <a:lnTo>
                  <a:pt x="485" y="91"/>
                </a:lnTo>
                <a:lnTo>
                  <a:pt x="485" y="91"/>
                </a:lnTo>
                <a:lnTo>
                  <a:pt x="485" y="90"/>
                </a:lnTo>
                <a:lnTo>
                  <a:pt x="485" y="90"/>
                </a:lnTo>
                <a:lnTo>
                  <a:pt x="485" y="90"/>
                </a:lnTo>
                <a:lnTo>
                  <a:pt x="485" y="90"/>
                </a:lnTo>
                <a:lnTo>
                  <a:pt x="485" y="90"/>
                </a:lnTo>
                <a:lnTo>
                  <a:pt x="485" y="90"/>
                </a:lnTo>
                <a:lnTo>
                  <a:pt x="485" y="90"/>
                </a:lnTo>
                <a:lnTo>
                  <a:pt x="485" y="90"/>
                </a:lnTo>
                <a:lnTo>
                  <a:pt x="485" y="90"/>
                </a:lnTo>
                <a:lnTo>
                  <a:pt x="485" y="90"/>
                </a:lnTo>
                <a:lnTo>
                  <a:pt x="485" y="90"/>
                </a:lnTo>
                <a:lnTo>
                  <a:pt x="485" y="89"/>
                </a:lnTo>
                <a:lnTo>
                  <a:pt x="485" y="89"/>
                </a:lnTo>
                <a:lnTo>
                  <a:pt x="485" y="89"/>
                </a:lnTo>
                <a:lnTo>
                  <a:pt x="485" y="89"/>
                </a:lnTo>
                <a:lnTo>
                  <a:pt x="485" y="89"/>
                </a:lnTo>
                <a:lnTo>
                  <a:pt x="485" y="89"/>
                </a:lnTo>
                <a:lnTo>
                  <a:pt x="485" y="89"/>
                </a:lnTo>
                <a:lnTo>
                  <a:pt x="486" y="89"/>
                </a:lnTo>
                <a:lnTo>
                  <a:pt x="486" y="89"/>
                </a:lnTo>
                <a:lnTo>
                  <a:pt x="486" y="89"/>
                </a:lnTo>
                <a:lnTo>
                  <a:pt x="486" y="88"/>
                </a:lnTo>
                <a:lnTo>
                  <a:pt x="486" y="88"/>
                </a:lnTo>
                <a:lnTo>
                  <a:pt x="486" y="88"/>
                </a:lnTo>
                <a:lnTo>
                  <a:pt x="486" y="88"/>
                </a:lnTo>
                <a:lnTo>
                  <a:pt x="486" y="88"/>
                </a:lnTo>
                <a:lnTo>
                  <a:pt x="486" y="88"/>
                </a:lnTo>
                <a:lnTo>
                  <a:pt x="486" y="87"/>
                </a:lnTo>
                <a:lnTo>
                  <a:pt x="486" y="87"/>
                </a:lnTo>
                <a:lnTo>
                  <a:pt x="486" y="87"/>
                </a:lnTo>
                <a:lnTo>
                  <a:pt x="486" y="87"/>
                </a:lnTo>
                <a:lnTo>
                  <a:pt x="486" y="87"/>
                </a:lnTo>
                <a:lnTo>
                  <a:pt x="486" y="87"/>
                </a:lnTo>
                <a:lnTo>
                  <a:pt x="486" y="87"/>
                </a:lnTo>
                <a:lnTo>
                  <a:pt x="485" y="87"/>
                </a:lnTo>
                <a:lnTo>
                  <a:pt x="485" y="86"/>
                </a:lnTo>
                <a:lnTo>
                  <a:pt x="485" y="86"/>
                </a:lnTo>
                <a:lnTo>
                  <a:pt x="485" y="86"/>
                </a:lnTo>
                <a:lnTo>
                  <a:pt x="485" y="86"/>
                </a:lnTo>
                <a:lnTo>
                  <a:pt x="485" y="86"/>
                </a:lnTo>
                <a:lnTo>
                  <a:pt x="485" y="86"/>
                </a:lnTo>
                <a:lnTo>
                  <a:pt x="485" y="86"/>
                </a:lnTo>
                <a:lnTo>
                  <a:pt x="485" y="86"/>
                </a:lnTo>
                <a:lnTo>
                  <a:pt x="485" y="86"/>
                </a:lnTo>
                <a:lnTo>
                  <a:pt x="485" y="86"/>
                </a:lnTo>
                <a:lnTo>
                  <a:pt x="485" y="85"/>
                </a:lnTo>
                <a:lnTo>
                  <a:pt x="485" y="85"/>
                </a:lnTo>
                <a:lnTo>
                  <a:pt x="485" y="85"/>
                </a:lnTo>
                <a:lnTo>
                  <a:pt x="485" y="85"/>
                </a:lnTo>
                <a:lnTo>
                  <a:pt x="485" y="85"/>
                </a:lnTo>
                <a:lnTo>
                  <a:pt x="485" y="85"/>
                </a:lnTo>
                <a:lnTo>
                  <a:pt x="485" y="85"/>
                </a:lnTo>
                <a:lnTo>
                  <a:pt x="485" y="85"/>
                </a:lnTo>
                <a:lnTo>
                  <a:pt x="485" y="85"/>
                </a:lnTo>
                <a:lnTo>
                  <a:pt x="486" y="85"/>
                </a:lnTo>
                <a:lnTo>
                  <a:pt x="486" y="85"/>
                </a:lnTo>
                <a:lnTo>
                  <a:pt x="486" y="84"/>
                </a:lnTo>
                <a:lnTo>
                  <a:pt x="486" y="84"/>
                </a:lnTo>
                <a:lnTo>
                  <a:pt x="486" y="84"/>
                </a:lnTo>
                <a:lnTo>
                  <a:pt x="486" y="84"/>
                </a:lnTo>
                <a:lnTo>
                  <a:pt x="486" y="84"/>
                </a:lnTo>
                <a:lnTo>
                  <a:pt x="486" y="84"/>
                </a:lnTo>
                <a:lnTo>
                  <a:pt x="486" y="84"/>
                </a:lnTo>
                <a:lnTo>
                  <a:pt x="486" y="84"/>
                </a:lnTo>
                <a:lnTo>
                  <a:pt x="486" y="84"/>
                </a:lnTo>
                <a:lnTo>
                  <a:pt x="486" y="84"/>
                </a:lnTo>
                <a:lnTo>
                  <a:pt x="487" y="83"/>
                </a:lnTo>
                <a:lnTo>
                  <a:pt x="487" y="83"/>
                </a:lnTo>
                <a:lnTo>
                  <a:pt x="487" y="83"/>
                </a:lnTo>
                <a:lnTo>
                  <a:pt x="487" y="83"/>
                </a:lnTo>
                <a:lnTo>
                  <a:pt x="487" y="83"/>
                </a:lnTo>
                <a:lnTo>
                  <a:pt x="487" y="83"/>
                </a:lnTo>
                <a:lnTo>
                  <a:pt x="487" y="82"/>
                </a:lnTo>
                <a:lnTo>
                  <a:pt x="487" y="82"/>
                </a:lnTo>
                <a:lnTo>
                  <a:pt x="487" y="82"/>
                </a:lnTo>
                <a:lnTo>
                  <a:pt x="487" y="82"/>
                </a:lnTo>
                <a:lnTo>
                  <a:pt x="487" y="82"/>
                </a:lnTo>
                <a:lnTo>
                  <a:pt x="487" y="82"/>
                </a:lnTo>
                <a:lnTo>
                  <a:pt x="486" y="82"/>
                </a:lnTo>
                <a:lnTo>
                  <a:pt x="486" y="82"/>
                </a:lnTo>
                <a:lnTo>
                  <a:pt x="486" y="82"/>
                </a:lnTo>
                <a:lnTo>
                  <a:pt x="486" y="82"/>
                </a:lnTo>
                <a:lnTo>
                  <a:pt x="486" y="82"/>
                </a:lnTo>
                <a:lnTo>
                  <a:pt x="486" y="82"/>
                </a:lnTo>
                <a:lnTo>
                  <a:pt x="486" y="82"/>
                </a:lnTo>
                <a:lnTo>
                  <a:pt x="486" y="82"/>
                </a:lnTo>
                <a:lnTo>
                  <a:pt x="486" y="82"/>
                </a:lnTo>
                <a:lnTo>
                  <a:pt x="486" y="81"/>
                </a:lnTo>
                <a:lnTo>
                  <a:pt x="486" y="81"/>
                </a:lnTo>
                <a:lnTo>
                  <a:pt x="486" y="81"/>
                </a:lnTo>
                <a:lnTo>
                  <a:pt x="486" y="81"/>
                </a:lnTo>
                <a:lnTo>
                  <a:pt x="486" y="81"/>
                </a:lnTo>
                <a:lnTo>
                  <a:pt x="486" y="81"/>
                </a:lnTo>
                <a:lnTo>
                  <a:pt x="486" y="81"/>
                </a:lnTo>
                <a:lnTo>
                  <a:pt x="487" y="81"/>
                </a:lnTo>
                <a:lnTo>
                  <a:pt x="487" y="81"/>
                </a:lnTo>
                <a:lnTo>
                  <a:pt x="487" y="81"/>
                </a:lnTo>
                <a:lnTo>
                  <a:pt x="487" y="81"/>
                </a:lnTo>
                <a:lnTo>
                  <a:pt x="487" y="81"/>
                </a:lnTo>
                <a:lnTo>
                  <a:pt x="487" y="81"/>
                </a:lnTo>
                <a:lnTo>
                  <a:pt x="487" y="81"/>
                </a:lnTo>
                <a:lnTo>
                  <a:pt x="487" y="80"/>
                </a:lnTo>
                <a:lnTo>
                  <a:pt x="487" y="80"/>
                </a:lnTo>
                <a:lnTo>
                  <a:pt x="487" y="80"/>
                </a:lnTo>
                <a:lnTo>
                  <a:pt x="487" y="80"/>
                </a:lnTo>
                <a:lnTo>
                  <a:pt x="486" y="80"/>
                </a:lnTo>
                <a:lnTo>
                  <a:pt x="486" y="80"/>
                </a:lnTo>
                <a:lnTo>
                  <a:pt x="486" y="80"/>
                </a:lnTo>
                <a:lnTo>
                  <a:pt x="486" y="80"/>
                </a:lnTo>
                <a:lnTo>
                  <a:pt x="486" y="79"/>
                </a:lnTo>
                <a:lnTo>
                  <a:pt x="486" y="79"/>
                </a:lnTo>
                <a:lnTo>
                  <a:pt x="486" y="79"/>
                </a:lnTo>
                <a:lnTo>
                  <a:pt x="485" y="79"/>
                </a:lnTo>
                <a:lnTo>
                  <a:pt x="485" y="79"/>
                </a:lnTo>
                <a:lnTo>
                  <a:pt x="485" y="79"/>
                </a:lnTo>
                <a:lnTo>
                  <a:pt x="485" y="79"/>
                </a:lnTo>
                <a:lnTo>
                  <a:pt x="485" y="79"/>
                </a:lnTo>
                <a:lnTo>
                  <a:pt x="485" y="78"/>
                </a:lnTo>
                <a:lnTo>
                  <a:pt x="485" y="78"/>
                </a:lnTo>
                <a:lnTo>
                  <a:pt x="485" y="78"/>
                </a:lnTo>
                <a:lnTo>
                  <a:pt x="485" y="78"/>
                </a:lnTo>
                <a:lnTo>
                  <a:pt x="484" y="78"/>
                </a:lnTo>
                <a:lnTo>
                  <a:pt x="484" y="78"/>
                </a:lnTo>
                <a:lnTo>
                  <a:pt x="484" y="78"/>
                </a:lnTo>
                <a:lnTo>
                  <a:pt x="484" y="78"/>
                </a:lnTo>
                <a:lnTo>
                  <a:pt x="484" y="78"/>
                </a:lnTo>
                <a:lnTo>
                  <a:pt x="484" y="78"/>
                </a:lnTo>
                <a:lnTo>
                  <a:pt x="484" y="78"/>
                </a:lnTo>
                <a:lnTo>
                  <a:pt x="484" y="78"/>
                </a:lnTo>
                <a:lnTo>
                  <a:pt x="484" y="77"/>
                </a:lnTo>
                <a:lnTo>
                  <a:pt x="484" y="77"/>
                </a:lnTo>
                <a:lnTo>
                  <a:pt x="484" y="77"/>
                </a:lnTo>
                <a:lnTo>
                  <a:pt x="484" y="77"/>
                </a:lnTo>
                <a:lnTo>
                  <a:pt x="484" y="77"/>
                </a:lnTo>
                <a:lnTo>
                  <a:pt x="485" y="76"/>
                </a:lnTo>
                <a:lnTo>
                  <a:pt x="485" y="76"/>
                </a:lnTo>
                <a:lnTo>
                  <a:pt x="485" y="76"/>
                </a:lnTo>
                <a:lnTo>
                  <a:pt x="485" y="75"/>
                </a:lnTo>
                <a:lnTo>
                  <a:pt x="485" y="75"/>
                </a:lnTo>
                <a:lnTo>
                  <a:pt x="485" y="75"/>
                </a:lnTo>
                <a:lnTo>
                  <a:pt x="485" y="75"/>
                </a:lnTo>
                <a:lnTo>
                  <a:pt x="485" y="75"/>
                </a:lnTo>
                <a:lnTo>
                  <a:pt x="484" y="75"/>
                </a:lnTo>
                <a:lnTo>
                  <a:pt x="484" y="75"/>
                </a:lnTo>
                <a:lnTo>
                  <a:pt x="484" y="74"/>
                </a:lnTo>
                <a:lnTo>
                  <a:pt x="484" y="74"/>
                </a:lnTo>
                <a:lnTo>
                  <a:pt x="484" y="74"/>
                </a:lnTo>
                <a:lnTo>
                  <a:pt x="484" y="74"/>
                </a:lnTo>
                <a:lnTo>
                  <a:pt x="484" y="74"/>
                </a:lnTo>
                <a:lnTo>
                  <a:pt x="484" y="74"/>
                </a:lnTo>
                <a:lnTo>
                  <a:pt x="484" y="74"/>
                </a:lnTo>
                <a:lnTo>
                  <a:pt x="485" y="74"/>
                </a:lnTo>
                <a:lnTo>
                  <a:pt x="485" y="74"/>
                </a:lnTo>
                <a:lnTo>
                  <a:pt x="485" y="74"/>
                </a:lnTo>
                <a:lnTo>
                  <a:pt x="484" y="73"/>
                </a:lnTo>
                <a:lnTo>
                  <a:pt x="484" y="73"/>
                </a:lnTo>
                <a:lnTo>
                  <a:pt x="484" y="73"/>
                </a:lnTo>
                <a:lnTo>
                  <a:pt x="484" y="73"/>
                </a:lnTo>
                <a:lnTo>
                  <a:pt x="484" y="73"/>
                </a:lnTo>
                <a:lnTo>
                  <a:pt x="484" y="73"/>
                </a:lnTo>
                <a:lnTo>
                  <a:pt x="484" y="73"/>
                </a:lnTo>
                <a:lnTo>
                  <a:pt x="484" y="72"/>
                </a:lnTo>
                <a:lnTo>
                  <a:pt x="484" y="72"/>
                </a:lnTo>
                <a:lnTo>
                  <a:pt x="484" y="72"/>
                </a:lnTo>
                <a:lnTo>
                  <a:pt x="484" y="72"/>
                </a:lnTo>
                <a:lnTo>
                  <a:pt x="484" y="72"/>
                </a:lnTo>
                <a:lnTo>
                  <a:pt x="484" y="72"/>
                </a:lnTo>
                <a:lnTo>
                  <a:pt x="484" y="72"/>
                </a:lnTo>
                <a:lnTo>
                  <a:pt x="484" y="72"/>
                </a:lnTo>
                <a:lnTo>
                  <a:pt x="484" y="71"/>
                </a:lnTo>
                <a:lnTo>
                  <a:pt x="484" y="71"/>
                </a:lnTo>
                <a:lnTo>
                  <a:pt x="484" y="71"/>
                </a:lnTo>
                <a:lnTo>
                  <a:pt x="484" y="71"/>
                </a:lnTo>
                <a:lnTo>
                  <a:pt x="484" y="71"/>
                </a:lnTo>
                <a:lnTo>
                  <a:pt x="484" y="71"/>
                </a:lnTo>
                <a:lnTo>
                  <a:pt x="484" y="71"/>
                </a:lnTo>
                <a:lnTo>
                  <a:pt x="484" y="71"/>
                </a:lnTo>
                <a:lnTo>
                  <a:pt x="483" y="71"/>
                </a:lnTo>
                <a:lnTo>
                  <a:pt x="483" y="71"/>
                </a:lnTo>
                <a:lnTo>
                  <a:pt x="483" y="71"/>
                </a:lnTo>
                <a:lnTo>
                  <a:pt x="483" y="71"/>
                </a:lnTo>
                <a:lnTo>
                  <a:pt x="483" y="71"/>
                </a:lnTo>
                <a:lnTo>
                  <a:pt x="483" y="71"/>
                </a:lnTo>
                <a:lnTo>
                  <a:pt x="483" y="71"/>
                </a:lnTo>
                <a:lnTo>
                  <a:pt x="483" y="71"/>
                </a:lnTo>
                <a:lnTo>
                  <a:pt x="483" y="71"/>
                </a:lnTo>
                <a:lnTo>
                  <a:pt x="483" y="71"/>
                </a:lnTo>
                <a:lnTo>
                  <a:pt x="483" y="71"/>
                </a:lnTo>
                <a:lnTo>
                  <a:pt x="483" y="71"/>
                </a:lnTo>
                <a:lnTo>
                  <a:pt x="483" y="71"/>
                </a:lnTo>
                <a:lnTo>
                  <a:pt x="483" y="71"/>
                </a:lnTo>
                <a:lnTo>
                  <a:pt x="483" y="70"/>
                </a:lnTo>
                <a:lnTo>
                  <a:pt x="483" y="70"/>
                </a:lnTo>
                <a:lnTo>
                  <a:pt x="483" y="70"/>
                </a:lnTo>
                <a:lnTo>
                  <a:pt x="482" y="70"/>
                </a:lnTo>
                <a:lnTo>
                  <a:pt x="482" y="70"/>
                </a:lnTo>
                <a:lnTo>
                  <a:pt x="482" y="70"/>
                </a:lnTo>
                <a:lnTo>
                  <a:pt x="482" y="70"/>
                </a:lnTo>
                <a:lnTo>
                  <a:pt x="482" y="70"/>
                </a:lnTo>
                <a:lnTo>
                  <a:pt x="482" y="70"/>
                </a:lnTo>
                <a:lnTo>
                  <a:pt x="482" y="70"/>
                </a:lnTo>
                <a:lnTo>
                  <a:pt x="482" y="70"/>
                </a:lnTo>
                <a:lnTo>
                  <a:pt x="482" y="70"/>
                </a:lnTo>
                <a:lnTo>
                  <a:pt x="482" y="70"/>
                </a:lnTo>
                <a:lnTo>
                  <a:pt x="482" y="69"/>
                </a:lnTo>
                <a:lnTo>
                  <a:pt x="482" y="69"/>
                </a:lnTo>
                <a:lnTo>
                  <a:pt x="482" y="69"/>
                </a:lnTo>
                <a:lnTo>
                  <a:pt x="482" y="69"/>
                </a:lnTo>
                <a:lnTo>
                  <a:pt x="482" y="69"/>
                </a:lnTo>
                <a:lnTo>
                  <a:pt x="481" y="69"/>
                </a:lnTo>
                <a:lnTo>
                  <a:pt x="481" y="69"/>
                </a:lnTo>
                <a:lnTo>
                  <a:pt x="481" y="69"/>
                </a:lnTo>
                <a:lnTo>
                  <a:pt x="481" y="69"/>
                </a:lnTo>
                <a:lnTo>
                  <a:pt x="481" y="69"/>
                </a:lnTo>
                <a:lnTo>
                  <a:pt x="481" y="69"/>
                </a:lnTo>
                <a:lnTo>
                  <a:pt x="481" y="69"/>
                </a:lnTo>
                <a:lnTo>
                  <a:pt x="481" y="69"/>
                </a:lnTo>
                <a:lnTo>
                  <a:pt x="481" y="69"/>
                </a:lnTo>
                <a:lnTo>
                  <a:pt x="481" y="69"/>
                </a:lnTo>
                <a:lnTo>
                  <a:pt x="480" y="69"/>
                </a:lnTo>
                <a:lnTo>
                  <a:pt x="480" y="69"/>
                </a:lnTo>
                <a:lnTo>
                  <a:pt x="480" y="69"/>
                </a:lnTo>
                <a:lnTo>
                  <a:pt x="480" y="69"/>
                </a:lnTo>
                <a:lnTo>
                  <a:pt x="480" y="69"/>
                </a:lnTo>
                <a:lnTo>
                  <a:pt x="480" y="69"/>
                </a:lnTo>
                <a:lnTo>
                  <a:pt x="480" y="69"/>
                </a:lnTo>
                <a:lnTo>
                  <a:pt x="480" y="69"/>
                </a:lnTo>
                <a:lnTo>
                  <a:pt x="480" y="68"/>
                </a:lnTo>
                <a:lnTo>
                  <a:pt x="479" y="68"/>
                </a:lnTo>
                <a:lnTo>
                  <a:pt x="479" y="68"/>
                </a:lnTo>
                <a:lnTo>
                  <a:pt x="479" y="68"/>
                </a:lnTo>
                <a:lnTo>
                  <a:pt x="479" y="68"/>
                </a:lnTo>
                <a:lnTo>
                  <a:pt x="479" y="68"/>
                </a:lnTo>
                <a:lnTo>
                  <a:pt x="479" y="68"/>
                </a:lnTo>
                <a:lnTo>
                  <a:pt x="479" y="68"/>
                </a:lnTo>
                <a:lnTo>
                  <a:pt x="479" y="68"/>
                </a:lnTo>
                <a:lnTo>
                  <a:pt x="479" y="68"/>
                </a:lnTo>
                <a:lnTo>
                  <a:pt x="478" y="68"/>
                </a:lnTo>
                <a:lnTo>
                  <a:pt x="478" y="68"/>
                </a:lnTo>
                <a:lnTo>
                  <a:pt x="478" y="68"/>
                </a:lnTo>
                <a:lnTo>
                  <a:pt x="478" y="68"/>
                </a:lnTo>
                <a:lnTo>
                  <a:pt x="478" y="68"/>
                </a:lnTo>
                <a:lnTo>
                  <a:pt x="478" y="68"/>
                </a:lnTo>
                <a:lnTo>
                  <a:pt x="478" y="68"/>
                </a:lnTo>
                <a:lnTo>
                  <a:pt x="478" y="68"/>
                </a:lnTo>
                <a:lnTo>
                  <a:pt x="477" y="68"/>
                </a:lnTo>
                <a:lnTo>
                  <a:pt x="477" y="68"/>
                </a:lnTo>
                <a:lnTo>
                  <a:pt x="477" y="68"/>
                </a:lnTo>
                <a:lnTo>
                  <a:pt x="477" y="68"/>
                </a:lnTo>
                <a:lnTo>
                  <a:pt x="477" y="69"/>
                </a:lnTo>
                <a:lnTo>
                  <a:pt x="477" y="69"/>
                </a:lnTo>
                <a:lnTo>
                  <a:pt x="477" y="69"/>
                </a:lnTo>
                <a:lnTo>
                  <a:pt x="477" y="69"/>
                </a:lnTo>
                <a:lnTo>
                  <a:pt x="477" y="69"/>
                </a:lnTo>
                <a:lnTo>
                  <a:pt x="477" y="69"/>
                </a:lnTo>
                <a:lnTo>
                  <a:pt x="477" y="69"/>
                </a:lnTo>
                <a:lnTo>
                  <a:pt x="477" y="68"/>
                </a:lnTo>
                <a:lnTo>
                  <a:pt x="477" y="68"/>
                </a:lnTo>
                <a:lnTo>
                  <a:pt x="477" y="68"/>
                </a:lnTo>
                <a:lnTo>
                  <a:pt x="477" y="68"/>
                </a:lnTo>
                <a:lnTo>
                  <a:pt x="476" y="68"/>
                </a:lnTo>
                <a:lnTo>
                  <a:pt x="476" y="68"/>
                </a:lnTo>
                <a:lnTo>
                  <a:pt x="476" y="68"/>
                </a:lnTo>
                <a:lnTo>
                  <a:pt x="476" y="68"/>
                </a:lnTo>
                <a:lnTo>
                  <a:pt x="476" y="68"/>
                </a:lnTo>
                <a:lnTo>
                  <a:pt x="476" y="68"/>
                </a:lnTo>
                <a:lnTo>
                  <a:pt x="476" y="68"/>
                </a:lnTo>
                <a:lnTo>
                  <a:pt x="476" y="68"/>
                </a:lnTo>
                <a:lnTo>
                  <a:pt x="476" y="68"/>
                </a:lnTo>
                <a:lnTo>
                  <a:pt x="476" y="67"/>
                </a:lnTo>
                <a:lnTo>
                  <a:pt x="476" y="67"/>
                </a:lnTo>
                <a:lnTo>
                  <a:pt x="476" y="67"/>
                </a:lnTo>
                <a:lnTo>
                  <a:pt x="476" y="67"/>
                </a:lnTo>
                <a:lnTo>
                  <a:pt x="476" y="67"/>
                </a:lnTo>
                <a:lnTo>
                  <a:pt x="476" y="67"/>
                </a:lnTo>
                <a:lnTo>
                  <a:pt x="476" y="67"/>
                </a:lnTo>
                <a:lnTo>
                  <a:pt x="475" y="67"/>
                </a:lnTo>
                <a:lnTo>
                  <a:pt x="475" y="67"/>
                </a:lnTo>
                <a:lnTo>
                  <a:pt x="475" y="66"/>
                </a:lnTo>
                <a:lnTo>
                  <a:pt x="475" y="66"/>
                </a:lnTo>
                <a:lnTo>
                  <a:pt x="475" y="66"/>
                </a:lnTo>
                <a:lnTo>
                  <a:pt x="475" y="66"/>
                </a:lnTo>
                <a:lnTo>
                  <a:pt x="475" y="66"/>
                </a:lnTo>
                <a:lnTo>
                  <a:pt x="475" y="66"/>
                </a:lnTo>
                <a:lnTo>
                  <a:pt x="475" y="66"/>
                </a:lnTo>
                <a:lnTo>
                  <a:pt x="475" y="66"/>
                </a:lnTo>
                <a:lnTo>
                  <a:pt x="475" y="66"/>
                </a:lnTo>
                <a:lnTo>
                  <a:pt x="475" y="66"/>
                </a:lnTo>
                <a:lnTo>
                  <a:pt x="475" y="65"/>
                </a:lnTo>
                <a:lnTo>
                  <a:pt x="475" y="65"/>
                </a:lnTo>
                <a:lnTo>
                  <a:pt x="475" y="65"/>
                </a:lnTo>
                <a:lnTo>
                  <a:pt x="474" y="65"/>
                </a:lnTo>
                <a:lnTo>
                  <a:pt x="474" y="65"/>
                </a:lnTo>
                <a:lnTo>
                  <a:pt x="474" y="65"/>
                </a:lnTo>
                <a:lnTo>
                  <a:pt x="474" y="65"/>
                </a:lnTo>
                <a:lnTo>
                  <a:pt x="474" y="65"/>
                </a:lnTo>
                <a:lnTo>
                  <a:pt x="474" y="64"/>
                </a:lnTo>
                <a:lnTo>
                  <a:pt x="474" y="65"/>
                </a:lnTo>
                <a:lnTo>
                  <a:pt x="474" y="65"/>
                </a:lnTo>
                <a:lnTo>
                  <a:pt x="474" y="65"/>
                </a:lnTo>
                <a:lnTo>
                  <a:pt x="474" y="65"/>
                </a:lnTo>
                <a:lnTo>
                  <a:pt x="474" y="64"/>
                </a:lnTo>
                <a:lnTo>
                  <a:pt x="474" y="64"/>
                </a:lnTo>
                <a:lnTo>
                  <a:pt x="473" y="64"/>
                </a:lnTo>
                <a:lnTo>
                  <a:pt x="473" y="64"/>
                </a:lnTo>
                <a:lnTo>
                  <a:pt x="473" y="64"/>
                </a:lnTo>
                <a:lnTo>
                  <a:pt x="473" y="63"/>
                </a:lnTo>
                <a:lnTo>
                  <a:pt x="473" y="63"/>
                </a:lnTo>
                <a:lnTo>
                  <a:pt x="472" y="62"/>
                </a:lnTo>
                <a:lnTo>
                  <a:pt x="472" y="62"/>
                </a:lnTo>
                <a:lnTo>
                  <a:pt x="472" y="62"/>
                </a:lnTo>
                <a:lnTo>
                  <a:pt x="472" y="62"/>
                </a:lnTo>
                <a:lnTo>
                  <a:pt x="472" y="62"/>
                </a:lnTo>
                <a:lnTo>
                  <a:pt x="472" y="62"/>
                </a:lnTo>
                <a:lnTo>
                  <a:pt x="472" y="62"/>
                </a:lnTo>
                <a:lnTo>
                  <a:pt x="472" y="61"/>
                </a:lnTo>
                <a:lnTo>
                  <a:pt x="472" y="61"/>
                </a:lnTo>
                <a:lnTo>
                  <a:pt x="472" y="61"/>
                </a:lnTo>
                <a:lnTo>
                  <a:pt x="472" y="61"/>
                </a:lnTo>
                <a:lnTo>
                  <a:pt x="472" y="61"/>
                </a:lnTo>
                <a:lnTo>
                  <a:pt x="471" y="61"/>
                </a:lnTo>
                <a:lnTo>
                  <a:pt x="471" y="61"/>
                </a:lnTo>
                <a:lnTo>
                  <a:pt x="471" y="60"/>
                </a:lnTo>
                <a:lnTo>
                  <a:pt x="471" y="60"/>
                </a:lnTo>
                <a:lnTo>
                  <a:pt x="471" y="60"/>
                </a:lnTo>
                <a:lnTo>
                  <a:pt x="471" y="60"/>
                </a:lnTo>
                <a:lnTo>
                  <a:pt x="471" y="60"/>
                </a:lnTo>
                <a:lnTo>
                  <a:pt x="471" y="60"/>
                </a:lnTo>
                <a:lnTo>
                  <a:pt x="471" y="60"/>
                </a:lnTo>
                <a:lnTo>
                  <a:pt x="470" y="59"/>
                </a:lnTo>
                <a:lnTo>
                  <a:pt x="470" y="59"/>
                </a:lnTo>
                <a:lnTo>
                  <a:pt x="470" y="59"/>
                </a:lnTo>
                <a:lnTo>
                  <a:pt x="470" y="59"/>
                </a:lnTo>
                <a:lnTo>
                  <a:pt x="470" y="59"/>
                </a:lnTo>
                <a:lnTo>
                  <a:pt x="470" y="59"/>
                </a:lnTo>
                <a:lnTo>
                  <a:pt x="470" y="59"/>
                </a:lnTo>
                <a:lnTo>
                  <a:pt x="470" y="59"/>
                </a:lnTo>
                <a:lnTo>
                  <a:pt x="470" y="59"/>
                </a:lnTo>
                <a:lnTo>
                  <a:pt x="470" y="59"/>
                </a:lnTo>
                <a:lnTo>
                  <a:pt x="470" y="58"/>
                </a:lnTo>
                <a:lnTo>
                  <a:pt x="470" y="58"/>
                </a:lnTo>
                <a:lnTo>
                  <a:pt x="470" y="58"/>
                </a:lnTo>
                <a:lnTo>
                  <a:pt x="470" y="58"/>
                </a:lnTo>
                <a:lnTo>
                  <a:pt x="470" y="58"/>
                </a:lnTo>
                <a:lnTo>
                  <a:pt x="470" y="58"/>
                </a:lnTo>
                <a:lnTo>
                  <a:pt x="470" y="58"/>
                </a:lnTo>
                <a:lnTo>
                  <a:pt x="470" y="58"/>
                </a:lnTo>
                <a:lnTo>
                  <a:pt x="470" y="58"/>
                </a:lnTo>
                <a:lnTo>
                  <a:pt x="470" y="57"/>
                </a:lnTo>
                <a:lnTo>
                  <a:pt x="470" y="57"/>
                </a:lnTo>
                <a:lnTo>
                  <a:pt x="470" y="57"/>
                </a:lnTo>
                <a:lnTo>
                  <a:pt x="470" y="57"/>
                </a:lnTo>
                <a:lnTo>
                  <a:pt x="470" y="57"/>
                </a:lnTo>
                <a:lnTo>
                  <a:pt x="470" y="57"/>
                </a:lnTo>
                <a:lnTo>
                  <a:pt x="469" y="57"/>
                </a:lnTo>
                <a:lnTo>
                  <a:pt x="469" y="57"/>
                </a:lnTo>
                <a:lnTo>
                  <a:pt x="469" y="57"/>
                </a:lnTo>
                <a:lnTo>
                  <a:pt x="469" y="57"/>
                </a:lnTo>
                <a:lnTo>
                  <a:pt x="469" y="56"/>
                </a:lnTo>
                <a:lnTo>
                  <a:pt x="469" y="56"/>
                </a:lnTo>
                <a:lnTo>
                  <a:pt x="469" y="56"/>
                </a:lnTo>
                <a:lnTo>
                  <a:pt x="469" y="56"/>
                </a:lnTo>
                <a:lnTo>
                  <a:pt x="469" y="56"/>
                </a:lnTo>
                <a:lnTo>
                  <a:pt x="469" y="56"/>
                </a:lnTo>
                <a:lnTo>
                  <a:pt x="469" y="56"/>
                </a:lnTo>
                <a:lnTo>
                  <a:pt x="469" y="56"/>
                </a:lnTo>
                <a:lnTo>
                  <a:pt x="469" y="56"/>
                </a:lnTo>
                <a:lnTo>
                  <a:pt x="469" y="56"/>
                </a:lnTo>
                <a:lnTo>
                  <a:pt x="469" y="56"/>
                </a:lnTo>
                <a:lnTo>
                  <a:pt x="469" y="56"/>
                </a:lnTo>
                <a:lnTo>
                  <a:pt x="469" y="55"/>
                </a:lnTo>
                <a:lnTo>
                  <a:pt x="469" y="55"/>
                </a:lnTo>
                <a:lnTo>
                  <a:pt x="468" y="55"/>
                </a:lnTo>
                <a:lnTo>
                  <a:pt x="468" y="55"/>
                </a:lnTo>
                <a:lnTo>
                  <a:pt x="468" y="56"/>
                </a:lnTo>
                <a:lnTo>
                  <a:pt x="468" y="56"/>
                </a:lnTo>
                <a:lnTo>
                  <a:pt x="468" y="56"/>
                </a:lnTo>
                <a:lnTo>
                  <a:pt x="468" y="56"/>
                </a:lnTo>
                <a:lnTo>
                  <a:pt x="467" y="56"/>
                </a:lnTo>
                <a:lnTo>
                  <a:pt x="467" y="55"/>
                </a:lnTo>
                <a:lnTo>
                  <a:pt x="467" y="55"/>
                </a:lnTo>
                <a:lnTo>
                  <a:pt x="467" y="55"/>
                </a:lnTo>
                <a:lnTo>
                  <a:pt x="467" y="55"/>
                </a:lnTo>
                <a:lnTo>
                  <a:pt x="467" y="55"/>
                </a:lnTo>
                <a:lnTo>
                  <a:pt x="467" y="55"/>
                </a:lnTo>
                <a:lnTo>
                  <a:pt x="467" y="55"/>
                </a:lnTo>
                <a:lnTo>
                  <a:pt x="467" y="55"/>
                </a:lnTo>
                <a:lnTo>
                  <a:pt x="467" y="55"/>
                </a:lnTo>
                <a:lnTo>
                  <a:pt x="466" y="55"/>
                </a:lnTo>
                <a:lnTo>
                  <a:pt x="466" y="55"/>
                </a:lnTo>
                <a:lnTo>
                  <a:pt x="466" y="55"/>
                </a:lnTo>
                <a:lnTo>
                  <a:pt x="466" y="55"/>
                </a:lnTo>
                <a:lnTo>
                  <a:pt x="466" y="55"/>
                </a:lnTo>
                <a:lnTo>
                  <a:pt x="466" y="55"/>
                </a:lnTo>
                <a:lnTo>
                  <a:pt x="466" y="55"/>
                </a:lnTo>
                <a:lnTo>
                  <a:pt x="465" y="55"/>
                </a:lnTo>
                <a:lnTo>
                  <a:pt x="465" y="55"/>
                </a:lnTo>
                <a:lnTo>
                  <a:pt x="465" y="55"/>
                </a:lnTo>
                <a:lnTo>
                  <a:pt x="465" y="55"/>
                </a:lnTo>
                <a:lnTo>
                  <a:pt x="465" y="55"/>
                </a:lnTo>
                <a:lnTo>
                  <a:pt x="465" y="55"/>
                </a:lnTo>
                <a:lnTo>
                  <a:pt x="465" y="55"/>
                </a:lnTo>
                <a:lnTo>
                  <a:pt x="464" y="55"/>
                </a:lnTo>
                <a:lnTo>
                  <a:pt x="464" y="55"/>
                </a:lnTo>
                <a:lnTo>
                  <a:pt x="464" y="55"/>
                </a:lnTo>
                <a:lnTo>
                  <a:pt x="464" y="55"/>
                </a:lnTo>
                <a:lnTo>
                  <a:pt x="464" y="55"/>
                </a:lnTo>
                <a:lnTo>
                  <a:pt x="464" y="55"/>
                </a:lnTo>
                <a:lnTo>
                  <a:pt x="464" y="55"/>
                </a:lnTo>
                <a:lnTo>
                  <a:pt x="464" y="55"/>
                </a:lnTo>
                <a:lnTo>
                  <a:pt x="464" y="55"/>
                </a:lnTo>
                <a:lnTo>
                  <a:pt x="463" y="55"/>
                </a:lnTo>
                <a:lnTo>
                  <a:pt x="463" y="55"/>
                </a:lnTo>
                <a:lnTo>
                  <a:pt x="463" y="55"/>
                </a:lnTo>
                <a:lnTo>
                  <a:pt x="463" y="55"/>
                </a:lnTo>
                <a:lnTo>
                  <a:pt x="463" y="55"/>
                </a:lnTo>
                <a:lnTo>
                  <a:pt x="463" y="55"/>
                </a:lnTo>
                <a:lnTo>
                  <a:pt x="463" y="55"/>
                </a:lnTo>
                <a:lnTo>
                  <a:pt x="463" y="55"/>
                </a:lnTo>
                <a:lnTo>
                  <a:pt x="463" y="55"/>
                </a:lnTo>
                <a:lnTo>
                  <a:pt x="463" y="55"/>
                </a:lnTo>
                <a:lnTo>
                  <a:pt x="463" y="55"/>
                </a:lnTo>
                <a:lnTo>
                  <a:pt x="463" y="55"/>
                </a:lnTo>
                <a:lnTo>
                  <a:pt x="463" y="55"/>
                </a:lnTo>
                <a:lnTo>
                  <a:pt x="463" y="55"/>
                </a:lnTo>
                <a:lnTo>
                  <a:pt x="462" y="55"/>
                </a:lnTo>
                <a:lnTo>
                  <a:pt x="462" y="55"/>
                </a:lnTo>
                <a:lnTo>
                  <a:pt x="462" y="54"/>
                </a:lnTo>
                <a:lnTo>
                  <a:pt x="462" y="54"/>
                </a:lnTo>
                <a:lnTo>
                  <a:pt x="462" y="54"/>
                </a:lnTo>
                <a:lnTo>
                  <a:pt x="462" y="54"/>
                </a:lnTo>
                <a:lnTo>
                  <a:pt x="462" y="54"/>
                </a:lnTo>
                <a:lnTo>
                  <a:pt x="462" y="54"/>
                </a:lnTo>
                <a:lnTo>
                  <a:pt x="462" y="54"/>
                </a:lnTo>
                <a:lnTo>
                  <a:pt x="462" y="54"/>
                </a:lnTo>
                <a:lnTo>
                  <a:pt x="462" y="54"/>
                </a:lnTo>
                <a:lnTo>
                  <a:pt x="462" y="54"/>
                </a:lnTo>
                <a:lnTo>
                  <a:pt x="462" y="53"/>
                </a:lnTo>
                <a:lnTo>
                  <a:pt x="462" y="53"/>
                </a:lnTo>
                <a:lnTo>
                  <a:pt x="462" y="53"/>
                </a:lnTo>
                <a:lnTo>
                  <a:pt x="461" y="53"/>
                </a:lnTo>
                <a:lnTo>
                  <a:pt x="461" y="53"/>
                </a:lnTo>
                <a:lnTo>
                  <a:pt x="461" y="53"/>
                </a:lnTo>
                <a:lnTo>
                  <a:pt x="461" y="53"/>
                </a:lnTo>
                <a:lnTo>
                  <a:pt x="461" y="53"/>
                </a:lnTo>
                <a:lnTo>
                  <a:pt x="461" y="52"/>
                </a:lnTo>
                <a:lnTo>
                  <a:pt x="461" y="52"/>
                </a:lnTo>
                <a:lnTo>
                  <a:pt x="461" y="52"/>
                </a:lnTo>
                <a:lnTo>
                  <a:pt x="461" y="52"/>
                </a:lnTo>
                <a:lnTo>
                  <a:pt x="460" y="52"/>
                </a:lnTo>
                <a:lnTo>
                  <a:pt x="460" y="52"/>
                </a:lnTo>
                <a:lnTo>
                  <a:pt x="460" y="52"/>
                </a:lnTo>
                <a:lnTo>
                  <a:pt x="460" y="52"/>
                </a:lnTo>
                <a:lnTo>
                  <a:pt x="460" y="52"/>
                </a:lnTo>
                <a:lnTo>
                  <a:pt x="460" y="52"/>
                </a:lnTo>
                <a:lnTo>
                  <a:pt x="460" y="52"/>
                </a:lnTo>
                <a:lnTo>
                  <a:pt x="460" y="51"/>
                </a:lnTo>
                <a:lnTo>
                  <a:pt x="460" y="51"/>
                </a:lnTo>
                <a:lnTo>
                  <a:pt x="460" y="51"/>
                </a:lnTo>
                <a:lnTo>
                  <a:pt x="460" y="51"/>
                </a:lnTo>
                <a:lnTo>
                  <a:pt x="460" y="51"/>
                </a:lnTo>
                <a:lnTo>
                  <a:pt x="460" y="51"/>
                </a:lnTo>
                <a:lnTo>
                  <a:pt x="460" y="51"/>
                </a:lnTo>
                <a:lnTo>
                  <a:pt x="460" y="51"/>
                </a:lnTo>
                <a:lnTo>
                  <a:pt x="460" y="51"/>
                </a:lnTo>
                <a:lnTo>
                  <a:pt x="460" y="50"/>
                </a:lnTo>
                <a:lnTo>
                  <a:pt x="460" y="50"/>
                </a:lnTo>
                <a:lnTo>
                  <a:pt x="460" y="50"/>
                </a:lnTo>
                <a:lnTo>
                  <a:pt x="460" y="50"/>
                </a:lnTo>
                <a:lnTo>
                  <a:pt x="460" y="50"/>
                </a:lnTo>
                <a:lnTo>
                  <a:pt x="460" y="50"/>
                </a:lnTo>
                <a:lnTo>
                  <a:pt x="460" y="50"/>
                </a:lnTo>
                <a:lnTo>
                  <a:pt x="460" y="50"/>
                </a:lnTo>
                <a:lnTo>
                  <a:pt x="460" y="50"/>
                </a:lnTo>
                <a:lnTo>
                  <a:pt x="460" y="50"/>
                </a:lnTo>
                <a:lnTo>
                  <a:pt x="460" y="50"/>
                </a:lnTo>
                <a:lnTo>
                  <a:pt x="459" y="50"/>
                </a:lnTo>
                <a:lnTo>
                  <a:pt x="459" y="49"/>
                </a:lnTo>
                <a:lnTo>
                  <a:pt x="459" y="49"/>
                </a:lnTo>
                <a:lnTo>
                  <a:pt x="459" y="49"/>
                </a:lnTo>
                <a:lnTo>
                  <a:pt x="459" y="49"/>
                </a:lnTo>
                <a:lnTo>
                  <a:pt x="459" y="49"/>
                </a:lnTo>
                <a:lnTo>
                  <a:pt x="459" y="49"/>
                </a:lnTo>
                <a:lnTo>
                  <a:pt x="459" y="49"/>
                </a:lnTo>
                <a:lnTo>
                  <a:pt x="459" y="49"/>
                </a:lnTo>
                <a:lnTo>
                  <a:pt x="459" y="49"/>
                </a:lnTo>
                <a:lnTo>
                  <a:pt x="459" y="49"/>
                </a:lnTo>
                <a:lnTo>
                  <a:pt x="458" y="49"/>
                </a:lnTo>
                <a:lnTo>
                  <a:pt x="458" y="49"/>
                </a:lnTo>
                <a:lnTo>
                  <a:pt x="458" y="49"/>
                </a:lnTo>
                <a:lnTo>
                  <a:pt x="458" y="49"/>
                </a:lnTo>
                <a:lnTo>
                  <a:pt x="458" y="49"/>
                </a:lnTo>
                <a:lnTo>
                  <a:pt x="458" y="48"/>
                </a:lnTo>
                <a:lnTo>
                  <a:pt x="458" y="48"/>
                </a:lnTo>
                <a:lnTo>
                  <a:pt x="458" y="48"/>
                </a:lnTo>
                <a:lnTo>
                  <a:pt x="458" y="48"/>
                </a:lnTo>
                <a:lnTo>
                  <a:pt x="458" y="48"/>
                </a:lnTo>
                <a:lnTo>
                  <a:pt x="458" y="48"/>
                </a:lnTo>
                <a:lnTo>
                  <a:pt x="458" y="48"/>
                </a:lnTo>
                <a:lnTo>
                  <a:pt x="458" y="48"/>
                </a:lnTo>
                <a:lnTo>
                  <a:pt x="458" y="47"/>
                </a:lnTo>
                <a:lnTo>
                  <a:pt x="458" y="47"/>
                </a:lnTo>
                <a:lnTo>
                  <a:pt x="458" y="47"/>
                </a:lnTo>
                <a:lnTo>
                  <a:pt x="458" y="47"/>
                </a:lnTo>
                <a:lnTo>
                  <a:pt x="458" y="47"/>
                </a:lnTo>
                <a:lnTo>
                  <a:pt x="458" y="47"/>
                </a:lnTo>
                <a:lnTo>
                  <a:pt x="458" y="47"/>
                </a:lnTo>
                <a:lnTo>
                  <a:pt x="458" y="47"/>
                </a:lnTo>
                <a:lnTo>
                  <a:pt x="458" y="47"/>
                </a:lnTo>
                <a:lnTo>
                  <a:pt x="458" y="47"/>
                </a:lnTo>
                <a:lnTo>
                  <a:pt x="458" y="47"/>
                </a:lnTo>
                <a:lnTo>
                  <a:pt x="458" y="46"/>
                </a:lnTo>
                <a:lnTo>
                  <a:pt x="458" y="46"/>
                </a:lnTo>
                <a:lnTo>
                  <a:pt x="458" y="46"/>
                </a:lnTo>
                <a:lnTo>
                  <a:pt x="458" y="46"/>
                </a:lnTo>
                <a:lnTo>
                  <a:pt x="458" y="46"/>
                </a:lnTo>
                <a:lnTo>
                  <a:pt x="458" y="46"/>
                </a:lnTo>
                <a:lnTo>
                  <a:pt x="458" y="46"/>
                </a:lnTo>
                <a:lnTo>
                  <a:pt x="458" y="46"/>
                </a:lnTo>
                <a:lnTo>
                  <a:pt x="458" y="46"/>
                </a:lnTo>
                <a:lnTo>
                  <a:pt x="458" y="45"/>
                </a:lnTo>
                <a:lnTo>
                  <a:pt x="458" y="45"/>
                </a:lnTo>
                <a:lnTo>
                  <a:pt x="458" y="45"/>
                </a:lnTo>
                <a:lnTo>
                  <a:pt x="458" y="45"/>
                </a:lnTo>
                <a:lnTo>
                  <a:pt x="458" y="45"/>
                </a:lnTo>
                <a:lnTo>
                  <a:pt x="458" y="45"/>
                </a:lnTo>
                <a:lnTo>
                  <a:pt x="458" y="45"/>
                </a:lnTo>
                <a:lnTo>
                  <a:pt x="458" y="45"/>
                </a:lnTo>
                <a:lnTo>
                  <a:pt x="458" y="45"/>
                </a:lnTo>
                <a:lnTo>
                  <a:pt x="458" y="45"/>
                </a:lnTo>
                <a:lnTo>
                  <a:pt x="458" y="45"/>
                </a:lnTo>
                <a:lnTo>
                  <a:pt x="459" y="44"/>
                </a:lnTo>
                <a:lnTo>
                  <a:pt x="459" y="44"/>
                </a:lnTo>
                <a:lnTo>
                  <a:pt x="459" y="44"/>
                </a:lnTo>
                <a:lnTo>
                  <a:pt x="459" y="44"/>
                </a:lnTo>
                <a:lnTo>
                  <a:pt x="459" y="44"/>
                </a:lnTo>
                <a:lnTo>
                  <a:pt x="459" y="44"/>
                </a:lnTo>
                <a:lnTo>
                  <a:pt x="459" y="44"/>
                </a:lnTo>
                <a:lnTo>
                  <a:pt x="459" y="44"/>
                </a:lnTo>
                <a:lnTo>
                  <a:pt x="459" y="43"/>
                </a:lnTo>
                <a:lnTo>
                  <a:pt x="459" y="43"/>
                </a:lnTo>
                <a:lnTo>
                  <a:pt x="459" y="43"/>
                </a:lnTo>
                <a:lnTo>
                  <a:pt x="459" y="43"/>
                </a:lnTo>
                <a:lnTo>
                  <a:pt x="459" y="43"/>
                </a:lnTo>
                <a:lnTo>
                  <a:pt x="460" y="43"/>
                </a:lnTo>
                <a:lnTo>
                  <a:pt x="460" y="43"/>
                </a:lnTo>
                <a:lnTo>
                  <a:pt x="460" y="43"/>
                </a:lnTo>
                <a:lnTo>
                  <a:pt x="460" y="43"/>
                </a:lnTo>
                <a:lnTo>
                  <a:pt x="460" y="43"/>
                </a:lnTo>
                <a:lnTo>
                  <a:pt x="460" y="43"/>
                </a:lnTo>
                <a:lnTo>
                  <a:pt x="460" y="42"/>
                </a:lnTo>
                <a:lnTo>
                  <a:pt x="460" y="42"/>
                </a:lnTo>
                <a:lnTo>
                  <a:pt x="460" y="42"/>
                </a:lnTo>
                <a:lnTo>
                  <a:pt x="460" y="42"/>
                </a:lnTo>
                <a:lnTo>
                  <a:pt x="460" y="42"/>
                </a:lnTo>
                <a:lnTo>
                  <a:pt x="460" y="42"/>
                </a:lnTo>
                <a:lnTo>
                  <a:pt x="460" y="42"/>
                </a:lnTo>
                <a:lnTo>
                  <a:pt x="460" y="42"/>
                </a:lnTo>
                <a:lnTo>
                  <a:pt x="460" y="42"/>
                </a:lnTo>
                <a:lnTo>
                  <a:pt x="460" y="42"/>
                </a:lnTo>
                <a:lnTo>
                  <a:pt x="460" y="42"/>
                </a:lnTo>
                <a:lnTo>
                  <a:pt x="460" y="41"/>
                </a:lnTo>
                <a:lnTo>
                  <a:pt x="459" y="41"/>
                </a:lnTo>
                <a:lnTo>
                  <a:pt x="459" y="41"/>
                </a:lnTo>
                <a:lnTo>
                  <a:pt x="459" y="41"/>
                </a:lnTo>
                <a:lnTo>
                  <a:pt x="459" y="41"/>
                </a:lnTo>
                <a:lnTo>
                  <a:pt x="459" y="41"/>
                </a:lnTo>
                <a:lnTo>
                  <a:pt x="459" y="41"/>
                </a:lnTo>
                <a:lnTo>
                  <a:pt x="459" y="41"/>
                </a:lnTo>
                <a:lnTo>
                  <a:pt x="459" y="41"/>
                </a:lnTo>
                <a:lnTo>
                  <a:pt x="459" y="41"/>
                </a:lnTo>
                <a:lnTo>
                  <a:pt x="459" y="41"/>
                </a:lnTo>
                <a:lnTo>
                  <a:pt x="459" y="41"/>
                </a:lnTo>
                <a:lnTo>
                  <a:pt x="459" y="41"/>
                </a:lnTo>
                <a:lnTo>
                  <a:pt x="459" y="41"/>
                </a:lnTo>
                <a:lnTo>
                  <a:pt x="459" y="40"/>
                </a:lnTo>
                <a:lnTo>
                  <a:pt x="459" y="40"/>
                </a:lnTo>
                <a:lnTo>
                  <a:pt x="459" y="40"/>
                </a:lnTo>
                <a:lnTo>
                  <a:pt x="459" y="40"/>
                </a:lnTo>
                <a:lnTo>
                  <a:pt x="459" y="40"/>
                </a:lnTo>
                <a:lnTo>
                  <a:pt x="459" y="40"/>
                </a:lnTo>
                <a:lnTo>
                  <a:pt x="459" y="40"/>
                </a:lnTo>
                <a:lnTo>
                  <a:pt x="459" y="40"/>
                </a:lnTo>
                <a:lnTo>
                  <a:pt x="459" y="40"/>
                </a:lnTo>
                <a:lnTo>
                  <a:pt x="459" y="39"/>
                </a:lnTo>
                <a:lnTo>
                  <a:pt x="459" y="39"/>
                </a:lnTo>
                <a:lnTo>
                  <a:pt x="459" y="39"/>
                </a:lnTo>
                <a:lnTo>
                  <a:pt x="459" y="39"/>
                </a:lnTo>
                <a:lnTo>
                  <a:pt x="459" y="39"/>
                </a:lnTo>
                <a:lnTo>
                  <a:pt x="459" y="39"/>
                </a:lnTo>
                <a:lnTo>
                  <a:pt x="459" y="39"/>
                </a:lnTo>
                <a:lnTo>
                  <a:pt x="459" y="39"/>
                </a:lnTo>
                <a:lnTo>
                  <a:pt x="459" y="39"/>
                </a:lnTo>
                <a:lnTo>
                  <a:pt x="459" y="39"/>
                </a:lnTo>
                <a:lnTo>
                  <a:pt x="458" y="39"/>
                </a:lnTo>
                <a:lnTo>
                  <a:pt x="458" y="39"/>
                </a:lnTo>
                <a:lnTo>
                  <a:pt x="458" y="39"/>
                </a:lnTo>
                <a:lnTo>
                  <a:pt x="458" y="39"/>
                </a:lnTo>
                <a:lnTo>
                  <a:pt x="458" y="38"/>
                </a:lnTo>
                <a:lnTo>
                  <a:pt x="458" y="38"/>
                </a:lnTo>
                <a:lnTo>
                  <a:pt x="458" y="38"/>
                </a:lnTo>
                <a:lnTo>
                  <a:pt x="458" y="38"/>
                </a:lnTo>
                <a:lnTo>
                  <a:pt x="458" y="38"/>
                </a:lnTo>
                <a:lnTo>
                  <a:pt x="458" y="38"/>
                </a:lnTo>
                <a:lnTo>
                  <a:pt x="459" y="38"/>
                </a:lnTo>
                <a:lnTo>
                  <a:pt x="459" y="38"/>
                </a:lnTo>
                <a:lnTo>
                  <a:pt x="459" y="38"/>
                </a:lnTo>
                <a:lnTo>
                  <a:pt x="459" y="38"/>
                </a:lnTo>
                <a:lnTo>
                  <a:pt x="459" y="38"/>
                </a:lnTo>
                <a:lnTo>
                  <a:pt x="459" y="37"/>
                </a:lnTo>
                <a:lnTo>
                  <a:pt x="459" y="37"/>
                </a:lnTo>
                <a:lnTo>
                  <a:pt x="459" y="37"/>
                </a:lnTo>
                <a:lnTo>
                  <a:pt x="459" y="37"/>
                </a:lnTo>
                <a:lnTo>
                  <a:pt x="459" y="37"/>
                </a:lnTo>
                <a:lnTo>
                  <a:pt x="459" y="37"/>
                </a:lnTo>
                <a:lnTo>
                  <a:pt x="458" y="37"/>
                </a:lnTo>
                <a:lnTo>
                  <a:pt x="458" y="37"/>
                </a:lnTo>
                <a:lnTo>
                  <a:pt x="458" y="37"/>
                </a:lnTo>
                <a:lnTo>
                  <a:pt x="458" y="37"/>
                </a:lnTo>
                <a:lnTo>
                  <a:pt x="458" y="37"/>
                </a:lnTo>
                <a:lnTo>
                  <a:pt x="458" y="37"/>
                </a:lnTo>
                <a:lnTo>
                  <a:pt x="458" y="36"/>
                </a:lnTo>
                <a:lnTo>
                  <a:pt x="458" y="36"/>
                </a:lnTo>
                <a:lnTo>
                  <a:pt x="459" y="36"/>
                </a:lnTo>
                <a:lnTo>
                  <a:pt x="459" y="36"/>
                </a:lnTo>
                <a:lnTo>
                  <a:pt x="459" y="36"/>
                </a:lnTo>
                <a:lnTo>
                  <a:pt x="459" y="36"/>
                </a:lnTo>
                <a:lnTo>
                  <a:pt x="459" y="36"/>
                </a:lnTo>
                <a:lnTo>
                  <a:pt x="458" y="36"/>
                </a:lnTo>
                <a:lnTo>
                  <a:pt x="458" y="36"/>
                </a:lnTo>
                <a:lnTo>
                  <a:pt x="458" y="36"/>
                </a:lnTo>
                <a:lnTo>
                  <a:pt x="458" y="36"/>
                </a:lnTo>
                <a:lnTo>
                  <a:pt x="458" y="36"/>
                </a:lnTo>
                <a:lnTo>
                  <a:pt x="458" y="36"/>
                </a:lnTo>
                <a:lnTo>
                  <a:pt x="458" y="36"/>
                </a:lnTo>
                <a:lnTo>
                  <a:pt x="458" y="35"/>
                </a:lnTo>
                <a:lnTo>
                  <a:pt x="458" y="35"/>
                </a:lnTo>
                <a:lnTo>
                  <a:pt x="458" y="35"/>
                </a:lnTo>
                <a:lnTo>
                  <a:pt x="458" y="35"/>
                </a:lnTo>
                <a:lnTo>
                  <a:pt x="458" y="35"/>
                </a:lnTo>
                <a:lnTo>
                  <a:pt x="458" y="35"/>
                </a:lnTo>
                <a:lnTo>
                  <a:pt x="458" y="35"/>
                </a:lnTo>
                <a:lnTo>
                  <a:pt x="458" y="35"/>
                </a:lnTo>
                <a:lnTo>
                  <a:pt x="458" y="35"/>
                </a:lnTo>
                <a:lnTo>
                  <a:pt x="458" y="35"/>
                </a:lnTo>
                <a:lnTo>
                  <a:pt x="458" y="35"/>
                </a:lnTo>
                <a:lnTo>
                  <a:pt x="458" y="34"/>
                </a:lnTo>
                <a:lnTo>
                  <a:pt x="458" y="34"/>
                </a:lnTo>
                <a:lnTo>
                  <a:pt x="458" y="34"/>
                </a:lnTo>
                <a:lnTo>
                  <a:pt x="458" y="34"/>
                </a:lnTo>
                <a:lnTo>
                  <a:pt x="458" y="34"/>
                </a:lnTo>
                <a:lnTo>
                  <a:pt x="458" y="34"/>
                </a:lnTo>
                <a:lnTo>
                  <a:pt x="458" y="34"/>
                </a:lnTo>
                <a:lnTo>
                  <a:pt x="458" y="34"/>
                </a:lnTo>
                <a:lnTo>
                  <a:pt x="458" y="34"/>
                </a:lnTo>
                <a:lnTo>
                  <a:pt x="458" y="34"/>
                </a:lnTo>
                <a:lnTo>
                  <a:pt x="458" y="34"/>
                </a:lnTo>
                <a:lnTo>
                  <a:pt x="458" y="33"/>
                </a:lnTo>
                <a:lnTo>
                  <a:pt x="458" y="33"/>
                </a:lnTo>
                <a:lnTo>
                  <a:pt x="457" y="33"/>
                </a:lnTo>
                <a:lnTo>
                  <a:pt x="457" y="33"/>
                </a:lnTo>
                <a:lnTo>
                  <a:pt x="457" y="33"/>
                </a:lnTo>
                <a:lnTo>
                  <a:pt x="457" y="33"/>
                </a:lnTo>
                <a:lnTo>
                  <a:pt x="457" y="33"/>
                </a:lnTo>
                <a:lnTo>
                  <a:pt x="457" y="33"/>
                </a:lnTo>
                <a:lnTo>
                  <a:pt x="457" y="33"/>
                </a:lnTo>
                <a:lnTo>
                  <a:pt x="457" y="33"/>
                </a:lnTo>
                <a:lnTo>
                  <a:pt x="457" y="33"/>
                </a:lnTo>
                <a:lnTo>
                  <a:pt x="457" y="33"/>
                </a:lnTo>
                <a:lnTo>
                  <a:pt x="457" y="33"/>
                </a:lnTo>
                <a:lnTo>
                  <a:pt x="457" y="33"/>
                </a:lnTo>
                <a:lnTo>
                  <a:pt x="457" y="33"/>
                </a:lnTo>
                <a:lnTo>
                  <a:pt x="457" y="33"/>
                </a:lnTo>
                <a:lnTo>
                  <a:pt x="457" y="33"/>
                </a:lnTo>
                <a:lnTo>
                  <a:pt x="457" y="33"/>
                </a:lnTo>
                <a:lnTo>
                  <a:pt x="457" y="33"/>
                </a:lnTo>
                <a:lnTo>
                  <a:pt x="457" y="32"/>
                </a:lnTo>
                <a:lnTo>
                  <a:pt x="457" y="32"/>
                </a:lnTo>
                <a:lnTo>
                  <a:pt x="456" y="32"/>
                </a:lnTo>
                <a:lnTo>
                  <a:pt x="456" y="32"/>
                </a:lnTo>
                <a:lnTo>
                  <a:pt x="456" y="32"/>
                </a:lnTo>
                <a:lnTo>
                  <a:pt x="456" y="32"/>
                </a:lnTo>
                <a:lnTo>
                  <a:pt x="456" y="32"/>
                </a:lnTo>
                <a:lnTo>
                  <a:pt x="456" y="32"/>
                </a:lnTo>
                <a:lnTo>
                  <a:pt x="456" y="32"/>
                </a:lnTo>
                <a:lnTo>
                  <a:pt x="456" y="32"/>
                </a:lnTo>
                <a:lnTo>
                  <a:pt x="456" y="32"/>
                </a:lnTo>
                <a:lnTo>
                  <a:pt x="456" y="32"/>
                </a:lnTo>
                <a:lnTo>
                  <a:pt x="456" y="32"/>
                </a:lnTo>
                <a:lnTo>
                  <a:pt x="456" y="32"/>
                </a:lnTo>
                <a:lnTo>
                  <a:pt x="456" y="32"/>
                </a:lnTo>
                <a:lnTo>
                  <a:pt x="456" y="31"/>
                </a:lnTo>
                <a:lnTo>
                  <a:pt x="456" y="31"/>
                </a:lnTo>
                <a:lnTo>
                  <a:pt x="456" y="31"/>
                </a:lnTo>
                <a:lnTo>
                  <a:pt x="455" y="31"/>
                </a:lnTo>
                <a:lnTo>
                  <a:pt x="455" y="31"/>
                </a:lnTo>
                <a:lnTo>
                  <a:pt x="455" y="31"/>
                </a:lnTo>
                <a:lnTo>
                  <a:pt x="455" y="31"/>
                </a:lnTo>
                <a:lnTo>
                  <a:pt x="455" y="31"/>
                </a:lnTo>
                <a:lnTo>
                  <a:pt x="455" y="31"/>
                </a:lnTo>
                <a:lnTo>
                  <a:pt x="455" y="31"/>
                </a:lnTo>
                <a:lnTo>
                  <a:pt x="455" y="31"/>
                </a:lnTo>
                <a:lnTo>
                  <a:pt x="455" y="31"/>
                </a:lnTo>
                <a:lnTo>
                  <a:pt x="455" y="31"/>
                </a:lnTo>
                <a:lnTo>
                  <a:pt x="454" y="31"/>
                </a:lnTo>
                <a:lnTo>
                  <a:pt x="454" y="31"/>
                </a:lnTo>
                <a:lnTo>
                  <a:pt x="454" y="31"/>
                </a:lnTo>
                <a:lnTo>
                  <a:pt x="454" y="30"/>
                </a:lnTo>
                <a:lnTo>
                  <a:pt x="454" y="30"/>
                </a:lnTo>
                <a:lnTo>
                  <a:pt x="454" y="30"/>
                </a:lnTo>
                <a:lnTo>
                  <a:pt x="454" y="30"/>
                </a:lnTo>
                <a:lnTo>
                  <a:pt x="454" y="30"/>
                </a:lnTo>
                <a:lnTo>
                  <a:pt x="454" y="30"/>
                </a:lnTo>
                <a:lnTo>
                  <a:pt x="453" y="30"/>
                </a:lnTo>
                <a:lnTo>
                  <a:pt x="453" y="30"/>
                </a:lnTo>
                <a:lnTo>
                  <a:pt x="453" y="30"/>
                </a:lnTo>
                <a:lnTo>
                  <a:pt x="453" y="30"/>
                </a:lnTo>
                <a:lnTo>
                  <a:pt x="453" y="30"/>
                </a:lnTo>
                <a:lnTo>
                  <a:pt x="453" y="30"/>
                </a:lnTo>
                <a:lnTo>
                  <a:pt x="453" y="30"/>
                </a:lnTo>
                <a:lnTo>
                  <a:pt x="453" y="30"/>
                </a:lnTo>
                <a:lnTo>
                  <a:pt x="453" y="30"/>
                </a:lnTo>
                <a:lnTo>
                  <a:pt x="453" y="30"/>
                </a:lnTo>
                <a:lnTo>
                  <a:pt x="453" y="29"/>
                </a:lnTo>
                <a:lnTo>
                  <a:pt x="453" y="29"/>
                </a:lnTo>
                <a:lnTo>
                  <a:pt x="453" y="29"/>
                </a:lnTo>
                <a:lnTo>
                  <a:pt x="452" y="29"/>
                </a:lnTo>
                <a:lnTo>
                  <a:pt x="452" y="30"/>
                </a:lnTo>
                <a:lnTo>
                  <a:pt x="452" y="30"/>
                </a:lnTo>
                <a:lnTo>
                  <a:pt x="452" y="30"/>
                </a:lnTo>
                <a:lnTo>
                  <a:pt x="452" y="30"/>
                </a:lnTo>
                <a:lnTo>
                  <a:pt x="452" y="30"/>
                </a:lnTo>
                <a:lnTo>
                  <a:pt x="452" y="30"/>
                </a:lnTo>
                <a:lnTo>
                  <a:pt x="452" y="30"/>
                </a:lnTo>
                <a:lnTo>
                  <a:pt x="452" y="30"/>
                </a:lnTo>
                <a:lnTo>
                  <a:pt x="452" y="30"/>
                </a:lnTo>
                <a:lnTo>
                  <a:pt x="451" y="30"/>
                </a:lnTo>
                <a:lnTo>
                  <a:pt x="451" y="29"/>
                </a:lnTo>
                <a:lnTo>
                  <a:pt x="451" y="29"/>
                </a:lnTo>
                <a:lnTo>
                  <a:pt x="451" y="29"/>
                </a:lnTo>
                <a:lnTo>
                  <a:pt x="451" y="29"/>
                </a:lnTo>
                <a:lnTo>
                  <a:pt x="451" y="29"/>
                </a:lnTo>
                <a:lnTo>
                  <a:pt x="451" y="29"/>
                </a:lnTo>
                <a:lnTo>
                  <a:pt x="451" y="29"/>
                </a:lnTo>
                <a:lnTo>
                  <a:pt x="451" y="29"/>
                </a:lnTo>
                <a:lnTo>
                  <a:pt x="451" y="29"/>
                </a:lnTo>
                <a:lnTo>
                  <a:pt x="451" y="29"/>
                </a:lnTo>
                <a:lnTo>
                  <a:pt x="451" y="29"/>
                </a:lnTo>
                <a:lnTo>
                  <a:pt x="451" y="29"/>
                </a:lnTo>
                <a:lnTo>
                  <a:pt x="451" y="29"/>
                </a:lnTo>
                <a:lnTo>
                  <a:pt x="451" y="29"/>
                </a:lnTo>
                <a:lnTo>
                  <a:pt x="451" y="29"/>
                </a:lnTo>
                <a:lnTo>
                  <a:pt x="451" y="29"/>
                </a:lnTo>
                <a:lnTo>
                  <a:pt x="450" y="28"/>
                </a:lnTo>
                <a:lnTo>
                  <a:pt x="450" y="28"/>
                </a:lnTo>
                <a:lnTo>
                  <a:pt x="450" y="28"/>
                </a:lnTo>
                <a:lnTo>
                  <a:pt x="450" y="28"/>
                </a:lnTo>
                <a:lnTo>
                  <a:pt x="450" y="28"/>
                </a:lnTo>
                <a:lnTo>
                  <a:pt x="450" y="28"/>
                </a:lnTo>
                <a:lnTo>
                  <a:pt x="450" y="28"/>
                </a:lnTo>
                <a:lnTo>
                  <a:pt x="450" y="28"/>
                </a:lnTo>
                <a:lnTo>
                  <a:pt x="450" y="28"/>
                </a:lnTo>
                <a:lnTo>
                  <a:pt x="450" y="28"/>
                </a:lnTo>
                <a:lnTo>
                  <a:pt x="450" y="28"/>
                </a:lnTo>
                <a:lnTo>
                  <a:pt x="450" y="27"/>
                </a:lnTo>
                <a:lnTo>
                  <a:pt x="450" y="27"/>
                </a:lnTo>
                <a:lnTo>
                  <a:pt x="450" y="27"/>
                </a:lnTo>
                <a:lnTo>
                  <a:pt x="450" y="27"/>
                </a:lnTo>
                <a:lnTo>
                  <a:pt x="450" y="27"/>
                </a:lnTo>
                <a:lnTo>
                  <a:pt x="450" y="27"/>
                </a:lnTo>
                <a:lnTo>
                  <a:pt x="450" y="27"/>
                </a:lnTo>
                <a:lnTo>
                  <a:pt x="450" y="27"/>
                </a:lnTo>
                <a:lnTo>
                  <a:pt x="450" y="27"/>
                </a:lnTo>
                <a:lnTo>
                  <a:pt x="450" y="27"/>
                </a:lnTo>
                <a:lnTo>
                  <a:pt x="450" y="27"/>
                </a:lnTo>
                <a:lnTo>
                  <a:pt x="450" y="26"/>
                </a:lnTo>
                <a:lnTo>
                  <a:pt x="450" y="26"/>
                </a:lnTo>
                <a:lnTo>
                  <a:pt x="450" y="26"/>
                </a:lnTo>
                <a:lnTo>
                  <a:pt x="450" y="26"/>
                </a:lnTo>
                <a:lnTo>
                  <a:pt x="451" y="26"/>
                </a:lnTo>
                <a:lnTo>
                  <a:pt x="451" y="26"/>
                </a:lnTo>
                <a:lnTo>
                  <a:pt x="451" y="26"/>
                </a:lnTo>
                <a:lnTo>
                  <a:pt x="451" y="26"/>
                </a:lnTo>
                <a:lnTo>
                  <a:pt x="451" y="26"/>
                </a:lnTo>
                <a:lnTo>
                  <a:pt x="451" y="26"/>
                </a:lnTo>
                <a:lnTo>
                  <a:pt x="451" y="26"/>
                </a:lnTo>
                <a:lnTo>
                  <a:pt x="451" y="26"/>
                </a:lnTo>
                <a:lnTo>
                  <a:pt x="451" y="25"/>
                </a:lnTo>
                <a:lnTo>
                  <a:pt x="451" y="25"/>
                </a:lnTo>
                <a:lnTo>
                  <a:pt x="451" y="25"/>
                </a:lnTo>
                <a:lnTo>
                  <a:pt x="451" y="25"/>
                </a:lnTo>
                <a:lnTo>
                  <a:pt x="451" y="25"/>
                </a:lnTo>
                <a:lnTo>
                  <a:pt x="451" y="25"/>
                </a:lnTo>
                <a:lnTo>
                  <a:pt x="451" y="25"/>
                </a:lnTo>
                <a:lnTo>
                  <a:pt x="451" y="25"/>
                </a:lnTo>
                <a:lnTo>
                  <a:pt x="451" y="25"/>
                </a:lnTo>
                <a:lnTo>
                  <a:pt x="451" y="25"/>
                </a:lnTo>
                <a:lnTo>
                  <a:pt x="451" y="24"/>
                </a:lnTo>
                <a:lnTo>
                  <a:pt x="451" y="24"/>
                </a:lnTo>
                <a:lnTo>
                  <a:pt x="452" y="24"/>
                </a:lnTo>
                <a:lnTo>
                  <a:pt x="452" y="24"/>
                </a:lnTo>
                <a:lnTo>
                  <a:pt x="452" y="24"/>
                </a:lnTo>
                <a:lnTo>
                  <a:pt x="452" y="24"/>
                </a:lnTo>
                <a:lnTo>
                  <a:pt x="452" y="24"/>
                </a:lnTo>
                <a:lnTo>
                  <a:pt x="452" y="24"/>
                </a:lnTo>
                <a:lnTo>
                  <a:pt x="452" y="24"/>
                </a:lnTo>
                <a:lnTo>
                  <a:pt x="452" y="23"/>
                </a:lnTo>
                <a:lnTo>
                  <a:pt x="452" y="23"/>
                </a:lnTo>
                <a:lnTo>
                  <a:pt x="452" y="23"/>
                </a:lnTo>
                <a:lnTo>
                  <a:pt x="452" y="23"/>
                </a:lnTo>
                <a:lnTo>
                  <a:pt x="452" y="23"/>
                </a:lnTo>
                <a:lnTo>
                  <a:pt x="452" y="23"/>
                </a:lnTo>
                <a:lnTo>
                  <a:pt x="452" y="23"/>
                </a:lnTo>
                <a:lnTo>
                  <a:pt x="452" y="23"/>
                </a:lnTo>
                <a:lnTo>
                  <a:pt x="452" y="23"/>
                </a:lnTo>
                <a:lnTo>
                  <a:pt x="452" y="23"/>
                </a:lnTo>
                <a:lnTo>
                  <a:pt x="452" y="23"/>
                </a:lnTo>
                <a:lnTo>
                  <a:pt x="452" y="22"/>
                </a:lnTo>
                <a:lnTo>
                  <a:pt x="452" y="22"/>
                </a:lnTo>
                <a:lnTo>
                  <a:pt x="452" y="22"/>
                </a:lnTo>
                <a:lnTo>
                  <a:pt x="452" y="22"/>
                </a:lnTo>
                <a:lnTo>
                  <a:pt x="452" y="22"/>
                </a:lnTo>
                <a:lnTo>
                  <a:pt x="452" y="22"/>
                </a:lnTo>
                <a:lnTo>
                  <a:pt x="452" y="22"/>
                </a:lnTo>
                <a:lnTo>
                  <a:pt x="452" y="22"/>
                </a:lnTo>
                <a:lnTo>
                  <a:pt x="452" y="22"/>
                </a:lnTo>
                <a:lnTo>
                  <a:pt x="452" y="21"/>
                </a:lnTo>
                <a:lnTo>
                  <a:pt x="452" y="21"/>
                </a:lnTo>
                <a:lnTo>
                  <a:pt x="452" y="21"/>
                </a:lnTo>
                <a:lnTo>
                  <a:pt x="452" y="21"/>
                </a:lnTo>
                <a:lnTo>
                  <a:pt x="452" y="21"/>
                </a:lnTo>
                <a:lnTo>
                  <a:pt x="452" y="21"/>
                </a:lnTo>
                <a:lnTo>
                  <a:pt x="452" y="21"/>
                </a:lnTo>
                <a:lnTo>
                  <a:pt x="452" y="21"/>
                </a:lnTo>
                <a:lnTo>
                  <a:pt x="452" y="21"/>
                </a:lnTo>
                <a:lnTo>
                  <a:pt x="452" y="21"/>
                </a:lnTo>
                <a:lnTo>
                  <a:pt x="452" y="21"/>
                </a:lnTo>
                <a:lnTo>
                  <a:pt x="452" y="21"/>
                </a:lnTo>
                <a:lnTo>
                  <a:pt x="452" y="21"/>
                </a:lnTo>
                <a:lnTo>
                  <a:pt x="452" y="20"/>
                </a:lnTo>
                <a:lnTo>
                  <a:pt x="452" y="20"/>
                </a:lnTo>
                <a:lnTo>
                  <a:pt x="452" y="20"/>
                </a:lnTo>
                <a:lnTo>
                  <a:pt x="452" y="20"/>
                </a:lnTo>
                <a:lnTo>
                  <a:pt x="452" y="20"/>
                </a:lnTo>
                <a:lnTo>
                  <a:pt x="452" y="20"/>
                </a:lnTo>
                <a:lnTo>
                  <a:pt x="452" y="20"/>
                </a:lnTo>
                <a:lnTo>
                  <a:pt x="452" y="20"/>
                </a:lnTo>
                <a:lnTo>
                  <a:pt x="453" y="20"/>
                </a:lnTo>
                <a:lnTo>
                  <a:pt x="453" y="20"/>
                </a:lnTo>
                <a:lnTo>
                  <a:pt x="453" y="20"/>
                </a:lnTo>
                <a:lnTo>
                  <a:pt x="453" y="20"/>
                </a:lnTo>
                <a:lnTo>
                  <a:pt x="453" y="20"/>
                </a:lnTo>
                <a:lnTo>
                  <a:pt x="453" y="20"/>
                </a:lnTo>
                <a:lnTo>
                  <a:pt x="453" y="19"/>
                </a:lnTo>
                <a:lnTo>
                  <a:pt x="453" y="19"/>
                </a:lnTo>
                <a:lnTo>
                  <a:pt x="453" y="19"/>
                </a:lnTo>
                <a:lnTo>
                  <a:pt x="453" y="19"/>
                </a:lnTo>
                <a:lnTo>
                  <a:pt x="453" y="19"/>
                </a:lnTo>
                <a:lnTo>
                  <a:pt x="453" y="19"/>
                </a:lnTo>
                <a:lnTo>
                  <a:pt x="453" y="19"/>
                </a:lnTo>
                <a:lnTo>
                  <a:pt x="453" y="19"/>
                </a:lnTo>
                <a:lnTo>
                  <a:pt x="453" y="18"/>
                </a:lnTo>
                <a:lnTo>
                  <a:pt x="453" y="18"/>
                </a:lnTo>
                <a:lnTo>
                  <a:pt x="453" y="18"/>
                </a:lnTo>
                <a:lnTo>
                  <a:pt x="453" y="18"/>
                </a:lnTo>
                <a:lnTo>
                  <a:pt x="453" y="18"/>
                </a:lnTo>
                <a:lnTo>
                  <a:pt x="453" y="18"/>
                </a:lnTo>
                <a:lnTo>
                  <a:pt x="453" y="18"/>
                </a:lnTo>
                <a:lnTo>
                  <a:pt x="453" y="18"/>
                </a:lnTo>
                <a:lnTo>
                  <a:pt x="453" y="18"/>
                </a:lnTo>
                <a:lnTo>
                  <a:pt x="453" y="18"/>
                </a:lnTo>
                <a:lnTo>
                  <a:pt x="453" y="18"/>
                </a:lnTo>
                <a:lnTo>
                  <a:pt x="453" y="17"/>
                </a:lnTo>
                <a:lnTo>
                  <a:pt x="453" y="17"/>
                </a:lnTo>
                <a:lnTo>
                  <a:pt x="453" y="17"/>
                </a:lnTo>
                <a:lnTo>
                  <a:pt x="453" y="17"/>
                </a:lnTo>
                <a:lnTo>
                  <a:pt x="453" y="17"/>
                </a:lnTo>
                <a:lnTo>
                  <a:pt x="453" y="17"/>
                </a:lnTo>
                <a:lnTo>
                  <a:pt x="453" y="17"/>
                </a:lnTo>
                <a:lnTo>
                  <a:pt x="453" y="17"/>
                </a:lnTo>
                <a:lnTo>
                  <a:pt x="453" y="17"/>
                </a:lnTo>
                <a:lnTo>
                  <a:pt x="453" y="17"/>
                </a:lnTo>
                <a:lnTo>
                  <a:pt x="453" y="17"/>
                </a:lnTo>
                <a:lnTo>
                  <a:pt x="453" y="16"/>
                </a:lnTo>
                <a:lnTo>
                  <a:pt x="453" y="16"/>
                </a:lnTo>
                <a:lnTo>
                  <a:pt x="453" y="16"/>
                </a:lnTo>
                <a:lnTo>
                  <a:pt x="453" y="16"/>
                </a:lnTo>
                <a:lnTo>
                  <a:pt x="453" y="16"/>
                </a:lnTo>
                <a:lnTo>
                  <a:pt x="453" y="16"/>
                </a:lnTo>
                <a:lnTo>
                  <a:pt x="454" y="16"/>
                </a:lnTo>
                <a:lnTo>
                  <a:pt x="454" y="16"/>
                </a:lnTo>
                <a:lnTo>
                  <a:pt x="454" y="16"/>
                </a:lnTo>
                <a:lnTo>
                  <a:pt x="454" y="16"/>
                </a:lnTo>
                <a:lnTo>
                  <a:pt x="454" y="16"/>
                </a:lnTo>
                <a:lnTo>
                  <a:pt x="454" y="16"/>
                </a:lnTo>
                <a:lnTo>
                  <a:pt x="454" y="16"/>
                </a:lnTo>
                <a:lnTo>
                  <a:pt x="454" y="15"/>
                </a:lnTo>
                <a:lnTo>
                  <a:pt x="454" y="15"/>
                </a:lnTo>
                <a:lnTo>
                  <a:pt x="454" y="15"/>
                </a:lnTo>
                <a:lnTo>
                  <a:pt x="454" y="15"/>
                </a:lnTo>
                <a:lnTo>
                  <a:pt x="454" y="15"/>
                </a:lnTo>
                <a:lnTo>
                  <a:pt x="454" y="15"/>
                </a:lnTo>
                <a:lnTo>
                  <a:pt x="454" y="15"/>
                </a:lnTo>
                <a:lnTo>
                  <a:pt x="454" y="15"/>
                </a:lnTo>
                <a:lnTo>
                  <a:pt x="454" y="15"/>
                </a:lnTo>
                <a:lnTo>
                  <a:pt x="454" y="14"/>
                </a:lnTo>
                <a:lnTo>
                  <a:pt x="454" y="14"/>
                </a:lnTo>
                <a:lnTo>
                  <a:pt x="454" y="14"/>
                </a:lnTo>
                <a:lnTo>
                  <a:pt x="454" y="14"/>
                </a:lnTo>
                <a:lnTo>
                  <a:pt x="454" y="14"/>
                </a:lnTo>
                <a:lnTo>
                  <a:pt x="454" y="14"/>
                </a:lnTo>
                <a:lnTo>
                  <a:pt x="454" y="14"/>
                </a:lnTo>
                <a:lnTo>
                  <a:pt x="454" y="14"/>
                </a:lnTo>
                <a:lnTo>
                  <a:pt x="454" y="14"/>
                </a:lnTo>
                <a:lnTo>
                  <a:pt x="454" y="13"/>
                </a:lnTo>
                <a:lnTo>
                  <a:pt x="454" y="13"/>
                </a:lnTo>
                <a:lnTo>
                  <a:pt x="454" y="13"/>
                </a:lnTo>
                <a:lnTo>
                  <a:pt x="454" y="13"/>
                </a:lnTo>
                <a:lnTo>
                  <a:pt x="454" y="13"/>
                </a:lnTo>
                <a:lnTo>
                  <a:pt x="454" y="13"/>
                </a:lnTo>
                <a:lnTo>
                  <a:pt x="454" y="13"/>
                </a:lnTo>
                <a:lnTo>
                  <a:pt x="454" y="13"/>
                </a:lnTo>
                <a:lnTo>
                  <a:pt x="454" y="12"/>
                </a:lnTo>
                <a:lnTo>
                  <a:pt x="454" y="12"/>
                </a:lnTo>
                <a:lnTo>
                  <a:pt x="454" y="12"/>
                </a:lnTo>
                <a:lnTo>
                  <a:pt x="454" y="12"/>
                </a:lnTo>
                <a:lnTo>
                  <a:pt x="454" y="12"/>
                </a:lnTo>
                <a:lnTo>
                  <a:pt x="454" y="12"/>
                </a:lnTo>
                <a:lnTo>
                  <a:pt x="454" y="12"/>
                </a:lnTo>
                <a:lnTo>
                  <a:pt x="454" y="12"/>
                </a:lnTo>
                <a:lnTo>
                  <a:pt x="454" y="12"/>
                </a:lnTo>
                <a:lnTo>
                  <a:pt x="454" y="12"/>
                </a:lnTo>
                <a:lnTo>
                  <a:pt x="454" y="11"/>
                </a:lnTo>
                <a:lnTo>
                  <a:pt x="454" y="11"/>
                </a:lnTo>
                <a:lnTo>
                  <a:pt x="454" y="11"/>
                </a:lnTo>
                <a:lnTo>
                  <a:pt x="454" y="11"/>
                </a:lnTo>
                <a:lnTo>
                  <a:pt x="454" y="11"/>
                </a:lnTo>
                <a:lnTo>
                  <a:pt x="454" y="11"/>
                </a:lnTo>
                <a:lnTo>
                  <a:pt x="454" y="11"/>
                </a:lnTo>
                <a:lnTo>
                  <a:pt x="454" y="11"/>
                </a:lnTo>
                <a:lnTo>
                  <a:pt x="454" y="11"/>
                </a:lnTo>
                <a:lnTo>
                  <a:pt x="454" y="11"/>
                </a:lnTo>
                <a:lnTo>
                  <a:pt x="454" y="11"/>
                </a:lnTo>
                <a:lnTo>
                  <a:pt x="454" y="11"/>
                </a:lnTo>
                <a:lnTo>
                  <a:pt x="454" y="11"/>
                </a:lnTo>
                <a:lnTo>
                  <a:pt x="454" y="11"/>
                </a:lnTo>
                <a:lnTo>
                  <a:pt x="454" y="10"/>
                </a:lnTo>
                <a:lnTo>
                  <a:pt x="454" y="10"/>
                </a:lnTo>
                <a:lnTo>
                  <a:pt x="454" y="10"/>
                </a:lnTo>
                <a:lnTo>
                  <a:pt x="454" y="10"/>
                </a:lnTo>
                <a:lnTo>
                  <a:pt x="454" y="10"/>
                </a:lnTo>
                <a:lnTo>
                  <a:pt x="454" y="10"/>
                </a:lnTo>
                <a:lnTo>
                  <a:pt x="454" y="10"/>
                </a:lnTo>
                <a:lnTo>
                  <a:pt x="454" y="10"/>
                </a:lnTo>
                <a:lnTo>
                  <a:pt x="454" y="10"/>
                </a:lnTo>
                <a:lnTo>
                  <a:pt x="454" y="10"/>
                </a:lnTo>
                <a:lnTo>
                  <a:pt x="454" y="10"/>
                </a:lnTo>
                <a:lnTo>
                  <a:pt x="454" y="10"/>
                </a:lnTo>
                <a:lnTo>
                  <a:pt x="454" y="10"/>
                </a:lnTo>
                <a:lnTo>
                  <a:pt x="454" y="10"/>
                </a:lnTo>
                <a:lnTo>
                  <a:pt x="454" y="9"/>
                </a:lnTo>
                <a:lnTo>
                  <a:pt x="454" y="9"/>
                </a:lnTo>
                <a:lnTo>
                  <a:pt x="454" y="9"/>
                </a:lnTo>
                <a:lnTo>
                  <a:pt x="454" y="9"/>
                </a:lnTo>
                <a:lnTo>
                  <a:pt x="454" y="9"/>
                </a:lnTo>
                <a:lnTo>
                  <a:pt x="454" y="9"/>
                </a:lnTo>
                <a:lnTo>
                  <a:pt x="454" y="9"/>
                </a:lnTo>
                <a:lnTo>
                  <a:pt x="455" y="9"/>
                </a:lnTo>
                <a:lnTo>
                  <a:pt x="455" y="9"/>
                </a:lnTo>
                <a:lnTo>
                  <a:pt x="455" y="9"/>
                </a:lnTo>
                <a:lnTo>
                  <a:pt x="455" y="9"/>
                </a:lnTo>
                <a:lnTo>
                  <a:pt x="455" y="9"/>
                </a:lnTo>
                <a:lnTo>
                  <a:pt x="455" y="9"/>
                </a:lnTo>
                <a:lnTo>
                  <a:pt x="455" y="9"/>
                </a:lnTo>
                <a:lnTo>
                  <a:pt x="455" y="9"/>
                </a:lnTo>
                <a:lnTo>
                  <a:pt x="455" y="8"/>
                </a:lnTo>
                <a:lnTo>
                  <a:pt x="455" y="8"/>
                </a:lnTo>
                <a:lnTo>
                  <a:pt x="455" y="8"/>
                </a:lnTo>
                <a:lnTo>
                  <a:pt x="455" y="8"/>
                </a:lnTo>
                <a:lnTo>
                  <a:pt x="455" y="8"/>
                </a:lnTo>
                <a:lnTo>
                  <a:pt x="455" y="8"/>
                </a:lnTo>
                <a:lnTo>
                  <a:pt x="455" y="8"/>
                </a:lnTo>
                <a:lnTo>
                  <a:pt x="455" y="8"/>
                </a:lnTo>
                <a:lnTo>
                  <a:pt x="455" y="8"/>
                </a:lnTo>
                <a:lnTo>
                  <a:pt x="455" y="8"/>
                </a:lnTo>
                <a:lnTo>
                  <a:pt x="455" y="8"/>
                </a:lnTo>
                <a:lnTo>
                  <a:pt x="455" y="7"/>
                </a:lnTo>
                <a:lnTo>
                  <a:pt x="455" y="7"/>
                </a:lnTo>
                <a:lnTo>
                  <a:pt x="456" y="7"/>
                </a:lnTo>
                <a:lnTo>
                  <a:pt x="456" y="7"/>
                </a:lnTo>
                <a:lnTo>
                  <a:pt x="456" y="7"/>
                </a:lnTo>
                <a:lnTo>
                  <a:pt x="456" y="7"/>
                </a:lnTo>
                <a:lnTo>
                  <a:pt x="456" y="7"/>
                </a:lnTo>
                <a:lnTo>
                  <a:pt x="456" y="7"/>
                </a:lnTo>
                <a:lnTo>
                  <a:pt x="456" y="7"/>
                </a:lnTo>
                <a:lnTo>
                  <a:pt x="456" y="7"/>
                </a:lnTo>
                <a:lnTo>
                  <a:pt x="456" y="7"/>
                </a:lnTo>
                <a:lnTo>
                  <a:pt x="456" y="7"/>
                </a:lnTo>
                <a:lnTo>
                  <a:pt x="456" y="7"/>
                </a:lnTo>
                <a:lnTo>
                  <a:pt x="456" y="7"/>
                </a:lnTo>
                <a:lnTo>
                  <a:pt x="456" y="7"/>
                </a:lnTo>
                <a:lnTo>
                  <a:pt x="456" y="6"/>
                </a:lnTo>
                <a:lnTo>
                  <a:pt x="456" y="6"/>
                </a:lnTo>
                <a:lnTo>
                  <a:pt x="456" y="6"/>
                </a:lnTo>
                <a:lnTo>
                  <a:pt x="456" y="6"/>
                </a:lnTo>
                <a:lnTo>
                  <a:pt x="457" y="6"/>
                </a:lnTo>
                <a:lnTo>
                  <a:pt x="457" y="6"/>
                </a:lnTo>
                <a:lnTo>
                  <a:pt x="457" y="6"/>
                </a:lnTo>
                <a:lnTo>
                  <a:pt x="457" y="6"/>
                </a:lnTo>
                <a:lnTo>
                  <a:pt x="457" y="6"/>
                </a:lnTo>
                <a:lnTo>
                  <a:pt x="457" y="6"/>
                </a:lnTo>
                <a:lnTo>
                  <a:pt x="457" y="5"/>
                </a:lnTo>
                <a:lnTo>
                  <a:pt x="457" y="5"/>
                </a:lnTo>
                <a:lnTo>
                  <a:pt x="457" y="5"/>
                </a:lnTo>
                <a:lnTo>
                  <a:pt x="458" y="5"/>
                </a:lnTo>
                <a:lnTo>
                  <a:pt x="458" y="5"/>
                </a:lnTo>
                <a:lnTo>
                  <a:pt x="458" y="5"/>
                </a:lnTo>
                <a:lnTo>
                  <a:pt x="458" y="5"/>
                </a:lnTo>
                <a:lnTo>
                  <a:pt x="458" y="5"/>
                </a:lnTo>
                <a:lnTo>
                  <a:pt x="458" y="5"/>
                </a:lnTo>
                <a:lnTo>
                  <a:pt x="458" y="5"/>
                </a:lnTo>
                <a:lnTo>
                  <a:pt x="459" y="5"/>
                </a:lnTo>
                <a:lnTo>
                  <a:pt x="459" y="5"/>
                </a:lnTo>
                <a:lnTo>
                  <a:pt x="459" y="5"/>
                </a:lnTo>
                <a:lnTo>
                  <a:pt x="459" y="5"/>
                </a:lnTo>
                <a:lnTo>
                  <a:pt x="459" y="5"/>
                </a:lnTo>
                <a:lnTo>
                  <a:pt x="459" y="5"/>
                </a:lnTo>
                <a:lnTo>
                  <a:pt x="459" y="5"/>
                </a:lnTo>
                <a:lnTo>
                  <a:pt x="459" y="5"/>
                </a:lnTo>
                <a:lnTo>
                  <a:pt x="459" y="5"/>
                </a:lnTo>
                <a:lnTo>
                  <a:pt x="459" y="5"/>
                </a:lnTo>
                <a:lnTo>
                  <a:pt x="460" y="5"/>
                </a:lnTo>
                <a:lnTo>
                  <a:pt x="460" y="5"/>
                </a:lnTo>
                <a:lnTo>
                  <a:pt x="460" y="5"/>
                </a:lnTo>
                <a:lnTo>
                  <a:pt x="460" y="5"/>
                </a:lnTo>
                <a:lnTo>
                  <a:pt x="460" y="5"/>
                </a:lnTo>
                <a:lnTo>
                  <a:pt x="460" y="5"/>
                </a:lnTo>
                <a:lnTo>
                  <a:pt x="460" y="5"/>
                </a:lnTo>
                <a:lnTo>
                  <a:pt x="460" y="5"/>
                </a:lnTo>
                <a:lnTo>
                  <a:pt x="460" y="5"/>
                </a:lnTo>
                <a:lnTo>
                  <a:pt x="460" y="5"/>
                </a:lnTo>
                <a:lnTo>
                  <a:pt x="460" y="6"/>
                </a:lnTo>
                <a:lnTo>
                  <a:pt x="460" y="6"/>
                </a:lnTo>
                <a:lnTo>
                  <a:pt x="461" y="6"/>
                </a:lnTo>
                <a:lnTo>
                  <a:pt x="461" y="6"/>
                </a:lnTo>
                <a:lnTo>
                  <a:pt x="461" y="6"/>
                </a:lnTo>
                <a:lnTo>
                  <a:pt x="461" y="6"/>
                </a:lnTo>
                <a:lnTo>
                  <a:pt x="461" y="6"/>
                </a:lnTo>
                <a:lnTo>
                  <a:pt x="461" y="6"/>
                </a:lnTo>
                <a:lnTo>
                  <a:pt x="461" y="6"/>
                </a:lnTo>
                <a:lnTo>
                  <a:pt x="461" y="6"/>
                </a:lnTo>
                <a:lnTo>
                  <a:pt x="461" y="6"/>
                </a:lnTo>
                <a:lnTo>
                  <a:pt x="461" y="6"/>
                </a:lnTo>
                <a:lnTo>
                  <a:pt x="461" y="6"/>
                </a:lnTo>
                <a:lnTo>
                  <a:pt x="461" y="6"/>
                </a:lnTo>
                <a:lnTo>
                  <a:pt x="461" y="6"/>
                </a:lnTo>
                <a:lnTo>
                  <a:pt x="461" y="6"/>
                </a:lnTo>
                <a:lnTo>
                  <a:pt x="461" y="6"/>
                </a:lnTo>
                <a:lnTo>
                  <a:pt x="462" y="6"/>
                </a:lnTo>
                <a:lnTo>
                  <a:pt x="462" y="6"/>
                </a:lnTo>
                <a:lnTo>
                  <a:pt x="462" y="6"/>
                </a:lnTo>
                <a:lnTo>
                  <a:pt x="462" y="6"/>
                </a:lnTo>
                <a:lnTo>
                  <a:pt x="462" y="6"/>
                </a:lnTo>
                <a:lnTo>
                  <a:pt x="462" y="6"/>
                </a:lnTo>
                <a:lnTo>
                  <a:pt x="462" y="6"/>
                </a:lnTo>
                <a:lnTo>
                  <a:pt x="462" y="6"/>
                </a:lnTo>
                <a:lnTo>
                  <a:pt x="462" y="6"/>
                </a:lnTo>
                <a:lnTo>
                  <a:pt x="462" y="6"/>
                </a:lnTo>
                <a:lnTo>
                  <a:pt x="462" y="6"/>
                </a:lnTo>
                <a:lnTo>
                  <a:pt x="462" y="6"/>
                </a:lnTo>
                <a:lnTo>
                  <a:pt x="462" y="6"/>
                </a:lnTo>
                <a:lnTo>
                  <a:pt x="462" y="6"/>
                </a:lnTo>
                <a:lnTo>
                  <a:pt x="462" y="6"/>
                </a:lnTo>
                <a:lnTo>
                  <a:pt x="462" y="6"/>
                </a:lnTo>
                <a:lnTo>
                  <a:pt x="462" y="6"/>
                </a:lnTo>
                <a:lnTo>
                  <a:pt x="462" y="6"/>
                </a:lnTo>
                <a:lnTo>
                  <a:pt x="462" y="6"/>
                </a:lnTo>
                <a:lnTo>
                  <a:pt x="462" y="7"/>
                </a:lnTo>
                <a:lnTo>
                  <a:pt x="462" y="7"/>
                </a:lnTo>
                <a:lnTo>
                  <a:pt x="463" y="7"/>
                </a:lnTo>
                <a:lnTo>
                  <a:pt x="463" y="7"/>
                </a:lnTo>
                <a:lnTo>
                  <a:pt x="463" y="7"/>
                </a:lnTo>
                <a:lnTo>
                  <a:pt x="463" y="7"/>
                </a:lnTo>
                <a:lnTo>
                  <a:pt x="463" y="7"/>
                </a:lnTo>
                <a:lnTo>
                  <a:pt x="463" y="7"/>
                </a:lnTo>
                <a:lnTo>
                  <a:pt x="463" y="6"/>
                </a:lnTo>
                <a:lnTo>
                  <a:pt x="463" y="6"/>
                </a:lnTo>
                <a:lnTo>
                  <a:pt x="463" y="6"/>
                </a:lnTo>
                <a:lnTo>
                  <a:pt x="463" y="6"/>
                </a:lnTo>
                <a:lnTo>
                  <a:pt x="463" y="6"/>
                </a:lnTo>
                <a:lnTo>
                  <a:pt x="463" y="6"/>
                </a:lnTo>
                <a:lnTo>
                  <a:pt x="463" y="6"/>
                </a:lnTo>
                <a:lnTo>
                  <a:pt x="463" y="6"/>
                </a:lnTo>
                <a:lnTo>
                  <a:pt x="463" y="6"/>
                </a:lnTo>
                <a:lnTo>
                  <a:pt x="463" y="6"/>
                </a:lnTo>
                <a:lnTo>
                  <a:pt x="463" y="5"/>
                </a:lnTo>
                <a:lnTo>
                  <a:pt x="463" y="5"/>
                </a:lnTo>
                <a:lnTo>
                  <a:pt x="463" y="5"/>
                </a:lnTo>
                <a:lnTo>
                  <a:pt x="463" y="5"/>
                </a:lnTo>
                <a:lnTo>
                  <a:pt x="463" y="5"/>
                </a:lnTo>
                <a:lnTo>
                  <a:pt x="463" y="5"/>
                </a:lnTo>
                <a:lnTo>
                  <a:pt x="463" y="5"/>
                </a:lnTo>
                <a:lnTo>
                  <a:pt x="463" y="5"/>
                </a:lnTo>
                <a:lnTo>
                  <a:pt x="463" y="5"/>
                </a:lnTo>
                <a:lnTo>
                  <a:pt x="463" y="5"/>
                </a:lnTo>
                <a:lnTo>
                  <a:pt x="464" y="5"/>
                </a:lnTo>
                <a:lnTo>
                  <a:pt x="464" y="5"/>
                </a:lnTo>
                <a:lnTo>
                  <a:pt x="464" y="5"/>
                </a:lnTo>
                <a:lnTo>
                  <a:pt x="464" y="5"/>
                </a:lnTo>
                <a:lnTo>
                  <a:pt x="464" y="5"/>
                </a:lnTo>
                <a:lnTo>
                  <a:pt x="464" y="5"/>
                </a:lnTo>
                <a:lnTo>
                  <a:pt x="464" y="5"/>
                </a:lnTo>
                <a:lnTo>
                  <a:pt x="464" y="5"/>
                </a:lnTo>
                <a:lnTo>
                  <a:pt x="464" y="5"/>
                </a:lnTo>
                <a:lnTo>
                  <a:pt x="464" y="5"/>
                </a:lnTo>
                <a:lnTo>
                  <a:pt x="465" y="5"/>
                </a:lnTo>
                <a:lnTo>
                  <a:pt x="465" y="5"/>
                </a:lnTo>
                <a:lnTo>
                  <a:pt x="465" y="5"/>
                </a:lnTo>
                <a:lnTo>
                  <a:pt x="465" y="5"/>
                </a:lnTo>
                <a:lnTo>
                  <a:pt x="465" y="5"/>
                </a:lnTo>
                <a:lnTo>
                  <a:pt x="465" y="5"/>
                </a:lnTo>
                <a:lnTo>
                  <a:pt x="465" y="5"/>
                </a:lnTo>
                <a:lnTo>
                  <a:pt x="465" y="5"/>
                </a:lnTo>
                <a:lnTo>
                  <a:pt x="465" y="5"/>
                </a:lnTo>
                <a:lnTo>
                  <a:pt x="465" y="5"/>
                </a:lnTo>
                <a:lnTo>
                  <a:pt x="466" y="5"/>
                </a:lnTo>
                <a:lnTo>
                  <a:pt x="466" y="5"/>
                </a:lnTo>
                <a:lnTo>
                  <a:pt x="466" y="4"/>
                </a:lnTo>
                <a:lnTo>
                  <a:pt x="466" y="4"/>
                </a:lnTo>
                <a:lnTo>
                  <a:pt x="466" y="4"/>
                </a:lnTo>
                <a:lnTo>
                  <a:pt x="466" y="4"/>
                </a:lnTo>
                <a:lnTo>
                  <a:pt x="466" y="4"/>
                </a:lnTo>
                <a:lnTo>
                  <a:pt x="466" y="4"/>
                </a:lnTo>
                <a:lnTo>
                  <a:pt x="466" y="4"/>
                </a:lnTo>
                <a:lnTo>
                  <a:pt x="466" y="4"/>
                </a:lnTo>
                <a:lnTo>
                  <a:pt x="466" y="4"/>
                </a:lnTo>
                <a:lnTo>
                  <a:pt x="467" y="4"/>
                </a:lnTo>
                <a:lnTo>
                  <a:pt x="467" y="4"/>
                </a:lnTo>
                <a:lnTo>
                  <a:pt x="467" y="4"/>
                </a:lnTo>
                <a:lnTo>
                  <a:pt x="467" y="4"/>
                </a:lnTo>
                <a:lnTo>
                  <a:pt x="467" y="4"/>
                </a:lnTo>
                <a:lnTo>
                  <a:pt x="467" y="4"/>
                </a:lnTo>
                <a:lnTo>
                  <a:pt x="467" y="4"/>
                </a:lnTo>
                <a:lnTo>
                  <a:pt x="467" y="4"/>
                </a:lnTo>
                <a:lnTo>
                  <a:pt x="467" y="4"/>
                </a:lnTo>
                <a:lnTo>
                  <a:pt x="467" y="4"/>
                </a:lnTo>
                <a:lnTo>
                  <a:pt x="467" y="4"/>
                </a:lnTo>
                <a:lnTo>
                  <a:pt x="468" y="4"/>
                </a:lnTo>
                <a:lnTo>
                  <a:pt x="468" y="4"/>
                </a:lnTo>
                <a:lnTo>
                  <a:pt x="468" y="4"/>
                </a:lnTo>
                <a:lnTo>
                  <a:pt x="468" y="4"/>
                </a:lnTo>
                <a:lnTo>
                  <a:pt x="468" y="4"/>
                </a:lnTo>
                <a:lnTo>
                  <a:pt x="468" y="4"/>
                </a:lnTo>
                <a:lnTo>
                  <a:pt x="468" y="3"/>
                </a:lnTo>
                <a:lnTo>
                  <a:pt x="468" y="3"/>
                </a:lnTo>
                <a:lnTo>
                  <a:pt x="468" y="3"/>
                </a:lnTo>
                <a:lnTo>
                  <a:pt x="468" y="3"/>
                </a:lnTo>
                <a:lnTo>
                  <a:pt x="468" y="3"/>
                </a:lnTo>
                <a:lnTo>
                  <a:pt x="468" y="3"/>
                </a:lnTo>
                <a:lnTo>
                  <a:pt x="468" y="3"/>
                </a:lnTo>
                <a:lnTo>
                  <a:pt x="468" y="3"/>
                </a:lnTo>
                <a:lnTo>
                  <a:pt x="469" y="3"/>
                </a:lnTo>
                <a:lnTo>
                  <a:pt x="469" y="3"/>
                </a:lnTo>
                <a:lnTo>
                  <a:pt x="469" y="3"/>
                </a:lnTo>
                <a:lnTo>
                  <a:pt x="469" y="3"/>
                </a:lnTo>
                <a:lnTo>
                  <a:pt x="469" y="3"/>
                </a:lnTo>
                <a:lnTo>
                  <a:pt x="469" y="3"/>
                </a:lnTo>
                <a:lnTo>
                  <a:pt x="469" y="3"/>
                </a:lnTo>
                <a:lnTo>
                  <a:pt x="469" y="2"/>
                </a:lnTo>
                <a:lnTo>
                  <a:pt x="469" y="2"/>
                </a:lnTo>
                <a:lnTo>
                  <a:pt x="469" y="2"/>
                </a:lnTo>
                <a:lnTo>
                  <a:pt x="469" y="2"/>
                </a:lnTo>
                <a:lnTo>
                  <a:pt x="469" y="2"/>
                </a:lnTo>
                <a:lnTo>
                  <a:pt x="469" y="2"/>
                </a:lnTo>
                <a:lnTo>
                  <a:pt x="469" y="2"/>
                </a:lnTo>
                <a:lnTo>
                  <a:pt x="469" y="2"/>
                </a:lnTo>
                <a:lnTo>
                  <a:pt x="469" y="2"/>
                </a:lnTo>
                <a:lnTo>
                  <a:pt x="469" y="2"/>
                </a:lnTo>
                <a:lnTo>
                  <a:pt x="469" y="2"/>
                </a:lnTo>
                <a:lnTo>
                  <a:pt x="469" y="2"/>
                </a:lnTo>
                <a:lnTo>
                  <a:pt x="469" y="1"/>
                </a:lnTo>
                <a:lnTo>
                  <a:pt x="469" y="1"/>
                </a:lnTo>
                <a:lnTo>
                  <a:pt x="469" y="1"/>
                </a:lnTo>
                <a:lnTo>
                  <a:pt x="469" y="1"/>
                </a:lnTo>
                <a:lnTo>
                  <a:pt x="469" y="1"/>
                </a:lnTo>
                <a:lnTo>
                  <a:pt x="469" y="1"/>
                </a:lnTo>
                <a:lnTo>
                  <a:pt x="469" y="1"/>
                </a:lnTo>
                <a:lnTo>
                  <a:pt x="469" y="1"/>
                </a:lnTo>
                <a:lnTo>
                  <a:pt x="469" y="1"/>
                </a:lnTo>
                <a:lnTo>
                  <a:pt x="469" y="1"/>
                </a:lnTo>
                <a:lnTo>
                  <a:pt x="470" y="1"/>
                </a:lnTo>
                <a:lnTo>
                  <a:pt x="470" y="1"/>
                </a:lnTo>
                <a:lnTo>
                  <a:pt x="470" y="1"/>
                </a:lnTo>
                <a:lnTo>
                  <a:pt x="470" y="1"/>
                </a:lnTo>
                <a:lnTo>
                  <a:pt x="470" y="1"/>
                </a:lnTo>
                <a:lnTo>
                  <a:pt x="470" y="1"/>
                </a:lnTo>
                <a:lnTo>
                  <a:pt x="470" y="1"/>
                </a:lnTo>
                <a:lnTo>
                  <a:pt x="470" y="1"/>
                </a:lnTo>
                <a:lnTo>
                  <a:pt x="470" y="1"/>
                </a:lnTo>
                <a:lnTo>
                  <a:pt x="470" y="1"/>
                </a:lnTo>
                <a:lnTo>
                  <a:pt x="470" y="1"/>
                </a:lnTo>
                <a:lnTo>
                  <a:pt x="471" y="1"/>
                </a:lnTo>
                <a:lnTo>
                  <a:pt x="471" y="1"/>
                </a:lnTo>
                <a:lnTo>
                  <a:pt x="471" y="1"/>
                </a:lnTo>
                <a:lnTo>
                  <a:pt x="472" y="1"/>
                </a:lnTo>
                <a:lnTo>
                  <a:pt x="472" y="1"/>
                </a:lnTo>
                <a:lnTo>
                  <a:pt x="472" y="1"/>
                </a:lnTo>
                <a:lnTo>
                  <a:pt x="472" y="1"/>
                </a:lnTo>
                <a:lnTo>
                  <a:pt x="472" y="1"/>
                </a:lnTo>
                <a:lnTo>
                  <a:pt x="473" y="1"/>
                </a:lnTo>
                <a:lnTo>
                  <a:pt x="473" y="1"/>
                </a:lnTo>
                <a:lnTo>
                  <a:pt x="473" y="1"/>
                </a:lnTo>
                <a:lnTo>
                  <a:pt x="473" y="2"/>
                </a:lnTo>
                <a:lnTo>
                  <a:pt x="473" y="2"/>
                </a:lnTo>
                <a:lnTo>
                  <a:pt x="473" y="2"/>
                </a:lnTo>
                <a:lnTo>
                  <a:pt x="473" y="2"/>
                </a:lnTo>
                <a:lnTo>
                  <a:pt x="473" y="3"/>
                </a:lnTo>
                <a:lnTo>
                  <a:pt x="473" y="3"/>
                </a:lnTo>
                <a:lnTo>
                  <a:pt x="473" y="3"/>
                </a:lnTo>
                <a:lnTo>
                  <a:pt x="473" y="2"/>
                </a:lnTo>
                <a:lnTo>
                  <a:pt x="474" y="2"/>
                </a:lnTo>
                <a:lnTo>
                  <a:pt x="474" y="2"/>
                </a:lnTo>
                <a:lnTo>
                  <a:pt x="474" y="2"/>
                </a:lnTo>
                <a:lnTo>
                  <a:pt x="474" y="2"/>
                </a:lnTo>
                <a:lnTo>
                  <a:pt x="474" y="2"/>
                </a:lnTo>
                <a:lnTo>
                  <a:pt x="474" y="2"/>
                </a:lnTo>
                <a:lnTo>
                  <a:pt x="474" y="1"/>
                </a:lnTo>
                <a:lnTo>
                  <a:pt x="474" y="1"/>
                </a:lnTo>
                <a:lnTo>
                  <a:pt x="475" y="1"/>
                </a:lnTo>
                <a:lnTo>
                  <a:pt x="475" y="1"/>
                </a:lnTo>
                <a:lnTo>
                  <a:pt x="475" y="1"/>
                </a:lnTo>
                <a:lnTo>
                  <a:pt x="475" y="1"/>
                </a:lnTo>
                <a:lnTo>
                  <a:pt x="475" y="1"/>
                </a:lnTo>
                <a:lnTo>
                  <a:pt x="476" y="1"/>
                </a:lnTo>
                <a:lnTo>
                  <a:pt x="476" y="0"/>
                </a:lnTo>
                <a:lnTo>
                  <a:pt x="476" y="0"/>
                </a:lnTo>
                <a:lnTo>
                  <a:pt x="476" y="1"/>
                </a:lnTo>
                <a:lnTo>
                  <a:pt x="476" y="1"/>
                </a:lnTo>
                <a:lnTo>
                  <a:pt x="477" y="1"/>
                </a:lnTo>
                <a:lnTo>
                  <a:pt x="477" y="1"/>
                </a:lnTo>
                <a:lnTo>
                  <a:pt x="477" y="1"/>
                </a:lnTo>
                <a:lnTo>
                  <a:pt x="477" y="1"/>
                </a:lnTo>
                <a:lnTo>
                  <a:pt x="477" y="1"/>
                </a:lnTo>
                <a:lnTo>
                  <a:pt x="478" y="1"/>
                </a:lnTo>
                <a:lnTo>
                  <a:pt x="478" y="1"/>
                </a:lnTo>
                <a:lnTo>
                  <a:pt x="478" y="1"/>
                </a:lnTo>
                <a:lnTo>
                  <a:pt x="478" y="2"/>
                </a:lnTo>
                <a:lnTo>
                  <a:pt x="478" y="2"/>
                </a:lnTo>
                <a:lnTo>
                  <a:pt x="478" y="2"/>
                </a:lnTo>
                <a:lnTo>
                  <a:pt x="478" y="2"/>
                </a:lnTo>
                <a:lnTo>
                  <a:pt x="478" y="2"/>
                </a:lnTo>
                <a:lnTo>
                  <a:pt x="478" y="2"/>
                </a:lnTo>
                <a:lnTo>
                  <a:pt x="478" y="2"/>
                </a:lnTo>
                <a:lnTo>
                  <a:pt x="478" y="2"/>
                </a:lnTo>
                <a:lnTo>
                  <a:pt x="478" y="2"/>
                </a:lnTo>
                <a:lnTo>
                  <a:pt x="478" y="2"/>
                </a:lnTo>
                <a:lnTo>
                  <a:pt x="478" y="2"/>
                </a:lnTo>
                <a:lnTo>
                  <a:pt x="478" y="3"/>
                </a:lnTo>
                <a:lnTo>
                  <a:pt x="478" y="3"/>
                </a:lnTo>
                <a:lnTo>
                  <a:pt x="478" y="3"/>
                </a:lnTo>
                <a:lnTo>
                  <a:pt x="479" y="3"/>
                </a:lnTo>
                <a:lnTo>
                  <a:pt x="479" y="3"/>
                </a:lnTo>
                <a:lnTo>
                  <a:pt x="479" y="3"/>
                </a:lnTo>
                <a:lnTo>
                  <a:pt x="479" y="3"/>
                </a:lnTo>
                <a:lnTo>
                  <a:pt x="479" y="3"/>
                </a:lnTo>
                <a:lnTo>
                  <a:pt x="479" y="3"/>
                </a:lnTo>
                <a:lnTo>
                  <a:pt x="479" y="3"/>
                </a:lnTo>
                <a:lnTo>
                  <a:pt x="479" y="3"/>
                </a:lnTo>
                <a:lnTo>
                  <a:pt x="479" y="3"/>
                </a:lnTo>
                <a:lnTo>
                  <a:pt x="479" y="3"/>
                </a:lnTo>
                <a:lnTo>
                  <a:pt x="479" y="3"/>
                </a:lnTo>
                <a:lnTo>
                  <a:pt x="480" y="3"/>
                </a:lnTo>
                <a:lnTo>
                  <a:pt x="480" y="3"/>
                </a:lnTo>
                <a:lnTo>
                  <a:pt x="480" y="3"/>
                </a:lnTo>
                <a:lnTo>
                  <a:pt x="480" y="3"/>
                </a:lnTo>
                <a:lnTo>
                  <a:pt x="480" y="3"/>
                </a:lnTo>
                <a:lnTo>
                  <a:pt x="480" y="3"/>
                </a:lnTo>
                <a:lnTo>
                  <a:pt x="480" y="3"/>
                </a:lnTo>
                <a:lnTo>
                  <a:pt x="480" y="3"/>
                </a:lnTo>
                <a:lnTo>
                  <a:pt x="480" y="3"/>
                </a:lnTo>
                <a:lnTo>
                  <a:pt x="480" y="3"/>
                </a:lnTo>
                <a:lnTo>
                  <a:pt x="480" y="3"/>
                </a:lnTo>
                <a:lnTo>
                  <a:pt x="480" y="3"/>
                </a:lnTo>
                <a:lnTo>
                  <a:pt x="480" y="3"/>
                </a:lnTo>
                <a:lnTo>
                  <a:pt x="481" y="3"/>
                </a:lnTo>
                <a:lnTo>
                  <a:pt x="481" y="3"/>
                </a:lnTo>
                <a:lnTo>
                  <a:pt x="481" y="3"/>
                </a:lnTo>
                <a:lnTo>
                  <a:pt x="481" y="3"/>
                </a:lnTo>
                <a:lnTo>
                  <a:pt x="481" y="3"/>
                </a:lnTo>
                <a:lnTo>
                  <a:pt x="481" y="3"/>
                </a:lnTo>
                <a:lnTo>
                  <a:pt x="481" y="3"/>
                </a:lnTo>
                <a:lnTo>
                  <a:pt x="481" y="3"/>
                </a:lnTo>
                <a:lnTo>
                  <a:pt x="481" y="3"/>
                </a:lnTo>
                <a:lnTo>
                  <a:pt x="481" y="3"/>
                </a:lnTo>
                <a:lnTo>
                  <a:pt x="481" y="4"/>
                </a:lnTo>
                <a:lnTo>
                  <a:pt x="481" y="4"/>
                </a:lnTo>
                <a:lnTo>
                  <a:pt x="481" y="4"/>
                </a:lnTo>
                <a:lnTo>
                  <a:pt x="482" y="4"/>
                </a:lnTo>
                <a:lnTo>
                  <a:pt x="482" y="4"/>
                </a:lnTo>
                <a:lnTo>
                  <a:pt x="482" y="4"/>
                </a:lnTo>
                <a:lnTo>
                  <a:pt x="482" y="4"/>
                </a:lnTo>
                <a:lnTo>
                  <a:pt x="482" y="4"/>
                </a:lnTo>
                <a:lnTo>
                  <a:pt x="482" y="4"/>
                </a:lnTo>
                <a:lnTo>
                  <a:pt x="482" y="4"/>
                </a:lnTo>
                <a:lnTo>
                  <a:pt x="482" y="4"/>
                </a:lnTo>
                <a:lnTo>
                  <a:pt x="482" y="4"/>
                </a:lnTo>
                <a:lnTo>
                  <a:pt x="482" y="4"/>
                </a:lnTo>
                <a:lnTo>
                  <a:pt x="482" y="4"/>
                </a:lnTo>
                <a:lnTo>
                  <a:pt x="482" y="4"/>
                </a:lnTo>
                <a:lnTo>
                  <a:pt x="483" y="4"/>
                </a:lnTo>
                <a:lnTo>
                  <a:pt x="483" y="4"/>
                </a:lnTo>
                <a:lnTo>
                  <a:pt x="483" y="4"/>
                </a:lnTo>
                <a:lnTo>
                  <a:pt x="483" y="4"/>
                </a:lnTo>
                <a:lnTo>
                  <a:pt x="483" y="4"/>
                </a:lnTo>
                <a:lnTo>
                  <a:pt x="483" y="4"/>
                </a:lnTo>
                <a:lnTo>
                  <a:pt x="483" y="4"/>
                </a:lnTo>
                <a:lnTo>
                  <a:pt x="483" y="4"/>
                </a:lnTo>
                <a:lnTo>
                  <a:pt x="483" y="4"/>
                </a:lnTo>
                <a:lnTo>
                  <a:pt x="483" y="4"/>
                </a:lnTo>
                <a:lnTo>
                  <a:pt x="483" y="4"/>
                </a:lnTo>
                <a:lnTo>
                  <a:pt x="484" y="4"/>
                </a:lnTo>
                <a:lnTo>
                  <a:pt x="484" y="4"/>
                </a:lnTo>
                <a:lnTo>
                  <a:pt x="484" y="4"/>
                </a:lnTo>
                <a:lnTo>
                  <a:pt x="484" y="4"/>
                </a:lnTo>
                <a:lnTo>
                  <a:pt x="485" y="4"/>
                </a:lnTo>
                <a:lnTo>
                  <a:pt x="485" y="4"/>
                </a:lnTo>
                <a:lnTo>
                  <a:pt x="485" y="4"/>
                </a:lnTo>
                <a:lnTo>
                  <a:pt x="485" y="4"/>
                </a:lnTo>
                <a:lnTo>
                  <a:pt x="485" y="4"/>
                </a:lnTo>
                <a:lnTo>
                  <a:pt x="485" y="4"/>
                </a:lnTo>
                <a:lnTo>
                  <a:pt x="486" y="3"/>
                </a:lnTo>
                <a:lnTo>
                  <a:pt x="486" y="3"/>
                </a:lnTo>
                <a:lnTo>
                  <a:pt x="486" y="3"/>
                </a:lnTo>
                <a:lnTo>
                  <a:pt x="486" y="3"/>
                </a:lnTo>
                <a:lnTo>
                  <a:pt x="486" y="3"/>
                </a:lnTo>
                <a:lnTo>
                  <a:pt x="486" y="4"/>
                </a:lnTo>
                <a:lnTo>
                  <a:pt x="486" y="4"/>
                </a:lnTo>
                <a:lnTo>
                  <a:pt x="487" y="4"/>
                </a:lnTo>
                <a:lnTo>
                  <a:pt x="487" y="4"/>
                </a:lnTo>
                <a:lnTo>
                  <a:pt x="487" y="4"/>
                </a:lnTo>
                <a:lnTo>
                  <a:pt x="487" y="4"/>
                </a:lnTo>
                <a:lnTo>
                  <a:pt x="487" y="4"/>
                </a:lnTo>
                <a:lnTo>
                  <a:pt x="487" y="5"/>
                </a:lnTo>
                <a:lnTo>
                  <a:pt x="487" y="5"/>
                </a:lnTo>
                <a:lnTo>
                  <a:pt x="487" y="5"/>
                </a:lnTo>
                <a:lnTo>
                  <a:pt x="488" y="4"/>
                </a:lnTo>
                <a:lnTo>
                  <a:pt x="488" y="4"/>
                </a:lnTo>
                <a:lnTo>
                  <a:pt x="488" y="4"/>
                </a:lnTo>
                <a:lnTo>
                  <a:pt x="488" y="4"/>
                </a:lnTo>
                <a:lnTo>
                  <a:pt x="488" y="4"/>
                </a:lnTo>
                <a:lnTo>
                  <a:pt x="488" y="4"/>
                </a:lnTo>
                <a:lnTo>
                  <a:pt x="488" y="4"/>
                </a:lnTo>
                <a:lnTo>
                  <a:pt x="489" y="4"/>
                </a:lnTo>
                <a:lnTo>
                  <a:pt x="489" y="4"/>
                </a:lnTo>
                <a:lnTo>
                  <a:pt x="489" y="4"/>
                </a:lnTo>
                <a:lnTo>
                  <a:pt x="489" y="3"/>
                </a:lnTo>
                <a:lnTo>
                  <a:pt x="489" y="4"/>
                </a:lnTo>
                <a:lnTo>
                  <a:pt x="489" y="4"/>
                </a:lnTo>
                <a:lnTo>
                  <a:pt x="489" y="4"/>
                </a:lnTo>
                <a:lnTo>
                  <a:pt x="489" y="4"/>
                </a:lnTo>
                <a:lnTo>
                  <a:pt x="489" y="4"/>
                </a:lnTo>
                <a:lnTo>
                  <a:pt x="489" y="3"/>
                </a:lnTo>
                <a:lnTo>
                  <a:pt x="489" y="3"/>
                </a:lnTo>
                <a:lnTo>
                  <a:pt x="489" y="3"/>
                </a:lnTo>
                <a:lnTo>
                  <a:pt x="489" y="3"/>
                </a:lnTo>
                <a:lnTo>
                  <a:pt x="489" y="3"/>
                </a:lnTo>
                <a:lnTo>
                  <a:pt x="489" y="3"/>
                </a:lnTo>
                <a:lnTo>
                  <a:pt x="489" y="3"/>
                </a:lnTo>
                <a:lnTo>
                  <a:pt x="489" y="3"/>
                </a:lnTo>
                <a:lnTo>
                  <a:pt x="490" y="3"/>
                </a:lnTo>
                <a:lnTo>
                  <a:pt x="490" y="3"/>
                </a:lnTo>
                <a:lnTo>
                  <a:pt x="490" y="3"/>
                </a:lnTo>
                <a:lnTo>
                  <a:pt x="490" y="3"/>
                </a:lnTo>
                <a:lnTo>
                  <a:pt x="490" y="3"/>
                </a:lnTo>
                <a:lnTo>
                  <a:pt x="490" y="3"/>
                </a:lnTo>
                <a:lnTo>
                  <a:pt x="490" y="3"/>
                </a:lnTo>
                <a:lnTo>
                  <a:pt x="490" y="3"/>
                </a:lnTo>
                <a:lnTo>
                  <a:pt x="490" y="3"/>
                </a:lnTo>
                <a:lnTo>
                  <a:pt x="490" y="3"/>
                </a:lnTo>
                <a:lnTo>
                  <a:pt x="490" y="3"/>
                </a:lnTo>
                <a:lnTo>
                  <a:pt x="490" y="3"/>
                </a:lnTo>
                <a:lnTo>
                  <a:pt x="490" y="3"/>
                </a:lnTo>
                <a:lnTo>
                  <a:pt x="490" y="3"/>
                </a:lnTo>
                <a:lnTo>
                  <a:pt x="490" y="3"/>
                </a:lnTo>
                <a:lnTo>
                  <a:pt x="490" y="3"/>
                </a:lnTo>
                <a:lnTo>
                  <a:pt x="490" y="3"/>
                </a:lnTo>
                <a:lnTo>
                  <a:pt x="490" y="3"/>
                </a:lnTo>
                <a:lnTo>
                  <a:pt x="490" y="3"/>
                </a:lnTo>
                <a:lnTo>
                  <a:pt x="491" y="3"/>
                </a:lnTo>
                <a:lnTo>
                  <a:pt x="491" y="3"/>
                </a:lnTo>
                <a:lnTo>
                  <a:pt x="491" y="3"/>
                </a:lnTo>
                <a:lnTo>
                  <a:pt x="491" y="3"/>
                </a:lnTo>
                <a:lnTo>
                  <a:pt x="491" y="3"/>
                </a:lnTo>
                <a:lnTo>
                  <a:pt x="491" y="3"/>
                </a:lnTo>
                <a:lnTo>
                  <a:pt x="491" y="3"/>
                </a:lnTo>
                <a:lnTo>
                  <a:pt x="491" y="3"/>
                </a:lnTo>
                <a:lnTo>
                  <a:pt x="491" y="3"/>
                </a:lnTo>
                <a:lnTo>
                  <a:pt x="491" y="3"/>
                </a:lnTo>
                <a:lnTo>
                  <a:pt x="491" y="3"/>
                </a:lnTo>
                <a:lnTo>
                  <a:pt x="491" y="3"/>
                </a:lnTo>
                <a:lnTo>
                  <a:pt x="491" y="3"/>
                </a:lnTo>
                <a:lnTo>
                  <a:pt x="491" y="3"/>
                </a:lnTo>
                <a:lnTo>
                  <a:pt x="491" y="3"/>
                </a:lnTo>
                <a:lnTo>
                  <a:pt x="492" y="3"/>
                </a:lnTo>
                <a:lnTo>
                  <a:pt x="492" y="3"/>
                </a:lnTo>
                <a:lnTo>
                  <a:pt x="492" y="3"/>
                </a:lnTo>
                <a:lnTo>
                  <a:pt x="492" y="3"/>
                </a:lnTo>
                <a:lnTo>
                  <a:pt x="492" y="3"/>
                </a:lnTo>
                <a:lnTo>
                  <a:pt x="492" y="3"/>
                </a:lnTo>
                <a:lnTo>
                  <a:pt x="492" y="3"/>
                </a:lnTo>
                <a:lnTo>
                  <a:pt x="492" y="3"/>
                </a:lnTo>
                <a:lnTo>
                  <a:pt x="492" y="3"/>
                </a:lnTo>
                <a:lnTo>
                  <a:pt x="492" y="3"/>
                </a:lnTo>
                <a:lnTo>
                  <a:pt x="493" y="3"/>
                </a:lnTo>
                <a:lnTo>
                  <a:pt x="493" y="3"/>
                </a:lnTo>
                <a:lnTo>
                  <a:pt x="493" y="3"/>
                </a:lnTo>
                <a:lnTo>
                  <a:pt x="493" y="3"/>
                </a:lnTo>
                <a:lnTo>
                  <a:pt x="493" y="3"/>
                </a:lnTo>
                <a:lnTo>
                  <a:pt x="493" y="4"/>
                </a:lnTo>
                <a:lnTo>
                  <a:pt x="493" y="4"/>
                </a:lnTo>
                <a:lnTo>
                  <a:pt x="493" y="4"/>
                </a:lnTo>
                <a:lnTo>
                  <a:pt x="493" y="4"/>
                </a:lnTo>
                <a:lnTo>
                  <a:pt x="494" y="4"/>
                </a:lnTo>
                <a:lnTo>
                  <a:pt x="494" y="4"/>
                </a:lnTo>
                <a:lnTo>
                  <a:pt x="494" y="4"/>
                </a:lnTo>
                <a:lnTo>
                  <a:pt x="494" y="4"/>
                </a:lnTo>
                <a:lnTo>
                  <a:pt x="494" y="4"/>
                </a:lnTo>
                <a:lnTo>
                  <a:pt x="494" y="4"/>
                </a:lnTo>
                <a:lnTo>
                  <a:pt x="494" y="4"/>
                </a:lnTo>
                <a:lnTo>
                  <a:pt x="494" y="4"/>
                </a:lnTo>
                <a:lnTo>
                  <a:pt x="494" y="4"/>
                </a:lnTo>
                <a:lnTo>
                  <a:pt x="494" y="5"/>
                </a:lnTo>
                <a:lnTo>
                  <a:pt x="494" y="5"/>
                </a:lnTo>
                <a:lnTo>
                  <a:pt x="494" y="5"/>
                </a:lnTo>
                <a:lnTo>
                  <a:pt x="494" y="5"/>
                </a:lnTo>
                <a:lnTo>
                  <a:pt x="494" y="4"/>
                </a:lnTo>
                <a:lnTo>
                  <a:pt x="494" y="4"/>
                </a:lnTo>
                <a:lnTo>
                  <a:pt x="495" y="4"/>
                </a:lnTo>
                <a:lnTo>
                  <a:pt x="495" y="4"/>
                </a:lnTo>
                <a:lnTo>
                  <a:pt x="495" y="5"/>
                </a:lnTo>
                <a:lnTo>
                  <a:pt x="495" y="5"/>
                </a:lnTo>
                <a:lnTo>
                  <a:pt x="495" y="5"/>
                </a:lnTo>
                <a:lnTo>
                  <a:pt x="495" y="5"/>
                </a:lnTo>
                <a:lnTo>
                  <a:pt x="495" y="5"/>
                </a:lnTo>
                <a:lnTo>
                  <a:pt x="495" y="5"/>
                </a:lnTo>
                <a:lnTo>
                  <a:pt x="495" y="5"/>
                </a:lnTo>
                <a:lnTo>
                  <a:pt x="495" y="5"/>
                </a:lnTo>
                <a:lnTo>
                  <a:pt x="495" y="5"/>
                </a:lnTo>
                <a:lnTo>
                  <a:pt x="495" y="5"/>
                </a:lnTo>
                <a:lnTo>
                  <a:pt x="495" y="5"/>
                </a:lnTo>
                <a:lnTo>
                  <a:pt x="495" y="5"/>
                </a:lnTo>
                <a:lnTo>
                  <a:pt x="495" y="5"/>
                </a:lnTo>
                <a:lnTo>
                  <a:pt x="495" y="5"/>
                </a:lnTo>
                <a:lnTo>
                  <a:pt x="495" y="5"/>
                </a:lnTo>
                <a:lnTo>
                  <a:pt x="495" y="5"/>
                </a:lnTo>
                <a:lnTo>
                  <a:pt x="495" y="5"/>
                </a:lnTo>
                <a:lnTo>
                  <a:pt x="495" y="5"/>
                </a:lnTo>
                <a:lnTo>
                  <a:pt x="496" y="5"/>
                </a:lnTo>
                <a:lnTo>
                  <a:pt x="495" y="5"/>
                </a:lnTo>
                <a:lnTo>
                  <a:pt x="495" y="5"/>
                </a:lnTo>
                <a:lnTo>
                  <a:pt x="495" y="6"/>
                </a:lnTo>
                <a:lnTo>
                  <a:pt x="495" y="6"/>
                </a:lnTo>
                <a:lnTo>
                  <a:pt x="495" y="6"/>
                </a:lnTo>
                <a:lnTo>
                  <a:pt x="495" y="6"/>
                </a:lnTo>
                <a:lnTo>
                  <a:pt x="495" y="6"/>
                </a:lnTo>
                <a:lnTo>
                  <a:pt x="495" y="6"/>
                </a:lnTo>
                <a:lnTo>
                  <a:pt x="495" y="6"/>
                </a:lnTo>
                <a:lnTo>
                  <a:pt x="496" y="6"/>
                </a:lnTo>
                <a:lnTo>
                  <a:pt x="496" y="6"/>
                </a:lnTo>
                <a:lnTo>
                  <a:pt x="496" y="6"/>
                </a:lnTo>
                <a:lnTo>
                  <a:pt x="496" y="6"/>
                </a:lnTo>
                <a:lnTo>
                  <a:pt x="496" y="6"/>
                </a:lnTo>
                <a:lnTo>
                  <a:pt x="496" y="6"/>
                </a:lnTo>
                <a:lnTo>
                  <a:pt x="496" y="6"/>
                </a:lnTo>
                <a:lnTo>
                  <a:pt x="496" y="6"/>
                </a:lnTo>
                <a:lnTo>
                  <a:pt x="496" y="6"/>
                </a:lnTo>
                <a:lnTo>
                  <a:pt x="496" y="6"/>
                </a:lnTo>
                <a:lnTo>
                  <a:pt x="497" y="6"/>
                </a:lnTo>
                <a:lnTo>
                  <a:pt x="497" y="6"/>
                </a:lnTo>
                <a:lnTo>
                  <a:pt x="497" y="7"/>
                </a:lnTo>
                <a:lnTo>
                  <a:pt x="497" y="7"/>
                </a:lnTo>
                <a:lnTo>
                  <a:pt x="497" y="7"/>
                </a:lnTo>
                <a:lnTo>
                  <a:pt x="497" y="7"/>
                </a:lnTo>
                <a:lnTo>
                  <a:pt x="497" y="7"/>
                </a:lnTo>
                <a:lnTo>
                  <a:pt x="497" y="7"/>
                </a:lnTo>
                <a:lnTo>
                  <a:pt x="497" y="7"/>
                </a:lnTo>
                <a:lnTo>
                  <a:pt x="497" y="7"/>
                </a:lnTo>
                <a:lnTo>
                  <a:pt x="496" y="7"/>
                </a:lnTo>
                <a:lnTo>
                  <a:pt x="496" y="7"/>
                </a:lnTo>
                <a:lnTo>
                  <a:pt x="496" y="7"/>
                </a:lnTo>
                <a:lnTo>
                  <a:pt x="496" y="7"/>
                </a:lnTo>
                <a:lnTo>
                  <a:pt x="496" y="7"/>
                </a:lnTo>
                <a:lnTo>
                  <a:pt x="496" y="7"/>
                </a:lnTo>
                <a:lnTo>
                  <a:pt x="496" y="7"/>
                </a:lnTo>
                <a:lnTo>
                  <a:pt x="496" y="7"/>
                </a:lnTo>
                <a:lnTo>
                  <a:pt x="496" y="7"/>
                </a:lnTo>
                <a:lnTo>
                  <a:pt x="496" y="7"/>
                </a:lnTo>
                <a:lnTo>
                  <a:pt x="496" y="7"/>
                </a:lnTo>
                <a:lnTo>
                  <a:pt x="496" y="7"/>
                </a:lnTo>
                <a:lnTo>
                  <a:pt x="496" y="7"/>
                </a:lnTo>
                <a:lnTo>
                  <a:pt x="497" y="7"/>
                </a:lnTo>
                <a:lnTo>
                  <a:pt x="497" y="7"/>
                </a:lnTo>
                <a:lnTo>
                  <a:pt x="497" y="7"/>
                </a:lnTo>
                <a:lnTo>
                  <a:pt x="497" y="8"/>
                </a:lnTo>
                <a:lnTo>
                  <a:pt x="496" y="8"/>
                </a:lnTo>
                <a:lnTo>
                  <a:pt x="496" y="8"/>
                </a:lnTo>
                <a:lnTo>
                  <a:pt x="496" y="8"/>
                </a:lnTo>
                <a:lnTo>
                  <a:pt x="496" y="8"/>
                </a:lnTo>
                <a:lnTo>
                  <a:pt x="496" y="8"/>
                </a:lnTo>
                <a:lnTo>
                  <a:pt x="496" y="8"/>
                </a:lnTo>
                <a:lnTo>
                  <a:pt x="496" y="8"/>
                </a:lnTo>
                <a:lnTo>
                  <a:pt x="496" y="8"/>
                </a:lnTo>
                <a:lnTo>
                  <a:pt x="496" y="8"/>
                </a:lnTo>
                <a:lnTo>
                  <a:pt x="496" y="9"/>
                </a:lnTo>
                <a:lnTo>
                  <a:pt x="496" y="9"/>
                </a:lnTo>
                <a:lnTo>
                  <a:pt x="495" y="9"/>
                </a:lnTo>
                <a:lnTo>
                  <a:pt x="495" y="9"/>
                </a:lnTo>
                <a:lnTo>
                  <a:pt x="495" y="9"/>
                </a:lnTo>
                <a:lnTo>
                  <a:pt x="496" y="9"/>
                </a:lnTo>
                <a:lnTo>
                  <a:pt x="496" y="9"/>
                </a:lnTo>
                <a:lnTo>
                  <a:pt x="496" y="9"/>
                </a:lnTo>
                <a:lnTo>
                  <a:pt x="496" y="9"/>
                </a:lnTo>
                <a:lnTo>
                  <a:pt x="496" y="9"/>
                </a:lnTo>
                <a:lnTo>
                  <a:pt x="496" y="9"/>
                </a:lnTo>
                <a:lnTo>
                  <a:pt x="496" y="9"/>
                </a:lnTo>
                <a:lnTo>
                  <a:pt x="496" y="9"/>
                </a:lnTo>
                <a:lnTo>
                  <a:pt x="496" y="9"/>
                </a:lnTo>
                <a:lnTo>
                  <a:pt x="497" y="9"/>
                </a:lnTo>
                <a:lnTo>
                  <a:pt x="496" y="10"/>
                </a:lnTo>
                <a:lnTo>
                  <a:pt x="496" y="10"/>
                </a:lnTo>
                <a:lnTo>
                  <a:pt x="496" y="10"/>
                </a:lnTo>
                <a:lnTo>
                  <a:pt x="496" y="10"/>
                </a:lnTo>
                <a:lnTo>
                  <a:pt x="496" y="10"/>
                </a:lnTo>
                <a:lnTo>
                  <a:pt x="496" y="10"/>
                </a:lnTo>
                <a:lnTo>
                  <a:pt x="496" y="10"/>
                </a:lnTo>
                <a:lnTo>
                  <a:pt x="496" y="10"/>
                </a:lnTo>
                <a:lnTo>
                  <a:pt x="496" y="10"/>
                </a:lnTo>
                <a:lnTo>
                  <a:pt x="496" y="10"/>
                </a:lnTo>
                <a:lnTo>
                  <a:pt x="496" y="11"/>
                </a:lnTo>
                <a:lnTo>
                  <a:pt x="496" y="11"/>
                </a:lnTo>
                <a:lnTo>
                  <a:pt x="496" y="11"/>
                </a:lnTo>
                <a:lnTo>
                  <a:pt x="496" y="11"/>
                </a:lnTo>
                <a:lnTo>
                  <a:pt x="496" y="11"/>
                </a:lnTo>
                <a:lnTo>
                  <a:pt x="496" y="11"/>
                </a:lnTo>
                <a:lnTo>
                  <a:pt x="497" y="11"/>
                </a:lnTo>
                <a:lnTo>
                  <a:pt x="497" y="11"/>
                </a:lnTo>
                <a:lnTo>
                  <a:pt x="497" y="11"/>
                </a:lnTo>
                <a:lnTo>
                  <a:pt x="497" y="11"/>
                </a:lnTo>
                <a:lnTo>
                  <a:pt x="497" y="11"/>
                </a:lnTo>
                <a:lnTo>
                  <a:pt x="497" y="11"/>
                </a:lnTo>
                <a:lnTo>
                  <a:pt x="497" y="11"/>
                </a:lnTo>
                <a:lnTo>
                  <a:pt x="497" y="11"/>
                </a:lnTo>
                <a:lnTo>
                  <a:pt x="498" y="11"/>
                </a:lnTo>
                <a:lnTo>
                  <a:pt x="498" y="11"/>
                </a:lnTo>
                <a:lnTo>
                  <a:pt x="498" y="11"/>
                </a:lnTo>
                <a:lnTo>
                  <a:pt x="498" y="11"/>
                </a:lnTo>
                <a:lnTo>
                  <a:pt x="498" y="11"/>
                </a:lnTo>
                <a:lnTo>
                  <a:pt x="498" y="11"/>
                </a:lnTo>
                <a:lnTo>
                  <a:pt x="498" y="11"/>
                </a:lnTo>
                <a:lnTo>
                  <a:pt x="498" y="11"/>
                </a:lnTo>
                <a:lnTo>
                  <a:pt x="498" y="11"/>
                </a:lnTo>
                <a:lnTo>
                  <a:pt x="498" y="11"/>
                </a:lnTo>
                <a:lnTo>
                  <a:pt x="498" y="11"/>
                </a:lnTo>
                <a:lnTo>
                  <a:pt x="498" y="11"/>
                </a:lnTo>
                <a:lnTo>
                  <a:pt x="498" y="11"/>
                </a:lnTo>
                <a:lnTo>
                  <a:pt x="498" y="11"/>
                </a:lnTo>
                <a:lnTo>
                  <a:pt x="498" y="11"/>
                </a:lnTo>
                <a:lnTo>
                  <a:pt x="498" y="12"/>
                </a:lnTo>
                <a:lnTo>
                  <a:pt x="498" y="12"/>
                </a:lnTo>
                <a:lnTo>
                  <a:pt x="498" y="12"/>
                </a:lnTo>
                <a:lnTo>
                  <a:pt x="498" y="12"/>
                </a:lnTo>
                <a:lnTo>
                  <a:pt x="498" y="12"/>
                </a:lnTo>
                <a:lnTo>
                  <a:pt x="498" y="12"/>
                </a:lnTo>
                <a:lnTo>
                  <a:pt x="498" y="12"/>
                </a:lnTo>
                <a:lnTo>
                  <a:pt x="498" y="13"/>
                </a:lnTo>
                <a:lnTo>
                  <a:pt x="498" y="13"/>
                </a:lnTo>
                <a:lnTo>
                  <a:pt x="498" y="13"/>
                </a:lnTo>
                <a:lnTo>
                  <a:pt x="498" y="13"/>
                </a:lnTo>
                <a:lnTo>
                  <a:pt x="498" y="13"/>
                </a:lnTo>
                <a:lnTo>
                  <a:pt x="498" y="13"/>
                </a:lnTo>
                <a:lnTo>
                  <a:pt x="498" y="13"/>
                </a:lnTo>
                <a:lnTo>
                  <a:pt x="498" y="13"/>
                </a:lnTo>
                <a:lnTo>
                  <a:pt x="498" y="13"/>
                </a:lnTo>
                <a:lnTo>
                  <a:pt x="498" y="13"/>
                </a:lnTo>
                <a:lnTo>
                  <a:pt x="498" y="13"/>
                </a:lnTo>
                <a:lnTo>
                  <a:pt x="498" y="13"/>
                </a:lnTo>
                <a:lnTo>
                  <a:pt x="498" y="13"/>
                </a:lnTo>
                <a:lnTo>
                  <a:pt x="498" y="13"/>
                </a:lnTo>
                <a:lnTo>
                  <a:pt x="498" y="13"/>
                </a:lnTo>
                <a:lnTo>
                  <a:pt x="498" y="14"/>
                </a:lnTo>
                <a:lnTo>
                  <a:pt x="498" y="14"/>
                </a:lnTo>
                <a:lnTo>
                  <a:pt x="498" y="14"/>
                </a:lnTo>
                <a:lnTo>
                  <a:pt x="498" y="14"/>
                </a:lnTo>
                <a:lnTo>
                  <a:pt x="499" y="14"/>
                </a:lnTo>
                <a:lnTo>
                  <a:pt x="499" y="13"/>
                </a:lnTo>
                <a:lnTo>
                  <a:pt x="499" y="13"/>
                </a:lnTo>
                <a:lnTo>
                  <a:pt x="499" y="13"/>
                </a:lnTo>
                <a:lnTo>
                  <a:pt x="499" y="13"/>
                </a:lnTo>
                <a:lnTo>
                  <a:pt x="499" y="13"/>
                </a:lnTo>
                <a:lnTo>
                  <a:pt x="499" y="13"/>
                </a:lnTo>
                <a:lnTo>
                  <a:pt x="499" y="13"/>
                </a:lnTo>
                <a:lnTo>
                  <a:pt x="499" y="13"/>
                </a:lnTo>
                <a:lnTo>
                  <a:pt x="499" y="13"/>
                </a:lnTo>
                <a:lnTo>
                  <a:pt x="499" y="13"/>
                </a:lnTo>
                <a:lnTo>
                  <a:pt x="499" y="13"/>
                </a:lnTo>
                <a:lnTo>
                  <a:pt x="499" y="13"/>
                </a:lnTo>
                <a:lnTo>
                  <a:pt x="499" y="13"/>
                </a:lnTo>
                <a:lnTo>
                  <a:pt x="499" y="13"/>
                </a:lnTo>
                <a:lnTo>
                  <a:pt x="499" y="13"/>
                </a:lnTo>
                <a:lnTo>
                  <a:pt x="499" y="13"/>
                </a:lnTo>
                <a:lnTo>
                  <a:pt x="499" y="14"/>
                </a:lnTo>
                <a:lnTo>
                  <a:pt x="500" y="13"/>
                </a:lnTo>
                <a:lnTo>
                  <a:pt x="500" y="13"/>
                </a:lnTo>
                <a:lnTo>
                  <a:pt x="500" y="14"/>
                </a:lnTo>
                <a:lnTo>
                  <a:pt x="500" y="14"/>
                </a:lnTo>
                <a:lnTo>
                  <a:pt x="500" y="14"/>
                </a:lnTo>
                <a:lnTo>
                  <a:pt x="500" y="14"/>
                </a:lnTo>
                <a:lnTo>
                  <a:pt x="500" y="14"/>
                </a:lnTo>
                <a:lnTo>
                  <a:pt x="500" y="14"/>
                </a:lnTo>
                <a:lnTo>
                  <a:pt x="500" y="14"/>
                </a:lnTo>
                <a:lnTo>
                  <a:pt x="499" y="14"/>
                </a:lnTo>
                <a:lnTo>
                  <a:pt x="499" y="14"/>
                </a:lnTo>
                <a:lnTo>
                  <a:pt x="499" y="14"/>
                </a:lnTo>
                <a:lnTo>
                  <a:pt x="499" y="14"/>
                </a:lnTo>
                <a:lnTo>
                  <a:pt x="499" y="14"/>
                </a:lnTo>
                <a:lnTo>
                  <a:pt x="499" y="14"/>
                </a:lnTo>
                <a:lnTo>
                  <a:pt x="499" y="14"/>
                </a:lnTo>
                <a:lnTo>
                  <a:pt x="499" y="15"/>
                </a:lnTo>
                <a:lnTo>
                  <a:pt x="499" y="15"/>
                </a:lnTo>
                <a:lnTo>
                  <a:pt x="499" y="15"/>
                </a:lnTo>
                <a:lnTo>
                  <a:pt x="500" y="15"/>
                </a:lnTo>
                <a:lnTo>
                  <a:pt x="500" y="15"/>
                </a:lnTo>
                <a:lnTo>
                  <a:pt x="500" y="15"/>
                </a:lnTo>
                <a:lnTo>
                  <a:pt x="500" y="15"/>
                </a:lnTo>
                <a:lnTo>
                  <a:pt x="500" y="15"/>
                </a:lnTo>
                <a:lnTo>
                  <a:pt x="501" y="15"/>
                </a:lnTo>
                <a:lnTo>
                  <a:pt x="501" y="15"/>
                </a:lnTo>
                <a:lnTo>
                  <a:pt x="501" y="15"/>
                </a:lnTo>
                <a:lnTo>
                  <a:pt x="501" y="15"/>
                </a:lnTo>
                <a:lnTo>
                  <a:pt x="501" y="15"/>
                </a:lnTo>
                <a:lnTo>
                  <a:pt x="501" y="15"/>
                </a:lnTo>
                <a:lnTo>
                  <a:pt x="501" y="15"/>
                </a:lnTo>
                <a:lnTo>
                  <a:pt x="501" y="15"/>
                </a:lnTo>
                <a:lnTo>
                  <a:pt x="501" y="15"/>
                </a:lnTo>
                <a:lnTo>
                  <a:pt x="501" y="15"/>
                </a:lnTo>
                <a:lnTo>
                  <a:pt x="501" y="15"/>
                </a:lnTo>
                <a:lnTo>
                  <a:pt x="501" y="14"/>
                </a:lnTo>
                <a:lnTo>
                  <a:pt x="501" y="14"/>
                </a:lnTo>
                <a:lnTo>
                  <a:pt x="501" y="14"/>
                </a:lnTo>
                <a:lnTo>
                  <a:pt x="501" y="14"/>
                </a:lnTo>
                <a:lnTo>
                  <a:pt x="501" y="14"/>
                </a:lnTo>
                <a:lnTo>
                  <a:pt x="501" y="14"/>
                </a:lnTo>
                <a:lnTo>
                  <a:pt x="501" y="14"/>
                </a:lnTo>
                <a:lnTo>
                  <a:pt x="501" y="14"/>
                </a:lnTo>
                <a:lnTo>
                  <a:pt x="501" y="14"/>
                </a:lnTo>
                <a:lnTo>
                  <a:pt x="501" y="14"/>
                </a:lnTo>
                <a:lnTo>
                  <a:pt x="501" y="14"/>
                </a:lnTo>
                <a:lnTo>
                  <a:pt x="501" y="14"/>
                </a:lnTo>
                <a:lnTo>
                  <a:pt x="501" y="15"/>
                </a:lnTo>
                <a:lnTo>
                  <a:pt x="501" y="15"/>
                </a:lnTo>
                <a:lnTo>
                  <a:pt x="501" y="15"/>
                </a:lnTo>
                <a:lnTo>
                  <a:pt x="502" y="15"/>
                </a:lnTo>
                <a:lnTo>
                  <a:pt x="502" y="15"/>
                </a:lnTo>
                <a:lnTo>
                  <a:pt x="502" y="15"/>
                </a:lnTo>
                <a:lnTo>
                  <a:pt x="502" y="14"/>
                </a:lnTo>
                <a:lnTo>
                  <a:pt x="502" y="14"/>
                </a:lnTo>
                <a:lnTo>
                  <a:pt x="502" y="14"/>
                </a:lnTo>
                <a:lnTo>
                  <a:pt x="502" y="14"/>
                </a:lnTo>
                <a:lnTo>
                  <a:pt x="502" y="14"/>
                </a:lnTo>
                <a:lnTo>
                  <a:pt x="502" y="15"/>
                </a:lnTo>
                <a:lnTo>
                  <a:pt x="502" y="15"/>
                </a:lnTo>
                <a:lnTo>
                  <a:pt x="502" y="15"/>
                </a:lnTo>
                <a:lnTo>
                  <a:pt x="502" y="15"/>
                </a:lnTo>
                <a:lnTo>
                  <a:pt x="502" y="15"/>
                </a:lnTo>
                <a:lnTo>
                  <a:pt x="503" y="14"/>
                </a:lnTo>
                <a:lnTo>
                  <a:pt x="503" y="14"/>
                </a:lnTo>
                <a:lnTo>
                  <a:pt x="503" y="15"/>
                </a:lnTo>
                <a:lnTo>
                  <a:pt x="503" y="15"/>
                </a:lnTo>
                <a:lnTo>
                  <a:pt x="503" y="15"/>
                </a:lnTo>
                <a:lnTo>
                  <a:pt x="503" y="15"/>
                </a:lnTo>
                <a:lnTo>
                  <a:pt x="503" y="15"/>
                </a:lnTo>
                <a:lnTo>
                  <a:pt x="503" y="15"/>
                </a:lnTo>
                <a:lnTo>
                  <a:pt x="503" y="14"/>
                </a:lnTo>
                <a:lnTo>
                  <a:pt x="504" y="14"/>
                </a:lnTo>
                <a:lnTo>
                  <a:pt x="504" y="15"/>
                </a:lnTo>
                <a:lnTo>
                  <a:pt x="504" y="15"/>
                </a:lnTo>
                <a:lnTo>
                  <a:pt x="504" y="15"/>
                </a:lnTo>
                <a:lnTo>
                  <a:pt x="503" y="15"/>
                </a:lnTo>
                <a:lnTo>
                  <a:pt x="503" y="15"/>
                </a:lnTo>
                <a:lnTo>
                  <a:pt x="503" y="15"/>
                </a:lnTo>
                <a:lnTo>
                  <a:pt x="503" y="15"/>
                </a:lnTo>
                <a:lnTo>
                  <a:pt x="503" y="15"/>
                </a:lnTo>
                <a:lnTo>
                  <a:pt x="503" y="15"/>
                </a:lnTo>
                <a:lnTo>
                  <a:pt x="503" y="15"/>
                </a:lnTo>
                <a:lnTo>
                  <a:pt x="504" y="15"/>
                </a:lnTo>
                <a:lnTo>
                  <a:pt x="504" y="15"/>
                </a:lnTo>
                <a:lnTo>
                  <a:pt x="504" y="15"/>
                </a:lnTo>
                <a:lnTo>
                  <a:pt x="504" y="15"/>
                </a:lnTo>
                <a:lnTo>
                  <a:pt x="504" y="15"/>
                </a:lnTo>
                <a:lnTo>
                  <a:pt x="504" y="15"/>
                </a:lnTo>
                <a:lnTo>
                  <a:pt x="504" y="15"/>
                </a:lnTo>
                <a:lnTo>
                  <a:pt x="504" y="15"/>
                </a:lnTo>
                <a:lnTo>
                  <a:pt x="504" y="15"/>
                </a:lnTo>
                <a:lnTo>
                  <a:pt x="504" y="15"/>
                </a:lnTo>
                <a:lnTo>
                  <a:pt x="504" y="16"/>
                </a:lnTo>
                <a:lnTo>
                  <a:pt x="504" y="16"/>
                </a:lnTo>
                <a:lnTo>
                  <a:pt x="504" y="16"/>
                </a:lnTo>
                <a:lnTo>
                  <a:pt x="504" y="16"/>
                </a:lnTo>
                <a:lnTo>
                  <a:pt x="504" y="16"/>
                </a:lnTo>
                <a:lnTo>
                  <a:pt x="504" y="16"/>
                </a:lnTo>
                <a:lnTo>
                  <a:pt x="504" y="16"/>
                </a:lnTo>
                <a:lnTo>
                  <a:pt x="504" y="16"/>
                </a:lnTo>
                <a:lnTo>
                  <a:pt x="504" y="16"/>
                </a:lnTo>
                <a:lnTo>
                  <a:pt x="504" y="16"/>
                </a:lnTo>
                <a:lnTo>
                  <a:pt x="505" y="16"/>
                </a:lnTo>
                <a:lnTo>
                  <a:pt x="505" y="16"/>
                </a:lnTo>
                <a:lnTo>
                  <a:pt x="505" y="16"/>
                </a:lnTo>
                <a:lnTo>
                  <a:pt x="505" y="16"/>
                </a:lnTo>
                <a:lnTo>
                  <a:pt x="505" y="15"/>
                </a:lnTo>
                <a:lnTo>
                  <a:pt x="505" y="16"/>
                </a:lnTo>
                <a:lnTo>
                  <a:pt x="505" y="16"/>
                </a:lnTo>
                <a:lnTo>
                  <a:pt x="505" y="16"/>
                </a:lnTo>
                <a:lnTo>
                  <a:pt x="505" y="16"/>
                </a:lnTo>
                <a:lnTo>
                  <a:pt x="505" y="16"/>
                </a:lnTo>
                <a:lnTo>
                  <a:pt x="505" y="16"/>
                </a:lnTo>
                <a:lnTo>
                  <a:pt x="505" y="16"/>
                </a:lnTo>
                <a:lnTo>
                  <a:pt x="505" y="16"/>
                </a:lnTo>
                <a:lnTo>
                  <a:pt x="505" y="16"/>
                </a:lnTo>
                <a:lnTo>
                  <a:pt x="505" y="16"/>
                </a:lnTo>
                <a:lnTo>
                  <a:pt x="505" y="16"/>
                </a:lnTo>
                <a:lnTo>
                  <a:pt x="505" y="16"/>
                </a:lnTo>
                <a:lnTo>
                  <a:pt x="505" y="16"/>
                </a:lnTo>
                <a:lnTo>
                  <a:pt x="506" y="16"/>
                </a:lnTo>
                <a:lnTo>
                  <a:pt x="506" y="16"/>
                </a:lnTo>
                <a:lnTo>
                  <a:pt x="506" y="16"/>
                </a:lnTo>
                <a:lnTo>
                  <a:pt x="506" y="16"/>
                </a:lnTo>
                <a:lnTo>
                  <a:pt x="506" y="16"/>
                </a:lnTo>
                <a:lnTo>
                  <a:pt x="506" y="15"/>
                </a:lnTo>
                <a:lnTo>
                  <a:pt x="506" y="15"/>
                </a:lnTo>
                <a:lnTo>
                  <a:pt x="506" y="15"/>
                </a:lnTo>
                <a:lnTo>
                  <a:pt x="506" y="15"/>
                </a:lnTo>
                <a:lnTo>
                  <a:pt x="506" y="15"/>
                </a:lnTo>
                <a:lnTo>
                  <a:pt x="506" y="16"/>
                </a:lnTo>
                <a:lnTo>
                  <a:pt x="506" y="16"/>
                </a:lnTo>
                <a:lnTo>
                  <a:pt x="506" y="16"/>
                </a:lnTo>
                <a:lnTo>
                  <a:pt x="506" y="16"/>
                </a:lnTo>
                <a:lnTo>
                  <a:pt x="506" y="16"/>
                </a:lnTo>
                <a:lnTo>
                  <a:pt x="506" y="16"/>
                </a:lnTo>
                <a:lnTo>
                  <a:pt x="506" y="16"/>
                </a:lnTo>
                <a:lnTo>
                  <a:pt x="506" y="16"/>
                </a:lnTo>
                <a:lnTo>
                  <a:pt x="506" y="16"/>
                </a:lnTo>
                <a:lnTo>
                  <a:pt x="506" y="16"/>
                </a:lnTo>
                <a:lnTo>
                  <a:pt x="506" y="16"/>
                </a:lnTo>
                <a:lnTo>
                  <a:pt x="507" y="16"/>
                </a:lnTo>
                <a:lnTo>
                  <a:pt x="507" y="16"/>
                </a:lnTo>
                <a:lnTo>
                  <a:pt x="507" y="16"/>
                </a:lnTo>
                <a:lnTo>
                  <a:pt x="507" y="16"/>
                </a:lnTo>
                <a:lnTo>
                  <a:pt x="507" y="16"/>
                </a:lnTo>
                <a:lnTo>
                  <a:pt x="507" y="16"/>
                </a:lnTo>
                <a:lnTo>
                  <a:pt x="507" y="16"/>
                </a:lnTo>
                <a:lnTo>
                  <a:pt x="507" y="16"/>
                </a:lnTo>
                <a:lnTo>
                  <a:pt x="507" y="16"/>
                </a:lnTo>
                <a:lnTo>
                  <a:pt x="507" y="16"/>
                </a:lnTo>
                <a:lnTo>
                  <a:pt x="507" y="16"/>
                </a:lnTo>
                <a:lnTo>
                  <a:pt x="507" y="16"/>
                </a:lnTo>
                <a:lnTo>
                  <a:pt x="507" y="17"/>
                </a:lnTo>
                <a:lnTo>
                  <a:pt x="507" y="17"/>
                </a:lnTo>
                <a:lnTo>
                  <a:pt x="507" y="17"/>
                </a:lnTo>
                <a:lnTo>
                  <a:pt x="507" y="17"/>
                </a:lnTo>
                <a:lnTo>
                  <a:pt x="507" y="17"/>
                </a:lnTo>
                <a:lnTo>
                  <a:pt x="507" y="17"/>
                </a:lnTo>
                <a:lnTo>
                  <a:pt x="507" y="17"/>
                </a:lnTo>
                <a:lnTo>
                  <a:pt x="507" y="17"/>
                </a:lnTo>
                <a:lnTo>
                  <a:pt x="507" y="17"/>
                </a:lnTo>
                <a:lnTo>
                  <a:pt x="507" y="17"/>
                </a:lnTo>
                <a:lnTo>
                  <a:pt x="507" y="17"/>
                </a:lnTo>
                <a:lnTo>
                  <a:pt x="507" y="17"/>
                </a:lnTo>
                <a:lnTo>
                  <a:pt x="507" y="17"/>
                </a:lnTo>
                <a:lnTo>
                  <a:pt x="507" y="17"/>
                </a:lnTo>
                <a:lnTo>
                  <a:pt x="507" y="17"/>
                </a:lnTo>
                <a:lnTo>
                  <a:pt x="507" y="17"/>
                </a:lnTo>
                <a:lnTo>
                  <a:pt x="507" y="17"/>
                </a:lnTo>
                <a:lnTo>
                  <a:pt x="507" y="17"/>
                </a:lnTo>
                <a:lnTo>
                  <a:pt x="507" y="18"/>
                </a:lnTo>
                <a:lnTo>
                  <a:pt x="507" y="18"/>
                </a:lnTo>
                <a:lnTo>
                  <a:pt x="507" y="18"/>
                </a:lnTo>
                <a:lnTo>
                  <a:pt x="507" y="18"/>
                </a:lnTo>
                <a:lnTo>
                  <a:pt x="507" y="18"/>
                </a:lnTo>
                <a:lnTo>
                  <a:pt x="507" y="18"/>
                </a:lnTo>
                <a:lnTo>
                  <a:pt x="507" y="18"/>
                </a:lnTo>
                <a:lnTo>
                  <a:pt x="507" y="18"/>
                </a:lnTo>
                <a:lnTo>
                  <a:pt x="507" y="18"/>
                </a:lnTo>
                <a:lnTo>
                  <a:pt x="508" y="18"/>
                </a:lnTo>
                <a:lnTo>
                  <a:pt x="508" y="19"/>
                </a:lnTo>
                <a:lnTo>
                  <a:pt x="508" y="19"/>
                </a:lnTo>
                <a:lnTo>
                  <a:pt x="508" y="19"/>
                </a:lnTo>
                <a:lnTo>
                  <a:pt x="508" y="19"/>
                </a:lnTo>
                <a:lnTo>
                  <a:pt x="508" y="19"/>
                </a:lnTo>
                <a:lnTo>
                  <a:pt x="508" y="19"/>
                </a:lnTo>
                <a:lnTo>
                  <a:pt x="508" y="19"/>
                </a:lnTo>
                <a:lnTo>
                  <a:pt x="509" y="19"/>
                </a:lnTo>
                <a:lnTo>
                  <a:pt x="509" y="19"/>
                </a:lnTo>
                <a:lnTo>
                  <a:pt x="509" y="19"/>
                </a:lnTo>
                <a:lnTo>
                  <a:pt x="509" y="19"/>
                </a:lnTo>
                <a:lnTo>
                  <a:pt x="509" y="19"/>
                </a:lnTo>
                <a:lnTo>
                  <a:pt x="509" y="19"/>
                </a:lnTo>
                <a:lnTo>
                  <a:pt x="509" y="19"/>
                </a:lnTo>
                <a:lnTo>
                  <a:pt x="509" y="19"/>
                </a:lnTo>
                <a:lnTo>
                  <a:pt x="509" y="19"/>
                </a:lnTo>
                <a:lnTo>
                  <a:pt x="509" y="19"/>
                </a:lnTo>
                <a:lnTo>
                  <a:pt x="509" y="20"/>
                </a:lnTo>
                <a:lnTo>
                  <a:pt x="509" y="20"/>
                </a:lnTo>
                <a:lnTo>
                  <a:pt x="509" y="19"/>
                </a:lnTo>
                <a:lnTo>
                  <a:pt x="509" y="19"/>
                </a:lnTo>
                <a:lnTo>
                  <a:pt x="509" y="19"/>
                </a:lnTo>
                <a:lnTo>
                  <a:pt x="509" y="19"/>
                </a:lnTo>
                <a:lnTo>
                  <a:pt x="510" y="20"/>
                </a:lnTo>
                <a:lnTo>
                  <a:pt x="510" y="20"/>
                </a:lnTo>
                <a:lnTo>
                  <a:pt x="510" y="20"/>
                </a:lnTo>
                <a:lnTo>
                  <a:pt x="510" y="20"/>
                </a:lnTo>
                <a:lnTo>
                  <a:pt x="510" y="20"/>
                </a:lnTo>
                <a:lnTo>
                  <a:pt x="510" y="20"/>
                </a:lnTo>
                <a:lnTo>
                  <a:pt x="510" y="20"/>
                </a:lnTo>
                <a:lnTo>
                  <a:pt x="510" y="20"/>
                </a:lnTo>
                <a:lnTo>
                  <a:pt x="510" y="19"/>
                </a:lnTo>
                <a:lnTo>
                  <a:pt x="510" y="19"/>
                </a:lnTo>
                <a:lnTo>
                  <a:pt x="510" y="19"/>
                </a:lnTo>
                <a:lnTo>
                  <a:pt x="510" y="19"/>
                </a:lnTo>
                <a:lnTo>
                  <a:pt x="510" y="20"/>
                </a:lnTo>
                <a:lnTo>
                  <a:pt x="511" y="20"/>
                </a:lnTo>
                <a:lnTo>
                  <a:pt x="511" y="20"/>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2" y="19"/>
                </a:lnTo>
                <a:lnTo>
                  <a:pt x="512" y="19"/>
                </a:lnTo>
                <a:lnTo>
                  <a:pt x="512" y="19"/>
                </a:lnTo>
                <a:lnTo>
                  <a:pt x="512" y="19"/>
                </a:lnTo>
                <a:lnTo>
                  <a:pt x="512" y="19"/>
                </a:lnTo>
                <a:lnTo>
                  <a:pt x="512" y="19"/>
                </a:lnTo>
                <a:lnTo>
                  <a:pt x="512" y="19"/>
                </a:lnTo>
                <a:lnTo>
                  <a:pt x="512" y="19"/>
                </a:lnTo>
                <a:lnTo>
                  <a:pt x="512" y="19"/>
                </a:lnTo>
                <a:lnTo>
                  <a:pt x="512" y="19"/>
                </a:lnTo>
                <a:lnTo>
                  <a:pt x="512" y="19"/>
                </a:lnTo>
                <a:lnTo>
                  <a:pt x="512" y="18"/>
                </a:lnTo>
                <a:lnTo>
                  <a:pt x="512" y="18"/>
                </a:lnTo>
                <a:lnTo>
                  <a:pt x="512" y="18"/>
                </a:lnTo>
                <a:lnTo>
                  <a:pt x="512" y="18"/>
                </a:lnTo>
                <a:lnTo>
                  <a:pt x="512" y="18"/>
                </a:lnTo>
                <a:lnTo>
                  <a:pt x="512"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4" y="18"/>
                </a:lnTo>
                <a:lnTo>
                  <a:pt x="514" y="18"/>
                </a:lnTo>
                <a:lnTo>
                  <a:pt x="514" y="18"/>
                </a:lnTo>
                <a:lnTo>
                  <a:pt x="514" y="18"/>
                </a:lnTo>
                <a:lnTo>
                  <a:pt x="514" y="18"/>
                </a:lnTo>
                <a:lnTo>
                  <a:pt x="514" y="18"/>
                </a:lnTo>
                <a:lnTo>
                  <a:pt x="514" y="18"/>
                </a:lnTo>
                <a:lnTo>
                  <a:pt x="514" y="18"/>
                </a:lnTo>
                <a:lnTo>
                  <a:pt x="514" y="18"/>
                </a:lnTo>
                <a:lnTo>
                  <a:pt x="514" y="18"/>
                </a:lnTo>
                <a:lnTo>
                  <a:pt x="514" y="18"/>
                </a:lnTo>
                <a:lnTo>
                  <a:pt x="514" y="18"/>
                </a:lnTo>
                <a:lnTo>
                  <a:pt x="515" y="17"/>
                </a:lnTo>
                <a:lnTo>
                  <a:pt x="515" y="17"/>
                </a:lnTo>
                <a:lnTo>
                  <a:pt x="515" y="17"/>
                </a:lnTo>
                <a:lnTo>
                  <a:pt x="515" y="17"/>
                </a:lnTo>
                <a:lnTo>
                  <a:pt x="515" y="17"/>
                </a:lnTo>
                <a:lnTo>
                  <a:pt x="515" y="17"/>
                </a:lnTo>
                <a:lnTo>
                  <a:pt x="515" y="17"/>
                </a:lnTo>
                <a:lnTo>
                  <a:pt x="515" y="17"/>
                </a:lnTo>
                <a:lnTo>
                  <a:pt x="515" y="17"/>
                </a:lnTo>
                <a:lnTo>
                  <a:pt x="515" y="17"/>
                </a:lnTo>
                <a:lnTo>
                  <a:pt x="515" y="16"/>
                </a:lnTo>
                <a:lnTo>
                  <a:pt x="515" y="16"/>
                </a:lnTo>
                <a:lnTo>
                  <a:pt x="515" y="16"/>
                </a:lnTo>
                <a:lnTo>
                  <a:pt x="515" y="16"/>
                </a:lnTo>
                <a:lnTo>
                  <a:pt x="515" y="16"/>
                </a:lnTo>
                <a:lnTo>
                  <a:pt x="515" y="16"/>
                </a:lnTo>
                <a:lnTo>
                  <a:pt x="515" y="16"/>
                </a:lnTo>
                <a:lnTo>
                  <a:pt x="515" y="16"/>
                </a:lnTo>
                <a:lnTo>
                  <a:pt x="515" y="16"/>
                </a:lnTo>
                <a:lnTo>
                  <a:pt x="515" y="16"/>
                </a:lnTo>
                <a:lnTo>
                  <a:pt x="515" y="16"/>
                </a:lnTo>
                <a:lnTo>
                  <a:pt x="515" y="16"/>
                </a:lnTo>
                <a:lnTo>
                  <a:pt x="515" y="16"/>
                </a:lnTo>
                <a:lnTo>
                  <a:pt x="515" y="16"/>
                </a:lnTo>
                <a:lnTo>
                  <a:pt x="515" y="16"/>
                </a:lnTo>
                <a:lnTo>
                  <a:pt x="515" y="16"/>
                </a:lnTo>
                <a:lnTo>
                  <a:pt x="515" y="16"/>
                </a:lnTo>
                <a:lnTo>
                  <a:pt x="515" y="15"/>
                </a:lnTo>
                <a:lnTo>
                  <a:pt x="515" y="15"/>
                </a:lnTo>
                <a:lnTo>
                  <a:pt x="515" y="15"/>
                </a:lnTo>
                <a:lnTo>
                  <a:pt x="515" y="15"/>
                </a:lnTo>
                <a:lnTo>
                  <a:pt x="515" y="15"/>
                </a:lnTo>
                <a:lnTo>
                  <a:pt x="516" y="15"/>
                </a:lnTo>
                <a:lnTo>
                  <a:pt x="516" y="15"/>
                </a:lnTo>
                <a:lnTo>
                  <a:pt x="516" y="15"/>
                </a:lnTo>
                <a:lnTo>
                  <a:pt x="516" y="15"/>
                </a:lnTo>
                <a:lnTo>
                  <a:pt x="516" y="15"/>
                </a:lnTo>
                <a:lnTo>
                  <a:pt x="516" y="15"/>
                </a:lnTo>
                <a:lnTo>
                  <a:pt x="516" y="15"/>
                </a:lnTo>
                <a:lnTo>
                  <a:pt x="516" y="15"/>
                </a:lnTo>
                <a:lnTo>
                  <a:pt x="516" y="15"/>
                </a:lnTo>
                <a:lnTo>
                  <a:pt x="516" y="15"/>
                </a:lnTo>
                <a:lnTo>
                  <a:pt x="516" y="15"/>
                </a:lnTo>
                <a:lnTo>
                  <a:pt x="516" y="15"/>
                </a:lnTo>
                <a:lnTo>
                  <a:pt x="516" y="15"/>
                </a:lnTo>
                <a:lnTo>
                  <a:pt x="516" y="15"/>
                </a:lnTo>
                <a:lnTo>
                  <a:pt x="517" y="15"/>
                </a:lnTo>
                <a:lnTo>
                  <a:pt x="517" y="15"/>
                </a:lnTo>
                <a:lnTo>
                  <a:pt x="517" y="15"/>
                </a:lnTo>
                <a:lnTo>
                  <a:pt x="517" y="15"/>
                </a:lnTo>
                <a:lnTo>
                  <a:pt x="517" y="15"/>
                </a:lnTo>
                <a:lnTo>
                  <a:pt x="517" y="15"/>
                </a:lnTo>
                <a:lnTo>
                  <a:pt x="517" y="15"/>
                </a:lnTo>
                <a:lnTo>
                  <a:pt x="517" y="15"/>
                </a:lnTo>
                <a:lnTo>
                  <a:pt x="517" y="15"/>
                </a:lnTo>
                <a:lnTo>
                  <a:pt x="517" y="15"/>
                </a:lnTo>
                <a:lnTo>
                  <a:pt x="517" y="15"/>
                </a:lnTo>
                <a:lnTo>
                  <a:pt x="517" y="15"/>
                </a:lnTo>
                <a:lnTo>
                  <a:pt x="517" y="15"/>
                </a:lnTo>
                <a:lnTo>
                  <a:pt x="517" y="15"/>
                </a:lnTo>
                <a:lnTo>
                  <a:pt x="517" y="15"/>
                </a:lnTo>
                <a:lnTo>
                  <a:pt x="517" y="15"/>
                </a:lnTo>
                <a:lnTo>
                  <a:pt x="517" y="15"/>
                </a:lnTo>
                <a:lnTo>
                  <a:pt x="517" y="15"/>
                </a:lnTo>
                <a:lnTo>
                  <a:pt x="517" y="15"/>
                </a:lnTo>
                <a:lnTo>
                  <a:pt x="518" y="15"/>
                </a:lnTo>
                <a:lnTo>
                  <a:pt x="518" y="14"/>
                </a:lnTo>
                <a:lnTo>
                  <a:pt x="518" y="14"/>
                </a:lnTo>
                <a:lnTo>
                  <a:pt x="518" y="15"/>
                </a:lnTo>
                <a:lnTo>
                  <a:pt x="518" y="15"/>
                </a:lnTo>
                <a:lnTo>
                  <a:pt x="518" y="15"/>
                </a:lnTo>
                <a:lnTo>
                  <a:pt x="518" y="16"/>
                </a:lnTo>
                <a:lnTo>
                  <a:pt x="518" y="17"/>
                </a:lnTo>
                <a:lnTo>
                  <a:pt x="518" y="17"/>
                </a:lnTo>
                <a:lnTo>
                  <a:pt x="518" y="18"/>
                </a:lnTo>
                <a:lnTo>
                  <a:pt x="518" y="18"/>
                </a:lnTo>
                <a:lnTo>
                  <a:pt x="518" y="18"/>
                </a:lnTo>
                <a:lnTo>
                  <a:pt x="518" y="19"/>
                </a:lnTo>
                <a:lnTo>
                  <a:pt x="518" y="19"/>
                </a:lnTo>
                <a:lnTo>
                  <a:pt x="518" y="20"/>
                </a:lnTo>
                <a:lnTo>
                  <a:pt x="518" y="20"/>
                </a:lnTo>
                <a:lnTo>
                  <a:pt x="518" y="21"/>
                </a:lnTo>
                <a:lnTo>
                  <a:pt x="519" y="23"/>
                </a:lnTo>
                <a:lnTo>
                  <a:pt x="519" y="23"/>
                </a:lnTo>
                <a:lnTo>
                  <a:pt x="519" y="23"/>
                </a:lnTo>
                <a:lnTo>
                  <a:pt x="519" y="23"/>
                </a:lnTo>
                <a:lnTo>
                  <a:pt x="519" y="24"/>
                </a:lnTo>
                <a:lnTo>
                  <a:pt x="519" y="27"/>
                </a:lnTo>
                <a:lnTo>
                  <a:pt x="519" y="27"/>
                </a:lnTo>
                <a:lnTo>
                  <a:pt x="519" y="29"/>
                </a:lnTo>
                <a:lnTo>
                  <a:pt x="519" y="31"/>
                </a:lnTo>
                <a:lnTo>
                  <a:pt x="519" y="34"/>
                </a:lnTo>
                <a:lnTo>
                  <a:pt x="519" y="35"/>
                </a:lnTo>
                <a:lnTo>
                  <a:pt x="520" y="38"/>
                </a:lnTo>
                <a:lnTo>
                  <a:pt x="520" y="39"/>
                </a:lnTo>
                <a:lnTo>
                  <a:pt x="520" y="39"/>
                </a:lnTo>
                <a:lnTo>
                  <a:pt x="520" y="39"/>
                </a:lnTo>
                <a:lnTo>
                  <a:pt x="520" y="39"/>
                </a:lnTo>
                <a:lnTo>
                  <a:pt x="521" y="39"/>
                </a:lnTo>
                <a:lnTo>
                  <a:pt x="522" y="43"/>
                </a:lnTo>
                <a:lnTo>
                  <a:pt x="522" y="43"/>
                </a:lnTo>
                <a:lnTo>
                  <a:pt x="522" y="44"/>
                </a:lnTo>
                <a:lnTo>
                  <a:pt x="522" y="44"/>
                </a:lnTo>
                <a:lnTo>
                  <a:pt x="522" y="44"/>
                </a:lnTo>
                <a:lnTo>
                  <a:pt x="522" y="44"/>
                </a:lnTo>
                <a:lnTo>
                  <a:pt x="522" y="44"/>
                </a:lnTo>
                <a:lnTo>
                  <a:pt x="522" y="45"/>
                </a:lnTo>
                <a:lnTo>
                  <a:pt x="522" y="45"/>
                </a:lnTo>
                <a:lnTo>
                  <a:pt x="522" y="46"/>
                </a:lnTo>
                <a:lnTo>
                  <a:pt x="522" y="46"/>
                </a:lnTo>
                <a:lnTo>
                  <a:pt x="522" y="46"/>
                </a:lnTo>
                <a:lnTo>
                  <a:pt x="523" y="47"/>
                </a:lnTo>
                <a:lnTo>
                  <a:pt x="523" y="48"/>
                </a:lnTo>
                <a:lnTo>
                  <a:pt x="523" y="48"/>
                </a:lnTo>
                <a:lnTo>
                  <a:pt x="523" y="48"/>
                </a:lnTo>
                <a:lnTo>
                  <a:pt x="523" y="48"/>
                </a:lnTo>
                <a:lnTo>
                  <a:pt x="523" y="49"/>
                </a:lnTo>
                <a:lnTo>
                  <a:pt x="523" y="49"/>
                </a:lnTo>
                <a:lnTo>
                  <a:pt x="523" y="49"/>
                </a:lnTo>
                <a:lnTo>
                  <a:pt x="523" y="49"/>
                </a:lnTo>
                <a:lnTo>
                  <a:pt x="523" y="50"/>
                </a:lnTo>
                <a:lnTo>
                  <a:pt x="523" y="50"/>
                </a:lnTo>
                <a:lnTo>
                  <a:pt x="524" y="50"/>
                </a:lnTo>
                <a:lnTo>
                  <a:pt x="524" y="51"/>
                </a:lnTo>
                <a:lnTo>
                  <a:pt x="524" y="51"/>
                </a:lnTo>
                <a:lnTo>
                  <a:pt x="524" y="51"/>
                </a:lnTo>
                <a:lnTo>
                  <a:pt x="524" y="51"/>
                </a:lnTo>
                <a:lnTo>
                  <a:pt x="524" y="51"/>
                </a:lnTo>
                <a:lnTo>
                  <a:pt x="524" y="52"/>
                </a:lnTo>
                <a:lnTo>
                  <a:pt x="524" y="52"/>
                </a:lnTo>
                <a:lnTo>
                  <a:pt x="524" y="52"/>
                </a:lnTo>
                <a:lnTo>
                  <a:pt x="524" y="53"/>
                </a:lnTo>
                <a:lnTo>
                  <a:pt x="524" y="53"/>
                </a:lnTo>
                <a:lnTo>
                  <a:pt x="524" y="54"/>
                </a:lnTo>
                <a:lnTo>
                  <a:pt x="524" y="54"/>
                </a:lnTo>
                <a:lnTo>
                  <a:pt x="525" y="57"/>
                </a:lnTo>
                <a:lnTo>
                  <a:pt x="525" y="57"/>
                </a:lnTo>
                <a:lnTo>
                  <a:pt x="525" y="57"/>
                </a:lnTo>
                <a:lnTo>
                  <a:pt x="525" y="57"/>
                </a:lnTo>
                <a:lnTo>
                  <a:pt x="525" y="57"/>
                </a:lnTo>
                <a:lnTo>
                  <a:pt x="525" y="56"/>
                </a:lnTo>
                <a:lnTo>
                  <a:pt x="525" y="56"/>
                </a:lnTo>
                <a:lnTo>
                  <a:pt x="525" y="56"/>
                </a:lnTo>
                <a:lnTo>
                  <a:pt x="525" y="56"/>
                </a:lnTo>
                <a:lnTo>
                  <a:pt x="525" y="56"/>
                </a:lnTo>
                <a:lnTo>
                  <a:pt x="525" y="56"/>
                </a:lnTo>
                <a:lnTo>
                  <a:pt x="525" y="56"/>
                </a:lnTo>
                <a:lnTo>
                  <a:pt x="525" y="56"/>
                </a:lnTo>
                <a:lnTo>
                  <a:pt x="525" y="56"/>
                </a:lnTo>
                <a:lnTo>
                  <a:pt x="525" y="56"/>
                </a:lnTo>
                <a:lnTo>
                  <a:pt x="526" y="56"/>
                </a:lnTo>
                <a:lnTo>
                  <a:pt x="526" y="56"/>
                </a:lnTo>
                <a:lnTo>
                  <a:pt x="526" y="56"/>
                </a:lnTo>
                <a:lnTo>
                  <a:pt x="526" y="56"/>
                </a:lnTo>
                <a:lnTo>
                  <a:pt x="526" y="56"/>
                </a:lnTo>
                <a:lnTo>
                  <a:pt x="526" y="56"/>
                </a:lnTo>
                <a:lnTo>
                  <a:pt x="526" y="56"/>
                </a:lnTo>
                <a:lnTo>
                  <a:pt x="526" y="56"/>
                </a:lnTo>
                <a:lnTo>
                  <a:pt x="526" y="56"/>
                </a:lnTo>
                <a:lnTo>
                  <a:pt x="526" y="56"/>
                </a:lnTo>
                <a:lnTo>
                  <a:pt x="526" y="56"/>
                </a:lnTo>
                <a:lnTo>
                  <a:pt x="526" y="56"/>
                </a:lnTo>
                <a:lnTo>
                  <a:pt x="526" y="56"/>
                </a:lnTo>
                <a:lnTo>
                  <a:pt x="526" y="55"/>
                </a:lnTo>
                <a:lnTo>
                  <a:pt x="526" y="55"/>
                </a:lnTo>
                <a:lnTo>
                  <a:pt x="526" y="55"/>
                </a:lnTo>
                <a:lnTo>
                  <a:pt x="526" y="55"/>
                </a:lnTo>
                <a:lnTo>
                  <a:pt x="526" y="55"/>
                </a:lnTo>
                <a:lnTo>
                  <a:pt x="526" y="55"/>
                </a:lnTo>
                <a:lnTo>
                  <a:pt x="526" y="55"/>
                </a:lnTo>
                <a:lnTo>
                  <a:pt x="525" y="55"/>
                </a:lnTo>
                <a:lnTo>
                  <a:pt x="525" y="55"/>
                </a:lnTo>
                <a:lnTo>
                  <a:pt x="525" y="55"/>
                </a:lnTo>
                <a:lnTo>
                  <a:pt x="525" y="55"/>
                </a:lnTo>
                <a:lnTo>
                  <a:pt x="525" y="55"/>
                </a:lnTo>
                <a:lnTo>
                  <a:pt x="525" y="55"/>
                </a:lnTo>
                <a:lnTo>
                  <a:pt x="526" y="55"/>
                </a:lnTo>
                <a:lnTo>
                  <a:pt x="526" y="55"/>
                </a:lnTo>
                <a:lnTo>
                  <a:pt x="526" y="54"/>
                </a:lnTo>
                <a:lnTo>
                  <a:pt x="526" y="54"/>
                </a:lnTo>
                <a:lnTo>
                  <a:pt x="526" y="54"/>
                </a:lnTo>
                <a:lnTo>
                  <a:pt x="526" y="54"/>
                </a:lnTo>
                <a:lnTo>
                  <a:pt x="526" y="54"/>
                </a:lnTo>
                <a:lnTo>
                  <a:pt x="526" y="54"/>
                </a:lnTo>
                <a:lnTo>
                  <a:pt x="526" y="54"/>
                </a:lnTo>
                <a:lnTo>
                  <a:pt x="526" y="54"/>
                </a:lnTo>
                <a:lnTo>
                  <a:pt x="526" y="54"/>
                </a:lnTo>
                <a:lnTo>
                  <a:pt x="526" y="54"/>
                </a:lnTo>
                <a:lnTo>
                  <a:pt x="526" y="54"/>
                </a:lnTo>
                <a:lnTo>
                  <a:pt x="526" y="53"/>
                </a:lnTo>
                <a:lnTo>
                  <a:pt x="526" y="53"/>
                </a:lnTo>
                <a:lnTo>
                  <a:pt x="526" y="53"/>
                </a:lnTo>
                <a:lnTo>
                  <a:pt x="526" y="53"/>
                </a:lnTo>
                <a:lnTo>
                  <a:pt x="526" y="53"/>
                </a:lnTo>
                <a:lnTo>
                  <a:pt x="526" y="53"/>
                </a:lnTo>
                <a:lnTo>
                  <a:pt x="526" y="53"/>
                </a:lnTo>
                <a:lnTo>
                  <a:pt x="526" y="53"/>
                </a:lnTo>
                <a:lnTo>
                  <a:pt x="526" y="53"/>
                </a:lnTo>
                <a:lnTo>
                  <a:pt x="526" y="53"/>
                </a:lnTo>
                <a:lnTo>
                  <a:pt x="526" y="53"/>
                </a:lnTo>
                <a:lnTo>
                  <a:pt x="526" y="52"/>
                </a:lnTo>
                <a:lnTo>
                  <a:pt x="526" y="52"/>
                </a:lnTo>
                <a:lnTo>
                  <a:pt x="525" y="52"/>
                </a:lnTo>
                <a:lnTo>
                  <a:pt x="525" y="52"/>
                </a:lnTo>
                <a:lnTo>
                  <a:pt x="525" y="52"/>
                </a:lnTo>
                <a:lnTo>
                  <a:pt x="525" y="52"/>
                </a:lnTo>
                <a:lnTo>
                  <a:pt x="525" y="52"/>
                </a:lnTo>
                <a:lnTo>
                  <a:pt x="525" y="52"/>
                </a:lnTo>
                <a:lnTo>
                  <a:pt x="525" y="52"/>
                </a:lnTo>
                <a:lnTo>
                  <a:pt x="526" y="52"/>
                </a:lnTo>
                <a:lnTo>
                  <a:pt x="526" y="52"/>
                </a:lnTo>
                <a:lnTo>
                  <a:pt x="526" y="52"/>
                </a:lnTo>
                <a:lnTo>
                  <a:pt x="526" y="51"/>
                </a:lnTo>
                <a:lnTo>
                  <a:pt x="526" y="51"/>
                </a:lnTo>
                <a:lnTo>
                  <a:pt x="526" y="51"/>
                </a:lnTo>
                <a:lnTo>
                  <a:pt x="526" y="51"/>
                </a:lnTo>
                <a:lnTo>
                  <a:pt x="526" y="51"/>
                </a:lnTo>
                <a:lnTo>
                  <a:pt x="526" y="51"/>
                </a:lnTo>
                <a:lnTo>
                  <a:pt x="526" y="50"/>
                </a:lnTo>
                <a:lnTo>
                  <a:pt x="526" y="50"/>
                </a:lnTo>
                <a:lnTo>
                  <a:pt x="526" y="50"/>
                </a:lnTo>
                <a:lnTo>
                  <a:pt x="526" y="50"/>
                </a:lnTo>
                <a:lnTo>
                  <a:pt x="526" y="50"/>
                </a:lnTo>
                <a:lnTo>
                  <a:pt x="526" y="50"/>
                </a:lnTo>
                <a:lnTo>
                  <a:pt x="526" y="50"/>
                </a:lnTo>
                <a:lnTo>
                  <a:pt x="526" y="50"/>
                </a:lnTo>
                <a:lnTo>
                  <a:pt x="526" y="50"/>
                </a:lnTo>
                <a:lnTo>
                  <a:pt x="527" y="50"/>
                </a:lnTo>
                <a:lnTo>
                  <a:pt x="527" y="50"/>
                </a:lnTo>
                <a:lnTo>
                  <a:pt x="527" y="50"/>
                </a:lnTo>
                <a:lnTo>
                  <a:pt x="527" y="50"/>
                </a:lnTo>
                <a:lnTo>
                  <a:pt x="527" y="50"/>
                </a:lnTo>
                <a:lnTo>
                  <a:pt x="527" y="50"/>
                </a:lnTo>
                <a:lnTo>
                  <a:pt x="527" y="50"/>
                </a:lnTo>
                <a:lnTo>
                  <a:pt x="527" y="50"/>
                </a:lnTo>
                <a:lnTo>
                  <a:pt x="527" y="50"/>
                </a:lnTo>
                <a:lnTo>
                  <a:pt x="527" y="50"/>
                </a:lnTo>
                <a:lnTo>
                  <a:pt x="527" y="50"/>
                </a:lnTo>
                <a:lnTo>
                  <a:pt x="527" y="50"/>
                </a:lnTo>
                <a:lnTo>
                  <a:pt x="527" y="50"/>
                </a:lnTo>
                <a:lnTo>
                  <a:pt x="527" y="50"/>
                </a:lnTo>
                <a:lnTo>
                  <a:pt x="527" y="50"/>
                </a:lnTo>
                <a:lnTo>
                  <a:pt x="528" y="50"/>
                </a:lnTo>
                <a:lnTo>
                  <a:pt x="528" y="50"/>
                </a:lnTo>
                <a:lnTo>
                  <a:pt x="528" y="50"/>
                </a:lnTo>
                <a:lnTo>
                  <a:pt x="528" y="50"/>
                </a:lnTo>
                <a:lnTo>
                  <a:pt x="528" y="50"/>
                </a:lnTo>
                <a:lnTo>
                  <a:pt x="528" y="50"/>
                </a:lnTo>
                <a:lnTo>
                  <a:pt x="528" y="50"/>
                </a:lnTo>
                <a:lnTo>
                  <a:pt x="528" y="50"/>
                </a:lnTo>
                <a:lnTo>
                  <a:pt x="528" y="50"/>
                </a:lnTo>
                <a:lnTo>
                  <a:pt x="528" y="50"/>
                </a:lnTo>
                <a:lnTo>
                  <a:pt x="528" y="50"/>
                </a:lnTo>
                <a:lnTo>
                  <a:pt x="528" y="50"/>
                </a:lnTo>
                <a:lnTo>
                  <a:pt x="528" y="50"/>
                </a:lnTo>
                <a:lnTo>
                  <a:pt x="528" y="50"/>
                </a:lnTo>
                <a:lnTo>
                  <a:pt x="528" y="50"/>
                </a:lnTo>
                <a:lnTo>
                  <a:pt x="528" y="49"/>
                </a:lnTo>
                <a:lnTo>
                  <a:pt x="528" y="49"/>
                </a:lnTo>
                <a:lnTo>
                  <a:pt x="528" y="49"/>
                </a:lnTo>
                <a:lnTo>
                  <a:pt x="528" y="49"/>
                </a:lnTo>
                <a:lnTo>
                  <a:pt x="528" y="49"/>
                </a:lnTo>
                <a:lnTo>
                  <a:pt x="528" y="49"/>
                </a:lnTo>
                <a:lnTo>
                  <a:pt x="528" y="49"/>
                </a:lnTo>
                <a:lnTo>
                  <a:pt x="528" y="49"/>
                </a:lnTo>
                <a:lnTo>
                  <a:pt x="528" y="49"/>
                </a:lnTo>
                <a:lnTo>
                  <a:pt x="528" y="49"/>
                </a:lnTo>
                <a:lnTo>
                  <a:pt x="528" y="49"/>
                </a:lnTo>
                <a:lnTo>
                  <a:pt x="528" y="49"/>
                </a:lnTo>
                <a:lnTo>
                  <a:pt x="528" y="49"/>
                </a:lnTo>
                <a:lnTo>
                  <a:pt x="528" y="49"/>
                </a:lnTo>
                <a:lnTo>
                  <a:pt x="528" y="49"/>
                </a:lnTo>
                <a:lnTo>
                  <a:pt x="529" y="49"/>
                </a:lnTo>
                <a:lnTo>
                  <a:pt x="529" y="49"/>
                </a:lnTo>
                <a:lnTo>
                  <a:pt x="529" y="49"/>
                </a:lnTo>
                <a:lnTo>
                  <a:pt x="529" y="49"/>
                </a:lnTo>
                <a:lnTo>
                  <a:pt x="529" y="49"/>
                </a:lnTo>
                <a:lnTo>
                  <a:pt x="529" y="49"/>
                </a:lnTo>
                <a:lnTo>
                  <a:pt x="529" y="49"/>
                </a:lnTo>
                <a:lnTo>
                  <a:pt x="530" y="49"/>
                </a:lnTo>
                <a:lnTo>
                  <a:pt x="530" y="49"/>
                </a:lnTo>
                <a:lnTo>
                  <a:pt x="530" y="49"/>
                </a:lnTo>
                <a:lnTo>
                  <a:pt x="530" y="49"/>
                </a:lnTo>
                <a:lnTo>
                  <a:pt x="530" y="49"/>
                </a:lnTo>
                <a:lnTo>
                  <a:pt x="531" y="49"/>
                </a:lnTo>
                <a:lnTo>
                  <a:pt x="531" y="49"/>
                </a:lnTo>
                <a:lnTo>
                  <a:pt x="531" y="49"/>
                </a:lnTo>
                <a:lnTo>
                  <a:pt x="531" y="49"/>
                </a:lnTo>
                <a:lnTo>
                  <a:pt x="532" y="49"/>
                </a:lnTo>
                <a:lnTo>
                  <a:pt x="532" y="49"/>
                </a:lnTo>
                <a:lnTo>
                  <a:pt x="532" y="49"/>
                </a:lnTo>
                <a:lnTo>
                  <a:pt x="532" y="49"/>
                </a:lnTo>
                <a:lnTo>
                  <a:pt x="532" y="49"/>
                </a:lnTo>
                <a:lnTo>
                  <a:pt x="532" y="49"/>
                </a:lnTo>
                <a:lnTo>
                  <a:pt x="532" y="49"/>
                </a:lnTo>
                <a:lnTo>
                  <a:pt x="532" y="49"/>
                </a:lnTo>
                <a:lnTo>
                  <a:pt x="532" y="49"/>
                </a:lnTo>
                <a:lnTo>
                  <a:pt x="533" y="49"/>
                </a:lnTo>
                <a:lnTo>
                  <a:pt x="533" y="49"/>
                </a:lnTo>
                <a:lnTo>
                  <a:pt x="533" y="49"/>
                </a:lnTo>
                <a:lnTo>
                  <a:pt x="533" y="49"/>
                </a:lnTo>
                <a:lnTo>
                  <a:pt x="533" y="49"/>
                </a:lnTo>
                <a:lnTo>
                  <a:pt x="533" y="49"/>
                </a:lnTo>
                <a:lnTo>
                  <a:pt x="533" y="49"/>
                </a:lnTo>
                <a:lnTo>
                  <a:pt x="533" y="49"/>
                </a:lnTo>
                <a:lnTo>
                  <a:pt x="534" y="49"/>
                </a:lnTo>
                <a:lnTo>
                  <a:pt x="534" y="49"/>
                </a:lnTo>
                <a:lnTo>
                  <a:pt x="534" y="49"/>
                </a:lnTo>
                <a:lnTo>
                  <a:pt x="534" y="49"/>
                </a:lnTo>
                <a:lnTo>
                  <a:pt x="534" y="49"/>
                </a:lnTo>
                <a:lnTo>
                  <a:pt x="534" y="49"/>
                </a:lnTo>
                <a:lnTo>
                  <a:pt x="534" y="49"/>
                </a:lnTo>
                <a:lnTo>
                  <a:pt x="534" y="50"/>
                </a:lnTo>
                <a:lnTo>
                  <a:pt x="535" y="50"/>
                </a:lnTo>
                <a:lnTo>
                  <a:pt x="535" y="50"/>
                </a:lnTo>
                <a:lnTo>
                  <a:pt x="535" y="50"/>
                </a:lnTo>
                <a:lnTo>
                  <a:pt x="535" y="50"/>
                </a:lnTo>
                <a:lnTo>
                  <a:pt x="535" y="50"/>
                </a:lnTo>
                <a:lnTo>
                  <a:pt x="535" y="50"/>
                </a:lnTo>
                <a:lnTo>
                  <a:pt x="535" y="50"/>
                </a:lnTo>
                <a:lnTo>
                  <a:pt x="535" y="50"/>
                </a:lnTo>
                <a:lnTo>
                  <a:pt x="535" y="50"/>
                </a:lnTo>
                <a:lnTo>
                  <a:pt x="536" y="50"/>
                </a:lnTo>
                <a:lnTo>
                  <a:pt x="536" y="50"/>
                </a:lnTo>
                <a:lnTo>
                  <a:pt x="536" y="50"/>
                </a:lnTo>
                <a:lnTo>
                  <a:pt x="536" y="50"/>
                </a:lnTo>
                <a:lnTo>
                  <a:pt x="536" y="50"/>
                </a:lnTo>
                <a:lnTo>
                  <a:pt x="536" y="50"/>
                </a:lnTo>
                <a:lnTo>
                  <a:pt x="536" y="50"/>
                </a:lnTo>
                <a:lnTo>
                  <a:pt x="536" y="50"/>
                </a:lnTo>
                <a:lnTo>
                  <a:pt x="536" y="50"/>
                </a:lnTo>
                <a:lnTo>
                  <a:pt x="536" y="50"/>
                </a:lnTo>
                <a:lnTo>
                  <a:pt x="536" y="50"/>
                </a:lnTo>
                <a:lnTo>
                  <a:pt x="536" y="50"/>
                </a:lnTo>
                <a:lnTo>
                  <a:pt x="537" y="50"/>
                </a:lnTo>
                <a:lnTo>
                  <a:pt x="537" y="50"/>
                </a:lnTo>
                <a:lnTo>
                  <a:pt x="537" y="50"/>
                </a:lnTo>
                <a:lnTo>
                  <a:pt x="537" y="50"/>
                </a:lnTo>
                <a:lnTo>
                  <a:pt x="537" y="50"/>
                </a:lnTo>
                <a:lnTo>
                  <a:pt x="537" y="50"/>
                </a:lnTo>
                <a:lnTo>
                  <a:pt x="537" y="50"/>
                </a:lnTo>
                <a:lnTo>
                  <a:pt x="537" y="50"/>
                </a:lnTo>
                <a:lnTo>
                  <a:pt x="537" y="50"/>
                </a:lnTo>
                <a:lnTo>
                  <a:pt x="537" y="50"/>
                </a:lnTo>
                <a:lnTo>
                  <a:pt x="537" y="50"/>
                </a:lnTo>
                <a:lnTo>
                  <a:pt x="538" y="50"/>
                </a:lnTo>
                <a:lnTo>
                  <a:pt x="538" y="50"/>
                </a:lnTo>
                <a:lnTo>
                  <a:pt x="538" y="51"/>
                </a:lnTo>
                <a:lnTo>
                  <a:pt x="539" y="51"/>
                </a:lnTo>
                <a:lnTo>
                  <a:pt x="539" y="51"/>
                </a:lnTo>
                <a:lnTo>
                  <a:pt x="539" y="51"/>
                </a:lnTo>
                <a:lnTo>
                  <a:pt x="539" y="54"/>
                </a:lnTo>
                <a:lnTo>
                  <a:pt x="539" y="59"/>
                </a:lnTo>
                <a:lnTo>
                  <a:pt x="539" y="60"/>
                </a:lnTo>
                <a:lnTo>
                  <a:pt x="539" y="61"/>
                </a:lnTo>
                <a:lnTo>
                  <a:pt x="539" y="63"/>
                </a:lnTo>
                <a:lnTo>
                  <a:pt x="539" y="65"/>
                </a:lnTo>
                <a:lnTo>
                  <a:pt x="539" y="65"/>
                </a:lnTo>
                <a:lnTo>
                  <a:pt x="539" y="68"/>
                </a:lnTo>
                <a:lnTo>
                  <a:pt x="539" y="73"/>
                </a:lnTo>
                <a:lnTo>
                  <a:pt x="539" y="76"/>
                </a:lnTo>
                <a:lnTo>
                  <a:pt x="539" y="80"/>
                </a:lnTo>
                <a:lnTo>
                  <a:pt x="539" y="81"/>
                </a:lnTo>
                <a:lnTo>
                  <a:pt x="539" y="84"/>
                </a:lnTo>
                <a:lnTo>
                  <a:pt x="539" y="86"/>
                </a:lnTo>
                <a:lnTo>
                  <a:pt x="538" y="93"/>
                </a:lnTo>
                <a:lnTo>
                  <a:pt x="538" y="97"/>
                </a:lnTo>
                <a:lnTo>
                  <a:pt x="538" y="104"/>
                </a:lnTo>
                <a:lnTo>
                  <a:pt x="538" y="104"/>
                </a:lnTo>
                <a:lnTo>
                  <a:pt x="538" y="106"/>
                </a:lnTo>
                <a:lnTo>
                  <a:pt x="538" y="108"/>
                </a:lnTo>
                <a:lnTo>
                  <a:pt x="538" y="110"/>
                </a:lnTo>
                <a:lnTo>
                  <a:pt x="538" y="110"/>
                </a:lnTo>
                <a:lnTo>
                  <a:pt x="538" y="110"/>
                </a:lnTo>
                <a:lnTo>
                  <a:pt x="538" y="110"/>
                </a:lnTo>
                <a:lnTo>
                  <a:pt x="538" y="110"/>
                </a:lnTo>
                <a:lnTo>
                  <a:pt x="539" y="110"/>
                </a:lnTo>
                <a:lnTo>
                  <a:pt x="539" y="110"/>
                </a:lnTo>
                <a:lnTo>
                  <a:pt x="539" y="110"/>
                </a:lnTo>
                <a:lnTo>
                  <a:pt x="539" y="110"/>
                </a:lnTo>
                <a:lnTo>
                  <a:pt x="539" y="110"/>
                </a:lnTo>
                <a:lnTo>
                  <a:pt x="539" y="110"/>
                </a:lnTo>
                <a:lnTo>
                  <a:pt x="540" y="110"/>
                </a:lnTo>
                <a:lnTo>
                  <a:pt x="540" y="110"/>
                </a:lnTo>
                <a:lnTo>
                  <a:pt x="540" y="110"/>
                </a:lnTo>
                <a:lnTo>
                  <a:pt x="540" y="110"/>
                </a:lnTo>
                <a:lnTo>
                  <a:pt x="540" y="110"/>
                </a:lnTo>
                <a:lnTo>
                  <a:pt x="540" y="110"/>
                </a:lnTo>
                <a:lnTo>
                  <a:pt x="540" y="110"/>
                </a:lnTo>
                <a:lnTo>
                  <a:pt x="541" y="109"/>
                </a:lnTo>
                <a:lnTo>
                  <a:pt x="541" y="109"/>
                </a:lnTo>
                <a:lnTo>
                  <a:pt x="541" y="109"/>
                </a:lnTo>
                <a:lnTo>
                  <a:pt x="541" y="109"/>
                </a:lnTo>
                <a:lnTo>
                  <a:pt x="541" y="110"/>
                </a:lnTo>
                <a:lnTo>
                  <a:pt x="542" y="110"/>
                </a:lnTo>
                <a:lnTo>
                  <a:pt x="542" y="110"/>
                </a:lnTo>
                <a:lnTo>
                  <a:pt x="542" y="110"/>
                </a:lnTo>
                <a:lnTo>
                  <a:pt x="542" y="110"/>
                </a:lnTo>
                <a:lnTo>
                  <a:pt x="542" y="110"/>
                </a:lnTo>
                <a:lnTo>
                  <a:pt x="542" y="110"/>
                </a:lnTo>
                <a:lnTo>
                  <a:pt x="543" y="110"/>
                </a:lnTo>
                <a:lnTo>
                  <a:pt x="543" y="110"/>
                </a:lnTo>
                <a:lnTo>
                  <a:pt x="543" y="110"/>
                </a:lnTo>
                <a:lnTo>
                  <a:pt x="543" y="110"/>
                </a:lnTo>
                <a:lnTo>
                  <a:pt x="543" y="110"/>
                </a:lnTo>
                <a:lnTo>
                  <a:pt x="543" y="110"/>
                </a:lnTo>
                <a:lnTo>
                  <a:pt x="544" y="110"/>
                </a:lnTo>
                <a:lnTo>
                  <a:pt x="544" y="109"/>
                </a:lnTo>
                <a:lnTo>
                  <a:pt x="544" y="109"/>
                </a:lnTo>
                <a:lnTo>
                  <a:pt x="544" y="109"/>
                </a:lnTo>
                <a:lnTo>
                  <a:pt x="544" y="109"/>
                </a:lnTo>
                <a:lnTo>
                  <a:pt x="544" y="109"/>
                </a:lnTo>
                <a:lnTo>
                  <a:pt x="544" y="109"/>
                </a:lnTo>
                <a:lnTo>
                  <a:pt x="544" y="109"/>
                </a:lnTo>
                <a:lnTo>
                  <a:pt x="545" y="109"/>
                </a:lnTo>
                <a:lnTo>
                  <a:pt x="545" y="109"/>
                </a:lnTo>
                <a:lnTo>
                  <a:pt x="545" y="109"/>
                </a:lnTo>
                <a:lnTo>
                  <a:pt x="545" y="109"/>
                </a:lnTo>
                <a:lnTo>
                  <a:pt x="545" y="109"/>
                </a:lnTo>
                <a:lnTo>
                  <a:pt x="545" y="109"/>
                </a:lnTo>
                <a:lnTo>
                  <a:pt x="545" y="109"/>
                </a:lnTo>
                <a:lnTo>
                  <a:pt x="545" y="109"/>
                </a:lnTo>
                <a:lnTo>
                  <a:pt x="546" y="109"/>
                </a:lnTo>
                <a:lnTo>
                  <a:pt x="546" y="109"/>
                </a:lnTo>
                <a:lnTo>
                  <a:pt x="546" y="109"/>
                </a:lnTo>
                <a:lnTo>
                  <a:pt x="546" y="109"/>
                </a:lnTo>
                <a:lnTo>
                  <a:pt x="546" y="115"/>
                </a:lnTo>
                <a:lnTo>
                  <a:pt x="546" y="116"/>
                </a:lnTo>
                <a:lnTo>
                  <a:pt x="546" y="116"/>
                </a:lnTo>
                <a:lnTo>
                  <a:pt x="546" y="116"/>
                </a:lnTo>
                <a:lnTo>
                  <a:pt x="546" y="117"/>
                </a:lnTo>
                <a:lnTo>
                  <a:pt x="546" y="117"/>
                </a:lnTo>
                <a:lnTo>
                  <a:pt x="546" y="120"/>
                </a:lnTo>
                <a:lnTo>
                  <a:pt x="546" y="121"/>
                </a:lnTo>
                <a:lnTo>
                  <a:pt x="546" y="122"/>
                </a:lnTo>
                <a:lnTo>
                  <a:pt x="546" y="123"/>
                </a:lnTo>
                <a:lnTo>
                  <a:pt x="546" y="124"/>
                </a:lnTo>
                <a:lnTo>
                  <a:pt x="546" y="126"/>
                </a:lnTo>
                <a:lnTo>
                  <a:pt x="546" y="126"/>
                </a:lnTo>
                <a:lnTo>
                  <a:pt x="546" y="131"/>
                </a:lnTo>
                <a:lnTo>
                  <a:pt x="546" y="132"/>
                </a:lnTo>
                <a:lnTo>
                  <a:pt x="546" y="135"/>
                </a:lnTo>
                <a:lnTo>
                  <a:pt x="546" y="136"/>
                </a:lnTo>
                <a:lnTo>
                  <a:pt x="546" y="139"/>
                </a:lnTo>
                <a:lnTo>
                  <a:pt x="546" y="140"/>
                </a:lnTo>
                <a:lnTo>
                  <a:pt x="546" y="140"/>
                </a:lnTo>
                <a:lnTo>
                  <a:pt x="546" y="142"/>
                </a:lnTo>
                <a:lnTo>
                  <a:pt x="546" y="143"/>
                </a:lnTo>
                <a:lnTo>
                  <a:pt x="546" y="144"/>
                </a:lnTo>
                <a:lnTo>
                  <a:pt x="546" y="145"/>
                </a:lnTo>
                <a:lnTo>
                  <a:pt x="546" y="146"/>
                </a:lnTo>
                <a:lnTo>
                  <a:pt x="546" y="147"/>
                </a:lnTo>
                <a:lnTo>
                  <a:pt x="546" y="149"/>
                </a:lnTo>
                <a:lnTo>
                  <a:pt x="546" y="150"/>
                </a:lnTo>
                <a:lnTo>
                  <a:pt x="546" y="150"/>
                </a:lnTo>
                <a:lnTo>
                  <a:pt x="546" y="151"/>
                </a:lnTo>
                <a:lnTo>
                  <a:pt x="546" y="155"/>
                </a:lnTo>
                <a:lnTo>
                  <a:pt x="546" y="155"/>
                </a:lnTo>
                <a:lnTo>
                  <a:pt x="546" y="155"/>
                </a:lnTo>
                <a:lnTo>
                  <a:pt x="545" y="156"/>
                </a:lnTo>
                <a:lnTo>
                  <a:pt x="545" y="156"/>
                </a:lnTo>
                <a:lnTo>
                  <a:pt x="544" y="156"/>
                </a:lnTo>
                <a:lnTo>
                  <a:pt x="544" y="156"/>
                </a:lnTo>
                <a:lnTo>
                  <a:pt x="544" y="156"/>
                </a:lnTo>
                <a:lnTo>
                  <a:pt x="544" y="156"/>
                </a:lnTo>
                <a:lnTo>
                  <a:pt x="544" y="157"/>
                </a:lnTo>
                <a:lnTo>
                  <a:pt x="543" y="158"/>
                </a:lnTo>
                <a:lnTo>
                  <a:pt x="543" y="158"/>
                </a:lnTo>
                <a:lnTo>
                  <a:pt x="543" y="159"/>
                </a:lnTo>
                <a:lnTo>
                  <a:pt x="543" y="159"/>
                </a:lnTo>
                <a:lnTo>
                  <a:pt x="544" y="159"/>
                </a:lnTo>
                <a:lnTo>
                  <a:pt x="544" y="159"/>
                </a:lnTo>
                <a:lnTo>
                  <a:pt x="544" y="160"/>
                </a:lnTo>
                <a:lnTo>
                  <a:pt x="544" y="160"/>
                </a:lnTo>
                <a:lnTo>
                  <a:pt x="545" y="160"/>
                </a:lnTo>
                <a:lnTo>
                  <a:pt x="545" y="161"/>
                </a:lnTo>
                <a:lnTo>
                  <a:pt x="545" y="161"/>
                </a:lnTo>
                <a:lnTo>
                  <a:pt x="545" y="161"/>
                </a:lnTo>
                <a:lnTo>
                  <a:pt x="545" y="161"/>
                </a:lnTo>
                <a:lnTo>
                  <a:pt x="545" y="161"/>
                </a:lnTo>
                <a:lnTo>
                  <a:pt x="545" y="161"/>
                </a:lnTo>
                <a:lnTo>
                  <a:pt x="545" y="161"/>
                </a:lnTo>
                <a:lnTo>
                  <a:pt x="545" y="161"/>
                </a:lnTo>
                <a:lnTo>
                  <a:pt x="545" y="162"/>
                </a:lnTo>
                <a:lnTo>
                  <a:pt x="545" y="162"/>
                </a:lnTo>
                <a:lnTo>
                  <a:pt x="545" y="162"/>
                </a:lnTo>
                <a:lnTo>
                  <a:pt x="546" y="162"/>
                </a:lnTo>
                <a:lnTo>
                  <a:pt x="546" y="162"/>
                </a:lnTo>
                <a:lnTo>
                  <a:pt x="546" y="162"/>
                </a:lnTo>
                <a:lnTo>
                  <a:pt x="546" y="162"/>
                </a:lnTo>
                <a:lnTo>
                  <a:pt x="546" y="162"/>
                </a:lnTo>
                <a:lnTo>
                  <a:pt x="545" y="163"/>
                </a:lnTo>
                <a:lnTo>
                  <a:pt x="545" y="163"/>
                </a:lnTo>
                <a:lnTo>
                  <a:pt x="545" y="163"/>
                </a:lnTo>
                <a:lnTo>
                  <a:pt x="545" y="163"/>
                </a:lnTo>
                <a:lnTo>
                  <a:pt x="545" y="163"/>
                </a:lnTo>
                <a:lnTo>
                  <a:pt x="545" y="163"/>
                </a:lnTo>
                <a:lnTo>
                  <a:pt x="545" y="163"/>
                </a:lnTo>
                <a:lnTo>
                  <a:pt x="545" y="163"/>
                </a:lnTo>
                <a:lnTo>
                  <a:pt x="545" y="163"/>
                </a:lnTo>
                <a:lnTo>
                  <a:pt x="545" y="163"/>
                </a:lnTo>
                <a:lnTo>
                  <a:pt x="544" y="163"/>
                </a:lnTo>
                <a:lnTo>
                  <a:pt x="544" y="163"/>
                </a:lnTo>
                <a:lnTo>
                  <a:pt x="544" y="163"/>
                </a:lnTo>
                <a:lnTo>
                  <a:pt x="544" y="163"/>
                </a:lnTo>
                <a:lnTo>
                  <a:pt x="544" y="163"/>
                </a:lnTo>
                <a:lnTo>
                  <a:pt x="544" y="163"/>
                </a:lnTo>
                <a:lnTo>
                  <a:pt x="544" y="163"/>
                </a:lnTo>
                <a:lnTo>
                  <a:pt x="544" y="163"/>
                </a:lnTo>
                <a:lnTo>
                  <a:pt x="544" y="163"/>
                </a:lnTo>
                <a:lnTo>
                  <a:pt x="543" y="163"/>
                </a:lnTo>
                <a:lnTo>
                  <a:pt x="543" y="163"/>
                </a:lnTo>
                <a:lnTo>
                  <a:pt x="543" y="163"/>
                </a:lnTo>
                <a:lnTo>
                  <a:pt x="543" y="163"/>
                </a:lnTo>
                <a:lnTo>
                  <a:pt x="543" y="163"/>
                </a:lnTo>
                <a:lnTo>
                  <a:pt x="543" y="163"/>
                </a:lnTo>
                <a:lnTo>
                  <a:pt x="543" y="164"/>
                </a:lnTo>
                <a:lnTo>
                  <a:pt x="543" y="164"/>
                </a:lnTo>
                <a:lnTo>
                  <a:pt x="543" y="164"/>
                </a:lnTo>
                <a:lnTo>
                  <a:pt x="542" y="164"/>
                </a:lnTo>
                <a:lnTo>
                  <a:pt x="542" y="164"/>
                </a:lnTo>
                <a:lnTo>
                  <a:pt x="542" y="164"/>
                </a:lnTo>
                <a:lnTo>
                  <a:pt x="542" y="164"/>
                </a:lnTo>
                <a:lnTo>
                  <a:pt x="542" y="164"/>
                </a:lnTo>
                <a:lnTo>
                  <a:pt x="542" y="164"/>
                </a:lnTo>
                <a:lnTo>
                  <a:pt x="542" y="164"/>
                </a:lnTo>
                <a:lnTo>
                  <a:pt x="542" y="164"/>
                </a:lnTo>
                <a:lnTo>
                  <a:pt x="541" y="164"/>
                </a:lnTo>
                <a:lnTo>
                  <a:pt x="541" y="164"/>
                </a:lnTo>
                <a:lnTo>
                  <a:pt x="541" y="164"/>
                </a:lnTo>
                <a:lnTo>
                  <a:pt x="541" y="164"/>
                </a:lnTo>
                <a:lnTo>
                  <a:pt x="540" y="164"/>
                </a:lnTo>
                <a:lnTo>
                  <a:pt x="540" y="164"/>
                </a:lnTo>
                <a:lnTo>
                  <a:pt x="540" y="164"/>
                </a:lnTo>
                <a:lnTo>
                  <a:pt x="540" y="164"/>
                </a:lnTo>
                <a:lnTo>
                  <a:pt x="540" y="164"/>
                </a:lnTo>
                <a:lnTo>
                  <a:pt x="540" y="164"/>
                </a:lnTo>
                <a:lnTo>
                  <a:pt x="540" y="164"/>
                </a:lnTo>
                <a:lnTo>
                  <a:pt x="540" y="164"/>
                </a:lnTo>
                <a:lnTo>
                  <a:pt x="539" y="164"/>
                </a:lnTo>
                <a:lnTo>
                  <a:pt x="539" y="164"/>
                </a:lnTo>
                <a:lnTo>
                  <a:pt x="539" y="164"/>
                </a:lnTo>
                <a:lnTo>
                  <a:pt x="539" y="164"/>
                </a:lnTo>
                <a:lnTo>
                  <a:pt x="539" y="164"/>
                </a:lnTo>
                <a:lnTo>
                  <a:pt x="539" y="164"/>
                </a:lnTo>
                <a:lnTo>
                  <a:pt x="539" y="164"/>
                </a:lnTo>
                <a:lnTo>
                  <a:pt x="539" y="164"/>
                </a:lnTo>
                <a:lnTo>
                  <a:pt x="538" y="164"/>
                </a:lnTo>
                <a:lnTo>
                  <a:pt x="538" y="164"/>
                </a:lnTo>
                <a:lnTo>
                  <a:pt x="538" y="164"/>
                </a:lnTo>
                <a:lnTo>
                  <a:pt x="538" y="164"/>
                </a:lnTo>
                <a:lnTo>
                  <a:pt x="538" y="164"/>
                </a:lnTo>
                <a:lnTo>
                  <a:pt x="538" y="164"/>
                </a:lnTo>
                <a:lnTo>
                  <a:pt x="538" y="163"/>
                </a:lnTo>
                <a:lnTo>
                  <a:pt x="538" y="163"/>
                </a:lnTo>
                <a:lnTo>
                  <a:pt x="537" y="163"/>
                </a:lnTo>
                <a:lnTo>
                  <a:pt x="537" y="163"/>
                </a:lnTo>
                <a:lnTo>
                  <a:pt x="537" y="163"/>
                </a:lnTo>
                <a:lnTo>
                  <a:pt x="537" y="163"/>
                </a:lnTo>
                <a:lnTo>
                  <a:pt x="537" y="163"/>
                </a:lnTo>
                <a:lnTo>
                  <a:pt x="537" y="163"/>
                </a:lnTo>
                <a:lnTo>
                  <a:pt x="536" y="163"/>
                </a:lnTo>
                <a:lnTo>
                  <a:pt x="536" y="163"/>
                </a:lnTo>
                <a:lnTo>
                  <a:pt x="536" y="163"/>
                </a:lnTo>
                <a:lnTo>
                  <a:pt x="536" y="163"/>
                </a:lnTo>
                <a:lnTo>
                  <a:pt x="536" y="163"/>
                </a:lnTo>
                <a:lnTo>
                  <a:pt x="536" y="163"/>
                </a:lnTo>
                <a:lnTo>
                  <a:pt x="536" y="163"/>
                </a:lnTo>
                <a:lnTo>
                  <a:pt x="536" y="163"/>
                </a:lnTo>
                <a:lnTo>
                  <a:pt x="536" y="163"/>
                </a:lnTo>
                <a:lnTo>
                  <a:pt x="536" y="164"/>
                </a:lnTo>
                <a:lnTo>
                  <a:pt x="536" y="164"/>
                </a:lnTo>
                <a:lnTo>
                  <a:pt x="536" y="164"/>
                </a:lnTo>
                <a:lnTo>
                  <a:pt x="535" y="164"/>
                </a:lnTo>
                <a:lnTo>
                  <a:pt x="535" y="164"/>
                </a:lnTo>
                <a:lnTo>
                  <a:pt x="535" y="164"/>
                </a:lnTo>
                <a:lnTo>
                  <a:pt x="535" y="164"/>
                </a:lnTo>
                <a:lnTo>
                  <a:pt x="535" y="164"/>
                </a:lnTo>
                <a:lnTo>
                  <a:pt x="535" y="164"/>
                </a:lnTo>
                <a:lnTo>
                  <a:pt x="535" y="164"/>
                </a:lnTo>
                <a:lnTo>
                  <a:pt x="535" y="164"/>
                </a:lnTo>
                <a:lnTo>
                  <a:pt x="535" y="164"/>
                </a:lnTo>
                <a:lnTo>
                  <a:pt x="535" y="164"/>
                </a:lnTo>
                <a:lnTo>
                  <a:pt x="534" y="164"/>
                </a:lnTo>
                <a:lnTo>
                  <a:pt x="534" y="164"/>
                </a:lnTo>
                <a:lnTo>
                  <a:pt x="534" y="164"/>
                </a:lnTo>
                <a:lnTo>
                  <a:pt x="534" y="164"/>
                </a:lnTo>
                <a:lnTo>
                  <a:pt x="534" y="165"/>
                </a:lnTo>
                <a:lnTo>
                  <a:pt x="534" y="165"/>
                </a:lnTo>
                <a:lnTo>
                  <a:pt x="534" y="165"/>
                </a:lnTo>
                <a:lnTo>
                  <a:pt x="534" y="165"/>
                </a:lnTo>
                <a:lnTo>
                  <a:pt x="534" y="165"/>
                </a:lnTo>
                <a:lnTo>
                  <a:pt x="534" y="165"/>
                </a:lnTo>
                <a:lnTo>
                  <a:pt x="534" y="165"/>
                </a:lnTo>
                <a:lnTo>
                  <a:pt x="533" y="165"/>
                </a:lnTo>
                <a:lnTo>
                  <a:pt x="533" y="165"/>
                </a:lnTo>
                <a:lnTo>
                  <a:pt x="533" y="165"/>
                </a:lnTo>
                <a:lnTo>
                  <a:pt x="533" y="165"/>
                </a:lnTo>
                <a:lnTo>
                  <a:pt x="533" y="165"/>
                </a:lnTo>
                <a:lnTo>
                  <a:pt x="533" y="165"/>
                </a:lnTo>
                <a:lnTo>
                  <a:pt x="533" y="165"/>
                </a:lnTo>
                <a:lnTo>
                  <a:pt x="533" y="165"/>
                </a:lnTo>
                <a:lnTo>
                  <a:pt x="533" y="165"/>
                </a:lnTo>
                <a:lnTo>
                  <a:pt x="533" y="165"/>
                </a:lnTo>
                <a:lnTo>
                  <a:pt x="532" y="165"/>
                </a:lnTo>
                <a:lnTo>
                  <a:pt x="532" y="165"/>
                </a:lnTo>
                <a:lnTo>
                  <a:pt x="532" y="166"/>
                </a:lnTo>
                <a:lnTo>
                  <a:pt x="532" y="166"/>
                </a:lnTo>
                <a:lnTo>
                  <a:pt x="532" y="166"/>
                </a:lnTo>
                <a:lnTo>
                  <a:pt x="532" y="166"/>
                </a:lnTo>
                <a:lnTo>
                  <a:pt x="532" y="166"/>
                </a:lnTo>
                <a:lnTo>
                  <a:pt x="532" y="166"/>
                </a:lnTo>
                <a:lnTo>
                  <a:pt x="532" y="166"/>
                </a:lnTo>
                <a:lnTo>
                  <a:pt x="532" y="166"/>
                </a:lnTo>
                <a:lnTo>
                  <a:pt x="532" y="166"/>
                </a:lnTo>
                <a:lnTo>
                  <a:pt x="532" y="166"/>
                </a:lnTo>
                <a:lnTo>
                  <a:pt x="532" y="166"/>
                </a:lnTo>
                <a:lnTo>
                  <a:pt x="532" y="166"/>
                </a:lnTo>
                <a:lnTo>
                  <a:pt x="532" y="166"/>
                </a:lnTo>
                <a:lnTo>
                  <a:pt x="532" y="167"/>
                </a:lnTo>
                <a:lnTo>
                  <a:pt x="532" y="167"/>
                </a:lnTo>
                <a:lnTo>
                  <a:pt x="532" y="167"/>
                </a:lnTo>
                <a:lnTo>
                  <a:pt x="532" y="167"/>
                </a:lnTo>
                <a:lnTo>
                  <a:pt x="531" y="167"/>
                </a:lnTo>
                <a:lnTo>
                  <a:pt x="531" y="167"/>
                </a:lnTo>
                <a:lnTo>
                  <a:pt x="531" y="167"/>
                </a:lnTo>
                <a:lnTo>
                  <a:pt x="531" y="167"/>
                </a:lnTo>
                <a:lnTo>
                  <a:pt x="531" y="167"/>
                </a:lnTo>
                <a:lnTo>
                  <a:pt x="531" y="167"/>
                </a:lnTo>
                <a:lnTo>
                  <a:pt x="531" y="167"/>
                </a:lnTo>
                <a:lnTo>
                  <a:pt x="531" y="167"/>
                </a:lnTo>
                <a:lnTo>
                  <a:pt x="531" y="167"/>
                </a:lnTo>
                <a:lnTo>
                  <a:pt x="531" y="167"/>
                </a:lnTo>
                <a:lnTo>
                  <a:pt x="530" y="167"/>
                </a:lnTo>
                <a:lnTo>
                  <a:pt x="530" y="167"/>
                </a:lnTo>
                <a:lnTo>
                  <a:pt x="530" y="167"/>
                </a:lnTo>
                <a:lnTo>
                  <a:pt x="530" y="167"/>
                </a:lnTo>
                <a:lnTo>
                  <a:pt x="530" y="167"/>
                </a:lnTo>
                <a:lnTo>
                  <a:pt x="530" y="167"/>
                </a:lnTo>
                <a:lnTo>
                  <a:pt x="530" y="167"/>
                </a:lnTo>
                <a:lnTo>
                  <a:pt x="530" y="167"/>
                </a:lnTo>
                <a:lnTo>
                  <a:pt x="530" y="167"/>
                </a:lnTo>
                <a:lnTo>
                  <a:pt x="530" y="167"/>
                </a:lnTo>
                <a:lnTo>
                  <a:pt x="530" y="167"/>
                </a:lnTo>
                <a:lnTo>
                  <a:pt x="530" y="167"/>
                </a:lnTo>
                <a:lnTo>
                  <a:pt x="530" y="167"/>
                </a:lnTo>
                <a:lnTo>
                  <a:pt x="529" y="167"/>
                </a:lnTo>
                <a:lnTo>
                  <a:pt x="529" y="167"/>
                </a:lnTo>
                <a:lnTo>
                  <a:pt x="529" y="167"/>
                </a:lnTo>
                <a:lnTo>
                  <a:pt x="529" y="167"/>
                </a:lnTo>
                <a:lnTo>
                  <a:pt x="529" y="167"/>
                </a:lnTo>
                <a:lnTo>
                  <a:pt x="529" y="167"/>
                </a:lnTo>
                <a:lnTo>
                  <a:pt x="529" y="167"/>
                </a:lnTo>
                <a:lnTo>
                  <a:pt x="529" y="167"/>
                </a:lnTo>
                <a:lnTo>
                  <a:pt x="529" y="167"/>
                </a:lnTo>
                <a:lnTo>
                  <a:pt x="529" y="167"/>
                </a:lnTo>
                <a:lnTo>
                  <a:pt x="529" y="167"/>
                </a:lnTo>
                <a:lnTo>
                  <a:pt x="529" y="167"/>
                </a:lnTo>
                <a:lnTo>
                  <a:pt x="529" y="167"/>
                </a:lnTo>
                <a:lnTo>
                  <a:pt x="529" y="167"/>
                </a:lnTo>
                <a:lnTo>
                  <a:pt x="529" y="167"/>
                </a:lnTo>
                <a:lnTo>
                  <a:pt x="529" y="167"/>
                </a:lnTo>
                <a:lnTo>
                  <a:pt x="529" y="167"/>
                </a:lnTo>
                <a:lnTo>
                  <a:pt x="529" y="167"/>
                </a:lnTo>
                <a:lnTo>
                  <a:pt x="528" y="168"/>
                </a:lnTo>
                <a:lnTo>
                  <a:pt x="528" y="168"/>
                </a:lnTo>
                <a:lnTo>
                  <a:pt x="528" y="167"/>
                </a:lnTo>
                <a:lnTo>
                  <a:pt x="528" y="167"/>
                </a:lnTo>
                <a:lnTo>
                  <a:pt x="528" y="167"/>
                </a:lnTo>
                <a:lnTo>
                  <a:pt x="528" y="167"/>
                </a:lnTo>
                <a:lnTo>
                  <a:pt x="528" y="167"/>
                </a:lnTo>
                <a:lnTo>
                  <a:pt x="528" y="167"/>
                </a:lnTo>
                <a:lnTo>
                  <a:pt x="528" y="167"/>
                </a:lnTo>
                <a:lnTo>
                  <a:pt x="528" y="167"/>
                </a:lnTo>
                <a:lnTo>
                  <a:pt x="528" y="167"/>
                </a:lnTo>
                <a:lnTo>
                  <a:pt x="528" y="167"/>
                </a:lnTo>
                <a:lnTo>
                  <a:pt x="527" y="167"/>
                </a:lnTo>
                <a:lnTo>
                  <a:pt x="527" y="167"/>
                </a:lnTo>
                <a:lnTo>
                  <a:pt x="527" y="168"/>
                </a:lnTo>
                <a:lnTo>
                  <a:pt x="527" y="168"/>
                </a:lnTo>
                <a:lnTo>
                  <a:pt x="527" y="168"/>
                </a:lnTo>
                <a:lnTo>
                  <a:pt x="527" y="168"/>
                </a:lnTo>
                <a:lnTo>
                  <a:pt x="527" y="168"/>
                </a:lnTo>
                <a:lnTo>
                  <a:pt x="527" y="168"/>
                </a:lnTo>
                <a:lnTo>
                  <a:pt x="527" y="168"/>
                </a:lnTo>
                <a:lnTo>
                  <a:pt x="527" y="168"/>
                </a:lnTo>
                <a:lnTo>
                  <a:pt x="527" y="167"/>
                </a:lnTo>
                <a:lnTo>
                  <a:pt x="527" y="167"/>
                </a:lnTo>
                <a:lnTo>
                  <a:pt x="526" y="167"/>
                </a:lnTo>
                <a:lnTo>
                  <a:pt x="526" y="167"/>
                </a:lnTo>
                <a:lnTo>
                  <a:pt x="526" y="167"/>
                </a:lnTo>
                <a:lnTo>
                  <a:pt x="526" y="167"/>
                </a:lnTo>
                <a:lnTo>
                  <a:pt x="526" y="167"/>
                </a:lnTo>
                <a:lnTo>
                  <a:pt x="526" y="167"/>
                </a:lnTo>
                <a:lnTo>
                  <a:pt x="526" y="167"/>
                </a:lnTo>
                <a:lnTo>
                  <a:pt x="526" y="167"/>
                </a:lnTo>
                <a:lnTo>
                  <a:pt x="526" y="167"/>
                </a:lnTo>
                <a:lnTo>
                  <a:pt x="526" y="167"/>
                </a:lnTo>
                <a:lnTo>
                  <a:pt x="525" y="167"/>
                </a:lnTo>
                <a:lnTo>
                  <a:pt x="525" y="167"/>
                </a:lnTo>
                <a:lnTo>
                  <a:pt x="525" y="167"/>
                </a:lnTo>
                <a:lnTo>
                  <a:pt x="525" y="168"/>
                </a:lnTo>
                <a:lnTo>
                  <a:pt x="525" y="168"/>
                </a:lnTo>
                <a:lnTo>
                  <a:pt x="525" y="168"/>
                </a:lnTo>
                <a:lnTo>
                  <a:pt x="525" y="168"/>
                </a:lnTo>
                <a:lnTo>
                  <a:pt x="525" y="168"/>
                </a:lnTo>
                <a:lnTo>
                  <a:pt x="525" y="168"/>
                </a:lnTo>
                <a:lnTo>
                  <a:pt x="524" y="168"/>
                </a:lnTo>
                <a:lnTo>
                  <a:pt x="524" y="168"/>
                </a:lnTo>
                <a:lnTo>
                  <a:pt x="524" y="168"/>
                </a:lnTo>
                <a:lnTo>
                  <a:pt x="524" y="169"/>
                </a:lnTo>
                <a:lnTo>
                  <a:pt x="524" y="169"/>
                </a:lnTo>
                <a:lnTo>
                  <a:pt x="524" y="169"/>
                </a:lnTo>
                <a:lnTo>
                  <a:pt x="523" y="169"/>
                </a:lnTo>
                <a:lnTo>
                  <a:pt x="523" y="169"/>
                </a:lnTo>
                <a:lnTo>
                  <a:pt x="523" y="169"/>
                </a:lnTo>
                <a:lnTo>
                  <a:pt x="523" y="169"/>
                </a:lnTo>
                <a:lnTo>
                  <a:pt x="523" y="170"/>
                </a:lnTo>
                <a:lnTo>
                  <a:pt x="523" y="170"/>
                </a:lnTo>
                <a:lnTo>
                  <a:pt x="523" y="170"/>
                </a:lnTo>
                <a:lnTo>
                  <a:pt x="522" y="170"/>
                </a:lnTo>
                <a:lnTo>
                  <a:pt x="522" y="170"/>
                </a:lnTo>
                <a:lnTo>
                  <a:pt x="522" y="170"/>
                </a:lnTo>
                <a:lnTo>
                  <a:pt x="522" y="170"/>
                </a:lnTo>
                <a:lnTo>
                  <a:pt x="522" y="170"/>
                </a:lnTo>
                <a:lnTo>
                  <a:pt x="522" y="170"/>
                </a:lnTo>
                <a:lnTo>
                  <a:pt x="522" y="170"/>
                </a:lnTo>
                <a:lnTo>
                  <a:pt x="522" y="171"/>
                </a:lnTo>
                <a:lnTo>
                  <a:pt x="522" y="171"/>
                </a:lnTo>
                <a:lnTo>
                  <a:pt x="522" y="171"/>
                </a:lnTo>
                <a:lnTo>
                  <a:pt x="522" y="171"/>
                </a:lnTo>
                <a:lnTo>
                  <a:pt x="522" y="171"/>
                </a:lnTo>
                <a:lnTo>
                  <a:pt x="522" y="171"/>
                </a:lnTo>
                <a:lnTo>
                  <a:pt x="522" y="171"/>
                </a:lnTo>
                <a:lnTo>
                  <a:pt x="521" y="171"/>
                </a:lnTo>
                <a:lnTo>
                  <a:pt x="521" y="171"/>
                </a:lnTo>
                <a:lnTo>
                  <a:pt x="521" y="171"/>
                </a:lnTo>
                <a:lnTo>
                  <a:pt x="521" y="171"/>
                </a:lnTo>
                <a:lnTo>
                  <a:pt x="521" y="171"/>
                </a:lnTo>
                <a:lnTo>
                  <a:pt x="521" y="171"/>
                </a:lnTo>
                <a:lnTo>
                  <a:pt x="521" y="171"/>
                </a:lnTo>
                <a:lnTo>
                  <a:pt x="521" y="171"/>
                </a:lnTo>
                <a:lnTo>
                  <a:pt x="520" y="171"/>
                </a:lnTo>
                <a:lnTo>
                  <a:pt x="520" y="171"/>
                </a:lnTo>
                <a:lnTo>
                  <a:pt x="520" y="171"/>
                </a:lnTo>
                <a:lnTo>
                  <a:pt x="520" y="171"/>
                </a:lnTo>
                <a:lnTo>
                  <a:pt x="520" y="171"/>
                </a:lnTo>
                <a:lnTo>
                  <a:pt x="520" y="171"/>
                </a:lnTo>
                <a:lnTo>
                  <a:pt x="520" y="172"/>
                </a:lnTo>
                <a:lnTo>
                  <a:pt x="520" y="172"/>
                </a:lnTo>
                <a:lnTo>
                  <a:pt x="520" y="172"/>
                </a:lnTo>
                <a:lnTo>
                  <a:pt x="520" y="172"/>
                </a:lnTo>
                <a:lnTo>
                  <a:pt x="520" y="172"/>
                </a:lnTo>
                <a:lnTo>
                  <a:pt x="520" y="172"/>
                </a:lnTo>
                <a:lnTo>
                  <a:pt x="520" y="172"/>
                </a:lnTo>
                <a:lnTo>
                  <a:pt x="520" y="172"/>
                </a:lnTo>
                <a:lnTo>
                  <a:pt x="519" y="172"/>
                </a:lnTo>
                <a:lnTo>
                  <a:pt x="519" y="173"/>
                </a:lnTo>
                <a:lnTo>
                  <a:pt x="519" y="173"/>
                </a:lnTo>
                <a:lnTo>
                  <a:pt x="519" y="173"/>
                </a:lnTo>
                <a:lnTo>
                  <a:pt x="520" y="173"/>
                </a:lnTo>
                <a:lnTo>
                  <a:pt x="520" y="173"/>
                </a:lnTo>
                <a:lnTo>
                  <a:pt x="520" y="174"/>
                </a:lnTo>
                <a:lnTo>
                  <a:pt x="520" y="174"/>
                </a:lnTo>
                <a:lnTo>
                  <a:pt x="520" y="174"/>
                </a:lnTo>
                <a:lnTo>
                  <a:pt x="520" y="174"/>
                </a:lnTo>
                <a:lnTo>
                  <a:pt x="520" y="175"/>
                </a:lnTo>
                <a:lnTo>
                  <a:pt x="520" y="175"/>
                </a:lnTo>
                <a:lnTo>
                  <a:pt x="520" y="175"/>
                </a:lnTo>
                <a:lnTo>
                  <a:pt x="520" y="175"/>
                </a:lnTo>
                <a:lnTo>
                  <a:pt x="520" y="175"/>
                </a:lnTo>
                <a:lnTo>
                  <a:pt x="520" y="175"/>
                </a:lnTo>
                <a:lnTo>
                  <a:pt x="520" y="175"/>
                </a:lnTo>
                <a:lnTo>
                  <a:pt x="520" y="175"/>
                </a:lnTo>
                <a:lnTo>
                  <a:pt x="520" y="175"/>
                </a:lnTo>
                <a:lnTo>
                  <a:pt x="520" y="176"/>
                </a:lnTo>
                <a:lnTo>
                  <a:pt x="520" y="176"/>
                </a:lnTo>
                <a:lnTo>
                  <a:pt x="520" y="176"/>
                </a:lnTo>
                <a:lnTo>
                  <a:pt x="520" y="176"/>
                </a:lnTo>
                <a:lnTo>
                  <a:pt x="519" y="176"/>
                </a:lnTo>
                <a:lnTo>
                  <a:pt x="519" y="176"/>
                </a:lnTo>
                <a:lnTo>
                  <a:pt x="519" y="176"/>
                </a:lnTo>
                <a:lnTo>
                  <a:pt x="519" y="176"/>
                </a:lnTo>
                <a:lnTo>
                  <a:pt x="519" y="176"/>
                </a:lnTo>
                <a:lnTo>
                  <a:pt x="519" y="176"/>
                </a:lnTo>
                <a:lnTo>
                  <a:pt x="519" y="176"/>
                </a:lnTo>
                <a:lnTo>
                  <a:pt x="519" y="176"/>
                </a:lnTo>
                <a:lnTo>
                  <a:pt x="518" y="176"/>
                </a:lnTo>
                <a:lnTo>
                  <a:pt x="518" y="176"/>
                </a:lnTo>
                <a:lnTo>
                  <a:pt x="518" y="176"/>
                </a:lnTo>
                <a:lnTo>
                  <a:pt x="518" y="175"/>
                </a:lnTo>
                <a:lnTo>
                  <a:pt x="518" y="175"/>
                </a:lnTo>
                <a:lnTo>
                  <a:pt x="518" y="175"/>
                </a:lnTo>
                <a:lnTo>
                  <a:pt x="517" y="176"/>
                </a:lnTo>
                <a:lnTo>
                  <a:pt x="517" y="176"/>
                </a:lnTo>
                <a:lnTo>
                  <a:pt x="517" y="176"/>
                </a:lnTo>
                <a:lnTo>
                  <a:pt x="517" y="176"/>
                </a:lnTo>
                <a:lnTo>
                  <a:pt x="517" y="176"/>
                </a:lnTo>
                <a:lnTo>
                  <a:pt x="517" y="176"/>
                </a:lnTo>
                <a:lnTo>
                  <a:pt x="517" y="176"/>
                </a:lnTo>
                <a:lnTo>
                  <a:pt x="517" y="176"/>
                </a:lnTo>
                <a:lnTo>
                  <a:pt x="517" y="176"/>
                </a:lnTo>
                <a:lnTo>
                  <a:pt x="517" y="176"/>
                </a:lnTo>
                <a:lnTo>
                  <a:pt x="517" y="176"/>
                </a:lnTo>
                <a:lnTo>
                  <a:pt x="517" y="176"/>
                </a:lnTo>
                <a:lnTo>
                  <a:pt x="517" y="176"/>
                </a:lnTo>
                <a:lnTo>
                  <a:pt x="517" y="176"/>
                </a:lnTo>
                <a:lnTo>
                  <a:pt x="516" y="176"/>
                </a:lnTo>
                <a:lnTo>
                  <a:pt x="516" y="175"/>
                </a:lnTo>
                <a:lnTo>
                  <a:pt x="516" y="175"/>
                </a:lnTo>
                <a:lnTo>
                  <a:pt x="516" y="175"/>
                </a:lnTo>
                <a:lnTo>
                  <a:pt x="516" y="175"/>
                </a:lnTo>
                <a:lnTo>
                  <a:pt x="516" y="175"/>
                </a:lnTo>
                <a:lnTo>
                  <a:pt x="516" y="175"/>
                </a:lnTo>
                <a:lnTo>
                  <a:pt x="516" y="175"/>
                </a:lnTo>
                <a:lnTo>
                  <a:pt x="516" y="175"/>
                </a:lnTo>
                <a:lnTo>
                  <a:pt x="516" y="175"/>
                </a:lnTo>
                <a:lnTo>
                  <a:pt x="516" y="175"/>
                </a:lnTo>
                <a:lnTo>
                  <a:pt x="515" y="175"/>
                </a:lnTo>
                <a:lnTo>
                  <a:pt x="515" y="175"/>
                </a:lnTo>
                <a:lnTo>
                  <a:pt x="515" y="175"/>
                </a:lnTo>
                <a:lnTo>
                  <a:pt x="515" y="175"/>
                </a:lnTo>
                <a:lnTo>
                  <a:pt x="515" y="175"/>
                </a:lnTo>
                <a:lnTo>
                  <a:pt x="515" y="175"/>
                </a:lnTo>
                <a:lnTo>
                  <a:pt x="515" y="175"/>
                </a:lnTo>
                <a:lnTo>
                  <a:pt x="515" y="175"/>
                </a:lnTo>
                <a:lnTo>
                  <a:pt x="515" y="175"/>
                </a:lnTo>
                <a:lnTo>
                  <a:pt x="515" y="174"/>
                </a:lnTo>
                <a:lnTo>
                  <a:pt x="514" y="174"/>
                </a:lnTo>
                <a:lnTo>
                  <a:pt x="514" y="174"/>
                </a:lnTo>
                <a:lnTo>
                  <a:pt x="514" y="174"/>
                </a:lnTo>
                <a:lnTo>
                  <a:pt x="514" y="174"/>
                </a:lnTo>
                <a:lnTo>
                  <a:pt x="514" y="174"/>
                </a:lnTo>
                <a:lnTo>
                  <a:pt x="514" y="174"/>
                </a:lnTo>
                <a:lnTo>
                  <a:pt x="514" y="174"/>
                </a:lnTo>
                <a:lnTo>
                  <a:pt x="514" y="174"/>
                </a:lnTo>
                <a:lnTo>
                  <a:pt x="513" y="174"/>
                </a:lnTo>
                <a:lnTo>
                  <a:pt x="513" y="174"/>
                </a:lnTo>
                <a:lnTo>
                  <a:pt x="513" y="174"/>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2" y="173"/>
                </a:lnTo>
                <a:lnTo>
                  <a:pt x="512" y="173"/>
                </a:lnTo>
                <a:lnTo>
                  <a:pt x="512" y="173"/>
                </a:lnTo>
                <a:lnTo>
                  <a:pt x="512" y="173"/>
                </a:lnTo>
                <a:lnTo>
                  <a:pt x="512" y="173"/>
                </a:lnTo>
                <a:lnTo>
                  <a:pt x="512" y="173"/>
                </a:lnTo>
                <a:lnTo>
                  <a:pt x="512" y="173"/>
                </a:lnTo>
                <a:lnTo>
                  <a:pt x="512" y="172"/>
                </a:lnTo>
                <a:lnTo>
                  <a:pt x="512" y="172"/>
                </a:lnTo>
                <a:lnTo>
                  <a:pt x="512" y="172"/>
                </a:lnTo>
                <a:lnTo>
                  <a:pt x="512" y="172"/>
                </a:lnTo>
                <a:lnTo>
                  <a:pt x="512" y="172"/>
                </a:lnTo>
                <a:lnTo>
                  <a:pt x="512" y="172"/>
                </a:lnTo>
                <a:lnTo>
                  <a:pt x="512" y="172"/>
                </a:lnTo>
                <a:lnTo>
                  <a:pt x="511" y="172"/>
                </a:lnTo>
                <a:lnTo>
                  <a:pt x="511" y="172"/>
                </a:lnTo>
                <a:lnTo>
                  <a:pt x="511" y="172"/>
                </a:lnTo>
                <a:lnTo>
                  <a:pt x="511" y="172"/>
                </a:lnTo>
                <a:lnTo>
                  <a:pt x="511" y="172"/>
                </a:lnTo>
                <a:lnTo>
                  <a:pt x="511" y="172"/>
                </a:lnTo>
                <a:lnTo>
                  <a:pt x="511" y="172"/>
                </a:lnTo>
                <a:lnTo>
                  <a:pt x="511" y="173"/>
                </a:lnTo>
                <a:lnTo>
                  <a:pt x="511" y="173"/>
                </a:lnTo>
                <a:lnTo>
                  <a:pt x="511" y="173"/>
                </a:lnTo>
                <a:lnTo>
                  <a:pt x="511" y="173"/>
                </a:lnTo>
                <a:lnTo>
                  <a:pt x="510" y="173"/>
                </a:lnTo>
                <a:lnTo>
                  <a:pt x="510" y="173"/>
                </a:lnTo>
                <a:lnTo>
                  <a:pt x="510" y="173"/>
                </a:lnTo>
                <a:lnTo>
                  <a:pt x="510" y="173"/>
                </a:lnTo>
                <a:lnTo>
                  <a:pt x="510" y="173"/>
                </a:lnTo>
                <a:lnTo>
                  <a:pt x="510" y="173"/>
                </a:lnTo>
                <a:lnTo>
                  <a:pt x="510" y="173"/>
                </a:lnTo>
                <a:lnTo>
                  <a:pt x="510" y="173"/>
                </a:lnTo>
                <a:lnTo>
                  <a:pt x="510" y="174"/>
                </a:lnTo>
                <a:lnTo>
                  <a:pt x="510" y="174"/>
                </a:lnTo>
                <a:lnTo>
                  <a:pt x="510" y="174"/>
                </a:lnTo>
                <a:lnTo>
                  <a:pt x="510" y="174"/>
                </a:lnTo>
                <a:lnTo>
                  <a:pt x="510" y="174"/>
                </a:lnTo>
                <a:lnTo>
                  <a:pt x="509" y="174"/>
                </a:lnTo>
                <a:lnTo>
                  <a:pt x="509" y="174"/>
                </a:lnTo>
                <a:lnTo>
                  <a:pt x="509" y="174"/>
                </a:lnTo>
                <a:lnTo>
                  <a:pt x="509" y="174"/>
                </a:lnTo>
                <a:lnTo>
                  <a:pt x="509" y="175"/>
                </a:lnTo>
                <a:lnTo>
                  <a:pt x="509" y="175"/>
                </a:lnTo>
                <a:lnTo>
                  <a:pt x="509" y="175"/>
                </a:lnTo>
                <a:lnTo>
                  <a:pt x="509" y="175"/>
                </a:lnTo>
                <a:lnTo>
                  <a:pt x="509" y="175"/>
                </a:lnTo>
                <a:lnTo>
                  <a:pt x="509" y="175"/>
                </a:lnTo>
                <a:lnTo>
                  <a:pt x="509" y="175"/>
                </a:lnTo>
                <a:lnTo>
                  <a:pt x="508" y="175"/>
                </a:lnTo>
                <a:lnTo>
                  <a:pt x="508" y="175"/>
                </a:lnTo>
                <a:lnTo>
                  <a:pt x="508" y="175"/>
                </a:lnTo>
                <a:lnTo>
                  <a:pt x="508" y="175"/>
                </a:lnTo>
                <a:lnTo>
                  <a:pt x="508" y="175"/>
                </a:lnTo>
                <a:lnTo>
                  <a:pt x="508" y="175"/>
                </a:lnTo>
                <a:lnTo>
                  <a:pt x="508" y="175"/>
                </a:lnTo>
                <a:lnTo>
                  <a:pt x="508" y="175"/>
                </a:lnTo>
                <a:lnTo>
                  <a:pt x="508" y="176"/>
                </a:lnTo>
                <a:lnTo>
                  <a:pt x="508" y="176"/>
                </a:lnTo>
                <a:lnTo>
                  <a:pt x="508" y="176"/>
                </a:lnTo>
                <a:lnTo>
                  <a:pt x="508" y="176"/>
                </a:lnTo>
                <a:lnTo>
                  <a:pt x="508" y="176"/>
                </a:lnTo>
                <a:lnTo>
                  <a:pt x="508" y="176"/>
                </a:lnTo>
                <a:lnTo>
                  <a:pt x="508" y="176"/>
                </a:lnTo>
                <a:lnTo>
                  <a:pt x="508" y="176"/>
                </a:lnTo>
                <a:lnTo>
                  <a:pt x="508" y="176"/>
                </a:lnTo>
                <a:lnTo>
                  <a:pt x="508" y="176"/>
                </a:lnTo>
                <a:lnTo>
                  <a:pt x="508" y="176"/>
                </a:lnTo>
                <a:lnTo>
                  <a:pt x="508" y="177"/>
                </a:lnTo>
                <a:lnTo>
                  <a:pt x="508" y="177"/>
                </a:lnTo>
                <a:lnTo>
                  <a:pt x="508" y="177"/>
                </a:lnTo>
                <a:lnTo>
                  <a:pt x="508" y="177"/>
                </a:lnTo>
                <a:lnTo>
                  <a:pt x="507" y="177"/>
                </a:lnTo>
                <a:lnTo>
                  <a:pt x="507" y="177"/>
                </a:lnTo>
                <a:lnTo>
                  <a:pt x="507" y="177"/>
                </a:lnTo>
                <a:lnTo>
                  <a:pt x="507" y="177"/>
                </a:lnTo>
                <a:lnTo>
                  <a:pt x="507" y="177"/>
                </a:lnTo>
                <a:lnTo>
                  <a:pt x="507" y="177"/>
                </a:lnTo>
                <a:lnTo>
                  <a:pt x="507" y="177"/>
                </a:lnTo>
                <a:lnTo>
                  <a:pt x="507" y="177"/>
                </a:lnTo>
                <a:lnTo>
                  <a:pt x="507" y="178"/>
                </a:lnTo>
                <a:lnTo>
                  <a:pt x="506" y="178"/>
                </a:lnTo>
                <a:lnTo>
                  <a:pt x="506" y="178"/>
                </a:lnTo>
                <a:lnTo>
                  <a:pt x="506" y="178"/>
                </a:lnTo>
                <a:lnTo>
                  <a:pt x="506" y="178"/>
                </a:lnTo>
                <a:lnTo>
                  <a:pt x="506" y="178"/>
                </a:lnTo>
                <a:lnTo>
                  <a:pt x="506" y="178"/>
                </a:lnTo>
                <a:lnTo>
                  <a:pt x="506" y="178"/>
                </a:lnTo>
                <a:lnTo>
                  <a:pt x="506" y="178"/>
                </a:lnTo>
                <a:lnTo>
                  <a:pt x="506" y="178"/>
                </a:lnTo>
                <a:lnTo>
                  <a:pt x="506" y="179"/>
                </a:lnTo>
                <a:lnTo>
                  <a:pt x="506" y="179"/>
                </a:lnTo>
                <a:lnTo>
                  <a:pt x="506" y="179"/>
                </a:lnTo>
                <a:lnTo>
                  <a:pt x="506" y="179"/>
                </a:lnTo>
                <a:lnTo>
                  <a:pt x="506" y="179"/>
                </a:lnTo>
                <a:lnTo>
                  <a:pt x="506" y="179"/>
                </a:lnTo>
                <a:lnTo>
                  <a:pt x="506" y="179"/>
                </a:lnTo>
                <a:lnTo>
                  <a:pt x="506" y="179"/>
                </a:lnTo>
                <a:lnTo>
                  <a:pt x="506" y="179"/>
                </a:lnTo>
                <a:lnTo>
                  <a:pt x="506" y="179"/>
                </a:lnTo>
                <a:lnTo>
                  <a:pt x="505" y="180"/>
                </a:lnTo>
                <a:lnTo>
                  <a:pt x="505" y="180"/>
                </a:lnTo>
                <a:lnTo>
                  <a:pt x="505" y="180"/>
                </a:lnTo>
                <a:lnTo>
                  <a:pt x="505" y="180"/>
                </a:lnTo>
                <a:lnTo>
                  <a:pt x="505" y="180"/>
                </a:lnTo>
                <a:lnTo>
                  <a:pt x="505" y="180"/>
                </a:lnTo>
                <a:lnTo>
                  <a:pt x="505" y="180"/>
                </a:lnTo>
                <a:lnTo>
                  <a:pt x="505" y="180"/>
                </a:lnTo>
                <a:lnTo>
                  <a:pt x="505" y="180"/>
                </a:lnTo>
                <a:lnTo>
                  <a:pt x="504" y="180"/>
                </a:lnTo>
                <a:lnTo>
                  <a:pt x="504" y="180"/>
                </a:lnTo>
                <a:lnTo>
                  <a:pt x="504" y="180"/>
                </a:lnTo>
                <a:lnTo>
                  <a:pt x="504" y="180"/>
                </a:lnTo>
                <a:lnTo>
                  <a:pt x="504" y="180"/>
                </a:lnTo>
                <a:lnTo>
                  <a:pt x="504" y="180"/>
                </a:lnTo>
                <a:lnTo>
                  <a:pt x="504" y="180"/>
                </a:lnTo>
                <a:lnTo>
                  <a:pt x="504" y="180"/>
                </a:lnTo>
                <a:lnTo>
                  <a:pt x="504" y="180"/>
                </a:lnTo>
                <a:lnTo>
                  <a:pt x="503" y="180"/>
                </a:lnTo>
                <a:lnTo>
                  <a:pt x="503" y="180"/>
                </a:lnTo>
                <a:lnTo>
                  <a:pt x="503" y="180"/>
                </a:lnTo>
                <a:lnTo>
                  <a:pt x="503" y="180"/>
                </a:lnTo>
                <a:lnTo>
                  <a:pt x="503" y="180"/>
                </a:lnTo>
                <a:lnTo>
                  <a:pt x="503" y="181"/>
                </a:lnTo>
                <a:lnTo>
                  <a:pt x="503" y="181"/>
                </a:lnTo>
                <a:lnTo>
                  <a:pt x="503" y="181"/>
                </a:lnTo>
                <a:lnTo>
                  <a:pt x="503" y="181"/>
                </a:lnTo>
                <a:lnTo>
                  <a:pt x="502" y="181"/>
                </a:lnTo>
                <a:lnTo>
                  <a:pt x="502" y="181"/>
                </a:lnTo>
                <a:lnTo>
                  <a:pt x="502" y="181"/>
                </a:lnTo>
                <a:lnTo>
                  <a:pt x="502" y="181"/>
                </a:lnTo>
                <a:lnTo>
                  <a:pt x="502" y="181"/>
                </a:lnTo>
                <a:lnTo>
                  <a:pt x="502" y="181"/>
                </a:lnTo>
                <a:lnTo>
                  <a:pt x="502" y="182"/>
                </a:lnTo>
                <a:lnTo>
                  <a:pt x="502" y="182"/>
                </a:lnTo>
                <a:lnTo>
                  <a:pt x="502" y="182"/>
                </a:lnTo>
                <a:lnTo>
                  <a:pt x="502" y="182"/>
                </a:lnTo>
                <a:lnTo>
                  <a:pt x="502" y="182"/>
                </a:lnTo>
                <a:lnTo>
                  <a:pt x="502" y="182"/>
                </a:lnTo>
                <a:lnTo>
                  <a:pt x="502" y="182"/>
                </a:lnTo>
                <a:lnTo>
                  <a:pt x="502" y="182"/>
                </a:lnTo>
                <a:lnTo>
                  <a:pt x="502" y="182"/>
                </a:lnTo>
                <a:lnTo>
                  <a:pt x="502" y="183"/>
                </a:lnTo>
                <a:lnTo>
                  <a:pt x="502" y="183"/>
                </a:lnTo>
                <a:lnTo>
                  <a:pt x="501" y="183"/>
                </a:lnTo>
                <a:lnTo>
                  <a:pt x="501" y="183"/>
                </a:lnTo>
                <a:lnTo>
                  <a:pt x="501" y="183"/>
                </a:lnTo>
                <a:lnTo>
                  <a:pt x="501" y="183"/>
                </a:lnTo>
                <a:lnTo>
                  <a:pt x="501" y="183"/>
                </a:lnTo>
                <a:lnTo>
                  <a:pt x="501" y="183"/>
                </a:lnTo>
                <a:lnTo>
                  <a:pt x="501" y="183"/>
                </a:lnTo>
                <a:lnTo>
                  <a:pt x="501" y="183"/>
                </a:lnTo>
                <a:lnTo>
                  <a:pt x="501" y="183"/>
                </a:lnTo>
                <a:lnTo>
                  <a:pt x="501" y="183"/>
                </a:lnTo>
                <a:lnTo>
                  <a:pt x="500" y="183"/>
                </a:lnTo>
                <a:lnTo>
                  <a:pt x="500" y="184"/>
                </a:lnTo>
                <a:lnTo>
                  <a:pt x="500" y="184"/>
                </a:lnTo>
                <a:lnTo>
                  <a:pt x="499" y="184"/>
                </a:lnTo>
                <a:lnTo>
                  <a:pt x="499" y="184"/>
                </a:lnTo>
                <a:lnTo>
                  <a:pt x="499" y="184"/>
                </a:lnTo>
                <a:lnTo>
                  <a:pt x="499" y="184"/>
                </a:lnTo>
                <a:lnTo>
                  <a:pt x="499" y="184"/>
                </a:lnTo>
                <a:lnTo>
                  <a:pt x="499" y="184"/>
                </a:lnTo>
                <a:lnTo>
                  <a:pt x="499" y="184"/>
                </a:lnTo>
                <a:lnTo>
                  <a:pt x="498" y="184"/>
                </a:lnTo>
                <a:lnTo>
                  <a:pt x="498" y="183"/>
                </a:lnTo>
                <a:lnTo>
                  <a:pt x="498" y="183"/>
                </a:lnTo>
                <a:lnTo>
                  <a:pt x="498" y="183"/>
                </a:lnTo>
                <a:lnTo>
                  <a:pt x="498" y="183"/>
                </a:lnTo>
                <a:lnTo>
                  <a:pt x="497" y="183"/>
                </a:lnTo>
                <a:lnTo>
                  <a:pt x="497" y="183"/>
                </a:lnTo>
                <a:lnTo>
                  <a:pt x="497" y="183"/>
                </a:lnTo>
                <a:lnTo>
                  <a:pt x="497" y="183"/>
                </a:lnTo>
                <a:lnTo>
                  <a:pt x="497" y="183"/>
                </a:lnTo>
                <a:lnTo>
                  <a:pt x="496" y="183"/>
                </a:lnTo>
                <a:lnTo>
                  <a:pt x="496" y="183"/>
                </a:lnTo>
                <a:lnTo>
                  <a:pt x="496" y="183"/>
                </a:lnTo>
                <a:lnTo>
                  <a:pt x="496" y="183"/>
                </a:lnTo>
                <a:lnTo>
                  <a:pt x="496" y="184"/>
                </a:lnTo>
                <a:lnTo>
                  <a:pt x="495" y="184"/>
                </a:lnTo>
                <a:lnTo>
                  <a:pt x="495" y="184"/>
                </a:lnTo>
                <a:lnTo>
                  <a:pt x="495" y="184"/>
                </a:lnTo>
                <a:lnTo>
                  <a:pt x="495" y="184"/>
                </a:lnTo>
                <a:lnTo>
                  <a:pt x="494" y="184"/>
                </a:lnTo>
                <a:lnTo>
                  <a:pt x="494" y="184"/>
                </a:lnTo>
                <a:lnTo>
                  <a:pt x="494" y="184"/>
                </a:lnTo>
                <a:lnTo>
                  <a:pt x="494" y="184"/>
                </a:lnTo>
                <a:lnTo>
                  <a:pt x="494" y="184"/>
                </a:lnTo>
                <a:lnTo>
                  <a:pt x="494" y="184"/>
                </a:lnTo>
                <a:lnTo>
                  <a:pt x="494" y="184"/>
                </a:lnTo>
                <a:lnTo>
                  <a:pt x="494" y="184"/>
                </a:lnTo>
                <a:lnTo>
                  <a:pt x="493" y="184"/>
                </a:lnTo>
                <a:lnTo>
                  <a:pt x="493" y="184"/>
                </a:lnTo>
                <a:lnTo>
                  <a:pt x="493" y="184"/>
                </a:lnTo>
                <a:lnTo>
                  <a:pt x="493" y="184"/>
                </a:lnTo>
                <a:lnTo>
                  <a:pt x="493" y="184"/>
                </a:lnTo>
                <a:lnTo>
                  <a:pt x="493" y="183"/>
                </a:lnTo>
                <a:lnTo>
                  <a:pt x="493" y="183"/>
                </a:lnTo>
                <a:lnTo>
                  <a:pt x="493" y="183"/>
                </a:lnTo>
                <a:lnTo>
                  <a:pt x="492" y="183"/>
                </a:lnTo>
                <a:lnTo>
                  <a:pt x="492" y="183"/>
                </a:lnTo>
                <a:lnTo>
                  <a:pt x="492" y="183"/>
                </a:lnTo>
                <a:lnTo>
                  <a:pt x="492" y="183"/>
                </a:lnTo>
                <a:lnTo>
                  <a:pt x="492" y="183"/>
                </a:lnTo>
                <a:lnTo>
                  <a:pt x="491" y="183"/>
                </a:lnTo>
                <a:lnTo>
                  <a:pt x="491" y="183"/>
                </a:lnTo>
                <a:lnTo>
                  <a:pt x="491" y="183"/>
                </a:lnTo>
                <a:lnTo>
                  <a:pt x="491" y="183"/>
                </a:lnTo>
                <a:lnTo>
                  <a:pt x="491" y="184"/>
                </a:lnTo>
                <a:lnTo>
                  <a:pt x="491" y="184"/>
                </a:lnTo>
                <a:lnTo>
                  <a:pt x="491" y="184"/>
                </a:lnTo>
                <a:lnTo>
                  <a:pt x="490" y="184"/>
                </a:lnTo>
                <a:lnTo>
                  <a:pt x="490" y="184"/>
                </a:lnTo>
                <a:lnTo>
                  <a:pt x="490" y="184"/>
                </a:lnTo>
                <a:lnTo>
                  <a:pt x="489" y="184"/>
                </a:lnTo>
                <a:lnTo>
                  <a:pt x="489" y="184"/>
                </a:lnTo>
                <a:lnTo>
                  <a:pt x="489" y="184"/>
                </a:lnTo>
                <a:lnTo>
                  <a:pt x="489" y="184"/>
                </a:lnTo>
                <a:lnTo>
                  <a:pt x="489" y="184"/>
                </a:lnTo>
                <a:lnTo>
                  <a:pt x="489" y="184"/>
                </a:lnTo>
                <a:lnTo>
                  <a:pt x="488" y="184"/>
                </a:lnTo>
                <a:lnTo>
                  <a:pt x="488" y="184"/>
                </a:lnTo>
                <a:lnTo>
                  <a:pt x="488" y="184"/>
                </a:lnTo>
                <a:lnTo>
                  <a:pt x="488" y="184"/>
                </a:lnTo>
                <a:lnTo>
                  <a:pt x="488" y="184"/>
                </a:lnTo>
                <a:lnTo>
                  <a:pt x="488" y="184"/>
                </a:lnTo>
                <a:lnTo>
                  <a:pt x="488" y="184"/>
                </a:lnTo>
                <a:lnTo>
                  <a:pt x="488" y="184"/>
                </a:lnTo>
                <a:lnTo>
                  <a:pt x="488" y="184"/>
                </a:lnTo>
                <a:lnTo>
                  <a:pt x="488" y="184"/>
                </a:lnTo>
                <a:lnTo>
                  <a:pt x="488" y="184"/>
                </a:lnTo>
                <a:lnTo>
                  <a:pt x="488" y="183"/>
                </a:lnTo>
                <a:lnTo>
                  <a:pt x="488" y="183"/>
                </a:lnTo>
                <a:lnTo>
                  <a:pt x="488" y="183"/>
                </a:lnTo>
                <a:lnTo>
                  <a:pt x="488" y="183"/>
                </a:lnTo>
                <a:lnTo>
                  <a:pt x="488" y="183"/>
                </a:lnTo>
                <a:lnTo>
                  <a:pt x="488" y="183"/>
                </a:lnTo>
                <a:lnTo>
                  <a:pt x="487" y="183"/>
                </a:lnTo>
                <a:lnTo>
                  <a:pt x="487" y="182"/>
                </a:lnTo>
                <a:lnTo>
                  <a:pt x="487" y="182"/>
                </a:lnTo>
                <a:lnTo>
                  <a:pt x="487" y="182"/>
                </a:lnTo>
                <a:lnTo>
                  <a:pt x="487" y="182"/>
                </a:lnTo>
                <a:lnTo>
                  <a:pt x="486" y="182"/>
                </a:lnTo>
                <a:lnTo>
                  <a:pt x="486" y="182"/>
                </a:lnTo>
                <a:lnTo>
                  <a:pt x="486" y="182"/>
                </a:lnTo>
                <a:lnTo>
                  <a:pt x="486" y="182"/>
                </a:lnTo>
                <a:lnTo>
                  <a:pt x="485" y="182"/>
                </a:lnTo>
                <a:lnTo>
                  <a:pt x="485" y="182"/>
                </a:lnTo>
                <a:lnTo>
                  <a:pt x="485" y="182"/>
                </a:lnTo>
                <a:lnTo>
                  <a:pt x="484" y="182"/>
                </a:lnTo>
                <a:lnTo>
                  <a:pt x="484" y="182"/>
                </a:lnTo>
                <a:lnTo>
                  <a:pt x="484" y="182"/>
                </a:lnTo>
                <a:lnTo>
                  <a:pt x="484" y="182"/>
                </a:lnTo>
                <a:lnTo>
                  <a:pt x="483" y="182"/>
                </a:lnTo>
                <a:lnTo>
                  <a:pt x="483" y="182"/>
                </a:lnTo>
                <a:lnTo>
                  <a:pt x="483" y="182"/>
                </a:lnTo>
                <a:lnTo>
                  <a:pt x="483" y="182"/>
                </a:lnTo>
                <a:lnTo>
                  <a:pt x="483" y="182"/>
                </a:lnTo>
                <a:lnTo>
                  <a:pt x="483" y="182"/>
                </a:lnTo>
                <a:lnTo>
                  <a:pt x="483" y="182"/>
                </a:lnTo>
                <a:lnTo>
                  <a:pt x="483" y="183"/>
                </a:lnTo>
                <a:lnTo>
                  <a:pt x="482" y="183"/>
                </a:lnTo>
                <a:lnTo>
                  <a:pt x="482" y="183"/>
                </a:lnTo>
                <a:lnTo>
                  <a:pt x="482" y="183"/>
                </a:lnTo>
                <a:lnTo>
                  <a:pt x="482" y="182"/>
                </a:lnTo>
                <a:lnTo>
                  <a:pt x="482" y="182"/>
                </a:lnTo>
                <a:lnTo>
                  <a:pt x="482" y="182"/>
                </a:lnTo>
                <a:lnTo>
                  <a:pt x="482" y="182"/>
                </a:lnTo>
                <a:lnTo>
                  <a:pt x="481" y="182"/>
                </a:lnTo>
                <a:lnTo>
                  <a:pt x="481" y="182"/>
                </a:lnTo>
                <a:lnTo>
                  <a:pt x="481" y="182"/>
                </a:lnTo>
                <a:lnTo>
                  <a:pt x="481" y="182"/>
                </a:lnTo>
                <a:lnTo>
                  <a:pt x="480" y="182"/>
                </a:lnTo>
                <a:lnTo>
                  <a:pt x="480" y="182"/>
                </a:lnTo>
                <a:lnTo>
                  <a:pt x="480" y="182"/>
                </a:lnTo>
                <a:lnTo>
                  <a:pt x="480" y="182"/>
                </a:lnTo>
                <a:lnTo>
                  <a:pt x="479" y="182"/>
                </a:lnTo>
                <a:lnTo>
                  <a:pt x="479" y="182"/>
                </a:lnTo>
                <a:lnTo>
                  <a:pt x="478" y="182"/>
                </a:lnTo>
                <a:lnTo>
                  <a:pt x="478" y="182"/>
                </a:lnTo>
                <a:lnTo>
                  <a:pt x="477" y="182"/>
                </a:lnTo>
                <a:lnTo>
                  <a:pt x="477" y="182"/>
                </a:lnTo>
                <a:lnTo>
                  <a:pt x="477" y="182"/>
                </a:lnTo>
                <a:lnTo>
                  <a:pt x="477" y="182"/>
                </a:lnTo>
                <a:lnTo>
                  <a:pt x="477" y="182"/>
                </a:lnTo>
                <a:lnTo>
                  <a:pt x="477" y="181"/>
                </a:lnTo>
                <a:lnTo>
                  <a:pt x="477" y="181"/>
                </a:lnTo>
                <a:lnTo>
                  <a:pt x="477" y="181"/>
                </a:lnTo>
                <a:lnTo>
                  <a:pt x="477" y="181"/>
                </a:lnTo>
                <a:lnTo>
                  <a:pt x="477" y="180"/>
                </a:lnTo>
                <a:lnTo>
                  <a:pt x="477" y="180"/>
                </a:lnTo>
                <a:lnTo>
                  <a:pt x="477" y="180"/>
                </a:lnTo>
                <a:lnTo>
                  <a:pt x="476" y="180"/>
                </a:lnTo>
                <a:lnTo>
                  <a:pt x="476" y="180"/>
                </a:lnTo>
                <a:lnTo>
                  <a:pt x="476" y="180"/>
                </a:lnTo>
                <a:lnTo>
                  <a:pt x="476" y="180"/>
                </a:lnTo>
                <a:lnTo>
                  <a:pt x="475" y="179"/>
                </a:lnTo>
                <a:lnTo>
                  <a:pt x="474" y="179"/>
                </a:lnTo>
                <a:lnTo>
                  <a:pt x="473" y="179"/>
                </a:lnTo>
                <a:lnTo>
                  <a:pt x="472" y="179"/>
                </a:lnTo>
                <a:lnTo>
                  <a:pt x="471" y="179"/>
                </a:lnTo>
                <a:lnTo>
                  <a:pt x="471" y="179"/>
                </a:lnTo>
                <a:lnTo>
                  <a:pt x="471" y="178"/>
                </a:lnTo>
                <a:lnTo>
                  <a:pt x="470" y="178"/>
                </a:lnTo>
                <a:lnTo>
                  <a:pt x="469" y="177"/>
                </a:lnTo>
                <a:lnTo>
                  <a:pt x="469" y="177"/>
                </a:lnTo>
                <a:lnTo>
                  <a:pt x="469" y="177"/>
                </a:lnTo>
                <a:lnTo>
                  <a:pt x="469" y="177"/>
                </a:lnTo>
                <a:lnTo>
                  <a:pt x="469" y="177"/>
                </a:lnTo>
                <a:lnTo>
                  <a:pt x="468" y="177"/>
                </a:lnTo>
                <a:lnTo>
                  <a:pt x="468" y="177"/>
                </a:lnTo>
                <a:lnTo>
                  <a:pt x="468" y="177"/>
                </a:lnTo>
                <a:lnTo>
                  <a:pt x="468" y="177"/>
                </a:lnTo>
                <a:lnTo>
                  <a:pt x="468" y="177"/>
                </a:lnTo>
                <a:lnTo>
                  <a:pt x="468" y="177"/>
                </a:lnTo>
                <a:lnTo>
                  <a:pt x="468" y="177"/>
                </a:lnTo>
                <a:lnTo>
                  <a:pt x="468" y="177"/>
                </a:lnTo>
                <a:lnTo>
                  <a:pt x="468" y="178"/>
                </a:lnTo>
                <a:lnTo>
                  <a:pt x="468" y="178"/>
                </a:lnTo>
                <a:lnTo>
                  <a:pt x="468" y="178"/>
                </a:lnTo>
                <a:lnTo>
                  <a:pt x="468" y="178"/>
                </a:lnTo>
                <a:lnTo>
                  <a:pt x="468" y="178"/>
                </a:lnTo>
                <a:lnTo>
                  <a:pt x="468" y="179"/>
                </a:lnTo>
                <a:lnTo>
                  <a:pt x="468" y="179"/>
                </a:lnTo>
                <a:lnTo>
                  <a:pt x="468" y="179"/>
                </a:lnTo>
                <a:lnTo>
                  <a:pt x="468" y="179"/>
                </a:lnTo>
                <a:lnTo>
                  <a:pt x="468" y="179"/>
                </a:lnTo>
                <a:lnTo>
                  <a:pt x="468" y="179"/>
                </a:lnTo>
                <a:lnTo>
                  <a:pt x="468" y="179"/>
                </a:lnTo>
                <a:lnTo>
                  <a:pt x="468" y="180"/>
                </a:lnTo>
                <a:lnTo>
                  <a:pt x="468" y="180"/>
                </a:lnTo>
                <a:lnTo>
                  <a:pt x="468" y="180"/>
                </a:lnTo>
                <a:lnTo>
                  <a:pt x="468" y="180"/>
                </a:lnTo>
                <a:lnTo>
                  <a:pt x="468" y="180"/>
                </a:lnTo>
                <a:lnTo>
                  <a:pt x="468" y="180"/>
                </a:lnTo>
                <a:lnTo>
                  <a:pt x="468" y="180"/>
                </a:lnTo>
                <a:lnTo>
                  <a:pt x="468" y="181"/>
                </a:lnTo>
                <a:lnTo>
                  <a:pt x="468" y="181"/>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8" y="182"/>
                </a:lnTo>
                <a:lnTo>
                  <a:pt x="468" y="182"/>
                </a:lnTo>
                <a:lnTo>
                  <a:pt x="468" y="182"/>
                </a:lnTo>
                <a:lnTo>
                  <a:pt x="468" y="182"/>
                </a:lnTo>
                <a:lnTo>
                  <a:pt x="468" y="182"/>
                </a:lnTo>
                <a:lnTo>
                  <a:pt x="468" y="182"/>
                </a:lnTo>
                <a:lnTo>
                  <a:pt x="468" y="182"/>
                </a:lnTo>
                <a:lnTo>
                  <a:pt x="468" y="182"/>
                </a:lnTo>
                <a:lnTo>
                  <a:pt x="468" y="182"/>
                </a:lnTo>
                <a:lnTo>
                  <a:pt x="468" y="182"/>
                </a:lnTo>
                <a:lnTo>
                  <a:pt x="468" y="182"/>
                </a:lnTo>
                <a:lnTo>
                  <a:pt x="468" y="182"/>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4"/>
                </a:lnTo>
                <a:lnTo>
                  <a:pt x="468" y="184"/>
                </a:lnTo>
                <a:lnTo>
                  <a:pt x="468" y="184"/>
                </a:lnTo>
                <a:lnTo>
                  <a:pt x="468" y="184"/>
                </a:lnTo>
                <a:lnTo>
                  <a:pt x="468" y="184"/>
                </a:lnTo>
                <a:lnTo>
                  <a:pt x="468" y="184"/>
                </a:lnTo>
                <a:lnTo>
                  <a:pt x="468" y="184"/>
                </a:lnTo>
                <a:lnTo>
                  <a:pt x="468" y="184"/>
                </a:lnTo>
                <a:lnTo>
                  <a:pt x="468" y="184"/>
                </a:lnTo>
                <a:lnTo>
                  <a:pt x="468" y="184"/>
                </a:lnTo>
                <a:lnTo>
                  <a:pt x="468" y="184"/>
                </a:lnTo>
                <a:lnTo>
                  <a:pt x="467" y="184"/>
                </a:lnTo>
                <a:lnTo>
                  <a:pt x="467" y="184"/>
                </a:lnTo>
                <a:lnTo>
                  <a:pt x="467" y="184"/>
                </a:lnTo>
                <a:lnTo>
                  <a:pt x="467" y="184"/>
                </a:lnTo>
                <a:lnTo>
                  <a:pt x="467" y="184"/>
                </a:lnTo>
                <a:lnTo>
                  <a:pt x="467" y="184"/>
                </a:lnTo>
                <a:lnTo>
                  <a:pt x="467" y="184"/>
                </a:lnTo>
                <a:lnTo>
                  <a:pt x="467" y="184"/>
                </a:lnTo>
                <a:lnTo>
                  <a:pt x="467" y="184"/>
                </a:lnTo>
                <a:lnTo>
                  <a:pt x="467" y="184"/>
                </a:lnTo>
                <a:lnTo>
                  <a:pt x="467" y="184"/>
                </a:lnTo>
                <a:lnTo>
                  <a:pt x="467" y="184"/>
                </a:lnTo>
                <a:lnTo>
                  <a:pt x="467" y="184"/>
                </a:lnTo>
                <a:lnTo>
                  <a:pt x="467" y="184"/>
                </a:lnTo>
                <a:lnTo>
                  <a:pt x="467" y="184"/>
                </a:lnTo>
                <a:lnTo>
                  <a:pt x="467" y="184"/>
                </a:lnTo>
                <a:lnTo>
                  <a:pt x="467"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5"/>
                </a:lnTo>
                <a:lnTo>
                  <a:pt x="466" y="185"/>
                </a:lnTo>
                <a:lnTo>
                  <a:pt x="466" y="185"/>
                </a:lnTo>
                <a:lnTo>
                  <a:pt x="466" y="185"/>
                </a:lnTo>
                <a:lnTo>
                  <a:pt x="466" y="185"/>
                </a:lnTo>
                <a:lnTo>
                  <a:pt x="466" y="185"/>
                </a:lnTo>
                <a:lnTo>
                  <a:pt x="466" y="185"/>
                </a:lnTo>
                <a:lnTo>
                  <a:pt x="466" y="185"/>
                </a:lnTo>
                <a:lnTo>
                  <a:pt x="466" y="185"/>
                </a:lnTo>
                <a:lnTo>
                  <a:pt x="466"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6"/>
                </a:lnTo>
                <a:lnTo>
                  <a:pt x="465" y="186"/>
                </a:lnTo>
                <a:lnTo>
                  <a:pt x="465" y="186"/>
                </a:lnTo>
                <a:lnTo>
                  <a:pt x="465" y="186"/>
                </a:lnTo>
                <a:lnTo>
                  <a:pt x="465" y="186"/>
                </a:lnTo>
                <a:lnTo>
                  <a:pt x="465" y="186"/>
                </a:lnTo>
                <a:lnTo>
                  <a:pt x="465" y="186"/>
                </a:lnTo>
                <a:lnTo>
                  <a:pt x="465" y="186"/>
                </a:lnTo>
                <a:lnTo>
                  <a:pt x="465" y="186"/>
                </a:lnTo>
                <a:lnTo>
                  <a:pt x="464" y="186"/>
                </a:lnTo>
                <a:lnTo>
                  <a:pt x="464" y="186"/>
                </a:lnTo>
                <a:lnTo>
                  <a:pt x="464" y="187"/>
                </a:lnTo>
                <a:lnTo>
                  <a:pt x="464" y="187"/>
                </a:lnTo>
                <a:lnTo>
                  <a:pt x="465" y="187"/>
                </a:lnTo>
                <a:lnTo>
                  <a:pt x="465" y="187"/>
                </a:lnTo>
                <a:lnTo>
                  <a:pt x="465" y="187"/>
                </a:lnTo>
                <a:lnTo>
                  <a:pt x="465" y="187"/>
                </a:lnTo>
                <a:lnTo>
                  <a:pt x="465" y="187"/>
                </a:lnTo>
                <a:lnTo>
                  <a:pt x="465" y="187"/>
                </a:lnTo>
                <a:lnTo>
                  <a:pt x="465" y="187"/>
                </a:lnTo>
                <a:lnTo>
                  <a:pt x="465" y="187"/>
                </a:lnTo>
                <a:lnTo>
                  <a:pt x="465" y="187"/>
                </a:lnTo>
                <a:lnTo>
                  <a:pt x="465" y="187"/>
                </a:lnTo>
                <a:lnTo>
                  <a:pt x="465" y="187"/>
                </a:lnTo>
                <a:lnTo>
                  <a:pt x="465" y="188"/>
                </a:lnTo>
                <a:lnTo>
                  <a:pt x="465" y="188"/>
                </a:lnTo>
                <a:lnTo>
                  <a:pt x="465" y="188"/>
                </a:lnTo>
                <a:lnTo>
                  <a:pt x="464" y="188"/>
                </a:lnTo>
                <a:lnTo>
                  <a:pt x="464" y="189"/>
                </a:lnTo>
                <a:lnTo>
                  <a:pt x="464" y="189"/>
                </a:lnTo>
                <a:lnTo>
                  <a:pt x="464" y="189"/>
                </a:lnTo>
                <a:lnTo>
                  <a:pt x="464" y="189"/>
                </a:lnTo>
                <a:lnTo>
                  <a:pt x="464" y="189"/>
                </a:lnTo>
                <a:lnTo>
                  <a:pt x="463" y="190"/>
                </a:lnTo>
                <a:lnTo>
                  <a:pt x="463" y="190"/>
                </a:lnTo>
                <a:lnTo>
                  <a:pt x="463" y="190"/>
                </a:lnTo>
                <a:lnTo>
                  <a:pt x="463" y="190"/>
                </a:lnTo>
                <a:lnTo>
                  <a:pt x="463" y="190"/>
                </a:lnTo>
                <a:lnTo>
                  <a:pt x="463" y="191"/>
                </a:lnTo>
                <a:lnTo>
                  <a:pt x="463" y="191"/>
                </a:lnTo>
                <a:lnTo>
                  <a:pt x="463" y="192"/>
                </a:lnTo>
                <a:lnTo>
                  <a:pt x="463" y="192"/>
                </a:lnTo>
                <a:lnTo>
                  <a:pt x="462" y="193"/>
                </a:lnTo>
                <a:lnTo>
                  <a:pt x="462" y="193"/>
                </a:lnTo>
                <a:lnTo>
                  <a:pt x="462" y="193"/>
                </a:lnTo>
                <a:lnTo>
                  <a:pt x="462" y="193"/>
                </a:lnTo>
                <a:lnTo>
                  <a:pt x="462" y="193"/>
                </a:lnTo>
                <a:lnTo>
                  <a:pt x="462" y="193"/>
                </a:lnTo>
                <a:lnTo>
                  <a:pt x="462" y="193"/>
                </a:lnTo>
                <a:lnTo>
                  <a:pt x="461" y="193"/>
                </a:lnTo>
                <a:lnTo>
                  <a:pt x="461" y="193"/>
                </a:lnTo>
                <a:lnTo>
                  <a:pt x="461" y="193"/>
                </a:lnTo>
                <a:lnTo>
                  <a:pt x="461" y="193"/>
                </a:lnTo>
                <a:lnTo>
                  <a:pt x="461" y="193"/>
                </a:lnTo>
                <a:lnTo>
                  <a:pt x="461" y="193"/>
                </a:lnTo>
                <a:lnTo>
                  <a:pt x="461" y="194"/>
                </a:lnTo>
                <a:lnTo>
                  <a:pt x="461" y="194"/>
                </a:lnTo>
                <a:lnTo>
                  <a:pt x="460" y="194"/>
                </a:lnTo>
                <a:lnTo>
                  <a:pt x="461" y="194"/>
                </a:lnTo>
                <a:lnTo>
                  <a:pt x="461" y="194"/>
                </a:lnTo>
                <a:lnTo>
                  <a:pt x="460" y="194"/>
                </a:lnTo>
                <a:lnTo>
                  <a:pt x="460" y="194"/>
                </a:lnTo>
                <a:lnTo>
                  <a:pt x="460" y="194"/>
                </a:lnTo>
                <a:lnTo>
                  <a:pt x="460" y="194"/>
                </a:lnTo>
                <a:lnTo>
                  <a:pt x="460" y="194"/>
                </a:lnTo>
                <a:lnTo>
                  <a:pt x="460" y="194"/>
                </a:lnTo>
                <a:lnTo>
                  <a:pt x="460" y="194"/>
                </a:lnTo>
                <a:lnTo>
                  <a:pt x="460" y="194"/>
                </a:lnTo>
                <a:lnTo>
                  <a:pt x="460" y="194"/>
                </a:lnTo>
                <a:lnTo>
                  <a:pt x="460" y="194"/>
                </a:lnTo>
                <a:lnTo>
                  <a:pt x="460" y="194"/>
                </a:lnTo>
                <a:lnTo>
                  <a:pt x="460" y="194"/>
                </a:lnTo>
                <a:lnTo>
                  <a:pt x="460" y="194"/>
                </a:lnTo>
                <a:lnTo>
                  <a:pt x="460" y="195"/>
                </a:lnTo>
                <a:lnTo>
                  <a:pt x="460" y="195"/>
                </a:lnTo>
                <a:lnTo>
                  <a:pt x="460" y="195"/>
                </a:lnTo>
                <a:lnTo>
                  <a:pt x="460" y="195"/>
                </a:lnTo>
                <a:lnTo>
                  <a:pt x="460" y="195"/>
                </a:lnTo>
                <a:lnTo>
                  <a:pt x="460" y="195"/>
                </a:lnTo>
                <a:lnTo>
                  <a:pt x="460" y="195"/>
                </a:lnTo>
                <a:lnTo>
                  <a:pt x="460" y="195"/>
                </a:lnTo>
                <a:lnTo>
                  <a:pt x="460" y="195"/>
                </a:lnTo>
                <a:lnTo>
                  <a:pt x="460" y="195"/>
                </a:lnTo>
                <a:lnTo>
                  <a:pt x="460" y="195"/>
                </a:lnTo>
                <a:lnTo>
                  <a:pt x="460" y="195"/>
                </a:lnTo>
                <a:lnTo>
                  <a:pt x="460" y="195"/>
                </a:lnTo>
                <a:lnTo>
                  <a:pt x="459" y="195"/>
                </a:lnTo>
                <a:lnTo>
                  <a:pt x="459" y="195"/>
                </a:lnTo>
                <a:lnTo>
                  <a:pt x="459" y="195"/>
                </a:lnTo>
                <a:lnTo>
                  <a:pt x="458" y="194"/>
                </a:lnTo>
                <a:lnTo>
                  <a:pt x="458" y="194"/>
                </a:lnTo>
                <a:lnTo>
                  <a:pt x="458" y="194"/>
                </a:lnTo>
                <a:lnTo>
                  <a:pt x="458" y="193"/>
                </a:lnTo>
                <a:lnTo>
                  <a:pt x="456" y="192"/>
                </a:lnTo>
                <a:lnTo>
                  <a:pt x="455" y="191"/>
                </a:lnTo>
                <a:lnTo>
                  <a:pt x="455" y="191"/>
                </a:lnTo>
                <a:lnTo>
                  <a:pt x="454" y="190"/>
                </a:lnTo>
                <a:lnTo>
                  <a:pt x="454" y="190"/>
                </a:lnTo>
                <a:lnTo>
                  <a:pt x="453" y="189"/>
                </a:lnTo>
                <a:lnTo>
                  <a:pt x="452" y="188"/>
                </a:lnTo>
                <a:lnTo>
                  <a:pt x="452" y="188"/>
                </a:lnTo>
                <a:lnTo>
                  <a:pt x="451" y="187"/>
                </a:lnTo>
                <a:lnTo>
                  <a:pt x="451" y="187"/>
                </a:lnTo>
                <a:lnTo>
                  <a:pt x="451" y="187"/>
                </a:lnTo>
                <a:lnTo>
                  <a:pt x="451" y="187"/>
                </a:lnTo>
                <a:lnTo>
                  <a:pt x="450" y="186"/>
                </a:lnTo>
                <a:lnTo>
                  <a:pt x="450" y="186"/>
                </a:lnTo>
                <a:lnTo>
                  <a:pt x="448" y="185"/>
                </a:lnTo>
                <a:lnTo>
                  <a:pt x="447" y="184"/>
                </a:lnTo>
                <a:lnTo>
                  <a:pt x="446" y="182"/>
                </a:lnTo>
                <a:lnTo>
                  <a:pt x="445" y="182"/>
                </a:lnTo>
                <a:lnTo>
                  <a:pt x="445" y="181"/>
                </a:lnTo>
                <a:lnTo>
                  <a:pt x="445" y="181"/>
                </a:lnTo>
                <a:lnTo>
                  <a:pt x="445" y="181"/>
                </a:lnTo>
                <a:lnTo>
                  <a:pt x="445" y="181"/>
                </a:lnTo>
                <a:lnTo>
                  <a:pt x="444" y="181"/>
                </a:lnTo>
                <a:lnTo>
                  <a:pt x="443" y="180"/>
                </a:lnTo>
                <a:lnTo>
                  <a:pt x="442" y="179"/>
                </a:lnTo>
                <a:lnTo>
                  <a:pt x="442" y="179"/>
                </a:lnTo>
                <a:lnTo>
                  <a:pt x="442" y="179"/>
                </a:lnTo>
                <a:lnTo>
                  <a:pt x="442" y="178"/>
                </a:lnTo>
                <a:lnTo>
                  <a:pt x="442" y="178"/>
                </a:lnTo>
                <a:lnTo>
                  <a:pt x="441" y="178"/>
                </a:lnTo>
                <a:lnTo>
                  <a:pt x="441" y="178"/>
                </a:lnTo>
                <a:lnTo>
                  <a:pt x="441" y="178"/>
                </a:lnTo>
                <a:lnTo>
                  <a:pt x="441" y="178"/>
                </a:lnTo>
                <a:lnTo>
                  <a:pt x="441" y="178"/>
                </a:lnTo>
                <a:lnTo>
                  <a:pt x="441" y="178"/>
                </a:lnTo>
                <a:lnTo>
                  <a:pt x="441" y="178"/>
                </a:lnTo>
                <a:lnTo>
                  <a:pt x="441" y="178"/>
                </a:lnTo>
                <a:lnTo>
                  <a:pt x="441" y="178"/>
                </a:lnTo>
                <a:lnTo>
                  <a:pt x="441" y="178"/>
                </a:lnTo>
                <a:lnTo>
                  <a:pt x="441" y="178"/>
                </a:lnTo>
                <a:lnTo>
                  <a:pt x="441" y="178"/>
                </a:lnTo>
                <a:lnTo>
                  <a:pt x="441" y="178"/>
                </a:lnTo>
                <a:lnTo>
                  <a:pt x="441" y="179"/>
                </a:lnTo>
                <a:lnTo>
                  <a:pt x="441" y="179"/>
                </a:lnTo>
                <a:lnTo>
                  <a:pt x="441" y="179"/>
                </a:lnTo>
                <a:lnTo>
                  <a:pt x="441" y="179"/>
                </a:lnTo>
                <a:lnTo>
                  <a:pt x="441" y="179"/>
                </a:lnTo>
                <a:lnTo>
                  <a:pt x="441" y="179"/>
                </a:lnTo>
                <a:lnTo>
                  <a:pt x="441" y="179"/>
                </a:lnTo>
                <a:lnTo>
                  <a:pt x="441" y="179"/>
                </a:lnTo>
                <a:lnTo>
                  <a:pt x="441" y="179"/>
                </a:lnTo>
                <a:lnTo>
                  <a:pt x="441" y="179"/>
                </a:lnTo>
                <a:lnTo>
                  <a:pt x="441" y="179"/>
                </a:lnTo>
                <a:lnTo>
                  <a:pt x="441" y="179"/>
                </a:lnTo>
                <a:lnTo>
                  <a:pt x="441" y="179"/>
                </a:lnTo>
                <a:lnTo>
                  <a:pt x="441" y="179"/>
                </a:lnTo>
                <a:lnTo>
                  <a:pt x="440" y="179"/>
                </a:lnTo>
                <a:lnTo>
                  <a:pt x="440" y="179"/>
                </a:lnTo>
                <a:lnTo>
                  <a:pt x="440" y="179"/>
                </a:lnTo>
                <a:lnTo>
                  <a:pt x="440" y="179"/>
                </a:lnTo>
                <a:lnTo>
                  <a:pt x="440" y="179"/>
                </a:lnTo>
                <a:lnTo>
                  <a:pt x="440" y="179"/>
                </a:lnTo>
                <a:lnTo>
                  <a:pt x="440" y="179"/>
                </a:lnTo>
                <a:lnTo>
                  <a:pt x="440" y="179"/>
                </a:lnTo>
                <a:lnTo>
                  <a:pt x="440" y="179"/>
                </a:lnTo>
                <a:lnTo>
                  <a:pt x="440" y="179"/>
                </a:lnTo>
                <a:lnTo>
                  <a:pt x="440" y="179"/>
                </a:lnTo>
                <a:lnTo>
                  <a:pt x="440" y="179"/>
                </a:lnTo>
                <a:lnTo>
                  <a:pt x="440" y="179"/>
                </a:lnTo>
                <a:lnTo>
                  <a:pt x="440" y="179"/>
                </a:lnTo>
                <a:lnTo>
                  <a:pt x="440" y="179"/>
                </a:lnTo>
                <a:lnTo>
                  <a:pt x="440" y="179"/>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1"/>
                </a:lnTo>
                <a:lnTo>
                  <a:pt x="440" y="181"/>
                </a:lnTo>
                <a:lnTo>
                  <a:pt x="440" y="181"/>
                </a:lnTo>
                <a:lnTo>
                  <a:pt x="440" y="181"/>
                </a:lnTo>
                <a:lnTo>
                  <a:pt x="440" y="181"/>
                </a:lnTo>
                <a:lnTo>
                  <a:pt x="440" y="181"/>
                </a:lnTo>
                <a:lnTo>
                  <a:pt x="440" y="181"/>
                </a:lnTo>
                <a:lnTo>
                  <a:pt x="440" y="181"/>
                </a:lnTo>
                <a:lnTo>
                  <a:pt x="440" y="181"/>
                </a:lnTo>
                <a:lnTo>
                  <a:pt x="440" y="181"/>
                </a:lnTo>
                <a:lnTo>
                  <a:pt x="440" y="181"/>
                </a:lnTo>
                <a:lnTo>
                  <a:pt x="440" y="181"/>
                </a:lnTo>
                <a:lnTo>
                  <a:pt x="440"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3"/>
                </a:lnTo>
                <a:lnTo>
                  <a:pt x="439" y="183"/>
                </a:lnTo>
                <a:lnTo>
                  <a:pt x="439" y="183"/>
                </a:lnTo>
                <a:lnTo>
                  <a:pt x="439"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4"/>
                </a:lnTo>
                <a:lnTo>
                  <a:pt x="438" y="184"/>
                </a:lnTo>
                <a:lnTo>
                  <a:pt x="438" y="184"/>
                </a:lnTo>
                <a:lnTo>
                  <a:pt x="438" y="184"/>
                </a:lnTo>
                <a:lnTo>
                  <a:pt x="438" y="184"/>
                </a:lnTo>
                <a:lnTo>
                  <a:pt x="438"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5" y="183"/>
                </a:lnTo>
                <a:lnTo>
                  <a:pt x="435" y="183"/>
                </a:lnTo>
                <a:lnTo>
                  <a:pt x="435" y="183"/>
                </a:lnTo>
                <a:lnTo>
                  <a:pt x="435" y="183"/>
                </a:lnTo>
                <a:lnTo>
                  <a:pt x="435" y="183"/>
                </a:lnTo>
                <a:lnTo>
                  <a:pt x="435" y="183"/>
                </a:lnTo>
                <a:lnTo>
                  <a:pt x="435" y="183"/>
                </a:lnTo>
                <a:lnTo>
                  <a:pt x="435" y="183"/>
                </a:lnTo>
                <a:lnTo>
                  <a:pt x="435" y="183"/>
                </a:lnTo>
                <a:lnTo>
                  <a:pt x="435" y="184"/>
                </a:lnTo>
                <a:lnTo>
                  <a:pt x="435" y="184"/>
                </a:lnTo>
                <a:lnTo>
                  <a:pt x="435" y="184"/>
                </a:lnTo>
                <a:lnTo>
                  <a:pt x="435" y="184"/>
                </a:lnTo>
                <a:lnTo>
                  <a:pt x="435" y="184"/>
                </a:lnTo>
                <a:lnTo>
                  <a:pt x="435" y="184"/>
                </a:lnTo>
                <a:lnTo>
                  <a:pt x="435" y="184"/>
                </a:lnTo>
                <a:lnTo>
                  <a:pt x="435" y="184"/>
                </a:lnTo>
                <a:lnTo>
                  <a:pt x="435" y="184"/>
                </a:lnTo>
                <a:lnTo>
                  <a:pt x="435"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3" y="184"/>
                </a:lnTo>
                <a:lnTo>
                  <a:pt x="433" y="184"/>
                </a:lnTo>
                <a:lnTo>
                  <a:pt x="433" y="184"/>
                </a:lnTo>
                <a:lnTo>
                  <a:pt x="433" y="184"/>
                </a:lnTo>
                <a:lnTo>
                  <a:pt x="433" y="184"/>
                </a:lnTo>
                <a:lnTo>
                  <a:pt x="433" y="184"/>
                </a:lnTo>
                <a:lnTo>
                  <a:pt x="433" y="184"/>
                </a:lnTo>
                <a:lnTo>
                  <a:pt x="433" y="184"/>
                </a:lnTo>
                <a:lnTo>
                  <a:pt x="433" y="184"/>
                </a:lnTo>
                <a:lnTo>
                  <a:pt x="433" y="184"/>
                </a:lnTo>
                <a:lnTo>
                  <a:pt x="433" y="184"/>
                </a:lnTo>
                <a:lnTo>
                  <a:pt x="433" y="184"/>
                </a:lnTo>
                <a:lnTo>
                  <a:pt x="433" y="184"/>
                </a:lnTo>
                <a:lnTo>
                  <a:pt x="433" y="184"/>
                </a:lnTo>
                <a:lnTo>
                  <a:pt x="433" y="184"/>
                </a:lnTo>
                <a:lnTo>
                  <a:pt x="433" y="184"/>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6"/>
                </a:lnTo>
                <a:lnTo>
                  <a:pt x="429" y="186"/>
                </a:lnTo>
                <a:lnTo>
                  <a:pt x="429" y="186"/>
                </a:lnTo>
                <a:lnTo>
                  <a:pt x="429" y="186"/>
                </a:lnTo>
                <a:lnTo>
                  <a:pt x="429" y="186"/>
                </a:lnTo>
                <a:lnTo>
                  <a:pt x="429" y="185"/>
                </a:lnTo>
                <a:lnTo>
                  <a:pt x="429" y="185"/>
                </a:lnTo>
                <a:lnTo>
                  <a:pt x="429" y="185"/>
                </a:lnTo>
                <a:lnTo>
                  <a:pt x="429" y="185"/>
                </a:lnTo>
                <a:lnTo>
                  <a:pt x="429" y="185"/>
                </a:lnTo>
                <a:lnTo>
                  <a:pt x="429" y="186"/>
                </a:lnTo>
                <a:lnTo>
                  <a:pt x="429" y="186"/>
                </a:lnTo>
                <a:lnTo>
                  <a:pt x="429" y="186"/>
                </a:lnTo>
                <a:lnTo>
                  <a:pt x="429"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7"/>
                </a:lnTo>
                <a:lnTo>
                  <a:pt x="428" y="187"/>
                </a:lnTo>
                <a:lnTo>
                  <a:pt x="428" y="187"/>
                </a:lnTo>
                <a:lnTo>
                  <a:pt x="428" y="187"/>
                </a:lnTo>
                <a:lnTo>
                  <a:pt x="428" y="187"/>
                </a:lnTo>
                <a:lnTo>
                  <a:pt x="428" y="187"/>
                </a:lnTo>
                <a:lnTo>
                  <a:pt x="427" y="187"/>
                </a:lnTo>
                <a:lnTo>
                  <a:pt x="427" y="187"/>
                </a:lnTo>
                <a:lnTo>
                  <a:pt x="427" y="187"/>
                </a:lnTo>
                <a:lnTo>
                  <a:pt x="427" y="187"/>
                </a:lnTo>
                <a:lnTo>
                  <a:pt x="427" y="187"/>
                </a:lnTo>
                <a:lnTo>
                  <a:pt x="427" y="187"/>
                </a:lnTo>
                <a:lnTo>
                  <a:pt x="427" y="187"/>
                </a:lnTo>
                <a:lnTo>
                  <a:pt x="427" y="187"/>
                </a:lnTo>
                <a:lnTo>
                  <a:pt x="427" y="187"/>
                </a:lnTo>
                <a:lnTo>
                  <a:pt x="427" y="187"/>
                </a:lnTo>
                <a:lnTo>
                  <a:pt x="427" y="187"/>
                </a:lnTo>
                <a:lnTo>
                  <a:pt x="427" y="187"/>
                </a:lnTo>
                <a:lnTo>
                  <a:pt x="427" y="187"/>
                </a:lnTo>
                <a:lnTo>
                  <a:pt x="427" y="187"/>
                </a:lnTo>
                <a:lnTo>
                  <a:pt x="427" y="187"/>
                </a:lnTo>
                <a:lnTo>
                  <a:pt x="427" y="187"/>
                </a:lnTo>
                <a:lnTo>
                  <a:pt x="426" y="187"/>
                </a:lnTo>
                <a:lnTo>
                  <a:pt x="426" y="187"/>
                </a:lnTo>
                <a:lnTo>
                  <a:pt x="426" y="187"/>
                </a:lnTo>
                <a:lnTo>
                  <a:pt x="426" y="187"/>
                </a:lnTo>
                <a:lnTo>
                  <a:pt x="426" y="187"/>
                </a:lnTo>
                <a:lnTo>
                  <a:pt x="426" y="187"/>
                </a:lnTo>
                <a:lnTo>
                  <a:pt x="426" y="187"/>
                </a:lnTo>
                <a:lnTo>
                  <a:pt x="426" y="187"/>
                </a:lnTo>
                <a:lnTo>
                  <a:pt x="426" y="187"/>
                </a:lnTo>
                <a:lnTo>
                  <a:pt x="426" y="187"/>
                </a:lnTo>
                <a:lnTo>
                  <a:pt x="426" y="187"/>
                </a:lnTo>
                <a:lnTo>
                  <a:pt x="426" y="187"/>
                </a:lnTo>
                <a:lnTo>
                  <a:pt x="426" y="187"/>
                </a:lnTo>
                <a:lnTo>
                  <a:pt x="426" y="187"/>
                </a:lnTo>
                <a:lnTo>
                  <a:pt x="426" y="187"/>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5" y="188"/>
                </a:lnTo>
                <a:lnTo>
                  <a:pt x="425" y="188"/>
                </a:lnTo>
                <a:lnTo>
                  <a:pt x="425" y="188"/>
                </a:lnTo>
                <a:lnTo>
                  <a:pt x="425" y="188"/>
                </a:lnTo>
                <a:lnTo>
                  <a:pt x="425" y="189"/>
                </a:lnTo>
                <a:lnTo>
                  <a:pt x="425" y="189"/>
                </a:lnTo>
                <a:lnTo>
                  <a:pt x="425" y="189"/>
                </a:lnTo>
                <a:lnTo>
                  <a:pt x="425" y="189"/>
                </a:lnTo>
                <a:lnTo>
                  <a:pt x="425" y="189"/>
                </a:lnTo>
                <a:lnTo>
                  <a:pt x="425" y="189"/>
                </a:lnTo>
                <a:lnTo>
                  <a:pt x="425" y="189"/>
                </a:lnTo>
                <a:lnTo>
                  <a:pt x="425" y="189"/>
                </a:lnTo>
                <a:lnTo>
                  <a:pt x="425" y="189"/>
                </a:lnTo>
                <a:lnTo>
                  <a:pt x="425" y="189"/>
                </a:lnTo>
                <a:lnTo>
                  <a:pt x="425" y="189"/>
                </a:lnTo>
                <a:lnTo>
                  <a:pt x="425" y="189"/>
                </a:lnTo>
                <a:lnTo>
                  <a:pt x="425" y="189"/>
                </a:lnTo>
                <a:lnTo>
                  <a:pt x="424" y="189"/>
                </a:lnTo>
                <a:lnTo>
                  <a:pt x="424" y="189"/>
                </a:lnTo>
                <a:lnTo>
                  <a:pt x="424" y="189"/>
                </a:lnTo>
                <a:lnTo>
                  <a:pt x="424" y="189"/>
                </a:lnTo>
                <a:lnTo>
                  <a:pt x="424" y="189"/>
                </a:lnTo>
                <a:lnTo>
                  <a:pt x="424" y="189"/>
                </a:lnTo>
                <a:lnTo>
                  <a:pt x="424" y="189"/>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1"/>
                </a:lnTo>
                <a:lnTo>
                  <a:pt x="424" y="191"/>
                </a:lnTo>
                <a:lnTo>
                  <a:pt x="424" y="191"/>
                </a:lnTo>
                <a:lnTo>
                  <a:pt x="424" y="191"/>
                </a:lnTo>
                <a:lnTo>
                  <a:pt x="424" y="191"/>
                </a:lnTo>
                <a:lnTo>
                  <a:pt x="424" y="191"/>
                </a:lnTo>
                <a:lnTo>
                  <a:pt x="424" y="192"/>
                </a:lnTo>
                <a:lnTo>
                  <a:pt x="423" y="192"/>
                </a:lnTo>
                <a:lnTo>
                  <a:pt x="423" y="192"/>
                </a:lnTo>
                <a:lnTo>
                  <a:pt x="423" y="192"/>
                </a:lnTo>
                <a:lnTo>
                  <a:pt x="423" y="192"/>
                </a:lnTo>
                <a:lnTo>
                  <a:pt x="423" y="192"/>
                </a:lnTo>
                <a:lnTo>
                  <a:pt x="423" y="192"/>
                </a:lnTo>
                <a:lnTo>
                  <a:pt x="423" y="192"/>
                </a:lnTo>
                <a:lnTo>
                  <a:pt x="423" y="192"/>
                </a:lnTo>
                <a:lnTo>
                  <a:pt x="423" y="193"/>
                </a:lnTo>
                <a:lnTo>
                  <a:pt x="422" y="193"/>
                </a:lnTo>
                <a:lnTo>
                  <a:pt x="422" y="193"/>
                </a:lnTo>
                <a:lnTo>
                  <a:pt x="422" y="193"/>
                </a:lnTo>
                <a:lnTo>
                  <a:pt x="422" y="193"/>
                </a:lnTo>
                <a:lnTo>
                  <a:pt x="422" y="193"/>
                </a:lnTo>
                <a:lnTo>
                  <a:pt x="422" y="193"/>
                </a:lnTo>
                <a:lnTo>
                  <a:pt x="422" y="193"/>
                </a:lnTo>
                <a:lnTo>
                  <a:pt x="422" y="193"/>
                </a:lnTo>
                <a:lnTo>
                  <a:pt x="422" y="194"/>
                </a:lnTo>
                <a:lnTo>
                  <a:pt x="422" y="194"/>
                </a:lnTo>
                <a:lnTo>
                  <a:pt x="422" y="194"/>
                </a:lnTo>
                <a:lnTo>
                  <a:pt x="422" y="194"/>
                </a:lnTo>
                <a:lnTo>
                  <a:pt x="422" y="194"/>
                </a:lnTo>
                <a:lnTo>
                  <a:pt x="421" y="194"/>
                </a:lnTo>
                <a:lnTo>
                  <a:pt x="421" y="194"/>
                </a:lnTo>
                <a:lnTo>
                  <a:pt x="421" y="194"/>
                </a:lnTo>
                <a:lnTo>
                  <a:pt x="421" y="194"/>
                </a:lnTo>
                <a:lnTo>
                  <a:pt x="420" y="194"/>
                </a:lnTo>
                <a:lnTo>
                  <a:pt x="420" y="194"/>
                </a:lnTo>
                <a:lnTo>
                  <a:pt x="420" y="195"/>
                </a:lnTo>
                <a:lnTo>
                  <a:pt x="420" y="195"/>
                </a:lnTo>
                <a:lnTo>
                  <a:pt x="420" y="195"/>
                </a:lnTo>
                <a:lnTo>
                  <a:pt x="420" y="195"/>
                </a:lnTo>
                <a:lnTo>
                  <a:pt x="420" y="195"/>
                </a:lnTo>
                <a:lnTo>
                  <a:pt x="420" y="195"/>
                </a:lnTo>
                <a:lnTo>
                  <a:pt x="420" y="195"/>
                </a:lnTo>
                <a:lnTo>
                  <a:pt x="420" y="195"/>
                </a:lnTo>
                <a:lnTo>
                  <a:pt x="419" y="196"/>
                </a:lnTo>
                <a:lnTo>
                  <a:pt x="419" y="196"/>
                </a:lnTo>
                <a:lnTo>
                  <a:pt x="419" y="196"/>
                </a:lnTo>
                <a:lnTo>
                  <a:pt x="419" y="196"/>
                </a:lnTo>
                <a:lnTo>
                  <a:pt x="419" y="196"/>
                </a:lnTo>
                <a:lnTo>
                  <a:pt x="419" y="196"/>
                </a:lnTo>
                <a:lnTo>
                  <a:pt x="419" y="196"/>
                </a:lnTo>
                <a:lnTo>
                  <a:pt x="419" y="196"/>
                </a:lnTo>
                <a:lnTo>
                  <a:pt x="419" y="197"/>
                </a:lnTo>
                <a:lnTo>
                  <a:pt x="419" y="197"/>
                </a:lnTo>
                <a:lnTo>
                  <a:pt x="418" y="197"/>
                </a:lnTo>
                <a:lnTo>
                  <a:pt x="418" y="197"/>
                </a:lnTo>
                <a:lnTo>
                  <a:pt x="418" y="197"/>
                </a:lnTo>
                <a:lnTo>
                  <a:pt x="418" y="197"/>
                </a:lnTo>
                <a:lnTo>
                  <a:pt x="418" y="197"/>
                </a:lnTo>
                <a:lnTo>
                  <a:pt x="417" y="197"/>
                </a:lnTo>
                <a:lnTo>
                  <a:pt x="417" y="197"/>
                </a:lnTo>
                <a:lnTo>
                  <a:pt x="417" y="197"/>
                </a:lnTo>
                <a:lnTo>
                  <a:pt x="417" y="197"/>
                </a:lnTo>
                <a:lnTo>
                  <a:pt x="417" y="198"/>
                </a:lnTo>
                <a:lnTo>
                  <a:pt x="417" y="198"/>
                </a:lnTo>
                <a:lnTo>
                  <a:pt x="417" y="198"/>
                </a:lnTo>
                <a:lnTo>
                  <a:pt x="416" y="198"/>
                </a:lnTo>
                <a:lnTo>
                  <a:pt x="416" y="198"/>
                </a:lnTo>
                <a:lnTo>
                  <a:pt x="415" y="198"/>
                </a:lnTo>
                <a:lnTo>
                  <a:pt x="414" y="197"/>
                </a:lnTo>
                <a:lnTo>
                  <a:pt x="414" y="197"/>
                </a:lnTo>
                <a:lnTo>
                  <a:pt x="414" y="197"/>
                </a:lnTo>
                <a:lnTo>
                  <a:pt x="414" y="197"/>
                </a:lnTo>
                <a:lnTo>
                  <a:pt x="413" y="197"/>
                </a:lnTo>
                <a:lnTo>
                  <a:pt x="413" y="197"/>
                </a:lnTo>
                <a:lnTo>
                  <a:pt x="412" y="197"/>
                </a:lnTo>
                <a:lnTo>
                  <a:pt x="412" y="197"/>
                </a:lnTo>
                <a:lnTo>
                  <a:pt x="412" y="197"/>
                </a:lnTo>
                <a:lnTo>
                  <a:pt x="412" y="197"/>
                </a:lnTo>
                <a:lnTo>
                  <a:pt x="411" y="197"/>
                </a:lnTo>
                <a:lnTo>
                  <a:pt x="411" y="197"/>
                </a:lnTo>
                <a:lnTo>
                  <a:pt x="411" y="197"/>
                </a:lnTo>
                <a:lnTo>
                  <a:pt x="411" y="197"/>
                </a:lnTo>
                <a:lnTo>
                  <a:pt x="411" y="198"/>
                </a:lnTo>
                <a:lnTo>
                  <a:pt x="411" y="198"/>
                </a:lnTo>
                <a:lnTo>
                  <a:pt x="411" y="198"/>
                </a:lnTo>
                <a:lnTo>
                  <a:pt x="411" y="198"/>
                </a:lnTo>
                <a:lnTo>
                  <a:pt x="410" y="198"/>
                </a:lnTo>
                <a:lnTo>
                  <a:pt x="410" y="198"/>
                </a:lnTo>
                <a:lnTo>
                  <a:pt x="410" y="198"/>
                </a:lnTo>
                <a:lnTo>
                  <a:pt x="410" y="198"/>
                </a:lnTo>
                <a:lnTo>
                  <a:pt x="410" y="198"/>
                </a:lnTo>
                <a:lnTo>
                  <a:pt x="410" y="198"/>
                </a:lnTo>
                <a:lnTo>
                  <a:pt x="410" y="198"/>
                </a:lnTo>
                <a:lnTo>
                  <a:pt x="410" y="198"/>
                </a:lnTo>
                <a:lnTo>
                  <a:pt x="410" y="198"/>
                </a:lnTo>
                <a:lnTo>
                  <a:pt x="410" y="199"/>
                </a:lnTo>
                <a:lnTo>
                  <a:pt x="409" y="199"/>
                </a:lnTo>
                <a:lnTo>
                  <a:pt x="409" y="199"/>
                </a:lnTo>
                <a:lnTo>
                  <a:pt x="409" y="199"/>
                </a:lnTo>
                <a:lnTo>
                  <a:pt x="409" y="199"/>
                </a:lnTo>
                <a:lnTo>
                  <a:pt x="409" y="199"/>
                </a:lnTo>
                <a:lnTo>
                  <a:pt x="409" y="199"/>
                </a:lnTo>
                <a:lnTo>
                  <a:pt x="409" y="199"/>
                </a:lnTo>
                <a:lnTo>
                  <a:pt x="409" y="199"/>
                </a:lnTo>
                <a:lnTo>
                  <a:pt x="409" y="199"/>
                </a:lnTo>
                <a:lnTo>
                  <a:pt x="408" y="199"/>
                </a:lnTo>
                <a:lnTo>
                  <a:pt x="408" y="198"/>
                </a:lnTo>
                <a:lnTo>
                  <a:pt x="408" y="198"/>
                </a:lnTo>
                <a:lnTo>
                  <a:pt x="408" y="198"/>
                </a:lnTo>
                <a:lnTo>
                  <a:pt x="408" y="198"/>
                </a:lnTo>
                <a:lnTo>
                  <a:pt x="407" y="198"/>
                </a:lnTo>
                <a:lnTo>
                  <a:pt x="407" y="198"/>
                </a:lnTo>
                <a:lnTo>
                  <a:pt x="407" y="198"/>
                </a:lnTo>
                <a:lnTo>
                  <a:pt x="407" y="198"/>
                </a:lnTo>
                <a:lnTo>
                  <a:pt x="407" y="198"/>
                </a:lnTo>
                <a:lnTo>
                  <a:pt x="407" y="198"/>
                </a:lnTo>
                <a:lnTo>
                  <a:pt x="407" y="198"/>
                </a:lnTo>
                <a:lnTo>
                  <a:pt x="407" y="198"/>
                </a:lnTo>
                <a:lnTo>
                  <a:pt x="406" y="198"/>
                </a:lnTo>
                <a:lnTo>
                  <a:pt x="406" y="198"/>
                </a:lnTo>
                <a:lnTo>
                  <a:pt x="406" y="198"/>
                </a:lnTo>
                <a:lnTo>
                  <a:pt x="406" y="198"/>
                </a:lnTo>
                <a:lnTo>
                  <a:pt x="406" y="198"/>
                </a:lnTo>
                <a:lnTo>
                  <a:pt x="406" y="198"/>
                </a:lnTo>
                <a:lnTo>
                  <a:pt x="406" y="198"/>
                </a:lnTo>
                <a:lnTo>
                  <a:pt x="405" y="198"/>
                </a:lnTo>
                <a:lnTo>
                  <a:pt x="405" y="198"/>
                </a:lnTo>
                <a:lnTo>
                  <a:pt x="405" y="198"/>
                </a:lnTo>
                <a:lnTo>
                  <a:pt x="405" y="198"/>
                </a:lnTo>
                <a:lnTo>
                  <a:pt x="405" y="198"/>
                </a:lnTo>
                <a:lnTo>
                  <a:pt x="405" y="198"/>
                </a:lnTo>
                <a:lnTo>
                  <a:pt x="405" y="198"/>
                </a:lnTo>
                <a:lnTo>
                  <a:pt x="405" y="198"/>
                </a:lnTo>
                <a:lnTo>
                  <a:pt x="405" y="198"/>
                </a:lnTo>
                <a:lnTo>
                  <a:pt x="405" y="198"/>
                </a:lnTo>
                <a:lnTo>
                  <a:pt x="404" y="198"/>
                </a:lnTo>
                <a:lnTo>
                  <a:pt x="404" y="199"/>
                </a:lnTo>
                <a:lnTo>
                  <a:pt x="404" y="199"/>
                </a:lnTo>
                <a:lnTo>
                  <a:pt x="404" y="199"/>
                </a:lnTo>
                <a:lnTo>
                  <a:pt x="404" y="199"/>
                </a:lnTo>
                <a:lnTo>
                  <a:pt x="404" y="199"/>
                </a:lnTo>
                <a:lnTo>
                  <a:pt x="404" y="199"/>
                </a:lnTo>
                <a:lnTo>
                  <a:pt x="403" y="199"/>
                </a:lnTo>
                <a:lnTo>
                  <a:pt x="403" y="199"/>
                </a:lnTo>
                <a:lnTo>
                  <a:pt x="403" y="199"/>
                </a:lnTo>
                <a:lnTo>
                  <a:pt x="403" y="199"/>
                </a:lnTo>
                <a:lnTo>
                  <a:pt x="403" y="199"/>
                </a:lnTo>
                <a:lnTo>
                  <a:pt x="403" y="199"/>
                </a:lnTo>
                <a:lnTo>
                  <a:pt x="403" y="199"/>
                </a:lnTo>
                <a:lnTo>
                  <a:pt x="402" y="199"/>
                </a:lnTo>
                <a:lnTo>
                  <a:pt x="402" y="199"/>
                </a:lnTo>
                <a:lnTo>
                  <a:pt x="402" y="199"/>
                </a:lnTo>
                <a:lnTo>
                  <a:pt x="402" y="199"/>
                </a:lnTo>
                <a:lnTo>
                  <a:pt x="402" y="199"/>
                </a:lnTo>
                <a:lnTo>
                  <a:pt x="402" y="199"/>
                </a:lnTo>
                <a:lnTo>
                  <a:pt x="401" y="200"/>
                </a:lnTo>
                <a:lnTo>
                  <a:pt x="401" y="200"/>
                </a:lnTo>
                <a:lnTo>
                  <a:pt x="401" y="200"/>
                </a:lnTo>
                <a:lnTo>
                  <a:pt x="401" y="200"/>
                </a:lnTo>
                <a:lnTo>
                  <a:pt x="401" y="200"/>
                </a:lnTo>
                <a:lnTo>
                  <a:pt x="401" y="200"/>
                </a:lnTo>
                <a:lnTo>
                  <a:pt x="401" y="200"/>
                </a:lnTo>
                <a:lnTo>
                  <a:pt x="401" y="200"/>
                </a:lnTo>
                <a:lnTo>
                  <a:pt x="400" y="200"/>
                </a:lnTo>
                <a:lnTo>
                  <a:pt x="400" y="200"/>
                </a:lnTo>
                <a:lnTo>
                  <a:pt x="400" y="200"/>
                </a:lnTo>
                <a:lnTo>
                  <a:pt x="400" y="200"/>
                </a:lnTo>
                <a:lnTo>
                  <a:pt x="400" y="200"/>
                </a:lnTo>
                <a:lnTo>
                  <a:pt x="400" y="200"/>
                </a:lnTo>
                <a:lnTo>
                  <a:pt x="400" y="201"/>
                </a:lnTo>
                <a:lnTo>
                  <a:pt x="399" y="201"/>
                </a:lnTo>
                <a:lnTo>
                  <a:pt x="399" y="201"/>
                </a:lnTo>
                <a:lnTo>
                  <a:pt x="399" y="201"/>
                </a:lnTo>
                <a:lnTo>
                  <a:pt x="399" y="201"/>
                </a:lnTo>
                <a:lnTo>
                  <a:pt x="399" y="201"/>
                </a:lnTo>
                <a:lnTo>
                  <a:pt x="399" y="201"/>
                </a:lnTo>
                <a:lnTo>
                  <a:pt x="399" y="201"/>
                </a:lnTo>
                <a:lnTo>
                  <a:pt x="398" y="201"/>
                </a:lnTo>
                <a:lnTo>
                  <a:pt x="398" y="201"/>
                </a:lnTo>
                <a:lnTo>
                  <a:pt x="398" y="201"/>
                </a:lnTo>
                <a:lnTo>
                  <a:pt x="398" y="201"/>
                </a:lnTo>
                <a:lnTo>
                  <a:pt x="398" y="201"/>
                </a:lnTo>
                <a:lnTo>
                  <a:pt x="398" y="201"/>
                </a:lnTo>
                <a:lnTo>
                  <a:pt x="398" y="201"/>
                </a:lnTo>
                <a:lnTo>
                  <a:pt x="398" y="202"/>
                </a:lnTo>
                <a:lnTo>
                  <a:pt x="398" y="202"/>
                </a:lnTo>
                <a:lnTo>
                  <a:pt x="398" y="202"/>
                </a:lnTo>
                <a:lnTo>
                  <a:pt x="397" y="202"/>
                </a:lnTo>
                <a:lnTo>
                  <a:pt x="397" y="202"/>
                </a:lnTo>
                <a:lnTo>
                  <a:pt x="397" y="202"/>
                </a:lnTo>
                <a:lnTo>
                  <a:pt x="397" y="202"/>
                </a:lnTo>
                <a:lnTo>
                  <a:pt x="397" y="202"/>
                </a:lnTo>
                <a:lnTo>
                  <a:pt x="397" y="202"/>
                </a:lnTo>
                <a:lnTo>
                  <a:pt x="397" y="202"/>
                </a:lnTo>
                <a:lnTo>
                  <a:pt x="397" y="202"/>
                </a:lnTo>
                <a:lnTo>
                  <a:pt x="397" y="202"/>
                </a:lnTo>
                <a:lnTo>
                  <a:pt x="397" y="202"/>
                </a:lnTo>
                <a:lnTo>
                  <a:pt x="397" y="202"/>
                </a:lnTo>
                <a:lnTo>
                  <a:pt x="396" y="203"/>
                </a:lnTo>
                <a:lnTo>
                  <a:pt x="396" y="203"/>
                </a:lnTo>
                <a:lnTo>
                  <a:pt x="396" y="203"/>
                </a:lnTo>
                <a:lnTo>
                  <a:pt x="396" y="203"/>
                </a:lnTo>
                <a:lnTo>
                  <a:pt x="396" y="203"/>
                </a:lnTo>
                <a:lnTo>
                  <a:pt x="396" y="203"/>
                </a:lnTo>
                <a:lnTo>
                  <a:pt x="396" y="203"/>
                </a:lnTo>
                <a:lnTo>
                  <a:pt x="395" y="203"/>
                </a:lnTo>
                <a:lnTo>
                  <a:pt x="395" y="204"/>
                </a:lnTo>
                <a:lnTo>
                  <a:pt x="395" y="204"/>
                </a:lnTo>
                <a:lnTo>
                  <a:pt x="395" y="204"/>
                </a:lnTo>
                <a:lnTo>
                  <a:pt x="395" y="204"/>
                </a:lnTo>
                <a:lnTo>
                  <a:pt x="395" y="204"/>
                </a:lnTo>
                <a:lnTo>
                  <a:pt x="395" y="204"/>
                </a:lnTo>
                <a:lnTo>
                  <a:pt x="395" y="204"/>
                </a:lnTo>
                <a:lnTo>
                  <a:pt x="394" y="204"/>
                </a:lnTo>
                <a:lnTo>
                  <a:pt x="394" y="204"/>
                </a:lnTo>
                <a:lnTo>
                  <a:pt x="394" y="204"/>
                </a:lnTo>
                <a:lnTo>
                  <a:pt x="394" y="204"/>
                </a:lnTo>
                <a:lnTo>
                  <a:pt x="394" y="205"/>
                </a:lnTo>
                <a:lnTo>
                  <a:pt x="394" y="205"/>
                </a:lnTo>
                <a:lnTo>
                  <a:pt x="394" y="205"/>
                </a:lnTo>
                <a:lnTo>
                  <a:pt x="394" y="205"/>
                </a:lnTo>
                <a:lnTo>
                  <a:pt x="394" y="205"/>
                </a:lnTo>
                <a:lnTo>
                  <a:pt x="394" y="205"/>
                </a:lnTo>
                <a:lnTo>
                  <a:pt x="393" y="205"/>
                </a:lnTo>
                <a:lnTo>
                  <a:pt x="393" y="205"/>
                </a:lnTo>
                <a:lnTo>
                  <a:pt x="393" y="205"/>
                </a:lnTo>
                <a:lnTo>
                  <a:pt x="393" y="205"/>
                </a:lnTo>
                <a:lnTo>
                  <a:pt x="393" y="205"/>
                </a:lnTo>
                <a:lnTo>
                  <a:pt x="393" y="205"/>
                </a:lnTo>
                <a:lnTo>
                  <a:pt x="393" y="206"/>
                </a:lnTo>
                <a:lnTo>
                  <a:pt x="393" y="206"/>
                </a:lnTo>
                <a:lnTo>
                  <a:pt x="393" y="206"/>
                </a:lnTo>
                <a:lnTo>
                  <a:pt x="393" y="206"/>
                </a:lnTo>
                <a:lnTo>
                  <a:pt x="392" y="206"/>
                </a:lnTo>
                <a:lnTo>
                  <a:pt x="392" y="206"/>
                </a:lnTo>
                <a:lnTo>
                  <a:pt x="392" y="206"/>
                </a:lnTo>
                <a:lnTo>
                  <a:pt x="392" y="206"/>
                </a:lnTo>
                <a:lnTo>
                  <a:pt x="392" y="206"/>
                </a:lnTo>
                <a:lnTo>
                  <a:pt x="392" y="206"/>
                </a:lnTo>
                <a:lnTo>
                  <a:pt x="392" y="206"/>
                </a:lnTo>
                <a:lnTo>
                  <a:pt x="392" y="207"/>
                </a:lnTo>
                <a:lnTo>
                  <a:pt x="392" y="207"/>
                </a:lnTo>
                <a:lnTo>
                  <a:pt x="391" y="207"/>
                </a:lnTo>
                <a:lnTo>
                  <a:pt x="391" y="207"/>
                </a:lnTo>
                <a:lnTo>
                  <a:pt x="391" y="207"/>
                </a:lnTo>
                <a:lnTo>
                  <a:pt x="391" y="207"/>
                </a:lnTo>
                <a:lnTo>
                  <a:pt x="391" y="207"/>
                </a:lnTo>
                <a:lnTo>
                  <a:pt x="391" y="207"/>
                </a:lnTo>
                <a:lnTo>
                  <a:pt x="391" y="207"/>
                </a:lnTo>
                <a:lnTo>
                  <a:pt x="391" y="207"/>
                </a:lnTo>
                <a:lnTo>
                  <a:pt x="391" y="207"/>
                </a:lnTo>
                <a:lnTo>
                  <a:pt x="391" y="207"/>
                </a:lnTo>
                <a:lnTo>
                  <a:pt x="391" y="207"/>
                </a:lnTo>
                <a:lnTo>
                  <a:pt x="391" y="207"/>
                </a:lnTo>
                <a:lnTo>
                  <a:pt x="391" y="207"/>
                </a:lnTo>
                <a:lnTo>
                  <a:pt x="390" y="207"/>
                </a:lnTo>
                <a:lnTo>
                  <a:pt x="390" y="207"/>
                </a:lnTo>
                <a:lnTo>
                  <a:pt x="390" y="208"/>
                </a:lnTo>
                <a:lnTo>
                  <a:pt x="390" y="208"/>
                </a:lnTo>
                <a:lnTo>
                  <a:pt x="390" y="208"/>
                </a:lnTo>
                <a:lnTo>
                  <a:pt x="390" y="208"/>
                </a:lnTo>
                <a:lnTo>
                  <a:pt x="390" y="208"/>
                </a:lnTo>
                <a:lnTo>
                  <a:pt x="390" y="208"/>
                </a:lnTo>
                <a:lnTo>
                  <a:pt x="390" y="208"/>
                </a:lnTo>
                <a:lnTo>
                  <a:pt x="390" y="208"/>
                </a:lnTo>
                <a:lnTo>
                  <a:pt x="389" y="208"/>
                </a:lnTo>
                <a:lnTo>
                  <a:pt x="389" y="208"/>
                </a:lnTo>
                <a:lnTo>
                  <a:pt x="389" y="208"/>
                </a:lnTo>
                <a:lnTo>
                  <a:pt x="389" y="208"/>
                </a:lnTo>
                <a:lnTo>
                  <a:pt x="389" y="209"/>
                </a:lnTo>
                <a:lnTo>
                  <a:pt x="389" y="209"/>
                </a:lnTo>
                <a:lnTo>
                  <a:pt x="389" y="209"/>
                </a:lnTo>
                <a:lnTo>
                  <a:pt x="389" y="209"/>
                </a:lnTo>
                <a:lnTo>
                  <a:pt x="389" y="209"/>
                </a:lnTo>
                <a:lnTo>
                  <a:pt x="389" y="209"/>
                </a:lnTo>
                <a:lnTo>
                  <a:pt x="389" y="209"/>
                </a:lnTo>
                <a:lnTo>
                  <a:pt x="388" y="209"/>
                </a:lnTo>
                <a:lnTo>
                  <a:pt x="388" y="209"/>
                </a:lnTo>
                <a:lnTo>
                  <a:pt x="388" y="209"/>
                </a:lnTo>
                <a:lnTo>
                  <a:pt x="388" y="209"/>
                </a:lnTo>
                <a:lnTo>
                  <a:pt x="388" y="209"/>
                </a:lnTo>
                <a:lnTo>
                  <a:pt x="388" y="209"/>
                </a:lnTo>
                <a:lnTo>
                  <a:pt x="388" y="209"/>
                </a:lnTo>
                <a:lnTo>
                  <a:pt x="388" y="209"/>
                </a:lnTo>
                <a:lnTo>
                  <a:pt x="388" y="210"/>
                </a:lnTo>
                <a:lnTo>
                  <a:pt x="388" y="210"/>
                </a:lnTo>
                <a:lnTo>
                  <a:pt x="388" y="210"/>
                </a:lnTo>
                <a:lnTo>
                  <a:pt x="387" y="210"/>
                </a:lnTo>
                <a:lnTo>
                  <a:pt x="387" y="210"/>
                </a:lnTo>
                <a:lnTo>
                  <a:pt x="386" y="210"/>
                </a:lnTo>
                <a:lnTo>
                  <a:pt x="386" y="209"/>
                </a:lnTo>
                <a:lnTo>
                  <a:pt x="385" y="209"/>
                </a:lnTo>
                <a:lnTo>
                  <a:pt x="385" y="209"/>
                </a:lnTo>
                <a:lnTo>
                  <a:pt x="384" y="209"/>
                </a:lnTo>
                <a:lnTo>
                  <a:pt x="382" y="208"/>
                </a:lnTo>
                <a:lnTo>
                  <a:pt x="381" y="207"/>
                </a:lnTo>
                <a:lnTo>
                  <a:pt x="380" y="207"/>
                </a:lnTo>
                <a:lnTo>
                  <a:pt x="380" y="207"/>
                </a:lnTo>
                <a:lnTo>
                  <a:pt x="379" y="207"/>
                </a:lnTo>
                <a:lnTo>
                  <a:pt x="379" y="206"/>
                </a:lnTo>
                <a:lnTo>
                  <a:pt x="378" y="206"/>
                </a:lnTo>
                <a:lnTo>
                  <a:pt x="378" y="206"/>
                </a:lnTo>
                <a:lnTo>
                  <a:pt x="378" y="205"/>
                </a:lnTo>
                <a:lnTo>
                  <a:pt x="378" y="205"/>
                </a:lnTo>
                <a:lnTo>
                  <a:pt x="378" y="205"/>
                </a:lnTo>
                <a:lnTo>
                  <a:pt x="378" y="205"/>
                </a:lnTo>
                <a:lnTo>
                  <a:pt x="378" y="205"/>
                </a:lnTo>
                <a:lnTo>
                  <a:pt x="377" y="205"/>
                </a:lnTo>
                <a:lnTo>
                  <a:pt x="377" y="204"/>
                </a:lnTo>
                <a:lnTo>
                  <a:pt x="377" y="204"/>
                </a:lnTo>
                <a:lnTo>
                  <a:pt x="377" y="204"/>
                </a:lnTo>
                <a:lnTo>
                  <a:pt x="377" y="204"/>
                </a:lnTo>
                <a:lnTo>
                  <a:pt x="377" y="204"/>
                </a:lnTo>
                <a:lnTo>
                  <a:pt x="377" y="204"/>
                </a:lnTo>
                <a:lnTo>
                  <a:pt x="376" y="203"/>
                </a:lnTo>
                <a:lnTo>
                  <a:pt x="376" y="203"/>
                </a:lnTo>
                <a:lnTo>
                  <a:pt x="376" y="203"/>
                </a:lnTo>
                <a:lnTo>
                  <a:pt x="376" y="203"/>
                </a:lnTo>
                <a:lnTo>
                  <a:pt x="376" y="203"/>
                </a:lnTo>
                <a:lnTo>
                  <a:pt x="375" y="202"/>
                </a:lnTo>
                <a:lnTo>
                  <a:pt x="375" y="202"/>
                </a:lnTo>
                <a:lnTo>
                  <a:pt x="375" y="202"/>
                </a:lnTo>
                <a:lnTo>
                  <a:pt x="375" y="202"/>
                </a:lnTo>
                <a:lnTo>
                  <a:pt x="375" y="202"/>
                </a:lnTo>
                <a:lnTo>
                  <a:pt x="375" y="202"/>
                </a:lnTo>
                <a:lnTo>
                  <a:pt x="375" y="201"/>
                </a:lnTo>
                <a:lnTo>
                  <a:pt x="374" y="201"/>
                </a:lnTo>
                <a:lnTo>
                  <a:pt x="374" y="201"/>
                </a:lnTo>
                <a:lnTo>
                  <a:pt x="374" y="201"/>
                </a:lnTo>
                <a:lnTo>
                  <a:pt x="374" y="201"/>
                </a:lnTo>
                <a:lnTo>
                  <a:pt x="374" y="201"/>
                </a:lnTo>
                <a:lnTo>
                  <a:pt x="373" y="200"/>
                </a:lnTo>
                <a:lnTo>
                  <a:pt x="373" y="200"/>
                </a:lnTo>
                <a:lnTo>
                  <a:pt x="373" y="200"/>
                </a:lnTo>
                <a:lnTo>
                  <a:pt x="372" y="200"/>
                </a:lnTo>
                <a:lnTo>
                  <a:pt x="372" y="200"/>
                </a:lnTo>
                <a:lnTo>
                  <a:pt x="371" y="200"/>
                </a:lnTo>
                <a:lnTo>
                  <a:pt x="371" y="200"/>
                </a:lnTo>
                <a:lnTo>
                  <a:pt x="370" y="200"/>
                </a:lnTo>
                <a:lnTo>
                  <a:pt x="369" y="200"/>
                </a:lnTo>
                <a:lnTo>
                  <a:pt x="369" y="199"/>
                </a:lnTo>
                <a:lnTo>
                  <a:pt x="369" y="199"/>
                </a:lnTo>
                <a:lnTo>
                  <a:pt x="368" y="199"/>
                </a:lnTo>
                <a:lnTo>
                  <a:pt x="368" y="199"/>
                </a:lnTo>
                <a:lnTo>
                  <a:pt x="367" y="199"/>
                </a:lnTo>
                <a:lnTo>
                  <a:pt x="367" y="199"/>
                </a:lnTo>
                <a:lnTo>
                  <a:pt x="368" y="200"/>
                </a:lnTo>
                <a:lnTo>
                  <a:pt x="368" y="200"/>
                </a:lnTo>
                <a:lnTo>
                  <a:pt x="369" y="201"/>
                </a:lnTo>
                <a:lnTo>
                  <a:pt x="371" y="202"/>
                </a:lnTo>
                <a:lnTo>
                  <a:pt x="372" y="204"/>
                </a:lnTo>
                <a:lnTo>
                  <a:pt x="372" y="205"/>
                </a:lnTo>
                <a:lnTo>
                  <a:pt x="371" y="205"/>
                </a:lnTo>
                <a:lnTo>
                  <a:pt x="370" y="206"/>
                </a:lnTo>
                <a:lnTo>
                  <a:pt x="367" y="210"/>
                </a:lnTo>
                <a:lnTo>
                  <a:pt x="366" y="212"/>
                </a:lnTo>
                <a:lnTo>
                  <a:pt x="366" y="212"/>
                </a:lnTo>
                <a:lnTo>
                  <a:pt x="365" y="212"/>
                </a:lnTo>
                <a:lnTo>
                  <a:pt x="364" y="214"/>
                </a:lnTo>
                <a:lnTo>
                  <a:pt x="364" y="214"/>
                </a:lnTo>
                <a:lnTo>
                  <a:pt x="363" y="215"/>
                </a:lnTo>
                <a:lnTo>
                  <a:pt x="361" y="217"/>
                </a:lnTo>
                <a:lnTo>
                  <a:pt x="361" y="217"/>
                </a:lnTo>
                <a:lnTo>
                  <a:pt x="361" y="217"/>
                </a:lnTo>
                <a:lnTo>
                  <a:pt x="361" y="217"/>
                </a:lnTo>
                <a:lnTo>
                  <a:pt x="361" y="217"/>
                </a:lnTo>
                <a:lnTo>
                  <a:pt x="360" y="219"/>
                </a:lnTo>
                <a:lnTo>
                  <a:pt x="358" y="221"/>
                </a:lnTo>
                <a:lnTo>
                  <a:pt x="358" y="221"/>
                </a:lnTo>
                <a:lnTo>
                  <a:pt x="356" y="223"/>
                </a:lnTo>
                <a:lnTo>
                  <a:pt x="351" y="229"/>
                </a:lnTo>
                <a:lnTo>
                  <a:pt x="351" y="229"/>
                </a:lnTo>
                <a:lnTo>
                  <a:pt x="349" y="231"/>
                </a:lnTo>
                <a:lnTo>
                  <a:pt x="349" y="231"/>
                </a:lnTo>
                <a:lnTo>
                  <a:pt x="346" y="235"/>
                </a:lnTo>
                <a:lnTo>
                  <a:pt x="346" y="235"/>
                </a:lnTo>
                <a:lnTo>
                  <a:pt x="344" y="237"/>
                </a:lnTo>
                <a:lnTo>
                  <a:pt x="343" y="238"/>
                </a:lnTo>
                <a:lnTo>
                  <a:pt x="342" y="239"/>
                </a:lnTo>
                <a:lnTo>
                  <a:pt x="342" y="239"/>
                </a:lnTo>
                <a:lnTo>
                  <a:pt x="342" y="239"/>
                </a:lnTo>
                <a:lnTo>
                  <a:pt x="342" y="239"/>
                </a:lnTo>
                <a:lnTo>
                  <a:pt x="342" y="240"/>
                </a:lnTo>
                <a:lnTo>
                  <a:pt x="342" y="240"/>
                </a:lnTo>
                <a:lnTo>
                  <a:pt x="344" y="241"/>
                </a:lnTo>
                <a:lnTo>
                  <a:pt x="346" y="242"/>
                </a:lnTo>
                <a:lnTo>
                  <a:pt x="346" y="243"/>
                </a:lnTo>
                <a:lnTo>
                  <a:pt x="346" y="243"/>
                </a:lnTo>
                <a:lnTo>
                  <a:pt x="347" y="243"/>
                </a:lnTo>
                <a:lnTo>
                  <a:pt x="347" y="243"/>
                </a:lnTo>
                <a:lnTo>
                  <a:pt x="347" y="243"/>
                </a:lnTo>
                <a:lnTo>
                  <a:pt x="347" y="244"/>
                </a:lnTo>
                <a:lnTo>
                  <a:pt x="348" y="244"/>
                </a:lnTo>
                <a:lnTo>
                  <a:pt x="348" y="244"/>
                </a:lnTo>
                <a:lnTo>
                  <a:pt x="348" y="244"/>
                </a:lnTo>
                <a:lnTo>
                  <a:pt x="349" y="245"/>
                </a:lnTo>
                <a:lnTo>
                  <a:pt x="350" y="245"/>
                </a:lnTo>
                <a:lnTo>
                  <a:pt x="351" y="247"/>
                </a:lnTo>
                <a:lnTo>
                  <a:pt x="352" y="247"/>
                </a:lnTo>
                <a:lnTo>
                  <a:pt x="352" y="247"/>
                </a:lnTo>
                <a:lnTo>
                  <a:pt x="352" y="247"/>
                </a:lnTo>
                <a:lnTo>
                  <a:pt x="353" y="248"/>
                </a:lnTo>
                <a:lnTo>
                  <a:pt x="353" y="248"/>
                </a:lnTo>
                <a:lnTo>
                  <a:pt x="353" y="248"/>
                </a:lnTo>
                <a:lnTo>
                  <a:pt x="354" y="248"/>
                </a:lnTo>
                <a:lnTo>
                  <a:pt x="354" y="249"/>
                </a:lnTo>
                <a:lnTo>
                  <a:pt x="355" y="249"/>
                </a:lnTo>
                <a:lnTo>
                  <a:pt x="355" y="250"/>
                </a:lnTo>
                <a:lnTo>
                  <a:pt x="356" y="250"/>
                </a:lnTo>
                <a:lnTo>
                  <a:pt x="356" y="251"/>
                </a:lnTo>
                <a:lnTo>
                  <a:pt x="356" y="252"/>
                </a:lnTo>
                <a:lnTo>
                  <a:pt x="356" y="252"/>
                </a:lnTo>
                <a:lnTo>
                  <a:pt x="357" y="252"/>
                </a:lnTo>
                <a:lnTo>
                  <a:pt x="358" y="253"/>
                </a:lnTo>
                <a:lnTo>
                  <a:pt x="358" y="253"/>
                </a:lnTo>
                <a:lnTo>
                  <a:pt x="358" y="253"/>
                </a:lnTo>
                <a:lnTo>
                  <a:pt x="359" y="253"/>
                </a:lnTo>
                <a:lnTo>
                  <a:pt x="359" y="254"/>
                </a:lnTo>
                <a:lnTo>
                  <a:pt x="362" y="255"/>
                </a:lnTo>
                <a:lnTo>
                  <a:pt x="362" y="255"/>
                </a:lnTo>
                <a:lnTo>
                  <a:pt x="363" y="255"/>
                </a:lnTo>
                <a:lnTo>
                  <a:pt x="363" y="255"/>
                </a:lnTo>
                <a:lnTo>
                  <a:pt x="363" y="256"/>
                </a:lnTo>
                <a:lnTo>
                  <a:pt x="364" y="256"/>
                </a:lnTo>
                <a:lnTo>
                  <a:pt x="366" y="257"/>
                </a:lnTo>
                <a:lnTo>
                  <a:pt x="367" y="258"/>
                </a:lnTo>
                <a:lnTo>
                  <a:pt x="368" y="259"/>
                </a:lnTo>
                <a:lnTo>
                  <a:pt x="369" y="260"/>
                </a:lnTo>
                <a:lnTo>
                  <a:pt x="371" y="262"/>
                </a:lnTo>
                <a:lnTo>
                  <a:pt x="373" y="263"/>
                </a:lnTo>
                <a:lnTo>
                  <a:pt x="373" y="263"/>
                </a:lnTo>
                <a:lnTo>
                  <a:pt x="375" y="264"/>
                </a:lnTo>
                <a:lnTo>
                  <a:pt x="375" y="265"/>
                </a:lnTo>
                <a:lnTo>
                  <a:pt x="376" y="265"/>
                </a:lnTo>
                <a:lnTo>
                  <a:pt x="377" y="266"/>
                </a:lnTo>
                <a:lnTo>
                  <a:pt x="377" y="266"/>
                </a:lnTo>
                <a:lnTo>
                  <a:pt x="377" y="267"/>
                </a:lnTo>
                <a:lnTo>
                  <a:pt x="378" y="267"/>
                </a:lnTo>
                <a:lnTo>
                  <a:pt x="378" y="267"/>
                </a:lnTo>
                <a:lnTo>
                  <a:pt x="378" y="267"/>
                </a:lnTo>
                <a:lnTo>
                  <a:pt x="379" y="268"/>
                </a:lnTo>
                <a:lnTo>
                  <a:pt x="379" y="268"/>
                </a:lnTo>
                <a:lnTo>
                  <a:pt x="379" y="269"/>
                </a:lnTo>
                <a:lnTo>
                  <a:pt x="379" y="270"/>
                </a:lnTo>
                <a:lnTo>
                  <a:pt x="379" y="273"/>
                </a:lnTo>
                <a:lnTo>
                  <a:pt x="379" y="276"/>
                </a:lnTo>
                <a:lnTo>
                  <a:pt x="380" y="277"/>
                </a:lnTo>
                <a:lnTo>
                  <a:pt x="380" y="277"/>
                </a:lnTo>
                <a:lnTo>
                  <a:pt x="380" y="278"/>
                </a:lnTo>
                <a:lnTo>
                  <a:pt x="382" y="279"/>
                </a:lnTo>
                <a:lnTo>
                  <a:pt x="383" y="280"/>
                </a:lnTo>
                <a:lnTo>
                  <a:pt x="384" y="282"/>
                </a:lnTo>
                <a:lnTo>
                  <a:pt x="384" y="282"/>
                </a:lnTo>
                <a:lnTo>
                  <a:pt x="386" y="283"/>
                </a:lnTo>
                <a:lnTo>
                  <a:pt x="387" y="284"/>
                </a:lnTo>
                <a:lnTo>
                  <a:pt x="388" y="285"/>
                </a:lnTo>
                <a:lnTo>
                  <a:pt x="389" y="285"/>
                </a:lnTo>
                <a:lnTo>
                  <a:pt x="390" y="286"/>
                </a:lnTo>
                <a:lnTo>
                  <a:pt x="390" y="287"/>
                </a:lnTo>
                <a:lnTo>
                  <a:pt x="390" y="287"/>
                </a:lnTo>
                <a:lnTo>
                  <a:pt x="390" y="287"/>
                </a:lnTo>
                <a:lnTo>
                  <a:pt x="391" y="288"/>
                </a:lnTo>
                <a:lnTo>
                  <a:pt x="392" y="289"/>
                </a:lnTo>
                <a:lnTo>
                  <a:pt x="392" y="291"/>
                </a:lnTo>
                <a:lnTo>
                  <a:pt x="393" y="291"/>
                </a:lnTo>
                <a:lnTo>
                  <a:pt x="393" y="292"/>
                </a:lnTo>
                <a:lnTo>
                  <a:pt x="394" y="293"/>
                </a:lnTo>
                <a:lnTo>
                  <a:pt x="395" y="294"/>
                </a:lnTo>
                <a:lnTo>
                  <a:pt x="395" y="296"/>
                </a:lnTo>
                <a:lnTo>
                  <a:pt x="396" y="297"/>
                </a:lnTo>
                <a:lnTo>
                  <a:pt x="397" y="298"/>
                </a:lnTo>
                <a:lnTo>
                  <a:pt x="397" y="299"/>
                </a:lnTo>
                <a:lnTo>
                  <a:pt x="397" y="299"/>
                </a:lnTo>
                <a:lnTo>
                  <a:pt x="398" y="300"/>
                </a:lnTo>
                <a:lnTo>
                  <a:pt x="398" y="301"/>
                </a:lnTo>
                <a:lnTo>
                  <a:pt x="398" y="301"/>
                </a:lnTo>
                <a:lnTo>
                  <a:pt x="400" y="303"/>
                </a:lnTo>
                <a:lnTo>
                  <a:pt x="399" y="303"/>
                </a:lnTo>
                <a:lnTo>
                  <a:pt x="400" y="304"/>
                </a:lnTo>
                <a:lnTo>
                  <a:pt x="400" y="305"/>
                </a:lnTo>
                <a:lnTo>
                  <a:pt x="400" y="305"/>
                </a:lnTo>
                <a:lnTo>
                  <a:pt x="401" y="306"/>
                </a:lnTo>
                <a:lnTo>
                  <a:pt x="402" y="309"/>
                </a:lnTo>
                <a:lnTo>
                  <a:pt x="403" y="310"/>
                </a:lnTo>
                <a:lnTo>
                  <a:pt x="406" y="314"/>
                </a:lnTo>
                <a:lnTo>
                  <a:pt x="407" y="316"/>
                </a:lnTo>
                <a:lnTo>
                  <a:pt x="407" y="316"/>
                </a:lnTo>
                <a:lnTo>
                  <a:pt x="407" y="317"/>
                </a:lnTo>
                <a:lnTo>
                  <a:pt x="408" y="318"/>
                </a:lnTo>
                <a:lnTo>
                  <a:pt x="409" y="321"/>
                </a:lnTo>
                <a:lnTo>
                  <a:pt x="409" y="322"/>
                </a:lnTo>
                <a:lnTo>
                  <a:pt x="409" y="323"/>
                </a:lnTo>
                <a:lnTo>
                  <a:pt x="410" y="323"/>
                </a:lnTo>
                <a:lnTo>
                  <a:pt x="410" y="323"/>
                </a:lnTo>
                <a:lnTo>
                  <a:pt x="410" y="324"/>
                </a:lnTo>
                <a:lnTo>
                  <a:pt x="410" y="324"/>
                </a:lnTo>
                <a:lnTo>
                  <a:pt x="410" y="324"/>
                </a:lnTo>
                <a:lnTo>
                  <a:pt x="412" y="326"/>
                </a:lnTo>
                <a:lnTo>
                  <a:pt x="412" y="327"/>
                </a:lnTo>
                <a:lnTo>
                  <a:pt x="412" y="328"/>
                </a:lnTo>
                <a:lnTo>
                  <a:pt x="412" y="328"/>
                </a:lnTo>
                <a:lnTo>
                  <a:pt x="412" y="329"/>
                </a:lnTo>
                <a:lnTo>
                  <a:pt x="412" y="330"/>
                </a:lnTo>
                <a:lnTo>
                  <a:pt x="412" y="332"/>
                </a:lnTo>
                <a:lnTo>
                  <a:pt x="412" y="333"/>
                </a:lnTo>
                <a:lnTo>
                  <a:pt x="412" y="334"/>
                </a:lnTo>
                <a:lnTo>
                  <a:pt x="412" y="334"/>
                </a:lnTo>
                <a:lnTo>
                  <a:pt x="412" y="334"/>
                </a:lnTo>
                <a:lnTo>
                  <a:pt x="412" y="336"/>
                </a:lnTo>
                <a:lnTo>
                  <a:pt x="412" y="337"/>
                </a:lnTo>
                <a:lnTo>
                  <a:pt x="412" y="340"/>
                </a:lnTo>
                <a:lnTo>
                  <a:pt x="412" y="340"/>
                </a:lnTo>
                <a:lnTo>
                  <a:pt x="412" y="340"/>
                </a:lnTo>
                <a:lnTo>
                  <a:pt x="412" y="344"/>
                </a:lnTo>
                <a:lnTo>
                  <a:pt x="412" y="347"/>
                </a:lnTo>
                <a:lnTo>
                  <a:pt x="412" y="350"/>
                </a:lnTo>
                <a:lnTo>
                  <a:pt x="412" y="350"/>
                </a:lnTo>
                <a:lnTo>
                  <a:pt x="411" y="351"/>
                </a:lnTo>
                <a:lnTo>
                  <a:pt x="411" y="352"/>
                </a:lnTo>
                <a:lnTo>
                  <a:pt x="411" y="354"/>
                </a:lnTo>
                <a:lnTo>
                  <a:pt x="411" y="357"/>
                </a:lnTo>
                <a:lnTo>
                  <a:pt x="411" y="358"/>
                </a:lnTo>
                <a:lnTo>
                  <a:pt x="411" y="358"/>
                </a:lnTo>
                <a:lnTo>
                  <a:pt x="411" y="358"/>
                </a:lnTo>
                <a:lnTo>
                  <a:pt x="411" y="358"/>
                </a:lnTo>
                <a:lnTo>
                  <a:pt x="411" y="359"/>
                </a:lnTo>
                <a:lnTo>
                  <a:pt x="411" y="360"/>
                </a:lnTo>
                <a:lnTo>
                  <a:pt x="410" y="361"/>
                </a:lnTo>
                <a:lnTo>
                  <a:pt x="410" y="362"/>
                </a:lnTo>
                <a:lnTo>
                  <a:pt x="410" y="362"/>
                </a:lnTo>
                <a:lnTo>
                  <a:pt x="409" y="363"/>
                </a:lnTo>
                <a:lnTo>
                  <a:pt x="409" y="365"/>
                </a:lnTo>
                <a:lnTo>
                  <a:pt x="408" y="367"/>
                </a:lnTo>
                <a:lnTo>
                  <a:pt x="408" y="368"/>
                </a:lnTo>
                <a:lnTo>
                  <a:pt x="407" y="370"/>
                </a:lnTo>
                <a:lnTo>
                  <a:pt x="407" y="370"/>
                </a:lnTo>
                <a:lnTo>
                  <a:pt x="407" y="370"/>
                </a:lnTo>
                <a:lnTo>
                  <a:pt x="405" y="369"/>
                </a:lnTo>
                <a:lnTo>
                  <a:pt x="403" y="368"/>
                </a:lnTo>
                <a:lnTo>
                  <a:pt x="401" y="367"/>
                </a:lnTo>
                <a:lnTo>
                  <a:pt x="399" y="366"/>
                </a:lnTo>
                <a:lnTo>
                  <a:pt x="399" y="366"/>
                </a:lnTo>
                <a:lnTo>
                  <a:pt x="399" y="370"/>
                </a:lnTo>
                <a:lnTo>
                  <a:pt x="400" y="374"/>
                </a:lnTo>
                <a:lnTo>
                  <a:pt x="400" y="375"/>
                </a:lnTo>
                <a:lnTo>
                  <a:pt x="400" y="377"/>
                </a:lnTo>
                <a:lnTo>
                  <a:pt x="400" y="377"/>
                </a:lnTo>
                <a:lnTo>
                  <a:pt x="401" y="378"/>
                </a:lnTo>
                <a:lnTo>
                  <a:pt x="401" y="380"/>
                </a:lnTo>
                <a:lnTo>
                  <a:pt x="401" y="383"/>
                </a:lnTo>
                <a:lnTo>
                  <a:pt x="402" y="388"/>
                </a:lnTo>
                <a:lnTo>
                  <a:pt x="402" y="388"/>
                </a:lnTo>
                <a:lnTo>
                  <a:pt x="402" y="389"/>
                </a:lnTo>
                <a:lnTo>
                  <a:pt x="402" y="390"/>
                </a:lnTo>
                <a:lnTo>
                  <a:pt x="402" y="390"/>
                </a:lnTo>
                <a:lnTo>
                  <a:pt x="402" y="390"/>
                </a:lnTo>
                <a:lnTo>
                  <a:pt x="403" y="390"/>
                </a:lnTo>
                <a:lnTo>
                  <a:pt x="403" y="391"/>
                </a:lnTo>
                <a:lnTo>
                  <a:pt x="403" y="391"/>
                </a:lnTo>
                <a:lnTo>
                  <a:pt x="403" y="391"/>
                </a:lnTo>
                <a:lnTo>
                  <a:pt x="404" y="393"/>
                </a:lnTo>
                <a:lnTo>
                  <a:pt x="404" y="393"/>
                </a:lnTo>
                <a:lnTo>
                  <a:pt x="405" y="395"/>
                </a:lnTo>
                <a:lnTo>
                  <a:pt x="405" y="395"/>
                </a:lnTo>
                <a:lnTo>
                  <a:pt x="405" y="395"/>
                </a:lnTo>
                <a:lnTo>
                  <a:pt x="406" y="398"/>
                </a:lnTo>
                <a:lnTo>
                  <a:pt x="406" y="398"/>
                </a:lnTo>
                <a:lnTo>
                  <a:pt x="409" y="405"/>
                </a:lnTo>
                <a:lnTo>
                  <a:pt x="411" y="409"/>
                </a:lnTo>
                <a:lnTo>
                  <a:pt x="412" y="411"/>
                </a:lnTo>
                <a:lnTo>
                  <a:pt x="412" y="412"/>
                </a:lnTo>
                <a:lnTo>
                  <a:pt x="413" y="414"/>
                </a:lnTo>
                <a:lnTo>
                  <a:pt x="414" y="416"/>
                </a:lnTo>
                <a:lnTo>
                  <a:pt x="415" y="418"/>
                </a:lnTo>
                <a:lnTo>
                  <a:pt x="415" y="418"/>
                </a:lnTo>
                <a:lnTo>
                  <a:pt x="416" y="420"/>
                </a:lnTo>
                <a:lnTo>
                  <a:pt x="417" y="422"/>
                </a:lnTo>
                <a:lnTo>
                  <a:pt x="417" y="422"/>
                </a:lnTo>
                <a:lnTo>
                  <a:pt x="417" y="423"/>
                </a:lnTo>
                <a:lnTo>
                  <a:pt x="418" y="424"/>
                </a:lnTo>
                <a:lnTo>
                  <a:pt x="418" y="425"/>
                </a:lnTo>
                <a:lnTo>
                  <a:pt x="418" y="425"/>
                </a:lnTo>
                <a:lnTo>
                  <a:pt x="419" y="427"/>
                </a:lnTo>
                <a:lnTo>
                  <a:pt x="419" y="427"/>
                </a:lnTo>
                <a:lnTo>
                  <a:pt x="420" y="427"/>
                </a:lnTo>
                <a:lnTo>
                  <a:pt x="420" y="428"/>
                </a:lnTo>
                <a:lnTo>
                  <a:pt x="421" y="429"/>
                </a:lnTo>
                <a:lnTo>
                  <a:pt x="421" y="430"/>
                </a:lnTo>
                <a:lnTo>
                  <a:pt x="422" y="431"/>
                </a:lnTo>
                <a:lnTo>
                  <a:pt x="422" y="432"/>
                </a:lnTo>
                <a:lnTo>
                  <a:pt x="422" y="432"/>
                </a:lnTo>
                <a:lnTo>
                  <a:pt x="422" y="433"/>
                </a:lnTo>
                <a:lnTo>
                  <a:pt x="422" y="433"/>
                </a:lnTo>
                <a:lnTo>
                  <a:pt x="423" y="434"/>
                </a:lnTo>
                <a:lnTo>
                  <a:pt x="423" y="435"/>
                </a:lnTo>
                <a:lnTo>
                  <a:pt x="424" y="436"/>
                </a:lnTo>
                <a:lnTo>
                  <a:pt x="424" y="437"/>
                </a:lnTo>
                <a:lnTo>
                  <a:pt x="424" y="437"/>
                </a:lnTo>
                <a:lnTo>
                  <a:pt x="425" y="438"/>
                </a:lnTo>
                <a:lnTo>
                  <a:pt x="425" y="439"/>
                </a:lnTo>
                <a:lnTo>
                  <a:pt x="425" y="439"/>
                </a:lnTo>
                <a:lnTo>
                  <a:pt x="426" y="440"/>
                </a:lnTo>
                <a:lnTo>
                  <a:pt x="426" y="440"/>
                </a:lnTo>
                <a:lnTo>
                  <a:pt x="426" y="440"/>
                </a:lnTo>
                <a:lnTo>
                  <a:pt x="426" y="441"/>
                </a:lnTo>
                <a:lnTo>
                  <a:pt x="426" y="442"/>
                </a:lnTo>
                <a:lnTo>
                  <a:pt x="426" y="442"/>
                </a:lnTo>
                <a:lnTo>
                  <a:pt x="426" y="442"/>
                </a:lnTo>
                <a:lnTo>
                  <a:pt x="426" y="443"/>
                </a:lnTo>
                <a:lnTo>
                  <a:pt x="427" y="444"/>
                </a:lnTo>
                <a:lnTo>
                  <a:pt x="427" y="444"/>
                </a:lnTo>
                <a:lnTo>
                  <a:pt x="427" y="444"/>
                </a:lnTo>
                <a:lnTo>
                  <a:pt x="427" y="444"/>
                </a:lnTo>
                <a:lnTo>
                  <a:pt x="427" y="445"/>
                </a:lnTo>
                <a:lnTo>
                  <a:pt x="427" y="446"/>
                </a:lnTo>
                <a:lnTo>
                  <a:pt x="426" y="445"/>
                </a:lnTo>
                <a:lnTo>
                  <a:pt x="425" y="445"/>
                </a:lnTo>
                <a:lnTo>
                  <a:pt x="425" y="445"/>
                </a:lnTo>
                <a:lnTo>
                  <a:pt x="424" y="445"/>
                </a:lnTo>
                <a:lnTo>
                  <a:pt x="424" y="446"/>
                </a:lnTo>
                <a:lnTo>
                  <a:pt x="422" y="446"/>
                </a:lnTo>
                <a:lnTo>
                  <a:pt x="422" y="446"/>
                </a:lnTo>
                <a:lnTo>
                  <a:pt x="421" y="446"/>
                </a:lnTo>
                <a:lnTo>
                  <a:pt x="420" y="446"/>
                </a:lnTo>
                <a:lnTo>
                  <a:pt x="419" y="446"/>
                </a:lnTo>
                <a:lnTo>
                  <a:pt x="418" y="446"/>
                </a:lnTo>
                <a:lnTo>
                  <a:pt x="418" y="446"/>
                </a:lnTo>
                <a:lnTo>
                  <a:pt x="416" y="446"/>
                </a:lnTo>
                <a:lnTo>
                  <a:pt x="416" y="446"/>
                </a:lnTo>
                <a:lnTo>
                  <a:pt x="416" y="446"/>
                </a:lnTo>
                <a:lnTo>
                  <a:pt x="415" y="446"/>
                </a:lnTo>
                <a:lnTo>
                  <a:pt x="414" y="446"/>
                </a:lnTo>
                <a:lnTo>
                  <a:pt x="413" y="446"/>
                </a:lnTo>
                <a:lnTo>
                  <a:pt x="412" y="446"/>
                </a:lnTo>
                <a:lnTo>
                  <a:pt x="411" y="448"/>
                </a:lnTo>
                <a:lnTo>
                  <a:pt x="410" y="450"/>
                </a:lnTo>
                <a:lnTo>
                  <a:pt x="407" y="457"/>
                </a:lnTo>
                <a:lnTo>
                  <a:pt x="407" y="458"/>
                </a:lnTo>
                <a:lnTo>
                  <a:pt x="405" y="463"/>
                </a:lnTo>
                <a:lnTo>
                  <a:pt x="404" y="465"/>
                </a:lnTo>
                <a:lnTo>
                  <a:pt x="404" y="465"/>
                </a:lnTo>
                <a:lnTo>
                  <a:pt x="404" y="466"/>
                </a:lnTo>
                <a:lnTo>
                  <a:pt x="403" y="467"/>
                </a:lnTo>
                <a:lnTo>
                  <a:pt x="403" y="468"/>
                </a:lnTo>
                <a:lnTo>
                  <a:pt x="403" y="468"/>
                </a:lnTo>
                <a:lnTo>
                  <a:pt x="403" y="468"/>
                </a:lnTo>
                <a:lnTo>
                  <a:pt x="402" y="468"/>
                </a:lnTo>
                <a:lnTo>
                  <a:pt x="402" y="468"/>
                </a:lnTo>
                <a:lnTo>
                  <a:pt x="402" y="468"/>
                </a:lnTo>
                <a:lnTo>
                  <a:pt x="401" y="468"/>
                </a:lnTo>
                <a:lnTo>
                  <a:pt x="400" y="468"/>
                </a:lnTo>
                <a:lnTo>
                  <a:pt x="398" y="468"/>
                </a:lnTo>
                <a:lnTo>
                  <a:pt x="396" y="468"/>
                </a:lnTo>
                <a:lnTo>
                  <a:pt x="395" y="468"/>
                </a:lnTo>
                <a:lnTo>
                  <a:pt x="394" y="468"/>
                </a:lnTo>
                <a:lnTo>
                  <a:pt x="394" y="468"/>
                </a:lnTo>
                <a:lnTo>
                  <a:pt x="394" y="468"/>
                </a:lnTo>
                <a:lnTo>
                  <a:pt x="393" y="469"/>
                </a:lnTo>
                <a:lnTo>
                  <a:pt x="393" y="469"/>
                </a:lnTo>
                <a:lnTo>
                  <a:pt x="393" y="470"/>
                </a:lnTo>
                <a:lnTo>
                  <a:pt x="393" y="470"/>
                </a:lnTo>
                <a:lnTo>
                  <a:pt x="393" y="470"/>
                </a:lnTo>
                <a:lnTo>
                  <a:pt x="392" y="471"/>
                </a:lnTo>
                <a:lnTo>
                  <a:pt x="392" y="471"/>
                </a:lnTo>
                <a:lnTo>
                  <a:pt x="392" y="472"/>
                </a:lnTo>
                <a:lnTo>
                  <a:pt x="392" y="472"/>
                </a:lnTo>
                <a:lnTo>
                  <a:pt x="392" y="472"/>
                </a:lnTo>
                <a:lnTo>
                  <a:pt x="392" y="473"/>
                </a:lnTo>
                <a:lnTo>
                  <a:pt x="391" y="473"/>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0" y="474"/>
                </a:lnTo>
                <a:lnTo>
                  <a:pt x="390" y="474"/>
                </a:lnTo>
                <a:lnTo>
                  <a:pt x="390" y="474"/>
                </a:lnTo>
                <a:lnTo>
                  <a:pt x="390" y="474"/>
                </a:lnTo>
                <a:lnTo>
                  <a:pt x="390" y="474"/>
                </a:lnTo>
                <a:lnTo>
                  <a:pt x="390" y="474"/>
                </a:lnTo>
                <a:lnTo>
                  <a:pt x="390" y="474"/>
                </a:lnTo>
                <a:lnTo>
                  <a:pt x="390" y="474"/>
                </a:lnTo>
                <a:lnTo>
                  <a:pt x="390" y="474"/>
                </a:lnTo>
                <a:lnTo>
                  <a:pt x="390" y="474"/>
                </a:lnTo>
                <a:lnTo>
                  <a:pt x="390" y="474"/>
                </a:lnTo>
                <a:lnTo>
                  <a:pt x="390" y="473"/>
                </a:lnTo>
                <a:lnTo>
                  <a:pt x="390" y="473"/>
                </a:lnTo>
                <a:lnTo>
                  <a:pt x="390" y="473"/>
                </a:lnTo>
                <a:lnTo>
                  <a:pt x="390" y="473"/>
                </a:lnTo>
                <a:lnTo>
                  <a:pt x="390" y="473"/>
                </a:lnTo>
                <a:lnTo>
                  <a:pt x="390" y="473"/>
                </a:lnTo>
                <a:lnTo>
                  <a:pt x="390" y="473"/>
                </a:lnTo>
                <a:lnTo>
                  <a:pt x="390" y="473"/>
                </a:lnTo>
                <a:lnTo>
                  <a:pt x="390" y="473"/>
                </a:lnTo>
                <a:lnTo>
                  <a:pt x="390" y="473"/>
                </a:lnTo>
                <a:lnTo>
                  <a:pt x="390" y="473"/>
                </a:lnTo>
                <a:lnTo>
                  <a:pt x="390" y="473"/>
                </a:lnTo>
                <a:lnTo>
                  <a:pt x="390" y="473"/>
                </a:lnTo>
                <a:lnTo>
                  <a:pt x="389" y="473"/>
                </a:lnTo>
                <a:lnTo>
                  <a:pt x="389" y="474"/>
                </a:lnTo>
                <a:lnTo>
                  <a:pt x="389" y="474"/>
                </a:lnTo>
                <a:lnTo>
                  <a:pt x="389" y="474"/>
                </a:lnTo>
                <a:lnTo>
                  <a:pt x="389" y="474"/>
                </a:lnTo>
                <a:lnTo>
                  <a:pt x="389" y="474"/>
                </a:lnTo>
                <a:lnTo>
                  <a:pt x="389" y="474"/>
                </a:lnTo>
                <a:lnTo>
                  <a:pt x="389" y="473"/>
                </a:lnTo>
                <a:lnTo>
                  <a:pt x="389" y="473"/>
                </a:lnTo>
                <a:lnTo>
                  <a:pt x="389" y="473"/>
                </a:lnTo>
                <a:lnTo>
                  <a:pt x="389" y="473"/>
                </a:lnTo>
                <a:lnTo>
                  <a:pt x="388" y="473"/>
                </a:lnTo>
                <a:lnTo>
                  <a:pt x="388" y="473"/>
                </a:lnTo>
                <a:lnTo>
                  <a:pt x="388" y="473"/>
                </a:lnTo>
                <a:lnTo>
                  <a:pt x="388" y="473"/>
                </a:lnTo>
                <a:lnTo>
                  <a:pt x="388" y="473"/>
                </a:lnTo>
                <a:lnTo>
                  <a:pt x="387" y="473"/>
                </a:lnTo>
                <a:lnTo>
                  <a:pt x="387" y="473"/>
                </a:lnTo>
                <a:lnTo>
                  <a:pt x="387" y="473"/>
                </a:lnTo>
                <a:lnTo>
                  <a:pt x="386" y="473"/>
                </a:lnTo>
                <a:lnTo>
                  <a:pt x="385" y="473"/>
                </a:lnTo>
                <a:lnTo>
                  <a:pt x="384" y="474"/>
                </a:lnTo>
                <a:lnTo>
                  <a:pt x="384" y="474"/>
                </a:lnTo>
                <a:lnTo>
                  <a:pt x="384" y="474"/>
                </a:lnTo>
                <a:lnTo>
                  <a:pt x="383" y="474"/>
                </a:lnTo>
                <a:lnTo>
                  <a:pt x="383" y="474"/>
                </a:lnTo>
                <a:lnTo>
                  <a:pt x="383" y="474"/>
                </a:lnTo>
                <a:lnTo>
                  <a:pt x="382" y="475"/>
                </a:lnTo>
                <a:lnTo>
                  <a:pt x="382" y="475"/>
                </a:lnTo>
                <a:lnTo>
                  <a:pt x="382" y="476"/>
                </a:lnTo>
                <a:lnTo>
                  <a:pt x="381" y="476"/>
                </a:lnTo>
                <a:lnTo>
                  <a:pt x="381" y="476"/>
                </a:lnTo>
                <a:lnTo>
                  <a:pt x="380" y="476"/>
                </a:lnTo>
                <a:lnTo>
                  <a:pt x="380" y="476"/>
                </a:lnTo>
                <a:lnTo>
                  <a:pt x="380" y="477"/>
                </a:lnTo>
                <a:lnTo>
                  <a:pt x="379" y="477"/>
                </a:lnTo>
                <a:lnTo>
                  <a:pt x="379" y="476"/>
                </a:lnTo>
                <a:lnTo>
                  <a:pt x="379" y="476"/>
                </a:lnTo>
                <a:lnTo>
                  <a:pt x="378" y="475"/>
                </a:lnTo>
                <a:lnTo>
                  <a:pt x="378" y="475"/>
                </a:lnTo>
                <a:lnTo>
                  <a:pt x="377" y="476"/>
                </a:lnTo>
                <a:lnTo>
                  <a:pt x="377" y="476"/>
                </a:lnTo>
                <a:lnTo>
                  <a:pt x="376" y="476"/>
                </a:lnTo>
                <a:lnTo>
                  <a:pt x="376" y="475"/>
                </a:lnTo>
                <a:lnTo>
                  <a:pt x="376" y="475"/>
                </a:lnTo>
                <a:lnTo>
                  <a:pt x="376" y="474"/>
                </a:lnTo>
                <a:lnTo>
                  <a:pt x="375" y="474"/>
                </a:lnTo>
                <a:lnTo>
                  <a:pt x="375" y="474"/>
                </a:lnTo>
                <a:lnTo>
                  <a:pt x="375" y="474"/>
                </a:lnTo>
                <a:lnTo>
                  <a:pt x="374" y="473"/>
                </a:lnTo>
                <a:lnTo>
                  <a:pt x="374" y="473"/>
                </a:lnTo>
                <a:lnTo>
                  <a:pt x="374" y="472"/>
                </a:lnTo>
                <a:lnTo>
                  <a:pt x="374" y="472"/>
                </a:lnTo>
                <a:lnTo>
                  <a:pt x="373" y="472"/>
                </a:lnTo>
                <a:lnTo>
                  <a:pt x="373" y="471"/>
                </a:lnTo>
                <a:lnTo>
                  <a:pt x="373" y="471"/>
                </a:lnTo>
                <a:lnTo>
                  <a:pt x="373" y="471"/>
                </a:lnTo>
                <a:lnTo>
                  <a:pt x="372" y="471"/>
                </a:lnTo>
                <a:lnTo>
                  <a:pt x="372" y="470"/>
                </a:lnTo>
                <a:lnTo>
                  <a:pt x="371" y="470"/>
                </a:lnTo>
                <a:lnTo>
                  <a:pt x="372" y="469"/>
                </a:lnTo>
                <a:lnTo>
                  <a:pt x="372" y="469"/>
                </a:lnTo>
                <a:lnTo>
                  <a:pt x="372" y="469"/>
                </a:lnTo>
                <a:lnTo>
                  <a:pt x="372" y="468"/>
                </a:lnTo>
                <a:lnTo>
                  <a:pt x="371" y="469"/>
                </a:lnTo>
                <a:lnTo>
                  <a:pt x="371" y="468"/>
                </a:lnTo>
                <a:lnTo>
                  <a:pt x="370" y="468"/>
                </a:lnTo>
                <a:lnTo>
                  <a:pt x="370" y="468"/>
                </a:lnTo>
                <a:lnTo>
                  <a:pt x="369" y="468"/>
                </a:lnTo>
                <a:lnTo>
                  <a:pt x="369" y="468"/>
                </a:lnTo>
                <a:lnTo>
                  <a:pt x="368" y="469"/>
                </a:lnTo>
                <a:lnTo>
                  <a:pt x="368" y="469"/>
                </a:lnTo>
                <a:lnTo>
                  <a:pt x="368" y="470"/>
                </a:lnTo>
                <a:lnTo>
                  <a:pt x="368" y="470"/>
                </a:lnTo>
                <a:lnTo>
                  <a:pt x="367" y="470"/>
                </a:lnTo>
                <a:lnTo>
                  <a:pt x="367" y="470"/>
                </a:lnTo>
                <a:lnTo>
                  <a:pt x="366" y="470"/>
                </a:lnTo>
                <a:lnTo>
                  <a:pt x="365" y="470"/>
                </a:lnTo>
                <a:lnTo>
                  <a:pt x="365" y="471"/>
                </a:lnTo>
                <a:lnTo>
                  <a:pt x="365" y="471"/>
                </a:lnTo>
                <a:lnTo>
                  <a:pt x="365" y="472"/>
                </a:lnTo>
                <a:lnTo>
                  <a:pt x="364" y="472"/>
                </a:lnTo>
                <a:lnTo>
                  <a:pt x="364" y="472"/>
                </a:lnTo>
                <a:lnTo>
                  <a:pt x="364" y="472"/>
                </a:lnTo>
                <a:lnTo>
                  <a:pt x="364" y="472"/>
                </a:lnTo>
                <a:lnTo>
                  <a:pt x="364" y="472"/>
                </a:lnTo>
                <a:lnTo>
                  <a:pt x="364" y="472"/>
                </a:lnTo>
                <a:lnTo>
                  <a:pt x="365" y="473"/>
                </a:lnTo>
                <a:lnTo>
                  <a:pt x="365" y="473"/>
                </a:lnTo>
                <a:lnTo>
                  <a:pt x="365" y="474"/>
                </a:lnTo>
                <a:lnTo>
                  <a:pt x="365" y="474"/>
                </a:lnTo>
                <a:lnTo>
                  <a:pt x="365" y="474"/>
                </a:lnTo>
                <a:lnTo>
                  <a:pt x="365" y="474"/>
                </a:lnTo>
                <a:lnTo>
                  <a:pt x="364" y="475"/>
                </a:lnTo>
                <a:lnTo>
                  <a:pt x="364" y="475"/>
                </a:lnTo>
                <a:lnTo>
                  <a:pt x="363" y="475"/>
                </a:lnTo>
                <a:lnTo>
                  <a:pt x="362" y="474"/>
                </a:lnTo>
                <a:lnTo>
                  <a:pt x="362" y="474"/>
                </a:lnTo>
                <a:lnTo>
                  <a:pt x="362" y="474"/>
                </a:lnTo>
                <a:lnTo>
                  <a:pt x="361" y="474"/>
                </a:lnTo>
                <a:lnTo>
                  <a:pt x="361" y="474"/>
                </a:lnTo>
                <a:lnTo>
                  <a:pt x="360" y="474"/>
                </a:lnTo>
                <a:lnTo>
                  <a:pt x="360" y="474"/>
                </a:lnTo>
                <a:lnTo>
                  <a:pt x="360" y="474"/>
                </a:lnTo>
                <a:lnTo>
                  <a:pt x="359" y="474"/>
                </a:lnTo>
                <a:lnTo>
                  <a:pt x="359" y="475"/>
                </a:lnTo>
                <a:lnTo>
                  <a:pt x="359" y="475"/>
                </a:lnTo>
                <a:lnTo>
                  <a:pt x="359" y="474"/>
                </a:lnTo>
                <a:lnTo>
                  <a:pt x="358" y="473"/>
                </a:lnTo>
                <a:lnTo>
                  <a:pt x="357" y="473"/>
                </a:lnTo>
                <a:lnTo>
                  <a:pt x="357" y="473"/>
                </a:lnTo>
                <a:lnTo>
                  <a:pt x="357" y="473"/>
                </a:lnTo>
                <a:lnTo>
                  <a:pt x="356" y="473"/>
                </a:lnTo>
                <a:lnTo>
                  <a:pt x="356" y="473"/>
                </a:lnTo>
                <a:lnTo>
                  <a:pt x="355" y="473"/>
                </a:lnTo>
                <a:lnTo>
                  <a:pt x="355" y="474"/>
                </a:lnTo>
                <a:lnTo>
                  <a:pt x="355" y="475"/>
                </a:lnTo>
                <a:lnTo>
                  <a:pt x="355" y="475"/>
                </a:lnTo>
                <a:lnTo>
                  <a:pt x="355" y="476"/>
                </a:lnTo>
                <a:lnTo>
                  <a:pt x="354" y="476"/>
                </a:lnTo>
                <a:lnTo>
                  <a:pt x="354" y="476"/>
                </a:lnTo>
                <a:lnTo>
                  <a:pt x="354" y="476"/>
                </a:lnTo>
                <a:lnTo>
                  <a:pt x="353" y="476"/>
                </a:lnTo>
                <a:lnTo>
                  <a:pt x="353" y="476"/>
                </a:lnTo>
                <a:lnTo>
                  <a:pt x="352" y="476"/>
                </a:lnTo>
                <a:lnTo>
                  <a:pt x="352" y="476"/>
                </a:lnTo>
                <a:lnTo>
                  <a:pt x="351" y="476"/>
                </a:lnTo>
                <a:lnTo>
                  <a:pt x="351" y="475"/>
                </a:lnTo>
                <a:lnTo>
                  <a:pt x="351" y="475"/>
                </a:lnTo>
                <a:lnTo>
                  <a:pt x="351" y="475"/>
                </a:lnTo>
                <a:lnTo>
                  <a:pt x="350" y="475"/>
                </a:lnTo>
                <a:lnTo>
                  <a:pt x="350" y="475"/>
                </a:lnTo>
                <a:lnTo>
                  <a:pt x="349" y="475"/>
                </a:lnTo>
                <a:lnTo>
                  <a:pt x="349" y="475"/>
                </a:lnTo>
                <a:lnTo>
                  <a:pt x="349" y="475"/>
                </a:lnTo>
                <a:lnTo>
                  <a:pt x="349" y="474"/>
                </a:lnTo>
                <a:lnTo>
                  <a:pt x="349" y="474"/>
                </a:lnTo>
                <a:lnTo>
                  <a:pt x="349" y="474"/>
                </a:lnTo>
                <a:lnTo>
                  <a:pt x="348" y="474"/>
                </a:lnTo>
                <a:lnTo>
                  <a:pt x="348" y="473"/>
                </a:lnTo>
                <a:lnTo>
                  <a:pt x="348" y="474"/>
                </a:lnTo>
                <a:lnTo>
                  <a:pt x="347" y="474"/>
                </a:lnTo>
                <a:lnTo>
                  <a:pt x="347" y="475"/>
                </a:lnTo>
                <a:lnTo>
                  <a:pt x="347" y="476"/>
                </a:lnTo>
                <a:lnTo>
                  <a:pt x="347" y="476"/>
                </a:lnTo>
                <a:lnTo>
                  <a:pt x="347" y="477"/>
                </a:lnTo>
                <a:lnTo>
                  <a:pt x="346" y="477"/>
                </a:lnTo>
                <a:lnTo>
                  <a:pt x="347" y="477"/>
                </a:lnTo>
                <a:lnTo>
                  <a:pt x="347" y="478"/>
                </a:lnTo>
                <a:lnTo>
                  <a:pt x="347" y="478"/>
                </a:lnTo>
                <a:lnTo>
                  <a:pt x="347" y="478"/>
                </a:lnTo>
                <a:lnTo>
                  <a:pt x="346" y="478"/>
                </a:lnTo>
                <a:lnTo>
                  <a:pt x="346" y="478"/>
                </a:lnTo>
                <a:lnTo>
                  <a:pt x="345" y="478"/>
                </a:lnTo>
                <a:lnTo>
                  <a:pt x="345" y="478"/>
                </a:lnTo>
                <a:lnTo>
                  <a:pt x="345" y="478"/>
                </a:lnTo>
                <a:lnTo>
                  <a:pt x="344" y="478"/>
                </a:lnTo>
                <a:lnTo>
                  <a:pt x="344" y="478"/>
                </a:lnTo>
                <a:lnTo>
                  <a:pt x="343" y="479"/>
                </a:lnTo>
                <a:lnTo>
                  <a:pt x="343" y="479"/>
                </a:lnTo>
                <a:lnTo>
                  <a:pt x="342" y="480"/>
                </a:lnTo>
                <a:lnTo>
                  <a:pt x="342" y="480"/>
                </a:lnTo>
                <a:lnTo>
                  <a:pt x="342" y="480"/>
                </a:lnTo>
                <a:lnTo>
                  <a:pt x="342" y="481"/>
                </a:lnTo>
                <a:lnTo>
                  <a:pt x="342" y="481"/>
                </a:lnTo>
                <a:lnTo>
                  <a:pt x="342" y="481"/>
                </a:lnTo>
                <a:lnTo>
                  <a:pt x="342" y="482"/>
                </a:lnTo>
                <a:lnTo>
                  <a:pt x="342" y="482"/>
                </a:lnTo>
                <a:lnTo>
                  <a:pt x="342" y="482"/>
                </a:lnTo>
                <a:lnTo>
                  <a:pt x="342" y="483"/>
                </a:lnTo>
                <a:lnTo>
                  <a:pt x="342" y="483"/>
                </a:lnTo>
                <a:lnTo>
                  <a:pt x="342" y="483"/>
                </a:lnTo>
                <a:lnTo>
                  <a:pt x="341" y="483"/>
                </a:lnTo>
                <a:lnTo>
                  <a:pt x="341" y="483"/>
                </a:lnTo>
                <a:lnTo>
                  <a:pt x="340" y="483"/>
                </a:lnTo>
                <a:lnTo>
                  <a:pt x="340" y="483"/>
                </a:lnTo>
                <a:lnTo>
                  <a:pt x="339" y="484"/>
                </a:lnTo>
                <a:lnTo>
                  <a:pt x="339" y="483"/>
                </a:lnTo>
                <a:lnTo>
                  <a:pt x="338" y="484"/>
                </a:lnTo>
                <a:lnTo>
                  <a:pt x="338" y="485"/>
                </a:lnTo>
                <a:lnTo>
                  <a:pt x="338" y="485"/>
                </a:lnTo>
                <a:lnTo>
                  <a:pt x="337" y="485"/>
                </a:lnTo>
                <a:lnTo>
                  <a:pt x="337" y="485"/>
                </a:lnTo>
                <a:lnTo>
                  <a:pt x="336" y="485"/>
                </a:lnTo>
                <a:lnTo>
                  <a:pt x="336" y="484"/>
                </a:lnTo>
                <a:lnTo>
                  <a:pt x="336" y="484"/>
                </a:lnTo>
                <a:lnTo>
                  <a:pt x="336" y="484"/>
                </a:lnTo>
                <a:lnTo>
                  <a:pt x="335" y="483"/>
                </a:lnTo>
                <a:lnTo>
                  <a:pt x="335" y="483"/>
                </a:lnTo>
                <a:lnTo>
                  <a:pt x="334" y="483"/>
                </a:lnTo>
                <a:lnTo>
                  <a:pt x="334" y="484"/>
                </a:lnTo>
                <a:lnTo>
                  <a:pt x="333" y="484"/>
                </a:lnTo>
                <a:lnTo>
                  <a:pt x="333" y="484"/>
                </a:lnTo>
                <a:lnTo>
                  <a:pt x="333" y="483"/>
                </a:lnTo>
                <a:lnTo>
                  <a:pt x="333" y="483"/>
                </a:lnTo>
                <a:lnTo>
                  <a:pt x="333" y="483"/>
                </a:lnTo>
                <a:lnTo>
                  <a:pt x="333" y="483"/>
                </a:lnTo>
                <a:lnTo>
                  <a:pt x="333" y="483"/>
                </a:lnTo>
                <a:lnTo>
                  <a:pt x="333" y="483"/>
                </a:lnTo>
                <a:lnTo>
                  <a:pt x="333" y="483"/>
                </a:lnTo>
                <a:lnTo>
                  <a:pt x="333" y="483"/>
                </a:lnTo>
                <a:lnTo>
                  <a:pt x="333" y="483"/>
                </a:lnTo>
                <a:lnTo>
                  <a:pt x="333" y="483"/>
                </a:lnTo>
                <a:lnTo>
                  <a:pt x="332" y="483"/>
                </a:lnTo>
                <a:lnTo>
                  <a:pt x="332" y="483"/>
                </a:lnTo>
                <a:lnTo>
                  <a:pt x="332" y="483"/>
                </a:lnTo>
                <a:lnTo>
                  <a:pt x="332" y="484"/>
                </a:lnTo>
                <a:lnTo>
                  <a:pt x="332" y="484"/>
                </a:lnTo>
                <a:lnTo>
                  <a:pt x="331" y="484"/>
                </a:lnTo>
                <a:lnTo>
                  <a:pt x="331" y="483"/>
                </a:lnTo>
                <a:lnTo>
                  <a:pt x="331" y="483"/>
                </a:lnTo>
                <a:lnTo>
                  <a:pt x="331" y="483"/>
                </a:lnTo>
                <a:lnTo>
                  <a:pt x="331" y="483"/>
                </a:lnTo>
                <a:lnTo>
                  <a:pt x="331" y="483"/>
                </a:lnTo>
                <a:lnTo>
                  <a:pt x="330" y="484"/>
                </a:lnTo>
                <a:lnTo>
                  <a:pt x="330" y="484"/>
                </a:lnTo>
                <a:lnTo>
                  <a:pt x="330" y="484"/>
                </a:lnTo>
                <a:lnTo>
                  <a:pt x="330" y="484"/>
                </a:lnTo>
                <a:lnTo>
                  <a:pt x="329" y="484"/>
                </a:lnTo>
                <a:lnTo>
                  <a:pt x="329" y="484"/>
                </a:lnTo>
                <a:lnTo>
                  <a:pt x="329" y="484"/>
                </a:lnTo>
                <a:lnTo>
                  <a:pt x="329" y="484"/>
                </a:lnTo>
                <a:lnTo>
                  <a:pt x="328" y="484"/>
                </a:lnTo>
                <a:lnTo>
                  <a:pt x="328" y="483"/>
                </a:lnTo>
                <a:lnTo>
                  <a:pt x="327" y="483"/>
                </a:lnTo>
                <a:lnTo>
                  <a:pt x="327" y="483"/>
                </a:lnTo>
                <a:lnTo>
                  <a:pt x="327" y="483"/>
                </a:lnTo>
                <a:lnTo>
                  <a:pt x="327" y="483"/>
                </a:lnTo>
                <a:lnTo>
                  <a:pt x="327" y="483"/>
                </a:lnTo>
                <a:lnTo>
                  <a:pt x="327" y="483"/>
                </a:lnTo>
                <a:lnTo>
                  <a:pt x="326" y="483"/>
                </a:lnTo>
                <a:lnTo>
                  <a:pt x="326" y="483"/>
                </a:lnTo>
                <a:lnTo>
                  <a:pt x="326" y="483"/>
                </a:lnTo>
                <a:lnTo>
                  <a:pt x="326" y="483"/>
                </a:lnTo>
                <a:lnTo>
                  <a:pt x="326" y="483"/>
                </a:lnTo>
                <a:lnTo>
                  <a:pt x="326" y="483"/>
                </a:lnTo>
                <a:lnTo>
                  <a:pt x="326" y="483"/>
                </a:lnTo>
                <a:lnTo>
                  <a:pt x="326" y="483"/>
                </a:lnTo>
                <a:lnTo>
                  <a:pt x="325" y="483"/>
                </a:lnTo>
                <a:lnTo>
                  <a:pt x="325" y="483"/>
                </a:lnTo>
                <a:lnTo>
                  <a:pt x="325" y="483"/>
                </a:lnTo>
                <a:lnTo>
                  <a:pt x="325" y="483"/>
                </a:lnTo>
                <a:lnTo>
                  <a:pt x="325" y="483"/>
                </a:lnTo>
                <a:lnTo>
                  <a:pt x="325" y="483"/>
                </a:lnTo>
                <a:lnTo>
                  <a:pt x="325" y="483"/>
                </a:lnTo>
                <a:lnTo>
                  <a:pt x="325" y="482"/>
                </a:lnTo>
                <a:lnTo>
                  <a:pt x="324" y="482"/>
                </a:lnTo>
                <a:lnTo>
                  <a:pt x="324" y="482"/>
                </a:lnTo>
                <a:lnTo>
                  <a:pt x="324" y="482"/>
                </a:lnTo>
                <a:lnTo>
                  <a:pt x="324" y="482"/>
                </a:lnTo>
                <a:lnTo>
                  <a:pt x="324" y="482"/>
                </a:lnTo>
                <a:lnTo>
                  <a:pt x="324" y="482"/>
                </a:lnTo>
                <a:lnTo>
                  <a:pt x="323" y="482"/>
                </a:lnTo>
                <a:lnTo>
                  <a:pt x="323" y="482"/>
                </a:lnTo>
                <a:lnTo>
                  <a:pt x="323" y="482"/>
                </a:lnTo>
                <a:lnTo>
                  <a:pt x="322" y="482"/>
                </a:lnTo>
                <a:lnTo>
                  <a:pt x="322" y="482"/>
                </a:lnTo>
                <a:lnTo>
                  <a:pt x="322" y="482"/>
                </a:lnTo>
                <a:lnTo>
                  <a:pt x="321" y="482"/>
                </a:lnTo>
                <a:lnTo>
                  <a:pt x="321" y="482"/>
                </a:lnTo>
                <a:lnTo>
                  <a:pt x="321" y="482"/>
                </a:lnTo>
                <a:lnTo>
                  <a:pt x="321" y="482"/>
                </a:lnTo>
                <a:lnTo>
                  <a:pt x="321" y="482"/>
                </a:lnTo>
                <a:lnTo>
                  <a:pt x="321" y="482"/>
                </a:lnTo>
                <a:lnTo>
                  <a:pt x="321" y="482"/>
                </a:lnTo>
                <a:lnTo>
                  <a:pt x="321" y="482"/>
                </a:lnTo>
                <a:lnTo>
                  <a:pt x="320" y="482"/>
                </a:lnTo>
                <a:lnTo>
                  <a:pt x="320" y="482"/>
                </a:lnTo>
                <a:lnTo>
                  <a:pt x="320" y="482"/>
                </a:lnTo>
                <a:lnTo>
                  <a:pt x="320" y="483"/>
                </a:lnTo>
                <a:lnTo>
                  <a:pt x="320" y="482"/>
                </a:lnTo>
                <a:lnTo>
                  <a:pt x="319" y="482"/>
                </a:lnTo>
                <a:lnTo>
                  <a:pt x="319" y="482"/>
                </a:lnTo>
                <a:lnTo>
                  <a:pt x="319" y="482"/>
                </a:lnTo>
                <a:lnTo>
                  <a:pt x="319" y="482"/>
                </a:lnTo>
                <a:lnTo>
                  <a:pt x="319" y="482"/>
                </a:lnTo>
                <a:lnTo>
                  <a:pt x="319" y="482"/>
                </a:lnTo>
                <a:lnTo>
                  <a:pt x="318" y="482"/>
                </a:lnTo>
                <a:lnTo>
                  <a:pt x="318" y="483"/>
                </a:lnTo>
                <a:lnTo>
                  <a:pt x="318" y="483"/>
                </a:lnTo>
                <a:lnTo>
                  <a:pt x="318" y="483"/>
                </a:lnTo>
                <a:lnTo>
                  <a:pt x="318" y="483"/>
                </a:lnTo>
                <a:lnTo>
                  <a:pt x="318" y="483"/>
                </a:lnTo>
                <a:lnTo>
                  <a:pt x="318" y="483"/>
                </a:lnTo>
                <a:lnTo>
                  <a:pt x="318" y="483"/>
                </a:lnTo>
                <a:lnTo>
                  <a:pt x="317" y="483"/>
                </a:lnTo>
                <a:lnTo>
                  <a:pt x="317" y="483"/>
                </a:lnTo>
                <a:lnTo>
                  <a:pt x="317" y="483"/>
                </a:lnTo>
                <a:lnTo>
                  <a:pt x="317" y="483"/>
                </a:lnTo>
                <a:lnTo>
                  <a:pt x="317" y="483"/>
                </a:lnTo>
                <a:lnTo>
                  <a:pt x="317" y="483"/>
                </a:lnTo>
                <a:lnTo>
                  <a:pt x="317" y="483"/>
                </a:lnTo>
                <a:lnTo>
                  <a:pt x="317" y="483"/>
                </a:lnTo>
                <a:lnTo>
                  <a:pt x="317" y="483"/>
                </a:lnTo>
                <a:lnTo>
                  <a:pt x="316" y="483"/>
                </a:lnTo>
                <a:lnTo>
                  <a:pt x="316" y="483"/>
                </a:lnTo>
                <a:lnTo>
                  <a:pt x="316" y="483"/>
                </a:lnTo>
                <a:lnTo>
                  <a:pt x="316" y="483"/>
                </a:lnTo>
                <a:lnTo>
                  <a:pt x="316" y="483"/>
                </a:lnTo>
                <a:lnTo>
                  <a:pt x="316" y="483"/>
                </a:lnTo>
                <a:lnTo>
                  <a:pt x="316" y="483"/>
                </a:lnTo>
                <a:lnTo>
                  <a:pt x="316" y="483"/>
                </a:lnTo>
                <a:lnTo>
                  <a:pt x="316" y="483"/>
                </a:lnTo>
                <a:lnTo>
                  <a:pt x="316" y="483"/>
                </a:lnTo>
                <a:lnTo>
                  <a:pt x="316" y="483"/>
                </a:lnTo>
                <a:lnTo>
                  <a:pt x="316" y="483"/>
                </a:lnTo>
                <a:lnTo>
                  <a:pt x="316" y="483"/>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4" y="484"/>
                </a:lnTo>
                <a:lnTo>
                  <a:pt x="314" y="484"/>
                </a:lnTo>
                <a:lnTo>
                  <a:pt x="314" y="484"/>
                </a:lnTo>
                <a:lnTo>
                  <a:pt x="314" y="484"/>
                </a:lnTo>
                <a:lnTo>
                  <a:pt x="314" y="484"/>
                </a:lnTo>
                <a:lnTo>
                  <a:pt x="314" y="484"/>
                </a:lnTo>
                <a:lnTo>
                  <a:pt x="314" y="484"/>
                </a:lnTo>
                <a:lnTo>
                  <a:pt x="314" y="484"/>
                </a:lnTo>
                <a:lnTo>
                  <a:pt x="314" y="484"/>
                </a:lnTo>
                <a:lnTo>
                  <a:pt x="314" y="484"/>
                </a:lnTo>
                <a:lnTo>
                  <a:pt x="314" y="484"/>
                </a:lnTo>
                <a:lnTo>
                  <a:pt x="314" y="484"/>
                </a:lnTo>
                <a:lnTo>
                  <a:pt x="314" y="484"/>
                </a:lnTo>
                <a:lnTo>
                  <a:pt x="314" y="484"/>
                </a:lnTo>
                <a:lnTo>
                  <a:pt x="314" y="485"/>
                </a:lnTo>
                <a:lnTo>
                  <a:pt x="314" y="485"/>
                </a:lnTo>
                <a:lnTo>
                  <a:pt x="314" y="485"/>
                </a:lnTo>
                <a:lnTo>
                  <a:pt x="314" y="485"/>
                </a:lnTo>
                <a:lnTo>
                  <a:pt x="314" y="485"/>
                </a:lnTo>
                <a:lnTo>
                  <a:pt x="314" y="485"/>
                </a:lnTo>
                <a:lnTo>
                  <a:pt x="314" y="485"/>
                </a:lnTo>
                <a:lnTo>
                  <a:pt x="314" y="485"/>
                </a:lnTo>
                <a:lnTo>
                  <a:pt x="314" y="485"/>
                </a:lnTo>
                <a:lnTo>
                  <a:pt x="314" y="485"/>
                </a:lnTo>
                <a:lnTo>
                  <a:pt x="314" y="485"/>
                </a:lnTo>
                <a:lnTo>
                  <a:pt x="314" y="485"/>
                </a:lnTo>
                <a:lnTo>
                  <a:pt x="314" y="485"/>
                </a:lnTo>
                <a:lnTo>
                  <a:pt x="314" y="485"/>
                </a:lnTo>
                <a:lnTo>
                  <a:pt x="314" y="485"/>
                </a:lnTo>
                <a:lnTo>
                  <a:pt x="314" y="485"/>
                </a:lnTo>
                <a:lnTo>
                  <a:pt x="314" y="485"/>
                </a:lnTo>
                <a:lnTo>
                  <a:pt x="315" y="485"/>
                </a:lnTo>
                <a:lnTo>
                  <a:pt x="315" y="485"/>
                </a:lnTo>
                <a:lnTo>
                  <a:pt x="315" y="485"/>
                </a:lnTo>
                <a:lnTo>
                  <a:pt x="315" y="485"/>
                </a:lnTo>
                <a:lnTo>
                  <a:pt x="315" y="485"/>
                </a:lnTo>
                <a:lnTo>
                  <a:pt x="315" y="485"/>
                </a:lnTo>
                <a:lnTo>
                  <a:pt x="315" y="485"/>
                </a:lnTo>
                <a:lnTo>
                  <a:pt x="315" y="485"/>
                </a:lnTo>
                <a:lnTo>
                  <a:pt x="315" y="485"/>
                </a:lnTo>
                <a:lnTo>
                  <a:pt x="315" y="485"/>
                </a:lnTo>
                <a:lnTo>
                  <a:pt x="315" y="485"/>
                </a:lnTo>
                <a:lnTo>
                  <a:pt x="315" y="485"/>
                </a:lnTo>
                <a:lnTo>
                  <a:pt x="315" y="486"/>
                </a:lnTo>
                <a:lnTo>
                  <a:pt x="316" y="486"/>
                </a:lnTo>
                <a:lnTo>
                  <a:pt x="316" y="486"/>
                </a:lnTo>
                <a:lnTo>
                  <a:pt x="316" y="487"/>
                </a:lnTo>
                <a:lnTo>
                  <a:pt x="316" y="487"/>
                </a:lnTo>
                <a:lnTo>
                  <a:pt x="316" y="487"/>
                </a:lnTo>
                <a:lnTo>
                  <a:pt x="316" y="487"/>
                </a:lnTo>
                <a:lnTo>
                  <a:pt x="317" y="487"/>
                </a:lnTo>
                <a:lnTo>
                  <a:pt x="317" y="488"/>
                </a:lnTo>
                <a:lnTo>
                  <a:pt x="317" y="488"/>
                </a:lnTo>
                <a:lnTo>
                  <a:pt x="317" y="488"/>
                </a:lnTo>
                <a:lnTo>
                  <a:pt x="317" y="488"/>
                </a:lnTo>
                <a:lnTo>
                  <a:pt x="317" y="489"/>
                </a:lnTo>
                <a:lnTo>
                  <a:pt x="317" y="489"/>
                </a:lnTo>
                <a:lnTo>
                  <a:pt x="317" y="490"/>
                </a:lnTo>
                <a:lnTo>
                  <a:pt x="317" y="490"/>
                </a:lnTo>
                <a:lnTo>
                  <a:pt x="317" y="490"/>
                </a:lnTo>
                <a:lnTo>
                  <a:pt x="317" y="491"/>
                </a:lnTo>
                <a:lnTo>
                  <a:pt x="317" y="491"/>
                </a:lnTo>
                <a:lnTo>
                  <a:pt x="317" y="491"/>
                </a:lnTo>
                <a:lnTo>
                  <a:pt x="317" y="492"/>
                </a:lnTo>
                <a:lnTo>
                  <a:pt x="317" y="492"/>
                </a:lnTo>
                <a:lnTo>
                  <a:pt x="317" y="492"/>
                </a:lnTo>
                <a:lnTo>
                  <a:pt x="317" y="492"/>
                </a:lnTo>
                <a:lnTo>
                  <a:pt x="317" y="493"/>
                </a:lnTo>
                <a:lnTo>
                  <a:pt x="317" y="493"/>
                </a:lnTo>
                <a:lnTo>
                  <a:pt x="317" y="493"/>
                </a:lnTo>
                <a:lnTo>
                  <a:pt x="317" y="494"/>
                </a:lnTo>
                <a:lnTo>
                  <a:pt x="317" y="495"/>
                </a:lnTo>
                <a:lnTo>
                  <a:pt x="317" y="495"/>
                </a:lnTo>
                <a:lnTo>
                  <a:pt x="317" y="495"/>
                </a:lnTo>
                <a:lnTo>
                  <a:pt x="317" y="495"/>
                </a:lnTo>
                <a:lnTo>
                  <a:pt x="317" y="495"/>
                </a:lnTo>
                <a:lnTo>
                  <a:pt x="317" y="496"/>
                </a:lnTo>
                <a:lnTo>
                  <a:pt x="318" y="497"/>
                </a:lnTo>
                <a:lnTo>
                  <a:pt x="318" y="498"/>
                </a:lnTo>
                <a:lnTo>
                  <a:pt x="318" y="498"/>
                </a:lnTo>
                <a:lnTo>
                  <a:pt x="318" y="498"/>
                </a:lnTo>
                <a:lnTo>
                  <a:pt x="317" y="498"/>
                </a:lnTo>
                <a:lnTo>
                  <a:pt x="317" y="498"/>
                </a:lnTo>
                <a:lnTo>
                  <a:pt x="317" y="498"/>
                </a:lnTo>
                <a:lnTo>
                  <a:pt x="317" y="498"/>
                </a:lnTo>
                <a:lnTo>
                  <a:pt x="317" y="498"/>
                </a:lnTo>
                <a:lnTo>
                  <a:pt x="317" y="498"/>
                </a:lnTo>
                <a:lnTo>
                  <a:pt x="316" y="498"/>
                </a:lnTo>
                <a:lnTo>
                  <a:pt x="316" y="498"/>
                </a:lnTo>
                <a:lnTo>
                  <a:pt x="316" y="498"/>
                </a:lnTo>
                <a:lnTo>
                  <a:pt x="316" y="498"/>
                </a:lnTo>
                <a:lnTo>
                  <a:pt x="316" y="498"/>
                </a:lnTo>
                <a:lnTo>
                  <a:pt x="316" y="498"/>
                </a:lnTo>
                <a:lnTo>
                  <a:pt x="316" y="498"/>
                </a:lnTo>
                <a:lnTo>
                  <a:pt x="316" y="499"/>
                </a:lnTo>
                <a:lnTo>
                  <a:pt x="316" y="499"/>
                </a:lnTo>
                <a:lnTo>
                  <a:pt x="316" y="499"/>
                </a:lnTo>
                <a:lnTo>
                  <a:pt x="315" y="499"/>
                </a:lnTo>
                <a:lnTo>
                  <a:pt x="315" y="499"/>
                </a:lnTo>
                <a:lnTo>
                  <a:pt x="315" y="499"/>
                </a:lnTo>
                <a:lnTo>
                  <a:pt x="315" y="499"/>
                </a:lnTo>
                <a:lnTo>
                  <a:pt x="315" y="499"/>
                </a:lnTo>
                <a:lnTo>
                  <a:pt x="315" y="499"/>
                </a:lnTo>
                <a:lnTo>
                  <a:pt x="315" y="499"/>
                </a:lnTo>
                <a:lnTo>
                  <a:pt x="315" y="499"/>
                </a:lnTo>
                <a:lnTo>
                  <a:pt x="315" y="499"/>
                </a:lnTo>
                <a:lnTo>
                  <a:pt x="315" y="500"/>
                </a:lnTo>
                <a:lnTo>
                  <a:pt x="315" y="500"/>
                </a:lnTo>
                <a:lnTo>
                  <a:pt x="315" y="500"/>
                </a:lnTo>
                <a:lnTo>
                  <a:pt x="315" y="500"/>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2"/>
                </a:lnTo>
                <a:lnTo>
                  <a:pt x="315" y="502"/>
                </a:lnTo>
                <a:lnTo>
                  <a:pt x="315" y="502"/>
                </a:lnTo>
                <a:lnTo>
                  <a:pt x="315" y="502"/>
                </a:lnTo>
                <a:lnTo>
                  <a:pt x="315" y="502"/>
                </a:lnTo>
                <a:lnTo>
                  <a:pt x="315" y="502"/>
                </a:lnTo>
                <a:lnTo>
                  <a:pt x="315" y="502"/>
                </a:lnTo>
                <a:lnTo>
                  <a:pt x="315" y="502"/>
                </a:lnTo>
                <a:lnTo>
                  <a:pt x="315" y="502"/>
                </a:lnTo>
                <a:lnTo>
                  <a:pt x="315" y="502"/>
                </a:lnTo>
                <a:lnTo>
                  <a:pt x="315" y="503"/>
                </a:lnTo>
                <a:lnTo>
                  <a:pt x="315" y="503"/>
                </a:lnTo>
                <a:lnTo>
                  <a:pt x="315" y="503"/>
                </a:lnTo>
                <a:lnTo>
                  <a:pt x="314" y="504"/>
                </a:lnTo>
                <a:lnTo>
                  <a:pt x="314" y="504"/>
                </a:lnTo>
                <a:lnTo>
                  <a:pt x="314" y="504"/>
                </a:lnTo>
                <a:lnTo>
                  <a:pt x="313" y="504"/>
                </a:lnTo>
                <a:lnTo>
                  <a:pt x="313" y="504"/>
                </a:lnTo>
                <a:lnTo>
                  <a:pt x="312" y="504"/>
                </a:lnTo>
                <a:lnTo>
                  <a:pt x="312" y="503"/>
                </a:lnTo>
                <a:lnTo>
                  <a:pt x="312" y="503"/>
                </a:lnTo>
                <a:lnTo>
                  <a:pt x="311" y="503"/>
                </a:lnTo>
                <a:lnTo>
                  <a:pt x="311" y="502"/>
                </a:lnTo>
                <a:lnTo>
                  <a:pt x="311" y="502"/>
                </a:lnTo>
                <a:lnTo>
                  <a:pt x="311" y="502"/>
                </a:lnTo>
                <a:lnTo>
                  <a:pt x="311" y="502"/>
                </a:lnTo>
                <a:lnTo>
                  <a:pt x="311" y="501"/>
                </a:lnTo>
                <a:lnTo>
                  <a:pt x="311" y="501"/>
                </a:lnTo>
                <a:lnTo>
                  <a:pt x="311" y="501"/>
                </a:lnTo>
                <a:lnTo>
                  <a:pt x="311" y="501"/>
                </a:lnTo>
                <a:lnTo>
                  <a:pt x="311" y="500"/>
                </a:lnTo>
                <a:lnTo>
                  <a:pt x="311" y="500"/>
                </a:lnTo>
                <a:lnTo>
                  <a:pt x="311" y="500"/>
                </a:lnTo>
                <a:lnTo>
                  <a:pt x="310" y="499"/>
                </a:lnTo>
                <a:lnTo>
                  <a:pt x="310" y="499"/>
                </a:lnTo>
                <a:lnTo>
                  <a:pt x="310" y="499"/>
                </a:lnTo>
                <a:lnTo>
                  <a:pt x="309" y="499"/>
                </a:lnTo>
                <a:lnTo>
                  <a:pt x="309" y="498"/>
                </a:lnTo>
                <a:lnTo>
                  <a:pt x="309" y="498"/>
                </a:lnTo>
                <a:lnTo>
                  <a:pt x="309" y="498"/>
                </a:lnTo>
                <a:lnTo>
                  <a:pt x="309" y="498"/>
                </a:lnTo>
                <a:lnTo>
                  <a:pt x="309" y="498"/>
                </a:lnTo>
                <a:lnTo>
                  <a:pt x="309" y="499"/>
                </a:lnTo>
                <a:lnTo>
                  <a:pt x="309" y="499"/>
                </a:lnTo>
                <a:lnTo>
                  <a:pt x="309" y="499"/>
                </a:lnTo>
                <a:lnTo>
                  <a:pt x="309" y="499"/>
                </a:lnTo>
                <a:lnTo>
                  <a:pt x="309" y="499"/>
                </a:lnTo>
                <a:lnTo>
                  <a:pt x="309" y="499"/>
                </a:lnTo>
                <a:lnTo>
                  <a:pt x="309" y="499"/>
                </a:lnTo>
                <a:lnTo>
                  <a:pt x="308" y="499"/>
                </a:lnTo>
                <a:lnTo>
                  <a:pt x="308" y="499"/>
                </a:lnTo>
                <a:lnTo>
                  <a:pt x="308" y="499"/>
                </a:lnTo>
                <a:lnTo>
                  <a:pt x="308" y="499"/>
                </a:lnTo>
                <a:lnTo>
                  <a:pt x="308" y="499"/>
                </a:lnTo>
                <a:lnTo>
                  <a:pt x="307" y="499"/>
                </a:lnTo>
                <a:lnTo>
                  <a:pt x="307" y="499"/>
                </a:lnTo>
                <a:lnTo>
                  <a:pt x="307" y="499"/>
                </a:lnTo>
                <a:lnTo>
                  <a:pt x="307" y="499"/>
                </a:lnTo>
                <a:lnTo>
                  <a:pt x="307" y="499"/>
                </a:lnTo>
                <a:lnTo>
                  <a:pt x="307" y="499"/>
                </a:lnTo>
                <a:lnTo>
                  <a:pt x="307" y="499"/>
                </a:lnTo>
                <a:lnTo>
                  <a:pt x="307" y="499"/>
                </a:lnTo>
                <a:lnTo>
                  <a:pt x="307" y="499"/>
                </a:lnTo>
                <a:lnTo>
                  <a:pt x="307" y="499"/>
                </a:lnTo>
                <a:lnTo>
                  <a:pt x="306" y="499"/>
                </a:lnTo>
                <a:lnTo>
                  <a:pt x="306" y="499"/>
                </a:lnTo>
                <a:lnTo>
                  <a:pt x="306" y="499"/>
                </a:lnTo>
                <a:lnTo>
                  <a:pt x="306" y="498"/>
                </a:lnTo>
                <a:lnTo>
                  <a:pt x="305" y="498"/>
                </a:lnTo>
                <a:lnTo>
                  <a:pt x="305" y="498"/>
                </a:lnTo>
                <a:lnTo>
                  <a:pt x="305" y="498"/>
                </a:lnTo>
                <a:lnTo>
                  <a:pt x="305" y="498"/>
                </a:lnTo>
                <a:lnTo>
                  <a:pt x="305" y="498"/>
                </a:lnTo>
                <a:lnTo>
                  <a:pt x="304" y="498"/>
                </a:lnTo>
                <a:lnTo>
                  <a:pt x="304" y="498"/>
                </a:lnTo>
                <a:lnTo>
                  <a:pt x="304" y="498"/>
                </a:lnTo>
                <a:lnTo>
                  <a:pt x="304" y="498"/>
                </a:lnTo>
                <a:lnTo>
                  <a:pt x="304" y="499"/>
                </a:lnTo>
                <a:lnTo>
                  <a:pt x="304" y="499"/>
                </a:lnTo>
                <a:lnTo>
                  <a:pt x="304" y="499"/>
                </a:lnTo>
                <a:lnTo>
                  <a:pt x="304" y="499"/>
                </a:lnTo>
                <a:lnTo>
                  <a:pt x="304" y="499"/>
                </a:lnTo>
                <a:lnTo>
                  <a:pt x="304" y="499"/>
                </a:lnTo>
                <a:lnTo>
                  <a:pt x="304" y="500"/>
                </a:lnTo>
                <a:lnTo>
                  <a:pt x="303" y="500"/>
                </a:lnTo>
                <a:lnTo>
                  <a:pt x="303" y="500"/>
                </a:lnTo>
                <a:lnTo>
                  <a:pt x="303" y="500"/>
                </a:lnTo>
                <a:lnTo>
                  <a:pt x="303" y="500"/>
                </a:lnTo>
                <a:lnTo>
                  <a:pt x="303" y="500"/>
                </a:lnTo>
                <a:lnTo>
                  <a:pt x="303" y="500"/>
                </a:lnTo>
                <a:lnTo>
                  <a:pt x="303" y="501"/>
                </a:lnTo>
                <a:lnTo>
                  <a:pt x="303" y="501"/>
                </a:lnTo>
                <a:lnTo>
                  <a:pt x="303" y="501"/>
                </a:lnTo>
                <a:lnTo>
                  <a:pt x="302" y="501"/>
                </a:lnTo>
                <a:lnTo>
                  <a:pt x="302" y="501"/>
                </a:lnTo>
                <a:lnTo>
                  <a:pt x="302" y="501"/>
                </a:lnTo>
                <a:lnTo>
                  <a:pt x="302" y="501"/>
                </a:lnTo>
                <a:lnTo>
                  <a:pt x="302" y="501"/>
                </a:lnTo>
                <a:lnTo>
                  <a:pt x="302" y="501"/>
                </a:lnTo>
                <a:lnTo>
                  <a:pt x="302" y="501"/>
                </a:lnTo>
                <a:lnTo>
                  <a:pt x="302" y="501"/>
                </a:lnTo>
                <a:lnTo>
                  <a:pt x="302" y="501"/>
                </a:lnTo>
                <a:lnTo>
                  <a:pt x="302" y="501"/>
                </a:lnTo>
                <a:lnTo>
                  <a:pt x="302" y="501"/>
                </a:lnTo>
                <a:lnTo>
                  <a:pt x="301" y="502"/>
                </a:lnTo>
                <a:lnTo>
                  <a:pt x="301" y="502"/>
                </a:lnTo>
                <a:lnTo>
                  <a:pt x="301" y="502"/>
                </a:lnTo>
                <a:lnTo>
                  <a:pt x="301" y="502"/>
                </a:lnTo>
                <a:lnTo>
                  <a:pt x="301" y="502"/>
                </a:lnTo>
                <a:lnTo>
                  <a:pt x="301" y="502"/>
                </a:lnTo>
                <a:lnTo>
                  <a:pt x="300" y="502"/>
                </a:lnTo>
                <a:lnTo>
                  <a:pt x="300" y="502"/>
                </a:lnTo>
                <a:lnTo>
                  <a:pt x="300" y="502"/>
                </a:lnTo>
                <a:lnTo>
                  <a:pt x="300" y="502"/>
                </a:lnTo>
                <a:lnTo>
                  <a:pt x="300" y="502"/>
                </a:lnTo>
                <a:lnTo>
                  <a:pt x="300" y="502"/>
                </a:lnTo>
                <a:lnTo>
                  <a:pt x="300" y="502"/>
                </a:lnTo>
                <a:lnTo>
                  <a:pt x="300" y="502"/>
                </a:lnTo>
                <a:lnTo>
                  <a:pt x="300" y="502"/>
                </a:lnTo>
                <a:lnTo>
                  <a:pt x="299" y="502"/>
                </a:lnTo>
                <a:lnTo>
                  <a:pt x="299" y="502"/>
                </a:lnTo>
                <a:lnTo>
                  <a:pt x="299" y="502"/>
                </a:lnTo>
                <a:lnTo>
                  <a:pt x="299" y="502"/>
                </a:lnTo>
                <a:lnTo>
                  <a:pt x="299" y="502"/>
                </a:lnTo>
                <a:lnTo>
                  <a:pt x="299" y="502"/>
                </a:lnTo>
                <a:lnTo>
                  <a:pt x="299" y="502"/>
                </a:lnTo>
                <a:lnTo>
                  <a:pt x="299" y="501"/>
                </a:lnTo>
                <a:lnTo>
                  <a:pt x="299" y="501"/>
                </a:lnTo>
                <a:lnTo>
                  <a:pt x="298" y="501"/>
                </a:lnTo>
                <a:lnTo>
                  <a:pt x="298" y="501"/>
                </a:lnTo>
                <a:lnTo>
                  <a:pt x="298" y="501"/>
                </a:lnTo>
                <a:lnTo>
                  <a:pt x="298" y="501"/>
                </a:lnTo>
                <a:lnTo>
                  <a:pt x="298" y="501"/>
                </a:lnTo>
                <a:lnTo>
                  <a:pt x="298" y="501"/>
                </a:lnTo>
                <a:lnTo>
                  <a:pt x="299" y="501"/>
                </a:lnTo>
                <a:lnTo>
                  <a:pt x="299" y="501"/>
                </a:lnTo>
                <a:lnTo>
                  <a:pt x="299" y="501"/>
                </a:lnTo>
                <a:lnTo>
                  <a:pt x="299" y="501"/>
                </a:lnTo>
                <a:lnTo>
                  <a:pt x="299" y="501"/>
                </a:lnTo>
                <a:lnTo>
                  <a:pt x="299" y="501"/>
                </a:lnTo>
                <a:lnTo>
                  <a:pt x="299" y="500"/>
                </a:lnTo>
                <a:lnTo>
                  <a:pt x="299" y="500"/>
                </a:lnTo>
                <a:lnTo>
                  <a:pt x="299" y="500"/>
                </a:lnTo>
                <a:lnTo>
                  <a:pt x="298" y="500"/>
                </a:lnTo>
                <a:lnTo>
                  <a:pt x="298" y="500"/>
                </a:lnTo>
                <a:lnTo>
                  <a:pt x="298" y="500"/>
                </a:lnTo>
                <a:lnTo>
                  <a:pt x="298" y="501"/>
                </a:lnTo>
                <a:lnTo>
                  <a:pt x="298" y="501"/>
                </a:lnTo>
                <a:lnTo>
                  <a:pt x="298" y="501"/>
                </a:lnTo>
                <a:lnTo>
                  <a:pt x="298" y="501"/>
                </a:lnTo>
                <a:lnTo>
                  <a:pt x="298" y="500"/>
                </a:lnTo>
                <a:lnTo>
                  <a:pt x="298" y="500"/>
                </a:lnTo>
                <a:lnTo>
                  <a:pt x="298" y="500"/>
                </a:lnTo>
                <a:lnTo>
                  <a:pt x="298" y="500"/>
                </a:lnTo>
                <a:lnTo>
                  <a:pt x="297" y="500"/>
                </a:lnTo>
                <a:lnTo>
                  <a:pt x="297" y="501"/>
                </a:lnTo>
                <a:lnTo>
                  <a:pt x="297" y="501"/>
                </a:lnTo>
                <a:lnTo>
                  <a:pt x="297" y="501"/>
                </a:lnTo>
                <a:lnTo>
                  <a:pt x="297" y="501"/>
                </a:lnTo>
                <a:lnTo>
                  <a:pt x="297" y="501"/>
                </a:lnTo>
                <a:lnTo>
                  <a:pt x="297" y="501"/>
                </a:lnTo>
                <a:lnTo>
                  <a:pt x="297" y="501"/>
                </a:lnTo>
                <a:lnTo>
                  <a:pt x="297" y="501"/>
                </a:lnTo>
                <a:lnTo>
                  <a:pt x="297" y="501"/>
                </a:lnTo>
                <a:lnTo>
                  <a:pt x="296" y="501"/>
                </a:lnTo>
                <a:lnTo>
                  <a:pt x="296" y="501"/>
                </a:lnTo>
                <a:lnTo>
                  <a:pt x="296" y="501"/>
                </a:lnTo>
                <a:lnTo>
                  <a:pt x="295" y="502"/>
                </a:lnTo>
                <a:lnTo>
                  <a:pt x="295" y="502"/>
                </a:lnTo>
                <a:lnTo>
                  <a:pt x="295" y="502"/>
                </a:lnTo>
                <a:lnTo>
                  <a:pt x="295" y="502"/>
                </a:lnTo>
                <a:lnTo>
                  <a:pt x="295" y="502"/>
                </a:lnTo>
                <a:lnTo>
                  <a:pt x="294" y="502"/>
                </a:lnTo>
                <a:lnTo>
                  <a:pt x="294" y="502"/>
                </a:lnTo>
                <a:lnTo>
                  <a:pt x="294" y="502"/>
                </a:lnTo>
                <a:lnTo>
                  <a:pt x="294" y="502"/>
                </a:lnTo>
                <a:lnTo>
                  <a:pt x="294" y="502"/>
                </a:lnTo>
                <a:lnTo>
                  <a:pt x="294" y="502"/>
                </a:lnTo>
                <a:lnTo>
                  <a:pt x="294" y="502"/>
                </a:lnTo>
                <a:lnTo>
                  <a:pt x="294" y="503"/>
                </a:lnTo>
                <a:lnTo>
                  <a:pt x="294" y="503"/>
                </a:lnTo>
                <a:lnTo>
                  <a:pt x="294" y="503"/>
                </a:lnTo>
                <a:lnTo>
                  <a:pt x="294" y="503"/>
                </a:lnTo>
                <a:lnTo>
                  <a:pt x="294" y="503"/>
                </a:lnTo>
                <a:lnTo>
                  <a:pt x="294" y="503"/>
                </a:lnTo>
                <a:lnTo>
                  <a:pt x="294" y="504"/>
                </a:lnTo>
                <a:lnTo>
                  <a:pt x="294" y="504"/>
                </a:lnTo>
                <a:lnTo>
                  <a:pt x="294" y="504"/>
                </a:lnTo>
                <a:lnTo>
                  <a:pt x="294" y="505"/>
                </a:lnTo>
                <a:lnTo>
                  <a:pt x="294" y="505"/>
                </a:lnTo>
                <a:lnTo>
                  <a:pt x="294" y="505"/>
                </a:lnTo>
                <a:lnTo>
                  <a:pt x="294" y="505"/>
                </a:lnTo>
                <a:lnTo>
                  <a:pt x="294" y="505"/>
                </a:lnTo>
                <a:lnTo>
                  <a:pt x="293" y="505"/>
                </a:lnTo>
                <a:lnTo>
                  <a:pt x="293" y="506"/>
                </a:lnTo>
                <a:lnTo>
                  <a:pt x="293" y="506"/>
                </a:lnTo>
                <a:lnTo>
                  <a:pt x="293" y="506"/>
                </a:lnTo>
                <a:lnTo>
                  <a:pt x="292" y="506"/>
                </a:lnTo>
                <a:lnTo>
                  <a:pt x="292" y="507"/>
                </a:lnTo>
                <a:lnTo>
                  <a:pt x="292" y="507"/>
                </a:lnTo>
                <a:lnTo>
                  <a:pt x="291" y="507"/>
                </a:lnTo>
                <a:lnTo>
                  <a:pt x="291" y="507"/>
                </a:lnTo>
                <a:lnTo>
                  <a:pt x="291" y="507"/>
                </a:lnTo>
                <a:lnTo>
                  <a:pt x="290" y="506"/>
                </a:lnTo>
                <a:lnTo>
                  <a:pt x="289" y="506"/>
                </a:lnTo>
                <a:lnTo>
                  <a:pt x="289" y="506"/>
                </a:lnTo>
                <a:lnTo>
                  <a:pt x="289" y="506"/>
                </a:lnTo>
                <a:lnTo>
                  <a:pt x="288" y="506"/>
                </a:lnTo>
                <a:lnTo>
                  <a:pt x="288" y="505"/>
                </a:lnTo>
                <a:lnTo>
                  <a:pt x="287" y="505"/>
                </a:lnTo>
                <a:lnTo>
                  <a:pt x="287" y="505"/>
                </a:lnTo>
                <a:lnTo>
                  <a:pt x="286" y="505"/>
                </a:lnTo>
                <a:lnTo>
                  <a:pt x="286" y="505"/>
                </a:lnTo>
                <a:lnTo>
                  <a:pt x="286" y="505"/>
                </a:lnTo>
                <a:lnTo>
                  <a:pt x="286" y="505"/>
                </a:lnTo>
                <a:lnTo>
                  <a:pt x="286" y="505"/>
                </a:lnTo>
                <a:lnTo>
                  <a:pt x="286" y="506"/>
                </a:lnTo>
                <a:lnTo>
                  <a:pt x="286" y="506"/>
                </a:lnTo>
                <a:lnTo>
                  <a:pt x="285" y="506"/>
                </a:lnTo>
                <a:lnTo>
                  <a:pt x="285" y="506"/>
                </a:lnTo>
                <a:lnTo>
                  <a:pt x="285" y="506"/>
                </a:lnTo>
                <a:lnTo>
                  <a:pt x="285" y="506"/>
                </a:lnTo>
                <a:lnTo>
                  <a:pt x="284" y="506"/>
                </a:lnTo>
                <a:lnTo>
                  <a:pt x="284" y="506"/>
                </a:lnTo>
                <a:lnTo>
                  <a:pt x="284" y="506"/>
                </a:lnTo>
                <a:lnTo>
                  <a:pt x="284" y="506"/>
                </a:lnTo>
                <a:lnTo>
                  <a:pt x="284" y="507"/>
                </a:lnTo>
                <a:lnTo>
                  <a:pt x="284" y="507"/>
                </a:lnTo>
                <a:lnTo>
                  <a:pt x="284" y="507"/>
                </a:lnTo>
                <a:lnTo>
                  <a:pt x="284" y="507"/>
                </a:lnTo>
                <a:lnTo>
                  <a:pt x="284" y="507"/>
                </a:lnTo>
                <a:lnTo>
                  <a:pt x="284" y="507"/>
                </a:lnTo>
                <a:lnTo>
                  <a:pt x="284" y="507"/>
                </a:lnTo>
                <a:lnTo>
                  <a:pt x="284" y="507"/>
                </a:lnTo>
                <a:lnTo>
                  <a:pt x="284" y="507"/>
                </a:lnTo>
                <a:lnTo>
                  <a:pt x="284" y="507"/>
                </a:lnTo>
                <a:lnTo>
                  <a:pt x="284" y="508"/>
                </a:lnTo>
                <a:lnTo>
                  <a:pt x="284" y="508"/>
                </a:lnTo>
                <a:lnTo>
                  <a:pt x="284" y="508"/>
                </a:lnTo>
                <a:lnTo>
                  <a:pt x="284" y="508"/>
                </a:lnTo>
                <a:lnTo>
                  <a:pt x="284" y="508"/>
                </a:lnTo>
                <a:lnTo>
                  <a:pt x="284" y="508"/>
                </a:lnTo>
                <a:lnTo>
                  <a:pt x="284" y="508"/>
                </a:lnTo>
                <a:lnTo>
                  <a:pt x="284" y="508"/>
                </a:lnTo>
                <a:lnTo>
                  <a:pt x="284" y="508"/>
                </a:lnTo>
                <a:lnTo>
                  <a:pt x="284" y="508"/>
                </a:lnTo>
                <a:lnTo>
                  <a:pt x="284" y="508"/>
                </a:lnTo>
                <a:lnTo>
                  <a:pt x="284" y="508"/>
                </a:lnTo>
                <a:lnTo>
                  <a:pt x="284" y="508"/>
                </a:lnTo>
                <a:lnTo>
                  <a:pt x="284" y="508"/>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10"/>
                </a:lnTo>
                <a:lnTo>
                  <a:pt x="284" y="510"/>
                </a:lnTo>
                <a:lnTo>
                  <a:pt x="284" y="510"/>
                </a:lnTo>
                <a:lnTo>
                  <a:pt x="284" y="510"/>
                </a:lnTo>
                <a:lnTo>
                  <a:pt x="284" y="510"/>
                </a:lnTo>
                <a:lnTo>
                  <a:pt x="284" y="510"/>
                </a:lnTo>
                <a:lnTo>
                  <a:pt x="284" y="510"/>
                </a:lnTo>
                <a:lnTo>
                  <a:pt x="284" y="510"/>
                </a:lnTo>
                <a:lnTo>
                  <a:pt x="284" y="510"/>
                </a:lnTo>
                <a:lnTo>
                  <a:pt x="283" y="510"/>
                </a:lnTo>
                <a:lnTo>
                  <a:pt x="283" y="511"/>
                </a:lnTo>
                <a:lnTo>
                  <a:pt x="282" y="511"/>
                </a:lnTo>
                <a:lnTo>
                  <a:pt x="282" y="511"/>
                </a:lnTo>
                <a:lnTo>
                  <a:pt x="282" y="511"/>
                </a:lnTo>
                <a:lnTo>
                  <a:pt x="282" y="511"/>
                </a:lnTo>
                <a:lnTo>
                  <a:pt x="281" y="512"/>
                </a:lnTo>
                <a:lnTo>
                  <a:pt x="281" y="512"/>
                </a:lnTo>
                <a:lnTo>
                  <a:pt x="280" y="512"/>
                </a:lnTo>
                <a:lnTo>
                  <a:pt x="280" y="512"/>
                </a:lnTo>
                <a:lnTo>
                  <a:pt x="280" y="512"/>
                </a:lnTo>
                <a:lnTo>
                  <a:pt x="280" y="512"/>
                </a:lnTo>
                <a:lnTo>
                  <a:pt x="280" y="512"/>
                </a:lnTo>
                <a:lnTo>
                  <a:pt x="280" y="512"/>
                </a:lnTo>
                <a:lnTo>
                  <a:pt x="279" y="512"/>
                </a:lnTo>
                <a:lnTo>
                  <a:pt x="279" y="512"/>
                </a:lnTo>
                <a:lnTo>
                  <a:pt x="279" y="512"/>
                </a:lnTo>
                <a:lnTo>
                  <a:pt x="279" y="512"/>
                </a:lnTo>
                <a:lnTo>
                  <a:pt x="279" y="512"/>
                </a:lnTo>
                <a:lnTo>
                  <a:pt x="279" y="512"/>
                </a:lnTo>
                <a:lnTo>
                  <a:pt x="279" y="512"/>
                </a:lnTo>
                <a:lnTo>
                  <a:pt x="279" y="512"/>
                </a:lnTo>
                <a:lnTo>
                  <a:pt x="279" y="512"/>
                </a:lnTo>
                <a:lnTo>
                  <a:pt x="279" y="512"/>
                </a:lnTo>
                <a:lnTo>
                  <a:pt x="279" y="512"/>
                </a:lnTo>
                <a:lnTo>
                  <a:pt x="279" y="512"/>
                </a:lnTo>
                <a:lnTo>
                  <a:pt x="279" y="512"/>
                </a:lnTo>
                <a:lnTo>
                  <a:pt x="278" y="512"/>
                </a:lnTo>
                <a:lnTo>
                  <a:pt x="277" y="513"/>
                </a:lnTo>
                <a:lnTo>
                  <a:pt x="277" y="513"/>
                </a:lnTo>
                <a:lnTo>
                  <a:pt x="277" y="513"/>
                </a:lnTo>
                <a:lnTo>
                  <a:pt x="277" y="513"/>
                </a:lnTo>
                <a:lnTo>
                  <a:pt x="277" y="513"/>
                </a:lnTo>
                <a:lnTo>
                  <a:pt x="277" y="513"/>
                </a:lnTo>
                <a:lnTo>
                  <a:pt x="277" y="513"/>
                </a:lnTo>
                <a:lnTo>
                  <a:pt x="277" y="513"/>
                </a:lnTo>
                <a:lnTo>
                  <a:pt x="277" y="513"/>
                </a:lnTo>
                <a:lnTo>
                  <a:pt x="276" y="514"/>
                </a:lnTo>
                <a:lnTo>
                  <a:pt x="276" y="514"/>
                </a:lnTo>
                <a:lnTo>
                  <a:pt x="275" y="514"/>
                </a:lnTo>
                <a:lnTo>
                  <a:pt x="275" y="514"/>
                </a:lnTo>
                <a:lnTo>
                  <a:pt x="274" y="514"/>
                </a:lnTo>
                <a:lnTo>
                  <a:pt x="274" y="514"/>
                </a:lnTo>
                <a:lnTo>
                  <a:pt x="273" y="515"/>
                </a:lnTo>
                <a:lnTo>
                  <a:pt x="273" y="515"/>
                </a:lnTo>
                <a:lnTo>
                  <a:pt x="273" y="515"/>
                </a:lnTo>
                <a:lnTo>
                  <a:pt x="272" y="515"/>
                </a:lnTo>
                <a:lnTo>
                  <a:pt x="272" y="515"/>
                </a:lnTo>
                <a:lnTo>
                  <a:pt x="271" y="515"/>
                </a:lnTo>
                <a:lnTo>
                  <a:pt x="270" y="515"/>
                </a:lnTo>
                <a:lnTo>
                  <a:pt x="270" y="515"/>
                </a:lnTo>
                <a:lnTo>
                  <a:pt x="270" y="515"/>
                </a:lnTo>
                <a:lnTo>
                  <a:pt x="270" y="515"/>
                </a:lnTo>
                <a:lnTo>
                  <a:pt x="269" y="514"/>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7" y="513"/>
                </a:lnTo>
                <a:lnTo>
                  <a:pt x="267" y="513"/>
                </a:lnTo>
                <a:lnTo>
                  <a:pt x="267" y="513"/>
                </a:lnTo>
                <a:lnTo>
                  <a:pt x="267" y="513"/>
                </a:lnTo>
                <a:lnTo>
                  <a:pt x="267" y="513"/>
                </a:lnTo>
                <a:lnTo>
                  <a:pt x="267" y="513"/>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6" y="512"/>
                </a:lnTo>
                <a:lnTo>
                  <a:pt x="266" y="512"/>
                </a:lnTo>
                <a:lnTo>
                  <a:pt x="266" y="512"/>
                </a:lnTo>
                <a:lnTo>
                  <a:pt x="266" y="512"/>
                </a:lnTo>
                <a:lnTo>
                  <a:pt x="266" y="512"/>
                </a:lnTo>
                <a:lnTo>
                  <a:pt x="266" y="512"/>
                </a:lnTo>
                <a:lnTo>
                  <a:pt x="266" y="512"/>
                </a:lnTo>
                <a:lnTo>
                  <a:pt x="266" y="512"/>
                </a:lnTo>
                <a:lnTo>
                  <a:pt x="266" y="512"/>
                </a:lnTo>
                <a:lnTo>
                  <a:pt x="266" y="512"/>
                </a:lnTo>
                <a:lnTo>
                  <a:pt x="266" y="512"/>
                </a:lnTo>
                <a:lnTo>
                  <a:pt x="266" y="512"/>
                </a:lnTo>
                <a:lnTo>
                  <a:pt x="266" y="512"/>
                </a:lnTo>
                <a:lnTo>
                  <a:pt x="266" y="512"/>
                </a:lnTo>
                <a:lnTo>
                  <a:pt x="266" y="512"/>
                </a:lnTo>
                <a:lnTo>
                  <a:pt x="266" y="512"/>
                </a:lnTo>
                <a:lnTo>
                  <a:pt x="266"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4" y="512"/>
                </a:lnTo>
                <a:lnTo>
                  <a:pt x="264" y="512"/>
                </a:lnTo>
                <a:lnTo>
                  <a:pt x="264" y="512"/>
                </a:lnTo>
                <a:lnTo>
                  <a:pt x="264" y="512"/>
                </a:lnTo>
                <a:lnTo>
                  <a:pt x="264" y="512"/>
                </a:lnTo>
                <a:lnTo>
                  <a:pt x="264" y="512"/>
                </a:lnTo>
                <a:lnTo>
                  <a:pt x="264" y="512"/>
                </a:lnTo>
                <a:lnTo>
                  <a:pt x="264" y="512"/>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0"/>
                </a:lnTo>
                <a:lnTo>
                  <a:pt x="264" y="510"/>
                </a:lnTo>
                <a:lnTo>
                  <a:pt x="264" y="510"/>
                </a:lnTo>
                <a:lnTo>
                  <a:pt x="264" y="510"/>
                </a:lnTo>
                <a:lnTo>
                  <a:pt x="264" y="510"/>
                </a:lnTo>
                <a:lnTo>
                  <a:pt x="264" y="510"/>
                </a:lnTo>
                <a:lnTo>
                  <a:pt x="264" y="510"/>
                </a:lnTo>
                <a:lnTo>
                  <a:pt x="264" y="510"/>
                </a:lnTo>
                <a:lnTo>
                  <a:pt x="264" y="510"/>
                </a:lnTo>
                <a:lnTo>
                  <a:pt x="264" y="510"/>
                </a:lnTo>
                <a:lnTo>
                  <a:pt x="264" y="510"/>
                </a:lnTo>
                <a:lnTo>
                  <a:pt x="264" y="510"/>
                </a:lnTo>
                <a:lnTo>
                  <a:pt x="264" y="510"/>
                </a:lnTo>
                <a:lnTo>
                  <a:pt x="264" y="510"/>
                </a:lnTo>
                <a:lnTo>
                  <a:pt x="264"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4" y="507"/>
                </a:lnTo>
                <a:lnTo>
                  <a:pt x="264" y="507"/>
                </a:lnTo>
                <a:lnTo>
                  <a:pt x="264" y="507"/>
                </a:lnTo>
                <a:lnTo>
                  <a:pt x="264" y="507"/>
                </a:lnTo>
                <a:lnTo>
                  <a:pt x="264" y="507"/>
                </a:lnTo>
                <a:lnTo>
                  <a:pt x="264" y="508"/>
                </a:lnTo>
                <a:lnTo>
                  <a:pt x="264" y="508"/>
                </a:lnTo>
                <a:lnTo>
                  <a:pt x="264" y="508"/>
                </a:lnTo>
                <a:lnTo>
                  <a:pt x="264" y="508"/>
                </a:lnTo>
                <a:lnTo>
                  <a:pt x="264" y="508"/>
                </a:lnTo>
                <a:lnTo>
                  <a:pt x="264" y="508"/>
                </a:lnTo>
                <a:lnTo>
                  <a:pt x="264" y="508"/>
                </a:lnTo>
                <a:lnTo>
                  <a:pt x="264" y="508"/>
                </a:lnTo>
                <a:lnTo>
                  <a:pt x="264" y="508"/>
                </a:lnTo>
                <a:lnTo>
                  <a:pt x="264" y="508"/>
                </a:lnTo>
                <a:lnTo>
                  <a:pt x="264" y="508"/>
                </a:lnTo>
                <a:lnTo>
                  <a:pt x="264" y="508"/>
                </a:lnTo>
                <a:lnTo>
                  <a:pt x="264" y="508"/>
                </a:lnTo>
                <a:lnTo>
                  <a:pt x="264" y="508"/>
                </a:lnTo>
                <a:lnTo>
                  <a:pt x="264" y="508"/>
                </a:lnTo>
                <a:lnTo>
                  <a:pt x="263" y="508"/>
                </a:lnTo>
                <a:lnTo>
                  <a:pt x="263" y="508"/>
                </a:lnTo>
                <a:lnTo>
                  <a:pt x="263" y="508"/>
                </a:lnTo>
                <a:lnTo>
                  <a:pt x="263" y="508"/>
                </a:lnTo>
                <a:lnTo>
                  <a:pt x="263" y="508"/>
                </a:lnTo>
                <a:lnTo>
                  <a:pt x="263" y="508"/>
                </a:lnTo>
                <a:lnTo>
                  <a:pt x="263" y="508"/>
                </a:lnTo>
                <a:lnTo>
                  <a:pt x="263" y="508"/>
                </a:lnTo>
                <a:lnTo>
                  <a:pt x="263" y="508"/>
                </a:lnTo>
                <a:lnTo>
                  <a:pt x="262" y="508"/>
                </a:lnTo>
                <a:lnTo>
                  <a:pt x="262" y="509"/>
                </a:lnTo>
                <a:lnTo>
                  <a:pt x="262" y="509"/>
                </a:lnTo>
                <a:lnTo>
                  <a:pt x="262" y="509"/>
                </a:lnTo>
                <a:lnTo>
                  <a:pt x="261" y="509"/>
                </a:lnTo>
                <a:lnTo>
                  <a:pt x="261" y="509"/>
                </a:lnTo>
                <a:lnTo>
                  <a:pt x="261" y="509"/>
                </a:lnTo>
                <a:lnTo>
                  <a:pt x="261" y="509"/>
                </a:lnTo>
                <a:lnTo>
                  <a:pt x="261" y="508"/>
                </a:lnTo>
                <a:lnTo>
                  <a:pt x="261" y="509"/>
                </a:lnTo>
                <a:lnTo>
                  <a:pt x="261" y="509"/>
                </a:lnTo>
                <a:lnTo>
                  <a:pt x="260" y="509"/>
                </a:lnTo>
                <a:lnTo>
                  <a:pt x="260" y="509"/>
                </a:lnTo>
                <a:lnTo>
                  <a:pt x="260" y="510"/>
                </a:lnTo>
                <a:lnTo>
                  <a:pt x="260" y="510"/>
                </a:lnTo>
                <a:lnTo>
                  <a:pt x="259" y="510"/>
                </a:lnTo>
                <a:lnTo>
                  <a:pt x="259" y="510"/>
                </a:lnTo>
                <a:lnTo>
                  <a:pt x="259" y="510"/>
                </a:lnTo>
                <a:lnTo>
                  <a:pt x="259" y="510"/>
                </a:lnTo>
                <a:lnTo>
                  <a:pt x="258" y="511"/>
                </a:lnTo>
                <a:lnTo>
                  <a:pt x="256" y="512"/>
                </a:lnTo>
                <a:lnTo>
                  <a:pt x="255" y="513"/>
                </a:lnTo>
                <a:lnTo>
                  <a:pt x="255" y="513"/>
                </a:lnTo>
                <a:lnTo>
                  <a:pt x="255" y="513"/>
                </a:lnTo>
                <a:lnTo>
                  <a:pt x="254" y="513"/>
                </a:lnTo>
                <a:lnTo>
                  <a:pt x="254" y="513"/>
                </a:lnTo>
                <a:lnTo>
                  <a:pt x="254" y="513"/>
                </a:lnTo>
                <a:lnTo>
                  <a:pt x="254" y="513"/>
                </a:lnTo>
                <a:lnTo>
                  <a:pt x="254" y="513"/>
                </a:lnTo>
                <a:lnTo>
                  <a:pt x="254"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2" y="512"/>
                </a:lnTo>
                <a:lnTo>
                  <a:pt x="252" y="512"/>
                </a:lnTo>
                <a:lnTo>
                  <a:pt x="252" y="512"/>
                </a:lnTo>
                <a:lnTo>
                  <a:pt x="252" y="512"/>
                </a:lnTo>
                <a:lnTo>
                  <a:pt x="252" y="512"/>
                </a:lnTo>
                <a:lnTo>
                  <a:pt x="252" y="512"/>
                </a:lnTo>
                <a:lnTo>
                  <a:pt x="252" y="512"/>
                </a:lnTo>
                <a:lnTo>
                  <a:pt x="252" y="512"/>
                </a:lnTo>
                <a:lnTo>
                  <a:pt x="252" y="512"/>
                </a:lnTo>
                <a:lnTo>
                  <a:pt x="252" y="512"/>
                </a:lnTo>
                <a:lnTo>
                  <a:pt x="252" y="512"/>
                </a:lnTo>
                <a:lnTo>
                  <a:pt x="251" y="512"/>
                </a:lnTo>
                <a:lnTo>
                  <a:pt x="251" y="513"/>
                </a:lnTo>
                <a:lnTo>
                  <a:pt x="250" y="513"/>
                </a:lnTo>
                <a:lnTo>
                  <a:pt x="250" y="513"/>
                </a:lnTo>
                <a:lnTo>
                  <a:pt x="250" y="513"/>
                </a:lnTo>
                <a:lnTo>
                  <a:pt x="250" y="513"/>
                </a:lnTo>
                <a:lnTo>
                  <a:pt x="249" y="513"/>
                </a:lnTo>
                <a:lnTo>
                  <a:pt x="249" y="513"/>
                </a:lnTo>
                <a:lnTo>
                  <a:pt x="249" y="513"/>
                </a:lnTo>
                <a:lnTo>
                  <a:pt x="249" y="513"/>
                </a:lnTo>
                <a:lnTo>
                  <a:pt x="249" y="513"/>
                </a:lnTo>
                <a:lnTo>
                  <a:pt x="249" y="513"/>
                </a:lnTo>
                <a:lnTo>
                  <a:pt x="248" y="513"/>
                </a:lnTo>
                <a:lnTo>
                  <a:pt x="248" y="513"/>
                </a:lnTo>
                <a:lnTo>
                  <a:pt x="248" y="513"/>
                </a:lnTo>
                <a:lnTo>
                  <a:pt x="248" y="513"/>
                </a:lnTo>
                <a:lnTo>
                  <a:pt x="248" y="513"/>
                </a:lnTo>
                <a:lnTo>
                  <a:pt x="248" y="513"/>
                </a:lnTo>
                <a:lnTo>
                  <a:pt x="248" y="513"/>
                </a:lnTo>
                <a:lnTo>
                  <a:pt x="248" y="513"/>
                </a:lnTo>
                <a:lnTo>
                  <a:pt x="248" y="513"/>
                </a:lnTo>
                <a:lnTo>
                  <a:pt x="248" y="513"/>
                </a:lnTo>
                <a:lnTo>
                  <a:pt x="248" y="513"/>
                </a:lnTo>
                <a:lnTo>
                  <a:pt x="248" y="513"/>
                </a:lnTo>
                <a:lnTo>
                  <a:pt x="247" y="513"/>
                </a:lnTo>
                <a:lnTo>
                  <a:pt x="247" y="513"/>
                </a:lnTo>
                <a:lnTo>
                  <a:pt x="247" y="514"/>
                </a:lnTo>
                <a:lnTo>
                  <a:pt x="247" y="514"/>
                </a:lnTo>
                <a:lnTo>
                  <a:pt x="247" y="514"/>
                </a:lnTo>
                <a:lnTo>
                  <a:pt x="247" y="514"/>
                </a:lnTo>
                <a:lnTo>
                  <a:pt x="247" y="514"/>
                </a:lnTo>
                <a:lnTo>
                  <a:pt x="247" y="514"/>
                </a:lnTo>
                <a:lnTo>
                  <a:pt x="246" y="514"/>
                </a:lnTo>
                <a:lnTo>
                  <a:pt x="246" y="514"/>
                </a:lnTo>
                <a:lnTo>
                  <a:pt x="246" y="514"/>
                </a:lnTo>
                <a:lnTo>
                  <a:pt x="246" y="514"/>
                </a:lnTo>
                <a:lnTo>
                  <a:pt x="246" y="514"/>
                </a:lnTo>
                <a:lnTo>
                  <a:pt x="245" y="514"/>
                </a:lnTo>
                <a:lnTo>
                  <a:pt x="245" y="514"/>
                </a:lnTo>
                <a:lnTo>
                  <a:pt x="245" y="514"/>
                </a:lnTo>
                <a:lnTo>
                  <a:pt x="245" y="514"/>
                </a:lnTo>
                <a:lnTo>
                  <a:pt x="245" y="514"/>
                </a:lnTo>
                <a:lnTo>
                  <a:pt x="244" y="514"/>
                </a:lnTo>
                <a:lnTo>
                  <a:pt x="244" y="514"/>
                </a:lnTo>
                <a:lnTo>
                  <a:pt x="244" y="514"/>
                </a:lnTo>
                <a:lnTo>
                  <a:pt x="244" y="514"/>
                </a:lnTo>
                <a:lnTo>
                  <a:pt x="244" y="514"/>
                </a:lnTo>
                <a:lnTo>
                  <a:pt x="243" y="514"/>
                </a:lnTo>
                <a:lnTo>
                  <a:pt x="243" y="514"/>
                </a:lnTo>
                <a:lnTo>
                  <a:pt x="243" y="514"/>
                </a:lnTo>
                <a:lnTo>
                  <a:pt x="243" y="514"/>
                </a:lnTo>
                <a:lnTo>
                  <a:pt x="243" y="514"/>
                </a:lnTo>
                <a:lnTo>
                  <a:pt x="243" y="514"/>
                </a:lnTo>
                <a:lnTo>
                  <a:pt x="243" y="514"/>
                </a:lnTo>
                <a:lnTo>
                  <a:pt x="242" y="514"/>
                </a:lnTo>
                <a:lnTo>
                  <a:pt x="242" y="514"/>
                </a:lnTo>
                <a:lnTo>
                  <a:pt x="242" y="514"/>
                </a:lnTo>
                <a:lnTo>
                  <a:pt x="242" y="514"/>
                </a:lnTo>
                <a:lnTo>
                  <a:pt x="242" y="514"/>
                </a:lnTo>
                <a:lnTo>
                  <a:pt x="242" y="514"/>
                </a:lnTo>
                <a:lnTo>
                  <a:pt x="242" y="514"/>
                </a:lnTo>
                <a:lnTo>
                  <a:pt x="242" y="514"/>
                </a:lnTo>
                <a:lnTo>
                  <a:pt x="242" y="514"/>
                </a:lnTo>
                <a:lnTo>
                  <a:pt x="242" y="514"/>
                </a:lnTo>
                <a:lnTo>
                  <a:pt x="242" y="514"/>
                </a:lnTo>
                <a:lnTo>
                  <a:pt x="242" y="514"/>
                </a:lnTo>
                <a:lnTo>
                  <a:pt x="241" y="514"/>
                </a:lnTo>
                <a:lnTo>
                  <a:pt x="241" y="514"/>
                </a:lnTo>
                <a:lnTo>
                  <a:pt x="241" y="514"/>
                </a:lnTo>
                <a:lnTo>
                  <a:pt x="242" y="514"/>
                </a:lnTo>
                <a:lnTo>
                  <a:pt x="242" y="514"/>
                </a:lnTo>
                <a:lnTo>
                  <a:pt x="242" y="515"/>
                </a:lnTo>
                <a:lnTo>
                  <a:pt x="242" y="515"/>
                </a:lnTo>
                <a:lnTo>
                  <a:pt x="242" y="515"/>
                </a:lnTo>
                <a:lnTo>
                  <a:pt x="242" y="516"/>
                </a:lnTo>
                <a:lnTo>
                  <a:pt x="242" y="516"/>
                </a:lnTo>
                <a:lnTo>
                  <a:pt x="242" y="516"/>
                </a:lnTo>
                <a:lnTo>
                  <a:pt x="242" y="517"/>
                </a:lnTo>
                <a:lnTo>
                  <a:pt x="242" y="517"/>
                </a:lnTo>
                <a:lnTo>
                  <a:pt x="242" y="517"/>
                </a:lnTo>
                <a:lnTo>
                  <a:pt x="242" y="517"/>
                </a:lnTo>
                <a:lnTo>
                  <a:pt x="242" y="517"/>
                </a:lnTo>
                <a:lnTo>
                  <a:pt x="242" y="517"/>
                </a:lnTo>
                <a:lnTo>
                  <a:pt x="242" y="517"/>
                </a:lnTo>
                <a:lnTo>
                  <a:pt x="242" y="517"/>
                </a:lnTo>
                <a:lnTo>
                  <a:pt x="242" y="517"/>
                </a:lnTo>
                <a:lnTo>
                  <a:pt x="242" y="517"/>
                </a:lnTo>
                <a:lnTo>
                  <a:pt x="242" y="517"/>
                </a:lnTo>
                <a:lnTo>
                  <a:pt x="242"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0" y="517"/>
                </a:lnTo>
                <a:lnTo>
                  <a:pt x="240" y="517"/>
                </a:lnTo>
                <a:lnTo>
                  <a:pt x="240" y="517"/>
                </a:lnTo>
                <a:lnTo>
                  <a:pt x="240" y="517"/>
                </a:lnTo>
                <a:lnTo>
                  <a:pt x="240" y="517"/>
                </a:lnTo>
                <a:lnTo>
                  <a:pt x="240" y="517"/>
                </a:lnTo>
                <a:lnTo>
                  <a:pt x="240" y="517"/>
                </a:lnTo>
                <a:lnTo>
                  <a:pt x="240" y="517"/>
                </a:lnTo>
                <a:lnTo>
                  <a:pt x="240" y="517"/>
                </a:lnTo>
                <a:lnTo>
                  <a:pt x="240" y="517"/>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39" y="518"/>
                </a:lnTo>
                <a:lnTo>
                  <a:pt x="239" y="518"/>
                </a:lnTo>
                <a:lnTo>
                  <a:pt x="239" y="518"/>
                </a:lnTo>
                <a:lnTo>
                  <a:pt x="239" y="518"/>
                </a:lnTo>
                <a:lnTo>
                  <a:pt x="239" y="518"/>
                </a:lnTo>
                <a:lnTo>
                  <a:pt x="239" y="518"/>
                </a:lnTo>
                <a:lnTo>
                  <a:pt x="238" y="519"/>
                </a:lnTo>
                <a:lnTo>
                  <a:pt x="238" y="520"/>
                </a:lnTo>
                <a:lnTo>
                  <a:pt x="238" y="519"/>
                </a:lnTo>
                <a:lnTo>
                  <a:pt x="238" y="519"/>
                </a:lnTo>
                <a:lnTo>
                  <a:pt x="238" y="519"/>
                </a:lnTo>
                <a:lnTo>
                  <a:pt x="237" y="519"/>
                </a:lnTo>
                <a:lnTo>
                  <a:pt x="237" y="519"/>
                </a:lnTo>
                <a:lnTo>
                  <a:pt x="237" y="519"/>
                </a:lnTo>
                <a:lnTo>
                  <a:pt x="237" y="519"/>
                </a:lnTo>
                <a:lnTo>
                  <a:pt x="237" y="518"/>
                </a:lnTo>
                <a:lnTo>
                  <a:pt x="237" y="518"/>
                </a:lnTo>
                <a:lnTo>
                  <a:pt x="237" y="518"/>
                </a:lnTo>
                <a:lnTo>
                  <a:pt x="237" y="518"/>
                </a:lnTo>
                <a:lnTo>
                  <a:pt x="236" y="518"/>
                </a:lnTo>
                <a:lnTo>
                  <a:pt x="236" y="517"/>
                </a:lnTo>
                <a:lnTo>
                  <a:pt x="236" y="517"/>
                </a:lnTo>
                <a:lnTo>
                  <a:pt x="236" y="518"/>
                </a:lnTo>
                <a:lnTo>
                  <a:pt x="236" y="518"/>
                </a:lnTo>
                <a:lnTo>
                  <a:pt x="236" y="518"/>
                </a:lnTo>
                <a:lnTo>
                  <a:pt x="236" y="518"/>
                </a:lnTo>
                <a:lnTo>
                  <a:pt x="236" y="518"/>
                </a:lnTo>
                <a:lnTo>
                  <a:pt x="236" y="518"/>
                </a:lnTo>
                <a:lnTo>
                  <a:pt x="236" y="518"/>
                </a:lnTo>
                <a:lnTo>
                  <a:pt x="235" y="518"/>
                </a:lnTo>
                <a:lnTo>
                  <a:pt x="235" y="518"/>
                </a:lnTo>
                <a:lnTo>
                  <a:pt x="235" y="518"/>
                </a:lnTo>
                <a:lnTo>
                  <a:pt x="235" y="519"/>
                </a:lnTo>
                <a:lnTo>
                  <a:pt x="235" y="519"/>
                </a:lnTo>
                <a:lnTo>
                  <a:pt x="235" y="519"/>
                </a:lnTo>
                <a:lnTo>
                  <a:pt x="235" y="519"/>
                </a:lnTo>
                <a:lnTo>
                  <a:pt x="235" y="519"/>
                </a:lnTo>
                <a:lnTo>
                  <a:pt x="235" y="519"/>
                </a:lnTo>
                <a:lnTo>
                  <a:pt x="235" y="519"/>
                </a:lnTo>
                <a:lnTo>
                  <a:pt x="235" y="519"/>
                </a:lnTo>
                <a:lnTo>
                  <a:pt x="235" y="519"/>
                </a:lnTo>
                <a:lnTo>
                  <a:pt x="235" y="519"/>
                </a:lnTo>
                <a:lnTo>
                  <a:pt x="235" y="519"/>
                </a:lnTo>
                <a:lnTo>
                  <a:pt x="235" y="519"/>
                </a:lnTo>
                <a:lnTo>
                  <a:pt x="235" y="519"/>
                </a:lnTo>
                <a:lnTo>
                  <a:pt x="235" y="519"/>
                </a:lnTo>
                <a:lnTo>
                  <a:pt x="234" y="519"/>
                </a:lnTo>
                <a:lnTo>
                  <a:pt x="234" y="519"/>
                </a:lnTo>
                <a:lnTo>
                  <a:pt x="234" y="520"/>
                </a:lnTo>
                <a:lnTo>
                  <a:pt x="234" y="520"/>
                </a:lnTo>
                <a:lnTo>
                  <a:pt x="234" y="520"/>
                </a:lnTo>
                <a:lnTo>
                  <a:pt x="234" y="520"/>
                </a:lnTo>
                <a:lnTo>
                  <a:pt x="234" y="520"/>
                </a:lnTo>
                <a:lnTo>
                  <a:pt x="234" y="520"/>
                </a:lnTo>
                <a:lnTo>
                  <a:pt x="234" y="520"/>
                </a:lnTo>
                <a:lnTo>
                  <a:pt x="234" y="520"/>
                </a:lnTo>
                <a:lnTo>
                  <a:pt x="234" y="520"/>
                </a:lnTo>
                <a:lnTo>
                  <a:pt x="234" y="521"/>
                </a:lnTo>
                <a:lnTo>
                  <a:pt x="234" y="521"/>
                </a:lnTo>
                <a:lnTo>
                  <a:pt x="233" y="521"/>
                </a:lnTo>
                <a:lnTo>
                  <a:pt x="233" y="521"/>
                </a:lnTo>
                <a:lnTo>
                  <a:pt x="233" y="521"/>
                </a:lnTo>
                <a:lnTo>
                  <a:pt x="233" y="521"/>
                </a:lnTo>
                <a:lnTo>
                  <a:pt x="233" y="522"/>
                </a:lnTo>
                <a:lnTo>
                  <a:pt x="233" y="522"/>
                </a:lnTo>
                <a:lnTo>
                  <a:pt x="233" y="522"/>
                </a:lnTo>
                <a:lnTo>
                  <a:pt x="232" y="522"/>
                </a:lnTo>
                <a:lnTo>
                  <a:pt x="232" y="522"/>
                </a:lnTo>
                <a:lnTo>
                  <a:pt x="232" y="522"/>
                </a:lnTo>
                <a:lnTo>
                  <a:pt x="232" y="522"/>
                </a:lnTo>
                <a:lnTo>
                  <a:pt x="232" y="523"/>
                </a:lnTo>
                <a:lnTo>
                  <a:pt x="232" y="523"/>
                </a:lnTo>
                <a:lnTo>
                  <a:pt x="232" y="523"/>
                </a:lnTo>
                <a:lnTo>
                  <a:pt x="232" y="523"/>
                </a:lnTo>
                <a:lnTo>
                  <a:pt x="232" y="523"/>
                </a:lnTo>
                <a:lnTo>
                  <a:pt x="232" y="523"/>
                </a:lnTo>
                <a:lnTo>
                  <a:pt x="232" y="523"/>
                </a:lnTo>
                <a:lnTo>
                  <a:pt x="231" y="523"/>
                </a:lnTo>
                <a:lnTo>
                  <a:pt x="231" y="524"/>
                </a:lnTo>
                <a:lnTo>
                  <a:pt x="231" y="524"/>
                </a:lnTo>
                <a:lnTo>
                  <a:pt x="231" y="524"/>
                </a:lnTo>
                <a:lnTo>
                  <a:pt x="231" y="524"/>
                </a:lnTo>
                <a:lnTo>
                  <a:pt x="230" y="524"/>
                </a:lnTo>
                <a:lnTo>
                  <a:pt x="230" y="524"/>
                </a:lnTo>
                <a:lnTo>
                  <a:pt x="230" y="524"/>
                </a:lnTo>
                <a:lnTo>
                  <a:pt x="230" y="524"/>
                </a:lnTo>
                <a:lnTo>
                  <a:pt x="230" y="524"/>
                </a:lnTo>
                <a:lnTo>
                  <a:pt x="229" y="524"/>
                </a:lnTo>
                <a:lnTo>
                  <a:pt x="229" y="525"/>
                </a:lnTo>
                <a:lnTo>
                  <a:pt x="229" y="525"/>
                </a:lnTo>
                <a:lnTo>
                  <a:pt x="229" y="525"/>
                </a:lnTo>
                <a:lnTo>
                  <a:pt x="228" y="525"/>
                </a:lnTo>
                <a:lnTo>
                  <a:pt x="228" y="525"/>
                </a:lnTo>
                <a:lnTo>
                  <a:pt x="228" y="525"/>
                </a:lnTo>
                <a:lnTo>
                  <a:pt x="228" y="525"/>
                </a:lnTo>
                <a:lnTo>
                  <a:pt x="228" y="525"/>
                </a:lnTo>
                <a:lnTo>
                  <a:pt x="227" y="525"/>
                </a:lnTo>
                <a:lnTo>
                  <a:pt x="227" y="525"/>
                </a:lnTo>
                <a:lnTo>
                  <a:pt x="227" y="525"/>
                </a:lnTo>
                <a:lnTo>
                  <a:pt x="227" y="525"/>
                </a:lnTo>
                <a:lnTo>
                  <a:pt x="227" y="525"/>
                </a:lnTo>
                <a:lnTo>
                  <a:pt x="227" y="525"/>
                </a:lnTo>
                <a:lnTo>
                  <a:pt x="227" y="525"/>
                </a:lnTo>
                <a:lnTo>
                  <a:pt x="227" y="525"/>
                </a:lnTo>
                <a:lnTo>
                  <a:pt x="227" y="524"/>
                </a:lnTo>
                <a:lnTo>
                  <a:pt x="227" y="524"/>
                </a:lnTo>
                <a:lnTo>
                  <a:pt x="227" y="524"/>
                </a:lnTo>
                <a:lnTo>
                  <a:pt x="227" y="524"/>
                </a:lnTo>
                <a:lnTo>
                  <a:pt x="227" y="524"/>
                </a:lnTo>
                <a:lnTo>
                  <a:pt x="226" y="524"/>
                </a:lnTo>
                <a:lnTo>
                  <a:pt x="226" y="524"/>
                </a:lnTo>
                <a:lnTo>
                  <a:pt x="226" y="523"/>
                </a:lnTo>
                <a:lnTo>
                  <a:pt x="226" y="523"/>
                </a:lnTo>
                <a:lnTo>
                  <a:pt x="226" y="523"/>
                </a:lnTo>
                <a:lnTo>
                  <a:pt x="226" y="523"/>
                </a:lnTo>
                <a:lnTo>
                  <a:pt x="226" y="523"/>
                </a:lnTo>
                <a:lnTo>
                  <a:pt x="226" y="523"/>
                </a:lnTo>
                <a:lnTo>
                  <a:pt x="226" y="522"/>
                </a:lnTo>
                <a:lnTo>
                  <a:pt x="226" y="522"/>
                </a:lnTo>
                <a:lnTo>
                  <a:pt x="226" y="522"/>
                </a:lnTo>
                <a:lnTo>
                  <a:pt x="225" y="522"/>
                </a:lnTo>
                <a:lnTo>
                  <a:pt x="225" y="522"/>
                </a:lnTo>
                <a:lnTo>
                  <a:pt x="225" y="522"/>
                </a:lnTo>
                <a:lnTo>
                  <a:pt x="225" y="522"/>
                </a:lnTo>
                <a:lnTo>
                  <a:pt x="225" y="522"/>
                </a:lnTo>
                <a:lnTo>
                  <a:pt x="225" y="522"/>
                </a:lnTo>
                <a:lnTo>
                  <a:pt x="225" y="521"/>
                </a:lnTo>
                <a:lnTo>
                  <a:pt x="225" y="521"/>
                </a:lnTo>
                <a:lnTo>
                  <a:pt x="225" y="521"/>
                </a:lnTo>
                <a:lnTo>
                  <a:pt x="225" y="521"/>
                </a:lnTo>
                <a:lnTo>
                  <a:pt x="225" y="521"/>
                </a:lnTo>
                <a:lnTo>
                  <a:pt x="225" y="521"/>
                </a:lnTo>
                <a:lnTo>
                  <a:pt x="225" y="520"/>
                </a:lnTo>
                <a:lnTo>
                  <a:pt x="224" y="520"/>
                </a:lnTo>
                <a:lnTo>
                  <a:pt x="224" y="520"/>
                </a:lnTo>
                <a:lnTo>
                  <a:pt x="224" y="520"/>
                </a:lnTo>
                <a:lnTo>
                  <a:pt x="224" y="520"/>
                </a:lnTo>
                <a:lnTo>
                  <a:pt x="224" y="520"/>
                </a:lnTo>
                <a:lnTo>
                  <a:pt x="224" y="520"/>
                </a:lnTo>
                <a:lnTo>
                  <a:pt x="224" y="520"/>
                </a:lnTo>
                <a:lnTo>
                  <a:pt x="224" y="520"/>
                </a:lnTo>
                <a:lnTo>
                  <a:pt x="224" y="520"/>
                </a:lnTo>
                <a:lnTo>
                  <a:pt x="223" y="520"/>
                </a:lnTo>
                <a:lnTo>
                  <a:pt x="223" y="520"/>
                </a:lnTo>
                <a:lnTo>
                  <a:pt x="223" y="520"/>
                </a:lnTo>
                <a:lnTo>
                  <a:pt x="223" y="520"/>
                </a:lnTo>
                <a:lnTo>
                  <a:pt x="223" y="520"/>
                </a:lnTo>
                <a:lnTo>
                  <a:pt x="221" y="521"/>
                </a:lnTo>
                <a:lnTo>
                  <a:pt x="221" y="521"/>
                </a:lnTo>
                <a:lnTo>
                  <a:pt x="220" y="521"/>
                </a:lnTo>
                <a:lnTo>
                  <a:pt x="220" y="522"/>
                </a:lnTo>
                <a:lnTo>
                  <a:pt x="220" y="522"/>
                </a:lnTo>
                <a:lnTo>
                  <a:pt x="219" y="522"/>
                </a:lnTo>
                <a:lnTo>
                  <a:pt x="219" y="522"/>
                </a:lnTo>
                <a:lnTo>
                  <a:pt x="219" y="522"/>
                </a:lnTo>
                <a:lnTo>
                  <a:pt x="219" y="522"/>
                </a:lnTo>
                <a:lnTo>
                  <a:pt x="219" y="522"/>
                </a:lnTo>
                <a:lnTo>
                  <a:pt x="218" y="522"/>
                </a:lnTo>
                <a:lnTo>
                  <a:pt x="218" y="522"/>
                </a:lnTo>
                <a:lnTo>
                  <a:pt x="218" y="522"/>
                </a:lnTo>
                <a:lnTo>
                  <a:pt x="217" y="522"/>
                </a:lnTo>
                <a:lnTo>
                  <a:pt x="217" y="522"/>
                </a:lnTo>
                <a:lnTo>
                  <a:pt x="217" y="522"/>
                </a:lnTo>
                <a:lnTo>
                  <a:pt x="217" y="522"/>
                </a:lnTo>
                <a:lnTo>
                  <a:pt x="217" y="522"/>
                </a:lnTo>
                <a:lnTo>
                  <a:pt x="217" y="522"/>
                </a:lnTo>
                <a:lnTo>
                  <a:pt x="216" y="522"/>
                </a:lnTo>
                <a:lnTo>
                  <a:pt x="216" y="522"/>
                </a:lnTo>
                <a:lnTo>
                  <a:pt x="216" y="522"/>
                </a:lnTo>
                <a:lnTo>
                  <a:pt x="216" y="522"/>
                </a:lnTo>
                <a:lnTo>
                  <a:pt x="216" y="522"/>
                </a:lnTo>
                <a:lnTo>
                  <a:pt x="216" y="522"/>
                </a:lnTo>
                <a:lnTo>
                  <a:pt x="216" y="522"/>
                </a:lnTo>
                <a:lnTo>
                  <a:pt x="216" y="522"/>
                </a:lnTo>
                <a:lnTo>
                  <a:pt x="215" y="523"/>
                </a:lnTo>
                <a:lnTo>
                  <a:pt x="215" y="523"/>
                </a:lnTo>
                <a:lnTo>
                  <a:pt x="215" y="523"/>
                </a:lnTo>
                <a:lnTo>
                  <a:pt x="215" y="523"/>
                </a:lnTo>
                <a:lnTo>
                  <a:pt x="215" y="523"/>
                </a:lnTo>
                <a:lnTo>
                  <a:pt x="215" y="523"/>
                </a:lnTo>
                <a:lnTo>
                  <a:pt x="214" y="523"/>
                </a:lnTo>
                <a:lnTo>
                  <a:pt x="214" y="523"/>
                </a:lnTo>
                <a:lnTo>
                  <a:pt x="213" y="523"/>
                </a:lnTo>
                <a:lnTo>
                  <a:pt x="213" y="523"/>
                </a:lnTo>
                <a:lnTo>
                  <a:pt x="213" y="523"/>
                </a:lnTo>
                <a:lnTo>
                  <a:pt x="213" y="523"/>
                </a:lnTo>
                <a:lnTo>
                  <a:pt x="212" y="523"/>
                </a:lnTo>
                <a:lnTo>
                  <a:pt x="212" y="523"/>
                </a:lnTo>
                <a:lnTo>
                  <a:pt x="212" y="523"/>
                </a:lnTo>
                <a:lnTo>
                  <a:pt x="210" y="523"/>
                </a:lnTo>
                <a:lnTo>
                  <a:pt x="211" y="523"/>
                </a:lnTo>
                <a:lnTo>
                  <a:pt x="211" y="523"/>
                </a:lnTo>
                <a:lnTo>
                  <a:pt x="211" y="524"/>
                </a:lnTo>
                <a:lnTo>
                  <a:pt x="211" y="524"/>
                </a:lnTo>
                <a:lnTo>
                  <a:pt x="211" y="524"/>
                </a:lnTo>
                <a:lnTo>
                  <a:pt x="210" y="524"/>
                </a:lnTo>
                <a:lnTo>
                  <a:pt x="210" y="524"/>
                </a:lnTo>
                <a:lnTo>
                  <a:pt x="210" y="523"/>
                </a:lnTo>
                <a:lnTo>
                  <a:pt x="210" y="523"/>
                </a:lnTo>
                <a:lnTo>
                  <a:pt x="209" y="523"/>
                </a:lnTo>
                <a:lnTo>
                  <a:pt x="209" y="523"/>
                </a:lnTo>
                <a:lnTo>
                  <a:pt x="209" y="523"/>
                </a:lnTo>
                <a:lnTo>
                  <a:pt x="209" y="523"/>
                </a:lnTo>
                <a:lnTo>
                  <a:pt x="209" y="523"/>
                </a:lnTo>
                <a:lnTo>
                  <a:pt x="208" y="523"/>
                </a:lnTo>
                <a:lnTo>
                  <a:pt x="208" y="523"/>
                </a:lnTo>
                <a:lnTo>
                  <a:pt x="208" y="523"/>
                </a:lnTo>
                <a:lnTo>
                  <a:pt x="207" y="522"/>
                </a:lnTo>
                <a:lnTo>
                  <a:pt x="207" y="522"/>
                </a:lnTo>
                <a:lnTo>
                  <a:pt x="207" y="522"/>
                </a:lnTo>
                <a:lnTo>
                  <a:pt x="206" y="522"/>
                </a:lnTo>
                <a:lnTo>
                  <a:pt x="206" y="522"/>
                </a:lnTo>
                <a:lnTo>
                  <a:pt x="206" y="522"/>
                </a:lnTo>
                <a:lnTo>
                  <a:pt x="206" y="522"/>
                </a:lnTo>
                <a:lnTo>
                  <a:pt x="205" y="522"/>
                </a:lnTo>
                <a:lnTo>
                  <a:pt x="205" y="522"/>
                </a:lnTo>
                <a:lnTo>
                  <a:pt x="204" y="522"/>
                </a:lnTo>
                <a:lnTo>
                  <a:pt x="204" y="522"/>
                </a:lnTo>
                <a:lnTo>
                  <a:pt x="203" y="522"/>
                </a:lnTo>
                <a:lnTo>
                  <a:pt x="203" y="522"/>
                </a:lnTo>
                <a:lnTo>
                  <a:pt x="203" y="522"/>
                </a:lnTo>
                <a:lnTo>
                  <a:pt x="202" y="522"/>
                </a:lnTo>
                <a:lnTo>
                  <a:pt x="202" y="522"/>
                </a:lnTo>
                <a:lnTo>
                  <a:pt x="202" y="522"/>
                </a:lnTo>
                <a:lnTo>
                  <a:pt x="202" y="522"/>
                </a:lnTo>
                <a:lnTo>
                  <a:pt x="201" y="522"/>
                </a:lnTo>
                <a:lnTo>
                  <a:pt x="201" y="522"/>
                </a:lnTo>
                <a:lnTo>
                  <a:pt x="201" y="522"/>
                </a:lnTo>
                <a:lnTo>
                  <a:pt x="200" y="522"/>
                </a:lnTo>
                <a:lnTo>
                  <a:pt x="200" y="522"/>
                </a:lnTo>
                <a:lnTo>
                  <a:pt x="200" y="522"/>
                </a:lnTo>
                <a:lnTo>
                  <a:pt x="200" y="522"/>
                </a:lnTo>
                <a:lnTo>
                  <a:pt x="200" y="522"/>
                </a:lnTo>
                <a:lnTo>
                  <a:pt x="199" y="522"/>
                </a:lnTo>
                <a:lnTo>
                  <a:pt x="199" y="522"/>
                </a:lnTo>
                <a:lnTo>
                  <a:pt x="199" y="522"/>
                </a:lnTo>
                <a:lnTo>
                  <a:pt x="199" y="522"/>
                </a:lnTo>
                <a:lnTo>
                  <a:pt x="199" y="522"/>
                </a:lnTo>
                <a:lnTo>
                  <a:pt x="199" y="522"/>
                </a:lnTo>
                <a:lnTo>
                  <a:pt x="198" y="522"/>
                </a:lnTo>
                <a:lnTo>
                  <a:pt x="198" y="522"/>
                </a:lnTo>
                <a:lnTo>
                  <a:pt x="198" y="522"/>
                </a:lnTo>
                <a:lnTo>
                  <a:pt x="198" y="522"/>
                </a:lnTo>
                <a:lnTo>
                  <a:pt x="197" y="521"/>
                </a:lnTo>
                <a:lnTo>
                  <a:pt x="197" y="521"/>
                </a:lnTo>
                <a:lnTo>
                  <a:pt x="197" y="521"/>
                </a:lnTo>
                <a:lnTo>
                  <a:pt x="196" y="521"/>
                </a:lnTo>
                <a:lnTo>
                  <a:pt x="196" y="521"/>
                </a:lnTo>
                <a:lnTo>
                  <a:pt x="196" y="521"/>
                </a:lnTo>
                <a:lnTo>
                  <a:pt x="196" y="521"/>
                </a:lnTo>
                <a:lnTo>
                  <a:pt x="195" y="521"/>
                </a:lnTo>
                <a:lnTo>
                  <a:pt x="195" y="521"/>
                </a:lnTo>
                <a:lnTo>
                  <a:pt x="194" y="521"/>
                </a:lnTo>
                <a:lnTo>
                  <a:pt x="194" y="521"/>
                </a:lnTo>
                <a:lnTo>
                  <a:pt x="193" y="521"/>
                </a:lnTo>
                <a:lnTo>
                  <a:pt x="193" y="522"/>
                </a:lnTo>
                <a:lnTo>
                  <a:pt x="193" y="522"/>
                </a:lnTo>
                <a:lnTo>
                  <a:pt x="193" y="522"/>
                </a:lnTo>
                <a:lnTo>
                  <a:pt x="192" y="522"/>
                </a:lnTo>
                <a:lnTo>
                  <a:pt x="191" y="522"/>
                </a:lnTo>
                <a:lnTo>
                  <a:pt x="191" y="522"/>
                </a:lnTo>
                <a:lnTo>
                  <a:pt x="191" y="522"/>
                </a:lnTo>
                <a:lnTo>
                  <a:pt x="191" y="522"/>
                </a:lnTo>
                <a:lnTo>
                  <a:pt x="190" y="522"/>
                </a:lnTo>
                <a:lnTo>
                  <a:pt x="190" y="522"/>
                </a:lnTo>
                <a:lnTo>
                  <a:pt x="190" y="522"/>
                </a:lnTo>
                <a:lnTo>
                  <a:pt x="190" y="523"/>
                </a:lnTo>
                <a:lnTo>
                  <a:pt x="190" y="523"/>
                </a:lnTo>
                <a:lnTo>
                  <a:pt x="189" y="523"/>
                </a:lnTo>
                <a:lnTo>
                  <a:pt x="189" y="523"/>
                </a:lnTo>
                <a:lnTo>
                  <a:pt x="188" y="523"/>
                </a:lnTo>
                <a:lnTo>
                  <a:pt x="188" y="523"/>
                </a:lnTo>
                <a:lnTo>
                  <a:pt x="187" y="523"/>
                </a:lnTo>
                <a:lnTo>
                  <a:pt x="187" y="523"/>
                </a:lnTo>
                <a:lnTo>
                  <a:pt x="186" y="523"/>
                </a:lnTo>
                <a:lnTo>
                  <a:pt x="186" y="523"/>
                </a:lnTo>
                <a:lnTo>
                  <a:pt x="186" y="523"/>
                </a:lnTo>
                <a:lnTo>
                  <a:pt x="185" y="523"/>
                </a:lnTo>
                <a:lnTo>
                  <a:pt x="185" y="523"/>
                </a:lnTo>
                <a:lnTo>
                  <a:pt x="185" y="523"/>
                </a:lnTo>
                <a:lnTo>
                  <a:pt x="185" y="523"/>
                </a:lnTo>
                <a:lnTo>
                  <a:pt x="185" y="523"/>
                </a:lnTo>
                <a:lnTo>
                  <a:pt x="184" y="523"/>
                </a:lnTo>
                <a:lnTo>
                  <a:pt x="183" y="524"/>
                </a:lnTo>
                <a:lnTo>
                  <a:pt x="183" y="524"/>
                </a:lnTo>
                <a:lnTo>
                  <a:pt x="182" y="524"/>
                </a:lnTo>
                <a:lnTo>
                  <a:pt x="182" y="524"/>
                </a:lnTo>
                <a:lnTo>
                  <a:pt x="180" y="525"/>
                </a:lnTo>
                <a:lnTo>
                  <a:pt x="179" y="525"/>
                </a:lnTo>
                <a:lnTo>
                  <a:pt x="178" y="525"/>
                </a:lnTo>
                <a:lnTo>
                  <a:pt x="178" y="525"/>
                </a:lnTo>
                <a:lnTo>
                  <a:pt x="178" y="525"/>
                </a:lnTo>
                <a:lnTo>
                  <a:pt x="175" y="526"/>
                </a:lnTo>
                <a:lnTo>
                  <a:pt x="175" y="526"/>
                </a:lnTo>
                <a:lnTo>
                  <a:pt x="175" y="526"/>
                </a:lnTo>
                <a:lnTo>
                  <a:pt x="175" y="526"/>
                </a:lnTo>
                <a:lnTo>
                  <a:pt x="174" y="526"/>
                </a:lnTo>
                <a:lnTo>
                  <a:pt x="174" y="526"/>
                </a:lnTo>
                <a:lnTo>
                  <a:pt x="174" y="526"/>
                </a:lnTo>
                <a:lnTo>
                  <a:pt x="174" y="526"/>
                </a:lnTo>
                <a:lnTo>
                  <a:pt x="174" y="526"/>
                </a:lnTo>
                <a:lnTo>
                  <a:pt x="173" y="526"/>
                </a:lnTo>
                <a:lnTo>
                  <a:pt x="173" y="526"/>
                </a:lnTo>
                <a:lnTo>
                  <a:pt x="172" y="527"/>
                </a:lnTo>
                <a:lnTo>
                  <a:pt x="171" y="527"/>
                </a:lnTo>
                <a:lnTo>
                  <a:pt x="170" y="529"/>
                </a:lnTo>
                <a:lnTo>
                  <a:pt x="170" y="529"/>
                </a:lnTo>
                <a:lnTo>
                  <a:pt x="170" y="529"/>
                </a:lnTo>
                <a:lnTo>
                  <a:pt x="170" y="529"/>
                </a:lnTo>
                <a:lnTo>
                  <a:pt x="169" y="529"/>
                </a:lnTo>
                <a:lnTo>
                  <a:pt x="169" y="529"/>
                </a:lnTo>
                <a:lnTo>
                  <a:pt x="168" y="529"/>
                </a:lnTo>
                <a:lnTo>
                  <a:pt x="168" y="529"/>
                </a:lnTo>
                <a:lnTo>
                  <a:pt x="168" y="529"/>
                </a:lnTo>
                <a:lnTo>
                  <a:pt x="168" y="530"/>
                </a:lnTo>
                <a:lnTo>
                  <a:pt x="167" y="530"/>
                </a:lnTo>
                <a:lnTo>
                  <a:pt x="167" y="530"/>
                </a:lnTo>
                <a:lnTo>
                  <a:pt x="167" y="529"/>
                </a:lnTo>
                <a:lnTo>
                  <a:pt x="166" y="530"/>
                </a:lnTo>
                <a:lnTo>
                  <a:pt x="166" y="530"/>
                </a:lnTo>
                <a:lnTo>
                  <a:pt x="166" y="530"/>
                </a:lnTo>
                <a:lnTo>
                  <a:pt x="165" y="530"/>
                </a:lnTo>
                <a:lnTo>
                  <a:pt x="164" y="530"/>
                </a:lnTo>
                <a:lnTo>
                  <a:pt x="164" y="530"/>
                </a:lnTo>
                <a:lnTo>
                  <a:pt x="164" y="530"/>
                </a:lnTo>
                <a:lnTo>
                  <a:pt x="164" y="530"/>
                </a:lnTo>
                <a:lnTo>
                  <a:pt x="163" y="530"/>
                </a:lnTo>
                <a:lnTo>
                  <a:pt x="163" y="530"/>
                </a:lnTo>
                <a:lnTo>
                  <a:pt x="163" y="530"/>
                </a:lnTo>
                <a:lnTo>
                  <a:pt x="163" y="530"/>
                </a:lnTo>
                <a:lnTo>
                  <a:pt x="162" y="530"/>
                </a:lnTo>
                <a:lnTo>
                  <a:pt x="162" y="530"/>
                </a:lnTo>
                <a:lnTo>
                  <a:pt x="162" y="531"/>
                </a:lnTo>
                <a:lnTo>
                  <a:pt x="162" y="531"/>
                </a:lnTo>
                <a:lnTo>
                  <a:pt x="162" y="532"/>
                </a:lnTo>
                <a:lnTo>
                  <a:pt x="162" y="533"/>
                </a:lnTo>
                <a:lnTo>
                  <a:pt x="162" y="533"/>
                </a:lnTo>
                <a:lnTo>
                  <a:pt x="162" y="533"/>
                </a:lnTo>
                <a:lnTo>
                  <a:pt x="162" y="533"/>
                </a:lnTo>
                <a:lnTo>
                  <a:pt x="162" y="534"/>
                </a:lnTo>
                <a:lnTo>
                  <a:pt x="162" y="534"/>
                </a:lnTo>
                <a:lnTo>
                  <a:pt x="162" y="534"/>
                </a:lnTo>
                <a:lnTo>
                  <a:pt x="162" y="535"/>
                </a:lnTo>
                <a:lnTo>
                  <a:pt x="162" y="535"/>
                </a:lnTo>
                <a:lnTo>
                  <a:pt x="162" y="535"/>
                </a:lnTo>
                <a:lnTo>
                  <a:pt x="162" y="535"/>
                </a:lnTo>
                <a:lnTo>
                  <a:pt x="162" y="535"/>
                </a:lnTo>
                <a:lnTo>
                  <a:pt x="162" y="535"/>
                </a:lnTo>
                <a:lnTo>
                  <a:pt x="162" y="536"/>
                </a:lnTo>
                <a:lnTo>
                  <a:pt x="162" y="536"/>
                </a:lnTo>
                <a:lnTo>
                  <a:pt x="162" y="536"/>
                </a:lnTo>
                <a:lnTo>
                  <a:pt x="162" y="537"/>
                </a:lnTo>
                <a:lnTo>
                  <a:pt x="163" y="537"/>
                </a:lnTo>
                <a:lnTo>
                  <a:pt x="163" y="537"/>
                </a:lnTo>
                <a:lnTo>
                  <a:pt x="163" y="537"/>
                </a:lnTo>
                <a:lnTo>
                  <a:pt x="163" y="538"/>
                </a:lnTo>
                <a:lnTo>
                  <a:pt x="163" y="538"/>
                </a:lnTo>
                <a:lnTo>
                  <a:pt x="163" y="538"/>
                </a:lnTo>
                <a:lnTo>
                  <a:pt x="163" y="538"/>
                </a:lnTo>
                <a:lnTo>
                  <a:pt x="163" y="538"/>
                </a:lnTo>
                <a:lnTo>
                  <a:pt x="162" y="538"/>
                </a:lnTo>
                <a:lnTo>
                  <a:pt x="162" y="538"/>
                </a:lnTo>
                <a:lnTo>
                  <a:pt x="162" y="538"/>
                </a:lnTo>
                <a:lnTo>
                  <a:pt x="162" y="538"/>
                </a:lnTo>
                <a:lnTo>
                  <a:pt x="162" y="537"/>
                </a:lnTo>
                <a:lnTo>
                  <a:pt x="161" y="537"/>
                </a:lnTo>
                <a:lnTo>
                  <a:pt x="161" y="537"/>
                </a:lnTo>
                <a:lnTo>
                  <a:pt x="161" y="538"/>
                </a:lnTo>
                <a:lnTo>
                  <a:pt x="161" y="538"/>
                </a:lnTo>
                <a:lnTo>
                  <a:pt x="161" y="538"/>
                </a:lnTo>
                <a:lnTo>
                  <a:pt x="161" y="538"/>
                </a:lnTo>
                <a:lnTo>
                  <a:pt x="161" y="538"/>
                </a:lnTo>
                <a:lnTo>
                  <a:pt x="161" y="538"/>
                </a:lnTo>
                <a:lnTo>
                  <a:pt x="160" y="538"/>
                </a:lnTo>
                <a:lnTo>
                  <a:pt x="160" y="538"/>
                </a:lnTo>
                <a:lnTo>
                  <a:pt x="160" y="538"/>
                </a:lnTo>
                <a:lnTo>
                  <a:pt x="160" y="538"/>
                </a:lnTo>
                <a:lnTo>
                  <a:pt x="160" y="538"/>
                </a:lnTo>
                <a:lnTo>
                  <a:pt x="160" y="538"/>
                </a:lnTo>
                <a:lnTo>
                  <a:pt x="160" y="538"/>
                </a:lnTo>
                <a:lnTo>
                  <a:pt x="160" y="538"/>
                </a:lnTo>
                <a:lnTo>
                  <a:pt x="160" y="539"/>
                </a:lnTo>
                <a:lnTo>
                  <a:pt x="159" y="539"/>
                </a:lnTo>
                <a:lnTo>
                  <a:pt x="159" y="539"/>
                </a:lnTo>
                <a:lnTo>
                  <a:pt x="159" y="539"/>
                </a:lnTo>
                <a:lnTo>
                  <a:pt x="159" y="539"/>
                </a:lnTo>
                <a:lnTo>
                  <a:pt x="159" y="539"/>
                </a:lnTo>
                <a:lnTo>
                  <a:pt x="159" y="539"/>
                </a:lnTo>
                <a:lnTo>
                  <a:pt x="159" y="539"/>
                </a:lnTo>
                <a:lnTo>
                  <a:pt x="159" y="539"/>
                </a:lnTo>
                <a:lnTo>
                  <a:pt x="158" y="539"/>
                </a:lnTo>
                <a:lnTo>
                  <a:pt x="158" y="539"/>
                </a:lnTo>
                <a:lnTo>
                  <a:pt x="158" y="539"/>
                </a:lnTo>
                <a:lnTo>
                  <a:pt x="158" y="539"/>
                </a:lnTo>
                <a:lnTo>
                  <a:pt x="158" y="539"/>
                </a:lnTo>
                <a:lnTo>
                  <a:pt x="158" y="539"/>
                </a:lnTo>
                <a:lnTo>
                  <a:pt x="158" y="539"/>
                </a:lnTo>
                <a:lnTo>
                  <a:pt x="157" y="539"/>
                </a:lnTo>
                <a:lnTo>
                  <a:pt x="157" y="539"/>
                </a:lnTo>
                <a:lnTo>
                  <a:pt x="157" y="539"/>
                </a:lnTo>
                <a:lnTo>
                  <a:pt x="157" y="539"/>
                </a:lnTo>
                <a:lnTo>
                  <a:pt x="157" y="539"/>
                </a:lnTo>
                <a:lnTo>
                  <a:pt x="157" y="539"/>
                </a:lnTo>
                <a:lnTo>
                  <a:pt x="157" y="539"/>
                </a:lnTo>
                <a:lnTo>
                  <a:pt x="157" y="540"/>
                </a:lnTo>
                <a:lnTo>
                  <a:pt x="157" y="540"/>
                </a:lnTo>
                <a:lnTo>
                  <a:pt x="157" y="540"/>
                </a:lnTo>
                <a:lnTo>
                  <a:pt x="157" y="540"/>
                </a:lnTo>
                <a:lnTo>
                  <a:pt x="157" y="540"/>
                </a:lnTo>
                <a:lnTo>
                  <a:pt x="157" y="540"/>
                </a:lnTo>
                <a:lnTo>
                  <a:pt x="157" y="540"/>
                </a:lnTo>
                <a:lnTo>
                  <a:pt x="156" y="540"/>
                </a:lnTo>
                <a:lnTo>
                  <a:pt x="156" y="541"/>
                </a:lnTo>
                <a:lnTo>
                  <a:pt x="156" y="541"/>
                </a:lnTo>
                <a:lnTo>
                  <a:pt x="156" y="541"/>
                </a:lnTo>
                <a:lnTo>
                  <a:pt x="156" y="541"/>
                </a:lnTo>
                <a:lnTo>
                  <a:pt x="156" y="541"/>
                </a:lnTo>
                <a:lnTo>
                  <a:pt x="156" y="541"/>
                </a:lnTo>
                <a:lnTo>
                  <a:pt x="156" y="542"/>
                </a:lnTo>
                <a:lnTo>
                  <a:pt x="156" y="542"/>
                </a:lnTo>
                <a:lnTo>
                  <a:pt x="156" y="542"/>
                </a:lnTo>
                <a:lnTo>
                  <a:pt x="156" y="542"/>
                </a:lnTo>
                <a:lnTo>
                  <a:pt x="155" y="542"/>
                </a:lnTo>
                <a:lnTo>
                  <a:pt x="155" y="542"/>
                </a:lnTo>
                <a:lnTo>
                  <a:pt x="155" y="541"/>
                </a:lnTo>
                <a:lnTo>
                  <a:pt x="155" y="541"/>
                </a:lnTo>
                <a:lnTo>
                  <a:pt x="155" y="541"/>
                </a:lnTo>
                <a:lnTo>
                  <a:pt x="155" y="541"/>
                </a:lnTo>
                <a:lnTo>
                  <a:pt x="155" y="542"/>
                </a:lnTo>
                <a:lnTo>
                  <a:pt x="155" y="542"/>
                </a:lnTo>
                <a:lnTo>
                  <a:pt x="155" y="542"/>
                </a:lnTo>
                <a:lnTo>
                  <a:pt x="155" y="542"/>
                </a:lnTo>
                <a:lnTo>
                  <a:pt x="155" y="542"/>
                </a:lnTo>
                <a:lnTo>
                  <a:pt x="155" y="542"/>
                </a:lnTo>
                <a:lnTo>
                  <a:pt x="155" y="543"/>
                </a:lnTo>
                <a:lnTo>
                  <a:pt x="154" y="543"/>
                </a:lnTo>
                <a:lnTo>
                  <a:pt x="154" y="543"/>
                </a:lnTo>
                <a:lnTo>
                  <a:pt x="154" y="543"/>
                </a:lnTo>
                <a:lnTo>
                  <a:pt x="154" y="543"/>
                </a:lnTo>
                <a:lnTo>
                  <a:pt x="154" y="543"/>
                </a:lnTo>
                <a:lnTo>
                  <a:pt x="154" y="543"/>
                </a:lnTo>
                <a:lnTo>
                  <a:pt x="154" y="543"/>
                </a:lnTo>
                <a:lnTo>
                  <a:pt x="154" y="543"/>
                </a:lnTo>
                <a:lnTo>
                  <a:pt x="153" y="543"/>
                </a:lnTo>
                <a:lnTo>
                  <a:pt x="153" y="543"/>
                </a:lnTo>
                <a:lnTo>
                  <a:pt x="153" y="543"/>
                </a:lnTo>
                <a:lnTo>
                  <a:pt x="153" y="544"/>
                </a:lnTo>
                <a:lnTo>
                  <a:pt x="153" y="544"/>
                </a:lnTo>
                <a:lnTo>
                  <a:pt x="153" y="544"/>
                </a:lnTo>
                <a:lnTo>
                  <a:pt x="153" y="543"/>
                </a:lnTo>
                <a:lnTo>
                  <a:pt x="153" y="543"/>
                </a:lnTo>
                <a:lnTo>
                  <a:pt x="153" y="543"/>
                </a:lnTo>
                <a:lnTo>
                  <a:pt x="153" y="543"/>
                </a:lnTo>
                <a:lnTo>
                  <a:pt x="153" y="543"/>
                </a:lnTo>
                <a:lnTo>
                  <a:pt x="153" y="543"/>
                </a:lnTo>
                <a:lnTo>
                  <a:pt x="153" y="542"/>
                </a:lnTo>
                <a:lnTo>
                  <a:pt x="153" y="542"/>
                </a:lnTo>
                <a:lnTo>
                  <a:pt x="153" y="542"/>
                </a:lnTo>
                <a:lnTo>
                  <a:pt x="152" y="542"/>
                </a:lnTo>
                <a:lnTo>
                  <a:pt x="152" y="543"/>
                </a:lnTo>
                <a:lnTo>
                  <a:pt x="152" y="543"/>
                </a:lnTo>
                <a:lnTo>
                  <a:pt x="152" y="542"/>
                </a:lnTo>
                <a:lnTo>
                  <a:pt x="152" y="542"/>
                </a:lnTo>
                <a:lnTo>
                  <a:pt x="152" y="542"/>
                </a:lnTo>
                <a:lnTo>
                  <a:pt x="152" y="542"/>
                </a:lnTo>
                <a:lnTo>
                  <a:pt x="152" y="542"/>
                </a:lnTo>
                <a:lnTo>
                  <a:pt x="151" y="542"/>
                </a:lnTo>
                <a:lnTo>
                  <a:pt x="151" y="542"/>
                </a:lnTo>
                <a:lnTo>
                  <a:pt x="151" y="542"/>
                </a:lnTo>
                <a:lnTo>
                  <a:pt x="151" y="542"/>
                </a:lnTo>
                <a:lnTo>
                  <a:pt x="151" y="542"/>
                </a:lnTo>
                <a:lnTo>
                  <a:pt x="151" y="542"/>
                </a:lnTo>
                <a:lnTo>
                  <a:pt x="151" y="542"/>
                </a:lnTo>
                <a:lnTo>
                  <a:pt x="151" y="542"/>
                </a:lnTo>
                <a:lnTo>
                  <a:pt x="150" y="542"/>
                </a:lnTo>
                <a:lnTo>
                  <a:pt x="150" y="542"/>
                </a:lnTo>
                <a:lnTo>
                  <a:pt x="150" y="542"/>
                </a:lnTo>
                <a:lnTo>
                  <a:pt x="150" y="542"/>
                </a:lnTo>
                <a:lnTo>
                  <a:pt x="150" y="542"/>
                </a:lnTo>
                <a:lnTo>
                  <a:pt x="150" y="542"/>
                </a:lnTo>
                <a:lnTo>
                  <a:pt x="150" y="542"/>
                </a:lnTo>
                <a:lnTo>
                  <a:pt x="150" y="542"/>
                </a:lnTo>
                <a:lnTo>
                  <a:pt x="150" y="542"/>
                </a:lnTo>
                <a:lnTo>
                  <a:pt x="149" y="542"/>
                </a:lnTo>
                <a:lnTo>
                  <a:pt x="149" y="542"/>
                </a:lnTo>
                <a:lnTo>
                  <a:pt x="149" y="542"/>
                </a:lnTo>
                <a:lnTo>
                  <a:pt x="149" y="542"/>
                </a:lnTo>
                <a:lnTo>
                  <a:pt x="148" y="542"/>
                </a:lnTo>
                <a:lnTo>
                  <a:pt x="148" y="542"/>
                </a:lnTo>
                <a:lnTo>
                  <a:pt x="148" y="542"/>
                </a:lnTo>
                <a:lnTo>
                  <a:pt x="148" y="542"/>
                </a:lnTo>
                <a:lnTo>
                  <a:pt x="148" y="542"/>
                </a:lnTo>
                <a:lnTo>
                  <a:pt x="148" y="542"/>
                </a:lnTo>
                <a:lnTo>
                  <a:pt x="147" y="543"/>
                </a:lnTo>
                <a:lnTo>
                  <a:pt x="147" y="543"/>
                </a:lnTo>
                <a:lnTo>
                  <a:pt x="147" y="543"/>
                </a:lnTo>
                <a:lnTo>
                  <a:pt x="147" y="543"/>
                </a:lnTo>
                <a:lnTo>
                  <a:pt x="147" y="543"/>
                </a:lnTo>
                <a:lnTo>
                  <a:pt x="146" y="543"/>
                </a:lnTo>
                <a:lnTo>
                  <a:pt x="146" y="543"/>
                </a:lnTo>
                <a:lnTo>
                  <a:pt x="146" y="543"/>
                </a:lnTo>
                <a:lnTo>
                  <a:pt x="146" y="543"/>
                </a:lnTo>
                <a:lnTo>
                  <a:pt x="146" y="543"/>
                </a:lnTo>
                <a:lnTo>
                  <a:pt x="146" y="543"/>
                </a:lnTo>
                <a:lnTo>
                  <a:pt x="146" y="543"/>
                </a:lnTo>
                <a:lnTo>
                  <a:pt x="146" y="544"/>
                </a:lnTo>
                <a:lnTo>
                  <a:pt x="146" y="544"/>
                </a:lnTo>
                <a:lnTo>
                  <a:pt x="146" y="544"/>
                </a:lnTo>
                <a:lnTo>
                  <a:pt x="146" y="544"/>
                </a:lnTo>
                <a:lnTo>
                  <a:pt x="146" y="544"/>
                </a:lnTo>
                <a:lnTo>
                  <a:pt x="146" y="544"/>
                </a:lnTo>
                <a:lnTo>
                  <a:pt x="146" y="544"/>
                </a:lnTo>
                <a:lnTo>
                  <a:pt x="146" y="544"/>
                </a:lnTo>
                <a:lnTo>
                  <a:pt x="145" y="544"/>
                </a:lnTo>
                <a:lnTo>
                  <a:pt x="145" y="544"/>
                </a:lnTo>
                <a:lnTo>
                  <a:pt x="146" y="544"/>
                </a:lnTo>
                <a:lnTo>
                  <a:pt x="146" y="544"/>
                </a:lnTo>
                <a:lnTo>
                  <a:pt x="146" y="545"/>
                </a:lnTo>
                <a:lnTo>
                  <a:pt x="145" y="545"/>
                </a:lnTo>
                <a:lnTo>
                  <a:pt x="145" y="545"/>
                </a:lnTo>
                <a:lnTo>
                  <a:pt x="145" y="545"/>
                </a:lnTo>
                <a:lnTo>
                  <a:pt x="145" y="545"/>
                </a:lnTo>
                <a:lnTo>
                  <a:pt x="145" y="545"/>
                </a:lnTo>
                <a:lnTo>
                  <a:pt x="145" y="545"/>
                </a:lnTo>
                <a:lnTo>
                  <a:pt x="145" y="545"/>
                </a:lnTo>
                <a:lnTo>
                  <a:pt x="145" y="545"/>
                </a:lnTo>
                <a:lnTo>
                  <a:pt x="145" y="546"/>
                </a:lnTo>
                <a:lnTo>
                  <a:pt x="145" y="546"/>
                </a:lnTo>
                <a:lnTo>
                  <a:pt x="144" y="546"/>
                </a:lnTo>
                <a:lnTo>
                  <a:pt x="144" y="546"/>
                </a:lnTo>
                <a:lnTo>
                  <a:pt x="144" y="546"/>
                </a:lnTo>
                <a:lnTo>
                  <a:pt x="144" y="546"/>
                </a:lnTo>
                <a:lnTo>
                  <a:pt x="144" y="546"/>
                </a:lnTo>
                <a:lnTo>
                  <a:pt x="144" y="546"/>
                </a:lnTo>
                <a:lnTo>
                  <a:pt x="144" y="546"/>
                </a:lnTo>
                <a:lnTo>
                  <a:pt x="144" y="546"/>
                </a:lnTo>
                <a:lnTo>
                  <a:pt x="144" y="546"/>
                </a:lnTo>
                <a:lnTo>
                  <a:pt x="144" y="546"/>
                </a:lnTo>
                <a:lnTo>
                  <a:pt x="144" y="546"/>
                </a:lnTo>
                <a:lnTo>
                  <a:pt x="144" y="546"/>
                </a:lnTo>
                <a:lnTo>
                  <a:pt x="144" y="546"/>
                </a:lnTo>
                <a:lnTo>
                  <a:pt x="143" y="546"/>
                </a:lnTo>
                <a:lnTo>
                  <a:pt x="143" y="546"/>
                </a:lnTo>
                <a:lnTo>
                  <a:pt x="143" y="545"/>
                </a:lnTo>
                <a:lnTo>
                  <a:pt x="143" y="545"/>
                </a:lnTo>
                <a:lnTo>
                  <a:pt x="143" y="543"/>
                </a:lnTo>
                <a:lnTo>
                  <a:pt x="142" y="542"/>
                </a:lnTo>
                <a:lnTo>
                  <a:pt x="142" y="541"/>
                </a:lnTo>
                <a:lnTo>
                  <a:pt x="142" y="541"/>
                </a:lnTo>
                <a:lnTo>
                  <a:pt x="142" y="541"/>
                </a:lnTo>
                <a:lnTo>
                  <a:pt x="142" y="541"/>
                </a:lnTo>
                <a:lnTo>
                  <a:pt x="142" y="540"/>
                </a:lnTo>
                <a:lnTo>
                  <a:pt x="142" y="540"/>
                </a:lnTo>
                <a:lnTo>
                  <a:pt x="142" y="540"/>
                </a:lnTo>
                <a:lnTo>
                  <a:pt x="142" y="539"/>
                </a:lnTo>
                <a:lnTo>
                  <a:pt x="142" y="539"/>
                </a:lnTo>
                <a:lnTo>
                  <a:pt x="142" y="539"/>
                </a:lnTo>
                <a:lnTo>
                  <a:pt x="142" y="539"/>
                </a:lnTo>
                <a:lnTo>
                  <a:pt x="143" y="539"/>
                </a:lnTo>
                <a:lnTo>
                  <a:pt x="143" y="538"/>
                </a:lnTo>
                <a:lnTo>
                  <a:pt x="143" y="538"/>
                </a:lnTo>
                <a:lnTo>
                  <a:pt x="143" y="538"/>
                </a:lnTo>
                <a:lnTo>
                  <a:pt x="143" y="538"/>
                </a:lnTo>
                <a:lnTo>
                  <a:pt x="144" y="538"/>
                </a:lnTo>
                <a:lnTo>
                  <a:pt x="144" y="538"/>
                </a:lnTo>
                <a:lnTo>
                  <a:pt x="144" y="537"/>
                </a:lnTo>
                <a:lnTo>
                  <a:pt x="144" y="537"/>
                </a:lnTo>
                <a:lnTo>
                  <a:pt x="144" y="537"/>
                </a:lnTo>
                <a:lnTo>
                  <a:pt x="144" y="537"/>
                </a:lnTo>
                <a:lnTo>
                  <a:pt x="144" y="537"/>
                </a:lnTo>
                <a:lnTo>
                  <a:pt x="144" y="537"/>
                </a:lnTo>
                <a:lnTo>
                  <a:pt x="144" y="536"/>
                </a:lnTo>
                <a:lnTo>
                  <a:pt x="144" y="536"/>
                </a:lnTo>
                <a:lnTo>
                  <a:pt x="144" y="536"/>
                </a:lnTo>
                <a:lnTo>
                  <a:pt x="144" y="536"/>
                </a:lnTo>
                <a:lnTo>
                  <a:pt x="144" y="535"/>
                </a:lnTo>
                <a:lnTo>
                  <a:pt x="144" y="535"/>
                </a:lnTo>
                <a:lnTo>
                  <a:pt x="144" y="535"/>
                </a:lnTo>
                <a:lnTo>
                  <a:pt x="144" y="535"/>
                </a:lnTo>
                <a:lnTo>
                  <a:pt x="144" y="535"/>
                </a:lnTo>
                <a:lnTo>
                  <a:pt x="144" y="535"/>
                </a:lnTo>
                <a:lnTo>
                  <a:pt x="144" y="535"/>
                </a:lnTo>
                <a:lnTo>
                  <a:pt x="144" y="535"/>
                </a:lnTo>
                <a:lnTo>
                  <a:pt x="144" y="535"/>
                </a:lnTo>
                <a:lnTo>
                  <a:pt x="143" y="535"/>
                </a:lnTo>
                <a:lnTo>
                  <a:pt x="143" y="535"/>
                </a:lnTo>
                <a:lnTo>
                  <a:pt x="143" y="535"/>
                </a:lnTo>
                <a:lnTo>
                  <a:pt x="143" y="535"/>
                </a:lnTo>
                <a:lnTo>
                  <a:pt x="142" y="535"/>
                </a:lnTo>
                <a:lnTo>
                  <a:pt x="142" y="535"/>
                </a:lnTo>
                <a:lnTo>
                  <a:pt x="142" y="535"/>
                </a:lnTo>
                <a:lnTo>
                  <a:pt x="142" y="535"/>
                </a:lnTo>
                <a:lnTo>
                  <a:pt x="142" y="535"/>
                </a:lnTo>
                <a:lnTo>
                  <a:pt x="141" y="535"/>
                </a:lnTo>
                <a:lnTo>
                  <a:pt x="141" y="535"/>
                </a:lnTo>
                <a:lnTo>
                  <a:pt x="141" y="535"/>
                </a:lnTo>
                <a:lnTo>
                  <a:pt x="141" y="534"/>
                </a:lnTo>
                <a:lnTo>
                  <a:pt x="141" y="534"/>
                </a:lnTo>
                <a:lnTo>
                  <a:pt x="141" y="534"/>
                </a:lnTo>
                <a:lnTo>
                  <a:pt x="141" y="534"/>
                </a:lnTo>
                <a:lnTo>
                  <a:pt x="140" y="534"/>
                </a:lnTo>
                <a:lnTo>
                  <a:pt x="140" y="533"/>
                </a:lnTo>
                <a:lnTo>
                  <a:pt x="140" y="533"/>
                </a:lnTo>
                <a:lnTo>
                  <a:pt x="140" y="533"/>
                </a:lnTo>
                <a:lnTo>
                  <a:pt x="140" y="533"/>
                </a:lnTo>
                <a:lnTo>
                  <a:pt x="140" y="533"/>
                </a:lnTo>
                <a:lnTo>
                  <a:pt x="140" y="533"/>
                </a:lnTo>
                <a:lnTo>
                  <a:pt x="140" y="533"/>
                </a:lnTo>
                <a:lnTo>
                  <a:pt x="140" y="532"/>
                </a:lnTo>
                <a:lnTo>
                  <a:pt x="140" y="532"/>
                </a:lnTo>
                <a:lnTo>
                  <a:pt x="140" y="532"/>
                </a:lnTo>
                <a:lnTo>
                  <a:pt x="140" y="532"/>
                </a:lnTo>
                <a:lnTo>
                  <a:pt x="140" y="532"/>
                </a:lnTo>
                <a:lnTo>
                  <a:pt x="140" y="532"/>
                </a:lnTo>
                <a:lnTo>
                  <a:pt x="140" y="532"/>
                </a:lnTo>
                <a:lnTo>
                  <a:pt x="139" y="532"/>
                </a:lnTo>
                <a:lnTo>
                  <a:pt x="139" y="532"/>
                </a:lnTo>
                <a:lnTo>
                  <a:pt x="139" y="532"/>
                </a:lnTo>
                <a:lnTo>
                  <a:pt x="138" y="532"/>
                </a:lnTo>
                <a:lnTo>
                  <a:pt x="138" y="532"/>
                </a:lnTo>
                <a:lnTo>
                  <a:pt x="137" y="531"/>
                </a:lnTo>
                <a:lnTo>
                  <a:pt x="137" y="531"/>
                </a:lnTo>
                <a:lnTo>
                  <a:pt x="137" y="531"/>
                </a:lnTo>
                <a:lnTo>
                  <a:pt x="136" y="531"/>
                </a:lnTo>
                <a:lnTo>
                  <a:pt x="136" y="531"/>
                </a:lnTo>
                <a:lnTo>
                  <a:pt x="136" y="531"/>
                </a:lnTo>
                <a:lnTo>
                  <a:pt x="136" y="531"/>
                </a:lnTo>
                <a:lnTo>
                  <a:pt x="136" y="531"/>
                </a:lnTo>
                <a:lnTo>
                  <a:pt x="136" y="531"/>
                </a:lnTo>
                <a:lnTo>
                  <a:pt x="136" y="531"/>
                </a:lnTo>
                <a:lnTo>
                  <a:pt x="136" y="531"/>
                </a:lnTo>
                <a:lnTo>
                  <a:pt x="136" y="531"/>
                </a:lnTo>
                <a:lnTo>
                  <a:pt x="136" y="531"/>
                </a:lnTo>
                <a:lnTo>
                  <a:pt x="136" y="531"/>
                </a:lnTo>
                <a:lnTo>
                  <a:pt x="136" y="531"/>
                </a:lnTo>
                <a:lnTo>
                  <a:pt x="136" y="531"/>
                </a:lnTo>
                <a:lnTo>
                  <a:pt x="136" y="531"/>
                </a:lnTo>
                <a:lnTo>
                  <a:pt x="136" y="531"/>
                </a:lnTo>
                <a:lnTo>
                  <a:pt x="136"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4" y="531"/>
                </a:lnTo>
                <a:lnTo>
                  <a:pt x="134" y="531"/>
                </a:lnTo>
                <a:lnTo>
                  <a:pt x="134" y="531"/>
                </a:lnTo>
                <a:lnTo>
                  <a:pt x="134" y="531"/>
                </a:lnTo>
                <a:lnTo>
                  <a:pt x="134" y="531"/>
                </a:lnTo>
                <a:lnTo>
                  <a:pt x="134" y="531"/>
                </a:lnTo>
                <a:lnTo>
                  <a:pt x="134" y="531"/>
                </a:lnTo>
                <a:lnTo>
                  <a:pt x="134" y="531"/>
                </a:lnTo>
                <a:lnTo>
                  <a:pt x="134" y="531"/>
                </a:lnTo>
                <a:lnTo>
                  <a:pt x="134"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0"/>
                </a:lnTo>
                <a:lnTo>
                  <a:pt x="135" y="530"/>
                </a:lnTo>
                <a:lnTo>
                  <a:pt x="135" y="530"/>
                </a:lnTo>
                <a:lnTo>
                  <a:pt x="135" y="530"/>
                </a:lnTo>
                <a:lnTo>
                  <a:pt x="135" y="530"/>
                </a:lnTo>
                <a:lnTo>
                  <a:pt x="135" y="530"/>
                </a:lnTo>
                <a:lnTo>
                  <a:pt x="136" y="530"/>
                </a:lnTo>
                <a:lnTo>
                  <a:pt x="136" y="530"/>
                </a:lnTo>
                <a:lnTo>
                  <a:pt x="136" y="530"/>
                </a:lnTo>
                <a:lnTo>
                  <a:pt x="136" y="530"/>
                </a:lnTo>
                <a:lnTo>
                  <a:pt x="136" y="530"/>
                </a:lnTo>
                <a:lnTo>
                  <a:pt x="136" y="530"/>
                </a:lnTo>
                <a:lnTo>
                  <a:pt x="136" y="530"/>
                </a:lnTo>
                <a:lnTo>
                  <a:pt x="137" y="530"/>
                </a:lnTo>
                <a:lnTo>
                  <a:pt x="137" y="530"/>
                </a:lnTo>
                <a:lnTo>
                  <a:pt x="137" y="530"/>
                </a:lnTo>
                <a:lnTo>
                  <a:pt x="137" y="530"/>
                </a:lnTo>
                <a:lnTo>
                  <a:pt x="137" y="530"/>
                </a:lnTo>
                <a:lnTo>
                  <a:pt x="137" y="530"/>
                </a:lnTo>
                <a:lnTo>
                  <a:pt x="137" y="529"/>
                </a:lnTo>
                <a:lnTo>
                  <a:pt x="137" y="529"/>
                </a:lnTo>
                <a:lnTo>
                  <a:pt x="137"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7" y="529"/>
                </a:lnTo>
                <a:lnTo>
                  <a:pt x="137" y="529"/>
                </a:lnTo>
                <a:lnTo>
                  <a:pt x="137" y="529"/>
                </a:lnTo>
                <a:lnTo>
                  <a:pt x="137" y="529"/>
                </a:lnTo>
                <a:lnTo>
                  <a:pt x="137" y="529"/>
                </a:lnTo>
                <a:lnTo>
                  <a:pt x="137" y="529"/>
                </a:lnTo>
                <a:lnTo>
                  <a:pt x="137" y="529"/>
                </a:lnTo>
                <a:lnTo>
                  <a:pt x="138" y="529"/>
                </a:lnTo>
                <a:lnTo>
                  <a:pt x="138" y="529"/>
                </a:lnTo>
                <a:lnTo>
                  <a:pt x="138" y="529"/>
                </a:lnTo>
                <a:lnTo>
                  <a:pt x="138" y="529"/>
                </a:lnTo>
                <a:lnTo>
                  <a:pt x="138" y="529"/>
                </a:lnTo>
                <a:lnTo>
                  <a:pt x="138" y="529"/>
                </a:lnTo>
                <a:lnTo>
                  <a:pt x="138" y="529"/>
                </a:lnTo>
                <a:lnTo>
                  <a:pt x="138" y="529"/>
                </a:lnTo>
                <a:lnTo>
                  <a:pt x="138" y="529"/>
                </a:lnTo>
                <a:lnTo>
                  <a:pt x="138" y="529"/>
                </a:lnTo>
                <a:lnTo>
                  <a:pt x="139" y="529"/>
                </a:lnTo>
                <a:lnTo>
                  <a:pt x="139" y="529"/>
                </a:lnTo>
                <a:lnTo>
                  <a:pt x="139" y="529"/>
                </a:lnTo>
                <a:lnTo>
                  <a:pt x="139" y="529"/>
                </a:lnTo>
                <a:lnTo>
                  <a:pt x="139" y="528"/>
                </a:lnTo>
                <a:lnTo>
                  <a:pt x="139" y="528"/>
                </a:lnTo>
                <a:lnTo>
                  <a:pt x="139" y="528"/>
                </a:lnTo>
                <a:lnTo>
                  <a:pt x="139" y="528"/>
                </a:lnTo>
                <a:lnTo>
                  <a:pt x="139" y="528"/>
                </a:lnTo>
                <a:lnTo>
                  <a:pt x="139" y="528"/>
                </a:lnTo>
                <a:lnTo>
                  <a:pt x="139" y="528"/>
                </a:lnTo>
                <a:lnTo>
                  <a:pt x="139" y="528"/>
                </a:lnTo>
                <a:lnTo>
                  <a:pt x="139" y="528"/>
                </a:lnTo>
                <a:lnTo>
                  <a:pt x="139" y="528"/>
                </a:lnTo>
                <a:lnTo>
                  <a:pt x="139" y="528"/>
                </a:lnTo>
                <a:lnTo>
                  <a:pt x="139" y="528"/>
                </a:lnTo>
                <a:lnTo>
                  <a:pt x="139" y="528"/>
                </a:lnTo>
                <a:lnTo>
                  <a:pt x="139" y="528"/>
                </a:lnTo>
                <a:lnTo>
                  <a:pt x="139" y="528"/>
                </a:lnTo>
                <a:lnTo>
                  <a:pt x="139"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7"/>
                </a:lnTo>
                <a:lnTo>
                  <a:pt x="140" y="527"/>
                </a:lnTo>
                <a:lnTo>
                  <a:pt x="140" y="527"/>
                </a:lnTo>
                <a:lnTo>
                  <a:pt x="140" y="527"/>
                </a:lnTo>
                <a:lnTo>
                  <a:pt x="140" y="527"/>
                </a:lnTo>
                <a:lnTo>
                  <a:pt x="140" y="527"/>
                </a:lnTo>
                <a:lnTo>
                  <a:pt x="140" y="527"/>
                </a:lnTo>
                <a:lnTo>
                  <a:pt x="140" y="527"/>
                </a:lnTo>
                <a:lnTo>
                  <a:pt x="140" y="527"/>
                </a:lnTo>
                <a:lnTo>
                  <a:pt x="140" y="527"/>
                </a:lnTo>
                <a:lnTo>
                  <a:pt x="140" y="526"/>
                </a:lnTo>
                <a:lnTo>
                  <a:pt x="140" y="526"/>
                </a:lnTo>
                <a:lnTo>
                  <a:pt x="140" y="526"/>
                </a:lnTo>
                <a:lnTo>
                  <a:pt x="140" y="526"/>
                </a:lnTo>
                <a:lnTo>
                  <a:pt x="140" y="526"/>
                </a:lnTo>
                <a:lnTo>
                  <a:pt x="140" y="526"/>
                </a:lnTo>
                <a:lnTo>
                  <a:pt x="140" y="526"/>
                </a:lnTo>
                <a:lnTo>
                  <a:pt x="140" y="525"/>
                </a:lnTo>
                <a:lnTo>
                  <a:pt x="140" y="525"/>
                </a:lnTo>
                <a:lnTo>
                  <a:pt x="140" y="525"/>
                </a:lnTo>
                <a:lnTo>
                  <a:pt x="140" y="525"/>
                </a:lnTo>
                <a:lnTo>
                  <a:pt x="140" y="525"/>
                </a:lnTo>
                <a:lnTo>
                  <a:pt x="140" y="525"/>
                </a:lnTo>
                <a:lnTo>
                  <a:pt x="140" y="525"/>
                </a:lnTo>
                <a:lnTo>
                  <a:pt x="140" y="525"/>
                </a:lnTo>
                <a:lnTo>
                  <a:pt x="140" y="525"/>
                </a:lnTo>
                <a:lnTo>
                  <a:pt x="140" y="525"/>
                </a:lnTo>
                <a:lnTo>
                  <a:pt x="140" y="525"/>
                </a:lnTo>
                <a:lnTo>
                  <a:pt x="140" y="525"/>
                </a:lnTo>
                <a:lnTo>
                  <a:pt x="140" y="525"/>
                </a:lnTo>
                <a:lnTo>
                  <a:pt x="141" y="525"/>
                </a:lnTo>
                <a:lnTo>
                  <a:pt x="141" y="525"/>
                </a:lnTo>
                <a:lnTo>
                  <a:pt x="141" y="525"/>
                </a:lnTo>
                <a:lnTo>
                  <a:pt x="141" y="525"/>
                </a:lnTo>
                <a:lnTo>
                  <a:pt x="141" y="525"/>
                </a:lnTo>
                <a:lnTo>
                  <a:pt x="141" y="525"/>
                </a:lnTo>
                <a:lnTo>
                  <a:pt x="141" y="525"/>
                </a:lnTo>
                <a:lnTo>
                  <a:pt x="141" y="525"/>
                </a:lnTo>
                <a:lnTo>
                  <a:pt x="141" y="525"/>
                </a:lnTo>
                <a:lnTo>
                  <a:pt x="141" y="525"/>
                </a:lnTo>
                <a:lnTo>
                  <a:pt x="141" y="525"/>
                </a:lnTo>
                <a:lnTo>
                  <a:pt x="141" y="525"/>
                </a:lnTo>
                <a:lnTo>
                  <a:pt x="141" y="525"/>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3"/>
                </a:lnTo>
                <a:lnTo>
                  <a:pt x="141" y="523"/>
                </a:lnTo>
                <a:lnTo>
                  <a:pt x="141" y="523"/>
                </a:lnTo>
                <a:lnTo>
                  <a:pt x="141" y="523"/>
                </a:lnTo>
                <a:lnTo>
                  <a:pt x="141" y="523"/>
                </a:lnTo>
                <a:lnTo>
                  <a:pt x="141" y="523"/>
                </a:lnTo>
                <a:lnTo>
                  <a:pt x="141" y="523"/>
                </a:lnTo>
                <a:lnTo>
                  <a:pt x="141" y="523"/>
                </a:lnTo>
                <a:lnTo>
                  <a:pt x="141" y="523"/>
                </a:lnTo>
                <a:lnTo>
                  <a:pt x="141" y="523"/>
                </a:lnTo>
                <a:lnTo>
                  <a:pt x="141" y="523"/>
                </a:lnTo>
                <a:lnTo>
                  <a:pt x="141" y="523"/>
                </a:lnTo>
                <a:lnTo>
                  <a:pt x="141" y="523"/>
                </a:lnTo>
                <a:lnTo>
                  <a:pt x="141" y="523"/>
                </a:lnTo>
                <a:lnTo>
                  <a:pt x="141" y="523"/>
                </a:lnTo>
                <a:lnTo>
                  <a:pt x="141" y="523"/>
                </a:lnTo>
                <a:lnTo>
                  <a:pt x="141" y="523"/>
                </a:lnTo>
                <a:lnTo>
                  <a:pt x="142" y="523"/>
                </a:lnTo>
                <a:lnTo>
                  <a:pt x="142" y="523"/>
                </a:lnTo>
                <a:lnTo>
                  <a:pt x="142" y="523"/>
                </a:lnTo>
                <a:lnTo>
                  <a:pt x="142" y="523"/>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1"/>
                </a:lnTo>
                <a:lnTo>
                  <a:pt x="142" y="521"/>
                </a:lnTo>
                <a:lnTo>
                  <a:pt x="142" y="521"/>
                </a:lnTo>
                <a:lnTo>
                  <a:pt x="142" y="521"/>
                </a:lnTo>
                <a:lnTo>
                  <a:pt x="142" y="521"/>
                </a:lnTo>
                <a:lnTo>
                  <a:pt x="142" y="521"/>
                </a:lnTo>
                <a:lnTo>
                  <a:pt x="142" y="521"/>
                </a:lnTo>
                <a:lnTo>
                  <a:pt x="141" y="521"/>
                </a:lnTo>
                <a:lnTo>
                  <a:pt x="141" y="521"/>
                </a:lnTo>
                <a:lnTo>
                  <a:pt x="141" y="521"/>
                </a:lnTo>
                <a:lnTo>
                  <a:pt x="140" y="520"/>
                </a:lnTo>
                <a:lnTo>
                  <a:pt x="140" y="520"/>
                </a:lnTo>
                <a:lnTo>
                  <a:pt x="140" y="520"/>
                </a:lnTo>
                <a:lnTo>
                  <a:pt x="139" y="520"/>
                </a:lnTo>
                <a:lnTo>
                  <a:pt x="139" y="520"/>
                </a:lnTo>
                <a:lnTo>
                  <a:pt x="139" y="520"/>
                </a:lnTo>
                <a:lnTo>
                  <a:pt x="139" y="520"/>
                </a:lnTo>
                <a:lnTo>
                  <a:pt x="138" y="520"/>
                </a:lnTo>
                <a:lnTo>
                  <a:pt x="138" y="520"/>
                </a:lnTo>
                <a:lnTo>
                  <a:pt x="138" y="519"/>
                </a:lnTo>
                <a:lnTo>
                  <a:pt x="138" y="519"/>
                </a:lnTo>
                <a:lnTo>
                  <a:pt x="138" y="519"/>
                </a:lnTo>
                <a:lnTo>
                  <a:pt x="138" y="519"/>
                </a:lnTo>
                <a:lnTo>
                  <a:pt x="137" y="519"/>
                </a:lnTo>
                <a:lnTo>
                  <a:pt x="137" y="518"/>
                </a:lnTo>
                <a:lnTo>
                  <a:pt x="137" y="518"/>
                </a:lnTo>
                <a:lnTo>
                  <a:pt x="137" y="518"/>
                </a:lnTo>
                <a:lnTo>
                  <a:pt x="137" y="517"/>
                </a:lnTo>
                <a:lnTo>
                  <a:pt x="136" y="517"/>
                </a:lnTo>
                <a:lnTo>
                  <a:pt x="136" y="516"/>
                </a:lnTo>
                <a:lnTo>
                  <a:pt x="136" y="516"/>
                </a:lnTo>
                <a:lnTo>
                  <a:pt x="136" y="516"/>
                </a:lnTo>
                <a:lnTo>
                  <a:pt x="136" y="516"/>
                </a:lnTo>
                <a:lnTo>
                  <a:pt x="136" y="516"/>
                </a:lnTo>
                <a:lnTo>
                  <a:pt x="136" y="515"/>
                </a:lnTo>
                <a:lnTo>
                  <a:pt x="136" y="515"/>
                </a:lnTo>
                <a:lnTo>
                  <a:pt x="136" y="515"/>
                </a:lnTo>
                <a:lnTo>
                  <a:pt x="135" y="515"/>
                </a:lnTo>
                <a:lnTo>
                  <a:pt x="135" y="515"/>
                </a:lnTo>
                <a:lnTo>
                  <a:pt x="135" y="515"/>
                </a:lnTo>
                <a:lnTo>
                  <a:pt x="135" y="515"/>
                </a:lnTo>
                <a:lnTo>
                  <a:pt x="135" y="515"/>
                </a:lnTo>
                <a:lnTo>
                  <a:pt x="135" y="515"/>
                </a:lnTo>
                <a:lnTo>
                  <a:pt x="135" y="515"/>
                </a:lnTo>
                <a:lnTo>
                  <a:pt x="135" y="515"/>
                </a:lnTo>
                <a:lnTo>
                  <a:pt x="135" y="515"/>
                </a:lnTo>
                <a:lnTo>
                  <a:pt x="135" y="514"/>
                </a:lnTo>
                <a:lnTo>
                  <a:pt x="134" y="514"/>
                </a:lnTo>
                <a:lnTo>
                  <a:pt x="134" y="514"/>
                </a:lnTo>
                <a:lnTo>
                  <a:pt x="134" y="514"/>
                </a:lnTo>
                <a:lnTo>
                  <a:pt x="134" y="514"/>
                </a:lnTo>
                <a:lnTo>
                  <a:pt x="134" y="514"/>
                </a:lnTo>
                <a:lnTo>
                  <a:pt x="134" y="514"/>
                </a:lnTo>
                <a:lnTo>
                  <a:pt x="133" y="514"/>
                </a:lnTo>
                <a:lnTo>
                  <a:pt x="133" y="515"/>
                </a:lnTo>
                <a:lnTo>
                  <a:pt x="133" y="515"/>
                </a:lnTo>
                <a:lnTo>
                  <a:pt x="133" y="515"/>
                </a:lnTo>
                <a:lnTo>
                  <a:pt x="132" y="515"/>
                </a:lnTo>
                <a:lnTo>
                  <a:pt x="132" y="515"/>
                </a:lnTo>
                <a:lnTo>
                  <a:pt x="132" y="515"/>
                </a:lnTo>
                <a:lnTo>
                  <a:pt x="132" y="515"/>
                </a:lnTo>
                <a:lnTo>
                  <a:pt x="132" y="515"/>
                </a:lnTo>
                <a:lnTo>
                  <a:pt x="131" y="515"/>
                </a:lnTo>
                <a:lnTo>
                  <a:pt x="131" y="515"/>
                </a:lnTo>
                <a:lnTo>
                  <a:pt x="131" y="515"/>
                </a:lnTo>
                <a:lnTo>
                  <a:pt x="131" y="515"/>
                </a:lnTo>
                <a:lnTo>
                  <a:pt x="131" y="515"/>
                </a:lnTo>
                <a:lnTo>
                  <a:pt x="131" y="515"/>
                </a:lnTo>
                <a:lnTo>
                  <a:pt x="130" y="515"/>
                </a:lnTo>
                <a:lnTo>
                  <a:pt x="130" y="516"/>
                </a:lnTo>
                <a:lnTo>
                  <a:pt x="130" y="516"/>
                </a:lnTo>
                <a:lnTo>
                  <a:pt x="130" y="516"/>
                </a:lnTo>
                <a:lnTo>
                  <a:pt x="130" y="516"/>
                </a:lnTo>
                <a:lnTo>
                  <a:pt x="129" y="516"/>
                </a:lnTo>
                <a:lnTo>
                  <a:pt x="129" y="516"/>
                </a:lnTo>
                <a:lnTo>
                  <a:pt x="129" y="516"/>
                </a:lnTo>
                <a:lnTo>
                  <a:pt x="129" y="516"/>
                </a:lnTo>
                <a:lnTo>
                  <a:pt x="129" y="516"/>
                </a:lnTo>
                <a:lnTo>
                  <a:pt x="129" y="516"/>
                </a:lnTo>
                <a:lnTo>
                  <a:pt x="128" y="516"/>
                </a:lnTo>
                <a:lnTo>
                  <a:pt x="128" y="516"/>
                </a:lnTo>
                <a:lnTo>
                  <a:pt x="128" y="516"/>
                </a:lnTo>
                <a:lnTo>
                  <a:pt x="128" y="516"/>
                </a:lnTo>
                <a:lnTo>
                  <a:pt x="128" y="516"/>
                </a:lnTo>
                <a:lnTo>
                  <a:pt x="128" y="516"/>
                </a:lnTo>
                <a:lnTo>
                  <a:pt x="127" y="516"/>
                </a:lnTo>
                <a:lnTo>
                  <a:pt x="127" y="516"/>
                </a:lnTo>
                <a:lnTo>
                  <a:pt x="127" y="517"/>
                </a:lnTo>
                <a:lnTo>
                  <a:pt x="127" y="517"/>
                </a:lnTo>
                <a:lnTo>
                  <a:pt x="127" y="517"/>
                </a:lnTo>
                <a:lnTo>
                  <a:pt x="127" y="517"/>
                </a:lnTo>
                <a:lnTo>
                  <a:pt x="127" y="517"/>
                </a:lnTo>
                <a:lnTo>
                  <a:pt x="127" y="517"/>
                </a:lnTo>
                <a:lnTo>
                  <a:pt x="127" y="517"/>
                </a:lnTo>
                <a:lnTo>
                  <a:pt x="127" y="517"/>
                </a:lnTo>
                <a:lnTo>
                  <a:pt x="127" y="518"/>
                </a:lnTo>
                <a:lnTo>
                  <a:pt x="127" y="518"/>
                </a:lnTo>
                <a:lnTo>
                  <a:pt x="127" y="518"/>
                </a:lnTo>
                <a:lnTo>
                  <a:pt x="127" y="518"/>
                </a:lnTo>
                <a:lnTo>
                  <a:pt x="127" y="518"/>
                </a:lnTo>
                <a:lnTo>
                  <a:pt x="126" y="519"/>
                </a:lnTo>
                <a:lnTo>
                  <a:pt x="126" y="519"/>
                </a:lnTo>
                <a:lnTo>
                  <a:pt x="126" y="519"/>
                </a:lnTo>
                <a:lnTo>
                  <a:pt x="126" y="519"/>
                </a:lnTo>
                <a:lnTo>
                  <a:pt x="126" y="519"/>
                </a:lnTo>
                <a:lnTo>
                  <a:pt x="126" y="519"/>
                </a:lnTo>
                <a:lnTo>
                  <a:pt x="126" y="519"/>
                </a:lnTo>
                <a:lnTo>
                  <a:pt x="126" y="520"/>
                </a:lnTo>
                <a:lnTo>
                  <a:pt x="126" y="520"/>
                </a:lnTo>
                <a:lnTo>
                  <a:pt x="126" y="520"/>
                </a:lnTo>
                <a:lnTo>
                  <a:pt x="126" y="520"/>
                </a:lnTo>
                <a:lnTo>
                  <a:pt x="126" y="520"/>
                </a:lnTo>
                <a:lnTo>
                  <a:pt x="126" y="520"/>
                </a:lnTo>
                <a:lnTo>
                  <a:pt x="126" y="520"/>
                </a:lnTo>
                <a:lnTo>
                  <a:pt x="126" y="520"/>
                </a:lnTo>
                <a:lnTo>
                  <a:pt x="125" y="520"/>
                </a:lnTo>
                <a:lnTo>
                  <a:pt x="125" y="520"/>
                </a:lnTo>
                <a:lnTo>
                  <a:pt x="125" y="521"/>
                </a:lnTo>
                <a:lnTo>
                  <a:pt x="125" y="521"/>
                </a:lnTo>
                <a:lnTo>
                  <a:pt x="125" y="521"/>
                </a:lnTo>
                <a:lnTo>
                  <a:pt x="125" y="521"/>
                </a:lnTo>
                <a:lnTo>
                  <a:pt x="125" y="522"/>
                </a:lnTo>
                <a:lnTo>
                  <a:pt x="125" y="522"/>
                </a:lnTo>
                <a:lnTo>
                  <a:pt x="125" y="522"/>
                </a:lnTo>
                <a:lnTo>
                  <a:pt x="124" y="522"/>
                </a:lnTo>
                <a:lnTo>
                  <a:pt x="124" y="522"/>
                </a:lnTo>
                <a:lnTo>
                  <a:pt x="124" y="523"/>
                </a:lnTo>
                <a:lnTo>
                  <a:pt x="124" y="523"/>
                </a:lnTo>
                <a:lnTo>
                  <a:pt x="124" y="523"/>
                </a:lnTo>
                <a:lnTo>
                  <a:pt x="124" y="523"/>
                </a:lnTo>
                <a:lnTo>
                  <a:pt x="124" y="523"/>
                </a:lnTo>
                <a:lnTo>
                  <a:pt x="123" y="523"/>
                </a:lnTo>
                <a:lnTo>
                  <a:pt x="123" y="523"/>
                </a:lnTo>
                <a:lnTo>
                  <a:pt x="123" y="524"/>
                </a:lnTo>
                <a:lnTo>
                  <a:pt x="123" y="524"/>
                </a:lnTo>
                <a:lnTo>
                  <a:pt x="122" y="524"/>
                </a:lnTo>
                <a:lnTo>
                  <a:pt x="122" y="524"/>
                </a:lnTo>
                <a:lnTo>
                  <a:pt x="121" y="524"/>
                </a:lnTo>
                <a:lnTo>
                  <a:pt x="121" y="524"/>
                </a:lnTo>
                <a:lnTo>
                  <a:pt x="121" y="524"/>
                </a:lnTo>
                <a:lnTo>
                  <a:pt x="120" y="524"/>
                </a:lnTo>
                <a:lnTo>
                  <a:pt x="120" y="524"/>
                </a:lnTo>
                <a:lnTo>
                  <a:pt x="120" y="524"/>
                </a:lnTo>
                <a:lnTo>
                  <a:pt x="120" y="524"/>
                </a:lnTo>
                <a:lnTo>
                  <a:pt x="119" y="524"/>
                </a:lnTo>
                <a:lnTo>
                  <a:pt x="119" y="524"/>
                </a:lnTo>
                <a:lnTo>
                  <a:pt x="119" y="524"/>
                </a:lnTo>
                <a:lnTo>
                  <a:pt x="118" y="524"/>
                </a:lnTo>
                <a:lnTo>
                  <a:pt x="118" y="523"/>
                </a:lnTo>
                <a:lnTo>
                  <a:pt x="118" y="523"/>
                </a:lnTo>
                <a:lnTo>
                  <a:pt x="118" y="523"/>
                </a:lnTo>
                <a:lnTo>
                  <a:pt x="117" y="523"/>
                </a:lnTo>
                <a:lnTo>
                  <a:pt x="117" y="523"/>
                </a:lnTo>
                <a:lnTo>
                  <a:pt x="117" y="523"/>
                </a:lnTo>
                <a:lnTo>
                  <a:pt x="116" y="523"/>
                </a:lnTo>
                <a:lnTo>
                  <a:pt x="116" y="523"/>
                </a:lnTo>
                <a:lnTo>
                  <a:pt x="116" y="522"/>
                </a:lnTo>
                <a:lnTo>
                  <a:pt x="116" y="522"/>
                </a:lnTo>
                <a:lnTo>
                  <a:pt x="116" y="522"/>
                </a:lnTo>
                <a:lnTo>
                  <a:pt x="116" y="522"/>
                </a:lnTo>
                <a:lnTo>
                  <a:pt x="115" y="522"/>
                </a:lnTo>
                <a:lnTo>
                  <a:pt x="115" y="522"/>
                </a:lnTo>
                <a:lnTo>
                  <a:pt x="115" y="522"/>
                </a:lnTo>
                <a:lnTo>
                  <a:pt x="115" y="522"/>
                </a:lnTo>
                <a:lnTo>
                  <a:pt x="115" y="522"/>
                </a:lnTo>
                <a:lnTo>
                  <a:pt x="114" y="522"/>
                </a:lnTo>
                <a:lnTo>
                  <a:pt x="114" y="522"/>
                </a:lnTo>
                <a:lnTo>
                  <a:pt x="114" y="522"/>
                </a:lnTo>
                <a:lnTo>
                  <a:pt x="114" y="522"/>
                </a:lnTo>
                <a:lnTo>
                  <a:pt x="114" y="522"/>
                </a:lnTo>
                <a:lnTo>
                  <a:pt x="114" y="522"/>
                </a:lnTo>
                <a:lnTo>
                  <a:pt x="113" y="523"/>
                </a:lnTo>
                <a:lnTo>
                  <a:pt x="113" y="524"/>
                </a:lnTo>
                <a:lnTo>
                  <a:pt x="113" y="525"/>
                </a:lnTo>
                <a:lnTo>
                  <a:pt x="113" y="525"/>
                </a:lnTo>
                <a:lnTo>
                  <a:pt x="113" y="526"/>
                </a:lnTo>
                <a:lnTo>
                  <a:pt x="113" y="526"/>
                </a:lnTo>
                <a:lnTo>
                  <a:pt x="113" y="526"/>
                </a:lnTo>
                <a:lnTo>
                  <a:pt x="113" y="526"/>
                </a:lnTo>
                <a:lnTo>
                  <a:pt x="113" y="526"/>
                </a:lnTo>
                <a:lnTo>
                  <a:pt x="113" y="526"/>
                </a:lnTo>
                <a:lnTo>
                  <a:pt x="113" y="526"/>
                </a:lnTo>
                <a:lnTo>
                  <a:pt x="113" y="527"/>
                </a:lnTo>
                <a:lnTo>
                  <a:pt x="112" y="527"/>
                </a:lnTo>
                <a:lnTo>
                  <a:pt x="112" y="528"/>
                </a:lnTo>
                <a:lnTo>
                  <a:pt x="112" y="528"/>
                </a:lnTo>
                <a:lnTo>
                  <a:pt x="112" y="528"/>
                </a:lnTo>
                <a:lnTo>
                  <a:pt x="111" y="528"/>
                </a:lnTo>
                <a:lnTo>
                  <a:pt x="111" y="529"/>
                </a:lnTo>
                <a:lnTo>
                  <a:pt x="111" y="529"/>
                </a:lnTo>
                <a:lnTo>
                  <a:pt x="111" y="529"/>
                </a:lnTo>
                <a:lnTo>
                  <a:pt x="110" y="529"/>
                </a:lnTo>
                <a:lnTo>
                  <a:pt x="110" y="529"/>
                </a:lnTo>
                <a:lnTo>
                  <a:pt x="110" y="529"/>
                </a:lnTo>
                <a:lnTo>
                  <a:pt x="110" y="529"/>
                </a:lnTo>
                <a:lnTo>
                  <a:pt x="110" y="529"/>
                </a:lnTo>
                <a:lnTo>
                  <a:pt x="110" y="528"/>
                </a:lnTo>
                <a:lnTo>
                  <a:pt x="109" y="528"/>
                </a:lnTo>
                <a:lnTo>
                  <a:pt x="109" y="528"/>
                </a:lnTo>
                <a:lnTo>
                  <a:pt x="109" y="528"/>
                </a:lnTo>
                <a:lnTo>
                  <a:pt x="109" y="528"/>
                </a:lnTo>
                <a:lnTo>
                  <a:pt x="109" y="528"/>
                </a:lnTo>
                <a:lnTo>
                  <a:pt x="108" y="528"/>
                </a:lnTo>
                <a:lnTo>
                  <a:pt x="108" y="527"/>
                </a:lnTo>
                <a:lnTo>
                  <a:pt x="108" y="527"/>
                </a:lnTo>
                <a:lnTo>
                  <a:pt x="108" y="527"/>
                </a:lnTo>
                <a:lnTo>
                  <a:pt x="108" y="527"/>
                </a:lnTo>
                <a:lnTo>
                  <a:pt x="108" y="527"/>
                </a:lnTo>
                <a:lnTo>
                  <a:pt x="108" y="527"/>
                </a:lnTo>
                <a:lnTo>
                  <a:pt x="108" y="527"/>
                </a:lnTo>
                <a:lnTo>
                  <a:pt x="107" y="526"/>
                </a:lnTo>
                <a:lnTo>
                  <a:pt x="107" y="526"/>
                </a:lnTo>
                <a:lnTo>
                  <a:pt x="107" y="526"/>
                </a:lnTo>
                <a:lnTo>
                  <a:pt x="107" y="526"/>
                </a:lnTo>
                <a:lnTo>
                  <a:pt x="107" y="526"/>
                </a:lnTo>
                <a:lnTo>
                  <a:pt x="107" y="525"/>
                </a:lnTo>
                <a:lnTo>
                  <a:pt x="107" y="525"/>
                </a:lnTo>
                <a:lnTo>
                  <a:pt x="106" y="525"/>
                </a:lnTo>
                <a:lnTo>
                  <a:pt x="106" y="525"/>
                </a:lnTo>
                <a:lnTo>
                  <a:pt x="106" y="525"/>
                </a:lnTo>
                <a:lnTo>
                  <a:pt x="106" y="524"/>
                </a:lnTo>
                <a:lnTo>
                  <a:pt x="106" y="524"/>
                </a:lnTo>
                <a:lnTo>
                  <a:pt x="106" y="524"/>
                </a:lnTo>
                <a:lnTo>
                  <a:pt x="105" y="524"/>
                </a:lnTo>
                <a:lnTo>
                  <a:pt x="105" y="524"/>
                </a:lnTo>
                <a:lnTo>
                  <a:pt x="105" y="525"/>
                </a:lnTo>
                <a:lnTo>
                  <a:pt x="105" y="525"/>
                </a:lnTo>
                <a:lnTo>
                  <a:pt x="105" y="525"/>
                </a:lnTo>
                <a:lnTo>
                  <a:pt x="105" y="525"/>
                </a:lnTo>
                <a:lnTo>
                  <a:pt x="105" y="525"/>
                </a:lnTo>
                <a:lnTo>
                  <a:pt x="105" y="525"/>
                </a:lnTo>
                <a:lnTo>
                  <a:pt x="105" y="526"/>
                </a:lnTo>
                <a:lnTo>
                  <a:pt x="105" y="526"/>
                </a:lnTo>
                <a:lnTo>
                  <a:pt x="105" y="526"/>
                </a:lnTo>
                <a:lnTo>
                  <a:pt x="104" y="526"/>
                </a:lnTo>
                <a:lnTo>
                  <a:pt x="104" y="526"/>
                </a:lnTo>
                <a:lnTo>
                  <a:pt x="104" y="526"/>
                </a:lnTo>
                <a:lnTo>
                  <a:pt x="104" y="525"/>
                </a:lnTo>
                <a:lnTo>
                  <a:pt x="103" y="525"/>
                </a:lnTo>
                <a:lnTo>
                  <a:pt x="103" y="525"/>
                </a:lnTo>
                <a:lnTo>
                  <a:pt x="103" y="525"/>
                </a:lnTo>
                <a:lnTo>
                  <a:pt x="103" y="526"/>
                </a:lnTo>
                <a:lnTo>
                  <a:pt x="102" y="526"/>
                </a:lnTo>
                <a:lnTo>
                  <a:pt x="103" y="526"/>
                </a:lnTo>
                <a:lnTo>
                  <a:pt x="103" y="526"/>
                </a:lnTo>
                <a:lnTo>
                  <a:pt x="103" y="527"/>
                </a:lnTo>
                <a:lnTo>
                  <a:pt x="104" y="528"/>
                </a:lnTo>
                <a:lnTo>
                  <a:pt x="105" y="528"/>
                </a:lnTo>
                <a:lnTo>
                  <a:pt x="105" y="528"/>
                </a:lnTo>
                <a:lnTo>
                  <a:pt x="106" y="528"/>
                </a:lnTo>
                <a:lnTo>
                  <a:pt x="106" y="528"/>
                </a:lnTo>
                <a:lnTo>
                  <a:pt x="106" y="529"/>
                </a:lnTo>
                <a:lnTo>
                  <a:pt x="106" y="529"/>
                </a:lnTo>
                <a:lnTo>
                  <a:pt x="107" y="530"/>
                </a:lnTo>
                <a:lnTo>
                  <a:pt x="107" y="530"/>
                </a:lnTo>
                <a:lnTo>
                  <a:pt x="107" y="530"/>
                </a:lnTo>
                <a:lnTo>
                  <a:pt x="107" y="530"/>
                </a:lnTo>
                <a:lnTo>
                  <a:pt x="107" y="530"/>
                </a:lnTo>
                <a:lnTo>
                  <a:pt x="107" y="531"/>
                </a:lnTo>
                <a:lnTo>
                  <a:pt x="107" y="531"/>
                </a:lnTo>
                <a:lnTo>
                  <a:pt x="106" y="531"/>
                </a:lnTo>
                <a:lnTo>
                  <a:pt x="106" y="532"/>
                </a:lnTo>
                <a:lnTo>
                  <a:pt x="106" y="532"/>
                </a:lnTo>
                <a:lnTo>
                  <a:pt x="106" y="532"/>
                </a:lnTo>
                <a:lnTo>
                  <a:pt x="106" y="532"/>
                </a:lnTo>
                <a:lnTo>
                  <a:pt x="106" y="532"/>
                </a:lnTo>
                <a:lnTo>
                  <a:pt x="106" y="532"/>
                </a:lnTo>
                <a:lnTo>
                  <a:pt x="106" y="532"/>
                </a:lnTo>
                <a:lnTo>
                  <a:pt x="105" y="532"/>
                </a:lnTo>
                <a:lnTo>
                  <a:pt x="104" y="532"/>
                </a:lnTo>
                <a:lnTo>
                  <a:pt x="104" y="533"/>
                </a:lnTo>
                <a:lnTo>
                  <a:pt x="103" y="533"/>
                </a:lnTo>
                <a:lnTo>
                  <a:pt x="103" y="533"/>
                </a:lnTo>
                <a:lnTo>
                  <a:pt x="102" y="533"/>
                </a:lnTo>
                <a:lnTo>
                  <a:pt x="102" y="533"/>
                </a:lnTo>
                <a:lnTo>
                  <a:pt x="102" y="533"/>
                </a:lnTo>
                <a:lnTo>
                  <a:pt x="102" y="534"/>
                </a:lnTo>
                <a:lnTo>
                  <a:pt x="102" y="534"/>
                </a:lnTo>
                <a:lnTo>
                  <a:pt x="102" y="534"/>
                </a:lnTo>
                <a:lnTo>
                  <a:pt x="102" y="535"/>
                </a:lnTo>
                <a:lnTo>
                  <a:pt x="102" y="535"/>
                </a:lnTo>
                <a:lnTo>
                  <a:pt x="102" y="535"/>
                </a:lnTo>
                <a:lnTo>
                  <a:pt x="102" y="535"/>
                </a:lnTo>
                <a:lnTo>
                  <a:pt x="102" y="536"/>
                </a:lnTo>
                <a:lnTo>
                  <a:pt x="103" y="536"/>
                </a:lnTo>
                <a:lnTo>
                  <a:pt x="102" y="536"/>
                </a:lnTo>
                <a:lnTo>
                  <a:pt x="102" y="536"/>
                </a:lnTo>
                <a:lnTo>
                  <a:pt x="102" y="537"/>
                </a:lnTo>
                <a:lnTo>
                  <a:pt x="102" y="537"/>
                </a:lnTo>
                <a:lnTo>
                  <a:pt x="102" y="537"/>
                </a:lnTo>
                <a:lnTo>
                  <a:pt x="102" y="537"/>
                </a:lnTo>
                <a:lnTo>
                  <a:pt x="102" y="538"/>
                </a:lnTo>
                <a:lnTo>
                  <a:pt x="102" y="538"/>
                </a:lnTo>
                <a:lnTo>
                  <a:pt x="102" y="538"/>
                </a:lnTo>
                <a:lnTo>
                  <a:pt x="102" y="539"/>
                </a:lnTo>
                <a:lnTo>
                  <a:pt x="102" y="539"/>
                </a:lnTo>
                <a:lnTo>
                  <a:pt x="101" y="539"/>
                </a:lnTo>
                <a:lnTo>
                  <a:pt x="101" y="540"/>
                </a:lnTo>
                <a:lnTo>
                  <a:pt x="100" y="539"/>
                </a:lnTo>
                <a:lnTo>
                  <a:pt x="100" y="539"/>
                </a:lnTo>
                <a:lnTo>
                  <a:pt x="100" y="539"/>
                </a:lnTo>
                <a:lnTo>
                  <a:pt x="100" y="539"/>
                </a:lnTo>
                <a:lnTo>
                  <a:pt x="99" y="539"/>
                </a:lnTo>
                <a:lnTo>
                  <a:pt x="98" y="538"/>
                </a:lnTo>
                <a:lnTo>
                  <a:pt x="98" y="538"/>
                </a:lnTo>
                <a:lnTo>
                  <a:pt x="97" y="538"/>
                </a:lnTo>
                <a:lnTo>
                  <a:pt x="97" y="538"/>
                </a:lnTo>
                <a:lnTo>
                  <a:pt x="97" y="538"/>
                </a:lnTo>
                <a:lnTo>
                  <a:pt x="96" y="537"/>
                </a:lnTo>
                <a:lnTo>
                  <a:pt x="96" y="537"/>
                </a:lnTo>
                <a:lnTo>
                  <a:pt x="96" y="537"/>
                </a:lnTo>
                <a:lnTo>
                  <a:pt x="96" y="537"/>
                </a:lnTo>
                <a:lnTo>
                  <a:pt x="96" y="537"/>
                </a:lnTo>
                <a:lnTo>
                  <a:pt x="95" y="537"/>
                </a:lnTo>
                <a:lnTo>
                  <a:pt x="95" y="537"/>
                </a:lnTo>
                <a:lnTo>
                  <a:pt x="95" y="537"/>
                </a:lnTo>
                <a:lnTo>
                  <a:pt x="95" y="537"/>
                </a:lnTo>
                <a:lnTo>
                  <a:pt x="94" y="538"/>
                </a:lnTo>
                <a:lnTo>
                  <a:pt x="94" y="538"/>
                </a:lnTo>
                <a:lnTo>
                  <a:pt x="94" y="538"/>
                </a:lnTo>
                <a:lnTo>
                  <a:pt x="94" y="538"/>
                </a:lnTo>
                <a:lnTo>
                  <a:pt x="94" y="538"/>
                </a:lnTo>
                <a:lnTo>
                  <a:pt x="93" y="538"/>
                </a:lnTo>
                <a:lnTo>
                  <a:pt x="93" y="538"/>
                </a:lnTo>
                <a:lnTo>
                  <a:pt x="93" y="538"/>
                </a:lnTo>
                <a:lnTo>
                  <a:pt x="93" y="538"/>
                </a:lnTo>
                <a:lnTo>
                  <a:pt x="92" y="537"/>
                </a:lnTo>
                <a:lnTo>
                  <a:pt x="92" y="537"/>
                </a:lnTo>
                <a:lnTo>
                  <a:pt x="92" y="537"/>
                </a:lnTo>
                <a:lnTo>
                  <a:pt x="91" y="537"/>
                </a:lnTo>
                <a:lnTo>
                  <a:pt x="91" y="537"/>
                </a:lnTo>
                <a:lnTo>
                  <a:pt x="91" y="537"/>
                </a:lnTo>
                <a:lnTo>
                  <a:pt x="91" y="537"/>
                </a:lnTo>
                <a:lnTo>
                  <a:pt x="91" y="537"/>
                </a:lnTo>
                <a:lnTo>
                  <a:pt x="90" y="537"/>
                </a:lnTo>
                <a:lnTo>
                  <a:pt x="90" y="537"/>
                </a:lnTo>
                <a:lnTo>
                  <a:pt x="90" y="537"/>
                </a:lnTo>
                <a:lnTo>
                  <a:pt x="90" y="537"/>
                </a:lnTo>
                <a:lnTo>
                  <a:pt x="90" y="538"/>
                </a:lnTo>
                <a:lnTo>
                  <a:pt x="89" y="538"/>
                </a:lnTo>
                <a:lnTo>
                  <a:pt x="89" y="538"/>
                </a:lnTo>
                <a:lnTo>
                  <a:pt x="89" y="538"/>
                </a:lnTo>
                <a:lnTo>
                  <a:pt x="88" y="538"/>
                </a:lnTo>
                <a:lnTo>
                  <a:pt x="88" y="538"/>
                </a:lnTo>
                <a:lnTo>
                  <a:pt x="87" y="539"/>
                </a:lnTo>
                <a:lnTo>
                  <a:pt x="87" y="539"/>
                </a:lnTo>
                <a:lnTo>
                  <a:pt x="87" y="538"/>
                </a:lnTo>
                <a:lnTo>
                  <a:pt x="87" y="537"/>
                </a:lnTo>
                <a:lnTo>
                  <a:pt x="87" y="537"/>
                </a:lnTo>
                <a:lnTo>
                  <a:pt x="87" y="536"/>
                </a:lnTo>
                <a:lnTo>
                  <a:pt x="88" y="535"/>
                </a:lnTo>
                <a:lnTo>
                  <a:pt x="88" y="534"/>
                </a:lnTo>
                <a:lnTo>
                  <a:pt x="88" y="534"/>
                </a:lnTo>
                <a:lnTo>
                  <a:pt x="88" y="534"/>
                </a:lnTo>
                <a:lnTo>
                  <a:pt x="88" y="534"/>
                </a:lnTo>
                <a:lnTo>
                  <a:pt x="88" y="533"/>
                </a:lnTo>
                <a:lnTo>
                  <a:pt x="88" y="533"/>
                </a:lnTo>
                <a:lnTo>
                  <a:pt x="87" y="533"/>
                </a:lnTo>
                <a:lnTo>
                  <a:pt x="87" y="532"/>
                </a:lnTo>
                <a:lnTo>
                  <a:pt x="87" y="532"/>
                </a:lnTo>
                <a:lnTo>
                  <a:pt x="87" y="532"/>
                </a:lnTo>
                <a:lnTo>
                  <a:pt x="87" y="532"/>
                </a:lnTo>
                <a:lnTo>
                  <a:pt x="88" y="532"/>
                </a:lnTo>
                <a:lnTo>
                  <a:pt x="89" y="532"/>
                </a:lnTo>
                <a:lnTo>
                  <a:pt x="90" y="532"/>
                </a:lnTo>
                <a:lnTo>
                  <a:pt x="90" y="532"/>
                </a:lnTo>
                <a:lnTo>
                  <a:pt x="91" y="532"/>
                </a:lnTo>
                <a:lnTo>
                  <a:pt x="91" y="532"/>
                </a:lnTo>
                <a:lnTo>
                  <a:pt x="91" y="532"/>
                </a:lnTo>
                <a:lnTo>
                  <a:pt x="91" y="532"/>
                </a:lnTo>
                <a:lnTo>
                  <a:pt x="91" y="531"/>
                </a:lnTo>
                <a:lnTo>
                  <a:pt x="91" y="531"/>
                </a:lnTo>
                <a:lnTo>
                  <a:pt x="91" y="531"/>
                </a:lnTo>
                <a:lnTo>
                  <a:pt x="91" y="530"/>
                </a:lnTo>
                <a:lnTo>
                  <a:pt x="90" y="530"/>
                </a:lnTo>
                <a:lnTo>
                  <a:pt x="89" y="529"/>
                </a:lnTo>
                <a:lnTo>
                  <a:pt x="89" y="529"/>
                </a:lnTo>
                <a:lnTo>
                  <a:pt x="89" y="529"/>
                </a:lnTo>
                <a:lnTo>
                  <a:pt x="88" y="528"/>
                </a:lnTo>
                <a:lnTo>
                  <a:pt x="88" y="528"/>
                </a:lnTo>
                <a:lnTo>
                  <a:pt x="88" y="528"/>
                </a:lnTo>
                <a:lnTo>
                  <a:pt x="88" y="528"/>
                </a:lnTo>
                <a:lnTo>
                  <a:pt x="88" y="528"/>
                </a:lnTo>
                <a:lnTo>
                  <a:pt x="87" y="528"/>
                </a:lnTo>
                <a:lnTo>
                  <a:pt x="87" y="528"/>
                </a:lnTo>
                <a:lnTo>
                  <a:pt x="87" y="528"/>
                </a:lnTo>
                <a:lnTo>
                  <a:pt x="87" y="528"/>
                </a:lnTo>
                <a:lnTo>
                  <a:pt x="86" y="528"/>
                </a:lnTo>
                <a:lnTo>
                  <a:pt x="85" y="527"/>
                </a:lnTo>
                <a:lnTo>
                  <a:pt x="84" y="527"/>
                </a:lnTo>
                <a:lnTo>
                  <a:pt x="84" y="527"/>
                </a:lnTo>
                <a:lnTo>
                  <a:pt x="83" y="527"/>
                </a:lnTo>
                <a:lnTo>
                  <a:pt x="83" y="527"/>
                </a:lnTo>
                <a:lnTo>
                  <a:pt x="82" y="526"/>
                </a:lnTo>
                <a:lnTo>
                  <a:pt x="82" y="526"/>
                </a:lnTo>
                <a:lnTo>
                  <a:pt x="82" y="526"/>
                </a:lnTo>
                <a:lnTo>
                  <a:pt x="82" y="526"/>
                </a:lnTo>
                <a:lnTo>
                  <a:pt x="81" y="526"/>
                </a:lnTo>
                <a:lnTo>
                  <a:pt x="81" y="526"/>
                </a:lnTo>
                <a:lnTo>
                  <a:pt x="81" y="526"/>
                </a:lnTo>
                <a:lnTo>
                  <a:pt x="81" y="526"/>
                </a:lnTo>
                <a:lnTo>
                  <a:pt x="81" y="526"/>
                </a:lnTo>
                <a:lnTo>
                  <a:pt x="81" y="525"/>
                </a:lnTo>
                <a:lnTo>
                  <a:pt x="81" y="525"/>
                </a:lnTo>
                <a:lnTo>
                  <a:pt x="80" y="525"/>
                </a:lnTo>
                <a:lnTo>
                  <a:pt x="80" y="525"/>
                </a:lnTo>
                <a:lnTo>
                  <a:pt x="80" y="525"/>
                </a:lnTo>
                <a:lnTo>
                  <a:pt x="80" y="525"/>
                </a:lnTo>
                <a:lnTo>
                  <a:pt x="80" y="525"/>
                </a:lnTo>
                <a:lnTo>
                  <a:pt x="80" y="525"/>
                </a:lnTo>
                <a:lnTo>
                  <a:pt x="80" y="525"/>
                </a:lnTo>
                <a:lnTo>
                  <a:pt x="79" y="525"/>
                </a:lnTo>
                <a:lnTo>
                  <a:pt x="79" y="525"/>
                </a:lnTo>
                <a:lnTo>
                  <a:pt x="79" y="525"/>
                </a:lnTo>
                <a:lnTo>
                  <a:pt x="79" y="525"/>
                </a:lnTo>
                <a:lnTo>
                  <a:pt x="79" y="525"/>
                </a:lnTo>
                <a:lnTo>
                  <a:pt x="79" y="525"/>
                </a:lnTo>
                <a:lnTo>
                  <a:pt x="79" y="526"/>
                </a:lnTo>
                <a:lnTo>
                  <a:pt x="79" y="526"/>
                </a:lnTo>
                <a:lnTo>
                  <a:pt x="78" y="526"/>
                </a:lnTo>
                <a:lnTo>
                  <a:pt x="78" y="526"/>
                </a:lnTo>
                <a:lnTo>
                  <a:pt x="78" y="526"/>
                </a:lnTo>
                <a:lnTo>
                  <a:pt x="78" y="526"/>
                </a:lnTo>
                <a:lnTo>
                  <a:pt x="78" y="526"/>
                </a:lnTo>
                <a:lnTo>
                  <a:pt x="78" y="526"/>
                </a:lnTo>
                <a:lnTo>
                  <a:pt x="78" y="526"/>
                </a:lnTo>
                <a:lnTo>
                  <a:pt x="78" y="526"/>
                </a:lnTo>
                <a:lnTo>
                  <a:pt x="78" y="526"/>
                </a:lnTo>
                <a:lnTo>
                  <a:pt x="77" y="525"/>
                </a:lnTo>
                <a:lnTo>
                  <a:pt x="77" y="525"/>
                </a:lnTo>
                <a:lnTo>
                  <a:pt x="77" y="525"/>
                </a:lnTo>
                <a:lnTo>
                  <a:pt x="77" y="525"/>
                </a:lnTo>
                <a:lnTo>
                  <a:pt x="77" y="525"/>
                </a:lnTo>
                <a:lnTo>
                  <a:pt x="77" y="525"/>
                </a:lnTo>
                <a:lnTo>
                  <a:pt x="77" y="525"/>
                </a:lnTo>
                <a:lnTo>
                  <a:pt x="77" y="525"/>
                </a:lnTo>
                <a:lnTo>
                  <a:pt x="77" y="525"/>
                </a:lnTo>
                <a:lnTo>
                  <a:pt x="77" y="525"/>
                </a:lnTo>
                <a:lnTo>
                  <a:pt x="76" y="525"/>
                </a:lnTo>
                <a:lnTo>
                  <a:pt x="76" y="525"/>
                </a:lnTo>
                <a:lnTo>
                  <a:pt x="76" y="525"/>
                </a:lnTo>
                <a:lnTo>
                  <a:pt x="76" y="525"/>
                </a:lnTo>
                <a:lnTo>
                  <a:pt x="76" y="525"/>
                </a:lnTo>
                <a:lnTo>
                  <a:pt x="76" y="525"/>
                </a:lnTo>
                <a:lnTo>
                  <a:pt x="76" y="525"/>
                </a:lnTo>
                <a:lnTo>
                  <a:pt x="76" y="525"/>
                </a:lnTo>
                <a:lnTo>
                  <a:pt x="76" y="525"/>
                </a:lnTo>
                <a:lnTo>
                  <a:pt x="76" y="524"/>
                </a:lnTo>
                <a:lnTo>
                  <a:pt x="76" y="524"/>
                </a:lnTo>
                <a:lnTo>
                  <a:pt x="76" y="524"/>
                </a:lnTo>
                <a:lnTo>
                  <a:pt x="76" y="524"/>
                </a:lnTo>
                <a:lnTo>
                  <a:pt x="76" y="524"/>
                </a:lnTo>
                <a:lnTo>
                  <a:pt x="76" y="524"/>
                </a:lnTo>
                <a:lnTo>
                  <a:pt x="76" y="524"/>
                </a:lnTo>
                <a:lnTo>
                  <a:pt x="76" y="524"/>
                </a:lnTo>
                <a:lnTo>
                  <a:pt x="76" y="523"/>
                </a:lnTo>
                <a:lnTo>
                  <a:pt x="76" y="523"/>
                </a:lnTo>
                <a:lnTo>
                  <a:pt x="76" y="523"/>
                </a:lnTo>
                <a:lnTo>
                  <a:pt x="76" y="522"/>
                </a:lnTo>
                <a:lnTo>
                  <a:pt x="76" y="522"/>
                </a:lnTo>
                <a:lnTo>
                  <a:pt x="76" y="522"/>
                </a:lnTo>
                <a:lnTo>
                  <a:pt x="76" y="522"/>
                </a:lnTo>
                <a:lnTo>
                  <a:pt x="76" y="522"/>
                </a:lnTo>
                <a:lnTo>
                  <a:pt x="76" y="522"/>
                </a:lnTo>
                <a:lnTo>
                  <a:pt x="76" y="522"/>
                </a:lnTo>
                <a:lnTo>
                  <a:pt x="76" y="522"/>
                </a:lnTo>
                <a:lnTo>
                  <a:pt x="76" y="521"/>
                </a:lnTo>
                <a:lnTo>
                  <a:pt x="76" y="521"/>
                </a:lnTo>
                <a:lnTo>
                  <a:pt x="76" y="521"/>
                </a:lnTo>
                <a:lnTo>
                  <a:pt x="76" y="521"/>
                </a:lnTo>
                <a:lnTo>
                  <a:pt x="76" y="521"/>
                </a:lnTo>
                <a:lnTo>
                  <a:pt x="76" y="521"/>
                </a:lnTo>
                <a:lnTo>
                  <a:pt x="76" y="521"/>
                </a:lnTo>
                <a:lnTo>
                  <a:pt x="75" y="520"/>
                </a:lnTo>
                <a:lnTo>
                  <a:pt x="75" y="520"/>
                </a:lnTo>
                <a:lnTo>
                  <a:pt x="75" y="520"/>
                </a:lnTo>
                <a:lnTo>
                  <a:pt x="75" y="520"/>
                </a:lnTo>
                <a:lnTo>
                  <a:pt x="75" y="520"/>
                </a:lnTo>
                <a:lnTo>
                  <a:pt x="76" y="520"/>
                </a:lnTo>
                <a:lnTo>
                  <a:pt x="76" y="520"/>
                </a:lnTo>
                <a:lnTo>
                  <a:pt x="76" y="520"/>
                </a:lnTo>
                <a:lnTo>
                  <a:pt x="77" y="520"/>
                </a:lnTo>
                <a:lnTo>
                  <a:pt x="77" y="520"/>
                </a:lnTo>
                <a:lnTo>
                  <a:pt x="78" y="520"/>
                </a:lnTo>
                <a:lnTo>
                  <a:pt x="79" y="520"/>
                </a:lnTo>
                <a:lnTo>
                  <a:pt x="79" y="520"/>
                </a:lnTo>
                <a:lnTo>
                  <a:pt x="79" y="520"/>
                </a:lnTo>
                <a:lnTo>
                  <a:pt x="80" y="520"/>
                </a:lnTo>
                <a:lnTo>
                  <a:pt x="80" y="520"/>
                </a:lnTo>
                <a:lnTo>
                  <a:pt x="80" y="520"/>
                </a:lnTo>
                <a:lnTo>
                  <a:pt x="80" y="520"/>
                </a:lnTo>
                <a:lnTo>
                  <a:pt x="80" y="520"/>
                </a:lnTo>
                <a:lnTo>
                  <a:pt x="81" y="520"/>
                </a:lnTo>
                <a:lnTo>
                  <a:pt x="81" y="520"/>
                </a:lnTo>
                <a:lnTo>
                  <a:pt x="81" y="520"/>
                </a:lnTo>
                <a:lnTo>
                  <a:pt x="81" y="520"/>
                </a:lnTo>
                <a:lnTo>
                  <a:pt x="81" y="520"/>
                </a:lnTo>
                <a:lnTo>
                  <a:pt x="82" y="520"/>
                </a:lnTo>
                <a:lnTo>
                  <a:pt x="82" y="521"/>
                </a:lnTo>
                <a:lnTo>
                  <a:pt x="82" y="520"/>
                </a:lnTo>
                <a:lnTo>
                  <a:pt x="82" y="520"/>
                </a:lnTo>
                <a:lnTo>
                  <a:pt x="83" y="520"/>
                </a:lnTo>
                <a:lnTo>
                  <a:pt x="83" y="520"/>
                </a:lnTo>
                <a:lnTo>
                  <a:pt x="83" y="520"/>
                </a:lnTo>
                <a:lnTo>
                  <a:pt x="83" y="520"/>
                </a:lnTo>
                <a:lnTo>
                  <a:pt x="83" y="520"/>
                </a:lnTo>
                <a:lnTo>
                  <a:pt x="83" y="520"/>
                </a:lnTo>
                <a:lnTo>
                  <a:pt x="84" y="520"/>
                </a:lnTo>
                <a:lnTo>
                  <a:pt x="86" y="520"/>
                </a:lnTo>
                <a:lnTo>
                  <a:pt x="86" y="520"/>
                </a:lnTo>
                <a:lnTo>
                  <a:pt x="86" y="520"/>
                </a:lnTo>
                <a:lnTo>
                  <a:pt x="86" y="520"/>
                </a:lnTo>
                <a:lnTo>
                  <a:pt x="86" y="520"/>
                </a:lnTo>
                <a:lnTo>
                  <a:pt x="87" y="519"/>
                </a:lnTo>
                <a:lnTo>
                  <a:pt x="88" y="518"/>
                </a:lnTo>
                <a:lnTo>
                  <a:pt x="89" y="517"/>
                </a:lnTo>
                <a:lnTo>
                  <a:pt x="89" y="517"/>
                </a:lnTo>
                <a:lnTo>
                  <a:pt x="90" y="516"/>
                </a:lnTo>
                <a:lnTo>
                  <a:pt x="90" y="516"/>
                </a:lnTo>
                <a:lnTo>
                  <a:pt x="91" y="516"/>
                </a:lnTo>
                <a:lnTo>
                  <a:pt x="91" y="516"/>
                </a:lnTo>
                <a:lnTo>
                  <a:pt x="92" y="516"/>
                </a:lnTo>
                <a:lnTo>
                  <a:pt x="92" y="516"/>
                </a:lnTo>
                <a:lnTo>
                  <a:pt x="92" y="515"/>
                </a:lnTo>
                <a:lnTo>
                  <a:pt x="92" y="515"/>
                </a:lnTo>
                <a:lnTo>
                  <a:pt x="93" y="515"/>
                </a:lnTo>
                <a:lnTo>
                  <a:pt x="93" y="515"/>
                </a:lnTo>
                <a:lnTo>
                  <a:pt x="93" y="515"/>
                </a:lnTo>
                <a:lnTo>
                  <a:pt x="93" y="515"/>
                </a:lnTo>
                <a:lnTo>
                  <a:pt x="93" y="515"/>
                </a:lnTo>
                <a:lnTo>
                  <a:pt x="93" y="515"/>
                </a:lnTo>
                <a:lnTo>
                  <a:pt x="93" y="515"/>
                </a:lnTo>
                <a:lnTo>
                  <a:pt x="94" y="514"/>
                </a:lnTo>
                <a:lnTo>
                  <a:pt x="94" y="514"/>
                </a:lnTo>
                <a:lnTo>
                  <a:pt x="94" y="514"/>
                </a:lnTo>
                <a:lnTo>
                  <a:pt x="94" y="514"/>
                </a:lnTo>
                <a:lnTo>
                  <a:pt x="94" y="513"/>
                </a:lnTo>
                <a:lnTo>
                  <a:pt x="94" y="513"/>
                </a:lnTo>
                <a:lnTo>
                  <a:pt x="94" y="513"/>
                </a:lnTo>
                <a:lnTo>
                  <a:pt x="94" y="513"/>
                </a:lnTo>
                <a:lnTo>
                  <a:pt x="94" y="512"/>
                </a:lnTo>
                <a:lnTo>
                  <a:pt x="94" y="512"/>
                </a:lnTo>
                <a:lnTo>
                  <a:pt x="94" y="512"/>
                </a:lnTo>
                <a:lnTo>
                  <a:pt x="94" y="512"/>
                </a:lnTo>
                <a:lnTo>
                  <a:pt x="94" y="512"/>
                </a:lnTo>
                <a:lnTo>
                  <a:pt x="94" y="512"/>
                </a:lnTo>
                <a:lnTo>
                  <a:pt x="94" y="512"/>
                </a:lnTo>
                <a:lnTo>
                  <a:pt x="94" y="511"/>
                </a:lnTo>
                <a:lnTo>
                  <a:pt x="93" y="511"/>
                </a:lnTo>
                <a:lnTo>
                  <a:pt x="93" y="511"/>
                </a:lnTo>
                <a:lnTo>
                  <a:pt x="93" y="511"/>
                </a:lnTo>
                <a:lnTo>
                  <a:pt x="93" y="511"/>
                </a:lnTo>
                <a:lnTo>
                  <a:pt x="93" y="510"/>
                </a:lnTo>
                <a:lnTo>
                  <a:pt x="93" y="510"/>
                </a:lnTo>
                <a:lnTo>
                  <a:pt x="93" y="510"/>
                </a:lnTo>
                <a:lnTo>
                  <a:pt x="93" y="510"/>
                </a:lnTo>
                <a:lnTo>
                  <a:pt x="93" y="510"/>
                </a:lnTo>
                <a:lnTo>
                  <a:pt x="93" y="510"/>
                </a:lnTo>
                <a:lnTo>
                  <a:pt x="93" y="510"/>
                </a:lnTo>
                <a:lnTo>
                  <a:pt x="93" y="510"/>
                </a:lnTo>
                <a:lnTo>
                  <a:pt x="93" y="510"/>
                </a:lnTo>
                <a:lnTo>
                  <a:pt x="93" y="510"/>
                </a:lnTo>
                <a:lnTo>
                  <a:pt x="93" y="510"/>
                </a:lnTo>
                <a:lnTo>
                  <a:pt x="93" y="509"/>
                </a:lnTo>
                <a:lnTo>
                  <a:pt x="93" y="509"/>
                </a:lnTo>
                <a:lnTo>
                  <a:pt x="93" y="509"/>
                </a:lnTo>
                <a:lnTo>
                  <a:pt x="93" y="509"/>
                </a:lnTo>
                <a:lnTo>
                  <a:pt x="93" y="509"/>
                </a:lnTo>
                <a:lnTo>
                  <a:pt x="93" y="509"/>
                </a:lnTo>
                <a:lnTo>
                  <a:pt x="93" y="509"/>
                </a:lnTo>
                <a:lnTo>
                  <a:pt x="93" y="508"/>
                </a:lnTo>
                <a:lnTo>
                  <a:pt x="93" y="508"/>
                </a:lnTo>
                <a:lnTo>
                  <a:pt x="93" y="508"/>
                </a:lnTo>
                <a:lnTo>
                  <a:pt x="93" y="508"/>
                </a:lnTo>
                <a:lnTo>
                  <a:pt x="93" y="508"/>
                </a:lnTo>
                <a:lnTo>
                  <a:pt x="93" y="508"/>
                </a:lnTo>
                <a:lnTo>
                  <a:pt x="93" y="508"/>
                </a:lnTo>
                <a:lnTo>
                  <a:pt x="93" y="507"/>
                </a:lnTo>
                <a:lnTo>
                  <a:pt x="93" y="507"/>
                </a:lnTo>
                <a:lnTo>
                  <a:pt x="93" y="507"/>
                </a:lnTo>
                <a:lnTo>
                  <a:pt x="93" y="507"/>
                </a:lnTo>
                <a:lnTo>
                  <a:pt x="93" y="506"/>
                </a:lnTo>
                <a:lnTo>
                  <a:pt x="93" y="506"/>
                </a:lnTo>
                <a:lnTo>
                  <a:pt x="93" y="506"/>
                </a:lnTo>
                <a:lnTo>
                  <a:pt x="93" y="506"/>
                </a:lnTo>
                <a:lnTo>
                  <a:pt x="92" y="506"/>
                </a:lnTo>
                <a:lnTo>
                  <a:pt x="92" y="506"/>
                </a:lnTo>
                <a:lnTo>
                  <a:pt x="92" y="506"/>
                </a:lnTo>
                <a:lnTo>
                  <a:pt x="92" y="506"/>
                </a:lnTo>
                <a:lnTo>
                  <a:pt x="92" y="506"/>
                </a:lnTo>
                <a:lnTo>
                  <a:pt x="91" y="505"/>
                </a:lnTo>
                <a:lnTo>
                  <a:pt x="91" y="505"/>
                </a:lnTo>
                <a:lnTo>
                  <a:pt x="90" y="504"/>
                </a:lnTo>
                <a:lnTo>
                  <a:pt x="90" y="504"/>
                </a:lnTo>
                <a:lnTo>
                  <a:pt x="90" y="504"/>
                </a:lnTo>
                <a:lnTo>
                  <a:pt x="90" y="504"/>
                </a:lnTo>
                <a:lnTo>
                  <a:pt x="90" y="504"/>
                </a:lnTo>
                <a:lnTo>
                  <a:pt x="90" y="504"/>
                </a:lnTo>
                <a:lnTo>
                  <a:pt x="90" y="504"/>
                </a:lnTo>
                <a:lnTo>
                  <a:pt x="90" y="504"/>
                </a:lnTo>
                <a:lnTo>
                  <a:pt x="89" y="504"/>
                </a:lnTo>
                <a:lnTo>
                  <a:pt x="89" y="503"/>
                </a:lnTo>
                <a:lnTo>
                  <a:pt x="89" y="503"/>
                </a:lnTo>
                <a:lnTo>
                  <a:pt x="88" y="503"/>
                </a:lnTo>
                <a:lnTo>
                  <a:pt x="88" y="503"/>
                </a:lnTo>
                <a:lnTo>
                  <a:pt x="88" y="503"/>
                </a:lnTo>
                <a:lnTo>
                  <a:pt x="88" y="503"/>
                </a:lnTo>
                <a:lnTo>
                  <a:pt x="88" y="503"/>
                </a:lnTo>
                <a:lnTo>
                  <a:pt x="87" y="503"/>
                </a:lnTo>
                <a:lnTo>
                  <a:pt x="87" y="503"/>
                </a:lnTo>
                <a:lnTo>
                  <a:pt x="87" y="503"/>
                </a:lnTo>
                <a:lnTo>
                  <a:pt x="86" y="503"/>
                </a:lnTo>
                <a:lnTo>
                  <a:pt x="86" y="503"/>
                </a:lnTo>
                <a:lnTo>
                  <a:pt x="86" y="502"/>
                </a:lnTo>
                <a:lnTo>
                  <a:pt x="86" y="502"/>
                </a:lnTo>
                <a:lnTo>
                  <a:pt x="86" y="502"/>
                </a:lnTo>
                <a:lnTo>
                  <a:pt x="86" y="502"/>
                </a:lnTo>
                <a:lnTo>
                  <a:pt x="86" y="502"/>
                </a:lnTo>
                <a:lnTo>
                  <a:pt x="85" y="502"/>
                </a:lnTo>
                <a:lnTo>
                  <a:pt x="85" y="502"/>
                </a:lnTo>
                <a:lnTo>
                  <a:pt x="84" y="502"/>
                </a:lnTo>
                <a:lnTo>
                  <a:pt x="84" y="502"/>
                </a:lnTo>
                <a:lnTo>
                  <a:pt x="84" y="502"/>
                </a:lnTo>
                <a:lnTo>
                  <a:pt x="84" y="502"/>
                </a:lnTo>
                <a:lnTo>
                  <a:pt x="84" y="502"/>
                </a:lnTo>
                <a:lnTo>
                  <a:pt x="84" y="502"/>
                </a:lnTo>
                <a:lnTo>
                  <a:pt x="84" y="502"/>
                </a:lnTo>
                <a:lnTo>
                  <a:pt x="84" y="502"/>
                </a:lnTo>
                <a:lnTo>
                  <a:pt x="84" y="502"/>
                </a:lnTo>
                <a:lnTo>
                  <a:pt x="84" y="502"/>
                </a:lnTo>
                <a:lnTo>
                  <a:pt x="84" y="502"/>
                </a:lnTo>
                <a:lnTo>
                  <a:pt x="83" y="502"/>
                </a:lnTo>
                <a:lnTo>
                  <a:pt x="83" y="502"/>
                </a:lnTo>
                <a:lnTo>
                  <a:pt x="83" y="502"/>
                </a:lnTo>
                <a:lnTo>
                  <a:pt x="83" y="502"/>
                </a:lnTo>
                <a:lnTo>
                  <a:pt x="83" y="502"/>
                </a:lnTo>
                <a:lnTo>
                  <a:pt x="83" y="502"/>
                </a:lnTo>
                <a:lnTo>
                  <a:pt x="83" y="502"/>
                </a:lnTo>
                <a:lnTo>
                  <a:pt x="83" y="502"/>
                </a:lnTo>
                <a:lnTo>
                  <a:pt x="83" y="502"/>
                </a:lnTo>
                <a:lnTo>
                  <a:pt x="83" y="502"/>
                </a:lnTo>
                <a:lnTo>
                  <a:pt x="83" y="502"/>
                </a:lnTo>
                <a:lnTo>
                  <a:pt x="83" y="502"/>
                </a:lnTo>
                <a:lnTo>
                  <a:pt x="83" y="502"/>
                </a:lnTo>
                <a:lnTo>
                  <a:pt x="83" y="502"/>
                </a:lnTo>
                <a:lnTo>
                  <a:pt x="83" y="502"/>
                </a:lnTo>
                <a:lnTo>
                  <a:pt x="83" y="502"/>
                </a:lnTo>
                <a:lnTo>
                  <a:pt x="82" y="502"/>
                </a:lnTo>
                <a:lnTo>
                  <a:pt x="82" y="502"/>
                </a:lnTo>
                <a:lnTo>
                  <a:pt x="82" y="502"/>
                </a:lnTo>
                <a:lnTo>
                  <a:pt x="82" y="502"/>
                </a:lnTo>
                <a:lnTo>
                  <a:pt x="82" y="502"/>
                </a:lnTo>
                <a:lnTo>
                  <a:pt x="82" y="502"/>
                </a:lnTo>
                <a:lnTo>
                  <a:pt x="82" y="502"/>
                </a:lnTo>
                <a:lnTo>
                  <a:pt x="82" y="502"/>
                </a:lnTo>
                <a:lnTo>
                  <a:pt x="82" y="502"/>
                </a:lnTo>
                <a:lnTo>
                  <a:pt x="82" y="503"/>
                </a:lnTo>
                <a:lnTo>
                  <a:pt x="82" y="503"/>
                </a:lnTo>
                <a:lnTo>
                  <a:pt x="82" y="503"/>
                </a:lnTo>
                <a:lnTo>
                  <a:pt x="82" y="503"/>
                </a:lnTo>
                <a:lnTo>
                  <a:pt x="82" y="503"/>
                </a:lnTo>
                <a:lnTo>
                  <a:pt x="82" y="503"/>
                </a:lnTo>
                <a:lnTo>
                  <a:pt x="82" y="503"/>
                </a:lnTo>
                <a:lnTo>
                  <a:pt x="81" y="503"/>
                </a:lnTo>
                <a:lnTo>
                  <a:pt x="81" y="503"/>
                </a:lnTo>
                <a:lnTo>
                  <a:pt x="81" y="503"/>
                </a:lnTo>
                <a:lnTo>
                  <a:pt x="81" y="503"/>
                </a:lnTo>
                <a:lnTo>
                  <a:pt x="81" y="503"/>
                </a:lnTo>
                <a:lnTo>
                  <a:pt x="81" y="503"/>
                </a:lnTo>
                <a:lnTo>
                  <a:pt x="81" y="503"/>
                </a:lnTo>
                <a:lnTo>
                  <a:pt x="81" y="503"/>
                </a:lnTo>
                <a:lnTo>
                  <a:pt x="80" y="503"/>
                </a:lnTo>
                <a:lnTo>
                  <a:pt x="80" y="503"/>
                </a:lnTo>
                <a:lnTo>
                  <a:pt x="80" y="503"/>
                </a:lnTo>
                <a:lnTo>
                  <a:pt x="80" y="503"/>
                </a:lnTo>
                <a:lnTo>
                  <a:pt x="80" y="503"/>
                </a:lnTo>
                <a:lnTo>
                  <a:pt x="80" y="503"/>
                </a:lnTo>
                <a:lnTo>
                  <a:pt x="80" y="503"/>
                </a:lnTo>
                <a:lnTo>
                  <a:pt x="79" y="504"/>
                </a:lnTo>
                <a:lnTo>
                  <a:pt x="79" y="504"/>
                </a:lnTo>
                <a:lnTo>
                  <a:pt x="79" y="504"/>
                </a:lnTo>
                <a:lnTo>
                  <a:pt x="79" y="504"/>
                </a:lnTo>
                <a:lnTo>
                  <a:pt x="78" y="504"/>
                </a:lnTo>
                <a:lnTo>
                  <a:pt x="78" y="504"/>
                </a:lnTo>
                <a:lnTo>
                  <a:pt x="77" y="504"/>
                </a:lnTo>
                <a:lnTo>
                  <a:pt x="77" y="504"/>
                </a:lnTo>
                <a:lnTo>
                  <a:pt x="77" y="504"/>
                </a:lnTo>
                <a:lnTo>
                  <a:pt x="77" y="504"/>
                </a:lnTo>
                <a:lnTo>
                  <a:pt x="77" y="504"/>
                </a:lnTo>
                <a:lnTo>
                  <a:pt x="77" y="504"/>
                </a:lnTo>
                <a:lnTo>
                  <a:pt x="77" y="504"/>
                </a:lnTo>
                <a:lnTo>
                  <a:pt x="77" y="504"/>
                </a:lnTo>
                <a:lnTo>
                  <a:pt x="77" y="504"/>
                </a:lnTo>
                <a:lnTo>
                  <a:pt x="76" y="504"/>
                </a:lnTo>
                <a:lnTo>
                  <a:pt x="76" y="504"/>
                </a:lnTo>
                <a:lnTo>
                  <a:pt x="76" y="504"/>
                </a:lnTo>
                <a:lnTo>
                  <a:pt x="76" y="504"/>
                </a:lnTo>
                <a:lnTo>
                  <a:pt x="76" y="504"/>
                </a:lnTo>
                <a:lnTo>
                  <a:pt x="75" y="504"/>
                </a:lnTo>
                <a:lnTo>
                  <a:pt x="75" y="504"/>
                </a:lnTo>
                <a:lnTo>
                  <a:pt x="75" y="505"/>
                </a:lnTo>
                <a:lnTo>
                  <a:pt x="75" y="505"/>
                </a:lnTo>
                <a:lnTo>
                  <a:pt x="75" y="505"/>
                </a:lnTo>
                <a:lnTo>
                  <a:pt x="75" y="505"/>
                </a:lnTo>
                <a:lnTo>
                  <a:pt x="75" y="505"/>
                </a:lnTo>
                <a:lnTo>
                  <a:pt x="75" y="505"/>
                </a:lnTo>
                <a:lnTo>
                  <a:pt x="75" y="505"/>
                </a:lnTo>
                <a:lnTo>
                  <a:pt x="74" y="505"/>
                </a:lnTo>
                <a:lnTo>
                  <a:pt x="74" y="505"/>
                </a:lnTo>
                <a:lnTo>
                  <a:pt x="74" y="505"/>
                </a:lnTo>
                <a:lnTo>
                  <a:pt x="74" y="505"/>
                </a:lnTo>
                <a:lnTo>
                  <a:pt x="74" y="505"/>
                </a:lnTo>
                <a:lnTo>
                  <a:pt x="74" y="505"/>
                </a:lnTo>
                <a:lnTo>
                  <a:pt x="74" y="505"/>
                </a:lnTo>
                <a:lnTo>
                  <a:pt x="74" y="505"/>
                </a:lnTo>
                <a:lnTo>
                  <a:pt x="74" y="505"/>
                </a:lnTo>
                <a:lnTo>
                  <a:pt x="74" y="505"/>
                </a:lnTo>
                <a:lnTo>
                  <a:pt x="74" y="505"/>
                </a:lnTo>
                <a:lnTo>
                  <a:pt x="74" y="505"/>
                </a:lnTo>
                <a:lnTo>
                  <a:pt x="73" y="505"/>
                </a:lnTo>
                <a:lnTo>
                  <a:pt x="73" y="505"/>
                </a:lnTo>
                <a:lnTo>
                  <a:pt x="73" y="505"/>
                </a:lnTo>
                <a:lnTo>
                  <a:pt x="73" y="505"/>
                </a:lnTo>
                <a:lnTo>
                  <a:pt x="73" y="505"/>
                </a:lnTo>
                <a:lnTo>
                  <a:pt x="73" y="505"/>
                </a:lnTo>
                <a:lnTo>
                  <a:pt x="73" y="505"/>
                </a:lnTo>
                <a:lnTo>
                  <a:pt x="73" y="505"/>
                </a:lnTo>
                <a:lnTo>
                  <a:pt x="73" y="505"/>
                </a:lnTo>
                <a:lnTo>
                  <a:pt x="73" y="505"/>
                </a:lnTo>
                <a:lnTo>
                  <a:pt x="73" y="505"/>
                </a:lnTo>
                <a:lnTo>
                  <a:pt x="73" y="505"/>
                </a:lnTo>
                <a:lnTo>
                  <a:pt x="73" y="505"/>
                </a:lnTo>
                <a:lnTo>
                  <a:pt x="73" y="505"/>
                </a:lnTo>
                <a:lnTo>
                  <a:pt x="73" y="505"/>
                </a:lnTo>
                <a:lnTo>
                  <a:pt x="73" y="505"/>
                </a:lnTo>
                <a:lnTo>
                  <a:pt x="73" y="505"/>
                </a:lnTo>
                <a:lnTo>
                  <a:pt x="72" y="505"/>
                </a:lnTo>
                <a:lnTo>
                  <a:pt x="72" y="505"/>
                </a:lnTo>
                <a:lnTo>
                  <a:pt x="72" y="505"/>
                </a:lnTo>
                <a:lnTo>
                  <a:pt x="72" y="505"/>
                </a:lnTo>
                <a:lnTo>
                  <a:pt x="72" y="505"/>
                </a:lnTo>
                <a:lnTo>
                  <a:pt x="72" y="505"/>
                </a:lnTo>
                <a:lnTo>
                  <a:pt x="72" y="506"/>
                </a:lnTo>
                <a:lnTo>
                  <a:pt x="71" y="506"/>
                </a:lnTo>
                <a:lnTo>
                  <a:pt x="71" y="506"/>
                </a:lnTo>
                <a:lnTo>
                  <a:pt x="71" y="506"/>
                </a:lnTo>
                <a:lnTo>
                  <a:pt x="71" y="506"/>
                </a:lnTo>
                <a:lnTo>
                  <a:pt x="71" y="506"/>
                </a:lnTo>
                <a:lnTo>
                  <a:pt x="71" y="506"/>
                </a:lnTo>
                <a:lnTo>
                  <a:pt x="71" y="506"/>
                </a:lnTo>
                <a:lnTo>
                  <a:pt x="71" y="506"/>
                </a:lnTo>
                <a:lnTo>
                  <a:pt x="70" y="506"/>
                </a:lnTo>
                <a:lnTo>
                  <a:pt x="70" y="506"/>
                </a:lnTo>
                <a:lnTo>
                  <a:pt x="70" y="507"/>
                </a:lnTo>
                <a:lnTo>
                  <a:pt x="70" y="507"/>
                </a:lnTo>
                <a:lnTo>
                  <a:pt x="69" y="507"/>
                </a:lnTo>
                <a:lnTo>
                  <a:pt x="69" y="507"/>
                </a:lnTo>
                <a:lnTo>
                  <a:pt x="69" y="507"/>
                </a:lnTo>
                <a:lnTo>
                  <a:pt x="69" y="507"/>
                </a:lnTo>
                <a:lnTo>
                  <a:pt x="69" y="507"/>
                </a:lnTo>
                <a:lnTo>
                  <a:pt x="69" y="507"/>
                </a:lnTo>
                <a:lnTo>
                  <a:pt x="69" y="507"/>
                </a:lnTo>
                <a:lnTo>
                  <a:pt x="69" y="507"/>
                </a:lnTo>
                <a:lnTo>
                  <a:pt x="68" y="507"/>
                </a:lnTo>
                <a:lnTo>
                  <a:pt x="68" y="507"/>
                </a:lnTo>
                <a:lnTo>
                  <a:pt x="68" y="507"/>
                </a:lnTo>
                <a:lnTo>
                  <a:pt x="68" y="507"/>
                </a:lnTo>
                <a:lnTo>
                  <a:pt x="68" y="507"/>
                </a:lnTo>
                <a:lnTo>
                  <a:pt x="68" y="507"/>
                </a:lnTo>
                <a:lnTo>
                  <a:pt x="68" y="507"/>
                </a:lnTo>
                <a:lnTo>
                  <a:pt x="68" y="508"/>
                </a:lnTo>
                <a:lnTo>
                  <a:pt x="68" y="508"/>
                </a:lnTo>
                <a:lnTo>
                  <a:pt x="68" y="508"/>
                </a:lnTo>
                <a:lnTo>
                  <a:pt x="68" y="508"/>
                </a:lnTo>
                <a:lnTo>
                  <a:pt x="68" y="508"/>
                </a:lnTo>
                <a:lnTo>
                  <a:pt x="68"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9"/>
                </a:lnTo>
                <a:lnTo>
                  <a:pt x="66" y="508"/>
                </a:lnTo>
                <a:lnTo>
                  <a:pt x="66" y="508"/>
                </a:lnTo>
                <a:lnTo>
                  <a:pt x="66" y="508"/>
                </a:lnTo>
                <a:lnTo>
                  <a:pt x="66" y="508"/>
                </a:lnTo>
                <a:lnTo>
                  <a:pt x="66" y="508"/>
                </a:lnTo>
                <a:lnTo>
                  <a:pt x="66" y="508"/>
                </a:lnTo>
                <a:lnTo>
                  <a:pt x="66" y="508"/>
                </a:lnTo>
                <a:lnTo>
                  <a:pt x="66" y="508"/>
                </a:lnTo>
                <a:lnTo>
                  <a:pt x="66" y="508"/>
                </a:lnTo>
                <a:lnTo>
                  <a:pt x="66" y="508"/>
                </a:lnTo>
                <a:lnTo>
                  <a:pt x="66" y="508"/>
                </a:lnTo>
                <a:lnTo>
                  <a:pt x="65" y="508"/>
                </a:lnTo>
                <a:lnTo>
                  <a:pt x="65" y="509"/>
                </a:lnTo>
                <a:lnTo>
                  <a:pt x="65" y="509"/>
                </a:lnTo>
                <a:lnTo>
                  <a:pt x="64" y="509"/>
                </a:lnTo>
                <a:lnTo>
                  <a:pt x="64" y="509"/>
                </a:lnTo>
                <a:lnTo>
                  <a:pt x="64" y="509"/>
                </a:lnTo>
                <a:lnTo>
                  <a:pt x="64" y="509"/>
                </a:lnTo>
                <a:lnTo>
                  <a:pt x="64" y="509"/>
                </a:lnTo>
                <a:lnTo>
                  <a:pt x="64" y="509"/>
                </a:lnTo>
                <a:lnTo>
                  <a:pt x="64" y="509"/>
                </a:lnTo>
                <a:lnTo>
                  <a:pt x="64" y="509"/>
                </a:lnTo>
                <a:lnTo>
                  <a:pt x="63" y="509"/>
                </a:lnTo>
                <a:lnTo>
                  <a:pt x="63" y="509"/>
                </a:lnTo>
                <a:lnTo>
                  <a:pt x="63" y="509"/>
                </a:lnTo>
                <a:lnTo>
                  <a:pt x="63" y="509"/>
                </a:lnTo>
                <a:lnTo>
                  <a:pt x="63" y="509"/>
                </a:lnTo>
                <a:lnTo>
                  <a:pt x="63" y="509"/>
                </a:lnTo>
                <a:lnTo>
                  <a:pt x="63" y="509"/>
                </a:lnTo>
                <a:lnTo>
                  <a:pt x="63" y="509"/>
                </a:lnTo>
                <a:lnTo>
                  <a:pt x="63" y="509"/>
                </a:lnTo>
                <a:lnTo>
                  <a:pt x="63" y="509"/>
                </a:lnTo>
                <a:lnTo>
                  <a:pt x="63" y="509"/>
                </a:lnTo>
                <a:lnTo>
                  <a:pt x="63" y="509"/>
                </a:lnTo>
                <a:lnTo>
                  <a:pt x="63" y="509"/>
                </a:lnTo>
                <a:lnTo>
                  <a:pt x="63" y="509"/>
                </a:lnTo>
                <a:lnTo>
                  <a:pt x="63" y="509"/>
                </a:lnTo>
                <a:lnTo>
                  <a:pt x="63" y="510"/>
                </a:lnTo>
                <a:lnTo>
                  <a:pt x="63" y="510"/>
                </a:lnTo>
                <a:lnTo>
                  <a:pt x="62" y="510"/>
                </a:lnTo>
                <a:lnTo>
                  <a:pt x="62" y="510"/>
                </a:lnTo>
                <a:lnTo>
                  <a:pt x="62" y="510"/>
                </a:lnTo>
                <a:lnTo>
                  <a:pt x="62" y="510"/>
                </a:lnTo>
                <a:lnTo>
                  <a:pt x="62" y="510"/>
                </a:lnTo>
                <a:lnTo>
                  <a:pt x="62" y="510"/>
                </a:lnTo>
                <a:lnTo>
                  <a:pt x="62" y="510"/>
                </a:lnTo>
                <a:lnTo>
                  <a:pt x="62" y="510"/>
                </a:lnTo>
                <a:lnTo>
                  <a:pt x="62" y="510"/>
                </a:lnTo>
                <a:lnTo>
                  <a:pt x="62" y="510"/>
                </a:lnTo>
                <a:lnTo>
                  <a:pt x="62" y="510"/>
                </a:lnTo>
                <a:lnTo>
                  <a:pt x="62" y="510"/>
                </a:lnTo>
                <a:lnTo>
                  <a:pt x="62" y="510"/>
                </a:lnTo>
                <a:lnTo>
                  <a:pt x="62" y="510"/>
                </a:lnTo>
                <a:lnTo>
                  <a:pt x="62" y="510"/>
                </a:lnTo>
                <a:lnTo>
                  <a:pt x="62" y="510"/>
                </a:lnTo>
                <a:lnTo>
                  <a:pt x="62" y="510"/>
                </a:lnTo>
                <a:lnTo>
                  <a:pt x="62" y="510"/>
                </a:lnTo>
                <a:lnTo>
                  <a:pt x="62" y="509"/>
                </a:lnTo>
                <a:lnTo>
                  <a:pt x="61" y="509"/>
                </a:lnTo>
                <a:lnTo>
                  <a:pt x="61" y="509"/>
                </a:lnTo>
                <a:lnTo>
                  <a:pt x="61" y="509"/>
                </a:lnTo>
                <a:lnTo>
                  <a:pt x="61" y="509"/>
                </a:lnTo>
                <a:lnTo>
                  <a:pt x="61" y="509"/>
                </a:lnTo>
                <a:lnTo>
                  <a:pt x="61" y="509"/>
                </a:lnTo>
                <a:lnTo>
                  <a:pt x="61" y="509"/>
                </a:lnTo>
                <a:lnTo>
                  <a:pt x="61" y="509"/>
                </a:lnTo>
                <a:lnTo>
                  <a:pt x="61" y="509"/>
                </a:lnTo>
                <a:lnTo>
                  <a:pt x="61" y="509"/>
                </a:lnTo>
                <a:lnTo>
                  <a:pt x="61" y="509"/>
                </a:lnTo>
                <a:lnTo>
                  <a:pt x="61" y="509"/>
                </a:lnTo>
                <a:lnTo>
                  <a:pt x="61" y="509"/>
                </a:lnTo>
                <a:lnTo>
                  <a:pt x="61" y="509"/>
                </a:lnTo>
                <a:lnTo>
                  <a:pt x="61" y="509"/>
                </a:lnTo>
                <a:lnTo>
                  <a:pt x="61" y="510"/>
                </a:lnTo>
                <a:lnTo>
                  <a:pt x="61" y="510"/>
                </a:lnTo>
                <a:lnTo>
                  <a:pt x="61" y="510"/>
                </a:lnTo>
                <a:lnTo>
                  <a:pt x="61" y="510"/>
                </a:lnTo>
                <a:lnTo>
                  <a:pt x="61" y="510"/>
                </a:lnTo>
                <a:lnTo>
                  <a:pt x="61" y="510"/>
                </a:lnTo>
                <a:lnTo>
                  <a:pt x="61" y="510"/>
                </a:lnTo>
                <a:lnTo>
                  <a:pt x="61" y="510"/>
                </a:lnTo>
                <a:lnTo>
                  <a:pt x="61" y="510"/>
                </a:lnTo>
                <a:lnTo>
                  <a:pt x="61" y="510"/>
                </a:lnTo>
                <a:lnTo>
                  <a:pt x="61" y="510"/>
                </a:lnTo>
                <a:lnTo>
                  <a:pt x="61" y="510"/>
                </a:lnTo>
                <a:lnTo>
                  <a:pt x="61" y="510"/>
                </a:lnTo>
                <a:lnTo>
                  <a:pt x="61"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09"/>
                </a:lnTo>
                <a:lnTo>
                  <a:pt x="60" y="509"/>
                </a:lnTo>
                <a:lnTo>
                  <a:pt x="59" y="509"/>
                </a:lnTo>
                <a:lnTo>
                  <a:pt x="59" y="509"/>
                </a:lnTo>
                <a:lnTo>
                  <a:pt x="59" y="509"/>
                </a:lnTo>
                <a:lnTo>
                  <a:pt x="59" y="509"/>
                </a:lnTo>
                <a:lnTo>
                  <a:pt x="59" y="509"/>
                </a:lnTo>
                <a:lnTo>
                  <a:pt x="59" y="509"/>
                </a:lnTo>
                <a:lnTo>
                  <a:pt x="59" y="509"/>
                </a:lnTo>
                <a:lnTo>
                  <a:pt x="59" y="509"/>
                </a:lnTo>
                <a:lnTo>
                  <a:pt x="59" y="509"/>
                </a:lnTo>
                <a:lnTo>
                  <a:pt x="59" y="509"/>
                </a:lnTo>
                <a:lnTo>
                  <a:pt x="59" y="509"/>
                </a:lnTo>
                <a:lnTo>
                  <a:pt x="58" y="509"/>
                </a:lnTo>
                <a:lnTo>
                  <a:pt x="58" y="509"/>
                </a:lnTo>
                <a:lnTo>
                  <a:pt x="58" y="509"/>
                </a:lnTo>
                <a:lnTo>
                  <a:pt x="58" y="509"/>
                </a:lnTo>
                <a:lnTo>
                  <a:pt x="58" y="509"/>
                </a:lnTo>
                <a:lnTo>
                  <a:pt x="58" y="509"/>
                </a:lnTo>
                <a:lnTo>
                  <a:pt x="58" y="508"/>
                </a:lnTo>
                <a:lnTo>
                  <a:pt x="58" y="508"/>
                </a:lnTo>
                <a:lnTo>
                  <a:pt x="58" y="508"/>
                </a:lnTo>
                <a:lnTo>
                  <a:pt x="58" y="508"/>
                </a:lnTo>
                <a:lnTo>
                  <a:pt x="58" y="508"/>
                </a:lnTo>
                <a:lnTo>
                  <a:pt x="58" y="508"/>
                </a:lnTo>
                <a:lnTo>
                  <a:pt x="58" y="508"/>
                </a:lnTo>
                <a:lnTo>
                  <a:pt x="58" y="508"/>
                </a:lnTo>
                <a:lnTo>
                  <a:pt x="58" y="508"/>
                </a:lnTo>
                <a:lnTo>
                  <a:pt x="58" y="508"/>
                </a:lnTo>
                <a:lnTo>
                  <a:pt x="58" y="508"/>
                </a:lnTo>
                <a:lnTo>
                  <a:pt x="58" y="508"/>
                </a:lnTo>
                <a:lnTo>
                  <a:pt x="58" y="508"/>
                </a:lnTo>
                <a:lnTo>
                  <a:pt x="58" y="508"/>
                </a:lnTo>
                <a:lnTo>
                  <a:pt x="58" y="508"/>
                </a:lnTo>
                <a:lnTo>
                  <a:pt x="58" y="508"/>
                </a:lnTo>
                <a:lnTo>
                  <a:pt x="57" y="508"/>
                </a:lnTo>
                <a:lnTo>
                  <a:pt x="57" y="508"/>
                </a:lnTo>
                <a:lnTo>
                  <a:pt x="57" y="508"/>
                </a:lnTo>
                <a:lnTo>
                  <a:pt x="57" y="508"/>
                </a:lnTo>
                <a:lnTo>
                  <a:pt x="57" y="508"/>
                </a:lnTo>
                <a:lnTo>
                  <a:pt x="57" y="508"/>
                </a:lnTo>
                <a:lnTo>
                  <a:pt x="57" y="508"/>
                </a:lnTo>
                <a:lnTo>
                  <a:pt x="57" y="508"/>
                </a:lnTo>
                <a:lnTo>
                  <a:pt x="57" y="508"/>
                </a:lnTo>
                <a:lnTo>
                  <a:pt x="57" y="508"/>
                </a:lnTo>
                <a:lnTo>
                  <a:pt x="57" y="508"/>
                </a:lnTo>
                <a:lnTo>
                  <a:pt x="57" y="508"/>
                </a:lnTo>
                <a:lnTo>
                  <a:pt x="57" y="508"/>
                </a:lnTo>
                <a:lnTo>
                  <a:pt x="57" y="508"/>
                </a:lnTo>
                <a:lnTo>
                  <a:pt x="57" y="508"/>
                </a:lnTo>
                <a:lnTo>
                  <a:pt x="57" y="508"/>
                </a:lnTo>
                <a:lnTo>
                  <a:pt x="57" y="508"/>
                </a:lnTo>
                <a:lnTo>
                  <a:pt x="57" y="508"/>
                </a:lnTo>
                <a:lnTo>
                  <a:pt x="57" y="508"/>
                </a:lnTo>
                <a:lnTo>
                  <a:pt x="56" y="508"/>
                </a:lnTo>
                <a:lnTo>
                  <a:pt x="56" y="508"/>
                </a:lnTo>
                <a:lnTo>
                  <a:pt x="56" y="508"/>
                </a:lnTo>
                <a:lnTo>
                  <a:pt x="56" y="508"/>
                </a:lnTo>
                <a:lnTo>
                  <a:pt x="56" y="507"/>
                </a:lnTo>
                <a:lnTo>
                  <a:pt x="56" y="507"/>
                </a:lnTo>
                <a:lnTo>
                  <a:pt x="56" y="507"/>
                </a:lnTo>
                <a:lnTo>
                  <a:pt x="56" y="507"/>
                </a:lnTo>
                <a:lnTo>
                  <a:pt x="56" y="507"/>
                </a:lnTo>
                <a:lnTo>
                  <a:pt x="56" y="507"/>
                </a:lnTo>
                <a:lnTo>
                  <a:pt x="55" y="507"/>
                </a:lnTo>
                <a:lnTo>
                  <a:pt x="55" y="507"/>
                </a:lnTo>
                <a:lnTo>
                  <a:pt x="55" y="507"/>
                </a:lnTo>
                <a:lnTo>
                  <a:pt x="55" y="507"/>
                </a:lnTo>
                <a:lnTo>
                  <a:pt x="55" y="507"/>
                </a:lnTo>
                <a:lnTo>
                  <a:pt x="55" y="507"/>
                </a:lnTo>
                <a:lnTo>
                  <a:pt x="55" y="506"/>
                </a:lnTo>
                <a:lnTo>
                  <a:pt x="55" y="506"/>
                </a:lnTo>
                <a:lnTo>
                  <a:pt x="55" y="506"/>
                </a:lnTo>
                <a:lnTo>
                  <a:pt x="55" y="506"/>
                </a:lnTo>
                <a:lnTo>
                  <a:pt x="55" y="506"/>
                </a:lnTo>
                <a:lnTo>
                  <a:pt x="55" y="506"/>
                </a:lnTo>
                <a:lnTo>
                  <a:pt x="55" y="506"/>
                </a:lnTo>
                <a:lnTo>
                  <a:pt x="55" y="506"/>
                </a:lnTo>
                <a:lnTo>
                  <a:pt x="55" y="506"/>
                </a:lnTo>
                <a:lnTo>
                  <a:pt x="55" y="506"/>
                </a:lnTo>
                <a:lnTo>
                  <a:pt x="55" y="506"/>
                </a:lnTo>
                <a:lnTo>
                  <a:pt x="54" y="506"/>
                </a:lnTo>
                <a:lnTo>
                  <a:pt x="54" y="506"/>
                </a:lnTo>
                <a:lnTo>
                  <a:pt x="54" y="506"/>
                </a:lnTo>
                <a:lnTo>
                  <a:pt x="54" y="506"/>
                </a:lnTo>
                <a:lnTo>
                  <a:pt x="54" y="506"/>
                </a:lnTo>
                <a:lnTo>
                  <a:pt x="54" y="506"/>
                </a:lnTo>
                <a:lnTo>
                  <a:pt x="54" y="506"/>
                </a:lnTo>
                <a:lnTo>
                  <a:pt x="54" y="506"/>
                </a:lnTo>
                <a:lnTo>
                  <a:pt x="54" y="506"/>
                </a:lnTo>
                <a:lnTo>
                  <a:pt x="54" y="506"/>
                </a:lnTo>
                <a:lnTo>
                  <a:pt x="54" y="506"/>
                </a:lnTo>
                <a:lnTo>
                  <a:pt x="54" y="506"/>
                </a:lnTo>
                <a:lnTo>
                  <a:pt x="54" y="506"/>
                </a:lnTo>
                <a:lnTo>
                  <a:pt x="54" y="506"/>
                </a:lnTo>
                <a:lnTo>
                  <a:pt x="54" y="506"/>
                </a:lnTo>
                <a:lnTo>
                  <a:pt x="54" y="506"/>
                </a:lnTo>
                <a:lnTo>
                  <a:pt x="54" y="505"/>
                </a:lnTo>
                <a:lnTo>
                  <a:pt x="55" y="505"/>
                </a:lnTo>
                <a:lnTo>
                  <a:pt x="55" y="505"/>
                </a:lnTo>
                <a:lnTo>
                  <a:pt x="55" y="505"/>
                </a:lnTo>
                <a:lnTo>
                  <a:pt x="55" y="505"/>
                </a:lnTo>
                <a:lnTo>
                  <a:pt x="55" y="505"/>
                </a:lnTo>
                <a:lnTo>
                  <a:pt x="55" y="505"/>
                </a:lnTo>
                <a:lnTo>
                  <a:pt x="55" y="505"/>
                </a:lnTo>
                <a:lnTo>
                  <a:pt x="55" y="505"/>
                </a:lnTo>
                <a:lnTo>
                  <a:pt x="56" y="505"/>
                </a:lnTo>
                <a:lnTo>
                  <a:pt x="56" y="505"/>
                </a:lnTo>
                <a:lnTo>
                  <a:pt x="56" y="505"/>
                </a:lnTo>
                <a:lnTo>
                  <a:pt x="56" y="505"/>
                </a:lnTo>
                <a:lnTo>
                  <a:pt x="56" y="505"/>
                </a:lnTo>
                <a:lnTo>
                  <a:pt x="56" y="505"/>
                </a:lnTo>
                <a:lnTo>
                  <a:pt x="56" y="505"/>
                </a:lnTo>
                <a:lnTo>
                  <a:pt x="57" y="505"/>
                </a:lnTo>
                <a:lnTo>
                  <a:pt x="57" y="505"/>
                </a:lnTo>
                <a:lnTo>
                  <a:pt x="57" y="505"/>
                </a:lnTo>
                <a:lnTo>
                  <a:pt x="57" y="505"/>
                </a:lnTo>
                <a:lnTo>
                  <a:pt x="57" y="505"/>
                </a:lnTo>
                <a:lnTo>
                  <a:pt x="57" y="505"/>
                </a:lnTo>
                <a:lnTo>
                  <a:pt x="58" y="504"/>
                </a:lnTo>
                <a:lnTo>
                  <a:pt x="58" y="504"/>
                </a:lnTo>
                <a:lnTo>
                  <a:pt x="58" y="504"/>
                </a:lnTo>
                <a:lnTo>
                  <a:pt x="58" y="504"/>
                </a:lnTo>
                <a:lnTo>
                  <a:pt x="58" y="504"/>
                </a:lnTo>
                <a:lnTo>
                  <a:pt x="58" y="504"/>
                </a:lnTo>
                <a:lnTo>
                  <a:pt x="58" y="504"/>
                </a:lnTo>
                <a:lnTo>
                  <a:pt x="58" y="504"/>
                </a:lnTo>
                <a:lnTo>
                  <a:pt x="59" y="504"/>
                </a:lnTo>
                <a:lnTo>
                  <a:pt x="59" y="504"/>
                </a:lnTo>
                <a:lnTo>
                  <a:pt x="59" y="504"/>
                </a:lnTo>
                <a:lnTo>
                  <a:pt x="59" y="504"/>
                </a:lnTo>
                <a:lnTo>
                  <a:pt x="59" y="504"/>
                </a:lnTo>
                <a:lnTo>
                  <a:pt x="59" y="504"/>
                </a:lnTo>
                <a:lnTo>
                  <a:pt x="59" y="504"/>
                </a:lnTo>
                <a:lnTo>
                  <a:pt x="60" y="503"/>
                </a:lnTo>
                <a:lnTo>
                  <a:pt x="60" y="503"/>
                </a:lnTo>
                <a:lnTo>
                  <a:pt x="60" y="503"/>
                </a:lnTo>
                <a:lnTo>
                  <a:pt x="60" y="503"/>
                </a:lnTo>
                <a:lnTo>
                  <a:pt x="60" y="503"/>
                </a:lnTo>
                <a:lnTo>
                  <a:pt x="60" y="503"/>
                </a:lnTo>
                <a:lnTo>
                  <a:pt x="60" y="503"/>
                </a:lnTo>
                <a:lnTo>
                  <a:pt x="61" y="503"/>
                </a:lnTo>
                <a:lnTo>
                  <a:pt x="61" y="503"/>
                </a:lnTo>
                <a:lnTo>
                  <a:pt x="61" y="502"/>
                </a:lnTo>
                <a:lnTo>
                  <a:pt x="61" y="502"/>
                </a:lnTo>
                <a:lnTo>
                  <a:pt x="61" y="502"/>
                </a:lnTo>
                <a:lnTo>
                  <a:pt x="61" y="502"/>
                </a:lnTo>
                <a:lnTo>
                  <a:pt x="62" y="502"/>
                </a:lnTo>
                <a:lnTo>
                  <a:pt x="62" y="502"/>
                </a:lnTo>
                <a:lnTo>
                  <a:pt x="62" y="501"/>
                </a:lnTo>
                <a:lnTo>
                  <a:pt x="62" y="501"/>
                </a:lnTo>
                <a:lnTo>
                  <a:pt x="62" y="501"/>
                </a:lnTo>
                <a:lnTo>
                  <a:pt x="62" y="501"/>
                </a:lnTo>
                <a:lnTo>
                  <a:pt x="63" y="500"/>
                </a:lnTo>
                <a:lnTo>
                  <a:pt x="63" y="500"/>
                </a:lnTo>
                <a:lnTo>
                  <a:pt x="63" y="500"/>
                </a:lnTo>
                <a:lnTo>
                  <a:pt x="63" y="500"/>
                </a:lnTo>
                <a:lnTo>
                  <a:pt x="63" y="500"/>
                </a:lnTo>
                <a:lnTo>
                  <a:pt x="63" y="500"/>
                </a:lnTo>
                <a:lnTo>
                  <a:pt x="63" y="500"/>
                </a:lnTo>
                <a:lnTo>
                  <a:pt x="63" y="500"/>
                </a:lnTo>
                <a:lnTo>
                  <a:pt x="63" y="499"/>
                </a:lnTo>
                <a:lnTo>
                  <a:pt x="64" y="499"/>
                </a:lnTo>
                <a:lnTo>
                  <a:pt x="64" y="499"/>
                </a:lnTo>
                <a:lnTo>
                  <a:pt x="64" y="499"/>
                </a:lnTo>
                <a:lnTo>
                  <a:pt x="64" y="499"/>
                </a:lnTo>
                <a:lnTo>
                  <a:pt x="64" y="498"/>
                </a:lnTo>
                <a:lnTo>
                  <a:pt x="64" y="498"/>
                </a:lnTo>
                <a:lnTo>
                  <a:pt x="64" y="498"/>
                </a:lnTo>
                <a:lnTo>
                  <a:pt x="64" y="498"/>
                </a:lnTo>
                <a:lnTo>
                  <a:pt x="64" y="498"/>
                </a:lnTo>
                <a:lnTo>
                  <a:pt x="65" y="497"/>
                </a:lnTo>
                <a:lnTo>
                  <a:pt x="65" y="497"/>
                </a:lnTo>
                <a:lnTo>
                  <a:pt x="65" y="497"/>
                </a:lnTo>
                <a:lnTo>
                  <a:pt x="65" y="497"/>
                </a:lnTo>
                <a:lnTo>
                  <a:pt x="65" y="497"/>
                </a:lnTo>
                <a:lnTo>
                  <a:pt x="65" y="497"/>
                </a:lnTo>
                <a:lnTo>
                  <a:pt x="65" y="496"/>
                </a:lnTo>
                <a:lnTo>
                  <a:pt x="65" y="496"/>
                </a:lnTo>
                <a:lnTo>
                  <a:pt x="65" y="496"/>
                </a:lnTo>
                <a:lnTo>
                  <a:pt x="65" y="496"/>
                </a:lnTo>
                <a:lnTo>
                  <a:pt x="65" y="495"/>
                </a:lnTo>
                <a:lnTo>
                  <a:pt x="65" y="495"/>
                </a:lnTo>
                <a:lnTo>
                  <a:pt x="65" y="495"/>
                </a:lnTo>
                <a:lnTo>
                  <a:pt x="66" y="495"/>
                </a:lnTo>
                <a:lnTo>
                  <a:pt x="66" y="495"/>
                </a:lnTo>
                <a:lnTo>
                  <a:pt x="65" y="495"/>
                </a:lnTo>
                <a:lnTo>
                  <a:pt x="65" y="495"/>
                </a:lnTo>
                <a:lnTo>
                  <a:pt x="65" y="495"/>
                </a:lnTo>
                <a:lnTo>
                  <a:pt x="65" y="495"/>
                </a:lnTo>
                <a:lnTo>
                  <a:pt x="65" y="495"/>
                </a:lnTo>
                <a:lnTo>
                  <a:pt x="65" y="495"/>
                </a:lnTo>
                <a:lnTo>
                  <a:pt x="65" y="494"/>
                </a:lnTo>
                <a:lnTo>
                  <a:pt x="64" y="494"/>
                </a:lnTo>
                <a:lnTo>
                  <a:pt x="64" y="494"/>
                </a:lnTo>
                <a:lnTo>
                  <a:pt x="64" y="494"/>
                </a:lnTo>
                <a:lnTo>
                  <a:pt x="64" y="494"/>
                </a:lnTo>
                <a:lnTo>
                  <a:pt x="64" y="494"/>
                </a:lnTo>
                <a:lnTo>
                  <a:pt x="64" y="494"/>
                </a:lnTo>
                <a:lnTo>
                  <a:pt x="64" y="494"/>
                </a:lnTo>
                <a:lnTo>
                  <a:pt x="64" y="494"/>
                </a:lnTo>
                <a:lnTo>
                  <a:pt x="64" y="494"/>
                </a:lnTo>
                <a:lnTo>
                  <a:pt x="64" y="493"/>
                </a:lnTo>
                <a:lnTo>
                  <a:pt x="63" y="493"/>
                </a:lnTo>
                <a:lnTo>
                  <a:pt x="63" y="493"/>
                </a:lnTo>
                <a:lnTo>
                  <a:pt x="63" y="493"/>
                </a:lnTo>
                <a:lnTo>
                  <a:pt x="63" y="493"/>
                </a:lnTo>
                <a:lnTo>
                  <a:pt x="63" y="493"/>
                </a:lnTo>
                <a:lnTo>
                  <a:pt x="63" y="492"/>
                </a:lnTo>
                <a:lnTo>
                  <a:pt x="63" y="492"/>
                </a:lnTo>
                <a:lnTo>
                  <a:pt x="63" y="492"/>
                </a:lnTo>
                <a:lnTo>
                  <a:pt x="63" y="492"/>
                </a:lnTo>
                <a:lnTo>
                  <a:pt x="63" y="492"/>
                </a:lnTo>
                <a:lnTo>
                  <a:pt x="62" y="492"/>
                </a:lnTo>
                <a:lnTo>
                  <a:pt x="62" y="491"/>
                </a:lnTo>
                <a:lnTo>
                  <a:pt x="62" y="491"/>
                </a:lnTo>
                <a:lnTo>
                  <a:pt x="62" y="491"/>
                </a:lnTo>
                <a:lnTo>
                  <a:pt x="61" y="491"/>
                </a:lnTo>
                <a:lnTo>
                  <a:pt x="61" y="491"/>
                </a:lnTo>
                <a:lnTo>
                  <a:pt x="61" y="491"/>
                </a:lnTo>
                <a:lnTo>
                  <a:pt x="61" y="491"/>
                </a:lnTo>
                <a:lnTo>
                  <a:pt x="60" y="490"/>
                </a:lnTo>
                <a:lnTo>
                  <a:pt x="59" y="489"/>
                </a:lnTo>
                <a:lnTo>
                  <a:pt x="59" y="489"/>
                </a:lnTo>
                <a:lnTo>
                  <a:pt x="58" y="489"/>
                </a:lnTo>
                <a:lnTo>
                  <a:pt x="58" y="489"/>
                </a:lnTo>
                <a:lnTo>
                  <a:pt x="58" y="488"/>
                </a:lnTo>
                <a:lnTo>
                  <a:pt x="58" y="488"/>
                </a:lnTo>
                <a:lnTo>
                  <a:pt x="57" y="488"/>
                </a:lnTo>
                <a:lnTo>
                  <a:pt x="57" y="488"/>
                </a:lnTo>
                <a:lnTo>
                  <a:pt x="57" y="488"/>
                </a:lnTo>
                <a:lnTo>
                  <a:pt x="57" y="488"/>
                </a:lnTo>
                <a:lnTo>
                  <a:pt x="57" y="488"/>
                </a:lnTo>
                <a:lnTo>
                  <a:pt x="57" y="488"/>
                </a:lnTo>
                <a:lnTo>
                  <a:pt x="57" y="487"/>
                </a:lnTo>
                <a:lnTo>
                  <a:pt x="57" y="487"/>
                </a:lnTo>
                <a:lnTo>
                  <a:pt x="57" y="487"/>
                </a:lnTo>
                <a:lnTo>
                  <a:pt x="57" y="487"/>
                </a:lnTo>
                <a:lnTo>
                  <a:pt x="57" y="487"/>
                </a:lnTo>
                <a:lnTo>
                  <a:pt x="57" y="487"/>
                </a:lnTo>
                <a:lnTo>
                  <a:pt x="57" y="487"/>
                </a:lnTo>
                <a:lnTo>
                  <a:pt x="57" y="487"/>
                </a:lnTo>
                <a:lnTo>
                  <a:pt x="57" y="487"/>
                </a:lnTo>
                <a:lnTo>
                  <a:pt x="57" y="486"/>
                </a:lnTo>
                <a:lnTo>
                  <a:pt x="57" y="486"/>
                </a:lnTo>
                <a:lnTo>
                  <a:pt x="58" y="486"/>
                </a:lnTo>
                <a:lnTo>
                  <a:pt x="58" y="486"/>
                </a:lnTo>
                <a:lnTo>
                  <a:pt x="58" y="486"/>
                </a:lnTo>
                <a:lnTo>
                  <a:pt x="57" y="486"/>
                </a:lnTo>
                <a:lnTo>
                  <a:pt x="57" y="486"/>
                </a:lnTo>
                <a:lnTo>
                  <a:pt x="57" y="485"/>
                </a:lnTo>
                <a:lnTo>
                  <a:pt x="57" y="485"/>
                </a:lnTo>
                <a:lnTo>
                  <a:pt x="57" y="485"/>
                </a:lnTo>
                <a:lnTo>
                  <a:pt x="57" y="485"/>
                </a:lnTo>
                <a:lnTo>
                  <a:pt x="57" y="485"/>
                </a:lnTo>
                <a:lnTo>
                  <a:pt x="57" y="485"/>
                </a:lnTo>
                <a:lnTo>
                  <a:pt x="57" y="485"/>
                </a:lnTo>
                <a:lnTo>
                  <a:pt x="57" y="485"/>
                </a:lnTo>
                <a:lnTo>
                  <a:pt x="57" y="485"/>
                </a:lnTo>
                <a:lnTo>
                  <a:pt x="57" y="485"/>
                </a:lnTo>
                <a:lnTo>
                  <a:pt x="57" y="484"/>
                </a:lnTo>
                <a:lnTo>
                  <a:pt x="56" y="484"/>
                </a:lnTo>
                <a:lnTo>
                  <a:pt x="56" y="484"/>
                </a:lnTo>
                <a:lnTo>
                  <a:pt x="56" y="484"/>
                </a:lnTo>
                <a:lnTo>
                  <a:pt x="56" y="484"/>
                </a:lnTo>
                <a:lnTo>
                  <a:pt x="56" y="484"/>
                </a:lnTo>
                <a:lnTo>
                  <a:pt x="55" y="484"/>
                </a:lnTo>
                <a:lnTo>
                  <a:pt x="55" y="483"/>
                </a:lnTo>
                <a:lnTo>
                  <a:pt x="55" y="483"/>
                </a:lnTo>
                <a:lnTo>
                  <a:pt x="55" y="483"/>
                </a:lnTo>
                <a:lnTo>
                  <a:pt x="55" y="483"/>
                </a:lnTo>
                <a:lnTo>
                  <a:pt x="55" y="483"/>
                </a:lnTo>
                <a:lnTo>
                  <a:pt x="55" y="483"/>
                </a:lnTo>
                <a:lnTo>
                  <a:pt x="55" y="483"/>
                </a:lnTo>
                <a:lnTo>
                  <a:pt x="55" y="483"/>
                </a:lnTo>
                <a:lnTo>
                  <a:pt x="55" y="483"/>
                </a:lnTo>
                <a:lnTo>
                  <a:pt x="55" y="483"/>
                </a:lnTo>
                <a:lnTo>
                  <a:pt x="55" y="483"/>
                </a:lnTo>
                <a:lnTo>
                  <a:pt x="55" y="483"/>
                </a:lnTo>
                <a:lnTo>
                  <a:pt x="55" y="483"/>
                </a:lnTo>
                <a:lnTo>
                  <a:pt x="55" y="482"/>
                </a:lnTo>
                <a:lnTo>
                  <a:pt x="55" y="482"/>
                </a:lnTo>
                <a:lnTo>
                  <a:pt x="56" y="482"/>
                </a:lnTo>
                <a:lnTo>
                  <a:pt x="56" y="482"/>
                </a:lnTo>
                <a:lnTo>
                  <a:pt x="56" y="482"/>
                </a:lnTo>
                <a:lnTo>
                  <a:pt x="56" y="482"/>
                </a:lnTo>
                <a:lnTo>
                  <a:pt x="56" y="482"/>
                </a:lnTo>
                <a:lnTo>
                  <a:pt x="56" y="482"/>
                </a:lnTo>
                <a:lnTo>
                  <a:pt x="56" y="482"/>
                </a:lnTo>
                <a:lnTo>
                  <a:pt x="55" y="482"/>
                </a:lnTo>
                <a:lnTo>
                  <a:pt x="55" y="482"/>
                </a:lnTo>
                <a:lnTo>
                  <a:pt x="55" y="481"/>
                </a:lnTo>
                <a:lnTo>
                  <a:pt x="55" y="481"/>
                </a:lnTo>
                <a:lnTo>
                  <a:pt x="55" y="481"/>
                </a:lnTo>
                <a:lnTo>
                  <a:pt x="55" y="481"/>
                </a:lnTo>
                <a:lnTo>
                  <a:pt x="55" y="481"/>
                </a:lnTo>
                <a:lnTo>
                  <a:pt x="56" y="481"/>
                </a:lnTo>
                <a:lnTo>
                  <a:pt x="56" y="481"/>
                </a:lnTo>
                <a:lnTo>
                  <a:pt x="56" y="481"/>
                </a:lnTo>
                <a:lnTo>
                  <a:pt x="56" y="481"/>
                </a:lnTo>
                <a:lnTo>
                  <a:pt x="56" y="481"/>
                </a:lnTo>
                <a:lnTo>
                  <a:pt x="56" y="481"/>
                </a:lnTo>
                <a:lnTo>
                  <a:pt x="56" y="481"/>
                </a:lnTo>
                <a:lnTo>
                  <a:pt x="56" y="481"/>
                </a:lnTo>
                <a:lnTo>
                  <a:pt x="56" y="481"/>
                </a:lnTo>
                <a:lnTo>
                  <a:pt x="56" y="481"/>
                </a:lnTo>
                <a:lnTo>
                  <a:pt x="56" y="481"/>
                </a:lnTo>
                <a:lnTo>
                  <a:pt x="56" y="481"/>
                </a:lnTo>
                <a:lnTo>
                  <a:pt x="56" y="481"/>
                </a:lnTo>
                <a:lnTo>
                  <a:pt x="57" y="481"/>
                </a:lnTo>
                <a:lnTo>
                  <a:pt x="57" y="481"/>
                </a:lnTo>
                <a:lnTo>
                  <a:pt x="57" y="481"/>
                </a:lnTo>
                <a:lnTo>
                  <a:pt x="57" y="480"/>
                </a:lnTo>
                <a:lnTo>
                  <a:pt x="57" y="480"/>
                </a:lnTo>
                <a:lnTo>
                  <a:pt x="57" y="480"/>
                </a:lnTo>
                <a:lnTo>
                  <a:pt x="57" y="480"/>
                </a:lnTo>
                <a:lnTo>
                  <a:pt x="57" y="480"/>
                </a:lnTo>
                <a:lnTo>
                  <a:pt x="57" y="480"/>
                </a:lnTo>
                <a:lnTo>
                  <a:pt x="57" y="480"/>
                </a:lnTo>
                <a:lnTo>
                  <a:pt x="57" y="480"/>
                </a:lnTo>
                <a:lnTo>
                  <a:pt x="57" y="480"/>
                </a:lnTo>
                <a:lnTo>
                  <a:pt x="57" y="480"/>
                </a:lnTo>
                <a:lnTo>
                  <a:pt x="57" y="480"/>
                </a:lnTo>
                <a:lnTo>
                  <a:pt x="57" y="480"/>
                </a:lnTo>
                <a:lnTo>
                  <a:pt x="57" y="480"/>
                </a:lnTo>
                <a:lnTo>
                  <a:pt x="57" y="480"/>
                </a:lnTo>
                <a:lnTo>
                  <a:pt x="57" y="480"/>
                </a:lnTo>
                <a:lnTo>
                  <a:pt x="57" y="480"/>
                </a:lnTo>
                <a:lnTo>
                  <a:pt x="57" y="480"/>
                </a:lnTo>
                <a:lnTo>
                  <a:pt x="57" y="480"/>
                </a:lnTo>
                <a:lnTo>
                  <a:pt x="58" y="480"/>
                </a:lnTo>
                <a:lnTo>
                  <a:pt x="58" y="480"/>
                </a:lnTo>
                <a:lnTo>
                  <a:pt x="58" y="480"/>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8"/>
                </a:lnTo>
                <a:lnTo>
                  <a:pt x="58" y="478"/>
                </a:lnTo>
                <a:lnTo>
                  <a:pt x="58" y="478"/>
                </a:lnTo>
                <a:lnTo>
                  <a:pt x="58" y="478"/>
                </a:lnTo>
                <a:lnTo>
                  <a:pt x="58" y="478"/>
                </a:lnTo>
                <a:lnTo>
                  <a:pt x="58" y="477"/>
                </a:lnTo>
                <a:lnTo>
                  <a:pt x="58" y="477"/>
                </a:lnTo>
                <a:lnTo>
                  <a:pt x="58" y="477"/>
                </a:lnTo>
                <a:lnTo>
                  <a:pt x="58" y="477"/>
                </a:lnTo>
                <a:lnTo>
                  <a:pt x="58" y="477"/>
                </a:lnTo>
                <a:lnTo>
                  <a:pt x="58" y="477"/>
                </a:lnTo>
                <a:lnTo>
                  <a:pt x="58" y="477"/>
                </a:lnTo>
                <a:lnTo>
                  <a:pt x="58" y="477"/>
                </a:lnTo>
                <a:lnTo>
                  <a:pt x="58" y="477"/>
                </a:lnTo>
                <a:lnTo>
                  <a:pt x="58" y="477"/>
                </a:lnTo>
                <a:lnTo>
                  <a:pt x="58" y="477"/>
                </a:lnTo>
                <a:lnTo>
                  <a:pt x="58" y="476"/>
                </a:lnTo>
                <a:lnTo>
                  <a:pt x="59" y="476"/>
                </a:lnTo>
                <a:lnTo>
                  <a:pt x="59" y="476"/>
                </a:lnTo>
                <a:lnTo>
                  <a:pt x="59" y="476"/>
                </a:lnTo>
                <a:lnTo>
                  <a:pt x="59" y="476"/>
                </a:lnTo>
                <a:lnTo>
                  <a:pt x="59" y="476"/>
                </a:lnTo>
                <a:lnTo>
                  <a:pt x="59" y="476"/>
                </a:lnTo>
                <a:lnTo>
                  <a:pt x="59" y="476"/>
                </a:lnTo>
                <a:lnTo>
                  <a:pt x="59" y="476"/>
                </a:lnTo>
                <a:lnTo>
                  <a:pt x="59" y="476"/>
                </a:lnTo>
                <a:lnTo>
                  <a:pt x="59" y="476"/>
                </a:lnTo>
                <a:lnTo>
                  <a:pt x="59" y="476"/>
                </a:lnTo>
                <a:lnTo>
                  <a:pt x="59" y="476"/>
                </a:lnTo>
                <a:lnTo>
                  <a:pt x="59" y="476"/>
                </a:lnTo>
                <a:lnTo>
                  <a:pt x="59" y="476"/>
                </a:lnTo>
                <a:lnTo>
                  <a:pt x="59" y="475"/>
                </a:lnTo>
                <a:lnTo>
                  <a:pt x="59" y="475"/>
                </a:lnTo>
                <a:lnTo>
                  <a:pt x="59" y="475"/>
                </a:lnTo>
                <a:lnTo>
                  <a:pt x="59" y="475"/>
                </a:lnTo>
                <a:lnTo>
                  <a:pt x="59" y="475"/>
                </a:lnTo>
                <a:lnTo>
                  <a:pt x="59" y="475"/>
                </a:lnTo>
                <a:lnTo>
                  <a:pt x="59" y="475"/>
                </a:lnTo>
                <a:lnTo>
                  <a:pt x="59" y="475"/>
                </a:lnTo>
                <a:lnTo>
                  <a:pt x="59" y="475"/>
                </a:lnTo>
                <a:lnTo>
                  <a:pt x="59" y="475"/>
                </a:lnTo>
                <a:lnTo>
                  <a:pt x="59" y="475"/>
                </a:lnTo>
                <a:lnTo>
                  <a:pt x="59" y="475"/>
                </a:lnTo>
                <a:lnTo>
                  <a:pt x="59" y="475"/>
                </a:lnTo>
                <a:lnTo>
                  <a:pt x="59" y="475"/>
                </a:lnTo>
                <a:lnTo>
                  <a:pt x="59" y="475"/>
                </a:lnTo>
                <a:lnTo>
                  <a:pt x="59" y="474"/>
                </a:lnTo>
                <a:lnTo>
                  <a:pt x="60" y="474"/>
                </a:lnTo>
                <a:lnTo>
                  <a:pt x="60" y="474"/>
                </a:lnTo>
                <a:lnTo>
                  <a:pt x="60" y="474"/>
                </a:lnTo>
                <a:lnTo>
                  <a:pt x="60" y="474"/>
                </a:lnTo>
                <a:lnTo>
                  <a:pt x="60" y="474"/>
                </a:lnTo>
                <a:lnTo>
                  <a:pt x="60" y="474"/>
                </a:lnTo>
                <a:lnTo>
                  <a:pt x="60" y="474"/>
                </a:lnTo>
                <a:lnTo>
                  <a:pt x="60" y="474"/>
                </a:lnTo>
                <a:lnTo>
                  <a:pt x="60" y="474"/>
                </a:lnTo>
                <a:lnTo>
                  <a:pt x="60" y="474"/>
                </a:lnTo>
                <a:lnTo>
                  <a:pt x="60" y="474"/>
                </a:lnTo>
                <a:lnTo>
                  <a:pt x="60" y="474"/>
                </a:lnTo>
                <a:lnTo>
                  <a:pt x="60" y="474"/>
                </a:lnTo>
                <a:lnTo>
                  <a:pt x="60" y="474"/>
                </a:lnTo>
                <a:lnTo>
                  <a:pt x="60" y="474"/>
                </a:lnTo>
                <a:lnTo>
                  <a:pt x="60" y="474"/>
                </a:lnTo>
                <a:lnTo>
                  <a:pt x="60" y="474"/>
                </a:lnTo>
                <a:lnTo>
                  <a:pt x="60" y="474"/>
                </a:lnTo>
                <a:lnTo>
                  <a:pt x="61" y="474"/>
                </a:lnTo>
                <a:lnTo>
                  <a:pt x="61" y="474"/>
                </a:lnTo>
                <a:lnTo>
                  <a:pt x="61" y="474"/>
                </a:lnTo>
                <a:lnTo>
                  <a:pt x="61" y="474"/>
                </a:lnTo>
                <a:lnTo>
                  <a:pt x="61" y="474"/>
                </a:lnTo>
                <a:lnTo>
                  <a:pt x="61" y="474"/>
                </a:lnTo>
                <a:lnTo>
                  <a:pt x="61" y="474"/>
                </a:lnTo>
                <a:lnTo>
                  <a:pt x="61" y="474"/>
                </a:lnTo>
                <a:lnTo>
                  <a:pt x="61" y="474"/>
                </a:lnTo>
                <a:lnTo>
                  <a:pt x="61" y="474"/>
                </a:lnTo>
                <a:lnTo>
                  <a:pt x="61" y="474"/>
                </a:lnTo>
                <a:lnTo>
                  <a:pt x="61" y="474"/>
                </a:lnTo>
                <a:lnTo>
                  <a:pt x="61" y="474"/>
                </a:lnTo>
                <a:lnTo>
                  <a:pt x="61" y="474"/>
                </a:lnTo>
                <a:lnTo>
                  <a:pt x="61" y="474"/>
                </a:lnTo>
                <a:lnTo>
                  <a:pt x="61" y="474"/>
                </a:lnTo>
                <a:lnTo>
                  <a:pt x="61" y="474"/>
                </a:lnTo>
                <a:lnTo>
                  <a:pt x="61" y="474"/>
                </a:lnTo>
                <a:lnTo>
                  <a:pt x="61" y="474"/>
                </a:lnTo>
                <a:lnTo>
                  <a:pt x="61" y="473"/>
                </a:lnTo>
                <a:lnTo>
                  <a:pt x="61" y="473"/>
                </a:lnTo>
                <a:lnTo>
                  <a:pt x="61" y="473"/>
                </a:lnTo>
                <a:lnTo>
                  <a:pt x="61" y="473"/>
                </a:lnTo>
                <a:lnTo>
                  <a:pt x="61" y="473"/>
                </a:lnTo>
                <a:lnTo>
                  <a:pt x="61" y="473"/>
                </a:lnTo>
                <a:lnTo>
                  <a:pt x="61" y="473"/>
                </a:lnTo>
                <a:lnTo>
                  <a:pt x="61" y="473"/>
                </a:lnTo>
                <a:lnTo>
                  <a:pt x="61" y="473"/>
                </a:lnTo>
                <a:lnTo>
                  <a:pt x="61" y="473"/>
                </a:lnTo>
                <a:lnTo>
                  <a:pt x="61" y="473"/>
                </a:lnTo>
                <a:lnTo>
                  <a:pt x="61" y="473"/>
                </a:lnTo>
                <a:lnTo>
                  <a:pt x="61" y="473"/>
                </a:lnTo>
                <a:lnTo>
                  <a:pt x="61" y="473"/>
                </a:lnTo>
                <a:lnTo>
                  <a:pt x="61" y="473"/>
                </a:lnTo>
                <a:lnTo>
                  <a:pt x="61" y="472"/>
                </a:lnTo>
                <a:lnTo>
                  <a:pt x="61" y="472"/>
                </a:lnTo>
                <a:lnTo>
                  <a:pt x="61" y="472"/>
                </a:lnTo>
                <a:lnTo>
                  <a:pt x="61" y="472"/>
                </a:lnTo>
                <a:lnTo>
                  <a:pt x="61" y="472"/>
                </a:lnTo>
                <a:lnTo>
                  <a:pt x="61" y="472"/>
                </a:lnTo>
                <a:lnTo>
                  <a:pt x="61" y="472"/>
                </a:lnTo>
                <a:lnTo>
                  <a:pt x="61" y="472"/>
                </a:lnTo>
                <a:lnTo>
                  <a:pt x="61" y="472"/>
                </a:lnTo>
                <a:lnTo>
                  <a:pt x="61"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3" y="472"/>
                </a:lnTo>
                <a:lnTo>
                  <a:pt x="63" y="472"/>
                </a:lnTo>
                <a:lnTo>
                  <a:pt x="63" y="472"/>
                </a:lnTo>
                <a:lnTo>
                  <a:pt x="63" y="472"/>
                </a:lnTo>
                <a:lnTo>
                  <a:pt x="63" y="472"/>
                </a:lnTo>
                <a:lnTo>
                  <a:pt x="63" y="472"/>
                </a:lnTo>
                <a:lnTo>
                  <a:pt x="63" y="471"/>
                </a:lnTo>
                <a:lnTo>
                  <a:pt x="63" y="471"/>
                </a:lnTo>
                <a:lnTo>
                  <a:pt x="64" y="471"/>
                </a:lnTo>
                <a:lnTo>
                  <a:pt x="64" y="471"/>
                </a:lnTo>
                <a:lnTo>
                  <a:pt x="64" y="471"/>
                </a:lnTo>
                <a:lnTo>
                  <a:pt x="64" y="471"/>
                </a:lnTo>
                <a:lnTo>
                  <a:pt x="64" y="471"/>
                </a:lnTo>
                <a:lnTo>
                  <a:pt x="64" y="471"/>
                </a:lnTo>
                <a:lnTo>
                  <a:pt x="64" y="471"/>
                </a:lnTo>
                <a:lnTo>
                  <a:pt x="64" y="471"/>
                </a:lnTo>
                <a:lnTo>
                  <a:pt x="64" y="471"/>
                </a:lnTo>
                <a:lnTo>
                  <a:pt x="64" y="471"/>
                </a:lnTo>
                <a:lnTo>
                  <a:pt x="64" y="471"/>
                </a:lnTo>
                <a:lnTo>
                  <a:pt x="64" y="471"/>
                </a:lnTo>
                <a:lnTo>
                  <a:pt x="64" y="471"/>
                </a:lnTo>
                <a:lnTo>
                  <a:pt x="64" y="471"/>
                </a:lnTo>
                <a:lnTo>
                  <a:pt x="64" y="471"/>
                </a:lnTo>
                <a:lnTo>
                  <a:pt x="64" y="471"/>
                </a:lnTo>
                <a:lnTo>
                  <a:pt x="65" y="471"/>
                </a:lnTo>
                <a:lnTo>
                  <a:pt x="65" y="471"/>
                </a:lnTo>
                <a:lnTo>
                  <a:pt x="65" y="471"/>
                </a:lnTo>
                <a:lnTo>
                  <a:pt x="65" y="471"/>
                </a:lnTo>
                <a:lnTo>
                  <a:pt x="65" y="471"/>
                </a:lnTo>
                <a:lnTo>
                  <a:pt x="65" y="471"/>
                </a:lnTo>
                <a:lnTo>
                  <a:pt x="65" y="471"/>
                </a:lnTo>
                <a:lnTo>
                  <a:pt x="65" y="471"/>
                </a:lnTo>
                <a:lnTo>
                  <a:pt x="65" y="471"/>
                </a:lnTo>
                <a:lnTo>
                  <a:pt x="65" y="471"/>
                </a:lnTo>
                <a:lnTo>
                  <a:pt x="65" y="471"/>
                </a:lnTo>
                <a:lnTo>
                  <a:pt x="65" y="471"/>
                </a:lnTo>
                <a:lnTo>
                  <a:pt x="65" y="471"/>
                </a:lnTo>
                <a:lnTo>
                  <a:pt x="65" y="471"/>
                </a:lnTo>
                <a:lnTo>
                  <a:pt x="65" y="471"/>
                </a:lnTo>
                <a:lnTo>
                  <a:pt x="65" y="472"/>
                </a:lnTo>
                <a:lnTo>
                  <a:pt x="66" y="472"/>
                </a:lnTo>
                <a:lnTo>
                  <a:pt x="66" y="472"/>
                </a:lnTo>
                <a:lnTo>
                  <a:pt x="66" y="471"/>
                </a:lnTo>
                <a:lnTo>
                  <a:pt x="66" y="471"/>
                </a:lnTo>
                <a:lnTo>
                  <a:pt x="67" y="471"/>
                </a:lnTo>
                <a:lnTo>
                  <a:pt x="67" y="471"/>
                </a:lnTo>
                <a:lnTo>
                  <a:pt x="67" y="471"/>
                </a:lnTo>
                <a:lnTo>
                  <a:pt x="67" y="471"/>
                </a:lnTo>
                <a:lnTo>
                  <a:pt x="68" y="471"/>
                </a:lnTo>
                <a:lnTo>
                  <a:pt x="68" y="471"/>
                </a:lnTo>
                <a:lnTo>
                  <a:pt x="68" y="471"/>
                </a:lnTo>
                <a:lnTo>
                  <a:pt x="68" y="471"/>
                </a:lnTo>
                <a:lnTo>
                  <a:pt x="68" y="471"/>
                </a:lnTo>
                <a:lnTo>
                  <a:pt x="69" y="471"/>
                </a:lnTo>
                <a:lnTo>
                  <a:pt x="69" y="471"/>
                </a:lnTo>
                <a:lnTo>
                  <a:pt x="69" y="471"/>
                </a:lnTo>
                <a:lnTo>
                  <a:pt x="69" y="471"/>
                </a:lnTo>
                <a:lnTo>
                  <a:pt x="69" y="471"/>
                </a:lnTo>
                <a:lnTo>
                  <a:pt x="69" y="470"/>
                </a:lnTo>
                <a:lnTo>
                  <a:pt x="70" y="470"/>
                </a:lnTo>
                <a:lnTo>
                  <a:pt x="70" y="470"/>
                </a:lnTo>
                <a:lnTo>
                  <a:pt x="70" y="470"/>
                </a:lnTo>
                <a:lnTo>
                  <a:pt x="70" y="470"/>
                </a:lnTo>
                <a:lnTo>
                  <a:pt x="70" y="470"/>
                </a:lnTo>
                <a:lnTo>
                  <a:pt x="70" y="470"/>
                </a:lnTo>
                <a:lnTo>
                  <a:pt x="71" y="470"/>
                </a:lnTo>
                <a:lnTo>
                  <a:pt x="71" y="470"/>
                </a:lnTo>
                <a:lnTo>
                  <a:pt x="71" y="470"/>
                </a:lnTo>
                <a:lnTo>
                  <a:pt x="71" y="470"/>
                </a:lnTo>
                <a:lnTo>
                  <a:pt x="71" y="470"/>
                </a:lnTo>
                <a:lnTo>
                  <a:pt x="71" y="469"/>
                </a:lnTo>
                <a:lnTo>
                  <a:pt x="71" y="469"/>
                </a:lnTo>
                <a:lnTo>
                  <a:pt x="72" y="469"/>
                </a:lnTo>
                <a:lnTo>
                  <a:pt x="72" y="469"/>
                </a:lnTo>
                <a:lnTo>
                  <a:pt x="72" y="469"/>
                </a:lnTo>
                <a:lnTo>
                  <a:pt x="72" y="469"/>
                </a:lnTo>
                <a:lnTo>
                  <a:pt x="72" y="469"/>
                </a:lnTo>
                <a:lnTo>
                  <a:pt x="72" y="469"/>
                </a:lnTo>
                <a:lnTo>
                  <a:pt x="72" y="469"/>
                </a:lnTo>
                <a:lnTo>
                  <a:pt x="72" y="468"/>
                </a:lnTo>
                <a:lnTo>
                  <a:pt x="72" y="468"/>
                </a:lnTo>
                <a:lnTo>
                  <a:pt x="72" y="468"/>
                </a:lnTo>
                <a:lnTo>
                  <a:pt x="71" y="468"/>
                </a:lnTo>
                <a:lnTo>
                  <a:pt x="71" y="468"/>
                </a:lnTo>
                <a:lnTo>
                  <a:pt x="71" y="467"/>
                </a:lnTo>
                <a:lnTo>
                  <a:pt x="71" y="467"/>
                </a:lnTo>
                <a:lnTo>
                  <a:pt x="71" y="467"/>
                </a:lnTo>
                <a:lnTo>
                  <a:pt x="71" y="466"/>
                </a:lnTo>
                <a:lnTo>
                  <a:pt x="70" y="466"/>
                </a:lnTo>
                <a:lnTo>
                  <a:pt x="70" y="466"/>
                </a:lnTo>
                <a:lnTo>
                  <a:pt x="70" y="465"/>
                </a:lnTo>
                <a:lnTo>
                  <a:pt x="70" y="464"/>
                </a:lnTo>
                <a:lnTo>
                  <a:pt x="69" y="463"/>
                </a:lnTo>
                <a:lnTo>
                  <a:pt x="69" y="463"/>
                </a:lnTo>
                <a:lnTo>
                  <a:pt x="69" y="463"/>
                </a:lnTo>
                <a:lnTo>
                  <a:pt x="69" y="462"/>
                </a:lnTo>
                <a:lnTo>
                  <a:pt x="69" y="462"/>
                </a:lnTo>
                <a:lnTo>
                  <a:pt x="68" y="462"/>
                </a:lnTo>
                <a:lnTo>
                  <a:pt x="68" y="462"/>
                </a:lnTo>
                <a:lnTo>
                  <a:pt x="68" y="462"/>
                </a:lnTo>
                <a:lnTo>
                  <a:pt x="68" y="462"/>
                </a:lnTo>
                <a:lnTo>
                  <a:pt x="67" y="462"/>
                </a:lnTo>
                <a:lnTo>
                  <a:pt x="67" y="462"/>
                </a:lnTo>
                <a:lnTo>
                  <a:pt x="67" y="462"/>
                </a:lnTo>
                <a:lnTo>
                  <a:pt x="67" y="461"/>
                </a:lnTo>
                <a:lnTo>
                  <a:pt x="67" y="461"/>
                </a:lnTo>
                <a:lnTo>
                  <a:pt x="67" y="461"/>
                </a:lnTo>
                <a:lnTo>
                  <a:pt x="66" y="461"/>
                </a:lnTo>
                <a:lnTo>
                  <a:pt x="66" y="461"/>
                </a:lnTo>
                <a:lnTo>
                  <a:pt x="66" y="461"/>
                </a:lnTo>
                <a:lnTo>
                  <a:pt x="66" y="461"/>
                </a:lnTo>
                <a:lnTo>
                  <a:pt x="65" y="461"/>
                </a:lnTo>
                <a:lnTo>
                  <a:pt x="65" y="461"/>
                </a:lnTo>
                <a:lnTo>
                  <a:pt x="65" y="461"/>
                </a:lnTo>
                <a:lnTo>
                  <a:pt x="64" y="461"/>
                </a:lnTo>
                <a:lnTo>
                  <a:pt x="64" y="462"/>
                </a:lnTo>
                <a:lnTo>
                  <a:pt x="64" y="462"/>
                </a:lnTo>
                <a:lnTo>
                  <a:pt x="63" y="462"/>
                </a:lnTo>
                <a:lnTo>
                  <a:pt x="63" y="462"/>
                </a:lnTo>
                <a:lnTo>
                  <a:pt x="63" y="462"/>
                </a:lnTo>
                <a:lnTo>
                  <a:pt x="62" y="462"/>
                </a:lnTo>
                <a:lnTo>
                  <a:pt x="62" y="462"/>
                </a:lnTo>
                <a:lnTo>
                  <a:pt x="61" y="463"/>
                </a:lnTo>
                <a:lnTo>
                  <a:pt x="61" y="463"/>
                </a:lnTo>
                <a:lnTo>
                  <a:pt x="61" y="463"/>
                </a:lnTo>
                <a:lnTo>
                  <a:pt x="61" y="463"/>
                </a:lnTo>
                <a:lnTo>
                  <a:pt x="61" y="463"/>
                </a:lnTo>
                <a:lnTo>
                  <a:pt x="61" y="463"/>
                </a:lnTo>
                <a:lnTo>
                  <a:pt x="60" y="463"/>
                </a:lnTo>
                <a:lnTo>
                  <a:pt x="60" y="464"/>
                </a:lnTo>
                <a:lnTo>
                  <a:pt x="60" y="464"/>
                </a:lnTo>
                <a:lnTo>
                  <a:pt x="60" y="464"/>
                </a:lnTo>
                <a:lnTo>
                  <a:pt x="60" y="464"/>
                </a:lnTo>
                <a:lnTo>
                  <a:pt x="60" y="464"/>
                </a:lnTo>
                <a:lnTo>
                  <a:pt x="59" y="464"/>
                </a:lnTo>
                <a:lnTo>
                  <a:pt x="59" y="464"/>
                </a:lnTo>
                <a:lnTo>
                  <a:pt x="59" y="464"/>
                </a:lnTo>
                <a:lnTo>
                  <a:pt x="58" y="464"/>
                </a:lnTo>
                <a:lnTo>
                  <a:pt x="58" y="464"/>
                </a:lnTo>
                <a:lnTo>
                  <a:pt x="57" y="464"/>
                </a:lnTo>
                <a:lnTo>
                  <a:pt x="57" y="465"/>
                </a:lnTo>
                <a:lnTo>
                  <a:pt x="57" y="465"/>
                </a:lnTo>
                <a:lnTo>
                  <a:pt x="57" y="465"/>
                </a:lnTo>
                <a:lnTo>
                  <a:pt x="57" y="465"/>
                </a:lnTo>
                <a:lnTo>
                  <a:pt x="57" y="465"/>
                </a:lnTo>
                <a:lnTo>
                  <a:pt x="57" y="465"/>
                </a:lnTo>
                <a:lnTo>
                  <a:pt x="56" y="465"/>
                </a:lnTo>
                <a:lnTo>
                  <a:pt x="56" y="465"/>
                </a:lnTo>
                <a:lnTo>
                  <a:pt x="56" y="466"/>
                </a:lnTo>
                <a:lnTo>
                  <a:pt x="55" y="466"/>
                </a:lnTo>
                <a:lnTo>
                  <a:pt x="55" y="466"/>
                </a:lnTo>
                <a:lnTo>
                  <a:pt x="55" y="466"/>
                </a:lnTo>
                <a:lnTo>
                  <a:pt x="54" y="467"/>
                </a:lnTo>
                <a:lnTo>
                  <a:pt x="54" y="467"/>
                </a:lnTo>
                <a:lnTo>
                  <a:pt x="54" y="467"/>
                </a:lnTo>
                <a:lnTo>
                  <a:pt x="54" y="468"/>
                </a:lnTo>
                <a:lnTo>
                  <a:pt x="53" y="468"/>
                </a:lnTo>
                <a:lnTo>
                  <a:pt x="53" y="469"/>
                </a:lnTo>
                <a:lnTo>
                  <a:pt x="53" y="469"/>
                </a:lnTo>
                <a:lnTo>
                  <a:pt x="53" y="469"/>
                </a:lnTo>
                <a:lnTo>
                  <a:pt x="52" y="469"/>
                </a:lnTo>
                <a:lnTo>
                  <a:pt x="52" y="469"/>
                </a:lnTo>
                <a:lnTo>
                  <a:pt x="52" y="470"/>
                </a:lnTo>
                <a:lnTo>
                  <a:pt x="52" y="470"/>
                </a:lnTo>
                <a:lnTo>
                  <a:pt x="52" y="470"/>
                </a:lnTo>
                <a:lnTo>
                  <a:pt x="52" y="470"/>
                </a:lnTo>
                <a:lnTo>
                  <a:pt x="52" y="470"/>
                </a:lnTo>
                <a:lnTo>
                  <a:pt x="51" y="471"/>
                </a:lnTo>
                <a:lnTo>
                  <a:pt x="51" y="471"/>
                </a:lnTo>
                <a:lnTo>
                  <a:pt x="51" y="471"/>
                </a:lnTo>
                <a:lnTo>
                  <a:pt x="51" y="471"/>
                </a:lnTo>
                <a:lnTo>
                  <a:pt x="51" y="471"/>
                </a:lnTo>
                <a:lnTo>
                  <a:pt x="51" y="471"/>
                </a:lnTo>
                <a:lnTo>
                  <a:pt x="51" y="471"/>
                </a:lnTo>
                <a:lnTo>
                  <a:pt x="51" y="471"/>
                </a:lnTo>
                <a:lnTo>
                  <a:pt x="51" y="471"/>
                </a:lnTo>
                <a:lnTo>
                  <a:pt x="51" y="471"/>
                </a:lnTo>
                <a:lnTo>
                  <a:pt x="50" y="471"/>
                </a:lnTo>
                <a:lnTo>
                  <a:pt x="50" y="471"/>
                </a:lnTo>
                <a:lnTo>
                  <a:pt x="49" y="471"/>
                </a:lnTo>
                <a:lnTo>
                  <a:pt x="49" y="471"/>
                </a:lnTo>
                <a:lnTo>
                  <a:pt x="49" y="471"/>
                </a:lnTo>
                <a:lnTo>
                  <a:pt x="49" y="471"/>
                </a:lnTo>
                <a:lnTo>
                  <a:pt x="49" y="471"/>
                </a:lnTo>
                <a:lnTo>
                  <a:pt x="49" y="471"/>
                </a:lnTo>
                <a:lnTo>
                  <a:pt x="49" y="471"/>
                </a:lnTo>
                <a:lnTo>
                  <a:pt x="49" y="472"/>
                </a:lnTo>
                <a:lnTo>
                  <a:pt x="48" y="472"/>
                </a:lnTo>
                <a:lnTo>
                  <a:pt x="48" y="472"/>
                </a:lnTo>
                <a:lnTo>
                  <a:pt x="48" y="472"/>
                </a:lnTo>
                <a:lnTo>
                  <a:pt x="48" y="472"/>
                </a:lnTo>
                <a:lnTo>
                  <a:pt x="47" y="472"/>
                </a:lnTo>
                <a:lnTo>
                  <a:pt x="47" y="472"/>
                </a:lnTo>
                <a:lnTo>
                  <a:pt x="47" y="473"/>
                </a:lnTo>
                <a:lnTo>
                  <a:pt x="46" y="473"/>
                </a:lnTo>
                <a:lnTo>
                  <a:pt x="46" y="473"/>
                </a:lnTo>
                <a:lnTo>
                  <a:pt x="46" y="473"/>
                </a:lnTo>
                <a:lnTo>
                  <a:pt x="45" y="474"/>
                </a:lnTo>
                <a:lnTo>
                  <a:pt x="45" y="474"/>
                </a:lnTo>
                <a:lnTo>
                  <a:pt x="45" y="474"/>
                </a:lnTo>
                <a:lnTo>
                  <a:pt x="44" y="475"/>
                </a:lnTo>
                <a:lnTo>
                  <a:pt x="44" y="475"/>
                </a:lnTo>
                <a:lnTo>
                  <a:pt x="44" y="475"/>
                </a:lnTo>
                <a:lnTo>
                  <a:pt x="44" y="475"/>
                </a:lnTo>
                <a:lnTo>
                  <a:pt x="44" y="476"/>
                </a:lnTo>
                <a:lnTo>
                  <a:pt x="44" y="476"/>
                </a:lnTo>
                <a:lnTo>
                  <a:pt x="44" y="476"/>
                </a:lnTo>
                <a:lnTo>
                  <a:pt x="44" y="476"/>
                </a:lnTo>
                <a:lnTo>
                  <a:pt x="44" y="477"/>
                </a:lnTo>
                <a:lnTo>
                  <a:pt x="44" y="477"/>
                </a:lnTo>
                <a:lnTo>
                  <a:pt x="44" y="477"/>
                </a:lnTo>
                <a:lnTo>
                  <a:pt x="44" y="477"/>
                </a:lnTo>
                <a:lnTo>
                  <a:pt x="43" y="478"/>
                </a:lnTo>
                <a:lnTo>
                  <a:pt x="43" y="478"/>
                </a:lnTo>
                <a:lnTo>
                  <a:pt x="43" y="478"/>
                </a:lnTo>
                <a:lnTo>
                  <a:pt x="43" y="478"/>
                </a:lnTo>
                <a:lnTo>
                  <a:pt x="43" y="479"/>
                </a:lnTo>
                <a:lnTo>
                  <a:pt x="43" y="479"/>
                </a:lnTo>
                <a:lnTo>
                  <a:pt x="43" y="479"/>
                </a:lnTo>
                <a:lnTo>
                  <a:pt x="42" y="479"/>
                </a:lnTo>
                <a:lnTo>
                  <a:pt x="42" y="479"/>
                </a:lnTo>
                <a:lnTo>
                  <a:pt x="42" y="479"/>
                </a:lnTo>
                <a:lnTo>
                  <a:pt x="42" y="479"/>
                </a:lnTo>
                <a:lnTo>
                  <a:pt x="42" y="479"/>
                </a:lnTo>
                <a:lnTo>
                  <a:pt x="42" y="480"/>
                </a:lnTo>
                <a:lnTo>
                  <a:pt x="42" y="480"/>
                </a:lnTo>
                <a:lnTo>
                  <a:pt x="42" y="480"/>
                </a:lnTo>
                <a:lnTo>
                  <a:pt x="42" y="480"/>
                </a:lnTo>
                <a:lnTo>
                  <a:pt x="42" y="480"/>
                </a:lnTo>
                <a:lnTo>
                  <a:pt x="41" y="480"/>
                </a:lnTo>
                <a:lnTo>
                  <a:pt x="41" y="481"/>
                </a:lnTo>
                <a:lnTo>
                  <a:pt x="41" y="481"/>
                </a:lnTo>
                <a:lnTo>
                  <a:pt x="41" y="481"/>
                </a:lnTo>
                <a:lnTo>
                  <a:pt x="41" y="481"/>
                </a:lnTo>
                <a:lnTo>
                  <a:pt x="41" y="481"/>
                </a:lnTo>
                <a:lnTo>
                  <a:pt x="40" y="482"/>
                </a:lnTo>
                <a:lnTo>
                  <a:pt x="40" y="482"/>
                </a:lnTo>
                <a:lnTo>
                  <a:pt x="40" y="482"/>
                </a:lnTo>
                <a:lnTo>
                  <a:pt x="40" y="482"/>
                </a:lnTo>
                <a:lnTo>
                  <a:pt x="40" y="482"/>
                </a:lnTo>
                <a:lnTo>
                  <a:pt x="40" y="482"/>
                </a:lnTo>
                <a:lnTo>
                  <a:pt x="39" y="482"/>
                </a:lnTo>
                <a:lnTo>
                  <a:pt x="39" y="482"/>
                </a:lnTo>
                <a:lnTo>
                  <a:pt x="39" y="482"/>
                </a:lnTo>
                <a:lnTo>
                  <a:pt x="39" y="482"/>
                </a:lnTo>
                <a:lnTo>
                  <a:pt x="39" y="482"/>
                </a:lnTo>
                <a:lnTo>
                  <a:pt x="39" y="482"/>
                </a:lnTo>
                <a:lnTo>
                  <a:pt x="39" y="482"/>
                </a:lnTo>
                <a:lnTo>
                  <a:pt x="38" y="482"/>
                </a:lnTo>
                <a:lnTo>
                  <a:pt x="38" y="482"/>
                </a:lnTo>
                <a:lnTo>
                  <a:pt x="38" y="482"/>
                </a:lnTo>
                <a:lnTo>
                  <a:pt x="38" y="482"/>
                </a:lnTo>
                <a:lnTo>
                  <a:pt x="38" y="483"/>
                </a:lnTo>
                <a:lnTo>
                  <a:pt x="38" y="483"/>
                </a:lnTo>
                <a:lnTo>
                  <a:pt x="38" y="483"/>
                </a:lnTo>
                <a:lnTo>
                  <a:pt x="38" y="483"/>
                </a:lnTo>
                <a:lnTo>
                  <a:pt x="37" y="483"/>
                </a:lnTo>
                <a:lnTo>
                  <a:pt x="37" y="483"/>
                </a:lnTo>
                <a:lnTo>
                  <a:pt x="37" y="483"/>
                </a:lnTo>
                <a:lnTo>
                  <a:pt x="37" y="483"/>
                </a:lnTo>
                <a:lnTo>
                  <a:pt x="36" y="483"/>
                </a:lnTo>
                <a:lnTo>
                  <a:pt x="36" y="483"/>
                </a:lnTo>
                <a:lnTo>
                  <a:pt x="36" y="483"/>
                </a:lnTo>
                <a:lnTo>
                  <a:pt x="36" y="484"/>
                </a:lnTo>
                <a:lnTo>
                  <a:pt x="36" y="484"/>
                </a:lnTo>
                <a:lnTo>
                  <a:pt x="36" y="484"/>
                </a:lnTo>
                <a:lnTo>
                  <a:pt x="36" y="484"/>
                </a:lnTo>
                <a:lnTo>
                  <a:pt x="36" y="484"/>
                </a:lnTo>
                <a:lnTo>
                  <a:pt x="35" y="484"/>
                </a:lnTo>
                <a:lnTo>
                  <a:pt x="35" y="484"/>
                </a:lnTo>
                <a:lnTo>
                  <a:pt x="35" y="484"/>
                </a:lnTo>
                <a:lnTo>
                  <a:pt x="35" y="484"/>
                </a:lnTo>
                <a:lnTo>
                  <a:pt x="34" y="484"/>
                </a:lnTo>
                <a:lnTo>
                  <a:pt x="34" y="484"/>
                </a:lnTo>
                <a:lnTo>
                  <a:pt x="34" y="485"/>
                </a:lnTo>
                <a:lnTo>
                  <a:pt x="34" y="485"/>
                </a:lnTo>
                <a:lnTo>
                  <a:pt x="34" y="485"/>
                </a:lnTo>
                <a:lnTo>
                  <a:pt x="33" y="485"/>
                </a:lnTo>
                <a:lnTo>
                  <a:pt x="33" y="485"/>
                </a:lnTo>
                <a:lnTo>
                  <a:pt x="33" y="485"/>
                </a:lnTo>
                <a:lnTo>
                  <a:pt x="33" y="485"/>
                </a:lnTo>
                <a:lnTo>
                  <a:pt x="32" y="485"/>
                </a:lnTo>
                <a:lnTo>
                  <a:pt x="32" y="485"/>
                </a:lnTo>
                <a:lnTo>
                  <a:pt x="32" y="485"/>
                </a:lnTo>
                <a:lnTo>
                  <a:pt x="32" y="485"/>
                </a:lnTo>
                <a:lnTo>
                  <a:pt x="32" y="485"/>
                </a:lnTo>
                <a:lnTo>
                  <a:pt x="31" y="485"/>
                </a:lnTo>
                <a:lnTo>
                  <a:pt x="31" y="486"/>
                </a:lnTo>
                <a:lnTo>
                  <a:pt x="31" y="486"/>
                </a:lnTo>
                <a:lnTo>
                  <a:pt x="31" y="486"/>
                </a:lnTo>
                <a:lnTo>
                  <a:pt x="31" y="486"/>
                </a:lnTo>
                <a:lnTo>
                  <a:pt x="31" y="486"/>
                </a:lnTo>
                <a:lnTo>
                  <a:pt x="31" y="486"/>
                </a:lnTo>
                <a:lnTo>
                  <a:pt x="30" y="486"/>
                </a:lnTo>
                <a:lnTo>
                  <a:pt x="30" y="486"/>
                </a:lnTo>
                <a:lnTo>
                  <a:pt x="30" y="486"/>
                </a:lnTo>
                <a:lnTo>
                  <a:pt x="30" y="486"/>
                </a:lnTo>
                <a:lnTo>
                  <a:pt x="30" y="487"/>
                </a:lnTo>
                <a:lnTo>
                  <a:pt x="29" y="487"/>
                </a:lnTo>
                <a:lnTo>
                  <a:pt x="29" y="487"/>
                </a:lnTo>
                <a:lnTo>
                  <a:pt x="29" y="487"/>
                </a:lnTo>
                <a:lnTo>
                  <a:pt x="29" y="487"/>
                </a:lnTo>
                <a:lnTo>
                  <a:pt x="28" y="487"/>
                </a:lnTo>
                <a:lnTo>
                  <a:pt x="28" y="487"/>
                </a:lnTo>
                <a:lnTo>
                  <a:pt x="28" y="487"/>
                </a:lnTo>
                <a:lnTo>
                  <a:pt x="28" y="487"/>
                </a:lnTo>
                <a:lnTo>
                  <a:pt x="28" y="487"/>
                </a:lnTo>
                <a:lnTo>
                  <a:pt x="28" y="487"/>
                </a:lnTo>
                <a:lnTo>
                  <a:pt x="28" y="487"/>
                </a:lnTo>
                <a:lnTo>
                  <a:pt x="28" y="487"/>
                </a:lnTo>
                <a:lnTo>
                  <a:pt x="28" y="487"/>
                </a:lnTo>
                <a:lnTo>
                  <a:pt x="28" y="487"/>
                </a:lnTo>
                <a:lnTo>
                  <a:pt x="27" y="487"/>
                </a:lnTo>
                <a:lnTo>
                  <a:pt x="27" y="487"/>
                </a:lnTo>
                <a:lnTo>
                  <a:pt x="27" y="487"/>
                </a:lnTo>
                <a:lnTo>
                  <a:pt x="27" y="487"/>
                </a:lnTo>
                <a:lnTo>
                  <a:pt x="27" y="487"/>
                </a:lnTo>
                <a:lnTo>
                  <a:pt x="27" y="486"/>
                </a:lnTo>
                <a:lnTo>
                  <a:pt x="27" y="486"/>
                </a:lnTo>
                <a:lnTo>
                  <a:pt x="27" y="486"/>
                </a:lnTo>
                <a:lnTo>
                  <a:pt x="27" y="486"/>
                </a:lnTo>
                <a:lnTo>
                  <a:pt x="28" y="485"/>
                </a:lnTo>
                <a:lnTo>
                  <a:pt x="28" y="485"/>
                </a:lnTo>
                <a:lnTo>
                  <a:pt x="28" y="485"/>
                </a:lnTo>
                <a:lnTo>
                  <a:pt x="28" y="484"/>
                </a:lnTo>
                <a:lnTo>
                  <a:pt x="28" y="484"/>
                </a:lnTo>
                <a:lnTo>
                  <a:pt x="28" y="484"/>
                </a:lnTo>
                <a:lnTo>
                  <a:pt x="28" y="484"/>
                </a:lnTo>
                <a:lnTo>
                  <a:pt x="28" y="484"/>
                </a:lnTo>
                <a:lnTo>
                  <a:pt x="28" y="483"/>
                </a:lnTo>
                <a:lnTo>
                  <a:pt x="28" y="483"/>
                </a:lnTo>
                <a:lnTo>
                  <a:pt x="29" y="483"/>
                </a:lnTo>
                <a:lnTo>
                  <a:pt x="29" y="482"/>
                </a:lnTo>
                <a:lnTo>
                  <a:pt x="29" y="482"/>
                </a:lnTo>
                <a:lnTo>
                  <a:pt x="29" y="482"/>
                </a:lnTo>
                <a:lnTo>
                  <a:pt x="29" y="481"/>
                </a:lnTo>
                <a:lnTo>
                  <a:pt x="29" y="481"/>
                </a:lnTo>
                <a:lnTo>
                  <a:pt x="29" y="481"/>
                </a:lnTo>
                <a:lnTo>
                  <a:pt x="30" y="481"/>
                </a:lnTo>
                <a:lnTo>
                  <a:pt x="30" y="481"/>
                </a:lnTo>
                <a:lnTo>
                  <a:pt x="30" y="481"/>
                </a:lnTo>
                <a:lnTo>
                  <a:pt x="30" y="480"/>
                </a:lnTo>
                <a:lnTo>
                  <a:pt x="30" y="480"/>
                </a:lnTo>
                <a:lnTo>
                  <a:pt x="30" y="480"/>
                </a:lnTo>
                <a:lnTo>
                  <a:pt x="30" y="480"/>
                </a:lnTo>
                <a:lnTo>
                  <a:pt x="30" y="479"/>
                </a:lnTo>
                <a:lnTo>
                  <a:pt x="30" y="479"/>
                </a:lnTo>
                <a:lnTo>
                  <a:pt x="30" y="479"/>
                </a:lnTo>
                <a:lnTo>
                  <a:pt x="30" y="479"/>
                </a:lnTo>
                <a:lnTo>
                  <a:pt x="31" y="479"/>
                </a:lnTo>
                <a:lnTo>
                  <a:pt x="31" y="478"/>
                </a:lnTo>
                <a:lnTo>
                  <a:pt x="31" y="478"/>
                </a:lnTo>
                <a:lnTo>
                  <a:pt x="31" y="478"/>
                </a:lnTo>
                <a:lnTo>
                  <a:pt x="31" y="477"/>
                </a:lnTo>
                <a:lnTo>
                  <a:pt x="31" y="477"/>
                </a:lnTo>
                <a:lnTo>
                  <a:pt x="31" y="477"/>
                </a:lnTo>
                <a:lnTo>
                  <a:pt x="31" y="476"/>
                </a:lnTo>
                <a:lnTo>
                  <a:pt x="31" y="476"/>
                </a:lnTo>
                <a:lnTo>
                  <a:pt x="31" y="476"/>
                </a:lnTo>
                <a:lnTo>
                  <a:pt x="31" y="476"/>
                </a:lnTo>
                <a:lnTo>
                  <a:pt x="31" y="476"/>
                </a:lnTo>
                <a:lnTo>
                  <a:pt x="31" y="476"/>
                </a:lnTo>
                <a:lnTo>
                  <a:pt x="31" y="475"/>
                </a:lnTo>
                <a:lnTo>
                  <a:pt x="31" y="475"/>
                </a:lnTo>
                <a:lnTo>
                  <a:pt x="31" y="475"/>
                </a:lnTo>
                <a:lnTo>
                  <a:pt x="31" y="474"/>
                </a:lnTo>
                <a:lnTo>
                  <a:pt x="31" y="474"/>
                </a:lnTo>
                <a:lnTo>
                  <a:pt x="31" y="474"/>
                </a:lnTo>
                <a:lnTo>
                  <a:pt x="31" y="474"/>
                </a:lnTo>
                <a:lnTo>
                  <a:pt x="31" y="473"/>
                </a:lnTo>
                <a:lnTo>
                  <a:pt x="31" y="473"/>
                </a:lnTo>
                <a:lnTo>
                  <a:pt x="31" y="473"/>
                </a:lnTo>
                <a:lnTo>
                  <a:pt x="31" y="473"/>
                </a:lnTo>
                <a:lnTo>
                  <a:pt x="31" y="472"/>
                </a:lnTo>
                <a:lnTo>
                  <a:pt x="31" y="472"/>
                </a:lnTo>
                <a:lnTo>
                  <a:pt x="31" y="472"/>
                </a:lnTo>
                <a:lnTo>
                  <a:pt x="31" y="471"/>
                </a:lnTo>
                <a:lnTo>
                  <a:pt x="31" y="471"/>
                </a:lnTo>
                <a:lnTo>
                  <a:pt x="32" y="470"/>
                </a:lnTo>
                <a:lnTo>
                  <a:pt x="32" y="470"/>
                </a:lnTo>
                <a:lnTo>
                  <a:pt x="32" y="470"/>
                </a:lnTo>
                <a:lnTo>
                  <a:pt x="32" y="470"/>
                </a:lnTo>
                <a:lnTo>
                  <a:pt x="32" y="470"/>
                </a:lnTo>
                <a:lnTo>
                  <a:pt x="32" y="470"/>
                </a:lnTo>
                <a:lnTo>
                  <a:pt x="32" y="470"/>
                </a:lnTo>
                <a:lnTo>
                  <a:pt x="32" y="469"/>
                </a:lnTo>
                <a:lnTo>
                  <a:pt x="32" y="469"/>
                </a:lnTo>
                <a:lnTo>
                  <a:pt x="32" y="469"/>
                </a:lnTo>
                <a:lnTo>
                  <a:pt x="32" y="468"/>
                </a:lnTo>
                <a:lnTo>
                  <a:pt x="32" y="468"/>
                </a:lnTo>
                <a:lnTo>
                  <a:pt x="32" y="468"/>
                </a:lnTo>
                <a:lnTo>
                  <a:pt x="32" y="468"/>
                </a:lnTo>
                <a:lnTo>
                  <a:pt x="32" y="468"/>
                </a:lnTo>
                <a:lnTo>
                  <a:pt x="32" y="468"/>
                </a:lnTo>
                <a:lnTo>
                  <a:pt x="32" y="468"/>
                </a:lnTo>
                <a:lnTo>
                  <a:pt x="32" y="467"/>
                </a:lnTo>
                <a:lnTo>
                  <a:pt x="32" y="467"/>
                </a:lnTo>
                <a:lnTo>
                  <a:pt x="31" y="466"/>
                </a:lnTo>
                <a:lnTo>
                  <a:pt x="31" y="466"/>
                </a:lnTo>
                <a:lnTo>
                  <a:pt x="31" y="466"/>
                </a:lnTo>
                <a:lnTo>
                  <a:pt x="31" y="466"/>
                </a:lnTo>
                <a:lnTo>
                  <a:pt x="31" y="465"/>
                </a:lnTo>
                <a:lnTo>
                  <a:pt x="31" y="465"/>
                </a:lnTo>
                <a:lnTo>
                  <a:pt x="31" y="464"/>
                </a:lnTo>
                <a:lnTo>
                  <a:pt x="31" y="464"/>
                </a:lnTo>
                <a:lnTo>
                  <a:pt x="31" y="463"/>
                </a:lnTo>
                <a:lnTo>
                  <a:pt x="31" y="463"/>
                </a:lnTo>
                <a:lnTo>
                  <a:pt x="31" y="463"/>
                </a:lnTo>
                <a:lnTo>
                  <a:pt x="31" y="463"/>
                </a:lnTo>
                <a:lnTo>
                  <a:pt x="31" y="462"/>
                </a:lnTo>
                <a:lnTo>
                  <a:pt x="31" y="462"/>
                </a:lnTo>
                <a:lnTo>
                  <a:pt x="31" y="462"/>
                </a:lnTo>
                <a:lnTo>
                  <a:pt x="31" y="462"/>
                </a:lnTo>
                <a:lnTo>
                  <a:pt x="31" y="461"/>
                </a:lnTo>
                <a:lnTo>
                  <a:pt x="30" y="461"/>
                </a:lnTo>
                <a:lnTo>
                  <a:pt x="30" y="461"/>
                </a:lnTo>
                <a:lnTo>
                  <a:pt x="30" y="461"/>
                </a:lnTo>
                <a:lnTo>
                  <a:pt x="30" y="460"/>
                </a:lnTo>
                <a:lnTo>
                  <a:pt x="30" y="460"/>
                </a:lnTo>
                <a:lnTo>
                  <a:pt x="29" y="460"/>
                </a:lnTo>
                <a:lnTo>
                  <a:pt x="29" y="458"/>
                </a:lnTo>
                <a:lnTo>
                  <a:pt x="29" y="458"/>
                </a:lnTo>
                <a:lnTo>
                  <a:pt x="29" y="458"/>
                </a:lnTo>
                <a:lnTo>
                  <a:pt x="28" y="457"/>
                </a:lnTo>
                <a:lnTo>
                  <a:pt x="27" y="455"/>
                </a:lnTo>
                <a:lnTo>
                  <a:pt x="26" y="454"/>
                </a:lnTo>
                <a:lnTo>
                  <a:pt x="26" y="454"/>
                </a:lnTo>
                <a:lnTo>
                  <a:pt x="26" y="454"/>
                </a:lnTo>
                <a:lnTo>
                  <a:pt x="26" y="454"/>
                </a:lnTo>
                <a:lnTo>
                  <a:pt x="27" y="454"/>
                </a:lnTo>
                <a:lnTo>
                  <a:pt x="27" y="453"/>
                </a:lnTo>
                <a:lnTo>
                  <a:pt x="28" y="453"/>
                </a:lnTo>
                <a:lnTo>
                  <a:pt x="29" y="453"/>
                </a:lnTo>
                <a:lnTo>
                  <a:pt x="29" y="453"/>
                </a:lnTo>
                <a:lnTo>
                  <a:pt x="30" y="452"/>
                </a:lnTo>
                <a:lnTo>
                  <a:pt x="31" y="452"/>
                </a:lnTo>
                <a:lnTo>
                  <a:pt x="31" y="452"/>
                </a:lnTo>
                <a:lnTo>
                  <a:pt x="32" y="452"/>
                </a:lnTo>
                <a:lnTo>
                  <a:pt x="32" y="451"/>
                </a:lnTo>
                <a:lnTo>
                  <a:pt x="32" y="451"/>
                </a:lnTo>
                <a:lnTo>
                  <a:pt x="33" y="451"/>
                </a:lnTo>
                <a:lnTo>
                  <a:pt x="33" y="451"/>
                </a:lnTo>
                <a:lnTo>
                  <a:pt x="33" y="451"/>
                </a:lnTo>
                <a:lnTo>
                  <a:pt x="34" y="451"/>
                </a:lnTo>
                <a:lnTo>
                  <a:pt x="34" y="451"/>
                </a:lnTo>
                <a:lnTo>
                  <a:pt x="34" y="451"/>
                </a:lnTo>
                <a:lnTo>
                  <a:pt x="35" y="451"/>
                </a:lnTo>
                <a:lnTo>
                  <a:pt x="35" y="451"/>
                </a:lnTo>
                <a:lnTo>
                  <a:pt x="35" y="451"/>
                </a:lnTo>
                <a:lnTo>
                  <a:pt x="35" y="451"/>
                </a:lnTo>
                <a:lnTo>
                  <a:pt x="35" y="451"/>
                </a:lnTo>
                <a:lnTo>
                  <a:pt x="36" y="451"/>
                </a:lnTo>
                <a:lnTo>
                  <a:pt x="36" y="451"/>
                </a:lnTo>
                <a:lnTo>
                  <a:pt x="36" y="451"/>
                </a:lnTo>
                <a:lnTo>
                  <a:pt x="36" y="450"/>
                </a:lnTo>
                <a:lnTo>
                  <a:pt x="36" y="450"/>
                </a:lnTo>
                <a:lnTo>
                  <a:pt x="36" y="449"/>
                </a:lnTo>
                <a:lnTo>
                  <a:pt x="36" y="449"/>
                </a:lnTo>
                <a:lnTo>
                  <a:pt x="36" y="449"/>
                </a:lnTo>
                <a:lnTo>
                  <a:pt x="37" y="448"/>
                </a:lnTo>
                <a:lnTo>
                  <a:pt x="37" y="448"/>
                </a:lnTo>
                <a:lnTo>
                  <a:pt x="37" y="447"/>
                </a:lnTo>
                <a:lnTo>
                  <a:pt x="37" y="447"/>
                </a:lnTo>
                <a:lnTo>
                  <a:pt x="37" y="447"/>
                </a:lnTo>
                <a:lnTo>
                  <a:pt x="37" y="447"/>
                </a:lnTo>
                <a:lnTo>
                  <a:pt x="37" y="447"/>
                </a:lnTo>
                <a:lnTo>
                  <a:pt x="37" y="446"/>
                </a:lnTo>
                <a:lnTo>
                  <a:pt x="37" y="446"/>
                </a:lnTo>
                <a:lnTo>
                  <a:pt x="37" y="446"/>
                </a:lnTo>
                <a:lnTo>
                  <a:pt x="37" y="446"/>
                </a:lnTo>
                <a:lnTo>
                  <a:pt x="37" y="445"/>
                </a:lnTo>
                <a:lnTo>
                  <a:pt x="36" y="445"/>
                </a:lnTo>
                <a:lnTo>
                  <a:pt x="36" y="445"/>
                </a:lnTo>
                <a:lnTo>
                  <a:pt x="36" y="444"/>
                </a:lnTo>
                <a:lnTo>
                  <a:pt x="36" y="444"/>
                </a:lnTo>
                <a:lnTo>
                  <a:pt x="36" y="444"/>
                </a:lnTo>
                <a:lnTo>
                  <a:pt x="36" y="444"/>
                </a:lnTo>
                <a:lnTo>
                  <a:pt x="36" y="444"/>
                </a:lnTo>
                <a:lnTo>
                  <a:pt x="36" y="443"/>
                </a:lnTo>
                <a:lnTo>
                  <a:pt x="36" y="443"/>
                </a:lnTo>
                <a:lnTo>
                  <a:pt x="36" y="441"/>
                </a:lnTo>
                <a:lnTo>
                  <a:pt x="36" y="440"/>
                </a:lnTo>
                <a:lnTo>
                  <a:pt x="36" y="440"/>
                </a:lnTo>
                <a:lnTo>
                  <a:pt x="36" y="439"/>
                </a:lnTo>
                <a:lnTo>
                  <a:pt x="36" y="439"/>
                </a:lnTo>
                <a:lnTo>
                  <a:pt x="36" y="439"/>
                </a:lnTo>
                <a:lnTo>
                  <a:pt x="37" y="439"/>
                </a:lnTo>
                <a:lnTo>
                  <a:pt x="37" y="438"/>
                </a:lnTo>
                <a:lnTo>
                  <a:pt x="37" y="438"/>
                </a:lnTo>
                <a:lnTo>
                  <a:pt x="37" y="438"/>
                </a:lnTo>
                <a:lnTo>
                  <a:pt x="37" y="437"/>
                </a:lnTo>
                <a:lnTo>
                  <a:pt x="37" y="437"/>
                </a:lnTo>
                <a:lnTo>
                  <a:pt x="37" y="436"/>
                </a:lnTo>
                <a:lnTo>
                  <a:pt x="37" y="436"/>
                </a:lnTo>
                <a:lnTo>
                  <a:pt x="37" y="436"/>
                </a:lnTo>
                <a:lnTo>
                  <a:pt x="37" y="436"/>
                </a:lnTo>
                <a:lnTo>
                  <a:pt x="37" y="435"/>
                </a:lnTo>
                <a:lnTo>
                  <a:pt x="37" y="435"/>
                </a:lnTo>
                <a:lnTo>
                  <a:pt x="37" y="435"/>
                </a:lnTo>
                <a:lnTo>
                  <a:pt x="37" y="435"/>
                </a:lnTo>
                <a:lnTo>
                  <a:pt x="38" y="434"/>
                </a:lnTo>
                <a:lnTo>
                  <a:pt x="38" y="434"/>
                </a:lnTo>
                <a:lnTo>
                  <a:pt x="38" y="433"/>
                </a:lnTo>
                <a:lnTo>
                  <a:pt x="38" y="432"/>
                </a:lnTo>
                <a:lnTo>
                  <a:pt x="38" y="432"/>
                </a:lnTo>
                <a:lnTo>
                  <a:pt x="38" y="432"/>
                </a:lnTo>
                <a:lnTo>
                  <a:pt x="38" y="431"/>
                </a:lnTo>
                <a:lnTo>
                  <a:pt x="38" y="431"/>
                </a:lnTo>
                <a:lnTo>
                  <a:pt x="38" y="431"/>
                </a:lnTo>
                <a:lnTo>
                  <a:pt x="38" y="431"/>
                </a:lnTo>
                <a:lnTo>
                  <a:pt x="38" y="431"/>
                </a:lnTo>
                <a:lnTo>
                  <a:pt x="37" y="431"/>
                </a:lnTo>
                <a:lnTo>
                  <a:pt x="37" y="430"/>
                </a:lnTo>
                <a:lnTo>
                  <a:pt x="37" y="430"/>
                </a:lnTo>
                <a:lnTo>
                  <a:pt x="36" y="430"/>
                </a:lnTo>
                <a:lnTo>
                  <a:pt x="36" y="430"/>
                </a:lnTo>
                <a:lnTo>
                  <a:pt x="35" y="429"/>
                </a:lnTo>
                <a:lnTo>
                  <a:pt x="35" y="429"/>
                </a:lnTo>
                <a:lnTo>
                  <a:pt x="33" y="427"/>
                </a:lnTo>
                <a:lnTo>
                  <a:pt x="32" y="427"/>
                </a:lnTo>
                <a:lnTo>
                  <a:pt x="32" y="426"/>
                </a:lnTo>
                <a:lnTo>
                  <a:pt x="32" y="426"/>
                </a:lnTo>
                <a:lnTo>
                  <a:pt x="32" y="426"/>
                </a:lnTo>
                <a:lnTo>
                  <a:pt x="32" y="426"/>
                </a:lnTo>
                <a:lnTo>
                  <a:pt x="32" y="426"/>
                </a:lnTo>
                <a:lnTo>
                  <a:pt x="31" y="426"/>
                </a:lnTo>
                <a:lnTo>
                  <a:pt x="31" y="426"/>
                </a:lnTo>
                <a:lnTo>
                  <a:pt x="31" y="425"/>
                </a:lnTo>
                <a:lnTo>
                  <a:pt x="31" y="425"/>
                </a:lnTo>
                <a:lnTo>
                  <a:pt x="31" y="425"/>
                </a:lnTo>
                <a:lnTo>
                  <a:pt x="31" y="425"/>
                </a:lnTo>
                <a:lnTo>
                  <a:pt x="30" y="424"/>
                </a:lnTo>
                <a:lnTo>
                  <a:pt x="30" y="424"/>
                </a:lnTo>
                <a:lnTo>
                  <a:pt x="30" y="423"/>
                </a:lnTo>
                <a:lnTo>
                  <a:pt x="30" y="423"/>
                </a:lnTo>
                <a:lnTo>
                  <a:pt x="30" y="423"/>
                </a:lnTo>
                <a:lnTo>
                  <a:pt x="30" y="423"/>
                </a:lnTo>
                <a:lnTo>
                  <a:pt x="31" y="422"/>
                </a:lnTo>
                <a:lnTo>
                  <a:pt x="31" y="422"/>
                </a:lnTo>
                <a:lnTo>
                  <a:pt x="32" y="421"/>
                </a:lnTo>
                <a:lnTo>
                  <a:pt x="32" y="421"/>
                </a:lnTo>
                <a:lnTo>
                  <a:pt x="32" y="421"/>
                </a:lnTo>
                <a:lnTo>
                  <a:pt x="32" y="421"/>
                </a:lnTo>
                <a:lnTo>
                  <a:pt x="32" y="421"/>
                </a:lnTo>
                <a:lnTo>
                  <a:pt x="32" y="421"/>
                </a:lnTo>
                <a:lnTo>
                  <a:pt x="33" y="420"/>
                </a:lnTo>
                <a:lnTo>
                  <a:pt x="33" y="419"/>
                </a:lnTo>
                <a:lnTo>
                  <a:pt x="33" y="419"/>
                </a:lnTo>
                <a:lnTo>
                  <a:pt x="35" y="418"/>
                </a:lnTo>
                <a:lnTo>
                  <a:pt x="35" y="418"/>
                </a:lnTo>
                <a:lnTo>
                  <a:pt x="35" y="418"/>
                </a:lnTo>
                <a:lnTo>
                  <a:pt x="35" y="418"/>
                </a:lnTo>
                <a:lnTo>
                  <a:pt x="35" y="417"/>
                </a:lnTo>
                <a:lnTo>
                  <a:pt x="35" y="417"/>
                </a:lnTo>
                <a:lnTo>
                  <a:pt x="34" y="416"/>
                </a:lnTo>
                <a:lnTo>
                  <a:pt x="34" y="416"/>
                </a:lnTo>
                <a:lnTo>
                  <a:pt x="34" y="416"/>
                </a:lnTo>
                <a:lnTo>
                  <a:pt x="34" y="416"/>
                </a:lnTo>
                <a:lnTo>
                  <a:pt x="34" y="415"/>
                </a:lnTo>
                <a:lnTo>
                  <a:pt x="34" y="415"/>
                </a:lnTo>
                <a:lnTo>
                  <a:pt x="34" y="415"/>
                </a:lnTo>
                <a:lnTo>
                  <a:pt x="34" y="414"/>
                </a:lnTo>
                <a:lnTo>
                  <a:pt x="34" y="414"/>
                </a:lnTo>
                <a:lnTo>
                  <a:pt x="34" y="414"/>
                </a:lnTo>
                <a:lnTo>
                  <a:pt x="34" y="414"/>
                </a:lnTo>
                <a:lnTo>
                  <a:pt x="34" y="413"/>
                </a:lnTo>
                <a:lnTo>
                  <a:pt x="34" y="413"/>
                </a:lnTo>
                <a:lnTo>
                  <a:pt x="34" y="413"/>
                </a:lnTo>
                <a:lnTo>
                  <a:pt x="33" y="412"/>
                </a:lnTo>
                <a:lnTo>
                  <a:pt x="32" y="411"/>
                </a:lnTo>
                <a:lnTo>
                  <a:pt x="31" y="411"/>
                </a:lnTo>
                <a:lnTo>
                  <a:pt x="31" y="410"/>
                </a:lnTo>
                <a:lnTo>
                  <a:pt x="30" y="409"/>
                </a:lnTo>
                <a:lnTo>
                  <a:pt x="29" y="409"/>
                </a:lnTo>
                <a:lnTo>
                  <a:pt x="29" y="409"/>
                </a:lnTo>
                <a:lnTo>
                  <a:pt x="29" y="409"/>
                </a:lnTo>
                <a:lnTo>
                  <a:pt x="28" y="408"/>
                </a:lnTo>
                <a:lnTo>
                  <a:pt x="28" y="408"/>
                </a:lnTo>
                <a:lnTo>
                  <a:pt x="28" y="407"/>
                </a:lnTo>
                <a:lnTo>
                  <a:pt x="28" y="407"/>
                </a:lnTo>
                <a:lnTo>
                  <a:pt x="27" y="407"/>
                </a:lnTo>
                <a:lnTo>
                  <a:pt x="26" y="407"/>
                </a:lnTo>
                <a:lnTo>
                  <a:pt x="26" y="406"/>
                </a:lnTo>
                <a:lnTo>
                  <a:pt x="26" y="406"/>
                </a:lnTo>
                <a:lnTo>
                  <a:pt x="26" y="406"/>
                </a:lnTo>
                <a:lnTo>
                  <a:pt x="26" y="406"/>
                </a:lnTo>
                <a:lnTo>
                  <a:pt x="26" y="406"/>
                </a:lnTo>
                <a:lnTo>
                  <a:pt x="26" y="406"/>
                </a:lnTo>
                <a:lnTo>
                  <a:pt x="26" y="406"/>
                </a:lnTo>
                <a:lnTo>
                  <a:pt x="26" y="405"/>
                </a:lnTo>
                <a:lnTo>
                  <a:pt x="26" y="405"/>
                </a:lnTo>
                <a:lnTo>
                  <a:pt x="26" y="405"/>
                </a:lnTo>
                <a:lnTo>
                  <a:pt x="25" y="405"/>
                </a:lnTo>
                <a:lnTo>
                  <a:pt x="25" y="404"/>
                </a:lnTo>
                <a:lnTo>
                  <a:pt x="25" y="404"/>
                </a:lnTo>
                <a:lnTo>
                  <a:pt x="25" y="404"/>
                </a:lnTo>
                <a:lnTo>
                  <a:pt x="25" y="404"/>
                </a:lnTo>
                <a:lnTo>
                  <a:pt x="25" y="404"/>
                </a:lnTo>
                <a:lnTo>
                  <a:pt x="25" y="404"/>
                </a:lnTo>
                <a:lnTo>
                  <a:pt x="25" y="404"/>
                </a:lnTo>
                <a:lnTo>
                  <a:pt x="25" y="403"/>
                </a:lnTo>
                <a:lnTo>
                  <a:pt x="24" y="403"/>
                </a:lnTo>
                <a:lnTo>
                  <a:pt x="24" y="403"/>
                </a:lnTo>
                <a:lnTo>
                  <a:pt x="24" y="402"/>
                </a:lnTo>
                <a:lnTo>
                  <a:pt x="24" y="402"/>
                </a:lnTo>
                <a:lnTo>
                  <a:pt x="24" y="402"/>
                </a:lnTo>
                <a:lnTo>
                  <a:pt x="24" y="402"/>
                </a:lnTo>
                <a:lnTo>
                  <a:pt x="24" y="402"/>
                </a:lnTo>
                <a:lnTo>
                  <a:pt x="23" y="402"/>
                </a:lnTo>
                <a:lnTo>
                  <a:pt x="23" y="402"/>
                </a:lnTo>
                <a:lnTo>
                  <a:pt x="23" y="402"/>
                </a:lnTo>
                <a:lnTo>
                  <a:pt x="22" y="402"/>
                </a:lnTo>
                <a:lnTo>
                  <a:pt x="21" y="401"/>
                </a:lnTo>
                <a:lnTo>
                  <a:pt x="20" y="401"/>
                </a:lnTo>
                <a:lnTo>
                  <a:pt x="19" y="400"/>
                </a:lnTo>
                <a:lnTo>
                  <a:pt x="19" y="400"/>
                </a:lnTo>
                <a:lnTo>
                  <a:pt x="19" y="400"/>
                </a:lnTo>
                <a:lnTo>
                  <a:pt x="19" y="400"/>
                </a:lnTo>
                <a:lnTo>
                  <a:pt x="20" y="399"/>
                </a:lnTo>
                <a:lnTo>
                  <a:pt x="21" y="399"/>
                </a:lnTo>
                <a:lnTo>
                  <a:pt x="21" y="399"/>
                </a:lnTo>
                <a:lnTo>
                  <a:pt x="22" y="399"/>
                </a:lnTo>
                <a:lnTo>
                  <a:pt x="22" y="398"/>
                </a:lnTo>
                <a:lnTo>
                  <a:pt x="23" y="398"/>
                </a:lnTo>
                <a:lnTo>
                  <a:pt x="23" y="398"/>
                </a:lnTo>
                <a:lnTo>
                  <a:pt x="24" y="397"/>
                </a:lnTo>
                <a:lnTo>
                  <a:pt x="24" y="396"/>
                </a:lnTo>
                <a:lnTo>
                  <a:pt x="25" y="396"/>
                </a:lnTo>
                <a:lnTo>
                  <a:pt x="25" y="396"/>
                </a:lnTo>
                <a:lnTo>
                  <a:pt x="25" y="396"/>
                </a:lnTo>
                <a:lnTo>
                  <a:pt x="25" y="396"/>
                </a:lnTo>
                <a:lnTo>
                  <a:pt x="25" y="395"/>
                </a:lnTo>
                <a:lnTo>
                  <a:pt x="25" y="395"/>
                </a:lnTo>
                <a:lnTo>
                  <a:pt x="25" y="395"/>
                </a:lnTo>
                <a:lnTo>
                  <a:pt x="25" y="395"/>
                </a:lnTo>
                <a:lnTo>
                  <a:pt x="25" y="395"/>
                </a:lnTo>
                <a:lnTo>
                  <a:pt x="26" y="395"/>
                </a:lnTo>
                <a:lnTo>
                  <a:pt x="26" y="394"/>
                </a:lnTo>
                <a:lnTo>
                  <a:pt x="26" y="394"/>
                </a:lnTo>
                <a:lnTo>
                  <a:pt x="26" y="394"/>
                </a:lnTo>
                <a:lnTo>
                  <a:pt x="26" y="394"/>
                </a:lnTo>
                <a:lnTo>
                  <a:pt x="26" y="393"/>
                </a:lnTo>
                <a:lnTo>
                  <a:pt x="26" y="393"/>
                </a:lnTo>
                <a:lnTo>
                  <a:pt x="26" y="392"/>
                </a:lnTo>
                <a:lnTo>
                  <a:pt x="26" y="392"/>
                </a:lnTo>
                <a:lnTo>
                  <a:pt x="27" y="390"/>
                </a:lnTo>
                <a:lnTo>
                  <a:pt x="27" y="390"/>
                </a:lnTo>
                <a:lnTo>
                  <a:pt x="27" y="389"/>
                </a:lnTo>
                <a:lnTo>
                  <a:pt x="27" y="388"/>
                </a:lnTo>
                <a:lnTo>
                  <a:pt x="27" y="388"/>
                </a:lnTo>
                <a:lnTo>
                  <a:pt x="27" y="387"/>
                </a:lnTo>
                <a:lnTo>
                  <a:pt x="27" y="386"/>
                </a:lnTo>
                <a:lnTo>
                  <a:pt x="27" y="386"/>
                </a:lnTo>
                <a:lnTo>
                  <a:pt x="27" y="386"/>
                </a:lnTo>
                <a:lnTo>
                  <a:pt x="27" y="385"/>
                </a:lnTo>
                <a:lnTo>
                  <a:pt x="27" y="385"/>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7">
            <a:extLst>
              <a:ext uri="{FF2B5EF4-FFF2-40B4-BE49-F238E27FC236}">
                <a16:creationId xmlns:a16="http://schemas.microsoft.com/office/drawing/2014/main" id="{264D5574-5DAF-9DFD-B6F3-780CCFBBCD2B}"/>
              </a:ext>
            </a:extLst>
          </p:cNvPr>
          <p:cNvSpPr>
            <a:spLocks/>
          </p:cNvSpPr>
          <p:nvPr/>
        </p:nvSpPr>
        <p:spPr bwMode="auto">
          <a:xfrm>
            <a:off x="2687638" y="3824288"/>
            <a:ext cx="419100" cy="438150"/>
          </a:xfrm>
          <a:custGeom>
            <a:avLst/>
            <a:gdLst>
              <a:gd name="T0" fmla="*/ 262 w 264"/>
              <a:gd name="T1" fmla="*/ 75 h 276"/>
              <a:gd name="T2" fmla="*/ 252 w 264"/>
              <a:gd name="T3" fmla="*/ 118 h 276"/>
              <a:gd name="T4" fmla="*/ 224 w 264"/>
              <a:gd name="T5" fmla="*/ 122 h 276"/>
              <a:gd name="T6" fmla="*/ 169 w 264"/>
              <a:gd name="T7" fmla="*/ 142 h 276"/>
              <a:gd name="T8" fmla="*/ 155 w 264"/>
              <a:gd name="T9" fmla="*/ 169 h 276"/>
              <a:gd name="T10" fmla="*/ 145 w 264"/>
              <a:gd name="T11" fmla="*/ 170 h 276"/>
              <a:gd name="T12" fmla="*/ 140 w 264"/>
              <a:gd name="T13" fmla="*/ 171 h 276"/>
              <a:gd name="T14" fmla="*/ 135 w 264"/>
              <a:gd name="T15" fmla="*/ 171 h 276"/>
              <a:gd name="T16" fmla="*/ 130 w 264"/>
              <a:gd name="T17" fmla="*/ 171 h 276"/>
              <a:gd name="T18" fmla="*/ 127 w 264"/>
              <a:gd name="T19" fmla="*/ 174 h 276"/>
              <a:gd name="T20" fmla="*/ 123 w 264"/>
              <a:gd name="T21" fmla="*/ 177 h 276"/>
              <a:gd name="T22" fmla="*/ 116 w 264"/>
              <a:gd name="T23" fmla="*/ 178 h 276"/>
              <a:gd name="T24" fmla="*/ 110 w 264"/>
              <a:gd name="T25" fmla="*/ 176 h 276"/>
              <a:gd name="T26" fmla="*/ 104 w 264"/>
              <a:gd name="T27" fmla="*/ 177 h 276"/>
              <a:gd name="T28" fmla="*/ 96 w 264"/>
              <a:gd name="T29" fmla="*/ 177 h 276"/>
              <a:gd name="T30" fmla="*/ 87 w 264"/>
              <a:gd name="T31" fmla="*/ 184 h 276"/>
              <a:gd name="T32" fmla="*/ 84 w 264"/>
              <a:gd name="T33" fmla="*/ 190 h 276"/>
              <a:gd name="T34" fmla="*/ 81 w 264"/>
              <a:gd name="T35" fmla="*/ 194 h 276"/>
              <a:gd name="T36" fmla="*/ 82 w 264"/>
              <a:gd name="T37" fmla="*/ 200 h 276"/>
              <a:gd name="T38" fmla="*/ 77 w 264"/>
              <a:gd name="T39" fmla="*/ 201 h 276"/>
              <a:gd name="T40" fmla="*/ 73 w 264"/>
              <a:gd name="T41" fmla="*/ 202 h 276"/>
              <a:gd name="T42" fmla="*/ 69 w 264"/>
              <a:gd name="T43" fmla="*/ 203 h 276"/>
              <a:gd name="T44" fmla="*/ 74 w 264"/>
              <a:gd name="T45" fmla="*/ 211 h 276"/>
              <a:gd name="T46" fmla="*/ 77 w 264"/>
              <a:gd name="T47" fmla="*/ 221 h 276"/>
              <a:gd name="T48" fmla="*/ 76 w 264"/>
              <a:gd name="T49" fmla="*/ 233 h 276"/>
              <a:gd name="T50" fmla="*/ 56 w 264"/>
              <a:gd name="T51" fmla="*/ 270 h 276"/>
              <a:gd name="T52" fmla="*/ 47 w 264"/>
              <a:gd name="T53" fmla="*/ 272 h 276"/>
              <a:gd name="T54" fmla="*/ 40 w 264"/>
              <a:gd name="T55" fmla="*/ 273 h 276"/>
              <a:gd name="T56" fmla="*/ 30 w 264"/>
              <a:gd name="T57" fmla="*/ 273 h 276"/>
              <a:gd name="T58" fmla="*/ 31 w 264"/>
              <a:gd name="T59" fmla="*/ 265 h 276"/>
              <a:gd name="T60" fmla="*/ 33 w 264"/>
              <a:gd name="T61" fmla="*/ 257 h 276"/>
              <a:gd name="T62" fmla="*/ 31 w 264"/>
              <a:gd name="T63" fmla="*/ 246 h 276"/>
              <a:gd name="T64" fmla="*/ 25 w 264"/>
              <a:gd name="T65" fmla="*/ 249 h 276"/>
              <a:gd name="T66" fmla="*/ 23 w 264"/>
              <a:gd name="T67" fmla="*/ 248 h 276"/>
              <a:gd name="T68" fmla="*/ 18 w 264"/>
              <a:gd name="T69" fmla="*/ 231 h 276"/>
              <a:gd name="T70" fmla="*/ 18 w 264"/>
              <a:gd name="T71" fmla="*/ 218 h 276"/>
              <a:gd name="T72" fmla="*/ 13 w 264"/>
              <a:gd name="T73" fmla="*/ 207 h 276"/>
              <a:gd name="T74" fmla="*/ 14 w 264"/>
              <a:gd name="T75" fmla="*/ 199 h 276"/>
              <a:gd name="T76" fmla="*/ 14 w 264"/>
              <a:gd name="T77" fmla="*/ 183 h 276"/>
              <a:gd name="T78" fmla="*/ 5 w 264"/>
              <a:gd name="T79" fmla="*/ 167 h 276"/>
              <a:gd name="T80" fmla="*/ 1 w 264"/>
              <a:gd name="T81" fmla="*/ 153 h 276"/>
              <a:gd name="T82" fmla="*/ 1 w 264"/>
              <a:gd name="T83" fmla="*/ 146 h 276"/>
              <a:gd name="T84" fmla="*/ 17 w 264"/>
              <a:gd name="T85" fmla="*/ 130 h 276"/>
              <a:gd name="T86" fmla="*/ 50 w 264"/>
              <a:gd name="T87" fmla="*/ 72 h 276"/>
              <a:gd name="T88" fmla="*/ 59 w 264"/>
              <a:gd name="T89" fmla="*/ 75 h 276"/>
              <a:gd name="T90" fmla="*/ 65 w 264"/>
              <a:gd name="T91" fmla="*/ 75 h 276"/>
              <a:gd name="T92" fmla="*/ 73 w 264"/>
              <a:gd name="T93" fmla="*/ 74 h 276"/>
              <a:gd name="T94" fmla="*/ 80 w 264"/>
              <a:gd name="T95" fmla="*/ 78 h 276"/>
              <a:gd name="T96" fmla="*/ 84 w 264"/>
              <a:gd name="T97" fmla="*/ 84 h 276"/>
              <a:gd name="T98" fmla="*/ 91 w 264"/>
              <a:gd name="T99" fmla="*/ 89 h 276"/>
              <a:gd name="T100" fmla="*/ 96 w 264"/>
              <a:gd name="T101" fmla="*/ 94 h 276"/>
              <a:gd name="T102" fmla="*/ 100 w 264"/>
              <a:gd name="T103" fmla="*/ 98 h 276"/>
              <a:gd name="T104" fmla="*/ 106 w 264"/>
              <a:gd name="T105" fmla="*/ 104 h 276"/>
              <a:gd name="T106" fmla="*/ 118 w 264"/>
              <a:gd name="T107" fmla="*/ 106 h 276"/>
              <a:gd name="T108" fmla="*/ 126 w 264"/>
              <a:gd name="T109" fmla="*/ 108 h 276"/>
              <a:gd name="T110" fmla="*/ 133 w 264"/>
              <a:gd name="T111" fmla="*/ 106 h 276"/>
              <a:gd name="T112" fmla="*/ 112 w 264"/>
              <a:gd name="T113" fmla="*/ 76 h 276"/>
              <a:gd name="T114" fmla="*/ 109 w 264"/>
              <a:gd name="T115" fmla="*/ 76 h 276"/>
              <a:gd name="T116" fmla="*/ 110 w 264"/>
              <a:gd name="T117" fmla="*/ 73 h 276"/>
              <a:gd name="T118" fmla="*/ 127 w 264"/>
              <a:gd name="T119" fmla="*/ 50 h 276"/>
              <a:gd name="T120" fmla="*/ 184 w 264"/>
              <a:gd name="T121" fmla="*/ 3 h 276"/>
              <a:gd name="T122" fmla="*/ 213 w 264"/>
              <a:gd name="T123" fmla="*/ 14 h 276"/>
              <a:gd name="T124" fmla="*/ 249 w 264"/>
              <a:gd name="T125" fmla="*/ 32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4" h="276">
                <a:moveTo>
                  <a:pt x="234" y="63"/>
                </a:moveTo>
                <a:lnTo>
                  <a:pt x="234" y="64"/>
                </a:lnTo>
                <a:lnTo>
                  <a:pt x="235" y="64"/>
                </a:lnTo>
                <a:lnTo>
                  <a:pt x="235" y="64"/>
                </a:lnTo>
                <a:lnTo>
                  <a:pt x="235" y="64"/>
                </a:lnTo>
                <a:lnTo>
                  <a:pt x="235" y="64"/>
                </a:lnTo>
                <a:lnTo>
                  <a:pt x="235" y="65"/>
                </a:lnTo>
                <a:lnTo>
                  <a:pt x="235" y="65"/>
                </a:lnTo>
                <a:lnTo>
                  <a:pt x="235" y="65"/>
                </a:lnTo>
                <a:lnTo>
                  <a:pt x="235" y="65"/>
                </a:lnTo>
                <a:lnTo>
                  <a:pt x="235" y="67"/>
                </a:lnTo>
                <a:lnTo>
                  <a:pt x="235" y="67"/>
                </a:lnTo>
                <a:lnTo>
                  <a:pt x="235" y="67"/>
                </a:lnTo>
                <a:lnTo>
                  <a:pt x="235" y="67"/>
                </a:lnTo>
                <a:lnTo>
                  <a:pt x="235" y="68"/>
                </a:lnTo>
                <a:lnTo>
                  <a:pt x="235" y="68"/>
                </a:lnTo>
                <a:lnTo>
                  <a:pt x="235" y="68"/>
                </a:lnTo>
                <a:lnTo>
                  <a:pt x="235" y="68"/>
                </a:lnTo>
                <a:lnTo>
                  <a:pt x="235" y="68"/>
                </a:lnTo>
                <a:lnTo>
                  <a:pt x="236" y="69"/>
                </a:lnTo>
                <a:lnTo>
                  <a:pt x="236" y="69"/>
                </a:lnTo>
                <a:lnTo>
                  <a:pt x="236" y="69"/>
                </a:lnTo>
                <a:lnTo>
                  <a:pt x="236" y="70"/>
                </a:lnTo>
                <a:lnTo>
                  <a:pt x="236" y="70"/>
                </a:lnTo>
                <a:lnTo>
                  <a:pt x="236" y="71"/>
                </a:lnTo>
                <a:lnTo>
                  <a:pt x="236" y="71"/>
                </a:lnTo>
                <a:lnTo>
                  <a:pt x="237" y="72"/>
                </a:lnTo>
                <a:lnTo>
                  <a:pt x="237" y="72"/>
                </a:lnTo>
                <a:lnTo>
                  <a:pt x="237" y="72"/>
                </a:lnTo>
                <a:lnTo>
                  <a:pt x="237" y="72"/>
                </a:lnTo>
                <a:lnTo>
                  <a:pt x="237" y="72"/>
                </a:lnTo>
                <a:lnTo>
                  <a:pt x="237" y="72"/>
                </a:lnTo>
                <a:lnTo>
                  <a:pt x="237" y="72"/>
                </a:lnTo>
                <a:lnTo>
                  <a:pt x="237" y="72"/>
                </a:lnTo>
                <a:lnTo>
                  <a:pt x="237" y="72"/>
                </a:lnTo>
                <a:lnTo>
                  <a:pt x="237" y="72"/>
                </a:lnTo>
                <a:lnTo>
                  <a:pt x="237" y="72"/>
                </a:lnTo>
                <a:lnTo>
                  <a:pt x="237" y="72"/>
                </a:lnTo>
                <a:lnTo>
                  <a:pt x="237" y="72"/>
                </a:lnTo>
                <a:lnTo>
                  <a:pt x="238" y="72"/>
                </a:lnTo>
                <a:lnTo>
                  <a:pt x="238" y="72"/>
                </a:lnTo>
                <a:lnTo>
                  <a:pt x="239" y="73"/>
                </a:lnTo>
                <a:lnTo>
                  <a:pt x="239" y="73"/>
                </a:lnTo>
                <a:lnTo>
                  <a:pt x="239" y="74"/>
                </a:lnTo>
                <a:lnTo>
                  <a:pt x="239" y="74"/>
                </a:lnTo>
                <a:lnTo>
                  <a:pt x="239" y="74"/>
                </a:lnTo>
                <a:lnTo>
                  <a:pt x="239" y="74"/>
                </a:lnTo>
                <a:lnTo>
                  <a:pt x="240" y="74"/>
                </a:lnTo>
                <a:lnTo>
                  <a:pt x="240" y="74"/>
                </a:lnTo>
                <a:lnTo>
                  <a:pt x="240" y="74"/>
                </a:lnTo>
                <a:lnTo>
                  <a:pt x="240" y="73"/>
                </a:lnTo>
                <a:lnTo>
                  <a:pt x="241" y="73"/>
                </a:lnTo>
                <a:lnTo>
                  <a:pt x="241" y="73"/>
                </a:lnTo>
                <a:lnTo>
                  <a:pt x="241" y="73"/>
                </a:lnTo>
                <a:lnTo>
                  <a:pt x="241" y="73"/>
                </a:lnTo>
                <a:lnTo>
                  <a:pt x="241" y="73"/>
                </a:lnTo>
                <a:lnTo>
                  <a:pt x="241" y="73"/>
                </a:lnTo>
                <a:lnTo>
                  <a:pt x="241" y="72"/>
                </a:lnTo>
                <a:lnTo>
                  <a:pt x="241" y="72"/>
                </a:lnTo>
                <a:lnTo>
                  <a:pt x="241" y="72"/>
                </a:lnTo>
                <a:lnTo>
                  <a:pt x="241" y="72"/>
                </a:lnTo>
                <a:lnTo>
                  <a:pt x="241" y="72"/>
                </a:lnTo>
                <a:lnTo>
                  <a:pt x="241" y="72"/>
                </a:lnTo>
                <a:lnTo>
                  <a:pt x="241" y="72"/>
                </a:lnTo>
                <a:lnTo>
                  <a:pt x="241" y="72"/>
                </a:lnTo>
                <a:lnTo>
                  <a:pt x="241" y="72"/>
                </a:lnTo>
                <a:lnTo>
                  <a:pt x="242" y="72"/>
                </a:lnTo>
                <a:lnTo>
                  <a:pt x="243" y="71"/>
                </a:lnTo>
                <a:lnTo>
                  <a:pt x="243" y="71"/>
                </a:lnTo>
                <a:lnTo>
                  <a:pt x="244" y="71"/>
                </a:lnTo>
                <a:lnTo>
                  <a:pt x="244" y="71"/>
                </a:lnTo>
                <a:lnTo>
                  <a:pt x="244" y="71"/>
                </a:lnTo>
                <a:lnTo>
                  <a:pt x="244" y="71"/>
                </a:lnTo>
                <a:lnTo>
                  <a:pt x="244" y="71"/>
                </a:lnTo>
                <a:lnTo>
                  <a:pt x="245" y="71"/>
                </a:lnTo>
                <a:lnTo>
                  <a:pt x="245" y="71"/>
                </a:lnTo>
                <a:lnTo>
                  <a:pt x="245" y="71"/>
                </a:lnTo>
                <a:lnTo>
                  <a:pt x="245" y="71"/>
                </a:lnTo>
                <a:lnTo>
                  <a:pt x="246" y="71"/>
                </a:lnTo>
                <a:lnTo>
                  <a:pt x="246" y="71"/>
                </a:lnTo>
                <a:lnTo>
                  <a:pt x="246" y="71"/>
                </a:lnTo>
                <a:lnTo>
                  <a:pt x="246" y="71"/>
                </a:lnTo>
                <a:lnTo>
                  <a:pt x="246" y="71"/>
                </a:lnTo>
                <a:lnTo>
                  <a:pt x="247" y="71"/>
                </a:lnTo>
                <a:lnTo>
                  <a:pt x="247" y="71"/>
                </a:lnTo>
                <a:lnTo>
                  <a:pt x="247" y="71"/>
                </a:lnTo>
                <a:lnTo>
                  <a:pt x="248" y="71"/>
                </a:lnTo>
                <a:lnTo>
                  <a:pt x="249" y="71"/>
                </a:lnTo>
                <a:lnTo>
                  <a:pt x="249" y="71"/>
                </a:lnTo>
                <a:lnTo>
                  <a:pt x="249" y="71"/>
                </a:lnTo>
                <a:lnTo>
                  <a:pt x="250" y="71"/>
                </a:lnTo>
                <a:lnTo>
                  <a:pt x="250" y="71"/>
                </a:lnTo>
                <a:lnTo>
                  <a:pt x="251" y="71"/>
                </a:lnTo>
                <a:lnTo>
                  <a:pt x="251" y="71"/>
                </a:lnTo>
                <a:lnTo>
                  <a:pt x="252" y="71"/>
                </a:lnTo>
                <a:lnTo>
                  <a:pt x="252" y="71"/>
                </a:lnTo>
                <a:lnTo>
                  <a:pt x="252" y="71"/>
                </a:lnTo>
                <a:lnTo>
                  <a:pt x="253" y="71"/>
                </a:lnTo>
                <a:lnTo>
                  <a:pt x="253" y="71"/>
                </a:lnTo>
                <a:lnTo>
                  <a:pt x="254" y="71"/>
                </a:lnTo>
                <a:lnTo>
                  <a:pt x="254" y="72"/>
                </a:lnTo>
                <a:lnTo>
                  <a:pt x="254" y="72"/>
                </a:lnTo>
                <a:lnTo>
                  <a:pt x="254" y="72"/>
                </a:lnTo>
                <a:lnTo>
                  <a:pt x="254" y="72"/>
                </a:lnTo>
                <a:lnTo>
                  <a:pt x="254" y="72"/>
                </a:lnTo>
                <a:lnTo>
                  <a:pt x="254" y="72"/>
                </a:lnTo>
                <a:lnTo>
                  <a:pt x="255" y="72"/>
                </a:lnTo>
                <a:lnTo>
                  <a:pt x="255" y="72"/>
                </a:lnTo>
                <a:lnTo>
                  <a:pt x="255" y="72"/>
                </a:lnTo>
                <a:lnTo>
                  <a:pt x="255" y="72"/>
                </a:lnTo>
                <a:lnTo>
                  <a:pt x="255" y="73"/>
                </a:lnTo>
                <a:lnTo>
                  <a:pt x="255" y="74"/>
                </a:lnTo>
                <a:lnTo>
                  <a:pt x="255" y="74"/>
                </a:lnTo>
                <a:lnTo>
                  <a:pt x="255" y="74"/>
                </a:lnTo>
                <a:lnTo>
                  <a:pt x="256" y="75"/>
                </a:lnTo>
                <a:lnTo>
                  <a:pt x="256" y="75"/>
                </a:lnTo>
                <a:lnTo>
                  <a:pt x="256" y="76"/>
                </a:lnTo>
                <a:lnTo>
                  <a:pt x="256" y="76"/>
                </a:lnTo>
                <a:lnTo>
                  <a:pt x="257" y="76"/>
                </a:lnTo>
                <a:lnTo>
                  <a:pt x="258" y="76"/>
                </a:lnTo>
                <a:lnTo>
                  <a:pt x="258" y="76"/>
                </a:lnTo>
                <a:lnTo>
                  <a:pt x="258" y="75"/>
                </a:lnTo>
                <a:lnTo>
                  <a:pt x="259" y="75"/>
                </a:lnTo>
                <a:lnTo>
                  <a:pt x="260" y="76"/>
                </a:lnTo>
                <a:lnTo>
                  <a:pt x="260" y="75"/>
                </a:lnTo>
                <a:lnTo>
                  <a:pt x="261" y="75"/>
                </a:lnTo>
                <a:lnTo>
                  <a:pt x="261" y="75"/>
                </a:lnTo>
                <a:lnTo>
                  <a:pt x="261" y="75"/>
                </a:lnTo>
                <a:lnTo>
                  <a:pt x="262" y="75"/>
                </a:lnTo>
                <a:lnTo>
                  <a:pt x="262" y="75"/>
                </a:lnTo>
                <a:lnTo>
                  <a:pt x="262" y="75"/>
                </a:lnTo>
                <a:lnTo>
                  <a:pt x="262" y="75"/>
                </a:lnTo>
                <a:lnTo>
                  <a:pt x="263" y="75"/>
                </a:lnTo>
                <a:lnTo>
                  <a:pt x="263" y="75"/>
                </a:lnTo>
                <a:lnTo>
                  <a:pt x="263" y="75"/>
                </a:lnTo>
                <a:lnTo>
                  <a:pt x="263" y="76"/>
                </a:lnTo>
                <a:lnTo>
                  <a:pt x="263" y="76"/>
                </a:lnTo>
                <a:lnTo>
                  <a:pt x="263" y="76"/>
                </a:lnTo>
                <a:lnTo>
                  <a:pt x="262" y="77"/>
                </a:lnTo>
                <a:lnTo>
                  <a:pt x="262" y="77"/>
                </a:lnTo>
                <a:lnTo>
                  <a:pt x="262" y="78"/>
                </a:lnTo>
                <a:lnTo>
                  <a:pt x="262" y="78"/>
                </a:lnTo>
                <a:lnTo>
                  <a:pt x="262" y="78"/>
                </a:lnTo>
                <a:lnTo>
                  <a:pt x="262" y="79"/>
                </a:lnTo>
                <a:lnTo>
                  <a:pt x="262" y="79"/>
                </a:lnTo>
                <a:lnTo>
                  <a:pt x="262" y="79"/>
                </a:lnTo>
                <a:lnTo>
                  <a:pt x="261" y="79"/>
                </a:lnTo>
                <a:lnTo>
                  <a:pt x="261" y="81"/>
                </a:lnTo>
                <a:lnTo>
                  <a:pt x="261" y="81"/>
                </a:lnTo>
                <a:lnTo>
                  <a:pt x="261" y="82"/>
                </a:lnTo>
                <a:lnTo>
                  <a:pt x="261" y="82"/>
                </a:lnTo>
                <a:lnTo>
                  <a:pt x="261" y="83"/>
                </a:lnTo>
                <a:lnTo>
                  <a:pt x="261" y="84"/>
                </a:lnTo>
                <a:lnTo>
                  <a:pt x="261" y="84"/>
                </a:lnTo>
                <a:lnTo>
                  <a:pt x="262" y="85"/>
                </a:lnTo>
                <a:lnTo>
                  <a:pt x="264" y="85"/>
                </a:lnTo>
                <a:lnTo>
                  <a:pt x="264" y="85"/>
                </a:lnTo>
                <a:lnTo>
                  <a:pt x="264" y="85"/>
                </a:lnTo>
                <a:lnTo>
                  <a:pt x="264" y="85"/>
                </a:lnTo>
                <a:lnTo>
                  <a:pt x="263" y="86"/>
                </a:lnTo>
                <a:lnTo>
                  <a:pt x="262" y="87"/>
                </a:lnTo>
                <a:lnTo>
                  <a:pt x="261" y="87"/>
                </a:lnTo>
                <a:lnTo>
                  <a:pt x="261" y="87"/>
                </a:lnTo>
                <a:lnTo>
                  <a:pt x="260" y="87"/>
                </a:lnTo>
                <a:lnTo>
                  <a:pt x="260" y="87"/>
                </a:lnTo>
                <a:lnTo>
                  <a:pt x="260" y="88"/>
                </a:lnTo>
                <a:lnTo>
                  <a:pt x="260" y="88"/>
                </a:lnTo>
                <a:lnTo>
                  <a:pt x="260" y="88"/>
                </a:lnTo>
                <a:lnTo>
                  <a:pt x="260" y="89"/>
                </a:lnTo>
                <a:lnTo>
                  <a:pt x="260" y="89"/>
                </a:lnTo>
                <a:lnTo>
                  <a:pt x="260" y="89"/>
                </a:lnTo>
                <a:lnTo>
                  <a:pt x="260" y="90"/>
                </a:lnTo>
                <a:lnTo>
                  <a:pt x="260" y="91"/>
                </a:lnTo>
                <a:lnTo>
                  <a:pt x="259" y="91"/>
                </a:lnTo>
                <a:lnTo>
                  <a:pt x="259" y="91"/>
                </a:lnTo>
                <a:lnTo>
                  <a:pt x="259" y="91"/>
                </a:lnTo>
                <a:lnTo>
                  <a:pt x="259" y="91"/>
                </a:lnTo>
                <a:lnTo>
                  <a:pt x="259" y="92"/>
                </a:lnTo>
                <a:lnTo>
                  <a:pt x="258" y="92"/>
                </a:lnTo>
                <a:lnTo>
                  <a:pt x="258" y="91"/>
                </a:lnTo>
                <a:lnTo>
                  <a:pt x="258" y="91"/>
                </a:lnTo>
                <a:lnTo>
                  <a:pt x="258" y="91"/>
                </a:lnTo>
                <a:lnTo>
                  <a:pt x="257" y="92"/>
                </a:lnTo>
                <a:lnTo>
                  <a:pt x="257" y="92"/>
                </a:lnTo>
                <a:lnTo>
                  <a:pt x="257" y="92"/>
                </a:lnTo>
                <a:lnTo>
                  <a:pt x="257" y="92"/>
                </a:lnTo>
                <a:lnTo>
                  <a:pt x="257" y="92"/>
                </a:lnTo>
                <a:lnTo>
                  <a:pt x="257" y="92"/>
                </a:lnTo>
                <a:lnTo>
                  <a:pt x="257" y="92"/>
                </a:lnTo>
                <a:lnTo>
                  <a:pt x="257" y="92"/>
                </a:lnTo>
                <a:lnTo>
                  <a:pt x="257" y="92"/>
                </a:lnTo>
                <a:lnTo>
                  <a:pt x="257" y="93"/>
                </a:lnTo>
                <a:lnTo>
                  <a:pt x="257" y="94"/>
                </a:lnTo>
                <a:lnTo>
                  <a:pt x="257" y="94"/>
                </a:lnTo>
                <a:lnTo>
                  <a:pt x="257" y="95"/>
                </a:lnTo>
                <a:lnTo>
                  <a:pt x="257" y="95"/>
                </a:lnTo>
                <a:lnTo>
                  <a:pt x="257" y="95"/>
                </a:lnTo>
                <a:lnTo>
                  <a:pt x="257" y="95"/>
                </a:lnTo>
                <a:lnTo>
                  <a:pt x="257" y="96"/>
                </a:lnTo>
                <a:lnTo>
                  <a:pt x="257" y="96"/>
                </a:lnTo>
                <a:lnTo>
                  <a:pt x="257" y="96"/>
                </a:lnTo>
                <a:lnTo>
                  <a:pt x="257" y="97"/>
                </a:lnTo>
                <a:lnTo>
                  <a:pt x="257" y="97"/>
                </a:lnTo>
                <a:lnTo>
                  <a:pt x="257" y="97"/>
                </a:lnTo>
                <a:lnTo>
                  <a:pt x="257" y="97"/>
                </a:lnTo>
                <a:lnTo>
                  <a:pt x="257" y="98"/>
                </a:lnTo>
                <a:lnTo>
                  <a:pt x="257" y="98"/>
                </a:lnTo>
                <a:lnTo>
                  <a:pt x="257" y="98"/>
                </a:lnTo>
                <a:lnTo>
                  <a:pt x="257" y="99"/>
                </a:lnTo>
                <a:lnTo>
                  <a:pt x="257" y="99"/>
                </a:lnTo>
                <a:lnTo>
                  <a:pt x="257" y="99"/>
                </a:lnTo>
                <a:lnTo>
                  <a:pt x="257" y="100"/>
                </a:lnTo>
                <a:lnTo>
                  <a:pt x="257" y="100"/>
                </a:lnTo>
                <a:lnTo>
                  <a:pt x="257" y="101"/>
                </a:lnTo>
                <a:lnTo>
                  <a:pt x="257" y="102"/>
                </a:lnTo>
                <a:lnTo>
                  <a:pt x="257" y="103"/>
                </a:lnTo>
                <a:lnTo>
                  <a:pt x="257" y="103"/>
                </a:lnTo>
                <a:lnTo>
                  <a:pt x="257" y="103"/>
                </a:lnTo>
                <a:lnTo>
                  <a:pt x="257" y="103"/>
                </a:lnTo>
                <a:lnTo>
                  <a:pt x="257" y="103"/>
                </a:lnTo>
                <a:lnTo>
                  <a:pt x="257" y="103"/>
                </a:lnTo>
                <a:lnTo>
                  <a:pt x="257" y="103"/>
                </a:lnTo>
                <a:lnTo>
                  <a:pt x="257" y="104"/>
                </a:lnTo>
                <a:lnTo>
                  <a:pt x="257" y="104"/>
                </a:lnTo>
                <a:lnTo>
                  <a:pt x="257" y="104"/>
                </a:lnTo>
                <a:lnTo>
                  <a:pt x="257" y="105"/>
                </a:lnTo>
                <a:lnTo>
                  <a:pt x="257" y="105"/>
                </a:lnTo>
                <a:lnTo>
                  <a:pt x="257" y="106"/>
                </a:lnTo>
                <a:lnTo>
                  <a:pt x="256" y="108"/>
                </a:lnTo>
                <a:lnTo>
                  <a:pt x="256" y="109"/>
                </a:lnTo>
                <a:lnTo>
                  <a:pt x="256" y="109"/>
                </a:lnTo>
                <a:lnTo>
                  <a:pt x="256" y="109"/>
                </a:lnTo>
                <a:lnTo>
                  <a:pt x="256" y="109"/>
                </a:lnTo>
                <a:lnTo>
                  <a:pt x="256" y="109"/>
                </a:lnTo>
                <a:lnTo>
                  <a:pt x="256" y="110"/>
                </a:lnTo>
                <a:lnTo>
                  <a:pt x="256" y="110"/>
                </a:lnTo>
                <a:lnTo>
                  <a:pt x="256" y="110"/>
                </a:lnTo>
                <a:lnTo>
                  <a:pt x="256" y="110"/>
                </a:lnTo>
                <a:lnTo>
                  <a:pt x="256" y="111"/>
                </a:lnTo>
                <a:lnTo>
                  <a:pt x="256" y="111"/>
                </a:lnTo>
                <a:lnTo>
                  <a:pt x="256" y="112"/>
                </a:lnTo>
                <a:lnTo>
                  <a:pt x="256" y="112"/>
                </a:lnTo>
                <a:lnTo>
                  <a:pt x="256" y="112"/>
                </a:lnTo>
                <a:lnTo>
                  <a:pt x="256" y="113"/>
                </a:lnTo>
                <a:lnTo>
                  <a:pt x="255" y="114"/>
                </a:lnTo>
                <a:lnTo>
                  <a:pt x="255" y="114"/>
                </a:lnTo>
                <a:lnTo>
                  <a:pt x="255" y="115"/>
                </a:lnTo>
                <a:lnTo>
                  <a:pt x="255" y="115"/>
                </a:lnTo>
                <a:lnTo>
                  <a:pt x="255" y="115"/>
                </a:lnTo>
                <a:lnTo>
                  <a:pt x="255" y="115"/>
                </a:lnTo>
                <a:lnTo>
                  <a:pt x="254" y="116"/>
                </a:lnTo>
                <a:lnTo>
                  <a:pt x="254" y="116"/>
                </a:lnTo>
                <a:lnTo>
                  <a:pt x="254" y="116"/>
                </a:lnTo>
                <a:lnTo>
                  <a:pt x="254" y="117"/>
                </a:lnTo>
                <a:lnTo>
                  <a:pt x="254" y="118"/>
                </a:lnTo>
                <a:lnTo>
                  <a:pt x="253" y="118"/>
                </a:lnTo>
                <a:lnTo>
                  <a:pt x="253" y="118"/>
                </a:lnTo>
                <a:lnTo>
                  <a:pt x="253" y="118"/>
                </a:lnTo>
                <a:lnTo>
                  <a:pt x="253" y="118"/>
                </a:lnTo>
                <a:lnTo>
                  <a:pt x="252" y="118"/>
                </a:lnTo>
                <a:lnTo>
                  <a:pt x="251" y="118"/>
                </a:lnTo>
                <a:lnTo>
                  <a:pt x="251" y="118"/>
                </a:lnTo>
                <a:lnTo>
                  <a:pt x="251" y="118"/>
                </a:lnTo>
                <a:lnTo>
                  <a:pt x="251" y="118"/>
                </a:lnTo>
                <a:lnTo>
                  <a:pt x="250" y="118"/>
                </a:lnTo>
                <a:lnTo>
                  <a:pt x="250" y="118"/>
                </a:lnTo>
                <a:lnTo>
                  <a:pt x="247" y="120"/>
                </a:lnTo>
                <a:lnTo>
                  <a:pt x="247" y="123"/>
                </a:lnTo>
                <a:lnTo>
                  <a:pt x="247" y="123"/>
                </a:lnTo>
                <a:lnTo>
                  <a:pt x="247" y="123"/>
                </a:lnTo>
                <a:lnTo>
                  <a:pt x="247" y="123"/>
                </a:lnTo>
                <a:lnTo>
                  <a:pt x="247" y="123"/>
                </a:lnTo>
                <a:lnTo>
                  <a:pt x="247" y="124"/>
                </a:lnTo>
                <a:lnTo>
                  <a:pt x="247" y="125"/>
                </a:lnTo>
                <a:lnTo>
                  <a:pt x="247" y="125"/>
                </a:lnTo>
                <a:lnTo>
                  <a:pt x="247" y="125"/>
                </a:lnTo>
                <a:lnTo>
                  <a:pt x="247" y="125"/>
                </a:lnTo>
                <a:lnTo>
                  <a:pt x="247" y="125"/>
                </a:lnTo>
                <a:lnTo>
                  <a:pt x="246" y="125"/>
                </a:lnTo>
                <a:lnTo>
                  <a:pt x="246" y="125"/>
                </a:lnTo>
                <a:lnTo>
                  <a:pt x="245" y="126"/>
                </a:lnTo>
                <a:lnTo>
                  <a:pt x="244" y="126"/>
                </a:lnTo>
                <a:lnTo>
                  <a:pt x="243" y="126"/>
                </a:lnTo>
                <a:lnTo>
                  <a:pt x="243" y="127"/>
                </a:lnTo>
                <a:lnTo>
                  <a:pt x="243" y="127"/>
                </a:lnTo>
                <a:lnTo>
                  <a:pt x="243" y="127"/>
                </a:lnTo>
                <a:lnTo>
                  <a:pt x="243" y="127"/>
                </a:lnTo>
                <a:lnTo>
                  <a:pt x="243" y="127"/>
                </a:lnTo>
                <a:lnTo>
                  <a:pt x="243" y="127"/>
                </a:lnTo>
                <a:lnTo>
                  <a:pt x="243" y="126"/>
                </a:lnTo>
                <a:lnTo>
                  <a:pt x="243" y="126"/>
                </a:lnTo>
                <a:lnTo>
                  <a:pt x="242" y="126"/>
                </a:lnTo>
                <a:lnTo>
                  <a:pt x="242" y="126"/>
                </a:lnTo>
                <a:lnTo>
                  <a:pt x="241" y="125"/>
                </a:lnTo>
                <a:lnTo>
                  <a:pt x="239" y="125"/>
                </a:lnTo>
                <a:lnTo>
                  <a:pt x="237" y="126"/>
                </a:lnTo>
                <a:lnTo>
                  <a:pt x="237" y="126"/>
                </a:lnTo>
                <a:lnTo>
                  <a:pt x="237" y="126"/>
                </a:lnTo>
                <a:lnTo>
                  <a:pt x="236" y="125"/>
                </a:lnTo>
                <a:lnTo>
                  <a:pt x="236" y="125"/>
                </a:lnTo>
                <a:lnTo>
                  <a:pt x="236" y="125"/>
                </a:lnTo>
                <a:lnTo>
                  <a:pt x="236" y="125"/>
                </a:lnTo>
                <a:lnTo>
                  <a:pt x="236" y="125"/>
                </a:lnTo>
                <a:lnTo>
                  <a:pt x="236" y="124"/>
                </a:lnTo>
                <a:lnTo>
                  <a:pt x="236" y="124"/>
                </a:lnTo>
                <a:lnTo>
                  <a:pt x="236" y="123"/>
                </a:lnTo>
                <a:lnTo>
                  <a:pt x="236" y="123"/>
                </a:lnTo>
                <a:lnTo>
                  <a:pt x="236" y="122"/>
                </a:lnTo>
                <a:lnTo>
                  <a:pt x="235" y="122"/>
                </a:lnTo>
                <a:lnTo>
                  <a:pt x="234" y="122"/>
                </a:lnTo>
                <a:lnTo>
                  <a:pt x="234" y="121"/>
                </a:lnTo>
                <a:lnTo>
                  <a:pt x="234" y="121"/>
                </a:lnTo>
                <a:lnTo>
                  <a:pt x="234" y="121"/>
                </a:lnTo>
                <a:lnTo>
                  <a:pt x="234" y="121"/>
                </a:lnTo>
                <a:lnTo>
                  <a:pt x="234" y="120"/>
                </a:lnTo>
                <a:lnTo>
                  <a:pt x="233" y="120"/>
                </a:lnTo>
                <a:lnTo>
                  <a:pt x="233" y="120"/>
                </a:lnTo>
                <a:lnTo>
                  <a:pt x="233" y="120"/>
                </a:lnTo>
                <a:lnTo>
                  <a:pt x="233" y="120"/>
                </a:lnTo>
                <a:lnTo>
                  <a:pt x="233" y="120"/>
                </a:lnTo>
                <a:lnTo>
                  <a:pt x="233" y="120"/>
                </a:lnTo>
                <a:lnTo>
                  <a:pt x="233" y="120"/>
                </a:lnTo>
                <a:lnTo>
                  <a:pt x="232" y="120"/>
                </a:lnTo>
                <a:lnTo>
                  <a:pt x="232" y="120"/>
                </a:lnTo>
                <a:lnTo>
                  <a:pt x="232" y="120"/>
                </a:lnTo>
                <a:lnTo>
                  <a:pt x="232" y="121"/>
                </a:lnTo>
                <a:lnTo>
                  <a:pt x="232" y="122"/>
                </a:lnTo>
                <a:lnTo>
                  <a:pt x="232" y="122"/>
                </a:lnTo>
                <a:lnTo>
                  <a:pt x="232" y="123"/>
                </a:lnTo>
                <a:lnTo>
                  <a:pt x="232" y="123"/>
                </a:lnTo>
                <a:lnTo>
                  <a:pt x="232" y="123"/>
                </a:lnTo>
                <a:lnTo>
                  <a:pt x="232" y="123"/>
                </a:lnTo>
                <a:lnTo>
                  <a:pt x="232" y="123"/>
                </a:lnTo>
                <a:lnTo>
                  <a:pt x="232" y="123"/>
                </a:lnTo>
                <a:lnTo>
                  <a:pt x="232" y="124"/>
                </a:lnTo>
                <a:lnTo>
                  <a:pt x="231" y="124"/>
                </a:lnTo>
                <a:lnTo>
                  <a:pt x="231" y="124"/>
                </a:lnTo>
                <a:lnTo>
                  <a:pt x="231" y="124"/>
                </a:lnTo>
                <a:lnTo>
                  <a:pt x="230" y="125"/>
                </a:lnTo>
                <a:lnTo>
                  <a:pt x="230" y="125"/>
                </a:lnTo>
                <a:lnTo>
                  <a:pt x="230" y="125"/>
                </a:lnTo>
                <a:lnTo>
                  <a:pt x="230" y="125"/>
                </a:lnTo>
                <a:lnTo>
                  <a:pt x="229" y="126"/>
                </a:lnTo>
                <a:lnTo>
                  <a:pt x="229" y="126"/>
                </a:lnTo>
                <a:lnTo>
                  <a:pt x="229" y="126"/>
                </a:lnTo>
                <a:lnTo>
                  <a:pt x="229" y="126"/>
                </a:lnTo>
                <a:lnTo>
                  <a:pt x="229" y="126"/>
                </a:lnTo>
                <a:lnTo>
                  <a:pt x="229" y="127"/>
                </a:lnTo>
                <a:lnTo>
                  <a:pt x="229" y="128"/>
                </a:lnTo>
                <a:lnTo>
                  <a:pt x="229" y="128"/>
                </a:lnTo>
                <a:lnTo>
                  <a:pt x="229" y="128"/>
                </a:lnTo>
                <a:lnTo>
                  <a:pt x="229" y="128"/>
                </a:lnTo>
                <a:lnTo>
                  <a:pt x="229" y="129"/>
                </a:lnTo>
                <a:lnTo>
                  <a:pt x="229" y="129"/>
                </a:lnTo>
                <a:lnTo>
                  <a:pt x="229" y="129"/>
                </a:lnTo>
                <a:lnTo>
                  <a:pt x="229" y="130"/>
                </a:lnTo>
                <a:lnTo>
                  <a:pt x="228" y="130"/>
                </a:lnTo>
                <a:lnTo>
                  <a:pt x="228" y="130"/>
                </a:lnTo>
                <a:lnTo>
                  <a:pt x="228" y="130"/>
                </a:lnTo>
                <a:lnTo>
                  <a:pt x="228" y="130"/>
                </a:lnTo>
                <a:lnTo>
                  <a:pt x="228" y="131"/>
                </a:lnTo>
                <a:lnTo>
                  <a:pt x="228" y="131"/>
                </a:lnTo>
                <a:lnTo>
                  <a:pt x="227" y="132"/>
                </a:lnTo>
                <a:lnTo>
                  <a:pt x="227" y="132"/>
                </a:lnTo>
                <a:lnTo>
                  <a:pt x="227" y="132"/>
                </a:lnTo>
                <a:lnTo>
                  <a:pt x="227" y="133"/>
                </a:lnTo>
                <a:lnTo>
                  <a:pt x="227" y="132"/>
                </a:lnTo>
                <a:lnTo>
                  <a:pt x="227" y="132"/>
                </a:lnTo>
                <a:lnTo>
                  <a:pt x="224" y="131"/>
                </a:lnTo>
                <a:lnTo>
                  <a:pt x="223" y="130"/>
                </a:lnTo>
                <a:lnTo>
                  <a:pt x="223" y="130"/>
                </a:lnTo>
                <a:lnTo>
                  <a:pt x="223" y="130"/>
                </a:lnTo>
                <a:lnTo>
                  <a:pt x="223" y="130"/>
                </a:lnTo>
                <a:lnTo>
                  <a:pt x="223" y="129"/>
                </a:lnTo>
                <a:lnTo>
                  <a:pt x="223" y="129"/>
                </a:lnTo>
                <a:lnTo>
                  <a:pt x="223" y="128"/>
                </a:lnTo>
                <a:lnTo>
                  <a:pt x="223" y="128"/>
                </a:lnTo>
                <a:lnTo>
                  <a:pt x="223" y="127"/>
                </a:lnTo>
                <a:lnTo>
                  <a:pt x="223" y="126"/>
                </a:lnTo>
                <a:lnTo>
                  <a:pt x="223" y="125"/>
                </a:lnTo>
                <a:lnTo>
                  <a:pt x="223" y="125"/>
                </a:lnTo>
                <a:lnTo>
                  <a:pt x="224" y="125"/>
                </a:lnTo>
                <a:lnTo>
                  <a:pt x="224" y="124"/>
                </a:lnTo>
                <a:lnTo>
                  <a:pt x="224" y="123"/>
                </a:lnTo>
                <a:lnTo>
                  <a:pt x="224" y="122"/>
                </a:lnTo>
                <a:lnTo>
                  <a:pt x="224" y="122"/>
                </a:lnTo>
                <a:lnTo>
                  <a:pt x="224" y="122"/>
                </a:lnTo>
                <a:lnTo>
                  <a:pt x="224" y="122"/>
                </a:lnTo>
                <a:lnTo>
                  <a:pt x="224" y="122"/>
                </a:lnTo>
                <a:lnTo>
                  <a:pt x="224" y="122"/>
                </a:lnTo>
                <a:lnTo>
                  <a:pt x="223" y="122"/>
                </a:lnTo>
                <a:lnTo>
                  <a:pt x="223" y="122"/>
                </a:lnTo>
                <a:lnTo>
                  <a:pt x="223" y="122"/>
                </a:lnTo>
                <a:lnTo>
                  <a:pt x="223" y="122"/>
                </a:lnTo>
                <a:lnTo>
                  <a:pt x="223" y="122"/>
                </a:lnTo>
                <a:lnTo>
                  <a:pt x="223" y="121"/>
                </a:lnTo>
                <a:lnTo>
                  <a:pt x="223" y="121"/>
                </a:lnTo>
                <a:lnTo>
                  <a:pt x="223" y="121"/>
                </a:lnTo>
                <a:lnTo>
                  <a:pt x="222" y="121"/>
                </a:lnTo>
                <a:lnTo>
                  <a:pt x="222" y="121"/>
                </a:lnTo>
                <a:lnTo>
                  <a:pt x="222" y="120"/>
                </a:lnTo>
                <a:lnTo>
                  <a:pt x="220" y="120"/>
                </a:lnTo>
                <a:lnTo>
                  <a:pt x="219" y="119"/>
                </a:lnTo>
                <a:lnTo>
                  <a:pt x="218" y="118"/>
                </a:lnTo>
                <a:lnTo>
                  <a:pt x="216" y="118"/>
                </a:lnTo>
                <a:lnTo>
                  <a:pt x="214" y="116"/>
                </a:lnTo>
                <a:lnTo>
                  <a:pt x="214" y="116"/>
                </a:lnTo>
                <a:lnTo>
                  <a:pt x="209" y="114"/>
                </a:lnTo>
                <a:lnTo>
                  <a:pt x="207" y="113"/>
                </a:lnTo>
                <a:lnTo>
                  <a:pt x="207" y="113"/>
                </a:lnTo>
                <a:lnTo>
                  <a:pt x="207" y="113"/>
                </a:lnTo>
                <a:lnTo>
                  <a:pt x="207" y="113"/>
                </a:lnTo>
                <a:lnTo>
                  <a:pt x="207" y="113"/>
                </a:lnTo>
                <a:lnTo>
                  <a:pt x="207" y="113"/>
                </a:lnTo>
                <a:lnTo>
                  <a:pt x="206" y="113"/>
                </a:lnTo>
                <a:lnTo>
                  <a:pt x="206" y="113"/>
                </a:lnTo>
                <a:lnTo>
                  <a:pt x="206" y="113"/>
                </a:lnTo>
                <a:lnTo>
                  <a:pt x="206" y="114"/>
                </a:lnTo>
                <a:lnTo>
                  <a:pt x="206" y="114"/>
                </a:lnTo>
                <a:lnTo>
                  <a:pt x="206" y="114"/>
                </a:lnTo>
                <a:lnTo>
                  <a:pt x="206" y="114"/>
                </a:lnTo>
                <a:lnTo>
                  <a:pt x="206" y="115"/>
                </a:lnTo>
                <a:lnTo>
                  <a:pt x="206" y="115"/>
                </a:lnTo>
                <a:lnTo>
                  <a:pt x="206" y="115"/>
                </a:lnTo>
                <a:lnTo>
                  <a:pt x="206" y="115"/>
                </a:lnTo>
                <a:lnTo>
                  <a:pt x="206" y="115"/>
                </a:lnTo>
                <a:lnTo>
                  <a:pt x="206" y="115"/>
                </a:lnTo>
                <a:lnTo>
                  <a:pt x="206" y="115"/>
                </a:lnTo>
                <a:lnTo>
                  <a:pt x="206" y="115"/>
                </a:lnTo>
                <a:lnTo>
                  <a:pt x="206" y="116"/>
                </a:lnTo>
                <a:lnTo>
                  <a:pt x="206" y="116"/>
                </a:lnTo>
                <a:lnTo>
                  <a:pt x="206" y="117"/>
                </a:lnTo>
                <a:lnTo>
                  <a:pt x="206" y="117"/>
                </a:lnTo>
                <a:lnTo>
                  <a:pt x="205" y="118"/>
                </a:lnTo>
                <a:lnTo>
                  <a:pt x="205" y="118"/>
                </a:lnTo>
                <a:lnTo>
                  <a:pt x="205" y="118"/>
                </a:lnTo>
                <a:lnTo>
                  <a:pt x="205" y="118"/>
                </a:lnTo>
                <a:lnTo>
                  <a:pt x="205" y="118"/>
                </a:lnTo>
                <a:lnTo>
                  <a:pt x="204" y="118"/>
                </a:lnTo>
                <a:lnTo>
                  <a:pt x="203" y="118"/>
                </a:lnTo>
                <a:lnTo>
                  <a:pt x="203" y="118"/>
                </a:lnTo>
                <a:lnTo>
                  <a:pt x="203" y="118"/>
                </a:lnTo>
                <a:lnTo>
                  <a:pt x="203" y="118"/>
                </a:lnTo>
                <a:lnTo>
                  <a:pt x="202" y="118"/>
                </a:lnTo>
                <a:lnTo>
                  <a:pt x="202" y="118"/>
                </a:lnTo>
                <a:lnTo>
                  <a:pt x="202" y="118"/>
                </a:lnTo>
                <a:lnTo>
                  <a:pt x="202" y="118"/>
                </a:lnTo>
                <a:lnTo>
                  <a:pt x="201" y="118"/>
                </a:lnTo>
                <a:lnTo>
                  <a:pt x="201" y="118"/>
                </a:lnTo>
                <a:lnTo>
                  <a:pt x="200" y="118"/>
                </a:lnTo>
                <a:lnTo>
                  <a:pt x="200" y="118"/>
                </a:lnTo>
                <a:lnTo>
                  <a:pt x="200" y="118"/>
                </a:lnTo>
                <a:lnTo>
                  <a:pt x="200" y="118"/>
                </a:lnTo>
                <a:lnTo>
                  <a:pt x="199" y="118"/>
                </a:lnTo>
                <a:lnTo>
                  <a:pt x="199" y="118"/>
                </a:lnTo>
                <a:lnTo>
                  <a:pt x="199" y="118"/>
                </a:lnTo>
                <a:lnTo>
                  <a:pt x="199" y="118"/>
                </a:lnTo>
                <a:lnTo>
                  <a:pt x="198" y="118"/>
                </a:lnTo>
                <a:lnTo>
                  <a:pt x="198" y="118"/>
                </a:lnTo>
                <a:lnTo>
                  <a:pt x="198" y="118"/>
                </a:lnTo>
                <a:lnTo>
                  <a:pt x="198" y="117"/>
                </a:lnTo>
                <a:lnTo>
                  <a:pt x="197" y="117"/>
                </a:lnTo>
                <a:lnTo>
                  <a:pt x="197" y="117"/>
                </a:lnTo>
                <a:lnTo>
                  <a:pt x="196" y="118"/>
                </a:lnTo>
                <a:lnTo>
                  <a:pt x="196" y="118"/>
                </a:lnTo>
                <a:lnTo>
                  <a:pt x="195" y="118"/>
                </a:lnTo>
                <a:lnTo>
                  <a:pt x="195" y="118"/>
                </a:lnTo>
                <a:lnTo>
                  <a:pt x="191" y="119"/>
                </a:lnTo>
                <a:lnTo>
                  <a:pt x="191" y="119"/>
                </a:lnTo>
                <a:lnTo>
                  <a:pt x="191" y="119"/>
                </a:lnTo>
                <a:lnTo>
                  <a:pt x="191" y="119"/>
                </a:lnTo>
                <a:lnTo>
                  <a:pt x="190" y="119"/>
                </a:lnTo>
                <a:lnTo>
                  <a:pt x="190" y="119"/>
                </a:lnTo>
                <a:lnTo>
                  <a:pt x="190" y="119"/>
                </a:lnTo>
                <a:lnTo>
                  <a:pt x="189" y="119"/>
                </a:lnTo>
                <a:lnTo>
                  <a:pt x="189" y="119"/>
                </a:lnTo>
                <a:lnTo>
                  <a:pt x="189" y="119"/>
                </a:lnTo>
                <a:lnTo>
                  <a:pt x="188" y="119"/>
                </a:lnTo>
                <a:lnTo>
                  <a:pt x="186" y="120"/>
                </a:lnTo>
                <a:lnTo>
                  <a:pt x="186" y="120"/>
                </a:lnTo>
                <a:lnTo>
                  <a:pt x="186" y="120"/>
                </a:lnTo>
                <a:lnTo>
                  <a:pt x="186" y="120"/>
                </a:lnTo>
                <a:lnTo>
                  <a:pt x="186" y="120"/>
                </a:lnTo>
                <a:lnTo>
                  <a:pt x="185" y="120"/>
                </a:lnTo>
                <a:lnTo>
                  <a:pt x="184" y="120"/>
                </a:lnTo>
                <a:lnTo>
                  <a:pt x="183" y="120"/>
                </a:lnTo>
                <a:lnTo>
                  <a:pt x="183" y="121"/>
                </a:lnTo>
                <a:lnTo>
                  <a:pt x="183" y="121"/>
                </a:lnTo>
                <a:lnTo>
                  <a:pt x="182" y="121"/>
                </a:lnTo>
                <a:lnTo>
                  <a:pt x="182" y="121"/>
                </a:lnTo>
                <a:lnTo>
                  <a:pt x="182" y="122"/>
                </a:lnTo>
                <a:lnTo>
                  <a:pt x="180" y="122"/>
                </a:lnTo>
                <a:lnTo>
                  <a:pt x="179" y="123"/>
                </a:lnTo>
                <a:lnTo>
                  <a:pt x="176" y="125"/>
                </a:lnTo>
                <a:lnTo>
                  <a:pt x="176" y="125"/>
                </a:lnTo>
                <a:lnTo>
                  <a:pt x="173" y="126"/>
                </a:lnTo>
                <a:lnTo>
                  <a:pt x="172" y="126"/>
                </a:lnTo>
                <a:lnTo>
                  <a:pt x="171" y="127"/>
                </a:lnTo>
                <a:lnTo>
                  <a:pt x="170" y="127"/>
                </a:lnTo>
                <a:lnTo>
                  <a:pt x="169" y="128"/>
                </a:lnTo>
                <a:lnTo>
                  <a:pt x="169" y="128"/>
                </a:lnTo>
                <a:lnTo>
                  <a:pt x="169" y="128"/>
                </a:lnTo>
                <a:lnTo>
                  <a:pt x="168" y="128"/>
                </a:lnTo>
                <a:lnTo>
                  <a:pt x="167" y="128"/>
                </a:lnTo>
                <a:lnTo>
                  <a:pt x="166" y="128"/>
                </a:lnTo>
                <a:lnTo>
                  <a:pt x="166" y="129"/>
                </a:lnTo>
                <a:lnTo>
                  <a:pt x="165" y="129"/>
                </a:lnTo>
                <a:lnTo>
                  <a:pt x="165" y="129"/>
                </a:lnTo>
                <a:lnTo>
                  <a:pt x="164" y="129"/>
                </a:lnTo>
                <a:lnTo>
                  <a:pt x="163" y="130"/>
                </a:lnTo>
                <a:lnTo>
                  <a:pt x="162" y="130"/>
                </a:lnTo>
                <a:lnTo>
                  <a:pt x="162" y="130"/>
                </a:lnTo>
                <a:lnTo>
                  <a:pt x="162" y="130"/>
                </a:lnTo>
                <a:lnTo>
                  <a:pt x="162" y="130"/>
                </a:lnTo>
                <a:lnTo>
                  <a:pt x="162" y="132"/>
                </a:lnTo>
                <a:lnTo>
                  <a:pt x="162" y="132"/>
                </a:lnTo>
                <a:lnTo>
                  <a:pt x="164" y="133"/>
                </a:lnTo>
                <a:lnTo>
                  <a:pt x="166" y="138"/>
                </a:lnTo>
                <a:lnTo>
                  <a:pt x="166" y="139"/>
                </a:lnTo>
                <a:lnTo>
                  <a:pt x="169" y="142"/>
                </a:lnTo>
                <a:lnTo>
                  <a:pt x="169" y="143"/>
                </a:lnTo>
                <a:lnTo>
                  <a:pt x="170" y="144"/>
                </a:lnTo>
                <a:lnTo>
                  <a:pt x="171" y="146"/>
                </a:lnTo>
                <a:lnTo>
                  <a:pt x="172" y="147"/>
                </a:lnTo>
                <a:lnTo>
                  <a:pt x="173" y="149"/>
                </a:lnTo>
                <a:lnTo>
                  <a:pt x="173" y="149"/>
                </a:lnTo>
                <a:lnTo>
                  <a:pt x="173" y="149"/>
                </a:lnTo>
                <a:lnTo>
                  <a:pt x="174" y="151"/>
                </a:lnTo>
                <a:lnTo>
                  <a:pt x="174" y="151"/>
                </a:lnTo>
                <a:lnTo>
                  <a:pt x="176" y="154"/>
                </a:lnTo>
                <a:lnTo>
                  <a:pt x="176" y="154"/>
                </a:lnTo>
                <a:lnTo>
                  <a:pt x="176" y="154"/>
                </a:lnTo>
                <a:lnTo>
                  <a:pt x="176" y="154"/>
                </a:lnTo>
                <a:lnTo>
                  <a:pt x="176" y="154"/>
                </a:lnTo>
                <a:lnTo>
                  <a:pt x="176" y="154"/>
                </a:lnTo>
                <a:lnTo>
                  <a:pt x="176" y="155"/>
                </a:lnTo>
                <a:lnTo>
                  <a:pt x="175" y="155"/>
                </a:lnTo>
                <a:lnTo>
                  <a:pt x="175" y="156"/>
                </a:lnTo>
                <a:lnTo>
                  <a:pt x="175" y="156"/>
                </a:lnTo>
                <a:lnTo>
                  <a:pt x="175" y="156"/>
                </a:lnTo>
                <a:lnTo>
                  <a:pt x="174" y="157"/>
                </a:lnTo>
                <a:lnTo>
                  <a:pt x="174" y="157"/>
                </a:lnTo>
                <a:lnTo>
                  <a:pt x="173" y="159"/>
                </a:lnTo>
                <a:lnTo>
                  <a:pt x="172" y="159"/>
                </a:lnTo>
                <a:lnTo>
                  <a:pt x="171" y="159"/>
                </a:lnTo>
                <a:lnTo>
                  <a:pt x="171" y="160"/>
                </a:lnTo>
                <a:lnTo>
                  <a:pt x="170" y="161"/>
                </a:lnTo>
                <a:lnTo>
                  <a:pt x="169" y="161"/>
                </a:lnTo>
                <a:lnTo>
                  <a:pt x="169" y="161"/>
                </a:lnTo>
                <a:lnTo>
                  <a:pt x="169" y="161"/>
                </a:lnTo>
                <a:lnTo>
                  <a:pt x="169" y="161"/>
                </a:lnTo>
                <a:lnTo>
                  <a:pt x="169" y="161"/>
                </a:lnTo>
                <a:lnTo>
                  <a:pt x="169" y="161"/>
                </a:lnTo>
                <a:lnTo>
                  <a:pt x="169" y="161"/>
                </a:lnTo>
                <a:lnTo>
                  <a:pt x="169" y="161"/>
                </a:lnTo>
                <a:lnTo>
                  <a:pt x="169" y="161"/>
                </a:lnTo>
                <a:lnTo>
                  <a:pt x="169" y="161"/>
                </a:lnTo>
                <a:lnTo>
                  <a:pt x="169" y="161"/>
                </a:lnTo>
                <a:lnTo>
                  <a:pt x="169" y="161"/>
                </a:lnTo>
                <a:lnTo>
                  <a:pt x="169" y="161"/>
                </a:lnTo>
                <a:lnTo>
                  <a:pt x="169" y="161"/>
                </a:lnTo>
                <a:lnTo>
                  <a:pt x="169" y="161"/>
                </a:lnTo>
                <a:lnTo>
                  <a:pt x="169" y="161"/>
                </a:lnTo>
                <a:lnTo>
                  <a:pt x="169" y="161"/>
                </a:lnTo>
                <a:lnTo>
                  <a:pt x="169" y="162"/>
                </a:lnTo>
                <a:lnTo>
                  <a:pt x="168" y="162"/>
                </a:lnTo>
                <a:lnTo>
                  <a:pt x="168" y="162"/>
                </a:lnTo>
                <a:lnTo>
                  <a:pt x="168" y="162"/>
                </a:lnTo>
                <a:lnTo>
                  <a:pt x="168" y="162"/>
                </a:lnTo>
                <a:lnTo>
                  <a:pt x="168" y="162"/>
                </a:lnTo>
                <a:lnTo>
                  <a:pt x="168" y="162"/>
                </a:lnTo>
                <a:lnTo>
                  <a:pt x="168" y="162"/>
                </a:lnTo>
                <a:lnTo>
                  <a:pt x="167" y="163"/>
                </a:lnTo>
                <a:lnTo>
                  <a:pt x="166" y="164"/>
                </a:lnTo>
                <a:lnTo>
                  <a:pt x="166" y="164"/>
                </a:lnTo>
                <a:lnTo>
                  <a:pt x="166" y="164"/>
                </a:lnTo>
                <a:lnTo>
                  <a:pt x="166" y="164"/>
                </a:lnTo>
                <a:lnTo>
                  <a:pt x="165" y="165"/>
                </a:lnTo>
                <a:lnTo>
                  <a:pt x="165" y="165"/>
                </a:lnTo>
                <a:lnTo>
                  <a:pt x="165" y="166"/>
                </a:lnTo>
                <a:lnTo>
                  <a:pt x="165" y="166"/>
                </a:lnTo>
                <a:lnTo>
                  <a:pt x="165" y="166"/>
                </a:lnTo>
                <a:lnTo>
                  <a:pt x="164" y="167"/>
                </a:lnTo>
                <a:lnTo>
                  <a:pt x="164" y="167"/>
                </a:lnTo>
                <a:lnTo>
                  <a:pt x="164" y="167"/>
                </a:lnTo>
                <a:lnTo>
                  <a:pt x="164" y="167"/>
                </a:lnTo>
                <a:lnTo>
                  <a:pt x="164" y="168"/>
                </a:lnTo>
                <a:lnTo>
                  <a:pt x="164" y="168"/>
                </a:lnTo>
                <a:lnTo>
                  <a:pt x="164" y="169"/>
                </a:lnTo>
                <a:lnTo>
                  <a:pt x="164" y="169"/>
                </a:lnTo>
                <a:lnTo>
                  <a:pt x="162" y="169"/>
                </a:lnTo>
                <a:lnTo>
                  <a:pt x="162" y="170"/>
                </a:lnTo>
                <a:lnTo>
                  <a:pt x="161" y="170"/>
                </a:lnTo>
                <a:lnTo>
                  <a:pt x="161" y="170"/>
                </a:lnTo>
                <a:lnTo>
                  <a:pt x="161" y="170"/>
                </a:lnTo>
                <a:lnTo>
                  <a:pt x="160" y="170"/>
                </a:lnTo>
                <a:lnTo>
                  <a:pt x="160" y="170"/>
                </a:lnTo>
                <a:lnTo>
                  <a:pt x="159" y="170"/>
                </a:lnTo>
                <a:lnTo>
                  <a:pt x="159" y="170"/>
                </a:lnTo>
                <a:lnTo>
                  <a:pt x="159" y="170"/>
                </a:lnTo>
                <a:lnTo>
                  <a:pt x="159" y="169"/>
                </a:lnTo>
                <a:lnTo>
                  <a:pt x="159"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6" y="169"/>
                </a:lnTo>
                <a:lnTo>
                  <a:pt x="156" y="169"/>
                </a:lnTo>
                <a:lnTo>
                  <a:pt x="156" y="169"/>
                </a:lnTo>
                <a:lnTo>
                  <a:pt x="156" y="169"/>
                </a:lnTo>
                <a:lnTo>
                  <a:pt x="155" y="169"/>
                </a:lnTo>
                <a:lnTo>
                  <a:pt x="155" y="169"/>
                </a:lnTo>
                <a:lnTo>
                  <a:pt x="155" y="169"/>
                </a:lnTo>
                <a:lnTo>
                  <a:pt x="155" y="169"/>
                </a:lnTo>
                <a:lnTo>
                  <a:pt x="155" y="169"/>
                </a:lnTo>
                <a:lnTo>
                  <a:pt x="155" y="169"/>
                </a:lnTo>
                <a:lnTo>
                  <a:pt x="154" y="169"/>
                </a:lnTo>
                <a:lnTo>
                  <a:pt x="154" y="170"/>
                </a:lnTo>
                <a:lnTo>
                  <a:pt x="154" y="170"/>
                </a:lnTo>
                <a:lnTo>
                  <a:pt x="154" y="170"/>
                </a:lnTo>
                <a:lnTo>
                  <a:pt x="154" y="170"/>
                </a:lnTo>
                <a:lnTo>
                  <a:pt x="154" y="170"/>
                </a:lnTo>
                <a:lnTo>
                  <a:pt x="153" y="170"/>
                </a:lnTo>
                <a:lnTo>
                  <a:pt x="153" y="170"/>
                </a:lnTo>
                <a:lnTo>
                  <a:pt x="153" y="170"/>
                </a:lnTo>
                <a:lnTo>
                  <a:pt x="153" y="170"/>
                </a:lnTo>
                <a:lnTo>
                  <a:pt x="153" y="170"/>
                </a:lnTo>
                <a:lnTo>
                  <a:pt x="153" y="170"/>
                </a:lnTo>
                <a:lnTo>
                  <a:pt x="152" y="170"/>
                </a:lnTo>
                <a:lnTo>
                  <a:pt x="152" y="170"/>
                </a:lnTo>
                <a:lnTo>
                  <a:pt x="152" y="170"/>
                </a:lnTo>
                <a:lnTo>
                  <a:pt x="152" y="170"/>
                </a:lnTo>
                <a:lnTo>
                  <a:pt x="152" y="170"/>
                </a:lnTo>
                <a:lnTo>
                  <a:pt x="152" y="170"/>
                </a:lnTo>
                <a:lnTo>
                  <a:pt x="152" y="170"/>
                </a:lnTo>
                <a:lnTo>
                  <a:pt x="152" y="170"/>
                </a:lnTo>
                <a:lnTo>
                  <a:pt x="152" y="170"/>
                </a:lnTo>
                <a:lnTo>
                  <a:pt x="152" y="170"/>
                </a:lnTo>
                <a:lnTo>
                  <a:pt x="151" y="170"/>
                </a:lnTo>
                <a:lnTo>
                  <a:pt x="151" y="169"/>
                </a:lnTo>
                <a:lnTo>
                  <a:pt x="151" y="169"/>
                </a:lnTo>
                <a:lnTo>
                  <a:pt x="151" y="169"/>
                </a:lnTo>
                <a:lnTo>
                  <a:pt x="151" y="169"/>
                </a:lnTo>
                <a:lnTo>
                  <a:pt x="151" y="169"/>
                </a:lnTo>
                <a:lnTo>
                  <a:pt x="151" y="169"/>
                </a:lnTo>
                <a:lnTo>
                  <a:pt x="151" y="169"/>
                </a:lnTo>
                <a:lnTo>
                  <a:pt x="151" y="169"/>
                </a:lnTo>
                <a:lnTo>
                  <a:pt x="151" y="169"/>
                </a:lnTo>
                <a:lnTo>
                  <a:pt x="151" y="169"/>
                </a:lnTo>
                <a:lnTo>
                  <a:pt x="151" y="169"/>
                </a:lnTo>
                <a:lnTo>
                  <a:pt x="150" y="169"/>
                </a:lnTo>
                <a:lnTo>
                  <a:pt x="150" y="169"/>
                </a:lnTo>
                <a:lnTo>
                  <a:pt x="150" y="169"/>
                </a:lnTo>
                <a:lnTo>
                  <a:pt x="150" y="169"/>
                </a:lnTo>
                <a:lnTo>
                  <a:pt x="150" y="169"/>
                </a:lnTo>
                <a:lnTo>
                  <a:pt x="150" y="169"/>
                </a:lnTo>
                <a:lnTo>
                  <a:pt x="150" y="169"/>
                </a:lnTo>
                <a:lnTo>
                  <a:pt x="150" y="169"/>
                </a:lnTo>
                <a:lnTo>
                  <a:pt x="149" y="169"/>
                </a:lnTo>
                <a:lnTo>
                  <a:pt x="149" y="169"/>
                </a:lnTo>
                <a:lnTo>
                  <a:pt x="149" y="169"/>
                </a:lnTo>
                <a:lnTo>
                  <a:pt x="149" y="169"/>
                </a:lnTo>
                <a:lnTo>
                  <a:pt x="149" y="169"/>
                </a:lnTo>
                <a:lnTo>
                  <a:pt x="149" y="169"/>
                </a:lnTo>
                <a:lnTo>
                  <a:pt x="149" y="169"/>
                </a:lnTo>
                <a:lnTo>
                  <a:pt x="149" y="169"/>
                </a:lnTo>
                <a:lnTo>
                  <a:pt x="149" y="169"/>
                </a:lnTo>
                <a:lnTo>
                  <a:pt x="148" y="169"/>
                </a:lnTo>
                <a:lnTo>
                  <a:pt x="148" y="169"/>
                </a:lnTo>
                <a:lnTo>
                  <a:pt x="148" y="169"/>
                </a:lnTo>
                <a:lnTo>
                  <a:pt x="148" y="169"/>
                </a:lnTo>
                <a:lnTo>
                  <a:pt x="148" y="169"/>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6" y="170"/>
                </a:lnTo>
                <a:lnTo>
                  <a:pt x="146" y="170"/>
                </a:lnTo>
                <a:lnTo>
                  <a:pt x="146" y="170"/>
                </a:lnTo>
                <a:lnTo>
                  <a:pt x="146" y="170"/>
                </a:lnTo>
                <a:lnTo>
                  <a:pt x="146" y="170"/>
                </a:lnTo>
                <a:lnTo>
                  <a:pt x="146" y="170"/>
                </a:lnTo>
                <a:lnTo>
                  <a:pt x="146" y="170"/>
                </a:lnTo>
                <a:lnTo>
                  <a:pt x="146" y="170"/>
                </a:lnTo>
                <a:lnTo>
                  <a:pt x="146" y="170"/>
                </a:lnTo>
                <a:lnTo>
                  <a:pt x="146" y="170"/>
                </a:lnTo>
                <a:lnTo>
                  <a:pt x="146" y="170"/>
                </a:lnTo>
                <a:lnTo>
                  <a:pt x="146" y="170"/>
                </a:lnTo>
                <a:lnTo>
                  <a:pt x="146"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1" y="170"/>
                </a:lnTo>
                <a:lnTo>
                  <a:pt x="141" y="170"/>
                </a:lnTo>
                <a:lnTo>
                  <a:pt x="141" y="170"/>
                </a:lnTo>
                <a:lnTo>
                  <a:pt x="141" y="170"/>
                </a:lnTo>
                <a:lnTo>
                  <a:pt x="141" y="170"/>
                </a:lnTo>
                <a:lnTo>
                  <a:pt x="141" y="170"/>
                </a:lnTo>
                <a:lnTo>
                  <a:pt x="141" y="170"/>
                </a:lnTo>
                <a:lnTo>
                  <a:pt x="141" y="170"/>
                </a:lnTo>
                <a:lnTo>
                  <a:pt x="141" y="170"/>
                </a:lnTo>
                <a:lnTo>
                  <a:pt x="141" y="170"/>
                </a:lnTo>
                <a:lnTo>
                  <a:pt x="141" y="170"/>
                </a:lnTo>
                <a:lnTo>
                  <a:pt x="141" y="170"/>
                </a:lnTo>
                <a:lnTo>
                  <a:pt x="141" y="170"/>
                </a:lnTo>
                <a:lnTo>
                  <a:pt x="141" y="170"/>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39" y="171"/>
                </a:lnTo>
                <a:lnTo>
                  <a:pt x="139" y="171"/>
                </a:lnTo>
                <a:lnTo>
                  <a:pt x="139" y="171"/>
                </a:lnTo>
                <a:lnTo>
                  <a:pt x="139" y="171"/>
                </a:lnTo>
                <a:lnTo>
                  <a:pt x="139" y="171"/>
                </a:lnTo>
                <a:lnTo>
                  <a:pt x="139" y="171"/>
                </a:lnTo>
                <a:lnTo>
                  <a:pt x="139" y="171"/>
                </a:lnTo>
                <a:lnTo>
                  <a:pt x="139" y="171"/>
                </a:lnTo>
                <a:lnTo>
                  <a:pt x="139" y="171"/>
                </a:lnTo>
                <a:lnTo>
                  <a:pt x="139" y="171"/>
                </a:lnTo>
                <a:lnTo>
                  <a:pt x="139" y="171"/>
                </a:lnTo>
                <a:lnTo>
                  <a:pt x="139" y="171"/>
                </a:lnTo>
                <a:lnTo>
                  <a:pt x="139" y="171"/>
                </a:lnTo>
                <a:lnTo>
                  <a:pt x="139" y="171"/>
                </a:lnTo>
                <a:lnTo>
                  <a:pt x="139" y="171"/>
                </a:lnTo>
                <a:lnTo>
                  <a:pt x="139"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6" y="171"/>
                </a:lnTo>
                <a:lnTo>
                  <a:pt x="136" y="171"/>
                </a:lnTo>
                <a:lnTo>
                  <a:pt x="136" y="171"/>
                </a:lnTo>
                <a:lnTo>
                  <a:pt x="136" y="171"/>
                </a:lnTo>
                <a:lnTo>
                  <a:pt x="136" y="171"/>
                </a:lnTo>
                <a:lnTo>
                  <a:pt x="136" y="171"/>
                </a:lnTo>
                <a:lnTo>
                  <a:pt x="136" y="171"/>
                </a:lnTo>
                <a:lnTo>
                  <a:pt x="136" y="171"/>
                </a:lnTo>
                <a:lnTo>
                  <a:pt x="136" y="171"/>
                </a:lnTo>
                <a:lnTo>
                  <a:pt x="136" y="171"/>
                </a:lnTo>
                <a:lnTo>
                  <a:pt x="136"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2" y="171"/>
                </a:lnTo>
                <a:lnTo>
                  <a:pt x="132" y="171"/>
                </a:lnTo>
                <a:lnTo>
                  <a:pt x="132" y="171"/>
                </a:lnTo>
                <a:lnTo>
                  <a:pt x="132"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0"/>
                </a:lnTo>
                <a:lnTo>
                  <a:pt x="131" y="170"/>
                </a:lnTo>
                <a:lnTo>
                  <a:pt x="131" y="170"/>
                </a:lnTo>
                <a:lnTo>
                  <a:pt x="131" y="170"/>
                </a:lnTo>
                <a:lnTo>
                  <a:pt x="130" y="170"/>
                </a:lnTo>
                <a:lnTo>
                  <a:pt x="130" y="170"/>
                </a:lnTo>
                <a:lnTo>
                  <a:pt x="130" y="170"/>
                </a:lnTo>
                <a:lnTo>
                  <a:pt x="130" y="170"/>
                </a:lnTo>
                <a:lnTo>
                  <a:pt x="130" y="170"/>
                </a:lnTo>
                <a:lnTo>
                  <a:pt x="130" y="170"/>
                </a:lnTo>
                <a:lnTo>
                  <a:pt x="130" y="170"/>
                </a:lnTo>
                <a:lnTo>
                  <a:pt x="130" y="170"/>
                </a:lnTo>
                <a:lnTo>
                  <a:pt x="130" y="170"/>
                </a:lnTo>
                <a:lnTo>
                  <a:pt x="130" y="170"/>
                </a:lnTo>
                <a:lnTo>
                  <a:pt x="130" y="170"/>
                </a:lnTo>
                <a:lnTo>
                  <a:pt x="130" y="170"/>
                </a:lnTo>
                <a:lnTo>
                  <a:pt x="130" y="170"/>
                </a:lnTo>
                <a:lnTo>
                  <a:pt x="130" y="170"/>
                </a:lnTo>
                <a:lnTo>
                  <a:pt x="130" y="170"/>
                </a:lnTo>
                <a:lnTo>
                  <a:pt x="130" y="170"/>
                </a:lnTo>
                <a:lnTo>
                  <a:pt x="130" y="170"/>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29" y="171"/>
                </a:lnTo>
                <a:lnTo>
                  <a:pt x="129" y="171"/>
                </a:lnTo>
                <a:lnTo>
                  <a:pt x="129" y="171"/>
                </a:lnTo>
                <a:lnTo>
                  <a:pt x="129" y="171"/>
                </a:lnTo>
                <a:lnTo>
                  <a:pt x="129" y="171"/>
                </a:lnTo>
                <a:lnTo>
                  <a:pt x="129" y="171"/>
                </a:lnTo>
                <a:lnTo>
                  <a:pt x="129" y="171"/>
                </a:lnTo>
                <a:lnTo>
                  <a:pt x="129" y="171"/>
                </a:lnTo>
                <a:lnTo>
                  <a:pt x="129" y="171"/>
                </a:lnTo>
                <a:lnTo>
                  <a:pt x="129" y="171"/>
                </a:lnTo>
                <a:lnTo>
                  <a:pt x="129" y="171"/>
                </a:lnTo>
                <a:lnTo>
                  <a:pt x="129" y="171"/>
                </a:lnTo>
                <a:lnTo>
                  <a:pt x="129" y="171"/>
                </a:lnTo>
                <a:lnTo>
                  <a:pt x="129" y="171"/>
                </a:lnTo>
                <a:lnTo>
                  <a:pt x="128" y="171"/>
                </a:lnTo>
                <a:lnTo>
                  <a:pt x="128" y="171"/>
                </a:lnTo>
                <a:lnTo>
                  <a:pt x="128" y="171"/>
                </a:lnTo>
                <a:lnTo>
                  <a:pt x="128" y="171"/>
                </a:lnTo>
                <a:lnTo>
                  <a:pt x="128" y="171"/>
                </a:lnTo>
                <a:lnTo>
                  <a:pt x="128" y="171"/>
                </a:lnTo>
                <a:lnTo>
                  <a:pt x="128" y="171"/>
                </a:lnTo>
                <a:lnTo>
                  <a:pt x="128" y="171"/>
                </a:lnTo>
                <a:lnTo>
                  <a:pt x="128" y="171"/>
                </a:lnTo>
                <a:lnTo>
                  <a:pt x="128" y="171"/>
                </a:lnTo>
                <a:lnTo>
                  <a:pt x="128" y="171"/>
                </a:lnTo>
                <a:lnTo>
                  <a:pt x="128" y="171"/>
                </a:lnTo>
                <a:lnTo>
                  <a:pt x="128" y="171"/>
                </a:lnTo>
                <a:lnTo>
                  <a:pt x="128" y="172"/>
                </a:lnTo>
                <a:lnTo>
                  <a:pt x="128" y="172"/>
                </a:lnTo>
                <a:lnTo>
                  <a:pt x="128" y="172"/>
                </a:lnTo>
                <a:lnTo>
                  <a:pt x="128" y="172"/>
                </a:lnTo>
                <a:lnTo>
                  <a:pt x="128" y="172"/>
                </a:lnTo>
                <a:lnTo>
                  <a:pt x="128" y="172"/>
                </a:lnTo>
                <a:lnTo>
                  <a:pt x="128" y="172"/>
                </a:lnTo>
                <a:lnTo>
                  <a:pt x="128" y="172"/>
                </a:lnTo>
                <a:lnTo>
                  <a:pt x="128" y="172"/>
                </a:lnTo>
                <a:lnTo>
                  <a:pt x="128" y="172"/>
                </a:lnTo>
                <a:lnTo>
                  <a:pt x="128" y="172"/>
                </a:lnTo>
                <a:lnTo>
                  <a:pt x="128" y="172"/>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4"/>
                </a:lnTo>
                <a:lnTo>
                  <a:pt x="128" y="174"/>
                </a:lnTo>
                <a:lnTo>
                  <a:pt x="128"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6" y="174"/>
                </a:lnTo>
                <a:lnTo>
                  <a:pt x="126" y="174"/>
                </a:lnTo>
                <a:lnTo>
                  <a:pt x="126" y="175"/>
                </a:lnTo>
                <a:lnTo>
                  <a:pt x="126" y="175"/>
                </a:lnTo>
                <a:lnTo>
                  <a:pt x="126" y="175"/>
                </a:lnTo>
                <a:lnTo>
                  <a:pt x="126" y="175"/>
                </a:lnTo>
                <a:lnTo>
                  <a:pt x="126" y="175"/>
                </a:lnTo>
                <a:lnTo>
                  <a:pt x="126" y="175"/>
                </a:lnTo>
                <a:lnTo>
                  <a:pt x="126" y="175"/>
                </a:lnTo>
                <a:lnTo>
                  <a:pt x="126" y="175"/>
                </a:lnTo>
                <a:lnTo>
                  <a:pt x="126" y="175"/>
                </a:lnTo>
                <a:lnTo>
                  <a:pt x="125" y="175"/>
                </a:lnTo>
                <a:lnTo>
                  <a:pt x="125" y="175"/>
                </a:lnTo>
                <a:lnTo>
                  <a:pt x="125" y="175"/>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7"/>
                </a:lnTo>
                <a:lnTo>
                  <a:pt x="124" y="177"/>
                </a:lnTo>
                <a:lnTo>
                  <a:pt x="124" y="177"/>
                </a:lnTo>
                <a:lnTo>
                  <a:pt x="124" y="177"/>
                </a:lnTo>
                <a:lnTo>
                  <a:pt x="123" y="177"/>
                </a:lnTo>
                <a:lnTo>
                  <a:pt x="123" y="177"/>
                </a:lnTo>
                <a:lnTo>
                  <a:pt x="123" y="177"/>
                </a:lnTo>
                <a:lnTo>
                  <a:pt x="123" y="177"/>
                </a:lnTo>
                <a:lnTo>
                  <a:pt x="123" y="176"/>
                </a:lnTo>
                <a:lnTo>
                  <a:pt x="123" y="176"/>
                </a:lnTo>
                <a:lnTo>
                  <a:pt x="123" y="176"/>
                </a:lnTo>
                <a:lnTo>
                  <a:pt x="123" y="176"/>
                </a:lnTo>
                <a:lnTo>
                  <a:pt x="123" y="176"/>
                </a:lnTo>
                <a:lnTo>
                  <a:pt x="123" y="176"/>
                </a:lnTo>
                <a:lnTo>
                  <a:pt x="123" y="176"/>
                </a:lnTo>
                <a:lnTo>
                  <a:pt x="123" y="176"/>
                </a:lnTo>
                <a:lnTo>
                  <a:pt x="123" y="176"/>
                </a:lnTo>
                <a:lnTo>
                  <a:pt x="123" y="176"/>
                </a:lnTo>
                <a:lnTo>
                  <a:pt x="123" y="176"/>
                </a:lnTo>
                <a:lnTo>
                  <a:pt x="123" y="176"/>
                </a:lnTo>
                <a:lnTo>
                  <a:pt x="123" y="176"/>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2" y="177"/>
                </a:lnTo>
                <a:lnTo>
                  <a:pt x="122" y="177"/>
                </a:lnTo>
                <a:lnTo>
                  <a:pt x="122" y="177"/>
                </a:lnTo>
                <a:lnTo>
                  <a:pt x="122" y="177"/>
                </a:lnTo>
                <a:lnTo>
                  <a:pt x="122" y="177"/>
                </a:lnTo>
                <a:lnTo>
                  <a:pt x="122" y="177"/>
                </a:lnTo>
                <a:lnTo>
                  <a:pt x="122" y="177"/>
                </a:lnTo>
                <a:lnTo>
                  <a:pt x="122" y="177"/>
                </a:lnTo>
                <a:lnTo>
                  <a:pt x="122" y="177"/>
                </a:lnTo>
                <a:lnTo>
                  <a:pt x="122" y="177"/>
                </a:lnTo>
                <a:lnTo>
                  <a:pt x="122" y="177"/>
                </a:lnTo>
                <a:lnTo>
                  <a:pt x="122" y="177"/>
                </a:lnTo>
                <a:lnTo>
                  <a:pt x="121" y="177"/>
                </a:lnTo>
                <a:lnTo>
                  <a:pt x="121" y="177"/>
                </a:lnTo>
                <a:lnTo>
                  <a:pt x="121" y="177"/>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19" y="178"/>
                </a:lnTo>
                <a:lnTo>
                  <a:pt x="119" y="178"/>
                </a:lnTo>
                <a:lnTo>
                  <a:pt x="119" y="178"/>
                </a:lnTo>
                <a:lnTo>
                  <a:pt x="119" y="178"/>
                </a:lnTo>
                <a:lnTo>
                  <a:pt x="119" y="178"/>
                </a:lnTo>
                <a:lnTo>
                  <a:pt x="118" y="178"/>
                </a:lnTo>
                <a:lnTo>
                  <a:pt x="118" y="178"/>
                </a:lnTo>
                <a:lnTo>
                  <a:pt x="118" y="178"/>
                </a:lnTo>
                <a:lnTo>
                  <a:pt x="118" y="178"/>
                </a:lnTo>
                <a:lnTo>
                  <a:pt x="118" y="178"/>
                </a:lnTo>
                <a:lnTo>
                  <a:pt x="118" y="179"/>
                </a:lnTo>
                <a:lnTo>
                  <a:pt x="118" y="179"/>
                </a:lnTo>
                <a:lnTo>
                  <a:pt x="118" y="179"/>
                </a:lnTo>
                <a:lnTo>
                  <a:pt x="118" y="179"/>
                </a:lnTo>
                <a:lnTo>
                  <a:pt x="118" y="179"/>
                </a:lnTo>
                <a:lnTo>
                  <a:pt x="118" y="179"/>
                </a:lnTo>
                <a:lnTo>
                  <a:pt x="118" y="179"/>
                </a:lnTo>
                <a:lnTo>
                  <a:pt x="118" y="179"/>
                </a:lnTo>
                <a:lnTo>
                  <a:pt x="118"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5" y="178"/>
                </a:lnTo>
                <a:lnTo>
                  <a:pt x="115" y="179"/>
                </a:lnTo>
                <a:lnTo>
                  <a:pt x="115" y="179"/>
                </a:lnTo>
                <a:lnTo>
                  <a:pt x="115" y="179"/>
                </a:lnTo>
                <a:lnTo>
                  <a:pt x="115" y="179"/>
                </a:lnTo>
                <a:lnTo>
                  <a:pt x="115" y="178"/>
                </a:lnTo>
                <a:lnTo>
                  <a:pt x="115" y="178"/>
                </a:lnTo>
                <a:lnTo>
                  <a:pt x="115" y="178"/>
                </a:lnTo>
                <a:lnTo>
                  <a:pt x="115" y="178"/>
                </a:lnTo>
                <a:lnTo>
                  <a:pt x="115" y="178"/>
                </a:lnTo>
                <a:lnTo>
                  <a:pt x="115" y="178"/>
                </a:lnTo>
                <a:lnTo>
                  <a:pt x="115" y="178"/>
                </a:lnTo>
                <a:lnTo>
                  <a:pt x="115" y="178"/>
                </a:lnTo>
                <a:lnTo>
                  <a:pt x="115" y="178"/>
                </a:lnTo>
                <a:lnTo>
                  <a:pt x="115" y="178"/>
                </a:lnTo>
                <a:lnTo>
                  <a:pt x="115"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3" y="178"/>
                </a:lnTo>
                <a:lnTo>
                  <a:pt x="113" y="178"/>
                </a:lnTo>
                <a:lnTo>
                  <a:pt x="113" y="178"/>
                </a:lnTo>
                <a:lnTo>
                  <a:pt x="113" y="178"/>
                </a:lnTo>
                <a:lnTo>
                  <a:pt x="113" y="178"/>
                </a:lnTo>
                <a:lnTo>
                  <a:pt x="113" y="178"/>
                </a:lnTo>
                <a:lnTo>
                  <a:pt x="113" y="178"/>
                </a:lnTo>
                <a:lnTo>
                  <a:pt x="113" y="178"/>
                </a:lnTo>
                <a:lnTo>
                  <a:pt x="113" y="178"/>
                </a:lnTo>
                <a:lnTo>
                  <a:pt x="113" y="178"/>
                </a:lnTo>
                <a:lnTo>
                  <a:pt x="113" y="177"/>
                </a:lnTo>
                <a:lnTo>
                  <a:pt x="113" y="177"/>
                </a:lnTo>
                <a:lnTo>
                  <a:pt x="113" y="177"/>
                </a:lnTo>
                <a:lnTo>
                  <a:pt x="113" y="177"/>
                </a:lnTo>
                <a:lnTo>
                  <a:pt x="113" y="177"/>
                </a:lnTo>
                <a:lnTo>
                  <a:pt x="113" y="177"/>
                </a:lnTo>
                <a:lnTo>
                  <a:pt x="113" y="177"/>
                </a:lnTo>
                <a:lnTo>
                  <a:pt x="113" y="177"/>
                </a:lnTo>
                <a:lnTo>
                  <a:pt x="113" y="177"/>
                </a:lnTo>
                <a:lnTo>
                  <a:pt x="113" y="177"/>
                </a:lnTo>
                <a:lnTo>
                  <a:pt x="113" y="177"/>
                </a:lnTo>
                <a:lnTo>
                  <a:pt x="113" y="177"/>
                </a:lnTo>
                <a:lnTo>
                  <a:pt x="113" y="177"/>
                </a:lnTo>
                <a:lnTo>
                  <a:pt x="112" y="177"/>
                </a:lnTo>
                <a:lnTo>
                  <a:pt x="112" y="177"/>
                </a:lnTo>
                <a:lnTo>
                  <a:pt x="112" y="177"/>
                </a:lnTo>
                <a:lnTo>
                  <a:pt x="112" y="177"/>
                </a:lnTo>
                <a:lnTo>
                  <a:pt x="112" y="177"/>
                </a:lnTo>
                <a:lnTo>
                  <a:pt x="112" y="177"/>
                </a:lnTo>
                <a:lnTo>
                  <a:pt x="112" y="177"/>
                </a:lnTo>
                <a:lnTo>
                  <a:pt x="112" y="177"/>
                </a:lnTo>
                <a:lnTo>
                  <a:pt x="112" y="177"/>
                </a:lnTo>
                <a:lnTo>
                  <a:pt x="112" y="177"/>
                </a:lnTo>
                <a:lnTo>
                  <a:pt x="112" y="177"/>
                </a:lnTo>
                <a:lnTo>
                  <a:pt x="112" y="177"/>
                </a:lnTo>
                <a:lnTo>
                  <a:pt x="112" y="177"/>
                </a:lnTo>
                <a:lnTo>
                  <a:pt x="112" y="177"/>
                </a:lnTo>
                <a:lnTo>
                  <a:pt x="111" y="177"/>
                </a:lnTo>
                <a:lnTo>
                  <a:pt x="111" y="177"/>
                </a:lnTo>
                <a:lnTo>
                  <a:pt x="111" y="177"/>
                </a:lnTo>
                <a:lnTo>
                  <a:pt x="111" y="177"/>
                </a:lnTo>
                <a:lnTo>
                  <a:pt x="111" y="177"/>
                </a:lnTo>
                <a:lnTo>
                  <a:pt x="111" y="177"/>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09" y="176"/>
                </a:lnTo>
                <a:lnTo>
                  <a:pt x="109" y="176"/>
                </a:lnTo>
                <a:lnTo>
                  <a:pt x="109" y="177"/>
                </a:lnTo>
                <a:lnTo>
                  <a:pt x="109" y="177"/>
                </a:lnTo>
                <a:lnTo>
                  <a:pt x="109" y="177"/>
                </a:lnTo>
                <a:lnTo>
                  <a:pt x="108" y="177"/>
                </a:lnTo>
                <a:lnTo>
                  <a:pt x="108" y="177"/>
                </a:lnTo>
                <a:lnTo>
                  <a:pt x="108" y="177"/>
                </a:lnTo>
                <a:lnTo>
                  <a:pt x="108" y="177"/>
                </a:lnTo>
                <a:lnTo>
                  <a:pt x="108" y="177"/>
                </a:lnTo>
                <a:lnTo>
                  <a:pt x="108" y="177"/>
                </a:lnTo>
                <a:lnTo>
                  <a:pt x="108" y="177"/>
                </a:lnTo>
                <a:lnTo>
                  <a:pt x="108" y="177"/>
                </a:lnTo>
                <a:lnTo>
                  <a:pt x="108" y="177"/>
                </a:lnTo>
                <a:lnTo>
                  <a:pt x="108" y="177"/>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6" y="176"/>
                </a:lnTo>
                <a:lnTo>
                  <a:pt x="106" y="176"/>
                </a:lnTo>
                <a:lnTo>
                  <a:pt x="106" y="176"/>
                </a:lnTo>
                <a:lnTo>
                  <a:pt x="106" y="176"/>
                </a:lnTo>
                <a:lnTo>
                  <a:pt x="106" y="176"/>
                </a:lnTo>
                <a:lnTo>
                  <a:pt x="106" y="176"/>
                </a:lnTo>
                <a:lnTo>
                  <a:pt x="106" y="176"/>
                </a:lnTo>
                <a:lnTo>
                  <a:pt x="106" y="176"/>
                </a:lnTo>
                <a:lnTo>
                  <a:pt x="106" y="176"/>
                </a:lnTo>
                <a:lnTo>
                  <a:pt x="106" y="176"/>
                </a:lnTo>
                <a:lnTo>
                  <a:pt x="106" y="176"/>
                </a:lnTo>
                <a:lnTo>
                  <a:pt x="106" y="176"/>
                </a:lnTo>
                <a:lnTo>
                  <a:pt x="106" y="176"/>
                </a:lnTo>
                <a:lnTo>
                  <a:pt x="106" y="176"/>
                </a:lnTo>
                <a:lnTo>
                  <a:pt x="106" y="176"/>
                </a:lnTo>
                <a:lnTo>
                  <a:pt x="106" y="177"/>
                </a:lnTo>
                <a:lnTo>
                  <a:pt x="106" y="177"/>
                </a:lnTo>
                <a:lnTo>
                  <a:pt x="106" y="177"/>
                </a:lnTo>
                <a:lnTo>
                  <a:pt x="106" y="177"/>
                </a:lnTo>
                <a:lnTo>
                  <a:pt x="106" y="177"/>
                </a:lnTo>
                <a:lnTo>
                  <a:pt x="106" y="177"/>
                </a:lnTo>
                <a:lnTo>
                  <a:pt x="105" y="177"/>
                </a:lnTo>
                <a:lnTo>
                  <a:pt x="105" y="177"/>
                </a:lnTo>
                <a:lnTo>
                  <a:pt x="105" y="177"/>
                </a:lnTo>
                <a:lnTo>
                  <a:pt x="105" y="177"/>
                </a:lnTo>
                <a:lnTo>
                  <a:pt x="105" y="177"/>
                </a:lnTo>
                <a:lnTo>
                  <a:pt x="105" y="177"/>
                </a:lnTo>
                <a:lnTo>
                  <a:pt x="105" y="177"/>
                </a:lnTo>
                <a:lnTo>
                  <a:pt x="105" y="177"/>
                </a:lnTo>
                <a:lnTo>
                  <a:pt x="105" y="177"/>
                </a:lnTo>
                <a:lnTo>
                  <a:pt x="105" y="177"/>
                </a:lnTo>
                <a:lnTo>
                  <a:pt x="105" y="177"/>
                </a:lnTo>
                <a:lnTo>
                  <a:pt x="105" y="177"/>
                </a:lnTo>
                <a:lnTo>
                  <a:pt x="105" y="177"/>
                </a:lnTo>
                <a:lnTo>
                  <a:pt x="105" y="177"/>
                </a:lnTo>
                <a:lnTo>
                  <a:pt x="104" y="177"/>
                </a:lnTo>
                <a:lnTo>
                  <a:pt x="104" y="177"/>
                </a:lnTo>
                <a:lnTo>
                  <a:pt x="104" y="177"/>
                </a:lnTo>
                <a:lnTo>
                  <a:pt x="104" y="177"/>
                </a:lnTo>
                <a:lnTo>
                  <a:pt x="104" y="177"/>
                </a:lnTo>
                <a:lnTo>
                  <a:pt x="104" y="177"/>
                </a:lnTo>
                <a:lnTo>
                  <a:pt x="104" y="177"/>
                </a:lnTo>
                <a:lnTo>
                  <a:pt x="104" y="177"/>
                </a:lnTo>
                <a:lnTo>
                  <a:pt x="104" y="177"/>
                </a:lnTo>
                <a:lnTo>
                  <a:pt x="104" y="177"/>
                </a:lnTo>
                <a:lnTo>
                  <a:pt x="104" y="177"/>
                </a:lnTo>
                <a:lnTo>
                  <a:pt x="104" y="177"/>
                </a:lnTo>
                <a:lnTo>
                  <a:pt x="104" y="177"/>
                </a:lnTo>
                <a:lnTo>
                  <a:pt x="104" y="177"/>
                </a:lnTo>
                <a:lnTo>
                  <a:pt x="104" y="177"/>
                </a:lnTo>
                <a:lnTo>
                  <a:pt x="103" y="177"/>
                </a:lnTo>
                <a:lnTo>
                  <a:pt x="103" y="177"/>
                </a:lnTo>
                <a:lnTo>
                  <a:pt x="103" y="177"/>
                </a:lnTo>
                <a:lnTo>
                  <a:pt x="103" y="178"/>
                </a:lnTo>
                <a:lnTo>
                  <a:pt x="103" y="178"/>
                </a:lnTo>
                <a:lnTo>
                  <a:pt x="103" y="178"/>
                </a:lnTo>
                <a:lnTo>
                  <a:pt x="103" y="178"/>
                </a:lnTo>
                <a:lnTo>
                  <a:pt x="103" y="178"/>
                </a:lnTo>
                <a:lnTo>
                  <a:pt x="103" y="178"/>
                </a:lnTo>
                <a:lnTo>
                  <a:pt x="103" y="178"/>
                </a:lnTo>
                <a:lnTo>
                  <a:pt x="103" y="178"/>
                </a:lnTo>
                <a:lnTo>
                  <a:pt x="103" y="178"/>
                </a:lnTo>
                <a:lnTo>
                  <a:pt x="103" y="178"/>
                </a:lnTo>
                <a:lnTo>
                  <a:pt x="103" y="178"/>
                </a:lnTo>
                <a:lnTo>
                  <a:pt x="102" y="178"/>
                </a:lnTo>
                <a:lnTo>
                  <a:pt x="102" y="178"/>
                </a:lnTo>
                <a:lnTo>
                  <a:pt x="102" y="178"/>
                </a:lnTo>
                <a:lnTo>
                  <a:pt x="102" y="178"/>
                </a:lnTo>
                <a:lnTo>
                  <a:pt x="102" y="178"/>
                </a:lnTo>
                <a:lnTo>
                  <a:pt x="102" y="178"/>
                </a:lnTo>
                <a:lnTo>
                  <a:pt x="102" y="178"/>
                </a:lnTo>
                <a:lnTo>
                  <a:pt x="102" y="178"/>
                </a:lnTo>
                <a:lnTo>
                  <a:pt x="102" y="178"/>
                </a:lnTo>
                <a:lnTo>
                  <a:pt x="102" y="178"/>
                </a:lnTo>
                <a:lnTo>
                  <a:pt x="102" y="178"/>
                </a:lnTo>
                <a:lnTo>
                  <a:pt x="102"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0" y="178"/>
                </a:lnTo>
                <a:lnTo>
                  <a:pt x="100" y="178"/>
                </a:lnTo>
                <a:lnTo>
                  <a:pt x="100" y="178"/>
                </a:lnTo>
                <a:lnTo>
                  <a:pt x="100" y="178"/>
                </a:lnTo>
                <a:lnTo>
                  <a:pt x="100" y="178"/>
                </a:lnTo>
                <a:lnTo>
                  <a:pt x="100" y="178"/>
                </a:lnTo>
                <a:lnTo>
                  <a:pt x="100" y="178"/>
                </a:lnTo>
                <a:lnTo>
                  <a:pt x="100" y="178"/>
                </a:lnTo>
                <a:lnTo>
                  <a:pt x="100" y="178"/>
                </a:lnTo>
                <a:lnTo>
                  <a:pt x="100" y="178"/>
                </a:lnTo>
                <a:lnTo>
                  <a:pt x="100" y="178"/>
                </a:lnTo>
                <a:lnTo>
                  <a:pt x="100" y="178"/>
                </a:lnTo>
                <a:lnTo>
                  <a:pt x="100" y="178"/>
                </a:lnTo>
                <a:lnTo>
                  <a:pt x="100" y="178"/>
                </a:lnTo>
                <a:lnTo>
                  <a:pt x="100" y="178"/>
                </a:lnTo>
                <a:lnTo>
                  <a:pt x="100" y="178"/>
                </a:lnTo>
                <a:lnTo>
                  <a:pt x="99" y="178"/>
                </a:lnTo>
                <a:lnTo>
                  <a:pt x="99" y="178"/>
                </a:lnTo>
                <a:lnTo>
                  <a:pt x="99" y="178"/>
                </a:lnTo>
                <a:lnTo>
                  <a:pt x="99" y="178"/>
                </a:lnTo>
                <a:lnTo>
                  <a:pt x="99" y="178"/>
                </a:lnTo>
                <a:lnTo>
                  <a:pt x="99" y="178"/>
                </a:lnTo>
                <a:lnTo>
                  <a:pt x="99" y="178"/>
                </a:lnTo>
                <a:lnTo>
                  <a:pt x="99" y="178"/>
                </a:lnTo>
                <a:lnTo>
                  <a:pt x="99" y="178"/>
                </a:lnTo>
                <a:lnTo>
                  <a:pt x="99" y="178"/>
                </a:lnTo>
                <a:lnTo>
                  <a:pt x="99" y="177"/>
                </a:lnTo>
                <a:lnTo>
                  <a:pt x="99" y="177"/>
                </a:lnTo>
                <a:lnTo>
                  <a:pt x="99" y="177"/>
                </a:lnTo>
                <a:lnTo>
                  <a:pt x="99" y="177"/>
                </a:lnTo>
                <a:lnTo>
                  <a:pt x="99" y="177"/>
                </a:lnTo>
                <a:lnTo>
                  <a:pt x="99" y="177"/>
                </a:lnTo>
                <a:lnTo>
                  <a:pt x="99" y="177"/>
                </a:lnTo>
                <a:lnTo>
                  <a:pt x="99" y="177"/>
                </a:lnTo>
                <a:lnTo>
                  <a:pt x="99" y="177"/>
                </a:lnTo>
                <a:lnTo>
                  <a:pt x="99" y="177"/>
                </a:lnTo>
                <a:lnTo>
                  <a:pt x="99" y="177"/>
                </a:lnTo>
                <a:lnTo>
                  <a:pt x="99" y="177"/>
                </a:lnTo>
                <a:lnTo>
                  <a:pt x="99" y="177"/>
                </a:lnTo>
                <a:lnTo>
                  <a:pt x="99" y="177"/>
                </a:lnTo>
                <a:lnTo>
                  <a:pt x="98" y="177"/>
                </a:lnTo>
                <a:lnTo>
                  <a:pt x="98" y="177"/>
                </a:lnTo>
                <a:lnTo>
                  <a:pt x="98" y="177"/>
                </a:lnTo>
                <a:lnTo>
                  <a:pt x="98" y="177"/>
                </a:lnTo>
                <a:lnTo>
                  <a:pt x="98" y="177"/>
                </a:lnTo>
                <a:lnTo>
                  <a:pt x="98" y="177"/>
                </a:lnTo>
                <a:lnTo>
                  <a:pt x="98" y="177"/>
                </a:lnTo>
                <a:lnTo>
                  <a:pt x="98" y="177"/>
                </a:lnTo>
                <a:lnTo>
                  <a:pt x="98" y="177"/>
                </a:lnTo>
                <a:lnTo>
                  <a:pt x="98" y="177"/>
                </a:lnTo>
                <a:lnTo>
                  <a:pt x="98" y="177"/>
                </a:lnTo>
                <a:lnTo>
                  <a:pt x="97" y="177"/>
                </a:lnTo>
                <a:lnTo>
                  <a:pt x="97" y="177"/>
                </a:lnTo>
                <a:lnTo>
                  <a:pt x="97" y="177"/>
                </a:lnTo>
                <a:lnTo>
                  <a:pt x="97" y="177"/>
                </a:lnTo>
                <a:lnTo>
                  <a:pt x="97" y="177"/>
                </a:lnTo>
                <a:lnTo>
                  <a:pt x="97" y="177"/>
                </a:lnTo>
                <a:lnTo>
                  <a:pt x="97" y="177"/>
                </a:lnTo>
                <a:lnTo>
                  <a:pt x="97" y="177"/>
                </a:lnTo>
                <a:lnTo>
                  <a:pt x="97" y="177"/>
                </a:lnTo>
                <a:lnTo>
                  <a:pt x="97" y="177"/>
                </a:lnTo>
                <a:lnTo>
                  <a:pt x="97" y="177"/>
                </a:lnTo>
                <a:lnTo>
                  <a:pt x="97" y="177"/>
                </a:lnTo>
                <a:lnTo>
                  <a:pt x="97" y="177"/>
                </a:lnTo>
                <a:lnTo>
                  <a:pt x="97" y="177"/>
                </a:lnTo>
                <a:lnTo>
                  <a:pt x="97" y="177"/>
                </a:lnTo>
                <a:lnTo>
                  <a:pt x="96" y="177"/>
                </a:lnTo>
                <a:lnTo>
                  <a:pt x="96" y="177"/>
                </a:lnTo>
                <a:lnTo>
                  <a:pt x="96" y="177"/>
                </a:lnTo>
                <a:lnTo>
                  <a:pt x="96" y="177"/>
                </a:lnTo>
                <a:lnTo>
                  <a:pt x="96" y="177"/>
                </a:lnTo>
                <a:lnTo>
                  <a:pt x="96" y="177"/>
                </a:lnTo>
                <a:lnTo>
                  <a:pt x="96" y="177"/>
                </a:lnTo>
                <a:lnTo>
                  <a:pt x="96" y="177"/>
                </a:lnTo>
                <a:lnTo>
                  <a:pt x="96" y="177"/>
                </a:lnTo>
                <a:lnTo>
                  <a:pt x="96" y="178"/>
                </a:lnTo>
                <a:lnTo>
                  <a:pt x="95" y="178"/>
                </a:lnTo>
                <a:lnTo>
                  <a:pt x="95" y="178"/>
                </a:lnTo>
                <a:lnTo>
                  <a:pt x="94" y="178"/>
                </a:lnTo>
                <a:lnTo>
                  <a:pt x="94" y="178"/>
                </a:lnTo>
                <a:lnTo>
                  <a:pt x="94" y="178"/>
                </a:lnTo>
                <a:lnTo>
                  <a:pt x="94" y="178"/>
                </a:lnTo>
                <a:lnTo>
                  <a:pt x="93" y="178"/>
                </a:lnTo>
                <a:lnTo>
                  <a:pt x="93" y="178"/>
                </a:lnTo>
                <a:lnTo>
                  <a:pt x="93" y="178"/>
                </a:lnTo>
                <a:lnTo>
                  <a:pt x="93" y="178"/>
                </a:lnTo>
                <a:lnTo>
                  <a:pt x="93" y="178"/>
                </a:lnTo>
                <a:lnTo>
                  <a:pt x="93" y="178"/>
                </a:lnTo>
                <a:lnTo>
                  <a:pt x="93" y="178"/>
                </a:lnTo>
                <a:lnTo>
                  <a:pt x="93" y="178"/>
                </a:lnTo>
                <a:lnTo>
                  <a:pt x="93" y="178"/>
                </a:lnTo>
                <a:lnTo>
                  <a:pt x="93" y="178"/>
                </a:lnTo>
                <a:lnTo>
                  <a:pt x="92" y="178"/>
                </a:lnTo>
                <a:lnTo>
                  <a:pt x="92" y="178"/>
                </a:lnTo>
                <a:lnTo>
                  <a:pt x="92" y="178"/>
                </a:lnTo>
                <a:lnTo>
                  <a:pt x="92" y="178"/>
                </a:lnTo>
                <a:lnTo>
                  <a:pt x="91" y="178"/>
                </a:lnTo>
                <a:lnTo>
                  <a:pt x="91" y="178"/>
                </a:lnTo>
                <a:lnTo>
                  <a:pt x="91" y="178"/>
                </a:lnTo>
                <a:lnTo>
                  <a:pt x="91" y="178"/>
                </a:lnTo>
                <a:lnTo>
                  <a:pt x="91" y="178"/>
                </a:lnTo>
                <a:lnTo>
                  <a:pt x="91" y="178"/>
                </a:lnTo>
                <a:lnTo>
                  <a:pt x="91" y="178"/>
                </a:lnTo>
                <a:lnTo>
                  <a:pt x="91" y="178"/>
                </a:lnTo>
                <a:lnTo>
                  <a:pt x="91" y="177"/>
                </a:lnTo>
                <a:lnTo>
                  <a:pt x="91" y="177"/>
                </a:lnTo>
                <a:lnTo>
                  <a:pt x="91" y="177"/>
                </a:lnTo>
                <a:lnTo>
                  <a:pt x="91" y="177"/>
                </a:lnTo>
                <a:lnTo>
                  <a:pt x="91" y="177"/>
                </a:lnTo>
                <a:lnTo>
                  <a:pt x="91" y="177"/>
                </a:lnTo>
                <a:lnTo>
                  <a:pt x="90" y="177"/>
                </a:lnTo>
                <a:lnTo>
                  <a:pt x="90" y="177"/>
                </a:lnTo>
                <a:lnTo>
                  <a:pt x="90" y="177"/>
                </a:lnTo>
                <a:lnTo>
                  <a:pt x="90" y="177"/>
                </a:lnTo>
                <a:lnTo>
                  <a:pt x="90" y="177"/>
                </a:lnTo>
                <a:lnTo>
                  <a:pt x="90" y="177"/>
                </a:lnTo>
                <a:lnTo>
                  <a:pt x="90" y="177"/>
                </a:lnTo>
                <a:lnTo>
                  <a:pt x="90" y="177"/>
                </a:lnTo>
                <a:lnTo>
                  <a:pt x="90" y="177"/>
                </a:lnTo>
                <a:lnTo>
                  <a:pt x="90" y="178"/>
                </a:lnTo>
                <a:lnTo>
                  <a:pt x="90" y="178"/>
                </a:lnTo>
                <a:lnTo>
                  <a:pt x="90" y="178"/>
                </a:lnTo>
                <a:lnTo>
                  <a:pt x="90" y="178"/>
                </a:lnTo>
                <a:lnTo>
                  <a:pt x="90" y="178"/>
                </a:lnTo>
                <a:lnTo>
                  <a:pt x="90" y="178"/>
                </a:lnTo>
                <a:lnTo>
                  <a:pt x="90" y="178"/>
                </a:lnTo>
                <a:lnTo>
                  <a:pt x="89" y="178"/>
                </a:lnTo>
                <a:lnTo>
                  <a:pt x="89" y="178"/>
                </a:lnTo>
                <a:lnTo>
                  <a:pt x="89" y="178"/>
                </a:lnTo>
                <a:lnTo>
                  <a:pt x="89" y="178"/>
                </a:lnTo>
                <a:lnTo>
                  <a:pt x="89" y="178"/>
                </a:lnTo>
                <a:lnTo>
                  <a:pt x="89" y="178"/>
                </a:lnTo>
                <a:lnTo>
                  <a:pt x="89" y="178"/>
                </a:lnTo>
                <a:lnTo>
                  <a:pt x="89" y="179"/>
                </a:lnTo>
                <a:lnTo>
                  <a:pt x="89" y="179"/>
                </a:lnTo>
                <a:lnTo>
                  <a:pt x="89" y="179"/>
                </a:lnTo>
                <a:lnTo>
                  <a:pt x="89" y="179"/>
                </a:lnTo>
                <a:lnTo>
                  <a:pt x="89" y="179"/>
                </a:lnTo>
                <a:lnTo>
                  <a:pt x="89" y="180"/>
                </a:lnTo>
                <a:lnTo>
                  <a:pt x="89" y="180"/>
                </a:lnTo>
                <a:lnTo>
                  <a:pt x="90" y="180"/>
                </a:lnTo>
                <a:lnTo>
                  <a:pt x="90" y="180"/>
                </a:lnTo>
                <a:lnTo>
                  <a:pt x="90" y="180"/>
                </a:lnTo>
                <a:lnTo>
                  <a:pt x="90" y="180"/>
                </a:lnTo>
                <a:lnTo>
                  <a:pt x="89" y="180"/>
                </a:lnTo>
                <a:lnTo>
                  <a:pt x="89" y="180"/>
                </a:lnTo>
                <a:lnTo>
                  <a:pt x="89" y="180"/>
                </a:lnTo>
                <a:lnTo>
                  <a:pt x="89" y="180"/>
                </a:lnTo>
                <a:lnTo>
                  <a:pt x="89" y="180"/>
                </a:lnTo>
                <a:lnTo>
                  <a:pt x="89" y="180"/>
                </a:lnTo>
                <a:lnTo>
                  <a:pt x="89" y="180"/>
                </a:lnTo>
                <a:lnTo>
                  <a:pt x="89" y="180"/>
                </a:lnTo>
                <a:lnTo>
                  <a:pt x="89" y="180"/>
                </a:lnTo>
                <a:lnTo>
                  <a:pt x="89" y="180"/>
                </a:lnTo>
                <a:lnTo>
                  <a:pt x="89" y="180"/>
                </a:lnTo>
                <a:lnTo>
                  <a:pt x="89" y="180"/>
                </a:lnTo>
                <a:lnTo>
                  <a:pt x="89" y="180"/>
                </a:lnTo>
                <a:lnTo>
                  <a:pt x="89" y="180"/>
                </a:lnTo>
                <a:lnTo>
                  <a:pt x="89" y="181"/>
                </a:lnTo>
                <a:lnTo>
                  <a:pt x="89" y="181"/>
                </a:lnTo>
                <a:lnTo>
                  <a:pt x="89" y="181"/>
                </a:lnTo>
                <a:lnTo>
                  <a:pt x="89" y="181"/>
                </a:lnTo>
                <a:lnTo>
                  <a:pt x="89" y="181"/>
                </a:lnTo>
                <a:lnTo>
                  <a:pt x="89" y="181"/>
                </a:lnTo>
                <a:lnTo>
                  <a:pt x="89" y="181"/>
                </a:lnTo>
                <a:lnTo>
                  <a:pt x="89" y="181"/>
                </a:lnTo>
                <a:lnTo>
                  <a:pt x="89" y="181"/>
                </a:lnTo>
                <a:lnTo>
                  <a:pt x="89" y="182"/>
                </a:lnTo>
                <a:lnTo>
                  <a:pt x="89" y="182"/>
                </a:lnTo>
                <a:lnTo>
                  <a:pt x="89" y="182"/>
                </a:lnTo>
                <a:lnTo>
                  <a:pt x="89" y="182"/>
                </a:lnTo>
                <a:lnTo>
                  <a:pt x="89" y="183"/>
                </a:lnTo>
                <a:lnTo>
                  <a:pt x="89" y="183"/>
                </a:lnTo>
                <a:lnTo>
                  <a:pt x="89" y="183"/>
                </a:lnTo>
                <a:lnTo>
                  <a:pt x="89" y="183"/>
                </a:lnTo>
                <a:lnTo>
                  <a:pt x="88" y="183"/>
                </a:lnTo>
                <a:lnTo>
                  <a:pt x="88" y="183"/>
                </a:lnTo>
                <a:lnTo>
                  <a:pt x="88" y="183"/>
                </a:lnTo>
                <a:lnTo>
                  <a:pt x="88" y="183"/>
                </a:lnTo>
                <a:lnTo>
                  <a:pt x="88" y="183"/>
                </a:lnTo>
                <a:lnTo>
                  <a:pt x="88" y="183"/>
                </a:lnTo>
                <a:lnTo>
                  <a:pt x="88" y="183"/>
                </a:lnTo>
                <a:lnTo>
                  <a:pt x="88" y="183"/>
                </a:lnTo>
                <a:lnTo>
                  <a:pt x="88" y="184"/>
                </a:lnTo>
                <a:lnTo>
                  <a:pt x="88" y="184"/>
                </a:lnTo>
                <a:lnTo>
                  <a:pt x="88" y="184"/>
                </a:lnTo>
                <a:lnTo>
                  <a:pt x="88" y="184"/>
                </a:lnTo>
                <a:lnTo>
                  <a:pt x="88" y="184"/>
                </a:lnTo>
                <a:lnTo>
                  <a:pt x="88" y="184"/>
                </a:lnTo>
                <a:lnTo>
                  <a:pt x="88" y="184"/>
                </a:lnTo>
                <a:lnTo>
                  <a:pt x="88" y="184"/>
                </a:lnTo>
                <a:lnTo>
                  <a:pt x="88" y="184"/>
                </a:lnTo>
                <a:lnTo>
                  <a:pt x="88" y="184"/>
                </a:lnTo>
                <a:lnTo>
                  <a:pt x="87" y="184"/>
                </a:lnTo>
                <a:lnTo>
                  <a:pt x="87" y="184"/>
                </a:lnTo>
                <a:lnTo>
                  <a:pt x="87" y="184"/>
                </a:lnTo>
                <a:lnTo>
                  <a:pt x="87" y="184"/>
                </a:lnTo>
                <a:lnTo>
                  <a:pt x="87" y="184"/>
                </a:lnTo>
                <a:lnTo>
                  <a:pt x="87" y="184"/>
                </a:lnTo>
                <a:lnTo>
                  <a:pt x="87" y="184"/>
                </a:lnTo>
                <a:lnTo>
                  <a:pt x="87" y="184"/>
                </a:lnTo>
                <a:lnTo>
                  <a:pt x="87" y="184"/>
                </a:lnTo>
                <a:lnTo>
                  <a:pt x="87" y="184"/>
                </a:lnTo>
                <a:lnTo>
                  <a:pt x="87" y="184"/>
                </a:lnTo>
                <a:lnTo>
                  <a:pt x="87" y="184"/>
                </a:lnTo>
                <a:lnTo>
                  <a:pt x="87" y="184"/>
                </a:lnTo>
                <a:lnTo>
                  <a:pt x="87" y="184"/>
                </a:lnTo>
                <a:lnTo>
                  <a:pt x="87" y="184"/>
                </a:lnTo>
                <a:lnTo>
                  <a:pt x="87" y="184"/>
                </a:lnTo>
                <a:lnTo>
                  <a:pt x="87" y="184"/>
                </a:lnTo>
                <a:lnTo>
                  <a:pt x="87" y="185"/>
                </a:lnTo>
                <a:lnTo>
                  <a:pt x="87" y="185"/>
                </a:lnTo>
                <a:lnTo>
                  <a:pt x="87" y="185"/>
                </a:lnTo>
                <a:lnTo>
                  <a:pt x="87" y="185"/>
                </a:lnTo>
                <a:lnTo>
                  <a:pt x="87" y="185"/>
                </a:lnTo>
                <a:lnTo>
                  <a:pt x="87" y="185"/>
                </a:lnTo>
                <a:lnTo>
                  <a:pt x="87" y="185"/>
                </a:lnTo>
                <a:lnTo>
                  <a:pt x="87" y="186"/>
                </a:lnTo>
                <a:lnTo>
                  <a:pt x="87" y="186"/>
                </a:lnTo>
                <a:lnTo>
                  <a:pt x="87" y="186"/>
                </a:lnTo>
                <a:lnTo>
                  <a:pt x="86" y="186"/>
                </a:lnTo>
                <a:lnTo>
                  <a:pt x="86" y="186"/>
                </a:lnTo>
                <a:lnTo>
                  <a:pt x="86" y="186"/>
                </a:lnTo>
                <a:lnTo>
                  <a:pt x="86" y="186"/>
                </a:lnTo>
                <a:lnTo>
                  <a:pt x="86" y="186"/>
                </a:lnTo>
                <a:lnTo>
                  <a:pt x="86" y="186"/>
                </a:lnTo>
                <a:lnTo>
                  <a:pt x="86" y="186"/>
                </a:lnTo>
                <a:lnTo>
                  <a:pt x="86" y="186"/>
                </a:lnTo>
                <a:lnTo>
                  <a:pt x="86" y="187"/>
                </a:lnTo>
                <a:lnTo>
                  <a:pt x="86" y="187"/>
                </a:lnTo>
                <a:lnTo>
                  <a:pt x="86" y="187"/>
                </a:lnTo>
                <a:lnTo>
                  <a:pt x="86" y="187"/>
                </a:lnTo>
                <a:lnTo>
                  <a:pt x="86" y="187"/>
                </a:lnTo>
                <a:lnTo>
                  <a:pt x="86" y="187"/>
                </a:lnTo>
                <a:lnTo>
                  <a:pt x="86" y="187"/>
                </a:lnTo>
                <a:lnTo>
                  <a:pt x="86" y="187"/>
                </a:lnTo>
                <a:lnTo>
                  <a:pt x="86" y="187"/>
                </a:lnTo>
                <a:lnTo>
                  <a:pt x="86" y="187"/>
                </a:lnTo>
                <a:lnTo>
                  <a:pt x="86" y="187"/>
                </a:lnTo>
                <a:lnTo>
                  <a:pt x="86" y="187"/>
                </a:lnTo>
                <a:lnTo>
                  <a:pt x="86" y="187"/>
                </a:lnTo>
                <a:lnTo>
                  <a:pt x="86" y="187"/>
                </a:lnTo>
                <a:lnTo>
                  <a:pt x="86" y="187"/>
                </a:lnTo>
                <a:lnTo>
                  <a:pt x="86" y="187"/>
                </a:lnTo>
                <a:lnTo>
                  <a:pt x="86" y="188"/>
                </a:lnTo>
                <a:lnTo>
                  <a:pt x="86" y="188"/>
                </a:lnTo>
                <a:lnTo>
                  <a:pt x="85" y="188"/>
                </a:lnTo>
                <a:lnTo>
                  <a:pt x="85" y="188"/>
                </a:lnTo>
                <a:lnTo>
                  <a:pt x="85" y="188"/>
                </a:lnTo>
                <a:lnTo>
                  <a:pt x="85" y="188"/>
                </a:lnTo>
                <a:lnTo>
                  <a:pt x="85" y="188"/>
                </a:lnTo>
                <a:lnTo>
                  <a:pt x="85" y="188"/>
                </a:lnTo>
                <a:lnTo>
                  <a:pt x="85" y="188"/>
                </a:lnTo>
                <a:lnTo>
                  <a:pt x="85" y="188"/>
                </a:lnTo>
                <a:lnTo>
                  <a:pt x="85" y="188"/>
                </a:lnTo>
                <a:lnTo>
                  <a:pt x="85" y="188"/>
                </a:lnTo>
                <a:lnTo>
                  <a:pt x="85" y="188"/>
                </a:lnTo>
                <a:lnTo>
                  <a:pt x="85" y="188"/>
                </a:lnTo>
                <a:lnTo>
                  <a:pt x="85" y="188"/>
                </a:lnTo>
                <a:lnTo>
                  <a:pt x="85" y="188"/>
                </a:lnTo>
                <a:lnTo>
                  <a:pt x="85" y="188"/>
                </a:lnTo>
                <a:lnTo>
                  <a:pt x="84" y="188"/>
                </a:lnTo>
                <a:lnTo>
                  <a:pt x="84" y="188"/>
                </a:lnTo>
                <a:lnTo>
                  <a:pt x="84" y="188"/>
                </a:lnTo>
                <a:lnTo>
                  <a:pt x="85" y="188"/>
                </a:lnTo>
                <a:lnTo>
                  <a:pt x="85" y="188"/>
                </a:lnTo>
                <a:lnTo>
                  <a:pt x="85" y="188"/>
                </a:lnTo>
                <a:lnTo>
                  <a:pt x="85" y="188"/>
                </a:lnTo>
                <a:lnTo>
                  <a:pt x="84" y="188"/>
                </a:lnTo>
                <a:lnTo>
                  <a:pt x="84" y="188"/>
                </a:lnTo>
                <a:lnTo>
                  <a:pt x="84" y="188"/>
                </a:lnTo>
                <a:lnTo>
                  <a:pt x="84" y="188"/>
                </a:lnTo>
                <a:lnTo>
                  <a:pt x="84" y="188"/>
                </a:lnTo>
                <a:lnTo>
                  <a:pt x="84" y="188"/>
                </a:lnTo>
                <a:lnTo>
                  <a:pt x="84" y="188"/>
                </a:lnTo>
                <a:lnTo>
                  <a:pt x="84" y="189"/>
                </a:lnTo>
                <a:lnTo>
                  <a:pt x="84" y="189"/>
                </a:lnTo>
                <a:lnTo>
                  <a:pt x="84" y="189"/>
                </a:lnTo>
                <a:lnTo>
                  <a:pt x="84" y="189"/>
                </a:lnTo>
                <a:lnTo>
                  <a:pt x="84" y="189"/>
                </a:lnTo>
                <a:lnTo>
                  <a:pt x="84" y="189"/>
                </a:lnTo>
                <a:lnTo>
                  <a:pt x="84" y="189"/>
                </a:lnTo>
                <a:lnTo>
                  <a:pt x="84" y="189"/>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5" y="190"/>
                </a:lnTo>
                <a:lnTo>
                  <a:pt x="85" y="190"/>
                </a:lnTo>
                <a:lnTo>
                  <a:pt x="85" y="190"/>
                </a:lnTo>
                <a:lnTo>
                  <a:pt x="85" y="190"/>
                </a:lnTo>
                <a:lnTo>
                  <a:pt x="85" y="190"/>
                </a:lnTo>
                <a:lnTo>
                  <a:pt x="85" y="190"/>
                </a:lnTo>
                <a:lnTo>
                  <a:pt x="85" y="190"/>
                </a:lnTo>
                <a:lnTo>
                  <a:pt x="85" y="190"/>
                </a:lnTo>
                <a:lnTo>
                  <a:pt x="84" y="191"/>
                </a:lnTo>
                <a:lnTo>
                  <a:pt x="84" y="191"/>
                </a:lnTo>
                <a:lnTo>
                  <a:pt x="84" y="191"/>
                </a:lnTo>
                <a:lnTo>
                  <a:pt x="84" y="191"/>
                </a:lnTo>
                <a:lnTo>
                  <a:pt x="84" y="191"/>
                </a:lnTo>
                <a:lnTo>
                  <a:pt x="84" y="190"/>
                </a:lnTo>
                <a:lnTo>
                  <a:pt x="84" y="190"/>
                </a:lnTo>
                <a:lnTo>
                  <a:pt x="84" y="190"/>
                </a:lnTo>
                <a:lnTo>
                  <a:pt x="84" y="190"/>
                </a:lnTo>
                <a:lnTo>
                  <a:pt x="84" y="190"/>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2"/>
                </a:lnTo>
                <a:lnTo>
                  <a:pt x="84" y="192"/>
                </a:lnTo>
                <a:lnTo>
                  <a:pt x="84" y="192"/>
                </a:lnTo>
                <a:lnTo>
                  <a:pt x="84" y="192"/>
                </a:lnTo>
                <a:lnTo>
                  <a:pt x="84" y="192"/>
                </a:lnTo>
                <a:lnTo>
                  <a:pt x="84" y="192"/>
                </a:lnTo>
                <a:lnTo>
                  <a:pt x="84" y="192"/>
                </a:lnTo>
                <a:lnTo>
                  <a:pt x="83" y="191"/>
                </a:lnTo>
                <a:lnTo>
                  <a:pt x="83" y="191"/>
                </a:lnTo>
                <a:lnTo>
                  <a:pt x="83" y="191"/>
                </a:lnTo>
                <a:lnTo>
                  <a:pt x="83" y="191"/>
                </a:lnTo>
                <a:lnTo>
                  <a:pt x="83" y="191"/>
                </a:lnTo>
                <a:lnTo>
                  <a:pt x="83" y="191"/>
                </a:lnTo>
                <a:lnTo>
                  <a:pt x="83" y="191"/>
                </a:lnTo>
                <a:lnTo>
                  <a:pt x="83" y="191"/>
                </a:lnTo>
                <a:lnTo>
                  <a:pt x="83" y="191"/>
                </a:lnTo>
                <a:lnTo>
                  <a:pt x="83" y="191"/>
                </a:lnTo>
                <a:lnTo>
                  <a:pt x="83" y="191"/>
                </a:lnTo>
                <a:lnTo>
                  <a:pt x="83" y="192"/>
                </a:lnTo>
                <a:lnTo>
                  <a:pt x="83" y="192"/>
                </a:lnTo>
                <a:lnTo>
                  <a:pt x="83" y="192"/>
                </a:lnTo>
                <a:lnTo>
                  <a:pt x="83" y="192"/>
                </a:lnTo>
                <a:lnTo>
                  <a:pt x="83" y="192"/>
                </a:lnTo>
                <a:lnTo>
                  <a:pt x="83" y="192"/>
                </a:lnTo>
                <a:lnTo>
                  <a:pt x="83" y="192"/>
                </a:lnTo>
                <a:lnTo>
                  <a:pt x="83" y="192"/>
                </a:lnTo>
                <a:lnTo>
                  <a:pt x="83" y="192"/>
                </a:lnTo>
                <a:lnTo>
                  <a:pt x="83" y="192"/>
                </a:lnTo>
                <a:lnTo>
                  <a:pt x="83" y="192"/>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2" y="193"/>
                </a:lnTo>
                <a:lnTo>
                  <a:pt x="82" y="193"/>
                </a:lnTo>
                <a:lnTo>
                  <a:pt x="82" y="193"/>
                </a:lnTo>
                <a:lnTo>
                  <a:pt x="82" y="193"/>
                </a:lnTo>
                <a:lnTo>
                  <a:pt x="82" y="193"/>
                </a:lnTo>
                <a:lnTo>
                  <a:pt x="82" y="193"/>
                </a:lnTo>
                <a:lnTo>
                  <a:pt x="82" y="193"/>
                </a:lnTo>
                <a:lnTo>
                  <a:pt x="82" y="193"/>
                </a:lnTo>
                <a:lnTo>
                  <a:pt x="82" y="193"/>
                </a:lnTo>
                <a:lnTo>
                  <a:pt x="82" y="193"/>
                </a:lnTo>
                <a:lnTo>
                  <a:pt x="82" y="193"/>
                </a:lnTo>
                <a:lnTo>
                  <a:pt x="82" y="193"/>
                </a:lnTo>
                <a:lnTo>
                  <a:pt x="82" y="194"/>
                </a:lnTo>
                <a:lnTo>
                  <a:pt x="82" y="194"/>
                </a:lnTo>
                <a:lnTo>
                  <a:pt x="82" y="194"/>
                </a:lnTo>
                <a:lnTo>
                  <a:pt x="82" y="194"/>
                </a:lnTo>
                <a:lnTo>
                  <a:pt x="82" y="194"/>
                </a:lnTo>
                <a:lnTo>
                  <a:pt x="82" y="194"/>
                </a:lnTo>
                <a:lnTo>
                  <a:pt x="82" y="194"/>
                </a:lnTo>
                <a:lnTo>
                  <a:pt x="82" y="194"/>
                </a:lnTo>
                <a:lnTo>
                  <a:pt x="82" y="194"/>
                </a:lnTo>
                <a:lnTo>
                  <a:pt x="82" y="194"/>
                </a:lnTo>
                <a:lnTo>
                  <a:pt x="81" y="194"/>
                </a:lnTo>
                <a:lnTo>
                  <a:pt x="81" y="194"/>
                </a:lnTo>
                <a:lnTo>
                  <a:pt x="81" y="194"/>
                </a:lnTo>
                <a:lnTo>
                  <a:pt x="81" y="194"/>
                </a:lnTo>
                <a:lnTo>
                  <a:pt x="81" y="194"/>
                </a:lnTo>
                <a:lnTo>
                  <a:pt x="81" y="194"/>
                </a:lnTo>
                <a:lnTo>
                  <a:pt x="81" y="194"/>
                </a:lnTo>
                <a:lnTo>
                  <a:pt x="81" y="194"/>
                </a:lnTo>
                <a:lnTo>
                  <a:pt x="81" y="194"/>
                </a:lnTo>
                <a:lnTo>
                  <a:pt x="81" y="194"/>
                </a:lnTo>
                <a:lnTo>
                  <a:pt x="81" y="194"/>
                </a:lnTo>
                <a:lnTo>
                  <a:pt x="81" y="194"/>
                </a:lnTo>
                <a:lnTo>
                  <a:pt x="81" y="195"/>
                </a:lnTo>
                <a:lnTo>
                  <a:pt x="81" y="195"/>
                </a:lnTo>
                <a:lnTo>
                  <a:pt x="81" y="195"/>
                </a:lnTo>
                <a:lnTo>
                  <a:pt x="81" y="195"/>
                </a:lnTo>
                <a:lnTo>
                  <a:pt x="81" y="195"/>
                </a:lnTo>
                <a:lnTo>
                  <a:pt x="81" y="195"/>
                </a:lnTo>
                <a:lnTo>
                  <a:pt x="81" y="195"/>
                </a:lnTo>
                <a:lnTo>
                  <a:pt x="80" y="195"/>
                </a:lnTo>
                <a:lnTo>
                  <a:pt x="80" y="195"/>
                </a:lnTo>
                <a:lnTo>
                  <a:pt x="80" y="195"/>
                </a:lnTo>
                <a:lnTo>
                  <a:pt x="80" y="195"/>
                </a:lnTo>
                <a:lnTo>
                  <a:pt x="80" y="195"/>
                </a:lnTo>
                <a:lnTo>
                  <a:pt x="80" y="195"/>
                </a:lnTo>
                <a:lnTo>
                  <a:pt x="82" y="195"/>
                </a:lnTo>
                <a:lnTo>
                  <a:pt x="82" y="195"/>
                </a:lnTo>
                <a:lnTo>
                  <a:pt x="82" y="196"/>
                </a:lnTo>
                <a:lnTo>
                  <a:pt x="82" y="196"/>
                </a:lnTo>
                <a:lnTo>
                  <a:pt x="82" y="196"/>
                </a:lnTo>
                <a:lnTo>
                  <a:pt x="83" y="196"/>
                </a:lnTo>
                <a:lnTo>
                  <a:pt x="84" y="197"/>
                </a:lnTo>
                <a:lnTo>
                  <a:pt x="84" y="197"/>
                </a:lnTo>
                <a:lnTo>
                  <a:pt x="85" y="197"/>
                </a:lnTo>
                <a:lnTo>
                  <a:pt x="85" y="197"/>
                </a:lnTo>
                <a:lnTo>
                  <a:pt x="85" y="197"/>
                </a:lnTo>
                <a:lnTo>
                  <a:pt x="86" y="197"/>
                </a:lnTo>
                <a:lnTo>
                  <a:pt x="86" y="197"/>
                </a:lnTo>
                <a:lnTo>
                  <a:pt x="86" y="197"/>
                </a:lnTo>
                <a:lnTo>
                  <a:pt x="86" y="197"/>
                </a:lnTo>
                <a:lnTo>
                  <a:pt x="86" y="197"/>
                </a:lnTo>
                <a:lnTo>
                  <a:pt x="86" y="197"/>
                </a:lnTo>
                <a:lnTo>
                  <a:pt x="86" y="198"/>
                </a:lnTo>
                <a:lnTo>
                  <a:pt x="86" y="198"/>
                </a:lnTo>
                <a:lnTo>
                  <a:pt x="86" y="198"/>
                </a:lnTo>
                <a:lnTo>
                  <a:pt x="86" y="198"/>
                </a:lnTo>
                <a:lnTo>
                  <a:pt x="86" y="198"/>
                </a:lnTo>
                <a:lnTo>
                  <a:pt x="86" y="198"/>
                </a:lnTo>
                <a:lnTo>
                  <a:pt x="86" y="198"/>
                </a:lnTo>
                <a:lnTo>
                  <a:pt x="86" y="198"/>
                </a:lnTo>
                <a:lnTo>
                  <a:pt x="86" y="198"/>
                </a:lnTo>
                <a:lnTo>
                  <a:pt x="85" y="198"/>
                </a:lnTo>
                <a:lnTo>
                  <a:pt x="85" y="198"/>
                </a:lnTo>
                <a:lnTo>
                  <a:pt x="85" y="198"/>
                </a:lnTo>
                <a:lnTo>
                  <a:pt x="85" y="198"/>
                </a:lnTo>
                <a:lnTo>
                  <a:pt x="85" y="198"/>
                </a:lnTo>
                <a:lnTo>
                  <a:pt x="85" y="198"/>
                </a:lnTo>
                <a:lnTo>
                  <a:pt x="85" y="198"/>
                </a:lnTo>
                <a:lnTo>
                  <a:pt x="85" y="198"/>
                </a:lnTo>
                <a:lnTo>
                  <a:pt x="85" y="198"/>
                </a:lnTo>
                <a:lnTo>
                  <a:pt x="84" y="198"/>
                </a:lnTo>
                <a:lnTo>
                  <a:pt x="84" y="198"/>
                </a:lnTo>
                <a:lnTo>
                  <a:pt x="84" y="198"/>
                </a:lnTo>
                <a:lnTo>
                  <a:pt x="84" y="198"/>
                </a:lnTo>
                <a:lnTo>
                  <a:pt x="84" y="199"/>
                </a:lnTo>
                <a:lnTo>
                  <a:pt x="84" y="199"/>
                </a:lnTo>
                <a:lnTo>
                  <a:pt x="84" y="199"/>
                </a:lnTo>
                <a:lnTo>
                  <a:pt x="84" y="199"/>
                </a:lnTo>
                <a:lnTo>
                  <a:pt x="84" y="199"/>
                </a:lnTo>
                <a:lnTo>
                  <a:pt x="84" y="199"/>
                </a:lnTo>
                <a:lnTo>
                  <a:pt x="84" y="199"/>
                </a:lnTo>
                <a:lnTo>
                  <a:pt x="84" y="199"/>
                </a:lnTo>
                <a:lnTo>
                  <a:pt x="84" y="199"/>
                </a:lnTo>
                <a:lnTo>
                  <a:pt x="84" y="199"/>
                </a:lnTo>
                <a:lnTo>
                  <a:pt x="84" y="199"/>
                </a:lnTo>
                <a:lnTo>
                  <a:pt x="84" y="199"/>
                </a:lnTo>
                <a:lnTo>
                  <a:pt x="84" y="199"/>
                </a:lnTo>
                <a:lnTo>
                  <a:pt x="84" y="199"/>
                </a:lnTo>
                <a:lnTo>
                  <a:pt x="84" y="199"/>
                </a:lnTo>
                <a:lnTo>
                  <a:pt x="84" y="199"/>
                </a:lnTo>
                <a:lnTo>
                  <a:pt x="84" y="199"/>
                </a:lnTo>
                <a:lnTo>
                  <a:pt x="84" y="199"/>
                </a:lnTo>
                <a:lnTo>
                  <a:pt x="84" y="199"/>
                </a:lnTo>
                <a:lnTo>
                  <a:pt x="84" y="200"/>
                </a:lnTo>
                <a:lnTo>
                  <a:pt x="84" y="200"/>
                </a:lnTo>
                <a:lnTo>
                  <a:pt x="84" y="200"/>
                </a:lnTo>
                <a:lnTo>
                  <a:pt x="84" y="200"/>
                </a:lnTo>
                <a:lnTo>
                  <a:pt x="84" y="200"/>
                </a:lnTo>
                <a:lnTo>
                  <a:pt x="84" y="200"/>
                </a:lnTo>
                <a:lnTo>
                  <a:pt x="83" y="200"/>
                </a:lnTo>
                <a:lnTo>
                  <a:pt x="83" y="200"/>
                </a:lnTo>
                <a:lnTo>
                  <a:pt x="83" y="200"/>
                </a:lnTo>
                <a:lnTo>
                  <a:pt x="83" y="200"/>
                </a:lnTo>
                <a:lnTo>
                  <a:pt x="83" y="200"/>
                </a:lnTo>
                <a:lnTo>
                  <a:pt x="83" y="200"/>
                </a:lnTo>
                <a:lnTo>
                  <a:pt x="83" y="200"/>
                </a:lnTo>
                <a:lnTo>
                  <a:pt x="83" y="200"/>
                </a:lnTo>
                <a:lnTo>
                  <a:pt x="83" y="200"/>
                </a:lnTo>
                <a:lnTo>
                  <a:pt x="83" y="200"/>
                </a:lnTo>
                <a:lnTo>
                  <a:pt x="83" y="200"/>
                </a:lnTo>
                <a:lnTo>
                  <a:pt x="83" y="200"/>
                </a:lnTo>
                <a:lnTo>
                  <a:pt x="83" y="200"/>
                </a:lnTo>
                <a:lnTo>
                  <a:pt x="83" y="200"/>
                </a:lnTo>
                <a:lnTo>
                  <a:pt x="83" y="200"/>
                </a:lnTo>
                <a:lnTo>
                  <a:pt x="83" y="200"/>
                </a:lnTo>
                <a:lnTo>
                  <a:pt x="83" y="200"/>
                </a:lnTo>
                <a:lnTo>
                  <a:pt x="83"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1"/>
                </a:lnTo>
                <a:lnTo>
                  <a:pt x="82" y="201"/>
                </a:lnTo>
                <a:lnTo>
                  <a:pt x="82" y="201"/>
                </a:lnTo>
                <a:lnTo>
                  <a:pt x="81" y="200"/>
                </a:lnTo>
                <a:lnTo>
                  <a:pt x="81" y="200"/>
                </a:lnTo>
                <a:lnTo>
                  <a:pt x="81" y="200"/>
                </a:lnTo>
                <a:lnTo>
                  <a:pt x="81" y="200"/>
                </a:lnTo>
                <a:lnTo>
                  <a:pt x="81" y="200"/>
                </a:lnTo>
                <a:lnTo>
                  <a:pt x="81" y="200"/>
                </a:lnTo>
                <a:lnTo>
                  <a:pt x="81" y="200"/>
                </a:lnTo>
                <a:lnTo>
                  <a:pt x="81" y="200"/>
                </a:lnTo>
                <a:lnTo>
                  <a:pt x="81" y="200"/>
                </a:lnTo>
                <a:lnTo>
                  <a:pt x="81" y="200"/>
                </a:lnTo>
                <a:lnTo>
                  <a:pt x="81" y="200"/>
                </a:lnTo>
                <a:lnTo>
                  <a:pt x="80" y="200"/>
                </a:lnTo>
                <a:lnTo>
                  <a:pt x="80" y="200"/>
                </a:lnTo>
                <a:lnTo>
                  <a:pt x="80" y="200"/>
                </a:lnTo>
                <a:lnTo>
                  <a:pt x="80" y="200"/>
                </a:lnTo>
                <a:lnTo>
                  <a:pt x="80" y="200"/>
                </a:lnTo>
                <a:lnTo>
                  <a:pt x="80" y="200"/>
                </a:lnTo>
                <a:lnTo>
                  <a:pt x="80" y="200"/>
                </a:lnTo>
                <a:lnTo>
                  <a:pt x="80" y="200"/>
                </a:lnTo>
                <a:lnTo>
                  <a:pt x="80" y="200"/>
                </a:lnTo>
                <a:lnTo>
                  <a:pt x="80" y="200"/>
                </a:lnTo>
                <a:lnTo>
                  <a:pt x="80" y="201"/>
                </a:lnTo>
                <a:lnTo>
                  <a:pt x="80" y="201"/>
                </a:lnTo>
                <a:lnTo>
                  <a:pt x="80" y="201"/>
                </a:lnTo>
                <a:lnTo>
                  <a:pt x="80" y="201"/>
                </a:lnTo>
                <a:lnTo>
                  <a:pt x="80" y="200"/>
                </a:lnTo>
                <a:lnTo>
                  <a:pt x="80" y="200"/>
                </a:lnTo>
                <a:lnTo>
                  <a:pt x="80" y="200"/>
                </a:lnTo>
                <a:lnTo>
                  <a:pt x="80" y="200"/>
                </a:lnTo>
                <a:lnTo>
                  <a:pt x="80" y="200"/>
                </a:lnTo>
                <a:lnTo>
                  <a:pt x="80" y="200"/>
                </a:lnTo>
                <a:lnTo>
                  <a:pt x="80" y="200"/>
                </a:lnTo>
                <a:lnTo>
                  <a:pt x="80" y="200"/>
                </a:lnTo>
                <a:lnTo>
                  <a:pt x="80" y="201"/>
                </a:lnTo>
                <a:lnTo>
                  <a:pt x="80" y="201"/>
                </a:lnTo>
                <a:lnTo>
                  <a:pt x="80" y="201"/>
                </a:lnTo>
                <a:lnTo>
                  <a:pt x="80" y="201"/>
                </a:lnTo>
                <a:lnTo>
                  <a:pt x="80" y="201"/>
                </a:lnTo>
                <a:lnTo>
                  <a:pt x="80" y="201"/>
                </a:lnTo>
                <a:lnTo>
                  <a:pt x="80" y="201"/>
                </a:lnTo>
                <a:lnTo>
                  <a:pt x="80" y="201"/>
                </a:lnTo>
                <a:lnTo>
                  <a:pt x="80" y="201"/>
                </a:lnTo>
                <a:lnTo>
                  <a:pt x="80" y="201"/>
                </a:lnTo>
                <a:lnTo>
                  <a:pt x="80" y="201"/>
                </a:lnTo>
                <a:lnTo>
                  <a:pt x="80" y="201"/>
                </a:lnTo>
                <a:lnTo>
                  <a:pt x="80" y="201"/>
                </a:lnTo>
                <a:lnTo>
                  <a:pt x="80" y="201"/>
                </a:lnTo>
                <a:lnTo>
                  <a:pt x="80" y="201"/>
                </a:lnTo>
                <a:lnTo>
                  <a:pt x="80" y="201"/>
                </a:lnTo>
                <a:lnTo>
                  <a:pt x="80" y="201"/>
                </a:lnTo>
                <a:lnTo>
                  <a:pt x="80" y="201"/>
                </a:lnTo>
                <a:lnTo>
                  <a:pt x="80" y="201"/>
                </a:lnTo>
                <a:lnTo>
                  <a:pt x="79" y="200"/>
                </a:lnTo>
                <a:lnTo>
                  <a:pt x="79" y="200"/>
                </a:lnTo>
                <a:lnTo>
                  <a:pt x="79" y="200"/>
                </a:lnTo>
                <a:lnTo>
                  <a:pt x="79" y="200"/>
                </a:lnTo>
                <a:lnTo>
                  <a:pt x="79" y="200"/>
                </a:lnTo>
                <a:lnTo>
                  <a:pt x="79" y="200"/>
                </a:lnTo>
                <a:lnTo>
                  <a:pt x="79" y="200"/>
                </a:lnTo>
                <a:lnTo>
                  <a:pt x="79" y="200"/>
                </a:lnTo>
                <a:lnTo>
                  <a:pt x="79" y="200"/>
                </a:lnTo>
                <a:lnTo>
                  <a:pt x="79" y="200"/>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6" y="201"/>
                </a:lnTo>
                <a:lnTo>
                  <a:pt x="76" y="201"/>
                </a:lnTo>
                <a:lnTo>
                  <a:pt x="76" y="201"/>
                </a:lnTo>
                <a:lnTo>
                  <a:pt x="76" y="202"/>
                </a:lnTo>
                <a:lnTo>
                  <a:pt x="76" y="202"/>
                </a:lnTo>
                <a:lnTo>
                  <a:pt x="76" y="202"/>
                </a:lnTo>
                <a:lnTo>
                  <a:pt x="76" y="202"/>
                </a:lnTo>
                <a:lnTo>
                  <a:pt x="76" y="202"/>
                </a:lnTo>
                <a:lnTo>
                  <a:pt x="76" y="202"/>
                </a:lnTo>
                <a:lnTo>
                  <a:pt x="76" y="202"/>
                </a:lnTo>
                <a:lnTo>
                  <a:pt x="76" y="202"/>
                </a:lnTo>
                <a:lnTo>
                  <a:pt x="76" y="202"/>
                </a:lnTo>
                <a:lnTo>
                  <a:pt x="76" y="202"/>
                </a:lnTo>
                <a:lnTo>
                  <a:pt x="76" y="202"/>
                </a:lnTo>
                <a:lnTo>
                  <a:pt x="76" y="202"/>
                </a:lnTo>
                <a:lnTo>
                  <a:pt x="76" y="202"/>
                </a:lnTo>
                <a:lnTo>
                  <a:pt x="76" y="202"/>
                </a:lnTo>
                <a:lnTo>
                  <a:pt x="76" y="202"/>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4" y="201"/>
                </a:lnTo>
                <a:lnTo>
                  <a:pt x="74" y="201"/>
                </a:lnTo>
                <a:lnTo>
                  <a:pt x="74" y="201"/>
                </a:lnTo>
                <a:lnTo>
                  <a:pt x="74" y="201"/>
                </a:lnTo>
                <a:lnTo>
                  <a:pt x="74" y="201"/>
                </a:lnTo>
                <a:lnTo>
                  <a:pt x="74" y="201"/>
                </a:lnTo>
                <a:lnTo>
                  <a:pt x="74" y="201"/>
                </a:lnTo>
                <a:lnTo>
                  <a:pt x="74" y="201"/>
                </a:lnTo>
                <a:lnTo>
                  <a:pt x="74" y="201"/>
                </a:lnTo>
                <a:lnTo>
                  <a:pt x="74" y="201"/>
                </a:lnTo>
                <a:lnTo>
                  <a:pt x="74" y="201"/>
                </a:lnTo>
                <a:lnTo>
                  <a:pt x="74" y="202"/>
                </a:lnTo>
                <a:lnTo>
                  <a:pt x="74" y="202"/>
                </a:lnTo>
                <a:lnTo>
                  <a:pt x="74" y="202"/>
                </a:lnTo>
                <a:lnTo>
                  <a:pt x="74" y="202"/>
                </a:lnTo>
                <a:lnTo>
                  <a:pt x="74" y="202"/>
                </a:lnTo>
                <a:lnTo>
                  <a:pt x="74" y="202"/>
                </a:lnTo>
                <a:lnTo>
                  <a:pt x="74" y="202"/>
                </a:lnTo>
                <a:lnTo>
                  <a:pt x="74" y="202"/>
                </a:lnTo>
                <a:lnTo>
                  <a:pt x="74" y="202"/>
                </a:lnTo>
                <a:lnTo>
                  <a:pt x="74" y="202"/>
                </a:lnTo>
                <a:lnTo>
                  <a:pt x="74" y="202"/>
                </a:lnTo>
                <a:lnTo>
                  <a:pt x="74" y="202"/>
                </a:lnTo>
                <a:lnTo>
                  <a:pt x="74"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1"/>
                </a:lnTo>
                <a:lnTo>
                  <a:pt x="73" y="201"/>
                </a:lnTo>
                <a:lnTo>
                  <a:pt x="73" y="201"/>
                </a:lnTo>
                <a:lnTo>
                  <a:pt x="73" y="201"/>
                </a:lnTo>
                <a:lnTo>
                  <a:pt x="73" y="201"/>
                </a:lnTo>
                <a:lnTo>
                  <a:pt x="73" y="201"/>
                </a:lnTo>
                <a:lnTo>
                  <a:pt x="73" y="201"/>
                </a:lnTo>
                <a:lnTo>
                  <a:pt x="73" y="201"/>
                </a:lnTo>
                <a:lnTo>
                  <a:pt x="73" y="201"/>
                </a:lnTo>
                <a:lnTo>
                  <a:pt x="73" y="202"/>
                </a:lnTo>
                <a:lnTo>
                  <a:pt x="73" y="202"/>
                </a:lnTo>
                <a:lnTo>
                  <a:pt x="73" y="202"/>
                </a:lnTo>
                <a:lnTo>
                  <a:pt x="73" y="202"/>
                </a:lnTo>
                <a:lnTo>
                  <a:pt x="73" y="202"/>
                </a:lnTo>
                <a:lnTo>
                  <a:pt x="73" y="202"/>
                </a:lnTo>
                <a:lnTo>
                  <a:pt x="73" y="202"/>
                </a:lnTo>
                <a:lnTo>
                  <a:pt x="73" y="202"/>
                </a:lnTo>
                <a:lnTo>
                  <a:pt x="73" y="202"/>
                </a:lnTo>
                <a:lnTo>
                  <a:pt x="73" y="202"/>
                </a:lnTo>
                <a:lnTo>
                  <a:pt x="72" y="202"/>
                </a:lnTo>
                <a:lnTo>
                  <a:pt x="72" y="202"/>
                </a:lnTo>
                <a:lnTo>
                  <a:pt x="72" y="202"/>
                </a:lnTo>
                <a:lnTo>
                  <a:pt x="72"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2" y="202"/>
                </a:lnTo>
                <a:lnTo>
                  <a:pt x="72" y="202"/>
                </a:lnTo>
                <a:lnTo>
                  <a:pt x="72" y="202"/>
                </a:lnTo>
                <a:lnTo>
                  <a:pt x="72" y="202"/>
                </a:lnTo>
                <a:lnTo>
                  <a:pt x="72" y="202"/>
                </a:lnTo>
                <a:lnTo>
                  <a:pt x="72" y="202"/>
                </a:lnTo>
                <a:lnTo>
                  <a:pt x="72" y="202"/>
                </a:lnTo>
                <a:lnTo>
                  <a:pt x="72" y="202"/>
                </a:lnTo>
                <a:lnTo>
                  <a:pt x="72" y="202"/>
                </a:lnTo>
                <a:lnTo>
                  <a:pt x="72" y="202"/>
                </a:lnTo>
                <a:lnTo>
                  <a:pt x="72" y="202"/>
                </a:lnTo>
                <a:lnTo>
                  <a:pt x="72" y="202"/>
                </a:lnTo>
                <a:lnTo>
                  <a:pt x="72" y="202"/>
                </a:lnTo>
                <a:lnTo>
                  <a:pt x="72" y="202"/>
                </a:lnTo>
                <a:lnTo>
                  <a:pt x="72" y="202"/>
                </a:lnTo>
                <a:lnTo>
                  <a:pt x="72" y="202"/>
                </a:lnTo>
                <a:lnTo>
                  <a:pt x="72" y="202"/>
                </a:lnTo>
                <a:lnTo>
                  <a:pt x="72" y="202"/>
                </a:lnTo>
                <a:lnTo>
                  <a:pt x="71" y="202"/>
                </a:lnTo>
                <a:lnTo>
                  <a:pt x="71" y="202"/>
                </a:lnTo>
                <a:lnTo>
                  <a:pt x="71" y="202"/>
                </a:lnTo>
                <a:lnTo>
                  <a:pt x="71" y="202"/>
                </a:lnTo>
                <a:lnTo>
                  <a:pt x="71" y="202"/>
                </a:lnTo>
                <a:lnTo>
                  <a:pt x="71" y="202"/>
                </a:lnTo>
                <a:lnTo>
                  <a:pt x="71" y="202"/>
                </a:lnTo>
                <a:lnTo>
                  <a:pt x="71" y="202"/>
                </a:lnTo>
                <a:lnTo>
                  <a:pt x="71" y="202"/>
                </a:lnTo>
                <a:lnTo>
                  <a:pt x="71" y="202"/>
                </a:lnTo>
                <a:lnTo>
                  <a:pt x="71" y="202"/>
                </a:lnTo>
                <a:lnTo>
                  <a:pt x="71" y="202"/>
                </a:lnTo>
                <a:lnTo>
                  <a:pt x="71" y="202"/>
                </a:lnTo>
                <a:lnTo>
                  <a:pt x="71" y="202"/>
                </a:lnTo>
                <a:lnTo>
                  <a:pt x="71" y="202"/>
                </a:lnTo>
                <a:lnTo>
                  <a:pt x="71" y="202"/>
                </a:lnTo>
                <a:lnTo>
                  <a:pt x="71" y="202"/>
                </a:lnTo>
                <a:lnTo>
                  <a:pt x="71" y="202"/>
                </a:lnTo>
                <a:lnTo>
                  <a:pt x="71"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1"/>
                </a:lnTo>
                <a:lnTo>
                  <a:pt x="70" y="201"/>
                </a:lnTo>
                <a:lnTo>
                  <a:pt x="70" y="201"/>
                </a:lnTo>
                <a:lnTo>
                  <a:pt x="70" y="201"/>
                </a:lnTo>
                <a:lnTo>
                  <a:pt x="70" y="201"/>
                </a:lnTo>
                <a:lnTo>
                  <a:pt x="70" y="201"/>
                </a:lnTo>
                <a:lnTo>
                  <a:pt x="70" y="201"/>
                </a:lnTo>
                <a:lnTo>
                  <a:pt x="70" y="202"/>
                </a:lnTo>
                <a:lnTo>
                  <a:pt x="70" y="202"/>
                </a:lnTo>
                <a:lnTo>
                  <a:pt x="70" y="202"/>
                </a:lnTo>
                <a:lnTo>
                  <a:pt x="70" y="202"/>
                </a:lnTo>
                <a:lnTo>
                  <a:pt x="70" y="202"/>
                </a:lnTo>
                <a:lnTo>
                  <a:pt x="70" y="202"/>
                </a:lnTo>
                <a:lnTo>
                  <a:pt x="70" y="202"/>
                </a:lnTo>
                <a:lnTo>
                  <a:pt x="70" y="202"/>
                </a:lnTo>
                <a:lnTo>
                  <a:pt x="70" y="202"/>
                </a:lnTo>
                <a:lnTo>
                  <a:pt x="70" y="202"/>
                </a:lnTo>
                <a:lnTo>
                  <a:pt x="70" y="203"/>
                </a:lnTo>
                <a:lnTo>
                  <a:pt x="69" y="203"/>
                </a:lnTo>
                <a:lnTo>
                  <a:pt x="69" y="203"/>
                </a:lnTo>
                <a:lnTo>
                  <a:pt x="69" y="203"/>
                </a:lnTo>
                <a:lnTo>
                  <a:pt x="69" y="203"/>
                </a:lnTo>
                <a:lnTo>
                  <a:pt x="69" y="203"/>
                </a:lnTo>
                <a:lnTo>
                  <a:pt x="69" y="203"/>
                </a:lnTo>
                <a:lnTo>
                  <a:pt x="70" y="203"/>
                </a:lnTo>
                <a:lnTo>
                  <a:pt x="70" y="204"/>
                </a:lnTo>
                <a:lnTo>
                  <a:pt x="70" y="204"/>
                </a:lnTo>
                <a:lnTo>
                  <a:pt x="70" y="204"/>
                </a:lnTo>
                <a:lnTo>
                  <a:pt x="70" y="204"/>
                </a:lnTo>
                <a:lnTo>
                  <a:pt x="70" y="204"/>
                </a:lnTo>
                <a:lnTo>
                  <a:pt x="70" y="204"/>
                </a:lnTo>
                <a:lnTo>
                  <a:pt x="70" y="204"/>
                </a:lnTo>
                <a:lnTo>
                  <a:pt x="69" y="204"/>
                </a:lnTo>
                <a:lnTo>
                  <a:pt x="69" y="204"/>
                </a:lnTo>
                <a:lnTo>
                  <a:pt x="69" y="204"/>
                </a:lnTo>
                <a:lnTo>
                  <a:pt x="69" y="204"/>
                </a:lnTo>
                <a:lnTo>
                  <a:pt x="69" y="205"/>
                </a:lnTo>
                <a:lnTo>
                  <a:pt x="69" y="205"/>
                </a:lnTo>
                <a:lnTo>
                  <a:pt x="69" y="205"/>
                </a:lnTo>
                <a:lnTo>
                  <a:pt x="69" y="205"/>
                </a:lnTo>
                <a:lnTo>
                  <a:pt x="69" y="205"/>
                </a:lnTo>
                <a:lnTo>
                  <a:pt x="69" y="205"/>
                </a:lnTo>
                <a:lnTo>
                  <a:pt x="69" y="205"/>
                </a:lnTo>
                <a:lnTo>
                  <a:pt x="69" y="205"/>
                </a:lnTo>
                <a:lnTo>
                  <a:pt x="69" y="205"/>
                </a:lnTo>
                <a:lnTo>
                  <a:pt x="69" y="205"/>
                </a:lnTo>
                <a:lnTo>
                  <a:pt x="69" y="205"/>
                </a:lnTo>
                <a:lnTo>
                  <a:pt x="69" y="205"/>
                </a:lnTo>
                <a:lnTo>
                  <a:pt x="69" y="206"/>
                </a:lnTo>
                <a:lnTo>
                  <a:pt x="69" y="206"/>
                </a:lnTo>
                <a:lnTo>
                  <a:pt x="69" y="206"/>
                </a:lnTo>
                <a:lnTo>
                  <a:pt x="69" y="206"/>
                </a:lnTo>
                <a:lnTo>
                  <a:pt x="69" y="206"/>
                </a:lnTo>
                <a:lnTo>
                  <a:pt x="69" y="206"/>
                </a:lnTo>
                <a:lnTo>
                  <a:pt x="69" y="206"/>
                </a:lnTo>
                <a:lnTo>
                  <a:pt x="69" y="206"/>
                </a:lnTo>
                <a:lnTo>
                  <a:pt x="69" y="207"/>
                </a:lnTo>
                <a:lnTo>
                  <a:pt x="69" y="207"/>
                </a:lnTo>
                <a:lnTo>
                  <a:pt x="69" y="207"/>
                </a:lnTo>
                <a:lnTo>
                  <a:pt x="69" y="207"/>
                </a:lnTo>
                <a:lnTo>
                  <a:pt x="69" y="207"/>
                </a:lnTo>
                <a:lnTo>
                  <a:pt x="69" y="207"/>
                </a:lnTo>
                <a:lnTo>
                  <a:pt x="69" y="207"/>
                </a:lnTo>
                <a:lnTo>
                  <a:pt x="69" y="207"/>
                </a:lnTo>
                <a:lnTo>
                  <a:pt x="69" y="207"/>
                </a:lnTo>
                <a:lnTo>
                  <a:pt x="69" y="208"/>
                </a:lnTo>
                <a:lnTo>
                  <a:pt x="69" y="208"/>
                </a:lnTo>
                <a:lnTo>
                  <a:pt x="69" y="208"/>
                </a:lnTo>
                <a:lnTo>
                  <a:pt x="69" y="208"/>
                </a:lnTo>
                <a:lnTo>
                  <a:pt x="69" y="208"/>
                </a:lnTo>
                <a:lnTo>
                  <a:pt x="69" y="208"/>
                </a:lnTo>
                <a:lnTo>
                  <a:pt x="69" y="208"/>
                </a:lnTo>
                <a:lnTo>
                  <a:pt x="69" y="208"/>
                </a:lnTo>
                <a:lnTo>
                  <a:pt x="69" y="208"/>
                </a:lnTo>
                <a:lnTo>
                  <a:pt x="69" y="208"/>
                </a:lnTo>
                <a:lnTo>
                  <a:pt x="69" y="209"/>
                </a:lnTo>
                <a:lnTo>
                  <a:pt x="69" y="209"/>
                </a:lnTo>
                <a:lnTo>
                  <a:pt x="69" y="209"/>
                </a:lnTo>
                <a:lnTo>
                  <a:pt x="69" y="209"/>
                </a:lnTo>
                <a:lnTo>
                  <a:pt x="69" y="209"/>
                </a:lnTo>
                <a:lnTo>
                  <a:pt x="69" y="209"/>
                </a:lnTo>
                <a:lnTo>
                  <a:pt x="69" y="209"/>
                </a:lnTo>
                <a:lnTo>
                  <a:pt x="70" y="209"/>
                </a:lnTo>
                <a:lnTo>
                  <a:pt x="70" y="209"/>
                </a:lnTo>
                <a:lnTo>
                  <a:pt x="70" y="209"/>
                </a:lnTo>
                <a:lnTo>
                  <a:pt x="70" y="209"/>
                </a:lnTo>
                <a:lnTo>
                  <a:pt x="70" y="209"/>
                </a:lnTo>
                <a:lnTo>
                  <a:pt x="70" y="209"/>
                </a:lnTo>
                <a:lnTo>
                  <a:pt x="70" y="209"/>
                </a:lnTo>
                <a:lnTo>
                  <a:pt x="70" y="209"/>
                </a:lnTo>
                <a:lnTo>
                  <a:pt x="70" y="209"/>
                </a:lnTo>
                <a:lnTo>
                  <a:pt x="70" y="209"/>
                </a:lnTo>
                <a:lnTo>
                  <a:pt x="70" y="209"/>
                </a:lnTo>
                <a:lnTo>
                  <a:pt x="70" y="209"/>
                </a:lnTo>
                <a:lnTo>
                  <a:pt x="70" y="209"/>
                </a:lnTo>
                <a:lnTo>
                  <a:pt x="70" y="209"/>
                </a:lnTo>
                <a:lnTo>
                  <a:pt x="70" y="209"/>
                </a:lnTo>
                <a:lnTo>
                  <a:pt x="70" y="209"/>
                </a:lnTo>
                <a:lnTo>
                  <a:pt x="70" y="210"/>
                </a:lnTo>
                <a:lnTo>
                  <a:pt x="70" y="210"/>
                </a:lnTo>
                <a:lnTo>
                  <a:pt x="70" y="210"/>
                </a:lnTo>
                <a:lnTo>
                  <a:pt x="70" y="210"/>
                </a:lnTo>
                <a:lnTo>
                  <a:pt x="71" y="210"/>
                </a:lnTo>
                <a:lnTo>
                  <a:pt x="71" y="210"/>
                </a:lnTo>
                <a:lnTo>
                  <a:pt x="71" y="210"/>
                </a:lnTo>
                <a:lnTo>
                  <a:pt x="71" y="210"/>
                </a:lnTo>
                <a:lnTo>
                  <a:pt x="71" y="210"/>
                </a:lnTo>
                <a:lnTo>
                  <a:pt x="71" y="210"/>
                </a:lnTo>
                <a:lnTo>
                  <a:pt x="71" y="210"/>
                </a:lnTo>
                <a:lnTo>
                  <a:pt x="71" y="210"/>
                </a:lnTo>
                <a:lnTo>
                  <a:pt x="71" y="210"/>
                </a:lnTo>
                <a:lnTo>
                  <a:pt x="71" y="210"/>
                </a:lnTo>
                <a:lnTo>
                  <a:pt x="72" y="210"/>
                </a:lnTo>
                <a:lnTo>
                  <a:pt x="72" y="210"/>
                </a:lnTo>
                <a:lnTo>
                  <a:pt x="72" y="210"/>
                </a:lnTo>
                <a:lnTo>
                  <a:pt x="72" y="210"/>
                </a:lnTo>
                <a:lnTo>
                  <a:pt x="72" y="210"/>
                </a:lnTo>
                <a:lnTo>
                  <a:pt x="72" y="210"/>
                </a:lnTo>
                <a:lnTo>
                  <a:pt x="72" y="210"/>
                </a:lnTo>
                <a:lnTo>
                  <a:pt x="72" y="210"/>
                </a:lnTo>
                <a:lnTo>
                  <a:pt x="72" y="210"/>
                </a:lnTo>
                <a:lnTo>
                  <a:pt x="72" y="210"/>
                </a:lnTo>
                <a:lnTo>
                  <a:pt x="72" y="210"/>
                </a:lnTo>
                <a:lnTo>
                  <a:pt x="72" y="210"/>
                </a:lnTo>
                <a:lnTo>
                  <a:pt x="72" y="210"/>
                </a:lnTo>
                <a:lnTo>
                  <a:pt x="72" y="210"/>
                </a:lnTo>
                <a:lnTo>
                  <a:pt x="72" y="210"/>
                </a:lnTo>
                <a:lnTo>
                  <a:pt x="72" y="210"/>
                </a:lnTo>
                <a:lnTo>
                  <a:pt x="72" y="210"/>
                </a:lnTo>
                <a:lnTo>
                  <a:pt x="73" y="210"/>
                </a:lnTo>
                <a:lnTo>
                  <a:pt x="73" y="210"/>
                </a:lnTo>
                <a:lnTo>
                  <a:pt x="73" y="210"/>
                </a:lnTo>
                <a:lnTo>
                  <a:pt x="73" y="210"/>
                </a:lnTo>
                <a:lnTo>
                  <a:pt x="73" y="210"/>
                </a:lnTo>
                <a:lnTo>
                  <a:pt x="73" y="210"/>
                </a:lnTo>
                <a:lnTo>
                  <a:pt x="73" y="210"/>
                </a:lnTo>
                <a:lnTo>
                  <a:pt x="73" y="210"/>
                </a:lnTo>
                <a:lnTo>
                  <a:pt x="73" y="210"/>
                </a:lnTo>
                <a:lnTo>
                  <a:pt x="73" y="210"/>
                </a:lnTo>
                <a:lnTo>
                  <a:pt x="73" y="210"/>
                </a:lnTo>
                <a:lnTo>
                  <a:pt x="73" y="210"/>
                </a:lnTo>
                <a:lnTo>
                  <a:pt x="73" y="210"/>
                </a:lnTo>
                <a:lnTo>
                  <a:pt x="73" y="210"/>
                </a:lnTo>
                <a:lnTo>
                  <a:pt x="73" y="211"/>
                </a:lnTo>
                <a:lnTo>
                  <a:pt x="73" y="211"/>
                </a:lnTo>
                <a:lnTo>
                  <a:pt x="73" y="211"/>
                </a:lnTo>
                <a:lnTo>
                  <a:pt x="73" y="211"/>
                </a:lnTo>
                <a:lnTo>
                  <a:pt x="73" y="211"/>
                </a:lnTo>
                <a:lnTo>
                  <a:pt x="73" y="211"/>
                </a:lnTo>
                <a:lnTo>
                  <a:pt x="74" y="211"/>
                </a:lnTo>
                <a:lnTo>
                  <a:pt x="74" y="211"/>
                </a:lnTo>
                <a:lnTo>
                  <a:pt x="74" y="211"/>
                </a:lnTo>
                <a:lnTo>
                  <a:pt x="74" y="211"/>
                </a:lnTo>
                <a:lnTo>
                  <a:pt x="74" y="211"/>
                </a:lnTo>
                <a:lnTo>
                  <a:pt x="75" y="211"/>
                </a:lnTo>
                <a:lnTo>
                  <a:pt x="75" y="211"/>
                </a:lnTo>
                <a:lnTo>
                  <a:pt x="75" y="211"/>
                </a:lnTo>
                <a:lnTo>
                  <a:pt x="75" y="211"/>
                </a:lnTo>
                <a:lnTo>
                  <a:pt x="75" y="211"/>
                </a:lnTo>
                <a:lnTo>
                  <a:pt x="75" y="211"/>
                </a:lnTo>
                <a:lnTo>
                  <a:pt x="75" y="212"/>
                </a:lnTo>
                <a:lnTo>
                  <a:pt x="75" y="212"/>
                </a:lnTo>
                <a:lnTo>
                  <a:pt x="75" y="212"/>
                </a:lnTo>
                <a:lnTo>
                  <a:pt x="75" y="212"/>
                </a:lnTo>
                <a:lnTo>
                  <a:pt x="75" y="212"/>
                </a:lnTo>
                <a:lnTo>
                  <a:pt x="75" y="212"/>
                </a:lnTo>
                <a:lnTo>
                  <a:pt x="75" y="212"/>
                </a:lnTo>
                <a:lnTo>
                  <a:pt x="75" y="212"/>
                </a:lnTo>
                <a:lnTo>
                  <a:pt x="75" y="212"/>
                </a:lnTo>
                <a:lnTo>
                  <a:pt x="75" y="212"/>
                </a:lnTo>
                <a:lnTo>
                  <a:pt x="75" y="212"/>
                </a:lnTo>
                <a:lnTo>
                  <a:pt x="75" y="213"/>
                </a:lnTo>
                <a:lnTo>
                  <a:pt x="75" y="213"/>
                </a:lnTo>
                <a:lnTo>
                  <a:pt x="75" y="213"/>
                </a:lnTo>
                <a:lnTo>
                  <a:pt x="75" y="213"/>
                </a:lnTo>
                <a:lnTo>
                  <a:pt x="75" y="213"/>
                </a:lnTo>
                <a:lnTo>
                  <a:pt x="75" y="214"/>
                </a:lnTo>
                <a:lnTo>
                  <a:pt x="75" y="214"/>
                </a:lnTo>
                <a:lnTo>
                  <a:pt x="74" y="214"/>
                </a:lnTo>
                <a:lnTo>
                  <a:pt x="74" y="214"/>
                </a:lnTo>
                <a:lnTo>
                  <a:pt x="74" y="214"/>
                </a:lnTo>
                <a:lnTo>
                  <a:pt x="74" y="214"/>
                </a:lnTo>
                <a:lnTo>
                  <a:pt x="73" y="214"/>
                </a:lnTo>
                <a:lnTo>
                  <a:pt x="73" y="214"/>
                </a:lnTo>
                <a:lnTo>
                  <a:pt x="73" y="214"/>
                </a:lnTo>
                <a:lnTo>
                  <a:pt x="73" y="214"/>
                </a:lnTo>
                <a:lnTo>
                  <a:pt x="73" y="214"/>
                </a:lnTo>
                <a:lnTo>
                  <a:pt x="73" y="215"/>
                </a:lnTo>
                <a:lnTo>
                  <a:pt x="73" y="215"/>
                </a:lnTo>
                <a:lnTo>
                  <a:pt x="73" y="215"/>
                </a:lnTo>
                <a:lnTo>
                  <a:pt x="73" y="215"/>
                </a:lnTo>
                <a:lnTo>
                  <a:pt x="73" y="215"/>
                </a:lnTo>
                <a:lnTo>
                  <a:pt x="73" y="215"/>
                </a:lnTo>
                <a:lnTo>
                  <a:pt x="73" y="215"/>
                </a:lnTo>
                <a:lnTo>
                  <a:pt x="73" y="216"/>
                </a:lnTo>
                <a:lnTo>
                  <a:pt x="73" y="216"/>
                </a:lnTo>
                <a:lnTo>
                  <a:pt x="73" y="216"/>
                </a:lnTo>
                <a:lnTo>
                  <a:pt x="73" y="216"/>
                </a:lnTo>
                <a:lnTo>
                  <a:pt x="73" y="216"/>
                </a:lnTo>
                <a:lnTo>
                  <a:pt x="73" y="216"/>
                </a:lnTo>
                <a:lnTo>
                  <a:pt x="73" y="217"/>
                </a:lnTo>
                <a:lnTo>
                  <a:pt x="73" y="217"/>
                </a:lnTo>
                <a:lnTo>
                  <a:pt x="73" y="217"/>
                </a:lnTo>
                <a:lnTo>
                  <a:pt x="73" y="217"/>
                </a:lnTo>
                <a:lnTo>
                  <a:pt x="73" y="217"/>
                </a:lnTo>
                <a:lnTo>
                  <a:pt x="73" y="217"/>
                </a:lnTo>
                <a:lnTo>
                  <a:pt x="73" y="217"/>
                </a:lnTo>
                <a:lnTo>
                  <a:pt x="74" y="217"/>
                </a:lnTo>
                <a:lnTo>
                  <a:pt x="74" y="217"/>
                </a:lnTo>
                <a:lnTo>
                  <a:pt x="74" y="217"/>
                </a:lnTo>
                <a:lnTo>
                  <a:pt x="74" y="217"/>
                </a:lnTo>
                <a:lnTo>
                  <a:pt x="74" y="217"/>
                </a:lnTo>
                <a:lnTo>
                  <a:pt x="74" y="217"/>
                </a:lnTo>
                <a:lnTo>
                  <a:pt x="74" y="217"/>
                </a:lnTo>
                <a:lnTo>
                  <a:pt x="74" y="217"/>
                </a:lnTo>
                <a:lnTo>
                  <a:pt x="74" y="217"/>
                </a:lnTo>
                <a:lnTo>
                  <a:pt x="74" y="217"/>
                </a:lnTo>
                <a:lnTo>
                  <a:pt x="75" y="217"/>
                </a:lnTo>
                <a:lnTo>
                  <a:pt x="75" y="218"/>
                </a:lnTo>
                <a:lnTo>
                  <a:pt x="75" y="218"/>
                </a:lnTo>
                <a:lnTo>
                  <a:pt x="75" y="218"/>
                </a:lnTo>
                <a:lnTo>
                  <a:pt x="75" y="218"/>
                </a:lnTo>
                <a:lnTo>
                  <a:pt x="75" y="218"/>
                </a:lnTo>
                <a:lnTo>
                  <a:pt x="75" y="218"/>
                </a:lnTo>
                <a:lnTo>
                  <a:pt x="75" y="218"/>
                </a:lnTo>
                <a:lnTo>
                  <a:pt x="75" y="218"/>
                </a:lnTo>
                <a:lnTo>
                  <a:pt x="75" y="218"/>
                </a:lnTo>
                <a:lnTo>
                  <a:pt x="75" y="218"/>
                </a:lnTo>
                <a:lnTo>
                  <a:pt x="75" y="218"/>
                </a:lnTo>
                <a:lnTo>
                  <a:pt x="75" y="218"/>
                </a:lnTo>
                <a:lnTo>
                  <a:pt x="76" y="218"/>
                </a:lnTo>
                <a:lnTo>
                  <a:pt x="76" y="218"/>
                </a:lnTo>
                <a:lnTo>
                  <a:pt x="76" y="218"/>
                </a:lnTo>
                <a:lnTo>
                  <a:pt x="76" y="218"/>
                </a:lnTo>
                <a:lnTo>
                  <a:pt x="76" y="218"/>
                </a:lnTo>
                <a:lnTo>
                  <a:pt x="76" y="218"/>
                </a:lnTo>
                <a:lnTo>
                  <a:pt x="76" y="218"/>
                </a:lnTo>
                <a:lnTo>
                  <a:pt x="76" y="218"/>
                </a:lnTo>
                <a:lnTo>
                  <a:pt x="76" y="218"/>
                </a:lnTo>
                <a:lnTo>
                  <a:pt x="76" y="218"/>
                </a:lnTo>
                <a:lnTo>
                  <a:pt x="76" y="218"/>
                </a:lnTo>
                <a:lnTo>
                  <a:pt x="77" y="218"/>
                </a:lnTo>
                <a:lnTo>
                  <a:pt x="77" y="218"/>
                </a:lnTo>
                <a:lnTo>
                  <a:pt x="77" y="218"/>
                </a:lnTo>
                <a:lnTo>
                  <a:pt x="77" y="218"/>
                </a:lnTo>
                <a:lnTo>
                  <a:pt x="77" y="218"/>
                </a:lnTo>
                <a:lnTo>
                  <a:pt x="77" y="219"/>
                </a:lnTo>
                <a:lnTo>
                  <a:pt x="77" y="219"/>
                </a:lnTo>
                <a:lnTo>
                  <a:pt x="77" y="219"/>
                </a:lnTo>
                <a:lnTo>
                  <a:pt x="77" y="219"/>
                </a:lnTo>
                <a:lnTo>
                  <a:pt x="77" y="219"/>
                </a:lnTo>
                <a:lnTo>
                  <a:pt x="77" y="219"/>
                </a:lnTo>
                <a:lnTo>
                  <a:pt x="77" y="219"/>
                </a:lnTo>
                <a:lnTo>
                  <a:pt x="77" y="219"/>
                </a:lnTo>
                <a:lnTo>
                  <a:pt x="77" y="219"/>
                </a:lnTo>
                <a:lnTo>
                  <a:pt x="77" y="219"/>
                </a:lnTo>
                <a:lnTo>
                  <a:pt x="77" y="219"/>
                </a:lnTo>
                <a:lnTo>
                  <a:pt x="77" y="219"/>
                </a:lnTo>
                <a:lnTo>
                  <a:pt x="77" y="219"/>
                </a:lnTo>
                <a:lnTo>
                  <a:pt x="77" y="219"/>
                </a:lnTo>
                <a:lnTo>
                  <a:pt x="77" y="219"/>
                </a:lnTo>
                <a:lnTo>
                  <a:pt x="77" y="219"/>
                </a:lnTo>
                <a:lnTo>
                  <a:pt x="77" y="219"/>
                </a:lnTo>
                <a:lnTo>
                  <a:pt x="77" y="220"/>
                </a:lnTo>
                <a:lnTo>
                  <a:pt x="77" y="220"/>
                </a:lnTo>
                <a:lnTo>
                  <a:pt x="77" y="220"/>
                </a:lnTo>
                <a:lnTo>
                  <a:pt x="77" y="220"/>
                </a:lnTo>
                <a:lnTo>
                  <a:pt x="77" y="220"/>
                </a:lnTo>
                <a:lnTo>
                  <a:pt x="77" y="220"/>
                </a:lnTo>
                <a:lnTo>
                  <a:pt x="77" y="220"/>
                </a:lnTo>
                <a:lnTo>
                  <a:pt x="77" y="221"/>
                </a:lnTo>
                <a:lnTo>
                  <a:pt x="77" y="221"/>
                </a:lnTo>
                <a:lnTo>
                  <a:pt x="77" y="221"/>
                </a:lnTo>
                <a:lnTo>
                  <a:pt x="77" y="221"/>
                </a:lnTo>
                <a:lnTo>
                  <a:pt x="77" y="221"/>
                </a:lnTo>
                <a:lnTo>
                  <a:pt x="77" y="221"/>
                </a:lnTo>
                <a:lnTo>
                  <a:pt x="77" y="221"/>
                </a:lnTo>
                <a:lnTo>
                  <a:pt x="77" y="221"/>
                </a:lnTo>
                <a:lnTo>
                  <a:pt x="77" y="221"/>
                </a:lnTo>
                <a:lnTo>
                  <a:pt x="77" y="221"/>
                </a:lnTo>
                <a:lnTo>
                  <a:pt x="77" y="221"/>
                </a:lnTo>
                <a:lnTo>
                  <a:pt x="77" y="221"/>
                </a:lnTo>
                <a:lnTo>
                  <a:pt x="77" y="221"/>
                </a:lnTo>
                <a:lnTo>
                  <a:pt x="77" y="221"/>
                </a:lnTo>
                <a:lnTo>
                  <a:pt x="77" y="221"/>
                </a:lnTo>
                <a:lnTo>
                  <a:pt x="77" y="221"/>
                </a:lnTo>
                <a:lnTo>
                  <a:pt x="77" y="221"/>
                </a:lnTo>
                <a:lnTo>
                  <a:pt x="76" y="222"/>
                </a:lnTo>
                <a:lnTo>
                  <a:pt x="76" y="222"/>
                </a:lnTo>
                <a:lnTo>
                  <a:pt x="76" y="222"/>
                </a:lnTo>
                <a:lnTo>
                  <a:pt x="76" y="222"/>
                </a:lnTo>
                <a:lnTo>
                  <a:pt x="76" y="222"/>
                </a:lnTo>
                <a:lnTo>
                  <a:pt x="76" y="222"/>
                </a:lnTo>
                <a:lnTo>
                  <a:pt x="76" y="222"/>
                </a:lnTo>
                <a:lnTo>
                  <a:pt x="76" y="222"/>
                </a:lnTo>
                <a:lnTo>
                  <a:pt x="76" y="222"/>
                </a:lnTo>
                <a:lnTo>
                  <a:pt x="76" y="222"/>
                </a:lnTo>
                <a:lnTo>
                  <a:pt x="76" y="222"/>
                </a:lnTo>
                <a:lnTo>
                  <a:pt x="76" y="222"/>
                </a:lnTo>
                <a:lnTo>
                  <a:pt x="76" y="222"/>
                </a:lnTo>
                <a:lnTo>
                  <a:pt x="76" y="222"/>
                </a:lnTo>
                <a:lnTo>
                  <a:pt x="76" y="222"/>
                </a:lnTo>
                <a:lnTo>
                  <a:pt x="76" y="222"/>
                </a:lnTo>
                <a:lnTo>
                  <a:pt x="76" y="222"/>
                </a:lnTo>
                <a:lnTo>
                  <a:pt x="76" y="223"/>
                </a:lnTo>
                <a:lnTo>
                  <a:pt x="76" y="223"/>
                </a:lnTo>
                <a:lnTo>
                  <a:pt x="76" y="223"/>
                </a:lnTo>
                <a:lnTo>
                  <a:pt x="76" y="224"/>
                </a:lnTo>
                <a:lnTo>
                  <a:pt x="77" y="224"/>
                </a:lnTo>
                <a:lnTo>
                  <a:pt x="77" y="224"/>
                </a:lnTo>
                <a:lnTo>
                  <a:pt x="77" y="224"/>
                </a:lnTo>
                <a:lnTo>
                  <a:pt x="77" y="224"/>
                </a:lnTo>
                <a:lnTo>
                  <a:pt x="77" y="224"/>
                </a:lnTo>
                <a:lnTo>
                  <a:pt x="77" y="224"/>
                </a:lnTo>
                <a:lnTo>
                  <a:pt x="77" y="224"/>
                </a:lnTo>
                <a:lnTo>
                  <a:pt x="77" y="224"/>
                </a:lnTo>
                <a:lnTo>
                  <a:pt x="77" y="224"/>
                </a:lnTo>
                <a:lnTo>
                  <a:pt x="77" y="225"/>
                </a:lnTo>
                <a:lnTo>
                  <a:pt x="77" y="225"/>
                </a:lnTo>
                <a:lnTo>
                  <a:pt x="77" y="225"/>
                </a:lnTo>
                <a:lnTo>
                  <a:pt x="77" y="225"/>
                </a:lnTo>
                <a:lnTo>
                  <a:pt x="77" y="225"/>
                </a:lnTo>
                <a:lnTo>
                  <a:pt x="77" y="225"/>
                </a:lnTo>
                <a:lnTo>
                  <a:pt x="78" y="225"/>
                </a:lnTo>
                <a:lnTo>
                  <a:pt x="78" y="225"/>
                </a:lnTo>
                <a:lnTo>
                  <a:pt x="78" y="225"/>
                </a:lnTo>
                <a:lnTo>
                  <a:pt x="78" y="225"/>
                </a:lnTo>
                <a:lnTo>
                  <a:pt x="78" y="225"/>
                </a:lnTo>
                <a:lnTo>
                  <a:pt x="78" y="225"/>
                </a:lnTo>
                <a:lnTo>
                  <a:pt x="78" y="225"/>
                </a:lnTo>
                <a:lnTo>
                  <a:pt x="78" y="225"/>
                </a:lnTo>
                <a:lnTo>
                  <a:pt x="78" y="225"/>
                </a:lnTo>
                <a:lnTo>
                  <a:pt x="78" y="225"/>
                </a:lnTo>
                <a:lnTo>
                  <a:pt x="78" y="225"/>
                </a:lnTo>
                <a:lnTo>
                  <a:pt x="78" y="225"/>
                </a:lnTo>
                <a:lnTo>
                  <a:pt x="78" y="225"/>
                </a:lnTo>
                <a:lnTo>
                  <a:pt x="78" y="225"/>
                </a:lnTo>
                <a:lnTo>
                  <a:pt x="78" y="225"/>
                </a:lnTo>
                <a:lnTo>
                  <a:pt x="78" y="225"/>
                </a:lnTo>
                <a:lnTo>
                  <a:pt x="79" y="225"/>
                </a:lnTo>
                <a:lnTo>
                  <a:pt x="79" y="225"/>
                </a:lnTo>
                <a:lnTo>
                  <a:pt x="79" y="226"/>
                </a:lnTo>
                <a:lnTo>
                  <a:pt x="79" y="226"/>
                </a:lnTo>
                <a:lnTo>
                  <a:pt x="79" y="226"/>
                </a:lnTo>
                <a:lnTo>
                  <a:pt x="79" y="226"/>
                </a:lnTo>
                <a:lnTo>
                  <a:pt x="79" y="226"/>
                </a:lnTo>
                <a:lnTo>
                  <a:pt x="79" y="226"/>
                </a:lnTo>
                <a:lnTo>
                  <a:pt x="79" y="226"/>
                </a:lnTo>
                <a:lnTo>
                  <a:pt x="79" y="226"/>
                </a:lnTo>
                <a:lnTo>
                  <a:pt x="79" y="226"/>
                </a:lnTo>
                <a:lnTo>
                  <a:pt x="79" y="226"/>
                </a:lnTo>
                <a:lnTo>
                  <a:pt x="79" y="226"/>
                </a:lnTo>
                <a:lnTo>
                  <a:pt x="79" y="226"/>
                </a:lnTo>
                <a:lnTo>
                  <a:pt x="79" y="226"/>
                </a:lnTo>
                <a:lnTo>
                  <a:pt x="79" y="226"/>
                </a:lnTo>
                <a:lnTo>
                  <a:pt x="79" y="227"/>
                </a:lnTo>
                <a:lnTo>
                  <a:pt x="79" y="227"/>
                </a:lnTo>
                <a:lnTo>
                  <a:pt x="79" y="227"/>
                </a:lnTo>
                <a:lnTo>
                  <a:pt x="79" y="227"/>
                </a:lnTo>
                <a:lnTo>
                  <a:pt x="80" y="227"/>
                </a:lnTo>
                <a:lnTo>
                  <a:pt x="80" y="227"/>
                </a:lnTo>
                <a:lnTo>
                  <a:pt x="80" y="227"/>
                </a:lnTo>
                <a:lnTo>
                  <a:pt x="80" y="227"/>
                </a:lnTo>
                <a:lnTo>
                  <a:pt x="80" y="227"/>
                </a:lnTo>
                <a:lnTo>
                  <a:pt x="80" y="227"/>
                </a:lnTo>
                <a:lnTo>
                  <a:pt x="80" y="227"/>
                </a:lnTo>
                <a:lnTo>
                  <a:pt x="80" y="227"/>
                </a:lnTo>
                <a:lnTo>
                  <a:pt x="80" y="227"/>
                </a:lnTo>
                <a:lnTo>
                  <a:pt x="80" y="228"/>
                </a:lnTo>
                <a:lnTo>
                  <a:pt x="80" y="228"/>
                </a:lnTo>
                <a:lnTo>
                  <a:pt x="80" y="228"/>
                </a:lnTo>
                <a:lnTo>
                  <a:pt x="80" y="228"/>
                </a:lnTo>
                <a:lnTo>
                  <a:pt x="80" y="228"/>
                </a:lnTo>
                <a:lnTo>
                  <a:pt x="80" y="228"/>
                </a:lnTo>
                <a:lnTo>
                  <a:pt x="80" y="228"/>
                </a:lnTo>
                <a:lnTo>
                  <a:pt x="80" y="228"/>
                </a:lnTo>
                <a:lnTo>
                  <a:pt x="80" y="228"/>
                </a:lnTo>
                <a:lnTo>
                  <a:pt x="80" y="228"/>
                </a:lnTo>
                <a:lnTo>
                  <a:pt x="80" y="228"/>
                </a:lnTo>
                <a:lnTo>
                  <a:pt x="80" y="228"/>
                </a:lnTo>
                <a:lnTo>
                  <a:pt x="80" y="228"/>
                </a:lnTo>
                <a:lnTo>
                  <a:pt x="79" y="228"/>
                </a:lnTo>
                <a:lnTo>
                  <a:pt x="79" y="229"/>
                </a:lnTo>
                <a:lnTo>
                  <a:pt x="79" y="229"/>
                </a:lnTo>
                <a:lnTo>
                  <a:pt x="79" y="229"/>
                </a:lnTo>
                <a:lnTo>
                  <a:pt x="79" y="229"/>
                </a:lnTo>
                <a:lnTo>
                  <a:pt x="79" y="229"/>
                </a:lnTo>
                <a:lnTo>
                  <a:pt x="79" y="229"/>
                </a:lnTo>
                <a:lnTo>
                  <a:pt x="79" y="229"/>
                </a:lnTo>
                <a:lnTo>
                  <a:pt x="79" y="229"/>
                </a:lnTo>
                <a:lnTo>
                  <a:pt x="78" y="229"/>
                </a:lnTo>
                <a:lnTo>
                  <a:pt x="78" y="229"/>
                </a:lnTo>
                <a:lnTo>
                  <a:pt x="78" y="229"/>
                </a:lnTo>
                <a:lnTo>
                  <a:pt x="78" y="229"/>
                </a:lnTo>
                <a:lnTo>
                  <a:pt x="78" y="229"/>
                </a:lnTo>
                <a:lnTo>
                  <a:pt x="77" y="229"/>
                </a:lnTo>
                <a:lnTo>
                  <a:pt x="77" y="229"/>
                </a:lnTo>
                <a:lnTo>
                  <a:pt x="77" y="230"/>
                </a:lnTo>
                <a:lnTo>
                  <a:pt x="77" y="230"/>
                </a:lnTo>
                <a:lnTo>
                  <a:pt x="77" y="230"/>
                </a:lnTo>
                <a:lnTo>
                  <a:pt x="77" y="230"/>
                </a:lnTo>
                <a:lnTo>
                  <a:pt x="77" y="230"/>
                </a:lnTo>
                <a:lnTo>
                  <a:pt x="77" y="231"/>
                </a:lnTo>
                <a:lnTo>
                  <a:pt x="77" y="231"/>
                </a:lnTo>
                <a:lnTo>
                  <a:pt x="77" y="231"/>
                </a:lnTo>
                <a:lnTo>
                  <a:pt x="77" y="231"/>
                </a:lnTo>
                <a:lnTo>
                  <a:pt x="77" y="231"/>
                </a:lnTo>
                <a:lnTo>
                  <a:pt x="77" y="231"/>
                </a:lnTo>
                <a:lnTo>
                  <a:pt x="77" y="232"/>
                </a:lnTo>
                <a:lnTo>
                  <a:pt x="76" y="232"/>
                </a:lnTo>
                <a:lnTo>
                  <a:pt x="76" y="233"/>
                </a:lnTo>
                <a:lnTo>
                  <a:pt x="76" y="234"/>
                </a:lnTo>
                <a:lnTo>
                  <a:pt x="76" y="235"/>
                </a:lnTo>
                <a:lnTo>
                  <a:pt x="76" y="235"/>
                </a:lnTo>
                <a:lnTo>
                  <a:pt x="75" y="236"/>
                </a:lnTo>
                <a:lnTo>
                  <a:pt x="75" y="236"/>
                </a:lnTo>
                <a:lnTo>
                  <a:pt x="75" y="236"/>
                </a:lnTo>
                <a:lnTo>
                  <a:pt x="75" y="236"/>
                </a:lnTo>
                <a:lnTo>
                  <a:pt x="76" y="237"/>
                </a:lnTo>
                <a:lnTo>
                  <a:pt x="76" y="238"/>
                </a:lnTo>
                <a:lnTo>
                  <a:pt x="76" y="238"/>
                </a:lnTo>
                <a:lnTo>
                  <a:pt x="76" y="238"/>
                </a:lnTo>
                <a:lnTo>
                  <a:pt x="76" y="239"/>
                </a:lnTo>
                <a:lnTo>
                  <a:pt x="77" y="239"/>
                </a:lnTo>
                <a:lnTo>
                  <a:pt x="77" y="241"/>
                </a:lnTo>
                <a:lnTo>
                  <a:pt x="78" y="241"/>
                </a:lnTo>
                <a:lnTo>
                  <a:pt x="79" y="242"/>
                </a:lnTo>
                <a:lnTo>
                  <a:pt x="79" y="242"/>
                </a:lnTo>
                <a:lnTo>
                  <a:pt x="80" y="242"/>
                </a:lnTo>
                <a:lnTo>
                  <a:pt x="80" y="243"/>
                </a:lnTo>
                <a:lnTo>
                  <a:pt x="81" y="243"/>
                </a:lnTo>
                <a:lnTo>
                  <a:pt x="82" y="244"/>
                </a:lnTo>
                <a:lnTo>
                  <a:pt x="83" y="245"/>
                </a:lnTo>
                <a:lnTo>
                  <a:pt x="83" y="245"/>
                </a:lnTo>
                <a:lnTo>
                  <a:pt x="84" y="245"/>
                </a:lnTo>
                <a:lnTo>
                  <a:pt x="86" y="246"/>
                </a:lnTo>
                <a:lnTo>
                  <a:pt x="86" y="246"/>
                </a:lnTo>
                <a:lnTo>
                  <a:pt x="87" y="246"/>
                </a:lnTo>
                <a:lnTo>
                  <a:pt x="87" y="246"/>
                </a:lnTo>
                <a:lnTo>
                  <a:pt x="87" y="247"/>
                </a:lnTo>
                <a:lnTo>
                  <a:pt x="87" y="247"/>
                </a:lnTo>
                <a:lnTo>
                  <a:pt x="87" y="248"/>
                </a:lnTo>
                <a:lnTo>
                  <a:pt x="89" y="250"/>
                </a:lnTo>
                <a:lnTo>
                  <a:pt x="89" y="250"/>
                </a:lnTo>
                <a:lnTo>
                  <a:pt x="89" y="250"/>
                </a:lnTo>
                <a:lnTo>
                  <a:pt x="89" y="251"/>
                </a:lnTo>
                <a:lnTo>
                  <a:pt x="89" y="252"/>
                </a:lnTo>
                <a:lnTo>
                  <a:pt x="89" y="252"/>
                </a:lnTo>
                <a:lnTo>
                  <a:pt x="90" y="253"/>
                </a:lnTo>
                <a:lnTo>
                  <a:pt x="89" y="253"/>
                </a:lnTo>
                <a:lnTo>
                  <a:pt x="89" y="253"/>
                </a:lnTo>
                <a:lnTo>
                  <a:pt x="88" y="254"/>
                </a:lnTo>
                <a:lnTo>
                  <a:pt x="87" y="254"/>
                </a:lnTo>
                <a:lnTo>
                  <a:pt x="87" y="255"/>
                </a:lnTo>
                <a:lnTo>
                  <a:pt x="86" y="255"/>
                </a:lnTo>
                <a:lnTo>
                  <a:pt x="86" y="255"/>
                </a:lnTo>
                <a:lnTo>
                  <a:pt x="86" y="256"/>
                </a:lnTo>
                <a:lnTo>
                  <a:pt x="84" y="256"/>
                </a:lnTo>
                <a:lnTo>
                  <a:pt x="84" y="257"/>
                </a:lnTo>
                <a:lnTo>
                  <a:pt x="83" y="257"/>
                </a:lnTo>
                <a:lnTo>
                  <a:pt x="83" y="258"/>
                </a:lnTo>
                <a:lnTo>
                  <a:pt x="82" y="258"/>
                </a:lnTo>
                <a:lnTo>
                  <a:pt x="82" y="258"/>
                </a:lnTo>
                <a:lnTo>
                  <a:pt x="81" y="259"/>
                </a:lnTo>
                <a:lnTo>
                  <a:pt x="80" y="260"/>
                </a:lnTo>
                <a:lnTo>
                  <a:pt x="79" y="260"/>
                </a:lnTo>
                <a:lnTo>
                  <a:pt x="79" y="261"/>
                </a:lnTo>
                <a:lnTo>
                  <a:pt x="77" y="262"/>
                </a:lnTo>
                <a:lnTo>
                  <a:pt x="77" y="262"/>
                </a:lnTo>
                <a:lnTo>
                  <a:pt x="77" y="263"/>
                </a:lnTo>
                <a:lnTo>
                  <a:pt x="76" y="263"/>
                </a:lnTo>
                <a:lnTo>
                  <a:pt x="76" y="264"/>
                </a:lnTo>
                <a:lnTo>
                  <a:pt x="76" y="265"/>
                </a:lnTo>
                <a:lnTo>
                  <a:pt x="76" y="265"/>
                </a:lnTo>
                <a:lnTo>
                  <a:pt x="75" y="265"/>
                </a:lnTo>
                <a:lnTo>
                  <a:pt x="74" y="266"/>
                </a:lnTo>
                <a:lnTo>
                  <a:pt x="73" y="266"/>
                </a:lnTo>
                <a:lnTo>
                  <a:pt x="73" y="266"/>
                </a:lnTo>
                <a:lnTo>
                  <a:pt x="73" y="266"/>
                </a:lnTo>
                <a:lnTo>
                  <a:pt x="73" y="266"/>
                </a:lnTo>
                <a:lnTo>
                  <a:pt x="72" y="266"/>
                </a:lnTo>
                <a:lnTo>
                  <a:pt x="72" y="267"/>
                </a:lnTo>
                <a:lnTo>
                  <a:pt x="72" y="267"/>
                </a:lnTo>
                <a:lnTo>
                  <a:pt x="72" y="267"/>
                </a:lnTo>
                <a:lnTo>
                  <a:pt x="71" y="268"/>
                </a:lnTo>
                <a:lnTo>
                  <a:pt x="71" y="268"/>
                </a:lnTo>
                <a:lnTo>
                  <a:pt x="70" y="268"/>
                </a:lnTo>
                <a:lnTo>
                  <a:pt x="70" y="268"/>
                </a:lnTo>
                <a:lnTo>
                  <a:pt x="70" y="268"/>
                </a:lnTo>
                <a:lnTo>
                  <a:pt x="70" y="268"/>
                </a:lnTo>
                <a:lnTo>
                  <a:pt x="69" y="268"/>
                </a:lnTo>
                <a:lnTo>
                  <a:pt x="69" y="268"/>
                </a:lnTo>
                <a:lnTo>
                  <a:pt x="69" y="268"/>
                </a:lnTo>
                <a:lnTo>
                  <a:pt x="69" y="268"/>
                </a:lnTo>
                <a:lnTo>
                  <a:pt x="69" y="268"/>
                </a:lnTo>
                <a:lnTo>
                  <a:pt x="69" y="269"/>
                </a:lnTo>
                <a:lnTo>
                  <a:pt x="69" y="269"/>
                </a:lnTo>
                <a:lnTo>
                  <a:pt x="69" y="269"/>
                </a:lnTo>
                <a:lnTo>
                  <a:pt x="69" y="269"/>
                </a:lnTo>
                <a:lnTo>
                  <a:pt x="69" y="269"/>
                </a:lnTo>
                <a:lnTo>
                  <a:pt x="69" y="269"/>
                </a:lnTo>
                <a:lnTo>
                  <a:pt x="69" y="269"/>
                </a:lnTo>
                <a:lnTo>
                  <a:pt x="69" y="269"/>
                </a:lnTo>
                <a:lnTo>
                  <a:pt x="69" y="269"/>
                </a:lnTo>
                <a:lnTo>
                  <a:pt x="69" y="270"/>
                </a:lnTo>
                <a:lnTo>
                  <a:pt x="69" y="270"/>
                </a:lnTo>
                <a:lnTo>
                  <a:pt x="69" y="270"/>
                </a:lnTo>
                <a:lnTo>
                  <a:pt x="69" y="270"/>
                </a:lnTo>
                <a:lnTo>
                  <a:pt x="69" y="270"/>
                </a:lnTo>
                <a:lnTo>
                  <a:pt x="69" y="270"/>
                </a:lnTo>
                <a:lnTo>
                  <a:pt x="68" y="270"/>
                </a:lnTo>
                <a:lnTo>
                  <a:pt x="68" y="270"/>
                </a:lnTo>
                <a:lnTo>
                  <a:pt x="67" y="269"/>
                </a:lnTo>
                <a:lnTo>
                  <a:pt x="67" y="269"/>
                </a:lnTo>
                <a:lnTo>
                  <a:pt x="67" y="269"/>
                </a:lnTo>
                <a:lnTo>
                  <a:pt x="67" y="270"/>
                </a:lnTo>
                <a:lnTo>
                  <a:pt x="67" y="270"/>
                </a:lnTo>
                <a:lnTo>
                  <a:pt x="67" y="270"/>
                </a:lnTo>
                <a:lnTo>
                  <a:pt x="67" y="270"/>
                </a:lnTo>
                <a:lnTo>
                  <a:pt x="67" y="270"/>
                </a:lnTo>
                <a:lnTo>
                  <a:pt x="66" y="270"/>
                </a:lnTo>
                <a:lnTo>
                  <a:pt x="66" y="270"/>
                </a:lnTo>
                <a:lnTo>
                  <a:pt x="66" y="270"/>
                </a:lnTo>
                <a:lnTo>
                  <a:pt x="66" y="270"/>
                </a:lnTo>
                <a:lnTo>
                  <a:pt x="66" y="270"/>
                </a:lnTo>
                <a:lnTo>
                  <a:pt x="65" y="270"/>
                </a:lnTo>
                <a:lnTo>
                  <a:pt x="64" y="270"/>
                </a:lnTo>
                <a:lnTo>
                  <a:pt x="64" y="270"/>
                </a:lnTo>
                <a:lnTo>
                  <a:pt x="63" y="270"/>
                </a:lnTo>
                <a:lnTo>
                  <a:pt x="63" y="270"/>
                </a:lnTo>
                <a:lnTo>
                  <a:pt x="62" y="270"/>
                </a:lnTo>
                <a:lnTo>
                  <a:pt x="61" y="270"/>
                </a:lnTo>
                <a:lnTo>
                  <a:pt x="60" y="270"/>
                </a:lnTo>
                <a:lnTo>
                  <a:pt x="60" y="270"/>
                </a:lnTo>
                <a:lnTo>
                  <a:pt x="59" y="270"/>
                </a:lnTo>
                <a:lnTo>
                  <a:pt x="59" y="270"/>
                </a:lnTo>
                <a:lnTo>
                  <a:pt x="58" y="270"/>
                </a:lnTo>
                <a:lnTo>
                  <a:pt x="58" y="270"/>
                </a:lnTo>
                <a:lnTo>
                  <a:pt x="57"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5" y="271"/>
                </a:lnTo>
                <a:lnTo>
                  <a:pt x="55" y="271"/>
                </a:lnTo>
                <a:lnTo>
                  <a:pt x="55" y="271"/>
                </a:lnTo>
                <a:lnTo>
                  <a:pt x="55" y="271"/>
                </a:lnTo>
                <a:lnTo>
                  <a:pt x="55" y="271"/>
                </a:lnTo>
                <a:lnTo>
                  <a:pt x="55" y="271"/>
                </a:lnTo>
                <a:lnTo>
                  <a:pt x="55" y="271"/>
                </a:lnTo>
                <a:lnTo>
                  <a:pt x="55" y="271"/>
                </a:lnTo>
                <a:lnTo>
                  <a:pt x="55" y="271"/>
                </a:lnTo>
                <a:lnTo>
                  <a:pt x="55" y="271"/>
                </a:lnTo>
                <a:lnTo>
                  <a:pt x="55" y="271"/>
                </a:lnTo>
                <a:lnTo>
                  <a:pt x="55" y="271"/>
                </a:lnTo>
                <a:lnTo>
                  <a:pt x="55" y="271"/>
                </a:lnTo>
                <a:lnTo>
                  <a:pt x="55" y="271"/>
                </a:lnTo>
                <a:lnTo>
                  <a:pt x="55" y="271"/>
                </a:lnTo>
                <a:lnTo>
                  <a:pt x="54" y="271"/>
                </a:lnTo>
                <a:lnTo>
                  <a:pt x="54" y="271"/>
                </a:lnTo>
                <a:lnTo>
                  <a:pt x="54" y="271"/>
                </a:lnTo>
                <a:lnTo>
                  <a:pt x="54" y="271"/>
                </a:lnTo>
                <a:lnTo>
                  <a:pt x="54" y="271"/>
                </a:lnTo>
                <a:lnTo>
                  <a:pt x="54" y="271"/>
                </a:lnTo>
                <a:lnTo>
                  <a:pt x="54" y="271"/>
                </a:lnTo>
                <a:lnTo>
                  <a:pt x="54" y="271"/>
                </a:lnTo>
                <a:lnTo>
                  <a:pt x="54" y="271"/>
                </a:lnTo>
                <a:lnTo>
                  <a:pt x="53" y="271"/>
                </a:lnTo>
                <a:lnTo>
                  <a:pt x="53" y="271"/>
                </a:lnTo>
                <a:lnTo>
                  <a:pt x="53" y="271"/>
                </a:lnTo>
                <a:lnTo>
                  <a:pt x="53" y="271"/>
                </a:lnTo>
                <a:lnTo>
                  <a:pt x="53" y="271"/>
                </a:lnTo>
                <a:lnTo>
                  <a:pt x="53" y="271"/>
                </a:lnTo>
                <a:lnTo>
                  <a:pt x="53" y="271"/>
                </a:lnTo>
                <a:lnTo>
                  <a:pt x="53" y="271"/>
                </a:lnTo>
                <a:lnTo>
                  <a:pt x="53" y="271"/>
                </a:lnTo>
                <a:lnTo>
                  <a:pt x="53" y="271"/>
                </a:lnTo>
                <a:lnTo>
                  <a:pt x="52" y="271"/>
                </a:lnTo>
                <a:lnTo>
                  <a:pt x="52" y="271"/>
                </a:lnTo>
                <a:lnTo>
                  <a:pt x="52" y="271"/>
                </a:lnTo>
                <a:lnTo>
                  <a:pt x="52" y="271"/>
                </a:lnTo>
                <a:lnTo>
                  <a:pt x="52" y="271"/>
                </a:lnTo>
                <a:lnTo>
                  <a:pt x="52" y="271"/>
                </a:lnTo>
                <a:lnTo>
                  <a:pt x="52" y="271"/>
                </a:lnTo>
                <a:lnTo>
                  <a:pt x="52" y="271"/>
                </a:lnTo>
                <a:lnTo>
                  <a:pt x="52" y="271"/>
                </a:lnTo>
                <a:lnTo>
                  <a:pt x="52" y="271"/>
                </a:lnTo>
                <a:lnTo>
                  <a:pt x="52" y="271"/>
                </a:lnTo>
                <a:lnTo>
                  <a:pt x="51" y="271"/>
                </a:lnTo>
                <a:lnTo>
                  <a:pt x="51" y="270"/>
                </a:lnTo>
                <a:lnTo>
                  <a:pt x="51" y="270"/>
                </a:lnTo>
                <a:lnTo>
                  <a:pt x="51" y="270"/>
                </a:lnTo>
                <a:lnTo>
                  <a:pt x="51" y="270"/>
                </a:lnTo>
                <a:lnTo>
                  <a:pt x="50" y="270"/>
                </a:lnTo>
                <a:lnTo>
                  <a:pt x="50" y="271"/>
                </a:lnTo>
                <a:lnTo>
                  <a:pt x="50" y="271"/>
                </a:lnTo>
                <a:lnTo>
                  <a:pt x="50" y="271"/>
                </a:lnTo>
                <a:lnTo>
                  <a:pt x="50" y="271"/>
                </a:lnTo>
                <a:lnTo>
                  <a:pt x="50" y="271"/>
                </a:lnTo>
                <a:lnTo>
                  <a:pt x="50" y="271"/>
                </a:lnTo>
                <a:lnTo>
                  <a:pt x="50" y="271"/>
                </a:lnTo>
                <a:lnTo>
                  <a:pt x="50" y="272"/>
                </a:lnTo>
                <a:lnTo>
                  <a:pt x="50" y="272"/>
                </a:lnTo>
                <a:lnTo>
                  <a:pt x="50" y="272"/>
                </a:lnTo>
                <a:lnTo>
                  <a:pt x="50" y="272"/>
                </a:lnTo>
                <a:lnTo>
                  <a:pt x="50" y="272"/>
                </a:lnTo>
                <a:lnTo>
                  <a:pt x="50" y="272"/>
                </a:lnTo>
                <a:lnTo>
                  <a:pt x="50" y="272"/>
                </a:lnTo>
                <a:lnTo>
                  <a:pt x="50" y="272"/>
                </a:lnTo>
                <a:lnTo>
                  <a:pt x="50" y="272"/>
                </a:lnTo>
                <a:lnTo>
                  <a:pt x="49" y="272"/>
                </a:lnTo>
                <a:lnTo>
                  <a:pt x="49" y="272"/>
                </a:lnTo>
                <a:lnTo>
                  <a:pt x="49" y="272"/>
                </a:lnTo>
                <a:lnTo>
                  <a:pt x="49" y="272"/>
                </a:lnTo>
                <a:lnTo>
                  <a:pt x="49" y="272"/>
                </a:lnTo>
                <a:lnTo>
                  <a:pt x="49" y="272"/>
                </a:lnTo>
                <a:lnTo>
                  <a:pt x="49" y="272"/>
                </a:lnTo>
                <a:lnTo>
                  <a:pt x="49" y="272"/>
                </a:lnTo>
                <a:lnTo>
                  <a:pt x="49" y="272"/>
                </a:lnTo>
                <a:lnTo>
                  <a:pt x="49" y="272"/>
                </a:lnTo>
                <a:lnTo>
                  <a:pt x="49" y="272"/>
                </a:lnTo>
                <a:lnTo>
                  <a:pt x="49" y="272"/>
                </a:lnTo>
                <a:lnTo>
                  <a:pt x="49" y="272"/>
                </a:lnTo>
                <a:lnTo>
                  <a:pt x="49" y="272"/>
                </a:lnTo>
                <a:lnTo>
                  <a:pt x="49" y="272"/>
                </a:lnTo>
                <a:lnTo>
                  <a:pt x="49" y="272"/>
                </a:lnTo>
                <a:lnTo>
                  <a:pt x="48" y="272"/>
                </a:lnTo>
                <a:lnTo>
                  <a:pt x="48" y="272"/>
                </a:lnTo>
                <a:lnTo>
                  <a:pt x="48" y="272"/>
                </a:lnTo>
                <a:lnTo>
                  <a:pt x="48" y="272"/>
                </a:lnTo>
                <a:lnTo>
                  <a:pt x="48" y="272"/>
                </a:lnTo>
                <a:lnTo>
                  <a:pt x="48" y="272"/>
                </a:lnTo>
                <a:lnTo>
                  <a:pt x="48" y="272"/>
                </a:lnTo>
                <a:lnTo>
                  <a:pt x="48" y="272"/>
                </a:lnTo>
                <a:lnTo>
                  <a:pt x="48" y="272"/>
                </a:lnTo>
                <a:lnTo>
                  <a:pt x="48" y="272"/>
                </a:lnTo>
                <a:lnTo>
                  <a:pt x="48" y="272"/>
                </a:lnTo>
                <a:lnTo>
                  <a:pt x="48" y="272"/>
                </a:lnTo>
                <a:lnTo>
                  <a:pt x="48" y="272"/>
                </a:lnTo>
                <a:lnTo>
                  <a:pt x="48" y="272"/>
                </a:lnTo>
                <a:lnTo>
                  <a:pt x="48" y="272"/>
                </a:lnTo>
                <a:lnTo>
                  <a:pt x="48" y="272"/>
                </a:lnTo>
                <a:lnTo>
                  <a:pt x="48" y="272"/>
                </a:lnTo>
                <a:lnTo>
                  <a:pt x="48" y="272"/>
                </a:lnTo>
                <a:lnTo>
                  <a:pt x="48" y="272"/>
                </a:lnTo>
                <a:lnTo>
                  <a:pt x="47" y="272"/>
                </a:lnTo>
                <a:lnTo>
                  <a:pt x="47" y="272"/>
                </a:lnTo>
                <a:lnTo>
                  <a:pt x="47" y="272"/>
                </a:lnTo>
                <a:lnTo>
                  <a:pt x="47" y="272"/>
                </a:lnTo>
                <a:lnTo>
                  <a:pt x="47" y="272"/>
                </a:lnTo>
                <a:lnTo>
                  <a:pt x="46" y="272"/>
                </a:lnTo>
                <a:lnTo>
                  <a:pt x="46" y="272"/>
                </a:lnTo>
                <a:lnTo>
                  <a:pt x="46" y="272"/>
                </a:lnTo>
                <a:lnTo>
                  <a:pt x="46" y="272"/>
                </a:lnTo>
                <a:lnTo>
                  <a:pt x="46" y="273"/>
                </a:lnTo>
                <a:lnTo>
                  <a:pt x="46" y="273"/>
                </a:lnTo>
                <a:lnTo>
                  <a:pt x="46" y="273"/>
                </a:lnTo>
                <a:lnTo>
                  <a:pt x="46" y="273"/>
                </a:lnTo>
                <a:lnTo>
                  <a:pt x="46" y="273"/>
                </a:lnTo>
                <a:lnTo>
                  <a:pt x="46" y="273"/>
                </a:lnTo>
                <a:lnTo>
                  <a:pt x="46" y="273"/>
                </a:lnTo>
                <a:lnTo>
                  <a:pt x="46" y="273"/>
                </a:lnTo>
                <a:lnTo>
                  <a:pt x="46" y="273"/>
                </a:lnTo>
                <a:lnTo>
                  <a:pt x="45" y="273"/>
                </a:lnTo>
                <a:lnTo>
                  <a:pt x="45" y="273"/>
                </a:lnTo>
                <a:lnTo>
                  <a:pt x="45"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4"/>
                </a:lnTo>
                <a:lnTo>
                  <a:pt x="46" y="274"/>
                </a:lnTo>
                <a:lnTo>
                  <a:pt x="46" y="274"/>
                </a:lnTo>
                <a:lnTo>
                  <a:pt x="46" y="274"/>
                </a:lnTo>
                <a:lnTo>
                  <a:pt x="45" y="274"/>
                </a:lnTo>
                <a:lnTo>
                  <a:pt x="45" y="274"/>
                </a:lnTo>
                <a:lnTo>
                  <a:pt x="45" y="274"/>
                </a:lnTo>
                <a:lnTo>
                  <a:pt x="45" y="274"/>
                </a:lnTo>
                <a:lnTo>
                  <a:pt x="45" y="274"/>
                </a:lnTo>
                <a:lnTo>
                  <a:pt x="45" y="274"/>
                </a:lnTo>
                <a:lnTo>
                  <a:pt x="45" y="274"/>
                </a:lnTo>
                <a:lnTo>
                  <a:pt x="45" y="274"/>
                </a:lnTo>
                <a:lnTo>
                  <a:pt x="45" y="274"/>
                </a:lnTo>
                <a:lnTo>
                  <a:pt x="45" y="274"/>
                </a:lnTo>
                <a:lnTo>
                  <a:pt x="45" y="274"/>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4" y="275"/>
                </a:lnTo>
                <a:lnTo>
                  <a:pt x="44" y="275"/>
                </a:lnTo>
                <a:lnTo>
                  <a:pt x="44" y="275"/>
                </a:lnTo>
                <a:lnTo>
                  <a:pt x="44" y="275"/>
                </a:lnTo>
                <a:lnTo>
                  <a:pt x="44" y="275"/>
                </a:lnTo>
                <a:lnTo>
                  <a:pt x="44" y="275"/>
                </a:lnTo>
                <a:lnTo>
                  <a:pt x="44" y="275"/>
                </a:lnTo>
                <a:lnTo>
                  <a:pt x="45" y="275"/>
                </a:lnTo>
                <a:lnTo>
                  <a:pt x="45" y="275"/>
                </a:lnTo>
                <a:lnTo>
                  <a:pt x="45" y="274"/>
                </a:lnTo>
                <a:lnTo>
                  <a:pt x="45" y="274"/>
                </a:lnTo>
                <a:lnTo>
                  <a:pt x="45" y="274"/>
                </a:lnTo>
                <a:lnTo>
                  <a:pt x="45" y="274"/>
                </a:lnTo>
                <a:lnTo>
                  <a:pt x="45" y="273"/>
                </a:lnTo>
                <a:lnTo>
                  <a:pt x="45" y="273"/>
                </a:lnTo>
                <a:lnTo>
                  <a:pt x="45" y="273"/>
                </a:lnTo>
                <a:lnTo>
                  <a:pt x="45" y="273"/>
                </a:lnTo>
                <a:lnTo>
                  <a:pt x="45" y="273"/>
                </a:lnTo>
                <a:lnTo>
                  <a:pt x="45" y="273"/>
                </a:lnTo>
                <a:lnTo>
                  <a:pt x="45" y="273"/>
                </a:lnTo>
                <a:lnTo>
                  <a:pt x="45" y="273"/>
                </a:lnTo>
                <a:lnTo>
                  <a:pt x="45" y="273"/>
                </a:lnTo>
                <a:lnTo>
                  <a:pt x="45" y="273"/>
                </a:lnTo>
                <a:lnTo>
                  <a:pt x="44" y="273"/>
                </a:lnTo>
                <a:lnTo>
                  <a:pt x="44" y="273"/>
                </a:lnTo>
                <a:lnTo>
                  <a:pt x="44" y="272"/>
                </a:lnTo>
                <a:lnTo>
                  <a:pt x="44" y="272"/>
                </a:lnTo>
                <a:lnTo>
                  <a:pt x="44" y="272"/>
                </a:lnTo>
                <a:lnTo>
                  <a:pt x="44" y="272"/>
                </a:lnTo>
                <a:lnTo>
                  <a:pt x="44" y="272"/>
                </a:lnTo>
                <a:lnTo>
                  <a:pt x="44" y="272"/>
                </a:lnTo>
                <a:lnTo>
                  <a:pt x="44" y="271"/>
                </a:lnTo>
                <a:lnTo>
                  <a:pt x="44" y="270"/>
                </a:lnTo>
                <a:lnTo>
                  <a:pt x="44" y="270"/>
                </a:lnTo>
                <a:lnTo>
                  <a:pt x="44" y="270"/>
                </a:lnTo>
                <a:lnTo>
                  <a:pt x="44" y="270"/>
                </a:lnTo>
                <a:lnTo>
                  <a:pt x="43" y="270"/>
                </a:lnTo>
                <a:lnTo>
                  <a:pt x="43" y="270"/>
                </a:lnTo>
                <a:lnTo>
                  <a:pt x="43" y="270"/>
                </a:lnTo>
                <a:lnTo>
                  <a:pt x="43" y="270"/>
                </a:lnTo>
                <a:lnTo>
                  <a:pt x="43" y="270"/>
                </a:lnTo>
                <a:lnTo>
                  <a:pt x="43" y="270"/>
                </a:lnTo>
                <a:lnTo>
                  <a:pt x="43" y="270"/>
                </a:lnTo>
                <a:lnTo>
                  <a:pt x="43" y="270"/>
                </a:lnTo>
                <a:lnTo>
                  <a:pt x="42" y="271"/>
                </a:lnTo>
                <a:lnTo>
                  <a:pt x="42" y="271"/>
                </a:lnTo>
                <a:lnTo>
                  <a:pt x="42" y="271"/>
                </a:lnTo>
                <a:lnTo>
                  <a:pt x="42" y="272"/>
                </a:lnTo>
                <a:lnTo>
                  <a:pt x="42" y="272"/>
                </a:lnTo>
                <a:lnTo>
                  <a:pt x="42" y="272"/>
                </a:lnTo>
                <a:lnTo>
                  <a:pt x="42" y="272"/>
                </a:lnTo>
                <a:lnTo>
                  <a:pt x="42" y="272"/>
                </a:lnTo>
                <a:lnTo>
                  <a:pt x="42" y="272"/>
                </a:lnTo>
                <a:lnTo>
                  <a:pt x="42" y="272"/>
                </a:lnTo>
                <a:lnTo>
                  <a:pt x="42" y="273"/>
                </a:lnTo>
                <a:lnTo>
                  <a:pt x="41" y="273"/>
                </a:lnTo>
                <a:lnTo>
                  <a:pt x="41" y="273"/>
                </a:lnTo>
                <a:lnTo>
                  <a:pt x="41" y="273"/>
                </a:lnTo>
                <a:lnTo>
                  <a:pt x="41" y="273"/>
                </a:lnTo>
                <a:lnTo>
                  <a:pt x="41" y="273"/>
                </a:lnTo>
                <a:lnTo>
                  <a:pt x="40" y="273"/>
                </a:lnTo>
                <a:lnTo>
                  <a:pt x="40" y="273"/>
                </a:lnTo>
                <a:lnTo>
                  <a:pt x="40" y="273"/>
                </a:lnTo>
                <a:lnTo>
                  <a:pt x="39" y="273"/>
                </a:lnTo>
                <a:lnTo>
                  <a:pt x="39" y="273"/>
                </a:lnTo>
                <a:lnTo>
                  <a:pt x="39" y="273"/>
                </a:lnTo>
                <a:lnTo>
                  <a:pt x="39" y="273"/>
                </a:lnTo>
                <a:lnTo>
                  <a:pt x="39" y="273"/>
                </a:lnTo>
                <a:lnTo>
                  <a:pt x="39" y="273"/>
                </a:lnTo>
                <a:lnTo>
                  <a:pt x="39" y="273"/>
                </a:lnTo>
                <a:lnTo>
                  <a:pt x="38" y="273"/>
                </a:lnTo>
                <a:lnTo>
                  <a:pt x="38" y="273"/>
                </a:lnTo>
                <a:lnTo>
                  <a:pt x="38" y="273"/>
                </a:lnTo>
                <a:lnTo>
                  <a:pt x="38" y="273"/>
                </a:lnTo>
                <a:lnTo>
                  <a:pt x="38" y="273"/>
                </a:lnTo>
                <a:lnTo>
                  <a:pt x="38" y="273"/>
                </a:lnTo>
                <a:lnTo>
                  <a:pt x="38" y="273"/>
                </a:lnTo>
                <a:lnTo>
                  <a:pt x="38" y="273"/>
                </a:lnTo>
                <a:lnTo>
                  <a:pt x="38" y="273"/>
                </a:lnTo>
                <a:lnTo>
                  <a:pt x="38" y="273"/>
                </a:lnTo>
                <a:lnTo>
                  <a:pt x="37" y="273"/>
                </a:lnTo>
                <a:lnTo>
                  <a:pt x="37" y="273"/>
                </a:lnTo>
                <a:lnTo>
                  <a:pt x="37" y="273"/>
                </a:lnTo>
                <a:lnTo>
                  <a:pt x="37" y="273"/>
                </a:lnTo>
                <a:lnTo>
                  <a:pt x="37" y="273"/>
                </a:lnTo>
                <a:lnTo>
                  <a:pt x="37" y="273"/>
                </a:lnTo>
                <a:lnTo>
                  <a:pt x="37" y="273"/>
                </a:lnTo>
                <a:lnTo>
                  <a:pt x="36" y="273"/>
                </a:lnTo>
                <a:lnTo>
                  <a:pt x="36" y="273"/>
                </a:lnTo>
                <a:lnTo>
                  <a:pt x="36" y="273"/>
                </a:lnTo>
                <a:lnTo>
                  <a:pt x="36" y="273"/>
                </a:lnTo>
                <a:lnTo>
                  <a:pt x="36" y="273"/>
                </a:lnTo>
                <a:lnTo>
                  <a:pt x="36" y="273"/>
                </a:lnTo>
                <a:lnTo>
                  <a:pt x="36" y="273"/>
                </a:lnTo>
                <a:lnTo>
                  <a:pt x="36" y="273"/>
                </a:lnTo>
                <a:lnTo>
                  <a:pt x="35" y="273"/>
                </a:lnTo>
                <a:lnTo>
                  <a:pt x="35" y="273"/>
                </a:lnTo>
                <a:lnTo>
                  <a:pt x="35" y="274"/>
                </a:lnTo>
                <a:lnTo>
                  <a:pt x="35" y="274"/>
                </a:lnTo>
                <a:lnTo>
                  <a:pt x="35" y="275"/>
                </a:lnTo>
                <a:lnTo>
                  <a:pt x="35" y="275"/>
                </a:lnTo>
                <a:lnTo>
                  <a:pt x="35" y="275"/>
                </a:lnTo>
                <a:lnTo>
                  <a:pt x="35" y="275"/>
                </a:lnTo>
                <a:lnTo>
                  <a:pt x="35" y="275"/>
                </a:lnTo>
                <a:lnTo>
                  <a:pt x="35" y="275"/>
                </a:lnTo>
                <a:lnTo>
                  <a:pt x="35" y="276"/>
                </a:lnTo>
                <a:lnTo>
                  <a:pt x="35" y="276"/>
                </a:lnTo>
                <a:lnTo>
                  <a:pt x="34" y="276"/>
                </a:lnTo>
                <a:lnTo>
                  <a:pt x="34" y="276"/>
                </a:lnTo>
                <a:lnTo>
                  <a:pt x="34" y="276"/>
                </a:lnTo>
                <a:lnTo>
                  <a:pt x="34" y="276"/>
                </a:lnTo>
                <a:lnTo>
                  <a:pt x="34" y="276"/>
                </a:lnTo>
                <a:lnTo>
                  <a:pt x="34" y="276"/>
                </a:lnTo>
                <a:lnTo>
                  <a:pt x="33" y="276"/>
                </a:lnTo>
                <a:lnTo>
                  <a:pt x="33" y="276"/>
                </a:lnTo>
                <a:lnTo>
                  <a:pt x="33" y="276"/>
                </a:lnTo>
                <a:lnTo>
                  <a:pt x="33" y="276"/>
                </a:lnTo>
                <a:lnTo>
                  <a:pt x="33" y="276"/>
                </a:lnTo>
                <a:lnTo>
                  <a:pt x="33" y="275"/>
                </a:lnTo>
                <a:lnTo>
                  <a:pt x="33" y="275"/>
                </a:lnTo>
                <a:lnTo>
                  <a:pt x="33" y="275"/>
                </a:lnTo>
                <a:lnTo>
                  <a:pt x="33" y="275"/>
                </a:lnTo>
                <a:lnTo>
                  <a:pt x="33" y="275"/>
                </a:lnTo>
                <a:lnTo>
                  <a:pt x="33" y="275"/>
                </a:lnTo>
                <a:lnTo>
                  <a:pt x="33" y="275"/>
                </a:lnTo>
                <a:lnTo>
                  <a:pt x="33" y="275"/>
                </a:lnTo>
                <a:lnTo>
                  <a:pt x="33" y="275"/>
                </a:lnTo>
                <a:lnTo>
                  <a:pt x="33" y="276"/>
                </a:lnTo>
                <a:lnTo>
                  <a:pt x="33" y="276"/>
                </a:lnTo>
                <a:lnTo>
                  <a:pt x="33" y="276"/>
                </a:lnTo>
                <a:lnTo>
                  <a:pt x="33" y="276"/>
                </a:lnTo>
                <a:lnTo>
                  <a:pt x="33" y="276"/>
                </a:lnTo>
                <a:lnTo>
                  <a:pt x="33" y="276"/>
                </a:lnTo>
                <a:lnTo>
                  <a:pt x="33" y="276"/>
                </a:lnTo>
                <a:lnTo>
                  <a:pt x="33" y="276"/>
                </a:lnTo>
                <a:lnTo>
                  <a:pt x="32" y="276"/>
                </a:lnTo>
                <a:lnTo>
                  <a:pt x="32" y="276"/>
                </a:lnTo>
                <a:lnTo>
                  <a:pt x="32" y="276"/>
                </a:lnTo>
                <a:lnTo>
                  <a:pt x="32" y="276"/>
                </a:lnTo>
                <a:lnTo>
                  <a:pt x="32" y="276"/>
                </a:lnTo>
                <a:lnTo>
                  <a:pt x="32" y="276"/>
                </a:lnTo>
                <a:lnTo>
                  <a:pt x="32" y="276"/>
                </a:lnTo>
                <a:lnTo>
                  <a:pt x="32" y="276"/>
                </a:lnTo>
                <a:lnTo>
                  <a:pt x="32" y="276"/>
                </a:lnTo>
                <a:lnTo>
                  <a:pt x="32" y="276"/>
                </a:lnTo>
                <a:lnTo>
                  <a:pt x="32" y="276"/>
                </a:lnTo>
                <a:lnTo>
                  <a:pt x="32" y="276"/>
                </a:lnTo>
                <a:lnTo>
                  <a:pt x="31" y="276"/>
                </a:lnTo>
                <a:lnTo>
                  <a:pt x="31" y="276"/>
                </a:lnTo>
                <a:lnTo>
                  <a:pt x="31" y="276"/>
                </a:lnTo>
                <a:lnTo>
                  <a:pt x="31" y="276"/>
                </a:lnTo>
                <a:lnTo>
                  <a:pt x="31" y="276"/>
                </a:lnTo>
                <a:lnTo>
                  <a:pt x="31" y="276"/>
                </a:lnTo>
                <a:lnTo>
                  <a:pt x="31" y="276"/>
                </a:lnTo>
                <a:lnTo>
                  <a:pt x="31" y="276"/>
                </a:lnTo>
                <a:lnTo>
                  <a:pt x="31" y="276"/>
                </a:lnTo>
                <a:lnTo>
                  <a:pt x="31" y="276"/>
                </a:lnTo>
                <a:lnTo>
                  <a:pt x="31" y="276"/>
                </a:lnTo>
                <a:lnTo>
                  <a:pt x="31" y="276"/>
                </a:lnTo>
                <a:lnTo>
                  <a:pt x="31" y="275"/>
                </a:lnTo>
                <a:lnTo>
                  <a:pt x="31" y="275"/>
                </a:lnTo>
                <a:lnTo>
                  <a:pt x="31" y="275"/>
                </a:lnTo>
                <a:lnTo>
                  <a:pt x="31" y="275"/>
                </a:lnTo>
                <a:lnTo>
                  <a:pt x="31" y="275"/>
                </a:lnTo>
                <a:lnTo>
                  <a:pt x="31" y="275"/>
                </a:lnTo>
                <a:lnTo>
                  <a:pt x="31" y="275"/>
                </a:lnTo>
                <a:lnTo>
                  <a:pt x="32" y="275"/>
                </a:lnTo>
                <a:lnTo>
                  <a:pt x="32" y="275"/>
                </a:lnTo>
                <a:lnTo>
                  <a:pt x="32" y="275"/>
                </a:lnTo>
                <a:lnTo>
                  <a:pt x="32" y="275"/>
                </a:lnTo>
                <a:lnTo>
                  <a:pt x="32" y="275"/>
                </a:lnTo>
                <a:lnTo>
                  <a:pt x="31" y="275"/>
                </a:lnTo>
                <a:lnTo>
                  <a:pt x="31" y="275"/>
                </a:lnTo>
                <a:lnTo>
                  <a:pt x="31" y="275"/>
                </a:lnTo>
                <a:lnTo>
                  <a:pt x="31" y="274"/>
                </a:lnTo>
                <a:lnTo>
                  <a:pt x="31" y="274"/>
                </a:lnTo>
                <a:lnTo>
                  <a:pt x="31" y="274"/>
                </a:lnTo>
                <a:lnTo>
                  <a:pt x="31" y="274"/>
                </a:lnTo>
                <a:lnTo>
                  <a:pt x="31" y="274"/>
                </a:lnTo>
                <a:lnTo>
                  <a:pt x="31" y="274"/>
                </a:lnTo>
                <a:lnTo>
                  <a:pt x="31" y="274"/>
                </a:lnTo>
                <a:lnTo>
                  <a:pt x="31" y="273"/>
                </a:lnTo>
                <a:lnTo>
                  <a:pt x="31" y="273"/>
                </a:lnTo>
                <a:lnTo>
                  <a:pt x="31" y="273"/>
                </a:lnTo>
                <a:lnTo>
                  <a:pt x="31" y="273"/>
                </a:lnTo>
                <a:lnTo>
                  <a:pt x="31" y="273"/>
                </a:lnTo>
                <a:lnTo>
                  <a:pt x="31" y="273"/>
                </a:lnTo>
                <a:lnTo>
                  <a:pt x="31" y="273"/>
                </a:lnTo>
                <a:lnTo>
                  <a:pt x="31" y="273"/>
                </a:lnTo>
                <a:lnTo>
                  <a:pt x="31" y="273"/>
                </a:lnTo>
                <a:lnTo>
                  <a:pt x="31" y="273"/>
                </a:lnTo>
                <a:lnTo>
                  <a:pt x="30" y="273"/>
                </a:lnTo>
                <a:lnTo>
                  <a:pt x="30" y="273"/>
                </a:lnTo>
                <a:lnTo>
                  <a:pt x="30" y="273"/>
                </a:lnTo>
                <a:lnTo>
                  <a:pt x="30" y="273"/>
                </a:lnTo>
                <a:lnTo>
                  <a:pt x="30" y="273"/>
                </a:lnTo>
                <a:lnTo>
                  <a:pt x="30" y="273"/>
                </a:lnTo>
                <a:lnTo>
                  <a:pt x="30" y="273"/>
                </a:lnTo>
                <a:lnTo>
                  <a:pt x="30" y="273"/>
                </a:lnTo>
                <a:lnTo>
                  <a:pt x="30" y="273"/>
                </a:lnTo>
                <a:lnTo>
                  <a:pt x="30" y="273"/>
                </a:lnTo>
                <a:lnTo>
                  <a:pt x="30" y="273"/>
                </a:lnTo>
                <a:lnTo>
                  <a:pt x="30" y="273"/>
                </a:lnTo>
                <a:lnTo>
                  <a:pt x="30" y="272"/>
                </a:lnTo>
                <a:lnTo>
                  <a:pt x="30" y="272"/>
                </a:lnTo>
                <a:lnTo>
                  <a:pt x="30" y="272"/>
                </a:lnTo>
                <a:lnTo>
                  <a:pt x="30" y="272"/>
                </a:lnTo>
                <a:lnTo>
                  <a:pt x="30" y="272"/>
                </a:lnTo>
                <a:lnTo>
                  <a:pt x="30" y="272"/>
                </a:lnTo>
                <a:lnTo>
                  <a:pt x="30" y="272"/>
                </a:lnTo>
                <a:lnTo>
                  <a:pt x="30" y="272"/>
                </a:lnTo>
                <a:lnTo>
                  <a:pt x="30" y="272"/>
                </a:lnTo>
                <a:lnTo>
                  <a:pt x="30" y="272"/>
                </a:lnTo>
                <a:lnTo>
                  <a:pt x="30" y="272"/>
                </a:lnTo>
                <a:lnTo>
                  <a:pt x="30" y="272"/>
                </a:lnTo>
                <a:lnTo>
                  <a:pt x="30" y="272"/>
                </a:lnTo>
                <a:lnTo>
                  <a:pt x="29" y="272"/>
                </a:lnTo>
                <a:lnTo>
                  <a:pt x="29" y="272"/>
                </a:lnTo>
                <a:lnTo>
                  <a:pt x="29" y="272"/>
                </a:lnTo>
                <a:lnTo>
                  <a:pt x="29" y="271"/>
                </a:lnTo>
                <a:lnTo>
                  <a:pt x="29" y="271"/>
                </a:lnTo>
                <a:lnTo>
                  <a:pt x="29" y="271"/>
                </a:lnTo>
                <a:lnTo>
                  <a:pt x="29" y="271"/>
                </a:lnTo>
                <a:lnTo>
                  <a:pt x="29" y="270"/>
                </a:lnTo>
                <a:lnTo>
                  <a:pt x="29" y="270"/>
                </a:lnTo>
                <a:lnTo>
                  <a:pt x="29" y="270"/>
                </a:lnTo>
                <a:lnTo>
                  <a:pt x="29" y="270"/>
                </a:lnTo>
                <a:lnTo>
                  <a:pt x="29" y="270"/>
                </a:lnTo>
                <a:lnTo>
                  <a:pt x="29" y="270"/>
                </a:lnTo>
                <a:lnTo>
                  <a:pt x="29" y="270"/>
                </a:lnTo>
                <a:lnTo>
                  <a:pt x="29" y="270"/>
                </a:lnTo>
                <a:lnTo>
                  <a:pt x="29" y="270"/>
                </a:lnTo>
                <a:lnTo>
                  <a:pt x="29" y="270"/>
                </a:lnTo>
                <a:lnTo>
                  <a:pt x="29" y="270"/>
                </a:lnTo>
                <a:lnTo>
                  <a:pt x="30" y="270"/>
                </a:lnTo>
                <a:lnTo>
                  <a:pt x="30" y="270"/>
                </a:lnTo>
                <a:lnTo>
                  <a:pt x="30" y="270"/>
                </a:lnTo>
                <a:lnTo>
                  <a:pt x="30" y="270"/>
                </a:lnTo>
                <a:lnTo>
                  <a:pt x="30" y="270"/>
                </a:lnTo>
                <a:lnTo>
                  <a:pt x="29" y="269"/>
                </a:lnTo>
                <a:lnTo>
                  <a:pt x="29" y="269"/>
                </a:lnTo>
                <a:lnTo>
                  <a:pt x="29" y="269"/>
                </a:lnTo>
                <a:lnTo>
                  <a:pt x="29" y="269"/>
                </a:lnTo>
                <a:lnTo>
                  <a:pt x="29" y="269"/>
                </a:lnTo>
                <a:lnTo>
                  <a:pt x="29" y="269"/>
                </a:lnTo>
                <a:lnTo>
                  <a:pt x="29" y="269"/>
                </a:lnTo>
                <a:lnTo>
                  <a:pt x="29" y="269"/>
                </a:lnTo>
                <a:lnTo>
                  <a:pt x="29" y="269"/>
                </a:lnTo>
                <a:lnTo>
                  <a:pt x="29" y="269"/>
                </a:lnTo>
                <a:lnTo>
                  <a:pt x="29" y="269"/>
                </a:lnTo>
                <a:lnTo>
                  <a:pt x="29" y="269"/>
                </a:lnTo>
                <a:lnTo>
                  <a:pt x="29" y="268"/>
                </a:lnTo>
                <a:lnTo>
                  <a:pt x="29" y="268"/>
                </a:lnTo>
                <a:lnTo>
                  <a:pt x="29" y="268"/>
                </a:lnTo>
                <a:lnTo>
                  <a:pt x="29" y="268"/>
                </a:lnTo>
                <a:lnTo>
                  <a:pt x="29" y="268"/>
                </a:lnTo>
                <a:lnTo>
                  <a:pt x="29" y="268"/>
                </a:lnTo>
                <a:lnTo>
                  <a:pt x="29" y="268"/>
                </a:lnTo>
                <a:lnTo>
                  <a:pt x="29" y="268"/>
                </a:lnTo>
                <a:lnTo>
                  <a:pt x="29" y="268"/>
                </a:lnTo>
                <a:lnTo>
                  <a:pt x="29" y="268"/>
                </a:lnTo>
                <a:lnTo>
                  <a:pt x="29" y="268"/>
                </a:lnTo>
                <a:lnTo>
                  <a:pt x="30" y="268"/>
                </a:lnTo>
                <a:lnTo>
                  <a:pt x="30" y="269"/>
                </a:lnTo>
                <a:lnTo>
                  <a:pt x="31" y="269"/>
                </a:lnTo>
                <a:lnTo>
                  <a:pt x="31" y="269"/>
                </a:lnTo>
                <a:lnTo>
                  <a:pt x="31" y="269"/>
                </a:lnTo>
                <a:lnTo>
                  <a:pt x="31" y="269"/>
                </a:lnTo>
                <a:lnTo>
                  <a:pt x="31" y="269"/>
                </a:lnTo>
                <a:lnTo>
                  <a:pt x="31" y="269"/>
                </a:lnTo>
                <a:lnTo>
                  <a:pt x="31" y="269"/>
                </a:lnTo>
                <a:lnTo>
                  <a:pt x="31" y="269"/>
                </a:lnTo>
                <a:lnTo>
                  <a:pt x="31" y="269"/>
                </a:lnTo>
                <a:lnTo>
                  <a:pt x="31" y="269"/>
                </a:lnTo>
                <a:lnTo>
                  <a:pt x="31" y="269"/>
                </a:lnTo>
                <a:lnTo>
                  <a:pt x="31" y="268"/>
                </a:lnTo>
                <a:lnTo>
                  <a:pt x="31" y="268"/>
                </a:lnTo>
                <a:lnTo>
                  <a:pt x="31" y="268"/>
                </a:lnTo>
                <a:lnTo>
                  <a:pt x="31" y="268"/>
                </a:lnTo>
                <a:lnTo>
                  <a:pt x="31" y="268"/>
                </a:lnTo>
                <a:lnTo>
                  <a:pt x="31" y="268"/>
                </a:lnTo>
                <a:lnTo>
                  <a:pt x="31" y="268"/>
                </a:lnTo>
                <a:lnTo>
                  <a:pt x="31" y="268"/>
                </a:lnTo>
                <a:lnTo>
                  <a:pt x="31" y="268"/>
                </a:lnTo>
                <a:lnTo>
                  <a:pt x="31" y="268"/>
                </a:lnTo>
                <a:lnTo>
                  <a:pt x="31" y="268"/>
                </a:lnTo>
                <a:lnTo>
                  <a:pt x="31" y="268"/>
                </a:lnTo>
                <a:lnTo>
                  <a:pt x="31" y="268"/>
                </a:lnTo>
                <a:lnTo>
                  <a:pt x="30" y="268"/>
                </a:lnTo>
                <a:lnTo>
                  <a:pt x="30" y="268"/>
                </a:lnTo>
                <a:lnTo>
                  <a:pt x="30" y="268"/>
                </a:lnTo>
                <a:lnTo>
                  <a:pt x="30" y="268"/>
                </a:lnTo>
                <a:lnTo>
                  <a:pt x="30" y="268"/>
                </a:lnTo>
                <a:lnTo>
                  <a:pt x="30" y="268"/>
                </a:lnTo>
                <a:lnTo>
                  <a:pt x="30" y="268"/>
                </a:lnTo>
                <a:lnTo>
                  <a:pt x="30" y="268"/>
                </a:lnTo>
                <a:lnTo>
                  <a:pt x="30" y="268"/>
                </a:lnTo>
                <a:lnTo>
                  <a:pt x="30" y="268"/>
                </a:lnTo>
                <a:lnTo>
                  <a:pt x="30" y="268"/>
                </a:lnTo>
                <a:lnTo>
                  <a:pt x="30" y="267"/>
                </a:lnTo>
                <a:lnTo>
                  <a:pt x="30" y="267"/>
                </a:lnTo>
                <a:lnTo>
                  <a:pt x="30" y="267"/>
                </a:lnTo>
                <a:lnTo>
                  <a:pt x="30" y="267"/>
                </a:lnTo>
                <a:lnTo>
                  <a:pt x="31" y="267"/>
                </a:lnTo>
                <a:lnTo>
                  <a:pt x="31" y="267"/>
                </a:lnTo>
                <a:lnTo>
                  <a:pt x="31" y="267"/>
                </a:lnTo>
                <a:lnTo>
                  <a:pt x="30" y="267"/>
                </a:lnTo>
                <a:lnTo>
                  <a:pt x="30" y="267"/>
                </a:lnTo>
                <a:lnTo>
                  <a:pt x="30" y="267"/>
                </a:lnTo>
                <a:lnTo>
                  <a:pt x="30" y="267"/>
                </a:lnTo>
                <a:lnTo>
                  <a:pt x="30" y="266"/>
                </a:lnTo>
                <a:lnTo>
                  <a:pt x="30" y="266"/>
                </a:lnTo>
                <a:lnTo>
                  <a:pt x="30" y="266"/>
                </a:lnTo>
                <a:lnTo>
                  <a:pt x="30" y="266"/>
                </a:lnTo>
                <a:lnTo>
                  <a:pt x="30" y="266"/>
                </a:lnTo>
                <a:lnTo>
                  <a:pt x="31" y="266"/>
                </a:lnTo>
                <a:lnTo>
                  <a:pt x="31" y="266"/>
                </a:lnTo>
                <a:lnTo>
                  <a:pt x="31" y="266"/>
                </a:lnTo>
                <a:lnTo>
                  <a:pt x="31" y="266"/>
                </a:lnTo>
                <a:lnTo>
                  <a:pt x="31" y="266"/>
                </a:lnTo>
                <a:lnTo>
                  <a:pt x="31" y="266"/>
                </a:lnTo>
                <a:lnTo>
                  <a:pt x="31" y="265"/>
                </a:lnTo>
                <a:lnTo>
                  <a:pt x="31" y="265"/>
                </a:lnTo>
                <a:lnTo>
                  <a:pt x="31" y="265"/>
                </a:lnTo>
                <a:lnTo>
                  <a:pt x="31" y="265"/>
                </a:lnTo>
                <a:lnTo>
                  <a:pt x="31" y="265"/>
                </a:lnTo>
                <a:lnTo>
                  <a:pt x="31" y="265"/>
                </a:lnTo>
                <a:lnTo>
                  <a:pt x="31" y="265"/>
                </a:lnTo>
                <a:lnTo>
                  <a:pt x="31" y="265"/>
                </a:lnTo>
                <a:lnTo>
                  <a:pt x="31" y="265"/>
                </a:lnTo>
                <a:lnTo>
                  <a:pt x="31" y="265"/>
                </a:lnTo>
                <a:lnTo>
                  <a:pt x="31" y="265"/>
                </a:lnTo>
                <a:lnTo>
                  <a:pt x="31" y="265"/>
                </a:lnTo>
                <a:lnTo>
                  <a:pt x="31" y="265"/>
                </a:lnTo>
                <a:lnTo>
                  <a:pt x="31" y="265"/>
                </a:lnTo>
                <a:lnTo>
                  <a:pt x="31" y="265"/>
                </a:lnTo>
                <a:lnTo>
                  <a:pt x="31" y="265"/>
                </a:lnTo>
                <a:lnTo>
                  <a:pt x="31" y="265"/>
                </a:lnTo>
                <a:lnTo>
                  <a:pt x="31" y="264"/>
                </a:lnTo>
                <a:lnTo>
                  <a:pt x="31" y="264"/>
                </a:lnTo>
                <a:lnTo>
                  <a:pt x="31" y="264"/>
                </a:lnTo>
                <a:lnTo>
                  <a:pt x="31" y="264"/>
                </a:lnTo>
                <a:lnTo>
                  <a:pt x="31" y="264"/>
                </a:lnTo>
                <a:lnTo>
                  <a:pt x="31" y="264"/>
                </a:lnTo>
                <a:lnTo>
                  <a:pt x="31" y="264"/>
                </a:lnTo>
                <a:lnTo>
                  <a:pt x="31" y="263"/>
                </a:lnTo>
                <a:lnTo>
                  <a:pt x="31" y="263"/>
                </a:lnTo>
                <a:lnTo>
                  <a:pt x="31" y="263"/>
                </a:lnTo>
                <a:lnTo>
                  <a:pt x="31" y="263"/>
                </a:lnTo>
                <a:lnTo>
                  <a:pt x="31" y="263"/>
                </a:lnTo>
                <a:lnTo>
                  <a:pt x="31" y="263"/>
                </a:lnTo>
                <a:lnTo>
                  <a:pt x="31" y="263"/>
                </a:lnTo>
                <a:lnTo>
                  <a:pt x="30" y="263"/>
                </a:lnTo>
                <a:lnTo>
                  <a:pt x="30" y="263"/>
                </a:lnTo>
                <a:lnTo>
                  <a:pt x="30" y="263"/>
                </a:lnTo>
                <a:lnTo>
                  <a:pt x="30" y="263"/>
                </a:lnTo>
                <a:lnTo>
                  <a:pt x="30" y="263"/>
                </a:lnTo>
                <a:lnTo>
                  <a:pt x="30" y="263"/>
                </a:lnTo>
                <a:lnTo>
                  <a:pt x="30" y="263"/>
                </a:lnTo>
                <a:lnTo>
                  <a:pt x="30" y="263"/>
                </a:lnTo>
                <a:lnTo>
                  <a:pt x="30" y="263"/>
                </a:lnTo>
                <a:lnTo>
                  <a:pt x="30" y="263"/>
                </a:lnTo>
                <a:lnTo>
                  <a:pt x="30" y="262"/>
                </a:lnTo>
                <a:lnTo>
                  <a:pt x="30" y="262"/>
                </a:lnTo>
                <a:lnTo>
                  <a:pt x="30" y="262"/>
                </a:lnTo>
                <a:lnTo>
                  <a:pt x="30" y="262"/>
                </a:lnTo>
                <a:lnTo>
                  <a:pt x="30" y="262"/>
                </a:lnTo>
                <a:lnTo>
                  <a:pt x="31" y="262"/>
                </a:lnTo>
                <a:lnTo>
                  <a:pt x="31" y="263"/>
                </a:lnTo>
                <a:lnTo>
                  <a:pt x="31" y="263"/>
                </a:lnTo>
                <a:lnTo>
                  <a:pt x="31" y="263"/>
                </a:lnTo>
                <a:lnTo>
                  <a:pt x="31" y="263"/>
                </a:lnTo>
                <a:lnTo>
                  <a:pt x="31" y="263"/>
                </a:lnTo>
                <a:lnTo>
                  <a:pt x="31" y="263"/>
                </a:lnTo>
                <a:lnTo>
                  <a:pt x="31" y="263"/>
                </a:lnTo>
                <a:lnTo>
                  <a:pt x="31" y="263"/>
                </a:lnTo>
                <a:lnTo>
                  <a:pt x="31" y="263"/>
                </a:lnTo>
                <a:lnTo>
                  <a:pt x="31" y="263"/>
                </a:lnTo>
                <a:lnTo>
                  <a:pt x="31" y="263"/>
                </a:lnTo>
                <a:lnTo>
                  <a:pt x="31" y="263"/>
                </a:lnTo>
                <a:lnTo>
                  <a:pt x="31" y="262"/>
                </a:lnTo>
                <a:lnTo>
                  <a:pt x="31" y="262"/>
                </a:lnTo>
                <a:lnTo>
                  <a:pt x="31" y="262"/>
                </a:lnTo>
                <a:lnTo>
                  <a:pt x="31" y="262"/>
                </a:lnTo>
                <a:lnTo>
                  <a:pt x="31" y="262"/>
                </a:lnTo>
                <a:lnTo>
                  <a:pt x="31" y="262"/>
                </a:lnTo>
                <a:lnTo>
                  <a:pt x="31" y="262"/>
                </a:lnTo>
                <a:lnTo>
                  <a:pt x="31" y="262"/>
                </a:lnTo>
                <a:lnTo>
                  <a:pt x="31" y="262"/>
                </a:lnTo>
                <a:lnTo>
                  <a:pt x="31" y="262"/>
                </a:lnTo>
                <a:lnTo>
                  <a:pt x="31" y="262"/>
                </a:lnTo>
                <a:lnTo>
                  <a:pt x="31" y="262"/>
                </a:lnTo>
                <a:lnTo>
                  <a:pt x="31" y="262"/>
                </a:lnTo>
                <a:lnTo>
                  <a:pt x="31" y="262"/>
                </a:lnTo>
                <a:lnTo>
                  <a:pt x="31" y="262"/>
                </a:lnTo>
                <a:lnTo>
                  <a:pt x="31" y="262"/>
                </a:lnTo>
                <a:lnTo>
                  <a:pt x="31" y="262"/>
                </a:lnTo>
                <a:lnTo>
                  <a:pt x="31" y="261"/>
                </a:lnTo>
                <a:lnTo>
                  <a:pt x="31" y="261"/>
                </a:lnTo>
                <a:lnTo>
                  <a:pt x="31" y="261"/>
                </a:lnTo>
                <a:lnTo>
                  <a:pt x="31" y="261"/>
                </a:lnTo>
                <a:lnTo>
                  <a:pt x="31" y="261"/>
                </a:lnTo>
                <a:lnTo>
                  <a:pt x="31" y="261"/>
                </a:lnTo>
                <a:lnTo>
                  <a:pt x="31" y="261"/>
                </a:lnTo>
                <a:lnTo>
                  <a:pt x="31" y="261"/>
                </a:lnTo>
                <a:lnTo>
                  <a:pt x="31" y="261"/>
                </a:lnTo>
                <a:lnTo>
                  <a:pt x="31" y="261"/>
                </a:lnTo>
                <a:lnTo>
                  <a:pt x="31" y="261"/>
                </a:lnTo>
                <a:lnTo>
                  <a:pt x="31" y="261"/>
                </a:lnTo>
                <a:lnTo>
                  <a:pt x="31" y="260"/>
                </a:lnTo>
                <a:lnTo>
                  <a:pt x="31" y="260"/>
                </a:lnTo>
                <a:lnTo>
                  <a:pt x="31" y="260"/>
                </a:lnTo>
                <a:lnTo>
                  <a:pt x="31" y="260"/>
                </a:lnTo>
                <a:lnTo>
                  <a:pt x="31" y="260"/>
                </a:lnTo>
                <a:lnTo>
                  <a:pt x="31" y="260"/>
                </a:lnTo>
                <a:lnTo>
                  <a:pt x="31" y="260"/>
                </a:lnTo>
                <a:lnTo>
                  <a:pt x="31" y="260"/>
                </a:lnTo>
                <a:lnTo>
                  <a:pt x="31" y="260"/>
                </a:lnTo>
                <a:lnTo>
                  <a:pt x="31" y="260"/>
                </a:lnTo>
                <a:lnTo>
                  <a:pt x="32" y="260"/>
                </a:lnTo>
                <a:lnTo>
                  <a:pt x="32" y="260"/>
                </a:lnTo>
                <a:lnTo>
                  <a:pt x="32" y="260"/>
                </a:lnTo>
                <a:lnTo>
                  <a:pt x="32" y="260"/>
                </a:lnTo>
                <a:lnTo>
                  <a:pt x="32" y="260"/>
                </a:lnTo>
                <a:lnTo>
                  <a:pt x="32" y="260"/>
                </a:lnTo>
                <a:lnTo>
                  <a:pt x="32" y="259"/>
                </a:lnTo>
                <a:lnTo>
                  <a:pt x="32" y="259"/>
                </a:lnTo>
                <a:lnTo>
                  <a:pt x="32" y="259"/>
                </a:lnTo>
                <a:lnTo>
                  <a:pt x="32" y="259"/>
                </a:lnTo>
                <a:lnTo>
                  <a:pt x="32" y="259"/>
                </a:lnTo>
                <a:lnTo>
                  <a:pt x="32" y="259"/>
                </a:lnTo>
                <a:lnTo>
                  <a:pt x="32" y="259"/>
                </a:lnTo>
                <a:lnTo>
                  <a:pt x="32" y="259"/>
                </a:lnTo>
                <a:lnTo>
                  <a:pt x="32" y="259"/>
                </a:lnTo>
                <a:lnTo>
                  <a:pt x="32" y="259"/>
                </a:lnTo>
                <a:lnTo>
                  <a:pt x="32" y="258"/>
                </a:lnTo>
                <a:lnTo>
                  <a:pt x="32" y="258"/>
                </a:lnTo>
                <a:lnTo>
                  <a:pt x="32" y="258"/>
                </a:lnTo>
                <a:lnTo>
                  <a:pt x="32" y="258"/>
                </a:lnTo>
                <a:lnTo>
                  <a:pt x="32" y="258"/>
                </a:lnTo>
                <a:lnTo>
                  <a:pt x="32" y="258"/>
                </a:lnTo>
                <a:lnTo>
                  <a:pt x="32" y="258"/>
                </a:lnTo>
                <a:lnTo>
                  <a:pt x="33" y="258"/>
                </a:lnTo>
                <a:lnTo>
                  <a:pt x="33" y="258"/>
                </a:lnTo>
                <a:lnTo>
                  <a:pt x="33" y="258"/>
                </a:lnTo>
                <a:lnTo>
                  <a:pt x="33" y="258"/>
                </a:lnTo>
                <a:lnTo>
                  <a:pt x="33" y="257"/>
                </a:lnTo>
                <a:lnTo>
                  <a:pt x="33" y="257"/>
                </a:lnTo>
                <a:lnTo>
                  <a:pt x="33" y="257"/>
                </a:lnTo>
                <a:lnTo>
                  <a:pt x="33" y="257"/>
                </a:lnTo>
                <a:lnTo>
                  <a:pt x="33" y="257"/>
                </a:lnTo>
                <a:lnTo>
                  <a:pt x="33" y="257"/>
                </a:lnTo>
                <a:lnTo>
                  <a:pt x="33" y="257"/>
                </a:lnTo>
                <a:lnTo>
                  <a:pt x="33" y="257"/>
                </a:lnTo>
                <a:lnTo>
                  <a:pt x="32" y="257"/>
                </a:lnTo>
                <a:lnTo>
                  <a:pt x="32" y="257"/>
                </a:lnTo>
                <a:lnTo>
                  <a:pt x="32" y="257"/>
                </a:lnTo>
                <a:lnTo>
                  <a:pt x="32" y="257"/>
                </a:lnTo>
                <a:lnTo>
                  <a:pt x="32" y="256"/>
                </a:lnTo>
                <a:lnTo>
                  <a:pt x="32" y="256"/>
                </a:lnTo>
                <a:lnTo>
                  <a:pt x="32" y="256"/>
                </a:lnTo>
                <a:lnTo>
                  <a:pt x="32" y="256"/>
                </a:lnTo>
                <a:lnTo>
                  <a:pt x="32" y="256"/>
                </a:lnTo>
                <a:lnTo>
                  <a:pt x="32" y="256"/>
                </a:lnTo>
                <a:lnTo>
                  <a:pt x="32" y="256"/>
                </a:lnTo>
                <a:lnTo>
                  <a:pt x="31" y="256"/>
                </a:lnTo>
                <a:lnTo>
                  <a:pt x="31" y="256"/>
                </a:lnTo>
                <a:lnTo>
                  <a:pt x="31" y="256"/>
                </a:lnTo>
                <a:lnTo>
                  <a:pt x="31" y="256"/>
                </a:lnTo>
                <a:lnTo>
                  <a:pt x="31" y="256"/>
                </a:lnTo>
                <a:lnTo>
                  <a:pt x="31" y="256"/>
                </a:lnTo>
                <a:lnTo>
                  <a:pt x="31" y="256"/>
                </a:lnTo>
                <a:lnTo>
                  <a:pt x="31" y="256"/>
                </a:lnTo>
                <a:lnTo>
                  <a:pt x="31" y="256"/>
                </a:lnTo>
                <a:lnTo>
                  <a:pt x="31" y="256"/>
                </a:lnTo>
                <a:lnTo>
                  <a:pt x="31" y="256"/>
                </a:lnTo>
                <a:lnTo>
                  <a:pt x="31" y="256"/>
                </a:lnTo>
                <a:lnTo>
                  <a:pt x="32" y="256"/>
                </a:lnTo>
                <a:lnTo>
                  <a:pt x="32" y="256"/>
                </a:lnTo>
                <a:lnTo>
                  <a:pt x="32" y="255"/>
                </a:lnTo>
                <a:lnTo>
                  <a:pt x="32" y="255"/>
                </a:lnTo>
                <a:lnTo>
                  <a:pt x="32" y="255"/>
                </a:lnTo>
                <a:lnTo>
                  <a:pt x="32" y="255"/>
                </a:lnTo>
                <a:lnTo>
                  <a:pt x="32" y="255"/>
                </a:lnTo>
                <a:lnTo>
                  <a:pt x="32" y="255"/>
                </a:lnTo>
                <a:lnTo>
                  <a:pt x="32" y="255"/>
                </a:lnTo>
                <a:lnTo>
                  <a:pt x="32" y="255"/>
                </a:lnTo>
                <a:lnTo>
                  <a:pt x="32" y="255"/>
                </a:lnTo>
                <a:lnTo>
                  <a:pt x="32" y="255"/>
                </a:lnTo>
                <a:lnTo>
                  <a:pt x="32" y="255"/>
                </a:lnTo>
                <a:lnTo>
                  <a:pt x="32" y="255"/>
                </a:lnTo>
                <a:lnTo>
                  <a:pt x="32" y="255"/>
                </a:lnTo>
                <a:lnTo>
                  <a:pt x="32" y="255"/>
                </a:lnTo>
                <a:lnTo>
                  <a:pt x="32" y="255"/>
                </a:lnTo>
                <a:lnTo>
                  <a:pt x="32" y="254"/>
                </a:lnTo>
                <a:lnTo>
                  <a:pt x="32" y="254"/>
                </a:lnTo>
                <a:lnTo>
                  <a:pt x="32" y="254"/>
                </a:lnTo>
                <a:lnTo>
                  <a:pt x="32" y="254"/>
                </a:lnTo>
                <a:lnTo>
                  <a:pt x="32" y="254"/>
                </a:lnTo>
                <a:lnTo>
                  <a:pt x="32" y="254"/>
                </a:lnTo>
                <a:lnTo>
                  <a:pt x="32" y="253"/>
                </a:lnTo>
                <a:lnTo>
                  <a:pt x="32" y="253"/>
                </a:lnTo>
                <a:lnTo>
                  <a:pt x="32" y="253"/>
                </a:lnTo>
                <a:lnTo>
                  <a:pt x="32" y="253"/>
                </a:lnTo>
                <a:lnTo>
                  <a:pt x="32" y="253"/>
                </a:lnTo>
                <a:lnTo>
                  <a:pt x="32" y="253"/>
                </a:lnTo>
                <a:lnTo>
                  <a:pt x="32" y="253"/>
                </a:lnTo>
                <a:lnTo>
                  <a:pt x="32" y="253"/>
                </a:lnTo>
                <a:lnTo>
                  <a:pt x="32" y="253"/>
                </a:lnTo>
                <a:lnTo>
                  <a:pt x="32" y="252"/>
                </a:lnTo>
                <a:lnTo>
                  <a:pt x="32" y="252"/>
                </a:lnTo>
                <a:lnTo>
                  <a:pt x="32" y="252"/>
                </a:lnTo>
                <a:lnTo>
                  <a:pt x="32" y="252"/>
                </a:lnTo>
                <a:lnTo>
                  <a:pt x="32" y="252"/>
                </a:lnTo>
                <a:lnTo>
                  <a:pt x="32" y="252"/>
                </a:lnTo>
                <a:lnTo>
                  <a:pt x="32" y="252"/>
                </a:lnTo>
                <a:lnTo>
                  <a:pt x="32" y="252"/>
                </a:lnTo>
                <a:lnTo>
                  <a:pt x="32" y="252"/>
                </a:lnTo>
                <a:lnTo>
                  <a:pt x="32" y="252"/>
                </a:lnTo>
                <a:lnTo>
                  <a:pt x="32" y="252"/>
                </a:lnTo>
                <a:lnTo>
                  <a:pt x="33" y="251"/>
                </a:lnTo>
                <a:lnTo>
                  <a:pt x="33" y="251"/>
                </a:lnTo>
                <a:lnTo>
                  <a:pt x="33" y="251"/>
                </a:lnTo>
                <a:lnTo>
                  <a:pt x="33" y="251"/>
                </a:lnTo>
                <a:lnTo>
                  <a:pt x="33" y="251"/>
                </a:lnTo>
                <a:lnTo>
                  <a:pt x="33" y="251"/>
                </a:lnTo>
                <a:lnTo>
                  <a:pt x="32" y="251"/>
                </a:lnTo>
                <a:lnTo>
                  <a:pt x="32" y="251"/>
                </a:lnTo>
                <a:lnTo>
                  <a:pt x="32" y="251"/>
                </a:lnTo>
                <a:lnTo>
                  <a:pt x="32" y="251"/>
                </a:lnTo>
                <a:lnTo>
                  <a:pt x="32" y="251"/>
                </a:lnTo>
                <a:lnTo>
                  <a:pt x="32" y="251"/>
                </a:lnTo>
                <a:lnTo>
                  <a:pt x="32" y="251"/>
                </a:lnTo>
                <a:lnTo>
                  <a:pt x="32" y="251"/>
                </a:lnTo>
                <a:lnTo>
                  <a:pt x="32" y="251"/>
                </a:lnTo>
                <a:lnTo>
                  <a:pt x="32" y="251"/>
                </a:lnTo>
                <a:lnTo>
                  <a:pt x="32" y="251"/>
                </a:lnTo>
                <a:lnTo>
                  <a:pt x="31" y="250"/>
                </a:lnTo>
                <a:lnTo>
                  <a:pt x="31" y="250"/>
                </a:lnTo>
                <a:lnTo>
                  <a:pt x="31" y="250"/>
                </a:lnTo>
                <a:lnTo>
                  <a:pt x="31" y="250"/>
                </a:lnTo>
                <a:lnTo>
                  <a:pt x="31" y="250"/>
                </a:lnTo>
                <a:lnTo>
                  <a:pt x="31" y="250"/>
                </a:lnTo>
                <a:lnTo>
                  <a:pt x="31" y="249"/>
                </a:lnTo>
                <a:lnTo>
                  <a:pt x="31" y="249"/>
                </a:lnTo>
                <a:lnTo>
                  <a:pt x="31" y="249"/>
                </a:lnTo>
                <a:lnTo>
                  <a:pt x="31" y="249"/>
                </a:lnTo>
                <a:lnTo>
                  <a:pt x="31" y="249"/>
                </a:lnTo>
                <a:lnTo>
                  <a:pt x="31" y="249"/>
                </a:lnTo>
                <a:lnTo>
                  <a:pt x="31" y="249"/>
                </a:lnTo>
                <a:lnTo>
                  <a:pt x="31" y="249"/>
                </a:lnTo>
                <a:lnTo>
                  <a:pt x="31" y="249"/>
                </a:lnTo>
                <a:lnTo>
                  <a:pt x="31" y="249"/>
                </a:lnTo>
                <a:lnTo>
                  <a:pt x="31" y="248"/>
                </a:lnTo>
                <a:lnTo>
                  <a:pt x="31" y="248"/>
                </a:lnTo>
                <a:lnTo>
                  <a:pt x="31" y="248"/>
                </a:lnTo>
                <a:lnTo>
                  <a:pt x="31" y="248"/>
                </a:lnTo>
                <a:lnTo>
                  <a:pt x="31" y="248"/>
                </a:lnTo>
                <a:lnTo>
                  <a:pt x="31" y="248"/>
                </a:lnTo>
                <a:lnTo>
                  <a:pt x="31" y="248"/>
                </a:lnTo>
                <a:lnTo>
                  <a:pt x="31" y="248"/>
                </a:lnTo>
                <a:lnTo>
                  <a:pt x="31" y="248"/>
                </a:lnTo>
                <a:lnTo>
                  <a:pt x="31" y="247"/>
                </a:lnTo>
                <a:lnTo>
                  <a:pt x="31" y="247"/>
                </a:lnTo>
                <a:lnTo>
                  <a:pt x="31" y="247"/>
                </a:lnTo>
                <a:lnTo>
                  <a:pt x="31" y="247"/>
                </a:lnTo>
                <a:lnTo>
                  <a:pt x="31" y="247"/>
                </a:lnTo>
                <a:lnTo>
                  <a:pt x="31" y="247"/>
                </a:lnTo>
                <a:lnTo>
                  <a:pt x="32" y="247"/>
                </a:lnTo>
                <a:lnTo>
                  <a:pt x="32" y="247"/>
                </a:lnTo>
                <a:lnTo>
                  <a:pt x="32" y="247"/>
                </a:lnTo>
                <a:lnTo>
                  <a:pt x="32" y="247"/>
                </a:lnTo>
                <a:lnTo>
                  <a:pt x="32" y="247"/>
                </a:lnTo>
                <a:lnTo>
                  <a:pt x="32" y="247"/>
                </a:lnTo>
                <a:lnTo>
                  <a:pt x="32" y="247"/>
                </a:lnTo>
                <a:lnTo>
                  <a:pt x="32" y="247"/>
                </a:lnTo>
                <a:lnTo>
                  <a:pt x="32" y="247"/>
                </a:lnTo>
                <a:lnTo>
                  <a:pt x="32" y="246"/>
                </a:lnTo>
                <a:lnTo>
                  <a:pt x="32" y="246"/>
                </a:lnTo>
                <a:lnTo>
                  <a:pt x="32" y="246"/>
                </a:lnTo>
                <a:lnTo>
                  <a:pt x="31" y="246"/>
                </a:lnTo>
                <a:lnTo>
                  <a:pt x="31" y="246"/>
                </a:lnTo>
                <a:lnTo>
                  <a:pt x="31" y="246"/>
                </a:lnTo>
                <a:lnTo>
                  <a:pt x="31" y="246"/>
                </a:lnTo>
                <a:lnTo>
                  <a:pt x="31" y="246"/>
                </a:lnTo>
                <a:lnTo>
                  <a:pt x="31" y="246"/>
                </a:lnTo>
                <a:lnTo>
                  <a:pt x="31" y="246"/>
                </a:lnTo>
                <a:lnTo>
                  <a:pt x="31" y="246"/>
                </a:lnTo>
                <a:lnTo>
                  <a:pt x="31" y="246"/>
                </a:lnTo>
                <a:lnTo>
                  <a:pt x="31" y="246"/>
                </a:lnTo>
                <a:lnTo>
                  <a:pt x="31" y="246"/>
                </a:lnTo>
                <a:lnTo>
                  <a:pt x="31" y="246"/>
                </a:lnTo>
                <a:lnTo>
                  <a:pt x="31" y="246"/>
                </a:lnTo>
                <a:lnTo>
                  <a:pt x="31" y="246"/>
                </a:lnTo>
                <a:lnTo>
                  <a:pt x="31" y="246"/>
                </a:lnTo>
                <a:lnTo>
                  <a:pt x="31" y="246"/>
                </a:lnTo>
                <a:lnTo>
                  <a:pt x="31" y="246"/>
                </a:lnTo>
                <a:lnTo>
                  <a:pt x="31" y="246"/>
                </a:lnTo>
                <a:lnTo>
                  <a:pt x="31" y="246"/>
                </a:lnTo>
                <a:lnTo>
                  <a:pt x="31" y="245"/>
                </a:lnTo>
                <a:lnTo>
                  <a:pt x="31" y="245"/>
                </a:lnTo>
                <a:lnTo>
                  <a:pt x="31" y="245"/>
                </a:lnTo>
                <a:lnTo>
                  <a:pt x="31" y="245"/>
                </a:lnTo>
                <a:lnTo>
                  <a:pt x="31" y="245"/>
                </a:lnTo>
                <a:lnTo>
                  <a:pt x="31" y="245"/>
                </a:lnTo>
                <a:lnTo>
                  <a:pt x="31" y="245"/>
                </a:lnTo>
                <a:lnTo>
                  <a:pt x="31" y="245"/>
                </a:lnTo>
                <a:lnTo>
                  <a:pt x="31" y="245"/>
                </a:lnTo>
                <a:lnTo>
                  <a:pt x="31" y="245"/>
                </a:lnTo>
                <a:lnTo>
                  <a:pt x="31" y="245"/>
                </a:lnTo>
                <a:lnTo>
                  <a:pt x="31" y="245"/>
                </a:lnTo>
                <a:lnTo>
                  <a:pt x="31" y="245"/>
                </a:lnTo>
                <a:lnTo>
                  <a:pt x="31" y="245"/>
                </a:lnTo>
                <a:lnTo>
                  <a:pt x="30" y="245"/>
                </a:lnTo>
                <a:lnTo>
                  <a:pt x="30" y="245"/>
                </a:lnTo>
                <a:lnTo>
                  <a:pt x="30" y="245"/>
                </a:lnTo>
                <a:lnTo>
                  <a:pt x="30" y="245"/>
                </a:lnTo>
                <a:lnTo>
                  <a:pt x="30" y="245"/>
                </a:lnTo>
                <a:lnTo>
                  <a:pt x="30" y="245"/>
                </a:lnTo>
                <a:lnTo>
                  <a:pt x="30" y="245"/>
                </a:lnTo>
                <a:lnTo>
                  <a:pt x="30" y="245"/>
                </a:lnTo>
                <a:lnTo>
                  <a:pt x="30" y="245"/>
                </a:lnTo>
                <a:lnTo>
                  <a:pt x="30" y="245"/>
                </a:lnTo>
                <a:lnTo>
                  <a:pt x="30"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8" y="246"/>
                </a:lnTo>
                <a:lnTo>
                  <a:pt x="28" y="246"/>
                </a:lnTo>
                <a:lnTo>
                  <a:pt x="28" y="246"/>
                </a:lnTo>
                <a:lnTo>
                  <a:pt x="28" y="246"/>
                </a:lnTo>
                <a:lnTo>
                  <a:pt x="28" y="246"/>
                </a:lnTo>
                <a:lnTo>
                  <a:pt x="28" y="246"/>
                </a:lnTo>
                <a:lnTo>
                  <a:pt x="28" y="246"/>
                </a:lnTo>
                <a:lnTo>
                  <a:pt x="28" y="246"/>
                </a:lnTo>
                <a:lnTo>
                  <a:pt x="28" y="246"/>
                </a:lnTo>
                <a:lnTo>
                  <a:pt x="28" y="246"/>
                </a:lnTo>
                <a:lnTo>
                  <a:pt x="28" y="246"/>
                </a:lnTo>
                <a:lnTo>
                  <a:pt x="28" y="246"/>
                </a:lnTo>
                <a:lnTo>
                  <a:pt x="28" y="246"/>
                </a:lnTo>
                <a:lnTo>
                  <a:pt x="28" y="246"/>
                </a:lnTo>
                <a:lnTo>
                  <a:pt x="28" y="246"/>
                </a:lnTo>
                <a:lnTo>
                  <a:pt x="28" y="247"/>
                </a:lnTo>
                <a:lnTo>
                  <a:pt x="28" y="247"/>
                </a:lnTo>
                <a:lnTo>
                  <a:pt x="28" y="247"/>
                </a:lnTo>
                <a:lnTo>
                  <a:pt x="28" y="247"/>
                </a:lnTo>
                <a:lnTo>
                  <a:pt x="28" y="247"/>
                </a:lnTo>
                <a:lnTo>
                  <a:pt x="28" y="247"/>
                </a:lnTo>
                <a:lnTo>
                  <a:pt x="27" y="247"/>
                </a:lnTo>
                <a:lnTo>
                  <a:pt x="27" y="247"/>
                </a:lnTo>
                <a:lnTo>
                  <a:pt x="27" y="247"/>
                </a:lnTo>
                <a:lnTo>
                  <a:pt x="27" y="247"/>
                </a:lnTo>
                <a:lnTo>
                  <a:pt x="27" y="247"/>
                </a:lnTo>
                <a:lnTo>
                  <a:pt x="27" y="247"/>
                </a:lnTo>
                <a:lnTo>
                  <a:pt x="27" y="247"/>
                </a:lnTo>
                <a:lnTo>
                  <a:pt x="26" y="247"/>
                </a:lnTo>
                <a:lnTo>
                  <a:pt x="26" y="247"/>
                </a:lnTo>
                <a:lnTo>
                  <a:pt x="26" y="247"/>
                </a:lnTo>
                <a:lnTo>
                  <a:pt x="26" y="247"/>
                </a:lnTo>
                <a:lnTo>
                  <a:pt x="26" y="248"/>
                </a:lnTo>
                <a:lnTo>
                  <a:pt x="26" y="248"/>
                </a:lnTo>
                <a:lnTo>
                  <a:pt x="26" y="248"/>
                </a:lnTo>
                <a:lnTo>
                  <a:pt x="26" y="248"/>
                </a:lnTo>
                <a:lnTo>
                  <a:pt x="26" y="248"/>
                </a:lnTo>
                <a:lnTo>
                  <a:pt x="26" y="248"/>
                </a:lnTo>
                <a:lnTo>
                  <a:pt x="26" y="248"/>
                </a:lnTo>
                <a:lnTo>
                  <a:pt x="26" y="248"/>
                </a:lnTo>
                <a:lnTo>
                  <a:pt x="26" y="248"/>
                </a:lnTo>
                <a:lnTo>
                  <a:pt x="26" y="248"/>
                </a:lnTo>
                <a:lnTo>
                  <a:pt x="26" y="248"/>
                </a:lnTo>
                <a:lnTo>
                  <a:pt x="26" y="248"/>
                </a:lnTo>
                <a:lnTo>
                  <a:pt x="26" y="248"/>
                </a:lnTo>
                <a:lnTo>
                  <a:pt x="25" y="248"/>
                </a:lnTo>
                <a:lnTo>
                  <a:pt x="25" y="248"/>
                </a:lnTo>
                <a:lnTo>
                  <a:pt x="25" y="248"/>
                </a:lnTo>
                <a:lnTo>
                  <a:pt x="25" y="248"/>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50"/>
                </a:lnTo>
                <a:lnTo>
                  <a:pt x="25" y="250"/>
                </a:lnTo>
                <a:lnTo>
                  <a:pt x="25" y="250"/>
                </a:lnTo>
                <a:lnTo>
                  <a:pt x="24" y="250"/>
                </a:lnTo>
                <a:lnTo>
                  <a:pt x="24" y="250"/>
                </a:lnTo>
                <a:lnTo>
                  <a:pt x="24" y="251"/>
                </a:lnTo>
                <a:lnTo>
                  <a:pt x="24" y="251"/>
                </a:lnTo>
                <a:lnTo>
                  <a:pt x="24" y="251"/>
                </a:lnTo>
                <a:lnTo>
                  <a:pt x="24" y="251"/>
                </a:lnTo>
                <a:lnTo>
                  <a:pt x="24" y="251"/>
                </a:lnTo>
                <a:lnTo>
                  <a:pt x="24" y="251"/>
                </a:lnTo>
                <a:lnTo>
                  <a:pt x="24" y="251"/>
                </a:lnTo>
                <a:lnTo>
                  <a:pt x="24" y="251"/>
                </a:lnTo>
                <a:lnTo>
                  <a:pt x="24" y="251"/>
                </a:lnTo>
                <a:lnTo>
                  <a:pt x="24" y="251"/>
                </a:lnTo>
                <a:lnTo>
                  <a:pt x="24" y="251"/>
                </a:lnTo>
                <a:lnTo>
                  <a:pt x="24" y="251"/>
                </a:lnTo>
                <a:lnTo>
                  <a:pt x="24" y="251"/>
                </a:lnTo>
                <a:lnTo>
                  <a:pt x="24" y="251"/>
                </a:lnTo>
                <a:lnTo>
                  <a:pt x="24" y="251"/>
                </a:lnTo>
                <a:lnTo>
                  <a:pt x="24" y="251"/>
                </a:lnTo>
                <a:lnTo>
                  <a:pt x="24" y="251"/>
                </a:lnTo>
                <a:lnTo>
                  <a:pt x="24" y="251"/>
                </a:lnTo>
                <a:lnTo>
                  <a:pt x="24" y="252"/>
                </a:lnTo>
                <a:lnTo>
                  <a:pt x="24" y="252"/>
                </a:lnTo>
                <a:lnTo>
                  <a:pt x="24" y="252"/>
                </a:lnTo>
                <a:lnTo>
                  <a:pt x="24" y="252"/>
                </a:lnTo>
                <a:lnTo>
                  <a:pt x="24" y="252"/>
                </a:lnTo>
                <a:lnTo>
                  <a:pt x="24" y="252"/>
                </a:lnTo>
                <a:lnTo>
                  <a:pt x="24" y="252"/>
                </a:lnTo>
                <a:lnTo>
                  <a:pt x="24" y="252"/>
                </a:lnTo>
                <a:lnTo>
                  <a:pt x="24" y="252"/>
                </a:lnTo>
                <a:lnTo>
                  <a:pt x="24" y="252"/>
                </a:lnTo>
                <a:lnTo>
                  <a:pt x="24" y="252"/>
                </a:lnTo>
                <a:lnTo>
                  <a:pt x="24" y="252"/>
                </a:lnTo>
                <a:lnTo>
                  <a:pt x="23" y="252"/>
                </a:lnTo>
                <a:lnTo>
                  <a:pt x="23" y="252"/>
                </a:lnTo>
                <a:lnTo>
                  <a:pt x="23" y="252"/>
                </a:lnTo>
                <a:lnTo>
                  <a:pt x="23" y="252"/>
                </a:lnTo>
                <a:lnTo>
                  <a:pt x="23" y="252"/>
                </a:lnTo>
                <a:lnTo>
                  <a:pt x="23" y="252"/>
                </a:lnTo>
                <a:lnTo>
                  <a:pt x="23" y="252"/>
                </a:lnTo>
                <a:lnTo>
                  <a:pt x="23" y="252"/>
                </a:lnTo>
                <a:lnTo>
                  <a:pt x="23" y="252"/>
                </a:lnTo>
                <a:lnTo>
                  <a:pt x="23" y="252"/>
                </a:lnTo>
                <a:lnTo>
                  <a:pt x="23" y="252"/>
                </a:lnTo>
                <a:lnTo>
                  <a:pt x="23" y="252"/>
                </a:lnTo>
                <a:lnTo>
                  <a:pt x="22" y="252"/>
                </a:lnTo>
                <a:lnTo>
                  <a:pt x="22" y="252"/>
                </a:lnTo>
                <a:lnTo>
                  <a:pt x="22" y="252"/>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1" y="253"/>
                </a:lnTo>
                <a:lnTo>
                  <a:pt x="21" y="253"/>
                </a:lnTo>
                <a:lnTo>
                  <a:pt x="21" y="253"/>
                </a:lnTo>
                <a:lnTo>
                  <a:pt x="21" y="253"/>
                </a:lnTo>
                <a:lnTo>
                  <a:pt x="21" y="253"/>
                </a:lnTo>
                <a:lnTo>
                  <a:pt x="21" y="253"/>
                </a:lnTo>
                <a:lnTo>
                  <a:pt x="21" y="253"/>
                </a:lnTo>
                <a:lnTo>
                  <a:pt x="22" y="253"/>
                </a:lnTo>
                <a:lnTo>
                  <a:pt x="22" y="253"/>
                </a:lnTo>
                <a:lnTo>
                  <a:pt x="22" y="253"/>
                </a:lnTo>
                <a:lnTo>
                  <a:pt x="22" y="253"/>
                </a:lnTo>
                <a:lnTo>
                  <a:pt x="22" y="253"/>
                </a:lnTo>
                <a:lnTo>
                  <a:pt x="22" y="253"/>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2" y="251"/>
                </a:lnTo>
                <a:lnTo>
                  <a:pt x="22" y="251"/>
                </a:lnTo>
                <a:lnTo>
                  <a:pt x="23" y="251"/>
                </a:lnTo>
                <a:lnTo>
                  <a:pt x="23" y="251"/>
                </a:lnTo>
                <a:lnTo>
                  <a:pt x="23" y="251"/>
                </a:lnTo>
                <a:lnTo>
                  <a:pt x="23" y="251"/>
                </a:lnTo>
                <a:lnTo>
                  <a:pt x="23" y="251"/>
                </a:lnTo>
                <a:lnTo>
                  <a:pt x="23" y="251"/>
                </a:lnTo>
                <a:lnTo>
                  <a:pt x="23" y="251"/>
                </a:lnTo>
                <a:lnTo>
                  <a:pt x="23" y="251"/>
                </a:lnTo>
                <a:lnTo>
                  <a:pt x="23" y="251"/>
                </a:lnTo>
                <a:lnTo>
                  <a:pt x="23" y="250"/>
                </a:lnTo>
                <a:lnTo>
                  <a:pt x="23" y="250"/>
                </a:lnTo>
                <a:lnTo>
                  <a:pt x="23" y="250"/>
                </a:lnTo>
                <a:lnTo>
                  <a:pt x="23" y="250"/>
                </a:lnTo>
                <a:lnTo>
                  <a:pt x="23" y="250"/>
                </a:lnTo>
                <a:lnTo>
                  <a:pt x="23" y="250"/>
                </a:lnTo>
                <a:lnTo>
                  <a:pt x="23" y="249"/>
                </a:lnTo>
                <a:lnTo>
                  <a:pt x="23" y="249"/>
                </a:lnTo>
                <a:lnTo>
                  <a:pt x="23" y="249"/>
                </a:lnTo>
                <a:lnTo>
                  <a:pt x="23" y="249"/>
                </a:lnTo>
                <a:lnTo>
                  <a:pt x="23" y="249"/>
                </a:lnTo>
                <a:lnTo>
                  <a:pt x="23" y="249"/>
                </a:lnTo>
                <a:lnTo>
                  <a:pt x="23" y="249"/>
                </a:lnTo>
                <a:lnTo>
                  <a:pt x="23" y="249"/>
                </a:lnTo>
                <a:lnTo>
                  <a:pt x="23" y="249"/>
                </a:lnTo>
                <a:lnTo>
                  <a:pt x="23" y="249"/>
                </a:lnTo>
                <a:lnTo>
                  <a:pt x="23" y="249"/>
                </a:lnTo>
                <a:lnTo>
                  <a:pt x="23" y="248"/>
                </a:lnTo>
                <a:lnTo>
                  <a:pt x="23" y="248"/>
                </a:lnTo>
                <a:lnTo>
                  <a:pt x="22" y="248"/>
                </a:lnTo>
                <a:lnTo>
                  <a:pt x="22" y="248"/>
                </a:lnTo>
                <a:lnTo>
                  <a:pt x="22" y="248"/>
                </a:lnTo>
                <a:lnTo>
                  <a:pt x="22" y="248"/>
                </a:lnTo>
                <a:lnTo>
                  <a:pt x="22" y="248"/>
                </a:lnTo>
                <a:lnTo>
                  <a:pt x="22" y="247"/>
                </a:lnTo>
                <a:lnTo>
                  <a:pt x="21" y="247"/>
                </a:lnTo>
                <a:lnTo>
                  <a:pt x="21" y="247"/>
                </a:lnTo>
                <a:lnTo>
                  <a:pt x="21" y="246"/>
                </a:lnTo>
                <a:lnTo>
                  <a:pt x="21" y="246"/>
                </a:lnTo>
                <a:lnTo>
                  <a:pt x="21" y="246"/>
                </a:lnTo>
                <a:lnTo>
                  <a:pt x="21" y="246"/>
                </a:lnTo>
                <a:lnTo>
                  <a:pt x="21" y="246"/>
                </a:lnTo>
                <a:lnTo>
                  <a:pt x="21" y="245"/>
                </a:lnTo>
                <a:lnTo>
                  <a:pt x="21" y="245"/>
                </a:lnTo>
                <a:lnTo>
                  <a:pt x="21" y="245"/>
                </a:lnTo>
                <a:lnTo>
                  <a:pt x="21" y="245"/>
                </a:lnTo>
                <a:lnTo>
                  <a:pt x="21" y="245"/>
                </a:lnTo>
                <a:lnTo>
                  <a:pt x="21" y="245"/>
                </a:lnTo>
                <a:lnTo>
                  <a:pt x="21" y="245"/>
                </a:lnTo>
                <a:lnTo>
                  <a:pt x="20" y="245"/>
                </a:lnTo>
                <a:lnTo>
                  <a:pt x="20" y="245"/>
                </a:lnTo>
                <a:lnTo>
                  <a:pt x="20" y="244"/>
                </a:lnTo>
                <a:lnTo>
                  <a:pt x="20" y="244"/>
                </a:lnTo>
                <a:lnTo>
                  <a:pt x="20" y="244"/>
                </a:lnTo>
                <a:lnTo>
                  <a:pt x="20" y="244"/>
                </a:lnTo>
                <a:lnTo>
                  <a:pt x="20" y="243"/>
                </a:lnTo>
                <a:lnTo>
                  <a:pt x="20" y="243"/>
                </a:lnTo>
                <a:lnTo>
                  <a:pt x="20" y="243"/>
                </a:lnTo>
                <a:lnTo>
                  <a:pt x="20" y="243"/>
                </a:lnTo>
                <a:lnTo>
                  <a:pt x="20" y="243"/>
                </a:lnTo>
                <a:lnTo>
                  <a:pt x="20" y="243"/>
                </a:lnTo>
                <a:lnTo>
                  <a:pt x="19" y="243"/>
                </a:lnTo>
                <a:lnTo>
                  <a:pt x="19" y="243"/>
                </a:lnTo>
                <a:lnTo>
                  <a:pt x="19" y="243"/>
                </a:lnTo>
                <a:lnTo>
                  <a:pt x="19" y="243"/>
                </a:lnTo>
                <a:lnTo>
                  <a:pt x="19" y="243"/>
                </a:lnTo>
                <a:lnTo>
                  <a:pt x="19" y="242"/>
                </a:lnTo>
                <a:lnTo>
                  <a:pt x="19" y="242"/>
                </a:lnTo>
                <a:lnTo>
                  <a:pt x="19" y="242"/>
                </a:lnTo>
                <a:lnTo>
                  <a:pt x="19" y="242"/>
                </a:lnTo>
                <a:lnTo>
                  <a:pt x="19" y="242"/>
                </a:lnTo>
                <a:lnTo>
                  <a:pt x="19" y="242"/>
                </a:lnTo>
                <a:lnTo>
                  <a:pt x="19" y="242"/>
                </a:lnTo>
                <a:lnTo>
                  <a:pt x="19" y="242"/>
                </a:lnTo>
                <a:lnTo>
                  <a:pt x="19" y="242"/>
                </a:lnTo>
                <a:lnTo>
                  <a:pt x="19" y="242"/>
                </a:lnTo>
                <a:lnTo>
                  <a:pt x="19" y="242"/>
                </a:lnTo>
                <a:lnTo>
                  <a:pt x="19" y="242"/>
                </a:lnTo>
                <a:lnTo>
                  <a:pt x="18" y="241"/>
                </a:lnTo>
                <a:lnTo>
                  <a:pt x="18" y="241"/>
                </a:lnTo>
                <a:lnTo>
                  <a:pt x="18" y="241"/>
                </a:lnTo>
                <a:lnTo>
                  <a:pt x="18" y="241"/>
                </a:lnTo>
                <a:lnTo>
                  <a:pt x="18" y="241"/>
                </a:lnTo>
                <a:lnTo>
                  <a:pt x="18" y="240"/>
                </a:lnTo>
                <a:lnTo>
                  <a:pt x="18" y="239"/>
                </a:lnTo>
                <a:lnTo>
                  <a:pt x="18" y="239"/>
                </a:lnTo>
                <a:lnTo>
                  <a:pt x="18" y="239"/>
                </a:lnTo>
                <a:lnTo>
                  <a:pt x="18" y="239"/>
                </a:lnTo>
                <a:lnTo>
                  <a:pt x="18" y="238"/>
                </a:lnTo>
                <a:lnTo>
                  <a:pt x="18" y="238"/>
                </a:lnTo>
                <a:lnTo>
                  <a:pt x="18" y="238"/>
                </a:lnTo>
                <a:lnTo>
                  <a:pt x="18" y="238"/>
                </a:lnTo>
                <a:lnTo>
                  <a:pt x="18" y="238"/>
                </a:lnTo>
                <a:lnTo>
                  <a:pt x="18" y="238"/>
                </a:lnTo>
                <a:lnTo>
                  <a:pt x="18" y="238"/>
                </a:lnTo>
                <a:lnTo>
                  <a:pt x="18" y="238"/>
                </a:lnTo>
                <a:lnTo>
                  <a:pt x="18" y="238"/>
                </a:lnTo>
                <a:lnTo>
                  <a:pt x="18" y="238"/>
                </a:lnTo>
                <a:lnTo>
                  <a:pt x="18" y="237"/>
                </a:lnTo>
                <a:lnTo>
                  <a:pt x="18" y="237"/>
                </a:lnTo>
                <a:lnTo>
                  <a:pt x="18" y="236"/>
                </a:lnTo>
                <a:lnTo>
                  <a:pt x="18" y="236"/>
                </a:lnTo>
                <a:lnTo>
                  <a:pt x="18" y="236"/>
                </a:lnTo>
                <a:lnTo>
                  <a:pt x="18" y="236"/>
                </a:lnTo>
                <a:lnTo>
                  <a:pt x="18" y="236"/>
                </a:lnTo>
                <a:lnTo>
                  <a:pt x="18" y="236"/>
                </a:lnTo>
                <a:lnTo>
                  <a:pt x="18" y="236"/>
                </a:lnTo>
                <a:lnTo>
                  <a:pt x="17" y="236"/>
                </a:lnTo>
                <a:lnTo>
                  <a:pt x="17" y="236"/>
                </a:lnTo>
                <a:lnTo>
                  <a:pt x="17" y="236"/>
                </a:lnTo>
                <a:lnTo>
                  <a:pt x="17" y="236"/>
                </a:lnTo>
                <a:lnTo>
                  <a:pt x="17" y="235"/>
                </a:lnTo>
                <a:lnTo>
                  <a:pt x="18" y="235"/>
                </a:lnTo>
                <a:lnTo>
                  <a:pt x="18" y="235"/>
                </a:lnTo>
                <a:lnTo>
                  <a:pt x="18" y="235"/>
                </a:lnTo>
                <a:lnTo>
                  <a:pt x="18" y="235"/>
                </a:lnTo>
                <a:lnTo>
                  <a:pt x="18" y="235"/>
                </a:lnTo>
                <a:lnTo>
                  <a:pt x="18" y="235"/>
                </a:lnTo>
                <a:lnTo>
                  <a:pt x="18" y="235"/>
                </a:lnTo>
                <a:lnTo>
                  <a:pt x="18" y="235"/>
                </a:lnTo>
                <a:lnTo>
                  <a:pt x="18" y="235"/>
                </a:lnTo>
                <a:lnTo>
                  <a:pt x="18" y="235"/>
                </a:lnTo>
                <a:lnTo>
                  <a:pt x="18" y="235"/>
                </a:lnTo>
                <a:lnTo>
                  <a:pt x="18" y="234"/>
                </a:lnTo>
                <a:lnTo>
                  <a:pt x="18" y="234"/>
                </a:lnTo>
                <a:lnTo>
                  <a:pt x="18" y="234"/>
                </a:lnTo>
                <a:lnTo>
                  <a:pt x="18" y="234"/>
                </a:lnTo>
                <a:lnTo>
                  <a:pt x="18" y="234"/>
                </a:lnTo>
                <a:lnTo>
                  <a:pt x="18" y="234"/>
                </a:lnTo>
                <a:lnTo>
                  <a:pt x="18" y="234"/>
                </a:lnTo>
                <a:lnTo>
                  <a:pt x="18" y="234"/>
                </a:lnTo>
                <a:lnTo>
                  <a:pt x="18" y="233"/>
                </a:lnTo>
                <a:lnTo>
                  <a:pt x="18" y="233"/>
                </a:lnTo>
                <a:lnTo>
                  <a:pt x="18" y="233"/>
                </a:lnTo>
                <a:lnTo>
                  <a:pt x="18" y="233"/>
                </a:lnTo>
                <a:lnTo>
                  <a:pt x="18" y="233"/>
                </a:lnTo>
                <a:lnTo>
                  <a:pt x="18" y="233"/>
                </a:lnTo>
                <a:lnTo>
                  <a:pt x="18" y="233"/>
                </a:lnTo>
                <a:lnTo>
                  <a:pt x="18" y="233"/>
                </a:lnTo>
                <a:lnTo>
                  <a:pt x="18" y="232"/>
                </a:lnTo>
                <a:lnTo>
                  <a:pt x="18" y="232"/>
                </a:lnTo>
                <a:lnTo>
                  <a:pt x="18" y="232"/>
                </a:lnTo>
                <a:lnTo>
                  <a:pt x="18" y="232"/>
                </a:lnTo>
                <a:lnTo>
                  <a:pt x="18" y="232"/>
                </a:lnTo>
                <a:lnTo>
                  <a:pt x="18" y="232"/>
                </a:lnTo>
                <a:lnTo>
                  <a:pt x="18" y="232"/>
                </a:lnTo>
                <a:lnTo>
                  <a:pt x="18" y="232"/>
                </a:lnTo>
                <a:lnTo>
                  <a:pt x="18" y="232"/>
                </a:lnTo>
                <a:lnTo>
                  <a:pt x="18" y="232"/>
                </a:lnTo>
                <a:lnTo>
                  <a:pt x="18" y="232"/>
                </a:lnTo>
                <a:lnTo>
                  <a:pt x="18" y="231"/>
                </a:lnTo>
                <a:lnTo>
                  <a:pt x="18" y="231"/>
                </a:lnTo>
                <a:lnTo>
                  <a:pt x="18" y="231"/>
                </a:lnTo>
                <a:lnTo>
                  <a:pt x="18" y="231"/>
                </a:lnTo>
                <a:lnTo>
                  <a:pt x="18" y="231"/>
                </a:lnTo>
                <a:lnTo>
                  <a:pt x="18" y="231"/>
                </a:lnTo>
                <a:lnTo>
                  <a:pt x="18" y="231"/>
                </a:lnTo>
                <a:lnTo>
                  <a:pt x="18" y="231"/>
                </a:lnTo>
                <a:lnTo>
                  <a:pt x="18" y="231"/>
                </a:lnTo>
                <a:lnTo>
                  <a:pt x="18" y="231"/>
                </a:lnTo>
                <a:lnTo>
                  <a:pt x="18" y="231"/>
                </a:lnTo>
                <a:lnTo>
                  <a:pt x="18" y="231"/>
                </a:lnTo>
                <a:lnTo>
                  <a:pt x="18" y="231"/>
                </a:lnTo>
                <a:lnTo>
                  <a:pt x="18" y="230"/>
                </a:lnTo>
                <a:lnTo>
                  <a:pt x="18" y="230"/>
                </a:lnTo>
                <a:lnTo>
                  <a:pt x="18" y="230"/>
                </a:lnTo>
                <a:lnTo>
                  <a:pt x="18" y="230"/>
                </a:lnTo>
                <a:lnTo>
                  <a:pt x="18" y="230"/>
                </a:lnTo>
                <a:lnTo>
                  <a:pt x="18" y="230"/>
                </a:lnTo>
                <a:lnTo>
                  <a:pt x="18" y="230"/>
                </a:lnTo>
                <a:lnTo>
                  <a:pt x="18" y="229"/>
                </a:lnTo>
                <a:lnTo>
                  <a:pt x="18" y="229"/>
                </a:lnTo>
                <a:lnTo>
                  <a:pt x="18" y="229"/>
                </a:lnTo>
                <a:lnTo>
                  <a:pt x="18" y="229"/>
                </a:lnTo>
                <a:lnTo>
                  <a:pt x="19" y="229"/>
                </a:lnTo>
                <a:lnTo>
                  <a:pt x="19" y="229"/>
                </a:lnTo>
                <a:lnTo>
                  <a:pt x="19" y="229"/>
                </a:lnTo>
                <a:lnTo>
                  <a:pt x="19" y="229"/>
                </a:lnTo>
                <a:lnTo>
                  <a:pt x="19" y="229"/>
                </a:lnTo>
                <a:lnTo>
                  <a:pt x="19" y="229"/>
                </a:lnTo>
                <a:lnTo>
                  <a:pt x="19" y="229"/>
                </a:lnTo>
                <a:lnTo>
                  <a:pt x="18" y="229"/>
                </a:lnTo>
                <a:lnTo>
                  <a:pt x="18" y="229"/>
                </a:lnTo>
                <a:lnTo>
                  <a:pt x="18" y="229"/>
                </a:lnTo>
                <a:lnTo>
                  <a:pt x="18" y="228"/>
                </a:lnTo>
                <a:lnTo>
                  <a:pt x="18" y="228"/>
                </a:lnTo>
                <a:lnTo>
                  <a:pt x="18" y="228"/>
                </a:lnTo>
                <a:lnTo>
                  <a:pt x="18" y="228"/>
                </a:lnTo>
                <a:lnTo>
                  <a:pt x="18" y="228"/>
                </a:lnTo>
                <a:lnTo>
                  <a:pt x="18" y="228"/>
                </a:lnTo>
                <a:lnTo>
                  <a:pt x="18" y="228"/>
                </a:lnTo>
                <a:lnTo>
                  <a:pt x="18" y="228"/>
                </a:lnTo>
                <a:lnTo>
                  <a:pt x="18" y="228"/>
                </a:lnTo>
                <a:lnTo>
                  <a:pt x="18" y="227"/>
                </a:lnTo>
                <a:lnTo>
                  <a:pt x="18" y="227"/>
                </a:lnTo>
                <a:lnTo>
                  <a:pt x="18" y="227"/>
                </a:lnTo>
                <a:lnTo>
                  <a:pt x="18" y="227"/>
                </a:lnTo>
                <a:lnTo>
                  <a:pt x="18" y="227"/>
                </a:lnTo>
                <a:lnTo>
                  <a:pt x="18" y="227"/>
                </a:lnTo>
                <a:lnTo>
                  <a:pt x="18" y="227"/>
                </a:lnTo>
                <a:lnTo>
                  <a:pt x="18" y="227"/>
                </a:lnTo>
                <a:lnTo>
                  <a:pt x="18" y="226"/>
                </a:lnTo>
                <a:lnTo>
                  <a:pt x="18" y="226"/>
                </a:lnTo>
                <a:lnTo>
                  <a:pt x="18" y="226"/>
                </a:lnTo>
                <a:lnTo>
                  <a:pt x="18" y="226"/>
                </a:lnTo>
                <a:lnTo>
                  <a:pt x="18" y="226"/>
                </a:lnTo>
                <a:lnTo>
                  <a:pt x="19" y="226"/>
                </a:lnTo>
                <a:lnTo>
                  <a:pt x="19" y="226"/>
                </a:lnTo>
                <a:lnTo>
                  <a:pt x="19" y="226"/>
                </a:lnTo>
                <a:lnTo>
                  <a:pt x="19" y="226"/>
                </a:lnTo>
                <a:lnTo>
                  <a:pt x="19" y="226"/>
                </a:lnTo>
                <a:lnTo>
                  <a:pt x="19" y="226"/>
                </a:lnTo>
                <a:lnTo>
                  <a:pt x="19" y="226"/>
                </a:lnTo>
                <a:lnTo>
                  <a:pt x="19" y="226"/>
                </a:lnTo>
                <a:lnTo>
                  <a:pt x="19" y="225"/>
                </a:lnTo>
                <a:lnTo>
                  <a:pt x="19" y="225"/>
                </a:lnTo>
                <a:lnTo>
                  <a:pt x="19" y="225"/>
                </a:lnTo>
                <a:lnTo>
                  <a:pt x="19" y="225"/>
                </a:lnTo>
                <a:lnTo>
                  <a:pt x="19" y="225"/>
                </a:lnTo>
                <a:lnTo>
                  <a:pt x="19" y="225"/>
                </a:lnTo>
                <a:lnTo>
                  <a:pt x="19" y="225"/>
                </a:lnTo>
                <a:lnTo>
                  <a:pt x="19" y="225"/>
                </a:lnTo>
                <a:lnTo>
                  <a:pt x="19" y="225"/>
                </a:lnTo>
                <a:lnTo>
                  <a:pt x="19" y="225"/>
                </a:lnTo>
                <a:lnTo>
                  <a:pt x="19" y="225"/>
                </a:lnTo>
                <a:lnTo>
                  <a:pt x="19" y="225"/>
                </a:lnTo>
                <a:lnTo>
                  <a:pt x="19" y="224"/>
                </a:lnTo>
                <a:lnTo>
                  <a:pt x="18" y="224"/>
                </a:lnTo>
                <a:lnTo>
                  <a:pt x="18" y="224"/>
                </a:lnTo>
                <a:lnTo>
                  <a:pt x="18" y="224"/>
                </a:lnTo>
                <a:lnTo>
                  <a:pt x="18" y="224"/>
                </a:lnTo>
                <a:lnTo>
                  <a:pt x="18" y="224"/>
                </a:lnTo>
                <a:lnTo>
                  <a:pt x="18" y="224"/>
                </a:lnTo>
                <a:lnTo>
                  <a:pt x="18" y="224"/>
                </a:lnTo>
                <a:lnTo>
                  <a:pt x="18" y="224"/>
                </a:lnTo>
                <a:lnTo>
                  <a:pt x="18" y="224"/>
                </a:lnTo>
                <a:lnTo>
                  <a:pt x="18" y="224"/>
                </a:lnTo>
                <a:lnTo>
                  <a:pt x="18" y="223"/>
                </a:lnTo>
                <a:lnTo>
                  <a:pt x="18" y="223"/>
                </a:lnTo>
                <a:lnTo>
                  <a:pt x="18" y="223"/>
                </a:lnTo>
                <a:lnTo>
                  <a:pt x="18" y="223"/>
                </a:lnTo>
                <a:lnTo>
                  <a:pt x="18" y="223"/>
                </a:lnTo>
                <a:lnTo>
                  <a:pt x="18" y="222"/>
                </a:lnTo>
                <a:lnTo>
                  <a:pt x="18" y="222"/>
                </a:lnTo>
                <a:lnTo>
                  <a:pt x="18" y="222"/>
                </a:lnTo>
                <a:lnTo>
                  <a:pt x="18" y="222"/>
                </a:lnTo>
                <a:lnTo>
                  <a:pt x="18" y="222"/>
                </a:lnTo>
                <a:lnTo>
                  <a:pt x="19" y="222"/>
                </a:lnTo>
                <a:lnTo>
                  <a:pt x="19" y="222"/>
                </a:lnTo>
                <a:lnTo>
                  <a:pt x="19" y="222"/>
                </a:lnTo>
                <a:lnTo>
                  <a:pt x="19" y="222"/>
                </a:lnTo>
                <a:lnTo>
                  <a:pt x="19" y="222"/>
                </a:lnTo>
                <a:lnTo>
                  <a:pt x="19" y="222"/>
                </a:lnTo>
                <a:lnTo>
                  <a:pt x="19" y="222"/>
                </a:lnTo>
                <a:lnTo>
                  <a:pt x="19" y="221"/>
                </a:lnTo>
                <a:lnTo>
                  <a:pt x="19" y="221"/>
                </a:lnTo>
                <a:lnTo>
                  <a:pt x="19" y="221"/>
                </a:lnTo>
                <a:lnTo>
                  <a:pt x="19" y="221"/>
                </a:lnTo>
                <a:lnTo>
                  <a:pt x="19" y="221"/>
                </a:lnTo>
                <a:lnTo>
                  <a:pt x="19" y="221"/>
                </a:lnTo>
                <a:lnTo>
                  <a:pt x="19" y="221"/>
                </a:lnTo>
                <a:lnTo>
                  <a:pt x="19" y="221"/>
                </a:lnTo>
                <a:lnTo>
                  <a:pt x="19" y="220"/>
                </a:lnTo>
                <a:lnTo>
                  <a:pt x="19" y="220"/>
                </a:lnTo>
                <a:lnTo>
                  <a:pt x="19" y="220"/>
                </a:lnTo>
                <a:lnTo>
                  <a:pt x="19" y="220"/>
                </a:lnTo>
                <a:lnTo>
                  <a:pt x="19" y="219"/>
                </a:lnTo>
                <a:lnTo>
                  <a:pt x="19" y="219"/>
                </a:lnTo>
                <a:lnTo>
                  <a:pt x="19" y="219"/>
                </a:lnTo>
                <a:lnTo>
                  <a:pt x="19" y="219"/>
                </a:lnTo>
                <a:lnTo>
                  <a:pt x="19" y="219"/>
                </a:lnTo>
                <a:lnTo>
                  <a:pt x="19" y="219"/>
                </a:lnTo>
                <a:lnTo>
                  <a:pt x="19" y="219"/>
                </a:lnTo>
                <a:lnTo>
                  <a:pt x="19" y="219"/>
                </a:lnTo>
                <a:lnTo>
                  <a:pt x="19" y="219"/>
                </a:lnTo>
                <a:lnTo>
                  <a:pt x="19" y="219"/>
                </a:lnTo>
                <a:lnTo>
                  <a:pt x="19" y="219"/>
                </a:lnTo>
                <a:lnTo>
                  <a:pt x="19" y="219"/>
                </a:lnTo>
                <a:lnTo>
                  <a:pt x="18" y="218"/>
                </a:lnTo>
                <a:lnTo>
                  <a:pt x="18" y="218"/>
                </a:lnTo>
                <a:lnTo>
                  <a:pt x="18" y="218"/>
                </a:lnTo>
                <a:lnTo>
                  <a:pt x="18" y="218"/>
                </a:lnTo>
                <a:lnTo>
                  <a:pt x="18" y="218"/>
                </a:lnTo>
                <a:lnTo>
                  <a:pt x="18" y="218"/>
                </a:lnTo>
                <a:lnTo>
                  <a:pt x="18" y="218"/>
                </a:lnTo>
                <a:lnTo>
                  <a:pt x="18" y="218"/>
                </a:lnTo>
                <a:lnTo>
                  <a:pt x="18" y="218"/>
                </a:lnTo>
                <a:lnTo>
                  <a:pt x="18" y="218"/>
                </a:lnTo>
                <a:lnTo>
                  <a:pt x="18" y="218"/>
                </a:lnTo>
                <a:lnTo>
                  <a:pt x="18" y="218"/>
                </a:lnTo>
                <a:lnTo>
                  <a:pt x="18" y="218"/>
                </a:lnTo>
                <a:lnTo>
                  <a:pt x="18" y="218"/>
                </a:lnTo>
                <a:lnTo>
                  <a:pt x="18" y="218"/>
                </a:lnTo>
                <a:lnTo>
                  <a:pt x="18" y="218"/>
                </a:lnTo>
                <a:lnTo>
                  <a:pt x="18" y="218"/>
                </a:lnTo>
                <a:lnTo>
                  <a:pt x="18" y="218"/>
                </a:lnTo>
                <a:lnTo>
                  <a:pt x="17" y="218"/>
                </a:lnTo>
                <a:lnTo>
                  <a:pt x="17" y="218"/>
                </a:lnTo>
                <a:lnTo>
                  <a:pt x="17" y="218"/>
                </a:lnTo>
                <a:lnTo>
                  <a:pt x="17" y="218"/>
                </a:lnTo>
                <a:lnTo>
                  <a:pt x="17" y="217"/>
                </a:lnTo>
                <a:lnTo>
                  <a:pt x="17" y="217"/>
                </a:lnTo>
                <a:lnTo>
                  <a:pt x="17" y="217"/>
                </a:lnTo>
                <a:lnTo>
                  <a:pt x="17" y="217"/>
                </a:lnTo>
                <a:lnTo>
                  <a:pt x="17" y="217"/>
                </a:lnTo>
                <a:lnTo>
                  <a:pt x="17" y="217"/>
                </a:lnTo>
                <a:lnTo>
                  <a:pt x="18" y="217"/>
                </a:lnTo>
                <a:lnTo>
                  <a:pt x="18" y="217"/>
                </a:lnTo>
                <a:lnTo>
                  <a:pt x="18" y="216"/>
                </a:lnTo>
                <a:lnTo>
                  <a:pt x="18" y="216"/>
                </a:lnTo>
                <a:lnTo>
                  <a:pt x="18" y="216"/>
                </a:lnTo>
                <a:lnTo>
                  <a:pt x="18" y="216"/>
                </a:lnTo>
                <a:lnTo>
                  <a:pt x="18" y="215"/>
                </a:lnTo>
                <a:lnTo>
                  <a:pt x="18" y="215"/>
                </a:lnTo>
                <a:lnTo>
                  <a:pt x="18" y="215"/>
                </a:lnTo>
                <a:lnTo>
                  <a:pt x="18" y="215"/>
                </a:lnTo>
                <a:lnTo>
                  <a:pt x="19" y="215"/>
                </a:lnTo>
                <a:lnTo>
                  <a:pt x="19" y="215"/>
                </a:lnTo>
                <a:lnTo>
                  <a:pt x="19" y="215"/>
                </a:lnTo>
                <a:lnTo>
                  <a:pt x="19" y="215"/>
                </a:lnTo>
                <a:lnTo>
                  <a:pt x="19" y="215"/>
                </a:lnTo>
                <a:lnTo>
                  <a:pt x="19" y="215"/>
                </a:lnTo>
                <a:lnTo>
                  <a:pt x="19" y="214"/>
                </a:lnTo>
                <a:lnTo>
                  <a:pt x="19" y="214"/>
                </a:lnTo>
                <a:lnTo>
                  <a:pt x="19" y="214"/>
                </a:lnTo>
                <a:lnTo>
                  <a:pt x="19" y="214"/>
                </a:lnTo>
                <a:lnTo>
                  <a:pt x="19" y="214"/>
                </a:lnTo>
                <a:lnTo>
                  <a:pt x="19" y="214"/>
                </a:lnTo>
                <a:lnTo>
                  <a:pt x="19" y="213"/>
                </a:lnTo>
                <a:lnTo>
                  <a:pt x="19" y="213"/>
                </a:lnTo>
                <a:lnTo>
                  <a:pt x="19" y="213"/>
                </a:lnTo>
                <a:lnTo>
                  <a:pt x="19" y="213"/>
                </a:lnTo>
                <a:lnTo>
                  <a:pt x="19" y="213"/>
                </a:lnTo>
                <a:lnTo>
                  <a:pt x="19" y="213"/>
                </a:lnTo>
                <a:lnTo>
                  <a:pt x="19" y="212"/>
                </a:lnTo>
                <a:lnTo>
                  <a:pt x="19" y="212"/>
                </a:lnTo>
                <a:lnTo>
                  <a:pt x="19" y="212"/>
                </a:lnTo>
                <a:lnTo>
                  <a:pt x="19" y="212"/>
                </a:lnTo>
                <a:lnTo>
                  <a:pt x="20" y="212"/>
                </a:lnTo>
                <a:lnTo>
                  <a:pt x="20" y="212"/>
                </a:lnTo>
                <a:lnTo>
                  <a:pt x="20" y="212"/>
                </a:lnTo>
                <a:lnTo>
                  <a:pt x="21" y="212"/>
                </a:lnTo>
                <a:lnTo>
                  <a:pt x="21" y="212"/>
                </a:lnTo>
                <a:lnTo>
                  <a:pt x="21" y="212"/>
                </a:lnTo>
                <a:lnTo>
                  <a:pt x="21" y="211"/>
                </a:lnTo>
                <a:lnTo>
                  <a:pt x="21" y="211"/>
                </a:lnTo>
                <a:lnTo>
                  <a:pt x="21" y="211"/>
                </a:lnTo>
                <a:lnTo>
                  <a:pt x="21" y="211"/>
                </a:lnTo>
                <a:lnTo>
                  <a:pt x="21" y="211"/>
                </a:lnTo>
                <a:lnTo>
                  <a:pt x="21" y="211"/>
                </a:lnTo>
                <a:lnTo>
                  <a:pt x="21" y="211"/>
                </a:lnTo>
                <a:lnTo>
                  <a:pt x="21" y="211"/>
                </a:lnTo>
                <a:lnTo>
                  <a:pt x="21" y="211"/>
                </a:lnTo>
                <a:lnTo>
                  <a:pt x="21" y="211"/>
                </a:lnTo>
                <a:lnTo>
                  <a:pt x="21" y="211"/>
                </a:lnTo>
                <a:lnTo>
                  <a:pt x="21" y="210"/>
                </a:lnTo>
                <a:lnTo>
                  <a:pt x="21" y="210"/>
                </a:lnTo>
                <a:lnTo>
                  <a:pt x="21" y="210"/>
                </a:lnTo>
                <a:lnTo>
                  <a:pt x="20" y="210"/>
                </a:lnTo>
                <a:lnTo>
                  <a:pt x="20" y="210"/>
                </a:lnTo>
                <a:lnTo>
                  <a:pt x="20" y="210"/>
                </a:lnTo>
                <a:lnTo>
                  <a:pt x="20" y="210"/>
                </a:lnTo>
                <a:lnTo>
                  <a:pt x="20" y="210"/>
                </a:lnTo>
                <a:lnTo>
                  <a:pt x="20" y="210"/>
                </a:lnTo>
                <a:lnTo>
                  <a:pt x="20" y="210"/>
                </a:lnTo>
                <a:lnTo>
                  <a:pt x="20" y="210"/>
                </a:lnTo>
                <a:lnTo>
                  <a:pt x="20" y="210"/>
                </a:lnTo>
                <a:lnTo>
                  <a:pt x="20" y="210"/>
                </a:lnTo>
                <a:lnTo>
                  <a:pt x="20" y="210"/>
                </a:lnTo>
                <a:lnTo>
                  <a:pt x="20" y="210"/>
                </a:lnTo>
                <a:lnTo>
                  <a:pt x="20" y="210"/>
                </a:lnTo>
                <a:lnTo>
                  <a:pt x="20" y="210"/>
                </a:lnTo>
                <a:lnTo>
                  <a:pt x="20" y="210"/>
                </a:lnTo>
                <a:lnTo>
                  <a:pt x="20" y="210"/>
                </a:lnTo>
                <a:lnTo>
                  <a:pt x="20" y="210"/>
                </a:lnTo>
                <a:lnTo>
                  <a:pt x="20" y="210"/>
                </a:lnTo>
                <a:lnTo>
                  <a:pt x="21" y="210"/>
                </a:lnTo>
                <a:lnTo>
                  <a:pt x="21" y="210"/>
                </a:lnTo>
                <a:lnTo>
                  <a:pt x="20" y="210"/>
                </a:lnTo>
                <a:lnTo>
                  <a:pt x="20" y="209"/>
                </a:lnTo>
                <a:lnTo>
                  <a:pt x="20" y="209"/>
                </a:lnTo>
                <a:lnTo>
                  <a:pt x="20" y="209"/>
                </a:lnTo>
                <a:lnTo>
                  <a:pt x="19" y="208"/>
                </a:lnTo>
                <a:lnTo>
                  <a:pt x="19" y="208"/>
                </a:lnTo>
                <a:lnTo>
                  <a:pt x="19" y="208"/>
                </a:lnTo>
                <a:lnTo>
                  <a:pt x="19" y="208"/>
                </a:lnTo>
                <a:lnTo>
                  <a:pt x="19" y="208"/>
                </a:lnTo>
                <a:lnTo>
                  <a:pt x="19" y="208"/>
                </a:lnTo>
                <a:lnTo>
                  <a:pt x="19" y="208"/>
                </a:lnTo>
                <a:lnTo>
                  <a:pt x="19" y="208"/>
                </a:lnTo>
                <a:lnTo>
                  <a:pt x="19" y="208"/>
                </a:lnTo>
                <a:lnTo>
                  <a:pt x="19" y="208"/>
                </a:lnTo>
                <a:lnTo>
                  <a:pt x="19" y="208"/>
                </a:lnTo>
                <a:lnTo>
                  <a:pt x="19" y="208"/>
                </a:lnTo>
                <a:lnTo>
                  <a:pt x="18" y="207"/>
                </a:lnTo>
                <a:lnTo>
                  <a:pt x="18" y="207"/>
                </a:lnTo>
                <a:lnTo>
                  <a:pt x="18" y="207"/>
                </a:lnTo>
                <a:lnTo>
                  <a:pt x="18" y="207"/>
                </a:lnTo>
                <a:lnTo>
                  <a:pt x="18" y="207"/>
                </a:lnTo>
                <a:lnTo>
                  <a:pt x="18" y="207"/>
                </a:lnTo>
                <a:lnTo>
                  <a:pt x="18" y="207"/>
                </a:lnTo>
                <a:lnTo>
                  <a:pt x="18" y="207"/>
                </a:lnTo>
                <a:lnTo>
                  <a:pt x="18" y="208"/>
                </a:lnTo>
                <a:lnTo>
                  <a:pt x="17" y="208"/>
                </a:lnTo>
                <a:lnTo>
                  <a:pt x="17" y="208"/>
                </a:lnTo>
                <a:lnTo>
                  <a:pt x="17" y="208"/>
                </a:lnTo>
                <a:lnTo>
                  <a:pt x="17" y="208"/>
                </a:lnTo>
                <a:lnTo>
                  <a:pt x="17" y="208"/>
                </a:lnTo>
                <a:lnTo>
                  <a:pt x="17" y="208"/>
                </a:lnTo>
                <a:lnTo>
                  <a:pt x="16" y="208"/>
                </a:lnTo>
                <a:lnTo>
                  <a:pt x="16" y="208"/>
                </a:lnTo>
                <a:lnTo>
                  <a:pt x="15" y="208"/>
                </a:lnTo>
                <a:lnTo>
                  <a:pt x="15" y="208"/>
                </a:lnTo>
                <a:lnTo>
                  <a:pt x="15" y="208"/>
                </a:lnTo>
                <a:lnTo>
                  <a:pt x="14" y="207"/>
                </a:lnTo>
                <a:lnTo>
                  <a:pt x="14" y="207"/>
                </a:lnTo>
                <a:lnTo>
                  <a:pt x="14" y="207"/>
                </a:lnTo>
                <a:lnTo>
                  <a:pt x="14" y="207"/>
                </a:lnTo>
                <a:lnTo>
                  <a:pt x="13" y="207"/>
                </a:lnTo>
                <a:lnTo>
                  <a:pt x="13" y="207"/>
                </a:lnTo>
                <a:lnTo>
                  <a:pt x="13" y="207"/>
                </a:lnTo>
                <a:lnTo>
                  <a:pt x="12" y="207"/>
                </a:lnTo>
                <a:lnTo>
                  <a:pt x="12" y="207"/>
                </a:lnTo>
                <a:lnTo>
                  <a:pt x="12" y="208"/>
                </a:lnTo>
                <a:lnTo>
                  <a:pt x="12" y="208"/>
                </a:lnTo>
                <a:lnTo>
                  <a:pt x="12" y="208"/>
                </a:lnTo>
                <a:lnTo>
                  <a:pt x="12" y="207"/>
                </a:lnTo>
                <a:lnTo>
                  <a:pt x="11" y="207"/>
                </a:lnTo>
                <a:lnTo>
                  <a:pt x="11" y="207"/>
                </a:lnTo>
                <a:lnTo>
                  <a:pt x="11" y="207"/>
                </a:lnTo>
                <a:lnTo>
                  <a:pt x="11" y="207"/>
                </a:lnTo>
                <a:lnTo>
                  <a:pt x="11" y="206"/>
                </a:lnTo>
                <a:lnTo>
                  <a:pt x="12" y="206"/>
                </a:lnTo>
                <a:lnTo>
                  <a:pt x="12" y="206"/>
                </a:lnTo>
                <a:lnTo>
                  <a:pt x="12" y="206"/>
                </a:lnTo>
                <a:lnTo>
                  <a:pt x="12" y="206"/>
                </a:lnTo>
                <a:lnTo>
                  <a:pt x="12" y="206"/>
                </a:lnTo>
                <a:lnTo>
                  <a:pt x="12" y="206"/>
                </a:lnTo>
                <a:lnTo>
                  <a:pt x="12" y="206"/>
                </a:lnTo>
                <a:lnTo>
                  <a:pt x="12" y="206"/>
                </a:lnTo>
                <a:lnTo>
                  <a:pt x="12" y="205"/>
                </a:lnTo>
                <a:lnTo>
                  <a:pt x="12" y="205"/>
                </a:lnTo>
                <a:lnTo>
                  <a:pt x="12" y="205"/>
                </a:lnTo>
                <a:lnTo>
                  <a:pt x="12" y="205"/>
                </a:lnTo>
                <a:lnTo>
                  <a:pt x="12" y="205"/>
                </a:lnTo>
                <a:lnTo>
                  <a:pt x="12" y="205"/>
                </a:lnTo>
                <a:lnTo>
                  <a:pt x="12" y="205"/>
                </a:lnTo>
                <a:lnTo>
                  <a:pt x="12" y="205"/>
                </a:lnTo>
                <a:lnTo>
                  <a:pt x="12" y="205"/>
                </a:lnTo>
                <a:lnTo>
                  <a:pt x="12" y="205"/>
                </a:lnTo>
                <a:lnTo>
                  <a:pt x="12" y="205"/>
                </a:lnTo>
                <a:lnTo>
                  <a:pt x="12" y="205"/>
                </a:lnTo>
                <a:lnTo>
                  <a:pt x="12" y="205"/>
                </a:lnTo>
                <a:lnTo>
                  <a:pt x="12" y="205"/>
                </a:lnTo>
                <a:lnTo>
                  <a:pt x="12" y="205"/>
                </a:lnTo>
                <a:lnTo>
                  <a:pt x="12" y="204"/>
                </a:lnTo>
                <a:lnTo>
                  <a:pt x="12" y="204"/>
                </a:lnTo>
                <a:lnTo>
                  <a:pt x="12" y="204"/>
                </a:lnTo>
                <a:lnTo>
                  <a:pt x="12" y="204"/>
                </a:lnTo>
                <a:lnTo>
                  <a:pt x="12" y="204"/>
                </a:lnTo>
                <a:lnTo>
                  <a:pt x="12" y="204"/>
                </a:lnTo>
                <a:lnTo>
                  <a:pt x="12" y="204"/>
                </a:lnTo>
                <a:lnTo>
                  <a:pt x="12" y="204"/>
                </a:lnTo>
                <a:lnTo>
                  <a:pt x="12" y="204"/>
                </a:lnTo>
                <a:lnTo>
                  <a:pt x="12" y="204"/>
                </a:lnTo>
                <a:lnTo>
                  <a:pt x="12" y="204"/>
                </a:lnTo>
                <a:lnTo>
                  <a:pt x="12" y="204"/>
                </a:lnTo>
                <a:lnTo>
                  <a:pt x="12" y="204"/>
                </a:lnTo>
                <a:lnTo>
                  <a:pt x="12" y="204"/>
                </a:lnTo>
                <a:lnTo>
                  <a:pt x="12" y="204"/>
                </a:lnTo>
                <a:lnTo>
                  <a:pt x="12" y="204"/>
                </a:lnTo>
                <a:lnTo>
                  <a:pt x="12" y="203"/>
                </a:lnTo>
                <a:lnTo>
                  <a:pt x="12" y="203"/>
                </a:lnTo>
                <a:lnTo>
                  <a:pt x="12" y="203"/>
                </a:lnTo>
                <a:lnTo>
                  <a:pt x="12" y="203"/>
                </a:lnTo>
                <a:lnTo>
                  <a:pt x="12" y="203"/>
                </a:lnTo>
                <a:lnTo>
                  <a:pt x="12" y="203"/>
                </a:lnTo>
                <a:lnTo>
                  <a:pt x="12" y="203"/>
                </a:lnTo>
                <a:lnTo>
                  <a:pt x="12" y="202"/>
                </a:lnTo>
                <a:lnTo>
                  <a:pt x="12" y="202"/>
                </a:lnTo>
                <a:lnTo>
                  <a:pt x="12" y="202"/>
                </a:lnTo>
                <a:lnTo>
                  <a:pt x="12" y="202"/>
                </a:lnTo>
                <a:lnTo>
                  <a:pt x="12" y="202"/>
                </a:lnTo>
                <a:lnTo>
                  <a:pt x="12" y="202"/>
                </a:lnTo>
                <a:lnTo>
                  <a:pt x="12" y="202"/>
                </a:lnTo>
                <a:lnTo>
                  <a:pt x="12" y="202"/>
                </a:lnTo>
                <a:lnTo>
                  <a:pt x="12" y="202"/>
                </a:lnTo>
                <a:lnTo>
                  <a:pt x="12" y="202"/>
                </a:lnTo>
                <a:lnTo>
                  <a:pt x="12" y="202"/>
                </a:lnTo>
                <a:lnTo>
                  <a:pt x="12" y="202"/>
                </a:lnTo>
                <a:lnTo>
                  <a:pt x="12" y="202"/>
                </a:lnTo>
                <a:lnTo>
                  <a:pt x="12" y="202"/>
                </a:lnTo>
                <a:lnTo>
                  <a:pt x="12" y="202"/>
                </a:lnTo>
                <a:lnTo>
                  <a:pt x="12" y="201"/>
                </a:lnTo>
                <a:lnTo>
                  <a:pt x="12" y="201"/>
                </a:lnTo>
                <a:lnTo>
                  <a:pt x="12" y="201"/>
                </a:lnTo>
                <a:lnTo>
                  <a:pt x="12" y="201"/>
                </a:lnTo>
                <a:lnTo>
                  <a:pt x="12" y="201"/>
                </a:lnTo>
                <a:lnTo>
                  <a:pt x="12" y="201"/>
                </a:lnTo>
                <a:lnTo>
                  <a:pt x="12" y="201"/>
                </a:lnTo>
                <a:lnTo>
                  <a:pt x="12" y="201"/>
                </a:lnTo>
                <a:lnTo>
                  <a:pt x="13" y="201"/>
                </a:lnTo>
                <a:lnTo>
                  <a:pt x="13" y="202"/>
                </a:lnTo>
                <a:lnTo>
                  <a:pt x="13" y="202"/>
                </a:lnTo>
                <a:lnTo>
                  <a:pt x="13" y="202"/>
                </a:lnTo>
                <a:lnTo>
                  <a:pt x="13" y="202"/>
                </a:lnTo>
                <a:lnTo>
                  <a:pt x="14" y="202"/>
                </a:lnTo>
                <a:lnTo>
                  <a:pt x="14" y="202"/>
                </a:lnTo>
                <a:lnTo>
                  <a:pt x="14" y="202"/>
                </a:lnTo>
                <a:lnTo>
                  <a:pt x="14" y="202"/>
                </a:lnTo>
                <a:lnTo>
                  <a:pt x="14" y="202"/>
                </a:lnTo>
                <a:lnTo>
                  <a:pt x="14" y="202"/>
                </a:lnTo>
                <a:lnTo>
                  <a:pt x="14" y="202"/>
                </a:lnTo>
                <a:lnTo>
                  <a:pt x="14" y="201"/>
                </a:lnTo>
                <a:lnTo>
                  <a:pt x="14" y="201"/>
                </a:lnTo>
                <a:lnTo>
                  <a:pt x="14" y="201"/>
                </a:lnTo>
                <a:lnTo>
                  <a:pt x="14" y="201"/>
                </a:lnTo>
                <a:lnTo>
                  <a:pt x="14" y="201"/>
                </a:lnTo>
                <a:lnTo>
                  <a:pt x="14" y="201"/>
                </a:lnTo>
                <a:lnTo>
                  <a:pt x="14" y="201"/>
                </a:lnTo>
                <a:lnTo>
                  <a:pt x="14" y="201"/>
                </a:lnTo>
                <a:lnTo>
                  <a:pt x="14" y="201"/>
                </a:lnTo>
                <a:lnTo>
                  <a:pt x="14" y="201"/>
                </a:lnTo>
                <a:lnTo>
                  <a:pt x="14" y="201"/>
                </a:lnTo>
                <a:lnTo>
                  <a:pt x="14" y="201"/>
                </a:lnTo>
                <a:lnTo>
                  <a:pt x="14" y="201"/>
                </a:lnTo>
                <a:lnTo>
                  <a:pt x="14" y="200"/>
                </a:lnTo>
                <a:lnTo>
                  <a:pt x="14" y="200"/>
                </a:lnTo>
                <a:lnTo>
                  <a:pt x="14" y="200"/>
                </a:lnTo>
                <a:lnTo>
                  <a:pt x="14" y="200"/>
                </a:lnTo>
                <a:lnTo>
                  <a:pt x="14" y="200"/>
                </a:lnTo>
                <a:lnTo>
                  <a:pt x="14" y="200"/>
                </a:lnTo>
                <a:lnTo>
                  <a:pt x="14" y="200"/>
                </a:lnTo>
                <a:lnTo>
                  <a:pt x="14" y="200"/>
                </a:lnTo>
                <a:lnTo>
                  <a:pt x="15" y="200"/>
                </a:lnTo>
                <a:lnTo>
                  <a:pt x="15" y="200"/>
                </a:lnTo>
                <a:lnTo>
                  <a:pt x="15" y="200"/>
                </a:lnTo>
                <a:lnTo>
                  <a:pt x="15" y="200"/>
                </a:lnTo>
                <a:lnTo>
                  <a:pt x="15" y="200"/>
                </a:lnTo>
                <a:lnTo>
                  <a:pt x="15" y="200"/>
                </a:lnTo>
                <a:lnTo>
                  <a:pt x="15" y="200"/>
                </a:lnTo>
                <a:lnTo>
                  <a:pt x="15" y="200"/>
                </a:lnTo>
                <a:lnTo>
                  <a:pt x="15" y="200"/>
                </a:lnTo>
                <a:lnTo>
                  <a:pt x="15" y="200"/>
                </a:lnTo>
                <a:lnTo>
                  <a:pt x="15" y="199"/>
                </a:lnTo>
                <a:lnTo>
                  <a:pt x="15" y="199"/>
                </a:lnTo>
                <a:lnTo>
                  <a:pt x="15" y="199"/>
                </a:lnTo>
                <a:lnTo>
                  <a:pt x="14" y="199"/>
                </a:lnTo>
                <a:lnTo>
                  <a:pt x="14" y="199"/>
                </a:lnTo>
                <a:lnTo>
                  <a:pt x="14" y="199"/>
                </a:lnTo>
                <a:lnTo>
                  <a:pt x="14" y="199"/>
                </a:lnTo>
                <a:lnTo>
                  <a:pt x="14" y="199"/>
                </a:lnTo>
                <a:lnTo>
                  <a:pt x="14" y="198"/>
                </a:lnTo>
                <a:lnTo>
                  <a:pt x="14" y="198"/>
                </a:lnTo>
                <a:lnTo>
                  <a:pt x="15" y="198"/>
                </a:lnTo>
                <a:lnTo>
                  <a:pt x="15" y="198"/>
                </a:lnTo>
                <a:lnTo>
                  <a:pt x="15" y="198"/>
                </a:lnTo>
                <a:lnTo>
                  <a:pt x="15" y="198"/>
                </a:lnTo>
                <a:lnTo>
                  <a:pt x="15" y="198"/>
                </a:lnTo>
                <a:lnTo>
                  <a:pt x="15" y="198"/>
                </a:lnTo>
                <a:lnTo>
                  <a:pt x="15" y="198"/>
                </a:lnTo>
                <a:lnTo>
                  <a:pt x="15" y="197"/>
                </a:lnTo>
                <a:lnTo>
                  <a:pt x="15" y="197"/>
                </a:lnTo>
                <a:lnTo>
                  <a:pt x="15" y="197"/>
                </a:lnTo>
                <a:lnTo>
                  <a:pt x="15" y="197"/>
                </a:lnTo>
                <a:lnTo>
                  <a:pt x="15" y="197"/>
                </a:lnTo>
                <a:lnTo>
                  <a:pt x="15" y="197"/>
                </a:lnTo>
                <a:lnTo>
                  <a:pt x="15" y="196"/>
                </a:lnTo>
                <a:lnTo>
                  <a:pt x="15" y="194"/>
                </a:lnTo>
                <a:lnTo>
                  <a:pt x="15" y="194"/>
                </a:lnTo>
                <a:lnTo>
                  <a:pt x="15" y="194"/>
                </a:lnTo>
                <a:lnTo>
                  <a:pt x="15" y="194"/>
                </a:lnTo>
                <a:lnTo>
                  <a:pt x="15" y="194"/>
                </a:lnTo>
                <a:lnTo>
                  <a:pt x="15" y="194"/>
                </a:lnTo>
                <a:lnTo>
                  <a:pt x="15" y="193"/>
                </a:lnTo>
                <a:lnTo>
                  <a:pt x="15" y="193"/>
                </a:lnTo>
                <a:lnTo>
                  <a:pt x="15" y="193"/>
                </a:lnTo>
                <a:lnTo>
                  <a:pt x="15" y="193"/>
                </a:lnTo>
                <a:lnTo>
                  <a:pt x="15" y="192"/>
                </a:lnTo>
                <a:lnTo>
                  <a:pt x="15" y="192"/>
                </a:lnTo>
                <a:lnTo>
                  <a:pt x="15" y="192"/>
                </a:lnTo>
                <a:lnTo>
                  <a:pt x="15" y="192"/>
                </a:lnTo>
                <a:lnTo>
                  <a:pt x="15" y="192"/>
                </a:lnTo>
                <a:lnTo>
                  <a:pt x="15" y="192"/>
                </a:lnTo>
                <a:lnTo>
                  <a:pt x="15" y="191"/>
                </a:lnTo>
                <a:lnTo>
                  <a:pt x="15" y="191"/>
                </a:lnTo>
                <a:lnTo>
                  <a:pt x="15" y="191"/>
                </a:lnTo>
                <a:lnTo>
                  <a:pt x="15" y="191"/>
                </a:lnTo>
                <a:lnTo>
                  <a:pt x="15" y="191"/>
                </a:lnTo>
                <a:lnTo>
                  <a:pt x="15" y="191"/>
                </a:lnTo>
                <a:lnTo>
                  <a:pt x="15" y="191"/>
                </a:lnTo>
                <a:lnTo>
                  <a:pt x="15" y="191"/>
                </a:lnTo>
                <a:lnTo>
                  <a:pt x="15" y="190"/>
                </a:lnTo>
                <a:lnTo>
                  <a:pt x="15" y="190"/>
                </a:lnTo>
                <a:lnTo>
                  <a:pt x="15" y="190"/>
                </a:lnTo>
                <a:lnTo>
                  <a:pt x="15" y="190"/>
                </a:lnTo>
                <a:lnTo>
                  <a:pt x="15" y="190"/>
                </a:lnTo>
                <a:lnTo>
                  <a:pt x="15" y="190"/>
                </a:lnTo>
                <a:lnTo>
                  <a:pt x="15" y="190"/>
                </a:lnTo>
                <a:lnTo>
                  <a:pt x="15" y="190"/>
                </a:lnTo>
                <a:lnTo>
                  <a:pt x="16" y="190"/>
                </a:lnTo>
                <a:lnTo>
                  <a:pt x="16" y="191"/>
                </a:lnTo>
                <a:lnTo>
                  <a:pt x="16" y="191"/>
                </a:lnTo>
                <a:lnTo>
                  <a:pt x="17" y="191"/>
                </a:lnTo>
                <a:lnTo>
                  <a:pt x="17" y="190"/>
                </a:lnTo>
                <a:lnTo>
                  <a:pt x="17" y="190"/>
                </a:lnTo>
                <a:lnTo>
                  <a:pt x="17" y="190"/>
                </a:lnTo>
                <a:lnTo>
                  <a:pt x="17" y="190"/>
                </a:lnTo>
                <a:lnTo>
                  <a:pt x="16" y="189"/>
                </a:lnTo>
                <a:lnTo>
                  <a:pt x="16" y="188"/>
                </a:lnTo>
                <a:lnTo>
                  <a:pt x="16" y="188"/>
                </a:lnTo>
                <a:lnTo>
                  <a:pt x="16" y="188"/>
                </a:lnTo>
                <a:lnTo>
                  <a:pt x="16" y="188"/>
                </a:lnTo>
                <a:lnTo>
                  <a:pt x="16" y="188"/>
                </a:lnTo>
                <a:lnTo>
                  <a:pt x="16" y="188"/>
                </a:lnTo>
                <a:lnTo>
                  <a:pt x="16" y="188"/>
                </a:lnTo>
                <a:lnTo>
                  <a:pt x="16" y="188"/>
                </a:lnTo>
                <a:lnTo>
                  <a:pt x="16" y="188"/>
                </a:lnTo>
                <a:lnTo>
                  <a:pt x="16" y="188"/>
                </a:lnTo>
                <a:lnTo>
                  <a:pt x="16" y="188"/>
                </a:lnTo>
                <a:lnTo>
                  <a:pt x="16" y="188"/>
                </a:lnTo>
                <a:lnTo>
                  <a:pt x="16" y="188"/>
                </a:lnTo>
                <a:lnTo>
                  <a:pt x="16" y="188"/>
                </a:lnTo>
                <a:lnTo>
                  <a:pt x="16" y="188"/>
                </a:lnTo>
                <a:lnTo>
                  <a:pt x="16" y="188"/>
                </a:lnTo>
                <a:lnTo>
                  <a:pt x="16" y="188"/>
                </a:lnTo>
                <a:lnTo>
                  <a:pt x="16" y="187"/>
                </a:lnTo>
                <a:lnTo>
                  <a:pt x="16" y="187"/>
                </a:lnTo>
                <a:lnTo>
                  <a:pt x="16" y="187"/>
                </a:lnTo>
                <a:lnTo>
                  <a:pt x="17" y="187"/>
                </a:lnTo>
                <a:lnTo>
                  <a:pt x="17" y="187"/>
                </a:lnTo>
                <a:lnTo>
                  <a:pt x="17" y="187"/>
                </a:lnTo>
                <a:lnTo>
                  <a:pt x="17" y="187"/>
                </a:lnTo>
                <a:lnTo>
                  <a:pt x="17" y="187"/>
                </a:lnTo>
                <a:lnTo>
                  <a:pt x="17" y="187"/>
                </a:lnTo>
                <a:lnTo>
                  <a:pt x="17" y="187"/>
                </a:lnTo>
                <a:lnTo>
                  <a:pt x="17" y="187"/>
                </a:lnTo>
                <a:lnTo>
                  <a:pt x="17" y="187"/>
                </a:lnTo>
                <a:lnTo>
                  <a:pt x="17" y="187"/>
                </a:lnTo>
                <a:lnTo>
                  <a:pt x="17" y="187"/>
                </a:lnTo>
                <a:lnTo>
                  <a:pt x="17" y="187"/>
                </a:lnTo>
                <a:lnTo>
                  <a:pt x="17" y="187"/>
                </a:lnTo>
                <a:lnTo>
                  <a:pt x="16" y="187"/>
                </a:lnTo>
                <a:lnTo>
                  <a:pt x="16" y="187"/>
                </a:lnTo>
                <a:lnTo>
                  <a:pt x="16" y="186"/>
                </a:lnTo>
                <a:lnTo>
                  <a:pt x="16" y="186"/>
                </a:lnTo>
                <a:lnTo>
                  <a:pt x="16" y="186"/>
                </a:lnTo>
                <a:lnTo>
                  <a:pt x="16" y="186"/>
                </a:lnTo>
                <a:lnTo>
                  <a:pt x="16" y="186"/>
                </a:lnTo>
                <a:lnTo>
                  <a:pt x="15" y="186"/>
                </a:lnTo>
                <a:lnTo>
                  <a:pt x="15" y="186"/>
                </a:lnTo>
                <a:lnTo>
                  <a:pt x="15" y="186"/>
                </a:lnTo>
                <a:lnTo>
                  <a:pt x="15" y="186"/>
                </a:lnTo>
                <a:lnTo>
                  <a:pt x="15" y="186"/>
                </a:lnTo>
                <a:lnTo>
                  <a:pt x="15" y="185"/>
                </a:lnTo>
                <a:lnTo>
                  <a:pt x="15" y="185"/>
                </a:lnTo>
                <a:lnTo>
                  <a:pt x="15" y="185"/>
                </a:lnTo>
                <a:lnTo>
                  <a:pt x="15" y="185"/>
                </a:lnTo>
                <a:lnTo>
                  <a:pt x="15" y="184"/>
                </a:lnTo>
                <a:lnTo>
                  <a:pt x="15" y="184"/>
                </a:lnTo>
                <a:lnTo>
                  <a:pt x="15" y="184"/>
                </a:lnTo>
                <a:lnTo>
                  <a:pt x="15" y="184"/>
                </a:lnTo>
                <a:lnTo>
                  <a:pt x="15" y="184"/>
                </a:lnTo>
                <a:lnTo>
                  <a:pt x="14" y="184"/>
                </a:lnTo>
                <a:lnTo>
                  <a:pt x="14" y="184"/>
                </a:lnTo>
                <a:lnTo>
                  <a:pt x="14" y="184"/>
                </a:lnTo>
                <a:lnTo>
                  <a:pt x="14" y="184"/>
                </a:lnTo>
                <a:lnTo>
                  <a:pt x="14" y="184"/>
                </a:lnTo>
                <a:lnTo>
                  <a:pt x="14" y="184"/>
                </a:lnTo>
                <a:lnTo>
                  <a:pt x="14" y="184"/>
                </a:lnTo>
                <a:lnTo>
                  <a:pt x="14" y="184"/>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2"/>
                </a:lnTo>
                <a:lnTo>
                  <a:pt x="14" y="182"/>
                </a:lnTo>
                <a:lnTo>
                  <a:pt x="14" y="182"/>
                </a:lnTo>
                <a:lnTo>
                  <a:pt x="14" y="182"/>
                </a:lnTo>
                <a:lnTo>
                  <a:pt x="14" y="182"/>
                </a:lnTo>
                <a:lnTo>
                  <a:pt x="14" y="181"/>
                </a:lnTo>
                <a:lnTo>
                  <a:pt x="14" y="181"/>
                </a:lnTo>
                <a:lnTo>
                  <a:pt x="14" y="181"/>
                </a:lnTo>
                <a:lnTo>
                  <a:pt x="14" y="181"/>
                </a:lnTo>
                <a:lnTo>
                  <a:pt x="14" y="181"/>
                </a:lnTo>
                <a:lnTo>
                  <a:pt x="14" y="181"/>
                </a:lnTo>
                <a:lnTo>
                  <a:pt x="14" y="181"/>
                </a:lnTo>
                <a:lnTo>
                  <a:pt x="14" y="181"/>
                </a:lnTo>
                <a:lnTo>
                  <a:pt x="14" y="181"/>
                </a:lnTo>
                <a:lnTo>
                  <a:pt x="14" y="181"/>
                </a:lnTo>
                <a:lnTo>
                  <a:pt x="14" y="181"/>
                </a:lnTo>
                <a:lnTo>
                  <a:pt x="14" y="180"/>
                </a:lnTo>
                <a:lnTo>
                  <a:pt x="14" y="180"/>
                </a:lnTo>
                <a:lnTo>
                  <a:pt x="14" y="180"/>
                </a:lnTo>
                <a:lnTo>
                  <a:pt x="14" y="180"/>
                </a:lnTo>
                <a:lnTo>
                  <a:pt x="14" y="180"/>
                </a:lnTo>
                <a:lnTo>
                  <a:pt x="14" y="180"/>
                </a:lnTo>
                <a:lnTo>
                  <a:pt x="14" y="180"/>
                </a:lnTo>
                <a:lnTo>
                  <a:pt x="13" y="180"/>
                </a:lnTo>
                <a:lnTo>
                  <a:pt x="13" y="180"/>
                </a:lnTo>
                <a:lnTo>
                  <a:pt x="13" y="180"/>
                </a:lnTo>
                <a:lnTo>
                  <a:pt x="13" y="180"/>
                </a:lnTo>
                <a:lnTo>
                  <a:pt x="13" y="180"/>
                </a:lnTo>
                <a:lnTo>
                  <a:pt x="13" y="180"/>
                </a:lnTo>
                <a:lnTo>
                  <a:pt x="13" y="179"/>
                </a:lnTo>
                <a:lnTo>
                  <a:pt x="13" y="179"/>
                </a:lnTo>
                <a:lnTo>
                  <a:pt x="13" y="179"/>
                </a:lnTo>
                <a:lnTo>
                  <a:pt x="13" y="179"/>
                </a:lnTo>
                <a:lnTo>
                  <a:pt x="13" y="179"/>
                </a:lnTo>
                <a:lnTo>
                  <a:pt x="13" y="179"/>
                </a:lnTo>
                <a:lnTo>
                  <a:pt x="13" y="179"/>
                </a:lnTo>
                <a:lnTo>
                  <a:pt x="13" y="178"/>
                </a:lnTo>
                <a:lnTo>
                  <a:pt x="13" y="178"/>
                </a:lnTo>
                <a:lnTo>
                  <a:pt x="12" y="178"/>
                </a:lnTo>
                <a:lnTo>
                  <a:pt x="12" y="178"/>
                </a:lnTo>
                <a:lnTo>
                  <a:pt x="12" y="178"/>
                </a:lnTo>
                <a:lnTo>
                  <a:pt x="12" y="178"/>
                </a:lnTo>
                <a:lnTo>
                  <a:pt x="12" y="178"/>
                </a:lnTo>
                <a:lnTo>
                  <a:pt x="12" y="178"/>
                </a:lnTo>
                <a:lnTo>
                  <a:pt x="12" y="178"/>
                </a:lnTo>
                <a:lnTo>
                  <a:pt x="12" y="177"/>
                </a:lnTo>
                <a:lnTo>
                  <a:pt x="12" y="177"/>
                </a:lnTo>
                <a:lnTo>
                  <a:pt x="12" y="177"/>
                </a:lnTo>
                <a:lnTo>
                  <a:pt x="11" y="177"/>
                </a:lnTo>
                <a:lnTo>
                  <a:pt x="11" y="176"/>
                </a:lnTo>
                <a:lnTo>
                  <a:pt x="11" y="176"/>
                </a:lnTo>
                <a:lnTo>
                  <a:pt x="11" y="176"/>
                </a:lnTo>
                <a:lnTo>
                  <a:pt x="11" y="176"/>
                </a:lnTo>
                <a:lnTo>
                  <a:pt x="11" y="176"/>
                </a:lnTo>
                <a:lnTo>
                  <a:pt x="11" y="176"/>
                </a:lnTo>
                <a:lnTo>
                  <a:pt x="11" y="176"/>
                </a:lnTo>
                <a:lnTo>
                  <a:pt x="11" y="176"/>
                </a:lnTo>
                <a:lnTo>
                  <a:pt x="11" y="176"/>
                </a:lnTo>
                <a:lnTo>
                  <a:pt x="10" y="176"/>
                </a:lnTo>
                <a:lnTo>
                  <a:pt x="10" y="176"/>
                </a:lnTo>
                <a:lnTo>
                  <a:pt x="10" y="176"/>
                </a:lnTo>
                <a:lnTo>
                  <a:pt x="10" y="176"/>
                </a:lnTo>
                <a:lnTo>
                  <a:pt x="10" y="176"/>
                </a:lnTo>
                <a:lnTo>
                  <a:pt x="10" y="176"/>
                </a:lnTo>
                <a:lnTo>
                  <a:pt x="10" y="176"/>
                </a:lnTo>
                <a:lnTo>
                  <a:pt x="10" y="175"/>
                </a:lnTo>
                <a:lnTo>
                  <a:pt x="9" y="175"/>
                </a:lnTo>
                <a:lnTo>
                  <a:pt x="9" y="174"/>
                </a:lnTo>
                <a:lnTo>
                  <a:pt x="9" y="174"/>
                </a:lnTo>
                <a:lnTo>
                  <a:pt x="9" y="174"/>
                </a:lnTo>
                <a:lnTo>
                  <a:pt x="9" y="174"/>
                </a:lnTo>
                <a:lnTo>
                  <a:pt x="9" y="174"/>
                </a:lnTo>
                <a:lnTo>
                  <a:pt x="8" y="174"/>
                </a:lnTo>
                <a:lnTo>
                  <a:pt x="8" y="174"/>
                </a:lnTo>
                <a:lnTo>
                  <a:pt x="8" y="174"/>
                </a:lnTo>
                <a:lnTo>
                  <a:pt x="7" y="174"/>
                </a:lnTo>
                <a:lnTo>
                  <a:pt x="7" y="174"/>
                </a:lnTo>
                <a:lnTo>
                  <a:pt x="7" y="174"/>
                </a:lnTo>
                <a:lnTo>
                  <a:pt x="7" y="174"/>
                </a:lnTo>
                <a:lnTo>
                  <a:pt x="7" y="174"/>
                </a:lnTo>
                <a:lnTo>
                  <a:pt x="7" y="174"/>
                </a:lnTo>
                <a:lnTo>
                  <a:pt x="7" y="174"/>
                </a:lnTo>
                <a:lnTo>
                  <a:pt x="7" y="174"/>
                </a:lnTo>
                <a:lnTo>
                  <a:pt x="7" y="174"/>
                </a:lnTo>
                <a:lnTo>
                  <a:pt x="7" y="173"/>
                </a:lnTo>
                <a:lnTo>
                  <a:pt x="7" y="173"/>
                </a:lnTo>
                <a:lnTo>
                  <a:pt x="7" y="173"/>
                </a:lnTo>
                <a:lnTo>
                  <a:pt x="7" y="173"/>
                </a:lnTo>
                <a:lnTo>
                  <a:pt x="7" y="173"/>
                </a:lnTo>
                <a:lnTo>
                  <a:pt x="7" y="173"/>
                </a:lnTo>
                <a:lnTo>
                  <a:pt x="7" y="173"/>
                </a:lnTo>
                <a:lnTo>
                  <a:pt x="7" y="173"/>
                </a:lnTo>
                <a:lnTo>
                  <a:pt x="7" y="173"/>
                </a:lnTo>
                <a:lnTo>
                  <a:pt x="7" y="172"/>
                </a:lnTo>
                <a:lnTo>
                  <a:pt x="7" y="172"/>
                </a:lnTo>
                <a:lnTo>
                  <a:pt x="7" y="172"/>
                </a:lnTo>
                <a:lnTo>
                  <a:pt x="7" y="171"/>
                </a:lnTo>
                <a:lnTo>
                  <a:pt x="7" y="171"/>
                </a:lnTo>
                <a:lnTo>
                  <a:pt x="7" y="171"/>
                </a:lnTo>
                <a:lnTo>
                  <a:pt x="7" y="171"/>
                </a:lnTo>
                <a:lnTo>
                  <a:pt x="7" y="170"/>
                </a:lnTo>
                <a:lnTo>
                  <a:pt x="7" y="170"/>
                </a:lnTo>
                <a:lnTo>
                  <a:pt x="7" y="170"/>
                </a:lnTo>
                <a:lnTo>
                  <a:pt x="7" y="170"/>
                </a:lnTo>
                <a:lnTo>
                  <a:pt x="7" y="170"/>
                </a:lnTo>
                <a:lnTo>
                  <a:pt x="6" y="170"/>
                </a:lnTo>
                <a:lnTo>
                  <a:pt x="6" y="170"/>
                </a:lnTo>
                <a:lnTo>
                  <a:pt x="6" y="170"/>
                </a:lnTo>
                <a:lnTo>
                  <a:pt x="6" y="170"/>
                </a:lnTo>
                <a:lnTo>
                  <a:pt x="5" y="169"/>
                </a:lnTo>
                <a:lnTo>
                  <a:pt x="5" y="169"/>
                </a:lnTo>
                <a:lnTo>
                  <a:pt x="5" y="169"/>
                </a:lnTo>
                <a:lnTo>
                  <a:pt x="5" y="169"/>
                </a:lnTo>
                <a:lnTo>
                  <a:pt x="5" y="169"/>
                </a:lnTo>
                <a:lnTo>
                  <a:pt x="5" y="169"/>
                </a:lnTo>
                <a:lnTo>
                  <a:pt x="5" y="169"/>
                </a:lnTo>
                <a:lnTo>
                  <a:pt x="5" y="169"/>
                </a:lnTo>
                <a:lnTo>
                  <a:pt x="5" y="169"/>
                </a:lnTo>
                <a:lnTo>
                  <a:pt x="5" y="168"/>
                </a:lnTo>
                <a:lnTo>
                  <a:pt x="5" y="168"/>
                </a:lnTo>
                <a:lnTo>
                  <a:pt x="5" y="168"/>
                </a:lnTo>
                <a:lnTo>
                  <a:pt x="5" y="168"/>
                </a:lnTo>
                <a:lnTo>
                  <a:pt x="5" y="168"/>
                </a:lnTo>
                <a:lnTo>
                  <a:pt x="5" y="168"/>
                </a:lnTo>
                <a:lnTo>
                  <a:pt x="5" y="167"/>
                </a:lnTo>
                <a:lnTo>
                  <a:pt x="5" y="167"/>
                </a:lnTo>
                <a:lnTo>
                  <a:pt x="5" y="167"/>
                </a:lnTo>
                <a:lnTo>
                  <a:pt x="5" y="167"/>
                </a:lnTo>
                <a:lnTo>
                  <a:pt x="5" y="167"/>
                </a:lnTo>
                <a:lnTo>
                  <a:pt x="5" y="167"/>
                </a:lnTo>
                <a:lnTo>
                  <a:pt x="5" y="167"/>
                </a:lnTo>
                <a:lnTo>
                  <a:pt x="5" y="167"/>
                </a:lnTo>
                <a:lnTo>
                  <a:pt x="5" y="167"/>
                </a:lnTo>
                <a:lnTo>
                  <a:pt x="5" y="167"/>
                </a:lnTo>
                <a:lnTo>
                  <a:pt x="5" y="167"/>
                </a:lnTo>
                <a:lnTo>
                  <a:pt x="5" y="167"/>
                </a:lnTo>
                <a:lnTo>
                  <a:pt x="5" y="167"/>
                </a:lnTo>
                <a:lnTo>
                  <a:pt x="5" y="167"/>
                </a:lnTo>
                <a:lnTo>
                  <a:pt x="5" y="166"/>
                </a:lnTo>
                <a:lnTo>
                  <a:pt x="5" y="166"/>
                </a:lnTo>
                <a:lnTo>
                  <a:pt x="5" y="166"/>
                </a:lnTo>
                <a:lnTo>
                  <a:pt x="5" y="166"/>
                </a:lnTo>
                <a:lnTo>
                  <a:pt x="5" y="166"/>
                </a:lnTo>
                <a:lnTo>
                  <a:pt x="5" y="166"/>
                </a:lnTo>
                <a:lnTo>
                  <a:pt x="5" y="166"/>
                </a:lnTo>
                <a:lnTo>
                  <a:pt x="4" y="166"/>
                </a:lnTo>
                <a:lnTo>
                  <a:pt x="4" y="166"/>
                </a:lnTo>
                <a:lnTo>
                  <a:pt x="4" y="166"/>
                </a:lnTo>
                <a:lnTo>
                  <a:pt x="4" y="166"/>
                </a:lnTo>
                <a:lnTo>
                  <a:pt x="4" y="166"/>
                </a:lnTo>
                <a:lnTo>
                  <a:pt x="4" y="166"/>
                </a:lnTo>
                <a:lnTo>
                  <a:pt x="4" y="166"/>
                </a:lnTo>
                <a:lnTo>
                  <a:pt x="4" y="166"/>
                </a:lnTo>
                <a:lnTo>
                  <a:pt x="4" y="166"/>
                </a:lnTo>
                <a:lnTo>
                  <a:pt x="4" y="166"/>
                </a:lnTo>
                <a:lnTo>
                  <a:pt x="4" y="166"/>
                </a:lnTo>
                <a:lnTo>
                  <a:pt x="4" y="166"/>
                </a:lnTo>
                <a:lnTo>
                  <a:pt x="4" y="166"/>
                </a:lnTo>
                <a:lnTo>
                  <a:pt x="4" y="166"/>
                </a:lnTo>
                <a:lnTo>
                  <a:pt x="4" y="166"/>
                </a:lnTo>
                <a:lnTo>
                  <a:pt x="4" y="166"/>
                </a:lnTo>
                <a:lnTo>
                  <a:pt x="4" y="166"/>
                </a:lnTo>
                <a:lnTo>
                  <a:pt x="4" y="166"/>
                </a:lnTo>
                <a:lnTo>
                  <a:pt x="3" y="166"/>
                </a:lnTo>
                <a:lnTo>
                  <a:pt x="3" y="165"/>
                </a:lnTo>
                <a:lnTo>
                  <a:pt x="3" y="165"/>
                </a:lnTo>
                <a:lnTo>
                  <a:pt x="3" y="165"/>
                </a:lnTo>
                <a:lnTo>
                  <a:pt x="3" y="165"/>
                </a:lnTo>
                <a:lnTo>
                  <a:pt x="3" y="165"/>
                </a:lnTo>
                <a:lnTo>
                  <a:pt x="3" y="165"/>
                </a:lnTo>
                <a:lnTo>
                  <a:pt x="3" y="165"/>
                </a:lnTo>
                <a:lnTo>
                  <a:pt x="3" y="165"/>
                </a:lnTo>
                <a:lnTo>
                  <a:pt x="3" y="165"/>
                </a:lnTo>
                <a:lnTo>
                  <a:pt x="3" y="165"/>
                </a:lnTo>
                <a:lnTo>
                  <a:pt x="3" y="165"/>
                </a:lnTo>
                <a:lnTo>
                  <a:pt x="3" y="165"/>
                </a:lnTo>
                <a:lnTo>
                  <a:pt x="3" y="165"/>
                </a:lnTo>
                <a:lnTo>
                  <a:pt x="2" y="165"/>
                </a:lnTo>
                <a:lnTo>
                  <a:pt x="2" y="165"/>
                </a:lnTo>
                <a:lnTo>
                  <a:pt x="2" y="165"/>
                </a:lnTo>
                <a:lnTo>
                  <a:pt x="2" y="165"/>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3"/>
                </a:lnTo>
                <a:lnTo>
                  <a:pt x="2" y="163"/>
                </a:lnTo>
                <a:lnTo>
                  <a:pt x="2" y="163"/>
                </a:lnTo>
                <a:lnTo>
                  <a:pt x="2" y="163"/>
                </a:lnTo>
                <a:lnTo>
                  <a:pt x="2" y="163"/>
                </a:lnTo>
                <a:lnTo>
                  <a:pt x="2" y="163"/>
                </a:lnTo>
                <a:lnTo>
                  <a:pt x="2" y="163"/>
                </a:lnTo>
                <a:lnTo>
                  <a:pt x="2" y="163"/>
                </a:lnTo>
                <a:lnTo>
                  <a:pt x="2" y="163"/>
                </a:lnTo>
                <a:lnTo>
                  <a:pt x="2" y="163"/>
                </a:lnTo>
                <a:lnTo>
                  <a:pt x="2" y="163"/>
                </a:lnTo>
                <a:lnTo>
                  <a:pt x="2" y="163"/>
                </a:lnTo>
                <a:lnTo>
                  <a:pt x="2" y="163"/>
                </a:lnTo>
                <a:lnTo>
                  <a:pt x="2" y="163"/>
                </a:lnTo>
                <a:lnTo>
                  <a:pt x="2" y="163"/>
                </a:lnTo>
                <a:lnTo>
                  <a:pt x="2" y="163"/>
                </a:lnTo>
                <a:lnTo>
                  <a:pt x="2" y="163"/>
                </a:lnTo>
                <a:lnTo>
                  <a:pt x="2" y="162"/>
                </a:lnTo>
                <a:lnTo>
                  <a:pt x="2" y="161"/>
                </a:lnTo>
                <a:lnTo>
                  <a:pt x="2" y="161"/>
                </a:lnTo>
                <a:lnTo>
                  <a:pt x="2" y="161"/>
                </a:lnTo>
                <a:lnTo>
                  <a:pt x="2" y="161"/>
                </a:lnTo>
                <a:lnTo>
                  <a:pt x="2" y="161"/>
                </a:lnTo>
                <a:lnTo>
                  <a:pt x="2" y="161"/>
                </a:lnTo>
                <a:lnTo>
                  <a:pt x="2" y="161"/>
                </a:lnTo>
                <a:lnTo>
                  <a:pt x="2" y="160"/>
                </a:lnTo>
                <a:lnTo>
                  <a:pt x="2" y="160"/>
                </a:lnTo>
                <a:lnTo>
                  <a:pt x="1" y="160"/>
                </a:lnTo>
                <a:lnTo>
                  <a:pt x="1" y="159"/>
                </a:lnTo>
                <a:lnTo>
                  <a:pt x="1" y="159"/>
                </a:lnTo>
                <a:lnTo>
                  <a:pt x="1" y="159"/>
                </a:lnTo>
                <a:lnTo>
                  <a:pt x="1" y="158"/>
                </a:lnTo>
                <a:lnTo>
                  <a:pt x="1" y="157"/>
                </a:lnTo>
                <a:lnTo>
                  <a:pt x="1" y="155"/>
                </a:lnTo>
                <a:lnTo>
                  <a:pt x="1" y="154"/>
                </a:lnTo>
                <a:lnTo>
                  <a:pt x="1" y="154"/>
                </a:lnTo>
                <a:lnTo>
                  <a:pt x="1" y="154"/>
                </a:lnTo>
                <a:lnTo>
                  <a:pt x="1" y="154"/>
                </a:lnTo>
                <a:lnTo>
                  <a:pt x="1" y="154"/>
                </a:lnTo>
                <a:lnTo>
                  <a:pt x="1" y="154"/>
                </a:lnTo>
                <a:lnTo>
                  <a:pt x="1" y="154"/>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2"/>
                </a:lnTo>
                <a:lnTo>
                  <a:pt x="1" y="152"/>
                </a:lnTo>
                <a:lnTo>
                  <a:pt x="1"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1"/>
                </a:lnTo>
                <a:lnTo>
                  <a:pt x="0" y="151"/>
                </a:lnTo>
                <a:lnTo>
                  <a:pt x="0" y="151"/>
                </a:lnTo>
                <a:lnTo>
                  <a:pt x="1" y="151"/>
                </a:lnTo>
                <a:lnTo>
                  <a:pt x="1" y="151"/>
                </a:lnTo>
                <a:lnTo>
                  <a:pt x="1" y="151"/>
                </a:lnTo>
                <a:lnTo>
                  <a:pt x="1" y="151"/>
                </a:lnTo>
                <a:lnTo>
                  <a:pt x="1" y="151"/>
                </a:lnTo>
                <a:lnTo>
                  <a:pt x="1" y="151"/>
                </a:lnTo>
                <a:lnTo>
                  <a:pt x="1" y="151"/>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0" y="150"/>
                </a:lnTo>
                <a:lnTo>
                  <a:pt x="0" y="150"/>
                </a:lnTo>
                <a:lnTo>
                  <a:pt x="0" y="150"/>
                </a:lnTo>
                <a:lnTo>
                  <a:pt x="0" y="150"/>
                </a:lnTo>
                <a:lnTo>
                  <a:pt x="0" y="150"/>
                </a:lnTo>
                <a:lnTo>
                  <a:pt x="0" y="150"/>
                </a:lnTo>
                <a:lnTo>
                  <a:pt x="0" y="150"/>
                </a:lnTo>
                <a:lnTo>
                  <a:pt x="0" y="150"/>
                </a:lnTo>
                <a:lnTo>
                  <a:pt x="0" y="150"/>
                </a:lnTo>
                <a:lnTo>
                  <a:pt x="0" y="150"/>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1" y="149"/>
                </a:lnTo>
                <a:lnTo>
                  <a:pt x="1" y="149"/>
                </a:lnTo>
                <a:lnTo>
                  <a:pt x="1" y="149"/>
                </a:lnTo>
                <a:lnTo>
                  <a:pt x="1" y="149"/>
                </a:lnTo>
                <a:lnTo>
                  <a:pt x="1" y="149"/>
                </a:lnTo>
                <a:lnTo>
                  <a:pt x="1" y="149"/>
                </a:lnTo>
                <a:lnTo>
                  <a:pt x="1" y="149"/>
                </a:lnTo>
                <a:lnTo>
                  <a:pt x="1" y="149"/>
                </a:lnTo>
                <a:lnTo>
                  <a:pt x="1" y="149"/>
                </a:lnTo>
                <a:lnTo>
                  <a:pt x="1" y="149"/>
                </a:lnTo>
                <a:lnTo>
                  <a:pt x="1" y="149"/>
                </a:lnTo>
                <a:lnTo>
                  <a:pt x="1" y="149"/>
                </a:lnTo>
                <a:lnTo>
                  <a:pt x="1" y="149"/>
                </a:lnTo>
                <a:lnTo>
                  <a:pt x="1" y="148"/>
                </a:lnTo>
                <a:lnTo>
                  <a:pt x="1" y="148"/>
                </a:lnTo>
                <a:lnTo>
                  <a:pt x="1" y="148"/>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5"/>
                </a:lnTo>
                <a:lnTo>
                  <a:pt x="1" y="145"/>
                </a:lnTo>
                <a:lnTo>
                  <a:pt x="1" y="145"/>
                </a:lnTo>
                <a:lnTo>
                  <a:pt x="1" y="145"/>
                </a:lnTo>
                <a:lnTo>
                  <a:pt x="1" y="145"/>
                </a:lnTo>
                <a:lnTo>
                  <a:pt x="1" y="145"/>
                </a:lnTo>
                <a:lnTo>
                  <a:pt x="1" y="145"/>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2" y="143"/>
                </a:lnTo>
                <a:lnTo>
                  <a:pt x="2" y="143"/>
                </a:lnTo>
                <a:lnTo>
                  <a:pt x="2" y="143"/>
                </a:lnTo>
                <a:lnTo>
                  <a:pt x="2" y="143"/>
                </a:lnTo>
                <a:lnTo>
                  <a:pt x="2" y="143"/>
                </a:lnTo>
                <a:lnTo>
                  <a:pt x="2" y="143"/>
                </a:lnTo>
                <a:lnTo>
                  <a:pt x="2" y="143"/>
                </a:lnTo>
                <a:lnTo>
                  <a:pt x="2" y="143"/>
                </a:lnTo>
                <a:lnTo>
                  <a:pt x="2" y="143"/>
                </a:lnTo>
                <a:lnTo>
                  <a:pt x="2" y="143"/>
                </a:lnTo>
                <a:lnTo>
                  <a:pt x="2" y="143"/>
                </a:lnTo>
                <a:lnTo>
                  <a:pt x="2"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2"/>
                </a:lnTo>
                <a:lnTo>
                  <a:pt x="1" y="142"/>
                </a:lnTo>
                <a:lnTo>
                  <a:pt x="1" y="142"/>
                </a:lnTo>
                <a:lnTo>
                  <a:pt x="1" y="142"/>
                </a:lnTo>
                <a:lnTo>
                  <a:pt x="1" y="142"/>
                </a:lnTo>
                <a:lnTo>
                  <a:pt x="1" y="142"/>
                </a:lnTo>
                <a:lnTo>
                  <a:pt x="1" y="142"/>
                </a:lnTo>
                <a:lnTo>
                  <a:pt x="2" y="142"/>
                </a:lnTo>
                <a:lnTo>
                  <a:pt x="2" y="141"/>
                </a:lnTo>
                <a:lnTo>
                  <a:pt x="2" y="141"/>
                </a:lnTo>
                <a:lnTo>
                  <a:pt x="2" y="141"/>
                </a:lnTo>
                <a:lnTo>
                  <a:pt x="3" y="141"/>
                </a:lnTo>
                <a:lnTo>
                  <a:pt x="3" y="141"/>
                </a:lnTo>
                <a:lnTo>
                  <a:pt x="4" y="141"/>
                </a:lnTo>
                <a:lnTo>
                  <a:pt x="4" y="141"/>
                </a:lnTo>
                <a:lnTo>
                  <a:pt x="5" y="140"/>
                </a:lnTo>
                <a:lnTo>
                  <a:pt x="5" y="140"/>
                </a:lnTo>
                <a:lnTo>
                  <a:pt x="5" y="140"/>
                </a:lnTo>
                <a:lnTo>
                  <a:pt x="6" y="140"/>
                </a:lnTo>
                <a:lnTo>
                  <a:pt x="6" y="139"/>
                </a:lnTo>
                <a:lnTo>
                  <a:pt x="6" y="139"/>
                </a:lnTo>
                <a:lnTo>
                  <a:pt x="7" y="139"/>
                </a:lnTo>
                <a:lnTo>
                  <a:pt x="7" y="139"/>
                </a:lnTo>
                <a:lnTo>
                  <a:pt x="7" y="139"/>
                </a:lnTo>
                <a:lnTo>
                  <a:pt x="8" y="139"/>
                </a:lnTo>
                <a:lnTo>
                  <a:pt x="8" y="138"/>
                </a:lnTo>
                <a:lnTo>
                  <a:pt x="8" y="138"/>
                </a:lnTo>
                <a:lnTo>
                  <a:pt x="9" y="137"/>
                </a:lnTo>
                <a:lnTo>
                  <a:pt x="9" y="137"/>
                </a:lnTo>
                <a:lnTo>
                  <a:pt x="10" y="136"/>
                </a:lnTo>
                <a:lnTo>
                  <a:pt x="10" y="136"/>
                </a:lnTo>
                <a:lnTo>
                  <a:pt x="11" y="136"/>
                </a:lnTo>
                <a:lnTo>
                  <a:pt x="11" y="136"/>
                </a:lnTo>
                <a:lnTo>
                  <a:pt x="11" y="136"/>
                </a:lnTo>
                <a:lnTo>
                  <a:pt x="11" y="136"/>
                </a:lnTo>
                <a:lnTo>
                  <a:pt x="11" y="135"/>
                </a:lnTo>
                <a:lnTo>
                  <a:pt x="12" y="135"/>
                </a:lnTo>
                <a:lnTo>
                  <a:pt x="12" y="134"/>
                </a:lnTo>
                <a:lnTo>
                  <a:pt x="14" y="133"/>
                </a:lnTo>
                <a:lnTo>
                  <a:pt x="14" y="133"/>
                </a:lnTo>
                <a:lnTo>
                  <a:pt x="15" y="132"/>
                </a:lnTo>
                <a:lnTo>
                  <a:pt x="15" y="132"/>
                </a:lnTo>
                <a:lnTo>
                  <a:pt x="16" y="131"/>
                </a:lnTo>
                <a:lnTo>
                  <a:pt x="17" y="130"/>
                </a:lnTo>
                <a:lnTo>
                  <a:pt x="17" y="130"/>
                </a:lnTo>
                <a:lnTo>
                  <a:pt x="18" y="129"/>
                </a:lnTo>
                <a:lnTo>
                  <a:pt x="18" y="129"/>
                </a:lnTo>
                <a:lnTo>
                  <a:pt x="18" y="129"/>
                </a:lnTo>
                <a:lnTo>
                  <a:pt x="18" y="129"/>
                </a:lnTo>
                <a:lnTo>
                  <a:pt x="18" y="128"/>
                </a:lnTo>
                <a:lnTo>
                  <a:pt x="18" y="128"/>
                </a:lnTo>
                <a:lnTo>
                  <a:pt x="18" y="128"/>
                </a:lnTo>
                <a:lnTo>
                  <a:pt x="18" y="128"/>
                </a:lnTo>
                <a:lnTo>
                  <a:pt x="18" y="127"/>
                </a:lnTo>
                <a:lnTo>
                  <a:pt x="18" y="127"/>
                </a:lnTo>
                <a:lnTo>
                  <a:pt x="19" y="127"/>
                </a:lnTo>
                <a:lnTo>
                  <a:pt x="19" y="127"/>
                </a:lnTo>
                <a:lnTo>
                  <a:pt x="19" y="125"/>
                </a:lnTo>
                <a:lnTo>
                  <a:pt x="19" y="124"/>
                </a:lnTo>
                <a:lnTo>
                  <a:pt x="19" y="123"/>
                </a:lnTo>
                <a:lnTo>
                  <a:pt x="19" y="123"/>
                </a:lnTo>
                <a:lnTo>
                  <a:pt x="19" y="122"/>
                </a:lnTo>
                <a:lnTo>
                  <a:pt x="19" y="122"/>
                </a:lnTo>
                <a:lnTo>
                  <a:pt x="19" y="122"/>
                </a:lnTo>
                <a:lnTo>
                  <a:pt x="19" y="122"/>
                </a:lnTo>
                <a:lnTo>
                  <a:pt x="19" y="122"/>
                </a:lnTo>
                <a:lnTo>
                  <a:pt x="19" y="122"/>
                </a:lnTo>
                <a:lnTo>
                  <a:pt x="19" y="122"/>
                </a:lnTo>
                <a:lnTo>
                  <a:pt x="19" y="121"/>
                </a:lnTo>
                <a:lnTo>
                  <a:pt x="19" y="121"/>
                </a:lnTo>
                <a:lnTo>
                  <a:pt x="19" y="121"/>
                </a:lnTo>
                <a:lnTo>
                  <a:pt x="19" y="121"/>
                </a:lnTo>
                <a:lnTo>
                  <a:pt x="19" y="120"/>
                </a:lnTo>
                <a:lnTo>
                  <a:pt x="19" y="120"/>
                </a:lnTo>
                <a:lnTo>
                  <a:pt x="19" y="119"/>
                </a:lnTo>
                <a:lnTo>
                  <a:pt x="19" y="119"/>
                </a:lnTo>
                <a:lnTo>
                  <a:pt x="19" y="119"/>
                </a:lnTo>
                <a:lnTo>
                  <a:pt x="19" y="119"/>
                </a:lnTo>
                <a:lnTo>
                  <a:pt x="19" y="119"/>
                </a:lnTo>
                <a:lnTo>
                  <a:pt x="20" y="118"/>
                </a:lnTo>
                <a:lnTo>
                  <a:pt x="20" y="118"/>
                </a:lnTo>
                <a:lnTo>
                  <a:pt x="21" y="117"/>
                </a:lnTo>
                <a:lnTo>
                  <a:pt x="20" y="116"/>
                </a:lnTo>
                <a:lnTo>
                  <a:pt x="20" y="115"/>
                </a:lnTo>
                <a:lnTo>
                  <a:pt x="20" y="113"/>
                </a:lnTo>
                <a:lnTo>
                  <a:pt x="21" y="113"/>
                </a:lnTo>
                <a:lnTo>
                  <a:pt x="21" y="113"/>
                </a:lnTo>
                <a:lnTo>
                  <a:pt x="21" y="112"/>
                </a:lnTo>
                <a:lnTo>
                  <a:pt x="21" y="112"/>
                </a:lnTo>
                <a:lnTo>
                  <a:pt x="21" y="111"/>
                </a:lnTo>
                <a:lnTo>
                  <a:pt x="21" y="111"/>
                </a:lnTo>
                <a:lnTo>
                  <a:pt x="21" y="111"/>
                </a:lnTo>
                <a:lnTo>
                  <a:pt x="21" y="111"/>
                </a:lnTo>
                <a:lnTo>
                  <a:pt x="21" y="111"/>
                </a:lnTo>
                <a:lnTo>
                  <a:pt x="21" y="111"/>
                </a:lnTo>
                <a:lnTo>
                  <a:pt x="21" y="111"/>
                </a:lnTo>
                <a:lnTo>
                  <a:pt x="21" y="110"/>
                </a:lnTo>
                <a:lnTo>
                  <a:pt x="21" y="110"/>
                </a:lnTo>
                <a:lnTo>
                  <a:pt x="21" y="110"/>
                </a:lnTo>
                <a:lnTo>
                  <a:pt x="21" y="110"/>
                </a:lnTo>
                <a:lnTo>
                  <a:pt x="21" y="110"/>
                </a:lnTo>
                <a:lnTo>
                  <a:pt x="21" y="109"/>
                </a:lnTo>
                <a:lnTo>
                  <a:pt x="21" y="106"/>
                </a:lnTo>
                <a:lnTo>
                  <a:pt x="21" y="106"/>
                </a:lnTo>
                <a:lnTo>
                  <a:pt x="21" y="105"/>
                </a:lnTo>
                <a:lnTo>
                  <a:pt x="21" y="104"/>
                </a:lnTo>
                <a:lnTo>
                  <a:pt x="21" y="104"/>
                </a:lnTo>
                <a:lnTo>
                  <a:pt x="21" y="103"/>
                </a:lnTo>
                <a:lnTo>
                  <a:pt x="22" y="101"/>
                </a:lnTo>
                <a:lnTo>
                  <a:pt x="22" y="100"/>
                </a:lnTo>
                <a:lnTo>
                  <a:pt x="23" y="98"/>
                </a:lnTo>
                <a:lnTo>
                  <a:pt x="23" y="98"/>
                </a:lnTo>
                <a:lnTo>
                  <a:pt x="24" y="96"/>
                </a:lnTo>
                <a:lnTo>
                  <a:pt x="24" y="96"/>
                </a:lnTo>
                <a:lnTo>
                  <a:pt x="26" y="94"/>
                </a:lnTo>
                <a:lnTo>
                  <a:pt x="26" y="94"/>
                </a:lnTo>
                <a:lnTo>
                  <a:pt x="27" y="93"/>
                </a:lnTo>
                <a:lnTo>
                  <a:pt x="29" y="92"/>
                </a:lnTo>
                <a:lnTo>
                  <a:pt x="32" y="92"/>
                </a:lnTo>
                <a:lnTo>
                  <a:pt x="33" y="91"/>
                </a:lnTo>
                <a:lnTo>
                  <a:pt x="35" y="91"/>
                </a:lnTo>
                <a:lnTo>
                  <a:pt x="36" y="91"/>
                </a:lnTo>
                <a:lnTo>
                  <a:pt x="37" y="91"/>
                </a:lnTo>
                <a:lnTo>
                  <a:pt x="38" y="91"/>
                </a:lnTo>
                <a:lnTo>
                  <a:pt x="39" y="91"/>
                </a:lnTo>
                <a:lnTo>
                  <a:pt x="39" y="90"/>
                </a:lnTo>
                <a:lnTo>
                  <a:pt x="39" y="90"/>
                </a:lnTo>
                <a:lnTo>
                  <a:pt x="41" y="88"/>
                </a:lnTo>
                <a:lnTo>
                  <a:pt x="41" y="87"/>
                </a:lnTo>
                <a:lnTo>
                  <a:pt x="43" y="83"/>
                </a:lnTo>
                <a:lnTo>
                  <a:pt x="43" y="82"/>
                </a:lnTo>
                <a:lnTo>
                  <a:pt x="44" y="81"/>
                </a:lnTo>
                <a:lnTo>
                  <a:pt x="44" y="81"/>
                </a:lnTo>
                <a:lnTo>
                  <a:pt x="46" y="79"/>
                </a:lnTo>
                <a:lnTo>
                  <a:pt x="46" y="79"/>
                </a:lnTo>
                <a:lnTo>
                  <a:pt x="46" y="78"/>
                </a:lnTo>
                <a:lnTo>
                  <a:pt x="46" y="77"/>
                </a:lnTo>
                <a:lnTo>
                  <a:pt x="48" y="74"/>
                </a:lnTo>
                <a:lnTo>
                  <a:pt x="48" y="73"/>
                </a:lnTo>
                <a:lnTo>
                  <a:pt x="49" y="72"/>
                </a:lnTo>
                <a:lnTo>
                  <a:pt x="49" y="72"/>
                </a:lnTo>
                <a:lnTo>
                  <a:pt x="49" y="72"/>
                </a:lnTo>
                <a:lnTo>
                  <a:pt x="49" y="72"/>
                </a:lnTo>
                <a:lnTo>
                  <a:pt x="49" y="72"/>
                </a:lnTo>
                <a:lnTo>
                  <a:pt x="49" y="72"/>
                </a:lnTo>
                <a:lnTo>
                  <a:pt x="49" y="72"/>
                </a:lnTo>
                <a:lnTo>
                  <a:pt x="49" y="72"/>
                </a:lnTo>
                <a:lnTo>
                  <a:pt x="49" y="72"/>
                </a:lnTo>
                <a:lnTo>
                  <a:pt x="50" y="72"/>
                </a:lnTo>
                <a:lnTo>
                  <a:pt x="50" y="72"/>
                </a:lnTo>
                <a:lnTo>
                  <a:pt x="50" y="72"/>
                </a:lnTo>
                <a:lnTo>
                  <a:pt x="50" y="72"/>
                </a:lnTo>
                <a:lnTo>
                  <a:pt x="50" y="72"/>
                </a:lnTo>
                <a:lnTo>
                  <a:pt x="50" y="72"/>
                </a:lnTo>
                <a:lnTo>
                  <a:pt x="50" y="72"/>
                </a:lnTo>
                <a:lnTo>
                  <a:pt x="50" y="73"/>
                </a:lnTo>
                <a:lnTo>
                  <a:pt x="50" y="73"/>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1" y="72"/>
                </a:lnTo>
                <a:lnTo>
                  <a:pt x="51" y="72"/>
                </a:lnTo>
                <a:lnTo>
                  <a:pt x="51" y="72"/>
                </a:lnTo>
                <a:lnTo>
                  <a:pt x="51" y="72"/>
                </a:lnTo>
                <a:lnTo>
                  <a:pt x="51" y="72"/>
                </a:lnTo>
                <a:lnTo>
                  <a:pt x="51" y="72"/>
                </a:lnTo>
                <a:lnTo>
                  <a:pt x="51" y="72"/>
                </a:lnTo>
                <a:lnTo>
                  <a:pt x="52" y="72"/>
                </a:lnTo>
                <a:lnTo>
                  <a:pt x="52" y="72"/>
                </a:lnTo>
                <a:lnTo>
                  <a:pt x="52" y="73"/>
                </a:lnTo>
                <a:lnTo>
                  <a:pt x="52" y="73"/>
                </a:lnTo>
                <a:lnTo>
                  <a:pt x="52" y="73"/>
                </a:lnTo>
                <a:lnTo>
                  <a:pt x="52" y="73"/>
                </a:lnTo>
                <a:lnTo>
                  <a:pt x="52" y="74"/>
                </a:lnTo>
                <a:lnTo>
                  <a:pt x="52" y="74"/>
                </a:lnTo>
                <a:lnTo>
                  <a:pt x="52" y="74"/>
                </a:lnTo>
                <a:lnTo>
                  <a:pt x="52" y="74"/>
                </a:lnTo>
                <a:lnTo>
                  <a:pt x="52" y="74"/>
                </a:lnTo>
                <a:lnTo>
                  <a:pt x="52" y="74"/>
                </a:lnTo>
                <a:lnTo>
                  <a:pt x="52" y="74"/>
                </a:lnTo>
                <a:lnTo>
                  <a:pt x="52" y="74"/>
                </a:lnTo>
                <a:lnTo>
                  <a:pt x="52" y="74"/>
                </a:lnTo>
                <a:lnTo>
                  <a:pt x="52" y="74"/>
                </a:lnTo>
                <a:lnTo>
                  <a:pt x="52" y="74"/>
                </a:lnTo>
                <a:lnTo>
                  <a:pt x="52" y="74"/>
                </a:lnTo>
                <a:lnTo>
                  <a:pt x="52" y="75"/>
                </a:lnTo>
                <a:lnTo>
                  <a:pt x="52" y="75"/>
                </a:lnTo>
                <a:lnTo>
                  <a:pt x="53" y="75"/>
                </a:lnTo>
                <a:lnTo>
                  <a:pt x="53" y="75"/>
                </a:lnTo>
                <a:lnTo>
                  <a:pt x="53" y="75"/>
                </a:lnTo>
                <a:lnTo>
                  <a:pt x="53" y="75"/>
                </a:lnTo>
                <a:lnTo>
                  <a:pt x="53" y="75"/>
                </a:lnTo>
                <a:lnTo>
                  <a:pt x="53" y="75"/>
                </a:lnTo>
                <a:lnTo>
                  <a:pt x="53" y="75"/>
                </a:lnTo>
                <a:lnTo>
                  <a:pt x="53" y="75"/>
                </a:lnTo>
                <a:lnTo>
                  <a:pt x="53" y="75"/>
                </a:lnTo>
                <a:lnTo>
                  <a:pt x="53" y="75"/>
                </a:lnTo>
                <a:lnTo>
                  <a:pt x="53" y="75"/>
                </a:lnTo>
                <a:lnTo>
                  <a:pt x="53" y="75"/>
                </a:lnTo>
                <a:lnTo>
                  <a:pt x="53" y="75"/>
                </a:lnTo>
                <a:lnTo>
                  <a:pt x="53" y="75"/>
                </a:lnTo>
                <a:lnTo>
                  <a:pt x="53" y="75"/>
                </a:lnTo>
                <a:lnTo>
                  <a:pt x="54" y="75"/>
                </a:lnTo>
                <a:lnTo>
                  <a:pt x="54" y="75"/>
                </a:lnTo>
                <a:lnTo>
                  <a:pt x="53" y="75"/>
                </a:lnTo>
                <a:lnTo>
                  <a:pt x="53" y="74"/>
                </a:lnTo>
                <a:lnTo>
                  <a:pt x="53" y="74"/>
                </a:lnTo>
                <a:lnTo>
                  <a:pt x="53" y="74"/>
                </a:lnTo>
                <a:lnTo>
                  <a:pt x="53" y="74"/>
                </a:lnTo>
                <a:lnTo>
                  <a:pt x="53" y="74"/>
                </a:lnTo>
                <a:lnTo>
                  <a:pt x="53" y="74"/>
                </a:lnTo>
                <a:lnTo>
                  <a:pt x="53" y="74"/>
                </a:lnTo>
                <a:lnTo>
                  <a:pt x="53" y="74"/>
                </a:lnTo>
                <a:lnTo>
                  <a:pt x="54" y="74"/>
                </a:lnTo>
                <a:lnTo>
                  <a:pt x="54" y="74"/>
                </a:lnTo>
                <a:lnTo>
                  <a:pt x="54" y="74"/>
                </a:lnTo>
                <a:lnTo>
                  <a:pt x="55" y="74"/>
                </a:lnTo>
                <a:lnTo>
                  <a:pt x="55" y="74"/>
                </a:lnTo>
                <a:lnTo>
                  <a:pt x="55" y="74"/>
                </a:lnTo>
                <a:lnTo>
                  <a:pt x="55" y="74"/>
                </a:lnTo>
                <a:lnTo>
                  <a:pt x="55" y="75"/>
                </a:lnTo>
                <a:lnTo>
                  <a:pt x="55" y="75"/>
                </a:lnTo>
                <a:lnTo>
                  <a:pt x="55" y="75"/>
                </a:lnTo>
                <a:lnTo>
                  <a:pt x="55" y="75"/>
                </a:lnTo>
                <a:lnTo>
                  <a:pt x="55" y="75"/>
                </a:lnTo>
                <a:lnTo>
                  <a:pt x="55" y="75"/>
                </a:lnTo>
                <a:lnTo>
                  <a:pt x="55" y="75"/>
                </a:lnTo>
                <a:lnTo>
                  <a:pt x="55" y="75"/>
                </a:lnTo>
                <a:lnTo>
                  <a:pt x="55" y="75"/>
                </a:lnTo>
                <a:lnTo>
                  <a:pt x="55" y="75"/>
                </a:lnTo>
                <a:lnTo>
                  <a:pt x="56" y="75"/>
                </a:lnTo>
                <a:lnTo>
                  <a:pt x="56" y="75"/>
                </a:lnTo>
                <a:lnTo>
                  <a:pt x="56" y="75"/>
                </a:lnTo>
                <a:lnTo>
                  <a:pt x="56" y="75"/>
                </a:lnTo>
                <a:lnTo>
                  <a:pt x="56" y="75"/>
                </a:lnTo>
                <a:lnTo>
                  <a:pt x="56" y="75"/>
                </a:lnTo>
                <a:lnTo>
                  <a:pt x="56" y="75"/>
                </a:lnTo>
                <a:lnTo>
                  <a:pt x="56" y="75"/>
                </a:lnTo>
                <a:lnTo>
                  <a:pt x="56" y="75"/>
                </a:lnTo>
                <a:lnTo>
                  <a:pt x="56" y="75"/>
                </a:lnTo>
                <a:lnTo>
                  <a:pt x="56" y="75"/>
                </a:lnTo>
                <a:lnTo>
                  <a:pt x="56" y="75"/>
                </a:lnTo>
                <a:lnTo>
                  <a:pt x="56" y="75"/>
                </a:lnTo>
                <a:lnTo>
                  <a:pt x="57" y="75"/>
                </a:lnTo>
                <a:lnTo>
                  <a:pt x="57" y="75"/>
                </a:lnTo>
                <a:lnTo>
                  <a:pt x="57" y="75"/>
                </a:lnTo>
                <a:lnTo>
                  <a:pt x="57" y="75"/>
                </a:lnTo>
                <a:lnTo>
                  <a:pt x="57" y="75"/>
                </a:lnTo>
                <a:lnTo>
                  <a:pt x="57" y="75"/>
                </a:lnTo>
                <a:lnTo>
                  <a:pt x="57" y="75"/>
                </a:lnTo>
                <a:lnTo>
                  <a:pt x="57" y="75"/>
                </a:lnTo>
                <a:lnTo>
                  <a:pt x="57" y="75"/>
                </a:lnTo>
                <a:lnTo>
                  <a:pt x="57" y="75"/>
                </a:lnTo>
                <a:lnTo>
                  <a:pt x="58" y="75"/>
                </a:lnTo>
                <a:lnTo>
                  <a:pt x="58" y="75"/>
                </a:lnTo>
                <a:lnTo>
                  <a:pt x="58" y="75"/>
                </a:lnTo>
                <a:lnTo>
                  <a:pt x="58" y="75"/>
                </a:lnTo>
                <a:lnTo>
                  <a:pt x="58" y="75"/>
                </a:lnTo>
                <a:lnTo>
                  <a:pt x="58" y="75"/>
                </a:lnTo>
                <a:lnTo>
                  <a:pt x="58" y="75"/>
                </a:lnTo>
                <a:lnTo>
                  <a:pt x="58" y="75"/>
                </a:lnTo>
                <a:lnTo>
                  <a:pt x="58" y="75"/>
                </a:lnTo>
                <a:lnTo>
                  <a:pt x="58" y="75"/>
                </a:lnTo>
                <a:lnTo>
                  <a:pt x="58" y="75"/>
                </a:lnTo>
                <a:lnTo>
                  <a:pt x="58" y="75"/>
                </a:lnTo>
                <a:lnTo>
                  <a:pt x="58" y="75"/>
                </a:lnTo>
                <a:lnTo>
                  <a:pt x="58" y="75"/>
                </a:lnTo>
                <a:lnTo>
                  <a:pt x="58" y="75"/>
                </a:lnTo>
                <a:lnTo>
                  <a:pt x="58" y="75"/>
                </a:lnTo>
                <a:lnTo>
                  <a:pt x="58" y="75"/>
                </a:lnTo>
                <a:lnTo>
                  <a:pt x="59" y="75"/>
                </a:lnTo>
                <a:lnTo>
                  <a:pt x="59" y="75"/>
                </a:lnTo>
                <a:lnTo>
                  <a:pt x="59" y="75"/>
                </a:lnTo>
                <a:lnTo>
                  <a:pt x="59" y="75"/>
                </a:lnTo>
                <a:lnTo>
                  <a:pt x="59" y="75"/>
                </a:lnTo>
                <a:lnTo>
                  <a:pt x="59" y="75"/>
                </a:lnTo>
                <a:lnTo>
                  <a:pt x="59" y="75"/>
                </a:lnTo>
                <a:lnTo>
                  <a:pt x="59" y="75"/>
                </a:lnTo>
                <a:lnTo>
                  <a:pt x="59" y="75"/>
                </a:lnTo>
                <a:lnTo>
                  <a:pt x="59" y="75"/>
                </a:lnTo>
                <a:lnTo>
                  <a:pt x="59" y="75"/>
                </a:lnTo>
                <a:lnTo>
                  <a:pt x="59" y="75"/>
                </a:lnTo>
                <a:lnTo>
                  <a:pt x="59" y="76"/>
                </a:lnTo>
                <a:lnTo>
                  <a:pt x="59" y="76"/>
                </a:lnTo>
                <a:lnTo>
                  <a:pt x="59" y="76"/>
                </a:lnTo>
                <a:lnTo>
                  <a:pt x="59" y="76"/>
                </a:lnTo>
                <a:lnTo>
                  <a:pt x="59" y="76"/>
                </a:lnTo>
                <a:lnTo>
                  <a:pt x="60" y="76"/>
                </a:lnTo>
                <a:lnTo>
                  <a:pt x="60" y="76"/>
                </a:lnTo>
                <a:lnTo>
                  <a:pt x="60" y="76"/>
                </a:lnTo>
                <a:lnTo>
                  <a:pt x="60" y="76"/>
                </a:lnTo>
                <a:lnTo>
                  <a:pt x="60" y="76"/>
                </a:lnTo>
                <a:lnTo>
                  <a:pt x="60" y="76"/>
                </a:lnTo>
                <a:lnTo>
                  <a:pt x="60" y="76"/>
                </a:lnTo>
                <a:lnTo>
                  <a:pt x="60" y="76"/>
                </a:lnTo>
                <a:lnTo>
                  <a:pt x="60" y="76"/>
                </a:lnTo>
                <a:lnTo>
                  <a:pt x="60" y="76"/>
                </a:lnTo>
                <a:lnTo>
                  <a:pt x="60" y="76"/>
                </a:lnTo>
                <a:lnTo>
                  <a:pt x="60" y="76"/>
                </a:lnTo>
                <a:lnTo>
                  <a:pt x="60" y="76"/>
                </a:lnTo>
                <a:lnTo>
                  <a:pt x="61" y="76"/>
                </a:lnTo>
                <a:lnTo>
                  <a:pt x="61" y="76"/>
                </a:lnTo>
                <a:lnTo>
                  <a:pt x="61" y="76"/>
                </a:lnTo>
                <a:lnTo>
                  <a:pt x="61" y="76"/>
                </a:lnTo>
                <a:lnTo>
                  <a:pt x="61" y="76"/>
                </a:lnTo>
                <a:lnTo>
                  <a:pt x="61" y="76"/>
                </a:lnTo>
                <a:lnTo>
                  <a:pt x="61" y="76"/>
                </a:lnTo>
                <a:lnTo>
                  <a:pt x="61" y="76"/>
                </a:lnTo>
                <a:lnTo>
                  <a:pt x="61" y="76"/>
                </a:lnTo>
                <a:lnTo>
                  <a:pt x="61" y="76"/>
                </a:lnTo>
                <a:lnTo>
                  <a:pt x="61" y="76"/>
                </a:lnTo>
                <a:lnTo>
                  <a:pt x="61" y="76"/>
                </a:lnTo>
                <a:lnTo>
                  <a:pt x="62" y="76"/>
                </a:lnTo>
                <a:lnTo>
                  <a:pt x="62" y="76"/>
                </a:lnTo>
                <a:lnTo>
                  <a:pt x="62" y="76"/>
                </a:lnTo>
                <a:lnTo>
                  <a:pt x="62" y="76"/>
                </a:lnTo>
                <a:lnTo>
                  <a:pt x="62" y="76"/>
                </a:lnTo>
                <a:lnTo>
                  <a:pt x="62" y="75"/>
                </a:lnTo>
                <a:lnTo>
                  <a:pt x="62" y="75"/>
                </a:lnTo>
                <a:lnTo>
                  <a:pt x="62" y="75"/>
                </a:lnTo>
                <a:lnTo>
                  <a:pt x="62" y="75"/>
                </a:lnTo>
                <a:lnTo>
                  <a:pt x="62" y="75"/>
                </a:lnTo>
                <a:lnTo>
                  <a:pt x="62" y="75"/>
                </a:lnTo>
                <a:lnTo>
                  <a:pt x="62" y="75"/>
                </a:lnTo>
                <a:lnTo>
                  <a:pt x="62" y="75"/>
                </a:lnTo>
                <a:lnTo>
                  <a:pt x="62" y="75"/>
                </a:lnTo>
                <a:lnTo>
                  <a:pt x="62" y="75"/>
                </a:lnTo>
                <a:lnTo>
                  <a:pt x="62" y="75"/>
                </a:lnTo>
                <a:lnTo>
                  <a:pt x="62" y="75"/>
                </a:lnTo>
                <a:lnTo>
                  <a:pt x="62"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4" y="75"/>
                </a:lnTo>
                <a:lnTo>
                  <a:pt x="64" y="75"/>
                </a:lnTo>
                <a:lnTo>
                  <a:pt x="64" y="75"/>
                </a:lnTo>
                <a:lnTo>
                  <a:pt x="64" y="75"/>
                </a:lnTo>
                <a:lnTo>
                  <a:pt x="64" y="75"/>
                </a:lnTo>
                <a:lnTo>
                  <a:pt x="64" y="75"/>
                </a:lnTo>
                <a:lnTo>
                  <a:pt x="64" y="75"/>
                </a:lnTo>
                <a:lnTo>
                  <a:pt x="64" y="75"/>
                </a:lnTo>
                <a:lnTo>
                  <a:pt x="64" y="75"/>
                </a:lnTo>
                <a:lnTo>
                  <a:pt x="64" y="75"/>
                </a:lnTo>
                <a:lnTo>
                  <a:pt x="64"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4" y="75"/>
                </a:lnTo>
                <a:lnTo>
                  <a:pt x="64" y="75"/>
                </a:lnTo>
                <a:lnTo>
                  <a:pt x="64" y="75"/>
                </a:lnTo>
                <a:lnTo>
                  <a:pt x="64" y="75"/>
                </a:lnTo>
                <a:lnTo>
                  <a:pt x="64" y="75"/>
                </a:lnTo>
                <a:lnTo>
                  <a:pt x="64" y="75"/>
                </a:lnTo>
                <a:lnTo>
                  <a:pt x="64" y="75"/>
                </a:lnTo>
                <a:lnTo>
                  <a:pt x="64" y="76"/>
                </a:lnTo>
                <a:lnTo>
                  <a:pt x="64" y="76"/>
                </a:lnTo>
                <a:lnTo>
                  <a:pt x="65" y="76"/>
                </a:lnTo>
                <a:lnTo>
                  <a:pt x="65" y="76"/>
                </a:lnTo>
                <a:lnTo>
                  <a:pt x="65" y="76"/>
                </a:lnTo>
                <a:lnTo>
                  <a:pt x="65" y="76"/>
                </a:lnTo>
                <a:lnTo>
                  <a:pt x="65" y="76"/>
                </a:lnTo>
                <a:lnTo>
                  <a:pt x="65" y="76"/>
                </a:lnTo>
                <a:lnTo>
                  <a:pt x="65" y="76"/>
                </a:lnTo>
                <a:lnTo>
                  <a:pt x="65" y="76"/>
                </a:lnTo>
                <a:lnTo>
                  <a:pt x="65" y="76"/>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6" y="75"/>
                </a:lnTo>
                <a:lnTo>
                  <a:pt x="66" y="75"/>
                </a:lnTo>
                <a:lnTo>
                  <a:pt x="66" y="75"/>
                </a:lnTo>
                <a:lnTo>
                  <a:pt x="66" y="75"/>
                </a:lnTo>
                <a:lnTo>
                  <a:pt x="66" y="75"/>
                </a:lnTo>
                <a:lnTo>
                  <a:pt x="66" y="75"/>
                </a:lnTo>
                <a:lnTo>
                  <a:pt x="66" y="75"/>
                </a:lnTo>
                <a:lnTo>
                  <a:pt x="66" y="75"/>
                </a:lnTo>
                <a:lnTo>
                  <a:pt x="66" y="75"/>
                </a:lnTo>
                <a:lnTo>
                  <a:pt x="66" y="75"/>
                </a:lnTo>
                <a:lnTo>
                  <a:pt x="66" y="75"/>
                </a:lnTo>
                <a:lnTo>
                  <a:pt x="66" y="75"/>
                </a:lnTo>
                <a:lnTo>
                  <a:pt x="66" y="75"/>
                </a:lnTo>
                <a:lnTo>
                  <a:pt x="66" y="75"/>
                </a:lnTo>
                <a:lnTo>
                  <a:pt x="66"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8" y="75"/>
                </a:lnTo>
                <a:lnTo>
                  <a:pt x="68" y="75"/>
                </a:lnTo>
                <a:lnTo>
                  <a:pt x="68" y="75"/>
                </a:lnTo>
                <a:lnTo>
                  <a:pt x="68" y="75"/>
                </a:lnTo>
                <a:lnTo>
                  <a:pt x="68" y="75"/>
                </a:lnTo>
                <a:lnTo>
                  <a:pt x="68" y="75"/>
                </a:lnTo>
                <a:lnTo>
                  <a:pt x="68" y="75"/>
                </a:lnTo>
                <a:lnTo>
                  <a:pt x="68" y="75"/>
                </a:lnTo>
                <a:lnTo>
                  <a:pt x="68" y="75"/>
                </a:lnTo>
                <a:lnTo>
                  <a:pt x="69" y="75"/>
                </a:lnTo>
                <a:lnTo>
                  <a:pt x="69" y="75"/>
                </a:lnTo>
                <a:lnTo>
                  <a:pt x="69" y="75"/>
                </a:lnTo>
                <a:lnTo>
                  <a:pt x="69" y="75"/>
                </a:lnTo>
                <a:lnTo>
                  <a:pt x="69" y="75"/>
                </a:lnTo>
                <a:lnTo>
                  <a:pt x="69" y="75"/>
                </a:lnTo>
                <a:lnTo>
                  <a:pt x="69" y="75"/>
                </a:lnTo>
                <a:lnTo>
                  <a:pt x="69" y="75"/>
                </a:lnTo>
                <a:lnTo>
                  <a:pt x="69" y="75"/>
                </a:lnTo>
                <a:lnTo>
                  <a:pt x="69" y="75"/>
                </a:lnTo>
                <a:lnTo>
                  <a:pt x="69" y="75"/>
                </a:lnTo>
                <a:lnTo>
                  <a:pt x="70" y="75"/>
                </a:lnTo>
                <a:lnTo>
                  <a:pt x="70" y="75"/>
                </a:lnTo>
                <a:lnTo>
                  <a:pt x="70" y="75"/>
                </a:lnTo>
                <a:lnTo>
                  <a:pt x="70" y="75"/>
                </a:lnTo>
                <a:lnTo>
                  <a:pt x="70" y="75"/>
                </a:lnTo>
                <a:lnTo>
                  <a:pt x="70" y="75"/>
                </a:lnTo>
                <a:lnTo>
                  <a:pt x="70" y="75"/>
                </a:lnTo>
                <a:lnTo>
                  <a:pt x="70" y="75"/>
                </a:lnTo>
                <a:lnTo>
                  <a:pt x="70" y="75"/>
                </a:lnTo>
                <a:lnTo>
                  <a:pt x="70" y="76"/>
                </a:lnTo>
                <a:lnTo>
                  <a:pt x="70" y="76"/>
                </a:lnTo>
                <a:lnTo>
                  <a:pt x="70" y="76"/>
                </a:lnTo>
                <a:lnTo>
                  <a:pt x="70" y="76"/>
                </a:lnTo>
                <a:lnTo>
                  <a:pt x="70" y="76"/>
                </a:lnTo>
                <a:lnTo>
                  <a:pt x="70" y="76"/>
                </a:lnTo>
                <a:lnTo>
                  <a:pt x="70" y="76"/>
                </a:lnTo>
                <a:lnTo>
                  <a:pt x="70" y="76"/>
                </a:lnTo>
                <a:lnTo>
                  <a:pt x="70" y="76"/>
                </a:lnTo>
                <a:lnTo>
                  <a:pt x="70" y="76"/>
                </a:lnTo>
                <a:lnTo>
                  <a:pt x="70" y="76"/>
                </a:lnTo>
                <a:lnTo>
                  <a:pt x="70" y="76"/>
                </a:lnTo>
                <a:lnTo>
                  <a:pt x="70" y="76"/>
                </a:lnTo>
                <a:lnTo>
                  <a:pt x="70" y="76"/>
                </a:lnTo>
                <a:lnTo>
                  <a:pt x="70" y="76"/>
                </a:lnTo>
                <a:lnTo>
                  <a:pt x="70" y="76"/>
                </a:lnTo>
                <a:lnTo>
                  <a:pt x="70" y="76"/>
                </a:lnTo>
                <a:lnTo>
                  <a:pt x="70" y="76"/>
                </a:lnTo>
                <a:lnTo>
                  <a:pt x="71" y="76"/>
                </a:lnTo>
                <a:lnTo>
                  <a:pt x="71" y="76"/>
                </a:lnTo>
                <a:lnTo>
                  <a:pt x="71" y="76"/>
                </a:lnTo>
                <a:lnTo>
                  <a:pt x="71" y="76"/>
                </a:lnTo>
                <a:lnTo>
                  <a:pt x="71" y="76"/>
                </a:lnTo>
                <a:lnTo>
                  <a:pt x="71" y="76"/>
                </a:lnTo>
                <a:lnTo>
                  <a:pt x="71" y="76"/>
                </a:lnTo>
                <a:lnTo>
                  <a:pt x="71" y="76"/>
                </a:lnTo>
                <a:lnTo>
                  <a:pt x="71" y="76"/>
                </a:lnTo>
                <a:lnTo>
                  <a:pt x="71" y="75"/>
                </a:lnTo>
                <a:lnTo>
                  <a:pt x="71" y="75"/>
                </a:lnTo>
                <a:lnTo>
                  <a:pt x="72" y="75"/>
                </a:lnTo>
                <a:lnTo>
                  <a:pt x="72" y="75"/>
                </a:lnTo>
                <a:lnTo>
                  <a:pt x="72" y="75"/>
                </a:lnTo>
                <a:lnTo>
                  <a:pt x="72" y="75"/>
                </a:lnTo>
                <a:lnTo>
                  <a:pt x="72" y="75"/>
                </a:lnTo>
                <a:lnTo>
                  <a:pt x="72" y="75"/>
                </a:lnTo>
                <a:lnTo>
                  <a:pt x="72" y="75"/>
                </a:lnTo>
                <a:lnTo>
                  <a:pt x="72" y="75"/>
                </a:lnTo>
                <a:lnTo>
                  <a:pt x="72" y="75"/>
                </a:lnTo>
                <a:lnTo>
                  <a:pt x="72" y="75"/>
                </a:lnTo>
                <a:lnTo>
                  <a:pt x="72" y="75"/>
                </a:lnTo>
                <a:lnTo>
                  <a:pt x="72" y="75"/>
                </a:lnTo>
                <a:lnTo>
                  <a:pt x="72" y="75"/>
                </a:lnTo>
                <a:lnTo>
                  <a:pt x="72" y="75"/>
                </a:lnTo>
                <a:lnTo>
                  <a:pt x="72" y="75"/>
                </a:lnTo>
                <a:lnTo>
                  <a:pt x="72" y="74"/>
                </a:lnTo>
                <a:lnTo>
                  <a:pt x="71" y="74"/>
                </a:lnTo>
                <a:lnTo>
                  <a:pt x="71" y="74"/>
                </a:lnTo>
                <a:lnTo>
                  <a:pt x="71" y="74"/>
                </a:lnTo>
                <a:lnTo>
                  <a:pt x="71" y="74"/>
                </a:lnTo>
                <a:lnTo>
                  <a:pt x="71" y="74"/>
                </a:lnTo>
                <a:lnTo>
                  <a:pt x="72" y="74"/>
                </a:lnTo>
                <a:lnTo>
                  <a:pt x="72" y="74"/>
                </a:lnTo>
                <a:lnTo>
                  <a:pt x="72" y="74"/>
                </a:lnTo>
                <a:lnTo>
                  <a:pt x="72" y="74"/>
                </a:lnTo>
                <a:lnTo>
                  <a:pt x="72" y="74"/>
                </a:lnTo>
                <a:lnTo>
                  <a:pt x="72" y="74"/>
                </a:lnTo>
                <a:lnTo>
                  <a:pt x="72" y="74"/>
                </a:lnTo>
                <a:lnTo>
                  <a:pt x="72" y="74"/>
                </a:lnTo>
                <a:lnTo>
                  <a:pt x="72" y="74"/>
                </a:lnTo>
                <a:lnTo>
                  <a:pt x="72" y="74"/>
                </a:lnTo>
                <a:lnTo>
                  <a:pt x="72" y="74"/>
                </a:lnTo>
                <a:lnTo>
                  <a:pt x="73" y="74"/>
                </a:lnTo>
                <a:lnTo>
                  <a:pt x="73" y="74"/>
                </a:lnTo>
                <a:lnTo>
                  <a:pt x="73" y="74"/>
                </a:lnTo>
                <a:lnTo>
                  <a:pt x="73" y="74"/>
                </a:lnTo>
                <a:lnTo>
                  <a:pt x="73" y="74"/>
                </a:lnTo>
                <a:lnTo>
                  <a:pt x="73" y="74"/>
                </a:lnTo>
                <a:lnTo>
                  <a:pt x="73" y="74"/>
                </a:lnTo>
                <a:lnTo>
                  <a:pt x="73" y="74"/>
                </a:lnTo>
                <a:lnTo>
                  <a:pt x="73" y="74"/>
                </a:lnTo>
                <a:lnTo>
                  <a:pt x="73" y="74"/>
                </a:lnTo>
                <a:lnTo>
                  <a:pt x="73" y="74"/>
                </a:lnTo>
                <a:lnTo>
                  <a:pt x="73" y="74"/>
                </a:lnTo>
                <a:lnTo>
                  <a:pt x="73" y="75"/>
                </a:lnTo>
                <a:lnTo>
                  <a:pt x="73" y="75"/>
                </a:lnTo>
                <a:lnTo>
                  <a:pt x="73" y="75"/>
                </a:lnTo>
                <a:lnTo>
                  <a:pt x="73" y="75"/>
                </a:lnTo>
                <a:lnTo>
                  <a:pt x="73" y="75"/>
                </a:lnTo>
                <a:lnTo>
                  <a:pt x="73" y="75"/>
                </a:lnTo>
                <a:lnTo>
                  <a:pt x="73" y="75"/>
                </a:lnTo>
                <a:lnTo>
                  <a:pt x="73" y="75"/>
                </a:lnTo>
                <a:lnTo>
                  <a:pt x="73" y="75"/>
                </a:lnTo>
                <a:lnTo>
                  <a:pt x="73" y="75"/>
                </a:lnTo>
                <a:lnTo>
                  <a:pt x="74" y="75"/>
                </a:lnTo>
                <a:lnTo>
                  <a:pt x="74" y="75"/>
                </a:lnTo>
                <a:lnTo>
                  <a:pt x="74" y="75"/>
                </a:lnTo>
                <a:lnTo>
                  <a:pt x="74" y="75"/>
                </a:lnTo>
                <a:lnTo>
                  <a:pt x="74" y="75"/>
                </a:lnTo>
                <a:lnTo>
                  <a:pt x="74" y="75"/>
                </a:lnTo>
                <a:lnTo>
                  <a:pt x="74" y="75"/>
                </a:lnTo>
                <a:lnTo>
                  <a:pt x="74" y="75"/>
                </a:lnTo>
                <a:lnTo>
                  <a:pt x="74" y="75"/>
                </a:lnTo>
                <a:lnTo>
                  <a:pt x="75" y="75"/>
                </a:lnTo>
                <a:lnTo>
                  <a:pt x="75" y="75"/>
                </a:lnTo>
                <a:lnTo>
                  <a:pt x="75" y="75"/>
                </a:lnTo>
                <a:lnTo>
                  <a:pt x="75" y="75"/>
                </a:lnTo>
                <a:lnTo>
                  <a:pt x="75" y="75"/>
                </a:lnTo>
                <a:lnTo>
                  <a:pt x="75" y="75"/>
                </a:lnTo>
                <a:lnTo>
                  <a:pt x="75" y="75"/>
                </a:lnTo>
                <a:lnTo>
                  <a:pt x="75" y="75"/>
                </a:lnTo>
                <a:lnTo>
                  <a:pt x="75" y="75"/>
                </a:lnTo>
                <a:lnTo>
                  <a:pt x="75" y="75"/>
                </a:lnTo>
                <a:lnTo>
                  <a:pt x="75" y="75"/>
                </a:lnTo>
                <a:lnTo>
                  <a:pt x="75" y="75"/>
                </a:lnTo>
                <a:lnTo>
                  <a:pt x="75" y="75"/>
                </a:lnTo>
                <a:lnTo>
                  <a:pt x="75" y="75"/>
                </a:lnTo>
                <a:lnTo>
                  <a:pt x="75" y="75"/>
                </a:lnTo>
                <a:lnTo>
                  <a:pt x="76" y="75"/>
                </a:lnTo>
                <a:lnTo>
                  <a:pt x="76" y="75"/>
                </a:lnTo>
                <a:lnTo>
                  <a:pt x="76" y="75"/>
                </a:lnTo>
                <a:lnTo>
                  <a:pt x="76" y="75"/>
                </a:lnTo>
                <a:lnTo>
                  <a:pt x="76" y="75"/>
                </a:lnTo>
                <a:lnTo>
                  <a:pt x="76" y="75"/>
                </a:lnTo>
                <a:lnTo>
                  <a:pt x="76" y="75"/>
                </a:lnTo>
                <a:lnTo>
                  <a:pt x="76" y="75"/>
                </a:lnTo>
                <a:lnTo>
                  <a:pt x="76" y="75"/>
                </a:lnTo>
                <a:lnTo>
                  <a:pt x="76" y="75"/>
                </a:lnTo>
                <a:lnTo>
                  <a:pt x="76" y="75"/>
                </a:lnTo>
                <a:lnTo>
                  <a:pt x="77" y="75"/>
                </a:lnTo>
                <a:lnTo>
                  <a:pt x="77" y="75"/>
                </a:lnTo>
                <a:lnTo>
                  <a:pt x="77" y="75"/>
                </a:lnTo>
                <a:lnTo>
                  <a:pt x="77" y="75"/>
                </a:lnTo>
                <a:lnTo>
                  <a:pt x="77" y="75"/>
                </a:lnTo>
                <a:lnTo>
                  <a:pt x="77" y="75"/>
                </a:lnTo>
                <a:lnTo>
                  <a:pt x="77" y="75"/>
                </a:lnTo>
                <a:lnTo>
                  <a:pt x="77" y="75"/>
                </a:lnTo>
                <a:lnTo>
                  <a:pt x="77" y="75"/>
                </a:lnTo>
                <a:lnTo>
                  <a:pt x="77" y="75"/>
                </a:lnTo>
                <a:lnTo>
                  <a:pt x="77" y="76"/>
                </a:lnTo>
                <a:lnTo>
                  <a:pt x="78" y="76"/>
                </a:lnTo>
                <a:lnTo>
                  <a:pt x="78" y="76"/>
                </a:lnTo>
                <a:lnTo>
                  <a:pt x="78" y="76"/>
                </a:lnTo>
                <a:lnTo>
                  <a:pt x="78" y="76"/>
                </a:lnTo>
                <a:lnTo>
                  <a:pt x="78" y="76"/>
                </a:lnTo>
                <a:lnTo>
                  <a:pt x="78" y="76"/>
                </a:lnTo>
                <a:lnTo>
                  <a:pt x="78" y="76"/>
                </a:lnTo>
                <a:lnTo>
                  <a:pt x="78" y="76"/>
                </a:lnTo>
                <a:lnTo>
                  <a:pt x="78" y="76"/>
                </a:lnTo>
                <a:lnTo>
                  <a:pt x="78" y="77"/>
                </a:lnTo>
                <a:lnTo>
                  <a:pt x="78" y="77"/>
                </a:lnTo>
                <a:lnTo>
                  <a:pt x="78" y="77"/>
                </a:lnTo>
                <a:lnTo>
                  <a:pt x="78" y="77"/>
                </a:lnTo>
                <a:lnTo>
                  <a:pt x="78" y="77"/>
                </a:lnTo>
                <a:lnTo>
                  <a:pt x="78" y="77"/>
                </a:lnTo>
                <a:lnTo>
                  <a:pt x="78" y="76"/>
                </a:lnTo>
                <a:lnTo>
                  <a:pt x="78" y="76"/>
                </a:lnTo>
                <a:lnTo>
                  <a:pt x="78" y="76"/>
                </a:lnTo>
                <a:lnTo>
                  <a:pt x="78" y="76"/>
                </a:lnTo>
                <a:lnTo>
                  <a:pt x="78" y="76"/>
                </a:lnTo>
                <a:lnTo>
                  <a:pt x="79" y="76"/>
                </a:lnTo>
                <a:lnTo>
                  <a:pt x="79" y="76"/>
                </a:lnTo>
                <a:lnTo>
                  <a:pt x="79" y="76"/>
                </a:lnTo>
                <a:lnTo>
                  <a:pt x="79" y="76"/>
                </a:lnTo>
                <a:lnTo>
                  <a:pt x="79" y="76"/>
                </a:lnTo>
                <a:lnTo>
                  <a:pt x="79" y="76"/>
                </a:lnTo>
                <a:lnTo>
                  <a:pt x="79" y="76"/>
                </a:lnTo>
                <a:lnTo>
                  <a:pt x="79" y="76"/>
                </a:lnTo>
                <a:lnTo>
                  <a:pt x="79" y="76"/>
                </a:lnTo>
                <a:lnTo>
                  <a:pt x="79" y="76"/>
                </a:lnTo>
                <a:lnTo>
                  <a:pt x="79" y="76"/>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8"/>
                </a:lnTo>
                <a:lnTo>
                  <a:pt x="79" y="78"/>
                </a:lnTo>
                <a:lnTo>
                  <a:pt x="79" y="78"/>
                </a:lnTo>
                <a:lnTo>
                  <a:pt x="79" y="78"/>
                </a:lnTo>
                <a:lnTo>
                  <a:pt x="79" y="78"/>
                </a:lnTo>
                <a:lnTo>
                  <a:pt x="80" y="78"/>
                </a:lnTo>
                <a:lnTo>
                  <a:pt x="80" y="78"/>
                </a:lnTo>
                <a:lnTo>
                  <a:pt x="80" y="78"/>
                </a:lnTo>
                <a:lnTo>
                  <a:pt x="80" y="78"/>
                </a:lnTo>
                <a:lnTo>
                  <a:pt x="80" y="78"/>
                </a:lnTo>
                <a:lnTo>
                  <a:pt x="80" y="78"/>
                </a:lnTo>
                <a:lnTo>
                  <a:pt x="80" y="78"/>
                </a:lnTo>
                <a:lnTo>
                  <a:pt x="80" y="78"/>
                </a:lnTo>
                <a:lnTo>
                  <a:pt x="80" y="78"/>
                </a:lnTo>
                <a:lnTo>
                  <a:pt x="80" y="78"/>
                </a:lnTo>
                <a:lnTo>
                  <a:pt x="80" y="78"/>
                </a:lnTo>
                <a:lnTo>
                  <a:pt x="80" y="78"/>
                </a:lnTo>
                <a:lnTo>
                  <a:pt x="80" y="78"/>
                </a:lnTo>
                <a:lnTo>
                  <a:pt x="80" y="78"/>
                </a:lnTo>
                <a:lnTo>
                  <a:pt x="81" y="78"/>
                </a:lnTo>
                <a:lnTo>
                  <a:pt x="81" y="78"/>
                </a:lnTo>
                <a:lnTo>
                  <a:pt x="81" y="78"/>
                </a:lnTo>
                <a:lnTo>
                  <a:pt x="81" y="78"/>
                </a:lnTo>
                <a:lnTo>
                  <a:pt x="81" y="78"/>
                </a:lnTo>
                <a:lnTo>
                  <a:pt x="81" y="78"/>
                </a:lnTo>
                <a:lnTo>
                  <a:pt x="81" y="78"/>
                </a:lnTo>
                <a:lnTo>
                  <a:pt x="81" y="78"/>
                </a:lnTo>
                <a:lnTo>
                  <a:pt x="81" y="78"/>
                </a:lnTo>
                <a:lnTo>
                  <a:pt x="81" y="78"/>
                </a:lnTo>
                <a:lnTo>
                  <a:pt x="82" y="78"/>
                </a:lnTo>
                <a:lnTo>
                  <a:pt x="82" y="78"/>
                </a:lnTo>
                <a:lnTo>
                  <a:pt x="82" y="78"/>
                </a:lnTo>
                <a:lnTo>
                  <a:pt x="82" y="78"/>
                </a:lnTo>
                <a:lnTo>
                  <a:pt x="82" y="78"/>
                </a:lnTo>
                <a:lnTo>
                  <a:pt x="82" y="78"/>
                </a:lnTo>
                <a:lnTo>
                  <a:pt x="82" y="78"/>
                </a:lnTo>
                <a:lnTo>
                  <a:pt x="82" y="78"/>
                </a:lnTo>
                <a:lnTo>
                  <a:pt x="82" y="78"/>
                </a:lnTo>
                <a:lnTo>
                  <a:pt x="82" y="78"/>
                </a:lnTo>
                <a:lnTo>
                  <a:pt x="82" y="78"/>
                </a:lnTo>
                <a:lnTo>
                  <a:pt x="82" y="79"/>
                </a:lnTo>
                <a:lnTo>
                  <a:pt x="82" y="79"/>
                </a:lnTo>
                <a:lnTo>
                  <a:pt x="82" y="79"/>
                </a:lnTo>
                <a:lnTo>
                  <a:pt x="81" y="79"/>
                </a:lnTo>
                <a:lnTo>
                  <a:pt x="81" y="79"/>
                </a:lnTo>
                <a:lnTo>
                  <a:pt x="82" y="79"/>
                </a:lnTo>
                <a:lnTo>
                  <a:pt x="82" y="79"/>
                </a:lnTo>
                <a:lnTo>
                  <a:pt x="82" y="79"/>
                </a:lnTo>
                <a:lnTo>
                  <a:pt x="82" y="79"/>
                </a:lnTo>
                <a:lnTo>
                  <a:pt x="82" y="79"/>
                </a:lnTo>
                <a:lnTo>
                  <a:pt x="82" y="79"/>
                </a:lnTo>
                <a:lnTo>
                  <a:pt x="82" y="79"/>
                </a:lnTo>
                <a:lnTo>
                  <a:pt x="82" y="79"/>
                </a:lnTo>
                <a:lnTo>
                  <a:pt x="82" y="79"/>
                </a:lnTo>
                <a:lnTo>
                  <a:pt x="82" y="79"/>
                </a:lnTo>
                <a:lnTo>
                  <a:pt x="82" y="79"/>
                </a:lnTo>
                <a:lnTo>
                  <a:pt x="82" y="79"/>
                </a:lnTo>
                <a:lnTo>
                  <a:pt x="82" y="79"/>
                </a:lnTo>
                <a:lnTo>
                  <a:pt x="82" y="79"/>
                </a:lnTo>
                <a:lnTo>
                  <a:pt x="82"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80"/>
                </a:lnTo>
                <a:lnTo>
                  <a:pt x="83" y="80"/>
                </a:lnTo>
                <a:lnTo>
                  <a:pt x="83" y="80"/>
                </a:lnTo>
                <a:lnTo>
                  <a:pt x="83" y="80"/>
                </a:lnTo>
                <a:lnTo>
                  <a:pt x="83" y="80"/>
                </a:lnTo>
                <a:lnTo>
                  <a:pt x="83" y="80"/>
                </a:lnTo>
                <a:lnTo>
                  <a:pt x="83" y="80"/>
                </a:lnTo>
                <a:lnTo>
                  <a:pt x="83" y="80"/>
                </a:lnTo>
                <a:lnTo>
                  <a:pt x="83" y="81"/>
                </a:lnTo>
                <a:lnTo>
                  <a:pt x="83" y="81"/>
                </a:lnTo>
                <a:lnTo>
                  <a:pt x="83" y="81"/>
                </a:lnTo>
                <a:lnTo>
                  <a:pt x="83" y="81"/>
                </a:lnTo>
                <a:lnTo>
                  <a:pt x="83" y="81"/>
                </a:lnTo>
                <a:lnTo>
                  <a:pt x="83" y="81"/>
                </a:lnTo>
                <a:lnTo>
                  <a:pt x="84" y="81"/>
                </a:lnTo>
                <a:lnTo>
                  <a:pt x="84" y="81"/>
                </a:lnTo>
                <a:lnTo>
                  <a:pt x="84" y="81"/>
                </a:lnTo>
                <a:lnTo>
                  <a:pt x="84" y="81"/>
                </a:lnTo>
                <a:lnTo>
                  <a:pt x="84" y="81"/>
                </a:lnTo>
                <a:lnTo>
                  <a:pt x="83" y="81"/>
                </a:lnTo>
                <a:lnTo>
                  <a:pt x="83" y="82"/>
                </a:lnTo>
                <a:lnTo>
                  <a:pt x="83" y="82"/>
                </a:lnTo>
                <a:lnTo>
                  <a:pt x="83" y="82"/>
                </a:lnTo>
                <a:lnTo>
                  <a:pt x="83" y="82"/>
                </a:lnTo>
                <a:lnTo>
                  <a:pt x="83" y="82"/>
                </a:lnTo>
                <a:lnTo>
                  <a:pt x="83" y="82"/>
                </a:lnTo>
                <a:lnTo>
                  <a:pt x="84" y="82"/>
                </a:lnTo>
                <a:lnTo>
                  <a:pt x="84" y="82"/>
                </a:lnTo>
                <a:lnTo>
                  <a:pt x="84" y="82"/>
                </a:lnTo>
                <a:lnTo>
                  <a:pt x="84" y="82"/>
                </a:lnTo>
                <a:lnTo>
                  <a:pt x="84" y="82"/>
                </a:lnTo>
                <a:lnTo>
                  <a:pt x="84" y="82"/>
                </a:lnTo>
                <a:lnTo>
                  <a:pt x="84" y="82"/>
                </a:lnTo>
                <a:lnTo>
                  <a:pt x="84" y="82"/>
                </a:lnTo>
                <a:lnTo>
                  <a:pt x="84" y="82"/>
                </a:lnTo>
                <a:lnTo>
                  <a:pt x="84" y="82"/>
                </a:lnTo>
                <a:lnTo>
                  <a:pt x="84" y="82"/>
                </a:lnTo>
                <a:lnTo>
                  <a:pt x="84" y="82"/>
                </a:lnTo>
                <a:lnTo>
                  <a:pt x="84" y="82"/>
                </a:lnTo>
                <a:lnTo>
                  <a:pt x="84" y="82"/>
                </a:lnTo>
                <a:lnTo>
                  <a:pt x="84" y="82"/>
                </a:lnTo>
                <a:lnTo>
                  <a:pt x="84" y="83"/>
                </a:lnTo>
                <a:lnTo>
                  <a:pt x="84" y="83"/>
                </a:lnTo>
                <a:lnTo>
                  <a:pt x="84" y="83"/>
                </a:lnTo>
                <a:lnTo>
                  <a:pt x="84" y="83"/>
                </a:lnTo>
                <a:lnTo>
                  <a:pt x="84" y="83"/>
                </a:lnTo>
                <a:lnTo>
                  <a:pt x="84" y="83"/>
                </a:lnTo>
                <a:lnTo>
                  <a:pt x="84" y="83"/>
                </a:lnTo>
                <a:lnTo>
                  <a:pt x="84" y="84"/>
                </a:lnTo>
                <a:lnTo>
                  <a:pt x="84" y="84"/>
                </a:lnTo>
                <a:lnTo>
                  <a:pt x="84" y="84"/>
                </a:lnTo>
                <a:lnTo>
                  <a:pt x="84" y="84"/>
                </a:lnTo>
                <a:lnTo>
                  <a:pt x="85" y="84"/>
                </a:lnTo>
                <a:lnTo>
                  <a:pt x="85" y="84"/>
                </a:lnTo>
                <a:lnTo>
                  <a:pt x="85" y="84"/>
                </a:lnTo>
                <a:lnTo>
                  <a:pt x="84" y="84"/>
                </a:lnTo>
                <a:lnTo>
                  <a:pt x="84" y="84"/>
                </a:lnTo>
                <a:lnTo>
                  <a:pt x="84" y="84"/>
                </a:lnTo>
                <a:lnTo>
                  <a:pt x="84" y="84"/>
                </a:lnTo>
                <a:lnTo>
                  <a:pt x="84" y="84"/>
                </a:lnTo>
                <a:lnTo>
                  <a:pt x="84" y="84"/>
                </a:lnTo>
                <a:lnTo>
                  <a:pt x="84" y="85"/>
                </a:lnTo>
                <a:lnTo>
                  <a:pt x="84" y="85"/>
                </a:lnTo>
                <a:lnTo>
                  <a:pt x="84" y="85"/>
                </a:lnTo>
                <a:lnTo>
                  <a:pt x="84" y="85"/>
                </a:lnTo>
                <a:lnTo>
                  <a:pt x="84" y="85"/>
                </a:lnTo>
                <a:lnTo>
                  <a:pt x="84" y="85"/>
                </a:lnTo>
                <a:lnTo>
                  <a:pt x="84" y="85"/>
                </a:lnTo>
                <a:lnTo>
                  <a:pt x="84" y="85"/>
                </a:lnTo>
                <a:lnTo>
                  <a:pt x="84" y="85"/>
                </a:lnTo>
                <a:lnTo>
                  <a:pt x="85" y="85"/>
                </a:lnTo>
                <a:lnTo>
                  <a:pt x="85" y="85"/>
                </a:lnTo>
                <a:lnTo>
                  <a:pt x="85" y="85"/>
                </a:lnTo>
                <a:lnTo>
                  <a:pt x="85" y="85"/>
                </a:lnTo>
                <a:lnTo>
                  <a:pt x="85" y="85"/>
                </a:lnTo>
                <a:lnTo>
                  <a:pt x="85" y="85"/>
                </a:lnTo>
                <a:lnTo>
                  <a:pt x="85" y="85"/>
                </a:lnTo>
                <a:lnTo>
                  <a:pt x="85" y="85"/>
                </a:lnTo>
                <a:lnTo>
                  <a:pt x="85" y="85"/>
                </a:lnTo>
                <a:lnTo>
                  <a:pt x="85" y="85"/>
                </a:lnTo>
                <a:lnTo>
                  <a:pt x="85" y="86"/>
                </a:lnTo>
                <a:lnTo>
                  <a:pt x="85" y="86"/>
                </a:lnTo>
                <a:lnTo>
                  <a:pt x="85" y="86"/>
                </a:lnTo>
                <a:lnTo>
                  <a:pt x="85" y="86"/>
                </a:lnTo>
                <a:lnTo>
                  <a:pt x="85" y="86"/>
                </a:lnTo>
                <a:lnTo>
                  <a:pt x="85" y="86"/>
                </a:lnTo>
                <a:lnTo>
                  <a:pt x="85" y="86"/>
                </a:lnTo>
                <a:lnTo>
                  <a:pt x="85" y="86"/>
                </a:lnTo>
                <a:lnTo>
                  <a:pt x="85" y="86"/>
                </a:lnTo>
                <a:lnTo>
                  <a:pt x="85" y="87"/>
                </a:lnTo>
                <a:lnTo>
                  <a:pt x="85" y="87"/>
                </a:lnTo>
                <a:lnTo>
                  <a:pt x="85" y="87"/>
                </a:lnTo>
                <a:lnTo>
                  <a:pt x="85" y="87"/>
                </a:lnTo>
                <a:lnTo>
                  <a:pt x="85" y="87"/>
                </a:lnTo>
                <a:lnTo>
                  <a:pt x="85" y="87"/>
                </a:lnTo>
                <a:lnTo>
                  <a:pt x="85" y="87"/>
                </a:lnTo>
                <a:lnTo>
                  <a:pt x="85" y="87"/>
                </a:lnTo>
                <a:lnTo>
                  <a:pt x="85" y="87"/>
                </a:lnTo>
                <a:lnTo>
                  <a:pt x="85" y="87"/>
                </a:lnTo>
                <a:lnTo>
                  <a:pt x="85" y="87"/>
                </a:lnTo>
                <a:lnTo>
                  <a:pt x="84" y="87"/>
                </a:lnTo>
                <a:lnTo>
                  <a:pt x="84" y="87"/>
                </a:lnTo>
                <a:lnTo>
                  <a:pt x="84" y="87"/>
                </a:lnTo>
                <a:lnTo>
                  <a:pt x="84" y="87"/>
                </a:lnTo>
                <a:lnTo>
                  <a:pt x="84" y="87"/>
                </a:lnTo>
                <a:lnTo>
                  <a:pt x="84" y="87"/>
                </a:lnTo>
                <a:lnTo>
                  <a:pt x="84" y="87"/>
                </a:lnTo>
                <a:lnTo>
                  <a:pt x="84" y="87"/>
                </a:lnTo>
                <a:lnTo>
                  <a:pt x="84" y="87"/>
                </a:lnTo>
                <a:lnTo>
                  <a:pt x="84" y="87"/>
                </a:lnTo>
                <a:lnTo>
                  <a:pt x="85" y="87"/>
                </a:lnTo>
                <a:lnTo>
                  <a:pt x="85" y="87"/>
                </a:lnTo>
                <a:lnTo>
                  <a:pt x="85" y="87"/>
                </a:lnTo>
                <a:lnTo>
                  <a:pt x="85" y="88"/>
                </a:lnTo>
                <a:lnTo>
                  <a:pt x="85" y="88"/>
                </a:lnTo>
                <a:lnTo>
                  <a:pt x="85" y="88"/>
                </a:lnTo>
                <a:lnTo>
                  <a:pt x="85" y="88"/>
                </a:lnTo>
                <a:lnTo>
                  <a:pt x="85" y="88"/>
                </a:lnTo>
                <a:lnTo>
                  <a:pt x="86" y="88"/>
                </a:lnTo>
                <a:lnTo>
                  <a:pt x="86" y="88"/>
                </a:lnTo>
                <a:lnTo>
                  <a:pt x="86" y="88"/>
                </a:lnTo>
                <a:lnTo>
                  <a:pt x="86" y="88"/>
                </a:lnTo>
                <a:lnTo>
                  <a:pt x="86" y="88"/>
                </a:lnTo>
                <a:lnTo>
                  <a:pt x="86" y="87"/>
                </a:lnTo>
                <a:lnTo>
                  <a:pt x="86" y="87"/>
                </a:lnTo>
                <a:lnTo>
                  <a:pt x="86" y="87"/>
                </a:lnTo>
                <a:lnTo>
                  <a:pt x="86" y="87"/>
                </a:lnTo>
                <a:lnTo>
                  <a:pt x="86" y="87"/>
                </a:lnTo>
                <a:lnTo>
                  <a:pt x="86" y="87"/>
                </a:lnTo>
                <a:lnTo>
                  <a:pt x="86" y="87"/>
                </a:lnTo>
                <a:lnTo>
                  <a:pt x="86" y="88"/>
                </a:lnTo>
                <a:lnTo>
                  <a:pt x="86" y="88"/>
                </a:lnTo>
                <a:lnTo>
                  <a:pt x="86" y="88"/>
                </a:lnTo>
                <a:lnTo>
                  <a:pt x="87" y="88"/>
                </a:lnTo>
                <a:lnTo>
                  <a:pt x="87" y="88"/>
                </a:lnTo>
                <a:lnTo>
                  <a:pt x="87" y="88"/>
                </a:lnTo>
                <a:lnTo>
                  <a:pt x="87" y="88"/>
                </a:lnTo>
                <a:lnTo>
                  <a:pt x="87" y="88"/>
                </a:lnTo>
                <a:lnTo>
                  <a:pt x="87" y="88"/>
                </a:lnTo>
                <a:lnTo>
                  <a:pt x="87" y="88"/>
                </a:lnTo>
                <a:lnTo>
                  <a:pt x="87" y="88"/>
                </a:lnTo>
                <a:lnTo>
                  <a:pt x="87" y="88"/>
                </a:lnTo>
                <a:lnTo>
                  <a:pt x="87" y="88"/>
                </a:lnTo>
                <a:lnTo>
                  <a:pt x="87" y="88"/>
                </a:lnTo>
                <a:lnTo>
                  <a:pt x="87" y="88"/>
                </a:lnTo>
                <a:lnTo>
                  <a:pt x="87" y="88"/>
                </a:lnTo>
                <a:lnTo>
                  <a:pt x="87" y="88"/>
                </a:lnTo>
                <a:lnTo>
                  <a:pt x="87" y="88"/>
                </a:lnTo>
                <a:lnTo>
                  <a:pt x="88" y="88"/>
                </a:lnTo>
                <a:lnTo>
                  <a:pt x="88" y="88"/>
                </a:lnTo>
                <a:lnTo>
                  <a:pt x="88" y="88"/>
                </a:lnTo>
                <a:lnTo>
                  <a:pt x="88" y="88"/>
                </a:lnTo>
                <a:lnTo>
                  <a:pt x="88" y="88"/>
                </a:lnTo>
                <a:lnTo>
                  <a:pt x="88" y="88"/>
                </a:lnTo>
                <a:lnTo>
                  <a:pt x="88" y="88"/>
                </a:lnTo>
                <a:lnTo>
                  <a:pt x="88" y="88"/>
                </a:lnTo>
                <a:lnTo>
                  <a:pt x="89" y="88"/>
                </a:lnTo>
                <a:lnTo>
                  <a:pt x="89" y="88"/>
                </a:lnTo>
                <a:lnTo>
                  <a:pt x="89" y="88"/>
                </a:lnTo>
                <a:lnTo>
                  <a:pt x="89" y="88"/>
                </a:lnTo>
                <a:lnTo>
                  <a:pt x="89" y="88"/>
                </a:lnTo>
                <a:lnTo>
                  <a:pt x="89" y="88"/>
                </a:lnTo>
                <a:lnTo>
                  <a:pt x="89" y="88"/>
                </a:lnTo>
                <a:lnTo>
                  <a:pt x="89" y="88"/>
                </a:lnTo>
                <a:lnTo>
                  <a:pt x="89" y="88"/>
                </a:lnTo>
                <a:lnTo>
                  <a:pt x="89" y="88"/>
                </a:lnTo>
                <a:lnTo>
                  <a:pt x="89" y="88"/>
                </a:lnTo>
                <a:lnTo>
                  <a:pt x="89" y="88"/>
                </a:lnTo>
                <a:lnTo>
                  <a:pt x="89" y="88"/>
                </a:lnTo>
                <a:lnTo>
                  <a:pt x="89" y="88"/>
                </a:lnTo>
                <a:lnTo>
                  <a:pt x="89" y="88"/>
                </a:lnTo>
                <a:lnTo>
                  <a:pt x="89" y="88"/>
                </a:lnTo>
                <a:lnTo>
                  <a:pt x="90" y="88"/>
                </a:lnTo>
                <a:lnTo>
                  <a:pt x="90" y="88"/>
                </a:lnTo>
                <a:lnTo>
                  <a:pt x="90" y="88"/>
                </a:lnTo>
                <a:lnTo>
                  <a:pt x="90" y="88"/>
                </a:lnTo>
                <a:lnTo>
                  <a:pt x="90" y="88"/>
                </a:lnTo>
                <a:lnTo>
                  <a:pt x="90" y="88"/>
                </a:lnTo>
                <a:lnTo>
                  <a:pt x="90" y="88"/>
                </a:lnTo>
                <a:lnTo>
                  <a:pt x="90" y="88"/>
                </a:lnTo>
                <a:lnTo>
                  <a:pt x="91" y="88"/>
                </a:lnTo>
                <a:lnTo>
                  <a:pt x="91" y="88"/>
                </a:lnTo>
                <a:lnTo>
                  <a:pt x="91" y="88"/>
                </a:lnTo>
                <a:lnTo>
                  <a:pt x="91" y="88"/>
                </a:lnTo>
                <a:lnTo>
                  <a:pt x="91" y="88"/>
                </a:lnTo>
                <a:lnTo>
                  <a:pt x="91" y="88"/>
                </a:lnTo>
                <a:lnTo>
                  <a:pt x="91" y="88"/>
                </a:lnTo>
                <a:lnTo>
                  <a:pt x="91" y="88"/>
                </a:lnTo>
                <a:lnTo>
                  <a:pt x="91" y="88"/>
                </a:lnTo>
                <a:lnTo>
                  <a:pt x="91" y="88"/>
                </a:lnTo>
                <a:lnTo>
                  <a:pt x="91" y="89"/>
                </a:lnTo>
                <a:lnTo>
                  <a:pt x="91" y="89"/>
                </a:lnTo>
                <a:lnTo>
                  <a:pt x="91" y="89"/>
                </a:lnTo>
                <a:lnTo>
                  <a:pt x="91" y="89"/>
                </a:lnTo>
                <a:lnTo>
                  <a:pt x="91" y="89"/>
                </a:lnTo>
                <a:lnTo>
                  <a:pt x="91" y="89"/>
                </a:lnTo>
                <a:lnTo>
                  <a:pt x="92" y="89"/>
                </a:lnTo>
                <a:lnTo>
                  <a:pt x="92" y="89"/>
                </a:lnTo>
                <a:lnTo>
                  <a:pt x="92" y="89"/>
                </a:lnTo>
                <a:lnTo>
                  <a:pt x="92" y="89"/>
                </a:lnTo>
                <a:lnTo>
                  <a:pt x="92" y="89"/>
                </a:lnTo>
                <a:lnTo>
                  <a:pt x="92" y="89"/>
                </a:lnTo>
                <a:lnTo>
                  <a:pt x="92" y="89"/>
                </a:lnTo>
                <a:lnTo>
                  <a:pt x="92" y="89"/>
                </a:lnTo>
                <a:lnTo>
                  <a:pt x="92" y="89"/>
                </a:lnTo>
                <a:lnTo>
                  <a:pt x="92" y="89"/>
                </a:lnTo>
                <a:lnTo>
                  <a:pt x="92" y="90"/>
                </a:lnTo>
                <a:lnTo>
                  <a:pt x="92" y="90"/>
                </a:lnTo>
                <a:lnTo>
                  <a:pt x="91" y="90"/>
                </a:lnTo>
                <a:lnTo>
                  <a:pt x="91" y="90"/>
                </a:lnTo>
                <a:lnTo>
                  <a:pt x="91" y="90"/>
                </a:lnTo>
                <a:lnTo>
                  <a:pt x="92" y="90"/>
                </a:lnTo>
                <a:lnTo>
                  <a:pt x="92" y="90"/>
                </a:lnTo>
                <a:lnTo>
                  <a:pt x="92" y="90"/>
                </a:lnTo>
                <a:lnTo>
                  <a:pt x="92" y="90"/>
                </a:lnTo>
                <a:lnTo>
                  <a:pt x="93" y="90"/>
                </a:lnTo>
                <a:lnTo>
                  <a:pt x="93" y="90"/>
                </a:lnTo>
                <a:lnTo>
                  <a:pt x="93" y="90"/>
                </a:lnTo>
                <a:lnTo>
                  <a:pt x="93" y="90"/>
                </a:lnTo>
                <a:lnTo>
                  <a:pt x="93" y="90"/>
                </a:lnTo>
                <a:lnTo>
                  <a:pt x="93" y="90"/>
                </a:lnTo>
                <a:lnTo>
                  <a:pt x="93" y="89"/>
                </a:lnTo>
                <a:lnTo>
                  <a:pt x="93" y="89"/>
                </a:lnTo>
                <a:lnTo>
                  <a:pt x="93" y="89"/>
                </a:lnTo>
                <a:lnTo>
                  <a:pt x="93" y="89"/>
                </a:lnTo>
                <a:lnTo>
                  <a:pt x="93" y="89"/>
                </a:lnTo>
                <a:lnTo>
                  <a:pt x="93" y="89"/>
                </a:lnTo>
                <a:lnTo>
                  <a:pt x="93" y="89"/>
                </a:lnTo>
                <a:lnTo>
                  <a:pt x="94" y="89"/>
                </a:lnTo>
                <a:lnTo>
                  <a:pt x="94" y="90"/>
                </a:lnTo>
                <a:lnTo>
                  <a:pt x="94" y="90"/>
                </a:lnTo>
                <a:lnTo>
                  <a:pt x="94" y="90"/>
                </a:lnTo>
                <a:lnTo>
                  <a:pt x="94" y="90"/>
                </a:lnTo>
                <a:lnTo>
                  <a:pt x="94" y="90"/>
                </a:lnTo>
                <a:lnTo>
                  <a:pt x="94" y="91"/>
                </a:lnTo>
                <a:lnTo>
                  <a:pt x="94" y="91"/>
                </a:lnTo>
                <a:lnTo>
                  <a:pt x="94" y="91"/>
                </a:lnTo>
                <a:lnTo>
                  <a:pt x="94" y="91"/>
                </a:lnTo>
                <a:lnTo>
                  <a:pt x="94" y="91"/>
                </a:lnTo>
                <a:lnTo>
                  <a:pt x="94" y="91"/>
                </a:lnTo>
                <a:lnTo>
                  <a:pt x="94" y="91"/>
                </a:lnTo>
                <a:lnTo>
                  <a:pt x="94" y="91"/>
                </a:lnTo>
                <a:lnTo>
                  <a:pt x="94" y="91"/>
                </a:lnTo>
                <a:lnTo>
                  <a:pt x="94" y="91"/>
                </a:lnTo>
                <a:lnTo>
                  <a:pt x="94" y="91"/>
                </a:lnTo>
                <a:lnTo>
                  <a:pt x="94" y="91"/>
                </a:lnTo>
                <a:lnTo>
                  <a:pt x="94" y="91"/>
                </a:lnTo>
                <a:lnTo>
                  <a:pt x="94" y="91"/>
                </a:lnTo>
                <a:lnTo>
                  <a:pt x="94" y="91"/>
                </a:lnTo>
                <a:lnTo>
                  <a:pt x="94" y="91"/>
                </a:lnTo>
                <a:lnTo>
                  <a:pt x="95" y="91"/>
                </a:lnTo>
                <a:lnTo>
                  <a:pt x="95" y="91"/>
                </a:lnTo>
                <a:lnTo>
                  <a:pt x="95" y="91"/>
                </a:lnTo>
                <a:lnTo>
                  <a:pt x="95" y="91"/>
                </a:lnTo>
                <a:lnTo>
                  <a:pt x="95" y="91"/>
                </a:lnTo>
                <a:lnTo>
                  <a:pt x="95" y="91"/>
                </a:lnTo>
                <a:lnTo>
                  <a:pt x="95" y="91"/>
                </a:lnTo>
                <a:lnTo>
                  <a:pt x="95" y="91"/>
                </a:lnTo>
                <a:lnTo>
                  <a:pt x="95" y="91"/>
                </a:lnTo>
                <a:lnTo>
                  <a:pt x="95" y="91"/>
                </a:lnTo>
                <a:lnTo>
                  <a:pt x="95" y="91"/>
                </a:lnTo>
                <a:lnTo>
                  <a:pt x="95" y="91"/>
                </a:lnTo>
                <a:lnTo>
                  <a:pt x="95" y="91"/>
                </a:lnTo>
                <a:lnTo>
                  <a:pt x="95" y="91"/>
                </a:lnTo>
                <a:lnTo>
                  <a:pt x="95" y="91"/>
                </a:lnTo>
                <a:lnTo>
                  <a:pt x="95" y="91"/>
                </a:lnTo>
                <a:lnTo>
                  <a:pt x="95" y="91"/>
                </a:lnTo>
                <a:lnTo>
                  <a:pt x="96" y="91"/>
                </a:lnTo>
                <a:lnTo>
                  <a:pt x="96" y="91"/>
                </a:lnTo>
                <a:lnTo>
                  <a:pt x="96" y="91"/>
                </a:lnTo>
                <a:lnTo>
                  <a:pt x="96" y="91"/>
                </a:lnTo>
                <a:lnTo>
                  <a:pt x="96" y="91"/>
                </a:lnTo>
                <a:lnTo>
                  <a:pt x="96" y="91"/>
                </a:lnTo>
                <a:lnTo>
                  <a:pt x="96" y="91"/>
                </a:lnTo>
                <a:lnTo>
                  <a:pt x="96" y="91"/>
                </a:lnTo>
                <a:lnTo>
                  <a:pt x="96" y="91"/>
                </a:lnTo>
                <a:lnTo>
                  <a:pt x="96" y="91"/>
                </a:lnTo>
                <a:lnTo>
                  <a:pt x="96" y="91"/>
                </a:lnTo>
                <a:lnTo>
                  <a:pt x="96" y="91"/>
                </a:lnTo>
                <a:lnTo>
                  <a:pt x="95" y="91"/>
                </a:lnTo>
                <a:lnTo>
                  <a:pt x="95" y="91"/>
                </a:lnTo>
                <a:lnTo>
                  <a:pt x="95" y="91"/>
                </a:lnTo>
                <a:lnTo>
                  <a:pt x="95" y="91"/>
                </a:lnTo>
                <a:lnTo>
                  <a:pt x="96" y="91"/>
                </a:lnTo>
                <a:lnTo>
                  <a:pt x="96" y="91"/>
                </a:lnTo>
                <a:lnTo>
                  <a:pt x="96" y="91"/>
                </a:lnTo>
                <a:lnTo>
                  <a:pt x="96" y="91"/>
                </a:lnTo>
                <a:lnTo>
                  <a:pt x="96" y="92"/>
                </a:lnTo>
                <a:lnTo>
                  <a:pt x="96" y="92"/>
                </a:lnTo>
                <a:lnTo>
                  <a:pt x="96" y="92"/>
                </a:lnTo>
                <a:lnTo>
                  <a:pt x="96" y="92"/>
                </a:lnTo>
                <a:lnTo>
                  <a:pt x="96" y="92"/>
                </a:lnTo>
                <a:lnTo>
                  <a:pt x="96" y="92"/>
                </a:lnTo>
                <a:lnTo>
                  <a:pt x="96" y="92"/>
                </a:lnTo>
                <a:lnTo>
                  <a:pt x="96" y="92"/>
                </a:lnTo>
                <a:lnTo>
                  <a:pt x="96" y="92"/>
                </a:lnTo>
                <a:lnTo>
                  <a:pt x="96" y="92"/>
                </a:lnTo>
                <a:lnTo>
                  <a:pt x="96" y="92"/>
                </a:lnTo>
                <a:lnTo>
                  <a:pt x="97" y="92"/>
                </a:lnTo>
                <a:lnTo>
                  <a:pt x="97" y="92"/>
                </a:lnTo>
                <a:lnTo>
                  <a:pt x="97" y="92"/>
                </a:lnTo>
                <a:lnTo>
                  <a:pt x="97" y="92"/>
                </a:lnTo>
                <a:lnTo>
                  <a:pt x="97" y="93"/>
                </a:lnTo>
                <a:lnTo>
                  <a:pt x="97" y="93"/>
                </a:lnTo>
                <a:lnTo>
                  <a:pt x="97" y="93"/>
                </a:lnTo>
                <a:lnTo>
                  <a:pt x="97" y="93"/>
                </a:lnTo>
                <a:lnTo>
                  <a:pt x="97" y="93"/>
                </a:lnTo>
                <a:lnTo>
                  <a:pt x="97" y="93"/>
                </a:lnTo>
                <a:lnTo>
                  <a:pt x="96" y="93"/>
                </a:lnTo>
                <a:lnTo>
                  <a:pt x="96" y="93"/>
                </a:lnTo>
                <a:lnTo>
                  <a:pt x="96" y="93"/>
                </a:lnTo>
                <a:lnTo>
                  <a:pt x="96" y="93"/>
                </a:lnTo>
                <a:lnTo>
                  <a:pt x="96" y="93"/>
                </a:lnTo>
                <a:lnTo>
                  <a:pt x="96" y="93"/>
                </a:lnTo>
                <a:lnTo>
                  <a:pt x="96" y="94"/>
                </a:lnTo>
                <a:lnTo>
                  <a:pt x="96" y="94"/>
                </a:lnTo>
                <a:lnTo>
                  <a:pt x="96" y="94"/>
                </a:lnTo>
                <a:lnTo>
                  <a:pt x="96" y="94"/>
                </a:lnTo>
                <a:lnTo>
                  <a:pt x="96" y="94"/>
                </a:lnTo>
                <a:lnTo>
                  <a:pt x="96" y="94"/>
                </a:lnTo>
                <a:lnTo>
                  <a:pt x="96" y="94"/>
                </a:lnTo>
                <a:lnTo>
                  <a:pt x="96" y="94"/>
                </a:lnTo>
                <a:lnTo>
                  <a:pt x="96" y="94"/>
                </a:lnTo>
                <a:lnTo>
                  <a:pt x="96" y="94"/>
                </a:lnTo>
                <a:lnTo>
                  <a:pt x="96" y="94"/>
                </a:lnTo>
                <a:lnTo>
                  <a:pt x="96" y="94"/>
                </a:lnTo>
                <a:lnTo>
                  <a:pt x="96" y="94"/>
                </a:lnTo>
                <a:lnTo>
                  <a:pt x="96" y="94"/>
                </a:lnTo>
                <a:lnTo>
                  <a:pt x="96" y="94"/>
                </a:lnTo>
                <a:lnTo>
                  <a:pt x="96" y="94"/>
                </a:lnTo>
                <a:lnTo>
                  <a:pt x="97" y="94"/>
                </a:lnTo>
                <a:lnTo>
                  <a:pt x="97" y="94"/>
                </a:lnTo>
                <a:lnTo>
                  <a:pt x="97" y="94"/>
                </a:lnTo>
                <a:lnTo>
                  <a:pt x="97" y="94"/>
                </a:lnTo>
                <a:lnTo>
                  <a:pt x="97" y="94"/>
                </a:lnTo>
                <a:lnTo>
                  <a:pt x="97" y="94"/>
                </a:lnTo>
                <a:lnTo>
                  <a:pt x="97" y="94"/>
                </a:lnTo>
                <a:lnTo>
                  <a:pt x="97" y="94"/>
                </a:lnTo>
                <a:lnTo>
                  <a:pt x="97" y="94"/>
                </a:lnTo>
                <a:lnTo>
                  <a:pt x="97" y="94"/>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8" y="95"/>
                </a:lnTo>
                <a:lnTo>
                  <a:pt x="98" y="96"/>
                </a:lnTo>
                <a:lnTo>
                  <a:pt x="98" y="96"/>
                </a:lnTo>
                <a:lnTo>
                  <a:pt x="98" y="96"/>
                </a:lnTo>
                <a:lnTo>
                  <a:pt x="98" y="96"/>
                </a:lnTo>
                <a:lnTo>
                  <a:pt x="98" y="96"/>
                </a:lnTo>
                <a:lnTo>
                  <a:pt x="98" y="96"/>
                </a:lnTo>
                <a:lnTo>
                  <a:pt x="98" y="96"/>
                </a:lnTo>
                <a:lnTo>
                  <a:pt x="98" y="96"/>
                </a:lnTo>
                <a:lnTo>
                  <a:pt x="98" y="96"/>
                </a:lnTo>
                <a:lnTo>
                  <a:pt x="98" y="96"/>
                </a:lnTo>
                <a:lnTo>
                  <a:pt x="98" y="96"/>
                </a:lnTo>
                <a:lnTo>
                  <a:pt x="98" y="96"/>
                </a:lnTo>
                <a:lnTo>
                  <a:pt x="98" y="96"/>
                </a:lnTo>
                <a:lnTo>
                  <a:pt x="98" y="96"/>
                </a:lnTo>
                <a:lnTo>
                  <a:pt x="98" y="96"/>
                </a:lnTo>
                <a:lnTo>
                  <a:pt x="98" y="96"/>
                </a:lnTo>
                <a:lnTo>
                  <a:pt x="99" y="96"/>
                </a:lnTo>
                <a:lnTo>
                  <a:pt x="99" y="96"/>
                </a:lnTo>
                <a:lnTo>
                  <a:pt x="99" y="96"/>
                </a:lnTo>
                <a:lnTo>
                  <a:pt x="99" y="96"/>
                </a:lnTo>
                <a:lnTo>
                  <a:pt x="99" y="96"/>
                </a:lnTo>
                <a:lnTo>
                  <a:pt x="99" y="97"/>
                </a:lnTo>
                <a:lnTo>
                  <a:pt x="99" y="97"/>
                </a:lnTo>
                <a:lnTo>
                  <a:pt x="99" y="97"/>
                </a:lnTo>
                <a:lnTo>
                  <a:pt x="99" y="97"/>
                </a:lnTo>
                <a:lnTo>
                  <a:pt x="99" y="97"/>
                </a:lnTo>
                <a:lnTo>
                  <a:pt x="99" y="97"/>
                </a:lnTo>
                <a:lnTo>
                  <a:pt x="99" y="97"/>
                </a:lnTo>
                <a:lnTo>
                  <a:pt x="99" y="97"/>
                </a:lnTo>
                <a:lnTo>
                  <a:pt x="99" y="97"/>
                </a:lnTo>
                <a:lnTo>
                  <a:pt x="99" y="97"/>
                </a:lnTo>
                <a:lnTo>
                  <a:pt x="99" y="97"/>
                </a:lnTo>
                <a:lnTo>
                  <a:pt x="99" y="97"/>
                </a:lnTo>
                <a:lnTo>
                  <a:pt x="99" y="97"/>
                </a:lnTo>
                <a:lnTo>
                  <a:pt x="99" y="97"/>
                </a:lnTo>
                <a:lnTo>
                  <a:pt x="99" y="97"/>
                </a:lnTo>
                <a:lnTo>
                  <a:pt x="99" y="97"/>
                </a:lnTo>
                <a:lnTo>
                  <a:pt x="99" y="97"/>
                </a:lnTo>
                <a:lnTo>
                  <a:pt x="99" y="97"/>
                </a:lnTo>
                <a:lnTo>
                  <a:pt x="99" y="97"/>
                </a:lnTo>
                <a:lnTo>
                  <a:pt x="99" y="98"/>
                </a:lnTo>
                <a:lnTo>
                  <a:pt x="99" y="98"/>
                </a:lnTo>
                <a:lnTo>
                  <a:pt x="99" y="98"/>
                </a:lnTo>
                <a:lnTo>
                  <a:pt x="99" y="98"/>
                </a:lnTo>
                <a:lnTo>
                  <a:pt x="99" y="98"/>
                </a:lnTo>
                <a:lnTo>
                  <a:pt x="99"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1" y="98"/>
                </a:lnTo>
                <a:lnTo>
                  <a:pt x="101" y="98"/>
                </a:lnTo>
                <a:lnTo>
                  <a:pt x="101" y="98"/>
                </a:lnTo>
                <a:lnTo>
                  <a:pt x="101" y="99"/>
                </a:lnTo>
                <a:lnTo>
                  <a:pt x="101" y="99"/>
                </a:lnTo>
                <a:lnTo>
                  <a:pt x="101" y="99"/>
                </a:lnTo>
                <a:lnTo>
                  <a:pt x="101" y="99"/>
                </a:lnTo>
                <a:lnTo>
                  <a:pt x="101" y="99"/>
                </a:lnTo>
                <a:lnTo>
                  <a:pt x="101" y="99"/>
                </a:lnTo>
                <a:lnTo>
                  <a:pt x="101" y="99"/>
                </a:lnTo>
                <a:lnTo>
                  <a:pt x="101" y="99"/>
                </a:lnTo>
                <a:lnTo>
                  <a:pt x="101" y="99"/>
                </a:lnTo>
                <a:lnTo>
                  <a:pt x="102" y="99"/>
                </a:lnTo>
                <a:lnTo>
                  <a:pt x="102" y="99"/>
                </a:lnTo>
                <a:lnTo>
                  <a:pt x="102" y="99"/>
                </a:lnTo>
                <a:lnTo>
                  <a:pt x="102" y="99"/>
                </a:lnTo>
                <a:lnTo>
                  <a:pt x="102" y="99"/>
                </a:lnTo>
                <a:lnTo>
                  <a:pt x="102" y="99"/>
                </a:lnTo>
                <a:lnTo>
                  <a:pt x="102" y="99"/>
                </a:lnTo>
                <a:lnTo>
                  <a:pt x="102" y="99"/>
                </a:lnTo>
                <a:lnTo>
                  <a:pt x="102" y="99"/>
                </a:lnTo>
                <a:lnTo>
                  <a:pt x="102" y="99"/>
                </a:lnTo>
                <a:lnTo>
                  <a:pt x="102" y="99"/>
                </a:lnTo>
                <a:lnTo>
                  <a:pt x="102" y="99"/>
                </a:lnTo>
                <a:lnTo>
                  <a:pt x="102" y="99"/>
                </a:lnTo>
                <a:lnTo>
                  <a:pt x="102" y="99"/>
                </a:lnTo>
                <a:lnTo>
                  <a:pt x="101" y="99"/>
                </a:lnTo>
                <a:lnTo>
                  <a:pt x="101" y="99"/>
                </a:lnTo>
                <a:lnTo>
                  <a:pt x="101" y="99"/>
                </a:lnTo>
                <a:lnTo>
                  <a:pt x="101" y="99"/>
                </a:lnTo>
                <a:lnTo>
                  <a:pt x="101" y="99"/>
                </a:lnTo>
                <a:lnTo>
                  <a:pt x="101" y="100"/>
                </a:lnTo>
                <a:lnTo>
                  <a:pt x="101" y="100"/>
                </a:lnTo>
                <a:lnTo>
                  <a:pt x="101" y="100"/>
                </a:lnTo>
                <a:lnTo>
                  <a:pt x="101" y="100"/>
                </a:lnTo>
                <a:lnTo>
                  <a:pt x="101" y="100"/>
                </a:lnTo>
                <a:lnTo>
                  <a:pt x="101" y="101"/>
                </a:lnTo>
                <a:lnTo>
                  <a:pt x="101" y="101"/>
                </a:lnTo>
                <a:lnTo>
                  <a:pt x="101" y="101"/>
                </a:lnTo>
                <a:lnTo>
                  <a:pt x="101" y="101"/>
                </a:lnTo>
                <a:lnTo>
                  <a:pt x="101" y="101"/>
                </a:lnTo>
                <a:lnTo>
                  <a:pt x="101" y="101"/>
                </a:lnTo>
                <a:lnTo>
                  <a:pt x="101" y="101"/>
                </a:lnTo>
                <a:lnTo>
                  <a:pt x="101" y="101"/>
                </a:lnTo>
                <a:lnTo>
                  <a:pt x="101" y="101"/>
                </a:lnTo>
                <a:lnTo>
                  <a:pt x="101" y="101"/>
                </a:lnTo>
                <a:lnTo>
                  <a:pt x="101" y="101"/>
                </a:lnTo>
                <a:lnTo>
                  <a:pt x="101" y="101"/>
                </a:lnTo>
                <a:lnTo>
                  <a:pt x="101" y="101"/>
                </a:lnTo>
                <a:lnTo>
                  <a:pt x="101" y="101"/>
                </a:lnTo>
                <a:lnTo>
                  <a:pt x="101" y="101"/>
                </a:lnTo>
                <a:lnTo>
                  <a:pt x="101" y="101"/>
                </a:lnTo>
                <a:lnTo>
                  <a:pt x="101" y="101"/>
                </a:lnTo>
                <a:lnTo>
                  <a:pt x="101" y="101"/>
                </a:lnTo>
                <a:lnTo>
                  <a:pt x="101" y="102"/>
                </a:lnTo>
                <a:lnTo>
                  <a:pt x="101" y="102"/>
                </a:lnTo>
                <a:lnTo>
                  <a:pt x="101" y="102"/>
                </a:lnTo>
                <a:lnTo>
                  <a:pt x="101" y="102"/>
                </a:lnTo>
                <a:lnTo>
                  <a:pt x="101" y="102"/>
                </a:lnTo>
                <a:lnTo>
                  <a:pt x="101" y="102"/>
                </a:lnTo>
                <a:lnTo>
                  <a:pt x="101" y="102"/>
                </a:lnTo>
                <a:lnTo>
                  <a:pt x="101" y="102"/>
                </a:lnTo>
                <a:lnTo>
                  <a:pt x="101" y="102"/>
                </a:lnTo>
                <a:lnTo>
                  <a:pt x="101" y="102"/>
                </a:lnTo>
                <a:lnTo>
                  <a:pt x="102" y="102"/>
                </a:lnTo>
                <a:lnTo>
                  <a:pt x="102" y="102"/>
                </a:lnTo>
                <a:lnTo>
                  <a:pt x="102" y="103"/>
                </a:lnTo>
                <a:lnTo>
                  <a:pt x="102" y="103"/>
                </a:lnTo>
                <a:lnTo>
                  <a:pt x="102" y="103"/>
                </a:lnTo>
                <a:lnTo>
                  <a:pt x="102" y="103"/>
                </a:lnTo>
                <a:lnTo>
                  <a:pt x="102" y="103"/>
                </a:lnTo>
                <a:lnTo>
                  <a:pt x="102" y="103"/>
                </a:lnTo>
                <a:lnTo>
                  <a:pt x="103" y="103"/>
                </a:lnTo>
                <a:lnTo>
                  <a:pt x="103" y="103"/>
                </a:lnTo>
                <a:lnTo>
                  <a:pt x="103" y="103"/>
                </a:lnTo>
                <a:lnTo>
                  <a:pt x="103" y="103"/>
                </a:lnTo>
                <a:lnTo>
                  <a:pt x="103" y="102"/>
                </a:lnTo>
                <a:lnTo>
                  <a:pt x="103" y="102"/>
                </a:lnTo>
                <a:lnTo>
                  <a:pt x="103" y="102"/>
                </a:lnTo>
                <a:lnTo>
                  <a:pt x="103" y="102"/>
                </a:lnTo>
                <a:lnTo>
                  <a:pt x="103" y="102"/>
                </a:lnTo>
                <a:lnTo>
                  <a:pt x="103" y="102"/>
                </a:lnTo>
                <a:lnTo>
                  <a:pt x="103" y="103"/>
                </a:lnTo>
                <a:lnTo>
                  <a:pt x="103" y="103"/>
                </a:lnTo>
                <a:lnTo>
                  <a:pt x="103" y="103"/>
                </a:lnTo>
                <a:lnTo>
                  <a:pt x="103" y="103"/>
                </a:lnTo>
                <a:lnTo>
                  <a:pt x="103" y="103"/>
                </a:lnTo>
                <a:lnTo>
                  <a:pt x="103" y="103"/>
                </a:lnTo>
                <a:lnTo>
                  <a:pt x="103" y="103"/>
                </a:lnTo>
                <a:lnTo>
                  <a:pt x="103" y="103"/>
                </a:lnTo>
                <a:lnTo>
                  <a:pt x="103" y="103"/>
                </a:lnTo>
                <a:lnTo>
                  <a:pt x="103" y="103"/>
                </a:lnTo>
                <a:lnTo>
                  <a:pt x="104" y="103"/>
                </a:lnTo>
                <a:lnTo>
                  <a:pt x="104" y="103"/>
                </a:lnTo>
                <a:lnTo>
                  <a:pt x="104" y="103"/>
                </a:lnTo>
                <a:lnTo>
                  <a:pt x="104" y="103"/>
                </a:lnTo>
                <a:lnTo>
                  <a:pt x="104" y="103"/>
                </a:lnTo>
                <a:lnTo>
                  <a:pt x="104" y="103"/>
                </a:lnTo>
                <a:lnTo>
                  <a:pt x="104" y="103"/>
                </a:lnTo>
                <a:lnTo>
                  <a:pt x="104" y="103"/>
                </a:lnTo>
                <a:lnTo>
                  <a:pt x="104" y="103"/>
                </a:lnTo>
                <a:lnTo>
                  <a:pt x="104" y="103"/>
                </a:lnTo>
                <a:lnTo>
                  <a:pt x="104" y="104"/>
                </a:lnTo>
                <a:lnTo>
                  <a:pt x="104" y="104"/>
                </a:lnTo>
                <a:lnTo>
                  <a:pt x="104" y="104"/>
                </a:lnTo>
                <a:lnTo>
                  <a:pt x="104" y="104"/>
                </a:lnTo>
                <a:lnTo>
                  <a:pt x="104" y="104"/>
                </a:lnTo>
                <a:lnTo>
                  <a:pt x="104" y="104"/>
                </a:lnTo>
                <a:lnTo>
                  <a:pt x="104" y="104"/>
                </a:lnTo>
                <a:lnTo>
                  <a:pt x="104" y="105"/>
                </a:lnTo>
                <a:lnTo>
                  <a:pt x="105" y="105"/>
                </a:lnTo>
                <a:lnTo>
                  <a:pt x="105" y="105"/>
                </a:lnTo>
                <a:lnTo>
                  <a:pt x="105" y="105"/>
                </a:lnTo>
                <a:lnTo>
                  <a:pt x="105" y="105"/>
                </a:lnTo>
                <a:lnTo>
                  <a:pt x="105" y="105"/>
                </a:lnTo>
                <a:lnTo>
                  <a:pt x="106" y="105"/>
                </a:lnTo>
                <a:lnTo>
                  <a:pt x="106" y="105"/>
                </a:lnTo>
                <a:lnTo>
                  <a:pt x="106" y="105"/>
                </a:lnTo>
                <a:lnTo>
                  <a:pt x="106" y="105"/>
                </a:lnTo>
                <a:lnTo>
                  <a:pt x="106" y="105"/>
                </a:lnTo>
                <a:lnTo>
                  <a:pt x="106" y="105"/>
                </a:lnTo>
                <a:lnTo>
                  <a:pt x="106" y="105"/>
                </a:lnTo>
                <a:lnTo>
                  <a:pt x="106" y="105"/>
                </a:lnTo>
                <a:lnTo>
                  <a:pt x="106" y="105"/>
                </a:lnTo>
                <a:lnTo>
                  <a:pt x="106" y="104"/>
                </a:lnTo>
                <a:lnTo>
                  <a:pt x="106" y="104"/>
                </a:lnTo>
                <a:lnTo>
                  <a:pt x="106" y="104"/>
                </a:lnTo>
                <a:lnTo>
                  <a:pt x="106" y="104"/>
                </a:lnTo>
                <a:lnTo>
                  <a:pt x="106" y="104"/>
                </a:lnTo>
                <a:lnTo>
                  <a:pt x="106" y="105"/>
                </a:lnTo>
                <a:lnTo>
                  <a:pt x="106" y="105"/>
                </a:lnTo>
                <a:lnTo>
                  <a:pt x="107" y="105"/>
                </a:lnTo>
                <a:lnTo>
                  <a:pt x="107" y="105"/>
                </a:lnTo>
                <a:lnTo>
                  <a:pt x="107" y="105"/>
                </a:lnTo>
                <a:lnTo>
                  <a:pt x="107" y="105"/>
                </a:lnTo>
                <a:lnTo>
                  <a:pt x="107" y="105"/>
                </a:lnTo>
                <a:lnTo>
                  <a:pt x="107" y="105"/>
                </a:lnTo>
                <a:lnTo>
                  <a:pt x="107" y="105"/>
                </a:lnTo>
                <a:lnTo>
                  <a:pt x="107" y="105"/>
                </a:lnTo>
                <a:lnTo>
                  <a:pt x="107" y="105"/>
                </a:lnTo>
                <a:lnTo>
                  <a:pt x="107" y="104"/>
                </a:lnTo>
                <a:lnTo>
                  <a:pt x="107" y="104"/>
                </a:lnTo>
                <a:lnTo>
                  <a:pt x="107" y="104"/>
                </a:lnTo>
                <a:lnTo>
                  <a:pt x="107" y="104"/>
                </a:lnTo>
                <a:lnTo>
                  <a:pt x="107" y="104"/>
                </a:lnTo>
                <a:lnTo>
                  <a:pt x="107" y="105"/>
                </a:lnTo>
                <a:lnTo>
                  <a:pt x="107" y="105"/>
                </a:lnTo>
                <a:lnTo>
                  <a:pt x="107" y="105"/>
                </a:lnTo>
                <a:lnTo>
                  <a:pt x="108" y="105"/>
                </a:lnTo>
                <a:lnTo>
                  <a:pt x="108" y="105"/>
                </a:lnTo>
                <a:lnTo>
                  <a:pt x="108" y="105"/>
                </a:lnTo>
                <a:lnTo>
                  <a:pt x="108" y="105"/>
                </a:lnTo>
                <a:lnTo>
                  <a:pt x="108" y="105"/>
                </a:lnTo>
                <a:lnTo>
                  <a:pt x="108" y="105"/>
                </a:lnTo>
                <a:lnTo>
                  <a:pt x="108" y="105"/>
                </a:lnTo>
                <a:lnTo>
                  <a:pt x="108" y="105"/>
                </a:lnTo>
                <a:lnTo>
                  <a:pt x="108" y="104"/>
                </a:lnTo>
                <a:lnTo>
                  <a:pt x="108" y="104"/>
                </a:lnTo>
                <a:lnTo>
                  <a:pt x="108" y="104"/>
                </a:lnTo>
                <a:lnTo>
                  <a:pt x="108" y="105"/>
                </a:lnTo>
                <a:lnTo>
                  <a:pt x="108" y="105"/>
                </a:lnTo>
                <a:lnTo>
                  <a:pt x="108" y="105"/>
                </a:lnTo>
                <a:lnTo>
                  <a:pt x="109" y="105"/>
                </a:lnTo>
                <a:lnTo>
                  <a:pt x="109" y="105"/>
                </a:lnTo>
                <a:lnTo>
                  <a:pt x="109" y="105"/>
                </a:lnTo>
                <a:lnTo>
                  <a:pt x="109" y="105"/>
                </a:lnTo>
                <a:lnTo>
                  <a:pt x="109" y="105"/>
                </a:lnTo>
                <a:lnTo>
                  <a:pt x="110" y="104"/>
                </a:lnTo>
                <a:lnTo>
                  <a:pt x="110" y="104"/>
                </a:lnTo>
                <a:lnTo>
                  <a:pt x="110" y="104"/>
                </a:lnTo>
                <a:lnTo>
                  <a:pt x="110" y="104"/>
                </a:lnTo>
                <a:lnTo>
                  <a:pt x="110" y="104"/>
                </a:lnTo>
                <a:lnTo>
                  <a:pt x="110" y="105"/>
                </a:lnTo>
                <a:lnTo>
                  <a:pt x="110" y="105"/>
                </a:lnTo>
                <a:lnTo>
                  <a:pt x="110" y="105"/>
                </a:lnTo>
                <a:lnTo>
                  <a:pt x="110" y="105"/>
                </a:lnTo>
                <a:lnTo>
                  <a:pt x="111" y="104"/>
                </a:lnTo>
                <a:lnTo>
                  <a:pt x="111" y="104"/>
                </a:lnTo>
                <a:lnTo>
                  <a:pt x="111" y="104"/>
                </a:lnTo>
                <a:lnTo>
                  <a:pt x="111" y="104"/>
                </a:lnTo>
                <a:lnTo>
                  <a:pt x="111" y="104"/>
                </a:lnTo>
                <a:lnTo>
                  <a:pt x="111" y="104"/>
                </a:lnTo>
                <a:lnTo>
                  <a:pt x="111" y="104"/>
                </a:lnTo>
                <a:lnTo>
                  <a:pt x="111" y="104"/>
                </a:lnTo>
                <a:lnTo>
                  <a:pt x="111" y="104"/>
                </a:lnTo>
                <a:lnTo>
                  <a:pt x="111" y="104"/>
                </a:lnTo>
                <a:lnTo>
                  <a:pt x="111" y="104"/>
                </a:lnTo>
                <a:lnTo>
                  <a:pt x="111" y="104"/>
                </a:lnTo>
                <a:lnTo>
                  <a:pt x="111" y="104"/>
                </a:lnTo>
                <a:lnTo>
                  <a:pt x="112" y="104"/>
                </a:lnTo>
                <a:lnTo>
                  <a:pt x="112" y="104"/>
                </a:lnTo>
                <a:lnTo>
                  <a:pt x="112" y="104"/>
                </a:lnTo>
                <a:lnTo>
                  <a:pt x="113" y="104"/>
                </a:lnTo>
                <a:lnTo>
                  <a:pt x="113" y="104"/>
                </a:lnTo>
                <a:lnTo>
                  <a:pt x="113" y="104"/>
                </a:lnTo>
                <a:lnTo>
                  <a:pt x="113" y="104"/>
                </a:lnTo>
                <a:lnTo>
                  <a:pt x="113" y="104"/>
                </a:lnTo>
                <a:lnTo>
                  <a:pt x="113" y="104"/>
                </a:lnTo>
                <a:lnTo>
                  <a:pt x="113" y="104"/>
                </a:lnTo>
                <a:lnTo>
                  <a:pt x="113" y="104"/>
                </a:lnTo>
                <a:lnTo>
                  <a:pt x="113" y="104"/>
                </a:lnTo>
                <a:lnTo>
                  <a:pt x="113" y="104"/>
                </a:lnTo>
                <a:lnTo>
                  <a:pt x="114" y="104"/>
                </a:lnTo>
                <a:lnTo>
                  <a:pt x="114" y="104"/>
                </a:lnTo>
                <a:lnTo>
                  <a:pt x="114" y="104"/>
                </a:lnTo>
                <a:lnTo>
                  <a:pt x="114" y="104"/>
                </a:lnTo>
                <a:lnTo>
                  <a:pt x="114" y="104"/>
                </a:lnTo>
                <a:lnTo>
                  <a:pt x="114" y="104"/>
                </a:lnTo>
                <a:lnTo>
                  <a:pt x="114" y="104"/>
                </a:lnTo>
                <a:lnTo>
                  <a:pt x="114" y="104"/>
                </a:lnTo>
                <a:lnTo>
                  <a:pt x="114" y="105"/>
                </a:lnTo>
                <a:lnTo>
                  <a:pt x="114" y="105"/>
                </a:lnTo>
                <a:lnTo>
                  <a:pt x="114" y="105"/>
                </a:lnTo>
                <a:lnTo>
                  <a:pt x="114" y="105"/>
                </a:lnTo>
                <a:lnTo>
                  <a:pt x="114" y="105"/>
                </a:lnTo>
                <a:lnTo>
                  <a:pt x="114" y="105"/>
                </a:lnTo>
                <a:lnTo>
                  <a:pt x="115" y="105"/>
                </a:lnTo>
                <a:lnTo>
                  <a:pt x="115" y="105"/>
                </a:lnTo>
                <a:lnTo>
                  <a:pt x="115" y="105"/>
                </a:lnTo>
                <a:lnTo>
                  <a:pt x="115" y="105"/>
                </a:lnTo>
                <a:lnTo>
                  <a:pt x="115" y="105"/>
                </a:lnTo>
                <a:lnTo>
                  <a:pt x="115" y="105"/>
                </a:lnTo>
                <a:lnTo>
                  <a:pt x="116" y="105"/>
                </a:lnTo>
                <a:lnTo>
                  <a:pt x="116" y="105"/>
                </a:lnTo>
                <a:lnTo>
                  <a:pt x="116" y="105"/>
                </a:lnTo>
                <a:lnTo>
                  <a:pt x="116" y="105"/>
                </a:lnTo>
                <a:lnTo>
                  <a:pt x="116" y="105"/>
                </a:lnTo>
                <a:lnTo>
                  <a:pt x="116" y="105"/>
                </a:lnTo>
                <a:lnTo>
                  <a:pt x="116" y="105"/>
                </a:lnTo>
                <a:lnTo>
                  <a:pt x="116" y="105"/>
                </a:lnTo>
                <a:lnTo>
                  <a:pt x="116" y="105"/>
                </a:lnTo>
                <a:lnTo>
                  <a:pt x="116" y="105"/>
                </a:lnTo>
                <a:lnTo>
                  <a:pt x="116" y="105"/>
                </a:lnTo>
                <a:lnTo>
                  <a:pt x="116" y="105"/>
                </a:lnTo>
                <a:lnTo>
                  <a:pt x="116" y="105"/>
                </a:lnTo>
                <a:lnTo>
                  <a:pt x="117" y="105"/>
                </a:lnTo>
                <a:lnTo>
                  <a:pt x="117" y="105"/>
                </a:lnTo>
                <a:lnTo>
                  <a:pt x="117" y="105"/>
                </a:lnTo>
                <a:lnTo>
                  <a:pt x="117" y="105"/>
                </a:lnTo>
                <a:lnTo>
                  <a:pt x="117" y="105"/>
                </a:lnTo>
                <a:lnTo>
                  <a:pt x="117" y="105"/>
                </a:lnTo>
                <a:lnTo>
                  <a:pt x="117" y="105"/>
                </a:lnTo>
                <a:lnTo>
                  <a:pt x="117" y="105"/>
                </a:lnTo>
                <a:lnTo>
                  <a:pt x="117" y="105"/>
                </a:lnTo>
                <a:lnTo>
                  <a:pt x="117" y="105"/>
                </a:lnTo>
                <a:lnTo>
                  <a:pt x="117" y="105"/>
                </a:lnTo>
                <a:lnTo>
                  <a:pt x="117" y="105"/>
                </a:lnTo>
                <a:lnTo>
                  <a:pt x="117" y="105"/>
                </a:lnTo>
                <a:lnTo>
                  <a:pt x="117" y="106"/>
                </a:lnTo>
                <a:lnTo>
                  <a:pt x="117" y="106"/>
                </a:lnTo>
                <a:lnTo>
                  <a:pt x="117" y="106"/>
                </a:lnTo>
                <a:lnTo>
                  <a:pt x="117" y="106"/>
                </a:lnTo>
                <a:lnTo>
                  <a:pt x="117" y="106"/>
                </a:lnTo>
                <a:lnTo>
                  <a:pt x="117" y="106"/>
                </a:lnTo>
                <a:lnTo>
                  <a:pt x="117" y="106"/>
                </a:lnTo>
                <a:lnTo>
                  <a:pt x="118" y="106"/>
                </a:lnTo>
                <a:lnTo>
                  <a:pt x="118" y="106"/>
                </a:lnTo>
                <a:lnTo>
                  <a:pt x="118" y="106"/>
                </a:lnTo>
                <a:lnTo>
                  <a:pt x="118" y="106"/>
                </a:lnTo>
                <a:lnTo>
                  <a:pt x="118" y="105"/>
                </a:lnTo>
                <a:lnTo>
                  <a:pt x="118" y="105"/>
                </a:lnTo>
                <a:lnTo>
                  <a:pt x="118" y="105"/>
                </a:lnTo>
                <a:lnTo>
                  <a:pt x="118" y="105"/>
                </a:lnTo>
                <a:lnTo>
                  <a:pt x="118" y="105"/>
                </a:lnTo>
                <a:lnTo>
                  <a:pt x="119" y="105"/>
                </a:lnTo>
                <a:lnTo>
                  <a:pt x="119" y="105"/>
                </a:lnTo>
                <a:lnTo>
                  <a:pt x="119" y="105"/>
                </a:lnTo>
                <a:lnTo>
                  <a:pt x="119" y="105"/>
                </a:lnTo>
                <a:lnTo>
                  <a:pt x="119" y="105"/>
                </a:lnTo>
                <a:lnTo>
                  <a:pt x="119" y="105"/>
                </a:lnTo>
                <a:lnTo>
                  <a:pt x="120" y="106"/>
                </a:lnTo>
                <a:lnTo>
                  <a:pt x="120" y="106"/>
                </a:lnTo>
                <a:lnTo>
                  <a:pt x="120" y="106"/>
                </a:lnTo>
                <a:lnTo>
                  <a:pt x="120" y="106"/>
                </a:lnTo>
                <a:lnTo>
                  <a:pt x="120" y="106"/>
                </a:lnTo>
                <a:lnTo>
                  <a:pt x="120" y="106"/>
                </a:lnTo>
                <a:lnTo>
                  <a:pt x="120" y="106"/>
                </a:lnTo>
                <a:lnTo>
                  <a:pt x="120" y="106"/>
                </a:lnTo>
                <a:lnTo>
                  <a:pt x="120" y="106"/>
                </a:lnTo>
                <a:lnTo>
                  <a:pt x="120" y="107"/>
                </a:lnTo>
                <a:lnTo>
                  <a:pt x="120" y="107"/>
                </a:lnTo>
                <a:lnTo>
                  <a:pt x="120" y="107"/>
                </a:lnTo>
                <a:lnTo>
                  <a:pt x="120" y="107"/>
                </a:lnTo>
                <a:lnTo>
                  <a:pt x="121" y="108"/>
                </a:lnTo>
                <a:lnTo>
                  <a:pt x="121" y="108"/>
                </a:lnTo>
                <a:lnTo>
                  <a:pt x="121" y="108"/>
                </a:lnTo>
                <a:lnTo>
                  <a:pt x="121" y="108"/>
                </a:lnTo>
                <a:lnTo>
                  <a:pt x="121" y="108"/>
                </a:lnTo>
                <a:lnTo>
                  <a:pt x="121" y="108"/>
                </a:lnTo>
                <a:lnTo>
                  <a:pt x="121" y="108"/>
                </a:lnTo>
                <a:lnTo>
                  <a:pt x="121" y="108"/>
                </a:lnTo>
                <a:lnTo>
                  <a:pt x="121" y="108"/>
                </a:lnTo>
                <a:lnTo>
                  <a:pt x="121" y="108"/>
                </a:lnTo>
                <a:lnTo>
                  <a:pt x="121" y="108"/>
                </a:lnTo>
                <a:lnTo>
                  <a:pt x="121" y="108"/>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5" y="109"/>
                </a:lnTo>
                <a:lnTo>
                  <a:pt x="125" y="109"/>
                </a:lnTo>
                <a:lnTo>
                  <a:pt x="125" y="109"/>
                </a:lnTo>
                <a:lnTo>
                  <a:pt x="125" y="109"/>
                </a:lnTo>
                <a:lnTo>
                  <a:pt x="125" y="109"/>
                </a:lnTo>
                <a:lnTo>
                  <a:pt x="125" y="109"/>
                </a:lnTo>
                <a:lnTo>
                  <a:pt x="125" y="109"/>
                </a:lnTo>
                <a:lnTo>
                  <a:pt x="125" y="109"/>
                </a:lnTo>
                <a:lnTo>
                  <a:pt x="125" y="109"/>
                </a:lnTo>
                <a:lnTo>
                  <a:pt x="125" y="109"/>
                </a:lnTo>
                <a:lnTo>
                  <a:pt x="125" y="108"/>
                </a:lnTo>
                <a:lnTo>
                  <a:pt x="125" y="108"/>
                </a:lnTo>
                <a:lnTo>
                  <a:pt x="125" y="108"/>
                </a:lnTo>
                <a:lnTo>
                  <a:pt x="125" y="108"/>
                </a:lnTo>
                <a:lnTo>
                  <a:pt x="125" y="108"/>
                </a:lnTo>
                <a:lnTo>
                  <a:pt x="125" y="108"/>
                </a:lnTo>
                <a:lnTo>
                  <a:pt x="125" y="108"/>
                </a:lnTo>
                <a:lnTo>
                  <a:pt x="125" y="108"/>
                </a:lnTo>
                <a:lnTo>
                  <a:pt x="125" y="108"/>
                </a:lnTo>
                <a:lnTo>
                  <a:pt x="125" y="108"/>
                </a:lnTo>
                <a:lnTo>
                  <a:pt x="126" y="108"/>
                </a:lnTo>
                <a:lnTo>
                  <a:pt x="126" y="108"/>
                </a:lnTo>
                <a:lnTo>
                  <a:pt x="126" y="108"/>
                </a:lnTo>
                <a:lnTo>
                  <a:pt x="126" y="108"/>
                </a:lnTo>
                <a:lnTo>
                  <a:pt x="126" y="108"/>
                </a:lnTo>
                <a:lnTo>
                  <a:pt x="126" y="108"/>
                </a:lnTo>
                <a:lnTo>
                  <a:pt x="126" y="108"/>
                </a:lnTo>
                <a:lnTo>
                  <a:pt x="126" y="108"/>
                </a:lnTo>
                <a:lnTo>
                  <a:pt x="126"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8" y="107"/>
                </a:lnTo>
                <a:lnTo>
                  <a:pt x="128" y="107"/>
                </a:lnTo>
                <a:lnTo>
                  <a:pt x="128" y="107"/>
                </a:lnTo>
                <a:lnTo>
                  <a:pt x="128" y="107"/>
                </a:lnTo>
                <a:lnTo>
                  <a:pt x="128" y="107"/>
                </a:lnTo>
                <a:lnTo>
                  <a:pt x="128" y="107"/>
                </a:lnTo>
                <a:lnTo>
                  <a:pt x="128" y="107"/>
                </a:lnTo>
                <a:lnTo>
                  <a:pt x="128" y="107"/>
                </a:lnTo>
                <a:lnTo>
                  <a:pt x="128" y="107"/>
                </a:lnTo>
                <a:lnTo>
                  <a:pt x="128" y="107"/>
                </a:lnTo>
                <a:lnTo>
                  <a:pt x="128" y="107"/>
                </a:lnTo>
                <a:lnTo>
                  <a:pt x="128" y="107"/>
                </a:lnTo>
                <a:lnTo>
                  <a:pt x="128" y="107"/>
                </a:lnTo>
                <a:lnTo>
                  <a:pt x="128" y="107"/>
                </a:lnTo>
                <a:lnTo>
                  <a:pt x="128" y="107"/>
                </a:lnTo>
                <a:lnTo>
                  <a:pt x="128" y="107"/>
                </a:lnTo>
                <a:lnTo>
                  <a:pt x="128" y="107"/>
                </a:lnTo>
                <a:lnTo>
                  <a:pt x="129" y="107"/>
                </a:lnTo>
                <a:lnTo>
                  <a:pt x="129" y="106"/>
                </a:lnTo>
                <a:lnTo>
                  <a:pt x="129" y="106"/>
                </a:lnTo>
                <a:lnTo>
                  <a:pt x="129" y="106"/>
                </a:lnTo>
                <a:lnTo>
                  <a:pt x="129" y="106"/>
                </a:lnTo>
                <a:lnTo>
                  <a:pt x="129" y="106"/>
                </a:lnTo>
                <a:lnTo>
                  <a:pt x="129" y="106"/>
                </a:lnTo>
                <a:lnTo>
                  <a:pt x="129" y="106"/>
                </a:lnTo>
                <a:lnTo>
                  <a:pt x="129" y="106"/>
                </a:lnTo>
                <a:lnTo>
                  <a:pt x="129" y="106"/>
                </a:lnTo>
                <a:lnTo>
                  <a:pt x="129"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2" y="106"/>
                </a:lnTo>
                <a:lnTo>
                  <a:pt x="132" y="106"/>
                </a:lnTo>
                <a:lnTo>
                  <a:pt x="132" y="106"/>
                </a:lnTo>
                <a:lnTo>
                  <a:pt x="132" y="106"/>
                </a:lnTo>
                <a:lnTo>
                  <a:pt x="132" y="106"/>
                </a:lnTo>
                <a:lnTo>
                  <a:pt x="132" y="106"/>
                </a:lnTo>
                <a:lnTo>
                  <a:pt x="132" y="106"/>
                </a:lnTo>
                <a:lnTo>
                  <a:pt x="132" y="106"/>
                </a:lnTo>
                <a:lnTo>
                  <a:pt x="132" y="106"/>
                </a:lnTo>
                <a:lnTo>
                  <a:pt x="133" y="106"/>
                </a:lnTo>
                <a:lnTo>
                  <a:pt x="133" y="106"/>
                </a:lnTo>
                <a:lnTo>
                  <a:pt x="133" y="106"/>
                </a:lnTo>
                <a:lnTo>
                  <a:pt x="133" y="106"/>
                </a:lnTo>
                <a:lnTo>
                  <a:pt x="133" y="106"/>
                </a:lnTo>
                <a:lnTo>
                  <a:pt x="133" y="106"/>
                </a:lnTo>
                <a:lnTo>
                  <a:pt x="133" y="106"/>
                </a:lnTo>
                <a:lnTo>
                  <a:pt x="133" y="106"/>
                </a:lnTo>
                <a:lnTo>
                  <a:pt x="133" y="106"/>
                </a:lnTo>
                <a:lnTo>
                  <a:pt x="133" y="106"/>
                </a:lnTo>
                <a:lnTo>
                  <a:pt x="133" y="106"/>
                </a:lnTo>
                <a:lnTo>
                  <a:pt x="133" y="106"/>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4" y="105"/>
                </a:lnTo>
                <a:lnTo>
                  <a:pt x="134" y="105"/>
                </a:lnTo>
                <a:lnTo>
                  <a:pt x="134" y="105"/>
                </a:lnTo>
                <a:lnTo>
                  <a:pt x="134" y="105"/>
                </a:lnTo>
                <a:lnTo>
                  <a:pt x="134" y="105"/>
                </a:lnTo>
                <a:lnTo>
                  <a:pt x="134" y="104"/>
                </a:lnTo>
                <a:lnTo>
                  <a:pt x="133" y="101"/>
                </a:lnTo>
                <a:lnTo>
                  <a:pt x="133" y="101"/>
                </a:lnTo>
                <a:lnTo>
                  <a:pt x="133" y="100"/>
                </a:lnTo>
                <a:lnTo>
                  <a:pt x="133" y="100"/>
                </a:lnTo>
                <a:lnTo>
                  <a:pt x="133" y="99"/>
                </a:lnTo>
                <a:lnTo>
                  <a:pt x="133" y="99"/>
                </a:lnTo>
                <a:lnTo>
                  <a:pt x="132" y="96"/>
                </a:lnTo>
                <a:lnTo>
                  <a:pt x="132" y="96"/>
                </a:lnTo>
                <a:lnTo>
                  <a:pt x="131" y="94"/>
                </a:lnTo>
                <a:lnTo>
                  <a:pt x="131" y="94"/>
                </a:lnTo>
                <a:lnTo>
                  <a:pt x="131" y="93"/>
                </a:lnTo>
                <a:lnTo>
                  <a:pt x="131" y="93"/>
                </a:lnTo>
                <a:lnTo>
                  <a:pt x="131" y="92"/>
                </a:lnTo>
                <a:lnTo>
                  <a:pt x="131" y="92"/>
                </a:lnTo>
                <a:lnTo>
                  <a:pt x="130" y="90"/>
                </a:lnTo>
                <a:lnTo>
                  <a:pt x="130" y="88"/>
                </a:lnTo>
                <a:lnTo>
                  <a:pt x="130" y="88"/>
                </a:lnTo>
                <a:lnTo>
                  <a:pt x="130" y="88"/>
                </a:lnTo>
                <a:lnTo>
                  <a:pt x="130" y="88"/>
                </a:lnTo>
                <a:lnTo>
                  <a:pt x="129" y="88"/>
                </a:lnTo>
                <a:lnTo>
                  <a:pt x="129" y="88"/>
                </a:lnTo>
                <a:lnTo>
                  <a:pt x="129" y="88"/>
                </a:lnTo>
                <a:lnTo>
                  <a:pt x="129" y="88"/>
                </a:lnTo>
                <a:lnTo>
                  <a:pt x="129" y="88"/>
                </a:lnTo>
                <a:lnTo>
                  <a:pt x="129" y="88"/>
                </a:lnTo>
                <a:lnTo>
                  <a:pt x="129" y="88"/>
                </a:lnTo>
                <a:lnTo>
                  <a:pt x="129" y="88"/>
                </a:lnTo>
                <a:lnTo>
                  <a:pt x="129" y="88"/>
                </a:lnTo>
                <a:lnTo>
                  <a:pt x="129" y="88"/>
                </a:lnTo>
                <a:lnTo>
                  <a:pt x="129" y="87"/>
                </a:lnTo>
                <a:lnTo>
                  <a:pt x="129" y="87"/>
                </a:lnTo>
                <a:lnTo>
                  <a:pt x="129" y="86"/>
                </a:lnTo>
                <a:lnTo>
                  <a:pt x="129" y="86"/>
                </a:lnTo>
                <a:lnTo>
                  <a:pt x="129" y="85"/>
                </a:lnTo>
                <a:lnTo>
                  <a:pt x="129" y="85"/>
                </a:lnTo>
                <a:lnTo>
                  <a:pt x="129" y="85"/>
                </a:lnTo>
                <a:lnTo>
                  <a:pt x="129" y="85"/>
                </a:lnTo>
                <a:lnTo>
                  <a:pt x="129" y="84"/>
                </a:lnTo>
                <a:lnTo>
                  <a:pt x="129" y="82"/>
                </a:lnTo>
                <a:lnTo>
                  <a:pt x="129" y="81"/>
                </a:lnTo>
                <a:lnTo>
                  <a:pt x="129" y="81"/>
                </a:lnTo>
                <a:lnTo>
                  <a:pt x="129" y="81"/>
                </a:lnTo>
                <a:lnTo>
                  <a:pt x="129" y="80"/>
                </a:lnTo>
                <a:lnTo>
                  <a:pt x="129" y="80"/>
                </a:lnTo>
                <a:lnTo>
                  <a:pt x="128" y="80"/>
                </a:lnTo>
                <a:lnTo>
                  <a:pt x="127" y="80"/>
                </a:lnTo>
                <a:lnTo>
                  <a:pt x="127" y="80"/>
                </a:lnTo>
                <a:lnTo>
                  <a:pt x="126" y="80"/>
                </a:lnTo>
                <a:lnTo>
                  <a:pt x="126" y="80"/>
                </a:lnTo>
                <a:lnTo>
                  <a:pt x="126" y="80"/>
                </a:lnTo>
                <a:lnTo>
                  <a:pt x="123" y="80"/>
                </a:lnTo>
                <a:lnTo>
                  <a:pt x="121" y="80"/>
                </a:lnTo>
                <a:lnTo>
                  <a:pt x="120" y="80"/>
                </a:lnTo>
                <a:lnTo>
                  <a:pt x="120" y="80"/>
                </a:lnTo>
                <a:lnTo>
                  <a:pt x="118" y="80"/>
                </a:lnTo>
                <a:lnTo>
                  <a:pt x="115" y="80"/>
                </a:lnTo>
                <a:lnTo>
                  <a:pt x="115" y="80"/>
                </a:lnTo>
                <a:lnTo>
                  <a:pt x="115" y="80"/>
                </a:lnTo>
                <a:lnTo>
                  <a:pt x="114" y="78"/>
                </a:lnTo>
                <a:lnTo>
                  <a:pt x="113" y="77"/>
                </a:lnTo>
                <a:lnTo>
                  <a:pt x="113" y="77"/>
                </a:lnTo>
                <a:lnTo>
                  <a:pt x="113" y="76"/>
                </a:lnTo>
                <a:lnTo>
                  <a:pt x="113" y="76"/>
                </a:lnTo>
                <a:lnTo>
                  <a:pt x="113" y="76"/>
                </a:lnTo>
                <a:lnTo>
                  <a:pt x="113" y="76"/>
                </a:lnTo>
                <a:lnTo>
                  <a:pt x="113" y="76"/>
                </a:lnTo>
                <a:lnTo>
                  <a:pt x="113" y="76"/>
                </a:lnTo>
                <a:lnTo>
                  <a:pt x="113" y="76"/>
                </a:lnTo>
                <a:lnTo>
                  <a:pt x="113" y="76"/>
                </a:lnTo>
                <a:lnTo>
                  <a:pt x="113" y="76"/>
                </a:lnTo>
                <a:lnTo>
                  <a:pt x="113" y="76"/>
                </a:lnTo>
                <a:lnTo>
                  <a:pt x="113" y="76"/>
                </a:lnTo>
                <a:lnTo>
                  <a:pt x="113" y="76"/>
                </a:lnTo>
                <a:lnTo>
                  <a:pt x="113" y="76"/>
                </a:lnTo>
                <a:lnTo>
                  <a:pt x="113" y="76"/>
                </a:lnTo>
                <a:lnTo>
                  <a:pt x="113" y="76"/>
                </a:lnTo>
                <a:lnTo>
                  <a:pt x="113" y="76"/>
                </a:lnTo>
                <a:lnTo>
                  <a:pt x="113" y="76"/>
                </a:lnTo>
                <a:lnTo>
                  <a:pt x="112" y="76"/>
                </a:lnTo>
                <a:lnTo>
                  <a:pt x="112" y="76"/>
                </a:lnTo>
                <a:lnTo>
                  <a:pt x="112" y="76"/>
                </a:lnTo>
                <a:lnTo>
                  <a:pt x="112" y="76"/>
                </a:lnTo>
                <a:lnTo>
                  <a:pt x="112" y="76"/>
                </a:lnTo>
                <a:lnTo>
                  <a:pt x="112" y="76"/>
                </a:lnTo>
                <a:lnTo>
                  <a:pt x="112" y="76"/>
                </a:lnTo>
                <a:lnTo>
                  <a:pt x="112" y="76"/>
                </a:lnTo>
                <a:lnTo>
                  <a:pt x="112" y="76"/>
                </a:lnTo>
                <a:lnTo>
                  <a:pt x="112" y="76"/>
                </a:lnTo>
                <a:lnTo>
                  <a:pt x="112" y="76"/>
                </a:lnTo>
                <a:lnTo>
                  <a:pt x="112" y="76"/>
                </a:lnTo>
                <a:lnTo>
                  <a:pt x="112" y="76"/>
                </a:lnTo>
                <a:lnTo>
                  <a:pt x="112" y="76"/>
                </a:lnTo>
                <a:lnTo>
                  <a:pt x="112" y="76"/>
                </a:lnTo>
                <a:lnTo>
                  <a:pt x="112" y="76"/>
                </a:lnTo>
                <a:lnTo>
                  <a:pt x="112"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7"/>
                </a:lnTo>
                <a:lnTo>
                  <a:pt x="111" y="77"/>
                </a:lnTo>
                <a:lnTo>
                  <a:pt x="111" y="77"/>
                </a:lnTo>
                <a:lnTo>
                  <a:pt x="111" y="77"/>
                </a:lnTo>
                <a:lnTo>
                  <a:pt x="111" y="77"/>
                </a:lnTo>
                <a:lnTo>
                  <a:pt x="111" y="77"/>
                </a:lnTo>
                <a:lnTo>
                  <a:pt x="111" y="77"/>
                </a:lnTo>
                <a:lnTo>
                  <a:pt x="111" y="77"/>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09" y="76"/>
                </a:lnTo>
                <a:lnTo>
                  <a:pt x="109" y="76"/>
                </a:lnTo>
                <a:lnTo>
                  <a:pt x="109" y="76"/>
                </a:lnTo>
                <a:lnTo>
                  <a:pt x="109" y="76"/>
                </a:lnTo>
                <a:lnTo>
                  <a:pt x="109" y="77"/>
                </a:lnTo>
                <a:lnTo>
                  <a:pt x="109" y="77"/>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10" y="76"/>
                </a:lnTo>
                <a:lnTo>
                  <a:pt x="110" y="76"/>
                </a:lnTo>
                <a:lnTo>
                  <a:pt x="110" y="76"/>
                </a:lnTo>
                <a:lnTo>
                  <a:pt x="110" y="76"/>
                </a:lnTo>
                <a:lnTo>
                  <a:pt x="110" y="76"/>
                </a:lnTo>
                <a:lnTo>
                  <a:pt x="110" y="75"/>
                </a:lnTo>
                <a:lnTo>
                  <a:pt x="110" y="75"/>
                </a:lnTo>
                <a:lnTo>
                  <a:pt x="110" y="75"/>
                </a:lnTo>
                <a:lnTo>
                  <a:pt x="110" y="75"/>
                </a:lnTo>
                <a:lnTo>
                  <a:pt x="110" y="75"/>
                </a:lnTo>
                <a:lnTo>
                  <a:pt x="110" y="75"/>
                </a:lnTo>
                <a:lnTo>
                  <a:pt x="110" y="75"/>
                </a:lnTo>
                <a:lnTo>
                  <a:pt x="110" y="75"/>
                </a:lnTo>
                <a:lnTo>
                  <a:pt x="110" y="75"/>
                </a:lnTo>
                <a:lnTo>
                  <a:pt x="110" y="75"/>
                </a:lnTo>
                <a:lnTo>
                  <a:pt x="110" y="75"/>
                </a:lnTo>
                <a:lnTo>
                  <a:pt x="110" y="75"/>
                </a:lnTo>
                <a:lnTo>
                  <a:pt x="110" y="75"/>
                </a:lnTo>
                <a:lnTo>
                  <a:pt x="110" y="75"/>
                </a:lnTo>
                <a:lnTo>
                  <a:pt x="110" y="75"/>
                </a:lnTo>
                <a:lnTo>
                  <a:pt x="110" y="75"/>
                </a:lnTo>
                <a:lnTo>
                  <a:pt x="110"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10" y="75"/>
                </a:lnTo>
                <a:lnTo>
                  <a:pt x="110" y="75"/>
                </a:lnTo>
                <a:lnTo>
                  <a:pt x="110" y="75"/>
                </a:lnTo>
                <a:lnTo>
                  <a:pt x="110" y="75"/>
                </a:lnTo>
                <a:lnTo>
                  <a:pt x="110" y="75"/>
                </a:lnTo>
                <a:lnTo>
                  <a:pt x="110" y="75"/>
                </a:lnTo>
                <a:lnTo>
                  <a:pt x="110" y="75"/>
                </a:lnTo>
                <a:lnTo>
                  <a:pt x="110" y="75"/>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1" y="73"/>
                </a:lnTo>
                <a:lnTo>
                  <a:pt x="111" y="73"/>
                </a:lnTo>
                <a:lnTo>
                  <a:pt x="111" y="73"/>
                </a:lnTo>
                <a:lnTo>
                  <a:pt x="111" y="73"/>
                </a:lnTo>
                <a:lnTo>
                  <a:pt x="111" y="73"/>
                </a:lnTo>
                <a:lnTo>
                  <a:pt x="111" y="73"/>
                </a:lnTo>
                <a:lnTo>
                  <a:pt x="111" y="73"/>
                </a:lnTo>
                <a:lnTo>
                  <a:pt x="111" y="73"/>
                </a:lnTo>
                <a:lnTo>
                  <a:pt x="111" y="73"/>
                </a:lnTo>
                <a:lnTo>
                  <a:pt x="111" y="73"/>
                </a:lnTo>
                <a:lnTo>
                  <a:pt x="110" y="73"/>
                </a:lnTo>
                <a:lnTo>
                  <a:pt x="110"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0" y="72"/>
                </a:lnTo>
                <a:lnTo>
                  <a:pt x="110" y="72"/>
                </a:lnTo>
                <a:lnTo>
                  <a:pt x="110" y="70"/>
                </a:lnTo>
                <a:lnTo>
                  <a:pt x="109" y="70"/>
                </a:lnTo>
                <a:lnTo>
                  <a:pt x="108" y="68"/>
                </a:lnTo>
                <a:lnTo>
                  <a:pt x="108" y="68"/>
                </a:lnTo>
                <a:lnTo>
                  <a:pt x="108" y="68"/>
                </a:lnTo>
                <a:lnTo>
                  <a:pt x="107" y="70"/>
                </a:lnTo>
                <a:lnTo>
                  <a:pt x="106" y="71"/>
                </a:lnTo>
                <a:lnTo>
                  <a:pt x="105" y="71"/>
                </a:lnTo>
                <a:lnTo>
                  <a:pt x="105" y="70"/>
                </a:lnTo>
                <a:lnTo>
                  <a:pt x="104" y="68"/>
                </a:lnTo>
                <a:lnTo>
                  <a:pt x="101" y="64"/>
                </a:lnTo>
                <a:lnTo>
                  <a:pt x="101" y="64"/>
                </a:lnTo>
                <a:lnTo>
                  <a:pt x="101" y="64"/>
                </a:lnTo>
                <a:lnTo>
                  <a:pt x="101" y="63"/>
                </a:lnTo>
                <a:lnTo>
                  <a:pt x="101" y="62"/>
                </a:lnTo>
                <a:lnTo>
                  <a:pt x="99" y="58"/>
                </a:lnTo>
                <a:lnTo>
                  <a:pt x="97" y="58"/>
                </a:lnTo>
                <a:lnTo>
                  <a:pt x="92" y="58"/>
                </a:lnTo>
                <a:lnTo>
                  <a:pt x="91" y="58"/>
                </a:lnTo>
                <a:lnTo>
                  <a:pt x="91" y="58"/>
                </a:lnTo>
                <a:lnTo>
                  <a:pt x="90" y="57"/>
                </a:lnTo>
                <a:lnTo>
                  <a:pt x="90" y="56"/>
                </a:lnTo>
                <a:lnTo>
                  <a:pt x="90" y="56"/>
                </a:lnTo>
                <a:lnTo>
                  <a:pt x="89" y="55"/>
                </a:lnTo>
                <a:lnTo>
                  <a:pt x="87" y="54"/>
                </a:lnTo>
                <a:lnTo>
                  <a:pt x="87" y="53"/>
                </a:lnTo>
                <a:lnTo>
                  <a:pt x="87" y="53"/>
                </a:lnTo>
                <a:lnTo>
                  <a:pt x="88" y="53"/>
                </a:lnTo>
                <a:lnTo>
                  <a:pt x="88" y="53"/>
                </a:lnTo>
                <a:lnTo>
                  <a:pt x="89" y="52"/>
                </a:lnTo>
                <a:lnTo>
                  <a:pt x="94" y="51"/>
                </a:lnTo>
                <a:lnTo>
                  <a:pt x="96" y="51"/>
                </a:lnTo>
                <a:lnTo>
                  <a:pt x="97" y="51"/>
                </a:lnTo>
                <a:lnTo>
                  <a:pt x="99" y="51"/>
                </a:lnTo>
                <a:lnTo>
                  <a:pt x="99" y="51"/>
                </a:lnTo>
                <a:lnTo>
                  <a:pt x="101" y="51"/>
                </a:lnTo>
                <a:lnTo>
                  <a:pt x="101" y="51"/>
                </a:lnTo>
                <a:lnTo>
                  <a:pt x="103" y="50"/>
                </a:lnTo>
                <a:lnTo>
                  <a:pt x="104" y="50"/>
                </a:lnTo>
                <a:lnTo>
                  <a:pt x="104" y="50"/>
                </a:lnTo>
                <a:lnTo>
                  <a:pt x="106" y="50"/>
                </a:lnTo>
                <a:lnTo>
                  <a:pt x="107" y="50"/>
                </a:lnTo>
                <a:lnTo>
                  <a:pt x="107" y="50"/>
                </a:lnTo>
                <a:lnTo>
                  <a:pt x="108" y="50"/>
                </a:lnTo>
                <a:lnTo>
                  <a:pt x="108" y="50"/>
                </a:lnTo>
                <a:lnTo>
                  <a:pt x="108" y="50"/>
                </a:lnTo>
                <a:lnTo>
                  <a:pt x="109" y="49"/>
                </a:lnTo>
                <a:lnTo>
                  <a:pt x="110" y="49"/>
                </a:lnTo>
                <a:lnTo>
                  <a:pt x="110" y="49"/>
                </a:lnTo>
                <a:lnTo>
                  <a:pt x="111" y="48"/>
                </a:lnTo>
                <a:lnTo>
                  <a:pt x="112" y="48"/>
                </a:lnTo>
                <a:lnTo>
                  <a:pt x="113" y="47"/>
                </a:lnTo>
                <a:lnTo>
                  <a:pt x="114" y="47"/>
                </a:lnTo>
                <a:lnTo>
                  <a:pt x="115" y="47"/>
                </a:lnTo>
                <a:lnTo>
                  <a:pt x="116" y="46"/>
                </a:lnTo>
                <a:lnTo>
                  <a:pt x="118" y="45"/>
                </a:lnTo>
                <a:lnTo>
                  <a:pt x="119" y="45"/>
                </a:lnTo>
                <a:lnTo>
                  <a:pt x="119" y="44"/>
                </a:lnTo>
                <a:lnTo>
                  <a:pt x="120" y="44"/>
                </a:lnTo>
                <a:lnTo>
                  <a:pt x="120" y="44"/>
                </a:lnTo>
                <a:lnTo>
                  <a:pt x="120" y="44"/>
                </a:lnTo>
                <a:lnTo>
                  <a:pt x="120" y="44"/>
                </a:lnTo>
                <a:lnTo>
                  <a:pt x="120" y="44"/>
                </a:lnTo>
                <a:lnTo>
                  <a:pt x="120" y="45"/>
                </a:lnTo>
                <a:lnTo>
                  <a:pt x="121" y="45"/>
                </a:lnTo>
                <a:lnTo>
                  <a:pt x="122" y="46"/>
                </a:lnTo>
                <a:lnTo>
                  <a:pt x="123" y="47"/>
                </a:lnTo>
                <a:lnTo>
                  <a:pt x="123" y="47"/>
                </a:lnTo>
                <a:lnTo>
                  <a:pt x="123" y="47"/>
                </a:lnTo>
                <a:lnTo>
                  <a:pt x="123" y="47"/>
                </a:lnTo>
                <a:lnTo>
                  <a:pt x="124" y="48"/>
                </a:lnTo>
                <a:lnTo>
                  <a:pt x="124" y="48"/>
                </a:lnTo>
                <a:lnTo>
                  <a:pt x="125" y="49"/>
                </a:lnTo>
                <a:lnTo>
                  <a:pt x="127" y="50"/>
                </a:lnTo>
                <a:lnTo>
                  <a:pt x="127" y="50"/>
                </a:lnTo>
                <a:lnTo>
                  <a:pt x="127" y="50"/>
                </a:lnTo>
                <a:lnTo>
                  <a:pt x="127" y="50"/>
                </a:lnTo>
                <a:lnTo>
                  <a:pt x="127" y="50"/>
                </a:lnTo>
                <a:lnTo>
                  <a:pt x="127" y="51"/>
                </a:lnTo>
                <a:lnTo>
                  <a:pt x="128" y="51"/>
                </a:lnTo>
                <a:lnTo>
                  <a:pt x="128" y="51"/>
                </a:lnTo>
                <a:lnTo>
                  <a:pt x="128" y="51"/>
                </a:lnTo>
                <a:lnTo>
                  <a:pt x="129" y="51"/>
                </a:lnTo>
                <a:lnTo>
                  <a:pt x="130" y="51"/>
                </a:lnTo>
                <a:lnTo>
                  <a:pt x="130" y="52"/>
                </a:lnTo>
                <a:lnTo>
                  <a:pt x="130" y="52"/>
                </a:lnTo>
                <a:lnTo>
                  <a:pt x="131" y="53"/>
                </a:lnTo>
                <a:lnTo>
                  <a:pt x="131" y="53"/>
                </a:lnTo>
                <a:lnTo>
                  <a:pt x="132" y="53"/>
                </a:lnTo>
                <a:lnTo>
                  <a:pt x="132" y="53"/>
                </a:lnTo>
                <a:lnTo>
                  <a:pt x="133" y="53"/>
                </a:lnTo>
                <a:lnTo>
                  <a:pt x="133" y="53"/>
                </a:lnTo>
                <a:lnTo>
                  <a:pt x="133" y="53"/>
                </a:lnTo>
                <a:lnTo>
                  <a:pt x="133" y="53"/>
                </a:lnTo>
                <a:lnTo>
                  <a:pt x="133" y="53"/>
                </a:lnTo>
                <a:lnTo>
                  <a:pt x="133" y="53"/>
                </a:lnTo>
                <a:lnTo>
                  <a:pt x="134" y="53"/>
                </a:lnTo>
                <a:lnTo>
                  <a:pt x="134" y="53"/>
                </a:lnTo>
                <a:lnTo>
                  <a:pt x="135" y="53"/>
                </a:lnTo>
                <a:lnTo>
                  <a:pt x="136" y="54"/>
                </a:lnTo>
                <a:lnTo>
                  <a:pt x="136" y="54"/>
                </a:lnTo>
                <a:lnTo>
                  <a:pt x="137" y="54"/>
                </a:lnTo>
                <a:lnTo>
                  <a:pt x="137" y="54"/>
                </a:lnTo>
                <a:lnTo>
                  <a:pt x="140" y="54"/>
                </a:lnTo>
                <a:lnTo>
                  <a:pt x="140" y="54"/>
                </a:lnTo>
                <a:lnTo>
                  <a:pt x="142" y="54"/>
                </a:lnTo>
                <a:lnTo>
                  <a:pt x="142" y="54"/>
                </a:lnTo>
                <a:lnTo>
                  <a:pt x="142" y="54"/>
                </a:lnTo>
                <a:lnTo>
                  <a:pt x="144" y="54"/>
                </a:lnTo>
                <a:lnTo>
                  <a:pt x="144" y="54"/>
                </a:lnTo>
                <a:lnTo>
                  <a:pt x="144" y="54"/>
                </a:lnTo>
                <a:lnTo>
                  <a:pt x="145" y="54"/>
                </a:lnTo>
                <a:lnTo>
                  <a:pt x="145" y="54"/>
                </a:lnTo>
                <a:lnTo>
                  <a:pt x="145" y="54"/>
                </a:lnTo>
                <a:lnTo>
                  <a:pt x="145" y="54"/>
                </a:lnTo>
                <a:lnTo>
                  <a:pt x="145" y="54"/>
                </a:lnTo>
                <a:lnTo>
                  <a:pt x="147" y="53"/>
                </a:lnTo>
                <a:lnTo>
                  <a:pt x="148" y="53"/>
                </a:lnTo>
                <a:lnTo>
                  <a:pt x="148" y="52"/>
                </a:lnTo>
                <a:lnTo>
                  <a:pt x="149" y="51"/>
                </a:lnTo>
                <a:lnTo>
                  <a:pt x="149" y="51"/>
                </a:lnTo>
                <a:lnTo>
                  <a:pt x="149" y="51"/>
                </a:lnTo>
                <a:lnTo>
                  <a:pt x="150" y="51"/>
                </a:lnTo>
                <a:lnTo>
                  <a:pt x="150" y="50"/>
                </a:lnTo>
                <a:lnTo>
                  <a:pt x="151" y="50"/>
                </a:lnTo>
                <a:lnTo>
                  <a:pt x="152" y="49"/>
                </a:lnTo>
                <a:lnTo>
                  <a:pt x="154" y="48"/>
                </a:lnTo>
                <a:lnTo>
                  <a:pt x="154" y="48"/>
                </a:lnTo>
                <a:lnTo>
                  <a:pt x="155" y="46"/>
                </a:lnTo>
                <a:lnTo>
                  <a:pt x="156" y="45"/>
                </a:lnTo>
                <a:lnTo>
                  <a:pt x="156" y="45"/>
                </a:lnTo>
                <a:lnTo>
                  <a:pt x="157" y="45"/>
                </a:lnTo>
                <a:lnTo>
                  <a:pt x="157" y="45"/>
                </a:lnTo>
                <a:lnTo>
                  <a:pt x="158" y="44"/>
                </a:lnTo>
                <a:lnTo>
                  <a:pt x="159" y="44"/>
                </a:lnTo>
                <a:lnTo>
                  <a:pt x="162" y="43"/>
                </a:lnTo>
                <a:lnTo>
                  <a:pt x="162" y="43"/>
                </a:lnTo>
                <a:lnTo>
                  <a:pt x="163" y="43"/>
                </a:lnTo>
                <a:lnTo>
                  <a:pt x="165" y="42"/>
                </a:lnTo>
                <a:lnTo>
                  <a:pt x="165" y="41"/>
                </a:lnTo>
                <a:lnTo>
                  <a:pt x="165" y="41"/>
                </a:lnTo>
                <a:lnTo>
                  <a:pt x="165" y="41"/>
                </a:lnTo>
                <a:lnTo>
                  <a:pt x="165" y="41"/>
                </a:lnTo>
                <a:lnTo>
                  <a:pt x="165" y="41"/>
                </a:lnTo>
                <a:lnTo>
                  <a:pt x="165" y="40"/>
                </a:lnTo>
                <a:lnTo>
                  <a:pt x="164" y="38"/>
                </a:lnTo>
                <a:lnTo>
                  <a:pt x="164" y="36"/>
                </a:lnTo>
                <a:lnTo>
                  <a:pt x="164" y="36"/>
                </a:lnTo>
                <a:lnTo>
                  <a:pt x="163" y="34"/>
                </a:lnTo>
                <a:lnTo>
                  <a:pt x="162" y="33"/>
                </a:lnTo>
                <a:lnTo>
                  <a:pt x="162" y="31"/>
                </a:lnTo>
                <a:lnTo>
                  <a:pt x="161" y="30"/>
                </a:lnTo>
                <a:lnTo>
                  <a:pt x="161" y="29"/>
                </a:lnTo>
                <a:lnTo>
                  <a:pt x="161" y="27"/>
                </a:lnTo>
                <a:lnTo>
                  <a:pt x="160" y="26"/>
                </a:lnTo>
                <a:lnTo>
                  <a:pt x="160" y="26"/>
                </a:lnTo>
                <a:lnTo>
                  <a:pt x="159" y="26"/>
                </a:lnTo>
                <a:lnTo>
                  <a:pt x="159" y="23"/>
                </a:lnTo>
                <a:lnTo>
                  <a:pt x="159" y="23"/>
                </a:lnTo>
                <a:lnTo>
                  <a:pt x="158" y="21"/>
                </a:lnTo>
                <a:lnTo>
                  <a:pt x="158" y="20"/>
                </a:lnTo>
                <a:lnTo>
                  <a:pt x="158" y="20"/>
                </a:lnTo>
                <a:lnTo>
                  <a:pt x="158" y="19"/>
                </a:lnTo>
                <a:lnTo>
                  <a:pt x="159" y="17"/>
                </a:lnTo>
                <a:lnTo>
                  <a:pt x="159" y="17"/>
                </a:lnTo>
                <a:lnTo>
                  <a:pt x="159" y="16"/>
                </a:lnTo>
                <a:lnTo>
                  <a:pt x="159" y="15"/>
                </a:lnTo>
                <a:lnTo>
                  <a:pt x="159" y="14"/>
                </a:lnTo>
                <a:lnTo>
                  <a:pt x="160" y="14"/>
                </a:lnTo>
                <a:lnTo>
                  <a:pt x="160" y="14"/>
                </a:lnTo>
                <a:lnTo>
                  <a:pt x="160" y="13"/>
                </a:lnTo>
                <a:lnTo>
                  <a:pt x="161" y="13"/>
                </a:lnTo>
                <a:lnTo>
                  <a:pt x="161" y="13"/>
                </a:lnTo>
                <a:lnTo>
                  <a:pt x="161" y="12"/>
                </a:lnTo>
                <a:lnTo>
                  <a:pt x="161" y="10"/>
                </a:lnTo>
                <a:lnTo>
                  <a:pt x="161" y="10"/>
                </a:lnTo>
                <a:lnTo>
                  <a:pt x="161" y="10"/>
                </a:lnTo>
                <a:lnTo>
                  <a:pt x="162" y="9"/>
                </a:lnTo>
                <a:lnTo>
                  <a:pt x="162" y="9"/>
                </a:lnTo>
                <a:lnTo>
                  <a:pt x="165" y="7"/>
                </a:lnTo>
                <a:lnTo>
                  <a:pt x="165" y="7"/>
                </a:lnTo>
                <a:lnTo>
                  <a:pt x="165" y="7"/>
                </a:lnTo>
                <a:lnTo>
                  <a:pt x="166" y="7"/>
                </a:lnTo>
                <a:lnTo>
                  <a:pt x="166" y="6"/>
                </a:lnTo>
                <a:lnTo>
                  <a:pt x="167" y="6"/>
                </a:lnTo>
                <a:lnTo>
                  <a:pt x="168" y="5"/>
                </a:lnTo>
                <a:lnTo>
                  <a:pt x="170" y="4"/>
                </a:lnTo>
                <a:lnTo>
                  <a:pt x="170" y="4"/>
                </a:lnTo>
                <a:lnTo>
                  <a:pt x="171" y="4"/>
                </a:lnTo>
                <a:lnTo>
                  <a:pt x="171" y="4"/>
                </a:lnTo>
                <a:lnTo>
                  <a:pt x="171" y="4"/>
                </a:lnTo>
                <a:lnTo>
                  <a:pt x="171" y="4"/>
                </a:lnTo>
                <a:lnTo>
                  <a:pt x="174" y="3"/>
                </a:lnTo>
                <a:lnTo>
                  <a:pt x="175" y="3"/>
                </a:lnTo>
                <a:lnTo>
                  <a:pt x="177" y="2"/>
                </a:lnTo>
                <a:lnTo>
                  <a:pt x="178" y="2"/>
                </a:lnTo>
                <a:lnTo>
                  <a:pt x="179" y="2"/>
                </a:lnTo>
                <a:lnTo>
                  <a:pt x="181" y="1"/>
                </a:lnTo>
                <a:lnTo>
                  <a:pt x="182" y="1"/>
                </a:lnTo>
                <a:lnTo>
                  <a:pt x="182" y="0"/>
                </a:lnTo>
                <a:lnTo>
                  <a:pt x="183" y="2"/>
                </a:lnTo>
                <a:lnTo>
                  <a:pt x="183" y="2"/>
                </a:lnTo>
                <a:lnTo>
                  <a:pt x="183" y="2"/>
                </a:lnTo>
                <a:lnTo>
                  <a:pt x="183" y="3"/>
                </a:lnTo>
                <a:lnTo>
                  <a:pt x="183" y="3"/>
                </a:lnTo>
                <a:lnTo>
                  <a:pt x="183" y="3"/>
                </a:lnTo>
                <a:lnTo>
                  <a:pt x="184" y="3"/>
                </a:lnTo>
                <a:lnTo>
                  <a:pt x="184" y="3"/>
                </a:lnTo>
                <a:lnTo>
                  <a:pt x="184" y="4"/>
                </a:lnTo>
                <a:lnTo>
                  <a:pt x="184" y="4"/>
                </a:lnTo>
                <a:lnTo>
                  <a:pt x="184" y="4"/>
                </a:lnTo>
                <a:lnTo>
                  <a:pt x="183" y="4"/>
                </a:lnTo>
                <a:lnTo>
                  <a:pt x="183" y="4"/>
                </a:lnTo>
                <a:lnTo>
                  <a:pt x="182" y="4"/>
                </a:lnTo>
                <a:lnTo>
                  <a:pt x="181" y="5"/>
                </a:lnTo>
                <a:lnTo>
                  <a:pt x="180" y="6"/>
                </a:lnTo>
                <a:lnTo>
                  <a:pt x="179" y="6"/>
                </a:lnTo>
                <a:lnTo>
                  <a:pt x="179" y="6"/>
                </a:lnTo>
                <a:lnTo>
                  <a:pt x="179" y="6"/>
                </a:lnTo>
                <a:lnTo>
                  <a:pt x="179" y="6"/>
                </a:lnTo>
                <a:lnTo>
                  <a:pt x="179" y="6"/>
                </a:lnTo>
                <a:lnTo>
                  <a:pt x="179" y="7"/>
                </a:lnTo>
                <a:lnTo>
                  <a:pt x="179" y="7"/>
                </a:lnTo>
                <a:lnTo>
                  <a:pt x="179" y="7"/>
                </a:lnTo>
                <a:lnTo>
                  <a:pt x="179" y="7"/>
                </a:lnTo>
                <a:lnTo>
                  <a:pt x="179" y="7"/>
                </a:lnTo>
                <a:lnTo>
                  <a:pt x="179" y="7"/>
                </a:lnTo>
                <a:lnTo>
                  <a:pt x="179" y="7"/>
                </a:lnTo>
                <a:lnTo>
                  <a:pt x="179" y="7"/>
                </a:lnTo>
                <a:lnTo>
                  <a:pt x="179" y="7"/>
                </a:lnTo>
                <a:lnTo>
                  <a:pt x="180" y="7"/>
                </a:lnTo>
                <a:lnTo>
                  <a:pt x="181" y="7"/>
                </a:lnTo>
                <a:lnTo>
                  <a:pt x="181" y="7"/>
                </a:lnTo>
                <a:lnTo>
                  <a:pt x="181" y="7"/>
                </a:lnTo>
                <a:lnTo>
                  <a:pt x="182" y="7"/>
                </a:lnTo>
                <a:lnTo>
                  <a:pt x="182" y="7"/>
                </a:lnTo>
                <a:lnTo>
                  <a:pt x="182" y="6"/>
                </a:lnTo>
                <a:lnTo>
                  <a:pt x="183" y="6"/>
                </a:lnTo>
                <a:lnTo>
                  <a:pt x="183" y="6"/>
                </a:lnTo>
                <a:lnTo>
                  <a:pt x="183" y="6"/>
                </a:lnTo>
                <a:lnTo>
                  <a:pt x="184" y="6"/>
                </a:lnTo>
                <a:lnTo>
                  <a:pt x="184" y="6"/>
                </a:lnTo>
                <a:lnTo>
                  <a:pt x="184" y="6"/>
                </a:lnTo>
                <a:lnTo>
                  <a:pt x="185" y="6"/>
                </a:lnTo>
                <a:lnTo>
                  <a:pt x="185" y="6"/>
                </a:lnTo>
                <a:lnTo>
                  <a:pt x="185" y="6"/>
                </a:lnTo>
                <a:lnTo>
                  <a:pt x="186" y="6"/>
                </a:lnTo>
                <a:lnTo>
                  <a:pt x="186" y="6"/>
                </a:lnTo>
                <a:lnTo>
                  <a:pt x="186" y="6"/>
                </a:lnTo>
                <a:lnTo>
                  <a:pt x="187" y="6"/>
                </a:lnTo>
                <a:lnTo>
                  <a:pt x="188" y="5"/>
                </a:lnTo>
                <a:lnTo>
                  <a:pt x="188" y="5"/>
                </a:lnTo>
                <a:lnTo>
                  <a:pt x="188" y="5"/>
                </a:lnTo>
                <a:lnTo>
                  <a:pt x="188" y="5"/>
                </a:lnTo>
                <a:lnTo>
                  <a:pt x="188" y="5"/>
                </a:lnTo>
                <a:lnTo>
                  <a:pt x="188" y="5"/>
                </a:lnTo>
                <a:lnTo>
                  <a:pt x="189" y="5"/>
                </a:lnTo>
                <a:lnTo>
                  <a:pt x="189" y="6"/>
                </a:lnTo>
                <a:lnTo>
                  <a:pt x="189" y="6"/>
                </a:lnTo>
                <a:lnTo>
                  <a:pt x="190" y="6"/>
                </a:lnTo>
                <a:lnTo>
                  <a:pt x="191" y="6"/>
                </a:lnTo>
                <a:lnTo>
                  <a:pt x="192" y="6"/>
                </a:lnTo>
                <a:lnTo>
                  <a:pt x="192" y="6"/>
                </a:lnTo>
                <a:lnTo>
                  <a:pt x="192" y="6"/>
                </a:lnTo>
                <a:lnTo>
                  <a:pt x="192" y="6"/>
                </a:lnTo>
                <a:lnTo>
                  <a:pt x="193" y="6"/>
                </a:lnTo>
                <a:lnTo>
                  <a:pt x="193" y="6"/>
                </a:lnTo>
                <a:lnTo>
                  <a:pt x="193" y="6"/>
                </a:lnTo>
                <a:lnTo>
                  <a:pt x="193" y="6"/>
                </a:lnTo>
                <a:lnTo>
                  <a:pt x="194" y="6"/>
                </a:lnTo>
                <a:lnTo>
                  <a:pt x="194" y="6"/>
                </a:lnTo>
                <a:lnTo>
                  <a:pt x="195" y="6"/>
                </a:lnTo>
                <a:lnTo>
                  <a:pt x="195" y="6"/>
                </a:lnTo>
                <a:lnTo>
                  <a:pt x="195" y="7"/>
                </a:lnTo>
                <a:lnTo>
                  <a:pt x="195" y="7"/>
                </a:lnTo>
                <a:lnTo>
                  <a:pt x="195" y="7"/>
                </a:lnTo>
                <a:lnTo>
                  <a:pt x="195" y="7"/>
                </a:lnTo>
                <a:lnTo>
                  <a:pt x="195" y="7"/>
                </a:lnTo>
                <a:lnTo>
                  <a:pt x="195" y="7"/>
                </a:lnTo>
                <a:lnTo>
                  <a:pt x="195" y="7"/>
                </a:lnTo>
                <a:lnTo>
                  <a:pt x="195" y="7"/>
                </a:lnTo>
                <a:lnTo>
                  <a:pt x="195" y="7"/>
                </a:lnTo>
                <a:lnTo>
                  <a:pt x="196" y="7"/>
                </a:lnTo>
                <a:lnTo>
                  <a:pt x="196" y="7"/>
                </a:lnTo>
                <a:lnTo>
                  <a:pt x="197" y="8"/>
                </a:lnTo>
                <a:lnTo>
                  <a:pt x="198" y="8"/>
                </a:lnTo>
                <a:lnTo>
                  <a:pt x="198" y="8"/>
                </a:lnTo>
                <a:lnTo>
                  <a:pt x="198" y="8"/>
                </a:lnTo>
                <a:lnTo>
                  <a:pt x="198" y="8"/>
                </a:lnTo>
                <a:lnTo>
                  <a:pt x="198" y="8"/>
                </a:lnTo>
                <a:lnTo>
                  <a:pt x="198" y="8"/>
                </a:lnTo>
                <a:lnTo>
                  <a:pt x="198" y="8"/>
                </a:lnTo>
                <a:lnTo>
                  <a:pt x="199" y="8"/>
                </a:lnTo>
                <a:lnTo>
                  <a:pt x="200" y="8"/>
                </a:lnTo>
                <a:lnTo>
                  <a:pt x="200" y="8"/>
                </a:lnTo>
                <a:lnTo>
                  <a:pt x="200" y="8"/>
                </a:lnTo>
                <a:lnTo>
                  <a:pt x="201" y="7"/>
                </a:lnTo>
                <a:lnTo>
                  <a:pt x="201" y="7"/>
                </a:lnTo>
                <a:lnTo>
                  <a:pt x="202" y="6"/>
                </a:lnTo>
                <a:lnTo>
                  <a:pt x="202" y="6"/>
                </a:lnTo>
                <a:lnTo>
                  <a:pt x="202" y="5"/>
                </a:lnTo>
                <a:lnTo>
                  <a:pt x="202" y="5"/>
                </a:lnTo>
                <a:lnTo>
                  <a:pt x="203" y="5"/>
                </a:lnTo>
                <a:lnTo>
                  <a:pt x="203" y="5"/>
                </a:lnTo>
                <a:lnTo>
                  <a:pt x="203" y="5"/>
                </a:lnTo>
                <a:lnTo>
                  <a:pt x="203" y="5"/>
                </a:lnTo>
                <a:lnTo>
                  <a:pt x="205" y="5"/>
                </a:lnTo>
                <a:lnTo>
                  <a:pt x="205" y="5"/>
                </a:lnTo>
                <a:lnTo>
                  <a:pt x="205" y="5"/>
                </a:lnTo>
                <a:lnTo>
                  <a:pt x="205" y="6"/>
                </a:lnTo>
                <a:lnTo>
                  <a:pt x="205" y="6"/>
                </a:lnTo>
                <a:lnTo>
                  <a:pt x="206" y="6"/>
                </a:lnTo>
                <a:lnTo>
                  <a:pt x="206" y="6"/>
                </a:lnTo>
                <a:lnTo>
                  <a:pt x="206" y="6"/>
                </a:lnTo>
                <a:lnTo>
                  <a:pt x="206" y="7"/>
                </a:lnTo>
                <a:lnTo>
                  <a:pt x="206" y="7"/>
                </a:lnTo>
                <a:lnTo>
                  <a:pt x="206" y="7"/>
                </a:lnTo>
                <a:lnTo>
                  <a:pt x="206" y="7"/>
                </a:lnTo>
                <a:lnTo>
                  <a:pt x="206" y="7"/>
                </a:lnTo>
                <a:lnTo>
                  <a:pt x="207" y="7"/>
                </a:lnTo>
                <a:lnTo>
                  <a:pt x="207" y="7"/>
                </a:lnTo>
                <a:lnTo>
                  <a:pt x="207" y="8"/>
                </a:lnTo>
                <a:lnTo>
                  <a:pt x="208" y="9"/>
                </a:lnTo>
                <a:lnTo>
                  <a:pt x="208" y="9"/>
                </a:lnTo>
                <a:lnTo>
                  <a:pt x="208" y="9"/>
                </a:lnTo>
                <a:lnTo>
                  <a:pt x="209" y="9"/>
                </a:lnTo>
                <a:lnTo>
                  <a:pt x="209" y="10"/>
                </a:lnTo>
                <a:lnTo>
                  <a:pt x="210" y="10"/>
                </a:lnTo>
                <a:lnTo>
                  <a:pt x="211" y="12"/>
                </a:lnTo>
                <a:lnTo>
                  <a:pt x="211" y="12"/>
                </a:lnTo>
                <a:lnTo>
                  <a:pt x="212" y="13"/>
                </a:lnTo>
                <a:lnTo>
                  <a:pt x="212" y="13"/>
                </a:lnTo>
                <a:lnTo>
                  <a:pt x="212" y="13"/>
                </a:lnTo>
                <a:lnTo>
                  <a:pt x="212" y="14"/>
                </a:lnTo>
                <a:lnTo>
                  <a:pt x="213" y="14"/>
                </a:lnTo>
                <a:lnTo>
                  <a:pt x="213" y="14"/>
                </a:lnTo>
                <a:lnTo>
                  <a:pt x="213" y="14"/>
                </a:lnTo>
                <a:lnTo>
                  <a:pt x="213" y="14"/>
                </a:lnTo>
                <a:lnTo>
                  <a:pt x="213" y="14"/>
                </a:lnTo>
                <a:lnTo>
                  <a:pt x="214" y="14"/>
                </a:lnTo>
                <a:lnTo>
                  <a:pt x="214" y="14"/>
                </a:lnTo>
                <a:lnTo>
                  <a:pt x="215" y="14"/>
                </a:lnTo>
                <a:lnTo>
                  <a:pt x="215" y="14"/>
                </a:lnTo>
                <a:lnTo>
                  <a:pt x="215" y="14"/>
                </a:lnTo>
                <a:lnTo>
                  <a:pt x="216" y="14"/>
                </a:lnTo>
                <a:lnTo>
                  <a:pt x="216" y="14"/>
                </a:lnTo>
                <a:lnTo>
                  <a:pt x="216" y="14"/>
                </a:lnTo>
                <a:lnTo>
                  <a:pt x="216" y="14"/>
                </a:lnTo>
                <a:lnTo>
                  <a:pt x="216" y="14"/>
                </a:lnTo>
                <a:lnTo>
                  <a:pt x="217" y="14"/>
                </a:lnTo>
                <a:lnTo>
                  <a:pt x="219" y="14"/>
                </a:lnTo>
                <a:lnTo>
                  <a:pt x="219" y="14"/>
                </a:lnTo>
                <a:lnTo>
                  <a:pt x="219" y="14"/>
                </a:lnTo>
                <a:lnTo>
                  <a:pt x="220" y="14"/>
                </a:lnTo>
                <a:lnTo>
                  <a:pt x="221" y="14"/>
                </a:lnTo>
                <a:lnTo>
                  <a:pt x="222" y="14"/>
                </a:lnTo>
                <a:lnTo>
                  <a:pt x="222" y="14"/>
                </a:lnTo>
                <a:lnTo>
                  <a:pt x="223" y="14"/>
                </a:lnTo>
                <a:lnTo>
                  <a:pt x="223" y="14"/>
                </a:lnTo>
                <a:lnTo>
                  <a:pt x="223" y="14"/>
                </a:lnTo>
                <a:lnTo>
                  <a:pt x="223" y="14"/>
                </a:lnTo>
                <a:lnTo>
                  <a:pt x="223" y="14"/>
                </a:lnTo>
                <a:lnTo>
                  <a:pt x="223" y="14"/>
                </a:lnTo>
                <a:lnTo>
                  <a:pt x="223" y="14"/>
                </a:lnTo>
                <a:lnTo>
                  <a:pt x="223" y="14"/>
                </a:lnTo>
                <a:lnTo>
                  <a:pt x="223" y="15"/>
                </a:lnTo>
                <a:lnTo>
                  <a:pt x="223" y="15"/>
                </a:lnTo>
                <a:lnTo>
                  <a:pt x="223" y="16"/>
                </a:lnTo>
                <a:lnTo>
                  <a:pt x="224" y="16"/>
                </a:lnTo>
                <a:lnTo>
                  <a:pt x="224" y="15"/>
                </a:lnTo>
                <a:lnTo>
                  <a:pt x="224" y="15"/>
                </a:lnTo>
                <a:lnTo>
                  <a:pt x="224" y="15"/>
                </a:lnTo>
                <a:lnTo>
                  <a:pt x="224" y="15"/>
                </a:lnTo>
                <a:lnTo>
                  <a:pt x="225" y="15"/>
                </a:lnTo>
                <a:lnTo>
                  <a:pt x="225" y="14"/>
                </a:lnTo>
                <a:lnTo>
                  <a:pt x="226" y="14"/>
                </a:lnTo>
                <a:lnTo>
                  <a:pt x="226" y="14"/>
                </a:lnTo>
                <a:lnTo>
                  <a:pt x="226" y="14"/>
                </a:lnTo>
                <a:lnTo>
                  <a:pt x="226" y="14"/>
                </a:lnTo>
                <a:lnTo>
                  <a:pt x="226" y="14"/>
                </a:lnTo>
                <a:lnTo>
                  <a:pt x="226" y="14"/>
                </a:lnTo>
                <a:lnTo>
                  <a:pt x="227" y="14"/>
                </a:lnTo>
                <a:lnTo>
                  <a:pt x="227" y="14"/>
                </a:lnTo>
                <a:lnTo>
                  <a:pt x="227" y="14"/>
                </a:lnTo>
                <a:lnTo>
                  <a:pt x="227" y="14"/>
                </a:lnTo>
                <a:lnTo>
                  <a:pt x="227" y="14"/>
                </a:lnTo>
                <a:lnTo>
                  <a:pt x="227" y="14"/>
                </a:lnTo>
                <a:lnTo>
                  <a:pt x="227" y="14"/>
                </a:lnTo>
                <a:lnTo>
                  <a:pt x="227" y="14"/>
                </a:lnTo>
                <a:lnTo>
                  <a:pt x="227" y="14"/>
                </a:lnTo>
                <a:lnTo>
                  <a:pt x="228" y="14"/>
                </a:lnTo>
                <a:lnTo>
                  <a:pt x="228" y="14"/>
                </a:lnTo>
                <a:lnTo>
                  <a:pt x="228" y="14"/>
                </a:lnTo>
                <a:lnTo>
                  <a:pt x="228" y="14"/>
                </a:lnTo>
                <a:lnTo>
                  <a:pt x="228" y="14"/>
                </a:lnTo>
                <a:lnTo>
                  <a:pt x="229" y="14"/>
                </a:lnTo>
                <a:lnTo>
                  <a:pt x="229" y="14"/>
                </a:lnTo>
                <a:lnTo>
                  <a:pt x="229" y="14"/>
                </a:lnTo>
                <a:lnTo>
                  <a:pt x="230" y="16"/>
                </a:lnTo>
                <a:lnTo>
                  <a:pt x="230" y="16"/>
                </a:lnTo>
                <a:lnTo>
                  <a:pt x="232" y="17"/>
                </a:lnTo>
                <a:lnTo>
                  <a:pt x="233" y="18"/>
                </a:lnTo>
                <a:lnTo>
                  <a:pt x="233" y="18"/>
                </a:lnTo>
                <a:lnTo>
                  <a:pt x="234" y="20"/>
                </a:lnTo>
                <a:lnTo>
                  <a:pt x="235" y="20"/>
                </a:lnTo>
                <a:lnTo>
                  <a:pt x="235" y="20"/>
                </a:lnTo>
                <a:lnTo>
                  <a:pt x="236" y="21"/>
                </a:lnTo>
                <a:lnTo>
                  <a:pt x="236" y="21"/>
                </a:lnTo>
                <a:lnTo>
                  <a:pt x="237" y="22"/>
                </a:lnTo>
                <a:lnTo>
                  <a:pt x="238" y="23"/>
                </a:lnTo>
                <a:lnTo>
                  <a:pt x="239" y="23"/>
                </a:lnTo>
                <a:lnTo>
                  <a:pt x="239" y="24"/>
                </a:lnTo>
                <a:lnTo>
                  <a:pt x="239" y="24"/>
                </a:lnTo>
                <a:lnTo>
                  <a:pt x="239" y="24"/>
                </a:lnTo>
                <a:lnTo>
                  <a:pt x="239" y="24"/>
                </a:lnTo>
                <a:lnTo>
                  <a:pt x="240" y="24"/>
                </a:lnTo>
                <a:lnTo>
                  <a:pt x="240" y="24"/>
                </a:lnTo>
                <a:lnTo>
                  <a:pt x="240" y="24"/>
                </a:lnTo>
                <a:lnTo>
                  <a:pt x="240" y="24"/>
                </a:lnTo>
                <a:lnTo>
                  <a:pt x="240" y="24"/>
                </a:lnTo>
                <a:lnTo>
                  <a:pt x="241" y="24"/>
                </a:lnTo>
                <a:lnTo>
                  <a:pt x="241" y="24"/>
                </a:lnTo>
                <a:lnTo>
                  <a:pt x="242" y="24"/>
                </a:lnTo>
                <a:lnTo>
                  <a:pt x="242" y="24"/>
                </a:lnTo>
                <a:lnTo>
                  <a:pt x="242" y="24"/>
                </a:lnTo>
                <a:lnTo>
                  <a:pt x="243" y="24"/>
                </a:lnTo>
                <a:lnTo>
                  <a:pt x="243" y="24"/>
                </a:lnTo>
                <a:lnTo>
                  <a:pt x="243" y="24"/>
                </a:lnTo>
                <a:lnTo>
                  <a:pt x="243" y="24"/>
                </a:lnTo>
                <a:lnTo>
                  <a:pt x="243" y="24"/>
                </a:lnTo>
                <a:lnTo>
                  <a:pt x="244" y="24"/>
                </a:lnTo>
                <a:lnTo>
                  <a:pt x="244" y="24"/>
                </a:lnTo>
                <a:lnTo>
                  <a:pt x="244" y="24"/>
                </a:lnTo>
                <a:lnTo>
                  <a:pt x="244" y="24"/>
                </a:lnTo>
                <a:lnTo>
                  <a:pt x="244" y="24"/>
                </a:lnTo>
                <a:lnTo>
                  <a:pt x="244" y="24"/>
                </a:lnTo>
                <a:lnTo>
                  <a:pt x="246" y="25"/>
                </a:lnTo>
                <a:lnTo>
                  <a:pt x="246" y="25"/>
                </a:lnTo>
                <a:lnTo>
                  <a:pt x="246" y="25"/>
                </a:lnTo>
                <a:lnTo>
                  <a:pt x="247" y="25"/>
                </a:lnTo>
                <a:lnTo>
                  <a:pt x="247" y="25"/>
                </a:lnTo>
                <a:lnTo>
                  <a:pt x="247" y="25"/>
                </a:lnTo>
                <a:lnTo>
                  <a:pt x="247" y="25"/>
                </a:lnTo>
                <a:lnTo>
                  <a:pt x="248" y="25"/>
                </a:lnTo>
                <a:lnTo>
                  <a:pt x="248" y="25"/>
                </a:lnTo>
                <a:lnTo>
                  <a:pt x="248" y="26"/>
                </a:lnTo>
                <a:lnTo>
                  <a:pt x="248" y="26"/>
                </a:lnTo>
                <a:lnTo>
                  <a:pt x="248" y="26"/>
                </a:lnTo>
                <a:lnTo>
                  <a:pt x="249" y="26"/>
                </a:lnTo>
                <a:lnTo>
                  <a:pt x="249" y="26"/>
                </a:lnTo>
                <a:lnTo>
                  <a:pt x="249" y="26"/>
                </a:lnTo>
                <a:lnTo>
                  <a:pt x="249" y="27"/>
                </a:lnTo>
                <a:lnTo>
                  <a:pt x="249" y="27"/>
                </a:lnTo>
                <a:lnTo>
                  <a:pt x="249" y="27"/>
                </a:lnTo>
                <a:lnTo>
                  <a:pt x="249" y="27"/>
                </a:lnTo>
                <a:lnTo>
                  <a:pt x="249" y="27"/>
                </a:lnTo>
                <a:lnTo>
                  <a:pt x="249" y="27"/>
                </a:lnTo>
                <a:lnTo>
                  <a:pt x="249" y="28"/>
                </a:lnTo>
                <a:lnTo>
                  <a:pt x="249" y="29"/>
                </a:lnTo>
                <a:lnTo>
                  <a:pt x="250" y="29"/>
                </a:lnTo>
                <a:lnTo>
                  <a:pt x="250" y="30"/>
                </a:lnTo>
                <a:lnTo>
                  <a:pt x="250" y="30"/>
                </a:lnTo>
                <a:lnTo>
                  <a:pt x="250" y="31"/>
                </a:lnTo>
                <a:lnTo>
                  <a:pt x="250" y="31"/>
                </a:lnTo>
                <a:lnTo>
                  <a:pt x="250" y="31"/>
                </a:lnTo>
                <a:lnTo>
                  <a:pt x="250" y="31"/>
                </a:lnTo>
                <a:lnTo>
                  <a:pt x="250" y="31"/>
                </a:lnTo>
                <a:lnTo>
                  <a:pt x="249" y="32"/>
                </a:lnTo>
                <a:lnTo>
                  <a:pt x="249" y="32"/>
                </a:lnTo>
                <a:lnTo>
                  <a:pt x="249" y="32"/>
                </a:lnTo>
                <a:lnTo>
                  <a:pt x="249" y="32"/>
                </a:lnTo>
                <a:lnTo>
                  <a:pt x="249" y="32"/>
                </a:lnTo>
                <a:lnTo>
                  <a:pt x="249" y="33"/>
                </a:lnTo>
                <a:lnTo>
                  <a:pt x="249" y="33"/>
                </a:lnTo>
                <a:lnTo>
                  <a:pt x="250" y="34"/>
                </a:lnTo>
                <a:lnTo>
                  <a:pt x="250" y="34"/>
                </a:lnTo>
                <a:lnTo>
                  <a:pt x="250" y="34"/>
                </a:lnTo>
                <a:lnTo>
                  <a:pt x="251" y="34"/>
                </a:lnTo>
                <a:lnTo>
                  <a:pt x="251" y="35"/>
                </a:lnTo>
                <a:lnTo>
                  <a:pt x="251" y="35"/>
                </a:lnTo>
                <a:lnTo>
                  <a:pt x="251" y="35"/>
                </a:lnTo>
                <a:lnTo>
                  <a:pt x="251" y="35"/>
                </a:lnTo>
                <a:lnTo>
                  <a:pt x="251" y="36"/>
                </a:lnTo>
                <a:lnTo>
                  <a:pt x="250" y="36"/>
                </a:lnTo>
                <a:lnTo>
                  <a:pt x="250" y="36"/>
                </a:lnTo>
                <a:lnTo>
                  <a:pt x="250" y="36"/>
                </a:lnTo>
                <a:lnTo>
                  <a:pt x="250" y="37"/>
                </a:lnTo>
                <a:lnTo>
                  <a:pt x="249" y="37"/>
                </a:lnTo>
                <a:lnTo>
                  <a:pt x="249" y="37"/>
                </a:lnTo>
                <a:lnTo>
                  <a:pt x="249" y="38"/>
                </a:lnTo>
                <a:lnTo>
                  <a:pt x="248" y="38"/>
                </a:lnTo>
                <a:lnTo>
                  <a:pt x="247" y="39"/>
                </a:lnTo>
                <a:lnTo>
                  <a:pt x="247" y="40"/>
                </a:lnTo>
                <a:lnTo>
                  <a:pt x="247" y="40"/>
                </a:lnTo>
                <a:lnTo>
                  <a:pt x="246" y="40"/>
                </a:lnTo>
                <a:lnTo>
                  <a:pt x="246" y="40"/>
                </a:lnTo>
                <a:lnTo>
                  <a:pt x="246" y="40"/>
                </a:lnTo>
                <a:lnTo>
                  <a:pt x="246" y="41"/>
                </a:lnTo>
                <a:lnTo>
                  <a:pt x="246" y="41"/>
                </a:lnTo>
                <a:lnTo>
                  <a:pt x="246" y="41"/>
                </a:lnTo>
                <a:lnTo>
                  <a:pt x="246" y="42"/>
                </a:lnTo>
                <a:lnTo>
                  <a:pt x="245" y="43"/>
                </a:lnTo>
                <a:lnTo>
                  <a:pt x="245" y="43"/>
                </a:lnTo>
                <a:lnTo>
                  <a:pt x="244" y="43"/>
                </a:lnTo>
                <a:lnTo>
                  <a:pt x="244" y="43"/>
                </a:lnTo>
                <a:lnTo>
                  <a:pt x="244" y="43"/>
                </a:lnTo>
                <a:lnTo>
                  <a:pt x="243" y="43"/>
                </a:lnTo>
                <a:lnTo>
                  <a:pt x="243" y="43"/>
                </a:lnTo>
                <a:lnTo>
                  <a:pt x="242" y="44"/>
                </a:lnTo>
                <a:lnTo>
                  <a:pt x="241" y="44"/>
                </a:lnTo>
                <a:lnTo>
                  <a:pt x="241" y="44"/>
                </a:lnTo>
                <a:lnTo>
                  <a:pt x="241" y="45"/>
                </a:lnTo>
                <a:lnTo>
                  <a:pt x="241" y="47"/>
                </a:lnTo>
                <a:lnTo>
                  <a:pt x="241" y="47"/>
                </a:lnTo>
                <a:lnTo>
                  <a:pt x="241" y="47"/>
                </a:lnTo>
                <a:lnTo>
                  <a:pt x="241" y="47"/>
                </a:lnTo>
                <a:lnTo>
                  <a:pt x="241" y="47"/>
                </a:lnTo>
                <a:lnTo>
                  <a:pt x="242" y="48"/>
                </a:lnTo>
                <a:lnTo>
                  <a:pt x="243" y="48"/>
                </a:lnTo>
                <a:lnTo>
                  <a:pt x="243" y="48"/>
                </a:lnTo>
                <a:lnTo>
                  <a:pt x="243" y="49"/>
                </a:lnTo>
                <a:lnTo>
                  <a:pt x="244" y="50"/>
                </a:lnTo>
                <a:lnTo>
                  <a:pt x="244" y="50"/>
                </a:lnTo>
                <a:lnTo>
                  <a:pt x="244" y="50"/>
                </a:lnTo>
                <a:lnTo>
                  <a:pt x="244" y="51"/>
                </a:lnTo>
                <a:lnTo>
                  <a:pt x="244" y="51"/>
                </a:lnTo>
                <a:lnTo>
                  <a:pt x="244" y="51"/>
                </a:lnTo>
                <a:lnTo>
                  <a:pt x="244" y="52"/>
                </a:lnTo>
                <a:lnTo>
                  <a:pt x="243" y="53"/>
                </a:lnTo>
                <a:lnTo>
                  <a:pt x="241" y="54"/>
                </a:lnTo>
                <a:lnTo>
                  <a:pt x="241" y="54"/>
                </a:lnTo>
                <a:lnTo>
                  <a:pt x="240" y="54"/>
                </a:lnTo>
                <a:lnTo>
                  <a:pt x="240" y="55"/>
                </a:lnTo>
                <a:lnTo>
                  <a:pt x="240" y="55"/>
                </a:lnTo>
                <a:lnTo>
                  <a:pt x="240" y="55"/>
                </a:lnTo>
                <a:lnTo>
                  <a:pt x="240" y="55"/>
                </a:lnTo>
                <a:lnTo>
                  <a:pt x="240" y="55"/>
                </a:lnTo>
                <a:lnTo>
                  <a:pt x="240" y="56"/>
                </a:lnTo>
                <a:lnTo>
                  <a:pt x="240" y="57"/>
                </a:lnTo>
                <a:lnTo>
                  <a:pt x="240" y="57"/>
                </a:lnTo>
                <a:lnTo>
                  <a:pt x="240" y="57"/>
                </a:lnTo>
                <a:lnTo>
                  <a:pt x="240" y="58"/>
                </a:lnTo>
                <a:lnTo>
                  <a:pt x="239" y="58"/>
                </a:lnTo>
                <a:lnTo>
                  <a:pt x="239" y="58"/>
                </a:lnTo>
                <a:lnTo>
                  <a:pt x="239" y="58"/>
                </a:lnTo>
                <a:lnTo>
                  <a:pt x="239" y="58"/>
                </a:lnTo>
                <a:lnTo>
                  <a:pt x="238" y="59"/>
                </a:lnTo>
                <a:lnTo>
                  <a:pt x="237" y="59"/>
                </a:lnTo>
                <a:lnTo>
                  <a:pt x="236" y="60"/>
                </a:lnTo>
                <a:lnTo>
                  <a:pt x="234" y="59"/>
                </a:lnTo>
                <a:lnTo>
                  <a:pt x="234" y="59"/>
                </a:lnTo>
                <a:lnTo>
                  <a:pt x="234" y="59"/>
                </a:lnTo>
                <a:lnTo>
                  <a:pt x="234" y="60"/>
                </a:lnTo>
                <a:lnTo>
                  <a:pt x="234" y="60"/>
                </a:lnTo>
                <a:lnTo>
                  <a:pt x="234" y="60"/>
                </a:lnTo>
                <a:lnTo>
                  <a:pt x="234" y="61"/>
                </a:lnTo>
                <a:lnTo>
                  <a:pt x="234" y="61"/>
                </a:lnTo>
                <a:lnTo>
                  <a:pt x="234" y="61"/>
                </a:lnTo>
                <a:lnTo>
                  <a:pt x="234" y="61"/>
                </a:lnTo>
                <a:lnTo>
                  <a:pt x="234" y="62"/>
                </a:lnTo>
                <a:lnTo>
                  <a:pt x="234" y="62"/>
                </a:lnTo>
                <a:lnTo>
                  <a:pt x="234" y="62"/>
                </a:lnTo>
                <a:lnTo>
                  <a:pt x="234" y="62"/>
                </a:lnTo>
                <a:lnTo>
                  <a:pt x="234" y="62"/>
                </a:lnTo>
                <a:lnTo>
                  <a:pt x="234" y="62"/>
                </a:lnTo>
                <a:lnTo>
                  <a:pt x="234" y="62"/>
                </a:lnTo>
                <a:lnTo>
                  <a:pt x="234" y="62"/>
                </a:lnTo>
                <a:lnTo>
                  <a:pt x="234" y="63"/>
                </a:lnTo>
                <a:lnTo>
                  <a:pt x="234" y="63"/>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18">
            <a:extLst>
              <a:ext uri="{FF2B5EF4-FFF2-40B4-BE49-F238E27FC236}">
                <a16:creationId xmlns:a16="http://schemas.microsoft.com/office/drawing/2014/main" id="{543D9E5D-5B08-226D-4966-77DCAEB027C5}"/>
              </a:ext>
            </a:extLst>
          </p:cNvPr>
          <p:cNvSpPr>
            <a:spLocks/>
          </p:cNvSpPr>
          <p:nvPr/>
        </p:nvSpPr>
        <p:spPr bwMode="auto">
          <a:xfrm>
            <a:off x="3617913" y="4316413"/>
            <a:ext cx="544512" cy="347663"/>
          </a:xfrm>
          <a:custGeom>
            <a:avLst/>
            <a:gdLst>
              <a:gd name="T0" fmla="*/ 314 w 343"/>
              <a:gd name="T1" fmla="*/ 123 h 219"/>
              <a:gd name="T2" fmla="*/ 299 w 343"/>
              <a:gd name="T3" fmla="*/ 126 h 219"/>
              <a:gd name="T4" fmla="*/ 296 w 343"/>
              <a:gd name="T5" fmla="*/ 126 h 219"/>
              <a:gd name="T6" fmla="*/ 290 w 343"/>
              <a:gd name="T7" fmla="*/ 125 h 219"/>
              <a:gd name="T8" fmla="*/ 284 w 343"/>
              <a:gd name="T9" fmla="*/ 127 h 219"/>
              <a:gd name="T10" fmla="*/ 278 w 343"/>
              <a:gd name="T11" fmla="*/ 131 h 219"/>
              <a:gd name="T12" fmla="*/ 271 w 343"/>
              <a:gd name="T13" fmla="*/ 146 h 219"/>
              <a:gd name="T14" fmla="*/ 262 w 343"/>
              <a:gd name="T15" fmla="*/ 172 h 219"/>
              <a:gd name="T16" fmla="*/ 253 w 343"/>
              <a:gd name="T17" fmla="*/ 187 h 219"/>
              <a:gd name="T18" fmla="*/ 244 w 343"/>
              <a:gd name="T19" fmla="*/ 192 h 219"/>
              <a:gd name="T20" fmla="*/ 240 w 343"/>
              <a:gd name="T21" fmla="*/ 197 h 219"/>
              <a:gd name="T22" fmla="*/ 239 w 343"/>
              <a:gd name="T23" fmla="*/ 195 h 219"/>
              <a:gd name="T24" fmla="*/ 237 w 343"/>
              <a:gd name="T25" fmla="*/ 195 h 219"/>
              <a:gd name="T26" fmla="*/ 236 w 343"/>
              <a:gd name="T27" fmla="*/ 195 h 219"/>
              <a:gd name="T28" fmla="*/ 223 w 343"/>
              <a:gd name="T29" fmla="*/ 177 h 219"/>
              <a:gd name="T30" fmla="*/ 210 w 343"/>
              <a:gd name="T31" fmla="*/ 184 h 219"/>
              <a:gd name="T32" fmla="*/ 195 w 343"/>
              <a:gd name="T33" fmla="*/ 182 h 219"/>
              <a:gd name="T34" fmla="*/ 175 w 343"/>
              <a:gd name="T35" fmla="*/ 182 h 219"/>
              <a:gd name="T36" fmla="*/ 166 w 343"/>
              <a:gd name="T37" fmla="*/ 177 h 219"/>
              <a:gd name="T38" fmla="*/ 172 w 343"/>
              <a:gd name="T39" fmla="*/ 161 h 219"/>
              <a:gd name="T40" fmla="*/ 159 w 343"/>
              <a:gd name="T41" fmla="*/ 168 h 219"/>
              <a:gd name="T42" fmla="*/ 156 w 343"/>
              <a:gd name="T43" fmla="*/ 171 h 219"/>
              <a:gd name="T44" fmla="*/ 140 w 343"/>
              <a:gd name="T45" fmla="*/ 178 h 219"/>
              <a:gd name="T46" fmla="*/ 121 w 343"/>
              <a:gd name="T47" fmla="*/ 171 h 219"/>
              <a:gd name="T48" fmla="*/ 116 w 343"/>
              <a:gd name="T49" fmla="*/ 176 h 219"/>
              <a:gd name="T50" fmla="*/ 116 w 343"/>
              <a:gd name="T51" fmla="*/ 180 h 219"/>
              <a:gd name="T52" fmla="*/ 108 w 343"/>
              <a:gd name="T53" fmla="*/ 182 h 219"/>
              <a:gd name="T54" fmla="*/ 99 w 343"/>
              <a:gd name="T55" fmla="*/ 188 h 219"/>
              <a:gd name="T56" fmla="*/ 93 w 343"/>
              <a:gd name="T57" fmla="*/ 190 h 219"/>
              <a:gd name="T58" fmla="*/ 90 w 343"/>
              <a:gd name="T59" fmla="*/ 198 h 219"/>
              <a:gd name="T60" fmla="*/ 83 w 343"/>
              <a:gd name="T61" fmla="*/ 198 h 219"/>
              <a:gd name="T62" fmla="*/ 80 w 343"/>
              <a:gd name="T63" fmla="*/ 199 h 219"/>
              <a:gd name="T64" fmla="*/ 78 w 343"/>
              <a:gd name="T65" fmla="*/ 203 h 219"/>
              <a:gd name="T66" fmla="*/ 77 w 343"/>
              <a:gd name="T67" fmla="*/ 208 h 219"/>
              <a:gd name="T68" fmla="*/ 69 w 343"/>
              <a:gd name="T69" fmla="*/ 218 h 219"/>
              <a:gd name="T70" fmla="*/ 29 w 343"/>
              <a:gd name="T71" fmla="*/ 136 h 219"/>
              <a:gd name="T72" fmla="*/ 42 w 343"/>
              <a:gd name="T73" fmla="*/ 92 h 219"/>
              <a:gd name="T74" fmla="*/ 32 w 343"/>
              <a:gd name="T75" fmla="*/ 66 h 219"/>
              <a:gd name="T76" fmla="*/ 43 w 343"/>
              <a:gd name="T77" fmla="*/ 42 h 219"/>
              <a:gd name="T78" fmla="*/ 66 w 343"/>
              <a:gd name="T79" fmla="*/ 5 h 219"/>
              <a:gd name="T80" fmla="*/ 77 w 343"/>
              <a:gd name="T81" fmla="*/ 2 h 219"/>
              <a:gd name="T82" fmla="*/ 93 w 343"/>
              <a:gd name="T83" fmla="*/ 20 h 219"/>
              <a:gd name="T84" fmla="*/ 106 w 343"/>
              <a:gd name="T85" fmla="*/ 29 h 219"/>
              <a:gd name="T86" fmla="*/ 119 w 343"/>
              <a:gd name="T87" fmla="*/ 34 h 219"/>
              <a:gd name="T88" fmla="*/ 128 w 343"/>
              <a:gd name="T89" fmla="*/ 41 h 219"/>
              <a:gd name="T90" fmla="*/ 137 w 343"/>
              <a:gd name="T91" fmla="*/ 46 h 219"/>
              <a:gd name="T92" fmla="*/ 146 w 343"/>
              <a:gd name="T93" fmla="*/ 51 h 219"/>
              <a:gd name="T94" fmla="*/ 156 w 343"/>
              <a:gd name="T95" fmla="*/ 54 h 219"/>
              <a:gd name="T96" fmla="*/ 165 w 343"/>
              <a:gd name="T97" fmla="*/ 61 h 219"/>
              <a:gd name="T98" fmla="*/ 172 w 343"/>
              <a:gd name="T99" fmla="*/ 69 h 219"/>
              <a:gd name="T100" fmla="*/ 183 w 343"/>
              <a:gd name="T101" fmla="*/ 78 h 219"/>
              <a:gd name="T102" fmla="*/ 196 w 343"/>
              <a:gd name="T103" fmla="*/ 89 h 219"/>
              <a:gd name="T104" fmla="*/ 210 w 343"/>
              <a:gd name="T105" fmla="*/ 100 h 219"/>
              <a:gd name="T106" fmla="*/ 224 w 343"/>
              <a:gd name="T107" fmla="*/ 107 h 219"/>
              <a:gd name="T108" fmla="*/ 227 w 343"/>
              <a:gd name="T109" fmla="*/ 104 h 219"/>
              <a:gd name="T110" fmla="*/ 236 w 343"/>
              <a:gd name="T111" fmla="*/ 108 h 219"/>
              <a:gd name="T112" fmla="*/ 248 w 343"/>
              <a:gd name="T113" fmla="*/ 114 h 219"/>
              <a:gd name="T114" fmla="*/ 263 w 343"/>
              <a:gd name="T115" fmla="*/ 115 h 219"/>
              <a:gd name="T116" fmla="*/ 277 w 343"/>
              <a:gd name="T117" fmla="*/ 111 h 219"/>
              <a:gd name="T118" fmla="*/ 292 w 343"/>
              <a:gd name="T119" fmla="*/ 102 h 219"/>
              <a:gd name="T120" fmla="*/ 312 w 343"/>
              <a:gd name="T121" fmla="*/ 110 h 219"/>
              <a:gd name="T122" fmla="*/ 328 w 343"/>
              <a:gd name="T123" fmla="*/ 124 h 219"/>
              <a:gd name="T124" fmla="*/ 336 w 343"/>
              <a:gd name="T125" fmla="*/ 141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3" h="219">
                <a:moveTo>
                  <a:pt x="321" y="126"/>
                </a:moveTo>
                <a:lnTo>
                  <a:pt x="321"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5"/>
                </a:lnTo>
                <a:lnTo>
                  <a:pt x="320" y="125"/>
                </a:lnTo>
                <a:lnTo>
                  <a:pt x="320" y="125"/>
                </a:lnTo>
                <a:lnTo>
                  <a:pt x="320" y="125"/>
                </a:lnTo>
                <a:lnTo>
                  <a:pt x="320" y="125"/>
                </a:lnTo>
                <a:lnTo>
                  <a:pt x="320" y="125"/>
                </a:lnTo>
                <a:lnTo>
                  <a:pt x="320" y="125"/>
                </a:lnTo>
                <a:lnTo>
                  <a:pt x="320" y="125"/>
                </a:lnTo>
                <a:lnTo>
                  <a:pt x="320" y="125"/>
                </a:lnTo>
                <a:lnTo>
                  <a:pt x="320" y="125"/>
                </a:lnTo>
                <a:lnTo>
                  <a:pt x="320" y="125"/>
                </a:lnTo>
                <a:lnTo>
                  <a:pt x="320" y="125"/>
                </a:lnTo>
                <a:lnTo>
                  <a:pt x="320" y="125"/>
                </a:lnTo>
                <a:lnTo>
                  <a:pt x="319" y="124"/>
                </a:lnTo>
                <a:lnTo>
                  <a:pt x="319" y="124"/>
                </a:lnTo>
                <a:lnTo>
                  <a:pt x="319" y="124"/>
                </a:lnTo>
                <a:lnTo>
                  <a:pt x="319" y="124"/>
                </a:lnTo>
                <a:lnTo>
                  <a:pt x="319" y="124"/>
                </a:lnTo>
                <a:lnTo>
                  <a:pt x="319" y="124"/>
                </a:lnTo>
                <a:lnTo>
                  <a:pt x="319" y="124"/>
                </a:lnTo>
                <a:lnTo>
                  <a:pt x="319" y="124"/>
                </a:lnTo>
                <a:lnTo>
                  <a:pt x="319" y="124"/>
                </a:lnTo>
                <a:lnTo>
                  <a:pt x="319" y="124"/>
                </a:lnTo>
                <a:lnTo>
                  <a:pt x="319" y="124"/>
                </a:lnTo>
                <a:lnTo>
                  <a:pt x="319" y="124"/>
                </a:lnTo>
                <a:lnTo>
                  <a:pt x="319" y="124"/>
                </a:lnTo>
                <a:lnTo>
                  <a:pt x="319" y="124"/>
                </a:lnTo>
                <a:lnTo>
                  <a:pt x="319" y="124"/>
                </a:lnTo>
                <a:lnTo>
                  <a:pt x="319" y="124"/>
                </a:lnTo>
                <a:lnTo>
                  <a:pt x="319" y="124"/>
                </a:lnTo>
                <a:lnTo>
                  <a:pt x="318" y="124"/>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7" y="123"/>
                </a:lnTo>
                <a:lnTo>
                  <a:pt x="317" y="123"/>
                </a:lnTo>
                <a:lnTo>
                  <a:pt x="317" y="123"/>
                </a:lnTo>
                <a:lnTo>
                  <a:pt x="317" y="123"/>
                </a:lnTo>
                <a:lnTo>
                  <a:pt x="317" y="123"/>
                </a:lnTo>
                <a:lnTo>
                  <a:pt x="317" y="123"/>
                </a:lnTo>
                <a:lnTo>
                  <a:pt x="317" y="123"/>
                </a:lnTo>
                <a:lnTo>
                  <a:pt x="317" y="123"/>
                </a:lnTo>
                <a:lnTo>
                  <a:pt x="317" y="123"/>
                </a:lnTo>
                <a:lnTo>
                  <a:pt x="317" y="123"/>
                </a:lnTo>
                <a:lnTo>
                  <a:pt x="317" y="123"/>
                </a:lnTo>
                <a:lnTo>
                  <a:pt x="317" y="123"/>
                </a:lnTo>
                <a:lnTo>
                  <a:pt x="316" y="123"/>
                </a:lnTo>
                <a:lnTo>
                  <a:pt x="316" y="123"/>
                </a:lnTo>
                <a:lnTo>
                  <a:pt x="315" y="123"/>
                </a:lnTo>
                <a:lnTo>
                  <a:pt x="315" y="123"/>
                </a:lnTo>
                <a:lnTo>
                  <a:pt x="315" y="123"/>
                </a:lnTo>
                <a:lnTo>
                  <a:pt x="315" y="123"/>
                </a:lnTo>
                <a:lnTo>
                  <a:pt x="315" y="123"/>
                </a:lnTo>
                <a:lnTo>
                  <a:pt x="315" y="123"/>
                </a:lnTo>
                <a:lnTo>
                  <a:pt x="315" y="123"/>
                </a:lnTo>
                <a:lnTo>
                  <a:pt x="315" y="123"/>
                </a:lnTo>
                <a:lnTo>
                  <a:pt x="315" y="123"/>
                </a:lnTo>
                <a:lnTo>
                  <a:pt x="314" y="123"/>
                </a:lnTo>
                <a:lnTo>
                  <a:pt x="314" y="123"/>
                </a:lnTo>
                <a:lnTo>
                  <a:pt x="314" y="123"/>
                </a:lnTo>
                <a:lnTo>
                  <a:pt x="314" y="123"/>
                </a:lnTo>
                <a:lnTo>
                  <a:pt x="314" y="123"/>
                </a:lnTo>
                <a:lnTo>
                  <a:pt x="314" y="123"/>
                </a:lnTo>
                <a:lnTo>
                  <a:pt x="314" y="123"/>
                </a:lnTo>
                <a:lnTo>
                  <a:pt x="313" y="122"/>
                </a:lnTo>
                <a:lnTo>
                  <a:pt x="313" y="122"/>
                </a:lnTo>
                <a:lnTo>
                  <a:pt x="313" y="122"/>
                </a:lnTo>
                <a:lnTo>
                  <a:pt x="313" y="122"/>
                </a:lnTo>
                <a:lnTo>
                  <a:pt x="313" y="122"/>
                </a:lnTo>
                <a:lnTo>
                  <a:pt x="313" y="122"/>
                </a:lnTo>
                <a:lnTo>
                  <a:pt x="313" y="122"/>
                </a:lnTo>
                <a:lnTo>
                  <a:pt x="313" y="122"/>
                </a:lnTo>
                <a:lnTo>
                  <a:pt x="312" y="122"/>
                </a:lnTo>
                <a:lnTo>
                  <a:pt x="312" y="122"/>
                </a:lnTo>
                <a:lnTo>
                  <a:pt x="312" y="122"/>
                </a:lnTo>
                <a:lnTo>
                  <a:pt x="312" y="122"/>
                </a:lnTo>
                <a:lnTo>
                  <a:pt x="312" y="122"/>
                </a:lnTo>
                <a:lnTo>
                  <a:pt x="312" y="122"/>
                </a:lnTo>
                <a:lnTo>
                  <a:pt x="312" y="121"/>
                </a:lnTo>
                <a:lnTo>
                  <a:pt x="312" y="121"/>
                </a:lnTo>
                <a:lnTo>
                  <a:pt x="312" y="121"/>
                </a:lnTo>
                <a:lnTo>
                  <a:pt x="312" y="121"/>
                </a:lnTo>
                <a:lnTo>
                  <a:pt x="311" y="121"/>
                </a:lnTo>
                <a:lnTo>
                  <a:pt x="311" y="121"/>
                </a:lnTo>
                <a:lnTo>
                  <a:pt x="311" y="121"/>
                </a:lnTo>
                <a:lnTo>
                  <a:pt x="311" y="121"/>
                </a:lnTo>
                <a:lnTo>
                  <a:pt x="310" y="121"/>
                </a:lnTo>
                <a:lnTo>
                  <a:pt x="309" y="121"/>
                </a:lnTo>
                <a:lnTo>
                  <a:pt x="309" y="121"/>
                </a:lnTo>
                <a:lnTo>
                  <a:pt x="309" y="122"/>
                </a:lnTo>
                <a:lnTo>
                  <a:pt x="308" y="122"/>
                </a:lnTo>
                <a:lnTo>
                  <a:pt x="308" y="122"/>
                </a:lnTo>
                <a:lnTo>
                  <a:pt x="308" y="122"/>
                </a:lnTo>
                <a:lnTo>
                  <a:pt x="307" y="122"/>
                </a:lnTo>
                <a:lnTo>
                  <a:pt x="307" y="122"/>
                </a:lnTo>
                <a:lnTo>
                  <a:pt x="307" y="122"/>
                </a:lnTo>
                <a:lnTo>
                  <a:pt x="306" y="122"/>
                </a:lnTo>
                <a:lnTo>
                  <a:pt x="306" y="122"/>
                </a:lnTo>
                <a:lnTo>
                  <a:pt x="306" y="121"/>
                </a:lnTo>
                <a:lnTo>
                  <a:pt x="306" y="121"/>
                </a:lnTo>
                <a:lnTo>
                  <a:pt x="306" y="121"/>
                </a:lnTo>
                <a:lnTo>
                  <a:pt x="305" y="121"/>
                </a:lnTo>
                <a:lnTo>
                  <a:pt x="305" y="121"/>
                </a:lnTo>
                <a:lnTo>
                  <a:pt x="305" y="121"/>
                </a:lnTo>
                <a:lnTo>
                  <a:pt x="305" y="121"/>
                </a:lnTo>
                <a:lnTo>
                  <a:pt x="305" y="121"/>
                </a:lnTo>
                <a:lnTo>
                  <a:pt x="305" y="121"/>
                </a:lnTo>
                <a:lnTo>
                  <a:pt x="305" y="121"/>
                </a:lnTo>
                <a:lnTo>
                  <a:pt x="305" y="121"/>
                </a:lnTo>
                <a:lnTo>
                  <a:pt x="305" y="121"/>
                </a:lnTo>
                <a:lnTo>
                  <a:pt x="305" y="121"/>
                </a:lnTo>
                <a:lnTo>
                  <a:pt x="305" y="121"/>
                </a:lnTo>
                <a:lnTo>
                  <a:pt x="305" y="121"/>
                </a:lnTo>
                <a:lnTo>
                  <a:pt x="305" y="121"/>
                </a:lnTo>
                <a:lnTo>
                  <a:pt x="305" y="121"/>
                </a:lnTo>
                <a:lnTo>
                  <a:pt x="304" y="121"/>
                </a:lnTo>
                <a:lnTo>
                  <a:pt x="304" y="121"/>
                </a:lnTo>
                <a:lnTo>
                  <a:pt x="304" y="121"/>
                </a:lnTo>
                <a:lnTo>
                  <a:pt x="304" y="122"/>
                </a:lnTo>
                <a:lnTo>
                  <a:pt x="303" y="122"/>
                </a:lnTo>
                <a:lnTo>
                  <a:pt x="303" y="122"/>
                </a:lnTo>
                <a:lnTo>
                  <a:pt x="303" y="122"/>
                </a:lnTo>
                <a:lnTo>
                  <a:pt x="303" y="122"/>
                </a:lnTo>
                <a:lnTo>
                  <a:pt x="303" y="122"/>
                </a:lnTo>
                <a:lnTo>
                  <a:pt x="303" y="122"/>
                </a:lnTo>
                <a:lnTo>
                  <a:pt x="303" y="123"/>
                </a:lnTo>
                <a:lnTo>
                  <a:pt x="303" y="123"/>
                </a:lnTo>
                <a:lnTo>
                  <a:pt x="303"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4"/>
                </a:lnTo>
                <a:lnTo>
                  <a:pt x="302" y="124"/>
                </a:lnTo>
                <a:lnTo>
                  <a:pt x="302" y="124"/>
                </a:lnTo>
                <a:lnTo>
                  <a:pt x="302" y="124"/>
                </a:lnTo>
                <a:lnTo>
                  <a:pt x="302" y="124"/>
                </a:lnTo>
                <a:lnTo>
                  <a:pt x="301" y="124"/>
                </a:lnTo>
                <a:lnTo>
                  <a:pt x="301" y="124"/>
                </a:lnTo>
                <a:lnTo>
                  <a:pt x="301" y="124"/>
                </a:lnTo>
                <a:lnTo>
                  <a:pt x="301" y="124"/>
                </a:lnTo>
                <a:lnTo>
                  <a:pt x="301" y="124"/>
                </a:lnTo>
                <a:lnTo>
                  <a:pt x="301" y="124"/>
                </a:lnTo>
                <a:lnTo>
                  <a:pt x="301" y="124"/>
                </a:lnTo>
                <a:lnTo>
                  <a:pt x="301" y="124"/>
                </a:lnTo>
                <a:lnTo>
                  <a:pt x="301" y="124"/>
                </a:lnTo>
                <a:lnTo>
                  <a:pt x="301" y="124"/>
                </a:lnTo>
                <a:lnTo>
                  <a:pt x="301" y="124"/>
                </a:lnTo>
                <a:lnTo>
                  <a:pt x="301" y="124"/>
                </a:lnTo>
                <a:lnTo>
                  <a:pt x="301" y="125"/>
                </a:lnTo>
                <a:lnTo>
                  <a:pt x="301" y="125"/>
                </a:lnTo>
                <a:lnTo>
                  <a:pt x="301" y="125"/>
                </a:lnTo>
                <a:lnTo>
                  <a:pt x="301" y="125"/>
                </a:lnTo>
                <a:lnTo>
                  <a:pt x="301" y="125"/>
                </a:lnTo>
                <a:lnTo>
                  <a:pt x="300" y="125"/>
                </a:lnTo>
                <a:lnTo>
                  <a:pt x="300" y="125"/>
                </a:lnTo>
                <a:lnTo>
                  <a:pt x="300" y="125"/>
                </a:lnTo>
                <a:lnTo>
                  <a:pt x="300" y="125"/>
                </a:lnTo>
                <a:lnTo>
                  <a:pt x="300" y="125"/>
                </a:lnTo>
                <a:lnTo>
                  <a:pt x="300" y="125"/>
                </a:lnTo>
                <a:lnTo>
                  <a:pt x="300" y="125"/>
                </a:lnTo>
                <a:lnTo>
                  <a:pt x="300" y="125"/>
                </a:lnTo>
                <a:lnTo>
                  <a:pt x="300" y="125"/>
                </a:lnTo>
                <a:lnTo>
                  <a:pt x="300" y="125"/>
                </a:lnTo>
                <a:lnTo>
                  <a:pt x="300" y="125"/>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4" y="125"/>
                </a:lnTo>
                <a:lnTo>
                  <a:pt x="294" y="125"/>
                </a:lnTo>
                <a:lnTo>
                  <a:pt x="294" y="125"/>
                </a:lnTo>
                <a:lnTo>
                  <a:pt x="294" y="125"/>
                </a:lnTo>
                <a:lnTo>
                  <a:pt x="294" y="125"/>
                </a:lnTo>
                <a:lnTo>
                  <a:pt x="294" y="125"/>
                </a:lnTo>
                <a:lnTo>
                  <a:pt x="294" y="125"/>
                </a:lnTo>
                <a:lnTo>
                  <a:pt x="294" y="125"/>
                </a:lnTo>
                <a:lnTo>
                  <a:pt x="294" y="125"/>
                </a:lnTo>
                <a:lnTo>
                  <a:pt x="294" y="125"/>
                </a:lnTo>
                <a:lnTo>
                  <a:pt x="294" y="125"/>
                </a:lnTo>
                <a:lnTo>
                  <a:pt x="294" y="125"/>
                </a:lnTo>
                <a:lnTo>
                  <a:pt x="294" y="125"/>
                </a:lnTo>
                <a:lnTo>
                  <a:pt x="294" y="125"/>
                </a:lnTo>
                <a:lnTo>
                  <a:pt x="294" y="125"/>
                </a:lnTo>
                <a:lnTo>
                  <a:pt x="293" y="125"/>
                </a:lnTo>
                <a:lnTo>
                  <a:pt x="293" y="125"/>
                </a:lnTo>
                <a:lnTo>
                  <a:pt x="293" y="124"/>
                </a:lnTo>
                <a:lnTo>
                  <a:pt x="293" y="124"/>
                </a:lnTo>
                <a:lnTo>
                  <a:pt x="293" y="124"/>
                </a:lnTo>
                <a:lnTo>
                  <a:pt x="293" y="124"/>
                </a:lnTo>
                <a:lnTo>
                  <a:pt x="292" y="124"/>
                </a:lnTo>
                <a:lnTo>
                  <a:pt x="292" y="124"/>
                </a:lnTo>
                <a:lnTo>
                  <a:pt x="292" y="124"/>
                </a:lnTo>
                <a:lnTo>
                  <a:pt x="292" y="124"/>
                </a:lnTo>
                <a:lnTo>
                  <a:pt x="292" y="124"/>
                </a:lnTo>
                <a:lnTo>
                  <a:pt x="292" y="124"/>
                </a:lnTo>
                <a:lnTo>
                  <a:pt x="292" y="124"/>
                </a:lnTo>
                <a:lnTo>
                  <a:pt x="292" y="124"/>
                </a:lnTo>
                <a:lnTo>
                  <a:pt x="292" y="124"/>
                </a:lnTo>
                <a:lnTo>
                  <a:pt x="292" y="124"/>
                </a:lnTo>
                <a:lnTo>
                  <a:pt x="292" y="124"/>
                </a:lnTo>
                <a:lnTo>
                  <a:pt x="292" y="124"/>
                </a:lnTo>
                <a:lnTo>
                  <a:pt x="292" y="124"/>
                </a:lnTo>
                <a:lnTo>
                  <a:pt x="292" y="124"/>
                </a:lnTo>
                <a:lnTo>
                  <a:pt x="292" y="124"/>
                </a:lnTo>
                <a:lnTo>
                  <a:pt x="292" y="124"/>
                </a:lnTo>
                <a:lnTo>
                  <a:pt x="292"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5"/>
                </a:lnTo>
                <a:lnTo>
                  <a:pt x="291" y="125"/>
                </a:lnTo>
                <a:lnTo>
                  <a:pt x="291" y="125"/>
                </a:lnTo>
                <a:lnTo>
                  <a:pt x="291" y="125"/>
                </a:lnTo>
                <a:lnTo>
                  <a:pt x="290" y="125"/>
                </a:lnTo>
                <a:lnTo>
                  <a:pt x="290" y="125"/>
                </a:lnTo>
                <a:lnTo>
                  <a:pt x="290" y="125"/>
                </a:lnTo>
                <a:lnTo>
                  <a:pt x="290" y="125"/>
                </a:lnTo>
                <a:lnTo>
                  <a:pt x="290" y="125"/>
                </a:lnTo>
                <a:lnTo>
                  <a:pt x="290" y="125"/>
                </a:lnTo>
                <a:lnTo>
                  <a:pt x="290" y="125"/>
                </a:lnTo>
                <a:lnTo>
                  <a:pt x="290" y="125"/>
                </a:lnTo>
                <a:lnTo>
                  <a:pt x="290" y="125"/>
                </a:lnTo>
                <a:lnTo>
                  <a:pt x="289" y="125"/>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7" y="126"/>
                </a:lnTo>
                <a:lnTo>
                  <a:pt x="287" y="126"/>
                </a:lnTo>
                <a:lnTo>
                  <a:pt x="287" y="126"/>
                </a:lnTo>
                <a:lnTo>
                  <a:pt x="287" y="126"/>
                </a:lnTo>
                <a:lnTo>
                  <a:pt x="287" y="126"/>
                </a:lnTo>
                <a:lnTo>
                  <a:pt x="287" y="126"/>
                </a:lnTo>
                <a:lnTo>
                  <a:pt x="287" y="126"/>
                </a:lnTo>
                <a:lnTo>
                  <a:pt x="287" y="126"/>
                </a:lnTo>
                <a:lnTo>
                  <a:pt x="287" y="126"/>
                </a:lnTo>
                <a:lnTo>
                  <a:pt x="287" y="126"/>
                </a:lnTo>
                <a:lnTo>
                  <a:pt x="287" y="126"/>
                </a:lnTo>
                <a:lnTo>
                  <a:pt x="287" y="126"/>
                </a:lnTo>
                <a:lnTo>
                  <a:pt x="287" y="126"/>
                </a:lnTo>
                <a:lnTo>
                  <a:pt x="286" y="126"/>
                </a:lnTo>
                <a:lnTo>
                  <a:pt x="286" y="126"/>
                </a:lnTo>
                <a:lnTo>
                  <a:pt x="286" y="126"/>
                </a:lnTo>
                <a:lnTo>
                  <a:pt x="286" y="126"/>
                </a:lnTo>
                <a:lnTo>
                  <a:pt x="286" y="126"/>
                </a:lnTo>
                <a:lnTo>
                  <a:pt x="286"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4" y="126"/>
                </a:lnTo>
                <a:lnTo>
                  <a:pt x="284" y="126"/>
                </a:lnTo>
                <a:lnTo>
                  <a:pt x="284" y="126"/>
                </a:lnTo>
                <a:lnTo>
                  <a:pt x="284" y="126"/>
                </a:lnTo>
                <a:lnTo>
                  <a:pt x="284" y="126"/>
                </a:lnTo>
                <a:lnTo>
                  <a:pt x="284" y="126"/>
                </a:lnTo>
                <a:lnTo>
                  <a:pt x="284" y="126"/>
                </a:lnTo>
                <a:lnTo>
                  <a:pt x="284" y="126"/>
                </a:lnTo>
                <a:lnTo>
                  <a:pt x="284" y="126"/>
                </a:lnTo>
                <a:lnTo>
                  <a:pt x="284" y="126"/>
                </a:lnTo>
                <a:lnTo>
                  <a:pt x="284" y="126"/>
                </a:lnTo>
                <a:lnTo>
                  <a:pt x="284" y="126"/>
                </a:lnTo>
                <a:lnTo>
                  <a:pt x="284" y="126"/>
                </a:lnTo>
                <a:lnTo>
                  <a:pt x="284" y="126"/>
                </a:lnTo>
                <a:lnTo>
                  <a:pt x="284" y="126"/>
                </a:lnTo>
                <a:lnTo>
                  <a:pt x="284" y="126"/>
                </a:lnTo>
                <a:lnTo>
                  <a:pt x="284" y="127"/>
                </a:lnTo>
                <a:lnTo>
                  <a:pt x="284" y="127"/>
                </a:lnTo>
                <a:lnTo>
                  <a:pt x="284" y="127"/>
                </a:lnTo>
                <a:lnTo>
                  <a:pt x="284" y="127"/>
                </a:lnTo>
                <a:lnTo>
                  <a:pt x="284" y="127"/>
                </a:lnTo>
                <a:lnTo>
                  <a:pt x="284" y="127"/>
                </a:lnTo>
                <a:lnTo>
                  <a:pt x="284" y="127"/>
                </a:lnTo>
                <a:lnTo>
                  <a:pt x="284" y="127"/>
                </a:lnTo>
                <a:lnTo>
                  <a:pt x="284" y="127"/>
                </a:lnTo>
                <a:lnTo>
                  <a:pt x="283" y="127"/>
                </a:lnTo>
                <a:lnTo>
                  <a:pt x="283" y="127"/>
                </a:lnTo>
                <a:lnTo>
                  <a:pt x="283" y="127"/>
                </a:lnTo>
                <a:lnTo>
                  <a:pt x="283" y="127"/>
                </a:lnTo>
                <a:lnTo>
                  <a:pt x="283" y="127"/>
                </a:lnTo>
                <a:lnTo>
                  <a:pt x="283" y="127"/>
                </a:lnTo>
                <a:lnTo>
                  <a:pt x="283" y="127"/>
                </a:lnTo>
                <a:lnTo>
                  <a:pt x="283" y="127"/>
                </a:lnTo>
                <a:lnTo>
                  <a:pt x="283" y="127"/>
                </a:lnTo>
                <a:lnTo>
                  <a:pt x="282" y="127"/>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9"/>
                </a:lnTo>
                <a:lnTo>
                  <a:pt x="282" y="129"/>
                </a:lnTo>
                <a:lnTo>
                  <a:pt x="282" y="129"/>
                </a:lnTo>
                <a:lnTo>
                  <a:pt x="282" y="129"/>
                </a:lnTo>
                <a:lnTo>
                  <a:pt x="282" y="129"/>
                </a:lnTo>
                <a:lnTo>
                  <a:pt x="282" y="129"/>
                </a:lnTo>
                <a:lnTo>
                  <a:pt x="282" y="129"/>
                </a:lnTo>
                <a:lnTo>
                  <a:pt x="282"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30"/>
                </a:lnTo>
                <a:lnTo>
                  <a:pt x="281" y="130"/>
                </a:lnTo>
                <a:lnTo>
                  <a:pt x="281" y="130"/>
                </a:lnTo>
                <a:lnTo>
                  <a:pt x="281" y="130"/>
                </a:lnTo>
                <a:lnTo>
                  <a:pt x="281" y="130"/>
                </a:lnTo>
                <a:lnTo>
                  <a:pt x="281" y="130"/>
                </a:lnTo>
                <a:lnTo>
                  <a:pt x="281" y="130"/>
                </a:lnTo>
                <a:lnTo>
                  <a:pt x="281" y="130"/>
                </a:lnTo>
                <a:lnTo>
                  <a:pt x="281" y="130"/>
                </a:lnTo>
                <a:lnTo>
                  <a:pt x="281" y="130"/>
                </a:lnTo>
                <a:lnTo>
                  <a:pt x="281" y="130"/>
                </a:lnTo>
                <a:lnTo>
                  <a:pt x="281" y="130"/>
                </a:lnTo>
                <a:lnTo>
                  <a:pt x="281" y="130"/>
                </a:lnTo>
                <a:lnTo>
                  <a:pt x="280" y="130"/>
                </a:lnTo>
                <a:lnTo>
                  <a:pt x="280" y="130"/>
                </a:lnTo>
                <a:lnTo>
                  <a:pt x="280" y="130"/>
                </a:lnTo>
                <a:lnTo>
                  <a:pt x="280" y="130"/>
                </a:lnTo>
                <a:lnTo>
                  <a:pt x="280" y="130"/>
                </a:lnTo>
                <a:lnTo>
                  <a:pt x="280" y="130"/>
                </a:lnTo>
                <a:lnTo>
                  <a:pt x="280" y="130"/>
                </a:lnTo>
                <a:lnTo>
                  <a:pt x="280" y="130"/>
                </a:lnTo>
                <a:lnTo>
                  <a:pt x="280" y="130"/>
                </a:lnTo>
                <a:lnTo>
                  <a:pt x="280" y="130"/>
                </a:lnTo>
                <a:lnTo>
                  <a:pt x="280" y="130"/>
                </a:lnTo>
                <a:lnTo>
                  <a:pt x="280" y="130"/>
                </a:lnTo>
                <a:lnTo>
                  <a:pt x="279" y="130"/>
                </a:lnTo>
                <a:lnTo>
                  <a:pt x="279" y="131"/>
                </a:lnTo>
                <a:lnTo>
                  <a:pt x="279" y="131"/>
                </a:lnTo>
                <a:lnTo>
                  <a:pt x="279" y="131"/>
                </a:lnTo>
                <a:lnTo>
                  <a:pt x="279" y="131"/>
                </a:lnTo>
                <a:lnTo>
                  <a:pt x="279" y="131"/>
                </a:lnTo>
                <a:lnTo>
                  <a:pt x="279" y="131"/>
                </a:lnTo>
                <a:lnTo>
                  <a:pt x="279" y="131"/>
                </a:lnTo>
                <a:lnTo>
                  <a:pt x="279" y="131"/>
                </a:lnTo>
                <a:lnTo>
                  <a:pt x="279" y="131"/>
                </a:lnTo>
                <a:lnTo>
                  <a:pt x="279" y="131"/>
                </a:lnTo>
                <a:lnTo>
                  <a:pt x="279" y="131"/>
                </a:lnTo>
                <a:lnTo>
                  <a:pt x="279" y="131"/>
                </a:lnTo>
                <a:lnTo>
                  <a:pt x="279" y="131"/>
                </a:lnTo>
                <a:lnTo>
                  <a:pt x="279" y="131"/>
                </a:lnTo>
                <a:lnTo>
                  <a:pt x="279" y="131"/>
                </a:lnTo>
                <a:lnTo>
                  <a:pt x="279" y="131"/>
                </a:lnTo>
                <a:lnTo>
                  <a:pt x="278" y="131"/>
                </a:lnTo>
                <a:lnTo>
                  <a:pt x="278" y="131"/>
                </a:lnTo>
                <a:lnTo>
                  <a:pt x="278" y="131"/>
                </a:lnTo>
                <a:lnTo>
                  <a:pt x="278" y="131"/>
                </a:lnTo>
                <a:lnTo>
                  <a:pt x="278" y="131"/>
                </a:lnTo>
                <a:lnTo>
                  <a:pt x="278" y="131"/>
                </a:lnTo>
                <a:lnTo>
                  <a:pt x="278" y="131"/>
                </a:lnTo>
                <a:lnTo>
                  <a:pt x="278" y="131"/>
                </a:lnTo>
                <a:lnTo>
                  <a:pt x="278" y="131"/>
                </a:lnTo>
                <a:lnTo>
                  <a:pt x="278" y="131"/>
                </a:lnTo>
                <a:lnTo>
                  <a:pt x="278" y="131"/>
                </a:lnTo>
                <a:lnTo>
                  <a:pt x="278" y="131"/>
                </a:lnTo>
                <a:lnTo>
                  <a:pt x="277" y="131"/>
                </a:lnTo>
                <a:lnTo>
                  <a:pt x="277" y="131"/>
                </a:lnTo>
                <a:lnTo>
                  <a:pt x="277" y="131"/>
                </a:lnTo>
                <a:lnTo>
                  <a:pt x="277" y="131"/>
                </a:lnTo>
                <a:lnTo>
                  <a:pt x="277" y="132"/>
                </a:lnTo>
                <a:lnTo>
                  <a:pt x="277" y="132"/>
                </a:lnTo>
                <a:lnTo>
                  <a:pt x="277" y="132"/>
                </a:lnTo>
                <a:lnTo>
                  <a:pt x="277" y="132"/>
                </a:lnTo>
                <a:lnTo>
                  <a:pt x="277" y="132"/>
                </a:lnTo>
                <a:lnTo>
                  <a:pt x="277" y="132"/>
                </a:lnTo>
                <a:lnTo>
                  <a:pt x="276" y="132"/>
                </a:lnTo>
                <a:lnTo>
                  <a:pt x="276" y="133"/>
                </a:lnTo>
                <a:lnTo>
                  <a:pt x="276" y="133"/>
                </a:lnTo>
                <a:lnTo>
                  <a:pt x="276" y="133"/>
                </a:lnTo>
                <a:lnTo>
                  <a:pt x="276" y="133"/>
                </a:lnTo>
                <a:lnTo>
                  <a:pt x="275" y="133"/>
                </a:lnTo>
                <a:lnTo>
                  <a:pt x="275" y="133"/>
                </a:lnTo>
                <a:lnTo>
                  <a:pt x="275" y="133"/>
                </a:lnTo>
                <a:lnTo>
                  <a:pt x="275" y="133"/>
                </a:lnTo>
                <a:lnTo>
                  <a:pt x="275" y="133"/>
                </a:lnTo>
                <a:lnTo>
                  <a:pt x="275" y="133"/>
                </a:lnTo>
                <a:lnTo>
                  <a:pt x="275" y="134"/>
                </a:lnTo>
                <a:lnTo>
                  <a:pt x="275" y="134"/>
                </a:lnTo>
                <a:lnTo>
                  <a:pt x="275" y="134"/>
                </a:lnTo>
                <a:lnTo>
                  <a:pt x="275" y="134"/>
                </a:lnTo>
                <a:lnTo>
                  <a:pt x="275" y="134"/>
                </a:lnTo>
                <a:lnTo>
                  <a:pt x="275" y="134"/>
                </a:lnTo>
                <a:lnTo>
                  <a:pt x="275" y="134"/>
                </a:lnTo>
                <a:lnTo>
                  <a:pt x="275" y="134"/>
                </a:lnTo>
                <a:lnTo>
                  <a:pt x="275" y="134"/>
                </a:lnTo>
                <a:lnTo>
                  <a:pt x="275" y="134"/>
                </a:lnTo>
                <a:lnTo>
                  <a:pt x="275" y="134"/>
                </a:lnTo>
                <a:lnTo>
                  <a:pt x="275" y="135"/>
                </a:lnTo>
                <a:lnTo>
                  <a:pt x="275" y="135"/>
                </a:lnTo>
                <a:lnTo>
                  <a:pt x="275" y="135"/>
                </a:lnTo>
                <a:lnTo>
                  <a:pt x="275" y="135"/>
                </a:lnTo>
                <a:lnTo>
                  <a:pt x="275" y="135"/>
                </a:lnTo>
                <a:lnTo>
                  <a:pt x="275" y="135"/>
                </a:lnTo>
                <a:lnTo>
                  <a:pt x="275" y="136"/>
                </a:lnTo>
                <a:lnTo>
                  <a:pt x="275" y="136"/>
                </a:lnTo>
                <a:lnTo>
                  <a:pt x="275" y="136"/>
                </a:lnTo>
                <a:lnTo>
                  <a:pt x="275" y="136"/>
                </a:lnTo>
                <a:lnTo>
                  <a:pt x="275" y="136"/>
                </a:lnTo>
                <a:lnTo>
                  <a:pt x="275" y="136"/>
                </a:lnTo>
                <a:lnTo>
                  <a:pt x="275" y="136"/>
                </a:lnTo>
                <a:lnTo>
                  <a:pt x="275" y="136"/>
                </a:lnTo>
                <a:lnTo>
                  <a:pt x="275" y="136"/>
                </a:lnTo>
                <a:lnTo>
                  <a:pt x="275" y="136"/>
                </a:lnTo>
                <a:lnTo>
                  <a:pt x="275" y="136"/>
                </a:lnTo>
                <a:lnTo>
                  <a:pt x="275" y="136"/>
                </a:lnTo>
                <a:lnTo>
                  <a:pt x="275" y="136"/>
                </a:lnTo>
                <a:lnTo>
                  <a:pt x="275" y="137"/>
                </a:lnTo>
                <a:lnTo>
                  <a:pt x="275" y="137"/>
                </a:lnTo>
                <a:lnTo>
                  <a:pt x="275" y="137"/>
                </a:lnTo>
                <a:lnTo>
                  <a:pt x="275" y="137"/>
                </a:lnTo>
                <a:lnTo>
                  <a:pt x="275" y="137"/>
                </a:lnTo>
                <a:lnTo>
                  <a:pt x="275" y="137"/>
                </a:lnTo>
                <a:lnTo>
                  <a:pt x="275"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3" y="137"/>
                </a:lnTo>
                <a:lnTo>
                  <a:pt x="272" y="137"/>
                </a:lnTo>
                <a:lnTo>
                  <a:pt x="272" y="138"/>
                </a:lnTo>
                <a:lnTo>
                  <a:pt x="272" y="138"/>
                </a:lnTo>
                <a:lnTo>
                  <a:pt x="272" y="138"/>
                </a:lnTo>
                <a:lnTo>
                  <a:pt x="272" y="138"/>
                </a:lnTo>
                <a:lnTo>
                  <a:pt x="271" y="139"/>
                </a:lnTo>
                <a:lnTo>
                  <a:pt x="271" y="139"/>
                </a:lnTo>
                <a:lnTo>
                  <a:pt x="271" y="139"/>
                </a:lnTo>
                <a:lnTo>
                  <a:pt x="271" y="139"/>
                </a:lnTo>
                <a:lnTo>
                  <a:pt x="271" y="139"/>
                </a:lnTo>
                <a:lnTo>
                  <a:pt x="270" y="140"/>
                </a:lnTo>
                <a:lnTo>
                  <a:pt x="270" y="140"/>
                </a:lnTo>
                <a:lnTo>
                  <a:pt x="270" y="140"/>
                </a:lnTo>
                <a:lnTo>
                  <a:pt x="270" y="140"/>
                </a:lnTo>
                <a:lnTo>
                  <a:pt x="270" y="140"/>
                </a:lnTo>
                <a:lnTo>
                  <a:pt x="270" y="141"/>
                </a:lnTo>
                <a:lnTo>
                  <a:pt x="270" y="141"/>
                </a:lnTo>
                <a:lnTo>
                  <a:pt x="270" y="141"/>
                </a:lnTo>
                <a:lnTo>
                  <a:pt x="270" y="141"/>
                </a:lnTo>
                <a:lnTo>
                  <a:pt x="270" y="142"/>
                </a:lnTo>
                <a:lnTo>
                  <a:pt x="270" y="142"/>
                </a:lnTo>
                <a:lnTo>
                  <a:pt x="270" y="143"/>
                </a:lnTo>
                <a:lnTo>
                  <a:pt x="271" y="143"/>
                </a:lnTo>
                <a:lnTo>
                  <a:pt x="271" y="143"/>
                </a:lnTo>
                <a:lnTo>
                  <a:pt x="271" y="144"/>
                </a:lnTo>
                <a:lnTo>
                  <a:pt x="271" y="144"/>
                </a:lnTo>
                <a:lnTo>
                  <a:pt x="271" y="144"/>
                </a:lnTo>
                <a:lnTo>
                  <a:pt x="271" y="144"/>
                </a:lnTo>
                <a:lnTo>
                  <a:pt x="271" y="145"/>
                </a:lnTo>
                <a:lnTo>
                  <a:pt x="271" y="146"/>
                </a:lnTo>
                <a:lnTo>
                  <a:pt x="271" y="146"/>
                </a:lnTo>
                <a:lnTo>
                  <a:pt x="271" y="146"/>
                </a:lnTo>
                <a:lnTo>
                  <a:pt x="271" y="146"/>
                </a:lnTo>
                <a:lnTo>
                  <a:pt x="272" y="146"/>
                </a:lnTo>
                <a:lnTo>
                  <a:pt x="272" y="146"/>
                </a:lnTo>
                <a:lnTo>
                  <a:pt x="272" y="146"/>
                </a:lnTo>
                <a:lnTo>
                  <a:pt x="272" y="146"/>
                </a:lnTo>
                <a:lnTo>
                  <a:pt x="272" y="146"/>
                </a:lnTo>
                <a:lnTo>
                  <a:pt x="272" y="146"/>
                </a:lnTo>
                <a:lnTo>
                  <a:pt x="272" y="147"/>
                </a:lnTo>
                <a:lnTo>
                  <a:pt x="272" y="147"/>
                </a:lnTo>
                <a:lnTo>
                  <a:pt x="272" y="147"/>
                </a:lnTo>
                <a:lnTo>
                  <a:pt x="272" y="147"/>
                </a:lnTo>
                <a:lnTo>
                  <a:pt x="272" y="147"/>
                </a:lnTo>
                <a:lnTo>
                  <a:pt x="272" y="147"/>
                </a:lnTo>
                <a:lnTo>
                  <a:pt x="272" y="148"/>
                </a:lnTo>
                <a:lnTo>
                  <a:pt x="272" y="148"/>
                </a:lnTo>
                <a:lnTo>
                  <a:pt x="273" y="148"/>
                </a:lnTo>
                <a:lnTo>
                  <a:pt x="273" y="148"/>
                </a:lnTo>
                <a:lnTo>
                  <a:pt x="273" y="148"/>
                </a:lnTo>
                <a:lnTo>
                  <a:pt x="274" y="148"/>
                </a:lnTo>
                <a:lnTo>
                  <a:pt x="274" y="148"/>
                </a:lnTo>
                <a:lnTo>
                  <a:pt x="274" y="148"/>
                </a:lnTo>
                <a:lnTo>
                  <a:pt x="274" y="148"/>
                </a:lnTo>
                <a:lnTo>
                  <a:pt x="274" y="148"/>
                </a:lnTo>
                <a:lnTo>
                  <a:pt x="274" y="148"/>
                </a:lnTo>
                <a:lnTo>
                  <a:pt x="274" y="148"/>
                </a:lnTo>
                <a:lnTo>
                  <a:pt x="274" y="148"/>
                </a:lnTo>
                <a:lnTo>
                  <a:pt x="274" y="149"/>
                </a:lnTo>
                <a:lnTo>
                  <a:pt x="274" y="149"/>
                </a:lnTo>
                <a:lnTo>
                  <a:pt x="274" y="150"/>
                </a:lnTo>
                <a:lnTo>
                  <a:pt x="274" y="150"/>
                </a:lnTo>
                <a:lnTo>
                  <a:pt x="274" y="150"/>
                </a:lnTo>
                <a:lnTo>
                  <a:pt x="274" y="150"/>
                </a:lnTo>
                <a:lnTo>
                  <a:pt x="274" y="150"/>
                </a:lnTo>
                <a:lnTo>
                  <a:pt x="274" y="150"/>
                </a:lnTo>
                <a:lnTo>
                  <a:pt x="274" y="151"/>
                </a:lnTo>
                <a:lnTo>
                  <a:pt x="273" y="151"/>
                </a:lnTo>
                <a:lnTo>
                  <a:pt x="273" y="151"/>
                </a:lnTo>
                <a:lnTo>
                  <a:pt x="272" y="151"/>
                </a:lnTo>
                <a:lnTo>
                  <a:pt x="273" y="152"/>
                </a:lnTo>
                <a:lnTo>
                  <a:pt x="273" y="153"/>
                </a:lnTo>
                <a:lnTo>
                  <a:pt x="274" y="153"/>
                </a:lnTo>
                <a:lnTo>
                  <a:pt x="274" y="153"/>
                </a:lnTo>
                <a:lnTo>
                  <a:pt x="274" y="153"/>
                </a:lnTo>
                <a:lnTo>
                  <a:pt x="274" y="153"/>
                </a:lnTo>
                <a:lnTo>
                  <a:pt x="274" y="153"/>
                </a:lnTo>
                <a:lnTo>
                  <a:pt x="274" y="154"/>
                </a:lnTo>
                <a:lnTo>
                  <a:pt x="274" y="154"/>
                </a:lnTo>
                <a:lnTo>
                  <a:pt x="273" y="154"/>
                </a:lnTo>
                <a:lnTo>
                  <a:pt x="273" y="155"/>
                </a:lnTo>
                <a:lnTo>
                  <a:pt x="273" y="155"/>
                </a:lnTo>
                <a:lnTo>
                  <a:pt x="272" y="156"/>
                </a:lnTo>
                <a:lnTo>
                  <a:pt x="272" y="156"/>
                </a:lnTo>
                <a:lnTo>
                  <a:pt x="272" y="156"/>
                </a:lnTo>
                <a:lnTo>
                  <a:pt x="272" y="156"/>
                </a:lnTo>
                <a:lnTo>
                  <a:pt x="272" y="157"/>
                </a:lnTo>
                <a:lnTo>
                  <a:pt x="272" y="157"/>
                </a:lnTo>
                <a:lnTo>
                  <a:pt x="272" y="157"/>
                </a:lnTo>
                <a:lnTo>
                  <a:pt x="272" y="158"/>
                </a:lnTo>
                <a:lnTo>
                  <a:pt x="272" y="158"/>
                </a:lnTo>
                <a:lnTo>
                  <a:pt x="272" y="158"/>
                </a:lnTo>
                <a:lnTo>
                  <a:pt x="272" y="158"/>
                </a:lnTo>
                <a:lnTo>
                  <a:pt x="272" y="158"/>
                </a:lnTo>
                <a:lnTo>
                  <a:pt x="272" y="158"/>
                </a:lnTo>
                <a:lnTo>
                  <a:pt x="272" y="159"/>
                </a:lnTo>
                <a:lnTo>
                  <a:pt x="272" y="159"/>
                </a:lnTo>
                <a:lnTo>
                  <a:pt x="272" y="159"/>
                </a:lnTo>
                <a:lnTo>
                  <a:pt x="272" y="160"/>
                </a:lnTo>
                <a:lnTo>
                  <a:pt x="272" y="160"/>
                </a:lnTo>
                <a:lnTo>
                  <a:pt x="272" y="160"/>
                </a:lnTo>
                <a:lnTo>
                  <a:pt x="272" y="160"/>
                </a:lnTo>
                <a:lnTo>
                  <a:pt x="272" y="161"/>
                </a:lnTo>
                <a:lnTo>
                  <a:pt x="272" y="161"/>
                </a:lnTo>
                <a:lnTo>
                  <a:pt x="272" y="161"/>
                </a:lnTo>
                <a:lnTo>
                  <a:pt x="272" y="161"/>
                </a:lnTo>
                <a:lnTo>
                  <a:pt x="272" y="161"/>
                </a:lnTo>
                <a:lnTo>
                  <a:pt x="272" y="161"/>
                </a:lnTo>
                <a:lnTo>
                  <a:pt x="271" y="161"/>
                </a:lnTo>
                <a:lnTo>
                  <a:pt x="271" y="161"/>
                </a:lnTo>
                <a:lnTo>
                  <a:pt x="271" y="162"/>
                </a:lnTo>
                <a:lnTo>
                  <a:pt x="271" y="162"/>
                </a:lnTo>
                <a:lnTo>
                  <a:pt x="270" y="162"/>
                </a:lnTo>
                <a:lnTo>
                  <a:pt x="270" y="163"/>
                </a:lnTo>
                <a:lnTo>
                  <a:pt x="270" y="163"/>
                </a:lnTo>
                <a:lnTo>
                  <a:pt x="270" y="163"/>
                </a:lnTo>
                <a:lnTo>
                  <a:pt x="269" y="163"/>
                </a:lnTo>
                <a:lnTo>
                  <a:pt x="269" y="164"/>
                </a:lnTo>
                <a:lnTo>
                  <a:pt x="269" y="164"/>
                </a:lnTo>
                <a:lnTo>
                  <a:pt x="268" y="165"/>
                </a:lnTo>
                <a:lnTo>
                  <a:pt x="268" y="165"/>
                </a:lnTo>
                <a:lnTo>
                  <a:pt x="268" y="166"/>
                </a:lnTo>
                <a:lnTo>
                  <a:pt x="267" y="166"/>
                </a:lnTo>
                <a:lnTo>
                  <a:pt x="267" y="167"/>
                </a:lnTo>
                <a:lnTo>
                  <a:pt x="267" y="167"/>
                </a:lnTo>
                <a:lnTo>
                  <a:pt x="267" y="167"/>
                </a:lnTo>
                <a:lnTo>
                  <a:pt x="267" y="167"/>
                </a:lnTo>
                <a:lnTo>
                  <a:pt x="267" y="168"/>
                </a:lnTo>
                <a:lnTo>
                  <a:pt x="267" y="168"/>
                </a:lnTo>
                <a:lnTo>
                  <a:pt x="266" y="168"/>
                </a:lnTo>
                <a:lnTo>
                  <a:pt x="266" y="168"/>
                </a:lnTo>
                <a:lnTo>
                  <a:pt x="266" y="169"/>
                </a:lnTo>
                <a:lnTo>
                  <a:pt x="266" y="169"/>
                </a:lnTo>
                <a:lnTo>
                  <a:pt x="265" y="170"/>
                </a:lnTo>
                <a:lnTo>
                  <a:pt x="265" y="170"/>
                </a:lnTo>
                <a:lnTo>
                  <a:pt x="265" y="170"/>
                </a:lnTo>
                <a:lnTo>
                  <a:pt x="264" y="171"/>
                </a:lnTo>
                <a:lnTo>
                  <a:pt x="264" y="171"/>
                </a:lnTo>
                <a:lnTo>
                  <a:pt x="264" y="171"/>
                </a:lnTo>
                <a:lnTo>
                  <a:pt x="263" y="171"/>
                </a:lnTo>
                <a:lnTo>
                  <a:pt x="262" y="171"/>
                </a:lnTo>
                <a:lnTo>
                  <a:pt x="262" y="171"/>
                </a:lnTo>
                <a:lnTo>
                  <a:pt x="262" y="171"/>
                </a:lnTo>
                <a:lnTo>
                  <a:pt x="262" y="171"/>
                </a:lnTo>
                <a:lnTo>
                  <a:pt x="262" y="172"/>
                </a:lnTo>
                <a:lnTo>
                  <a:pt x="262" y="172"/>
                </a:lnTo>
                <a:lnTo>
                  <a:pt x="262" y="172"/>
                </a:lnTo>
                <a:lnTo>
                  <a:pt x="262" y="172"/>
                </a:lnTo>
                <a:lnTo>
                  <a:pt x="262" y="172"/>
                </a:lnTo>
                <a:lnTo>
                  <a:pt x="262" y="172"/>
                </a:lnTo>
                <a:lnTo>
                  <a:pt x="262" y="173"/>
                </a:lnTo>
                <a:lnTo>
                  <a:pt x="262" y="173"/>
                </a:lnTo>
                <a:lnTo>
                  <a:pt x="262" y="173"/>
                </a:lnTo>
                <a:lnTo>
                  <a:pt x="262" y="174"/>
                </a:lnTo>
                <a:lnTo>
                  <a:pt x="262" y="174"/>
                </a:lnTo>
                <a:lnTo>
                  <a:pt x="262" y="174"/>
                </a:lnTo>
                <a:lnTo>
                  <a:pt x="262" y="174"/>
                </a:lnTo>
                <a:lnTo>
                  <a:pt x="262" y="174"/>
                </a:lnTo>
                <a:lnTo>
                  <a:pt x="262" y="174"/>
                </a:lnTo>
                <a:lnTo>
                  <a:pt x="263" y="175"/>
                </a:lnTo>
                <a:lnTo>
                  <a:pt x="263" y="175"/>
                </a:lnTo>
                <a:lnTo>
                  <a:pt x="263" y="175"/>
                </a:lnTo>
                <a:lnTo>
                  <a:pt x="263" y="175"/>
                </a:lnTo>
                <a:lnTo>
                  <a:pt x="264" y="175"/>
                </a:lnTo>
                <a:lnTo>
                  <a:pt x="264" y="175"/>
                </a:lnTo>
                <a:lnTo>
                  <a:pt x="264" y="175"/>
                </a:lnTo>
                <a:lnTo>
                  <a:pt x="264" y="175"/>
                </a:lnTo>
                <a:lnTo>
                  <a:pt x="264" y="176"/>
                </a:lnTo>
                <a:lnTo>
                  <a:pt x="263" y="176"/>
                </a:lnTo>
                <a:lnTo>
                  <a:pt x="263" y="176"/>
                </a:lnTo>
                <a:lnTo>
                  <a:pt x="263" y="176"/>
                </a:lnTo>
                <a:lnTo>
                  <a:pt x="262" y="176"/>
                </a:lnTo>
                <a:lnTo>
                  <a:pt x="262" y="176"/>
                </a:lnTo>
                <a:lnTo>
                  <a:pt x="262" y="176"/>
                </a:lnTo>
                <a:lnTo>
                  <a:pt x="262" y="176"/>
                </a:lnTo>
                <a:lnTo>
                  <a:pt x="261" y="177"/>
                </a:lnTo>
                <a:lnTo>
                  <a:pt x="261" y="177"/>
                </a:lnTo>
                <a:lnTo>
                  <a:pt x="261" y="177"/>
                </a:lnTo>
                <a:lnTo>
                  <a:pt x="261" y="177"/>
                </a:lnTo>
                <a:lnTo>
                  <a:pt x="261" y="177"/>
                </a:lnTo>
                <a:lnTo>
                  <a:pt x="261" y="177"/>
                </a:lnTo>
                <a:lnTo>
                  <a:pt x="261" y="177"/>
                </a:lnTo>
                <a:lnTo>
                  <a:pt x="261" y="178"/>
                </a:lnTo>
                <a:lnTo>
                  <a:pt x="261" y="178"/>
                </a:lnTo>
                <a:lnTo>
                  <a:pt x="261" y="178"/>
                </a:lnTo>
                <a:lnTo>
                  <a:pt x="261" y="178"/>
                </a:lnTo>
                <a:lnTo>
                  <a:pt x="261" y="178"/>
                </a:lnTo>
                <a:lnTo>
                  <a:pt x="261" y="178"/>
                </a:lnTo>
                <a:lnTo>
                  <a:pt x="261" y="178"/>
                </a:lnTo>
                <a:lnTo>
                  <a:pt x="261" y="178"/>
                </a:lnTo>
                <a:lnTo>
                  <a:pt x="261" y="178"/>
                </a:lnTo>
                <a:lnTo>
                  <a:pt x="262" y="178"/>
                </a:lnTo>
                <a:lnTo>
                  <a:pt x="262" y="178"/>
                </a:lnTo>
                <a:lnTo>
                  <a:pt x="262" y="178"/>
                </a:lnTo>
                <a:lnTo>
                  <a:pt x="262" y="178"/>
                </a:lnTo>
                <a:lnTo>
                  <a:pt x="262" y="179"/>
                </a:lnTo>
                <a:lnTo>
                  <a:pt x="262" y="179"/>
                </a:lnTo>
                <a:lnTo>
                  <a:pt x="262" y="179"/>
                </a:lnTo>
                <a:lnTo>
                  <a:pt x="262" y="180"/>
                </a:lnTo>
                <a:lnTo>
                  <a:pt x="262" y="180"/>
                </a:lnTo>
                <a:lnTo>
                  <a:pt x="262" y="180"/>
                </a:lnTo>
                <a:lnTo>
                  <a:pt x="262" y="180"/>
                </a:lnTo>
                <a:lnTo>
                  <a:pt x="262" y="181"/>
                </a:lnTo>
                <a:lnTo>
                  <a:pt x="262" y="181"/>
                </a:lnTo>
                <a:lnTo>
                  <a:pt x="262" y="181"/>
                </a:lnTo>
                <a:lnTo>
                  <a:pt x="262" y="181"/>
                </a:lnTo>
                <a:lnTo>
                  <a:pt x="262" y="181"/>
                </a:lnTo>
                <a:lnTo>
                  <a:pt x="262" y="181"/>
                </a:lnTo>
                <a:lnTo>
                  <a:pt x="261" y="182"/>
                </a:lnTo>
                <a:lnTo>
                  <a:pt x="261" y="182"/>
                </a:lnTo>
                <a:lnTo>
                  <a:pt x="261" y="182"/>
                </a:lnTo>
                <a:lnTo>
                  <a:pt x="261" y="182"/>
                </a:lnTo>
                <a:lnTo>
                  <a:pt x="261" y="182"/>
                </a:lnTo>
                <a:lnTo>
                  <a:pt x="261" y="182"/>
                </a:lnTo>
                <a:lnTo>
                  <a:pt x="261" y="183"/>
                </a:lnTo>
                <a:lnTo>
                  <a:pt x="261" y="183"/>
                </a:lnTo>
                <a:lnTo>
                  <a:pt x="261" y="183"/>
                </a:lnTo>
                <a:lnTo>
                  <a:pt x="260" y="184"/>
                </a:lnTo>
                <a:lnTo>
                  <a:pt x="260" y="184"/>
                </a:lnTo>
                <a:lnTo>
                  <a:pt x="260" y="184"/>
                </a:lnTo>
                <a:lnTo>
                  <a:pt x="260" y="184"/>
                </a:lnTo>
                <a:lnTo>
                  <a:pt x="259" y="184"/>
                </a:lnTo>
                <a:lnTo>
                  <a:pt x="259" y="184"/>
                </a:lnTo>
                <a:lnTo>
                  <a:pt x="258" y="184"/>
                </a:lnTo>
                <a:lnTo>
                  <a:pt x="258" y="184"/>
                </a:lnTo>
                <a:lnTo>
                  <a:pt x="258" y="184"/>
                </a:lnTo>
                <a:lnTo>
                  <a:pt x="258" y="184"/>
                </a:lnTo>
                <a:lnTo>
                  <a:pt x="257" y="184"/>
                </a:lnTo>
                <a:lnTo>
                  <a:pt x="257" y="184"/>
                </a:lnTo>
                <a:lnTo>
                  <a:pt x="257" y="184"/>
                </a:lnTo>
                <a:lnTo>
                  <a:pt x="257" y="184"/>
                </a:lnTo>
                <a:lnTo>
                  <a:pt x="256" y="184"/>
                </a:lnTo>
                <a:lnTo>
                  <a:pt x="256" y="184"/>
                </a:lnTo>
                <a:lnTo>
                  <a:pt x="256" y="184"/>
                </a:lnTo>
                <a:lnTo>
                  <a:pt x="256" y="184"/>
                </a:lnTo>
                <a:lnTo>
                  <a:pt x="255" y="184"/>
                </a:lnTo>
                <a:lnTo>
                  <a:pt x="255" y="184"/>
                </a:lnTo>
                <a:lnTo>
                  <a:pt x="255" y="184"/>
                </a:lnTo>
                <a:lnTo>
                  <a:pt x="255" y="184"/>
                </a:lnTo>
                <a:lnTo>
                  <a:pt x="255" y="185"/>
                </a:lnTo>
                <a:lnTo>
                  <a:pt x="255" y="185"/>
                </a:lnTo>
                <a:lnTo>
                  <a:pt x="255" y="185"/>
                </a:lnTo>
                <a:lnTo>
                  <a:pt x="255" y="185"/>
                </a:lnTo>
                <a:lnTo>
                  <a:pt x="255" y="185"/>
                </a:lnTo>
                <a:lnTo>
                  <a:pt x="255" y="185"/>
                </a:lnTo>
                <a:lnTo>
                  <a:pt x="255" y="185"/>
                </a:lnTo>
                <a:lnTo>
                  <a:pt x="255" y="185"/>
                </a:lnTo>
                <a:lnTo>
                  <a:pt x="255" y="185"/>
                </a:lnTo>
                <a:lnTo>
                  <a:pt x="255" y="185"/>
                </a:lnTo>
                <a:lnTo>
                  <a:pt x="255" y="186"/>
                </a:lnTo>
                <a:lnTo>
                  <a:pt x="255" y="186"/>
                </a:lnTo>
                <a:lnTo>
                  <a:pt x="254" y="186"/>
                </a:lnTo>
                <a:lnTo>
                  <a:pt x="254" y="186"/>
                </a:lnTo>
                <a:lnTo>
                  <a:pt x="254" y="186"/>
                </a:lnTo>
                <a:lnTo>
                  <a:pt x="254" y="187"/>
                </a:lnTo>
                <a:lnTo>
                  <a:pt x="254" y="187"/>
                </a:lnTo>
                <a:lnTo>
                  <a:pt x="254" y="187"/>
                </a:lnTo>
                <a:lnTo>
                  <a:pt x="254" y="187"/>
                </a:lnTo>
                <a:lnTo>
                  <a:pt x="254" y="187"/>
                </a:lnTo>
                <a:lnTo>
                  <a:pt x="254" y="187"/>
                </a:lnTo>
                <a:lnTo>
                  <a:pt x="254" y="187"/>
                </a:lnTo>
                <a:lnTo>
                  <a:pt x="254" y="187"/>
                </a:lnTo>
                <a:lnTo>
                  <a:pt x="253" y="187"/>
                </a:lnTo>
                <a:lnTo>
                  <a:pt x="253" y="187"/>
                </a:lnTo>
                <a:lnTo>
                  <a:pt x="253" y="187"/>
                </a:lnTo>
                <a:lnTo>
                  <a:pt x="253" y="187"/>
                </a:lnTo>
                <a:lnTo>
                  <a:pt x="253" y="187"/>
                </a:lnTo>
                <a:lnTo>
                  <a:pt x="253" y="187"/>
                </a:lnTo>
                <a:lnTo>
                  <a:pt x="253" y="187"/>
                </a:lnTo>
                <a:lnTo>
                  <a:pt x="253" y="187"/>
                </a:lnTo>
                <a:lnTo>
                  <a:pt x="252" y="187"/>
                </a:lnTo>
                <a:lnTo>
                  <a:pt x="252" y="187"/>
                </a:lnTo>
                <a:lnTo>
                  <a:pt x="252" y="187"/>
                </a:lnTo>
                <a:lnTo>
                  <a:pt x="252" y="187"/>
                </a:lnTo>
                <a:lnTo>
                  <a:pt x="252" y="187"/>
                </a:lnTo>
                <a:lnTo>
                  <a:pt x="251" y="187"/>
                </a:lnTo>
                <a:lnTo>
                  <a:pt x="251" y="187"/>
                </a:lnTo>
                <a:lnTo>
                  <a:pt x="251" y="187"/>
                </a:lnTo>
                <a:lnTo>
                  <a:pt x="251" y="187"/>
                </a:lnTo>
                <a:lnTo>
                  <a:pt x="251" y="187"/>
                </a:lnTo>
                <a:lnTo>
                  <a:pt x="251" y="187"/>
                </a:lnTo>
                <a:lnTo>
                  <a:pt x="251" y="187"/>
                </a:lnTo>
                <a:lnTo>
                  <a:pt x="250" y="187"/>
                </a:lnTo>
                <a:lnTo>
                  <a:pt x="250" y="187"/>
                </a:lnTo>
                <a:lnTo>
                  <a:pt x="250" y="187"/>
                </a:lnTo>
                <a:lnTo>
                  <a:pt x="250" y="187"/>
                </a:lnTo>
                <a:lnTo>
                  <a:pt x="250" y="187"/>
                </a:lnTo>
                <a:lnTo>
                  <a:pt x="250" y="187"/>
                </a:lnTo>
                <a:lnTo>
                  <a:pt x="250" y="187"/>
                </a:lnTo>
                <a:lnTo>
                  <a:pt x="250" y="187"/>
                </a:lnTo>
                <a:lnTo>
                  <a:pt x="250" y="187"/>
                </a:lnTo>
                <a:lnTo>
                  <a:pt x="249" y="187"/>
                </a:lnTo>
                <a:lnTo>
                  <a:pt x="249" y="187"/>
                </a:lnTo>
                <a:lnTo>
                  <a:pt x="249" y="187"/>
                </a:lnTo>
                <a:lnTo>
                  <a:pt x="249" y="187"/>
                </a:lnTo>
                <a:lnTo>
                  <a:pt x="249" y="187"/>
                </a:lnTo>
                <a:lnTo>
                  <a:pt x="248" y="187"/>
                </a:lnTo>
                <a:lnTo>
                  <a:pt x="248" y="187"/>
                </a:lnTo>
                <a:lnTo>
                  <a:pt x="248" y="187"/>
                </a:lnTo>
                <a:lnTo>
                  <a:pt x="248" y="187"/>
                </a:lnTo>
                <a:lnTo>
                  <a:pt x="248" y="187"/>
                </a:lnTo>
                <a:lnTo>
                  <a:pt x="248" y="187"/>
                </a:lnTo>
                <a:lnTo>
                  <a:pt x="248" y="187"/>
                </a:lnTo>
                <a:lnTo>
                  <a:pt x="248" y="187"/>
                </a:lnTo>
                <a:lnTo>
                  <a:pt x="248" y="188"/>
                </a:lnTo>
                <a:lnTo>
                  <a:pt x="248" y="188"/>
                </a:lnTo>
                <a:lnTo>
                  <a:pt x="248" y="188"/>
                </a:lnTo>
                <a:lnTo>
                  <a:pt x="248" y="188"/>
                </a:lnTo>
                <a:lnTo>
                  <a:pt x="247" y="188"/>
                </a:lnTo>
                <a:lnTo>
                  <a:pt x="247" y="188"/>
                </a:lnTo>
                <a:lnTo>
                  <a:pt x="247" y="188"/>
                </a:lnTo>
                <a:lnTo>
                  <a:pt x="247" y="188"/>
                </a:lnTo>
                <a:lnTo>
                  <a:pt x="247" y="188"/>
                </a:lnTo>
                <a:lnTo>
                  <a:pt x="247" y="188"/>
                </a:lnTo>
                <a:lnTo>
                  <a:pt x="247" y="188"/>
                </a:lnTo>
                <a:lnTo>
                  <a:pt x="247" y="188"/>
                </a:lnTo>
                <a:lnTo>
                  <a:pt x="247" y="189"/>
                </a:lnTo>
                <a:lnTo>
                  <a:pt x="247" y="189"/>
                </a:lnTo>
                <a:lnTo>
                  <a:pt x="247" y="189"/>
                </a:lnTo>
                <a:lnTo>
                  <a:pt x="247" y="189"/>
                </a:lnTo>
                <a:lnTo>
                  <a:pt x="247" y="189"/>
                </a:lnTo>
                <a:lnTo>
                  <a:pt x="247" y="189"/>
                </a:lnTo>
                <a:lnTo>
                  <a:pt x="247" y="189"/>
                </a:lnTo>
                <a:lnTo>
                  <a:pt x="247" y="190"/>
                </a:lnTo>
                <a:lnTo>
                  <a:pt x="247" y="190"/>
                </a:lnTo>
                <a:lnTo>
                  <a:pt x="247" y="190"/>
                </a:lnTo>
                <a:lnTo>
                  <a:pt x="247" y="190"/>
                </a:lnTo>
                <a:lnTo>
                  <a:pt x="247" y="191"/>
                </a:lnTo>
                <a:lnTo>
                  <a:pt x="247" y="191"/>
                </a:lnTo>
                <a:lnTo>
                  <a:pt x="247" y="191"/>
                </a:lnTo>
                <a:lnTo>
                  <a:pt x="247" y="191"/>
                </a:lnTo>
                <a:lnTo>
                  <a:pt x="247" y="191"/>
                </a:lnTo>
                <a:lnTo>
                  <a:pt x="247" y="191"/>
                </a:lnTo>
                <a:lnTo>
                  <a:pt x="247" y="191"/>
                </a:lnTo>
                <a:lnTo>
                  <a:pt x="247" y="191"/>
                </a:lnTo>
                <a:lnTo>
                  <a:pt x="247" y="192"/>
                </a:lnTo>
                <a:lnTo>
                  <a:pt x="247" y="192"/>
                </a:lnTo>
                <a:lnTo>
                  <a:pt x="247" y="192"/>
                </a:lnTo>
                <a:lnTo>
                  <a:pt x="248" y="192"/>
                </a:lnTo>
                <a:lnTo>
                  <a:pt x="248" y="192"/>
                </a:lnTo>
                <a:lnTo>
                  <a:pt x="247" y="192"/>
                </a:lnTo>
                <a:lnTo>
                  <a:pt x="247" y="192"/>
                </a:lnTo>
                <a:lnTo>
                  <a:pt x="247" y="192"/>
                </a:lnTo>
                <a:lnTo>
                  <a:pt x="247" y="192"/>
                </a:lnTo>
                <a:lnTo>
                  <a:pt x="247" y="192"/>
                </a:lnTo>
                <a:lnTo>
                  <a:pt x="247" y="192"/>
                </a:lnTo>
                <a:lnTo>
                  <a:pt x="247" y="192"/>
                </a:lnTo>
                <a:lnTo>
                  <a:pt x="247" y="192"/>
                </a:lnTo>
                <a:lnTo>
                  <a:pt x="247" y="192"/>
                </a:lnTo>
                <a:lnTo>
                  <a:pt x="247" y="192"/>
                </a:lnTo>
                <a:lnTo>
                  <a:pt x="247" y="192"/>
                </a:lnTo>
                <a:lnTo>
                  <a:pt x="247" y="192"/>
                </a:lnTo>
                <a:lnTo>
                  <a:pt x="247" y="192"/>
                </a:lnTo>
                <a:lnTo>
                  <a:pt x="247" y="192"/>
                </a:lnTo>
                <a:lnTo>
                  <a:pt x="246" y="192"/>
                </a:lnTo>
                <a:lnTo>
                  <a:pt x="246" y="192"/>
                </a:lnTo>
                <a:lnTo>
                  <a:pt x="246" y="192"/>
                </a:lnTo>
                <a:lnTo>
                  <a:pt x="246" y="192"/>
                </a:lnTo>
                <a:lnTo>
                  <a:pt x="246" y="192"/>
                </a:lnTo>
                <a:lnTo>
                  <a:pt x="246" y="192"/>
                </a:lnTo>
                <a:lnTo>
                  <a:pt x="246" y="192"/>
                </a:lnTo>
                <a:lnTo>
                  <a:pt x="246" y="192"/>
                </a:lnTo>
                <a:lnTo>
                  <a:pt x="245" y="192"/>
                </a:lnTo>
                <a:lnTo>
                  <a:pt x="245" y="192"/>
                </a:lnTo>
                <a:lnTo>
                  <a:pt x="245" y="192"/>
                </a:lnTo>
                <a:lnTo>
                  <a:pt x="245"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3"/>
                </a:lnTo>
                <a:lnTo>
                  <a:pt x="244" y="193"/>
                </a:lnTo>
                <a:lnTo>
                  <a:pt x="244" y="194"/>
                </a:lnTo>
                <a:lnTo>
                  <a:pt x="244" y="194"/>
                </a:lnTo>
                <a:lnTo>
                  <a:pt x="244" y="194"/>
                </a:lnTo>
                <a:lnTo>
                  <a:pt x="244" y="194"/>
                </a:lnTo>
                <a:lnTo>
                  <a:pt x="244" y="194"/>
                </a:lnTo>
                <a:lnTo>
                  <a:pt x="244" y="194"/>
                </a:lnTo>
                <a:lnTo>
                  <a:pt x="244" y="194"/>
                </a:lnTo>
                <a:lnTo>
                  <a:pt x="244" y="194"/>
                </a:lnTo>
                <a:lnTo>
                  <a:pt x="244" y="194"/>
                </a:lnTo>
                <a:lnTo>
                  <a:pt x="244" y="195"/>
                </a:lnTo>
                <a:lnTo>
                  <a:pt x="244" y="195"/>
                </a:lnTo>
                <a:lnTo>
                  <a:pt x="244" y="195"/>
                </a:lnTo>
                <a:lnTo>
                  <a:pt x="244" y="195"/>
                </a:lnTo>
                <a:lnTo>
                  <a:pt x="244" y="196"/>
                </a:lnTo>
                <a:lnTo>
                  <a:pt x="244" y="196"/>
                </a:lnTo>
                <a:lnTo>
                  <a:pt x="244" y="197"/>
                </a:lnTo>
                <a:lnTo>
                  <a:pt x="244" y="197"/>
                </a:lnTo>
                <a:lnTo>
                  <a:pt x="244" y="197"/>
                </a:lnTo>
                <a:lnTo>
                  <a:pt x="244" y="197"/>
                </a:lnTo>
                <a:lnTo>
                  <a:pt x="244" y="197"/>
                </a:lnTo>
                <a:lnTo>
                  <a:pt x="244" y="197"/>
                </a:lnTo>
                <a:lnTo>
                  <a:pt x="244" y="197"/>
                </a:lnTo>
                <a:lnTo>
                  <a:pt x="244" y="197"/>
                </a:lnTo>
                <a:lnTo>
                  <a:pt x="243" y="197"/>
                </a:lnTo>
                <a:lnTo>
                  <a:pt x="243" y="197"/>
                </a:lnTo>
                <a:lnTo>
                  <a:pt x="243" y="197"/>
                </a:lnTo>
                <a:lnTo>
                  <a:pt x="243" y="197"/>
                </a:lnTo>
                <a:lnTo>
                  <a:pt x="243" y="197"/>
                </a:lnTo>
                <a:lnTo>
                  <a:pt x="243" y="197"/>
                </a:lnTo>
                <a:lnTo>
                  <a:pt x="243" y="197"/>
                </a:lnTo>
                <a:lnTo>
                  <a:pt x="243" y="197"/>
                </a:lnTo>
                <a:lnTo>
                  <a:pt x="242" y="197"/>
                </a:lnTo>
                <a:lnTo>
                  <a:pt x="242" y="197"/>
                </a:lnTo>
                <a:lnTo>
                  <a:pt x="242" y="197"/>
                </a:lnTo>
                <a:lnTo>
                  <a:pt x="242" y="197"/>
                </a:lnTo>
                <a:lnTo>
                  <a:pt x="242"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1" y="197"/>
                </a:lnTo>
                <a:lnTo>
                  <a:pt x="241" y="196"/>
                </a:lnTo>
                <a:lnTo>
                  <a:pt x="241" y="196"/>
                </a:lnTo>
                <a:lnTo>
                  <a:pt x="241" y="196"/>
                </a:lnTo>
                <a:lnTo>
                  <a:pt x="241"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4"/>
                </a:lnTo>
                <a:lnTo>
                  <a:pt x="236" y="194"/>
                </a:lnTo>
                <a:lnTo>
                  <a:pt x="236" y="194"/>
                </a:lnTo>
                <a:lnTo>
                  <a:pt x="236" y="194"/>
                </a:lnTo>
                <a:lnTo>
                  <a:pt x="236" y="194"/>
                </a:lnTo>
                <a:lnTo>
                  <a:pt x="236" y="194"/>
                </a:lnTo>
                <a:lnTo>
                  <a:pt x="236" y="194"/>
                </a:lnTo>
                <a:lnTo>
                  <a:pt x="236" y="194"/>
                </a:lnTo>
                <a:lnTo>
                  <a:pt x="236" y="195"/>
                </a:lnTo>
                <a:lnTo>
                  <a:pt x="236" y="195"/>
                </a:lnTo>
                <a:lnTo>
                  <a:pt x="236" y="195"/>
                </a:lnTo>
                <a:lnTo>
                  <a:pt x="236" y="195"/>
                </a:lnTo>
                <a:lnTo>
                  <a:pt x="236" y="195"/>
                </a:lnTo>
                <a:lnTo>
                  <a:pt x="236" y="194"/>
                </a:lnTo>
                <a:lnTo>
                  <a:pt x="236" y="194"/>
                </a:lnTo>
                <a:lnTo>
                  <a:pt x="236" y="194"/>
                </a:lnTo>
                <a:lnTo>
                  <a:pt x="236" y="194"/>
                </a:lnTo>
                <a:lnTo>
                  <a:pt x="236" y="194"/>
                </a:lnTo>
                <a:lnTo>
                  <a:pt x="236" y="194"/>
                </a:lnTo>
                <a:lnTo>
                  <a:pt x="236" y="194"/>
                </a:lnTo>
                <a:lnTo>
                  <a:pt x="236" y="194"/>
                </a:lnTo>
                <a:lnTo>
                  <a:pt x="236" y="194"/>
                </a:lnTo>
                <a:lnTo>
                  <a:pt x="236" y="194"/>
                </a:lnTo>
                <a:lnTo>
                  <a:pt x="236" y="194"/>
                </a:lnTo>
                <a:lnTo>
                  <a:pt x="236" y="194"/>
                </a:lnTo>
                <a:lnTo>
                  <a:pt x="236"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3"/>
                </a:lnTo>
                <a:lnTo>
                  <a:pt x="235" y="193"/>
                </a:lnTo>
                <a:lnTo>
                  <a:pt x="235" y="193"/>
                </a:lnTo>
                <a:lnTo>
                  <a:pt x="235" y="193"/>
                </a:lnTo>
                <a:lnTo>
                  <a:pt x="235" y="193"/>
                </a:lnTo>
                <a:lnTo>
                  <a:pt x="238" y="192"/>
                </a:lnTo>
                <a:lnTo>
                  <a:pt x="236" y="187"/>
                </a:lnTo>
                <a:lnTo>
                  <a:pt x="232" y="188"/>
                </a:lnTo>
                <a:lnTo>
                  <a:pt x="226" y="177"/>
                </a:lnTo>
                <a:lnTo>
                  <a:pt x="226" y="177"/>
                </a:lnTo>
                <a:lnTo>
                  <a:pt x="226" y="176"/>
                </a:lnTo>
                <a:lnTo>
                  <a:pt x="226" y="175"/>
                </a:lnTo>
                <a:lnTo>
                  <a:pt x="226" y="175"/>
                </a:lnTo>
                <a:lnTo>
                  <a:pt x="226" y="175"/>
                </a:lnTo>
                <a:lnTo>
                  <a:pt x="224" y="176"/>
                </a:lnTo>
                <a:lnTo>
                  <a:pt x="224" y="176"/>
                </a:lnTo>
                <a:lnTo>
                  <a:pt x="224" y="176"/>
                </a:lnTo>
                <a:lnTo>
                  <a:pt x="224" y="176"/>
                </a:lnTo>
                <a:lnTo>
                  <a:pt x="224" y="177"/>
                </a:lnTo>
                <a:lnTo>
                  <a:pt x="224" y="177"/>
                </a:lnTo>
                <a:lnTo>
                  <a:pt x="223" y="177"/>
                </a:lnTo>
                <a:lnTo>
                  <a:pt x="223" y="177"/>
                </a:lnTo>
                <a:lnTo>
                  <a:pt x="223" y="177"/>
                </a:lnTo>
                <a:lnTo>
                  <a:pt x="223" y="177"/>
                </a:lnTo>
                <a:lnTo>
                  <a:pt x="223" y="177"/>
                </a:lnTo>
                <a:lnTo>
                  <a:pt x="223" y="177"/>
                </a:lnTo>
                <a:lnTo>
                  <a:pt x="223" y="177"/>
                </a:lnTo>
                <a:lnTo>
                  <a:pt x="223" y="177"/>
                </a:lnTo>
                <a:lnTo>
                  <a:pt x="223" y="177"/>
                </a:lnTo>
                <a:lnTo>
                  <a:pt x="223" y="177"/>
                </a:lnTo>
                <a:lnTo>
                  <a:pt x="223" y="177"/>
                </a:lnTo>
                <a:lnTo>
                  <a:pt x="223" y="177"/>
                </a:lnTo>
                <a:lnTo>
                  <a:pt x="223" y="177"/>
                </a:lnTo>
                <a:lnTo>
                  <a:pt x="223" y="177"/>
                </a:lnTo>
                <a:lnTo>
                  <a:pt x="223" y="177"/>
                </a:lnTo>
                <a:lnTo>
                  <a:pt x="222" y="176"/>
                </a:lnTo>
                <a:lnTo>
                  <a:pt x="222" y="176"/>
                </a:lnTo>
                <a:lnTo>
                  <a:pt x="222" y="176"/>
                </a:lnTo>
                <a:lnTo>
                  <a:pt x="221" y="176"/>
                </a:lnTo>
                <a:lnTo>
                  <a:pt x="221" y="176"/>
                </a:lnTo>
                <a:lnTo>
                  <a:pt x="221" y="176"/>
                </a:lnTo>
                <a:lnTo>
                  <a:pt x="221" y="176"/>
                </a:lnTo>
                <a:lnTo>
                  <a:pt x="221" y="176"/>
                </a:lnTo>
                <a:lnTo>
                  <a:pt x="221" y="176"/>
                </a:lnTo>
                <a:lnTo>
                  <a:pt x="221" y="176"/>
                </a:lnTo>
                <a:lnTo>
                  <a:pt x="221" y="177"/>
                </a:lnTo>
                <a:lnTo>
                  <a:pt x="221" y="177"/>
                </a:lnTo>
                <a:lnTo>
                  <a:pt x="220" y="177"/>
                </a:lnTo>
                <a:lnTo>
                  <a:pt x="220" y="177"/>
                </a:lnTo>
                <a:lnTo>
                  <a:pt x="220" y="177"/>
                </a:lnTo>
                <a:lnTo>
                  <a:pt x="220" y="177"/>
                </a:lnTo>
                <a:lnTo>
                  <a:pt x="220" y="177"/>
                </a:lnTo>
                <a:lnTo>
                  <a:pt x="220" y="177"/>
                </a:lnTo>
                <a:lnTo>
                  <a:pt x="220" y="177"/>
                </a:lnTo>
                <a:lnTo>
                  <a:pt x="220" y="177"/>
                </a:lnTo>
                <a:lnTo>
                  <a:pt x="220" y="177"/>
                </a:lnTo>
                <a:lnTo>
                  <a:pt x="220" y="177"/>
                </a:lnTo>
                <a:lnTo>
                  <a:pt x="220" y="177"/>
                </a:lnTo>
                <a:lnTo>
                  <a:pt x="220" y="177"/>
                </a:lnTo>
                <a:lnTo>
                  <a:pt x="220" y="177"/>
                </a:lnTo>
                <a:lnTo>
                  <a:pt x="220" y="177"/>
                </a:lnTo>
                <a:lnTo>
                  <a:pt x="220" y="177"/>
                </a:lnTo>
                <a:lnTo>
                  <a:pt x="219" y="177"/>
                </a:lnTo>
                <a:lnTo>
                  <a:pt x="219" y="177"/>
                </a:lnTo>
                <a:lnTo>
                  <a:pt x="219" y="177"/>
                </a:lnTo>
                <a:lnTo>
                  <a:pt x="219" y="177"/>
                </a:lnTo>
                <a:lnTo>
                  <a:pt x="219" y="177"/>
                </a:lnTo>
                <a:lnTo>
                  <a:pt x="219" y="177"/>
                </a:lnTo>
                <a:lnTo>
                  <a:pt x="219" y="177"/>
                </a:lnTo>
                <a:lnTo>
                  <a:pt x="219" y="177"/>
                </a:lnTo>
                <a:lnTo>
                  <a:pt x="219" y="177"/>
                </a:lnTo>
                <a:lnTo>
                  <a:pt x="219" y="177"/>
                </a:lnTo>
                <a:lnTo>
                  <a:pt x="219" y="177"/>
                </a:lnTo>
                <a:lnTo>
                  <a:pt x="219" y="178"/>
                </a:lnTo>
                <a:lnTo>
                  <a:pt x="219" y="178"/>
                </a:lnTo>
                <a:lnTo>
                  <a:pt x="219" y="178"/>
                </a:lnTo>
                <a:lnTo>
                  <a:pt x="219" y="178"/>
                </a:lnTo>
                <a:lnTo>
                  <a:pt x="219" y="178"/>
                </a:lnTo>
                <a:lnTo>
                  <a:pt x="219" y="178"/>
                </a:lnTo>
                <a:lnTo>
                  <a:pt x="218" y="178"/>
                </a:lnTo>
                <a:lnTo>
                  <a:pt x="218" y="178"/>
                </a:lnTo>
                <a:lnTo>
                  <a:pt x="218" y="178"/>
                </a:lnTo>
                <a:lnTo>
                  <a:pt x="218" y="178"/>
                </a:lnTo>
                <a:lnTo>
                  <a:pt x="217" y="178"/>
                </a:lnTo>
                <a:lnTo>
                  <a:pt x="217" y="178"/>
                </a:lnTo>
                <a:lnTo>
                  <a:pt x="217" y="178"/>
                </a:lnTo>
                <a:lnTo>
                  <a:pt x="217" y="178"/>
                </a:lnTo>
                <a:lnTo>
                  <a:pt x="217" y="178"/>
                </a:lnTo>
                <a:lnTo>
                  <a:pt x="217" y="178"/>
                </a:lnTo>
                <a:lnTo>
                  <a:pt x="216" y="178"/>
                </a:lnTo>
                <a:lnTo>
                  <a:pt x="216" y="178"/>
                </a:lnTo>
                <a:lnTo>
                  <a:pt x="216" y="178"/>
                </a:lnTo>
                <a:lnTo>
                  <a:pt x="216" y="178"/>
                </a:lnTo>
                <a:lnTo>
                  <a:pt x="216" y="178"/>
                </a:lnTo>
                <a:lnTo>
                  <a:pt x="216" y="178"/>
                </a:lnTo>
                <a:lnTo>
                  <a:pt x="216" y="178"/>
                </a:lnTo>
                <a:lnTo>
                  <a:pt x="216" y="178"/>
                </a:lnTo>
                <a:lnTo>
                  <a:pt x="216" y="178"/>
                </a:lnTo>
                <a:lnTo>
                  <a:pt x="216" y="178"/>
                </a:lnTo>
                <a:lnTo>
                  <a:pt x="216" y="178"/>
                </a:lnTo>
                <a:lnTo>
                  <a:pt x="215" y="179"/>
                </a:lnTo>
                <a:lnTo>
                  <a:pt x="215" y="179"/>
                </a:lnTo>
                <a:lnTo>
                  <a:pt x="215" y="179"/>
                </a:lnTo>
                <a:lnTo>
                  <a:pt x="215" y="179"/>
                </a:lnTo>
                <a:lnTo>
                  <a:pt x="214" y="179"/>
                </a:lnTo>
                <a:lnTo>
                  <a:pt x="214" y="180"/>
                </a:lnTo>
                <a:lnTo>
                  <a:pt x="214" y="180"/>
                </a:lnTo>
                <a:lnTo>
                  <a:pt x="214" y="180"/>
                </a:lnTo>
                <a:lnTo>
                  <a:pt x="214" y="180"/>
                </a:lnTo>
                <a:lnTo>
                  <a:pt x="214" y="180"/>
                </a:lnTo>
                <a:lnTo>
                  <a:pt x="214" y="180"/>
                </a:lnTo>
                <a:lnTo>
                  <a:pt x="214" y="180"/>
                </a:lnTo>
                <a:lnTo>
                  <a:pt x="214" y="180"/>
                </a:lnTo>
                <a:lnTo>
                  <a:pt x="213" y="180"/>
                </a:lnTo>
                <a:lnTo>
                  <a:pt x="213" y="181"/>
                </a:lnTo>
                <a:lnTo>
                  <a:pt x="213" y="181"/>
                </a:lnTo>
                <a:lnTo>
                  <a:pt x="213" y="181"/>
                </a:lnTo>
                <a:lnTo>
                  <a:pt x="213" y="181"/>
                </a:lnTo>
                <a:lnTo>
                  <a:pt x="213" y="181"/>
                </a:lnTo>
                <a:lnTo>
                  <a:pt x="213" y="181"/>
                </a:lnTo>
                <a:lnTo>
                  <a:pt x="213" y="181"/>
                </a:lnTo>
                <a:lnTo>
                  <a:pt x="213" y="181"/>
                </a:lnTo>
                <a:lnTo>
                  <a:pt x="213" y="181"/>
                </a:lnTo>
                <a:lnTo>
                  <a:pt x="213" y="181"/>
                </a:lnTo>
                <a:lnTo>
                  <a:pt x="213" y="181"/>
                </a:lnTo>
                <a:lnTo>
                  <a:pt x="213" y="181"/>
                </a:lnTo>
                <a:lnTo>
                  <a:pt x="213" y="182"/>
                </a:lnTo>
                <a:lnTo>
                  <a:pt x="213" y="182"/>
                </a:lnTo>
                <a:lnTo>
                  <a:pt x="213" y="182"/>
                </a:lnTo>
                <a:lnTo>
                  <a:pt x="212" y="182"/>
                </a:lnTo>
                <a:lnTo>
                  <a:pt x="212" y="182"/>
                </a:lnTo>
                <a:lnTo>
                  <a:pt x="212" y="182"/>
                </a:lnTo>
                <a:lnTo>
                  <a:pt x="212" y="182"/>
                </a:lnTo>
                <a:lnTo>
                  <a:pt x="212" y="182"/>
                </a:lnTo>
                <a:lnTo>
                  <a:pt x="212" y="182"/>
                </a:lnTo>
                <a:lnTo>
                  <a:pt x="212" y="182"/>
                </a:lnTo>
                <a:lnTo>
                  <a:pt x="212" y="183"/>
                </a:lnTo>
                <a:lnTo>
                  <a:pt x="212" y="183"/>
                </a:lnTo>
                <a:lnTo>
                  <a:pt x="212" y="183"/>
                </a:lnTo>
                <a:lnTo>
                  <a:pt x="212" y="183"/>
                </a:lnTo>
                <a:lnTo>
                  <a:pt x="212" y="183"/>
                </a:lnTo>
                <a:lnTo>
                  <a:pt x="211" y="183"/>
                </a:lnTo>
                <a:lnTo>
                  <a:pt x="211" y="183"/>
                </a:lnTo>
                <a:lnTo>
                  <a:pt x="211" y="183"/>
                </a:lnTo>
                <a:lnTo>
                  <a:pt x="211" y="183"/>
                </a:lnTo>
                <a:lnTo>
                  <a:pt x="210" y="183"/>
                </a:lnTo>
                <a:lnTo>
                  <a:pt x="210" y="184"/>
                </a:lnTo>
                <a:lnTo>
                  <a:pt x="210" y="184"/>
                </a:lnTo>
                <a:lnTo>
                  <a:pt x="210" y="184"/>
                </a:lnTo>
                <a:lnTo>
                  <a:pt x="210" y="184"/>
                </a:lnTo>
                <a:lnTo>
                  <a:pt x="210" y="184"/>
                </a:lnTo>
                <a:lnTo>
                  <a:pt x="210" y="184"/>
                </a:lnTo>
                <a:lnTo>
                  <a:pt x="209" y="184"/>
                </a:lnTo>
                <a:lnTo>
                  <a:pt x="209" y="184"/>
                </a:lnTo>
                <a:lnTo>
                  <a:pt x="209" y="184"/>
                </a:lnTo>
                <a:lnTo>
                  <a:pt x="209" y="184"/>
                </a:lnTo>
                <a:lnTo>
                  <a:pt x="209" y="184"/>
                </a:lnTo>
                <a:lnTo>
                  <a:pt x="209" y="184"/>
                </a:lnTo>
                <a:lnTo>
                  <a:pt x="209" y="184"/>
                </a:lnTo>
                <a:lnTo>
                  <a:pt x="209" y="184"/>
                </a:lnTo>
                <a:lnTo>
                  <a:pt x="209" y="184"/>
                </a:lnTo>
                <a:lnTo>
                  <a:pt x="209" y="184"/>
                </a:lnTo>
                <a:lnTo>
                  <a:pt x="209" y="184"/>
                </a:lnTo>
                <a:lnTo>
                  <a:pt x="208" y="184"/>
                </a:lnTo>
                <a:lnTo>
                  <a:pt x="208" y="184"/>
                </a:lnTo>
                <a:lnTo>
                  <a:pt x="208" y="184"/>
                </a:lnTo>
                <a:lnTo>
                  <a:pt x="207" y="184"/>
                </a:lnTo>
                <a:lnTo>
                  <a:pt x="207" y="184"/>
                </a:lnTo>
                <a:lnTo>
                  <a:pt x="207" y="184"/>
                </a:lnTo>
                <a:lnTo>
                  <a:pt x="207" y="184"/>
                </a:lnTo>
                <a:lnTo>
                  <a:pt x="207" y="184"/>
                </a:lnTo>
                <a:lnTo>
                  <a:pt x="207" y="184"/>
                </a:lnTo>
                <a:lnTo>
                  <a:pt x="207" y="184"/>
                </a:lnTo>
                <a:lnTo>
                  <a:pt x="207" y="184"/>
                </a:lnTo>
                <a:lnTo>
                  <a:pt x="207" y="184"/>
                </a:lnTo>
                <a:lnTo>
                  <a:pt x="207" y="184"/>
                </a:lnTo>
                <a:lnTo>
                  <a:pt x="207" y="185"/>
                </a:lnTo>
                <a:lnTo>
                  <a:pt x="207" y="185"/>
                </a:lnTo>
                <a:lnTo>
                  <a:pt x="207" y="185"/>
                </a:lnTo>
                <a:lnTo>
                  <a:pt x="207" y="185"/>
                </a:lnTo>
                <a:lnTo>
                  <a:pt x="207" y="185"/>
                </a:lnTo>
                <a:lnTo>
                  <a:pt x="207" y="185"/>
                </a:lnTo>
                <a:lnTo>
                  <a:pt x="207" y="185"/>
                </a:lnTo>
                <a:lnTo>
                  <a:pt x="206" y="185"/>
                </a:lnTo>
                <a:lnTo>
                  <a:pt x="206" y="185"/>
                </a:lnTo>
                <a:lnTo>
                  <a:pt x="206" y="185"/>
                </a:lnTo>
                <a:lnTo>
                  <a:pt x="206" y="185"/>
                </a:lnTo>
                <a:lnTo>
                  <a:pt x="206" y="185"/>
                </a:lnTo>
                <a:lnTo>
                  <a:pt x="206" y="185"/>
                </a:lnTo>
                <a:lnTo>
                  <a:pt x="206" y="185"/>
                </a:lnTo>
                <a:lnTo>
                  <a:pt x="206" y="185"/>
                </a:lnTo>
                <a:lnTo>
                  <a:pt x="206" y="186"/>
                </a:lnTo>
                <a:lnTo>
                  <a:pt x="206" y="186"/>
                </a:lnTo>
                <a:lnTo>
                  <a:pt x="206" y="186"/>
                </a:lnTo>
                <a:lnTo>
                  <a:pt x="206" y="186"/>
                </a:lnTo>
                <a:lnTo>
                  <a:pt x="206" y="187"/>
                </a:lnTo>
                <a:lnTo>
                  <a:pt x="206" y="187"/>
                </a:lnTo>
                <a:lnTo>
                  <a:pt x="206" y="187"/>
                </a:lnTo>
                <a:lnTo>
                  <a:pt x="206" y="187"/>
                </a:lnTo>
                <a:lnTo>
                  <a:pt x="206" y="187"/>
                </a:lnTo>
                <a:lnTo>
                  <a:pt x="206" y="187"/>
                </a:lnTo>
                <a:lnTo>
                  <a:pt x="206" y="187"/>
                </a:lnTo>
                <a:lnTo>
                  <a:pt x="206" y="187"/>
                </a:lnTo>
                <a:lnTo>
                  <a:pt x="206" y="187"/>
                </a:lnTo>
                <a:lnTo>
                  <a:pt x="206" y="187"/>
                </a:lnTo>
                <a:lnTo>
                  <a:pt x="206" y="187"/>
                </a:lnTo>
                <a:lnTo>
                  <a:pt x="206" y="187"/>
                </a:lnTo>
                <a:lnTo>
                  <a:pt x="205" y="188"/>
                </a:lnTo>
                <a:lnTo>
                  <a:pt x="205" y="188"/>
                </a:lnTo>
                <a:lnTo>
                  <a:pt x="205" y="188"/>
                </a:lnTo>
                <a:lnTo>
                  <a:pt x="205" y="188"/>
                </a:lnTo>
                <a:lnTo>
                  <a:pt x="204" y="188"/>
                </a:lnTo>
                <a:lnTo>
                  <a:pt x="204" y="188"/>
                </a:lnTo>
                <a:lnTo>
                  <a:pt x="204" y="188"/>
                </a:lnTo>
                <a:lnTo>
                  <a:pt x="204" y="188"/>
                </a:lnTo>
                <a:lnTo>
                  <a:pt x="204" y="188"/>
                </a:lnTo>
                <a:lnTo>
                  <a:pt x="204" y="187"/>
                </a:lnTo>
                <a:lnTo>
                  <a:pt x="204" y="187"/>
                </a:lnTo>
                <a:lnTo>
                  <a:pt x="204" y="187"/>
                </a:lnTo>
                <a:lnTo>
                  <a:pt x="204" y="187"/>
                </a:lnTo>
                <a:lnTo>
                  <a:pt x="204" y="188"/>
                </a:lnTo>
                <a:lnTo>
                  <a:pt x="204" y="188"/>
                </a:lnTo>
                <a:lnTo>
                  <a:pt x="203" y="188"/>
                </a:lnTo>
                <a:lnTo>
                  <a:pt x="203" y="188"/>
                </a:lnTo>
                <a:lnTo>
                  <a:pt x="203" y="188"/>
                </a:lnTo>
                <a:lnTo>
                  <a:pt x="203" y="188"/>
                </a:lnTo>
                <a:lnTo>
                  <a:pt x="203" y="188"/>
                </a:lnTo>
                <a:lnTo>
                  <a:pt x="203" y="188"/>
                </a:lnTo>
                <a:lnTo>
                  <a:pt x="203" y="188"/>
                </a:lnTo>
                <a:lnTo>
                  <a:pt x="203" y="188"/>
                </a:lnTo>
                <a:lnTo>
                  <a:pt x="203" y="188"/>
                </a:lnTo>
                <a:lnTo>
                  <a:pt x="203" y="188"/>
                </a:lnTo>
                <a:lnTo>
                  <a:pt x="203" y="188"/>
                </a:lnTo>
                <a:lnTo>
                  <a:pt x="202" y="188"/>
                </a:lnTo>
                <a:lnTo>
                  <a:pt x="202" y="188"/>
                </a:lnTo>
                <a:lnTo>
                  <a:pt x="202" y="188"/>
                </a:lnTo>
                <a:lnTo>
                  <a:pt x="202" y="188"/>
                </a:lnTo>
                <a:lnTo>
                  <a:pt x="202" y="187"/>
                </a:lnTo>
                <a:lnTo>
                  <a:pt x="202" y="187"/>
                </a:lnTo>
                <a:lnTo>
                  <a:pt x="201" y="187"/>
                </a:lnTo>
                <a:lnTo>
                  <a:pt x="201" y="187"/>
                </a:lnTo>
                <a:lnTo>
                  <a:pt x="201" y="187"/>
                </a:lnTo>
                <a:lnTo>
                  <a:pt x="201" y="187"/>
                </a:lnTo>
                <a:lnTo>
                  <a:pt x="201" y="187"/>
                </a:lnTo>
                <a:lnTo>
                  <a:pt x="200" y="187"/>
                </a:lnTo>
                <a:lnTo>
                  <a:pt x="200" y="187"/>
                </a:lnTo>
                <a:lnTo>
                  <a:pt x="199" y="187"/>
                </a:lnTo>
                <a:lnTo>
                  <a:pt x="199" y="186"/>
                </a:lnTo>
                <a:lnTo>
                  <a:pt x="199" y="186"/>
                </a:lnTo>
                <a:lnTo>
                  <a:pt x="198" y="185"/>
                </a:lnTo>
                <a:lnTo>
                  <a:pt x="197" y="184"/>
                </a:lnTo>
                <a:lnTo>
                  <a:pt x="197" y="184"/>
                </a:lnTo>
                <a:lnTo>
                  <a:pt x="197" y="183"/>
                </a:lnTo>
                <a:lnTo>
                  <a:pt x="197" y="183"/>
                </a:lnTo>
                <a:lnTo>
                  <a:pt x="197" y="183"/>
                </a:lnTo>
                <a:lnTo>
                  <a:pt x="197" y="183"/>
                </a:lnTo>
                <a:lnTo>
                  <a:pt x="196" y="183"/>
                </a:lnTo>
                <a:lnTo>
                  <a:pt x="196" y="183"/>
                </a:lnTo>
                <a:lnTo>
                  <a:pt x="196" y="183"/>
                </a:lnTo>
                <a:lnTo>
                  <a:pt x="196" y="183"/>
                </a:lnTo>
                <a:lnTo>
                  <a:pt x="196" y="182"/>
                </a:lnTo>
                <a:lnTo>
                  <a:pt x="195" y="182"/>
                </a:lnTo>
                <a:lnTo>
                  <a:pt x="195" y="182"/>
                </a:lnTo>
                <a:lnTo>
                  <a:pt x="195" y="182"/>
                </a:lnTo>
                <a:lnTo>
                  <a:pt x="195" y="182"/>
                </a:lnTo>
                <a:lnTo>
                  <a:pt x="195" y="182"/>
                </a:lnTo>
                <a:lnTo>
                  <a:pt x="195" y="182"/>
                </a:lnTo>
                <a:lnTo>
                  <a:pt x="195" y="183"/>
                </a:lnTo>
                <a:lnTo>
                  <a:pt x="195" y="183"/>
                </a:lnTo>
                <a:lnTo>
                  <a:pt x="195" y="182"/>
                </a:lnTo>
                <a:lnTo>
                  <a:pt x="195" y="182"/>
                </a:lnTo>
                <a:lnTo>
                  <a:pt x="195" y="182"/>
                </a:lnTo>
                <a:lnTo>
                  <a:pt x="194" y="182"/>
                </a:lnTo>
                <a:lnTo>
                  <a:pt x="194" y="182"/>
                </a:lnTo>
                <a:lnTo>
                  <a:pt x="194" y="182"/>
                </a:lnTo>
                <a:lnTo>
                  <a:pt x="193" y="182"/>
                </a:lnTo>
                <a:lnTo>
                  <a:pt x="193" y="183"/>
                </a:lnTo>
                <a:lnTo>
                  <a:pt x="193" y="183"/>
                </a:lnTo>
                <a:lnTo>
                  <a:pt x="193" y="183"/>
                </a:lnTo>
                <a:lnTo>
                  <a:pt x="193" y="183"/>
                </a:lnTo>
                <a:lnTo>
                  <a:pt x="193" y="183"/>
                </a:lnTo>
                <a:lnTo>
                  <a:pt x="193" y="183"/>
                </a:lnTo>
                <a:lnTo>
                  <a:pt x="193" y="183"/>
                </a:lnTo>
                <a:lnTo>
                  <a:pt x="193" y="183"/>
                </a:lnTo>
                <a:lnTo>
                  <a:pt x="193" y="183"/>
                </a:lnTo>
                <a:lnTo>
                  <a:pt x="192" y="183"/>
                </a:lnTo>
                <a:lnTo>
                  <a:pt x="192" y="183"/>
                </a:lnTo>
                <a:lnTo>
                  <a:pt x="192" y="183"/>
                </a:lnTo>
                <a:lnTo>
                  <a:pt x="192" y="183"/>
                </a:lnTo>
                <a:lnTo>
                  <a:pt x="192" y="183"/>
                </a:lnTo>
                <a:lnTo>
                  <a:pt x="192" y="183"/>
                </a:lnTo>
                <a:lnTo>
                  <a:pt x="192" y="183"/>
                </a:lnTo>
                <a:lnTo>
                  <a:pt x="191" y="184"/>
                </a:lnTo>
                <a:lnTo>
                  <a:pt x="191" y="184"/>
                </a:lnTo>
                <a:lnTo>
                  <a:pt x="191" y="184"/>
                </a:lnTo>
                <a:lnTo>
                  <a:pt x="190" y="184"/>
                </a:lnTo>
                <a:lnTo>
                  <a:pt x="190" y="184"/>
                </a:lnTo>
                <a:lnTo>
                  <a:pt x="190" y="184"/>
                </a:lnTo>
                <a:lnTo>
                  <a:pt x="190" y="184"/>
                </a:lnTo>
                <a:lnTo>
                  <a:pt x="190" y="184"/>
                </a:lnTo>
                <a:lnTo>
                  <a:pt x="190" y="184"/>
                </a:lnTo>
                <a:lnTo>
                  <a:pt x="189" y="184"/>
                </a:lnTo>
                <a:lnTo>
                  <a:pt x="189" y="184"/>
                </a:lnTo>
                <a:lnTo>
                  <a:pt x="189" y="184"/>
                </a:lnTo>
                <a:lnTo>
                  <a:pt x="189" y="184"/>
                </a:lnTo>
                <a:lnTo>
                  <a:pt x="189" y="185"/>
                </a:lnTo>
                <a:lnTo>
                  <a:pt x="189" y="185"/>
                </a:lnTo>
                <a:lnTo>
                  <a:pt x="189" y="185"/>
                </a:lnTo>
                <a:lnTo>
                  <a:pt x="188" y="185"/>
                </a:lnTo>
                <a:lnTo>
                  <a:pt x="188" y="185"/>
                </a:lnTo>
                <a:lnTo>
                  <a:pt x="187" y="185"/>
                </a:lnTo>
                <a:lnTo>
                  <a:pt x="187" y="185"/>
                </a:lnTo>
                <a:lnTo>
                  <a:pt x="186" y="185"/>
                </a:lnTo>
                <a:lnTo>
                  <a:pt x="186" y="185"/>
                </a:lnTo>
                <a:lnTo>
                  <a:pt x="186" y="185"/>
                </a:lnTo>
                <a:lnTo>
                  <a:pt x="186" y="185"/>
                </a:lnTo>
                <a:lnTo>
                  <a:pt x="186" y="184"/>
                </a:lnTo>
                <a:lnTo>
                  <a:pt x="186" y="184"/>
                </a:lnTo>
                <a:lnTo>
                  <a:pt x="185" y="184"/>
                </a:lnTo>
                <a:lnTo>
                  <a:pt x="185" y="184"/>
                </a:lnTo>
                <a:lnTo>
                  <a:pt x="185" y="184"/>
                </a:lnTo>
                <a:lnTo>
                  <a:pt x="185" y="184"/>
                </a:lnTo>
                <a:lnTo>
                  <a:pt x="185" y="185"/>
                </a:lnTo>
                <a:lnTo>
                  <a:pt x="184" y="185"/>
                </a:lnTo>
                <a:lnTo>
                  <a:pt x="184" y="185"/>
                </a:lnTo>
                <a:lnTo>
                  <a:pt x="184" y="185"/>
                </a:lnTo>
                <a:lnTo>
                  <a:pt x="184" y="185"/>
                </a:lnTo>
                <a:lnTo>
                  <a:pt x="183" y="185"/>
                </a:lnTo>
                <a:lnTo>
                  <a:pt x="183" y="185"/>
                </a:lnTo>
                <a:lnTo>
                  <a:pt x="183" y="185"/>
                </a:lnTo>
                <a:lnTo>
                  <a:pt x="183" y="185"/>
                </a:lnTo>
                <a:lnTo>
                  <a:pt x="183" y="185"/>
                </a:lnTo>
                <a:lnTo>
                  <a:pt x="183" y="185"/>
                </a:lnTo>
                <a:lnTo>
                  <a:pt x="183" y="184"/>
                </a:lnTo>
                <a:lnTo>
                  <a:pt x="182" y="184"/>
                </a:lnTo>
                <a:lnTo>
                  <a:pt x="182" y="184"/>
                </a:lnTo>
                <a:lnTo>
                  <a:pt x="182" y="184"/>
                </a:lnTo>
                <a:lnTo>
                  <a:pt x="182" y="184"/>
                </a:lnTo>
                <a:lnTo>
                  <a:pt x="181" y="184"/>
                </a:lnTo>
                <a:lnTo>
                  <a:pt x="181" y="184"/>
                </a:lnTo>
                <a:lnTo>
                  <a:pt x="181" y="184"/>
                </a:lnTo>
                <a:lnTo>
                  <a:pt x="181" y="184"/>
                </a:lnTo>
                <a:lnTo>
                  <a:pt x="181" y="184"/>
                </a:lnTo>
                <a:lnTo>
                  <a:pt x="180" y="184"/>
                </a:lnTo>
                <a:lnTo>
                  <a:pt x="180" y="184"/>
                </a:lnTo>
                <a:lnTo>
                  <a:pt x="180" y="184"/>
                </a:lnTo>
                <a:lnTo>
                  <a:pt x="180" y="184"/>
                </a:lnTo>
                <a:lnTo>
                  <a:pt x="180" y="184"/>
                </a:lnTo>
                <a:lnTo>
                  <a:pt x="180" y="183"/>
                </a:lnTo>
                <a:lnTo>
                  <a:pt x="180" y="183"/>
                </a:lnTo>
                <a:lnTo>
                  <a:pt x="180" y="183"/>
                </a:lnTo>
                <a:lnTo>
                  <a:pt x="180" y="183"/>
                </a:lnTo>
                <a:lnTo>
                  <a:pt x="180" y="183"/>
                </a:lnTo>
                <a:lnTo>
                  <a:pt x="179" y="183"/>
                </a:lnTo>
                <a:lnTo>
                  <a:pt x="179" y="183"/>
                </a:lnTo>
                <a:lnTo>
                  <a:pt x="179" y="183"/>
                </a:lnTo>
                <a:lnTo>
                  <a:pt x="179" y="183"/>
                </a:lnTo>
                <a:lnTo>
                  <a:pt x="179" y="183"/>
                </a:lnTo>
                <a:lnTo>
                  <a:pt x="179" y="183"/>
                </a:lnTo>
                <a:lnTo>
                  <a:pt x="178" y="183"/>
                </a:lnTo>
                <a:lnTo>
                  <a:pt x="178" y="183"/>
                </a:lnTo>
                <a:lnTo>
                  <a:pt x="178" y="183"/>
                </a:lnTo>
                <a:lnTo>
                  <a:pt x="178" y="183"/>
                </a:lnTo>
                <a:lnTo>
                  <a:pt x="178" y="183"/>
                </a:lnTo>
                <a:lnTo>
                  <a:pt x="178" y="183"/>
                </a:lnTo>
                <a:lnTo>
                  <a:pt x="178" y="183"/>
                </a:lnTo>
                <a:lnTo>
                  <a:pt x="178" y="183"/>
                </a:lnTo>
                <a:lnTo>
                  <a:pt x="177" y="182"/>
                </a:lnTo>
                <a:lnTo>
                  <a:pt x="177" y="182"/>
                </a:lnTo>
                <a:lnTo>
                  <a:pt x="177" y="182"/>
                </a:lnTo>
                <a:lnTo>
                  <a:pt x="176" y="182"/>
                </a:lnTo>
                <a:lnTo>
                  <a:pt x="176" y="182"/>
                </a:lnTo>
                <a:lnTo>
                  <a:pt x="176" y="182"/>
                </a:lnTo>
                <a:lnTo>
                  <a:pt x="176" y="182"/>
                </a:lnTo>
                <a:lnTo>
                  <a:pt x="176" y="182"/>
                </a:lnTo>
                <a:lnTo>
                  <a:pt x="176" y="182"/>
                </a:lnTo>
                <a:lnTo>
                  <a:pt x="176" y="182"/>
                </a:lnTo>
                <a:lnTo>
                  <a:pt x="176" y="182"/>
                </a:lnTo>
                <a:lnTo>
                  <a:pt x="176" y="182"/>
                </a:lnTo>
                <a:lnTo>
                  <a:pt x="176" y="182"/>
                </a:lnTo>
                <a:lnTo>
                  <a:pt x="175" y="182"/>
                </a:lnTo>
                <a:lnTo>
                  <a:pt x="175" y="182"/>
                </a:lnTo>
                <a:lnTo>
                  <a:pt x="175" y="182"/>
                </a:lnTo>
                <a:lnTo>
                  <a:pt x="175" y="182"/>
                </a:lnTo>
                <a:lnTo>
                  <a:pt x="175" y="182"/>
                </a:lnTo>
                <a:lnTo>
                  <a:pt x="175" y="182"/>
                </a:lnTo>
                <a:lnTo>
                  <a:pt x="175" y="182"/>
                </a:lnTo>
                <a:lnTo>
                  <a:pt x="174" y="182"/>
                </a:lnTo>
                <a:lnTo>
                  <a:pt x="174" y="182"/>
                </a:lnTo>
                <a:lnTo>
                  <a:pt x="174" y="182"/>
                </a:lnTo>
                <a:lnTo>
                  <a:pt x="173" y="182"/>
                </a:lnTo>
                <a:lnTo>
                  <a:pt x="173" y="182"/>
                </a:lnTo>
                <a:lnTo>
                  <a:pt x="173" y="182"/>
                </a:lnTo>
                <a:lnTo>
                  <a:pt x="173" y="182"/>
                </a:lnTo>
                <a:lnTo>
                  <a:pt x="173" y="182"/>
                </a:lnTo>
                <a:lnTo>
                  <a:pt x="173" y="182"/>
                </a:lnTo>
                <a:lnTo>
                  <a:pt x="173" y="182"/>
                </a:lnTo>
                <a:lnTo>
                  <a:pt x="173" y="182"/>
                </a:lnTo>
                <a:lnTo>
                  <a:pt x="173" y="182"/>
                </a:lnTo>
                <a:lnTo>
                  <a:pt x="173" y="182"/>
                </a:lnTo>
                <a:lnTo>
                  <a:pt x="173" y="182"/>
                </a:lnTo>
                <a:lnTo>
                  <a:pt x="173" y="182"/>
                </a:lnTo>
                <a:lnTo>
                  <a:pt x="173" y="182"/>
                </a:lnTo>
                <a:lnTo>
                  <a:pt x="173" y="182"/>
                </a:lnTo>
                <a:lnTo>
                  <a:pt x="173" y="182"/>
                </a:lnTo>
                <a:lnTo>
                  <a:pt x="172" y="182"/>
                </a:lnTo>
                <a:lnTo>
                  <a:pt x="172" y="182"/>
                </a:lnTo>
                <a:lnTo>
                  <a:pt x="172" y="181"/>
                </a:lnTo>
                <a:lnTo>
                  <a:pt x="172" y="181"/>
                </a:lnTo>
                <a:lnTo>
                  <a:pt x="172" y="181"/>
                </a:lnTo>
                <a:lnTo>
                  <a:pt x="172" y="181"/>
                </a:lnTo>
                <a:lnTo>
                  <a:pt x="172" y="181"/>
                </a:lnTo>
                <a:lnTo>
                  <a:pt x="172" y="181"/>
                </a:lnTo>
                <a:lnTo>
                  <a:pt x="172" y="181"/>
                </a:lnTo>
                <a:lnTo>
                  <a:pt x="172" y="181"/>
                </a:lnTo>
                <a:lnTo>
                  <a:pt x="172" y="181"/>
                </a:lnTo>
                <a:lnTo>
                  <a:pt x="171" y="181"/>
                </a:lnTo>
                <a:lnTo>
                  <a:pt x="171" y="181"/>
                </a:lnTo>
                <a:lnTo>
                  <a:pt x="171" y="181"/>
                </a:lnTo>
                <a:lnTo>
                  <a:pt x="171" y="181"/>
                </a:lnTo>
                <a:lnTo>
                  <a:pt x="171" y="181"/>
                </a:lnTo>
                <a:lnTo>
                  <a:pt x="171" y="181"/>
                </a:lnTo>
                <a:lnTo>
                  <a:pt x="171" y="181"/>
                </a:lnTo>
                <a:lnTo>
                  <a:pt x="171" y="181"/>
                </a:lnTo>
                <a:lnTo>
                  <a:pt x="171" y="181"/>
                </a:lnTo>
                <a:lnTo>
                  <a:pt x="170" y="181"/>
                </a:lnTo>
                <a:lnTo>
                  <a:pt x="170" y="181"/>
                </a:lnTo>
                <a:lnTo>
                  <a:pt x="170" y="181"/>
                </a:lnTo>
                <a:lnTo>
                  <a:pt x="170" y="181"/>
                </a:lnTo>
                <a:lnTo>
                  <a:pt x="170" y="181"/>
                </a:lnTo>
                <a:lnTo>
                  <a:pt x="170" y="180"/>
                </a:lnTo>
                <a:lnTo>
                  <a:pt x="170" y="180"/>
                </a:lnTo>
                <a:lnTo>
                  <a:pt x="169" y="180"/>
                </a:lnTo>
                <a:lnTo>
                  <a:pt x="169" y="180"/>
                </a:lnTo>
                <a:lnTo>
                  <a:pt x="169" y="180"/>
                </a:lnTo>
                <a:lnTo>
                  <a:pt x="169" y="180"/>
                </a:lnTo>
                <a:lnTo>
                  <a:pt x="169" y="180"/>
                </a:lnTo>
                <a:lnTo>
                  <a:pt x="169" y="180"/>
                </a:lnTo>
                <a:lnTo>
                  <a:pt x="169" y="180"/>
                </a:lnTo>
                <a:lnTo>
                  <a:pt x="169" y="180"/>
                </a:lnTo>
                <a:lnTo>
                  <a:pt x="169" y="180"/>
                </a:lnTo>
                <a:lnTo>
                  <a:pt x="169" y="180"/>
                </a:lnTo>
                <a:lnTo>
                  <a:pt x="169" y="180"/>
                </a:lnTo>
                <a:lnTo>
                  <a:pt x="169" y="180"/>
                </a:lnTo>
                <a:lnTo>
                  <a:pt x="169" y="180"/>
                </a:lnTo>
                <a:lnTo>
                  <a:pt x="169" y="180"/>
                </a:lnTo>
                <a:lnTo>
                  <a:pt x="169" y="180"/>
                </a:lnTo>
                <a:lnTo>
                  <a:pt x="169" y="180"/>
                </a:lnTo>
                <a:lnTo>
                  <a:pt x="169" y="179"/>
                </a:lnTo>
                <a:lnTo>
                  <a:pt x="169" y="179"/>
                </a:lnTo>
                <a:lnTo>
                  <a:pt x="169" y="179"/>
                </a:lnTo>
                <a:lnTo>
                  <a:pt x="168" y="179"/>
                </a:lnTo>
                <a:lnTo>
                  <a:pt x="168" y="179"/>
                </a:lnTo>
                <a:lnTo>
                  <a:pt x="168" y="179"/>
                </a:lnTo>
                <a:lnTo>
                  <a:pt x="168" y="179"/>
                </a:lnTo>
                <a:lnTo>
                  <a:pt x="168" y="179"/>
                </a:lnTo>
                <a:lnTo>
                  <a:pt x="168" y="179"/>
                </a:lnTo>
                <a:lnTo>
                  <a:pt x="168" y="179"/>
                </a:lnTo>
                <a:lnTo>
                  <a:pt x="168" y="179"/>
                </a:lnTo>
                <a:lnTo>
                  <a:pt x="168" y="179"/>
                </a:lnTo>
                <a:lnTo>
                  <a:pt x="168" y="179"/>
                </a:lnTo>
                <a:lnTo>
                  <a:pt x="168" y="179"/>
                </a:lnTo>
                <a:lnTo>
                  <a:pt x="168" y="178"/>
                </a:lnTo>
                <a:lnTo>
                  <a:pt x="168" y="178"/>
                </a:lnTo>
                <a:lnTo>
                  <a:pt x="168" y="178"/>
                </a:lnTo>
                <a:lnTo>
                  <a:pt x="168" y="178"/>
                </a:lnTo>
                <a:lnTo>
                  <a:pt x="168" y="178"/>
                </a:lnTo>
                <a:lnTo>
                  <a:pt x="168" y="178"/>
                </a:lnTo>
                <a:lnTo>
                  <a:pt x="168" y="178"/>
                </a:lnTo>
                <a:lnTo>
                  <a:pt x="168" y="178"/>
                </a:lnTo>
                <a:lnTo>
                  <a:pt x="168" y="178"/>
                </a:lnTo>
                <a:lnTo>
                  <a:pt x="168" y="178"/>
                </a:lnTo>
                <a:lnTo>
                  <a:pt x="167" y="178"/>
                </a:lnTo>
                <a:lnTo>
                  <a:pt x="167" y="178"/>
                </a:lnTo>
                <a:lnTo>
                  <a:pt x="167" y="178"/>
                </a:lnTo>
                <a:lnTo>
                  <a:pt x="167" y="178"/>
                </a:lnTo>
                <a:lnTo>
                  <a:pt x="167" y="178"/>
                </a:lnTo>
                <a:lnTo>
                  <a:pt x="167" y="178"/>
                </a:lnTo>
                <a:lnTo>
                  <a:pt x="167" y="178"/>
                </a:lnTo>
                <a:lnTo>
                  <a:pt x="167" y="178"/>
                </a:lnTo>
                <a:lnTo>
                  <a:pt x="167" y="178"/>
                </a:lnTo>
                <a:lnTo>
                  <a:pt x="167" y="178"/>
                </a:lnTo>
                <a:lnTo>
                  <a:pt x="167" y="178"/>
                </a:lnTo>
                <a:lnTo>
                  <a:pt x="167" y="178"/>
                </a:lnTo>
                <a:lnTo>
                  <a:pt x="167" y="178"/>
                </a:lnTo>
                <a:lnTo>
                  <a:pt x="167" y="178"/>
                </a:lnTo>
                <a:lnTo>
                  <a:pt x="166" y="178"/>
                </a:lnTo>
                <a:lnTo>
                  <a:pt x="166" y="178"/>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6"/>
                </a:lnTo>
                <a:lnTo>
                  <a:pt x="166" y="176"/>
                </a:lnTo>
                <a:lnTo>
                  <a:pt x="166" y="176"/>
                </a:lnTo>
                <a:lnTo>
                  <a:pt x="166" y="176"/>
                </a:lnTo>
                <a:lnTo>
                  <a:pt x="166" y="176"/>
                </a:lnTo>
                <a:lnTo>
                  <a:pt x="166" y="176"/>
                </a:lnTo>
                <a:lnTo>
                  <a:pt x="166" y="176"/>
                </a:lnTo>
                <a:lnTo>
                  <a:pt x="166" y="176"/>
                </a:lnTo>
                <a:lnTo>
                  <a:pt x="166" y="176"/>
                </a:lnTo>
                <a:lnTo>
                  <a:pt x="166" y="175"/>
                </a:lnTo>
                <a:lnTo>
                  <a:pt x="167" y="175"/>
                </a:lnTo>
                <a:lnTo>
                  <a:pt x="167" y="175"/>
                </a:lnTo>
                <a:lnTo>
                  <a:pt x="167" y="175"/>
                </a:lnTo>
                <a:lnTo>
                  <a:pt x="167" y="175"/>
                </a:lnTo>
                <a:lnTo>
                  <a:pt x="167" y="175"/>
                </a:lnTo>
                <a:lnTo>
                  <a:pt x="167" y="175"/>
                </a:lnTo>
                <a:lnTo>
                  <a:pt x="167" y="175"/>
                </a:lnTo>
                <a:lnTo>
                  <a:pt x="167" y="175"/>
                </a:lnTo>
                <a:lnTo>
                  <a:pt x="167" y="175"/>
                </a:lnTo>
                <a:lnTo>
                  <a:pt x="168" y="175"/>
                </a:lnTo>
                <a:lnTo>
                  <a:pt x="168" y="175"/>
                </a:lnTo>
                <a:lnTo>
                  <a:pt x="168" y="175"/>
                </a:lnTo>
                <a:lnTo>
                  <a:pt x="168" y="175"/>
                </a:lnTo>
                <a:lnTo>
                  <a:pt x="168" y="174"/>
                </a:lnTo>
                <a:lnTo>
                  <a:pt x="168" y="174"/>
                </a:lnTo>
                <a:lnTo>
                  <a:pt x="168" y="174"/>
                </a:lnTo>
                <a:lnTo>
                  <a:pt x="168" y="174"/>
                </a:lnTo>
                <a:lnTo>
                  <a:pt x="168" y="174"/>
                </a:lnTo>
                <a:lnTo>
                  <a:pt x="168" y="174"/>
                </a:lnTo>
                <a:lnTo>
                  <a:pt x="168" y="174"/>
                </a:lnTo>
                <a:lnTo>
                  <a:pt x="169" y="174"/>
                </a:lnTo>
                <a:lnTo>
                  <a:pt x="169" y="173"/>
                </a:lnTo>
                <a:lnTo>
                  <a:pt x="169" y="173"/>
                </a:lnTo>
                <a:lnTo>
                  <a:pt x="169" y="173"/>
                </a:lnTo>
                <a:lnTo>
                  <a:pt x="169" y="173"/>
                </a:lnTo>
                <a:lnTo>
                  <a:pt x="169" y="173"/>
                </a:lnTo>
                <a:lnTo>
                  <a:pt x="169" y="172"/>
                </a:lnTo>
                <a:lnTo>
                  <a:pt x="169" y="172"/>
                </a:lnTo>
                <a:lnTo>
                  <a:pt x="171" y="172"/>
                </a:lnTo>
                <a:lnTo>
                  <a:pt x="171" y="171"/>
                </a:lnTo>
                <a:lnTo>
                  <a:pt x="171" y="171"/>
                </a:lnTo>
                <a:lnTo>
                  <a:pt x="171" y="171"/>
                </a:lnTo>
                <a:lnTo>
                  <a:pt x="172" y="170"/>
                </a:lnTo>
                <a:lnTo>
                  <a:pt x="172" y="170"/>
                </a:lnTo>
                <a:lnTo>
                  <a:pt x="172" y="170"/>
                </a:lnTo>
                <a:lnTo>
                  <a:pt x="172" y="170"/>
                </a:lnTo>
                <a:lnTo>
                  <a:pt x="173" y="169"/>
                </a:lnTo>
                <a:lnTo>
                  <a:pt x="173" y="168"/>
                </a:lnTo>
                <a:lnTo>
                  <a:pt x="173" y="168"/>
                </a:lnTo>
                <a:lnTo>
                  <a:pt x="173" y="168"/>
                </a:lnTo>
                <a:lnTo>
                  <a:pt x="173" y="168"/>
                </a:lnTo>
                <a:lnTo>
                  <a:pt x="174" y="168"/>
                </a:lnTo>
                <a:lnTo>
                  <a:pt x="174" y="168"/>
                </a:lnTo>
                <a:lnTo>
                  <a:pt x="174" y="168"/>
                </a:lnTo>
                <a:lnTo>
                  <a:pt x="175" y="167"/>
                </a:lnTo>
                <a:lnTo>
                  <a:pt x="175" y="167"/>
                </a:lnTo>
                <a:lnTo>
                  <a:pt x="175" y="167"/>
                </a:lnTo>
                <a:lnTo>
                  <a:pt x="175" y="167"/>
                </a:lnTo>
                <a:lnTo>
                  <a:pt x="175" y="167"/>
                </a:lnTo>
                <a:lnTo>
                  <a:pt x="175" y="167"/>
                </a:lnTo>
                <a:lnTo>
                  <a:pt x="175" y="167"/>
                </a:lnTo>
                <a:lnTo>
                  <a:pt x="175" y="167"/>
                </a:lnTo>
                <a:lnTo>
                  <a:pt x="175" y="167"/>
                </a:lnTo>
                <a:lnTo>
                  <a:pt x="175" y="167"/>
                </a:lnTo>
                <a:lnTo>
                  <a:pt x="175" y="166"/>
                </a:lnTo>
                <a:lnTo>
                  <a:pt x="176" y="166"/>
                </a:lnTo>
                <a:lnTo>
                  <a:pt x="176" y="166"/>
                </a:lnTo>
                <a:lnTo>
                  <a:pt x="176" y="166"/>
                </a:lnTo>
                <a:lnTo>
                  <a:pt x="176" y="165"/>
                </a:lnTo>
                <a:lnTo>
                  <a:pt x="176" y="165"/>
                </a:lnTo>
                <a:lnTo>
                  <a:pt x="176" y="165"/>
                </a:lnTo>
                <a:lnTo>
                  <a:pt x="176" y="165"/>
                </a:lnTo>
                <a:lnTo>
                  <a:pt x="177" y="164"/>
                </a:lnTo>
                <a:lnTo>
                  <a:pt x="178" y="164"/>
                </a:lnTo>
                <a:lnTo>
                  <a:pt x="178" y="164"/>
                </a:lnTo>
                <a:lnTo>
                  <a:pt x="178" y="164"/>
                </a:lnTo>
                <a:lnTo>
                  <a:pt x="178" y="164"/>
                </a:lnTo>
                <a:lnTo>
                  <a:pt x="178" y="164"/>
                </a:lnTo>
                <a:lnTo>
                  <a:pt x="178" y="164"/>
                </a:lnTo>
                <a:lnTo>
                  <a:pt x="177" y="163"/>
                </a:lnTo>
                <a:lnTo>
                  <a:pt x="177" y="163"/>
                </a:lnTo>
                <a:lnTo>
                  <a:pt x="176" y="163"/>
                </a:lnTo>
                <a:lnTo>
                  <a:pt x="176" y="163"/>
                </a:lnTo>
                <a:lnTo>
                  <a:pt x="176" y="163"/>
                </a:lnTo>
                <a:lnTo>
                  <a:pt x="176" y="163"/>
                </a:lnTo>
                <a:lnTo>
                  <a:pt x="176" y="163"/>
                </a:lnTo>
                <a:lnTo>
                  <a:pt x="176" y="163"/>
                </a:lnTo>
                <a:lnTo>
                  <a:pt x="176" y="163"/>
                </a:lnTo>
                <a:lnTo>
                  <a:pt x="176" y="163"/>
                </a:lnTo>
                <a:lnTo>
                  <a:pt x="176" y="163"/>
                </a:lnTo>
                <a:lnTo>
                  <a:pt x="176" y="163"/>
                </a:lnTo>
                <a:lnTo>
                  <a:pt x="176" y="162"/>
                </a:lnTo>
                <a:lnTo>
                  <a:pt x="175" y="162"/>
                </a:lnTo>
                <a:lnTo>
                  <a:pt x="175" y="162"/>
                </a:lnTo>
                <a:lnTo>
                  <a:pt x="175" y="162"/>
                </a:lnTo>
                <a:lnTo>
                  <a:pt x="175" y="162"/>
                </a:lnTo>
                <a:lnTo>
                  <a:pt x="175" y="162"/>
                </a:lnTo>
                <a:lnTo>
                  <a:pt x="175" y="162"/>
                </a:lnTo>
                <a:lnTo>
                  <a:pt x="174" y="161"/>
                </a:lnTo>
                <a:lnTo>
                  <a:pt x="174" y="161"/>
                </a:lnTo>
                <a:lnTo>
                  <a:pt x="173" y="161"/>
                </a:lnTo>
                <a:lnTo>
                  <a:pt x="173" y="161"/>
                </a:lnTo>
                <a:lnTo>
                  <a:pt x="173" y="161"/>
                </a:lnTo>
                <a:lnTo>
                  <a:pt x="173" y="161"/>
                </a:lnTo>
                <a:lnTo>
                  <a:pt x="172" y="161"/>
                </a:lnTo>
                <a:lnTo>
                  <a:pt x="172" y="161"/>
                </a:lnTo>
                <a:lnTo>
                  <a:pt x="172" y="161"/>
                </a:lnTo>
                <a:lnTo>
                  <a:pt x="172" y="161"/>
                </a:lnTo>
                <a:lnTo>
                  <a:pt x="172" y="161"/>
                </a:lnTo>
                <a:lnTo>
                  <a:pt x="172" y="161"/>
                </a:lnTo>
                <a:lnTo>
                  <a:pt x="172" y="161"/>
                </a:lnTo>
                <a:lnTo>
                  <a:pt x="172" y="161"/>
                </a:lnTo>
                <a:lnTo>
                  <a:pt x="171" y="161"/>
                </a:lnTo>
                <a:lnTo>
                  <a:pt x="171" y="161"/>
                </a:lnTo>
                <a:lnTo>
                  <a:pt x="171" y="161"/>
                </a:lnTo>
                <a:lnTo>
                  <a:pt x="171" y="161"/>
                </a:lnTo>
                <a:lnTo>
                  <a:pt x="171" y="160"/>
                </a:lnTo>
                <a:lnTo>
                  <a:pt x="171" y="160"/>
                </a:lnTo>
                <a:lnTo>
                  <a:pt x="171" y="160"/>
                </a:lnTo>
                <a:lnTo>
                  <a:pt x="171" y="160"/>
                </a:lnTo>
                <a:lnTo>
                  <a:pt x="170" y="160"/>
                </a:lnTo>
                <a:lnTo>
                  <a:pt x="169" y="160"/>
                </a:lnTo>
                <a:lnTo>
                  <a:pt x="169" y="160"/>
                </a:lnTo>
                <a:lnTo>
                  <a:pt x="169" y="159"/>
                </a:lnTo>
                <a:lnTo>
                  <a:pt x="169" y="159"/>
                </a:lnTo>
                <a:lnTo>
                  <a:pt x="169" y="158"/>
                </a:lnTo>
                <a:lnTo>
                  <a:pt x="169" y="158"/>
                </a:lnTo>
                <a:lnTo>
                  <a:pt x="169" y="158"/>
                </a:lnTo>
                <a:lnTo>
                  <a:pt x="168" y="158"/>
                </a:lnTo>
                <a:lnTo>
                  <a:pt x="168" y="158"/>
                </a:lnTo>
                <a:lnTo>
                  <a:pt x="166" y="158"/>
                </a:lnTo>
                <a:lnTo>
                  <a:pt x="166" y="158"/>
                </a:lnTo>
                <a:lnTo>
                  <a:pt x="166" y="158"/>
                </a:lnTo>
                <a:lnTo>
                  <a:pt x="166" y="158"/>
                </a:lnTo>
                <a:lnTo>
                  <a:pt x="165" y="158"/>
                </a:lnTo>
                <a:lnTo>
                  <a:pt x="165" y="158"/>
                </a:lnTo>
                <a:lnTo>
                  <a:pt x="165" y="158"/>
                </a:lnTo>
                <a:lnTo>
                  <a:pt x="165" y="158"/>
                </a:lnTo>
                <a:lnTo>
                  <a:pt x="165" y="158"/>
                </a:lnTo>
                <a:lnTo>
                  <a:pt x="165" y="158"/>
                </a:lnTo>
                <a:lnTo>
                  <a:pt x="164" y="158"/>
                </a:lnTo>
                <a:lnTo>
                  <a:pt x="164" y="158"/>
                </a:lnTo>
                <a:lnTo>
                  <a:pt x="164" y="158"/>
                </a:lnTo>
                <a:lnTo>
                  <a:pt x="163" y="158"/>
                </a:lnTo>
                <a:lnTo>
                  <a:pt x="163" y="158"/>
                </a:lnTo>
                <a:lnTo>
                  <a:pt x="163" y="158"/>
                </a:lnTo>
                <a:lnTo>
                  <a:pt x="163" y="158"/>
                </a:lnTo>
                <a:lnTo>
                  <a:pt x="163" y="158"/>
                </a:lnTo>
                <a:lnTo>
                  <a:pt x="162" y="158"/>
                </a:lnTo>
                <a:lnTo>
                  <a:pt x="162" y="158"/>
                </a:lnTo>
                <a:lnTo>
                  <a:pt x="162" y="158"/>
                </a:lnTo>
                <a:lnTo>
                  <a:pt x="162" y="158"/>
                </a:lnTo>
                <a:lnTo>
                  <a:pt x="161" y="158"/>
                </a:lnTo>
                <a:lnTo>
                  <a:pt x="161" y="158"/>
                </a:lnTo>
                <a:lnTo>
                  <a:pt x="161" y="158"/>
                </a:lnTo>
                <a:lnTo>
                  <a:pt x="161" y="158"/>
                </a:lnTo>
                <a:lnTo>
                  <a:pt x="161" y="158"/>
                </a:lnTo>
                <a:lnTo>
                  <a:pt x="161" y="158"/>
                </a:lnTo>
                <a:lnTo>
                  <a:pt x="161" y="158"/>
                </a:lnTo>
                <a:lnTo>
                  <a:pt x="161" y="158"/>
                </a:lnTo>
                <a:lnTo>
                  <a:pt x="161" y="158"/>
                </a:lnTo>
                <a:lnTo>
                  <a:pt x="160" y="158"/>
                </a:lnTo>
                <a:lnTo>
                  <a:pt x="157" y="163"/>
                </a:lnTo>
                <a:lnTo>
                  <a:pt x="156" y="163"/>
                </a:lnTo>
                <a:lnTo>
                  <a:pt x="156" y="163"/>
                </a:lnTo>
                <a:lnTo>
                  <a:pt x="156" y="163"/>
                </a:lnTo>
                <a:lnTo>
                  <a:pt x="156" y="163"/>
                </a:lnTo>
                <a:lnTo>
                  <a:pt x="156" y="163"/>
                </a:lnTo>
                <a:lnTo>
                  <a:pt x="156" y="163"/>
                </a:lnTo>
                <a:lnTo>
                  <a:pt x="156" y="163"/>
                </a:lnTo>
                <a:lnTo>
                  <a:pt x="156" y="163"/>
                </a:lnTo>
                <a:lnTo>
                  <a:pt x="156" y="163"/>
                </a:lnTo>
                <a:lnTo>
                  <a:pt x="157" y="164"/>
                </a:lnTo>
                <a:lnTo>
                  <a:pt x="157" y="164"/>
                </a:lnTo>
                <a:lnTo>
                  <a:pt x="157" y="164"/>
                </a:lnTo>
                <a:lnTo>
                  <a:pt x="157" y="164"/>
                </a:lnTo>
                <a:lnTo>
                  <a:pt x="157" y="164"/>
                </a:lnTo>
                <a:lnTo>
                  <a:pt x="157" y="164"/>
                </a:lnTo>
                <a:lnTo>
                  <a:pt x="158" y="165"/>
                </a:lnTo>
                <a:lnTo>
                  <a:pt x="158" y="165"/>
                </a:lnTo>
                <a:lnTo>
                  <a:pt x="158" y="165"/>
                </a:lnTo>
                <a:lnTo>
                  <a:pt x="158" y="165"/>
                </a:lnTo>
                <a:lnTo>
                  <a:pt x="158" y="165"/>
                </a:lnTo>
                <a:lnTo>
                  <a:pt x="158" y="165"/>
                </a:lnTo>
                <a:lnTo>
                  <a:pt x="158" y="165"/>
                </a:lnTo>
                <a:lnTo>
                  <a:pt x="158" y="165"/>
                </a:lnTo>
                <a:lnTo>
                  <a:pt x="158" y="165"/>
                </a:lnTo>
                <a:lnTo>
                  <a:pt x="158" y="165"/>
                </a:lnTo>
                <a:lnTo>
                  <a:pt x="158" y="165"/>
                </a:lnTo>
                <a:lnTo>
                  <a:pt x="158" y="165"/>
                </a:lnTo>
                <a:lnTo>
                  <a:pt x="158" y="165"/>
                </a:lnTo>
                <a:lnTo>
                  <a:pt x="158" y="166"/>
                </a:lnTo>
                <a:lnTo>
                  <a:pt x="158" y="166"/>
                </a:lnTo>
                <a:lnTo>
                  <a:pt x="159" y="166"/>
                </a:lnTo>
                <a:lnTo>
                  <a:pt x="159" y="166"/>
                </a:lnTo>
                <a:lnTo>
                  <a:pt x="159" y="166"/>
                </a:lnTo>
                <a:lnTo>
                  <a:pt x="159" y="167"/>
                </a:lnTo>
                <a:lnTo>
                  <a:pt x="159" y="167"/>
                </a:lnTo>
                <a:lnTo>
                  <a:pt x="159" y="167"/>
                </a:lnTo>
                <a:lnTo>
                  <a:pt x="159" y="167"/>
                </a:lnTo>
                <a:lnTo>
                  <a:pt x="159" y="167"/>
                </a:lnTo>
                <a:lnTo>
                  <a:pt x="159" y="167"/>
                </a:lnTo>
                <a:lnTo>
                  <a:pt x="159" y="167"/>
                </a:lnTo>
                <a:lnTo>
                  <a:pt x="159" y="167"/>
                </a:lnTo>
                <a:lnTo>
                  <a:pt x="159" y="167"/>
                </a:lnTo>
                <a:lnTo>
                  <a:pt x="159" y="167"/>
                </a:lnTo>
                <a:lnTo>
                  <a:pt x="159" y="167"/>
                </a:lnTo>
                <a:lnTo>
                  <a:pt x="159" y="167"/>
                </a:lnTo>
                <a:lnTo>
                  <a:pt x="159" y="168"/>
                </a:lnTo>
                <a:lnTo>
                  <a:pt x="159" y="168"/>
                </a:lnTo>
                <a:lnTo>
                  <a:pt x="159" y="168"/>
                </a:lnTo>
                <a:lnTo>
                  <a:pt x="159" y="168"/>
                </a:lnTo>
                <a:lnTo>
                  <a:pt x="159" y="168"/>
                </a:lnTo>
                <a:lnTo>
                  <a:pt x="159" y="168"/>
                </a:lnTo>
                <a:lnTo>
                  <a:pt x="160" y="168"/>
                </a:lnTo>
                <a:lnTo>
                  <a:pt x="160" y="168"/>
                </a:lnTo>
                <a:lnTo>
                  <a:pt x="159" y="168"/>
                </a:lnTo>
                <a:lnTo>
                  <a:pt x="159" y="168"/>
                </a:lnTo>
                <a:lnTo>
                  <a:pt x="159" y="168"/>
                </a:lnTo>
                <a:lnTo>
                  <a:pt x="159" y="168"/>
                </a:lnTo>
                <a:lnTo>
                  <a:pt x="159" y="168"/>
                </a:lnTo>
                <a:lnTo>
                  <a:pt x="159" y="168"/>
                </a:lnTo>
                <a:lnTo>
                  <a:pt x="159" y="168"/>
                </a:lnTo>
                <a:lnTo>
                  <a:pt x="159" y="169"/>
                </a:lnTo>
                <a:lnTo>
                  <a:pt x="159" y="169"/>
                </a:lnTo>
                <a:lnTo>
                  <a:pt x="159" y="169"/>
                </a:lnTo>
                <a:lnTo>
                  <a:pt x="159" y="169"/>
                </a:lnTo>
                <a:lnTo>
                  <a:pt x="159" y="169"/>
                </a:lnTo>
                <a:lnTo>
                  <a:pt x="159" y="169"/>
                </a:lnTo>
                <a:lnTo>
                  <a:pt x="159" y="169"/>
                </a:lnTo>
                <a:lnTo>
                  <a:pt x="159" y="169"/>
                </a:lnTo>
                <a:lnTo>
                  <a:pt x="159" y="169"/>
                </a:lnTo>
                <a:lnTo>
                  <a:pt x="159" y="169"/>
                </a:lnTo>
                <a:lnTo>
                  <a:pt x="159" y="169"/>
                </a:lnTo>
                <a:lnTo>
                  <a:pt x="159" y="170"/>
                </a:lnTo>
                <a:lnTo>
                  <a:pt x="159" y="170"/>
                </a:lnTo>
                <a:lnTo>
                  <a:pt x="159" y="170"/>
                </a:lnTo>
                <a:lnTo>
                  <a:pt x="160" y="170"/>
                </a:lnTo>
                <a:lnTo>
                  <a:pt x="160" y="170"/>
                </a:lnTo>
                <a:lnTo>
                  <a:pt x="160" y="170"/>
                </a:lnTo>
                <a:lnTo>
                  <a:pt x="160" y="170"/>
                </a:lnTo>
                <a:lnTo>
                  <a:pt x="160" y="170"/>
                </a:lnTo>
                <a:lnTo>
                  <a:pt x="160" y="170"/>
                </a:lnTo>
                <a:lnTo>
                  <a:pt x="160" y="170"/>
                </a:lnTo>
                <a:lnTo>
                  <a:pt x="160" y="170"/>
                </a:lnTo>
                <a:lnTo>
                  <a:pt x="160" y="170"/>
                </a:lnTo>
                <a:lnTo>
                  <a:pt x="160" y="170"/>
                </a:lnTo>
                <a:lnTo>
                  <a:pt x="160" y="170"/>
                </a:lnTo>
                <a:lnTo>
                  <a:pt x="161" y="170"/>
                </a:lnTo>
                <a:lnTo>
                  <a:pt x="161" y="170"/>
                </a:lnTo>
                <a:lnTo>
                  <a:pt x="161" y="170"/>
                </a:lnTo>
                <a:lnTo>
                  <a:pt x="161" y="170"/>
                </a:lnTo>
                <a:lnTo>
                  <a:pt x="161" y="170"/>
                </a:lnTo>
                <a:lnTo>
                  <a:pt x="161" y="170"/>
                </a:lnTo>
                <a:lnTo>
                  <a:pt x="161" y="170"/>
                </a:lnTo>
                <a:lnTo>
                  <a:pt x="161" y="170"/>
                </a:lnTo>
                <a:lnTo>
                  <a:pt x="161" y="170"/>
                </a:lnTo>
                <a:lnTo>
                  <a:pt x="161" y="170"/>
                </a:lnTo>
                <a:lnTo>
                  <a:pt x="161" y="170"/>
                </a:lnTo>
                <a:lnTo>
                  <a:pt x="161" y="171"/>
                </a:lnTo>
                <a:lnTo>
                  <a:pt x="161" y="171"/>
                </a:lnTo>
                <a:lnTo>
                  <a:pt x="161" y="171"/>
                </a:lnTo>
                <a:lnTo>
                  <a:pt x="161" y="171"/>
                </a:lnTo>
                <a:lnTo>
                  <a:pt x="161" y="171"/>
                </a:lnTo>
                <a:lnTo>
                  <a:pt x="161" y="171"/>
                </a:lnTo>
                <a:lnTo>
                  <a:pt x="161" y="171"/>
                </a:lnTo>
                <a:lnTo>
                  <a:pt x="161" y="171"/>
                </a:lnTo>
                <a:lnTo>
                  <a:pt x="161" y="171"/>
                </a:lnTo>
                <a:lnTo>
                  <a:pt x="161" y="171"/>
                </a:lnTo>
                <a:lnTo>
                  <a:pt x="161" y="171"/>
                </a:lnTo>
                <a:lnTo>
                  <a:pt x="161" y="171"/>
                </a:lnTo>
                <a:lnTo>
                  <a:pt x="161" y="171"/>
                </a:lnTo>
                <a:lnTo>
                  <a:pt x="162" y="171"/>
                </a:lnTo>
                <a:lnTo>
                  <a:pt x="162" y="171"/>
                </a:lnTo>
                <a:lnTo>
                  <a:pt x="162" y="171"/>
                </a:lnTo>
                <a:lnTo>
                  <a:pt x="161" y="171"/>
                </a:lnTo>
                <a:lnTo>
                  <a:pt x="161" y="171"/>
                </a:lnTo>
                <a:lnTo>
                  <a:pt x="161" y="171"/>
                </a:lnTo>
                <a:lnTo>
                  <a:pt x="161" y="171"/>
                </a:lnTo>
                <a:lnTo>
                  <a:pt x="161" y="171"/>
                </a:lnTo>
                <a:lnTo>
                  <a:pt x="160" y="171"/>
                </a:lnTo>
                <a:lnTo>
                  <a:pt x="160"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8" y="171"/>
                </a:lnTo>
                <a:lnTo>
                  <a:pt x="158" y="171"/>
                </a:lnTo>
                <a:lnTo>
                  <a:pt x="158" y="171"/>
                </a:lnTo>
                <a:lnTo>
                  <a:pt x="158" y="171"/>
                </a:lnTo>
                <a:lnTo>
                  <a:pt x="158" y="171"/>
                </a:lnTo>
                <a:lnTo>
                  <a:pt x="158" y="171"/>
                </a:lnTo>
                <a:lnTo>
                  <a:pt x="158" y="171"/>
                </a:lnTo>
                <a:lnTo>
                  <a:pt x="158" y="171"/>
                </a:lnTo>
                <a:lnTo>
                  <a:pt x="158" y="171"/>
                </a:lnTo>
                <a:lnTo>
                  <a:pt x="158" y="171"/>
                </a:lnTo>
                <a:lnTo>
                  <a:pt x="158" y="171"/>
                </a:lnTo>
                <a:lnTo>
                  <a:pt x="158" y="171"/>
                </a:lnTo>
                <a:lnTo>
                  <a:pt x="158" y="171"/>
                </a:lnTo>
                <a:lnTo>
                  <a:pt x="158" y="171"/>
                </a:lnTo>
                <a:lnTo>
                  <a:pt x="158" y="171"/>
                </a:lnTo>
                <a:lnTo>
                  <a:pt x="158" y="171"/>
                </a:lnTo>
                <a:lnTo>
                  <a:pt x="158" y="171"/>
                </a:lnTo>
                <a:lnTo>
                  <a:pt x="158" y="171"/>
                </a:lnTo>
                <a:lnTo>
                  <a:pt x="157" y="171"/>
                </a:lnTo>
                <a:lnTo>
                  <a:pt x="157" y="171"/>
                </a:lnTo>
                <a:lnTo>
                  <a:pt x="157" y="171"/>
                </a:lnTo>
                <a:lnTo>
                  <a:pt x="157" y="171"/>
                </a:lnTo>
                <a:lnTo>
                  <a:pt x="157" y="171"/>
                </a:lnTo>
                <a:lnTo>
                  <a:pt x="157" y="171"/>
                </a:lnTo>
                <a:lnTo>
                  <a:pt x="157" y="171"/>
                </a:lnTo>
                <a:lnTo>
                  <a:pt x="157" y="171"/>
                </a:lnTo>
                <a:lnTo>
                  <a:pt x="157" y="171"/>
                </a:lnTo>
                <a:lnTo>
                  <a:pt x="157" y="171"/>
                </a:lnTo>
                <a:lnTo>
                  <a:pt x="157" y="171"/>
                </a:lnTo>
                <a:lnTo>
                  <a:pt x="157" y="171"/>
                </a:lnTo>
                <a:lnTo>
                  <a:pt x="157" y="171"/>
                </a:lnTo>
                <a:lnTo>
                  <a:pt x="157" y="171"/>
                </a:lnTo>
                <a:lnTo>
                  <a:pt x="156" y="171"/>
                </a:lnTo>
                <a:lnTo>
                  <a:pt x="156" y="171"/>
                </a:lnTo>
                <a:lnTo>
                  <a:pt x="156" y="171"/>
                </a:lnTo>
                <a:lnTo>
                  <a:pt x="156" y="171"/>
                </a:lnTo>
                <a:lnTo>
                  <a:pt x="156" y="171"/>
                </a:lnTo>
                <a:lnTo>
                  <a:pt x="156" y="171"/>
                </a:lnTo>
                <a:lnTo>
                  <a:pt x="156" y="171"/>
                </a:lnTo>
                <a:lnTo>
                  <a:pt x="156" y="171"/>
                </a:lnTo>
                <a:lnTo>
                  <a:pt x="155" y="172"/>
                </a:lnTo>
                <a:lnTo>
                  <a:pt x="155" y="172"/>
                </a:lnTo>
                <a:lnTo>
                  <a:pt x="155" y="172"/>
                </a:lnTo>
                <a:lnTo>
                  <a:pt x="155" y="172"/>
                </a:lnTo>
                <a:lnTo>
                  <a:pt x="155" y="172"/>
                </a:lnTo>
                <a:lnTo>
                  <a:pt x="155" y="172"/>
                </a:lnTo>
                <a:lnTo>
                  <a:pt x="154" y="172"/>
                </a:lnTo>
                <a:lnTo>
                  <a:pt x="154" y="173"/>
                </a:lnTo>
                <a:lnTo>
                  <a:pt x="154" y="173"/>
                </a:lnTo>
                <a:lnTo>
                  <a:pt x="153" y="173"/>
                </a:lnTo>
                <a:lnTo>
                  <a:pt x="152" y="173"/>
                </a:lnTo>
                <a:lnTo>
                  <a:pt x="152" y="173"/>
                </a:lnTo>
                <a:lnTo>
                  <a:pt x="152" y="173"/>
                </a:lnTo>
                <a:lnTo>
                  <a:pt x="152" y="172"/>
                </a:lnTo>
                <a:lnTo>
                  <a:pt x="151" y="172"/>
                </a:lnTo>
                <a:lnTo>
                  <a:pt x="151" y="172"/>
                </a:lnTo>
                <a:lnTo>
                  <a:pt x="151" y="172"/>
                </a:lnTo>
                <a:lnTo>
                  <a:pt x="151" y="171"/>
                </a:lnTo>
                <a:lnTo>
                  <a:pt x="151" y="171"/>
                </a:lnTo>
                <a:lnTo>
                  <a:pt x="150" y="171"/>
                </a:lnTo>
                <a:lnTo>
                  <a:pt x="150" y="171"/>
                </a:lnTo>
                <a:lnTo>
                  <a:pt x="150" y="171"/>
                </a:lnTo>
                <a:lnTo>
                  <a:pt x="150" y="171"/>
                </a:lnTo>
                <a:lnTo>
                  <a:pt x="150" y="171"/>
                </a:lnTo>
                <a:lnTo>
                  <a:pt x="150" y="171"/>
                </a:lnTo>
                <a:lnTo>
                  <a:pt x="149" y="171"/>
                </a:lnTo>
                <a:lnTo>
                  <a:pt x="149" y="171"/>
                </a:lnTo>
                <a:lnTo>
                  <a:pt x="149" y="171"/>
                </a:lnTo>
                <a:lnTo>
                  <a:pt x="149" y="171"/>
                </a:lnTo>
                <a:lnTo>
                  <a:pt x="149" y="171"/>
                </a:lnTo>
                <a:lnTo>
                  <a:pt x="149" y="171"/>
                </a:lnTo>
                <a:lnTo>
                  <a:pt x="148" y="171"/>
                </a:lnTo>
                <a:lnTo>
                  <a:pt x="148" y="171"/>
                </a:lnTo>
                <a:lnTo>
                  <a:pt x="148" y="171"/>
                </a:lnTo>
                <a:lnTo>
                  <a:pt x="148" y="171"/>
                </a:lnTo>
                <a:lnTo>
                  <a:pt x="148" y="171"/>
                </a:lnTo>
                <a:lnTo>
                  <a:pt x="148" y="171"/>
                </a:lnTo>
                <a:lnTo>
                  <a:pt x="148" y="171"/>
                </a:lnTo>
                <a:lnTo>
                  <a:pt x="148" y="170"/>
                </a:lnTo>
                <a:lnTo>
                  <a:pt x="148" y="170"/>
                </a:lnTo>
                <a:lnTo>
                  <a:pt x="148" y="170"/>
                </a:lnTo>
                <a:lnTo>
                  <a:pt x="148" y="170"/>
                </a:lnTo>
                <a:lnTo>
                  <a:pt x="148" y="170"/>
                </a:lnTo>
                <a:lnTo>
                  <a:pt x="148" y="170"/>
                </a:lnTo>
                <a:lnTo>
                  <a:pt x="148" y="170"/>
                </a:lnTo>
                <a:lnTo>
                  <a:pt x="147" y="170"/>
                </a:lnTo>
                <a:lnTo>
                  <a:pt x="147" y="170"/>
                </a:lnTo>
                <a:lnTo>
                  <a:pt x="147" y="170"/>
                </a:lnTo>
                <a:lnTo>
                  <a:pt x="147" y="170"/>
                </a:lnTo>
                <a:lnTo>
                  <a:pt x="146" y="170"/>
                </a:lnTo>
                <a:lnTo>
                  <a:pt x="146" y="170"/>
                </a:lnTo>
                <a:lnTo>
                  <a:pt x="146" y="170"/>
                </a:lnTo>
                <a:lnTo>
                  <a:pt x="146" y="170"/>
                </a:lnTo>
                <a:lnTo>
                  <a:pt x="146" y="171"/>
                </a:lnTo>
                <a:lnTo>
                  <a:pt x="146" y="171"/>
                </a:lnTo>
                <a:lnTo>
                  <a:pt x="146" y="171"/>
                </a:lnTo>
                <a:lnTo>
                  <a:pt x="146" y="171"/>
                </a:lnTo>
                <a:lnTo>
                  <a:pt x="146" y="171"/>
                </a:lnTo>
                <a:lnTo>
                  <a:pt x="146" y="171"/>
                </a:lnTo>
                <a:lnTo>
                  <a:pt x="146" y="171"/>
                </a:lnTo>
                <a:lnTo>
                  <a:pt x="146" y="171"/>
                </a:lnTo>
                <a:lnTo>
                  <a:pt x="146" y="172"/>
                </a:lnTo>
                <a:lnTo>
                  <a:pt x="146" y="172"/>
                </a:lnTo>
                <a:lnTo>
                  <a:pt x="146" y="172"/>
                </a:lnTo>
                <a:lnTo>
                  <a:pt x="145" y="172"/>
                </a:lnTo>
                <a:lnTo>
                  <a:pt x="145" y="173"/>
                </a:lnTo>
                <a:lnTo>
                  <a:pt x="144" y="174"/>
                </a:lnTo>
                <a:lnTo>
                  <a:pt x="144" y="174"/>
                </a:lnTo>
                <a:lnTo>
                  <a:pt x="144" y="174"/>
                </a:lnTo>
                <a:lnTo>
                  <a:pt x="144" y="174"/>
                </a:lnTo>
                <a:lnTo>
                  <a:pt x="144" y="174"/>
                </a:lnTo>
                <a:lnTo>
                  <a:pt x="143" y="174"/>
                </a:lnTo>
                <a:lnTo>
                  <a:pt x="143" y="174"/>
                </a:lnTo>
                <a:lnTo>
                  <a:pt x="143" y="174"/>
                </a:lnTo>
                <a:lnTo>
                  <a:pt x="142" y="174"/>
                </a:lnTo>
                <a:lnTo>
                  <a:pt x="142" y="174"/>
                </a:lnTo>
                <a:lnTo>
                  <a:pt x="142" y="174"/>
                </a:lnTo>
                <a:lnTo>
                  <a:pt x="142" y="174"/>
                </a:lnTo>
                <a:lnTo>
                  <a:pt x="142" y="175"/>
                </a:lnTo>
                <a:lnTo>
                  <a:pt x="142" y="175"/>
                </a:lnTo>
                <a:lnTo>
                  <a:pt x="142" y="175"/>
                </a:lnTo>
                <a:lnTo>
                  <a:pt x="142" y="176"/>
                </a:lnTo>
                <a:lnTo>
                  <a:pt x="142" y="177"/>
                </a:lnTo>
                <a:lnTo>
                  <a:pt x="142" y="177"/>
                </a:lnTo>
                <a:lnTo>
                  <a:pt x="141" y="177"/>
                </a:lnTo>
                <a:lnTo>
                  <a:pt x="141" y="177"/>
                </a:lnTo>
                <a:lnTo>
                  <a:pt x="141" y="177"/>
                </a:lnTo>
                <a:lnTo>
                  <a:pt x="141" y="177"/>
                </a:lnTo>
                <a:lnTo>
                  <a:pt x="141" y="177"/>
                </a:lnTo>
                <a:lnTo>
                  <a:pt x="141" y="177"/>
                </a:lnTo>
                <a:lnTo>
                  <a:pt x="141" y="177"/>
                </a:lnTo>
                <a:lnTo>
                  <a:pt x="141" y="178"/>
                </a:lnTo>
                <a:lnTo>
                  <a:pt x="141" y="178"/>
                </a:lnTo>
                <a:lnTo>
                  <a:pt x="141" y="178"/>
                </a:lnTo>
                <a:lnTo>
                  <a:pt x="141" y="178"/>
                </a:lnTo>
                <a:lnTo>
                  <a:pt x="141" y="178"/>
                </a:lnTo>
                <a:lnTo>
                  <a:pt x="141" y="178"/>
                </a:lnTo>
                <a:lnTo>
                  <a:pt x="141" y="178"/>
                </a:lnTo>
                <a:lnTo>
                  <a:pt x="141" y="178"/>
                </a:lnTo>
                <a:lnTo>
                  <a:pt x="141" y="179"/>
                </a:lnTo>
                <a:lnTo>
                  <a:pt x="141" y="179"/>
                </a:lnTo>
                <a:lnTo>
                  <a:pt x="141" y="179"/>
                </a:lnTo>
                <a:lnTo>
                  <a:pt x="141" y="179"/>
                </a:lnTo>
                <a:lnTo>
                  <a:pt x="141" y="179"/>
                </a:lnTo>
                <a:lnTo>
                  <a:pt x="141" y="179"/>
                </a:lnTo>
                <a:lnTo>
                  <a:pt x="141" y="178"/>
                </a:lnTo>
                <a:lnTo>
                  <a:pt x="141" y="178"/>
                </a:lnTo>
                <a:lnTo>
                  <a:pt x="141" y="178"/>
                </a:lnTo>
                <a:lnTo>
                  <a:pt x="141" y="178"/>
                </a:lnTo>
                <a:lnTo>
                  <a:pt x="141" y="178"/>
                </a:lnTo>
                <a:lnTo>
                  <a:pt x="141" y="178"/>
                </a:lnTo>
                <a:lnTo>
                  <a:pt x="141" y="178"/>
                </a:lnTo>
                <a:lnTo>
                  <a:pt x="140" y="178"/>
                </a:lnTo>
                <a:lnTo>
                  <a:pt x="140" y="178"/>
                </a:lnTo>
                <a:lnTo>
                  <a:pt x="140" y="178"/>
                </a:lnTo>
                <a:lnTo>
                  <a:pt x="140" y="178"/>
                </a:lnTo>
                <a:lnTo>
                  <a:pt x="139" y="178"/>
                </a:lnTo>
                <a:lnTo>
                  <a:pt x="139" y="178"/>
                </a:lnTo>
                <a:lnTo>
                  <a:pt x="139" y="178"/>
                </a:lnTo>
                <a:lnTo>
                  <a:pt x="139" y="178"/>
                </a:lnTo>
                <a:lnTo>
                  <a:pt x="139" y="178"/>
                </a:lnTo>
                <a:lnTo>
                  <a:pt x="139" y="178"/>
                </a:lnTo>
                <a:lnTo>
                  <a:pt x="139" y="178"/>
                </a:lnTo>
                <a:lnTo>
                  <a:pt x="138" y="177"/>
                </a:lnTo>
                <a:lnTo>
                  <a:pt x="138" y="177"/>
                </a:lnTo>
                <a:lnTo>
                  <a:pt x="138" y="177"/>
                </a:lnTo>
                <a:lnTo>
                  <a:pt x="138" y="177"/>
                </a:lnTo>
                <a:lnTo>
                  <a:pt x="138" y="177"/>
                </a:lnTo>
                <a:lnTo>
                  <a:pt x="138" y="177"/>
                </a:lnTo>
                <a:lnTo>
                  <a:pt x="137" y="177"/>
                </a:lnTo>
                <a:lnTo>
                  <a:pt x="137" y="177"/>
                </a:lnTo>
                <a:lnTo>
                  <a:pt x="137" y="177"/>
                </a:lnTo>
                <a:lnTo>
                  <a:pt x="137" y="177"/>
                </a:lnTo>
                <a:lnTo>
                  <a:pt x="137" y="177"/>
                </a:lnTo>
                <a:lnTo>
                  <a:pt x="137" y="177"/>
                </a:lnTo>
                <a:lnTo>
                  <a:pt x="137" y="177"/>
                </a:lnTo>
                <a:lnTo>
                  <a:pt x="137" y="177"/>
                </a:lnTo>
                <a:lnTo>
                  <a:pt x="137" y="177"/>
                </a:lnTo>
                <a:lnTo>
                  <a:pt x="137" y="177"/>
                </a:lnTo>
                <a:lnTo>
                  <a:pt x="137" y="178"/>
                </a:lnTo>
                <a:lnTo>
                  <a:pt x="137" y="177"/>
                </a:lnTo>
                <a:lnTo>
                  <a:pt x="136" y="177"/>
                </a:lnTo>
                <a:lnTo>
                  <a:pt x="136" y="177"/>
                </a:lnTo>
                <a:lnTo>
                  <a:pt x="136" y="177"/>
                </a:lnTo>
                <a:lnTo>
                  <a:pt x="136" y="177"/>
                </a:lnTo>
                <a:lnTo>
                  <a:pt x="136" y="178"/>
                </a:lnTo>
                <a:lnTo>
                  <a:pt x="136" y="178"/>
                </a:lnTo>
                <a:lnTo>
                  <a:pt x="135" y="177"/>
                </a:lnTo>
                <a:lnTo>
                  <a:pt x="135" y="177"/>
                </a:lnTo>
                <a:lnTo>
                  <a:pt x="135" y="178"/>
                </a:lnTo>
                <a:lnTo>
                  <a:pt x="135" y="177"/>
                </a:lnTo>
                <a:lnTo>
                  <a:pt x="135" y="177"/>
                </a:lnTo>
                <a:lnTo>
                  <a:pt x="135" y="177"/>
                </a:lnTo>
                <a:lnTo>
                  <a:pt x="135" y="177"/>
                </a:lnTo>
                <a:lnTo>
                  <a:pt x="135" y="177"/>
                </a:lnTo>
                <a:lnTo>
                  <a:pt x="135" y="177"/>
                </a:lnTo>
                <a:lnTo>
                  <a:pt x="135" y="177"/>
                </a:lnTo>
                <a:lnTo>
                  <a:pt x="135" y="177"/>
                </a:lnTo>
                <a:lnTo>
                  <a:pt x="135" y="177"/>
                </a:lnTo>
                <a:lnTo>
                  <a:pt x="135" y="177"/>
                </a:lnTo>
                <a:lnTo>
                  <a:pt x="135" y="177"/>
                </a:lnTo>
                <a:lnTo>
                  <a:pt x="135" y="177"/>
                </a:lnTo>
                <a:lnTo>
                  <a:pt x="135" y="178"/>
                </a:lnTo>
                <a:lnTo>
                  <a:pt x="135" y="178"/>
                </a:lnTo>
                <a:lnTo>
                  <a:pt x="135" y="178"/>
                </a:lnTo>
                <a:lnTo>
                  <a:pt x="135" y="179"/>
                </a:lnTo>
                <a:lnTo>
                  <a:pt x="135" y="179"/>
                </a:lnTo>
                <a:lnTo>
                  <a:pt x="135" y="180"/>
                </a:lnTo>
                <a:lnTo>
                  <a:pt x="135" y="179"/>
                </a:lnTo>
                <a:lnTo>
                  <a:pt x="135" y="179"/>
                </a:lnTo>
                <a:lnTo>
                  <a:pt x="135" y="179"/>
                </a:lnTo>
                <a:lnTo>
                  <a:pt x="134" y="178"/>
                </a:lnTo>
                <a:lnTo>
                  <a:pt x="134" y="178"/>
                </a:lnTo>
                <a:lnTo>
                  <a:pt x="134" y="178"/>
                </a:lnTo>
                <a:lnTo>
                  <a:pt x="133" y="178"/>
                </a:lnTo>
                <a:lnTo>
                  <a:pt x="133" y="178"/>
                </a:lnTo>
                <a:lnTo>
                  <a:pt x="132" y="178"/>
                </a:lnTo>
                <a:lnTo>
                  <a:pt x="132" y="178"/>
                </a:lnTo>
                <a:lnTo>
                  <a:pt x="132" y="178"/>
                </a:lnTo>
                <a:lnTo>
                  <a:pt x="132" y="177"/>
                </a:lnTo>
                <a:lnTo>
                  <a:pt x="132" y="177"/>
                </a:lnTo>
                <a:lnTo>
                  <a:pt x="132" y="177"/>
                </a:lnTo>
                <a:lnTo>
                  <a:pt x="131" y="177"/>
                </a:lnTo>
                <a:lnTo>
                  <a:pt x="131" y="177"/>
                </a:lnTo>
                <a:lnTo>
                  <a:pt x="131" y="177"/>
                </a:lnTo>
                <a:lnTo>
                  <a:pt x="131" y="177"/>
                </a:lnTo>
                <a:lnTo>
                  <a:pt x="131" y="177"/>
                </a:lnTo>
                <a:lnTo>
                  <a:pt x="131" y="177"/>
                </a:lnTo>
                <a:lnTo>
                  <a:pt x="131" y="177"/>
                </a:lnTo>
                <a:lnTo>
                  <a:pt x="131" y="177"/>
                </a:lnTo>
                <a:lnTo>
                  <a:pt x="131" y="177"/>
                </a:lnTo>
                <a:lnTo>
                  <a:pt x="131" y="177"/>
                </a:lnTo>
                <a:lnTo>
                  <a:pt x="131" y="177"/>
                </a:lnTo>
                <a:lnTo>
                  <a:pt x="130" y="177"/>
                </a:lnTo>
                <a:lnTo>
                  <a:pt x="130" y="177"/>
                </a:lnTo>
                <a:lnTo>
                  <a:pt x="130" y="177"/>
                </a:lnTo>
                <a:lnTo>
                  <a:pt x="130" y="176"/>
                </a:lnTo>
                <a:lnTo>
                  <a:pt x="129" y="176"/>
                </a:lnTo>
                <a:lnTo>
                  <a:pt x="129" y="176"/>
                </a:lnTo>
                <a:lnTo>
                  <a:pt x="129" y="176"/>
                </a:lnTo>
                <a:lnTo>
                  <a:pt x="129" y="176"/>
                </a:lnTo>
                <a:lnTo>
                  <a:pt x="129" y="176"/>
                </a:lnTo>
                <a:lnTo>
                  <a:pt x="129" y="176"/>
                </a:lnTo>
                <a:lnTo>
                  <a:pt x="129" y="176"/>
                </a:lnTo>
                <a:lnTo>
                  <a:pt x="129" y="176"/>
                </a:lnTo>
                <a:lnTo>
                  <a:pt x="129" y="175"/>
                </a:lnTo>
                <a:lnTo>
                  <a:pt x="128" y="175"/>
                </a:lnTo>
                <a:lnTo>
                  <a:pt x="127" y="174"/>
                </a:lnTo>
                <a:lnTo>
                  <a:pt x="127" y="174"/>
                </a:lnTo>
                <a:lnTo>
                  <a:pt x="125" y="174"/>
                </a:lnTo>
                <a:lnTo>
                  <a:pt x="125" y="174"/>
                </a:lnTo>
                <a:lnTo>
                  <a:pt x="124" y="173"/>
                </a:lnTo>
                <a:lnTo>
                  <a:pt x="124" y="172"/>
                </a:lnTo>
                <a:lnTo>
                  <a:pt x="124" y="172"/>
                </a:lnTo>
                <a:lnTo>
                  <a:pt x="123" y="172"/>
                </a:lnTo>
                <a:lnTo>
                  <a:pt x="123" y="172"/>
                </a:lnTo>
                <a:lnTo>
                  <a:pt x="123" y="172"/>
                </a:lnTo>
                <a:lnTo>
                  <a:pt x="123" y="172"/>
                </a:lnTo>
                <a:lnTo>
                  <a:pt x="123" y="172"/>
                </a:lnTo>
                <a:lnTo>
                  <a:pt x="122" y="172"/>
                </a:lnTo>
                <a:lnTo>
                  <a:pt x="122" y="172"/>
                </a:lnTo>
                <a:lnTo>
                  <a:pt x="121" y="172"/>
                </a:lnTo>
                <a:lnTo>
                  <a:pt x="121" y="172"/>
                </a:lnTo>
                <a:lnTo>
                  <a:pt x="121" y="172"/>
                </a:lnTo>
                <a:lnTo>
                  <a:pt x="121" y="171"/>
                </a:lnTo>
                <a:lnTo>
                  <a:pt x="121" y="171"/>
                </a:lnTo>
                <a:lnTo>
                  <a:pt x="121" y="171"/>
                </a:lnTo>
                <a:lnTo>
                  <a:pt x="121" y="171"/>
                </a:lnTo>
                <a:lnTo>
                  <a:pt x="121" y="171"/>
                </a:lnTo>
                <a:lnTo>
                  <a:pt x="121" y="171"/>
                </a:lnTo>
                <a:lnTo>
                  <a:pt x="121" y="171"/>
                </a:lnTo>
                <a:lnTo>
                  <a:pt x="121" y="171"/>
                </a:lnTo>
                <a:lnTo>
                  <a:pt x="121" y="171"/>
                </a:lnTo>
                <a:lnTo>
                  <a:pt x="121" y="171"/>
                </a:lnTo>
                <a:lnTo>
                  <a:pt x="121" y="171"/>
                </a:lnTo>
                <a:lnTo>
                  <a:pt x="121" y="171"/>
                </a:lnTo>
                <a:lnTo>
                  <a:pt x="121" y="171"/>
                </a:lnTo>
                <a:lnTo>
                  <a:pt x="120" y="171"/>
                </a:lnTo>
                <a:lnTo>
                  <a:pt x="120" y="171"/>
                </a:lnTo>
                <a:lnTo>
                  <a:pt x="120" y="171"/>
                </a:lnTo>
                <a:lnTo>
                  <a:pt x="120" y="172"/>
                </a:lnTo>
                <a:lnTo>
                  <a:pt x="120" y="172"/>
                </a:lnTo>
                <a:lnTo>
                  <a:pt x="120" y="172"/>
                </a:lnTo>
                <a:lnTo>
                  <a:pt x="120" y="172"/>
                </a:lnTo>
                <a:lnTo>
                  <a:pt x="120" y="172"/>
                </a:lnTo>
                <a:lnTo>
                  <a:pt x="120" y="172"/>
                </a:lnTo>
                <a:lnTo>
                  <a:pt x="120" y="172"/>
                </a:lnTo>
                <a:lnTo>
                  <a:pt x="120" y="172"/>
                </a:lnTo>
                <a:lnTo>
                  <a:pt x="120" y="172"/>
                </a:lnTo>
                <a:lnTo>
                  <a:pt x="120" y="172"/>
                </a:lnTo>
                <a:lnTo>
                  <a:pt x="120" y="172"/>
                </a:lnTo>
                <a:lnTo>
                  <a:pt x="120" y="172"/>
                </a:lnTo>
                <a:lnTo>
                  <a:pt x="120" y="172"/>
                </a:lnTo>
                <a:lnTo>
                  <a:pt x="120" y="171"/>
                </a:lnTo>
                <a:lnTo>
                  <a:pt x="120" y="171"/>
                </a:lnTo>
                <a:lnTo>
                  <a:pt x="120" y="171"/>
                </a:lnTo>
                <a:lnTo>
                  <a:pt x="120" y="171"/>
                </a:lnTo>
                <a:lnTo>
                  <a:pt x="119" y="171"/>
                </a:lnTo>
                <a:lnTo>
                  <a:pt x="119" y="171"/>
                </a:lnTo>
                <a:lnTo>
                  <a:pt x="119" y="171"/>
                </a:lnTo>
                <a:lnTo>
                  <a:pt x="119" y="171"/>
                </a:lnTo>
                <a:lnTo>
                  <a:pt x="119" y="171"/>
                </a:lnTo>
                <a:lnTo>
                  <a:pt x="119" y="171"/>
                </a:lnTo>
                <a:lnTo>
                  <a:pt x="118" y="171"/>
                </a:lnTo>
                <a:lnTo>
                  <a:pt x="118" y="171"/>
                </a:lnTo>
                <a:lnTo>
                  <a:pt x="118" y="171"/>
                </a:lnTo>
                <a:lnTo>
                  <a:pt x="118" y="171"/>
                </a:lnTo>
                <a:lnTo>
                  <a:pt x="118" y="171"/>
                </a:lnTo>
                <a:lnTo>
                  <a:pt x="118" y="171"/>
                </a:lnTo>
                <a:lnTo>
                  <a:pt x="118" y="171"/>
                </a:lnTo>
                <a:lnTo>
                  <a:pt x="118" y="171"/>
                </a:lnTo>
                <a:lnTo>
                  <a:pt x="118" y="171"/>
                </a:lnTo>
                <a:lnTo>
                  <a:pt x="118" y="171"/>
                </a:lnTo>
                <a:lnTo>
                  <a:pt x="118" y="171"/>
                </a:lnTo>
                <a:lnTo>
                  <a:pt x="118" y="171"/>
                </a:lnTo>
                <a:lnTo>
                  <a:pt x="118" y="171"/>
                </a:lnTo>
                <a:lnTo>
                  <a:pt x="118" y="171"/>
                </a:lnTo>
                <a:lnTo>
                  <a:pt x="118" y="171"/>
                </a:lnTo>
                <a:lnTo>
                  <a:pt x="118" y="171"/>
                </a:lnTo>
                <a:lnTo>
                  <a:pt x="118" y="171"/>
                </a:lnTo>
                <a:lnTo>
                  <a:pt x="117" y="171"/>
                </a:lnTo>
                <a:lnTo>
                  <a:pt x="117" y="171"/>
                </a:lnTo>
                <a:lnTo>
                  <a:pt x="117" y="171"/>
                </a:lnTo>
                <a:lnTo>
                  <a:pt x="117" y="172"/>
                </a:lnTo>
                <a:lnTo>
                  <a:pt x="117" y="172"/>
                </a:lnTo>
                <a:lnTo>
                  <a:pt x="117" y="172"/>
                </a:lnTo>
                <a:lnTo>
                  <a:pt x="117" y="172"/>
                </a:lnTo>
                <a:lnTo>
                  <a:pt x="117" y="172"/>
                </a:lnTo>
                <a:lnTo>
                  <a:pt x="117" y="172"/>
                </a:lnTo>
                <a:lnTo>
                  <a:pt x="117" y="172"/>
                </a:lnTo>
                <a:lnTo>
                  <a:pt x="117" y="172"/>
                </a:lnTo>
                <a:lnTo>
                  <a:pt x="117" y="172"/>
                </a:lnTo>
                <a:lnTo>
                  <a:pt x="117" y="172"/>
                </a:lnTo>
                <a:lnTo>
                  <a:pt x="117" y="172"/>
                </a:lnTo>
                <a:lnTo>
                  <a:pt x="117" y="172"/>
                </a:lnTo>
                <a:lnTo>
                  <a:pt x="117" y="172"/>
                </a:lnTo>
                <a:lnTo>
                  <a:pt x="117" y="172"/>
                </a:lnTo>
                <a:lnTo>
                  <a:pt x="117" y="172"/>
                </a:lnTo>
                <a:lnTo>
                  <a:pt x="117" y="172"/>
                </a:lnTo>
                <a:lnTo>
                  <a:pt x="117" y="173"/>
                </a:lnTo>
                <a:lnTo>
                  <a:pt x="117" y="173"/>
                </a:lnTo>
                <a:lnTo>
                  <a:pt x="117" y="173"/>
                </a:lnTo>
                <a:lnTo>
                  <a:pt x="117" y="173"/>
                </a:lnTo>
                <a:lnTo>
                  <a:pt x="117" y="173"/>
                </a:lnTo>
                <a:lnTo>
                  <a:pt x="117" y="173"/>
                </a:lnTo>
                <a:lnTo>
                  <a:pt x="117" y="173"/>
                </a:lnTo>
                <a:lnTo>
                  <a:pt x="117" y="174"/>
                </a:lnTo>
                <a:lnTo>
                  <a:pt x="116" y="174"/>
                </a:lnTo>
                <a:lnTo>
                  <a:pt x="116" y="174"/>
                </a:lnTo>
                <a:lnTo>
                  <a:pt x="116" y="174"/>
                </a:lnTo>
                <a:lnTo>
                  <a:pt x="116" y="174"/>
                </a:lnTo>
                <a:lnTo>
                  <a:pt x="116" y="174"/>
                </a:lnTo>
                <a:lnTo>
                  <a:pt x="116" y="174"/>
                </a:lnTo>
                <a:lnTo>
                  <a:pt x="116" y="174"/>
                </a:lnTo>
                <a:lnTo>
                  <a:pt x="116" y="174"/>
                </a:lnTo>
                <a:lnTo>
                  <a:pt x="116" y="174"/>
                </a:lnTo>
                <a:lnTo>
                  <a:pt x="116" y="174"/>
                </a:lnTo>
                <a:lnTo>
                  <a:pt x="116" y="174"/>
                </a:lnTo>
                <a:lnTo>
                  <a:pt x="116" y="174"/>
                </a:lnTo>
                <a:lnTo>
                  <a:pt x="116" y="174"/>
                </a:lnTo>
                <a:lnTo>
                  <a:pt x="116" y="174"/>
                </a:lnTo>
                <a:lnTo>
                  <a:pt x="116" y="174"/>
                </a:lnTo>
                <a:lnTo>
                  <a:pt x="116" y="175"/>
                </a:lnTo>
                <a:lnTo>
                  <a:pt x="116" y="175"/>
                </a:lnTo>
                <a:lnTo>
                  <a:pt x="116" y="175"/>
                </a:lnTo>
                <a:lnTo>
                  <a:pt x="116" y="175"/>
                </a:lnTo>
                <a:lnTo>
                  <a:pt x="116" y="175"/>
                </a:lnTo>
                <a:lnTo>
                  <a:pt x="116" y="175"/>
                </a:lnTo>
                <a:lnTo>
                  <a:pt x="116" y="175"/>
                </a:lnTo>
                <a:lnTo>
                  <a:pt x="116" y="175"/>
                </a:lnTo>
                <a:lnTo>
                  <a:pt x="116" y="175"/>
                </a:lnTo>
                <a:lnTo>
                  <a:pt x="116" y="175"/>
                </a:lnTo>
                <a:lnTo>
                  <a:pt x="116" y="175"/>
                </a:lnTo>
                <a:lnTo>
                  <a:pt x="116" y="175"/>
                </a:lnTo>
                <a:lnTo>
                  <a:pt x="116" y="175"/>
                </a:lnTo>
                <a:lnTo>
                  <a:pt x="116" y="176"/>
                </a:lnTo>
                <a:lnTo>
                  <a:pt x="116" y="176"/>
                </a:lnTo>
                <a:lnTo>
                  <a:pt x="116" y="176"/>
                </a:lnTo>
                <a:lnTo>
                  <a:pt x="116" y="176"/>
                </a:lnTo>
                <a:lnTo>
                  <a:pt x="116" y="176"/>
                </a:lnTo>
                <a:lnTo>
                  <a:pt x="116" y="176"/>
                </a:lnTo>
                <a:lnTo>
                  <a:pt x="116" y="176"/>
                </a:lnTo>
                <a:lnTo>
                  <a:pt x="116" y="176"/>
                </a:lnTo>
                <a:lnTo>
                  <a:pt x="116" y="176"/>
                </a:lnTo>
                <a:lnTo>
                  <a:pt x="116" y="176"/>
                </a:lnTo>
                <a:lnTo>
                  <a:pt x="116" y="176"/>
                </a:lnTo>
                <a:lnTo>
                  <a:pt x="116" y="176"/>
                </a:lnTo>
                <a:lnTo>
                  <a:pt x="116" y="176"/>
                </a:lnTo>
                <a:lnTo>
                  <a:pt x="116" y="176"/>
                </a:lnTo>
                <a:lnTo>
                  <a:pt x="116" y="176"/>
                </a:lnTo>
                <a:lnTo>
                  <a:pt x="116" y="176"/>
                </a:lnTo>
                <a:lnTo>
                  <a:pt x="116" y="176"/>
                </a:lnTo>
                <a:lnTo>
                  <a:pt x="117" y="176"/>
                </a:lnTo>
                <a:lnTo>
                  <a:pt x="117" y="176"/>
                </a:lnTo>
                <a:lnTo>
                  <a:pt x="117" y="176"/>
                </a:lnTo>
                <a:lnTo>
                  <a:pt x="117" y="176"/>
                </a:lnTo>
                <a:lnTo>
                  <a:pt x="117" y="176"/>
                </a:lnTo>
                <a:lnTo>
                  <a:pt x="117" y="176"/>
                </a:lnTo>
                <a:lnTo>
                  <a:pt x="117" y="176"/>
                </a:lnTo>
                <a:lnTo>
                  <a:pt x="117" y="175"/>
                </a:lnTo>
                <a:lnTo>
                  <a:pt x="117" y="175"/>
                </a:lnTo>
                <a:lnTo>
                  <a:pt x="117" y="175"/>
                </a:lnTo>
                <a:lnTo>
                  <a:pt x="117" y="176"/>
                </a:lnTo>
                <a:lnTo>
                  <a:pt x="117" y="176"/>
                </a:lnTo>
                <a:lnTo>
                  <a:pt x="117" y="176"/>
                </a:lnTo>
                <a:lnTo>
                  <a:pt x="117" y="176"/>
                </a:lnTo>
                <a:lnTo>
                  <a:pt x="117" y="176"/>
                </a:lnTo>
                <a:lnTo>
                  <a:pt x="117" y="176"/>
                </a:lnTo>
                <a:lnTo>
                  <a:pt x="117" y="176"/>
                </a:lnTo>
                <a:lnTo>
                  <a:pt x="117" y="176"/>
                </a:lnTo>
                <a:lnTo>
                  <a:pt x="117" y="176"/>
                </a:lnTo>
                <a:lnTo>
                  <a:pt x="117" y="176"/>
                </a:lnTo>
                <a:lnTo>
                  <a:pt x="117" y="176"/>
                </a:lnTo>
                <a:lnTo>
                  <a:pt x="117" y="176"/>
                </a:lnTo>
                <a:lnTo>
                  <a:pt x="117" y="176"/>
                </a:lnTo>
                <a:lnTo>
                  <a:pt x="117" y="177"/>
                </a:lnTo>
                <a:lnTo>
                  <a:pt x="117" y="177"/>
                </a:lnTo>
                <a:lnTo>
                  <a:pt x="117" y="177"/>
                </a:lnTo>
                <a:lnTo>
                  <a:pt x="117" y="176"/>
                </a:lnTo>
                <a:lnTo>
                  <a:pt x="117" y="176"/>
                </a:lnTo>
                <a:lnTo>
                  <a:pt x="117" y="176"/>
                </a:lnTo>
                <a:lnTo>
                  <a:pt x="117" y="176"/>
                </a:lnTo>
                <a:lnTo>
                  <a:pt x="117" y="176"/>
                </a:lnTo>
                <a:lnTo>
                  <a:pt x="117" y="176"/>
                </a:lnTo>
                <a:lnTo>
                  <a:pt x="117" y="176"/>
                </a:lnTo>
                <a:lnTo>
                  <a:pt x="117" y="176"/>
                </a:lnTo>
                <a:lnTo>
                  <a:pt x="117" y="176"/>
                </a:lnTo>
                <a:lnTo>
                  <a:pt x="117" y="177"/>
                </a:lnTo>
                <a:lnTo>
                  <a:pt x="117" y="177"/>
                </a:lnTo>
                <a:lnTo>
                  <a:pt x="117" y="177"/>
                </a:lnTo>
                <a:lnTo>
                  <a:pt x="117" y="177"/>
                </a:lnTo>
                <a:lnTo>
                  <a:pt x="117" y="177"/>
                </a:lnTo>
                <a:lnTo>
                  <a:pt x="117" y="177"/>
                </a:lnTo>
                <a:lnTo>
                  <a:pt x="117" y="177"/>
                </a:lnTo>
                <a:lnTo>
                  <a:pt x="117" y="177"/>
                </a:lnTo>
                <a:lnTo>
                  <a:pt x="117" y="177"/>
                </a:lnTo>
                <a:lnTo>
                  <a:pt x="117" y="177"/>
                </a:lnTo>
                <a:lnTo>
                  <a:pt x="117" y="177"/>
                </a:lnTo>
                <a:lnTo>
                  <a:pt x="117" y="177"/>
                </a:lnTo>
                <a:lnTo>
                  <a:pt x="117" y="177"/>
                </a:lnTo>
                <a:lnTo>
                  <a:pt x="117" y="177"/>
                </a:lnTo>
                <a:lnTo>
                  <a:pt x="117" y="177"/>
                </a:lnTo>
                <a:lnTo>
                  <a:pt x="117" y="177"/>
                </a:lnTo>
                <a:lnTo>
                  <a:pt x="117" y="177"/>
                </a:lnTo>
                <a:lnTo>
                  <a:pt x="118" y="177"/>
                </a:lnTo>
                <a:lnTo>
                  <a:pt x="118" y="177"/>
                </a:lnTo>
                <a:lnTo>
                  <a:pt x="118" y="177"/>
                </a:lnTo>
                <a:lnTo>
                  <a:pt x="118" y="177"/>
                </a:lnTo>
                <a:lnTo>
                  <a:pt x="118" y="177"/>
                </a:lnTo>
                <a:lnTo>
                  <a:pt x="118" y="177"/>
                </a:lnTo>
                <a:lnTo>
                  <a:pt x="118" y="177"/>
                </a:lnTo>
                <a:lnTo>
                  <a:pt x="118" y="177"/>
                </a:lnTo>
                <a:lnTo>
                  <a:pt x="118" y="177"/>
                </a:lnTo>
                <a:lnTo>
                  <a:pt x="118" y="177"/>
                </a:lnTo>
                <a:lnTo>
                  <a:pt x="118" y="177"/>
                </a:lnTo>
                <a:lnTo>
                  <a:pt x="118" y="177"/>
                </a:lnTo>
                <a:lnTo>
                  <a:pt x="118" y="177"/>
                </a:lnTo>
                <a:lnTo>
                  <a:pt x="117" y="177"/>
                </a:lnTo>
                <a:lnTo>
                  <a:pt x="117" y="177"/>
                </a:lnTo>
                <a:lnTo>
                  <a:pt x="117" y="177"/>
                </a:lnTo>
                <a:lnTo>
                  <a:pt x="117" y="177"/>
                </a:lnTo>
                <a:lnTo>
                  <a:pt x="117" y="177"/>
                </a:lnTo>
                <a:lnTo>
                  <a:pt x="117" y="177"/>
                </a:lnTo>
                <a:lnTo>
                  <a:pt x="117" y="177"/>
                </a:lnTo>
                <a:lnTo>
                  <a:pt x="117" y="178"/>
                </a:lnTo>
                <a:lnTo>
                  <a:pt x="117" y="178"/>
                </a:lnTo>
                <a:lnTo>
                  <a:pt x="117" y="178"/>
                </a:lnTo>
                <a:lnTo>
                  <a:pt x="117" y="178"/>
                </a:lnTo>
                <a:lnTo>
                  <a:pt x="117" y="178"/>
                </a:lnTo>
                <a:lnTo>
                  <a:pt x="117" y="178"/>
                </a:lnTo>
                <a:lnTo>
                  <a:pt x="117" y="178"/>
                </a:lnTo>
                <a:lnTo>
                  <a:pt x="117" y="178"/>
                </a:lnTo>
                <a:lnTo>
                  <a:pt x="117" y="178"/>
                </a:lnTo>
                <a:lnTo>
                  <a:pt x="117" y="178"/>
                </a:lnTo>
                <a:lnTo>
                  <a:pt x="117" y="178"/>
                </a:lnTo>
                <a:lnTo>
                  <a:pt x="117" y="178"/>
                </a:lnTo>
                <a:lnTo>
                  <a:pt x="117"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5" y="179"/>
                </a:lnTo>
                <a:lnTo>
                  <a:pt x="115" y="179"/>
                </a:lnTo>
                <a:lnTo>
                  <a:pt x="115" y="179"/>
                </a:lnTo>
                <a:lnTo>
                  <a:pt x="115" y="179"/>
                </a:lnTo>
                <a:lnTo>
                  <a:pt x="115" y="179"/>
                </a:lnTo>
                <a:lnTo>
                  <a:pt x="115" y="179"/>
                </a:lnTo>
                <a:lnTo>
                  <a:pt x="115" y="180"/>
                </a:lnTo>
                <a:lnTo>
                  <a:pt x="115" y="180"/>
                </a:lnTo>
                <a:lnTo>
                  <a:pt x="115" y="180"/>
                </a:lnTo>
                <a:lnTo>
                  <a:pt x="115" y="180"/>
                </a:lnTo>
                <a:lnTo>
                  <a:pt x="115" y="180"/>
                </a:lnTo>
                <a:lnTo>
                  <a:pt x="115" y="180"/>
                </a:lnTo>
                <a:lnTo>
                  <a:pt x="116" y="180"/>
                </a:lnTo>
                <a:lnTo>
                  <a:pt x="116" y="180"/>
                </a:lnTo>
                <a:lnTo>
                  <a:pt x="116" y="180"/>
                </a:lnTo>
                <a:lnTo>
                  <a:pt x="116" y="180"/>
                </a:lnTo>
                <a:lnTo>
                  <a:pt x="115" y="180"/>
                </a:lnTo>
                <a:lnTo>
                  <a:pt x="115" y="180"/>
                </a:lnTo>
                <a:lnTo>
                  <a:pt x="115" y="180"/>
                </a:lnTo>
                <a:lnTo>
                  <a:pt x="115" y="181"/>
                </a:lnTo>
                <a:lnTo>
                  <a:pt x="115" y="181"/>
                </a:lnTo>
                <a:lnTo>
                  <a:pt x="115" y="181"/>
                </a:lnTo>
                <a:lnTo>
                  <a:pt x="115" y="181"/>
                </a:lnTo>
                <a:lnTo>
                  <a:pt x="115" y="181"/>
                </a:lnTo>
                <a:lnTo>
                  <a:pt x="115" y="181"/>
                </a:lnTo>
                <a:lnTo>
                  <a:pt x="115" y="181"/>
                </a:lnTo>
                <a:lnTo>
                  <a:pt x="115" y="181"/>
                </a:lnTo>
                <a:lnTo>
                  <a:pt x="115" y="182"/>
                </a:lnTo>
                <a:lnTo>
                  <a:pt x="115" y="182"/>
                </a:lnTo>
                <a:lnTo>
                  <a:pt x="115" y="182"/>
                </a:lnTo>
                <a:lnTo>
                  <a:pt x="115" y="182"/>
                </a:lnTo>
                <a:lnTo>
                  <a:pt x="115" y="182"/>
                </a:lnTo>
                <a:lnTo>
                  <a:pt x="115" y="182"/>
                </a:lnTo>
                <a:lnTo>
                  <a:pt x="115" y="182"/>
                </a:lnTo>
                <a:lnTo>
                  <a:pt x="115" y="182"/>
                </a:lnTo>
                <a:lnTo>
                  <a:pt x="115" y="182"/>
                </a:lnTo>
                <a:lnTo>
                  <a:pt x="114" y="182"/>
                </a:lnTo>
                <a:lnTo>
                  <a:pt x="114" y="182"/>
                </a:lnTo>
                <a:lnTo>
                  <a:pt x="114" y="182"/>
                </a:lnTo>
                <a:lnTo>
                  <a:pt x="114" y="182"/>
                </a:lnTo>
                <a:lnTo>
                  <a:pt x="114" y="182"/>
                </a:lnTo>
                <a:lnTo>
                  <a:pt x="114" y="182"/>
                </a:lnTo>
                <a:lnTo>
                  <a:pt x="114" y="182"/>
                </a:lnTo>
                <a:lnTo>
                  <a:pt x="114" y="183"/>
                </a:lnTo>
                <a:lnTo>
                  <a:pt x="114" y="183"/>
                </a:lnTo>
                <a:lnTo>
                  <a:pt x="114" y="183"/>
                </a:lnTo>
                <a:lnTo>
                  <a:pt x="114" y="183"/>
                </a:lnTo>
                <a:lnTo>
                  <a:pt x="114" y="184"/>
                </a:lnTo>
                <a:lnTo>
                  <a:pt x="114" y="184"/>
                </a:lnTo>
                <a:lnTo>
                  <a:pt x="114" y="184"/>
                </a:lnTo>
                <a:lnTo>
                  <a:pt x="114"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2" y="183"/>
                </a:lnTo>
                <a:lnTo>
                  <a:pt x="112" y="183"/>
                </a:lnTo>
                <a:lnTo>
                  <a:pt x="112" y="183"/>
                </a:lnTo>
                <a:lnTo>
                  <a:pt x="112" y="183"/>
                </a:lnTo>
                <a:lnTo>
                  <a:pt x="112" y="183"/>
                </a:lnTo>
                <a:lnTo>
                  <a:pt x="112" y="183"/>
                </a:lnTo>
                <a:lnTo>
                  <a:pt x="112" y="183"/>
                </a:lnTo>
                <a:lnTo>
                  <a:pt x="112" y="183"/>
                </a:lnTo>
                <a:lnTo>
                  <a:pt x="112" y="183"/>
                </a:lnTo>
                <a:lnTo>
                  <a:pt x="112" y="183"/>
                </a:lnTo>
                <a:lnTo>
                  <a:pt x="112" y="183"/>
                </a:lnTo>
                <a:lnTo>
                  <a:pt x="111" y="183"/>
                </a:lnTo>
                <a:lnTo>
                  <a:pt x="111" y="183"/>
                </a:lnTo>
                <a:lnTo>
                  <a:pt x="111" y="183"/>
                </a:lnTo>
                <a:lnTo>
                  <a:pt x="111" y="183"/>
                </a:lnTo>
                <a:lnTo>
                  <a:pt x="111" y="182"/>
                </a:lnTo>
                <a:lnTo>
                  <a:pt x="111" y="182"/>
                </a:lnTo>
                <a:lnTo>
                  <a:pt x="111" y="182"/>
                </a:lnTo>
                <a:lnTo>
                  <a:pt x="111" y="182"/>
                </a:lnTo>
                <a:lnTo>
                  <a:pt x="111" y="182"/>
                </a:lnTo>
                <a:lnTo>
                  <a:pt x="111" y="182"/>
                </a:lnTo>
                <a:lnTo>
                  <a:pt x="111" y="182"/>
                </a:lnTo>
                <a:lnTo>
                  <a:pt x="111" y="182"/>
                </a:lnTo>
                <a:lnTo>
                  <a:pt x="111" y="183"/>
                </a:lnTo>
                <a:lnTo>
                  <a:pt x="111" y="183"/>
                </a:lnTo>
                <a:lnTo>
                  <a:pt x="111" y="183"/>
                </a:lnTo>
                <a:lnTo>
                  <a:pt x="111" y="183"/>
                </a:lnTo>
                <a:lnTo>
                  <a:pt x="111" y="183"/>
                </a:lnTo>
                <a:lnTo>
                  <a:pt x="110" y="183"/>
                </a:lnTo>
                <a:lnTo>
                  <a:pt x="110" y="184"/>
                </a:lnTo>
                <a:lnTo>
                  <a:pt x="110" y="184"/>
                </a:lnTo>
                <a:lnTo>
                  <a:pt x="110" y="184"/>
                </a:lnTo>
                <a:lnTo>
                  <a:pt x="110" y="184"/>
                </a:lnTo>
                <a:lnTo>
                  <a:pt x="110" y="184"/>
                </a:lnTo>
                <a:lnTo>
                  <a:pt x="110" y="184"/>
                </a:lnTo>
                <a:lnTo>
                  <a:pt x="110" y="184"/>
                </a:lnTo>
                <a:lnTo>
                  <a:pt x="110" y="184"/>
                </a:lnTo>
                <a:lnTo>
                  <a:pt x="110" y="184"/>
                </a:lnTo>
                <a:lnTo>
                  <a:pt x="110" y="184"/>
                </a:lnTo>
                <a:lnTo>
                  <a:pt x="110" y="184"/>
                </a:lnTo>
                <a:lnTo>
                  <a:pt x="110" y="183"/>
                </a:lnTo>
                <a:lnTo>
                  <a:pt x="110" y="183"/>
                </a:lnTo>
                <a:lnTo>
                  <a:pt x="109" y="183"/>
                </a:lnTo>
                <a:lnTo>
                  <a:pt x="109" y="183"/>
                </a:lnTo>
                <a:lnTo>
                  <a:pt x="109" y="183"/>
                </a:lnTo>
                <a:lnTo>
                  <a:pt x="108" y="183"/>
                </a:lnTo>
                <a:lnTo>
                  <a:pt x="108" y="183"/>
                </a:lnTo>
                <a:lnTo>
                  <a:pt x="108" y="183"/>
                </a:lnTo>
                <a:lnTo>
                  <a:pt x="108" y="183"/>
                </a:lnTo>
                <a:lnTo>
                  <a:pt x="108" y="182"/>
                </a:lnTo>
                <a:lnTo>
                  <a:pt x="108" y="182"/>
                </a:lnTo>
                <a:lnTo>
                  <a:pt x="108" y="182"/>
                </a:lnTo>
                <a:lnTo>
                  <a:pt x="108" y="182"/>
                </a:lnTo>
                <a:lnTo>
                  <a:pt x="108" y="182"/>
                </a:lnTo>
                <a:lnTo>
                  <a:pt x="108" y="182"/>
                </a:lnTo>
                <a:lnTo>
                  <a:pt x="108" y="182"/>
                </a:lnTo>
                <a:lnTo>
                  <a:pt x="108" y="182"/>
                </a:lnTo>
                <a:lnTo>
                  <a:pt x="108" y="182"/>
                </a:lnTo>
                <a:lnTo>
                  <a:pt x="107" y="182"/>
                </a:lnTo>
                <a:lnTo>
                  <a:pt x="107" y="182"/>
                </a:lnTo>
                <a:lnTo>
                  <a:pt x="107" y="182"/>
                </a:lnTo>
                <a:lnTo>
                  <a:pt x="107" y="182"/>
                </a:lnTo>
                <a:lnTo>
                  <a:pt x="107" y="182"/>
                </a:lnTo>
                <a:lnTo>
                  <a:pt x="107" y="182"/>
                </a:lnTo>
                <a:lnTo>
                  <a:pt x="107" y="182"/>
                </a:lnTo>
                <a:lnTo>
                  <a:pt x="107" y="182"/>
                </a:lnTo>
                <a:lnTo>
                  <a:pt x="107" y="182"/>
                </a:lnTo>
                <a:lnTo>
                  <a:pt x="107" y="182"/>
                </a:lnTo>
                <a:lnTo>
                  <a:pt x="107" y="182"/>
                </a:lnTo>
                <a:lnTo>
                  <a:pt x="107" y="182"/>
                </a:lnTo>
                <a:lnTo>
                  <a:pt x="106" y="182"/>
                </a:lnTo>
                <a:lnTo>
                  <a:pt x="106" y="181"/>
                </a:lnTo>
                <a:lnTo>
                  <a:pt x="106" y="181"/>
                </a:lnTo>
                <a:lnTo>
                  <a:pt x="106" y="181"/>
                </a:lnTo>
                <a:lnTo>
                  <a:pt x="106" y="181"/>
                </a:lnTo>
                <a:lnTo>
                  <a:pt x="105" y="181"/>
                </a:lnTo>
                <a:lnTo>
                  <a:pt x="105" y="181"/>
                </a:lnTo>
                <a:lnTo>
                  <a:pt x="105" y="181"/>
                </a:lnTo>
                <a:lnTo>
                  <a:pt x="105" y="181"/>
                </a:lnTo>
                <a:lnTo>
                  <a:pt x="105" y="181"/>
                </a:lnTo>
                <a:lnTo>
                  <a:pt x="105" y="181"/>
                </a:lnTo>
                <a:lnTo>
                  <a:pt x="105" y="181"/>
                </a:lnTo>
                <a:lnTo>
                  <a:pt x="105" y="181"/>
                </a:lnTo>
                <a:lnTo>
                  <a:pt x="104" y="181"/>
                </a:lnTo>
                <a:lnTo>
                  <a:pt x="104" y="181"/>
                </a:lnTo>
                <a:lnTo>
                  <a:pt x="104" y="182"/>
                </a:lnTo>
                <a:lnTo>
                  <a:pt x="104" y="182"/>
                </a:lnTo>
                <a:lnTo>
                  <a:pt x="104" y="182"/>
                </a:lnTo>
                <a:lnTo>
                  <a:pt x="104" y="182"/>
                </a:lnTo>
                <a:lnTo>
                  <a:pt x="104" y="182"/>
                </a:lnTo>
                <a:lnTo>
                  <a:pt x="104" y="182"/>
                </a:lnTo>
                <a:lnTo>
                  <a:pt x="104" y="182"/>
                </a:lnTo>
                <a:lnTo>
                  <a:pt x="104" y="183"/>
                </a:lnTo>
                <a:lnTo>
                  <a:pt x="103" y="183"/>
                </a:lnTo>
                <a:lnTo>
                  <a:pt x="103" y="184"/>
                </a:lnTo>
                <a:lnTo>
                  <a:pt x="103" y="184"/>
                </a:lnTo>
                <a:lnTo>
                  <a:pt x="103" y="184"/>
                </a:lnTo>
                <a:lnTo>
                  <a:pt x="103" y="184"/>
                </a:lnTo>
                <a:lnTo>
                  <a:pt x="103" y="184"/>
                </a:lnTo>
                <a:lnTo>
                  <a:pt x="103" y="184"/>
                </a:lnTo>
                <a:lnTo>
                  <a:pt x="103" y="184"/>
                </a:lnTo>
                <a:lnTo>
                  <a:pt x="103" y="184"/>
                </a:lnTo>
                <a:lnTo>
                  <a:pt x="103" y="185"/>
                </a:lnTo>
                <a:lnTo>
                  <a:pt x="103" y="185"/>
                </a:lnTo>
                <a:lnTo>
                  <a:pt x="103" y="185"/>
                </a:lnTo>
                <a:lnTo>
                  <a:pt x="102" y="185"/>
                </a:lnTo>
                <a:lnTo>
                  <a:pt x="102" y="185"/>
                </a:lnTo>
                <a:lnTo>
                  <a:pt x="102" y="185"/>
                </a:lnTo>
                <a:lnTo>
                  <a:pt x="102" y="186"/>
                </a:lnTo>
                <a:lnTo>
                  <a:pt x="102" y="186"/>
                </a:lnTo>
                <a:lnTo>
                  <a:pt x="102" y="186"/>
                </a:lnTo>
                <a:lnTo>
                  <a:pt x="102" y="186"/>
                </a:lnTo>
                <a:lnTo>
                  <a:pt x="102" y="186"/>
                </a:lnTo>
                <a:lnTo>
                  <a:pt x="102"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8"/>
                </a:lnTo>
                <a:lnTo>
                  <a:pt x="101" y="188"/>
                </a:lnTo>
                <a:lnTo>
                  <a:pt x="101" y="188"/>
                </a:lnTo>
                <a:lnTo>
                  <a:pt x="101" y="188"/>
                </a:lnTo>
                <a:lnTo>
                  <a:pt x="101" y="188"/>
                </a:lnTo>
                <a:lnTo>
                  <a:pt x="101" y="188"/>
                </a:lnTo>
                <a:lnTo>
                  <a:pt x="101" y="188"/>
                </a:lnTo>
                <a:lnTo>
                  <a:pt x="101" y="188"/>
                </a:lnTo>
                <a:lnTo>
                  <a:pt x="101" y="188"/>
                </a:lnTo>
                <a:lnTo>
                  <a:pt x="101" y="188"/>
                </a:lnTo>
                <a:lnTo>
                  <a:pt x="101" y="188"/>
                </a:lnTo>
                <a:lnTo>
                  <a:pt x="101" y="188"/>
                </a:lnTo>
                <a:lnTo>
                  <a:pt x="101" y="188"/>
                </a:lnTo>
                <a:lnTo>
                  <a:pt x="101" y="188"/>
                </a:lnTo>
                <a:lnTo>
                  <a:pt x="101" y="188"/>
                </a:lnTo>
                <a:lnTo>
                  <a:pt x="101" y="188"/>
                </a:lnTo>
                <a:lnTo>
                  <a:pt x="101" y="188"/>
                </a:lnTo>
                <a:lnTo>
                  <a:pt x="101" y="188"/>
                </a:lnTo>
                <a:lnTo>
                  <a:pt x="100" y="188"/>
                </a:lnTo>
                <a:lnTo>
                  <a:pt x="100" y="188"/>
                </a:lnTo>
                <a:lnTo>
                  <a:pt x="100" y="188"/>
                </a:lnTo>
                <a:lnTo>
                  <a:pt x="100" y="188"/>
                </a:lnTo>
                <a:lnTo>
                  <a:pt x="100" y="188"/>
                </a:lnTo>
                <a:lnTo>
                  <a:pt x="100" y="188"/>
                </a:lnTo>
                <a:lnTo>
                  <a:pt x="100" y="188"/>
                </a:lnTo>
                <a:lnTo>
                  <a:pt x="100" y="188"/>
                </a:lnTo>
                <a:lnTo>
                  <a:pt x="100" y="188"/>
                </a:lnTo>
                <a:lnTo>
                  <a:pt x="100" y="188"/>
                </a:lnTo>
                <a:lnTo>
                  <a:pt x="100" y="188"/>
                </a:lnTo>
                <a:lnTo>
                  <a:pt x="100" y="188"/>
                </a:lnTo>
                <a:lnTo>
                  <a:pt x="100" y="188"/>
                </a:lnTo>
                <a:lnTo>
                  <a:pt x="100" y="188"/>
                </a:lnTo>
                <a:lnTo>
                  <a:pt x="100" y="188"/>
                </a:lnTo>
                <a:lnTo>
                  <a:pt x="100" y="188"/>
                </a:lnTo>
                <a:lnTo>
                  <a:pt x="99" y="188"/>
                </a:lnTo>
                <a:lnTo>
                  <a:pt x="99" y="188"/>
                </a:lnTo>
                <a:lnTo>
                  <a:pt x="99" y="188"/>
                </a:lnTo>
                <a:lnTo>
                  <a:pt x="99" y="188"/>
                </a:lnTo>
                <a:lnTo>
                  <a:pt x="99" y="188"/>
                </a:lnTo>
                <a:lnTo>
                  <a:pt x="99" y="188"/>
                </a:lnTo>
                <a:lnTo>
                  <a:pt x="99" y="188"/>
                </a:lnTo>
                <a:lnTo>
                  <a:pt x="99" y="188"/>
                </a:lnTo>
                <a:lnTo>
                  <a:pt x="99" y="188"/>
                </a:lnTo>
                <a:lnTo>
                  <a:pt x="99" y="188"/>
                </a:lnTo>
                <a:lnTo>
                  <a:pt x="99" y="188"/>
                </a:lnTo>
                <a:lnTo>
                  <a:pt x="99" y="188"/>
                </a:lnTo>
                <a:lnTo>
                  <a:pt x="99"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7" y="188"/>
                </a:lnTo>
                <a:lnTo>
                  <a:pt x="97" y="188"/>
                </a:lnTo>
                <a:lnTo>
                  <a:pt x="97" y="188"/>
                </a:lnTo>
                <a:lnTo>
                  <a:pt x="97" y="188"/>
                </a:lnTo>
                <a:lnTo>
                  <a:pt x="97" y="188"/>
                </a:lnTo>
                <a:lnTo>
                  <a:pt x="97" y="188"/>
                </a:lnTo>
                <a:lnTo>
                  <a:pt x="97" y="188"/>
                </a:lnTo>
                <a:lnTo>
                  <a:pt x="97" y="188"/>
                </a:lnTo>
                <a:lnTo>
                  <a:pt x="97" y="188"/>
                </a:lnTo>
                <a:lnTo>
                  <a:pt x="96" y="188"/>
                </a:lnTo>
                <a:lnTo>
                  <a:pt x="96" y="188"/>
                </a:lnTo>
                <a:lnTo>
                  <a:pt x="96" y="188"/>
                </a:lnTo>
                <a:lnTo>
                  <a:pt x="96" y="188"/>
                </a:lnTo>
                <a:lnTo>
                  <a:pt x="96" y="188"/>
                </a:lnTo>
                <a:lnTo>
                  <a:pt x="96" y="188"/>
                </a:lnTo>
                <a:lnTo>
                  <a:pt x="96" y="188"/>
                </a:lnTo>
                <a:lnTo>
                  <a:pt x="96" y="188"/>
                </a:lnTo>
                <a:lnTo>
                  <a:pt x="96" y="188"/>
                </a:lnTo>
                <a:lnTo>
                  <a:pt x="96" y="187"/>
                </a:lnTo>
                <a:lnTo>
                  <a:pt x="96" y="187"/>
                </a:lnTo>
                <a:lnTo>
                  <a:pt x="96" y="187"/>
                </a:lnTo>
                <a:lnTo>
                  <a:pt x="96" y="187"/>
                </a:lnTo>
                <a:lnTo>
                  <a:pt x="96" y="187"/>
                </a:lnTo>
                <a:lnTo>
                  <a:pt x="95" y="187"/>
                </a:lnTo>
                <a:lnTo>
                  <a:pt x="95"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8"/>
                </a:lnTo>
                <a:lnTo>
                  <a:pt x="94" y="188"/>
                </a:lnTo>
                <a:lnTo>
                  <a:pt x="94" y="188"/>
                </a:lnTo>
                <a:lnTo>
                  <a:pt x="94" y="188"/>
                </a:lnTo>
                <a:lnTo>
                  <a:pt x="94" y="188"/>
                </a:lnTo>
                <a:lnTo>
                  <a:pt x="94" y="188"/>
                </a:lnTo>
                <a:lnTo>
                  <a:pt x="94" y="188"/>
                </a:lnTo>
                <a:lnTo>
                  <a:pt x="94" y="188"/>
                </a:lnTo>
                <a:lnTo>
                  <a:pt x="94" y="188"/>
                </a:lnTo>
                <a:lnTo>
                  <a:pt x="94" y="188"/>
                </a:lnTo>
                <a:lnTo>
                  <a:pt x="94" y="188"/>
                </a:lnTo>
                <a:lnTo>
                  <a:pt x="94" y="188"/>
                </a:lnTo>
                <a:lnTo>
                  <a:pt x="94" y="188"/>
                </a:lnTo>
                <a:lnTo>
                  <a:pt x="94" y="188"/>
                </a:lnTo>
                <a:lnTo>
                  <a:pt x="94" y="188"/>
                </a:lnTo>
                <a:lnTo>
                  <a:pt x="94" y="188"/>
                </a:lnTo>
                <a:lnTo>
                  <a:pt x="93" y="189"/>
                </a:lnTo>
                <a:lnTo>
                  <a:pt x="93" y="189"/>
                </a:lnTo>
                <a:lnTo>
                  <a:pt x="93" y="189"/>
                </a:lnTo>
                <a:lnTo>
                  <a:pt x="93" y="189"/>
                </a:lnTo>
                <a:lnTo>
                  <a:pt x="93" y="189"/>
                </a:lnTo>
                <a:lnTo>
                  <a:pt x="93" y="189"/>
                </a:lnTo>
                <a:lnTo>
                  <a:pt x="93" y="190"/>
                </a:lnTo>
                <a:lnTo>
                  <a:pt x="93" y="190"/>
                </a:lnTo>
                <a:lnTo>
                  <a:pt x="93" y="190"/>
                </a:lnTo>
                <a:lnTo>
                  <a:pt x="93" y="190"/>
                </a:lnTo>
                <a:lnTo>
                  <a:pt x="93" y="190"/>
                </a:lnTo>
                <a:lnTo>
                  <a:pt x="93" y="190"/>
                </a:lnTo>
                <a:lnTo>
                  <a:pt x="93" y="190"/>
                </a:lnTo>
                <a:lnTo>
                  <a:pt x="93" y="190"/>
                </a:lnTo>
                <a:lnTo>
                  <a:pt x="93" y="190"/>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2" y="191"/>
                </a:lnTo>
                <a:lnTo>
                  <a:pt x="92" y="191"/>
                </a:lnTo>
                <a:lnTo>
                  <a:pt x="92" y="191"/>
                </a:lnTo>
                <a:lnTo>
                  <a:pt x="92" y="191"/>
                </a:lnTo>
                <a:lnTo>
                  <a:pt x="92" y="191"/>
                </a:lnTo>
                <a:lnTo>
                  <a:pt x="91" y="191"/>
                </a:lnTo>
                <a:lnTo>
                  <a:pt x="91" y="191"/>
                </a:lnTo>
                <a:lnTo>
                  <a:pt x="91" y="191"/>
                </a:lnTo>
                <a:lnTo>
                  <a:pt x="92" y="191"/>
                </a:lnTo>
                <a:lnTo>
                  <a:pt x="92" y="191"/>
                </a:lnTo>
                <a:lnTo>
                  <a:pt x="92" y="191"/>
                </a:lnTo>
                <a:lnTo>
                  <a:pt x="92" y="191"/>
                </a:lnTo>
                <a:lnTo>
                  <a:pt x="92" y="191"/>
                </a:lnTo>
                <a:lnTo>
                  <a:pt x="93" y="192"/>
                </a:lnTo>
                <a:lnTo>
                  <a:pt x="93" y="192"/>
                </a:lnTo>
                <a:lnTo>
                  <a:pt x="93" y="192"/>
                </a:lnTo>
                <a:lnTo>
                  <a:pt x="93" y="192"/>
                </a:lnTo>
                <a:lnTo>
                  <a:pt x="93" y="192"/>
                </a:lnTo>
                <a:lnTo>
                  <a:pt x="93" y="192"/>
                </a:lnTo>
                <a:lnTo>
                  <a:pt x="93" y="192"/>
                </a:lnTo>
                <a:lnTo>
                  <a:pt x="93" y="193"/>
                </a:lnTo>
                <a:lnTo>
                  <a:pt x="93" y="193"/>
                </a:lnTo>
                <a:lnTo>
                  <a:pt x="93" y="193"/>
                </a:lnTo>
                <a:lnTo>
                  <a:pt x="93" y="193"/>
                </a:lnTo>
                <a:lnTo>
                  <a:pt x="92" y="194"/>
                </a:lnTo>
                <a:lnTo>
                  <a:pt x="92" y="194"/>
                </a:lnTo>
                <a:lnTo>
                  <a:pt x="92" y="194"/>
                </a:lnTo>
                <a:lnTo>
                  <a:pt x="92" y="194"/>
                </a:lnTo>
                <a:lnTo>
                  <a:pt x="92" y="194"/>
                </a:lnTo>
                <a:lnTo>
                  <a:pt x="92" y="194"/>
                </a:lnTo>
                <a:lnTo>
                  <a:pt x="91" y="194"/>
                </a:lnTo>
                <a:lnTo>
                  <a:pt x="91" y="195"/>
                </a:lnTo>
                <a:lnTo>
                  <a:pt x="91" y="195"/>
                </a:lnTo>
                <a:lnTo>
                  <a:pt x="91" y="195"/>
                </a:lnTo>
                <a:lnTo>
                  <a:pt x="91" y="195"/>
                </a:lnTo>
                <a:lnTo>
                  <a:pt x="91" y="195"/>
                </a:lnTo>
                <a:lnTo>
                  <a:pt x="91" y="195"/>
                </a:lnTo>
                <a:lnTo>
                  <a:pt x="91" y="195"/>
                </a:lnTo>
                <a:lnTo>
                  <a:pt x="91" y="195"/>
                </a:lnTo>
                <a:lnTo>
                  <a:pt x="91" y="195"/>
                </a:lnTo>
                <a:lnTo>
                  <a:pt x="91" y="195"/>
                </a:lnTo>
                <a:lnTo>
                  <a:pt x="91" y="195"/>
                </a:lnTo>
                <a:lnTo>
                  <a:pt x="91" y="196"/>
                </a:lnTo>
                <a:lnTo>
                  <a:pt x="91" y="196"/>
                </a:lnTo>
                <a:lnTo>
                  <a:pt x="91" y="196"/>
                </a:lnTo>
                <a:lnTo>
                  <a:pt x="91" y="196"/>
                </a:lnTo>
                <a:lnTo>
                  <a:pt x="91" y="196"/>
                </a:lnTo>
                <a:lnTo>
                  <a:pt x="91" y="196"/>
                </a:lnTo>
                <a:lnTo>
                  <a:pt x="91" y="196"/>
                </a:lnTo>
                <a:lnTo>
                  <a:pt x="91" y="196"/>
                </a:lnTo>
                <a:lnTo>
                  <a:pt x="91" y="196"/>
                </a:lnTo>
                <a:lnTo>
                  <a:pt x="91" y="196"/>
                </a:lnTo>
                <a:lnTo>
                  <a:pt x="91" y="196"/>
                </a:lnTo>
                <a:lnTo>
                  <a:pt x="91" y="196"/>
                </a:lnTo>
                <a:lnTo>
                  <a:pt x="91" y="196"/>
                </a:lnTo>
                <a:lnTo>
                  <a:pt x="91" y="196"/>
                </a:lnTo>
                <a:lnTo>
                  <a:pt x="91" y="196"/>
                </a:lnTo>
                <a:lnTo>
                  <a:pt x="91" y="197"/>
                </a:lnTo>
                <a:lnTo>
                  <a:pt x="91" y="197"/>
                </a:lnTo>
                <a:lnTo>
                  <a:pt x="91" y="197"/>
                </a:lnTo>
                <a:lnTo>
                  <a:pt x="91" y="197"/>
                </a:lnTo>
                <a:lnTo>
                  <a:pt x="91" y="197"/>
                </a:lnTo>
                <a:lnTo>
                  <a:pt x="91" y="197"/>
                </a:lnTo>
                <a:lnTo>
                  <a:pt x="91" y="197"/>
                </a:lnTo>
                <a:lnTo>
                  <a:pt x="91" y="197"/>
                </a:lnTo>
                <a:lnTo>
                  <a:pt x="91" y="197"/>
                </a:lnTo>
                <a:lnTo>
                  <a:pt x="91" y="197"/>
                </a:lnTo>
                <a:lnTo>
                  <a:pt x="91" y="197"/>
                </a:lnTo>
                <a:lnTo>
                  <a:pt x="91" y="197"/>
                </a:lnTo>
                <a:lnTo>
                  <a:pt x="91" y="197"/>
                </a:lnTo>
                <a:lnTo>
                  <a:pt x="91" y="197"/>
                </a:lnTo>
                <a:lnTo>
                  <a:pt x="91" y="197"/>
                </a:lnTo>
                <a:lnTo>
                  <a:pt x="91" y="197"/>
                </a:lnTo>
                <a:lnTo>
                  <a:pt x="91" y="197"/>
                </a:lnTo>
                <a:lnTo>
                  <a:pt x="91" y="197"/>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9"/>
                </a:lnTo>
                <a:lnTo>
                  <a:pt x="90" y="199"/>
                </a:lnTo>
                <a:lnTo>
                  <a:pt x="90" y="199"/>
                </a:lnTo>
                <a:lnTo>
                  <a:pt x="90" y="199"/>
                </a:lnTo>
                <a:lnTo>
                  <a:pt x="90" y="199"/>
                </a:lnTo>
                <a:lnTo>
                  <a:pt x="90" y="199"/>
                </a:lnTo>
                <a:lnTo>
                  <a:pt x="90" y="199"/>
                </a:lnTo>
                <a:lnTo>
                  <a:pt x="90" y="199"/>
                </a:lnTo>
                <a:lnTo>
                  <a:pt x="90" y="199"/>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89" y="198"/>
                </a:lnTo>
                <a:lnTo>
                  <a:pt x="89" y="198"/>
                </a:lnTo>
                <a:lnTo>
                  <a:pt x="89" y="198"/>
                </a:lnTo>
                <a:lnTo>
                  <a:pt x="89" y="198"/>
                </a:lnTo>
                <a:lnTo>
                  <a:pt x="89" y="198"/>
                </a:lnTo>
                <a:lnTo>
                  <a:pt x="89" y="198"/>
                </a:lnTo>
                <a:lnTo>
                  <a:pt x="89" y="198"/>
                </a:lnTo>
                <a:lnTo>
                  <a:pt x="89" y="198"/>
                </a:lnTo>
                <a:lnTo>
                  <a:pt x="89" y="198"/>
                </a:lnTo>
                <a:lnTo>
                  <a:pt x="89" y="198"/>
                </a:lnTo>
                <a:lnTo>
                  <a:pt x="89" y="198"/>
                </a:lnTo>
                <a:lnTo>
                  <a:pt x="89" y="198"/>
                </a:lnTo>
                <a:lnTo>
                  <a:pt x="89" y="198"/>
                </a:lnTo>
                <a:lnTo>
                  <a:pt x="89" y="198"/>
                </a:lnTo>
                <a:lnTo>
                  <a:pt x="88" y="198"/>
                </a:lnTo>
                <a:lnTo>
                  <a:pt x="88" y="197"/>
                </a:lnTo>
                <a:lnTo>
                  <a:pt x="88" y="197"/>
                </a:lnTo>
                <a:lnTo>
                  <a:pt x="88" y="197"/>
                </a:lnTo>
                <a:lnTo>
                  <a:pt x="88" y="197"/>
                </a:lnTo>
                <a:lnTo>
                  <a:pt x="88" y="197"/>
                </a:lnTo>
                <a:lnTo>
                  <a:pt x="88" y="197"/>
                </a:lnTo>
                <a:lnTo>
                  <a:pt x="88" y="197"/>
                </a:lnTo>
                <a:lnTo>
                  <a:pt x="88" y="197"/>
                </a:lnTo>
                <a:lnTo>
                  <a:pt x="88" y="197"/>
                </a:lnTo>
                <a:lnTo>
                  <a:pt x="88" y="197"/>
                </a:lnTo>
                <a:lnTo>
                  <a:pt x="88" y="197"/>
                </a:lnTo>
                <a:lnTo>
                  <a:pt x="88" y="197"/>
                </a:lnTo>
                <a:lnTo>
                  <a:pt x="88" y="197"/>
                </a:lnTo>
                <a:lnTo>
                  <a:pt x="88" y="197"/>
                </a:lnTo>
                <a:lnTo>
                  <a:pt x="88" y="197"/>
                </a:lnTo>
                <a:lnTo>
                  <a:pt x="88" y="197"/>
                </a:lnTo>
                <a:lnTo>
                  <a:pt x="87" y="197"/>
                </a:lnTo>
                <a:lnTo>
                  <a:pt x="87" y="197"/>
                </a:lnTo>
                <a:lnTo>
                  <a:pt x="87" y="197"/>
                </a:lnTo>
                <a:lnTo>
                  <a:pt x="87" y="197"/>
                </a:lnTo>
                <a:lnTo>
                  <a:pt x="87" y="197"/>
                </a:lnTo>
                <a:lnTo>
                  <a:pt x="87" y="197"/>
                </a:lnTo>
                <a:lnTo>
                  <a:pt x="87" y="197"/>
                </a:lnTo>
                <a:lnTo>
                  <a:pt x="86" y="197"/>
                </a:lnTo>
                <a:lnTo>
                  <a:pt x="86" y="197"/>
                </a:lnTo>
                <a:lnTo>
                  <a:pt x="86" y="197"/>
                </a:lnTo>
                <a:lnTo>
                  <a:pt x="86" y="197"/>
                </a:lnTo>
                <a:lnTo>
                  <a:pt x="86" y="197"/>
                </a:lnTo>
                <a:lnTo>
                  <a:pt x="86" y="197"/>
                </a:lnTo>
                <a:lnTo>
                  <a:pt x="86" y="197"/>
                </a:lnTo>
                <a:lnTo>
                  <a:pt x="86" y="197"/>
                </a:lnTo>
                <a:lnTo>
                  <a:pt x="86" y="197"/>
                </a:lnTo>
                <a:lnTo>
                  <a:pt x="85" y="197"/>
                </a:lnTo>
                <a:lnTo>
                  <a:pt x="85" y="197"/>
                </a:lnTo>
                <a:lnTo>
                  <a:pt x="85" y="197"/>
                </a:lnTo>
                <a:lnTo>
                  <a:pt x="85" y="197"/>
                </a:lnTo>
                <a:lnTo>
                  <a:pt x="85" y="197"/>
                </a:lnTo>
                <a:lnTo>
                  <a:pt x="85" y="197"/>
                </a:lnTo>
                <a:lnTo>
                  <a:pt x="84" y="197"/>
                </a:lnTo>
                <a:lnTo>
                  <a:pt x="84" y="197"/>
                </a:lnTo>
                <a:lnTo>
                  <a:pt x="84" y="197"/>
                </a:lnTo>
                <a:lnTo>
                  <a:pt x="84" y="197"/>
                </a:lnTo>
                <a:lnTo>
                  <a:pt x="84" y="197"/>
                </a:lnTo>
                <a:lnTo>
                  <a:pt x="84" y="197"/>
                </a:lnTo>
                <a:lnTo>
                  <a:pt x="84"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2" y="198"/>
                </a:lnTo>
                <a:lnTo>
                  <a:pt x="82" y="198"/>
                </a:lnTo>
                <a:lnTo>
                  <a:pt x="82" y="198"/>
                </a:lnTo>
                <a:lnTo>
                  <a:pt x="82" y="198"/>
                </a:lnTo>
                <a:lnTo>
                  <a:pt x="82" y="198"/>
                </a:lnTo>
                <a:lnTo>
                  <a:pt x="82" y="198"/>
                </a:lnTo>
                <a:lnTo>
                  <a:pt x="82" y="198"/>
                </a:lnTo>
                <a:lnTo>
                  <a:pt x="82" y="198"/>
                </a:lnTo>
                <a:lnTo>
                  <a:pt x="81" y="198"/>
                </a:lnTo>
                <a:lnTo>
                  <a:pt x="81" y="198"/>
                </a:lnTo>
                <a:lnTo>
                  <a:pt x="81" y="197"/>
                </a:lnTo>
                <a:lnTo>
                  <a:pt x="81" y="197"/>
                </a:lnTo>
                <a:lnTo>
                  <a:pt x="81" y="197"/>
                </a:lnTo>
                <a:lnTo>
                  <a:pt x="81" y="197"/>
                </a:lnTo>
                <a:lnTo>
                  <a:pt x="81" y="197"/>
                </a:lnTo>
                <a:lnTo>
                  <a:pt x="81" y="197"/>
                </a:lnTo>
                <a:lnTo>
                  <a:pt x="81" y="197"/>
                </a:lnTo>
                <a:lnTo>
                  <a:pt x="81"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1" y="199"/>
                </a:lnTo>
                <a:lnTo>
                  <a:pt x="81" y="199"/>
                </a:lnTo>
                <a:lnTo>
                  <a:pt x="81" y="199"/>
                </a:lnTo>
                <a:lnTo>
                  <a:pt x="81" y="199"/>
                </a:lnTo>
                <a:lnTo>
                  <a:pt x="81" y="199"/>
                </a:lnTo>
                <a:lnTo>
                  <a:pt x="81" y="199"/>
                </a:lnTo>
                <a:lnTo>
                  <a:pt x="81" y="200"/>
                </a:lnTo>
                <a:lnTo>
                  <a:pt x="81" y="200"/>
                </a:lnTo>
                <a:lnTo>
                  <a:pt x="81" y="200"/>
                </a:lnTo>
                <a:lnTo>
                  <a:pt x="81" y="200"/>
                </a:lnTo>
                <a:lnTo>
                  <a:pt x="81" y="200"/>
                </a:lnTo>
                <a:lnTo>
                  <a:pt x="81" y="200"/>
                </a:lnTo>
                <a:lnTo>
                  <a:pt x="81" y="200"/>
                </a:lnTo>
                <a:lnTo>
                  <a:pt x="81" y="200"/>
                </a:lnTo>
                <a:lnTo>
                  <a:pt x="81" y="200"/>
                </a:lnTo>
                <a:lnTo>
                  <a:pt x="81" y="201"/>
                </a:lnTo>
                <a:lnTo>
                  <a:pt x="81" y="201"/>
                </a:lnTo>
                <a:lnTo>
                  <a:pt x="81" y="201"/>
                </a:lnTo>
                <a:lnTo>
                  <a:pt x="81" y="201"/>
                </a:lnTo>
                <a:lnTo>
                  <a:pt x="81" y="201"/>
                </a:lnTo>
                <a:lnTo>
                  <a:pt x="81" y="201"/>
                </a:lnTo>
                <a:lnTo>
                  <a:pt x="81" y="201"/>
                </a:lnTo>
                <a:lnTo>
                  <a:pt x="81" y="201"/>
                </a:lnTo>
                <a:lnTo>
                  <a:pt x="81" y="201"/>
                </a:lnTo>
                <a:lnTo>
                  <a:pt x="80" y="201"/>
                </a:lnTo>
                <a:lnTo>
                  <a:pt x="80" y="201"/>
                </a:lnTo>
                <a:lnTo>
                  <a:pt x="80" y="201"/>
                </a:lnTo>
                <a:lnTo>
                  <a:pt x="80" y="201"/>
                </a:lnTo>
                <a:lnTo>
                  <a:pt x="80" y="201"/>
                </a:lnTo>
                <a:lnTo>
                  <a:pt x="80" y="201"/>
                </a:lnTo>
                <a:lnTo>
                  <a:pt x="80" y="201"/>
                </a:lnTo>
                <a:lnTo>
                  <a:pt x="80" y="201"/>
                </a:lnTo>
                <a:lnTo>
                  <a:pt x="80" y="201"/>
                </a:lnTo>
                <a:lnTo>
                  <a:pt x="80" y="201"/>
                </a:lnTo>
                <a:lnTo>
                  <a:pt x="79" y="201"/>
                </a:lnTo>
                <a:lnTo>
                  <a:pt x="79" y="201"/>
                </a:lnTo>
                <a:lnTo>
                  <a:pt x="79" y="201"/>
                </a:lnTo>
                <a:lnTo>
                  <a:pt x="79" y="201"/>
                </a:lnTo>
                <a:lnTo>
                  <a:pt x="79" y="201"/>
                </a:lnTo>
                <a:lnTo>
                  <a:pt x="79" y="201"/>
                </a:lnTo>
                <a:lnTo>
                  <a:pt x="79" y="201"/>
                </a:lnTo>
                <a:lnTo>
                  <a:pt x="79" y="201"/>
                </a:lnTo>
                <a:lnTo>
                  <a:pt x="79" y="201"/>
                </a:lnTo>
                <a:lnTo>
                  <a:pt x="79" y="202"/>
                </a:lnTo>
                <a:lnTo>
                  <a:pt x="79" y="202"/>
                </a:lnTo>
                <a:lnTo>
                  <a:pt x="79" y="202"/>
                </a:lnTo>
                <a:lnTo>
                  <a:pt x="79" y="202"/>
                </a:lnTo>
                <a:lnTo>
                  <a:pt x="79" y="202"/>
                </a:lnTo>
                <a:lnTo>
                  <a:pt x="79" y="202"/>
                </a:lnTo>
                <a:lnTo>
                  <a:pt x="79" y="202"/>
                </a:lnTo>
                <a:lnTo>
                  <a:pt x="79" y="202"/>
                </a:lnTo>
                <a:lnTo>
                  <a:pt x="79" y="202"/>
                </a:lnTo>
                <a:lnTo>
                  <a:pt x="79" y="202"/>
                </a:lnTo>
                <a:lnTo>
                  <a:pt x="79" y="202"/>
                </a:lnTo>
                <a:lnTo>
                  <a:pt x="79" y="202"/>
                </a:lnTo>
                <a:lnTo>
                  <a:pt x="79" y="202"/>
                </a:lnTo>
                <a:lnTo>
                  <a:pt x="79" y="202"/>
                </a:lnTo>
                <a:lnTo>
                  <a:pt x="79" y="202"/>
                </a:lnTo>
                <a:lnTo>
                  <a:pt x="79" y="202"/>
                </a:lnTo>
                <a:lnTo>
                  <a:pt x="79" y="202"/>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8" y="203"/>
                </a:lnTo>
                <a:lnTo>
                  <a:pt x="78" y="203"/>
                </a:lnTo>
                <a:lnTo>
                  <a:pt x="78" y="203"/>
                </a:lnTo>
                <a:lnTo>
                  <a:pt x="78" y="203"/>
                </a:lnTo>
                <a:lnTo>
                  <a:pt x="78" y="203"/>
                </a:lnTo>
                <a:lnTo>
                  <a:pt x="78" y="203"/>
                </a:lnTo>
                <a:lnTo>
                  <a:pt x="78" y="203"/>
                </a:lnTo>
                <a:lnTo>
                  <a:pt x="78" y="203"/>
                </a:lnTo>
                <a:lnTo>
                  <a:pt x="78" y="203"/>
                </a:lnTo>
                <a:lnTo>
                  <a:pt x="78" y="203"/>
                </a:lnTo>
                <a:lnTo>
                  <a:pt x="78" y="203"/>
                </a:lnTo>
                <a:lnTo>
                  <a:pt x="78" y="203"/>
                </a:lnTo>
                <a:lnTo>
                  <a:pt x="78" y="203"/>
                </a:lnTo>
                <a:lnTo>
                  <a:pt x="78" y="203"/>
                </a:lnTo>
                <a:lnTo>
                  <a:pt x="78" y="203"/>
                </a:lnTo>
                <a:lnTo>
                  <a:pt x="78" y="203"/>
                </a:lnTo>
                <a:lnTo>
                  <a:pt x="78" y="203"/>
                </a:lnTo>
                <a:lnTo>
                  <a:pt x="77" y="203"/>
                </a:lnTo>
                <a:lnTo>
                  <a:pt x="77" y="203"/>
                </a:lnTo>
                <a:lnTo>
                  <a:pt x="77" y="203"/>
                </a:lnTo>
                <a:lnTo>
                  <a:pt x="77" y="203"/>
                </a:lnTo>
                <a:lnTo>
                  <a:pt x="77" y="203"/>
                </a:lnTo>
                <a:lnTo>
                  <a:pt x="77" y="203"/>
                </a:lnTo>
                <a:lnTo>
                  <a:pt x="78" y="203"/>
                </a:lnTo>
                <a:lnTo>
                  <a:pt x="78" y="203"/>
                </a:lnTo>
                <a:lnTo>
                  <a:pt x="78" y="203"/>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7" y="204"/>
                </a:lnTo>
                <a:lnTo>
                  <a:pt x="77" y="204"/>
                </a:lnTo>
                <a:lnTo>
                  <a:pt x="77" y="204"/>
                </a:lnTo>
                <a:lnTo>
                  <a:pt x="77" y="204"/>
                </a:lnTo>
                <a:lnTo>
                  <a:pt x="77" y="204"/>
                </a:lnTo>
                <a:lnTo>
                  <a:pt x="78" y="204"/>
                </a:lnTo>
                <a:lnTo>
                  <a:pt x="78" y="204"/>
                </a:lnTo>
                <a:lnTo>
                  <a:pt x="78" y="205"/>
                </a:lnTo>
                <a:lnTo>
                  <a:pt x="78" y="205"/>
                </a:lnTo>
                <a:lnTo>
                  <a:pt x="78" y="205"/>
                </a:lnTo>
                <a:lnTo>
                  <a:pt x="78" y="205"/>
                </a:lnTo>
                <a:lnTo>
                  <a:pt x="78" y="205"/>
                </a:lnTo>
                <a:lnTo>
                  <a:pt x="78" y="205"/>
                </a:lnTo>
                <a:lnTo>
                  <a:pt x="78" y="205"/>
                </a:lnTo>
                <a:lnTo>
                  <a:pt x="78"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8" y="206"/>
                </a:lnTo>
                <a:lnTo>
                  <a:pt x="78" y="206"/>
                </a:lnTo>
                <a:lnTo>
                  <a:pt x="78" y="206"/>
                </a:lnTo>
                <a:lnTo>
                  <a:pt x="78" y="206"/>
                </a:lnTo>
                <a:lnTo>
                  <a:pt x="78" y="206"/>
                </a:lnTo>
                <a:lnTo>
                  <a:pt x="78" y="206"/>
                </a:lnTo>
                <a:lnTo>
                  <a:pt x="78" y="206"/>
                </a:lnTo>
                <a:lnTo>
                  <a:pt x="78" y="206"/>
                </a:lnTo>
                <a:lnTo>
                  <a:pt x="78" y="206"/>
                </a:lnTo>
                <a:lnTo>
                  <a:pt x="78" y="206"/>
                </a:lnTo>
                <a:lnTo>
                  <a:pt x="78" y="206"/>
                </a:lnTo>
                <a:lnTo>
                  <a:pt x="78" y="206"/>
                </a:lnTo>
                <a:lnTo>
                  <a:pt x="78" y="206"/>
                </a:lnTo>
                <a:lnTo>
                  <a:pt x="78" y="206"/>
                </a:lnTo>
                <a:lnTo>
                  <a:pt x="78" y="206"/>
                </a:lnTo>
                <a:lnTo>
                  <a:pt x="78" y="206"/>
                </a:lnTo>
                <a:lnTo>
                  <a:pt x="78" y="206"/>
                </a:lnTo>
                <a:lnTo>
                  <a:pt x="77" y="206"/>
                </a:lnTo>
                <a:lnTo>
                  <a:pt x="77" y="206"/>
                </a:lnTo>
                <a:lnTo>
                  <a:pt x="77" y="206"/>
                </a:lnTo>
                <a:lnTo>
                  <a:pt x="77" y="206"/>
                </a:lnTo>
                <a:lnTo>
                  <a:pt x="77" y="206"/>
                </a:lnTo>
                <a:lnTo>
                  <a:pt x="77" y="206"/>
                </a:lnTo>
                <a:lnTo>
                  <a:pt x="77" y="206"/>
                </a:lnTo>
                <a:lnTo>
                  <a:pt x="77" y="206"/>
                </a:lnTo>
                <a:lnTo>
                  <a:pt x="77" y="206"/>
                </a:lnTo>
                <a:lnTo>
                  <a:pt x="77" y="206"/>
                </a:lnTo>
                <a:lnTo>
                  <a:pt x="77" y="206"/>
                </a:lnTo>
                <a:lnTo>
                  <a:pt x="77" y="206"/>
                </a:lnTo>
                <a:lnTo>
                  <a:pt x="77" y="206"/>
                </a:lnTo>
                <a:lnTo>
                  <a:pt x="77" y="206"/>
                </a:lnTo>
                <a:lnTo>
                  <a:pt x="77" y="206"/>
                </a:lnTo>
                <a:lnTo>
                  <a:pt x="77" y="206"/>
                </a:lnTo>
                <a:lnTo>
                  <a:pt x="77" y="206"/>
                </a:lnTo>
                <a:lnTo>
                  <a:pt x="77" y="206"/>
                </a:lnTo>
                <a:lnTo>
                  <a:pt x="77" y="206"/>
                </a:lnTo>
                <a:lnTo>
                  <a:pt x="77" y="207"/>
                </a:lnTo>
                <a:lnTo>
                  <a:pt x="77" y="207"/>
                </a:lnTo>
                <a:lnTo>
                  <a:pt x="77" y="207"/>
                </a:lnTo>
                <a:lnTo>
                  <a:pt x="77" y="207"/>
                </a:lnTo>
                <a:lnTo>
                  <a:pt x="77" y="207"/>
                </a:lnTo>
                <a:lnTo>
                  <a:pt x="77" y="207"/>
                </a:lnTo>
                <a:lnTo>
                  <a:pt x="77" y="207"/>
                </a:lnTo>
                <a:lnTo>
                  <a:pt x="77" y="207"/>
                </a:lnTo>
                <a:lnTo>
                  <a:pt x="77" y="207"/>
                </a:lnTo>
                <a:lnTo>
                  <a:pt x="77" y="207"/>
                </a:lnTo>
                <a:lnTo>
                  <a:pt x="77" y="207"/>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6" y="208"/>
                </a:lnTo>
                <a:lnTo>
                  <a:pt x="76" y="208"/>
                </a:lnTo>
                <a:lnTo>
                  <a:pt x="76" y="208"/>
                </a:lnTo>
                <a:lnTo>
                  <a:pt x="76" y="208"/>
                </a:lnTo>
                <a:lnTo>
                  <a:pt x="76" y="208"/>
                </a:lnTo>
                <a:lnTo>
                  <a:pt x="76" y="208"/>
                </a:lnTo>
                <a:lnTo>
                  <a:pt x="76" y="208"/>
                </a:lnTo>
                <a:lnTo>
                  <a:pt x="76" y="208"/>
                </a:lnTo>
                <a:lnTo>
                  <a:pt x="76" y="208"/>
                </a:lnTo>
                <a:lnTo>
                  <a:pt x="76" y="208"/>
                </a:lnTo>
                <a:lnTo>
                  <a:pt x="76" y="208"/>
                </a:lnTo>
                <a:lnTo>
                  <a:pt x="76" y="209"/>
                </a:lnTo>
                <a:lnTo>
                  <a:pt x="76" y="209"/>
                </a:lnTo>
                <a:lnTo>
                  <a:pt x="76" y="209"/>
                </a:lnTo>
                <a:lnTo>
                  <a:pt x="76" y="209"/>
                </a:lnTo>
                <a:lnTo>
                  <a:pt x="76" y="209"/>
                </a:lnTo>
                <a:lnTo>
                  <a:pt x="76" y="209"/>
                </a:lnTo>
                <a:lnTo>
                  <a:pt x="76" y="209"/>
                </a:lnTo>
                <a:lnTo>
                  <a:pt x="76" y="209"/>
                </a:lnTo>
                <a:lnTo>
                  <a:pt x="76" y="209"/>
                </a:lnTo>
                <a:lnTo>
                  <a:pt x="76" y="209"/>
                </a:lnTo>
                <a:lnTo>
                  <a:pt x="76" y="210"/>
                </a:lnTo>
                <a:lnTo>
                  <a:pt x="76" y="211"/>
                </a:lnTo>
                <a:lnTo>
                  <a:pt x="76" y="211"/>
                </a:lnTo>
                <a:lnTo>
                  <a:pt x="76" y="211"/>
                </a:lnTo>
                <a:lnTo>
                  <a:pt x="76" y="211"/>
                </a:lnTo>
                <a:lnTo>
                  <a:pt x="76" y="211"/>
                </a:lnTo>
                <a:lnTo>
                  <a:pt x="76" y="211"/>
                </a:lnTo>
                <a:lnTo>
                  <a:pt x="76" y="211"/>
                </a:lnTo>
                <a:lnTo>
                  <a:pt x="75" y="211"/>
                </a:lnTo>
                <a:lnTo>
                  <a:pt x="75" y="211"/>
                </a:lnTo>
                <a:lnTo>
                  <a:pt x="75" y="212"/>
                </a:lnTo>
                <a:lnTo>
                  <a:pt x="75" y="212"/>
                </a:lnTo>
                <a:lnTo>
                  <a:pt x="75" y="212"/>
                </a:lnTo>
                <a:lnTo>
                  <a:pt x="75" y="212"/>
                </a:lnTo>
                <a:lnTo>
                  <a:pt x="75" y="212"/>
                </a:lnTo>
                <a:lnTo>
                  <a:pt x="75" y="212"/>
                </a:lnTo>
                <a:lnTo>
                  <a:pt x="75" y="212"/>
                </a:lnTo>
                <a:lnTo>
                  <a:pt x="75" y="212"/>
                </a:lnTo>
                <a:lnTo>
                  <a:pt x="75" y="212"/>
                </a:lnTo>
                <a:lnTo>
                  <a:pt x="75" y="212"/>
                </a:lnTo>
                <a:lnTo>
                  <a:pt x="75" y="212"/>
                </a:lnTo>
                <a:lnTo>
                  <a:pt x="75" y="212"/>
                </a:lnTo>
                <a:lnTo>
                  <a:pt x="75" y="212"/>
                </a:lnTo>
                <a:lnTo>
                  <a:pt x="75" y="212"/>
                </a:lnTo>
                <a:lnTo>
                  <a:pt x="75" y="212"/>
                </a:lnTo>
                <a:lnTo>
                  <a:pt x="74" y="212"/>
                </a:lnTo>
                <a:lnTo>
                  <a:pt x="74" y="212"/>
                </a:lnTo>
                <a:lnTo>
                  <a:pt x="74" y="213"/>
                </a:lnTo>
                <a:lnTo>
                  <a:pt x="74" y="213"/>
                </a:lnTo>
                <a:lnTo>
                  <a:pt x="74" y="213"/>
                </a:lnTo>
                <a:lnTo>
                  <a:pt x="74" y="213"/>
                </a:lnTo>
                <a:lnTo>
                  <a:pt x="74" y="213"/>
                </a:lnTo>
                <a:lnTo>
                  <a:pt x="74" y="213"/>
                </a:lnTo>
                <a:lnTo>
                  <a:pt x="73" y="214"/>
                </a:lnTo>
                <a:lnTo>
                  <a:pt x="73" y="214"/>
                </a:lnTo>
                <a:lnTo>
                  <a:pt x="73" y="216"/>
                </a:lnTo>
                <a:lnTo>
                  <a:pt x="73" y="216"/>
                </a:lnTo>
                <a:lnTo>
                  <a:pt x="72" y="216"/>
                </a:lnTo>
                <a:lnTo>
                  <a:pt x="72" y="216"/>
                </a:lnTo>
                <a:lnTo>
                  <a:pt x="72" y="216"/>
                </a:lnTo>
                <a:lnTo>
                  <a:pt x="72" y="216"/>
                </a:lnTo>
                <a:lnTo>
                  <a:pt x="72" y="216"/>
                </a:lnTo>
                <a:lnTo>
                  <a:pt x="71" y="216"/>
                </a:lnTo>
                <a:lnTo>
                  <a:pt x="71" y="216"/>
                </a:lnTo>
                <a:lnTo>
                  <a:pt x="71" y="216"/>
                </a:lnTo>
                <a:lnTo>
                  <a:pt x="71" y="216"/>
                </a:lnTo>
                <a:lnTo>
                  <a:pt x="71" y="216"/>
                </a:lnTo>
                <a:lnTo>
                  <a:pt x="71" y="216"/>
                </a:lnTo>
                <a:lnTo>
                  <a:pt x="71" y="215"/>
                </a:lnTo>
                <a:lnTo>
                  <a:pt x="71" y="215"/>
                </a:lnTo>
                <a:lnTo>
                  <a:pt x="71" y="215"/>
                </a:lnTo>
                <a:lnTo>
                  <a:pt x="71" y="215"/>
                </a:lnTo>
                <a:lnTo>
                  <a:pt x="71" y="215"/>
                </a:lnTo>
                <a:lnTo>
                  <a:pt x="71" y="215"/>
                </a:lnTo>
                <a:lnTo>
                  <a:pt x="71" y="215"/>
                </a:lnTo>
                <a:lnTo>
                  <a:pt x="71" y="215"/>
                </a:lnTo>
                <a:lnTo>
                  <a:pt x="71" y="215"/>
                </a:lnTo>
                <a:lnTo>
                  <a:pt x="71" y="215"/>
                </a:lnTo>
                <a:lnTo>
                  <a:pt x="70" y="215"/>
                </a:lnTo>
                <a:lnTo>
                  <a:pt x="70" y="215"/>
                </a:lnTo>
                <a:lnTo>
                  <a:pt x="70" y="216"/>
                </a:lnTo>
                <a:lnTo>
                  <a:pt x="70" y="216"/>
                </a:lnTo>
                <a:lnTo>
                  <a:pt x="70" y="216"/>
                </a:lnTo>
                <a:lnTo>
                  <a:pt x="70" y="216"/>
                </a:lnTo>
                <a:lnTo>
                  <a:pt x="70" y="216"/>
                </a:lnTo>
                <a:lnTo>
                  <a:pt x="70" y="216"/>
                </a:lnTo>
                <a:lnTo>
                  <a:pt x="70" y="216"/>
                </a:lnTo>
                <a:lnTo>
                  <a:pt x="70" y="216"/>
                </a:lnTo>
                <a:lnTo>
                  <a:pt x="70" y="216"/>
                </a:lnTo>
                <a:lnTo>
                  <a:pt x="70" y="217"/>
                </a:lnTo>
                <a:lnTo>
                  <a:pt x="70" y="217"/>
                </a:lnTo>
                <a:lnTo>
                  <a:pt x="69" y="218"/>
                </a:lnTo>
                <a:lnTo>
                  <a:pt x="69" y="219"/>
                </a:lnTo>
                <a:lnTo>
                  <a:pt x="69" y="219"/>
                </a:lnTo>
                <a:lnTo>
                  <a:pt x="69" y="218"/>
                </a:lnTo>
                <a:lnTo>
                  <a:pt x="69" y="218"/>
                </a:lnTo>
                <a:lnTo>
                  <a:pt x="69" y="218"/>
                </a:lnTo>
                <a:lnTo>
                  <a:pt x="69" y="218"/>
                </a:lnTo>
                <a:lnTo>
                  <a:pt x="68" y="218"/>
                </a:lnTo>
                <a:lnTo>
                  <a:pt x="68" y="218"/>
                </a:lnTo>
                <a:lnTo>
                  <a:pt x="68" y="218"/>
                </a:lnTo>
                <a:lnTo>
                  <a:pt x="68" y="217"/>
                </a:lnTo>
                <a:lnTo>
                  <a:pt x="68" y="217"/>
                </a:lnTo>
                <a:lnTo>
                  <a:pt x="67" y="217"/>
                </a:lnTo>
                <a:lnTo>
                  <a:pt x="67" y="216"/>
                </a:lnTo>
                <a:lnTo>
                  <a:pt x="67" y="216"/>
                </a:lnTo>
                <a:lnTo>
                  <a:pt x="67" y="216"/>
                </a:lnTo>
                <a:lnTo>
                  <a:pt x="67" y="216"/>
                </a:lnTo>
                <a:lnTo>
                  <a:pt x="67" y="215"/>
                </a:lnTo>
                <a:lnTo>
                  <a:pt x="67" y="215"/>
                </a:lnTo>
                <a:lnTo>
                  <a:pt x="67" y="215"/>
                </a:lnTo>
                <a:lnTo>
                  <a:pt x="67" y="215"/>
                </a:lnTo>
                <a:lnTo>
                  <a:pt x="67" y="214"/>
                </a:lnTo>
                <a:lnTo>
                  <a:pt x="67" y="214"/>
                </a:lnTo>
                <a:lnTo>
                  <a:pt x="67" y="214"/>
                </a:lnTo>
                <a:lnTo>
                  <a:pt x="66" y="214"/>
                </a:lnTo>
                <a:lnTo>
                  <a:pt x="64" y="214"/>
                </a:lnTo>
                <a:lnTo>
                  <a:pt x="63" y="214"/>
                </a:lnTo>
                <a:lnTo>
                  <a:pt x="62" y="213"/>
                </a:lnTo>
                <a:lnTo>
                  <a:pt x="60" y="213"/>
                </a:lnTo>
                <a:lnTo>
                  <a:pt x="59" y="212"/>
                </a:lnTo>
                <a:lnTo>
                  <a:pt x="59" y="212"/>
                </a:lnTo>
                <a:lnTo>
                  <a:pt x="59" y="212"/>
                </a:lnTo>
                <a:lnTo>
                  <a:pt x="57" y="212"/>
                </a:lnTo>
                <a:lnTo>
                  <a:pt x="57" y="212"/>
                </a:lnTo>
                <a:lnTo>
                  <a:pt x="57" y="212"/>
                </a:lnTo>
                <a:lnTo>
                  <a:pt x="56" y="212"/>
                </a:lnTo>
                <a:lnTo>
                  <a:pt x="53" y="211"/>
                </a:lnTo>
                <a:lnTo>
                  <a:pt x="52" y="211"/>
                </a:lnTo>
                <a:lnTo>
                  <a:pt x="50" y="211"/>
                </a:lnTo>
                <a:lnTo>
                  <a:pt x="50" y="211"/>
                </a:lnTo>
                <a:lnTo>
                  <a:pt x="49" y="211"/>
                </a:lnTo>
                <a:lnTo>
                  <a:pt x="49" y="211"/>
                </a:lnTo>
                <a:lnTo>
                  <a:pt x="49" y="211"/>
                </a:lnTo>
                <a:lnTo>
                  <a:pt x="49" y="211"/>
                </a:lnTo>
                <a:lnTo>
                  <a:pt x="48" y="211"/>
                </a:lnTo>
                <a:lnTo>
                  <a:pt x="47" y="210"/>
                </a:lnTo>
                <a:lnTo>
                  <a:pt x="47" y="210"/>
                </a:lnTo>
                <a:lnTo>
                  <a:pt x="46" y="210"/>
                </a:lnTo>
                <a:lnTo>
                  <a:pt x="46" y="210"/>
                </a:lnTo>
                <a:lnTo>
                  <a:pt x="46" y="210"/>
                </a:lnTo>
                <a:lnTo>
                  <a:pt x="46" y="210"/>
                </a:lnTo>
                <a:lnTo>
                  <a:pt x="45" y="210"/>
                </a:lnTo>
                <a:lnTo>
                  <a:pt x="45" y="210"/>
                </a:lnTo>
                <a:lnTo>
                  <a:pt x="45" y="209"/>
                </a:lnTo>
                <a:lnTo>
                  <a:pt x="44" y="209"/>
                </a:lnTo>
                <a:lnTo>
                  <a:pt x="43" y="209"/>
                </a:lnTo>
                <a:lnTo>
                  <a:pt x="42" y="209"/>
                </a:lnTo>
                <a:lnTo>
                  <a:pt x="41" y="209"/>
                </a:lnTo>
                <a:lnTo>
                  <a:pt x="40" y="209"/>
                </a:lnTo>
                <a:lnTo>
                  <a:pt x="40" y="209"/>
                </a:lnTo>
                <a:lnTo>
                  <a:pt x="40" y="209"/>
                </a:lnTo>
                <a:lnTo>
                  <a:pt x="38" y="208"/>
                </a:lnTo>
                <a:lnTo>
                  <a:pt x="35" y="208"/>
                </a:lnTo>
                <a:lnTo>
                  <a:pt x="31" y="207"/>
                </a:lnTo>
                <a:lnTo>
                  <a:pt x="29" y="206"/>
                </a:lnTo>
                <a:lnTo>
                  <a:pt x="29" y="206"/>
                </a:lnTo>
                <a:lnTo>
                  <a:pt x="29" y="206"/>
                </a:lnTo>
                <a:lnTo>
                  <a:pt x="29" y="206"/>
                </a:lnTo>
                <a:lnTo>
                  <a:pt x="28" y="206"/>
                </a:lnTo>
                <a:lnTo>
                  <a:pt x="28" y="206"/>
                </a:lnTo>
                <a:lnTo>
                  <a:pt x="21" y="205"/>
                </a:lnTo>
                <a:lnTo>
                  <a:pt x="19" y="205"/>
                </a:lnTo>
                <a:lnTo>
                  <a:pt x="14" y="204"/>
                </a:lnTo>
                <a:lnTo>
                  <a:pt x="9" y="203"/>
                </a:lnTo>
                <a:lnTo>
                  <a:pt x="9" y="202"/>
                </a:lnTo>
                <a:lnTo>
                  <a:pt x="9" y="202"/>
                </a:lnTo>
                <a:lnTo>
                  <a:pt x="5" y="202"/>
                </a:lnTo>
                <a:lnTo>
                  <a:pt x="3" y="201"/>
                </a:lnTo>
                <a:lnTo>
                  <a:pt x="2" y="201"/>
                </a:lnTo>
                <a:lnTo>
                  <a:pt x="2" y="201"/>
                </a:lnTo>
                <a:lnTo>
                  <a:pt x="0" y="201"/>
                </a:lnTo>
                <a:lnTo>
                  <a:pt x="0" y="201"/>
                </a:lnTo>
                <a:lnTo>
                  <a:pt x="2" y="198"/>
                </a:lnTo>
                <a:lnTo>
                  <a:pt x="4" y="197"/>
                </a:lnTo>
                <a:lnTo>
                  <a:pt x="4" y="197"/>
                </a:lnTo>
                <a:lnTo>
                  <a:pt x="5" y="195"/>
                </a:lnTo>
                <a:lnTo>
                  <a:pt x="5" y="195"/>
                </a:lnTo>
                <a:lnTo>
                  <a:pt x="5" y="195"/>
                </a:lnTo>
                <a:lnTo>
                  <a:pt x="5" y="194"/>
                </a:lnTo>
                <a:lnTo>
                  <a:pt x="6" y="194"/>
                </a:lnTo>
                <a:lnTo>
                  <a:pt x="8" y="191"/>
                </a:lnTo>
                <a:lnTo>
                  <a:pt x="8" y="190"/>
                </a:lnTo>
                <a:lnTo>
                  <a:pt x="9" y="190"/>
                </a:lnTo>
                <a:lnTo>
                  <a:pt x="9" y="190"/>
                </a:lnTo>
                <a:lnTo>
                  <a:pt x="9" y="188"/>
                </a:lnTo>
                <a:lnTo>
                  <a:pt x="9" y="187"/>
                </a:lnTo>
                <a:lnTo>
                  <a:pt x="10" y="184"/>
                </a:lnTo>
                <a:lnTo>
                  <a:pt x="10" y="184"/>
                </a:lnTo>
                <a:lnTo>
                  <a:pt x="11" y="180"/>
                </a:lnTo>
                <a:lnTo>
                  <a:pt x="12" y="178"/>
                </a:lnTo>
                <a:lnTo>
                  <a:pt x="15" y="168"/>
                </a:lnTo>
                <a:lnTo>
                  <a:pt x="16" y="163"/>
                </a:lnTo>
                <a:lnTo>
                  <a:pt x="16" y="163"/>
                </a:lnTo>
                <a:lnTo>
                  <a:pt x="17" y="159"/>
                </a:lnTo>
                <a:lnTo>
                  <a:pt x="18" y="157"/>
                </a:lnTo>
                <a:lnTo>
                  <a:pt x="18" y="156"/>
                </a:lnTo>
                <a:lnTo>
                  <a:pt x="18" y="155"/>
                </a:lnTo>
                <a:lnTo>
                  <a:pt x="18" y="155"/>
                </a:lnTo>
                <a:lnTo>
                  <a:pt x="18" y="154"/>
                </a:lnTo>
                <a:lnTo>
                  <a:pt x="19" y="153"/>
                </a:lnTo>
                <a:lnTo>
                  <a:pt x="20" y="150"/>
                </a:lnTo>
                <a:lnTo>
                  <a:pt x="21" y="147"/>
                </a:lnTo>
                <a:lnTo>
                  <a:pt x="21" y="146"/>
                </a:lnTo>
                <a:lnTo>
                  <a:pt x="21" y="145"/>
                </a:lnTo>
                <a:lnTo>
                  <a:pt x="21" y="144"/>
                </a:lnTo>
                <a:lnTo>
                  <a:pt x="21" y="144"/>
                </a:lnTo>
                <a:lnTo>
                  <a:pt x="22" y="144"/>
                </a:lnTo>
                <a:lnTo>
                  <a:pt x="23" y="142"/>
                </a:lnTo>
                <a:lnTo>
                  <a:pt x="25" y="141"/>
                </a:lnTo>
                <a:lnTo>
                  <a:pt x="26" y="139"/>
                </a:lnTo>
                <a:lnTo>
                  <a:pt x="27" y="138"/>
                </a:lnTo>
                <a:lnTo>
                  <a:pt x="28" y="137"/>
                </a:lnTo>
                <a:lnTo>
                  <a:pt x="29" y="136"/>
                </a:lnTo>
                <a:lnTo>
                  <a:pt x="30" y="134"/>
                </a:lnTo>
                <a:lnTo>
                  <a:pt x="30" y="134"/>
                </a:lnTo>
                <a:lnTo>
                  <a:pt x="31" y="135"/>
                </a:lnTo>
                <a:lnTo>
                  <a:pt x="31" y="135"/>
                </a:lnTo>
                <a:lnTo>
                  <a:pt x="31" y="135"/>
                </a:lnTo>
                <a:lnTo>
                  <a:pt x="31" y="135"/>
                </a:lnTo>
                <a:lnTo>
                  <a:pt x="31" y="135"/>
                </a:lnTo>
                <a:lnTo>
                  <a:pt x="31" y="135"/>
                </a:lnTo>
                <a:lnTo>
                  <a:pt x="32" y="134"/>
                </a:lnTo>
                <a:lnTo>
                  <a:pt x="33" y="132"/>
                </a:lnTo>
                <a:lnTo>
                  <a:pt x="34" y="130"/>
                </a:lnTo>
                <a:lnTo>
                  <a:pt x="35" y="128"/>
                </a:lnTo>
                <a:lnTo>
                  <a:pt x="35" y="128"/>
                </a:lnTo>
                <a:lnTo>
                  <a:pt x="37" y="124"/>
                </a:lnTo>
                <a:lnTo>
                  <a:pt x="38" y="123"/>
                </a:lnTo>
                <a:lnTo>
                  <a:pt x="39" y="122"/>
                </a:lnTo>
                <a:lnTo>
                  <a:pt x="39" y="120"/>
                </a:lnTo>
                <a:lnTo>
                  <a:pt x="39" y="120"/>
                </a:lnTo>
                <a:lnTo>
                  <a:pt x="39" y="120"/>
                </a:lnTo>
                <a:lnTo>
                  <a:pt x="39" y="120"/>
                </a:lnTo>
                <a:lnTo>
                  <a:pt x="39" y="120"/>
                </a:lnTo>
                <a:lnTo>
                  <a:pt x="39" y="120"/>
                </a:lnTo>
                <a:lnTo>
                  <a:pt x="39" y="119"/>
                </a:lnTo>
                <a:lnTo>
                  <a:pt x="39" y="119"/>
                </a:lnTo>
                <a:lnTo>
                  <a:pt x="39" y="119"/>
                </a:lnTo>
                <a:lnTo>
                  <a:pt x="40" y="119"/>
                </a:lnTo>
                <a:lnTo>
                  <a:pt x="40" y="119"/>
                </a:lnTo>
                <a:lnTo>
                  <a:pt x="40" y="119"/>
                </a:lnTo>
                <a:lnTo>
                  <a:pt x="40" y="119"/>
                </a:lnTo>
                <a:lnTo>
                  <a:pt x="40" y="118"/>
                </a:lnTo>
                <a:lnTo>
                  <a:pt x="39" y="118"/>
                </a:lnTo>
                <a:lnTo>
                  <a:pt x="39" y="118"/>
                </a:lnTo>
                <a:lnTo>
                  <a:pt x="39" y="117"/>
                </a:lnTo>
                <a:lnTo>
                  <a:pt x="39" y="117"/>
                </a:lnTo>
                <a:lnTo>
                  <a:pt x="39" y="117"/>
                </a:lnTo>
                <a:lnTo>
                  <a:pt x="40" y="117"/>
                </a:lnTo>
                <a:lnTo>
                  <a:pt x="40" y="117"/>
                </a:lnTo>
                <a:lnTo>
                  <a:pt x="40" y="117"/>
                </a:lnTo>
                <a:lnTo>
                  <a:pt x="39" y="117"/>
                </a:lnTo>
                <a:lnTo>
                  <a:pt x="39" y="117"/>
                </a:lnTo>
                <a:lnTo>
                  <a:pt x="39" y="116"/>
                </a:lnTo>
                <a:lnTo>
                  <a:pt x="39" y="116"/>
                </a:lnTo>
                <a:lnTo>
                  <a:pt x="39" y="116"/>
                </a:lnTo>
                <a:lnTo>
                  <a:pt x="39" y="116"/>
                </a:lnTo>
                <a:lnTo>
                  <a:pt x="39" y="116"/>
                </a:lnTo>
                <a:lnTo>
                  <a:pt x="39" y="116"/>
                </a:lnTo>
                <a:lnTo>
                  <a:pt x="39" y="116"/>
                </a:lnTo>
                <a:lnTo>
                  <a:pt x="39" y="116"/>
                </a:lnTo>
                <a:lnTo>
                  <a:pt x="39" y="116"/>
                </a:lnTo>
                <a:lnTo>
                  <a:pt x="39" y="115"/>
                </a:lnTo>
                <a:lnTo>
                  <a:pt x="39" y="115"/>
                </a:lnTo>
                <a:lnTo>
                  <a:pt x="39" y="115"/>
                </a:lnTo>
                <a:lnTo>
                  <a:pt x="39" y="115"/>
                </a:lnTo>
                <a:lnTo>
                  <a:pt x="39" y="114"/>
                </a:lnTo>
                <a:lnTo>
                  <a:pt x="39" y="113"/>
                </a:lnTo>
                <a:lnTo>
                  <a:pt x="39" y="113"/>
                </a:lnTo>
                <a:lnTo>
                  <a:pt x="39" y="113"/>
                </a:lnTo>
                <a:lnTo>
                  <a:pt x="39" y="113"/>
                </a:lnTo>
                <a:lnTo>
                  <a:pt x="39" y="113"/>
                </a:lnTo>
                <a:lnTo>
                  <a:pt x="39" y="112"/>
                </a:lnTo>
                <a:lnTo>
                  <a:pt x="38" y="112"/>
                </a:lnTo>
                <a:lnTo>
                  <a:pt x="38" y="112"/>
                </a:lnTo>
                <a:lnTo>
                  <a:pt x="38" y="112"/>
                </a:lnTo>
                <a:lnTo>
                  <a:pt x="38" y="112"/>
                </a:lnTo>
                <a:lnTo>
                  <a:pt x="38" y="112"/>
                </a:lnTo>
                <a:lnTo>
                  <a:pt x="38" y="111"/>
                </a:lnTo>
                <a:lnTo>
                  <a:pt x="38" y="111"/>
                </a:lnTo>
                <a:lnTo>
                  <a:pt x="38" y="110"/>
                </a:lnTo>
                <a:lnTo>
                  <a:pt x="38" y="110"/>
                </a:lnTo>
                <a:lnTo>
                  <a:pt x="39" y="109"/>
                </a:lnTo>
                <a:lnTo>
                  <a:pt x="39" y="109"/>
                </a:lnTo>
                <a:lnTo>
                  <a:pt x="39" y="109"/>
                </a:lnTo>
                <a:lnTo>
                  <a:pt x="39" y="108"/>
                </a:lnTo>
                <a:lnTo>
                  <a:pt x="39" y="107"/>
                </a:lnTo>
                <a:lnTo>
                  <a:pt x="39" y="107"/>
                </a:lnTo>
                <a:lnTo>
                  <a:pt x="39" y="106"/>
                </a:lnTo>
                <a:lnTo>
                  <a:pt x="39" y="105"/>
                </a:lnTo>
                <a:lnTo>
                  <a:pt x="39" y="105"/>
                </a:lnTo>
                <a:lnTo>
                  <a:pt x="39" y="105"/>
                </a:lnTo>
                <a:lnTo>
                  <a:pt x="39" y="105"/>
                </a:lnTo>
                <a:lnTo>
                  <a:pt x="40" y="104"/>
                </a:lnTo>
                <a:lnTo>
                  <a:pt x="40" y="103"/>
                </a:lnTo>
                <a:lnTo>
                  <a:pt x="40" y="103"/>
                </a:lnTo>
                <a:lnTo>
                  <a:pt x="40" y="103"/>
                </a:lnTo>
                <a:lnTo>
                  <a:pt x="40" y="102"/>
                </a:lnTo>
                <a:lnTo>
                  <a:pt x="40" y="102"/>
                </a:lnTo>
                <a:lnTo>
                  <a:pt x="40" y="101"/>
                </a:lnTo>
                <a:lnTo>
                  <a:pt x="40" y="101"/>
                </a:lnTo>
                <a:lnTo>
                  <a:pt x="40" y="101"/>
                </a:lnTo>
                <a:lnTo>
                  <a:pt x="40" y="100"/>
                </a:lnTo>
                <a:lnTo>
                  <a:pt x="40" y="100"/>
                </a:lnTo>
                <a:lnTo>
                  <a:pt x="40" y="99"/>
                </a:lnTo>
                <a:lnTo>
                  <a:pt x="41" y="99"/>
                </a:lnTo>
                <a:lnTo>
                  <a:pt x="41" y="98"/>
                </a:lnTo>
                <a:lnTo>
                  <a:pt x="41" y="98"/>
                </a:lnTo>
                <a:lnTo>
                  <a:pt x="41" y="97"/>
                </a:lnTo>
                <a:lnTo>
                  <a:pt x="41" y="96"/>
                </a:lnTo>
                <a:lnTo>
                  <a:pt x="41" y="96"/>
                </a:lnTo>
                <a:lnTo>
                  <a:pt x="41" y="95"/>
                </a:lnTo>
                <a:lnTo>
                  <a:pt x="41" y="95"/>
                </a:lnTo>
                <a:lnTo>
                  <a:pt x="41" y="94"/>
                </a:lnTo>
                <a:lnTo>
                  <a:pt x="41" y="94"/>
                </a:lnTo>
                <a:lnTo>
                  <a:pt x="42" y="93"/>
                </a:lnTo>
                <a:lnTo>
                  <a:pt x="42" y="93"/>
                </a:lnTo>
                <a:lnTo>
                  <a:pt x="42" y="93"/>
                </a:lnTo>
                <a:lnTo>
                  <a:pt x="42" y="93"/>
                </a:lnTo>
                <a:lnTo>
                  <a:pt x="42" y="92"/>
                </a:lnTo>
                <a:lnTo>
                  <a:pt x="43" y="92"/>
                </a:lnTo>
                <a:lnTo>
                  <a:pt x="43" y="92"/>
                </a:lnTo>
                <a:lnTo>
                  <a:pt x="43" y="92"/>
                </a:lnTo>
                <a:lnTo>
                  <a:pt x="43" y="92"/>
                </a:lnTo>
                <a:lnTo>
                  <a:pt x="43" y="92"/>
                </a:lnTo>
                <a:lnTo>
                  <a:pt x="42" y="92"/>
                </a:lnTo>
                <a:lnTo>
                  <a:pt x="42" y="92"/>
                </a:lnTo>
                <a:lnTo>
                  <a:pt x="42" y="92"/>
                </a:lnTo>
                <a:lnTo>
                  <a:pt x="42" y="92"/>
                </a:lnTo>
                <a:lnTo>
                  <a:pt x="42" y="92"/>
                </a:lnTo>
                <a:lnTo>
                  <a:pt x="41" y="91"/>
                </a:lnTo>
                <a:lnTo>
                  <a:pt x="41" y="91"/>
                </a:lnTo>
                <a:lnTo>
                  <a:pt x="41" y="91"/>
                </a:lnTo>
                <a:lnTo>
                  <a:pt x="41" y="90"/>
                </a:lnTo>
                <a:lnTo>
                  <a:pt x="40" y="90"/>
                </a:lnTo>
                <a:lnTo>
                  <a:pt x="40" y="90"/>
                </a:lnTo>
                <a:lnTo>
                  <a:pt x="40" y="90"/>
                </a:lnTo>
                <a:lnTo>
                  <a:pt x="40" y="90"/>
                </a:lnTo>
                <a:lnTo>
                  <a:pt x="40" y="90"/>
                </a:lnTo>
                <a:lnTo>
                  <a:pt x="40" y="89"/>
                </a:lnTo>
                <a:lnTo>
                  <a:pt x="40" y="89"/>
                </a:lnTo>
                <a:lnTo>
                  <a:pt x="41" y="89"/>
                </a:lnTo>
                <a:lnTo>
                  <a:pt x="41" y="89"/>
                </a:lnTo>
                <a:lnTo>
                  <a:pt x="41" y="89"/>
                </a:lnTo>
                <a:lnTo>
                  <a:pt x="40" y="89"/>
                </a:lnTo>
                <a:lnTo>
                  <a:pt x="40" y="89"/>
                </a:lnTo>
                <a:lnTo>
                  <a:pt x="40" y="89"/>
                </a:lnTo>
                <a:lnTo>
                  <a:pt x="40" y="89"/>
                </a:lnTo>
                <a:lnTo>
                  <a:pt x="40" y="89"/>
                </a:lnTo>
                <a:lnTo>
                  <a:pt x="40" y="89"/>
                </a:lnTo>
                <a:lnTo>
                  <a:pt x="40" y="89"/>
                </a:lnTo>
                <a:lnTo>
                  <a:pt x="40" y="89"/>
                </a:lnTo>
                <a:lnTo>
                  <a:pt x="39" y="89"/>
                </a:lnTo>
                <a:lnTo>
                  <a:pt x="39" y="89"/>
                </a:lnTo>
                <a:lnTo>
                  <a:pt x="39" y="88"/>
                </a:lnTo>
                <a:lnTo>
                  <a:pt x="39" y="88"/>
                </a:lnTo>
                <a:lnTo>
                  <a:pt x="39" y="88"/>
                </a:lnTo>
                <a:lnTo>
                  <a:pt x="39" y="88"/>
                </a:lnTo>
                <a:lnTo>
                  <a:pt x="39" y="87"/>
                </a:lnTo>
                <a:lnTo>
                  <a:pt x="39" y="86"/>
                </a:lnTo>
                <a:lnTo>
                  <a:pt x="39" y="86"/>
                </a:lnTo>
                <a:lnTo>
                  <a:pt x="38" y="85"/>
                </a:lnTo>
                <a:lnTo>
                  <a:pt x="38" y="85"/>
                </a:lnTo>
                <a:lnTo>
                  <a:pt x="38" y="83"/>
                </a:lnTo>
                <a:lnTo>
                  <a:pt x="38" y="81"/>
                </a:lnTo>
                <a:lnTo>
                  <a:pt x="38" y="81"/>
                </a:lnTo>
                <a:lnTo>
                  <a:pt x="38" y="81"/>
                </a:lnTo>
                <a:lnTo>
                  <a:pt x="38" y="81"/>
                </a:lnTo>
                <a:lnTo>
                  <a:pt x="38" y="81"/>
                </a:lnTo>
                <a:lnTo>
                  <a:pt x="38" y="81"/>
                </a:lnTo>
                <a:lnTo>
                  <a:pt x="38" y="81"/>
                </a:lnTo>
                <a:lnTo>
                  <a:pt x="38" y="81"/>
                </a:lnTo>
                <a:lnTo>
                  <a:pt x="38" y="81"/>
                </a:lnTo>
                <a:lnTo>
                  <a:pt x="38" y="81"/>
                </a:lnTo>
                <a:lnTo>
                  <a:pt x="38" y="81"/>
                </a:lnTo>
                <a:lnTo>
                  <a:pt x="38" y="80"/>
                </a:lnTo>
                <a:lnTo>
                  <a:pt x="38" y="79"/>
                </a:lnTo>
                <a:lnTo>
                  <a:pt x="37" y="78"/>
                </a:lnTo>
                <a:lnTo>
                  <a:pt x="37" y="78"/>
                </a:lnTo>
                <a:lnTo>
                  <a:pt x="37" y="78"/>
                </a:lnTo>
                <a:lnTo>
                  <a:pt x="36" y="77"/>
                </a:lnTo>
                <a:lnTo>
                  <a:pt x="36" y="76"/>
                </a:lnTo>
                <a:lnTo>
                  <a:pt x="36" y="76"/>
                </a:lnTo>
                <a:lnTo>
                  <a:pt x="36" y="75"/>
                </a:lnTo>
                <a:lnTo>
                  <a:pt x="35" y="75"/>
                </a:lnTo>
                <a:lnTo>
                  <a:pt x="35" y="74"/>
                </a:lnTo>
                <a:lnTo>
                  <a:pt x="35" y="74"/>
                </a:lnTo>
                <a:lnTo>
                  <a:pt x="35" y="73"/>
                </a:lnTo>
                <a:lnTo>
                  <a:pt x="35" y="73"/>
                </a:lnTo>
                <a:lnTo>
                  <a:pt x="34" y="73"/>
                </a:lnTo>
                <a:lnTo>
                  <a:pt x="33" y="73"/>
                </a:lnTo>
                <a:lnTo>
                  <a:pt x="33" y="72"/>
                </a:lnTo>
                <a:lnTo>
                  <a:pt x="33" y="72"/>
                </a:lnTo>
                <a:lnTo>
                  <a:pt x="33" y="72"/>
                </a:lnTo>
                <a:lnTo>
                  <a:pt x="33" y="72"/>
                </a:lnTo>
                <a:lnTo>
                  <a:pt x="32" y="72"/>
                </a:lnTo>
                <a:lnTo>
                  <a:pt x="32" y="72"/>
                </a:lnTo>
                <a:lnTo>
                  <a:pt x="33" y="72"/>
                </a:lnTo>
                <a:lnTo>
                  <a:pt x="33" y="72"/>
                </a:lnTo>
                <a:lnTo>
                  <a:pt x="33" y="72"/>
                </a:lnTo>
                <a:lnTo>
                  <a:pt x="33" y="72"/>
                </a:lnTo>
                <a:lnTo>
                  <a:pt x="33" y="72"/>
                </a:lnTo>
                <a:lnTo>
                  <a:pt x="33" y="71"/>
                </a:lnTo>
                <a:lnTo>
                  <a:pt x="33" y="71"/>
                </a:lnTo>
                <a:lnTo>
                  <a:pt x="33" y="71"/>
                </a:lnTo>
                <a:lnTo>
                  <a:pt x="33" y="71"/>
                </a:lnTo>
                <a:lnTo>
                  <a:pt x="33" y="71"/>
                </a:lnTo>
                <a:lnTo>
                  <a:pt x="33" y="71"/>
                </a:lnTo>
                <a:lnTo>
                  <a:pt x="33" y="71"/>
                </a:lnTo>
                <a:lnTo>
                  <a:pt x="33" y="71"/>
                </a:lnTo>
                <a:lnTo>
                  <a:pt x="33" y="71"/>
                </a:lnTo>
                <a:lnTo>
                  <a:pt x="33" y="71"/>
                </a:lnTo>
                <a:lnTo>
                  <a:pt x="34" y="71"/>
                </a:lnTo>
                <a:lnTo>
                  <a:pt x="34" y="71"/>
                </a:lnTo>
                <a:lnTo>
                  <a:pt x="34" y="71"/>
                </a:lnTo>
                <a:lnTo>
                  <a:pt x="34" y="70"/>
                </a:lnTo>
                <a:lnTo>
                  <a:pt x="34" y="70"/>
                </a:lnTo>
                <a:lnTo>
                  <a:pt x="35" y="69"/>
                </a:lnTo>
                <a:lnTo>
                  <a:pt x="35" y="69"/>
                </a:lnTo>
                <a:lnTo>
                  <a:pt x="35" y="69"/>
                </a:lnTo>
                <a:lnTo>
                  <a:pt x="35" y="69"/>
                </a:lnTo>
                <a:lnTo>
                  <a:pt x="35" y="68"/>
                </a:lnTo>
                <a:lnTo>
                  <a:pt x="35" y="68"/>
                </a:lnTo>
                <a:lnTo>
                  <a:pt x="35" y="68"/>
                </a:lnTo>
                <a:lnTo>
                  <a:pt x="35" y="68"/>
                </a:lnTo>
                <a:lnTo>
                  <a:pt x="35" y="68"/>
                </a:lnTo>
                <a:lnTo>
                  <a:pt x="35" y="68"/>
                </a:lnTo>
                <a:lnTo>
                  <a:pt x="35" y="68"/>
                </a:lnTo>
                <a:lnTo>
                  <a:pt x="35" y="68"/>
                </a:lnTo>
                <a:lnTo>
                  <a:pt x="35" y="67"/>
                </a:lnTo>
                <a:lnTo>
                  <a:pt x="35" y="67"/>
                </a:lnTo>
                <a:lnTo>
                  <a:pt x="35" y="67"/>
                </a:lnTo>
                <a:lnTo>
                  <a:pt x="35" y="66"/>
                </a:lnTo>
                <a:lnTo>
                  <a:pt x="35" y="66"/>
                </a:lnTo>
                <a:lnTo>
                  <a:pt x="34" y="66"/>
                </a:lnTo>
                <a:lnTo>
                  <a:pt x="33" y="65"/>
                </a:lnTo>
                <a:lnTo>
                  <a:pt x="33" y="65"/>
                </a:lnTo>
                <a:lnTo>
                  <a:pt x="33" y="65"/>
                </a:lnTo>
                <a:lnTo>
                  <a:pt x="33" y="65"/>
                </a:lnTo>
                <a:lnTo>
                  <a:pt x="33" y="65"/>
                </a:lnTo>
                <a:lnTo>
                  <a:pt x="33" y="65"/>
                </a:lnTo>
                <a:lnTo>
                  <a:pt x="33" y="65"/>
                </a:lnTo>
                <a:lnTo>
                  <a:pt x="33" y="65"/>
                </a:lnTo>
                <a:lnTo>
                  <a:pt x="32" y="65"/>
                </a:lnTo>
                <a:lnTo>
                  <a:pt x="32" y="66"/>
                </a:lnTo>
                <a:lnTo>
                  <a:pt x="32" y="66"/>
                </a:lnTo>
                <a:lnTo>
                  <a:pt x="32" y="66"/>
                </a:lnTo>
                <a:lnTo>
                  <a:pt x="32" y="66"/>
                </a:lnTo>
                <a:lnTo>
                  <a:pt x="32" y="66"/>
                </a:lnTo>
                <a:lnTo>
                  <a:pt x="31" y="66"/>
                </a:lnTo>
                <a:lnTo>
                  <a:pt x="31" y="66"/>
                </a:lnTo>
                <a:lnTo>
                  <a:pt x="31" y="66"/>
                </a:lnTo>
                <a:lnTo>
                  <a:pt x="31" y="66"/>
                </a:lnTo>
                <a:lnTo>
                  <a:pt x="30" y="66"/>
                </a:lnTo>
                <a:lnTo>
                  <a:pt x="30" y="66"/>
                </a:lnTo>
                <a:lnTo>
                  <a:pt x="30" y="66"/>
                </a:lnTo>
                <a:lnTo>
                  <a:pt x="30" y="66"/>
                </a:lnTo>
                <a:lnTo>
                  <a:pt x="30" y="66"/>
                </a:lnTo>
                <a:lnTo>
                  <a:pt x="30" y="66"/>
                </a:lnTo>
                <a:lnTo>
                  <a:pt x="30" y="66"/>
                </a:lnTo>
                <a:lnTo>
                  <a:pt x="29" y="66"/>
                </a:lnTo>
                <a:lnTo>
                  <a:pt x="29" y="66"/>
                </a:lnTo>
                <a:lnTo>
                  <a:pt x="29" y="66"/>
                </a:lnTo>
                <a:lnTo>
                  <a:pt x="28" y="66"/>
                </a:lnTo>
                <a:lnTo>
                  <a:pt x="28" y="66"/>
                </a:lnTo>
                <a:lnTo>
                  <a:pt x="28" y="66"/>
                </a:lnTo>
                <a:lnTo>
                  <a:pt x="28" y="66"/>
                </a:lnTo>
                <a:lnTo>
                  <a:pt x="28" y="66"/>
                </a:lnTo>
                <a:lnTo>
                  <a:pt x="26" y="66"/>
                </a:lnTo>
                <a:lnTo>
                  <a:pt x="26" y="66"/>
                </a:lnTo>
                <a:lnTo>
                  <a:pt x="26" y="66"/>
                </a:lnTo>
                <a:lnTo>
                  <a:pt x="26" y="66"/>
                </a:lnTo>
                <a:lnTo>
                  <a:pt x="25" y="66"/>
                </a:lnTo>
                <a:lnTo>
                  <a:pt x="25" y="66"/>
                </a:lnTo>
                <a:lnTo>
                  <a:pt x="25" y="65"/>
                </a:lnTo>
                <a:lnTo>
                  <a:pt x="25" y="65"/>
                </a:lnTo>
                <a:lnTo>
                  <a:pt x="25" y="65"/>
                </a:lnTo>
                <a:lnTo>
                  <a:pt x="25" y="64"/>
                </a:lnTo>
                <a:lnTo>
                  <a:pt x="25" y="64"/>
                </a:lnTo>
                <a:lnTo>
                  <a:pt x="25" y="64"/>
                </a:lnTo>
                <a:lnTo>
                  <a:pt x="25" y="64"/>
                </a:lnTo>
                <a:lnTo>
                  <a:pt x="25" y="64"/>
                </a:lnTo>
                <a:lnTo>
                  <a:pt x="25" y="64"/>
                </a:lnTo>
                <a:lnTo>
                  <a:pt x="25" y="63"/>
                </a:lnTo>
                <a:lnTo>
                  <a:pt x="26" y="63"/>
                </a:lnTo>
                <a:lnTo>
                  <a:pt x="26" y="63"/>
                </a:lnTo>
                <a:lnTo>
                  <a:pt x="26" y="63"/>
                </a:lnTo>
                <a:lnTo>
                  <a:pt x="26" y="62"/>
                </a:lnTo>
                <a:lnTo>
                  <a:pt x="27" y="62"/>
                </a:lnTo>
                <a:lnTo>
                  <a:pt x="27" y="62"/>
                </a:lnTo>
                <a:lnTo>
                  <a:pt x="28" y="62"/>
                </a:lnTo>
                <a:lnTo>
                  <a:pt x="28" y="61"/>
                </a:lnTo>
                <a:lnTo>
                  <a:pt x="28" y="61"/>
                </a:lnTo>
                <a:lnTo>
                  <a:pt x="29" y="61"/>
                </a:lnTo>
                <a:lnTo>
                  <a:pt x="30" y="60"/>
                </a:lnTo>
                <a:lnTo>
                  <a:pt x="31" y="60"/>
                </a:lnTo>
                <a:lnTo>
                  <a:pt x="32" y="59"/>
                </a:lnTo>
                <a:lnTo>
                  <a:pt x="32" y="59"/>
                </a:lnTo>
                <a:lnTo>
                  <a:pt x="32" y="59"/>
                </a:lnTo>
                <a:lnTo>
                  <a:pt x="32" y="59"/>
                </a:lnTo>
                <a:lnTo>
                  <a:pt x="31" y="59"/>
                </a:lnTo>
                <a:lnTo>
                  <a:pt x="30" y="59"/>
                </a:lnTo>
                <a:lnTo>
                  <a:pt x="30" y="59"/>
                </a:lnTo>
                <a:lnTo>
                  <a:pt x="29" y="58"/>
                </a:lnTo>
                <a:lnTo>
                  <a:pt x="29" y="58"/>
                </a:lnTo>
                <a:lnTo>
                  <a:pt x="29" y="58"/>
                </a:lnTo>
                <a:lnTo>
                  <a:pt x="29" y="58"/>
                </a:lnTo>
                <a:lnTo>
                  <a:pt x="28" y="58"/>
                </a:lnTo>
                <a:lnTo>
                  <a:pt x="28" y="58"/>
                </a:lnTo>
                <a:lnTo>
                  <a:pt x="28" y="58"/>
                </a:lnTo>
                <a:lnTo>
                  <a:pt x="29" y="58"/>
                </a:lnTo>
                <a:lnTo>
                  <a:pt x="29" y="58"/>
                </a:lnTo>
                <a:lnTo>
                  <a:pt x="29" y="57"/>
                </a:lnTo>
                <a:lnTo>
                  <a:pt x="29" y="57"/>
                </a:lnTo>
                <a:lnTo>
                  <a:pt x="29" y="57"/>
                </a:lnTo>
                <a:lnTo>
                  <a:pt x="29" y="57"/>
                </a:lnTo>
                <a:lnTo>
                  <a:pt x="29" y="57"/>
                </a:lnTo>
                <a:lnTo>
                  <a:pt x="30" y="56"/>
                </a:lnTo>
                <a:lnTo>
                  <a:pt x="31" y="55"/>
                </a:lnTo>
                <a:lnTo>
                  <a:pt x="32" y="55"/>
                </a:lnTo>
                <a:lnTo>
                  <a:pt x="32" y="54"/>
                </a:lnTo>
                <a:lnTo>
                  <a:pt x="33" y="54"/>
                </a:lnTo>
                <a:lnTo>
                  <a:pt x="33" y="54"/>
                </a:lnTo>
                <a:lnTo>
                  <a:pt x="33" y="54"/>
                </a:lnTo>
                <a:lnTo>
                  <a:pt x="33" y="54"/>
                </a:lnTo>
                <a:lnTo>
                  <a:pt x="33" y="54"/>
                </a:lnTo>
                <a:lnTo>
                  <a:pt x="33" y="54"/>
                </a:lnTo>
                <a:lnTo>
                  <a:pt x="34" y="54"/>
                </a:lnTo>
                <a:lnTo>
                  <a:pt x="34" y="54"/>
                </a:lnTo>
                <a:lnTo>
                  <a:pt x="34" y="53"/>
                </a:lnTo>
                <a:lnTo>
                  <a:pt x="35" y="52"/>
                </a:lnTo>
                <a:lnTo>
                  <a:pt x="35" y="52"/>
                </a:lnTo>
                <a:lnTo>
                  <a:pt x="35" y="52"/>
                </a:lnTo>
                <a:lnTo>
                  <a:pt x="35" y="52"/>
                </a:lnTo>
                <a:lnTo>
                  <a:pt x="36" y="52"/>
                </a:lnTo>
                <a:lnTo>
                  <a:pt x="36" y="52"/>
                </a:lnTo>
                <a:lnTo>
                  <a:pt x="37" y="52"/>
                </a:lnTo>
                <a:lnTo>
                  <a:pt x="37" y="51"/>
                </a:lnTo>
                <a:lnTo>
                  <a:pt x="38" y="51"/>
                </a:lnTo>
                <a:lnTo>
                  <a:pt x="38" y="51"/>
                </a:lnTo>
                <a:lnTo>
                  <a:pt x="38" y="51"/>
                </a:lnTo>
                <a:lnTo>
                  <a:pt x="38" y="51"/>
                </a:lnTo>
                <a:lnTo>
                  <a:pt x="39" y="51"/>
                </a:lnTo>
                <a:lnTo>
                  <a:pt x="39" y="51"/>
                </a:lnTo>
                <a:lnTo>
                  <a:pt x="39" y="51"/>
                </a:lnTo>
                <a:lnTo>
                  <a:pt x="39" y="51"/>
                </a:lnTo>
                <a:lnTo>
                  <a:pt x="40" y="49"/>
                </a:lnTo>
                <a:lnTo>
                  <a:pt x="40" y="49"/>
                </a:lnTo>
                <a:lnTo>
                  <a:pt x="40" y="48"/>
                </a:lnTo>
                <a:lnTo>
                  <a:pt x="40" y="47"/>
                </a:lnTo>
                <a:lnTo>
                  <a:pt x="40" y="47"/>
                </a:lnTo>
                <a:lnTo>
                  <a:pt x="41" y="47"/>
                </a:lnTo>
                <a:lnTo>
                  <a:pt x="42" y="45"/>
                </a:lnTo>
                <a:lnTo>
                  <a:pt x="42" y="44"/>
                </a:lnTo>
                <a:lnTo>
                  <a:pt x="42" y="44"/>
                </a:lnTo>
                <a:lnTo>
                  <a:pt x="42" y="44"/>
                </a:lnTo>
                <a:lnTo>
                  <a:pt x="42" y="44"/>
                </a:lnTo>
                <a:lnTo>
                  <a:pt x="42" y="44"/>
                </a:lnTo>
                <a:lnTo>
                  <a:pt x="42" y="44"/>
                </a:lnTo>
                <a:lnTo>
                  <a:pt x="42" y="44"/>
                </a:lnTo>
                <a:lnTo>
                  <a:pt x="42" y="44"/>
                </a:lnTo>
                <a:lnTo>
                  <a:pt x="42" y="43"/>
                </a:lnTo>
                <a:lnTo>
                  <a:pt x="43" y="43"/>
                </a:lnTo>
                <a:lnTo>
                  <a:pt x="43" y="42"/>
                </a:lnTo>
                <a:lnTo>
                  <a:pt x="43" y="42"/>
                </a:lnTo>
                <a:lnTo>
                  <a:pt x="43" y="42"/>
                </a:lnTo>
                <a:lnTo>
                  <a:pt x="43" y="42"/>
                </a:lnTo>
                <a:lnTo>
                  <a:pt x="43" y="41"/>
                </a:lnTo>
                <a:lnTo>
                  <a:pt x="43" y="41"/>
                </a:lnTo>
                <a:lnTo>
                  <a:pt x="43" y="41"/>
                </a:lnTo>
                <a:lnTo>
                  <a:pt x="43" y="41"/>
                </a:lnTo>
                <a:lnTo>
                  <a:pt x="43" y="41"/>
                </a:lnTo>
                <a:lnTo>
                  <a:pt x="43" y="41"/>
                </a:lnTo>
                <a:lnTo>
                  <a:pt x="43" y="41"/>
                </a:lnTo>
                <a:lnTo>
                  <a:pt x="43" y="41"/>
                </a:lnTo>
                <a:lnTo>
                  <a:pt x="43" y="40"/>
                </a:lnTo>
                <a:lnTo>
                  <a:pt x="43" y="40"/>
                </a:lnTo>
                <a:lnTo>
                  <a:pt x="42" y="39"/>
                </a:lnTo>
                <a:lnTo>
                  <a:pt x="42" y="38"/>
                </a:lnTo>
                <a:lnTo>
                  <a:pt x="41" y="37"/>
                </a:lnTo>
                <a:lnTo>
                  <a:pt x="41" y="37"/>
                </a:lnTo>
                <a:lnTo>
                  <a:pt x="40" y="37"/>
                </a:lnTo>
                <a:lnTo>
                  <a:pt x="40" y="35"/>
                </a:lnTo>
                <a:lnTo>
                  <a:pt x="39" y="35"/>
                </a:lnTo>
                <a:lnTo>
                  <a:pt x="39" y="32"/>
                </a:lnTo>
                <a:lnTo>
                  <a:pt x="39" y="32"/>
                </a:lnTo>
                <a:lnTo>
                  <a:pt x="39" y="31"/>
                </a:lnTo>
                <a:lnTo>
                  <a:pt x="39" y="30"/>
                </a:lnTo>
                <a:lnTo>
                  <a:pt x="39" y="29"/>
                </a:lnTo>
                <a:lnTo>
                  <a:pt x="39" y="28"/>
                </a:lnTo>
                <a:lnTo>
                  <a:pt x="39" y="27"/>
                </a:lnTo>
                <a:lnTo>
                  <a:pt x="39" y="27"/>
                </a:lnTo>
                <a:lnTo>
                  <a:pt x="39" y="27"/>
                </a:lnTo>
                <a:lnTo>
                  <a:pt x="40" y="27"/>
                </a:lnTo>
                <a:lnTo>
                  <a:pt x="41" y="27"/>
                </a:lnTo>
                <a:lnTo>
                  <a:pt x="42" y="27"/>
                </a:lnTo>
                <a:lnTo>
                  <a:pt x="42" y="27"/>
                </a:lnTo>
                <a:lnTo>
                  <a:pt x="43" y="27"/>
                </a:lnTo>
                <a:lnTo>
                  <a:pt x="45" y="27"/>
                </a:lnTo>
                <a:lnTo>
                  <a:pt x="45" y="27"/>
                </a:lnTo>
                <a:lnTo>
                  <a:pt x="46" y="28"/>
                </a:lnTo>
                <a:lnTo>
                  <a:pt x="47" y="28"/>
                </a:lnTo>
                <a:lnTo>
                  <a:pt x="47" y="28"/>
                </a:lnTo>
                <a:lnTo>
                  <a:pt x="49" y="28"/>
                </a:lnTo>
                <a:lnTo>
                  <a:pt x="49" y="28"/>
                </a:lnTo>
                <a:lnTo>
                  <a:pt x="50" y="28"/>
                </a:lnTo>
                <a:lnTo>
                  <a:pt x="52" y="28"/>
                </a:lnTo>
                <a:lnTo>
                  <a:pt x="52" y="28"/>
                </a:lnTo>
                <a:lnTo>
                  <a:pt x="52" y="28"/>
                </a:lnTo>
                <a:lnTo>
                  <a:pt x="52" y="28"/>
                </a:lnTo>
                <a:lnTo>
                  <a:pt x="52" y="28"/>
                </a:lnTo>
                <a:lnTo>
                  <a:pt x="52" y="28"/>
                </a:lnTo>
                <a:lnTo>
                  <a:pt x="52" y="27"/>
                </a:lnTo>
                <a:lnTo>
                  <a:pt x="52" y="27"/>
                </a:lnTo>
                <a:lnTo>
                  <a:pt x="52" y="27"/>
                </a:lnTo>
                <a:lnTo>
                  <a:pt x="52" y="27"/>
                </a:lnTo>
                <a:lnTo>
                  <a:pt x="52" y="27"/>
                </a:lnTo>
                <a:lnTo>
                  <a:pt x="52" y="27"/>
                </a:lnTo>
                <a:lnTo>
                  <a:pt x="52" y="27"/>
                </a:lnTo>
                <a:lnTo>
                  <a:pt x="52" y="27"/>
                </a:lnTo>
                <a:lnTo>
                  <a:pt x="52" y="26"/>
                </a:lnTo>
                <a:lnTo>
                  <a:pt x="52" y="26"/>
                </a:lnTo>
                <a:lnTo>
                  <a:pt x="53" y="25"/>
                </a:lnTo>
                <a:lnTo>
                  <a:pt x="54" y="25"/>
                </a:lnTo>
                <a:lnTo>
                  <a:pt x="55" y="24"/>
                </a:lnTo>
                <a:lnTo>
                  <a:pt x="56" y="23"/>
                </a:lnTo>
                <a:lnTo>
                  <a:pt x="56" y="23"/>
                </a:lnTo>
                <a:lnTo>
                  <a:pt x="56" y="23"/>
                </a:lnTo>
                <a:lnTo>
                  <a:pt x="56" y="23"/>
                </a:lnTo>
                <a:lnTo>
                  <a:pt x="57" y="21"/>
                </a:lnTo>
                <a:lnTo>
                  <a:pt x="58" y="21"/>
                </a:lnTo>
                <a:lnTo>
                  <a:pt x="58" y="21"/>
                </a:lnTo>
                <a:lnTo>
                  <a:pt x="59" y="20"/>
                </a:lnTo>
                <a:lnTo>
                  <a:pt x="63" y="16"/>
                </a:lnTo>
                <a:lnTo>
                  <a:pt x="65" y="14"/>
                </a:lnTo>
                <a:lnTo>
                  <a:pt x="66" y="13"/>
                </a:lnTo>
                <a:lnTo>
                  <a:pt x="67" y="13"/>
                </a:lnTo>
                <a:lnTo>
                  <a:pt x="67" y="11"/>
                </a:lnTo>
                <a:lnTo>
                  <a:pt x="69" y="10"/>
                </a:lnTo>
                <a:lnTo>
                  <a:pt x="69" y="10"/>
                </a:lnTo>
                <a:lnTo>
                  <a:pt x="69" y="10"/>
                </a:lnTo>
                <a:lnTo>
                  <a:pt x="70" y="10"/>
                </a:lnTo>
                <a:lnTo>
                  <a:pt x="72" y="7"/>
                </a:lnTo>
                <a:lnTo>
                  <a:pt x="72" y="7"/>
                </a:lnTo>
                <a:lnTo>
                  <a:pt x="71" y="7"/>
                </a:lnTo>
                <a:lnTo>
                  <a:pt x="71" y="7"/>
                </a:lnTo>
                <a:lnTo>
                  <a:pt x="71" y="7"/>
                </a:lnTo>
                <a:lnTo>
                  <a:pt x="71" y="7"/>
                </a:lnTo>
                <a:lnTo>
                  <a:pt x="71" y="7"/>
                </a:lnTo>
                <a:lnTo>
                  <a:pt x="71" y="7"/>
                </a:lnTo>
                <a:lnTo>
                  <a:pt x="71" y="7"/>
                </a:lnTo>
                <a:lnTo>
                  <a:pt x="70" y="7"/>
                </a:lnTo>
                <a:lnTo>
                  <a:pt x="70" y="6"/>
                </a:lnTo>
                <a:lnTo>
                  <a:pt x="70" y="6"/>
                </a:lnTo>
                <a:lnTo>
                  <a:pt x="69" y="6"/>
                </a:lnTo>
                <a:lnTo>
                  <a:pt x="69" y="6"/>
                </a:lnTo>
                <a:lnTo>
                  <a:pt x="69" y="6"/>
                </a:lnTo>
                <a:lnTo>
                  <a:pt x="69" y="6"/>
                </a:lnTo>
                <a:lnTo>
                  <a:pt x="69" y="6"/>
                </a:lnTo>
                <a:lnTo>
                  <a:pt x="69" y="6"/>
                </a:lnTo>
                <a:lnTo>
                  <a:pt x="68" y="6"/>
                </a:lnTo>
                <a:lnTo>
                  <a:pt x="68" y="6"/>
                </a:lnTo>
                <a:lnTo>
                  <a:pt x="68" y="6"/>
                </a:lnTo>
                <a:lnTo>
                  <a:pt x="68" y="6"/>
                </a:lnTo>
                <a:lnTo>
                  <a:pt x="68" y="6"/>
                </a:lnTo>
                <a:lnTo>
                  <a:pt x="68" y="6"/>
                </a:lnTo>
                <a:lnTo>
                  <a:pt x="67" y="6"/>
                </a:lnTo>
                <a:lnTo>
                  <a:pt x="67" y="6"/>
                </a:lnTo>
                <a:lnTo>
                  <a:pt x="67" y="6"/>
                </a:lnTo>
                <a:lnTo>
                  <a:pt x="67" y="6"/>
                </a:lnTo>
                <a:lnTo>
                  <a:pt x="67" y="6"/>
                </a:lnTo>
                <a:lnTo>
                  <a:pt x="67" y="6"/>
                </a:lnTo>
                <a:lnTo>
                  <a:pt x="67" y="6"/>
                </a:lnTo>
                <a:lnTo>
                  <a:pt x="67" y="6"/>
                </a:lnTo>
                <a:lnTo>
                  <a:pt x="67" y="6"/>
                </a:lnTo>
                <a:lnTo>
                  <a:pt x="67" y="6"/>
                </a:lnTo>
                <a:lnTo>
                  <a:pt x="67" y="6"/>
                </a:lnTo>
                <a:lnTo>
                  <a:pt x="67" y="6"/>
                </a:lnTo>
                <a:lnTo>
                  <a:pt x="66" y="6"/>
                </a:lnTo>
                <a:lnTo>
                  <a:pt x="66" y="5"/>
                </a:lnTo>
                <a:lnTo>
                  <a:pt x="66" y="5"/>
                </a:lnTo>
                <a:lnTo>
                  <a:pt x="66" y="5"/>
                </a:lnTo>
                <a:lnTo>
                  <a:pt x="66" y="5"/>
                </a:lnTo>
                <a:lnTo>
                  <a:pt x="66" y="5"/>
                </a:lnTo>
                <a:lnTo>
                  <a:pt x="66" y="5"/>
                </a:lnTo>
                <a:lnTo>
                  <a:pt x="66" y="5"/>
                </a:lnTo>
                <a:lnTo>
                  <a:pt x="66" y="5"/>
                </a:lnTo>
                <a:lnTo>
                  <a:pt x="66" y="5"/>
                </a:lnTo>
                <a:lnTo>
                  <a:pt x="66" y="5"/>
                </a:lnTo>
                <a:lnTo>
                  <a:pt x="66" y="6"/>
                </a:lnTo>
                <a:lnTo>
                  <a:pt x="65" y="6"/>
                </a:lnTo>
                <a:lnTo>
                  <a:pt x="65" y="6"/>
                </a:lnTo>
                <a:lnTo>
                  <a:pt x="65" y="6"/>
                </a:lnTo>
                <a:lnTo>
                  <a:pt x="65" y="6"/>
                </a:lnTo>
                <a:lnTo>
                  <a:pt x="65" y="6"/>
                </a:lnTo>
                <a:lnTo>
                  <a:pt x="65" y="6"/>
                </a:lnTo>
                <a:lnTo>
                  <a:pt x="65" y="6"/>
                </a:lnTo>
                <a:lnTo>
                  <a:pt x="64" y="6"/>
                </a:lnTo>
                <a:lnTo>
                  <a:pt x="64" y="6"/>
                </a:lnTo>
                <a:lnTo>
                  <a:pt x="64" y="6"/>
                </a:lnTo>
                <a:lnTo>
                  <a:pt x="64" y="6"/>
                </a:lnTo>
                <a:lnTo>
                  <a:pt x="64" y="6"/>
                </a:lnTo>
                <a:lnTo>
                  <a:pt x="64" y="6"/>
                </a:lnTo>
                <a:lnTo>
                  <a:pt x="64" y="6"/>
                </a:lnTo>
                <a:lnTo>
                  <a:pt x="64" y="6"/>
                </a:lnTo>
                <a:lnTo>
                  <a:pt x="64" y="6"/>
                </a:lnTo>
                <a:lnTo>
                  <a:pt x="64" y="6"/>
                </a:lnTo>
                <a:lnTo>
                  <a:pt x="63" y="6"/>
                </a:lnTo>
                <a:lnTo>
                  <a:pt x="63" y="6"/>
                </a:lnTo>
                <a:lnTo>
                  <a:pt x="63" y="6"/>
                </a:lnTo>
                <a:lnTo>
                  <a:pt x="63" y="6"/>
                </a:lnTo>
                <a:lnTo>
                  <a:pt x="63" y="6"/>
                </a:lnTo>
                <a:lnTo>
                  <a:pt x="63" y="6"/>
                </a:lnTo>
                <a:lnTo>
                  <a:pt x="63" y="6"/>
                </a:lnTo>
                <a:lnTo>
                  <a:pt x="63" y="6"/>
                </a:lnTo>
                <a:lnTo>
                  <a:pt x="62" y="6"/>
                </a:lnTo>
                <a:lnTo>
                  <a:pt x="62" y="6"/>
                </a:lnTo>
                <a:lnTo>
                  <a:pt x="62" y="6"/>
                </a:lnTo>
                <a:lnTo>
                  <a:pt x="62" y="5"/>
                </a:lnTo>
                <a:lnTo>
                  <a:pt x="62" y="5"/>
                </a:lnTo>
                <a:lnTo>
                  <a:pt x="61" y="5"/>
                </a:lnTo>
                <a:lnTo>
                  <a:pt x="61" y="5"/>
                </a:lnTo>
                <a:lnTo>
                  <a:pt x="61" y="5"/>
                </a:lnTo>
                <a:lnTo>
                  <a:pt x="62" y="5"/>
                </a:lnTo>
                <a:lnTo>
                  <a:pt x="61" y="4"/>
                </a:lnTo>
                <a:lnTo>
                  <a:pt x="62" y="4"/>
                </a:lnTo>
                <a:lnTo>
                  <a:pt x="62" y="4"/>
                </a:lnTo>
                <a:lnTo>
                  <a:pt x="63" y="3"/>
                </a:lnTo>
                <a:lnTo>
                  <a:pt x="64" y="2"/>
                </a:lnTo>
                <a:lnTo>
                  <a:pt x="64" y="2"/>
                </a:lnTo>
                <a:lnTo>
                  <a:pt x="64" y="2"/>
                </a:lnTo>
                <a:lnTo>
                  <a:pt x="64" y="2"/>
                </a:lnTo>
                <a:lnTo>
                  <a:pt x="64" y="3"/>
                </a:lnTo>
                <a:lnTo>
                  <a:pt x="65" y="3"/>
                </a:lnTo>
                <a:lnTo>
                  <a:pt x="66" y="3"/>
                </a:lnTo>
                <a:lnTo>
                  <a:pt x="66" y="3"/>
                </a:lnTo>
                <a:lnTo>
                  <a:pt x="66" y="3"/>
                </a:lnTo>
                <a:lnTo>
                  <a:pt x="67" y="3"/>
                </a:lnTo>
                <a:lnTo>
                  <a:pt x="67" y="3"/>
                </a:lnTo>
                <a:lnTo>
                  <a:pt x="68" y="3"/>
                </a:lnTo>
                <a:lnTo>
                  <a:pt x="68" y="3"/>
                </a:lnTo>
                <a:lnTo>
                  <a:pt x="68" y="3"/>
                </a:lnTo>
                <a:lnTo>
                  <a:pt x="68" y="2"/>
                </a:lnTo>
                <a:lnTo>
                  <a:pt x="69" y="2"/>
                </a:lnTo>
                <a:lnTo>
                  <a:pt x="69" y="1"/>
                </a:lnTo>
                <a:lnTo>
                  <a:pt x="69" y="1"/>
                </a:lnTo>
                <a:lnTo>
                  <a:pt x="70" y="1"/>
                </a:lnTo>
                <a:lnTo>
                  <a:pt x="70" y="0"/>
                </a:lnTo>
                <a:lnTo>
                  <a:pt x="70" y="0"/>
                </a:lnTo>
                <a:lnTo>
                  <a:pt x="71" y="0"/>
                </a:lnTo>
                <a:lnTo>
                  <a:pt x="71" y="0"/>
                </a:lnTo>
                <a:lnTo>
                  <a:pt x="71" y="0"/>
                </a:lnTo>
                <a:lnTo>
                  <a:pt x="71" y="0"/>
                </a:lnTo>
                <a:lnTo>
                  <a:pt x="71" y="0"/>
                </a:lnTo>
                <a:lnTo>
                  <a:pt x="72" y="0"/>
                </a:lnTo>
                <a:lnTo>
                  <a:pt x="73" y="0"/>
                </a:lnTo>
                <a:lnTo>
                  <a:pt x="73" y="0"/>
                </a:lnTo>
                <a:lnTo>
                  <a:pt x="74" y="1"/>
                </a:lnTo>
                <a:lnTo>
                  <a:pt x="74" y="1"/>
                </a:lnTo>
                <a:lnTo>
                  <a:pt x="74" y="1"/>
                </a:lnTo>
                <a:lnTo>
                  <a:pt x="74" y="1"/>
                </a:lnTo>
                <a:lnTo>
                  <a:pt x="75" y="1"/>
                </a:lnTo>
                <a:lnTo>
                  <a:pt x="75" y="1"/>
                </a:lnTo>
                <a:lnTo>
                  <a:pt x="75" y="1"/>
                </a:lnTo>
                <a:lnTo>
                  <a:pt x="75" y="1"/>
                </a:lnTo>
                <a:lnTo>
                  <a:pt x="76" y="1"/>
                </a:lnTo>
                <a:lnTo>
                  <a:pt x="76" y="1"/>
                </a:lnTo>
                <a:lnTo>
                  <a:pt x="76" y="1"/>
                </a:lnTo>
                <a:lnTo>
                  <a:pt x="76" y="1"/>
                </a:lnTo>
                <a:lnTo>
                  <a:pt x="76" y="1"/>
                </a:lnTo>
                <a:lnTo>
                  <a:pt x="76" y="1"/>
                </a:lnTo>
                <a:lnTo>
                  <a:pt x="76" y="1"/>
                </a:lnTo>
                <a:lnTo>
                  <a:pt x="76" y="1"/>
                </a:lnTo>
                <a:lnTo>
                  <a:pt x="76" y="1"/>
                </a:lnTo>
                <a:lnTo>
                  <a:pt x="76" y="1"/>
                </a:lnTo>
                <a:lnTo>
                  <a:pt x="76" y="1"/>
                </a:lnTo>
                <a:lnTo>
                  <a:pt x="77" y="1"/>
                </a:lnTo>
                <a:lnTo>
                  <a:pt x="77" y="1"/>
                </a:lnTo>
                <a:lnTo>
                  <a:pt x="77" y="1"/>
                </a:lnTo>
                <a:lnTo>
                  <a:pt x="77" y="1"/>
                </a:lnTo>
                <a:lnTo>
                  <a:pt x="77" y="1"/>
                </a:lnTo>
                <a:lnTo>
                  <a:pt x="77" y="1"/>
                </a:lnTo>
                <a:lnTo>
                  <a:pt x="77" y="1"/>
                </a:lnTo>
                <a:lnTo>
                  <a:pt x="77" y="1"/>
                </a:lnTo>
                <a:lnTo>
                  <a:pt x="77" y="1"/>
                </a:lnTo>
                <a:lnTo>
                  <a:pt x="77" y="1"/>
                </a:lnTo>
                <a:lnTo>
                  <a:pt x="77" y="1"/>
                </a:lnTo>
                <a:lnTo>
                  <a:pt x="77" y="1"/>
                </a:lnTo>
                <a:lnTo>
                  <a:pt x="77" y="1"/>
                </a:lnTo>
                <a:lnTo>
                  <a:pt x="77" y="1"/>
                </a:lnTo>
                <a:lnTo>
                  <a:pt x="77" y="1"/>
                </a:lnTo>
                <a:lnTo>
                  <a:pt x="77" y="1"/>
                </a:lnTo>
                <a:lnTo>
                  <a:pt x="77" y="1"/>
                </a:lnTo>
                <a:lnTo>
                  <a:pt x="77" y="1"/>
                </a:lnTo>
                <a:lnTo>
                  <a:pt x="77" y="2"/>
                </a:lnTo>
                <a:lnTo>
                  <a:pt x="77" y="2"/>
                </a:lnTo>
                <a:lnTo>
                  <a:pt x="77" y="2"/>
                </a:lnTo>
                <a:lnTo>
                  <a:pt x="77" y="2"/>
                </a:lnTo>
                <a:lnTo>
                  <a:pt x="78" y="3"/>
                </a:lnTo>
                <a:lnTo>
                  <a:pt x="78" y="3"/>
                </a:lnTo>
                <a:lnTo>
                  <a:pt x="78" y="3"/>
                </a:lnTo>
                <a:lnTo>
                  <a:pt x="78" y="3"/>
                </a:lnTo>
                <a:lnTo>
                  <a:pt x="78" y="3"/>
                </a:lnTo>
                <a:lnTo>
                  <a:pt x="79" y="3"/>
                </a:lnTo>
                <a:lnTo>
                  <a:pt x="79" y="3"/>
                </a:lnTo>
                <a:lnTo>
                  <a:pt x="79" y="3"/>
                </a:lnTo>
                <a:lnTo>
                  <a:pt x="79" y="3"/>
                </a:lnTo>
                <a:lnTo>
                  <a:pt x="79" y="3"/>
                </a:lnTo>
                <a:lnTo>
                  <a:pt x="80" y="4"/>
                </a:lnTo>
                <a:lnTo>
                  <a:pt x="80" y="4"/>
                </a:lnTo>
                <a:lnTo>
                  <a:pt x="80" y="4"/>
                </a:lnTo>
                <a:lnTo>
                  <a:pt x="80" y="4"/>
                </a:lnTo>
                <a:lnTo>
                  <a:pt x="80" y="5"/>
                </a:lnTo>
                <a:lnTo>
                  <a:pt x="80" y="5"/>
                </a:lnTo>
                <a:lnTo>
                  <a:pt x="80" y="6"/>
                </a:lnTo>
                <a:lnTo>
                  <a:pt x="81" y="6"/>
                </a:lnTo>
                <a:lnTo>
                  <a:pt x="81" y="6"/>
                </a:lnTo>
                <a:lnTo>
                  <a:pt x="81" y="6"/>
                </a:lnTo>
                <a:lnTo>
                  <a:pt x="81" y="6"/>
                </a:lnTo>
                <a:lnTo>
                  <a:pt x="82" y="7"/>
                </a:lnTo>
                <a:lnTo>
                  <a:pt x="82" y="7"/>
                </a:lnTo>
                <a:lnTo>
                  <a:pt x="83" y="7"/>
                </a:lnTo>
                <a:lnTo>
                  <a:pt x="83" y="8"/>
                </a:lnTo>
                <a:lnTo>
                  <a:pt x="83" y="8"/>
                </a:lnTo>
                <a:lnTo>
                  <a:pt x="83" y="8"/>
                </a:lnTo>
                <a:lnTo>
                  <a:pt x="83" y="8"/>
                </a:lnTo>
                <a:lnTo>
                  <a:pt x="83" y="9"/>
                </a:lnTo>
                <a:lnTo>
                  <a:pt x="84" y="9"/>
                </a:lnTo>
                <a:lnTo>
                  <a:pt x="84" y="10"/>
                </a:lnTo>
                <a:lnTo>
                  <a:pt x="84" y="10"/>
                </a:lnTo>
                <a:lnTo>
                  <a:pt x="84" y="10"/>
                </a:lnTo>
                <a:lnTo>
                  <a:pt x="84" y="10"/>
                </a:lnTo>
                <a:lnTo>
                  <a:pt x="85" y="10"/>
                </a:lnTo>
                <a:lnTo>
                  <a:pt x="85" y="10"/>
                </a:lnTo>
                <a:lnTo>
                  <a:pt x="85" y="10"/>
                </a:lnTo>
                <a:lnTo>
                  <a:pt x="85" y="10"/>
                </a:lnTo>
                <a:lnTo>
                  <a:pt x="85" y="10"/>
                </a:lnTo>
                <a:lnTo>
                  <a:pt x="85" y="10"/>
                </a:lnTo>
                <a:lnTo>
                  <a:pt x="85" y="10"/>
                </a:lnTo>
                <a:lnTo>
                  <a:pt x="86" y="10"/>
                </a:lnTo>
                <a:lnTo>
                  <a:pt x="86" y="10"/>
                </a:lnTo>
                <a:lnTo>
                  <a:pt x="86" y="10"/>
                </a:lnTo>
                <a:lnTo>
                  <a:pt x="86" y="11"/>
                </a:lnTo>
                <a:lnTo>
                  <a:pt x="86" y="11"/>
                </a:lnTo>
                <a:lnTo>
                  <a:pt x="86" y="11"/>
                </a:lnTo>
                <a:lnTo>
                  <a:pt x="86" y="11"/>
                </a:lnTo>
                <a:lnTo>
                  <a:pt x="87" y="11"/>
                </a:lnTo>
                <a:lnTo>
                  <a:pt x="87" y="11"/>
                </a:lnTo>
                <a:lnTo>
                  <a:pt x="87" y="12"/>
                </a:lnTo>
                <a:lnTo>
                  <a:pt x="87" y="12"/>
                </a:lnTo>
                <a:lnTo>
                  <a:pt x="87" y="12"/>
                </a:lnTo>
                <a:lnTo>
                  <a:pt x="87" y="12"/>
                </a:lnTo>
                <a:lnTo>
                  <a:pt x="87" y="12"/>
                </a:lnTo>
                <a:lnTo>
                  <a:pt x="87" y="13"/>
                </a:lnTo>
                <a:lnTo>
                  <a:pt x="87" y="13"/>
                </a:lnTo>
                <a:lnTo>
                  <a:pt x="87" y="13"/>
                </a:lnTo>
                <a:lnTo>
                  <a:pt x="87" y="13"/>
                </a:lnTo>
                <a:lnTo>
                  <a:pt x="87" y="13"/>
                </a:lnTo>
                <a:lnTo>
                  <a:pt x="87" y="13"/>
                </a:lnTo>
                <a:lnTo>
                  <a:pt x="87" y="13"/>
                </a:lnTo>
                <a:lnTo>
                  <a:pt x="88" y="13"/>
                </a:lnTo>
                <a:lnTo>
                  <a:pt x="88" y="13"/>
                </a:lnTo>
                <a:lnTo>
                  <a:pt x="88" y="14"/>
                </a:lnTo>
                <a:lnTo>
                  <a:pt x="88" y="14"/>
                </a:lnTo>
                <a:lnTo>
                  <a:pt x="88" y="14"/>
                </a:lnTo>
                <a:lnTo>
                  <a:pt x="88" y="14"/>
                </a:lnTo>
                <a:lnTo>
                  <a:pt x="88" y="14"/>
                </a:lnTo>
                <a:lnTo>
                  <a:pt x="88" y="14"/>
                </a:lnTo>
                <a:lnTo>
                  <a:pt x="88" y="14"/>
                </a:lnTo>
                <a:lnTo>
                  <a:pt x="88" y="14"/>
                </a:lnTo>
                <a:lnTo>
                  <a:pt x="88" y="14"/>
                </a:lnTo>
                <a:lnTo>
                  <a:pt x="88" y="14"/>
                </a:lnTo>
                <a:lnTo>
                  <a:pt x="88" y="14"/>
                </a:lnTo>
                <a:lnTo>
                  <a:pt x="88" y="14"/>
                </a:lnTo>
                <a:lnTo>
                  <a:pt x="88" y="14"/>
                </a:lnTo>
                <a:lnTo>
                  <a:pt x="88" y="15"/>
                </a:lnTo>
                <a:lnTo>
                  <a:pt x="88" y="15"/>
                </a:lnTo>
                <a:lnTo>
                  <a:pt x="89" y="15"/>
                </a:lnTo>
                <a:lnTo>
                  <a:pt x="89" y="15"/>
                </a:lnTo>
                <a:lnTo>
                  <a:pt x="89" y="15"/>
                </a:lnTo>
                <a:lnTo>
                  <a:pt x="89" y="16"/>
                </a:lnTo>
                <a:lnTo>
                  <a:pt x="89" y="16"/>
                </a:lnTo>
                <a:lnTo>
                  <a:pt x="89" y="16"/>
                </a:lnTo>
                <a:lnTo>
                  <a:pt x="90" y="16"/>
                </a:lnTo>
                <a:lnTo>
                  <a:pt x="90" y="16"/>
                </a:lnTo>
                <a:lnTo>
                  <a:pt x="90" y="16"/>
                </a:lnTo>
                <a:lnTo>
                  <a:pt x="90" y="16"/>
                </a:lnTo>
                <a:lnTo>
                  <a:pt x="90" y="16"/>
                </a:lnTo>
                <a:lnTo>
                  <a:pt x="90" y="16"/>
                </a:lnTo>
                <a:lnTo>
                  <a:pt x="90" y="16"/>
                </a:lnTo>
                <a:lnTo>
                  <a:pt x="90" y="16"/>
                </a:lnTo>
                <a:lnTo>
                  <a:pt x="90" y="17"/>
                </a:lnTo>
                <a:lnTo>
                  <a:pt x="90" y="17"/>
                </a:lnTo>
                <a:lnTo>
                  <a:pt x="90" y="17"/>
                </a:lnTo>
                <a:lnTo>
                  <a:pt x="90" y="17"/>
                </a:lnTo>
                <a:lnTo>
                  <a:pt x="90" y="17"/>
                </a:lnTo>
                <a:lnTo>
                  <a:pt x="90" y="17"/>
                </a:lnTo>
                <a:lnTo>
                  <a:pt x="90" y="17"/>
                </a:lnTo>
                <a:lnTo>
                  <a:pt x="90" y="17"/>
                </a:lnTo>
                <a:lnTo>
                  <a:pt x="90" y="17"/>
                </a:lnTo>
                <a:lnTo>
                  <a:pt x="91" y="18"/>
                </a:lnTo>
                <a:lnTo>
                  <a:pt x="91" y="18"/>
                </a:lnTo>
                <a:lnTo>
                  <a:pt x="91" y="18"/>
                </a:lnTo>
                <a:lnTo>
                  <a:pt x="91" y="18"/>
                </a:lnTo>
                <a:lnTo>
                  <a:pt x="91" y="18"/>
                </a:lnTo>
                <a:lnTo>
                  <a:pt x="91" y="18"/>
                </a:lnTo>
                <a:lnTo>
                  <a:pt x="91" y="18"/>
                </a:lnTo>
                <a:lnTo>
                  <a:pt x="91" y="19"/>
                </a:lnTo>
                <a:lnTo>
                  <a:pt x="92" y="19"/>
                </a:lnTo>
                <a:lnTo>
                  <a:pt x="92" y="19"/>
                </a:lnTo>
                <a:lnTo>
                  <a:pt x="92" y="19"/>
                </a:lnTo>
                <a:lnTo>
                  <a:pt x="93" y="19"/>
                </a:lnTo>
                <a:lnTo>
                  <a:pt x="93" y="20"/>
                </a:lnTo>
                <a:lnTo>
                  <a:pt x="93" y="20"/>
                </a:lnTo>
                <a:lnTo>
                  <a:pt x="93" y="20"/>
                </a:lnTo>
                <a:lnTo>
                  <a:pt x="93" y="20"/>
                </a:lnTo>
                <a:lnTo>
                  <a:pt x="93" y="20"/>
                </a:lnTo>
                <a:lnTo>
                  <a:pt x="93" y="20"/>
                </a:lnTo>
                <a:lnTo>
                  <a:pt x="93" y="20"/>
                </a:lnTo>
                <a:lnTo>
                  <a:pt x="93" y="20"/>
                </a:lnTo>
                <a:lnTo>
                  <a:pt x="93" y="20"/>
                </a:lnTo>
                <a:lnTo>
                  <a:pt x="93" y="20"/>
                </a:lnTo>
                <a:lnTo>
                  <a:pt x="93" y="20"/>
                </a:lnTo>
                <a:lnTo>
                  <a:pt x="94" y="20"/>
                </a:lnTo>
                <a:lnTo>
                  <a:pt x="94" y="20"/>
                </a:lnTo>
                <a:lnTo>
                  <a:pt x="94" y="20"/>
                </a:lnTo>
                <a:lnTo>
                  <a:pt x="94" y="20"/>
                </a:lnTo>
                <a:lnTo>
                  <a:pt x="94" y="20"/>
                </a:lnTo>
                <a:lnTo>
                  <a:pt x="94" y="20"/>
                </a:lnTo>
                <a:lnTo>
                  <a:pt x="94" y="20"/>
                </a:lnTo>
                <a:lnTo>
                  <a:pt x="94" y="20"/>
                </a:lnTo>
                <a:lnTo>
                  <a:pt x="95" y="20"/>
                </a:lnTo>
                <a:lnTo>
                  <a:pt x="95" y="20"/>
                </a:lnTo>
                <a:lnTo>
                  <a:pt x="95" y="20"/>
                </a:lnTo>
                <a:lnTo>
                  <a:pt x="95" y="20"/>
                </a:lnTo>
                <a:lnTo>
                  <a:pt x="96" y="21"/>
                </a:lnTo>
                <a:lnTo>
                  <a:pt x="96" y="21"/>
                </a:lnTo>
                <a:lnTo>
                  <a:pt x="96" y="21"/>
                </a:lnTo>
                <a:lnTo>
                  <a:pt x="96" y="21"/>
                </a:lnTo>
                <a:lnTo>
                  <a:pt x="96" y="21"/>
                </a:lnTo>
                <a:lnTo>
                  <a:pt x="96" y="21"/>
                </a:lnTo>
                <a:lnTo>
                  <a:pt x="96" y="21"/>
                </a:lnTo>
                <a:lnTo>
                  <a:pt x="96" y="21"/>
                </a:lnTo>
                <a:lnTo>
                  <a:pt x="97" y="21"/>
                </a:lnTo>
                <a:lnTo>
                  <a:pt x="97" y="21"/>
                </a:lnTo>
                <a:lnTo>
                  <a:pt x="96" y="21"/>
                </a:lnTo>
                <a:lnTo>
                  <a:pt x="96" y="22"/>
                </a:lnTo>
                <a:lnTo>
                  <a:pt x="96" y="22"/>
                </a:lnTo>
                <a:lnTo>
                  <a:pt x="96" y="22"/>
                </a:lnTo>
                <a:lnTo>
                  <a:pt x="97" y="22"/>
                </a:lnTo>
                <a:lnTo>
                  <a:pt x="97" y="22"/>
                </a:lnTo>
                <a:lnTo>
                  <a:pt x="97" y="22"/>
                </a:lnTo>
                <a:lnTo>
                  <a:pt x="97" y="23"/>
                </a:lnTo>
                <a:lnTo>
                  <a:pt x="97" y="23"/>
                </a:lnTo>
                <a:lnTo>
                  <a:pt x="98" y="23"/>
                </a:lnTo>
                <a:lnTo>
                  <a:pt x="98" y="23"/>
                </a:lnTo>
                <a:lnTo>
                  <a:pt x="98" y="23"/>
                </a:lnTo>
                <a:lnTo>
                  <a:pt x="98" y="23"/>
                </a:lnTo>
                <a:lnTo>
                  <a:pt x="98" y="23"/>
                </a:lnTo>
                <a:lnTo>
                  <a:pt x="98" y="23"/>
                </a:lnTo>
                <a:lnTo>
                  <a:pt x="98" y="23"/>
                </a:lnTo>
                <a:lnTo>
                  <a:pt x="98" y="23"/>
                </a:lnTo>
                <a:lnTo>
                  <a:pt x="98" y="23"/>
                </a:lnTo>
                <a:lnTo>
                  <a:pt x="98" y="23"/>
                </a:lnTo>
                <a:lnTo>
                  <a:pt x="98" y="23"/>
                </a:lnTo>
                <a:lnTo>
                  <a:pt x="98" y="23"/>
                </a:lnTo>
                <a:lnTo>
                  <a:pt x="99" y="23"/>
                </a:lnTo>
                <a:lnTo>
                  <a:pt x="99" y="23"/>
                </a:lnTo>
                <a:lnTo>
                  <a:pt x="99" y="24"/>
                </a:lnTo>
                <a:lnTo>
                  <a:pt x="99" y="24"/>
                </a:lnTo>
                <a:lnTo>
                  <a:pt x="99" y="24"/>
                </a:lnTo>
                <a:lnTo>
                  <a:pt x="100" y="24"/>
                </a:lnTo>
                <a:lnTo>
                  <a:pt x="100" y="24"/>
                </a:lnTo>
                <a:lnTo>
                  <a:pt x="100" y="25"/>
                </a:lnTo>
                <a:lnTo>
                  <a:pt x="100" y="25"/>
                </a:lnTo>
                <a:lnTo>
                  <a:pt x="100" y="25"/>
                </a:lnTo>
                <a:lnTo>
                  <a:pt x="100" y="25"/>
                </a:lnTo>
                <a:lnTo>
                  <a:pt x="100" y="25"/>
                </a:lnTo>
                <a:lnTo>
                  <a:pt x="100" y="25"/>
                </a:lnTo>
                <a:lnTo>
                  <a:pt x="100" y="25"/>
                </a:lnTo>
                <a:lnTo>
                  <a:pt x="100" y="25"/>
                </a:lnTo>
                <a:lnTo>
                  <a:pt x="100" y="25"/>
                </a:lnTo>
                <a:lnTo>
                  <a:pt x="100" y="26"/>
                </a:lnTo>
                <a:lnTo>
                  <a:pt x="100" y="26"/>
                </a:lnTo>
                <a:lnTo>
                  <a:pt x="101" y="26"/>
                </a:lnTo>
                <a:lnTo>
                  <a:pt x="101" y="27"/>
                </a:lnTo>
                <a:lnTo>
                  <a:pt x="101" y="27"/>
                </a:lnTo>
                <a:lnTo>
                  <a:pt x="101" y="27"/>
                </a:lnTo>
                <a:lnTo>
                  <a:pt x="101" y="27"/>
                </a:lnTo>
                <a:lnTo>
                  <a:pt x="101" y="27"/>
                </a:lnTo>
                <a:lnTo>
                  <a:pt x="101" y="27"/>
                </a:lnTo>
                <a:lnTo>
                  <a:pt x="101" y="27"/>
                </a:lnTo>
                <a:lnTo>
                  <a:pt x="101" y="27"/>
                </a:lnTo>
                <a:lnTo>
                  <a:pt x="101" y="27"/>
                </a:lnTo>
                <a:lnTo>
                  <a:pt x="101" y="28"/>
                </a:lnTo>
                <a:lnTo>
                  <a:pt x="101" y="28"/>
                </a:lnTo>
                <a:lnTo>
                  <a:pt x="101" y="28"/>
                </a:lnTo>
                <a:lnTo>
                  <a:pt x="102" y="28"/>
                </a:lnTo>
                <a:lnTo>
                  <a:pt x="102" y="28"/>
                </a:lnTo>
                <a:lnTo>
                  <a:pt x="102" y="28"/>
                </a:lnTo>
                <a:lnTo>
                  <a:pt x="102" y="28"/>
                </a:lnTo>
                <a:lnTo>
                  <a:pt x="102" y="28"/>
                </a:lnTo>
                <a:lnTo>
                  <a:pt x="103" y="28"/>
                </a:lnTo>
                <a:lnTo>
                  <a:pt x="103" y="29"/>
                </a:lnTo>
                <a:lnTo>
                  <a:pt x="103" y="29"/>
                </a:lnTo>
                <a:lnTo>
                  <a:pt x="103" y="29"/>
                </a:lnTo>
                <a:lnTo>
                  <a:pt x="103" y="29"/>
                </a:lnTo>
                <a:lnTo>
                  <a:pt x="103" y="29"/>
                </a:lnTo>
                <a:lnTo>
                  <a:pt x="103" y="29"/>
                </a:lnTo>
                <a:lnTo>
                  <a:pt x="103" y="29"/>
                </a:lnTo>
                <a:lnTo>
                  <a:pt x="103" y="29"/>
                </a:lnTo>
                <a:lnTo>
                  <a:pt x="103" y="29"/>
                </a:lnTo>
                <a:lnTo>
                  <a:pt x="104" y="28"/>
                </a:lnTo>
                <a:lnTo>
                  <a:pt x="104" y="28"/>
                </a:lnTo>
                <a:lnTo>
                  <a:pt x="104" y="28"/>
                </a:lnTo>
                <a:lnTo>
                  <a:pt x="104" y="28"/>
                </a:lnTo>
                <a:lnTo>
                  <a:pt x="104" y="28"/>
                </a:lnTo>
                <a:lnTo>
                  <a:pt x="104" y="28"/>
                </a:lnTo>
                <a:lnTo>
                  <a:pt x="104" y="28"/>
                </a:lnTo>
                <a:lnTo>
                  <a:pt x="104" y="28"/>
                </a:lnTo>
                <a:lnTo>
                  <a:pt x="104" y="28"/>
                </a:lnTo>
                <a:lnTo>
                  <a:pt x="105" y="28"/>
                </a:lnTo>
                <a:lnTo>
                  <a:pt x="105" y="29"/>
                </a:lnTo>
                <a:lnTo>
                  <a:pt x="105" y="29"/>
                </a:lnTo>
                <a:lnTo>
                  <a:pt x="105" y="29"/>
                </a:lnTo>
                <a:lnTo>
                  <a:pt x="105" y="29"/>
                </a:lnTo>
                <a:lnTo>
                  <a:pt x="105" y="29"/>
                </a:lnTo>
                <a:lnTo>
                  <a:pt x="105" y="29"/>
                </a:lnTo>
                <a:lnTo>
                  <a:pt x="105" y="29"/>
                </a:lnTo>
                <a:lnTo>
                  <a:pt x="105" y="29"/>
                </a:lnTo>
                <a:lnTo>
                  <a:pt x="105" y="29"/>
                </a:lnTo>
                <a:lnTo>
                  <a:pt x="106" y="29"/>
                </a:lnTo>
                <a:lnTo>
                  <a:pt x="106" y="29"/>
                </a:lnTo>
                <a:lnTo>
                  <a:pt x="106" y="29"/>
                </a:lnTo>
                <a:lnTo>
                  <a:pt x="106" y="28"/>
                </a:lnTo>
                <a:lnTo>
                  <a:pt x="106" y="28"/>
                </a:lnTo>
                <a:lnTo>
                  <a:pt x="107" y="28"/>
                </a:lnTo>
                <a:lnTo>
                  <a:pt x="107" y="29"/>
                </a:lnTo>
                <a:lnTo>
                  <a:pt x="107" y="29"/>
                </a:lnTo>
                <a:lnTo>
                  <a:pt x="107" y="28"/>
                </a:lnTo>
                <a:lnTo>
                  <a:pt x="107" y="28"/>
                </a:lnTo>
                <a:lnTo>
                  <a:pt x="107" y="28"/>
                </a:lnTo>
                <a:lnTo>
                  <a:pt x="107" y="28"/>
                </a:lnTo>
                <a:lnTo>
                  <a:pt x="107" y="28"/>
                </a:lnTo>
                <a:lnTo>
                  <a:pt x="108" y="28"/>
                </a:lnTo>
                <a:lnTo>
                  <a:pt x="108" y="28"/>
                </a:lnTo>
                <a:lnTo>
                  <a:pt x="108" y="28"/>
                </a:lnTo>
                <a:lnTo>
                  <a:pt x="108" y="28"/>
                </a:lnTo>
                <a:lnTo>
                  <a:pt x="108" y="28"/>
                </a:lnTo>
                <a:lnTo>
                  <a:pt x="108" y="28"/>
                </a:lnTo>
                <a:lnTo>
                  <a:pt x="108" y="28"/>
                </a:lnTo>
                <a:lnTo>
                  <a:pt x="108" y="28"/>
                </a:lnTo>
                <a:lnTo>
                  <a:pt x="108" y="28"/>
                </a:lnTo>
                <a:lnTo>
                  <a:pt x="109" y="28"/>
                </a:lnTo>
                <a:lnTo>
                  <a:pt x="109" y="28"/>
                </a:lnTo>
                <a:lnTo>
                  <a:pt x="109" y="28"/>
                </a:lnTo>
                <a:lnTo>
                  <a:pt x="109" y="28"/>
                </a:lnTo>
                <a:lnTo>
                  <a:pt x="110" y="28"/>
                </a:lnTo>
                <a:lnTo>
                  <a:pt x="110" y="28"/>
                </a:lnTo>
                <a:lnTo>
                  <a:pt x="110" y="29"/>
                </a:lnTo>
                <a:lnTo>
                  <a:pt x="110" y="29"/>
                </a:lnTo>
                <a:lnTo>
                  <a:pt x="110" y="29"/>
                </a:lnTo>
                <a:lnTo>
                  <a:pt x="110" y="29"/>
                </a:lnTo>
                <a:lnTo>
                  <a:pt x="110" y="29"/>
                </a:lnTo>
                <a:lnTo>
                  <a:pt x="110" y="28"/>
                </a:lnTo>
                <a:lnTo>
                  <a:pt x="110" y="28"/>
                </a:lnTo>
                <a:lnTo>
                  <a:pt x="110" y="28"/>
                </a:lnTo>
                <a:lnTo>
                  <a:pt x="110" y="28"/>
                </a:lnTo>
                <a:lnTo>
                  <a:pt x="110" y="28"/>
                </a:lnTo>
                <a:lnTo>
                  <a:pt x="111" y="29"/>
                </a:lnTo>
                <a:lnTo>
                  <a:pt x="111" y="29"/>
                </a:lnTo>
                <a:lnTo>
                  <a:pt x="111" y="29"/>
                </a:lnTo>
                <a:lnTo>
                  <a:pt x="111" y="29"/>
                </a:lnTo>
                <a:lnTo>
                  <a:pt x="111" y="29"/>
                </a:lnTo>
                <a:lnTo>
                  <a:pt x="111" y="29"/>
                </a:lnTo>
                <a:lnTo>
                  <a:pt x="111" y="29"/>
                </a:lnTo>
                <a:lnTo>
                  <a:pt x="111" y="29"/>
                </a:lnTo>
                <a:lnTo>
                  <a:pt x="112" y="30"/>
                </a:lnTo>
                <a:lnTo>
                  <a:pt x="112" y="30"/>
                </a:lnTo>
                <a:lnTo>
                  <a:pt x="112" y="30"/>
                </a:lnTo>
                <a:lnTo>
                  <a:pt x="112" y="30"/>
                </a:lnTo>
                <a:lnTo>
                  <a:pt x="112" y="30"/>
                </a:lnTo>
                <a:lnTo>
                  <a:pt x="113" y="30"/>
                </a:lnTo>
                <a:lnTo>
                  <a:pt x="113" y="30"/>
                </a:lnTo>
                <a:lnTo>
                  <a:pt x="113" y="30"/>
                </a:lnTo>
                <a:lnTo>
                  <a:pt x="113" y="30"/>
                </a:lnTo>
                <a:lnTo>
                  <a:pt x="113" y="30"/>
                </a:lnTo>
                <a:lnTo>
                  <a:pt x="113" y="30"/>
                </a:lnTo>
                <a:lnTo>
                  <a:pt x="113" y="30"/>
                </a:lnTo>
                <a:lnTo>
                  <a:pt x="113" y="30"/>
                </a:lnTo>
                <a:lnTo>
                  <a:pt x="113" y="30"/>
                </a:lnTo>
                <a:lnTo>
                  <a:pt x="114" y="30"/>
                </a:lnTo>
                <a:lnTo>
                  <a:pt x="114" y="31"/>
                </a:lnTo>
                <a:lnTo>
                  <a:pt x="114" y="31"/>
                </a:lnTo>
                <a:lnTo>
                  <a:pt x="114" y="31"/>
                </a:lnTo>
                <a:lnTo>
                  <a:pt x="114" y="31"/>
                </a:lnTo>
                <a:lnTo>
                  <a:pt x="114" y="31"/>
                </a:lnTo>
                <a:lnTo>
                  <a:pt x="114" y="31"/>
                </a:lnTo>
                <a:lnTo>
                  <a:pt x="114" y="32"/>
                </a:lnTo>
                <a:lnTo>
                  <a:pt x="114" y="32"/>
                </a:lnTo>
                <a:lnTo>
                  <a:pt x="115" y="32"/>
                </a:lnTo>
                <a:lnTo>
                  <a:pt x="115" y="32"/>
                </a:lnTo>
                <a:lnTo>
                  <a:pt x="115" y="32"/>
                </a:lnTo>
                <a:lnTo>
                  <a:pt x="115" y="32"/>
                </a:lnTo>
                <a:lnTo>
                  <a:pt x="115" y="32"/>
                </a:lnTo>
                <a:lnTo>
                  <a:pt x="115" y="32"/>
                </a:lnTo>
                <a:lnTo>
                  <a:pt x="115" y="32"/>
                </a:lnTo>
                <a:lnTo>
                  <a:pt x="115" y="32"/>
                </a:lnTo>
                <a:lnTo>
                  <a:pt x="115" y="32"/>
                </a:lnTo>
                <a:lnTo>
                  <a:pt x="115" y="32"/>
                </a:lnTo>
                <a:lnTo>
                  <a:pt x="115" y="32"/>
                </a:lnTo>
                <a:lnTo>
                  <a:pt x="116" y="32"/>
                </a:lnTo>
                <a:lnTo>
                  <a:pt x="116" y="32"/>
                </a:lnTo>
                <a:lnTo>
                  <a:pt x="116" y="32"/>
                </a:lnTo>
                <a:lnTo>
                  <a:pt x="116" y="32"/>
                </a:lnTo>
                <a:lnTo>
                  <a:pt x="116" y="32"/>
                </a:lnTo>
                <a:lnTo>
                  <a:pt x="116" y="32"/>
                </a:lnTo>
                <a:lnTo>
                  <a:pt x="116" y="32"/>
                </a:lnTo>
                <a:lnTo>
                  <a:pt x="116" y="32"/>
                </a:lnTo>
                <a:lnTo>
                  <a:pt x="117" y="32"/>
                </a:lnTo>
                <a:lnTo>
                  <a:pt x="117" y="32"/>
                </a:lnTo>
                <a:lnTo>
                  <a:pt x="117" y="32"/>
                </a:lnTo>
                <a:lnTo>
                  <a:pt x="117" y="33"/>
                </a:lnTo>
                <a:lnTo>
                  <a:pt x="117" y="33"/>
                </a:lnTo>
                <a:lnTo>
                  <a:pt x="117" y="33"/>
                </a:lnTo>
                <a:lnTo>
                  <a:pt x="117" y="33"/>
                </a:lnTo>
                <a:lnTo>
                  <a:pt x="117" y="33"/>
                </a:lnTo>
                <a:lnTo>
                  <a:pt x="117" y="33"/>
                </a:lnTo>
                <a:lnTo>
                  <a:pt x="117" y="33"/>
                </a:lnTo>
                <a:lnTo>
                  <a:pt x="117" y="33"/>
                </a:lnTo>
                <a:lnTo>
                  <a:pt x="117" y="33"/>
                </a:lnTo>
                <a:lnTo>
                  <a:pt x="117" y="34"/>
                </a:lnTo>
                <a:lnTo>
                  <a:pt x="117" y="34"/>
                </a:lnTo>
                <a:lnTo>
                  <a:pt x="117" y="34"/>
                </a:lnTo>
                <a:lnTo>
                  <a:pt x="117" y="34"/>
                </a:lnTo>
                <a:lnTo>
                  <a:pt x="118" y="34"/>
                </a:lnTo>
                <a:lnTo>
                  <a:pt x="118" y="34"/>
                </a:lnTo>
                <a:lnTo>
                  <a:pt x="118" y="34"/>
                </a:lnTo>
                <a:lnTo>
                  <a:pt x="118" y="34"/>
                </a:lnTo>
                <a:lnTo>
                  <a:pt x="118" y="34"/>
                </a:lnTo>
                <a:lnTo>
                  <a:pt x="118" y="34"/>
                </a:lnTo>
                <a:lnTo>
                  <a:pt x="118" y="34"/>
                </a:lnTo>
                <a:lnTo>
                  <a:pt x="118" y="34"/>
                </a:lnTo>
                <a:lnTo>
                  <a:pt x="118" y="34"/>
                </a:lnTo>
                <a:lnTo>
                  <a:pt x="118" y="34"/>
                </a:lnTo>
                <a:lnTo>
                  <a:pt x="118" y="34"/>
                </a:lnTo>
                <a:lnTo>
                  <a:pt x="118" y="34"/>
                </a:lnTo>
                <a:lnTo>
                  <a:pt x="119" y="34"/>
                </a:lnTo>
                <a:lnTo>
                  <a:pt x="119" y="34"/>
                </a:lnTo>
                <a:lnTo>
                  <a:pt x="119" y="34"/>
                </a:lnTo>
                <a:lnTo>
                  <a:pt x="119" y="34"/>
                </a:lnTo>
                <a:lnTo>
                  <a:pt x="120" y="34"/>
                </a:lnTo>
                <a:lnTo>
                  <a:pt x="120" y="34"/>
                </a:lnTo>
                <a:lnTo>
                  <a:pt x="120" y="34"/>
                </a:lnTo>
                <a:lnTo>
                  <a:pt x="120" y="34"/>
                </a:lnTo>
                <a:lnTo>
                  <a:pt x="120" y="34"/>
                </a:lnTo>
                <a:lnTo>
                  <a:pt x="120" y="34"/>
                </a:lnTo>
                <a:lnTo>
                  <a:pt x="120" y="35"/>
                </a:lnTo>
                <a:lnTo>
                  <a:pt x="120" y="35"/>
                </a:lnTo>
                <a:lnTo>
                  <a:pt x="120" y="35"/>
                </a:lnTo>
                <a:lnTo>
                  <a:pt x="120" y="35"/>
                </a:lnTo>
                <a:lnTo>
                  <a:pt x="121" y="35"/>
                </a:lnTo>
                <a:lnTo>
                  <a:pt x="121" y="35"/>
                </a:lnTo>
                <a:lnTo>
                  <a:pt x="121" y="35"/>
                </a:lnTo>
                <a:lnTo>
                  <a:pt x="121" y="35"/>
                </a:lnTo>
                <a:lnTo>
                  <a:pt x="121" y="35"/>
                </a:lnTo>
                <a:lnTo>
                  <a:pt x="121" y="35"/>
                </a:lnTo>
                <a:lnTo>
                  <a:pt x="121" y="35"/>
                </a:lnTo>
                <a:lnTo>
                  <a:pt x="122" y="35"/>
                </a:lnTo>
                <a:lnTo>
                  <a:pt x="122" y="36"/>
                </a:lnTo>
                <a:lnTo>
                  <a:pt x="122" y="36"/>
                </a:lnTo>
                <a:lnTo>
                  <a:pt x="122" y="36"/>
                </a:lnTo>
                <a:lnTo>
                  <a:pt x="122" y="36"/>
                </a:lnTo>
                <a:lnTo>
                  <a:pt x="122" y="36"/>
                </a:lnTo>
                <a:lnTo>
                  <a:pt x="122" y="36"/>
                </a:lnTo>
                <a:lnTo>
                  <a:pt x="123" y="37"/>
                </a:lnTo>
                <a:lnTo>
                  <a:pt x="123" y="37"/>
                </a:lnTo>
                <a:lnTo>
                  <a:pt x="123" y="37"/>
                </a:lnTo>
                <a:lnTo>
                  <a:pt x="123" y="37"/>
                </a:lnTo>
                <a:lnTo>
                  <a:pt x="123" y="37"/>
                </a:lnTo>
                <a:lnTo>
                  <a:pt x="123" y="37"/>
                </a:lnTo>
                <a:lnTo>
                  <a:pt x="123" y="37"/>
                </a:lnTo>
                <a:lnTo>
                  <a:pt x="123" y="37"/>
                </a:lnTo>
                <a:lnTo>
                  <a:pt x="124" y="37"/>
                </a:lnTo>
                <a:lnTo>
                  <a:pt x="124" y="37"/>
                </a:lnTo>
                <a:lnTo>
                  <a:pt x="124" y="37"/>
                </a:lnTo>
                <a:lnTo>
                  <a:pt x="124" y="37"/>
                </a:lnTo>
                <a:lnTo>
                  <a:pt x="124" y="37"/>
                </a:lnTo>
                <a:lnTo>
                  <a:pt x="124" y="37"/>
                </a:lnTo>
                <a:lnTo>
                  <a:pt x="124" y="37"/>
                </a:lnTo>
                <a:lnTo>
                  <a:pt x="124" y="38"/>
                </a:lnTo>
                <a:lnTo>
                  <a:pt x="124" y="38"/>
                </a:lnTo>
                <a:lnTo>
                  <a:pt x="124" y="38"/>
                </a:lnTo>
                <a:lnTo>
                  <a:pt x="124" y="38"/>
                </a:lnTo>
                <a:lnTo>
                  <a:pt x="124" y="38"/>
                </a:lnTo>
                <a:lnTo>
                  <a:pt x="124" y="38"/>
                </a:lnTo>
                <a:lnTo>
                  <a:pt x="124" y="38"/>
                </a:lnTo>
                <a:lnTo>
                  <a:pt x="124" y="38"/>
                </a:lnTo>
                <a:lnTo>
                  <a:pt x="124" y="38"/>
                </a:lnTo>
                <a:lnTo>
                  <a:pt x="124" y="38"/>
                </a:lnTo>
                <a:lnTo>
                  <a:pt x="125" y="38"/>
                </a:lnTo>
                <a:lnTo>
                  <a:pt x="125" y="38"/>
                </a:lnTo>
                <a:lnTo>
                  <a:pt x="125" y="38"/>
                </a:lnTo>
                <a:lnTo>
                  <a:pt x="125" y="38"/>
                </a:lnTo>
                <a:lnTo>
                  <a:pt x="125" y="38"/>
                </a:lnTo>
                <a:lnTo>
                  <a:pt x="125" y="38"/>
                </a:lnTo>
                <a:lnTo>
                  <a:pt x="125" y="38"/>
                </a:lnTo>
                <a:lnTo>
                  <a:pt x="125" y="38"/>
                </a:lnTo>
                <a:lnTo>
                  <a:pt x="125" y="38"/>
                </a:lnTo>
                <a:lnTo>
                  <a:pt x="125" y="38"/>
                </a:lnTo>
                <a:lnTo>
                  <a:pt x="125" y="38"/>
                </a:lnTo>
                <a:lnTo>
                  <a:pt x="125" y="38"/>
                </a:lnTo>
                <a:lnTo>
                  <a:pt x="125" y="38"/>
                </a:lnTo>
                <a:lnTo>
                  <a:pt x="125" y="38"/>
                </a:lnTo>
                <a:lnTo>
                  <a:pt x="125" y="38"/>
                </a:lnTo>
                <a:lnTo>
                  <a:pt x="126" y="38"/>
                </a:lnTo>
                <a:lnTo>
                  <a:pt x="126" y="38"/>
                </a:lnTo>
                <a:lnTo>
                  <a:pt x="126" y="38"/>
                </a:lnTo>
                <a:lnTo>
                  <a:pt x="126" y="38"/>
                </a:lnTo>
                <a:lnTo>
                  <a:pt x="126" y="38"/>
                </a:lnTo>
                <a:lnTo>
                  <a:pt x="126" y="38"/>
                </a:lnTo>
                <a:lnTo>
                  <a:pt x="126" y="38"/>
                </a:lnTo>
                <a:lnTo>
                  <a:pt x="126" y="38"/>
                </a:lnTo>
                <a:lnTo>
                  <a:pt x="126" y="38"/>
                </a:lnTo>
                <a:lnTo>
                  <a:pt x="126" y="38"/>
                </a:lnTo>
                <a:lnTo>
                  <a:pt x="125" y="39"/>
                </a:lnTo>
                <a:lnTo>
                  <a:pt x="125" y="39"/>
                </a:lnTo>
                <a:lnTo>
                  <a:pt x="125" y="39"/>
                </a:lnTo>
                <a:lnTo>
                  <a:pt x="125" y="39"/>
                </a:lnTo>
                <a:lnTo>
                  <a:pt x="125" y="39"/>
                </a:lnTo>
                <a:lnTo>
                  <a:pt x="125" y="39"/>
                </a:lnTo>
                <a:lnTo>
                  <a:pt x="125" y="39"/>
                </a:lnTo>
                <a:lnTo>
                  <a:pt x="125" y="39"/>
                </a:lnTo>
                <a:lnTo>
                  <a:pt x="126" y="39"/>
                </a:lnTo>
                <a:lnTo>
                  <a:pt x="126" y="39"/>
                </a:lnTo>
                <a:lnTo>
                  <a:pt x="126" y="39"/>
                </a:lnTo>
                <a:lnTo>
                  <a:pt x="126" y="39"/>
                </a:lnTo>
                <a:lnTo>
                  <a:pt x="126" y="39"/>
                </a:lnTo>
                <a:lnTo>
                  <a:pt x="127" y="39"/>
                </a:lnTo>
                <a:lnTo>
                  <a:pt x="127" y="39"/>
                </a:lnTo>
                <a:lnTo>
                  <a:pt x="127" y="39"/>
                </a:lnTo>
                <a:lnTo>
                  <a:pt x="127" y="39"/>
                </a:lnTo>
                <a:lnTo>
                  <a:pt x="127" y="40"/>
                </a:lnTo>
                <a:lnTo>
                  <a:pt x="127" y="40"/>
                </a:lnTo>
                <a:lnTo>
                  <a:pt x="127" y="40"/>
                </a:lnTo>
                <a:lnTo>
                  <a:pt x="127" y="40"/>
                </a:lnTo>
                <a:lnTo>
                  <a:pt x="127" y="40"/>
                </a:lnTo>
                <a:lnTo>
                  <a:pt x="127" y="40"/>
                </a:lnTo>
                <a:lnTo>
                  <a:pt x="127" y="40"/>
                </a:lnTo>
                <a:lnTo>
                  <a:pt x="127" y="40"/>
                </a:lnTo>
                <a:lnTo>
                  <a:pt x="127" y="40"/>
                </a:lnTo>
                <a:lnTo>
                  <a:pt x="128" y="40"/>
                </a:lnTo>
                <a:lnTo>
                  <a:pt x="128" y="40"/>
                </a:lnTo>
                <a:lnTo>
                  <a:pt x="128" y="40"/>
                </a:lnTo>
                <a:lnTo>
                  <a:pt x="128" y="40"/>
                </a:lnTo>
                <a:lnTo>
                  <a:pt x="128" y="40"/>
                </a:lnTo>
                <a:lnTo>
                  <a:pt x="128" y="40"/>
                </a:lnTo>
                <a:lnTo>
                  <a:pt x="128" y="40"/>
                </a:lnTo>
                <a:lnTo>
                  <a:pt x="128" y="40"/>
                </a:lnTo>
                <a:lnTo>
                  <a:pt x="128" y="40"/>
                </a:lnTo>
                <a:lnTo>
                  <a:pt x="128" y="40"/>
                </a:lnTo>
                <a:lnTo>
                  <a:pt x="128" y="40"/>
                </a:lnTo>
                <a:lnTo>
                  <a:pt x="128" y="40"/>
                </a:lnTo>
                <a:lnTo>
                  <a:pt x="128" y="41"/>
                </a:lnTo>
                <a:lnTo>
                  <a:pt x="128" y="41"/>
                </a:lnTo>
                <a:lnTo>
                  <a:pt x="128" y="41"/>
                </a:lnTo>
                <a:lnTo>
                  <a:pt x="128" y="41"/>
                </a:lnTo>
                <a:lnTo>
                  <a:pt x="129" y="41"/>
                </a:lnTo>
                <a:lnTo>
                  <a:pt x="129" y="40"/>
                </a:lnTo>
                <a:lnTo>
                  <a:pt x="129" y="40"/>
                </a:lnTo>
                <a:lnTo>
                  <a:pt x="129" y="40"/>
                </a:lnTo>
                <a:lnTo>
                  <a:pt x="129" y="40"/>
                </a:lnTo>
                <a:lnTo>
                  <a:pt x="129" y="40"/>
                </a:lnTo>
                <a:lnTo>
                  <a:pt x="129" y="41"/>
                </a:lnTo>
                <a:lnTo>
                  <a:pt x="129" y="41"/>
                </a:lnTo>
                <a:lnTo>
                  <a:pt x="129" y="41"/>
                </a:lnTo>
                <a:lnTo>
                  <a:pt x="129" y="41"/>
                </a:lnTo>
                <a:lnTo>
                  <a:pt x="130" y="41"/>
                </a:lnTo>
                <a:lnTo>
                  <a:pt x="130" y="41"/>
                </a:lnTo>
                <a:lnTo>
                  <a:pt x="130" y="41"/>
                </a:lnTo>
                <a:lnTo>
                  <a:pt x="130" y="41"/>
                </a:lnTo>
                <a:lnTo>
                  <a:pt x="130" y="41"/>
                </a:lnTo>
                <a:lnTo>
                  <a:pt x="130" y="41"/>
                </a:lnTo>
                <a:lnTo>
                  <a:pt x="130" y="41"/>
                </a:lnTo>
                <a:lnTo>
                  <a:pt x="130" y="41"/>
                </a:lnTo>
                <a:lnTo>
                  <a:pt x="131" y="41"/>
                </a:lnTo>
                <a:lnTo>
                  <a:pt x="131" y="41"/>
                </a:lnTo>
                <a:lnTo>
                  <a:pt x="131" y="41"/>
                </a:lnTo>
                <a:lnTo>
                  <a:pt x="131" y="41"/>
                </a:lnTo>
                <a:lnTo>
                  <a:pt x="131" y="41"/>
                </a:lnTo>
                <a:lnTo>
                  <a:pt x="131" y="41"/>
                </a:lnTo>
                <a:lnTo>
                  <a:pt x="131" y="42"/>
                </a:lnTo>
                <a:lnTo>
                  <a:pt x="131" y="42"/>
                </a:lnTo>
                <a:lnTo>
                  <a:pt x="131" y="42"/>
                </a:lnTo>
                <a:lnTo>
                  <a:pt x="131" y="42"/>
                </a:lnTo>
                <a:lnTo>
                  <a:pt x="131" y="42"/>
                </a:lnTo>
                <a:lnTo>
                  <a:pt x="131" y="41"/>
                </a:lnTo>
                <a:lnTo>
                  <a:pt x="131" y="41"/>
                </a:lnTo>
                <a:lnTo>
                  <a:pt x="132" y="41"/>
                </a:lnTo>
                <a:lnTo>
                  <a:pt x="132" y="42"/>
                </a:lnTo>
                <a:lnTo>
                  <a:pt x="132" y="42"/>
                </a:lnTo>
                <a:lnTo>
                  <a:pt x="132" y="42"/>
                </a:lnTo>
                <a:lnTo>
                  <a:pt x="132" y="42"/>
                </a:lnTo>
                <a:lnTo>
                  <a:pt x="132" y="42"/>
                </a:lnTo>
                <a:lnTo>
                  <a:pt x="132" y="42"/>
                </a:lnTo>
                <a:lnTo>
                  <a:pt x="132" y="42"/>
                </a:lnTo>
                <a:lnTo>
                  <a:pt x="132" y="42"/>
                </a:lnTo>
                <a:lnTo>
                  <a:pt x="132" y="42"/>
                </a:lnTo>
                <a:lnTo>
                  <a:pt x="132" y="42"/>
                </a:lnTo>
                <a:lnTo>
                  <a:pt x="132" y="42"/>
                </a:lnTo>
                <a:lnTo>
                  <a:pt x="132" y="43"/>
                </a:lnTo>
                <a:lnTo>
                  <a:pt x="132" y="43"/>
                </a:lnTo>
                <a:lnTo>
                  <a:pt x="132" y="43"/>
                </a:lnTo>
                <a:lnTo>
                  <a:pt x="132" y="43"/>
                </a:lnTo>
                <a:lnTo>
                  <a:pt x="132" y="43"/>
                </a:lnTo>
                <a:lnTo>
                  <a:pt x="132" y="43"/>
                </a:lnTo>
                <a:lnTo>
                  <a:pt x="132" y="44"/>
                </a:lnTo>
                <a:lnTo>
                  <a:pt x="132" y="44"/>
                </a:lnTo>
                <a:lnTo>
                  <a:pt x="132" y="44"/>
                </a:lnTo>
                <a:lnTo>
                  <a:pt x="132" y="44"/>
                </a:lnTo>
                <a:lnTo>
                  <a:pt x="133" y="44"/>
                </a:lnTo>
                <a:lnTo>
                  <a:pt x="133" y="44"/>
                </a:lnTo>
                <a:lnTo>
                  <a:pt x="133" y="44"/>
                </a:lnTo>
                <a:lnTo>
                  <a:pt x="133" y="44"/>
                </a:lnTo>
                <a:lnTo>
                  <a:pt x="134" y="44"/>
                </a:lnTo>
                <a:lnTo>
                  <a:pt x="134" y="44"/>
                </a:lnTo>
                <a:lnTo>
                  <a:pt x="134" y="44"/>
                </a:lnTo>
                <a:lnTo>
                  <a:pt x="134" y="44"/>
                </a:lnTo>
                <a:lnTo>
                  <a:pt x="134" y="44"/>
                </a:lnTo>
                <a:lnTo>
                  <a:pt x="134" y="44"/>
                </a:lnTo>
                <a:lnTo>
                  <a:pt x="134" y="44"/>
                </a:lnTo>
                <a:lnTo>
                  <a:pt x="134" y="44"/>
                </a:lnTo>
                <a:lnTo>
                  <a:pt x="134" y="44"/>
                </a:lnTo>
                <a:lnTo>
                  <a:pt x="134" y="44"/>
                </a:lnTo>
                <a:lnTo>
                  <a:pt x="134" y="44"/>
                </a:lnTo>
                <a:lnTo>
                  <a:pt x="134" y="44"/>
                </a:lnTo>
                <a:lnTo>
                  <a:pt x="134" y="44"/>
                </a:lnTo>
                <a:lnTo>
                  <a:pt x="134" y="44"/>
                </a:lnTo>
                <a:lnTo>
                  <a:pt x="134" y="45"/>
                </a:lnTo>
                <a:lnTo>
                  <a:pt x="134" y="45"/>
                </a:lnTo>
                <a:lnTo>
                  <a:pt x="134" y="45"/>
                </a:lnTo>
                <a:lnTo>
                  <a:pt x="134" y="45"/>
                </a:lnTo>
                <a:lnTo>
                  <a:pt x="134" y="45"/>
                </a:lnTo>
                <a:lnTo>
                  <a:pt x="134" y="45"/>
                </a:lnTo>
                <a:lnTo>
                  <a:pt x="134" y="45"/>
                </a:lnTo>
                <a:lnTo>
                  <a:pt x="134" y="45"/>
                </a:lnTo>
                <a:lnTo>
                  <a:pt x="135" y="45"/>
                </a:lnTo>
                <a:lnTo>
                  <a:pt x="135" y="45"/>
                </a:lnTo>
                <a:lnTo>
                  <a:pt x="135" y="45"/>
                </a:lnTo>
                <a:lnTo>
                  <a:pt x="135" y="45"/>
                </a:lnTo>
                <a:lnTo>
                  <a:pt x="135" y="45"/>
                </a:lnTo>
                <a:lnTo>
                  <a:pt x="135" y="45"/>
                </a:lnTo>
                <a:lnTo>
                  <a:pt x="135" y="45"/>
                </a:lnTo>
                <a:lnTo>
                  <a:pt x="135" y="45"/>
                </a:lnTo>
                <a:lnTo>
                  <a:pt x="135" y="45"/>
                </a:lnTo>
                <a:lnTo>
                  <a:pt x="135" y="45"/>
                </a:lnTo>
                <a:lnTo>
                  <a:pt x="135" y="45"/>
                </a:lnTo>
                <a:lnTo>
                  <a:pt x="135" y="45"/>
                </a:lnTo>
                <a:lnTo>
                  <a:pt x="135" y="45"/>
                </a:lnTo>
                <a:lnTo>
                  <a:pt x="135" y="45"/>
                </a:lnTo>
                <a:lnTo>
                  <a:pt x="135" y="45"/>
                </a:lnTo>
                <a:lnTo>
                  <a:pt x="135" y="45"/>
                </a:lnTo>
                <a:lnTo>
                  <a:pt x="135" y="45"/>
                </a:lnTo>
                <a:lnTo>
                  <a:pt x="135" y="45"/>
                </a:lnTo>
                <a:lnTo>
                  <a:pt x="135" y="45"/>
                </a:lnTo>
                <a:lnTo>
                  <a:pt x="136" y="45"/>
                </a:lnTo>
                <a:lnTo>
                  <a:pt x="136" y="45"/>
                </a:lnTo>
                <a:lnTo>
                  <a:pt x="136" y="45"/>
                </a:lnTo>
                <a:lnTo>
                  <a:pt x="136" y="45"/>
                </a:lnTo>
                <a:lnTo>
                  <a:pt x="136" y="45"/>
                </a:lnTo>
                <a:lnTo>
                  <a:pt x="136" y="45"/>
                </a:lnTo>
                <a:lnTo>
                  <a:pt x="136" y="45"/>
                </a:lnTo>
                <a:lnTo>
                  <a:pt x="137" y="45"/>
                </a:lnTo>
                <a:lnTo>
                  <a:pt x="137" y="45"/>
                </a:lnTo>
                <a:lnTo>
                  <a:pt x="137" y="45"/>
                </a:lnTo>
                <a:lnTo>
                  <a:pt x="137" y="45"/>
                </a:lnTo>
                <a:lnTo>
                  <a:pt x="137" y="45"/>
                </a:lnTo>
                <a:lnTo>
                  <a:pt x="137" y="46"/>
                </a:lnTo>
                <a:lnTo>
                  <a:pt x="137" y="46"/>
                </a:lnTo>
                <a:lnTo>
                  <a:pt x="137" y="46"/>
                </a:lnTo>
                <a:lnTo>
                  <a:pt x="137" y="46"/>
                </a:lnTo>
                <a:lnTo>
                  <a:pt x="137" y="46"/>
                </a:lnTo>
                <a:lnTo>
                  <a:pt x="137" y="46"/>
                </a:lnTo>
                <a:lnTo>
                  <a:pt x="137" y="46"/>
                </a:lnTo>
                <a:lnTo>
                  <a:pt x="137" y="46"/>
                </a:lnTo>
                <a:lnTo>
                  <a:pt x="137" y="46"/>
                </a:lnTo>
                <a:lnTo>
                  <a:pt x="137" y="46"/>
                </a:lnTo>
                <a:lnTo>
                  <a:pt x="137" y="46"/>
                </a:lnTo>
                <a:lnTo>
                  <a:pt x="137" y="46"/>
                </a:lnTo>
                <a:lnTo>
                  <a:pt x="137" y="46"/>
                </a:lnTo>
                <a:lnTo>
                  <a:pt x="137" y="46"/>
                </a:lnTo>
                <a:lnTo>
                  <a:pt x="137" y="46"/>
                </a:lnTo>
                <a:lnTo>
                  <a:pt x="138" y="47"/>
                </a:lnTo>
                <a:lnTo>
                  <a:pt x="138" y="47"/>
                </a:lnTo>
                <a:lnTo>
                  <a:pt x="138" y="47"/>
                </a:lnTo>
                <a:lnTo>
                  <a:pt x="138" y="47"/>
                </a:lnTo>
                <a:lnTo>
                  <a:pt x="138" y="47"/>
                </a:lnTo>
                <a:lnTo>
                  <a:pt x="138" y="47"/>
                </a:lnTo>
                <a:lnTo>
                  <a:pt x="138" y="47"/>
                </a:lnTo>
                <a:lnTo>
                  <a:pt x="138" y="47"/>
                </a:lnTo>
                <a:lnTo>
                  <a:pt x="138" y="47"/>
                </a:lnTo>
                <a:lnTo>
                  <a:pt x="138" y="47"/>
                </a:lnTo>
                <a:lnTo>
                  <a:pt x="138" y="47"/>
                </a:lnTo>
                <a:lnTo>
                  <a:pt x="138" y="47"/>
                </a:lnTo>
                <a:lnTo>
                  <a:pt x="138" y="47"/>
                </a:lnTo>
                <a:lnTo>
                  <a:pt x="138" y="47"/>
                </a:lnTo>
                <a:lnTo>
                  <a:pt x="138" y="47"/>
                </a:lnTo>
                <a:lnTo>
                  <a:pt x="138" y="46"/>
                </a:lnTo>
                <a:lnTo>
                  <a:pt x="138" y="46"/>
                </a:lnTo>
                <a:lnTo>
                  <a:pt x="138" y="46"/>
                </a:lnTo>
                <a:lnTo>
                  <a:pt x="139" y="46"/>
                </a:lnTo>
                <a:lnTo>
                  <a:pt x="139" y="47"/>
                </a:lnTo>
                <a:lnTo>
                  <a:pt x="139" y="47"/>
                </a:lnTo>
                <a:lnTo>
                  <a:pt x="139" y="47"/>
                </a:lnTo>
                <a:lnTo>
                  <a:pt x="139" y="47"/>
                </a:lnTo>
                <a:lnTo>
                  <a:pt x="139" y="47"/>
                </a:lnTo>
                <a:lnTo>
                  <a:pt x="139" y="47"/>
                </a:lnTo>
                <a:lnTo>
                  <a:pt x="139" y="47"/>
                </a:lnTo>
                <a:lnTo>
                  <a:pt x="139" y="47"/>
                </a:lnTo>
                <a:lnTo>
                  <a:pt x="139" y="47"/>
                </a:lnTo>
                <a:lnTo>
                  <a:pt x="139" y="47"/>
                </a:lnTo>
                <a:lnTo>
                  <a:pt x="139" y="47"/>
                </a:lnTo>
                <a:lnTo>
                  <a:pt x="139" y="47"/>
                </a:lnTo>
                <a:lnTo>
                  <a:pt x="140" y="47"/>
                </a:lnTo>
                <a:lnTo>
                  <a:pt x="140" y="47"/>
                </a:lnTo>
                <a:lnTo>
                  <a:pt x="140" y="47"/>
                </a:lnTo>
                <a:lnTo>
                  <a:pt x="140" y="47"/>
                </a:lnTo>
                <a:lnTo>
                  <a:pt x="141" y="48"/>
                </a:lnTo>
                <a:lnTo>
                  <a:pt x="141" y="48"/>
                </a:lnTo>
                <a:lnTo>
                  <a:pt x="141" y="48"/>
                </a:lnTo>
                <a:lnTo>
                  <a:pt x="141" y="48"/>
                </a:lnTo>
                <a:lnTo>
                  <a:pt x="141" y="48"/>
                </a:lnTo>
                <a:lnTo>
                  <a:pt x="141" y="48"/>
                </a:lnTo>
                <a:lnTo>
                  <a:pt x="141" y="48"/>
                </a:lnTo>
                <a:lnTo>
                  <a:pt x="141" y="48"/>
                </a:lnTo>
                <a:lnTo>
                  <a:pt x="141" y="48"/>
                </a:lnTo>
                <a:lnTo>
                  <a:pt x="141" y="48"/>
                </a:lnTo>
                <a:lnTo>
                  <a:pt x="141" y="48"/>
                </a:lnTo>
                <a:lnTo>
                  <a:pt x="141" y="48"/>
                </a:lnTo>
                <a:lnTo>
                  <a:pt x="142" y="48"/>
                </a:lnTo>
                <a:lnTo>
                  <a:pt x="142" y="48"/>
                </a:lnTo>
                <a:lnTo>
                  <a:pt x="142" y="48"/>
                </a:lnTo>
                <a:lnTo>
                  <a:pt x="142" y="49"/>
                </a:lnTo>
                <a:lnTo>
                  <a:pt x="142" y="49"/>
                </a:lnTo>
                <a:lnTo>
                  <a:pt x="142" y="49"/>
                </a:lnTo>
                <a:lnTo>
                  <a:pt x="142" y="48"/>
                </a:lnTo>
                <a:lnTo>
                  <a:pt x="143" y="48"/>
                </a:lnTo>
                <a:lnTo>
                  <a:pt x="143" y="48"/>
                </a:lnTo>
                <a:lnTo>
                  <a:pt x="143" y="48"/>
                </a:lnTo>
                <a:lnTo>
                  <a:pt x="143" y="48"/>
                </a:lnTo>
                <a:lnTo>
                  <a:pt x="143" y="48"/>
                </a:lnTo>
                <a:lnTo>
                  <a:pt x="144" y="48"/>
                </a:lnTo>
                <a:lnTo>
                  <a:pt x="144" y="48"/>
                </a:lnTo>
                <a:lnTo>
                  <a:pt x="144" y="48"/>
                </a:lnTo>
                <a:lnTo>
                  <a:pt x="144" y="48"/>
                </a:lnTo>
                <a:lnTo>
                  <a:pt x="144" y="49"/>
                </a:lnTo>
                <a:lnTo>
                  <a:pt x="144" y="49"/>
                </a:lnTo>
                <a:lnTo>
                  <a:pt x="144" y="49"/>
                </a:lnTo>
                <a:lnTo>
                  <a:pt x="144" y="48"/>
                </a:lnTo>
                <a:lnTo>
                  <a:pt x="144" y="48"/>
                </a:lnTo>
                <a:lnTo>
                  <a:pt x="144" y="48"/>
                </a:lnTo>
                <a:lnTo>
                  <a:pt x="144" y="48"/>
                </a:lnTo>
                <a:lnTo>
                  <a:pt x="144" y="48"/>
                </a:lnTo>
                <a:lnTo>
                  <a:pt x="144" y="48"/>
                </a:lnTo>
                <a:lnTo>
                  <a:pt x="144" y="48"/>
                </a:lnTo>
                <a:lnTo>
                  <a:pt x="144" y="48"/>
                </a:lnTo>
                <a:lnTo>
                  <a:pt x="144" y="49"/>
                </a:lnTo>
                <a:lnTo>
                  <a:pt x="144" y="49"/>
                </a:lnTo>
                <a:lnTo>
                  <a:pt x="145" y="49"/>
                </a:lnTo>
                <a:lnTo>
                  <a:pt x="145" y="49"/>
                </a:lnTo>
                <a:lnTo>
                  <a:pt x="145" y="49"/>
                </a:lnTo>
                <a:lnTo>
                  <a:pt x="145" y="49"/>
                </a:lnTo>
                <a:lnTo>
                  <a:pt x="145" y="49"/>
                </a:lnTo>
                <a:lnTo>
                  <a:pt x="145" y="49"/>
                </a:lnTo>
                <a:lnTo>
                  <a:pt x="145" y="49"/>
                </a:lnTo>
                <a:lnTo>
                  <a:pt x="145" y="49"/>
                </a:lnTo>
                <a:lnTo>
                  <a:pt x="145" y="49"/>
                </a:lnTo>
                <a:lnTo>
                  <a:pt x="145" y="49"/>
                </a:lnTo>
                <a:lnTo>
                  <a:pt x="145" y="49"/>
                </a:lnTo>
                <a:lnTo>
                  <a:pt x="146" y="49"/>
                </a:lnTo>
                <a:lnTo>
                  <a:pt x="146" y="49"/>
                </a:lnTo>
                <a:lnTo>
                  <a:pt x="146" y="49"/>
                </a:lnTo>
                <a:lnTo>
                  <a:pt x="146" y="49"/>
                </a:lnTo>
                <a:lnTo>
                  <a:pt x="146" y="49"/>
                </a:lnTo>
                <a:lnTo>
                  <a:pt x="146" y="49"/>
                </a:lnTo>
                <a:lnTo>
                  <a:pt x="146" y="49"/>
                </a:lnTo>
                <a:lnTo>
                  <a:pt x="146" y="49"/>
                </a:lnTo>
                <a:lnTo>
                  <a:pt x="146" y="50"/>
                </a:lnTo>
                <a:lnTo>
                  <a:pt x="146" y="50"/>
                </a:lnTo>
                <a:lnTo>
                  <a:pt x="146" y="50"/>
                </a:lnTo>
                <a:lnTo>
                  <a:pt x="146" y="50"/>
                </a:lnTo>
                <a:lnTo>
                  <a:pt x="146" y="50"/>
                </a:lnTo>
                <a:lnTo>
                  <a:pt x="146" y="50"/>
                </a:lnTo>
                <a:lnTo>
                  <a:pt x="145" y="50"/>
                </a:lnTo>
                <a:lnTo>
                  <a:pt x="145" y="50"/>
                </a:lnTo>
                <a:lnTo>
                  <a:pt x="145" y="50"/>
                </a:lnTo>
                <a:lnTo>
                  <a:pt x="145" y="50"/>
                </a:lnTo>
                <a:lnTo>
                  <a:pt x="145" y="51"/>
                </a:lnTo>
                <a:lnTo>
                  <a:pt x="146" y="51"/>
                </a:lnTo>
                <a:lnTo>
                  <a:pt x="146" y="51"/>
                </a:lnTo>
                <a:lnTo>
                  <a:pt x="146" y="51"/>
                </a:lnTo>
                <a:lnTo>
                  <a:pt x="146" y="51"/>
                </a:lnTo>
                <a:lnTo>
                  <a:pt x="146" y="51"/>
                </a:lnTo>
                <a:lnTo>
                  <a:pt x="146" y="51"/>
                </a:lnTo>
                <a:lnTo>
                  <a:pt x="147" y="51"/>
                </a:lnTo>
                <a:lnTo>
                  <a:pt x="147" y="51"/>
                </a:lnTo>
                <a:lnTo>
                  <a:pt x="147" y="51"/>
                </a:lnTo>
                <a:lnTo>
                  <a:pt x="146" y="51"/>
                </a:lnTo>
                <a:lnTo>
                  <a:pt x="146" y="51"/>
                </a:lnTo>
                <a:lnTo>
                  <a:pt x="146" y="51"/>
                </a:lnTo>
                <a:lnTo>
                  <a:pt x="147" y="51"/>
                </a:lnTo>
                <a:lnTo>
                  <a:pt x="147" y="51"/>
                </a:lnTo>
                <a:lnTo>
                  <a:pt x="147" y="51"/>
                </a:lnTo>
                <a:lnTo>
                  <a:pt x="147" y="51"/>
                </a:lnTo>
                <a:lnTo>
                  <a:pt x="147" y="52"/>
                </a:lnTo>
                <a:lnTo>
                  <a:pt x="147" y="52"/>
                </a:lnTo>
                <a:lnTo>
                  <a:pt x="147" y="52"/>
                </a:lnTo>
                <a:lnTo>
                  <a:pt x="147" y="51"/>
                </a:lnTo>
                <a:lnTo>
                  <a:pt x="148" y="51"/>
                </a:lnTo>
                <a:lnTo>
                  <a:pt x="148" y="52"/>
                </a:lnTo>
                <a:lnTo>
                  <a:pt x="148" y="52"/>
                </a:lnTo>
                <a:lnTo>
                  <a:pt x="148" y="52"/>
                </a:lnTo>
                <a:lnTo>
                  <a:pt x="148" y="52"/>
                </a:lnTo>
                <a:lnTo>
                  <a:pt x="148" y="52"/>
                </a:lnTo>
                <a:lnTo>
                  <a:pt x="148" y="52"/>
                </a:lnTo>
                <a:lnTo>
                  <a:pt x="148" y="52"/>
                </a:lnTo>
                <a:lnTo>
                  <a:pt x="148" y="52"/>
                </a:lnTo>
                <a:lnTo>
                  <a:pt x="148" y="52"/>
                </a:lnTo>
                <a:lnTo>
                  <a:pt x="148" y="52"/>
                </a:lnTo>
                <a:lnTo>
                  <a:pt x="148" y="52"/>
                </a:lnTo>
                <a:lnTo>
                  <a:pt x="149" y="52"/>
                </a:lnTo>
                <a:lnTo>
                  <a:pt x="149" y="52"/>
                </a:lnTo>
                <a:lnTo>
                  <a:pt x="149" y="52"/>
                </a:lnTo>
                <a:lnTo>
                  <a:pt x="149" y="52"/>
                </a:lnTo>
                <a:lnTo>
                  <a:pt x="149" y="51"/>
                </a:lnTo>
                <a:lnTo>
                  <a:pt x="149" y="51"/>
                </a:lnTo>
                <a:lnTo>
                  <a:pt x="149" y="51"/>
                </a:lnTo>
                <a:lnTo>
                  <a:pt x="149" y="51"/>
                </a:lnTo>
                <a:lnTo>
                  <a:pt x="149" y="51"/>
                </a:lnTo>
                <a:lnTo>
                  <a:pt x="149" y="51"/>
                </a:lnTo>
                <a:lnTo>
                  <a:pt x="149" y="51"/>
                </a:lnTo>
                <a:lnTo>
                  <a:pt x="149" y="51"/>
                </a:lnTo>
                <a:lnTo>
                  <a:pt x="149" y="51"/>
                </a:lnTo>
                <a:lnTo>
                  <a:pt x="149" y="51"/>
                </a:lnTo>
                <a:lnTo>
                  <a:pt x="150" y="51"/>
                </a:lnTo>
                <a:lnTo>
                  <a:pt x="150" y="51"/>
                </a:lnTo>
                <a:lnTo>
                  <a:pt x="150" y="51"/>
                </a:lnTo>
                <a:lnTo>
                  <a:pt x="150" y="51"/>
                </a:lnTo>
                <a:lnTo>
                  <a:pt x="150" y="52"/>
                </a:lnTo>
                <a:lnTo>
                  <a:pt x="150" y="52"/>
                </a:lnTo>
                <a:lnTo>
                  <a:pt x="150" y="52"/>
                </a:lnTo>
                <a:lnTo>
                  <a:pt x="150" y="52"/>
                </a:lnTo>
                <a:lnTo>
                  <a:pt x="150" y="52"/>
                </a:lnTo>
                <a:lnTo>
                  <a:pt x="150" y="52"/>
                </a:lnTo>
                <a:lnTo>
                  <a:pt x="150" y="52"/>
                </a:lnTo>
                <a:lnTo>
                  <a:pt x="150" y="52"/>
                </a:lnTo>
                <a:lnTo>
                  <a:pt x="151" y="52"/>
                </a:lnTo>
                <a:lnTo>
                  <a:pt x="151" y="52"/>
                </a:lnTo>
                <a:lnTo>
                  <a:pt x="151" y="52"/>
                </a:lnTo>
                <a:lnTo>
                  <a:pt x="151" y="52"/>
                </a:lnTo>
                <a:lnTo>
                  <a:pt x="151" y="52"/>
                </a:lnTo>
                <a:lnTo>
                  <a:pt x="151" y="52"/>
                </a:lnTo>
                <a:lnTo>
                  <a:pt x="151" y="52"/>
                </a:lnTo>
                <a:lnTo>
                  <a:pt x="151" y="52"/>
                </a:lnTo>
                <a:lnTo>
                  <a:pt x="151" y="52"/>
                </a:lnTo>
                <a:lnTo>
                  <a:pt x="151" y="52"/>
                </a:lnTo>
                <a:lnTo>
                  <a:pt x="151" y="52"/>
                </a:lnTo>
                <a:lnTo>
                  <a:pt x="151" y="52"/>
                </a:lnTo>
                <a:lnTo>
                  <a:pt x="151" y="52"/>
                </a:lnTo>
                <a:lnTo>
                  <a:pt x="151" y="52"/>
                </a:lnTo>
                <a:lnTo>
                  <a:pt x="152" y="52"/>
                </a:lnTo>
                <a:lnTo>
                  <a:pt x="152" y="52"/>
                </a:lnTo>
                <a:lnTo>
                  <a:pt x="152" y="52"/>
                </a:lnTo>
                <a:lnTo>
                  <a:pt x="152" y="52"/>
                </a:lnTo>
                <a:lnTo>
                  <a:pt x="152" y="52"/>
                </a:lnTo>
                <a:lnTo>
                  <a:pt x="152" y="52"/>
                </a:lnTo>
                <a:lnTo>
                  <a:pt x="153" y="53"/>
                </a:lnTo>
                <a:lnTo>
                  <a:pt x="153" y="53"/>
                </a:lnTo>
                <a:lnTo>
                  <a:pt x="153" y="53"/>
                </a:lnTo>
                <a:lnTo>
                  <a:pt x="153" y="53"/>
                </a:lnTo>
                <a:lnTo>
                  <a:pt x="154" y="53"/>
                </a:lnTo>
                <a:lnTo>
                  <a:pt x="154" y="54"/>
                </a:lnTo>
                <a:lnTo>
                  <a:pt x="154" y="54"/>
                </a:lnTo>
                <a:lnTo>
                  <a:pt x="154" y="54"/>
                </a:lnTo>
                <a:lnTo>
                  <a:pt x="154" y="54"/>
                </a:lnTo>
                <a:lnTo>
                  <a:pt x="154" y="54"/>
                </a:lnTo>
                <a:lnTo>
                  <a:pt x="154" y="54"/>
                </a:lnTo>
                <a:lnTo>
                  <a:pt x="154" y="54"/>
                </a:lnTo>
                <a:lnTo>
                  <a:pt x="154" y="54"/>
                </a:lnTo>
                <a:lnTo>
                  <a:pt x="154" y="54"/>
                </a:lnTo>
                <a:lnTo>
                  <a:pt x="154" y="55"/>
                </a:lnTo>
                <a:lnTo>
                  <a:pt x="154" y="55"/>
                </a:lnTo>
                <a:lnTo>
                  <a:pt x="154" y="55"/>
                </a:lnTo>
                <a:lnTo>
                  <a:pt x="154" y="55"/>
                </a:lnTo>
                <a:lnTo>
                  <a:pt x="154" y="55"/>
                </a:lnTo>
                <a:lnTo>
                  <a:pt x="154" y="55"/>
                </a:lnTo>
                <a:lnTo>
                  <a:pt x="154" y="55"/>
                </a:lnTo>
                <a:lnTo>
                  <a:pt x="154" y="55"/>
                </a:lnTo>
                <a:lnTo>
                  <a:pt x="155" y="55"/>
                </a:lnTo>
                <a:lnTo>
                  <a:pt x="155" y="55"/>
                </a:lnTo>
                <a:lnTo>
                  <a:pt x="155" y="54"/>
                </a:lnTo>
                <a:lnTo>
                  <a:pt x="155" y="54"/>
                </a:lnTo>
                <a:lnTo>
                  <a:pt x="155" y="54"/>
                </a:lnTo>
                <a:lnTo>
                  <a:pt x="155" y="54"/>
                </a:lnTo>
                <a:lnTo>
                  <a:pt x="155" y="54"/>
                </a:lnTo>
                <a:lnTo>
                  <a:pt x="155" y="54"/>
                </a:lnTo>
                <a:lnTo>
                  <a:pt x="155" y="54"/>
                </a:lnTo>
                <a:lnTo>
                  <a:pt x="155" y="54"/>
                </a:lnTo>
                <a:lnTo>
                  <a:pt x="155" y="54"/>
                </a:lnTo>
                <a:lnTo>
                  <a:pt x="155" y="54"/>
                </a:lnTo>
                <a:lnTo>
                  <a:pt x="155" y="54"/>
                </a:lnTo>
                <a:lnTo>
                  <a:pt x="156" y="54"/>
                </a:lnTo>
                <a:lnTo>
                  <a:pt x="156" y="54"/>
                </a:lnTo>
                <a:lnTo>
                  <a:pt x="156" y="54"/>
                </a:lnTo>
                <a:lnTo>
                  <a:pt x="156" y="54"/>
                </a:lnTo>
                <a:lnTo>
                  <a:pt x="156" y="54"/>
                </a:lnTo>
                <a:lnTo>
                  <a:pt x="156" y="54"/>
                </a:lnTo>
                <a:lnTo>
                  <a:pt x="156" y="54"/>
                </a:lnTo>
                <a:lnTo>
                  <a:pt x="156" y="54"/>
                </a:lnTo>
                <a:lnTo>
                  <a:pt x="156" y="54"/>
                </a:lnTo>
                <a:lnTo>
                  <a:pt x="156" y="54"/>
                </a:lnTo>
                <a:lnTo>
                  <a:pt x="156" y="54"/>
                </a:lnTo>
                <a:lnTo>
                  <a:pt x="156" y="54"/>
                </a:lnTo>
                <a:lnTo>
                  <a:pt x="156" y="54"/>
                </a:lnTo>
                <a:lnTo>
                  <a:pt x="156" y="54"/>
                </a:lnTo>
                <a:lnTo>
                  <a:pt x="156" y="55"/>
                </a:lnTo>
                <a:lnTo>
                  <a:pt x="157" y="55"/>
                </a:lnTo>
                <a:lnTo>
                  <a:pt x="157" y="55"/>
                </a:lnTo>
                <a:lnTo>
                  <a:pt x="157" y="55"/>
                </a:lnTo>
                <a:lnTo>
                  <a:pt x="157" y="55"/>
                </a:lnTo>
                <a:lnTo>
                  <a:pt x="157" y="55"/>
                </a:lnTo>
                <a:lnTo>
                  <a:pt x="157" y="55"/>
                </a:lnTo>
                <a:lnTo>
                  <a:pt x="157" y="55"/>
                </a:lnTo>
                <a:lnTo>
                  <a:pt x="157" y="55"/>
                </a:lnTo>
                <a:lnTo>
                  <a:pt x="157" y="55"/>
                </a:lnTo>
                <a:lnTo>
                  <a:pt x="157" y="55"/>
                </a:lnTo>
                <a:lnTo>
                  <a:pt x="157" y="56"/>
                </a:lnTo>
                <a:lnTo>
                  <a:pt x="157" y="56"/>
                </a:lnTo>
                <a:lnTo>
                  <a:pt x="157" y="56"/>
                </a:lnTo>
                <a:lnTo>
                  <a:pt x="157" y="56"/>
                </a:lnTo>
                <a:lnTo>
                  <a:pt x="157" y="56"/>
                </a:lnTo>
                <a:lnTo>
                  <a:pt x="156" y="57"/>
                </a:lnTo>
                <a:lnTo>
                  <a:pt x="156" y="57"/>
                </a:lnTo>
                <a:lnTo>
                  <a:pt x="156" y="57"/>
                </a:lnTo>
                <a:lnTo>
                  <a:pt x="156" y="57"/>
                </a:lnTo>
                <a:lnTo>
                  <a:pt x="156" y="57"/>
                </a:lnTo>
                <a:lnTo>
                  <a:pt x="156" y="57"/>
                </a:lnTo>
                <a:lnTo>
                  <a:pt x="156" y="57"/>
                </a:lnTo>
                <a:lnTo>
                  <a:pt x="157" y="57"/>
                </a:lnTo>
                <a:lnTo>
                  <a:pt x="157" y="57"/>
                </a:lnTo>
                <a:lnTo>
                  <a:pt x="157" y="57"/>
                </a:lnTo>
                <a:lnTo>
                  <a:pt x="157" y="57"/>
                </a:lnTo>
                <a:lnTo>
                  <a:pt x="157" y="57"/>
                </a:lnTo>
                <a:lnTo>
                  <a:pt x="157" y="57"/>
                </a:lnTo>
                <a:lnTo>
                  <a:pt x="157" y="58"/>
                </a:lnTo>
                <a:lnTo>
                  <a:pt x="157" y="58"/>
                </a:lnTo>
                <a:lnTo>
                  <a:pt x="157" y="58"/>
                </a:lnTo>
                <a:lnTo>
                  <a:pt x="157" y="58"/>
                </a:lnTo>
                <a:lnTo>
                  <a:pt x="157" y="58"/>
                </a:lnTo>
                <a:lnTo>
                  <a:pt x="157" y="58"/>
                </a:lnTo>
                <a:lnTo>
                  <a:pt x="158" y="58"/>
                </a:lnTo>
                <a:lnTo>
                  <a:pt x="158" y="58"/>
                </a:lnTo>
                <a:lnTo>
                  <a:pt x="158" y="58"/>
                </a:lnTo>
                <a:lnTo>
                  <a:pt x="158" y="58"/>
                </a:lnTo>
                <a:lnTo>
                  <a:pt x="158" y="58"/>
                </a:lnTo>
                <a:lnTo>
                  <a:pt x="158" y="58"/>
                </a:lnTo>
                <a:lnTo>
                  <a:pt x="158" y="58"/>
                </a:lnTo>
                <a:lnTo>
                  <a:pt x="158" y="58"/>
                </a:lnTo>
                <a:lnTo>
                  <a:pt x="158" y="59"/>
                </a:lnTo>
                <a:lnTo>
                  <a:pt x="158" y="59"/>
                </a:lnTo>
                <a:lnTo>
                  <a:pt x="158" y="59"/>
                </a:lnTo>
                <a:lnTo>
                  <a:pt x="158" y="59"/>
                </a:lnTo>
                <a:lnTo>
                  <a:pt x="158" y="59"/>
                </a:lnTo>
                <a:lnTo>
                  <a:pt x="158" y="59"/>
                </a:lnTo>
                <a:lnTo>
                  <a:pt x="158" y="59"/>
                </a:lnTo>
                <a:lnTo>
                  <a:pt x="158" y="59"/>
                </a:lnTo>
                <a:lnTo>
                  <a:pt x="158" y="59"/>
                </a:lnTo>
                <a:lnTo>
                  <a:pt x="158" y="60"/>
                </a:lnTo>
                <a:lnTo>
                  <a:pt x="158" y="60"/>
                </a:lnTo>
                <a:lnTo>
                  <a:pt x="158" y="60"/>
                </a:lnTo>
                <a:lnTo>
                  <a:pt x="159" y="60"/>
                </a:lnTo>
                <a:lnTo>
                  <a:pt x="159" y="60"/>
                </a:lnTo>
                <a:lnTo>
                  <a:pt x="159" y="60"/>
                </a:lnTo>
                <a:lnTo>
                  <a:pt x="159" y="60"/>
                </a:lnTo>
                <a:lnTo>
                  <a:pt x="159" y="60"/>
                </a:lnTo>
                <a:lnTo>
                  <a:pt x="159" y="60"/>
                </a:lnTo>
                <a:lnTo>
                  <a:pt x="160" y="60"/>
                </a:lnTo>
                <a:lnTo>
                  <a:pt x="160" y="60"/>
                </a:lnTo>
                <a:lnTo>
                  <a:pt x="160" y="60"/>
                </a:lnTo>
                <a:lnTo>
                  <a:pt x="161" y="60"/>
                </a:lnTo>
                <a:lnTo>
                  <a:pt x="161" y="60"/>
                </a:lnTo>
                <a:lnTo>
                  <a:pt x="161" y="60"/>
                </a:lnTo>
                <a:lnTo>
                  <a:pt x="161" y="60"/>
                </a:lnTo>
                <a:lnTo>
                  <a:pt x="161" y="60"/>
                </a:lnTo>
                <a:lnTo>
                  <a:pt x="161" y="60"/>
                </a:lnTo>
                <a:lnTo>
                  <a:pt x="161" y="60"/>
                </a:lnTo>
                <a:lnTo>
                  <a:pt x="161" y="61"/>
                </a:lnTo>
                <a:lnTo>
                  <a:pt x="161" y="61"/>
                </a:lnTo>
                <a:lnTo>
                  <a:pt x="162" y="61"/>
                </a:lnTo>
                <a:lnTo>
                  <a:pt x="162" y="61"/>
                </a:lnTo>
                <a:lnTo>
                  <a:pt x="162" y="61"/>
                </a:lnTo>
                <a:lnTo>
                  <a:pt x="162" y="61"/>
                </a:lnTo>
                <a:lnTo>
                  <a:pt x="162" y="60"/>
                </a:lnTo>
                <a:lnTo>
                  <a:pt x="162" y="60"/>
                </a:lnTo>
                <a:lnTo>
                  <a:pt x="162" y="60"/>
                </a:lnTo>
                <a:lnTo>
                  <a:pt x="162" y="60"/>
                </a:lnTo>
                <a:lnTo>
                  <a:pt x="162" y="60"/>
                </a:lnTo>
                <a:lnTo>
                  <a:pt x="162" y="60"/>
                </a:lnTo>
                <a:lnTo>
                  <a:pt x="162" y="60"/>
                </a:lnTo>
                <a:lnTo>
                  <a:pt x="162" y="60"/>
                </a:lnTo>
                <a:lnTo>
                  <a:pt x="162" y="61"/>
                </a:lnTo>
                <a:lnTo>
                  <a:pt x="162" y="61"/>
                </a:lnTo>
                <a:lnTo>
                  <a:pt x="162" y="61"/>
                </a:lnTo>
                <a:lnTo>
                  <a:pt x="162" y="61"/>
                </a:lnTo>
                <a:lnTo>
                  <a:pt x="162" y="61"/>
                </a:lnTo>
                <a:lnTo>
                  <a:pt x="162" y="61"/>
                </a:lnTo>
                <a:lnTo>
                  <a:pt x="162" y="61"/>
                </a:lnTo>
                <a:lnTo>
                  <a:pt x="163" y="61"/>
                </a:lnTo>
                <a:lnTo>
                  <a:pt x="163" y="61"/>
                </a:lnTo>
                <a:lnTo>
                  <a:pt x="163" y="61"/>
                </a:lnTo>
                <a:lnTo>
                  <a:pt x="163" y="61"/>
                </a:lnTo>
                <a:lnTo>
                  <a:pt x="163" y="61"/>
                </a:lnTo>
                <a:lnTo>
                  <a:pt x="163" y="61"/>
                </a:lnTo>
                <a:lnTo>
                  <a:pt x="163" y="61"/>
                </a:lnTo>
                <a:lnTo>
                  <a:pt x="164" y="61"/>
                </a:lnTo>
                <a:lnTo>
                  <a:pt x="164" y="61"/>
                </a:lnTo>
                <a:lnTo>
                  <a:pt x="164" y="61"/>
                </a:lnTo>
                <a:lnTo>
                  <a:pt x="164" y="61"/>
                </a:lnTo>
                <a:lnTo>
                  <a:pt x="164" y="61"/>
                </a:lnTo>
                <a:lnTo>
                  <a:pt x="164" y="61"/>
                </a:lnTo>
                <a:lnTo>
                  <a:pt x="164" y="61"/>
                </a:lnTo>
                <a:lnTo>
                  <a:pt x="165" y="61"/>
                </a:lnTo>
                <a:lnTo>
                  <a:pt x="165" y="61"/>
                </a:lnTo>
                <a:lnTo>
                  <a:pt x="165" y="61"/>
                </a:lnTo>
                <a:lnTo>
                  <a:pt x="165" y="62"/>
                </a:lnTo>
                <a:lnTo>
                  <a:pt x="164" y="62"/>
                </a:lnTo>
                <a:lnTo>
                  <a:pt x="164" y="62"/>
                </a:lnTo>
                <a:lnTo>
                  <a:pt x="164" y="62"/>
                </a:lnTo>
                <a:lnTo>
                  <a:pt x="164" y="62"/>
                </a:lnTo>
                <a:lnTo>
                  <a:pt x="164" y="62"/>
                </a:lnTo>
                <a:lnTo>
                  <a:pt x="164" y="62"/>
                </a:lnTo>
                <a:lnTo>
                  <a:pt x="164" y="62"/>
                </a:lnTo>
                <a:lnTo>
                  <a:pt x="164" y="62"/>
                </a:lnTo>
                <a:lnTo>
                  <a:pt x="165" y="62"/>
                </a:lnTo>
                <a:lnTo>
                  <a:pt x="165" y="62"/>
                </a:lnTo>
                <a:lnTo>
                  <a:pt x="165" y="63"/>
                </a:lnTo>
                <a:lnTo>
                  <a:pt x="165" y="63"/>
                </a:lnTo>
                <a:lnTo>
                  <a:pt x="165" y="63"/>
                </a:lnTo>
                <a:lnTo>
                  <a:pt x="165" y="63"/>
                </a:lnTo>
                <a:lnTo>
                  <a:pt x="165" y="63"/>
                </a:lnTo>
                <a:lnTo>
                  <a:pt x="165" y="63"/>
                </a:lnTo>
                <a:lnTo>
                  <a:pt x="165" y="63"/>
                </a:lnTo>
                <a:lnTo>
                  <a:pt x="165" y="63"/>
                </a:lnTo>
                <a:lnTo>
                  <a:pt x="165" y="63"/>
                </a:lnTo>
                <a:lnTo>
                  <a:pt x="165" y="63"/>
                </a:lnTo>
                <a:lnTo>
                  <a:pt x="165" y="63"/>
                </a:lnTo>
                <a:lnTo>
                  <a:pt x="165" y="63"/>
                </a:lnTo>
                <a:lnTo>
                  <a:pt x="166" y="64"/>
                </a:lnTo>
                <a:lnTo>
                  <a:pt x="166" y="64"/>
                </a:lnTo>
                <a:lnTo>
                  <a:pt x="166" y="64"/>
                </a:lnTo>
                <a:lnTo>
                  <a:pt x="166" y="64"/>
                </a:lnTo>
                <a:lnTo>
                  <a:pt x="166" y="64"/>
                </a:lnTo>
                <a:lnTo>
                  <a:pt x="166" y="64"/>
                </a:lnTo>
                <a:lnTo>
                  <a:pt x="166" y="64"/>
                </a:lnTo>
                <a:lnTo>
                  <a:pt x="166" y="64"/>
                </a:lnTo>
                <a:lnTo>
                  <a:pt x="166" y="64"/>
                </a:lnTo>
                <a:lnTo>
                  <a:pt x="166" y="64"/>
                </a:lnTo>
                <a:lnTo>
                  <a:pt x="166" y="64"/>
                </a:lnTo>
                <a:lnTo>
                  <a:pt x="166" y="64"/>
                </a:lnTo>
                <a:lnTo>
                  <a:pt x="166" y="64"/>
                </a:lnTo>
                <a:lnTo>
                  <a:pt x="166" y="65"/>
                </a:lnTo>
                <a:lnTo>
                  <a:pt x="166" y="65"/>
                </a:lnTo>
                <a:lnTo>
                  <a:pt x="166" y="65"/>
                </a:lnTo>
                <a:lnTo>
                  <a:pt x="166" y="65"/>
                </a:lnTo>
                <a:lnTo>
                  <a:pt x="166" y="65"/>
                </a:lnTo>
                <a:lnTo>
                  <a:pt x="166" y="65"/>
                </a:lnTo>
                <a:lnTo>
                  <a:pt x="166" y="65"/>
                </a:lnTo>
                <a:lnTo>
                  <a:pt x="166" y="65"/>
                </a:lnTo>
                <a:lnTo>
                  <a:pt x="166" y="65"/>
                </a:lnTo>
                <a:lnTo>
                  <a:pt x="166" y="65"/>
                </a:lnTo>
                <a:lnTo>
                  <a:pt x="166" y="65"/>
                </a:lnTo>
                <a:lnTo>
                  <a:pt x="166" y="65"/>
                </a:lnTo>
                <a:lnTo>
                  <a:pt x="166" y="65"/>
                </a:lnTo>
                <a:lnTo>
                  <a:pt x="166" y="66"/>
                </a:lnTo>
                <a:lnTo>
                  <a:pt x="166" y="66"/>
                </a:lnTo>
                <a:lnTo>
                  <a:pt x="166" y="66"/>
                </a:lnTo>
                <a:lnTo>
                  <a:pt x="166" y="66"/>
                </a:lnTo>
                <a:lnTo>
                  <a:pt x="166" y="66"/>
                </a:lnTo>
                <a:lnTo>
                  <a:pt x="166" y="66"/>
                </a:lnTo>
                <a:lnTo>
                  <a:pt x="166" y="66"/>
                </a:lnTo>
                <a:lnTo>
                  <a:pt x="166" y="66"/>
                </a:lnTo>
                <a:lnTo>
                  <a:pt x="166" y="66"/>
                </a:lnTo>
                <a:lnTo>
                  <a:pt x="166" y="66"/>
                </a:lnTo>
                <a:lnTo>
                  <a:pt x="166" y="66"/>
                </a:lnTo>
                <a:lnTo>
                  <a:pt x="167" y="66"/>
                </a:lnTo>
                <a:lnTo>
                  <a:pt x="167" y="66"/>
                </a:lnTo>
                <a:lnTo>
                  <a:pt x="167" y="66"/>
                </a:lnTo>
                <a:lnTo>
                  <a:pt x="167" y="66"/>
                </a:lnTo>
                <a:lnTo>
                  <a:pt x="168" y="67"/>
                </a:lnTo>
                <a:lnTo>
                  <a:pt x="168" y="67"/>
                </a:lnTo>
                <a:lnTo>
                  <a:pt x="168" y="67"/>
                </a:lnTo>
                <a:lnTo>
                  <a:pt x="168" y="67"/>
                </a:lnTo>
                <a:lnTo>
                  <a:pt x="168" y="67"/>
                </a:lnTo>
                <a:lnTo>
                  <a:pt x="168" y="67"/>
                </a:lnTo>
                <a:lnTo>
                  <a:pt x="168" y="68"/>
                </a:lnTo>
                <a:lnTo>
                  <a:pt x="168" y="68"/>
                </a:lnTo>
                <a:lnTo>
                  <a:pt x="168" y="68"/>
                </a:lnTo>
                <a:lnTo>
                  <a:pt x="168" y="68"/>
                </a:lnTo>
                <a:lnTo>
                  <a:pt x="168" y="68"/>
                </a:lnTo>
                <a:lnTo>
                  <a:pt x="168" y="68"/>
                </a:lnTo>
                <a:lnTo>
                  <a:pt x="168" y="68"/>
                </a:lnTo>
                <a:lnTo>
                  <a:pt x="168" y="68"/>
                </a:lnTo>
                <a:lnTo>
                  <a:pt x="168" y="68"/>
                </a:lnTo>
                <a:lnTo>
                  <a:pt x="168" y="68"/>
                </a:lnTo>
                <a:lnTo>
                  <a:pt x="168" y="67"/>
                </a:lnTo>
                <a:lnTo>
                  <a:pt x="168" y="67"/>
                </a:lnTo>
                <a:lnTo>
                  <a:pt x="169" y="67"/>
                </a:lnTo>
                <a:lnTo>
                  <a:pt x="169" y="67"/>
                </a:lnTo>
                <a:lnTo>
                  <a:pt x="169" y="68"/>
                </a:lnTo>
                <a:lnTo>
                  <a:pt x="169" y="68"/>
                </a:lnTo>
                <a:lnTo>
                  <a:pt x="169" y="68"/>
                </a:lnTo>
                <a:lnTo>
                  <a:pt x="169" y="68"/>
                </a:lnTo>
                <a:lnTo>
                  <a:pt x="169" y="68"/>
                </a:lnTo>
                <a:lnTo>
                  <a:pt x="169" y="68"/>
                </a:lnTo>
                <a:lnTo>
                  <a:pt x="169" y="68"/>
                </a:lnTo>
                <a:lnTo>
                  <a:pt x="169" y="68"/>
                </a:lnTo>
                <a:lnTo>
                  <a:pt x="169" y="68"/>
                </a:lnTo>
                <a:lnTo>
                  <a:pt x="169" y="68"/>
                </a:lnTo>
                <a:lnTo>
                  <a:pt x="169" y="68"/>
                </a:lnTo>
                <a:lnTo>
                  <a:pt x="169" y="68"/>
                </a:lnTo>
                <a:lnTo>
                  <a:pt x="170" y="68"/>
                </a:lnTo>
                <a:lnTo>
                  <a:pt x="170" y="68"/>
                </a:lnTo>
                <a:lnTo>
                  <a:pt x="170" y="68"/>
                </a:lnTo>
                <a:lnTo>
                  <a:pt x="170" y="69"/>
                </a:lnTo>
                <a:lnTo>
                  <a:pt x="170" y="69"/>
                </a:lnTo>
                <a:lnTo>
                  <a:pt x="170" y="69"/>
                </a:lnTo>
                <a:lnTo>
                  <a:pt x="170" y="69"/>
                </a:lnTo>
                <a:lnTo>
                  <a:pt x="170" y="69"/>
                </a:lnTo>
                <a:lnTo>
                  <a:pt x="170" y="69"/>
                </a:lnTo>
                <a:lnTo>
                  <a:pt x="170" y="69"/>
                </a:lnTo>
                <a:lnTo>
                  <a:pt x="171" y="69"/>
                </a:lnTo>
                <a:lnTo>
                  <a:pt x="171" y="69"/>
                </a:lnTo>
                <a:lnTo>
                  <a:pt x="171" y="70"/>
                </a:lnTo>
                <a:lnTo>
                  <a:pt x="171" y="70"/>
                </a:lnTo>
                <a:lnTo>
                  <a:pt x="171" y="70"/>
                </a:lnTo>
                <a:lnTo>
                  <a:pt x="171" y="69"/>
                </a:lnTo>
                <a:lnTo>
                  <a:pt x="171" y="69"/>
                </a:lnTo>
                <a:lnTo>
                  <a:pt x="171" y="69"/>
                </a:lnTo>
                <a:lnTo>
                  <a:pt x="172" y="69"/>
                </a:lnTo>
                <a:lnTo>
                  <a:pt x="172" y="69"/>
                </a:lnTo>
                <a:lnTo>
                  <a:pt x="172" y="69"/>
                </a:lnTo>
                <a:lnTo>
                  <a:pt x="172" y="69"/>
                </a:lnTo>
                <a:lnTo>
                  <a:pt x="172" y="69"/>
                </a:lnTo>
                <a:lnTo>
                  <a:pt x="172" y="69"/>
                </a:lnTo>
                <a:lnTo>
                  <a:pt x="172" y="69"/>
                </a:lnTo>
                <a:lnTo>
                  <a:pt x="172" y="69"/>
                </a:lnTo>
                <a:lnTo>
                  <a:pt x="172" y="69"/>
                </a:lnTo>
                <a:lnTo>
                  <a:pt x="172" y="69"/>
                </a:lnTo>
                <a:lnTo>
                  <a:pt x="172" y="70"/>
                </a:lnTo>
                <a:lnTo>
                  <a:pt x="173" y="70"/>
                </a:lnTo>
                <a:lnTo>
                  <a:pt x="173" y="70"/>
                </a:lnTo>
                <a:lnTo>
                  <a:pt x="173" y="70"/>
                </a:lnTo>
                <a:lnTo>
                  <a:pt x="173" y="70"/>
                </a:lnTo>
                <a:lnTo>
                  <a:pt x="173" y="71"/>
                </a:lnTo>
                <a:lnTo>
                  <a:pt x="173" y="71"/>
                </a:lnTo>
                <a:lnTo>
                  <a:pt x="173" y="71"/>
                </a:lnTo>
                <a:lnTo>
                  <a:pt x="173" y="71"/>
                </a:lnTo>
                <a:lnTo>
                  <a:pt x="173" y="71"/>
                </a:lnTo>
                <a:lnTo>
                  <a:pt x="173" y="71"/>
                </a:lnTo>
                <a:lnTo>
                  <a:pt x="173" y="71"/>
                </a:lnTo>
                <a:lnTo>
                  <a:pt x="173" y="71"/>
                </a:lnTo>
                <a:lnTo>
                  <a:pt x="174" y="71"/>
                </a:lnTo>
                <a:lnTo>
                  <a:pt x="174" y="72"/>
                </a:lnTo>
                <a:lnTo>
                  <a:pt x="175" y="72"/>
                </a:lnTo>
                <a:lnTo>
                  <a:pt x="175" y="72"/>
                </a:lnTo>
                <a:lnTo>
                  <a:pt x="175" y="72"/>
                </a:lnTo>
                <a:lnTo>
                  <a:pt x="175" y="72"/>
                </a:lnTo>
                <a:lnTo>
                  <a:pt x="175" y="72"/>
                </a:lnTo>
                <a:lnTo>
                  <a:pt x="175" y="72"/>
                </a:lnTo>
                <a:lnTo>
                  <a:pt x="176" y="72"/>
                </a:lnTo>
                <a:lnTo>
                  <a:pt x="176" y="72"/>
                </a:lnTo>
                <a:lnTo>
                  <a:pt x="176" y="72"/>
                </a:lnTo>
                <a:lnTo>
                  <a:pt x="176" y="72"/>
                </a:lnTo>
                <a:lnTo>
                  <a:pt x="176" y="72"/>
                </a:lnTo>
                <a:lnTo>
                  <a:pt x="176" y="72"/>
                </a:lnTo>
                <a:lnTo>
                  <a:pt x="176" y="72"/>
                </a:lnTo>
                <a:lnTo>
                  <a:pt x="176" y="73"/>
                </a:lnTo>
                <a:lnTo>
                  <a:pt x="176" y="73"/>
                </a:lnTo>
                <a:lnTo>
                  <a:pt x="176" y="73"/>
                </a:lnTo>
                <a:lnTo>
                  <a:pt x="176" y="73"/>
                </a:lnTo>
                <a:lnTo>
                  <a:pt x="176" y="73"/>
                </a:lnTo>
                <a:lnTo>
                  <a:pt x="176" y="73"/>
                </a:lnTo>
                <a:lnTo>
                  <a:pt x="177" y="73"/>
                </a:lnTo>
                <a:lnTo>
                  <a:pt x="177" y="73"/>
                </a:lnTo>
                <a:lnTo>
                  <a:pt x="177" y="73"/>
                </a:lnTo>
                <a:lnTo>
                  <a:pt x="177" y="73"/>
                </a:lnTo>
                <a:lnTo>
                  <a:pt x="178" y="73"/>
                </a:lnTo>
                <a:lnTo>
                  <a:pt x="178" y="73"/>
                </a:lnTo>
                <a:lnTo>
                  <a:pt x="178" y="73"/>
                </a:lnTo>
                <a:lnTo>
                  <a:pt x="178" y="73"/>
                </a:lnTo>
                <a:lnTo>
                  <a:pt x="178" y="73"/>
                </a:lnTo>
                <a:lnTo>
                  <a:pt x="178" y="73"/>
                </a:lnTo>
                <a:lnTo>
                  <a:pt x="178" y="73"/>
                </a:lnTo>
                <a:lnTo>
                  <a:pt x="178" y="73"/>
                </a:lnTo>
                <a:lnTo>
                  <a:pt x="178" y="74"/>
                </a:lnTo>
                <a:lnTo>
                  <a:pt x="178" y="74"/>
                </a:lnTo>
                <a:lnTo>
                  <a:pt x="178" y="74"/>
                </a:lnTo>
                <a:lnTo>
                  <a:pt x="178" y="74"/>
                </a:lnTo>
                <a:lnTo>
                  <a:pt x="178" y="75"/>
                </a:lnTo>
                <a:lnTo>
                  <a:pt x="179" y="75"/>
                </a:lnTo>
                <a:lnTo>
                  <a:pt x="179" y="75"/>
                </a:lnTo>
                <a:lnTo>
                  <a:pt x="179" y="75"/>
                </a:lnTo>
                <a:lnTo>
                  <a:pt x="179" y="75"/>
                </a:lnTo>
                <a:lnTo>
                  <a:pt x="179" y="75"/>
                </a:lnTo>
                <a:lnTo>
                  <a:pt x="179" y="75"/>
                </a:lnTo>
                <a:lnTo>
                  <a:pt x="179" y="75"/>
                </a:lnTo>
                <a:lnTo>
                  <a:pt x="179" y="75"/>
                </a:lnTo>
                <a:lnTo>
                  <a:pt x="179" y="75"/>
                </a:lnTo>
                <a:lnTo>
                  <a:pt x="179" y="75"/>
                </a:lnTo>
                <a:lnTo>
                  <a:pt x="179" y="76"/>
                </a:lnTo>
                <a:lnTo>
                  <a:pt x="180" y="76"/>
                </a:lnTo>
                <a:lnTo>
                  <a:pt x="180" y="75"/>
                </a:lnTo>
                <a:lnTo>
                  <a:pt x="180" y="75"/>
                </a:lnTo>
                <a:lnTo>
                  <a:pt x="180" y="75"/>
                </a:lnTo>
                <a:lnTo>
                  <a:pt x="180" y="75"/>
                </a:lnTo>
                <a:lnTo>
                  <a:pt x="180" y="75"/>
                </a:lnTo>
                <a:lnTo>
                  <a:pt x="180" y="75"/>
                </a:lnTo>
                <a:lnTo>
                  <a:pt x="180" y="76"/>
                </a:lnTo>
                <a:lnTo>
                  <a:pt x="180" y="76"/>
                </a:lnTo>
                <a:lnTo>
                  <a:pt x="180" y="76"/>
                </a:lnTo>
                <a:lnTo>
                  <a:pt x="180" y="76"/>
                </a:lnTo>
                <a:lnTo>
                  <a:pt x="180" y="76"/>
                </a:lnTo>
                <a:lnTo>
                  <a:pt x="180" y="76"/>
                </a:lnTo>
                <a:lnTo>
                  <a:pt x="181" y="76"/>
                </a:lnTo>
                <a:lnTo>
                  <a:pt x="181" y="76"/>
                </a:lnTo>
                <a:lnTo>
                  <a:pt x="181" y="76"/>
                </a:lnTo>
                <a:lnTo>
                  <a:pt x="181" y="76"/>
                </a:lnTo>
                <a:lnTo>
                  <a:pt x="182" y="76"/>
                </a:lnTo>
                <a:lnTo>
                  <a:pt x="182" y="76"/>
                </a:lnTo>
                <a:lnTo>
                  <a:pt x="182" y="77"/>
                </a:lnTo>
                <a:lnTo>
                  <a:pt x="182" y="77"/>
                </a:lnTo>
                <a:lnTo>
                  <a:pt x="181" y="77"/>
                </a:lnTo>
                <a:lnTo>
                  <a:pt x="181" y="77"/>
                </a:lnTo>
                <a:lnTo>
                  <a:pt x="182" y="77"/>
                </a:lnTo>
                <a:lnTo>
                  <a:pt x="182" y="77"/>
                </a:lnTo>
                <a:lnTo>
                  <a:pt x="182" y="78"/>
                </a:lnTo>
                <a:lnTo>
                  <a:pt x="182" y="78"/>
                </a:lnTo>
                <a:lnTo>
                  <a:pt x="182" y="78"/>
                </a:lnTo>
                <a:lnTo>
                  <a:pt x="182" y="78"/>
                </a:lnTo>
                <a:lnTo>
                  <a:pt x="182" y="78"/>
                </a:lnTo>
                <a:lnTo>
                  <a:pt x="182" y="78"/>
                </a:lnTo>
                <a:lnTo>
                  <a:pt x="182" y="78"/>
                </a:lnTo>
                <a:lnTo>
                  <a:pt x="183" y="78"/>
                </a:lnTo>
                <a:lnTo>
                  <a:pt x="183" y="78"/>
                </a:lnTo>
                <a:lnTo>
                  <a:pt x="183" y="77"/>
                </a:lnTo>
                <a:lnTo>
                  <a:pt x="183" y="77"/>
                </a:lnTo>
                <a:lnTo>
                  <a:pt x="183" y="77"/>
                </a:lnTo>
                <a:lnTo>
                  <a:pt x="183" y="78"/>
                </a:lnTo>
                <a:lnTo>
                  <a:pt x="183" y="78"/>
                </a:lnTo>
                <a:lnTo>
                  <a:pt x="183" y="78"/>
                </a:lnTo>
                <a:lnTo>
                  <a:pt x="183" y="78"/>
                </a:lnTo>
                <a:lnTo>
                  <a:pt x="183" y="78"/>
                </a:lnTo>
                <a:lnTo>
                  <a:pt x="183" y="78"/>
                </a:lnTo>
                <a:lnTo>
                  <a:pt x="183" y="78"/>
                </a:lnTo>
                <a:lnTo>
                  <a:pt x="183" y="78"/>
                </a:lnTo>
                <a:lnTo>
                  <a:pt x="183" y="78"/>
                </a:lnTo>
                <a:lnTo>
                  <a:pt x="183" y="78"/>
                </a:lnTo>
                <a:lnTo>
                  <a:pt x="183" y="78"/>
                </a:lnTo>
                <a:lnTo>
                  <a:pt x="183" y="78"/>
                </a:lnTo>
                <a:lnTo>
                  <a:pt x="183" y="78"/>
                </a:lnTo>
                <a:lnTo>
                  <a:pt x="183" y="79"/>
                </a:lnTo>
                <a:lnTo>
                  <a:pt x="183" y="79"/>
                </a:lnTo>
                <a:lnTo>
                  <a:pt x="184" y="79"/>
                </a:lnTo>
                <a:lnTo>
                  <a:pt x="184" y="79"/>
                </a:lnTo>
                <a:lnTo>
                  <a:pt x="184" y="79"/>
                </a:lnTo>
                <a:lnTo>
                  <a:pt x="184" y="79"/>
                </a:lnTo>
                <a:lnTo>
                  <a:pt x="184" y="79"/>
                </a:lnTo>
                <a:lnTo>
                  <a:pt x="184" y="79"/>
                </a:lnTo>
                <a:lnTo>
                  <a:pt x="184" y="79"/>
                </a:lnTo>
                <a:lnTo>
                  <a:pt x="184" y="79"/>
                </a:lnTo>
                <a:lnTo>
                  <a:pt x="184" y="79"/>
                </a:lnTo>
                <a:lnTo>
                  <a:pt x="184" y="79"/>
                </a:lnTo>
                <a:lnTo>
                  <a:pt x="184" y="79"/>
                </a:lnTo>
                <a:lnTo>
                  <a:pt x="184" y="80"/>
                </a:lnTo>
                <a:lnTo>
                  <a:pt x="184" y="80"/>
                </a:lnTo>
                <a:lnTo>
                  <a:pt x="184" y="80"/>
                </a:lnTo>
                <a:lnTo>
                  <a:pt x="184" y="80"/>
                </a:lnTo>
                <a:lnTo>
                  <a:pt x="184" y="80"/>
                </a:lnTo>
                <a:lnTo>
                  <a:pt x="184" y="80"/>
                </a:lnTo>
                <a:lnTo>
                  <a:pt x="184" y="80"/>
                </a:lnTo>
                <a:lnTo>
                  <a:pt x="184" y="81"/>
                </a:lnTo>
                <a:lnTo>
                  <a:pt x="185" y="81"/>
                </a:lnTo>
                <a:lnTo>
                  <a:pt x="185" y="81"/>
                </a:lnTo>
                <a:lnTo>
                  <a:pt x="185" y="81"/>
                </a:lnTo>
                <a:lnTo>
                  <a:pt x="185" y="81"/>
                </a:lnTo>
                <a:lnTo>
                  <a:pt x="185" y="81"/>
                </a:lnTo>
                <a:lnTo>
                  <a:pt x="185" y="81"/>
                </a:lnTo>
                <a:lnTo>
                  <a:pt x="185" y="81"/>
                </a:lnTo>
                <a:lnTo>
                  <a:pt x="185" y="81"/>
                </a:lnTo>
                <a:lnTo>
                  <a:pt x="185" y="82"/>
                </a:lnTo>
                <a:lnTo>
                  <a:pt x="186" y="82"/>
                </a:lnTo>
                <a:lnTo>
                  <a:pt x="186" y="82"/>
                </a:lnTo>
                <a:lnTo>
                  <a:pt x="186" y="82"/>
                </a:lnTo>
                <a:lnTo>
                  <a:pt x="186" y="82"/>
                </a:lnTo>
                <a:lnTo>
                  <a:pt x="186" y="82"/>
                </a:lnTo>
                <a:lnTo>
                  <a:pt x="186" y="82"/>
                </a:lnTo>
                <a:lnTo>
                  <a:pt x="186" y="82"/>
                </a:lnTo>
                <a:lnTo>
                  <a:pt x="186" y="82"/>
                </a:lnTo>
                <a:lnTo>
                  <a:pt x="186" y="82"/>
                </a:lnTo>
                <a:lnTo>
                  <a:pt x="186" y="83"/>
                </a:lnTo>
                <a:lnTo>
                  <a:pt x="186" y="83"/>
                </a:lnTo>
                <a:lnTo>
                  <a:pt x="186" y="83"/>
                </a:lnTo>
                <a:lnTo>
                  <a:pt x="186" y="83"/>
                </a:lnTo>
                <a:lnTo>
                  <a:pt x="186" y="83"/>
                </a:lnTo>
                <a:lnTo>
                  <a:pt x="186" y="83"/>
                </a:lnTo>
                <a:lnTo>
                  <a:pt x="186" y="83"/>
                </a:lnTo>
                <a:lnTo>
                  <a:pt x="186" y="83"/>
                </a:lnTo>
                <a:lnTo>
                  <a:pt x="186" y="84"/>
                </a:lnTo>
                <a:lnTo>
                  <a:pt x="186" y="84"/>
                </a:lnTo>
                <a:lnTo>
                  <a:pt x="186" y="84"/>
                </a:lnTo>
                <a:lnTo>
                  <a:pt x="186" y="84"/>
                </a:lnTo>
                <a:lnTo>
                  <a:pt x="187" y="84"/>
                </a:lnTo>
                <a:lnTo>
                  <a:pt x="187" y="85"/>
                </a:lnTo>
                <a:lnTo>
                  <a:pt x="187" y="85"/>
                </a:lnTo>
                <a:lnTo>
                  <a:pt x="187" y="85"/>
                </a:lnTo>
                <a:lnTo>
                  <a:pt x="187" y="85"/>
                </a:lnTo>
                <a:lnTo>
                  <a:pt x="187" y="85"/>
                </a:lnTo>
                <a:lnTo>
                  <a:pt x="188" y="85"/>
                </a:lnTo>
                <a:lnTo>
                  <a:pt x="188" y="85"/>
                </a:lnTo>
                <a:lnTo>
                  <a:pt x="188" y="85"/>
                </a:lnTo>
                <a:lnTo>
                  <a:pt x="188" y="85"/>
                </a:lnTo>
                <a:lnTo>
                  <a:pt x="189" y="85"/>
                </a:lnTo>
                <a:lnTo>
                  <a:pt x="189" y="85"/>
                </a:lnTo>
                <a:lnTo>
                  <a:pt x="189" y="85"/>
                </a:lnTo>
                <a:lnTo>
                  <a:pt x="189" y="85"/>
                </a:lnTo>
                <a:lnTo>
                  <a:pt x="189" y="85"/>
                </a:lnTo>
                <a:lnTo>
                  <a:pt x="189" y="85"/>
                </a:lnTo>
                <a:lnTo>
                  <a:pt x="189" y="85"/>
                </a:lnTo>
                <a:lnTo>
                  <a:pt x="189" y="85"/>
                </a:lnTo>
                <a:lnTo>
                  <a:pt x="190" y="85"/>
                </a:lnTo>
                <a:lnTo>
                  <a:pt x="190" y="85"/>
                </a:lnTo>
                <a:lnTo>
                  <a:pt x="190" y="85"/>
                </a:lnTo>
                <a:lnTo>
                  <a:pt x="190" y="85"/>
                </a:lnTo>
                <a:lnTo>
                  <a:pt x="190" y="85"/>
                </a:lnTo>
                <a:lnTo>
                  <a:pt x="190" y="86"/>
                </a:lnTo>
                <a:lnTo>
                  <a:pt x="190" y="86"/>
                </a:lnTo>
                <a:lnTo>
                  <a:pt x="191" y="86"/>
                </a:lnTo>
                <a:lnTo>
                  <a:pt x="191" y="86"/>
                </a:lnTo>
                <a:lnTo>
                  <a:pt x="191" y="86"/>
                </a:lnTo>
                <a:lnTo>
                  <a:pt x="191" y="86"/>
                </a:lnTo>
                <a:lnTo>
                  <a:pt x="192" y="86"/>
                </a:lnTo>
                <a:lnTo>
                  <a:pt x="192" y="86"/>
                </a:lnTo>
                <a:lnTo>
                  <a:pt x="192" y="86"/>
                </a:lnTo>
                <a:lnTo>
                  <a:pt x="192" y="86"/>
                </a:lnTo>
                <a:lnTo>
                  <a:pt x="192" y="86"/>
                </a:lnTo>
                <a:lnTo>
                  <a:pt x="192" y="86"/>
                </a:lnTo>
                <a:lnTo>
                  <a:pt x="192" y="86"/>
                </a:lnTo>
                <a:lnTo>
                  <a:pt x="192" y="86"/>
                </a:lnTo>
                <a:lnTo>
                  <a:pt x="192" y="86"/>
                </a:lnTo>
                <a:lnTo>
                  <a:pt x="193" y="86"/>
                </a:lnTo>
                <a:lnTo>
                  <a:pt x="193" y="86"/>
                </a:lnTo>
                <a:lnTo>
                  <a:pt x="193" y="86"/>
                </a:lnTo>
                <a:lnTo>
                  <a:pt x="193" y="86"/>
                </a:lnTo>
                <a:lnTo>
                  <a:pt x="193" y="86"/>
                </a:lnTo>
                <a:lnTo>
                  <a:pt x="193" y="87"/>
                </a:lnTo>
                <a:lnTo>
                  <a:pt x="194" y="87"/>
                </a:lnTo>
                <a:lnTo>
                  <a:pt x="194" y="87"/>
                </a:lnTo>
                <a:lnTo>
                  <a:pt x="194" y="87"/>
                </a:lnTo>
                <a:lnTo>
                  <a:pt x="194" y="88"/>
                </a:lnTo>
                <a:lnTo>
                  <a:pt x="194" y="88"/>
                </a:lnTo>
                <a:lnTo>
                  <a:pt x="194" y="88"/>
                </a:lnTo>
                <a:lnTo>
                  <a:pt x="194" y="88"/>
                </a:lnTo>
                <a:lnTo>
                  <a:pt x="194" y="88"/>
                </a:lnTo>
                <a:lnTo>
                  <a:pt x="195" y="88"/>
                </a:lnTo>
                <a:lnTo>
                  <a:pt x="195" y="88"/>
                </a:lnTo>
                <a:lnTo>
                  <a:pt x="195" y="88"/>
                </a:lnTo>
                <a:lnTo>
                  <a:pt x="195" y="88"/>
                </a:lnTo>
                <a:lnTo>
                  <a:pt x="195" y="88"/>
                </a:lnTo>
                <a:lnTo>
                  <a:pt x="195" y="88"/>
                </a:lnTo>
                <a:lnTo>
                  <a:pt x="195" y="88"/>
                </a:lnTo>
                <a:lnTo>
                  <a:pt x="195" y="88"/>
                </a:lnTo>
                <a:lnTo>
                  <a:pt x="195" y="88"/>
                </a:lnTo>
                <a:lnTo>
                  <a:pt x="195" y="88"/>
                </a:lnTo>
                <a:lnTo>
                  <a:pt x="196" y="89"/>
                </a:lnTo>
                <a:lnTo>
                  <a:pt x="196" y="89"/>
                </a:lnTo>
                <a:lnTo>
                  <a:pt x="196" y="89"/>
                </a:lnTo>
                <a:lnTo>
                  <a:pt x="196" y="89"/>
                </a:lnTo>
                <a:lnTo>
                  <a:pt x="196" y="89"/>
                </a:lnTo>
                <a:lnTo>
                  <a:pt x="196" y="89"/>
                </a:lnTo>
                <a:lnTo>
                  <a:pt x="196" y="89"/>
                </a:lnTo>
                <a:lnTo>
                  <a:pt x="196" y="89"/>
                </a:lnTo>
                <a:lnTo>
                  <a:pt x="196" y="89"/>
                </a:lnTo>
                <a:lnTo>
                  <a:pt x="196" y="89"/>
                </a:lnTo>
                <a:lnTo>
                  <a:pt x="196" y="89"/>
                </a:lnTo>
                <a:lnTo>
                  <a:pt x="196" y="89"/>
                </a:lnTo>
                <a:lnTo>
                  <a:pt x="196" y="90"/>
                </a:lnTo>
                <a:lnTo>
                  <a:pt x="197" y="90"/>
                </a:lnTo>
                <a:lnTo>
                  <a:pt x="197" y="90"/>
                </a:lnTo>
                <a:lnTo>
                  <a:pt x="197" y="90"/>
                </a:lnTo>
                <a:lnTo>
                  <a:pt x="197" y="90"/>
                </a:lnTo>
                <a:lnTo>
                  <a:pt x="197" y="90"/>
                </a:lnTo>
                <a:lnTo>
                  <a:pt x="197" y="90"/>
                </a:lnTo>
                <a:lnTo>
                  <a:pt x="197" y="91"/>
                </a:lnTo>
                <a:lnTo>
                  <a:pt x="197" y="91"/>
                </a:lnTo>
                <a:lnTo>
                  <a:pt x="197" y="91"/>
                </a:lnTo>
                <a:lnTo>
                  <a:pt x="197" y="91"/>
                </a:lnTo>
                <a:lnTo>
                  <a:pt x="197" y="91"/>
                </a:lnTo>
                <a:lnTo>
                  <a:pt x="198" y="91"/>
                </a:lnTo>
                <a:lnTo>
                  <a:pt x="198" y="91"/>
                </a:lnTo>
                <a:lnTo>
                  <a:pt x="198" y="92"/>
                </a:lnTo>
                <a:lnTo>
                  <a:pt x="199" y="92"/>
                </a:lnTo>
                <a:lnTo>
                  <a:pt x="199" y="92"/>
                </a:lnTo>
                <a:lnTo>
                  <a:pt x="199" y="92"/>
                </a:lnTo>
                <a:lnTo>
                  <a:pt x="199" y="92"/>
                </a:lnTo>
                <a:lnTo>
                  <a:pt x="199" y="92"/>
                </a:lnTo>
                <a:lnTo>
                  <a:pt x="199" y="92"/>
                </a:lnTo>
                <a:lnTo>
                  <a:pt x="200" y="92"/>
                </a:lnTo>
                <a:lnTo>
                  <a:pt x="200" y="92"/>
                </a:lnTo>
                <a:lnTo>
                  <a:pt x="200" y="93"/>
                </a:lnTo>
                <a:lnTo>
                  <a:pt x="200" y="93"/>
                </a:lnTo>
                <a:lnTo>
                  <a:pt x="200" y="93"/>
                </a:lnTo>
                <a:lnTo>
                  <a:pt x="201" y="93"/>
                </a:lnTo>
                <a:lnTo>
                  <a:pt x="201" y="93"/>
                </a:lnTo>
                <a:lnTo>
                  <a:pt x="201" y="93"/>
                </a:lnTo>
                <a:lnTo>
                  <a:pt x="201" y="93"/>
                </a:lnTo>
                <a:lnTo>
                  <a:pt x="201" y="93"/>
                </a:lnTo>
                <a:lnTo>
                  <a:pt x="201" y="93"/>
                </a:lnTo>
                <a:lnTo>
                  <a:pt x="201" y="93"/>
                </a:lnTo>
                <a:lnTo>
                  <a:pt x="201" y="93"/>
                </a:lnTo>
                <a:lnTo>
                  <a:pt x="202" y="93"/>
                </a:lnTo>
                <a:lnTo>
                  <a:pt x="202" y="93"/>
                </a:lnTo>
                <a:lnTo>
                  <a:pt x="202" y="93"/>
                </a:lnTo>
                <a:lnTo>
                  <a:pt x="202" y="93"/>
                </a:lnTo>
                <a:lnTo>
                  <a:pt x="202" y="94"/>
                </a:lnTo>
                <a:lnTo>
                  <a:pt x="202" y="94"/>
                </a:lnTo>
                <a:lnTo>
                  <a:pt x="202" y="94"/>
                </a:lnTo>
                <a:lnTo>
                  <a:pt x="202" y="94"/>
                </a:lnTo>
                <a:lnTo>
                  <a:pt x="202" y="94"/>
                </a:lnTo>
                <a:lnTo>
                  <a:pt x="203" y="94"/>
                </a:lnTo>
                <a:lnTo>
                  <a:pt x="203" y="94"/>
                </a:lnTo>
                <a:lnTo>
                  <a:pt x="203" y="94"/>
                </a:lnTo>
                <a:lnTo>
                  <a:pt x="203" y="95"/>
                </a:lnTo>
                <a:lnTo>
                  <a:pt x="203" y="95"/>
                </a:lnTo>
                <a:lnTo>
                  <a:pt x="203" y="95"/>
                </a:lnTo>
                <a:lnTo>
                  <a:pt x="203" y="95"/>
                </a:lnTo>
                <a:lnTo>
                  <a:pt x="203" y="95"/>
                </a:lnTo>
                <a:lnTo>
                  <a:pt x="203" y="95"/>
                </a:lnTo>
                <a:lnTo>
                  <a:pt x="203" y="95"/>
                </a:lnTo>
                <a:lnTo>
                  <a:pt x="204" y="95"/>
                </a:lnTo>
                <a:lnTo>
                  <a:pt x="204" y="95"/>
                </a:lnTo>
                <a:lnTo>
                  <a:pt x="204" y="96"/>
                </a:lnTo>
                <a:lnTo>
                  <a:pt x="204" y="96"/>
                </a:lnTo>
                <a:lnTo>
                  <a:pt x="204" y="96"/>
                </a:lnTo>
                <a:lnTo>
                  <a:pt x="204" y="96"/>
                </a:lnTo>
                <a:lnTo>
                  <a:pt x="204" y="96"/>
                </a:lnTo>
                <a:lnTo>
                  <a:pt x="204" y="96"/>
                </a:lnTo>
                <a:lnTo>
                  <a:pt x="204" y="96"/>
                </a:lnTo>
                <a:lnTo>
                  <a:pt x="204" y="96"/>
                </a:lnTo>
                <a:lnTo>
                  <a:pt x="205" y="96"/>
                </a:lnTo>
                <a:lnTo>
                  <a:pt x="205" y="96"/>
                </a:lnTo>
                <a:lnTo>
                  <a:pt x="205" y="96"/>
                </a:lnTo>
                <a:lnTo>
                  <a:pt x="205" y="97"/>
                </a:lnTo>
                <a:lnTo>
                  <a:pt x="205" y="97"/>
                </a:lnTo>
                <a:lnTo>
                  <a:pt x="206" y="97"/>
                </a:lnTo>
                <a:lnTo>
                  <a:pt x="206" y="97"/>
                </a:lnTo>
                <a:lnTo>
                  <a:pt x="206" y="97"/>
                </a:lnTo>
                <a:lnTo>
                  <a:pt x="206" y="97"/>
                </a:lnTo>
                <a:lnTo>
                  <a:pt x="206" y="97"/>
                </a:lnTo>
                <a:lnTo>
                  <a:pt x="206" y="97"/>
                </a:lnTo>
                <a:lnTo>
                  <a:pt x="206" y="98"/>
                </a:lnTo>
                <a:lnTo>
                  <a:pt x="206" y="98"/>
                </a:lnTo>
                <a:lnTo>
                  <a:pt x="206" y="98"/>
                </a:lnTo>
                <a:lnTo>
                  <a:pt x="207" y="98"/>
                </a:lnTo>
                <a:lnTo>
                  <a:pt x="207" y="98"/>
                </a:lnTo>
                <a:lnTo>
                  <a:pt x="207" y="98"/>
                </a:lnTo>
                <a:lnTo>
                  <a:pt x="207" y="98"/>
                </a:lnTo>
                <a:lnTo>
                  <a:pt x="207" y="98"/>
                </a:lnTo>
                <a:lnTo>
                  <a:pt x="207" y="98"/>
                </a:lnTo>
                <a:lnTo>
                  <a:pt x="207" y="99"/>
                </a:lnTo>
                <a:lnTo>
                  <a:pt x="207" y="99"/>
                </a:lnTo>
                <a:lnTo>
                  <a:pt x="207" y="99"/>
                </a:lnTo>
                <a:lnTo>
                  <a:pt x="207" y="99"/>
                </a:lnTo>
                <a:lnTo>
                  <a:pt x="208" y="99"/>
                </a:lnTo>
                <a:lnTo>
                  <a:pt x="208" y="99"/>
                </a:lnTo>
                <a:lnTo>
                  <a:pt x="208" y="99"/>
                </a:lnTo>
                <a:lnTo>
                  <a:pt x="209" y="99"/>
                </a:lnTo>
                <a:lnTo>
                  <a:pt x="209" y="99"/>
                </a:lnTo>
                <a:lnTo>
                  <a:pt x="209" y="99"/>
                </a:lnTo>
                <a:lnTo>
                  <a:pt x="209" y="99"/>
                </a:lnTo>
                <a:lnTo>
                  <a:pt x="209" y="99"/>
                </a:lnTo>
                <a:lnTo>
                  <a:pt x="209" y="99"/>
                </a:lnTo>
                <a:lnTo>
                  <a:pt x="209" y="99"/>
                </a:lnTo>
                <a:lnTo>
                  <a:pt x="209" y="99"/>
                </a:lnTo>
                <a:lnTo>
                  <a:pt x="210" y="99"/>
                </a:lnTo>
                <a:lnTo>
                  <a:pt x="210" y="99"/>
                </a:lnTo>
                <a:lnTo>
                  <a:pt x="210" y="99"/>
                </a:lnTo>
                <a:lnTo>
                  <a:pt x="210" y="100"/>
                </a:lnTo>
                <a:lnTo>
                  <a:pt x="210" y="100"/>
                </a:lnTo>
                <a:lnTo>
                  <a:pt x="210" y="100"/>
                </a:lnTo>
                <a:lnTo>
                  <a:pt x="210" y="100"/>
                </a:lnTo>
                <a:lnTo>
                  <a:pt x="210" y="100"/>
                </a:lnTo>
                <a:lnTo>
                  <a:pt x="210" y="100"/>
                </a:lnTo>
                <a:lnTo>
                  <a:pt x="210" y="101"/>
                </a:lnTo>
                <a:lnTo>
                  <a:pt x="210" y="101"/>
                </a:lnTo>
                <a:lnTo>
                  <a:pt x="210" y="101"/>
                </a:lnTo>
                <a:lnTo>
                  <a:pt x="210" y="101"/>
                </a:lnTo>
                <a:lnTo>
                  <a:pt x="210" y="101"/>
                </a:lnTo>
                <a:lnTo>
                  <a:pt x="210" y="101"/>
                </a:lnTo>
                <a:lnTo>
                  <a:pt x="210" y="101"/>
                </a:lnTo>
                <a:lnTo>
                  <a:pt x="211" y="101"/>
                </a:lnTo>
                <a:lnTo>
                  <a:pt x="211" y="102"/>
                </a:lnTo>
                <a:lnTo>
                  <a:pt x="211" y="102"/>
                </a:lnTo>
                <a:lnTo>
                  <a:pt x="212" y="102"/>
                </a:lnTo>
                <a:lnTo>
                  <a:pt x="212" y="102"/>
                </a:lnTo>
                <a:lnTo>
                  <a:pt x="212" y="102"/>
                </a:lnTo>
                <a:lnTo>
                  <a:pt x="212" y="102"/>
                </a:lnTo>
                <a:lnTo>
                  <a:pt x="212" y="102"/>
                </a:lnTo>
                <a:lnTo>
                  <a:pt x="212" y="102"/>
                </a:lnTo>
                <a:lnTo>
                  <a:pt x="212" y="103"/>
                </a:lnTo>
                <a:lnTo>
                  <a:pt x="212" y="103"/>
                </a:lnTo>
                <a:lnTo>
                  <a:pt x="212" y="103"/>
                </a:lnTo>
                <a:lnTo>
                  <a:pt x="212" y="103"/>
                </a:lnTo>
                <a:lnTo>
                  <a:pt x="212" y="103"/>
                </a:lnTo>
                <a:lnTo>
                  <a:pt x="212" y="103"/>
                </a:lnTo>
                <a:lnTo>
                  <a:pt x="212" y="103"/>
                </a:lnTo>
                <a:lnTo>
                  <a:pt x="212" y="104"/>
                </a:lnTo>
                <a:lnTo>
                  <a:pt x="212" y="104"/>
                </a:lnTo>
                <a:lnTo>
                  <a:pt x="212" y="104"/>
                </a:lnTo>
                <a:lnTo>
                  <a:pt x="213" y="104"/>
                </a:lnTo>
                <a:lnTo>
                  <a:pt x="213" y="104"/>
                </a:lnTo>
                <a:lnTo>
                  <a:pt x="213" y="104"/>
                </a:lnTo>
                <a:lnTo>
                  <a:pt x="213" y="105"/>
                </a:lnTo>
                <a:lnTo>
                  <a:pt x="213" y="105"/>
                </a:lnTo>
                <a:lnTo>
                  <a:pt x="213" y="105"/>
                </a:lnTo>
                <a:lnTo>
                  <a:pt x="213" y="105"/>
                </a:lnTo>
                <a:lnTo>
                  <a:pt x="213" y="105"/>
                </a:lnTo>
                <a:lnTo>
                  <a:pt x="213" y="105"/>
                </a:lnTo>
                <a:lnTo>
                  <a:pt x="213" y="105"/>
                </a:lnTo>
                <a:lnTo>
                  <a:pt x="213" y="105"/>
                </a:lnTo>
                <a:lnTo>
                  <a:pt x="213" y="105"/>
                </a:lnTo>
                <a:lnTo>
                  <a:pt x="213" y="105"/>
                </a:lnTo>
                <a:lnTo>
                  <a:pt x="213" y="106"/>
                </a:lnTo>
                <a:lnTo>
                  <a:pt x="213" y="106"/>
                </a:lnTo>
                <a:lnTo>
                  <a:pt x="213" y="106"/>
                </a:lnTo>
                <a:lnTo>
                  <a:pt x="213" y="106"/>
                </a:lnTo>
                <a:lnTo>
                  <a:pt x="213" y="106"/>
                </a:lnTo>
                <a:lnTo>
                  <a:pt x="214" y="106"/>
                </a:lnTo>
                <a:lnTo>
                  <a:pt x="214" y="106"/>
                </a:lnTo>
                <a:lnTo>
                  <a:pt x="214" y="106"/>
                </a:lnTo>
                <a:lnTo>
                  <a:pt x="214" y="107"/>
                </a:lnTo>
                <a:lnTo>
                  <a:pt x="215" y="107"/>
                </a:lnTo>
                <a:lnTo>
                  <a:pt x="215" y="107"/>
                </a:lnTo>
                <a:lnTo>
                  <a:pt x="215" y="107"/>
                </a:lnTo>
                <a:lnTo>
                  <a:pt x="215" y="107"/>
                </a:lnTo>
                <a:lnTo>
                  <a:pt x="216" y="107"/>
                </a:lnTo>
                <a:lnTo>
                  <a:pt x="216" y="107"/>
                </a:lnTo>
                <a:lnTo>
                  <a:pt x="216" y="107"/>
                </a:lnTo>
                <a:lnTo>
                  <a:pt x="216" y="107"/>
                </a:lnTo>
                <a:lnTo>
                  <a:pt x="216" y="107"/>
                </a:lnTo>
                <a:lnTo>
                  <a:pt x="217" y="107"/>
                </a:lnTo>
                <a:lnTo>
                  <a:pt x="217" y="107"/>
                </a:lnTo>
                <a:lnTo>
                  <a:pt x="217" y="107"/>
                </a:lnTo>
                <a:lnTo>
                  <a:pt x="217" y="107"/>
                </a:lnTo>
                <a:lnTo>
                  <a:pt x="217" y="107"/>
                </a:lnTo>
                <a:lnTo>
                  <a:pt x="217" y="107"/>
                </a:lnTo>
                <a:lnTo>
                  <a:pt x="217" y="107"/>
                </a:lnTo>
                <a:lnTo>
                  <a:pt x="217" y="107"/>
                </a:lnTo>
                <a:lnTo>
                  <a:pt x="218" y="107"/>
                </a:lnTo>
                <a:lnTo>
                  <a:pt x="218" y="107"/>
                </a:lnTo>
                <a:lnTo>
                  <a:pt x="218" y="107"/>
                </a:lnTo>
                <a:lnTo>
                  <a:pt x="218" y="107"/>
                </a:lnTo>
                <a:lnTo>
                  <a:pt x="218" y="108"/>
                </a:lnTo>
                <a:lnTo>
                  <a:pt x="218" y="108"/>
                </a:lnTo>
                <a:lnTo>
                  <a:pt x="218" y="108"/>
                </a:lnTo>
                <a:lnTo>
                  <a:pt x="218" y="108"/>
                </a:lnTo>
                <a:lnTo>
                  <a:pt x="219" y="108"/>
                </a:lnTo>
                <a:lnTo>
                  <a:pt x="219" y="108"/>
                </a:lnTo>
                <a:lnTo>
                  <a:pt x="219" y="108"/>
                </a:lnTo>
                <a:lnTo>
                  <a:pt x="219" y="108"/>
                </a:lnTo>
                <a:lnTo>
                  <a:pt x="219" y="108"/>
                </a:lnTo>
                <a:lnTo>
                  <a:pt x="219" y="108"/>
                </a:lnTo>
                <a:lnTo>
                  <a:pt x="219" y="108"/>
                </a:lnTo>
                <a:lnTo>
                  <a:pt x="219" y="108"/>
                </a:lnTo>
                <a:lnTo>
                  <a:pt x="219" y="108"/>
                </a:lnTo>
                <a:lnTo>
                  <a:pt x="219" y="108"/>
                </a:lnTo>
                <a:lnTo>
                  <a:pt x="219" y="108"/>
                </a:lnTo>
                <a:lnTo>
                  <a:pt x="220" y="108"/>
                </a:lnTo>
                <a:lnTo>
                  <a:pt x="220" y="108"/>
                </a:lnTo>
                <a:lnTo>
                  <a:pt x="220" y="108"/>
                </a:lnTo>
                <a:lnTo>
                  <a:pt x="220" y="108"/>
                </a:lnTo>
                <a:lnTo>
                  <a:pt x="220" y="108"/>
                </a:lnTo>
                <a:lnTo>
                  <a:pt x="220" y="108"/>
                </a:lnTo>
                <a:lnTo>
                  <a:pt x="220" y="108"/>
                </a:lnTo>
                <a:lnTo>
                  <a:pt x="220" y="108"/>
                </a:lnTo>
                <a:lnTo>
                  <a:pt x="220" y="108"/>
                </a:lnTo>
                <a:lnTo>
                  <a:pt x="221" y="108"/>
                </a:lnTo>
                <a:lnTo>
                  <a:pt x="221" y="108"/>
                </a:lnTo>
                <a:lnTo>
                  <a:pt x="221" y="108"/>
                </a:lnTo>
                <a:lnTo>
                  <a:pt x="221" y="107"/>
                </a:lnTo>
                <a:lnTo>
                  <a:pt x="221" y="107"/>
                </a:lnTo>
                <a:lnTo>
                  <a:pt x="221" y="107"/>
                </a:lnTo>
                <a:lnTo>
                  <a:pt x="221" y="107"/>
                </a:lnTo>
                <a:lnTo>
                  <a:pt x="221" y="107"/>
                </a:lnTo>
                <a:lnTo>
                  <a:pt x="221" y="107"/>
                </a:lnTo>
                <a:lnTo>
                  <a:pt x="222" y="107"/>
                </a:lnTo>
                <a:lnTo>
                  <a:pt x="222" y="107"/>
                </a:lnTo>
                <a:lnTo>
                  <a:pt x="222" y="107"/>
                </a:lnTo>
                <a:lnTo>
                  <a:pt x="222" y="107"/>
                </a:lnTo>
                <a:lnTo>
                  <a:pt x="223" y="107"/>
                </a:lnTo>
                <a:lnTo>
                  <a:pt x="223" y="107"/>
                </a:lnTo>
                <a:lnTo>
                  <a:pt x="223" y="107"/>
                </a:lnTo>
                <a:lnTo>
                  <a:pt x="223" y="107"/>
                </a:lnTo>
                <a:lnTo>
                  <a:pt x="223" y="107"/>
                </a:lnTo>
                <a:lnTo>
                  <a:pt x="223" y="107"/>
                </a:lnTo>
                <a:lnTo>
                  <a:pt x="223" y="107"/>
                </a:lnTo>
                <a:lnTo>
                  <a:pt x="223" y="107"/>
                </a:lnTo>
                <a:lnTo>
                  <a:pt x="224" y="107"/>
                </a:lnTo>
                <a:lnTo>
                  <a:pt x="224" y="107"/>
                </a:lnTo>
                <a:lnTo>
                  <a:pt x="224" y="107"/>
                </a:lnTo>
                <a:lnTo>
                  <a:pt x="224" y="107"/>
                </a:lnTo>
                <a:lnTo>
                  <a:pt x="224" y="107"/>
                </a:lnTo>
                <a:lnTo>
                  <a:pt x="224" y="107"/>
                </a:lnTo>
                <a:lnTo>
                  <a:pt x="224" y="107"/>
                </a:lnTo>
                <a:lnTo>
                  <a:pt x="224" y="107"/>
                </a:lnTo>
                <a:lnTo>
                  <a:pt x="224" y="107"/>
                </a:lnTo>
                <a:lnTo>
                  <a:pt x="224" y="107"/>
                </a:lnTo>
                <a:lnTo>
                  <a:pt x="224" y="107"/>
                </a:lnTo>
                <a:lnTo>
                  <a:pt x="224" y="107"/>
                </a:lnTo>
                <a:lnTo>
                  <a:pt x="224" y="107"/>
                </a:lnTo>
                <a:lnTo>
                  <a:pt x="224" y="107"/>
                </a:lnTo>
                <a:lnTo>
                  <a:pt x="224" y="107"/>
                </a:lnTo>
                <a:lnTo>
                  <a:pt x="224" y="107"/>
                </a:lnTo>
                <a:lnTo>
                  <a:pt x="224" y="107"/>
                </a:lnTo>
                <a:lnTo>
                  <a:pt x="225" y="107"/>
                </a:lnTo>
                <a:lnTo>
                  <a:pt x="225" y="107"/>
                </a:lnTo>
                <a:lnTo>
                  <a:pt x="225" y="107"/>
                </a:lnTo>
                <a:lnTo>
                  <a:pt x="225" y="107"/>
                </a:lnTo>
                <a:lnTo>
                  <a:pt x="225" y="107"/>
                </a:lnTo>
                <a:lnTo>
                  <a:pt x="225" y="107"/>
                </a:lnTo>
                <a:lnTo>
                  <a:pt x="225" y="106"/>
                </a:lnTo>
                <a:lnTo>
                  <a:pt x="225"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4"/>
                </a:lnTo>
                <a:lnTo>
                  <a:pt x="226" y="104"/>
                </a:lnTo>
                <a:lnTo>
                  <a:pt x="226" y="104"/>
                </a:lnTo>
                <a:lnTo>
                  <a:pt x="226" y="104"/>
                </a:lnTo>
                <a:lnTo>
                  <a:pt x="226" y="104"/>
                </a:lnTo>
                <a:lnTo>
                  <a:pt x="226" y="104"/>
                </a:lnTo>
                <a:lnTo>
                  <a:pt x="226"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8" y="104"/>
                </a:lnTo>
                <a:lnTo>
                  <a:pt x="228" y="104"/>
                </a:lnTo>
                <a:lnTo>
                  <a:pt x="228" y="104"/>
                </a:lnTo>
                <a:lnTo>
                  <a:pt x="228" y="104"/>
                </a:lnTo>
                <a:lnTo>
                  <a:pt x="228" y="104"/>
                </a:lnTo>
                <a:lnTo>
                  <a:pt x="228" y="104"/>
                </a:lnTo>
                <a:lnTo>
                  <a:pt x="228" y="105"/>
                </a:lnTo>
                <a:lnTo>
                  <a:pt x="228" y="105"/>
                </a:lnTo>
                <a:lnTo>
                  <a:pt x="229" y="105"/>
                </a:lnTo>
                <a:lnTo>
                  <a:pt x="229" y="105"/>
                </a:lnTo>
                <a:lnTo>
                  <a:pt x="229" y="105"/>
                </a:lnTo>
                <a:lnTo>
                  <a:pt x="229" y="105"/>
                </a:lnTo>
                <a:lnTo>
                  <a:pt x="229" y="105"/>
                </a:lnTo>
                <a:lnTo>
                  <a:pt x="229" y="105"/>
                </a:lnTo>
                <a:lnTo>
                  <a:pt x="229" y="105"/>
                </a:lnTo>
                <a:lnTo>
                  <a:pt x="229" y="105"/>
                </a:lnTo>
                <a:lnTo>
                  <a:pt x="229" y="105"/>
                </a:lnTo>
                <a:lnTo>
                  <a:pt x="229" y="105"/>
                </a:lnTo>
                <a:lnTo>
                  <a:pt x="229" y="105"/>
                </a:lnTo>
                <a:lnTo>
                  <a:pt x="229" y="105"/>
                </a:lnTo>
                <a:lnTo>
                  <a:pt x="229" y="105"/>
                </a:lnTo>
                <a:lnTo>
                  <a:pt x="229" y="105"/>
                </a:lnTo>
                <a:lnTo>
                  <a:pt x="229" y="105"/>
                </a:lnTo>
                <a:lnTo>
                  <a:pt x="229" y="105"/>
                </a:lnTo>
                <a:lnTo>
                  <a:pt x="229" y="105"/>
                </a:lnTo>
                <a:lnTo>
                  <a:pt x="230" y="105"/>
                </a:lnTo>
                <a:lnTo>
                  <a:pt x="230" y="105"/>
                </a:lnTo>
                <a:lnTo>
                  <a:pt x="230" y="105"/>
                </a:lnTo>
                <a:lnTo>
                  <a:pt x="230" y="106"/>
                </a:lnTo>
                <a:lnTo>
                  <a:pt x="230" y="106"/>
                </a:lnTo>
                <a:lnTo>
                  <a:pt x="230" y="106"/>
                </a:lnTo>
                <a:lnTo>
                  <a:pt x="230" y="106"/>
                </a:lnTo>
                <a:lnTo>
                  <a:pt x="231" y="106"/>
                </a:lnTo>
                <a:lnTo>
                  <a:pt x="231" y="106"/>
                </a:lnTo>
                <a:lnTo>
                  <a:pt x="231" y="106"/>
                </a:lnTo>
                <a:lnTo>
                  <a:pt x="231" y="106"/>
                </a:lnTo>
                <a:lnTo>
                  <a:pt x="231" y="106"/>
                </a:lnTo>
                <a:lnTo>
                  <a:pt x="231" y="106"/>
                </a:lnTo>
                <a:lnTo>
                  <a:pt x="231" y="106"/>
                </a:lnTo>
                <a:lnTo>
                  <a:pt x="231" y="107"/>
                </a:lnTo>
                <a:lnTo>
                  <a:pt x="231" y="107"/>
                </a:lnTo>
                <a:lnTo>
                  <a:pt x="231" y="107"/>
                </a:lnTo>
                <a:lnTo>
                  <a:pt x="231" y="107"/>
                </a:lnTo>
                <a:lnTo>
                  <a:pt x="231" y="107"/>
                </a:lnTo>
                <a:lnTo>
                  <a:pt x="231" y="107"/>
                </a:lnTo>
                <a:lnTo>
                  <a:pt x="231" y="107"/>
                </a:lnTo>
                <a:lnTo>
                  <a:pt x="231" y="107"/>
                </a:lnTo>
                <a:lnTo>
                  <a:pt x="231" y="107"/>
                </a:lnTo>
                <a:lnTo>
                  <a:pt x="231" y="107"/>
                </a:lnTo>
                <a:lnTo>
                  <a:pt x="231" y="107"/>
                </a:lnTo>
                <a:lnTo>
                  <a:pt x="231" y="107"/>
                </a:lnTo>
                <a:lnTo>
                  <a:pt x="231" y="107"/>
                </a:lnTo>
                <a:lnTo>
                  <a:pt x="232" y="107"/>
                </a:lnTo>
                <a:lnTo>
                  <a:pt x="232" y="107"/>
                </a:lnTo>
                <a:lnTo>
                  <a:pt x="232" y="107"/>
                </a:lnTo>
                <a:lnTo>
                  <a:pt x="232" y="107"/>
                </a:lnTo>
                <a:lnTo>
                  <a:pt x="232" y="107"/>
                </a:lnTo>
                <a:lnTo>
                  <a:pt x="232" y="107"/>
                </a:lnTo>
                <a:lnTo>
                  <a:pt x="232" y="107"/>
                </a:lnTo>
                <a:lnTo>
                  <a:pt x="232" y="107"/>
                </a:lnTo>
                <a:lnTo>
                  <a:pt x="233" y="107"/>
                </a:lnTo>
                <a:lnTo>
                  <a:pt x="233" y="107"/>
                </a:lnTo>
                <a:lnTo>
                  <a:pt x="233" y="107"/>
                </a:lnTo>
                <a:lnTo>
                  <a:pt x="233" y="107"/>
                </a:lnTo>
                <a:lnTo>
                  <a:pt x="233" y="107"/>
                </a:lnTo>
                <a:lnTo>
                  <a:pt x="233" y="107"/>
                </a:lnTo>
                <a:lnTo>
                  <a:pt x="233" y="107"/>
                </a:lnTo>
                <a:lnTo>
                  <a:pt x="233" y="107"/>
                </a:lnTo>
                <a:lnTo>
                  <a:pt x="233" y="107"/>
                </a:lnTo>
                <a:lnTo>
                  <a:pt x="233" y="107"/>
                </a:lnTo>
                <a:lnTo>
                  <a:pt x="233" y="107"/>
                </a:lnTo>
                <a:lnTo>
                  <a:pt x="233" y="107"/>
                </a:lnTo>
                <a:lnTo>
                  <a:pt x="233" y="107"/>
                </a:lnTo>
                <a:lnTo>
                  <a:pt x="234" y="107"/>
                </a:lnTo>
                <a:lnTo>
                  <a:pt x="234" y="107"/>
                </a:lnTo>
                <a:lnTo>
                  <a:pt x="234" y="107"/>
                </a:lnTo>
                <a:lnTo>
                  <a:pt x="234" y="107"/>
                </a:lnTo>
                <a:lnTo>
                  <a:pt x="234" y="107"/>
                </a:lnTo>
                <a:lnTo>
                  <a:pt x="234" y="107"/>
                </a:lnTo>
                <a:lnTo>
                  <a:pt x="234" y="107"/>
                </a:lnTo>
                <a:lnTo>
                  <a:pt x="234" y="107"/>
                </a:lnTo>
                <a:lnTo>
                  <a:pt x="234" y="107"/>
                </a:lnTo>
                <a:lnTo>
                  <a:pt x="234" y="107"/>
                </a:lnTo>
                <a:lnTo>
                  <a:pt x="234" y="107"/>
                </a:lnTo>
                <a:lnTo>
                  <a:pt x="234" y="108"/>
                </a:lnTo>
                <a:lnTo>
                  <a:pt x="234" y="108"/>
                </a:lnTo>
                <a:lnTo>
                  <a:pt x="235" y="108"/>
                </a:lnTo>
                <a:lnTo>
                  <a:pt x="235" y="108"/>
                </a:lnTo>
                <a:lnTo>
                  <a:pt x="235" y="108"/>
                </a:lnTo>
                <a:lnTo>
                  <a:pt x="236" y="108"/>
                </a:lnTo>
                <a:lnTo>
                  <a:pt x="236" y="108"/>
                </a:lnTo>
                <a:lnTo>
                  <a:pt x="236" y="108"/>
                </a:lnTo>
                <a:lnTo>
                  <a:pt x="236" y="108"/>
                </a:lnTo>
                <a:lnTo>
                  <a:pt x="236" y="108"/>
                </a:lnTo>
                <a:lnTo>
                  <a:pt x="236" y="108"/>
                </a:lnTo>
                <a:lnTo>
                  <a:pt x="236" y="108"/>
                </a:lnTo>
                <a:lnTo>
                  <a:pt x="236" y="108"/>
                </a:lnTo>
                <a:lnTo>
                  <a:pt x="237" y="108"/>
                </a:lnTo>
                <a:lnTo>
                  <a:pt x="237" y="107"/>
                </a:lnTo>
                <a:lnTo>
                  <a:pt x="237" y="107"/>
                </a:lnTo>
                <a:lnTo>
                  <a:pt x="237" y="107"/>
                </a:lnTo>
                <a:lnTo>
                  <a:pt x="237" y="108"/>
                </a:lnTo>
                <a:lnTo>
                  <a:pt x="237" y="108"/>
                </a:lnTo>
                <a:lnTo>
                  <a:pt x="237" y="108"/>
                </a:lnTo>
                <a:lnTo>
                  <a:pt x="237" y="108"/>
                </a:lnTo>
                <a:lnTo>
                  <a:pt x="238" y="108"/>
                </a:lnTo>
                <a:lnTo>
                  <a:pt x="238" y="109"/>
                </a:lnTo>
                <a:lnTo>
                  <a:pt x="238" y="109"/>
                </a:lnTo>
                <a:lnTo>
                  <a:pt x="238" y="109"/>
                </a:lnTo>
                <a:lnTo>
                  <a:pt x="238" y="109"/>
                </a:lnTo>
                <a:lnTo>
                  <a:pt x="238" y="109"/>
                </a:lnTo>
                <a:lnTo>
                  <a:pt x="239" y="109"/>
                </a:lnTo>
                <a:lnTo>
                  <a:pt x="239" y="109"/>
                </a:lnTo>
                <a:lnTo>
                  <a:pt x="239" y="109"/>
                </a:lnTo>
                <a:lnTo>
                  <a:pt x="240" y="109"/>
                </a:lnTo>
                <a:lnTo>
                  <a:pt x="240" y="109"/>
                </a:lnTo>
                <a:lnTo>
                  <a:pt x="240" y="109"/>
                </a:lnTo>
                <a:lnTo>
                  <a:pt x="240" y="109"/>
                </a:lnTo>
                <a:lnTo>
                  <a:pt x="240" y="109"/>
                </a:lnTo>
                <a:lnTo>
                  <a:pt x="240" y="109"/>
                </a:lnTo>
                <a:lnTo>
                  <a:pt x="240" y="109"/>
                </a:lnTo>
                <a:lnTo>
                  <a:pt x="240" y="108"/>
                </a:lnTo>
                <a:lnTo>
                  <a:pt x="240" y="108"/>
                </a:lnTo>
                <a:lnTo>
                  <a:pt x="240" y="108"/>
                </a:lnTo>
                <a:lnTo>
                  <a:pt x="240" y="108"/>
                </a:lnTo>
                <a:lnTo>
                  <a:pt x="240" y="108"/>
                </a:lnTo>
                <a:lnTo>
                  <a:pt x="240" y="108"/>
                </a:lnTo>
                <a:lnTo>
                  <a:pt x="241" y="108"/>
                </a:lnTo>
                <a:lnTo>
                  <a:pt x="241" y="108"/>
                </a:lnTo>
                <a:lnTo>
                  <a:pt x="241" y="108"/>
                </a:lnTo>
                <a:lnTo>
                  <a:pt x="241" y="109"/>
                </a:lnTo>
                <a:lnTo>
                  <a:pt x="241" y="109"/>
                </a:lnTo>
                <a:lnTo>
                  <a:pt x="241" y="109"/>
                </a:lnTo>
                <a:lnTo>
                  <a:pt x="241" y="109"/>
                </a:lnTo>
                <a:lnTo>
                  <a:pt x="241" y="109"/>
                </a:lnTo>
                <a:lnTo>
                  <a:pt x="242" y="109"/>
                </a:lnTo>
                <a:lnTo>
                  <a:pt x="242" y="109"/>
                </a:lnTo>
                <a:lnTo>
                  <a:pt x="242" y="109"/>
                </a:lnTo>
                <a:lnTo>
                  <a:pt x="243" y="109"/>
                </a:lnTo>
                <a:lnTo>
                  <a:pt x="243" y="109"/>
                </a:lnTo>
                <a:lnTo>
                  <a:pt x="243" y="109"/>
                </a:lnTo>
                <a:lnTo>
                  <a:pt x="243" y="109"/>
                </a:lnTo>
                <a:lnTo>
                  <a:pt x="243" y="109"/>
                </a:lnTo>
                <a:lnTo>
                  <a:pt x="243" y="109"/>
                </a:lnTo>
                <a:lnTo>
                  <a:pt x="243" y="109"/>
                </a:lnTo>
                <a:lnTo>
                  <a:pt x="243" y="109"/>
                </a:lnTo>
                <a:lnTo>
                  <a:pt x="243" y="109"/>
                </a:lnTo>
                <a:lnTo>
                  <a:pt x="243" y="109"/>
                </a:lnTo>
                <a:lnTo>
                  <a:pt x="243" y="109"/>
                </a:lnTo>
                <a:lnTo>
                  <a:pt x="243" y="110"/>
                </a:lnTo>
                <a:lnTo>
                  <a:pt x="243" y="110"/>
                </a:lnTo>
                <a:lnTo>
                  <a:pt x="243" y="110"/>
                </a:lnTo>
                <a:lnTo>
                  <a:pt x="244" y="110"/>
                </a:lnTo>
                <a:lnTo>
                  <a:pt x="244" y="110"/>
                </a:lnTo>
                <a:lnTo>
                  <a:pt x="244" y="110"/>
                </a:lnTo>
                <a:lnTo>
                  <a:pt x="244" y="110"/>
                </a:lnTo>
                <a:lnTo>
                  <a:pt x="244" y="110"/>
                </a:lnTo>
                <a:lnTo>
                  <a:pt x="244" y="110"/>
                </a:lnTo>
                <a:lnTo>
                  <a:pt x="245" y="110"/>
                </a:lnTo>
                <a:lnTo>
                  <a:pt x="245" y="110"/>
                </a:lnTo>
                <a:lnTo>
                  <a:pt x="245" y="110"/>
                </a:lnTo>
                <a:lnTo>
                  <a:pt x="245" y="110"/>
                </a:lnTo>
                <a:lnTo>
                  <a:pt x="245" y="110"/>
                </a:lnTo>
                <a:lnTo>
                  <a:pt x="246" y="110"/>
                </a:lnTo>
                <a:lnTo>
                  <a:pt x="246" y="110"/>
                </a:lnTo>
                <a:lnTo>
                  <a:pt x="246" y="110"/>
                </a:lnTo>
                <a:lnTo>
                  <a:pt x="246" y="111"/>
                </a:lnTo>
                <a:lnTo>
                  <a:pt x="246" y="111"/>
                </a:lnTo>
                <a:lnTo>
                  <a:pt x="246" y="111"/>
                </a:lnTo>
                <a:lnTo>
                  <a:pt x="246" y="111"/>
                </a:lnTo>
                <a:lnTo>
                  <a:pt x="246" y="111"/>
                </a:lnTo>
                <a:lnTo>
                  <a:pt x="246" y="111"/>
                </a:lnTo>
                <a:lnTo>
                  <a:pt x="246" y="111"/>
                </a:lnTo>
                <a:lnTo>
                  <a:pt x="246" y="111"/>
                </a:lnTo>
                <a:lnTo>
                  <a:pt x="247" y="111"/>
                </a:lnTo>
                <a:lnTo>
                  <a:pt x="247" y="111"/>
                </a:lnTo>
                <a:lnTo>
                  <a:pt x="247" y="112"/>
                </a:lnTo>
                <a:lnTo>
                  <a:pt x="247" y="112"/>
                </a:lnTo>
                <a:lnTo>
                  <a:pt x="247" y="112"/>
                </a:lnTo>
                <a:lnTo>
                  <a:pt x="247" y="112"/>
                </a:lnTo>
                <a:lnTo>
                  <a:pt x="247" y="112"/>
                </a:lnTo>
                <a:lnTo>
                  <a:pt x="247" y="112"/>
                </a:lnTo>
                <a:lnTo>
                  <a:pt x="247" y="112"/>
                </a:lnTo>
                <a:lnTo>
                  <a:pt x="247" y="112"/>
                </a:lnTo>
                <a:lnTo>
                  <a:pt x="247" y="112"/>
                </a:lnTo>
                <a:lnTo>
                  <a:pt x="247" y="113"/>
                </a:lnTo>
                <a:lnTo>
                  <a:pt x="247" y="113"/>
                </a:lnTo>
                <a:lnTo>
                  <a:pt x="247" y="113"/>
                </a:lnTo>
                <a:lnTo>
                  <a:pt x="247" y="113"/>
                </a:lnTo>
                <a:lnTo>
                  <a:pt x="247" y="113"/>
                </a:lnTo>
                <a:lnTo>
                  <a:pt x="247" y="113"/>
                </a:lnTo>
                <a:lnTo>
                  <a:pt x="247" y="113"/>
                </a:lnTo>
                <a:lnTo>
                  <a:pt x="247" y="113"/>
                </a:lnTo>
                <a:lnTo>
                  <a:pt x="247" y="113"/>
                </a:lnTo>
                <a:lnTo>
                  <a:pt x="247" y="113"/>
                </a:lnTo>
                <a:lnTo>
                  <a:pt x="247" y="113"/>
                </a:lnTo>
                <a:lnTo>
                  <a:pt x="248" y="113"/>
                </a:lnTo>
                <a:lnTo>
                  <a:pt x="248" y="113"/>
                </a:lnTo>
                <a:lnTo>
                  <a:pt x="248" y="113"/>
                </a:lnTo>
                <a:lnTo>
                  <a:pt x="248" y="113"/>
                </a:lnTo>
                <a:lnTo>
                  <a:pt x="248" y="113"/>
                </a:lnTo>
                <a:lnTo>
                  <a:pt x="248" y="113"/>
                </a:lnTo>
                <a:lnTo>
                  <a:pt x="248" y="113"/>
                </a:lnTo>
                <a:lnTo>
                  <a:pt x="248" y="113"/>
                </a:lnTo>
                <a:lnTo>
                  <a:pt x="248" y="114"/>
                </a:lnTo>
                <a:lnTo>
                  <a:pt x="248" y="114"/>
                </a:lnTo>
                <a:lnTo>
                  <a:pt x="248" y="114"/>
                </a:lnTo>
                <a:lnTo>
                  <a:pt x="248" y="114"/>
                </a:lnTo>
                <a:lnTo>
                  <a:pt x="248" y="114"/>
                </a:lnTo>
                <a:lnTo>
                  <a:pt x="248" y="114"/>
                </a:lnTo>
                <a:lnTo>
                  <a:pt x="248" y="114"/>
                </a:lnTo>
                <a:lnTo>
                  <a:pt x="248" y="115"/>
                </a:lnTo>
                <a:lnTo>
                  <a:pt x="248" y="115"/>
                </a:lnTo>
                <a:lnTo>
                  <a:pt x="248" y="115"/>
                </a:lnTo>
                <a:lnTo>
                  <a:pt x="248" y="115"/>
                </a:lnTo>
                <a:lnTo>
                  <a:pt x="248" y="115"/>
                </a:lnTo>
                <a:lnTo>
                  <a:pt x="248" y="115"/>
                </a:lnTo>
                <a:lnTo>
                  <a:pt x="248" y="116"/>
                </a:lnTo>
                <a:lnTo>
                  <a:pt x="249" y="116"/>
                </a:lnTo>
                <a:lnTo>
                  <a:pt x="249" y="116"/>
                </a:lnTo>
                <a:lnTo>
                  <a:pt x="249" y="116"/>
                </a:lnTo>
                <a:lnTo>
                  <a:pt x="249" y="116"/>
                </a:lnTo>
                <a:lnTo>
                  <a:pt x="249" y="116"/>
                </a:lnTo>
                <a:lnTo>
                  <a:pt x="250" y="116"/>
                </a:lnTo>
                <a:lnTo>
                  <a:pt x="250" y="116"/>
                </a:lnTo>
                <a:lnTo>
                  <a:pt x="250" y="116"/>
                </a:lnTo>
                <a:lnTo>
                  <a:pt x="250" y="116"/>
                </a:lnTo>
                <a:lnTo>
                  <a:pt x="250" y="116"/>
                </a:lnTo>
                <a:lnTo>
                  <a:pt x="250" y="116"/>
                </a:lnTo>
                <a:lnTo>
                  <a:pt x="250" y="115"/>
                </a:lnTo>
                <a:lnTo>
                  <a:pt x="250" y="115"/>
                </a:lnTo>
                <a:lnTo>
                  <a:pt x="250" y="115"/>
                </a:lnTo>
                <a:lnTo>
                  <a:pt x="250" y="115"/>
                </a:lnTo>
                <a:lnTo>
                  <a:pt x="251" y="115"/>
                </a:lnTo>
                <a:lnTo>
                  <a:pt x="251" y="115"/>
                </a:lnTo>
                <a:lnTo>
                  <a:pt x="251" y="115"/>
                </a:lnTo>
                <a:lnTo>
                  <a:pt x="251" y="115"/>
                </a:lnTo>
                <a:lnTo>
                  <a:pt x="251" y="115"/>
                </a:lnTo>
                <a:lnTo>
                  <a:pt x="251" y="115"/>
                </a:lnTo>
                <a:lnTo>
                  <a:pt x="252" y="115"/>
                </a:lnTo>
                <a:lnTo>
                  <a:pt x="252" y="115"/>
                </a:lnTo>
                <a:lnTo>
                  <a:pt x="252" y="114"/>
                </a:lnTo>
                <a:lnTo>
                  <a:pt x="253" y="114"/>
                </a:lnTo>
                <a:lnTo>
                  <a:pt x="253" y="114"/>
                </a:lnTo>
                <a:lnTo>
                  <a:pt x="253" y="114"/>
                </a:lnTo>
                <a:lnTo>
                  <a:pt x="253" y="114"/>
                </a:lnTo>
                <a:lnTo>
                  <a:pt x="253" y="114"/>
                </a:lnTo>
                <a:lnTo>
                  <a:pt x="253" y="114"/>
                </a:lnTo>
                <a:lnTo>
                  <a:pt x="253" y="114"/>
                </a:lnTo>
                <a:lnTo>
                  <a:pt x="253" y="114"/>
                </a:lnTo>
                <a:lnTo>
                  <a:pt x="253" y="114"/>
                </a:lnTo>
                <a:lnTo>
                  <a:pt x="253" y="114"/>
                </a:lnTo>
                <a:lnTo>
                  <a:pt x="253" y="114"/>
                </a:lnTo>
                <a:lnTo>
                  <a:pt x="253" y="114"/>
                </a:lnTo>
                <a:lnTo>
                  <a:pt x="254" y="114"/>
                </a:lnTo>
                <a:lnTo>
                  <a:pt x="254" y="114"/>
                </a:lnTo>
                <a:lnTo>
                  <a:pt x="254" y="114"/>
                </a:lnTo>
                <a:lnTo>
                  <a:pt x="254" y="114"/>
                </a:lnTo>
                <a:lnTo>
                  <a:pt x="254" y="115"/>
                </a:lnTo>
                <a:lnTo>
                  <a:pt x="254" y="115"/>
                </a:lnTo>
                <a:lnTo>
                  <a:pt x="254" y="115"/>
                </a:lnTo>
                <a:lnTo>
                  <a:pt x="255" y="115"/>
                </a:lnTo>
                <a:lnTo>
                  <a:pt x="255" y="115"/>
                </a:lnTo>
                <a:lnTo>
                  <a:pt x="255" y="115"/>
                </a:lnTo>
                <a:lnTo>
                  <a:pt x="255" y="115"/>
                </a:lnTo>
                <a:lnTo>
                  <a:pt x="255" y="115"/>
                </a:lnTo>
                <a:lnTo>
                  <a:pt x="255" y="115"/>
                </a:lnTo>
                <a:lnTo>
                  <a:pt x="255" y="115"/>
                </a:lnTo>
                <a:lnTo>
                  <a:pt x="256" y="115"/>
                </a:lnTo>
                <a:lnTo>
                  <a:pt x="256" y="115"/>
                </a:lnTo>
                <a:lnTo>
                  <a:pt x="256" y="115"/>
                </a:lnTo>
                <a:lnTo>
                  <a:pt x="257" y="114"/>
                </a:lnTo>
                <a:lnTo>
                  <a:pt x="257" y="114"/>
                </a:lnTo>
                <a:lnTo>
                  <a:pt x="257" y="114"/>
                </a:lnTo>
                <a:lnTo>
                  <a:pt x="257" y="114"/>
                </a:lnTo>
                <a:lnTo>
                  <a:pt x="257" y="114"/>
                </a:lnTo>
                <a:lnTo>
                  <a:pt x="257" y="115"/>
                </a:lnTo>
                <a:lnTo>
                  <a:pt x="257" y="115"/>
                </a:lnTo>
                <a:lnTo>
                  <a:pt x="258" y="115"/>
                </a:lnTo>
                <a:lnTo>
                  <a:pt x="258" y="115"/>
                </a:lnTo>
                <a:lnTo>
                  <a:pt x="258" y="115"/>
                </a:lnTo>
                <a:lnTo>
                  <a:pt x="258" y="115"/>
                </a:lnTo>
                <a:lnTo>
                  <a:pt x="258" y="115"/>
                </a:lnTo>
                <a:lnTo>
                  <a:pt x="258" y="115"/>
                </a:lnTo>
                <a:lnTo>
                  <a:pt x="258" y="115"/>
                </a:lnTo>
                <a:lnTo>
                  <a:pt x="258" y="115"/>
                </a:lnTo>
                <a:lnTo>
                  <a:pt x="259" y="115"/>
                </a:lnTo>
                <a:lnTo>
                  <a:pt x="259" y="115"/>
                </a:lnTo>
                <a:lnTo>
                  <a:pt x="259" y="115"/>
                </a:lnTo>
                <a:lnTo>
                  <a:pt x="259" y="115"/>
                </a:lnTo>
                <a:lnTo>
                  <a:pt x="260" y="115"/>
                </a:lnTo>
                <a:lnTo>
                  <a:pt x="260" y="116"/>
                </a:lnTo>
                <a:lnTo>
                  <a:pt x="260" y="116"/>
                </a:lnTo>
                <a:lnTo>
                  <a:pt x="260" y="116"/>
                </a:lnTo>
                <a:lnTo>
                  <a:pt x="261" y="116"/>
                </a:lnTo>
                <a:lnTo>
                  <a:pt x="261" y="116"/>
                </a:lnTo>
                <a:lnTo>
                  <a:pt x="261" y="116"/>
                </a:lnTo>
                <a:lnTo>
                  <a:pt x="261" y="116"/>
                </a:lnTo>
                <a:lnTo>
                  <a:pt x="262" y="116"/>
                </a:lnTo>
                <a:lnTo>
                  <a:pt x="262" y="116"/>
                </a:lnTo>
                <a:lnTo>
                  <a:pt x="262" y="116"/>
                </a:lnTo>
                <a:lnTo>
                  <a:pt x="262" y="115"/>
                </a:lnTo>
                <a:lnTo>
                  <a:pt x="262" y="115"/>
                </a:lnTo>
                <a:lnTo>
                  <a:pt x="262" y="115"/>
                </a:lnTo>
                <a:lnTo>
                  <a:pt x="262" y="115"/>
                </a:lnTo>
                <a:lnTo>
                  <a:pt x="262" y="115"/>
                </a:lnTo>
                <a:lnTo>
                  <a:pt x="262" y="115"/>
                </a:lnTo>
                <a:lnTo>
                  <a:pt x="262" y="115"/>
                </a:lnTo>
                <a:lnTo>
                  <a:pt x="262" y="115"/>
                </a:lnTo>
                <a:lnTo>
                  <a:pt x="262" y="115"/>
                </a:lnTo>
                <a:lnTo>
                  <a:pt x="262" y="115"/>
                </a:lnTo>
                <a:lnTo>
                  <a:pt x="263" y="115"/>
                </a:lnTo>
                <a:lnTo>
                  <a:pt x="263" y="115"/>
                </a:lnTo>
                <a:lnTo>
                  <a:pt x="263" y="115"/>
                </a:lnTo>
                <a:lnTo>
                  <a:pt x="263" y="115"/>
                </a:lnTo>
                <a:lnTo>
                  <a:pt x="262" y="115"/>
                </a:lnTo>
                <a:lnTo>
                  <a:pt x="262" y="115"/>
                </a:lnTo>
                <a:lnTo>
                  <a:pt x="263" y="115"/>
                </a:lnTo>
                <a:lnTo>
                  <a:pt x="263" y="115"/>
                </a:lnTo>
                <a:lnTo>
                  <a:pt x="263" y="115"/>
                </a:lnTo>
                <a:lnTo>
                  <a:pt x="263" y="115"/>
                </a:lnTo>
                <a:lnTo>
                  <a:pt x="263" y="115"/>
                </a:lnTo>
                <a:lnTo>
                  <a:pt x="263" y="115"/>
                </a:lnTo>
                <a:lnTo>
                  <a:pt x="263" y="115"/>
                </a:lnTo>
                <a:lnTo>
                  <a:pt x="263" y="115"/>
                </a:lnTo>
                <a:lnTo>
                  <a:pt x="263" y="115"/>
                </a:lnTo>
                <a:lnTo>
                  <a:pt x="263" y="115"/>
                </a:lnTo>
                <a:lnTo>
                  <a:pt x="263" y="115"/>
                </a:lnTo>
                <a:lnTo>
                  <a:pt x="264" y="115"/>
                </a:lnTo>
                <a:lnTo>
                  <a:pt x="264" y="114"/>
                </a:lnTo>
                <a:lnTo>
                  <a:pt x="264" y="114"/>
                </a:lnTo>
                <a:lnTo>
                  <a:pt x="264" y="114"/>
                </a:lnTo>
                <a:lnTo>
                  <a:pt x="264" y="114"/>
                </a:lnTo>
                <a:lnTo>
                  <a:pt x="264" y="114"/>
                </a:lnTo>
                <a:lnTo>
                  <a:pt x="265" y="114"/>
                </a:lnTo>
                <a:lnTo>
                  <a:pt x="265" y="114"/>
                </a:lnTo>
                <a:lnTo>
                  <a:pt x="265" y="114"/>
                </a:lnTo>
                <a:lnTo>
                  <a:pt x="265" y="114"/>
                </a:lnTo>
                <a:lnTo>
                  <a:pt x="265" y="114"/>
                </a:lnTo>
                <a:lnTo>
                  <a:pt x="266" y="114"/>
                </a:lnTo>
                <a:lnTo>
                  <a:pt x="266" y="113"/>
                </a:lnTo>
                <a:lnTo>
                  <a:pt x="266" y="113"/>
                </a:lnTo>
                <a:lnTo>
                  <a:pt x="266" y="113"/>
                </a:lnTo>
                <a:lnTo>
                  <a:pt x="267" y="113"/>
                </a:lnTo>
                <a:lnTo>
                  <a:pt x="267" y="113"/>
                </a:lnTo>
                <a:lnTo>
                  <a:pt x="267" y="113"/>
                </a:lnTo>
                <a:lnTo>
                  <a:pt x="267" y="113"/>
                </a:lnTo>
                <a:lnTo>
                  <a:pt x="267" y="113"/>
                </a:lnTo>
                <a:lnTo>
                  <a:pt x="267" y="113"/>
                </a:lnTo>
                <a:lnTo>
                  <a:pt x="268" y="113"/>
                </a:lnTo>
                <a:lnTo>
                  <a:pt x="268" y="113"/>
                </a:lnTo>
                <a:lnTo>
                  <a:pt x="268" y="112"/>
                </a:lnTo>
                <a:lnTo>
                  <a:pt x="268" y="112"/>
                </a:lnTo>
                <a:lnTo>
                  <a:pt x="268" y="112"/>
                </a:lnTo>
                <a:lnTo>
                  <a:pt x="268" y="112"/>
                </a:lnTo>
                <a:lnTo>
                  <a:pt x="269" y="112"/>
                </a:lnTo>
                <a:lnTo>
                  <a:pt x="269" y="112"/>
                </a:lnTo>
                <a:lnTo>
                  <a:pt x="269" y="112"/>
                </a:lnTo>
                <a:lnTo>
                  <a:pt x="269" y="112"/>
                </a:lnTo>
                <a:lnTo>
                  <a:pt x="269" y="112"/>
                </a:lnTo>
                <a:lnTo>
                  <a:pt x="269" y="112"/>
                </a:lnTo>
                <a:lnTo>
                  <a:pt x="269" y="112"/>
                </a:lnTo>
                <a:lnTo>
                  <a:pt x="270" y="112"/>
                </a:lnTo>
                <a:lnTo>
                  <a:pt x="270" y="112"/>
                </a:lnTo>
                <a:lnTo>
                  <a:pt x="270" y="112"/>
                </a:lnTo>
                <a:lnTo>
                  <a:pt x="270" y="112"/>
                </a:lnTo>
                <a:lnTo>
                  <a:pt x="270" y="111"/>
                </a:lnTo>
                <a:lnTo>
                  <a:pt x="270" y="111"/>
                </a:lnTo>
                <a:lnTo>
                  <a:pt x="270" y="111"/>
                </a:lnTo>
                <a:lnTo>
                  <a:pt x="270" y="111"/>
                </a:lnTo>
                <a:lnTo>
                  <a:pt x="270" y="110"/>
                </a:lnTo>
                <a:lnTo>
                  <a:pt x="270" y="110"/>
                </a:lnTo>
                <a:lnTo>
                  <a:pt x="270" y="110"/>
                </a:lnTo>
                <a:lnTo>
                  <a:pt x="270" y="110"/>
                </a:lnTo>
                <a:lnTo>
                  <a:pt x="270" y="110"/>
                </a:lnTo>
                <a:lnTo>
                  <a:pt x="270" y="110"/>
                </a:lnTo>
                <a:lnTo>
                  <a:pt x="270" y="110"/>
                </a:lnTo>
                <a:lnTo>
                  <a:pt x="270" y="110"/>
                </a:lnTo>
                <a:lnTo>
                  <a:pt x="270" y="110"/>
                </a:lnTo>
                <a:lnTo>
                  <a:pt x="270" y="109"/>
                </a:lnTo>
                <a:lnTo>
                  <a:pt x="270" y="109"/>
                </a:lnTo>
                <a:lnTo>
                  <a:pt x="270" y="109"/>
                </a:lnTo>
                <a:lnTo>
                  <a:pt x="270" y="109"/>
                </a:lnTo>
                <a:lnTo>
                  <a:pt x="270" y="109"/>
                </a:lnTo>
                <a:lnTo>
                  <a:pt x="270" y="109"/>
                </a:lnTo>
                <a:lnTo>
                  <a:pt x="270" y="109"/>
                </a:lnTo>
                <a:lnTo>
                  <a:pt x="270" y="109"/>
                </a:lnTo>
                <a:lnTo>
                  <a:pt x="270" y="109"/>
                </a:lnTo>
                <a:lnTo>
                  <a:pt x="270" y="109"/>
                </a:lnTo>
                <a:lnTo>
                  <a:pt x="270" y="109"/>
                </a:lnTo>
                <a:lnTo>
                  <a:pt x="270" y="109"/>
                </a:lnTo>
                <a:lnTo>
                  <a:pt x="270" y="109"/>
                </a:lnTo>
                <a:lnTo>
                  <a:pt x="270" y="109"/>
                </a:lnTo>
                <a:lnTo>
                  <a:pt x="270" y="109"/>
                </a:lnTo>
                <a:lnTo>
                  <a:pt x="270" y="109"/>
                </a:lnTo>
                <a:lnTo>
                  <a:pt x="270" y="109"/>
                </a:lnTo>
                <a:lnTo>
                  <a:pt x="270" y="109"/>
                </a:lnTo>
                <a:lnTo>
                  <a:pt x="270" y="108"/>
                </a:lnTo>
                <a:lnTo>
                  <a:pt x="270" y="108"/>
                </a:lnTo>
                <a:lnTo>
                  <a:pt x="270" y="108"/>
                </a:lnTo>
                <a:lnTo>
                  <a:pt x="270" y="108"/>
                </a:lnTo>
                <a:lnTo>
                  <a:pt x="270" y="108"/>
                </a:lnTo>
                <a:lnTo>
                  <a:pt x="271" y="108"/>
                </a:lnTo>
                <a:lnTo>
                  <a:pt x="271" y="109"/>
                </a:lnTo>
                <a:lnTo>
                  <a:pt x="271" y="109"/>
                </a:lnTo>
                <a:lnTo>
                  <a:pt x="271" y="109"/>
                </a:lnTo>
                <a:lnTo>
                  <a:pt x="271" y="109"/>
                </a:lnTo>
                <a:lnTo>
                  <a:pt x="271" y="109"/>
                </a:lnTo>
                <a:lnTo>
                  <a:pt x="271" y="109"/>
                </a:lnTo>
                <a:lnTo>
                  <a:pt x="271" y="109"/>
                </a:lnTo>
                <a:lnTo>
                  <a:pt x="271" y="109"/>
                </a:lnTo>
                <a:lnTo>
                  <a:pt x="272" y="109"/>
                </a:lnTo>
                <a:lnTo>
                  <a:pt x="272" y="109"/>
                </a:lnTo>
                <a:lnTo>
                  <a:pt x="272" y="109"/>
                </a:lnTo>
                <a:lnTo>
                  <a:pt x="272" y="109"/>
                </a:lnTo>
                <a:lnTo>
                  <a:pt x="272" y="109"/>
                </a:lnTo>
                <a:lnTo>
                  <a:pt x="272" y="109"/>
                </a:lnTo>
                <a:lnTo>
                  <a:pt x="272" y="110"/>
                </a:lnTo>
                <a:lnTo>
                  <a:pt x="272" y="110"/>
                </a:lnTo>
                <a:lnTo>
                  <a:pt x="272" y="110"/>
                </a:lnTo>
                <a:lnTo>
                  <a:pt x="272" y="110"/>
                </a:lnTo>
                <a:lnTo>
                  <a:pt x="272" y="110"/>
                </a:lnTo>
                <a:lnTo>
                  <a:pt x="273" y="110"/>
                </a:lnTo>
                <a:lnTo>
                  <a:pt x="273" y="110"/>
                </a:lnTo>
                <a:lnTo>
                  <a:pt x="273" y="110"/>
                </a:lnTo>
                <a:lnTo>
                  <a:pt x="274" y="110"/>
                </a:lnTo>
                <a:lnTo>
                  <a:pt x="274" y="110"/>
                </a:lnTo>
                <a:lnTo>
                  <a:pt x="274" y="110"/>
                </a:lnTo>
                <a:lnTo>
                  <a:pt x="274" y="110"/>
                </a:lnTo>
                <a:lnTo>
                  <a:pt x="274" y="110"/>
                </a:lnTo>
                <a:lnTo>
                  <a:pt x="275" y="110"/>
                </a:lnTo>
                <a:lnTo>
                  <a:pt x="275" y="110"/>
                </a:lnTo>
                <a:lnTo>
                  <a:pt x="275" y="110"/>
                </a:lnTo>
                <a:lnTo>
                  <a:pt x="275" y="110"/>
                </a:lnTo>
                <a:lnTo>
                  <a:pt x="275" y="111"/>
                </a:lnTo>
                <a:lnTo>
                  <a:pt x="276" y="112"/>
                </a:lnTo>
                <a:lnTo>
                  <a:pt x="276" y="112"/>
                </a:lnTo>
                <a:lnTo>
                  <a:pt x="276" y="112"/>
                </a:lnTo>
                <a:lnTo>
                  <a:pt x="277" y="112"/>
                </a:lnTo>
                <a:lnTo>
                  <a:pt x="277" y="112"/>
                </a:lnTo>
                <a:lnTo>
                  <a:pt x="277" y="112"/>
                </a:lnTo>
                <a:lnTo>
                  <a:pt x="277" y="111"/>
                </a:lnTo>
                <a:lnTo>
                  <a:pt x="277" y="111"/>
                </a:lnTo>
                <a:lnTo>
                  <a:pt x="277" y="111"/>
                </a:lnTo>
                <a:lnTo>
                  <a:pt x="278" y="111"/>
                </a:lnTo>
                <a:lnTo>
                  <a:pt x="278" y="111"/>
                </a:lnTo>
                <a:lnTo>
                  <a:pt x="278" y="111"/>
                </a:lnTo>
                <a:lnTo>
                  <a:pt x="278" y="111"/>
                </a:lnTo>
                <a:lnTo>
                  <a:pt x="278" y="111"/>
                </a:lnTo>
                <a:lnTo>
                  <a:pt x="278" y="111"/>
                </a:lnTo>
                <a:lnTo>
                  <a:pt x="278" y="111"/>
                </a:lnTo>
                <a:lnTo>
                  <a:pt x="278" y="111"/>
                </a:lnTo>
                <a:lnTo>
                  <a:pt x="279" y="110"/>
                </a:lnTo>
                <a:lnTo>
                  <a:pt x="279" y="110"/>
                </a:lnTo>
                <a:lnTo>
                  <a:pt x="279" y="110"/>
                </a:lnTo>
                <a:lnTo>
                  <a:pt x="279" y="110"/>
                </a:lnTo>
                <a:lnTo>
                  <a:pt x="279" y="110"/>
                </a:lnTo>
                <a:lnTo>
                  <a:pt x="279" y="110"/>
                </a:lnTo>
                <a:lnTo>
                  <a:pt x="280" y="109"/>
                </a:lnTo>
                <a:lnTo>
                  <a:pt x="280" y="109"/>
                </a:lnTo>
                <a:lnTo>
                  <a:pt x="281" y="109"/>
                </a:lnTo>
                <a:lnTo>
                  <a:pt x="281" y="109"/>
                </a:lnTo>
                <a:lnTo>
                  <a:pt x="281" y="109"/>
                </a:lnTo>
                <a:lnTo>
                  <a:pt x="281" y="109"/>
                </a:lnTo>
                <a:lnTo>
                  <a:pt x="281" y="109"/>
                </a:lnTo>
                <a:lnTo>
                  <a:pt x="281" y="109"/>
                </a:lnTo>
                <a:lnTo>
                  <a:pt x="281" y="109"/>
                </a:lnTo>
                <a:lnTo>
                  <a:pt x="281" y="109"/>
                </a:lnTo>
                <a:lnTo>
                  <a:pt x="281" y="109"/>
                </a:lnTo>
                <a:lnTo>
                  <a:pt x="281" y="109"/>
                </a:lnTo>
                <a:lnTo>
                  <a:pt x="281" y="109"/>
                </a:lnTo>
                <a:lnTo>
                  <a:pt x="282" y="109"/>
                </a:lnTo>
                <a:lnTo>
                  <a:pt x="282" y="109"/>
                </a:lnTo>
                <a:lnTo>
                  <a:pt x="282" y="109"/>
                </a:lnTo>
                <a:lnTo>
                  <a:pt x="282" y="109"/>
                </a:lnTo>
                <a:lnTo>
                  <a:pt x="282" y="109"/>
                </a:lnTo>
                <a:lnTo>
                  <a:pt x="282" y="108"/>
                </a:lnTo>
                <a:lnTo>
                  <a:pt x="283" y="108"/>
                </a:lnTo>
                <a:lnTo>
                  <a:pt x="283" y="108"/>
                </a:lnTo>
                <a:lnTo>
                  <a:pt x="283" y="108"/>
                </a:lnTo>
                <a:lnTo>
                  <a:pt x="283" y="108"/>
                </a:lnTo>
                <a:lnTo>
                  <a:pt x="284" y="108"/>
                </a:lnTo>
                <a:lnTo>
                  <a:pt x="284" y="108"/>
                </a:lnTo>
                <a:lnTo>
                  <a:pt x="284" y="108"/>
                </a:lnTo>
                <a:lnTo>
                  <a:pt x="284" y="108"/>
                </a:lnTo>
                <a:lnTo>
                  <a:pt x="284" y="109"/>
                </a:lnTo>
                <a:lnTo>
                  <a:pt x="285" y="109"/>
                </a:lnTo>
                <a:lnTo>
                  <a:pt x="285" y="109"/>
                </a:lnTo>
                <a:lnTo>
                  <a:pt x="285" y="109"/>
                </a:lnTo>
                <a:lnTo>
                  <a:pt x="285" y="109"/>
                </a:lnTo>
                <a:lnTo>
                  <a:pt x="285" y="109"/>
                </a:lnTo>
                <a:lnTo>
                  <a:pt x="285" y="108"/>
                </a:lnTo>
                <a:lnTo>
                  <a:pt x="285" y="108"/>
                </a:lnTo>
                <a:lnTo>
                  <a:pt x="285" y="108"/>
                </a:lnTo>
                <a:lnTo>
                  <a:pt x="285" y="107"/>
                </a:lnTo>
                <a:lnTo>
                  <a:pt x="285" y="107"/>
                </a:lnTo>
                <a:lnTo>
                  <a:pt x="285" y="107"/>
                </a:lnTo>
                <a:lnTo>
                  <a:pt x="285" y="106"/>
                </a:lnTo>
                <a:lnTo>
                  <a:pt x="286" y="106"/>
                </a:lnTo>
                <a:lnTo>
                  <a:pt x="286" y="106"/>
                </a:lnTo>
                <a:lnTo>
                  <a:pt x="286" y="106"/>
                </a:lnTo>
                <a:lnTo>
                  <a:pt x="286" y="106"/>
                </a:lnTo>
                <a:lnTo>
                  <a:pt x="286" y="106"/>
                </a:lnTo>
                <a:lnTo>
                  <a:pt x="287" y="106"/>
                </a:lnTo>
                <a:lnTo>
                  <a:pt x="287" y="106"/>
                </a:lnTo>
                <a:lnTo>
                  <a:pt x="287" y="106"/>
                </a:lnTo>
                <a:lnTo>
                  <a:pt x="287" y="106"/>
                </a:lnTo>
                <a:lnTo>
                  <a:pt x="287" y="106"/>
                </a:lnTo>
                <a:lnTo>
                  <a:pt x="287" y="106"/>
                </a:lnTo>
                <a:lnTo>
                  <a:pt x="287" y="106"/>
                </a:lnTo>
                <a:lnTo>
                  <a:pt x="287" y="106"/>
                </a:lnTo>
                <a:lnTo>
                  <a:pt x="287" y="106"/>
                </a:lnTo>
                <a:lnTo>
                  <a:pt x="287" y="106"/>
                </a:lnTo>
                <a:lnTo>
                  <a:pt x="287" y="106"/>
                </a:lnTo>
                <a:lnTo>
                  <a:pt x="287" y="105"/>
                </a:lnTo>
                <a:lnTo>
                  <a:pt x="287" y="105"/>
                </a:lnTo>
                <a:lnTo>
                  <a:pt x="288" y="105"/>
                </a:lnTo>
                <a:lnTo>
                  <a:pt x="288" y="105"/>
                </a:lnTo>
                <a:lnTo>
                  <a:pt x="288" y="105"/>
                </a:lnTo>
                <a:lnTo>
                  <a:pt x="288" y="105"/>
                </a:lnTo>
                <a:lnTo>
                  <a:pt x="288" y="105"/>
                </a:lnTo>
                <a:lnTo>
                  <a:pt x="288" y="105"/>
                </a:lnTo>
                <a:lnTo>
                  <a:pt x="288" y="105"/>
                </a:lnTo>
                <a:lnTo>
                  <a:pt x="288" y="105"/>
                </a:lnTo>
                <a:lnTo>
                  <a:pt x="288" y="105"/>
                </a:lnTo>
                <a:lnTo>
                  <a:pt x="288" y="105"/>
                </a:lnTo>
                <a:lnTo>
                  <a:pt x="288" y="105"/>
                </a:lnTo>
                <a:lnTo>
                  <a:pt x="289" y="105"/>
                </a:lnTo>
                <a:lnTo>
                  <a:pt x="289" y="105"/>
                </a:lnTo>
                <a:lnTo>
                  <a:pt x="289" y="105"/>
                </a:lnTo>
                <a:lnTo>
                  <a:pt x="289" y="106"/>
                </a:lnTo>
                <a:lnTo>
                  <a:pt x="289" y="106"/>
                </a:lnTo>
                <a:lnTo>
                  <a:pt x="289" y="106"/>
                </a:lnTo>
                <a:lnTo>
                  <a:pt x="289" y="105"/>
                </a:lnTo>
                <a:lnTo>
                  <a:pt x="289" y="105"/>
                </a:lnTo>
                <a:lnTo>
                  <a:pt x="289" y="105"/>
                </a:lnTo>
                <a:lnTo>
                  <a:pt x="289" y="105"/>
                </a:lnTo>
                <a:lnTo>
                  <a:pt x="289" y="105"/>
                </a:lnTo>
                <a:lnTo>
                  <a:pt x="289" y="105"/>
                </a:lnTo>
                <a:lnTo>
                  <a:pt x="289" y="104"/>
                </a:lnTo>
                <a:lnTo>
                  <a:pt x="289" y="104"/>
                </a:lnTo>
                <a:lnTo>
                  <a:pt x="290" y="104"/>
                </a:lnTo>
                <a:lnTo>
                  <a:pt x="290" y="104"/>
                </a:lnTo>
                <a:lnTo>
                  <a:pt x="290" y="103"/>
                </a:lnTo>
                <a:lnTo>
                  <a:pt x="290" y="103"/>
                </a:lnTo>
                <a:lnTo>
                  <a:pt x="290" y="103"/>
                </a:lnTo>
                <a:lnTo>
                  <a:pt x="291" y="103"/>
                </a:lnTo>
                <a:lnTo>
                  <a:pt x="291" y="103"/>
                </a:lnTo>
                <a:lnTo>
                  <a:pt x="291" y="103"/>
                </a:lnTo>
                <a:lnTo>
                  <a:pt x="291" y="103"/>
                </a:lnTo>
                <a:lnTo>
                  <a:pt x="291" y="103"/>
                </a:lnTo>
                <a:lnTo>
                  <a:pt x="291" y="103"/>
                </a:lnTo>
                <a:lnTo>
                  <a:pt x="291" y="103"/>
                </a:lnTo>
                <a:lnTo>
                  <a:pt x="291" y="102"/>
                </a:lnTo>
                <a:lnTo>
                  <a:pt x="291" y="102"/>
                </a:lnTo>
                <a:lnTo>
                  <a:pt x="291" y="102"/>
                </a:lnTo>
                <a:lnTo>
                  <a:pt x="291" y="102"/>
                </a:lnTo>
                <a:lnTo>
                  <a:pt x="292" y="102"/>
                </a:lnTo>
                <a:lnTo>
                  <a:pt x="292" y="102"/>
                </a:lnTo>
                <a:lnTo>
                  <a:pt x="292" y="102"/>
                </a:lnTo>
                <a:lnTo>
                  <a:pt x="292" y="102"/>
                </a:lnTo>
                <a:lnTo>
                  <a:pt x="292" y="102"/>
                </a:lnTo>
                <a:lnTo>
                  <a:pt x="292" y="102"/>
                </a:lnTo>
                <a:lnTo>
                  <a:pt x="292" y="102"/>
                </a:lnTo>
                <a:lnTo>
                  <a:pt x="292" y="102"/>
                </a:lnTo>
                <a:lnTo>
                  <a:pt x="292" y="102"/>
                </a:lnTo>
                <a:lnTo>
                  <a:pt x="292" y="103"/>
                </a:lnTo>
                <a:lnTo>
                  <a:pt x="292" y="103"/>
                </a:lnTo>
                <a:lnTo>
                  <a:pt x="292" y="103"/>
                </a:lnTo>
                <a:lnTo>
                  <a:pt x="293" y="103"/>
                </a:lnTo>
                <a:lnTo>
                  <a:pt x="293" y="103"/>
                </a:lnTo>
                <a:lnTo>
                  <a:pt x="294" y="103"/>
                </a:lnTo>
                <a:lnTo>
                  <a:pt x="294" y="103"/>
                </a:lnTo>
                <a:lnTo>
                  <a:pt x="294" y="103"/>
                </a:lnTo>
                <a:lnTo>
                  <a:pt x="294" y="103"/>
                </a:lnTo>
                <a:lnTo>
                  <a:pt x="294" y="104"/>
                </a:lnTo>
                <a:lnTo>
                  <a:pt x="294" y="104"/>
                </a:lnTo>
                <a:lnTo>
                  <a:pt x="295" y="104"/>
                </a:lnTo>
                <a:lnTo>
                  <a:pt x="295" y="104"/>
                </a:lnTo>
                <a:lnTo>
                  <a:pt x="295" y="105"/>
                </a:lnTo>
                <a:lnTo>
                  <a:pt x="295" y="105"/>
                </a:lnTo>
                <a:lnTo>
                  <a:pt x="295" y="105"/>
                </a:lnTo>
                <a:lnTo>
                  <a:pt x="295" y="105"/>
                </a:lnTo>
                <a:lnTo>
                  <a:pt x="296" y="105"/>
                </a:lnTo>
                <a:lnTo>
                  <a:pt x="296" y="105"/>
                </a:lnTo>
                <a:lnTo>
                  <a:pt x="296" y="105"/>
                </a:lnTo>
                <a:lnTo>
                  <a:pt x="296" y="105"/>
                </a:lnTo>
                <a:lnTo>
                  <a:pt x="296" y="105"/>
                </a:lnTo>
                <a:lnTo>
                  <a:pt x="297" y="105"/>
                </a:lnTo>
                <a:lnTo>
                  <a:pt x="297" y="105"/>
                </a:lnTo>
                <a:lnTo>
                  <a:pt x="297" y="105"/>
                </a:lnTo>
                <a:lnTo>
                  <a:pt x="297" y="105"/>
                </a:lnTo>
                <a:lnTo>
                  <a:pt x="298" y="105"/>
                </a:lnTo>
                <a:lnTo>
                  <a:pt x="298" y="105"/>
                </a:lnTo>
                <a:lnTo>
                  <a:pt x="298" y="104"/>
                </a:lnTo>
                <a:lnTo>
                  <a:pt x="298" y="104"/>
                </a:lnTo>
                <a:lnTo>
                  <a:pt x="298" y="104"/>
                </a:lnTo>
                <a:lnTo>
                  <a:pt x="298" y="104"/>
                </a:lnTo>
                <a:lnTo>
                  <a:pt x="299" y="103"/>
                </a:lnTo>
                <a:lnTo>
                  <a:pt x="299" y="103"/>
                </a:lnTo>
                <a:lnTo>
                  <a:pt x="299" y="103"/>
                </a:lnTo>
                <a:lnTo>
                  <a:pt x="299" y="103"/>
                </a:lnTo>
                <a:lnTo>
                  <a:pt x="299" y="103"/>
                </a:lnTo>
                <a:lnTo>
                  <a:pt x="300" y="103"/>
                </a:lnTo>
                <a:lnTo>
                  <a:pt x="300" y="103"/>
                </a:lnTo>
                <a:lnTo>
                  <a:pt x="300" y="103"/>
                </a:lnTo>
                <a:lnTo>
                  <a:pt x="300" y="103"/>
                </a:lnTo>
                <a:lnTo>
                  <a:pt x="301" y="103"/>
                </a:lnTo>
                <a:lnTo>
                  <a:pt x="301" y="103"/>
                </a:lnTo>
                <a:lnTo>
                  <a:pt x="301" y="103"/>
                </a:lnTo>
                <a:lnTo>
                  <a:pt x="301" y="103"/>
                </a:lnTo>
                <a:lnTo>
                  <a:pt x="301" y="103"/>
                </a:lnTo>
                <a:lnTo>
                  <a:pt x="301" y="103"/>
                </a:lnTo>
                <a:lnTo>
                  <a:pt x="301" y="103"/>
                </a:lnTo>
                <a:lnTo>
                  <a:pt x="301" y="103"/>
                </a:lnTo>
                <a:lnTo>
                  <a:pt x="302" y="102"/>
                </a:lnTo>
                <a:lnTo>
                  <a:pt x="302" y="102"/>
                </a:lnTo>
                <a:lnTo>
                  <a:pt x="302" y="102"/>
                </a:lnTo>
                <a:lnTo>
                  <a:pt x="302" y="102"/>
                </a:lnTo>
                <a:lnTo>
                  <a:pt x="302" y="102"/>
                </a:lnTo>
                <a:lnTo>
                  <a:pt x="302" y="102"/>
                </a:lnTo>
                <a:lnTo>
                  <a:pt x="302" y="102"/>
                </a:lnTo>
                <a:lnTo>
                  <a:pt x="302" y="102"/>
                </a:lnTo>
                <a:lnTo>
                  <a:pt x="302" y="102"/>
                </a:lnTo>
                <a:lnTo>
                  <a:pt x="303" y="102"/>
                </a:lnTo>
                <a:lnTo>
                  <a:pt x="303" y="102"/>
                </a:lnTo>
                <a:lnTo>
                  <a:pt x="303" y="102"/>
                </a:lnTo>
                <a:lnTo>
                  <a:pt x="303" y="102"/>
                </a:lnTo>
                <a:lnTo>
                  <a:pt x="303" y="102"/>
                </a:lnTo>
                <a:lnTo>
                  <a:pt x="304" y="102"/>
                </a:lnTo>
                <a:lnTo>
                  <a:pt x="304" y="102"/>
                </a:lnTo>
                <a:lnTo>
                  <a:pt x="304" y="102"/>
                </a:lnTo>
                <a:lnTo>
                  <a:pt x="304" y="102"/>
                </a:lnTo>
                <a:lnTo>
                  <a:pt x="304" y="102"/>
                </a:lnTo>
                <a:lnTo>
                  <a:pt x="304" y="102"/>
                </a:lnTo>
                <a:lnTo>
                  <a:pt x="304" y="102"/>
                </a:lnTo>
                <a:lnTo>
                  <a:pt x="305" y="102"/>
                </a:lnTo>
                <a:lnTo>
                  <a:pt x="305" y="102"/>
                </a:lnTo>
                <a:lnTo>
                  <a:pt x="305" y="102"/>
                </a:lnTo>
                <a:lnTo>
                  <a:pt x="305" y="102"/>
                </a:lnTo>
                <a:lnTo>
                  <a:pt x="305" y="102"/>
                </a:lnTo>
                <a:lnTo>
                  <a:pt x="305" y="102"/>
                </a:lnTo>
                <a:lnTo>
                  <a:pt x="305" y="102"/>
                </a:lnTo>
                <a:lnTo>
                  <a:pt x="305" y="102"/>
                </a:lnTo>
                <a:lnTo>
                  <a:pt x="306" y="103"/>
                </a:lnTo>
                <a:lnTo>
                  <a:pt x="306" y="104"/>
                </a:lnTo>
                <a:lnTo>
                  <a:pt x="306" y="104"/>
                </a:lnTo>
                <a:lnTo>
                  <a:pt x="306" y="105"/>
                </a:lnTo>
                <a:lnTo>
                  <a:pt x="306" y="105"/>
                </a:lnTo>
                <a:lnTo>
                  <a:pt x="306" y="105"/>
                </a:lnTo>
                <a:lnTo>
                  <a:pt x="307" y="105"/>
                </a:lnTo>
                <a:lnTo>
                  <a:pt x="307" y="105"/>
                </a:lnTo>
                <a:lnTo>
                  <a:pt x="307" y="105"/>
                </a:lnTo>
                <a:lnTo>
                  <a:pt x="308" y="105"/>
                </a:lnTo>
                <a:lnTo>
                  <a:pt x="308" y="105"/>
                </a:lnTo>
                <a:lnTo>
                  <a:pt x="308" y="105"/>
                </a:lnTo>
                <a:lnTo>
                  <a:pt x="308" y="105"/>
                </a:lnTo>
                <a:lnTo>
                  <a:pt x="309" y="106"/>
                </a:lnTo>
                <a:lnTo>
                  <a:pt x="309" y="106"/>
                </a:lnTo>
                <a:lnTo>
                  <a:pt x="310" y="107"/>
                </a:lnTo>
                <a:lnTo>
                  <a:pt x="310" y="107"/>
                </a:lnTo>
                <a:lnTo>
                  <a:pt x="310" y="107"/>
                </a:lnTo>
                <a:lnTo>
                  <a:pt x="310" y="107"/>
                </a:lnTo>
                <a:lnTo>
                  <a:pt x="310" y="107"/>
                </a:lnTo>
                <a:lnTo>
                  <a:pt x="311" y="107"/>
                </a:lnTo>
                <a:lnTo>
                  <a:pt x="311" y="108"/>
                </a:lnTo>
                <a:lnTo>
                  <a:pt x="311" y="108"/>
                </a:lnTo>
                <a:lnTo>
                  <a:pt x="311" y="108"/>
                </a:lnTo>
                <a:lnTo>
                  <a:pt x="311" y="108"/>
                </a:lnTo>
                <a:lnTo>
                  <a:pt x="311" y="109"/>
                </a:lnTo>
                <a:lnTo>
                  <a:pt x="311" y="109"/>
                </a:lnTo>
                <a:lnTo>
                  <a:pt x="311" y="109"/>
                </a:lnTo>
                <a:lnTo>
                  <a:pt x="311" y="109"/>
                </a:lnTo>
                <a:lnTo>
                  <a:pt x="311" y="109"/>
                </a:lnTo>
                <a:lnTo>
                  <a:pt x="311" y="109"/>
                </a:lnTo>
                <a:lnTo>
                  <a:pt x="311" y="110"/>
                </a:lnTo>
                <a:lnTo>
                  <a:pt x="311" y="110"/>
                </a:lnTo>
                <a:lnTo>
                  <a:pt x="312" y="110"/>
                </a:lnTo>
                <a:lnTo>
                  <a:pt x="312" y="110"/>
                </a:lnTo>
                <a:lnTo>
                  <a:pt x="312" y="110"/>
                </a:lnTo>
                <a:lnTo>
                  <a:pt x="312" y="110"/>
                </a:lnTo>
                <a:lnTo>
                  <a:pt x="312" y="110"/>
                </a:lnTo>
                <a:lnTo>
                  <a:pt x="312" y="110"/>
                </a:lnTo>
                <a:lnTo>
                  <a:pt x="313" y="110"/>
                </a:lnTo>
                <a:lnTo>
                  <a:pt x="313" y="110"/>
                </a:lnTo>
                <a:lnTo>
                  <a:pt x="313" y="111"/>
                </a:lnTo>
                <a:lnTo>
                  <a:pt x="313" y="111"/>
                </a:lnTo>
                <a:lnTo>
                  <a:pt x="313" y="112"/>
                </a:lnTo>
                <a:lnTo>
                  <a:pt x="313" y="112"/>
                </a:lnTo>
                <a:lnTo>
                  <a:pt x="313" y="112"/>
                </a:lnTo>
                <a:lnTo>
                  <a:pt x="313" y="112"/>
                </a:lnTo>
                <a:lnTo>
                  <a:pt x="313" y="112"/>
                </a:lnTo>
                <a:lnTo>
                  <a:pt x="313" y="112"/>
                </a:lnTo>
                <a:lnTo>
                  <a:pt x="314" y="112"/>
                </a:lnTo>
                <a:lnTo>
                  <a:pt x="314" y="112"/>
                </a:lnTo>
                <a:lnTo>
                  <a:pt x="314" y="112"/>
                </a:lnTo>
                <a:lnTo>
                  <a:pt x="315" y="112"/>
                </a:lnTo>
                <a:lnTo>
                  <a:pt x="315" y="113"/>
                </a:lnTo>
                <a:lnTo>
                  <a:pt x="315" y="113"/>
                </a:lnTo>
                <a:lnTo>
                  <a:pt x="315" y="113"/>
                </a:lnTo>
                <a:lnTo>
                  <a:pt x="315" y="113"/>
                </a:lnTo>
                <a:lnTo>
                  <a:pt x="315" y="113"/>
                </a:lnTo>
                <a:lnTo>
                  <a:pt x="315" y="113"/>
                </a:lnTo>
                <a:lnTo>
                  <a:pt x="316" y="115"/>
                </a:lnTo>
                <a:lnTo>
                  <a:pt x="316" y="115"/>
                </a:lnTo>
                <a:lnTo>
                  <a:pt x="316" y="115"/>
                </a:lnTo>
                <a:lnTo>
                  <a:pt x="316" y="115"/>
                </a:lnTo>
                <a:lnTo>
                  <a:pt x="316" y="115"/>
                </a:lnTo>
                <a:lnTo>
                  <a:pt x="317" y="115"/>
                </a:lnTo>
                <a:lnTo>
                  <a:pt x="317" y="115"/>
                </a:lnTo>
                <a:lnTo>
                  <a:pt x="317" y="115"/>
                </a:lnTo>
                <a:lnTo>
                  <a:pt x="317" y="115"/>
                </a:lnTo>
                <a:lnTo>
                  <a:pt x="317" y="115"/>
                </a:lnTo>
                <a:lnTo>
                  <a:pt x="317" y="115"/>
                </a:lnTo>
                <a:lnTo>
                  <a:pt x="317" y="115"/>
                </a:lnTo>
                <a:lnTo>
                  <a:pt x="317" y="115"/>
                </a:lnTo>
                <a:lnTo>
                  <a:pt x="317" y="115"/>
                </a:lnTo>
                <a:lnTo>
                  <a:pt x="317" y="115"/>
                </a:lnTo>
                <a:lnTo>
                  <a:pt x="318" y="115"/>
                </a:lnTo>
                <a:lnTo>
                  <a:pt x="318" y="115"/>
                </a:lnTo>
                <a:lnTo>
                  <a:pt x="318" y="116"/>
                </a:lnTo>
                <a:lnTo>
                  <a:pt x="318" y="116"/>
                </a:lnTo>
                <a:lnTo>
                  <a:pt x="318" y="116"/>
                </a:lnTo>
                <a:lnTo>
                  <a:pt x="318" y="116"/>
                </a:lnTo>
                <a:lnTo>
                  <a:pt x="318" y="116"/>
                </a:lnTo>
                <a:lnTo>
                  <a:pt x="318" y="116"/>
                </a:lnTo>
                <a:lnTo>
                  <a:pt x="319" y="116"/>
                </a:lnTo>
                <a:lnTo>
                  <a:pt x="319" y="116"/>
                </a:lnTo>
                <a:lnTo>
                  <a:pt x="319" y="116"/>
                </a:lnTo>
                <a:lnTo>
                  <a:pt x="319" y="117"/>
                </a:lnTo>
                <a:lnTo>
                  <a:pt x="319" y="117"/>
                </a:lnTo>
                <a:lnTo>
                  <a:pt x="319" y="117"/>
                </a:lnTo>
                <a:lnTo>
                  <a:pt x="319" y="117"/>
                </a:lnTo>
                <a:lnTo>
                  <a:pt x="320" y="117"/>
                </a:lnTo>
                <a:lnTo>
                  <a:pt x="320" y="117"/>
                </a:lnTo>
                <a:lnTo>
                  <a:pt x="320" y="117"/>
                </a:lnTo>
                <a:lnTo>
                  <a:pt x="320" y="117"/>
                </a:lnTo>
                <a:lnTo>
                  <a:pt x="320" y="117"/>
                </a:lnTo>
                <a:lnTo>
                  <a:pt x="320" y="117"/>
                </a:lnTo>
                <a:lnTo>
                  <a:pt x="320" y="117"/>
                </a:lnTo>
                <a:lnTo>
                  <a:pt x="320" y="117"/>
                </a:lnTo>
                <a:lnTo>
                  <a:pt x="320" y="117"/>
                </a:lnTo>
                <a:lnTo>
                  <a:pt x="320" y="118"/>
                </a:lnTo>
                <a:lnTo>
                  <a:pt x="320" y="119"/>
                </a:lnTo>
                <a:lnTo>
                  <a:pt x="321" y="119"/>
                </a:lnTo>
                <a:lnTo>
                  <a:pt x="321" y="119"/>
                </a:lnTo>
                <a:lnTo>
                  <a:pt x="322" y="119"/>
                </a:lnTo>
                <a:lnTo>
                  <a:pt x="322" y="120"/>
                </a:lnTo>
                <a:lnTo>
                  <a:pt x="322" y="120"/>
                </a:lnTo>
                <a:lnTo>
                  <a:pt x="322" y="120"/>
                </a:lnTo>
                <a:lnTo>
                  <a:pt x="323" y="120"/>
                </a:lnTo>
                <a:lnTo>
                  <a:pt x="323" y="120"/>
                </a:lnTo>
                <a:lnTo>
                  <a:pt x="323" y="121"/>
                </a:lnTo>
                <a:lnTo>
                  <a:pt x="323" y="121"/>
                </a:lnTo>
                <a:lnTo>
                  <a:pt x="323" y="121"/>
                </a:lnTo>
                <a:lnTo>
                  <a:pt x="323" y="122"/>
                </a:lnTo>
                <a:lnTo>
                  <a:pt x="323" y="122"/>
                </a:lnTo>
                <a:lnTo>
                  <a:pt x="323" y="121"/>
                </a:lnTo>
                <a:lnTo>
                  <a:pt x="323" y="121"/>
                </a:lnTo>
                <a:lnTo>
                  <a:pt x="323" y="121"/>
                </a:lnTo>
                <a:lnTo>
                  <a:pt x="323" y="121"/>
                </a:lnTo>
                <a:lnTo>
                  <a:pt x="324" y="120"/>
                </a:lnTo>
                <a:lnTo>
                  <a:pt x="325" y="120"/>
                </a:lnTo>
                <a:lnTo>
                  <a:pt x="325" y="120"/>
                </a:lnTo>
                <a:lnTo>
                  <a:pt x="325" y="120"/>
                </a:lnTo>
                <a:lnTo>
                  <a:pt x="325" y="120"/>
                </a:lnTo>
                <a:lnTo>
                  <a:pt x="325" y="120"/>
                </a:lnTo>
                <a:lnTo>
                  <a:pt x="325" y="120"/>
                </a:lnTo>
                <a:lnTo>
                  <a:pt x="325" y="121"/>
                </a:lnTo>
                <a:lnTo>
                  <a:pt x="325" y="121"/>
                </a:lnTo>
                <a:lnTo>
                  <a:pt x="325" y="121"/>
                </a:lnTo>
                <a:lnTo>
                  <a:pt x="325" y="121"/>
                </a:lnTo>
                <a:lnTo>
                  <a:pt x="325" y="121"/>
                </a:lnTo>
                <a:lnTo>
                  <a:pt x="326" y="121"/>
                </a:lnTo>
                <a:lnTo>
                  <a:pt x="326" y="121"/>
                </a:lnTo>
                <a:lnTo>
                  <a:pt x="326" y="121"/>
                </a:lnTo>
                <a:lnTo>
                  <a:pt x="326" y="121"/>
                </a:lnTo>
                <a:lnTo>
                  <a:pt x="326" y="122"/>
                </a:lnTo>
                <a:lnTo>
                  <a:pt x="326" y="122"/>
                </a:lnTo>
                <a:lnTo>
                  <a:pt x="326" y="122"/>
                </a:lnTo>
                <a:lnTo>
                  <a:pt x="326" y="122"/>
                </a:lnTo>
                <a:lnTo>
                  <a:pt x="326" y="122"/>
                </a:lnTo>
                <a:lnTo>
                  <a:pt x="327" y="123"/>
                </a:lnTo>
                <a:lnTo>
                  <a:pt x="327" y="123"/>
                </a:lnTo>
                <a:lnTo>
                  <a:pt x="327" y="123"/>
                </a:lnTo>
                <a:lnTo>
                  <a:pt x="327" y="123"/>
                </a:lnTo>
                <a:lnTo>
                  <a:pt x="328" y="123"/>
                </a:lnTo>
                <a:lnTo>
                  <a:pt x="328" y="123"/>
                </a:lnTo>
                <a:lnTo>
                  <a:pt x="328" y="123"/>
                </a:lnTo>
                <a:lnTo>
                  <a:pt x="328" y="124"/>
                </a:lnTo>
                <a:lnTo>
                  <a:pt x="328" y="124"/>
                </a:lnTo>
                <a:lnTo>
                  <a:pt x="328" y="124"/>
                </a:lnTo>
                <a:lnTo>
                  <a:pt x="328" y="124"/>
                </a:lnTo>
                <a:lnTo>
                  <a:pt x="328" y="124"/>
                </a:lnTo>
                <a:lnTo>
                  <a:pt x="328" y="124"/>
                </a:lnTo>
                <a:lnTo>
                  <a:pt x="328" y="124"/>
                </a:lnTo>
                <a:lnTo>
                  <a:pt x="328" y="124"/>
                </a:lnTo>
                <a:lnTo>
                  <a:pt x="328" y="124"/>
                </a:lnTo>
                <a:lnTo>
                  <a:pt x="328" y="125"/>
                </a:lnTo>
                <a:lnTo>
                  <a:pt x="329" y="126"/>
                </a:lnTo>
                <a:lnTo>
                  <a:pt x="329" y="126"/>
                </a:lnTo>
                <a:lnTo>
                  <a:pt x="329" y="126"/>
                </a:lnTo>
                <a:lnTo>
                  <a:pt x="329" y="126"/>
                </a:lnTo>
                <a:lnTo>
                  <a:pt x="329" y="126"/>
                </a:lnTo>
                <a:lnTo>
                  <a:pt x="329" y="126"/>
                </a:lnTo>
                <a:lnTo>
                  <a:pt x="329" y="126"/>
                </a:lnTo>
                <a:lnTo>
                  <a:pt x="330" y="125"/>
                </a:lnTo>
                <a:lnTo>
                  <a:pt x="330" y="125"/>
                </a:lnTo>
                <a:lnTo>
                  <a:pt x="330" y="125"/>
                </a:lnTo>
                <a:lnTo>
                  <a:pt x="330" y="125"/>
                </a:lnTo>
                <a:lnTo>
                  <a:pt x="330" y="125"/>
                </a:lnTo>
                <a:lnTo>
                  <a:pt x="330" y="125"/>
                </a:lnTo>
                <a:lnTo>
                  <a:pt x="330" y="125"/>
                </a:lnTo>
                <a:lnTo>
                  <a:pt x="331" y="126"/>
                </a:lnTo>
                <a:lnTo>
                  <a:pt x="331" y="126"/>
                </a:lnTo>
                <a:lnTo>
                  <a:pt x="331" y="126"/>
                </a:lnTo>
                <a:lnTo>
                  <a:pt x="331" y="126"/>
                </a:lnTo>
                <a:lnTo>
                  <a:pt x="332" y="126"/>
                </a:lnTo>
                <a:lnTo>
                  <a:pt x="332" y="126"/>
                </a:lnTo>
                <a:lnTo>
                  <a:pt x="332" y="127"/>
                </a:lnTo>
                <a:lnTo>
                  <a:pt x="332" y="127"/>
                </a:lnTo>
                <a:lnTo>
                  <a:pt x="332" y="127"/>
                </a:lnTo>
                <a:lnTo>
                  <a:pt x="332" y="127"/>
                </a:lnTo>
                <a:lnTo>
                  <a:pt x="333" y="127"/>
                </a:lnTo>
                <a:lnTo>
                  <a:pt x="333" y="127"/>
                </a:lnTo>
                <a:lnTo>
                  <a:pt x="333" y="127"/>
                </a:lnTo>
                <a:lnTo>
                  <a:pt x="333" y="127"/>
                </a:lnTo>
                <a:lnTo>
                  <a:pt x="333" y="127"/>
                </a:lnTo>
                <a:lnTo>
                  <a:pt x="333" y="126"/>
                </a:lnTo>
                <a:lnTo>
                  <a:pt x="333" y="126"/>
                </a:lnTo>
                <a:lnTo>
                  <a:pt x="333" y="126"/>
                </a:lnTo>
                <a:lnTo>
                  <a:pt x="334" y="126"/>
                </a:lnTo>
                <a:lnTo>
                  <a:pt x="334" y="126"/>
                </a:lnTo>
                <a:lnTo>
                  <a:pt x="334" y="126"/>
                </a:lnTo>
                <a:lnTo>
                  <a:pt x="335" y="126"/>
                </a:lnTo>
                <a:lnTo>
                  <a:pt x="335" y="126"/>
                </a:lnTo>
                <a:lnTo>
                  <a:pt x="335" y="126"/>
                </a:lnTo>
                <a:lnTo>
                  <a:pt x="335" y="126"/>
                </a:lnTo>
                <a:lnTo>
                  <a:pt x="335" y="126"/>
                </a:lnTo>
                <a:lnTo>
                  <a:pt x="335" y="126"/>
                </a:lnTo>
                <a:lnTo>
                  <a:pt x="335" y="127"/>
                </a:lnTo>
                <a:lnTo>
                  <a:pt x="335" y="127"/>
                </a:lnTo>
                <a:lnTo>
                  <a:pt x="335" y="127"/>
                </a:lnTo>
                <a:lnTo>
                  <a:pt x="335" y="127"/>
                </a:lnTo>
                <a:lnTo>
                  <a:pt x="335" y="127"/>
                </a:lnTo>
                <a:lnTo>
                  <a:pt x="335" y="127"/>
                </a:lnTo>
                <a:lnTo>
                  <a:pt x="335" y="127"/>
                </a:lnTo>
                <a:lnTo>
                  <a:pt x="336" y="127"/>
                </a:lnTo>
                <a:lnTo>
                  <a:pt x="336" y="128"/>
                </a:lnTo>
                <a:lnTo>
                  <a:pt x="336" y="128"/>
                </a:lnTo>
                <a:lnTo>
                  <a:pt x="336" y="128"/>
                </a:lnTo>
                <a:lnTo>
                  <a:pt x="336" y="128"/>
                </a:lnTo>
                <a:lnTo>
                  <a:pt x="336" y="129"/>
                </a:lnTo>
                <a:lnTo>
                  <a:pt x="336" y="129"/>
                </a:lnTo>
                <a:lnTo>
                  <a:pt x="336" y="129"/>
                </a:lnTo>
                <a:lnTo>
                  <a:pt x="336" y="129"/>
                </a:lnTo>
                <a:lnTo>
                  <a:pt x="337" y="129"/>
                </a:lnTo>
                <a:lnTo>
                  <a:pt x="337" y="130"/>
                </a:lnTo>
                <a:lnTo>
                  <a:pt x="337" y="130"/>
                </a:lnTo>
                <a:lnTo>
                  <a:pt x="337" y="130"/>
                </a:lnTo>
                <a:lnTo>
                  <a:pt x="337" y="130"/>
                </a:lnTo>
                <a:lnTo>
                  <a:pt x="337" y="130"/>
                </a:lnTo>
                <a:lnTo>
                  <a:pt x="337" y="130"/>
                </a:lnTo>
                <a:lnTo>
                  <a:pt x="338" y="131"/>
                </a:lnTo>
                <a:lnTo>
                  <a:pt x="338" y="131"/>
                </a:lnTo>
                <a:lnTo>
                  <a:pt x="338" y="131"/>
                </a:lnTo>
                <a:lnTo>
                  <a:pt x="338" y="131"/>
                </a:lnTo>
                <a:lnTo>
                  <a:pt x="339" y="131"/>
                </a:lnTo>
                <a:lnTo>
                  <a:pt x="339" y="131"/>
                </a:lnTo>
                <a:lnTo>
                  <a:pt x="339" y="131"/>
                </a:lnTo>
                <a:lnTo>
                  <a:pt x="339" y="131"/>
                </a:lnTo>
                <a:lnTo>
                  <a:pt x="339" y="131"/>
                </a:lnTo>
                <a:lnTo>
                  <a:pt x="339" y="131"/>
                </a:lnTo>
                <a:lnTo>
                  <a:pt x="339" y="131"/>
                </a:lnTo>
                <a:lnTo>
                  <a:pt x="339" y="131"/>
                </a:lnTo>
                <a:lnTo>
                  <a:pt x="340" y="131"/>
                </a:lnTo>
                <a:lnTo>
                  <a:pt x="340" y="131"/>
                </a:lnTo>
                <a:lnTo>
                  <a:pt x="340" y="131"/>
                </a:lnTo>
                <a:lnTo>
                  <a:pt x="340" y="131"/>
                </a:lnTo>
                <a:lnTo>
                  <a:pt x="340" y="131"/>
                </a:lnTo>
                <a:lnTo>
                  <a:pt x="340" y="131"/>
                </a:lnTo>
                <a:lnTo>
                  <a:pt x="341" y="131"/>
                </a:lnTo>
                <a:lnTo>
                  <a:pt x="342" y="131"/>
                </a:lnTo>
                <a:lnTo>
                  <a:pt x="342" y="131"/>
                </a:lnTo>
                <a:lnTo>
                  <a:pt x="342" y="130"/>
                </a:lnTo>
                <a:lnTo>
                  <a:pt x="342" y="131"/>
                </a:lnTo>
                <a:lnTo>
                  <a:pt x="342" y="131"/>
                </a:lnTo>
                <a:lnTo>
                  <a:pt x="342" y="131"/>
                </a:lnTo>
                <a:lnTo>
                  <a:pt x="343" y="131"/>
                </a:lnTo>
                <a:lnTo>
                  <a:pt x="343" y="131"/>
                </a:lnTo>
                <a:lnTo>
                  <a:pt x="343" y="131"/>
                </a:lnTo>
                <a:lnTo>
                  <a:pt x="343" y="131"/>
                </a:lnTo>
                <a:lnTo>
                  <a:pt x="343" y="131"/>
                </a:lnTo>
                <a:lnTo>
                  <a:pt x="343" y="131"/>
                </a:lnTo>
                <a:lnTo>
                  <a:pt x="343" y="131"/>
                </a:lnTo>
                <a:lnTo>
                  <a:pt x="343" y="131"/>
                </a:lnTo>
                <a:lnTo>
                  <a:pt x="343" y="132"/>
                </a:lnTo>
                <a:lnTo>
                  <a:pt x="343" y="132"/>
                </a:lnTo>
                <a:lnTo>
                  <a:pt x="343" y="132"/>
                </a:lnTo>
                <a:lnTo>
                  <a:pt x="343" y="133"/>
                </a:lnTo>
                <a:lnTo>
                  <a:pt x="342" y="134"/>
                </a:lnTo>
                <a:lnTo>
                  <a:pt x="341" y="135"/>
                </a:lnTo>
                <a:lnTo>
                  <a:pt x="340" y="136"/>
                </a:lnTo>
                <a:lnTo>
                  <a:pt x="340" y="136"/>
                </a:lnTo>
                <a:lnTo>
                  <a:pt x="340" y="136"/>
                </a:lnTo>
                <a:lnTo>
                  <a:pt x="340" y="137"/>
                </a:lnTo>
                <a:lnTo>
                  <a:pt x="339" y="137"/>
                </a:lnTo>
                <a:lnTo>
                  <a:pt x="339" y="138"/>
                </a:lnTo>
                <a:lnTo>
                  <a:pt x="337" y="139"/>
                </a:lnTo>
                <a:lnTo>
                  <a:pt x="337" y="140"/>
                </a:lnTo>
                <a:lnTo>
                  <a:pt x="337" y="140"/>
                </a:lnTo>
                <a:lnTo>
                  <a:pt x="336" y="141"/>
                </a:lnTo>
                <a:lnTo>
                  <a:pt x="336" y="141"/>
                </a:lnTo>
                <a:lnTo>
                  <a:pt x="336" y="141"/>
                </a:lnTo>
                <a:lnTo>
                  <a:pt x="336" y="141"/>
                </a:lnTo>
                <a:lnTo>
                  <a:pt x="335" y="141"/>
                </a:lnTo>
                <a:lnTo>
                  <a:pt x="335" y="141"/>
                </a:lnTo>
                <a:lnTo>
                  <a:pt x="335" y="141"/>
                </a:lnTo>
                <a:lnTo>
                  <a:pt x="335" y="140"/>
                </a:lnTo>
                <a:lnTo>
                  <a:pt x="335" y="140"/>
                </a:lnTo>
                <a:lnTo>
                  <a:pt x="335" y="140"/>
                </a:lnTo>
                <a:lnTo>
                  <a:pt x="335" y="140"/>
                </a:lnTo>
                <a:lnTo>
                  <a:pt x="335" y="140"/>
                </a:lnTo>
                <a:lnTo>
                  <a:pt x="335" y="139"/>
                </a:lnTo>
                <a:lnTo>
                  <a:pt x="334" y="139"/>
                </a:lnTo>
                <a:lnTo>
                  <a:pt x="334" y="139"/>
                </a:lnTo>
                <a:lnTo>
                  <a:pt x="334" y="139"/>
                </a:lnTo>
                <a:lnTo>
                  <a:pt x="333" y="138"/>
                </a:lnTo>
                <a:lnTo>
                  <a:pt x="333" y="138"/>
                </a:lnTo>
                <a:lnTo>
                  <a:pt x="332" y="137"/>
                </a:lnTo>
                <a:lnTo>
                  <a:pt x="332" y="137"/>
                </a:lnTo>
                <a:lnTo>
                  <a:pt x="332" y="137"/>
                </a:lnTo>
                <a:lnTo>
                  <a:pt x="332" y="137"/>
                </a:lnTo>
                <a:lnTo>
                  <a:pt x="331" y="136"/>
                </a:lnTo>
                <a:lnTo>
                  <a:pt x="330" y="136"/>
                </a:lnTo>
                <a:lnTo>
                  <a:pt x="330" y="136"/>
                </a:lnTo>
                <a:lnTo>
                  <a:pt x="330" y="136"/>
                </a:lnTo>
                <a:lnTo>
                  <a:pt x="330" y="135"/>
                </a:lnTo>
                <a:lnTo>
                  <a:pt x="330" y="135"/>
                </a:lnTo>
                <a:lnTo>
                  <a:pt x="329" y="134"/>
                </a:lnTo>
                <a:lnTo>
                  <a:pt x="329" y="134"/>
                </a:lnTo>
                <a:lnTo>
                  <a:pt x="329" y="134"/>
                </a:lnTo>
                <a:lnTo>
                  <a:pt x="329" y="134"/>
                </a:lnTo>
                <a:lnTo>
                  <a:pt x="329" y="134"/>
                </a:lnTo>
                <a:lnTo>
                  <a:pt x="329" y="134"/>
                </a:lnTo>
                <a:lnTo>
                  <a:pt x="329" y="133"/>
                </a:lnTo>
                <a:lnTo>
                  <a:pt x="329" y="133"/>
                </a:lnTo>
                <a:lnTo>
                  <a:pt x="329" y="133"/>
                </a:lnTo>
                <a:lnTo>
                  <a:pt x="329" y="133"/>
                </a:lnTo>
                <a:lnTo>
                  <a:pt x="329" y="133"/>
                </a:lnTo>
                <a:lnTo>
                  <a:pt x="328" y="133"/>
                </a:lnTo>
                <a:lnTo>
                  <a:pt x="328" y="133"/>
                </a:lnTo>
                <a:lnTo>
                  <a:pt x="328" y="133"/>
                </a:lnTo>
                <a:lnTo>
                  <a:pt x="328" y="133"/>
                </a:lnTo>
                <a:lnTo>
                  <a:pt x="328" y="133"/>
                </a:lnTo>
                <a:lnTo>
                  <a:pt x="328" y="133"/>
                </a:lnTo>
                <a:lnTo>
                  <a:pt x="327" y="132"/>
                </a:lnTo>
                <a:lnTo>
                  <a:pt x="327" y="132"/>
                </a:lnTo>
                <a:lnTo>
                  <a:pt x="327" y="132"/>
                </a:lnTo>
                <a:lnTo>
                  <a:pt x="326" y="132"/>
                </a:lnTo>
                <a:lnTo>
                  <a:pt x="326" y="132"/>
                </a:lnTo>
                <a:lnTo>
                  <a:pt x="326" y="132"/>
                </a:lnTo>
                <a:lnTo>
                  <a:pt x="326" y="132"/>
                </a:lnTo>
                <a:lnTo>
                  <a:pt x="326" y="132"/>
                </a:lnTo>
                <a:lnTo>
                  <a:pt x="326" y="131"/>
                </a:lnTo>
                <a:lnTo>
                  <a:pt x="326" y="131"/>
                </a:lnTo>
                <a:lnTo>
                  <a:pt x="326" y="131"/>
                </a:lnTo>
                <a:lnTo>
                  <a:pt x="326" y="131"/>
                </a:lnTo>
                <a:lnTo>
                  <a:pt x="326" y="131"/>
                </a:lnTo>
                <a:lnTo>
                  <a:pt x="326" y="131"/>
                </a:lnTo>
                <a:lnTo>
                  <a:pt x="326" y="131"/>
                </a:lnTo>
                <a:lnTo>
                  <a:pt x="326" y="131"/>
                </a:lnTo>
                <a:lnTo>
                  <a:pt x="326" y="131"/>
                </a:lnTo>
                <a:lnTo>
                  <a:pt x="325" y="131"/>
                </a:lnTo>
                <a:lnTo>
                  <a:pt x="325" y="131"/>
                </a:lnTo>
                <a:lnTo>
                  <a:pt x="325" y="131"/>
                </a:lnTo>
                <a:lnTo>
                  <a:pt x="325" y="131"/>
                </a:lnTo>
                <a:lnTo>
                  <a:pt x="325" y="131"/>
                </a:lnTo>
                <a:lnTo>
                  <a:pt x="325" y="131"/>
                </a:lnTo>
                <a:lnTo>
                  <a:pt x="325" y="131"/>
                </a:lnTo>
                <a:lnTo>
                  <a:pt x="325" y="130"/>
                </a:lnTo>
                <a:lnTo>
                  <a:pt x="325" y="130"/>
                </a:lnTo>
                <a:lnTo>
                  <a:pt x="324" y="130"/>
                </a:lnTo>
                <a:lnTo>
                  <a:pt x="324" y="129"/>
                </a:lnTo>
                <a:lnTo>
                  <a:pt x="324" y="129"/>
                </a:lnTo>
                <a:lnTo>
                  <a:pt x="324" y="129"/>
                </a:lnTo>
                <a:lnTo>
                  <a:pt x="324" y="129"/>
                </a:lnTo>
                <a:lnTo>
                  <a:pt x="324" y="129"/>
                </a:lnTo>
                <a:lnTo>
                  <a:pt x="324" y="129"/>
                </a:lnTo>
                <a:lnTo>
                  <a:pt x="324" y="129"/>
                </a:lnTo>
                <a:lnTo>
                  <a:pt x="323" y="129"/>
                </a:lnTo>
                <a:lnTo>
                  <a:pt x="323" y="129"/>
                </a:lnTo>
                <a:lnTo>
                  <a:pt x="323" y="129"/>
                </a:lnTo>
                <a:lnTo>
                  <a:pt x="323" y="129"/>
                </a:lnTo>
                <a:lnTo>
                  <a:pt x="323" y="129"/>
                </a:lnTo>
                <a:lnTo>
                  <a:pt x="323" y="129"/>
                </a:lnTo>
                <a:lnTo>
                  <a:pt x="323" y="129"/>
                </a:lnTo>
                <a:lnTo>
                  <a:pt x="323" y="128"/>
                </a:lnTo>
                <a:lnTo>
                  <a:pt x="323" y="128"/>
                </a:lnTo>
                <a:lnTo>
                  <a:pt x="323" y="128"/>
                </a:lnTo>
                <a:lnTo>
                  <a:pt x="323" y="128"/>
                </a:lnTo>
                <a:lnTo>
                  <a:pt x="323" y="128"/>
                </a:lnTo>
                <a:lnTo>
                  <a:pt x="323" y="128"/>
                </a:lnTo>
                <a:lnTo>
                  <a:pt x="323" y="128"/>
                </a:lnTo>
                <a:lnTo>
                  <a:pt x="323" y="128"/>
                </a:lnTo>
                <a:lnTo>
                  <a:pt x="323" y="128"/>
                </a:lnTo>
                <a:lnTo>
                  <a:pt x="323" y="128"/>
                </a:lnTo>
                <a:lnTo>
                  <a:pt x="323" y="128"/>
                </a:lnTo>
                <a:lnTo>
                  <a:pt x="323" y="128"/>
                </a:lnTo>
                <a:lnTo>
                  <a:pt x="323" y="128"/>
                </a:lnTo>
                <a:lnTo>
                  <a:pt x="323" y="128"/>
                </a:lnTo>
                <a:lnTo>
                  <a:pt x="322" y="128"/>
                </a:lnTo>
                <a:lnTo>
                  <a:pt x="322" y="127"/>
                </a:lnTo>
                <a:lnTo>
                  <a:pt x="322" y="127"/>
                </a:lnTo>
                <a:lnTo>
                  <a:pt x="322" y="127"/>
                </a:lnTo>
                <a:lnTo>
                  <a:pt x="322" y="127"/>
                </a:lnTo>
                <a:lnTo>
                  <a:pt x="322" y="127"/>
                </a:lnTo>
                <a:lnTo>
                  <a:pt x="322" y="127"/>
                </a:lnTo>
                <a:lnTo>
                  <a:pt x="322" y="127"/>
                </a:lnTo>
                <a:lnTo>
                  <a:pt x="322" y="127"/>
                </a:lnTo>
                <a:lnTo>
                  <a:pt x="322" y="127"/>
                </a:lnTo>
                <a:lnTo>
                  <a:pt x="322" y="127"/>
                </a:lnTo>
                <a:lnTo>
                  <a:pt x="321" y="127"/>
                </a:lnTo>
                <a:lnTo>
                  <a:pt x="321" y="127"/>
                </a:lnTo>
                <a:lnTo>
                  <a:pt x="321" y="127"/>
                </a:lnTo>
                <a:lnTo>
                  <a:pt x="321" y="127"/>
                </a:lnTo>
                <a:lnTo>
                  <a:pt x="321" y="126"/>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19">
            <a:extLst>
              <a:ext uri="{FF2B5EF4-FFF2-40B4-BE49-F238E27FC236}">
                <a16:creationId xmlns:a16="http://schemas.microsoft.com/office/drawing/2014/main" id="{51ABA779-0162-6C3F-36CE-56ACA1A7953F}"/>
              </a:ext>
            </a:extLst>
          </p:cNvPr>
          <p:cNvSpPr>
            <a:spLocks noEditPoints="1"/>
          </p:cNvSpPr>
          <p:nvPr/>
        </p:nvSpPr>
        <p:spPr bwMode="auto">
          <a:xfrm>
            <a:off x="5240338" y="5284788"/>
            <a:ext cx="723900" cy="1054100"/>
          </a:xfrm>
          <a:custGeom>
            <a:avLst/>
            <a:gdLst>
              <a:gd name="T0" fmla="*/ 637 w 777"/>
              <a:gd name="T1" fmla="*/ 699 h 1133"/>
              <a:gd name="T2" fmla="*/ 736 w 777"/>
              <a:gd name="T3" fmla="*/ 321 h 1133"/>
              <a:gd name="T4" fmla="*/ 742 w 777"/>
              <a:gd name="T5" fmla="*/ 292 h 1133"/>
              <a:gd name="T6" fmla="*/ 733 w 777"/>
              <a:gd name="T7" fmla="*/ 327 h 1133"/>
              <a:gd name="T8" fmla="*/ 728 w 777"/>
              <a:gd name="T9" fmla="*/ 401 h 1133"/>
              <a:gd name="T10" fmla="*/ 738 w 777"/>
              <a:gd name="T11" fmla="*/ 448 h 1133"/>
              <a:gd name="T12" fmla="*/ 762 w 777"/>
              <a:gd name="T13" fmla="*/ 459 h 1133"/>
              <a:gd name="T14" fmla="*/ 740 w 777"/>
              <a:gd name="T15" fmla="*/ 486 h 1133"/>
              <a:gd name="T16" fmla="*/ 707 w 777"/>
              <a:gd name="T17" fmla="*/ 573 h 1133"/>
              <a:gd name="T18" fmla="*/ 700 w 777"/>
              <a:gd name="T19" fmla="*/ 632 h 1133"/>
              <a:gd name="T20" fmla="*/ 631 w 777"/>
              <a:gd name="T21" fmla="*/ 703 h 1133"/>
              <a:gd name="T22" fmla="*/ 595 w 777"/>
              <a:gd name="T23" fmla="*/ 715 h 1133"/>
              <a:gd name="T24" fmla="*/ 591 w 777"/>
              <a:gd name="T25" fmla="*/ 684 h 1133"/>
              <a:gd name="T26" fmla="*/ 592 w 777"/>
              <a:gd name="T27" fmla="*/ 736 h 1133"/>
              <a:gd name="T28" fmla="*/ 551 w 777"/>
              <a:gd name="T29" fmla="*/ 840 h 1133"/>
              <a:gd name="T30" fmla="*/ 499 w 777"/>
              <a:gd name="T31" fmla="*/ 885 h 1133"/>
              <a:gd name="T32" fmla="*/ 479 w 777"/>
              <a:gd name="T33" fmla="*/ 889 h 1133"/>
              <a:gd name="T34" fmla="*/ 491 w 777"/>
              <a:gd name="T35" fmla="*/ 902 h 1133"/>
              <a:gd name="T36" fmla="*/ 525 w 777"/>
              <a:gd name="T37" fmla="*/ 920 h 1133"/>
              <a:gd name="T38" fmla="*/ 505 w 777"/>
              <a:gd name="T39" fmla="*/ 998 h 1133"/>
              <a:gd name="T40" fmla="*/ 465 w 777"/>
              <a:gd name="T41" fmla="*/ 1092 h 1133"/>
              <a:gd name="T42" fmla="*/ 438 w 777"/>
              <a:gd name="T43" fmla="*/ 1105 h 1133"/>
              <a:gd name="T44" fmla="*/ 425 w 777"/>
              <a:gd name="T45" fmla="*/ 1105 h 1133"/>
              <a:gd name="T46" fmla="*/ 419 w 777"/>
              <a:gd name="T47" fmla="*/ 1098 h 1133"/>
              <a:gd name="T48" fmla="*/ 416 w 777"/>
              <a:gd name="T49" fmla="*/ 1095 h 1133"/>
              <a:gd name="T50" fmla="*/ 415 w 777"/>
              <a:gd name="T51" fmla="*/ 1086 h 1133"/>
              <a:gd name="T52" fmla="*/ 422 w 777"/>
              <a:gd name="T53" fmla="*/ 1074 h 1133"/>
              <a:gd name="T54" fmla="*/ 418 w 777"/>
              <a:gd name="T55" fmla="*/ 1078 h 1133"/>
              <a:gd name="T56" fmla="*/ 408 w 777"/>
              <a:gd name="T57" fmla="*/ 1078 h 1133"/>
              <a:gd name="T58" fmla="*/ 407 w 777"/>
              <a:gd name="T59" fmla="*/ 1084 h 1133"/>
              <a:gd name="T60" fmla="*/ 376 w 777"/>
              <a:gd name="T61" fmla="*/ 1088 h 1133"/>
              <a:gd name="T62" fmla="*/ 376 w 777"/>
              <a:gd name="T63" fmla="*/ 1107 h 1133"/>
              <a:gd name="T64" fmla="*/ 354 w 777"/>
              <a:gd name="T65" fmla="*/ 1111 h 1133"/>
              <a:gd name="T66" fmla="*/ 325 w 777"/>
              <a:gd name="T67" fmla="*/ 1133 h 1133"/>
              <a:gd name="T68" fmla="*/ 308 w 777"/>
              <a:gd name="T69" fmla="*/ 1133 h 1133"/>
              <a:gd name="T70" fmla="*/ 311 w 777"/>
              <a:gd name="T71" fmla="*/ 1117 h 1133"/>
              <a:gd name="T72" fmla="*/ 298 w 777"/>
              <a:gd name="T73" fmla="*/ 1099 h 1133"/>
              <a:gd name="T74" fmla="*/ 288 w 777"/>
              <a:gd name="T75" fmla="*/ 1080 h 1133"/>
              <a:gd name="T76" fmla="*/ 260 w 777"/>
              <a:gd name="T77" fmla="*/ 1050 h 1133"/>
              <a:gd name="T78" fmla="*/ 231 w 777"/>
              <a:gd name="T79" fmla="*/ 1025 h 1133"/>
              <a:gd name="T80" fmla="*/ 198 w 777"/>
              <a:gd name="T81" fmla="*/ 1011 h 1133"/>
              <a:gd name="T82" fmla="*/ 203 w 777"/>
              <a:gd name="T83" fmla="*/ 995 h 1133"/>
              <a:gd name="T84" fmla="*/ 202 w 777"/>
              <a:gd name="T85" fmla="*/ 983 h 1133"/>
              <a:gd name="T86" fmla="*/ 206 w 777"/>
              <a:gd name="T87" fmla="*/ 978 h 1133"/>
              <a:gd name="T88" fmla="*/ 206 w 777"/>
              <a:gd name="T89" fmla="*/ 972 h 1133"/>
              <a:gd name="T90" fmla="*/ 206 w 777"/>
              <a:gd name="T91" fmla="*/ 966 h 1133"/>
              <a:gd name="T92" fmla="*/ 197 w 777"/>
              <a:gd name="T93" fmla="*/ 965 h 1133"/>
              <a:gd name="T94" fmla="*/ 186 w 777"/>
              <a:gd name="T95" fmla="*/ 960 h 1133"/>
              <a:gd name="T96" fmla="*/ 179 w 777"/>
              <a:gd name="T97" fmla="*/ 942 h 1133"/>
              <a:gd name="T98" fmla="*/ 180 w 777"/>
              <a:gd name="T99" fmla="*/ 925 h 1133"/>
              <a:gd name="T100" fmla="*/ 181 w 777"/>
              <a:gd name="T101" fmla="*/ 913 h 1133"/>
              <a:gd name="T102" fmla="*/ 180 w 777"/>
              <a:gd name="T103" fmla="*/ 900 h 1133"/>
              <a:gd name="T104" fmla="*/ 173 w 777"/>
              <a:gd name="T105" fmla="*/ 894 h 1133"/>
              <a:gd name="T106" fmla="*/ 176 w 777"/>
              <a:gd name="T107" fmla="*/ 884 h 1133"/>
              <a:gd name="T108" fmla="*/ 175 w 777"/>
              <a:gd name="T109" fmla="*/ 876 h 1133"/>
              <a:gd name="T110" fmla="*/ 172 w 777"/>
              <a:gd name="T111" fmla="*/ 865 h 1133"/>
              <a:gd name="T112" fmla="*/ 166 w 777"/>
              <a:gd name="T113" fmla="*/ 863 h 1133"/>
              <a:gd name="T114" fmla="*/ 160 w 777"/>
              <a:gd name="T115" fmla="*/ 858 h 1133"/>
              <a:gd name="T116" fmla="*/ 157 w 777"/>
              <a:gd name="T117" fmla="*/ 846 h 1133"/>
              <a:gd name="T118" fmla="*/ 148 w 777"/>
              <a:gd name="T119" fmla="*/ 847 h 1133"/>
              <a:gd name="T120" fmla="*/ 7 w 777"/>
              <a:gd name="T121" fmla="*/ 849 h 1133"/>
              <a:gd name="T122" fmla="*/ 128 w 777"/>
              <a:gd name="T123" fmla="*/ 468 h 1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7" h="1133">
                <a:moveTo>
                  <a:pt x="487" y="890"/>
                </a:moveTo>
                <a:lnTo>
                  <a:pt x="486" y="890"/>
                </a:lnTo>
                <a:lnTo>
                  <a:pt x="485" y="889"/>
                </a:lnTo>
                <a:lnTo>
                  <a:pt x="485" y="888"/>
                </a:lnTo>
                <a:lnTo>
                  <a:pt x="485" y="888"/>
                </a:lnTo>
                <a:lnTo>
                  <a:pt x="486" y="888"/>
                </a:lnTo>
                <a:lnTo>
                  <a:pt x="487" y="889"/>
                </a:lnTo>
                <a:lnTo>
                  <a:pt x="487" y="890"/>
                </a:lnTo>
                <a:close/>
                <a:moveTo>
                  <a:pt x="626" y="707"/>
                </a:moveTo>
                <a:lnTo>
                  <a:pt x="626" y="708"/>
                </a:lnTo>
                <a:lnTo>
                  <a:pt x="625" y="707"/>
                </a:lnTo>
                <a:lnTo>
                  <a:pt x="625" y="707"/>
                </a:lnTo>
                <a:lnTo>
                  <a:pt x="625" y="707"/>
                </a:lnTo>
                <a:lnTo>
                  <a:pt x="625" y="707"/>
                </a:lnTo>
                <a:lnTo>
                  <a:pt x="626" y="707"/>
                </a:lnTo>
                <a:lnTo>
                  <a:pt x="626" y="707"/>
                </a:lnTo>
                <a:lnTo>
                  <a:pt x="626" y="707"/>
                </a:lnTo>
                <a:lnTo>
                  <a:pt x="626" y="707"/>
                </a:lnTo>
                <a:close/>
                <a:moveTo>
                  <a:pt x="633" y="702"/>
                </a:moveTo>
                <a:lnTo>
                  <a:pt x="633" y="703"/>
                </a:lnTo>
                <a:lnTo>
                  <a:pt x="633" y="702"/>
                </a:lnTo>
                <a:lnTo>
                  <a:pt x="633" y="702"/>
                </a:lnTo>
                <a:lnTo>
                  <a:pt x="633" y="702"/>
                </a:lnTo>
                <a:lnTo>
                  <a:pt x="633" y="702"/>
                </a:lnTo>
                <a:close/>
                <a:moveTo>
                  <a:pt x="634" y="702"/>
                </a:moveTo>
                <a:lnTo>
                  <a:pt x="634" y="702"/>
                </a:lnTo>
                <a:lnTo>
                  <a:pt x="634" y="702"/>
                </a:lnTo>
                <a:lnTo>
                  <a:pt x="634" y="702"/>
                </a:lnTo>
                <a:lnTo>
                  <a:pt x="634" y="702"/>
                </a:lnTo>
                <a:lnTo>
                  <a:pt x="635" y="702"/>
                </a:lnTo>
                <a:lnTo>
                  <a:pt x="634" y="702"/>
                </a:lnTo>
                <a:close/>
                <a:moveTo>
                  <a:pt x="636" y="701"/>
                </a:moveTo>
                <a:lnTo>
                  <a:pt x="636" y="701"/>
                </a:lnTo>
                <a:lnTo>
                  <a:pt x="635" y="701"/>
                </a:lnTo>
                <a:lnTo>
                  <a:pt x="635" y="700"/>
                </a:lnTo>
                <a:lnTo>
                  <a:pt x="636" y="700"/>
                </a:lnTo>
                <a:lnTo>
                  <a:pt x="636" y="700"/>
                </a:lnTo>
                <a:lnTo>
                  <a:pt x="636" y="701"/>
                </a:lnTo>
                <a:close/>
                <a:moveTo>
                  <a:pt x="637" y="700"/>
                </a:moveTo>
                <a:lnTo>
                  <a:pt x="637" y="700"/>
                </a:lnTo>
                <a:lnTo>
                  <a:pt x="636" y="700"/>
                </a:lnTo>
                <a:lnTo>
                  <a:pt x="636" y="700"/>
                </a:lnTo>
                <a:lnTo>
                  <a:pt x="637" y="699"/>
                </a:lnTo>
                <a:lnTo>
                  <a:pt x="637" y="700"/>
                </a:lnTo>
                <a:close/>
                <a:moveTo>
                  <a:pt x="638" y="700"/>
                </a:moveTo>
                <a:lnTo>
                  <a:pt x="638" y="700"/>
                </a:lnTo>
                <a:lnTo>
                  <a:pt x="638" y="700"/>
                </a:lnTo>
                <a:lnTo>
                  <a:pt x="638" y="700"/>
                </a:lnTo>
                <a:lnTo>
                  <a:pt x="638" y="699"/>
                </a:lnTo>
                <a:lnTo>
                  <a:pt x="638" y="700"/>
                </a:lnTo>
                <a:close/>
                <a:moveTo>
                  <a:pt x="640" y="700"/>
                </a:moveTo>
                <a:lnTo>
                  <a:pt x="639" y="700"/>
                </a:lnTo>
                <a:lnTo>
                  <a:pt x="639" y="700"/>
                </a:lnTo>
                <a:lnTo>
                  <a:pt x="639" y="699"/>
                </a:lnTo>
                <a:lnTo>
                  <a:pt x="640" y="699"/>
                </a:lnTo>
                <a:lnTo>
                  <a:pt x="640" y="700"/>
                </a:lnTo>
                <a:close/>
                <a:moveTo>
                  <a:pt x="732" y="462"/>
                </a:moveTo>
                <a:lnTo>
                  <a:pt x="731" y="462"/>
                </a:lnTo>
                <a:lnTo>
                  <a:pt x="730" y="461"/>
                </a:lnTo>
                <a:lnTo>
                  <a:pt x="730" y="459"/>
                </a:lnTo>
                <a:lnTo>
                  <a:pt x="731" y="458"/>
                </a:lnTo>
                <a:lnTo>
                  <a:pt x="732" y="457"/>
                </a:lnTo>
                <a:lnTo>
                  <a:pt x="733" y="458"/>
                </a:lnTo>
                <a:lnTo>
                  <a:pt x="733" y="461"/>
                </a:lnTo>
                <a:lnTo>
                  <a:pt x="732" y="462"/>
                </a:lnTo>
                <a:close/>
                <a:moveTo>
                  <a:pt x="727" y="440"/>
                </a:moveTo>
                <a:lnTo>
                  <a:pt x="726" y="440"/>
                </a:lnTo>
                <a:lnTo>
                  <a:pt x="726" y="440"/>
                </a:lnTo>
                <a:lnTo>
                  <a:pt x="726" y="440"/>
                </a:lnTo>
                <a:lnTo>
                  <a:pt x="726" y="439"/>
                </a:lnTo>
                <a:lnTo>
                  <a:pt x="728" y="439"/>
                </a:lnTo>
                <a:lnTo>
                  <a:pt x="728" y="439"/>
                </a:lnTo>
                <a:lnTo>
                  <a:pt x="728" y="440"/>
                </a:lnTo>
                <a:lnTo>
                  <a:pt x="727" y="440"/>
                </a:lnTo>
                <a:close/>
                <a:moveTo>
                  <a:pt x="735" y="323"/>
                </a:moveTo>
                <a:lnTo>
                  <a:pt x="733" y="323"/>
                </a:lnTo>
                <a:lnTo>
                  <a:pt x="732" y="322"/>
                </a:lnTo>
                <a:lnTo>
                  <a:pt x="732" y="321"/>
                </a:lnTo>
                <a:lnTo>
                  <a:pt x="733" y="320"/>
                </a:lnTo>
                <a:lnTo>
                  <a:pt x="734" y="320"/>
                </a:lnTo>
                <a:lnTo>
                  <a:pt x="734" y="321"/>
                </a:lnTo>
                <a:lnTo>
                  <a:pt x="735" y="322"/>
                </a:lnTo>
                <a:lnTo>
                  <a:pt x="735" y="323"/>
                </a:lnTo>
                <a:close/>
                <a:moveTo>
                  <a:pt x="738" y="320"/>
                </a:moveTo>
                <a:lnTo>
                  <a:pt x="737" y="321"/>
                </a:lnTo>
                <a:lnTo>
                  <a:pt x="736" y="321"/>
                </a:lnTo>
                <a:lnTo>
                  <a:pt x="736" y="320"/>
                </a:lnTo>
                <a:lnTo>
                  <a:pt x="736" y="319"/>
                </a:lnTo>
                <a:lnTo>
                  <a:pt x="737" y="318"/>
                </a:lnTo>
                <a:lnTo>
                  <a:pt x="737" y="317"/>
                </a:lnTo>
                <a:lnTo>
                  <a:pt x="737" y="317"/>
                </a:lnTo>
                <a:lnTo>
                  <a:pt x="737" y="317"/>
                </a:lnTo>
                <a:lnTo>
                  <a:pt x="737" y="315"/>
                </a:lnTo>
                <a:lnTo>
                  <a:pt x="738" y="314"/>
                </a:lnTo>
                <a:lnTo>
                  <a:pt x="739" y="314"/>
                </a:lnTo>
                <a:lnTo>
                  <a:pt x="739" y="314"/>
                </a:lnTo>
                <a:lnTo>
                  <a:pt x="740" y="315"/>
                </a:lnTo>
                <a:lnTo>
                  <a:pt x="740" y="316"/>
                </a:lnTo>
                <a:lnTo>
                  <a:pt x="738" y="319"/>
                </a:lnTo>
                <a:lnTo>
                  <a:pt x="738" y="320"/>
                </a:lnTo>
                <a:lnTo>
                  <a:pt x="738" y="320"/>
                </a:lnTo>
                <a:close/>
                <a:moveTo>
                  <a:pt x="592" y="70"/>
                </a:moveTo>
                <a:lnTo>
                  <a:pt x="596" y="77"/>
                </a:lnTo>
                <a:lnTo>
                  <a:pt x="599" y="81"/>
                </a:lnTo>
                <a:lnTo>
                  <a:pt x="611" y="98"/>
                </a:lnTo>
                <a:lnTo>
                  <a:pt x="624" y="116"/>
                </a:lnTo>
                <a:lnTo>
                  <a:pt x="628" y="123"/>
                </a:lnTo>
                <a:lnTo>
                  <a:pt x="646" y="148"/>
                </a:lnTo>
                <a:lnTo>
                  <a:pt x="656" y="162"/>
                </a:lnTo>
                <a:lnTo>
                  <a:pt x="660" y="168"/>
                </a:lnTo>
                <a:lnTo>
                  <a:pt x="664" y="173"/>
                </a:lnTo>
                <a:lnTo>
                  <a:pt x="673" y="186"/>
                </a:lnTo>
                <a:lnTo>
                  <a:pt x="675" y="188"/>
                </a:lnTo>
                <a:lnTo>
                  <a:pt x="684" y="201"/>
                </a:lnTo>
                <a:lnTo>
                  <a:pt x="701" y="226"/>
                </a:lnTo>
                <a:lnTo>
                  <a:pt x="708" y="236"/>
                </a:lnTo>
                <a:lnTo>
                  <a:pt x="715" y="246"/>
                </a:lnTo>
                <a:lnTo>
                  <a:pt x="723" y="258"/>
                </a:lnTo>
                <a:lnTo>
                  <a:pt x="723" y="258"/>
                </a:lnTo>
                <a:lnTo>
                  <a:pt x="725" y="260"/>
                </a:lnTo>
                <a:lnTo>
                  <a:pt x="726" y="262"/>
                </a:lnTo>
                <a:lnTo>
                  <a:pt x="726" y="262"/>
                </a:lnTo>
                <a:lnTo>
                  <a:pt x="735" y="274"/>
                </a:lnTo>
                <a:lnTo>
                  <a:pt x="737" y="277"/>
                </a:lnTo>
                <a:lnTo>
                  <a:pt x="740" y="287"/>
                </a:lnTo>
                <a:lnTo>
                  <a:pt x="740" y="287"/>
                </a:lnTo>
                <a:lnTo>
                  <a:pt x="742" y="289"/>
                </a:lnTo>
                <a:lnTo>
                  <a:pt x="742" y="290"/>
                </a:lnTo>
                <a:lnTo>
                  <a:pt x="742" y="292"/>
                </a:lnTo>
                <a:lnTo>
                  <a:pt x="742" y="292"/>
                </a:lnTo>
                <a:lnTo>
                  <a:pt x="742" y="292"/>
                </a:lnTo>
                <a:lnTo>
                  <a:pt x="744" y="293"/>
                </a:lnTo>
                <a:lnTo>
                  <a:pt x="744" y="294"/>
                </a:lnTo>
                <a:lnTo>
                  <a:pt x="744" y="295"/>
                </a:lnTo>
                <a:lnTo>
                  <a:pt x="743" y="295"/>
                </a:lnTo>
                <a:lnTo>
                  <a:pt x="743" y="296"/>
                </a:lnTo>
                <a:lnTo>
                  <a:pt x="742" y="297"/>
                </a:lnTo>
                <a:lnTo>
                  <a:pt x="742" y="297"/>
                </a:lnTo>
                <a:lnTo>
                  <a:pt x="742" y="297"/>
                </a:lnTo>
                <a:lnTo>
                  <a:pt x="742" y="298"/>
                </a:lnTo>
                <a:lnTo>
                  <a:pt x="741" y="298"/>
                </a:lnTo>
                <a:lnTo>
                  <a:pt x="740" y="300"/>
                </a:lnTo>
                <a:lnTo>
                  <a:pt x="740" y="302"/>
                </a:lnTo>
                <a:lnTo>
                  <a:pt x="739" y="302"/>
                </a:lnTo>
                <a:lnTo>
                  <a:pt x="737" y="302"/>
                </a:lnTo>
                <a:lnTo>
                  <a:pt x="736" y="303"/>
                </a:lnTo>
                <a:lnTo>
                  <a:pt x="736" y="304"/>
                </a:lnTo>
                <a:lnTo>
                  <a:pt x="737" y="305"/>
                </a:lnTo>
                <a:lnTo>
                  <a:pt x="737" y="307"/>
                </a:lnTo>
                <a:lnTo>
                  <a:pt x="734" y="309"/>
                </a:lnTo>
                <a:lnTo>
                  <a:pt x="733" y="311"/>
                </a:lnTo>
                <a:lnTo>
                  <a:pt x="733" y="312"/>
                </a:lnTo>
                <a:lnTo>
                  <a:pt x="733" y="312"/>
                </a:lnTo>
                <a:lnTo>
                  <a:pt x="734" y="313"/>
                </a:lnTo>
                <a:lnTo>
                  <a:pt x="734" y="313"/>
                </a:lnTo>
                <a:lnTo>
                  <a:pt x="734" y="314"/>
                </a:lnTo>
                <a:lnTo>
                  <a:pt x="734" y="314"/>
                </a:lnTo>
                <a:lnTo>
                  <a:pt x="734" y="315"/>
                </a:lnTo>
                <a:lnTo>
                  <a:pt x="732" y="317"/>
                </a:lnTo>
                <a:lnTo>
                  <a:pt x="731" y="320"/>
                </a:lnTo>
                <a:lnTo>
                  <a:pt x="731" y="320"/>
                </a:lnTo>
                <a:lnTo>
                  <a:pt x="731" y="320"/>
                </a:lnTo>
                <a:lnTo>
                  <a:pt x="731" y="322"/>
                </a:lnTo>
                <a:lnTo>
                  <a:pt x="733" y="325"/>
                </a:lnTo>
                <a:lnTo>
                  <a:pt x="733" y="326"/>
                </a:lnTo>
                <a:lnTo>
                  <a:pt x="732" y="328"/>
                </a:lnTo>
                <a:lnTo>
                  <a:pt x="732" y="330"/>
                </a:lnTo>
                <a:lnTo>
                  <a:pt x="733" y="330"/>
                </a:lnTo>
                <a:lnTo>
                  <a:pt x="733" y="330"/>
                </a:lnTo>
                <a:lnTo>
                  <a:pt x="733" y="329"/>
                </a:lnTo>
                <a:lnTo>
                  <a:pt x="733" y="328"/>
                </a:lnTo>
                <a:lnTo>
                  <a:pt x="733" y="327"/>
                </a:lnTo>
                <a:lnTo>
                  <a:pt x="735" y="326"/>
                </a:lnTo>
                <a:lnTo>
                  <a:pt x="735" y="327"/>
                </a:lnTo>
                <a:lnTo>
                  <a:pt x="738" y="332"/>
                </a:lnTo>
                <a:lnTo>
                  <a:pt x="737" y="335"/>
                </a:lnTo>
                <a:lnTo>
                  <a:pt x="738" y="336"/>
                </a:lnTo>
                <a:lnTo>
                  <a:pt x="738" y="337"/>
                </a:lnTo>
                <a:lnTo>
                  <a:pt x="739" y="339"/>
                </a:lnTo>
                <a:lnTo>
                  <a:pt x="739" y="340"/>
                </a:lnTo>
                <a:lnTo>
                  <a:pt x="740" y="340"/>
                </a:lnTo>
                <a:lnTo>
                  <a:pt x="740" y="345"/>
                </a:lnTo>
                <a:lnTo>
                  <a:pt x="739" y="345"/>
                </a:lnTo>
                <a:lnTo>
                  <a:pt x="739" y="349"/>
                </a:lnTo>
                <a:lnTo>
                  <a:pt x="738" y="349"/>
                </a:lnTo>
                <a:lnTo>
                  <a:pt x="738" y="353"/>
                </a:lnTo>
                <a:lnTo>
                  <a:pt x="734" y="362"/>
                </a:lnTo>
                <a:lnTo>
                  <a:pt x="731" y="367"/>
                </a:lnTo>
                <a:lnTo>
                  <a:pt x="731" y="368"/>
                </a:lnTo>
                <a:lnTo>
                  <a:pt x="730" y="369"/>
                </a:lnTo>
                <a:lnTo>
                  <a:pt x="730" y="371"/>
                </a:lnTo>
                <a:lnTo>
                  <a:pt x="729" y="372"/>
                </a:lnTo>
                <a:lnTo>
                  <a:pt x="729" y="379"/>
                </a:lnTo>
                <a:lnTo>
                  <a:pt x="729" y="379"/>
                </a:lnTo>
                <a:lnTo>
                  <a:pt x="729" y="380"/>
                </a:lnTo>
                <a:lnTo>
                  <a:pt x="729" y="381"/>
                </a:lnTo>
                <a:lnTo>
                  <a:pt x="729" y="381"/>
                </a:lnTo>
                <a:lnTo>
                  <a:pt x="729" y="381"/>
                </a:lnTo>
                <a:lnTo>
                  <a:pt x="729" y="384"/>
                </a:lnTo>
                <a:lnTo>
                  <a:pt x="729" y="385"/>
                </a:lnTo>
                <a:lnTo>
                  <a:pt x="729" y="387"/>
                </a:lnTo>
                <a:lnTo>
                  <a:pt x="729" y="387"/>
                </a:lnTo>
                <a:lnTo>
                  <a:pt x="729" y="389"/>
                </a:lnTo>
                <a:lnTo>
                  <a:pt x="729" y="389"/>
                </a:lnTo>
                <a:lnTo>
                  <a:pt x="729" y="391"/>
                </a:lnTo>
                <a:lnTo>
                  <a:pt x="729" y="392"/>
                </a:lnTo>
                <a:lnTo>
                  <a:pt x="728" y="392"/>
                </a:lnTo>
                <a:lnTo>
                  <a:pt x="728" y="392"/>
                </a:lnTo>
                <a:lnTo>
                  <a:pt x="729" y="393"/>
                </a:lnTo>
                <a:lnTo>
                  <a:pt x="729" y="394"/>
                </a:lnTo>
                <a:lnTo>
                  <a:pt x="728" y="397"/>
                </a:lnTo>
                <a:lnTo>
                  <a:pt x="728" y="398"/>
                </a:lnTo>
                <a:lnTo>
                  <a:pt x="728" y="398"/>
                </a:lnTo>
                <a:lnTo>
                  <a:pt x="728" y="399"/>
                </a:lnTo>
                <a:lnTo>
                  <a:pt x="728" y="401"/>
                </a:lnTo>
                <a:lnTo>
                  <a:pt x="728" y="401"/>
                </a:lnTo>
                <a:lnTo>
                  <a:pt x="728" y="403"/>
                </a:lnTo>
                <a:lnTo>
                  <a:pt x="727" y="405"/>
                </a:lnTo>
                <a:lnTo>
                  <a:pt x="727" y="406"/>
                </a:lnTo>
                <a:lnTo>
                  <a:pt x="726" y="407"/>
                </a:lnTo>
                <a:lnTo>
                  <a:pt x="726" y="409"/>
                </a:lnTo>
                <a:lnTo>
                  <a:pt x="724" y="411"/>
                </a:lnTo>
                <a:lnTo>
                  <a:pt x="724" y="415"/>
                </a:lnTo>
                <a:lnTo>
                  <a:pt x="723" y="418"/>
                </a:lnTo>
                <a:lnTo>
                  <a:pt x="723" y="419"/>
                </a:lnTo>
                <a:lnTo>
                  <a:pt x="724" y="423"/>
                </a:lnTo>
                <a:lnTo>
                  <a:pt x="724" y="423"/>
                </a:lnTo>
                <a:lnTo>
                  <a:pt x="724" y="424"/>
                </a:lnTo>
                <a:lnTo>
                  <a:pt x="724" y="425"/>
                </a:lnTo>
                <a:lnTo>
                  <a:pt x="724" y="426"/>
                </a:lnTo>
                <a:lnTo>
                  <a:pt x="725" y="426"/>
                </a:lnTo>
                <a:lnTo>
                  <a:pt x="725" y="426"/>
                </a:lnTo>
                <a:lnTo>
                  <a:pt x="725" y="427"/>
                </a:lnTo>
                <a:lnTo>
                  <a:pt x="725" y="428"/>
                </a:lnTo>
                <a:lnTo>
                  <a:pt x="725" y="431"/>
                </a:lnTo>
                <a:lnTo>
                  <a:pt x="727" y="434"/>
                </a:lnTo>
                <a:lnTo>
                  <a:pt x="727" y="435"/>
                </a:lnTo>
                <a:lnTo>
                  <a:pt x="726" y="437"/>
                </a:lnTo>
                <a:lnTo>
                  <a:pt x="725" y="437"/>
                </a:lnTo>
                <a:lnTo>
                  <a:pt x="724" y="436"/>
                </a:lnTo>
                <a:lnTo>
                  <a:pt x="723" y="436"/>
                </a:lnTo>
                <a:lnTo>
                  <a:pt x="724" y="438"/>
                </a:lnTo>
                <a:lnTo>
                  <a:pt x="725" y="441"/>
                </a:lnTo>
                <a:lnTo>
                  <a:pt x="727" y="442"/>
                </a:lnTo>
                <a:lnTo>
                  <a:pt x="727" y="443"/>
                </a:lnTo>
                <a:lnTo>
                  <a:pt x="727" y="444"/>
                </a:lnTo>
                <a:lnTo>
                  <a:pt x="727" y="446"/>
                </a:lnTo>
                <a:lnTo>
                  <a:pt x="729" y="444"/>
                </a:lnTo>
                <a:lnTo>
                  <a:pt x="728" y="443"/>
                </a:lnTo>
                <a:lnTo>
                  <a:pt x="728" y="441"/>
                </a:lnTo>
                <a:lnTo>
                  <a:pt x="729" y="440"/>
                </a:lnTo>
                <a:lnTo>
                  <a:pt x="729" y="440"/>
                </a:lnTo>
                <a:lnTo>
                  <a:pt x="730" y="439"/>
                </a:lnTo>
                <a:lnTo>
                  <a:pt x="731" y="439"/>
                </a:lnTo>
                <a:lnTo>
                  <a:pt x="733" y="442"/>
                </a:lnTo>
                <a:lnTo>
                  <a:pt x="733" y="442"/>
                </a:lnTo>
                <a:lnTo>
                  <a:pt x="738" y="448"/>
                </a:lnTo>
                <a:lnTo>
                  <a:pt x="738" y="448"/>
                </a:lnTo>
                <a:lnTo>
                  <a:pt x="740" y="451"/>
                </a:lnTo>
                <a:lnTo>
                  <a:pt x="741" y="454"/>
                </a:lnTo>
                <a:lnTo>
                  <a:pt x="741" y="455"/>
                </a:lnTo>
                <a:lnTo>
                  <a:pt x="741" y="456"/>
                </a:lnTo>
                <a:lnTo>
                  <a:pt x="740" y="457"/>
                </a:lnTo>
                <a:lnTo>
                  <a:pt x="739" y="456"/>
                </a:lnTo>
                <a:lnTo>
                  <a:pt x="737" y="451"/>
                </a:lnTo>
                <a:lnTo>
                  <a:pt x="735" y="451"/>
                </a:lnTo>
                <a:lnTo>
                  <a:pt x="735" y="449"/>
                </a:lnTo>
                <a:lnTo>
                  <a:pt x="734" y="451"/>
                </a:lnTo>
                <a:lnTo>
                  <a:pt x="733" y="451"/>
                </a:lnTo>
                <a:lnTo>
                  <a:pt x="732" y="454"/>
                </a:lnTo>
                <a:lnTo>
                  <a:pt x="728" y="458"/>
                </a:lnTo>
                <a:lnTo>
                  <a:pt x="728" y="459"/>
                </a:lnTo>
                <a:lnTo>
                  <a:pt x="726" y="460"/>
                </a:lnTo>
                <a:lnTo>
                  <a:pt x="726" y="462"/>
                </a:lnTo>
                <a:lnTo>
                  <a:pt x="727" y="461"/>
                </a:lnTo>
                <a:lnTo>
                  <a:pt x="728" y="461"/>
                </a:lnTo>
                <a:lnTo>
                  <a:pt x="728" y="461"/>
                </a:lnTo>
                <a:lnTo>
                  <a:pt x="728" y="462"/>
                </a:lnTo>
                <a:lnTo>
                  <a:pt x="727" y="465"/>
                </a:lnTo>
                <a:lnTo>
                  <a:pt x="728" y="466"/>
                </a:lnTo>
                <a:lnTo>
                  <a:pt x="730" y="466"/>
                </a:lnTo>
                <a:lnTo>
                  <a:pt x="731" y="465"/>
                </a:lnTo>
                <a:lnTo>
                  <a:pt x="731" y="463"/>
                </a:lnTo>
                <a:lnTo>
                  <a:pt x="733" y="462"/>
                </a:lnTo>
                <a:lnTo>
                  <a:pt x="734" y="462"/>
                </a:lnTo>
                <a:lnTo>
                  <a:pt x="736" y="461"/>
                </a:lnTo>
                <a:lnTo>
                  <a:pt x="737" y="461"/>
                </a:lnTo>
                <a:lnTo>
                  <a:pt x="739" y="462"/>
                </a:lnTo>
                <a:lnTo>
                  <a:pt x="739" y="462"/>
                </a:lnTo>
                <a:lnTo>
                  <a:pt x="740" y="463"/>
                </a:lnTo>
                <a:lnTo>
                  <a:pt x="744" y="463"/>
                </a:lnTo>
                <a:lnTo>
                  <a:pt x="745" y="462"/>
                </a:lnTo>
                <a:lnTo>
                  <a:pt x="746" y="462"/>
                </a:lnTo>
                <a:lnTo>
                  <a:pt x="748" y="459"/>
                </a:lnTo>
                <a:lnTo>
                  <a:pt x="750" y="459"/>
                </a:lnTo>
                <a:lnTo>
                  <a:pt x="753" y="461"/>
                </a:lnTo>
                <a:lnTo>
                  <a:pt x="754" y="461"/>
                </a:lnTo>
                <a:lnTo>
                  <a:pt x="754" y="461"/>
                </a:lnTo>
                <a:lnTo>
                  <a:pt x="755" y="461"/>
                </a:lnTo>
                <a:lnTo>
                  <a:pt x="759" y="461"/>
                </a:lnTo>
                <a:lnTo>
                  <a:pt x="762" y="459"/>
                </a:lnTo>
                <a:lnTo>
                  <a:pt x="763" y="458"/>
                </a:lnTo>
                <a:lnTo>
                  <a:pt x="766" y="455"/>
                </a:lnTo>
                <a:lnTo>
                  <a:pt x="766" y="455"/>
                </a:lnTo>
                <a:lnTo>
                  <a:pt x="767" y="455"/>
                </a:lnTo>
                <a:lnTo>
                  <a:pt x="768" y="455"/>
                </a:lnTo>
                <a:lnTo>
                  <a:pt x="769" y="452"/>
                </a:lnTo>
                <a:lnTo>
                  <a:pt x="771" y="451"/>
                </a:lnTo>
                <a:lnTo>
                  <a:pt x="775" y="450"/>
                </a:lnTo>
                <a:lnTo>
                  <a:pt x="776" y="451"/>
                </a:lnTo>
                <a:lnTo>
                  <a:pt x="776" y="451"/>
                </a:lnTo>
                <a:lnTo>
                  <a:pt x="776" y="452"/>
                </a:lnTo>
                <a:lnTo>
                  <a:pt x="776" y="453"/>
                </a:lnTo>
                <a:lnTo>
                  <a:pt x="777" y="453"/>
                </a:lnTo>
                <a:lnTo>
                  <a:pt x="777" y="454"/>
                </a:lnTo>
                <a:lnTo>
                  <a:pt x="777" y="455"/>
                </a:lnTo>
                <a:lnTo>
                  <a:pt x="777" y="455"/>
                </a:lnTo>
                <a:lnTo>
                  <a:pt x="777" y="456"/>
                </a:lnTo>
                <a:lnTo>
                  <a:pt x="777" y="459"/>
                </a:lnTo>
                <a:lnTo>
                  <a:pt x="776" y="460"/>
                </a:lnTo>
                <a:lnTo>
                  <a:pt x="776" y="461"/>
                </a:lnTo>
                <a:lnTo>
                  <a:pt x="774" y="463"/>
                </a:lnTo>
                <a:lnTo>
                  <a:pt x="773" y="463"/>
                </a:lnTo>
                <a:lnTo>
                  <a:pt x="771" y="461"/>
                </a:lnTo>
                <a:lnTo>
                  <a:pt x="771" y="461"/>
                </a:lnTo>
                <a:lnTo>
                  <a:pt x="768" y="463"/>
                </a:lnTo>
                <a:lnTo>
                  <a:pt x="767" y="463"/>
                </a:lnTo>
                <a:lnTo>
                  <a:pt x="766" y="464"/>
                </a:lnTo>
                <a:lnTo>
                  <a:pt x="766" y="464"/>
                </a:lnTo>
                <a:lnTo>
                  <a:pt x="757" y="464"/>
                </a:lnTo>
                <a:lnTo>
                  <a:pt x="756" y="465"/>
                </a:lnTo>
                <a:lnTo>
                  <a:pt x="753" y="468"/>
                </a:lnTo>
                <a:lnTo>
                  <a:pt x="750" y="470"/>
                </a:lnTo>
                <a:lnTo>
                  <a:pt x="747" y="473"/>
                </a:lnTo>
                <a:lnTo>
                  <a:pt x="746" y="477"/>
                </a:lnTo>
                <a:lnTo>
                  <a:pt x="746" y="477"/>
                </a:lnTo>
                <a:lnTo>
                  <a:pt x="746" y="481"/>
                </a:lnTo>
                <a:lnTo>
                  <a:pt x="746" y="482"/>
                </a:lnTo>
                <a:lnTo>
                  <a:pt x="747" y="483"/>
                </a:lnTo>
                <a:lnTo>
                  <a:pt x="747" y="484"/>
                </a:lnTo>
                <a:lnTo>
                  <a:pt x="747" y="485"/>
                </a:lnTo>
                <a:lnTo>
                  <a:pt x="746" y="485"/>
                </a:lnTo>
                <a:lnTo>
                  <a:pt x="741" y="486"/>
                </a:lnTo>
                <a:lnTo>
                  <a:pt x="740" y="486"/>
                </a:lnTo>
                <a:lnTo>
                  <a:pt x="739" y="486"/>
                </a:lnTo>
                <a:lnTo>
                  <a:pt x="737" y="487"/>
                </a:lnTo>
                <a:lnTo>
                  <a:pt x="733" y="490"/>
                </a:lnTo>
                <a:lnTo>
                  <a:pt x="730" y="493"/>
                </a:lnTo>
                <a:lnTo>
                  <a:pt x="729" y="495"/>
                </a:lnTo>
                <a:lnTo>
                  <a:pt x="729" y="496"/>
                </a:lnTo>
                <a:lnTo>
                  <a:pt x="728" y="497"/>
                </a:lnTo>
                <a:lnTo>
                  <a:pt x="728" y="498"/>
                </a:lnTo>
                <a:lnTo>
                  <a:pt x="728" y="499"/>
                </a:lnTo>
                <a:lnTo>
                  <a:pt x="728" y="504"/>
                </a:lnTo>
                <a:lnTo>
                  <a:pt x="728" y="505"/>
                </a:lnTo>
                <a:lnTo>
                  <a:pt x="729" y="506"/>
                </a:lnTo>
                <a:lnTo>
                  <a:pt x="731" y="508"/>
                </a:lnTo>
                <a:lnTo>
                  <a:pt x="731" y="511"/>
                </a:lnTo>
                <a:lnTo>
                  <a:pt x="729" y="513"/>
                </a:lnTo>
                <a:lnTo>
                  <a:pt x="726" y="513"/>
                </a:lnTo>
                <a:lnTo>
                  <a:pt x="724" y="514"/>
                </a:lnTo>
                <a:lnTo>
                  <a:pt x="719" y="519"/>
                </a:lnTo>
                <a:lnTo>
                  <a:pt x="717" y="522"/>
                </a:lnTo>
                <a:lnTo>
                  <a:pt x="717" y="524"/>
                </a:lnTo>
                <a:lnTo>
                  <a:pt x="720" y="527"/>
                </a:lnTo>
                <a:lnTo>
                  <a:pt x="721" y="528"/>
                </a:lnTo>
                <a:lnTo>
                  <a:pt x="722" y="530"/>
                </a:lnTo>
                <a:lnTo>
                  <a:pt x="722" y="534"/>
                </a:lnTo>
                <a:lnTo>
                  <a:pt x="721" y="534"/>
                </a:lnTo>
                <a:lnTo>
                  <a:pt x="722" y="535"/>
                </a:lnTo>
                <a:lnTo>
                  <a:pt x="722" y="537"/>
                </a:lnTo>
                <a:lnTo>
                  <a:pt x="722" y="538"/>
                </a:lnTo>
                <a:lnTo>
                  <a:pt x="722" y="545"/>
                </a:lnTo>
                <a:lnTo>
                  <a:pt x="723" y="546"/>
                </a:lnTo>
                <a:lnTo>
                  <a:pt x="723" y="548"/>
                </a:lnTo>
                <a:lnTo>
                  <a:pt x="723" y="548"/>
                </a:lnTo>
                <a:lnTo>
                  <a:pt x="723" y="551"/>
                </a:lnTo>
                <a:lnTo>
                  <a:pt x="722" y="553"/>
                </a:lnTo>
                <a:lnTo>
                  <a:pt x="722" y="554"/>
                </a:lnTo>
                <a:lnTo>
                  <a:pt x="720" y="556"/>
                </a:lnTo>
                <a:lnTo>
                  <a:pt x="720" y="556"/>
                </a:lnTo>
                <a:lnTo>
                  <a:pt x="717" y="558"/>
                </a:lnTo>
                <a:lnTo>
                  <a:pt x="717" y="558"/>
                </a:lnTo>
                <a:lnTo>
                  <a:pt x="713" y="562"/>
                </a:lnTo>
                <a:lnTo>
                  <a:pt x="709" y="568"/>
                </a:lnTo>
                <a:lnTo>
                  <a:pt x="708" y="571"/>
                </a:lnTo>
                <a:lnTo>
                  <a:pt x="707" y="573"/>
                </a:lnTo>
                <a:lnTo>
                  <a:pt x="705" y="573"/>
                </a:lnTo>
                <a:lnTo>
                  <a:pt x="701" y="569"/>
                </a:lnTo>
                <a:lnTo>
                  <a:pt x="701" y="569"/>
                </a:lnTo>
                <a:lnTo>
                  <a:pt x="700" y="570"/>
                </a:lnTo>
                <a:lnTo>
                  <a:pt x="702" y="571"/>
                </a:lnTo>
                <a:lnTo>
                  <a:pt x="703" y="572"/>
                </a:lnTo>
                <a:lnTo>
                  <a:pt x="702" y="576"/>
                </a:lnTo>
                <a:lnTo>
                  <a:pt x="703" y="576"/>
                </a:lnTo>
                <a:lnTo>
                  <a:pt x="703" y="574"/>
                </a:lnTo>
                <a:lnTo>
                  <a:pt x="705" y="575"/>
                </a:lnTo>
                <a:lnTo>
                  <a:pt x="705" y="576"/>
                </a:lnTo>
                <a:lnTo>
                  <a:pt x="702" y="580"/>
                </a:lnTo>
                <a:lnTo>
                  <a:pt x="700" y="583"/>
                </a:lnTo>
                <a:lnTo>
                  <a:pt x="699" y="585"/>
                </a:lnTo>
                <a:lnTo>
                  <a:pt x="696" y="589"/>
                </a:lnTo>
                <a:lnTo>
                  <a:pt x="695" y="593"/>
                </a:lnTo>
                <a:lnTo>
                  <a:pt x="695" y="594"/>
                </a:lnTo>
                <a:lnTo>
                  <a:pt x="694" y="595"/>
                </a:lnTo>
                <a:lnTo>
                  <a:pt x="694" y="598"/>
                </a:lnTo>
                <a:lnTo>
                  <a:pt x="694" y="598"/>
                </a:lnTo>
                <a:lnTo>
                  <a:pt x="694" y="605"/>
                </a:lnTo>
                <a:lnTo>
                  <a:pt x="695" y="608"/>
                </a:lnTo>
                <a:lnTo>
                  <a:pt x="696" y="608"/>
                </a:lnTo>
                <a:lnTo>
                  <a:pt x="698" y="609"/>
                </a:lnTo>
                <a:lnTo>
                  <a:pt x="700" y="612"/>
                </a:lnTo>
                <a:lnTo>
                  <a:pt x="700" y="614"/>
                </a:lnTo>
                <a:lnTo>
                  <a:pt x="700" y="614"/>
                </a:lnTo>
                <a:lnTo>
                  <a:pt x="701" y="615"/>
                </a:lnTo>
                <a:lnTo>
                  <a:pt x="701" y="615"/>
                </a:lnTo>
                <a:lnTo>
                  <a:pt x="701" y="617"/>
                </a:lnTo>
                <a:lnTo>
                  <a:pt x="701" y="618"/>
                </a:lnTo>
                <a:lnTo>
                  <a:pt x="701" y="619"/>
                </a:lnTo>
                <a:lnTo>
                  <a:pt x="701" y="621"/>
                </a:lnTo>
                <a:lnTo>
                  <a:pt x="701" y="621"/>
                </a:lnTo>
                <a:lnTo>
                  <a:pt x="700" y="622"/>
                </a:lnTo>
                <a:lnTo>
                  <a:pt x="700" y="624"/>
                </a:lnTo>
                <a:lnTo>
                  <a:pt x="700" y="624"/>
                </a:lnTo>
                <a:lnTo>
                  <a:pt x="700" y="628"/>
                </a:lnTo>
                <a:lnTo>
                  <a:pt x="699" y="629"/>
                </a:lnTo>
                <a:lnTo>
                  <a:pt x="699" y="631"/>
                </a:lnTo>
                <a:lnTo>
                  <a:pt x="699" y="632"/>
                </a:lnTo>
                <a:lnTo>
                  <a:pt x="700" y="632"/>
                </a:lnTo>
                <a:lnTo>
                  <a:pt x="700" y="632"/>
                </a:lnTo>
                <a:lnTo>
                  <a:pt x="700" y="632"/>
                </a:lnTo>
                <a:lnTo>
                  <a:pt x="701" y="633"/>
                </a:lnTo>
                <a:lnTo>
                  <a:pt x="701" y="635"/>
                </a:lnTo>
                <a:lnTo>
                  <a:pt x="703" y="637"/>
                </a:lnTo>
                <a:lnTo>
                  <a:pt x="703" y="639"/>
                </a:lnTo>
                <a:lnTo>
                  <a:pt x="703" y="639"/>
                </a:lnTo>
                <a:lnTo>
                  <a:pt x="703" y="639"/>
                </a:lnTo>
                <a:lnTo>
                  <a:pt x="701" y="641"/>
                </a:lnTo>
                <a:lnTo>
                  <a:pt x="702" y="643"/>
                </a:lnTo>
                <a:lnTo>
                  <a:pt x="702" y="643"/>
                </a:lnTo>
                <a:lnTo>
                  <a:pt x="702" y="643"/>
                </a:lnTo>
                <a:lnTo>
                  <a:pt x="700" y="645"/>
                </a:lnTo>
                <a:lnTo>
                  <a:pt x="699" y="646"/>
                </a:lnTo>
                <a:lnTo>
                  <a:pt x="697" y="650"/>
                </a:lnTo>
                <a:lnTo>
                  <a:pt x="698" y="651"/>
                </a:lnTo>
                <a:lnTo>
                  <a:pt x="698" y="654"/>
                </a:lnTo>
                <a:lnTo>
                  <a:pt x="696" y="655"/>
                </a:lnTo>
                <a:lnTo>
                  <a:pt x="695" y="660"/>
                </a:lnTo>
                <a:lnTo>
                  <a:pt x="692" y="663"/>
                </a:lnTo>
                <a:lnTo>
                  <a:pt x="692" y="663"/>
                </a:lnTo>
                <a:lnTo>
                  <a:pt x="686" y="668"/>
                </a:lnTo>
                <a:lnTo>
                  <a:pt x="684" y="669"/>
                </a:lnTo>
                <a:lnTo>
                  <a:pt x="682" y="671"/>
                </a:lnTo>
                <a:lnTo>
                  <a:pt x="680" y="672"/>
                </a:lnTo>
                <a:lnTo>
                  <a:pt x="675" y="676"/>
                </a:lnTo>
                <a:lnTo>
                  <a:pt x="669" y="679"/>
                </a:lnTo>
                <a:lnTo>
                  <a:pt x="668" y="679"/>
                </a:lnTo>
                <a:lnTo>
                  <a:pt x="666" y="680"/>
                </a:lnTo>
                <a:lnTo>
                  <a:pt x="665" y="680"/>
                </a:lnTo>
                <a:lnTo>
                  <a:pt x="661" y="684"/>
                </a:lnTo>
                <a:lnTo>
                  <a:pt x="660" y="684"/>
                </a:lnTo>
                <a:lnTo>
                  <a:pt x="657" y="686"/>
                </a:lnTo>
                <a:lnTo>
                  <a:pt x="656" y="686"/>
                </a:lnTo>
                <a:lnTo>
                  <a:pt x="652" y="690"/>
                </a:lnTo>
                <a:lnTo>
                  <a:pt x="648" y="693"/>
                </a:lnTo>
                <a:lnTo>
                  <a:pt x="646" y="694"/>
                </a:lnTo>
                <a:lnTo>
                  <a:pt x="641" y="696"/>
                </a:lnTo>
                <a:lnTo>
                  <a:pt x="639" y="697"/>
                </a:lnTo>
                <a:lnTo>
                  <a:pt x="634" y="699"/>
                </a:lnTo>
                <a:lnTo>
                  <a:pt x="632" y="700"/>
                </a:lnTo>
                <a:lnTo>
                  <a:pt x="630" y="702"/>
                </a:lnTo>
                <a:lnTo>
                  <a:pt x="630" y="703"/>
                </a:lnTo>
                <a:lnTo>
                  <a:pt x="631" y="703"/>
                </a:lnTo>
                <a:lnTo>
                  <a:pt x="632" y="703"/>
                </a:lnTo>
                <a:lnTo>
                  <a:pt x="632" y="704"/>
                </a:lnTo>
                <a:lnTo>
                  <a:pt x="628" y="707"/>
                </a:lnTo>
                <a:lnTo>
                  <a:pt x="627" y="706"/>
                </a:lnTo>
                <a:lnTo>
                  <a:pt x="626" y="706"/>
                </a:lnTo>
                <a:lnTo>
                  <a:pt x="627" y="705"/>
                </a:lnTo>
                <a:lnTo>
                  <a:pt x="627" y="704"/>
                </a:lnTo>
                <a:lnTo>
                  <a:pt x="624" y="705"/>
                </a:lnTo>
                <a:lnTo>
                  <a:pt x="624" y="705"/>
                </a:lnTo>
                <a:lnTo>
                  <a:pt x="623" y="706"/>
                </a:lnTo>
                <a:lnTo>
                  <a:pt x="623" y="707"/>
                </a:lnTo>
                <a:lnTo>
                  <a:pt x="625" y="708"/>
                </a:lnTo>
                <a:lnTo>
                  <a:pt x="623" y="709"/>
                </a:lnTo>
                <a:lnTo>
                  <a:pt x="622" y="709"/>
                </a:lnTo>
                <a:lnTo>
                  <a:pt x="622" y="709"/>
                </a:lnTo>
                <a:lnTo>
                  <a:pt x="622" y="709"/>
                </a:lnTo>
                <a:lnTo>
                  <a:pt x="622" y="708"/>
                </a:lnTo>
                <a:lnTo>
                  <a:pt x="622" y="708"/>
                </a:lnTo>
                <a:lnTo>
                  <a:pt x="622" y="708"/>
                </a:lnTo>
                <a:lnTo>
                  <a:pt x="621" y="708"/>
                </a:lnTo>
                <a:lnTo>
                  <a:pt x="620" y="708"/>
                </a:lnTo>
                <a:lnTo>
                  <a:pt x="620" y="708"/>
                </a:lnTo>
                <a:lnTo>
                  <a:pt x="617" y="710"/>
                </a:lnTo>
                <a:lnTo>
                  <a:pt x="614" y="713"/>
                </a:lnTo>
                <a:lnTo>
                  <a:pt x="609" y="718"/>
                </a:lnTo>
                <a:lnTo>
                  <a:pt x="605" y="721"/>
                </a:lnTo>
                <a:lnTo>
                  <a:pt x="605" y="721"/>
                </a:lnTo>
                <a:lnTo>
                  <a:pt x="601" y="724"/>
                </a:lnTo>
                <a:lnTo>
                  <a:pt x="600" y="724"/>
                </a:lnTo>
                <a:lnTo>
                  <a:pt x="598" y="726"/>
                </a:lnTo>
                <a:lnTo>
                  <a:pt x="598" y="727"/>
                </a:lnTo>
                <a:lnTo>
                  <a:pt x="597" y="727"/>
                </a:lnTo>
                <a:lnTo>
                  <a:pt x="594" y="728"/>
                </a:lnTo>
                <a:lnTo>
                  <a:pt x="593" y="727"/>
                </a:lnTo>
                <a:lnTo>
                  <a:pt x="593" y="726"/>
                </a:lnTo>
                <a:lnTo>
                  <a:pt x="593" y="723"/>
                </a:lnTo>
                <a:lnTo>
                  <a:pt x="594" y="723"/>
                </a:lnTo>
                <a:lnTo>
                  <a:pt x="594" y="722"/>
                </a:lnTo>
                <a:lnTo>
                  <a:pt x="594" y="722"/>
                </a:lnTo>
                <a:lnTo>
                  <a:pt x="594" y="718"/>
                </a:lnTo>
                <a:lnTo>
                  <a:pt x="596" y="717"/>
                </a:lnTo>
                <a:lnTo>
                  <a:pt x="596" y="716"/>
                </a:lnTo>
                <a:lnTo>
                  <a:pt x="595" y="715"/>
                </a:lnTo>
                <a:lnTo>
                  <a:pt x="595" y="711"/>
                </a:lnTo>
                <a:lnTo>
                  <a:pt x="594" y="711"/>
                </a:lnTo>
                <a:lnTo>
                  <a:pt x="594" y="707"/>
                </a:lnTo>
                <a:lnTo>
                  <a:pt x="595" y="706"/>
                </a:lnTo>
                <a:lnTo>
                  <a:pt x="595" y="705"/>
                </a:lnTo>
                <a:lnTo>
                  <a:pt x="595" y="704"/>
                </a:lnTo>
                <a:lnTo>
                  <a:pt x="593" y="702"/>
                </a:lnTo>
                <a:lnTo>
                  <a:pt x="592" y="702"/>
                </a:lnTo>
                <a:lnTo>
                  <a:pt x="591" y="700"/>
                </a:lnTo>
                <a:lnTo>
                  <a:pt x="591" y="698"/>
                </a:lnTo>
                <a:lnTo>
                  <a:pt x="591" y="696"/>
                </a:lnTo>
                <a:lnTo>
                  <a:pt x="592" y="694"/>
                </a:lnTo>
                <a:lnTo>
                  <a:pt x="594" y="694"/>
                </a:lnTo>
                <a:lnTo>
                  <a:pt x="596" y="696"/>
                </a:lnTo>
                <a:lnTo>
                  <a:pt x="597" y="700"/>
                </a:lnTo>
                <a:lnTo>
                  <a:pt x="599" y="701"/>
                </a:lnTo>
                <a:lnTo>
                  <a:pt x="600" y="701"/>
                </a:lnTo>
                <a:lnTo>
                  <a:pt x="601" y="700"/>
                </a:lnTo>
                <a:lnTo>
                  <a:pt x="601" y="699"/>
                </a:lnTo>
                <a:lnTo>
                  <a:pt x="602" y="698"/>
                </a:lnTo>
                <a:lnTo>
                  <a:pt x="604" y="698"/>
                </a:lnTo>
                <a:lnTo>
                  <a:pt x="605" y="697"/>
                </a:lnTo>
                <a:lnTo>
                  <a:pt x="604" y="696"/>
                </a:lnTo>
                <a:lnTo>
                  <a:pt x="605" y="694"/>
                </a:lnTo>
                <a:lnTo>
                  <a:pt x="603" y="692"/>
                </a:lnTo>
                <a:lnTo>
                  <a:pt x="603" y="688"/>
                </a:lnTo>
                <a:lnTo>
                  <a:pt x="605" y="685"/>
                </a:lnTo>
                <a:lnTo>
                  <a:pt x="606" y="684"/>
                </a:lnTo>
                <a:lnTo>
                  <a:pt x="609" y="682"/>
                </a:lnTo>
                <a:lnTo>
                  <a:pt x="610" y="681"/>
                </a:lnTo>
                <a:lnTo>
                  <a:pt x="611" y="679"/>
                </a:lnTo>
                <a:lnTo>
                  <a:pt x="612" y="678"/>
                </a:lnTo>
                <a:lnTo>
                  <a:pt x="612" y="677"/>
                </a:lnTo>
                <a:lnTo>
                  <a:pt x="611" y="677"/>
                </a:lnTo>
                <a:lnTo>
                  <a:pt x="608" y="679"/>
                </a:lnTo>
                <a:lnTo>
                  <a:pt x="607" y="679"/>
                </a:lnTo>
                <a:lnTo>
                  <a:pt x="608" y="681"/>
                </a:lnTo>
                <a:lnTo>
                  <a:pt x="607" y="681"/>
                </a:lnTo>
                <a:lnTo>
                  <a:pt x="606" y="681"/>
                </a:lnTo>
                <a:lnTo>
                  <a:pt x="597" y="681"/>
                </a:lnTo>
                <a:lnTo>
                  <a:pt x="595" y="683"/>
                </a:lnTo>
                <a:lnTo>
                  <a:pt x="592" y="684"/>
                </a:lnTo>
                <a:lnTo>
                  <a:pt x="591" y="684"/>
                </a:lnTo>
                <a:lnTo>
                  <a:pt x="589" y="686"/>
                </a:lnTo>
                <a:lnTo>
                  <a:pt x="590" y="687"/>
                </a:lnTo>
                <a:lnTo>
                  <a:pt x="590" y="688"/>
                </a:lnTo>
                <a:lnTo>
                  <a:pt x="589" y="689"/>
                </a:lnTo>
                <a:lnTo>
                  <a:pt x="589" y="690"/>
                </a:lnTo>
                <a:lnTo>
                  <a:pt x="588" y="691"/>
                </a:lnTo>
                <a:lnTo>
                  <a:pt x="588" y="696"/>
                </a:lnTo>
                <a:lnTo>
                  <a:pt x="587" y="696"/>
                </a:lnTo>
                <a:lnTo>
                  <a:pt x="585" y="694"/>
                </a:lnTo>
                <a:lnTo>
                  <a:pt x="584" y="695"/>
                </a:lnTo>
                <a:lnTo>
                  <a:pt x="585" y="696"/>
                </a:lnTo>
                <a:lnTo>
                  <a:pt x="585" y="698"/>
                </a:lnTo>
                <a:lnTo>
                  <a:pt x="591" y="703"/>
                </a:lnTo>
                <a:lnTo>
                  <a:pt x="591" y="706"/>
                </a:lnTo>
                <a:lnTo>
                  <a:pt x="591" y="706"/>
                </a:lnTo>
                <a:lnTo>
                  <a:pt x="590" y="707"/>
                </a:lnTo>
                <a:lnTo>
                  <a:pt x="590" y="708"/>
                </a:lnTo>
                <a:lnTo>
                  <a:pt x="590" y="708"/>
                </a:lnTo>
                <a:lnTo>
                  <a:pt x="589" y="709"/>
                </a:lnTo>
                <a:lnTo>
                  <a:pt x="589" y="709"/>
                </a:lnTo>
                <a:lnTo>
                  <a:pt x="590" y="710"/>
                </a:lnTo>
                <a:lnTo>
                  <a:pt x="590" y="712"/>
                </a:lnTo>
                <a:lnTo>
                  <a:pt x="589" y="712"/>
                </a:lnTo>
                <a:lnTo>
                  <a:pt x="589" y="717"/>
                </a:lnTo>
                <a:lnTo>
                  <a:pt x="588" y="719"/>
                </a:lnTo>
                <a:lnTo>
                  <a:pt x="587" y="719"/>
                </a:lnTo>
                <a:lnTo>
                  <a:pt x="586" y="718"/>
                </a:lnTo>
                <a:lnTo>
                  <a:pt x="586" y="716"/>
                </a:lnTo>
                <a:lnTo>
                  <a:pt x="585" y="716"/>
                </a:lnTo>
                <a:lnTo>
                  <a:pt x="584" y="716"/>
                </a:lnTo>
                <a:lnTo>
                  <a:pt x="584" y="716"/>
                </a:lnTo>
                <a:lnTo>
                  <a:pt x="585" y="717"/>
                </a:lnTo>
                <a:lnTo>
                  <a:pt x="585" y="719"/>
                </a:lnTo>
                <a:lnTo>
                  <a:pt x="586" y="720"/>
                </a:lnTo>
                <a:lnTo>
                  <a:pt x="586" y="723"/>
                </a:lnTo>
                <a:lnTo>
                  <a:pt x="588" y="725"/>
                </a:lnTo>
                <a:lnTo>
                  <a:pt x="588" y="727"/>
                </a:lnTo>
                <a:lnTo>
                  <a:pt x="588" y="727"/>
                </a:lnTo>
                <a:lnTo>
                  <a:pt x="589" y="728"/>
                </a:lnTo>
                <a:lnTo>
                  <a:pt x="591" y="728"/>
                </a:lnTo>
                <a:lnTo>
                  <a:pt x="592" y="729"/>
                </a:lnTo>
                <a:lnTo>
                  <a:pt x="591" y="735"/>
                </a:lnTo>
                <a:lnTo>
                  <a:pt x="592" y="736"/>
                </a:lnTo>
                <a:lnTo>
                  <a:pt x="593" y="737"/>
                </a:lnTo>
                <a:lnTo>
                  <a:pt x="593" y="738"/>
                </a:lnTo>
                <a:lnTo>
                  <a:pt x="593" y="738"/>
                </a:lnTo>
                <a:lnTo>
                  <a:pt x="592" y="741"/>
                </a:lnTo>
                <a:lnTo>
                  <a:pt x="591" y="742"/>
                </a:lnTo>
                <a:lnTo>
                  <a:pt x="591" y="744"/>
                </a:lnTo>
                <a:lnTo>
                  <a:pt x="589" y="745"/>
                </a:lnTo>
                <a:lnTo>
                  <a:pt x="589" y="747"/>
                </a:lnTo>
                <a:lnTo>
                  <a:pt x="588" y="748"/>
                </a:lnTo>
                <a:lnTo>
                  <a:pt x="588" y="750"/>
                </a:lnTo>
                <a:lnTo>
                  <a:pt x="585" y="753"/>
                </a:lnTo>
                <a:lnTo>
                  <a:pt x="585" y="756"/>
                </a:lnTo>
                <a:lnTo>
                  <a:pt x="582" y="762"/>
                </a:lnTo>
                <a:lnTo>
                  <a:pt x="578" y="771"/>
                </a:lnTo>
                <a:lnTo>
                  <a:pt x="578" y="772"/>
                </a:lnTo>
                <a:lnTo>
                  <a:pt x="575" y="776"/>
                </a:lnTo>
                <a:lnTo>
                  <a:pt x="575" y="777"/>
                </a:lnTo>
                <a:lnTo>
                  <a:pt x="573" y="780"/>
                </a:lnTo>
                <a:lnTo>
                  <a:pt x="571" y="785"/>
                </a:lnTo>
                <a:lnTo>
                  <a:pt x="571" y="786"/>
                </a:lnTo>
                <a:lnTo>
                  <a:pt x="570" y="788"/>
                </a:lnTo>
                <a:lnTo>
                  <a:pt x="570" y="789"/>
                </a:lnTo>
                <a:lnTo>
                  <a:pt x="567" y="794"/>
                </a:lnTo>
                <a:lnTo>
                  <a:pt x="565" y="796"/>
                </a:lnTo>
                <a:lnTo>
                  <a:pt x="564" y="798"/>
                </a:lnTo>
                <a:lnTo>
                  <a:pt x="564" y="799"/>
                </a:lnTo>
                <a:lnTo>
                  <a:pt x="564" y="800"/>
                </a:lnTo>
                <a:lnTo>
                  <a:pt x="564" y="805"/>
                </a:lnTo>
                <a:lnTo>
                  <a:pt x="562" y="807"/>
                </a:lnTo>
                <a:lnTo>
                  <a:pt x="562" y="808"/>
                </a:lnTo>
                <a:lnTo>
                  <a:pt x="561" y="810"/>
                </a:lnTo>
                <a:lnTo>
                  <a:pt x="561" y="813"/>
                </a:lnTo>
                <a:lnTo>
                  <a:pt x="560" y="816"/>
                </a:lnTo>
                <a:lnTo>
                  <a:pt x="559" y="819"/>
                </a:lnTo>
                <a:lnTo>
                  <a:pt x="557" y="822"/>
                </a:lnTo>
                <a:lnTo>
                  <a:pt x="557" y="823"/>
                </a:lnTo>
                <a:lnTo>
                  <a:pt x="556" y="825"/>
                </a:lnTo>
                <a:lnTo>
                  <a:pt x="555" y="827"/>
                </a:lnTo>
                <a:lnTo>
                  <a:pt x="555" y="828"/>
                </a:lnTo>
                <a:lnTo>
                  <a:pt x="554" y="831"/>
                </a:lnTo>
                <a:lnTo>
                  <a:pt x="554" y="832"/>
                </a:lnTo>
                <a:lnTo>
                  <a:pt x="553" y="834"/>
                </a:lnTo>
                <a:lnTo>
                  <a:pt x="551" y="840"/>
                </a:lnTo>
                <a:lnTo>
                  <a:pt x="550" y="842"/>
                </a:lnTo>
                <a:lnTo>
                  <a:pt x="550" y="845"/>
                </a:lnTo>
                <a:lnTo>
                  <a:pt x="548" y="847"/>
                </a:lnTo>
                <a:lnTo>
                  <a:pt x="547" y="850"/>
                </a:lnTo>
                <a:lnTo>
                  <a:pt x="547" y="851"/>
                </a:lnTo>
                <a:lnTo>
                  <a:pt x="546" y="851"/>
                </a:lnTo>
                <a:lnTo>
                  <a:pt x="546" y="853"/>
                </a:lnTo>
                <a:lnTo>
                  <a:pt x="545" y="854"/>
                </a:lnTo>
                <a:lnTo>
                  <a:pt x="543" y="854"/>
                </a:lnTo>
                <a:lnTo>
                  <a:pt x="542" y="855"/>
                </a:lnTo>
                <a:lnTo>
                  <a:pt x="543" y="858"/>
                </a:lnTo>
                <a:lnTo>
                  <a:pt x="542" y="860"/>
                </a:lnTo>
                <a:lnTo>
                  <a:pt x="541" y="862"/>
                </a:lnTo>
                <a:lnTo>
                  <a:pt x="540" y="865"/>
                </a:lnTo>
                <a:lnTo>
                  <a:pt x="538" y="867"/>
                </a:lnTo>
                <a:lnTo>
                  <a:pt x="538" y="868"/>
                </a:lnTo>
                <a:lnTo>
                  <a:pt x="537" y="870"/>
                </a:lnTo>
                <a:lnTo>
                  <a:pt x="536" y="874"/>
                </a:lnTo>
                <a:lnTo>
                  <a:pt x="534" y="877"/>
                </a:lnTo>
                <a:lnTo>
                  <a:pt x="531" y="881"/>
                </a:lnTo>
                <a:lnTo>
                  <a:pt x="530" y="883"/>
                </a:lnTo>
                <a:lnTo>
                  <a:pt x="530" y="884"/>
                </a:lnTo>
                <a:lnTo>
                  <a:pt x="529" y="886"/>
                </a:lnTo>
                <a:lnTo>
                  <a:pt x="528" y="888"/>
                </a:lnTo>
                <a:lnTo>
                  <a:pt x="525" y="892"/>
                </a:lnTo>
                <a:lnTo>
                  <a:pt x="524" y="893"/>
                </a:lnTo>
                <a:lnTo>
                  <a:pt x="523" y="894"/>
                </a:lnTo>
                <a:lnTo>
                  <a:pt x="520" y="894"/>
                </a:lnTo>
                <a:lnTo>
                  <a:pt x="520" y="894"/>
                </a:lnTo>
                <a:lnTo>
                  <a:pt x="518" y="894"/>
                </a:lnTo>
                <a:lnTo>
                  <a:pt x="518" y="894"/>
                </a:lnTo>
                <a:lnTo>
                  <a:pt x="517" y="894"/>
                </a:lnTo>
                <a:lnTo>
                  <a:pt x="516" y="893"/>
                </a:lnTo>
                <a:lnTo>
                  <a:pt x="514" y="892"/>
                </a:lnTo>
                <a:lnTo>
                  <a:pt x="508" y="893"/>
                </a:lnTo>
                <a:lnTo>
                  <a:pt x="507" y="891"/>
                </a:lnTo>
                <a:lnTo>
                  <a:pt x="507" y="889"/>
                </a:lnTo>
                <a:lnTo>
                  <a:pt x="506" y="888"/>
                </a:lnTo>
                <a:lnTo>
                  <a:pt x="505" y="888"/>
                </a:lnTo>
                <a:lnTo>
                  <a:pt x="502" y="885"/>
                </a:lnTo>
                <a:lnTo>
                  <a:pt x="502" y="886"/>
                </a:lnTo>
                <a:lnTo>
                  <a:pt x="500" y="886"/>
                </a:lnTo>
                <a:lnTo>
                  <a:pt x="499" y="885"/>
                </a:lnTo>
                <a:lnTo>
                  <a:pt x="497" y="883"/>
                </a:lnTo>
                <a:lnTo>
                  <a:pt x="496" y="881"/>
                </a:lnTo>
                <a:lnTo>
                  <a:pt x="495" y="879"/>
                </a:lnTo>
                <a:lnTo>
                  <a:pt x="495" y="878"/>
                </a:lnTo>
                <a:lnTo>
                  <a:pt x="494" y="877"/>
                </a:lnTo>
                <a:lnTo>
                  <a:pt x="494" y="876"/>
                </a:lnTo>
                <a:lnTo>
                  <a:pt x="491" y="875"/>
                </a:lnTo>
                <a:lnTo>
                  <a:pt x="490" y="874"/>
                </a:lnTo>
                <a:lnTo>
                  <a:pt x="488" y="873"/>
                </a:lnTo>
                <a:lnTo>
                  <a:pt x="483" y="873"/>
                </a:lnTo>
                <a:lnTo>
                  <a:pt x="482" y="872"/>
                </a:lnTo>
                <a:lnTo>
                  <a:pt x="480" y="872"/>
                </a:lnTo>
                <a:lnTo>
                  <a:pt x="480" y="873"/>
                </a:lnTo>
                <a:lnTo>
                  <a:pt x="479" y="873"/>
                </a:lnTo>
                <a:lnTo>
                  <a:pt x="478" y="874"/>
                </a:lnTo>
                <a:lnTo>
                  <a:pt x="476" y="874"/>
                </a:lnTo>
                <a:lnTo>
                  <a:pt x="475" y="875"/>
                </a:lnTo>
                <a:lnTo>
                  <a:pt x="474" y="875"/>
                </a:lnTo>
                <a:lnTo>
                  <a:pt x="473" y="873"/>
                </a:lnTo>
                <a:lnTo>
                  <a:pt x="472" y="876"/>
                </a:lnTo>
                <a:lnTo>
                  <a:pt x="470" y="876"/>
                </a:lnTo>
                <a:lnTo>
                  <a:pt x="470" y="877"/>
                </a:lnTo>
                <a:lnTo>
                  <a:pt x="468" y="878"/>
                </a:lnTo>
                <a:lnTo>
                  <a:pt x="469" y="879"/>
                </a:lnTo>
                <a:lnTo>
                  <a:pt x="472" y="879"/>
                </a:lnTo>
                <a:lnTo>
                  <a:pt x="476" y="879"/>
                </a:lnTo>
                <a:lnTo>
                  <a:pt x="477" y="879"/>
                </a:lnTo>
                <a:lnTo>
                  <a:pt x="481" y="879"/>
                </a:lnTo>
                <a:lnTo>
                  <a:pt x="481" y="878"/>
                </a:lnTo>
                <a:lnTo>
                  <a:pt x="483" y="878"/>
                </a:lnTo>
                <a:lnTo>
                  <a:pt x="483" y="880"/>
                </a:lnTo>
                <a:lnTo>
                  <a:pt x="482" y="882"/>
                </a:lnTo>
                <a:lnTo>
                  <a:pt x="482" y="883"/>
                </a:lnTo>
                <a:lnTo>
                  <a:pt x="483" y="885"/>
                </a:lnTo>
                <a:lnTo>
                  <a:pt x="484" y="885"/>
                </a:lnTo>
                <a:lnTo>
                  <a:pt x="484" y="886"/>
                </a:lnTo>
                <a:lnTo>
                  <a:pt x="485" y="885"/>
                </a:lnTo>
                <a:lnTo>
                  <a:pt x="486" y="886"/>
                </a:lnTo>
                <a:lnTo>
                  <a:pt x="485" y="887"/>
                </a:lnTo>
                <a:lnTo>
                  <a:pt x="484" y="887"/>
                </a:lnTo>
                <a:lnTo>
                  <a:pt x="483" y="888"/>
                </a:lnTo>
                <a:lnTo>
                  <a:pt x="481" y="888"/>
                </a:lnTo>
                <a:lnTo>
                  <a:pt x="479" y="889"/>
                </a:lnTo>
                <a:lnTo>
                  <a:pt x="477" y="889"/>
                </a:lnTo>
                <a:lnTo>
                  <a:pt x="476" y="889"/>
                </a:lnTo>
                <a:lnTo>
                  <a:pt x="475" y="889"/>
                </a:lnTo>
                <a:lnTo>
                  <a:pt x="474" y="888"/>
                </a:lnTo>
                <a:lnTo>
                  <a:pt x="474" y="886"/>
                </a:lnTo>
                <a:lnTo>
                  <a:pt x="473" y="884"/>
                </a:lnTo>
                <a:lnTo>
                  <a:pt x="470" y="884"/>
                </a:lnTo>
                <a:lnTo>
                  <a:pt x="469" y="885"/>
                </a:lnTo>
                <a:lnTo>
                  <a:pt x="469" y="883"/>
                </a:lnTo>
                <a:lnTo>
                  <a:pt x="466" y="887"/>
                </a:lnTo>
                <a:lnTo>
                  <a:pt x="466" y="888"/>
                </a:lnTo>
                <a:lnTo>
                  <a:pt x="468" y="886"/>
                </a:lnTo>
                <a:lnTo>
                  <a:pt x="469" y="886"/>
                </a:lnTo>
                <a:lnTo>
                  <a:pt x="470" y="887"/>
                </a:lnTo>
                <a:lnTo>
                  <a:pt x="470" y="888"/>
                </a:lnTo>
                <a:lnTo>
                  <a:pt x="472" y="890"/>
                </a:lnTo>
                <a:lnTo>
                  <a:pt x="472" y="891"/>
                </a:lnTo>
                <a:lnTo>
                  <a:pt x="473" y="892"/>
                </a:lnTo>
                <a:lnTo>
                  <a:pt x="475" y="892"/>
                </a:lnTo>
                <a:lnTo>
                  <a:pt x="476" y="894"/>
                </a:lnTo>
                <a:lnTo>
                  <a:pt x="476" y="896"/>
                </a:lnTo>
                <a:lnTo>
                  <a:pt x="474" y="896"/>
                </a:lnTo>
                <a:lnTo>
                  <a:pt x="477" y="899"/>
                </a:lnTo>
                <a:lnTo>
                  <a:pt x="477" y="900"/>
                </a:lnTo>
                <a:lnTo>
                  <a:pt x="476" y="901"/>
                </a:lnTo>
                <a:lnTo>
                  <a:pt x="476" y="901"/>
                </a:lnTo>
                <a:lnTo>
                  <a:pt x="478" y="901"/>
                </a:lnTo>
                <a:lnTo>
                  <a:pt x="477" y="900"/>
                </a:lnTo>
                <a:lnTo>
                  <a:pt x="480" y="898"/>
                </a:lnTo>
                <a:lnTo>
                  <a:pt x="481" y="898"/>
                </a:lnTo>
                <a:lnTo>
                  <a:pt x="481" y="900"/>
                </a:lnTo>
                <a:lnTo>
                  <a:pt x="482" y="900"/>
                </a:lnTo>
                <a:lnTo>
                  <a:pt x="483" y="901"/>
                </a:lnTo>
                <a:lnTo>
                  <a:pt x="483" y="902"/>
                </a:lnTo>
                <a:lnTo>
                  <a:pt x="482" y="903"/>
                </a:lnTo>
                <a:lnTo>
                  <a:pt x="483" y="904"/>
                </a:lnTo>
                <a:lnTo>
                  <a:pt x="484" y="903"/>
                </a:lnTo>
                <a:lnTo>
                  <a:pt x="484" y="901"/>
                </a:lnTo>
                <a:lnTo>
                  <a:pt x="486" y="901"/>
                </a:lnTo>
                <a:lnTo>
                  <a:pt x="487" y="902"/>
                </a:lnTo>
                <a:lnTo>
                  <a:pt x="490" y="901"/>
                </a:lnTo>
                <a:lnTo>
                  <a:pt x="490" y="903"/>
                </a:lnTo>
                <a:lnTo>
                  <a:pt x="491" y="902"/>
                </a:lnTo>
                <a:lnTo>
                  <a:pt x="493" y="901"/>
                </a:lnTo>
                <a:lnTo>
                  <a:pt x="493" y="900"/>
                </a:lnTo>
                <a:lnTo>
                  <a:pt x="494" y="898"/>
                </a:lnTo>
                <a:lnTo>
                  <a:pt x="495" y="898"/>
                </a:lnTo>
                <a:lnTo>
                  <a:pt x="496" y="896"/>
                </a:lnTo>
                <a:lnTo>
                  <a:pt x="497" y="894"/>
                </a:lnTo>
                <a:lnTo>
                  <a:pt x="498" y="894"/>
                </a:lnTo>
                <a:lnTo>
                  <a:pt x="497" y="895"/>
                </a:lnTo>
                <a:lnTo>
                  <a:pt x="498" y="895"/>
                </a:lnTo>
                <a:lnTo>
                  <a:pt x="497" y="896"/>
                </a:lnTo>
                <a:lnTo>
                  <a:pt x="498" y="896"/>
                </a:lnTo>
                <a:lnTo>
                  <a:pt x="498" y="897"/>
                </a:lnTo>
                <a:lnTo>
                  <a:pt x="499" y="896"/>
                </a:lnTo>
                <a:lnTo>
                  <a:pt x="499" y="895"/>
                </a:lnTo>
                <a:lnTo>
                  <a:pt x="499" y="894"/>
                </a:lnTo>
                <a:lnTo>
                  <a:pt x="500" y="894"/>
                </a:lnTo>
                <a:lnTo>
                  <a:pt x="501" y="894"/>
                </a:lnTo>
                <a:lnTo>
                  <a:pt x="503" y="893"/>
                </a:lnTo>
                <a:lnTo>
                  <a:pt x="504" y="892"/>
                </a:lnTo>
                <a:lnTo>
                  <a:pt x="505" y="891"/>
                </a:lnTo>
                <a:lnTo>
                  <a:pt x="505" y="890"/>
                </a:lnTo>
                <a:lnTo>
                  <a:pt x="505" y="892"/>
                </a:lnTo>
                <a:lnTo>
                  <a:pt x="506" y="892"/>
                </a:lnTo>
                <a:lnTo>
                  <a:pt x="505" y="893"/>
                </a:lnTo>
                <a:lnTo>
                  <a:pt x="506" y="893"/>
                </a:lnTo>
                <a:lnTo>
                  <a:pt x="508" y="894"/>
                </a:lnTo>
                <a:lnTo>
                  <a:pt x="510" y="895"/>
                </a:lnTo>
                <a:lnTo>
                  <a:pt x="512" y="894"/>
                </a:lnTo>
                <a:lnTo>
                  <a:pt x="513" y="894"/>
                </a:lnTo>
                <a:lnTo>
                  <a:pt x="514" y="895"/>
                </a:lnTo>
                <a:lnTo>
                  <a:pt x="516" y="895"/>
                </a:lnTo>
                <a:lnTo>
                  <a:pt x="517" y="897"/>
                </a:lnTo>
                <a:lnTo>
                  <a:pt x="520" y="897"/>
                </a:lnTo>
                <a:lnTo>
                  <a:pt x="521" y="897"/>
                </a:lnTo>
                <a:lnTo>
                  <a:pt x="522" y="901"/>
                </a:lnTo>
                <a:lnTo>
                  <a:pt x="524" y="903"/>
                </a:lnTo>
                <a:lnTo>
                  <a:pt x="525" y="907"/>
                </a:lnTo>
                <a:lnTo>
                  <a:pt x="525" y="907"/>
                </a:lnTo>
                <a:lnTo>
                  <a:pt x="525" y="913"/>
                </a:lnTo>
                <a:lnTo>
                  <a:pt x="526" y="913"/>
                </a:lnTo>
                <a:lnTo>
                  <a:pt x="526" y="916"/>
                </a:lnTo>
                <a:lnTo>
                  <a:pt x="525" y="916"/>
                </a:lnTo>
                <a:lnTo>
                  <a:pt x="525" y="920"/>
                </a:lnTo>
                <a:lnTo>
                  <a:pt x="523" y="922"/>
                </a:lnTo>
                <a:lnTo>
                  <a:pt x="523" y="923"/>
                </a:lnTo>
                <a:lnTo>
                  <a:pt x="525" y="924"/>
                </a:lnTo>
                <a:lnTo>
                  <a:pt x="525" y="925"/>
                </a:lnTo>
                <a:lnTo>
                  <a:pt x="525" y="925"/>
                </a:lnTo>
                <a:lnTo>
                  <a:pt x="525" y="928"/>
                </a:lnTo>
                <a:lnTo>
                  <a:pt x="526" y="928"/>
                </a:lnTo>
                <a:lnTo>
                  <a:pt x="526" y="932"/>
                </a:lnTo>
                <a:lnTo>
                  <a:pt x="527" y="934"/>
                </a:lnTo>
                <a:lnTo>
                  <a:pt x="527" y="936"/>
                </a:lnTo>
                <a:lnTo>
                  <a:pt x="524" y="943"/>
                </a:lnTo>
                <a:lnTo>
                  <a:pt x="520" y="947"/>
                </a:lnTo>
                <a:lnTo>
                  <a:pt x="520" y="948"/>
                </a:lnTo>
                <a:lnTo>
                  <a:pt x="522" y="949"/>
                </a:lnTo>
                <a:lnTo>
                  <a:pt x="521" y="951"/>
                </a:lnTo>
                <a:lnTo>
                  <a:pt x="519" y="953"/>
                </a:lnTo>
                <a:lnTo>
                  <a:pt x="518" y="956"/>
                </a:lnTo>
                <a:lnTo>
                  <a:pt x="518" y="956"/>
                </a:lnTo>
                <a:lnTo>
                  <a:pt x="518" y="957"/>
                </a:lnTo>
                <a:lnTo>
                  <a:pt x="517" y="958"/>
                </a:lnTo>
                <a:lnTo>
                  <a:pt x="517" y="960"/>
                </a:lnTo>
                <a:lnTo>
                  <a:pt x="517" y="960"/>
                </a:lnTo>
                <a:lnTo>
                  <a:pt x="516" y="965"/>
                </a:lnTo>
                <a:lnTo>
                  <a:pt x="515" y="966"/>
                </a:lnTo>
                <a:lnTo>
                  <a:pt x="515" y="967"/>
                </a:lnTo>
                <a:lnTo>
                  <a:pt x="514" y="969"/>
                </a:lnTo>
                <a:lnTo>
                  <a:pt x="514" y="969"/>
                </a:lnTo>
                <a:lnTo>
                  <a:pt x="513" y="971"/>
                </a:lnTo>
                <a:lnTo>
                  <a:pt x="513" y="972"/>
                </a:lnTo>
                <a:lnTo>
                  <a:pt x="512" y="973"/>
                </a:lnTo>
                <a:lnTo>
                  <a:pt x="512" y="976"/>
                </a:lnTo>
                <a:lnTo>
                  <a:pt x="510" y="978"/>
                </a:lnTo>
                <a:lnTo>
                  <a:pt x="510" y="979"/>
                </a:lnTo>
                <a:lnTo>
                  <a:pt x="509" y="980"/>
                </a:lnTo>
                <a:lnTo>
                  <a:pt x="509" y="985"/>
                </a:lnTo>
                <a:lnTo>
                  <a:pt x="508" y="986"/>
                </a:lnTo>
                <a:lnTo>
                  <a:pt x="508" y="989"/>
                </a:lnTo>
                <a:lnTo>
                  <a:pt x="507" y="990"/>
                </a:lnTo>
                <a:lnTo>
                  <a:pt x="506" y="991"/>
                </a:lnTo>
                <a:lnTo>
                  <a:pt x="506" y="993"/>
                </a:lnTo>
                <a:lnTo>
                  <a:pt x="506" y="994"/>
                </a:lnTo>
                <a:lnTo>
                  <a:pt x="506" y="997"/>
                </a:lnTo>
                <a:lnTo>
                  <a:pt x="505" y="998"/>
                </a:lnTo>
                <a:lnTo>
                  <a:pt x="504" y="1001"/>
                </a:lnTo>
                <a:lnTo>
                  <a:pt x="503" y="1003"/>
                </a:lnTo>
                <a:lnTo>
                  <a:pt x="501" y="1007"/>
                </a:lnTo>
                <a:lnTo>
                  <a:pt x="501" y="1009"/>
                </a:lnTo>
                <a:lnTo>
                  <a:pt x="499" y="1012"/>
                </a:lnTo>
                <a:lnTo>
                  <a:pt x="500" y="1013"/>
                </a:lnTo>
                <a:lnTo>
                  <a:pt x="499" y="1014"/>
                </a:lnTo>
                <a:lnTo>
                  <a:pt x="500" y="1015"/>
                </a:lnTo>
                <a:lnTo>
                  <a:pt x="500" y="1018"/>
                </a:lnTo>
                <a:lnTo>
                  <a:pt x="499" y="1018"/>
                </a:lnTo>
                <a:lnTo>
                  <a:pt x="499" y="1021"/>
                </a:lnTo>
                <a:lnTo>
                  <a:pt x="498" y="1021"/>
                </a:lnTo>
                <a:lnTo>
                  <a:pt x="498" y="1023"/>
                </a:lnTo>
                <a:lnTo>
                  <a:pt x="497" y="1023"/>
                </a:lnTo>
                <a:lnTo>
                  <a:pt x="497" y="1026"/>
                </a:lnTo>
                <a:lnTo>
                  <a:pt x="495" y="1030"/>
                </a:lnTo>
                <a:lnTo>
                  <a:pt x="490" y="1039"/>
                </a:lnTo>
                <a:lnTo>
                  <a:pt x="490" y="1040"/>
                </a:lnTo>
                <a:lnTo>
                  <a:pt x="488" y="1041"/>
                </a:lnTo>
                <a:lnTo>
                  <a:pt x="488" y="1043"/>
                </a:lnTo>
                <a:lnTo>
                  <a:pt x="488" y="1044"/>
                </a:lnTo>
                <a:lnTo>
                  <a:pt x="486" y="1046"/>
                </a:lnTo>
                <a:lnTo>
                  <a:pt x="486" y="1048"/>
                </a:lnTo>
                <a:lnTo>
                  <a:pt x="482" y="1054"/>
                </a:lnTo>
                <a:lnTo>
                  <a:pt x="482" y="1055"/>
                </a:lnTo>
                <a:lnTo>
                  <a:pt x="481" y="1057"/>
                </a:lnTo>
                <a:lnTo>
                  <a:pt x="479" y="1060"/>
                </a:lnTo>
                <a:lnTo>
                  <a:pt x="478" y="1064"/>
                </a:lnTo>
                <a:lnTo>
                  <a:pt x="477" y="1066"/>
                </a:lnTo>
                <a:lnTo>
                  <a:pt x="475" y="1069"/>
                </a:lnTo>
                <a:lnTo>
                  <a:pt x="474" y="1070"/>
                </a:lnTo>
                <a:lnTo>
                  <a:pt x="473" y="1072"/>
                </a:lnTo>
                <a:lnTo>
                  <a:pt x="472" y="1073"/>
                </a:lnTo>
                <a:lnTo>
                  <a:pt x="472" y="1074"/>
                </a:lnTo>
                <a:lnTo>
                  <a:pt x="471" y="1076"/>
                </a:lnTo>
                <a:lnTo>
                  <a:pt x="470" y="1081"/>
                </a:lnTo>
                <a:lnTo>
                  <a:pt x="469" y="1083"/>
                </a:lnTo>
                <a:lnTo>
                  <a:pt x="469" y="1084"/>
                </a:lnTo>
                <a:lnTo>
                  <a:pt x="468" y="1086"/>
                </a:lnTo>
                <a:lnTo>
                  <a:pt x="468" y="1087"/>
                </a:lnTo>
                <a:lnTo>
                  <a:pt x="466" y="1089"/>
                </a:lnTo>
                <a:lnTo>
                  <a:pt x="466" y="1090"/>
                </a:lnTo>
                <a:lnTo>
                  <a:pt x="465" y="1092"/>
                </a:lnTo>
                <a:lnTo>
                  <a:pt x="465" y="1093"/>
                </a:lnTo>
                <a:lnTo>
                  <a:pt x="462" y="1100"/>
                </a:lnTo>
                <a:lnTo>
                  <a:pt x="459" y="1102"/>
                </a:lnTo>
                <a:lnTo>
                  <a:pt x="458" y="1104"/>
                </a:lnTo>
                <a:lnTo>
                  <a:pt x="457" y="1106"/>
                </a:lnTo>
                <a:lnTo>
                  <a:pt x="455" y="1107"/>
                </a:lnTo>
                <a:lnTo>
                  <a:pt x="454" y="1107"/>
                </a:lnTo>
                <a:lnTo>
                  <a:pt x="453" y="1107"/>
                </a:lnTo>
                <a:lnTo>
                  <a:pt x="452" y="1107"/>
                </a:lnTo>
                <a:lnTo>
                  <a:pt x="451" y="1107"/>
                </a:lnTo>
                <a:lnTo>
                  <a:pt x="450" y="1108"/>
                </a:lnTo>
                <a:lnTo>
                  <a:pt x="449" y="1108"/>
                </a:lnTo>
                <a:lnTo>
                  <a:pt x="448" y="1109"/>
                </a:lnTo>
                <a:lnTo>
                  <a:pt x="448" y="1109"/>
                </a:lnTo>
                <a:lnTo>
                  <a:pt x="447" y="1109"/>
                </a:lnTo>
                <a:lnTo>
                  <a:pt x="447" y="1109"/>
                </a:lnTo>
                <a:lnTo>
                  <a:pt x="447" y="1109"/>
                </a:lnTo>
                <a:lnTo>
                  <a:pt x="447" y="1109"/>
                </a:lnTo>
                <a:lnTo>
                  <a:pt x="447" y="1109"/>
                </a:lnTo>
                <a:lnTo>
                  <a:pt x="445" y="1109"/>
                </a:lnTo>
                <a:lnTo>
                  <a:pt x="445" y="1109"/>
                </a:lnTo>
                <a:lnTo>
                  <a:pt x="444" y="1109"/>
                </a:lnTo>
                <a:lnTo>
                  <a:pt x="444" y="1109"/>
                </a:lnTo>
                <a:lnTo>
                  <a:pt x="443" y="1108"/>
                </a:lnTo>
                <a:lnTo>
                  <a:pt x="443" y="1108"/>
                </a:lnTo>
                <a:lnTo>
                  <a:pt x="442" y="1108"/>
                </a:lnTo>
                <a:lnTo>
                  <a:pt x="442" y="1108"/>
                </a:lnTo>
                <a:lnTo>
                  <a:pt x="441" y="1107"/>
                </a:lnTo>
                <a:lnTo>
                  <a:pt x="441" y="1107"/>
                </a:lnTo>
                <a:lnTo>
                  <a:pt x="441" y="1107"/>
                </a:lnTo>
                <a:lnTo>
                  <a:pt x="441" y="1107"/>
                </a:lnTo>
                <a:lnTo>
                  <a:pt x="441" y="1107"/>
                </a:lnTo>
                <a:lnTo>
                  <a:pt x="441" y="1106"/>
                </a:lnTo>
                <a:lnTo>
                  <a:pt x="441" y="1106"/>
                </a:lnTo>
                <a:lnTo>
                  <a:pt x="440" y="1105"/>
                </a:lnTo>
                <a:lnTo>
                  <a:pt x="440" y="1105"/>
                </a:lnTo>
                <a:lnTo>
                  <a:pt x="440" y="1105"/>
                </a:lnTo>
                <a:lnTo>
                  <a:pt x="440" y="1105"/>
                </a:lnTo>
                <a:lnTo>
                  <a:pt x="440" y="1105"/>
                </a:lnTo>
                <a:lnTo>
                  <a:pt x="440" y="1105"/>
                </a:lnTo>
                <a:lnTo>
                  <a:pt x="439" y="1105"/>
                </a:lnTo>
                <a:lnTo>
                  <a:pt x="439" y="1105"/>
                </a:lnTo>
                <a:lnTo>
                  <a:pt x="438" y="1105"/>
                </a:lnTo>
                <a:lnTo>
                  <a:pt x="438" y="1105"/>
                </a:lnTo>
                <a:lnTo>
                  <a:pt x="438" y="1104"/>
                </a:lnTo>
                <a:lnTo>
                  <a:pt x="438" y="1104"/>
                </a:lnTo>
                <a:lnTo>
                  <a:pt x="438" y="1104"/>
                </a:lnTo>
                <a:lnTo>
                  <a:pt x="438" y="1104"/>
                </a:lnTo>
                <a:lnTo>
                  <a:pt x="438" y="1104"/>
                </a:lnTo>
                <a:lnTo>
                  <a:pt x="437" y="1104"/>
                </a:lnTo>
                <a:lnTo>
                  <a:pt x="437" y="1103"/>
                </a:lnTo>
                <a:lnTo>
                  <a:pt x="437" y="1103"/>
                </a:lnTo>
                <a:lnTo>
                  <a:pt x="436" y="1103"/>
                </a:lnTo>
                <a:lnTo>
                  <a:pt x="436" y="1104"/>
                </a:lnTo>
                <a:lnTo>
                  <a:pt x="436" y="1104"/>
                </a:lnTo>
                <a:lnTo>
                  <a:pt x="436" y="1104"/>
                </a:lnTo>
                <a:lnTo>
                  <a:pt x="435" y="1104"/>
                </a:lnTo>
                <a:lnTo>
                  <a:pt x="435" y="1104"/>
                </a:lnTo>
                <a:lnTo>
                  <a:pt x="435" y="1104"/>
                </a:lnTo>
                <a:lnTo>
                  <a:pt x="434" y="1103"/>
                </a:lnTo>
                <a:lnTo>
                  <a:pt x="434" y="1103"/>
                </a:lnTo>
                <a:lnTo>
                  <a:pt x="433" y="1104"/>
                </a:lnTo>
                <a:lnTo>
                  <a:pt x="433" y="1104"/>
                </a:lnTo>
                <a:lnTo>
                  <a:pt x="433" y="1104"/>
                </a:lnTo>
                <a:lnTo>
                  <a:pt x="433" y="1104"/>
                </a:lnTo>
                <a:lnTo>
                  <a:pt x="433" y="1105"/>
                </a:lnTo>
                <a:lnTo>
                  <a:pt x="432" y="1105"/>
                </a:lnTo>
                <a:lnTo>
                  <a:pt x="432" y="1106"/>
                </a:lnTo>
                <a:lnTo>
                  <a:pt x="432" y="1106"/>
                </a:lnTo>
                <a:lnTo>
                  <a:pt x="431" y="1106"/>
                </a:lnTo>
                <a:lnTo>
                  <a:pt x="431" y="1106"/>
                </a:lnTo>
                <a:lnTo>
                  <a:pt x="430" y="1106"/>
                </a:lnTo>
                <a:lnTo>
                  <a:pt x="430" y="1106"/>
                </a:lnTo>
                <a:lnTo>
                  <a:pt x="429" y="1106"/>
                </a:lnTo>
                <a:lnTo>
                  <a:pt x="429" y="1106"/>
                </a:lnTo>
                <a:lnTo>
                  <a:pt x="428" y="1106"/>
                </a:lnTo>
                <a:lnTo>
                  <a:pt x="427" y="1106"/>
                </a:lnTo>
                <a:lnTo>
                  <a:pt x="427" y="1106"/>
                </a:lnTo>
                <a:lnTo>
                  <a:pt x="427" y="1106"/>
                </a:lnTo>
                <a:lnTo>
                  <a:pt x="426" y="1106"/>
                </a:lnTo>
                <a:lnTo>
                  <a:pt x="426" y="1106"/>
                </a:lnTo>
                <a:lnTo>
                  <a:pt x="426" y="1106"/>
                </a:lnTo>
                <a:lnTo>
                  <a:pt x="426" y="1106"/>
                </a:lnTo>
                <a:lnTo>
                  <a:pt x="426" y="1106"/>
                </a:lnTo>
                <a:lnTo>
                  <a:pt x="425" y="1106"/>
                </a:lnTo>
                <a:lnTo>
                  <a:pt x="425" y="1105"/>
                </a:lnTo>
                <a:lnTo>
                  <a:pt x="424" y="1105"/>
                </a:lnTo>
                <a:lnTo>
                  <a:pt x="423" y="1105"/>
                </a:lnTo>
                <a:lnTo>
                  <a:pt x="423" y="1105"/>
                </a:lnTo>
                <a:lnTo>
                  <a:pt x="422" y="1105"/>
                </a:lnTo>
                <a:lnTo>
                  <a:pt x="422" y="1105"/>
                </a:lnTo>
                <a:lnTo>
                  <a:pt x="422" y="1104"/>
                </a:lnTo>
                <a:lnTo>
                  <a:pt x="422" y="1104"/>
                </a:lnTo>
                <a:lnTo>
                  <a:pt x="421" y="1104"/>
                </a:lnTo>
                <a:lnTo>
                  <a:pt x="421" y="1104"/>
                </a:lnTo>
                <a:lnTo>
                  <a:pt x="421" y="1103"/>
                </a:lnTo>
                <a:lnTo>
                  <a:pt x="421" y="1103"/>
                </a:lnTo>
                <a:lnTo>
                  <a:pt x="421" y="1103"/>
                </a:lnTo>
                <a:lnTo>
                  <a:pt x="420" y="1102"/>
                </a:lnTo>
                <a:lnTo>
                  <a:pt x="420" y="1102"/>
                </a:lnTo>
                <a:lnTo>
                  <a:pt x="420" y="1102"/>
                </a:lnTo>
                <a:lnTo>
                  <a:pt x="420" y="1102"/>
                </a:lnTo>
                <a:lnTo>
                  <a:pt x="420" y="1102"/>
                </a:lnTo>
                <a:lnTo>
                  <a:pt x="420" y="1102"/>
                </a:lnTo>
                <a:lnTo>
                  <a:pt x="420" y="1102"/>
                </a:lnTo>
                <a:lnTo>
                  <a:pt x="419" y="1102"/>
                </a:lnTo>
                <a:lnTo>
                  <a:pt x="419" y="1101"/>
                </a:lnTo>
                <a:lnTo>
                  <a:pt x="419" y="1101"/>
                </a:lnTo>
                <a:lnTo>
                  <a:pt x="419" y="1101"/>
                </a:lnTo>
                <a:lnTo>
                  <a:pt x="419" y="1101"/>
                </a:lnTo>
                <a:lnTo>
                  <a:pt x="419" y="1101"/>
                </a:lnTo>
                <a:lnTo>
                  <a:pt x="419" y="1101"/>
                </a:lnTo>
                <a:lnTo>
                  <a:pt x="419" y="1100"/>
                </a:lnTo>
                <a:lnTo>
                  <a:pt x="419" y="1100"/>
                </a:lnTo>
                <a:lnTo>
                  <a:pt x="419" y="1100"/>
                </a:lnTo>
                <a:lnTo>
                  <a:pt x="419" y="1100"/>
                </a:lnTo>
                <a:lnTo>
                  <a:pt x="419" y="1100"/>
                </a:lnTo>
                <a:lnTo>
                  <a:pt x="419" y="1100"/>
                </a:lnTo>
                <a:lnTo>
                  <a:pt x="419" y="1099"/>
                </a:lnTo>
                <a:lnTo>
                  <a:pt x="419" y="1099"/>
                </a:lnTo>
                <a:lnTo>
                  <a:pt x="419" y="1099"/>
                </a:lnTo>
                <a:lnTo>
                  <a:pt x="419" y="1099"/>
                </a:lnTo>
                <a:lnTo>
                  <a:pt x="419" y="1099"/>
                </a:lnTo>
                <a:lnTo>
                  <a:pt x="419" y="1099"/>
                </a:lnTo>
                <a:lnTo>
                  <a:pt x="419" y="1099"/>
                </a:lnTo>
                <a:lnTo>
                  <a:pt x="419" y="1098"/>
                </a:lnTo>
                <a:lnTo>
                  <a:pt x="419" y="1098"/>
                </a:lnTo>
                <a:lnTo>
                  <a:pt x="419" y="1098"/>
                </a:lnTo>
                <a:lnTo>
                  <a:pt x="419" y="1098"/>
                </a:lnTo>
                <a:lnTo>
                  <a:pt x="419" y="1097"/>
                </a:lnTo>
                <a:lnTo>
                  <a:pt x="419" y="1097"/>
                </a:lnTo>
                <a:lnTo>
                  <a:pt x="419" y="1097"/>
                </a:lnTo>
                <a:lnTo>
                  <a:pt x="419" y="1096"/>
                </a:lnTo>
                <a:lnTo>
                  <a:pt x="419" y="1096"/>
                </a:lnTo>
                <a:lnTo>
                  <a:pt x="419" y="1096"/>
                </a:lnTo>
                <a:lnTo>
                  <a:pt x="419" y="1096"/>
                </a:lnTo>
                <a:lnTo>
                  <a:pt x="419" y="1096"/>
                </a:lnTo>
                <a:lnTo>
                  <a:pt x="419" y="1095"/>
                </a:lnTo>
                <a:lnTo>
                  <a:pt x="419" y="1095"/>
                </a:lnTo>
                <a:lnTo>
                  <a:pt x="419" y="1095"/>
                </a:lnTo>
                <a:lnTo>
                  <a:pt x="419" y="1095"/>
                </a:lnTo>
                <a:lnTo>
                  <a:pt x="418" y="1094"/>
                </a:lnTo>
                <a:lnTo>
                  <a:pt x="418" y="1094"/>
                </a:lnTo>
                <a:lnTo>
                  <a:pt x="418" y="1094"/>
                </a:lnTo>
                <a:lnTo>
                  <a:pt x="418" y="1094"/>
                </a:lnTo>
                <a:lnTo>
                  <a:pt x="418" y="1093"/>
                </a:lnTo>
                <a:lnTo>
                  <a:pt x="418" y="1093"/>
                </a:lnTo>
                <a:lnTo>
                  <a:pt x="418" y="1093"/>
                </a:lnTo>
                <a:lnTo>
                  <a:pt x="418" y="1093"/>
                </a:lnTo>
                <a:lnTo>
                  <a:pt x="418" y="1093"/>
                </a:lnTo>
                <a:lnTo>
                  <a:pt x="418" y="1092"/>
                </a:lnTo>
                <a:lnTo>
                  <a:pt x="417" y="1092"/>
                </a:lnTo>
                <a:lnTo>
                  <a:pt x="417" y="1093"/>
                </a:lnTo>
                <a:lnTo>
                  <a:pt x="417" y="1093"/>
                </a:lnTo>
                <a:lnTo>
                  <a:pt x="417" y="1093"/>
                </a:lnTo>
                <a:lnTo>
                  <a:pt x="417" y="1093"/>
                </a:lnTo>
                <a:lnTo>
                  <a:pt x="417" y="1093"/>
                </a:lnTo>
                <a:lnTo>
                  <a:pt x="417" y="1094"/>
                </a:lnTo>
                <a:lnTo>
                  <a:pt x="417" y="1094"/>
                </a:lnTo>
                <a:lnTo>
                  <a:pt x="417" y="1094"/>
                </a:lnTo>
                <a:lnTo>
                  <a:pt x="417" y="1094"/>
                </a:lnTo>
                <a:lnTo>
                  <a:pt x="417" y="1094"/>
                </a:lnTo>
                <a:lnTo>
                  <a:pt x="417" y="1094"/>
                </a:lnTo>
                <a:lnTo>
                  <a:pt x="417" y="1095"/>
                </a:lnTo>
                <a:lnTo>
                  <a:pt x="417" y="1095"/>
                </a:lnTo>
                <a:lnTo>
                  <a:pt x="417" y="1095"/>
                </a:lnTo>
                <a:lnTo>
                  <a:pt x="417" y="1095"/>
                </a:lnTo>
                <a:lnTo>
                  <a:pt x="416" y="1095"/>
                </a:lnTo>
                <a:lnTo>
                  <a:pt x="416" y="1095"/>
                </a:lnTo>
                <a:lnTo>
                  <a:pt x="416" y="1095"/>
                </a:lnTo>
                <a:lnTo>
                  <a:pt x="416" y="1095"/>
                </a:lnTo>
                <a:lnTo>
                  <a:pt x="416" y="1095"/>
                </a:lnTo>
                <a:lnTo>
                  <a:pt x="416" y="1095"/>
                </a:lnTo>
                <a:lnTo>
                  <a:pt x="416" y="1094"/>
                </a:lnTo>
                <a:lnTo>
                  <a:pt x="416" y="1094"/>
                </a:lnTo>
                <a:lnTo>
                  <a:pt x="416" y="1094"/>
                </a:lnTo>
                <a:lnTo>
                  <a:pt x="416" y="1094"/>
                </a:lnTo>
                <a:lnTo>
                  <a:pt x="416" y="1094"/>
                </a:lnTo>
                <a:lnTo>
                  <a:pt x="416" y="1094"/>
                </a:lnTo>
                <a:lnTo>
                  <a:pt x="416" y="1093"/>
                </a:lnTo>
                <a:lnTo>
                  <a:pt x="416" y="1093"/>
                </a:lnTo>
                <a:lnTo>
                  <a:pt x="416" y="1093"/>
                </a:lnTo>
                <a:lnTo>
                  <a:pt x="415" y="1093"/>
                </a:lnTo>
                <a:lnTo>
                  <a:pt x="415" y="1093"/>
                </a:lnTo>
                <a:lnTo>
                  <a:pt x="415" y="1092"/>
                </a:lnTo>
                <a:lnTo>
                  <a:pt x="415" y="1092"/>
                </a:lnTo>
                <a:lnTo>
                  <a:pt x="415" y="1092"/>
                </a:lnTo>
                <a:lnTo>
                  <a:pt x="415" y="1092"/>
                </a:lnTo>
                <a:lnTo>
                  <a:pt x="415" y="1091"/>
                </a:lnTo>
                <a:lnTo>
                  <a:pt x="415" y="1091"/>
                </a:lnTo>
                <a:lnTo>
                  <a:pt x="415" y="1091"/>
                </a:lnTo>
                <a:lnTo>
                  <a:pt x="415" y="1090"/>
                </a:lnTo>
                <a:lnTo>
                  <a:pt x="415" y="1090"/>
                </a:lnTo>
                <a:lnTo>
                  <a:pt x="415" y="1089"/>
                </a:lnTo>
                <a:lnTo>
                  <a:pt x="415" y="1089"/>
                </a:lnTo>
                <a:lnTo>
                  <a:pt x="415" y="1089"/>
                </a:lnTo>
                <a:lnTo>
                  <a:pt x="414" y="1088"/>
                </a:lnTo>
                <a:lnTo>
                  <a:pt x="414" y="1088"/>
                </a:lnTo>
                <a:lnTo>
                  <a:pt x="414" y="1088"/>
                </a:lnTo>
                <a:lnTo>
                  <a:pt x="414" y="1088"/>
                </a:lnTo>
                <a:lnTo>
                  <a:pt x="413" y="1089"/>
                </a:lnTo>
                <a:lnTo>
                  <a:pt x="413" y="1088"/>
                </a:lnTo>
                <a:lnTo>
                  <a:pt x="413" y="1088"/>
                </a:lnTo>
                <a:lnTo>
                  <a:pt x="413" y="1088"/>
                </a:lnTo>
                <a:lnTo>
                  <a:pt x="413" y="1087"/>
                </a:lnTo>
                <a:lnTo>
                  <a:pt x="413" y="1087"/>
                </a:lnTo>
                <a:lnTo>
                  <a:pt x="414" y="1087"/>
                </a:lnTo>
                <a:lnTo>
                  <a:pt x="414" y="1087"/>
                </a:lnTo>
                <a:lnTo>
                  <a:pt x="414" y="1086"/>
                </a:lnTo>
                <a:lnTo>
                  <a:pt x="414" y="1086"/>
                </a:lnTo>
                <a:lnTo>
                  <a:pt x="415" y="1086"/>
                </a:lnTo>
                <a:lnTo>
                  <a:pt x="415" y="1086"/>
                </a:lnTo>
                <a:lnTo>
                  <a:pt x="415" y="1086"/>
                </a:lnTo>
                <a:lnTo>
                  <a:pt x="415" y="1086"/>
                </a:lnTo>
                <a:lnTo>
                  <a:pt x="415" y="1086"/>
                </a:lnTo>
                <a:lnTo>
                  <a:pt x="415" y="1086"/>
                </a:lnTo>
                <a:lnTo>
                  <a:pt x="416" y="1086"/>
                </a:lnTo>
                <a:lnTo>
                  <a:pt x="416" y="1086"/>
                </a:lnTo>
                <a:lnTo>
                  <a:pt x="416" y="1086"/>
                </a:lnTo>
                <a:lnTo>
                  <a:pt x="416" y="1086"/>
                </a:lnTo>
                <a:lnTo>
                  <a:pt x="416" y="1085"/>
                </a:lnTo>
                <a:lnTo>
                  <a:pt x="416" y="1085"/>
                </a:lnTo>
                <a:lnTo>
                  <a:pt x="416" y="1085"/>
                </a:lnTo>
                <a:lnTo>
                  <a:pt x="416" y="1084"/>
                </a:lnTo>
                <a:lnTo>
                  <a:pt x="416" y="1084"/>
                </a:lnTo>
                <a:lnTo>
                  <a:pt x="416" y="1084"/>
                </a:lnTo>
                <a:lnTo>
                  <a:pt x="416" y="1083"/>
                </a:lnTo>
                <a:lnTo>
                  <a:pt x="417" y="1083"/>
                </a:lnTo>
                <a:lnTo>
                  <a:pt x="417" y="1083"/>
                </a:lnTo>
                <a:lnTo>
                  <a:pt x="417" y="1082"/>
                </a:lnTo>
                <a:lnTo>
                  <a:pt x="417" y="1082"/>
                </a:lnTo>
                <a:lnTo>
                  <a:pt x="418" y="1082"/>
                </a:lnTo>
                <a:lnTo>
                  <a:pt x="418" y="1082"/>
                </a:lnTo>
                <a:lnTo>
                  <a:pt x="418" y="1081"/>
                </a:lnTo>
                <a:lnTo>
                  <a:pt x="418" y="1081"/>
                </a:lnTo>
                <a:lnTo>
                  <a:pt x="418" y="1081"/>
                </a:lnTo>
                <a:lnTo>
                  <a:pt x="418" y="1081"/>
                </a:lnTo>
                <a:lnTo>
                  <a:pt x="419" y="1080"/>
                </a:lnTo>
                <a:lnTo>
                  <a:pt x="420" y="1079"/>
                </a:lnTo>
                <a:lnTo>
                  <a:pt x="421" y="1078"/>
                </a:lnTo>
                <a:lnTo>
                  <a:pt x="421" y="1078"/>
                </a:lnTo>
                <a:lnTo>
                  <a:pt x="421" y="1078"/>
                </a:lnTo>
                <a:lnTo>
                  <a:pt x="421" y="1077"/>
                </a:lnTo>
                <a:lnTo>
                  <a:pt x="421" y="1077"/>
                </a:lnTo>
                <a:lnTo>
                  <a:pt x="421" y="1077"/>
                </a:lnTo>
                <a:lnTo>
                  <a:pt x="421" y="1077"/>
                </a:lnTo>
                <a:lnTo>
                  <a:pt x="421" y="1076"/>
                </a:lnTo>
                <a:lnTo>
                  <a:pt x="421" y="1076"/>
                </a:lnTo>
                <a:lnTo>
                  <a:pt x="422" y="1076"/>
                </a:lnTo>
                <a:lnTo>
                  <a:pt x="422" y="1075"/>
                </a:lnTo>
                <a:lnTo>
                  <a:pt x="422" y="1075"/>
                </a:lnTo>
                <a:lnTo>
                  <a:pt x="422" y="1075"/>
                </a:lnTo>
                <a:lnTo>
                  <a:pt x="422" y="1075"/>
                </a:lnTo>
                <a:lnTo>
                  <a:pt x="423" y="1075"/>
                </a:lnTo>
                <a:lnTo>
                  <a:pt x="423" y="1075"/>
                </a:lnTo>
                <a:lnTo>
                  <a:pt x="423" y="1074"/>
                </a:lnTo>
                <a:lnTo>
                  <a:pt x="423" y="1074"/>
                </a:lnTo>
                <a:lnTo>
                  <a:pt x="422" y="1074"/>
                </a:lnTo>
                <a:lnTo>
                  <a:pt x="422" y="1074"/>
                </a:lnTo>
                <a:lnTo>
                  <a:pt x="422" y="1073"/>
                </a:lnTo>
                <a:lnTo>
                  <a:pt x="422" y="1073"/>
                </a:lnTo>
                <a:lnTo>
                  <a:pt x="423" y="1072"/>
                </a:lnTo>
                <a:lnTo>
                  <a:pt x="424" y="1072"/>
                </a:lnTo>
                <a:lnTo>
                  <a:pt x="424" y="1072"/>
                </a:lnTo>
                <a:lnTo>
                  <a:pt x="424" y="1071"/>
                </a:lnTo>
                <a:lnTo>
                  <a:pt x="424" y="1071"/>
                </a:lnTo>
                <a:lnTo>
                  <a:pt x="422" y="1071"/>
                </a:lnTo>
                <a:lnTo>
                  <a:pt x="421" y="1070"/>
                </a:lnTo>
                <a:lnTo>
                  <a:pt x="421" y="1070"/>
                </a:lnTo>
                <a:lnTo>
                  <a:pt x="421" y="1070"/>
                </a:lnTo>
                <a:lnTo>
                  <a:pt x="421" y="1070"/>
                </a:lnTo>
                <a:lnTo>
                  <a:pt x="420" y="1070"/>
                </a:lnTo>
                <a:lnTo>
                  <a:pt x="420" y="1070"/>
                </a:lnTo>
                <a:lnTo>
                  <a:pt x="420" y="1070"/>
                </a:lnTo>
                <a:lnTo>
                  <a:pt x="420" y="1070"/>
                </a:lnTo>
                <a:lnTo>
                  <a:pt x="420" y="1070"/>
                </a:lnTo>
                <a:lnTo>
                  <a:pt x="419" y="1071"/>
                </a:lnTo>
                <a:lnTo>
                  <a:pt x="419" y="1071"/>
                </a:lnTo>
                <a:lnTo>
                  <a:pt x="419" y="1072"/>
                </a:lnTo>
                <a:lnTo>
                  <a:pt x="419" y="1072"/>
                </a:lnTo>
                <a:lnTo>
                  <a:pt x="419" y="1073"/>
                </a:lnTo>
                <a:lnTo>
                  <a:pt x="419" y="1073"/>
                </a:lnTo>
                <a:lnTo>
                  <a:pt x="419" y="1073"/>
                </a:lnTo>
                <a:lnTo>
                  <a:pt x="419" y="1074"/>
                </a:lnTo>
                <a:lnTo>
                  <a:pt x="419" y="1074"/>
                </a:lnTo>
                <a:lnTo>
                  <a:pt x="419" y="1075"/>
                </a:lnTo>
                <a:lnTo>
                  <a:pt x="419" y="1075"/>
                </a:lnTo>
                <a:lnTo>
                  <a:pt x="419" y="1076"/>
                </a:lnTo>
                <a:lnTo>
                  <a:pt x="420" y="1076"/>
                </a:lnTo>
                <a:lnTo>
                  <a:pt x="420" y="1077"/>
                </a:lnTo>
                <a:lnTo>
                  <a:pt x="420" y="1077"/>
                </a:lnTo>
                <a:lnTo>
                  <a:pt x="420" y="1078"/>
                </a:lnTo>
                <a:lnTo>
                  <a:pt x="419" y="1078"/>
                </a:lnTo>
                <a:lnTo>
                  <a:pt x="419" y="1078"/>
                </a:lnTo>
                <a:lnTo>
                  <a:pt x="419" y="1078"/>
                </a:lnTo>
                <a:lnTo>
                  <a:pt x="419" y="1078"/>
                </a:lnTo>
                <a:lnTo>
                  <a:pt x="418" y="1078"/>
                </a:lnTo>
                <a:lnTo>
                  <a:pt x="418" y="1078"/>
                </a:lnTo>
                <a:lnTo>
                  <a:pt x="418" y="1078"/>
                </a:lnTo>
                <a:lnTo>
                  <a:pt x="418" y="1078"/>
                </a:lnTo>
                <a:lnTo>
                  <a:pt x="418" y="1078"/>
                </a:lnTo>
                <a:lnTo>
                  <a:pt x="417" y="1078"/>
                </a:lnTo>
                <a:lnTo>
                  <a:pt x="417" y="1078"/>
                </a:lnTo>
                <a:lnTo>
                  <a:pt x="417" y="1078"/>
                </a:lnTo>
                <a:lnTo>
                  <a:pt x="417" y="1078"/>
                </a:lnTo>
                <a:lnTo>
                  <a:pt x="417" y="1078"/>
                </a:lnTo>
                <a:lnTo>
                  <a:pt x="417" y="1078"/>
                </a:lnTo>
                <a:lnTo>
                  <a:pt x="416" y="1079"/>
                </a:lnTo>
                <a:lnTo>
                  <a:pt x="416" y="1078"/>
                </a:lnTo>
                <a:lnTo>
                  <a:pt x="416" y="1078"/>
                </a:lnTo>
                <a:lnTo>
                  <a:pt x="415" y="1078"/>
                </a:lnTo>
                <a:lnTo>
                  <a:pt x="415" y="1078"/>
                </a:lnTo>
                <a:lnTo>
                  <a:pt x="415" y="1078"/>
                </a:lnTo>
                <a:lnTo>
                  <a:pt x="414" y="1078"/>
                </a:lnTo>
                <a:lnTo>
                  <a:pt x="414" y="1078"/>
                </a:lnTo>
                <a:lnTo>
                  <a:pt x="414" y="1078"/>
                </a:lnTo>
                <a:lnTo>
                  <a:pt x="414" y="1078"/>
                </a:lnTo>
                <a:lnTo>
                  <a:pt x="414" y="1079"/>
                </a:lnTo>
                <a:lnTo>
                  <a:pt x="413" y="1079"/>
                </a:lnTo>
                <a:lnTo>
                  <a:pt x="413" y="1079"/>
                </a:lnTo>
                <a:lnTo>
                  <a:pt x="413" y="1080"/>
                </a:lnTo>
                <a:lnTo>
                  <a:pt x="412" y="1080"/>
                </a:lnTo>
                <a:lnTo>
                  <a:pt x="412" y="1081"/>
                </a:lnTo>
                <a:lnTo>
                  <a:pt x="412" y="1081"/>
                </a:lnTo>
                <a:lnTo>
                  <a:pt x="412" y="1081"/>
                </a:lnTo>
                <a:lnTo>
                  <a:pt x="412" y="1081"/>
                </a:lnTo>
                <a:lnTo>
                  <a:pt x="412" y="1082"/>
                </a:lnTo>
                <a:lnTo>
                  <a:pt x="412" y="1082"/>
                </a:lnTo>
                <a:lnTo>
                  <a:pt x="412" y="1082"/>
                </a:lnTo>
                <a:lnTo>
                  <a:pt x="412" y="1082"/>
                </a:lnTo>
                <a:lnTo>
                  <a:pt x="411" y="1082"/>
                </a:lnTo>
                <a:lnTo>
                  <a:pt x="411" y="1083"/>
                </a:lnTo>
                <a:lnTo>
                  <a:pt x="411" y="1083"/>
                </a:lnTo>
                <a:lnTo>
                  <a:pt x="411" y="1083"/>
                </a:lnTo>
                <a:lnTo>
                  <a:pt x="411" y="1082"/>
                </a:lnTo>
                <a:lnTo>
                  <a:pt x="411" y="1082"/>
                </a:lnTo>
                <a:lnTo>
                  <a:pt x="410" y="1081"/>
                </a:lnTo>
                <a:lnTo>
                  <a:pt x="410" y="1081"/>
                </a:lnTo>
                <a:lnTo>
                  <a:pt x="409" y="1080"/>
                </a:lnTo>
                <a:lnTo>
                  <a:pt x="409" y="1080"/>
                </a:lnTo>
                <a:lnTo>
                  <a:pt x="409" y="1079"/>
                </a:lnTo>
                <a:lnTo>
                  <a:pt x="409" y="1079"/>
                </a:lnTo>
                <a:lnTo>
                  <a:pt x="409" y="1078"/>
                </a:lnTo>
                <a:lnTo>
                  <a:pt x="408" y="1078"/>
                </a:lnTo>
                <a:lnTo>
                  <a:pt x="408" y="1077"/>
                </a:lnTo>
                <a:lnTo>
                  <a:pt x="408" y="1077"/>
                </a:lnTo>
                <a:lnTo>
                  <a:pt x="409" y="1076"/>
                </a:lnTo>
                <a:lnTo>
                  <a:pt x="408" y="1076"/>
                </a:lnTo>
                <a:lnTo>
                  <a:pt x="408" y="1075"/>
                </a:lnTo>
                <a:lnTo>
                  <a:pt x="408" y="1075"/>
                </a:lnTo>
                <a:lnTo>
                  <a:pt x="408" y="1075"/>
                </a:lnTo>
                <a:lnTo>
                  <a:pt x="408" y="1075"/>
                </a:lnTo>
                <a:lnTo>
                  <a:pt x="408" y="1076"/>
                </a:lnTo>
                <a:lnTo>
                  <a:pt x="408" y="1076"/>
                </a:lnTo>
                <a:lnTo>
                  <a:pt x="408" y="1076"/>
                </a:lnTo>
                <a:lnTo>
                  <a:pt x="408" y="1076"/>
                </a:lnTo>
                <a:lnTo>
                  <a:pt x="408" y="1076"/>
                </a:lnTo>
                <a:lnTo>
                  <a:pt x="408" y="1076"/>
                </a:lnTo>
                <a:lnTo>
                  <a:pt x="408" y="1076"/>
                </a:lnTo>
                <a:lnTo>
                  <a:pt x="408" y="1076"/>
                </a:lnTo>
                <a:lnTo>
                  <a:pt x="408" y="1076"/>
                </a:lnTo>
                <a:lnTo>
                  <a:pt x="408" y="1076"/>
                </a:lnTo>
                <a:lnTo>
                  <a:pt x="408" y="1076"/>
                </a:lnTo>
                <a:lnTo>
                  <a:pt x="408" y="1077"/>
                </a:lnTo>
                <a:lnTo>
                  <a:pt x="408" y="1077"/>
                </a:lnTo>
                <a:lnTo>
                  <a:pt x="408" y="1077"/>
                </a:lnTo>
                <a:lnTo>
                  <a:pt x="408" y="1077"/>
                </a:lnTo>
                <a:lnTo>
                  <a:pt x="407" y="1078"/>
                </a:lnTo>
                <a:lnTo>
                  <a:pt x="407" y="1078"/>
                </a:lnTo>
                <a:lnTo>
                  <a:pt x="407" y="1078"/>
                </a:lnTo>
                <a:lnTo>
                  <a:pt x="407" y="1078"/>
                </a:lnTo>
                <a:lnTo>
                  <a:pt x="408" y="1079"/>
                </a:lnTo>
                <a:lnTo>
                  <a:pt x="408" y="1079"/>
                </a:lnTo>
                <a:lnTo>
                  <a:pt x="408" y="1079"/>
                </a:lnTo>
                <a:lnTo>
                  <a:pt x="408" y="1079"/>
                </a:lnTo>
                <a:lnTo>
                  <a:pt x="408" y="1080"/>
                </a:lnTo>
                <a:lnTo>
                  <a:pt x="408" y="1080"/>
                </a:lnTo>
                <a:lnTo>
                  <a:pt x="408" y="1080"/>
                </a:lnTo>
                <a:lnTo>
                  <a:pt x="407" y="1080"/>
                </a:lnTo>
                <a:lnTo>
                  <a:pt x="407" y="1081"/>
                </a:lnTo>
                <a:lnTo>
                  <a:pt x="407" y="1081"/>
                </a:lnTo>
                <a:lnTo>
                  <a:pt x="407" y="1081"/>
                </a:lnTo>
                <a:lnTo>
                  <a:pt x="407" y="1082"/>
                </a:lnTo>
                <a:lnTo>
                  <a:pt x="407" y="1082"/>
                </a:lnTo>
                <a:lnTo>
                  <a:pt x="407" y="1083"/>
                </a:lnTo>
                <a:lnTo>
                  <a:pt x="407" y="1083"/>
                </a:lnTo>
                <a:lnTo>
                  <a:pt x="407" y="1084"/>
                </a:lnTo>
                <a:lnTo>
                  <a:pt x="407" y="1084"/>
                </a:lnTo>
                <a:lnTo>
                  <a:pt x="406" y="1084"/>
                </a:lnTo>
                <a:lnTo>
                  <a:pt x="406" y="1084"/>
                </a:lnTo>
                <a:lnTo>
                  <a:pt x="406" y="1085"/>
                </a:lnTo>
                <a:lnTo>
                  <a:pt x="407" y="1085"/>
                </a:lnTo>
                <a:lnTo>
                  <a:pt x="407" y="1085"/>
                </a:lnTo>
                <a:lnTo>
                  <a:pt x="407" y="1085"/>
                </a:lnTo>
                <a:lnTo>
                  <a:pt x="407" y="1085"/>
                </a:lnTo>
                <a:lnTo>
                  <a:pt x="407" y="1085"/>
                </a:lnTo>
                <a:lnTo>
                  <a:pt x="407" y="1086"/>
                </a:lnTo>
                <a:lnTo>
                  <a:pt x="407" y="1086"/>
                </a:lnTo>
                <a:lnTo>
                  <a:pt x="407" y="1086"/>
                </a:lnTo>
                <a:lnTo>
                  <a:pt x="407" y="1086"/>
                </a:lnTo>
                <a:lnTo>
                  <a:pt x="407" y="1086"/>
                </a:lnTo>
                <a:lnTo>
                  <a:pt x="407" y="1086"/>
                </a:lnTo>
                <a:lnTo>
                  <a:pt x="407" y="1086"/>
                </a:lnTo>
                <a:lnTo>
                  <a:pt x="407" y="1087"/>
                </a:lnTo>
                <a:lnTo>
                  <a:pt x="407" y="1087"/>
                </a:lnTo>
                <a:lnTo>
                  <a:pt x="407" y="1087"/>
                </a:lnTo>
                <a:lnTo>
                  <a:pt x="407" y="1087"/>
                </a:lnTo>
                <a:lnTo>
                  <a:pt x="408" y="1087"/>
                </a:lnTo>
                <a:lnTo>
                  <a:pt x="407" y="1088"/>
                </a:lnTo>
                <a:lnTo>
                  <a:pt x="406" y="1088"/>
                </a:lnTo>
                <a:lnTo>
                  <a:pt x="404" y="1089"/>
                </a:lnTo>
                <a:lnTo>
                  <a:pt x="403" y="1088"/>
                </a:lnTo>
                <a:lnTo>
                  <a:pt x="401" y="1088"/>
                </a:lnTo>
                <a:lnTo>
                  <a:pt x="400" y="1087"/>
                </a:lnTo>
                <a:lnTo>
                  <a:pt x="399" y="1087"/>
                </a:lnTo>
                <a:lnTo>
                  <a:pt x="397" y="1087"/>
                </a:lnTo>
                <a:lnTo>
                  <a:pt x="397" y="1087"/>
                </a:lnTo>
                <a:lnTo>
                  <a:pt x="396" y="1087"/>
                </a:lnTo>
                <a:lnTo>
                  <a:pt x="395" y="1086"/>
                </a:lnTo>
                <a:lnTo>
                  <a:pt x="394" y="1086"/>
                </a:lnTo>
                <a:lnTo>
                  <a:pt x="394" y="1085"/>
                </a:lnTo>
                <a:lnTo>
                  <a:pt x="392" y="1085"/>
                </a:lnTo>
                <a:lnTo>
                  <a:pt x="392" y="1085"/>
                </a:lnTo>
                <a:lnTo>
                  <a:pt x="392" y="1085"/>
                </a:lnTo>
                <a:lnTo>
                  <a:pt x="391" y="1086"/>
                </a:lnTo>
                <a:lnTo>
                  <a:pt x="385" y="1087"/>
                </a:lnTo>
                <a:lnTo>
                  <a:pt x="384" y="1087"/>
                </a:lnTo>
                <a:lnTo>
                  <a:pt x="381" y="1087"/>
                </a:lnTo>
                <a:lnTo>
                  <a:pt x="377" y="1088"/>
                </a:lnTo>
                <a:lnTo>
                  <a:pt x="376" y="1088"/>
                </a:lnTo>
                <a:lnTo>
                  <a:pt x="375" y="1089"/>
                </a:lnTo>
                <a:lnTo>
                  <a:pt x="374" y="1089"/>
                </a:lnTo>
                <a:lnTo>
                  <a:pt x="374" y="1090"/>
                </a:lnTo>
                <a:lnTo>
                  <a:pt x="374" y="1090"/>
                </a:lnTo>
                <a:lnTo>
                  <a:pt x="373" y="1091"/>
                </a:lnTo>
                <a:lnTo>
                  <a:pt x="373" y="1091"/>
                </a:lnTo>
                <a:lnTo>
                  <a:pt x="373" y="1092"/>
                </a:lnTo>
                <a:lnTo>
                  <a:pt x="374" y="1092"/>
                </a:lnTo>
                <a:lnTo>
                  <a:pt x="374" y="1092"/>
                </a:lnTo>
                <a:lnTo>
                  <a:pt x="375" y="1092"/>
                </a:lnTo>
                <a:lnTo>
                  <a:pt x="375" y="1092"/>
                </a:lnTo>
                <a:lnTo>
                  <a:pt x="376" y="1092"/>
                </a:lnTo>
                <a:lnTo>
                  <a:pt x="376" y="1093"/>
                </a:lnTo>
                <a:lnTo>
                  <a:pt x="376" y="1093"/>
                </a:lnTo>
                <a:lnTo>
                  <a:pt x="376" y="1093"/>
                </a:lnTo>
                <a:lnTo>
                  <a:pt x="375" y="1094"/>
                </a:lnTo>
                <a:lnTo>
                  <a:pt x="375" y="1094"/>
                </a:lnTo>
                <a:lnTo>
                  <a:pt x="375" y="1094"/>
                </a:lnTo>
                <a:lnTo>
                  <a:pt x="376" y="1094"/>
                </a:lnTo>
                <a:lnTo>
                  <a:pt x="376" y="1094"/>
                </a:lnTo>
                <a:lnTo>
                  <a:pt x="376" y="1095"/>
                </a:lnTo>
                <a:lnTo>
                  <a:pt x="376" y="1096"/>
                </a:lnTo>
                <a:lnTo>
                  <a:pt x="377" y="1096"/>
                </a:lnTo>
                <a:lnTo>
                  <a:pt x="378" y="1096"/>
                </a:lnTo>
                <a:lnTo>
                  <a:pt x="378" y="1096"/>
                </a:lnTo>
                <a:lnTo>
                  <a:pt x="378" y="1096"/>
                </a:lnTo>
                <a:lnTo>
                  <a:pt x="379" y="1096"/>
                </a:lnTo>
                <a:lnTo>
                  <a:pt x="379" y="1097"/>
                </a:lnTo>
                <a:lnTo>
                  <a:pt x="379" y="1097"/>
                </a:lnTo>
                <a:lnTo>
                  <a:pt x="378" y="1099"/>
                </a:lnTo>
                <a:lnTo>
                  <a:pt x="379" y="1101"/>
                </a:lnTo>
                <a:lnTo>
                  <a:pt x="379" y="1102"/>
                </a:lnTo>
                <a:lnTo>
                  <a:pt x="379" y="1102"/>
                </a:lnTo>
                <a:lnTo>
                  <a:pt x="379" y="1102"/>
                </a:lnTo>
                <a:lnTo>
                  <a:pt x="379" y="1102"/>
                </a:lnTo>
                <a:lnTo>
                  <a:pt x="378" y="1103"/>
                </a:lnTo>
                <a:lnTo>
                  <a:pt x="377" y="1105"/>
                </a:lnTo>
                <a:lnTo>
                  <a:pt x="377" y="1105"/>
                </a:lnTo>
                <a:lnTo>
                  <a:pt x="377" y="1106"/>
                </a:lnTo>
                <a:lnTo>
                  <a:pt x="377" y="1106"/>
                </a:lnTo>
                <a:lnTo>
                  <a:pt x="376" y="1106"/>
                </a:lnTo>
                <a:lnTo>
                  <a:pt x="376" y="1106"/>
                </a:lnTo>
                <a:lnTo>
                  <a:pt x="376" y="1107"/>
                </a:lnTo>
                <a:lnTo>
                  <a:pt x="377" y="1108"/>
                </a:lnTo>
                <a:lnTo>
                  <a:pt x="379" y="1109"/>
                </a:lnTo>
                <a:lnTo>
                  <a:pt x="379" y="1110"/>
                </a:lnTo>
                <a:lnTo>
                  <a:pt x="380" y="1111"/>
                </a:lnTo>
                <a:lnTo>
                  <a:pt x="379" y="1112"/>
                </a:lnTo>
                <a:lnTo>
                  <a:pt x="378" y="1112"/>
                </a:lnTo>
                <a:lnTo>
                  <a:pt x="378" y="1112"/>
                </a:lnTo>
                <a:lnTo>
                  <a:pt x="378" y="1112"/>
                </a:lnTo>
                <a:lnTo>
                  <a:pt x="377" y="1112"/>
                </a:lnTo>
                <a:lnTo>
                  <a:pt x="377" y="1111"/>
                </a:lnTo>
                <a:lnTo>
                  <a:pt x="377" y="1111"/>
                </a:lnTo>
                <a:lnTo>
                  <a:pt x="376" y="1111"/>
                </a:lnTo>
                <a:lnTo>
                  <a:pt x="375" y="1110"/>
                </a:lnTo>
                <a:lnTo>
                  <a:pt x="375" y="1110"/>
                </a:lnTo>
                <a:lnTo>
                  <a:pt x="375" y="1110"/>
                </a:lnTo>
                <a:lnTo>
                  <a:pt x="374" y="1110"/>
                </a:lnTo>
                <a:lnTo>
                  <a:pt x="374" y="1110"/>
                </a:lnTo>
                <a:lnTo>
                  <a:pt x="374" y="1110"/>
                </a:lnTo>
                <a:lnTo>
                  <a:pt x="374" y="1110"/>
                </a:lnTo>
                <a:lnTo>
                  <a:pt x="373" y="1110"/>
                </a:lnTo>
                <a:lnTo>
                  <a:pt x="367" y="1113"/>
                </a:lnTo>
                <a:lnTo>
                  <a:pt x="366" y="1114"/>
                </a:lnTo>
                <a:lnTo>
                  <a:pt x="365" y="1114"/>
                </a:lnTo>
                <a:lnTo>
                  <a:pt x="364" y="1114"/>
                </a:lnTo>
                <a:lnTo>
                  <a:pt x="362" y="1113"/>
                </a:lnTo>
                <a:lnTo>
                  <a:pt x="360" y="1112"/>
                </a:lnTo>
                <a:lnTo>
                  <a:pt x="361" y="1112"/>
                </a:lnTo>
                <a:lnTo>
                  <a:pt x="360" y="1111"/>
                </a:lnTo>
                <a:lnTo>
                  <a:pt x="360" y="1111"/>
                </a:lnTo>
                <a:lnTo>
                  <a:pt x="360" y="1111"/>
                </a:lnTo>
                <a:lnTo>
                  <a:pt x="360" y="1110"/>
                </a:lnTo>
                <a:lnTo>
                  <a:pt x="360" y="1110"/>
                </a:lnTo>
                <a:lnTo>
                  <a:pt x="360" y="1109"/>
                </a:lnTo>
                <a:lnTo>
                  <a:pt x="360" y="1109"/>
                </a:lnTo>
                <a:lnTo>
                  <a:pt x="360" y="1109"/>
                </a:lnTo>
                <a:lnTo>
                  <a:pt x="360" y="1109"/>
                </a:lnTo>
                <a:lnTo>
                  <a:pt x="359" y="1109"/>
                </a:lnTo>
                <a:lnTo>
                  <a:pt x="359" y="1110"/>
                </a:lnTo>
                <a:lnTo>
                  <a:pt x="358" y="1111"/>
                </a:lnTo>
                <a:lnTo>
                  <a:pt x="357" y="1111"/>
                </a:lnTo>
                <a:lnTo>
                  <a:pt x="356" y="1111"/>
                </a:lnTo>
                <a:lnTo>
                  <a:pt x="354" y="1110"/>
                </a:lnTo>
                <a:lnTo>
                  <a:pt x="354" y="1111"/>
                </a:lnTo>
                <a:lnTo>
                  <a:pt x="353" y="1112"/>
                </a:lnTo>
                <a:lnTo>
                  <a:pt x="352" y="1112"/>
                </a:lnTo>
                <a:lnTo>
                  <a:pt x="352" y="1111"/>
                </a:lnTo>
                <a:lnTo>
                  <a:pt x="352" y="1111"/>
                </a:lnTo>
                <a:lnTo>
                  <a:pt x="352" y="1110"/>
                </a:lnTo>
                <a:lnTo>
                  <a:pt x="352" y="1110"/>
                </a:lnTo>
                <a:lnTo>
                  <a:pt x="352" y="1109"/>
                </a:lnTo>
                <a:lnTo>
                  <a:pt x="351" y="1108"/>
                </a:lnTo>
                <a:lnTo>
                  <a:pt x="351" y="1108"/>
                </a:lnTo>
                <a:lnTo>
                  <a:pt x="351" y="1108"/>
                </a:lnTo>
                <a:lnTo>
                  <a:pt x="351" y="1108"/>
                </a:lnTo>
                <a:lnTo>
                  <a:pt x="350" y="1108"/>
                </a:lnTo>
                <a:lnTo>
                  <a:pt x="350" y="1108"/>
                </a:lnTo>
                <a:lnTo>
                  <a:pt x="349" y="1108"/>
                </a:lnTo>
                <a:lnTo>
                  <a:pt x="349" y="1108"/>
                </a:lnTo>
                <a:lnTo>
                  <a:pt x="348" y="1108"/>
                </a:lnTo>
                <a:lnTo>
                  <a:pt x="348" y="1107"/>
                </a:lnTo>
                <a:lnTo>
                  <a:pt x="347" y="1107"/>
                </a:lnTo>
                <a:lnTo>
                  <a:pt x="347" y="1107"/>
                </a:lnTo>
                <a:lnTo>
                  <a:pt x="344" y="1109"/>
                </a:lnTo>
                <a:lnTo>
                  <a:pt x="342" y="1111"/>
                </a:lnTo>
                <a:lnTo>
                  <a:pt x="342" y="1112"/>
                </a:lnTo>
                <a:lnTo>
                  <a:pt x="341" y="1112"/>
                </a:lnTo>
                <a:lnTo>
                  <a:pt x="337" y="1116"/>
                </a:lnTo>
                <a:lnTo>
                  <a:pt x="336" y="1117"/>
                </a:lnTo>
                <a:lnTo>
                  <a:pt x="335" y="1118"/>
                </a:lnTo>
                <a:lnTo>
                  <a:pt x="335" y="1119"/>
                </a:lnTo>
                <a:lnTo>
                  <a:pt x="335" y="1119"/>
                </a:lnTo>
                <a:lnTo>
                  <a:pt x="334" y="1120"/>
                </a:lnTo>
                <a:lnTo>
                  <a:pt x="334" y="1120"/>
                </a:lnTo>
                <a:lnTo>
                  <a:pt x="334" y="1120"/>
                </a:lnTo>
                <a:lnTo>
                  <a:pt x="332" y="1124"/>
                </a:lnTo>
                <a:lnTo>
                  <a:pt x="332" y="1124"/>
                </a:lnTo>
                <a:lnTo>
                  <a:pt x="332" y="1124"/>
                </a:lnTo>
                <a:lnTo>
                  <a:pt x="331" y="1125"/>
                </a:lnTo>
                <a:lnTo>
                  <a:pt x="330" y="1127"/>
                </a:lnTo>
                <a:lnTo>
                  <a:pt x="328" y="1130"/>
                </a:lnTo>
                <a:lnTo>
                  <a:pt x="326" y="1132"/>
                </a:lnTo>
                <a:lnTo>
                  <a:pt x="326" y="1133"/>
                </a:lnTo>
                <a:lnTo>
                  <a:pt x="325" y="1133"/>
                </a:lnTo>
                <a:lnTo>
                  <a:pt x="325" y="1133"/>
                </a:lnTo>
                <a:lnTo>
                  <a:pt x="325" y="1133"/>
                </a:lnTo>
                <a:lnTo>
                  <a:pt x="325" y="1133"/>
                </a:lnTo>
                <a:lnTo>
                  <a:pt x="324" y="1133"/>
                </a:lnTo>
                <a:lnTo>
                  <a:pt x="324" y="1133"/>
                </a:lnTo>
                <a:lnTo>
                  <a:pt x="324" y="1133"/>
                </a:lnTo>
                <a:lnTo>
                  <a:pt x="324" y="1132"/>
                </a:lnTo>
                <a:lnTo>
                  <a:pt x="324" y="1132"/>
                </a:lnTo>
                <a:lnTo>
                  <a:pt x="323" y="1131"/>
                </a:lnTo>
                <a:lnTo>
                  <a:pt x="323" y="1131"/>
                </a:lnTo>
                <a:lnTo>
                  <a:pt x="322" y="1131"/>
                </a:lnTo>
                <a:lnTo>
                  <a:pt x="322" y="1130"/>
                </a:lnTo>
                <a:lnTo>
                  <a:pt x="321" y="1130"/>
                </a:lnTo>
                <a:lnTo>
                  <a:pt x="321" y="1130"/>
                </a:lnTo>
                <a:lnTo>
                  <a:pt x="320" y="1130"/>
                </a:lnTo>
                <a:lnTo>
                  <a:pt x="319" y="1130"/>
                </a:lnTo>
                <a:lnTo>
                  <a:pt x="318" y="1129"/>
                </a:lnTo>
                <a:lnTo>
                  <a:pt x="318" y="1129"/>
                </a:lnTo>
                <a:lnTo>
                  <a:pt x="318" y="1129"/>
                </a:lnTo>
                <a:lnTo>
                  <a:pt x="317" y="1128"/>
                </a:lnTo>
                <a:lnTo>
                  <a:pt x="316" y="1128"/>
                </a:lnTo>
                <a:lnTo>
                  <a:pt x="316" y="1128"/>
                </a:lnTo>
                <a:lnTo>
                  <a:pt x="316" y="1128"/>
                </a:lnTo>
                <a:lnTo>
                  <a:pt x="315" y="1128"/>
                </a:lnTo>
                <a:lnTo>
                  <a:pt x="315" y="1128"/>
                </a:lnTo>
                <a:lnTo>
                  <a:pt x="314" y="1129"/>
                </a:lnTo>
                <a:lnTo>
                  <a:pt x="314" y="1129"/>
                </a:lnTo>
                <a:lnTo>
                  <a:pt x="314" y="1129"/>
                </a:lnTo>
                <a:lnTo>
                  <a:pt x="314" y="1129"/>
                </a:lnTo>
                <a:lnTo>
                  <a:pt x="313" y="1129"/>
                </a:lnTo>
                <a:lnTo>
                  <a:pt x="313" y="1129"/>
                </a:lnTo>
                <a:lnTo>
                  <a:pt x="313" y="1129"/>
                </a:lnTo>
                <a:lnTo>
                  <a:pt x="312" y="1130"/>
                </a:lnTo>
                <a:lnTo>
                  <a:pt x="312" y="1130"/>
                </a:lnTo>
                <a:lnTo>
                  <a:pt x="312" y="1130"/>
                </a:lnTo>
                <a:lnTo>
                  <a:pt x="312" y="1130"/>
                </a:lnTo>
                <a:lnTo>
                  <a:pt x="311" y="1131"/>
                </a:lnTo>
                <a:lnTo>
                  <a:pt x="311" y="1131"/>
                </a:lnTo>
                <a:lnTo>
                  <a:pt x="311" y="1131"/>
                </a:lnTo>
                <a:lnTo>
                  <a:pt x="311" y="1132"/>
                </a:lnTo>
                <a:lnTo>
                  <a:pt x="311" y="1132"/>
                </a:lnTo>
                <a:lnTo>
                  <a:pt x="310" y="1133"/>
                </a:lnTo>
                <a:lnTo>
                  <a:pt x="309" y="1133"/>
                </a:lnTo>
                <a:lnTo>
                  <a:pt x="309" y="1133"/>
                </a:lnTo>
                <a:lnTo>
                  <a:pt x="309" y="1133"/>
                </a:lnTo>
                <a:lnTo>
                  <a:pt x="308" y="1133"/>
                </a:lnTo>
                <a:lnTo>
                  <a:pt x="308" y="1133"/>
                </a:lnTo>
                <a:lnTo>
                  <a:pt x="307" y="1133"/>
                </a:lnTo>
                <a:lnTo>
                  <a:pt x="306" y="1133"/>
                </a:lnTo>
                <a:lnTo>
                  <a:pt x="306" y="1132"/>
                </a:lnTo>
                <a:lnTo>
                  <a:pt x="306" y="1132"/>
                </a:lnTo>
                <a:lnTo>
                  <a:pt x="305" y="1132"/>
                </a:lnTo>
                <a:lnTo>
                  <a:pt x="305" y="1131"/>
                </a:lnTo>
                <a:lnTo>
                  <a:pt x="305" y="1131"/>
                </a:lnTo>
                <a:lnTo>
                  <a:pt x="305" y="1131"/>
                </a:lnTo>
                <a:lnTo>
                  <a:pt x="305" y="1130"/>
                </a:lnTo>
                <a:lnTo>
                  <a:pt x="306" y="1130"/>
                </a:lnTo>
                <a:lnTo>
                  <a:pt x="306" y="1130"/>
                </a:lnTo>
                <a:lnTo>
                  <a:pt x="306" y="1129"/>
                </a:lnTo>
                <a:lnTo>
                  <a:pt x="307" y="1128"/>
                </a:lnTo>
                <a:lnTo>
                  <a:pt x="308" y="1127"/>
                </a:lnTo>
                <a:lnTo>
                  <a:pt x="308" y="1127"/>
                </a:lnTo>
                <a:lnTo>
                  <a:pt x="308" y="1126"/>
                </a:lnTo>
                <a:lnTo>
                  <a:pt x="308" y="1126"/>
                </a:lnTo>
                <a:lnTo>
                  <a:pt x="308" y="1126"/>
                </a:lnTo>
                <a:lnTo>
                  <a:pt x="308" y="1125"/>
                </a:lnTo>
                <a:lnTo>
                  <a:pt x="309" y="1125"/>
                </a:lnTo>
                <a:lnTo>
                  <a:pt x="309" y="1125"/>
                </a:lnTo>
                <a:lnTo>
                  <a:pt x="309" y="1124"/>
                </a:lnTo>
                <a:lnTo>
                  <a:pt x="310" y="1124"/>
                </a:lnTo>
                <a:lnTo>
                  <a:pt x="310" y="1124"/>
                </a:lnTo>
                <a:lnTo>
                  <a:pt x="310" y="1124"/>
                </a:lnTo>
                <a:lnTo>
                  <a:pt x="310" y="1123"/>
                </a:lnTo>
                <a:lnTo>
                  <a:pt x="310" y="1123"/>
                </a:lnTo>
                <a:lnTo>
                  <a:pt x="309" y="1122"/>
                </a:lnTo>
                <a:lnTo>
                  <a:pt x="309" y="1122"/>
                </a:lnTo>
                <a:lnTo>
                  <a:pt x="310" y="1122"/>
                </a:lnTo>
                <a:lnTo>
                  <a:pt x="310" y="1121"/>
                </a:lnTo>
                <a:lnTo>
                  <a:pt x="310" y="1121"/>
                </a:lnTo>
                <a:lnTo>
                  <a:pt x="310" y="1121"/>
                </a:lnTo>
                <a:lnTo>
                  <a:pt x="310" y="1120"/>
                </a:lnTo>
                <a:lnTo>
                  <a:pt x="310" y="1120"/>
                </a:lnTo>
                <a:lnTo>
                  <a:pt x="311" y="1119"/>
                </a:lnTo>
                <a:lnTo>
                  <a:pt x="311" y="1119"/>
                </a:lnTo>
                <a:lnTo>
                  <a:pt x="311" y="1118"/>
                </a:lnTo>
                <a:lnTo>
                  <a:pt x="311" y="1118"/>
                </a:lnTo>
                <a:lnTo>
                  <a:pt x="311" y="1118"/>
                </a:lnTo>
                <a:lnTo>
                  <a:pt x="311" y="1117"/>
                </a:lnTo>
                <a:lnTo>
                  <a:pt x="311" y="1117"/>
                </a:lnTo>
                <a:lnTo>
                  <a:pt x="311" y="1117"/>
                </a:lnTo>
                <a:lnTo>
                  <a:pt x="311" y="1116"/>
                </a:lnTo>
                <a:lnTo>
                  <a:pt x="311" y="1116"/>
                </a:lnTo>
                <a:lnTo>
                  <a:pt x="311" y="1116"/>
                </a:lnTo>
                <a:lnTo>
                  <a:pt x="311" y="1116"/>
                </a:lnTo>
                <a:lnTo>
                  <a:pt x="311" y="1116"/>
                </a:lnTo>
                <a:lnTo>
                  <a:pt x="310" y="1114"/>
                </a:lnTo>
                <a:lnTo>
                  <a:pt x="310" y="1113"/>
                </a:lnTo>
                <a:lnTo>
                  <a:pt x="310" y="1112"/>
                </a:lnTo>
                <a:lnTo>
                  <a:pt x="310" y="1112"/>
                </a:lnTo>
                <a:lnTo>
                  <a:pt x="310" y="1111"/>
                </a:lnTo>
                <a:lnTo>
                  <a:pt x="309" y="1111"/>
                </a:lnTo>
                <a:lnTo>
                  <a:pt x="309" y="1110"/>
                </a:lnTo>
                <a:lnTo>
                  <a:pt x="309" y="1110"/>
                </a:lnTo>
                <a:lnTo>
                  <a:pt x="309" y="1110"/>
                </a:lnTo>
                <a:lnTo>
                  <a:pt x="309" y="1110"/>
                </a:lnTo>
                <a:lnTo>
                  <a:pt x="309" y="1110"/>
                </a:lnTo>
                <a:lnTo>
                  <a:pt x="308" y="1110"/>
                </a:lnTo>
                <a:lnTo>
                  <a:pt x="306" y="1110"/>
                </a:lnTo>
                <a:lnTo>
                  <a:pt x="306" y="1110"/>
                </a:lnTo>
                <a:lnTo>
                  <a:pt x="305" y="1110"/>
                </a:lnTo>
                <a:lnTo>
                  <a:pt x="304" y="1109"/>
                </a:lnTo>
                <a:lnTo>
                  <a:pt x="303" y="1109"/>
                </a:lnTo>
                <a:lnTo>
                  <a:pt x="303" y="1109"/>
                </a:lnTo>
                <a:lnTo>
                  <a:pt x="301" y="1107"/>
                </a:lnTo>
                <a:lnTo>
                  <a:pt x="300" y="1107"/>
                </a:lnTo>
                <a:lnTo>
                  <a:pt x="300" y="1107"/>
                </a:lnTo>
                <a:lnTo>
                  <a:pt x="300" y="1107"/>
                </a:lnTo>
                <a:lnTo>
                  <a:pt x="300" y="1106"/>
                </a:lnTo>
                <a:lnTo>
                  <a:pt x="300" y="1106"/>
                </a:lnTo>
                <a:lnTo>
                  <a:pt x="300" y="1106"/>
                </a:lnTo>
                <a:lnTo>
                  <a:pt x="300" y="1106"/>
                </a:lnTo>
                <a:lnTo>
                  <a:pt x="299" y="1105"/>
                </a:lnTo>
                <a:lnTo>
                  <a:pt x="299" y="1104"/>
                </a:lnTo>
                <a:lnTo>
                  <a:pt x="298" y="1104"/>
                </a:lnTo>
                <a:lnTo>
                  <a:pt x="298" y="1104"/>
                </a:lnTo>
                <a:lnTo>
                  <a:pt x="298" y="1103"/>
                </a:lnTo>
                <a:lnTo>
                  <a:pt x="298" y="1103"/>
                </a:lnTo>
                <a:lnTo>
                  <a:pt x="298" y="1102"/>
                </a:lnTo>
                <a:lnTo>
                  <a:pt x="298" y="1102"/>
                </a:lnTo>
                <a:lnTo>
                  <a:pt x="298" y="1102"/>
                </a:lnTo>
                <a:lnTo>
                  <a:pt x="298" y="1100"/>
                </a:lnTo>
                <a:lnTo>
                  <a:pt x="298" y="1099"/>
                </a:lnTo>
                <a:lnTo>
                  <a:pt x="299" y="1098"/>
                </a:lnTo>
                <a:lnTo>
                  <a:pt x="299" y="1097"/>
                </a:lnTo>
                <a:lnTo>
                  <a:pt x="299" y="1097"/>
                </a:lnTo>
                <a:lnTo>
                  <a:pt x="299" y="1096"/>
                </a:lnTo>
                <a:lnTo>
                  <a:pt x="299" y="1095"/>
                </a:lnTo>
                <a:lnTo>
                  <a:pt x="298" y="1093"/>
                </a:lnTo>
                <a:lnTo>
                  <a:pt x="298" y="1093"/>
                </a:lnTo>
                <a:lnTo>
                  <a:pt x="298" y="1092"/>
                </a:lnTo>
                <a:lnTo>
                  <a:pt x="297" y="1092"/>
                </a:lnTo>
                <a:lnTo>
                  <a:pt x="296" y="1092"/>
                </a:lnTo>
                <a:lnTo>
                  <a:pt x="296" y="1092"/>
                </a:lnTo>
                <a:lnTo>
                  <a:pt x="295" y="1091"/>
                </a:lnTo>
                <a:lnTo>
                  <a:pt x="294" y="1091"/>
                </a:lnTo>
                <a:lnTo>
                  <a:pt x="294" y="1091"/>
                </a:lnTo>
                <a:lnTo>
                  <a:pt x="293" y="1091"/>
                </a:lnTo>
                <a:lnTo>
                  <a:pt x="293" y="1090"/>
                </a:lnTo>
                <a:lnTo>
                  <a:pt x="293" y="1090"/>
                </a:lnTo>
                <a:lnTo>
                  <a:pt x="293" y="1089"/>
                </a:lnTo>
                <a:lnTo>
                  <a:pt x="293" y="1088"/>
                </a:lnTo>
                <a:lnTo>
                  <a:pt x="293" y="1088"/>
                </a:lnTo>
                <a:lnTo>
                  <a:pt x="293" y="1088"/>
                </a:lnTo>
                <a:lnTo>
                  <a:pt x="293" y="1088"/>
                </a:lnTo>
                <a:lnTo>
                  <a:pt x="293" y="1087"/>
                </a:lnTo>
                <a:lnTo>
                  <a:pt x="293" y="1087"/>
                </a:lnTo>
                <a:lnTo>
                  <a:pt x="292" y="1086"/>
                </a:lnTo>
                <a:lnTo>
                  <a:pt x="292" y="1086"/>
                </a:lnTo>
                <a:lnTo>
                  <a:pt x="292" y="1086"/>
                </a:lnTo>
                <a:lnTo>
                  <a:pt x="292" y="1086"/>
                </a:lnTo>
                <a:lnTo>
                  <a:pt x="292" y="1085"/>
                </a:lnTo>
                <a:lnTo>
                  <a:pt x="293" y="1085"/>
                </a:lnTo>
                <a:lnTo>
                  <a:pt x="293" y="1084"/>
                </a:lnTo>
                <a:lnTo>
                  <a:pt x="293" y="1084"/>
                </a:lnTo>
                <a:lnTo>
                  <a:pt x="293" y="1083"/>
                </a:lnTo>
                <a:lnTo>
                  <a:pt x="292" y="1082"/>
                </a:lnTo>
                <a:lnTo>
                  <a:pt x="292" y="1082"/>
                </a:lnTo>
                <a:lnTo>
                  <a:pt x="292" y="1081"/>
                </a:lnTo>
                <a:lnTo>
                  <a:pt x="292" y="1081"/>
                </a:lnTo>
                <a:lnTo>
                  <a:pt x="292" y="1080"/>
                </a:lnTo>
                <a:lnTo>
                  <a:pt x="291" y="1080"/>
                </a:lnTo>
                <a:lnTo>
                  <a:pt x="291" y="1080"/>
                </a:lnTo>
                <a:lnTo>
                  <a:pt x="291" y="1080"/>
                </a:lnTo>
                <a:lnTo>
                  <a:pt x="289" y="1079"/>
                </a:lnTo>
                <a:lnTo>
                  <a:pt x="288" y="1080"/>
                </a:lnTo>
                <a:lnTo>
                  <a:pt x="287" y="1079"/>
                </a:lnTo>
                <a:lnTo>
                  <a:pt x="286" y="1078"/>
                </a:lnTo>
                <a:lnTo>
                  <a:pt x="286" y="1077"/>
                </a:lnTo>
                <a:lnTo>
                  <a:pt x="284" y="1076"/>
                </a:lnTo>
                <a:lnTo>
                  <a:pt x="283" y="1075"/>
                </a:lnTo>
                <a:lnTo>
                  <a:pt x="283" y="1074"/>
                </a:lnTo>
                <a:lnTo>
                  <a:pt x="281" y="1074"/>
                </a:lnTo>
                <a:lnTo>
                  <a:pt x="281" y="1074"/>
                </a:lnTo>
                <a:lnTo>
                  <a:pt x="281" y="1074"/>
                </a:lnTo>
                <a:lnTo>
                  <a:pt x="280" y="1074"/>
                </a:lnTo>
                <a:lnTo>
                  <a:pt x="280" y="1074"/>
                </a:lnTo>
                <a:lnTo>
                  <a:pt x="279" y="1073"/>
                </a:lnTo>
                <a:lnTo>
                  <a:pt x="279" y="1073"/>
                </a:lnTo>
                <a:lnTo>
                  <a:pt x="279" y="1072"/>
                </a:lnTo>
                <a:lnTo>
                  <a:pt x="279" y="1071"/>
                </a:lnTo>
                <a:lnTo>
                  <a:pt x="279" y="1071"/>
                </a:lnTo>
                <a:lnTo>
                  <a:pt x="278" y="1070"/>
                </a:lnTo>
                <a:lnTo>
                  <a:pt x="278" y="1070"/>
                </a:lnTo>
                <a:lnTo>
                  <a:pt x="277" y="1069"/>
                </a:lnTo>
                <a:lnTo>
                  <a:pt x="276" y="1067"/>
                </a:lnTo>
                <a:lnTo>
                  <a:pt x="276" y="1067"/>
                </a:lnTo>
                <a:lnTo>
                  <a:pt x="276" y="1066"/>
                </a:lnTo>
                <a:lnTo>
                  <a:pt x="276" y="1065"/>
                </a:lnTo>
                <a:lnTo>
                  <a:pt x="276" y="1064"/>
                </a:lnTo>
                <a:lnTo>
                  <a:pt x="276" y="1063"/>
                </a:lnTo>
                <a:lnTo>
                  <a:pt x="274" y="1062"/>
                </a:lnTo>
                <a:lnTo>
                  <a:pt x="274" y="1062"/>
                </a:lnTo>
                <a:lnTo>
                  <a:pt x="273" y="1061"/>
                </a:lnTo>
                <a:lnTo>
                  <a:pt x="272" y="1061"/>
                </a:lnTo>
                <a:lnTo>
                  <a:pt x="271" y="1060"/>
                </a:lnTo>
                <a:lnTo>
                  <a:pt x="271" y="1060"/>
                </a:lnTo>
                <a:lnTo>
                  <a:pt x="270" y="1060"/>
                </a:lnTo>
                <a:lnTo>
                  <a:pt x="269" y="1060"/>
                </a:lnTo>
                <a:lnTo>
                  <a:pt x="268" y="1059"/>
                </a:lnTo>
                <a:lnTo>
                  <a:pt x="267" y="1058"/>
                </a:lnTo>
                <a:lnTo>
                  <a:pt x="265" y="1055"/>
                </a:lnTo>
                <a:lnTo>
                  <a:pt x="265" y="1055"/>
                </a:lnTo>
                <a:lnTo>
                  <a:pt x="264" y="1054"/>
                </a:lnTo>
                <a:lnTo>
                  <a:pt x="264" y="1054"/>
                </a:lnTo>
                <a:lnTo>
                  <a:pt x="262" y="1052"/>
                </a:lnTo>
                <a:lnTo>
                  <a:pt x="261" y="1052"/>
                </a:lnTo>
                <a:lnTo>
                  <a:pt x="260" y="1050"/>
                </a:lnTo>
                <a:lnTo>
                  <a:pt x="260" y="1050"/>
                </a:lnTo>
                <a:lnTo>
                  <a:pt x="260" y="1050"/>
                </a:lnTo>
                <a:lnTo>
                  <a:pt x="259" y="1049"/>
                </a:lnTo>
                <a:lnTo>
                  <a:pt x="259" y="1049"/>
                </a:lnTo>
                <a:lnTo>
                  <a:pt x="259" y="1049"/>
                </a:lnTo>
                <a:lnTo>
                  <a:pt x="258" y="1048"/>
                </a:lnTo>
                <a:lnTo>
                  <a:pt x="258" y="1047"/>
                </a:lnTo>
                <a:lnTo>
                  <a:pt x="257" y="1046"/>
                </a:lnTo>
                <a:lnTo>
                  <a:pt x="257" y="1046"/>
                </a:lnTo>
                <a:lnTo>
                  <a:pt x="257" y="1046"/>
                </a:lnTo>
                <a:lnTo>
                  <a:pt x="257" y="1046"/>
                </a:lnTo>
                <a:lnTo>
                  <a:pt x="257" y="1045"/>
                </a:lnTo>
                <a:lnTo>
                  <a:pt x="257" y="1045"/>
                </a:lnTo>
                <a:lnTo>
                  <a:pt x="256" y="1045"/>
                </a:lnTo>
                <a:lnTo>
                  <a:pt x="256" y="1045"/>
                </a:lnTo>
                <a:lnTo>
                  <a:pt x="256" y="1045"/>
                </a:lnTo>
                <a:lnTo>
                  <a:pt x="255" y="1044"/>
                </a:lnTo>
                <a:lnTo>
                  <a:pt x="254" y="1044"/>
                </a:lnTo>
                <a:lnTo>
                  <a:pt x="253" y="1043"/>
                </a:lnTo>
                <a:lnTo>
                  <a:pt x="251" y="1042"/>
                </a:lnTo>
                <a:lnTo>
                  <a:pt x="249" y="1042"/>
                </a:lnTo>
                <a:lnTo>
                  <a:pt x="247" y="1042"/>
                </a:lnTo>
                <a:lnTo>
                  <a:pt x="246" y="1041"/>
                </a:lnTo>
                <a:lnTo>
                  <a:pt x="245" y="1041"/>
                </a:lnTo>
                <a:lnTo>
                  <a:pt x="245" y="1041"/>
                </a:lnTo>
                <a:lnTo>
                  <a:pt x="244" y="1039"/>
                </a:lnTo>
                <a:lnTo>
                  <a:pt x="244" y="1039"/>
                </a:lnTo>
                <a:lnTo>
                  <a:pt x="238" y="1033"/>
                </a:lnTo>
                <a:lnTo>
                  <a:pt x="237" y="1032"/>
                </a:lnTo>
                <a:lnTo>
                  <a:pt x="236" y="1031"/>
                </a:lnTo>
                <a:lnTo>
                  <a:pt x="235" y="1030"/>
                </a:lnTo>
                <a:lnTo>
                  <a:pt x="236" y="1030"/>
                </a:lnTo>
                <a:lnTo>
                  <a:pt x="235" y="1029"/>
                </a:lnTo>
                <a:lnTo>
                  <a:pt x="235" y="1029"/>
                </a:lnTo>
                <a:lnTo>
                  <a:pt x="235" y="1028"/>
                </a:lnTo>
                <a:lnTo>
                  <a:pt x="235" y="1027"/>
                </a:lnTo>
                <a:lnTo>
                  <a:pt x="235" y="1027"/>
                </a:lnTo>
                <a:lnTo>
                  <a:pt x="234" y="1026"/>
                </a:lnTo>
                <a:lnTo>
                  <a:pt x="234" y="1026"/>
                </a:lnTo>
                <a:lnTo>
                  <a:pt x="233" y="1026"/>
                </a:lnTo>
                <a:lnTo>
                  <a:pt x="233" y="1026"/>
                </a:lnTo>
                <a:lnTo>
                  <a:pt x="232" y="1026"/>
                </a:lnTo>
                <a:lnTo>
                  <a:pt x="231" y="1025"/>
                </a:lnTo>
                <a:lnTo>
                  <a:pt x="231" y="1025"/>
                </a:lnTo>
                <a:lnTo>
                  <a:pt x="230" y="1025"/>
                </a:lnTo>
                <a:lnTo>
                  <a:pt x="229" y="1023"/>
                </a:lnTo>
                <a:lnTo>
                  <a:pt x="229" y="1023"/>
                </a:lnTo>
                <a:lnTo>
                  <a:pt x="228" y="1023"/>
                </a:lnTo>
                <a:lnTo>
                  <a:pt x="228" y="1023"/>
                </a:lnTo>
                <a:lnTo>
                  <a:pt x="227" y="1023"/>
                </a:lnTo>
                <a:lnTo>
                  <a:pt x="227" y="1023"/>
                </a:lnTo>
                <a:lnTo>
                  <a:pt x="227" y="1023"/>
                </a:lnTo>
                <a:lnTo>
                  <a:pt x="227" y="1023"/>
                </a:lnTo>
                <a:lnTo>
                  <a:pt x="226" y="1023"/>
                </a:lnTo>
                <a:lnTo>
                  <a:pt x="225" y="1022"/>
                </a:lnTo>
                <a:lnTo>
                  <a:pt x="225" y="1022"/>
                </a:lnTo>
                <a:lnTo>
                  <a:pt x="225" y="1020"/>
                </a:lnTo>
                <a:lnTo>
                  <a:pt x="225" y="1019"/>
                </a:lnTo>
                <a:lnTo>
                  <a:pt x="224" y="1019"/>
                </a:lnTo>
                <a:lnTo>
                  <a:pt x="222" y="1019"/>
                </a:lnTo>
                <a:lnTo>
                  <a:pt x="220" y="1019"/>
                </a:lnTo>
                <a:lnTo>
                  <a:pt x="219" y="1020"/>
                </a:lnTo>
                <a:lnTo>
                  <a:pt x="218" y="1021"/>
                </a:lnTo>
                <a:lnTo>
                  <a:pt x="217" y="1022"/>
                </a:lnTo>
                <a:lnTo>
                  <a:pt x="217" y="1022"/>
                </a:lnTo>
                <a:lnTo>
                  <a:pt x="216" y="1021"/>
                </a:lnTo>
                <a:lnTo>
                  <a:pt x="215" y="1020"/>
                </a:lnTo>
                <a:lnTo>
                  <a:pt x="214" y="1019"/>
                </a:lnTo>
                <a:lnTo>
                  <a:pt x="214" y="1019"/>
                </a:lnTo>
                <a:lnTo>
                  <a:pt x="213" y="1020"/>
                </a:lnTo>
                <a:lnTo>
                  <a:pt x="213" y="1022"/>
                </a:lnTo>
                <a:lnTo>
                  <a:pt x="213" y="1022"/>
                </a:lnTo>
                <a:lnTo>
                  <a:pt x="211" y="1022"/>
                </a:lnTo>
                <a:lnTo>
                  <a:pt x="210" y="1022"/>
                </a:lnTo>
                <a:lnTo>
                  <a:pt x="209" y="1022"/>
                </a:lnTo>
                <a:lnTo>
                  <a:pt x="209" y="1020"/>
                </a:lnTo>
                <a:lnTo>
                  <a:pt x="208" y="1018"/>
                </a:lnTo>
                <a:lnTo>
                  <a:pt x="207" y="1017"/>
                </a:lnTo>
                <a:lnTo>
                  <a:pt x="205" y="1017"/>
                </a:lnTo>
                <a:lnTo>
                  <a:pt x="204" y="1017"/>
                </a:lnTo>
                <a:lnTo>
                  <a:pt x="204" y="1016"/>
                </a:lnTo>
                <a:lnTo>
                  <a:pt x="203" y="1015"/>
                </a:lnTo>
                <a:lnTo>
                  <a:pt x="201" y="1014"/>
                </a:lnTo>
                <a:lnTo>
                  <a:pt x="201" y="1013"/>
                </a:lnTo>
                <a:lnTo>
                  <a:pt x="201" y="1013"/>
                </a:lnTo>
                <a:lnTo>
                  <a:pt x="199" y="1011"/>
                </a:lnTo>
                <a:lnTo>
                  <a:pt x="198" y="1011"/>
                </a:lnTo>
                <a:lnTo>
                  <a:pt x="197" y="1010"/>
                </a:lnTo>
                <a:lnTo>
                  <a:pt x="197" y="1009"/>
                </a:lnTo>
                <a:lnTo>
                  <a:pt x="197" y="1009"/>
                </a:lnTo>
                <a:lnTo>
                  <a:pt x="197" y="1009"/>
                </a:lnTo>
                <a:lnTo>
                  <a:pt x="197" y="1008"/>
                </a:lnTo>
                <a:lnTo>
                  <a:pt x="198" y="1008"/>
                </a:lnTo>
                <a:lnTo>
                  <a:pt x="198" y="1007"/>
                </a:lnTo>
                <a:lnTo>
                  <a:pt x="198" y="1006"/>
                </a:lnTo>
                <a:lnTo>
                  <a:pt x="198" y="1005"/>
                </a:lnTo>
                <a:lnTo>
                  <a:pt x="198" y="1004"/>
                </a:lnTo>
                <a:lnTo>
                  <a:pt x="199" y="1003"/>
                </a:lnTo>
                <a:lnTo>
                  <a:pt x="198" y="1002"/>
                </a:lnTo>
                <a:lnTo>
                  <a:pt x="198" y="1002"/>
                </a:lnTo>
                <a:lnTo>
                  <a:pt x="197" y="1001"/>
                </a:lnTo>
                <a:lnTo>
                  <a:pt x="196" y="1000"/>
                </a:lnTo>
                <a:lnTo>
                  <a:pt x="195" y="1000"/>
                </a:lnTo>
                <a:lnTo>
                  <a:pt x="196" y="999"/>
                </a:lnTo>
                <a:lnTo>
                  <a:pt x="196" y="999"/>
                </a:lnTo>
                <a:lnTo>
                  <a:pt x="196" y="998"/>
                </a:lnTo>
                <a:lnTo>
                  <a:pt x="198" y="997"/>
                </a:lnTo>
                <a:lnTo>
                  <a:pt x="198" y="997"/>
                </a:lnTo>
                <a:lnTo>
                  <a:pt x="199" y="997"/>
                </a:lnTo>
                <a:lnTo>
                  <a:pt x="199" y="997"/>
                </a:lnTo>
                <a:lnTo>
                  <a:pt x="199" y="997"/>
                </a:lnTo>
                <a:lnTo>
                  <a:pt x="199" y="997"/>
                </a:lnTo>
                <a:lnTo>
                  <a:pt x="200" y="997"/>
                </a:lnTo>
                <a:lnTo>
                  <a:pt x="200" y="996"/>
                </a:lnTo>
                <a:lnTo>
                  <a:pt x="200" y="996"/>
                </a:lnTo>
                <a:lnTo>
                  <a:pt x="200" y="996"/>
                </a:lnTo>
                <a:lnTo>
                  <a:pt x="200" y="995"/>
                </a:lnTo>
                <a:lnTo>
                  <a:pt x="200" y="995"/>
                </a:lnTo>
                <a:lnTo>
                  <a:pt x="200" y="995"/>
                </a:lnTo>
                <a:lnTo>
                  <a:pt x="200" y="995"/>
                </a:lnTo>
                <a:lnTo>
                  <a:pt x="201" y="995"/>
                </a:lnTo>
                <a:lnTo>
                  <a:pt x="201" y="994"/>
                </a:lnTo>
                <a:lnTo>
                  <a:pt x="201" y="994"/>
                </a:lnTo>
                <a:lnTo>
                  <a:pt x="201" y="994"/>
                </a:lnTo>
                <a:lnTo>
                  <a:pt x="201" y="994"/>
                </a:lnTo>
                <a:lnTo>
                  <a:pt x="201" y="994"/>
                </a:lnTo>
                <a:lnTo>
                  <a:pt x="202" y="994"/>
                </a:lnTo>
                <a:lnTo>
                  <a:pt x="202" y="995"/>
                </a:lnTo>
                <a:lnTo>
                  <a:pt x="203" y="995"/>
                </a:lnTo>
                <a:lnTo>
                  <a:pt x="203" y="995"/>
                </a:lnTo>
                <a:lnTo>
                  <a:pt x="203" y="995"/>
                </a:lnTo>
                <a:lnTo>
                  <a:pt x="203" y="994"/>
                </a:lnTo>
                <a:lnTo>
                  <a:pt x="204" y="994"/>
                </a:lnTo>
                <a:lnTo>
                  <a:pt x="204" y="994"/>
                </a:lnTo>
                <a:lnTo>
                  <a:pt x="204" y="993"/>
                </a:lnTo>
                <a:lnTo>
                  <a:pt x="204" y="993"/>
                </a:lnTo>
                <a:lnTo>
                  <a:pt x="204" y="993"/>
                </a:lnTo>
                <a:lnTo>
                  <a:pt x="204" y="992"/>
                </a:lnTo>
                <a:lnTo>
                  <a:pt x="204" y="992"/>
                </a:lnTo>
                <a:lnTo>
                  <a:pt x="204" y="991"/>
                </a:lnTo>
                <a:lnTo>
                  <a:pt x="204" y="991"/>
                </a:lnTo>
                <a:lnTo>
                  <a:pt x="204" y="990"/>
                </a:lnTo>
                <a:lnTo>
                  <a:pt x="204" y="990"/>
                </a:lnTo>
                <a:lnTo>
                  <a:pt x="204" y="989"/>
                </a:lnTo>
                <a:lnTo>
                  <a:pt x="204" y="988"/>
                </a:lnTo>
                <a:lnTo>
                  <a:pt x="204" y="988"/>
                </a:lnTo>
                <a:lnTo>
                  <a:pt x="204" y="988"/>
                </a:lnTo>
                <a:lnTo>
                  <a:pt x="204" y="988"/>
                </a:lnTo>
                <a:lnTo>
                  <a:pt x="204" y="988"/>
                </a:lnTo>
                <a:lnTo>
                  <a:pt x="204" y="988"/>
                </a:lnTo>
                <a:lnTo>
                  <a:pt x="204" y="988"/>
                </a:lnTo>
                <a:lnTo>
                  <a:pt x="203" y="988"/>
                </a:lnTo>
                <a:lnTo>
                  <a:pt x="203" y="988"/>
                </a:lnTo>
                <a:lnTo>
                  <a:pt x="203" y="988"/>
                </a:lnTo>
                <a:lnTo>
                  <a:pt x="203" y="988"/>
                </a:lnTo>
                <a:lnTo>
                  <a:pt x="203" y="988"/>
                </a:lnTo>
                <a:lnTo>
                  <a:pt x="203" y="988"/>
                </a:lnTo>
                <a:lnTo>
                  <a:pt x="202" y="988"/>
                </a:lnTo>
                <a:lnTo>
                  <a:pt x="202" y="988"/>
                </a:lnTo>
                <a:lnTo>
                  <a:pt x="202" y="988"/>
                </a:lnTo>
                <a:lnTo>
                  <a:pt x="202" y="988"/>
                </a:lnTo>
                <a:lnTo>
                  <a:pt x="202" y="988"/>
                </a:lnTo>
                <a:lnTo>
                  <a:pt x="201" y="988"/>
                </a:lnTo>
                <a:lnTo>
                  <a:pt x="200" y="987"/>
                </a:lnTo>
                <a:lnTo>
                  <a:pt x="200" y="986"/>
                </a:lnTo>
                <a:lnTo>
                  <a:pt x="200" y="985"/>
                </a:lnTo>
                <a:lnTo>
                  <a:pt x="200" y="985"/>
                </a:lnTo>
                <a:lnTo>
                  <a:pt x="200" y="985"/>
                </a:lnTo>
                <a:lnTo>
                  <a:pt x="200" y="984"/>
                </a:lnTo>
                <a:lnTo>
                  <a:pt x="201" y="983"/>
                </a:lnTo>
                <a:lnTo>
                  <a:pt x="201" y="983"/>
                </a:lnTo>
                <a:lnTo>
                  <a:pt x="201" y="983"/>
                </a:lnTo>
                <a:lnTo>
                  <a:pt x="202" y="983"/>
                </a:lnTo>
                <a:lnTo>
                  <a:pt x="202" y="983"/>
                </a:lnTo>
                <a:lnTo>
                  <a:pt x="202" y="983"/>
                </a:lnTo>
                <a:lnTo>
                  <a:pt x="202" y="983"/>
                </a:lnTo>
                <a:lnTo>
                  <a:pt x="203" y="983"/>
                </a:lnTo>
                <a:lnTo>
                  <a:pt x="203" y="983"/>
                </a:lnTo>
                <a:lnTo>
                  <a:pt x="203" y="983"/>
                </a:lnTo>
                <a:lnTo>
                  <a:pt x="203" y="983"/>
                </a:lnTo>
                <a:lnTo>
                  <a:pt x="203" y="983"/>
                </a:lnTo>
                <a:lnTo>
                  <a:pt x="204" y="983"/>
                </a:lnTo>
                <a:lnTo>
                  <a:pt x="204" y="983"/>
                </a:lnTo>
                <a:lnTo>
                  <a:pt x="204" y="984"/>
                </a:lnTo>
                <a:lnTo>
                  <a:pt x="205" y="984"/>
                </a:lnTo>
                <a:lnTo>
                  <a:pt x="205" y="984"/>
                </a:lnTo>
                <a:lnTo>
                  <a:pt x="205" y="984"/>
                </a:lnTo>
                <a:lnTo>
                  <a:pt x="205" y="983"/>
                </a:lnTo>
                <a:lnTo>
                  <a:pt x="205" y="983"/>
                </a:lnTo>
                <a:lnTo>
                  <a:pt x="206" y="983"/>
                </a:lnTo>
                <a:lnTo>
                  <a:pt x="206" y="983"/>
                </a:lnTo>
                <a:lnTo>
                  <a:pt x="206" y="982"/>
                </a:lnTo>
                <a:lnTo>
                  <a:pt x="206" y="982"/>
                </a:lnTo>
                <a:lnTo>
                  <a:pt x="206" y="982"/>
                </a:lnTo>
                <a:lnTo>
                  <a:pt x="206" y="982"/>
                </a:lnTo>
                <a:lnTo>
                  <a:pt x="206" y="982"/>
                </a:lnTo>
                <a:lnTo>
                  <a:pt x="206" y="982"/>
                </a:lnTo>
                <a:lnTo>
                  <a:pt x="206" y="981"/>
                </a:lnTo>
                <a:lnTo>
                  <a:pt x="206" y="981"/>
                </a:lnTo>
                <a:lnTo>
                  <a:pt x="206" y="981"/>
                </a:lnTo>
                <a:lnTo>
                  <a:pt x="206" y="980"/>
                </a:lnTo>
                <a:lnTo>
                  <a:pt x="206" y="980"/>
                </a:lnTo>
                <a:lnTo>
                  <a:pt x="206" y="980"/>
                </a:lnTo>
                <a:lnTo>
                  <a:pt x="206" y="980"/>
                </a:lnTo>
                <a:lnTo>
                  <a:pt x="206" y="980"/>
                </a:lnTo>
                <a:lnTo>
                  <a:pt x="206" y="980"/>
                </a:lnTo>
                <a:lnTo>
                  <a:pt x="206" y="979"/>
                </a:lnTo>
                <a:lnTo>
                  <a:pt x="206" y="979"/>
                </a:lnTo>
                <a:lnTo>
                  <a:pt x="206" y="979"/>
                </a:lnTo>
                <a:lnTo>
                  <a:pt x="206" y="979"/>
                </a:lnTo>
                <a:lnTo>
                  <a:pt x="206" y="979"/>
                </a:lnTo>
                <a:lnTo>
                  <a:pt x="206" y="979"/>
                </a:lnTo>
                <a:lnTo>
                  <a:pt x="206" y="979"/>
                </a:lnTo>
                <a:lnTo>
                  <a:pt x="206" y="979"/>
                </a:lnTo>
                <a:lnTo>
                  <a:pt x="206" y="978"/>
                </a:lnTo>
                <a:lnTo>
                  <a:pt x="206" y="978"/>
                </a:lnTo>
                <a:lnTo>
                  <a:pt x="206" y="978"/>
                </a:lnTo>
                <a:lnTo>
                  <a:pt x="206" y="978"/>
                </a:lnTo>
                <a:lnTo>
                  <a:pt x="206" y="978"/>
                </a:lnTo>
                <a:lnTo>
                  <a:pt x="207" y="978"/>
                </a:lnTo>
                <a:lnTo>
                  <a:pt x="207" y="978"/>
                </a:lnTo>
                <a:lnTo>
                  <a:pt x="207" y="977"/>
                </a:lnTo>
                <a:lnTo>
                  <a:pt x="207" y="977"/>
                </a:lnTo>
                <a:lnTo>
                  <a:pt x="207" y="977"/>
                </a:lnTo>
                <a:lnTo>
                  <a:pt x="207" y="977"/>
                </a:lnTo>
                <a:lnTo>
                  <a:pt x="207" y="977"/>
                </a:lnTo>
                <a:lnTo>
                  <a:pt x="207" y="977"/>
                </a:lnTo>
                <a:lnTo>
                  <a:pt x="207" y="977"/>
                </a:lnTo>
                <a:lnTo>
                  <a:pt x="207" y="977"/>
                </a:lnTo>
                <a:lnTo>
                  <a:pt x="207" y="976"/>
                </a:lnTo>
                <a:lnTo>
                  <a:pt x="208" y="976"/>
                </a:lnTo>
                <a:lnTo>
                  <a:pt x="208" y="976"/>
                </a:lnTo>
                <a:lnTo>
                  <a:pt x="208" y="976"/>
                </a:lnTo>
                <a:lnTo>
                  <a:pt x="208" y="976"/>
                </a:lnTo>
                <a:lnTo>
                  <a:pt x="208" y="975"/>
                </a:lnTo>
                <a:lnTo>
                  <a:pt x="208" y="975"/>
                </a:lnTo>
                <a:lnTo>
                  <a:pt x="208" y="975"/>
                </a:lnTo>
                <a:lnTo>
                  <a:pt x="208" y="975"/>
                </a:lnTo>
                <a:lnTo>
                  <a:pt x="208" y="975"/>
                </a:lnTo>
                <a:lnTo>
                  <a:pt x="208" y="975"/>
                </a:lnTo>
                <a:lnTo>
                  <a:pt x="208" y="974"/>
                </a:lnTo>
                <a:lnTo>
                  <a:pt x="208" y="974"/>
                </a:lnTo>
                <a:lnTo>
                  <a:pt x="207" y="974"/>
                </a:lnTo>
                <a:lnTo>
                  <a:pt x="207" y="974"/>
                </a:lnTo>
                <a:lnTo>
                  <a:pt x="207" y="974"/>
                </a:lnTo>
                <a:lnTo>
                  <a:pt x="207" y="974"/>
                </a:lnTo>
                <a:lnTo>
                  <a:pt x="207" y="974"/>
                </a:lnTo>
                <a:lnTo>
                  <a:pt x="207" y="974"/>
                </a:lnTo>
                <a:lnTo>
                  <a:pt x="207" y="974"/>
                </a:lnTo>
                <a:lnTo>
                  <a:pt x="207" y="974"/>
                </a:lnTo>
                <a:lnTo>
                  <a:pt x="207" y="974"/>
                </a:lnTo>
                <a:lnTo>
                  <a:pt x="207" y="974"/>
                </a:lnTo>
                <a:lnTo>
                  <a:pt x="207" y="973"/>
                </a:lnTo>
                <a:lnTo>
                  <a:pt x="207" y="973"/>
                </a:lnTo>
                <a:lnTo>
                  <a:pt x="207" y="973"/>
                </a:lnTo>
                <a:lnTo>
                  <a:pt x="206" y="973"/>
                </a:lnTo>
                <a:lnTo>
                  <a:pt x="206" y="973"/>
                </a:lnTo>
                <a:lnTo>
                  <a:pt x="206" y="972"/>
                </a:lnTo>
                <a:lnTo>
                  <a:pt x="206" y="972"/>
                </a:lnTo>
                <a:lnTo>
                  <a:pt x="206" y="972"/>
                </a:lnTo>
                <a:lnTo>
                  <a:pt x="206" y="972"/>
                </a:lnTo>
                <a:lnTo>
                  <a:pt x="206" y="972"/>
                </a:lnTo>
                <a:lnTo>
                  <a:pt x="206" y="972"/>
                </a:lnTo>
                <a:lnTo>
                  <a:pt x="206" y="972"/>
                </a:lnTo>
                <a:lnTo>
                  <a:pt x="206" y="972"/>
                </a:lnTo>
                <a:lnTo>
                  <a:pt x="206" y="972"/>
                </a:lnTo>
                <a:lnTo>
                  <a:pt x="206" y="971"/>
                </a:lnTo>
                <a:lnTo>
                  <a:pt x="206" y="971"/>
                </a:lnTo>
                <a:lnTo>
                  <a:pt x="206" y="971"/>
                </a:lnTo>
                <a:lnTo>
                  <a:pt x="206" y="971"/>
                </a:lnTo>
                <a:lnTo>
                  <a:pt x="206" y="971"/>
                </a:lnTo>
                <a:lnTo>
                  <a:pt x="206" y="971"/>
                </a:lnTo>
                <a:lnTo>
                  <a:pt x="206" y="971"/>
                </a:lnTo>
                <a:lnTo>
                  <a:pt x="206" y="971"/>
                </a:lnTo>
                <a:lnTo>
                  <a:pt x="206" y="970"/>
                </a:lnTo>
                <a:lnTo>
                  <a:pt x="206" y="970"/>
                </a:lnTo>
                <a:lnTo>
                  <a:pt x="206" y="970"/>
                </a:lnTo>
                <a:lnTo>
                  <a:pt x="206" y="970"/>
                </a:lnTo>
                <a:lnTo>
                  <a:pt x="206" y="970"/>
                </a:lnTo>
                <a:lnTo>
                  <a:pt x="206" y="969"/>
                </a:lnTo>
                <a:lnTo>
                  <a:pt x="206" y="969"/>
                </a:lnTo>
                <a:lnTo>
                  <a:pt x="206" y="969"/>
                </a:lnTo>
                <a:lnTo>
                  <a:pt x="206" y="969"/>
                </a:lnTo>
                <a:lnTo>
                  <a:pt x="206" y="969"/>
                </a:lnTo>
                <a:lnTo>
                  <a:pt x="206" y="969"/>
                </a:lnTo>
                <a:lnTo>
                  <a:pt x="206" y="969"/>
                </a:lnTo>
                <a:lnTo>
                  <a:pt x="206" y="968"/>
                </a:lnTo>
                <a:lnTo>
                  <a:pt x="206" y="968"/>
                </a:lnTo>
                <a:lnTo>
                  <a:pt x="206" y="968"/>
                </a:lnTo>
                <a:lnTo>
                  <a:pt x="206" y="968"/>
                </a:lnTo>
                <a:lnTo>
                  <a:pt x="206" y="968"/>
                </a:lnTo>
                <a:lnTo>
                  <a:pt x="205" y="967"/>
                </a:lnTo>
                <a:lnTo>
                  <a:pt x="205" y="967"/>
                </a:lnTo>
                <a:lnTo>
                  <a:pt x="206" y="967"/>
                </a:lnTo>
                <a:lnTo>
                  <a:pt x="206" y="967"/>
                </a:lnTo>
                <a:lnTo>
                  <a:pt x="206" y="967"/>
                </a:lnTo>
                <a:lnTo>
                  <a:pt x="206" y="967"/>
                </a:lnTo>
                <a:lnTo>
                  <a:pt x="205" y="966"/>
                </a:lnTo>
                <a:lnTo>
                  <a:pt x="205" y="966"/>
                </a:lnTo>
                <a:lnTo>
                  <a:pt x="205" y="966"/>
                </a:lnTo>
                <a:lnTo>
                  <a:pt x="206" y="966"/>
                </a:lnTo>
                <a:lnTo>
                  <a:pt x="206" y="966"/>
                </a:lnTo>
                <a:lnTo>
                  <a:pt x="206" y="965"/>
                </a:lnTo>
                <a:lnTo>
                  <a:pt x="206" y="965"/>
                </a:lnTo>
                <a:lnTo>
                  <a:pt x="205" y="965"/>
                </a:lnTo>
                <a:lnTo>
                  <a:pt x="206" y="965"/>
                </a:lnTo>
                <a:lnTo>
                  <a:pt x="206" y="964"/>
                </a:lnTo>
                <a:lnTo>
                  <a:pt x="206" y="964"/>
                </a:lnTo>
                <a:lnTo>
                  <a:pt x="206" y="964"/>
                </a:lnTo>
                <a:lnTo>
                  <a:pt x="206" y="963"/>
                </a:lnTo>
                <a:lnTo>
                  <a:pt x="206" y="963"/>
                </a:lnTo>
                <a:lnTo>
                  <a:pt x="206" y="963"/>
                </a:lnTo>
                <a:lnTo>
                  <a:pt x="206" y="963"/>
                </a:lnTo>
                <a:lnTo>
                  <a:pt x="206" y="963"/>
                </a:lnTo>
                <a:lnTo>
                  <a:pt x="206" y="962"/>
                </a:lnTo>
                <a:lnTo>
                  <a:pt x="206" y="962"/>
                </a:lnTo>
                <a:lnTo>
                  <a:pt x="206" y="962"/>
                </a:lnTo>
                <a:lnTo>
                  <a:pt x="205" y="962"/>
                </a:lnTo>
                <a:lnTo>
                  <a:pt x="205" y="962"/>
                </a:lnTo>
                <a:lnTo>
                  <a:pt x="205" y="962"/>
                </a:lnTo>
                <a:lnTo>
                  <a:pt x="205" y="962"/>
                </a:lnTo>
                <a:lnTo>
                  <a:pt x="204" y="962"/>
                </a:lnTo>
                <a:lnTo>
                  <a:pt x="203" y="962"/>
                </a:lnTo>
                <a:lnTo>
                  <a:pt x="203" y="962"/>
                </a:lnTo>
                <a:lnTo>
                  <a:pt x="202" y="963"/>
                </a:lnTo>
                <a:lnTo>
                  <a:pt x="202" y="963"/>
                </a:lnTo>
                <a:lnTo>
                  <a:pt x="202" y="963"/>
                </a:lnTo>
                <a:lnTo>
                  <a:pt x="201" y="963"/>
                </a:lnTo>
                <a:lnTo>
                  <a:pt x="201" y="963"/>
                </a:lnTo>
                <a:lnTo>
                  <a:pt x="201" y="964"/>
                </a:lnTo>
                <a:lnTo>
                  <a:pt x="201" y="964"/>
                </a:lnTo>
                <a:lnTo>
                  <a:pt x="200" y="964"/>
                </a:lnTo>
                <a:lnTo>
                  <a:pt x="200" y="964"/>
                </a:lnTo>
                <a:lnTo>
                  <a:pt x="199" y="964"/>
                </a:lnTo>
                <a:lnTo>
                  <a:pt x="199" y="964"/>
                </a:lnTo>
                <a:lnTo>
                  <a:pt x="199" y="964"/>
                </a:lnTo>
                <a:lnTo>
                  <a:pt x="199" y="964"/>
                </a:lnTo>
                <a:lnTo>
                  <a:pt x="198" y="964"/>
                </a:lnTo>
                <a:lnTo>
                  <a:pt x="198" y="963"/>
                </a:lnTo>
                <a:lnTo>
                  <a:pt x="198" y="963"/>
                </a:lnTo>
                <a:lnTo>
                  <a:pt x="198" y="963"/>
                </a:lnTo>
                <a:lnTo>
                  <a:pt x="198" y="963"/>
                </a:lnTo>
                <a:lnTo>
                  <a:pt x="197" y="964"/>
                </a:lnTo>
                <a:lnTo>
                  <a:pt x="197" y="964"/>
                </a:lnTo>
                <a:lnTo>
                  <a:pt x="197" y="965"/>
                </a:lnTo>
                <a:lnTo>
                  <a:pt x="196" y="965"/>
                </a:lnTo>
                <a:lnTo>
                  <a:pt x="196" y="965"/>
                </a:lnTo>
                <a:lnTo>
                  <a:pt x="195" y="965"/>
                </a:lnTo>
                <a:lnTo>
                  <a:pt x="194" y="964"/>
                </a:lnTo>
                <a:lnTo>
                  <a:pt x="194" y="964"/>
                </a:lnTo>
                <a:lnTo>
                  <a:pt x="193" y="963"/>
                </a:lnTo>
                <a:lnTo>
                  <a:pt x="193" y="963"/>
                </a:lnTo>
                <a:lnTo>
                  <a:pt x="193" y="963"/>
                </a:lnTo>
                <a:lnTo>
                  <a:pt x="192" y="963"/>
                </a:lnTo>
                <a:lnTo>
                  <a:pt x="192" y="963"/>
                </a:lnTo>
                <a:lnTo>
                  <a:pt x="192" y="963"/>
                </a:lnTo>
                <a:lnTo>
                  <a:pt x="192" y="963"/>
                </a:lnTo>
                <a:lnTo>
                  <a:pt x="192" y="962"/>
                </a:lnTo>
                <a:lnTo>
                  <a:pt x="192" y="962"/>
                </a:lnTo>
                <a:lnTo>
                  <a:pt x="192" y="962"/>
                </a:lnTo>
                <a:lnTo>
                  <a:pt x="191" y="962"/>
                </a:lnTo>
                <a:lnTo>
                  <a:pt x="191" y="961"/>
                </a:lnTo>
                <a:lnTo>
                  <a:pt x="190" y="961"/>
                </a:lnTo>
                <a:lnTo>
                  <a:pt x="190" y="961"/>
                </a:lnTo>
                <a:lnTo>
                  <a:pt x="190" y="961"/>
                </a:lnTo>
                <a:lnTo>
                  <a:pt x="190" y="961"/>
                </a:lnTo>
                <a:lnTo>
                  <a:pt x="190" y="961"/>
                </a:lnTo>
                <a:lnTo>
                  <a:pt x="190" y="961"/>
                </a:lnTo>
                <a:lnTo>
                  <a:pt x="190" y="961"/>
                </a:lnTo>
                <a:lnTo>
                  <a:pt x="189" y="961"/>
                </a:lnTo>
                <a:lnTo>
                  <a:pt x="189" y="961"/>
                </a:lnTo>
                <a:lnTo>
                  <a:pt x="189" y="961"/>
                </a:lnTo>
                <a:lnTo>
                  <a:pt x="189" y="961"/>
                </a:lnTo>
                <a:lnTo>
                  <a:pt x="189" y="961"/>
                </a:lnTo>
                <a:lnTo>
                  <a:pt x="189" y="960"/>
                </a:lnTo>
                <a:lnTo>
                  <a:pt x="188" y="960"/>
                </a:lnTo>
                <a:lnTo>
                  <a:pt x="188" y="961"/>
                </a:lnTo>
                <a:lnTo>
                  <a:pt x="188" y="961"/>
                </a:lnTo>
                <a:lnTo>
                  <a:pt x="188" y="961"/>
                </a:lnTo>
                <a:lnTo>
                  <a:pt x="188" y="961"/>
                </a:lnTo>
                <a:lnTo>
                  <a:pt x="188" y="960"/>
                </a:lnTo>
                <a:lnTo>
                  <a:pt x="187" y="960"/>
                </a:lnTo>
                <a:lnTo>
                  <a:pt x="187" y="960"/>
                </a:lnTo>
                <a:lnTo>
                  <a:pt x="187" y="960"/>
                </a:lnTo>
                <a:lnTo>
                  <a:pt x="187" y="960"/>
                </a:lnTo>
                <a:lnTo>
                  <a:pt x="187" y="960"/>
                </a:lnTo>
                <a:lnTo>
                  <a:pt x="186" y="960"/>
                </a:lnTo>
                <a:lnTo>
                  <a:pt x="186" y="960"/>
                </a:lnTo>
                <a:lnTo>
                  <a:pt x="186" y="960"/>
                </a:lnTo>
                <a:lnTo>
                  <a:pt x="186" y="960"/>
                </a:lnTo>
                <a:lnTo>
                  <a:pt x="186" y="960"/>
                </a:lnTo>
                <a:lnTo>
                  <a:pt x="186" y="959"/>
                </a:lnTo>
                <a:lnTo>
                  <a:pt x="185" y="959"/>
                </a:lnTo>
                <a:lnTo>
                  <a:pt x="185" y="958"/>
                </a:lnTo>
                <a:lnTo>
                  <a:pt x="185" y="958"/>
                </a:lnTo>
                <a:lnTo>
                  <a:pt x="184" y="958"/>
                </a:lnTo>
                <a:lnTo>
                  <a:pt x="184" y="958"/>
                </a:lnTo>
                <a:lnTo>
                  <a:pt x="184" y="958"/>
                </a:lnTo>
                <a:lnTo>
                  <a:pt x="184" y="957"/>
                </a:lnTo>
                <a:lnTo>
                  <a:pt x="184" y="957"/>
                </a:lnTo>
                <a:lnTo>
                  <a:pt x="183" y="957"/>
                </a:lnTo>
                <a:lnTo>
                  <a:pt x="183" y="957"/>
                </a:lnTo>
                <a:lnTo>
                  <a:pt x="183" y="956"/>
                </a:lnTo>
                <a:lnTo>
                  <a:pt x="183" y="956"/>
                </a:lnTo>
                <a:lnTo>
                  <a:pt x="183" y="956"/>
                </a:lnTo>
                <a:lnTo>
                  <a:pt x="183" y="956"/>
                </a:lnTo>
                <a:lnTo>
                  <a:pt x="182" y="955"/>
                </a:lnTo>
                <a:lnTo>
                  <a:pt x="182" y="955"/>
                </a:lnTo>
                <a:lnTo>
                  <a:pt x="182" y="953"/>
                </a:lnTo>
                <a:lnTo>
                  <a:pt x="182" y="953"/>
                </a:lnTo>
                <a:lnTo>
                  <a:pt x="182" y="953"/>
                </a:lnTo>
                <a:lnTo>
                  <a:pt x="182" y="952"/>
                </a:lnTo>
                <a:lnTo>
                  <a:pt x="182" y="952"/>
                </a:lnTo>
                <a:lnTo>
                  <a:pt x="182" y="952"/>
                </a:lnTo>
                <a:lnTo>
                  <a:pt x="182" y="951"/>
                </a:lnTo>
                <a:lnTo>
                  <a:pt x="182" y="951"/>
                </a:lnTo>
                <a:lnTo>
                  <a:pt x="181" y="950"/>
                </a:lnTo>
                <a:lnTo>
                  <a:pt x="181" y="949"/>
                </a:lnTo>
                <a:lnTo>
                  <a:pt x="181" y="949"/>
                </a:lnTo>
                <a:lnTo>
                  <a:pt x="181" y="949"/>
                </a:lnTo>
                <a:lnTo>
                  <a:pt x="181" y="949"/>
                </a:lnTo>
                <a:lnTo>
                  <a:pt x="181" y="948"/>
                </a:lnTo>
                <a:lnTo>
                  <a:pt x="181" y="948"/>
                </a:lnTo>
                <a:lnTo>
                  <a:pt x="181" y="948"/>
                </a:lnTo>
                <a:lnTo>
                  <a:pt x="181" y="948"/>
                </a:lnTo>
                <a:lnTo>
                  <a:pt x="181" y="947"/>
                </a:lnTo>
                <a:lnTo>
                  <a:pt x="180" y="947"/>
                </a:lnTo>
                <a:lnTo>
                  <a:pt x="179" y="945"/>
                </a:lnTo>
                <a:lnTo>
                  <a:pt x="179" y="944"/>
                </a:lnTo>
                <a:lnTo>
                  <a:pt x="179" y="943"/>
                </a:lnTo>
                <a:lnTo>
                  <a:pt x="179" y="942"/>
                </a:lnTo>
                <a:lnTo>
                  <a:pt x="179" y="942"/>
                </a:lnTo>
                <a:lnTo>
                  <a:pt x="177" y="942"/>
                </a:lnTo>
                <a:lnTo>
                  <a:pt x="176" y="940"/>
                </a:lnTo>
                <a:lnTo>
                  <a:pt x="176" y="938"/>
                </a:lnTo>
                <a:lnTo>
                  <a:pt x="175" y="936"/>
                </a:lnTo>
                <a:lnTo>
                  <a:pt x="176" y="936"/>
                </a:lnTo>
                <a:lnTo>
                  <a:pt x="176" y="936"/>
                </a:lnTo>
                <a:lnTo>
                  <a:pt x="176" y="936"/>
                </a:lnTo>
                <a:lnTo>
                  <a:pt x="176" y="935"/>
                </a:lnTo>
                <a:lnTo>
                  <a:pt x="176" y="935"/>
                </a:lnTo>
                <a:lnTo>
                  <a:pt x="176" y="935"/>
                </a:lnTo>
                <a:lnTo>
                  <a:pt x="176" y="934"/>
                </a:lnTo>
                <a:lnTo>
                  <a:pt x="176" y="934"/>
                </a:lnTo>
                <a:lnTo>
                  <a:pt x="176" y="934"/>
                </a:lnTo>
                <a:lnTo>
                  <a:pt x="176" y="933"/>
                </a:lnTo>
                <a:lnTo>
                  <a:pt x="176" y="933"/>
                </a:lnTo>
                <a:lnTo>
                  <a:pt x="176" y="933"/>
                </a:lnTo>
                <a:lnTo>
                  <a:pt x="176" y="932"/>
                </a:lnTo>
                <a:lnTo>
                  <a:pt x="176" y="932"/>
                </a:lnTo>
                <a:lnTo>
                  <a:pt x="177" y="931"/>
                </a:lnTo>
                <a:lnTo>
                  <a:pt x="177" y="931"/>
                </a:lnTo>
                <a:lnTo>
                  <a:pt x="177" y="931"/>
                </a:lnTo>
                <a:lnTo>
                  <a:pt x="177" y="931"/>
                </a:lnTo>
                <a:lnTo>
                  <a:pt x="177" y="932"/>
                </a:lnTo>
                <a:lnTo>
                  <a:pt x="178" y="932"/>
                </a:lnTo>
                <a:lnTo>
                  <a:pt x="178" y="932"/>
                </a:lnTo>
                <a:lnTo>
                  <a:pt x="178" y="932"/>
                </a:lnTo>
                <a:lnTo>
                  <a:pt x="179" y="932"/>
                </a:lnTo>
                <a:lnTo>
                  <a:pt x="179" y="932"/>
                </a:lnTo>
                <a:lnTo>
                  <a:pt x="179" y="932"/>
                </a:lnTo>
                <a:lnTo>
                  <a:pt x="179" y="932"/>
                </a:lnTo>
                <a:lnTo>
                  <a:pt x="179" y="932"/>
                </a:lnTo>
                <a:lnTo>
                  <a:pt x="179" y="932"/>
                </a:lnTo>
                <a:lnTo>
                  <a:pt x="179" y="932"/>
                </a:lnTo>
                <a:lnTo>
                  <a:pt x="180" y="931"/>
                </a:lnTo>
                <a:lnTo>
                  <a:pt x="180" y="931"/>
                </a:lnTo>
                <a:lnTo>
                  <a:pt x="180" y="930"/>
                </a:lnTo>
                <a:lnTo>
                  <a:pt x="180" y="930"/>
                </a:lnTo>
                <a:lnTo>
                  <a:pt x="180" y="930"/>
                </a:lnTo>
                <a:lnTo>
                  <a:pt x="180" y="928"/>
                </a:lnTo>
                <a:lnTo>
                  <a:pt x="180" y="926"/>
                </a:lnTo>
                <a:lnTo>
                  <a:pt x="180" y="926"/>
                </a:lnTo>
                <a:lnTo>
                  <a:pt x="180" y="925"/>
                </a:lnTo>
                <a:lnTo>
                  <a:pt x="180" y="925"/>
                </a:lnTo>
                <a:lnTo>
                  <a:pt x="180" y="924"/>
                </a:lnTo>
                <a:lnTo>
                  <a:pt x="180" y="924"/>
                </a:lnTo>
                <a:lnTo>
                  <a:pt x="180" y="923"/>
                </a:lnTo>
                <a:lnTo>
                  <a:pt x="180" y="922"/>
                </a:lnTo>
                <a:lnTo>
                  <a:pt x="180" y="921"/>
                </a:lnTo>
                <a:lnTo>
                  <a:pt x="180" y="920"/>
                </a:lnTo>
                <a:lnTo>
                  <a:pt x="180" y="920"/>
                </a:lnTo>
                <a:lnTo>
                  <a:pt x="180" y="920"/>
                </a:lnTo>
                <a:lnTo>
                  <a:pt x="180" y="920"/>
                </a:lnTo>
                <a:lnTo>
                  <a:pt x="180" y="920"/>
                </a:lnTo>
                <a:lnTo>
                  <a:pt x="180" y="920"/>
                </a:lnTo>
                <a:lnTo>
                  <a:pt x="180" y="920"/>
                </a:lnTo>
                <a:lnTo>
                  <a:pt x="180" y="919"/>
                </a:lnTo>
                <a:lnTo>
                  <a:pt x="180" y="919"/>
                </a:lnTo>
                <a:lnTo>
                  <a:pt x="180" y="919"/>
                </a:lnTo>
                <a:lnTo>
                  <a:pt x="180" y="919"/>
                </a:lnTo>
                <a:lnTo>
                  <a:pt x="180" y="919"/>
                </a:lnTo>
                <a:lnTo>
                  <a:pt x="180" y="919"/>
                </a:lnTo>
                <a:lnTo>
                  <a:pt x="180" y="918"/>
                </a:lnTo>
                <a:lnTo>
                  <a:pt x="180" y="918"/>
                </a:lnTo>
                <a:lnTo>
                  <a:pt x="180" y="918"/>
                </a:lnTo>
                <a:lnTo>
                  <a:pt x="181" y="918"/>
                </a:lnTo>
                <a:lnTo>
                  <a:pt x="181" y="918"/>
                </a:lnTo>
                <a:lnTo>
                  <a:pt x="181" y="918"/>
                </a:lnTo>
                <a:lnTo>
                  <a:pt x="181" y="917"/>
                </a:lnTo>
                <a:lnTo>
                  <a:pt x="181" y="917"/>
                </a:lnTo>
                <a:lnTo>
                  <a:pt x="181" y="917"/>
                </a:lnTo>
                <a:lnTo>
                  <a:pt x="181" y="917"/>
                </a:lnTo>
                <a:lnTo>
                  <a:pt x="181" y="916"/>
                </a:lnTo>
                <a:lnTo>
                  <a:pt x="181" y="916"/>
                </a:lnTo>
                <a:lnTo>
                  <a:pt x="181" y="916"/>
                </a:lnTo>
                <a:lnTo>
                  <a:pt x="181" y="916"/>
                </a:lnTo>
                <a:lnTo>
                  <a:pt x="181" y="915"/>
                </a:lnTo>
                <a:lnTo>
                  <a:pt x="181" y="915"/>
                </a:lnTo>
                <a:lnTo>
                  <a:pt x="181" y="915"/>
                </a:lnTo>
                <a:lnTo>
                  <a:pt x="181" y="914"/>
                </a:lnTo>
                <a:lnTo>
                  <a:pt x="181" y="914"/>
                </a:lnTo>
                <a:lnTo>
                  <a:pt x="181" y="914"/>
                </a:lnTo>
                <a:lnTo>
                  <a:pt x="181" y="914"/>
                </a:lnTo>
                <a:lnTo>
                  <a:pt x="181" y="914"/>
                </a:lnTo>
                <a:lnTo>
                  <a:pt x="181" y="913"/>
                </a:lnTo>
                <a:lnTo>
                  <a:pt x="181" y="913"/>
                </a:lnTo>
                <a:lnTo>
                  <a:pt x="181" y="913"/>
                </a:lnTo>
                <a:lnTo>
                  <a:pt x="180" y="912"/>
                </a:lnTo>
                <a:lnTo>
                  <a:pt x="180" y="912"/>
                </a:lnTo>
                <a:lnTo>
                  <a:pt x="181" y="912"/>
                </a:lnTo>
                <a:lnTo>
                  <a:pt x="180" y="912"/>
                </a:lnTo>
                <a:lnTo>
                  <a:pt x="180" y="911"/>
                </a:lnTo>
                <a:lnTo>
                  <a:pt x="180" y="911"/>
                </a:lnTo>
                <a:lnTo>
                  <a:pt x="181" y="910"/>
                </a:lnTo>
                <a:lnTo>
                  <a:pt x="181" y="910"/>
                </a:lnTo>
                <a:lnTo>
                  <a:pt x="181" y="910"/>
                </a:lnTo>
                <a:lnTo>
                  <a:pt x="181" y="910"/>
                </a:lnTo>
                <a:lnTo>
                  <a:pt x="181" y="910"/>
                </a:lnTo>
                <a:lnTo>
                  <a:pt x="181" y="909"/>
                </a:lnTo>
                <a:lnTo>
                  <a:pt x="182" y="909"/>
                </a:lnTo>
                <a:lnTo>
                  <a:pt x="182" y="908"/>
                </a:lnTo>
                <a:lnTo>
                  <a:pt x="182" y="907"/>
                </a:lnTo>
                <a:lnTo>
                  <a:pt x="182" y="907"/>
                </a:lnTo>
                <a:lnTo>
                  <a:pt x="182" y="907"/>
                </a:lnTo>
                <a:lnTo>
                  <a:pt x="182" y="907"/>
                </a:lnTo>
                <a:lnTo>
                  <a:pt x="182" y="906"/>
                </a:lnTo>
                <a:lnTo>
                  <a:pt x="182" y="906"/>
                </a:lnTo>
                <a:lnTo>
                  <a:pt x="182" y="906"/>
                </a:lnTo>
                <a:lnTo>
                  <a:pt x="182" y="906"/>
                </a:lnTo>
                <a:lnTo>
                  <a:pt x="182" y="906"/>
                </a:lnTo>
                <a:lnTo>
                  <a:pt x="182" y="905"/>
                </a:lnTo>
                <a:lnTo>
                  <a:pt x="182" y="905"/>
                </a:lnTo>
                <a:lnTo>
                  <a:pt x="181" y="904"/>
                </a:lnTo>
                <a:lnTo>
                  <a:pt x="181" y="904"/>
                </a:lnTo>
                <a:lnTo>
                  <a:pt x="181" y="904"/>
                </a:lnTo>
                <a:lnTo>
                  <a:pt x="181" y="903"/>
                </a:lnTo>
                <a:lnTo>
                  <a:pt x="181" y="902"/>
                </a:lnTo>
                <a:lnTo>
                  <a:pt x="181" y="902"/>
                </a:lnTo>
                <a:lnTo>
                  <a:pt x="181" y="902"/>
                </a:lnTo>
                <a:lnTo>
                  <a:pt x="181" y="902"/>
                </a:lnTo>
                <a:lnTo>
                  <a:pt x="181" y="902"/>
                </a:lnTo>
                <a:lnTo>
                  <a:pt x="181" y="901"/>
                </a:lnTo>
                <a:lnTo>
                  <a:pt x="181" y="901"/>
                </a:lnTo>
                <a:lnTo>
                  <a:pt x="181" y="901"/>
                </a:lnTo>
                <a:lnTo>
                  <a:pt x="181" y="901"/>
                </a:lnTo>
                <a:lnTo>
                  <a:pt x="181" y="901"/>
                </a:lnTo>
                <a:lnTo>
                  <a:pt x="181" y="900"/>
                </a:lnTo>
                <a:lnTo>
                  <a:pt x="180" y="900"/>
                </a:lnTo>
                <a:lnTo>
                  <a:pt x="180" y="900"/>
                </a:lnTo>
                <a:lnTo>
                  <a:pt x="180" y="899"/>
                </a:lnTo>
                <a:lnTo>
                  <a:pt x="180" y="899"/>
                </a:lnTo>
                <a:lnTo>
                  <a:pt x="180" y="899"/>
                </a:lnTo>
                <a:lnTo>
                  <a:pt x="179" y="899"/>
                </a:lnTo>
                <a:lnTo>
                  <a:pt x="179" y="898"/>
                </a:lnTo>
                <a:lnTo>
                  <a:pt x="179" y="898"/>
                </a:lnTo>
                <a:lnTo>
                  <a:pt x="179" y="898"/>
                </a:lnTo>
                <a:lnTo>
                  <a:pt x="179" y="897"/>
                </a:lnTo>
                <a:lnTo>
                  <a:pt x="179" y="897"/>
                </a:lnTo>
                <a:lnTo>
                  <a:pt x="179" y="897"/>
                </a:lnTo>
                <a:lnTo>
                  <a:pt x="179" y="896"/>
                </a:lnTo>
                <a:lnTo>
                  <a:pt x="179" y="896"/>
                </a:lnTo>
                <a:lnTo>
                  <a:pt x="178" y="896"/>
                </a:lnTo>
                <a:lnTo>
                  <a:pt x="178" y="896"/>
                </a:lnTo>
                <a:lnTo>
                  <a:pt x="178" y="896"/>
                </a:lnTo>
                <a:lnTo>
                  <a:pt x="178" y="895"/>
                </a:lnTo>
                <a:lnTo>
                  <a:pt x="178" y="895"/>
                </a:lnTo>
                <a:lnTo>
                  <a:pt x="178" y="895"/>
                </a:lnTo>
                <a:lnTo>
                  <a:pt x="177" y="895"/>
                </a:lnTo>
                <a:lnTo>
                  <a:pt x="177" y="895"/>
                </a:lnTo>
                <a:lnTo>
                  <a:pt x="177" y="895"/>
                </a:lnTo>
                <a:lnTo>
                  <a:pt x="177" y="895"/>
                </a:lnTo>
                <a:lnTo>
                  <a:pt x="177" y="895"/>
                </a:lnTo>
                <a:lnTo>
                  <a:pt x="176" y="895"/>
                </a:lnTo>
                <a:lnTo>
                  <a:pt x="176" y="895"/>
                </a:lnTo>
                <a:lnTo>
                  <a:pt x="176" y="895"/>
                </a:lnTo>
                <a:lnTo>
                  <a:pt x="176" y="895"/>
                </a:lnTo>
                <a:lnTo>
                  <a:pt x="176" y="895"/>
                </a:lnTo>
                <a:lnTo>
                  <a:pt x="175" y="895"/>
                </a:lnTo>
                <a:lnTo>
                  <a:pt x="175" y="895"/>
                </a:lnTo>
                <a:lnTo>
                  <a:pt x="175" y="895"/>
                </a:lnTo>
                <a:lnTo>
                  <a:pt x="175" y="895"/>
                </a:lnTo>
                <a:lnTo>
                  <a:pt x="175" y="895"/>
                </a:lnTo>
                <a:lnTo>
                  <a:pt x="175" y="895"/>
                </a:lnTo>
                <a:lnTo>
                  <a:pt x="174" y="894"/>
                </a:lnTo>
                <a:lnTo>
                  <a:pt x="174" y="894"/>
                </a:lnTo>
                <a:lnTo>
                  <a:pt x="174" y="894"/>
                </a:lnTo>
                <a:lnTo>
                  <a:pt x="174" y="894"/>
                </a:lnTo>
                <a:lnTo>
                  <a:pt x="174" y="894"/>
                </a:lnTo>
                <a:lnTo>
                  <a:pt x="174" y="894"/>
                </a:lnTo>
                <a:lnTo>
                  <a:pt x="173" y="894"/>
                </a:lnTo>
                <a:lnTo>
                  <a:pt x="173" y="894"/>
                </a:lnTo>
                <a:lnTo>
                  <a:pt x="173" y="894"/>
                </a:lnTo>
                <a:lnTo>
                  <a:pt x="174" y="892"/>
                </a:lnTo>
                <a:lnTo>
                  <a:pt x="174" y="892"/>
                </a:lnTo>
                <a:lnTo>
                  <a:pt x="174" y="891"/>
                </a:lnTo>
                <a:lnTo>
                  <a:pt x="174" y="891"/>
                </a:lnTo>
                <a:lnTo>
                  <a:pt x="174" y="891"/>
                </a:lnTo>
                <a:lnTo>
                  <a:pt x="174" y="891"/>
                </a:lnTo>
                <a:lnTo>
                  <a:pt x="174" y="890"/>
                </a:lnTo>
                <a:lnTo>
                  <a:pt x="174" y="890"/>
                </a:lnTo>
                <a:lnTo>
                  <a:pt x="174" y="890"/>
                </a:lnTo>
                <a:lnTo>
                  <a:pt x="175" y="889"/>
                </a:lnTo>
                <a:lnTo>
                  <a:pt x="175" y="889"/>
                </a:lnTo>
                <a:lnTo>
                  <a:pt x="175" y="889"/>
                </a:lnTo>
                <a:lnTo>
                  <a:pt x="175" y="889"/>
                </a:lnTo>
                <a:lnTo>
                  <a:pt x="174" y="889"/>
                </a:lnTo>
                <a:lnTo>
                  <a:pt x="175" y="889"/>
                </a:lnTo>
                <a:lnTo>
                  <a:pt x="175" y="889"/>
                </a:lnTo>
                <a:lnTo>
                  <a:pt x="175" y="888"/>
                </a:lnTo>
                <a:lnTo>
                  <a:pt x="175" y="888"/>
                </a:lnTo>
                <a:lnTo>
                  <a:pt x="175" y="888"/>
                </a:lnTo>
                <a:lnTo>
                  <a:pt x="175" y="887"/>
                </a:lnTo>
                <a:lnTo>
                  <a:pt x="175" y="887"/>
                </a:lnTo>
                <a:lnTo>
                  <a:pt x="175" y="887"/>
                </a:lnTo>
                <a:lnTo>
                  <a:pt x="175" y="887"/>
                </a:lnTo>
                <a:lnTo>
                  <a:pt x="175" y="887"/>
                </a:lnTo>
                <a:lnTo>
                  <a:pt x="175" y="887"/>
                </a:lnTo>
                <a:lnTo>
                  <a:pt x="175" y="887"/>
                </a:lnTo>
                <a:lnTo>
                  <a:pt x="175" y="886"/>
                </a:lnTo>
                <a:lnTo>
                  <a:pt x="175" y="886"/>
                </a:lnTo>
                <a:lnTo>
                  <a:pt x="175" y="886"/>
                </a:lnTo>
                <a:lnTo>
                  <a:pt x="175" y="886"/>
                </a:lnTo>
                <a:lnTo>
                  <a:pt x="175" y="886"/>
                </a:lnTo>
                <a:lnTo>
                  <a:pt x="175" y="886"/>
                </a:lnTo>
                <a:lnTo>
                  <a:pt x="175" y="886"/>
                </a:lnTo>
                <a:lnTo>
                  <a:pt x="176" y="886"/>
                </a:lnTo>
                <a:lnTo>
                  <a:pt x="176" y="886"/>
                </a:lnTo>
                <a:lnTo>
                  <a:pt x="176" y="885"/>
                </a:lnTo>
                <a:lnTo>
                  <a:pt x="176" y="885"/>
                </a:lnTo>
                <a:lnTo>
                  <a:pt x="176" y="885"/>
                </a:lnTo>
                <a:lnTo>
                  <a:pt x="176" y="885"/>
                </a:lnTo>
                <a:lnTo>
                  <a:pt x="176" y="884"/>
                </a:lnTo>
                <a:lnTo>
                  <a:pt x="176" y="884"/>
                </a:lnTo>
                <a:lnTo>
                  <a:pt x="176" y="884"/>
                </a:lnTo>
                <a:lnTo>
                  <a:pt x="176" y="884"/>
                </a:lnTo>
                <a:lnTo>
                  <a:pt x="176" y="884"/>
                </a:lnTo>
                <a:lnTo>
                  <a:pt x="176" y="884"/>
                </a:lnTo>
                <a:lnTo>
                  <a:pt x="176" y="884"/>
                </a:lnTo>
                <a:lnTo>
                  <a:pt x="176" y="883"/>
                </a:lnTo>
                <a:lnTo>
                  <a:pt x="176" y="883"/>
                </a:lnTo>
                <a:lnTo>
                  <a:pt x="176" y="883"/>
                </a:lnTo>
                <a:lnTo>
                  <a:pt x="176" y="883"/>
                </a:lnTo>
                <a:lnTo>
                  <a:pt x="176" y="883"/>
                </a:lnTo>
                <a:lnTo>
                  <a:pt x="176" y="882"/>
                </a:lnTo>
                <a:lnTo>
                  <a:pt x="176" y="882"/>
                </a:lnTo>
                <a:lnTo>
                  <a:pt x="175" y="882"/>
                </a:lnTo>
                <a:lnTo>
                  <a:pt x="175" y="882"/>
                </a:lnTo>
                <a:lnTo>
                  <a:pt x="175" y="881"/>
                </a:lnTo>
                <a:lnTo>
                  <a:pt x="175" y="881"/>
                </a:lnTo>
                <a:lnTo>
                  <a:pt x="175" y="881"/>
                </a:lnTo>
                <a:lnTo>
                  <a:pt x="175" y="881"/>
                </a:lnTo>
                <a:lnTo>
                  <a:pt x="175" y="880"/>
                </a:lnTo>
                <a:lnTo>
                  <a:pt x="175" y="880"/>
                </a:lnTo>
                <a:lnTo>
                  <a:pt x="175" y="880"/>
                </a:lnTo>
                <a:lnTo>
                  <a:pt x="176" y="880"/>
                </a:lnTo>
                <a:lnTo>
                  <a:pt x="176" y="880"/>
                </a:lnTo>
                <a:lnTo>
                  <a:pt x="175" y="879"/>
                </a:lnTo>
                <a:lnTo>
                  <a:pt x="175" y="879"/>
                </a:lnTo>
                <a:lnTo>
                  <a:pt x="175" y="879"/>
                </a:lnTo>
                <a:lnTo>
                  <a:pt x="175" y="879"/>
                </a:lnTo>
                <a:lnTo>
                  <a:pt x="175" y="879"/>
                </a:lnTo>
                <a:lnTo>
                  <a:pt x="175" y="878"/>
                </a:lnTo>
                <a:lnTo>
                  <a:pt x="175" y="878"/>
                </a:lnTo>
                <a:lnTo>
                  <a:pt x="175" y="878"/>
                </a:lnTo>
                <a:lnTo>
                  <a:pt x="175" y="878"/>
                </a:lnTo>
                <a:lnTo>
                  <a:pt x="175" y="878"/>
                </a:lnTo>
                <a:lnTo>
                  <a:pt x="175" y="877"/>
                </a:lnTo>
                <a:lnTo>
                  <a:pt x="175" y="877"/>
                </a:lnTo>
                <a:lnTo>
                  <a:pt x="175" y="877"/>
                </a:lnTo>
                <a:lnTo>
                  <a:pt x="175" y="877"/>
                </a:lnTo>
                <a:lnTo>
                  <a:pt x="175" y="877"/>
                </a:lnTo>
                <a:lnTo>
                  <a:pt x="175" y="877"/>
                </a:lnTo>
                <a:lnTo>
                  <a:pt x="175" y="877"/>
                </a:lnTo>
                <a:lnTo>
                  <a:pt x="175" y="877"/>
                </a:lnTo>
                <a:lnTo>
                  <a:pt x="175" y="877"/>
                </a:lnTo>
                <a:lnTo>
                  <a:pt x="175" y="876"/>
                </a:lnTo>
                <a:lnTo>
                  <a:pt x="175" y="876"/>
                </a:lnTo>
                <a:lnTo>
                  <a:pt x="175" y="876"/>
                </a:lnTo>
                <a:lnTo>
                  <a:pt x="175" y="876"/>
                </a:lnTo>
                <a:lnTo>
                  <a:pt x="175" y="876"/>
                </a:lnTo>
                <a:lnTo>
                  <a:pt x="175" y="876"/>
                </a:lnTo>
                <a:lnTo>
                  <a:pt x="175" y="876"/>
                </a:lnTo>
                <a:lnTo>
                  <a:pt x="175" y="876"/>
                </a:lnTo>
                <a:lnTo>
                  <a:pt x="175" y="876"/>
                </a:lnTo>
                <a:lnTo>
                  <a:pt x="175" y="876"/>
                </a:lnTo>
                <a:lnTo>
                  <a:pt x="176" y="875"/>
                </a:lnTo>
                <a:lnTo>
                  <a:pt x="176" y="875"/>
                </a:lnTo>
                <a:lnTo>
                  <a:pt x="176" y="875"/>
                </a:lnTo>
                <a:lnTo>
                  <a:pt x="176" y="875"/>
                </a:lnTo>
                <a:lnTo>
                  <a:pt x="176" y="875"/>
                </a:lnTo>
                <a:lnTo>
                  <a:pt x="176" y="875"/>
                </a:lnTo>
                <a:lnTo>
                  <a:pt x="177" y="872"/>
                </a:lnTo>
                <a:lnTo>
                  <a:pt x="177" y="871"/>
                </a:lnTo>
                <a:lnTo>
                  <a:pt x="176" y="870"/>
                </a:lnTo>
                <a:lnTo>
                  <a:pt x="176" y="870"/>
                </a:lnTo>
                <a:lnTo>
                  <a:pt x="176" y="870"/>
                </a:lnTo>
                <a:lnTo>
                  <a:pt x="176" y="869"/>
                </a:lnTo>
                <a:lnTo>
                  <a:pt x="176" y="869"/>
                </a:lnTo>
                <a:lnTo>
                  <a:pt x="176" y="869"/>
                </a:lnTo>
                <a:lnTo>
                  <a:pt x="175" y="868"/>
                </a:lnTo>
                <a:lnTo>
                  <a:pt x="175" y="868"/>
                </a:lnTo>
                <a:lnTo>
                  <a:pt x="175" y="868"/>
                </a:lnTo>
                <a:lnTo>
                  <a:pt x="175" y="867"/>
                </a:lnTo>
                <a:lnTo>
                  <a:pt x="175" y="867"/>
                </a:lnTo>
                <a:lnTo>
                  <a:pt x="175" y="867"/>
                </a:lnTo>
                <a:lnTo>
                  <a:pt x="175" y="867"/>
                </a:lnTo>
                <a:lnTo>
                  <a:pt x="175" y="867"/>
                </a:lnTo>
                <a:lnTo>
                  <a:pt x="175" y="867"/>
                </a:lnTo>
                <a:lnTo>
                  <a:pt x="175" y="867"/>
                </a:lnTo>
                <a:lnTo>
                  <a:pt x="175" y="867"/>
                </a:lnTo>
                <a:lnTo>
                  <a:pt x="174" y="867"/>
                </a:lnTo>
                <a:lnTo>
                  <a:pt x="174" y="867"/>
                </a:lnTo>
                <a:lnTo>
                  <a:pt x="174" y="867"/>
                </a:lnTo>
                <a:lnTo>
                  <a:pt x="173" y="867"/>
                </a:lnTo>
                <a:lnTo>
                  <a:pt x="173" y="866"/>
                </a:lnTo>
                <a:lnTo>
                  <a:pt x="173" y="866"/>
                </a:lnTo>
                <a:lnTo>
                  <a:pt x="173" y="866"/>
                </a:lnTo>
                <a:lnTo>
                  <a:pt x="173" y="866"/>
                </a:lnTo>
                <a:lnTo>
                  <a:pt x="172" y="866"/>
                </a:lnTo>
                <a:lnTo>
                  <a:pt x="172" y="865"/>
                </a:lnTo>
                <a:lnTo>
                  <a:pt x="172" y="865"/>
                </a:lnTo>
                <a:lnTo>
                  <a:pt x="172" y="865"/>
                </a:lnTo>
                <a:lnTo>
                  <a:pt x="172" y="865"/>
                </a:lnTo>
                <a:lnTo>
                  <a:pt x="171" y="865"/>
                </a:lnTo>
                <a:lnTo>
                  <a:pt x="171" y="865"/>
                </a:lnTo>
                <a:lnTo>
                  <a:pt x="171" y="865"/>
                </a:lnTo>
                <a:lnTo>
                  <a:pt x="171" y="865"/>
                </a:lnTo>
                <a:lnTo>
                  <a:pt x="170" y="865"/>
                </a:lnTo>
                <a:lnTo>
                  <a:pt x="170" y="865"/>
                </a:lnTo>
                <a:lnTo>
                  <a:pt x="170" y="865"/>
                </a:lnTo>
                <a:lnTo>
                  <a:pt x="170" y="865"/>
                </a:lnTo>
                <a:lnTo>
                  <a:pt x="170" y="865"/>
                </a:lnTo>
                <a:lnTo>
                  <a:pt x="170" y="864"/>
                </a:lnTo>
                <a:lnTo>
                  <a:pt x="170" y="864"/>
                </a:lnTo>
                <a:lnTo>
                  <a:pt x="169" y="864"/>
                </a:lnTo>
                <a:lnTo>
                  <a:pt x="169" y="864"/>
                </a:lnTo>
                <a:lnTo>
                  <a:pt x="169" y="864"/>
                </a:lnTo>
                <a:lnTo>
                  <a:pt x="169" y="864"/>
                </a:lnTo>
                <a:lnTo>
                  <a:pt x="169" y="864"/>
                </a:lnTo>
                <a:lnTo>
                  <a:pt x="169" y="864"/>
                </a:lnTo>
                <a:lnTo>
                  <a:pt x="169" y="864"/>
                </a:lnTo>
                <a:lnTo>
                  <a:pt x="169" y="864"/>
                </a:lnTo>
                <a:lnTo>
                  <a:pt x="169" y="864"/>
                </a:lnTo>
                <a:lnTo>
                  <a:pt x="169" y="864"/>
                </a:lnTo>
                <a:lnTo>
                  <a:pt x="169" y="863"/>
                </a:lnTo>
                <a:lnTo>
                  <a:pt x="168" y="863"/>
                </a:lnTo>
                <a:lnTo>
                  <a:pt x="168" y="863"/>
                </a:lnTo>
                <a:lnTo>
                  <a:pt x="168" y="863"/>
                </a:lnTo>
                <a:lnTo>
                  <a:pt x="168" y="863"/>
                </a:lnTo>
                <a:lnTo>
                  <a:pt x="168" y="863"/>
                </a:lnTo>
                <a:lnTo>
                  <a:pt x="168" y="863"/>
                </a:lnTo>
                <a:lnTo>
                  <a:pt x="168" y="863"/>
                </a:lnTo>
                <a:lnTo>
                  <a:pt x="167" y="863"/>
                </a:lnTo>
                <a:lnTo>
                  <a:pt x="167" y="863"/>
                </a:lnTo>
                <a:lnTo>
                  <a:pt x="167" y="863"/>
                </a:lnTo>
                <a:lnTo>
                  <a:pt x="167" y="863"/>
                </a:lnTo>
                <a:lnTo>
                  <a:pt x="167" y="863"/>
                </a:lnTo>
                <a:lnTo>
                  <a:pt x="167" y="863"/>
                </a:lnTo>
                <a:lnTo>
                  <a:pt x="167" y="863"/>
                </a:lnTo>
                <a:lnTo>
                  <a:pt x="167" y="863"/>
                </a:lnTo>
                <a:lnTo>
                  <a:pt x="166" y="864"/>
                </a:lnTo>
                <a:lnTo>
                  <a:pt x="166" y="864"/>
                </a:lnTo>
                <a:lnTo>
                  <a:pt x="166" y="863"/>
                </a:lnTo>
                <a:lnTo>
                  <a:pt x="166" y="863"/>
                </a:lnTo>
                <a:lnTo>
                  <a:pt x="166" y="863"/>
                </a:lnTo>
                <a:lnTo>
                  <a:pt x="165" y="863"/>
                </a:lnTo>
                <a:lnTo>
                  <a:pt x="165" y="863"/>
                </a:lnTo>
                <a:lnTo>
                  <a:pt x="165" y="863"/>
                </a:lnTo>
                <a:lnTo>
                  <a:pt x="165" y="863"/>
                </a:lnTo>
                <a:lnTo>
                  <a:pt x="165" y="863"/>
                </a:lnTo>
                <a:lnTo>
                  <a:pt x="165" y="863"/>
                </a:lnTo>
                <a:lnTo>
                  <a:pt x="165" y="862"/>
                </a:lnTo>
                <a:lnTo>
                  <a:pt x="165" y="862"/>
                </a:lnTo>
                <a:lnTo>
                  <a:pt x="164" y="862"/>
                </a:lnTo>
                <a:lnTo>
                  <a:pt x="164" y="862"/>
                </a:lnTo>
                <a:lnTo>
                  <a:pt x="163" y="861"/>
                </a:lnTo>
                <a:lnTo>
                  <a:pt x="163" y="861"/>
                </a:lnTo>
                <a:lnTo>
                  <a:pt x="163" y="861"/>
                </a:lnTo>
                <a:lnTo>
                  <a:pt x="163" y="861"/>
                </a:lnTo>
                <a:lnTo>
                  <a:pt x="163" y="861"/>
                </a:lnTo>
                <a:lnTo>
                  <a:pt x="163" y="861"/>
                </a:lnTo>
                <a:lnTo>
                  <a:pt x="163" y="861"/>
                </a:lnTo>
                <a:lnTo>
                  <a:pt x="163" y="860"/>
                </a:lnTo>
                <a:lnTo>
                  <a:pt x="163" y="860"/>
                </a:lnTo>
                <a:lnTo>
                  <a:pt x="162" y="860"/>
                </a:lnTo>
                <a:lnTo>
                  <a:pt x="162" y="860"/>
                </a:lnTo>
                <a:lnTo>
                  <a:pt x="162" y="860"/>
                </a:lnTo>
                <a:lnTo>
                  <a:pt x="162" y="860"/>
                </a:lnTo>
                <a:lnTo>
                  <a:pt x="162" y="860"/>
                </a:lnTo>
                <a:lnTo>
                  <a:pt x="162" y="860"/>
                </a:lnTo>
                <a:lnTo>
                  <a:pt x="162" y="860"/>
                </a:lnTo>
                <a:lnTo>
                  <a:pt x="161" y="860"/>
                </a:lnTo>
                <a:lnTo>
                  <a:pt x="161" y="860"/>
                </a:lnTo>
                <a:lnTo>
                  <a:pt x="161" y="860"/>
                </a:lnTo>
                <a:lnTo>
                  <a:pt x="161" y="860"/>
                </a:lnTo>
                <a:lnTo>
                  <a:pt x="161" y="860"/>
                </a:lnTo>
                <a:lnTo>
                  <a:pt x="161" y="859"/>
                </a:lnTo>
                <a:lnTo>
                  <a:pt x="161" y="859"/>
                </a:lnTo>
                <a:lnTo>
                  <a:pt x="161" y="859"/>
                </a:lnTo>
                <a:lnTo>
                  <a:pt x="161" y="859"/>
                </a:lnTo>
                <a:lnTo>
                  <a:pt x="161" y="859"/>
                </a:lnTo>
                <a:lnTo>
                  <a:pt x="161" y="859"/>
                </a:lnTo>
                <a:lnTo>
                  <a:pt x="161" y="858"/>
                </a:lnTo>
                <a:lnTo>
                  <a:pt x="161" y="858"/>
                </a:lnTo>
                <a:lnTo>
                  <a:pt x="160" y="858"/>
                </a:lnTo>
                <a:lnTo>
                  <a:pt x="160" y="858"/>
                </a:lnTo>
                <a:lnTo>
                  <a:pt x="160" y="858"/>
                </a:lnTo>
                <a:lnTo>
                  <a:pt x="160" y="858"/>
                </a:lnTo>
                <a:lnTo>
                  <a:pt x="160" y="857"/>
                </a:lnTo>
                <a:lnTo>
                  <a:pt x="160" y="857"/>
                </a:lnTo>
                <a:lnTo>
                  <a:pt x="160" y="857"/>
                </a:lnTo>
                <a:lnTo>
                  <a:pt x="160" y="857"/>
                </a:lnTo>
                <a:lnTo>
                  <a:pt x="160" y="857"/>
                </a:lnTo>
                <a:lnTo>
                  <a:pt x="160" y="857"/>
                </a:lnTo>
                <a:lnTo>
                  <a:pt x="159" y="857"/>
                </a:lnTo>
                <a:lnTo>
                  <a:pt x="159" y="857"/>
                </a:lnTo>
                <a:lnTo>
                  <a:pt x="159" y="856"/>
                </a:lnTo>
                <a:lnTo>
                  <a:pt x="159" y="856"/>
                </a:lnTo>
                <a:lnTo>
                  <a:pt x="159" y="855"/>
                </a:lnTo>
                <a:lnTo>
                  <a:pt x="159" y="855"/>
                </a:lnTo>
                <a:lnTo>
                  <a:pt x="158" y="855"/>
                </a:lnTo>
                <a:lnTo>
                  <a:pt x="158" y="855"/>
                </a:lnTo>
                <a:lnTo>
                  <a:pt x="158" y="855"/>
                </a:lnTo>
                <a:lnTo>
                  <a:pt x="157" y="855"/>
                </a:lnTo>
                <a:lnTo>
                  <a:pt x="157" y="854"/>
                </a:lnTo>
                <a:lnTo>
                  <a:pt x="157" y="854"/>
                </a:lnTo>
                <a:lnTo>
                  <a:pt x="157" y="854"/>
                </a:lnTo>
                <a:lnTo>
                  <a:pt x="157" y="854"/>
                </a:lnTo>
                <a:lnTo>
                  <a:pt x="157" y="854"/>
                </a:lnTo>
                <a:lnTo>
                  <a:pt x="156" y="853"/>
                </a:lnTo>
                <a:lnTo>
                  <a:pt x="156" y="853"/>
                </a:lnTo>
                <a:lnTo>
                  <a:pt x="156" y="853"/>
                </a:lnTo>
                <a:lnTo>
                  <a:pt x="156" y="852"/>
                </a:lnTo>
                <a:lnTo>
                  <a:pt x="156" y="851"/>
                </a:lnTo>
                <a:lnTo>
                  <a:pt x="157" y="851"/>
                </a:lnTo>
                <a:lnTo>
                  <a:pt x="157" y="850"/>
                </a:lnTo>
                <a:lnTo>
                  <a:pt x="157" y="850"/>
                </a:lnTo>
                <a:lnTo>
                  <a:pt x="157" y="850"/>
                </a:lnTo>
                <a:lnTo>
                  <a:pt x="158" y="849"/>
                </a:lnTo>
                <a:lnTo>
                  <a:pt x="158" y="849"/>
                </a:lnTo>
                <a:lnTo>
                  <a:pt x="158" y="848"/>
                </a:lnTo>
                <a:lnTo>
                  <a:pt x="158" y="848"/>
                </a:lnTo>
                <a:lnTo>
                  <a:pt x="158" y="848"/>
                </a:lnTo>
                <a:lnTo>
                  <a:pt x="158" y="847"/>
                </a:lnTo>
                <a:lnTo>
                  <a:pt x="158" y="847"/>
                </a:lnTo>
                <a:lnTo>
                  <a:pt x="158" y="847"/>
                </a:lnTo>
                <a:lnTo>
                  <a:pt x="158" y="847"/>
                </a:lnTo>
                <a:lnTo>
                  <a:pt x="157" y="846"/>
                </a:lnTo>
                <a:lnTo>
                  <a:pt x="157" y="846"/>
                </a:lnTo>
                <a:lnTo>
                  <a:pt x="157" y="846"/>
                </a:lnTo>
                <a:lnTo>
                  <a:pt x="156" y="846"/>
                </a:lnTo>
                <a:lnTo>
                  <a:pt x="156" y="846"/>
                </a:lnTo>
                <a:lnTo>
                  <a:pt x="156" y="846"/>
                </a:lnTo>
                <a:lnTo>
                  <a:pt x="156" y="846"/>
                </a:lnTo>
                <a:lnTo>
                  <a:pt x="156" y="846"/>
                </a:lnTo>
                <a:lnTo>
                  <a:pt x="156" y="846"/>
                </a:lnTo>
                <a:lnTo>
                  <a:pt x="156" y="846"/>
                </a:lnTo>
                <a:lnTo>
                  <a:pt x="155" y="846"/>
                </a:lnTo>
                <a:lnTo>
                  <a:pt x="155" y="846"/>
                </a:lnTo>
                <a:lnTo>
                  <a:pt x="155" y="846"/>
                </a:lnTo>
                <a:lnTo>
                  <a:pt x="155" y="846"/>
                </a:lnTo>
                <a:lnTo>
                  <a:pt x="155" y="846"/>
                </a:lnTo>
                <a:lnTo>
                  <a:pt x="155" y="846"/>
                </a:lnTo>
                <a:lnTo>
                  <a:pt x="154" y="846"/>
                </a:lnTo>
                <a:lnTo>
                  <a:pt x="154" y="847"/>
                </a:lnTo>
                <a:lnTo>
                  <a:pt x="154" y="847"/>
                </a:lnTo>
                <a:lnTo>
                  <a:pt x="153" y="847"/>
                </a:lnTo>
                <a:lnTo>
                  <a:pt x="153" y="847"/>
                </a:lnTo>
                <a:lnTo>
                  <a:pt x="153" y="848"/>
                </a:lnTo>
                <a:lnTo>
                  <a:pt x="152" y="848"/>
                </a:lnTo>
                <a:lnTo>
                  <a:pt x="152" y="848"/>
                </a:lnTo>
                <a:lnTo>
                  <a:pt x="152" y="848"/>
                </a:lnTo>
                <a:lnTo>
                  <a:pt x="151" y="847"/>
                </a:lnTo>
                <a:lnTo>
                  <a:pt x="151" y="847"/>
                </a:lnTo>
                <a:lnTo>
                  <a:pt x="151" y="847"/>
                </a:lnTo>
                <a:lnTo>
                  <a:pt x="151" y="847"/>
                </a:lnTo>
                <a:lnTo>
                  <a:pt x="151" y="848"/>
                </a:lnTo>
                <a:lnTo>
                  <a:pt x="150" y="848"/>
                </a:lnTo>
                <a:lnTo>
                  <a:pt x="150" y="848"/>
                </a:lnTo>
                <a:lnTo>
                  <a:pt x="150" y="848"/>
                </a:lnTo>
                <a:lnTo>
                  <a:pt x="150" y="848"/>
                </a:lnTo>
                <a:lnTo>
                  <a:pt x="149" y="848"/>
                </a:lnTo>
                <a:lnTo>
                  <a:pt x="149" y="848"/>
                </a:lnTo>
                <a:lnTo>
                  <a:pt x="149" y="848"/>
                </a:lnTo>
                <a:lnTo>
                  <a:pt x="149" y="848"/>
                </a:lnTo>
                <a:lnTo>
                  <a:pt x="149" y="848"/>
                </a:lnTo>
                <a:lnTo>
                  <a:pt x="149" y="848"/>
                </a:lnTo>
                <a:lnTo>
                  <a:pt x="149" y="847"/>
                </a:lnTo>
                <a:lnTo>
                  <a:pt x="148" y="847"/>
                </a:lnTo>
                <a:lnTo>
                  <a:pt x="148" y="847"/>
                </a:lnTo>
                <a:lnTo>
                  <a:pt x="148" y="847"/>
                </a:lnTo>
                <a:lnTo>
                  <a:pt x="148" y="847"/>
                </a:lnTo>
                <a:lnTo>
                  <a:pt x="148" y="847"/>
                </a:lnTo>
                <a:lnTo>
                  <a:pt x="148" y="848"/>
                </a:lnTo>
                <a:lnTo>
                  <a:pt x="148" y="848"/>
                </a:lnTo>
                <a:lnTo>
                  <a:pt x="148" y="848"/>
                </a:lnTo>
                <a:lnTo>
                  <a:pt x="147" y="848"/>
                </a:lnTo>
                <a:lnTo>
                  <a:pt x="147" y="848"/>
                </a:lnTo>
                <a:lnTo>
                  <a:pt x="147" y="848"/>
                </a:lnTo>
                <a:lnTo>
                  <a:pt x="147" y="849"/>
                </a:lnTo>
                <a:lnTo>
                  <a:pt x="147" y="849"/>
                </a:lnTo>
                <a:lnTo>
                  <a:pt x="147" y="849"/>
                </a:lnTo>
                <a:lnTo>
                  <a:pt x="146" y="849"/>
                </a:lnTo>
                <a:lnTo>
                  <a:pt x="146" y="849"/>
                </a:lnTo>
                <a:lnTo>
                  <a:pt x="146" y="849"/>
                </a:lnTo>
                <a:lnTo>
                  <a:pt x="146" y="849"/>
                </a:lnTo>
                <a:lnTo>
                  <a:pt x="146" y="849"/>
                </a:lnTo>
                <a:lnTo>
                  <a:pt x="146" y="849"/>
                </a:lnTo>
                <a:lnTo>
                  <a:pt x="145" y="849"/>
                </a:lnTo>
                <a:lnTo>
                  <a:pt x="145" y="849"/>
                </a:lnTo>
                <a:lnTo>
                  <a:pt x="145" y="849"/>
                </a:lnTo>
                <a:lnTo>
                  <a:pt x="140" y="849"/>
                </a:lnTo>
                <a:lnTo>
                  <a:pt x="140" y="849"/>
                </a:lnTo>
                <a:lnTo>
                  <a:pt x="129" y="849"/>
                </a:lnTo>
                <a:lnTo>
                  <a:pt x="126" y="849"/>
                </a:lnTo>
                <a:lnTo>
                  <a:pt x="121" y="849"/>
                </a:lnTo>
                <a:lnTo>
                  <a:pt x="111" y="850"/>
                </a:lnTo>
                <a:lnTo>
                  <a:pt x="110" y="849"/>
                </a:lnTo>
                <a:lnTo>
                  <a:pt x="106" y="849"/>
                </a:lnTo>
                <a:lnTo>
                  <a:pt x="101" y="849"/>
                </a:lnTo>
                <a:lnTo>
                  <a:pt x="97" y="849"/>
                </a:lnTo>
                <a:lnTo>
                  <a:pt x="97" y="849"/>
                </a:lnTo>
                <a:lnTo>
                  <a:pt x="92" y="849"/>
                </a:lnTo>
                <a:lnTo>
                  <a:pt x="85" y="849"/>
                </a:lnTo>
                <a:lnTo>
                  <a:pt x="80" y="849"/>
                </a:lnTo>
                <a:lnTo>
                  <a:pt x="77" y="849"/>
                </a:lnTo>
                <a:lnTo>
                  <a:pt x="70" y="849"/>
                </a:lnTo>
                <a:lnTo>
                  <a:pt x="67" y="849"/>
                </a:lnTo>
                <a:lnTo>
                  <a:pt x="66" y="849"/>
                </a:lnTo>
                <a:lnTo>
                  <a:pt x="60" y="849"/>
                </a:lnTo>
                <a:lnTo>
                  <a:pt x="56" y="849"/>
                </a:lnTo>
                <a:lnTo>
                  <a:pt x="51" y="849"/>
                </a:lnTo>
                <a:lnTo>
                  <a:pt x="50" y="849"/>
                </a:lnTo>
                <a:lnTo>
                  <a:pt x="47" y="849"/>
                </a:lnTo>
                <a:lnTo>
                  <a:pt x="23" y="849"/>
                </a:lnTo>
                <a:lnTo>
                  <a:pt x="7" y="849"/>
                </a:lnTo>
                <a:lnTo>
                  <a:pt x="1" y="849"/>
                </a:lnTo>
                <a:lnTo>
                  <a:pt x="1" y="849"/>
                </a:lnTo>
                <a:lnTo>
                  <a:pt x="0" y="848"/>
                </a:lnTo>
                <a:lnTo>
                  <a:pt x="0" y="848"/>
                </a:lnTo>
                <a:lnTo>
                  <a:pt x="9" y="815"/>
                </a:lnTo>
                <a:lnTo>
                  <a:pt x="37" y="714"/>
                </a:lnTo>
                <a:lnTo>
                  <a:pt x="45" y="681"/>
                </a:lnTo>
                <a:lnTo>
                  <a:pt x="45" y="681"/>
                </a:lnTo>
                <a:lnTo>
                  <a:pt x="45" y="681"/>
                </a:lnTo>
                <a:lnTo>
                  <a:pt x="45" y="681"/>
                </a:lnTo>
                <a:lnTo>
                  <a:pt x="48" y="669"/>
                </a:lnTo>
                <a:lnTo>
                  <a:pt x="50" y="660"/>
                </a:lnTo>
                <a:lnTo>
                  <a:pt x="56" y="637"/>
                </a:lnTo>
                <a:lnTo>
                  <a:pt x="57" y="636"/>
                </a:lnTo>
                <a:lnTo>
                  <a:pt x="58" y="631"/>
                </a:lnTo>
                <a:lnTo>
                  <a:pt x="60" y="622"/>
                </a:lnTo>
                <a:lnTo>
                  <a:pt x="64" y="610"/>
                </a:lnTo>
                <a:lnTo>
                  <a:pt x="68" y="594"/>
                </a:lnTo>
                <a:lnTo>
                  <a:pt x="70" y="587"/>
                </a:lnTo>
                <a:lnTo>
                  <a:pt x="72" y="579"/>
                </a:lnTo>
                <a:lnTo>
                  <a:pt x="72" y="579"/>
                </a:lnTo>
                <a:lnTo>
                  <a:pt x="77" y="561"/>
                </a:lnTo>
                <a:lnTo>
                  <a:pt x="79" y="552"/>
                </a:lnTo>
                <a:lnTo>
                  <a:pt x="80" y="547"/>
                </a:lnTo>
                <a:lnTo>
                  <a:pt x="85" y="529"/>
                </a:lnTo>
                <a:lnTo>
                  <a:pt x="87" y="523"/>
                </a:lnTo>
                <a:lnTo>
                  <a:pt x="89" y="517"/>
                </a:lnTo>
                <a:lnTo>
                  <a:pt x="89" y="517"/>
                </a:lnTo>
                <a:lnTo>
                  <a:pt x="89" y="516"/>
                </a:lnTo>
                <a:lnTo>
                  <a:pt x="89" y="515"/>
                </a:lnTo>
                <a:lnTo>
                  <a:pt x="89" y="514"/>
                </a:lnTo>
                <a:lnTo>
                  <a:pt x="89" y="513"/>
                </a:lnTo>
                <a:lnTo>
                  <a:pt x="89" y="513"/>
                </a:lnTo>
                <a:lnTo>
                  <a:pt x="90" y="512"/>
                </a:lnTo>
                <a:lnTo>
                  <a:pt x="90" y="512"/>
                </a:lnTo>
                <a:lnTo>
                  <a:pt x="91" y="512"/>
                </a:lnTo>
                <a:lnTo>
                  <a:pt x="92" y="511"/>
                </a:lnTo>
                <a:lnTo>
                  <a:pt x="96" y="507"/>
                </a:lnTo>
                <a:lnTo>
                  <a:pt x="123" y="476"/>
                </a:lnTo>
                <a:lnTo>
                  <a:pt x="122" y="473"/>
                </a:lnTo>
                <a:lnTo>
                  <a:pt x="122" y="471"/>
                </a:lnTo>
                <a:lnTo>
                  <a:pt x="123" y="473"/>
                </a:lnTo>
                <a:lnTo>
                  <a:pt x="128" y="468"/>
                </a:lnTo>
                <a:lnTo>
                  <a:pt x="185" y="403"/>
                </a:lnTo>
                <a:lnTo>
                  <a:pt x="196" y="391"/>
                </a:lnTo>
                <a:lnTo>
                  <a:pt x="235" y="348"/>
                </a:lnTo>
                <a:lnTo>
                  <a:pt x="278" y="301"/>
                </a:lnTo>
                <a:lnTo>
                  <a:pt x="305" y="270"/>
                </a:lnTo>
                <a:lnTo>
                  <a:pt x="375" y="191"/>
                </a:lnTo>
                <a:lnTo>
                  <a:pt x="392" y="171"/>
                </a:lnTo>
                <a:lnTo>
                  <a:pt x="398" y="164"/>
                </a:lnTo>
                <a:lnTo>
                  <a:pt x="429" y="129"/>
                </a:lnTo>
                <a:lnTo>
                  <a:pt x="451" y="104"/>
                </a:lnTo>
                <a:lnTo>
                  <a:pt x="466" y="86"/>
                </a:lnTo>
                <a:lnTo>
                  <a:pt x="471" y="81"/>
                </a:lnTo>
                <a:lnTo>
                  <a:pt x="480" y="71"/>
                </a:lnTo>
                <a:lnTo>
                  <a:pt x="480" y="71"/>
                </a:lnTo>
                <a:lnTo>
                  <a:pt x="480" y="71"/>
                </a:lnTo>
                <a:lnTo>
                  <a:pt x="508" y="40"/>
                </a:lnTo>
                <a:lnTo>
                  <a:pt x="511" y="37"/>
                </a:lnTo>
                <a:lnTo>
                  <a:pt x="515" y="31"/>
                </a:lnTo>
                <a:lnTo>
                  <a:pt x="520" y="26"/>
                </a:lnTo>
                <a:lnTo>
                  <a:pt x="522" y="24"/>
                </a:lnTo>
                <a:lnTo>
                  <a:pt x="542" y="0"/>
                </a:lnTo>
                <a:lnTo>
                  <a:pt x="548" y="9"/>
                </a:lnTo>
                <a:lnTo>
                  <a:pt x="566" y="34"/>
                </a:lnTo>
                <a:lnTo>
                  <a:pt x="569" y="38"/>
                </a:lnTo>
                <a:lnTo>
                  <a:pt x="592" y="70"/>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0">
            <a:extLst>
              <a:ext uri="{FF2B5EF4-FFF2-40B4-BE49-F238E27FC236}">
                <a16:creationId xmlns:a16="http://schemas.microsoft.com/office/drawing/2014/main" id="{CA981538-40C8-3573-8826-CDAA500DE424}"/>
              </a:ext>
            </a:extLst>
          </p:cNvPr>
          <p:cNvSpPr>
            <a:spLocks/>
          </p:cNvSpPr>
          <p:nvPr/>
        </p:nvSpPr>
        <p:spPr bwMode="auto">
          <a:xfrm>
            <a:off x="4025900" y="3937001"/>
            <a:ext cx="220662" cy="396875"/>
          </a:xfrm>
          <a:custGeom>
            <a:avLst/>
            <a:gdLst>
              <a:gd name="T0" fmla="*/ 110 w 139"/>
              <a:gd name="T1" fmla="*/ 113 h 250"/>
              <a:gd name="T2" fmla="*/ 112 w 139"/>
              <a:gd name="T3" fmla="*/ 117 h 250"/>
              <a:gd name="T4" fmla="*/ 112 w 139"/>
              <a:gd name="T5" fmla="*/ 122 h 250"/>
              <a:gd name="T6" fmla="*/ 112 w 139"/>
              <a:gd name="T7" fmla="*/ 128 h 250"/>
              <a:gd name="T8" fmla="*/ 112 w 139"/>
              <a:gd name="T9" fmla="*/ 133 h 250"/>
              <a:gd name="T10" fmla="*/ 112 w 139"/>
              <a:gd name="T11" fmla="*/ 141 h 250"/>
              <a:gd name="T12" fmla="*/ 118 w 139"/>
              <a:gd name="T13" fmla="*/ 148 h 250"/>
              <a:gd name="T14" fmla="*/ 119 w 139"/>
              <a:gd name="T15" fmla="*/ 151 h 250"/>
              <a:gd name="T16" fmla="*/ 120 w 139"/>
              <a:gd name="T17" fmla="*/ 153 h 250"/>
              <a:gd name="T18" fmla="*/ 120 w 139"/>
              <a:gd name="T19" fmla="*/ 154 h 250"/>
              <a:gd name="T20" fmla="*/ 123 w 139"/>
              <a:gd name="T21" fmla="*/ 157 h 250"/>
              <a:gd name="T22" fmla="*/ 124 w 139"/>
              <a:gd name="T23" fmla="*/ 157 h 250"/>
              <a:gd name="T24" fmla="*/ 126 w 139"/>
              <a:gd name="T25" fmla="*/ 157 h 250"/>
              <a:gd name="T26" fmla="*/ 126 w 139"/>
              <a:gd name="T27" fmla="*/ 158 h 250"/>
              <a:gd name="T28" fmla="*/ 127 w 139"/>
              <a:gd name="T29" fmla="*/ 159 h 250"/>
              <a:gd name="T30" fmla="*/ 130 w 139"/>
              <a:gd name="T31" fmla="*/ 160 h 250"/>
              <a:gd name="T32" fmla="*/ 134 w 139"/>
              <a:gd name="T33" fmla="*/ 168 h 250"/>
              <a:gd name="T34" fmla="*/ 132 w 139"/>
              <a:gd name="T35" fmla="*/ 174 h 250"/>
              <a:gd name="T36" fmla="*/ 134 w 139"/>
              <a:gd name="T37" fmla="*/ 178 h 250"/>
              <a:gd name="T38" fmla="*/ 136 w 139"/>
              <a:gd name="T39" fmla="*/ 185 h 250"/>
              <a:gd name="T40" fmla="*/ 133 w 139"/>
              <a:gd name="T41" fmla="*/ 189 h 250"/>
              <a:gd name="T42" fmla="*/ 130 w 139"/>
              <a:gd name="T43" fmla="*/ 196 h 250"/>
              <a:gd name="T44" fmla="*/ 131 w 139"/>
              <a:gd name="T45" fmla="*/ 202 h 250"/>
              <a:gd name="T46" fmla="*/ 130 w 139"/>
              <a:gd name="T47" fmla="*/ 209 h 250"/>
              <a:gd name="T48" fmla="*/ 133 w 139"/>
              <a:gd name="T49" fmla="*/ 214 h 250"/>
              <a:gd name="T50" fmla="*/ 133 w 139"/>
              <a:gd name="T51" fmla="*/ 222 h 250"/>
              <a:gd name="T52" fmla="*/ 136 w 139"/>
              <a:gd name="T53" fmla="*/ 225 h 250"/>
              <a:gd name="T54" fmla="*/ 136 w 139"/>
              <a:gd name="T55" fmla="*/ 228 h 250"/>
              <a:gd name="T56" fmla="*/ 129 w 139"/>
              <a:gd name="T57" fmla="*/ 226 h 250"/>
              <a:gd name="T58" fmla="*/ 120 w 139"/>
              <a:gd name="T59" fmla="*/ 229 h 250"/>
              <a:gd name="T60" fmla="*/ 80 w 139"/>
              <a:gd name="T61" fmla="*/ 245 h 250"/>
              <a:gd name="T62" fmla="*/ 48 w 139"/>
              <a:gd name="T63" fmla="*/ 248 h 250"/>
              <a:gd name="T64" fmla="*/ 44 w 139"/>
              <a:gd name="T65" fmla="*/ 238 h 250"/>
              <a:gd name="T66" fmla="*/ 48 w 139"/>
              <a:gd name="T67" fmla="*/ 235 h 250"/>
              <a:gd name="T68" fmla="*/ 45 w 139"/>
              <a:gd name="T69" fmla="*/ 226 h 250"/>
              <a:gd name="T70" fmla="*/ 43 w 139"/>
              <a:gd name="T71" fmla="*/ 223 h 250"/>
              <a:gd name="T72" fmla="*/ 39 w 139"/>
              <a:gd name="T73" fmla="*/ 213 h 250"/>
              <a:gd name="T74" fmla="*/ 37 w 139"/>
              <a:gd name="T75" fmla="*/ 204 h 250"/>
              <a:gd name="T76" fmla="*/ 37 w 139"/>
              <a:gd name="T77" fmla="*/ 203 h 250"/>
              <a:gd name="T78" fmla="*/ 35 w 139"/>
              <a:gd name="T79" fmla="*/ 204 h 250"/>
              <a:gd name="T80" fmla="*/ 32 w 139"/>
              <a:gd name="T81" fmla="*/ 205 h 250"/>
              <a:gd name="T82" fmla="*/ 30 w 139"/>
              <a:gd name="T83" fmla="*/ 208 h 250"/>
              <a:gd name="T84" fmla="*/ 27 w 139"/>
              <a:gd name="T85" fmla="*/ 209 h 250"/>
              <a:gd name="T86" fmla="*/ 23 w 139"/>
              <a:gd name="T87" fmla="*/ 202 h 250"/>
              <a:gd name="T88" fmla="*/ 20 w 139"/>
              <a:gd name="T89" fmla="*/ 202 h 250"/>
              <a:gd name="T90" fmla="*/ 17 w 139"/>
              <a:gd name="T91" fmla="*/ 202 h 250"/>
              <a:gd name="T92" fmla="*/ 14 w 139"/>
              <a:gd name="T93" fmla="*/ 199 h 250"/>
              <a:gd name="T94" fmla="*/ 11 w 139"/>
              <a:gd name="T95" fmla="*/ 194 h 250"/>
              <a:gd name="T96" fmla="*/ 11 w 139"/>
              <a:gd name="T97" fmla="*/ 193 h 250"/>
              <a:gd name="T98" fmla="*/ 11 w 139"/>
              <a:gd name="T99" fmla="*/ 187 h 250"/>
              <a:gd name="T100" fmla="*/ 14 w 139"/>
              <a:gd name="T101" fmla="*/ 178 h 250"/>
              <a:gd name="T102" fmla="*/ 8 w 139"/>
              <a:gd name="T103" fmla="*/ 174 h 250"/>
              <a:gd name="T104" fmla="*/ 3 w 139"/>
              <a:gd name="T105" fmla="*/ 166 h 250"/>
              <a:gd name="T106" fmla="*/ 2 w 139"/>
              <a:gd name="T107" fmla="*/ 161 h 250"/>
              <a:gd name="T108" fmla="*/ 4 w 139"/>
              <a:gd name="T109" fmla="*/ 153 h 250"/>
              <a:gd name="T110" fmla="*/ 3 w 139"/>
              <a:gd name="T111" fmla="*/ 146 h 250"/>
              <a:gd name="T112" fmla="*/ 8 w 139"/>
              <a:gd name="T113" fmla="*/ 145 h 250"/>
              <a:gd name="T114" fmla="*/ 10 w 139"/>
              <a:gd name="T115" fmla="*/ 138 h 250"/>
              <a:gd name="T116" fmla="*/ 7 w 139"/>
              <a:gd name="T117" fmla="*/ 134 h 250"/>
              <a:gd name="T118" fmla="*/ 11 w 139"/>
              <a:gd name="T119" fmla="*/ 127 h 250"/>
              <a:gd name="T120" fmla="*/ 13 w 139"/>
              <a:gd name="T121" fmla="*/ 120 h 250"/>
              <a:gd name="T122" fmla="*/ 19 w 139"/>
              <a:gd name="T123" fmla="*/ 114 h 250"/>
              <a:gd name="T124" fmla="*/ 22 w 139"/>
              <a:gd name="T125" fmla="*/ 11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 h="250">
                <a:moveTo>
                  <a:pt x="111" y="106"/>
                </a:moveTo>
                <a:lnTo>
                  <a:pt x="111" y="107"/>
                </a:lnTo>
                <a:lnTo>
                  <a:pt x="111" y="107"/>
                </a:lnTo>
                <a:lnTo>
                  <a:pt x="111" y="107"/>
                </a:lnTo>
                <a:lnTo>
                  <a:pt x="111" y="107"/>
                </a:lnTo>
                <a:lnTo>
                  <a:pt x="111" y="107"/>
                </a:lnTo>
                <a:lnTo>
                  <a:pt x="111" y="107"/>
                </a:lnTo>
                <a:lnTo>
                  <a:pt x="111" y="107"/>
                </a:lnTo>
                <a:lnTo>
                  <a:pt x="111" y="107"/>
                </a:lnTo>
                <a:lnTo>
                  <a:pt x="111" y="107"/>
                </a:lnTo>
                <a:lnTo>
                  <a:pt x="111" y="108"/>
                </a:lnTo>
                <a:lnTo>
                  <a:pt x="111" y="108"/>
                </a:lnTo>
                <a:lnTo>
                  <a:pt x="111" y="108"/>
                </a:lnTo>
                <a:lnTo>
                  <a:pt x="111" y="108"/>
                </a:lnTo>
                <a:lnTo>
                  <a:pt x="111" y="108"/>
                </a:lnTo>
                <a:lnTo>
                  <a:pt x="111" y="108"/>
                </a:lnTo>
                <a:lnTo>
                  <a:pt x="111" y="108"/>
                </a:lnTo>
                <a:lnTo>
                  <a:pt x="111" y="108"/>
                </a:lnTo>
                <a:lnTo>
                  <a:pt x="111" y="109"/>
                </a:lnTo>
                <a:lnTo>
                  <a:pt x="112" y="109"/>
                </a:lnTo>
                <a:lnTo>
                  <a:pt x="112" y="109"/>
                </a:lnTo>
                <a:lnTo>
                  <a:pt x="112" y="109"/>
                </a:lnTo>
                <a:lnTo>
                  <a:pt x="112" y="109"/>
                </a:lnTo>
                <a:lnTo>
                  <a:pt x="112" y="109"/>
                </a:lnTo>
                <a:lnTo>
                  <a:pt x="112" y="109"/>
                </a:lnTo>
                <a:lnTo>
                  <a:pt x="112" y="109"/>
                </a:lnTo>
                <a:lnTo>
                  <a:pt x="112" y="109"/>
                </a:lnTo>
                <a:lnTo>
                  <a:pt x="112" y="110"/>
                </a:lnTo>
                <a:lnTo>
                  <a:pt x="112" y="110"/>
                </a:lnTo>
                <a:lnTo>
                  <a:pt x="112" y="110"/>
                </a:lnTo>
                <a:lnTo>
                  <a:pt x="112" y="110"/>
                </a:lnTo>
                <a:lnTo>
                  <a:pt x="112" y="110"/>
                </a:lnTo>
                <a:lnTo>
                  <a:pt x="112" y="110"/>
                </a:lnTo>
                <a:lnTo>
                  <a:pt x="112" y="110"/>
                </a:lnTo>
                <a:lnTo>
                  <a:pt x="112" y="110"/>
                </a:lnTo>
                <a:lnTo>
                  <a:pt x="112" y="110"/>
                </a:lnTo>
                <a:lnTo>
                  <a:pt x="112" y="110"/>
                </a:lnTo>
                <a:lnTo>
                  <a:pt x="112" y="111"/>
                </a:lnTo>
                <a:lnTo>
                  <a:pt x="112" y="111"/>
                </a:lnTo>
                <a:lnTo>
                  <a:pt x="112" y="111"/>
                </a:lnTo>
                <a:lnTo>
                  <a:pt x="112" y="111"/>
                </a:lnTo>
                <a:lnTo>
                  <a:pt x="112" y="112"/>
                </a:lnTo>
                <a:lnTo>
                  <a:pt x="112" y="112"/>
                </a:lnTo>
                <a:lnTo>
                  <a:pt x="112" y="112"/>
                </a:lnTo>
                <a:lnTo>
                  <a:pt x="112" y="112"/>
                </a:lnTo>
                <a:lnTo>
                  <a:pt x="112" y="112"/>
                </a:lnTo>
                <a:lnTo>
                  <a:pt x="112"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3"/>
                </a:lnTo>
                <a:lnTo>
                  <a:pt x="111" y="113"/>
                </a:lnTo>
                <a:lnTo>
                  <a:pt x="111" y="113"/>
                </a:lnTo>
                <a:lnTo>
                  <a:pt x="111" y="113"/>
                </a:lnTo>
                <a:lnTo>
                  <a:pt x="111" y="113"/>
                </a:lnTo>
                <a:lnTo>
                  <a:pt x="111" y="113"/>
                </a:lnTo>
                <a:lnTo>
                  <a:pt x="111" y="113"/>
                </a:lnTo>
                <a:lnTo>
                  <a:pt x="111" y="113"/>
                </a:lnTo>
                <a:lnTo>
                  <a:pt x="111" y="113"/>
                </a:lnTo>
                <a:lnTo>
                  <a:pt x="111" y="113"/>
                </a:lnTo>
                <a:lnTo>
                  <a:pt x="111" y="113"/>
                </a:lnTo>
                <a:lnTo>
                  <a:pt x="111" y="113"/>
                </a:lnTo>
                <a:lnTo>
                  <a:pt x="110" y="113"/>
                </a:lnTo>
                <a:lnTo>
                  <a:pt x="110" y="113"/>
                </a:lnTo>
                <a:lnTo>
                  <a:pt x="110" y="113"/>
                </a:lnTo>
                <a:lnTo>
                  <a:pt x="110" y="113"/>
                </a:lnTo>
                <a:lnTo>
                  <a:pt x="110" y="113"/>
                </a:lnTo>
                <a:lnTo>
                  <a:pt x="110" y="113"/>
                </a:lnTo>
                <a:lnTo>
                  <a:pt x="110" y="113"/>
                </a:lnTo>
                <a:lnTo>
                  <a:pt x="110" y="113"/>
                </a:lnTo>
                <a:lnTo>
                  <a:pt x="110" y="113"/>
                </a:lnTo>
                <a:lnTo>
                  <a:pt x="110" y="113"/>
                </a:lnTo>
                <a:lnTo>
                  <a:pt x="110" y="113"/>
                </a:lnTo>
                <a:lnTo>
                  <a:pt x="110" y="113"/>
                </a:lnTo>
                <a:lnTo>
                  <a:pt x="110" y="113"/>
                </a:lnTo>
                <a:lnTo>
                  <a:pt x="110" y="113"/>
                </a:lnTo>
                <a:lnTo>
                  <a:pt x="110" y="113"/>
                </a:lnTo>
                <a:lnTo>
                  <a:pt x="111" y="113"/>
                </a:lnTo>
                <a:lnTo>
                  <a:pt x="111" y="113"/>
                </a:lnTo>
                <a:lnTo>
                  <a:pt x="111" y="113"/>
                </a:lnTo>
                <a:lnTo>
                  <a:pt x="111" y="114"/>
                </a:lnTo>
                <a:lnTo>
                  <a:pt x="111" y="114"/>
                </a:lnTo>
                <a:lnTo>
                  <a:pt x="111" y="114"/>
                </a:lnTo>
                <a:lnTo>
                  <a:pt x="111" y="114"/>
                </a:lnTo>
                <a:lnTo>
                  <a:pt x="111" y="114"/>
                </a:lnTo>
                <a:lnTo>
                  <a:pt x="111" y="114"/>
                </a:lnTo>
                <a:lnTo>
                  <a:pt x="110" y="114"/>
                </a:lnTo>
                <a:lnTo>
                  <a:pt x="110" y="114"/>
                </a:lnTo>
                <a:lnTo>
                  <a:pt x="110" y="114"/>
                </a:lnTo>
                <a:lnTo>
                  <a:pt x="110" y="114"/>
                </a:lnTo>
                <a:lnTo>
                  <a:pt x="110" y="114"/>
                </a:lnTo>
                <a:lnTo>
                  <a:pt x="110" y="114"/>
                </a:lnTo>
                <a:lnTo>
                  <a:pt x="110" y="114"/>
                </a:lnTo>
                <a:lnTo>
                  <a:pt x="110" y="114"/>
                </a:lnTo>
                <a:lnTo>
                  <a:pt x="110" y="114"/>
                </a:lnTo>
                <a:lnTo>
                  <a:pt x="110" y="114"/>
                </a:lnTo>
                <a:lnTo>
                  <a:pt x="110" y="114"/>
                </a:lnTo>
                <a:lnTo>
                  <a:pt x="110" y="115"/>
                </a:lnTo>
                <a:lnTo>
                  <a:pt x="110" y="115"/>
                </a:lnTo>
                <a:lnTo>
                  <a:pt x="110" y="115"/>
                </a:lnTo>
                <a:lnTo>
                  <a:pt x="110" y="115"/>
                </a:lnTo>
                <a:lnTo>
                  <a:pt x="110" y="115"/>
                </a:lnTo>
                <a:lnTo>
                  <a:pt x="110" y="115"/>
                </a:lnTo>
                <a:lnTo>
                  <a:pt x="110" y="115"/>
                </a:lnTo>
                <a:lnTo>
                  <a:pt x="110" y="115"/>
                </a:lnTo>
                <a:lnTo>
                  <a:pt x="110" y="115"/>
                </a:lnTo>
                <a:lnTo>
                  <a:pt x="110" y="115"/>
                </a:lnTo>
                <a:lnTo>
                  <a:pt x="110" y="115"/>
                </a:lnTo>
                <a:lnTo>
                  <a:pt x="110" y="115"/>
                </a:lnTo>
                <a:lnTo>
                  <a:pt x="110" y="115"/>
                </a:lnTo>
                <a:lnTo>
                  <a:pt x="110" y="115"/>
                </a:lnTo>
                <a:lnTo>
                  <a:pt x="110" y="115"/>
                </a:lnTo>
                <a:lnTo>
                  <a:pt x="110" y="115"/>
                </a:lnTo>
                <a:lnTo>
                  <a:pt x="110" y="116"/>
                </a:lnTo>
                <a:lnTo>
                  <a:pt x="110" y="116"/>
                </a:lnTo>
                <a:lnTo>
                  <a:pt x="110" y="116"/>
                </a:lnTo>
                <a:lnTo>
                  <a:pt x="110" y="116"/>
                </a:lnTo>
                <a:lnTo>
                  <a:pt x="110" y="116"/>
                </a:lnTo>
                <a:lnTo>
                  <a:pt x="110" y="116"/>
                </a:lnTo>
                <a:lnTo>
                  <a:pt x="111" y="116"/>
                </a:lnTo>
                <a:lnTo>
                  <a:pt x="111" y="116"/>
                </a:lnTo>
                <a:lnTo>
                  <a:pt x="111" y="116"/>
                </a:lnTo>
                <a:lnTo>
                  <a:pt x="111" y="116"/>
                </a:lnTo>
                <a:lnTo>
                  <a:pt x="111" y="116"/>
                </a:lnTo>
                <a:lnTo>
                  <a:pt x="111" y="116"/>
                </a:lnTo>
                <a:lnTo>
                  <a:pt x="112" y="116"/>
                </a:lnTo>
                <a:lnTo>
                  <a:pt x="112" y="116"/>
                </a:lnTo>
                <a:lnTo>
                  <a:pt x="112" y="116"/>
                </a:lnTo>
                <a:lnTo>
                  <a:pt x="112" y="116"/>
                </a:lnTo>
                <a:lnTo>
                  <a:pt x="112" y="116"/>
                </a:lnTo>
                <a:lnTo>
                  <a:pt x="112" y="116"/>
                </a:lnTo>
                <a:lnTo>
                  <a:pt x="112" y="116"/>
                </a:lnTo>
                <a:lnTo>
                  <a:pt x="112" y="116"/>
                </a:lnTo>
                <a:lnTo>
                  <a:pt x="112" y="116"/>
                </a:lnTo>
                <a:lnTo>
                  <a:pt x="112" y="116"/>
                </a:lnTo>
                <a:lnTo>
                  <a:pt x="112" y="116"/>
                </a:lnTo>
                <a:lnTo>
                  <a:pt x="112" y="116"/>
                </a:lnTo>
                <a:lnTo>
                  <a:pt x="112" y="116"/>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8"/>
                </a:lnTo>
                <a:lnTo>
                  <a:pt x="112" y="118"/>
                </a:lnTo>
                <a:lnTo>
                  <a:pt x="112" y="118"/>
                </a:lnTo>
                <a:lnTo>
                  <a:pt x="112" y="118"/>
                </a:lnTo>
                <a:lnTo>
                  <a:pt x="112" y="118"/>
                </a:lnTo>
                <a:lnTo>
                  <a:pt x="112" y="118"/>
                </a:lnTo>
                <a:lnTo>
                  <a:pt x="112" y="118"/>
                </a:lnTo>
                <a:lnTo>
                  <a:pt x="112" y="118"/>
                </a:lnTo>
                <a:lnTo>
                  <a:pt x="112" y="118"/>
                </a:lnTo>
                <a:lnTo>
                  <a:pt x="112" y="118"/>
                </a:lnTo>
                <a:lnTo>
                  <a:pt x="112" y="118"/>
                </a:lnTo>
                <a:lnTo>
                  <a:pt x="112" y="118"/>
                </a:lnTo>
                <a:lnTo>
                  <a:pt x="112" y="118"/>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1"/>
                </a:lnTo>
                <a:lnTo>
                  <a:pt x="112" y="121"/>
                </a:lnTo>
                <a:lnTo>
                  <a:pt x="112" y="121"/>
                </a:lnTo>
                <a:lnTo>
                  <a:pt x="112" y="121"/>
                </a:lnTo>
                <a:lnTo>
                  <a:pt x="112" y="121"/>
                </a:lnTo>
                <a:lnTo>
                  <a:pt x="112" y="121"/>
                </a:lnTo>
                <a:lnTo>
                  <a:pt x="112" y="121"/>
                </a:lnTo>
                <a:lnTo>
                  <a:pt x="112" y="121"/>
                </a:lnTo>
                <a:lnTo>
                  <a:pt x="112" y="121"/>
                </a:lnTo>
                <a:lnTo>
                  <a:pt x="112" y="122"/>
                </a:lnTo>
                <a:lnTo>
                  <a:pt x="112" y="122"/>
                </a:lnTo>
                <a:lnTo>
                  <a:pt x="112" y="122"/>
                </a:lnTo>
                <a:lnTo>
                  <a:pt x="112" y="122"/>
                </a:lnTo>
                <a:lnTo>
                  <a:pt x="112" y="122"/>
                </a:lnTo>
                <a:lnTo>
                  <a:pt x="112" y="122"/>
                </a:lnTo>
                <a:lnTo>
                  <a:pt x="112" y="122"/>
                </a:lnTo>
                <a:lnTo>
                  <a:pt x="112" y="122"/>
                </a:lnTo>
                <a:lnTo>
                  <a:pt x="112" y="122"/>
                </a:lnTo>
                <a:lnTo>
                  <a:pt x="112" y="122"/>
                </a:lnTo>
                <a:lnTo>
                  <a:pt x="112" y="122"/>
                </a:lnTo>
                <a:lnTo>
                  <a:pt x="112" y="122"/>
                </a:lnTo>
                <a:lnTo>
                  <a:pt x="112" y="122"/>
                </a:lnTo>
                <a:lnTo>
                  <a:pt x="112" y="122"/>
                </a:lnTo>
                <a:lnTo>
                  <a:pt x="112" y="122"/>
                </a:lnTo>
                <a:lnTo>
                  <a:pt x="112" y="123"/>
                </a:lnTo>
                <a:lnTo>
                  <a:pt x="112" y="123"/>
                </a:lnTo>
                <a:lnTo>
                  <a:pt x="112" y="123"/>
                </a:lnTo>
                <a:lnTo>
                  <a:pt x="112" y="123"/>
                </a:lnTo>
                <a:lnTo>
                  <a:pt x="112" y="123"/>
                </a:lnTo>
                <a:lnTo>
                  <a:pt x="112" y="123"/>
                </a:lnTo>
                <a:lnTo>
                  <a:pt x="112" y="123"/>
                </a:lnTo>
                <a:lnTo>
                  <a:pt x="112" y="123"/>
                </a:lnTo>
                <a:lnTo>
                  <a:pt x="112" y="123"/>
                </a:lnTo>
                <a:lnTo>
                  <a:pt x="112" y="123"/>
                </a:lnTo>
                <a:lnTo>
                  <a:pt x="112" y="123"/>
                </a:lnTo>
                <a:lnTo>
                  <a:pt x="112" y="123"/>
                </a:lnTo>
                <a:lnTo>
                  <a:pt x="112" y="123"/>
                </a:lnTo>
                <a:lnTo>
                  <a:pt x="112" y="123"/>
                </a:lnTo>
                <a:lnTo>
                  <a:pt x="112" y="123"/>
                </a:lnTo>
                <a:lnTo>
                  <a:pt x="113" y="123"/>
                </a:lnTo>
                <a:lnTo>
                  <a:pt x="113" y="123"/>
                </a:lnTo>
                <a:lnTo>
                  <a:pt x="113" y="123"/>
                </a:lnTo>
                <a:lnTo>
                  <a:pt x="113" y="124"/>
                </a:lnTo>
                <a:lnTo>
                  <a:pt x="113" y="124"/>
                </a:lnTo>
                <a:lnTo>
                  <a:pt x="112" y="124"/>
                </a:lnTo>
                <a:lnTo>
                  <a:pt x="112" y="124"/>
                </a:lnTo>
                <a:lnTo>
                  <a:pt x="112" y="124"/>
                </a:lnTo>
                <a:lnTo>
                  <a:pt x="112" y="124"/>
                </a:lnTo>
                <a:lnTo>
                  <a:pt x="112" y="124"/>
                </a:lnTo>
                <a:lnTo>
                  <a:pt x="112" y="124"/>
                </a:lnTo>
                <a:lnTo>
                  <a:pt x="112" y="124"/>
                </a:lnTo>
                <a:lnTo>
                  <a:pt x="112" y="124"/>
                </a:lnTo>
                <a:lnTo>
                  <a:pt x="112" y="124"/>
                </a:lnTo>
                <a:lnTo>
                  <a:pt x="112" y="124"/>
                </a:lnTo>
                <a:lnTo>
                  <a:pt x="112" y="124"/>
                </a:lnTo>
                <a:lnTo>
                  <a:pt x="112" y="124"/>
                </a:lnTo>
                <a:lnTo>
                  <a:pt x="112" y="125"/>
                </a:lnTo>
                <a:lnTo>
                  <a:pt x="112" y="125"/>
                </a:lnTo>
                <a:lnTo>
                  <a:pt x="112" y="125"/>
                </a:lnTo>
                <a:lnTo>
                  <a:pt x="112" y="125"/>
                </a:lnTo>
                <a:lnTo>
                  <a:pt x="112" y="125"/>
                </a:lnTo>
                <a:lnTo>
                  <a:pt x="112" y="125"/>
                </a:lnTo>
                <a:lnTo>
                  <a:pt x="112" y="126"/>
                </a:lnTo>
                <a:lnTo>
                  <a:pt x="112" y="126"/>
                </a:lnTo>
                <a:lnTo>
                  <a:pt x="112" y="126"/>
                </a:lnTo>
                <a:lnTo>
                  <a:pt x="112" y="126"/>
                </a:lnTo>
                <a:lnTo>
                  <a:pt x="112" y="126"/>
                </a:lnTo>
                <a:lnTo>
                  <a:pt x="112" y="126"/>
                </a:lnTo>
                <a:lnTo>
                  <a:pt x="112" y="126"/>
                </a:lnTo>
                <a:lnTo>
                  <a:pt x="112" y="126"/>
                </a:lnTo>
                <a:lnTo>
                  <a:pt x="112" y="126"/>
                </a:lnTo>
                <a:lnTo>
                  <a:pt x="112" y="126"/>
                </a:lnTo>
                <a:lnTo>
                  <a:pt x="112" y="126"/>
                </a:lnTo>
                <a:lnTo>
                  <a:pt x="112" y="126"/>
                </a:lnTo>
                <a:lnTo>
                  <a:pt x="112" y="126"/>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8"/>
                </a:lnTo>
                <a:lnTo>
                  <a:pt x="112" y="128"/>
                </a:lnTo>
                <a:lnTo>
                  <a:pt x="112" y="128"/>
                </a:lnTo>
                <a:lnTo>
                  <a:pt x="112" y="128"/>
                </a:lnTo>
                <a:lnTo>
                  <a:pt x="112" y="128"/>
                </a:lnTo>
                <a:lnTo>
                  <a:pt x="112" y="128"/>
                </a:lnTo>
                <a:lnTo>
                  <a:pt x="112" y="128"/>
                </a:lnTo>
                <a:lnTo>
                  <a:pt x="112" y="128"/>
                </a:lnTo>
                <a:lnTo>
                  <a:pt x="112" y="129"/>
                </a:lnTo>
                <a:lnTo>
                  <a:pt x="112" y="129"/>
                </a:lnTo>
                <a:lnTo>
                  <a:pt x="111" y="129"/>
                </a:lnTo>
                <a:lnTo>
                  <a:pt x="111" y="129"/>
                </a:lnTo>
                <a:lnTo>
                  <a:pt x="111" y="129"/>
                </a:lnTo>
                <a:lnTo>
                  <a:pt x="111" y="128"/>
                </a:lnTo>
                <a:lnTo>
                  <a:pt x="111" y="128"/>
                </a:lnTo>
                <a:lnTo>
                  <a:pt x="111" y="128"/>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30"/>
                </a:lnTo>
                <a:lnTo>
                  <a:pt x="111" y="130"/>
                </a:lnTo>
                <a:lnTo>
                  <a:pt x="111" y="130"/>
                </a:lnTo>
                <a:lnTo>
                  <a:pt x="111" y="130"/>
                </a:lnTo>
                <a:lnTo>
                  <a:pt x="111" y="130"/>
                </a:lnTo>
                <a:lnTo>
                  <a:pt x="111" y="130"/>
                </a:lnTo>
                <a:lnTo>
                  <a:pt x="111" y="130"/>
                </a:lnTo>
                <a:lnTo>
                  <a:pt x="111" y="130"/>
                </a:lnTo>
                <a:lnTo>
                  <a:pt x="111" y="130"/>
                </a:lnTo>
                <a:lnTo>
                  <a:pt x="110" y="130"/>
                </a:lnTo>
                <a:lnTo>
                  <a:pt x="110" y="130"/>
                </a:lnTo>
                <a:lnTo>
                  <a:pt x="110" y="130"/>
                </a:lnTo>
                <a:lnTo>
                  <a:pt x="110" y="130"/>
                </a:lnTo>
                <a:lnTo>
                  <a:pt x="110" y="130"/>
                </a:lnTo>
                <a:lnTo>
                  <a:pt x="110" y="130"/>
                </a:lnTo>
                <a:lnTo>
                  <a:pt x="111" y="130"/>
                </a:lnTo>
                <a:lnTo>
                  <a:pt x="111" y="130"/>
                </a:lnTo>
                <a:lnTo>
                  <a:pt x="111" y="130"/>
                </a:lnTo>
                <a:lnTo>
                  <a:pt x="111" y="130"/>
                </a:lnTo>
                <a:lnTo>
                  <a:pt x="111" y="130"/>
                </a:lnTo>
                <a:lnTo>
                  <a:pt x="111" y="130"/>
                </a:lnTo>
                <a:lnTo>
                  <a:pt x="111" y="130"/>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2"/>
                </a:lnTo>
                <a:lnTo>
                  <a:pt x="111" y="132"/>
                </a:lnTo>
                <a:lnTo>
                  <a:pt x="111" y="132"/>
                </a:lnTo>
                <a:lnTo>
                  <a:pt x="111" y="132"/>
                </a:lnTo>
                <a:lnTo>
                  <a:pt x="111" y="132"/>
                </a:lnTo>
                <a:lnTo>
                  <a:pt x="112" y="132"/>
                </a:lnTo>
                <a:lnTo>
                  <a:pt x="112" y="132"/>
                </a:lnTo>
                <a:lnTo>
                  <a:pt x="112" y="133"/>
                </a:lnTo>
                <a:lnTo>
                  <a:pt x="112" y="133"/>
                </a:lnTo>
                <a:lnTo>
                  <a:pt x="112" y="133"/>
                </a:lnTo>
                <a:lnTo>
                  <a:pt x="112" y="133"/>
                </a:lnTo>
                <a:lnTo>
                  <a:pt x="112" y="133"/>
                </a:lnTo>
                <a:lnTo>
                  <a:pt x="112" y="133"/>
                </a:lnTo>
                <a:lnTo>
                  <a:pt x="112" y="133"/>
                </a:lnTo>
                <a:lnTo>
                  <a:pt x="112" y="133"/>
                </a:lnTo>
                <a:lnTo>
                  <a:pt x="112" y="133"/>
                </a:lnTo>
                <a:lnTo>
                  <a:pt x="112" y="133"/>
                </a:lnTo>
                <a:lnTo>
                  <a:pt x="112" y="133"/>
                </a:lnTo>
                <a:lnTo>
                  <a:pt x="112" y="133"/>
                </a:lnTo>
                <a:lnTo>
                  <a:pt x="112" y="133"/>
                </a:lnTo>
                <a:lnTo>
                  <a:pt x="112" y="133"/>
                </a:lnTo>
                <a:lnTo>
                  <a:pt x="112" y="133"/>
                </a:lnTo>
                <a:lnTo>
                  <a:pt x="112" y="134"/>
                </a:lnTo>
                <a:lnTo>
                  <a:pt x="112" y="134"/>
                </a:lnTo>
                <a:lnTo>
                  <a:pt x="112" y="134"/>
                </a:lnTo>
                <a:lnTo>
                  <a:pt x="112" y="134"/>
                </a:lnTo>
                <a:lnTo>
                  <a:pt x="112" y="134"/>
                </a:lnTo>
                <a:lnTo>
                  <a:pt x="112" y="134"/>
                </a:lnTo>
                <a:lnTo>
                  <a:pt x="112" y="134"/>
                </a:lnTo>
                <a:lnTo>
                  <a:pt x="112" y="134"/>
                </a:lnTo>
                <a:lnTo>
                  <a:pt x="112" y="134"/>
                </a:lnTo>
                <a:lnTo>
                  <a:pt x="112" y="134"/>
                </a:lnTo>
                <a:lnTo>
                  <a:pt x="112" y="134"/>
                </a:lnTo>
                <a:lnTo>
                  <a:pt x="113" y="135"/>
                </a:lnTo>
                <a:lnTo>
                  <a:pt x="113" y="135"/>
                </a:lnTo>
                <a:lnTo>
                  <a:pt x="113" y="135"/>
                </a:lnTo>
                <a:lnTo>
                  <a:pt x="113" y="135"/>
                </a:lnTo>
                <a:lnTo>
                  <a:pt x="113" y="135"/>
                </a:lnTo>
                <a:lnTo>
                  <a:pt x="113" y="135"/>
                </a:lnTo>
                <a:lnTo>
                  <a:pt x="113" y="135"/>
                </a:lnTo>
                <a:lnTo>
                  <a:pt x="113" y="136"/>
                </a:lnTo>
                <a:lnTo>
                  <a:pt x="113" y="136"/>
                </a:lnTo>
                <a:lnTo>
                  <a:pt x="113" y="136"/>
                </a:lnTo>
                <a:lnTo>
                  <a:pt x="113" y="136"/>
                </a:lnTo>
                <a:lnTo>
                  <a:pt x="113" y="136"/>
                </a:lnTo>
                <a:lnTo>
                  <a:pt x="113" y="136"/>
                </a:lnTo>
                <a:lnTo>
                  <a:pt x="113" y="136"/>
                </a:lnTo>
                <a:lnTo>
                  <a:pt x="113" y="136"/>
                </a:lnTo>
                <a:lnTo>
                  <a:pt x="112" y="136"/>
                </a:lnTo>
                <a:lnTo>
                  <a:pt x="112" y="136"/>
                </a:lnTo>
                <a:lnTo>
                  <a:pt x="112" y="136"/>
                </a:lnTo>
                <a:lnTo>
                  <a:pt x="112" y="136"/>
                </a:lnTo>
                <a:lnTo>
                  <a:pt x="112" y="136"/>
                </a:lnTo>
                <a:lnTo>
                  <a:pt x="112" y="136"/>
                </a:lnTo>
                <a:lnTo>
                  <a:pt x="112" y="136"/>
                </a:lnTo>
                <a:lnTo>
                  <a:pt x="112" y="136"/>
                </a:lnTo>
                <a:lnTo>
                  <a:pt x="112" y="136"/>
                </a:lnTo>
                <a:lnTo>
                  <a:pt x="112" y="136"/>
                </a:lnTo>
                <a:lnTo>
                  <a:pt x="112" y="136"/>
                </a:lnTo>
                <a:lnTo>
                  <a:pt x="112" y="137"/>
                </a:lnTo>
                <a:lnTo>
                  <a:pt x="112" y="137"/>
                </a:lnTo>
                <a:lnTo>
                  <a:pt x="112" y="137"/>
                </a:lnTo>
                <a:lnTo>
                  <a:pt x="112" y="137"/>
                </a:lnTo>
                <a:lnTo>
                  <a:pt x="112" y="137"/>
                </a:lnTo>
                <a:lnTo>
                  <a:pt x="112" y="137"/>
                </a:lnTo>
                <a:lnTo>
                  <a:pt x="112" y="137"/>
                </a:lnTo>
                <a:lnTo>
                  <a:pt x="112" y="137"/>
                </a:lnTo>
                <a:lnTo>
                  <a:pt x="112" y="138"/>
                </a:lnTo>
                <a:lnTo>
                  <a:pt x="112" y="138"/>
                </a:lnTo>
                <a:lnTo>
                  <a:pt x="112" y="139"/>
                </a:lnTo>
                <a:lnTo>
                  <a:pt x="112" y="139"/>
                </a:lnTo>
                <a:lnTo>
                  <a:pt x="111" y="139"/>
                </a:lnTo>
                <a:lnTo>
                  <a:pt x="111" y="139"/>
                </a:lnTo>
                <a:lnTo>
                  <a:pt x="111" y="139"/>
                </a:lnTo>
                <a:lnTo>
                  <a:pt x="111" y="139"/>
                </a:lnTo>
                <a:lnTo>
                  <a:pt x="112" y="139"/>
                </a:lnTo>
                <a:lnTo>
                  <a:pt x="112" y="139"/>
                </a:lnTo>
                <a:lnTo>
                  <a:pt x="112" y="139"/>
                </a:lnTo>
                <a:lnTo>
                  <a:pt x="112" y="139"/>
                </a:lnTo>
                <a:lnTo>
                  <a:pt x="112" y="139"/>
                </a:lnTo>
                <a:lnTo>
                  <a:pt x="112" y="139"/>
                </a:lnTo>
                <a:lnTo>
                  <a:pt x="112" y="139"/>
                </a:lnTo>
                <a:lnTo>
                  <a:pt x="112" y="140"/>
                </a:lnTo>
                <a:lnTo>
                  <a:pt x="112" y="140"/>
                </a:lnTo>
                <a:lnTo>
                  <a:pt x="112" y="140"/>
                </a:lnTo>
                <a:lnTo>
                  <a:pt x="112" y="140"/>
                </a:lnTo>
                <a:lnTo>
                  <a:pt x="112" y="140"/>
                </a:lnTo>
                <a:lnTo>
                  <a:pt x="112" y="140"/>
                </a:lnTo>
                <a:lnTo>
                  <a:pt x="112" y="140"/>
                </a:lnTo>
                <a:lnTo>
                  <a:pt x="112" y="140"/>
                </a:lnTo>
                <a:lnTo>
                  <a:pt x="112" y="141"/>
                </a:lnTo>
                <a:lnTo>
                  <a:pt x="112" y="141"/>
                </a:lnTo>
                <a:lnTo>
                  <a:pt x="112" y="141"/>
                </a:lnTo>
                <a:lnTo>
                  <a:pt x="112" y="141"/>
                </a:lnTo>
                <a:lnTo>
                  <a:pt x="112" y="141"/>
                </a:lnTo>
                <a:lnTo>
                  <a:pt x="112" y="141"/>
                </a:lnTo>
                <a:lnTo>
                  <a:pt x="112" y="141"/>
                </a:lnTo>
                <a:lnTo>
                  <a:pt x="112" y="141"/>
                </a:lnTo>
                <a:lnTo>
                  <a:pt x="112" y="141"/>
                </a:lnTo>
                <a:lnTo>
                  <a:pt x="113" y="141"/>
                </a:lnTo>
                <a:lnTo>
                  <a:pt x="113" y="141"/>
                </a:lnTo>
                <a:lnTo>
                  <a:pt x="113" y="141"/>
                </a:lnTo>
                <a:lnTo>
                  <a:pt x="113" y="141"/>
                </a:lnTo>
                <a:lnTo>
                  <a:pt x="113" y="142"/>
                </a:lnTo>
                <a:lnTo>
                  <a:pt x="113" y="142"/>
                </a:lnTo>
                <a:lnTo>
                  <a:pt x="113" y="142"/>
                </a:lnTo>
                <a:lnTo>
                  <a:pt x="113" y="143"/>
                </a:lnTo>
                <a:lnTo>
                  <a:pt x="113" y="143"/>
                </a:lnTo>
                <a:lnTo>
                  <a:pt x="113" y="143"/>
                </a:lnTo>
                <a:lnTo>
                  <a:pt x="113" y="143"/>
                </a:lnTo>
                <a:lnTo>
                  <a:pt x="113" y="143"/>
                </a:lnTo>
                <a:lnTo>
                  <a:pt x="113" y="143"/>
                </a:lnTo>
                <a:lnTo>
                  <a:pt x="113" y="143"/>
                </a:lnTo>
                <a:lnTo>
                  <a:pt x="113" y="143"/>
                </a:lnTo>
                <a:lnTo>
                  <a:pt x="113" y="143"/>
                </a:lnTo>
                <a:lnTo>
                  <a:pt x="113" y="143"/>
                </a:lnTo>
                <a:lnTo>
                  <a:pt x="113" y="143"/>
                </a:lnTo>
                <a:lnTo>
                  <a:pt x="114" y="144"/>
                </a:lnTo>
                <a:lnTo>
                  <a:pt x="114" y="144"/>
                </a:lnTo>
                <a:lnTo>
                  <a:pt x="114" y="144"/>
                </a:lnTo>
                <a:lnTo>
                  <a:pt x="114" y="144"/>
                </a:lnTo>
                <a:lnTo>
                  <a:pt x="114" y="144"/>
                </a:lnTo>
                <a:lnTo>
                  <a:pt x="114" y="144"/>
                </a:lnTo>
                <a:lnTo>
                  <a:pt x="114" y="145"/>
                </a:lnTo>
                <a:lnTo>
                  <a:pt x="114" y="145"/>
                </a:lnTo>
                <a:lnTo>
                  <a:pt x="114" y="145"/>
                </a:lnTo>
                <a:lnTo>
                  <a:pt x="114" y="146"/>
                </a:lnTo>
                <a:lnTo>
                  <a:pt x="115" y="146"/>
                </a:lnTo>
                <a:lnTo>
                  <a:pt x="115"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7" y="146"/>
                </a:lnTo>
                <a:lnTo>
                  <a:pt x="117" y="147"/>
                </a:lnTo>
                <a:lnTo>
                  <a:pt x="117" y="147"/>
                </a:lnTo>
                <a:lnTo>
                  <a:pt x="117" y="147"/>
                </a:lnTo>
                <a:lnTo>
                  <a:pt x="117" y="147"/>
                </a:lnTo>
                <a:lnTo>
                  <a:pt x="117" y="147"/>
                </a:lnTo>
                <a:lnTo>
                  <a:pt x="117" y="147"/>
                </a:lnTo>
                <a:lnTo>
                  <a:pt x="117" y="147"/>
                </a:lnTo>
                <a:lnTo>
                  <a:pt x="117" y="147"/>
                </a:lnTo>
                <a:lnTo>
                  <a:pt x="117" y="147"/>
                </a:lnTo>
                <a:lnTo>
                  <a:pt x="117" y="147"/>
                </a:lnTo>
                <a:lnTo>
                  <a:pt x="117" y="147"/>
                </a:lnTo>
                <a:lnTo>
                  <a:pt x="117" y="147"/>
                </a:lnTo>
                <a:lnTo>
                  <a:pt x="117" y="147"/>
                </a:lnTo>
                <a:lnTo>
                  <a:pt x="117" y="147"/>
                </a:lnTo>
                <a:lnTo>
                  <a:pt x="117" y="147"/>
                </a:lnTo>
                <a:lnTo>
                  <a:pt x="117" y="147"/>
                </a:lnTo>
                <a:lnTo>
                  <a:pt x="117" y="147"/>
                </a:lnTo>
                <a:lnTo>
                  <a:pt x="117" y="148"/>
                </a:lnTo>
                <a:lnTo>
                  <a:pt x="117" y="148"/>
                </a:lnTo>
                <a:lnTo>
                  <a:pt x="117" y="148"/>
                </a:lnTo>
                <a:lnTo>
                  <a:pt x="118" y="148"/>
                </a:lnTo>
                <a:lnTo>
                  <a:pt x="118" y="148"/>
                </a:lnTo>
                <a:lnTo>
                  <a:pt x="118" y="148"/>
                </a:lnTo>
                <a:lnTo>
                  <a:pt x="118" y="148"/>
                </a:lnTo>
                <a:lnTo>
                  <a:pt x="118" y="148"/>
                </a:lnTo>
                <a:lnTo>
                  <a:pt x="118" y="148"/>
                </a:lnTo>
                <a:lnTo>
                  <a:pt x="118" y="148"/>
                </a:lnTo>
                <a:lnTo>
                  <a:pt x="118" y="148"/>
                </a:lnTo>
                <a:lnTo>
                  <a:pt x="118" y="148"/>
                </a:lnTo>
                <a:lnTo>
                  <a:pt x="118" y="148"/>
                </a:lnTo>
                <a:lnTo>
                  <a:pt x="119" y="148"/>
                </a:lnTo>
                <a:lnTo>
                  <a:pt x="119" y="148"/>
                </a:lnTo>
                <a:lnTo>
                  <a:pt x="119" y="148"/>
                </a:lnTo>
                <a:lnTo>
                  <a:pt x="119" y="148"/>
                </a:lnTo>
                <a:lnTo>
                  <a:pt x="119" y="148"/>
                </a:lnTo>
                <a:lnTo>
                  <a:pt x="119" y="148"/>
                </a:lnTo>
                <a:lnTo>
                  <a:pt x="119" y="148"/>
                </a:lnTo>
                <a:lnTo>
                  <a:pt x="119" y="148"/>
                </a:lnTo>
                <a:lnTo>
                  <a:pt x="119" y="148"/>
                </a:lnTo>
                <a:lnTo>
                  <a:pt x="119" y="149"/>
                </a:lnTo>
                <a:lnTo>
                  <a:pt x="119" y="149"/>
                </a:lnTo>
                <a:lnTo>
                  <a:pt x="119" y="149"/>
                </a:lnTo>
                <a:lnTo>
                  <a:pt x="119" y="149"/>
                </a:lnTo>
                <a:lnTo>
                  <a:pt x="119" y="149"/>
                </a:lnTo>
                <a:lnTo>
                  <a:pt x="119" y="149"/>
                </a:lnTo>
                <a:lnTo>
                  <a:pt x="119" y="149"/>
                </a:lnTo>
                <a:lnTo>
                  <a:pt x="119" y="149"/>
                </a:lnTo>
                <a:lnTo>
                  <a:pt x="119" y="149"/>
                </a:lnTo>
                <a:lnTo>
                  <a:pt x="119" y="149"/>
                </a:lnTo>
                <a:lnTo>
                  <a:pt x="119" y="149"/>
                </a:lnTo>
                <a:lnTo>
                  <a:pt x="119" y="149"/>
                </a:lnTo>
                <a:lnTo>
                  <a:pt x="120" y="149"/>
                </a:lnTo>
                <a:lnTo>
                  <a:pt x="120" y="149"/>
                </a:lnTo>
                <a:lnTo>
                  <a:pt x="120" y="149"/>
                </a:lnTo>
                <a:lnTo>
                  <a:pt x="120" y="149"/>
                </a:lnTo>
                <a:lnTo>
                  <a:pt x="120" y="149"/>
                </a:lnTo>
                <a:lnTo>
                  <a:pt x="120" y="149"/>
                </a:lnTo>
                <a:lnTo>
                  <a:pt x="120" y="149"/>
                </a:lnTo>
                <a:lnTo>
                  <a:pt x="120" y="149"/>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19" y="150"/>
                </a:lnTo>
                <a:lnTo>
                  <a:pt x="119" y="150"/>
                </a:lnTo>
                <a:lnTo>
                  <a:pt x="119" y="150"/>
                </a:lnTo>
                <a:lnTo>
                  <a:pt x="119" y="150"/>
                </a:lnTo>
                <a:lnTo>
                  <a:pt x="119" y="150"/>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5"/>
                </a:lnTo>
                <a:lnTo>
                  <a:pt x="120" y="155"/>
                </a:lnTo>
                <a:lnTo>
                  <a:pt x="120" y="155"/>
                </a:lnTo>
                <a:lnTo>
                  <a:pt x="120" y="155"/>
                </a:lnTo>
                <a:lnTo>
                  <a:pt x="120" y="155"/>
                </a:lnTo>
                <a:lnTo>
                  <a:pt x="120" y="155"/>
                </a:lnTo>
                <a:lnTo>
                  <a:pt x="120" y="155"/>
                </a:lnTo>
                <a:lnTo>
                  <a:pt x="120" y="156"/>
                </a:lnTo>
                <a:lnTo>
                  <a:pt x="121" y="156"/>
                </a:lnTo>
                <a:lnTo>
                  <a:pt x="121" y="156"/>
                </a:lnTo>
                <a:lnTo>
                  <a:pt x="121" y="156"/>
                </a:lnTo>
                <a:lnTo>
                  <a:pt x="121" y="156"/>
                </a:lnTo>
                <a:lnTo>
                  <a:pt x="121" y="156"/>
                </a:lnTo>
                <a:lnTo>
                  <a:pt x="121" y="156"/>
                </a:lnTo>
                <a:lnTo>
                  <a:pt x="122" y="156"/>
                </a:lnTo>
                <a:lnTo>
                  <a:pt x="122" y="156"/>
                </a:lnTo>
                <a:lnTo>
                  <a:pt x="122" y="156"/>
                </a:lnTo>
                <a:lnTo>
                  <a:pt x="122" y="157"/>
                </a:lnTo>
                <a:lnTo>
                  <a:pt x="122" y="156"/>
                </a:lnTo>
                <a:lnTo>
                  <a:pt x="122" y="156"/>
                </a:lnTo>
                <a:lnTo>
                  <a:pt x="122" y="156"/>
                </a:lnTo>
                <a:lnTo>
                  <a:pt x="122" y="156"/>
                </a:lnTo>
                <a:lnTo>
                  <a:pt x="122" y="156"/>
                </a:lnTo>
                <a:lnTo>
                  <a:pt x="122" y="156"/>
                </a:lnTo>
                <a:lnTo>
                  <a:pt x="122" y="156"/>
                </a:lnTo>
                <a:lnTo>
                  <a:pt x="122" y="156"/>
                </a:lnTo>
                <a:lnTo>
                  <a:pt x="122" y="156"/>
                </a:lnTo>
                <a:lnTo>
                  <a:pt x="122" y="156"/>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30" y="159"/>
                </a:lnTo>
                <a:lnTo>
                  <a:pt x="130" y="159"/>
                </a:lnTo>
                <a:lnTo>
                  <a:pt x="130" y="159"/>
                </a:lnTo>
                <a:lnTo>
                  <a:pt x="130" y="159"/>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1"/>
                </a:lnTo>
                <a:lnTo>
                  <a:pt x="130" y="161"/>
                </a:lnTo>
                <a:lnTo>
                  <a:pt x="130" y="161"/>
                </a:lnTo>
                <a:lnTo>
                  <a:pt x="131" y="161"/>
                </a:lnTo>
                <a:lnTo>
                  <a:pt x="131" y="161"/>
                </a:lnTo>
                <a:lnTo>
                  <a:pt x="131" y="162"/>
                </a:lnTo>
                <a:lnTo>
                  <a:pt x="131" y="162"/>
                </a:lnTo>
                <a:lnTo>
                  <a:pt x="131" y="163"/>
                </a:lnTo>
                <a:lnTo>
                  <a:pt x="131" y="163"/>
                </a:lnTo>
                <a:lnTo>
                  <a:pt x="131" y="163"/>
                </a:lnTo>
                <a:lnTo>
                  <a:pt x="131" y="163"/>
                </a:lnTo>
                <a:lnTo>
                  <a:pt x="131" y="163"/>
                </a:lnTo>
                <a:lnTo>
                  <a:pt x="131" y="163"/>
                </a:lnTo>
                <a:lnTo>
                  <a:pt x="131" y="163"/>
                </a:lnTo>
                <a:lnTo>
                  <a:pt x="131" y="163"/>
                </a:lnTo>
                <a:lnTo>
                  <a:pt x="131" y="164"/>
                </a:lnTo>
                <a:lnTo>
                  <a:pt x="131" y="164"/>
                </a:lnTo>
                <a:lnTo>
                  <a:pt x="131" y="164"/>
                </a:lnTo>
                <a:lnTo>
                  <a:pt x="131" y="164"/>
                </a:lnTo>
                <a:lnTo>
                  <a:pt x="131" y="164"/>
                </a:lnTo>
                <a:lnTo>
                  <a:pt x="131" y="164"/>
                </a:lnTo>
                <a:lnTo>
                  <a:pt x="131" y="164"/>
                </a:lnTo>
                <a:lnTo>
                  <a:pt x="131" y="164"/>
                </a:lnTo>
                <a:lnTo>
                  <a:pt x="131" y="164"/>
                </a:lnTo>
                <a:lnTo>
                  <a:pt x="131" y="164"/>
                </a:lnTo>
                <a:lnTo>
                  <a:pt x="131" y="164"/>
                </a:lnTo>
                <a:lnTo>
                  <a:pt x="131" y="164"/>
                </a:lnTo>
                <a:lnTo>
                  <a:pt x="131" y="164"/>
                </a:lnTo>
                <a:lnTo>
                  <a:pt x="131" y="165"/>
                </a:lnTo>
                <a:lnTo>
                  <a:pt x="131" y="165"/>
                </a:lnTo>
                <a:lnTo>
                  <a:pt x="131" y="165"/>
                </a:lnTo>
                <a:lnTo>
                  <a:pt x="131" y="165"/>
                </a:lnTo>
                <a:lnTo>
                  <a:pt x="131" y="165"/>
                </a:lnTo>
                <a:lnTo>
                  <a:pt x="131" y="165"/>
                </a:lnTo>
                <a:lnTo>
                  <a:pt x="132" y="165"/>
                </a:lnTo>
                <a:lnTo>
                  <a:pt x="132" y="166"/>
                </a:lnTo>
                <a:lnTo>
                  <a:pt x="132" y="166"/>
                </a:lnTo>
                <a:lnTo>
                  <a:pt x="132" y="166"/>
                </a:lnTo>
                <a:lnTo>
                  <a:pt x="132" y="166"/>
                </a:lnTo>
                <a:lnTo>
                  <a:pt x="132" y="166"/>
                </a:lnTo>
                <a:lnTo>
                  <a:pt x="132" y="167"/>
                </a:lnTo>
                <a:lnTo>
                  <a:pt x="132" y="167"/>
                </a:lnTo>
                <a:lnTo>
                  <a:pt x="132" y="167"/>
                </a:lnTo>
                <a:lnTo>
                  <a:pt x="132" y="167"/>
                </a:lnTo>
                <a:lnTo>
                  <a:pt x="132" y="167"/>
                </a:lnTo>
                <a:lnTo>
                  <a:pt x="132" y="167"/>
                </a:lnTo>
                <a:lnTo>
                  <a:pt x="132" y="167"/>
                </a:lnTo>
                <a:lnTo>
                  <a:pt x="133" y="167"/>
                </a:lnTo>
                <a:lnTo>
                  <a:pt x="133" y="168"/>
                </a:lnTo>
                <a:lnTo>
                  <a:pt x="133" y="168"/>
                </a:lnTo>
                <a:lnTo>
                  <a:pt x="133" y="168"/>
                </a:lnTo>
                <a:lnTo>
                  <a:pt x="133" y="168"/>
                </a:lnTo>
                <a:lnTo>
                  <a:pt x="133" y="168"/>
                </a:lnTo>
                <a:lnTo>
                  <a:pt x="133" y="168"/>
                </a:lnTo>
                <a:lnTo>
                  <a:pt x="133" y="168"/>
                </a:lnTo>
                <a:lnTo>
                  <a:pt x="133" y="168"/>
                </a:lnTo>
                <a:lnTo>
                  <a:pt x="133" y="168"/>
                </a:lnTo>
                <a:lnTo>
                  <a:pt x="133" y="168"/>
                </a:lnTo>
                <a:lnTo>
                  <a:pt x="133" y="168"/>
                </a:lnTo>
                <a:lnTo>
                  <a:pt x="133" y="168"/>
                </a:lnTo>
                <a:lnTo>
                  <a:pt x="133" y="168"/>
                </a:lnTo>
                <a:lnTo>
                  <a:pt x="133" y="168"/>
                </a:lnTo>
                <a:lnTo>
                  <a:pt x="133" y="168"/>
                </a:lnTo>
                <a:lnTo>
                  <a:pt x="133" y="168"/>
                </a:lnTo>
                <a:lnTo>
                  <a:pt x="133" y="168"/>
                </a:lnTo>
                <a:lnTo>
                  <a:pt x="133" y="168"/>
                </a:lnTo>
                <a:lnTo>
                  <a:pt x="134" y="168"/>
                </a:lnTo>
                <a:lnTo>
                  <a:pt x="134" y="168"/>
                </a:lnTo>
                <a:lnTo>
                  <a:pt x="134" y="168"/>
                </a:lnTo>
                <a:lnTo>
                  <a:pt x="134" y="168"/>
                </a:lnTo>
                <a:lnTo>
                  <a:pt x="134" y="168"/>
                </a:lnTo>
                <a:lnTo>
                  <a:pt x="134" y="168"/>
                </a:lnTo>
                <a:lnTo>
                  <a:pt x="134" y="168"/>
                </a:lnTo>
                <a:lnTo>
                  <a:pt x="134" y="168"/>
                </a:lnTo>
                <a:lnTo>
                  <a:pt x="134" y="168"/>
                </a:lnTo>
                <a:lnTo>
                  <a:pt x="134" y="169"/>
                </a:lnTo>
                <a:lnTo>
                  <a:pt x="134" y="169"/>
                </a:lnTo>
                <a:lnTo>
                  <a:pt x="134" y="169"/>
                </a:lnTo>
                <a:lnTo>
                  <a:pt x="134" y="169"/>
                </a:lnTo>
                <a:lnTo>
                  <a:pt x="134" y="169"/>
                </a:lnTo>
                <a:lnTo>
                  <a:pt x="134" y="170"/>
                </a:lnTo>
                <a:lnTo>
                  <a:pt x="134" y="170"/>
                </a:lnTo>
                <a:lnTo>
                  <a:pt x="134" y="170"/>
                </a:lnTo>
                <a:lnTo>
                  <a:pt x="135" y="170"/>
                </a:lnTo>
                <a:lnTo>
                  <a:pt x="135" y="170"/>
                </a:lnTo>
                <a:lnTo>
                  <a:pt x="135" y="170"/>
                </a:lnTo>
                <a:lnTo>
                  <a:pt x="135" y="170"/>
                </a:lnTo>
                <a:lnTo>
                  <a:pt x="135" y="170"/>
                </a:lnTo>
                <a:lnTo>
                  <a:pt x="135" y="170"/>
                </a:lnTo>
                <a:lnTo>
                  <a:pt x="135" y="170"/>
                </a:lnTo>
                <a:lnTo>
                  <a:pt x="135" y="170"/>
                </a:lnTo>
                <a:lnTo>
                  <a:pt x="134" y="170"/>
                </a:lnTo>
                <a:lnTo>
                  <a:pt x="134" y="170"/>
                </a:lnTo>
                <a:lnTo>
                  <a:pt x="134" y="170"/>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2"/>
                </a:lnTo>
                <a:lnTo>
                  <a:pt x="134" y="172"/>
                </a:lnTo>
                <a:lnTo>
                  <a:pt x="134" y="172"/>
                </a:lnTo>
                <a:lnTo>
                  <a:pt x="134" y="172"/>
                </a:lnTo>
                <a:lnTo>
                  <a:pt x="134" y="172"/>
                </a:lnTo>
                <a:lnTo>
                  <a:pt x="134" y="172"/>
                </a:lnTo>
                <a:lnTo>
                  <a:pt x="134" y="172"/>
                </a:lnTo>
                <a:lnTo>
                  <a:pt x="134" y="172"/>
                </a:lnTo>
                <a:lnTo>
                  <a:pt x="134" y="172"/>
                </a:lnTo>
                <a:lnTo>
                  <a:pt x="134" y="172"/>
                </a:lnTo>
                <a:lnTo>
                  <a:pt x="134"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3"/>
                </a:lnTo>
                <a:lnTo>
                  <a:pt x="133" y="173"/>
                </a:lnTo>
                <a:lnTo>
                  <a:pt x="133" y="173"/>
                </a:lnTo>
                <a:lnTo>
                  <a:pt x="132" y="173"/>
                </a:lnTo>
                <a:lnTo>
                  <a:pt x="132" y="173"/>
                </a:lnTo>
                <a:lnTo>
                  <a:pt x="132" y="173"/>
                </a:lnTo>
                <a:lnTo>
                  <a:pt x="132" y="173"/>
                </a:lnTo>
                <a:lnTo>
                  <a:pt x="132" y="173"/>
                </a:lnTo>
                <a:lnTo>
                  <a:pt x="132" y="173"/>
                </a:lnTo>
                <a:lnTo>
                  <a:pt x="132" y="174"/>
                </a:lnTo>
                <a:lnTo>
                  <a:pt x="132" y="174"/>
                </a:lnTo>
                <a:lnTo>
                  <a:pt x="132" y="174"/>
                </a:lnTo>
                <a:lnTo>
                  <a:pt x="132" y="174"/>
                </a:lnTo>
                <a:lnTo>
                  <a:pt x="132" y="174"/>
                </a:lnTo>
                <a:lnTo>
                  <a:pt x="132" y="174"/>
                </a:lnTo>
                <a:lnTo>
                  <a:pt x="132" y="174"/>
                </a:lnTo>
                <a:lnTo>
                  <a:pt x="132" y="174"/>
                </a:lnTo>
                <a:lnTo>
                  <a:pt x="132" y="174"/>
                </a:lnTo>
                <a:lnTo>
                  <a:pt x="132" y="174"/>
                </a:lnTo>
                <a:lnTo>
                  <a:pt x="132" y="174"/>
                </a:lnTo>
                <a:lnTo>
                  <a:pt x="132" y="174"/>
                </a:lnTo>
                <a:lnTo>
                  <a:pt x="132" y="174"/>
                </a:lnTo>
                <a:lnTo>
                  <a:pt x="132" y="174"/>
                </a:lnTo>
                <a:lnTo>
                  <a:pt x="132" y="174"/>
                </a:lnTo>
                <a:lnTo>
                  <a:pt x="132" y="174"/>
                </a:lnTo>
                <a:lnTo>
                  <a:pt x="132" y="174"/>
                </a:lnTo>
                <a:lnTo>
                  <a:pt x="132" y="174"/>
                </a:lnTo>
                <a:lnTo>
                  <a:pt x="132" y="175"/>
                </a:lnTo>
                <a:lnTo>
                  <a:pt x="132" y="175"/>
                </a:lnTo>
                <a:lnTo>
                  <a:pt x="132" y="175"/>
                </a:lnTo>
                <a:lnTo>
                  <a:pt x="132" y="175"/>
                </a:lnTo>
                <a:lnTo>
                  <a:pt x="132" y="175"/>
                </a:lnTo>
                <a:lnTo>
                  <a:pt x="132" y="175"/>
                </a:lnTo>
                <a:lnTo>
                  <a:pt x="133" y="175"/>
                </a:lnTo>
                <a:lnTo>
                  <a:pt x="133" y="175"/>
                </a:lnTo>
                <a:lnTo>
                  <a:pt x="133" y="175"/>
                </a:lnTo>
                <a:lnTo>
                  <a:pt x="133" y="175"/>
                </a:lnTo>
                <a:lnTo>
                  <a:pt x="133" y="175"/>
                </a:lnTo>
                <a:lnTo>
                  <a:pt x="132" y="175"/>
                </a:lnTo>
                <a:lnTo>
                  <a:pt x="132" y="175"/>
                </a:lnTo>
                <a:lnTo>
                  <a:pt x="132" y="175"/>
                </a:lnTo>
                <a:lnTo>
                  <a:pt x="132" y="175"/>
                </a:lnTo>
                <a:lnTo>
                  <a:pt x="132" y="175"/>
                </a:lnTo>
                <a:lnTo>
                  <a:pt x="132" y="175"/>
                </a:lnTo>
                <a:lnTo>
                  <a:pt x="132" y="175"/>
                </a:lnTo>
                <a:lnTo>
                  <a:pt x="132" y="175"/>
                </a:lnTo>
                <a:lnTo>
                  <a:pt x="132" y="175"/>
                </a:lnTo>
                <a:lnTo>
                  <a:pt x="132" y="175"/>
                </a:lnTo>
                <a:lnTo>
                  <a:pt x="132" y="175"/>
                </a:lnTo>
                <a:lnTo>
                  <a:pt x="132" y="175"/>
                </a:lnTo>
                <a:lnTo>
                  <a:pt x="132" y="176"/>
                </a:lnTo>
                <a:lnTo>
                  <a:pt x="132" y="176"/>
                </a:lnTo>
                <a:lnTo>
                  <a:pt x="132" y="176"/>
                </a:lnTo>
                <a:lnTo>
                  <a:pt x="132" y="176"/>
                </a:lnTo>
                <a:lnTo>
                  <a:pt x="132" y="176"/>
                </a:lnTo>
                <a:lnTo>
                  <a:pt x="131" y="176"/>
                </a:lnTo>
                <a:lnTo>
                  <a:pt x="131" y="176"/>
                </a:lnTo>
                <a:lnTo>
                  <a:pt x="131" y="177"/>
                </a:lnTo>
                <a:lnTo>
                  <a:pt x="131" y="177"/>
                </a:lnTo>
                <a:lnTo>
                  <a:pt x="131" y="177"/>
                </a:lnTo>
                <a:lnTo>
                  <a:pt x="131" y="177"/>
                </a:lnTo>
                <a:lnTo>
                  <a:pt x="131"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8"/>
                </a:lnTo>
                <a:lnTo>
                  <a:pt x="132" y="178"/>
                </a:lnTo>
                <a:lnTo>
                  <a:pt x="133" y="178"/>
                </a:lnTo>
                <a:lnTo>
                  <a:pt x="133" y="177"/>
                </a:lnTo>
                <a:lnTo>
                  <a:pt x="133" y="177"/>
                </a:lnTo>
                <a:lnTo>
                  <a:pt x="133" y="177"/>
                </a:lnTo>
                <a:lnTo>
                  <a:pt x="133" y="177"/>
                </a:lnTo>
                <a:lnTo>
                  <a:pt x="133" y="177"/>
                </a:lnTo>
                <a:lnTo>
                  <a:pt x="133" y="177"/>
                </a:lnTo>
                <a:lnTo>
                  <a:pt x="133" y="177"/>
                </a:lnTo>
                <a:lnTo>
                  <a:pt x="133" y="177"/>
                </a:lnTo>
                <a:lnTo>
                  <a:pt x="133" y="177"/>
                </a:lnTo>
                <a:lnTo>
                  <a:pt x="133" y="178"/>
                </a:lnTo>
                <a:lnTo>
                  <a:pt x="133" y="178"/>
                </a:lnTo>
                <a:lnTo>
                  <a:pt x="134" y="178"/>
                </a:lnTo>
                <a:lnTo>
                  <a:pt x="134" y="178"/>
                </a:lnTo>
                <a:lnTo>
                  <a:pt x="134" y="178"/>
                </a:lnTo>
                <a:lnTo>
                  <a:pt x="134" y="178"/>
                </a:lnTo>
                <a:lnTo>
                  <a:pt x="134" y="178"/>
                </a:lnTo>
                <a:lnTo>
                  <a:pt x="134" y="178"/>
                </a:lnTo>
                <a:lnTo>
                  <a:pt x="134" y="178"/>
                </a:lnTo>
                <a:lnTo>
                  <a:pt x="134" y="178"/>
                </a:lnTo>
                <a:lnTo>
                  <a:pt x="134" y="178"/>
                </a:lnTo>
                <a:lnTo>
                  <a:pt x="134" y="178"/>
                </a:lnTo>
                <a:lnTo>
                  <a:pt x="134" y="178"/>
                </a:lnTo>
                <a:lnTo>
                  <a:pt x="134" y="178"/>
                </a:lnTo>
                <a:lnTo>
                  <a:pt x="134" y="178"/>
                </a:lnTo>
                <a:lnTo>
                  <a:pt x="134" y="178"/>
                </a:lnTo>
                <a:lnTo>
                  <a:pt x="134" y="178"/>
                </a:lnTo>
                <a:lnTo>
                  <a:pt x="134" y="179"/>
                </a:lnTo>
                <a:lnTo>
                  <a:pt x="134" y="179"/>
                </a:lnTo>
                <a:lnTo>
                  <a:pt x="134" y="179"/>
                </a:lnTo>
                <a:lnTo>
                  <a:pt x="134" y="179"/>
                </a:lnTo>
                <a:lnTo>
                  <a:pt x="134" y="179"/>
                </a:lnTo>
                <a:lnTo>
                  <a:pt x="134" y="179"/>
                </a:lnTo>
                <a:lnTo>
                  <a:pt x="134" y="180"/>
                </a:lnTo>
                <a:lnTo>
                  <a:pt x="134" y="180"/>
                </a:lnTo>
                <a:lnTo>
                  <a:pt x="134" y="180"/>
                </a:lnTo>
                <a:lnTo>
                  <a:pt x="135" y="180"/>
                </a:lnTo>
                <a:lnTo>
                  <a:pt x="134" y="180"/>
                </a:lnTo>
                <a:lnTo>
                  <a:pt x="135" y="180"/>
                </a:lnTo>
                <a:lnTo>
                  <a:pt x="135" y="180"/>
                </a:lnTo>
                <a:lnTo>
                  <a:pt x="134" y="180"/>
                </a:lnTo>
                <a:lnTo>
                  <a:pt x="134" y="180"/>
                </a:lnTo>
                <a:lnTo>
                  <a:pt x="134" y="180"/>
                </a:lnTo>
                <a:lnTo>
                  <a:pt x="134" y="180"/>
                </a:lnTo>
                <a:lnTo>
                  <a:pt x="135" y="180"/>
                </a:lnTo>
                <a:lnTo>
                  <a:pt x="135" y="180"/>
                </a:lnTo>
                <a:lnTo>
                  <a:pt x="135" y="180"/>
                </a:lnTo>
                <a:lnTo>
                  <a:pt x="135" y="180"/>
                </a:lnTo>
                <a:lnTo>
                  <a:pt x="135" y="180"/>
                </a:lnTo>
                <a:lnTo>
                  <a:pt x="135" y="180"/>
                </a:lnTo>
                <a:lnTo>
                  <a:pt x="135" y="180"/>
                </a:lnTo>
                <a:lnTo>
                  <a:pt x="135" y="180"/>
                </a:lnTo>
                <a:lnTo>
                  <a:pt x="135" y="181"/>
                </a:lnTo>
                <a:lnTo>
                  <a:pt x="135" y="181"/>
                </a:lnTo>
                <a:lnTo>
                  <a:pt x="135" y="181"/>
                </a:lnTo>
                <a:lnTo>
                  <a:pt x="136" y="181"/>
                </a:lnTo>
                <a:lnTo>
                  <a:pt x="136" y="181"/>
                </a:lnTo>
                <a:lnTo>
                  <a:pt x="136" y="181"/>
                </a:lnTo>
                <a:lnTo>
                  <a:pt x="136" y="181"/>
                </a:lnTo>
                <a:lnTo>
                  <a:pt x="136" y="181"/>
                </a:lnTo>
                <a:lnTo>
                  <a:pt x="136" y="181"/>
                </a:lnTo>
                <a:lnTo>
                  <a:pt x="136" y="181"/>
                </a:lnTo>
                <a:lnTo>
                  <a:pt x="136" y="181"/>
                </a:lnTo>
                <a:lnTo>
                  <a:pt x="136" y="182"/>
                </a:lnTo>
                <a:lnTo>
                  <a:pt x="136" y="182"/>
                </a:lnTo>
                <a:lnTo>
                  <a:pt x="136" y="182"/>
                </a:lnTo>
                <a:lnTo>
                  <a:pt x="136" y="182"/>
                </a:lnTo>
                <a:lnTo>
                  <a:pt x="136" y="182"/>
                </a:lnTo>
                <a:lnTo>
                  <a:pt x="136" y="182"/>
                </a:lnTo>
                <a:lnTo>
                  <a:pt x="136" y="182"/>
                </a:lnTo>
                <a:lnTo>
                  <a:pt x="136" y="182"/>
                </a:lnTo>
                <a:lnTo>
                  <a:pt x="136" y="182"/>
                </a:lnTo>
                <a:lnTo>
                  <a:pt x="136" y="182"/>
                </a:lnTo>
                <a:lnTo>
                  <a:pt x="136" y="183"/>
                </a:lnTo>
                <a:lnTo>
                  <a:pt x="136" y="183"/>
                </a:lnTo>
                <a:lnTo>
                  <a:pt x="136" y="183"/>
                </a:lnTo>
                <a:lnTo>
                  <a:pt x="136" y="183"/>
                </a:lnTo>
                <a:lnTo>
                  <a:pt x="136" y="184"/>
                </a:lnTo>
                <a:lnTo>
                  <a:pt x="136" y="184"/>
                </a:lnTo>
                <a:lnTo>
                  <a:pt x="136" y="184"/>
                </a:lnTo>
                <a:lnTo>
                  <a:pt x="136" y="184"/>
                </a:lnTo>
                <a:lnTo>
                  <a:pt x="136" y="184"/>
                </a:lnTo>
                <a:lnTo>
                  <a:pt x="136" y="184"/>
                </a:lnTo>
                <a:lnTo>
                  <a:pt x="136" y="185"/>
                </a:lnTo>
                <a:lnTo>
                  <a:pt x="136" y="185"/>
                </a:lnTo>
                <a:lnTo>
                  <a:pt x="136" y="185"/>
                </a:lnTo>
                <a:lnTo>
                  <a:pt x="136" y="185"/>
                </a:lnTo>
                <a:lnTo>
                  <a:pt x="136" y="185"/>
                </a:lnTo>
                <a:lnTo>
                  <a:pt x="136" y="185"/>
                </a:lnTo>
                <a:lnTo>
                  <a:pt x="136" y="185"/>
                </a:lnTo>
                <a:lnTo>
                  <a:pt x="136" y="185"/>
                </a:lnTo>
                <a:lnTo>
                  <a:pt x="136" y="185"/>
                </a:lnTo>
                <a:lnTo>
                  <a:pt x="136" y="185"/>
                </a:lnTo>
                <a:lnTo>
                  <a:pt x="136" y="185"/>
                </a:lnTo>
                <a:lnTo>
                  <a:pt x="136" y="185"/>
                </a:lnTo>
                <a:lnTo>
                  <a:pt x="136" y="185"/>
                </a:lnTo>
                <a:lnTo>
                  <a:pt x="136" y="186"/>
                </a:lnTo>
                <a:lnTo>
                  <a:pt x="136" y="186"/>
                </a:lnTo>
                <a:lnTo>
                  <a:pt x="136" y="186"/>
                </a:lnTo>
                <a:lnTo>
                  <a:pt x="136" y="186"/>
                </a:lnTo>
                <a:lnTo>
                  <a:pt x="136" y="186"/>
                </a:lnTo>
                <a:lnTo>
                  <a:pt x="135" y="186"/>
                </a:lnTo>
                <a:lnTo>
                  <a:pt x="135" y="186"/>
                </a:lnTo>
                <a:lnTo>
                  <a:pt x="135" y="186"/>
                </a:lnTo>
                <a:lnTo>
                  <a:pt x="135" y="186"/>
                </a:lnTo>
                <a:lnTo>
                  <a:pt x="135" y="186"/>
                </a:lnTo>
                <a:lnTo>
                  <a:pt x="135" y="186"/>
                </a:lnTo>
                <a:lnTo>
                  <a:pt x="135" y="186"/>
                </a:lnTo>
                <a:lnTo>
                  <a:pt x="135" y="187"/>
                </a:lnTo>
                <a:lnTo>
                  <a:pt x="135" y="187"/>
                </a:lnTo>
                <a:lnTo>
                  <a:pt x="135" y="187"/>
                </a:lnTo>
                <a:lnTo>
                  <a:pt x="135" y="187"/>
                </a:lnTo>
                <a:lnTo>
                  <a:pt x="135" y="187"/>
                </a:lnTo>
                <a:lnTo>
                  <a:pt x="134" y="187"/>
                </a:lnTo>
                <a:lnTo>
                  <a:pt x="134" y="187"/>
                </a:lnTo>
                <a:lnTo>
                  <a:pt x="134" y="187"/>
                </a:lnTo>
                <a:lnTo>
                  <a:pt x="134" y="187"/>
                </a:lnTo>
                <a:lnTo>
                  <a:pt x="134" y="187"/>
                </a:lnTo>
                <a:lnTo>
                  <a:pt x="134" y="187"/>
                </a:lnTo>
                <a:lnTo>
                  <a:pt x="134" y="187"/>
                </a:lnTo>
                <a:lnTo>
                  <a:pt x="134" y="187"/>
                </a:lnTo>
                <a:lnTo>
                  <a:pt x="134" y="187"/>
                </a:lnTo>
                <a:lnTo>
                  <a:pt x="134" y="187"/>
                </a:lnTo>
                <a:lnTo>
                  <a:pt x="134" y="187"/>
                </a:lnTo>
                <a:lnTo>
                  <a:pt x="134" y="187"/>
                </a:lnTo>
                <a:lnTo>
                  <a:pt x="134" y="187"/>
                </a:lnTo>
                <a:lnTo>
                  <a:pt x="134"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2" y="188"/>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90"/>
                </a:lnTo>
                <a:lnTo>
                  <a:pt x="133" y="190"/>
                </a:lnTo>
                <a:lnTo>
                  <a:pt x="133" y="190"/>
                </a:lnTo>
                <a:lnTo>
                  <a:pt x="133" y="190"/>
                </a:lnTo>
                <a:lnTo>
                  <a:pt x="133" y="190"/>
                </a:lnTo>
                <a:lnTo>
                  <a:pt x="133" y="190"/>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3"/>
                </a:lnTo>
                <a:lnTo>
                  <a:pt x="131" y="193"/>
                </a:lnTo>
                <a:lnTo>
                  <a:pt x="131" y="193"/>
                </a:lnTo>
                <a:lnTo>
                  <a:pt x="131" y="193"/>
                </a:lnTo>
                <a:lnTo>
                  <a:pt x="131" y="193"/>
                </a:lnTo>
                <a:lnTo>
                  <a:pt x="131" y="193"/>
                </a:lnTo>
                <a:lnTo>
                  <a:pt x="131" y="193"/>
                </a:lnTo>
                <a:lnTo>
                  <a:pt x="131" y="193"/>
                </a:lnTo>
                <a:lnTo>
                  <a:pt x="131" y="193"/>
                </a:lnTo>
                <a:lnTo>
                  <a:pt x="131" y="193"/>
                </a:lnTo>
                <a:lnTo>
                  <a:pt x="131" y="193"/>
                </a:lnTo>
                <a:lnTo>
                  <a:pt x="131" y="193"/>
                </a:lnTo>
                <a:lnTo>
                  <a:pt x="131" y="193"/>
                </a:lnTo>
                <a:lnTo>
                  <a:pt x="131" y="193"/>
                </a:lnTo>
                <a:lnTo>
                  <a:pt x="131" y="194"/>
                </a:lnTo>
                <a:lnTo>
                  <a:pt x="131" y="194"/>
                </a:lnTo>
                <a:lnTo>
                  <a:pt x="131" y="194"/>
                </a:lnTo>
                <a:lnTo>
                  <a:pt x="131" y="194"/>
                </a:lnTo>
                <a:lnTo>
                  <a:pt x="131" y="194"/>
                </a:lnTo>
                <a:lnTo>
                  <a:pt x="131" y="194"/>
                </a:lnTo>
                <a:lnTo>
                  <a:pt x="131" y="194"/>
                </a:lnTo>
                <a:lnTo>
                  <a:pt x="131" y="194"/>
                </a:lnTo>
                <a:lnTo>
                  <a:pt x="131" y="194"/>
                </a:lnTo>
                <a:lnTo>
                  <a:pt x="131" y="194"/>
                </a:lnTo>
                <a:lnTo>
                  <a:pt x="131" y="194"/>
                </a:lnTo>
                <a:lnTo>
                  <a:pt x="131" y="194"/>
                </a:lnTo>
                <a:lnTo>
                  <a:pt x="130" y="194"/>
                </a:lnTo>
                <a:lnTo>
                  <a:pt x="130" y="194"/>
                </a:lnTo>
                <a:lnTo>
                  <a:pt x="130" y="195"/>
                </a:lnTo>
                <a:lnTo>
                  <a:pt x="130" y="195"/>
                </a:lnTo>
                <a:lnTo>
                  <a:pt x="130" y="195"/>
                </a:lnTo>
                <a:lnTo>
                  <a:pt x="130" y="195"/>
                </a:lnTo>
                <a:lnTo>
                  <a:pt x="130" y="195"/>
                </a:lnTo>
                <a:lnTo>
                  <a:pt x="130" y="195"/>
                </a:lnTo>
                <a:lnTo>
                  <a:pt x="130" y="195"/>
                </a:lnTo>
                <a:lnTo>
                  <a:pt x="130" y="195"/>
                </a:lnTo>
                <a:lnTo>
                  <a:pt x="130" y="195"/>
                </a:lnTo>
                <a:lnTo>
                  <a:pt x="130" y="195"/>
                </a:lnTo>
                <a:lnTo>
                  <a:pt x="130" y="195"/>
                </a:lnTo>
                <a:lnTo>
                  <a:pt x="130" y="195"/>
                </a:lnTo>
                <a:lnTo>
                  <a:pt x="130" y="195"/>
                </a:lnTo>
                <a:lnTo>
                  <a:pt x="130" y="195"/>
                </a:lnTo>
                <a:lnTo>
                  <a:pt x="130" y="196"/>
                </a:lnTo>
                <a:lnTo>
                  <a:pt x="130" y="196"/>
                </a:lnTo>
                <a:lnTo>
                  <a:pt x="130" y="196"/>
                </a:lnTo>
                <a:lnTo>
                  <a:pt x="130" y="196"/>
                </a:lnTo>
                <a:lnTo>
                  <a:pt x="130" y="196"/>
                </a:lnTo>
                <a:lnTo>
                  <a:pt x="130" y="196"/>
                </a:lnTo>
                <a:lnTo>
                  <a:pt x="130" y="196"/>
                </a:lnTo>
                <a:lnTo>
                  <a:pt x="130" y="196"/>
                </a:lnTo>
                <a:lnTo>
                  <a:pt x="130" y="196"/>
                </a:lnTo>
                <a:lnTo>
                  <a:pt x="130" y="197"/>
                </a:lnTo>
                <a:lnTo>
                  <a:pt x="130" y="197"/>
                </a:lnTo>
                <a:lnTo>
                  <a:pt x="130" y="197"/>
                </a:lnTo>
                <a:lnTo>
                  <a:pt x="130" y="197"/>
                </a:lnTo>
                <a:lnTo>
                  <a:pt x="130" y="197"/>
                </a:lnTo>
                <a:lnTo>
                  <a:pt x="130" y="197"/>
                </a:lnTo>
                <a:lnTo>
                  <a:pt x="130" y="197"/>
                </a:lnTo>
                <a:lnTo>
                  <a:pt x="130" y="197"/>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9"/>
                </a:lnTo>
                <a:lnTo>
                  <a:pt x="130" y="199"/>
                </a:lnTo>
                <a:lnTo>
                  <a:pt x="130" y="199"/>
                </a:lnTo>
                <a:lnTo>
                  <a:pt x="130" y="199"/>
                </a:lnTo>
                <a:lnTo>
                  <a:pt x="130" y="199"/>
                </a:lnTo>
                <a:lnTo>
                  <a:pt x="130" y="199"/>
                </a:lnTo>
                <a:lnTo>
                  <a:pt x="130" y="199"/>
                </a:lnTo>
                <a:lnTo>
                  <a:pt x="130" y="199"/>
                </a:lnTo>
                <a:lnTo>
                  <a:pt x="130" y="199"/>
                </a:lnTo>
                <a:lnTo>
                  <a:pt x="130" y="199"/>
                </a:lnTo>
                <a:lnTo>
                  <a:pt x="130" y="199"/>
                </a:lnTo>
                <a:lnTo>
                  <a:pt x="130" y="199"/>
                </a:lnTo>
                <a:lnTo>
                  <a:pt x="130" y="199"/>
                </a:lnTo>
                <a:lnTo>
                  <a:pt x="130" y="199"/>
                </a:lnTo>
                <a:lnTo>
                  <a:pt x="130" y="199"/>
                </a:lnTo>
                <a:lnTo>
                  <a:pt x="130" y="200"/>
                </a:lnTo>
                <a:lnTo>
                  <a:pt x="130" y="200"/>
                </a:lnTo>
                <a:lnTo>
                  <a:pt x="130" y="200"/>
                </a:lnTo>
                <a:lnTo>
                  <a:pt x="130" y="200"/>
                </a:lnTo>
                <a:lnTo>
                  <a:pt x="130" y="200"/>
                </a:lnTo>
                <a:lnTo>
                  <a:pt x="130" y="200"/>
                </a:lnTo>
                <a:lnTo>
                  <a:pt x="130" y="200"/>
                </a:lnTo>
                <a:lnTo>
                  <a:pt x="130" y="200"/>
                </a:lnTo>
                <a:lnTo>
                  <a:pt x="130" y="200"/>
                </a:lnTo>
                <a:lnTo>
                  <a:pt x="130" y="200"/>
                </a:lnTo>
                <a:lnTo>
                  <a:pt x="131" y="200"/>
                </a:lnTo>
                <a:lnTo>
                  <a:pt x="131" y="200"/>
                </a:lnTo>
                <a:lnTo>
                  <a:pt x="131" y="200"/>
                </a:lnTo>
                <a:lnTo>
                  <a:pt x="131" y="201"/>
                </a:lnTo>
                <a:lnTo>
                  <a:pt x="131" y="201"/>
                </a:lnTo>
                <a:lnTo>
                  <a:pt x="131" y="201"/>
                </a:lnTo>
                <a:lnTo>
                  <a:pt x="131" y="201"/>
                </a:lnTo>
                <a:lnTo>
                  <a:pt x="131" y="201"/>
                </a:lnTo>
                <a:lnTo>
                  <a:pt x="131" y="201"/>
                </a:lnTo>
                <a:lnTo>
                  <a:pt x="131" y="201"/>
                </a:lnTo>
                <a:lnTo>
                  <a:pt x="131" y="201"/>
                </a:lnTo>
                <a:lnTo>
                  <a:pt x="131" y="201"/>
                </a:lnTo>
                <a:lnTo>
                  <a:pt x="131" y="201"/>
                </a:lnTo>
                <a:lnTo>
                  <a:pt x="131" y="202"/>
                </a:lnTo>
                <a:lnTo>
                  <a:pt x="131" y="202"/>
                </a:lnTo>
                <a:lnTo>
                  <a:pt x="131" y="202"/>
                </a:lnTo>
                <a:lnTo>
                  <a:pt x="131" y="202"/>
                </a:lnTo>
                <a:lnTo>
                  <a:pt x="131" y="202"/>
                </a:lnTo>
                <a:lnTo>
                  <a:pt x="131" y="202"/>
                </a:lnTo>
                <a:lnTo>
                  <a:pt x="131" y="202"/>
                </a:lnTo>
                <a:lnTo>
                  <a:pt x="131" y="202"/>
                </a:lnTo>
                <a:lnTo>
                  <a:pt x="131" y="202"/>
                </a:lnTo>
                <a:lnTo>
                  <a:pt x="131" y="202"/>
                </a:lnTo>
                <a:lnTo>
                  <a:pt x="131" y="202"/>
                </a:lnTo>
                <a:lnTo>
                  <a:pt x="131" y="202"/>
                </a:lnTo>
                <a:lnTo>
                  <a:pt x="131" y="202"/>
                </a:lnTo>
                <a:lnTo>
                  <a:pt x="131" y="202"/>
                </a:lnTo>
                <a:lnTo>
                  <a:pt x="131" y="202"/>
                </a:lnTo>
                <a:lnTo>
                  <a:pt x="131" y="203"/>
                </a:lnTo>
                <a:lnTo>
                  <a:pt x="131" y="203"/>
                </a:lnTo>
                <a:lnTo>
                  <a:pt x="131" y="203"/>
                </a:lnTo>
                <a:lnTo>
                  <a:pt x="131" y="203"/>
                </a:lnTo>
                <a:lnTo>
                  <a:pt x="131" y="203"/>
                </a:lnTo>
                <a:lnTo>
                  <a:pt x="131" y="203"/>
                </a:lnTo>
                <a:lnTo>
                  <a:pt x="131" y="203"/>
                </a:lnTo>
                <a:lnTo>
                  <a:pt x="131" y="203"/>
                </a:lnTo>
                <a:lnTo>
                  <a:pt x="131" y="204"/>
                </a:lnTo>
                <a:lnTo>
                  <a:pt x="132" y="204"/>
                </a:lnTo>
                <a:lnTo>
                  <a:pt x="132" y="204"/>
                </a:lnTo>
                <a:lnTo>
                  <a:pt x="132" y="204"/>
                </a:lnTo>
                <a:lnTo>
                  <a:pt x="132" y="204"/>
                </a:lnTo>
                <a:lnTo>
                  <a:pt x="132" y="204"/>
                </a:lnTo>
                <a:lnTo>
                  <a:pt x="132" y="204"/>
                </a:lnTo>
                <a:lnTo>
                  <a:pt x="132" y="204"/>
                </a:lnTo>
                <a:lnTo>
                  <a:pt x="132" y="204"/>
                </a:lnTo>
                <a:lnTo>
                  <a:pt x="132" y="204"/>
                </a:lnTo>
                <a:lnTo>
                  <a:pt x="132" y="204"/>
                </a:lnTo>
                <a:lnTo>
                  <a:pt x="132" y="204"/>
                </a:lnTo>
                <a:lnTo>
                  <a:pt x="132" y="204"/>
                </a:lnTo>
                <a:lnTo>
                  <a:pt x="132" y="205"/>
                </a:lnTo>
                <a:lnTo>
                  <a:pt x="132" y="205"/>
                </a:lnTo>
                <a:lnTo>
                  <a:pt x="131" y="205"/>
                </a:lnTo>
                <a:lnTo>
                  <a:pt x="131" y="205"/>
                </a:lnTo>
                <a:lnTo>
                  <a:pt x="131" y="205"/>
                </a:lnTo>
                <a:lnTo>
                  <a:pt x="131" y="205"/>
                </a:lnTo>
                <a:lnTo>
                  <a:pt x="131" y="205"/>
                </a:lnTo>
                <a:lnTo>
                  <a:pt x="131" y="205"/>
                </a:lnTo>
                <a:lnTo>
                  <a:pt x="131" y="205"/>
                </a:lnTo>
                <a:lnTo>
                  <a:pt x="131" y="205"/>
                </a:lnTo>
                <a:lnTo>
                  <a:pt x="131" y="205"/>
                </a:lnTo>
                <a:lnTo>
                  <a:pt x="131" y="205"/>
                </a:lnTo>
                <a:lnTo>
                  <a:pt x="131" y="206"/>
                </a:lnTo>
                <a:lnTo>
                  <a:pt x="131" y="206"/>
                </a:lnTo>
                <a:lnTo>
                  <a:pt x="131" y="206"/>
                </a:lnTo>
                <a:lnTo>
                  <a:pt x="131" y="206"/>
                </a:lnTo>
                <a:lnTo>
                  <a:pt x="131" y="206"/>
                </a:lnTo>
                <a:lnTo>
                  <a:pt x="131" y="206"/>
                </a:lnTo>
                <a:lnTo>
                  <a:pt x="131" y="206"/>
                </a:lnTo>
                <a:lnTo>
                  <a:pt x="131" y="206"/>
                </a:lnTo>
                <a:lnTo>
                  <a:pt x="131" y="206"/>
                </a:lnTo>
                <a:lnTo>
                  <a:pt x="131" y="206"/>
                </a:lnTo>
                <a:lnTo>
                  <a:pt x="131" y="206"/>
                </a:lnTo>
                <a:lnTo>
                  <a:pt x="131" y="206"/>
                </a:lnTo>
                <a:lnTo>
                  <a:pt x="131" y="206"/>
                </a:lnTo>
                <a:lnTo>
                  <a:pt x="131" y="206"/>
                </a:lnTo>
                <a:lnTo>
                  <a:pt x="131" y="207"/>
                </a:lnTo>
                <a:lnTo>
                  <a:pt x="131" y="207"/>
                </a:lnTo>
                <a:lnTo>
                  <a:pt x="131" y="207"/>
                </a:lnTo>
                <a:lnTo>
                  <a:pt x="131" y="207"/>
                </a:lnTo>
                <a:lnTo>
                  <a:pt x="131" y="207"/>
                </a:lnTo>
                <a:lnTo>
                  <a:pt x="131" y="207"/>
                </a:lnTo>
                <a:lnTo>
                  <a:pt x="131" y="208"/>
                </a:lnTo>
                <a:lnTo>
                  <a:pt x="131" y="208"/>
                </a:lnTo>
                <a:lnTo>
                  <a:pt x="131" y="208"/>
                </a:lnTo>
                <a:lnTo>
                  <a:pt x="131" y="208"/>
                </a:lnTo>
                <a:lnTo>
                  <a:pt x="131" y="208"/>
                </a:lnTo>
                <a:lnTo>
                  <a:pt x="131" y="208"/>
                </a:lnTo>
                <a:lnTo>
                  <a:pt x="131" y="208"/>
                </a:lnTo>
                <a:lnTo>
                  <a:pt x="131" y="208"/>
                </a:lnTo>
                <a:lnTo>
                  <a:pt x="130" y="208"/>
                </a:lnTo>
                <a:lnTo>
                  <a:pt x="130" y="208"/>
                </a:lnTo>
                <a:lnTo>
                  <a:pt x="130" y="208"/>
                </a:lnTo>
                <a:lnTo>
                  <a:pt x="130" y="208"/>
                </a:lnTo>
                <a:lnTo>
                  <a:pt x="130" y="208"/>
                </a:lnTo>
                <a:lnTo>
                  <a:pt x="130" y="208"/>
                </a:lnTo>
                <a:lnTo>
                  <a:pt x="130" y="208"/>
                </a:lnTo>
                <a:lnTo>
                  <a:pt x="130" y="208"/>
                </a:lnTo>
                <a:lnTo>
                  <a:pt x="130" y="208"/>
                </a:lnTo>
                <a:lnTo>
                  <a:pt x="130" y="208"/>
                </a:lnTo>
                <a:lnTo>
                  <a:pt x="130" y="208"/>
                </a:lnTo>
                <a:lnTo>
                  <a:pt x="130" y="209"/>
                </a:lnTo>
                <a:lnTo>
                  <a:pt x="130" y="209"/>
                </a:lnTo>
                <a:lnTo>
                  <a:pt x="130" y="209"/>
                </a:lnTo>
                <a:lnTo>
                  <a:pt x="130" y="209"/>
                </a:lnTo>
                <a:lnTo>
                  <a:pt x="130" y="209"/>
                </a:lnTo>
                <a:lnTo>
                  <a:pt x="130" y="209"/>
                </a:lnTo>
                <a:lnTo>
                  <a:pt x="130" y="209"/>
                </a:lnTo>
                <a:lnTo>
                  <a:pt x="130" y="209"/>
                </a:lnTo>
                <a:lnTo>
                  <a:pt x="130" y="209"/>
                </a:lnTo>
                <a:lnTo>
                  <a:pt x="130" y="209"/>
                </a:lnTo>
                <a:lnTo>
                  <a:pt x="130" y="209"/>
                </a:lnTo>
                <a:lnTo>
                  <a:pt x="130" y="209"/>
                </a:lnTo>
                <a:lnTo>
                  <a:pt x="130" y="209"/>
                </a:lnTo>
                <a:lnTo>
                  <a:pt x="130" y="209"/>
                </a:lnTo>
                <a:lnTo>
                  <a:pt x="130" y="209"/>
                </a:lnTo>
                <a:lnTo>
                  <a:pt x="130" y="209"/>
                </a:lnTo>
                <a:lnTo>
                  <a:pt x="130" y="209"/>
                </a:lnTo>
                <a:lnTo>
                  <a:pt x="131" y="210"/>
                </a:lnTo>
                <a:lnTo>
                  <a:pt x="131" y="210"/>
                </a:lnTo>
                <a:lnTo>
                  <a:pt x="131" y="210"/>
                </a:lnTo>
                <a:lnTo>
                  <a:pt x="131" y="210"/>
                </a:lnTo>
                <a:lnTo>
                  <a:pt x="131" y="210"/>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2" y="211"/>
                </a:lnTo>
                <a:lnTo>
                  <a:pt x="132" y="211"/>
                </a:lnTo>
                <a:lnTo>
                  <a:pt x="132" y="211"/>
                </a:lnTo>
                <a:lnTo>
                  <a:pt x="132" y="211"/>
                </a:lnTo>
                <a:lnTo>
                  <a:pt x="132" y="211"/>
                </a:lnTo>
                <a:lnTo>
                  <a:pt x="132" y="211"/>
                </a:lnTo>
                <a:lnTo>
                  <a:pt x="132" y="212"/>
                </a:lnTo>
                <a:lnTo>
                  <a:pt x="132" y="212"/>
                </a:lnTo>
                <a:lnTo>
                  <a:pt x="132" y="212"/>
                </a:lnTo>
                <a:lnTo>
                  <a:pt x="132" y="212"/>
                </a:lnTo>
                <a:lnTo>
                  <a:pt x="132" y="212"/>
                </a:lnTo>
                <a:lnTo>
                  <a:pt x="132" y="212"/>
                </a:lnTo>
                <a:lnTo>
                  <a:pt x="132" y="212"/>
                </a:lnTo>
                <a:lnTo>
                  <a:pt x="133" y="212"/>
                </a:lnTo>
                <a:lnTo>
                  <a:pt x="133" y="212"/>
                </a:lnTo>
                <a:lnTo>
                  <a:pt x="133" y="212"/>
                </a:lnTo>
                <a:lnTo>
                  <a:pt x="133" y="212"/>
                </a:lnTo>
                <a:lnTo>
                  <a:pt x="133" y="212"/>
                </a:lnTo>
                <a:lnTo>
                  <a:pt x="133" y="212"/>
                </a:lnTo>
                <a:lnTo>
                  <a:pt x="133" y="213"/>
                </a:lnTo>
                <a:lnTo>
                  <a:pt x="133" y="213"/>
                </a:lnTo>
                <a:lnTo>
                  <a:pt x="133" y="213"/>
                </a:lnTo>
                <a:lnTo>
                  <a:pt x="133" y="213"/>
                </a:lnTo>
                <a:lnTo>
                  <a:pt x="133" y="213"/>
                </a:lnTo>
                <a:lnTo>
                  <a:pt x="133" y="213"/>
                </a:lnTo>
                <a:lnTo>
                  <a:pt x="133" y="213"/>
                </a:lnTo>
                <a:lnTo>
                  <a:pt x="133" y="214"/>
                </a:lnTo>
                <a:lnTo>
                  <a:pt x="133" y="214"/>
                </a:lnTo>
                <a:lnTo>
                  <a:pt x="133" y="214"/>
                </a:lnTo>
                <a:lnTo>
                  <a:pt x="133" y="214"/>
                </a:lnTo>
                <a:lnTo>
                  <a:pt x="133" y="214"/>
                </a:lnTo>
                <a:lnTo>
                  <a:pt x="133" y="214"/>
                </a:lnTo>
                <a:lnTo>
                  <a:pt x="133" y="214"/>
                </a:lnTo>
                <a:lnTo>
                  <a:pt x="133" y="214"/>
                </a:lnTo>
                <a:lnTo>
                  <a:pt x="133" y="214"/>
                </a:lnTo>
                <a:lnTo>
                  <a:pt x="133" y="214"/>
                </a:lnTo>
                <a:lnTo>
                  <a:pt x="133" y="214"/>
                </a:lnTo>
                <a:lnTo>
                  <a:pt x="133" y="214"/>
                </a:lnTo>
                <a:lnTo>
                  <a:pt x="133" y="214"/>
                </a:lnTo>
                <a:lnTo>
                  <a:pt x="133" y="214"/>
                </a:lnTo>
                <a:lnTo>
                  <a:pt x="133" y="214"/>
                </a:lnTo>
                <a:lnTo>
                  <a:pt x="133" y="214"/>
                </a:lnTo>
                <a:lnTo>
                  <a:pt x="133" y="215"/>
                </a:lnTo>
                <a:lnTo>
                  <a:pt x="133" y="215"/>
                </a:lnTo>
                <a:lnTo>
                  <a:pt x="133" y="215"/>
                </a:lnTo>
                <a:lnTo>
                  <a:pt x="133" y="215"/>
                </a:lnTo>
                <a:lnTo>
                  <a:pt x="133" y="215"/>
                </a:lnTo>
                <a:lnTo>
                  <a:pt x="132" y="215"/>
                </a:lnTo>
                <a:lnTo>
                  <a:pt x="132" y="215"/>
                </a:lnTo>
                <a:lnTo>
                  <a:pt x="132" y="215"/>
                </a:lnTo>
                <a:lnTo>
                  <a:pt x="132" y="215"/>
                </a:lnTo>
                <a:lnTo>
                  <a:pt x="132" y="216"/>
                </a:lnTo>
                <a:lnTo>
                  <a:pt x="132" y="216"/>
                </a:lnTo>
                <a:lnTo>
                  <a:pt x="132" y="216"/>
                </a:lnTo>
                <a:lnTo>
                  <a:pt x="132" y="216"/>
                </a:lnTo>
                <a:lnTo>
                  <a:pt x="132" y="216"/>
                </a:lnTo>
                <a:lnTo>
                  <a:pt x="132" y="216"/>
                </a:lnTo>
                <a:lnTo>
                  <a:pt x="132" y="216"/>
                </a:lnTo>
                <a:lnTo>
                  <a:pt x="132" y="216"/>
                </a:lnTo>
                <a:lnTo>
                  <a:pt x="132" y="216"/>
                </a:lnTo>
                <a:lnTo>
                  <a:pt x="132" y="217"/>
                </a:lnTo>
                <a:lnTo>
                  <a:pt x="132" y="217"/>
                </a:lnTo>
                <a:lnTo>
                  <a:pt x="132" y="217"/>
                </a:lnTo>
                <a:lnTo>
                  <a:pt x="132" y="217"/>
                </a:lnTo>
                <a:lnTo>
                  <a:pt x="132" y="217"/>
                </a:lnTo>
                <a:lnTo>
                  <a:pt x="132" y="217"/>
                </a:lnTo>
                <a:lnTo>
                  <a:pt x="132" y="217"/>
                </a:lnTo>
                <a:lnTo>
                  <a:pt x="132" y="217"/>
                </a:lnTo>
                <a:lnTo>
                  <a:pt x="132" y="217"/>
                </a:lnTo>
                <a:lnTo>
                  <a:pt x="132" y="217"/>
                </a:lnTo>
                <a:lnTo>
                  <a:pt x="132" y="218"/>
                </a:lnTo>
                <a:lnTo>
                  <a:pt x="132" y="218"/>
                </a:lnTo>
                <a:lnTo>
                  <a:pt x="132" y="218"/>
                </a:lnTo>
                <a:lnTo>
                  <a:pt x="132" y="218"/>
                </a:lnTo>
                <a:lnTo>
                  <a:pt x="132" y="218"/>
                </a:lnTo>
                <a:lnTo>
                  <a:pt x="131" y="218"/>
                </a:lnTo>
                <a:lnTo>
                  <a:pt x="132" y="218"/>
                </a:lnTo>
                <a:lnTo>
                  <a:pt x="132" y="218"/>
                </a:lnTo>
                <a:lnTo>
                  <a:pt x="132" y="218"/>
                </a:lnTo>
                <a:lnTo>
                  <a:pt x="132" y="218"/>
                </a:lnTo>
                <a:lnTo>
                  <a:pt x="132" y="218"/>
                </a:lnTo>
                <a:lnTo>
                  <a:pt x="132" y="219"/>
                </a:lnTo>
                <a:lnTo>
                  <a:pt x="132" y="219"/>
                </a:lnTo>
                <a:lnTo>
                  <a:pt x="132" y="219"/>
                </a:lnTo>
                <a:lnTo>
                  <a:pt x="132" y="219"/>
                </a:lnTo>
                <a:lnTo>
                  <a:pt x="132" y="219"/>
                </a:lnTo>
                <a:lnTo>
                  <a:pt x="131" y="219"/>
                </a:lnTo>
                <a:lnTo>
                  <a:pt x="131" y="219"/>
                </a:lnTo>
                <a:lnTo>
                  <a:pt x="131" y="219"/>
                </a:lnTo>
                <a:lnTo>
                  <a:pt x="131" y="220"/>
                </a:lnTo>
                <a:lnTo>
                  <a:pt x="132" y="220"/>
                </a:lnTo>
                <a:lnTo>
                  <a:pt x="132" y="220"/>
                </a:lnTo>
                <a:lnTo>
                  <a:pt x="132" y="220"/>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2"/>
                </a:lnTo>
                <a:lnTo>
                  <a:pt x="132" y="222"/>
                </a:lnTo>
                <a:lnTo>
                  <a:pt x="132" y="222"/>
                </a:lnTo>
                <a:lnTo>
                  <a:pt x="132" y="222"/>
                </a:lnTo>
                <a:lnTo>
                  <a:pt x="133" y="222"/>
                </a:lnTo>
                <a:lnTo>
                  <a:pt x="133" y="222"/>
                </a:lnTo>
                <a:lnTo>
                  <a:pt x="133" y="222"/>
                </a:lnTo>
                <a:lnTo>
                  <a:pt x="133" y="222"/>
                </a:lnTo>
                <a:lnTo>
                  <a:pt x="133" y="222"/>
                </a:lnTo>
                <a:lnTo>
                  <a:pt x="133" y="222"/>
                </a:lnTo>
                <a:lnTo>
                  <a:pt x="133" y="222"/>
                </a:lnTo>
                <a:lnTo>
                  <a:pt x="133" y="222"/>
                </a:lnTo>
                <a:lnTo>
                  <a:pt x="133" y="222"/>
                </a:lnTo>
                <a:lnTo>
                  <a:pt x="133" y="222"/>
                </a:lnTo>
                <a:lnTo>
                  <a:pt x="133" y="222"/>
                </a:lnTo>
                <a:lnTo>
                  <a:pt x="134" y="222"/>
                </a:lnTo>
                <a:lnTo>
                  <a:pt x="134" y="222"/>
                </a:lnTo>
                <a:lnTo>
                  <a:pt x="134" y="222"/>
                </a:lnTo>
                <a:lnTo>
                  <a:pt x="134" y="222"/>
                </a:lnTo>
                <a:lnTo>
                  <a:pt x="134" y="222"/>
                </a:lnTo>
                <a:lnTo>
                  <a:pt x="134" y="222"/>
                </a:lnTo>
                <a:lnTo>
                  <a:pt x="134" y="222"/>
                </a:lnTo>
                <a:lnTo>
                  <a:pt x="134" y="222"/>
                </a:lnTo>
                <a:lnTo>
                  <a:pt x="134" y="222"/>
                </a:lnTo>
                <a:lnTo>
                  <a:pt x="134" y="222"/>
                </a:lnTo>
                <a:lnTo>
                  <a:pt x="134" y="222"/>
                </a:lnTo>
                <a:lnTo>
                  <a:pt x="134" y="222"/>
                </a:lnTo>
                <a:lnTo>
                  <a:pt x="134" y="222"/>
                </a:lnTo>
                <a:lnTo>
                  <a:pt x="134" y="222"/>
                </a:lnTo>
                <a:lnTo>
                  <a:pt x="134" y="222"/>
                </a:lnTo>
                <a:lnTo>
                  <a:pt x="134" y="222"/>
                </a:lnTo>
                <a:lnTo>
                  <a:pt x="134" y="222"/>
                </a:lnTo>
                <a:lnTo>
                  <a:pt x="134" y="222"/>
                </a:lnTo>
                <a:lnTo>
                  <a:pt x="134" y="223"/>
                </a:lnTo>
                <a:lnTo>
                  <a:pt x="134" y="223"/>
                </a:lnTo>
                <a:lnTo>
                  <a:pt x="134" y="223"/>
                </a:lnTo>
                <a:lnTo>
                  <a:pt x="134" y="223"/>
                </a:lnTo>
                <a:lnTo>
                  <a:pt x="134" y="223"/>
                </a:lnTo>
                <a:lnTo>
                  <a:pt x="134" y="223"/>
                </a:lnTo>
                <a:lnTo>
                  <a:pt x="134" y="223"/>
                </a:lnTo>
                <a:lnTo>
                  <a:pt x="134" y="223"/>
                </a:lnTo>
                <a:lnTo>
                  <a:pt x="134" y="223"/>
                </a:lnTo>
                <a:lnTo>
                  <a:pt x="134" y="223"/>
                </a:lnTo>
                <a:lnTo>
                  <a:pt x="134" y="223"/>
                </a:lnTo>
                <a:lnTo>
                  <a:pt x="134" y="223"/>
                </a:lnTo>
                <a:lnTo>
                  <a:pt x="135" y="223"/>
                </a:lnTo>
                <a:lnTo>
                  <a:pt x="135" y="223"/>
                </a:lnTo>
                <a:lnTo>
                  <a:pt x="135" y="223"/>
                </a:lnTo>
                <a:lnTo>
                  <a:pt x="135" y="223"/>
                </a:lnTo>
                <a:lnTo>
                  <a:pt x="135" y="223"/>
                </a:lnTo>
                <a:lnTo>
                  <a:pt x="135" y="223"/>
                </a:lnTo>
                <a:lnTo>
                  <a:pt x="135" y="223"/>
                </a:lnTo>
                <a:lnTo>
                  <a:pt x="135"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7" y="223"/>
                </a:lnTo>
                <a:lnTo>
                  <a:pt x="137" y="224"/>
                </a:lnTo>
                <a:lnTo>
                  <a:pt x="137" y="224"/>
                </a:lnTo>
                <a:lnTo>
                  <a:pt x="137" y="224"/>
                </a:lnTo>
                <a:lnTo>
                  <a:pt x="137" y="224"/>
                </a:lnTo>
                <a:lnTo>
                  <a:pt x="137" y="224"/>
                </a:lnTo>
                <a:lnTo>
                  <a:pt x="136" y="224"/>
                </a:lnTo>
                <a:lnTo>
                  <a:pt x="136" y="224"/>
                </a:lnTo>
                <a:lnTo>
                  <a:pt x="136" y="224"/>
                </a:lnTo>
                <a:lnTo>
                  <a:pt x="136" y="224"/>
                </a:lnTo>
                <a:lnTo>
                  <a:pt x="136" y="224"/>
                </a:lnTo>
                <a:lnTo>
                  <a:pt x="136" y="224"/>
                </a:lnTo>
                <a:lnTo>
                  <a:pt x="136" y="225"/>
                </a:lnTo>
                <a:lnTo>
                  <a:pt x="136" y="225"/>
                </a:lnTo>
                <a:lnTo>
                  <a:pt x="136" y="225"/>
                </a:lnTo>
                <a:lnTo>
                  <a:pt x="136" y="225"/>
                </a:lnTo>
                <a:lnTo>
                  <a:pt x="136" y="225"/>
                </a:lnTo>
                <a:lnTo>
                  <a:pt x="137" y="225"/>
                </a:lnTo>
                <a:lnTo>
                  <a:pt x="137" y="225"/>
                </a:lnTo>
                <a:lnTo>
                  <a:pt x="137" y="225"/>
                </a:lnTo>
                <a:lnTo>
                  <a:pt x="137" y="225"/>
                </a:lnTo>
                <a:lnTo>
                  <a:pt x="137" y="225"/>
                </a:lnTo>
                <a:lnTo>
                  <a:pt x="137" y="225"/>
                </a:lnTo>
                <a:lnTo>
                  <a:pt x="137" y="225"/>
                </a:lnTo>
                <a:lnTo>
                  <a:pt x="137" y="225"/>
                </a:lnTo>
                <a:lnTo>
                  <a:pt x="137" y="225"/>
                </a:lnTo>
                <a:lnTo>
                  <a:pt x="137" y="225"/>
                </a:lnTo>
                <a:lnTo>
                  <a:pt x="137" y="225"/>
                </a:lnTo>
                <a:lnTo>
                  <a:pt x="137" y="225"/>
                </a:lnTo>
                <a:lnTo>
                  <a:pt x="137" y="225"/>
                </a:lnTo>
                <a:lnTo>
                  <a:pt x="138" y="225"/>
                </a:lnTo>
                <a:lnTo>
                  <a:pt x="138" y="225"/>
                </a:lnTo>
                <a:lnTo>
                  <a:pt x="138" y="225"/>
                </a:lnTo>
                <a:lnTo>
                  <a:pt x="138" y="225"/>
                </a:lnTo>
                <a:lnTo>
                  <a:pt x="138" y="226"/>
                </a:lnTo>
                <a:lnTo>
                  <a:pt x="138" y="226"/>
                </a:lnTo>
                <a:lnTo>
                  <a:pt x="138" y="226"/>
                </a:lnTo>
                <a:lnTo>
                  <a:pt x="138" y="226"/>
                </a:lnTo>
                <a:lnTo>
                  <a:pt x="138" y="226"/>
                </a:lnTo>
                <a:lnTo>
                  <a:pt x="138" y="226"/>
                </a:lnTo>
                <a:lnTo>
                  <a:pt x="138" y="226"/>
                </a:lnTo>
                <a:lnTo>
                  <a:pt x="138" y="226"/>
                </a:lnTo>
                <a:lnTo>
                  <a:pt x="138" y="226"/>
                </a:lnTo>
                <a:lnTo>
                  <a:pt x="138" y="227"/>
                </a:lnTo>
                <a:lnTo>
                  <a:pt x="138" y="227"/>
                </a:lnTo>
                <a:lnTo>
                  <a:pt x="138" y="227"/>
                </a:lnTo>
                <a:lnTo>
                  <a:pt x="138" y="227"/>
                </a:lnTo>
                <a:lnTo>
                  <a:pt x="138" y="227"/>
                </a:lnTo>
                <a:lnTo>
                  <a:pt x="138" y="227"/>
                </a:lnTo>
                <a:lnTo>
                  <a:pt x="138" y="228"/>
                </a:lnTo>
                <a:lnTo>
                  <a:pt x="138" y="228"/>
                </a:lnTo>
                <a:lnTo>
                  <a:pt x="138" y="228"/>
                </a:lnTo>
                <a:lnTo>
                  <a:pt x="139" y="228"/>
                </a:lnTo>
                <a:lnTo>
                  <a:pt x="139" y="228"/>
                </a:lnTo>
                <a:lnTo>
                  <a:pt x="139" y="228"/>
                </a:lnTo>
                <a:lnTo>
                  <a:pt x="139" y="228"/>
                </a:lnTo>
                <a:lnTo>
                  <a:pt x="139" y="228"/>
                </a:lnTo>
                <a:lnTo>
                  <a:pt x="139" y="228"/>
                </a:lnTo>
                <a:lnTo>
                  <a:pt x="139" y="228"/>
                </a:lnTo>
                <a:lnTo>
                  <a:pt x="139" y="228"/>
                </a:lnTo>
                <a:lnTo>
                  <a:pt x="139" y="229"/>
                </a:lnTo>
                <a:lnTo>
                  <a:pt x="138" y="229"/>
                </a:lnTo>
                <a:lnTo>
                  <a:pt x="138" y="229"/>
                </a:lnTo>
                <a:lnTo>
                  <a:pt x="138" y="228"/>
                </a:lnTo>
                <a:lnTo>
                  <a:pt x="138" y="228"/>
                </a:lnTo>
                <a:lnTo>
                  <a:pt x="138" y="228"/>
                </a:lnTo>
                <a:lnTo>
                  <a:pt x="138" y="228"/>
                </a:lnTo>
                <a:lnTo>
                  <a:pt x="138" y="228"/>
                </a:lnTo>
                <a:lnTo>
                  <a:pt x="138" y="228"/>
                </a:lnTo>
                <a:lnTo>
                  <a:pt x="138" y="228"/>
                </a:lnTo>
                <a:lnTo>
                  <a:pt x="138" y="228"/>
                </a:lnTo>
                <a:lnTo>
                  <a:pt x="138" y="229"/>
                </a:lnTo>
                <a:lnTo>
                  <a:pt x="138" y="229"/>
                </a:lnTo>
                <a:lnTo>
                  <a:pt x="138" y="229"/>
                </a:lnTo>
                <a:lnTo>
                  <a:pt x="138" y="229"/>
                </a:lnTo>
                <a:lnTo>
                  <a:pt x="138" y="229"/>
                </a:lnTo>
                <a:lnTo>
                  <a:pt x="138" y="229"/>
                </a:lnTo>
                <a:lnTo>
                  <a:pt x="137" y="229"/>
                </a:lnTo>
                <a:lnTo>
                  <a:pt x="137" y="229"/>
                </a:lnTo>
                <a:lnTo>
                  <a:pt x="137" y="229"/>
                </a:lnTo>
                <a:lnTo>
                  <a:pt x="137" y="229"/>
                </a:lnTo>
                <a:lnTo>
                  <a:pt x="137" y="229"/>
                </a:lnTo>
                <a:lnTo>
                  <a:pt x="137" y="229"/>
                </a:lnTo>
                <a:lnTo>
                  <a:pt x="137" y="228"/>
                </a:lnTo>
                <a:lnTo>
                  <a:pt x="137" y="228"/>
                </a:lnTo>
                <a:lnTo>
                  <a:pt x="137" y="228"/>
                </a:lnTo>
                <a:lnTo>
                  <a:pt x="137" y="228"/>
                </a:lnTo>
                <a:lnTo>
                  <a:pt x="137" y="228"/>
                </a:lnTo>
                <a:lnTo>
                  <a:pt x="136" y="228"/>
                </a:lnTo>
                <a:lnTo>
                  <a:pt x="136" y="228"/>
                </a:lnTo>
                <a:lnTo>
                  <a:pt x="136" y="228"/>
                </a:lnTo>
                <a:lnTo>
                  <a:pt x="136" y="228"/>
                </a:lnTo>
                <a:lnTo>
                  <a:pt x="136" y="228"/>
                </a:lnTo>
                <a:lnTo>
                  <a:pt x="136" y="228"/>
                </a:lnTo>
                <a:lnTo>
                  <a:pt x="136" y="228"/>
                </a:lnTo>
                <a:lnTo>
                  <a:pt x="136" y="228"/>
                </a:lnTo>
                <a:lnTo>
                  <a:pt x="136" y="228"/>
                </a:lnTo>
                <a:lnTo>
                  <a:pt x="136" y="228"/>
                </a:lnTo>
                <a:lnTo>
                  <a:pt x="136" y="228"/>
                </a:lnTo>
                <a:lnTo>
                  <a:pt x="136" y="228"/>
                </a:lnTo>
                <a:lnTo>
                  <a:pt x="136" y="228"/>
                </a:lnTo>
                <a:lnTo>
                  <a:pt x="135" y="228"/>
                </a:lnTo>
                <a:lnTo>
                  <a:pt x="135" y="228"/>
                </a:lnTo>
                <a:lnTo>
                  <a:pt x="135" y="228"/>
                </a:lnTo>
                <a:lnTo>
                  <a:pt x="135" y="228"/>
                </a:lnTo>
                <a:lnTo>
                  <a:pt x="135" y="228"/>
                </a:lnTo>
                <a:lnTo>
                  <a:pt x="134" y="228"/>
                </a:lnTo>
                <a:lnTo>
                  <a:pt x="134" y="228"/>
                </a:lnTo>
                <a:lnTo>
                  <a:pt x="134" y="228"/>
                </a:lnTo>
                <a:lnTo>
                  <a:pt x="134" y="228"/>
                </a:lnTo>
                <a:lnTo>
                  <a:pt x="134" y="228"/>
                </a:lnTo>
                <a:lnTo>
                  <a:pt x="134" y="228"/>
                </a:lnTo>
                <a:lnTo>
                  <a:pt x="134" y="228"/>
                </a:lnTo>
                <a:lnTo>
                  <a:pt x="134" y="228"/>
                </a:lnTo>
                <a:lnTo>
                  <a:pt x="134" y="228"/>
                </a:lnTo>
                <a:lnTo>
                  <a:pt x="134" y="228"/>
                </a:lnTo>
                <a:lnTo>
                  <a:pt x="133" y="228"/>
                </a:lnTo>
                <a:lnTo>
                  <a:pt x="133" y="228"/>
                </a:lnTo>
                <a:lnTo>
                  <a:pt x="133" y="228"/>
                </a:lnTo>
                <a:lnTo>
                  <a:pt x="133" y="228"/>
                </a:lnTo>
                <a:lnTo>
                  <a:pt x="133" y="228"/>
                </a:lnTo>
                <a:lnTo>
                  <a:pt x="133" y="228"/>
                </a:lnTo>
                <a:lnTo>
                  <a:pt x="133" y="228"/>
                </a:lnTo>
                <a:lnTo>
                  <a:pt x="133" y="228"/>
                </a:lnTo>
                <a:lnTo>
                  <a:pt x="133" y="227"/>
                </a:lnTo>
                <a:lnTo>
                  <a:pt x="133" y="227"/>
                </a:lnTo>
                <a:lnTo>
                  <a:pt x="133" y="227"/>
                </a:lnTo>
                <a:lnTo>
                  <a:pt x="133" y="227"/>
                </a:lnTo>
                <a:lnTo>
                  <a:pt x="132" y="227"/>
                </a:lnTo>
                <a:lnTo>
                  <a:pt x="132" y="227"/>
                </a:lnTo>
                <a:lnTo>
                  <a:pt x="132" y="227"/>
                </a:lnTo>
                <a:lnTo>
                  <a:pt x="132" y="227"/>
                </a:lnTo>
                <a:lnTo>
                  <a:pt x="132" y="227"/>
                </a:lnTo>
                <a:lnTo>
                  <a:pt x="132" y="227"/>
                </a:lnTo>
                <a:lnTo>
                  <a:pt x="132" y="227"/>
                </a:lnTo>
                <a:lnTo>
                  <a:pt x="132" y="227"/>
                </a:lnTo>
                <a:lnTo>
                  <a:pt x="131" y="226"/>
                </a:lnTo>
                <a:lnTo>
                  <a:pt x="131" y="226"/>
                </a:lnTo>
                <a:lnTo>
                  <a:pt x="131" y="226"/>
                </a:lnTo>
                <a:lnTo>
                  <a:pt x="131" y="226"/>
                </a:lnTo>
                <a:lnTo>
                  <a:pt x="131" y="226"/>
                </a:lnTo>
                <a:lnTo>
                  <a:pt x="131" y="226"/>
                </a:lnTo>
                <a:lnTo>
                  <a:pt x="131" y="226"/>
                </a:lnTo>
                <a:lnTo>
                  <a:pt x="131" y="226"/>
                </a:lnTo>
                <a:lnTo>
                  <a:pt x="131" y="226"/>
                </a:lnTo>
                <a:lnTo>
                  <a:pt x="131" y="226"/>
                </a:lnTo>
                <a:lnTo>
                  <a:pt x="131" y="226"/>
                </a:lnTo>
                <a:lnTo>
                  <a:pt x="131" y="226"/>
                </a:lnTo>
                <a:lnTo>
                  <a:pt x="131" y="226"/>
                </a:lnTo>
                <a:lnTo>
                  <a:pt x="131" y="226"/>
                </a:lnTo>
                <a:lnTo>
                  <a:pt x="131" y="226"/>
                </a:lnTo>
                <a:lnTo>
                  <a:pt x="131" y="226"/>
                </a:lnTo>
                <a:lnTo>
                  <a:pt x="131" y="226"/>
                </a:lnTo>
                <a:lnTo>
                  <a:pt x="131"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29" y="226"/>
                </a:lnTo>
                <a:lnTo>
                  <a:pt x="129" y="226"/>
                </a:lnTo>
                <a:lnTo>
                  <a:pt x="129" y="226"/>
                </a:lnTo>
                <a:lnTo>
                  <a:pt x="129" y="226"/>
                </a:lnTo>
                <a:lnTo>
                  <a:pt x="129" y="226"/>
                </a:lnTo>
                <a:lnTo>
                  <a:pt x="129" y="226"/>
                </a:lnTo>
                <a:lnTo>
                  <a:pt x="129" y="226"/>
                </a:lnTo>
                <a:lnTo>
                  <a:pt x="129" y="226"/>
                </a:lnTo>
                <a:lnTo>
                  <a:pt x="129" y="226"/>
                </a:lnTo>
                <a:lnTo>
                  <a:pt x="129" y="226"/>
                </a:lnTo>
                <a:lnTo>
                  <a:pt x="129" y="226"/>
                </a:lnTo>
                <a:lnTo>
                  <a:pt x="129" y="226"/>
                </a:lnTo>
                <a:lnTo>
                  <a:pt x="129" y="226"/>
                </a:lnTo>
                <a:lnTo>
                  <a:pt x="129" y="226"/>
                </a:lnTo>
                <a:lnTo>
                  <a:pt x="129" y="226"/>
                </a:lnTo>
                <a:lnTo>
                  <a:pt x="129" y="227"/>
                </a:lnTo>
                <a:lnTo>
                  <a:pt x="129" y="227"/>
                </a:lnTo>
                <a:lnTo>
                  <a:pt x="129" y="227"/>
                </a:lnTo>
                <a:lnTo>
                  <a:pt x="129" y="227"/>
                </a:lnTo>
                <a:lnTo>
                  <a:pt x="128" y="226"/>
                </a:lnTo>
                <a:lnTo>
                  <a:pt x="128" y="226"/>
                </a:lnTo>
                <a:lnTo>
                  <a:pt x="128" y="226"/>
                </a:lnTo>
                <a:lnTo>
                  <a:pt x="128" y="226"/>
                </a:lnTo>
                <a:lnTo>
                  <a:pt x="128" y="226"/>
                </a:lnTo>
                <a:lnTo>
                  <a:pt x="128" y="227"/>
                </a:lnTo>
                <a:lnTo>
                  <a:pt x="128" y="227"/>
                </a:lnTo>
                <a:lnTo>
                  <a:pt x="128" y="227"/>
                </a:lnTo>
                <a:lnTo>
                  <a:pt x="128" y="227"/>
                </a:lnTo>
                <a:lnTo>
                  <a:pt x="128" y="227"/>
                </a:lnTo>
                <a:lnTo>
                  <a:pt x="127" y="227"/>
                </a:lnTo>
                <a:lnTo>
                  <a:pt x="127" y="227"/>
                </a:lnTo>
                <a:lnTo>
                  <a:pt x="127" y="227"/>
                </a:lnTo>
                <a:lnTo>
                  <a:pt x="127" y="227"/>
                </a:lnTo>
                <a:lnTo>
                  <a:pt x="127" y="228"/>
                </a:lnTo>
                <a:lnTo>
                  <a:pt x="127" y="228"/>
                </a:lnTo>
                <a:lnTo>
                  <a:pt x="127" y="228"/>
                </a:lnTo>
                <a:lnTo>
                  <a:pt x="127" y="228"/>
                </a:lnTo>
                <a:lnTo>
                  <a:pt x="127" y="228"/>
                </a:lnTo>
                <a:lnTo>
                  <a:pt x="127" y="228"/>
                </a:lnTo>
                <a:lnTo>
                  <a:pt x="127" y="228"/>
                </a:lnTo>
                <a:lnTo>
                  <a:pt x="127" y="228"/>
                </a:lnTo>
                <a:lnTo>
                  <a:pt x="127" y="228"/>
                </a:lnTo>
                <a:lnTo>
                  <a:pt x="127" y="228"/>
                </a:lnTo>
                <a:lnTo>
                  <a:pt x="127" y="228"/>
                </a:lnTo>
                <a:lnTo>
                  <a:pt x="127" y="228"/>
                </a:lnTo>
                <a:lnTo>
                  <a:pt x="127" y="228"/>
                </a:lnTo>
                <a:lnTo>
                  <a:pt x="127" y="228"/>
                </a:lnTo>
                <a:lnTo>
                  <a:pt x="127" y="228"/>
                </a:lnTo>
                <a:lnTo>
                  <a:pt x="127" y="228"/>
                </a:lnTo>
                <a:lnTo>
                  <a:pt x="127" y="228"/>
                </a:lnTo>
                <a:lnTo>
                  <a:pt x="127" y="228"/>
                </a:lnTo>
                <a:lnTo>
                  <a:pt x="126" y="228"/>
                </a:lnTo>
                <a:lnTo>
                  <a:pt x="126" y="228"/>
                </a:lnTo>
                <a:lnTo>
                  <a:pt x="126" y="228"/>
                </a:lnTo>
                <a:lnTo>
                  <a:pt x="126" y="228"/>
                </a:lnTo>
                <a:lnTo>
                  <a:pt x="126" y="228"/>
                </a:lnTo>
                <a:lnTo>
                  <a:pt x="126" y="228"/>
                </a:lnTo>
                <a:lnTo>
                  <a:pt x="126" y="228"/>
                </a:lnTo>
                <a:lnTo>
                  <a:pt x="126" y="228"/>
                </a:lnTo>
                <a:lnTo>
                  <a:pt x="126" y="228"/>
                </a:lnTo>
                <a:lnTo>
                  <a:pt x="126" y="228"/>
                </a:lnTo>
                <a:lnTo>
                  <a:pt x="126" y="228"/>
                </a:lnTo>
                <a:lnTo>
                  <a:pt x="126" y="228"/>
                </a:lnTo>
                <a:lnTo>
                  <a:pt x="126" y="228"/>
                </a:lnTo>
                <a:lnTo>
                  <a:pt x="126" y="228"/>
                </a:lnTo>
                <a:lnTo>
                  <a:pt x="126" y="228"/>
                </a:lnTo>
                <a:lnTo>
                  <a:pt x="126" y="228"/>
                </a:lnTo>
                <a:lnTo>
                  <a:pt x="126" y="229"/>
                </a:lnTo>
                <a:lnTo>
                  <a:pt x="126" y="229"/>
                </a:lnTo>
                <a:lnTo>
                  <a:pt x="126" y="229"/>
                </a:lnTo>
                <a:lnTo>
                  <a:pt x="126" y="229"/>
                </a:lnTo>
                <a:lnTo>
                  <a:pt x="126" y="229"/>
                </a:lnTo>
                <a:lnTo>
                  <a:pt x="126" y="229"/>
                </a:lnTo>
                <a:lnTo>
                  <a:pt x="126" y="229"/>
                </a:lnTo>
                <a:lnTo>
                  <a:pt x="126" y="229"/>
                </a:lnTo>
                <a:lnTo>
                  <a:pt x="126" y="229"/>
                </a:lnTo>
                <a:lnTo>
                  <a:pt x="126" y="229"/>
                </a:lnTo>
                <a:lnTo>
                  <a:pt x="126" y="229"/>
                </a:lnTo>
                <a:lnTo>
                  <a:pt x="126" y="230"/>
                </a:lnTo>
                <a:lnTo>
                  <a:pt x="126" y="230"/>
                </a:lnTo>
                <a:lnTo>
                  <a:pt x="126" y="230"/>
                </a:lnTo>
                <a:lnTo>
                  <a:pt x="125" y="229"/>
                </a:lnTo>
                <a:lnTo>
                  <a:pt x="123" y="229"/>
                </a:lnTo>
                <a:lnTo>
                  <a:pt x="120" y="229"/>
                </a:lnTo>
                <a:lnTo>
                  <a:pt x="119" y="229"/>
                </a:lnTo>
                <a:lnTo>
                  <a:pt x="117" y="230"/>
                </a:lnTo>
                <a:lnTo>
                  <a:pt x="115" y="232"/>
                </a:lnTo>
                <a:lnTo>
                  <a:pt x="113" y="233"/>
                </a:lnTo>
                <a:lnTo>
                  <a:pt x="112" y="234"/>
                </a:lnTo>
                <a:lnTo>
                  <a:pt x="111" y="235"/>
                </a:lnTo>
                <a:lnTo>
                  <a:pt x="110" y="235"/>
                </a:lnTo>
                <a:lnTo>
                  <a:pt x="110" y="235"/>
                </a:lnTo>
                <a:lnTo>
                  <a:pt x="110" y="235"/>
                </a:lnTo>
                <a:lnTo>
                  <a:pt x="109" y="235"/>
                </a:lnTo>
                <a:lnTo>
                  <a:pt x="109" y="235"/>
                </a:lnTo>
                <a:lnTo>
                  <a:pt x="109" y="235"/>
                </a:lnTo>
                <a:lnTo>
                  <a:pt x="106" y="235"/>
                </a:lnTo>
                <a:lnTo>
                  <a:pt x="105" y="235"/>
                </a:lnTo>
                <a:lnTo>
                  <a:pt x="105" y="235"/>
                </a:lnTo>
                <a:lnTo>
                  <a:pt x="105" y="235"/>
                </a:lnTo>
                <a:lnTo>
                  <a:pt x="105" y="235"/>
                </a:lnTo>
                <a:lnTo>
                  <a:pt x="105" y="235"/>
                </a:lnTo>
                <a:lnTo>
                  <a:pt x="104" y="235"/>
                </a:lnTo>
                <a:lnTo>
                  <a:pt x="104" y="235"/>
                </a:lnTo>
                <a:lnTo>
                  <a:pt x="103" y="235"/>
                </a:lnTo>
                <a:lnTo>
                  <a:pt x="103" y="236"/>
                </a:lnTo>
                <a:lnTo>
                  <a:pt x="103" y="236"/>
                </a:lnTo>
                <a:lnTo>
                  <a:pt x="102" y="236"/>
                </a:lnTo>
                <a:lnTo>
                  <a:pt x="101" y="236"/>
                </a:lnTo>
                <a:lnTo>
                  <a:pt x="100" y="236"/>
                </a:lnTo>
                <a:lnTo>
                  <a:pt x="100" y="237"/>
                </a:lnTo>
                <a:lnTo>
                  <a:pt x="99" y="237"/>
                </a:lnTo>
                <a:lnTo>
                  <a:pt x="99" y="237"/>
                </a:lnTo>
                <a:lnTo>
                  <a:pt x="98" y="237"/>
                </a:lnTo>
                <a:lnTo>
                  <a:pt x="98" y="237"/>
                </a:lnTo>
                <a:lnTo>
                  <a:pt x="97" y="237"/>
                </a:lnTo>
                <a:lnTo>
                  <a:pt x="97" y="238"/>
                </a:lnTo>
                <a:lnTo>
                  <a:pt x="96" y="238"/>
                </a:lnTo>
                <a:lnTo>
                  <a:pt x="96" y="238"/>
                </a:lnTo>
                <a:lnTo>
                  <a:pt x="94" y="239"/>
                </a:lnTo>
                <a:lnTo>
                  <a:pt x="94" y="239"/>
                </a:lnTo>
                <a:lnTo>
                  <a:pt x="93" y="239"/>
                </a:lnTo>
                <a:lnTo>
                  <a:pt x="92" y="240"/>
                </a:lnTo>
                <a:lnTo>
                  <a:pt x="91" y="240"/>
                </a:lnTo>
                <a:lnTo>
                  <a:pt x="90" y="241"/>
                </a:lnTo>
                <a:lnTo>
                  <a:pt x="90" y="242"/>
                </a:lnTo>
                <a:lnTo>
                  <a:pt x="90" y="242"/>
                </a:lnTo>
                <a:lnTo>
                  <a:pt x="90" y="242"/>
                </a:lnTo>
                <a:lnTo>
                  <a:pt x="90" y="242"/>
                </a:lnTo>
                <a:lnTo>
                  <a:pt x="90" y="241"/>
                </a:lnTo>
                <a:lnTo>
                  <a:pt x="89" y="242"/>
                </a:lnTo>
                <a:lnTo>
                  <a:pt x="89" y="241"/>
                </a:lnTo>
                <a:lnTo>
                  <a:pt x="89" y="241"/>
                </a:lnTo>
                <a:lnTo>
                  <a:pt x="89" y="241"/>
                </a:lnTo>
                <a:lnTo>
                  <a:pt x="89" y="241"/>
                </a:lnTo>
                <a:lnTo>
                  <a:pt x="88" y="241"/>
                </a:lnTo>
                <a:lnTo>
                  <a:pt x="88" y="241"/>
                </a:lnTo>
                <a:lnTo>
                  <a:pt x="88" y="240"/>
                </a:lnTo>
                <a:lnTo>
                  <a:pt x="88" y="240"/>
                </a:lnTo>
                <a:lnTo>
                  <a:pt x="88" y="240"/>
                </a:lnTo>
                <a:lnTo>
                  <a:pt x="88" y="240"/>
                </a:lnTo>
                <a:lnTo>
                  <a:pt x="88" y="240"/>
                </a:lnTo>
                <a:lnTo>
                  <a:pt x="87" y="240"/>
                </a:lnTo>
                <a:lnTo>
                  <a:pt x="87" y="241"/>
                </a:lnTo>
                <a:lnTo>
                  <a:pt x="87" y="241"/>
                </a:lnTo>
                <a:lnTo>
                  <a:pt x="87" y="241"/>
                </a:lnTo>
                <a:lnTo>
                  <a:pt x="86" y="241"/>
                </a:lnTo>
                <a:lnTo>
                  <a:pt x="86" y="241"/>
                </a:lnTo>
                <a:lnTo>
                  <a:pt x="86" y="241"/>
                </a:lnTo>
                <a:lnTo>
                  <a:pt x="86" y="241"/>
                </a:lnTo>
                <a:lnTo>
                  <a:pt x="86" y="241"/>
                </a:lnTo>
                <a:lnTo>
                  <a:pt x="86" y="241"/>
                </a:lnTo>
                <a:lnTo>
                  <a:pt x="85" y="240"/>
                </a:lnTo>
                <a:lnTo>
                  <a:pt x="85" y="240"/>
                </a:lnTo>
                <a:lnTo>
                  <a:pt x="85" y="240"/>
                </a:lnTo>
                <a:lnTo>
                  <a:pt x="85" y="240"/>
                </a:lnTo>
                <a:lnTo>
                  <a:pt x="85" y="242"/>
                </a:lnTo>
                <a:lnTo>
                  <a:pt x="85" y="243"/>
                </a:lnTo>
                <a:lnTo>
                  <a:pt x="85" y="244"/>
                </a:lnTo>
                <a:lnTo>
                  <a:pt x="85" y="244"/>
                </a:lnTo>
                <a:lnTo>
                  <a:pt x="85" y="244"/>
                </a:lnTo>
                <a:lnTo>
                  <a:pt x="82" y="245"/>
                </a:lnTo>
                <a:lnTo>
                  <a:pt x="81" y="245"/>
                </a:lnTo>
                <a:lnTo>
                  <a:pt x="80" y="245"/>
                </a:lnTo>
                <a:lnTo>
                  <a:pt x="80" y="245"/>
                </a:lnTo>
                <a:lnTo>
                  <a:pt x="80" y="245"/>
                </a:lnTo>
                <a:lnTo>
                  <a:pt x="79" y="245"/>
                </a:lnTo>
                <a:lnTo>
                  <a:pt x="76" y="243"/>
                </a:lnTo>
                <a:lnTo>
                  <a:pt x="73" y="242"/>
                </a:lnTo>
                <a:lnTo>
                  <a:pt x="72" y="242"/>
                </a:lnTo>
                <a:lnTo>
                  <a:pt x="72" y="242"/>
                </a:lnTo>
                <a:lnTo>
                  <a:pt x="71" y="240"/>
                </a:lnTo>
                <a:lnTo>
                  <a:pt x="70" y="240"/>
                </a:lnTo>
                <a:lnTo>
                  <a:pt x="69" y="240"/>
                </a:lnTo>
                <a:lnTo>
                  <a:pt x="69" y="239"/>
                </a:lnTo>
                <a:lnTo>
                  <a:pt x="69" y="239"/>
                </a:lnTo>
                <a:lnTo>
                  <a:pt x="68" y="238"/>
                </a:lnTo>
                <a:lnTo>
                  <a:pt x="68" y="236"/>
                </a:lnTo>
                <a:lnTo>
                  <a:pt x="68" y="236"/>
                </a:lnTo>
                <a:lnTo>
                  <a:pt x="68" y="236"/>
                </a:lnTo>
                <a:lnTo>
                  <a:pt x="68" y="235"/>
                </a:lnTo>
                <a:lnTo>
                  <a:pt x="66" y="235"/>
                </a:lnTo>
                <a:lnTo>
                  <a:pt x="66" y="235"/>
                </a:lnTo>
                <a:lnTo>
                  <a:pt x="65" y="235"/>
                </a:lnTo>
                <a:lnTo>
                  <a:pt x="64" y="236"/>
                </a:lnTo>
                <a:lnTo>
                  <a:pt x="63" y="236"/>
                </a:lnTo>
                <a:lnTo>
                  <a:pt x="63" y="236"/>
                </a:lnTo>
                <a:lnTo>
                  <a:pt x="63" y="236"/>
                </a:lnTo>
                <a:lnTo>
                  <a:pt x="63" y="236"/>
                </a:lnTo>
                <a:lnTo>
                  <a:pt x="62" y="236"/>
                </a:lnTo>
                <a:lnTo>
                  <a:pt x="62" y="237"/>
                </a:lnTo>
                <a:lnTo>
                  <a:pt x="62" y="237"/>
                </a:lnTo>
                <a:lnTo>
                  <a:pt x="61" y="237"/>
                </a:lnTo>
                <a:lnTo>
                  <a:pt x="61" y="238"/>
                </a:lnTo>
                <a:lnTo>
                  <a:pt x="60" y="238"/>
                </a:lnTo>
                <a:lnTo>
                  <a:pt x="60" y="238"/>
                </a:lnTo>
                <a:lnTo>
                  <a:pt x="59" y="238"/>
                </a:lnTo>
                <a:lnTo>
                  <a:pt x="58" y="238"/>
                </a:lnTo>
                <a:lnTo>
                  <a:pt x="57" y="238"/>
                </a:lnTo>
                <a:lnTo>
                  <a:pt x="56" y="238"/>
                </a:lnTo>
                <a:lnTo>
                  <a:pt x="55" y="238"/>
                </a:lnTo>
                <a:lnTo>
                  <a:pt x="55" y="238"/>
                </a:lnTo>
                <a:lnTo>
                  <a:pt x="55" y="238"/>
                </a:lnTo>
                <a:lnTo>
                  <a:pt x="55" y="238"/>
                </a:lnTo>
                <a:lnTo>
                  <a:pt x="55" y="238"/>
                </a:lnTo>
                <a:lnTo>
                  <a:pt x="55" y="238"/>
                </a:lnTo>
                <a:lnTo>
                  <a:pt x="54" y="238"/>
                </a:lnTo>
                <a:lnTo>
                  <a:pt x="54" y="238"/>
                </a:lnTo>
                <a:lnTo>
                  <a:pt x="54" y="238"/>
                </a:lnTo>
                <a:lnTo>
                  <a:pt x="54" y="238"/>
                </a:lnTo>
                <a:lnTo>
                  <a:pt x="54" y="238"/>
                </a:lnTo>
                <a:lnTo>
                  <a:pt x="53" y="238"/>
                </a:lnTo>
                <a:lnTo>
                  <a:pt x="53" y="238"/>
                </a:lnTo>
                <a:lnTo>
                  <a:pt x="53" y="238"/>
                </a:lnTo>
                <a:lnTo>
                  <a:pt x="52" y="238"/>
                </a:lnTo>
                <a:lnTo>
                  <a:pt x="52" y="238"/>
                </a:lnTo>
                <a:lnTo>
                  <a:pt x="52" y="238"/>
                </a:lnTo>
                <a:lnTo>
                  <a:pt x="53" y="238"/>
                </a:lnTo>
                <a:lnTo>
                  <a:pt x="52" y="238"/>
                </a:lnTo>
                <a:lnTo>
                  <a:pt x="52" y="239"/>
                </a:lnTo>
                <a:lnTo>
                  <a:pt x="52" y="240"/>
                </a:lnTo>
                <a:lnTo>
                  <a:pt x="51" y="241"/>
                </a:lnTo>
                <a:lnTo>
                  <a:pt x="49" y="247"/>
                </a:lnTo>
                <a:lnTo>
                  <a:pt x="49" y="247"/>
                </a:lnTo>
                <a:lnTo>
                  <a:pt x="49" y="248"/>
                </a:lnTo>
                <a:lnTo>
                  <a:pt x="49" y="249"/>
                </a:lnTo>
                <a:lnTo>
                  <a:pt x="49" y="249"/>
                </a:lnTo>
                <a:lnTo>
                  <a:pt x="49" y="250"/>
                </a:lnTo>
                <a:lnTo>
                  <a:pt x="49" y="250"/>
                </a:lnTo>
                <a:lnTo>
                  <a:pt x="49" y="250"/>
                </a:lnTo>
                <a:lnTo>
                  <a:pt x="49" y="250"/>
                </a:lnTo>
                <a:lnTo>
                  <a:pt x="49" y="250"/>
                </a:lnTo>
                <a:lnTo>
                  <a:pt x="49" y="250"/>
                </a:lnTo>
                <a:lnTo>
                  <a:pt x="49" y="250"/>
                </a:lnTo>
                <a:lnTo>
                  <a:pt x="49" y="250"/>
                </a:lnTo>
                <a:lnTo>
                  <a:pt x="49" y="250"/>
                </a:lnTo>
                <a:lnTo>
                  <a:pt x="49" y="250"/>
                </a:lnTo>
                <a:lnTo>
                  <a:pt x="48" y="249"/>
                </a:lnTo>
                <a:lnTo>
                  <a:pt x="48" y="249"/>
                </a:lnTo>
                <a:lnTo>
                  <a:pt x="48" y="249"/>
                </a:lnTo>
                <a:lnTo>
                  <a:pt x="48" y="249"/>
                </a:lnTo>
                <a:lnTo>
                  <a:pt x="48" y="249"/>
                </a:lnTo>
                <a:lnTo>
                  <a:pt x="48" y="249"/>
                </a:lnTo>
                <a:lnTo>
                  <a:pt x="48" y="249"/>
                </a:lnTo>
                <a:lnTo>
                  <a:pt x="48" y="249"/>
                </a:lnTo>
                <a:lnTo>
                  <a:pt x="48" y="249"/>
                </a:lnTo>
                <a:lnTo>
                  <a:pt x="48" y="249"/>
                </a:lnTo>
                <a:lnTo>
                  <a:pt x="48" y="248"/>
                </a:lnTo>
                <a:lnTo>
                  <a:pt x="48" y="248"/>
                </a:lnTo>
                <a:lnTo>
                  <a:pt x="48" y="248"/>
                </a:lnTo>
                <a:lnTo>
                  <a:pt x="48" y="248"/>
                </a:lnTo>
                <a:lnTo>
                  <a:pt x="48" y="248"/>
                </a:lnTo>
                <a:lnTo>
                  <a:pt x="48" y="248"/>
                </a:lnTo>
                <a:lnTo>
                  <a:pt x="48" y="248"/>
                </a:lnTo>
                <a:lnTo>
                  <a:pt x="48" y="248"/>
                </a:lnTo>
                <a:lnTo>
                  <a:pt x="48" y="248"/>
                </a:lnTo>
                <a:lnTo>
                  <a:pt x="47" y="248"/>
                </a:lnTo>
                <a:lnTo>
                  <a:pt x="47" y="248"/>
                </a:lnTo>
                <a:lnTo>
                  <a:pt x="47" y="248"/>
                </a:lnTo>
                <a:lnTo>
                  <a:pt x="47" y="248"/>
                </a:lnTo>
                <a:lnTo>
                  <a:pt x="47" y="247"/>
                </a:lnTo>
                <a:lnTo>
                  <a:pt x="47" y="247"/>
                </a:lnTo>
                <a:lnTo>
                  <a:pt x="47" y="247"/>
                </a:lnTo>
                <a:lnTo>
                  <a:pt x="47" y="247"/>
                </a:lnTo>
                <a:lnTo>
                  <a:pt x="47" y="247"/>
                </a:lnTo>
                <a:lnTo>
                  <a:pt x="47" y="247"/>
                </a:lnTo>
                <a:lnTo>
                  <a:pt x="47" y="247"/>
                </a:lnTo>
                <a:lnTo>
                  <a:pt x="47" y="246"/>
                </a:lnTo>
                <a:lnTo>
                  <a:pt x="47" y="246"/>
                </a:lnTo>
                <a:lnTo>
                  <a:pt x="47" y="246"/>
                </a:lnTo>
                <a:lnTo>
                  <a:pt x="47" y="246"/>
                </a:lnTo>
                <a:lnTo>
                  <a:pt x="47" y="246"/>
                </a:lnTo>
                <a:lnTo>
                  <a:pt x="47" y="246"/>
                </a:lnTo>
                <a:lnTo>
                  <a:pt x="47" y="246"/>
                </a:lnTo>
                <a:lnTo>
                  <a:pt x="47" y="246"/>
                </a:lnTo>
                <a:lnTo>
                  <a:pt x="47" y="245"/>
                </a:lnTo>
                <a:lnTo>
                  <a:pt x="47" y="245"/>
                </a:lnTo>
                <a:lnTo>
                  <a:pt x="47" y="245"/>
                </a:lnTo>
                <a:lnTo>
                  <a:pt x="47" y="245"/>
                </a:lnTo>
                <a:lnTo>
                  <a:pt x="47" y="245"/>
                </a:lnTo>
                <a:lnTo>
                  <a:pt x="47" y="245"/>
                </a:lnTo>
                <a:lnTo>
                  <a:pt x="47" y="245"/>
                </a:lnTo>
                <a:lnTo>
                  <a:pt x="47" y="245"/>
                </a:lnTo>
                <a:lnTo>
                  <a:pt x="47" y="245"/>
                </a:lnTo>
                <a:lnTo>
                  <a:pt x="47" y="244"/>
                </a:lnTo>
                <a:lnTo>
                  <a:pt x="47" y="244"/>
                </a:lnTo>
                <a:lnTo>
                  <a:pt x="47" y="243"/>
                </a:lnTo>
                <a:lnTo>
                  <a:pt x="47" y="243"/>
                </a:lnTo>
                <a:lnTo>
                  <a:pt x="47" y="243"/>
                </a:lnTo>
                <a:lnTo>
                  <a:pt x="47" y="243"/>
                </a:lnTo>
                <a:lnTo>
                  <a:pt x="47" y="243"/>
                </a:lnTo>
                <a:lnTo>
                  <a:pt x="47" y="243"/>
                </a:lnTo>
                <a:lnTo>
                  <a:pt x="47" y="243"/>
                </a:lnTo>
                <a:lnTo>
                  <a:pt x="47" y="243"/>
                </a:lnTo>
                <a:lnTo>
                  <a:pt x="47" y="242"/>
                </a:lnTo>
                <a:lnTo>
                  <a:pt x="47" y="242"/>
                </a:lnTo>
                <a:lnTo>
                  <a:pt x="47" y="242"/>
                </a:lnTo>
                <a:lnTo>
                  <a:pt x="47" y="242"/>
                </a:lnTo>
                <a:lnTo>
                  <a:pt x="46" y="242"/>
                </a:lnTo>
                <a:lnTo>
                  <a:pt x="46" y="242"/>
                </a:lnTo>
                <a:lnTo>
                  <a:pt x="46" y="242"/>
                </a:lnTo>
                <a:lnTo>
                  <a:pt x="46" y="242"/>
                </a:lnTo>
                <a:lnTo>
                  <a:pt x="46" y="242"/>
                </a:lnTo>
                <a:lnTo>
                  <a:pt x="46" y="242"/>
                </a:lnTo>
                <a:lnTo>
                  <a:pt x="46" y="241"/>
                </a:lnTo>
                <a:lnTo>
                  <a:pt x="46" y="241"/>
                </a:lnTo>
                <a:lnTo>
                  <a:pt x="46" y="241"/>
                </a:lnTo>
                <a:lnTo>
                  <a:pt x="46" y="240"/>
                </a:lnTo>
                <a:lnTo>
                  <a:pt x="46" y="240"/>
                </a:lnTo>
                <a:lnTo>
                  <a:pt x="46" y="240"/>
                </a:lnTo>
                <a:lnTo>
                  <a:pt x="46" y="240"/>
                </a:lnTo>
                <a:lnTo>
                  <a:pt x="46" y="240"/>
                </a:lnTo>
                <a:lnTo>
                  <a:pt x="45" y="240"/>
                </a:lnTo>
                <a:lnTo>
                  <a:pt x="45" y="239"/>
                </a:lnTo>
                <a:lnTo>
                  <a:pt x="45" y="239"/>
                </a:lnTo>
                <a:lnTo>
                  <a:pt x="45" y="239"/>
                </a:lnTo>
                <a:lnTo>
                  <a:pt x="45" y="239"/>
                </a:lnTo>
                <a:lnTo>
                  <a:pt x="45" y="239"/>
                </a:lnTo>
                <a:lnTo>
                  <a:pt x="45" y="239"/>
                </a:lnTo>
                <a:lnTo>
                  <a:pt x="45" y="239"/>
                </a:lnTo>
                <a:lnTo>
                  <a:pt x="45" y="239"/>
                </a:lnTo>
                <a:lnTo>
                  <a:pt x="45" y="239"/>
                </a:lnTo>
                <a:lnTo>
                  <a:pt x="45" y="239"/>
                </a:lnTo>
                <a:lnTo>
                  <a:pt x="45" y="239"/>
                </a:lnTo>
                <a:lnTo>
                  <a:pt x="45" y="239"/>
                </a:lnTo>
                <a:lnTo>
                  <a:pt x="45" y="239"/>
                </a:lnTo>
                <a:lnTo>
                  <a:pt x="45" y="239"/>
                </a:lnTo>
                <a:lnTo>
                  <a:pt x="45" y="239"/>
                </a:lnTo>
                <a:lnTo>
                  <a:pt x="44" y="238"/>
                </a:lnTo>
                <a:lnTo>
                  <a:pt x="44" y="238"/>
                </a:lnTo>
                <a:lnTo>
                  <a:pt x="44" y="238"/>
                </a:lnTo>
                <a:lnTo>
                  <a:pt x="44" y="238"/>
                </a:lnTo>
                <a:lnTo>
                  <a:pt x="45" y="238"/>
                </a:lnTo>
                <a:lnTo>
                  <a:pt x="45" y="238"/>
                </a:lnTo>
                <a:lnTo>
                  <a:pt x="45" y="238"/>
                </a:lnTo>
                <a:lnTo>
                  <a:pt x="45" y="238"/>
                </a:lnTo>
                <a:lnTo>
                  <a:pt x="45" y="238"/>
                </a:lnTo>
                <a:lnTo>
                  <a:pt x="45" y="238"/>
                </a:lnTo>
                <a:lnTo>
                  <a:pt x="45" y="237"/>
                </a:lnTo>
                <a:lnTo>
                  <a:pt x="45" y="237"/>
                </a:lnTo>
                <a:lnTo>
                  <a:pt x="45" y="237"/>
                </a:lnTo>
                <a:lnTo>
                  <a:pt x="45" y="237"/>
                </a:lnTo>
                <a:lnTo>
                  <a:pt x="45" y="236"/>
                </a:lnTo>
                <a:lnTo>
                  <a:pt x="45" y="236"/>
                </a:lnTo>
                <a:lnTo>
                  <a:pt x="45" y="236"/>
                </a:lnTo>
                <a:lnTo>
                  <a:pt x="45" y="236"/>
                </a:lnTo>
                <a:lnTo>
                  <a:pt x="45" y="236"/>
                </a:lnTo>
                <a:lnTo>
                  <a:pt x="45" y="236"/>
                </a:lnTo>
                <a:lnTo>
                  <a:pt x="45" y="236"/>
                </a:lnTo>
                <a:lnTo>
                  <a:pt x="45" y="236"/>
                </a:lnTo>
                <a:lnTo>
                  <a:pt x="45" y="236"/>
                </a:lnTo>
                <a:lnTo>
                  <a:pt x="45" y="236"/>
                </a:lnTo>
                <a:lnTo>
                  <a:pt x="46" y="236"/>
                </a:lnTo>
                <a:lnTo>
                  <a:pt x="46" y="236"/>
                </a:lnTo>
                <a:lnTo>
                  <a:pt x="46" y="236"/>
                </a:lnTo>
                <a:lnTo>
                  <a:pt x="46" y="236"/>
                </a:lnTo>
                <a:lnTo>
                  <a:pt x="46" y="236"/>
                </a:lnTo>
                <a:lnTo>
                  <a:pt x="46" y="236"/>
                </a:lnTo>
                <a:lnTo>
                  <a:pt x="46" y="236"/>
                </a:lnTo>
                <a:lnTo>
                  <a:pt x="46" y="236"/>
                </a:lnTo>
                <a:lnTo>
                  <a:pt x="46" y="236"/>
                </a:lnTo>
                <a:lnTo>
                  <a:pt x="46" y="236"/>
                </a:lnTo>
                <a:lnTo>
                  <a:pt x="46" y="236"/>
                </a:lnTo>
                <a:lnTo>
                  <a:pt x="47" y="236"/>
                </a:lnTo>
                <a:lnTo>
                  <a:pt x="47" y="236"/>
                </a:lnTo>
                <a:lnTo>
                  <a:pt x="47" y="236"/>
                </a:lnTo>
                <a:lnTo>
                  <a:pt x="47" y="236"/>
                </a:lnTo>
                <a:lnTo>
                  <a:pt x="47" y="236"/>
                </a:lnTo>
                <a:lnTo>
                  <a:pt x="47" y="236"/>
                </a:lnTo>
                <a:lnTo>
                  <a:pt x="47" y="236"/>
                </a:lnTo>
                <a:lnTo>
                  <a:pt x="47" y="236"/>
                </a:lnTo>
                <a:lnTo>
                  <a:pt x="47" y="237"/>
                </a:lnTo>
                <a:lnTo>
                  <a:pt x="48" y="237"/>
                </a:lnTo>
                <a:lnTo>
                  <a:pt x="48" y="237"/>
                </a:lnTo>
                <a:lnTo>
                  <a:pt x="48" y="237"/>
                </a:lnTo>
                <a:lnTo>
                  <a:pt x="48" y="237"/>
                </a:lnTo>
                <a:lnTo>
                  <a:pt x="48" y="237"/>
                </a:lnTo>
                <a:lnTo>
                  <a:pt x="48" y="237"/>
                </a:lnTo>
                <a:lnTo>
                  <a:pt x="48" y="237"/>
                </a:lnTo>
                <a:lnTo>
                  <a:pt x="48" y="237"/>
                </a:lnTo>
                <a:lnTo>
                  <a:pt x="48" y="237"/>
                </a:lnTo>
                <a:lnTo>
                  <a:pt x="49" y="237"/>
                </a:lnTo>
                <a:lnTo>
                  <a:pt x="49" y="237"/>
                </a:lnTo>
                <a:lnTo>
                  <a:pt x="49" y="237"/>
                </a:lnTo>
                <a:lnTo>
                  <a:pt x="49" y="237"/>
                </a:lnTo>
                <a:lnTo>
                  <a:pt x="49" y="237"/>
                </a:lnTo>
                <a:lnTo>
                  <a:pt x="49" y="238"/>
                </a:lnTo>
                <a:lnTo>
                  <a:pt x="49" y="238"/>
                </a:lnTo>
                <a:lnTo>
                  <a:pt x="49" y="238"/>
                </a:lnTo>
                <a:lnTo>
                  <a:pt x="49" y="238"/>
                </a:lnTo>
                <a:lnTo>
                  <a:pt x="50" y="238"/>
                </a:lnTo>
                <a:lnTo>
                  <a:pt x="50" y="238"/>
                </a:lnTo>
                <a:lnTo>
                  <a:pt x="50" y="238"/>
                </a:lnTo>
                <a:lnTo>
                  <a:pt x="50" y="238"/>
                </a:lnTo>
                <a:lnTo>
                  <a:pt x="50" y="237"/>
                </a:lnTo>
                <a:lnTo>
                  <a:pt x="50" y="237"/>
                </a:lnTo>
                <a:lnTo>
                  <a:pt x="50" y="237"/>
                </a:lnTo>
                <a:lnTo>
                  <a:pt x="50" y="237"/>
                </a:lnTo>
                <a:lnTo>
                  <a:pt x="50" y="237"/>
                </a:lnTo>
                <a:lnTo>
                  <a:pt x="50" y="236"/>
                </a:lnTo>
                <a:lnTo>
                  <a:pt x="50" y="236"/>
                </a:lnTo>
                <a:lnTo>
                  <a:pt x="50" y="236"/>
                </a:lnTo>
                <a:lnTo>
                  <a:pt x="49" y="236"/>
                </a:lnTo>
                <a:lnTo>
                  <a:pt x="49" y="236"/>
                </a:lnTo>
                <a:lnTo>
                  <a:pt x="49" y="236"/>
                </a:lnTo>
                <a:lnTo>
                  <a:pt x="49" y="236"/>
                </a:lnTo>
                <a:lnTo>
                  <a:pt x="49" y="236"/>
                </a:lnTo>
                <a:lnTo>
                  <a:pt x="49" y="236"/>
                </a:lnTo>
                <a:lnTo>
                  <a:pt x="48" y="235"/>
                </a:lnTo>
                <a:lnTo>
                  <a:pt x="48" y="235"/>
                </a:lnTo>
                <a:lnTo>
                  <a:pt x="48" y="235"/>
                </a:lnTo>
                <a:lnTo>
                  <a:pt x="48" y="235"/>
                </a:lnTo>
                <a:lnTo>
                  <a:pt x="48" y="235"/>
                </a:lnTo>
                <a:lnTo>
                  <a:pt x="48" y="235"/>
                </a:lnTo>
                <a:lnTo>
                  <a:pt x="48" y="235"/>
                </a:lnTo>
                <a:lnTo>
                  <a:pt x="48" y="235"/>
                </a:lnTo>
                <a:lnTo>
                  <a:pt x="47" y="235"/>
                </a:lnTo>
                <a:lnTo>
                  <a:pt x="47" y="235"/>
                </a:lnTo>
                <a:lnTo>
                  <a:pt x="47" y="234"/>
                </a:lnTo>
                <a:lnTo>
                  <a:pt x="47" y="234"/>
                </a:lnTo>
                <a:lnTo>
                  <a:pt x="47" y="233"/>
                </a:lnTo>
                <a:lnTo>
                  <a:pt x="47" y="233"/>
                </a:lnTo>
                <a:lnTo>
                  <a:pt x="48" y="233"/>
                </a:lnTo>
                <a:lnTo>
                  <a:pt x="48" y="233"/>
                </a:lnTo>
                <a:lnTo>
                  <a:pt x="48" y="233"/>
                </a:lnTo>
                <a:lnTo>
                  <a:pt x="48" y="233"/>
                </a:lnTo>
                <a:lnTo>
                  <a:pt x="48" y="233"/>
                </a:lnTo>
                <a:lnTo>
                  <a:pt x="48" y="233"/>
                </a:lnTo>
                <a:lnTo>
                  <a:pt x="48" y="233"/>
                </a:lnTo>
                <a:lnTo>
                  <a:pt x="48" y="233"/>
                </a:lnTo>
                <a:lnTo>
                  <a:pt x="48" y="233"/>
                </a:lnTo>
                <a:lnTo>
                  <a:pt x="48" y="233"/>
                </a:lnTo>
                <a:lnTo>
                  <a:pt x="48" y="233"/>
                </a:lnTo>
                <a:lnTo>
                  <a:pt x="48" y="233"/>
                </a:lnTo>
                <a:lnTo>
                  <a:pt x="48" y="233"/>
                </a:lnTo>
                <a:lnTo>
                  <a:pt x="48" y="232"/>
                </a:lnTo>
                <a:lnTo>
                  <a:pt x="48" y="232"/>
                </a:lnTo>
                <a:lnTo>
                  <a:pt x="48" y="232"/>
                </a:lnTo>
                <a:lnTo>
                  <a:pt x="48" y="232"/>
                </a:lnTo>
                <a:lnTo>
                  <a:pt x="48" y="232"/>
                </a:lnTo>
                <a:lnTo>
                  <a:pt x="48" y="232"/>
                </a:lnTo>
                <a:lnTo>
                  <a:pt x="48" y="232"/>
                </a:lnTo>
                <a:lnTo>
                  <a:pt x="47" y="232"/>
                </a:lnTo>
                <a:lnTo>
                  <a:pt x="47" y="232"/>
                </a:lnTo>
                <a:lnTo>
                  <a:pt x="47" y="232"/>
                </a:lnTo>
                <a:lnTo>
                  <a:pt x="47" y="232"/>
                </a:lnTo>
                <a:lnTo>
                  <a:pt x="47" y="232"/>
                </a:lnTo>
                <a:lnTo>
                  <a:pt x="47" y="232"/>
                </a:lnTo>
                <a:lnTo>
                  <a:pt x="47" y="232"/>
                </a:lnTo>
                <a:lnTo>
                  <a:pt x="47" y="232"/>
                </a:lnTo>
                <a:lnTo>
                  <a:pt x="47" y="231"/>
                </a:lnTo>
                <a:lnTo>
                  <a:pt x="47" y="231"/>
                </a:lnTo>
                <a:lnTo>
                  <a:pt x="47" y="231"/>
                </a:lnTo>
                <a:lnTo>
                  <a:pt x="47" y="231"/>
                </a:lnTo>
                <a:lnTo>
                  <a:pt x="47" y="230"/>
                </a:lnTo>
                <a:lnTo>
                  <a:pt x="47" y="230"/>
                </a:lnTo>
                <a:lnTo>
                  <a:pt x="47" y="230"/>
                </a:lnTo>
                <a:lnTo>
                  <a:pt x="47" y="230"/>
                </a:lnTo>
                <a:lnTo>
                  <a:pt x="47" y="230"/>
                </a:lnTo>
                <a:lnTo>
                  <a:pt x="46" y="230"/>
                </a:lnTo>
                <a:lnTo>
                  <a:pt x="46" y="230"/>
                </a:lnTo>
                <a:lnTo>
                  <a:pt x="46" y="230"/>
                </a:lnTo>
                <a:lnTo>
                  <a:pt x="46" y="230"/>
                </a:lnTo>
                <a:lnTo>
                  <a:pt x="46" y="230"/>
                </a:lnTo>
                <a:lnTo>
                  <a:pt x="45" y="230"/>
                </a:lnTo>
                <a:lnTo>
                  <a:pt x="45" y="230"/>
                </a:lnTo>
                <a:lnTo>
                  <a:pt x="45" y="229"/>
                </a:lnTo>
                <a:lnTo>
                  <a:pt x="45" y="229"/>
                </a:lnTo>
                <a:lnTo>
                  <a:pt x="45" y="229"/>
                </a:lnTo>
                <a:lnTo>
                  <a:pt x="45" y="229"/>
                </a:lnTo>
                <a:lnTo>
                  <a:pt x="45" y="229"/>
                </a:lnTo>
                <a:lnTo>
                  <a:pt x="45" y="229"/>
                </a:lnTo>
                <a:lnTo>
                  <a:pt x="45" y="229"/>
                </a:lnTo>
                <a:lnTo>
                  <a:pt x="45" y="229"/>
                </a:lnTo>
                <a:lnTo>
                  <a:pt x="45" y="229"/>
                </a:lnTo>
                <a:lnTo>
                  <a:pt x="45" y="228"/>
                </a:lnTo>
                <a:lnTo>
                  <a:pt x="45" y="228"/>
                </a:lnTo>
                <a:lnTo>
                  <a:pt x="45" y="228"/>
                </a:lnTo>
                <a:lnTo>
                  <a:pt x="45" y="228"/>
                </a:lnTo>
                <a:lnTo>
                  <a:pt x="45" y="228"/>
                </a:lnTo>
                <a:lnTo>
                  <a:pt x="45" y="228"/>
                </a:lnTo>
                <a:lnTo>
                  <a:pt x="45" y="228"/>
                </a:lnTo>
                <a:lnTo>
                  <a:pt x="45" y="227"/>
                </a:lnTo>
                <a:lnTo>
                  <a:pt x="45" y="227"/>
                </a:lnTo>
                <a:lnTo>
                  <a:pt x="45" y="226"/>
                </a:lnTo>
                <a:lnTo>
                  <a:pt x="45" y="226"/>
                </a:lnTo>
                <a:lnTo>
                  <a:pt x="45" y="226"/>
                </a:lnTo>
                <a:lnTo>
                  <a:pt x="45" y="226"/>
                </a:lnTo>
                <a:lnTo>
                  <a:pt x="45" y="226"/>
                </a:lnTo>
                <a:lnTo>
                  <a:pt x="45" y="226"/>
                </a:lnTo>
                <a:lnTo>
                  <a:pt x="45" y="226"/>
                </a:lnTo>
                <a:lnTo>
                  <a:pt x="45" y="226"/>
                </a:lnTo>
                <a:lnTo>
                  <a:pt x="45" y="226"/>
                </a:lnTo>
                <a:lnTo>
                  <a:pt x="45" y="226"/>
                </a:lnTo>
                <a:lnTo>
                  <a:pt x="45" y="225"/>
                </a:lnTo>
                <a:lnTo>
                  <a:pt x="45" y="225"/>
                </a:lnTo>
                <a:lnTo>
                  <a:pt x="44" y="225"/>
                </a:lnTo>
                <a:lnTo>
                  <a:pt x="44" y="225"/>
                </a:lnTo>
                <a:lnTo>
                  <a:pt x="44" y="225"/>
                </a:lnTo>
                <a:lnTo>
                  <a:pt x="44" y="225"/>
                </a:lnTo>
                <a:lnTo>
                  <a:pt x="44" y="226"/>
                </a:lnTo>
                <a:lnTo>
                  <a:pt x="44" y="226"/>
                </a:lnTo>
                <a:lnTo>
                  <a:pt x="44" y="226"/>
                </a:lnTo>
                <a:lnTo>
                  <a:pt x="43" y="226"/>
                </a:lnTo>
                <a:lnTo>
                  <a:pt x="43" y="226"/>
                </a:lnTo>
                <a:lnTo>
                  <a:pt x="43" y="226"/>
                </a:lnTo>
                <a:lnTo>
                  <a:pt x="43" y="226"/>
                </a:lnTo>
                <a:lnTo>
                  <a:pt x="42" y="226"/>
                </a:lnTo>
                <a:lnTo>
                  <a:pt x="42" y="226"/>
                </a:lnTo>
                <a:lnTo>
                  <a:pt x="42" y="225"/>
                </a:lnTo>
                <a:lnTo>
                  <a:pt x="42" y="225"/>
                </a:lnTo>
                <a:lnTo>
                  <a:pt x="42" y="225"/>
                </a:lnTo>
                <a:lnTo>
                  <a:pt x="42" y="225"/>
                </a:lnTo>
                <a:lnTo>
                  <a:pt x="42" y="225"/>
                </a:lnTo>
                <a:lnTo>
                  <a:pt x="42" y="225"/>
                </a:lnTo>
                <a:lnTo>
                  <a:pt x="42" y="225"/>
                </a:lnTo>
                <a:lnTo>
                  <a:pt x="42" y="224"/>
                </a:lnTo>
                <a:lnTo>
                  <a:pt x="42" y="224"/>
                </a:lnTo>
                <a:lnTo>
                  <a:pt x="42" y="224"/>
                </a:lnTo>
                <a:lnTo>
                  <a:pt x="42" y="224"/>
                </a:lnTo>
                <a:lnTo>
                  <a:pt x="42" y="224"/>
                </a:lnTo>
                <a:lnTo>
                  <a:pt x="42" y="223"/>
                </a:lnTo>
                <a:lnTo>
                  <a:pt x="42" y="223"/>
                </a:lnTo>
                <a:lnTo>
                  <a:pt x="42" y="223"/>
                </a:lnTo>
                <a:lnTo>
                  <a:pt x="42" y="223"/>
                </a:lnTo>
                <a:lnTo>
                  <a:pt x="42" y="223"/>
                </a:lnTo>
                <a:lnTo>
                  <a:pt x="42" y="223"/>
                </a:lnTo>
                <a:lnTo>
                  <a:pt x="42" y="223"/>
                </a:lnTo>
                <a:lnTo>
                  <a:pt x="42" y="223"/>
                </a:lnTo>
                <a:lnTo>
                  <a:pt x="42" y="223"/>
                </a:lnTo>
                <a:lnTo>
                  <a:pt x="43" y="223"/>
                </a:lnTo>
                <a:lnTo>
                  <a:pt x="43" y="223"/>
                </a:lnTo>
                <a:lnTo>
                  <a:pt x="43" y="223"/>
                </a:lnTo>
                <a:lnTo>
                  <a:pt x="43" y="223"/>
                </a:lnTo>
                <a:lnTo>
                  <a:pt x="43" y="223"/>
                </a:lnTo>
                <a:lnTo>
                  <a:pt x="43" y="224"/>
                </a:lnTo>
                <a:lnTo>
                  <a:pt x="43" y="224"/>
                </a:lnTo>
                <a:lnTo>
                  <a:pt x="43" y="224"/>
                </a:lnTo>
                <a:lnTo>
                  <a:pt x="44" y="224"/>
                </a:lnTo>
                <a:lnTo>
                  <a:pt x="44" y="224"/>
                </a:lnTo>
                <a:lnTo>
                  <a:pt x="44" y="224"/>
                </a:lnTo>
                <a:lnTo>
                  <a:pt x="44" y="225"/>
                </a:lnTo>
                <a:lnTo>
                  <a:pt x="44" y="225"/>
                </a:lnTo>
                <a:lnTo>
                  <a:pt x="44" y="225"/>
                </a:lnTo>
                <a:lnTo>
                  <a:pt x="44" y="225"/>
                </a:lnTo>
                <a:lnTo>
                  <a:pt x="44" y="225"/>
                </a:lnTo>
                <a:lnTo>
                  <a:pt x="44" y="225"/>
                </a:lnTo>
                <a:lnTo>
                  <a:pt x="44" y="225"/>
                </a:lnTo>
                <a:lnTo>
                  <a:pt x="44" y="225"/>
                </a:lnTo>
                <a:lnTo>
                  <a:pt x="44" y="225"/>
                </a:lnTo>
                <a:lnTo>
                  <a:pt x="44" y="225"/>
                </a:lnTo>
                <a:lnTo>
                  <a:pt x="44" y="225"/>
                </a:lnTo>
                <a:lnTo>
                  <a:pt x="44" y="225"/>
                </a:lnTo>
                <a:lnTo>
                  <a:pt x="44" y="225"/>
                </a:lnTo>
                <a:lnTo>
                  <a:pt x="44" y="224"/>
                </a:lnTo>
                <a:lnTo>
                  <a:pt x="44" y="224"/>
                </a:lnTo>
                <a:lnTo>
                  <a:pt x="44" y="224"/>
                </a:lnTo>
                <a:lnTo>
                  <a:pt x="45" y="224"/>
                </a:lnTo>
                <a:lnTo>
                  <a:pt x="45" y="224"/>
                </a:lnTo>
                <a:lnTo>
                  <a:pt x="45" y="224"/>
                </a:lnTo>
                <a:lnTo>
                  <a:pt x="45" y="224"/>
                </a:lnTo>
                <a:lnTo>
                  <a:pt x="45" y="224"/>
                </a:lnTo>
                <a:lnTo>
                  <a:pt x="44" y="224"/>
                </a:lnTo>
                <a:lnTo>
                  <a:pt x="44" y="223"/>
                </a:lnTo>
                <a:lnTo>
                  <a:pt x="44" y="223"/>
                </a:lnTo>
                <a:lnTo>
                  <a:pt x="44" y="223"/>
                </a:lnTo>
                <a:lnTo>
                  <a:pt x="44" y="223"/>
                </a:lnTo>
                <a:lnTo>
                  <a:pt x="44" y="223"/>
                </a:lnTo>
                <a:lnTo>
                  <a:pt x="44" y="223"/>
                </a:lnTo>
                <a:lnTo>
                  <a:pt x="44" y="223"/>
                </a:lnTo>
                <a:lnTo>
                  <a:pt x="44" y="223"/>
                </a:lnTo>
                <a:lnTo>
                  <a:pt x="44" y="223"/>
                </a:lnTo>
                <a:lnTo>
                  <a:pt x="44" y="223"/>
                </a:lnTo>
                <a:lnTo>
                  <a:pt x="44" y="223"/>
                </a:lnTo>
                <a:lnTo>
                  <a:pt x="44" y="223"/>
                </a:lnTo>
                <a:lnTo>
                  <a:pt x="43" y="223"/>
                </a:lnTo>
                <a:lnTo>
                  <a:pt x="43" y="223"/>
                </a:lnTo>
                <a:lnTo>
                  <a:pt x="43" y="223"/>
                </a:lnTo>
                <a:lnTo>
                  <a:pt x="43" y="223"/>
                </a:lnTo>
                <a:lnTo>
                  <a:pt x="43" y="223"/>
                </a:lnTo>
                <a:lnTo>
                  <a:pt x="43" y="222"/>
                </a:lnTo>
                <a:lnTo>
                  <a:pt x="43" y="222"/>
                </a:lnTo>
                <a:lnTo>
                  <a:pt x="43" y="222"/>
                </a:lnTo>
                <a:lnTo>
                  <a:pt x="42" y="222"/>
                </a:lnTo>
                <a:lnTo>
                  <a:pt x="42" y="222"/>
                </a:lnTo>
                <a:lnTo>
                  <a:pt x="42" y="222"/>
                </a:lnTo>
                <a:lnTo>
                  <a:pt x="42" y="222"/>
                </a:lnTo>
                <a:lnTo>
                  <a:pt x="42" y="222"/>
                </a:lnTo>
                <a:lnTo>
                  <a:pt x="42" y="222"/>
                </a:lnTo>
                <a:lnTo>
                  <a:pt x="42" y="222"/>
                </a:lnTo>
                <a:lnTo>
                  <a:pt x="42" y="222"/>
                </a:lnTo>
                <a:lnTo>
                  <a:pt x="42" y="222"/>
                </a:lnTo>
                <a:lnTo>
                  <a:pt x="42" y="222"/>
                </a:lnTo>
                <a:lnTo>
                  <a:pt x="42" y="221"/>
                </a:lnTo>
                <a:lnTo>
                  <a:pt x="42" y="221"/>
                </a:lnTo>
                <a:lnTo>
                  <a:pt x="42" y="221"/>
                </a:lnTo>
                <a:lnTo>
                  <a:pt x="42" y="221"/>
                </a:lnTo>
                <a:lnTo>
                  <a:pt x="42" y="221"/>
                </a:lnTo>
                <a:lnTo>
                  <a:pt x="41" y="221"/>
                </a:lnTo>
                <a:lnTo>
                  <a:pt x="41" y="220"/>
                </a:lnTo>
                <a:lnTo>
                  <a:pt x="41" y="220"/>
                </a:lnTo>
                <a:lnTo>
                  <a:pt x="41" y="220"/>
                </a:lnTo>
                <a:lnTo>
                  <a:pt x="42" y="219"/>
                </a:lnTo>
                <a:lnTo>
                  <a:pt x="42" y="219"/>
                </a:lnTo>
                <a:lnTo>
                  <a:pt x="42" y="219"/>
                </a:lnTo>
                <a:lnTo>
                  <a:pt x="42" y="219"/>
                </a:lnTo>
                <a:lnTo>
                  <a:pt x="42" y="219"/>
                </a:lnTo>
                <a:lnTo>
                  <a:pt x="42" y="219"/>
                </a:lnTo>
                <a:lnTo>
                  <a:pt x="42" y="218"/>
                </a:lnTo>
                <a:lnTo>
                  <a:pt x="41" y="218"/>
                </a:lnTo>
                <a:lnTo>
                  <a:pt x="41" y="218"/>
                </a:lnTo>
                <a:lnTo>
                  <a:pt x="41" y="219"/>
                </a:lnTo>
                <a:lnTo>
                  <a:pt x="41" y="219"/>
                </a:lnTo>
                <a:lnTo>
                  <a:pt x="41" y="219"/>
                </a:lnTo>
                <a:lnTo>
                  <a:pt x="41" y="219"/>
                </a:lnTo>
                <a:lnTo>
                  <a:pt x="41" y="219"/>
                </a:lnTo>
                <a:lnTo>
                  <a:pt x="41" y="219"/>
                </a:lnTo>
                <a:lnTo>
                  <a:pt x="41" y="219"/>
                </a:lnTo>
                <a:lnTo>
                  <a:pt x="41" y="219"/>
                </a:lnTo>
                <a:lnTo>
                  <a:pt x="41" y="219"/>
                </a:lnTo>
                <a:lnTo>
                  <a:pt x="41" y="219"/>
                </a:lnTo>
                <a:lnTo>
                  <a:pt x="41" y="219"/>
                </a:lnTo>
                <a:lnTo>
                  <a:pt x="41" y="219"/>
                </a:lnTo>
                <a:lnTo>
                  <a:pt x="41" y="219"/>
                </a:lnTo>
                <a:lnTo>
                  <a:pt x="40" y="219"/>
                </a:lnTo>
                <a:lnTo>
                  <a:pt x="40" y="219"/>
                </a:lnTo>
                <a:lnTo>
                  <a:pt x="40" y="219"/>
                </a:lnTo>
                <a:lnTo>
                  <a:pt x="39" y="219"/>
                </a:lnTo>
                <a:lnTo>
                  <a:pt x="39" y="219"/>
                </a:lnTo>
                <a:lnTo>
                  <a:pt x="39" y="218"/>
                </a:lnTo>
                <a:lnTo>
                  <a:pt x="39" y="218"/>
                </a:lnTo>
                <a:lnTo>
                  <a:pt x="39" y="218"/>
                </a:lnTo>
                <a:lnTo>
                  <a:pt x="39" y="217"/>
                </a:lnTo>
                <a:lnTo>
                  <a:pt x="39" y="217"/>
                </a:lnTo>
                <a:lnTo>
                  <a:pt x="39" y="217"/>
                </a:lnTo>
                <a:lnTo>
                  <a:pt x="39" y="216"/>
                </a:lnTo>
                <a:lnTo>
                  <a:pt x="39" y="216"/>
                </a:lnTo>
                <a:lnTo>
                  <a:pt x="39" y="216"/>
                </a:lnTo>
                <a:lnTo>
                  <a:pt x="39" y="216"/>
                </a:lnTo>
                <a:lnTo>
                  <a:pt x="39" y="216"/>
                </a:lnTo>
                <a:lnTo>
                  <a:pt x="39" y="216"/>
                </a:lnTo>
                <a:lnTo>
                  <a:pt x="40" y="216"/>
                </a:lnTo>
                <a:lnTo>
                  <a:pt x="40" y="216"/>
                </a:lnTo>
                <a:lnTo>
                  <a:pt x="40" y="216"/>
                </a:lnTo>
                <a:lnTo>
                  <a:pt x="40" y="215"/>
                </a:lnTo>
                <a:lnTo>
                  <a:pt x="40" y="215"/>
                </a:lnTo>
                <a:lnTo>
                  <a:pt x="40" y="215"/>
                </a:lnTo>
                <a:lnTo>
                  <a:pt x="39" y="215"/>
                </a:lnTo>
                <a:lnTo>
                  <a:pt x="39" y="214"/>
                </a:lnTo>
                <a:lnTo>
                  <a:pt x="39" y="214"/>
                </a:lnTo>
                <a:lnTo>
                  <a:pt x="39" y="214"/>
                </a:lnTo>
                <a:lnTo>
                  <a:pt x="39" y="214"/>
                </a:lnTo>
                <a:lnTo>
                  <a:pt x="39" y="214"/>
                </a:lnTo>
                <a:lnTo>
                  <a:pt x="39" y="214"/>
                </a:lnTo>
                <a:lnTo>
                  <a:pt x="39" y="214"/>
                </a:lnTo>
                <a:lnTo>
                  <a:pt x="39" y="214"/>
                </a:lnTo>
                <a:lnTo>
                  <a:pt x="39" y="213"/>
                </a:lnTo>
                <a:lnTo>
                  <a:pt x="39" y="213"/>
                </a:lnTo>
                <a:lnTo>
                  <a:pt x="39" y="213"/>
                </a:lnTo>
                <a:lnTo>
                  <a:pt x="40" y="213"/>
                </a:lnTo>
                <a:lnTo>
                  <a:pt x="40" y="213"/>
                </a:lnTo>
                <a:lnTo>
                  <a:pt x="40" y="213"/>
                </a:lnTo>
                <a:lnTo>
                  <a:pt x="40" y="212"/>
                </a:lnTo>
                <a:lnTo>
                  <a:pt x="39" y="212"/>
                </a:lnTo>
                <a:lnTo>
                  <a:pt x="39" y="212"/>
                </a:lnTo>
                <a:lnTo>
                  <a:pt x="39" y="212"/>
                </a:lnTo>
                <a:lnTo>
                  <a:pt x="39" y="212"/>
                </a:lnTo>
                <a:lnTo>
                  <a:pt x="39" y="212"/>
                </a:lnTo>
                <a:lnTo>
                  <a:pt x="39" y="212"/>
                </a:lnTo>
                <a:lnTo>
                  <a:pt x="39" y="212"/>
                </a:lnTo>
                <a:lnTo>
                  <a:pt x="38" y="211"/>
                </a:lnTo>
                <a:lnTo>
                  <a:pt x="38" y="211"/>
                </a:lnTo>
                <a:lnTo>
                  <a:pt x="38" y="211"/>
                </a:lnTo>
                <a:lnTo>
                  <a:pt x="38" y="211"/>
                </a:lnTo>
                <a:lnTo>
                  <a:pt x="38" y="211"/>
                </a:lnTo>
                <a:lnTo>
                  <a:pt x="38" y="210"/>
                </a:lnTo>
                <a:lnTo>
                  <a:pt x="38" y="210"/>
                </a:lnTo>
                <a:lnTo>
                  <a:pt x="38" y="210"/>
                </a:lnTo>
                <a:lnTo>
                  <a:pt x="38" y="209"/>
                </a:lnTo>
                <a:lnTo>
                  <a:pt x="38" y="209"/>
                </a:lnTo>
                <a:lnTo>
                  <a:pt x="38" y="209"/>
                </a:lnTo>
                <a:lnTo>
                  <a:pt x="38" y="209"/>
                </a:lnTo>
                <a:lnTo>
                  <a:pt x="38" y="209"/>
                </a:lnTo>
                <a:lnTo>
                  <a:pt x="38" y="208"/>
                </a:lnTo>
                <a:lnTo>
                  <a:pt x="38" y="208"/>
                </a:lnTo>
                <a:lnTo>
                  <a:pt x="38" y="208"/>
                </a:lnTo>
                <a:lnTo>
                  <a:pt x="38" y="208"/>
                </a:lnTo>
                <a:lnTo>
                  <a:pt x="37" y="207"/>
                </a:lnTo>
                <a:lnTo>
                  <a:pt x="37" y="207"/>
                </a:lnTo>
                <a:lnTo>
                  <a:pt x="37" y="207"/>
                </a:lnTo>
                <a:lnTo>
                  <a:pt x="37" y="206"/>
                </a:lnTo>
                <a:lnTo>
                  <a:pt x="37" y="206"/>
                </a:lnTo>
                <a:lnTo>
                  <a:pt x="37" y="206"/>
                </a:lnTo>
                <a:lnTo>
                  <a:pt x="37" y="206"/>
                </a:lnTo>
                <a:lnTo>
                  <a:pt x="37" y="206"/>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6" y="203"/>
                </a:lnTo>
                <a:lnTo>
                  <a:pt x="36" y="203"/>
                </a:lnTo>
                <a:lnTo>
                  <a:pt x="36" y="203"/>
                </a:lnTo>
                <a:lnTo>
                  <a:pt x="36" y="203"/>
                </a:lnTo>
                <a:lnTo>
                  <a:pt x="36" y="203"/>
                </a:lnTo>
                <a:lnTo>
                  <a:pt x="36" y="203"/>
                </a:lnTo>
                <a:lnTo>
                  <a:pt x="36" y="203"/>
                </a:lnTo>
                <a:lnTo>
                  <a:pt x="36" y="203"/>
                </a:lnTo>
                <a:lnTo>
                  <a:pt x="36" y="203"/>
                </a:lnTo>
                <a:lnTo>
                  <a:pt x="36" y="203"/>
                </a:lnTo>
                <a:lnTo>
                  <a:pt x="36" y="203"/>
                </a:lnTo>
                <a:lnTo>
                  <a:pt x="36" y="203"/>
                </a:lnTo>
                <a:lnTo>
                  <a:pt x="35" y="203"/>
                </a:lnTo>
                <a:lnTo>
                  <a:pt x="35" y="203"/>
                </a:lnTo>
                <a:lnTo>
                  <a:pt x="35" y="203"/>
                </a:lnTo>
                <a:lnTo>
                  <a:pt x="35" y="203"/>
                </a:lnTo>
                <a:lnTo>
                  <a:pt x="35" y="203"/>
                </a:lnTo>
                <a:lnTo>
                  <a:pt x="35" y="203"/>
                </a:lnTo>
                <a:lnTo>
                  <a:pt x="35" y="203"/>
                </a:lnTo>
                <a:lnTo>
                  <a:pt x="35" y="203"/>
                </a:lnTo>
                <a:lnTo>
                  <a:pt x="35" y="203"/>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5"/>
                </a:lnTo>
                <a:lnTo>
                  <a:pt x="35" y="205"/>
                </a:lnTo>
                <a:lnTo>
                  <a:pt x="35" y="205"/>
                </a:lnTo>
                <a:lnTo>
                  <a:pt x="35" y="205"/>
                </a:lnTo>
                <a:lnTo>
                  <a:pt x="35" y="205"/>
                </a:lnTo>
                <a:lnTo>
                  <a:pt x="35" y="205"/>
                </a:lnTo>
                <a:lnTo>
                  <a:pt x="35" y="205"/>
                </a:lnTo>
                <a:lnTo>
                  <a:pt x="35" y="205"/>
                </a:lnTo>
                <a:lnTo>
                  <a:pt x="35" y="205"/>
                </a:lnTo>
                <a:lnTo>
                  <a:pt x="35"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3" y="205"/>
                </a:lnTo>
                <a:lnTo>
                  <a:pt x="33" y="205"/>
                </a:lnTo>
                <a:lnTo>
                  <a:pt x="33" y="205"/>
                </a:lnTo>
                <a:lnTo>
                  <a:pt x="33" y="205"/>
                </a:lnTo>
                <a:lnTo>
                  <a:pt x="33" y="205"/>
                </a:lnTo>
                <a:lnTo>
                  <a:pt x="33" y="205"/>
                </a:lnTo>
                <a:lnTo>
                  <a:pt x="33" y="205"/>
                </a:lnTo>
                <a:lnTo>
                  <a:pt x="33" y="205"/>
                </a:lnTo>
                <a:lnTo>
                  <a:pt x="33" y="205"/>
                </a:lnTo>
                <a:lnTo>
                  <a:pt x="33" y="205"/>
                </a:lnTo>
                <a:lnTo>
                  <a:pt x="33" y="205"/>
                </a:lnTo>
                <a:lnTo>
                  <a:pt x="33" y="205"/>
                </a:lnTo>
                <a:lnTo>
                  <a:pt x="33" y="205"/>
                </a:lnTo>
                <a:lnTo>
                  <a:pt x="33"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6"/>
                </a:lnTo>
                <a:lnTo>
                  <a:pt x="32" y="206"/>
                </a:lnTo>
                <a:lnTo>
                  <a:pt x="32" y="206"/>
                </a:lnTo>
                <a:lnTo>
                  <a:pt x="32" y="206"/>
                </a:lnTo>
                <a:lnTo>
                  <a:pt x="32" y="206"/>
                </a:lnTo>
                <a:lnTo>
                  <a:pt x="32" y="206"/>
                </a:lnTo>
                <a:lnTo>
                  <a:pt x="32" y="206"/>
                </a:lnTo>
                <a:lnTo>
                  <a:pt x="31" y="206"/>
                </a:lnTo>
                <a:lnTo>
                  <a:pt x="31" y="206"/>
                </a:lnTo>
                <a:lnTo>
                  <a:pt x="31" y="207"/>
                </a:lnTo>
                <a:lnTo>
                  <a:pt x="31" y="207"/>
                </a:lnTo>
                <a:lnTo>
                  <a:pt x="31" y="207"/>
                </a:lnTo>
                <a:lnTo>
                  <a:pt x="31" y="207"/>
                </a:lnTo>
                <a:lnTo>
                  <a:pt x="31" y="207"/>
                </a:lnTo>
                <a:lnTo>
                  <a:pt x="31" y="207"/>
                </a:lnTo>
                <a:lnTo>
                  <a:pt x="31" y="207"/>
                </a:lnTo>
                <a:lnTo>
                  <a:pt x="31" y="207"/>
                </a:lnTo>
                <a:lnTo>
                  <a:pt x="31" y="207"/>
                </a:lnTo>
                <a:lnTo>
                  <a:pt x="31" y="207"/>
                </a:lnTo>
                <a:lnTo>
                  <a:pt x="31" y="207"/>
                </a:lnTo>
                <a:lnTo>
                  <a:pt x="31" y="207"/>
                </a:lnTo>
                <a:lnTo>
                  <a:pt x="31" y="207"/>
                </a:lnTo>
                <a:lnTo>
                  <a:pt x="31" y="207"/>
                </a:lnTo>
                <a:lnTo>
                  <a:pt x="31" y="207"/>
                </a:lnTo>
                <a:lnTo>
                  <a:pt x="31" y="207"/>
                </a:lnTo>
                <a:lnTo>
                  <a:pt x="31" y="207"/>
                </a:lnTo>
                <a:lnTo>
                  <a:pt x="31" y="207"/>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0" y="208"/>
                </a:lnTo>
                <a:lnTo>
                  <a:pt x="30" y="208"/>
                </a:lnTo>
                <a:lnTo>
                  <a:pt x="30" y="208"/>
                </a:lnTo>
                <a:lnTo>
                  <a:pt x="30" y="209"/>
                </a:lnTo>
                <a:lnTo>
                  <a:pt x="30" y="209"/>
                </a:lnTo>
                <a:lnTo>
                  <a:pt x="30" y="209"/>
                </a:lnTo>
                <a:lnTo>
                  <a:pt x="30" y="209"/>
                </a:lnTo>
                <a:lnTo>
                  <a:pt x="30" y="209"/>
                </a:lnTo>
                <a:lnTo>
                  <a:pt x="30" y="209"/>
                </a:lnTo>
                <a:lnTo>
                  <a:pt x="30" y="209"/>
                </a:lnTo>
                <a:lnTo>
                  <a:pt x="30" y="209"/>
                </a:lnTo>
                <a:lnTo>
                  <a:pt x="30" y="209"/>
                </a:lnTo>
                <a:lnTo>
                  <a:pt x="30" y="209"/>
                </a:lnTo>
                <a:lnTo>
                  <a:pt x="30" y="209"/>
                </a:lnTo>
                <a:lnTo>
                  <a:pt x="30" y="209"/>
                </a:lnTo>
                <a:lnTo>
                  <a:pt x="30" y="209"/>
                </a:lnTo>
                <a:lnTo>
                  <a:pt x="30" y="209"/>
                </a:lnTo>
                <a:lnTo>
                  <a:pt x="30" y="209"/>
                </a:lnTo>
                <a:lnTo>
                  <a:pt x="30" y="209"/>
                </a:lnTo>
                <a:lnTo>
                  <a:pt x="30" y="209"/>
                </a:lnTo>
                <a:lnTo>
                  <a:pt x="30" y="209"/>
                </a:lnTo>
                <a:lnTo>
                  <a:pt x="30" y="209"/>
                </a:lnTo>
                <a:lnTo>
                  <a:pt x="30" y="210"/>
                </a:lnTo>
                <a:lnTo>
                  <a:pt x="29" y="210"/>
                </a:lnTo>
                <a:lnTo>
                  <a:pt x="29" y="210"/>
                </a:lnTo>
                <a:lnTo>
                  <a:pt x="29" y="210"/>
                </a:lnTo>
                <a:lnTo>
                  <a:pt x="29" y="210"/>
                </a:lnTo>
                <a:lnTo>
                  <a:pt x="29" y="210"/>
                </a:lnTo>
                <a:lnTo>
                  <a:pt x="29" y="211"/>
                </a:lnTo>
                <a:lnTo>
                  <a:pt x="29"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2"/>
                </a:lnTo>
                <a:lnTo>
                  <a:pt x="28" y="212"/>
                </a:lnTo>
                <a:lnTo>
                  <a:pt x="28" y="212"/>
                </a:lnTo>
                <a:lnTo>
                  <a:pt x="28" y="212"/>
                </a:lnTo>
                <a:lnTo>
                  <a:pt x="28" y="212"/>
                </a:lnTo>
                <a:lnTo>
                  <a:pt x="28" y="212"/>
                </a:lnTo>
                <a:lnTo>
                  <a:pt x="28" y="212"/>
                </a:lnTo>
                <a:lnTo>
                  <a:pt x="28" y="212"/>
                </a:lnTo>
                <a:lnTo>
                  <a:pt x="28" y="212"/>
                </a:lnTo>
                <a:lnTo>
                  <a:pt x="28" y="212"/>
                </a:lnTo>
                <a:lnTo>
                  <a:pt x="28" y="212"/>
                </a:lnTo>
                <a:lnTo>
                  <a:pt x="28" y="212"/>
                </a:lnTo>
                <a:lnTo>
                  <a:pt x="28" y="211"/>
                </a:lnTo>
                <a:lnTo>
                  <a:pt x="28" y="211"/>
                </a:lnTo>
                <a:lnTo>
                  <a:pt x="28" y="211"/>
                </a:lnTo>
                <a:lnTo>
                  <a:pt x="27" y="211"/>
                </a:lnTo>
                <a:lnTo>
                  <a:pt x="27" y="211"/>
                </a:lnTo>
                <a:lnTo>
                  <a:pt x="27" y="211"/>
                </a:lnTo>
                <a:lnTo>
                  <a:pt x="27" y="210"/>
                </a:lnTo>
                <a:lnTo>
                  <a:pt x="27" y="210"/>
                </a:lnTo>
                <a:lnTo>
                  <a:pt x="27" y="209"/>
                </a:lnTo>
                <a:lnTo>
                  <a:pt x="27" y="209"/>
                </a:lnTo>
                <a:lnTo>
                  <a:pt x="27" y="209"/>
                </a:lnTo>
                <a:lnTo>
                  <a:pt x="27" y="209"/>
                </a:lnTo>
                <a:lnTo>
                  <a:pt x="27" y="209"/>
                </a:lnTo>
                <a:lnTo>
                  <a:pt x="27" y="209"/>
                </a:lnTo>
                <a:lnTo>
                  <a:pt x="27" y="209"/>
                </a:lnTo>
                <a:lnTo>
                  <a:pt x="27" y="209"/>
                </a:lnTo>
                <a:lnTo>
                  <a:pt x="27" y="209"/>
                </a:lnTo>
                <a:lnTo>
                  <a:pt x="26" y="208"/>
                </a:lnTo>
                <a:lnTo>
                  <a:pt x="26" y="208"/>
                </a:lnTo>
                <a:lnTo>
                  <a:pt x="26" y="208"/>
                </a:lnTo>
                <a:lnTo>
                  <a:pt x="25" y="208"/>
                </a:lnTo>
                <a:lnTo>
                  <a:pt x="25" y="208"/>
                </a:lnTo>
                <a:lnTo>
                  <a:pt x="25" y="208"/>
                </a:lnTo>
                <a:lnTo>
                  <a:pt x="25" y="208"/>
                </a:lnTo>
                <a:lnTo>
                  <a:pt x="25" y="208"/>
                </a:lnTo>
                <a:lnTo>
                  <a:pt x="25" y="207"/>
                </a:lnTo>
                <a:lnTo>
                  <a:pt x="25" y="207"/>
                </a:lnTo>
                <a:lnTo>
                  <a:pt x="25" y="207"/>
                </a:lnTo>
                <a:lnTo>
                  <a:pt x="25" y="207"/>
                </a:lnTo>
                <a:lnTo>
                  <a:pt x="25" y="207"/>
                </a:lnTo>
                <a:lnTo>
                  <a:pt x="25" y="207"/>
                </a:lnTo>
                <a:lnTo>
                  <a:pt x="24" y="207"/>
                </a:lnTo>
                <a:lnTo>
                  <a:pt x="24" y="207"/>
                </a:lnTo>
                <a:lnTo>
                  <a:pt x="24" y="207"/>
                </a:lnTo>
                <a:lnTo>
                  <a:pt x="24" y="206"/>
                </a:lnTo>
                <a:lnTo>
                  <a:pt x="24" y="206"/>
                </a:lnTo>
                <a:lnTo>
                  <a:pt x="24" y="206"/>
                </a:lnTo>
                <a:lnTo>
                  <a:pt x="24" y="206"/>
                </a:lnTo>
                <a:lnTo>
                  <a:pt x="24" y="206"/>
                </a:lnTo>
                <a:lnTo>
                  <a:pt x="24" y="206"/>
                </a:lnTo>
                <a:lnTo>
                  <a:pt x="24" y="206"/>
                </a:lnTo>
                <a:lnTo>
                  <a:pt x="24" y="206"/>
                </a:lnTo>
                <a:lnTo>
                  <a:pt x="24" y="206"/>
                </a:lnTo>
                <a:lnTo>
                  <a:pt x="24" y="206"/>
                </a:lnTo>
                <a:lnTo>
                  <a:pt x="24" y="206"/>
                </a:lnTo>
                <a:lnTo>
                  <a:pt x="24" y="206"/>
                </a:lnTo>
                <a:lnTo>
                  <a:pt x="24" y="206"/>
                </a:lnTo>
                <a:lnTo>
                  <a:pt x="24" y="205"/>
                </a:lnTo>
                <a:lnTo>
                  <a:pt x="24" y="205"/>
                </a:lnTo>
                <a:lnTo>
                  <a:pt x="24" y="205"/>
                </a:lnTo>
                <a:lnTo>
                  <a:pt x="24" y="205"/>
                </a:lnTo>
                <a:lnTo>
                  <a:pt x="24" y="205"/>
                </a:lnTo>
                <a:lnTo>
                  <a:pt x="24" y="205"/>
                </a:lnTo>
                <a:lnTo>
                  <a:pt x="24" y="205"/>
                </a:lnTo>
                <a:lnTo>
                  <a:pt x="24" y="205"/>
                </a:lnTo>
                <a:lnTo>
                  <a:pt x="24" y="205"/>
                </a:lnTo>
                <a:lnTo>
                  <a:pt x="24" y="205"/>
                </a:lnTo>
                <a:lnTo>
                  <a:pt x="24" y="205"/>
                </a:lnTo>
                <a:lnTo>
                  <a:pt x="24" y="204"/>
                </a:lnTo>
                <a:lnTo>
                  <a:pt x="24" y="204"/>
                </a:lnTo>
                <a:lnTo>
                  <a:pt x="24" y="204"/>
                </a:lnTo>
                <a:lnTo>
                  <a:pt x="24" y="204"/>
                </a:lnTo>
                <a:lnTo>
                  <a:pt x="24" y="204"/>
                </a:lnTo>
                <a:lnTo>
                  <a:pt x="24" y="204"/>
                </a:lnTo>
                <a:lnTo>
                  <a:pt x="24" y="204"/>
                </a:lnTo>
                <a:lnTo>
                  <a:pt x="24" y="204"/>
                </a:lnTo>
                <a:lnTo>
                  <a:pt x="24" y="204"/>
                </a:lnTo>
                <a:lnTo>
                  <a:pt x="24" y="204"/>
                </a:lnTo>
                <a:lnTo>
                  <a:pt x="24" y="204"/>
                </a:lnTo>
                <a:lnTo>
                  <a:pt x="24" y="203"/>
                </a:lnTo>
                <a:lnTo>
                  <a:pt x="24" y="203"/>
                </a:lnTo>
                <a:lnTo>
                  <a:pt x="24" y="203"/>
                </a:lnTo>
                <a:lnTo>
                  <a:pt x="24" y="203"/>
                </a:lnTo>
                <a:lnTo>
                  <a:pt x="24" y="203"/>
                </a:lnTo>
                <a:lnTo>
                  <a:pt x="23" y="203"/>
                </a:lnTo>
                <a:lnTo>
                  <a:pt x="23" y="203"/>
                </a:lnTo>
                <a:lnTo>
                  <a:pt x="23" y="203"/>
                </a:lnTo>
                <a:lnTo>
                  <a:pt x="23" y="203"/>
                </a:lnTo>
                <a:lnTo>
                  <a:pt x="23" y="203"/>
                </a:lnTo>
                <a:lnTo>
                  <a:pt x="23" y="203"/>
                </a:lnTo>
                <a:lnTo>
                  <a:pt x="23" y="203"/>
                </a:lnTo>
                <a:lnTo>
                  <a:pt x="23" y="203"/>
                </a:lnTo>
                <a:lnTo>
                  <a:pt x="23" y="203"/>
                </a:lnTo>
                <a:lnTo>
                  <a:pt x="23" y="203"/>
                </a:lnTo>
                <a:lnTo>
                  <a:pt x="23" y="203"/>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2" y="202"/>
                </a:lnTo>
                <a:lnTo>
                  <a:pt x="22" y="202"/>
                </a:lnTo>
                <a:lnTo>
                  <a:pt x="22" y="202"/>
                </a:lnTo>
                <a:lnTo>
                  <a:pt x="22" y="202"/>
                </a:lnTo>
                <a:lnTo>
                  <a:pt x="22" y="202"/>
                </a:lnTo>
                <a:lnTo>
                  <a:pt x="22" y="202"/>
                </a:lnTo>
                <a:lnTo>
                  <a:pt x="22" y="202"/>
                </a:lnTo>
                <a:lnTo>
                  <a:pt x="22" y="202"/>
                </a:lnTo>
                <a:lnTo>
                  <a:pt x="22" y="201"/>
                </a:lnTo>
                <a:lnTo>
                  <a:pt x="22" y="201"/>
                </a:lnTo>
                <a:lnTo>
                  <a:pt x="22" y="201"/>
                </a:lnTo>
                <a:lnTo>
                  <a:pt x="22" y="201"/>
                </a:lnTo>
                <a:lnTo>
                  <a:pt x="22" y="201"/>
                </a:lnTo>
                <a:lnTo>
                  <a:pt x="22" y="201"/>
                </a:lnTo>
                <a:lnTo>
                  <a:pt x="22" y="201"/>
                </a:lnTo>
                <a:lnTo>
                  <a:pt x="22" y="201"/>
                </a:lnTo>
                <a:lnTo>
                  <a:pt x="22" y="201"/>
                </a:lnTo>
                <a:lnTo>
                  <a:pt x="22" y="201"/>
                </a:lnTo>
                <a:lnTo>
                  <a:pt x="22" y="201"/>
                </a:lnTo>
                <a:lnTo>
                  <a:pt x="22" y="201"/>
                </a:lnTo>
                <a:lnTo>
                  <a:pt x="22" y="201"/>
                </a:lnTo>
                <a:lnTo>
                  <a:pt x="21" y="201"/>
                </a:lnTo>
                <a:lnTo>
                  <a:pt x="21" y="201"/>
                </a:lnTo>
                <a:lnTo>
                  <a:pt x="21" y="201"/>
                </a:lnTo>
                <a:lnTo>
                  <a:pt x="21" y="201"/>
                </a:lnTo>
                <a:lnTo>
                  <a:pt x="21" y="201"/>
                </a:lnTo>
                <a:lnTo>
                  <a:pt x="21" y="201"/>
                </a:lnTo>
                <a:lnTo>
                  <a:pt x="21" y="201"/>
                </a:lnTo>
                <a:lnTo>
                  <a:pt x="21" y="201"/>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3"/>
                </a:lnTo>
                <a:lnTo>
                  <a:pt x="19" y="203"/>
                </a:lnTo>
                <a:lnTo>
                  <a:pt x="19" y="203"/>
                </a:lnTo>
                <a:lnTo>
                  <a:pt x="18" y="203"/>
                </a:lnTo>
                <a:lnTo>
                  <a:pt x="18" y="203"/>
                </a:lnTo>
                <a:lnTo>
                  <a:pt x="18" y="203"/>
                </a:lnTo>
                <a:lnTo>
                  <a:pt x="18" y="203"/>
                </a:lnTo>
                <a:lnTo>
                  <a:pt x="18" y="203"/>
                </a:lnTo>
                <a:lnTo>
                  <a:pt x="18" y="203"/>
                </a:lnTo>
                <a:lnTo>
                  <a:pt x="18" y="203"/>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7" y="202"/>
                </a:lnTo>
                <a:lnTo>
                  <a:pt x="17" y="202"/>
                </a:lnTo>
                <a:lnTo>
                  <a:pt x="17" y="202"/>
                </a:lnTo>
                <a:lnTo>
                  <a:pt x="17" y="202"/>
                </a:lnTo>
                <a:lnTo>
                  <a:pt x="17" y="202"/>
                </a:lnTo>
                <a:lnTo>
                  <a:pt x="17" y="203"/>
                </a:lnTo>
                <a:lnTo>
                  <a:pt x="17" y="203"/>
                </a:lnTo>
                <a:lnTo>
                  <a:pt x="17" y="203"/>
                </a:lnTo>
                <a:lnTo>
                  <a:pt x="17" y="203"/>
                </a:lnTo>
                <a:lnTo>
                  <a:pt x="17" y="203"/>
                </a:lnTo>
                <a:lnTo>
                  <a:pt x="17" y="203"/>
                </a:lnTo>
                <a:lnTo>
                  <a:pt x="17" y="203"/>
                </a:lnTo>
                <a:lnTo>
                  <a:pt x="17" y="203"/>
                </a:lnTo>
                <a:lnTo>
                  <a:pt x="17" y="203"/>
                </a:lnTo>
                <a:lnTo>
                  <a:pt x="17" y="203"/>
                </a:lnTo>
                <a:lnTo>
                  <a:pt x="17" y="203"/>
                </a:lnTo>
                <a:lnTo>
                  <a:pt x="17" y="203"/>
                </a:lnTo>
                <a:lnTo>
                  <a:pt x="17" y="203"/>
                </a:lnTo>
                <a:lnTo>
                  <a:pt x="17" y="203"/>
                </a:lnTo>
                <a:lnTo>
                  <a:pt x="17" y="203"/>
                </a:lnTo>
                <a:lnTo>
                  <a:pt x="17" y="203"/>
                </a:lnTo>
                <a:lnTo>
                  <a:pt x="17" y="203"/>
                </a:lnTo>
                <a:lnTo>
                  <a:pt x="16" y="203"/>
                </a:lnTo>
                <a:lnTo>
                  <a:pt x="16" y="202"/>
                </a:lnTo>
                <a:lnTo>
                  <a:pt x="16" y="202"/>
                </a:lnTo>
                <a:lnTo>
                  <a:pt x="16" y="202"/>
                </a:lnTo>
                <a:lnTo>
                  <a:pt x="16" y="202"/>
                </a:lnTo>
                <a:lnTo>
                  <a:pt x="16" y="202"/>
                </a:lnTo>
                <a:lnTo>
                  <a:pt x="16" y="202"/>
                </a:lnTo>
                <a:lnTo>
                  <a:pt x="16" y="202"/>
                </a:lnTo>
                <a:lnTo>
                  <a:pt x="16" y="202"/>
                </a:lnTo>
                <a:lnTo>
                  <a:pt x="15" y="202"/>
                </a:lnTo>
                <a:lnTo>
                  <a:pt x="15" y="202"/>
                </a:lnTo>
                <a:lnTo>
                  <a:pt x="16" y="202"/>
                </a:lnTo>
                <a:lnTo>
                  <a:pt x="16" y="202"/>
                </a:lnTo>
                <a:lnTo>
                  <a:pt x="16" y="202"/>
                </a:lnTo>
                <a:lnTo>
                  <a:pt x="16" y="202"/>
                </a:lnTo>
                <a:lnTo>
                  <a:pt x="16" y="203"/>
                </a:lnTo>
                <a:lnTo>
                  <a:pt x="16" y="203"/>
                </a:lnTo>
                <a:lnTo>
                  <a:pt x="15" y="203"/>
                </a:lnTo>
                <a:lnTo>
                  <a:pt x="15" y="203"/>
                </a:lnTo>
                <a:lnTo>
                  <a:pt x="15" y="203"/>
                </a:lnTo>
                <a:lnTo>
                  <a:pt x="15" y="203"/>
                </a:lnTo>
                <a:lnTo>
                  <a:pt x="15" y="203"/>
                </a:lnTo>
                <a:lnTo>
                  <a:pt x="15" y="203"/>
                </a:lnTo>
                <a:lnTo>
                  <a:pt x="15" y="203"/>
                </a:lnTo>
                <a:lnTo>
                  <a:pt x="15" y="202"/>
                </a:lnTo>
                <a:lnTo>
                  <a:pt x="15" y="202"/>
                </a:lnTo>
                <a:lnTo>
                  <a:pt x="15" y="203"/>
                </a:lnTo>
                <a:lnTo>
                  <a:pt x="15" y="203"/>
                </a:lnTo>
                <a:lnTo>
                  <a:pt x="15" y="203"/>
                </a:lnTo>
                <a:lnTo>
                  <a:pt x="15" y="203"/>
                </a:lnTo>
                <a:lnTo>
                  <a:pt x="15" y="203"/>
                </a:lnTo>
                <a:lnTo>
                  <a:pt x="15" y="203"/>
                </a:lnTo>
                <a:lnTo>
                  <a:pt x="14" y="203"/>
                </a:lnTo>
                <a:lnTo>
                  <a:pt x="14" y="203"/>
                </a:lnTo>
                <a:lnTo>
                  <a:pt x="14" y="203"/>
                </a:lnTo>
                <a:lnTo>
                  <a:pt x="14" y="203"/>
                </a:lnTo>
                <a:lnTo>
                  <a:pt x="14" y="203"/>
                </a:lnTo>
                <a:lnTo>
                  <a:pt x="14" y="203"/>
                </a:lnTo>
                <a:lnTo>
                  <a:pt x="14" y="203"/>
                </a:lnTo>
                <a:lnTo>
                  <a:pt x="14" y="202"/>
                </a:lnTo>
                <a:lnTo>
                  <a:pt x="14" y="202"/>
                </a:lnTo>
                <a:lnTo>
                  <a:pt x="15" y="202"/>
                </a:lnTo>
                <a:lnTo>
                  <a:pt x="15" y="202"/>
                </a:lnTo>
                <a:lnTo>
                  <a:pt x="15" y="202"/>
                </a:lnTo>
                <a:lnTo>
                  <a:pt x="15" y="202"/>
                </a:lnTo>
                <a:lnTo>
                  <a:pt x="15" y="202"/>
                </a:lnTo>
                <a:lnTo>
                  <a:pt x="15" y="202"/>
                </a:lnTo>
                <a:lnTo>
                  <a:pt x="15" y="202"/>
                </a:lnTo>
                <a:lnTo>
                  <a:pt x="15" y="202"/>
                </a:lnTo>
                <a:lnTo>
                  <a:pt x="15" y="202"/>
                </a:lnTo>
                <a:lnTo>
                  <a:pt x="15" y="202"/>
                </a:lnTo>
                <a:lnTo>
                  <a:pt x="15" y="201"/>
                </a:lnTo>
                <a:lnTo>
                  <a:pt x="15" y="201"/>
                </a:lnTo>
                <a:lnTo>
                  <a:pt x="15" y="201"/>
                </a:lnTo>
                <a:lnTo>
                  <a:pt x="14" y="201"/>
                </a:lnTo>
                <a:lnTo>
                  <a:pt x="14" y="201"/>
                </a:lnTo>
                <a:lnTo>
                  <a:pt x="14" y="201"/>
                </a:lnTo>
                <a:lnTo>
                  <a:pt x="14" y="200"/>
                </a:lnTo>
                <a:lnTo>
                  <a:pt x="14" y="200"/>
                </a:lnTo>
                <a:lnTo>
                  <a:pt x="14" y="199"/>
                </a:lnTo>
                <a:lnTo>
                  <a:pt x="14" y="199"/>
                </a:lnTo>
                <a:lnTo>
                  <a:pt x="14" y="199"/>
                </a:lnTo>
                <a:lnTo>
                  <a:pt x="14" y="199"/>
                </a:lnTo>
                <a:lnTo>
                  <a:pt x="14" y="199"/>
                </a:lnTo>
                <a:lnTo>
                  <a:pt x="14" y="199"/>
                </a:lnTo>
                <a:lnTo>
                  <a:pt x="14" y="199"/>
                </a:lnTo>
                <a:lnTo>
                  <a:pt x="14" y="199"/>
                </a:lnTo>
                <a:lnTo>
                  <a:pt x="14" y="199"/>
                </a:lnTo>
                <a:lnTo>
                  <a:pt x="14" y="199"/>
                </a:lnTo>
                <a:lnTo>
                  <a:pt x="14" y="199"/>
                </a:lnTo>
                <a:lnTo>
                  <a:pt x="14" y="199"/>
                </a:lnTo>
                <a:lnTo>
                  <a:pt x="13" y="199"/>
                </a:lnTo>
                <a:lnTo>
                  <a:pt x="13" y="199"/>
                </a:lnTo>
                <a:lnTo>
                  <a:pt x="13" y="199"/>
                </a:lnTo>
                <a:lnTo>
                  <a:pt x="13" y="199"/>
                </a:lnTo>
                <a:lnTo>
                  <a:pt x="13" y="199"/>
                </a:lnTo>
                <a:lnTo>
                  <a:pt x="13" y="199"/>
                </a:lnTo>
                <a:lnTo>
                  <a:pt x="13" y="199"/>
                </a:lnTo>
                <a:lnTo>
                  <a:pt x="14" y="198"/>
                </a:lnTo>
                <a:lnTo>
                  <a:pt x="14" y="198"/>
                </a:lnTo>
                <a:lnTo>
                  <a:pt x="14" y="198"/>
                </a:lnTo>
                <a:lnTo>
                  <a:pt x="14" y="198"/>
                </a:lnTo>
                <a:lnTo>
                  <a:pt x="13" y="198"/>
                </a:lnTo>
                <a:lnTo>
                  <a:pt x="13" y="197"/>
                </a:lnTo>
                <a:lnTo>
                  <a:pt x="13" y="197"/>
                </a:lnTo>
                <a:lnTo>
                  <a:pt x="13" y="197"/>
                </a:lnTo>
                <a:lnTo>
                  <a:pt x="13" y="197"/>
                </a:lnTo>
                <a:lnTo>
                  <a:pt x="13" y="197"/>
                </a:lnTo>
                <a:lnTo>
                  <a:pt x="13" y="197"/>
                </a:lnTo>
                <a:lnTo>
                  <a:pt x="13" y="197"/>
                </a:lnTo>
                <a:lnTo>
                  <a:pt x="13" y="197"/>
                </a:lnTo>
                <a:lnTo>
                  <a:pt x="13" y="197"/>
                </a:lnTo>
                <a:lnTo>
                  <a:pt x="13" y="197"/>
                </a:lnTo>
                <a:lnTo>
                  <a:pt x="13" y="197"/>
                </a:lnTo>
                <a:lnTo>
                  <a:pt x="13" y="197"/>
                </a:lnTo>
                <a:lnTo>
                  <a:pt x="12" y="197"/>
                </a:lnTo>
                <a:lnTo>
                  <a:pt x="12" y="197"/>
                </a:lnTo>
                <a:lnTo>
                  <a:pt x="12" y="197"/>
                </a:lnTo>
                <a:lnTo>
                  <a:pt x="12" y="197"/>
                </a:lnTo>
                <a:lnTo>
                  <a:pt x="12" y="197"/>
                </a:lnTo>
                <a:lnTo>
                  <a:pt x="12" y="197"/>
                </a:lnTo>
                <a:lnTo>
                  <a:pt x="11" y="197"/>
                </a:lnTo>
                <a:lnTo>
                  <a:pt x="11" y="197"/>
                </a:lnTo>
                <a:lnTo>
                  <a:pt x="11" y="196"/>
                </a:lnTo>
                <a:lnTo>
                  <a:pt x="11" y="196"/>
                </a:lnTo>
                <a:lnTo>
                  <a:pt x="11" y="196"/>
                </a:lnTo>
                <a:lnTo>
                  <a:pt x="11" y="196"/>
                </a:lnTo>
                <a:lnTo>
                  <a:pt x="11" y="196"/>
                </a:lnTo>
                <a:lnTo>
                  <a:pt x="11" y="196"/>
                </a:lnTo>
                <a:lnTo>
                  <a:pt x="11" y="196"/>
                </a:lnTo>
                <a:lnTo>
                  <a:pt x="11" y="196"/>
                </a:lnTo>
                <a:lnTo>
                  <a:pt x="10" y="196"/>
                </a:lnTo>
                <a:lnTo>
                  <a:pt x="10" y="196"/>
                </a:lnTo>
                <a:lnTo>
                  <a:pt x="10" y="195"/>
                </a:lnTo>
                <a:lnTo>
                  <a:pt x="10" y="195"/>
                </a:lnTo>
                <a:lnTo>
                  <a:pt x="11" y="195"/>
                </a:lnTo>
                <a:lnTo>
                  <a:pt x="11" y="195"/>
                </a:lnTo>
                <a:lnTo>
                  <a:pt x="11" y="195"/>
                </a:lnTo>
                <a:lnTo>
                  <a:pt x="11" y="195"/>
                </a:lnTo>
                <a:lnTo>
                  <a:pt x="11" y="195"/>
                </a:lnTo>
                <a:lnTo>
                  <a:pt x="11" y="195"/>
                </a:lnTo>
                <a:lnTo>
                  <a:pt x="11" y="195"/>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2"/>
                </a:lnTo>
                <a:lnTo>
                  <a:pt x="11" y="192"/>
                </a:lnTo>
                <a:lnTo>
                  <a:pt x="11" y="192"/>
                </a:lnTo>
                <a:lnTo>
                  <a:pt x="11" y="192"/>
                </a:lnTo>
                <a:lnTo>
                  <a:pt x="10" y="192"/>
                </a:lnTo>
                <a:lnTo>
                  <a:pt x="10" y="192"/>
                </a:lnTo>
                <a:lnTo>
                  <a:pt x="10" y="192"/>
                </a:lnTo>
                <a:lnTo>
                  <a:pt x="10" y="192"/>
                </a:lnTo>
                <a:lnTo>
                  <a:pt x="10" y="191"/>
                </a:lnTo>
                <a:lnTo>
                  <a:pt x="10" y="191"/>
                </a:lnTo>
                <a:lnTo>
                  <a:pt x="10" y="191"/>
                </a:lnTo>
                <a:lnTo>
                  <a:pt x="10" y="191"/>
                </a:lnTo>
                <a:lnTo>
                  <a:pt x="10" y="191"/>
                </a:lnTo>
                <a:lnTo>
                  <a:pt x="10" y="191"/>
                </a:lnTo>
                <a:lnTo>
                  <a:pt x="10" y="191"/>
                </a:lnTo>
                <a:lnTo>
                  <a:pt x="10" y="191"/>
                </a:lnTo>
                <a:lnTo>
                  <a:pt x="10" y="191"/>
                </a:lnTo>
                <a:lnTo>
                  <a:pt x="10" y="191"/>
                </a:lnTo>
                <a:lnTo>
                  <a:pt x="10" y="190"/>
                </a:lnTo>
                <a:lnTo>
                  <a:pt x="10" y="190"/>
                </a:lnTo>
                <a:lnTo>
                  <a:pt x="11" y="189"/>
                </a:lnTo>
                <a:lnTo>
                  <a:pt x="11" y="189"/>
                </a:lnTo>
                <a:lnTo>
                  <a:pt x="11" y="189"/>
                </a:lnTo>
                <a:lnTo>
                  <a:pt x="11" y="189"/>
                </a:lnTo>
                <a:lnTo>
                  <a:pt x="11" y="189"/>
                </a:lnTo>
                <a:lnTo>
                  <a:pt x="11" y="189"/>
                </a:lnTo>
                <a:lnTo>
                  <a:pt x="11" y="189"/>
                </a:lnTo>
                <a:lnTo>
                  <a:pt x="11" y="189"/>
                </a:lnTo>
                <a:lnTo>
                  <a:pt x="11" y="189"/>
                </a:lnTo>
                <a:lnTo>
                  <a:pt x="11" y="189"/>
                </a:lnTo>
                <a:lnTo>
                  <a:pt x="11" y="189"/>
                </a:lnTo>
                <a:lnTo>
                  <a:pt x="11" y="189"/>
                </a:lnTo>
                <a:lnTo>
                  <a:pt x="11" y="189"/>
                </a:lnTo>
                <a:lnTo>
                  <a:pt x="11" y="189"/>
                </a:lnTo>
                <a:lnTo>
                  <a:pt x="11" y="189"/>
                </a:lnTo>
                <a:lnTo>
                  <a:pt x="11" y="189"/>
                </a:lnTo>
                <a:lnTo>
                  <a:pt x="11" y="189"/>
                </a:lnTo>
                <a:lnTo>
                  <a:pt x="11" y="189"/>
                </a:lnTo>
                <a:lnTo>
                  <a:pt x="12" y="189"/>
                </a:lnTo>
                <a:lnTo>
                  <a:pt x="12" y="189"/>
                </a:lnTo>
                <a:lnTo>
                  <a:pt x="12" y="189"/>
                </a:lnTo>
                <a:lnTo>
                  <a:pt x="13" y="189"/>
                </a:lnTo>
                <a:lnTo>
                  <a:pt x="13" y="189"/>
                </a:lnTo>
                <a:lnTo>
                  <a:pt x="13" y="189"/>
                </a:lnTo>
                <a:lnTo>
                  <a:pt x="13" y="189"/>
                </a:lnTo>
                <a:lnTo>
                  <a:pt x="13" y="189"/>
                </a:lnTo>
                <a:lnTo>
                  <a:pt x="13" y="189"/>
                </a:lnTo>
                <a:lnTo>
                  <a:pt x="13" y="189"/>
                </a:lnTo>
                <a:lnTo>
                  <a:pt x="13" y="188"/>
                </a:lnTo>
                <a:lnTo>
                  <a:pt x="13" y="188"/>
                </a:lnTo>
                <a:lnTo>
                  <a:pt x="12" y="188"/>
                </a:lnTo>
                <a:lnTo>
                  <a:pt x="12" y="188"/>
                </a:lnTo>
                <a:lnTo>
                  <a:pt x="12" y="188"/>
                </a:lnTo>
                <a:lnTo>
                  <a:pt x="12" y="188"/>
                </a:lnTo>
                <a:lnTo>
                  <a:pt x="12" y="188"/>
                </a:lnTo>
                <a:lnTo>
                  <a:pt x="11" y="188"/>
                </a:lnTo>
                <a:lnTo>
                  <a:pt x="11" y="188"/>
                </a:lnTo>
                <a:lnTo>
                  <a:pt x="11" y="188"/>
                </a:lnTo>
                <a:lnTo>
                  <a:pt x="11" y="188"/>
                </a:lnTo>
                <a:lnTo>
                  <a:pt x="11" y="188"/>
                </a:lnTo>
                <a:lnTo>
                  <a:pt x="11" y="188"/>
                </a:lnTo>
                <a:lnTo>
                  <a:pt x="11" y="188"/>
                </a:lnTo>
                <a:lnTo>
                  <a:pt x="11" y="188"/>
                </a:lnTo>
                <a:lnTo>
                  <a:pt x="11" y="187"/>
                </a:lnTo>
                <a:lnTo>
                  <a:pt x="11" y="187"/>
                </a:lnTo>
                <a:lnTo>
                  <a:pt x="11" y="187"/>
                </a:lnTo>
                <a:lnTo>
                  <a:pt x="11" y="187"/>
                </a:lnTo>
                <a:lnTo>
                  <a:pt x="11" y="187"/>
                </a:lnTo>
                <a:lnTo>
                  <a:pt x="11" y="187"/>
                </a:lnTo>
                <a:lnTo>
                  <a:pt x="11" y="187"/>
                </a:lnTo>
                <a:lnTo>
                  <a:pt x="11" y="187"/>
                </a:lnTo>
                <a:lnTo>
                  <a:pt x="11" y="186"/>
                </a:lnTo>
                <a:lnTo>
                  <a:pt x="11" y="186"/>
                </a:lnTo>
                <a:lnTo>
                  <a:pt x="11" y="186"/>
                </a:lnTo>
                <a:lnTo>
                  <a:pt x="12" y="185"/>
                </a:lnTo>
                <a:lnTo>
                  <a:pt x="12" y="185"/>
                </a:lnTo>
                <a:lnTo>
                  <a:pt x="12" y="185"/>
                </a:lnTo>
                <a:lnTo>
                  <a:pt x="12" y="185"/>
                </a:lnTo>
                <a:lnTo>
                  <a:pt x="12" y="185"/>
                </a:lnTo>
                <a:lnTo>
                  <a:pt x="12" y="185"/>
                </a:lnTo>
                <a:lnTo>
                  <a:pt x="12" y="185"/>
                </a:lnTo>
                <a:lnTo>
                  <a:pt x="13" y="185"/>
                </a:lnTo>
                <a:lnTo>
                  <a:pt x="13" y="185"/>
                </a:lnTo>
                <a:lnTo>
                  <a:pt x="13" y="185"/>
                </a:lnTo>
                <a:lnTo>
                  <a:pt x="13" y="185"/>
                </a:lnTo>
                <a:lnTo>
                  <a:pt x="13" y="185"/>
                </a:lnTo>
                <a:lnTo>
                  <a:pt x="13" y="185"/>
                </a:lnTo>
                <a:lnTo>
                  <a:pt x="13" y="184"/>
                </a:lnTo>
                <a:lnTo>
                  <a:pt x="13" y="184"/>
                </a:lnTo>
                <a:lnTo>
                  <a:pt x="13" y="184"/>
                </a:lnTo>
                <a:lnTo>
                  <a:pt x="13" y="184"/>
                </a:lnTo>
                <a:lnTo>
                  <a:pt x="13" y="184"/>
                </a:lnTo>
                <a:lnTo>
                  <a:pt x="13" y="184"/>
                </a:lnTo>
                <a:lnTo>
                  <a:pt x="13" y="184"/>
                </a:lnTo>
                <a:lnTo>
                  <a:pt x="13" y="184"/>
                </a:lnTo>
                <a:lnTo>
                  <a:pt x="13" y="184"/>
                </a:lnTo>
                <a:lnTo>
                  <a:pt x="13" y="184"/>
                </a:lnTo>
                <a:lnTo>
                  <a:pt x="13" y="184"/>
                </a:lnTo>
                <a:lnTo>
                  <a:pt x="12" y="184"/>
                </a:lnTo>
                <a:lnTo>
                  <a:pt x="12" y="184"/>
                </a:lnTo>
                <a:lnTo>
                  <a:pt x="12" y="184"/>
                </a:lnTo>
                <a:lnTo>
                  <a:pt x="12" y="183"/>
                </a:lnTo>
                <a:lnTo>
                  <a:pt x="12" y="183"/>
                </a:lnTo>
                <a:lnTo>
                  <a:pt x="13" y="183"/>
                </a:lnTo>
                <a:lnTo>
                  <a:pt x="13" y="183"/>
                </a:lnTo>
                <a:lnTo>
                  <a:pt x="13" y="183"/>
                </a:lnTo>
                <a:lnTo>
                  <a:pt x="13" y="183"/>
                </a:lnTo>
                <a:lnTo>
                  <a:pt x="13" y="182"/>
                </a:lnTo>
                <a:lnTo>
                  <a:pt x="13" y="182"/>
                </a:lnTo>
                <a:lnTo>
                  <a:pt x="13" y="182"/>
                </a:lnTo>
                <a:lnTo>
                  <a:pt x="13" y="182"/>
                </a:lnTo>
                <a:lnTo>
                  <a:pt x="13" y="182"/>
                </a:lnTo>
                <a:lnTo>
                  <a:pt x="13" y="182"/>
                </a:lnTo>
                <a:lnTo>
                  <a:pt x="13" y="182"/>
                </a:lnTo>
                <a:lnTo>
                  <a:pt x="13" y="182"/>
                </a:lnTo>
                <a:lnTo>
                  <a:pt x="14" y="182"/>
                </a:lnTo>
                <a:lnTo>
                  <a:pt x="14" y="182"/>
                </a:lnTo>
                <a:lnTo>
                  <a:pt x="14" y="182"/>
                </a:lnTo>
                <a:lnTo>
                  <a:pt x="14" y="182"/>
                </a:lnTo>
                <a:lnTo>
                  <a:pt x="14" y="182"/>
                </a:lnTo>
                <a:lnTo>
                  <a:pt x="14" y="182"/>
                </a:lnTo>
                <a:lnTo>
                  <a:pt x="14" y="182"/>
                </a:lnTo>
                <a:lnTo>
                  <a:pt x="14" y="182"/>
                </a:lnTo>
                <a:lnTo>
                  <a:pt x="14" y="182"/>
                </a:lnTo>
                <a:lnTo>
                  <a:pt x="14" y="182"/>
                </a:lnTo>
                <a:lnTo>
                  <a:pt x="14" y="182"/>
                </a:lnTo>
                <a:lnTo>
                  <a:pt x="14" y="182"/>
                </a:lnTo>
                <a:lnTo>
                  <a:pt x="14" y="182"/>
                </a:lnTo>
                <a:lnTo>
                  <a:pt x="14" y="182"/>
                </a:lnTo>
                <a:lnTo>
                  <a:pt x="14" y="181"/>
                </a:lnTo>
                <a:lnTo>
                  <a:pt x="14" y="181"/>
                </a:lnTo>
                <a:lnTo>
                  <a:pt x="14" y="181"/>
                </a:lnTo>
                <a:lnTo>
                  <a:pt x="14" y="181"/>
                </a:lnTo>
                <a:lnTo>
                  <a:pt x="14" y="181"/>
                </a:lnTo>
                <a:lnTo>
                  <a:pt x="14" y="181"/>
                </a:lnTo>
                <a:lnTo>
                  <a:pt x="14" y="181"/>
                </a:lnTo>
                <a:lnTo>
                  <a:pt x="14" y="180"/>
                </a:lnTo>
                <a:lnTo>
                  <a:pt x="14" y="180"/>
                </a:lnTo>
                <a:lnTo>
                  <a:pt x="14" y="180"/>
                </a:lnTo>
                <a:lnTo>
                  <a:pt x="14" y="180"/>
                </a:lnTo>
                <a:lnTo>
                  <a:pt x="14" y="180"/>
                </a:lnTo>
                <a:lnTo>
                  <a:pt x="14" y="180"/>
                </a:lnTo>
                <a:lnTo>
                  <a:pt x="14" y="180"/>
                </a:lnTo>
                <a:lnTo>
                  <a:pt x="14" y="180"/>
                </a:lnTo>
                <a:lnTo>
                  <a:pt x="14" y="180"/>
                </a:lnTo>
                <a:lnTo>
                  <a:pt x="14" y="179"/>
                </a:lnTo>
                <a:lnTo>
                  <a:pt x="14" y="178"/>
                </a:lnTo>
                <a:lnTo>
                  <a:pt x="14" y="178"/>
                </a:lnTo>
                <a:lnTo>
                  <a:pt x="14" y="178"/>
                </a:lnTo>
                <a:lnTo>
                  <a:pt x="14" y="178"/>
                </a:lnTo>
                <a:lnTo>
                  <a:pt x="14" y="178"/>
                </a:lnTo>
                <a:lnTo>
                  <a:pt x="14" y="178"/>
                </a:lnTo>
                <a:lnTo>
                  <a:pt x="14" y="178"/>
                </a:lnTo>
                <a:lnTo>
                  <a:pt x="14" y="177"/>
                </a:lnTo>
                <a:lnTo>
                  <a:pt x="14" y="177"/>
                </a:lnTo>
                <a:lnTo>
                  <a:pt x="14" y="177"/>
                </a:lnTo>
                <a:lnTo>
                  <a:pt x="14" y="177"/>
                </a:lnTo>
                <a:lnTo>
                  <a:pt x="14" y="177"/>
                </a:lnTo>
                <a:lnTo>
                  <a:pt x="14" y="177"/>
                </a:lnTo>
                <a:lnTo>
                  <a:pt x="14" y="177"/>
                </a:lnTo>
                <a:lnTo>
                  <a:pt x="14" y="177"/>
                </a:lnTo>
                <a:lnTo>
                  <a:pt x="14" y="177"/>
                </a:lnTo>
                <a:lnTo>
                  <a:pt x="13" y="177"/>
                </a:lnTo>
                <a:lnTo>
                  <a:pt x="13" y="177"/>
                </a:lnTo>
                <a:lnTo>
                  <a:pt x="13" y="177"/>
                </a:lnTo>
                <a:lnTo>
                  <a:pt x="13" y="177"/>
                </a:lnTo>
                <a:lnTo>
                  <a:pt x="13" y="177"/>
                </a:lnTo>
                <a:lnTo>
                  <a:pt x="13" y="177"/>
                </a:lnTo>
                <a:lnTo>
                  <a:pt x="13" y="177"/>
                </a:lnTo>
                <a:lnTo>
                  <a:pt x="13" y="177"/>
                </a:lnTo>
                <a:lnTo>
                  <a:pt x="13" y="177"/>
                </a:lnTo>
                <a:lnTo>
                  <a:pt x="13" y="177"/>
                </a:lnTo>
                <a:lnTo>
                  <a:pt x="13" y="177"/>
                </a:lnTo>
                <a:lnTo>
                  <a:pt x="12" y="177"/>
                </a:lnTo>
                <a:lnTo>
                  <a:pt x="12" y="177"/>
                </a:lnTo>
                <a:lnTo>
                  <a:pt x="12" y="177"/>
                </a:lnTo>
                <a:lnTo>
                  <a:pt x="12" y="177"/>
                </a:lnTo>
                <a:lnTo>
                  <a:pt x="12" y="177"/>
                </a:lnTo>
                <a:lnTo>
                  <a:pt x="12" y="177"/>
                </a:lnTo>
                <a:lnTo>
                  <a:pt x="11" y="177"/>
                </a:lnTo>
                <a:lnTo>
                  <a:pt x="11" y="177"/>
                </a:lnTo>
                <a:lnTo>
                  <a:pt x="11" y="177"/>
                </a:lnTo>
                <a:lnTo>
                  <a:pt x="11" y="176"/>
                </a:lnTo>
                <a:lnTo>
                  <a:pt x="11" y="176"/>
                </a:lnTo>
                <a:lnTo>
                  <a:pt x="11" y="176"/>
                </a:lnTo>
                <a:lnTo>
                  <a:pt x="11" y="176"/>
                </a:lnTo>
                <a:lnTo>
                  <a:pt x="11" y="176"/>
                </a:lnTo>
                <a:lnTo>
                  <a:pt x="10" y="175"/>
                </a:lnTo>
                <a:lnTo>
                  <a:pt x="10" y="175"/>
                </a:lnTo>
                <a:lnTo>
                  <a:pt x="10" y="175"/>
                </a:lnTo>
                <a:lnTo>
                  <a:pt x="10" y="175"/>
                </a:lnTo>
                <a:lnTo>
                  <a:pt x="10" y="175"/>
                </a:lnTo>
                <a:lnTo>
                  <a:pt x="10" y="175"/>
                </a:lnTo>
                <a:lnTo>
                  <a:pt x="10" y="175"/>
                </a:lnTo>
                <a:lnTo>
                  <a:pt x="10" y="174"/>
                </a:lnTo>
                <a:lnTo>
                  <a:pt x="10" y="174"/>
                </a:lnTo>
                <a:lnTo>
                  <a:pt x="10" y="174"/>
                </a:lnTo>
                <a:lnTo>
                  <a:pt x="10" y="174"/>
                </a:lnTo>
                <a:lnTo>
                  <a:pt x="10" y="174"/>
                </a:lnTo>
                <a:lnTo>
                  <a:pt x="10" y="174"/>
                </a:lnTo>
                <a:lnTo>
                  <a:pt x="10" y="174"/>
                </a:lnTo>
                <a:lnTo>
                  <a:pt x="10" y="174"/>
                </a:lnTo>
                <a:lnTo>
                  <a:pt x="10" y="174"/>
                </a:lnTo>
                <a:lnTo>
                  <a:pt x="10" y="173"/>
                </a:lnTo>
                <a:lnTo>
                  <a:pt x="10" y="173"/>
                </a:lnTo>
                <a:lnTo>
                  <a:pt x="10" y="173"/>
                </a:lnTo>
                <a:lnTo>
                  <a:pt x="10" y="173"/>
                </a:lnTo>
                <a:lnTo>
                  <a:pt x="10" y="173"/>
                </a:lnTo>
                <a:lnTo>
                  <a:pt x="10" y="173"/>
                </a:lnTo>
                <a:lnTo>
                  <a:pt x="10" y="173"/>
                </a:lnTo>
                <a:lnTo>
                  <a:pt x="10" y="173"/>
                </a:lnTo>
                <a:lnTo>
                  <a:pt x="10" y="173"/>
                </a:lnTo>
                <a:lnTo>
                  <a:pt x="10" y="174"/>
                </a:lnTo>
                <a:lnTo>
                  <a:pt x="10" y="174"/>
                </a:lnTo>
                <a:lnTo>
                  <a:pt x="9" y="174"/>
                </a:lnTo>
                <a:lnTo>
                  <a:pt x="9" y="174"/>
                </a:lnTo>
                <a:lnTo>
                  <a:pt x="9" y="174"/>
                </a:lnTo>
                <a:lnTo>
                  <a:pt x="9" y="174"/>
                </a:lnTo>
                <a:lnTo>
                  <a:pt x="9" y="174"/>
                </a:lnTo>
                <a:lnTo>
                  <a:pt x="9" y="174"/>
                </a:lnTo>
                <a:lnTo>
                  <a:pt x="9" y="174"/>
                </a:lnTo>
                <a:lnTo>
                  <a:pt x="9" y="174"/>
                </a:lnTo>
                <a:lnTo>
                  <a:pt x="9" y="174"/>
                </a:lnTo>
                <a:lnTo>
                  <a:pt x="9" y="174"/>
                </a:lnTo>
                <a:lnTo>
                  <a:pt x="9" y="174"/>
                </a:lnTo>
                <a:lnTo>
                  <a:pt x="8" y="174"/>
                </a:lnTo>
                <a:lnTo>
                  <a:pt x="8" y="174"/>
                </a:lnTo>
                <a:lnTo>
                  <a:pt x="8" y="174"/>
                </a:lnTo>
                <a:lnTo>
                  <a:pt x="8" y="174"/>
                </a:lnTo>
                <a:lnTo>
                  <a:pt x="8" y="174"/>
                </a:lnTo>
                <a:lnTo>
                  <a:pt x="8" y="174"/>
                </a:lnTo>
                <a:lnTo>
                  <a:pt x="8" y="174"/>
                </a:lnTo>
                <a:lnTo>
                  <a:pt x="8" y="174"/>
                </a:lnTo>
                <a:lnTo>
                  <a:pt x="8" y="174"/>
                </a:lnTo>
                <a:lnTo>
                  <a:pt x="8" y="174"/>
                </a:lnTo>
                <a:lnTo>
                  <a:pt x="8" y="174"/>
                </a:lnTo>
                <a:lnTo>
                  <a:pt x="8" y="174"/>
                </a:lnTo>
                <a:lnTo>
                  <a:pt x="8" y="174"/>
                </a:lnTo>
                <a:lnTo>
                  <a:pt x="8" y="174"/>
                </a:lnTo>
                <a:lnTo>
                  <a:pt x="8" y="174"/>
                </a:lnTo>
                <a:lnTo>
                  <a:pt x="8" y="174"/>
                </a:lnTo>
                <a:lnTo>
                  <a:pt x="7" y="174"/>
                </a:lnTo>
                <a:lnTo>
                  <a:pt x="7" y="174"/>
                </a:lnTo>
                <a:lnTo>
                  <a:pt x="7" y="174"/>
                </a:lnTo>
                <a:lnTo>
                  <a:pt x="7" y="174"/>
                </a:lnTo>
                <a:lnTo>
                  <a:pt x="7" y="174"/>
                </a:lnTo>
                <a:lnTo>
                  <a:pt x="7" y="174"/>
                </a:lnTo>
                <a:lnTo>
                  <a:pt x="7" y="174"/>
                </a:lnTo>
                <a:lnTo>
                  <a:pt x="6" y="173"/>
                </a:lnTo>
                <a:lnTo>
                  <a:pt x="6" y="173"/>
                </a:lnTo>
                <a:lnTo>
                  <a:pt x="6" y="173"/>
                </a:lnTo>
                <a:lnTo>
                  <a:pt x="6" y="173"/>
                </a:lnTo>
                <a:lnTo>
                  <a:pt x="6" y="173"/>
                </a:lnTo>
                <a:lnTo>
                  <a:pt x="6" y="172"/>
                </a:lnTo>
                <a:lnTo>
                  <a:pt x="6" y="172"/>
                </a:lnTo>
                <a:lnTo>
                  <a:pt x="6" y="172"/>
                </a:lnTo>
                <a:lnTo>
                  <a:pt x="5" y="172"/>
                </a:lnTo>
                <a:lnTo>
                  <a:pt x="5" y="172"/>
                </a:lnTo>
                <a:lnTo>
                  <a:pt x="5" y="172"/>
                </a:lnTo>
                <a:lnTo>
                  <a:pt x="5" y="172"/>
                </a:lnTo>
                <a:lnTo>
                  <a:pt x="5" y="172"/>
                </a:lnTo>
                <a:lnTo>
                  <a:pt x="5" y="172"/>
                </a:lnTo>
                <a:lnTo>
                  <a:pt x="5" y="172"/>
                </a:lnTo>
                <a:lnTo>
                  <a:pt x="5" y="171"/>
                </a:lnTo>
                <a:lnTo>
                  <a:pt x="5" y="171"/>
                </a:lnTo>
                <a:lnTo>
                  <a:pt x="5" y="171"/>
                </a:lnTo>
                <a:lnTo>
                  <a:pt x="5" y="171"/>
                </a:lnTo>
                <a:lnTo>
                  <a:pt x="5" y="171"/>
                </a:lnTo>
                <a:lnTo>
                  <a:pt x="5" y="171"/>
                </a:lnTo>
                <a:lnTo>
                  <a:pt x="5" y="171"/>
                </a:lnTo>
                <a:lnTo>
                  <a:pt x="4" y="171"/>
                </a:lnTo>
                <a:lnTo>
                  <a:pt x="4" y="171"/>
                </a:lnTo>
                <a:lnTo>
                  <a:pt x="4" y="170"/>
                </a:lnTo>
                <a:lnTo>
                  <a:pt x="4" y="170"/>
                </a:lnTo>
                <a:lnTo>
                  <a:pt x="4" y="170"/>
                </a:lnTo>
                <a:lnTo>
                  <a:pt x="4" y="170"/>
                </a:lnTo>
                <a:lnTo>
                  <a:pt x="4" y="170"/>
                </a:lnTo>
                <a:lnTo>
                  <a:pt x="4" y="170"/>
                </a:lnTo>
                <a:lnTo>
                  <a:pt x="4" y="170"/>
                </a:lnTo>
                <a:lnTo>
                  <a:pt x="3" y="170"/>
                </a:lnTo>
                <a:lnTo>
                  <a:pt x="3" y="170"/>
                </a:lnTo>
                <a:lnTo>
                  <a:pt x="3" y="170"/>
                </a:lnTo>
                <a:lnTo>
                  <a:pt x="3" y="170"/>
                </a:lnTo>
                <a:lnTo>
                  <a:pt x="3" y="170"/>
                </a:lnTo>
                <a:lnTo>
                  <a:pt x="3" y="170"/>
                </a:lnTo>
                <a:lnTo>
                  <a:pt x="3" y="170"/>
                </a:lnTo>
                <a:lnTo>
                  <a:pt x="3" y="170"/>
                </a:lnTo>
                <a:lnTo>
                  <a:pt x="3" y="169"/>
                </a:lnTo>
                <a:lnTo>
                  <a:pt x="3" y="169"/>
                </a:lnTo>
                <a:lnTo>
                  <a:pt x="3" y="169"/>
                </a:lnTo>
                <a:lnTo>
                  <a:pt x="3" y="169"/>
                </a:lnTo>
                <a:lnTo>
                  <a:pt x="3" y="169"/>
                </a:lnTo>
                <a:lnTo>
                  <a:pt x="3" y="169"/>
                </a:lnTo>
                <a:lnTo>
                  <a:pt x="3" y="168"/>
                </a:lnTo>
                <a:lnTo>
                  <a:pt x="3" y="168"/>
                </a:lnTo>
                <a:lnTo>
                  <a:pt x="3" y="168"/>
                </a:lnTo>
                <a:lnTo>
                  <a:pt x="3" y="168"/>
                </a:lnTo>
                <a:lnTo>
                  <a:pt x="3" y="168"/>
                </a:lnTo>
                <a:lnTo>
                  <a:pt x="3" y="168"/>
                </a:lnTo>
                <a:lnTo>
                  <a:pt x="3" y="168"/>
                </a:lnTo>
                <a:lnTo>
                  <a:pt x="3" y="168"/>
                </a:lnTo>
                <a:lnTo>
                  <a:pt x="3" y="168"/>
                </a:lnTo>
                <a:lnTo>
                  <a:pt x="3" y="167"/>
                </a:lnTo>
                <a:lnTo>
                  <a:pt x="3" y="167"/>
                </a:lnTo>
                <a:lnTo>
                  <a:pt x="3" y="167"/>
                </a:lnTo>
                <a:lnTo>
                  <a:pt x="3" y="167"/>
                </a:lnTo>
                <a:lnTo>
                  <a:pt x="3" y="167"/>
                </a:lnTo>
                <a:lnTo>
                  <a:pt x="3" y="167"/>
                </a:lnTo>
                <a:lnTo>
                  <a:pt x="3" y="167"/>
                </a:lnTo>
                <a:lnTo>
                  <a:pt x="3" y="167"/>
                </a:lnTo>
                <a:lnTo>
                  <a:pt x="3" y="167"/>
                </a:lnTo>
                <a:lnTo>
                  <a:pt x="3" y="166"/>
                </a:lnTo>
                <a:lnTo>
                  <a:pt x="3" y="166"/>
                </a:lnTo>
                <a:lnTo>
                  <a:pt x="3" y="166"/>
                </a:lnTo>
                <a:lnTo>
                  <a:pt x="3" y="166"/>
                </a:lnTo>
                <a:lnTo>
                  <a:pt x="3" y="166"/>
                </a:lnTo>
                <a:lnTo>
                  <a:pt x="3" y="166"/>
                </a:lnTo>
                <a:lnTo>
                  <a:pt x="2" y="165"/>
                </a:lnTo>
                <a:lnTo>
                  <a:pt x="2" y="165"/>
                </a:lnTo>
                <a:lnTo>
                  <a:pt x="2" y="165"/>
                </a:lnTo>
                <a:lnTo>
                  <a:pt x="2" y="165"/>
                </a:lnTo>
                <a:lnTo>
                  <a:pt x="2" y="165"/>
                </a:lnTo>
                <a:lnTo>
                  <a:pt x="1" y="165"/>
                </a:lnTo>
                <a:lnTo>
                  <a:pt x="1" y="165"/>
                </a:lnTo>
                <a:lnTo>
                  <a:pt x="1" y="165"/>
                </a:lnTo>
                <a:lnTo>
                  <a:pt x="1" y="165"/>
                </a:lnTo>
                <a:lnTo>
                  <a:pt x="1" y="165"/>
                </a:lnTo>
                <a:lnTo>
                  <a:pt x="1" y="165"/>
                </a:lnTo>
                <a:lnTo>
                  <a:pt x="1" y="165"/>
                </a:lnTo>
                <a:lnTo>
                  <a:pt x="1" y="165"/>
                </a:lnTo>
                <a:lnTo>
                  <a:pt x="1" y="165"/>
                </a:lnTo>
                <a:lnTo>
                  <a:pt x="1" y="165"/>
                </a:lnTo>
                <a:lnTo>
                  <a:pt x="0" y="165"/>
                </a:lnTo>
                <a:lnTo>
                  <a:pt x="0" y="165"/>
                </a:lnTo>
                <a:lnTo>
                  <a:pt x="0" y="165"/>
                </a:lnTo>
                <a:lnTo>
                  <a:pt x="0" y="165"/>
                </a:lnTo>
                <a:lnTo>
                  <a:pt x="0" y="164"/>
                </a:lnTo>
                <a:lnTo>
                  <a:pt x="0" y="164"/>
                </a:lnTo>
                <a:lnTo>
                  <a:pt x="0" y="164"/>
                </a:lnTo>
                <a:lnTo>
                  <a:pt x="0" y="164"/>
                </a:lnTo>
                <a:lnTo>
                  <a:pt x="0" y="164"/>
                </a:lnTo>
                <a:lnTo>
                  <a:pt x="0" y="164"/>
                </a:lnTo>
                <a:lnTo>
                  <a:pt x="0" y="163"/>
                </a:lnTo>
                <a:lnTo>
                  <a:pt x="0" y="163"/>
                </a:lnTo>
                <a:lnTo>
                  <a:pt x="0" y="163"/>
                </a:lnTo>
                <a:lnTo>
                  <a:pt x="0" y="163"/>
                </a:lnTo>
                <a:lnTo>
                  <a:pt x="0" y="163"/>
                </a:lnTo>
                <a:lnTo>
                  <a:pt x="0" y="163"/>
                </a:lnTo>
                <a:lnTo>
                  <a:pt x="0" y="163"/>
                </a:lnTo>
                <a:lnTo>
                  <a:pt x="0" y="162"/>
                </a:lnTo>
                <a:lnTo>
                  <a:pt x="0" y="162"/>
                </a:lnTo>
                <a:lnTo>
                  <a:pt x="0" y="162"/>
                </a:lnTo>
                <a:lnTo>
                  <a:pt x="1" y="162"/>
                </a:lnTo>
                <a:lnTo>
                  <a:pt x="1" y="162"/>
                </a:lnTo>
                <a:lnTo>
                  <a:pt x="1" y="162"/>
                </a:lnTo>
                <a:lnTo>
                  <a:pt x="1" y="161"/>
                </a:lnTo>
                <a:lnTo>
                  <a:pt x="1" y="161"/>
                </a:lnTo>
                <a:lnTo>
                  <a:pt x="1" y="161"/>
                </a:lnTo>
                <a:lnTo>
                  <a:pt x="1" y="161"/>
                </a:lnTo>
                <a:lnTo>
                  <a:pt x="1" y="162"/>
                </a:lnTo>
                <a:lnTo>
                  <a:pt x="1" y="162"/>
                </a:lnTo>
                <a:lnTo>
                  <a:pt x="1" y="162"/>
                </a:lnTo>
                <a:lnTo>
                  <a:pt x="1" y="162"/>
                </a:lnTo>
                <a:lnTo>
                  <a:pt x="1" y="162"/>
                </a:lnTo>
                <a:lnTo>
                  <a:pt x="1" y="162"/>
                </a:lnTo>
                <a:lnTo>
                  <a:pt x="1" y="162"/>
                </a:lnTo>
                <a:lnTo>
                  <a:pt x="1" y="163"/>
                </a:lnTo>
                <a:lnTo>
                  <a:pt x="1" y="163"/>
                </a:lnTo>
                <a:lnTo>
                  <a:pt x="1" y="163"/>
                </a:lnTo>
                <a:lnTo>
                  <a:pt x="1" y="163"/>
                </a:lnTo>
                <a:lnTo>
                  <a:pt x="1" y="163"/>
                </a:lnTo>
                <a:lnTo>
                  <a:pt x="2" y="163"/>
                </a:lnTo>
                <a:lnTo>
                  <a:pt x="2" y="163"/>
                </a:lnTo>
                <a:lnTo>
                  <a:pt x="2" y="163"/>
                </a:lnTo>
                <a:lnTo>
                  <a:pt x="2" y="163"/>
                </a:lnTo>
                <a:lnTo>
                  <a:pt x="2" y="163"/>
                </a:lnTo>
                <a:lnTo>
                  <a:pt x="2" y="163"/>
                </a:lnTo>
                <a:lnTo>
                  <a:pt x="2" y="162"/>
                </a:lnTo>
                <a:lnTo>
                  <a:pt x="2" y="162"/>
                </a:lnTo>
                <a:lnTo>
                  <a:pt x="2" y="162"/>
                </a:lnTo>
                <a:lnTo>
                  <a:pt x="2" y="162"/>
                </a:lnTo>
                <a:lnTo>
                  <a:pt x="2" y="162"/>
                </a:lnTo>
                <a:lnTo>
                  <a:pt x="2" y="162"/>
                </a:lnTo>
                <a:lnTo>
                  <a:pt x="2" y="161"/>
                </a:lnTo>
                <a:lnTo>
                  <a:pt x="2" y="161"/>
                </a:lnTo>
                <a:lnTo>
                  <a:pt x="2" y="161"/>
                </a:lnTo>
                <a:lnTo>
                  <a:pt x="2" y="161"/>
                </a:lnTo>
                <a:lnTo>
                  <a:pt x="2" y="161"/>
                </a:lnTo>
                <a:lnTo>
                  <a:pt x="2" y="161"/>
                </a:lnTo>
                <a:lnTo>
                  <a:pt x="2" y="161"/>
                </a:lnTo>
                <a:lnTo>
                  <a:pt x="2" y="161"/>
                </a:lnTo>
                <a:lnTo>
                  <a:pt x="2" y="161"/>
                </a:lnTo>
                <a:lnTo>
                  <a:pt x="2" y="161"/>
                </a:lnTo>
                <a:lnTo>
                  <a:pt x="2" y="161"/>
                </a:lnTo>
                <a:lnTo>
                  <a:pt x="2" y="160"/>
                </a:lnTo>
                <a:lnTo>
                  <a:pt x="2" y="160"/>
                </a:lnTo>
                <a:lnTo>
                  <a:pt x="2" y="160"/>
                </a:lnTo>
                <a:lnTo>
                  <a:pt x="2" y="160"/>
                </a:lnTo>
                <a:lnTo>
                  <a:pt x="2" y="160"/>
                </a:lnTo>
                <a:lnTo>
                  <a:pt x="2" y="160"/>
                </a:lnTo>
                <a:lnTo>
                  <a:pt x="2" y="160"/>
                </a:lnTo>
                <a:lnTo>
                  <a:pt x="2" y="160"/>
                </a:lnTo>
                <a:lnTo>
                  <a:pt x="3" y="160"/>
                </a:lnTo>
                <a:lnTo>
                  <a:pt x="3" y="160"/>
                </a:lnTo>
                <a:lnTo>
                  <a:pt x="3" y="160"/>
                </a:lnTo>
                <a:lnTo>
                  <a:pt x="3" y="160"/>
                </a:lnTo>
                <a:lnTo>
                  <a:pt x="3" y="160"/>
                </a:lnTo>
                <a:lnTo>
                  <a:pt x="3" y="159"/>
                </a:lnTo>
                <a:lnTo>
                  <a:pt x="3" y="159"/>
                </a:lnTo>
                <a:lnTo>
                  <a:pt x="3" y="159"/>
                </a:lnTo>
                <a:lnTo>
                  <a:pt x="3" y="159"/>
                </a:lnTo>
                <a:lnTo>
                  <a:pt x="3" y="159"/>
                </a:lnTo>
                <a:lnTo>
                  <a:pt x="3" y="158"/>
                </a:lnTo>
                <a:lnTo>
                  <a:pt x="3" y="158"/>
                </a:lnTo>
                <a:lnTo>
                  <a:pt x="3" y="158"/>
                </a:lnTo>
                <a:lnTo>
                  <a:pt x="3" y="158"/>
                </a:lnTo>
                <a:lnTo>
                  <a:pt x="3" y="158"/>
                </a:lnTo>
                <a:lnTo>
                  <a:pt x="3" y="158"/>
                </a:lnTo>
                <a:lnTo>
                  <a:pt x="3" y="158"/>
                </a:lnTo>
                <a:lnTo>
                  <a:pt x="3" y="158"/>
                </a:lnTo>
                <a:lnTo>
                  <a:pt x="3" y="158"/>
                </a:lnTo>
                <a:lnTo>
                  <a:pt x="3" y="158"/>
                </a:lnTo>
                <a:lnTo>
                  <a:pt x="3" y="158"/>
                </a:lnTo>
                <a:lnTo>
                  <a:pt x="3" y="157"/>
                </a:lnTo>
                <a:lnTo>
                  <a:pt x="3" y="157"/>
                </a:lnTo>
                <a:lnTo>
                  <a:pt x="3" y="157"/>
                </a:lnTo>
                <a:lnTo>
                  <a:pt x="3" y="157"/>
                </a:lnTo>
                <a:lnTo>
                  <a:pt x="3" y="157"/>
                </a:lnTo>
                <a:lnTo>
                  <a:pt x="3" y="157"/>
                </a:lnTo>
                <a:lnTo>
                  <a:pt x="3" y="157"/>
                </a:lnTo>
                <a:lnTo>
                  <a:pt x="3" y="157"/>
                </a:lnTo>
                <a:lnTo>
                  <a:pt x="2" y="157"/>
                </a:lnTo>
                <a:lnTo>
                  <a:pt x="2" y="157"/>
                </a:lnTo>
                <a:lnTo>
                  <a:pt x="2" y="156"/>
                </a:lnTo>
                <a:lnTo>
                  <a:pt x="2" y="156"/>
                </a:lnTo>
                <a:lnTo>
                  <a:pt x="2" y="156"/>
                </a:lnTo>
                <a:lnTo>
                  <a:pt x="2" y="156"/>
                </a:lnTo>
                <a:lnTo>
                  <a:pt x="2" y="156"/>
                </a:lnTo>
                <a:lnTo>
                  <a:pt x="2" y="156"/>
                </a:lnTo>
                <a:lnTo>
                  <a:pt x="2" y="156"/>
                </a:lnTo>
                <a:lnTo>
                  <a:pt x="2" y="156"/>
                </a:lnTo>
                <a:lnTo>
                  <a:pt x="2" y="156"/>
                </a:lnTo>
                <a:lnTo>
                  <a:pt x="2" y="156"/>
                </a:lnTo>
                <a:lnTo>
                  <a:pt x="2" y="156"/>
                </a:lnTo>
                <a:lnTo>
                  <a:pt x="3" y="156"/>
                </a:lnTo>
                <a:lnTo>
                  <a:pt x="3" y="156"/>
                </a:lnTo>
                <a:lnTo>
                  <a:pt x="3" y="156"/>
                </a:lnTo>
                <a:lnTo>
                  <a:pt x="3" y="156"/>
                </a:lnTo>
                <a:lnTo>
                  <a:pt x="3" y="156"/>
                </a:lnTo>
                <a:lnTo>
                  <a:pt x="3" y="156"/>
                </a:lnTo>
                <a:lnTo>
                  <a:pt x="3" y="156"/>
                </a:lnTo>
                <a:lnTo>
                  <a:pt x="3" y="156"/>
                </a:lnTo>
                <a:lnTo>
                  <a:pt x="3" y="156"/>
                </a:lnTo>
                <a:lnTo>
                  <a:pt x="3" y="155"/>
                </a:lnTo>
                <a:lnTo>
                  <a:pt x="3" y="155"/>
                </a:lnTo>
                <a:lnTo>
                  <a:pt x="3" y="155"/>
                </a:lnTo>
                <a:lnTo>
                  <a:pt x="3" y="155"/>
                </a:lnTo>
                <a:lnTo>
                  <a:pt x="3" y="155"/>
                </a:lnTo>
                <a:lnTo>
                  <a:pt x="3" y="155"/>
                </a:lnTo>
                <a:lnTo>
                  <a:pt x="3" y="155"/>
                </a:lnTo>
                <a:lnTo>
                  <a:pt x="3" y="155"/>
                </a:lnTo>
                <a:lnTo>
                  <a:pt x="3" y="154"/>
                </a:lnTo>
                <a:lnTo>
                  <a:pt x="3" y="154"/>
                </a:lnTo>
                <a:lnTo>
                  <a:pt x="3" y="154"/>
                </a:lnTo>
                <a:lnTo>
                  <a:pt x="3" y="154"/>
                </a:lnTo>
                <a:lnTo>
                  <a:pt x="3" y="154"/>
                </a:lnTo>
                <a:lnTo>
                  <a:pt x="3" y="154"/>
                </a:lnTo>
                <a:lnTo>
                  <a:pt x="3" y="154"/>
                </a:lnTo>
                <a:lnTo>
                  <a:pt x="4" y="154"/>
                </a:lnTo>
                <a:lnTo>
                  <a:pt x="4" y="154"/>
                </a:lnTo>
                <a:lnTo>
                  <a:pt x="4" y="154"/>
                </a:lnTo>
                <a:lnTo>
                  <a:pt x="4" y="154"/>
                </a:lnTo>
                <a:lnTo>
                  <a:pt x="4" y="154"/>
                </a:lnTo>
                <a:lnTo>
                  <a:pt x="4" y="154"/>
                </a:lnTo>
                <a:lnTo>
                  <a:pt x="4" y="154"/>
                </a:lnTo>
                <a:lnTo>
                  <a:pt x="4" y="153"/>
                </a:lnTo>
                <a:lnTo>
                  <a:pt x="4" y="153"/>
                </a:lnTo>
                <a:lnTo>
                  <a:pt x="4" y="153"/>
                </a:lnTo>
                <a:lnTo>
                  <a:pt x="4" y="153"/>
                </a:lnTo>
                <a:lnTo>
                  <a:pt x="4" y="153"/>
                </a:lnTo>
                <a:lnTo>
                  <a:pt x="4" y="153"/>
                </a:lnTo>
                <a:lnTo>
                  <a:pt x="4" y="153"/>
                </a:lnTo>
                <a:lnTo>
                  <a:pt x="4" y="153"/>
                </a:lnTo>
                <a:lnTo>
                  <a:pt x="4" y="153"/>
                </a:lnTo>
                <a:lnTo>
                  <a:pt x="4" y="153"/>
                </a:lnTo>
                <a:lnTo>
                  <a:pt x="4" y="152"/>
                </a:lnTo>
                <a:lnTo>
                  <a:pt x="4" y="152"/>
                </a:lnTo>
                <a:lnTo>
                  <a:pt x="4" y="152"/>
                </a:lnTo>
                <a:lnTo>
                  <a:pt x="4" y="152"/>
                </a:lnTo>
                <a:lnTo>
                  <a:pt x="4" y="152"/>
                </a:lnTo>
                <a:lnTo>
                  <a:pt x="4" y="152"/>
                </a:lnTo>
                <a:lnTo>
                  <a:pt x="4" y="151"/>
                </a:lnTo>
                <a:lnTo>
                  <a:pt x="4" y="151"/>
                </a:lnTo>
                <a:lnTo>
                  <a:pt x="4" y="151"/>
                </a:lnTo>
                <a:lnTo>
                  <a:pt x="4" y="151"/>
                </a:lnTo>
                <a:lnTo>
                  <a:pt x="4" y="151"/>
                </a:lnTo>
                <a:lnTo>
                  <a:pt x="4" y="151"/>
                </a:lnTo>
                <a:lnTo>
                  <a:pt x="3" y="151"/>
                </a:lnTo>
                <a:lnTo>
                  <a:pt x="3" y="151"/>
                </a:lnTo>
                <a:lnTo>
                  <a:pt x="3" y="151"/>
                </a:lnTo>
                <a:lnTo>
                  <a:pt x="3" y="151"/>
                </a:lnTo>
                <a:lnTo>
                  <a:pt x="3" y="151"/>
                </a:lnTo>
                <a:lnTo>
                  <a:pt x="3" y="151"/>
                </a:lnTo>
                <a:lnTo>
                  <a:pt x="3" y="151"/>
                </a:lnTo>
                <a:lnTo>
                  <a:pt x="3" y="151"/>
                </a:lnTo>
                <a:lnTo>
                  <a:pt x="3" y="151"/>
                </a:lnTo>
                <a:lnTo>
                  <a:pt x="3" y="151"/>
                </a:lnTo>
                <a:lnTo>
                  <a:pt x="3" y="151"/>
                </a:lnTo>
                <a:lnTo>
                  <a:pt x="2" y="151"/>
                </a:lnTo>
                <a:lnTo>
                  <a:pt x="2" y="151"/>
                </a:lnTo>
                <a:lnTo>
                  <a:pt x="2" y="151"/>
                </a:lnTo>
                <a:lnTo>
                  <a:pt x="2" y="151"/>
                </a:lnTo>
                <a:lnTo>
                  <a:pt x="2" y="150"/>
                </a:lnTo>
                <a:lnTo>
                  <a:pt x="2" y="150"/>
                </a:lnTo>
                <a:lnTo>
                  <a:pt x="2" y="150"/>
                </a:lnTo>
                <a:lnTo>
                  <a:pt x="2" y="150"/>
                </a:lnTo>
                <a:lnTo>
                  <a:pt x="2" y="150"/>
                </a:lnTo>
                <a:lnTo>
                  <a:pt x="2" y="150"/>
                </a:lnTo>
                <a:lnTo>
                  <a:pt x="2" y="150"/>
                </a:lnTo>
                <a:lnTo>
                  <a:pt x="2" y="150"/>
                </a:lnTo>
                <a:lnTo>
                  <a:pt x="1" y="150"/>
                </a:lnTo>
                <a:lnTo>
                  <a:pt x="1" y="150"/>
                </a:lnTo>
                <a:lnTo>
                  <a:pt x="1" y="150"/>
                </a:lnTo>
                <a:lnTo>
                  <a:pt x="1" y="149"/>
                </a:lnTo>
                <a:lnTo>
                  <a:pt x="1" y="149"/>
                </a:lnTo>
                <a:lnTo>
                  <a:pt x="1" y="149"/>
                </a:lnTo>
                <a:lnTo>
                  <a:pt x="1" y="149"/>
                </a:lnTo>
                <a:lnTo>
                  <a:pt x="1" y="149"/>
                </a:lnTo>
                <a:lnTo>
                  <a:pt x="1" y="149"/>
                </a:lnTo>
                <a:lnTo>
                  <a:pt x="1" y="149"/>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7"/>
                </a:lnTo>
                <a:lnTo>
                  <a:pt x="1" y="147"/>
                </a:lnTo>
                <a:lnTo>
                  <a:pt x="1" y="147"/>
                </a:lnTo>
                <a:lnTo>
                  <a:pt x="1" y="147"/>
                </a:lnTo>
                <a:lnTo>
                  <a:pt x="1" y="147"/>
                </a:lnTo>
                <a:lnTo>
                  <a:pt x="1" y="147"/>
                </a:lnTo>
                <a:lnTo>
                  <a:pt x="1" y="147"/>
                </a:lnTo>
                <a:lnTo>
                  <a:pt x="2" y="147"/>
                </a:lnTo>
                <a:lnTo>
                  <a:pt x="2" y="147"/>
                </a:lnTo>
                <a:lnTo>
                  <a:pt x="2" y="146"/>
                </a:lnTo>
                <a:lnTo>
                  <a:pt x="3" y="146"/>
                </a:lnTo>
                <a:lnTo>
                  <a:pt x="3" y="146"/>
                </a:lnTo>
                <a:lnTo>
                  <a:pt x="3" y="146"/>
                </a:lnTo>
                <a:lnTo>
                  <a:pt x="3" y="146"/>
                </a:lnTo>
                <a:lnTo>
                  <a:pt x="3" y="146"/>
                </a:lnTo>
                <a:lnTo>
                  <a:pt x="3" y="146"/>
                </a:lnTo>
                <a:lnTo>
                  <a:pt x="3" y="146"/>
                </a:lnTo>
                <a:lnTo>
                  <a:pt x="3" y="146"/>
                </a:lnTo>
                <a:lnTo>
                  <a:pt x="3" y="147"/>
                </a:lnTo>
                <a:lnTo>
                  <a:pt x="3" y="147"/>
                </a:lnTo>
                <a:lnTo>
                  <a:pt x="3" y="147"/>
                </a:lnTo>
                <a:lnTo>
                  <a:pt x="3" y="147"/>
                </a:lnTo>
                <a:lnTo>
                  <a:pt x="3" y="147"/>
                </a:lnTo>
                <a:lnTo>
                  <a:pt x="3" y="147"/>
                </a:lnTo>
                <a:lnTo>
                  <a:pt x="4" y="147"/>
                </a:lnTo>
                <a:lnTo>
                  <a:pt x="4" y="147"/>
                </a:lnTo>
                <a:lnTo>
                  <a:pt x="4" y="147"/>
                </a:lnTo>
                <a:lnTo>
                  <a:pt x="4" y="147"/>
                </a:lnTo>
                <a:lnTo>
                  <a:pt x="4" y="147"/>
                </a:lnTo>
                <a:lnTo>
                  <a:pt x="4" y="147"/>
                </a:lnTo>
                <a:lnTo>
                  <a:pt x="4" y="147"/>
                </a:lnTo>
                <a:lnTo>
                  <a:pt x="4" y="147"/>
                </a:lnTo>
                <a:lnTo>
                  <a:pt x="4" y="147"/>
                </a:lnTo>
                <a:lnTo>
                  <a:pt x="4" y="147"/>
                </a:lnTo>
                <a:lnTo>
                  <a:pt x="5" y="147"/>
                </a:lnTo>
                <a:lnTo>
                  <a:pt x="4" y="147"/>
                </a:lnTo>
                <a:lnTo>
                  <a:pt x="4" y="147"/>
                </a:lnTo>
                <a:lnTo>
                  <a:pt x="4" y="147"/>
                </a:lnTo>
                <a:lnTo>
                  <a:pt x="4" y="147"/>
                </a:lnTo>
                <a:lnTo>
                  <a:pt x="4" y="147"/>
                </a:lnTo>
                <a:lnTo>
                  <a:pt x="4" y="146"/>
                </a:lnTo>
                <a:lnTo>
                  <a:pt x="4" y="146"/>
                </a:lnTo>
                <a:lnTo>
                  <a:pt x="4" y="146"/>
                </a:lnTo>
                <a:lnTo>
                  <a:pt x="4" y="146"/>
                </a:lnTo>
                <a:lnTo>
                  <a:pt x="4" y="146"/>
                </a:lnTo>
                <a:lnTo>
                  <a:pt x="5" y="146"/>
                </a:lnTo>
                <a:lnTo>
                  <a:pt x="5" y="146"/>
                </a:lnTo>
                <a:lnTo>
                  <a:pt x="5" y="146"/>
                </a:lnTo>
                <a:lnTo>
                  <a:pt x="5" y="145"/>
                </a:lnTo>
                <a:lnTo>
                  <a:pt x="5" y="145"/>
                </a:lnTo>
                <a:lnTo>
                  <a:pt x="5" y="145"/>
                </a:lnTo>
                <a:lnTo>
                  <a:pt x="5" y="145"/>
                </a:lnTo>
                <a:lnTo>
                  <a:pt x="5" y="145"/>
                </a:lnTo>
                <a:lnTo>
                  <a:pt x="5" y="145"/>
                </a:lnTo>
                <a:lnTo>
                  <a:pt x="5" y="145"/>
                </a:lnTo>
                <a:lnTo>
                  <a:pt x="5" y="145"/>
                </a:lnTo>
                <a:lnTo>
                  <a:pt x="5" y="146"/>
                </a:lnTo>
                <a:lnTo>
                  <a:pt x="5" y="146"/>
                </a:lnTo>
                <a:lnTo>
                  <a:pt x="5" y="146"/>
                </a:lnTo>
                <a:lnTo>
                  <a:pt x="6" y="146"/>
                </a:lnTo>
                <a:lnTo>
                  <a:pt x="6" y="146"/>
                </a:lnTo>
                <a:lnTo>
                  <a:pt x="6" y="146"/>
                </a:lnTo>
                <a:lnTo>
                  <a:pt x="6" y="146"/>
                </a:lnTo>
                <a:lnTo>
                  <a:pt x="7" y="146"/>
                </a:lnTo>
                <a:lnTo>
                  <a:pt x="7" y="146"/>
                </a:lnTo>
                <a:lnTo>
                  <a:pt x="7" y="146"/>
                </a:lnTo>
                <a:lnTo>
                  <a:pt x="7" y="146"/>
                </a:lnTo>
                <a:lnTo>
                  <a:pt x="7" y="146"/>
                </a:lnTo>
                <a:lnTo>
                  <a:pt x="7" y="146"/>
                </a:lnTo>
                <a:lnTo>
                  <a:pt x="7" y="146"/>
                </a:lnTo>
                <a:lnTo>
                  <a:pt x="7" y="146"/>
                </a:lnTo>
                <a:lnTo>
                  <a:pt x="7" y="146"/>
                </a:lnTo>
                <a:lnTo>
                  <a:pt x="7" y="146"/>
                </a:lnTo>
                <a:lnTo>
                  <a:pt x="7" y="146"/>
                </a:lnTo>
                <a:lnTo>
                  <a:pt x="7" y="146"/>
                </a:lnTo>
                <a:lnTo>
                  <a:pt x="7" y="146"/>
                </a:lnTo>
                <a:lnTo>
                  <a:pt x="7" y="146"/>
                </a:lnTo>
                <a:lnTo>
                  <a:pt x="7" y="146"/>
                </a:lnTo>
                <a:lnTo>
                  <a:pt x="8" y="146"/>
                </a:lnTo>
                <a:lnTo>
                  <a:pt x="8" y="146"/>
                </a:lnTo>
                <a:lnTo>
                  <a:pt x="8" y="146"/>
                </a:lnTo>
                <a:lnTo>
                  <a:pt x="8" y="146"/>
                </a:lnTo>
                <a:lnTo>
                  <a:pt x="8" y="146"/>
                </a:lnTo>
                <a:lnTo>
                  <a:pt x="8" y="146"/>
                </a:lnTo>
                <a:lnTo>
                  <a:pt x="8" y="146"/>
                </a:lnTo>
                <a:lnTo>
                  <a:pt x="8" y="146"/>
                </a:lnTo>
                <a:lnTo>
                  <a:pt x="8" y="146"/>
                </a:lnTo>
                <a:lnTo>
                  <a:pt x="8" y="145"/>
                </a:lnTo>
                <a:lnTo>
                  <a:pt x="8" y="145"/>
                </a:lnTo>
                <a:lnTo>
                  <a:pt x="8" y="145"/>
                </a:lnTo>
                <a:lnTo>
                  <a:pt x="8" y="145"/>
                </a:lnTo>
                <a:lnTo>
                  <a:pt x="8" y="145"/>
                </a:lnTo>
                <a:lnTo>
                  <a:pt x="8" y="145"/>
                </a:lnTo>
                <a:lnTo>
                  <a:pt x="8" y="145"/>
                </a:lnTo>
                <a:lnTo>
                  <a:pt x="8" y="145"/>
                </a:lnTo>
                <a:lnTo>
                  <a:pt x="8" y="145"/>
                </a:lnTo>
                <a:lnTo>
                  <a:pt x="8" y="145"/>
                </a:lnTo>
                <a:lnTo>
                  <a:pt x="8" y="145"/>
                </a:lnTo>
                <a:lnTo>
                  <a:pt x="8" y="145"/>
                </a:lnTo>
                <a:lnTo>
                  <a:pt x="8" y="145"/>
                </a:lnTo>
                <a:lnTo>
                  <a:pt x="8" y="145"/>
                </a:lnTo>
                <a:lnTo>
                  <a:pt x="8" y="145"/>
                </a:lnTo>
                <a:lnTo>
                  <a:pt x="8" y="145"/>
                </a:lnTo>
                <a:lnTo>
                  <a:pt x="8" y="145"/>
                </a:lnTo>
                <a:lnTo>
                  <a:pt x="8" y="145"/>
                </a:lnTo>
                <a:lnTo>
                  <a:pt x="8" y="145"/>
                </a:lnTo>
                <a:lnTo>
                  <a:pt x="7" y="145"/>
                </a:lnTo>
                <a:lnTo>
                  <a:pt x="7" y="145"/>
                </a:lnTo>
                <a:lnTo>
                  <a:pt x="7" y="145"/>
                </a:lnTo>
                <a:lnTo>
                  <a:pt x="7" y="145"/>
                </a:lnTo>
                <a:lnTo>
                  <a:pt x="7" y="145"/>
                </a:lnTo>
                <a:lnTo>
                  <a:pt x="7" y="145"/>
                </a:lnTo>
                <a:lnTo>
                  <a:pt x="7" y="145"/>
                </a:lnTo>
                <a:lnTo>
                  <a:pt x="7" y="144"/>
                </a:lnTo>
                <a:lnTo>
                  <a:pt x="7" y="144"/>
                </a:lnTo>
                <a:lnTo>
                  <a:pt x="7" y="144"/>
                </a:lnTo>
                <a:lnTo>
                  <a:pt x="8" y="144"/>
                </a:lnTo>
                <a:lnTo>
                  <a:pt x="8" y="144"/>
                </a:lnTo>
                <a:lnTo>
                  <a:pt x="8" y="144"/>
                </a:lnTo>
                <a:lnTo>
                  <a:pt x="8" y="144"/>
                </a:lnTo>
                <a:lnTo>
                  <a:pt x="8" y="144"/>
                </a:lnTo>
                <a:lnTo>
                  <a:pt x="8" y="144"/>
                </a:lnTo>
                <a:lnTo>
                  <a:pt x="8" y="144"/>
                </a:lnTo>
                <a:lnTo>
                  <a:pt x="8" y="144"/>
                </a:lnTo>
                <a:lnTo>
                  <a:pt x="8" y="144"/>
                </a:lnTo>
                <a:lnTo>
                  <a:pt x="8" y="144"/>
                </a:lnTo>
                <a:lnTo>
                  <a:pt x="8" y="144"/>
                </a:lnTo>
                <a:lnTo>
                  <a:pt x="8" y="144"/>
                </a:lnTo>
                <a:lnTo>
                  <a:pt x="8" y="144"/>
                </a:lnTo>
                <a:lnTo>
                  <a:pt x="8" y="144"/>
                </a:lnTo>
                <a:lnTo>
                  <a:pt x="9" y="144"/>
                </a:lnTo>
                <a:lnTo>
                  <a:pt x="9" y="144"/>
                </a:lnTo>
                <a:lnTo>
                  <a:pt x="9" y="144"/>
                </a:lnTo>
                <a:lnTo>
                  <a:pt x="9" y="144"/>
                </a:lnTo>
                <a:lnTo>
                  <a:pt x="9" y="144"/>
                </a:lnTo>
                <a:lnTo>
                  <a:pt x="9" y="144"/>
                </a:lnTo>
                <a:lnTo>
                  <a:pt x="10" y="143"/>
                </a:lnTo>
                <a:lnTo>
                  <a:pt x="10" y="143"/>
                </a:lnTo>
                <a:lnTo>
                  <a:pt x="10" y="143"/>
                </a:lnTo>
                <a:lnTo>
                  <a:pt x="10" y="143"/>
                </a:lnTo>
                <a:lnTo>
                  <a:pt x="10" y="143"/>
                </a:lnTo>
                <a:lnTo>
                  <a:pt x="10" y="143"/>
                </a:lnTo>
                <a:lnTo>
                  <a:pt x="10" y="143"/>
                </a:lnTo>
                <a:lnTo>
                  <a:pt x="10" y="143"/>
                </a:lnTo>
                <a:lnTo>
                  <a:pt x="10" y="143"/>
                </a:lnTo>
                <a:lnTo>
                  <a:pt x="10" y="143"/>
                </a:lnTo>
                <a:lnTo>
                  <a:pt x="10" y="142"/>
                </a:lnTo>
                <a:lnTo>
                  <a:pt x="10" y="142"/>
                </a:lnTo>
                <a:lnTo>
                  <a:pt x="10" y="142"/>
                </a:lnTo>
                <a:lnTo>
                  <a:pt x="10" y="142"/>
                </a:lnTo>
                <a:lnTo>
                  <a:pt x="10" y="142"/>
                </a:lnTo>
                <a:lnTo>
                  <a:pt x="10" y="141"/>
                </a:lnTo>
                <a:lnTo>
                  <a:pt x="11" y="141"/>
                </a:lnTo>
                <a:lnTo>
                  <a:pt x="11" y="141"/>
                </a:lnTo>
                <a:lnTo>
                  <a:pt x="11" y="141"/>
                </a:lnTo>
                <a:lnTo>
                  <a:pt x="11" y="141"/>
                </a:lnTo>
                <a:lnTo>
                  <a:pt x="11" y="141"/>
                </a:lnTo>
                <a:lnTo>
                  <a:pt x="11" y="141"/>
                </a:lnTo>
                <a:lnTo>
                  <a:pt x="11" y="141"/>
                </a:lnTo>
                <a:lnTo>
                  <a:pt x="11" y="141"/>
                </a:lnTo>
                <a:lnTo>
                  <a:pt x="11" y="140"/>
                </a:lnTo>
                <a:lnTo>
                  <a:pt x="11" y="140"/>
                </a:lnTo>
                <a:lnTo>
                  <a:pt x="11" y="140"/>
                </a:lnTo>
                <a:lnTo>
                  <a:pt x="10" y="140"/>
                </a:lnTo>
                <a:lnTo>
                  <a:pt x="10" y="140"/>
                </a:lnTo>
                <a:lnTo>
                  <a:pt x="10" y="140"/>
                </a:lnTo>
                <a:lnTo>
                  <a:pt x="10" y="140"/>
                </a:lnTo>
                <a:lnTo>
                  <a:pt x="10" y="140"/>
                </a:lnTo>
                <a:lnTo>
                  <a:pt x="10" y="140"/>
                </a:lnTo>
                <a:lnTo>
                  <a:pt x="10" y="140"/>
                </a:lnTo>
                <a:lnTo>
                  <a:pt x="10" y="139"/>
                </a:lnTo>
                <a:lnTo>
                  <a:pt x="10" y="139"/>
                </a:lnTo>
                <a:lnTo>
                  <a:pt x="10" y="139"/>
                </a:lnTo>
                <a:lnTo>
                  <a:pt x="10" y="139"/>
                </a:lnTo>
                <a:lnTo>
                  <a:pt x="10" y="139"/>
                </a:lnTo>
                <a:lnTo>
                  <a:pt x="10" y="139"/>
                </a:lnTo>
                <a:lnTo>
                  <a:pt x="10" y="139"/>
                </a:lnTo>
                <a:lnTo>
                  <a:pt x="10" y="139"/>
                </a:lnTo>
                <a:lnTo>
                  <a:pt x="10" y="139"/>
                </a:lnTo>
                <a:lnTo>
                  <a:pt x="10" y="139"/>
                </a:lnTo>
                <a:lnTo>
                  <a:pt x="10" y="138"/>
                </a:lnTo>
                <a:lnTo>
                  <a:pt x="10" y="138"/>
                </a:lnTo>
                <a:lnTo>
                  <a:pt x="10" y="138"/>
                </a:lnTo>
                <a:lnTo>
                  <a:pt x="10" y="138"/>
                </a:lnTo>
                <a:lnTo>
                  <a:pt x="10" y="138"/>
                </a:lnTo>
                <a:lnTo>
                  <a:pt x="10" y="138"/>
                </a:lnTo>
                <a:lnTo>
                  <a:pt x="10" y="138"/>
                </a:lnTo>
                <a:lnTo>
                  <a:pt x="10" y="138"/>
                </a:lnTo>
                <a:lnTo>
                  <a:pt x="10" y="138"/>
                </a:lnTo>
                <a:lnTo>
                  <a:pt x="10" y="138"/>
                </a:lnTo>
                <a:lnTo>
                  <a:pt x="9" y="138"/>
                </a:lnTo>
                <a:lnTo>
                  <a:pt x="9" y="138"/>
                </a:lnTo>
                <a:lnTo>
                  <a:pt x="9" y="138"/>
                </a:lnTo>
                <a:lnTo>
                  <a:pt x="9" y="137"/>
                </a:lnTo>
                <a:lnTo>
                  <a:pt x="9" y="137"/>
                </a:lnTo>
                <a:lnTo>
                  <a:pt x="8" y="137"/>
                </a:lnTo>
                <a:lnTo>
                  <a:pt x="8" y="137"/>
                </a:lnTo>
                <a:lnTo>
                  <a:pt x="8" y="137"/>
                </a:lnTo>
                <a:lnTo>
                  <a:pt x="8" y="137"/>
                </a:lnTo>
                <a:lnTo>
                  <a:pt x="8" y="137"/>
                </a:lnTo>
                <a:lnTo>
                  <a:pt x="8" y="137"/>
                </a:lnTo>
                <a:lnTo>
                  <a:pt x="8" y="137"/>
                </a:lnTo>
                <a:lnTo>
                  <a:pt x="8" y="137"/>
                </a:lnTo>
                <a:lnTo>
                  <a:pt x="8" y="137"/>
                </a:lnTo>
                <a:lnTo>
                  <a:pt x="8" y="137"/>
                </a:lnTo>
                <a:lnTo>
                  <a:pt x="8" y="137"/>
                </a:lnTo>
                <a:lnTo>
                  <a:pt x="8" y="137"/>
                </a:lnTo>
                <a:lnTo>
                  <a:pt x="8" y="137"/>
                </a:lnTo>
                <a:lnTo>
                  <a:pt x="8" y="137"/>
                </a:lnTo>
                <a:lnTo>
                  <a:pt x="8" y="136"/>
                </a:lnTo>
                <a:lnTo>
                  <a:pt x="8" y="136"/>
                </a:lnTo>
                <a:lnTo>
                  <a:pt x="8" y="136"/>
                </a:lnTo>
                <a:lnTo>
                  <a:pt x="8" y="136"/>
                </a:lnTo>
                <a:lnTo>
                  <a:pt x="8" y="136"/>
                </a:lnTo>
                <a:lnTo>
                  <a:pt x="8" y="136"/>
                </a:lnTo>
                <a:lnTo>
                  <a:pt x="8" y="136"/>
                </a:lnTo>
                <a:lnTo>
                  <a:pt x="8" y="136"/>
                </a:lnTo>
                <a:lnTo>
                  <a:pt x="9" y="136"/>
                </a:lnTo>
                <a:lnTo>
                  <a:pt x="9" y="136"/>
                </a:lnTo>
                <a:lnTo>
                  <a:pt x="9" y="136"/>
                </a:lnTo>
                <a:lnTo>
                  <a:pt x="9" y="136"/>
                </a:lnTo>
                <a:lnTo>
                  <a:pt x="9" y="136"/>
                </a:lnTo>
                <a:lnTo>
                  <a:pt x="9" y="136"/>
                </a:lnTo>
                <a:lnTo>
                  <a:pt x="9" y="136"/>
                </a:lnTo>
                <a:lnTo>
                  <a:pt x="9" y="136"/>
                </a:lnTo>
                <a:lnTo>
                  <a:pt x="9" y="136"/>
                </a:lnTo>
                <a:lnTo>
                  <a:pt x="8" y="136"/>
                </a:lnTo>
                <a:lnTo>
                  <a:pt x="8" y="136"/>
                </a:lnTo>
                <a:lnTo>
                  <a:pt x="8" y="136"/>
                </a:lnTo>
                <a:lnTo>
                  <a:pt x="8" y="136"/>
                </a:lnTo>
                <a:lnTo>
                  <a:pt x="8" y="136"/>
                </a:lnTo>
                <a:lnTo>
                  <a:pt x="8" y="136"/>
                </a:lnTo>
                <a:lnTo>
                  <a:pt x="8" y="135"/>
                </a:lnTo>
                <a:lnTo>
                  <a:pt x="8" y="135"/>
                </a:lnTo>
                <a:lnTo>
                  <a:pt x="8" y="135"/>
                </a:lnTo>
                <a:lnTo>
                  <a:pt x="8" y="135"/>
                </a:lnTo>
                <a:lnTo>
                  <a:pt x="8" y="135"/>
                </a:lnTo>
                <a:lnTo>
                  <a:pt x="8" y="135"/>
                </a:lnTo>
                <a:lnTo>
                  <a:pt x="8" y="135"/>
                </a:lnTo>
                <a:lnTo>
                  <a:pt x="8" y="135"/>
                </a:lnTo>
                <a:lnTo>
                  <a:pt x="8" y="135"/>
                </a:lnTo>
                <a:lnTo>
                  <a:pt x="8" y="135"/>
                </a:lnTo>
                <a:lnTo>
                  <a:pt x="8" y="135"/>
                </a:lnTo>
                <a:lnTo>
                  <a:pt x="8" y="135"/>
                </a:lnTo>
                <a:lnTo>
                  <a:pt x="8" y="135"/>
                </a:lnTo>
                <a:lnTo>
                  <a:pt x="8" y="135"/>
                </a:lnTo>
                <a:lnTo>
                  <a:pt x="8" y="135"/>
                </a:lnTo>
                <a:lnTo>
                  <a:pt x="8" y="136"/>
                </a:lnTo>
                <a:lnTo>
                  <a:pt x="7" y="136"/>
                </a:lnTo>
                <a:lnTo>
                  <a:pt x="7" y="136"/>
                </a:lnTo>
                <a:lnTo>
                  <a:pt x="7" y="135"/>
                </a:lnTo>
                <a:lnTo>
                  <a:pt x="7" y="135"/>
                </a:lnTo>
                <a:lnTo>
                  <a:pt x="7" y="135"/>
                </a:lnTo>
                <a:lnTo>
                  <a:pt x="7" y="135"/>
                </a:lnTo>
                <a:lnTo>
                  <a:pt x="7" y="135"/>
                </a:lnTo>
                <a:lnTo>
                  <a:pt x="7" y="135"/>
                </a:lnTo>
                <a:lnTo>
                  <a:pt x="7" y="135"/>
                </a:lnTo>
                <a:lnTo>
                  <a:pt x="7" y="135"/>
                </a:lnTo>
                <a:lnTo>
                  <a:pt x="7" y="135"/>
                </a:lnTo>
                <a:lnTo>
                  <a:pt x="7" y="134"/>
                </a:lnTo>
                <a:lnTo>
                  <a:pt x="7" y="134"/>
                </a:lnTo>
                <a:lnTo>
                  <a:pt x="7" y="134"/>
                </a:lnTo>
                <a:lnTo>
                  <a:pt x="7" y="134"/>
                </a:lnTo>
                <a:lnTo>
                  <a:pt x="7" y="134"/>
                </a:lnTo>
                <a:lnTo>
                  <a:pt x="7" y="134"/>
                </a:lnTo>
                <a:lnTo>
                  <a:pt x="7" y="134"/>
                </a:lnTo>
                <a:lnTo>
                  <a:pt x="7" y="134"/>
                </a:lnTo>
                <a:lnTo>
                  <a:pt x="7" y="134"/>
                </a:lnTo>
                <a:lnTo>
                  <a:pt x="7" y="134"/>
                </a:lnTo>
                <a:lnTo>
                  <a:pt x="7" y="134"/>
                </a:lnTo>
                <a:lnTo>
                  <a:pt x="7" y="134"/>
                </a:lnTo>
                <a:lnTo>
                  <a:pt x="7" y="134"/>
                </a:lnTo>
                <a:lnTo>
                  <a:pt x="8" y="134"/>
                </a:lnTo>
                <a:lnTo>
                  <a:pt x="8" y="134"/>
                </a:lnTo>
                <a:lnTo>
                  <a:pt x="8" y="134"/>
                </a:lnTo>
                <a:lnTo>
                  <a:pt x="8" y="133"/>
                </a:lnTo>
                <a:lnTo>
                  <a:pt x="8" y="133"/>
                </a:lnTo>
                <a:lnTo>
                  <a:pt x="8" y="133"/>
                </a:lnTo>
                <a:lnTo>
                  <a:pt x="8" y="133"/>
                </a:lnTo>
                <a:lnTo>
                  <a:pt x="8" y="133"/>
                </a:lnTo>
                <a:lnTo>
                  <a:pt x="8" y="133"/>
                </a:lnTo>
                <a:lnTo>
                  <a:pt x="8" y="133"/>
                </a:lnTo>
                <a:lnTo>
                  <a:pt x="8" y="133"/>
                </a:lnTo>
                <a:lnTo>
                  <a:pt x="8" y="133"/>
                </a:lnTo>
                <a:lnTo>
                  <a:pt x="8" y="133"/>
                </a:lnTo>
                <a:lnTo>
                  <a:pt x="8" y="133"/>
                </a:lnTo>
                <a:lnTo>
                  <a:pt x="8" y="133"/>
                </a:lnTo>
                <a:lnTo>
                  <a:pt x="8" y="133"/>
                </a:lnTo>
                <a:lnTo>
                  <a:pt x="8" y="133"/>
                </a:lnTo>
                <a:lnTo>
                  <a:pt x="8" y="133"/>
                </a:lnTo>
                <a:lnTo>
                  <a:pt x="8" y="133"/>
                </a:lnTo>
                <a:lnTo>
                  <a:pt x="8" y="133"/>
                </a:lnTo>
                <a:lnTo>
                  <a:pt x="9" y="133"/>
                </a:lnTo>
                <a:lnTo>
                  <a:pt x="9" y="133"/>
                </a:lnTo>
                <a:lnTo>
                  <a:pt x="9" y="133"/>
                </a:lnTo>
                <a:lnTo>
                  <a:pt x="9" y="132"/>
                </a:lnTo>
                <a:lnTo>
                  <a:pt x="9" y="132"/>
                </a:lnTo>
                <a:lnTo>
                  <a:pt x="9" y="132"/>
                </a:lnTo>
                <a:lnTo>
                  <a:pt x="9" y="132"/>
                </a:lnTo>
                <a:lnTo>
                  <a:pt x="9" y="132"/>
                </a:lnTo>
                <a:lnTo>
                  <a:pt x="9" y="132"/>
                </a:lnTo>
                <a:lnTo>
                  <a:pt x="9" y="132"/>
                </a:lnTo>
                <a:lnTo>
                  <a:pt x="9" y="132"/>
                </a:lnTo>
                <a:lnTo>
                  <a:pt x="9" y="132"/>
                </a:lnTo>
                <a:lnTo>
                  <a:pt x="10" y="132"/>
                </a:lnTo>
                <a:lnTo>
                  <a:pt x="10" y="132"/>
                </a:lnTo>
                <a:lnTo>
                  <a:pt x="10" y="132"/>
                </a:lnTo>
                <a:lnTo>
                  <a:pt x="10" y="132"/>
                </a:lnTo>
                <a:lnTo>
                  <a:pt x="10" y="132"/>
                </a:lnTo>
                <a:lnTo>
                  <a:pt x="10" y="132"/>
                </a:lnTo>
                <a:lnTo>
                  <a:pt x="10" y="132"/>
                </a:lnTo>
                <a:lnTo>
                  <a:pt x="10" y="132"/>
                </a:lnTo>
                <a:lnTo>
                  <a:pt x="10" y="131"/>
                </a:lnTo>
                <a:lnTo>
                  <a:pt x="10" y="131"/>
                </a:lnTo>
                <a:lnTo>
                  <a:pt x="10" y="131"/>
                </a:lnTo>
                <a:lnTo>
                  <a:pt x="10" y="131"/>
                </a:lnTo>
                <a:lnTo>
                  <a:pt x="11" y="131"/>
                </a:lnTo>
                <a:lnTo>
                  <a:pt x="11" y="131"/>
                </a:lnTo>
                <a:lnTo>
                  <a:pt x="11" y="131"/>
                </a:lnTo>
                <a:lnTo>
                  <a:pt x="11" y="131"/>
                </a:lnTo>
                <a:lnTo>
                  <a:pt x="11" y="131"/>
                </a:lnTo>
                <a:lnTo>
                  <a:pt x="11" y="131"/>
                </a:lnTo>
                <a:lnTo>
                  <a:pt x="11" y="131"/>
                </a:lnTo>
                <a:lnTo>
                  <a:pt x="11" y="131"/>
                </a:lnTo>
                <a:lnTo>
                  <a:pt x="11" y="131"/>
                </a:lnTo>
                <a:lnTo>
                  <a:pt x="11" y="131"/>
                </a:lnTo>
                <a:lnTo>
                  <a:pt x="11" y="130"/>
                </a:lnTo>
                <a:lnTo>
                  <a:pt x="11" y="130"/>
                </a:lnTo>
                <a:lnTo>
                  <a:pt x="11" y="129"/>
                </a:lnTo>
                <a:lnTo>
                  <a:pt x="11" y="129"/>
                </a:lnTo>
                <a:lnTo>
                  <a:pt x="11" y="129"/>
                </a:lnTo>
                <a:lnTo>
                  <a:pt x="11" y="128"/>
                </a:lnTo>
                <a:lnTo>
                  <a:pt x="11" y="128"/>
                </a:lnTo>
                <a:lnTo>
                  <a:pt x="11" y="127"/>
                </a:lnTo>
                <a:lnTo>
                  <a:pt x="11" y="127"/>
                </a:lnTo>
                <a:lnTo>
                  <a:pt x="11" y="127"/>
                </a:lnTo>
                <a:lnTo>
                  <a:pt x="10" y="128"/>
                </a:lnTo>
                <a:lnTo>
                  <a:pt x="10" y="128"/>
                </a:lnTo>
                <a:lnTo>
                  <a:pt x="10" y="128"/>
                </a:lnTo>
                <a:lnTo>
                  <a:pt x="10" y="128"/>
                </a:lnTo>
                <a:lnTo>
                  <a:pt x="10" y="127"/>
                </a:lnTo>
                <a:lnTo>
                  <a:pt x="10" y="127"/>
                </a:lnTo>
                <a:lnTo>
                  <a:pt x="10" y="127"/>
                </a:lnTo>
                <a:lnTo>
                  <a:pt x="10" y="127"/>
                </a:lnTo>
                <a:lnTo>
                  <a:pt x="11" y="127"/>
                </a:lnTo>
                <a:lnTo>
                  <a:pt x="11" y="127"/>
                </a:lnTo>
                <a:lnTo>
                  <a:pt x="11" y="127"/>
                </a:lnTo>
                <a:lnTo>
                  <a:pt x="11" y="127"/>
                </a:lnTo>
                <a:lnTo>
                  <a:pt x="11" y="127"/>
                </a:lnTo>
                <a:lnTo>
                  <a:pt x="11" y="127"/>
                </a:lnTo>
                <a:lnTo>
                  <a:pt x="11" y="127"/>
                </a:lnTo>
                <a:lnTo>
                  <a:pt x="11" y="127"/>
                </a:lnTo>
                <a:lnTo>
                  <a:pt x="11" y="127"/>
                </a:lnTo>
                <a:lnTo>
                  <a:pt x="11" y="127"/>
                </a:lnTo>
                <a:lnTo>
                  <a:pt x="11" y="127"/>
                </a:lnTo>
                <a:lnTo>
                  <a:pt x="11" y="127"/>
                </a:lnTo>
                <a:lnTo>
                  <a:pt x="11" y="127"/>
                </a:lnTo>
                <a:lnTo>
                  <a:pt x="11" y="127"/>
                </a:lnTo>
                <a:lnTo>
                  <a:pt x="12" y="127"/>
                </a:lnTo>
                <a:lnTo>
                  <a:pt x="12" y="126"/>
                </a:lnTo>
                <a:lnTo>
                  <a:pt x="12" y="126"/>
                </a:lnTo>
                <a:lnTo>
                  <a:pt x="12" y="126"/>
                </a:lnTo>
                <a:lnTo>
                  <a:pt x="12" y="126"/>
                </a:lnTo>
                <a:lnTo>
                  <a:pt x="12" y="126"/>
                </a:lnTo>
                <a:lnTo>
                  <a:pt x="12" y="126"/>
                </a:lnTo>
                <a:lnTo>
                  <a:pt x="12" y="126"/>
                </a:lnTo>
                <a:lnTo>
                  <a:pt x="12" y="126"/>
                </a:lnTo>
                <a:lnTo>
                  <a:pt x="12" y="126"/>
                </a:lnTo>
                <a:lnTo>
                  <a:pt x="12" y="126"/>
                </a:lnTo>
                <a:lnTo>
                  <a:pt x="12" y="126"/>
                </a:lnTo>
                <a:lnTo>
                  <a:pt x="12" y="126"/>
                </a:lnTo>
                <a:lnTo>
                  <a:pt x="12" y="125"/>
                </a:lnTo>
                <a:lnTo>
                  <a:pt x="12" y="125"/>
                </a:lnTo>
                <a:lnTo>
                  <a:pt x="12" y="125"/>
                </a:lnTo>
                <a:lnTo>
                  <a:pt x="13" y="125"/>
                </a:lnTo>
                <a:lnTo>
                  <a:pt x="13" y="124"/>
                </a:lnTo>
                <a:lnTo>
                  <a:pt x="13" y="124"/>
                </a:lnTo>
                <a:lnTo>
                  <a:pt x="13" y="124"/>
                </a:lnTo>
                <a:lnTo>
                  <a:pt x="13" y="124"/>
                </a:lnTo>
                <a:lnTo>
                  <a:pt x="13" y="124"/>
                </a:lnTo>
                <a:lnTo>
                  <a:pt x="13" y="124"/>
                </a:lnTo>
                <a:lnTo>
                  <a:pt x="13" y="124"/>
                </a:lnTo>
                <a:lnTo>
                  <a:pt x="13" y="124"/>
                </a:lnTo>
                <a:lnTo>
                  <a:pt x="13" y="124"/>
                </a:lnTo>
                <a:lnTo>
                  <a:pt x="13" y="124"/>
                </a:lnTo>
                <a:lnTo>
                  <a:pt x="13" y="124"/>
                </a:lnTo>
                <a:lnTo>
                  <a:pt x="13" y="124"/>
                </a:lnTo>
                <a:lnTo>
                  <a:pt x="13" y="123"/>
                </a:lnTo>
                <a:lnTo>
                  <a:pt x="13" y="123"/>
                </a:lnTo>
                <a:lnTo>
                  <a:pt x="13" y="123"/>
                </a:lnTo>
                <a:lnTo>
                  <a:pt x="13" y="123"/>
                </a:lnTo>
                <a:lnTo>
                  <a:pt x="13" y="123"/>
                </a:lnTo>
                <a:lnTo>
                  <a:pt x="13" y="123"/>
                </a:lnTo>
                <a:lnTo>
                  <a:pt x="13" y="123"/>
                </a:lnTo>
                <a:lnTo>
                  <a:pt x="13" y="123"/>
                </a:lnTo>
                <a:lnTo>
                  <a:pt x="13" y="123"/>
                </a:lnTo>
                <a:lnTo>
                  <a:pt x="13" y="123"/>
                </a:lnTo>
                <a:lnTo>
                  <a:pt x="13" y="122"/>
                </a:lnTo>
                <a:lnTo>
                  <a:pt x="13" y="122"/>
                </a:lnTo>
                <a:lnTo>
                  <a:pt x="13" y="122"/>
                </a:lnTo>
                <a:lnTo>
                  <a:pt x="13" y="122"/>
                </a:lnTo>
                <a:lnTo>
                  <a:pt x="13" y="122"/>
                </a:lnTo>
                <a:lnTo>
                  <a:pt x="13" y="122"/>
                </a:lnTo>
                <a:lnTo>
                  <a:pt x="13" y="122"/>
                </a:lnTo>
                <a:lnTo>
                  <a:pt x="13" y="122"/>
                </a:lnTo>
                <a:lnTo>
                  <a:pt x="13" y="122"/>
                </a:lnTo>
                <a:lnTo>
                  <a:pt x="13" y="122"/>
                </a:lnTo>
                <a:lnTo>
                  <a:pt x="13" y="122"/>
                </a:lnTo>
                <a:lnTo>
                  <a:pt x="13" y="122"/>
                </a:lnTo>
                <a:lnTo>
                  <a:pt x="13" y="122"/>
                </a:lnTo>
                <a:lnTo>
                  <a:pt x="13" y="122"/>
                </a:lnTo>
                <a:lnTo>
                  <a:pt x="13" y="122"/>
                </a:lnTo>
                <a:lnTo>
                  <a:pt x="13" y="122"/>
                </a:lnTo>
                <a:lnTo>
                  <a:pt x="13" y="122"/>
                </a:lnTo>
                <a:lnTo>
                  <a:pt x="13" y="121"/>
                </a:lnTo>
                <a:lnTo>
                  <a:pt x="13" y="121"/>
                </a:lnTo>
                <a:lnTo>
                  <a:pt x="13" y="121"/>
                </a:lnTo>
                <a:lnTo>
                  <a:pt x="13" y="121"/>
                </a:lnTo>
                <a:lnTo>
                  <a:pt x="13" y="121"/>
                </a:lnTo>
                <a:lnTo>
                  <a:pt x="13" y="121"/>
                </a:lnTo>
                <a:lnTo>
                  <a:pt x="13" y="120"/>
                </a:lnTo>
                <a:lnTo>
                  <a:pt x="13" y="120"/>
                </a:lnTo>
                <a:lnTo>
                  <a:pt x="13" y="120"/>
                </a:lnTo>
                <a:lnTo>
                  <a:pt x="13" y="120"/>
                </a:lnTo>
                <a:lnTo>
                  <a:pt x="13" y="120"/>
                </a:lnTo>
                <a:lnTo>
                  <a:pt x="13" y="120"/>
                </a:lnTo>
                <a:lnTo>
                  <a:pt x="13" y="120"/>
                </a:lnTo>
                <a:lnTo>
                  <a:pt x="13" y="119"/>
                </a:lnTo>
                <a:lnTo>
                  <a:pt x="13" y="119"/>
                </a:lnTo>
                <a:lnTo>
                  <a:pt x="13" y="117"/>
                </a:lnTo>
                <a:lnTo>
                  <a:pt x="13" y="116"/>
                </a:lnTo>
                <a:lnTo>
                  <a:pt x="13" y="116"/>
                </a:lnTo>
                <a:lnTo>
                  <a:pt x="13" y="116"/>
                </a:lnTo>
                <a:lnTo>
                  <a:pt x="13" y="116"/>
                </a:lnTo>
                <a:lnTo>
                  <a:pt x="13" y="116"/>
                </a:lnTo>
                <a:lnTo>
                  <a:pt x="13" y="116"/>
                </a:lnTo>
                <a:lnTo>
                  <a:pt x="13" y="116"/>
                </a:lnTo>
                <a:lnTo>
                  <a:pt x="13" y="116"/>
                </a:lnTo>
                <a:lnTo>
                  <a:pt x="13" y="116"/>
                </a:lnTo>
                <a:lnTo>
                  <a:pt x="13" y="116"/>
                </a:lnTo>
                <a:lnTo>
                  <a:pt x="13" y="115"/>
                </a:lnTo>
                <a:lnTo>
                  <a:pt x="13" y="115"/>
                </a:lnTo>
                <a:lnTo>
                  <a:pt x="13" y="115"/>
                </a:lnTo>
                <a:lnTo>
                  <a:pt x="13" y="115"/>
                </a:lnTo>
                <a:lnTo>
                  <a:pt x="13" y="115"/>
                </a:lnTo>
                <a:lnTo>
                  <a:pt x="13" y="115"/>
                </a:lnTo>
                <a:lnTo>
                  <a:pt x="13" y="115"/>
                </a:lnTo>
                <a:lnTo>
                  <a:pt x="13" y="115"/>
                </a:lnTo>
                <a:lnTo>
                  <a:pt x="13" y="115"/>
                </a:lnTo>
                <a:lnTo>
                  <a:pt x="13" y="115"/>
                </a:lnTo>
                <a:lnTo>
                  <a:pt x="13" y="114"/>
                </a:lnTo>
                <a:lnTo>
                  <a:pt x="13" y="114"/>
                </a:lnTo>
                <a:lnTo>
                  <a:pt x="13" y="114"/>
                </a:lnTo>
                <a:lnTo>
                  <a:pt x="13" y="114"/>
                </a:lnTo>
                <a:lnTo>
                  <a:pt x="13" y="114"/>
                </a:lnTo>
                <a:lnTo>
                  <a:pt x="13" y="114"/>
                </a:lnTo>
                <a:lnTo>
                  <a:pt x="13" y="114"/>
                </a:lnTo>
                <a:lnTo>
                  <a:pt x="13" y="114"/>
                </a:lnTo>
                <a:lnTo>
                  <a:pt x="13" y="114"/>
                </a:lnTo>
                <a:lnTo>
                  <a:pt x="14" y="114"/>
                </a:lnTo>
                <a:lnTo>
                  <a:pt x="14" y="114"/>
                </a:lnTo>
                <a:lnTo>
                  <a:pt x="14" y="113"/>
                </a:lnTo>
                <a:lnTo>
                  <a:pt x="14" y="113"/>
                </a:lnTo>
                <a:lnTo>
                  <a:pt x="14" y="113"/>
                </a:lnTo>
                <a:lnTo>
                  <a:pt x="14" y="113"/>
                </a:lnTo>
                <a:lnTo>
                  <a:pt x="14" y="113"/>
                </a:lnTo>
                <a:lnTo>
                  <a:pt x="14" y="113"/>
                </a:lnTo>
                <a:lnTo>
                  <a:pt x="14" y="113"/>
                </a:lnTo>
                <a:lnTo>
                  <a:pt x="14" y="113"/>
                </a:lnTo>
                <a:lnTo>
                  <a:pt x="14" y="113"/>
                </a:lnTo>
                <a:lnTo>
                  <a:pt x="15" y="113"/>
                </a:lnTo>
                <a:lnTo>
                  <a:pt x="15" y="113"/>
                </a:lnTo>
                <a:lnTo>
                  <a:pt x="15" y="113"/>
                </a:lnTo>
                <a:lnTo>
                  <a:pt x="15" y="113"/>
                </a:lnTo>
                <a:lnTo>
                  <a:pt x="15" y="113"/>
                </a:lnTo>
                <a:lnTo>
                  <a:pt x="15" y="113"/>
                </a:lnTo>
                <a:lnTo>
                  <a:pt x="15" y="113"/>
                </a:lnTo>
                <a:lnTo>
                  <a:pt x="15" y="113"/>
                </a:lnTo>
                <a:lnTo>
                  <a:pt x="15" y="113"/>
                </a:lnTo>
                <a:lnTo>
                  <a:pt x="15" y="113"/>
                </a:lnTo>
                <a:lnTo>
                  <a:pt x="16" y="113"/>
                </a:lnTo>
                <a:lnTo>
                  <a:pt x="16" y="113"/>
                </a:lnTo>
                <a:lnTo>
                  <a:pt x="16" y="113"/>
                </a:lnTo>
                <a:lnTo>
                  <a:pt x="17" y="113"/>
                </a:lnTo>
                <a:lnTo>
                  <a:pt x="17" y="113"/>
                </a:lnTo>
                <a:lnTo>
                  <a:pt x="17" y="113"/>
                </a:lnTo>
                <a:lnTo>
                  <a:pt x="17" y="113"/>
                </a:lnTo>
                <a:lnTo>
                  <a:pt x="17" y="114"/>
                </a:lnTo>
                <a:lnTo>
                  <a:pt x="17" y="114"/>
                </a:lnTo>
                <a:lnTo>
                  <a:pt x="17" y="114"/>
                </a:lnTo>
                <a:lnTo>
                  <a:pt x="17" y="114"/>
                </a:lnTo>
                <a:lnTo>
                  <a:pt x="17" y="114"/>
                </a:lnTo>
                <a:lnTo>
                  <a:pt x="17" y="114"/>
                </a:lnTo>
                <a:lnTo>
                  <a:pt x="18" y="115"/>
                </a:lnTo>
                <a:lnTo>
                  <a:pt x="18" y="115"/>
                </a:lnTo>
                <a:lnTo>
                  <a:pt x="18" y="115"/>
                </a:lnTo>
                <a:lnTo>
                  <a:pt x="18" y="115"/>
                </a:lnTo>
                <a:lnTo>
                  <a:pt x="18" y="114"/>
                </a:lnTo>
                <a:lnTo>
                  <a:pt x="18" y="114"/>
                </a:lnTo>
                <a:lnTo>
                  <a:pt x="18" y="114"/>
                </a:lnTo>
                <a:lnTo>
                  <a:pt x="18" y="114"/>
                </a:lnTo>
                <a:lnTo>
                  <a:pt x="18" y="114"/>
                </a:lnTo>
                <a:lnTo>
                  <a:pt x="18" y="114"/>
                </a:lnTo>
                <a:lnTo>
                  <a:pt x="18" y="114"/>
                </a:lnTo>
                <a:lnTo>
                  <a:pt x="19" y="114"/>
                </a:lnTo>
                <a:lnTo>
                  <a:pt x="19" y="114"/>
                </a:lnTo>
                <a:lnTo>
                  <a:pt x="19" y="114"/>
                </a:lnTo>
                <a:lnTo>
                  <a:pt x="19" y="114"/>
                </a:lnTo>
                <a:lnTo>
                  <a:pt x="19" y="114"/>
                </a:lnTo>
                <a:lnTo>
                  <a:pt x="20" y="114"/>
                </a:lnTo>
                <a:lnTo>
                  <a:pt x="20" y="114"/>
                </a:lnTo>
                <a:lnTo>
                  <a:pt x="20" y="114"/>
                </a:lnTo>
                <a:lnTo>
                  <a:pt x="20" y="114"/>
                </a:lnTo>
                <a:lnTo>
                  <a:pt x="20" y="114"/>
                </a:lnTo>
                <a:lnTo>
                  <a:pt x="20" y="114"/>
                </a:lnTo>
                <a:lnTo>
                  <a:pt x="20" y="114"/>
                </a:lnTo>
                <a:lnTo>
                  <a:pt x="20" y="114"/>
                </a:lnTo>
                <a:lnTo>
                  <a:pt x="20" y="114"/>
                </a:lnTo>
                <a:lnTo>
                  <a:pt x="20" y="114"/>
                </a:lnTo>
                <a:lnTo>
                  <a:pt x="20" y="114"/>
                </a:lnTo>
                <a:lnTo>
                  <a:pt x="20" y="114"/>
                </a:lnTo>
                <a:lnTo>
                  <a:pt x="20" y="114"/>
                </a:lnTo>
                <a:lnTo>
                  <a:pt x="21" y="114"/>
                </a:lnTo>
                <a:lnTo>
                  <a:pt x="21" y="114"/>
                </a:lnTo>
                <a:lnTo>
                  <a:pt x="21" y="114"/>
                </a:lnTo>
                <a:lnTo>
                  <a:pt x="21" y="114"/>
                </a:lnTo>
                <a:lnTo>
                  <a:pt x="21" y="114"/>
                </a:lnTo>
                <a:lnTo>
                  <a:pt x="21" y="114"/>
                </a:lnTo>
                <a:lnTo>
                  <a:pt x="21" y="114"/>
                </a:lnTo>
                <a:lnTo>
                  <a:pt x="21" y="114"/>
                </a:lnTo>
                <a:lnTo>
                  <a:pt x="21" y="113"/>
                </a:lnTo>
                <a:lnTo>
                  <a:pt x="21"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2"/>
                </a:lnTo>
                <a:lnTo>
                  <a:pt x="22" y="112"/>
                </a:lnTo>
                <a:lnTo>
                  <a:pt x="22" y="112"/>
                </a:lnTo>
                <a:lnTo>
                  <a:pt x="22" y="112"/>
                </a:lnTo>
                <a:lnTo>
                  <a:pt x="22" y="112"/>
                </a:lnTo>
                <a:lnTo>
                  <a:pt x="22" y="112"/>
                </a:lnTo>
                <a:lnTo>
                  <a:pt x="22" y="112"/>
                </a:lnTo>
                <a:lnTo>
                  <a:pt x="22" y="112"/>
                </a:lnTo>
                <a:lnTo>
                  <a:pt x="22" y="112"/>
                </a:lnTo>
                <a:lnTo>
                  <a:pt x="22" y="112"/>
                </a:lnTo>
                <a:lnTo>
                  <a:pt x="22" y="112"/>
                </a:lnTo>
                <a:lnTo>
                  <a:pt x="22" y="112"/>
                </a:lnTo>
                <a:lnTo>
                  <a:pt x="22" y="112"/>
                </a:lnTo>
                <a:lnTo>
                  <a:pt x="22" y="112"/>
                </a:lnTo>
                <a:lnTo>
                  <a:pt x="22" y="112"/>
                </a:lnTo>
                <a:lnTo>
                  <a:pt x="22" y="111"/>
                </a:lnTo>
                <a:lnTo>
                  <a:pt x="22" y="111"/>
                </a:lnTo>
                <a:lnTo>
                  <a:pt x="22" y="111"/>
                </a:lnTo>
                <a:lnTo>
                  <a:pt x="22" y="111"/>
                </a:lnTo>
                <a:lnTo>
                  <a:pt x="22" y="111"/>
                </a:lnTo>
                <a:lnTo>
                  <a:pt x="22" y="111"/>
                </a:lnTo>
                <a:lnTo>
                  <a:pt x="22" y="111"/>
                </a:lnTo>
                <a:lnTo>
                  <a:pt x="22" y="111"/>
                </a:lnTo>
                <a:lnTo>
                  <a:pt x="22" y="111"/>
                </a:lnTo>
                <a:lnTo>
                  <a:pt x="22" y="111"/>
                </a:lnTo>
                <a:lnTo>
                  <a:pt x="22" y="111"/>
                </a:lnTo>
                <a:lnTo>
                  <a:pt x="22" y="111"/>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09"/>
                </a:lnTo>
                <a:lnTo>
                  <a:pt x="22" y="109"/>
                </a:lnTo>
                <a:lnTo>
                  <a:pt x="22" y="109"/>
                </a:lnTo>
                <a:lnTo>
                  <a:pt x="22" y="109"/>
                </a:lnTo>
                <a:lnTo>
                  <a:pt x="22" y="109"/>
                </a:lnTo>
                <a:lnTo>
                  <a:pt x="22" y="109"/>
                </a:lnTo>
                <a:lnTo>
                  <a:pt x="22" y="109"/>
                </a:lnTo>
                <a:lnTo>
                  <a:pt x="22" y="109"/>
                </a:lnTo>
                <a:lnTo>
                  <a:pt x="22" y="109"/>
                </a:lnTo>
                <a:lnTo>
                  <a:pt x="22" y="109"/>
                </a:lnTo>
                <a:lnTo>
                  <a:pt x="22" y="109"/>
                </a:lnTo>
                <a:lnTo>
                  <a:pt x="22" y="109"/>
                </a:lnTo>
                <a:lnTo>
                  <a:pt x="22" y="109"/>
                </a:lnTo>
                <a:lnTo>
                  <a:pt x="23" y="109"/>
                </a:lnTo>
                <a:lnTo>
                  <a:pt x="23" y="109"/>
                </a:lnTo>
                <a:lnTo>
                  <a:pt x="23" y="109"/>
                </a:lnTo>
                <a:lnTo>
                  <a:pt x="23" y="109"/>
                </a:lnTo>
                <a:lnTo>
                  <a:pt x="23" y="109"/>
                </a:lnTo>
                <a:lnTo>
                  <a:pt x="23" y="109"/>
                </a:lnTo>
                <a:lnTo>
                  <a:pt x="24" y="109"/>
                </a:lnTo>
                <a:lnTo>
                  <a:pt x="24" y="109"/>
                </a:lnTo>
                <a:lnTo>
                  <a:pt x="24" y="109"/>
                </a:lnTo>
                <a:lnTo>
                  <a:pt x="24" y="109"/>
                </a:lnTo>
                <a:lnTo>
                  <a:pt x="24" y="109"/>
                </a:lnTo>
                <a:lnTo>
                  <a:pt x="24" y="109"/>
                </a:lnTo>
                <a:lnTo>
                  <a:pt x="24" y="109"/>
                </a:lnTo>
                <a:lnTo>
                  <a:pt x="24" y="109"/>
                </a:lnTo>
                <a:lnTo>
                  <a:pt x="24" y="109"/>
                </a:lnTo>
                <a:lnTo>
                  <a:pt x="24" y="109"/>
                </a:lnTo>
                <a:lnTo>
                  <a:pt x="24" y="109"/>
                </a:lnTo>
                <a:lnTo>
                  <a:pt x="24" y="108"/>
                </a:lnTo>
                <a:lnTo>
                  <a:pt x="24" y="108"/>
                </a:lnTo>
                <a:lnTo>
                  <a:pt x="24" y="108"/>
                </a:lnTo>
                <a:lnTo>
                  <a:pt x="24" y="108"/>
                </a:lnTo>
                <a:lnTo>
                  <a:pt x="24" y="108"/>
                </a:lnTo>
                <a:lnTo>
                  <a:pt x="24" y="108"/>
                </a:lnTo>
                <a:lnTo>
                  <a:pt x="24" y="108"/>
                </a:lnTo>
                <a:lnTo>
                  <a:pt x="24" y="108"/>
                </a:lnTo>
                <a:lnTo>
                  <a:pt x="24" y="107"/>
                </a:lnTo>
                <a:lnTo>
                  <a:pt x="24" y="107"/>
                </a:lnTo>
                <a:lnTo>
                  <a:pt x="24" y="107"/>
                </a:lnTo>
                <a:lnTo>
                  <a:pt x="24" y="107"/>
                </a:lnTo>
                <a:lnTo>
                  <a:pt x="65" y="0"/>
                </a:lnTo>
                <a:lnTo>
                  <a:pt x="65" y="0"/>
                </a:lnTo>
                <a:lnTo>
                  <a:pt x="65" y="0"/>
                </a:lnTo>
                <a:lnTo>
                  <a:pt x="65" y="0"/>
                </a:lnTo>
                <a:lnTo>
                  <a:pt x="65" y="0"/>
                </a:lnTo>
                <a:lnTo>
                  <a:pt x="65" y="0"/>
                </a:lnTo>
                <a:lnTo>
                  <a:pt x="91" y="61"/>
                </a:lnTo>
                <a:lnTo>
                  <a:pt x="110" y="106"/>
                </a:lnTo>
                <a:lnTo>
                  <a:pt x="111" y="106"/>
                </a:lnTo>
                <a:lnTo>
                  <a:pt x="111" y="106"/>
                </a:lnTo>
                <a:lnTo>
                  <a:pt x="110" y="106"/>
                </a:lnTo>
                <a:lnTo>
                  <a:pt x="111" y="106"/>
                </a:lnTo>
                <a:lnTo>
                  <a:pt x="111" y="106"/>
                </a:lnTo>
                <a:lnTo>
                  <a:pt x="111" y="106"/>
                </a:lnTo>
                <a:lnTo>
                  <a:pt x="111" y="106"/>
                </a:lnTo>
                <a:lnTo>
                  <a:pt x="111" y="106"/>
                </a:lnTo>
                <a:lnTo>
                  <a:pt x="111" y="106"/>
                </a:lnTo>
                <a:lnTo>
                  <a:pt x="111" y="106"/>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1">
            <a:extLst>
              <a:ext uri="{FF2B5EF4-FFF2-40B4-BE49-F238E27FC236}">
                <a16:creationId xmlns:a16="http://schemas.microsoft.com/office/drawing/2014/main" id="{59EBB5A7-2577-0DE7-146B-8C1987169540}"/>
              </a:ext>
            </a:extLst>
          </p:cNvPr>
          <p:cNvSpPr>
            <a:spLocks/>
          </p:cNvSpPr>
          <p:nvPr/>
        </p:nvSpPr>
        <p:spPr bwMode="auto">
          <a:xfrm>
            <a:off x="2439988" y="4156076"/>
            <a:ext cx="254000" cy="293688"/>
          </a:xfrm>
          <a:custGeom>
            <a:avLst/>
            <a:gdLst>
              <a:gd name="T0" fmla="*/ 44 w 160"/>
              <a:gd name="T1" fmla="*/ 182 h 185"/>
              <a:gd name="T2" fmla="*/ 28 w 160"/>
              <a:gd name="T3" fmla="*/ 185 h 185"/>
              <a:gd name="T4" fmla="*/ 26 w 160"/>
              <a:gd name="T5" fmla="*/ 185 h 185"/>
              <a:gd name="T6" fmla="*/ 24 w 160"/>
              <a:gd name="T7" fmla="*/ 185 h 185"/>
              <a:gd name="T8" fmla="*/ 21 w 160"/>
              <a:gd name="T9" fmla="*/ 184 h 185"/>
              <a:gd name="T10" fmla="*/ 20 w 160"/>
              <a:gd name="T11" fmla="*/ 184 h 185"/>
              <a:gd name="T12" fmla="*/ 18 w 160"/>
              <a:gd name="T13" fmla="*/ 183 h 185"/>
              <a:gd name="T14" fmla="*/ 15 w 160"/>
              <a:gd name="T15" fmla="*/ 183 h 185"/>
              <a:gd name="T16" fmla="*/ 14 w 160"/>
              <a:gd name="T17" fmla="*/ 183 h 185"/>
              <a:gd name="T18" fmla="*/ 13 w 160"/>
              <a:gd name="T19" fmla="*/ 183 h 185"/>
              <a:gd name="T20" fmla="*/ 11 w 160"/>
              <a:gd name="T21" fmla="*/ 182 h 185"/>
              <a:gd name="T22" fmla="*/ 8 w 160"/>
              <a:gd name="T23" fmla="*/ 183 h 185"/>
              <a:gd name="T24" fmla="*/ 3 w 160"/>
              <a:gd name="T25" fmla="*/ 153 h 185"/>
              <a:gd name="T26" fmla="*/ 3 w 160"/>
              <a:gd name="T27" fmla="*/ 151 h 185"/>
              <a:gd name="T28" fmla="*/ 3 w 160"/>
              <a:gd name="T29" fmla="*/ 149 h 185"/>
              <a:gd name="T30" fmla="*/ 4 w 160"/>
              <a:gd name="T31" fmla="*/ 148 h 185"/>
              <a:gd name="T32" fmla="*/ 4 w 160"/>
              <a:gd name="T33" fmla="*/ 145 h 185"/>
              <a:gd name="T34" fmla="*/ 3 w 160"/>
              <a:gd name="T35" fmla="*/ 143 h 185"/>
              <a:gd name="T36" fmla="*/ 0 w 160"/>
              <a:gd name="T37" fmla="*/ 139 h 185"/>
              <a:gd name="T38" fmla="*/ 6 w 160"/>
              <a:gd name="T39" fmla="*/ 121 h 185"/>
              <a:gd name="T40" fmla="*/ 9 w 160"/>
              <a:gd name="T41" fmla="*/ 88 h 185"/>
              <a:gd name="T42" fmla="*/ 13 w 160"/>
              <a:gd name="T43" fmla="*/ 56 h 185"/>
              <a:gd name="T44" fmla="*/ 39 w 160"/>
              <a:gd name="T45" fmla="*/ 29 h 185"/>
              <a:gd name="T46" fmla="*/ 47 w 160"/>
              <a:gd name="T47" fmla="*/ 22 h 185"/>
              <a:gd name="T48" fmla="*/ 56 w 160"/>
              <a:gd name="T49" fmla="*/ 23 h 185"/>
              <a:gd name="T50" fmla="*/ 81 w 160"/>
              <a:gd name="T51" fmla="*/ 8 h 185"/>
              <a:gd name="T52" fmla="*/ 102 w 160"/>
              <a:gd name="T53" fmla="*/ 1 h 185"/>
              <a:gd name="T54" fmla="*/ 103 w 160"/>
              <a:gd name="T55" fmla="*/ 7 h 185"/>
              <a:gd name="T56" fmla="*/ 106 w 160"/>
              <a:gd name="T57" fmla="*/ 19 h 185"/>
              <a:gd name="T58" fmla="*/ 105 w 160"/>
              <a:gd name="T59" fmla="*/ 26 h 185"/>
              <a:gd name="T60" fmla="*/ 107 w 160"/>
              <a:gd name="T61" fmla="*/ 33 h 185"/>
              <a:gd name="T62" fmla="*/ 111 w 160"/>
              <a:gd name="T63" fmla="*/ 39 h 185"/>
              <a:gd name="T64" fmla="*/ 108 w 160"/>
              <a:gd name="T65" fmla="*/ 43 h 185"/>
              <a:gd name="T66" fmla="*/ 99 w 160"/>
              <a:gd name="T67" fmla="*/ 40 h 185"/>
              <a:gd name="T68" fmla="*/ 92 w 160"/>
              <a:gd name="T69" fmla="*/ 39 h 185"/>
              <a:gd name="T70" fmla="*/ 88 w 160"/>
              <a:gd name="T71" fmla="*/ 43 h 185"/>
              <a:gd name="T72" fmla="*/ 82 w 160"/>
              <a:gd name="T73" fmla="*/ 50 h 185"/>
              <a:gd name="T74" fmla="*/ 79 w 160"/>
              <a:gd name="T75" fmla="*/ 58 h 185"/>
              <a:gd name="T76" fmla="*/ 80 w 160"/>
              <a:gd name="T77" fmla="*/ 66 h 185"/>
              <a:gd name="T78" fmla="*/ 72 w 160"/>
              <a:gd name="T79" fmla="*/ 66 h 185"/>
              <a:gd name="T80" fmla="*/ 73 w 160"/>
              <a:gd name="T81" fmla="*/ 70 h 185"/>
              <a:gd name="T82" fmla="*/ 77 w 160"/>
              <a:gd name="T83" fmla="*/ 73 h 185"/>
              <a:gd name="T84" fmla="*/ 82 w 160"/>
              <a:gd name="T85" fmla="*/ 74 h 185"/>
              <a:gd name="T86" fmla="*/ 85 w 160"/>
              <a:gd name="T87" fmla="*/ 80 h 185"/>
              <a:gd name="T88" fmla="*/ 86 w 160"/>
              <a:gd name="T89" fmla="*/ 80 h 185"/>
              <a:gd name="T90" fmla="*/ 88 w 160"/>
              <a:gd name="T91" fmla="*/ 80 h 185"/>
              <a:gd name="T92" fmla="*/ 89 w 160"/>
              <a:gd name="T93" fmla="*/ 81 h 185"/>
              <a:gd name="T94" fmla="*/ 93 w 160"/>
              <a:gd name="T95" fmla="*/ 84 h 185"/>
              <a:gd name="T96" fmla="*/ 98 w 160"/>
              <a:gd name="T97" fmla="*/ 88 h 185"/>
              <a:gd name="T98" fmla="*/ 107 w 160"/>
              <a:gd name="T99" fmla="*/ 93 h 185"/>
              <a:gd name="T100" fmla="*/ 115 w 160"/>
              <a:gd name="T101" fmla="*/ 97 h 185"/>
              <a:gd name="T102" fmla="*/ 120 w 160"/>
              <a:gd name="T103" fmla="*/ 101 h 185"/>
              <a:gd name="T104" fmla="*/ 126 w 160"/>
              <a:gd name="T105" fmla="*/ 103 h 185"/>
              <a:gd name="T106" fmla="*/ 132 w 160"/>
              <a:gd name="T107" fmla="*/ 106 h 185"/>
              <a:gd name="T108" fmla="*/ 133 w 160"/>
              <a:gd name="T109" fmla="*/ 108 h 185"/>
              <a:gd name="T110" fmla="*/ 134 w 160"/>
              <a:gd name="T111" fmla="*/ 110 h 185"/>
              <a:gd name="T112" fmla="*/ 141 w 160"/>
              <a:gd name="T113" fmla="*/ 121 h 185"/>
              <a:gd name="T114" fmla="*/ 153 w 160"/>
              <a:gd name="T115" fmla="*/ 140 h 185"/>
              <a:gd name="T116" fmla="*/ 156 w 160"/>
              <a:gd name="T117" fmla="*/ 153 h 185"/>
              <a:gd name="T118" fmla="*/ 144 w 160"/>
              <a:gd name="T119" fmla="*/ 156 h 185"/>
              <a:gd name="T120" fmla="*/ 128 w 160"/>
              <a:gd name="T121" fmla="*/ 160 h 185"/>
              <a:gd name="T122" fmla="*/ 105 w 160"/>
              <a:gd name="T123" fmla="*/ 166 h 185"/>
              <a:gd name="T124" fmla="*/ 76 w 160"/>
              <a:gd name="T125" fmla="*/ 17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 h="185">
                <a:moveTo>
                  <a:pt x="63" y="176"/>
                </a:moveTo>
                <a:lnTo>
                  <a:pt x="63" y="176"/>
                </a:lnTo>
                <a:lnTo>
                  <a:pt x="62" y="177"/>
                </a:lnTo>
                <a:lnTo>
                  <a:pt x="62" y="177"/>
                </a:lnTo>
                <a:lnTo>
                  <a:pt x="62" y="177"/>
                </a:lnTo>
                <a:lnTo>
                  <a:pt x="62" y="177"/>
                </a:lnTo>
                <a:lnTo>
                  <a:pt x="61" y="177"/>
                </a:lnTo>
                <a:lnTo>
                  <a:pt x="61" y="177"/>
                </a:lnTo>
                <a:lnTo>
                  <a:pt x="60" y="177"/>
                </a:lnTo>
                <a:lnTo>
                  <a:pt x="58" y="177"/>
                </a:lnTo>
                <a:lnTo>
                  <a:pt x="57" y="178"/>
                </a:lnTo>
                <a:lnTo>
                  <a:pt x="56" y="178"/>
                </a:lnTo>
                <a:lnTo>
                  <a:pt x="56" y="179"/>
                </a:lnTo>
                <a:lnTo>
                  <a:pt x="56" y="179"/>
                </a:lnTo>
                <a:lnTo>
                  <a:pt x="55" y="179"/>
                </a:lnTo>
                <a:lnTo>
                  <a:pt x="55" y="179"/>
                </a:lnTo>
                <a:lnTo>
                  <a:pt x="55" y="179"/>
                </a:lnTo>
                <a:lnTo>
                  <a:pt x="55" y="179"/>
                </a:lnTo>
                <a:lnTo>
                  <a:pt x="55" y="179"/>
                </a:lnTo>
                <a:lnTo>
                  <a:pt x="55" y="179"/>
                </a:lnTo>
                <a:lnTo>
                  <a:pt x="55" y="179"/>
                </a:lnTo>
                <a:lnTo>
                  <a:pt x="54" y="179"/>
                </a:lnTo>
                <a:lnTo>
                  <a:pt x="54" y="179"/>
                </a:lnTo>
                <a:lnTo>
                  <a:pt x="54" y="179"/>
                </a:lnTo>
                <a:lnTo>
                  <a:pt x="54" y="179"/>
                </a:lnTo>
                <a:lnTo>
                  <a:pt x="54" y="179"/>
                </a:lnTo>
                <a:lnTo>
                  <a:pt x="54" y="179"/>
                </a:lnTo>
                <a:lnTo>
                  <a:pt x="54" y="179"/>
                </a:lnTo>
                <a:lnTo>
                  <a:pt x="53" y="179"/>
                </a:lnTo>
                <a:lnTo>
                  <a:pt x="52" y="179"/>
                </a:lnTo>
                <a:lnTo>
                  <a:pt x="51" y="180"/>
                </a:lnTo>
                <a:lnTo>
                  <a:pt x="51" y="180"/>
                </a:lnTo>
                <a:lnTo>
                  <a:pt x="51" y="180"/>
                </a:lnTo>
                <a:lnTo>
                  <a:pt x="51" y="180"/>
                </a:lnTo>
                <a:lnTo>
                  <a:pt x="50" y="180"/>
                </a:lnTo>
                <a:lnTo>
                  <a:pt x="50" y="180"/>
                </a:lnTo>
                <a:lnTo>
                  <a:pt x="50" y="180"/>
                </a:lnTo>
                <a:lnTo>
                  <a:pt x="50" y="180"/>
                </a:lnTo>
                <a:lnTo>
                  <a:pt x="49" y="180"/>
                </a:lnTo>
                <a:lnTo>
                  <a:pt x="49" y="180"/>
                </a:lnTo>
                <a:lnTo>
                  <a:pt x="49" y="180"/>
                </a:lnTo>
                <a:lnTo>
                  <a:pt x="48" y="180"/>
                </a:lnTo>
                <a:lnTo>
                  <a:pt x="48" y="180"/>
                </a:lnTo>
                <a:lnTo>
                  <a:pt x="48" y="180"/>
                </a:lnTo>
                <a:lnTo>
                  <a:pt x="47" y="180"/>
                </a:lnTo>
                <a:lnTo>
                  <a:pt x="46" y="181"/>
                </a:lnTo>
                <a:lnTo>
                  <a:pt x="45" y="181"/>
                </a:lnTo>
                <a:lnTo>
                  <a:pt x="45" y="181"/>
                </a:lnTo>
                <a:lnTo>
                  <a:pt x="45" y="181"/>
                </a:lnTo>
                <a:lnTo>
                  <a:pt x="44" y="181"/>
                </a:lnTo>
                <a:lnTo>
                  <a:pt x="44" y="181"/>
                </a:lnTo>
                <a:lnTo>
                  <a:pt x="44" y="181"/>
                </a:lnTo>
                <a:lnTo>
                  <a:pt x="44" y="181"/>
                </a:lnTo>
                <a:lnTo>
                  <a:pt x="44" y="181"/>
                </a:lnTo>
                <a:lnTo>
                  <a:pt x="44" y="182"/>
                </a:lnTo>
                <a:lnTo>
                  <a:pt x="44" y="182"/>
                </a:lnTo>
                <a:lnTo>
                  <a:pt x="44" y="182"/>
                </a:lnTo>
                <a:lnTo>
                  <a:pt x="44" y="182"/>
                </a:lnTo>
                <a:lnTo>
                  <a:pt x="44" y="182"/>
                </a:lnTo>
                <a:lnTo>
                  <a:pt x="43" y="182"/>
                </a:lnTo>
                <a:lnTo>
                  <a:pt x="43" y="182"/>
                </a:lnTo>
                <a:lnTo>
                  <a:pt x="43" y="182"/>
                </a:lnTo>
                <a:lnTo>
                  <a:pt x="43" y="182"/>
                </a:lnTo>
                <a:lnTo>
                  <a:pt x="43" y="182"/>
                </a:lnTo>
                <a:lnTo>
                  <a:pt x="42" y="182"/>
                </a:lnTo>
                <a:lnTo>
                  <a:pt x="42" y="182"/>
                </a:lnTo>
                <a:lnTo>
                  <a:pt x="42" y="182"/>
                </a:lnTo>
                <a:lnTo>
                  <a:pt x="41" y="182"/>
                </a:lnTo>
                <a:lnTo>
                  <a:pt x="41" y="182"/>
                </a:lnTo>
                <a:lnTo>
                  <a:pt x="41" y="182"/>
                </a:lnTo>
                <a:lnTo>
                  <a:pt x="40" y="182"/>
                </a:lnTo>
                <a:lnTo>
                  <a:pt x="40" y="182"/>
                </a:lnTo>
                <a:lnTo>
                  <a:pt x="39" y="182"/>
                </a:lnTo>
                <a:lnTo>
                  <a:pt x="39" y="183"/>
                </a:lnTo>
                <a:lnTo>
                  <a:pt x="39" y="183"/>
                </a:lnTo>
                <a:lnTo>
                  <a:pt x="38" y="183"/>
                </a:lnTo>
                <a:lnTo>
                  <a:pt x="38" y="183"/>
                </a:lnTo>
                <a:lnTo>
                  <a:pt x="38" y="183"/>
                </a:lnTo>
                <a:lnTo>
                  <a:pt x="38" y="183"/>
                </a:lnTo>
                <a:lnTo>
                  <a:pt x="38" y="183"/>
                </a:lnTo>
                <a:lnTo>
                  <a:pt x="37" y="183"/>
                </a:lnTo>
                <a:lnTo>
                  <a:pt x="37" y="183"/>
                </a:lnTo>
                <a:lnTo>
                  <a:pt x="37" y="183"/>
                </a:lnTo>
                <a:lnTo>
                  <a:pt x="37" y="183"/>
                </a:lnTo>
                <a:lnTo>
                  <a:pt x="36" y="183"/>
                </a:lnTo>
                <a:lnTo>
                  <a:pt x="36" y="183"/>
                </a:lnTo>
                <a:lnTo>
                  <a:pt x="35" y="183"/>
                </a:lnTo>
                <a:lnTo>
                  <a:pt x="35" y="183"/>
                </a:lnTo>
                <a:lnTo>
                  <a:pt x="35" y="183"/>
                </a:lnTo>
                <a:lnTo>
                  <a:pt x="35" y="183"/>
                </a:lnTo>
                <a:lnTo>
                  <a:pt x="34" y="184"/>
                </a:lnTo>
                <a:lnTo>
                  <a:pt x="34" y="184"/>
                </a:lnTo>
                <a:lnTo>
                  <a:pt x="33" y="184"/>
                </a:lnTo>
                <a:lnTo>
                  <a:pt x="32" y="184"/>
                </a:lnTo>
                <a:lnTo>
                  <a:pt x="32" y="184"/>
                </a:lnTo>
                <a:lnTo>
                  <a:pt x="32" y="184"/>
                </a:lnTo>
                <a:lnTo>
                  <a:pt x="32" y="184"/>
                </a:lnTo>
                <a:lnTo>
                  <a:pt x="31" y="184"/>
                </a:lnTo>
                <a:lnTo>
                  <a:pt x="31" y="184"/>
                </a:lnTo>
                <a:lnTo>
                  <a:pt x="31" y="184"/>
                </a:lnTo>
                <a:lnTo>
                  <a:pt x="30" y="184"/>
                </a:lnTo>
                <a:lnTo>
                  <a:pt x="30" y="184"/>
                </a:lnTo>
                <a:lnTo>
                  <a:pt x="30" y="184"/>
                </a:lnTo>
                <a:lnTo>
                  <a:pt x="30" y="184"/>
                </a:lnTo>
                <a:lnTo>
                  <a:pt x="29"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5" y="185"/>
                </a:lnTo>
                <a:lnTo>
                  <a:pt x="25" y="185"/>
                </a:lnTo>
                <a:lnTo>
                  <a:pt x="25" y="185"/>
                </a:lnTo>
                <a:lnTo>
                  <a:pt x="25" y="185"/>
                </a:lnTo>
                <a:lnTo>
                  <a:pt x="25" y="185"/>
                </a:lnTo>
                <a:lnTo>
                  <a:pt x="25" y="185"/>
                </a:lnTo>
                <a:lnTo>
                  <a:pt x="25" y="185"/>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4" y="184"/>
                </a:lnTo>
                <a:lnTo>
                  <a:pt x="24" y="184"/>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2" y="185"/>
                </a:lnTo>
                <a:lnTo>
                  <a:pt x="22" y="185"/>
                </a:lnTo>
                <a:lnTo>
                  <a:pt x="22" y="185"/>
                </a:lnTo>
                <a:lnTo>
                  <a:pt x="22" y="185"/>
                </a:lnTo>
                <a:lnTo>
                  <a:pt x="22" y="185"/>
                </a:lnTo>
                <a:lnTo>
                  <a:pt x="22" y="185"/>
                </a:lnTo>
                <a:lnTo>
                  <a:pt x="22" y="185"/>
                </a:lnTo>
                <a:lnTo>
                  <a:pt x="22" y="185"/>
                </a:lnTo>
                <a:lnTo>
                  <a:pt x="22" y="185"/>
                </a:lnTo>
                <a:lnTo>
                  <a:pt x="22" y="185"/>
                </a:lnTo>
                <a:lnTo>
                  <a:pt x="22" y="185"/>
                </a:lnTo>
                <a:lnTo>
                  <a:pt x="22" y="185"/>
                </a:lnTo>
                <a:lnTo>
                  <a:pt x="22" y="185"/>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3"/>
                </a:lnTo>
                <a:lnTo>
                  <a:pt x="20" y="183"/>
                </a:lnTo>
                <a:lnTo>
                  <a:pt x="20" y="183"/>
                </a:lnTo>
                <a:lnTo>
                  <a:pt x="20" y="183"/>
                </a:lnTo>
                <a:lnTo>
                  <a:pt x="20" y="183"/>
                </a:lnTo>
                <a:lnTo>
                  <a:pt x="20" y="183"/>
                </a:lnTo>
                <a:lnTo>
                  <a:pt x="20" y="183"/>
                </a:lnTo>
                <a:lnTo>
                  <a:pt x="20" y="183"/>
                </a:lnTo>
                <a:lnTo>
                  <a:pt x="19" y="183"/>
                </a:lnTo>
                <a:lnTo>
                  <a:pt x="19" y="183"/>
                </a:lnTo>
                <a:lnTo>
                  <a:pt x="19" y="183"/>
                </a:lnTo>
                <a:lnTo>
                  <a:pt x="19" y="183"/>
                </a:lnTo>
                <a:lnTo>
                  <a:pt x="19" y="183"/>
                </a:lnTo>
                <a:lnTo>
                  <a:pt x="19" y="183"/>
                </a:lnTo>
                <a:lnTo>
                  <a:pt x="19" y="183"/>
                </a:lnTo>
                <a:lnTo>
                  <a:pt x="19" y="183"/>
                </a:lnTo>
                <a:lnTo>
                  <a:pt x="19" y="183"/>
                </a:lnTo>
                <a:lnTo>
                  <a:pt x="19" y="183"/>
                </a:lnTo>
                <a:lnTo>
                  <a:pt x="19"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7" y="183"/>
                </a:lnTo>
                <a:lnTo>
                  <a:pt x="17" y="183"/>
                </a:lnTo>
                <a:lnTo>
                  <a:pt x="17" y="183"/>
                </a:lnTo>
                <a:lnTo>
                  <a:pt x="17" y="183"/>
                </a:lnTo>
                <a:lnTo>
                  <a:pt x="17" y="183"/>
                </a:lnTo>
                <a:lnTo>
                  <a:pt x="17" y="183"/>
                </a:lnTo>
                <a:lnTo>
                  <a:pt x="17" y="183"/>
                </a:lnTo>
                <a:lnTo>
                  <a:pt x="17" y="183"/>
                </a:lnTo>
                <a:lnTo>
                  <a:pt x="17" y="183"/>
                </a:lnTo>
                <a:lnTo>
                  <a:pt x="17" y="183"/>
                </a:lnTo>
                <a:lnTo>
                  <a:pt x="17" y="183"/>
                </a:lnTo>
                <a:lnTo>
                  <a:pt x="17" y="183"/>
                </a:lnTo>
                <a:lnTo>
                  <a:pt x="17" y="183"/>
                </a:lnTo>
                <a:lnTo>
                  <a:pt x="17" y="183"/>
                </a:lnTo>
                <a:lnTo>
                  <a:pt x="17" y="183"/>
                </a:lnTo>
                <a:lnTo>
                  <a:pt x="17" y="183"/>
                </a:lnTo>
                <a:lnTo>
                  <a:pt x="17" y="183"/>
                </a:lnTo>
                <a:lnTo>
                  <a:pt x="17" y="183"/>
                </a:lnTo>
                <a:lnTo>
                  <a:pt x="17" y="182"/>
                </a:lnTo>
                <a:lnTo>
                  <a:pt x="17" y="182"/>
                </a:lnTo>
                <a:lnTo>
                  <a:pt x="17" y="182"/>
                </a:lnTo>
                <a:lnTo>
                  <a:pt x="17" y="183"/>
                </a:lnTo>
                <a:lnTo>
                  <a:pt x="17" y="183"/>
                </a:lnTo>
                <a:lnTo>
                  <a:pt x="17" y="183"/>
                </a:lnTo>
                <a:lnTo>
                  <a:pt x="17" y="183"/>
                </a:lnTo>
                <a:lnTo>
                  <a:pt x="17" y="183"/>
                </a:lnTo>
                <a:lnTo>
                  <a:pt x="17" y="183"/>
                </a:lnTo>
                <a:lnTo>
                  <a:pt x="17" y="183"/>
                </a:lnTo>
                <a:lnTo>
                  <a:pt x="16" y="183"/>
                </a:lnTo>
                <a:lnTo>
                  <a:pt x="16" y="183"/>
                </a:lnTo>
                <a:lnTo>
                  <a:pt x="16" y="183"/>
                </a:lnTo>
                <a:lnTo>
                  <a:pt x="16" y="183"/>
                </a:lnTo>
                <a:lnTo>
                  <a:pt x="16"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2" y="183"/>
                </a:lnTo>
                <a:lnTo>
                  <a:pt x="12" y="183"/>
                </a:lnTo>
                <a:lnTo>
                  <a:pt x="12" y="182"/>
                </a:lnTo>
                <a:lnTo>
                  <a:pt x="12" y="182"/>
                </a:lnTo>
                <a:lnTo>
                  <a:pt x="12"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0" y="182"/>
                </a:lnTo>
                <a:lnTo>
                  <a:pt x="10" y="182"/>
                </a:lnTo>
                <a:lnTo>
                  <a:pt x="10" y="182"/>
                </a:lnTo>
                <a:lnTo>
                  <a:pt x="10" y="182"/>
                </a:lnTo>
                <a:lnTo>
                  <a:pt x="10" y="182"/>
                </a:lnTo>
                <a:lnTo>
                  <a:pt x="10" y="182"/>
                </a:lnTo>
                <a:lnTo>
                  <a:pt x="10" y="182"/>
                </a:lnTo>
                <a:lnTo>
                  <a:pt x="10" y="182"/>
                </a:lnTo>
                <a:lnTo>
                  <a:pt x="10" y="182"/>
                </a:lnTo>
                <a:lnTo>
                  <a:pt x="10" y="182"/>
                </a:lnTo>
                <a:lnTo>
                  <a:pt x="10" y="182"/>
                </a:lnTo>
                <a:lnTo>
                  <a:pt x="10" y="182"/>
                </a:lnTo>
                <a:lnTo>
                  <a:pt x="10" y="182"/>
                </a:lnTo>
                <a:lnTo>
                  <a:pt x="10" y="182"/>
                </a:lnTo>
                <a:lnTo>
                  <a:pt x="10" y="182"/>
                </a:lnTo>
                <a:lnTo>
                  <a:pt x="10" y="182"/>
                </a:lnTo>
                <a:lnTo>
                  <a:pt x="9" y="182"/>
                </a:lnTo>
                <a:lnTo>
                  <a:pt x="9" y="182"/>
                </a:lnTo>
                <a:lnTo>
                  <a:pt x="9" y="182"/>
                </a:lnTo>
                <a:lnTo>
                  <a:pt x="9" y="182"/>
                </a:lnTo>
                <a:lnTo>
                  <a:pt x="9" y="182"/>
                </a:lnTo>
                <a:lnTo>
                  <a:pt x="9" y="182"/>
                </a:lnTo>
                <a:lnTo>
                  <a:pt x="9" y="182"/>
                </a:lnTo>
                <a:lnTo>
                  <a:pt x="9" y="182"/>
                </a:lnTo>
                <a:lnTo>
                  <a:pt x="9" y="182"/>
                </a:lnTo>
                <a:lnTo>
                  <a:pt x="9" y="182"/>
                </a:lnTo>
                <a:lnTo>
                  <a:pt x="9" y="182"/>
                </a:lnTo>
                <a:lnTo>
                  <a:pt x="9" y="182"/>
                </a:lnTo>
                <a:lnTo>
                  <a:pt x="9" y="182"/>
                </a:lnTo>
                <a:lnTo>
                  <a:pt x="9" y="182"/>
                </a:lnTo>
                <a:lnTo>
                  <a:pt x="9" y="182"/>
                </a:lnTo>
                <a:lnTo>
                  <a:pt x="9" y="182"/>
                </a:lnTo>
                <a:lnTo>
                  <a:pt x="9" y="182"/>
                </a:lnTo>
                <a:lnTo>
                  <a:pt x="9" y="182"/>
                </a:lnTo>
                <a:lnTo>
                  <a:pt x="9" y="182"/>
                </a:lnTo>
                <a:lnTo>
                  <a:pt x="8" y="182"/>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0"/>
                </a:lnTo>
                <a:lnTo>
                  <a:pt x="8" y="179"/>
                </a:lnTo>
                <a:lnTo>
                  <a:pt x="8" y="179"/>
                </a:lnTo>
                <a:lnTo>
                  <a:pt x="8" y="178"/>
                </a:lnTo>
                <a:lnTo>
                  <a:pt x="8" y="177"/>
                </a:lnTo>
                <a:lnTo>
                  <a:pt x="8" y="177"/>
                </a:lnTo>
                <a:lnTo>
                  <a:pt x="8" y="176"/>
                </a:lnTo>
                <a:lnTo>
                  <a:pt x="8" y="176"/>
                </a:lnTo>
                <a:lnTo>
                  <a:pt x="8" y="176"/>
                </a:lnTo>
                <a:lnTo>
                  <a:pt x="8" y="174"/>
                </a:lnTo>
                <a:lnTo>
                  <a:pt x="7" y="172"/>
                </a:lnTo>
                <a:lnTo>
                  <a:pt x="7" y="170"/>
                </a:lnTo>
                <a:lnTo>
                  <a:pt x="7" y="170"/>
                </a:lnTo>
                <a:lnTo>
                  <a:pt x="7" y="170"/>
                </a:lnTo>
                <a:lnTo>
                  <a:pt x="7" y="169"/>
                </a:lnTo>
                <a:lnTo>
                  <a:pt x="6" y="167"/>
                </a:lnTo>
                <a:lnTo>
                  <a:pt x="6" y="167"/>
                </a:lnTo>
                <a:lnTo>
                  <a:pt x="6" y="166"/>
                </a:lnTo>
                <a:lnTo>
                  <a:pt x="6" y="165"/>
                </a:lnTo>
                <a:lnTo>
                  <a:pt x="6" y="164"/>
                </a:lnTo>
                <a:lnTo>
                  <a:pt x="6" y="163"/>
                </a:lnTo>
                <a:lnTo>
                  <a:pt x="5" y="163"/>
                </a:lnTo>
                <a:lnTo>
                  <a:pt x="5" y="162"/>
                </a:lnTo>
                <a:lnTo>
                  <a:pt x="5" y="162"/>
                </a:lnTo>
                <a:lnTo>
                  <a:pt x="5" y="162"/>
                </a:lnTo>
                <a:lnTo>
                  <a:pt x="5" y="162"/>
                </a:lnTo>
                <a:lnTo>
                  <a:pt x="5" y="162"/>
                </a:lnTo>
                <a:lnTo>
                  <a:pt x="5" y="160"/>
                </a:lnTo>
                <a:lnTo>
                  <a:pt x="4" y="160"/>
                </a:lnTo>
                <a:lnTo>
                  <a:pt x="4" y="159"/>
                </a:lnTo>
                <a:lnTo>
                  <a:pt x="4" y="158"/>
                </a:lnTo>
                <a:lnTo>
                  <a:pt x="4" y="157"/>
                </a:lnTo>
                <a:lnTo>
                  <a:pt x="4" y="156"/>
                </a:lnTo>
                <a:lnTo>
                  <a:pt x="4" y="156"/>
                </a:lnTo>
                <a:lnTo>
                  <a:pt x="4" y="155"/>
                </a:lnTo>
                <a:lnTo>
                  <a:pt x="4" y="155"/>
                </a:lnTo>
                <a:lnTo>
                  <a:pt x="4" y="154"/>
                </a:lnTo>
                <a:lnTo>
                  <a:pt x="4" y="154"/>
                </a:lnTo>
                <a:lnTo>
                  <a:pt x="4" y="154"/>
                </a:lnTo>
                <a:lnTo>
                  <a:pt x="4" y="154"/>
                </a:lnTo>
                <a:lnTo>
                  <a:pt x="4" y="154"/>
                </a:lnTo>
                <a:lnTo>
                  <a:pt x="4" y="154"/>
                </a:lnTo>
                <a:lnTo>
                  <a:pt x="4" y="154"/>
                </a:lnTo>
                <a:lnTo>
                  <a:pt x="4" y="154"/>
                </a:lnTo>
                <a:lnTo>
                  <a:pt x="4" y="154"/>
                </a:lnTo>
                <a:lnTo>
                  <a:pt x="4" y="154"/>
                </a:lnTo>
                <a:lnTo>
                  <a:pt x="4" y="154"/>
                </a:lnTo>
                <a:lnTo>
                  <a:pt x="4"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1"/>
                </a:lnTo>
                <a:lnTo>
                  <a:pt x="3" y="151"/>
                </a:lnTo>
                <a:lnTo>
                  <a:pt x="3" y="151"/>
                </a:lnTo>
                <a:lnTo>
                  <a:pt x="3" y="151"/>
                </a:lnTo>
                <a:lnTo>
                  <a:pt x="3" y="151"/>
                </a:lnTo>
                <a:lnTo>
                  <a:pt x="3" y="151"/>
                </a:lnTo>
                <a:lnTo>
                  <a:pt x="3" y="151"/>
                </a:lnTo>
                <a:lnTo>
                  <a:pt x="3" y="151"/>
                </a:lnTo>
                <a:lnTo>
                  <a:pt x="3" y="151"/>
                </a:lnTo>
                <a:lnTo>
                  <a:pt x="3" y="151"/>
                </a:lnTo>
                <a:lnTo>
                  <a:pt x="3" y="151"/>
                </a:lnTo>
                <a:lnTo>
                  <a:pt x="3" y="151"/>
                </a:lnTo>
                <a:lnTo>
                  <a:pt x="3" y="151"/>
                </a:lnTo>
                <a:lnTo>
                  <a:pt x="3" y="151"/>
                </a:lnTo>
                <a:lnTo>
                  <a:pt x="3" y="151"/>
                </a:lnTo>
                <a:lnTo>
                  <a:pt x="3" y="150"/>
                </a:lnTo>
                <a:lnTo>
                  <a:pt x="3" y="150"/>
                </a:lnTo>
                <a:lnTo>
                  <a:pt x="3" y="150"/>
                </a:lnTo>
                <a:lnTo>
                  <a:pt x="3" y="150"/>
                </a:lnTo>
                <a:lnTo>
                  <a:pt x="3" y="150"/>
                </a:lnTo>
                <a:lnTo>
                  <a:pt x="3" y="150"/>
                </a:lnTo>
                <a:lnTo>
                  <a:pt x="3" y="150"/>
                </a:lnTo>
                <a:lnTo>
                  <a:pt x="3" y="150"/>
                </a:lnTo>
                <a:lnTo>
                  <a:pt x="3" y="150"/>
                </a:lnTo>
                <a:lnTo>
                  <a:pt x="3" y="150"/>
                </a:lnTo>
                <a:lnTo>
                  <a:pt x="3" y="150"/>
                </a:lnTo>
                <a:lnTo>
                  <a:pt x="3" y="150"/>
                </a:lnTo>
                <a:lnTo>
                  <a:pt x="3" y="150"/>
                </a:lnTo>
                <a:lnTo>
                  <a:pt x="3" y="150"/>
                </a:lnTo>
                <a:lnTo>
                  <a:pt x="3" y="150"/>
                </a:lnTo>
                <a:lnTo>
                  <a:pt x="3" y="150"/>
                </a:lnTo>
                <a:lnTo>
                  <a:pt x="3" y="150"/>
                </a:lnTo>
                <a:lnTo>
                  <a:pt x="3" y="150"/>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7"/>
                </a:lnTo>
                <a:lnTo>
                  <a:pt x="4" y="147"/>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5"/>
                </a:lnTo>
                <a:lnTo>
                  <a:pt x="4" y="145"/>
                </a:lnTo>
                <a:lnTo>
                  <a:pt x="4" y="145"/>
                </a:lnTo>
                <a:lnTo>
                  <a:pt x="4" y="145"/>
                </a:lnTo>
                <a:lnTo>
                  <a:pt x="4" y="145"/>
                </a:lnTo>
                <a:lnTo>
                  <a:pt x="4" y="145"/>
                </a:lnTo>
                <a:lnTo>
                  <a:pt x="4" y="145"/>
                </a:lnTo>
                <a:lnTo>
                  <a:pt x="4" y="145"/>
                </a:lnTo>
                <a:lnTo>
                  <a:pt x="4"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4"/>
                </a:lnTo>
                <a:lnTo>
                  <a:pt x="3" y="144"/>
                </a:lnTo>
                <a:lnTo>
                  <a:pt x="3" y="144"/>
                </a:lnTo>
                <a:lnTo>
                  <a:pt x="3" y="144"/>
                </a:lnTo>
                <a:lnTo>
                  <a:pt x="3" y="144"/>
                </a:lnTo>
                <a:lnTo>
                  <a:pt x="3" y="144"/>
                </a:lnTo>
                <a:lnTo>
                  <a:pt x="3" y="144"/>
                </a:lnTo>
                <a:lnTo>
                  <a:pt x="3" y="144"/>
                </a:lnTo>
                <a:lnTo>
                  <a:pt x="3" y="144"/>
                </a:lnTo>
                <a:lnTo>
                  <a:pt x="3" y="144"/>
                </a:lnTo>
                <a:lnTo>
                  <a:pt x="3" y="144"/>
                </a:lnTo>
                <a:lnTo>
                  <a:pt x="3" y="144"/>
                </a:lnTo>
                <a:lnTo>
                  <a:pt x="3" y="144"/>
                </a:lnTo>
                <a:lnTo>
                  <a:pt x="3" y="144"/>
                </a:lnTo>
                <a:lnTo>
                  <a:pt x="3" y="144"/>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2" y="142"/>
                </a:lnTo>
                <a:lnTo>
                  <a:pt x="2" y="142"/>
                </a:lnTo>
                <a:lnTo>
                  <a:pt x="2" y="142"/>
                </a:lnTo>
                <a:lnTo>
                  <a:pt x="2" y="142"/>
                </a:lnTo>
                <a:lnTo>
                  <a:pt x="2" y="142"/>
                </a:lnTo>
                <a:lnTo>
                  <a:pt x="2" y="142"/>
                </a:lnTo>
                <a:lnTo>
                  <a:pt x="2" y="142"/>
                </a:lnTo>
                <a:lnTo>
                  <a:pt x="2" y="142"/>
                </a:lnTo>
                <a:lnTo>
                  <a:pt x="2" y="142"/>
                </a:lnTo>
                <a:lnTo>
                  <a:pt x="2" y="142"/>
                </a:lnTo>
                <a:lnTo>
                  <a:pt x="2" y="142"/>
                </a:lnTo>
                <a:lnTo>
                  <a:pt x="2" y="142"/>
                </a:lnTo>
                <a:lnTo>
                  <a:pt x="2" y="141"/>
                </a:lnTo>
                <a:lnTo>
                  <a:pt x="2"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0"/>
                </a:lnTo>
                <a:lnTo>
                  <a:pt x="1" y="140"/>
                </a:lnTo>
                <a:lnTo>
                  <a:pt x="1" y="140"/>
                </a:lnTo>
                <a:lnTo>
                  <a:pt x="1" y="140"/>
                </a:lnTo>
                <a:lnTo>
                  <a:pt x="0" y="139"/>
                </a:lnTo>
                <a:lnTo>
                  <a:pt x="0" y="139"/>
                </a:lnTo>
                <a:lnTo>
                  <a:pt x="0" y="139"/>
                </a:lnTo>
                <a:lnTo>
                  <a:pt x="0" y="139"/>
                </a:lnTo>
                <a:lnTo>
                  <a:pt x="0" y="139"/>
                </a:lnTo>
                <a:lnTo>
                  <a:pt x="1" y="139"/>
                </a:lnTo>
                <a:lnTo>
                  <a:pt x="1" y="139"/>
                </a:lnTo>
                <a:lnTo>
                  <a:pt x="1" y="139"/>
                </a:lnTo>
                <a:lnTo>
                  <a:pt x="1" y="139"/>
                </a:lnTo>
                <a:lnTo>
                  <a:pt x="1" y="139"/>
                </a:lnTo>
                <a:lnTo>
                  <a:pt x="1" y="138"/>
                </a:lnTo>
                <a:lnTo>
                  <a:pt x="2" y="138"/>
                </a:lnTo>
                <a:lnTo>
                  <a:pt x="2" y="138"/>
                </a:lnTo>
                <a:lnTo>
                  <a:pt x="3" y="137"/>
                </a:lnTo>
                <a:lnTo>
                  <a:pt x="3" y="137"/>
                </a:lnTo>
                <a:lnTo>
                  <a:pt x="3" y="137"/>
                </a:lnTo>
                <a:lnTo>
                  <a:pt x="3" y="137"/>
                </a:lnTo>
                <a:lnTo>
                  <a:pt x="3" y="136"/>
                </a:lnTo>
                <a:lnTo>
                  <a:pt x="3" y="135"/>
                </a:lnTo>
                <a:lnTo>
                  <a:pt x="4" y="135"/>
                </a:lnTo>
                <a:lnTo>
                  <a:pt x="4" y="134"/>
                </a:lnTo>
                <a:lnTo>
                  <a:pt x="4" y="134"/>
                </a:lnTo>
                <a:lnTo>
                  <a:pt x="4" y="134"/>
                </a:lnTo>
                <a:lnTo>
                  <a:pt x="4" y="133"/>
                </a:lnTo>
                <a:lnTo>
                  <a:pt x="4" y="133"/>
                </a:lnTo>
                <a:lnTo>
                  <a:pt x="4" y="133"/>
                </a:lnTo>
                <a:lnTo>
                  <a:pt x="4" y="133"/>
                </a:lnTo>
                <a:lnTo>
                  <a:pt x="4" y="133"/>
                </a:lnTo>
                <a:lnTo>
                  <a:pt x="4" y="133"/>
                </a:lnTo>
                <a:lnTo>
                  <a:pt x="4" y="133"/>
                </a:lnTo>
                <a:lnTo>
                  <a:pt x="4" y="133"/>
                </a:lnTo>
                <a:lnTo>
                  <a:pt x="4" y="133"/>
                </a:lnTo>
                <a:lnTo>
                  <a:pt x="4" y="133"/>
                </a:lnTo>
                <a:lnTo>
                  <a:pt x="5" y="133"/>
                </a:lnTo>
                <a:lnTo>
                  <a:pt x="5" y="133"/>
                </a:lnTo>
                <a:lnTo>
                  <a:pt x="5" y="133"/>
                </a:lnTo>
                <a:lnTo>
                  <a:pt x="5" y="133"/>
                </a:lnTo>
                <a:lnTo>
                  <a:pt x="5" y="133"/>
                </a:lnTo>
                <a:lnTo>
                  <a:pt x="5" y="133"/>
                </a:lnTo>
                <a:lnTo>
                  <a:pt x="5" y="133"/>
                </a:lnTo>
                <a:lnTo>
                  <a:pt x="5" y="133"/>
                </a:lnTo>
                <a:lnTo>
                  <a:pt x="5" y="133"/>
                </a:lnTo>
                <a:lnTo>
                  <a:pt x="5" y="133"/>
                </a:lnTo>
                <a:lnTo>
                  <a:pt x="5" y="133"/>
                </a:lnTo>
                <a:lnTo>
                  <a:pt x="5" y="133"/>
                </a:lnTo>
                <a:lnTo>
                  <a:pt x="5" y="132"/>
                </a:lnTo>
                <a:lnTo>
                  <a:pt x="6" y="129"/>
                </a:lnTo>
                <a:lnTo>
                  <a:pt x="6" y="129"/>
                </a:lnTo>
                <a:lnTo>
                  <a:pt x="6" y="129"/>
                </a:lnTo>
                <a:lnTo>
                  <a:pt x="6" y="128"/>
                </a:lnTo>
                <a:lnTo>
                  <a:pt x="6" y="128"/>
                </a:lnTo>
                <a:lnTo>
                  <a:pt x="6" y="128"/>
                </a:lnTo>
                <a:lnTo>
                  <a:pt x="6" y="128"/>
                </a:lnTo>
                <a:lnTo>
                  <a:pt x="6" y="126"/>
                </a:lnTo>
                <a:lnTo>
                  <a:pt x="6" y="124"/>
                </a:lnTo>
                <a:lnTo>
                  <a:pt x="6" y="124"/>
                </a:lnTo>
                <a:lnTo>
                  <a:pt x="6" y="124"/>
                </a:lnTo>
                <a:lnTo>
                  <a:pt x="6" y="124"/>
                </a:lnTo>
                <a:lnTo>
                  <a:pt x="6" y="124"/>
                </a:lnTo>
                <a:lnTo>
                  <a:pt x="6" y="124"/>
                </a:lnTo>
                <a:lnTo>
                  <a:pt x="6" y="122"/>
                </a:lnTo>
                <a:lnTo>
                  <a:pt x="6" y="121"/>
                </a:lnTo>
                <a:lnTo>
                  <a:pt x="6" y="118"/>
                </a:lnTo>
                <a:lnTo>
                  <a:pt x="6" y="118"/>
                </a:lnTo>
                <a:lnTo>
                  <a:pt x="6" y="118"/>
                </a:lnTo>
                <a:lnTo>
                  <a:pt x="6" y="118"/>
                </a:lnTo>
                <a:lnTo>
                  <a:pt x="6" y="117"/>
                </a:lnTo>
                <a:lnTo>
                  <a:pt x="6" y="115"/>
                </a:lnTo>
                <a:lnTo>
                  <a:pt x="6" y="114"/>
                </a:lnTo>
                <a:lnTo>
                  <a:pt x="6" y="113"/>
                </a:lnTo>
                <a:lnTo>
                  <a:pt x="6" y="113"/>
                </a:lnTo>
                <a:lnTo>
                  <a:pt x="6" y="112"/>
                </a:lnTo>
                <a:lnTo>
                  <a:pt x="6" y="109"/>
                </a:lnTo>
                <a:lnTo>
                  <a:pt x="7" y="107"/>
                </a:lnTo>
                <a:lnTo>
                  <a:pt x="7" y="107"/>
                </a:lnTo>
                <a:lnTo>
                  <a:pt x="7" y="107"/>
                </a:lnTo>
                <a:lnTo>
                  <a:pt x="7" y="105"/>
                </a:lnTo>
                <a:lnTo>
                  <a:pt x="7" y="105"/>
                </a:lnTo>
                <a:lnTo>
                  <a:pt x="7" y="104"/>
                </a:lnTo>
                <a:lnTo>
                  <a:pt x="7" y="102"/>
                </a:lnTo>
                <a:lnTo>
                  <a:pt x="7" y="102"/>
                </a:lnTo>
                <a:lnTo>
                  <a:pt x="7" y="102"/>
                </a:lnTo>
                <a:lnTo>
                  <a:pt x="7" y="101"/>
                </a:lnTo>
                <a:lnTo>
                  <a:pt x="7" y="101"/>
                </a:lnTo>
                <a:lnTo>
                  <a:pt x="7" y="101"/>
                </a:lnTo>
                <a:lnTo>
                  <a:pt x="7" y="101"/>
                </a:lnTo>
                <a:lnTo>
                  <a:pt x="7" y="100"/>
                </a:lnTo>
                <a:lnTo>
                  <a:pt x="7" y="100"/>
                </a:lnTo>
                <a:lnTo>
                  <a:pt x="7" y="100"/>
                </a:lnTo>
                <a:lnTo>
                  <a:pt x="7" y="100"/>
                </a:lnTo>
                <a:lnTo>
                  <a:pt x="7" y="100"/>
                </a:lnTo>
                <a:lnTo>
                  <a:pt x="7" y="100"/>
                </a:lnTo>
                <a:lnTo>
                  <a:pt x="7" y="100"/>
                </a:lnTo>
                <a:lnTo>
                  <a:pt x="7" y="98"/>
                </a:lnTo>
                <a:lnTo>
                  <a:pt x="7" y="97"/>
                </a:lnTo>
                <a:lnTo>
                  <a:pt x="7" y="97"/>
                </a:lnTo>
                <a:lnTo>
                  <a:pt x="7" y="96"/>
                </a:lnTo>
                <a:lnTo>
                  <a:pt x="8" y="96"/>
                </a:lnTo>
                <a:lnTo>
                  <a:pt x="8" y="95"/>
                </a:lnTo>
                <a:lnTo>
                  <a:pt x="8" y="95"/>
                </a:lnTo>
                <a:lnTo>
                  <a:pt x="8" y="95"/>
                </a:lnTo>
                <a:lnTo>
                  <a:pt x="8" y="95"/>
                </a:lnTo>
                <a:lnTo>
                  <a:pt x="8" y="95"/>
                </a:lnTo>
                <a:lnTo>
                  <a:pt x="8" y="94"/>
                </a:lnTo>
                <a:lnTo>
                  <a:pt x="8" y="94"/>
                </a:lnTo>
                <a:lnTo>
                  <a:pt x="8" y="93"/>
                </a:lnTo>
                <a:lnTo>
                  <a:pt x="8" y="92"/>
                </a:lnTo>
                <a:lnTo>
                  <a:pt x="8" y="92"/>
                </a:lnTo>
                <a:lnTo>
                  <a:pt x="8" y="92"/>
                </a:lnTo>
                <a:lnTo>
                  <a:pt x="8" y="92"/>
                </a:lnTo>
                <a:lnTo>
                  <a:pt x="8" y="91"/>
                </a:lnTo>
                <a:lnTo>
                  <a:pt x="8" y="91"/>
                </a:lnTo>
                <a:lnTo>
                  <a:pt x="8" y="90"/>
                </a:lnTo>
                <a:lnTo>
                  <a:pt x="8" y="89"/>
                </a:lnTo>
                <a:lnTo>
                  <a:pt x="8" y="89"/>
                </a:lnTo>
                <a:lnTo>
                  <a:pt x="8" y="89"/>
                </a:lnTo>
                <a:lnTo>
                  <a:pt x="8" y="89"/>
                </a:lnTo>
                <a:lnTo>
                  <a:pt x="8" y="88"/>
                </a:lnTo>
                <a:lnTo>
                  <a:pt x="8" y="88"/>
                </a:lnTo>
                <a:lnTo>
                  <a:pt x="9" y="88"/>
                </a:lnTo>
                <a:lnTo>
                  <a:pt x="9" y="88"/>
                </a:lnTo>
                <a:lnTo>
                  <a:pt x="9" y="88"/>
                </a:lnTo>
                <a:lnTo>
                  <a:pt x="9" y="88"/>
                </a:lnTo>
                <a:lnTo>
                  <a:pt x="10" y="87"/>
                </a:lnTo>
                <a:lnTo>
                  <a:pt x="10" y="87"/>
                </a:lnTo>
                <a:lnTo>
                  <a:pt x="11" y="85"/>
                </a:lnTo>
                <a:lnTo>
                  <a:pt x="11" y="85"/>
                </a:lnTo>
                <a:lnTo>
                  <a:pt x="11" y="84"/>
                </a:lnTo>
                <a:lnTo>
                  <a:pt x="11" y="83"/>
                </a:lnTo>
                <a:lnTo>
                  <a:pt x="11" y="83"/>
                </a:lnTo>
                <a:lnTo>
                  <a:pt x="11" y="83"/>
                </a:lnTo>
                <a:lnTo>
                  <a:pt x="11" y="83"/>
                </a:lnTo>
                <a:lnTo>
                  <a:pt x="12" y="82"/>
                </a:lnTo>
                <a:lnTo>
                  <a:pt x="12" y="82"/>
                </a:lnTo>
                <a:lnTo>
                  <a:pt x="12" y="82"/>
                </a:lnTo>
                <a:lnTo>
                  <a:pt x="13" y="81"/>
                </a:lnTo>
                <a:lnTo>
                  <a:pt x="13" y="81"/>
                </a:lnTo>
                <a:lnTo>
                  <a:pt x="13" y="80"/>
                </a:lnTo>
                <a:lnTo>
                  <a:pt x="13" y="80"/>
                </a:lnTo>
                <a:lnTo>
                  <a:pt x="13" y="79"/>
                </a:lnTo>
                <a:lnTo>
                  <a:pt x="13" y="79"/>
                </a:lnTo>
                <a:lnTo>
                  <a:pt x="13" y="78"/>
                </a:lnTo>
                <a:lnTo>
                  <a:pt x="13" y="77"/>
                </a:lnTo>
                <a:lnTo>
                  <a:pt x="13" y="75"/>
                </a:lnTo>
                <a:lnTo>
                  <a:pt x="13" y="74"/>
                </a:lnTo>
                <a:lnTo>
                  <a:pt x="13" y="73"/>
                </a:lnTo>
                <a:lnTo>
                  <a:pt x="12" y="73"/>
                </a:lnTo>
                <a:lnTo>
                  <a:pt x="12" y="72"/>
                </a:lnTo>
                <a:lnTo>
                  <a:pt x="12" y="71"/>
                </a:lnTo>
                <a:lnTo>
                  <a:pt x="12" y="71"/>
                </a:lnTo>
                <a:lnTo>
                  <a:pt x="11" y="70"/>
                </a:lnTo>
                <a:lnTo>
                  <a:pt x="12" y="70"/>
                </a:lnTo>
                <a:lnTo>
                  <a:pt x="11" y="70"/>
                </a:lnTo>
                <a:lnTo>
                  <a:pt x="11" y="69"/>
                </a:lnTo>
                <a:lnTo>
                  <a:pt x="11" y="67"/>
                </a:lnTo>
                <a:lnTo>
                  <a:pt x="11" y="67"/>
                </a:lnTo>
                <a:lnTo>
                  <a:pt x="11" y="67"/>
                </a:lnTo>
                <a:lnTo>
                  <a:pt x="11" y="67"/>
                </a:lnTo>
                <a:lnTo>
                  <a:pt x="11" y="67"/>
                </a:lnTo>
                <a:lnTo>
                  <a:pt x="11" y="66"/>
                </a:lnTo>
                <a:lnTo>
                  <a:pt x="11" y="66"/>
                </a:lnTo>
                <a:lnTo>
                  <a:pt x="11" y="66"/>
                </a:lnTo>
                <a:lnTo>
                  <a:pt x="11" y="65"/>
                </a:lnTo>
                <a:lnTo>
                  <a:pt x="11" y="65"/>
                </a:lnTo>
                <a:lnTo>
                  <a:pt x="11" y="64"/>
                </a:lnTo>
                <a:lnTo>
                  <a:pt x="11" y="64"/>
                </a:lnTo>
                <a:lnTo>
                  <a:pt x="11" y="63"/>
                </a:lnTo>
                <a:lnTo>
                  <a:pt x="11" y="63"/>
                </a:lnTo>
                <a:lnTo>
                  <a:pt x="11" y="63"/>
                </a:lnTo>
                <a:lnTo>
                  <a:pt x="11" y="63"/>
                </a:lnTo>
                <a:lnTo>
                  <a:pt x="11" y="61"/>
                </a:lnTo>
                <a:lnTo>
                  <a:pt x="12" y="60"/>
                </a:lnTo>
                <a:lnTo>
                  <a:pt x="12" y="59"/>
                </a:lnTo>
                <a:lnTo>
                  <a:pt x="13" y="58"/>
                </a:lnTo>
                <a:lnTo>
                  <a:pt x="13" y="58"/>
                </a:lnTo>
                <a:lnTo>
                  <a:pt x="13" y="58"/>
                </a:lnTo>
                <a:lnTo>
                  <a:pt x="13" y="57"/>
                </a:lnTo>
                <a:lnTo>
                  <a:pt x="13" y="57"/>
                </a:lnTo>
                <a:lnTo>
                  <a:pt x="13" y="56"/>
                </a:lnTo>
                <a:lnTo>
                  <a:pt x="13" y="56"/>
                </a:lnTo>
                <a:lnTo>
                  <a:pt x="13" y="55"/>
                </a:lnTo>
                <a:lnTo>
                  <a:pt x="13" y="54"/>
                </a:lnTo>
                <a:lnTo>
                  <a:pt x="13" y="54"/>
                </a:lnTo>
                <a:lnTo>
                  <a:pt x="13" y="53"/>
                </a:lnTo>
                <a:lnTo>
                  <a:pt x="13" y="53"/>
                </a:lnTo>
                <a:lnTo>
                  <a:pt x="13" y="53"/>
                </a:lnTo>
                <a:lnTo>
                  <a:pt x="14" y="52"/>
                </a:lnTo>
                <a:lnTo>
                  <a:pt x="14" y="52"/>
                </a:lnTo>
                <a:lnTo>
                  <a:pt x="14" y="51"/>
                </a:lnTo>
                <a:lnTo>
                  <a:pt x="14" y="51"/>
                </a:lnTo>
                <a:lnTo>
                  <a:pt x="14" y="51"/>
                </a:lnTo>
                <a:lnTo>
                  <a:pt x="14" y="50"/>
                </a:lnTo>
                <a:lnTo>
                  <a:pt x="14" y="50"/>
                </a:lnTo>
                <a:lnTo>
                  <a:pt x="14" y="50"/>
                </a:lnTo>
                <a:lnTo>
                  <a:pt x="14" y="50"/>
                </a:lnTo>
                <a:lnTo>
                  <a:pt x="15" y="50"/>
                </a:lnTo>
                <a:lnTo>
                  <a:pt x="15" y="49"/>
                </a:lnTo>
                <a:lnTo>
                  <a:pt x="16" y="47"/>
                </a:lnTo>
                <a:lnTo>
                  <a:pt x="16" y="47"/>
                </a:lnTo>
                <a:lnTo>
                  <a:pt x="17" y="46"/>
                </a:lnTo>
                <a:lnTo>
                  <a:pt x="18" y="44"/>
                </a:lnTo>
                <a:lnTo>
                  <a:pt x="18" y="44"/>
                </a:lnTo>
                <a:lnTo>
                  <a:pt x="19" y="43"/>
                </a:lnTo>
                <a:lnTo>
                  <a:pt x="20" y="42"/>
                </a:lnTo>
                <a:lnTo>
                  <a:pt x="20" y="42"/>
                </a:lnTo>
                <a:lnTo>
                  <a:pt x="20" y="42"/>
                </a:lnTo>
                <a:lnTo>
                  <a:pt x="20" y="42"/>
                </a:lnTo>
                <a:lnTo>
                  <a:pt x="20" y="42"/>
                </a:lnTo>
                <a:lnTo>
                  <a:pt x="21" y="40"/>
                </a:lnTo>
                <a:lnTo>
                  <a:pt x="21" y="40"/>
                </a:lnTo>
                <a:lnTo>
                  <a:pt x="21" y="40"/>
                </a:lnTo>
                <a:lnTo>
                  <a:pt x="23" y="40"/>
                </a:lnTo>
                <a:lnTo>
                  <a:pt x="25" y="40"/>
                </a:lnTo>
                <a:lnTo>
                  <a:pt x="25" y="40"/>
                </a:lnTo>
                <a:lnTo>
                  <a:pt x="25" y="40"/>
                </a:lnTo>
                <a:lnTo>
                  <a:pt x="25" y="40"/>
                </a:lnTo>
                <a:lnTo>
                  <a:pt x="28" y="40"/>
                </a:lnTo>
                <a:lnTo>
                  <a:pt x="28" y="40"/>
                </a:lnTo>
                <a:lnTo>
                  <a:pt x="30" y="39"/>
                </a:lnTo>
                <a:lnTo>
                  <a:pt x="30" y="39"/>
                </a:lnTo>
                <a:lnTo>
                  <a:pt x="31" y="39"/>
                </a:lnTo>
                <a:lnTo>
                  <a:pt x="31" y="38"/>
                </a:lnTo>
                <a:lnTo>
                  <a:pt x="31" y="37"/>
                </a:lnTo>
                <a:lnTo>
                  <a:pt x="32" y="37"/>
                </a:lnTo>
                <a:lnTo>
                  <a:pt x="32" y="37"/>
                </a:lnTo>
                <a:lnTo>
                  <a:pt x="32" y="36"/>
                </a:lnTo>
                <a:lnTo>
                  <a:pt x="33" y="36"/>
                </a:lnTo>
                <a:lnTo>
                  <a:pt x="34" y="34"/>
                </a:lnTo>
                <a:lnTo>
                  <a:pt x="34" y="34"/>
                </a:lnTo>
                <a:lnTo>
                  <a:pt x="35" y="33"/>
                </a:lnTo>
                <a:lnTo>
                  <a:pt x="37" y="31"/>
                </a:lnTo>
                <a:lnTo>
                  <a:pt x="37" y="31"/>
                </a:lnTo>
                <a:lnTo>
                  <a:pt x="37" y="30"/>
                </a:lnTo>
                <a:lnTo>
                  <a:pt x="38" y="29"/>
                </a:lnTo>
                <a:lnTo>
                  <a:pt x="38" y="29"/>
                </a:lnTo>
                <a:lnTo>
                  <a:pt x="38" y="29"/>
                </a:lnTo>
                <a:lnTo>
                  <a:pt x="38" y="29"/>
                </a:lnTo>
                <a:lnTo>
                  <a:pt x="39" y="29"/>
                </a:lnTo>
                <a:lnTo>
                  <a:pt x="39" y="29"/>
                </a:lnTo>
                <a:lnTo>
                  <a:pt x="39" y="29"/>
                </a:lnTo>
                <a:lnTo>
                  <a:pt x="40" y="28"/>
                </a:lnTo>
                <a:lnTo>
                  <a:pt x="41" y="28"/>
                </a:lnTo>
                <a:lnTo>
                  <a:pt x="41" y="28"/>
                </a:lnTo>
                <a:lnTo>
                  <a:pt x="41" y="27"/>
                </a:lnTo>
                <a:lnTo>
                  <a:pt x="41" y="27"/>
                </a:lnTo>
                <a:lnTo>
                  <a:pt x="41" y="27"/>
                </a:lnTo>
                <a:lnTo>
                  <a:pt x="41" y="27"/>
                </a:lnTo>
                <a:lnTo>
                  <a:pt x="41" y="27"/>
                </a:lnTo>
                <a:lnTo>
                  <a:pt x="41" y="27"/>
                </a:lnTo>
                <a:lnTo>
                  <a:pt x="40" y="27"/>
                </a:lnTo>
                <a:lnTo>
                  <a:pt x="40" y="27"/>
                </a:lnTo>
                <a:lnTo>
                  <a:pt x="40" y="27"/>
                </a:lnTo>
                <a:lnTo>
                  <a:pt x="40" y="27"/>
                </a:lnTo>
                <a:lnTo>
                  <a:pt x="40" y="27"/>
                </a:lnTo>
                <a:lnTo>
                  <a:pt x="40" y="26"/>
                </a:lnTo>
                <a:lnTo>
                  <a:pt x="40" y="25"/>
                </a:lnTo>
                <a:lnTo>
                  <a:pt x="40" y="25"/>
                </a:lnTo>
                <a:lnTo>
                  <a:pt x="41" y="24"/>
                </a:lnTo>
                <a:lnTo>
                  <a:pt x="41" y="22"/>
                </a:lnTo>
                <a:lnTo>
                  <a:pt x="41" y="22"/>
                </a:lnTo>
                <a:lnTo>
                  <a:pt x="41" y="22"/>
                </a:lnTo>
                <a:lnTo>
                  <a:pt x="41" y="22"/>
                </a:lnTo>
                <a:lnTo>
                  <a:pt x="42" y="22"/>
                </a:lnTo>
                <a:lnTo>
                  <a:pt x="42" y="22"/>
                </a:lnTo>
                <a:lnTo>
                  <a:pt x="42" y="22"/>
                </a:lnTo>
                <a:lnTo>
                  <a:pt x="42" y="22"/>
                </a:lnTo>
                <a:lnTo>
                  <a:pt x="42" y="22"/>
                </a:lnTo>
                <a:lnTo>
                  <a:pt x="43" y="22"/>
                </a:lnTo>
                <a:lnTo>
                  <a:pt x="43" y="23"/>
                </a:lnTo>
                <a:lnTo>
                  <a:pt x="43" y="23"/>
                </a:lnTo>
                <a:lnTo>
                  <a:pt x="44" y="22"/>
                </a:lnTo>
                <a:lnTo>
                  <a:pt x="44" y="22"/>
                </a:lnTo>
                <a:lnTo>
                  <a:pt x="44" y="22"/>
                </a:lnTo>
                <a:lnTo>
                  <a:pt x="44" y="22"/>
                </a:lnTo>
                <a:lnTo>
                  <a:pt x="44" y="22"/>
                </a:lnTo>
                <a:lnTo>
                  <a:pt x="45" y="22"/>
                </a:lnTo>
                <a:lnTo>
                  <a:pt x="45" y="22"/>
                </a:lnTo>
                <a:lnTo>
                  <a:pt x="45" y="23"/>
                </a:lnTo>
                <a:lnTo>
                  <a:pt x="45" y="23"/>
                </a:lnTo>
                <a:lnTo>
                  <a:pt x="45" y="23"/>
                </a:lnTo>
                <a:lnTo>
                  <a:pt x="45" y="23"/>
                </a:lnTo>
                <a:lnTo>
                  <a:pt x="46" y="22"/>
                </a:lnTo>
                <a:lnTo>
                  <a:pt x="46" y="22"/>
                </a:lnTo>
                <a:lnTo>
                  <a:pt x="46" y="22"/>
                </a:lnTo>
                <a:lnTo>
                  <a:pt x="46" y="22"/>
                </a:lnTo>
                <a:lnTo>
                  <a:pt x="46" y="22"/>
                </a:lnTo>
                <a:lnTo>
                  <a:pt x="46" y="22"/>
                </a:lnTo>
                <a:lnTo>
                  <a:pt x="46" y="22"/>
                </a:lnTo>
                <a:lnTo>
                  <a:pt x="46" y="22"/>
                </a:lnTo>
                <a:lnTo>
                  <a:pt x="46" y="22"/>
                </a:lnTo>
                <a:lnTo>
                  <a:pt x="46" y="22"/>
                </a:lnTo>
                <a:lnTo>
                  <a:pt x="47" y="22"/>
                </a:lnTo>
                <a:lnTo>
                  <a:pt x="47" y="22"/>
                </a:lnTo>
                <a:lnTo>
                  <a:pt x="47" y="22"/>
                </a:lnTo>
                <a:lnTo>
                  <a:pt x="47" y="22"/>
                </a:lnTo>
                <a:lnTo>
                  <a:pt x="47" y="22"/>
                </a:lnTo>
                <a:lnTo>
                  <a:pt x="47" y="22"/>
                </a:lnTo>
                <a:lnTo>
                  <a:pt x="47" y="22"/>
                </a:lnTo>
                <a:lnTo>
                  <a:pt x="47" y="22"/>
                </a:lnTo>
                <a:lnTo>
                  <a:pt x="47" y="22"/>
                </a:lnTo>
                <a:lnTo>
                  <a:pt x="47" y="22"/>
                </a:lnTo>
                <a:lnTo>
                  <a:pt x="47" y="22"/>
                </a:lnTo>
                <a:lnTo>
                  <a:pt x="47" y="22"/>
                </a:lnTo>
                <a:lnTo>
                  <a:pt x="47" y="22"/>
                </a:lnTo>
                <a:lnTo>
                  <a:pt x="47" y="22"/>
                </a:lnTo>
                <a:lnTo>
                  <a:pt x="47" y="22"/>
                </a:lnTo>
                <a:lnTo>
                  <a:pt x="48" y="22"/>
                </a:lnTo>
                <a:lnTo>
                  <a:pt x="48" y="22"/>
                </a:lnTo>
                <a:lnTo>
                  <a:pt x="48" y="21"/>
                </a:lnTo>
                <a:lnTo>
                  <a:pt x="48" y="21"/>
                </a:lnTo>
                <a:lnTo>
                  <a:pt x="48" y="21"/>
                </a:lnTo>
                <a:lnTo>
                  <a:pt x="48" y="21"/>
                </a:lnTo>
                <a:lnTo>
                  <a:pt x="48" y="21"/>
                </a:lnTo>
                <a:lnTo>
                  <a:pt x="48" y="21"/>
                </a:lnTo>
                <a:lnTo>
                  <a:pt x="48" y="21"/>
                </a:lnTo>
                <a:lnTo>
                  <a:pt x="48" y="21"/>
                </a:lnTo>
                <a:lnTo>
                  <a:pt x="48" y="21"/>
                </a:lnTo>
                <a:lnTo>
                  <a:pt x="48" y="21"/>
                </a:lnTo>
                <a:lnTo>
                  <a:pt x="48" y="21"/>
                </a:lnTo>
                <a:lnTo>
                  <a:pt x="48" y="21"/>
                </a:lnTo>
                <a:lnTo>
                  <a:pt x="49" y="21"/>
                </a:lnTo>
                <a:lnTo>
                  <a:pt x="49" y="21"/>
                </a:lnTo>
                <a:lnTo>
                  <a:pt x="49" y="21"/>
                </a:lnTo>
                <a:lnTo>
                  <a:pt x="49" y="21"/>
                </a:lnTo>
                <a:lnTo>
                  <a:pt x="49" y="21"/>
                </a:lnTo>
                <a:lnTo>
                  <a:pt x="49" y="21"/>
                </a:lnTo>
                <a:lnTo>
                  <a:pt x="49" y="21"/>
                </a:lnTo>
                <a:lnTo>
                  <a:pt x="49" y="21"/>
                </a:lnTo>
                <a:lnTo>
                  <a:pt x="49" y="21"/>
                </a:lnTo>
                <a:lnTo>
                  <a:pt x="50" y="22"/>
                </a:lnTo>
                <a:lnTo>
                  <a:pt x="50" y="22"/>
                </a:lnTo>
                <a:lnTo>
                  <a:pt x="50" y="22"/>
                </a:lnTo>
                <a:lnTo>
                  <a:pt x="50" y="22"/>
                </a:lnTo>
                <a:lnTo>
                  <a:pt x="50" y="22"/>
                </a:lnTo>
                <a:lnTo>
                  <a:pt x="51" y="22"/>
                </a:lnTo>
                <a:lnTo>
                  <a:pt x="51" y="22"/>
                </a:lnTo>
                <a:lnTo>
                  <a:pt x="51" y="22"/>
                </a:lnTo>
                <a:lnTo>
                  <a:pt x="51" y="22"/>
                </a:lnTo>
                <a:lnTo>
                  <a:pt x="51" y="22"/>
                </a:lnTo>
                <a:lnTo>
                  <a:pt x="52" y="22"/>
                </a:lnTo>
                <a:lnTo>
                  <a:pt x="52" y="22"/>
                </a:lnTo>
                <a:lnTo>
                  <a:pt x="52" y="22"/>
                </a:lnTo>
                <a:lnTo>
                  <a:pt x="53" y="22"/>
                </a:lnTo>
                <a:lnTo>
                  <a:pt x="53" y="22"/>
                </a:lnTo>
                <a:lnTo>
                  <a:pt x="53" y="22"/>
                </a:lnTo>
                <a:lnTo>
                  <a:pt x="53" y="22"/>
                </a:lnTo>
                <a:lnTo>
                  <a:pt x="54" y="22"/>
                </a:lnTo>
                <a:lnTo>
                  <a:pt x="54" y="22"/>
                </a:lnTo>
                <a:lnTo>
                  <a:pt x="54" y="23"/>
                </a:lnTo>
                <a:lnTo>
                  <a:pt x="54" y="23"/>
                </a:lnTo>
                <a:lnTo>
                  <a:pt x="55" y="23"/>
                </a:lnTo>
                <a:lnTo>
                  <a:pt x="55" y="23"/>
                </a:lnTo>
                <a:lnTo>
                  <a:pt x="55" y="23"/>
                </a:lnTo>
                <a:lnTo>
                  <a:pt x="55" y="23"/>
                </a:lnTo>
                <a:lnTo>
                  <a:pt x="55" y="23"/>
                </a:lnTo>
                <a:lnTo>
                  <a:pt x="55" y="23"/>
                </a:lnTo>
                <a:lnTo>
                  <a:pt x="56" y="23"/>
                </a:lnTo>
                <a:lnTo>
                  <a:pt x="56" y="22"/>
                </a:lnTo>
                <a:lnTo>
                  <a:pt x="56" y="22"/>
                </a:lnTo>
                <a:lnTo>
                  <a:pt x="56" y="22"/>
                </a:lnTo>
                <a:lnTo>
                  <a:pt x="56" y="22"/>
                </a:lnTo>
                <a:lnTo>
                  <a:pt x="56" y="22"/>
                </a:lnTo>
                <a:lnTo>
                  <a:pt x="57" y="22"/>
                </a:lnTo>
                <a:lnTo>
                  <a:pt x="57" y="22"/>
                </a:lnTo>
                <a:lnTo>
                  <a:pt x="57" y="22"/>
                </a:lnTo>
                <a:lnTo>
                  <a:pt x="58" y="20"/>
                </a:lnTo>
                <a:lnTo>
                  <a:pt x="58" y="20"/>
                </a:lnTo>
                <a:lnTo>
                  <a:pt x="59" y="20"/>
                </a:lnTo>
                <a:lnTo>
                  <a:pt x="59" y="20"/>
                </a:lnTo>
                <a:lnTo>
                  <a:pt x="59" y="19"/>
                </a:lnTo>
                <a:lnTo>
                  <a:pt x="60" y="19"/>
                </a:lnTo>
                <a:lnTo>
                  <a:pt x="61" y="18"/>
                </a:lnTo>
                <a:lnTo>
                  <a:pt x="61" y="18"/>
                </a:lnTo>
                <a:lnTo>
                  <a:pt x="61" y="18"/>
                </a:lnTo>
                <a:lnTo>
                  <a:pt x="62" y="18"/>
                </a:lnTo>
                <a:lnTo>
                  <a:pt x="62" y="17"/>
                </a:lnTo>
                <a:lnTo>
                  <a:pt x="63" y="17"/>
                </a:lnTo>
                <a:lnTo>
                  <a:pt x="64" y="16"/>
                </a:lnTo>
                <a:lnTo>
                  <a:pt x="64" y="16"/>
                </a:lnTo>
                <a:lnTo>
                  <a:pt x="64" y="16"/>
                </a:lnTo>
                <a:lnTo>
                  <a:pt x="65" y="15"/>
                </a:lnTo>
                <a:lnTo>
                  <a:pt x="66" y="15"/>
                </a:lnTo>
                <a:lnTo>
                  <a:pt x="66" y="15"/>
                </a:lnTo>
                <a:lnTo>
                  <a:pt x="66" y="15"/>
                </a:lnTo>
                <a:lnTo>
                  <a:pt x="67" y="15"/>
                </a:lnTo>
                <a:lnTo>
                  <a:pt x="68" y="14"/>
                </a:lnTo>
                <a:lnTo>
                  <a:pt x="68" y="14"/>
                </a:lnTo>
                <a:lnTo>
                  <a:pt x="68" y="14"/>
                </a:lnTo>
                <a:lnTo>
                  <a:pt x="68" y="14"/>
                </a:lnTo>
                <a:lnTo>
                  <a:pt x="68" y="14"/>
                </a:lnTo>
                <a:lnTo>
                  <a:pt x="69" y="13"/>
                </a:lnTo>
                <a:lnTo>
                  <a:pt x="69" y="13"/>
                </a:lnTo>
                <a:lnTo>
                  <a:pt x="69" y="13"/>
                </a:lnTo>
                <a:lnTo>
                  <a:pt x="69" y="13"/>
                </a:lnTo>
                <a:lnTo>
                  <a:pt x="70" y="13"/>
                </a:lnTo>
                <a:lnTo>
                  <a:pt x="72" y="12"/>
                </a:lnTo>
                <a:lnTo>
                  <a:pt x="72" y="12"/>
                </a:lnTo>
                <a:lnTo>
                  <a:pt x="72" y="12"/>
                </a:lnTo>
                <a:lnTo>
                  <a:pt x="72" y="12"/>
                </a:lnTo>
                <a:lnTo>
                  <a:pt x="73" y="12"/>
                </a:lnTo>
                <a:lnTo>
                  <a:pt x="73" y="12"/>
                </a:lnTo>
                <a:lnTo>
                  <a:pt x="73" y="11"/>
                </a:lnTo>
                <a:lnTo>
                  <a:pt x="74" y="11"/>
                </a:lnTo>
                <a:lnTo>
                  <a:pt x="75" y="10"/>
                </a:lnTo>
                <a:lnTo>
                  <a:pt x="75" y="10"/>
                </a:lnTo>
                <a:lnTo>
                  <a:pt x="76" y="10"/>
                </a:lnTo>
                <a:lnTo>
                  <a:pt x="76" y="10"/>
                </a:lnTo>
                <a:lnTo>
                  <a:pt x="78" y="9"/>
                </a:lnTo>
                <a:lnTo>
                  <a:pt x="79" y="9"/>
                </a:lnTo>
                <a:lnTo>
                  <a:pt x="79" y="9"/>
                </a:lnTo>
                <a:lnTo>
                  <a:pt x="79" y="8"/>
                </a:lnTo>
                <a:lnTo>
                  <a:pt x="80" y="8"/>
                </a:lnTo>
                <a:lnTo>
                  <a:pt x="80" y="8"/>
                </a:lnTo>
                <a:lnTo>
                  <a:pt x="81" y="8"/>
                </a:lnTo>
                <a:lnTo>
                  <a:pt x="81" y="8"/>
                </a:lnTo>
                <a:lnTo>
                  <a:pt x="81" y="8"/>
                </a:lnTo>
                <a:lnTo>
                  <a:pt x="82" y="8"/>
                </a:lnTo>
                <a:lnTo>
                  <a:pt x="82" y="8"/>
                </a:lnTo>
                <a:lnTo>
                  <a:pt x="82" y="8"/>
                </a:lnTo>
                <a:lnTo>
                  <a:pt x="83" y="7"/>
                </a:lnTo>
                <a:lnTo>
                  <a:pt x="85" y="6"/>
                </a:lnTo>
                <a:lnTo>
                  <a:pt x="85" y="6"/>
                </a:lnTo>
                <a:lnTo>
                  <a:pt x="85" y="6"/>
                </a:lnTo>
                <a:lnTo>
                  <a:pt x="86" y="6"/>
                </a:lnTo>
                <a:lnTo>
                  <a:pt x="86" y="6"/>
                </a:lnTo>
                <a:lnTo>
                  <a:pt x="86" y="6"/>
                </a:lnTo>
                <a:lnTo>
                  <a:pt x="88" y="6"/>
                </a:lnTo>
                <a:lnTo>
                  <a:pt x="88" y="6"/>
                </a:lnTo>
                <a:lnTo>
                  <a:pt x="89" y="5"/>
                </a:lnTo>
                <a:lnTo>
                  <a:pt x="90" y="5"/>
                </a:lnTo>
                <a:lnTo>
                  <a:pt x="90" y="5"/>
                </a:lnTo>
                <a:lnTo>
                  <a:pt x="92" y="5"/>
                </a:lnTo>
                <a:lnTo>
                  <a:pt x="92" y="5"/>
                </a:lnTo>
                <a:lnTo>
                  <a:pt x="92" y="4"/>
                </a:lnTo>
                <a:lnTo>
                  <a:pt x="93" y="4"/>
                </a:lnTo>
                <a:lnTo>
                  <a:pt x="93" y="4"/>
                </a:lnTo>
                <a:lnTo>
                  <a:pt x="93" y="4"/>
                </a:lnTo>
                <a:lnTo>
                  <a:pt x="93" y="4"/>
                </a:lnTo>
                <a:lnTo>
                  <a:pt x="93" y="4"/>
                </a:lnTo>
                <a:lnTo>
                  <a:pt x="93" y="4"/>
                </a:lnTo>
                <a:lnTo>
                  <a:pt x="94" y="4"/>
                </a:lnTo>
                <a:lnTo>
                  <a:pt x="94" y="3"/>
                </a:lnTo>
                <a:lnTo>
                  <a:pt x="95" y="3"/>
                </a:lnTo>
                <a:lnTo>
                  <a:pt x="95" y="3"/>
                </a:lnTo>
                <a:lnTo>
                  <a:pt x="95" y="3"/>
                </a:lnTo>
                <a:lnTo>
                  <a:pt x="96" y="3"/>
                </a:lnTo>
                <a:lnTo>
                  <a:pt x="96" y="3"/>
                </a:lnTo>
                <a:lnTo>
                  <a:pt x="95" y="3"/>
                </a:lnTo>
                <a:lnTo>
                  <a:pt x="96" y="2"/>
                </a:lnTo>
                <a:lnTo>
                  <a:pt x="96" y="2"/>
                </a:lnTo>
                <a:lnTo>
                  <a:pt x="98" y="2"/>
                </a:lnTo>
                <a:lnTo>
                  <a:pt x="98" y="2"/>
                </a:lnTo>
                <a:lnTo>
                  <a:pt x="99" y="1"/>
                </a:lnTo>
                <a:lnTo>
                  <a:pt x="100" y="0"/>
                </a:lnTo>
                <a:lnTo>
                  <a:pt x="100" y="0"/>
                </a:lnTo>
                <a:lnTo>
                  <a:pt x="100" y="0"/>
                </a:lnTo>
                <a:lnTo>
                  <a:pt x="100" y="0"/>
                </a:lnTo>
                <a:lnTo>
                  <a:pt x="100" y="0"/>
                </a:lnTo>
                <a:lnTo>
                  <a:pt x="100" y="0"/>
                </a:lnTo>
                <a:lnTo>
                  <a:pt x="100" y="0"/>
                </a:lnTo>
                <a:lnTo>
                  <a:pt x="101" y="0"/>
                </a:lnTo>
                <a:lnTo>
                  <a:pt x="101" y="0"/>
                </a:lnTo>
                <a:lnTo>
                  <a:pt x="101" y="0"/>
                </a:lnTo>
                <a:lnTo>
                  <a:pt x="101" y="0"/>
                </a:lnTo>
                <a:lnTo>
                  <a:pt x="101" y="0"/>
                </a:lnTo>
                <a:lnTo>
                  <a:pt x="101" y="1"/>
                </a:lnTo>
                <a:lnTo>
                  <a:pt x="101" y="1"/>
                </a:lnTo>
                <a:lnTo>
                  <a:pt x="101"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3" y="1"/>
                </a:lnTo>
                <a:lnTo>
                  <a:pt x="103" y="1"/>
                </a:lnTo>
                <a:lnTo>
                  <a:pt x="103" y="1"/>
                </a:lnTo>
                <a:lnTo>
                  <a:pt x="103" y="1"/>
                </a:lnTo>
                <a:lnTo>
                  <a:pt x="103" y="1"/>
                </a:lnTo>
                <a:lnTo>
                  <a:pt x="103" y="1"/>
                </a:lnTo>
                <a:lnTo>
                  <a:pt x="103" y="1"/>
                </a:lnTo>
                <a:lnTo>
                  <a:pt x="103" y="1"/>
                </a:lnTo>
                <a:lnTo>
                  <a:pt x="103" y="1"/>
                </a:lnTo>
                <a:lnTo>
                  <a:pt x="103" y="2"/>
                </a:lnTo>
                <a:lnTo>
                  <a:pt x="103" y="2"/>
                </a:lnTo>
                <a:lnTo>
                  <a:pt x="103" y="2"/>
                </a:lnTo>
                <a:lnTo>
                  <a:pt x="103" y="2"/>
                </a:lnTo>
                <a:lnTo>
                  <a:pt x="103" y="2"/>
                </a:lnTo>
                <a:lnTo>
                  <a:pt x="103" y="2"/>
                </a:lnTo>
                <a:lnTo>
                  <a:pt x="103" y="2"/>
                </a:lnTo>
                <a:lnTo>
                  <a:pt x="103" y="2"/>
                </a:lnTo>
                <a:lnTo>
                  <a:pt x="103" y="2"/>
                </a:lnTo>
                <a:lnTo>
                  <a:pt x="102" y="3"/>
                </a:lnTo>
                <a:lnTo>
                  <a:pt x="102" y="3"/>
                </a:lnTo>
                <a:lnTo>
                  <a:pt x="102" y="3"/>
                </a:lnTo>
                <a:lnTo>
                  <a:pt x="102" y="3"/>
                </a:lnTo>
                <a:lnTo>
                  <a:pt x="103" y="5"/>
                </a:lnTo>
                <a:lnTo>
                  <a:pt x="103" y="5"/>
                </a:lnTo>
                <a:lnTo>
                  <a:pt x="103" y="5"/>
                </a:lnTo>
                <a:lnTo>
                  <a:pt x="103" y="5"/>
                </a:lnTo>
                <a:lnTo>
                  <a:pt x="103" y="5"/>
                </a:lnTo>
                <a:lnTo>
                  <a:pt x="103" y="5"/>
                </a:lnTo>
                <a:lnTo>
                  <a:pt x="103" y="6"/>
                </a:lnTo>
                <a:lnTo>
                  <a:pt x="103" y="6"/>
                </a:lnTo>
                <a:lnTo>
                  <a:pt x="103" y="6"/>
                </a:lnTo>
                <a:lnTo>
                  <a:pt x="103" y="6"/>
                </a:lnTo>
                <a:lnTo>
                  <a:pt x="103" y="6"/>
                </a:lnTo>
                <a:lnTo>
                  <a:pt x="103" y="6"/>
                </a:lnTo>
                <a:lnTo>
                  <a:pt x="103" y="6"/>
                </a:lnTo>
                <a:lnTo>
                  <a:pt x="103" y="6"/>
                </a:lnTo>
                <a:lnTo>
                  <a:pt x="103" y="6"/>
                </a:lnTo>
                <a:lnTo>
                  <a:pt x="103" y="7"/>
                </a:lnTo>
                <a:lnTo>
                  <a:pt x="103" y="7"/>
                </a:lnTo>
                <a:lnTo>
                  <a:pt x="103" y="8"/>
                </a:lnTo>
                <a:lnTo>
                  <a:pt x="103" y="8"/>
                </a:lnTo>
                <a:lnTo>
                  <a:pt x="103" y="8"/>
                </a:lnTo>
                <a:lnTo>
                  <a:pt x="103" y="9"/>
                </a:lnTo>
                <a:lnTo>
                  <a:pt x="103" y="9"/>
                </a:lnTo>
                <a:lnTo>
                  <a:pt x="103" y="9"/>
                </a:lnTo>
                <a:lnTo>
                  <a:pt x="103" y="9"/>
                </a:lnTo>
                <a:lnTo>
                  <a:pt x="103" y="9"/>
                </a:lnTo>
                <a:lnTo>
                  <a:pt x="103" y="9"/>
                </a:lnTo>
                <a:lnTo>
                  <a:pt x="103" y="9"/>
                </a:lnTo>
                <a:lnTo>
                  <a:pt x="103" y="10"/>
                </a:lnTo>
                <a:lnTo>
                  <a:pt x="103" y="10"/>
                </a:lnTo>
                <a:lnTo>
                  <a:pt x="103" y="10"/>
                </a:lnTo>
                <a:lnTo>
                  <a:pt x="103" y="10"/>
                </a:lnTo>
                <a:lnTo>
                  <a:pt x="103" y="10"/>
                </a:lnTo>
                <a:lnTo>
                  <a:pt x="103" y="10"/>
                </a:lnTo>
                <a:lnTo>
                  <a:pt x="103" y="11"/>
                </a:lnTo>
                <a:lnTo>
                  <a:pt x="103" y="11"/>
                </a:lnTo>
                <a:lnTo>
                  <a:pt x="103" y="11"/>
                </a:lnTo>
                <a:lnTo>
                  <a:pt x="103" y="11"/>
                </a:lnTo>
                <a:lnTo>
                  <a:pt x="104" y="12"/>
                </a:lnTo>
                <a:lnTo>
                  <a:pt x="104" y="12"/>
                </a:lnTo>
                <a:lnTo>
                  <a:pt x="104" y="13"/>
                </a:lnTo>
                <a:lnTo>
                  <a:pt x="104" y="13"/>
                </a:lnTo>
                <a:lnTo>
                  <a:pt x="104" y="13"/>
                </a:lnTo>
                <a:lnTo>
                  <a:pt x="104" y="13"/>
                </a:lnTo>
                <a:lnTo>
                  <a:pt x="104" y="13"/>
                </a:lnTo>
                <a:lnTo>
                  <a:pt x="105" y="13"/>
                </a:lnTo>
                <a:lnTo>
                  <a:pt x="105" y="14"/>
                </a:lnTo>
                <a:lnTo>
                  <a:pt x="105" y="14"/>
                </a:lnTo>
                <a:lnTo>
                  <a:pt x="105" y="14"/>
                </a:lnTo>
                <a:lnTo>
                  <a:pt x="105" y="15"/>
                </a:lnTo>
                <a:lnTo>
                  <a:pt x="105" y="15"/>
                </a:lnTo>
                <a:lnTo>
                  <a:pt x="105" y="15"/>
                </a:lnTo>
                <a:lnTo>
                  <a:pt x="105" y="15"/>
                </a:lnTo>
                <a:lnTo>
                  <a:pt x="105" y="15"/>
                </a:lnTo>
                <a:lnTo>
                  <a:pt x="105" y="15"/>
                </a:lnTo>
                <a:lnTo>
                  <a:pt x="105" y="15"/>
                </a:lnTo>
                <a:lnTo>
                  <a:pt x="105" y="16"/>
                </a:lnTo>
                <a:lnTo>
                  <a:pt x="105" y="16"/>
                </a:lnTo>
                <a:lnTo>
                  <a:pt x="105" y="16"/>
                </a:lnTo>
                <a:lnTo>
                  <a:pt x="105" y="16"/>
                </a:lnTo>
                <a:lnTo>
                  <a:pt x="105" y="16"/>
                </a:lnTo>
                <a:lnTo>
                  <a:pt x="105" y="17"/>
                </a:lnTo>
                <a:lnTo>
                  <a:pt x="106" y="17"/>
                </a:lnTo>
                <a:lnTo>
                  <a:pt x="106" y="17"/>
                </a:lnTo>
                <a:lnTo>
                  <a:pt x="106" y="17"/>
                </a:lnTo>
                <a:lnTo>
                  <a:pt x="106" y="18"/>
                </a:lnTo>
                <a:lnTo>
                  <a:pt x="106" y="18"/>
                </a:lnTo>
                <a:lnTo>
                  <a:pt x="106" y="18"/>
                </a:lnTo>
                <a:lnTo>
                  <a:pt x="106" y="18"/>
                </a:lnTo>
                <a:lnTo>
                  <a:pt x="106" y="18"/>
                </a:lnTo>
                <a:lnTo>
                  <a:pt x="106" y="18"/>
                </a:lnTo>
                <a:lnTo>
                  <a:pt x="106" y="18"/>
                </a:lnTo>
                <a:lnTo>
                  <a:pt x="106" y="18"/>
                </a:lnTo>
                <a:lnTo>
                  <a:pt x="106" y="18"/>
                </a:lnTo>
                <a:lnTo>
                  <a:pt x="106" y="18"/>
                </a:lnTo>
                <a:lnTo>
                  <a:pt x="106" y="19"/>
                </a:lnTo>
                <a:lnTo>
                  <a:pt x="106" y="19"/>
                </a:lnTo>
                <a:lnTo>
                  <a:pt x="106" y="19"/>
                </a:lnTo>
                <a:lnTo>
                  <a:pt x="106" y="20"/>
                </a:lnTo>
                <a:lnTo>
                  <a:pt x="106" y="20"/>
                </a:lnTo>
                <a:lnTo>
                  <a:pt x="106" y="20"/>
                </a:lnTo>
                <a:lnTo>
                  <a:pt x="106" y="20"/>
                </a:lnTo>
                <a:lnTo>
                  <a:pt x="106" y="20"/>
                </a:lnTo>
                <a:lnTo>
                  <a:pt x="106" y="21"/>
                </a:lnTo>
                <a:lnTo>
                  <a:pt x="106" y="21"/>
                </a:lnTo>
                <a:lnTo>
                  <a:pt x="106" y="21"/>
                </a:lnTo>
                <a:lnTo>
                  <a:pt x="106" y="21"/>
                </a:lnTo>
                <a:lnTo>
                  <a:pt x="106" y="22"/>
                </a:lnTo>
                <a:lnTo>
                  <a:pt x="106" y="22"/>
                </a:lnTo>
                <a:lnTo>
                  <a:pt x="106" y="23"/>
                </a:lnTo>
                <a:lnTo>
                  <a:pt x="106" y="23"/>
                </a:lnTo>
                <a:lnTo>
                  <a:pt x="106" y="23"/>
                </a:lnTo>
                <a:lnTo>
                  <a:pt x="106" y="23"/>
                </a:lnTo>
                <a:lnTo>
                  <a:pt x="106" y="23"/>
                </a:lnTo>
                <a:lnTo>
                  <a:pt x="106" y="23"/>
                </a:lnTo>
                <a:lnTo>
                  <a:pt x="106" y="23"/>
                </a:lnTo>
                <a:lnTo>
                  <a:pt x="106" y="23"/>
                </a:lnTo>
                <a:lnTo>
                  <a:pt x="106" y="23"/>
                </a:lnTo>
                <a:lnTo>
                  <a:pt x="106" y="23"/>
                </a:lnTo>
                <a:lnTo>
                  <a:pt x="106" y="23"/>
                </a:lnTo>
                <a:lnTo>
                  <a:pt x="106" y="23"/>
                </a:lnTo>
                <a:lnTo>
                  <a:pt x="106" y="23"/>
                </a:lnTo>
                <a:lnTo>
                  <a:pt x="106" y="24"/>
                </a:lnTo>
                <a:lnTo>
                  <a:pt x="106" y="24"/>
                </a:lnTo>
                <a:lnTo>
                  <a:pt x="106" y="24"/>
                </a:lnTo>
                <a:lnTo>
                  <a:pt x="106" y="24"/>
                </a:lnTo>
                <a:lnTo>
                  <a:pt x="106" y="24"/>
                </a:lnTo>
                <a:lnTo>
                  <a:pt x="106" y="24"/>
                </a:lnTo>
                <a:lnTo>
                  <a:pt x="106" y="24"/>
                </a:lnTo>
                <a:lnTo>
                  <a:pt x="106" y="24"/>
                </a:lnTo>
                <a:lnTo>
                  <a:pt x="106" y="24"/>
                </a:lnTo>
                <a:lnTo>
                  <a:pt x="106" y="25"/>
                </a:lnTo>
                <a:lnTo>
                  <a:pt x="105" y="25"/>
                </a:lnTo>
                <a:lnTo>
                  <a:pt x="105" y="25"/>
                </a:lnTo>
                <a:lnTo>
                  <a:pt x="105" y="25"/>
                </a:lnTo>
                <a:lnTo>
                  <a:pt x="105" y="25"/>
                </a:lnTo>
                <a:lnTo>
                  <a:pt x="105" y="25"/>
                </a:lnTo>
                <a:lnTo>
                  <a:pt x="105" y="25"/>
                </a:lnTo>
                <a:lnTo>
                  <a:pt x="105" y="25"/>
                </a:lnTo>
                <a:lnTo>
                  <a:pt x="105" y="25"/>
                </a:lnTo>
                <a:lnTo>
                  <a:pt x="105" y="25"/>
                </a:lnTo>
                <a:lnTo>
                  <a:pt x="105" y="25"/>
                </a:lnTo>
                <a:lnTo>
                  <a:pt x="105" y="25"/>
                </a:lnTo>
                <a:lnTo>
                  <a:pt x="105" y="25"/>
                </a:lnTo>
                <a:lnTo>
                  <a:pt x="105" y="25"/>
                </a:lnTo>
                <a:lnTo>
                  <a:pt x="105" y="25"/>
                </a:lnTo>
                <a:lnTo>
                  <a:pt x="105" y="25"/>
                </a:lnTo>
                <a:lnTo>
                  <a:pt x="105" y="25"/>
                </a:lnTo>
                <a:lnTo>
                  <a:pt x="105" y="25"/>
                </a:lnTo>
                <a:lnTo>
                  <a:pt x="105" y="25"/>
                </a:lnTo>
                <a:lnTo>
                  <a:pt x="105" y="26"/>
                </a:lnTo>
                <a:lnTo>
                  <a:pt x="105" y="26"/>
                </a:lnTo>
                <a:lnTo>
                  <a:pt x="105" y="26"/>
                </a:lnTo>
                <a:lnTo>
                  <a:pt x="105" y="26"/>
                </a:lnTo>
                <a:lnTo>
                  <a:pt x="105" y="26"/>
                </a:lnTo>
                <a:lnTo>
                  <a:pt x="105" y="26"/>
                </a:lnTo>
                <a:lnTo>
                  <a:pt x="105" y="26"/>
                </a:lnTo>
                <a:lnTo>
                  <a:pt x="105" y="26"/>
                </a:lnTo>
                <a:lnTo>
                  <a:pt x="105" y="26"/>
                </a:lnTo>
                <a:lnTo>
                  <a:pt x="105" y="26"/>
                </a:lnTo>
                <a:lnTo>
                  <a:pt x="105" y="26"/>
                </a:lnTo>
                <a:lnTo>
                  <a:pt x="105" y="26"/>
                </a:lnTo>
                <a:lnTo>
                  <a:pt x="105" y="26"/>
                </a:lnTo>
                <a:lnTo>
                  <a:pt x="105" y="26"/>
                </a:lnTo>
                <a:lnTo>
                  <a:pt x="105" y="26"/>
                </a:lnTo>
                <a:lnTo>
                  <a:pt x="105" y="26"/>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8"/>
                </a:lnTo>
                <a:lnTo>
                  <a:pt x="105" y="28"/>
                </a:lnTo>
                <a:lnTo>
                  <a:pt x="105" y="28"/>
                </a:lnTo>
                <a:lnTo>
                  <a:pt x="105" y="28"/>
                </a:lnTo>
                <a:lnTo>
                  <a:pt x="105" y="28"/>
                </a:lnTo>
                <a:lnTo>
                  <a:pt x="105" y="28"/>
                </a:lnTo>
                <a:lnTo>
                  <a:pt x="105" y="28"/>
                </a:lnTo>
                <a:lnTo>
                  <a:pt x="105" y="28"/>
                </a:lnTo>
                <a:lnTo>
                  <a:pt x="105" y="29"/>
                </a:lnTo>
                <a:lnTo>
                  <a:pt x="105" y="29"/>
                </a:lnTo>
                <a:lnTo>
                  <a:pt x="104" y="29"/>
                </a:lnTo>
                <a:lnTo>
                  <a:pt x="104" y="29"/>
                </a:lnTo>
                <a:lnTo>
                  <a:pt x="104" y="29"/>
                </a:lnTo>
                <a:lnTo>
                  <a:pt x="105" y="29"/>
                </a:lnTo>
                <a:lnTo>
                  <a:pt x="105" y="30"/>
                </a:lnTo>
                <a:lnTo>
                  <a:pt x="105" y="30"/>
                </a:lnTo>
                <a:lnTo>
                  <a:pt x="106" y="31"/>
                </a:lnTo>
                <a:lnTo>
                  <a:pt x="106" y="31"/>
                </a:lnTo>
                <a:lnTo>
                  <a:pt x="106" y="32"/>
                </a:lnTo>
                <a:lnTo>
                  <a:pt x="106" y="32"/>
                </a:lnTo>
                <a:lnTo>
                  <a:pt x="106" y="32"/>
                </a:lnTo>
                <a:lnTo>
                  <a:pt x="106" y="32"/>
                </a:lnTo>
                <a:lnTo>
                  <a:pt x="107" y="33"/>
                </a:lnTo>
                <a:lnTo>
                  <a:pt x="107" y="33"/>
                </a:lnTo>
                <a:lnTo>
                  <a:pt x="107" y="33"/>
                </a:lnTo>
                <a:lnTo>
                  <a:pt x="107" y="33"/>
                </a:lnTo>
                <a:lnTo>
                  <a:pt x="107" y="33"/>
                </a:lnTo>
                <a:lnTo>
                  <a:pt x="107" y="33"/>
                </a:lnTo>
                <a:lnTo>
                  <a:pt x="107" y="33"/>
                </a:lnTo>
                <a:lnTo>
                  <a:pt x="107" y="34"/>
                </a:lnTo>
                <a:lnTo>
                  <a:pt x="107" y="34"/>
                </a:lnTo>
                <a:lnTo>
                  <a:pt x="107" y="34"/>
                </a:lnTo>
                <a:lnTo>
                  <a:pt x="107" y="34"/>
                </a:lnTo>
                <a:lnTo>
                  <a:pt x="107" y="34"/>
                </a:lnTo>
                <a:lnTo>
                  <a:pt x="107" y="34"/>
                </a:lnTo>
                <a:lnTo>
                  <a:pt x="107" y="34"/>
                </a:lnTo>
                <a:lnTo>
                  <a:pt x="107" y="34"/>
                </a:lnTo>
                <a:lnTo>
                  <a:pt x="107" y="34"/>
                </a:lnTo>
                <a:lnTo>
                  <a:pt x="107" y="34"/>
                </a:lnTo>
                <a:lnTo>
                  <a:pt x="107" y="34"/>
                </a:lnTo>
                <a:lnTo>
                  <a:pt x="107" y="35"/>
                </a:lnTo>
                <a:lnTo>
                  <a:pt x="107" y="35"/>
                </a:lnTo>
                <a:lnTo>
                  <a:pt x="106" y="35"/>
                </a:lnTo>
                <a:lnTo>
                  <a:pt x="107" y="35"/>
                </a:lnTo>
                <a:lnTo>
                  <a:pt x="107" y="35"/>
                </a:lnTo>
                <a:lnTo>
                  <a:pt x="107" y="35"/>
                </a:lnTo>
                <a:lnTo>
                  <a:pt x="107" y="35"/>
                </a:lnTo>
                <a:lnTo>
                  <a:pt x="107" y="35"/>
                </a:lnTo>
                <a:lnTo>
                  <a:pt x="107" y="36"/>
                </a:lnTo>
                <a:lnTo>
                  <a:pt x="107" y="36"/>
                </a:lnTo>
                <a:lnTo>
                  <a:pt x="107" y="36"/>
                </a:lnTo>
                <a:lnTo>
                  <a:pt x="107" y="36"/>
                </a:lnTo>
                <a:lnTo>
                  <a:pt x="107" y="36"/>
                </a:lnTo>
                <a:lnTo>
                  <a:pt x="107" y="36"/>
                </a:lnTo>
                <a:lnTo>
                  <a:pt x="107" y="36"/>
                </a:lnTo>
                <a:lnTo>
                  <a:pt x="107" y="36"/>
                </a:lnTo>
                <a:lnTo>
                  <a:pt x="107" y="36"/>
                </a:lnTo>
                <a:lnTo>
                  <a:pt x="107" y="36"/>
                </a:lnTo>
                <a:lnTo>
                  <a:pt x="107" y="36"/>
                </a:lnTo>
                <a:lnTo>
                  <a:pt x="107" y="36"/>
                </a:lnTo>
                <a:lnTo>
                  <a:pt x="108" y="36"/>
                </a:lnTo>
                <a:lnTo>
                  <a:pt x="108" y="36"/>
                </a:lnTo>
                <a:lnTo>
                  <a:pt x="108" y="36"/>
                </a:lnTo>
                <a:lnTo>
                  <a:pt x="108" y="36"/>
                </a:lnTo>
                <a:lnTo>
                  <a:pt x="108" y="36"/>
                </a:lnTo>
                <a:lnTo>
                  <a:pt x="108" y="36"/>
                </a:lnTo>
                <a:lnTo>
                  <a:pt x="108" y="36"/>
                </a:lnTo>
                <a:lnTo>
                  <a:pt x="108" y="36"/>
                </a:lnTo>
                <a:lnTo>
                  <a:pt x="109" y="36"/>
                </a:lnTo>
                <a:lnTo>
                  <a:pt x="109" y="36"/>
                </a:lnTo>
                <a:lnTo>
                  <a:pt x="109" y="36"/>
                </a:lnTo>
                <a:lnTo>
                  <a:pt x="109" y="37"/>
                </a:lnTo>
                <a:lnTo>
                  <a:pt x="109" y="37"/>
                </a:lnTo>
                <a:lnTo>
                  <a:pt x="109" y="37"/>
                </a:lnTo>
                <a:lnTo>
                  <a:pt x="109" y="37"/>
                </a:lnTo>
                <a:lnTo>
                  <a:pt x="109" y="37"/>
                </a:lnTo>
                <a:lnTo>
                  <a:pt x="110" y="38"/>
                </a:lnTo>
                <a:lnTo>
                  <a:pt x="110" y="38"/>
                </a:lnTo>
                <a:lnTo>
                  <a:pt x="110" y="38"/>
                </a:lnTo>
                <a:lnTo>
                  <a:pt x="110" y="38"/>
                </a:lnTo>
                <a:lnTo>
                  <a:pt x="110" y="38"/>
                </a:lnTo>
                <a:lnTo>
                  <a:pt x="110" y="39"/>
                </a:lnTo>
                <a:lnTo>
                  <a:pt x="111" y="39"/>
                </a:lnTo>
                <a:lnTo>
                  <a:pt x="111" y="39"/>
                </a:lnTo>
                <a:lnTo>
                  <a:pt x="111" y="39"/>
                </a:lnTo>
                <a:lnTo>
                  <a:pt x="111" y="39"/>
                </a:lnTo>
                <a:lnTo>
                  <a:pt x="111" y="39"/>
                </a:lnTo>
                <a:lnTo>
                  <a:pt x="111" y="40"/>
                </a:lnTo>
                <a:lnTo>
                  <a:pt x="111" y="40"/>
                </a:lnTo>
                <a:lnTo>
                  <a:pt x="111" y="40"/>
                </a:lnTo>
                <a:lnTo>
                  <a:pt x="111" y="40"/>
                </a:lnTo>
                <a:lnTo>
                  <a:pt x="111" y="40"/>
                </a:lnTo>
                <a:lnTo>
                  <a:pt x="111" y="40"/>
                </a:lnTo>
                <a:lnTo>
                  <a:pt x="111" y="40"/>
                </a:lnTo>
                <a:lnTo>
                  <a:pt x="111" y="40"/>
                </a:lnTo>
                <a:lnTo>
                  <a:pt x="111" y="40"/>
                </a:lnTo>
                <a:lnTo>
                  <a:pt x="111" y="40"/>
                </a:lnTo>
                <a:lnTo>
                  <a:pt x="111" y="40"/>
                </a:lnTo>
                <a:lnTo>
                  <a:pt x="111" y="40"/>
                </a:lnTo>
                <a:lnTo>
                  <a:pt x="111" y="40"/>
                </a:lnTo>
                <a:lnTo>
                  <a:pt x="111" y="40"/>
                </a:lnTo>
                <a:lnTo>
                  <a:pt x="111" y="41"/>
                </a:lnTo>
                <a:lnTo>
                  <a:pt x="111" y="41"/>
                </a:lnTo>
                <a:lnTo>
                  <a:pt x="111" y="41"/>
                </a:lnTo>
                <a:lnTo>
                  <a:pt x="111" y="41"/>
                </a:lnTo>
                <a:lnTo>
                  <a:pt x="111" y="41"/>
                </a:lnTo>
                <a:lnTo>
                  <a:pt x="111" y="41"/>
                </a:lnTo>
                <a:lnTo>
                  <a:pt x="111" y="41"/>
                </a:lnTo>
                <a:lnTo>
                  <a:pt x="111" y="41"/>
                </a:lnTo>
                <a:lnTo>
                  <a:pt x="111" y="41"/>
                </a:lnTo>
                <a:lnTo>
                  <a:pt x="111" y="41"/>
                </a:lnTo>
                <a:lnTo>
                  <a:pt x="111" y="42"/>
                </a:lnTo>
                <a:lnTo>
                  <a:pt x="111" y="42"/>
                </a:lnTo>
                <a:lnTo>
                  <a:pt x="110" y="42"/>
                </a:lnTo>
                <a:lnTo>
                  <a:pt x="110" y="42"/>
                </a:lnTo>
                <a:lnTo>
                  <a:pt x="110" y="42"/>
                </a:lnTo>
                <a:lnTo>
                  <a:pt x="110" y="42"/>
                </a:lnTo>
                <a:lnTo>
                  <a:pt x="110" y="42"/>
                </a:lnTo>
                <a:lnTo>
                  <a:pt x="110" y="42"/>
                </a:lnTo>
                <a:lnTo>
                  <a:pt x="110" y="42"/>
                </a:lnTo>
                <a:lnTo>
                  <a:pt x="110" y="42"/>
                </a:lnTo>
                <a:lnTo>
                  <a:pt x="110" y="42"/>
                </a:lnTo>
                <a:lnTo>
                  <a:pt x="110" y="42"/>
                </a:lnTo>
                <a:lnTo>
                  <a:pt x="110" y="43"/>
                </a:lnTo>
                <a:lnTo>
                  <a:pt x="110" y="43"/>
                </a:lnTo>
                <a:lnTo>
                  <a:pt x="110" y="43"/>
                </a:lnTo>
                <a:lnTo>
                  <a:pt x="110" y="43"/>
                </a:lnTo>
                <a:lnTo>
                  <a:pt x="110" y="43"/>
                </a:lnTo>
                <a:lnTo>
                  <a:pt x="110" y="43"/>
                </a:lnTo>
                <a:lnTo>
                  <a:pt x="110" y="43"/>
                </a:lnTo>
                <a:lnTo>
                  <a:pt x="110" y="43"/>
                </a:lnTo>
                <a:lnTo>
                  <a:pt x="110" y="43"/>
                </a:lnTo>
                <a:lnTo>
                  <a:pt x="110" y="43"/>
                </a:lnTo>
                <a:lnTo>
                  <a:pt x="110" y="43"/>
                </a:lnTo>
                <a:lnTo>
                  <a:pt x="110" y="44"/>
                </a:lnTo>
                <a:lnTo>
                  <a:pt x="109" y="43"/>
                </a:lnTo>
                <a:lnTo>
                  <a:pt x="109" y="43"/>
                </a:lnTo>
                <a:lnTo>
                  <a:pt x="109" y="43"/>
                </a:lnTo>
                <a:lnTo>
                  <a:pt x="109" y="43"/>
                </a:lnTo>
                <a:lnTo>
                  <a:pt x="109" y="43"/>
                </a:lnTo>
                <a:lnTo>
                  <a:pt x="109" y="43"/>
                </a:lnTo>
                <a:lnTo>
                  <a:pt x="108" y="43"/>
                </a:lnTo>
                <a:lnTo>
                  <a:pt x="108" y="43"/>
                </a:lnTo>
                <a:lnTo>
                  <a:pt x="108" y="43"/>
                </a:lnTo>
                <a:lnTo>
                  <a:pt x="108" y="43"/>
                </a:lnTo>
                <a:lnTo>
                  <a:pt x="108" y="43"/>
                </a:lnTo>
                <a:lnTo>
                  <a:pt x="108" y="43"/>
                </a:lnTo>
                <a:lnTo>
                  <a:pt x="108" y="43"/>
                </a:lnTo>
                <a:lnTo>
                  <a:pt x="107" y="43"/>
                </a:lnTo>
                <a:lnTo>
                  <a:pt x="107" y="43"/>
                </a:lnTo>
                <a:lnTo>
                  <a:pt x="107" y="43"/>
                </a:lnTo>
                <a:lnTo>
                  <a:pt x="107" y="43"/>
                </a:lnTo>
                <a:lnTo>
                  <a:pt x="107" y="43"/>
                </a:lnTo>
                <a:lnTo>
                  <a:pt x="107" y="42"/>
                </a:lnTo>
                <a:lnTo>
                  <a:pt x="107" y="42"/>
                </a:lnTo>
                <a:lnTo>
                  <a:pt x="107" y="42"/>
                </a:lnTo>
                <a:lnTo>
                  <a:pt x="107" y="42"/>
                </a:lnTo>
                <a:lnTo>
                  <a:pt x="107" y="42"/>
                </a:lnTo>
                <a:lnTo>
                  <a:pt x="107" y="42"/>
                </a:lnTo>
                <a:lnTo>
                  <a:pt x="107" y="42"/>
                </a:lnTo>
                <a:lnTo>
                  <a:pt x="107" y="42"/>
                </a:lnTo>
                <a:lnTo>
                  <a:pt x="107" y="42"/>
                </a:lnTo>
                <a:lnTo>
                  <a:pt x="106" y="42"/>
                </a:lnTo>
                <a:lnTo>
                  <a:pt x="106" y="42"/>
                </a:lnTo>
                <a:lnTo>
                  <a:pt x="106" y="42"/>
                </a:lnTo>
                <a:lnTo>
                  <a:pt x="106" y="42"/>
                </a:lnTo>
                <a:lnTo>
                  <a:pt x="106" y="42"/>
                </a:lnTo>
                <a:lnTo>
                  <a:pt x="106" y="42"/>
                </a:lnTo>
                <a:lnTo>
                  <a:pt x="106" y="42"/>
                </a:lnTo>
                <a:lnTo>
                  <a:pt x="106" y="42"/>
                </a:lnTo>
                <a:lnTo>
                  <a:pt x="106" y="42"/>
                </a:lnTo>
                <a:lnTo>
                  <a:pt x="106" y="42"/>
                </a:lnTo>
                <a:lnTo>
                  <a:pt x="106" y="42"/>
                </a:lnTo>
                <a:lnTo>
                  <a:pt x="106" y="42"/>
                </a:lnTo>
                <a:lnTo>
                  <a:pt x="105" y="42"/>
                </a:lnTo>
                <a:lnTo>
                  <a:pt x="105" y="41"/>
                </a:lnTo>
                <a:lnTo>
                  <a:pt x="105" y="41"/>
                </a:lnTo>
                <a:lnTo>
                  <a:pt x="105" y="41"/>
                </a:lnTo>
                <a:lnTo>
                  <a:pt x="105" y="41"/>
                </a:lnTo>
                <a:lnTo>
                  <a:pt x="105" y="41"/>
                </a:lnTo>
                <a:lnTo>
                  <a:pt x="104" y="41"/>
                </a:lnTo>
                <a:lnTo>
                  <a:pt x="104" y="41"/>
                </a:lnTo>
                <a:lnTo>
                  <a:pt x="104" y="41"/>
                </a:lnTo>
                <a:lnTo>
                  <a:pt x="103" y="42"/>
                </a:lnTo>
                <a:lnTo>
                  <a:pt x="103" y="42"/>
                </a:lnTo>
                <a:lnTo>
                  <a:pt x="103" y="42"/>
                </a:lnTo>
                <a:lnTo>
                  <a:pt x="103" y="42"/>
                </a:lnTo>
                <a:lnTo>
                  <a:pt x="103" y="42"/>
                </a:lnTo>
                <a:lnTo>
                  <a:pt x="103" y="42"/>
                </a:lnTo>
                <a:lnTo>
                  <a:pt x="103" y="42"/>
                </a:lnTo>
                <a:lnTo>
                  <a:pt x="102" y="42"/>
                </a:lnTo>
                <a:lnTo>
                  <a:pt x="102" y="42"/>
                </a:lnTo>
                <a:lnTo>
                  <a:pt x="102" y="42"/>
                </a:lnTo>
                <a:lnTo>
                  <a:pt x="101" y="42"/>
                </a:lnTo>
                <a:lnTo>
                  <a:pt x="101" y="42"/>
                </a:lnTo>
                <a:lnTo>
                  <a:pt x="101" y="42"/>
                </a:lnTo>
                <a:lnTo>
                  <a:pt x="100" y="42"/>
                </a:lnTo>
                <a:lnTo>
                  <a:pt x="100" y="42"/>
                </a:lnTo>
                <a:lnTo>
                  <a:pt x="100" y="42"/>
                </a:lnTo>
                <a:lnTo>
                  <a:pt x="100" y="42"/>
                </a:lnTo>
                <a:lnTo>
                  <a:pt x="100" y="42"/>
                </a:lnTo>
                <a:lnTo>
                  <a:pt x="100" y="42"/>
                </a:lnTo>
                <a:lnTo>
                  <a:pt x="99" y="41"/>
                </a:lnTo>
                <a:lnTo>
                  <a:pt x="99" y="40"/>
                </a:lnTo>
                <a:lnTo>
                  <a:pt x="99" y="40"/>
                </a:lnTo>
                <a:lnTo>
                  <a:pt x="99" y="40"/>
                </a:lnTo>
                <a:lnTo>
                  <a:pt x="98" y="39"/>
                </a:lnTo>
                <a:lnTo>
                  <a:pt x="98" y="39"/>
                </a:lnTo>
                <a:lnTo>
                  <a:pt x="98" y="38"/>
                </a:lnTo>
                <a:lnTo>
                  <a:pt x="98" y="38"/>
                </a:lnTo>
                <a:lnTo>
                  <a:pt x="98" y="38"/>
                </a:lnTo>
                <a:lnTo>
                  <a:pt x="97" y="37"/>
                </a:lnTo>
                <a:lnTo>
                  <a:pt x="97" y="37"/>
                </a:lnTo>
                <a:lnTo>
                  <a:pt x="97" y="37"/>
                </a:lnTo>
                <a:lnTo>
                  <a:pt x="97" y="37"/>
                </a:lnTo>
                <a:lnTo>
                  <a:pt x="97" y="37"/>
                </a:lnTo>
                <a:lnTo>
                  <a:pt x="96" y="37"/>
                </a:lnTo>
                <a:lnTo>
                  <a:pt x="96" y="37"/>
                </a:lnTo>
                <a:lnTo>
                  <a:pt x="96" y="37"/>
                </a:lnTo>
                <a:lnTo>
                  <a:pt x="96" y="37"/>
                </a:lnTo>
                <a:lnTo>
                  <a:pt x="96" y="37"/>
                </a:lnTo>
                <a:lnTo>
                  <a:pt x="96" y="37"/>
                </a:lnTo>
                <a:lnTo>
                  <a:pt x="96" y="37"/>
                </a:lnTo>
                <a:lnTo>
                  <a:pt x="96"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4" y="37"/>
                </a:lnTo>
                <a:lnTo>
                  <a:pt x="94" y="37"/>
                </a:lnTo>
                <a:lnTo>
                  <a:pt x="94" y="37"/>
                </a:lnTo>
                <a:lnTo>
                  <a:pt x="94" y="37"/>
                </a:lnTo>
                <a:lnTo>
                  <a:pt x="94" y="37"/>
                </a:lnTo>
                <a:lnTo>
                  <a:pt x="94" y="37"/>
                </a:lnTo>
                <a:lnTo>
                  <a:pt x="94" y="37"/>
                </a:lnTo>
                <a:lnTo>
                  <a:pt x="94" y="37"/>
                </a:lnTo>
                <a:lnTo>
                  <a:pt x="94" y="37"/>
                </a:lnTo>
                <a:lnTo>
                  <a:pt x="93" y="37"/>
                </a:lnTo>
                <a:lnTo>
                  <a:pt x="93" y="37"/>
                </a:lnTo>
                <a:lnTo>
                  <a:pt x="93" y="37"/>
                </a:lnTo>
                <a:lnTo>
                  <a:pt x="93" y="38"/>
                </a:lnTo>
                <a:lnTo>
                  <a:pt x="93" y="38"/>
                </a:lnTo>
                <a:lnTo>
                  <a:pt x="93" y="38"/>
                </a:lnTo>
                <a:lnTo>
                  <a:pt x="92" y="38"/>
                </a:lnTo>
                <a:lnTo>
                  <a:pt x="92" y="39"/>
                </a:lnTo>
                <a:lnTo>
                  <a:pt x="92" y="39"/>
                </a:lnTo>
                <a:lnTo>
                  <a:pt x="92" y="39"/>
                </a:lnTo>
                <a:lnTo>
                  <a:pt x="92" y="39"/>
                </a:lnTo>
                <a:lnTo>
                  <a:pt x="92" y="39"/>
                </a:lnTo>
                <a:lnTo>
                  <a:pt x="92" y="39"/>
                </a:lnTo>
                <a:lnTo>
                  <a:pt x="92" y="39"/>
                </a:lnTo>
                <a:lnTo>
                  <a:pt x="92" y="39"/>
                </a:lnTo>
                <a:lnTo>
                  <a:pt x="92" y="39"/>
                </a:lnTo>
                <a:lnTo>
                  <a:pt x="92" y="39"/>
                </a:lnTo>
                <a:lnTo>
                  <a:pt x="92" y="39"/>
                </a:lnTo>
                <a:lnTo>
                  <a:pt x="92" y="39"/>
                </a:lnTo>
                <a:lnTo>
                  <a:pt x="92" y="39"/>
                </a:lnTo>
                <a:lnTo>
                  <a:pt x="92" y="39"/>
                </a:lnTo>
                <a:lnTo>
                  <a:pt x="91" y="39"/>
                </a:lnTo>
                <a:lnTo>
                  <a:pt x="91" y="39"/>
                </a:lnTo>
                <a:lnTo>
                  <a:pt x="91" y="39"/>
                </a:lnTo>
                <a:lnTo>
                  <a:pt x="91" y="39"/>
                </a:lnTo>
                <a:lnTo>
                  <a:pt x="91" y="39"/>
                </a:lnTo>
                <a:lnTo>
                  <a:pt x="90" y="39"/>
                </a:lnTo>
                <a:lnTo>
                  <a:pt x="90" y="39"/>
                </a:lnTo>
                <a:lnTo>
                  <a:pt x="90" y="39"/>
                </a:lnTo>
                <a:lnTo>
                  <a:pt x="90" y="39"/>
                </a:lnTo>
                <a:lnTo>
                  <a:pt x="90" y="39"/>
                </a:lnTo>
                <a:lnTo>
                  <a:pt x="90" y="39"/>
                </a:lnTo>
                <a:lnTo>
                  <a:pt x="90" y="39"/>
                </a:lnTo>
                <a:lnTo>
                  <a:pt x="90" y="39"/>
                </a:lnTo>
                <a:lnTo>
                  <a:pt x="90" y="39"/>
                </a:lnTo>
                <a:lnTo>
                  <a:pt x="90" y="39"/>
                </a:lnTo>
                <a:lnTo>
                  <a:pt x="90" y="39"/>
                </a:lnTo>
                <a:lnTo>
                  <a:pt x="90" y="39"/>
                </a:lnTo>
                <a:lnTo>
                  <a:pt x="90" y="39"/>
                </a:lnTo>
                <a:lnTo>
                  <a:pt x="89" y="39"/>
                </a:lnTo>
                <a:lnTo>
                  <a:pt x="89" y="40"/>
                </a:lnTo>
                <a:lnTo>
                  <a:pt x="89" y="40"/>
                </a:lnTo>
                <a:lnTo>
                  <a:pt x="89" y="40"/>
                </a:lnTo>
                <a:lnTo>
                  <a:pt x="89" y="40"/>
                </a:lnTo>
                <a:lnTo>
                  <a:pt x="89" y="40"/>
                </a:lnTo>
                <a:lnTo>
                  <a:pt x="89" y="40"/>
                </a:lnTo>
                <a:lnTo>
                  <a:pt x="89" y="40"/>
                </a:lnTo>
                <a:lnTo>
                  <a:pt x="89" y="40"/>
                </a:lnTo>
                <a:lnTo>
                  <a:pt x="89" y="40"/>
                </a:lnTo>
                <a:lnTo>
                  <a:pt x="89" y="40"/>
                </a:lnTo>
                <a:lnTo>
                  <a:pt x="88" y="41"/>
                </a:lnTo>
                <a:lnTo>
                  <a:pt x="88" y="41"/>
                </a:lnTo>
                <a:lnTo>
                  <a:pt x="88" y="41"/>
                </a:lnTo>
                <a:lnTo>
                  <a:pt x="88" y="41"/>
                </a:lnTo>
                <a:lnTo>
                  <a:pt x="88" y="42"/>
                </a:lnTo>
                <a:lnTo>
                  <a:pt x="88" y="42"/>
                </a:lnTo>
                <a:lnTo>
                  <a:pt x="88" y="42"/>
                </a:lnTo>
                <a:lnTo>
                  <a:pt x="88" y="42"/>
                </a:lnTo>
                <a:lnTo>
                  <a:pt x="88" y="42"/>
                </a:lnTo>
                <a:lnTo>
                  <a:pt x="88" y="42"/>
                </a:lnTo>
                <a:lnTo>
                  <a:pt x="88" y="43"/>
                </a:lnTo>
                <a:lnTo>
                  <a:pt x="88" y="43"/>
                </a:lnTo>
                <a:lnTo>
                  <a:pt x="88" y="43"/>
                </a:lnTo>
                <a:lnTo>
                  <a:pt x="88" y="43"/>
                </a:lnTo>
                <a:lnTo>
                  <a:pt x="88" y="43"/>
                </a:lnTo>
                <a:lnTo>
                  <a:pt x="88" y="43"/>
                </a:lnTo>
                <a:lnTo>
                  <a:pt x="88" y="43"/>
                </a:lnTo>
                <a:lnTo>
                  <a:pt x="88" y="43"/>
                </a:lnTo>
                <a:lnTo>
                  <a:pt x="88" y="43"/>
                </a:lnTo>
                <a:lnTo>
                  <a:pt x="88" y="43"/>
                </a:lnTo>
                <a:lnTo>
                  <a:pt x="88" y="43"/>
                </a:lnTo>
                <a:lnTo>
                  <a:pt x="88" y="43"/>
                </a:lnTo>
                <a:lnTo>
                  <a:pt x="88" y="43"/>
                </a:lnTo>
                <a:lnTo>
                  <a:pt x="88" y="43"/>
                </a:lnTo>
                <a:lnTo>
                  <a:pt x="88" y="44"/>
                </a:lnTo>
                <a:lnTo>
                  <a:pt x="88" y="44"/>
                </a:lnTo>
                <a:lnTo>
                  <a:pt x="88" y="44"/>
                </a:lnTo>
                <a:lnTo>
                  <a:pt x="88" y="44"/>
                </a:lnTo>
                <a:lnTo>
                  <a:pt x="88" y="44"/>
                </a:lnTo>
                <a:lnTo>
                  <a:pt x="88" y="44"/>
                </a:lnTo>
                <a:lnTo>
                  <a:pt x="88" y="44"/>
                </a:lnTo>
                <a:lnTo>
                  <a:pt x="88" y="44"/>
                </a:lnTo>
                <a:lnTo>
                  <a:pt x="88" y="44"/>
                </a:lnTo>
                <a:lnTo>
                  <a:pt x="88" y="44"/>
                </a:lnTo>
                <a:lnTo>
                  <a:pt x="88" y="45"/>
                </a:lnTo>
                <a:lnTo>
                  <a:pt x="87" y="45"/>
                </a:lnTo>
                <a:lnTo>
                  <a:pt x="87" y="45"/>
                </a:lnTo>
                <a:lnTo>
                  <a:pt x="87" y="45"/>
                </a:lnTo>
                <a:lnTo>
                  <a:pt x="87" y="46"/>
                </a:lnTo>
                <a:lnTo>
                  <a:pt x="86" y="46"/>
                </a:lnTo>
                <a:lnTo>
                  <a:pt x="86" y="46"/>
                </a:lnTo>
                <a:lnTo>
                  <a:pt x="86" y="46"/>
                </a:lnTo>
                <a:lnTo>
                  <a:pt x="86" y="46"/>
                </a:lnTo>
                <a:lnTo>
                  <a:pt x="86" y="46"/>
                </a:lnTo>
                <a:lnTo>
                  <a:pt x="86" y="46"/>
                </a:lnTo>
                <a:lnTo>
                  <a:pt x="86" y="46"/>
                </a:lnTo>
                <a:lnTo>
                  <a:pt x="86" y="46"/>
                </a:lnTo>
                <a:lnTo>
                  <a:pt x="86" y="46"/>
                </a:lnTo>
                <a:lnTo>
                  <a:pt x="86" y="46"/>
                </a:lnTo>
                <a:lnTo>
                  <a:pt x="85" y="46"/>
                </a:lnTo>
                <a:lnTo>
                  <a:pt x="85" y="47"/>
                </a:lnTo>
                <a:lnTo>
                  <a:pt x="85" y="47"/>
                </a:lnTo>
                <a:lnTo>
                  <a:pt x="85" y="47"/>
                </a:lnTo>
                <a:lnTo>
                  <a:pt x="85" y="47"/>
                </a:lnTo>
                <a:lnTo>
                  <a:pt x="85" y="47"/>
                </a:lnTo>
                <a:lnTo>
                  <a:pt x="85" y="47"/>
                </a:lnTo>
                <a:lnTo>
                  <a:pt x="85" y="47"/>
                </a:lnTo>
                <a:lnTo>
                  <a:pt x="85" y="47"/>
                </a:lnTo>
                <a:lnTo>
                  <a:pt x="85" y="47"/>
                </a:lnTo>
                <a:lnTo>
                  <a:pt x="84" y="47"/>
                </a:lnTo>
                <a:lnTo>
                  <a:pt x="84" y="47"/>
                </a:lnTo>
                <a:lnTo>
                  <a:pt x="84" y="47"/>
                </a:lnTo>
                <a:lnTo>
                  <a:pt x="84" y="48"/>
                </a:lnTo>
                <a:lnTo>
                  <a:pt x="84" y="48"/>
                </a:lnTo>
                <a:lnTo>
                  <a:pt x="83" y="48"/>
                </a:lnTo>
                <a:lnTo>
                  <a:pt x="83" y="48"/>
                </a:lnTo>
                <a:lnTo>
                  <a:pt x="83" y="48"/>
                </a:lnTo>
                <a:lnTo>
                  <a:pt x="83" y="49"/>
                </a:lnTo>
                <a:lnTo>
                  <a:pt x="83" y="49"/>
                </a:lnTo>
                <a:lnTo>
                  <a:pt x="83" y="49"/>
                </a:lnTo>
                <a:lnTo>
                  <a:pt x="83" y="49"/>
                </a:lnTo>
                <a:lnTo>
                  <a:pt x="83" y="49"/>
                </a:lnTo>
                <a:lnTo>
                  <a:pt x="83" y="49"/>
                </a:lnTo>
                <a:lnTo>
                  <a:pt x="83" y="49"/>
                </a:lnTo>
                <a:lnTo>
                  <a:pt x="83" y="50"/>
                </a:lnTo>
                <a:lnTo>
                  <a:pt x="82" y="50"/>
                </a:lnTo>
                <a:lnTo>
                  <a:pt x="82" y="50"/>
                </a:lnTo>
                <a:lnTo>
                  <a:pt x="82" y="50"/>
                </a:lnTo>
                <a:lnTo>
                  <a:pt x="82" y="50"/>
                </a:lnTo>
                <a:lnTo>
                  <a:pt x="82" y="50"/>
                </a:lnTo>
                <a:lnTo>
                  <a:pt x="82" y="50"/>
                </a:lnTo>
                <a:lnTo>
                  <a:pt x="82" y="50"/>
                </a:lnTo>
                <a:lnTo>
                  <a:pt x="82" y="51"/>
                </a:lnTo>
                <a:lnTo>
                  <a:pt x="82" y="51"/>
                </a:lnTo>
                <a:lnTo>
                  <a:pt x="82" y="51"/>
                </a:lnTo>
                <a:lnTo>
                  <a:pt x="82" y="51"/>
                </a:lnTo>
                <a:lnTo>
                  <a:pt x="82" y="51"/>
                </a:lnTo>
                <a:lnTo>
                  <a:pt x="82" y="51"/>
                </a:lnTo>
                <a:lnTo>
                  <a:pt x="82" y="51"/>
                </a:lnTo>
                <a:lnTo>
                  <a:pt x="82" y="51"/>
                </a:lnTo>
                <a:lnTo>
                  <a:pt x="82" y="51"/>
                </a:lnTo>
                <a:lnTo>
                  <a:pt x="82" y="52"/>
                </a:lnTo>
                <a:lnTo>
                  <a:pt x="82" y="52"/>
                </a:lnTo>
                <a:lnTo>
                  <a:pt x="82" y="52"/>
                </a:lnTo>
                <a:lnTo>
                  <a:pt x="82" y="52"/>
                </a:lnTo>
                <a:lnTo>
                  <a:pt x="82" y="52"/>
                </a:lnTo>
                <a:lnTo>
                  <a:pt x="81" y="52"/>
                </a:lnTo>
                <a:lnTo>
                  <a:pt x="81" y="52"/>
                </a:lnTo>
                <a:lnTo>
                  <a:pt x="81" y="52"/>
                </a:lnTo>
                <a:lnTo>
                  <a:pt x="81" y="52"/>
                </a:lnTo>
                <a:lnTo>
                  <a:pt x="81" y="53"/>
                </a:lnTo>
                <a:lnTo>
                  <a:pt x="81" y="53"/>
                </a:lnTo>
                <a:lnTo>
                  <a:pt x="81" y="53"/>
                </a:lnTo>
                <a:lnTo>
                  <a:pt x="81" y="53"/>
                </a:lnTo>
                <a:lnTo>
                  <a:pt x="81" y="53"/>
                </a:lnTo>
                <a:lnTo>
                  <a:pt x="81" y="53"/>
                </a:lnTo>
                <a:lnTo>
                  <a:pt x="81" y="53"/>
                </a:lnTo>
                <a:lnTo>
                  <a:pt x="81" y="53"/>
                </a:lnTo>
                <a:lnTo>
                  <a:pt x="81" y="54"/>
                </a:lnTo>
                <a:lnTo>
                  <a:pt x="81" y="54"/>
                </a:lnTo>
                <a:lnTo>
                  <a:pt x="81" y="54"/>
                </a:lnTo>
                <a:lnTo>
                  <a:pt x="81" y="54"/>
                </a:lnTo>
                <a:lnTo>
                  <a:pt x="81" y="54"/>
                </a:lnTo>
                <a:lnTo>
                  <a:pt x="81" y="54"/>
                </a:lnTo>
                <a:lnTo>
                  <a:pt x="81" y="54"/>
                </a:lnTo>
                <a:lnTo>
                  <a:pt x="81" y="54"/>
                </a:lnTo>
                <a:lnTo>
                  <a:pt x="81" y="55"/>
                </a:lnTo>
                <a:lnTo>
                  <a:pt x="81" y="55"/>
                </a:lnTo>
                <a:lnTo>
                  <a:pt x="81" y="55"/>
                </a:lnTo>
                <a:lnTo>
                  <a:pt x="81" y="55"/>
                </a:lnTo>
                <a:lnTo>
                  <a:pt x="81" y="55"/>
                </a:lnTo>
                <a:lnTo>
                  <a:pt x="81" y="55"/>
                </a:lnTo>
                <a:lnTo>
                  <a:pt x="80" y="56"/>
                </a:lnTo>
                <a:lnTo>
                  <a:pt x="80" y="56"/>
                </a:lnTo>
                <a:lnTo>
                  <a:pt x="80" y="56"/>
                </a:lnTo>
                <a:lnTo>
                  <a:pt x="80" y="56"/>
                </a:lnTo>
                <a:lnTo>
                  <a:pt x="80" y="56"/>
                </a:lnTo>
                <a:lnTo>
                  <a:pt x="80" y="56"/>
                </a:lnTo>
                <a:lnTo>
                  <a:pt x="80" y="56"/>
                </a:lnTo>
                <a:lnTo>
                  <a:pt x="79" y="56"/>
                </a:lnTo>
                <a:lnTo>
                  <a:pt x="79" y="57"/>
                </a:lnTo>
                <a:lnTo>
                  <a:pt x="79" y="57"/>
                </a:lnTo>
                <a:lnTo>
                  <a:pt x="79" y="57"/>
                </a:lnTo>
                <a:lnTo>
                  <a:pt x="79" y="57"/>
                </a:lnTo>
                <a:lnTo>
                  <a:pt x="79" y="57"/>
                </a:lnTo>
                <a:lnTo>
                  <a:pt x="79" y="57"/>
                </a:lnTo>
                <a:lnTo>
                  <a:pt x="79" y="58"/>
                </a:lnTo>
                <a:lnTo>
                  <a:pt x="79" y="58"/>
                </a:lnTo>
                <a:lnTo>
                  <a:pt x="79" y="58"/>
                </a:lnTo>
                <a:lnTo>
                  <a:pt x="79" y="58"/>
                </a:lnTo>
                <a:lnTo>
                  <a:pt x="79" y="58"/>
                </a:lnTo>
                <a:lnTo>
                  <a:pt x="79" y="59"/>
                </a:lnTo>
                <a:lnTo>
                  <a:pt x="79" y="59"/>
                </a:lnTo>
                <a:lnTo>
                  <a:pt x="79" y="59"/>
                </a:lnTo>
                <a:lnTo>
                  <a:pt x="78" y="59"/>
                </a:lnTo>
                <a:lnTo>
                  <a:pt x="78" y="59"/>
                </a:lnTo>
                <a:lnTo>
                  <a:pt x="78" y="59"/>
                </a:lnTo>
                <a:lnTo>
                  <a:pt x="78" y="59"/>
                </a:lnTo>
                <a:lnTo>
                  <a:pt x="78" y="60"/>
                </a:lnTo>
                <a:lnTo>
                  <a:pt x="78" y="60"/>
                </a:lnTo>
                <a:lnTo>
                  <a:pt x="78" y="60"/>
                </a:lnTo>
                <a:lnTo>
                  <a:pt x="79" y="60"/>
                </a:lnTo>
                <a:lnTo>
                  <a:pt x="79" y="60"/>
                </a:lnTo>
                <a:lnTo>
                  <a:pt x="79" y="61"/>
                </a:lnTo>
                <a:lnTo>
                  <a:pt x="79" y="61"/>
                </a:lnTo>
                <a:lnTo>
                  <a:pt x="79" y="61"/>
                </a:lnTo>
                <a:lnTo>
                  <a:pt x="79" y="61"/>
                </a:lnTo>
                <a:lnTo>
                  <a:pt x="79" y="61"/>
                </a:lnTo>
                <a:lnTo>
                  <a:pt x="79" y="61"/>
                </a:lnTo>
                <a:lnTo>
                  <a:pt x="79" y="61"/>
                </a:lnTo>
                <a:lnTo>
                  <a:pt x="79" y="61"/>
                </a:lnTo>
                <a:lnTo>
                  <a:pt x="79" y="62"/>
                </a:lnTo>
                <a:lnTo>
                  <a:pt x="79" y="62"/>
                </a:lnTo>
                <a:lnTo>
                  <a:pt x="79" y="63"/>
                </a:lnTo>
                <a:lnTo>
                  <a:pt x="79" y="63"/>
                </a:lnTo>
                <a:lnTo>
                  <a:pt x="79" y="63"/>
                </a:lnTo>
                <a:lnTo>
                  <a:pt x="79" y="63"/>
                </a:lnTo>
                <a:lnTo>
                  <a:pt x="79" y="63"/>
                </a:lnTo>
                <a:lnTo>
                  <a:pt x="79" y="64"/>
                </a:lnTo>
                <a:lnTo>
                  <a:pt x="80" y="64"/>
                </a:lnTo>
                <a:lnTo>
                  <a:pt x="80" y="64"/>
                </a:lnTo>
                <a:lnTo>
                  <a:pt x="80" y="64"/>
                </a:lnTo>
                <a:lnTo>
                  <a:pt x="80" y="64"/>
                </a:lnTo>
                <a:lnTo>
                  <a:pt x="80" y="64"/>
                </a:lnTo>
                <a:lnTo>
                  <a:pt x="80" y="64"/>
                </a:lnTo>
                <a:lnTo>
                  <a:pt x="80" y="64"/>
                </a:lnTo>
                <a:lnTo>
                  <a:pt x="80" y="64"/>
                </a:lnTo>
                <a:lnTo>
                  <a:pt x="80" y="64"/>
                </a:lnTo>
                <a:lnTo>
                  <a:pt x="80" y="64"/>
                </a:lnTo>
                <a:lnTo>
                  <a:pt x="80" y="64"/>
                </a:lnTo>
                <a:lnTo>
                  <a:pt x="80" y="65"/>
                </a:lnTo>
                <a:lnTo>
                  <a:pt x="80" y="65"/>
                </a:lnTo>
                <a:lnTo>
                  <a:pt x="80" y="65"/>
                </a:lnTo>
                <a:lnTo>
                  <a:pt x="80" y="65"/>
                </a:lnTo>
                <a:lnTo>
                  <a:pt x="80" y="65"/>
                </a:lnTo>
                <a:lnTo>
                  <a:pt x="81" y="65"/>
                </a:lnTo>
                <a:lnTo>
                  <a:pt x="81" y="66"/>
                </a:lnTo>
                <a:lnTo>
                  <a:pt x="81" y="66"/>
                </a:lnTo>
                <a:lnTo>
                  <a:pt x="81" y="66"/>
                </a:lnTo>
                <a:lnTo>
                  <a:pt x="81" y="66"/>
                </a:lnTo>
                <a:lnTo>
                  <a:pt x="81" y="66"/>
                </a:lnTo>
                <a:lnTo>
                  <a:pt x="81" y="66"/>
                </a:lnTo>
                <a:lnTo>
                  <a:pt x="81" y="66"/>
                </a:lnTo>
                <a:lnTo>
                  <a:pt x="80" y="66"/>
                </a:lnTo>
                <a:lnTo>
                  <a:pt x="80" y="66"/>
                </a:lnTo>
                <a:lnTo>
                  <a:pt x="80" y="66"/>
                </a:lnTo>
                <a:lnTo>
                  <a:pt x="80" y="66"/>
                </a:lnTo>
                <a:lnTo>
                  <a:pt x="80" y="66"/>
                </a:lnTo>
                <a:lnTo>
                  <a:pt x="80" y="65"/>
                </a:lnTo>
                <a:lnTo>
                  <a:pt x="79" y="65"/>
                </a:lnTo>
                <a:lnTo>
                  <a:pt x="79" y="65"/>
                </a:lnTo>
                <a:lnTo>
                  <a:pt x="79" y="65"/>
                </a:lnTo>
                <a:lnTo>
                  <a:pt x="79" y="64"/>
                </a:lnTo>
                <a:lnTo>
                  <a:pt x="79" y="64"/>
                </a:lnTo>
                <a:lnTo>
                  <a:pt x="79" y="64"/>
                </a:lnTo>
                <a:lnTo>
                  <a:pt x="79" y="64"/>
                </a:lnTo>
                <a:lnTo>
                  <a:pt x="78" y="64"/>
                </a:lnTo>
                <a:lnTo>
                  <a:pt x="78" y="64"/>
                </a:lnTo>
                <a:lnTo>
                  <a:pt x="78" y="64"/>
                </a:lnTo>
                <a:lnTo>
                  <a:pt x="78" y="64"/>
                </a:lnTo>
                <a:lnTo>
                  <a:pt x="78" y="64"/>
                </a:lnTo>
                <a:lnTo>
                  <a:pt x="77" y="64"/>
                </a:lnTo>
                <a:lnTo>
                  <a:pt x="77" y="64"/>
                </a:lnTo>
                <a:lnTo>
                  <a:pt x="76" y="64"/>
                </a:lnTo>
                <a:lnTo>
                  <a:pt x="76" y="64"/>
                </a:lnTo>
                <a:lnTo>
                  <a:pt x="76" y="64"/>
                </a:lnTo>
                <a:lnTo>
                  <a:pt x="76" y="64"/>
                </a:lnTo>
                <a:lnTo>
                  <a:pt x="76" y="64"/>
                </a:lnTo>
                <a:lnTo>
                  <a:pt x="76" y="64"/>
                </a:lnTo>
                <a:lnTo>
                  <a:pt x="76" y="64"/>
                </a:lnTo>
                <a:lnTo>
                  <a:pt x="76" y="64"/>
                </a:lnTo>
                <a:lnTo>
                  <a:pt x="75" y="64"/>
                </a:lnTo>
                <a:lnTo>
                  <a:pt x="75" y="64"/>
                </a:lnTo>
                <a:lnTo>
                  <a:pt x="75" y="64"/>
                </a:lnTo>
                <a:lnTo>
                  <a:pt x="75" y="64"/>
                </a:lnTo>
                <a:lnTo>
                  <a:pt x="75" y="64"/>
                </a:lnTo>
                <a:lnTo>
                  <a:pt x="75" y="64"/>
                </a:lnTo>
                <a:lnTo>
                  <a:pt x="75" y="64"/>
                </a:lnTo>
                <a:lnTo>
                  <a:pt x="75" y="64"/>
                </a:lnTo>
                <a:lnTo>
                  <a:pt x="75" y="64"/>
                </a:lnTo>
                <a:lnTo>
                  <a:pt x="75" y="64"/>
                </a:lnTo>
                <a:lnTo>
                  <a:pt x="75" y="64"/>
                </a:lnTo>
                <a:lnTo>
                  <a:pt x="75" y="64"/>
                </a:lnTo>
                <a:lnTo>
                  <a:pt x="74" y="64"/>
                </a:lnTo>
                <a:lnTo>
                  <a:pt x="74" y="64"/>
                </a:lnTo>
                <a:lnTo>
                  <a:pt x="74" y="64"/>
                </a:lnTo>
                <a:lnTo>
                  <a:pt x="74" y="64"/>
                </a:lnTo>
                <a:lnTo>
                  <a:pt x="74" y="64"/>
                </a:lnTo>
                <a:lnTo>
                  <a:pt x="73" y="64"/>
                </a:lnTo>
                <a:lnTo>
                  <a:pt x="73" y="64"/>
                </a:lnTo>
                <a:lnTo>
                  <a:pt x="73" y="64"/>
                </a:lnTo>
                <a:lnTo>
                  <a:pt x="73" y="64"/>
                </a:lnTo>
                <a:lnTo>
                  <a:pt x="72" y="64"/>
                </a:lnTo>
                <a:lnTo>
                  <a:pt x="72" y="64"/>
                </a:lnTo>
                <a:lnTo>
                  <a:pt x="72" y="64"/>
                </a:lnTo>
                <a:lnTo>
                  <a:pt x="72" y="64"/>
                </a:lnTo>
                <a:lnTo>
                  <a:pt x="72" y="65"/>
                </a:lnTo>
                <a:lnTo>
                  <a:pt x="72" y="65"/>
                </a:lnTo>
                <a:lnTo>
                  <a:pt x="72" y="65"/>
                </a:lnTo>
                <a:lnTo>
                  <a:pt x="72" y="65"/>
                </a:lnTo>
                <a:lnTo>
                  <a:pt x="72" y="66"/>
                </a:lnTo>
                <a:lnTo>
                  <a:pt x="72" y="66"/>
                </a:lnTo>
                <a:lnTo>
                  <a:pt x="72" y="66"/>
                </a:lnTo>
                <a:lnTo>
                  <a:pt x="72" y="66"/>
                </a:lnTo>
                <a:lnTo>
                  <a:pt x="72" y="66"/>
                </a:lnTo>
                <a:lnTo>
                  <a:pt x="72" y="66"/>
                </a:lnTo>
                <a:lnTo>
                  <a:pt x="72" y="66"/>
                </a:lnTo>
                <a:lnTo>
                  <a:pt x="72" y="67"/>
                </a:lnTo>
                <a:lnTo>
                  <a:pt x="72" y="67"/>
                </a:lnTo>
                <a:lnTo>
                  <a:pt x="72" y="67"/>
                </a:lnTo>
                <a:lnTo>
                  <a:pt x="71" y="67"/>
                </a:lnTo>
                <a:lnTo>
                  <a:pt x="71" y="67"/>
                </a:lnTo>
                <a:lnTo>
                  <a:pt x="71" y="67"/>
                </a:lnTo>
                <a:lnTo>
                  <a:pt x="71" y="67"/>
                </a:lnTo>
                <a:lnTo>
                  <a:pt x="71" y="67"/>
                </a:lnTo>
                <a:lnTo>
                  <a:pt x="71" y="67"/>
                </a:lnTo>
                <a:lnTo>
                  <a:pt x="71" y="67"/>
                </a:lnTo>
                <a:lnTo>
                  <a:pt x="71" y="67"/>
                </a:lnTo>
                <a:lnTo>
                  <a:pt x="71" y="67"/>
                </a:lnTo>
                <a:lnTo>
                  <a:pt x="71" y="67"/>
                </a:lnTo>
                <a:lnTo>
                  <a:pt x="71" y="67"/>
                </a:lnTo>
                <a:lnTo>
                  <a:pt x="71" y="67"/>
                </a:lnTo>
                <a:lnTo>
                  <a:pt x="71" y="67"/>
                </a:lnTo>
                <a:lnTo>
                  <a:pt x="71" y="67"/>
                </a:lnTo>
                <a:lnTo>
                  <a:pt x="71" y="67"/>
                </a:lnTo>
                <a:lnTo>
                  <a:pt x="71" y="68"/>
                </a:lnTo>
                <a:lnTo>
                  <a:pt x="71" y="68"/>
                </a:lnTo>
                <a:lnTo>
                  <a:pt x="71" y="68"/>
                </a:lnTo>
                <a:lnTo>
                  <a:pt x="71" y="68"/>
                </a:lnTo>
                <a:lnTo>
                  <a:pt x="71" y="68"/>
                </a:lnTo>
                <a:lnTo>
                  <a:pt x="71" y="68"/>
                </a:lnTo>
                <a:lnTo>
                  <a:pt x="71" y="68"/>
                </a:lnTo>
                <a:lnTo>
                  <a:pt x="71" y="68"/>
                </a:lnTo>
                <a:lnTo>
                  <a:pt x="71" y="68"/>
                </a:lnTo>
                <a:lnTo>
                  <a:pt x="71" y="68"/>
                </a:lnTo>
                <a:lnTo>
                  <a:pt x="72" y="68"/>
                </a:lnTo>
                <a:lnTo>
                  <a:pt x="72" y="68"/>
                </a:lnTo>
                <a:lnTo>
                  <a:pt x="72" y="68"/>
                </a:lnTo>
                <a:lnTo>
                  <a:pt x="72" y="68"/>
                </a:lnTo>
                <a:lnTo>
                  <a:pt x="72" y="68"/>
                </a:lnTo>
                <a:lnTo>
                  <a:pt x="72" y="68"/>
                </a:lnTo>
                <a:lnTo>
                  <a:pt x="72" y="68"/>
                </a:lnTo>
                <a:lnTo>
                  <a:pt x="72" y="69"/>
                </a:lnTo>
                <a:lnTo>
                  <a:pt x="72" y="69"/>
                </a:lnTo>
                <a:lnTo>
                  <a:pt x="72" y="69"/>
                </a:lnTo>
                <a:lnTo>
                  <a:pt x="72" y="69"/>
                </a:lnTo>
                <a:lnTo>
                  <a:pt x="72" y="69"/>
                </a:lnTo>
                <a:lnTo>
                  <a:pt x="72" y="69"/>
                </a:lnTo>
                <a:lnTo>
                  <a:pt x="72" y="69"/>
                </a:lnTo>
                <a:lnTo>
                  <a:pt x="72" y="69"/>
                </a:lnTo>
                <a:lnTo>
                  <a:pt x="72" y="69"/>
                </a:lnTo>
                <a:lnTo>
                  <a:pt x="72" y="69"/>
                </a:lnTo>
                <a:lnTo>
                  <a:pt x="72" y="69"/>
                </a:lnTo>
                <a:lnTo>
                  <a:pt x="72" y="69"/>
                </a:lnTo>
                <a:lnTo>
                  <a:pt x="72" y="70"/>
                </a:lnTo>
                <a:lnTo>
                  <a:pt x="72" y="70"/>
                </a:lnTo>
                <a:lnTo>
                  <a:pt x="72" y="70"/>
                </a:lnTo>
                <a:lnTo>
                  <a:pt x="72" y="70"/>
                </a:lnTo>
                <a:lnTo>
                  <a:pt x="72" y="70"/>
                </a:lnTo>
                <a:lnTo>
                  <a:pt x="72" y="70"/>
                </a:lnTo>
                <a:lnTo>
                  <a:pt x="72" y="70"/>
                </a:lnTo>
                <a:lnTo>
                  <a:pt x="72" y="70"/>
                </a:lnTo>
                <a:lnTo>
                  <a:pt x="73" y="70"/>
                </a:lnTo>
                <a:lnTo>
                  <a:pt x="73" y="70"/>
                </a:lnTo>
                <a:lnTo>
                  <a:pt x="73" y="70"/>
                </a:lnTo>
                <a:lnTo>
                  <a:pt x="73" y="70"/>
                </a:lnTo>
                <a:lnTo>
                  <a:pt x="73" y="70"/>
                </a:lnTo>
                <a:lnTo>
                  <a:pt x="73" y="70"/>
                </a:lnTo>
                <a:lnTo>
                  <a:pt x="73" y="70"/>
                </a:lnTo>
                <a:lnTo>
                  <a:pt x="73" y="71"/>
                </a:lnTo>
                <a:lnTo>
                  <a:pt x="73" y="71"/>
                </a:lnTo>
                <a:lnTo>
                  <a:pt x="73" y="71"/>
                </a:lnTo>
                <a:lnTo>
                  <a:pt x="73" y="71"/>
                </a:lnTo>
                <a:lnTo>
                  <a:pt x="73" y="71"/>
                </a:lnTo>
                <a:lnTo>
                  <a:pt x="73" y="71"/>
                </a:lnTo>
                <a:lnTo>
                  <a:pt x="73" y="71"/>
                </a:lnTo>
                <a:lnTo>
                  <a:pt x="73" y="71"/>
                </a:lnTo>
                <a:lnTo>
                  <a:pt x="73" y="71"/>
                </a:lnTo>
                <a:lnTo>
                  <a:pt x="73" y="72"/>
                </a:lnTo>
                <a:lnTo>
                  <a:pt x="73" y="72"/>
                </a:lnTo>
                <a:lnTo>
                  <a:pt x="73" y="72"/>
                </a:lnTo>
                <a:lnTo>
                  <a:pt x="74" y="72"/>
                </a:lnTo>
                <a:lnTo>
                  <a:pt x="74" y="72"/>
                </a:lnTo>
                <a:lnTo>
                  <a:pt x="74" y="72"/>
                </a:lnTo>
                <a:lnTo>
                  <a:pt x="74" y="73"/>
                </a:lnTo>
                <a:lnTo>
                  <a:pt x="74" y="73"/>
                </a:lnTo>
                <a:lnTo>
                  <a:pt x="74" y="73"/>
                </a:lnTo>
                <a:lnTo>
                  <a:pt x="74" y="73"/>
                </a:lnTo>
                <a:lnTo>
                  <a:pt x="74" y="73"/>
                </a:lnTo>
                <a:lnTo>
                  <a:pt x="74" y="73"/>
                </a:lnTo>
                <a:lnTo>
                  <a:pt x="75" y="73"/>
                </a:lnTo>
                <a:lnTo>
                  <a:pt x="75" y="74"/>
                </a:lnTo>
                <a:lnTo>
                  <a:pt x="75" y="74"/>
                </a:lnTo>
                <a:lnTo>
                  <a:pt x="75" y="74"/>
                </a:lnTo>
                <a:lnTo>
                  <a:pt x="75" y="74"/>
                </a:lnTo>
                <a:lnTo>
                  <a:pt x="75" y="74"/>
                </a:lnTo>
                <a:lnTo>
                  <a:pt x="75" y="74"/>
                </a:lnTo>
                <a:lnTo>
                  <a:pt x="75" y="74"/>
                </a:lnTo>
                <a:lnTo>
                  <a:pt x="75" y="74"/>
                </a:lnTo>
                <a:lnTo>
                  <a:pt x="76" y="74"/>
                </a:lnTo>
                <a:lnTo>
                  <a:pt x="76" y="74"/>
                </a:lnTo>
                <a:lnTo>
                  <a:pt x="76" y="74"/>
                </a:lnTo>
                <a:lnTo>
                  <a:pt x="76" y="74"/>
                </a:lnTo>
                <a:lnTo>
                  <a:pt x="76" y="74"/>
                </a:lnTo>
                <a:lnTo>
                  <a:pt x="76" y="74"/>
                </a:lnTo>
                <a:lnTo>
                  <a:pt x="76" y="74"/>
                </a:lnTo>
                <a:lnTo>
                  <a:pt x="76" y="74"/>
                </a:lnTo>
                <a:lnTo>
                  <a:pt x="76" y="74"/>
                </a:lnTo>
                <a:lnTo>
                  <a:pt x="76" y="74"/>
                </a:lnTo>
                <a:lnTo>
                  <a:pt x="76" y="74"/>
                </a:lnTo>
                <a:lnTo>
                  <a:pt x="76" y="74"/>
                </a:lnTo>
                <a:lnTo>
                  <a:pt x="76" y="74"/>
                </a:lnTo>
                <a:lnTo>
                  <a:pt x="76" y="74"/>
                </a:lnTo>
                <a:lnTo>
                  <a:pt x="76" y="74"/>
                </a:lnTo>
                <a:lnTo>
                  <a:pt x="76" y="73"/>
                </a:lnTo>
                <a:lnTo>
                  <a:pt x="76" y="73"/>
                </a:lnTo>
                <a:lnTo>
                  <a:pt x="76" y="73"/>
                </a:lnTo>
                <a:lnTo>
                  <a:pt x="77" y="73"/>
                </a:lnTo>
                <a:lnTo>
                  <a:pt x="77" y="73"/>
                </a:lnTo>
                <a:lnTo>
                  <a:pt x="77" y="73"/>
                </a:lnTo>
                <a:lnTo>
                  <a:pt x="77" y="73"/>
                </a:lnTo>
                <a:lnTo>
                  <a:pt x="77" y="73"/>
                </a:lnTo>
                <a:lnTo>
                  <a:pt x="77" y="73"/>
                </a:lnTo>
                <a:lnTo>
                  <a:pt x="77" y="73"/>
                </a:lnTo>
                <a:lnTo>
                  <a:pt x="77" y="73"/>
                </a:lnTo>
                <a:lnTo>
                  <a:pt x="77"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9" y="73"/>
                </a:lnTo>
                <a:lnTo>
                  <a:pt x="79" y="73"/>
                </a:lnTo>
                <a:lnTo>
                  <a:pt x="79" y="73"/>
                </a:lnTo>
                <a:lnTo>
                  <a:pt x="79" y="73"/>
                </a:lnTo>
                <a:lnTo>
                  <a:pt x="79" y="73"/>
                </a:lnTo>
                <a:lnTo>
                  <a:pt x="79" y="73"/>
                </a:lnTo>
                <a:lnTo>
                  <a:pt x="79" y="73"/>
                </a:lnTo>
                <a:lnTo>
                  <a:pt x="79" y="73"/>
                </a:lnTo>
                <a:lnTo>
                  <a:pt x="79" y="73"/>
                </a:lnTo>
                <a:lnTo>
                  <a:pt x="79" y="73"/>
                </a:lnTo>
                <a:lnTo>
                  <a:pt x="79" y="73"/>
                </a:lnTo>
                <a:lnTo>
                  <a:pt x="80" y="73"/>
                </a:lnTo>
                <a:lnTo>
                  <a:pt x="80" y="73"/>
                </a:lnTo>
                <a:lnTo>
                  <a:pt x="80" y="73"/>
                </a:lnTo>
                <a:lnTo>
                  <a:pt x="80" y="73"/>
                </a:lnTo>
                <a:lnTo>
                  <a:pt x="80" y="73"/>
                </a:lnTo>
                <a:lnTo>
                  <a:pt x="81" y="73"/>
                </a:lnTo>
                <a:lnTo>
                  <a:pt x="81" y="73"/>
                </a:lnTo>
                <a:lnTo>
                  <a:pt x="81" y="73"/>
                </a:lnTo>
                <a:lnTo>
                  <a:pt x="81" y="73"/>
                </a:lnTo>
                <a:lnTo>
                  <a:pt x="81" y="73"/>
                </a:lnTo>
                <a:lnTo>
                  <a:pt x="81" y="73"/>
                </a:lnTo>
                <a:lnTo>
                  <a:pt x="81" y="73"/>
                </a:lnTo>
                <a:lnTo>
                  <a:pt x="81" y="73"/>
                </a:lnTo>
                <a:lnTo>
                  <a:pt x="81" y="74"/>
                </a:lnTo>
                <a:lnTo>
                  <a:pt x="81" y="74"/>
                </a:lnTo>
                <a:lnTo>
                  <a:pt x="81" y="74"/>
                </a:lnTo>
                <a:lnTo>
                  <a:pt x="82" y="74"/>
                </a:lnTo>
                <a:lnTo>
                  <a:pt x="82" y="74"/>
                </a:lnTo>
                <a:lnTo>
                  <a:pt x="82" y="74"/>
                </a:lnTo>
                <a:lnTo>
                  <a:pt x="82" y="74"/>
                </a:lnTo>
                <a:lnTo>
                  <a:pt x="82" y="74"/>
                </a:lnTo>
                <a:lnTo>
                  <a:pt x="82" y="74"/>
                </a:lnTo>
                <a:lnTo>
                  <a:pt x="82" y="74"/>
                </a:lnTo>
                <a:lnTo>
                  <a:pt x="82" y="74"/>
                </a:lnTo>
                <a:lnTo>
                  <a:pt x="82" y="74"/>
                </a:lnTo>
                <a:lnTo>
                  <a:pt x="82" y="74"/>
                </a:lnTo>
                <a:lnTo>
                  <a:pt x="82" y="74"/>
                </a:lnTo>
                <a:lnTo>
                  <a:pt x="82" y="74"/>
                </a:lnTo>
                <a:lnTo>
                  <a:pt x="82" y="74"/>
                </a:lnTo>
                <a:lnTo>
                  <a:pt x="82" y="74"/>
                </a:lnTo>
                <a:lnTo>
                  <a:pt x="82" y="74"/>
                </a:lnTo>
                <a:lnTo>
                  <a:pt x="83" y="74"/>
                </a:lnTo>
                <a:lnTo>
                  <a:pt x="83" y="74"/>
                </a:lnTo>
                <a:lnTo>
                  <a:pt x="83" y="75"/>
                </a:lnTo>
                <a:lnTo>
                  <a:pt x="83" y="75"/>
                </a:lnTo>
                <a:lnTo>
                  <a:pt x="83" y="75"/>
                </a:lnTo>
                <a:lnTo>
                  <a:pt x="83" y="75"/>
                </a:lnTo>
                <a:lnTo>
                  <a:pt x="84" y="75"/>
                </a:lnTo>
                <a:lnTo>
                  <a:pt x="84" y="75"/>
                </a:lnTo>
                <a:lnTo>
                  <a:pt x="84" y="76"/>
                </a:lnTo>
                <a:lnTo>
                  <a:pt x="84" y="76"/>
                </a:lnTo>
                <a:lnTo>
                  <a:pt x="84" y="76"/>
                </a:lnTo>
                <a:lnTo>
                  <a:pt x="84" y="76"/>
                </a:lnTo>
                <a:lnTo>
                  <a:pt x="85" y="76"/>
                </a:lnTo>
                <a:lnTo>
                  <a:pt x="85" y="76"/>
                </a:lnTo>
                <a:lnTo>
                  <a:pt x="85" y="76"/>
                </a:lnTo>
                <a:lnTo>
                  <a:pt x="85" y="76"/>
                </a:lnTo>
                <a:lnTo>
                  <a:pt x="85" y="76"/>
                </a:lnTo>
                <a:lnTo>
                  <a:pt x="85" y="77"/>
                </a:lnTo>
                <a:lnTo>
                  <a:pt x="85" y="77"/>
                </a:lnTo>
                <a:lnTo>
                  <a:pt x="85" y="77"/>
                </a:lnTo>
                <a:lnTo>
                  <a:pt x="85" y="77"/>
                </a:lnTo>
                <a:lnTo>
                  <a:pt x="85" y="77"/>
                </a:lnTo>
                <a:lnTo>
                  <a:pt x="85" y="77"/>
                </a:lnTo>
                <a:lnTo>
                  <a:pt x="85" y="78"/>
                </a:lnTo>
                <a:lnTo>
                  <a:pt x="85" y="78"/>
                </a:lnTo>
                <a:lnTo>
                  <a:pt x="85" y="78"/>
                </a:lnTo>
                <a:lnTo>
                  <a:pt x="85" y="78"/>
                </a:lnTo>
                <a:lnTo>
                  <a:pt x="85" y="78"/>
                </a:lnTo>
                <a:lnTo>
                  <a:pt x="85" y="78"/>
                </a:lnTo>
                <a:lnTo>
                  <a:pt x="85" y="78"/>
                </a:lnTo>
                <a:lnTo>
                  <a:pt x="85" y="78"/>
                </a:lnTo>
                <a:lnTo>
                  <a:pt x="85" y="78"/>
                </a:lnTo>
                <a:lnTo>
                  <a:pt x="85" y="78"/>
                </a:lnTo>
                <a:lnTo>
                  <a:pt x="85" y="79"/>
                </a:lnTo>
                <a:lnTo>
                  <a:pt x="85" y="79"/>
                </a:lnTo>
                <a:lnTo>
                  <a:pt x="85" y="79"/>
                </a:lnTo>
                <a:lnTo>
                  <a:pt x="85" y="79"/>
                </a:lnTo>
                <a:lnTo>
                  <a:pt x="85" y="79"/>
                </a:lnTo>
                <a:lnTo>
                  <a:pt x="85" y="79"/>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79"/>
                </a:lnTo>
                <a:lnTo>
                  <a:pt x="85" y="79"/>
                </a:lnTo>
                <a:lnTo>
                  <a:pt x="85" y="79"/>
                </a:lnTo>
                <a:lnTo>
                  <a:pt x="85" y="79"/>
                </a:lnTo>
                <a:lnTo>
                  <a:pt x="85" y="79"/>
                </a:lnTo>
                <a:lnTo>
                  <a:pt x="85" y="79"/>
                </a:lnTo>
                <a:lnTo>
                  <a:pt x="85" y="79"/>
                </a:lnTo>
                <a:lnTo>
                  <a:pt x="85" y="79"/>
                </a:lnTo>
                <a:lnTo>
                  <a:pt x="86" y="79"/>
                </a:lnTo>
                <a:lnTo>
                  <a:pt x="86" y="79"/>
                </a:lnTo>
                <a:lnTo>
                  <a:pt x="86" y="80"/>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7" y="80"/>
                </a:lnTo>
                <a:lnTo>
                  <a:pt x="87" y="80"/>
                </a:lnTo>
                <a:lnTo>
                  <a:pt x="87" y="80"/>
                </a:lnTo>
                <a:lnTo>
                  <a:pt x="87" y="80"/>
                </a:lnTo>
                <a:lnTo>
                  <a:pt x="87" y="80"/>
                </a:lnTo>
                <a:lnTo>
                  <a:pt x="87" y="80"/>
                </a:lnTo>
                <a:lnTo>
                  <a:pt x="87" y="80"/>
                </a:lnTo>
                <a:lnTo>
                  <a:pt x="87" y="80"/>
                </a:lnTo>
                <a:lnTo>
                  <a:pt x="87" y="80"/>
                </a:lnTo>
                <a:lnTo>
                  <a:pt x="86" y="80"/>
                </a:lnTo>
                <a:lnTo>
                  <a:pt x="86" y="80"/>
                </a:lnTo>
                <a:lnTo>
                  <a:pt x="86" y="80"/>
                </a:lnTo>
                <a:lnTo>
                  <a:pt x="86" y="80"/>
                </a:lnTo>
                <a:lnTo>
                  <a:pt x="86" y="80"/>
                </a:lnTo>
                <a:lnTo>
                  <a:pt x="86" y="79"/>
                </a:lnTo>
                <a:lnTo>
                  <a:pt x="86" y="79"/>
                </a:lnTo>
                <a:lnTo>
                  <a:pt x="86" y="79"/>
                </a:lnTo>
                <a:lnTo>
                  <a:pt x="86" y="79"/>
                </a:lnTo>
                <a:lnTo>
                  <a:pt x="86" y="79"/>
                </a:lnTo>
                <a:lnTo>
                  <a:pt x="86" y="79"/>
                </a:lnTo>
                <a:lnTo>
                  <a:pt x="86" y="79"/>
                </a:lnTo>
                <a:lnTo>
                  <a:pt x="86" y="79"/>
                </a:lnTo>
                <a:lnTo>
                  <a:pt x="87" y="79"/>
                </a:lnTo>
                <a:lnTo>
                  <a:pt x="87" y="79"/>
                </a:lnTo>
                <a:lnTo>
                  <a:pt x="87" y="79"/>
                </a:lnTo>
                <a:lnTo>
                  <a:pt x="87" y="80"/>
                </a:lnTo>
                <a:lnTo>
                  <a:pt x="87" y="80"/>
                </a:lnTo>
                <a:lnTo>
                  <a:pt x="87" y="80"/>
                </a:lnTo>
                <a:lnTo>
                  <a:pt x="87"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90" y="81"/>
                </a:lnTo>
                <a:lnTo>
                  <a:pt x="90" y="81"/>
                </a:lnTo>
                <a:lnTo>
                  <a:pt x="90" y="81"/>
                </a:lnTo>
                <a:lnTo>
                  <a:pt x="90" y="81"/>
                </a:lnTo>
                <a:lnTo>
                  <a:pt x="90" y="81"/>
                </a:lnTo>
                <a:lnTo>
                  <a:pt x="90" y="81"/>
                </a:lnTo>
                <a:lnTo>
                  <a:pt x="90" y="81"/>
                </a:lnTo>
                <a:lnTo>
                  <a:pt x="90" y="81"/>
                </a:lnTo>
                <a:lnTo>
                  <a:pt x="90" y="81"/>
                </a:lnTo>
                <a:lnTo>
                  <a:pt x="90" y="81"/>
                </a:lnTo>
                <a:lnTo>
                  <a:pt x="90" y="81"/>
                </a:lnTo>
                <a:lnTo>
                  <a:pt x="90" y="81"/>
                </a:lnTo>
                <a:lnTo>
                  <a:pt x="90" y="81"/>
                </a:lnTo>
                <a:lnTo>
                  <a:pt x="90" y="81"/>
                </a:lnTo>
                <a:lnTo>
                  <a:pt x="90" y="81"/>
                </a:lnTo>
                <a:lnTo>
                  <a:pt x="90" y="81"/>
                </a:lnTo>
                <a:lnTo>
                  <a:pt x="90" y="81"/>
                </a:lnTo>
                <a:lnTo>
                  <a:pt x="90" y="81"/>
                </a:lnTo>
                <a:lnTo>
                  <a:pt x="90" y="82"/>
                </a:lnTo>
                <a:lnTo>
                  <a:pt x="90" y="82"/>
                </a:lnTo>
                <a:lnTo>
                  <a:pt x="90" y="82"/>
                </a:lnTo>
                <a:lnTo>
                  <a:pt x="90" y="82"/>
                </a:lnTo>
                <a:lnTo>
                  <a:pt x="90" y="82"/>
                </a:lnTo>
                <a:lnTo>
                  <a:pt x="90" y="82"/>
                </a:lnTo>
                <a:lnTo>
                  <a:pt x="91" y="82"/>
                </a:lnTo>
                <a:lnTo>
                  <a:pt x="91" y="83"/>
                </a:lnTo>
                <a:lnTo>
                  <a:pt x="91" y="83"/>
                </a:lnTo>
                <a:lnTo>
                  <a:pt x="91" y="83"/>
                </a:lnTo>
                <a:lnTo>
                  <a:pt x="91" y="83"/>
                </a:lnTo>
                <a:lnTo>
                  <a:pt x="91" y="83"/>
                </a:lnTo>
                <a:lnTo>
                  <a:pt x="91" y="83"/>
                </a:lnTo>
                <a:lnTo>
                  <a:pt x="91" y="83"/>
                </a:lnTo>
                <a:lnTo>
                  <a:pt x="91" y="83"/>
                </a:lnTo>
                <a:lnTo>
                  <a:pt x="91" y="83"/>
                </a:lnTo>
                <a:lnTo>
                  <a:pt x="92" y="83"/>
                </a:lnTo>
                <a:lnTo>
                  <a:pt x="92" y="83"/>
                </a:lnTo>
                <a:lnTo>
                  <a:pt x="92" y="84"/>
                </a:lnTo>
                <a:lnTo>
                  <a:pt x="92" y="84"/>
                </a:lnTo>
                <a:lnTo>
                  <a:pt x="92" y="84"/>
                </a:lnTo>
                <a:lnTo>
                  <a:pt x="92" y="84"/>
                </a:lnTo>
                <a:lnTo>
                  <a:pt x="92" y="84"/>
                </a:lnTo>
                <a:lnTo>
                  <a:pt x="92" y="84"/>
                </a:lnTo>
                <a:lnTo>
                  <a:pt x="92" y="84"/>
                </a:lnTo>
                <a:lnTo>
                  <a:pt x="92" y="84"/>
                </a:lnTo>
                <a:lnTo>
                  <a:pt x="92" y="84"/>
                </a:lnTo>
                <a:lnTo>
                  <a:pt x="92" y="84"/>
                </a:lnTo>
                <a:lnTo>
                  <a:pt x="92" y="84"/>
                </a:lnTo>
                <a:lnTo>
                  <a:pt x="92" y="84"/>
                </a:lnTo>
                <a:lnTo>
                  <a:pt x="93" y="84"/>
                </a:lnTo>
                <a:lnTo>
                  <a:pt x="93" y="84"/>
                </a:lnTo>
                <a:lnTo>
                  <a:pt x="93" y="84"/>
                </a:lnTo>
                <a:lnTo>
                  <a:pt x="93" y="84"/>
                </a:lnTo>
                <a:lnTo>
                  <a:pt x="93" y="84"/>
                </a:lnTo>
                <a:lnTo>
                  <a:pt x="93" y="84"/>
                </a:lnTo>
                <a:lnTo>
                  <a:pt x="93" y="84"/>
                </a:lnTo>
                <a:lnTo>
                  <a:pt x="93" y="84"/>
                </a:lnTo>
                <a:lnTo>
                  <a:pt x="93" y="84"/>
                </a:lnTo>
                <a:lnTo>
                  <a:pt x="93" y="84"/>
                </a:lnTo>
                <a:lnTo>
                  <a:pt x="93" y="84"/>
                </a:lnTo>
                <a:lnTo>
                  <a:pt x="93" y="84"/>
                </a:lnTo>
                <a:lnTo>
                  <a:pt x="93" y="84"/>
                </a:lnTo>
                <a:lnTo>
                  <a:pt x="93" y="84"/>
                </a:lnTo>
                <a:lnTo>
                  <a:pt x="93" y="84"/>
                </a:lnTo>
                <a:lnTo>
                  <a:pt x="93" y="84"/>
                </a:lnTo>
                <a:lnTo>
                  <a:pt x="93" y="84"/>
                </a:lnTo>
                <a:lnTo>
                  <a:pt x="93" y="85"/>
                </a:lnTo>
                <a:lnTo>
                  <a:pt x="93" y="85"/>
                </a:lnTo>
                <a:lnTo>
                  <a:pt x="93" y="85"/>
                </a:lnTo>
                <a:lnTo>
                  <a:pt x="93" y="85"/>
                </a:lnTo>
                <a:lnTo>
                  <a:pt x="94" y="85"/>
                </a:lnTo>
                <a:lnTo>
                  <a:pt x="94" y="85"/>
                </a:lnTo>
                <a:lnTo>
                  <a:pt x="94" y="85"/>
                </a:lnTo>
                <a:lnTo>
                  <a:pt x="94" y="85"/>
                </a:lnTo>
                <a:lnTo>
                  <a:pt x="94" y="85"/>
                </a:lnTo>
                <a:lnTo>
                  <a:pt x="94" y="85"/>
                </a:lnTo>
                <a:lnTo>
                  <a:pt x="94" y="85"/>
                </a:lnTo>
                <a:lnTo>
                  <a:pt x="94" y="85"/>
                </a:lnTo>
                <a:lnTo>
                  <a:pt x="94" y="85"/>
                </a:lnTo>
                <a:lnTo>
                  <a:pt x="94" y="85"/>
                </a:lnTo>
                <a:lnTo>
                  <a:pt x="95" y="85"/>
                </a:lnTo>
                <a:lnTo>
                  <a:pt x="95" y="85"/>
                </a:lnTo>
                <a:lnTo>
                  <a:pt x="95" y="85"/>
                </a:lnTo>
                <a:lnTo>
                  <a:pt x="95" y="85"/>
                </a:lnTo>
                <a:lnTo>
                  <a:pt x="95" y="86"/>
                </a:lnTo>
                <a:lnTo>
                  <a:pt x="95" y="86"/>
                </a:lnTo>
                <a:lnTo>
                  <a:pt x="95" y="86"/>
                </a:lnTo>
                <a:lnTo>
                  <a:pt x="95" y="86"/>
                </a:lnTo>
                <a:lnTo>
                  <a:pt x="95" y="86"/>
                </a:lnTo>
                <a:lnTo>
                  <a:pt x="95" y="86"/>
                </a:lnTo>
                <a:lnTo>
                  <a:pt x="96" y="86"/>
                </a:lnTo>
                <a:lnTo>
                  <a:pt x="96" y="86"/>
                </a:lnTo>
                <a:lnTo>
                  <a:pt x="96" y="86"/>
                </a:lnTo>
                <a:lnTo>
                  <a:pt x="96" y="86"/>
                </a:lnTo>
                <a:lnTo>
                  <a:pt x="96" y="86"/>
                </a:lnTo>
                <a:lnTo>
                  <a:pt x="96" y="86"/>
                </a:lnTo>
                <a:lnTo>
                  <a:pt x="96" y="87"/>
                </a:lnTo>
                <a:lnTo>
                  <a:pt x="96" y="87"/>
                </a:lnTo>
                <a:lnTo>
                  <a:pt x="96" y="87"/>
                </a:lnTo>
                <a:lnTo>
                  <a:pt x="96" y="87"/>
                </a:lnTo>
                <a:lnTo>
                  <a:pt x="96" y="87"/>
                </a:lnTo>
                <a:lnTo>
                  <a:pt x="96" y="87"/>
                </a:lnTo>
                <a:lnTo>
                  <a:pt x="96" y="87"/>
                </a:lnTo>
                <a:lnTo>
                  <a:pt x="96" y="87"/>
                </a:lnTo>
                <a:lnTo>
                  <a:pt x="96" y="87"/>
                </a:lnTo>
                <a:lnTo>
                  <a:pt x="96" y="87"/>
                </a:lnTo>
                <a:lnTo>
                  <a:pt x="96" y="87"/>
                </a:lnTo>
                <a:lnTo>
                  <a:pt x="97" y="87"/>
                </a:lnTo>
                <a:lnTo>
                  <a:pt x="97" y="87"/>
                </a:lnTo>
                <a:lnTo>
                  <a:pt x="97" y="87"/>
                </a:lnTo>
                <a:lnTo>
                  <a:pt x="98" y="87"/>
                </a:lnTo>
                <a:lnTo>
                  <a:pt x="98" y="87"/>
                </a:lnTo>
                <a:lnTo>
                  <a:pt x="98" y="87"/>
                </a:lnTo>
                <a:lnTo>
                  <a:pt x="98" y="88"/>
                </a:lnTo>
                <a:lnTo>
                  <a:pt x="98" y="88"/>
                </a:lnTo>
                <a:lnTo>
                  <a:pt x="98" y="88"/>
                </a:lnTo>
                <a:lnTo>
                  <a:pt x="98" y="88"/>
                </a:lnTo>
                <a:lnTo>
                  <a:pt x="98" y="88"/>
                </a:lnTo>
                <a:lnTo>
                  <a:pt x="98" y="88"/>
                </a:lnTo>
                <a:lnTo>
                  <a:pt x="98" y="88"/>
                </a:lnTo>
                <a:lnTo>
                  <a:pt x="99" y="88"/>
                </a:lnTo>
                <a:lnTo>
                  <a:pt x="99" y="88"/>
                </a:lnTo>
                <a:lnTo>
                  <a:pt x="99" y="88"/>
                </a:lnTo>
                <a:lnTo>
                  <a:pt x="99" y="88"/>
                </a:lnTo>
                <a:lnTo>
                  <a:pt x="99" y="88"/>
                </a:lnTo>
                <a:lnTo>
                  <a:pt x="99" y="88"/>
                </a:lnTo>
                <a:lnTo>
                  <a:pt x="100" y="89"/>
                </a:lnTo>
                <a:lnTo>
                  <a:pt x="100" y="89"/>
                </a:lnTo>
                <a:lnTo>
                  <a:pt x="100" y="89"/>
                </a:lnTo>
                <a:lnTo>
                  <a:pt x="100" y="90"/>
                </a:lnTo>
                <a:lnTo>
                  <a:pt x="100" y="90"/>
                </a:lnTo>
                <a:lnTo>
                  <a:pt x="100" y="90"/>
                </a:lnTo>
                <a:lnTo>
                  <a:pt x="100" y="90"/>
                </a:lnTo>
                <a:lnTo>
                  <a:pt x="101" y="90"/>
                </a:lnTo>
                <a:lnTo>
                  <a:pt x="101" y="90"/>
                </a:lnTo>
                <a:lnTo>
                  <a:pt x="101" y="90"/>
                </a:lnTo>
                <a:lnTo>
                  <a:pt x="102" y="91"/>
                </a:lnTo>
                <a:lnTo>
                  <a:pt x="102" y="91"/>
                </a:lnTo>
                <a:lnTo>
                  <a:pt x="102" y="91"/>
                </a:lnTo>
                <a:lnTo>
                  <a:pt x="102" y="91"/>
                </a:lnTo>
                <a:lnTo>
                  <a:pt x="102" y="91"/>
                </a:lnTo>
                <a:lnTo>
                  <a:pt x="102" y="91"/>
                </a:lnTo>
                <a:lnTo>
                  <a:pt x="102" y="91"/>
                </a:lnTo>
                <a:lnTo>
                  <a:pt x="103" y="91"/>
                </a:lnTo>
                <a:lnTo>
                  <a:pt x="103" y="91"/>
                </a:lnTo>
                <a:lnTo>
                  <a:pt x="103" y="91"/>
                </a:lnTo>
                <a:lnTo>
                  <a:pt x="103" y="91"/>
                </a:lnTo>
                <a:lnTo>
                  <a:pt x="103" y="91"/>
                </a:lnTo>
                <a:lnTo>
                  <a:pt x="103" y="91"/>
                </a:lnTo>
                <a:lnTo>
                  <a:pt x="103" y="92"/>
                </a:lnTo>
                <a:lnTo>
                  <a:pt x="103" y="92"/>
                </a:lnTo>
                <a:lnTo>
                  <a:pt x="103" y="92"/>
                </a:lnTo>
                <a:lnTo>
                  <a:pt x="104" y="92"/>
                </a:lnTo>
                <a:lnTo>
                  <a:pt x="104" y="92"/>
                </a:lnTo>
                <a:lnTo>
                  <a:pt x="104" y="92"/>
                </a:lnTo>
                <a:lnTo>
                  <a:pt x="105" y="92"/>
                </a:lnTo>
                <a:lnTo>
                  <a:pt x="105" y="92"/>
                </a:lnTo>
                <a:lnTo>
                  <a:pt x="105" y="92"/>
                </a:lnTo>
                <a:lnTo>
                  <a:pt x="105" y="92"/>
                </a:lnTo>
                <a:lnTo>
                  <a:pt x="105" y="92"/>
                </a:lnTo>
                <a:lnTo>
                  <a:pt x="105" y="92"/>
                </a:lnTo>
                <a:lnTo>
                  <a:pt x="106" y="92"/>
                </a:lnTo>
                <a:lnTo>
                  <a:pt x="106" y="92"/>
                </a:lnTo>
                <a:lnTo>
                  <a:pt x="106" y="93"/>
                </a:lnTo>
                <a:lnTo>
                  <a:pt x="106" y="93"/>
                </a:lnTo>
                <a:lnTo>
                  <a:pt x="106" y="93"/>
                </a:lnTo>
                <a:lnTo>
                  <a:pt x="106" y="93"/>
                </a:lnTo>
                <a:lnTo>
                  <a:pt x="106" y="93"/>
                </a:lnTo>
                <a:lnTo>
                  <a:pt x="106" y="93"/>
                </a:lnTo>
                <a:lnTo>
                  <a:pt x="106" y="93"/>
                </a:lnTo>
                <a:lnTo>
                  <a:pt x="106" y="93"/>
                </a:lnTo>
                <a:lnTo>
                  <a:pt x="107" y="93"/>
                </a:lnTo>
                <a:lnTo>
                  <a:pt x="107" y="93"/>
                </a:lnTo>
                <a:lnTo>
                  <a:pt x="107" y="93"/>
                </a:lnTo>
                <a:lnTo>
                  <a:pt x="107" y="94"/>
                </a:lnTo>
                <a:lnTo>
                  <a:pt x="107" y="94"/>
                </a:lnTo>
                <a:lnTo>
                  <a:pt x="107" y="94"/>
                </a:lnTo>
                <a:lnTo>
                  <a:pt x="107" y="94"/>
                </a:lnTo>
                <a:lnTo>
                  <a:pt x="107" y="94"/>
                </a:lnTo>
                <a:lnTo>
                  <a:pt x="108" y="94"/>
                </a:lnTo>
                <a:lnTo>
                  <a:pt x="108" y="94"/>
                </a:lnTo>
                <a:lnTo>
                  <a:pt x="108" y="94"/>
                </a:lnTo>
                <a:lnTo>
                  <a:pt x="109" y="94"/>
                </a:lnTo>
                <a:lnTo>
                  <a:pt x="109" y="94"/>
                </a:lnTo>
                <a:lnTo>
                  <a:pt x="109" y="94"/>
                </a:lnTo>
                <a:lnTo>
                  <a:pt x="109" y="94"/>
                </a:lnTo>
                <a:lnTo>
                  <a:pt x="109" y="94"/>
                </a:lnTo>
                <a:lnTo>
                  <a:pt x="109" y="94"/>
                </a:lnTo>
                <a:lnTo>
                  <a:pt x="110" y="95"/>
                </a:lnTo>
                <a:lnTo>
                  <a:pt x="110" y="95"/>
                </a:lnTo>
                <a:lnTo>
                  <a:pt x="110" y="95"/>
                </a:lnTo>
                <a:lnTo>
                  <a:pt x="110" y="95"/>
                </a:lnTo>
                <a:lnTo>
                  <a:pt x="110" y="95"/>
                </a:lnTo>
                <a:lnTo>
                  <a:pt x="110" y="95"/>
                </a:lnTo>
                <a:lnTo>
                  <a:pt x="111" y="95"/>
                </a:lnTo>
                <a:lnTo>
                  <a:pt x="111" y="95"/>
                </a:lnTo>
                <a:lnTo>
                  <a:pt x="111" y="95"/>
                </a:lnTo>
                <a:lnTo>
                  <a:pt x="112" y="95"/>
                </a:lnTo>
                <a:lnTo>
                  <a:pt x="112" y="95"/>
                </a:lnTo>
                <a:lnTo>
                  <a:pt x="112" y="95"/>
                </a:lnTo>
                <a:lnTo>
                  <a:pt x="112" y="95"/>
                </a:lnTo>
                <a:lnTo>
                  <a:pt x="112" y="95"/>
                </a:lnTo>
                <a:lnTo>
                  <a:pt x="112" y="95"/>
                </a:lnTo>
                <a:lnTo>
                  <a:pt x="112" y="95"/>
                </a:lnTo>
                <a:lnTo>
                  <a:pt x="112" y="95"/>
                </a:lnTo>
                <a:lnTo>
                  <a:pt x="112" y="95"/>
                </a:lnTo>
                <a:lnTo>
                  <a:pt x="113" y="95"/>
                </a:lnTo>
                <a:lnTo>
                  <a:pt x="113" y="95"/>
                </a:lnTo>
                <a:lnTo>
                  <a:pt x="113" y="95"/>
                </a:lnTo>
                <a:lnTo>
                  <a:pt x="113" y="95"/>
                </a:lnTo>
                <a:lnTo>
                  <a:pt x="113" y="95"/>
                </a:lnTo>
                <a:lnTo>
                  <a:pt x="113" y="95"/>
                </a:lnTo>
                <a:lnTo>
                  <a:pt x="113" y="95"/>
                </a:lnTo>
                <a:lnTo>
                  <a:pt x="113" y="95"/>
                </a:lnTo>
                <a:lnTo>
                  <a:pt x="113" y="95"/>
                </a:lnTo>
                <a:lnTo>
                  <a:pt x="113" y="95"/>
                </a:lnTo>
                <a:lnTo>
                  <a:pt x="113" y="95"/>
                </a:lnTo>
                <a:lnTo>
                  <a:pt x="114" y="95"/>
                </a:lnTo>
                <a:lnTo>
                  <a:pt x="114" y="95"/>
                </a:lnTo>
                <a:lnTo>
                  <a:pt x="114" y="95"/>
                </a:lnTo>
                <a:lnTo>
                  <a:pt x="114" y="95"/>
                </a:lnTo>
                <a:lnTo>
                  <a:pt x="114" y="95"/>
                </a:lnTo>
                <a:lnTo>
                  <a:pt x="114" y="95"/>
                </a:lnTo>
                <a:lnTo>
                  <a:pt x="114" y="95"/>
                </a:lnTo>
                <a:lnTo>
                  <a:pt x="114" y="95"/>
                </a:lnTo>
                <a:lnTo>
                  <a:pt x="114" y="96"/>
                </a:lnTo>
                <a:lnTo>
                  <a:pt x="114" y="96"/>
                </a:lnTo>
                <a:lnTo>
                  <a:pt x="114" y="97"/>
                </a:lnTo>
                <a:lnTo>
                  <a:pt x="114" y="97"/>
                </a:lnTo>
                <a:lnTo>
                  <a:pt x="114" y="97"/>
                </a:lnTo>
                <a:lnTo>
                  <a:pt x="115" y="97"/>
                </a:lnTo>
                <a:lnTo>
                  <a:pt x="115" y="97"/>
                </a:lnTo>
                <a:lnTo>
                  <a:pt x="115" y="97"/>
                </a:lnTo>
                <a:lnTo>
                  <a:pt x="115" y="97"/>
                </a:lnTo>
                <a:lnTo>
                  <a:pt x="116" y="97"/>
                </a:lnTo>
                <a:lnTo>
                  <a:pt x="116" y="98"/>
                </a:lnTo>
                <a:lnTo>
                  <a:pt x="116" y="98"/>
                </a:lnTo>
                <a:lnTo>
                  <a:pt x="116" y="98"/>
                </a:lnTo>
                <a:lnTo>
                  <a:pt x="116" y="98"/>
                </a:lnTo>
                <a:lnTo>
                  <a:pt x="116" y="98"/>
                </a:lnTo>
                <a:lnTo>
                  <a:pt x="116" y="98"/>
                </a:lnTo>
                <a:lnTo>
                  <a:pt x="116" y="98"/>
                </a:lnTo>
                <a:lnTo>
                  <a:pt x="116" y="98"/>
                </a:lnTo>
                <a:lnTo>
                  <a:pt x="116" y="98"/>
                </a:lnTo>
                <a:lnTo>
                  <a:pt x="116" y="98"/>
                </a:lnTo>
                <a:lnTo>
                  <a:pt x="116" y="98"/>
                </a:lnTo>
                <a:lnTo>
                  <a:pt x="116" y="98"/>
                </a:lnTo>
                <a:lnTo>
                  <a:pt x="116" y="98"/>
                </a:lnTo>
                <a:lnTo>
                  <a:pt x="116" y="98"/>
                </a:lnTo>
                <a:lnTo>
                  <a:pt x="116" y="98"/>
                </a:lnTo>
                <a:lnTo>
                  <a:pt x="117" y="98"/>
                </a:lnTo>
                <a:lnTo>
                  <a:pt x="117" y="98"/>
                </a:lnTo>
                <a:lnTo>
                  <a:pt x="117" y="98"/>
                </a:lnTo>
                <a:lnTo>
                  <a:pt x="117" y="98"/>
                </a:lnTo>
                <a:lnTo>
                  <a:pt x="117" y="99"/>
                </a:lnTo>
                <a:lnTo>
                  <a:pt x="117" y="99"/>
                </a:lnTo>
                <a:lnTo>
                  <a:pt x="117" y="99"/>
                </a:lnTo>
                <a:lnTo>
                  <a:pt x="117" y="99"/>
                </a:lnTo>
                <a:lnTo>
                  <a:pt x="117" y="99"/>
                </a:lnTo>
                <a:lnTo>
                  <a:pt x="117" y="99"/>
                </a:lnTo>
                <a:lnTo>
                  <a:pt x="117" y="99"/>
                </a:lnTo>
                <a:lnTo>
                  <a:pt x="117" y="100"/>
                </a:lnTo>
                <a:lnTo>
                  <a:pt x="117" y="100"/>
                </a:lnTo>
                <a:lnTo>
                  <a:pt x="118" y="100"/>
                </a:lnTo>
                <a:lnTo>
                  <a:pt x="118" y="100"/>
                </a:lnTo>
                <a:lnTo>
                  <a:pt x="118" y="100"/>
                </a:lnTo>
                <a:lnTo>
                  <a:pt x="119" y="100"/>
                </a:lnTo>
                <a:lnTo>
                  <a:pt x="119" y="100"/>
                </a:lnTo>
                <a:lnTo>
                  <a:pt x="119" y="100"/>
                </a:lnTo>
                <a:lnTo>
                  <a:pt x="119" y="100"/>
                </a:lnTo>
                <a:lnTo>
                  <a:pt x="119" y="100"/>
                </a:lnTo>
                <a:lnTo>
                  <a:pt x="119" y="100"/>
                </a:lnTo>
                <a:lnTo>
                  <a:pt x="119" y="101"/>
                </a:lnTo>
                <a:lnTo>
                  <a:pt x="119" y="101"/>
                </a:lnTo>
                <a:lnTo>
                  <a:pt x="119" y="101"/>
                </a:lnTo>
                <a:lnTo>
                  <a:pt x="119" y="101"/>
                </a:lnTo>
                <a:lnTo>
                  <a:pt x="120" y="101"/>
                </a:lnTo>
                <a:lnTo>
                  <a:pt x="120" y="101"/>
                </a:lnTo>
                <a:lnTo>
                  <a:pt x="120" y="101"/>
                </a:lnTo>
                <a:lnTo>
                  <a:pt x="120" y="101"/>
                </a:lnTo>
                <a:lnTo>
                  <a:pt x="120" y="101"/>
                </a:lnTo>
                <a:lnTo>
                  <a:pt x="120" y="101"/>
                </a:lnTo>
                <a:lnTo>
                  <a:pt x="120" y="101"/>
                </a:lnTo>
                <a:lnTo>
                  <a:pt x="120" y="101"/>
                </a:lnTo>
                <a:lnTo>
                  <a:pt x="120" y="101"/>
                </a:lnTo>
                <a:lnTo>
                  <a:pt x="120" y="101"/>
                </a:lnTo>
                <a:lnTo>
                  <a:pt x="120" y="101"/>
                </a:lnTo>
                <a:lnTo>
                  <a:pt x="120" y="101"/>
                </a:lnTo>
                <a:lnTo>
                  <a:pt x="120" y="101"/>
                </a:lnTo>
                <a:lnTo>
                  <a:pt x="120" y="101"/>
                </a:lnTo>
                <a:lnTo>
                  <a:pt x="120" y="101"/>
                </a:lnTo>
                <a:lnTo>
                  <a:pt x="120" y="101"/>
                </a:lnTo>
                <a:lnTo>
                  <a:pt x="120" y="101"/>
                </a:lnTo>
                <a:lnTo>
                  <a:pt x="121" y="101"/>
                </a:lnTo>
                <a:lnTo>
                  <a:pt x="121" y="101"/>
                </a:lnTo>
                <a:lnTo>
                  <a:pt x="121" y="101"/>
                </a:lnTo>
                <a:lnTo>
                  <a:pt x="121" y="101"/>
                </a:lnTo>
                <a:lnTo>
                  <a:pt x="121" y="101"/>
                </a:lnTo>
                <a:lnTo>
                  <a:pt x="121" y="101"/>
                </a:lnTo>
                <a:lnTo>
                  <a:pt x="121" y="101"/>
                </a:lnTo>
                <a:lnTo>
                  <a:pt x="121"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3" y="101"/>
                </a:lnTo>
                <a:lnTo>
                  <a:pt x="123" y="101"/>
                </a:lnTo>
                <a:lnTo>
                  <a:pt x="123" y="101"/>
                </a:lnTo>
                <a:lnTo>
                  <a:pt x="123" y="101"/>
                </a:lnTo>
                <a:lnTo>
                  <a:pt x="123" y="101"/>
                </a:lnTo>
                <a:lnTo>
                  <a:pt x="123" y="101"/>
                </a:lnTo>
                <a:lnTo>
                  <a:pt x="123" y="101"/>
                </a:lnTo>
                <a:lnTo>
                  <a:pt x="123" y="102"/>
                </a:lnTo>
                <a:lnTo>
                  <a:pt x="123" y="102"/>
                </a:lnTo>
                <a:lnTo>
                  <a:pt x="123" y="102"/>
                </a:lnTo>
                <a:lnTo>
                  <a:pt x="124" y="102"/>
                </a:lnTo>
                <a:lnTo>
                  <a:pt x="124" y="102"/>
                </a:lnTo>
                <a:lnTo>
                  <a:pt x="124" y="102"/>
                </a:lnTo>
                <a:lnTo>
                  <a:pt x="124" y="102"/>
                </a:lnTo>
                <a:lnTo>
                  <a:pt x="124" y="102"/>
                </a:lnTo>
                <a:lnTo>
                  <a:pt x="124" y="102"/>
                </a:lnTo>
                <a:lnTo>
                  <a:pt x="124" y="102"/>
                </a:lnTo>
                <a:lnTo>
                  <a:pt x="125" y="102"/>
                </a:lnTo>
                <a:lnTo>
                  <a:pt x="125" y="102"/>
                </a:lnTo>
                <a:lnTo>
                  <a:pt x="125" y="102"/>
                </a:lnTo>
                <a:lnTo>
                  <a:pt x="125" y="102"/>
                </a:lnTo>
                <a:lnTo>
                  <a:pt x="126" y="102"/>
                </a:lnTo>
                <a:lnTo>
                  <a:pt x="126" y="103"/>
                </a:lnTo>
                <a:lnTo>
                  <a:pt x="126" y="103"/>
                </a:lnTo>
                <a:lnTo>
                  <a:pt x="126" y="103"/>
                </a:lnTo>
                <a:lnTo>
                  <a:pt x="126" y="103"/>
                </a:lnTo>
                <a:lnTo>
                  <a:pt x="126" y="103"/>
                </a:lnTo>
                <a:lnTo>
                  <a:pt x="126" y="103"/>
                </a:lnTo>
                <a:lnTo>
                  <a:pt x="126" y="103"/>
                </a:lnTo>
                <a:lnTo>
                  <a:pt x="126" y="103"/>
                </a:lnTo>
                <a:lnTo>
                  <a:pt x="126" y="103"/>
                </a:lnTo>
                <a:lnTo>
                  <a:pt x="127" y="103"/>
                </a:lnTo>
                <a:lnTo>
                  <a:pt x="127" y="103"/>
                </a:lnTo>
                <a:lnTo>
                  <a:pt x="127" y="103"/>
                </a:lnTo>
                <a:lnTo>
                  <a:pt x="127" y="103"/>
                </a:lnTo>
                <a:lnTo>
                  <a:pt x="127" y="103"/>
                </a:lnTo>
                <a:lnTo>
                  <a:pt x="128" y="103"/>
                </a:lnTo>
                <a:lnTo>
                  <a:pt x="128" y="103"/>
                </a:lnTo>
                <a:lnTo>
                  <a:pt x="128" y="103"/>
                </a:lnTo>
                <a:lnTo>
                  <a:pt x="128" y="103"/>
                </a:lnTo>
                <a:lnTo>
                  <a:pt x="128" y="103"/>
                </a:lnTo>
                <a:lnTo>
                  <a:pt x="128" y="103"/>
                </a:lnTo>
                <a:lnTo>
                  <a:pt x="129" y="103"/>
                </a:lnTo>
                <a:lnTo>
                  <a:pt x="129" y="103"/>
                </a:lnTo>
                <a:lnTo>
                  <a:pt x="129" y="104"/>
                </a:lnTo>
                <a:lnTo>
                  <a:pt x="129" y="104"/>
                </a:lnTo>
                <a:lnTo>
                  <a:pt x="129" y="104"/>
                </a:lnTo>
                <a:lnTo>
                  <a:pt x="129" y="104"/>
                </a:lnTo>
                <a:lnTo>
                  <a:pt x="129" y="104"/>
                </a:lnTo>
                <a:lnTo>
                  <a:pt x="130" y="104"/>
                </a:lnTo>
                <a:lnTo>
                  <a:pt x="130" y="104"/>
                </a:lnTo>
                <a:lnTo>
                  <a:pt x="130" y="104"/>
                </a:lnTo>
                <a:lnTo>
                  <a:pt x="130" y="104"/>
                </a:lnTo>
                <a:lnTo>
                  <a:pt x="130" y="104"/>
                </a:lnTo>
                <a:lnTo>
                  <a:pt x="130" y="104"/>
                </a:lnTo>
                <a:lnTo>
                  <a:pt x="130" y="104"/>
                </a:lnTo>
                <a:lnTo>
                  <a:pt x="130" y="104"/>
                </a:lnTo>
                <a:lnTo>
                  <a:pt x="130" y="105"/>
                </a:lnTo>
                <a:lnTo>
                  <a:pt x="130" y="105"/>
                </a:lnTo>
                <a:lnTo>
                  <a:pt x="130" y="105"/>
                </a:lnTo>
                <a:lnTo>
                  <a:pt x="130" y="105"/>
                </a:lnTo>
                <a:lnTo>
                  <a:pt x="130" y="105"/>
                </a:lnTo>
                <a:lnTo>
                  <a:pt x="130" y="105"/>
                </a:lnTo>
                <a:lnTo>
                  <a:pt x="130" y="105"/>
                </a:lnTo>
                <a:lnTo>
                  <a:pt x="131" y="105"/>
                </a:lnTo>
                <a:lnTo>
                  <a:pt x="131" y="105"/>
                </a:lnTo>
                <a:lnTo>
                  <a:pt x="131" y="105"/>
                </a:lnTo>
                <a:lnTo>
                  <a:pt x="131" y="105"/>
                </a:lnTo>
                <a:lnTo>
                  <a:pt x="131" y="105"/>
                </a:lnTo>
                <a:lnTo>
                  <a:pt x="131" y="105"/>
                </a:lnTo>
                <a:lnTo>
                  <a:pt x="131" y="105"/>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2" y="106"/>
                </a:lnTo>
                <a:lnTo>
                  <a:pt x="132" y="106"/>
                </a:lnTo>
                <a:lnTo>
                  <a:pt x="132" y="106"/>
                </a:lnTo>
                <a:lnTo>
                  <a:pt x="132" y="106"/>
                </a:lnTo>
                <a:lnTo>
                  <a:pt x="132" y="106"/>
                </a:lnTo>
                <a:lnTo>
                  <a:pt x="132" y="106"/>
                </a:lnTo>
                <a:lnTo>
                  <a:pt x="132" y="106"/>
                </a:lnTo>
                <a:lnTo>
                  <a:pt x="132" y="106"/>
                </a:lnTo>
                <a:lnTo>
                  <a:pt x="132" y="106"/>
                </a:lnTo>
                <a:lnTo>
                  <a:pt x="132" y="106"/>
                </a:lnTo>
                <a:lnTo>
                  <a:pt x="132" y="106"/>
                </a:lnTo>
                <a:lnTo>
                  <a:pt x="132" y="106"/>
                </a:lnTo>
                <a:lnTo>
                  <a:pt x="132" y="106"/>
                </a:lnTo>
                <a:lnTo>
                  <a:pt x="132" y="106"/>
                </a:lnTo>
                <a:lnTo>
                  <a:pt x="132" y="106"/>
                </a:lnTo>
                <a:lnTo>
                  <a:pt x="132" y="106"/>
                </a:lnTo>
                <a:lnTo>
                  <a:pt x="132" y="106"/>
                </a:lnTo>
                <a:lnTo>
                  <a:pt x="132" y="106"/>
                </a:lnTo>
                <a:lnTo>
                  <a:pt x="132" y="107"/>
                </a:lnTo>
                <a:lnTo>
                  <a:pt x="132" y="107"/>
                </a:lnTo>
                <a:lnTo>
                  <a:pt x="132" y="107"/>
                </a:lnTo>
                <a:lnTo>
                  <a:pt x="132" y="107"/>
                </a:lnTo>
                <a:lnTo>
                  <a:pt x="132" y="107"/>
                </a:lnTo>
                <a:lnTo>
                  <a:pt x="132" y="107"/>
                </a:lnTo>
                <a:lnTo>
                  <a:pt x="132" y="107"/>
                </a:lnTo>
                <a:lnTo>
                  <a:pt x="132" y="107"/>
                </a:lnTo>
                <a:lnTo>
                  <a:pt x="132" y="107"/>
                </a:lnTo>
                <a:lnTo>
                  <a:pt x="132" y="107"/>
                </a:lnTo>
                <a:lnTo>
                  <a:pt x="132"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9"/>
                </a:lnTo>
                <a:lnTo>
                  <a:pt x="133" y="109"/>
                </a:lnTo>
                <a:lnTo>
                  <a:pt x="133" y="109"/>
                </a:lnTo>
                <a:lnTo>
                  <a:pt x="133" y="109"/>
                </a:lnTo>
                <a:lnTo>
                  <a:pt x="133" y="109"/>
                </a:lnTo>
                <a:lnTo>
                  <a:pt x="133" y="109"/>
                </a:lnTo>
                <a:lnTo>
                  <a:pt x="133" y="109"/>
                </a:lnTo>
                <a:lnTo>
                  <a:pt x="133" y="109"/>
                </a:lnTo>
                <a:lnTo>
                  <a:pt x="133" y="109"/>
                </a:lnTo>
                <a:lnTo>
                  <a:pt x="133" y="109"/>
                </a:lnTo>
                <a:lnTo>
                  <a:pt x="133" y="109"/>
                </a:lnTo>
                <a:lnTo>
                  <a:pt x="133" y="109"/>
                </a:lnTo>
                <a:lnTo>
                  <a:pt x="133" y="109"/>
                </a:lnTo>
                <a:lnTo>
                  <a:pt x="133"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10"/>
                </a:lnTo>
                <a:lnTo>
                  <a:pt x="134" y="110"/>
                </a:lnTo>
                <a:lnTo>
                  <a:pt x="134" y="110"/>
                </a:lnTo>
                <a:lnTo>
                  <a:pt x="134" y="110"/>
                </a:lnTo>
                <a:lnTo>
                  <a:pt x="134" y="110"/>
                </a:lnTo>
                <a:lnTo>
                  <a:pt x="134" y="110"/>
                </a:lnTo>
                <a:lnTo>
                  <a:pt x="134" y="110"/>
                </a:lnTo>
                <a:lnTo>
                  <a:pt x="134" y="110"/>
                </a:lnTo>
                <a:lnTo>
                  <a:pt x="134" y="110"/>
                </a:lnTo>
                <a:lnTo>
                  <a:pt x="134" y="110"/>
                </a:lnTo>
                <a:lnTo>
                  <a:pt x="135" y="110"/>
                </a:lnTo>
                <a:lnTo>
                  <a:pt x="135" y="110"/>
                </a:lnTo>
                <a:lnTo>
                  <a:pt x="135" y="110"/>
                </a:lnTo>
                <a:lnTo>
                  <a:pt x="135" y="110"/>
                </a:lnTo>
                <a:lnTo>
                  <a:pt x="135" y="110"/>
                </a:lnTo>
                <a:lnTo>
                  <a:pt x="135" y="110"/>
                </a:lnTo>
                <a:lnTo>
                  <a:pt x="135" y="110"/>
                </a:lnTo>
                <a:lnTo>
                  <a:pt x="135" y="110"/>
                </a:lnTo>
                <a:lnTo>
                  <a:pt x="135" y="110"/>
                </a:lnTo>
                <a:lnTo>
                  <a:pt x="135" y="110"/>
                </a:lnTo>
                <a:lnTo>
                  <a:pt x="135" y="110"/>
                </a:lnTo>
                <a:lnTo>
                  <a:pt x="135" y="111"/>
                </a:lnTo>
                <a:lnTo>
                  <a:pt x="135" y="111"/>
                </a:lnTo>
                <a:lnTo>
                  <a:pt x="135" y="111"/>
                </a:lnTo>
                <a:lnTo>
                  <a:pt x="135" y="111"/>
                </a:lnTo>
                <a:lnTo>
                  <a:pt x="135" y="111"/>
                </a:lnTo>
                <a:lnTo>
                  <a:pt x="135" y="111"/>
                </a:lnTo>
                <a:lnTo>
                  <a:pt x="135" y="111"/>
                </a:lnTo>
                <a:lnTo>
                  <a:pt x="135" y="111"/>
                </a:lnTo>
                <a:lnTo>
                  <a:pt x="135" y="111"/>
                </a:lnTo>
                <a:lnTo>
                  <a:pt x="136" y="111"/>
                </a:lnTo>
                <a:lnTo>
                  <a:pt x="136" y="112"/>
                </a:lnTo>
                <a:lnTo>
                  <a:pt x="136" y="112"/>
                </a:lnTo>
                <a:lnTo>
                  <a:pt x="136" y="112"/>
                </a:lnTo>
                <a:lnTo>
                  <a:pt x="136" y="112"/>
                </a:lnTo>
                <a:lnTo>
                  <a:pt x="136" y="112"/>
                </a:lnTo>
                <a:lnTo>
                  <a:pt x="136" y="113"/>
                </a:lnTo>
                <a:lnTo>
                  <a:pt x="136" y="113"/>
                </a:lnTo>
                <a:lnTo>
                  <a:pt x="136" y="113"/>
                </a:lnTo>
                <a:lnTo>
                  <a:pt x="137" y="114"/>
                </a:lnTo>
                <a:lnTo>
                  <a:pt x="137" y="114"/>
                </a:lnTo>
                <a:lnTo>
                  <a:pt x="137" y="114"/>
                </a:lnTo>
                <a:lnTo>
                  <a:pt x="137" y="114"/>
                </a:lnTo>
                <a:lnTo>
                  <a:pt x="137" y="114"/>
                </a:lnTo>
                <a:lnTo>
                  <a:pt x="137" y="115"/>
                </a:lnTo>
                <a:lnTo>
                  <a:pt x="137" y="115"/>
                </a:lnTo>
                <a:lnTo>
                  <a:pt x="138" y="115"/>
                </a:lnTo>
                <a:lnTo>
                  <a:pt x="138" y="116"/>
                </a:lnTo>
                <a:lnTo>
                  <a:pt x="138" y="116"/>
                </a:lnTo>
                <a:lnTo>
                  <a:pt x="139" y="117"/>
                </a:lnTo>
                <a:lnTo>
                  <a:pt x="139" y="117"/>
                </a:lnTo>
                <a:lnTo>
                  <a:pt x="139" y="117"/>
                </a:lnTo>
                <a:lnTo>
                  <a:pt x="139" y="117"/>
                </a:lnTo>
                <a:lnTo>
                  <a:pt x="139" y="117"/>
                </a:lnTo>
                <a:lnTo>
                  <a:pt x="139" y="118"/>
                </a:lnTo>
                <a:lnTo>
                  <a:pt x="139" y="118"/>
                </a:lnTo>
                <a:lnTo>
                  <a:pt x="140" y="119"/>
                </a:lnTo>
                <a:lnTo>
                  <a:pt x="140" y="119"/>
                </a:lnTo>
                <a:lnTo>
                  <a:pt x="140" y="119"/>
                </a:lnTo>
                <a:lnTo>
                  <a:pt x="140" y="119"/>
                </a:lnTo>
                <a:lnTo>
                  <a:pt x="140" y="119"/>
                </a:lnTo>
                <a:lnTo>
                  <a:pt x="140" y="120"/>
                </a:lnTo>
                <a:lnTo>
                  <a:pt x="141" y="121"/>
                </a:lnTo>
                <a:lnTo>
                  <a:pt x="141" y="121"/>
                </a:lnTo>
                <a:lnTo>
                  <a:pt x="141" y="121"/>
                </a:lnTo>
                <a:lnTo>
                  <a:pt x="141" y="121"/>
                </a:lnTo>
                <a:lnTo>
                  <a:pt x="141" y="122"/>
                </a:lnTo>
                <a:lnTo>
                  <a:pt x="141" y="122"/>
                </a:lnTo>
                <a:lnTo>
                  <a:pt x="141" y="122"/>
                </a:lnTo>
                <a:lnTo>
                  <a:pt x="142" y="122"/>
                </a:lnTo>
                <a:lnTo>
                  <a:pt x="142" y="123"/>
                </a:lnTo>
                <a:lnTo>
                  <a:pt x="143" y="124"/>
                </a:lnTo>
                <a:lnTo>
                  <a:pt x="143" y="124"/>
                </a:lnTo>
                <a:lnTo>
                  <a:pt x="143" y="124"/>
                </a:lnTo>
                <a:lnTo>
                  <a:pt x="143" y="124"/>
                </a:lnTo>
                <a:lnTo>
                  <a:pt x="143" y="124"/>
                </a:lnTo>
                <a:lnTo>
                  <a:pt x="143" y="125"/>
                </a:lnTo>
                <a:lnTo>
                  <a:pt x="143" y="125"/>
                </a:lnTo>
                <a:lnTo>
                  <a:pt x="144" y="125"/>
                </a:lnTo>
                <a:lnTo>
                  <a:pt x="144" y="125"/>
                </a:lnTo>
                <a:lnTo>
                  <a:pt x="144" y="125"/>
                </a:lnTo>
                <a:lnTo>
                  <a:pt x="144" y="126"/>
                </a:lnTo>
                <a:lnTo>
                  <a:pt x="144" y="126"/>
                </a:lnTo>
                <a:lnTo>
                  <a:pt x="144" y="126"/>
                </a:lnTo>
                <a:lnTo>
                  <a:pt x="144" y="127"/>
                </a:lnTo>
                <a:lnTo>
                  <a:pt x="144" y="127"/>
                </a:lnTo>
                <a:lnTo>
                  <a:pt x="144" y="127"/>
                </a:lnTo>
                <a:lnTo>
                  <a:pt x="144" y="127"/>
                </a:lnTo>
                <a:lnTo>
                  <a:pt x="145" y="127"/>
                </a:lnTo>
                <a:lnTo>
                  <a:pt x="145" y="128"/>
                </a:lnTo>
                <a:lnTo>
                  <a:pt x="146" y="128"/>
                </a:lnTo>
                <a:lnTo>
                  <a:pt x="146" y="129"/>
                </a:lnTo>
                <a:lnTo>
                  <a:pt x="146" y="129"/>
                </a:lnTo>
                <a:lnTo>
                  <a:pt x="146" y="129"/>
                </a:lnTo>
                <a:lnTo>
                  <a:pt x="146" y="130"/>
                </a:lnTo>
                <a:lnTo>
                  <a:pt x="147" y="131"/>
                </a:lnTo>
                <a:lnTo>
                  <a:pt x="147" y="131"/>
                </a:lnTo>
                <a:lnTo>
                  <a:pt x="147" y="131"/>
                </a:lnTo>
                <a:lnTo>
                  <a:pt x="147" y="131"/>
                </a:lnTo>
                <a:lnTo>
                  <a:pt x="147" y="132"/>
                </a:lnTo>
                <a:lnTo>
                  <a:pt x="147" y="132"/>
                </a:lnTo>
                <a:lnTo>
                  <a:pt x="148" y="132"/>
                </a:lnTo>
                <a:lnTo>
                  <a:pt x="148" y="133"/>
                </a:lnTo>
                <a:lnTo>
                  <a:pt x="148" y="133"/>
                </a:lnTo>
                <a:lnTo>
                  <a:pt x="148" y="133"/>
                </a:lnTo>
                <a:lnTo>
                  <a:pt x="149" y="134"/>
                </a:lnTo>
                <a:lnTo>
                  <a:pt x="149" y="134"/>
                </a:lnTo>
                <a:lnTo>
                  <a:pt x="149" y="135"/>
                </a:lnTo>
                <a:lnTo>
                  <a:pt x="149" y="135"/>
                </a:lnTo>
                <a:lnTo>
                  <a:pt x="150" y="135"/>
                </a:lnTo>
                <a:lnTo>
                  <a:pt x="150" y="136"/>
                </a:lnTo>
                <a:lnTo>
                  <a:pt x="150" y="136"/>
                </a:lnTo>
                <a:lnTo>
                  <a:pt x="150" y="136"/>
                </a:lnTo>
                <a:lnTo>
                  <a:pt x="151" y="137"/>
                </a:lnTo>
                <a:lnTo>
                  <a:pt x="151" y="138"/>
                </a:lnTo>
                <a:lnTo>
                  <a:pt x="151" y="138"/>
                </a:lnTo>
                <a:lnTo>
                  <a:pt x="151" y="138"/>
                </a:lnTo>
                <a:lnTo>
                  <a:pt x="151" y="139"/>
                </a:lnTo>
                <a:lnTo>
                  <a:pt x="152" y="139"/>
                </a:lnTo>
                <a:lnTo>
                  <a:pt x="152" y="140"/>
                </a:lnTo>
                <a:lnTo>
                  <a:pt x="153" y="140"/>
                </a:lnTo>
                <a:lnTo>
                  <a:pt x="153" y="140"/>
                </a:lnTo>
                <a:lnTo>
                  <a:pt x="153" y="141"/>
                </a:lnTo>
                <a:lnTo>
                  <a:pt x="153" y="141"/>
                </a:lnTo>
                <a:lnTo>
                  <a:pt x="153" y="141"/>
                </a:lnTo>
                <a:lnTo>
                  <a:pt x="153" y="141"/>
                </a:lnTo>
                <a:lnTo>
                  <a:pt x="153" y="142"/>
                </a:lnTo>
                <a:lnTo>
                  <a:pt x="153" y="142"/>
                </a:lnTo>
                <a:lnTo>
                  <a:pt x="154" y="142"/>
                </a:lnTo>
                <a:lnTo>
                  <a:pt x="154" y="142"/>
                </a:lnTo>
                <a:lnTo>
                  <a:pt x="154" y="143"/>
                </a:lnTo>
                <a:lnTo>
                  <a:pt x="154" y="143"/>
                </a:lnTo>
                <a:lnTo>
                  <a:pt x="154" y="143"/>
                </a:lnTo>
                <a:lnTo>
                  <a:pt x="154" y="143"/>
                </a:lnTo>
                <a:lnTo>
                  <a:pt x="154" y="143"/>
                </a:lnTo>
                <a:lnTo>
                  <a:pt x="154" y="143"/>
                </a:lnTo>
                <a:lnTo>
                  <a:pt x="155" y="144"/>
                </a:lnTo>
                <a:lnTo>
                  <a:pt x="155" y="144"/>
                </a:lnTo>
                <a:lnTo>
                  <a:pt x="155" y="145"/>
                </a:lnTo>
                <a:lnTo>
                  <a:pt x="155" y="145"/>
                </a:lnTo>
                <a:lnTo>
                  <a:pt x="155" y="145"/>
                </a:lnTo>
                <a:lnTo>
                  <a:pt x="155" y="145"/>
                </a:lnTo>
                <a:lnTo>
                  <a:pt x="156" y="145"/>
                </a:lnTo>
                <a:lnTo>
                  <a:pt x="156" y="145"/>
                </a:lnTo>
                <a:lnTo>
                  <a:pt x="156" y="145"/>
                </a:lnTo>
                <a:lnTo>
                  <a:pt x="156" y="145"/>
                </a:lnTo>
                <a:lnTo>
                  <a:pt x="156" y="145"/>
                </a:lnTo>
                <a:lnTo>
                  <a:pt x="156" y="145"/>
                </a:lnTo>
                <a:lnTo>
                  <a:pt x="156" y="146"/>
                </a:lnTo>
                <a:lnTo>
                  <a:pt x="156" y="146"/>
                </a:lnTo>
                <a:lnTo>
                  <a:pt x="156" y="146"/>
                </a:lnTo>
                <a:lnTo>
                  <a:pt x="156" y="147"/>
                </a:lnTo>
                <a:lnTo>
                  <a:pt x="157" y="147"/>
                </a:lnTo>
                <a:lnTo>
                  <a:pt x="157" y="148"/>
                </a:lnTo>
                <a:lnTo>
                  <a:pt x="157" y="148"/>
                </a:lnTo>
                <a:lnTo>
                  <a:pt x="157" y="148"/>
                </a:lnTo>
                <a:lnTo>
                  <a:pt x="157" y="149"/>
                </a:lnTo>
                <a:lnTo>
                  <a:pt x="157" y="149"/>
                </a:lnTo>
                <a:lnTo>
                  <a:pt x="158" y="149"/>
                </a:lnTo>
                <a:lnTo>
                  <a:pt x="158" y="149"/>
                </a:lnTo>
                <a:lnTo>
                  <a:pt x="158" y="150"/>
                </a:lnTo>
                <a:lnTo>
                  <a:pt x="158" y="150"/>
                </a:lnTo>
                <a:lnTo>
                  <a:pt x="158" y="150"/>
                </a:lnTo>
                <a:lnTo>
                  <a:pt x="158" y="150"/>
                </a:lnTo>
                <a:lnTo>
                  <a:pt x="159" y="151"/>
                </a:lnTo>
                <a:lnTo>
                  <a:pt x="159" y="151"/>
                </a:lnTo>
                <a:lnTo>
                  <a:pt x="159" y="152"/>
                </a:lnTo>
                <a:lnTo>
                  <a:pt x="159" y="152"/>
                </a:lnTo>
                <a:lnTo>
                  <a:pt x="159" y="152"/>
                </a:lnTo>
                <a:lnTo>
                  <a:pt x="160" y="152"/>
                </a:lnTo>
                <a:lnTo>
                  <a:pt x="160" y="152"/>
                </a:lnTo>
                <a:lnTo>
                  <a:pt x="160" y="152"/>
                </a:lnTo>
                <a:lnTo>
                  <a:pt x="160" y="152"/>
                </a:lnTo>
                <a:lnTo>
                  <a:pt x="160" y="152"/>
                </a:lnTo>
                <a:lnTo>
                  <a:pt x="160" y="152"/>
                </a:lnTo>
                <a:lnTo>
                  <a:pt x="160" y="152"/>
                </a:lnTo>
                <a:lnTo>
                  <a:pt x="159" y="152"/>
                </a:lnTo>
                <a:lnTo>
                  <a:pt x="158" y="153"/>
                </a:lnTo>
                <a:lnTo>
                  <a:pt x="157" y="153"/>
                </a:lnTo>
                <a:lnTo>
                  <a:pt x="156" y="153"/>
                </a:lnTo>
                <a:lnTo>
                  <a:pt x="156" y="153"/>
                </a:lnTo>
                <a:lnTo>
                  <a:pt x="156" y="153"/>
                </a:lnTo>
                <a:lnTo>
                  <a:pt x="155" y="153"/>
                </a:lnTo>
                <a:lnTo>
                  <a:pt x="155" y="153"/>
                </a:lnTo>
                <a:lnTo>
                  <a:pt x="155" y="153"/>
                </a:lnTo>
                <a:lnTo>
                  <a:pt x="154" y="153"/>
                </a:lnTo>
                <a:lnTo>
                  <a:pt x="154" y="153"/>
                </a:lnTo>
                <a:lnTo>
                  <a:pt x="154" y="153"/>
                </a:lnTo>
                <a:lnTo>
                  <a:pt x="154" y="153"/>
                </a:lnTo>
                <a:lnTo>
                  <a:pt x="154" y="153"/>
                </a:lnTo>
                <a:lnTo>
                  <a:pt x="154" y="153"/>
                </a:lnTo>
                <a:lnTo>
                  <a:pt x="154" y="154"/>
                </a:lnTo>
                <a:lnTo>
                  <a:pt x="153" y="154"/>
                </a:lnTo>
                <a:lnTo>
                  <a:pt x="153" y="154"/>
                </a:lnTo>
                <a:lnTo>
                  <a:pt x="153" y="154"/>
                </a:lnTo>
                <a:lnTo>
                  <a:pt x="153" y="154"/>
                </a:lnTo>
                <a:lnTo>
                  <a:pt x="153" y="154"/>
                </a:lnTo>
                <a:lnTo>
                  <a:pt x="153" y="154"/>
                </a:lnTo>
                <a:lnTo>
                  <a:pt x="153" y="154"/>
                </a:lnTo>
                <a:lnTo>
                  <a:pt x="153" y="154"/>
                </a:lnTo>
                <a:lnTo>
                  <a:pt x="152" y="154"/>
                </a:lnTo>
                <a:lnTo>
                  <a:pt x="152" y="154"/>
                </a:lnTo>
                <a:lnTo>
                  <a:pt x="152" y="154"/>
                </a:lnTo>
                <a:lnTo>
                  <a:pt x="152" y="154"/>
                </a:lnTo>
                <a:lnTo>
                  <a:pt x="152" y="154"/>
                </a:lnTo>
                <a:lnTo>
                  <a:pt x="151" y="154"/>
                </a:lnTo>
                <a:lnTo>
                  <a:pt x="151" y="154"/>
                </a:lnTo>
                <a:lnTo>
                  <a:pt x="151" y="154"/>
                </a:lnTo>
                <a:lnTo>
                  <a:pt x="151" y="154"/>
                </a:lnTo>
                <a:lnTo>
                  <a:pt x="151" y="155"/>
                </a:lnTo>
                <a:lnTo>
                  <a:pt x="151" y="155"/>
                </a:lnTo>
                <a:lnTo>
                  <a:pt x="151" y="155"/>
                </a:lnTo>
                <a:lnTo>
                  <a:pt x="151" y="155"/>
                </a:lnTo>
                <a:lnTo>
                  <a:pt x="150" y="155"/>
                </a:lnTo>
                <a:lnTo>
                  <a:pt x="150" y="155"/>
                </a:lnTo>
                <a:lnTo>
                  <a:pt x="149" y="155"/>
                </a:lnTo>
                <a:lnTo>
                  <a:pt x="149" y="155"/>
                </a:lnTo>
                <a:lnTo>
                  <a:pt x="149" y="155"/>
                </a:lnTo>
                <a:lnTo>
                  <a:pt x="149" y="155"/>
                </a:lnTo>
                <a:lnTo>
                  <a:pt x="148" y="155"/>
                </a:lnTo>
                <a:lnTo>
                  <a:pt x="148" y="155"/>
                </a:lnTo>
                <a:lnTo>
                  <a:pt x="148" y="155"/>
                </a:lnTo>
                <a:lnTo>
                  <a:pt x="147" y="155"/>
                </a:lnTo>
                <a:lnTo>
                  <a:pt x="147" y="155"/>
                </a:lnTo>
                <a:lnTo>
                  <a:pt x="147" y="155"/>
                </a:lnTo>
                <a:lnTo>
                  <a:pt x="147" y="155"/>
                </a:lnTo>
                <a:lnTo>
                  <a:pt x="147" y="155"/>
                </a:lnTo>
                <a:lnTo>
                  <a:pt x="147" y="155"/>
                </a:lnTo>
                <a:lnTo>
                  <a:pt x="147" y="155"/>
                </a:lnTo>
                <a:lnTo>
                  <a:pt x="147" y="155"/>
                </a:lnTo>
                <a:lnTo>
                  <a:pt x="147" y="155"/>
                </a:lnTo>
                <a:lnTo>
                  <a:pt x="146" y="156"/>
                </a:lnTo>
                <a:lnTo>
                  <a:pt x="146" y="156"/>
                </a:lnTo>
                <a:lnTo>
                  <a:pt x="146" y="156"/>
                </a:lnTo>
                <a:lnTo>
                  <a:pt x="146" y="156"/>
                </a:lnTo>
                <a:lnTo>
                  <a:pt x="145" y="156"/>
                </a:lnTo>
                <a:lnTo>
                  <a:pt x="145" y="156"/>
                </a:lnTo>
                <a:lnTo>
                  <a:pt x="144" y="156"/>
                </a:lnTo>
                <a:lnTo>
                  <a:pt x="144" y="156"/>
                </a:lnTo>
                <a:lnTo>
                  <a:pt x="144" y="156"/>
                </a:lnTo>
                <a:lnTo>
                  <a:pt x="144" y="156"/>
                </a:lnTo>
                <a:lnTo>
                  <a:pt x="143" y="156"/>
                </a:lnTo>
                <a:lnTo>
                  <a:pt x="143" y="156"/>
                </a:lnTo>
                <a:lnTo>
                  <a:pt x="143" y="156"/>
                </a:lnTo>
                <a:lnTo>
                  <a:pt x="143" y="156"/>
                </a:lnTo>
                <a:lnTo>
                  <a:pt x="143" y="156"/>
                </a:lnTo>
                <a:lnTo>
                  <a:pt x="143" y="156"/>
                </a:lnTo>
                <a:lnTo>
                  <a:pt x="143" y="156"/>
                </a:lnTo>
                <a:lnTo>
                  <a:pt x="142" y="156"/>
                </a:lnTo>
                <a:lnTo>
                  <a:pt x="142" y="156"/>
                </a:lnTo>
                <a:lnTo>
                  <a:pt x="142" y="156"/>
                </a:lnTo>
                <a:lnTo>
                  <a:pt x="142" y="156"/>
                </a:lnTo>
                <a:lnTo>
                  <a:pt x="141" y="156"/>
                </a:lnTo>
                <a:lnTo>
                  <a:pt x="141" y="157"/>
                </a:lnTo>
                <a:lnTo>
                  <a:pt x="141" y="157"/>
                </a:lnTo>
                <a:lnTo>
                  <a:pt x="141" y="157"/>
                </a:lnTo>
                <a:lnTo>
                  <a:pt x="141" y="157"/>
                </a:lnTo>
                <a:lnTo>
                  <a:pt x="140" y="157"/>
                </a:lnTo>
                <a:lnTo>
                  <a:pt x="140" y="157"/>
                </a:lnTo>
                <a:lnTo>
                  <a:pt x="140" y="157"/>
                </a:lnTo>
                <a:lnTo>
                  <a:pt x="139" y="158"/>
                </a:lnTo>
                <a:lnTo>
                  <a:pt x="139" y="158"/>
                </a:lnTo>
                <a:lnTo>
                  <a:pt x="139" y="158"/>
                </a:lnTo>
                <a:lnTo>
                  <a:pt x="139" y="158"/>
                </a:lnTo>
                <a:lnTo>
                  <a:pt x="138" y="158"/>
                </a:lnTo>
                <a:lnTo>
                  <a:pt x="138" y="158"/>
                </a:lnTo>
                <a:lnTo>
                  <a:pt x="138" y="158"/>
                </a:lnTo>
                <a:lnTo>
                  <a:pt x="138" y="158"/>
                </a:lnTo>
                <a:lnTo>
                  <a:pt x="137" y="158"/>
                </a:lnTo>
                <a:lnTo>
                  <a:pt x="137" y="158"/>
                </a:lnTo>
                <a:lnTo>
                  <a:pt x="137" y="158"/>
                </a:lnTo>
                <a:lnTo>
                  <a:pt x="137" y="158"/>
                </a:lnTo>
                <a:lnTo>
                  <a:pt x="136" y="158"/>
                </a:lnTo>
                <a:lnTo>
                  <a:pt x="136" y="158"/>
                </a:lnTo>
                <a:lnTo>
                  <a:pt x="136" y="158"/>
                </a:lnTo>
                <a:lnTo>
                  <a:pt x="136" y="158"/>
                </a:lnTo>
                <a:lnTo>
                  <a:pt x="136" y="158"/>
                </a:lnTo>
                <a:lnTo>
                  <a:pt x="135" y="158"/>
                </a:lnTo>
                <a:lnTo>
                  <a:pt x="134" y="159"/>
                </a:lnTo>
                <a:lnTo>
                  <a:pt x="134" y="159"/>
                </a:lnTo>
                <a:lnTo>
                  <a:pt x="134" y="159"/>
                </a:lnTo>
                <a:lnTo>
                  <a:pt x="134" y="159"/>
                </a:lnTo>
                <a:lnTo>
                  <a:pt x="133" y="159"/>
                </a:lnTo>
                <a:lnTo>
                  <a:pt x="133" y="159"/>
                </a:lnTo>
                <a:lnTo>
                  <a:pt x="133" y="159"/>
                </a:lnTo>
                <a:lnTo>
                  <a:pt x="132" y="159"/>
                </a:lnTo>
                <a:lnTo>
                  <a:pt x="132" y="159"/>
                </a:lnTo>
                <a:lnTo>
                  <a:pt x="131" y="159"/>
                </a:lnTo>
                <a:lnTo>
                  <a:pt x="131" y="159"/>
                </a:lnTo>
                <a:lnTo>
                  <a:pt x="130" y="159"/>
                </a:lnTo>
                <a:lnTo>
                  <a:pt x="130" y="160"/>
                </a:lnTo>
                <a:lnTo>
                  <a:pt x="130" y="160"/>
                </a:lnTo>
                <a:lnTo>
                  <a:pt x="130" y="160"/>
                </a:lnTo>
                <a:lnTo>
                  <a:pt x="129" y="160"/>
                </a:lnTo>
                <a:lnTo>
                  <a:pt x="129" y="160"/>
                </a:lnTo>
                <a:lnTo>
                  <a:pt x="129" y="160"/>
                </a:lnTo>
                <a:lnTo>
                  <a:pt x="129" y="160"/>
                </a:lnTo>
                <a:lnTo>
                  <a:pt x="128" y="160"/>
                </a:lnTo>
                <a:lnTo>
                  <a:pt x="128" y="160"/>
                </a:lnTo>
                <a:lnTo>
                  <a:pt x="128" y="160"/>
                </a:lnTo>
                <a:lnTo>
                  <a:pt x="128" y="160"/>
                </a:lnTo>
                <a:lnTo>
                  <a:pt x="127" y="160"/>
                </a:lnTo>
                <a:lnTo>
                  <a:pt x="127" y="160"/>
                </a:lnTo>
                <a:lnTo>
                  <a:pt x="127" y="160"/>
                </a:lnTo>
                <a:lnTo>
                  <a:pt x="127" y="160"/>
                </a:lnTo>
                <a:lnTo>
                  <a:pt x="127" y="160"/>
                </a:lnTo>
                <a:lnTo>
                  <a:pt x="126" y="160"/>
                </a:lnTo>
                <a:lnTo>
                  <a:pt x="126" y="160"/>
                </a:lnTo>
                <a:lnTo>
                  <a:pt x="126" y="160"/>
                </a:lnTo>
                <a:lnTo>
                  <a:pt x="126" y="160"/>
                </a:lnTo>
                <a:lnTo>
                  <a:pt x="126" y="160"/>
                </a:lnTo>
                <a:lnTo>
                  <a:pt x="126" y="161"/>
                </a:lnTo>
                <a:lnTo>
                  <a:pt x="125" y="161"/>
                </a:lnTo>
                <a:lnTo>
                  <a:pt x="125" y="161"/>
                </a:lnTo>
                <a:lnTo>
                  <a:pt x="124" y="161"/>
                </a:lnTo>
                <a:lnTo>
                  <a:pt x="124" y="161"/>
                </a:lnTo>
                <a:lnTo>
                  <a:pt x="124" y="161"/>
                </a:lnTo>
                <a:lnTo>
                  <a:pt x="124" y="161"/>
                </a:lnTo>
                <a:lnTo>
                  <a:pt x="123" y="162"/>
                </a:lnTo>
                <a:lnTo>
                  <a:pt x="123" y="162"/>
                </a:lnTo>
                <a:lnTo>
                  <a:pt x="123" y="162"/>
                </a:lnTo>
                <a:lnTo>
                  <a:pt x="123" y="162"/>
                </a:lnTo>
                <a:lnTo>
                  <a:pt x="123" y="162"/>
                </a:lnTo>
                <a:lnTo>
                  <a:pt x="123" y="162"/>
                </a:lnTo>
                <a:lnTo>
                  <a:pt x="123" y="162"/>
                </a:lnTo>
                <a:lnTo>
                  <a:pt x="123" y="162"/>
                </a:lnTo>
                <a:lnTo>
                  <a:pt x="122" y="162"/>
                </a:lnTo>
                <a:lnTo>
                  <a:pt x="121" y="162"/>
                </a:lnTo>
                <a:lnTo>
                  <a:pt x="118" y="163"/>
                </a:lnTo>
                <a:lnTo>
                  <a:pt x="118" y="163"/>
                </a:lnTo>
                <a:lnTo>
                  <a:pt x="116" y="163"/>
                </a:lnTo>
                <a:lnTo>
                  <a:pt x="116" y="163"/>
                </a:lnTo>
                <a:lnTo>
                  <a:pt x="116" y="163"/>
                </a:lnTo>
                <a:lnTo>
                  <a:pt x="116" y="163"/>
                </a:lnTo>
                <a:lnTo>
                  <a:pt x="116" y="163"/>
                </a:lnTo>
                <a:lnTo>
                  <a:pt x="115" y="163"/>
                </a:lnTo>
                <a:lnTo>
                  <a:pt x="115" y="163"/>
                </a:lnTo>
                <a:lnTo>
                  <a:pt x="115" y="163"/>
                </a:lnTo>
                <a:lnTo>
                  <a:pt x="115" y="163"/>
                </a:lnTo>
                <a:lnTo>
                  <a:pt x="114" y="163"/>
                </a:lnTo>
                <a:lnTo>
                  <a:pt x="113" y="164"/>
                </a:lnTo>
                <a:lnTo>
                  <a:pt x="113" y="164"/>
                </a:lnTo>
                <a:lnTo>
                  <a:pt x="113" y="164"/>
                </a:lnTo>
                <a:lnTo>
                  <a:pt x="112" y="164"/>
                </a:lnTo>
                <a:lnTo>
                  <a:pt x="112" y="164"/>
                </a:lnTo>
                <a:lnTo>
                  <a:pt x="111" y="165"/>
                </a:lnTo>
                <a:lnTo>
                  <a:pt x="111" y="165"/>
                </a:lnTo>
                <a:lnTo>
                  <a:pt x="111" y="165"/>
                </a:lnTo>
                <a:lnTo>
                  <a:pt x="109" y="165"/>
                </a:lnTo>
                <a:lnTo>
                  <a:pt x="109" y="165"/>
                </a:lnTo>
                <a:lnTo>
                  <a:pt x="107" y="165"/>
                </a:lnTo>
                <a:lnTo>
                  <a:pt x="107" y="165"/>
                </a:lnTo>
                <a:lnTo>
                  <a:pt x="107" y="166"/>
                </a:lnTo>
                <a:lnTo>
                  <a:pt x="106" y="166"/>
                </a:lnTo>
                <a:lnTo>
                  <a:pt x="106" y="166"/>
                </a:lnTo>
                <a:lnTo>
                  <a:pt x="106" y="166"/>
                </a:lnTo>
                <a:lnTo>
                  <a:pt x="106" y="166"/>
                </a:lnTo>
                <a:lnTo>
                  <a:pt x="105" y="166"/>
                </a:lnTo>
                <a:lnTo>
                  <a:pt x="105" y="166"/>
                </a:lnTo>
                <a:lnTo>
                  <a:pt x="105" y="166"/>
                </a:lnTo>
                <a:lnTo>
                  <a:pt x="105" y="166"/>
                </a:lnTo>
                <a:lnTo>
                  <a:pt x="105" y="166"/>
                </a:lnTo>
                <a:lnTo>
                  <a:pt x="103" y="166"/>
                </a:lnTo>
                <a:lnTo>
                  <a:pt x="102" y="166"/>
                </a:lnTo>
                <a:lnTo>
                  <a:pt x="102" y="167"/>
                </a:lnTo>
                <a:lnTo>
                  <a:pt x="100" y="167"/>
                </a:lnTo>
                <a:lnTo>
                  <a:pt x="100" y="167"/>
                </a:lnTo>
                <a:lnTo>
                  <a:pt x="100" y="167"/>
                </a:lnTo>
                <a:lnTo>
                  <a:pt x="100" y="167"/>
                </a:lnTo>
                <a:lnTo>
                  <a:pt x="100" y="167"/>
                </a:lnTo>
                <a:lnTo>
                  <a:pt x="100" y="167"/>
                </a:lnTo>
                <a:lnTo>
                  <a:pt x="100" y="167"/>
                </a:lnTo>
                <a:lnTo>
                  <a:pt x="99" y="167"/>
                </a:lnTo>
                <a:lnTo>
                  <a:pt x="99" y="167"/>
                </a:lnTo>
                <a:lnTo>
                  <a:pt x="99" y="167"/>
                </a:lnTo>
                <a:lnTo>
                  <a:pt x="98" y="167"/>
                </a:lnTo>
                <a:lnTo>
                  <a:pt x="98" y="167"/>
                </a:lnTo>
                <a:lnTo>
                  <a:pt x="97" y="168"/>
                </a:lnTo>
                <a:lnTo>
                  <a:pt x="95" y="168"/>
                </a:lnTo>
                <a:lnTo>
                  <a:pt x="95" y="169"/>
                </a:lnTo>
                <a:lnTo>
                  <a:pt x="93" y="169"/>
                </a:lnTo>
                <a:lnTo>
                  <a:pt x="93" y="169"/>
                </a:lnTo>
                <a:lnTo>
                  <a:pt x="93" y="169"/>
                </a:lnTo>
                <a:lnTo>
                  <a:pt x="93" y="169"/>
                </a:lnTo>
                <a:lnTo>
                  <a:pt x="93" y="169"/>
                </a:lnTo>
                <a:lnTo>
                  <a:pt x="92" y="169"/>
                </a:lnTo>
                <a:lnTo>
                  <a:pt x="92" y="169"/>
                </a:lnTo>
                <a:lnTo>
                  <a:pt x="92" y="169"/>
                </a:lnTo>
                <a:lnTo>
                  <a:pt x="89" y="170"/>
                </a:lnTo>
                <a:lnTo>
                  <a:pt x="88" y="170"/>
                </a:lnTo>
                <a:lnTo>
                  <a:pt x="87" y="170"/>
                </a:lnTo>
                <a:lnTo>
                  <a:pt x="86" y="171"/>
                </a:lnTo>
                <a:lnTo>
                  <a:pt x="84" y="171"/>
                </a:lnTo>
                <a:lnTo>
                  <a:pt x="84" y="171"/>
                </a:lnTo>
                <a:lnTo>
                  <a:pt x="83" y="171"/>
                </a:lnTo>
                <a:lnTo>
                  <a:pt x="83" y="171"/>
                </a:lnTo>
                <a:lnTo>
                  <a:pt x="83" y="171"/>
                </a:lnTo>
                <a:lnTo>
                  <a:pt x="83" y="172"/>
                </a:lnTo>
                <a:lnTo>
                  <a:pt x="83" y="172"/>
                </a:lnTo>
                <a:lnTo>
                  <a:pt x="83" y="172"/>
                </a:lnTo>
                <a:lnTo>
                  <a:pt x="83" y="172"/>
                </a:lnTo>
                <a:lnTo>
                  <a:pt x="82" y="172"/>
                </a:lnTo>
                <a:lnTo>
                  <a:pt x="81" y="172"/>
                </a:lnTo>
                <a:lnTo>
                  <a:pt x="81" y="172"/>
                </a:lnTo>
                <a:lnTo>
                  <a:pt x="80" y="172"/>
                </a:lnTo>
                <a:lnTo>
                  <a:pt x="80" y="172"/>
                </a:lnTo>
                <a:lnTo>
                  <a:pt x="80" y="172"/>
                </a:lnTo>
                <a:lnTo>
                  <a:pt x="79" y="173"/>
                </a:lnTo>
                <a:lnTo>
                  <a:pt x="78" y="173"/>
                </a:lnTo>
                <a:lnTo>
                  <a:pt x="78" y="173"/>
                </a:lnTo>
                <a:lnTo>
                  <a:pt x="78" y="173"/>
                </a:lnTo>
                <a:lnTo>
                  <a:pt x="78" y="173"/>
                </a:lnTo>
                <a:lnTo>
                  <a:pt x="78" y="173"/>
                </a:lnTo>
                <a:lnTo>
                  <a:pt x="78" y="173"/>
                </a:lnTo>
                <a:lnTo>
                  <a:pt x="78" y="173"/>
                </a:lnTo>
                <a:lnTo>
                  <a:pt x="78" y="173"/>
                </a:lnTo>
                <a:lnTo>
                  <a:pt x="76" y="173"/>
                </a:lnTo>
                <a:lnTo>
                  <a:pt x="75" y="173"/>
                </a:lnTo>
                <a:lnTo>
                  <a:pt x="74" y="174"/>
                </a:lnTo>
                <a:lnTo>
                  <a:pt x="73" y="174"/>
                </a:lnTo>
                <a:lnTo>
                  <a:pt x="71" y="174"/>
                </a:lnTo>
                <a:lnTo>
                  <a:pt x="70" y="174"/>
                </a:lnTo>
                <a:lnTo>
                  <a:pt x="70" y="174"/>
                </a:lnTo>
                <a:lnTo>
                  <a:pt x="69" y="175"/>
                </a:lnTo>
                <a:lnTo>
                  <a:pt x="68" y="175"/>
                </a:lnTo>
                <a:lnTo>
                  <a:pt x="68" y="175"/>
                </a:lnTo>
                <a:lnTo>
                  <a:pt x="68" y="175"/>
                </a:lnTo>
                <a:lnTo>
                  <a:pt x="68" y="175"/>
                </a:lnTo>
                <a:lnTo>
                  <a:pt x="67" y="175"/>
                </a:lnTo>
                <a:lnTo>
                  <a:pt x="66" y="176"/>
                </a:lnTo>
                <a:lnTo>
                  <a:pt x="65" y="176"/>
                </a:lnTo>
                <a:lnTo>
                  <a:pt x="65" y="176"/>
                </a:lnTo>
                <a:lnTo>
                  <a:pt x="64" y="176"/>
                </a:lnTo>
                <a:lnTo>
                  <a:pt x="64" y="176"/>
                </a:lnTo>
                <a:lnTo>
                  <a:pt x="64" y="176"/>
                </a:lnTo>
                <a:lnTo>
                  <a:pt x="63" y="176"/>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2">
            <a:extLst>
              <a:ext uri="{FF2B5EF4-FFF2-40B4-BE49-F238E27FC236}">
                <a16:creationId xmlns:a16="http://schemas.microsoft.com/office/drawing/2014/main" id="{350C42BD-BE18-2CE5-A810-1276ED031495}"/>
              </a:ext>
            </a:extLst>
          </p:cNvPr>
          <p:cNvSpPr>
            <a:spLocks noEditPoints="1"/>
          </p:cNvSpPr>
          <p:nvPr/>
        </p:nvSpPr>
        <p:spPr bwMode="auto">
          <a:xfrm>
            <a:off x="2316163" y="3827463"/>
            <a:ext cx="584200" cy="274638"/>
          </a:xfrm>
          <a:custGeom>
            <a:avLst/>
            <a:gdLst>
              <a:gd name="T0" fmla="*/ 321 w 627"/>
              <a:gd name="T1" fmla="*/ 33 h 296"/>
              <a:gd name="T2" fmla="*/ 448 w 627"/>
              <a:gd name="T3" fmla="*/ 51 h 296"/>
              <a:gd name="T4" fmla="*/ 459 w 627"/>
              <a:gd name="T5" fmla="*/ 44 h 296"/>
              <a:gd name="T6" fmla="*/ 465 w 627"/>
              <a:gd name="T7" fmla="*/ 32 h 296"/>
              <a:gd name="T8" fmla="*/ 464 w 627"/>
              <a:gd name="T9" fmla="*/ 21 h 296"/>
              <a:gd name="T10" fmla="*/ 508 w 627"/>
              <a:gd name="T11" fmla="*/ 37 h 296"/>
              <a:gd name="T12" fmla="*/ 526 w 627"/>
              <a:gd name="T13" fmla="*/ 33 h 296"/>
              <a:gd name="T14" fmla="*/ 542 w 627"/>
              <a:gd name="T15" fmla="*/ 40 h 296"/>
              <a:gd name="T16" fmla="*/ 586 w 627"/>
              <a:gd name="T17" fmla="*/ 123 h 296"/>
              <a:gd name="T18" fmla="*/ 588 w 627"/>
              <a:gd name="T19" fmla="*/ 127 h 296"/>
              <a:gd name="T20" fmla="*/ 623 w 627"/>
              <a:gd name="T21" fmla="*/ 179 h 296"/>
              <a:gd name="T22" fmla="*/ 607 w 627"/>
              <a:gd name="T23" fmla="*/ 183 h 296"/>
              <a:gd name="T24" fmla="*/ 580 w 627"/>
              <a:gd name="T25" fmla="*/ 176 h 296"/>
              <a:gd name="T26" fmla="*/ 566 w 627"/>
              <a:gd name="T27" fmla="*/ 161 h 296"/>
              <a:gd name="T28" fmla="*/ 556 w 627"/>
              <a:gd name="T29" fmla="*/ 150 h 296"/>
              <a:gd name="T30" fmla="*/ 542 w 627"/>
              <a:gd name="T31" fmla="*/ 135 h 296"/>
              <a:gd name="T32" fmla="*/ 527 w 627"/>
              <a:gd name="T33" fmla="*/ 125 h 296"/>
              <a:gd name="T34" fmla="*/ 509 w 627"/>
              <a:gd name="T35" fmla="*/ 125 h 296"/>
              <a:gd name="T36" fmla="*/ 489 w 627"/>
              <a:gd name="T37" fmla="*/ 125 h 296"/>
              <a:gd name="T38" fmla="*/ 416 w 627"/>
              <a:gd name="T39" fmla="*/ 230 h 296"/>
              <a:gd name="T40" fmla="*/ 400 w 627"/>
              <a:gd name="T41" fmla="*/ 254 h 296"/>
              <a:gd name="T42" fmla="*/ 401 w 627"/>
              <a:gd name="T43" fmla="*/ 281 h 296"/>
              <a:gd name="T44" fmla="*/ 386 w 627"/>
              <a:gd name="T45" fmla="*/ 294 h 296"/>
              <a:gd name="T46" fmla="*/ 368 w 627"/>
              <a:gd name="T47" fmla="*/ 295 h 296"/>
              <a:gd name="T48" fmla="*/ 354 w 627"/>
              <a:gd name="T49" fmla="*/ 293 h 296"/>
              <a:gd name="T50" fmla="*/ 349 w 627"/>
              <a:gd name="T51" fmla="*/ 287 h 296"/>
              <a:gd name="T52" fmla="*/ 339 w 627"/>
              <a:gd name="T53" fmla="*/ 275 h 296"/>
              <a:gd name="T54" fmla="*/ 326 w 627"/>
              <a:gd name="T55" fmla="*/ 280 h 296"/>
              <a:gd name="T56" fmla="*/ 313 w 627"/>
              <a:gd name="T57" fmla="*/ 283 h 296"/>
              <a:gd name="T58" fmla="*/ 302 w 627"/>
              <a:gd name="T59" fmla="*/ 282 h 296"/>
              <a:gd name="T60" fmla="*/ 293 w 627"/>
              <a:gd name="T61" fmla="*/ 279 h 296"/>
              <a:gd name="T62" fmla="*/ 279 w 627"/>
              <a:gd name="T63" fmla="*/ 277 h 296"/>
              <a:gd name="T64" fmla="*/ 275 w 627"/>
              <a:gd name="T65" fmla="*/ 265 h 296"/>
              <a:gd name="T66" fmla="*/ 268 w 627"/>
              <a:gd name="T67" fmla="*/ 252 h 296"/>
              <a:gd name="T68" fmla="*/ 260 w 627"/>
              <a:gd name="T69" fmla="*/ 252 h 296"/>
              <a:gd name="T70" fmla="*/ 252 w 627"/>
              <a:gd name="T71" fmla="*/ 246 h 296"/>
              <a:gd name="T72" fmla="*/ 252 w 627"/>
              <a:gd name="T73" fmla="*/ 234 h 296"/>
              <a:gd name="T74" fmla="*/ 244 w 627"/>
              <a:gd name="T75" fmla="*/ 228 h 296"/>
              <a:gd name="T76" fmla="*/ 238 w 627"/>
              <a:gd name="T77" fmla="*/ 226 h 296"/>
              <a:gd name="T78" fmla="*/ 249 w 627"/>
              <a:gd name="T79" fmla="*/ 212 h 296"/>
              <a:gd name="T80" fmla="*/ 264 w 627"/>
              <a:gd name="T81" fmla="*/ 227 h 296"/>
              <a:gd name="T82" fmla="*/ 285 w 627"/>
              <a:gd name="T83" fmla="*/ 232 h 296"/>
              <a:gd name="T84" fmla="*/ 274 w 627"/>
              <a:gd name="T85" fmla="*/ 191 h 296"/>
              <a:gd name="T86" fmla="*/ 225 w 627"/>
              <a:gd name="T87" fmla="*/ 116 h 296"/>
              <a:gd name="T88" fmla="*/ 201 w 627"/>
              <a:gd name="T89" fmla="*/ 82 h 296"/>
              <a:gd name="T90" fmla="*/ 129 w 627"/>
              <a:gd name="T91" fmla="*/ 115 h 296"/>
              <a:gd name="T92" fmla="*/ 99 w 627"/>
              <a:gd name="T93" fmla="*/ 118 h 296"/>
              <a:gd name="T94" fmla="*/ 88 w 627"/>
              <a:gd name="T95" fmla="*/ 124 h 296"/>
              <a:gd name="T96" fmla="*/ 81 w 627"/>
              <a:gd name="T97" fmla="*/ 131 h 296"/>
              <a:gd name="T98" fmla="*/ 73 w 627"/>
              <a:gd name="T99" fmla="*/ 139 h 296"/>
              <a:gd name="T100" fmla="*/ 68 w 627"/>
              <a:gd name="T101" fmla="*/ 145 h 296"/>
              <a:gd name="T102" fmla="*/ 58 w 627"/>
              <a:gd name="T103" fmla="*/ 142 h 296"/>
              <a:gd name="T104" fmla="*/ 53 w 627"/>
              <a:gd name="T105" fmla="*/ 135 h 296"/>
              <a:gd name="T106" fmla="*/ 48 w 627"/>
              <a:gd name="T107" fmla="*/ 137 h 296"/>
              <a:gd name="T108" fmla="*/ 40 w 627"/>
              <a:gd name="T109" fmla="*/ 136 h 296"/>
              <a:gd name="T110" fmla="*/ 34 w 627"/>
              <a:gd name="T111" fmla="*/ 126 h 296"/>
              <a:gd name="T112" fmla="*/ 28 w 627"/>
              <a:gd name="T113" fmla="*/ 128 h 296"/>
              <a:gd name="T114" fmla="*/ 20 w 627"/>
              <a:gd name="T115" fmla="*/ 133 h 296"/>
              <a:gd name="T116" fmla="*/ 53 w 627"/>
              <a:gd name="T117" fmla="*/ 37 h 296"/>
              <a:gd name="T118" fmla="*/ 103 w 627"/>
              <a:gd name="T119" fmla="*/ 43 h 296"/>
              <a:gd name="T120" fmla="*/ 144 w 627"/>
              <a:gd name="T121" fmla="*/ 16 h 296"/>
              <a:gd name="T122" fmla="*/ 201 w 627"/>
              <a:gd name="T123" fmla="*/ 29 h 296"/>
              <a:gd name="T124" fmla="*/ 247 w 627"/>
              <a:gd name="T125" fmla="*/ 28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7" h="296">
                <a:moveTo>
                  <a:pt x="40" y="136"/>
                </a:move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close/>
                <a:moveTo>
                  <a:pt x="132" y="123"/>
                </a:moveTo>
                <a:lnTo>
                  <a:pt x="133" y="123"/>
                </a:lnTo>
                <a:lnTo>
                  <a:pt x="133" y="123"/>
                </a:lnTo>
                <a:lnTo>
                  <a:pt x="134" y="123"/>
                </a:lnTo>
                <a:lnTo>
                  <a:pt x="134" y="123"/>
                </a:lnTo>
                <a:lnTo>
                  <a:pt x="135" y="123"/>
                </a:lnTo>
                <a:lnTo>
                  <a:pt x="136" y="123"/>
                </a:lnTo>
                <a:lnTo>
                  <a:pt x="137" y="123"/>
                </a:lnTo>
                <a:lnTo>
                  <a:pt x="138" y="123"/>
                </a:lnTo>
                <a:lnTo>
                  <a:pt x="138" y="123"/>
                </a:lnTo>
                <a:lnTo>
                  <a:pt x="138" y="123"/>
                </a:lnTo>
                <a:lnTo>
                  <a:pt x="138" y="124"/>
                </a:lnTo>
                <a:lnTo>
                  <a:pt x="137" y="124"/>
                </a:lnTo>
                <a:lnTo>
                  <a:pt x="137" y="124"/>
                </a:lnTo>
                <a:lnTo>
                  <a:pt x="137" y="125"/>
                </a:lnTo>
                <a:lnTo>
                  <a:pt x="136" y="126"/>
                </a:lnTo>
                <a:lnTo>
                  <a:pt x="135" y="126"/>
                </a:lnTo>
                <a:lnTo>
                  <a:pt x="135" y="126"/>
                </a:lnTo>
                <a:lnTo>
                  <a:pt x="135" y="126"/>
                </a:lnTo>
                <a:lnTo>
                  <a:pt x="135" y="127"/>
                </a:lnTo>
                <a:lnTo>
                  <a:pt x="134" y="127"/>
                </a:lnTo>
                <a:lnTo>
                  <a:pt x="134" y="127"/>
                </a:lnTo>
                <a:lnTo>
                  <a:pt x="133" y="128"/>
                </a:lnTo>
                <a:lnTo>
                  <a:pt x="133" y="128"/>
                </a:lnTo>
                <a:lnTo>
                  <a:pt x="133" y="128"/>
                </a:lnTo>
                <a:lnTo>
                  <a:pt x="132" y="129"/>
                </a:lnTo>
                <a:lnTo>
                  <a:pt x="132" y="129"/>
                </a:lnTo>
                <a:lnTo>
                  <a:pt x="131" y="129"/>
                </a:lnTo>
                <a:lnTo>
                  <a:pt x="131" y="129"/>
                </a:lnTo>
                <a:lnTo>
                  <a:pt x="130" y="130"/>
                </a:lnTo>
                <a:lnTo>
                  <a:pt x="130" y="129"/>
                </a:lnTo>
                <a:lnTo>
                  <a:pt x="130" y="129"/>
                </a:lnTo>
                <a:lnTo>
                  <a:pt x="131" y="128"/>
                </a:lnTo>
                <a:lnTo>
                  <a:pt x="131" y="128"/>
                </a:lnTo>
                <a:lnTo>
                  <a:pt x="131" y="128"/>
                </a:lnTo>
                <a:lnTo>
                  <a:pt x="131" y="127"/>
                </a:lnTo>
                <a:lnTo>
                  <a:pt x="132" y="127"/>
                </a:lnTo>
                <a:lnTo>
                  <a:pt x="132" y="126"/>
                </a:lnTo>
                <a:lnTo>
                  <a:pt x="132" y="126"/>
                </a:lnTo>
                <a:lnTo>
                  <a:pt x="131" y="126"/>
                </a:lnTo>
                <a:lnTo>
                  <a:pt x="131" y="125"/>
                </a:lnTo>
                <a:lnTo>
                  <a:pt x="131" y="125"/>
                </a:lnTo>
                <a:lnTo>
                  <a:pt x="131" y="124"/>
                </a:lnTo>
                <a:lnTo>
                  <a:pt x="130" y="124"/>
                </a:lnTo>
                <a:lnTo>
                  <a:pt x="130" y="124"/>
                </a:lnTo>
                <a:lnTo>
                  <a:pt x="129" y="124"/>
                </a:lnTo>
                <a:lnTo>
                  <a:pt x="129" y="124"/>
                </a:lnTo>
                <a:lnTo>
                  <a:pt x="128" y="124"/>
                </a:lnTo>
                <a:lnTo>
                  <a:pt x="128" y="124"/>
                </a:lnTo>
                <a:lnTo>
                  <a:pt x="128" y="123"/>
                </a:lnTo>
                <a:lnTo>
                  <a:pt x="129" y="123"/>
                </a:lnTo>
                <a:lnTo>
                  <a:pt x="129" y="123"/>
                </a:lnTo>
                <a:lnTo>
                  <a:pt x="129" y="123"/>
                </a:lnTo>
                <a:lnTo>
                  <a:pt x="130" y="123"/>
                </a:lnTo>
                <a:lnTo>
                  <a:pt x="130" y="123"/>
                </a:lnTo>
                <a:lnTo>
                  <a:pt x="130" y="123"/>
                </a:lnTo>
                <a:lnTo>
                  <a:pt x="131" y="122"/>
                </a:lnTo>
                <a:lnTo>
                  <a:pt x="131" y="123"/>
                </a:lnTo>
                <a:lnTo>
                  <a:pt x="132" y="123"/>
                </a:lnTo>
                <a:close/>
                <a:moveTo>
                  <a:pt x="279" y="5"/>
                </a:moveTo>
                <a:lnTo>
                  <a:pt x="278" y="6"/>
                </a:lnTo>
                <a:lnTo>
                  <a:pt x="278" y="6"/>
                </a:lnTo>
                <a:lnTo>
                  <a:pt x="278" y="6"/>
                </a:lnTo>
                <a:lnTo>
                  <a:pt x="278" y="6"/>
                </a:lnTo>
                <a:lnTo>
                  <a:pt x="277" y="8"/>
                </a:lnTo>
                <a:lnTo>
                  <a:pt x="277" y="8"/>
                </a:lnTo>
                <a:lnTo>
                  <a:pt x="277" y="8"/>
                </a:lnTo>
                <a:lnTo>
                  <a:pt x="276" y="9"/>
                </a:lnTo>
                <a:lnTo>
                  <a:pt x="276" y="9"/>
                </a:lnTo>
                <a:lnTo>
                  <a:pt x="276" y="10"/>
                </a:lnTo>
                <a:lnTo>
                  <a:pt x="274" y="11"/>
                </a:lnTo>
                <a:lnTo>
                  <a:pt x="274" y="11"/>
                </a:lnTo>
                <a:lnTo>
                  <a:pt x="274" y="12"/>
                </a:lnTo>
                <a:lnTo>
                  <a:pt x="273" y="13"/>
                </a:lnTo>
                <a:lnTo>
                  <a:pt x="273" y="13"/>
                </a:lnTo>
                <a:lnTo>
                  <a:pt x="273" y="13"/>
                </a:lnTo>
                <a:lnTo>
                  <a:pt x="273" y="14"/>
                </a:lnTo>
                <a:lnTo>
                  <a:pt x="272" y="15"/>
                </a:lnTo>
                <a:lnTo>
                  <a:pt x="271" y="16"/>
                </a:lnTo>
                <a:lnTo>
                  <a:pt x="271" y="16"/>
                </a:lnTo>
                <a:lnTo>
                  <a:pt x="271" y="17"/>
                </a:lnTo>
                <a:lnTo>
                  <a:pt x="270" y="18"/>
                </a:lnTo>
                <a:lnTo>
                  <a:pt x="269" y="19"/>
                </a:lnTo>
                <a:lnTo>
                  <a:pt x="269" y="19"/>
                </a:lnTo>
                <a:lnTo>
                  <a:pt x="269" y="20"/>
                </a:lnTo>
                <a:lnTo>
                  <a:pt x="269" y="20"/>
                </a:lnTo>
                <a:lnTo>
                  <a:pt x="269" y="20"/>
                </a:lnTo>
                <a:lnTo>
                  <a:pt x="268" y="21"/>
                </a:lnTo>
                <a:lnTo>
                  <a:pt x="268" y="21"/>
                </a:lnTo>
                <a:lnTo>
                  <a:pt x="268" y="22"/>
                </a:lnTo>
                <a:lnTo>
                  <a:pt x="267" y="23"/>
                </a:lnTo>
                <a:lnTo>
                  <a:pt x="267" y="23"/>
                </a:lnTo>
                <a:lnTo>
                  <a:pt x="268" y="23"/>
                </a:lnTo>
                <a:lnTo>
                  <a:pt x="268" y="23"/>
                </a:lnTo>
                <a:lnTo>
                  <a:pt x="268" y="23"/>
                </a:lnTo>
                <a:lnTo>
                  <a:pt x="269" y="24"/>
                </a:lnTo>
                <a:lnTo>
                  <a:pt x="269" y="24"/>
                </a:lnTo>
                <a:lnTo>
                  <a:pt x="269" y="24"/>
                </a:lnTo>
                <a:lnTo>
                  <a:pt x="269" y="25"/>
                </a:lnTo>
                <a:lnTo>
                  <a:pt x="268" y="26"/>
                </a:lnTo>
                <a:lnTo>
                  <a:pt x="268" y="26"/>
                </a:lnTo>
                <a:lnTo>
                  <a:pt x="267" y="26"/>
                </a:lnTo>
                <a:lnTo>
                  <a:pt x="266" y="26"/>
                </a:lnTo>
                <a:lnTo>
                  <a:pt x="266" y="27"/>
                </a:lnTo>
                <a:lnTo>
                  <a:pt x="266" y="27"/>
                </a:lnTo>
                <a:lnTo>
                  <a:pt x="266" y="28"/>
                </a:lnTo>
                <a:lnTo>
                  <a:pt x="266" y="28"/>
                </a:lnTo>
                <a:lnTo>
                  <a:pt x="266" y="28"/>
                </a:lnTo>
                <a:lnTo>
                  <a:pt x="266" y="29"/>
                </a:lnTo>
                <a:lnTo>
                  <a:pt x="266" y="29"/>
                </a:lnTo>
                <a:lnTo>
                  <a:pt x="267" y="29"/>
                </a:lnTo>
                <a:lnTo>
                  <a:pt x="267" y="29"/>
                </a:lnTo>
                <a:lnTo>
                  <a:pt x="267" y="29"/>
                </a:lnTo>
                <a:lnTo>
                  <a:pt x="267" y="30"/>
                </a:lnTo>
                <a:lnTo>
                  <a:pt x="267" y="30"/>
                </a:lnTo>
                <a:lnTo>
                  <a:pt x="268" y="30"/>
                </a:lnTo>
                <a:lnTo>
                  <a:pt x="268" y="31"/>
                </a:lnTo>
                <a:lnTo>
                  <a:pt x="273" y="32"/>
                </a:lnTo>
                <a:lnTo>
                  <a:pt x="273" y="32"/>
                </a:lnTo>
                <a:lnTo>
                  <a:pt x="275" y="33"/>
                </a:lnTo>
                <a:lnTo>
                  <a:pt x="275" y="33"/>
                </a:lnTo>
                <a:lnTo>
                  <a:pt x="276" y="33"/>
                </a:lnTo>
                <a:lnTo>
                  <a:pt x="279" y="34"/>
                </a:lnTo>
                <a:lnTo>
                  <a:pt x="280" y="34"/>
                </a:lnTo>
                <a:lnTo>
                  <a:pt x="281" y="34"/>
                </a:lnTo>
                <a:lnTo>
                  <a:pt x="282" y="34"/>
                </a:lnTo>
                <a:lnTo>
                  <a:pt x="283" y="34"/>
                </a:lnTo>
                <a:lnTo>
                  <a:pt x="284" y="34"/>
                </a:lnTo>
                <a:lnTo>
                  <a:pt x="287" y="34"/>
                </a:lnTo>
                <a:lnTo>
                  <a:pt x="290" y="34"/>
                </a:lnTo>
                <a:lnTo>
                  <a:pt x="290" y="34"/>
                </a:lnTo>
                <a:lnTo>
                  <a:pt x="291" y="34"/>
                </a:lnTo>
                <a:lnTo>
                  <a:pt x="293" y="34"/>
                </a:lnTo>
                <a:lnTo>
                  <a:pt x="297" y="34"/>
                </a:lnTo>
                <a:lnTo>
                  <a:pt x="297" y="34"/>
                </a:lnTo>
                <a:lnTo>
                  <a:pt x="299" y="34"/>
                </a:lnTo>
                <a:lnTo>
                  <a:pt x="299" y="34"/>
                </a:lnTo>
                <a:lnTo>
                  <a:pt x="302" y="34"/>
                </a:lnTo>
                <a:lnTo>
                  <a:pt x="302" y="34"/>
                </a:lnTo>
                <a:lnTo>
                  <a:pt x="303" y="34"/>
                </a:lnTo>
                <a:lnTo>
                  <a:pt x="305" y="34"/>
                </a:lnTo>
                <a:lnTo>
                  <a:pt x="307" y="34"/>
                </a:lnTo>
                <a:lnTo>
                  <a:pt x="310" y="34"/>
                </a:lnTo>
                <a:lnTo>
                  <a:pt x="311" y="34"/>
                </a:lnTo>
                <a:lnTo>
                  <a:pt x="312" y="34"/>
                </a:lnTo>
                <a:lnTo>
                  <a:pt x="314" y="33"/>
                </a:lnTo>
                <a:lnTo>
                  <a:pt x="314" y="33"/>
                </a:lnTo>
                <a:lnTo>
                  <a:pt x="314" y="33"/>
                </a:lnTo>
                <a:lnTo>
                  <a:pt x="316" y="33"/>
                </a:lnTo>
                <a:lnTo>
                  <a:pt x="318" y="33"/>
                </a:lnTo>
                <a:lnTo>
                  <a:pt x="320" y="33"/>
                </a:lnTo>
                <a:lnTo>
                  <a:pt x="321" y="33"/>
                </a:lnTo>
                <a:lnTo>
                  <a:pt x="323" y="32"/>
                </a:lnTo>
                <a:lnTo>
                  <a:pt x="325" y="33"/>
                </a:lnTo>
                <a:lnTo>
                  <a:pt x="329" y="34"/>
                </a:lnTo>
                <a:lnTo>
                  <a:pt x="330" y="34"/>
                </a:lnTo>
                <a:lnTo>
                  <a:pt x="335" y="35"/>
                </a:lnTo>
                <a:lnTo>
                  <a:pt x="339" y="34"/>
                </a:lnTo>
                <a:lnTo>
                  <a:pt x="340" y="34"/>
                </a:lnTo>
                <a:lnTo>
                  <a:pt x="340" y="34"/>
                </a:lnTo>
                <a:lnTo>
                  <a:pt x="341" y="33"/>
                </a:lnTo>
                <a:lnTo>
                  <a:pt x="343" y="33"/>
                </a:lnTo>
                <a:lnTo>
                  <a:pt x="343" y="33"/>
                </a:lnTo>
                <a:lnTo>
                  <a:pt x="344" y="33"/>
                </a:lnTo>
                <a:lnTo>
                  <a:pt x="344" y="33"/>
                </a:lnTo>
                <a:lnTo>
                  <a:pt x="342" y="37"/>
                </a:lnTo>
                <a:lnTo>
                  <a:pt x="342" y="38"/>
                </a:lnTo>
                <a:lnTo>
                  <a:pt x="343" y="39"/>
                </a:lnTo>
                <a:lnTo>
                  <a:pt x="345" y="40"/>
                </a:lnTo>
                <a:lnTo>
                  <a:pt x="345" y="40"/>
                </a:lnTo>
                <a:lnTo>
                  <a:pt x="345" y="40"/>
                </a:lnTo>
                <a:lnTo>
                  <a:pt x="345" y="40"/>
                </a:lnTo>
                <a:lnTo>
                  <a:pt x="347" y="40"/>
                </a:lnTo>
                <a:lnTo>
                  <a:pt x="348" y="40"/>
                </a:lnTo>
                <a:lnTo>
                  <a:pt x="351" y="40"/>
                </a:lnTo>
                <a:lnTo>
                  <a:pt x="353" y="39"/>
                </a:lnTo>
                <a:lnTo>
                  <a:pt x="354" y="39"/>
                </a:lnTo>
                <a:lnTo>
                  <a:pt x="356" y="38"/>
                </a:lnTo>
                <a:lnTo>
                  <a:pt x="357" y="38"/>
                </a:lnTo>
                <a:lnTo>
                  <a:pt x="358" y="38"/>
                </a:lnTo>
                <a:lnTo>
                  <a:pt x="360" y="37"/>
                </a:lnTo>
                <a:lnTo>
                  <a:pt x="361" y="37"/>
                </a:lnTo>
                <a:lnTo>
                  <a:pt x="363" y="36"/>
                </a:lnTo>
                <a:lnTo>
                  <a:pt x="364" y="36"/>
                </a:lnTo>
                <a:lnTo>
                  <a:pt x="366" y="36"/>
                </a:lnTo>
                <a:lnTo>
                  <a:pt x="365" y="35"/>
                </a:lnTo>
                <a:lnTo>
                  <a:pt x="365" y="34"/>
                </a:lnTo>
                <a:lnTo>
                  <a:pt x="364" y="33"/>
                </a:lnTo>
                <a:lnTo>
                  <a:pt x="364" y="33"/>
                </a:lnTo>
                <a:lnTo>
                  <a:pt x="364" y="33"/>
                </a:lnTo>
                <a:lnTo>
                  <a:pt x="365" y="33"/>
                </a:lnTo>
                <a:lnTo>
                  <a:pt x="366" y="33"/>
                </a:lnTo>
                <a:lnTo>
                  <a:pt x="367" y="33"/>
                </a:lnTo>
                <a:lnTo>
                  <a:pt x="367" y="33"/>
                </a:lnTo>
                <a:lnTo>
                  <a:pt x="367" y="33"/>
                </a:lnTo>
                <a:lnTo>
                  <a:pt x="367" y="33"/>
                </a:lnTo>
                <a:lnTo>
                  <a:pt x="367" y="33"/>
                </a:lnTo>
                <a:lnTo>
                  <a:pt x="367" y="33"/>
                </a:lnTo>
                <a:lnTo>
                  <a:pt x="367" y="33"/>
                </a:lnTo>
                <a:lnTo>
                  <a:pt x="367" y="33"/>
                </a:lnTo>
                <a:lnTo>
                  <a:pt x="368" y="34"/>
                </a:lnTo>
                <a:lnTo>
                  <a:pt x="368" y="34"/>
                </a:lnTo>
                <a:lnTo>
                  <a:pt x="368" y="34"/>
                </a:lnTo>
                <a:lnTo>
                  <a:pt x="369" y="34"/>
                </a:lnTo>
                <a:lnTo>
                  <a:pt x="369" y="34"/>
                </a:lnTo>
                <a:lnTo>
                  <a:pt x="369" y="35"/>
                </a:lnTo>
                <a:lnTo>
                  <a:pt x="370" y="35"/>
                </a:lnTo>
                <a:lnTo>
                  <a:pt x="370" y="36"/>
                </a:lnTo>
                <a:lnTo>
                  <a:pt x="371" y="36"/>
                </a:lnTo>
                <a:lnTo>
                  <a:pt x="371" y="36"/>
                </a:lnTo>
                <a:lnTo>
                  <a:pt x="372" y="37"/>
                </a:lnTo>
                <a:lnTo>
                  <a:pt x="374" y="37"/>
                </a:lnTo>
                <a:lnTo>
                  <a:pt x="375" y="36"/>
                </a:lnTo>
                <a:lnTo>
                  <a:pt x="376" y="35"/>
                </a:lnTo>
                <a:lnTo>
                  <a:pt x="379" y="33"/>
                </a:lnTo>
                <a:lnTo>
                  <a:pt x="380" y="33"/>
                </a:lnTo>
                <a:lnTo>
                  <a:pt x="380" y="33"/>
                </a:lnTo>
                <a:lnTo>
                  <a:pt x="380" y="33"/>
                </a:lnTo>
                <a:lnTo>
                  <a:pt x="382" y="32"/>
                </a:lnTo>
                <a:lnTo>
                  <a:pt x="385" y="32"/>
                </a:lnTo>
                <a:lnTo>
                  <a:pt x="387" y="32"/>
                </a:lnTo>
                <a:lnTo>
                  <a:pt x="388" y="31"/>
                </a:lnTo>
                <a:lnTo>
                  <a:pt x="389" y="29"/>
                </a:lnTo>
                <a:lnTo>
                  <a:pt x="389" y="28"/>
                </a:lnTo>
                <a:lnTo>
                  <a:pt x="389" y="28"/>
                </a:lnTo>
                <a:lnTo>
                  <a:pt x="389" y="28"/>
                </a:lnTo>
                <a:lnTo>
                  <a:pt x="390" y="29"/>
                </a:lnTo>
                <a:lnTo>
                  <a:pt x="394" y="31"/>
                </a:lnTo>
                <a:lnTo>
                  <a:pt x="394" y="31"/>
                </a:lnTo>
                <a:lnTo>
                  <a:pt x="394" y="31"/>
                </a:lnTo>
                <a:lnTo>
                  <a:pt x="396" y="32"/>
                </a:lnTo>
                <a:lnTo>
                  <a:pt x="398" y="33"/>
                </a:lnTo>
                <a:lnTo>
                  <a:pt x="398" y="33"/>
                </a:lnTo>
                <a:lnTo>
                  <a:pt x="399" y="34"/>
                </a:lnTo>
                <a:lnTo>
                  <a:pt x="401" y="35"/>
                </a:lnTo>
                <a:lnTo>
                  <a:pt x="402" y="35"/>
                </a:lnTo>
                <a:lnTo>
                  <a:pt x="402" y="36"/>
                </a:lnTo>
                <a:lnTo>
                  <a:pt x="402" y="37"/>
                </a:lnTo>
                <a:lnTo>
                  <a:pt x="401" y="40"/>
                </a:lnTo>
                <a:lnTo>
                  <a:pt x="401" y="41"/>
                </a:lnTo>
                <a:lnTo>
                  <a:pt x="401" y="41"/>
                </a:lnTo>
                <a:lnTo>
                  <a:pt x="401" y="42"/>
                </a:lnTo>
                <a:lnTo>
                  <a:pt x="401" y="42"/>
                </a:lnTo>
                <a:lnTo>
                  <a:pt x="401" y="42"/>
                </a:lnTo>
                <a:lnTo>
                  <a:pt x="401" y="43"/>
                </a:lnTo>
                <a:lnTo>
                  <a:pt x="401" y="46"/>
                </a:lnTo>
                <a:lnTo>
                  <a:pt x="401" y="47"/>
                </a:lnTo>
                <a:lnTo>
                  <a:pt x="401" y="47"/>
                </a:lnTo>
                <a:lnTo>
                  <a:pt x="401" y="47"/>
                </a:lnTo>
                <a:lnTo>
                  <a:pt x="401" y="47"/>
                </a:lnTo>
                <a:lnTo>
                  <a:pt x="401" y="48"/>
                </a:lnTo>
                <a:lnTo>
                  <a:pt x="401" y="50"/>
                </a:lnTo>
                <a:lnTo>
                  <a:pt x="401" y="52"/>
                </a:lnTo>
                <a:lnTo>
                  <a:pt x="401" y="52"/>
                </a:lnTo>
                <a:lnTo>
                  <a:pt x="403" y="52"/>
                </a:lnTo>
                <a:lnTo>
                  <a:pt x="406" y="52"/>
                </a:lnTo>
                <a:lnTo>
                  <a:pt x="406" y="52"/>
                </a:lnTo>
                <a:lnTo>
                  <a:pt x="408" y="52"/>
                </a:lnTo>
                <a:lnTo>
                  <a:pt x="410" y="52"/>
                </a:lnTo>
                <a:lnTo>
                  <a:pt x="411" y="52"/>
                </a:lnTo>
                <a:lnTo>
                  <a:pt x="411" y="52"/>
                </a:lnTo>
                <a:lnTo>
                  <a:pt x="413" y="52"/>
                </a:lnTo>
                <a:lnTo>
                  <a:pt x="415" y="52"/>
                </a:lnTo>
                <a:lnTo>
                  <a:pt x="416" y="52"/>
                </a:lnTo>
                <a:lnTo>
                  <a:pt x="418" y="52"/>
                </a:lnTo>
                <a:lnTo>
                  <a:pt x="418" y="52"/>
                </a:lnTo>
                <a:lnTo>
                  <a:pt x="423" y="53"/>
                </a:lnTo>
                <a:lnTo>
                  <a:pt x="425" y="53"/>
                </a:lnTo>
                <a:lnTo>
                  <a:pt x="427" y="53"/>
                </a:lnTo>
                <a:lnTo>
                  <a:pt x="429" y="53"/>
                </a:lnTo>
                <a:lnTo>
                  <a:pt x="429" y="53"/>
                </a:lnTo>
                <a:lnTo>
                  <a:pt x="431" y="53"/>
                </a:lnTo>
                <a:lnTo>
                  <a:pt x="432" y="53"/>
                </a:lnTo>
                <a:lnTo>
                  <a:pt x="432" y="53"/>
                </a:lnTo>
                <a:lnTo>
                  <a:pt x="432" y="53"/>
                </a:lnTo>
                <a:lnTo>
                  <a:pt x="432" y="53"/>
                </a:lnTo>
                <a:lnTo>
                  <a:pt x="436" y="52"/>
                </a:lnTo>
                <a:lnTo>
                  <a:pt x="437" y="53"/>
                </a:lnTo>
                <a:lnTo>
                  <a:pt x="436" y="54"/>
                </a:lnTo>
                <a:lnTo>
                  <a:pt x="436" y="54"/>
                </a:lnTo>
                <a:lnTo>
                  <a:pt x="436" y="55"/>
                </a:lnTo>
                <a:lnTo>
                  <a:pt x="436" y="55"/>
                </a:lnTo>
                <a:lnTo>
                  <a:pt x="436" y="55"/>
                </a:lnTo>
                <a:lnTo>
                  <a:pt x="437" y="55"/>
                </a:lnTo>
                <a:lnTo>
                  <a:pt x="440" y="61"/>
                </a:lnTo>
                <a:lnTo>
                  <a:pt x="444" y="56"/>
                </a:lnTo>
                <a:lnTo>
                  <a:pt x="444" y="56"/>
                </a:lnTo>
                <a:lnTo>
                  <a:pt x="444" y="56"/>
                </a:lnTo>
                <a:lnTo>
                  <a:pt x="444" y="56"/>
                </a:lnTo>
                <a:lnTo>
                  <a:pt x="444" y="55"/>
                </a:lnTo>
                <a:lnTo>
                  <a:pt x="444" y="55"/>
                </a:lnTo>
                <a:lnTo>
                  <a:pt x="444" y="55"/>
                </a:lnTo>
                <a:lnTo>
                  <a:pt x="444" y="55"/>
                </a:lnTo>
                <a:lnTo>
                  <a:pt x="445" y="55"/>
                </a:lnTo>
                <a:lnTo>
                  <a:pt x="445" y="54"/>
                </a:lnTo>
                <a:lnTo>
                  <a:pt x="445" y="54"/>
                </a:lnTo>
                <a:lnTo>
                  <a:pt x="445" y="54"/>
                </a:lnTo>
                <a:lnTo>
                  <a:pt x="445" y="54"/>
                </a:lnTo>
                <a:lnTo>
                  <a:pt x="445" y="54"/>
                </a:lnTo>
                <a:lnTo>
                  <a:pt x="445" y="54"/>
                </a:lnTo>
                <a:lnTo>
                  <a:pt x="445" y="54"/>
                </a:lnTo>
                <a:lnTo>
                  <a:pt x="445" y="54"/>
                </a:lnTo>
                <a:lnTo>
                  <a:pt x="446" y="54"/>
                </a:lnTo>
                <a:lnTo>
                  <a:pt x="446" y="54"/>
                </a:lnTo>
                <a:lnTo>
                  <a:pt x="446" y="54"/>
                </a:lnTo>
                <a:lnTo>
                  <a:pt x="446" y="54"/>
                </a:lnTo>
                <a:lnTo>
                  <a:pt x="446" y="53"/>
                </a:lnTo>
                <a:lnTo>
                  <a:pt x="446" y="53"/>
                </a:lnTo>
                <a:lnTo>
                  <a:pt x="446" y="53"/>
                </a:lnTo>
                <a:lnTo>
                  <a:pt x="446" y="53"/>
                </a:lnTo>
                <a:lnTo>
                  <a:pt x="446" y="53"/>
                </a:lnTo>
                <a:lnTo>
                  <a:pt x="446" y="53"/>
                </a:lnTo>
                <a:lnTo>
                  <a:pt x="446" y="53"/>
                </a:lnTo>
                <a:lnTo>
                  <a:pt x="446" y="53"/>
                </a:lnTo>
                <a:lnTo>
                  <a:pt x="446" y="53"/>
                </a:lnTo>
                <a:lnTo>
                  <a:pt x="446" y="53"/>
                </a:lnTo>
                <a:lnTo>
                  <a:pt x="446" y="53"/>
                </a:lnTo>
                <a:lnTo>
                  <a:pt x="446" y="53"/>
                </a:lnTo>
                <a:lnTo>
                  <a:pt x="446" y="53"/>
                </a:lnTo>
                <a:lnTo>
                  <a:pt x="446" y="53"/>
                </a:lnTo>
                <a:lnTo>
                  <a:pt x="446" y="53"/>
                </a:lnTo>
                <a:lnTo>
                  <a:pt x="446" y="53"/>
                </a:lnTo>
                <a:lnTo>
                  <a:pt x="446" y="52"/>
                </a:lnTo>
                <a:lnTo>
                  <a:pt x="446" y="52"/>
                </a:lnTo>
                <a:lnTo>
                  <a:pt x="446" y="52"/>
                </a:lnTo>
                <a:lnTo>
                  <a:pt x="447" y="52"/>
                </a:lnTo>
                <a:lnTo>
                  <a:pt x="447" y="52"/>
                </a:lnTo>
                <a:lnTo>
                  <a:pt x="447" y="52"/>
                </a:lnTo>
                <a:lnTo>
                  <a:pt x="447" y="52"/>
                </a:lnTo>
                <a:lnTo>
                  <a:pt x="448" y="52"/>
                </a:lnTo>
                <a:lnTo>
                  <a:pt x="448" y="52"/>
                </a:lnTo>
                <a:lnTo>
                  <a:pt x="448" y="52"/>
                </a:lnTo>
                <a:lnTo>
                  <a:pt x="448" y="52"/>
                </a:lnTo>
                <a:lnTo>
                  <a:pt x="448" y="51"/>
                </a:lnTo>
                <a:lnTo>
                  <a:pt x="448" y="51"/>
                </a:lnTo>
                <a:lnTo>
                  <a:pt x="448" y="51"/>
                </a:lnTo>
                <a:lnTo>
                  <a:pt x="448" y="51"/>
                </a:lnTo>
                <a:lnTo>
                  <a:pt x="448" y="51"/>
                </a:lnTo>
                <a:lnTo>
                  <a:pt x="448" y="51"/>
                </a:lnTo>
                <a:lnTo>
                  <a:pt x="448"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50" y="51"/>
                </a:lnTo>
                <a:lnTo>
                  <a:pt x="450" y="51"/>
                </a:lnTo>
                <a:lnTo>
                  <a:pt x="450" y="51"/>
                </a:lnTo>
                <a:lnTo>
                  <a:pt x="450" y="51"/>
                </a:lnTo>
                <a:lnTo>
                  <a:pt x="450" y="51"/>
                </a:lnTo>
                <a:lnTo>
                  <a:pt x="450" y="51"/>
                </a:lnTo>
                <a:lnTo>
                  <a:pt x="450" y="51"/>
                </a:lnTo>
                <a:lnTo>
                  <a:pt x="450" y="51"/>
                </a:lnTo>
                <a:lnTo>
                  <a:pt x="450" y="50"/>
                </a:lnTo>
                <a:lnTo>
                  <a:pt x="450" y="50"/>
                </a:lnTo>
                <a:lnTo>
                  <a:pt x="450" y="50"/>
                </a:lnTo>
                <a:lnTo>
                  <a:pt x="450" y="50"/>
                </a:lnTo>
                <a:lnTo>
                  <a:pt x="450" y="50"/>
                </a:lnTo>
                <a:lnTo>
                  <a:pt x="450" y="50"/>
                </a:lnTo>
                <a:lnTo>
                  <a:pt x="450" y="50"/>
                </a:lnTo>
                <a:lnTo>
                  <a:pt x="450" y="50"/>
                </a:lnTo>
                <a:lnTo>
                  <a:pt x="450"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0"/>
                </a:lnTo>
                <a:lnTo>
                  <a:pt x="451" y="50"/>
                </a:lnTo>
                <a:lnTo>
                  <a:pt x="451" y="50"/>
                </a:lnTo>
                <a:lnTo>
                  <a:pt x="451" y="50"/>
                </a:lnTo>
                <a:lnTo>
                  <a:pt x="452" y="50"/>
                </a:lnTo>
                <a:lnTo>
                  <a:pt x="452" y="50"/>
                </a:lnTo>
                <a:lnTo>
                  <a:pt x="452" y="50"/>
                </a:lnTo>
                <a:lnTo>
                  <a:pt x="452" y="50"/>
                </a:lnTo>
                <a:lnTo>
                  <a:pt x="452" y="50"/>
                </a:lnTo>
                <a:lnTo>
                  <a:pt x="452" y="50"/>
                </a:lnTo>
                <a:lnTo>
                  <a:pt x="452" y="50"/>
                </a:lnTo>
                <a:lnTo>
                  <a:pt x="452" y="50"/>
                </a:lnTo>
                <a:lnTo>
                  <a:pt x="452" y="50"/>
                </a:lnTo>
                <a:lnTo>
                  <a:pt x="452" y="50"/>
                </a:lnTo>
                <a:lnTo>
                  <a:pt x="452" y="50"/>
                </a:lnTo>
                <a:lnTo>
                  <a:pt x="452" y="50"/>
                </a:lnTo>
                <a:lnTo>
                  <a:pt x="452" y="50"/>
                </a:lnTo>
                <a:lnTo>
                  <a:pt x="452" y="50"/>
                </a:lnTo>
                <a:lnTo>
                  <a:pt x="452" y="50"/>
                </a:lnTo>
                <a:lnTo>
                  <a:pt x="452" y="49"/>
                </a:lnTo>
                <a:lnTo>
                  <a:pt x="452" y="49"/>
                </a:lnTo>
                <a:lnTo>
                  <a:pt x="453" y="49"/>
                </a:lnTo>
                <a:lnTo>
                  <a:pt x="453" y="49"/>
                </a:lnTo>
                <a:lnTo>
                  <a:pt x="453" y="49"/>
                </a:lnTo>
                <a:lnTo>
                  <a:pt x="453" y="49"/>
                </a:lnTo>
                <a:lnTo>
                  <a:pt x="452" y="49"/>
                </a:lnTo>
                <a:lnTo>
                  <a:pt x="452" y="49"/>
                </a:lnTo>
                <a:lnTo>
                  <a:pt x="452" y="49"/>
                </a:lnTo>
                <a:lnTo>
                  <a:pt x="452" y="49"/>
                </a:lnTo>
                <a:lnTo>
                  <a:pt x="452" y="49"/>
                </a:lnTo>
                <a:lnTo>
                  <a:pt x="452" y="49"/>
                </a:lnTo>
                <a:lnTo>
                  <a:pt x="452" y="49"/>
                </a:lnTo>
                <a:lnTo>
                  <a:pt x="452" y="49"/>
                </a:lnTo>
                <a:lnTo>
                  <a:pt x="452" y="49"/>
                </a:lnTo>
                <a:lnTo>
                  <a:pt x="452" y="49"/>
                </a:lnTo>
                <a:lnTo>
                  <a:pt x="452" y="48"/>
                </a:lnTo>
                <a:lnTo>
                  <a:pt x="452" y="48"/>
                </a:lnTo>
                <a:lnTo>
                  <a:pt x="452" y="48"/>
                </a:lnTo>
                <a:lnTo>
                  <a:pt x="453" y="48"/>
                </a:lnTo>
                <a:lnTo>
                  <a:pt x="453" y="48"/>
                </a:lnTo>
                <a:lnTo>
                  <a:pt x="453" y="48"/>
                </a:lnTo>
                <a:lnTo>
                  <a:pt x="453" y="48"/>
                </a:lnTo>
                <a:lnTo>
                  <a:pt x="453" y="48"/>
                </a:lnTo>
                <a:lnTo>
                  <a:pt x="453" y="48"/>
                </a:lnTo>
                <a:lnTo>
                  <a:pt x="453" y="49"/>
                </a:lnTo>
                <a:lnTo>
                  <a:pt x="453" y="49"/>
                </a:lnTo>
                <a:lnTo>
                  <a:pt x="453" y="49"/>
                </a:lnTo>
                <a:lnTo>
                  <a:pt x="453" y="49"/>
                </a:lnTo>
                <a:lnTo>
                  <a:pt x="453" y="49"/>
                </a:lnTo>
                <a:lnTo>
                  <a:pt x="453" y="49"/>
                </a:lnTo>
                <a:lnTo>
                  <a:pt x="453" y="49"/>
                </a:lnTo>
                <a:lnTo>
                  <a:pt x="453" y="49"/>
                </a:lnTo>
                <a:lnTo>
                  <a:pt x="453" y="49"/>
                </a:lnTo>
                <a:lnTo>
                  <a:pt x="453" y="49"/>
                </a:lnTo>
                <a:lnTo>
                  <a:pt x="453" y="49"/>
                </a:lnTo>
                <a:lnTo>
                  <a:pt x="453" y="49"/>
                </a:lnTo>
                <a:lnTo>
                  <a:pt x="454" y="49"/>
                </a:lnTo>
                <a:lnTo>
                  <a:pt x="454" y="49"/>
                </a:lnTo>
                <a:lnTo>
                  <a:pt x="454" y="49"/>
                </a:lnTo>
                <a:lnTo>
                  <a:pt x="454" y="49"/>
                </a:lnTo>
                <a:lnTo>
                  <a:pt x="454" y="49"/>
                </a:lnTo>
                <a:lnTo>
                  <a:pt x="454" y="49"/>
                </a:lnTo>
                <a:lnTo>
                  <a:pt x="454" y="49"/>
                </a:lnTo>
                <a:lnTo>
                  <a:pt x="455" y="49"/>
                </a:lnTo>
                <a:lnTo>
                  <a:pt x="455" y="49"/>
                </a:lnTo>
                <a:lnTo>
                  <a:pt x="455" y="49"/>
                </a:lnTo>
                <a:lnTo>
                  <a:pt x="455" y="48"/>
                </a:lnTo>
                <a:lnTo>
                  <a:pt x="455" y="48"/>
                </a:lnTo>
                <a:lnTo>
                  <a:pt x="455" y="48"/>
                </a:lnTo>
                <a:lnTo>
                  <a:pt x="455" y="48"/>
                </a:lnTo>
                <a:lnTo>
                  <a:pt x="455" y="48"/>
                </a:lnTo>
                <a:lnTo>
                  <a:pt x="455" y="48"/>
                </a:lnTo>
                <a:lnTo>
                  <a:pt x="455" y="48"/>
                </a:lnTo>
                <a:lnTo>
                  <a:pt x="455" y="48"/>
                </a:lnTo>
                <a:lnTo>
                  <a:pt x="455" y="48"/>
                </a:lnTo>
                <a:lnTo>
                  <a:pt x="455" y="48"/>
                </a:lnTo>
                <a:lnTo>
                  <a:pt x="455" y="47"/>
                </a:lnTo>
                <a:lnTo>
                  <a:pt x="456" y="47"/>
                </a:lnTo>
                <a:lnTo>
                  <a:pt x="456" y="47"/>
                </a:lnTo>
                <a:lnTo>
                  <a:pt x="456" y="47"/>
                </a:lnTo>
                <a:lnTo>
                  <a:pt x="456" y="47"/>
                </a:lnTo>
                <a:lnTo>
                  <a:pt x="456" y="47"/>
                </a:lnTo>
                <a:lnTo>
                  <a:pt x="456" y="47"/>
                </a:lnTo>
                <a:lnTo>
                  <a:pt x="456" y="47"/>
                </a:lnTo>
                <a:lnTo>
                  <a:pt x="456" y="47"/>
                </a:lnTo>
                <a:lnTo>
                  <a:pt x="456" y="46"/>
                </a:lnTo>
                <a:lnTo>
                  <a:pt x="456" y="46"/>
                </a:lnTo>
                <a:lnTo>
                  <a:pt x="456" y="46"/>
                </a:lnTo>
                <a:lnTo>
                  <a:pt x="456" y="46"/>
                </a:lnTo>
                <a:lnTo>
                  <a:pt x="456" y="46"/>
                </a:lnTo>
                <a:lnTo>
                  <a:pt x="456" y="46"/>
                </a:lnTo>
                <a:lnTo>
                  <a:pt x="457" y="46"/>
                </a:lnTo>
                <a:lnTo>
                  <a:pt x="457" y="46"/>
                </a:lnTo>
                <a:lnTo>
                  <a:pt x="457" y="46"/>
                </a:lnTo>
                <a:lnTo>
                  <a:pt x="457" y="46"/>
                </a:lnTo>
                <a:lnTo>
                  <a:pt x="457" y="46"/>
                </a:lnTo>
                <a:lnTo>
                  <a:pt x="457" y="46"/>
                </a:lnTo>
                <a:lnTo>
                  <a:pt x="457" y="46"/>
                </a:lnTo>
                <a:lnTo>
                  <a:pt x="457" y="46"/>
                </a:lnTo>
                <a:lnTo>
                  <a:pt x="457" y="46"/>
                </a:lnTo>
                <a:lnTo>
                  <a:pt x="457" y="46"/>
                </a:lnTo>
                <a:lnTo>
                  <a:pt x="457" y="45"/>
                </a:lnTo>
                <a:lnTo>
                  <a:pt x="458" y="45"/>
                </a:lnTo>
                <a:lnTo>
                  <a:pt x="458" y="45"/>
                </a:lnTo>
                <a:lnTo>
                  <a:pt x="458" y="45"/>
                </a:lnTo>
                <a:lnTo>
                  <a:pt x="458" y="45"/>
                </a:lnTo>
                <a:lnTo>
                  <a:pt x="458" y="46"/>
                </a:lnTo>
                <a:lnTo>
                  <a:pt x="458" y="46"/>
                </a:lnTo>
                <a:lnTo>
                  <a:pt x="458" y="46"/>
                </a:lnTo>
                <a:lnTo>
                  <a:pt x="458" y="46"/>
                </a:lnTo>
                <a:lnTo>
                  <a:pt x="458" y="46"/>
                </a:lnTo>
                <a:lnTo>
                  <a:pt x="458" y="46"/>
                </a:lnTo>
                <a:lnTo>
                  <a:pt x="458" y="46"/>
                </a:lnTo>
                <a:lnTo>
                  <a:pt x="458" y="46"/>
                </a:lnTo>
                <a:lnTo>
                  <a:pt x="458" y="46"/>
                </a:lnTo>
                <a:lnTo>
                  <a:pt x="458" y="46"/>
                </a:lnTo>
                <a:lnTo>
                  <a:pt x="458" y="46"/>
                </a:lnTo>
                <a:lnTo>
                  <a:pt x="458" y="46"/>
                </a:lnTo>
                <a:lnTo>
                  <a:pt x="459" y="46"/>
                </a:lnTo>
                <a:lnTo>
                  <a:pt x="459" y="45"/>
                </a:lnTo>
                <a:lnTo>
                  <a:pt x="459" y="45"/>
                </a:lnTo>
                <a:lnTo>
                  <a:pt x="459" y="45"/>
                </a:lnTo>
                <a:lnTo>
                  <a:pt x="459" y="45"/>
                </a:lnTo>
                <a:lnTo>
                  <a:pt x="459" y="45"/>
                </a:lnTo>
                <a:lnTo>
                  <a:pt x="459" y="45"/>
                </a:lnTo>
                <a:lnTo>
                  <a:pt x="459" y="45"/>
                </a:lnTo>
                <a:lnTo>
                  <a:pt x="459" y="45"/>
                </a:lnTo>
                <a:lnTo>
                  <a:pt x="459" y="45"/>
                </a:lnTo>
                <a:lnTo>
                  <a:pt x="459" y="44"/>
                </a:lnTo>
                <a:lnTo>
                  <a:pt x="459" y="44"/>
                </a:lnTo>
                <a:lnTo>
                  <a:pt x="459" y="44"/>
                </a:lnTo>
                <a:lnTo>
                  <a:pt x="459" y="44"/>
                </a:lnTo>
                <a:lnTo>
                  <a:pt x="459" y="44"/>
                </a:lnTo>
                <a:lnTo>
                  <a:pt x="459" y="44"/>
                </a:lnTo>
                <a:lnTo>
                  <a:pt x="459" y="44"/>
                </a:lnTo>
                <a:lnTo>
                  <a:pt x="459" y="44"/>
                </a:lnTo>
                <a:lnTo>
                  <a:pt x="459" y="44"/>
                </a:lnTo>
                <a:lnTo>
                  <a:pt x="459" y="44"/>
                </a:lnTo>
                <a:lnTo>
                  <a:pt x="459" y="44"/>
                </a:lnTo>
                <a:lnTo>
                  <a:pt x="459" y="44"/>
                </a:lnTo>
                <a:lnTo>
                  <a:pt x="459" y="43"/>
                </a:lnTo>
                <a:lnTo>
                  <a:pt x="459" y="43"/>
                </a:lnTo>
                <a:lnTo>
                  <a:pt x="459" y="43"/>
                </a:lnTo>
                <a:lnTo>
                  <a:pt x="459" y="43"/>
                </a:lnTo>
                <a:lnTo>
                  <a:pt x="459" y="43"/>
                </a:lnTo>
                <a:lnTo>
                  <a:pt x="459" y="43"/>
                </a:lnTo>
                <a:lnTo>
                  <a:pt x="459" y="43"/>
                </a:lnTo>
                <a:lnTo>
                  <a:pt x="459" y="43"/>
                </a:lnTo>
                <a:lnTo>
                  <a:pt x="459" y="43"/>
                </a:lnTo>
                <a:lnTo>
                  <a:pt x="459" y="43"/>
                </a:lnTo>
                <a:lnTo>
                  <a:pt x="459" y="43"/>
                </a:lnTo>
                <a:lnTo>
                  <a:pt x="459" y="43"/>
                </a:lnTo>
                <a:lnTo>
                  <a:pt x="459" y="43"/>
                </a:lnTo>
                <a:lnTo>
                  <a:pt x="459" y="42"/>
                </a:lnTo>
                <a:lnTo>
                  <a:pt x="459" y="42"/>
                </a:lnTo>
                <a:lnTo>
                  <a:pt x="459" y="42"/>
                </a:lnTo>
                <a:lnTo>
                  <a:pt x="459" y="42"/>
                </a:lnTo>
                <a:lnTo>
                  <a:pt x="459" y="42"/>
                </a:lnTo>
                <a:lnTo>
                  <a:pt x="459" y="42"/>
                </a:lnTo>
                <a:lnTo>
                  <a:pt x="459" y="42"/>
                </a:lnTo>
                <a:lnTo>
                  <a:pt x="459" y="42"/>
                </a:lnTo>
                <a:lnTo>
                  <a:pt x="459" y="42"/>
                </a:lnTo>
                <a:lnTo>
                  <a:pt x="459" y="42"/>
                </a:lnTo>
                <a:lnTo>
                  <a:pt x="459" y="42"/>
                </a:lnTo>
                <a:lnTo>
                  <a:pt x="459" y="42"/>
                </a:lnTo>
                <a:lnTo>
                  <a:pt x="459" y="41"/>
                </a:lnTo>
                <a:lnTo>
                  <a:pt x="459" y="41"/>
                </a:lnTo>
                <a:lnTo>
                  <a:pt x="459" y="41"/>
                </a:lnTo>
                <a:lnTo>
                  <a:pt x="459" y="41"/>
                </a:lnTo>
                <a:lnTo>
                  <a:pt x="459" y="41"/>
                </a:lnTo>
                <a:lnTo>
                  <a:pt x="459" y="41"/>
                </a:lnTo>
                <a:lnTo>
                  <a:pt x="460" y="41"/>
                </a:lnTo>
                <a:lnTo>
                  <a:pt x="460" y="41"/>
                </a:lnTo>
                <a:lnTo>
                  <a:pt x="460" y="41"/>
                </a:lnTo>
                <a:lnTo>
                  <a:pt x="460" y="41"/>
                </a:lnTo>
                <a:lnTo>
                  <a:pt x="460" y="41"/>
                </a:lnTo>
                <a:lnTo>
                  <a:pt x="460" y="40"/>
                </a:lnTo>
                <a:lnTo>
                  <a:pt x="460" y="40"/>
                </a:lnTo>
                <a:lnTo>
                  <a:pt x="460" y="40"/>
                </a:lnTo>
                <a:lnTo>
                  <a:pt x="460" y="40"/>
                </a:lnTo>
                <a:lnTo>
                  <a:pt x="460" y="40"/>
                </a:lnTo>
                <a:lnTo>
                  <a:pt x="460" y="40"/>
                </a:lnTo>
                <a:lnTo>
                  <a:pt x="460" y="40"/>
                </a:lnTo>
                <a:lnTo>
                  <a:pt x="460" y="40"/>
                </a:lnTo>
                <a:lnTo>
                  <a:pt x="460" y="40"/>
                </a:lnTo>
                <a:lnTo>
                  <a:pt x="460" y="40"/>
                </a:lnTo>
                <a:lnTo>
                  <a:pt x="460" y="40"/>
                </a:lnTo>
                <a:lnTo>
                  <a:pt x="460" y="40"/>
                </a:lnTo>
                <a:lnTo>
                  <a:pt x="460" y="40"/>
                </a:lnTo>
                <a:lnTo>
                  <a:pt x="460" y="40"/>
                </a:lnTo>
                <a:lnTo>
                  <a:pt x="460" y="40"/>
                </a:lnTo>
                <a:lnTo>
                  <a:pt x="460" y="40"/>
                </a:lnTo>
                <a:lnTo>
                  <a:pt x="460" y="40"/>
                </a:lnTo>
                <a:lnTo>
                  <a:pt x="460" y="40"/>
                </a:lnTo>
                <a:lnTo>
                  <a:pt x="460" y="40"/>
                </a:lnTo>
                <a:lnTo>
                  <a:pt x="460" y="39"/>
                </a:lnTo>
                <a:lnTo>
                  <a:pt x="460" y="39"/>
                </a:lnTo>
                <a:lnTo>
                  <a:pt x="460" y="39"/>
                </a:lnTo>
                <a:lnTo>
                  <a:pt x="460" y="39"/>
                </a:lnTo>
                <a:lnTo>
                  <a:pt x="460" y="39"/>
                </a:lnTo>
                <a:lnTo>
                  <a:pt x="460" y="39"/>
                </a:lnTo>
                <a:lnTo>
                  <a:pt x="460" y="38"/>
                </a:lnTo>
                <a:lnTo>
                  <a:pt x="460" y="38"/>
                </a:lnTo>
                <a:lnTo>
                  <a:pt x="460" y="38"/>
                </a:lnTo>
                <a:lnTo>
                  <a:pt x="460" y="38"/>
                </a:lnTo>
                <a:lnTo>
                  <a:pt x="460" y="38"/>
                </a:lnTo>
                <a:lnTo>
                  <a:pt x="460" y="38"/>
                </a:lnTo>
                <a:lnTo>
                  <a:pt x="460" y="38"/>
                </a:lnTo>
                <a:lnTo>
                  <a:pt x="460" y="37"/>
                </a:lnTo>
                <a:lnTo>
                  <a:pt x="460" y="37"/>
                </a:lnTo>
                <a:lnTo>
                  <a:pt x="460" y="37"/>
                </a:lnTo>
                <a:lnTo>
                  <a:pt x="460" y="37"/>
                </a:lnTo>
                <a:lnTo>
                  <a:pt x="460" y="37"/>
                </a:lnTo>
                <a:lnTo>
                  <a:pt x="460" y="37"/>
                </a:lnTo>
                <a:lnTo>
                  <a:pt x="460" y="37"/>
                </a:lnTo>
                <a:lnTo>
                  <a:pt x="461" y="37"/>
                </a:lnTo>
                <a:lnTo>
                  <a:pt x="461" y="37"/>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2" y="36"/>
                </a:lnTo>
                <a:lnTo>
                  <a:pt x="462" y="36"/>
                </a:lnTo>
                <a:lnTo>
                  <a:pt x="462" y="36"/>
                </a:lnTo>
                <a:lnTo>
                  <a:pt x="462" y="35"/>
                </a:lnTo>
                <a:lnTo>
                  <a:pt x="462" y="35"/>
                </a:lnTo>
                <a:lnTo>
                  <a:pt x="462" y="35"/>
                </a:lnTo>
                <a:lnTo>
                  <a:pt x="462" y="35"/>
                </a:lnTo>
                <a:lnTo>
                  <a:pt x="462" y="35"/>
                </a:lnTo>
                <a:lnTo>
                  <a:pt x="462" y="35"/>
                </a:lnTo>
                <a:lnTo>
                  <a:pt x="462" y="35"/>
                </a:lnTo>
                <a:lnTo>
                  <a:pt x="462" y="35"/>
                </a:lnTo>
                <a:lnTo>
                  <a:pt x="462" y="35"/>
                </a:lnTo>
                <a:lnTo>
                  <a:pt x="462" y="35"/>
                </a:lnTo>
                <a:lnTo>
                  <a:pt x="463" y="35"/>
                </a:lnTo>
                <a:lnTo>
                  <a:pt x="463" y="35"/>
                </a:lnTo>
                <a:lnTo>
                  <a:pt x="463" y="35"/>
                </a:lnTo>
                <a:lnTo>
                  <a:pt x="463" y="35"/>
                </a:lnTo>
                <a:lnTo>
                  <a:pt x="463" y="35"/>
                </a:lnTo>
                <a:lnTo>
                  <a:pt x="463" y="35"/>
                </a:lnTo>
                <a:lnTo>
                  <a:pt x="463" y="35"/>
                </a:lnTo>
                <a:lnTo>
                  <a:pt x="463" y="35"/>
                </a:lnTo>
                <a:lnTo>
                  <a:pt x="463" y="35"/>
                </a:lnTo>
                <a:lnTo>
                  <a:pt x="463" y="35"/>
                </a:lnTo>
                <a:lnTo>
                  <a:pt x="463" y="35"/>
                </a:lnTo>
                <a:lnTo>
                  <a:pt x="463" y="34"/>
                </a:lnTo>
                <a:lnTo>
                  <a:pt x="463" y="34"/>
                </a:lnTo>
                <a:lnTo>
                  <a:pt x="463" y="34"/>
                </a:lnTo>
                <a:lnTo>
                  <a:pt x="463" y="34"/>
                </a:lnTo>
                <a:lnTo>
                  <a:pt x="463" y="34"/>
                </a:lnTo>
                <a:lnTo>
                  <a:pt x="463" y="34"/>
                </a:lnTo>
                <a:lnTo>
                  <a:pt x="463" y="34"/>
                </a:lnTo>
                <a:lnTo>
                  <a:pt x="463" y="34"/>
                </a:lnTo>
                <a:lnTo>
                  <a:pt x="463" y="34"/>
                </a:lnTo>
                <a:lnTo>
                  <a:pt x="463" y="34"/>
                </a:lnTo>
                <a:lnTo>
                  <a:pt x="463" y="34"/>
                </a:lnTo>
                <a:lnTo>
                  <a:pt x="463" y="34"/>
                </a:lnTo>
                <a:lnTo>
                  <a:pt x="463" y="34"/>
                </a:lnTo>
                <a:lnTo>
                  <a:pt x="463" y="34"/>
                </a:lnTo>
                <a:lnTo>
                  <a:pt x="463" y="34"/>
                </a:lnTo>
                <a:lnTo>
                  <a:pt x="463" y="34"/>
                </a:lnTo>
                <a:lnTo>
                  <a:pt x="463" y="34"/>
                </a:lnTo>
                <a:lnTo>
                  <a:pt x="463" y="34"/>
                </a:lnTo>
                <a:lnTo>
                  <a:pt x="463" y="34"/>
                </a:lnTo>
                <a:lnTo>
                  <a:pt x="464" y="34"/>
                </a:lnTo>
                <a:lnTo>
                  <a:pt x="464" y="34"/>
                </a:lnTo>
                <a:lnTo>
                  <a:pt x="464" y="34"/>
                </a:lnTo>
                <a:lnTo>
                  <a:pt x="464" y="34"/>
                </a:lnTo>
                <a:lnTo>
                  <a:pt x="464" y="34"/>
                </a:lnTo>
                <a:lnTo>
                  <a:pt x="464" y="34"/>
                </a:lnTo>
                <a:lnTo>
                  <a:pt x="464" y="34"/>
                </a:lnTo>
                <a:lnTo>
                  <a:pt x="464" y="34"/>
                </a:lnTo>
                <a:lnTo>
                  <a:pt x="464" y="34"/>
                </a:lnTo>
                <a:lnTo>
                  <a:pt x="464" y="34"/>
                </a:lnTo>
                <a:lnTo>
                  <a:pt x="464" y="34"/>
                </a:lnTo>
                <a:lnTo>
                  <a:pt x="464" y="34"/>
                </a:lnTo>
                <a:lnTo>
                  <a:pt x="464" y="33"/>
                </a:lnTo>
                <a:lnTo>
                  <a:pt x="464" y="33"/>
                </a:lnTo>
                <a:lnTo>
                  <a:pt x="464" y="33"/>
                </a:lnTo>
                <a:lnTo>
                  <a:pt x="464" y="33"/>
                </a:lnTo>
                <a:lnTo>
                  <a:pt x="464" y="33"/>
                </a:lnTo>
                <a:lnTo>
                  <a:pt x="464" y="33"/>
                </a:lnTo>
                <a:lnTo>
                  <a:pt x="464" y="33"/>
                </a:lnTo>
                <a:lnTo>
                  <a:pt x="464" y="33"/>
                </a:lnTo>
                <a:lnTo>
                  <a:pt x="464" y="33"/>
                </a:lnTo>
                <a:lnTo>
                  <a:pt x="464" y="33"/>
                </a:lnTo>
                <a:lnTo>
                  <a:pt x="464" y="33"/>
                </a:lnTo>
                <a:lnTo>
                  <a:pt x="464" y="33"/>
                </a:lnTo>
                <a:lnTo>
                  <a:pt x="464" y="33"/>
                </a:lnTo>
                <a:lnTo>
                  <a:pt x="464" y="33"/>
                </a:lnTo>
                <a:lnTo>
                  <a:pt x="465" y="33"/>
                </a:lnTo>
                <a:lnTo>
                  <a:pt x="465" y="33"/>
                </a:lnTo>
                <a:lnTo>
                  <a:pt x="465" y="33"/>
                </a:lnTo>
                <a:lnTo>
                  <a:pt x="465" y="33"/>
                </a:lnTo>
                <a:lnTo>
                  <a:pt x="465" y="33"/>
                </a:lnTo>
                <a:lnTo>
                  <a:pt x="465" y="33"/>
                </a:lnTo>
                <a:lnTo>
                  <a:pt x="465" y="33"/>
                </a:lnTo>
                <a:lnTo>
                  <a:pt x="465" y="33"/>
                </a:lnTo>
                <a:lnTo>
                  <a:pt x="465" y="33"/>
                </a:lnTo>
                <a:lnTo>
                  <a:pt x="465" y="33"/>
                </a:lnTo>
                <a:lnTo>
                  <a:pt x="465" y="33"/>
                </a:lnTo>
                <a:lnTo>
                  <a:pt x="465" y="32"/>
                </a:lnTo>
                <a:lnTo>
                  <a:pt x="465" y="32"/>
                </a:lnTo>
                <a:lnTo>
                  <a:pt x="465" y="32"/>
                </a:lnTo>
                <a:lnTo>
                  <a:pt x="465" y="32"/>
                </a:lnTo>
                <a:lnTo>
                  <a:pt x="465" y="32"/>
                </a:lnTo>
                <a:lnTo>
                  <a:pt x="465" y="32"/>
                </a:lnTo>
                <a:lnTo>
                  <a:pt x="465" y="32"/>
                </a:lnTo>
                <a:lnTo>
                  <a:pt x="465" y="32"/>
                </a:lnTo>
                <a:lnTo>
                  <a:pt x="465" y="32"/>
                </a:lnTo>
                <a:lnTo>
                  <a:pt x="465" y="32"/>
                </a:lnTo>
                <a:lnTo>
                  <a:pt x="465" y="32"/>
                </a:lnTo>
                <a:lnTo>
                  <a:pt x="465" y="32"/>
                </a:lnTo>
                <a:lnTo>
                  <a:pt x="465" y="32"/>
                </a:lnTo>
                <a:lnTo>
                  <a:pt x="465" y="32"/>
                </a:lnTo>
                <a:lnTo>
                  <a:pt x="465" y="32"/>
                </a:lnTo>
                <a:lnTo>
                  <a:pt x="466" y="31"/>
                </a:lnTo>
                <a:lnTo>
                  <a:pt x="466" y="31"/>
                </a:lnTo>
                <a:lnTo>
                  <a:pt x="466" y="31"/>
                </a:lnTo>
                <a:lnTo>
                  <a:pt x="466" y="31"/>
                </a:lnTo>
                <a:lnTo>
                  <a:pt x="466" y="31"/>
                </a:lnTo>
                <a:lnTo>
                  <a:pt x="466" y="31"/>
                </a:lnTo>
                <a:lnTo>
                  <a:pt x="466" y="31"/>
                </a:lnTo>
                <a:lnTo>
                  <a:pt x="466" y="31"/>
                </a:lnTo>
                <a:lnTo>
                  <a:pt x="466" y="31"/>
                </a:lnTo>
                <a:lnTo>
                  <a:pt x="466" y="31"/>
                </a:lnTo>
                <a:lnTo>
                  <a:pt x="466" y="31"/>
                </a:lnTo>
                <a:lnTo>
                  <a:pt x="466" y="31"/>
                </a:lnTo>
                <a:lnTo>
                  <a:pt x="466" y="31"/>
                </a:lnTo>
                <a:lnTo>
                  <a:pt x="466" y="31"/>
                </a:lnTo>
                <a:lnTo>
                  <a:pt x="466" y="31"/>
                </a:lnTo>
                <a:lnTo>
                  <a:pt x="465" y="31"/>
                </a:lnTo>
                <a:lnTo>
                  <a:pt x="465" y="31"/>
                </a:lnTo>
                <a:lnTo>
                  <a:pt x="465" y="31"/>
                </a:lnTo>
                <a:lnTo>
                  <a:pt x="465" y="31"/>
                </a:lnTo>
                <a:lnTo>
                  <a:pt x="465" y="31"/>
                </a:lnTo>
                <a:lnTo>
                  <a:pt x="465" y="30"/>
                </a:lnTo>
                <a:lnTo>
                  <a:pt x="465" y="30"/>
                </a:lnTo>
                <a:lnTo>
                  <a:pt x="465" y="30"/>
                </a:lnTo>
                <a:lnTo>
                  <a:pt x="465" y="30"/>
                </a:lnTo>
                <a:lnTo>
                  <a:pt x="465" y="30"/>
                </a:lnTo>
                <a:lnTo>
                  <a:pt x="465" y="30"/>
                </a:lnTo>
                <a:lnTo>
                  <a:pt x="465" y="30"/>
                </a:lnTo>
                <a:lnTo>
                  <a:pt x="465" y="30"/>
                </a:lnTo>
                <a:lnTo>
                  <a:pt x="465" y="29"/>
                </a:lnTo>
                <a:lnTo>
                  <a:pt x="465" y="29"/>
                </a:lnTo>
                <a:lnTo>
                  <a:pt x="465" y="29"/>
                </a:lnTo>
                <a:lnTo>
                  <a:pt x="465" y="29"/>
                </a:lnTo>
                <a:lnTo>
                  <a:pt x="465" y="29"/>
                </a:lnTo>
                <a:lnTo>
                  <a:pt x="465" y="29"/>
                </a:lnTo>
                <a:lnTo>
                  <a:pt x="465" y="29"/>
                </a:lnTo>
                <a:lnTo>
                  <a:pt x="465" y="29"/>
                </a:lnTo>
                <a:lnTo>
                  <a:pt x="465" y="29"/>
                </a:lnTo>
                <a:lnTo>
                  <a:pt x="465" y="29"/>
                </a:lnTo>
                <a:lnTo>
                  <a:pt x="465" y="29"/>
                </a:lnTo>
                <a:lnTo>
                  <a:pt x="465" y="29"/>
                </a:lnTo>
                <a:lnTo>
                  <a:pt x="465" y="29"/>
                </a:lnTo>
                <a:lnTo>
                  <a:pt x="466" y="29"/>
                </a:lnTo>
                <a:lnTo>
                  <a:pt x="466" y="29"/>
                </a:lnTo>
                <a:lnTo>
                  <a:pt x="466" y="29"/>
                </a:lnTo>
                <a:lnTo>
                  <a:pt x="466" y="29"/>
                </a:lnTo>
                <a:lnTo>
                  <a:pt x="466" y="29"/>
                </a:lnTo>
                <a:lnTo>
                  <a:pt x="466" y="29"/>
                </a:lnTo>
                <a:lnTo>
                  <a:pt x="466" y="29"/>
                </a:lnTo>
                <a:lnTo>
                  <a:pt x="466" y="29"/>
                </a:lnTo>
                <a:lnTo>
                  <a:pt x="466" y="29"/>
                </a:lnTo>
                <a:lnTo>
                  <a:pt x="466" y="29"/>
                </a:lnTo>
                <a:lnTo>
                  <a:pt x="466" y="29"/>
                </a:lnTo>
                <a:lnTo>
                  <a:pt x="465" y="29"/>
                </a:lnTo>
                <a:lnTo>
                  <a:pt x="465" y="28"/>
                </a:lnTo>
                <a:lnTo>
                  <a:pt x="465" y="28"/>
                </a:lnTo>
                <a:lnTo>
                  <a:pt x="465" y="28"/>
                </a:lnTo>
                <a:lnTo>
                  <a:pt x="465" y="28"/>
                </a:lnTo>
                <a:lnTo>
                  <a:pt x="465" y="28"/>
                </a:lnTo>
                <a:lnTo>
                  <a:pt x="465" y="28"/>
                </a:lnTo>
                <a:lnTo>
                  <a:pt x="465" y="28"/>
                </a:lnTo>
                <a:lnTo>
                  <a:pt x="465" y="28"/>
                </a:lnTo>
                <a:lnTo>
                  <a:pt x="465" y="28"/>
                </a:lnTo>
                <a:lnTo>
                  <a:pt x="465" y="28"/>
                </a:lnTo>
                <a:lnTo>
                  <a:pt x="465" y="27"/>
                </a:lnTo>
                <a:lnTo>
                  <a:pt x="465" y="27"/>
                </a:lnTo>
                <a:lnTo>
                  <a:pt x="465" y="27"/>
                </a:lnTo>
                <a:lnTo>
                  <a:pt x="465" y="27"/>
                </a:lnTo>
                <a:lnTo>
                  <a:pt x="465" y="27"/>
                </a:lnTo>
                <a:lnTo>
                  <a:pt x="465" y="27"/>
                </a:lnTo>
                <a:lnTo>
                  <a:pt x="465" y="26"/>
                </a:lnTo>
                <a:lnTo>
                  <a:pt x="465" y="26"/>
                </a:lnTo>
                <a:lnTo>
                  <a:pt x="465" y="26"/>
                </a:lnTo>
                <a:lnTo>
                  <a:pt x="465" y="26"/>
                </a:lnTo>
                <a:lnTo>
                  <a:pt x="465" y="26"/>
                </a:lnTo>
                <a:lnTo>
                  <a:pt x="465" y="26"/>
                </a:lnTo>
                <a:lnTo>
                  <a:pt x="465" y="26"/>
                </a:lnTo>
                <a:lnTo>
                  <a:pt x="465" y="26"/>
                </a:lnTo>
                <a:lnTo>
                  <a:pt x="465" y="26"/>
                </a:lnTo>
                <a:lnTo>
                  <a:pt x="464" y="26"/>
                </a:lnTo>
                <a:lnTo>
                  <a:pt x="464" y="26"/>
                </a:lnTo>
                <a:lnTo>
                  <a:pt x="464" y="26"/>
                </a:lnTo>
                <a:lnTo>
                  <a:pt x="464" y="26"/>
                </a:lnTo>
                <a:lnTo>
                  <a:pt x="464" y="26"/>
                </a:lnTo>
                <a:lnTo>
                  <a:pt x="464" y="26"/>
                </a:lnTo>
                <a:lnTo>
                  <a:pt x="464" y="25"/>
                </a:lnTo>
                <a:lnTo>
                  <a:pt x="464" y="25"/>
                </a:lnTo>
                <a:lnTo>
                  <a:pt x="464" y="25"/>
                </a:lnTo>
                <a:lnTo>
                  <a:pt x="464" y="25"/>
                </a:lnTo>
                <a:lnTo>
                  <a:pt x="464" y="25"/>
                </a:lnTo>
                <a:lnTo>
                  <a:pt x="464"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4"/>
                </a:lnTo>
                <a:lnTo>
                  <a:pt x="465" y="24"/>
                </a:lnTo>
                <a:lnTo>
                  <a:pt x="465" y="24"/>
                </a:lnTo>
                <a:lnTo>
                  <a:pt x="465" y="24"/>
                </a:lnTo>
                <a:lnTo>
                  <a:pt x="465" y="24"/>
                </a:lnTo>
                <a:lnTo>
                  <a:pt x="465" y="24"/>
                </a:lnTo>
                <a:lnTo>
                  <a:pt x="465" y="24"/>
                </a:lnTo>
                <a:lnTo>
                  <a:pt x="465" y="24"/>
                </a:lnTo>
                <a:lnTo>
                  <a:pt x="465" y="24"/>
                </a:lnTo>
                <a:lnTo>
                  <a:pt x="465" y="24"/>
                </a:lnTo>
                <a:lnTo>
                  <a:pt x="465" y="24"/>
                </a:lnTo>
                <a:lnTo>
                  <a:pt x="465" y="24"/>
                </a:lnTo>
                <a:lnTo>
                  <a:pt x="465" y="24"/>
                </a:lnTo>
                <a:lnTo>
                  <a:pt x="465" y="24"/>
                </a:lnTo>
                <a:lnTo>
                  <a:pt x="465" y="24"/>
                </a:lnTo>
                <a:lnTo>
                  <a:pt x="465" y="23"/>
                </a:lnTo>
                <a:lnTo>
                  <a:pt x="465" y="23"/>
                </a:lnTo>
                <a:lnTo>
                  <a:pt x="465" y="23"/>
                </a:lnTo>
                <a:lnTo>
                  <a:pt x="465" y="23"/>
                </a:lnTo>
                <a:lnTo>
                  <a:pt x="465" y="23"/>
                </a:lnTo>
                <a:lnTo>
                  <a:pt x="465" y="23"/>
                </a:lnTo>
                <a:lnTo>
                  <a:pt x="465" y="23"/>
                </a:lnTo>
                <a:lnTo>
                  <a:pt x="465" y="23"/>
                </a:lnTo>
                <a:lnTo>
                  <a:pt x="465" y="23"/>
                </a:lnTo>
                <a:lnTo>
                  <a:pt x="465" y="23"/>
                </a:lnTo>
                <a:lnTo>
                  <a:pt x="465" y="23"/>
                </a:lnTo>
                <a:lnTo>
                  <a:pt x="465" y="23"/>
                </a:lnTo>
                <a:lnTo>
                  <a:pt x="465" y="23"/>
                </a:lnTo>
                <a:lnTo>
                  <a:pt x="465" y="23"/>
                </a:lnTo>
                <a:lnTo>
                  <a:pt x="465" y="23"/>
                </a:lnTo>
                <a:lnTo>
                  <a:pt x="465" y="23"/>
                </a:lnTo>
                <a:lnTo>
                  <a:pt x="465" y="23"/>
                </a:lnTo>
                <a:lnTo>
                  <a:pt x="465" y="23"/>
                </a:lnTo>
                <a:lnTo>
                  <a:pt x="465" y="23"/>
                </a:lnTo>
                <a:lnTo>
                  <a:pt x="464" y="23"/>
                </a:lnTo>
                <a:lnTo>
                  <a:pt x="464" y="23"/>
                </a:lnTo>
                <a:lnTo>
                  <a:pt x="464" y="23"/>
                </a:lnTo>
                <a:lnTo>
                  <a:pt x="464" y="23"/>
                </a:lnTo>
                <a:lnTo>
                  <a:pt x="464" y="23"/>
                </a:lnTo>
                <a:lnTo>
                  <a:pt x="464" y="23"/>
                </a:lnTo>
                <a:lnTo>
                  <a:pt x="464" y="23"/>
                </a:lnTo>
                <a:lnTo>
                  <a:pt x="464" y="23"/>
                </a:lnTo>
                <a:lnTo>
                  <a:pt x="464" y="23"/>
                </a:lnTo>
                <a:lnTo>
                  <a:pt x="464" y="23"/>
                </a:lnTo>
                <a:lnTo>
                  <a:pt x="465" y="23"/>
                </a:lnTo>
                <a:lnTo>
                  <a:pt x="465" y="23"/>
                </a:lnTo>
                <a:lnTo>
                  <a:pt x="465" y="22"/>
                </a:lnTo>
                <a:lnTo>
                  <a:pt x="465" y="22"/>
                </a:lnTo>
                <a:lnTo>
                  <a:pt x="465" y="22"/>
                </a:lnTo>
                <a:lnTo>
                  <a:pt x="465" y="22"/>
                </a:lnTo>
                <a:lnTo>
                  <a:pt x="465" y="22"/>
                </a:lnTo>
                <a:lnTo>
                  <a:pt x="465" y="22"/>
                </a:lnTo>
                <a:lnTo>
                  <a:pt x="465" y="22"/>
                </a:lnTo>
                <a:lnTo>
                  <a:pt x="465" y="22"/>
                </a:lnTo>
                <a:lnTo>
                  <a:pt x="465" y="22"/>
                </a:lnTo>
                <a:lnTo>
                  <a:pt x="465" y="22"/>
                </a:lnTo>
                <a:lnTo>
                  <a:pt x="465" y="22"/>
                </a:lnTo>
                <a:lnTo>
                  <a:pt x="465" y="22"/>
                </a:lnTo>
                <a:lnTo>
                  <a:pt x="465" y="21"/>
                </a:lnTo>
                <a:lnTo>
                  <a:pt x="465" y="21"/>
                </a:lnTo>
                <a:lnTo>
                  <a:pt x="464" y="21"/>
                </a:lnTo>
                <a:lnTo>
                  <a:pt x="464" y="21"/>
                </a:lnTo>
                <a:lnTo>
                  <a:pt x="464" y="21"/>
                </a:lnTo>
                <a:lnTo>
                  <a:pt x="464" y="21"/>
                </a:lnTo>
                <a:lnTo>
                  <a:pt x="464" y="21"/>
                </a:lnTo>
                <a:lnTo>
                  <a:pt x="464" y="21"/>
                </a:lnTo>
                <a:lnTo>
                  <a:pt x="464" y="21"/>
                </a:lnTo>
                <a:lnTo>
                  <a:pt x="464" y="21"/>
                </a:lnTo>
                <a:lnTo>
                  <a:pt x="464" y="20"/>
                </a:lnTo>
                <a:lnTo>
                  <a:pt x="464" y="20"/>
                </a:lnTo>
                <a:lnTo>
                  <a:pt x="464" y="20"/>
                </a:lnTo>
                <a:lnTo>
                  <a:pt x="464" y="20"/>
                </a:lnTo>
                <a:lnTo>
                  <a:pt x="464" y="19"/>
                </a:lnTo>
                <a:lnTo>
                  <a:pt x="464" y="19"/>
                </a:lnTo>
                <a:lnTo>
                  <a:pt x="465" y="19"/>
                </a:lnTo>
                <a:lnTo>
                  <a:pt x="465" y="18"/>
                </a:lnTo>
                <a:lnTo>
                  <a:pt x="465" y="18"/>
                </a:lnTo>
                <a:lnTo>
                  <a:pt x="466" y="19"/>
                </a:lnTo>
                <a:lnTo>
                  <a:pt x="467" y="19"/>
                </a:lnTo>
                <a:lnTo>
                  <a:pt x="468" y="20"/>
                </a:lnTo>
                <a:lnTo>
                  <a:pt x="469" y="21"/>
                </a:lnTo>
                <a:lnTo>
                  <a:pt x="470" y="21"/>
                </a:lnTo>
                <a:lnTo>
                  <a:pt x="475" y="25"/>
                </a:lnTo>
                <a:lnTo>
                  <a:pt x="479" y="28"/>
                </a:lnTo>
                <a:lnTo>
                  <a:pt x="481" y="29"/>
                </a:lnTo>
                <a:lnTo>
                  <a:pt x="488" y="34"/>
                </a:lnTo>
                <a:lnTo>
                  <a:pt x="494" y="38"/>
                </a:lnTo>
                <a:lnTo>
                  <a:pt x="495" y="38"/>
                </a:lnTo>
                <a:lnTo>
                  <a:pt x="495" y="38"/>
                </a:lnTo>
                <a:lnTo>
                  <a:pt x="495" y="38"/>
                </a:lnTo>
                <a:lnTo>
                  <a:pt x="495" y="38"/>
                </a:lnTo>
                <a:lnTo>
                  <a:pt x="495" y="38"/>
                </a:lnTo>
                <a:lnTo>
                  <a:pt x="495" y="38"/>
                </a:lnTo>
                <a:lnTo>
                  <a:pt x="495" y="38"/>
                </a:lnTo>
                <a:lnTo>
                  <a:pt x="495" y="38"/>
                </a:lnTo>
                <a:lnTo>
                  <a:pt x="495" y="38"/>
                </a:lnTo>
                <a:lnTo>
                  <a:pt x="495" y="38"/>
                </a:lnTo>
                <a:lnTo>
                  <a:pt x="495" y="38"/>
                </a:lnTo>
                <a:lnTo>
                  <a:pt x="495" y="38"/>
                </a:lnTo>
                <a:lnTo>
                  <a:pt x="495" y="38"/>
                </a:lnTo>
                <a:lnTo>
                  <a:pt x="495" y="39"/>
                </a:lnTo>
                <a:lnTo>
                  <a:pt x="495" y="39"/>
                </a:lnTo>
                <a:lnTo>
                  <a:pt x="495" y="39"/>
                </a:lnTo>
                <a:lnTo>
                  <a:pt x="496" y="39"/>
                </a:lnTo>
                <a:lnTo>
                  <a:pt x="496" y="39"/>
                </a:lnTo>
                <a:lnTo>
                  <a:pt x="496" y="39"/>
                </a:lnTo>
                <a:lnTo>
                  <a:pt x="496" y="39"/>
                </a:lnTo>
                <a:lnTo>
                  <a:pt x="496" y="39"/>
                </a:lnTo>
                <a:lnTo>
                  <a:pt x="496" y="39"/>
                </a:lnTo>
                <a:lnTo>
                  <a:pt x="497" y="39"/>
                </a:lnTo>
                <a:lnTo>
                  <a:pt x="497" y="39"/>
                </a:lnTo>
                <a:lnTo>
                  <a:pt x="497" y="39"/>
                </a:lnTo>
                <a:lnTo>
                  <a:pt x="497" y="39"/>
                </a:lnTo>
                <a:lnTo>
                  <a:pt x="497" y="40"/>
                </a:lnTo>
                <a:lnTo>
                  <a:pt x="497" y="40"/>
                </a:lnTo>
                <a:lnTo>
                  <a:pt x="497" y="40"/>
                </a:lnTo>
                <a:lnTo>
                  <a:pt x="497" y="40"/>
                </a:lnTo>
                <a:lnTo>
                  <a:pt x="497" y="40"/>
                </a:lnTo>
                <a:lnTo>
                  <a:pt x="497" y="40"/>
                </a:lnTo>
                <a:lnTo>
                  <a:pt x="497" y="40"/>
                </a:lnTo>
                <a:lnTo>
                  <a:pt x="497" y="40"/>
                </a:lnTo>
                <a:lnTo>
                  <a:pt x="497" y="40"/>
                </a:lnTo>
                <a:lnTo>
                  <a:pt x="498" y="40"/>
                </a:lnTo>
                <a:lnTo>
                  <a:pt x="498" y="40"/>
                </a:lnTo>
                <a:lnTo>
                  <a:pt x="498" y="40"/>
                </a:lnTo>
                <a:lnTo>
                  <a:pt x="498" y="40"/>
                </a:lnTo>
                <a:lnTo>
                  <a:pt x="498" y="40"/>
                </a:lnTo>
                <a:lnTo>
                  <a:pt x="498" y="40"/>
                </a:lnTo>
                <a:lnTo>
                  <a:pt x="498" y="41"/>
                </a:lnTo>
                <a:lnTo>
                  <a:pt x="498" y="41"/>
                </a:lnTo>
                <a:lnTo>
                  <a:pt x="498" y="41"/>
                </a:lnTo>
                <a:lnTo>
                  <a:pt x="498" y="41"/>
                </a:lnTo>
                <a:lnTo>
                  <a:pt x="498" y="41"/>
                </a:lnTo>
                <a:lnTo>
                  <a:pt x="497" y="41"/>
                </a:lnTo>
                <a:lnTo>
                  <a:pt x="497" y="41"/>
                </a:lnTo>
                <a:lnTo>
                  <a:pt x="497" y="41"/>
                </a:lnTo>
                <a:lnTo>
                  <a:pt x="497" y="42"/>
                </a:lnTo>
                <a:lnTo>
                  <a:pt x="497" y="42"/>
                </a:lnTo>
                <a:lnTo>
                  <a:pt x="497" y="42"/>
                </a:lnTo>
                <a:lnTo>
                  <a:pt x="497" y="42"/>
                </a:lnTo>
                <a:lnTo>
                  <a:pt x="498" y="42"/>
                </a:lnTo>
                <a:lnTo>
                  <a:pt x="498" y="42"/>
                </a:lnTo>
                <a:lnTo>
                  <a:pt x="498" y="42"/>
                </a:lnTo>
                <a:lnTo>
                  <a:pt x="498" y="41"/>
                </a:lnTo>
                <a:lnTo>
                  <a:pt x="498" y="41"/>
                </a:lnTo>
                <a:lnTo>
                  <a:pt x="498" y="41"/>
                </a:lnTo>
                <a:lnTo>
                  <a:pt x="498" y="41"/>
                </a:lnTo>
                <a:lnTo>
                  <a:pt x="498" y="41"/>
                </a:lnTo>
                <a:lnTo>
                  <a:pt x="498" y="41"/>
                </a:lnTo>
                <a:lnTo>
                  <a:pt x="499" y="41"/>
                </a:lnTo>
                <a:lnTo>
                  <a:pt x="499" y="41"/>
                </a:lnTo>
                <a:lnTo>
                  <a:pt x="499" y="41"/>
                </a:lnTo>
                <a:lnTo>
                  <a:pt x="499" y="41"/>
                </a:lnTo>
                <a:lnTo>
                  <a:pt x="499" y="41"/>
                </a:lnTo>
                <a:lnTo>
                  <a:pt x="499" y="41"/>
                </a:lnTo>
                <a:lnTo>
                  <a:pt x="500" y="40"/>
                </a:lnTo>
                <a:lnTo>
                  <a:pt x="500" y="40"/>
                </a:lnTo>
                <a:lnTo>
                  <a:pt x="500" y="40"/>
                </a:lnTo>
                <a:lnTo>
                  <a:pt x="500" y="40"/>
                </a:lnTo>
                <a:lnTo>
                  <a:pt x="500" y="40"/>
                </a:lnTo>
                <a:lnTo>
                  <a:pt x="500" y="40"/>
                </a:lnTo>
                <a:lnTo>
                  <a:pt x="500" y="40"/>
                </a:lnTo>
                <a:lnTo>
                  <a:pt x="500" y="40"/>
                </a:lnTo>
                <a:lnTo>
                  <a:pt x="501" y="40"/>
                </a:lnTo>
                <a:lnTo>
                  <a:pt x="501" y="40"/>
                </a:lnTo>
                <a:lnTo>
                  <a:pt x="501" y="40"/>
                </a:lnTo>
                <a:lnTo>
                  <a:pt x="501" y="40"/>
                </a:lnTo>
                <a:lnTo>
                  <a:pt x="502" y="40"/>
                </a:lnTo>
                <a:lnTo>
                  <a:pt x="502" y="40"/>
                </a:lnTo>
                <a:lnTo>
                  <a:pt x="502" y="40"/>
                </a:lnTo>
                <a:lnTo>
                  <a:pt x="502" y="40"/>
                </a:lnTo>
                <a:lnTo>
                  <a:pt x="502" y="40"/>
                </a:lnTo>
                <a:lnTo>
                  <a:pt x="502" y="40"/>
                </a:lnTo>
                <a:lnTo>
                  <a:pt x="502" y="40"/>
                </a:lnTo>
                <a:lnTo>
                  <a:pt x="502" y="40"/>
                </a:lnTo>
                <a:lnTo>
                  <a:pt x="503" y="41"/>
                </a:lnTo>
                <a:lnTo>
                  <a:pt x="503" y="41"/>
                </a:lnTo>
                <a:lnTo>
                  <a:pt x="503" y="41"/>
                </a:lnTo>
                <a:lnTo>
                  <a:pt x="503" y="41"/>
                </a:lnTo>
                <a:lnTo>
                  <a:pt x="503" y="41"/>
                </a:lnTo>
                <a:lnTo>
                  <a:pt x="503" y="41"/>
                </a:lnTo>
                <a:lnTo>
                  <a:pt x="503" y="40"/>
                </a:lnTo>
                <a:lnTo>
                  <a:pt x="503" y="40"/>
                </a:lnTo>
                <a:lnTo>
                  <a:pt x="503" y="40"/>
                </a:lnTo>
                <a:lnTo>
                  <a:pt x="503" y="40"/>
                </a:lnTo>
                <a:lnTo>
                  <a:pt x="503" y="39"/>
                </a:lnTo>
                <a:lnTo>
                  <a:pt x="503" y="39"/>
                </a:lnTo>
                <a:lnTo>
                  <a:pt x="503" y="39"/>
                </a:lnTo>
                <a:lnTo>
                  <a:pt x="503" y="39"/>
                </a:lnTo>
                <a:lnTo>
                  <a:pt x="503" y="39"/>
                </a:lnTo>
                <a:lnTo>
                  <a:pt x="503" y="39"/>
                </a:lnTo>
                <a:lnTo>
                  <a:pt x="504" y="38"/>
                </a:lnTo>
                <a:lnTo>
                  <a:pt x="504" y="38"/>
                </a:lnTo>
                <a:lnTo>
                  <a:pt x="504" y="38"/>
                </a:lnTo>
                <a:lnTo>
                  <a:pt x="504" y="38"/>
                </a:lnTo>
                <a:lnTo>
                  <a:pt x="504" y="38"/>
                </a:lnTo>
                <a:lnTo>
                  <a:pt x="504" y="38"/>
                </a:lnTo>
                <a:lnTo>
                  <a:pt x="504" y="38"/>
                </a:lnTo>
                <a:lnTo>
                  <a:pt x="505" y="38"/>
                </a:lnTo>
                <a:lnTo>
                  <a:pt x="505" y="38"/>
                </a:lnTo>
                <a:lnTo>
                  <a:pt x="505" y="38"/>
                </a:lnTo>
                <a:lnTo>
                  <a:pt x="505" y="37"/>
                </a:lnTo>
                <a:lnTo>
                  <a:pt x="505" y="37"/>
                </a:lnTo>
                <a:lnTo>
                  <a:pt x="505" y="37"/>
                </a:lnTo>
                <a:lnTo>
                  <a:pt x="505" y="37"/>
                </a:lnTo>
                <a:lnTo>
                  <a:pt x="505" y="37"/>
                </a:lnTo>
                <a:lnTo>
                  <a:pt x="505" y="37"/>
                </a:lnTo>
                <a:lnTo>
                  <a:pt x="505" y="37"/>
                </a:lnTo>
                <a:lnTo>
                  <a:pt x="505" y="37"/>
                </a:lnTo>
                <a:lnTo>
                  <a:pt x="505" y="37"/>
                </a:lnTo>
                <a:lnTo>
                  <a:pt x="505" y="37"/>
                </a:lnTo>
                <a:lnTo>
                  <a:pt x="505" y="37"/>
                </a:lnTo>
                <a:lnTo>
                  <a:pt x="505" y="36"/>
                </a:lnTo>
                <a:lnTo>
                  <a:pt x="505" y="36"/>
                </a:lnTo>
                <a:lnTo>
                  <a:pt x="505" y="36"/>
                </a:lnTo>
                <a:lnTo>
                  <a:pt x="505" y="36"/>
                </a:lnTo>
                <a:lnTo>
                  <a:pt x="505" y="36"/>
                </a:lnTo>
                <a:lnTo>
                  <a:pt x="505" y="36"/>
                </a:lnTo>
                <a:lnTo>
                  <a:pt x="505" y="36"/>
                </a:lnTo>
                <a:lnTo>
                  <a:pt x="505" y="36"/>
                </a:lnTo>
                <a:lnTo>
                  <a:pt x="505" y="36"/>
                </a:lnTo>
                <a:lnTo>
                  <a:pt x="505" y="36"/>
                </a:lnTo>
                <a:lnTo>
                  <a:pt x="505" y="36"/>
                </a:lnTo>
                <a:lnTo>
                  <a:pt x="506" y="36"/>
                </a:lnTo>
                <a:lnTo>
                  <a:pt x="506" y="36"/>
                </a:lnTo>
                <a:lnTo>
                  <a:pt x="506" y="36"/>
                </a:lnTo>
                <a:lnTo>
                  <a:pt x="506" y="36"/>
                </a:lnTo>
                <a:lnTo>
                  <a:pt x="506" y="36"/>
                </a:lnTo>
                <a:lnTo>
                  <a:pt x="506" y="36"/>
                </a:lnTo>
                <a:lnTo>
                  <a:pt x="506" y="36"/>
                </a:lnTo>
                <a:lnTo>
                  <a:pt x="506" y="36"/>
                </a:lnTo>
                <a:lnTo>
                  <a:pt x="506" y="36"/>
                </a:lnTo>
                <a:lnTo>
                  <a:pt x="506" y="36"/>
                </a:lnTo>
                <a:lnTo>
                  <a:pt x="506" y="36"/>
                </a:lnTo>
                <a:lnTo>
                  <a:pt x="506" y="36"/>
                </a:lnTo>
                <a:lnTo>
                  <a:pt x="506" y="36"/>
                </a:lnTo>
                <a:lnTo>
                  <a:pt x="506" y="36"/>
                </a:lnTo>
                <a:lnTo>
                  <a:pt x="507" y="36"/>
                </a:lnTo>
                <a:lnTo>
                  <a:pt x="507" y="36"/>
                </a:lnTo>
                <a:lnTo>
                  <a:pt x="507" y="37"/>
                </a:lnTo>
                <a:lnTo>
                  <a:pt x="507" y="37"/>
                </a:lnTo>
                <a:lnTo>
                  <a:pt x="507" y="37"/>
                </a:lnTo>
                <a:lnTo>
                  <a:pt x="507" y="37"/>
                </a:lnTo>
                <a:lnTo>
                  <a:pt x="507" y="37"/>
                </a:lnTo>
                <a:lnTo>
                  <a:pt x="507" y="37"/>
                </a:lnTo>
                <a:lnTo>
                  <a:pt x="507" y="37"/>
                </a:lnTo>
                <a:lnTo>
                  <a:pt x="508" y="37"/>
                </a:lnTo>
                <a:lnTo>
                  <a:pt x="508" y="37"/>
                </a:lnTo>
                <a:lnTo>
                  <a:pt x="508" y="37"/>
                </a:lnTo>
                <a:lnTo>
                  <a:pt x="508" y="37"/>
                </a:lnTo>
                <a:lnTo>
                  <a:pt x="508" y="37"/>
                </a:lnTo>
                <a:lnTo>
                  <a:pt x="508" y="37"/>
                </a:lnTo>
                <a:lnTo>
                  <a:pt x="508" y="37"/>
                </a:lnTo>
                <a:lnTo>
                  <a:pt x="508" y="37"/>
                </a:lnTo>
                <a:lnTo>
                  <a:pt x="508" y="37"/>
                </a:lnTo>
                <a:lnTo>
                  <a:pt x="508" y="37"/>
                </a:lnTo>
                <a:lnTo>
                  <a:pt x="508" y="37"/>
                </a:lnTo>
                <a:lnTo>
                  <a:pt x="508" y="37"/>
                </a:lnTo>
                <a:lnTo>
                  <a:pt x="508" y="36"/>
                </a:lnTo>
                <a:lnTo>
                  <a:pt x="508" y="36"/>
                </a:lnTo>
                <a:lnTo>
                  <a:pt x="508" y="36"/>
                </a:lnTo>
                <a:lnTo>
                  <a:pt x="508" y="36"/>
                </a:lnTo>
                <a:lnTo>
                  <a:pt x="509" y="36"/>
                </a:lnTo>
                <a:lnTo>
                  <a:pt x="509" y="36"/>
                </a:lnTo>
                <a:lnTo>
                  <a:pt x="509" y="37"/>
                </a:lnTo>
                <a:lnTo>
                  <a:pt x="509" y="37"/>
                </a:lnTo>
                <a:lnTo>
                  <a:pt x="509" y="37"/>
                </a:lnTo>
                <a:lnTo>
                  <a:pt x="509" y="37"/>
                </a:lnTo>
                <a:lnTo>
                  <a:pt x="509" y="37"/>
                </a:lnTo>
                <a:lnTo>
                  <a:pt x="509" y="37"/>
                </a:lnTo>
                <a:lnTo>
                  <a:pt x="510" y="37"/>
                </a:lnTo>
                <a:lnTo>
                  <a:pt x="510" y="37"/>
                </a:lnTo>
                <a:lnTo>
                  <a:pt x="510" y="37"/>
                </a:lnTo>
                <a:lnTo>
                  <a:pt x="510" y="37"/>
                </a:lnTo>
                <a:lnTo>
                  <a:pt x="510" y="37"/>
                </a:lnTo>
                <a:lnTo>
                  <a:pt x="510" y="36"/>
                </a:lnTo>
                <a:lnTo>
                  <a:pt x="510" y="36"/>
                </a:lnTo>
                <a:lnTo>
                  <a:pt x="510" y="36"/>
                </a:lnTo>
                <a:lnTo>
                  <a:pt x="510" y="36"/>
                </a:lnTo>
                <a:lnTo>
                  <a:pt x="510" y="36"/>
                </a:lnTo>
                <a:lnTo>
                  <a:pt x="510" y="36"/>
                </a:lnTo>
                <a:lnTo>
                  <a:pt x="510" y="36"/>
                </a:lnTo>
                <a:lnTo>
                  <a:pt x="510" y="36"/>
                </a:lnTo>
                <a:lnTo>
                  <a:pt x="511" y="36"/>
                </a:lnTo>
                <a:lnTo>
                  <a:pt x="511" y="36"/>
                </a:lnTo>
                <a:lnTo>
                  <a:pt x="511" y="36"/>
                </a:lnTo>
                <a:lnTo>
                  <a:pt x="511" y="36"/>
                </a:lnTo>
                <a:lnTo>
                  <a:pt x="512" y="36"/>
                </a:lnTo>
                <a:lnTo>
                  <a:pt x="512" y="36"/>
                </a:lnTo>
                <a:lnTo>
                  <a:pt x="512" y="36"/>
                </a:lnTo>
                <a:lnTo>
                  <a:pt x="512" y="36"/>
                </a:lnTo>
                <a:lnTo>
                  <a:pt x="512" y="35"/>
                </a:lnTo>
                <a:lnTo>
                  <a:pt x="512" y="35"/>
                </a:lnTo>
                <a:lnTo>
                  <a:pt x="512" y="35"/>
                </a:lnTo>
                <a:lnTo>
                  <a:pt x="512" y="35"/>
                </a:lnTo>
                <a:lnTo>
                  <a:pt x="513" y="35"/>
                </a:lnTo>
                <a:lnTo>
                  <a:pt x="513" y="35"/>
                </a:lnTo>
                <a:lnTo>
                  <a:pt x="513" y="35"/>
                </a:lnTo>
                <a:lnTo>
                  <a:pt x="513" y="35"/>
                </a:lnTo>
                <a:lnTo>
                  <a:pt x="513" y="35"/>
                </a:lnTo>
                <a:lnTo>
                  <a:pt x="513" y="35"/>
                </a:lnTo>
                <a:lnTo>
                  <a:pt x="513" y="35"/>
                </a:lnTo>
                <a:lnTo>
                  <a:pt x="513" y="35"/>
                </a:lnTo>
                <a:lnTo>
                  <a:pt x="513" y="35"/>
                </a:lnTo>
                <a:lnTo>
                  <a:pt x="514" y="35"/>
                </a:lnTo>
                <a:lnTo>
                  <a:pt x="514" y="35"/>
                </a:lnTo>
                <a:lnTo>
                  <a:pt x="514" y="35"/>
                </a:lnTo>
                <a:lnTo>
                  <a:pt x="514" y="35"/>
                </a:lnTo>
                <a:lnTo>
                  <a:pt x="515" y="35"/>
                </a:lnTo>
                <a:lnTo>
                  <a:pt x="515" y="35"/>
                </a:lnTo>
                <a:lnTo>
                  <a:pt x="515" y="35"/>
                </a:lnTo>
                <a:lnTo>
                  <a:pt x="515" y="35"/>
                </a:lnTo>
                <a:lnTo>
                  <a:pt x="515" y="35"/>
                </a:lnTo>
                <a:lnTo>
                  <a:pt x="515" y="34"/>
                </a:lnTo>
                <a:lnTo>
                  <a:pt x="515" y="34"/>
                </a:lnTo>
                <a:lnTo>
                  <a:pt x="515" y="34"/>
                </a:lnTo>
                <a:lnTo>
                  <a:pt x="515" y="34"/>
                </a:lnTo>
                <a:lnTo>
                  <a:pt x="515" y="34"/>
                </a:lnTo>
                <a:lnTo>
                  <a:pt x="515" y="34"/>
                </a:lnTo>
                <a:lnTo>
                  <a:pt x="515" y="34"/>
                </a:lnTo>
                <a:lnTo>
                  <a:pt x="516" y="34"/>
                </a:lnTo>
                <a:lnTo>
                  <a:pt x="516" y="34"/>
                </a:lnTo>
                <a:lnTo>
                  <a:pt x="516" y="34"/>
                </a:lnTo>
                <a:lnTo>
                  <a:pt x="516" y="34"/>
                </a:lnTo>
                <a:lnTo>
                  <a:pt x="516" y="34"/>
                </a:lnTo>
                <a:lnTo>
                  <a:pt x="516" y="34"/>
                </a:lnTo>
                <a:lnTo>
                  <a:pt x="516" y="34"/>
                </a:lnTo>
                <a:lnTo>
                  <a:pt x="516" y="34"/>
                </a:lnTo>
                <a:lnTo>
                  <a:pt x="516" y="34"/>
                </a:lnTo>
                <a:lnTo>
                  <a:pt x="516" y="35"/>
                </a:lnTo>
                <a:lnTo>
                  <a:pt x="516" y="35"/>
                </a:lnTo>
                <a:lnTo>
                  <a:pt x="516" y="35"/>
                </a:lnTo>
                <a:lnTo>
                  <a:pt x="516" y="35"/>
                </a:lnTo>
                <a:lnTo>
                  <a:pt x="516" y="35"/>
                </a:lnTo>
                <a:lnTo>
                  <a:pt x="516" y="35"/>
                </a:lnTo>
                <a:lnTo>
                  <a:pt x="516" y="35"/>
                </a:lnTo>
                <a:lnTo>
                  <a:pt x="516" y="35"/>
                </a:lnTo>
                <a:lnTo>
                  <a:pt x="516" y="35"/>
                </a:lnTo>
                <a:lnTo>
                  <a:pt x="516" y="35"/>
                </a:lnTo>
                <a:lnTo>
                  <a:pt x="517" y="35"/>
                </a:lnTo>
                <a:lnTo>
                  <a:pt x="517" y="36"/>
                </a:lnTo>
                <a:lnTo>
                  <a:pt x="517" y="36"/>
                </a:lnTo>
                <a:lnTo>
                  <a:pt x="517" y="36"/>
                </a:lnTo>
                <a:lnTo>
                  <a:pt x="517" y="36"/>
                </a:lnTo>
                <a:lnTo>
                  <a:pt x="517" y="36"/>
                </a:lnTo>
                <a:lnTo>
                  <a:pt x="517" y="36"/>
                </a:lnTo>
                <a:lnTo>
                  <a:pt x="517" y="36"/>
                </a:lnTo>
                <a:lnTo>
                  <a:pt x="517" y="36"/>
                </a:lnTo>
                <a:lnTo>
                  <a:pt x="517" y="36"/>
                </a:lnTo>
                <a:lnTo>
                  <a:pt x="517" y="35"/>
                </a:lnTo>
                <a:lnTo>
                  <a:pt x="517" y="35"/>
                </a:lnTo>
                <a:lnTo>
                  <a:pt x="517" y="35"/>
                </a:lnTo>
                <a:lnTo>
                  <a:pt x="517" y="35"/>
                </a:lnTo>
                <a:lnTo>
                  <a:pt x="517" y="35"/>
                </a:lnTo>
                <a:lnTo>
                  <a:pt x="517" y="35"/>
                </a:lnTo>
                <a:lnTo>
                  <a:pt x="517" y="35"/>
                </a:lnTo>
                <a:lnTo>
                  <a:pt x="518" y="35"/>
                </a:lnTo>
                <a:lnTo>
                  <a:pt x="518" y="35"/>
                </a:lnTo>
                <a:lnTo>
                  <a:pt x="518" y="35"/>
                </a:lnTo>
                <a:lnTo>
                  <a:pt x="518" y="35"/>
                </a:lnTo>
                <a:lnTo>
                  <a:pt x="518" y="35"/>
                </a:lnTo>
                <a:lnTo>
                  <a:pt x="518" y="35"/>
                </a:lnTo>
                <a:lnTo>
                  <a:pt x="518" y="35"/>
                </a:lnTo>
                <a:lnTo>
                  <a:pt x="518" y="35"/>
                </a:lnTo>
                <a:lnTo>
                  <a:pt x="518" y="35"/>
                </a:lnTo>
                <a:lnTo>
                  <a:pt x="518" y="34"/>
                </a:lnTo>
                <a:lnTo>
                  <a:pt x="518" y="34"/>
                </a:lnTo>
                <a:lnTo>
                  <a:pt x="518" y="34"/>
                </a:lnTo>
                <a:lnTo>
                  <a:pt x="518" y="34"/>
                </a:lnTo>
                <a:lnTo>
                  <a:pt x="518" y="34"/>
                </a:lnTo>
                <a:lnTo>
                  <a:pt x="518" y="34"/>
                </a:lnTo>
                <a:lnTo>
                  <a:pt x="518" y="34"/>
                </a:lnTo>
                <a:lnTo>
                  <a:pt x="518" y="34"/>
                </a:lnTo>
                <a:lnTo>
                  <a:pt x="518" y="34"/>
                </a:lnTo>
                <a:lnTo>
                  <a:pt x="519" y="34"/>
                </a:lnTo>
                <a:lnTo>
                  <a:pt x="519" y="34"/>
                </a:lnTo>
                <a:lnTo>
                  <a:pt x="519" y="34"/>
                </a:lnTo>
                <a:lnTo>
                  <a:pt x="519" y="35"/>
                </a:lnTo>
                <a:lnTo>
                  <a:pt x="519" y="35"/>
                </a:lnTo>
                <a:lnTo>
                  <a:pt x="519" y="35"/>
                </a:lnTo>
                <a:lnTo>
                  <a:pt x="519" y="35"/>
                </a:lnTo>
                <a:lnTo>
                  <a:pt x="519" y="35"/>
                </a:lnTo>
                <a:lnTo>
                  <a:pt x="519" y="35"/>
                </a:lnTo>
                <a:lnTo>
                  <a:pt x="519" y="35"/>
                </a:lnTo>
                <a:lnTo>
                  <a:pt x="520" y="35"/>
                </a:lnTo>
                <a:lnTo>
                  <a:pt x="520" y="35"/>
                </a:lnTo>
                <a:lnTo>
                  <a:pt x="520" y="35"/>
                </a:lnTo>
                <a:lnTo>
                  <a:pt x="520" y="35"/>
                </a:lnTo>
                <a:lnTo>
                  <a:pt x="520" y="35"/>
                </a:lnTo>
                <a:lnTo>
                  <a:pt x="520" y="35"/>
                </a:lnTo>
                <a:lnTo>
                  <a:pt x="520" y="35"/>
                </a:lnTo>
                <a:lnTo>
                  <a:pt x="521" y="35"/>
                </a:lnTo>
                <a:lnTo>
                  <a:pt x="521" y="35"/>
                </a:lnTo>
                <a:lnTo>
                  <a:pt x="521" y="34"/>
                </a:lnTo>
                <a:lnTo>
                  <a:pt x="521" y="35"/>
                </a:lnTo>
                <a:lnTo>
                  <a:pt x="521" y="35"/>
                </a:lnTo>
                <a:lnTo>
                  <a:pt x="522" y="35"/>
                </a:lnTo>
                <a:lnTo>
                  <a:pt x="522" y="35"/>
                </a:lnTo>
                <a:lnTo>
                  <a:pt x="522" y="35"/>
                </a:lnTo>
                <a:lnTo>
                  <a:pt x="522" y="35"/>
                </a:lnTo>
                <a:lnTo>
                  <a:pt x="523" y="35"/>
                </a:lnTo>
                <a:lnTo>
                  <a:pt x="523" y="35"/>
                </a:lnTo>
                <a:lnTo>
                  <a:pt x="523" y="35"/>
                </a:lnTo>
                <a:lnTo>
                  <a:pt x="523" y="35"/>
                </a:lnTo>
                <a:lnTo>
                  <a:pt x="523" y="35"/>
                </a:lnTo>
                <a:lnTo>
                  <a:pt x="524" y="35"/>
                </a:lnTo>
                <a:lnTo>
                  <a:pt x="524" y="35"/>
                </a:lnTo>
                <a:lnTo>
                  <a:pt x="524" y="35"/>
                </a:lnTo>
                <a:lnTo>
                  <a:pt x="524" y="34"/>
                </a:lnTo>
                <a:lnTo>
                  <a:pt x="524" y="34"/>
                </a:lnTo>
                <a:lnTo>
                  <a:pt x="524" y="34"/>
                </a:lnTo>
                <a:lnTo>
                  <a:pt x="524" y="34"/>
                </a:lnTo>
                <a:lnTo>
                  <a:pt x="524" y="34"/>
                </a:lnTo>
                <a:lnTo>
                  <a:pt x="524" y="34"/>
                </a:lnTo>
                <a:lnTo>
                  <a:pt x="524" y="34"/>
                </a:lnTo>
                <a:lnTo>
                  <a:pt x="524" y="34"/>
                </a:lnTo>
                <a:lnTo>
                  <a:pt x="524" y="34"/>
                </a:lnTo>
                <a:lnTo>
                  <a:pt x="524" y="34"/>
                </a:lnTo>
                <a:lnTo>
                  <a:pt x="525" y="34"/>
                </a:lnTo>
                <a:lnTo>
                  <a:pt x="525" y="34"/>
                </a:lnTo>
                <a:lnTo>
                  <a:pt x="525" y="34"/>
                </a:lnTo>
                <a:lnTo>
                  <a:pt x="525" y="34"/>
                </a:lnTo>
                <a:lnTo>
                  <a:pt x="525" y="35"/>
                </a:lnTo>
                <a:lnTo>
                  <a:pt x="525" y="35"/>
                </a:lnTo>
                <a:lnTo>
                  <a:pt x="525" y="34"/>
                </a:lnTo>
                <a:lnTo>
                  <a:pt x="525" y="34"/>
                </a:lnTo>
                <a:lnTo>
                  <a:pt x="525" y="34"/>
                </a:lnTo>
                <a:lnTo>
                  <a:pt x="525" y="34"/>
                </a:lnTo>
                <a:lnTo>
                  <a:pt x="525" y="34"/>
                </a:lnTo>
                <a:lnTo>
                  <a:pt x="525" y="34"/>
                </a:lnTo>
                <a:lnTo>
                  <a:pt x="525" y="33"/>
                </a:lnTo>
                <a:lnTo>
                  <a:pt x="525" y="33"/>
                </a:lnTo>
                <a:lnTo>
                  <a:pt x="525" y="33"/>
                </a:lnTo>
                <a:lnTo>
                  <a:pt x="525" y="33"/>
                </a:lnTo>
                <a:lnTo>
                  <a:pt x="525" y="33"/>
                </a:lnTo>
                <a:lnTo>
                  <a:pt x="526" y="33"/>
                </a:lnTo>
                <a:lnTo>
                  <a:pt x="526" y="33"/>
                </a:lnTo>
                <a:lnTo>
                  <a:pt x="526" y="33"/>
                </a:lnTo>
                <a:lnTo>
                  <a:pt x="526" y="33"/>
                </a:lnTo>
                <a:lnTo>
                  <a:pt x="526" y="33"/>
                </a:lnTo>
                <a:lnTo>
                  <a:pt x="526" y="33"/>
                </a:lnTo>
                <a:lnTo>
                  <a:pt x="526" y="33"/>
                </a:lnTo>
                <a:lnTo>
                  <a:pt x="526" y="33"/>
                </a:lnTo>
                <a:lnTo>
                  <a:pt x="527" y="33"/>
                </a:lnTo>
                <a:lnTo>
                  <a:pt x="527" y="33"/>
                </a:lnTo>
                <a:lnTo>
                  <a:pt x="527" y="33"/>
                </a:lnTo>
                <a:lnTo>
                  <a:pt x="527" y="33"/>
                </a:lnTo>
                <a:lnTo>
                  <a:pt x="527" y="33"/>
                </a:lnTo>
                <a:lnTo>
                  <a:pt x="527" y="33"/>
                </a:lnTo>
                <a:lnTo>
                  <a:pt x="527" y="33"/>
                </a:lnTo>
                <a:lnTo>
                  <a:pt x="527" y="33"/>
                </a:lnTo>
                <a:lnTo>
                  <a:pt x="527" y="33"/>
                </a:lnTo>
                <a:lnTo>
                  <a:pt x="527" y="34"/>
                </a:lnTo>
                <a:lnTo>
                  <a:pt x="527" y="34"/>
                </a:lnTo>
                <a:lnTo>
                  <a:pt x="527" y="34"/>
                </a:lnTo>
                <a:lnTo>
                  <a:pt x="528" y="34"/>
                </a:lnTo>
                <a:lnTo>
                  <a:pt x="528" y="34"/>
                </a:lnTo>
                <a:lnTo>
                  <a:pt x="528" y="34"/>
                </a:lnTo>
                <a:lnTo>
                  <a:pt x="528" y="34"/>
                </a:lnTo>
                <a:lnTo>
                  <a:pt x="528" y="34"/>
                </a:lnTo>
                <a:lnTo>
                  <a:pt x="528" y="33"/>
                </a:lnTo>
                <a:lnTo>
                  <a:pt x="528" y="33"/>
                </a:lnTo>
                <a:lnTo>
                  <a:pt x="528" y="33"/>
                </a:lnTo>
                <a:lnTo>
                  <a:pt x="528" y="33"/>
                </a:lnTo>
                <a:lnTo>
                  <a:pt x="528" y="33"/>
                </a:lnTo>
                <a:lnTo>
                  <a:pt x="528" y="33"/>
                </a:lnTo>
                <a:lnTo>
                  <a:pt x="528" y="33"/>
                </a:lnTo>
                <a:lnTo>
                  <a:pt x="528" y="33"/>
                </a:lnTo>
                <a:lnTo>
                  <a:pt x="528" y="33"/>
                </a:lnTo>
                <a:lnTo>
                  <a:pt x="528" y="33"/>
                </a:lnTo>
                <a:lnTo>
                  <a:pt x="529" y="34"/>
                </a:lnTo>
                <a:lnTo>
                  <a:pt x="529" y="34"/>
                </a:lnTo>
                <a:lnTo>
                  <a:pt x="529" y="34"/>
                </a:lnTo>
                <a:lnTo>
                  <a:pt x="529" y="33"/>
                </a:lnTo>
                <a:lnTo>
                  <a:pt x="529" y="33"/>
                </a:lnTo>
                <a:lnTo>
                  <a:pt x="529" y="33"/>
                </a:lnTo>
                <a:lnTo>
                  <a:pt x="529" y="33"/>
                </a:lnTo>
                <a:lnTo>
                  <a:pt x="530" y="33"/>
                </a:lnTo>
                <a:lnTo>
                  <a:pt x="530" y="33"/>
                </a:lnTo>
                <a:lnTo>
                  <a:pt x="530" y="33"/>
                </a:lnTo>
                <a:lnTo>
                  <a:pt x="530" y="33"/>
                </a:lnTo>
                <a:lnTo>
                  <a:pt x="530" y="33"/>
                </a:lnTo>
                <a:lnTo>
                  <a:pt x="531" y="33"/>
                </a:lnTo>
                <a:lnTo>
                  <a:pt x="531" y="33"/>
                </a:lnTo>
                <a:lnTo>
                  <a:pt x="531" y="33"/>
                </a:lnTo>
                <a:lnTo>
                  <a:pt x="531" y="33"/>
                </a:lnTo>
                <a:lnTo>
                  <a:pt x="531" y="34"/>
                </a:lnTo>
                <a:lnTo>
                  <a:pt x="531" y="34"/>
                </a:lnTo>
                <a:lnTo>
                  <a:pt x="531" y="34"/>
                </a:lnTo>
                <a:lnTo>
                  <a:pt x="531" y="34"/>
                </a:lnTo>
                <a:lnTo>
                  <a:pt x="531" y="34"/>
                </a:lnTo>
                <a:lnTo>
                  <a:pt x="531" y="34"/>
                </a:lnTo>
                <a:lnTo>
                  <a:pt x="531" y="34"/>
                </a:lnTo>
                <a:lnTo>
                  <a:pt x="531" y="34"/>
                </a:lnTo>
                <a:lnTo>
                  <a:pt x="531" y="34"/>
                </a:lnTo>
                <a:lnTo>
                  <a:pt x="532" y="34"/>
                </a:lnTo>
                <a:lnTo>
                  <a:pt x="532" y="34"/>
                </a:lnTo>
                <a:lnTo>
                  <a:pt x="532" y="34"/>
                </a:lnTo>
                <a:lnTo>
                  <a:pt x="532" y="34"/>
                </a:lnTo>
                <a:lnTo>
                  <a:pt x="532" y="34"/>
                </a:lnTo>
                <a:lnTo>
                  <a:pt x="532" y="34"/>
                </a:lnTo>
                <a:lnTo>
                  <a:pt x="532" y="34"/>
                </a:lnTo>
                <a:lnTo>
                  <a:pt x="532" y="35"/>
                </a:lnTo>
                <a:lnTo>
                  <a:pt x="532" y="35"/>
                </a:lnTo>
                <a:lnTo>
                  <a:pt x="532" y="35"/>
                </a:lnTo>
                <a:lnTo>
                  <a:pt x="532" y="35"/>
                </a:lnTo>
                <a:lnTo>
                  <a:pt x="533" y="35"/>
                </a:lnTo>
                <a:lnTo>
                  <a:pt x="533" y="35"/>
                </a:lnTo>
                <a:lnTo>
                  <a:pt x="533" y="35"/>
                </a:lnTo>
                <a:lnTo>
                  <a:pt x="533" y="35"/>
                </a:lnTo>
                <a:lnTo>
                  <a:pt x="533" y="35"/>
                </a:lnTo>
                <a:lnTo>
                  <a:pt x="533" y="35"/>
                </a:lnTo>
                <a:lnTo>
                  <a:pt x="533" y="35"/>
                </a:lnTo>
                <a:lnTo>
                  <a:pt x="533" y="35"/>
                </a:lnTo>
                <a:lnTo>
                  <a:pt x="533" y="35"/>
                </a:lnTo>
                <a:lnTo>
                  <a:pt x="533" y="35"/>
                </a:lnTo>
                <a:lnTo>
                  <a:pt x="534" y="35"/>
                </a:lnTo>
                <a:lnTo>
                  <a:pt x="534" y="35"/>
                </a:lnTo>
                <a:lnTo>
                  <a:pt x="534" y="35"/>
                </a:lnTo>
                <a:lnTo>
                  <a:pt x="534" y="35"/>
                </a:lnTo>
                <a:lnTo>
                  <a:pt x="534" y="35"/>
                </a:lnTo>
                <a:lnTo>
                  <a:pt x="534" y="35"/>
                </a:lnTo>
                <a:lnTo>
                  <a:pt x="534" y="35"/>
                </a:lnTo>
                <a:lnTo>
                  <a:pt x="534" y="35"/>
                </a:lnTo>
                <a:lnTo>
                  <a:pt x="534" y="35"/>
                </a:lnTo>
                <a:lnTo>
                  <a:pt x="535" y="35"/>
                </a:lnTo>
                <a:lnTo>
                  <a:pt x="535" y="35"/>
                </a:lnTo>
                <a:lnTo>
                  <a:pt x="535" y="35"/>
                </a:lnTo>
                <a:lnTo>
                  <a:pt x="535" y="35"/>
                </a:lnTo>
                <a:lnTo>
                  <a:pt x="535" y="34"/>
                </a:lnTo>
                <a:lnTo>
                  <a:pt x="535" y="34"/>
                </a:lnTo>
                <a:lnTo>
                  <a:pt x="535" y="34"/>
                </a:lnTo>
                <a:lnTo>
                  <a:pt x="535" y="34"/>
                </a:lnTo>
                <a:lnTo>
                  <a:pt x="535" y="34"/>
                </a:lnTo>
                <a:lnTo>
                  <a:pt x="535" y="35"/>
                </a:lnTo>
                <a:lnTo>
                  <a:pt x="535" y="35"/>
                </a:lnTo>
                <a:lnTo>
                  <a:pt x="535" y="35"/>
                </a:lnTo>
                <a:lnTo>
                  <a:pt x="535" y="35"/>
                </a:lnTo>
                <a:lnTo>
                  <a:pt x="535" y="35"/>
                </a:lnTo>
                <a:lnTo>
                  <a:pt x="535" y="35"/>
                </a:lnTo>
                <a:lnTo>
                  <a:pt x="535" y="35"/>
                </a:lnTo>
                <a:lnTo>
                  <a:pt x="535" y="35"/>
                </a:lnTo>
                <a:lnTo>
                  <a:pt x="535" y="35"/>
                </a:lnTo>
                <a:lnTo>
                  <a:pt x="536" y="35"/>
                </a:lnTo>
                <a:lnTo>
                  <a:pt x="536" y="35"/>
                </a:lnTo>
                <a:lnTo>
                  <a:pt x="536" y="36"/>
                </a:lnTo>
                <a:lnTo>
                  <a:pt x="536" y="36"/>
                </a:lnTo>
                <a:lnTo>
                  <a:pt x="536" y="36"/>
                </a:lnTo>
                <a:lnTo>
                  <a:pt x="536" y="36"/>
                </a:lnTo>
                <a:lnTo>
                  <a:pt x="536" y="36"/>
                </a:lnTo>
                <a:lnTo>
                  <a:pt x="536" y="36"/>
                </a:lnTo>
                <a:lnTo>
                  <a:pt x="536" y="36"/>
                </a:lnTo>
                <a:lnTo>
                  <a:pt x="536" y="36"/>
                </a:lnTo>
                <a:lnTo>
                  <a:pt x="537" y="36"/>
                </a:lnTo>
                <a:lnTo>
                  <a:pt x="537" y="36"/>
                </a:lnTo>
                <a:lnTo>
                  <a:pt x="537" y="36"/>
                </a:lnTo>
                <a:lnTo>
                  <a:pt x="537" y="36"/>
                </a:lnTo>
                <a:lnTo>
                  <a:pt x="537" y="36"/>
                </a:lnTo>
                <a:lnTo>
                  <a:pt x="537" y="37"/>
                </a:lnTo>
                <a:lnTo>
                  <a:pt x="537" y="37"/>
                </a:lnTo>
                <a:lnTo>
                  <a:pt x="538" y="37"/>
                </a:lnTo>
                <a:lnTo>
                  <a:pt x="538" y="37"/>
                </a:lnTo>
                <a:lnTo>
                  <a:pt x="538" y="37"/>
                </a:lnTo>
                <a:lnTo>
                  <a:pt x="538" y="37"/>
                </a:lnTo>
                <a:lnTo>
                  <a:pt x="538" y="37"/>
                </a:lnTo>
                <a:lnTo>
                  <a:pt x="538" y="37"/>
                </a:lnTo>
                <a:lnTo>
                  <a:pt x="538" y="37"/>
                </a:lnTo>
                <a:lnTo>
                  <a:pt x="539" y="37"/>
                </a:lnTo>
                <a:lnTo>
                  <a:pt x="539" y="37"/>
                </a:lnTo>
                <a:lnTo>
                  <a:pt x="539" y="37"/>
                </a:lnTo>
                <a:lnTo>
                  <a:pt x="539" y="36"/>
                </a:lnTo>
                <a:lnTo>
                  <a:pt x="539" y="36"/>
                </a:lnTo>
                <a:lnTo>
                  <a:pt x="539" y="36"/>
                </a:lnTo>
                <a:lnTo>
                  <a:pt x="539" y="36"/>
                </a:lnTo>
                <a:lnTo>
                  <a:pt x="539" y="37"/>
                </a:lnTo>
                <a:lnTo>
                  <a:pt x="539" y="37"/>
                </a:lnTo>
                <a:lnTo>
                  <a:pt x="539" y="37"/>
                </a:lnTo>
                <a:lnTo>
                  <a:pt x="539" y="37"/>
                </a:lnTo>
                <a:lnTo>
                  <a:pt x="539" y="37"/>
                </a:lnTo>
                <a:lnTo>
                  <a:pt x="539" y="37"/>
                </a:lnTo>
                <a:lnTo>
                  <a:pt x="539" y="37"/>
                </a:lnTo>
                <a:lnTo>
                  <a:pt x="539" y="37"/>
                </a:lnTo>
                <a:lnTo>
                  <a:pt x="539" y="37"/>
                </a:lnTo>
                <a:lnTo>
                  <a:pt x="539" y="37"/>
                </a:lnTo>
                <a:lnTo>
                  <a:pt x="539" y="38"/>
                </a:lnTo>
                <a:lnTo>
                  <a:pt x="540" y="38"/>
                </a:lnTo>
                <a:lnTo>
                  <a:pt x="540" y="38"/>
                </a:lnTo>
                <a:lnTo>
                  <a:pt x="540" y="37"/>
                </a:lnTo>
                <a:lnTo>
                  <a:pt x="540" y="37"/>
                </a:lnTo>
                <a:lnTo>
                  <a:pt x="540" y="37"/>
                </a:lnTo>
                <a:lnTo>
                  <a:pt x="540" y="37"/>
                </a:lnTo>
                <a:lnTo>
                  <a:pt x="540" y="37"/>
                </a:lnTo>
                <a:lnTo>
                  <a:pt x="541" y="37"/>
                </a:lnTo>
                <a:lnTo>
                  <a:pt x="541" y="37"/>
                </a:lnTo>
                <a:lnTo>
                  <a:pt x="541" y="37"/>
                </a:lnTo>
                <a:lnTo>
                  <a:pt x="541" y="37"/>
                </a:lnTo>
                <a:lnTo>
                  <a:pt x="541" y="38"/>
                </a:lnTo>
                <a:lnTo>
                  <a:pt x="541" y="38"/>
                </a:lnTo>
                <a:lnTo>
                  <a:pt x="541" y="38"/>
                </a:lnTo>
                <a:lnTo>
                  <a:pt x="541" y="38"/>
                </a:lnTo>
                <a:lnTo>
                  <a:pt x="541" y="38"/>
                </a:lnTo>
                <a:lnTo>
                  <a:pt x="541" y="38"/>
                </a:lnTo>
                <a:lnTo>
                  <a:pt x="541" y="38"/>
                </a:lnTo>
                <a:lnTo>
                  <a:pt x="542" y="38"/>
                </a:lnTo>
                <a:lnTo>
                  <a:pt x="542" y="38"/>
                </a:lnTo>
                <a:lnTo>
                  <a:pt x="542" y="39"/>
                </a:lnTo>
                <a:lnTo>
                  <a:pt x="542" y="39"/>
                </a:lnTo>
                <a:lnTo>
                  <a:pt x="542" y="39"/>
                </a:lnTo>
                <a:lnTo>
                  <a:pt x="542" y="39"/>
                </a:lnTo>
                <a:lnTo>
                  <a:pt x="542" y="39"/>
                </a:lnTo>
                <a:lnTo>
                  <a:pt x="542" y="39"/>
                </a:lnTo>
                <a:lnTo>
                  <a:pt x="542" y="39"/>
                </a:lnTo>
                <a:lnTo>
                  <a:pt x="542" y="39"/>
                </a:lnTo>
                <a:lnTo>
                  <a:pt x="542" y="39"/>
                </a:lnTo>
                <a:lnTo>
                  <a:pt x="541" y="39"/>
                </a:lnTo>
                <a:lnTo>
                  <a:pt x="541" y="39"/>
                </a:lnTo>
                <a:lnTo>
                  <a:pt x="541" y="39"/>
                </a:lnTo>
                <a:lnTo>
                  <a:pt x="541" y="39"/>
                </a:lnTo>
                <a:lnTo>
                  <a:pt x="541" y="39"/>
                </a:lnTo>
                <a:lnTo>
                  <a:pt x="541" y="40"/>
                </a:lnTo>
                <a:lnTo>
                  <a:pt x="541" y="40"/>
                </a:lnTo>
                <a:lnTo>
                  <a:pt x="541" y="40"/>
                </a:lnTo>
                <a:lnTo>
                  <a:pt x="542" y="40"/>
                </a:lnTo>
                <a:lnTo>
                  <a:pt x="542" y="40"/>
                </a:lnTo>
                <a:lnTo>
                  <a:pt x="542" y="40"/>
                </a:lnTo>
                <a:lnTo>
                  <a:pt x="542" y="40"/>
                </a:lnTo>
                <a:lnTo>
                  <a:pt x="542" y="40"/>
                </a:lnTo>
                <a:lnTo>
                  <a:pt x="542" y="40"/>
                </a:lnTo>
                <a:lnTo>
                  <a:pt x="542" y="40"/>
                </a:lnTo>
                <a:lnTo>
                  <a:pt x="542" y="40"/>
                </a:lnTo>
                <a:lnTo>
                  <a:pt x="542" y="40"/>
                </a:lnTo>
                <a:lnTo>
                  <a:pt x="542" y="40"/>
                </a:lnTo>
                <a:lnTo>
                  <a:pt x="542" y="40"/>
                </a:lnTo>
                <a:lnTo>
                  <a:pt x="542" y="40"/>
                </a:lnTo>
                <a:lnTo>
                  <a:pt x="543" y="40"/>
                </a:lnTo>
                <a:lnTo>
                  <a:pt x="543" y="40"/>
                </a:lnTo>
                <a:lnTo>
                  <a:pt x="543" y="40"/>
                </a:lnTo>
                <a:lnTo>
                  <a:pt x="543" y="41"/>
                </a:lnTo>
                <a:lnTo>
                  <a:pt x="543" y="41"/>
                </a:lnTo>
                <a:lnTo>
                  <a:pt x="543" y="41"/>
                </a:lnTo>
                <a:lnTo>
                  <a:pt x="543" y="41"/>
                </a:lnTo>
                <a:lnTo>
                  <a:pt x="543" y="41"/>
                </a:lnTo>
                <a:lnTo>
                  <a:pt x="543" y="41"/>
                </a:lnTo>
                <a:lnTo>
                  <a:pt x="543" y="41"/>
                </a:lnTo>
                <a:lnTo>
                  <a:pt x="543" y="41"/>
                </a:lnTo>
                <a:lnTo>
                  <a:pt x="543" y="41"/>
                </a:lnTo>
                <a:lnTo>
                  <a:pt x="544" y="41"/>
                </a:lnTo>
                <a:lnTo>
                  <a:pt x="544" y="40"/>
                </a:lnTo>
                <a:lnTo>
                  <a:pt x="544" y="40"/>
                </a:lnTo>
                <a:lnTo>
                  <a:pt x="544" y="40"/>
                </a:lnTo>
                <a:lnTo>
                  <a:pt x="544" y="40"/>
                </a:lnTo>
                <a:lnTo>
                  <a:pt x="545" y="40"/>
                </a:lnTo>
                <a:lnTo>
                  <a:pt x="545" y="40"/>
                </a:lnTo>
                <a:lnTo>
                  <a:pt x="545" y="40"/>
                </a:lnTo>
                <a:lnTo>
                  <a:pt x="545" y="40"/>
                </a:lnTo>
                <a:lnTo>
                  <a:pt x="545" y="40"/>
                </a:lnTo>
                <a:lnTo>
                  <a:pt x="545" y="40"/>
                </a:lnTo>
                <a:lnTo>
                  <a:pt x="545" y="40"/>
                </a:lnTo>
                <a:lnTo>
                  <a:pt x="545" y="40"/>
                </a:lnTo>
                <a:lnTo>
                  <a:pt x="545" y="40"/>
                </a:lnTo>
                <a:lnTo>
                  <a:pt x="545" y="40"/>
                </a:lnTo>
                <a:lnTo>
                  <a:pt x="545" y="40"/>
                </a:lnTo>
                <a:lnTo>
                  <a:pt x="545" y="41"/>
                </a:lnTo>
                <a:lnTo>
                  <a:pt x="545" y="41"/>
                </a:lnTo>
                <a:lnTo>
                  <a:pt x="545" y="41"/>
                </a:lnTo>
                <a:lnTo>
                  <a:pt x="545" y="41"/>
                </a:lnTo>
                <a:lnTo>
                  <a:pt x="545" y="41"/>
                </a:lnTo>
                <a:lnTo>
                  <a:pt x="545" y="41"/>
                </a:lnTo>
                <a:lnTo>
                  <a:pt x="545" y="41"/>
                </a:lnTo>
                <a:lnTo>
                  <a:pt x="545" y="41"/>
                </a:lnTo>
                <a:lnTo>
                  <a:pt x="545" y="41"/>
                </a:lnTo>
                <a:lnTo>
                  <a:pt x="545" y="41"/>
                </a:lnTo>
                <a:lnTo>
                  <a:pt x="545" y="41"/>
                </a:lnTo>
                <a:lnTo>
                  <a:pt x="545" y="41"/>
                </a:lnTo>
                <a:lnTo>
                  <a:pt x="545" y="41"/>
                </a:lnTo>
                <a:lnTo>
                  <a:pt x="545" y="41"/>
                </a:lnTo>
                <a:lnTo>
                  <a:pt x="545" y="41"/>
                </a:lnTo>
                <a:lnTo>
                  <a:pt x="545" y="42"/>
                </a:lnTo>
                <a:lnTo>
                  <a:pt x="546" y="48"/>
                </a:lnTo>
                <a:lnTo>
                  <a:pt x="547" y="51"/>
                </a:lnTo>
                <a:lnTo>
                  <a:pt x="547" y="51"/>
                </a:lnTo>
                <a:lnTo>
                  <a:pt x="548" y="58"/>
                </a:lnTo>
                <a:lnTo>
                  <a:pt x="549" y="61"/>
                </a:lnTo>
                <a:lnTo>
                  <a:pt x="549" y="62"/>
                </a:lnTo>
                <a:lnTo>
                  <a:pt x="549" y="63"/>
                </a:lnTo>
                <a:lnTo>
                  <a:pt x="549" y="63"/>
                </a:lnTo>
                <a:lnTo>
                  <a:pt x="549" y="67"/>
                </a:lnTo>
                <a:lnTo>
                  <a:pt x="549" y="67"/>
                </a:lnTo>
                <a:lnTo>
                  <a:pt x="549" y="68"/>
                </a:lnTo>
                <a:lnTo>
                  <a:pt x="549" y="74"/>
                </a:lnTo>
                <a:lnTo>
                  <a:pt x="549" y="78"/>
                </a:lnTo>
                <a:lnTo>
                  <a:pt x="549" y="86"/>
                </a:lnTo>
                <a:lnTo>
                  <a:pt x="549" y="87"/>
                </a:lnTo>
                <a:lnTo>
                  <a:pt x="549" y="88"/>
                </a:lnTo>
                <a:lnTo>
                  <a:pt x="548" y="88"/>
                </a:lnTo>
                <a:lnTo>
                  <a:pt x="548" y="88"/>
                </a:lnTo>
                <a:lnTo>
                  <a:pt x="548" y="89"/>
                </a:lnTo>
                <a:lnTo>
                  <a:pt x="550" y="91"/>
                </a:lnTo>
                <a:lnTo>
                  <a:pt x="552" y="93"/>
                </a:lnTo>
                <a:lnTo>
                  <a:pt x="552" y="93"/>
                </a:lnTo>
                <a:lnTo>
                  <a:pt x="553" y="95"/>
                </a:lnTo>
                <a:lnTo>
                  <a:pt x="554" y="96"/>
                </a:lnTo>
                <a:lnTo>
                  <a:pt x="554" y="96"/>
                </a:lnTo>
                <a:lnTo>
                  <a:pt x="556" y="96"/>
                </a:lnTo>
                <a:lnTo>
                  <a:pt x="564" y="96"/>
                </a:lnTo>
                <a:lnTo>
                  <a:pt x="567" y="96"/>
                </a:lnTo>
                <a:lnTo>
                  <a:pt x="571" y="104"/>
                </a:lnTo>
                <a:lnTo>
                  <a:pt x="571" y="105"/>
                </a:lnTo>
                <a:lnTo>
                  <a:pt x="572" y="106"/>
                </a:lnTo>
                <a:lnTo>
                  <a:pt x="572" y="106"/>
                </a:lnTo>
                <a:lnTo>
                  <a:pt x="572" y="107"/>
                </a:lnTo>
                <a:lnTo>
                  <a:pt x="576" y="114"/>
                </a:lnTo>
                <a:lnTo>
                  <a:pt x="578" y="117"/>
                </a:lnTo>
                <a:lnTo>
                  <a:pt x="578" y="118"/>
                </a:lnTo>
                <a:lnTo>
                  <a:pt x="579" y="119"/>
                </a:lnTo>
                <a:lnTo>
                  <a:pt x="581" y="116"/>
                </a:lnTo>
                <a:lnTo>
                  <a:pt x="583" y="113"/>
                </a:lnTo>
                <a:lnTo>
                  <a:pt x="584" y="114"/>
                </a:lnTo>
                <a:lnTo>
                  <a:pt x="584" y="114"/>
                </a:lnTo>
                <a:lnTo>
                  <a:pt x="585" y="117"/>
                </a:lnTo>
                <a:lnTo>
                  <a:pt x="586" y="117"/>
                </a:lnTo>
                <a:lnTo>
                  <a:pt x="587" y="120"/>
                </a:lnTo>
                <a:lnTo>
                  <a:pt x="587" y="120"/>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7" y="121"/>
                </a:lnTo>
                <a:lnTo>
                  <a:pt x="587" y="122"/>
                </a:lnTo>
                <a:lnTo>
                  <a:pt x="588" y="122"/>
                </a:lnTo>
                <a:lnTo>
                  <a:pt x="588" y="122"/>
                </a:lnTo>
                <a:lnTo>
                  <a:pt x="588" y="122"/>
                </a:lnTo>
                <a:lnTo>
                  <a:pt x="588" y="122"/>
                </a:lnTo>
                <a:lnTo>
                  <a:pt x="588" y="122"/>
                </a:lnTo>
                <a:lnTo>
                  <a:pt x="588" y="122"/>
                </a:lnTo>
                <a:lnTo>
                  <a:pt x="588" y="122"/>
                </a:lnTo>
                <a:lnTo>
                  <a:pt x="588" y="122"/>
                </a:lnTo>
                <a:lnTo>
                  <a:pt x="588" y="122"/>
                </a:lnTo>
                <a:lnTo>
                  <a:pt x="588"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3"/>
                </a:lnTo>
                <a:lnTo>
                  <a:pt x="587" y="123"/>
                </a:lnTo>
                <a:lnTo>
                  <a:pt x="587" y="123"/>
                </a:lnTo>
                <a:lnTo>
                  <a:pt x="587" y="123"/>
                </a:lnTo>
                <a:lnTo>
                  <a:pt x="587" y="123"/>
                </a:lnTo>
                <a:lnTo>
                  <a:pt x="587" y="123"/>
                </a:lnTo>
                <a:lnTo>
                  <a:pt x="587" y="123"/>
                </a:lnTo>
                <a:lnTo>
                  <a:pt x="587" y="123"/>
                </a:lnTo>
                <a:lnTo>
                  <a:pt x="587" y="123"/>
                </a:lnTo>
                <a:lnTo>
                  <a:pt x="587" y="123"/>
                </a:lnTo>
                <a:lnTo>
                  <a:pt x="587" y="123"/>
                </a:lnTo>
                <a:lnTo>
                  <a:pt x="587" y="123"/>
                </a:lnTo>
                <a:lnTo>
                  <a:pt x="586" y="123"/>
                </a:lnTo>
                <a:lnTo>
                  <a:pt x="586" y="123"/>
                </a:lnTo>
                <a:lnTo>
                  <a:pt x="586" y="123"/>
                </a:lnTo>
                <a:lnTo>
                  <a:pt x="586" y="123"/>
                </a:lnTo>
                <a:lnTo>
                  <a:pt x="586" y="123"/>
                </a:lnTo>
                <a:lnTo>
                  <a:pt x="586" y="123"/>
                </a:lnTo>
                <a:lnTo>
                  <a:pt x="586" y="123"/>
                </a:lnTo>
                <a:lnTo>
                  <a:pt x="586" y="123"/>
                </a:lnTo>
                <a:lnTo>
                  <a:pt x="586" y="123"/>
                </a:lnTo>
                <a:lnTo>
                  <a:pt x="586" y="123"/>
                </a:lnTo>
                <a:lnTo>
                  <a:pt x="586" y="123"/>
                </a:lnTo>
                <a:lnTo>
                  <a:pt x="586" y="123"/>
                </a:lnTo>
                <a:lnTo>
                  <a:pt x="586" y="123"/>
                </a:lnTo>
                <a:lnTo>
                  <a:pt x="586" y="123"/>
                </a:lnTo>
                <a:lnTo>
                  <a:pt x="586" y="123"/>
                </a:lnTo>
                <a:lnTo>
                  <a:pt x="586" y="123"/>
                </a:lnTo>
                <a:lnTo>
                  <a:pt x="586" y="123"/>
                </a:lnTo>
                <a:lnTo>
                  <a:pt x="586" y="123"/>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5"/>
                </a:lnTo>
                <a:lnTo>
                  <a:pt x="586" y="125"/>
                </a:lnTo>
                <a:lnTo>
                  <a:pt x="586" y="125"/>
                </a:lnTo>
                <a:lnTo>
                  <a:pt x="586" y="125"/>
                </a:lnTo>
                <a:lnTo>
                  <a:pt x="586" y="125"/>
                </a:lnTo>
                <a:lnTo>
                  <a:pt x="586" y="125"/>
                </a:lnTo>
                <a:lnTo>
                  <a:pt x="586" y="125"/>
                </a:lnTo>
                <a:lnTo>
                  <a:pt x="586"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6"/>
                </a:lnTo>
                <a:lnTo>
                  <a:pt x="585" y="126"/>
                </a:lnTo>
                <a:lnTo>
                  <a:pt x="585" y="126"/>
                </a:lnTo>
                <a:lnTo>
                  <a:pt x="585" y="126"/>
                </a:lnTo>
                <a:lnTo>
                  <a:pt x="585" y="126"/>
                </a:lnTo>
                <a:lnTo>
                  <a:pt x="585" y="126"/>
                </a:lnTo>
                <a:lnTo>
                  <a:pt x="585" y="126"/>
                </a:lnTo>
                <a:lnTo>
                  <a:pt x="585" y="126"/>
                </a:lnTo>
                <a:lnTo>
                  <a:pt x="585" y="126"/>
                </a:lnTo>
                <a:lnTo>
                  <a:pt x="585" y="126"/>
                </a:lnTo>
                <a:lnTo>
                  <a:pt x="586" y="126"/>
                </a:lnTo>
                <a:lnTo>
                  <a:pt x="586" y="126"/>
                </a:lnTo>
                <a:lnTo>
                  <a:pt x="586" y="126"/>
                </a:lnTo>
                <a:lnTo>
                  <a:pt x="586" y="126"/>
                </a:lnTo>
                <a:lnTo>
                  <a:pt x="586" y="126"/>
                </a:lnTo>
                <a:lnTo>
                  <a:pt x="586" y="126"/>
                </a:lnTo>
                <a:lnTo>
                  <a:pt x="586" y="126"/>
                </a:lnTo>
                <a:lnTo>
                  <a:pt x="586" y="126"/>
                </a:lnTo>
                <a:lnTo>
                  <a:pt x="586" y="126"/>
                </a:lnTo>
                <a:lnTo>
                  <a:pt x="586" y="126"/>
                </a:lnTo>
                <a:lnTo>
                  <a:pt x="586" y="126"/>
                </a:lnTo>
                <a:lnTo>
                  <a:pt x="586" y="126"/>
                </a:lnTo>
                <a:lnTo>
                  <a:pt x="586" y="126"/>
                </a:lnTo>
                <a:lnTo>
                  <a:pt x="586" y="126"/>
                </a:lnTo>
                <a:lnTo>
                  <a:pt x="586" y="126"/>
                </a:lnTo>
                <a:lnTo>
                  <a:pt x="586" y="126"/>
                </a:lnTo>
                <a:lnTo>
                  <a:pt x="586" y="126"/>
                </a:lnTo>
                <a:lnTo>
                  <a:pt x="586" y="127"/>
                </a:lnTo>
                <a:lnTo>
                  <a:pt x="586" y="127"/>
                </a:lnTo>
                <a:lnTo>
                  <a:pt x="586" y="127"/>
                </a:lnTo>
                <a:lnTo>
                  <a:pt x="586" y="127"/>
                </a:lnTo>
                <a:lnTo>
                  <a:pt x="586"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8"/>
                </a:lnTo>
                <a:lnTo>
                  <a:pt x="585" y="128"/>
                </a:lnTo>
                <a:lnTo>
                  <a:pt x="585" y="127"/>
                </a:lnTo>
                <a:lnTo>
                  <a:pt x="585" y="127"/>
                </a:lnTo>
                <a:lnTo>
                  <a:pt x="585" y="127"/>
                </a:lnTo>
                <a:lnTo>
                  <a:pt x="585"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8" y="127"/>
                </a:lnTo>
                <a:lnTo>
                  <a:pt x="588" y="127"/>
                </a:lnTo>
                <a:lnTo>
                  <a:pt x="588" y="127"/>
                </a:lnTo>
                <a:lnTo>
                  <a:pt x="588" y="127"/>
                </a:lnTo>
                <a:lnTo>
                  <a:pt x="588" y="127"/>
                </a:lnTo>
                <a:lnTo>
                  <a:pt x="588" y="127"/>
                </a:lnTo>
                <a:lnTo>
                  <a:pt x="588" y="127"/>
                </a:lnTo>
                <a:lnTo>
                  <a:pt x="588" y="127"/>
                </a:lnTo>
                <a:lnTo>
                  <a:pt x="588" y="127"/>
                </a:lnTo>
                <a:lnTo>
                  <a:pt x="588" y="127"/>
                </a:lnTo>
                <a:lnTo>
                  <a:pt x="588" y="127"/>
                </a:lnTo>
                <a:lnTo>
                  <a:pt x="588" y="127"/>
                </a:lnTo>
                <a:lnTo>
                  <a:pt x="588" y="127"/>
                </a:lnTo>
                <a:lnTo>
                  <a:pt x="588" y="127"/>
                </a:lnTo>
                <a:lnTo>
                  <a:pt x="588" y="127"/>
                </a:lnTo>
                <a:lnTo>
                  <a:pt x="588" y="127"/>
                </a:lnTo>
                <a:lnTo>
                  <a:pt x="588" y="127"/>
                </a:lnTo>
                <a:lnTo>
                  <a:pt x="589" y="127"/>
                </a:lnTo>
                <a:lnTo>
                  <a:pt x="589" y="127"/>
                </a:lnTo>
                <a:lnTo>
                  <a:pt x="589" y="127"/>
                </a:lnTo>
                <a:lnTo>
                  <a:pt x="589" y="128"/>
                </a:lnTo>
                <a:lnTo>
                  <a:pt x="589" y="128"/>
                </a:lnTo>
                <a:lnTo>
                  <a:pt x="589" y="128"/>
                </a:lnTo>
                <a:lnTo>
                  <a:pt x="589" y="128"/>
                </a:lnTo>
                <a:lnTo>
                  <a:pt x="589" y="128"/>
                </a:lnTo>
                <a:lnTo>
                  <a:pt x="589" y="128"/>
                </a:lnTo>
                <a:lnTo>
                  <a:pt x="589" y="128"/>
                </a:lnTo>
                <a:lnTo>
                  <a:pt x="589" y="128"/>
                </a:lnTo>
                <a:lnTo>
                  <a:pt x="589" y="127"/>
                </a:lnTo>
                <a:lnTo>
                  <a:pt x="589" y="127"/>
                </a:lnTo>
                <a:lnTo>
                  <a:pt x="589" y="127"/>
                </a:lnTo>
                <a:lnTo>
                  <a:pt x="589" y="127"/>
                </a:lnTo>
                <a:lnTo>
                  <a:pt x="589" y="127"/>
                </a:lnTo>
                <a:lnTo>
                  <a:pt x="589" y="127"/>
                </a:lnTo>
                <a:lnTo>
                  <a:pt x="589" y="127"/>
                </a:lnTo>
                <a:lnTo>
                  <a:pt x="589" y="127"/>
                </a:lnTo>
                <a:lnTo>
                  <a:pt x="589" y="127"/>
                </a:lnTo>
                <a:lnTo>
                  <a:pt x="589" y="127"/>
                </a:lnTo>
                <a:lnTo>
                  <a:pt x="589" y="127"/>
                </a:lnTo>
                <a:lnTo>
                  <a:pt x="589" y="127"/>
                </a:lnTo>
                <a:lnTo>
                  <a:pt x="589" y="127"/>
                </a:lnTo>
                <a:lnTo>
                  <a:pt x="589" y="127"/>
                </a:lnTo>
                <a:lnTo>
                  <a:pt x="590" y="127"/>
                </a:lnTo>
                <a:lnTo>
                  <a:pt x="590" y="127"/>
                </a:lnTo>
                <a:lnTo>
                  <a:pt x="590" y="127"/>
                </a:lnTo>
                <a:lnTo>
                  <a:pt x="590" y="127"/>
                </a:lnTo>
                <a:lnTo>
                  <a:pt x="590" y="127"/>
                </a:lnTo>
                <a:lnTo>
                  <a:pt x="590" y="127"/>
                </a:lnTo>
                <a:lnTo>
                  <a:pt x="590" y="127"/>
                </a:lnTo>
                <a:lnTo>
                  <a:pt x="590" y="127"/>
                </a:lnTo>
                <a:lnTo>
                  <a:pt x="590" y="127"/>
                </a:lnTo>
                <a:lnTo>
                  <a:pt x="590" y="127"/>
                </a:lnTo>
                <a:lnTo>
                  <a:pt x="590" y="127"/>
                </a:lnTo>
                <a:lnTo>
                  <a:pt x="590" y="127"/>
                </a:lnTo>
                <a:lnTo>
                  <a:pt x="590" y="127"/>
                </a:lnTo>
                <a:lnTo>
                  <a:pt x="590" y="127"/>
                </a:lnTo>
                <a:lnTo>
                  <a:pt x="590" y="127"/>
                </a:lnTo>
                <a:lnTo>
                  <a:pt x="590" y="127"/>
                </a:lnTo>
                <a:lnTo>
                  <a:pt x="590" y="127"/>
                </a:lnTo>
                <a:lnTo>
                  <a:pt x="591" y="127"/>
                </a:lnTo>
                <a:lnTo>
                  <a:pt x="591" y="127"/>
                </a:lnTo>
                <a:lnTo>
                  <a:pt x="591" y="127"/>
                </a:lnTo>
                <a:lnTo>
                  <a:pt x="591" y="127"/>
                </a:lnTo>
                <a:lnTo>
                  <a:pt x="591" y="127"/>
                </a:lnTo>
                <a:lnTo>
                  <a:pt x="591" y="127"/>
                </a:lnTo>
                <a:lnTo>
                  <a:pt x="591" y="127"/>
                </a:lnTo>
                <a:lnTo>
                  <a:pt x="591" y="127"/>
                </a:lnTo>
                <a:lnTo>
                  <a:pt x="591" y="127"/>
                </a:lnTo>
                <a:lnTo>
                  <a:pt x="591" y="127"/>
                </a:lnTo>
                <a:lnTo>
                  <a:pt x="591" y="127"/>
                </a:lnTo>
                <a:lnTo>
                  <a:pt x="591" y="127"/>
                </a:lnTo>
                <a:lnTo>
                  <a:pt x="591" y="127"/>
                </a:lnTo>
                <a:lnTo>
                  <a:pt x="591" y="127"/>
                </a:lnTo>
                <a:lnTo>
                  <a:pt x="591" y="127"/>
                </a:lnTo>
                <a:lnTo>
                  <a:pt x="591" y="127"/>
                </a:lnTo>
                <a:lnTo>
                  <a:pt x="591" y="127"/>
                </a:lnTo>
                <a:lnTo>
                  <a:pt x="592" y="129"/>
                </a:lnTo>
                <a:lnTo>
                  <a:pt x="592" y="129"/>
                </a:lnTo>
                <a:lnTo>
                  <a:pt x="593" y="130"/>
                </a:lnTo>
                <a:lnTo>
                  <a:pt x="595" y="134"/>
                </a:lnTo>
                <a:lnTo>
                  <a:pt x="595" y="134"/>
                </a:lnTo>
                <a:lnTo>
                  <a:pt x="595" y="134"/>
                </a:lnTo>
                <a:lnTo>
                  <a:pt x="601" y="134"/>
                </a:lnTo>
                <a:lnTo>
                  <a:pt x="603" y="134"/>
                </a:lnTo>
                <a:lnTo>
                  <a:pt x="603" y="134"/>
                </a:lnTo>
                <a:lnTo>
                  <a:pt x="606" y="134"/>
                </a:lnTo>
                <a:lnTo>
                  <a:pt x="609" y="134"/>
                </a:lnTo>
                <a:lnTo>
                  <a:pt x="614" y="134"/>
                </a:lnTo>
                <a:lnTo>
                  <a:pt x="614" y="134"/>
                </a:lnTo>
                <a:lnTo>
                  <a:pt x="614" y="134"/>
                </a:lnTo>
                <a:lnTo>
                  <a:pt x="615" y="134"/>
                </a:lnTo>
                <a:lnTo>
                  <a:pt x="616" y="134"/>
                </a:lnTo>
                <a:lnTo>
                  <a:pt x="617" y="134"/>
                </a:lnTo>
                <a:lnTo>
                  <a:pt x="619" y="134"/>
                </a:lnTo>
                <a:lnTo>
                  <a:pt x="619" y="134"/>
                </a:lnTo>
                <a:lnTo>
                  <a:pt x="619" y="135"/>
                </a:lnTo>
                <a:lnTo>
                  <a:pt x="619" y="135"/>
                </a:lnTo>
                <a:lnTo>
                  <a:pt x="619" y="135"/>
                </a:lnTo>
                <a:lnTo>
                  <a:pt x="619" y="138"/>
                </a:lnTo>
                <a:lnTo>
                  <a:pt x="619" y="140"/>
                </a:lnTo>
                <a:lnTo>
                  <a:pt x="619" y="142"/>
                </a:lnTo>
                <a:lnTo>
                  <a:pt x="619" y="142"/>
                </a:lnTo>
                <a:lnTo>
                  <a:pt x="619" y="143"/>
                </a:lnTo>
                <a:lnTo>
                  <a:pt x="619" y="143"/>
                </a:lnTo>
                <a:lnTo>
                  <a:pt x="619" y="144"/>
                </a:lnTo>
                <a:lnTo>
                  <a:pt x="619" y="144"/>
                </a:lnTo>
                <a:lnTo>
                  <a:pt x="619" y="145"/>
                </a:lnTo>
                <a:lnTo>
                  <a:pt x="619" y="146"/>
                </a:lnTo>
                <a:lnTo>
                  <a:pt x="619" y="147"/>
                </a:lnTo>
                <a:lnTo>
                  <a:pt x="619" y="147"/>
                </a:lnTo>
                <a:lnTo>
                  <a:pt x="619" y="147"/>
                </a:lnTo>
                <a:lnTo>
                  <a:pt x="619" y="147"/>
                </a:lnTo>
                <a:lnTo>
                  <a:pt x="619" y="148"/>
                </a:lnTo>
                <a:lnTo>
                  <a:pt x="619" y="148"/>
                </a:lnTo>
                <a:lnTo>
                  <a:pt x="619" y="148"/>
                </a:lnTo>
                <a:lnTo>
                  <a:pt x="619" y="148"/>
                </a:lnTo>
                <a:lnTo>
                  <a:pt x="619" y="148"/>
                </a:lnTo>
                <a:lnTo>
                  <a:pt x="619" y="148"/>
                </a:lnTo>
                <a:lnTo>
                  <a:pt x="620" y="148"/>
                </a:lnTo>
                <a:lnTo>
                  <a:pt x="620" y="148"/>
                </a:lnTo>
                <a:lnTo>
                  <a:pt x="620" y="148"/>
                </a:lnTo>
                <a:lnTo>
                  <a:pt x="620" y="148"/>
                </a:lnTo>
                <a:lnTo>
                  <a:pt x="621" y="151"/>
                </a:lnTo>
                <a:lnTo>
                  <a:pt x="622" y="155"/>
                </a:lnTo>
                <a:lnTo>
                  <a:pt x="622" y="155"/>
                </a:lnTo>
                <a:lnTo>
                  <a:pt x="622" y="156"/>
                </a:lnTo>
                <a:lnTo>
                  <a:pt x="622" y="156"/>
                </a:lnTo>
                <a:lnTo>
                  <a:pt x="623" y="158"/>
                </a:lnTo>
                <a:lnTo>
                  <a:pt x="623" y="158"/>
                </a:lnTo>
                <a:lnTo>
                  <a:pt x="624" y="161"/>
                </a:lnTo>
                <a:lnTo>
                  <a:pt x="624" y="161"/>
                </a:lnTo>
                <a:lnTo>
                  <a:pt x="625" y="166"/>
                </a:lnTo>
                <a:lnTo>
                  <a:pt x="625" y="167"/>
                </a:lnTo>
                <a:lnTo>
                  <a:pt x="625" y="168"/>
                </a:lnTo>
                <a:lnTo>
                  <a:pt x="625" y="168"/>
                </a:lnTo>
                <a:lnTo>
                  <a:pt x="626" y="170"/>
                </a:lnTo>
                <a:lnTo>
                  <a:pt x="626" y="170"/>
                </a:lnTo>
                <a:lnTo>
                  <a:pt x="627" y="175"/>
                </a:lnTo>
                <a:lnTo>
                  <a:pt x="627" y="176"/>
                </a:lnTo>
                <a:lnTo>
                  <a:pt x="627" y="176"/>
                </a:lnTo>
                <a:lnTo>
                  <a:pt x="627" y="176"/>
                </a:lnTo>
                <a:lnTo>
                  <a:pt x="627" y="176"/>
                </a:lnTo>
                <a:lnTo>
                  <a:pt x="627" y="176"/>
                </a:lnTo>
                <a:lnTo>
                  <a:pt x="626" y="176"/>
                </a:lnTo>
                <a:lnTo>
                  <a:pt x="626" y="176"/>
                </a:lnTo>
                <a:lnTo>
                  <a:pt x="626" y="176"/>
                </a:lnTo>
                <a:lnTo>
                  <a:pt x="626" y="176"/>
                </a:lnTo>
                <a:lnTo>
                  <a:pt x="626" y="176"/>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8"/>
                </a:lnTo>
                <a:lnTo>
                  <a:pt x="626" y="178"/>
                </a:lnTo>
                <a:lnTo>
                  <a:pt x="626" y="178"/>
                </a:lnTo>
                <a:lnTo>
                  <a:pt x="625" y="178"/>
                </a:lnTo>
                <a:lnTo>
                  <a:pt x="625" y="178"/>
                </a:lnTo>
                <a:lnTo>
                  <a:pt x="625" y="178"/>
                </a:lnTo>
                <a:lnTo>
                  <a:pt x="625" y="178"/>
                </a:lnTo>
                <a:lnTo>
                  <a:pt x="625" y="178"/>
                </a:lnTo>
                <a:lnTo>
                  <a:pt x="625" y="178"/>
                </a:lnTo>
                <a:lnTo>
                  <a:pt x="625" y="178"/>
                </a:lnTo>
                <a:lnTo>
                  <a:pt x="625" y="178"/>
                </a:lnTo>
                <a:lnTo>
                  <a:pt x="625" y="178"/>
                </a:lnTo>
                <a:lnTo>
                  <a:pt x="624" y="178"/>
                </a:lnTo>
                <a:lnTo>
                  <a:pt x="624" y="178"/>
                </a:lnTo>
                <a:lnTo>
                  <a:pt x="624" y="178"/>
                </a:lnTo>
                <a:lnTo>
                  <a:pt x="624" y="178"/>
                </a:lnTo>
                <a:lnTo>
                  <a:pt x="624" y="178"/>
                </a:lnTo>
                <a:lnTo>
                  <a:pt x="624" y="178"/>
                </a:lnTo>
                <a:lnTo>
                  <a:pt x="624" y="178"/>
                </a:lnTo>
                <a:lnTo>
                  <a:pt x="624" y="178"/>
                </a:lnTo>
                <a:lnTo>
                  <a:pt x="624" y="178"/>
                </a:lnTo>
                <a:lnTo>
                  <a:pt x="623" y="178"/>
                </a:lnTo>
                <a:lnTo>
                  <a:pt x="623" y="178"/>
                </a:lnTo>
                <a:lnTo>
                  <a:pt x="623" y="178"/>
                </a:lnTo>
                <a:lnTo>
                  <a:pt x="623" y="178"/>
                </a:lnTo>
                <a:lnTo>
                  <a:pt x="623" y="178"/>
                </a:lnTo>
                <a:lnTo>
                  <a:pt x="623" y="178"/>
                </a:lnTo>
                <a:lnTo>
                  <a:pt x="623" y="178"/>
                </a:lnTo>
                <a:lnTo>
                  <a:pt x="623" y="178"/>
                </a:lnTo>
                <a:lnTo>
                  <a:pt x="623" y="178"/>
                </a:lnTo>
                <a:lnTo>
                  <a:pt x="623" y="179"/>
                </a:lnTo>
                <a:lnTo>
                  <a:pt x="623" y="179"/>
                </a:lnTo>
                <a:lnTo>
                  <a:pt x="623" y="179"/>
                </a:lnTo>
                <a:lnTo>
                  <a:pt x="623" y="179"/>
                </a:lnTo>
                <a:lnTo>
                  <a:pt x="623" y="179"/>
                </a:lnTo>
                <a:lnTo>
                  <a:pt x="623" y="179"/>
                </a:lnTo>
                <a:lnTo>
                  <a:pt x="623" y="179"/>
                </a:lnTo>
                <a:lnTo>
                  <a:pt x="622" y="179"/>
                </a:lnTo>
                <a:lnTo>
                  <a:pt x="622" y="179"/>
                </a:lnTo>
                <a:lnTo>
                  <a:pt x="622" y="179"/>
                </a:lnTo>
                <a:lnTo>
                  <a:pt x="622" y="179"/>
                </a:lnTo>
                <a:lnTo>
                  <a:pt x="622" y="178"/>
                </a:lnTo>
                <a:lnTo>
                  <a:pt x="622" y="178"/>
                </a:lnTo>
                <a:lnTo>
                  <a:pt x="622" y="178"/>
                </a:lnTo>
                <a:lnTo>
                  <a:pt x="622" y="178"/>
                </a:lnTo>
                <a:lnTo>
                  <a:pt x="622" y="178"/>
                </a:lnTo>
                <a:lnTo>
                  <a:pt x="622" y="178"/>
                </a:lnTo>
                <a:lnTo>
                  <a:pt x="622" y="178"/>
                </a:lnTo>
                <a:lnTo>
                  <a:pt x="622" y="179"/>
                </a:lnTo>
                <a:lnTo>
                  <a:pt x="622" y="179"/>
                </a:lnTo>
                <a:lnTo>
                  <a:pt x="622" y="179"/>
                </a:lnTo>
                <a:lnTo>
                  <a:pt x="622" y="179"/>
                </a:lnTo>
                <a:lnTo>
                  <a:pt x="622" y="179"/>
                </a:lnTo>
                <a:lnTo>
                  <a:pt x="622" y="179"/>
                </a:lnTo>
                <a:lnTo>
                  <a:pt x="622" y="179"/>
                </a:lnTo>
                <a:lnTo>
                  <a:pt x="622" y="179"/>
                </a:lnTo>
                <a:lnTo>
                  <a:pt x="622" y="179"/>
                </a:lnTo>
                <a:lnTo>
                  <a:pt x="622" y="179"/>
                </a:lnTo>
                <a:lnTo>
                  <a:pt x="622" y="179"/>
                </a:lnTo>
                <a:lnTo>
                  <a:pt x="622" y="179"/>
                </a:lnTo>
                <a:lnTo>
                  <a:pt x="621" y="179"/>
                </a:lnTo>
                <a:lnTo>
                  <a:pt x="621" y="179"/>
                </a:lnTo>
                <a:lnTo>
                  <a:pt x="621" y="179"/>
                </a:lnTo>
                <a:lnTo>
                  <a:pt x="621" y="179"/>
                </a:lnTo>
                <a:lnTo>
                  <a:pt x="621" y="179"/>
                </a:lnTo>
                <a:lnTo>
                  <a:pt x="621" y="179"/>
                </a:lnTo>
                <a:lnTo>
                  <a:pt x="621" y="179"/>
                </a:lnTo>
                <a:lnTo>
                  <a:pt x="621" y="179"/>
                </a:lnTo>
                <a:lnTo>
                  <a:pt x="621" y="179"/>
                </a:lnTo>
                <a:lnTo>
                  <a:pt x="621" y="179"/>
                </a:lnTo>
                <a:lnTo>
                  <a:pt x="621" y="179"/>
                </a:lnTo>
                <a:lnTo>
                  <a:pt x="620" y="179"/>
                </a:lnTo>
                <a:lnTo>
                  <a:pt x="620" y="179"/>
                </a:lnTo>
                <a:lnTo>
                  <a:pt x="620" y="179"/>
                </a:lnTo>
                <a:lnTo>
                  <a:pt x="620" y="179"/>
                </a:lnTo>
                <a:lnTo>
                  <a:pt x="620" y="179"/>
                </a:lnTo>
                <a:lnTo>
                  <a:pt x="620" y="179"/>
                </a:lnTo>
                <a:lnTo>
                  <a:pt x="620" y="179"/>
                </a:lnTo>
                <a:lnTo>
                  <a:pt x="620" y="179"/>
                </a:lnTo>
                <a:lnTo>
                  <a:pt x="620" y="179"/>
                </a:lnTo>
                <a:lnTo>
                  <a:pt x="620" y="179"/>
                </a:lnTo>
                <a:lnTo>
                  <a:pt x="620" y="179"/>
                </a:lnTo>
                <a:lnTo>
                  <a:pt x="620" y="179"/>
                </a:lnTo>
                <a:lnTo>
                  <a:pt x="619" y="179"/>
                </a:lnTo>
                <a:lnTo>
                  <a:pt x="619" y="179"/>
                </a:lnTo>
                <a:lnTo>
                  <a:pt x="619" y="179"/>
                </a:lnTo>
                <a:lnTo>
                  <a:pt x="619" y="179"/>
                </a:lnTo>
                <a:lnTo>
                  <a:pt x="619" y="179"/>
                </a:lnTo>
                <a:lnTo>
                  <a:pt x="619" y="179"/>
                </a:lnTo>
                <a:lnTo>
                  <a:pt x="619" y="179"/>
                </a:lnTo>
                <a:lnTo>
                  <a:pt x="619" y="179"/>
                </a:lnTo>
                <a:lnTo>
                  <a:pt x="619" y="179"/>
                </a:lnTo>
                <a:lnTo>
                  <a:pt x="619" y="179"/>
                </a:lnTo>
                <a:lnTo>
                  <a:pt x="619" y="180"/>
                </a:lnTo>
                <a:lnTo>
                  <a:pt x="618" y="180"/>
                </a:lnTo>
                <a:lnTo>
                  <a:pt x="618" y="180"/>
                </a:lnTo>
                <a:lnTo>
                  <a:pt x="618" y="180"/>
                </a:lnTo>
                <a:lnTo>
                  <a:pt x="618" y="180"/>
                </a:lnTo>
                <a:lnTo>
                  <a:pt x="618" y="180"/>
                </a:lnTo>
                <a:lnTo>
                  <a:pt x="618" y="180"/>
                </a:lnTo>
                <a:lnTo>
                  <a:pt x="618" y="180"/>
                </a:lnTo>
                <a:lnTo>
                  <a:pt x="618" y="180"/>
                </a:lnTo>
                <a:lnTo>
                  <a:pt x="618" y="180"/>
                </a:lnTo>
                <a:lnTo>
                  <a:pt x="618" y="180"/>
                </a:lnTo>
                <a:lnTo>
                  <a:pt x="617" y="180"/>
                </a:lnTo>
                <a:lnTo>
                  <a:pt x="617" y="180"/>
                </a:lnTo>
                <a:lnTo>
                  <a:pt x="617" y="180"/>
                </a:lnTo>
                <a:lnTo>
                  <a:pt x="617" y="180"/>
                </a:lnTo>
                <a:lnTo>
                  <a:pt x="617" y="180"/>
                </a:lnTo>
                <a:lnTo>
                  <a:pt x="617" y="180"/>
                </a:lnTo>
                <a:lnTo>
                  <a:pt x="617" y="180"/>
                </a:lnTo>
                <a:lnTo>
                  <a:pt x="616" y="181"/>
                </a:lnTo>
                <a:lnTo>
                  <a:pt x="616" y="181"/>
                </a:lnTo>
                <a:lnTo>
                  <a:pt x="616" y="181"/>
                </a:lnTo>
                <a:lnTo>
                  <a:pt x="616" y="181"/>
                </a:lnTo>
                <a:lnTo>
                  <a:pt x="616" y="181"/>
                </a:lnTo>
                <a:lnTo>
                  <a:pt x="616" y="181"/>
                </a:lnTo>
                <a:lnTo>
                  <a:pt x="616" y="181"/>
                </a:lnTo>
                <a:lnTo>
                  <a:pt x="616" y="181"/>
                </a:lnTo>
                <a:lnTo>
                  <a:pt x="616" y="181"/>
                </a:lnTo>
                <a:lnTo>
                  <a:pt x="616" y="181"/>
                </a:lnTo>
                <a:lnTo>
                  <a:pt x="616" y="181"/>
                </a:lnTo>
                <a:lnTo>
                  <a:pt x="616" y="181"/>
                </a:lnTo>
                <a:lnTo>
                  <a:pt x="615" y="181"/>
                </a:lnTo>
                <a:lnTo>
                  <a:pt x="615" y="181"/>
                </a:lnTo>
                <a:lnTo>
                  <a:pt x="615" y="181"/>
                </a:lnTo>
                <a:lnTo>
                  <a:pt x="615" y="181"/>
                </a:lnTo>
                <a:lnTo>
                  <a:pt x="615" y="181"/>
                </a:lnTo>
                <a:lnTo>
                  <a:pt x="615" y="181"/>
                </a:lnTo>
                <a:lnTo>
                  <a:pt x="615" y="181"/>
                </a:lnTo>
                <a:lnTo>
                  <a:pt x="615" y="181"/>
                </a:lnTo>
                <a:lnTo>
                  <a:pt x="614" y="181"/>
                </a:lnTo>
                <a:lnTo>
                  <a:pt x="614" y="181"/>
                </a:lnTo>
                <a:lnTo>
                  <a:pt x="614" y="181"/>
                </a:lnTo>
                <a:lnTo>
                  <a:pt x="614" y="182"/>
                </a:lnTo>
                <a:lnTo>
                  <a:pt x="614" y="182"/>
                </a:lnTo>
                <a:lnTo>
                  <a:pt x="614" y="182"/>
                </a:lnTo>
                <a:lnTo>
                  <a:pt x="614" y="182"/>
                </a:lnTo>
                <a:lnTo>
                  <a:pt x="614" y="182"/>
                </a:lnTo>
                <a:lnTo>
                  <a:pt x="614" y="182"/>
                </a:lnTo>
                <a:lnTo>
                  <a:pt x="613" y="182"/>
                </a:lnTo>
                <a:lnTo>
                  <a:pt x="613" y="182"/>
                </a:lnTo>
                <a:lnTo>
                  <a:pt x="613" y="182"/>
                </a:lnTo>
                <a:lnTo>
                  <a:pt x="613" y="182"/>
                </a:lnTo>
                <a:lnTo>
                  <a:pt x="613" y="182"/>
                </a:lnTo>
                <a:lnTo>
                  <a:pt x="613" y="182"/>
                </a:lnTo>
                <a:lnTo>
                  <a:pt x="613" y="182"/>
                </a:lnTo>
                <a:lnTo>
                  <a:pt x="613" y="182"/>
                </a:lnTo>
                <a:lnTo>
                  <a:pt x="612" y="182"/>
                </a:lnTo>
                <a:lnTo>
                  <a:pt x="612" y="182"/>
                </a:lnTo>
                <a:lnTo>
                  <a:pt x="612" y="183"/>
                </a:lnTo>
                <a:lnTo>
                  <a:pt x="612" y="183"/>
                </a:lnTo>
                <a:lnTo>
                  <a:pt x="612" y="183"/>
                </a:lnTo>
                <a:lnTo>
                  <a:pt x="612" y="183"/>
                </a:lnTo>
                <a:lnTo>
                  <a:pt x="612" y="183"/>
                </a:lnTo>
                <a:lnTo>
                  <a:pt x="612" y="183"/>
                </a:lnTo>
                <a:lnTo>
                  <a:pt x="612" y="183"/>
                </a:lnTo>
                <a:lnTo>
                  <a:pt x="612" y="183"/>
                </a:lnTo>
                <a:lnTo>
                  <a:pt x="612" y="183"/>
                </a:lnTo>
                <a:lnTo>
                  <a:pt x="612" y="183"/>
                </a:lnTo>
                <a:lnTo>
                  <a:pt x="611" y="183"/>
                </a:lnTo>
                <a:lnTo>
                  <a:pt x="611" y="183"/>
                </a:lnTo>
                <a:lnTo>
                  <a:pt x="611" y="183"/>
                </a:lnTo>
                <a:lnTo>
                  <a:pt x="611" y="183"/>
                </a:lnTo>
                <a:lnTo>
                  <a:pt x="611" y="183"/>
                </a:lnTo>
                <a:lnTo>
                  <a:pt x="611" y="183"/>
                </a:lnTo>
                <a:lnTo>
                  <a:pt x="611" y="183"/>
                </a:lnTo>
                <a:lnTo>
                  <a:pt x="611" y="183"/>
                </a:lnTo>
                <a:lnTo>
                  <a:pt x="611" y="183"/>
                </a:lnTo>
                <a:lnTo>
                  <a:pt x="611" y="183"/>
                </a:lnTo>
                <a:lnTo>
                  <a:pt x="611" y="183"/>
                </a:lnTo>
                <a:lnTo>
                  <a:pt x="611" y="183"/>
                </a:lnTo>
                <a:lnTo>
                  <a:pt x="611" y="183"/>
                </a:lnTo>
                <a:lnTo>
                  <a:pt x="611" y="183"/>
                </a:lnTo>
                <a:lnTo>
                  <a:pt x="610" y="183"/>
                </a:lnTo>
                <a:lnTo>
                  <a:pt x="610" y="183"/>
                </a:lnTo>
                <a:lnTo>
                  <a:pt x="610" y="183"/>
                </a:lnTo>
                <a:lnTo>
                  <a:pt x="610" y="183"/>
                </a:lnTo>
                <a:lnTo>
                  <a:pt x="610" y="183"/>
                </a:lnTo>
                <a:lnTo>
                  <a:pt x="610" y="183"/>
                </a:lnTo>
                <a:lnTo>
                  <a:pt x="610" y="183"/>
                </a:lnTo>
                <a:lnTo>
                  <a:pt x="610" y="183"/>
                </a:lnTo>
                <a:lnTo>
                  <a:pt x="610" y="183"/>
                </a:lnTo>
                <a:lnTo>
                  <a:pt x="609" y="184"/>
                </a:lnTo>
                <a:lnTo>
                  <a:pt x="609" y="184"/>
                </a:lnTo>
                <a:lnTo>
                  <a:pt x="609" y="184"/>
                </a:lnTo>
                <a:lnTo>
                  <a:pt x="609" y="184"/>
                </a:lnTo>
                <a:lnTo>
                  <a:pt x="609" y="184"/>
                </a:lnTo>
                <a:lnTo>
                  <a:pt x="609" y="184"/>
                </a:lnTo>
                <a:lnTo>
                  <a:pt x="609" y="184"/>
                </a:lnTo>
                <a:lnTo>
                  <a:pt x="609" y="184"/>
                </a:lnTo>
                <a:lnTo>
                  <a:pt x="609" y="184"/>
                </a:lnTo>
                <a:lnTo>
                  <a:pt x="609" y="184"/>
                </a:lnTo>
                <a:lnTo>
                  <a:pt x="609" y="184"/>
                </a:lnTo>
                <a:lnTo>
                  <a:pt x="609" y="184"/>
                </a:lnTo>
                <a:lnTo>
                  <a:pt x="609" y="184"/>
                </a:lnTo>
                <a:lnTo>
                  <a:pt x="608" y="184"/>
                </a:lnTo>
                <a:lnTo>
                  <a:pt x="608" y="184"/>
                </a:lnTo>
                <a:lnTo>
                  <a:pt x="608" y="184"/>
                </a:lnTo>
                <a:lnTo>
                  <a:pt x="608" y="184"/>
                </a:lnTo>
                <a:lnTo>
                  <a:pt x="608" y="183"/>
                </a:lnTo>
                <a:lnTo>
                  <a:pt x="608" y="183"/>
                </a:lnTo>
                <a:lnTo>
                  <a:pt x="608" y="183"/>
                </a:lnTo>
                <a:lnTo>
                  <a:pt x="608" y="183"/>
                </a:lnTo>
                <a:lnTo>
                  <a:pt x="608" y="183"/>
                </a:lnTo>
                <a:lnTo>
                  <a:pt x="608" y="184"/>
                </a:lnTo>
                <a:lnTo>
                  <a:pt x="608" y="184"/>
                </a:lnTo>
                <a:lnTo>
                  <a:pt x="608" y="184"/>
                </a:lnTo>
                <a:lnTo>
                  <a:pt x="608" y="184"/>
                </a:lnTo>
                <a:lnTo>
                  <a:pt x="608" y="184"/>
                </a:lnTo>
                <a:lnTo>
                  <a:pt x="608" y="184"/>
                </a:lnTo>
                <a:lnTo>
                  <a:pt x="608" y="184"/>
                </a:lnTo>
                <a:lnTo>
                  <a:pt x="607" y="184"/>
                </a:lnTo>
                <a:lnTo>
                  <a:pt x="607" y="184"/>
                </a:lnTo>
                <a:lnTo>
                  <a:pt x="607" y="184"/>
                </a:lnTo>
                <a:lnTo>
                  <a:pt x="607" y="184"/>
                </a:lnTo>
                <a:lnTo>
                  <a:pt x="607" y="183"/>
                </a:lnTo>
                <a:lnTo>
                  <a:pt x="607" y="183"/>
                </a:lnTo>
                <a:lnTo>
                  <a:pt x="607" y="183"/>
                </a:lnTo>
                <a:lnTo>
                  <a:pt x="607" y="183"/>
                </a:lnTo>
                <a:lnTo>
                  <a:pt x="607" y="183"/>
                </a:lnTo>
                <a:lnTo>
                  <a:pt x="607" y="183"/>
                </a:lnTo>
                <a:lnTo>
                  <a:pt x="607" y="183"/>
                </a:lnTo>
                <a:lnTo>
                  <a:pt x="607" y="183"/>
                </a:lnTo>
                <a:lnTo>
                  <a:pt x="607" y="183"/>
                </a:lnTo>
                <a:lnTo>
                  <a:pt x="607" y="183"/>
                </a:lnTo>
                <a:lnTo>
                  <a:pt x="607" y="183"/>
                </a:lnTo>
                <a:lnTo>
                  <a:pt x="607" y="183"/>
                </a:lnTo>
                <a:lnTo>
                  <a:pt x="607" y="183"/>
                </a:lnTo>
                <a:lnTo>
                  <a:pt x="607" y="183"/>
                </a:lnTo>
                <a:lnTo>
                  <a:pt x="607" y="183"/>
                </a:lnTo>
                <a:lnTo>
                  <a:pt x="606" y="182"/>
                </a:lnTo>
                <a:lnTo>
                  <a:pt x="606" y="182"/>
                </a:lnTo>
                <a:lnTo>
                  <a:pt x="606" y="182"/>
                </a:lnTo>
                <a:lnTo>
                  <a:pt x="606" y="182"/>
                </a:lnTo>
                <a:lnTo>
                  <a:pt x="606" y="182"/>
                </a:lnTo>
                <a:lnTo>
                  <a:pt x="606" y="182"/>
                </a:lnTo>
                <a:lnTo>
                  <a:pt x="606" y="182"/>
                </a:lnTo>
                <a:lnTo>
                  <a:pt x="606" y="182"/>
                </a:lnTo>
                <a:lnTo>
                  <a:pt x="605" y="181"/>
                </a:lnTo>
                <a:lnTo>
                  <a:pt x="605" y="181"/>
                </a:lnTo>
                <a:lnTo>
                  <a:pt x="605" y="181"/>
                </a:lnTo>
                <a:lnTo>
                  <a:pt x="605" y="181"/>
                </a:lnTo>
                <a:lnTo>
                  <a:pt x="604" y="180"/>
                </a:lnTo>
                <a:lnTo>
                  <a:pt x="604" y="180"/>
                </a:lnTo>
                <a:lnTo>
                  <a:pt x="604" y="180"/>
                </a:lnTo>
                <a:lnTo>
                  <a:pt x="604" y="180"/>
                </a:lnTo>
                <a:lnTo>
                  <a:pt x="603" y="179"/>
                </a:lnTo>
                <a:lnTo>
                  <a:pt x="603" y="179"/>
                </a:lnTo>
                <a:lnTo>
                  <a:pt x="603" y="179"/>
                </a:lnTo>
                <a:lnTo>
                  <a:pt x="603" y="179"/>
                </a:lnTo>
                <a:lnTo>
                  <a:pt x="603" y="179"/>
                </a:lnTo>
                <a:lnTo>
                  <a:pt x="603" y="178"/>
                </a:lnTo>
                <a:lnTo>
                  <a:pt x="603" y="178"/>
                </a:lnTo>
                <a:lnTo>
                  <a:pt x="603" y="178"/>
                </a:lnTo>
                <a:lnTo>
                  <a:pt x="603" y="178"/>
                </a:lnTo>
                <a:lnTo>
                  <a:pt x="602" y="177"/>
                </a:lnTo>
                <a:lnTo>
                  <a:pt x="602" y="177"/>
                </a:lnTo>
                <a:lnTo>
                  <a:pt x="602" y="177"/>
                </a:lnTo>
                <a:lnTo>
                  <a:pt x="602" y="177"/>
                </a:lnTo>
                <a:lnTo>
                  <a:pt x="602" y="177"/>
                </a:lnTo>
                <a:lnTo>
                  <a:pt x="602" y="177"/>
                </a:lnTo>
                <a:lnTo>
                  <a:pt x="601" y="177"/>
                </a:lnTo>
                <a:lnTo>
                  <a:pt x="601" y="177"/>
                </a:lnTo>
                <a:lnTo>
                  <a:pt x="601" y="177"/>
                </a:lnTo>
                <a:lnTo>
                  <a:pt x="601" y="177"/>
                </a:lnTo>
                <a:lnTo>
                  <a:pt x="601" y="177"/>
                </a:lnTo>
                <a:lnTo>
                  <a:pt x="600" y="178"/>
                </a:lnTo>
                <a:lnTo>
                  <a:pt x="600" y="178"/>
                </a:lnTo>
                <a:lnTo>
                  <a:pt x="600" y="178"/>
                </a:lnTo>
                <a:lnTo>
                  <a:pt x="600" y="178"/>
                </a:lnTo>
                <a:lnTo>
                  <a:pt x="599" y="178"/>
                </a:lnTo>
                <a:lnTo>
                  <a:pt x="599" y="178"/>
                </a:lnTo>
                <a:lnTo>
                  <a:pt x="599" y="178"/>
                </a:lnTo>
                <a:lnTo>
                  <a:pt x="599" y="178"/>
                </a:lnTo>
                <a:lnTo>
                  <a:pt x="599" y="178"/>
                </a:lnTo>
                <a:lnTo>
                  <a:pt x="599" y="178"/>
                </a:lnTo>
                <a:lnTo>
                  <a:pt x="599" y="178"/>
                </a:lnTo>
                <a:lnTo>
                  <a:pt x="599" y="177"/>
                </a:lnTo>
                <a:lnTo>
                  <a:pt x="599" y="177"/>
                </a:lnTo>
                <a:lnTo>
                  <a:pt x="599" y="177"/>
                </a:lnTo>
                <a:lnTo>
                  <a:pt x="599" y="177"/>
                </a:lnTo>
                <a:lnTo>
                  <a:pt x="598" y="177"/>
                </a:lnTo>
                <a:lnTo>
                  <a:pt x="598" y="177"/>
                </a:lnTo>
                <a:lnTo>
                  <a:pt x="598" y="176"/>
                </a:lnTo>
                <a:lnTo>
                  <a:pt x="598" y="176"/>
                </a:lnTo>
                <a:lnTo>
                  <a:pt x="598" y="176"/>
                </a:lnTo>
                <a:lnTo>
                  <a:pt x="598" y="176"/>
                </a:lnTo>
                <a:lnTo>
                  <a:pt x="598" y="176"/>
                </a:lnTo>
                <a:lnTo>
                  <a:pt x="598" y="176"/>
                </a:lnTo>
                <a:lnTo>
                  <a:pt x="598" y="176"/>
                </a:lnTo>
                <a:lnTo>
                  <a:pt x="597" y="176"/>
                </a:lnTo>
                <a:lnTo>
                  <a:pt x="597" y="176"/>
                </a:lnTo>
                <a:lnTo>
                  <a:pt x="597" y="176"/>
                </a:lnTo>
                <a:lnTo>
                  <a:pt x="597" y="177"/>
                </a:lnTo>
                <a:lnTo>
                  <a:pt x="597" y="177"/>
                </a:lnTo>
                <a:lnTo>
                  <a:pt x="597" y="177"/>
                </a:lnTo>
                <a:lnTo>
                  <a:pt x="597" y="177"/>
                </a:lnTo>
                <a:lnTo>
                  <a:pt x="597" y="176"/>
                </a:lnTo>
                <a:lnTo>
                  <a:pt x="596" y="176"/>
                </a:lnTo>
                <a:lnTo>
                  <a:pt x="596" y="176"/>
                </a:lnTo>
                <a:lnTo>
                  <a:pt x="596" y="176"/>
                </a:lnTo>
                <a:lnTo>
                  <a:pt x="596" y="176"/>
                </a:lnTo>
                <a:lnTo>
                  <a:pt x="596" y="176"/>
                </a:lnTo>
                <a:lnTo>
                  <a:pt x="595" y="176"/>
                </a:lnTo>
                <a:lnTo>
                  <a:pt x="595" y="176"/>
                </a:lnTo>
                <a:lnTo>
                  <a:pt x="595" y="176"/>
                </a:lnTo>
                <a:lnTo>
                  <a:pt x="595" y="176"/>
                </a:lnTo>
                <a:lnTo>
                  <a:pt x="595" y="176"/>
                </a:lnTo>
                <a:lnTo>
                  <a:pt x="595" y="176"/>
                </a:lnTo>
                <a:lnTo>
                  <a:pt x="594" y="176"/>
                </a:lnTo>
                <a:lnTo>
                  <a:pt x="594" y="176"/>
                </a:lnTo>
                <a:lnTo>
                  <a:pt x="594" y="176"/>
                </a:lnTo>
                <a:lnTo>
                  <a:pt x="594" y="176"/>
                </a:lnTo>
                <a:lnTo>
                  <a:pt x="594" y="176"/>
                </a:lnTo>
                <a:lnTo>
                  <a:pt x="594" y="176"/>
                </a:lnTo>
                <a:lnTo>
                  <a:pt x="594" y="175"/>
                </a:lnTo>
                <a:lnTo>
                  <a:pt x="593" y="175"/>
                </a:lnTo>
                <a:lnTo>
                  <a:pt x="593" y="175"/>
                </a:lnTo>
                <a:lnTo>
                  <a:pt x="593" y="175"/>
                </a:lnTo>
                <a:lnTo>
                  <a:pt x="593" y="175"/>
                </a:lnTo>
                <a:lnTo>
                  <a:pt x="593" y="175"/>
                </a:lnTo>
                <a:lnTo>
                  <a:pt x="593" y="175"/>
                </a:lnTo>
                <a:lnTo>
                  <a:pt x="593" y="175"/>
                </a:lnTo>
                <a:lnTo>
                  <a:pt x="592" y="175"/>
                </a:lnTo>
                <a:lnTo>
                  <a:pt x="592" y="175"/>
                </a:lnTo>
                <a:lnTo>
                  <a:pt x="592" y="175"/>
                </a:lnTo>
                <a:lnTo>
                  <a:pt x="592" y="175"/>
                </a:lnTo>
                <a:lnTo>
                  <a:pt x="592" y="175"/>
                </a:lnTo>
                <a:lnTo>
                  <a:pt x="591" y="175"/>
                </a:lnTo>
                <a:lnTo>
                  <a:pt x="591" y="175"/>
                </a:lnTo>
                <a:lnTo>
                  <a:pt x="591" y="175"/>
                </a:lnTo>
                <a:lnTo>
                  <a:pt x="591" y="175"/>
                </a:lnTo>
                <a:lnTo>
                  <a:pt x="591" y="175"/>
                </a:lnTo>
                <a:lnTo>
                  <a:pt x="590" y="175"/>
                </a:lnTo>
                <a:lnTo>
                  <a:pt x="590" y="175"/>
                </a:lnTo>
                <a:lnTo>
                  <a:pt x="590" y="175"/>
                </a:lnTo>
                <a:lnTo>
                  <a:pt x="589" y="175"/>
                </a:lnTo>
                <a:lnTo>
                  <a:pt x="589" y="175"/>
                </a:lnTo>
                <a:lnTo>
                  <a:pt x="589" y="175"/>
                </a:lnTo>
                <a:lnTo>
                  <a:pt x="589" y="175"/>
                </a:lnTo>
                <a:lnTo>
                  <a:pt x="589" y="175"/>
                </a:lnTo>
                <a:lnTo>
                  <a:pt x="589" y="175"/>
                </a:lnTo>
                <a:lnTo>
                  <a:pt x="588" y="175"/>
                </a:lnTo>
                <a:lnTo>
                  <a:pt x="588" y="175"/>
                </a:lnTo>
                <a:lnTo>
                  <a:pt x="588" y="175"/>
                </a:lnTo>
                <a:lnTo>
                  <a:pt x="588" y="175"/>
                </a:lnTo>
                <a:lnTo>
                  <a:pt x="588" y="175"/>
                </a:lnTo>
                <a:lnTo>
                  <a:pt x="588" y="175"/>
                </a:lnTo>
                <a:lnTo>
                  <a:pt x="588" y="175"/>
                </a:lnTo>
                <a:lnTo>
                  <a:pt x="587" y="176"/>
                </a:lnTo>
                <a:lnTo>
                  <a:pt x="587" y="176"/>
                </a:lnTo>
                <a:lnTo>
                  <a:pt x="587" y="176"/>
                </a:lnTo>
                <a:lnTo>
                  <a:pt x="587" y="176"/>
                </a:lnTo>
                <a:lnTo>
                  <a:pt x="586" y="175"/>
                </a:lnTo>
                <a:lnTo>
                  <a:pt x="586" y="175"/>
                </a:lnTo>
                <a:lnTo>
                  <a:pt x="586" y="175"/>
                </a:lnTo>
                <a:lnTo>
                  <a:pt x="586" y="175"/>
                </a:lnTo>
                <a:lnTo>
                  <a:pt x="586" y="175"/>
                </a:lnTo>
                <a:lnTo>
                  <a:pt x="585" y="176"/>
                </a:lnTo>
                <a:lnTo>
                  <a:pt x="585" y="176"/>
                </a:lnTo>
                <a:lnTo>
                  <a:pt x="585" y="176"/>
                </a:lnTo>
                <a:lnTo>
                  <a:pt x="585" y="176"/>
                </a:lnTo>
                <a:lnTo>
                  <a:pt x="585" y="176"/>
                </a:lnTo>
                <a:lnTo>
                  <a:pt x="584" y="176"/>
                </a:lnTo>
                <a:lnTo>
                  <a:pt x="584" y="176"/>
                </a:lnTo>
                <a:lnTo>
                  <a:pt x="584" y="176"/>
                </a:lnTo>
                <a:lnTo>
                  <a:pt x="584" y="175"/>
                </a:lnTo>
                <a:lnTo>
                  <a:pt x="584" y="175"/>
                </a:lnTo>
                <a:lnTo>
                  <a:pt x="584" y="175"/>
                </a:lnTo>
                <a:lnTo>
                  <a:pt x="584" y="176"/>
                </a:lnTo>
                <a:lnTo>
                  <a:pt x="583" y="176"/>
                </a:lnTo>
                <a:lnTo>
                  <a:pt x="583" y="176"/>
                </a:lnTo>
                <a:lnTo>
                  <a:pt x="583" y="176"/>
                </a:lnTo>
                <a:lnTo>
                  <a:pt x="583" y="176"/>
                </a:lnTo>
                <a:lnTo>
                  <a:pt x="583" y="176"/>
                </a:lnTo>
                <a:lnTo>
                  <a:pt x="583" y="176"/>
                </a:lnTo>
                <a:lnTo>
                  <a:pt x="583" y="176"/>
                </a:lnTo>
                <a:lnTo>
                  <a:pt x="582" y="176"/>
                </a:lnTo>
                <a:lnTo>
                  <a:pt x="582" y="176"/>
                </a:lnTo>
                <a:lnTo>
                  <a:pt x="582" y="176"/>
                </a:lnTo>
                <a:lnTo>
                  <a:pt x="582" y="175"/>
                </a:lnTo>
                <a:lnTo>
                  <a:pt x="582" y="175"/>
                </a:lnTo>
                <a:lnTo>
                  <a:pt x="582" y="175"/>
                </a:lnTo>
                <a:lnTo>
                  <a:pt x="582" y="175"/>
                </a:lnTo>
                <a:lnTo>
                  <a:pt x="582" y="175"/>
                </a:lnTo>
                <a:lnTo>
                  <a:pt x="582" y="176"/>
                </a:lnTo>
                <a:lnTo>
                  <a:pt x="581" y="176"/>
                </a:lnTo>
                <a:lnTo>
                  <a:pt x="581" y="176"/>
                </a:lnTo>
                <a:lnTo>
                  <a:pt x="581" y="176"/>
                </a:lnTo>
                <a:lnTo>
                  <a:pt x="581" y="176"/>
                </a:lnTo>
                <a:lnTo>
                  <a:pt x="581" y="176"/>
                </a:lnTo>
                <a:lnTo>
                  <a:pt x="581" y="176"/>
                </a:lnTo>
                <a:lnTo>
                  <a:pt x="581" y="176"/>
                </a:lnTo>
                <a:lnTo>
                  <a:pt x="581" y="176"/>
                </a:lnTo>
                <a:lnTo>
                  <a:pt x="580" y="176"/>
                </a:lnTo>
                <a:lnTo>
                  <a:pt x="580" y="176"/>
                </a:lnTo>
                <a:lnTo>
                  <a:pt x="580" y="175"/>
                </a:lnTo>
                <a:lnTo>
                  <a:pt x="580" y="175"/>
                </a:lnTo>
                <a:lnTo>
                  <a:pt x="580" y="175"/>
                </a:lnTo>
                <a:lnTo>
                  <a:pt x="580" y="175"/>
                </a:lnTo>
                <a:lnTo>
                  <a:pt x="580" y="175"/>
                </a:lnTo>
                <a:lnTo>
                  <a:pt x="580" y="176"/>
                </a:lnTo>
                <a:lnTo>
                  <a:pt x="580" y="176"/>
                </a:lnTo>
                <a:lnTo>
                  <a:pt x="580" y="176"/>
                </a:lnTo>
                <a:lnTo>
                  <a:pt x="580" y="176"/>
                </a:lnTo>
                <a:lnTo>
                  <a:pt x="579" y="176"/>
                </a:lnTo>
                <a:lnTo>
                  <a:pt x="579" y="176"/>
                </a:lnTo>
                <a:lnTo>
                  <a:pt x="579" y="176"/>
                </a:lnTo>
                <a:lnTo>
                  <a:pt x="579" y="176"/>
                </a:lnTo>
                <a:lnTo>
                  <a:pt x="579" y="176"/>
                </a:lnTo>
                <a:lnTo>
                  <a:pt x="578" y="176"/>
                </a:lnTo>
                <a:lnTo>
                  <a:pt x="578" y="176"/>
                </a:lnTo>
                <a:lnTo>
                  <a:pt x="578" y="176"/>
                </a:lnTo>
                <a:lnTo>
                  <a:pt x="578" y="176"/>
                </a:lnTo>
                <a:lnTo>
                  <a:pt x="578" y="176"/>
                </a:lnTo>
                <a:lnTo>
                  <a:pt x="577" y="176"/>
                </a:lnTo>
                <a:lnTo>
                  <a:pt x="577" y="175"/>
                </a:lnTo>
                <a:lnTo>
                  <a:pt x="577" y="175"/>
                </a:lnTo>
                <a:lnTo>
                  <a:pt x="577" y="175"/>
                </a:lnTo>
                <a:lnTo>
                  <a:pt x="577" y="175"/>
                </a:lnTo>
                <a:lnTo>
                  <a:pt x="577" y="175"/>
                </a:lnTo>
                <a:lnTo>
                  <a:pt x="577" y="175"/>
                </a:lnTo>
                <a:lnTo>
                  <a:pt x="577" y="175"/>
                </a:lnTo>
                <a:lnTo>
                  <a:pt x="577" y="174"/>
                </a:lnTo>
                <a:lnTo>
                  <a:pt x="577" y="174"/>
                </a:lnTo>
                <a:lnTo>
                  <a:pt x="577" y="174"/>
                </a:lnTo>
                <a:lnTo>
                  <a:pt x="577" y="174"/>
                </a:lnTo>
                <a:lnTo>
                  <a:pt x="577" y="174"/>
                </a:lnTo>
                <a:lnTo>
                  <a:pt x="576" y="174"/>
                </a:lnTo>
                <a:lnTo>
                  <a:pt x="576" y="174"/>
                </a:lnTo>
                <a:lnTo>
                  <a:pt x="576" y="174"/>
                </a:lnTo>
                <a:lnTo>
                  <a:pt x="576" y="174"/>
                </a:lnTo>
                <a:lnTo>
                  <a:pt x="576" y="174"/>
                </a:lnTo>
                <a:lnTo>
                  <a:pt x="575" y="174"/>
                </a:lnTo>
                <a:lnTo>
                  <a:pt x="575" y="174"/>
                </a:lnTo>
                <a:lnTo>
                  <a:pt x="575" y="174"/>
                </a:lnTo>
                <a:lnTo>
                  <a:pt x="575" y="174"/>
                </a:lnTo>
                <a:lnTo>
                  <a:pt x="575" y="174"/>
                </a:lnTo>
                <a:lnTo>
                  <a:pt x="575" y="173"/>
                </a:lnTo>
                <a:lnTo>
                  <a:pt x="575" y="173"/>
                </a:lnTo>
                <a:lnTo>
                  <a:pt x="575" y="173"/>
                </a:lnTo>
                <a:lnTo>
                  <a:pt x="575" y="173"/>
                </a:lnTo>
                <a:lnTo>
                  <a:pt x="574" y="173"/>
                </a:lnTo>
                <a:lnTo>
                  <a:pt x="574" y="172"/>
                </a:lnTo>
                <a:lnTo>
                  <a:pt x="574" y="172"/>
                </a:lnTo>
                <a:lnTo>
                  <a:pt x="574" y="172"/>
                </a:lnTo>
                <a:lnTo>
                  <a:pt x="574" y="172"/>
                </a:lnTo>
                <a:lnTo>
                  <a:pt x="574" y="172"/>
                </a:lnTo>
                <a:lnTo>
                  <a:pt x="574" y="172"/>
                </a:lnTo>
                <a:lnTo>
                  <a:pt x="574" y="173"/>
                </a:lnTo>
                <a:lnTo>
                  <a:pt x="574" y="173"/>
                </a:lnTo>
                <a:lnTo>
                  <a:pt x="574" y="173"/>
                </a:lnTo>
                <a:lnTo>
                  <a:pt x="574" y="173"/>
                </a:lnTo>
                <a:lnTo>
                  <a:pt x="573" y="173"/>
                </a:lnTo>
                <a:lnTo>
                  <a:pt x="573" y="173"/>
                </a:lnTo>
                <a:lnTo>
                  <a:pt x="573" y="173"/>
                </a:lnTo>
                <a:lnTo>
                  <a:pt x="573" y="173"/>
                </a:lnTo>
                <a:lnTo>
                  <a:pt x="573" y="173"/>
                </a:lnTo>
                <a:lnTo>
                  <a:pt x="573" y="173"/>
                </a:lnTo>
                <a:lnTo>
                  <a:pt x="573" y="172"/>
                </a:lnTo>
                <a:lnTo>
                  <a:pt x="573" y="172"/>
                </a:lnTo>
                <a:lnTo>
                  <a:pt x="572" y="172"/>
                </a:lnTo>
                <a:lnTo>
                  <a:pt x="572" y="171"/>
                </a:lnTo>
                <a:lnTo>
                  <a:pt x="572" y="171"/>
                </a:lnTo>
                <a:lnTo>
                  <a:pt x="572" y="171"/>
                </a:lnTo>
                <a:lnTo>
                  <a:pt x="572" y="171"/>
                </a:lnTo>
                <a:lnTo>
                  <a:pt x="572" y="171"/>
                </a:lnTo>
                <a:lnTo>
                  <a:pt x="572" y="171"/>
                </a:lnTo>
                <a:lnTo>
                  <a:pt x="572" y="171"/>
                </a:lnTo>
                <a:lnTo>
                  <a:pt x="572" y="171"/>
                </a:lnTo>
                <a:lnTo>
                  <a:pt x="572" y="171"/>
                </a:lnTo>
                <a:lnTo>
                  <a:pt x="572" y="170"/>
                </a:lnTo>
                <a:lnTo>
                  <a:pt x="572" y="170"/>
                </a:lnTo>
                <a:lnTo>
                  <a:pt x="572" y="170"/>
                </a:lnTo>
                <a:lnTo>
                  <a:pt x="572" y="170"/>
                </a:lnTo>
                <a:lnTo>
                  <a:pt x="572" y="170"/>
                </a:lnTo>
                <a:lnTo>
                  <a:pt x="572" y="170"/>
                </a:lnTo>
                <a:lnTo>
                  <a:pt x="572" y="170"/>
                </a:lnTo>
                <a:lnTo>
                  <a:pt x="572" y="170"/>
                </a:lnTo>
                <a:lnTo>
                  <a:pt x="572" y="170"/>
                </a:lnTo>
                <a:lnTo>
                  <a:pt x="572" y="170"/>
                </a:lnTo>
                <a:lnTo>
                  <a:pt x="572" y="169"/>
                </a:lnTo>
                <a:lnTo>
                  <a:pt x="572" y="169"/>
                </a:lnTo>
                <a:lnTo>
                  <a:pt x="572" y="169"/>
                </a:lnTo>
                <a:lnTo>
                  <a:pt x="572" y="169"/>
                </a:lnTo>
                <a:lnTo>
                  <a:pt x="572" y="169"/>
                </a:lnTo>
                <a:lnTo>
                  <a:pt x="572" y="169"/>
                </a:lnTo>
                <a:lnTo>
                  <a:pt x="572" y="169"/>
                </a:lnTo>
                <a:lnTo>
                  <a:pt x="572" y="169"/>
                </a:lnTo>
                <a:lnTo>
                  <a:pt x="572" y="168"/>
                </a:lnTo>
                <a:lnTo>
                  <a:pt x="572" y="168"/>
                </a:lnTo>
                <a:lnTo>
                  <a:pt x="572" y="168"/>
                </a:lnTo>
                <a:lnTo>
                  <a:pt x="572" y="168"/>
                </a:lnTo>
                <a:lnTo>
                  <a:pt x="572" y="168"/>
                </a:lnTo>
                <a:lnTo>
                  <a:pt x="572" y="167"/>
                </a:lnTo>
                <a:lnTo>
                  <a:pt x="572" y="167"/>
                </a:lnTo>
                <a:lnTo>
                  <a:pt x="572" y="167"/>
                </a:lnTo>
                <a:lnTo>
                  <a:pt x="572" y="167"/>
                </a:lnTo>
                <a:lnTo>
                  <a:pt x="572" y="167"/>
                </a:lnTo>
                <a:lnTo>
                  <a:pt x="573" y="167"/>
                </a:lnTo>
                <a:lnTo>
                  <a:pt x="573" y="167"/>
                </a:lnTo>
                <a:lnTo>
                  <a:pt x="573" y="167"/>
                </a:lnTo>
                <a:lnTo>
                  <a:pt x="573" y="167"/>
                </a:lnTo>
                <a:lnTo>
                  <a:pt x="573" y="167"/>
                </a:lnTo>
                <a:lnTo>
                  <a:pt x="573" y="166"/>
                </a:lnTo>
                <a:lnTo>
                  <a:pt x="573" y="166"/>
                </a:lnTo>
                <a:lnTo>
                  <a:pt x="573" y="166"/>
                </a:lnTo>
                <a:lnTo>
                  <a:pt x="573" y="166"/>
                </a:lnTo>
                <a:lnTo>
                  <a:pt x="573" y="166"/>
                </a:lnTo>
                <a:lnTo>
                  <a:pt x="573" y="166"/>
                </a:lnTo>
                <a:lnTo>
                  <a:pt x="573" y="166"/>
                </a:lnTo>
                <a:lnTo>
                  <a:pt x="573" y="166"/>
                </a:lnTo>
                <a:lnTo>
                  <a:pt x="573" y="166"/>
                </a:lnTo>
                <a:lnTo>
                  <a:pt x="572" y="166"/>
                </a:lnTo>
                <a:lnTo>
                  <a:pt x="572" y="166"/>
                </a:lnTo>
                <a:lnTo>
                  <a:pt x="572" y="166"/>
                </a:lnTo>
                <a:lnTo>
                  <a:pt x="572" y="166"/>
                </a:lnTo>
                <a:lnTo>
                  <a:pt x="572" y="166"/>
                </a:lnTo>
                <a:lnTo>
                  <a:pt x="572" y="166"/>
                </a:lnTo>
                <a:lnTo>
                  <a:pt x="571" y="166"/>
                </a:lnTo>
                <a:lnTo>
                  <a:pt x="571" y="166"/>
                </a:lnTo>
                <a:lnTo>
                  <a:pt x="571" y="166"/>
                </a:lnTo>
                <a:lnTo>
                  <a:pt x="571" y="165"/>
                </a:lnTo>
                <a:lnTo>
                  <a:pt x="571" y="165"/>
                </a:lnTo>
                <a:lnTo>
                  <a:pt x="571" y="165"/>
                </a:lnTo>
                <a:lnTo>
                  <a:pt x="570" y="165"/>
                </a:lnTo>
                <a:lnTo>
                  <a:pt x="570" y="165"/>
                </a:lnTo>
                <a:lnTo>
                  <a:pt x="570" y="165"/>
                </a:lnTo>
                <a:lnTo>
                  <a:pt x="570" y="165"/>
                </a:lnTo>
                <a:lnTo>
                  <a:pt x="570" y="165"/>
                </a:lnTo>
                <a:lnTo>
                  <a:pt x="570" y="165"/>
                </a:lnTo>
                <a:lnTo>
                  <a:pt x="570" y="165"/>
                </a:lnTo>
                <a:lnTo>
                  <a:pt x="569" y="165"/>
                </a:lnTo>
                <a:lnTo>
                  <a:pt x="569" y="165"/>
                </a:lnTo>
                <a:lnTo>
                  <a:pt x="569" y="165"/>
                </a:lnTo>
                <a:lnTo>
                  <a:pt x="569" y="165"/>
                </a:lnTo>
                <a:lnTo>
                  <a:pt x="569" y="165"/>
                </a:lnTo>
                <a:lnTo>
                  <a:pt x="569" y="165"/>
                </a:lnTo>
                <a:lnTo>
                  <a:pt x="569" y="165"/>
                </a:lnTo>
                <a:lnTo>
                  <a:pt x="569" y="165"/>
                </a:lnTo>
                <a:lnTo>
                  <a:pt x="569" y="164"/>
                </a:lnTo>
                <a:lnTo>
                  <a:pt x="569" y="164"/>
                </a:lnTo>
                <a:lnTo>
                  <a:pt x="569" y="164"/>
                </a:lnTo>
                <a:lnTo>
                  <a:pt x="569" y="164"/>
                </a:lnTo>
                <a:lnTo>
                  <a:pt x="569" y="164"/>
                </a:lnTo>
                <a:lnTo>
                  <a:pt x="569" y="164"/>
                </a:lnTo>
                <a:lnTo>
                  <a:pt x="569" y="164"/>
                </a:lnTo>
                <a:lnTo>
                  <a:pt x="569" y="164"/>
                </a:lnTo>
                <a:lnTo>
                  <a:pt x="569" y="164"/>
                </a:lnTo>
                <a:lnTo>
                  <a:pt x="569" y="164"/>
                </a:lnTo>
                <a:lnTo>
                  <a:pt x="569" y="164"/>
                </a:lnTo>
                <a:lnTo>
                  <a:pt x="568" y="164"/>
                </a:lnTo>
                <a:lnTo>
                  <a:pt x="568" y="164"/>
                </a:lnTo>
                <a:lnTo>
                  <a:pt x="568" y="164"/>
                </a:lnTo>
                <a:lnTo>
                  <a:pt x="568" y="164"/>
                </a:lnTo>
                <a:lnTo>
                  <a:pt x="568" y="164"/>
                </a:lnTo>
                <a:lnTo>
                  <a:pt x="568" y="164"/>
                </a:lnTo>
                <a:lnTo>
                  <a:pt x="568" y="163"/>
                </a:lnTo>
                <a:lnTo>
                  <a:pt x="568" y="163"/>
                </a:lnTo>
                <a:lnTo>
                  <a:pt x="568" y="163"/>
                </a:lnTo>
                <a:lnTo>
                  <a:pt x="568" y="163"/>
                </a:lnTo>
                <a:lnTo>
                  <a:pt x="568" y="163"/>
                </a:lnTo>
                <a:lnTo>
                  <a:pt x="568" y="163"/>
                </a:lnTo>
                <a:lnTo>
                  <a:pt x="568" y="163"/>
                </a:lnTo>
                <a:lnTo>
                  <a:pt x="568" y="163"/>
                </a:lnTo>
                <a:lnTo>
                  <a:pt x="568" y="163"/>
                </a:lnTo>
                <a:lnTo>
                  <a:pt x="568" y="163"/>
                </a:lnTo>
                <a:lnTo>
                  <a:pt x="568" y="163"/>
                </a:lnTo>
                <a:lnTo>
                  <a:pt x="567" y="163"/>
                </a:lnTo>
                <a:lnTo>
                  <a:pt x="567" y="163"/>
                </a:lnTo>
                <a:lnTo>
                  <a:pt x="567" y="163"/>
                </a:lnTo>
                <a:lnTo>
                  <a:pt x="567" y="163"/>
                </a:lnTo>
                <a:lnTo>
                  <a:pt x="567" y="163"/>
                </a:lnTo>
                <a:lnTo>
                  <a:pt x="567" y="163"/>
                </a:lnTo>
                <a:lnTo>
                  <a:pt x="567" y="163"/>
                </a:lnTo>
                <a:lnTo>
                  <a:pt x="567" y="163"/>
                </a:lnTo>
                <a:lnTo>
                  <a:pt x="567" y="162"/>
                </a:lnTo>
                <a:lnTo>
                  <a:pt x="567" y="162"/>
                </a:lnTo>
                <a:lnTo>
                  <a:pt x="567" y="162"/>
                </a:lnTo>
                <a:lnTo>
                  <a:pt x="567" y="162"/>
                </a:lnTo>
                <a:lnTo>
                  <a:pt x="567" y="162"/>
                </a:lnTo>
                <a:lnTo>
                  <a:pt x="566" y="162"/>
                </a:lnTo>
                <a:lnTo>
                  <a:pt x="566" y="162"/>
                </a:lnTo>
                <a:lnTo>
                  <a:pt x="566" y="162"/>
                </a:lnTo>
                <a:lnTo>
                  <a:pt x="566" y="162"/>
                </a:lnTo>
                <a:lnTo>
                  <a:pt x="566" y="162"/>
                </a:lnTo>
                <a:lnTo>
                  <a:pt x="566" y="162"/>
                </a:lnTo>
                <a:lnTo>
                  <a:pt x="566" y="161"/>
                </a:lnTo>
                <a:lnTo>
                  <a:pt x="566" y="161"/>
                </a:lnTo>
                <a:lnTo>
                  <a:pt x="566" y="161"/>
                </a:lnTo>
                <a:lnTo>
                  <a:pt x="566" y="161"/>
                </a:lnTo>
                <a:lnTo>
                  <a:pt x="566" y="161"/>
                </a:lnTo>
                <a:lnTo>
                  <a:pt x="566" y="161"/>
                </a:lnTo>
                <a:lnTo>
                  <a:pt x="566" y="161"/>
                </a:lnTo>
                <a:lnTo>
                  <a:pt x="566" y="161"/>
                </a:lnTo>
                <a:lnTo>
                  <a:pt x="566" y="161"/>
                </a:lnTo>
                <a:lnTo>
                  <a:pt x="566" y="161"/>
                </a:lnTo>
                <a:lnTo>
                  <a:pt x="566" y="160"/>
                </a:lnTo>
                <a:lnTo>
                  <a:pt x="565" y="160"/>
                </a:lnTo>
                <a:lnTo>
                  <a:pt x="565" y="160"/>
                </a:lnTo>
                <a:lnTo>
                  <a:pt x="565" y="160"/>
                </a:lnTo>
                <a:lnTo>
                  <a:pt x="565" y="160"/>
                </a:lnTo>
                <a:lnTo>
                  <a:pt x="565" y="160"/>
                </a:lnTo>
                <a:lnTo>
                  <a:pt x="565" y="160"/>
                </a:lnTo>
                <a:lnTo>
                  <a:pt x="565" y="160"/>
                </a:lnTo>
                <a:lnTo>
                  <a:pt x="565" y="160"/>
                </a:lnTo>
                <a:lnTo>
                  <a:pt x="565" y="160"/>
                </a:lnTo>
                <a:lnTo>
                  <a:pt x="565" y="160"/>
                </a:lnTo>
                <a:lnTo>
                  <a:pt x="565" y="160"/>
                </a:lnTo>
                <a:lnTo>
                  <a:pt x="565" y="159"/>
                </a:lnTo>
                <a:lnTo>
                  <a:pt x="565" y="159"/>
                </a:lnTo>
                <a:lnTo>
                  <a:pt x="565" y="159"/>
                </a:lnTo>
                <a:lnTo>
                  <a:pt x="565" y="159"/>
                </a:lnTo>
                <a:lnTo>
                  <a:pt x="565" y="159"/>
                </a:lnTo>
                <a:lnTo>
                  <a:pt x="565" y="159"/>
                </a:lnTo>
                <a:lnTo>
                  <a:pt x="565" y="159"/>
                </a:lnTo>
                <a:lnTo>
                  <a:pt x="565" y="159"/>
                </a:lnTo>
                <a:lnTo>
                  <a:pt x="565" y="159"/>
                </a:lnTo>
                <a:lnTo>
                  <a:pt x="565" y="159"/>
                </a:lnTo>
                <a:lnTo>
                  <a:pt x="565" y="159"/>
                </a:lnTo>
                <a:lnTo>
                  <a:pt x="564" y="159"/>
                </a:lnTo>
                <a:lnTo>
                  <a:pt x="564" y="159"/>
                </a:lnTo>
                <a:lnTo>
                  <a:pt x="564" y="159"/>
                </a:lnTo>
                <a:lnTo>
                  <a:pt x="564" y="159"/>
                </a:lnTo>
                <a:lnTo>
                  <a:pt x="564" y="159"/>
                </a:lnTo>
                <a:lnTo>
                  <a:pt x="564" y="159"/>
                </a:lnTo>
                <a:lnTo>
                  <a:pt x="564" y="159"/>
                </a:lnTo>
                <a:lnTo>
                  <a:pt x="564" y="159"/>
                </a:lnTo>
                <a:lnTo>
                  <a:pt x="564" y="159"/>
                </a:lnTo>
                <a:lnTo>
                  <a:pt x="564" y="160"/>
                </a:lnTo>
                <a:lnTo>
                  <a:pt x="564" y="159"/>
                </a:lnTo>
                <a:lnTo>
                  <a:pt x="564" y="159"/>
                </a:lnTo>
                <a:lnTo>
                  <a:pt x="564" y="159"/>
                </a:lnTo>
                <a:lnTo>
                  <a:pt x="564" y="159"/>
                </a:lnTo>
                <a:lnTo>
                  <a:pt x="564" y="159"/>
                </a:lnTo>
                <a:lnTo>
                  <a:pt x="564" y="159"/>
                </a:lnTo>
                <a:lnTo>
                  <a:pt x="564" y="159"/>
                </a:lnTo>
                <a:lnTo>
                  <a:pt x="564" y="159"/>
                </a:lnTo>
                <a:lnTo>
                  <a:pt x="564" y="159"/>
                </a:lnTo>
                <a:lnTo>
                  <a:pt x="564" y="158"/>
                </a:lnTo>
                <a:lnTo>
                  <a:pt x="564" y="158"/>
                </a:lnTo>
                <a:lnTo>
                  <a:pt x="564" y="158"/>
                </a:lnTo>
                <a:lnTo>
                  <a:pt x="564" y="158"/>
                </a:lnTo>
                <a:lnTo>
                  <a:pt x="564" y="158"/>
                </a:lnTo>
                <a:lnTo>
                  <a:pt x="564" y="158"/>
                </a:lnTo>
                <a:lnTo>
                  <a:pt x="564" y="158"/>
                </a:lnTo>
                <a:lnTo>
                  <a:pt x="564" y="158"/>
                </a:lnTo>
                <a:lnTo>
                  <a:pt x="564" y="158"/>
                </a:lnTo>
                <a:lnTo>
                  <a:pt x="564" y="158"/>
                </a:lnTo>
                <a:lnTo>
                  <a:pt x="563" y="158"/>
                </a:lnTo>
                <a:lnTo>
                  <a:pt x="563" y="158"/>
                </a:lnTo>
                <a:lnTo>
                  <a:pt x="563" y="158"/>
                </a:lnTo>
                <a:lnTo>
                  <a:pt x="563" y="158"/>
                </a:lnTo>
                <a:lnTo>
                  <a:pt x="563" y="158"/>
                </a:lnTo>
                <a:lnTo>
                  <a:pt x="563" y="157"/>
                </a:lnTo>
                <a:lnTo>
                  <a:pt x="563" y="157"/>
                </a:lnTo>
                <a:lnTo>
                  <a:pt x="563" y="157"/>
                </a:lnTo>
                <a:lnTo>
                  <a:pt x="563" y="157"/>
                </a:lnTo>
                <a:lnTo>
                  <a:pt x="563" y="157"/>
                </a:lnTo>
                <a:lnTo>
                  <a:pt x="563" y="157"/>
                </a:lnTo>
                <a:lnTo>
                  <a:pt x="563" y="157"/>
                </a:lnTo>
                <a:lnTo>
                  <a:pt x="563" y="157"/>
                </a:lnTo>
                <a:lnTo>
                  <a:pt x="563" y="157"/>
                </a:lnTo>
                <a:lnTo>
                  <a:pt x="563" y="157"/>
                </a:lnTo>
                <a:lnTo>
                  <a:pt x="563" y="157"/>
                </a:lnTo>
                <a:lnTo>
                  <a:pt x="563" y="156"/>
                </a:lnTo>
                <a:lnTo>
                  <a:pt x="563" y="156"/>
                </a:lnTo>
                <a:lnTo>
                  <a:pt x="563" y="156"/>
                </a:lnTo>
                <a:lnTo>
                  <a:pt x="563" y="156"/>
                </a:lnTo>
                <a:lnTo>
                  <a:pt x="563" y="156"/>
                </a:lnTo>
                <a:lnTo>
                  <a:pt x="563" y="156"/>
                </a:lnTo>
                <a:lnTo>
                  <a:pt x="564" y="156"/>
                </a:lnTo>
                <a:lnTo>
                  <a:pt x="564" y="156"/>
                </a:lnTo>
                <a:lnTo>
                  <a:pt x="564" y="156"/>
                </a:lnTo>
                <a:lnTo>
                  <a:pt x="564" y="156"/>
                </a:lnTo>
                <a:lnTo>
                  <a:pt x="564" y="156"/>
                </a:lnTo>
                <a:lnTo>
                  <a:pt x="564" y="156"/>
                </a:lnTo>
                <a:lnTo>
                  <a:pt x="564" y="155"/>
                </a:lnTo>
                <a:lnTo>
                  <a:pt x="564" y="155"/>
                </a:lnTo>
                <a:lnTo>
                  <a:pt x="564" y="155"/>
                </a:lnTo>
                <a:lnTo>
                  <a:pt x="564" y="155"/>
                </a:lnTo>
                <a:lnTo>
                  <a:pt x="563" y="155"/>
                </a:lnTo>
                <a:lnTo>
                  <a:pt x="563" y="155"/>
                </a:lnTo>
                <a:lnTo>
                  <a:pt x="563" y="154"/>
                </a:lnTo>
                <a:lnTo>
                  <a:pt x="563" y="154"/>
                </a:lnTo>
                <a:lnTo>
                  <a:pt x="563" y="154"/>
                </a:lnTo>
                <a:lnTo>
                  <a:pt x="563" y="154"/>
                </a:lnTo>
                <a:lnTo>
                  <a:pt x="563" y="154"/>
                </a:lnTo>
                <a:lnTo>
                  <a:pt x="562" y="154"/>
                </a:lnTo>
                <a:lnTo>
                  <a:pt x="562" y="154"/>
                </a:lnTo>
                <a:lnTo>
                  <a:pt x="562" y="154"/>
                </a:lnTo>
                <a:lnTo>
                  <a:pt x="562" y="154"/>
                </a:lnTo>
                <a:lnTo>
                  <a:pt x="562" y="153"/>
                </a:lnTo>
                <a:lnTo>
                  <a:pt x="562" y="153"/>
                </a:lnTo>
                <a:lnTo>
                  <a:pt x="562" y="153"/>
                </a:lnTo>
                <a:lnTo>
                  <a:pt x="562" y="153"/>
                </a:lnTo>
                <a:lnTo>
                  <a:pt x="561" y="153"/>
                </a:lnTo>
                <a:lnTo>
                  <a:pt x="561" y="153"/>
                </a:lnTo>
                <a:lnTo>
                  <a:pt x="561" y="153"/>
                </a:lnTo>
                <a:lnTo>
                  <a:pt x="561" y="152"/>
                </a:lnTo>
                <a:lnTo>
                  <a:pt x="562" y="152"/>
                </a:lnTo>
                <a:lnTo>
                  <a:pt x="562" y="152"/>
                </a:lnTo>
                <a:lnTo>
                  <a:pt x="562" y="152"/>
                </a:lnTo>
                <a:lnTo>
                  <a:pt x="562" y="152"/>
                </a:lnTo>
                <a:lnTo>
                  <a:pt x="562" y="152"/>
                </a:lnTo>
                <a:lnTo>
                  <a:pt x="562" y="152"/>
                </a:lnTo>
                <a:lnTo>
                  <a:pt x="562" y="152"/>
                </a:lnTo>
                <a:lnTo>
                  <a:pt x="562" y="152"/>
                </a:lnTo>
                <a:lnTo>
                  <a:pt x="562" y="152"/>
                </a:lnTo>
                <a:lnTo>
                  <a:pt x="562" y="152"/>
                </a:lnTo>
                <a:lnTo>
                  <a:pt x="562" y="152"/>
                </a:lnTo>
                <a:lnTo>
                  <a:pt x="562" y="152"/>
                </a:lnTo>
                <a:lnTo>
                  <a:pt x="561" y="152"/>
                </a:lnTo>
                <a:lnTo>
                  <a:pt x="561" y="152"/>
                </a:lnTo>
                <a:lnTo>
                  <a:pt x="561" y="152"/>
                </a:lnTo>
                <a:lnTo>
                  <a:pt x="561" y="152"/>
                </a:lnTo>
                <a:lnTo>
                  <a:pt x="561" y="152"/>
                </a:lnTo>
                <a:lnTo>
                  <a:pt x="561" y="152"/>
                </a:lnTo>
                <a:lnTo>
                  <a:pt x="561" y="152"/>
                </a:lnTo>
                <a:lnTo>
                  <a:pt x="561" y="152"/>
                </a:lnTo>
                <a:lnTo>
                  <a:pt x="561" y="152"/>
                </a:lnTo>
                <a:lnTo>
                  <a:pt x="561" y="152"/>
                </a:lnTo>
                <a:lnTo>
                  <a:pt x="561" y="152"/>
                </a:lnTo>
                <a:lnTo>
                  <a:pt x="561" y="152"/>
                </a:lnTo>
                <a:lnTo>
                  <a:pt x="561" y="153"/>
                </a:lnTo>
                <a:lnTo>
                  <a:pt x="561" y="153"/>
                </a:lnTo>
                <a:lnTo>
                  <a:pt x="561" y="153"/>
                </a:lnTo>
                <a:lnTo>
                  <a:pt x="561" y="153"/>
                </a:lnTo>
                <a:lnTo>
                  <a:pt x="561" y="153"/>
                </a:lnTo>
                <a:lnTo>
                  <a:pt x="560" y="153"/>
                </a:lnTo>
                <a:lnTo>
                  <a:pt x="560" y="153"/>
                </a:lnTo>
                <a:lnTo>
                  <a:pt x="560" y="153"/>
                </a:lnTo>
                <a:lnTo>
                  <a:pt x="560" y="153"/>
                </a:lnTo>
                <a:lnTo>
                  <a:pt x="560" y="153"/>
                </a:lnTo>
                <a:lnTo>
                  <a:pt x="560" y="153"/>
                </a:lnTo>
                <a:lnTo>
                  <a:pt x="560" y="153"/>
                </a:lnTo>
                <a:lnTo>
                  <a:pt x="559" y="153"/>
                </a:lnTo>
                <a:lnTo>
                  <a:pt x="559" y="153"/>
                </a:lnTo>
                <a:lnTo>
                  <a:pt x="559" y="153"/>
                </a:lnTo>
                <a:lnTo>
                  <a:pt x="559" y="153"/>
                </a:lnTo>
                <a:lnTo>
                  <a:pt x="559" y="152"/>
                </a:lnTo>
                <a:lnTo>
                  <a:pt x="559" y="152"/>
                </a:lnTo>
                <a:lnTo>
                  <a:pt x="559" y="152"/>
                </a:lnTo>
                <a:lnTo>
                  <a:pt x="559" y="152"/>
                </a:lnTo>
                <a:lnTo>
                  <a:pt x="559" y="152"/>
                </a:lnTo>
                <a:lnTo>
                  <a:pt x="559" y="151"/>
                </a:lnTo>
                <a:lnTo>
                  <a:pt x="559" y="151"/>
                </a:lnTo>
                <a:lnTo>
                  <a:pt x="559" y="151"/>
                </a:lnTo>
                <a:lnTo>
                  <a:pt x="559" y="151"/>
                </a:lnTo>
                <a:lnTo>
                  <a:pt x="559" y="151"/>
                </a:lnTo>
                <a:lnTo>
                  <a:pt x="559" y="150"/>
                </a:lnTo>
                <a:lnTo>
                  <a:pt x="558" y="150"/>
                </a:lnTo>
                <a:lnTo>
                  <a:pt x="558" y="150"/>
                </a:lnTo>
                <a:lnTo>
                  <a:pt x="558" y="150"/>
                </a:lnTo>
                <a:lnTo>
                  <a:pt x="558" y="150"/>
                </a:lnTo>
                <a:lnTo>
                  <a:pt x="558" y="150"/>
                </a:lnTo>
                <a:lnTo>
                  <a:pt x="558" y="150"/>
                </a:lnTo>
                <a:lnTo>
                  <a:pt x="558" y="150"/>
                </a:lnTo>
                <a:lnTo>
                  <a:pt x="558" y="151"/>
                </a:lnTo>
                <a:lnTo>
                  <a:pt x="557" y="151"/>
                </a:lnTo>
                <a:lnTo>
                  <a:pt x="557" y="151"/>
                </a:lnTo>
                <a:lnTo>
                  <a:pt x="557" y="151"/>
                </a:lnTo>
                <a:lnTo>
                  <a:pt x="557" y="151"/>
                </a:lnTo>
                <a:lnTo>
                  <a:pt x="557" y="151"/>
                </a:lnTo>
                <a:lnTo>
                  <a:pt x="556" y="151"/>
                </a:lnTo>
                <a:lnTo>
                  <a:pt x="556" y="151"/>
                </a:lnTo>
                <a:lnTo>
                  <a:pt x="556" y="151"/>
                </a:lnTo>
                <a:lnTo>
                  <a:pt x="556" y="151"/>
                </a:lnTo>
                <a:lnTo>
                  <a:pt x="555" y="151"/>
                </a:lnTo>
                <a:lnTo>
                  <a:pt x="555" y="151"/>
                </a:lnTo>
                <a:lnTo>
                  <a:pt x="555" y="151"/>
                </a:lnTo>
                <a:lnTo>
                  <a:pt x="556" y="151"/>
                </a:lnTo>
                <a:lnTo>
                  <a:pt x="556" y="151"/>
                </a:lnTo>
                <a:lnTo>
                  <a:pt x="556" y="150"/>
                </a:lnTo>
                <a:lnTo>
                  <a:pt x="556" y="150"/>
                </a:lnTo>
                <a:lnTo>
                  <a:pt x="556" y="150"/>
                </a:lnTo>
                <a:lnTo>
                  <a:pt x="556" y="150"/>
                </a:lnTo>
                <a:lnTo>
                  <a:pt x="556" y="150"/>
                </a:lnTo>
                <a:lnTo>
                  <a:pt x="556" y="150"/>
                </a:lnTo>
                <a:lnTo>
                  <a:pt x="556" y="150"/>
                </a:lnTo>
                <a:lnTo>
                  <a:pt x="556" y="149"/>
                </a:lnTo>
                <a:lnTo>
                  <a:pt x="556" y="149"/>
                </a:lnTo>
                <a:lnTo>
                  <a:pt x="556" y="149"/>
                </a:lnTo>
                <a:lnTo>
                  <a:pt x="555" y="149"/>
                </a:lnTo>
                <a:lnTo>
                  <a:pt x="555" y="149"/>
                </a:lnTo>
                <a:lnTo>
                  <a:pt x="555" y="149"/>
                </a:lnTo>
                <a:lnTo>
                  <a:pt x="555" y="149"/>
                </a:lnTo>
                <a:lnTo>
                  <a:pt x="555" y="149"/>
                </a:lnTo>
                <a:lnTo>
                  <a:pt x="555" y="149"/>
                </a:lnTo>
                <a:lnTo>
                  <a:pt x="555" y="148"/>
                </a:lnTo>
                <a:lnTo>
                  <a:pt x="555" y="148"/>
                </a:lnTo>
                <a:lnTo>
                  <a:pt x="555" y="148"/>
                </a:lnTo>
                <a:lnTo>
                  <a:pt x="555" y="148"/>
                </a:lnTo>
                <a:lnTo>
                  <a:pt x="555" y="148"/>
                </a:lnTo>
                <a:lnTo>
                  <a:pt x="554" y="148"/>
                </a:lnTo>
                <a:lnTo>
                  <a:pt x="554" y="148"/>
                </a:lnTo>
                <a:lnTo>
                  <a:pt x="554" y="147"/>
                </a:lnTo>
                <a:lnTo>
                  <a:pt x="554" y="147"/>
                </a:lnTo>
                <a:lnTo>
                  <a:pt x="554" y="147"/>
                </a:lnTo>
                <a:lnTo>
                  <a:pt x="553" y="147"/>
                </a:lnTo>
                <a:lnTo>
                  <a:pt x="553" y="147"/>
                </a:lnTo>
                <a:lnTo>
                  <a:pt x="553" y="147"/>
                </a:lnTo>
                <a:lnTo>
                  <a:pt x="553" y="147"/>
                </a:lnTo>
                <a:lnTo>
                  <a:pt x="552" y="147"/>
                </a:lnTo>
                <a:lnTo>
                  <a:pt x="552" y="147"/>
                </a:lnTo>
                <a:lnTo>
                  <a:pt x="552" y="147"/>
                </a:lnTo>
                <a:lnTo>
                  <a:pt x="552" y="147"/>
                </a:lnTo>
                <a:lnTo>
                  <a:pt x="551" y="147"/>
                </a:lnTo>
                <a:lnTo>
                  <a:pt x="551" y="147"/>
                </a:lnTo>
                <a:lnTo>
                  <a:pt x="551" y="147"/>
                </a:lnTo>
                <a:lnTo>
                  <a:pt x="551" y="147"/>
                </a:lnTo>
                <a:lnTo>
                  <a:pt x="551" y="147"/>
                </a:lnTo>
                <a:lnTo>
                  <a:pt x="551" y="147"/>
                </a:lnTo>
                <a:lnTo>
                  <a:pt x="551" y="147"/>
                </a:lnTo>
                <a:lnTo>
                  <a:pt x="551" y="147"/>
                </a:lnTo>
                <a:lnTo>
                  <a:pt x="551" y="147"/>
                </a:lnTo>
                <a:lnTo>
                  <a:pt x="550" y="147"/>
                </a:lnTo>
                <a:lnTo>
                  <a:pt x="550" y="147"/>
                </a:lnTo>
                <a:lnTo>
                  <a:pt x="550" y="147"/>
                </a:lnTo>
                <a:lnTo>
                  <a:pt x="550" y="147"/>
                </a:lnTo>
                <a:lnTo>
                  <a:pt x="550" y="148"/>
                </a:lnTo>
                <a:lnTo>
                  <a:pt x="550" y="148"/>
                </a:lnTo>
                <a:lnTo>
                  <a:pt x="550" y="148"/>
                </a:lnTo>
                <a:lnTo>
                  <a:pt x="549" y="148"/>
                </a:lnTo>
                <a:lnTo>
                  <a:pt x="549" y="148"/>
                </a:lnTo>
                <a:lnTo>
                  <a:pt x="549" y="148"/>
                </a:lnTo>
                <a:lnTo>
                  <a:pt x="549" y="148"/>
                </a:lnTo>
                <a:lnTo>
                  <a:pt x="549" y="148"/>
                </a:lnTo>
                <a:lnTo>
                  <a:pt x="549" y="148"/>
                </a:lnTo>
                <a:lnTo>
                  <a:pt x="549" y="148"/>
                </a:lnTo>
                <a:lnTo>
                  <a:pt x="549" y="148"/>
                </a:lnTo>
                <a:lnTo>
                  <a:pt x="548" y="148"/>
                </a:lnTo>
                <a:lnTo>
                  <a:pt x="548" y="148"/>
                </a:lnTo>
                <a:lnTo>
                  <a:pt x="548" y="148"/>
                </a:lnTo>
                <a:lnTo>
                  <a:pt x="548" y="148"/>
                </a:lnTo>
                <a:lnTo>
                  <a:pt x="548" y="148"/>
                </a:lnTo>
                <a:lnTo>
                  <a:pt x="548" y="147"/>
                </a:lnTo>
                <a:lnTo>
                  <a:pt x="548" y="147"/>
                </a:lnTo>
                <a:lnTo>
                  <a:pt x="548" y="147"/>
                </a:lnTo>
                <a:lnTo>
                  <a:pt x="548" y="147"/>
                </a:lnTo>
                <a:lnTo>
                  <a:pt x="547" y="147"/>
                </a:lnTo>
                <a:lnTo>
                  <a:pt x="547" y="147"/>
                </a:lnTo>
                <a:lnTo>
                  <a:pt x="547" y="147"/>
                </a:lnTo>
                <a:lnTo>
                  <a:pt x="547" y="147"/>
                </a:lnTo>
                <a:lnTo>
                  <a:pt x="547" y="147"/>
                </a:lnTo>
                <a:lnTo>
                  <a:pt x="547" y="147"/>
                </a:lnTo>
                <a:lnTo>
                  <a:pt x="546" y="147"/>
                </a:lnTo>
                <a:lnTo>
                  <a:pt x="546" y="147"/>
                </a:lnTo>
                <a:lnTo>
                  <a:pt x="546" y="147"/>
                </a:lnTo>
                <a:lnTo>
                  <a:pt x="546" y="146"/>
                </a:lnTo>
                <a:lnTo>
                  <a:pt x="546" y="146"/>
                </a:lnTo>
                <a:lnTo>
                  <a:pt x="546" y="146"/>
                </a:lnTo>
                <a:lnTo>
                  <a:pt x="545" y="146"/>
                </a:lnTo>
                <a:lnTo>
                  <a:pt x="545" y="146"/>
                </a:lnTo>
                <a:lnTo>
                  <a:pt x="545" y="146"/>
                </a:lnTo>
                <a:lnTo>
                  <a:pt x="545" y="146"/>
                </a:lnTo>
                <a:lnTo>
                  <a:pt x="545" y="147"/>
                </a:lnTo>
                <a:lnTo>
                  <a:pt x="545" y="147"/>
                </a:lnTo>
                <a:lnTo>
                  <a:pt x="545" y="147"/>
                </a:lnTo>
                <a:lnTo>
                  <a:pt x="545" y="147"/>
                </a:lnTo>
                <a:lnTo>
                  <a:pt x="545" y="147"/>
                </a:lnTo>
                <a:lnTo>
                  <a:pt x="544" y="147"/>
                </a:lnTo>
                <a:lnTo>
                  <a:pt x="544" y="147"/>
                </a:lnTo>
                <a:lnTo>
                  <a:pt x="544" y="147"/>
                </a:lnTo>
                <a:lnTo>
                  <a:pt x="544" y="147"/>
                </a:lnTo>
                <a:lnTo>
                  <a:pt x="544" y="147"/>
                </a:lnTo>
                <a:lnTo>
                  <a:pt x="544" y="146"/>
                </a:lnTo>
                <a:lnTo>
                  <a:pt x="544" y="146"/>
                </a:lnTo>
                <a:lnTo>
                  <a:pt x="544" y="146"/>
                </a:lnTo>
                <a:lnTo>
                  <a:pt x="543" y="146"/>
                </a:lnTo>
                <a:lnTo>
                  <a:pt x="543" y="146"/>
                </a:lnTo>
                <a:lnTo>
                  <a:pt x="543" y="146"/>
                </a:lnTo>
                <a:lnTo>
                  <a:pt x="543" y="146"/>
                </a:lnTo>
                <a:lnTo>
                  <a:pt x="543" y="146"/>
                </a:lnTo>
                <a:lnTo>
                  <a:pt x="543" y="146"/>
                </a:lnTo>
                <a:lnTo>
                  <a:pt x="543" y="146"/>
                </a:lnTo>
                <a:lnTo>
                  <a:pt x="543" y="146"/>
                </a:lnTo>
                <a:lnTo>
                  <a:pt x="543" y="146"/>
                </a:lnTo>
                <a:lnTo>
                  <a:pt x="543" y="146"/>
                </a:lnTo>
                <a:lnTo>
                  <a:pt x="544" y="146"/>
                </a:lnTo>
                <a:lnTo>
                  <a:pt x="544" y="146"/>
                </a:lnTo>
                <a:lnTo>
                  <a:pt x="544" y="146"/>
                </a:lnTo>
                <a:lnTo>
                  <a:pt x="544" y="146"/>
                </a:lnTo>
                <a:lnTo>
                  <a:pt x="544" y="146"/>
                </a:lnTo>
                <a:lnTo>
                  <a:pt x="544" y="145"/>
                </a:lnTo>
                <a:lnTo>
                  <a:pt x="544" y="145"/>
                </a:lnTo>
                <a:lnTo>
                  <a:pt x="544" y="145"/>
                </a:lnTo>
                <a:lnTo>
                  <a:pt x="544" y="145"/>
                </a:lnTo>
                <a:lnTo>
                  <a:pt x="544" y="145"/>
                </a:lnTo>
                <a:lnTo>
                  <a:pt x="544" y="145"/>
                </a:lnTo>
                <a:lnTo>
                  <a:pt x="544" y="144"/>
                </a:lnTo>
                <a:lnTo>
                  <a:pt x="544" y="144"/>
                </a:lnTo>
                <a:lnTo>
                  <a:pt x="544" y="144"/>
                </a:lnTo>
                <a:lnTo>
                  <a:pt x="544" y="144"/>
                </a:lnTo>
                <a:lnTo>
                  <a:pt x="544" y="144"/>
                </a:lnTo>
                <a:lnTo>
                  <a:pt x="544" y="144"/>
                </a:lnTo>
                <a:lnTo>
                  <a:pt x="544" y="144"/>
                </a:lnTo>
                <a:lnTo>
                  <a:pt x="544" y="144"/>
                </a:lnTo>
                <a:lnTo>
                  <a:pt x="544" y="144"/>
                </a:lnTo>
                <a:lnTo>
                  <a:pt x="544" y="143"/>
                </a:lnTo>
                <a:lnTo>
                  <a:pt x="544" y="143"/>
                </a:lnTo>
                <a:lnTo>
                  <a:pt x="544" y="143"/>
                </a:lnTo>
                <a:lnTo>
                  <a:pt x="544" y="143"/>
                </a:lnTo>
                <a:lnTo>
                  <a:pt x="544" y="143"/>
                </a:lnTo>
                <a:lnTo>
                  <a:pt x="544" y="143"/>
                </a:lnTo>
                <a:lnTo>
                  <a:pt x="544" y="143"/>
                </a:lnTo>
                <a:lnTo>
                  <a:pt x="544" y="143"/>
                </a:lnTo>
                <a:lnTo>
                  <a:pt x="544" y="143"/>
                </a:lnTo>
                <a:lnTo>
                  <a:pt x="544" y="143"/>
                </a:lnTo>
                <a:lnTo>
                  <a:pt x="543" y="143"/>
                </a:lnTo>
                <a:lnTo>
                  <a:pt x="543" y="143"/>
                </a:lnTo>
                <a:lnTo>
                  <a:pt x="543" y="143"/>
                </a:lnTo>
                <a:lnTo>
                  <a:pt x="543" y="142"/>
                </a:lnTo>
                <a:lnTo>
                  <a:pt x="543" y="142"/>
                </a:lnTo>
                <a:lnTo>
                  <a:pt x="543" y="142"/>
                </a:lnTo>
                <a:lnTo>
                  <a:pt x="543" y="142"/>
                </a:lnTo>
                <a:lnTo>
                  <a:pt x="543" y="142"/>
                </a:lnTo>
                <a:lnTo>
                  <a:pt x="543" y="142"/>
                </a:lnTo>
                <a:lnTo>
                  <a:pt x="543" y="141"/>
                </a:lnTo>
                <a:lnTo>
                  <a:pt x="543" y="141"/>
                </a:lnTo>
                <a:lnTo>
                  <a:pt x="543" y="141"/>
                </a:lnTo>
                <a:lnTo>
                  <a:pt x="543" y="141"/>
                </a:lnTo>
                <a:lnTo>
                  <a:pt x="543" y="141"/>
                </a:lnTo>
                <a:lnTo>
                  <a:pt x="543" y="141"/>
                </a:lnTo>
                <a:lnTo>
                  <a:pt x="544" y="141"/>
                </a:lnTo>
                <a:lnTo>
                  <a:pt x="544" y="141"/>
                </a:lnTo>
                <a:lnTo>
                  <a:pt x="544" y="141"/>
                </a:lnTo>
                <a:lnTo>
                  <a:pt x="543" y="141"/>
                </a:lnTo>
                <a:lnTo>
                  <a:pt x="543" y="140"/>
                </a:lnTo>
                <a:lnTo>
                  <a:pt x="543" y="140"/>
                </a:lnTo>
                <a:lnTo>
                  <a:pt x="543" y="140"/>
                </a:lnTo>
                <a:lnTo>
                  <a:pt x="543" y="139"/>
                </a:lnTo>
                <a:lnTo>
                  <a:pt x="543" y="139"/>
                </a:lnTo>
                <a:lnTo>
                  <a:pt x="543" y="139"/>
                </a:lnTo>
                <a:lnTo>
                  <a:pt x="543" y="139"/>
                </a:lnTo>
                <a:lnTo>
                  <a:pt x="543" y="139"/>
                </a:lnTo>
                <a:lnTo>
                  <a:pt x="543" y="139"/>
                </a:lnTo>
                <a:lnTo>
                  <a:pt x="543" y="139"/>
                </a:lnTo>
                <a:lnTo>
                  <a:pt x="543" y="138"/>
                </a:lnTo>
                <a:lnTo>
                  <a:pt x="543" y="138"/>
                </a:lnTo>
                <a:lnTo>
                  <a:pt x="543" y="138"/>
                </a:lnTo>
                <a:lnTo>
                  <a:pt x="543" y="138"/>
                </a:lnTo>
                <a:lnTo>
                  <a:pt x="543" y="138"/>
                </a:lnTo>
                <a:lnTo>
                  <a:pt x="543" y="137"/>
                </a:lnTo>
                <a:lnTo>
                  <a:pt x="543" y="137"/>
                </a:lnTo>
                <a:lnTo>
                  <a:pt x="543" y="137"/>
                </a:lnTo>
                <a:lnTo>
                  <a:pt x="542" y="137"/>
                </a:lnTo>
                <a:lnTo>
                  <a:pt x="542" y="137"/>
                </a:lnTo>
                <a:lnTo>
                  <a:pt x="542" y="137"/>
                </a:lnTo>
                <a:lnTo>
                  <a:pt x="542" y="137"/>
                </a:lnTo>
                <a:lnTo>
                  <a:pt x="542" y="137"/>
                </a:lnTo>
                <a:lnTo>
                  <a:pt x="542" y="137"/>
                </a:lnTo>
                <a:lnTo>
                  <a:pt x="542" y="137"/>
                </a:lnTo>
                <a:lnTo>
                  <a:pt x="541" y="137"/>
                </a:lnTo>
                <a:lnTo>
                  <a:pt x="541" y="137"/>
                </a:lnTo>
                <a:lnTo>
                  <a:pt x="541" y="137"/>
                </a:lnTo>
                <a:lnTo>
                  <a:pt x="541" y="137"/>
                </a:lnTo>
                <a:lnTo>
                  <a:pt x="541" y="137"/>
                </a:lnTo>
                <a:lnTo>
                  <a:pt x="541" y="137"/>
                </a:lnTo>
                <a:lnTo>
                  <a:pt x="541" y="136"/>
                </a:lnTo>
                <a:lnTo>
                  <a:pt x="542" y="136"/>
                </a:lnTo>
                <a:lnTo>
                  <a:pt x="542" y="136"/>
                </a:lnTo>
                <a:lnTo>
                  <a:pt x="542" y="136"/>
                </a:lnTo>
                <a:lnTo>
                  <a:pt x="542" y="136"/>
                </a:lnTo>
                <a:lnTo>
                  <a:pt x="542" y="135"/>
                </a:lnTo>
                <a:lnTo>
                  <a:pt x="541" y="135"/>
                </a:lnTo>
                <a:lnTo>
                  <a:pt x="541" y="135"/>
                </a:lnTo>
                <a:lnTo>
                  <a:pt x="541" y="135"/>
                </a:lnTo>
                <a:lnTo>
                  <a:pt x="541" y="135"/>
                </a:lnTo>
                <a:lnTo>
                  <a:pt x="541" y="135"/>
                </a:lnTo>
                <a:lnTo>
                  <a:pt x="541" y="135"/>
                </a:lnTo>
                <a:lnTo>
                  <a:pt x="541" y="134"/>
                </a:lnTo>
                <a:lnTo>
                  <a:pt x="541" y="134"/>
                </a:lnTo>
                <a:lnTo>
                  <a:pt x="541" y="134"/>
                </a:lnTo>
                <a:lnTo>
                  <a:pt x="541" y="134"/>
                </a:lnTo>
                <a:lnTo>
                  <a:pt x="541" y="134"/>
                </a:lnTo>
                <a:lnTo>
                  <a:pt x="541" y="134"/>
                </a:lnTo>
                <a:lnTo>
                  <a:pt x="541" y="134"/>
                </a:lnTo>
                <a:lnTo>
                  <a:pt x="541" y="134"/>
                </a:lnTo>
                <a:lnTo>
                  <a:pt x="541" y="133"/>
                </a:lnTo>
                <a:lnTo>
                  <a:pt x="541" y="133"/>
                </a:lnTo>
                <a:lnTo>
                  <a:pt x="541" y="133"/>
                </a:lnTo>
                <a:lnTo>
                  <a:pt x="541" y="133"/>
                </a:lnTo>
                <a:lnTo>
                  <a:pt x="541" y="133"/>
                </a:lnTo>
                <a:lnTo>
                  <a:pt x="541" y="133"/>
                </a:lnTo>
                <a:lnTo>
                  <a:pt x="541" y="133"/>
                </a:lnTo>
                <a:lnTo>
                  <a:pt x="541" y="133"/>
                </a:lnTo>
                <a:lnTo>
                  <a:pt x="541" y="133"/>
                </a:lnTo>
                <a:lnTo>
                  <a:pt x="540" y="133"/>
                </a:lnTo>
                <a:lnTo>
                  <a:pt x="540" y="133"/>
                </a:lnTo>
                <a:lnTo>
                  <a:pt x="540" y="133"/>
                </a:lnTo>
                <a:lnTo>
                  <a:pt x="540" y="132"/>
                </a:lnTo>
                <a:lnTo>
                  <a:pt x="540" y="132"/>
                </a:lnTo>
                <a:lnTo>
                  <a:pt x="540" y="132"/>
                </a:lnTo>
                <a:lnTo>
                  <a:pt x="540" y="132"/>
                </a:lnTo>
                <a:lnTo>
                  <a:pt x="540" y="132"/>
                </a:lnTo>
                <a:lnTo>
                  <a:pt x="540" y="132"/>
                </a:lnTo>
                <a:lnTo>
                  <a:pt x="540" y="132"/>
                </a:lnTo>
                <a:lnTo>
                  <a:pt x="540" y="132"/>
                </a:lnTo>
                <a:lnTo>
                  <a:pt x="539" y="132"/>
                </a:lnTo>
                <a:lnTo>
                  <a:pt x="539" y="132"/>
                </a:lnTo>
                <a:lnTo>
                  <a:pt x="539" y="132"/>
                </a:lnTo>
                <a:lnTo>
                  <a:pt x="539" y="132"/>
                </a:lnTo>
                <a:lnTo>
                  <a:pt x="539" y="132"/>
                </a:lnTo>
                <a:lnTo>
                  <a:pt x="539" y="132"/>
                </a:lnTo>
                <a:lnTo>
                  <a:pt x="538" y="132"/>
                </a:lnTo>
                <a:lnTo>
                  <a:pt x="538" y="132"/>
                </a:lnTo>
                <a:lnTo>
                  <a:pt x="538" y="132"/>
                </a:lnTo>
                <a:lnTo>
                  <a:pt x="538" y="132"/>
                </a:lnTo>
                <a:lnTo>
                  <a:pt x="538" y="132"/>
                </a:lnTo>
                <a:lnTo>
                  <a:pt x="538" y="132"/>
                </a:lnTo>
                <a:lnTo>
                  <a:pt x="538" y="132"/>
                </a:lnTo>
                <a:lnTo>
                  <a:pt x="538" y="132"/>
                </a:lnTo>
                <a:lnTo>
                  <a:pt x="538" y="132"/>
                </a:lnTo>
                <a:lnTo>
                  <a:pt x="537" y="132"/>
                </a:lnTo>
                <a:lnTo>
                  <a:pt x="537" y="132"/>
                </a:lnTo>
                <a:lnTo>
                  <a:pt x="538" y="132"/>
                </a:lnTo>
                <a:lnTo>
                  <a:pt x="538" y="132"/>
                </a:lnTo>
                <a:lnTo>
                  <a:pt x="538" y="132"/>
                </a:lnTo>
                <a:lnTo>
                  <a:pt x="538" y="131"/>
                </a:lnTo>
                <a:lnTo>
                  <a:pt x="538" y="131"/>
                </a:lnTo>
                <a:lnTo>
                  <a:pt x="538" y="131"/>
                </a:lnTo>
                <a:lnTo>
                  <a:pt x="538" y="131"/>
                </a:lnTo>
                <a:lnTo>
                  <a:pt x="538" y="131"/>
                </a:lnTo>
                <a:lnTo>
                  <a:pt x="538" y="131"/>
                </a:lnTo>
                <a:lnTo>
                  <a:pt x="538" y="131"/>
                </a:lnTo>
                <a:lnTo>
                  <a:pt x="538" y="131"/>
                </a:lnTo>
                <a:lnTo>
                  <a:pt x="538" y="131"/>
                </a:lnTo>
                <a:lnTo>
                  <a:pt x="538" y="131"/>
                </a:lnTo>
                <a:lnTo>
                  <a:pt x="538" y="131"/>
                </a:lnTo>
                <a:lnTo>
                  <a:pt x="537" y="131"/>
                </a:lnTo>
                <a:lnTo>
                  <a:pt x="537" y="131"/>
                </a:lnTo>
                <a:lnTo>
                  <a:pt x="537" y="131"/>
                </a:lnTo>
                <a:lnTo>
                  <a:pt x="537" y="131"/>
                </a:lnTo>
                <a:lnTo>
                  <a:pt x="537" y="131"/>
                </a:lnTo>
                <a:lnTo>
                  <a:pt x="537" y="131"/>
                </a:lnTo>
                <a:lnTo>
                  <a:pt x="537" y="131"/>
                </a:lnTo>
                <a:lnTo>
                  <a:pt x="537" y="131"/>
                </a:lnTo>
                <a:lnTo>
                  <a:pt x="537" y="131"/>
                </a:lnTo>
                <a:lnTo>
                  <a:pt x="537" y="131"/>
                </a:lnTo>
                <a:lnTo>
                  <a:pt x="536" y="131"/>
                </a:lnTo>
                <a:lnTo>
                  <a:pt x="536" y="131"/>
                </a:lnTo>
                <a:lnTo>
                  <a:pt x="536" y="131"/>
                </a:lnTo>
                <a:lnTo>
                  <a:pt x="536" y="130"/>
                </a:lnTo>
                <a:lnTo>
                  <a:pt x="536" y="130"/>
                </a:lnTo>
                <a:lnTo>
                  <a:pt x="536" y="130"/>
                </a:lnTo>
                <a:lnTo>
                  <a:pt x="536" y="130"/>
                </a:lnTo>
                <a:lnTo>
                  <a:pt x="536" y="130"/>
                </a:lnTo>
                <a:lnTo>
                  <a:pt x="535" y="130"/>
                </a:lnTo>
                <a:lnTo>
                  <a:pt x="535" y="130"/>
                </a:lnTo>
                <a:lnTo>
                  <a:pt x="535" y="130"/>
                </a:lnTo>
                <a:lnTo>
                  <a:pt x="535" y="130"/>
                </a:lnTo>
                <a:lnTo>
                  <a:pt x="535" y="130"/>
                </a:lnTo>
                <a:lnTo>
                  <a:pt x="535" y="130"/>
                </a:lnTo>
                <a:lnTo>
                  <a:pt x="534" y="130"/>
                </a:lnTo>
                <a:lnTo>
                  <a:pt x="534" y="130"/>
                </a:lnTo>
                <a:lnTo>
                  <a:pt x="534" y="130"/>
                </a:lnTo>
                <a:lnTo>
                  <a:pt x="534" y="130"/>
                </a:lnTo>
                <a:lnTo>
                  <a:pt x="534" y="130"/>
                </a:lnTo>
                <a:lnTo>
                  <a:pt x="534" y="129"/>
                </a:lnTo>
                <a:lnTo>
                  <a:pt x="534" y="129"/>
                </a:lnTo>
                <a:lnTo>
                  <a:pt x="534" y="129"/>
                </a:lnTo>
                <a:lnTo>
                  <a:pt x="534" y="129"/>
                </a:lnTo>
                <a:lnTo>
                  <a:pt x="534" y="129"/>
                </a:lnTo>
                <a:lnTo>
                  <a:pt x="534" y="129"/>
                </a:lnTo>
                <a:lnTo>
                  <a:pt x="533" y="129"/>
                </a:lnTo>
                <a:lnTo>
                  <a:pt x="533" y="129"/>
                </a:lnTo>
                <a:lnTo>
                  <a:pt x="533" y="129"/>
                </a:lnTo>
                <a:lnTo>
                  <a:pt x="533" y="129"/>
                </a:lnTo>
                <a:lnTo>
                  <a:pt x="533" y="129"/>
                </a:lnTo>
                <a:lnTo>
                  <a:pt x="533" y="129"/>
                </a:lnTo>
                <a:lnTo>
                  <a:pt x="533" y="129"/>
                </a:lnTo>
                <a:lnTo>
                  <a:pt x="533" y="129"/>
                </a:lnTo>
                <a:lnTo>
                  <a:pt x="533" y="129"/>
                </a:lnTo>
                <a:lnTo>
                  <a:pt x="533" y="129"/>
                </a:lnTo>
                <a:lnTo>
                  <a:pt x="533" y="129"/>
                </a:lnTo>
                <a:lnTo>
                  <a:pt x="533" y="128"/>
                </a:lnTo>
                <a:lnTo>
                  <a:pt x="533" y="128"/>
                </a:lnTo>
                <a:lnTo>
                  <a:pt x="533" y="128"/>
                </a:lnTo>
                <a:lnTo>
                  <a:pt x="533" y="128"/>
                </a:lnTo>
                <a:lnTo>
                  <a:pt x="533" y="128"/>
                </a:lnTo>
                <a:lnTo>
                  <a:pt x="534" y="128"/>
                </a:lnTo>
                <a:lnTo>
                  <a:pt x="534" y="128"/>
                </a:lnTo>
                <a:lnTo>
                  <a:pt x="534" y="128"/>
                </a:lnTo>
                <a:lnTo>
                  <a:pt x="534" y="128"/>
                </a:lnTo>
                <a:lnTo>
                  <a:pt x="534" y="128"/>
                </a:lnTo>
                <a:lnTo>
                  <a:pt x="534" y="128"/>
                </a:lnTo>
                <a:lnTo>
                  <a:pt x="534" y="128"/>
                </a:lnTo>
                <a:lnTo>
                  <a:pt x="534" y="128"/>
                </a:lnTo>
                <a:lnTo>
                  <a:pt x="534" y="128"/>
                </a:lnTo>
                <a:lnTo>
                  <a:pt x="534" y="127"/>
                </a:lnTo>
                <a:lnTo>
                  <a:pt x="534" y="127"/>
                </a:lnTo>
                <a:lnTo>
                  <a:pt x="534" y="127"/>
                </a:lnTo>
                <a:lnTo>
                  <a:pt x="534" y="127"/>
                </a:lnTo>
                <a:lnTo>
                  <a:pt x="534" y="127"/>
                </a:lnTo>
                <a:lnTo>
                  <a:pt x="534" y="127"/>
                </a:lnTo>
                <a:lnTo>
                  <a:pt x="533" y="127"/>
                </a:lnTo>
                <a:lnTo>
                  <a:pt x="533" y="127"/>
                </a:lnTo>
                <a:lnTo>
                  <a:pt x="533" y="127"/>
                </a:lnTo>
                <a:lnTo>
                  <a:pt x="533" y="127"/>
                </a:lnTo>
                <a:lnTo>
                  <a:pt x="533" y="127"/>
                </a:lnTo>
                <a:lnTo>
                  <a:pt x="532" y="127"/>
                </a:lnTo>
                <a:lnTo>
                  <a:pt x="532" y="127"/>
                </a:lnTo>
                <a:lnTo>
                  <a:pt x="532" y="127"/>
                </a:lnTo>
                <a:lnTo>
                  <a:pt x="532" y="127"/>
                </a:lnTo>
                <a:lnTo>
                  <a:pt x="532" y="127"/>
                </a:lnTo>
                <a:lnTo>
                  <a:pt x="532" y="128"/>
                </a:lnTo>
                <a:lnTo>
                  <a:pt x="532" y="128"/>
                </a:lnTo>
                <a:lnTo>
                  <a:pt x="532" y="128"/>
                </a:lnTo>
                <a:lnTo>
                  <a:pt x="532" y="128"/>
                </a:lnTo>
                <a:lnTo>
                  <a:pt x="532" y="128"/>
                </a:lnTo>
                <a:lnTo>
                  <a:pt x="532" y="128"/>
                </a:lnTo>
                <a:lnTo>
                  <a:pt x="532" y="127"/>
                </a:lnTo>
                <a:lnTo>
                  <a:pt x="532" y="127"/>
                </a:lnTo>
                <a:lnTo>
                  <a:pt x="532" y="127"/>
                </a:lnTo>
                <a:lnTo>
                  <a:pt x="532" y="127"/>
                </a:lnTo>
                <a:lnTo>
                  <a:pt x="532" y="127"/>
                </a:lnTo>
                <a:lnTo>
                  <a:pt x="532" y="127"/>
                </a:lnTo>
                <a:lnTo>
                  <a:pt x="532" y="127"/>
                </a:lnTo>
                <a:lnTo>
                  <a:pt x="532" y="127"/>
                </a:lnTo>
                <a:lnTo>
                  <a:pt x="532" y="127"/>
                </a:lnTo>
                <a:lnTo>
                  <a:pt x="531" y="127"/>
                </a:lnTo>
                <a:lnTo>
                  <a:pt x="531" y="126"/>
                </a:lnTo>
                <a:lnTo>
                  <a:pt x="531" y="126"/>
                </a:lnTo>
                <a:lnTo>
                  <a:pt x="531" y="126"/>
                </a:lnTo>
                <a:lnTo>
                  <a:pt x="530" y="126"/>
                </a:lnTo>
                <a:lnTo>
                  <a:pt x="530" y="126"/>
                </a:lnTo>
                <a:lnTo>
                  <a:pt x="530" y="126"/>
                </a:lnTo>
                <a:lnTo>
                  <a:pt x="530" y="126"/>
                </a:lnTo>
                <a:lnTo>
                  <a:pt x="530" y="125"/>
                </a:lnTo>
                <a:lnTo>
                  <a:pt x="530" y="125"/>
                </a:lnTo>
                <a:lnTo>
                  <a:pt x="530" y="125"/>
                </a:lnTo>
                <a:lnTo>
                  <a:pt x="529" y="125"/>
                </a:lnTo>
                <a:lnTo>
                  <a:pt x="529" y="125"/>
                </a:lnTo>
                <a:lnTo>
                  <a:pt x="529" y="125"/>
                </a:lnTo>
                <a:lnTo>
                  <a:pt x="529" y="125"/>
                </a:lnTo>
                <a:lnTo>
                  <a:pt x="528" y="125"/>
                </a:lnTo>
                <a:lnTo>
                  <a:pt x="528" y="125"/>
                </a:lnTo>
                <a:lnTo>
                  <a:pt x="528" y="125"/>
                </a:lnTo>
                <a:lnTo>
                  <a:pt x="528" y="125"/>
                </a:lnTo>
                <a:lnTo>
                  <a:pt x="528" y="125"/>
                </a:lnTo>
                <a:lnTo>
                  <a:pt x="528" y="125"/>
                </a:lnTo>
                <a:lnTo>
                  <a:pt x="528" y="125"/>
                </a:lnTo>
                <a:lnTo>
                  <a:pt x="527" y="125"/>
                </a:lnTo>
                <a:lnTo>
                  <a:pt x="527" y="125"/>
                </a:lnTo>
                <a:lnTo>
                  <a:pt x="527" y="125"/>
                </a:lnTo>
                <a:lnTo>
                  <a:pt x="527" y="125"/>
                </a:lnTo>
                <a:lnTo>
                  <a:pt x="527" y="125"/>
                </a:lnTo>
                <a:lnTo>
                  <a:pt x="527" y="125"/>
                </a:lnTo>
                <a:lnTo>
                  <a:pt x="527" y="125"/>
                </a:lnTo>
                <a:lnTo>
                  <a:pt x="527" y="125"/>
                </a:lnTo>
                <a:lnTo>
                  <a:pt x="527" y="125"/>
                </a:lnTo>
                <a:lnTo>
                  <a:pt x="526" y="125"/>
                </a:lnTo>
                <a:lnTo>
                  <a:pt x="526" y="125"/>
                </a:lnTo>
                <a:lnTo>
                  <a:pt x="526" y="125"/>
                </a:lnTo>
                <a:lnTo>
                  <a:pt x="526" y="125"/>
                </a:lnTo>
                <a:lnTo>
                  <a:pt x="526" y="125"/>
                </a:lnTo>
                <a:lnTo>
                  <a:pt x="526" y="125"/>
                </a:lnTo>
                <a:lnTo>
                  <a:pt x="525" y="125"/>
                </a:lnTo>
                <a:lnTo>
                  <a:pt x="525" y="125"/>
                </a:lnTo>
                <a:lnTo>
                  <a:pt x="525" y="125"/>
                </a:lnTo>
                <a:lnTo>
                  <a:pt x="525" y="125"/>
                </a:lnTo>
                <a:lnTo>
                  <a:pt x="525" y="125"/>
                </a:lnTo>
                <a:lnTo>
                  <a:pt x="525" y="125"/>
                </a:lnTo>
                <a:lnTo>
                  <a:pt x="525" y="125"/>
                </a:lnTo>
                <a:lnTo>
                  <a:pt x="525" y="125"/>
                </a:lnTo>
                <a:lnTo>
                  <a:pt x="525" y="125"/>
                </a:lnTo>
                <a:lnTo>
                  <a:pt x="524" y="125"/>
                </a:lnTo>
                <a:lnTo>
                  <a:pt x="524" y="125"/>
                </a:lnTo>
                <a:lnTo>
                  <a:pt x="524" y="125"/>
                </a:lnTo>
                <a:lnTo>
                  <a:pt x="524" y="125"/>
                </a:lnTo>
                <a:lnTo>
                  <a:pt x="524" y="125"/>
                </a:lnTo>
                <a:lnTo>
                  <a:pt x="524" y="125"/>
                </a:lnTo>
                <a:lnTo>
                  <a:pt x="524" y="125"/>
                </a:lnTo>
                <a:lnTo>
                  <a:pt x="524" y="125"/>
                </a:lnTo>
                <a:lnTo>
                  <a:pt x="523" y="125"/>
                </a:lnTo>
                <a:lnTo>
                  <a:pt x="523" y="125"/>
                </a:lnTo>
                <a:lnTo>
                  <a:pt x="523" y="124"/>
                </a:lnTo>
                <a:lnTo>
                  <a:pt x="523" y="124"/>
                </a:lnTo>
                <a:lnTo>
                  <a:pt x="523" y="124"/>
                </a:lnTo>
                <a:lnTo>
                  <a:pt x="523" y="124"/>
                </a:lnTo>
                <a:lnTo>
                  <a:pt x="523" y="124"/>
                </a:lnTo>
                <a:lnTo>
                  <a:pt x="523" y="124"/>
                </a:lnTo>
                <a:lnTo>
                  <a:pt x="523" y="124"/>
                </a:lnTo>
                <a:lnTo>
                  <a:pt x="523" y="124"/>
                </a:lnTo>
                <a:lnTo>
                  <a:pt x="523" y="124"/>
                </a:lnTo>
                <a:lnTo>
                  <a:pt x="523" y="124"/>
                </a:lnTo>
                <a:lnTo>
                  <a:pt x="523" y="124"/>
                </a:lnTo>
                <a:lnTo>
                  <a:pt x="523" y="123"/>
                </a:lnTo>
                <a:lnTo>
                  <a:pt x="522" y="123"/>
                </a:lnTo>
                <a:lnTo>
                  <a:pt x="522" y="123"/>
                </a:lnTo>
                <a:lnTo>
                  <a:pt x="522" y="123"/>
                </a:lnTo>
                <a:lnTo>
                  <a:pt x="522" y="123"/>
                </a:lnTo>
                <a:lnTo>
                  <a:pt x="522" y="123"/>
                </a:lnTo>
                <a:lnTo>
                  <a:pt x="522" y="123"/>
                </a:lnTo>
                <a:lnTo>
                  <a:pt x="521" y="123"/>
                </a:lnTo>
                <a:lnTo>
                  <a:pt x="521" y="123"/>
                </a:lnTo>
                <a:lnTo>
                  <a:pt x="521" y="123"/>
                </a:lnTo>
                <a:lnTo>
                  <a:pt x="521" y="123"/>
                </a:lnTo>
                <a:lnTo>
                  <a:pt x="521" y="123"/>
                </a:lnTo>
                <a:lnTo>
                  <a:pt x="520" y="123"/>
                </a:lnTo>
                <a:lnTo>
                  <a:pt x="520" y="123"/>
                </a:lnTo>
                <a:lnTo>
                  <a:pt x="520" y="124"/>
                </a:lnTo>
                <a:lnTo>
                  <a:pt x="520" y="124"/>
                </a:lnTo>
                <a:lnTo>
                  <a:pt x="520" y="124"/>
                </a:lnTo>
                <a:lnTo>
                  <a:pt x="521" y="124"/>
                </a:lnTo>
                <a:lnTo>
                  <a:pt x="521" y="125"/>
                </a:lnTo>
                <a:lnTo>
                  <a:pt x="521" y="125"/>
                </a:lnTo>
                <a:lnTo>
                  <a:pt x="521" y="125"/>
                </a:lnTo>
                <a:lnTo>
                  <a:pt x="521" y="125"/>
                </a:lnTo>
                <a:lnTo>
                  <a:pt x="521" y="125"/>
                </a:lnTo>
                <a:lnTo>
                  <a:pt x="521" y="125"/>
                </a:lnTo>
                <a:lnTo>
                  <a:pt x="522" y="125"/>
                </a:lnTo>
                <a:lnTo>
                  <a:pt x="522" y="125"/>
                </a:lnTo>
                <a:lnTo>
                  <a:pt x="522" y="125"/>
                </a:lnTo>
                <a:lnTo>
                  <a:pt x="522" y="125"/>
                </a:lnTo>
                <a:lnTo>
                  <a:pt x="521" y="125"/>
                </a:lnTo>
                <a:lnTo>
                  <a:pt x="521" y="125"/>
                </a:lnTo>
                <a:lnTo>
                  <a:pt x="521" y="125"/>
                </a:lnTo>
                <a:lnTo>
                  <a:pt x="521" y="126"/>
                </a:lnTo>
                <a:lnTo>
                  <a:pt x="521" y="126"/>
                </a:lnTo>
                <a:lnTo>
                  <a:pt x="520" y="126"/>
                </a:lnTo>
                <a:lnTo>
                  <a:pt x="520" y="126"/>
                </a:lnTo>
                <a:lnTo>
                  <a:pt x="520" y="127"/>
                </a:lnTo>
                <a:lnTo>
                  <a:pt x="520" y="127"/>
                </a:lnTo>
                <a:lnTo>
                  <a:pt x="520" y="127"/>
                </a:lnTo>
                <a:lnTo>
                  <a:pt x="520" y="127"/>
                </a:lnTo>
                <a:lnTo>
                  <a:pt x="520" y="127"/>
                </a:lnTo>
                <a:lnTo>
                  <a:pt x="520" y="127"/>
                </a:lnTo>
                <a:lnTo>
                  <a:pt x="520" y="127"/>
                </a:lnTo>
                <a:lnTo>
                  <a:pt x="520" y="127"/>
                </a:lnTo>
                <a:lnTo>
                  <a:pt x="520" y="127"/>
                </a:lnTo>
                <a:lnTo>
                  <a:pt x="519" y="127"/>
                </a:lnTo>
                <a:lnTo>
                  <a:pt x="519" y="127"/>
                </a:lnTo>
                <a:lnTo>
                  <a:pt x="519" y="127"/>
                </a:lnTo>
                <a:lnTo>
                  <a:pt x="519" y="127"/>
                </a:lnTo>
                <a:lnTo>
                  <a:pt x="519" y="127"/>
                </a:lnTo>
                <a:lnTo>
                  <a:pt x="519" y="127"/>
                </a:lnTo>
                <a:lnTo>
                  <a:pt x="519" y="127"/>
                </a:lnTo>
                <a:lnTo>
                  <a:pt x="519" y="127"/>
                </a:lnTo>
                <a:lnTo>
                  <a:pt x="519" y="127"/>
                </a:lnTo>
                <a:lnTo>
                  <a:pt x="519" y="127"/>
                </a:lnTo>
                <a:lnTo>
                  <a:pt x="519" y="127"/>
                </a:lnTo>
                <a:lnTo>
                  <a:pt x="519" y="127"/>
                </a:lnTo>
                <a:lnTo>
                  <a:pt x="519" y="127"/>
                </a:lnTo>
                <a:lnTo>
                  <a:pt x="519" y="127"/>
                </a:lnTo>
                <a:lnTo>
                  <a:pt x="519" y="127"/>
                </a:lnTo>
                <a:lnTo>
                  <a:pt x="518" y="127"/>
                </a:lnTo>
                <a:lnTo>
                  <a:pt x="518" y="127"/>
                </a:lnTo>
                <a:lnTo>
                  <a:pt x="518" y="127"/>
                </a:lnTo>
                <a:lnTo>
                  <a:pt x="518" y="126"/>
                </a:lnTo>
                <a:lnTo>
                  <a:pt x="518" y="126"/>
                </a:lnTo>
                <a:lnTo>
                  <a:pt x="518" y="126"/>
                </a:lnTo>
                <a:lnTo>
                  <a:pt x="518" y="126"/>
                </a:lnTo>
                <a:lnTo>
                  <a:pt x="518" y="126"/>
                </a:lnTo>
                <a:lnTo>
                  <a:pt x="518" y="126"/>
                </a:lnTo>
                <a:lnTo>
                  <a:pt x="518" y="126"/>
                </a:lnTo>
                <a:lnTo>
                  <a:pt x="518" y="126"/>
                </a:lnTo>
                <a:lnTo>
                  <a:pt x="518" y="126"/>
                </a:lnTo>
                <a:lnTo>
                  <a:pt x="517" y="126"/>
                </a:lnTo>
                <a:lnTo>
                  <a:pt x="517" y="126"/>
                </a:lnTo>
                <a:lnTo>
                  <a:pt x="517" y="126"/>
                </a:lnTo>
                <a:lnTo>
                  <a:pt x="517" y="126"/>
                </a:lnTo>
                <a:lnTo>
                  <a:pt x="516" y="126"/>
                </a:lnTo>
                <a:lnTo>
                  <a:pt x="516" y="126"/>
                </a:lnTo>
                <a:lnTo>
                  <a:pt x="516" y="126"/>
                </a:lnTo>
                <a:lnTo>
                  <a:pt x="516" y="126"/>
                </a:lnTo>
                <a:lnTo>
                  <a:pt x="516" y="126"/>
                </a:lnTo>
                <a:lnTo>
                  <a:pt x="516" y="126"/>
                </a:lnTo>
                <a:lnTo>
                  <a:pt x="516" y="126"/>
                </a:lnTo>
                <a:lnTo>
                  <a:pt x="515" y="126"/>
                </a:lnTo>
                <a:lnTo>
                  <a:pt x="515" y="126"/>
                </a:lnTo>
                <a:lnTo>
                  <a:pt x="515" y="126"/>
                </a:lnTo>
                <a:lnTo>
                  <a:pt x="515" y="126"/>
                </a:lnTo>
                <a:lnTo>
                  <a:pt x="515" y="126"/>
                </a:lnTo>
                <a:lnTo>
                  <a:pt x="515" y="126"/>
                </a:lnTo>
                <a:lnTo>
                  <a:pt x="515" y="126"/>
                </a:lnTo>
                <a:lnTo>
                  <a:pt x="515" y="126"/>
                </a:lnTo>
                <a:lnTo>
                  <a:pt x="515" y="126"/>
                </a:lnTo>
                <a:lnTo>
                  <a:pt x="514" y="125"/>
                </a:lnTo>
                <a:lnTo>
                  <a:pt x="514" y="125"/>
                </a:lnTo>
                <a:lnTo>
                  <a:pt x="514" y="125"/>
                </a:lnTo>
                <a:lnTo>
                  <a:pt x="514" y="125"/>
                </a:lnTo>
                <a:lnTo>
                  <a:pt x="513" y="125"/>
                </a:lnTo>
                <a:lnTo>
                  <a:pt x="513" y="125"/>
                </a:lnTo>
                <a:lnTo>
                  <a:pt x="513" y="125"/>
                </a:lnTo>
                <a:lnTo>
                  <a:pt x="513" y="125"/>
                </a:lnTo>
                <a:lnTo>
                  <a:pt x="513" y="125"/>
                </a:lnTo>
                <a:lnTo>
                  <a:pt x="513" y="125"/>
                </a:lnTo>
                <a:lnTo>
                  <a:pt x="513" y="125"/>
                </a:lnTo>
                <a:lnTo>
                  <a:pt x="513" y="125"/>
                </a:lnTo>
                <a:lnTo>
                  <a:pt x="512" y="125"/>
                </a:lnTo>
                <a:lnTo>
                  <a:pt x="512" y="125"/>
                </a:lnTo>
                <a:lnTo>
                  <a:pt x="512" y="125"/>
                </a:lnTo>
                <a:lnTo>
                  <a:pt x="512" y="125"/>
                </a:lnTo>
                <a:lnTo>
                  <a:pt x="512" y="125"/>
                </a:lnTo>
                <a:lnTo>
                  <a:pt x="511" y="125"/>
                </a:lnTo>
                <a:lnTo>
                  <a:pt x="511" y="125"/>
                </a:lnTo>
                <a:lnTo>
                  <a:pt x="511" y="125"/>
                </a:lnTo>
                <a:lnTo>
                  <a:pt x="511" y="125"/>
                </a:lnTo>
                <a:lnTo>
                  <a:pt x="511" y="125"/>
                </a:lnTo>
                <a:lnTo>
                  <a:pt x="511" y="125"/>
                </a:lnTo>
                <a:lnTo>
                  <a:pt x="511" y="125"/>
                </a:lnTo>
                <a:lnTo>
                  <a:pt x="511" y="125"/>
                </a:lnTo>
                <a:lnTo>
                  <a:pt x="511" y="125"/>
                </a:lnTo>
                <a:lnTo>
                  <a:pt x="511" y="125"/>
                </a:lnTo>
                <a:lnTo>
                  <a:pt x="510" y="125"/>
                </a:lnTo>
                <a:lnTo>
                  <a:pt x="510" y="126"/>
                </a:lnTo>
                <a:lnTo>
                  <a:pt x="510" y="126"/>
                </a:lnTo>
                <a:lnTo>
                  <a:pt x="510" y="126"/>
                </a:lnTo>
                <a:lnTo>
                  <a:pt x="510" y="126"/>
                </a:lnTo>
                <a:lnTo>
                  <a:pt x="510" y="126"/>
                </a:lnTo>
                <a:lnTo>
                  <a:pt x="510" y="126"/>
                </a:lnTo>
                <a:lnTo>
                  <a:pt x="510" y="126"/>
                </a:lnTo>
                <a:lnTo>
                  <a:pt x="510" y="126"/>
                </a:lnTo>
                <a:lnTo>
                  <a:pt x="510" y="126"/>
                </a:lnTo>
                <a:lnTo>
                  <a:pt x="510" y="126"/>
                </a:lnTo>
                <a:lnTo>
                  <a:pt x="509" y="126"/>
                </a:lnTo>
                <a:lnTo>
                  <a:pt x="509" y="127"/>
                </a:lnTo>
                <a:lnTo>
                  <a:pt x="509" y="127"/>
                </a:lnTo>
                <a:lnTo>
                  <a:pt x="509" y="127"/>
                </a:lnTo>
                <a:lnTo>
                  <a:pt x="509" y="127"/>
                </a:lnTo>
                <a:lnTo>
                  <a:pt x="509" y="127"/>
                </a:lnTo>
                <a:lnTo>
                  <a:pt x="509" y="127"/>
                </a:lnTo>
                <a:lnTo>
                  <a:pt x="509" y="127"/>
                </a:lnTo>
                <a:lnTo>
                  <a:pt x="509" y="127"/>
                </a:lnTo>
                <a:lnTo>
                  <a:pt x="509" y="127"/>
                </a:lnTo>
                <a:lnTo>
                  <a:pt x="508" y="127"/>
                </a:lnTo>
                <a:lnTo>
                  <a:pt x="508" y="127"/>
                </a:lnTo>
                <a:lnTo>
                  <a:pt x="508" y="126"/>
                </a:lnTo>
                <a:lnTo>
                  <a:pt x="508" y="126"/>
                </a:lnTo>
                <a:lnTo>
                  <a:pt x="508" y="126"/>
                </a:lnTo>
                <a:lnTo>
                  <a:pt x="508" y="126"/>
                </a:lnTo>
                <a:lnTo>
                  <a:pt x="508" y="126"/>
                </a:lnTo>
                <a:lnTo>
                  <a:pt x="508" y="126"/>
                </a:lnTo>
                <a:lnTo>
                  <a:pt x="508" y="126"/>
                </a:lnTo>
                <a:lnTo>
                  <a:pt x="509" y="126"/>
                </a:lnTo>
                <a:lnTo>
                  <a:pt x="509" y="125"/>
                </a:lnTo>
                <a:lnTo>
                  <a:pt x="509" y="125"/>
                </a:lnTo>
                <a:lnTo>
                  <a:pt x="509" y="125"/>
                </a:lnTo>
                <a:lnTo>
                  <a:pt x="509" y="125"/>
                </a:lnTo>
                <a:lnTo>
                  <a:pt x="509" y="125"/>
                </a:lnTo>
                <a:lnTo>
                  <a:pt x="509" y="125"/>
                </a:lnTo>
                <a:lnTo>
                  <a:pt x="509" y="125"/>
                </a:lnTo>
                <a:lnTo>
                  <a:pt x="509" y="125"/>
                </a:lnTo>
                <a:lnTo>
                  <a:pt x="509" y="125"/>
                </a:lnTo>
                <a:lnTo>
                  <a:pt x="509" y="125"/>
                </a:lnTo>
                <a:lnTo>
                  <a:pt x="509" y="125"/>
                </a:lnTo>
                <a:lnTo>
                  <a:pt x="509" y="125"/>
                </a:lnTo>
                <a:lnTo>
                  <a:pt x="509" y="125"/>
                </a:lnTo>
                <a:lnTo>
                  <a:pt x="509" y="125"/>
                </a:lnTo>
                <a:lnTo>
                  <a:pt x="509" y="125"/>
                </a:lnTo>
                <a:lnTo>
                  <a:pt x="509" y="125"/>
                </a:lnTo>
                <a:lnTo>
                  <a:pt x="509" y="125"/>
                </a:lnTo>
                <a:lnTo>
                  <a:pt x="509" y="125"/>
                </a:lnTo>
                <a:lnTo>
                  <a:pt x="508" y="125"/>
                </a:lnTo>
                <a:lnTo>
                  <a:pt x="508" y="125"/>
                </a:lnTo>
                <a:lnTo>
                  <a:pt x="508" y="125"/>
                </a:lnTo>
                <a:lnTo>
                  <a:pt x="508" y="125"/>
                </a:lnTo>
                <a:lnTo>
                  <a:pt x="508" y="125"/>
                </a:lnTo>
                <a:lnTo>
                  <a:pt x="508" y="125"/>
                </a:lnTo>
                <a:lnTo>
                  <a:pt x="508" y="125"/>
                </a:lnTo>
                <a:lnTo>
                  <a:pt x="508" y="125"/>
                </a:lnTo>
                <a:lnTo>
                  <a:pt x="508" y="125"/>
                </a:lnTo>
                <a:lnTo>
                  <a:pt x="508" y="125"/>
                </a:lnTo>
                <a:lnTo>
                  <a:pt x="508" y="125"/>
                </a:lnTo>
                <a:lnTo>
                  <a:pt x="507" y="125"/>
                </a:lnTo>
                <a:lnTo>
                  <a:pt x="507" y="125"/>
                </a:lnTo>
                <a:lnTo>
                  <a:pt x="507" y="125"/>
                </a:lnTo>
                <a:lnTo>
                  <a:pt x="507" y="125"/>
                </a:lnTo>
                <a:lnTo>
                  <a:pt x="507" y="125"/>
                </a:lnTo>
                <a:lnTo>
                  <a:pt x="507" y="125"/>
                </a:lnTo>
                <a:lnTo>
                  <a:pt x="507" y="125"/>
                </a:lnTo>
                <a:lnTo>
                  <a:pt x="507" y="125"/>
                </a:lnTo>
                <a:lnTo>
                  <a:pt x="506" y="125"/>
                </a:lnTo>
                <a:lnTo>
                  <a:pt x="506" y="125"/>
                </a:lnTo>
                <a:lnTo>
                  <a:pt x="506" y="125"/>
                </a:lnTo>
                <a:lnTo>
                  <a:pt x="506" y="125"/>
                </a:lnTo>
                <a:lnTo>
                  <a:pt x="506" y="125"/>
                </a:lnTo>
                <a:lnTo>
                  <a:pt x="506" y="125"/>
                </a:lnTo>
                <a:lnTo>
                  <a:pt x="506" y="125"/>
                </a:lnTo>
                <a:lnTo>
                  <a:pt x="506" y="126"/>
                </a:lnTo>
                <a:lnTo>
                  <a:pt x="506" y="126"/>
                </a:lnTo>
                <a:lnTo>
                  <a:pt x="506" y="126"/>
                </a:lnTo>
                <a:lnTo>
                  <a:pt x="506" y="125"/>
                </a:lnTo>
                <a:lnTo>
                  <a:pt x="506" y="125"/>
                </a:lnTo>
                <a:lnTo>
                  <a:pt x="506" y="125"/>
                </a:lnTo>
                <a:lnTo>
                  <a:pt x="505" y="125"/>
                </a:lnTo>
                <a:lnTo>
                  <a:pt x="505" y="125"/>
                </a:lnTo>
                <a:lnTo>
                  <a:pt x="505" y="125"/>
                </a:lnTo>
                <a:lnTo>
                  <a:pt x="505" y="126"/>
                </a:lnTo>
                <a:lnTo>
                  <a:pt x="505" y="126"/>
                </a:lnTo>
                <a:lnTo>
                  <a:pt x="505" y="126"/>
                </a:lnTo>
                <a:lnTo>
                  <a:pt x="505" y="126"/>
                </a:lnTo>
                <a:lnTo>
                  <a:pt x="505" y="126"/>
                </a:lnTo>
                <a:lnTo>
                  <a:pt x="505" y="126"/>
                </a:lnTo>
                <a:lnTo>
                  <a:pt x="505" y="126"/>
                </a:lnTo>
                <a:lnTo>
                  <a:pt x="505" y="126"/>
                </a:lnTo>
                <a:lnTo>
                  <a:pt x="505" y="126"/>
                </a:lnTo>
                <a:lnTo>
                  <a:pt x="505" y="126"/>
                </a:lnTo>
                <a:lnTo>
                  <a:pt x="505" y="127"/>
                </a:lnTo>
                <a:lnTo>
                  <a:pt x="505" y="127"/>
                </a:lnTo>
                <a:lnTo>
                  <a:pt x="504" y="127"/>
                </a:lnTo>
                <a:lnTo>
                  <a:pt x="504" y="127"/>
                </a:lnTo>
                <a:lnTo>
                  <a:pt x="504" y="127"/>
                </a:lnTo>
                <a:lnTo>
                  <a:pt x="503" y="127"/>
                </a:lnTo>
                <a:lnTo>
                  <a:pt x="503" y="127"/>
                </a:lnTo>
                <a:lnTo>
                  <a:pt x="503" y="127"/>
                </a:lnTo>
                <a:lnTo>
                  <a:pt x="503" y="127"/>
                </a:lnTo>
                <a:lnTo>
                  <a:pt x="503" y="127"/>
                </a:lnTo>
                <a:lnTo>
                  <a:pt x="503" y="127"/>
                </a:lnTo>
                <a:lnTo>
                  <a:pt x="503" y="127"/>
                </a:lnTo>
                <a:lnTo>
                  <a:pt x="503" y="127"/>
                </a:lnTo>
                <a:lnTo>
                  <a:pt x="503" y="127"/>
                </a:lnTo>
                <a:lnTo>
                  <a:pt x="503" y="127"/>
                </a:lnTo>
                <a:lnTo>
                  <a:pt x="503" y="127"/>
                </a:lnTo>
                <a:lnTo>
                  <a:pt x="503" y="127"/>
                </a:lnTo>
                <a:lnTo>
                  <a:pt x="502" y="127"/>
                </a:lnTo>
                <a:lnTo>
                  <a:pt x="502" y="127"/>
                </a:lnTo>
                <a:lnTo>
                  <a:pt x="502" y="127"/>
                </a:lnTo>
                <a:lnTo>
                  <a:pt x="502" y="127"/>
                </a:lnTo>
                <a:lnTo>
                  <a:pt x="502" y="127"/>
                </a:lnTo>
                <a:lnTo>
                  <a:pt x="502" y="127"/>
                </a:lnTo>
                <a:lnTo>
                  <a:pt x="501" y="127"/>
                </a:lnTo>
                <a:lnTo>
                  <a:pt x="501" y="127"/>
                </a:lnTo>
                <a:lnTo>
                  <a:pt x="501" y="127"/>
                </a:lnTo>
                <a:lnTo>
                  <a:pt x="501" y="127"/>
                </a:lnTo>
                <a:lnTo>
                  <a:pt x="501" y="127"/>
                </a:lnTo>
                <a:lnTo>
                  <a:pt x="501" y="127"/>
                </a:lnTo>
                <a:lnTo>
                  <a:pt x="501" y="127"/>
                </a:lnTo>
                <a:lnTo>
                  <a:pt x="500" y="127"/>
                </a:lnTo>
                <a:lnTo>
                  <a:pt x="500" y="127"/>
                </a:lnTo>
                <a:lnTo>
                  <a:pt x="500" y="127"/>
                </a:lnTo>
                <a:lnTo>
                  <a:pt x="500" y="127"/>
                </a:lnTo>
                <a:lnTo>
                  <a:pt x="500" y="127"/>
                </a:lnTo>
                <a:lnTo>
                  <a:pt x="500" y="126"/>
                </a:lnTo>
                <a:lnTo>
                  <a:pt x="500" y="126"/>
                </a:lnTo>
                <a:lnTo>
                  <a:pt x="500" y="126"/>
                </a:lnTo>
                <a:lnTo>
                  <a:pt x="500" y="126"/>
                </a:lnTo>
                <a:lnTo>
                  <a:pt x="500" y="126"/>
                </a:lnTo>
                <a:lnTo>
                  <a:pt x="500" y="126"/>
                </a:lnTo>
                <a:lnTo>
                  <a:pt x="500" y="126"/>
                </a:lnTo>
                <a:lnTo>
                  <a:pt x="500" y="126"/>
                </a:lnTo>
                <a:lnTo>
                  <a:pt x="499" y="126"/>
                </a:lnTo>
                <a:lnTo>
                  <a:pt x="499" y="126"/>
                </a:lnTo>
                <a:lnTo>
                  <a:pt x="499" y="126"/>
                </a:lnTo>
                <a:lnTo>
                  <a:pt x="499" y="126"/>
                </a:lnTo>
                <a:lnTo>
                  <a:pt x="498" y="126"/>
                </a:lnTo>
                <a:lnTo>
                  <a:pt x="498" y="126"/>
                </a:lnTo>
                <a:lnTo>
                  <a:pt x="498" y="126"/>
                </a:lnTo>
                <a:lnTo>
                  <a:pt x="498" y="126"/>
                </a:lnTo>
                <a:lnTo>
                  <a:pt x="498" y="126"/>
                </a:lnTo>
                <a:lnTo>
                  <a:pt x="498" y="126"/>
                </a:lnTo>
                <a:lnTo>
                  <a:pt x="497" y="126"/>
                </a:lnTo>
                <a:lnTo>
                  <a:pt x="497" y="126"/>
                </a:lnTo>
                <a:lnTo>
                  <a:pt x="497" y="126"/>
                </a:lnTo>
                <a:lnTo>
                  <a:pt x="497" y="125"/>
                </a:lnTo>
                <a:lnTo>
                  <a:pt x="497" y="125"/>
                </a:lnTo>
                <a:lnTo>
                  <a:pt x="497" y="125"/>
                </a:lnTo>
                <a:lnTo>
                  <a:pt x="497" y="125"/>
                </a:lnTo>
                <a:lnTo>
                  <a:pt x="497" y="125"/>
                </a:lnTo>
                <a:lnTo>
                  <a:pt x="497" y="125"/>
                </a:lnTo>
                <a:lnTo>
                  <a:pt x="497" y="125"/>
                </a:lnTo>
                <a:lnTo>
                  <a:pt x="497" y="125"/>
                </a:lnTo>
                <a:lnTo>
                  <a:pt x="496" y="125"/>
                </a:lnTo>
                <a:lnTo>
                  <a:pt x="496" y="125"/>
                </a:lnTo>
                <a:lnTo>
                  <a:pt x="496" y="125"/>
                </a:lnTo>
                <a:lnTo>
                  <a:pt x="496" y="125"/>
                </a:lnTo>
                <a:lnTo>
                  <a:pt x="496" y="125"/>
                </a:lnTo>
                <a:lnTo>
                  <a:pt x="496" y="125"/>
                </a:lnTo>
                <a:lnTo>
                  <a:pt x="496" y="125"/>
                </a:lnTo>
                <a:lnTo>
                  <a:pt x="496" y="125"/>
                </a:lnTo>
                <a:lnTo>
                  <a:pt x="496" y="125"/>
                </a:lnTo>
                <a:lnTo>
                  <a:pt x="496" y="125"/>
                </a:lnTo>
                <a:lnTo>
                  <a:pt x="495" y="125"/>
                </a:lnTo>
                <a:lnTo>
                  <a:pt x="495" y="125"/>
                </a:lnTo>
                <a:lnTo>
                  <a:pt x="495" y="125"/>
                </a:lnTo>
                <a:lnTo>
                  <a:pt x="495" y="125"/>
                </a:lnTo>
                <a:lnTo>
                  <a:pt x="495" y="125"/>
                </a:lnTo>
                <a:lnTo>
                  <a:pt x="495" y="125"/>
                </a:lnTo>
                <a:lnTo>
                  <a:pt x="495" y="125"/>
                </a:lnTo>
                <a:lnTo>
                  <a:pt x="494" y="125"/>
                </a:lnTo>
                <a:lnTo>
                  <a:pt x="494" y="125"/>
                </a:lnTo>
                <a:lnTo>
                  <a:pt x="494" y="125"/>
                </a:lnTo>
                <a:lnTo>
                  <a:pt x="494" y="125"/>
                </a:lnTo>
                <a:lnTo>
                  <a:pt x="494" y="125"/>
                </a:lnTo>
                <a:lnTo>
                  <a:pt x="494" y="125"/>
                </a:lnTo>
                <a:lnTo>
                  <a:pt x="493" y="125"/>
                </a:lnTo>
                <a:lnTo>
                  <a:pt x="493" y="125"/>
                </a:lnTo>
                <a:lnTo>
                  <a:pt x="493" y="125"/>
                </a:lnTo>
                <a:lnTo>
                  <a:pt x="493" y="125"/>
                </a:lnTo>
                <a:lnTo>
                  <a:pt x="493" y="125"/>
                </a:lnTo>
                <a:lnTo>
                  <a:pt x="493" y="125"/>
                </a:lnTo>
                <a:lnTo>
                  <a:pt x="493" y="125"/>
                </a:lnTo>
                <a:lnTo>
                  <a:pt x="492" y="125"/>
                </a:lnTo>
                <a:lnTo>
                  <a:pt x="492" y="125"/>
                </a:lnTo>
                <a:lnTo>
                  <a:pt x="492" y="125"/>
                </a:lnTo>
                <a:lnTo>
                  <a:pt x="492" y="124"/>
                </a:lnTo>
                <a:lnTo>
                  <a:pt x="492" y="124"/>
                </a:lnTo>
                <a:lnTo>
                  <a:pt x="492" y="124"/>
                </a:lnTo>
                <a:lnTo>
                  <a:pt x="492" y="124"/>
                </a:lnTo>
                <a:lnTo>
                  <a:pt x="491" y="124"/>
                </a:lnTo>
                <a:lnTo>
                  <a:pt x="491" y="124"/>
                </a:lnTo>
                <a:lnTo>
                  <a:pt x="491" y="124"/>
                </a:lnTo>
                <a:lnTo>
                  <a:pt x="490" y="124"/>
                </a:lnTo>
                <a:lnTo>
                  <a:pt x="490" y="124"/>
                </a:lnTo>
                <a:lnTo>
                  <a:pt x="490" y="124"/>
                </a:lnTo>
                <a:lnTo>
                  <a:pt x="490" y="124"/>
                </a:lnTo>
                <a:lnTo>
                  <a:pt x="490" y="124"/>
                </a:lnTo>
                <a:lnTo>
                  <a:pt x="490" y="124"/>
                </a:lnTo>
                <a:lnTo>
                  <a:pt x="490" y="124"/>
                </a:lnTo>
                <a:lnTo>
                  <a:pt x="490" y="124"/>
                </a:lnTo>
                <a:lnTo>
                  <a:pt x="490" y="125"/>
                </a:lnTo>
                <a:lnTo>
                  <a:pt x="491" y="125"/>
                </a:lnTo>
                <a:lnTo>
                  <a:pt x="491" y="125"/>
                </a:lnTo>
                <a:lnTo>
                  <a:pt x="490" y="125"/>
                </a:lnTo>
                <a:lnTo>
                  <a:pt x="490" y="125"/>
                </a:lnTo>
                <a:lnTo>
                  <a:pt x="490" y="125"/>
                </a:lnTo>
                <a:lnTo>
                  <a:pt x="490" y="125"/>
                </a:lnTo>
                <a:lnTo>
                  <a:pt x="490" y="125"/>
                </a:lnTo>
                <a:lnTo>
                  <a:pt x="490" y="125"/>
                </a:lnTo>
                <a:lnTo>
                  <a:pt x="490" y="125"/>
                </a:lnTo>
                <a:lnTo>
                  <a:pt x="490" y="125"/>
                </a:lnTo>
                <a:lnTo>
                  <a:pt x="489" y="125"/>
                </a:lnTo>
                <a:lnTo>
                  <a:pt x="489" y="125"/>
                </a:lnTo>
                <a:lnTo>
                  <a:pt x="489" y="125"/>
                </a:lnTo>
                <a:lnTo>
                  <a:pt x="489" y="125"/>
                </a:lnTo>
                <a:lnTo>
                  <a:pt x="489" y="125"/>
                </a:lnTo>
                <a:lnTo>
                  <a:pt x="489" y="125"/>
                </a:lnTo>
                <a:lnTo>
                  <a:pt x="489" y="125"/>
                </a:lnTo>
                <a:lnTo>
                  <a:pt x="488" y="125"/>
                </a:lnTo>
                <a:lnTo>
                  <a:pt x="488" y="125"/>
                </a:lnTo>
                <a:lnTo>
                  <a:pt x="488" y="124"/>
                </a:lnTo>
                <a:lnTo>
                  <a:pt x="488" y="124"/>
                </a:lnTo>
                <a:lnTo>
                  <a:pt x="488" y="124"/>
                </a:lnTo>
                <a:lnTo>
                  <a:pt x="488" y="124"/>
                </a:lnTo>
                <a:lnTo>
                  <a:pt x="488" y="124"/>
                </a:lnTo>
                <a:lnTo>
                  <a:pt x="488" y="123"/>
                </a:lnTo>
                <a:lnTo>
                  <a:pt x="488" y="123"/>
                </a:lnTo>
                <a:lnTo>
                  <a:pt x="488" y="123"/>
                </a:lnTo>
                <a:lnTo>
                  <a:pt x="488" y="123"/>
                </a:lnTo>
                <a:lnTo>
                  <a:pt x="488" y="123"/>
                </a:lnTo>
                <a:lnTo>
                  <a:pt x="488" y="123"/>
                </a:lnTo>
                <a:lnTo>
                  <a:pt x="488" y="123"/>
                </a:lnTo>
                <a:lnTo>
                  <a:pt x="488" y="122"/>
                </a:lnTo>
                <a:lnTo>
                  <a:pt x="487" y="122"/>
                </a:lnTo>
                <a:lnTo>
                  <a:pt x="487" y="122"/>
                </a:lnTo>
                <a:lnTo>
                  <a:pt x="487" y="122"/>
                </a:lnTo>
                <a:lnTo>
                  <a:pt x="487" y="121"/>
                </a:lnTo>
                <a:lnTo>
                  <a:pt x="487" y="121"/>
                </a:lnTo>
                <a:lnTo>
                  <a:pt x="486" y="120"/>
                </a:lnTo>
                <a:lnTo>
                  <a:pt x="486" y="120"/>
                </a:lnTo>
                <a:lnTo>
                  <a:pt x="486" y="120"/>
                </a:lnTo>
                <a:lnTo>
                  <a:pt x="486" y="120"/>
                </a:lnTo>
                <a:lnTo>
                  <a:pt x="486" y="120"/>
                </a:lnTo>
                <a:lnTo>
                  <a:pt x="486" y="120"/>
                </a:lnTo>
                <a:lnTo>
                  <a:pt x="486" y="120"/>
                </a:lnTo>
                <a:lnTo>
                  <a:pt x="485" y="120"/>
                </a:lnTo>
                <a:lnTo>
                  <a:pt x="485" y="120"/>
                </a:lnTo>
                <a:lnTo>
                  <a:pt x="485" y="120"/>
                </a:lnTo>
                <a:lnTo>
                  <a:pt x="485" y="120"/>
                </a:lnTo>
                <a:lnTo>
                  <a:pt x="485" y="120"/>
                </a:lnTo>
                <a:lnTo>
                  <a:pt x="485" y="120"/>
                </a:lnTo>
                <a:lnTo>
                  <a:pt x="484" y="120"/>
                </a:lnTo>
                <a:lnTo>
                  <a:pt x="484" y="120"/>
                </a:lnTo>
                <a:lnTo>
                  <a:pt x="484" y="120"/>
                </a:lnTo>
                <a:lnTo>
                  <a:pt x="484" y="120"/>
                </a:lnTo>
                <a:lnTo>
                  <a:pt x="484" y="120"/>
                </a:lnTo>
                <a:lnTo>
                  <a:pt x="484" y="120"/>
                </a:lnTo>
                <a:lnTo>
                  <a:pt x="484" y="120"/>
                </a:lnTo>
                <a:lnTo>
                  <a:pt x="484" y="120"/>
                </a:lnTo>
                <a:lnTo>
                  <a:pt x="484" y="120"/>
                </a:lnTo>
                <a:lnTo>
                  <a:pt x="484" y="121"/>
                </a:lnTo>
                <a:lnTo>
                  <a:pt x="484" y="121"/>
                </a:lnTo>
                <a:lnTo>
                  <a:pt x="484" y="121"/>
                </a:lnTo>
                <a:lnTo>
                  <a:pt x="485" y="121"/>
                </a:lnTo>
                <a:lnTo>
                  <a:pt x="485" y="121"/>
                </a:lnTo>
                <a:lnTo>
                  <a:pt x="485" y="121"/>
                </a:lnTo>
                <a:lnTo>
                  <a:pt x="484" y="121"/>
                </a:lnTo>
                <a:lnTo>
                  <a:pt x="484" y="121"/>
                </a:lnTo>
                <a:lnTo>
                  <a:pt x="484" y="121"/>
                </a:lnTo>
                <a:lnTo>
                  <a:pt x="484" y="121"/>
                </a:lnTo>
                <a:lnTo>
                  <a:pt x="484" y="121"/>
                </a:lnTo>
                <a:lnTo>
                  <a:pt x="484" y="121"/>
                </a:lnTo>
                <a:lnTo>
                  <a:pt x="484" y="121"/>
                </a:lnTo>
                <a:lnTo>
                  <a:pt x="484" y="122"/>
                </a:lnTo>
                <a:lnTo>
                  <a:pt x="484" y="122"/>
                </a:lnTo>
                <a:lnTo>
                  <a:pt x="484" y="121"/>
                </a:lnTo>
                <a:lnTo>
                  <a:pt x="484" y="121"/>
                </a:lnTo>
                <a:lnTo>
                  <a:pt x="484" y="121"/>
                </a:lnTo>
                <a:lnTo>
                  <a:pt x="484" y="121"/>
                </a:lnTo>
                <a:lnTo>
                  <a:pt x="484" y="121"/>
                </a:lnTo>
                <a:lnTo>
                  <a:pt x="484" y="121"/>
                </a:lnTo>
                <a:lnTo>
                  <a:pt x="484" y="120"/>
                </a:lnTo>
                <a:lnTo>
                  <a:pt x="483" y="120"/>
                </a:lnTo>
                <a:lnTo>
                  <a:pt x="483" y="120"/>
                </a:lnTo>
                <a:lnTo>
                  <a:pt x="483" y="120"/>
                </a:lnTo>
                <a:lnTo>
                  <a:pt x="483" y="120"/>
                </a:lnTo>
                <a:lnTo>
                  <a:pt x="483" y="120"/>
                </a:lnTo>
                <a:lnTo>
                  <a:pt x="483" y="120"/>
                </a:lnTo>
                <a:lnTo>
                  <a:pt x="482" y="120"/>
                </a:lnTo>
                <a:lnTo>
                  <a:pt x="482" y="120"/>
                </a:lnTo>
                <a:lnTo>
                  <a:pt x="482" y="120"/>
                </a:lnTo>
                <a:lnTo>
                  <a:pt x="481" y="122"/>
                </a:lnTo>
                <a:lnTo>
                  <a:pt x="481" y="123"/>
                </a:lnTo>
                <a:lnTo>
                  <a:pt x="478" y="129"/>
                </a:lnTo>
                <a:lnTo>
                  <a:pt x="477" y="131"/>
                </a:lnTo>
                <a:lnTo>
                  <a:pt x="477" y="132"/>
                </a:lnTo>
                <a:lnTo>
                  <a:pt x="477" y="132"/>
                </a:lnTo>
                <a:lnTo>
                  <a:pt x="474" y="135"/>
                </a:lnTo>
                <a:lnTo>
                  <a:pt x="474" y="136"/>
                </a:lnTo>
                <a:lnTo>
                  <a:pt x="473" y="137"/>
                </a:lnTo>
                <a:lnTo>
                  <a:pt x="472" y="139"/>
                </a:lnTo>
                <a:lnTo>
                  <a:pt x="469" y="146"/>
                </a:lnTo>
                <a:lnTo>
                  <a:pt x="468" y="147"/>
                </a:lnTo>
                <a:lnTo>
                  <a:pt x="466" y="151"/>
                </a:lnTo>
                <a:lnTo>
                  <a:pt x="466" y="151"/>
                </a:lnTo>
                <a:lnTo>
                  <a:pt x="465" y="152"/>
                </a:lnTo>
                <a:lnTo>
                  <a:pt x="464" y="152"/>
                </a:lnTo>
                <a:lnTo>
                  <a:pt x="462" y="152"/>
                </a:lnTo>
                <a:lnTo>
                  <a:pt x="461" y="153"/>
                </a:lnTo>
                <a:lnTo>
                  <a:pt x="459" y="153"/>
                </a:lnTo>
                <a:lnTo>
                  <a:pt x="455" y="153"/>
                </a:lnTo>
                <a:lnTo>
                  <a:pt x="454" y="154"/>
                </a:lnTo>
                <a:lnTo>
                  <a:pt x="449" y="155"/>
                </a:lnTo>
                <a:lnTo>
                  <a:pt x="445" y="156"/>
                </a:lnTo>
                <a:lnTo>
                  <a:pt x="443" y="158"/>
                </a:lnTo>
                <a:lnTo>
                  <a:pt x="443" y="158"/>
                </a:lnTo>
                <a:lnTo>
                  <a:pt x="439" y="162"/>
                </a:lnTo>
                <a:lnTo>
                  <a:pt x="439" y="162"/>
                </a:lnTo>
                <a:lnTo>
                  <a:pt x="438" y="165"/>
                </a:lnTo>
                <a:lnTo>
                  <a:pt x="438" y="165"/>
                </a:lnTo>
                <a:lnTo>
                  <a:pt x="437" y="168"/>
                </a:lnTo>
                <a:lnTo>
                  <a:pt x="436" y="170"/>
                </a:lnTo>
                <a:lnTo>
                  <a:pt x="435" y="174"/>
                </a:lnTo>
                <a:lnTo>
                  <a:pt x="435" y="175"/>
                </a:lnTo>
                <a:lnTo>
                  <a:pt x="435" y="175"/>
                </a:lnTo>
                <a:lnTo>
                  <a:pt x="435" y="176"/>
                </a:lnTo>
                <a:lnTo>
                  <a:pt x="435" y="178"/>
                </a:lnTo>
                <a:lnTo>
                  <a:pt x="435" y="178"/>
                </a:lnTo>
                <a:lnTo>
                  <a:pt x="434" y="183"/>
                </a:lnTo>
                <a:lnTo>
                  <a:pt x="434" y="185"/>
                </a:lnTo>
                <a:lnTo>
                  <a:pt x="434" y="185"/>
                </a:lnTo>
                <a:lnTo>
                  <a:pt x="434" y="185"/>
                </a:lnTo>
                <a:lnTo>
                  <a:pt x="434" y="185"/>
                </a:lnTo>
                <a:lnTo>
                  <a:pt x="434" y="185"/>
                </a:lnTo>
                <a:lnTo>
                  <a:pt x="434" y="186"/>
                </a:lnTo>
                <a:lnTo>
                  <a:pt x="434" y="186"/>
                </a:lnTo>
                <a:lnTo>
                  <a:pt x="434" y="186"/>
                </a:lnTo>
                <a:lnTo>
                  <a:pt x="434" y="187"/>
                </a:lnTo>
                <a:lnTo>
                  <a:pt x="434" y="187"/>
                </a:lnTo>
                <a:lnTo>
                  <a:pt x="434" y="187"/>
                </a:lnTo>
                <a:lnTo>
                  <a:pt x="434" y="187"/>
                </a:lnTo>
                <a:lnTo>
                  <a:pt x="434" y="188"/>
                </a:lnTo>
                <a:lnTo>
                  <a:pt x="434" y="189"/>
                </a:lnTo>
                <a:lnTo>
                  <a:pt x="434" y="190"/>
                </a:lnTo>
                <a:lnTo>
                  <a:pt x="434" y="191"/>
                </a:lnTo>
                <a:lnTo>
                  <a:pt x="433" y="191"/>
                </a:lnTo>
                <a:lnTo>
                  <a:pt x="433" y="193"/>
                </a:lnTo>
                <a:lnTo>
                  <a:pt x="433" y="195"/>
                </a:lnTo>
                <a:lnTo>
                  <a:pt x="434" y="197"/>
                </a:lnTo>
                <a:lnTo>
                  <a:pt x="433" y="198"/>
                </a:lnTo>
                <a:lnTo>
                  <a:pt x="433" y="199"/>
                </a:lnTo>
                <a:lnTo>
                  <a:pt x="432" y="200"/>
                </a:lnTo>
                <a:lnTo>
                  <a:pt x="432" y="200"/>
                </a:lnTo>
                <a:lnTo>
                  <a:pt x="432" y="200"/>
                </a:lnTo>
                <a:lnTo>
                  <a:pt x="432" y="201"/>
                </a:lnTo>
                <a:lnTo>
                  <a:pt x="432" y="201"/>
                </a:lnTo>
                <a:lnTo>
                  <a:pt x="431" y="202"/>
                </a:lnTo>
                <a:lnTo>
                  <a:pt x="431" y="203"/>
                </a:lnTo>
                <a:lnTo>
                  <a:pt x="431" y="204"/>
                </a:lnTo>
                <a:lnTo>
                  <a:pt x="431" y="204"/>
                </a:lnTo>
                <a:lnTo>
                  <a:pt x="432" y="204"/>
                </a:lnTo>
                <a:lnTo>
                  <a:pt x="432" y="204"/>
                </a:lnTo>
                <a:lnTo>
                  <a:pt x="432" y="205"/>
                </a:lnTo>
                <a:lnTo>
                  <a:pt x="432" y="205"/>
                </a:lnTo>
                <a:lnTo>
                  <a:pt x="432" y="205"/>
                </a:lnTo>
                <a:lnTo>
                  <a:pt x="432" y="205"/>
                </a:lnTo>
                <a:lnTo>
                  <a:pt x="431" y="206"/>
                </a:lnTo>
                <a:lnTo>
                  <a:pt x="431" y="206"/>
                </a:lnTo>
                <a:lnTo>
                  <a:pt x="431" y="206"/>
                </a:lnTo>
                <a:lnTo>
                  <a:pt x="431" y="207"/>
                </a:lnTo>
                <a:lnTo>
                  <a:pt x="431" y="207"/>
                </a:lnTo>
                <a:lnTo>
                  <a:pt x="431" y="209"/>
                </a:lnTo>
                <a:lnTo>
                  <a:pt x="431" y="211"/>
                </a:lnTo>
                <a:lnTo>
                  <a:pt x="431" y="214"/>
                </a:lnTo>
                <a:lnTo>
                  <a:pt x="431" y="214"/>
                </a:lnTo>
                <a:lnTo>
                  <a:pt x="430" y="214"/>
                </a:lnTo>
                <a:lnTo>
                  <a:pt x="430" y="214"/>
                </a:lnTo>
                <a:lnTo>
                  <a:pt x="430" y="215"/>
                </a:lnTo>
                <a:lnTo>
                  <a:pt x="430" y="215"/>
                </a:lnTo>
                <a:lnTo>
                  <a:pt x="430" y="215"/>
                </a:lnTo>
                <a:lnTo>
                  <a:pt x="430" y="216"/>
                </a:lnTo>
                <a:lnTo>
                  <a:pt x="430" y="217"/>
                </a:lnTo>
                <a:lnTo>
                  <a:pt x="430" y="217"/>
                </a:lnTo>
                <a:lnTo>
                  <a:pt x="430" y="217"/>
                </a:lnTo>
                <a:lnTo>
                  <a:pt x="429" y="218"/>
                </a:lnTo>
                <a:lnTo>
                  <a:pt x="428" y="219"/>
                </a:lnTo>
                <a:lnTo>
                  <a:pt x="427" y="220"/>
                </a:lnTo>
                <a:lnTo>
                  <a:pt x="426" y="221"/>
                </a:lnTo>
                <a:lnTo>
                  <a:pt x="425" y="222"/>
                </a:lnTo>
                <a:lnTo>
                  <a:pt x="424" y="222"/>
                </a:lnTo>
                <a:lnTo>
                  <a:pt x="422" y="224"/>
                </a:lnTo>
                <a:lnTo>
                  <a:pt x="422" y="225"/>
                </a:lnTo>
                <a:lnTo>
                  <a:pt x="420" y="226"/>
                </a:lnTo>
                <a:lnTo>
                  <a:pt x="419" y="227"/>
                </a:lnTo>
                <a:lnTo>
                  <a:pt x="418" y="228"/>
                </a:lnTo>
                <a:lnTo>
                  <a:pt x="417" y="229"/>
                </a:lnTo>
                <a:lnTo>
                  <a:pt x="417" y="229"/>
                </a:lnTo>
                <a:lnTo>
                  <a:pt x="417" y="229"/>
                </a:lnTo>
                <a:lnTo>
                  <a:pt x="417" y="229"/>
                </a:lnTo>
                <a:lnTo>
                  <a:pt x="416" y="229"/>
                </a:lnTo>
                <a:lnTo>
                  <a:pt x="416" y="230"/>
                </a:lnTo>
                <a:lnTo>
                  <a:pt x="415" y="231"/>
                </a:lnTo>
                <a:lnTo>
                  <a:pt x="414" y="232"/>
                </a:lnTo>
                <a:lnTo>
                  <a:pt x="413" y="233"/>
                </a:lnTo>
                <a:lnTo>
                  <a:pt x="413" y="233"/>
                </a:lnTo>
                <a:lnTo>
                  <a:pt x="412" y="234"/>
                </a:lnTo>
                <a:lnTo>
                  <a:pt x="411" y="234"/>
                </a:lnTo>
                <a:lnTo>
                  <a:pt x="410" y="235"/>
                </a:lnTo>
                <a:lnTo>
                  <a:pt x="410" y="235"/>
                </a:lnTo>
                <a:lnTo>
                  <a:pt x="409" y="235"/>
                </a:lnTo>
                <a:lnTo>
                  <a:pt x="409" y="235"/>
                </a:lnTo>
                <a:lnTo>
                  <a:pt x="409" y="236"/>
                </a:lnTo>
                <a:lnTo>
                  <a:pt x="408" y="237"/>
                </a:lnTo>
                <a:lnTo>
                  <a:pt x="408" y="237"/>
                </a:lnTo>
                <a:lnTo>
                  <a:pt x="407" y="237"/>
                </a:lnTo>
                <a:lnTo>
                  <a:pt x="406" y="238"/>
                </a:lnTo>
                <a:lnTo>
                  <a:pt x="405" y="238"/>
                </a:lnTo>
                <a:lnTo>
                  <a:pt x="404" y="238"/>
                </a:lnTo>
                <a:lnTo>
                  <a:pt x="404" y="238"/>
                </a:lnTo>
                <a:lnTo>
                  <a:pt x="403" y="238"/>
                </a:lnTo>
                <a:lnTo>
                  <a:pt x="403" y="238"/>
                </a:lnTo>
                <a:lnTo>
                  <a:pt x="403" y="238"/>
                </a:lnTo>
                <a:lnTo>
                  <a:pt x="402" y="239"/>
                </a:lnTo>
                <a:lnTo>
                  <a:pt x="401" y="239"/>
                </a:lnTo>
                <a:lnTo>
                  <a:pt x="401" y="240"/>
                </a:lnTo>
                <a:lnTo>
                  <a:pt x="401" y="240"/>
                </a:lnTo>
                <a:lnTo>
                  <a:pt x="401" y="240"/>
                </a:lnTo>
                <a:lnTo>
                  <a:pt x="401" y="240"/>
                </a:lnTo>
                <a:lnTo>
                  <a:pt x="401" y="240"/>
                </a:lnTo>
                <a:lnTo>
                  <a:pt x="401" y="240"/>
                </a:lnTo>
                <a:lnTo>
                  <a:pt x="401" y="241"/>
                </a:lnTo>
                <a:lnTo>
                  <a:pt x="401" y="241"/>
                </a:lnTo>
                <a:lnTo>
                  <a:pt x="401" y="241"/>
                </a:lnTo>
                <a:lnTo>
                  <a:pt x="401" y="241"/>
                </a:lnTo>
                <a:lnTo>
                  <a:pt x="401" y="242"/>
                </a:lnTo>
                <a:lnTo>
                  <a:pt x="401" y="242"/>
                </a:lnTo>
                <a:lnTo>
                  <a:pt x="401" y="242"/>
                </a:lnTo>
                <a:lnTo>
                  <a:pt x="401" y="242"/>
                </a:lnTo>
                <a:lnTo>
                  <a:pt x="401" y="242"/>
                </a:lnTo>
                <a:lnTo>
                  <a:pt x="401" y="242"/>
                </a:lnTo>
                <a:lnTo>
                  <a:pt x="401" y="242"/>
                </a:lnTo>
                <a:lnTo>
                  <a:pt x="401" y="242"/>
                </a:lnTo>
                <a:lnTo>
                  <a:pt x="401" y="242"/>
                </a:lnTo>
                <a:lnTo>
                  <a:pt x="401" y="242"/>
                </a:lnTo>
                <a:lnTo>
                  <a:pt x="401" y="241"/>
                </a:lnTo>
                <a:lnTo>
                  <a:pt x="401" y="241"/>
                </a:lnTo>
                <a:lnTo>
                  <a:pt x="401" y="241"/>
                </a:lnTo>
                <a:lnTo>
                  <a:pt x="402" y="241"/>
                </a:lnTo>
                <a:lnTo>
                  <a:pt x="402" y="241"/>
                </a:lnTo>
                <a:lnTo>
                  <a:pt x="402" y="242"/>
                </a:lnTo>
                <a:lnTo>
                  <a:pt x="402" y="242"/>
                </a:lnTo>
                <a:lnTo>
                  <a:pt x="402" y="242"/>
                </a:lnTo>
                <a:lnTo>
                  <a:pt x="402" y="242"/>
                </a:lnTo>
                <a:lnTo>
                  <a:pt x="402" y="242"/>
                </a:lnTo>
                <a:lnTo>
                  <a:pt x="402" y="242"/>
                </a:lnTo>
                <a:lnTo>
                  <a:pt x="402" y="242"/>
                </a:lnTo>
                <a:lnTo>
                  <a:pt x="402" y="242"/>
                </a:lnTo>
                <a:lnTo>
                  <a:pt x="402" y="242"/>
                </a:lnTo>
                <a:lnTo>
                  <a:pt x="402" y="242"/>
                </a:lnTo>
                <a:lnTo>
                  <a:pt x="401" y="242"/>
                </a:lnTo>
                <a:lnTo>
                  <a:pt x="401" y="242"/>
                </a:lnTo>
                <a:lnTo>
                  <a:pt x="401" y="242"/>
                </a:lnTo>
                <a:lnTo>
                  <a:pt x="401" y="242"/>
                </a:lnTo>
                <a:lnTo>
                  <a:pt x="401" y="242"/>
                </a:lnTo>
                <a:lnTo>
                  <a:pt x="401" y="242"/>
                </a:lnTo>
                <a:lnTo>
                  <a:pt x="400" y="242"/>
                </a:lnTo>
                <a:lnTo>
                  <a:pt x="400" y="242"/>
                </a:lnTo>
                <a:lnTo>
                  <a:pt x="400" y="242"/>
                </a:lnTo>
                <a:lnTo>
                  <a:pt x="400" y="242"/>
                </a:lnTo>
                <a:lnTo>
                  <a:pt x="400" y="242"/>
                </a:lnTo>
                <a:lnTo>
                  <a:pt x="400" y="242"/>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4"/>
                </a:lnTo>
                <a:lnTo>
                  <a:pt x="400" y="244"/>
                </a:lnTo>
                <a:lnTo>
                  <a:pt x="400" y="244"/>
                </a:lnTo>
                <a:lnTo>
                  <a:pt x="400" y="244"/>
                </a:lnTo>
                <a:lnTo>
                  <a:pt x="400" y="244"/>
                </a:lnTo>
                <a:lnTo>
                  <a:pt x="400" y="244"/>
                </a:lnTo>
                <a:lnTo>
                  <a:pt x="400" y="244"/>
                </a:lnTo>
                <a:lnTo>
                  <a:pt x="400" y="244"/>
                </a:lnTo>
                <a:lnTo>
                  <a:pt x="400" y="244"/>
                </a:lnTo>
                <a:lnTo>
                  <a:pt x="400" y="244"/>
                </a:lnTo>
                <a:lnTo>
                  <a:pt x="400" y="244"/>
                </a:lnTo>
                <a:lnTo>
                  <a:pt x="400" y="245"/>
                </a:lnTo>
                <a:lnTo>
                  <a:pt x="400" y="245"/>
                </a:lnTo>
                <a:lnTo>
                  <a:pt x="400" y="245"/>
                </a:lnTo>
                <a:lnTo>
                  <a:pt x="400" y="245"/>
                </a:lnTo>
                <a:lnTo>
                  <a:pt x="400" y="245"/>
                </a:lnTo>
                <a:lnTo>
                  <a:pt x="400" y="245"/>
                </a:lnTo>
                <a:lnTo>
                  <a:pt x="400" y="245"/>
                </a:lnTo>
                <a:lnTo>
                  <a:pt x="400" y="246"/>
                </a:lnTo>
                <a:lnTo>
                  <a:pt x="400" y="246"/>
                </a:lnTo>
                <a:lnTo>
                  <a:pt x="400" y="246"/>
                </a:lnTo>
                <a:lnTo>
                  <a:pt x="400" y="246"/>
                </a:lnTo>
                <a:lnTo>
                  <a:pt x="400" y="246"/>
                </a:lnTo>
                <a:lnTo>
                  <a:pt x="400" y="246"/>
                </a:lnTo>
                <a:lnTo>
                  <a:pt x="400" y="246"/>
                </a:lnTo>
                <a:lnTo>
                  <a:pt x="400" y="246"/>
                </a:lnTo>
                <a:lnTo>
                  <a:pt x="400" y="246"/>
                </a:lnTo>
                <a:lnTo>
                  <a:pt x="400" y="246"/>
                </a:lnTo>
                <a:lnTo>
                  <a:pt x="400" y="246"/>
                </a:lnTo>
                <a:lnTo>
                  <a:pt x="400" y="246"/>
                </a:lnTo>
                <a:lnTo>
                  <a:pt x="401" y="246"/>
                </a:lnTo>
                <a:lnTo>
                  <a:pt x="401" y="247"/>
                </a:lnTo>
                <a:lnTo>
                  <a:pt x="401" y="247"/>
                </a:lnTo>
                <a:lnTo>
                  <a:pt x="401" y="247"/>
                </a:lnTo>
                <a:lnTo>
                  <a:pt x="401" y="247"/>
                </a:lnTo>
                <a:lnTo>
                  <a:pt x="400" y="247"/>
                </a:lnTo>
                <a:lnTo>
                  <a:pt x="400" y="247"/>
                </a:lnTo>
                <a:lnTo>
                  <a:pt x="400" y="247"/>
                </a:lnTo>
                <a:lnTo>
                  <a:pt x="400" y="247"/>
                </a:lnTo>
                <a:lnTo>
                  <a:pt x="400" y="247"/>
                </a:lnTo>
                <a:lnTo>
                  <a:pt x="400" y="247"/>
                </a:lnTo>
                <a:lnTo>
                  <a:pt x="400" y="248"/>
                </a:lnTo>
                <a:lnTo>
                  <a:pt x="400" y="248"/>
                </a:lnTo>
                <a:lnTo>
                  <a:pt x="400" y="248"/>
                </a:lnTo>
                <a:lnTo>
                  <a:pt x="400" y="248"/>
                </a:lnTo>
                <a:lnTo>
                  <a:pt x="400" y="248"/>
                </a:lnTo>
                <a:lnTo>
                  <a:pt x="400" y="248"/>
                </a:lnTo>
                <a:lnTo>
                  <a:pt x="400" y="248"/>
                </a:lnTo>
                <a:lnTo>
                  <a:pt x="400" y="248"/>
                </a:lnTo>
                <a:lnTo>
                  <a:pt x="400" y="249"/>
                </a:lnTo>
                <a:lnTo>
                  <a:pt x="400" y="249"/>
                </a:lnTo>
                <a:lnTo>
                  <a:pt x="400" y="249"/>
                </a:lnTo>
                <a:lnTo>
                  <a:pt x="400" y="250"/>
                </a:lnTo>
                <a:lnTo>
                  <a:pt x="400" y="250"/>
                </a:lnTo>
                <a:lnTo>
                  <a:pt x="400" y="250"/>
                </a:lnTo>
                <a:lnTo>
                  <a:pt x="400" y="251"/>
                </a:lnTo>
                <a:lnTo>
                  <a:pt x="400" y="251"/>
                </a:lnTo>
                <a:lnTo>
                  <a:pt x="400" y="251"/>
                </a:lnTo>
                <a:lnTo>
                  <a:pt x="400" y="251"/>
                </a:lnTo>
                <a:lnTo>
                  <a:pt x="400" y="251"/>
                </a:lnTo>
                <a:lnTo>
                  <a:pt x="400" y="251"/>
                </a:lnTo>
                <a:lnTo>
                  <a:pt x="400" y="251"/>
                </a:lnTo>
                <a:lnTo>
                  <a:pt x="400" y="251"/>
                </a:lnTo>
                <a:lnTo>
                  <a:pt x="400" y="251"/>
                </a:lnTo>
                <a:lnTo>
                  <a:pt x="400" y="251"/>
                </a:lnTo>
                <a:lnTo>
                  <a:pt x="400" y="252"/>
                </a:lnTo>
                <a:lnTo>
                  <a:pt x="400" y="252"/>
                </a:lnTo>
                <a:lnTo>
                  <a:pt x="400" y="252"/>
                </a:lnTo>
                <a:lnTo>
                  <a:pt x="399" y="252"/>
                </a:lnTo>
                <a:lnTo>
                  <a:pt x="399" y="252"/>
                </a:lnTo>
                <a:lnTo>
                  <a:pt x="399" y="252"/>
                </a:lnTo>
                <a:lnTo>
                  <a:pt x="399" y="252"/>
                </a:lnTo>
                <a:lnTo>
                  <a:pt x="399" y="252"/>
                </a:lnTo>
                <a:lnTo>
                  <a:pt x="399" y="252"/>
                </a:lnTo>
                <a:lnTo>
                  <a:pt x="399" y="252"/>
                </a:lnTo>
                <a:lnTo>
                  <a:pt x="399" y="252"/>
                </a:lnTo>
                <a:lnTo>
                  <a:pt x="399" y="252"/>
                </a:lnTo>
                <a:lnTo>
                  <a:pt x="399" y="252"/>
                </a:lnTo>
                <a:lnTo>
                  <a:pt x="399" y="252"/>
                </a:lnTo>
                <a:lnTo>
                  <a:pt x="399" y="252"/>
                </a:lnTo>
                <a:lnTo>
                  <a:pt x="399" y="252"/>
                </a:lnTo>
                <a:lnTo>
                  <a:pt x="399" y="252"/>
                </a:lnTo>
                <a:lnTo>
                  <a:pt x="399" y="252"/>
                </a:lnTo>
                <a:lnTo>
                  <a:pt x="399" y="252"/>
                </a:lnTo>
                <a:lnTo>
                  <a:pt x="399" y="253"/>
                </a:lnTo>
                <a:lnTo>
                  <a:pt x="399" y="253"/>
                </a:lnTo>
                <a:lnTo>
                  <a:pt x="399" y="253"/>
                </a:lnTo>
                <a:lnTo>
                  <a:pt x="399" y="253"/>
                </a:lnTo>
                <a:lnTo>
                  <a:pt x="399" y="253"/>
                </a:lnTo>
                <a:lnTo>
                  <a:pt x="399" y="253"/>
                </a:lnTo>
                <a:lnTo>
                  <a:pt x="399" y="253"/>
                </a:lnTo>
                <a:lnTo>
                  <a:pt x="399" y="253"/>
                </a:lnTo>
                <a:lnTo>
                  <a:pt x="399" y="253"/>
                </a:lnTo>
                <a:lnTo>
                  <a:pt x="399" y="253"/>
                </a:lnTo>
                <a:lnTo>
                  <a:pt x="400" y="254"/>
                </a:lnTo>
                <a:lnTo>
                  <a:pt x="400" y="254"/>
                </a:lnTo>
                <a:lnTo>
                  <a:pt x="400" y="254"/>
                </a:lnTo>
                <a:lnTo>
                  <a:pt x="400" y="254"/>
                </a:lnTo>
                <a:lnTo>
                  <a:pt x="400" y="254"/>
                </a:lnTo>
                <a:lnTo>
                  <a:pt x="400" y="254"/>
                </a:lnTo>
                <a:lnTo>
                  <a:pt x="400" y="254"/>
                </a:lnTo>
                <a:lnTo>
                  <a:pt x="400" y="254"/>
                </a:lnTo>
                <a:lnTo>
                  <a:pt x="400" y="254"/>
                </a:lnTo>
                <a:lnTo>
                  <a:pt x="400" y="254"/>
                </a:lnTo>
                <a:lnTo>
                  <a:pt x="400" y="254"/>
                </a:lnTo>
                <a:lnTo>
                  <a:pt x="400" y="255"/>
                </a:lnTo>
                <a:lnTo>
                  <a:pt x="400" y="255"/>
                </a:lnTo>
                <a:lnTo>
                  <a:pt x="400" y="255"/>
                </a:lnTo>
                <a:lnTo>
                  <a:pt x="400" y="255"/>
                </a:lnTo>
                <a:lnTo>
                  <a:pt x="400" y="255"/>
                </a:lnTo>
                <a:lnTo>
                  <a:pt x="400" y="255"/>
                </a:lnTo>
                <a:lnTo>
                  <a:pt x="400" y="255"/>
                </a:lnTo>
                <a:lnTo>
                  <a:pt x="399" y="255"/>
                </a:lnTo>
                <a:lnTo>
                  <a:pt x="399" y="255"/>
                </a:lnTo>
                <a:lnTo>
                  <a:pt x="399" y="255"/>
                </a:lnTo>
                <a:lnTo>
                  <a:pt x="399" y="256"/>
                </a:lnTo>
                <a:lnTo>
                  <a:pt x="399" y="256"/>
                </a:lnTo>
                <a:lnTo>
                  <a:pt x="399" y="256"/>
                </a:lnTo>
                <a:lnTo>
                  <a:pt x="399" y="256"/>
                </a:lnTo>
                <a:lnTo>
                  <a:pt x="399" y="256"/>
                </a:lnTo>
                <a:lnTo>
                  <a:pt x="399" y="256"/>
                </a:lnTo>
                <a:lnTo>
                  <a:pt x="399" y="256"/>
                </a:lnTo>
                <a:lnTo>
                  <a:pt x="399" y="256"/>
                </a:lnTo>
                <a:lnTo>
                  <a:pt x="399" y="256"/>
                </a:lnTo>
                <a:lnTo>
                  <a:pt x="399" y="256"/>
                </a:lnTo>
                <a:lnTo>
                  <a:pt x="399" y="256"/>
                </a:lnTo>
                <a:lnTo>
                  <a:pt x="399" y="256"/>
                </a:lnTo>
                <a:lnTo>
                  <a:pt x="399" y="256"/>
                </a:lnTo>
                <a:lnTo>
                  <a:pt x="399" y="256"/>
                </a:lnTo>
                <a:lnTo>
                  <a:pt x="399" y="256"/>
                </a:lnTo>
                <a:lnTo>
                  <a:pt x="399" y="257"/>
                </a:lnTo>
                <a:lnTo>
                  <a:pt x="399" y="257"/>
                </a:lnTo>
                <a:lnTo>
                  <a:pt x="399" y="257"/>
                </a:lnTo>
                <a:lnTo>
                  <a:pt x="399" y="257"/>
                </a:lnTo>
                <a:lnTo>
                  <a:pt x="399" y="257"/>
                </a:lnTo>
                <a:lnTo>
                  <a:pt x="399" y="257"/>
                </a:lnTo>
                <a:lnTo>
                  <a:pt x="399" y="257"/>
                </a:lnTo>
                <a:lnTo>
                  <a:pt x="399" y="257"/>
                </a:lnTo>
                <a:lnTo>
                  <a:pt x="400" y="257"/>
                </a:lnTo>
                <a:lnTo>
                  <a:pt x="400" y="257"/>
                </a:lnTo>
                <a:lnTo>
                  <a:pt x="400" y="257"/>
                </a:lnTo>
                <a:lnTo>
                  <a:pt x="400" y="258"/>
                </a:lnTo>
                <a:lnTo>
                  <a:pt x="400" y="258"/>
                </a:lnTo>
                <a:lnTo>
                  <a:pt x="400" y="258"/>
                </a:lnTo>
                <a:lnTo>
                  <a:pt x="400" y="258"/>
                </a:lnTo>
                <a:lnTo>
                  <a:pt x="400" y="258"/>
                </a:lnTo>
                <a:lnTo>
                  <a:pt x="400" y="258"/>
                </a:lnTo>
                <a:lnTo>
                  <a:pt x="400" y="258"/>
                </a:lnTo>
                <a:lnTo>
                  <a:pt x="400" y="258"/>
                </a:lnTo>
                <a:lnTo>
                  <a:pt x="400" y="258"/>
                </a:lnTo>
                <a:lnTo>
                  <a:pt x="400" y="258"/>
                </a:lnTo>
                <a:lnTo>
                  <a:pt x="400" y="258"/>
                </a:lnTo>
                <a:lnTo>
                  <a:pt x="400" y="258"/>
                </a:lnTo>
                <a:lnTo>
                  <a:pt x="400" y="258"/>
                </a:lnTo>
                <a:lnTo>
                  <a:pt x="400" y="259"/>
                </a:lnTo>
                <a:lnTo>
                  <a:pt x="400" y="259"/>
                </a:lnTo>
                <a:lnTo>
                  <a:pt x="400" y="259"/>
                </a:lnTo>
                <a:lnTo>
                  <a:pt x="400" y="259"/>
                </a:lnTo>
                <a:lnTo>
                  <a:pt x="400" y="259"/>
                </a:lnTo>
                <a:lnTo>
                  <a:pt x="400" y="259"/>
                </a:lnTo>
                <a:lnTo>
                  <a:pt x="400" y="259"/>
                </a:lnTo>
                <a:lnTo>
                  <a:pt x="400" y="259"/>
                </a:lnTo>
                <a:lnTo>
                  <a:pt x="400" y="259"/>
                </a:lnTo>
                <a:lnTo>
                  <a:pt x="400" y="259"/>
                </a:lnTo>
                <a:lnTo>
                  <a:pt x="400" y="260"/>
                </a:lnTo>
                <a:lnTo>
                  <a:pt x="400" y="260"/>
                </a:lnTo>
                <a:lnTo>
                  <a:pt x="400" y="260"/>
                </a:lnTo>
                <a:lnTo>
                  <a:pt x="400" y="260"/>
                </a:lnTo>
                <a:lnTo>
                  <a:pt x="400" y="260"/>
                </a:lnTo>
                <a:lnTo>
                  <a:pt x="400" y="260"/>
                </a:lnTo>
                <a:lnTo>
                  <a:pt x="400" y="261"/>
                </a:lnTo>
                <a:lnTo>
                  <a:pt x="400" y="262"/>
                </a:lnTo>
                <a:lnTo>
                  <a:pt x="400" y="265"/>
                </a:lnTo>
                <a:lnTo>
                  <a:pt x="401" y="267"/>
                </a:lnTo>
                <a:lnTo>
                  <a:pt x="401" y="268"/>
                </a:lnTo>
                <a:lnTo>
                  <a:pt x="401" y="269"/>
                </a:lnTo>
                <a:lnTo>
                  <a:pt x="401" y="269"/>
                </a:lnTo>
                <a:lnTo>
                  <a:pt x="401" y="270"/>
                </a:lnTo>
                <a:lnTo>
                  <a:pt x="402" y="270"/>
                </a:lnTo>
                <a:lnTo>
                  <a:pt x="402" y="271"/>
                </a:lnTo>
                <a:lnTo>
                  <a:pt x="402" y="272"/>
                </a:lnTo>
                <a:lnTo>
                  <a:pt x="402" y="273"/>
                </a:lnTo>
                <a:lnTo>
                  <a:pt x="402" y="273"/>
                </a:lnTo>
                <a:lnTo>
                  <a:pt x="402" y="273"/>
                </a:lnTo>
                <a:lnTo>
                  <a:pt x="402" y="273"/>
                </a:lnTo>
                <a:lnTo>
                  <a:pt x="402" y="273"/>
                </a:lnTo>
                <a:lnTo>
                  <a:pt x="403" y="273"/>
                </a:lnTo>
                <a:lnTo>
                  <a:pt x="403" y="274"/>
                </a:lnTo>
                <a:lnTo>
                  <a:pt x="403" y="275"/>
                </a:lnTo>
                <a:lnTo>
                  <a:pt x="403" y="275"/>
                </a:lnTo>
                <a:lnTo>
                  <a:pt x="403" y="275"/>
                </a:lnTo>
                <a:lnTo>
                  <a:pt x="403" y="276"/>
                </a:lnTo>
                <a:lnTo>
                  <a:pt x="403" y="276"/>
                </a:lnTo>
                <a:lnTo>
                  <a:pt x="403" y="276"/>
                </a:lnTo>
                <a:lnTo>
                  <a:pt x="403" y="276"/>
                </a:lnTo>
                <a:lnTo>
                  <a:pt x="403" y="276"/>
                </a:lnTo>
                <a:lnTo>
                  <a:pt x="403" y="276"/>
                </a:lnTo>
                <a:lnTo>
                  <a:pt x="403" y="276"/>
                </a:lnTo>
                <a:lnTo>
                  <a:pt x="403" y="276"/>
                </a:lnTo>
                <a:lnTo>
                  <a:pt x="403" y="276"/>
                </a:lnTo>
                <a:lnTo>
                  <a:pt x="403" y="276"/>
                </a:lnTo>
                <a:lnTo>
                  <a:pt x="403" y="276"/>
                </a:lnTo>
                <a:lnTo>
                  <a:pt x="403" y="276"/>
                </a:lnTo>
                <a:lnTo>
                  <a:pt x="403" y="276"/>
                </a:lnTo>
                <a:lnTo>
                  <a:pt x="403" y="276"/>
                </a:lnTo>
                <a:lnTo>
                  <a:pt x="403" y="277"/>
                </a:lnTo>
                <a:lnTo>
                  <a:pt x="403" y="277"/>
                </a:lnTo>
                <a:lnTo>
                  <a:pt x="403" y="277"/>
                </a:lnTo>
                <a:lnTo>
                  <a:pt x="403" y="277"/>
                </a:lnTo>
                <a:lnTo>
                  <a:pt x="403" y="277"/>
                </a:lnTo>
                <a:lnTo>
                  <a:pt x="403" y="277"/>
                </a:lnTo>
                <a:lnTo>
                  <a:pt x="403" y="277"/>
                </a:lnTo>
                <a:lnTo>
                  <a:pt x="403" y="277"/>
                </a:lnTo>
                <a:lnTo>
                  <a:pt x="403" y="277"/>
                </a:lnTo>
                <a:lnTo>
                  <a:pt x="403" y="277"/>
                </a:lnTo>
                <a:lnTo>
                  <a:pt x="403" y="277"/>
                </a:lnTo>
                <a:lnTo>
                  <a:pt x="403" y="277"/>
                </a:lnTo>
                <a:lnTo>
                  <a:pt x="403" y="277"/>
                </a:lnTo>
                <a:lnTo>
                  <a:pt x="403" y="278"/>
                </a:lnTo>
                <a:lnTo>
                  <a:pt x="403" y="278"/>
                </a:lnTo>
                <a:lnTo>
                  <a:pt x="403" y="278"/>
                </a:lnTo>
                <a:lnTo>
                  <a:pt x="403" y="278"/>
                </a:lnTo>
                <a:lnTo>
                  <a:pt x="403" y="278"/>
                </a:lnTo>
                <a:lnTo>
                  <a:pt x="403" y="278"/>
                </a:lnTo>
                <a:lnTo>
                  <a:pt x="403" y="278"/>
                </a:lnTo>
                <a:lnTo>
                  <a:pt x="403" y="278"/>
                </a:lnTo>
                <a:lnTo>
                  <a:pt x="403" y="278"/>
                </a:lnTo>
                <a:lnTo>
                  <a:pt x="403" y="278"/>
                </a:lnTo>
                <a:lnTo>
                  <a:pt x="403" y="278"/>
                </a:lnTo>
                <a:lnTo>
                  <a:pt x="403" y="278"/>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80"/>
                </a:lnTo>
                <a:lnTo>
                  <a:pt x="403" y="280"/>
                </a:lnTo>
                <a:lnTo>
                  <a:pt x="403" y="280"/>
                </a:lnTo>
                <a:lnTo>
                  <a:pt x="403" y="280"/>
                </a:lnTo>
                <a:lnTo>
                  <a:pt x="403" y="280"/>
                </a:lnTo>
                <a:lnTo>
                  <a:pt x="403" y="280"/>
                </a:lnTo>
                <a:lnTo>
                  <a:pt x="403" y="280"/>
                </a:lnTo>
                <a:lnTo>
                  <a:pt x="403" y="280"/>
                </a:lnTo>
                <a:lnTo>
                  <a:pt x="402" y="281"/>
                </a:lnTo>
                <a:lnTo>
                  <a:pt x="402" y="281"/>
                </a:lnTo>
                <a:lnTo>
                  <a:pt x="402" y="281"/>
                </a:lnTo>
                <a:lnTo>
                  <a:pt x="402" y="281"/>
                </a:lnTo>
                <a:lnTo>
                  <a:pt x="402" y="281"/>
                </a:lnTo>
                <a:lnTo>
                  <a:pt x="402" y="281"/>
                </a:lnTo>
                <a:lnTo>
                  <a:pt x="402" y="281"/>
                </a:lnTo>
                <a:lnTo>
                  <a:pt x="401" y="281"/>
                </a:lnTo>
                <a:lnTo>
                  <a:pt x="401" y="281"/>
                </a:lnTo>
                <a:lnTo>
                  <a:pt x="401" y="281"/>
                </a:lnTo>
                <a:lnTo>
                  <a:pt x="401" y="282"/>
                </a:lnTo>
                <a:lnTo>
                  <a:pt x="401" y="282"/>
                </a:lnTo>
                <a:lnTo>
                  <a:pt x="401" y="282"/>
                </a:lnTo>
                <a:lnTo>
                  <a:pt x="401" y="282"/>
                </a:lnTo>
                <a:lnTo>
                  <a:pt x="401" y="282"/>
                </a:lnTo>
                <a:lnTo>
                  <a:pt x="401" y="282"/>
                </a:lnTo>
                <a:lnTo>
                  <a:pt x="401" y="282"/>
                </a:lnTo>
                <a:lnTo>
                  <a:pt x="401" y="282"/>
                </a:lnTo>
                <a:lnTo>
                  <a:pt x="401" y="282"/>
                </a:lnTo>
                <a:lnTo>
                  <a:pt x="401" y="282"/>
                </a:lnTo>
                <a:lnTo>
                  <a:pt x="401" y="282"/>
                </a:lnTo>
                <a:lnTo>
                  <a:pt x="401" y="282"/>
                </a:lnTo>
                <a:lnTo>
                  <a:pt x="401" y="282"/>
                </a:lnTo>
                <a:lnTo>
                  <a:pt x="401" y="283"/>
                </a:lnTo>
                <a:lnTo>
                  <a:pt x="401" y="283"/>
                </a:lnTo>
                <a:lnTo>
                  <a:pt x="401" y="283"/>
                </a:lnTo>
                <a:lnTo>
                  <a:pt x="401" y="283"/>
                </a:lnTo>
                <a:lnTo>
                  <a:pt x="401" y="283"/>
                </a:lnTo>
                <a:lnTo>
                  <a:pt x="401" y="283"/>
                </a:lnTo>
                <a:lnTo>
                  <a:pt x="401" y="283"/>
                </a:lnTo>
                <a:lnTo>
                  <a:pt x="401" y="283"/>
                </a:lnTo>
                <a:lnTo>
                  <a:pt x="401" y="283"/>
                </a:lnTo>
                <a:lnTo>
                  <a:pt x="401" y="283"/>
                </a:lnTo>
                <a:lnTo>
                  <a:pt x="401" y="283"/>
                </a:lnTo>
                <a:lnTo>
                  <a:pt x="401" y="283"/>
                </a:lnTo>
                <a:lnTo>
                  <a:pt x="401" y="283"/>
                </a:lnTo>
                <a:lnTo>
                  <a:pt x="401" y="284"/>
                </a:lnTo>
                <a:lnTo>
                  <a:pt x="401" y="284"/>
                </a:lnTo>
                <a:lnTo>
                  <a:pt x="401" y="284"/>
                </a:lnTo>
                <a:lnTo>
                  <a:pt x="401" y="284"/>
                </a:lnTo>
                <a:lnTo>
                  <a:pt x="401" y="284"/>
                </a:lnTo>
                <a:lnTo>
                  <a:pt x="401" y="284"/>
                </a:lnTo>
                <a:lnTo>
                  <a:pt x="401" y="284"/>
                </a:lnTo>
                <a:lnTo>
                  <a:pt x="401" y="284"/>
                </a:lnTo>
                <a:lnTo>
                  <a:pt x="401" y="284"/>
                </a:lnTo>
                <a:lnTo>
                  <a:pt x="401" y="284"/>
                </a:lnTo>
                <a:lnTo>
                  <a:pt x="400" y="284"/>
                </a:lnTo>
                <a:lnTo>
                  <a:pt x="400" y="284"/>
                </a:lnTo>
                <a:lnTo>
                  <a:pt x="400" y="284"/>
                </a:lnTo>
                <a:lnTo>
                  <a:pt x="400" y="284"/>
                </a:lnTo>
                <a:lnTo>
                  <a:pt x="400" y="285"/>
                </a:lnTo>
                <a:lnTo>
                  <a:pt x="399" y="285"/>
                </a:lnTo>
                <a:lnTo>
                  <a:pt x="399" y="285"/>
                </a:lnTo>
                <a:lnTo>
                  <a:pt x="399" y="285"/>
                </a:lnTo>
                <a:lnTo>
                  <a:pt x="399" y="285"/>
                </a:lnTo>
                <a:lnTo>
                  <a:pt x="399" y="285"/>
                </a:lnTo>
                <a:lnTo>
                  <a:pt x="399" y="286"/>
                </a:lnTo>
                <a:lnTo>
                  <a:pt x="399" y="286"/>
                </a:lnTo>
                <a:lnTo>
                  <a:pt x="399" y="286"/>
                </a:lnTo>
                <a:lnTo>
                  <a:pt x="399" y="286"/>
                </a:lnTo>
                <a:lnTo>
                  <a:pt x="399" y="286"/>
                </a:lnTo>
                <a:lnTo>
                  <a:pt x="399" y="286"/>
                </a:lnTo>
                <a:lnTo>
                  <a:pt x="399" y="286"/>
                </a:lnTo>
                <a:lnTo>
                  <a:pt x="399" y="286"/>
                </a:lnTo>
                <a:lnTo>
                  <a:pt x="399" y="286"/>
                </a:lnTo>
                <a:lnTo>
                  <a:pt x="399" y="286"/>
                </a:lnTo>
                <a:lnTo>
                  <a:pt x="399" y="286"/>
                </a:lnTo>
                <a:lnTo>
                  <a:pt x="399" y="286"/>
                </a:lnTo>
                <a:lnTo>
                  <a:pt x="399" y="287"/>
                </a:lnTo>
                <a:lnTo>
                  <a:pt x="399" y="287"/>
                </a:lnTo>
                <a:lnTo>
                  <a:pt x="399" y="287"/>
                </a:lnTo>
                <a:lnTo>
                  <a:pt x="399" y="287"/>
                </a:lnTo>
                <a:lnTo>
                  <a:pt x="398" y="288"/>
                </a:lnTo>
                <a:lnTo>
                  <a:pt x="398" y="288"/>
                </a:lnTo>
                <a:lnTo>
                  <a:pt x="398" y="288"/>
                </a:lnTo>
                <a:lnTo>
                  <a:pt x="398" y="288"/>
                </a:lnTo>
                <a:lnTo>
                  <a:pt x="398" y="288"/>
                </a:lnTo>
                <a:lnTo>
                  <a:pt x="398" y="289"/>
                </a:lnTo>
                <a:lnTo>
                  <a:pt x="398" y="289"/>
                </a:lnTo>
                <a:lnTo>
                  <a:pt x="398" y="289"/>
                </a:lnTo>
                <a:lnTo>
                  <a:pt x="398" y="289"/>
                </a:lnTo>
                <a:lnTo>
                  <a:pt x="398" y="289"/>
                </a:lnTo>
                <a:lnTo>
                  <a:pt x="397" y="289"/>
                </a:lnTo>
                <a:lnTo>
                  <a:pt x="397" y="289"/>
                </a:lnTo>
                <a:lnTo>
                  <a:pt x="397" y="289"/>
                </a:lnTo>
                <a:lnTo>
                  <a:pt x="397" y="289"/>
                </a:lnTo>
                <a:lnTo>
                  <a:pt x="396" y="289"/>
                </a:lnTo>
                <a:lnTo>
                  <a:pt x="396" y="289"/>
                </a:lnTo>
                <a:lnTo>
                  <a:pt x="396" y="289"/>
                </a:lnTo>
                <a:lnTo>
                  <a:pt x="396" y="288"/>
                </a:lnTo>
                <a:lnTo>
                  <a:pt x="396" y="288"/>
                </a:lnTo>
                <a:lnTo>
                  <a:pt x="396" y="288"/>
                </a:lnTo>
                <a:lnTo>
                  <a:pt x="396" y="288"/>
                </a:lnTo>
                <a:lnTo>
                  <a:pt x="395" y="288"/>
                </a:lnTo>
                <a:lnTo>
                  <a:pt x="395" y="288"/>
                </a:lnTo>
                <a:lnTo>
                  <a:pt x="395" y="288"/>
                </a:lnTo>
                <a:lnTo>
                  <a:pt x="395" y="288"/>
                </a:lnTo>
                <a:lnTo>
                  <a:pt x="395" y="288"/>
                </a:lnTo>
                <a:lnTo>
                  <a:pt x="395" y="288"/>
                </a:lnTo>
                <a:lnTo>
                  <a:pt x="395" y="288"/>
                </a:lnTo>
                <a:lnTo>
                  <a:pt x="395" y="288"/>
                </a:lnTo>
                <a:lnTo>
                  <a:pt x="395" y="288"/>
                </a:lnTo>
                <a:lnTo>
                  <a:pt x="395" y="288"/>
                </a:lnTo>
                <a:lnTo>
                  <a:pt x="394" y="289"/>
                </a:lnTo>
                <a:lnTo>
                  <a:pt x="394" y="289"/>
                </a:lnTo>
                <a:lnTo>
                  <a:pt x="394" y="289"/>
                </a:lnTo>
                <a:lnTo>
                  <a:pt x="394" y="289"/>
                </a:lnTo>
                <a:lnTo>
                  <a:pt x="394" y="289"/>
                </a:lnTo>
                <a:lnTo>
                  <a:pt x="394" y="289"/>
                </a:lnTo>
                <a:lnTo>
                  <a:pt x="394" y="289"/>
                </a:lnTo>
                <a:lnTo>
                  <a:pt x="394" y="289"/>
                </a:lnTo>
                <a:lnTo>
                  <a:pt x="394" y="289"/>
                </a:lnTo>
                <a:lnTo>
                  <a:pt x="394" y="289"/>
                </a:lnTo>
                <a:lnTo>
                  <a:pt x="394" y="289"/>
                </a:lnTo>
                <a:lnTo>
                  <a:pt x="394" y="289"/>
                </a:lnTo>
                <a:lnTo>
                  <a:pt x="393" y="289"/>
                </a:lnTo>
                <a:lnTo>
                  <a:pt x="393" y="289"/>
                </a:lnTo>
                <a:lnTo>
                  <a:pt x="393" y="290"/>
                </a:lnTo>
                <a:lnTo>
                  <a:pt x="393" y="290"/>
                </a:lnTo>
                <a:lnTo>
                  <a:pt x="393" y="290"/>
                </a:lnTo>
                <a:lnTo>
                  <a:pt x="393" y="290"/>
                </a:lnTo>
                <a:lnTo>
                  <a:pt x="392" y="290"/>
                </a:lnTo>
                <a:lnTo>
                  <a:pt x="392" y="290"/>
                </a:lnTo>
                <a:lnTo>
                  <a:pt x="392" y="290"/>
                </a:lnTo>
                <a:lnTo>
                  <a:pt x="392" y="290"/>
                </a:lnTo>
                <a:lnTo>
                  <a:pt x="392" y="290"/>
                </a:lnTo>
                <a:lnTo>
                  <a:pt x="392" y="290"/>
                </a:lnTo>
                <a:lnTo>
                  <a:pt x="391" y="290"/>
                </a:lnTo>
                <a:lnTo>
                  <a:pt x="391" y="290"/>
                </a:lnTo>
                <a:lnTo>
                  <a:pt x="391" y="290"/>
                </a:lnTo>
                <a:lnTo>
                  <a:pt x="391" y="290"/>
                </a:lnTo>
                <a:lnTo>
                  <a:pt x="390" y="290"/>
                </a:lnTo>
                <a:lnTo>
                  <a:pt x="390" y="290"/>
                </a:lnTo>
                <a:lnTo>
                  <a:pt x="390" y="290"/>
                </a:lnTo>
                <a:lnTo>
                  <a:pt x="390" y="290"/>
                </a:lnTo>
                <a:lnTo>
                  <a:pt x="390" y="290"/>
                </a:lnTo>
                <a:lnTo>
                  <a:pt x="390" y="290"/>
                </a:lnTo>
                <a:lnTo>
                  <a:pt x="390" y="290"/>
                </a:lnTo>
                <a:lnTo>
                  <a:pt x="389" y="291"/>
                </a:lnTo>
                <a:lnTo>
                  <a:pt x="389" y="291"/>
                </a:lnTo>
                <a:lnTo>
                  <a:pt x="389" y="291"/>
                </a:lnTo>
                <a:lnTo>
                  <a:pt x="389" y="291"/>
                </a:lnTo>
                <a:lnTo>
                  <a:pt x="388" y="291"/>
                </a:lnTo>
                <a:lnTo>
                  <a:pt x="388" y="291"/>
                </a:lnTo>
                <a:lnTo>
                  <a:pt x="388" y="292"/>
                </a:lnTo>
                <a:lnTo>
                  <a:pt x="388" y="292"/>
                </a:lnTo>
                <a:lnTo>
                  <a:pt x="388" y="292"/>
                </a:lnTo>
                <a:lnTo>
                  <a:pt x="388" y="292"/>
                </a:lnTo>
                <a:lnTo>
                  <a:pt x="388" y="292"/>
                </a:lnTo>
                <a:lnTo>
                  <a:pt x="388" y="292"/>
                </a:lnTo>
                <a:lnTo>
                  <a:pt x="388" y="293"/>
                </a:lnTo>
                <a:lnTo>
                  <a:pt x="388" y="293"/>
                </a:lnTo>
                <a:lnTo>
                  <a:pt x="388" y="293"/>
                </a:lnTo>
                <a:lnTo>
                  <a:pt x="388" y="293"/>
                </a:lnTo>
                <a:lnTo>
                  <a:pt x="388" y="293"/>
                </a:lnTo>
                <a:lnTo>
                  <a:pt x="388" y="293"/>
                </a:lnTo>
                <a:lnTo>
                  <a:pt x="388" y="293"/>
                </a:lnTo>
                <a:lnTo>
                  <a:pt x="388" y="293"/>
                </a:lnTo>
                <a:lnTo>
                  <a:pt x="388" y="293"/>
                </a:lnTo>
                <a:lnTo>
                  <a:pt x="388" y="294"/>
                </a:lnTo>
                <a:lnTo>
                  <a:pt x="388" y="294"/>
                </a:lnTo>
                <a:lnTo>
                  <a:pt x="388" y="294"/>
                </a:lnTo>
                <a:lnTo>
                  <a:pt x="388" y="294"/>
                </a:lnTo>
                <a:lnTo>
                  <a:pt x="388" y="294"/>
                </a:lnTo>
                <a:lnTo>
                  <a:pt x="388" y="294"/>
                </a:lnTo>
                <a:lnTo>
                  <a:pt x="387" y="294"/>
                </a:lnTo>
                <a:lnTo>
                  <a:pt x="387" y="294"/>
                </a:lnTo>
                <a:lnTo>
                  <a:pt x="387" y="294"/>
                </a:lnTo>
                <a:lnTo>
                  <a:pt x="387" y="294"/>
                </a:lnTo>
                <a:lnTo>
                  <a:pt x="387" y="294"/>
                </a:lnTo>
                <a:lnTo>
                  <a:pt x="387" y="294"/>
                </a:lnTo>
                <a:lnTo>
                  <a:pt x="387" y="294"/>
                </a:lnTo>
                <a:lnTo>
                  <a:pt x="387" y="294"/>
                </a:lnTo>
                <a:lnTo>
                  <a:pt x="387" y="294"/>
                </a:lnTo>
                <a:lnTo>
                  <a:pt x="387" y="294"/>
                </a:lnTo>
                <a:lnTo>
                  <a:pt x="387" y="294"/>
                </a:lnTo>
                <a:lnTo>
                  <a:pt x="387" y="294"/>
                </a:lnTo>
                <a:lnTo>
                  <a:pt x="387" y="294"/>
                </a:lnTo>
                <a:lnTo>
                  <a:pt x="387" y="294"/>
                </a:lnTo>
                <a:lnTo>
                  <a:pt x="387" y="294"/>
                </a:lnTo>
                <a:lnTo>
                  <a:pt x="387" y="294"/>
                </a:lnTo>
                <a:lnTo>
                  <a:pt x="386" y="294"/>
                </a:lnTo>
                <a:lnTo>
                  <a:pt x="386" y="294"/>
                </a:lnTo>
                <a:lnTo>
                  <a:pt x="386" y="294"/>
                </a:lnTo>
                <a:lnTo>
                  <a:pt x="386" y="294"/>
                </a:lnTo>
                <a:lnTo>
                  <a:pt x="386" y="294"/>
                </a:lnTo>
                <a:lnTo>
                  <a:pt x="386" y="294"/>
                </a:lnTo>
                <a:lnTo>
                  <a:pt x="386" y="294"/>
                </a:lnTo>
                <a:lnTo>
                  <a:pt x="386" y="294"/>
                </a:lnTo>
                <a:lnTo>
                  <a:pt x="386" y="294"/>
                </a:lnTo>
                <a:lnTo>
                  <a:pt x="386" y="294"/>
                </a:lnTo>
                <a:lnTo>
                  <a:pt x="386" y="294"/>
                </a:lnTo>
                <a:lnTo>
                  <a:pt x="386" y="294"/>
                </a:lnTo>
                <a:lnTo>
                  <a:pt x="386" y="294"/>
                </a:lnTo>
                <a:lnTo>
                  <a:pt x="386" y="294"/>
                </a:lnTo>
                <a:lnTo>
                  <a:pt x="385" y="294"/>
                </a:lnTo>
                <a:lnTo>
                  <a:pt x="385" y="294"/>
                </a:lnTo>
                <a:lnTo>
                  <a:pt x="385" y="294"/>
                </a:lnTo>
                <a:lnTo>
                  <a:pt x="385" y="294"/>
                </a:lnTo>
                <a:lnTo>
                  <a:pt x="385" y="294"/>
                </a:lnTo>
                <a:lnTo>
                  <a:pt x="385" y="294"/>
                </a:lnTo>
                <a:lnTo>
                  <a:pt x="385" y="294"/>
                </a:lnTo>
                <a:lnTo>
                  <a:pt x="385" y="294"/>
                </a:lnTo>
                <a:lnTo>
                  <a:pt x="384" y="295"/>
                </a:lnTo>
                <a:lnTo>
                  <a:pt x="384" y="295"/>
                </a:lnTo>
                <a:lnTo>
                  <a:pt x="384" y="295"/>
                </a:lnTo>
                <a:lnTo>
                  <a:pt x="384" y="295"/>
                </a:lnTo>
                <a:lnTo>
                  <a:pt x="384" y="295"/>
                </a:lnTo>
                <a:lnTo>
                  <a:pt x="384" y="294"/>
                </a:lnTo>
                <a:lnTo>
                  <a:pt x="384" y="294"/>
                </a:lnTo>
                <a:lnTo>
                  <a:pt x="383" y="294"/>
                </a:lnTo>
                <a:lnTo>
                  <a:pt x="383" y="294"/>
                </a:lnTo>
                <a:lnTo>
                  <a:pt x="383" y="294"/>
                </a:lnTo>
                <a:lnTo>
                  <a:pt x="383" y="294"/>
                </a:lnTo>
                <a:lnTo>
                  <a:pt x="383" y="294"/>
                </a:lnTo>
                <a:lnTo>
                  <a:pt x="383" y="294"/>
                </a:lnTo>
                <a:lnTo>
                  <a:pt x="383" y="294"/>
                </a:lnTo>
                <a:lnTo>
                  <a:pt x="383" y="294"/>
                </a:lnTo>
                <a:lnTo>
                  <a:pt x="383" y="293"/>
                </a:lnTo>
                <a:lnTo>
                  <a:pt x="382" y="293"/>
                </a:lnTo>
                <a:lnTo>
                  <a:pt x="382" y="293"/>
                </a:lnTo>
                <a:lnTo>
                  <a:pt x="382" y="293"/>
                </a:lnTo>
                <a:lnTo>
                  <a:pt x="382" y="293"/>
                </a:lnTo>
                <a:lnTo>
                  <a:pt x="382" y="293"/>
                </a:lnTo>
                <a:lnTo>
                  <a:pt x="382" y="292"/>
                </a:lnTo>
                <a:lnTo>
                  <a:pt x="381" y="292"/>
                </a:lnTo>
                <a:lnTo>
                  <a:pt x="381" y="292"/>
                </a:lnTo>
                <a:lnTo>
                  <a:pt x="381" y="292"/>
                </a:lnTo>
                <a:lnTo>
                  <a:pt x="381" y="292"/>
                </a:lnTo>
                <a:lnTo>
                  <a:pt x="381" y="292"/>
                </a:lnTo>
                <a:lnTo>
                  <a:pt x="381" y="292"/>
                </a:lnTo>
                <a:lnTo>
                  <a:pt x="381" y="292"/>
                </a:lnTo>
                <a:lnTo>
                  <a:pt x="381" y="292"/>
                </a:lnTo>
                <a:lnTo>
                  <a:pt x="380" y="292"/>
                </a:lnTo>
                <a:lnTo>
                  <a:pt x="380" y="292"/>
                </a:lnTo>
                <a:lnTo>
                  <a:pt x="380" y="292"/>
                </a:lnTo>
                <a:lnTo>
                  <a:pt x="380" y="292"/>
                </a:lnTo>
                <a:lnTo>
                  <a:pt x="380" y="291"/>
                </a:lnTo>
                <a:lnTo>
                  <a:pt x="380" y="291"/>
                </a:lnTo>
                <a:lnTo>
                  <a:pt x="380" y="291"/>
                </a:lnTo>
                <a:lnTo>
                  <a:pt x="379" y="291"/>
                </a:lnTo>
                <a:lnTo>
                  <a:pt x="379" y="292"/>
                </a:lnTo>
                <a:lnTo>
                  <a:pt x="379" y="292"/>
                </a:lnTo>
                <a:lnTo>
                  <a:pt x="379" y="292"/>
                </a:lnTo>
                <a:lnTo>
                  <a:pt x="379" y="292"/>
                </a:lnTo>
                <a:lnTo>
                  <a:pt x="378" y="292"/>
                </a:lnTo>
                <a:lnTo>
                  <a:pt x="378" y="292"/>
                </a:lnTo>
                <a:lnTo>
                  <a:pt x="377" y="293"/>
                </a:lnTo>
                <a:lnTo>
                  <a:pt x="377" y="293"/>
                </a:lnTo>
                <a:lnTo>
                  <a:pt x="377" y="293"/>
                </a:lnTo>
                <a:lnTo>
                  <a:pt x="376" y="293"/>
                </a:lnTo>
                <a:lnTo>
                  <a:pt x="376" y="293"/>
                </a:lnTo>
                <a:lnTo>
                  <a:pt x="376" y="294"/>
                </a:lnTo>
                <a:lnTo>
                  <a:pt x="375" y="294"/>
                </a:lnTo>
                <a:lnTo>
                  <a:pt x="375" y="294"/>
                </a:lnTo>
                <a:lnTo>
                  <a:pt x="375" y="294"/>
                </a:lnTo>
                <a:lnTo>
                  <a:pt x="375" y="294"/>
                </a:lnTo>
                <a:lnTo>
                  <a:pt x="375" y="294"/>
                </a:lnTo>
                <a:lnTo>
                  <a:pt x="375" y="294"/>
                </a:lnTo>
                <a:lnTo>
                  <a:pt x="375" y="293"/>
                </a:lnTo>
                <a:lnTo>
                  <a:pt x="375" y="293"/>
                </a:lnTo>
                <a:lnTo>
                  <a:pt x="374" y="293"/>
                </a:lnTo>
                <a:lnTo>
                  <a:pt x="374" y="293"/>
                </a:lnTo>
                <a:lnTo>
                  <a:pt x="374" y="293"/>
                </a:lnTo>
                <a:lnTo>
                  <a:pt x="374" y="293"/>
                </a:lnTo>
                <a:lnTo>
                  <a:pt x="374" y="293"/>
                </a:lnTo>
                <a:lnTo>
                  <a:pt x="374" y="293"/>
                </a:lnTo>
                <a:lnTo>
                  <a:pt x="374" y="293"/>
                </a:lnTo>
                <a:lnTo>
                  <a:pt x="374" y="293"/>
                </a:lnTo>
                <a:lnTo>
                  <a:pt x="374" y="293"/>
                </a:lnTo>
                <a:lnTo>
                  <a:pt x="374" y="293"/>
                </a:lnTo>
                <a:lnTo>
                  <a:pt x="374" y="293"/>
                </a:lnTo>
                <a:lnTo>
                  <a:pt x="374" y="293"/>
                </a:lnTo>
                <a:lnTo>
                  <a:pt x="374" y="293"/>
                </a:lnTo>
                <a:lnTo>
                  <a:pt x="374" y="293"/>
                </a:lnTo>
                <a:lnTo>
                  <a:pt x="374" y="293"/>
                </a:lnTo>
                <a:lnTo>
                  <a:pt x="374" y="293"/>
                </a:lnTo>
                <a:lnTo>
                  <a:pt x="374" y="293"/>
                </a:lnTo>
                <a:lnTo>
                  <a:pt x="374" y="293"/>
                </a:lnTo>
                <a:lnTo>
                  <a:pt x="373" y="293"/>
                </a:lnTo>
                <a:lnTo>
                  <a:pt x="373" y="293"/>
                </a:lnTo>
                <a:lnTo>
                  <a:pt x="373" y="293"/>
                </a:lnTo>
                <a:lnTo>
                  <a:pt x="373" y="293"/>
                </a:lnTo>
                <a:lnTo>
                  <a:pt x="373" y="293"/>
                </a:lnTo>
                <a:lnTo>
                  <a:pt x="373" y="293"/>
                </a:lnTo>
                <a:lnTo>
                  <a:pt x="373" y="293"/>
                </a:lnTo>
                <a:lnTo>
                  <a:pt x="373" y="293"/>
                </a:lnTo>
                <a:lnTo>
                  <a:pt x="373" y="293"/>
                </a:lnTo>
                <a:lnTo>
                  <a:pt x="373" y="293"/>
                </a:lnTo>
                <a:lnTo>
                  <a:pt x="373" y="293"/>
                </a:lnTo>
                <a:lnTo>
                  <a:pt x="373" y="293"/>
                </a:lnTo>
                <a:lnTo>
                  <a:pt x="373" y="293"/>
                </a:lnTo>
                <a:lnTo>
                  <a:pt x="373" y="293"/>
                </a:lnTo>
                <a:lnTo>
                  <a:pt x="373"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4"/>
                </a:lnTo>
                <a:lnTo>
                  <a:pt x="372" y="294"/>
                </a:lnTo>
                <a:lnTo>
                  <a:pt x="372" y="294"/>
                </a:lnTo>
                <a:lnTo>
                  <a:pt x="372" y="294"/>
                </a:lnTo>
                <a:lnTo>
                  <a:pt x="372" y="294"/>
                </a:lnTo>
                <a:lnTo>
                  <a:pt x="372" y="294"/>
                </a:lnTo>
                <a:lnTo>
                  <a:pt x="372" y="294"/>
                </a:lnTo>
                <a:lnTo>
                  <a:pt x="372" y="294"/>
                </a:lnTo>
                <a:lnTo>
                  <a:pt x="372" y="294"/>
                </a:lnTo>
                <a:lnTo>
                  <a:pt x="372" y="294"/>
                </a:lnTo>
                <a:lnTo>
                  <a:pt x="372" y="294"/>
                </a:lnTo>
                <a:lnTo>
                  <a:pt x="372" y="294"/>
                </a:lnTo>
                <a:lnTo>
                  <a:pt x="372" y="294"/>
                </a:lnTo>
                <a:lnTo>
                  <a:pt x="372" y="294"/>
                </a:lnTo>
                <a:lnTo>
                  <a:pt x="372" y="294"/>
                </a:lnTo>
                <a:lnTo>
                  <a:pt x="372" y="295"/>
                </a:lnTo>
                <a:lnTo>
                  <a:pt x="372" y="295"/>
                </a:lnTo>
                <a:lnTo>
                  <a:pt x="372" y="295"/>
                </a:lnTo>
                <a:lnTo>
                  <a:pt x="372" y="295"/>
                </a:lnTo>
                <a:lnTo>
                  <a:pt x="372" y="295"/>
                </a:lnTo>
                <a:lnTo>
                  <a:pt x="371" y="295"/>
                </a:lnTo>
                <a:lnTo>
                  <a:pt x="371" y="295"/>
                </a:lnTo>
                <a:lnTo>
                  <a:pt x="371" y="295"/>
                </a:lnTo>
                <a:lnTo>
                  <a:pt x="371" y="295"/>
                </a:lnTo>
                <a:lnTo>
                  <a:pt x="370" y="295"/>
                </a:lnTo>
                <a:lnTo>
                  <a:pt x="370" y="295"/>
                </a:lnTo>
                <a:lnTo>
                  <a:pt x="370" y="295"/>
                </a:lnTo>
                <a:lnTo>
                  <a:pt x="370" y="295"/>
                </a:lnTo>
                <a:lnTo>
                  <a:pt x="370" y="296"/>
                </a:lnTo>
                <a:lnTo>
                  <a:pt x="370" y="296"/>
                </a:lnTo>
                <a:lnTo>
                  <a:pt x="370" y="296"/>
                </a:lnTo>
                <a:lnTo>
                  <a:pt x="370" y="296"/>
                </a:lnTo>
                <a:lnTo>
                  <a:pt x="370" y="296"/>
                </a:lnTo>
                <a:lnTo>
                  <a:pt x="370" y="296"/>
                </a:lnTo>
                <a:lnTo>
                  <a:pt x="370" y="296"/>
                </a:lnTo>
                <a:lnTo>
                  <a:pt x="369" y="296"/>
                </a:lnTo>
                <a:lnTo>
                  <a:pt x="369" y="296"/>
                </a:lnTo>
                <a:lnTo>
                  <a:pt x="369" y="296"/>
                </a:lnTo>
                <a:lnTo>
                  <a:pt x="369" y="296"/>
                </a:lnTo>
                <a:lnTo>
                  <a:pt x="369" y="296"/>
                </a:lnTo>
                <a:lnTo>
                  <a:pt x="369" y="296"/>
                </a:lnTo>
                <a:lnTo>
                  <a:pt x="369" y="296"/>
                </a:lnTo>
                <a:lnTo>
                  <a:pt x="369" y="296"/>
                </a:lnTo>
                <a:lnTo>
                  <a:pt x="369" y="296"/>
                </a:lnTo>
                <a:lnTo>
                  <a:pt x="369" y="296"/>
                </a:lnTo>
                <a:lnTo>
                  <a:pt x="369" y="296"/>
                </a:lnTo>
                <a:lnTo>
                  <a:pt x="369" y="296"/>
                </a:lnTo>
                <a:lnTo>
                  <a:pt x="369" y="296"/>
                </a:lnTo>
                <a:lnTo>
                  <a:pt x="369" y="296"/>
                </a:lnTo>
                <a:lnTo>
                  <a:pt x="369" y="296"/>
                </a:lnTo>
                <a:lnTo>
                  <a:pt x="369" y="296"/>
                </a:lnTo>
                <a:lnTo>
                  <a:pt x="369" y="296"/>
                </a:lnTo>
                <a:lnTo>
                  <a:pt x="369" y="296"/>
                </a:lnTo>
                <a:lnTo>
                  <a:pt x="369"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6" y="295"/>
                </a:lnTo>
                <a:lnTo>
                  <a:pt x="366" y="295"/>
                </a:lnTo>
                <a:lnTo>
                  <a:pt x="366" y="295"/>
                </a:lnTo>
                <a:lnTo>
                  <a:pt x="366" y="295"/>
                </a:lnTo>
                <a:lnTo>
                  <a:pt x="366" y="295"/>
                </a:lnTo>
                <a:lnTo>
                  <a:pt x="366" y="295"/>
                </a:lnTo>
                <a:lnTo>
                  <a:pt x="366" y="295"/>
                </a:lnTo>
                <a:lnTo>
                  <a:pt x="366" y="295"/>
                </a:lnTo>
                <a:lnTo>
                  <a:pt x="366" y="295"/>
                </a:lnTo>
                <a:lnTo>
                  <a:pt x="366" y="295"/>
                </a:lnTo>
                <a:lnTo>
                  <a:pt x="366" y="295"/>
                </a:lnTo>
                <a:lnTo>
                  <a:pt x="366" y="295"/>
                </a:lnTo>
                <a:lnTo>
                  <a:pt x="366" y="295"/>
                </a:lnTo>
                <a:lnTo>
                  <a:pt x="365" y="295"/>
                </a:lnTo>
                <a:lnTo>
                  <a:pt x="365" y="295"/>
                </a:lnTo>
                <a:lnTo>
                  <a:pt x="365" y="295"/>
                </a:lnTo>
                <a:lnTo>
                  <a:pt x="365" y="295"/>
                </a:lnTo>
                <a:lnTo>
                  <a:pt x="365" y="295"/>
                </a:lnTo>
                <a:lnTo>
                  <a:pt x="365" y="296"/>
                </a:lnTo>
                <a:lnTo>
                  <a:pt x="365" y="296"/>
                </a:lnTo>
                <a:lnTo>
                  <a:pt x="364" y="296"/>
                </a:lnTo>
                <a:lnTo>
                  <a:pt x="364" y="296"/>
                </a:lnTo>
                <a:lnTo>
                  <a:pt x="364" y="296"/>
                </a:lnTo>
                <a:lnTo>
                  <a:pt x="364" y="296"/>
                </a:lnTo>
                <a:lnTo>
                  <a:pt x="364" y="296"/>
                </a:lnTo>
                <a:lnTo>
                  <a:pt x="364" y="296"/>
                </a:lnTo>
                <a:lnTo>
                  <a:pt x="363" y="296"/>
                </a:lnTo>
                <a:lnTo>
                  <a:pt x="363" y="296"/>
                </a:lnTo>
                <a:lnTo>
                  <a:pt x="363" y="296"/>
                </a:lnTo>
                <a:lnTo>
                  <a:pt x="363" y="296"/>
                </a:lnTo>
                <a:lnTo>
                  <a:pt x="363" y="296"/>
                </a:lnTo>
                <a:lnTo>
                  <a:pt x="363" y="296"/>
                </a:lnTo>
                <a:lnTo>
                  <a:pt x="363" y="296"/>
                </a:lnTo>
                <a:lnTo>
                  <a:pt x="362" y="296"/>
                </a:lnTo>
                <a:lnTo>
                  <a:pt x="362" y="296"/>
                </a:lnTo>
                <a:lnTo>
                  <a:pt x="362" y="296"/>
                </a:lnTo>
                <a:lnTo>
                  <a:pt x="362" y="296"/>
                </a:lnTo>
                <a:lnTo>
                  <a:pt x="362" y="295"/>
                </a:lnTo>
                <a:lnTo>
                  <a:pt x="362" y="295"/>
                </a:lnTo>
                <a:lnTo>
                  <a:pt x="362" y="295"/>
                </a:lnTo>
                <a:lnTo>
                  <a:pt x="362" y="295"/>
                </a:lnTo>
                <a:lnTo>
                  <a:pt x="362" y="295"/>
                </a:lnTo>
                <a:lnTo>
                  <a:pt x="362" y="295"/>
                </a:lnTo>
                <a:lnTo>
                  <a:pt x="362" y="295"/>
                </a:lnTo>
                <a:lnTo>
                  <a:pt x="362" y="295"/>
                </a:lnTo>
                <a:lnTo>
                  <a:pt x="362" y="295"/>
                </a:lnTo>
                <a:lnTo>
                  <a:pt x="362" y="295"/>
                </a:lnTo>
                <a:lnTo>
                  <a:pt x="362" y="295"/>
                </a:lnTo>
                <a:lnTo>
                  <a:pt x="362" y="295"/>
                </a:lnTo>
                <a:lnTo>
                  <a:pt x="362" y="295"/>
                </a:lnTo>
                <a:lnTo>
                  <a:pt x="362" y="295"/>
                </a:lnTo>
                <a:lnTo>
                  <a:pt x="362" y="295"/>
                </a:lnTo>
                <a:lnTo>
                  <a:pt x="362" y="295"/>
                </a:lnTo>
                <a:lnTo>
                  <a:pt x="362" y="295"/>
                </a:lnTo>
                <a:lnTo>
                  <a:pt x="362" y="295"/>
                </a:lnTo>
                <a:lnTo>
                  <a:pt x="361" y="295"/>
                </a:lnTo>
                <a:lnTo>
                  <a:pt x="361" y="295"/>
                </a:lnTo>
                <a:lnTo>
                  <a:pt x="361" y="295"/>
                </a:lnTo>
                <a:lnTo>
                  <a:pt x="361" y="295"/>
                </a:lnTo>
                <a:lnTo>
                  <a:pt x="361" y="295"/>
                </a:lnTo>
                <a:lnTo>
                  <a:pt x="360" y="295"/>
                </a:lnTo>
                <a:lnTo>
                  <a:pt x="360" y="295"/>
                </a:lnTo>
                <a:lnTo>
                  <a:pt x="360" y="295"/>
                </a:lnTo>
                <a:lnTo>
                  <a:pt x="360" y="295"/>
                </a:lnTo>
                <a:lnTo>
                  <a:pt x="360" y="295"/>
                </a:lnTo>
                <a:lnTo>
                  <a:pt x="360" y="295"/>
                </a:lnTo>
                <a:lnTo>
                  <a:pt x="360" y="295"/>
                </a:lnTo>
                <a:lnTo>
                  <a:pt x="360" y="294"/>
                </a:lnTo>
                <a:lnTo>
                  <a:pt x="360" y="294"/>
                </a:lnTo>
                <a:lnTo>
                  <a:pt x="360" y="294"/>
                </a:lnTo>
                <a:lnTo>
                  <a:pt x="360" y="294"/>
                </a:lnTo>
                <a:lnTo>
                  <a:pt x="360" y="294"/>
                </a:lnTo>
                <a:lnTo>
                  <a:pt x="360" y="294"/>
                </a:lnTo>
                <a:lnTo>
                  <a:pt x="360" y="294"/>
                </a:lnTo>
                <a:lnTo>
                  <a:pt x="360" y="294"/>
                </a:lnTo>
                <a:lnTo>
                  <a:pt x="360" y="294"/>
                </a:lnTo>
                <a:lnTo>
                  <a:pt x="360" y="294"/>
                </a:lnTo>
                <a:lnTo>
                  <a:pt x="359" y="294"/>
                </a:lnTo>
                <a:lnTo>
                  <a:pt x="359" y="294"/>
                </a:lnTo>
                <a:lnTo>
                  <a:pt x="359" y="294"/>
                </a:lnTo>
                <a:lnTo>
                  <a:pt x="359" y="294"/>
                </a:lnTo>
                <a:lnTo>
                  <a:pt x="359" y="294"/>
                </a:lnTo>
                <a:lnTo>
                  <a:pt x="359" y="294"/>
                </a:lnTo>
                <a:lnTo>
                  <a:pt x="359" y="294"/>
                </a:lnTo>
                <a:lnTo>
                  <a:pt x="359" y="294"/>
                </a:lnTo>
                <a:lnTo>
                  <a:pt x="359" y="294"/>
                </a:lnTo>
                <a:lnTo>
                  <a:pt x="359" y="294"/>
                </a:lnTo>
                <a:lnTo>
                  <a:pt x="359" y="294"/>
                </a:lnTo>
                <a:lnTo>
                  <a:pt x="359" y="294"/>
                </a:lnTo>
                <a:lnTo>
                  <a:pt x="359" y="294"/>
                </a:lnTo>
                <a:lnTo>
                  <a:pt x="359" y="294"/>
                </a:lnTo>
                <a:lnTo>
                  <a:pt x="359" y="294"/>
                </a:lnTo>
                <a:lnTo>
                  <a:pt x="359" y="294"/>
                </a:lnTo>
                <a:lnTo>
                  <a:pt x="359" y="294"/>
                </a:lnTo>
                <a:lnTo>
                  <a:pt x="358" y="294"/>
                </a:lnTo>
                <a:lnTo>
                  <a:pt x="358" y="294"/>
                </a:lnTo>
                <a:lnTo>
                  <a:pt x="358" y="294"/>
                </a:lnTo>
                <a:lnTo>
                  <a:pt x="358" y="294"/>
                </a:lnTo>
                <a:lnTo>
                  <a:pt x="358" y="294"/>
                </a:lnTo>
                <a:lnTo>
                  <a:pt x="358" y="294"/>
                </a:lnTo>
                <a:lnTo>
                  <a:pt x="358" y="294"/>
                </a:lnTo>
                <a:lnTo>
                  <a:pt x="358" y="294"/>
                </a:lnTo>
                <a:lnTo>
                  <a:pt x="358" y="294"/>
                </a:lnTo>
                <a:lnTo>
                  <a:pt x="358" y="294"/>
                </a:lnTo>
                <a:lnTo>
                  <a:pt x="358" y="294"/>
                </a:lnTo>
                <a:lnTo>
                  <a:pt x="358" y="294"/>
                </a:lnTo>
                <a:lnTo>
                  <a:pt x="358" y="294"/>
                </a:lnTo>
                <a:lnTo>
                  <a:pt x="357" y="294"/>
                </a:lnTo>
                <a:lnTo>
                  <a:pt x="357" y="294"/>
                </a:lnTo>
                <a:lnTo>
                  <a:pt x="357" y="294"/>
                </a:lnTo>
                <a:lnTo>
                  <a:pt x="357" y="294"/>
                </a:lnTo>
                <a:lnTo>
                  <a:pt x="357" y="294"/>
                </a:lnTo>
                <a:lnTo>
                  <a:pt x="357" y="294"/>
                </a:lnTo>
                <a:lnTo>
                  <a:pt x="357" y="294"/>
                </a:lnTo>
                <a:lnTo>
                  <a:pt x="357" y="294"/>
                </a:lnTo>
                <a:lnTo>
                  <a:pt x="357" y="294"/>
                </a:lnTo>
                <a:lnTo>
                  <a:pt x="357" y="294"/>
                </a:lnTo>
                <a:lnTo>
                  <a:pt x="357" y="294"/>
                </a:lnTo>
                <a:lnTo>
                  <a:pt x="357" y="294"/>
                </a:lnTo>
                <a:lnTo>
                  <a:pt x="357" y="294"/>
                </a:lnTo>
                <a:lnTo>
                  <a:pt x="357" y="294"/>
                </a:lnTo>
                <a:lnTo>
                  <a:pt x="356" y="294"/>
                </a:lnTo>
                <a:lnTo>
                  <a:pt x="356" y="294"/>
                </a:lnTo>
                <a:lnTo>
                  <a:pt x="356" y="294"/>
                </a:lnTo>
                <a:lnTo>
                  <a:pt x="356" y="294"/>
                </a:lnTo>
                <a:lnTo>
                  <a:pt x="356" y="294"/>
                </a:lnTo>
                <a:lnTo>
                  <a:pt x="356" y="294"/>
                </a:lnTo>
                <a:lnTo>
                  <a:pt x="356" y="294"/>
                </a:lnTo>
                <a:lnTo>
                  <a:pt x="356" y="294"/>
                </a:lnTo>
                <a:lnTo>
                  <a:pt x="356" y="294"/>
                </a:lnTo>
                <a:lnTo>
                  <a:pt x="356" y="294"/>
                </a:lnTo>
                <a:lnTo>
                  <a:pt x="356" y="294"/>
                </a:lnTo>
                <a:lnTo>
                  <a:pt x="356" y="294"/>
                </a:lnTo>
                <a:lnTo>
                  <a:pt x="355" y="294"/>
                </a:lnTo>
                <a:lnTo>
                  <a:pt x="355" y="294"/>
                </a:lnTo>
                <a:lnTo>
                  <a:pt x="355" y="294"/>
                </a:lnTo>
                <a:lnTo>
                  <a:pt x="355" y="294"/>
                </a:lnTo>
                <a:lnTo>
                  <a:pt x="355" y="294"/>
                </a:lnTo>
                <a:lnTo>
                  <a:pt x="355" y="294"/>
                </a:lnTo>
                <a:lnTo>
                  <a:pt x="355" y="294"/>
                </a:lnTo>
                <a:lnTo>
                  <a:pt x="355" y="294"/>
                </a:lnTo>
                <a:lnTo>
                  <a:pt x="355" y="294"/>
                </a:lnTo>
                <a:lnTo>
                  <a:pt x="355" y="294"/>
                </a:lnTo>
                <a:lnTo>
                  <a:pt x="355" y="294"/>
                </a:lnTo>
                <a:lnTo>
                  <a:pt x="355" y="294"/>
                </a:lnTo>
                <a:lnTo>
                  <a:pt x="355" y="294"/>
                </a:lnTo>
                <a:lnTo>
                  <a:pt x="355" y="293"/>
                </a:lnTo>
                <a:lnTo>
                  <a:pt x="355" y="293"/>
                </a:lnTo>
                <a:lnTo>
                  <a:pt x="355"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2"/>
                </a:lnTo>
                <a:lnTo>
                  <a:pt x="354" y="292"/>
                </a:lnTo>
                <a:lnTo>
                  <a:pt x="354" y="292"/>
                </a:lnTo>
                <a:lnTo>
                  <a:pt x="354" y="292"/>
                </a:lnTo>
                <a:lnTo>
                  <a:pt x="354" y="292"/>
                </a:lnTo>
                <a:lnTo>
                  <a:pt x="353" y="292"/>
                </a:lnTo>
                <a:lnTo>
                  <a:pt x="353" y="292"/>
                </a:lnTo>
                <a:lnTo>
                  <a:pt x="353" y="292"/>
                </a:lnTo>
                <a:lnTo>
                  <a:pt x="353" y="292"/>
                </a:lnTo>
                <a:lnTo>
                  <a:pt x="353" y="292"/>
                </a:lnTo>
                <a:lnTo>
                  <a:pt x="353" y="292"/>
                </a:lnTo>
                <a:lnTo>
                  <a:pt x="353" y="292"/>
                </a:lnTo>
                <a:lnTo>
                  <a:pt x="353" y="292"/>
                </a:lnTo>
                <a:lnTo>
                  <a:pt x="353" y="292"/>
                </a:lnTo>
                <a:lnTo>
                  <a:pt x="353" y="292"/>
                </a:lnTo>
                <a:lnTo>
                  <a:pt x="353" y="292"/>
                </a:lnTo>
                <a:lnTo>
                  <a:pt x="353" y="292"/>
                </a:lnTo>
                <a:lnTo>
                  <a:pt x="353" y="292"/>
                </a:lnTo>
                <a:lnTo>
                  <a:pt x="353" y="292"/>
                </a:lnTo>
                <a:lnTo>
                  <a:pt x="353" y="292"/>
                </a:lnTo>
                <a:lnTo>
                  <a:pt x="352" y="292"/>
                </a:lnTo>
                <a:lnTo>
                  <a:pt x="352" y="292"/>
                </a:lnTo>
                <a:lnTo>
                  <a:pt x="352" y="292"/>
                </a:lnTo>
                <a:lnTo>
                  <a:pt x="352" y="292"/>
                </a:lnTo>
                <a:lnTo>
                  <a:pt x="352" y="292"/>
                </a:lnTo>
                <a:lnTo>
                  <a:pt x="352" y="292"/>
                </a:lnTo>
                <a:lnTo>
                  <a:pt x="352" y="292"/>
                </a:lnTo>
                <a:lnTo>
                  <a:pt x="352" y="292"/>
                </a:lnTo>
                <a:lnTo>
                  <a:pt x="352" y="292"/>
                </a:lnTo>
                <a:lnTo>
                  <a:pt x="352" y="292"/>
                </a:lnTo>
                <a:lnTo>
                  <a:pt x="352" y="293"/>
                </a:lnTo>
                <a:lnTo>
                  <a:pt x="352" y="293"/>
                </a:lnTo>
                <a:lnTo>
                  <a:pt x="352" y="293"/>
                </a:lnTo>
                <a:lnTo>
                  <a:pt x="352" y="293"/>
                </a:lnTo>
                <a:lnTo>
                  <a:pt x="352" y="293"/>
                </a:lnTo>
                <a:lnTo>
                  <a:pt x="352" y="293"/>
                </a:lnTo>
                <a:lnTo>
                  <a:pt x="352" y="293"/>
                </a:lnTo>
                <a:lnTo>
                  <a:pt x="352" y="293"/>
                </a:lnTo>
                <a:lnTo>
                  <a:pt x="352" y="293"/>
                </a:lnTo>
                <a:lnTo>
                  <a:pt x="351" y="293"/>
                </a:lnTo>
                <a:lnTo>
                  <a:pt x="351" y="293"/>
                </a:lnTo>
                <a:lnTo>
                  <a:pt x="351" y="293"/>
                </a:lnTo>
                <a:lnTo>
                  <a:pt x="351" y="293"/>
                </a:lnTo>
                <a:lnTo>
                  <a:pt x="351" y="293"/>
                </a:lnTo>
                <a:lnTo>
                  <a:pt x="351" y="293"/>
                </a:lnTo>
                <a:lnTo>
                  <a:pt x="351" y="293"/>
                </a:lnTo>
                <a:lnTo>
                  <a:pt x="351" y="293"/>
                </a:lnTo>
                <a:lnTo>
                  <a:pt x="351" y="293"/>
                </a:lnTo>
                <a:lnTo>
                  <a:pt x="351" y="293"/>
                </a:lnTo>
                <a:lnTo>
                  <a:pt x="351" y="293"/>
                </a:lnTo>
                <a:lnTo>
                  <a:pt x="351" y="293"/>
                </a:lnTo>
                <a:lnTo>
                  <a:pt x="351" y="293"/>
                </a:lnTo>
                <a:lnTo>
                  <a:pt x="351" y="293"/>
                </a:lnTo>
                <a:lnTo>
                  <a:pt x="351" y="293"/>
                </a:lnTo>
                <a:lnTo>
                  <a:pt x="350" y="293"/>
                </a:lnTo>
                <a:lnTo>
                  <a:pt x="350" y="293"/>
                </a:lnTo>
                <a:lnTo>
                  <a:pt x="350" y="293"/>
                </a:lnTo>
                <a:lnTo>
                  <a:pt x="350" y="293"/>
                </a:lnTo>
                <a:lnTo>
                  <a:pt x="350" y="293"/>
                </a:lnTo>
                <a:lnTo>
                  <a:pt x="350" y="293"/>
                </a:lnTo>
                <a:lnTo>
                  <a:pt x="350" y="293"/>
                </a:lnTo>
                <a:lnTo>
                  <a:pt x="350"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2"/>
                </a:lnTo>
                <a:lnTo>
                  <a:pt x="349" y="292"/>
                </a:lnTo>
                <a:lnTo>
                  <a:pt x="349" y="292"/>
                </a:lnTo>
                <a:lnTo>
                  <a:pt x="349" y="292"/>
                </a:lnTo>
                <a:lnTo>
                  <a:pt x="349" y="292"/>
                </a:lnTo>
                <a:lnTo>
                  <a:pt x="349" y="292"/>
                </a:lnTo>
                <a:lnTo>
                  <a:pt x="349" y="292"/>
                </a:lnTo>
                <a:lnTo>
                  <a:pt x="349" y="292"/>
                </a:lnTo>
                <a:lnTo>
                  <a:pt x="349" y="292"/>
                </a:lnTo>
                <a:lnTo>
                  <a:pt x="349" y="292"/>
                </a:lnTo>
                <a:lnTo>
                  <a:pt x="349" y="292"/>
                </a:lnTo>
                <a:lnTo>
                  <a:pt x="349" y="292"/>
                </a:lnTo>
                <a:lnTo>
                  <a:pt x="349" y="292"/>
                </a:lnTo>
                <a:lnTo>
                  <a:pt x="349" y="292"/>
                </a:lnTo>
                <a:lnTo>
                  <a:pt x="349" y="292"/>
                </a:lnTo>
                <a:lnTo>
                  <a:pt x="349" y="292"/>
                </a:lnTo>
                <a:lnTo>
                  <a:pt x="349" y="292"/>
                </a:lnTo>
                <a:lnTo>
                  <a:pt x="349" y="292"/>
                </a:lnTo>
                <a:lnTo>
                  <a:pt x="349" y="291"/>
                </a:lnTo>
                <a:lnTo>
                  <a:pt x="349" y="291"/>
                </a:lnTo>
                <a:lnTo>
                  <a:pt x="349" y="291"/>
                </a:lnTo>
                <a:lnTo>
                  <a:pt x="349" y="291"/>
                </a:lnTo>
                <a:lnTo>
                  <a:pt x="349" y="291"/>
                </a:lnTo>
                <a:lnTo>
                  <a:pt x="349" y="291"/>
                </a:lnTo>
                <a:lnTo>
                  <a:pt x="349" y="291"/>
                </a:lnTo>
                <a:lnTo>
                  <a:pt x="349" y="291"/>
                </a:lnTo>
                <a:lnTo>
                  <a:pt x="349" y="291"/>
                </a:lnTo>
                <a:lnTo>
                  <a:pt x="349" y="291"/>
                </a:lnTo>
                <a:lnTo>
                  <a:pt x="349" y="291"/>
                </a:lnTo>
                <a:lnTo>
                  <a:pt x="349" y="291"/>
                </a:lnTo>
                <a:lnTo>
                  <a:pt x="349" y="291"/>
                </a:lnTo>
                <a:lnTo>
                  <a:pt x="349" y="291"/>
                </a:lnTo>
                <a:lnTo>
                  <a:pt x="349" y="291"/>
                </a:lnTo>
                <a:lnTo>
                  <a:pt x="349" y="290"/>
                </a:lnTo>
                <a:lnTo>
                  <a:pt x="349" y="290"/>
                </a:lnTo>
                <a:lnTo>
                  <a:pt x="349" y="290"/>
                </a:lnTo>
                <a:lnTo>
                  <a:pt x="349" y="290"/>
                </a:lnTo>
                <a:lnTo>
                  <a:pt x="349" y="290"/>
                </a:lnTo>
                <a:lnTo>
                  <a:pt x="349" y="290"/>
                </a:lnTo>
                <a:lnTo>
                  <a:pt x="349" y="290"/>
                </a:lnTo>
                <a:lnTo>
                  <a:pt x="349" y="290"/>
                </a:lnTo>
                <a:lnTo>
                  <a:pt x="349" y="290"/>
                </a:lnTo>
                <a:lnTo>
                  <a:pt x="349" y="290"/>
                </a:lnTo>
                <a:lnTo>
                  <a:pt x="349" y="290"/>
                </a:lnTo>
                <a:lnTo>
                  <a:pt x="349" y="290"/>
                </a:lnTo>
                <a:lnTo>
                  <a:pt x="349" y="290"/>
                </a:lnTo>
                <a:lnTo>
                  <a:pt x="349" y="290"/>
                </a:lnTo>
                <a:lnTo>
                  <a:pt x="349" y="290"/>
                </a:lnTo>
                <a:lnTo>
                  <a:pt x="349" y="289"/>
                </a:lnTo>
                <a:lnTo>
                  <a:pt x="349" y="289"/>
                </a:lnTo>
                <a:lnTo>
                  <a:pt x="349" y="289"/>
                </a:lnTo>
                <a:lnTo>
                  <a:pt x="349" y="289"/>
                </a:lnTo>
                <a:lnTo>
                  <a:pt x="349" y="289"/>
                </a:lnTo>
                <a:lnTo>
                  <a:pt x="349" y="289"/>
                </a:lnTo>
                <a:lnTo>
                  <a:pt x="349" y="289"/>
                </a:lnTo>
                <a:lnTo>
                  <a:pt x="349" y="289"/>
                </a:lnTo>
                <a:lnTo>
                  <a:pt x="349" y="289"/>
                </a:lnTo>
                <a:lnTo>
                  <a:pt x="349" y="289"/>
                </a:lnTo>
                <a:lnTo>
                  <a:pt x="349" y="289"/>
                </a:lnTo>
                <a:lnTo>
                  <a:pt x="349" y="289"/>
                </a:lnTo>
                <a:lnTo>
                  <a:pt x="349" y="289"/>
                </a:lnTo>
                <a:lnTo>
                  <a:pt x="349" y="289"/>
                </a:lnTo>
                <a:lnTo>
                  <a:pt x="349" y="289"/>
                </a:lnTo>
                <a:lnTo>
                  <a:pt x="349" y="288"/>
                </a:lnTo>
                <a:lnTo>
                  <a:pt x="349" y="288"/>
                </a:lnTo>
                <a:lnTo>
                  <a:pt x="349" y="288"/>
                </a:lnTo>
                <a:lnTo>
                  <a:pt x="349" y="288"/>
                </a:lnTo>
                <a:lnTo>
                  <a:pt x="349" y="288"/>
                </a:lnTo>
                <a:lnTo>
                  <a:pt x="349" y="288"/>
                </a:lnTo>
                <a:lnTo>
                  <a:pt x="349" y="288"/>
                </a:lnTo>
                <a:lnTo>
                  <a:pt x="349" y="288"/>
                </a:lnTo>
                <a:lnTo>
                  <a:pt x="349" y="288"/>
                </a:lnTo>
                <a:lnTo>
                  <a:pt x="349" y="288"/>
                </a:lnTo>
                <a:lnTo>
                  <a:pt x="349" y="288"/>
                </a:lnTo>
                <a:lnTo>
                  <a:pt x="349" y="288"/>
                </a:lnTo>
                <a:lnTo>
                  <a:pt x="349" y="288"/>
                </a:lnTo>
                <a:lnTo>
                  <a:pt x="349" y="288"/>
                </a:lnTo>
                <a:lnTo>
                  <a:pt x="349" y="287"/>
                </a:lnTo>
                <a:lnTo>
                  <a:pt x="349" y="287"/>
                </a:lnTo>
                <a:lnTo>
                  <a:pt x="349" y="287"/>
                </a:lnTo>
                <a:lnTo>
                  <a:pt x="349" y="287"/>
                </a:lnTo>
                <a:lnTo>
                  <a:pt x="349" y="287"/>
                </a:lnTo>
                <a:lnTo>
                  <a:pt x="349" y="287"/>
                </a:lnTo>
                <a:lnTo>
                  <a:pt x="349" y="287"/>
                </a:lnTo>
                <a:lnTo>
                  <a:pt x="349" y="287"/>
                </a:lnTo>
                <a:lnTo>
                  <a:pt x="349" y="287"/>
                </a:lnTo>
                <a:lnTo>
                  <a:pt x="349" y="287"/>
                </a:lnTo>
                <a:lnTo>
                  <a:pt x="349" y="287"/>
                </a:lnTo>
                <a:lnTo>
                  <a:pt x="349" y="287"/>
                </a:lnTo>
                <a:lnTo>
                  <a:pt x="349" y="287"/>
                </a:lnTo>
                <a:lnTo>
                  <a:pt x="349" y="287"/>
                </a:lnTo>
                <a:lnTo>
                  <a:pt x="349" y="287"/>
                </a:lnTo>
                <a:lnTo>
                  <a:pt x="349" y="287"/>
                </a:lnTo>
                <a:lnTo>
                  <a:pt x="349" y="287"/>
                </a:lnTo>
                <a:lnTo>
                  <a:pt x="349" y="287"/>
                </a:lnTo>
                <a:lnTo>
                  <a:pt x="348" y="287"/>
                </a:lnTo>
                <a:lnTo>
                  <a:pt x="348" y="287"/>
                </a:lnTo>
                <a:lnTo>
                  <a:pt x="348" y="287"/>
                </a:lnTo>
                <a:lnTo>
                  <a:pt x="348" y="287"/>
                </a:lnTo>
                <a:lnTo>
                  <a:pt x="348" y="287"/>
                </a:lnTo>
                <a:lnTo>
                  <a:pt x="347" y="287"/>
                </a:lnTo>
                <a:lnTo>
                  <a:pt x="347" y="287"/>
                </a:lnTo>
                <a:lnTo>
                  <a:pt x="347" y="287"/>
                </a:lnTo>
                <a:lnTo>
                  <a:pt x="347" y="287"/>
                </a:lnTo>
                <a:lnTo>
                  <a:pt x="347" y="287"/>
                </a:lnTo>
                <a:lnTo>
                  <a:pt x="347" y="287"/>
                </a:lnTo>
                <a:lnTo>
                  <a:pt x="347" y="287"/>
                </a:lnTo>
                <a:lnTo>
                  <a:pt x="347" y="287"/>
                </a:lnTo>
                <a:lnTo>
                  <a:pt x="347" y="287"/>
                </a:lnTo>
                <a:lnTo>
                  <a:pt x="347" y="287"/>
                </a:lnTo>
                <a:lnTo>
                  <a:pt x="347" y="287"/>
                </a:lnTo>
                <a:lnTo>
                  <a:pt x="347" y="287"/>
                </a:lnTo>
                <a:lnTo>
                  <a:pt x="347" y="287"/>
                </a:lnTo>
                <a:lnTo>
                  <a:pt x="347" y="286"/>
                </a:lnTo>
                <a:lnTo>
                  <a:pt x="347" y="286"/>
                </a:lnTo>
                <a:lnTo>
                  <a:pt x="347" y="286"/>
                </a:lnTo>
                <a:lnTo>
                  <a:pt x="347" y="286"/>
                </a:lnTo>
                <a:lnTo>
                  <a:pt x="347" y="286"/>
                </a:lnTo>
                <a:lnTo>
                  <a:pt x="347" y="286"/>
                </a:lnTo>
                <a:lnTo>
                  <a:pt x="347" y="286"/>
                </a:lnTo>
                <a:lnTo>
                  <a:pt x="347" y="286"/>
                </a:lnTo>
                <a:lnTo>
                  <a:pt x="346" y="286"/>
                </a:lnTo>
                <a:lnTo>
                  <a:pt x="346" y="286"/>
                </a:lnTo>
                <a:lnTo>
                  <a:pt x="346" y="286"/>
                </a:lnTo>
                <a:lnTo>
                  <a:pt x="346" y="286"/>
                </a:lnTo>
                <a:lnTo>
                  <a:pt x="346" y="286"/>
                </a:lnTo>
                <a:lnTo>
                  <a:pt x="345" y="287"/>
                </a:lnTo>
                <a:lnTo>
                  <a:pt x="345" y="287"/>
                </a:lnTo>
                <a:lnTo>
                  <a:pt x="345" y="287"/>
                </a:lnTo>
                <a:lnTo>
                  <a:pt x="345" y="287"/>
                </a:lnTo>
                <a:lnTo>
                  <a:pt x="345" y="287"/>
                </a:lnTo>
                <a:lnTo>
                  <a:pt x="345" y="287"/>
                </a:lnTo>
                <a:lnTo>
                  <a:pt x="345"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8"/>
                </a:lnTo>
                <a:lnTo>
                  <a:pt x="344" y="288"/>
                </a:lnTo>
                <a:lnTo>
                  <a:pt x="344" y="288"/>
                </a:lnTo>
                <a:lnTo>
                  <a:pt x="344" y="288"/>
                </a:lnTo>
                <a:lnTo>
                  <a:pt x="344" y="288"/>
                </a:lnTo>
                <a:lnTo>
                  <a:pt x="343" y="288"/>
                </a:lnTo>
                <a:lnTo>
                  <a:pt x="343" y="288"/>
                </a:lnTo>
                <a:lnTo>
                  <a:pt x="343" y="288"/>
                </a:lnTo>
                <a:lnTo>
                  <a:pt x="343" y="288"/>
                </a:lnTo>
                <a:lnTo>
                  <a:pt x="343" y="288"/>
                </a:lnTo>
                <a:lnTo>
                  <a:pt x="343" y="287"/>
                </a:lnTo>
                <a:lnTo>
                  <a:pt x="343" y="287"/>
                </a:lnTo>
                <a:lnTo>
                  <a:pt x="343" y="287"/>
                </a:lnTo>
                <a:lnTo>
                  <a:pt x="342" y="287"/>
                </a:lnTo>
                <a:lnTo>
                  <a:pt x="342" y="287"/>
                </a:lnTo>
                <a:lnTo>
                  <a:pt x="342" y="287"/>
                </a:lnTo>
                <a:lnTo>
                  <a:pt x="342" y="287"/>
                </a:lnTo>
                <a:lnTo>
                  <a:pt x="342" y="287"/>
                </a:lnTo>
                <a:lnTo>
                  <a:pt x="342" y="287"/>
                </a:lnTo>
                <a:lnTo>
                  <a:pt x="342" y="287"/>
                </a:lnTo>
                <a:lnTo>
                  <a:pt x="342" y="287"/>
                </a:lnTo>
                <a:lnTo>
                  <a:pt x="342" y="287"/>
                </a:lnTo>
                <a:lnTo>
                  <a:pt x="342" y="287"/>
                </a:lnTo>
                <a:lnTo>
                  <a:pt x="342" y="287"/>
                </a:lnTo>
                <a:lnTo>
                  <a:pt x="342" y="287"/>
                </a:lnTo>
                <a:lnTo>
                  <a:pt x="341" y="287"/>
                </a:lnTo>
                <a:lnTo>
                  <a:pt x="341" y="287"/>
                </a:lnTo>
                <a:lnTo>
                  <a:pt x="341" y="287"/>
                </a:lnTo>
                <a:lnTo>
                  <a:pt x="341" y="287"/>
                </a:lnTo>
                <a:lnTo>
                  <a:pt x="341" y="287"/>
                </a:lnTo>
                <a:lnTo>
                  <a:pt x="340" y="287"/>
                </a:lnTo>
                <a:lnTo>
                  <a:pt x="340" y="287"/>
                </a:lnTo>
                <a:lnTo>
                  <a:pt x="340" y="287"/>
                </a:lnTo>
                <a:lnTo>
                  <a:pt x="340" y="287"/>
                </a:lnTo>
                <a:lnTo>
                  <a:pt x="340" y="287"/>
                </a:lnTo>
                <a:lnTo>
                  <a:pt x="340" y="287"/>
                </a:lnTo>
                <a:lnTo>
                  <a:pt x="339" y="287"/>
                </a:lnTo>
                <a:lnTo>
                  <a:pt x="339" y="287"/>
                </a:lnTo>
                <a:lnTo>
                  <a:pt x="339" y="287"/>
                </a:lnTo>
                <a:lnTo>
                  <a:pt x="339" y="287"/>
                </a:lnTo>
                <a:lnTo>
                  <a:pt x="339" y="287"/>
                </a:lnTo>
                <a:lnTo>
                  <a:pt x="339" y="287"/>
                </a:lnTo>
                <a:lnTo>
                  <a:pt x="339" y="287"/>
                </a:lnTo>
                <a:lnTo>
                  <a:pt x="339" y="287"/>
                </a:lnTo>
                <a:lnTo>
                  <a:pt x="339" y="287"/>
                </a:lnTo>
                <a:lnTo>
                  <a:pt x="339" y="286"/>
                </a:lnTo>
                <a:lnTo>
                  <a:pt x="339" y="286"/>
                </a:lnTo>
                <a:lnTo>
                  <a:pt x="339" y="286"/>
                </a:lnTo>
                <a:lnTo>
                  <a:pt x="339" y="285"/>
                </a:lnTo>
                <a:lnTo>
                  <a:pt x="339" y="285"/>
                </a:lnTo>
                <a:lnTo>
                  <a:pt x="339" y="285"/>
                </a:lnTo>
                <a:lnTo>
                  <a:pt x="339" y="285"/>
                </a:lnTo>
                <a:lnTo>
                  <a:pt x="339" y="285"/>
                </a:lnTo>
                <a:lnTo>
                  <a:pt x="339" y="285"/>
                </a:lnTo>
                <a:lnTo>
                  <a:pt x="339" y="284"/>
                </a:lnTo>
                <a:lnTo>
                  <a:pt x="339" y="284"/>
                </a:lnTo>
                <a:lnTo>
                  <a:pt x="339" y="284"/>
                </a:lnTo>
                <a:lnTo>
                  <a:pt x="339" y="284"/>
                </a:lnTo>
                <a:lnTo>
                  <a:pt x="339" y="284"/>
                </a:lnTo>
                <a:lnTo>
                  <a:pt x="339" y="284"/>
                </a:lnTo>
                <a:lnTo>
                  <a:pt x="338" y="283"/>
                </a:lnTo>
                <a:lnTo>
                  <a:pt x="338" y="283"/>
                </a:lnTo>
                <a:lnTo>
                  <a:pt x="338" y="283"/>
                </a:lnTo>
                <a:lnTo>
                  <a:pt x="338" y="283"/>
                </a:lnTo>
                <a:lnTo>
                  <a:pt x="338" y="283"/>
                </a:lnTo>
                <a:lnTo>
                  <a:pt x="339" y="282"/>
                </a:lnTo>
                <a:lnTo>
                  <a:pt x="339" y="282"/>
                </a:lnTo>
                <a:lnTo>
                  <a:pt x="339" y="282"/>
                </a:lnTo>
                <a:lnTo>
                  <a:pt x="339" y="282"/>
                </a:lnTo>
                <a:lnTo>
                  <a:pt x="339" y="282"/>
                </a:lnTo>
                <a:lnTo>
                  <a:pt x="339" y="282"/>
                </a:lnTo>
                <a:lnTo>
                  <a:pt x="339" y="282"/>
                </a:lnTo>
                <a:lnTo>
                  <a:pt x="340" y="282"/>
                </a:lnTo>
                <a:lnTo>
                  <a:pt x="340" y="282"/>
                </a:lnTo>
                <a:lnTo>
                  <a:pt x="340" y="282"/>
                </a:lnTo>
                <a:lnTo>
                  <a:pt x="340" y="282"/>
                </a:lnTo>
                <a:lnTo>
                  <a:pt x="340" y="282"/>
                </a:lnTo>
                <a:lnTo>
                  <a:pt x="340" y="282"/>
                </a:lnTo>
                <a:lnTo>
                  <a:pt x="340" y="282"/>
                </a:lnTo>
                <a:lnTo>
                  <a:pt x="340" y="281"/>
                </a:lnTo>
                <a:lnTo>
                  <a:pt x="340" y="281"/>
                </a:lnTo>
                <a:lnTo>
                  <a:pt x="340" y="281"/>
                </a:lnTo>
                <a:lnTo>
                  <a:pt x="339" y="281"/>
                </a:lnTo>
                <a:lnTo>
                  <a:pt x="339" y="281"/>
                </a:lnTo>
                <a:lnTo>
                  <a:pt x="339" y="281"/>
                </a:lnTo>
                <a:lnTo>
                  <a:pt x="339" y="281"/>
                </a:lnTo>
                <a:lnTo>
                  <a:pt x="339" y="280"/>
                </a:lnTo>
                <a:lnTo>
                  <a:pt x="339" y="280"/>
                </a:lnTo>
                <a:lnTo>
                  <a:pt x="339" y="280"/>
                </a:lnTo>
                <a:lnTo>
                  <a:pt x="339" y="280"/>
                </a:lnTo>
                <a:lnTo>
                  <a:pt x="339" y="280"/>
                </a:lnTo>
                <a:lnTo>
                  <a:pt x="339" y="280"/>
                </a:lnTo>
                <a:lnTo>
                  <a:pt x="340" y="280"/>
                </a:lnTo>
                <a:lnTo>
                  <a:pt x="340" y="279"/>
                </a:lnTo>
                <a:lnTo>
                  <a:pt x="340" y="279"/>
                </a:lnTo>
                <a:lnTo>
                  <a:pt x="340" y="279"/>
                </a:lnTo>
                <a:lnTo>
                  <a:pt x="340" y="279"/>
                </a:lnTo>
                <a:lnTo>
                  <a:pt x="340" y="278"/>
                </a:lnTo>
                <a:lnTo>
                  <a:pt x="340" y="278"/>
                </a:lnTo>
                <a:lnTo>
                  <a:pt x="340" y="278"/>
                </a:lnTo>
                <a:lnTo>
                  <a:pt x="340" y="277"/>
                </a:lnTo>
                <a:lnTo>
                  <a:pt x="340" y="277"/>
                </a:lnTo>
                <a:lnTo>
                  <a:pt x="340" y="277"/>
                </a:lnTo>
                <a:lnTo>
                  <a:pt x="340" y="276"/>
                </a:lnTo>
                <a:lnTo>
                  <a:pt x="340" y="276"/>
                </a:lnTo>
                <a:lnTo>
                  <a:pt x="340" y="276"/>
                </a:lnTo>
                <a:lnTo>
                  <a:pt x="340" y="276"/>
                </a:lnTo>
                <a:lnTo>
                  <a:pt x="340" y="276"/>
                </a:lnTo>
                <a:lnTo>
                  <a:pt x="340" y="275"/>
                </a:lnTo>
                <a:lnTo>
                  <a:pt x="340" y="275"/>
                </a:lnTo>
                <a:lnTo>
                  <a:pt x="340" y="275"/>
                </a:lnTo>
                <a:lnTo>
                  <a:pt x="339" y="275"/>
                </a:lnTo>
                <a:lnTo>
                  <a:pt x="339" y="275"/>
                </a:lnTo>
                <a:lnTo>
                  <a:pt x="339" y="275"/>
                </a:lnTo>
                <a:lnTo>
                  <a:pt x="339" y="275"/>
                </a:lnTo>
                <a:lnTo>
                  <a:pt x="339" y="275"/>
                </a:lnTo>
                <a:lnTo>
                  <a:pt x="339" y="275"/>
                </a:lnTo>
                <a:lnTo>
                  <a:pt x="339" y="275"/>
                </a:lnTo>
                <a:lnTo>
                  <a:pt x="339" y="275"/>
                </a:lnTo>
                <a:lnTo>
                  <a:pt x="339" y="275"/>
                </a:lnTo>
                <a:lnTo>
                  <a:pt x="339" y="275"/>
                </a:lnTo>
                <a:lnTo>
                  <a:pt x="339" y="275"/>
                </a:lnTo>
                <a:lnTo>
                  <a:pt x="339" y="275"/>
                </a:lnTo>
                <a:lnTo>
                  <a:pt x="339" y="275"/>
                </a:lnTo>
                <a:lnTo>
                  <a:pt x="339" y="275"/>
                </a:lnTo>
                <a:lnTo>
                  <a:pt x="339" y="275"/>
                </a:lnTo>
                <a:lnTo>
                  <a:pt x="339" y="275"/>
                </a:lnTo>
                <a:lnTo>
                  <a:pt x="339" y="275"/>
                </a:lnTo>
                <a:lnTo>
                  <a:pt x="338" y="275"/>
                </a:lnTo>
                <a:lnTo>
                  <a:pt x="338" y="275"/>
                </a:lnTo>
                <a:lnTo>
                  <a:pt x="338" y="275"/>
                </a:lnTo>
                <a:lnTo>
                  <a:pt x="338" y="275"/>
                </a:lnTo>
                <a:lnTo>
                  <a:pt x="338" y="275"/>
                </a:lnTo>
                <a:lnTo>
                  <a:pt x="338" y="275"/>
                </a:lnTo>
                <a:lnTo>
                  <a:pt x="338" y="275"/>
                </a:lnTo>
                <a:lnTo>
                  <a:pt x="338" y="275"/>
                </a:lnTo>
                <a:lnTo>
                  <a:pt x="338" y="275"/>
                </a:lnTo>
                <a:lnTo>
                  <a:pt x="338" y="275"/>
                </a:lnTo>
                <a:lnTo>
                  <a:pt x="337" y="275"/>
                </a:lnTo>
                <a:lnTo>
                  <a:pt x="337" y="275"/>
                </a:lnTo>
                <a:lnTo>
                  <a:pt x="337" y="275"/>
                </a:lnTo>
                <a:lnTo>
                  <a:pt x="337" y="275"/>
                </a:lnTo>
                <a:lnTo>
                  <a:pt x="337" y="275"/>
                </a:lnTo>
                <a:lnTo>
                  <a:pt x="337" y="275"/>
                </a:lnTo>
                <a:lnTo>
                  <a:pt x="337" y="275"/>
                </a:lnTo>
                <a:lnTo>
                  <a:pt x="337" y="275"/>
                </a:lnTo>
                <a:lnTo>
                  <a:pt x="337" y="275"/>
                </a:lnTo>
                <a:lnTo>
                  <a:pt x="337" y="275"/>
                </a:lnTo>
                <a:lnTo>
                  <a:pt x="337" y="275"/>
                </a:lnTo>
                <a:lnTo>
                  <a:pt x="337" y="276"/>
                </a:lnTo>
                <a:lnTo>
                  <a:pt x="337" y="276"/>
                </a:lnTo>
                <a:lnTo>
                  <a:pt x="337" y="276"/>
                </a:lnTo>
                <a:lnTo>
                  <a:pt x="337" y="276"/>
                </a:lnTo>
                <a:lnTo>
                  <a:pt x="337" y="276"/>
                </a:lnTo>
                <a:lnTo>
                  <a:pt x="337" y="276"/>
                </a:lnTo>
                <a:lnTo>
                  <a:pt x="336" y="276"/>
                </a:lnTo>
                <a:lnTo>
                  <a:pt x="336" y="276"/>
                </a:lnTo>
                <a:lnTo>
                  <a:pt x="336" y="276"/>
                </a:lnTo>
                <a:lnTo>
                  <a:pt x="336" y="276"/>
                </a:lnTo>
                <a:lnTo>
                  <a:pt x="336" y="276"/>
                </a:lnTo>
                <a:lnTo>
                  <a:pt x="336" y="276"/>
                </a:lnTo>
                <a:lnTo>
                  <a:pt x="336" y="276"/>
                </a:lnTo>
                <a:lnTo>
                  <a:pt x="336" y="276"/>
                </a:lnTo>
                <a:lnTo>
                  <a:pt x="336" y="276"/>
                </a:lnTo>
                <a:lnTo>
                  <a:pt x="336" y="276"/>
                </a:lnTo>
                <a:lnTo>
                  <a:pt x="336" y="276"/>
                </a:lnTo>
                <a:lnTo>
                  <a:pt x="336" y="277"/>
                </a:lnTo>
                <a:lnTo>
                  <a:pt x="336" y="277"/>
                </a:lnTo>
                <a:lnTo>
                  <a:pt x="336" y="277"/>
                </a:lnTo>
                <a:lnTo>
                  <a:pt x="336" y="277"/>
                </a:lnTo>
                <a:lnTo>
                  <a:pt x="336" y="277"/>
                </a:lnTo>
                <a:lnTo>
                  <a:pt x="336" y="277"/>
                </a:lnTo>
                <a:lnTo>
                  <a:pt x="336" y="277"/>
                </a:lnTo>
                <a:lnTo>
                  <a:pt x="336" y="277"/>
                </a:lnTo>
                <a:lnTo>
                  <a:pt x="336" y="277"/>
                </a:lnTo>
                <a:lnTo>
                  <a:pt x="336" y="277"/>
                </a:lnTo>
                <a:lnTo>
                  <a:pt x="336" y="277"/>
                </a:lnTo>
                <a:lnTo>
                  <a:pt x="336" y="277"/>
                </a:lnTo>
                <a:lnTo>
                  <a:pt x="336" y="277"/>
                </a:lnTo>
                <a:lnTo>
                  <a:pt x="336" y="277"/>
                </a:lnTo>
                <a:lnTo>
                  <a:pt x="335" y="277"/>
                </a:lnTo>
                <a:lnTo>
                  <a:pt x="335" y="277"/>
                </a:lnTo>
                <a:lnTo>
                  <a:pt x="335" y="277"/>
                </a:lnTo>
                <a:lnTo>
                  <a:pt x="335" y="277"/>
                </a:lnTo>
                <a:lnTo>
                  <a:pt x="335" y="277"/>
                </a:lnTo>
                <a:lnTo>
                  <a:pt x="335" y="277"/>
                </a:lnTo>
                <a:lnTo>
                  <a:pt x="335" y="277"/>
                </a:lnTo>
                <a:lnTo>
                  <a:pt x="335" y="277"/>
                </a:lnTo>
                <a:lnTo>
                  <a:pt x="335" y="277"/>
                </a:lnTo>
                <a:lnTo>
                  <a:pt x="335" y="277"/>
                </a:lnTo>
                <a:lnTo>
                  <a:pt x="335" y="277"/>
                </a:lnTo>
                <a:lnTo>
                  <a:pt x="335" y="278"/>
                </a:lnTo>
                <a:lnTo>
                  <a:pt x="335" y="278"/>
                </a:lnTo>
                <a:lnTo>
                  <a:pt x="335" y="278"/>
                </a:lnTo>
                <a:lnTo>
                  <a:pt x="335" y="278"/>
                </a:lnTo>
                <a:lnTo>
                  <a:pt x="334" y="278"/>
                </a:lnTo>
                <a:lnTo>
                  <a:pt x="334" y="278"/>
                </a:lnTo>
                <a:lnTo>
                  <a:pt x="334" y="278"/>
                </a:lnTo>
                <a:lnTo>
                  <a:pt x="334" y="278"/>
                </a:lnTo>
                <a:lnTo>
                  <a:pt x="334" y="278"/>
                </a:lnTo>
                <a:lnTo>
                  <a:pt x="334" y="278"/>
                </a:lnTo>
                <a:lnTo>
                  <a:pt x="334" y="278"/>
                </a:lnTo>
                <a:lnTo>
                  <a:pt x="334" y="278"/>
                </a:lnTo>
                <a:lnTo>
                  <a:pt x="334" y="278"/>
                </a:lnTo>
                <a:lnTo>
                  <a:pt x="334" y="278"/>
                </a:lnTo>
                <a:lnTo>
                  <a:pt x="333" y="278"/>
                </a:lnTo>
                <a:lnTo>
                  <a:pt x="333" y="278"/>
                </a:lnTo>
                <a:lnTo>
                  <a:pt x="333" y="278"/>
                </a:lnTo>
                <a:lnTo>
                  <a:pt x="333" y="278"/>
                </a:lnTo>
                <a:lnTo>
                  <a:pt x="333" y="278"/>
                </a:lnTo>
                <a:lnTo>
                  <a:pt x="333" y="278"/>
                </a:lnTo>
                <a:lnTo>
                  <a:pt x="333" y="278"/>
                </a:lnTo>
                <a:lnTo>
                  <a:pt x="332" y="278"/>
                </a:lnTo>
                <a:lnTo>
                  <a:pt x="332" y="278"/>
                </a:lnTo>
                <a:lnTo>
                  <a:pt x="332" y="278"/>
                </a:lnTo>
                <a:lnTo>
                  <a:pt x="332" y="278"/>
                </a:lnTo>
                <a:lnTo>
                  <a:pt x="332" y="278"/>
                </a:lnTo>
                <a:lnTo>
                  <a:pt x="332" y="278"/>
                </a:lnTo>
                <a:lnTo>
                  <a:pt x="332" y="278"/>
                </a:lnTo>
                <a:lnTo>
                  <a:pt x="332" y="278"/>
                </a:lnTo>
                <a:lnTo>
                  <a:pt x="332" y="278"/>
                </a:lnTo>
                <a:lnTo>
                  <a:pt x="331" y="278"/>
                </a:lnTo>
                <a:lnTo>
                  <a:pt x="331" y="278"/>
                </a:lnTo>
                <a:lnTo>
                  <a:pt x="331" y="278"/>
                </a:lnTo>
                <a:lnTo>
                  <a:pt x="331" y="278"/>
                </a:lnTo>
                <a:lnTo>
                  <a:pt x="331" y="279"/>
                </a:lnTo>
                <a:lnTo>
                  <a:pt x="331" y="279"/>
                </a:lnTo>
                <a:lnTo>
                  <a:pt x="331" y="279"/>
                </a:lnTo>
                <a:lnTo>
                  <a:pt x="331" y="279"/>
                </a:lnTo>
                <a:lnTo>
                  <a:pt x="330" y="279"/>
                </a:lnTo>
                <a:lnTo>
                  <a:pt x="330" y="279"/>
                </a:lnTo>
                <a:lnTo>
                  <a:pt x="330" y="279"/>
                </a:lnTo>
                <a:lnTo>
                  <a:pt x="330" y="279"/>
                </a:lnTo>
                <a:lnTo>
                  <a:pt x="330" y="279"/>
                </a:lnTo>
                <a:lnTo>
                  <a:pt x="330" y="279"/>
                </a:lnTo>
                <a:lnTo>
                  <a:pt x="330" y="279"/>
                </a:lnTo>
                <a:lnTo>
                  <a:pt x="330" y="279"/>
                </a:lnTo>
                <a:lnTo>
                  <a:pt x="330" y="279"/>
                </a:lnTo>
                <a:lnTo>
                  <a:pt x="330" y="279"/>
                </a:lnTo>
                <a:lnTo>
                  <a:pt x="330" y="279"/>
                </a:lnTo>
                <a:lnTo>
                  <a:pt x="330" y="279"/>
                </a:lnTo>
                <a:lnTo>
                  <a:pt x="330" y="279"/>
                </a:lnTo>
                <a:lnTo>
                  <a:pt x="330" y="279"/>
                </a:lnTo>
                <a:lnTo>
                  <a:pt x="329" y="279"/>
                </a:lnTo>
                <a:lnTo>
                  <a:pt x="329" y="279"/>
                </a:lnTo>
                <a:lnTo>
                  <a:pt x="329" y="279"/>
                </a:lnTo>
                <a:lnTo>
                  <a:pt x="329" y="279"/>
                </a:lnTo>
                <a:lnTo>
                  <a:pt x="329" y="279"/>
                </a:lnTo>
                <a:lnTo>
                  <a:pt x="329" y="279"/>
                </a:lnTo>
                <a:lnTo>
                  <a:pt x="329" y="279"/>
                </a:lnTo>
                <a:lnTo>
                  <a:pt x="329" y="279"/>
                </a:lnTo>
                <a:lnTo>
                  <a:pt x="329" y="279"/>
                </a:lnTo>
                <a:lnTo>
                  <a:pt x="329" y="280"/>
                </a:lnTo>
                <a:lnTo>
                  <a:pt x="329" y="280"/>
                </a:lnTo>
                <a:lnTo>
                  <a:pt x="329" y="280"/>
                </a:lnTo>
                <a:lnTo>
                  <a:pt x="329" y="280"/>
                </a:lnTo>
                <a:lnTo>
                  <a:pt x="329" y="280"/>
                </a:lnTo>
                <a:lnTo>
                  <a:pt x="329" y="280"/>
                </a:lnTo>
                <a:lnTo>
                  <a:pt x="329" y="280"/>
                </a:lnTo>
                <a:lnTo>
                  <a:pt x="329" y="280"/>
                </a:lnTo>
                <a:lnTo>
                  <a:pt x="329" y="280"/>
                </a:lnTo>
                <a:lnTo>
                  <a:pt x="328" y="280"/>
                </a:lnTo>
                <a:lnTo>
                  <a:pt x="328" y="280"/>
                </a:lnTo>
                <a:lnTo>
                  <a:pt x="328" y="280"/>
                </a:lnTo>
                <a:lnTo>
                  <a:pt x="328" y="280"/>
                </a:lnTo>
                <a:lnTo>
                  <a:pt x="328" y="280"/>
                </a:lnTo>
                <a:lnTo>
                  <a:pt x="328" y="280"/>
                </a:lnTo>
                <a:lnTo>
                  <a:pt x="328" y="280"/>
                </a:lnTo>
                <a:lnTo>
                  <a:pt x="328" y="280"/>
                </a:lnTo>
                <a:lnTo>
                  <a:pt x="328" y="280"/>
                </a:lnTo>
                <a:lnTo>
                  <a:pt x="328" y="281"/>
                </a:lnTo>
                <a:lnTo>
                  <a:pt x="328" y="281"/>
                </a:lnTo>
                <a:lnTo>
                  <a:pt x="328" y="281"/>
                </a:lnTo>
                <a:lnTo>
                  <a:pt x="328" y="281"/>
                </a:lnTo>
                <a:lnTo>
                  <a:pt x="328" y="281"/>
                </a:lnTo>
                <a:lnTo>
                  <a:pt x="328" y="281"/>
                </a:lnTo>
                <a:lnTo>
                  <a:pt x="328" y="281"/>
                </a:lnTo>
                <a:lnTo>
                  <a:pt x="328" y="281"/>
                </a:lnTo>
                <a:lnTo>
                  <a:pt x="328" y="281"/>
                </a:lnTo>
                <a:lnTo>
                  <a:pt x="328" y="281"/>
                </a:lnTo>
                <a:lnTo>
                  <a:pt x="327" y="281"/>
                </a:lnTo>
                <a:lnTo>
                  <a:pt x="327" y="281"/>
                </a:lnTo>
                <a:lnTo>
                  <a:pt x="327" y="281"/>
                </a:lnTo>
                <a:lnTo>
                  <a:pt x="327" y="281"/>
                </a:lnTo>
                <a:lnTo>
                  <a:pt x="327" y="281"/>
                </a:lnTo>
                <a:lnTo>
                  <a:pt x="327" y="281"/>
                </a:lnTo>
                <a:lnTo>
                  <a:pt x="327" y="281"/>
                </a:lnTo>
                <a:lnTo>
                  <a:pt x="327" y="281"/>
                </a:lnTo>
                <a:lnTo>
                  <a:pt x="327" y="281"/>
                </a:lnTo>
                <a:lnTo>
                  <a:pt x="327" y="281"/>
                </a:lnTo>
                <a:lnTo>
                  <a:pt x="327" y="281"/>
                </a:lnTo>
                <a:lnTo>
                  <a:pt x="327" y="281"/>
                </a:lnTo>
                <a:lnTo>
                  <a:pt x="327" y="281"/>
                </a:lnTo>
                <a:lnTo>
                  <a:pt x="327" y="281"/>
                </a:lnTo>
                <a:lnTo>
                  <a:pt x="327" y="281"/>
                </a:lnTo>
                <a:lnTo>
                  <a:pt x="327" y="281"/>
                </a:lnTo>
                <a:lnTo>
                  <a:pt x="326" y="281"/>
                </a:lnTo>
                <a:lnTo>
                  <a:pt x="326" y="281"/>
                </a:lnTo>
                <a:lnTo>
                  <a:pt x="326" y="281"/>
                </a:lnTo>
                <a:lnTo>
                  <a:pt x="326" y="281"/>
                </a:lnTo>
                <a:lnTo>
                  <a:pt x="326" y="281"/>
                </a:lnTo>
                <a:lnTo>
                  <a:pt x="326" y="281"/>
                </a:lnTo>
                <a:lnTo>
                  <a:pt x="326" y="281"/>
                </a:lnTo>
                <a:lnTo>
                  <a:pt x="326" y="280"/>
                </a:lnTo>
                <a:lnTo>
                  <a:pt x="326" y="280"/>
                </a:lnTo>
                <a:lnTo>
                  <a:pt x="326" y="280"/>
                </a:lnTo>
                <a:lnTo>
                  <a:pt x="326" y="280"/>
                </a:lnTo>
                <a:lnTo>
                  <a:pt x="326" y="280"/>
                </a:lnTo>
                <a:lnTo>
                  <a:pt x="326" y="280"/>
                </a:lnTo>
                <a:lnTo>
                  <a:pt x="326" y="280"/>
                </a:lnTo>
                <a:lnTo>
                  <a:pt x="326" y="280"/>
                </a:lnTo>
                <a:lnTo>
                  <a:pt x="326" y="280"/>
                </a:lnTo>
                <a:lnTo>
                  <a:pt x="326" y="280"/>
                </a:lnTo>
                <a:lnTo>
                  <a:pt x="326" y="280"/>
                </a:lnTo>
                <a:lnTo>
                  <a:pt x="326" y="280"/>
                </a:lnTo>
                <a:lnTo>
                  <a:pt x="326" y="280"/>
                </a:lnTo>
                <a:lnTo>
                  <a:pt x="326" y="280"/>
                </a:lnTo>
                <a:lnTo>
                  <a:pt x="325" y="280"/>
                </a:lnTo>
                <a:lnTo>
                  <a:pt x="325" y="280"/>
                </a:lnTo>
                <a:lnTo>
                  <a:pt x="325" y="280"/>
                </a:lnTo>
                <a:lnTo>
                  <a:pt x="325" y="280"/>
                </a:lnTo>
                <a:lnTo>
                  <a:pt x="325" y="280"/>
                </a:lnTo>
                <a:lnTo>
                  <a:pt x="325" y="280"/>
                </a:lnTo>
                <a:lnTo>
                  <a:pt x="325" y="281"/>
                </a:lnTo>
                <a:lnTo>
                  <a:pt x="325" y="281"/>
                </a:lnTo>
                <a:lnTo>
                  <a:pt x="325" y="281"/>
                </a:lnTo>
                <a:lnTo>
                  <a:pt x="325" y="281"/>
                </a:lnTo>
                <a:lnTo>
                  <a:pt x="325" y="281"/>
                </a:lnTo>
                <a:lnTo>
                  <a:pt x="325" y="281"/>
                </a:lnTo>
                <a:lnTo>
                  <a:pt x="325" y="281"/>
                </a:lnTo>
                <a:lnTo>
                  <a:pt x="325" y="281"/>
                </a:lnTo>
                <a:lnTo>
                  <a:pt x="325" y="281"/>
                </a:lnTo>
                <a:lnTo>
                  <a:pt x="325" y="281"/>
                </a:lnTo>
                <a:lnTo>
                  <a:pt x="325" y="281"/>
                </a:lnTo>
                <a:lnTo>
                  <a:pt x="325" y="281"/>
                </a:lnTo>
                <a:lnTo>
                  <a:pt x="325" y="281"/>
                </a:lnTo>
                <a:lnTo>
                  <a:pt x="325" y="281"/>
                </a:lnTo>
                <a:lnTo>
                  <a:pt x="324" y="282"/>
                </a:lnTo>
                <a:lnTo>
                  <a:pt x="324" y="282"/>
                </a:lnTo>
                <a:lnTo>
                  <a:pt x="324" y="282"/>
                </a:lnTo>
                <a:lnTo>
                  <a:pt x="324" y="282"/>
                </a:lnTo>
                <a:lnTo>
                  <a:pt x="324" y="282"/>
                </a:lnTo>
                <a:lnTo>
                  <a:pt x="324" y="282"/>
                </a:lnTo>
                <a:lnTo>
                  <a:pt x="324" y="283"/>
                </a:lnTo>
                <a:lnTo>
                  <a:pt x="323" y="283"/>
                </a:lnTo>
                <a:lnTo>
                  <a:pt x="323" y="283"/>
                </a:lnTo>
                <a:lnTo>
                  <a:pt x="323" y="283"/>
                </a:lnTo>
                <a:lnTo>
                  <a:pt x="323" y="283"/>
                </a:lnTo>
                <a:lnTo>
                  <a:pt x="323" y="283"/>
                </a:lnTo>
                <a:lnTo>
                  <a:pt x="323" y="283"/>
                </a:lnTo>
                <a:lnTo>
                  <a:pt x="323" y="283"/>
                </a:lnTo>
                <a:lnTo>
                  <a:pt x="323" y="283"/>
                </a:lnTo>
                <a:lnTo>
                  <a:pt x="323" y="283"/>
                </a:lnTo>
                <a:lnTo>
                  <a:pt x="323" y="283"/>
                </a:lnTo>
                <a:lnTo>
                  <a:pt x="323" y="283"/>
                </a:lnTo>
                <a:lnTo>
                  <a:pt x="323" y="283"/>
                </a:lnTo>
                <a:lnTo>
                  <a:pt x="322" y="283"/>
                </a:lnTo>
                <a:lnTo>
                  <a:pt x="322" y="283"/>
                </a:lnTo>
                <a:lnTo>
                  <a:pt x="322" y="284"/>
                </a:lnTo>
                <a:lnTo>
                  <a:pt x="322" y="284"/>
                </a:lnTo>
                <a:lnTo>
                  <a:pt x="322" y="284"/>
                </a:lnTo>
                <a:lnTo>
                  <a:pt x="322" y="284"/>
                </a:lnTo>
                <a:lnTo>
                  <a:pt x="322" y="284"/>
                </a:lnTo>
                <a:lnTo>
                  <a:pt x="322" y="284"/>
                </a:lnTo>
                <a:lnTo>
                  <a:pt x="322" y="284"/>
                </a:lnTo>
                <a:lnTo>
                  <a:pt x="322" y="284"/>
                </a:lnTo>
                <a:lnTo>
                  <a:pt x="322" y="284"/>
                </a:lnTo>
                <a:lnTo>
                  <a:pt x="322" y="284"/>
                </a:lnTo>
                <a:lnTo>
                  <a:pt x="322" y="284"/>
                </a:lnTo>
                <a:lnTo>
                  <a:pt x="322" y="284"/>
                </a:lnTo>
                <a:lnTo>
                  <a:pt x="322" y="284"/>
                </a:lnTo>
                <a:lnTo>
                  <a:pt x="322" y="284"/>
                </a:lnTo>
                <a:lnTo>
                  <a:pt x="322" y="284"/>
                </a:lnTo>
                <a:lnTo>
                  <a:pt x="322" y="285"/>
                </a:lnTo>
                <a:lnTo>
                  <a:pt x="322" y="285"/>
                </a:lnTo>
                <a:lnTo>
                  <a:pt x="322" y="285"/>
                </a:lnTo>
                <a:lnTo>
                  <a:pt x="322" y="285"/>
                </a:lnTo>
                <a:lnTo>
                  <a:pt x="322" y="285"/>
                </a:lnTo>
                <a:lnTo>
                  <a:pt x="322" y="285"/>
                </a:lnTo>
                <a:lnTo>
                  <a:pt x="322" y="285"/>
                </a:lnTo>
                <a:lnTo>
                  <a:pt x="322" y="285"/>
                </a:lnTo>
                <a:lnTo>
                  <a:pt x="322" y="285"/>
                </a:lnTo>
                <a:lnTo>
                  <a:pt x="322" y="285"/>
                </a:lnTo>
                <a:lnTo>
                  <a:pt x="322" y="285"/>
                </a:lnTo>
                <a:lnTo>
                  <a:pt x="322" y="286"/>
                </a:lnTo>
                <a:lnTo>
                  <a:pt x="322" y="286"/>
                </a:lnTo>
                <a:lnTo>
                  <a:pt x="321" y="286"/>
                </a:lnTo>
                <a:lnTo>
                  <a:pt x="321" y="286"/>
                </a:lnTo>
                <a:lnTo>
                  <a:pt x="321" y="286"/>
                </a:lnTo>
                <a:lnTo>
                  <a:pt x="321" y="285"/>
                </a:lnTo>
                <a:lnTo>
                  <a:pt x="321" y="285"/>
                </a:lnTo>
                <a:lnTo>
                  <a:pt x="321" y="285"/>
                </a:lnTo>
                <a:lnTo>
                  <a:pt x="321" y="285"/>
                </a:lnTo>
                <a:lnTo>
                  <a:pt x="321" y="285"/>
                </a:lnTo>
                <a:lnTo>
                  <a:pt x="321" y="285"/>
                </a:lnTo>
                <a:lnTo>
                  <a:pt x="321" y="285"/>
                </a:lnTo>
                <a:lnTo>
                  <a:pt x="321" y="284"/>
                </a:lnTo>
                <a:lnTo>
                  <a:pt x="321" y="284"/>
                </a:lnTo>
                <a:lnTo>
                  <a:pt x="321" y="284"/>
                </a:lnTo>
                <a:lnTo>
                  <a:pt x="321" y="284"/>
                </a:lnTo>
                <a:lnTo>
                  <a:pt x="321" y="284"/>
                </a:lnTo>
                <a:lnTo>
                  <a:pt x="321" y="284"/>
                </a:lnTo>
                <a:lnTo>
                  <a:pt x="321" y="284"/>
                </a:lnTo>
                <a:lnTo>
                  <a:pt x="320" y="283"/>
                </a:lnTo>
                <a:lnTo>
                  <a:pt x="320" y="283"/>
                </a:lnTo>
                <a:lnTo>
                  <a:pt x="320" y="283"/>
                </a:lnTo>
                <a:lnTo>
                  <a:pt x="320" y="283"/>
                </a:lnTo>
                <a:lnTo>
                  <a:pt x="320" y="283"/>
                </a:lnTo>
                <a:lnTo>
                  <a:pt x="320" y="283"/>
                </a:lnTo>
                <a:lnTo>
                  <a:pt x="320" y="282"/>
                </a:lnTo>
                <a:lnTo>
                  <a:pt x="319" y="282"/>
                </a:lnTo>
                <a:lnTo>
                  <a:pt x="319" y="282"/>
                </a:lnTo>
                <a:lnTo>
                  <a:pt x="319" y="282"/>
                </a:lnTo>
                <a:lnTo>
                  <a:pt x="319" y="282"/>
                </a:lnTo>
                <a:lnTo>
                  <a:pt x="319" y="282"/>
                </a:lnTo>
                <a:lnTo>
                  <a:pt x="318" y="282"/>
                </a:lnTo>
                <a:lnTo>
                  <a:pt x="318" y="282"/>
                </a:lnTo>
                <a:lnTo>
                  <a:pt x="318" y="282"/>
                </a:lnTo>
                <a:lnTo>
                  <a:pt x="318" y="282"/>
                </a:lnTo>
                <a:lnTo>
                  <a:pt x="318" y="282"/>
                </a:lnTo>
                <a:lnTo>
                  <a:pt x="318" y="282"/>
                </a:lnTo>
                <a:lnTo>
                  <a:pt x="318" y="282"/>
                </a:lnTo>
                <a:lnTo>
                  <a:pt x="318" y="282"/>
                </a:lnTo>
                <a:lnTo>
                  <a:pt x="318" y="282"/>
                </a:lnTo>
                <a:lnTo>
                  <a:pt x="318" y="282"/>
                </a:lnTo>
                <a:lnTo>
                  <a:pt x="318" y="282"/>
                </a:lnTo>
                <a:lnTo>
                  <a:pt x="318" y="282"/>
                </a:lnTo>
                <a:lnTo>
                  <a:pt x="318" y="282"/>
                </a:lnTo>
                <a:lnTo>
                  <a:pt x="318" y="282"/>
                </a:lnTo>
                <a:lnTo>
                  <a:pt x="318" y="283"/>
                </a:lnTo>
                <a:lnTo>
                  <a:pt x="318" y="283"/>
                </a:lnTo>
                <a:lnTo>
                  <a:pt x="318" y="283"/>
                </a:lnTo>
                <a:lnTo>
                  <a:pt x="318" y="283"/>
                </a:lnTo>
                <a:lnTo>
                  <a:pt x="318" y="283"/>
                </a:lnTo>
                <a:lnTo>
                  <a:pt x="318" y="282"/>
                </a:lnTo>
                <a:lnTo>
                  <a:pt x="318" y="282"/>
                </a:lnTo>
                <a:lnTo>
                  <a:pt x="317" y="282"/>
                </a:lnTo>
                <a:lnTo>
                  <a:pt x="317" y="282"/>
                </a:lnTo>
                <a:lnTo>
                  <a:pt x="317" y="282"/>
                </a:lnTo>
                <a:lnTo>
                  <a:pt x="317" y="282"/>
                </a:lnTo>
                <a:lnTo>
                  <a:pt x="316" y="282"/>
                </a:lnTo>
                <a:lnTo>
                  <a:pt x="316" y="282"/>
                </a:lnTo>
                <a:lnTo>
                  <a:pt x="316" y="282"/>
                </a:lnTo>
                <a:lnTo>
                  <a:pt x="316" y="282"/>
                </a:lnTo>
                <a:lnTo>
                  <a:pt x="315" y="282"/>
                </a:lnTo>
                <a:lnTo>
                  <a:pt x="315" y="282"/>
                </a:lnTo>
                <a:lnTo>
                  <a:pt x="315" y="282"/>
                </a:lnTo>
                <a:lnTo>
                  <a:pt x="315" y="282"/>
                </a:lnTo>
                <a:lnTo>
                  <a:pt x="315" y="282"/>
                </a:lnTo>
                <a:lnTo>
                  <a:pt x="315" y="282"/>
                </a:lnTo>
                <a:lnTo>
                  <a:pt x="315" y="282"/>
                </a:lnTo>
                <a:lnTo>
                  <a:pt x="315" y="282"/>
                </a:lnTo>
                <a:lnTo>
                  <a:pt x="315" y="282"/>
                </a:lnTo>
                <a:lnTo>
                  <a:pt x="315" y="282"/>
                </a:lnTo>
                <a:lnTo>
                  <a:pt x="315" y="282"/>
                </a:lnTo>
                <a:lnTo>
                  <a:pt x="315" y="282"/>
                </a:lnTo>
                <a:lnTo>
                  <a:pt x="315" y="282"/>
                </a:lnTo>
                <a:lnTo>
                  <a:pt x="315" y="282"/>
                </a:lnTo>
                <a:lnTo>
                  <a:pt x="315" y="282"/>
                </a:lnTo>
                <a:lnTo>
                  <a:pt x="314" y="282"/>
                </a:lnTo>
                <a:lnTo>
                  <a:pt x="314" y="282"/>
                </a:lnTo>
                <a:lnTo>
                  <a:pt x="314" y="282"/>
                </a:lnTo>
                <a:lnTo>
                  <a:pt x="314" y="282"/>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2" y="283"/>
                </a:lnTo>
                <a:lnTo>
                  <a:pt x="312" y="283"/>
                </a:lnTo>
                <a:lnTo>
                  <a:pt x="312" y="283"/>
                </a:lnTo>
                <a:lnTo>
                  <a:pt x="312" y="283"/>
                </a:lnTo>
                <a:lnTo>
                  <a:pt x="312" y="283"/>
                </a:lnTo>
                <a:lnTo>
                  <a:pt x="312" y="282"/>
                </a:lnTo>
                <a:lnTo>
                  <a:pt x="312" y="282"/>
                </a:lnTo>
                <a:lnTo>
                  <a:pt x="312" y="282"/>
                </a:lnTo>
                <a:lnTo>
                  <a:pt x="311" y="282"/>
                </a:lnTo>
                <a:lnTo>
                  <a:pt x="311" y="282"/>
                </a:lnTo>
                <a:lnTo>
                  <a:pt x="311" y="282"/>
                </a:lnTo>
                <a:lnTo>
                  <a:pt x="311" y="282"/>
                </a:lnTo>
                <a:lnTo>
                  <a:pt x="310" y="282"/>
                </a:lnTo>
                <a:lnTo>
                  <a:pt x="310" y="282"/>
                </a:lnTo>
                <a:lnTo>
                  <a:pt x="310" y="282"/>
                </a:lnTo>
                <a:lnTo>
                  <a:pt x="310" y="282"/>
                </a:lnTo>
                <a:lnTo>
                  <a:pt x="310" y="282"/>
                </a:lnTo>
                <a:lnTo>
                  <a:pt x="310" y="282"/>
                </a:lnTo>
                <a:lnTo>
                  <a:pt x="310" y="282"/>
                </a:lnTo>
                <a:lnTo>
                  <a:pt x="310" y="282"/>
                </a:lnTo>
                <a:lnTo>
                  <a:pt x="310" y="282"/>
                </a:lnTo>
                <a:lnTo>
                  <a:pt x="310" y="282"/>
                </a:lnTo>
                <a:lnTo>
                  <a:pt x="310" y="282"/>
                </a:lnTo>
                <a:lnTo>
                  <a:pt x="310" y="282"/>
                </a:lnTo>
                <a:lnTo>
                  <a:pt x="310" y="281"/>
                </a:lnTo>
                <a:lnTo>
                  <a:pt x="310" y="281"/>
                </a:lnTo>
                <a:lnTo>
                  <a:pt x="310" y="281"/>
                </a:lnTo>
                <a:lnTo>
                  <a:pt x="310" y="281"/>
                </a:lnTo>
                <a:lnTo>
                  <a:pt x="309" y="281"/>
                </a:lnTo>
                <a:lnTo>
                  <a:pt x="309" y="281"/>
                </a:lnTo>
                <a:lnTo>
                  <a:pt x="309" y="281"/>
                </a:lnTo>
                <a:lnTo>
                  <a:pt x="309" y="281"/>
                </a:lnTo>
                <a:lnTo>
                  <a:pt x="309" y="281"/>
                </a:lnTo>
                <a:lnTo>
                  <a:pt x="309" y="281"/>
                </a:lnTo>
                <a:lnTo>
                  <a:pt x="309" y="281"/>
                </a:lnTo>
                <a:lnTo>
                  <a:pt x="309" y="281"/>
                </a:lnTo>
                <a:lnTo>
                  <a:pt x="309" y="281"/>
                </a:lnTo>
                <a:lnTo>
                  <a:pt x="309" y="281"/>
                </a:lnTo>
                <a:lnTo>
                  <a:pt x="309" y="281"/>
                </a:lnTo>
                <a:lnTo>
                  <a:pt x="309" y="281"/>
                </a:lnTo>
                <a:lnTo>
                  <a:pt x="309" y="281"/>
                </a:lnTo>
                <a:lnTo>
                  <a:pt x="309" y="281"/>
                </a:lnTo>
                <a:lnTo>
                  <a:pt x="309" y="281"/>
                </a:lnTo>
                <a:lnTo>
                  <a:pt x="308" y="281"/>
                </a:lnTo>
                <a:lnTo>
                  <a:pt x="308" y="281"/>
                </a:lnTo>
                <a:lnTo>
                  <a:pt x="308" y="281"/>
                </a:lnTo>
                <a:lnTo>
                  <a:pt x="308" y="281"/>
                </a:lnTo>
                <a:lnTo>
                  <a:pt x="308" y="281"/>
                </a:lnTo>
                <a:lnTo>
                  <a:pt x="308" y="281"/>
                </a:lnTo>
                <a:lnTo>
                  <a:pt x="308" y="281"/>
                </a:lnTo>
                <a:lnTo>
                  <a:pt x="308" y="281"/>
                </a:lnTo>
                <a:lnTo>
                  <a:pt x="308" y="281"/>
                </a:lnTo>
                <a:lnTo>
                  <a:pt x="308" y="281"/>
                </a:lnTo>
                <a:lnTo>
                  <a:pt x="308" y="281"/>
                </a:lnTo>
                <a:lnTo>
                  <a:pt x="308" y="281"/>
                </a:lnTo>
                <a:lnTo>
                  <a:pt x="308" y="281"/>
                </a:lnTo>
                <a:lnTo>
                  <a:pt x="308" y="281"/>
                </a:lnTo>
                <a:lnTo>
                  <a:pt x="308" y="281"/>
                </a:lnTo>
                <a:lnTo>
                  <a:pt x="307" y="281"/>
                </a:lnTo>
                <a:lnTo>
                  <a:pt x="307" y="281"/>
                </a:lnTo>
                <a:lnTo>
                  <a:pt x="307" y="281"/>
                </a:lnTo>
                <a:lnTo>
                  <a:pt x="307" y="281"/>
                </a:lnTo>
                <a:lnTo>
                  <a:pt x="307" y="281"/>
                </a:lnTo>
                <a:lnTo>
                  <a:pt x="307" y="281"/>
                </a:lnTo>
                <a:lnTo>
                  <a:pt x="307" y="281"/>
                </a:lnTo>
                <a:lnTo>
                  <a:pt x="307" y="281"/>
                </a:lnTo>
                <a:lnTo>
                  <a:pt x="307" y="281"/>
                </a:lnTo>
                <a:lnTo>
                  <a:pt x="307" y="281"/>
                </a:lnTo>
                <a:lnTo>
                  <a:pt x="307" y="281"/>
                </a:lnTo>
                <a:lnTo>
                  <a:pt x="307" y="281"/>
                </a:lnTo>
                <a:lnTo>
                  <a:pt x="307" y="281"/>
                </a:lnTo>
                <a:lnTo>
                  <a:pt x="307" y="281"/>
                </a:lnTo>
                <a:lnTo>
                  <a:pt x="307" y="281"/>
                </a:lnTo>
                <a:lnTo>
                  <a:pt x="306" y="281"/>
                </a:lnTo>
                <a:lnTo>
                  <a:pt x="306" y="281"/>
                </a:lnTo>
                <a:lnTo>
                  <a:pt x="306" y="281"/>
                </a:lnTo>
                <a:lnTo>
                  <a:pt x="306" y="281"/>
                </a:lnTo>
                <a:lnTo>
                  <a:pt x="306" y="281"/>
                </a:lnTo>
                <a:lnTo>
                  <a:pt x="306" y="281"/>
                </a:lnTo>
                <a:lnTo>
                  <a:pt x="306" y="281"/>
                </a:lnTo>
                <a:lnTo>
                  <a:pt x="306" y="281"/>
                </a:lnTo>
                <a:lnTo>
                  <a:pt x="306" y="281"/>
                </a:lnTo>
                <a:lnTo>
                  <a:pt x="306" y="281"/>
                </a:lnTo>
                <a:lnTo>
                  <a:pt x="306" y="281"/>
                </a:lnTo>
                <a:lnTo>
                  <a:pt x="306" y="281"/>
                </a:lnTo>
                <a:lnTo>
                  <a:pt x="306" y="281"/>
                </a:lnTo>
                <a:lnTo>
                  <a:pt x="306" y="281"/>
                </a:lnTo>
                <a:lnTo>
                  <a:pt x="306" y="281"/>
                </a:lnTo>
                <a:lnTo>
                  <a:pt x="306" y="281"/>
                </a:lnTo>
                <a:lnTo>
                  <a:pt x="306" y="281"/>
                </a:lnTo>
                <a:lnTo>
                  <a:pt x="306" y="281"/>
                </a:lnTo>
                <a:lnTo>
                  <a:pt x="306" y="282"/>
                </a:lnTo>
                <a:lnTo>
                  <a:pt x="306" y="282"/>
                </a:lnTo>
                <a:lnTo>
                  <a:pt x="306" y="282"/>
                </a:lnTo>
                <a:lnTo>
                  <a:pt x="306" y="282"/>
                </a:lnTo>
                <a:lnTo>
                  <a:pt x="306" y="282"/>
                </a:lnTo>
                <a:lnTo>
                  <a:pt x="306" y="282"/>
                </a:lnTo>
                <a:lnTo>
                  <a:pt x="306" y="282"/>
                </a:lnTo>
                <a:lnTo>
                  <a:pt x="306" y="282"/>
                </a:lnTo>
                <a:lnTo>
                  <a:pt x="306" y="282"/>
                </a:lnTo>
                <a:lnTo>
                  <a:pt x="306" y="282"/>
                </a:lnTo>
                <a:lnTo>
                  <a:pt x="306" y="282"/>
                </a:lnTo>
                <a:lnTo>
                  <a:pt x="306" y="282"/>
                </a:lnTo>
                <a:lnTo>
                  <a:pt x="306" y="282"/>
                </a:lnTo>
                <a:lnTo>
                  <a:pt x="306" y="282"/>
                </a:lnTo>
                <a:lnTo>
                  <a:pt x="306" y="282"/>
                </a:lnTo>
                <a:lnTo>
                  <a:pt x="306" y="282"/>
                </a:lnTo>
                <a:lnTo>
                  <a:pt x="306" y="282"/>
                </a:lnTo>
                <a:lnTo>
                  <a:pt x="306" y="282"/>
                </a:lnTo>
                <a:lnTo>
                  <a:pt x="305" y="282"/>
                </a:lnTo>
                <a:lnTo>
                  <a:pt x="305" y="282"/>
                </a:lnTo>
                <a:lnTo>
                  <a:pt x="305" y="282"/>
                </a:lnTo>
                <a:lnTo>
                  <a:pt x="305" y="282"/>
                </a:lnTo>
                <a:lnTo>
                  <a:pt x="305" y="283"/>
                </a:lnTo>
                <a:lnTo>
                  <a:pt x="305" y="283"/>
                </a:lnTo>
                <a:lnTo>
                  <a:pt x="305" y="283"/>
                </a:lnTo>
                <a:lnTo>
                  <a:pt x="305" y="283"/>
                </a:lnTo>
                <a:lnTo>
                  <a:pt x="305" y="283"/>
                </a:lnTo>
                <a:lnTo>
                  <a:pt x="305" y="283"/>
                </a:lnTo>
                <a:lnTo>
                  <a:pt x="305" y="283"/>
                </a:lnTo>
                <a:lnTo>
                  <a:pt x="305" y="283"/>
                </a:lnTo>
                <a:lnTo>
                  <a:pt x="305" y="283"/>
                </a:lnTo>
                <a:lnTo>
                  <a:pt x="305" y="283"/>
                </a:lnTo>
                <a:lnTo>
                  <a:pt x="305" y="283"/>
                </a:lnTo>
                <a:lnTo>
                  <a:pt x="305" y="283"/>
                </a:lnTo>
                <a:lnTo>
                  <a:pt x="305" y="283"/>
                </a:lnTo>
                <a:lnTo>
                  <a:pt x="305" y="283"/>
                </a:lnTo>
                <a:lnTo>
                  <a:pt x="305" y="283"/>
                </a:lnTo>
                <a:lnTo>
                  <a:pt x="305"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3" y="283"/>
                </a:lnTo>
                <a:lnTo>
                  <a:pt x="303" y="283"/>
                </a:lnTo>
                <a:lnTo>
                  <a:pt x="303" y="283"/>
                </a:lnTo>
                <a:lnTo>
                  <a:pt x="303" y="283"/>
                </a:lnTo>
                <a:lnTo>
                  <a:pt x="303" y="283"/>
                </a:lnTo>
                <a:lnTo>
                  <a:pt x="303" y="283"/>
                </a:lnTo>
                <a:lnTo>
                  <a:pt x="303" y="283"/>
                </a:lnTo>
                <a:lnTo>
                  <a:pt x="303" y="283"/>
                </a:lnTo>
                <a:lnTo>
                  <a:pt x="303" y="283"/>
                </a:lnTo>
                <a:lnTo>
                  <a:pt x="303" y="283"/>
                </a:lnTo>
                <a:lnTo>
                  <a:pt x="303" y="283"/>
                </a:lnTo>
                <a:lnTo>
                  <a:pt x="303" y="282"/>
                </a:lnTo>
                <a:lnTo>
                  <a:pt x="303" y="282"/>
                </a:lnTo>
                <a:lnTo>
                  <a:pt x="303" y="282"/>
                </a:lnTo>
                <a:lnTo>
                  <a:pt x="303" y="282"/>
                </a:lnTo>
                <a:lnTo>
                  <a:pt x="303" y="282"/>
                </a:lnTo>
                <a:lnTo>
                  <a:pt x="303" y="282"/>
                </a:lnTo>
                <a:lnTo>
                  <a:pt x="303"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1" y="282"/>
                </a:lnTo>
                <a:lnTo>
                  <a:pt x="301" y="282"/>
                </a:lnTo>
                <a:lnTo>
                  <a:pt x="301" y="282"/>
                </a:lnTo>
                <a:lnTo>
                  <a:pt x="301" y="281"/>
                </a:lnTo>
                <a:lnTo>
                  <a:pt x="301" y="281"/>
                </a:lnTo>
                <a:lnTo>
                  <a:pt x="301" y="281"/>
                </a:lnTo>
                <a:lnTo>
                  <a:pt x="301" y="281"/>
                </a:lnTo>
                <a:lnTo>
                  <a:pt x="301" y="281"/>
                </a:lnTo>
                <a:lnTo>
                  <a:pt x="301" y="281"/>
                </a:lnTo>
                <a:lnTo>
                  <a:pt x="301" y="281"/>
                </a:lnTo>
                <a:lnTo>
                  <a:pt x="301" y="281"/>
                </a:lnTo>
                <a:lnTo>
                  <a:pt x="301" y="281"/>
                </a:lnTo>
                <a:lnTo>
                  <a:pt x="301" y="281"/>
                </a:lnTo>
                <a:lnTo>
                  <a:pt x="301" y="281"/>
                </a:lnTo>
                <a:lnTo>
                  <a:pt x="301" y="281"/>
                </a:lnTo>
                <a:lnTo>
                  <a:pt x="301" y="281"/>
                </a:lnTo>
                <a:lnTo>
                  <a:pt x="301" y="281"/>
                </a:lnTo>
                <a:lnTo>
                  <a:pt x="301" y="281"/>
                </a:lnTo>
                <a:lnTo>
                  <a:pt x="301" y="281"/>
                </a:lnTo>
                <a:lnTo>
                  <a:pt x="301" y="281"/>
                </a:lnTo>
                <a:lnTo>
                  <a:pt x="302" y="281"/>
                </a:lnTo>
                <a:lnTo>
                  <a:pt x="302" y="281"/>
                </a:lnTo>
                <a:lnTo>
                  <a:pt x="302" y="281"/>
                </a:lnTo>
                <a:lnTo>
                  <a:pt x="302" y="281"/>
                </a:lnTo>
                <a:lnTo>
                  <a:pt x="302" y="281"/>
                </a:lnTo>
                <a:lnTo>
                  <a:pt x="302" y="281"/>
                </a:lnTo>
                <a:lnTo>
                  <a:pt x="302" y="281"/>
                </a:lnTo>
                <a:lnTo>
                  <a:pt x="302" y="281"/>
                </a:lnTo>
                <a:lnTo>
                  <a:pt x="302" y="280"/>
                </a:lnTo>
                <a:lnTo>
                  <a:pt x="302" y="280"/>
                </a:lnTo>
                <a:lnTo>
                  <a:pt x="302" y="280"/>
                </a:lnTo>
                <a:lnTo>
                  <a:pt x="302" y="280"/>
                </a:lnTo>
                <a:lnTo>
                  <a:pt x="302" y="280"/>
                </a:lnTo>
                <a:lnTo>
                  <a:pt x="302" y="280"/>
                </a:lnTo>
                <a:lnTo>
                  <a:pt x="302" y="280"/>
                </a:lnTo>
                <a:lnTo>
                  <a:pt x="302" y="280"/>
                </a:lnTo>
                <a:lnTo>
                  <a:pt x="302" y="280"/>
                </a:lnTo>
                <a:lnTo>
                  <a:pt x="302" y="280"/>
                </a:lnTo>
                <a:lnTo>
                  <a:pt x="302" y="280"/>
                </a:lnTo>
                <a:lnTo>
                  <a:pt x="302" y="280"/>
                </a:lnTo>
                <a:lnTo>
                  <a:pt x="302" y="280"/>
                </a:lnTo>
                <a:lnTo>
                  <a:pt x="302" y="280"/>
                </a:lnTo>
                <a:lnTo>
                  <a:pt x="302" y="280"/>
                </a:lnTo>
                <a:lnTo>
                  <a:pt x="302" y="280"/>
                </a:lnTo>
                <a:lnTo>
                  <a:pt x="302" y="279"/>
                </a:lnTo>
                <a:lnTo>
                  <a:pt x="302" y="279"/>
                </a:lnTo>
                <a:lnTo>
                  <a:pt x="302" y="279"/>
                </a:lnTo>
                <a:lnTo>
                  <a:pt x="302" y="279"/>
                </a:lnTo>
                <a:lnTo>
                  <a:pt x="301" y="279"/>
                </a:lnTo>
                <a:lnTo>
                  <a:pt x="301" y="279"/>
                </a:lnTo>
                <a:lnTo>
                  <a:pt x="301" y="280"/>
                </a:lnTo>
                <a:lnTo>
                  <a:pt x="301" y="280"/>
                </a:lnTo>
                <a:lnTo>
                  <a:pt x="301" y="280"/>
                </a:lnTo>
                <a:lnTo>
                  <a:pt x="301" y="280"/>
                </a:lnTo>
                <a:lnTo>
                  <a:pt x="301" y="280"/>
                </a:lnTo>
                <a:lnTo>
                  <a:pt x="301" y="280"/>
                </a:lnTo>
                <a:lnTo>
                  <a:pt x="301" y="280"/>
                </a:lnTo>
                <a:lnTo>
                  <a:pt x="301" y="280"/>
                </a:lnTo>
                <a:lnTo>
                  <a:pt x="301" y="279"/>
                </a:lnTo>
                <a:lnTo>
                  <a:pt x="301" y="279"/>
                </a:lnTo>
                <a:lnTo>
                  <a:pt x="301" y="279"/>
                </a:lnTo>
                <a:lnTo>
                  <a:pt x="301" y="279"/>
                </a:lnTo>
                <a:lnTo>
                  <a:pt x="301" y="279"/>
                </a:lnTo>
                <a:lnTo>
                  <a:pt x="301" y="279"/>
                </a:lnTo>
                <a:lnTo>
                  <a:pt x="301" y="279"/>
                </a:lnTo>
                <a:lnTo>
                  <a:pt x="300" y="279"/>
                </a:lnTo>
                <a:lnTo>
                  <a:pt x="300" y="279"/>
                </a:lnTo>
                <a:lnTo>
                  <a:pt x="300" y="279"/>
                </a:lnTo>
                <a:lnTo>
                  <a:pt x="300" y="279"/>
                </a:lnTo>
                <a:lnTo>
                  <a:pt x="300" y="279"/>
                </a:lnTo>
                <a:lnTo>
                  <a:pt x="300" y="279"/>
                </a:lnTo>
                <a:lnTo>
                  <a:pt x="300" y="279"/>
                </a:lnTo>
                <a:lnTo>
                  <a:pt x="300" y="279"/>
                </a:lnTo>
                <a:lnTo>
                  <a:pt x="300" y="279"/>
                </a:lnTo>
                <a:lnTo>
                  <a:pt x="300" y="279"/>
                </a:lnTo>
                <a:lnTo>
                  <a:pt x="300" y="279"/>
                </a:lnTo>
                <a:lnTo>
                  <a:pt x="300" y="279"/>
                </a:lnTo>
                <a:lnTo>
                  <a:pt x="300" y="279"/>
                </a:lnTo>
                <a:lnTo>
                  <a:pt x="299" y="279"/>
                </a:lnTo>
                <a:lnTo>
                  <a:pt x="299" y="279"/>
                </a:lnTo>
                <a:lnTo>
                  <a:pt x="299" y="279"/>
                </a:lnTo>
                <a:lnTo>
                  <a:pt x="299" y="279"/>
                </a:lnTo>
                <a:lnTo>
                  <a:pt x="299" y="279"/>
                </a:lnTo>
                <a:lnTo>
                  <a:pt x="299" y="279"/>
                </a:lnTo>
                <a:lnTo>
                  <a:pt x="299" y="279"/>
                </a:lnTo>
                <a:lnTo>
                  <a:pt x="299" y="279"/>
                </a:lnTo>
                <a:lnTo>
                  <a:pt x="299" y="279"/>
                </a:lnTo>
                <a:lnTo>
                  <a:pt x="299" y="279"/>
                </a:lnTo>
                <a:lnTo>
                  <a:pt x="299" y="279"/>
                </a:lnTo>
                <a:lnTo>
                  <a:pt x="299" y="279"/>
                </a:lnTo>
                <a:lnTo>
                  <a:pt x="299" y="279"/>
                </a:lnTo>
                <a:lnTo>
                  <a:pt x="298" y="279"/>
                </a:lnTo>
                <a:lnTo>
                  <a:pt x="298" y="279"/>
                </a:lnTo>
                <a:lnTo>
                  <a:pt x="298" y="279"/>
                </a:lnTo>
                <a:lnTo>
                  <a:pt x="298" y="279"/>
                </a:lnTo>
                <a:lnTo>
                  <a:pt x="298" y="279"/>
                </a:lnTo>
                <a:lnTo>
                  <a:pt x="298" y="279"/>
                </a:lnTo>
                <a:lnTo>
                  <a:pt x="298" y="279"/>
                </a:lnTo>
                <a:lnTo>
                  <a:pt x="298" y="279"/>
                </a:lnTo>
                <a:lnTo>
                  <a:pt x="298" y="279"/>
                </a:lnTo>
                <a:lnTo>
                  <a:pt x="298" y="279"/>
                </a:lnTo>
                <a:lnTo>
                  <a:pt x="298" y="279"/>
                </a:lnTo>
                <a:lnTo>
                  <a:pt x="298" y="279"/>
                </a:lnTo>
                <a:lnTo>
                  <a:pt x="298" y="279"/>
                </a:lnTo>
                <a:lnTo>
                  <a:pt x="298" y="280"/>
                </a:lnTo>
                <a:lnTo>
                  <a:pt x="298" y="280"/>
                </a:lnTo>
                <a:lnTo>
                  <a:pt x="298" y="280"/>
                </a:lnTo>
                <a:lnTo>
                  <a:pt x="297" y="280"/>
                </a:lnTo>
                <a:lnTo>
                  <a:pt x="297" y="280"/>
                </a:lnTo>
                <a:lnTo>
                  <a:pt x="297" y="280"/>
                </a:lnTo>
                <a:lnTo>
                  <a:pt x="297" y="280"/>
                </a:lnTo>
                <a:lnTo>
                  <a:pt x="297" y="280"/>
                </a:lnTo>
                <a:lnTo>
                  <a:pt x="297" y="280"/>
                </a:lnTo>
                <a:lnTo>
                  <a:pt x="297" y="280"/>
                </a:lnTo>
                <a:lnTo>
                  <a:pt x="297" y="280"/>
                </a:lnTo>
                <a:lnTo>
                  <a:pt x="297" y="280"/>
                </a:lnTo>
                <a:lnTo>
                  <a:pt x="297" y="280"/>
                </a:lnTo>
                <a:lnTo>
                  <a:pt x="297" y="280"/>
                </a:lnTo>
                <a:lnTo>
                  <a:pt x="297" y="280"/>
                </a:lnTo>
                <a:lnTo>
                  <a:pt x="297" y="280"/>
                </a:lnTo>
                <a:lnTo>
                  <a:pt x="296" y="280"/>
                </a:lnTo>
                <a:lnTo>
                  <a:pt x="296" y="280"/>
                </a:lnTo>
                <a:lnTo>
                  <a:pt x="296" y="280"/>
                </a:lnTo>
                <a:lnTo>
                  <a:pt x="296" y="280"/>
                </a:lnTo>
                <a:lnTo>
                  <a:pt x="296" y="280"/>
                </a:lnTo>
                <a:lnTo>
                  <a:pt x="296" y="279"/>
                </a:lnTo>
                <a:lnTo>
                  <a:pt x="296" y="279"/>
                </a:lnTo>
                <a:lnTo>
                  <a:pt x="296" y="279"/>
                </a:lnTo>
                <a:lnTo>
                  <a:pt x="296" y="279"/>
                </a:lnTo>
                <a:lnTo>
                  <a:pt x="296" y="279"/>
                </a:lnTo>
                <a:lnTo>
                  <a:pt x="296" y="279"/>
                </a:lnTo>
                <a:lnTo>
                  <a:pt x="296" y="279"/>
                </a:lnTo>
                <a:lnTo>
                  <a:pt x="296" y="279"/>
                </a:lnTo>
                <a:lnTo>
                  <a:pt x="296" y="279"/>
                </a:lnTo>
                <a:lnTo>
                  <a:pt x="296" y="279"/>
                </a:lnTo>
                <a:lnTo>
                  <a:pt x="295" y="279"/>
                </a:lnTo>
                <a:lnTo>
                  <a:pt x="295" y="279"/>
                </a:lnTo>
                <a:lnTo>
                  <a:pt x="295" y="279"/>
                </a:lnTo>
                <a:lnTo>
                  <a:pt x="295" y="279"/>
                </a:lnTo>
                <a:lnTo>
                  <a:pt x="295" y="279"/>
                </a:lnTo>
                <a:lnTo>
                  <a:pt x="295" y="279"/>
                </a:lnTo>
                <a:lnTo>
                  <a:pt x="295" y="279"/>
                </a:lnTo>
                <a:lnTo>
                  <a:pt x="295" y="280"/>
                </a:lnTo>
                <a:lnTo>
                  <a:pt x="295" y="280"/>
                </a:lnTo>
                <a:lnTo>
                  <a:pt x="295" y="280"/>
                </a:lnTo>
                <a:lnTo>
                  <a:pt x="295" y="280"/>
                </a:lnTo>
                <a:lnTo>
                  <a:pt x="295" y="280"/>
                </a:lnTo>
                <a:lnTo>
                  <a:pt x="295" y="280"/>
                </a:lnTo>
                <a:lnTo>
                  <a:pt x="295" y="280"/>
                </a:lnTo>
                <a:lnTo>
                  <a:pt x="295" y="280"/>
                </a:lnTo>
                <a:lnTo>
                  <a:pt x="294" y="280"/>
                </a:lnTo>
                <a:lnTo>
                  <a:pt x="294" y="280"/>
                </a:lnTo>
                <a:lnTo>
                  <a:pt x="294" y="280"/>
                </a:lnTo>
                <a:lnTo>
                  <a:pt x="294" y="280"/>
                </a:lnTo>
                <a:lnTo>
                  <a:pt x="294" y="280"/>
                </a:lnTo>
                <a:lnTo>
                  <a:pt x="294" y="280"/>
                </a:lnTo>
                <a:lnTo>
                  <a:pt x="294" y="280"/>
                </a:lnTo>
                <a:lnTo>
                  <a:pt x="294" y="280"/>
                </a:lnTo>
                <a:lnTo>
                  <a:pt x="294" y="280"/>
                </a:lnTo>
                <a:lnTo>
                  <a:pt x="294" y="280"/>
                </a:lnTo>
                <a:lnTo>
                  <a:pt x="294" y="280"/>
                </a:lnTo>
                <a:lnTo>
                  <a:pt x="294" y="280"/>
                </a:lnTo>
                <a:lnTo>
                  <a:pt x="293" y="280"/>
                </a:lnTo>
                <a:lnTo>
                  <a:pt x="293" y="280"/>
                </a:lnTo>
                <a:lnTo>
                  <a:pt x="293" y="280"/>
                </a:lnTo>
                <a:lnTo>
                  <a:pt x="293" y="280"/>
                </a:lnTo>
                <a:lnTo>
                  <a:pt x="293" y="280"/>
                </a:lnTo>
                <a:lnTo>
                  <a:pt x="293" y="279"/>
                </a:lnTo>
                <a:lnTo>
                  <a:pt x="293" y="279"/>
                </a:lnTo>
                <a:lnTo>
                  <a:pt x="293" y="279"/>
                </a:lnTo>
                <a:lnTo>
                  <a:pt x="293" y="279"/>
                </a:lnTo>
                <a:lnTo>
                  <a:pt x="293" y="279"/>
                </a:lnTo>
                <a:lnTo>
                  <a:pt x="293" y="279"/>
                </a:lnTo>
                <a:lnTo>
                  <a:pt x="293" y="279"/>
                </a:lnTo>
                <a:lnTo>
                  <a:pt x="292" y="279"/>
                </a:lnTo>
                <a:lnTo>
                  <a:pt x="292" y="279"/>
                </a:lnTo>
                <a:lnTo>
                  <a:pt x="292" y="279"/>
                </a:lnTo>
                <a:lnTo>
                  <a:pt x="292" y="279"/>
                </a:lnTo>
                <a:lnTo>
                  <a:pt x="292" y="279"/>
                </a:lnTo>
                <a:lnTo>
                  <a:pt x="292" y="279"/>
                </a:lnTo>
                <a:lnTo>
                  <a:pt x="292" y="279"/>
                </a:lnTo>
                <a:lnTo>
                  <a:pt x="292" y="279"/>
                </a:lnTo>
                <a:lnTo>
                  <a:pt x="292" y="279"/>
                </a:lnTo>
                <a:lnTo>
                  <a:pt x="292" y="279"/>
                </a:lnTo>
                <a:lnTo>
                  <a:pt x="292" y="279"/>
                </a:lnTo>
                <a:lnTo>
                  <a:pt x="292" y="279"/>
                </a:lnTo>
                <a:lnTo>
                  <a:pt x="292" y="279"/>
                </a:lnTo>
                <a:lnTo>
                  <a:pt x="291" y="279"/>
                </a:lnTo>
                <a:lnTo>
                  <a:pt x="291" y="279"/>
                </a:lnTo>
                <a:lnTo>
                  <a:pt x="291" y="279"/>
                </a:lnTo>
                <a:lnTo>
                  <a:pt x="291" y="279"/>
                </a:lnTo>
                <a:lnTo>
                  <a:pt x="291" y="279"/>
                </a:lnTo>
                <a:lnTo>
                  <a:pt x="291" y="279"/>
                </a:lnTo>
                <a:lnTo>
                  <a:pt x="291" y="279"/>
                </a:lnTo>
                <a:lnTo>
                  <a:pt x="291" y="279"/>
                </a:lnTo>
                <a:lnTo>
                  <a:pt x="291" y="279"/>
                </a:lnTo>
                <a:lnTo>
                  <a:pt x="291" y="279"/>
                </a:lnTo>
                <a:lnTo>
                  <a:pt x="291" y="279"/>
                </a:lnTo>
                <a:lnTo>
                  <a:pt x="291" y="279"/>
                </a:lnTo>
                <a:lnTo>
                  <a:pt x="290" y="279"/>
                </a:lnTo>
                <a:lnTo>
                  <a:pt x="290" y="279"/>
                </a:lnTo>
                <a:lnTo>
                  <a:pt x="290" y="279"/>
                </a:lnTo>
                <a:lnTo>
                  <a:pt x="290" y="279"/>
                </a:lnTo>
                <a:lnTo>
                  <a:pt x="290" y="279"/>
                </a:lnTo>
                <a:lnTo>
                  <a:pt x="290" y="279"/>
                </a:lnTo>
                <a:lnTo>
                  <a:pt x="290" y="280"/>
                </a:lnTo>
                <a:lnTo>
                  <a:pt x="290" y="280"/>
                </a:lnTo>
                <a:lnTo>
                  <a:pt x="290" y="280"/>
                </a:lnTo>
                <a:lnTo>
                  <a:pt x="290" y="280"/>
                </a:lnTo>
                <a:lnTo>
                  <a:pt x="289" y="280"/>
                </a:lnTo>
                <a:lnTo>
                  <a:pt x="289" y="280"/>
                </a:lnTo>
                <a:lnTo>
                  <a:pt x="289" y="280"/>
                </a:lnTo>
                <a:lnTo>
                  <a:pt x="289" y="280"/>
                </a:lnTo>
                <a:lnTo>
                  <a:pt x="289" y="280"/>
                </a:lnTo>
                <a:lnTo>
                  <a:pt x="289" y="280"/>
                </a:lnTo>
                <a:lnTo>
                  <a:pt x="289" y="280"/>
                </a:lnTo>
                <a:lnTo>
                  <a:pt x="288" y="280"/>
                </a:lnTo>
                <a:lnTo>
                  <a:pt x="288" y="280"/>
                </a:lnTo>
                <a:lnTo>
                  <a:pt x="288" y="280"/>
                </a:lnTo>
                <a:lnTo>
                  <a:pt x="288" y="280"/>
                </a:lnTo>
                <a:lnTo>
                  <a:pt x="288" y="280"/>
                </a:lnTo>
                <a:lnTo>
                  <a:pt x="288" y="280"/>
                </a:lnTo>
                <a:lnTo>
                  <a:pt x="288" y="280"/>
                </a:lnTo>
                <a:lnTo>
                  <a:pt x="288" y="280"/>
                </a:lnTo>
                <a:lnTo>
                  <a:pt x="288" y="280"/>
                </a:lnTo>
                <a:lnTo>
                  <a:pt x="288" y="280"/>
                </a:lnTo>
                <a:lnTo>
                  <a:pt x="288" y="280"/>
                </a:lnTo>
                <a:lnTo>
                  <a:pt x="288" y="280"/>
                </a:lnTo>
                <a:lnTo>
                  <a:pt x="288" y="280"/>
                </a:lnTo>
                <a:lnTo>
                  <a:pt x="288" y="280"/>
                </a:lnTo>
                <a:lnTo>
                  <a:pt x="288" y="280"/>
                </a:lnTo>
                <a:lnTo>
                  <a:pt x="288" y="280"/>
                </a:lnTo>
                <a:lnTo>
                  <a:pt x="288" y="279"/>
                </a:lnTo>
                <a:lnTo>
                  <a:pt x="288" y="279"/>
                </a:lnTo>
                <a:lnTo>
                  <a:pt x="288" y="279"/>
                </a:lnTo>
                <a:lnTo>
                  <a:pt x="288" y="279"/>
                </a:lnTo>
                <a:lnTo>
                  <a:pt x="288" y="279"/>
                </a:lnTo>
                <a:lnTo>
                  <a:pt x="288" y="279"/>
                </a:lnTo>
                <a:lnTo>
                  <a:pt x="287" y="279"/>
                </a:lnTo>
                <a:lnTo>
                  <a:pt x="287" y="279"/>
                </a:lnTo>
                <a:lnTo>
                  <a:pt x="287" y="279"/>
                </a:lnTo>
                <a:lnTo>
                  <a:pt x="287" y="279"/>
                </a:lnTo>
                <a:lnTo>
                  <a:pt x="287" y="279"/>
                </a:lnTo>
                <a:lnTo>
                  <a:pt x="287" y="279"/>
                </a:lnTo>
                <a:lnTo>
                  <a:pt x="287" y="279"/>
                </a:lnTo>
                <a:lnTo>
                  <a:pt x="286" y="278"/>
                </a:lnTo>
                <a:lnTo>
                  <a:pt x="286" y="278"/>
                </a:lnTo>
                <a:lnTo>
                  <a:pt x="286" y="278"/>
                </a:lnTo>
                <a:lnTo>
                  <a:pt x="286" y="278"/>
                </a:lnTo>
                <a:lnTo>
                  <a:pt x="286" y="278"/>
                </a:lnTo>
                <a:lnTo>
                  <a:pt x="286" y="278"/>
                </a:lnTo>
                <a:lnTo>
                  <a:pt x="286" y="278"/>
                </a:lnTo>
                <a:lnTo>
                  <a:pt x="286" y="278"/>
                </a:lnTo>
                <a:lnTo>
                  <a:pt x="286" y="278"/>
                </a:lnTo>
                <a:lnTo>
                  <a:pt x="286" y="278"/>
                </a:lnTo>
                <a:lnTo>
                  <a:pt x="286" y="278"/>
                </a:lnTo>
                <a:lnTo>
                  <a:pt x="286" y="278"/>
                </a:lnTo>
                <a:lnTo>
                  <a:pt x="286" y="278"/>
                </a:lnTo>
                <a:lnTo>
                  <a:pt x="286" y="278"/>
                </a:lnTo>
                <a:lnTo>
                  <a:pt x="286" y="278"/>
                </a:lnTo>
                <a:lnTo>
                  <a:pt x="286" y="278"/>
                </a:lnTo>
                <a:lnTo>
                  <a:pt x="286" y="278"/>
                </a:lnTo>
                <a:lnTo>
                  <a:pt x="286" y="278"/>
                </a:lnTo>
                <a:lnTo>
                  <a:pt x="285" y="278"/>
                </a:lnTo>
                <a:lnTo>
                  <a:pt x="285" y="278"/>
                </a:lnTo>
                <a:lnTo>
                  <a:pt x="285" y="278"/>
                </a:lnTo>
                <a:lnTo>
                  <a:pt x="285" y="278"/>
                </a:lnTo>
                <a:lnTo>
                  <a:pt x="285" y="278"/>
                </a:lnTo>
                <a:lnTo>
                  <a:pt x="285" y="278"/>
                </a:lnTo>
                <a:lnTo>
                  <a:pt x="285" y="278"/>
                </a:lnTo>
                <a:lnTo>
                  <a:pt x="285" y="278"/>
                </a:lnTo>
                <a:lnTo>
                  <a:pt x="285" y="278"/>
                </a:lnTo>
                <a:lnTo>
                  <a:pt x="285" y="278"/>
                </a:lnTo>
                <a:lnTo>
                  <a:pt x="285" y="278"/>
                </a:lnTo>
                <a:lnTo>
                  <a:pt x="285" y="278"/>
                </a:lnTo>
                <a:lnTo>
                  <a:pt x="285" y="278"/>
                </a:lnTo>
                <a:lnTo>
                  <a:pt x="285" y="278"/>
                </a:lnTo>
                <a:lnTo>
                  <a:pt x="285" y="277"/>
                </a:lnTo>
                <a:lnTo>
                  <a:pt x="285" y="277"/>
                </a:lnTo>
                <a:lnTo>
                  <a:pt x="285" y="277"/>
                </a:lnTo>
                <a:lnTo>
                  <a:pt x="285" y="277"/>
                </a:lnTo>
                <a:lnTo>
                  <a:pt x="285"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3" y="277"/>
                </a:lnTo>
                <a:lnTo>
                  <a:pt x="283" y="277"/>
                </a:lnTo>
                <a:lnTo>
                  <a:pt x="283" y="277"/>
                </a:lnTo>
                <a:lnTo>
                  <a:pt x="283" y="277"/>
                </a:lnTo>
                <a:lnTo>
                  <a:pt x="283" y="277"/>
                </a:lnTo>
                <a:lnTo>
                  <a:pt x="283" y="277"/>
                </a:lnTo>
                <a:lnTo>
                  <a:pt x="283" y="277"/>
                </a:lnTo>
                <a:lnTo>
                  <a:pt x="283" y="277"/>
                </a:lnTo>
                <a:lnTo>
                  <a:pt x="283" y="277"/>
                </a:lnTo>
                <a:lnTo>
                  <a:pt x="282" y="277"/>
                </a:lnTo>
                <a:lnTo>
                  <a:pt x="282" y="277"/>
                </a:lnTo>
                <a:lnTo>
                  <a:pt x="282" y="277"/>
                </a:lnTo>
                <a:lnTo>
                  <a:pt x="282" y="277"/>
                </a:lnTo>
                <a:lnTo>
                  <a:pt x="282" y="277"/>
                </a:lnTo>
                <a:lnTo>
                  <a:pt x="282" y="277"/>
                </a:lnTo>
                <a:lnTo>
                  <a:pt x="282" y="277"/>
                </a:lnTo>
                <a:lnTo>
                  <a:pt x="282" y="277"/>
                </a:lnTo>
                <a:lnTo>
                  <a:pt x="282" y="277"/>
                </a:lnTo>
                <a:lnTo>
                  <a:pt x="282" y="277"/>
                </a:lnTo>
                <a:lnTo>
                  <a:pt x="282" y="277"/>
                </a:lnTo>
                <a:lnTo>
                  <a:pt x="282" y="277"/>
                </a:lnTo>
                <a:lnTo>
                  <a:pt x="281" y="277"/>
                </a:lnTo>
                <a:lnTo>
                  <a:pt x="281" y="277"/>
                </a:lnTo>
                <a:lnTo>
                  <a:pt x="281" y="277"/>
                </a:lnTo>
                <a:lnTo>
                  <a:pt x="281" y="277"/>
                </a:lnTo>
                <a:lnTo>
                  <a:pt x="281" y="277"/>
                </a:lnTo>
                <a:lnTo>
                  <a:pt x="281" y="277"/>
                </a:lnTo>
                <a:lnTo>
                  <a:pt x="281" y="277"/>
                </a:lnTo>
                <a:lnTo>
                  <a:pt x="281" y="277"/>
                </a:lnTo>
                <a:lnTo>
                  <a:pt x="281" y="277"/>
                </a:lnTo>
                <a:lnTo>
                  <a:pt x="281" y="277"/>
                </a:lnTo>
                <a:lnTo>
                  <a:pt x="281" y="277"/>
                </a:lnTo>
                <a:lnTo>
                  <a:pt x="281" y="277"/>
                </a:lnTo>
                <a:lnTo>
                  <a:pt x="280" y="277"/>
                </a:lnTo>
                <a:lnTo>
                  <a:pt x="280" y="277"/>
                </a:lnTo>
                <a:lnTo>
                  <a:pt x="280" y="277"/>
                </a:lnTo>
                <a:lnTo>
                  <a:pt x="280" y="277"/>
                </a:lnTo>
                <a:lnTo>
                  <a:pt x="280" y="277"/>
                </a:lnTo>
                <a:lnTo>
                  <a:pt x="280" y="277"/>
                </a:lnTo>
                <a:lnTo>
                  <a:pt x="280" y="277"/>
                </a:lnTo>
                <a:lnTo>
                  <a:pt x="280" y="277"/>
                </a:lnTo>
                <a:lnTo>
                  <a:pt x="280" y="277"/>
                </a:lnTo>
                <a:lnTo>
                  <a:pt x="280" y="277"/>
                </a:lnTo>
                <a:lnTo>
                  <a:pt x="280" y="277"/>
                </a:lnTo>
                <a:lnTo>
                  <a:pt x="280" y="277"/>
                </a:lnTo>
                <a:lnTo>
                  <a:pt x="279" y="277"/>
                </a:lnTo>
                <a:lnTo>
                  <a:pt x="279" y="277"/>
                </a:lnTo>
                <a:lnTo>
                  <a:pt x="279" y="277"/>
                </a:lnTo>
                <a:lnTo>
                  <a:pt x="279" y="277"/>
                </a:lnTo>
                <a:lnTo>
                  <a:pt x="279" y="277"/>
                </a:lnTo>
                <a:lnTo>
                  <a:pt x="279" y="277"/>
                </a:lnTo>
                <a:lnTo>
                  <a:pt x="279" y="277"/>
                </a:lnTo>
                <a:lnTo>
                  <a:pt x="279" y="277"/>
                </a:lnTo>
                <a:lnTo>
                  <a:pt x="279" y="277"/>
                </a:lnTo>
                <a:lnTo>
                  <a:pt x="279" y="277"/>
                </a:lnTo>
                <a:lnTo>
                  <a:pt x="278" y="277"/>
                </a:lnTo>
                <a:lnTo>
                  <a:pt x="278" y="277"/>
                </a:lnTo>
                <a:lnTo>
                  <a:pt x="278" y="277"/>
                </a:lnTo>
                <a:lnTo>
                  <a:pt x="278" y="277"/>
                </a:lnTo>
                <a:lnTo>
                  <a:pt x="278" y="277"/>
                </a:lnTo>
                <a:lnTo>
                  <a:pt x="278" y="277"/>
                </a:lnTo>
                <a:lnTo>
                  <a:pt x="278" y="276"/>
                </a:lnTo>
                <a:lnTo>
                  <a:pt x="278" y="276"/>
                </a:lnTo>
                <a:lnTo>
                  <a:pt x="278" y="276"/>
                </a:lnTo>
                <a:lnTo>
                  <a:pt x="278" y="276"/>
                </a:lnTo>
                <a:lnTo>
                  <a:pt x="277" y="276"/>
                </a:lnTo>
                <a:lnTo>
                  <a:pt x="277" y="276"/>
                </a:lnTo>
                <a:lnTo>
                  <a:pt x="277" y="276"/>
                </a:lnTo>
                <a:lnTo>
                  <a:pt x="277" y="276"/>
                </a:lnTo>
                <a:lnTo>
                  <a:pt x="277" y="276"/>
                </a:lnTo>
                <a:lnTo>
                  <a:pt x="277" y="276"/>
                </a:lnTo>
                <a:lnTo>
                  <a:pt x="277" y="276"/>
                </a:lnTo>
                <a:lnTo>
                  <a:pt x="277" y="276"/>
                </a:lnTo>
                <a:lnTo>
                  <a:pt x="277" y="276"/>
                </a:lnTo>
                <a:lnTo>
                  <a:pt x="277" y="276"/>
                </a:lnTo>
                <a:lnTo>
                  <a:pt x="277" y="276"/>
                </a:lnTo>
                <a:lnTo>
                  <a:pt x="277" y="276"/>
                </a:lnTo>
                <a:lnTo>
                  <a:pt x="277" y="276"/>
                </a:lnTo>
                <a:lnTo>
                  <a:pt x="277" y="276"/>
                </a:lnTo>
                <a:lnTo>
                  <a:pt x="277" y="276"/>
                </a:lnTo>
                <a:lnTo>
                  <a:pt x="277" y="275"/>
                </a:lnTo>
                <a:lnTo>
                  <a:pt x="277" y="275"/>
                </a:lnTo>
                <a:lnTo>
                  <a:pt x="277" y="275"/>
                </a:lnTo>
                <a:lnTo>
                  <a:pt x="277" y="275"/>
                </a:lnTo>
                <a:lnTo>
                  <a:pt x="277" y="275"/>
                </a:lnTo>
                <a:lnTo>
                  <a:pt x="277" y="276"/>
                </a:lnTo>
                <a:lnTo>
                  <a:pt x="277" y="276"/>
                </a:lnTo>
                <a:lnTo>
                  <a:pt x="277" y="276"/>
                </a:lnTo>
                <a:lnTo>
                  <a:pt x="277" y="276"/>
                </a:lnTo>
                <a:lnTo>
                  <a:pt x="277" y="276"/>
                </a:lnTo>
                <a:lnTo>
                  <a:pt x="277" y="276"/>
                </a:lnTo>
                <a:lnTo>
                  <a:pt x="277" y="276"/>
                </a:lnTo>
                <a:lnTo>
                  <a:pt x="278" y="276"/>
                </a:lnTo>
                <a:lnTo>
                  <a:pt x="278" y="276"/>
                </a:lnTo>
                <a:lnTo>
                  <a:pt x="278" y="276"/>
                </a:lnTo>
                <a:lnTo>
                  <a:pt x="278" y="276"/>
                </a:lnTo>
                <a:lnTo>
                  <a:pt x="278" y="276"/>
                </a:lnTo>
                <a:lnTo>
                  <a:pt x="278" y="276"/>
                </a:lnTo>
                <a:lnTo>
                  <a:pt x="278" y="276"/>
                </a:lnTo>
                <a:lnTo>
                  <a:pt x="278" y="276"/>
                </a:lnTo>
                <a:lnTo>
                  <a:pt x="278" y="276"/>
                </a:lnTo>
                <a:lnTo>
                  <a:pt x="278" y="276"/>
                </a:lnTo>
                <a:lnTo>
                  <a:pt x="278" y="276"/>
                </a:lnTo>
                <a:lnTo>
                  <a:pt x="278" y="275"/>
                </a:lnTo>
                <a:lnTo>
                  <a:pt x="278" y="275"/>
                </a:lnTo>
                <a:lnTo>
                  <a:pt x="278" y="275"/>
                </a:lnTo>
                <a:lnTo>
                  <a:pt x="278" y="275"/>
                </a:lnTo>
                <a:lnTo>
                  <a:pt x="278" y="275"/>
                </a:lnTo>
                <a:lnTo>
                  <a:pt x="278" y="275"/>
                </a:lnTo>
                <a:lnTo>
                  <a:pt x="279" y="275"/>
                </a:lnTo>
                <a:lnTo>
                  <a:pt x="279" y="275"/>
                </a:lnTo>
                <a:lnTo>
                  <a:pt x="279" y="275"/>
                </a:lnTo>
                <a:lnTo>
                  <a:pt x="279" y="275"/>
                </a:lnTo>
                <a:lnTo>
                  <a:pt x="279" y="275"/>
                </a:lnTo>
                <a:lnTo>
                  <a:pt x="279" y="275"/>
                </a:lnTo>
                <a:lnTo>
                  <a:pt x="279" y="275"/>
                </a:lnTo>
                <a:lnTo>
                  <a:pt x="279" y="275"/>
                </a:lnTo>
                <a:lnTo>
                  <a:pt x="279" y="275"/>
                </a:lnTo>
                <a:lnTo>
                  <a:pt x="279" y="275"/>
                </a:lnTo>
                <a:lnTo>
                  <a:pt x="279" y="275"/>
                </a:lnTo>
                <a:lnTo>
                  <a:pt x="279" y="274"/>
                </a:lnTo>
                <a:lnTo>
                  <a:pt x="279" y="274"/>
                </a:lnTo>
                <a:lnTo>
                  <a:pt x="279" y="274"/>
                </a:lnTo>
                <a:lnTo>
                  <a:pt x="279" y="274"/>
                </a:lnTo>
                <a:lnTo>
                  <a:pt x="279" y="274"/>
                </a:lnTo>
                <a:lnTo>
                  <a:pt x="279" y="274"/>
                </a:lnTo>
                <a:lnTo>
                  <a:pt x="279" y="274"/>
                </a:lnTo>
                <a:lnTo>
                  <a:pt x="279" y="274"/>
                </a:lnTo>
                <a:lnTo>
                  <a:pt x="279" y="274"/>
                </a:lnTo>
                <a:lnTo>
                  <a:pt x="279" y="274"/>
                </a:lnTo>
                <a:lnTo>
                  <a:pt x="279" y="274"/>
                </a:lnTo>
                <a:lnTo>
                  <a:pt x="279" y="274"/>
                </a:lnTo>
                <a:lnTo>
                  <a:pt x="279" y="274"/>
                </a:lnTo>
                <a:lnTo>
                  <a:pt x="279" y="274"/>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2"/>
                </a:lnTo>
                <a:lnTo>
                  <a:pt x="279" y="272"/>
                </a:lnTo>
                <a:lnTo>
                  <a:pt x="279" y="272"/>
                </a:lnTo>
                <a:lnTo>
                  <a:pt x="279" y="272"/>
                </a:lnTo>
                <a:lnTo>
                  <a:pt x="278" y="272"/>
                </a:lnTo>
                <a:lnTo>
                  <a:pt x="278" y="272"/>
                </a:lnTo>
                <a:lnTo>
                  <a:pt x="277" y="272"/>
                </a:lnTo>
                <a:lnTo>
                  <a:pt x="277" y="271"/>
                </a:lnTo>
                <a:lnTo>
                  <a:pt x="277" y="271"/>
                </a:lnTo>
                <a:lnTo>
                  <a:pt x="277" y="271"/>
                </a:lnTo>
                <a:lnTo>
                  <a:pt x="276" y="271"/>
                </a:lnTo>
                <a:lnTo>
                  <a:pt x="276" y="271"/>
                </a:lnTo>
                <a:lnTo>
                  <a:pt x="276" y="271"/>
                </a:lnTo>
                <a:lnTo>
                  <a:pt x="276" y="271"/>
                </a:lnTo>
                <a:lnTo>
                  <a:pt x="277" y="270"/>
                </a:lnTo>
                <a:lnTo>
                  <a:pt x="277" y="270"/>
                </a:lnTo>
                <a:lnTo>
                  <a:pt x="277" y="270"/>
                </a:lnTo>
                <a:lnTo>
                  <a:pt x="277" y="270"/>
                </a:lnTo>
                <a:lnTo>
                  <a:pt x="277" y="270"/>
                </a:lnTo>
                <a:lnTo>
                  <a:pt x="277" y="270"/>
                </a:lnTo>
                <a:lnTo>
                  <a:pt x="277" y="269"/>
                </a:lnTo>
                <a:lnTo>
                  <a:pt x="277" y="269"/>
                </a:lnTo>
                <a:lnTo>
                  <a:pt x="277" y="269"/>
                </a:lnTo>
                <a:lnTo>
                  <a:pt x="277" y="269"/>
                </a:lnTo>
                <a:lnTo>
                  <a:pt x="277" y="269"/>
                </a:lnTo>
                <a:lnTo>
                  <a:pt x="277" y="269"/>
                </a:lnTo>
                <a:lnTo>
                  <a:pt x="277" y="269"/>
                </a:lnTo>
                <a:lnTo>
                  <a:pt x="277" y="269"/>
                </a:lnTo>
                <a:lnTo>
                  <a:pt x="277" y="269"/>
                </a:lnTo>
                <a:lnTo>
                  <a:pt x="277" y="269"/>
                </a:lnTo>
                <a:lnTo>
                  <a:pt x="277" y="269"/>
                </a:lnTo>
                <a:lnTo>
                  <a:pt x="277" y="269"/>
                </a:lnTo>
                <a:lnTo>
                  <a:pt x="277" y="269"/>
                </a:lnTo>
                <a:lnTo>
                  <a:pt x="277" y="268"/>
                </a:lnTo>
                <a:lnTo>
                  <a:pt x="277" y="268"/>
                </a:lnTo>
                <a:lnTo>
                  <a:pt x="277" y="268"/>
                </a:lnTo>
                <a:lnTo>
                  <a:pt x="277" y="268"/>
                </a:lnTo>
                <a:lnTo>
                  <a:pt x="277" y="268"/>
                </a:lnTo>
                <a:lnTo>
                  <a:pt x="277" y="268"/>
                </a:lnTo>
                <a:lnTo>
                  <a:pt x="277" y="268"/>
                </a:lnTo>
                <a:lnTo>
                  <a:pt x="277" y="268"/>
                </a:lnTo>
                <a:lnTo>
                  <a:pt x="277" y="268"/>
                </a:lnTo>
                <a:lnTo>
                  <a:pt x="277" y="268"/>
                </a:lnTo>
                <a:lnTo>
                  <a:pt x="277" y="267"/>
                </a:lnTo>
                <a:lnTo>
                  <a:pt x="277" y="267"/>
                </a:lnTo>
                <a:lnTo>
                  <a:pt x="277" y="267"/>
                </a:lnTo>
                <a:lnTo>
                  <a:pt x="277" y="267"/>
                </a:lnTo>
                <a:lnTo>
                  <a:pt x="277" y="267"/>
                </a:lnTo>
                <a:lnTo>
                  <a:pt x="277" y="267"/>
                </a:lnTo>
                <a:lnTo>
                  <a:pt x="277" y="267"/>
                </a:lnTo>
                <a:lnTo>
                  <a:pt x="277" y="266"/>
                </a:lnTo>
                <a:lnTo>
                  <a:pt x="277" y="266"/>
                </a:lnTo>
                <a:lnTo>
                  <a:pt x="277" y="266"/>
                </a:lnTo>
                <a:lnTo>
                  <a:pt x="277" y="266"/>
                </a:lnTo>
                <a:lnTo>
                  <a:pt x="277" y="266"/>
                </a:lnTo>
                <a:lnTo>
                  <a:pt x="277" y="265"/>
                </a:lnTo>
                <a:lnTo>
                  <a:pt x="277" y="265"/>
                </a:lnTo>
                <a:lnTo>
                  <a:pt x="277" y="265"/>
                </a:lnTo>
                <a:lnTo>
                  <a:pt x="277" y="265"/>
                </a:lnTo>
                <a:lnTo>
                  <a:pt x="277" y="265"/>
                </a:lnTo>
                <a:lnTo>
                  <a:pt x="277" y="265"/>
                </a:lnTo>
                <a:lnTo>
                  <a:pt x="277" y="265"/>
                </a:lnTo>
                <a:lnTo>
                  <a:pt x="277" y="265"/>
                </a:lnTo>
                <a:lnTo>
                  <a:pt x="277" y="265"/>
                </a:lnTo>
                <a:lnTo>
                  <a:pt x="277" y="265"/>
                </a:lnTo>
                <a:lnTo>
                  <a:pt x="276" y="265"/>
                </a:lnTo>
                <a:lnTo>
                  <a:pt x="276" y="265"/>
                </a:lnTo>
                <a:lnTo>
                  <a:pt x="276" y="265"/>
                </a:lnTo>
                <a:lnTo>
                  <a:pt x="276" y="265"/>
                </a:lnTo>
                <a:lnTo>
                  <a:pt x="276" y="265"/>
                </a:lnTo>
                <a:lnTo>
                  <a:pt x="276" y="265"/>
                </a:lnTo>
                <a:lnTo>
                  <a:pt x="276" y="265"/>
                </a:lnTo>
                <a:lnTo>
                  <a:pt x="276" y="265"/>
                </a:lnTo>
                <a:lnTo>
                  <a:pt x="276" y="265"/>
                </a:lnTo>
                <a:lnTo>
                  <a:pt x="276" y="265"/>
                </a:lnTo>
                <a:lnTo>
                  <a:pt x="276" y="265"/>
                </a:lnTo>
                <a:lnTo>
                  <a:pt x="276" y="265"/>
                </a:lnTo>
                <a:lnTo>
                  <a:pt x="276" y="265"/>
                </a:lnTo>
                <a:lnTo>
                  <a:pt x="276" y="265"/>
                </a:lnTo>
                <a:lnTo>
                  <a:pt x="276" y="265"/>
                </a:lnTo>
                <a:lnTo>
                  <a:pt x="276" y="265"/>
                </a:lnTo>
                <a:lnTo>
                  <a:pt x="276" y="265"/>
                </a:lnTo>
                <a:lnTo>
                  <a:pt x="275" y="265"/>
                </a:lnTo>
                <a:lnTo>
                  <a:pt x="275" y="265"/>
                </a:lnTo>
                <a:lnTo>
                  <a:pt x="275" y="265"/>
                </a:lnTo>
                <a:lnTo>
                  <a:pt x="275" y="265"/>
                </a:lnTo>
                <a:lnTo>
                  <a:pt x="275" y="265"/>
                </a:lnTo>
                <a:lnTo>
                  <a:pt x="275" y="265"/>
                </a:lnTo>
                <a:lnTo>
                  <a:pt x="275" y="265"/>
                </a:lnTo>
                <a:lnTo>
                  <a:pt x="275" y="265"/>
                </a:lnTo>
                <a:lnTo>
                  <a:pt x="275" y="265"/>
                </a:lnTo>
                <a:lnTo>
                  <a:pt x="275" y="265"/>
                </a:lnTo>
                <a:lnTo>
                  <a:pt x="275" y="265"/>
                </a:lnTo>
                <a:lnTo>
                  <a:pt x="275" y="265"/>
                </a:lnTo>
                <a:lnTo>
                  <a:pt x="275" y="265"/>
                </a:lnTo>
                <a:lnTo>
                  <a:pt x="275" y="265"/>
                </a:lnTo>
                <a:lnTo>
                  <a:pt x="275" y="265"/>
                </a:lnTo>
                <a:lnTo>
                  <a:pt x="275" y="264"/>
                </a:lnTo>
                <a:lnTo>
                  <a:pt x="275" y="264"/>
                </a:lnTo>
                <a:lnTo>
                  <a:pt x="275" y="264"/>
                </a:lnTo>
                <a:lnTo>
                  <a:pt x="275" y="264"/>
                </a:lnTo>
                <a:lnTo>
                  <a:pt x="275" y="264"/>
                </a:lnTo>
                <a:lnTo>
                  <a:pt x="275" y="264"/>
                </a:lnTo>
                <a:lnTo>
                  <a:pt x="275" y="264"/>
                </a:lnTo>
                <a:lnTo>
                  <a:pt x="275" y="264"/>
                </a:lnTo>
                <a:lnTo>
                  <a:pt x="275" y="264"/>
                </a:lnTo>
                <a:lnTo>
                  <a:pt x="275" y="264"/>
                </a:lnTo>
                <a:lnTo>
                  <a:pt x="275" y="264"/>
                </a:lnTo>
                <a:lnTo>
                  <a:pt x="275" y="264"/>
                </a:lnTo>
                <a:lnTo>
                  <a:pt x="275" y="264"/>
                </a:lnTo>
                <a:lnTo>
                  <a:pt x="275" y="264"/>
                </a:lnTo>
                <a:lnTo>
                  <a:pt x="275" y="264"/>
                </a:lnTo>
                <a:lnTo>
                  <a:pt x="275" y="264"/>
                </a:lnTo>
                <a:lnTo>
                  <a:pt x="275" y="263"/>
                </a:lnTo>
                <a:lnTo>
                  <a:pt x="275" y="263"/>
                </a:lnTo>
                <a:lnTo>
                  <a:pt x="275" y="263"/>
                </a:lnTo>
                <a:lnTo>
                  <a:pt x="275" y="263"/>
                </a:lnTo>
                <a:lnTo>
                  <a:pt x="275" y="263"/>
                </a:lnTo>
                <a:lnTo>
                  <a:pt x="275" y="263"/>
                </a:lnTo>
                <a:lnTo>
                  <a:pt x="275" y="263"/>
                </a:lnTo>
                <a:lnTo>
                  <a:pt x="275" y="263"/>
                </a:lnTo>
                <a:lnTo>
                  <a:pt x="275" y="263"/>
                </a:lnTo>
                <a:lnTo>
                  <a:pt x="275" y="263"/>
                </a:lnTo>
                <a:lnTo>
                  <a:pt x="275" y="263"/>
                </a:lnTo>
                <a:lnTo>
                  <a:pt x="275" y="263"/>
                </a:lnTo>
                <a:lnTo>
                  <a:pt x="275" y="263"/>
                </a:lnTo>
                <a:lnTo>
                  <a:pt x="275" y="263"/>
                </a:lnTo>
                <a:lnTo>
                  <a:pt x="274" y="263"/>
                </a:lnTo>
                <a:lnTo>
                  <a:pt x="274" y="263"/>
                </a:lnTo>
                <a:lnTo>
                  <a:pt x="274" y="263"/>
                </a:lnTo>
                <a:lnTo>
                  <a:pt x="274" y="263"/>
                </a:lnTo>
                <a:lnTo>
                  <a:pt x="274" y="263"/>
                </a:lnTo>
                <a:lnTo>
                  <a:pt x="274" y="262"/>
                </a:lnTo>
                <a:lnTo>
                  <a:pt x="274" y="262"/>
                </a:lnTo>
                <a:lnTo>
                  <a:pt x="274" y="262"/>
                </a:lnTo>
                <a:lnTo>
                  <a:pt x="274" y="262"/>
                </a:lnTo>
                <a:lnTo>
                  <a:pt x="274" y="262"/>
                </a:lnTo>
                <a:lnTo>
                  <a:pt x="274" y="262"/>
                </a:lnTo>
                <a:lnTo>
                  <a:pt x="274" y="262"/>
                </a:lnTo>
                <a:lnTo>
                  <a:pt x="274" y="262"/>
                </a:lnTo>
                <a:lnTo>
                  <a:pt x="274" y="262"/>
                </a:lnTo>
                <a:lnTo>
                  <a:pt x="274" y="262"/>
                </a:lnTo>
                <a:lnTo>
                  <a:pt x="274" y="262"/>
                </a:lnTo>
                <a:lnTo>
                  <a:pt x="274" y="262"/>
                </a:lnTo>
                <a:lnTo>
                  <a:pt x="274" y="262"/>
                </a:lnTo>
                <a:lnTo>
                  <a:pt x="274" y="262"/>
                </a:lnTo>
                <a:lnTo>
                  <a:pt x="274" y="262"/>
                </a:lnTo>
                <a:lnTo>
                  <a:pt x="274" y="261"/>
                </a:lnTo>
                <a:lnTo>
                  <a:pt x="274" y="261"/>
                </a:lnTo>
                <a:lnTo>
                  <a:pt x="274" y="261"/>
                </a:lnTo>
                <a:lnTo>
                  <a:pt x="274" y="261"/>
                </a:lnTo>
                <a:lnTo>
                  <a:pt x="274" y="261"/>
                </a:lnTo>
                <a:lnTo>
                  <a:pt x="274" y="261"/>
                </a:lnTo>
                <a:lnTo>
                  <a:pt x="274" y="261"/>
                </a:lnTo>
                <a:lnTo>
                  <a:pt x="273" y="260"/>
                </a:lnTo>
                <a:lnTo>
                  <a:pt x="273" y="260"/>
                </a:lnTo>
                <a:lnTo>
                  <a:pt x="273" y="260"/>
                </a:lnTo>
                <a:lnTo>
                  <a:pt x="273" y="260"/>
                </a:lnTo>
                <a:lnTo>
                  <a:pt x="273" y="260"/>
                </a:lnTo>
                <a:lnTo>
                  <a:pt x="273" y="260"/>
                </a:lnTo>
                <a:lnTo>
                  <a:pt x="273" y="260"/>
                </a:lnTo>
                <a:lnTo>
                  <a:pt x="273" y="260"/>
                </a:lnTo>
                <a:lnTo>
                  <a:pt x="273" y="260"/>
                </a:lnTo>
                <a:lnTo>
                  <a:pt x="273" y="260"/>
                </a:lnTo>
                <a:lnTo>
                  <a:pt x="273" y="260"/>
                </a:lnTo>
                <a:lnTo>
                  <a:pt x="273" y="260"/>
                </a:lnTo>
                <a:lnTo>
                  <a:pt x="273" y="260"/>
                </a:lnTo>
                <a:lnTo>
                  <a:pt x="273" y="260"/>
                </a:lnTo>
                <a:lnTo>
                  <a:pt x="273" y="260"/>
                </a:lnTo>
                <a:lnTo>
                  <a:pt x="273" y="260"/>
                </a:lnTo>
                <a:lnTo>
                  <a:pt x="273" y="260"/>
                </a:lnTo>
                <a:lnTo>
                  <a:pt x="272" y="260"/>
                </a:lnTo>
                <a:lnTo>
                  <a:pt x="272" y="259"/>
                </a:lnTo>
                <a:lnTo>
                  <a:pt x="272" y="259"/>
                </a:lnTo>
                <a:lnTo>
                  <a:pt x="272" y="259"/>
                </a:lnTo>
                <a:lnTo>
                  <a:pt x="272" y="259"/>
                </a:lnTo>
                <a:lnTo>
                  <a:pt x="272" y="259"/>
                </a:lnTo>
                <a:lnTo>
                  <a:pt x="272" y="259"/>
                </a:lnTo>
                <a:lnTo>
                  <a:pt x="272" y="259"/>
                </a:lnTo>
                <a:lnTo>
                  <a:pt x="272" y="259"/>
                </a:lnTo>
                <a:lnTo>
                  <a:pt x="272" y="259"/>
                </a:lnTo>
                <a:lnTo>
                  <a:pt x="272" y="259"/>
                </a:lnTo>
                <a:lnTo>
                  <a:pt x="272" y="259"/>
                </a:lnTo>
                <a:lnTo>
                  <a:pt x="272" y="259"/>
                </a:lnTo>
                <a:lnTo>
                  <a:pt x="272" y="259"/>
                </a:lnTo>
                <a:lnTo>
                  <a:pt x="272" y="259"/>
                </a:lnTo>
                <a:lnTo>
                  <a:pt x="272" y="259"/>
                </a:lnTo>
                <a:lnTo>
                  <a:pt x="272" y="259"/>
                </a:lnTo>
                <a:lnTo>
                  <a:pt x="272" y="259"/>
                </a:lnTo>
                <a:lnTo>
                  <a:pt x="272" y="259"/>
                </a:lnTo>
                <a:lnTo>
                  <a:pt x="272" y="258"/>
                </a:lnTo>
                <a:lnTo>
                  <a:pt x="272" y="258"/>
                </a:lnTo>
                <a:lnTo>
                  <a:pt x="272" y="258"/>
                </a:lnTo>
                <a:lnTo>
                  <a:pt x="272" y="258"/>
                </a:lnTo>
                <a:lnTo>
                  <a:pt x="271" y="258"/>
                </a:lnTo>
                <a:lnTo>
                  <a:pt x="271" y="258"/>
                </a:lnTo>
                <a:lnTo>
                  <a:pt x="271" y="258"/>
                </a:lnTo>
                <a:lnTo>
                  <a:pt x="271" y="257"/>
                </a:lnTo>
                <a:lnTo>
                  <a:pt x="270" y="257"/>
                </a:lnTo>
                <a:lnTo>
                  <a:pt x="270" y="257"/>
                </a:lnTo>
                <a:lnTo>
                  <a:pt x="270" y="257"/>
                </a:lnTo>
                <a:lnTo>
                  <a:pt x="270" y="257"/>
                </a:lnTo>
                <a:lnTo>
                  <a:pt x="270" y="256"/>
                </a:lnTo>
                <a:lnTo>
                  <a:pt x="270" y="256"/>
                </a:lnTo>
                <a:lnTo>
                  <a:pt x="270" y="256"/>
                </a:lnTo>
                <a:lnTo>
                  <a:pt x="270" y="256"/>
                </a:lnTo>
                <a:lnTo>
                  <a:pt x="270" y="256"/>
                </a:lnTo>
                <a:lnTo>
                  <a:pt x="270" y="256"/>
                </a:lnTo>
                <a:lnTo>
                  <a:pt x="270" y="256"/>
                </a:lnTo>
                <a:lnTo>
                  <a:pt x="270" y="256"/>
                </a:lnTo>
                <a:lnTo>
                  <a:pt x="270" y="256"/>
                </a:lnTo>
                <a:lnTo>
                  <a:pt x="270" y="256"/>
                </a:lnTo>
                <a:lnTo>
                  <a:pt x="270" y="256"/>
                </a:lnTo>
                <a:lnTo>
                  <a:pt x="269" y="256"/>
                </a:lnTo>
                <a:lnTo>
                  <a:pt x="269" y="256"/>
                </a:lnTo>
                <a:lnTo>
                  <a:pt x="269" y="256"/>
                </a:lnTo>
                <a:lnTo>
                  <a:pt x="269" y="256"/>
                </a:lnTo>
                <a:lnTo>
                  <a:pt x="269" y="256"/>
                </a:lnTo>
                <a:lnTo>
                  <a:pt x="269" y="256"/>
                </a:lnTo>
                <a:lnTo>
                  <a:pt x="269" y="256"/>
                </a:lnTo>
                <a:lnTo>
                  <a:pt x="269" y="256"/>
                </a:lnTo>
                <a:lnTo>
                  <a:pt x="269" y="256"/>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4"/>
                </a:lnTo>
                <a:lnTo>
                  <a:pt x="269" y="254"/>
                </a:lnTo>
                <a:lnTo>
                  <a:pt x="269" y="254"/>
                </a:lnTo>
                <a:lnTo>
                  <a:pt x="269" y="254"/>
                </a:lnTo>
                <a:lnTo>
                  <a:pt x="269" y="254"/>
                </a:lnTo>
                <a:lnTo>
                  <a:pt x="269" y="254"/>
                </a:lnTo>
                <a:lnTo>
                  <a:pt x="269" y="254"/>
                </a:lnTo>
                <a:lnTo>
                  <a:pt x="269" y="254"/>
                </a:lnTo>
                <a:lnTo>
                  <a:pt x="269" y="254"/>
                </a:lnTo>
                <a:lnTo>
                  <a:pt x="269" y="254"/>
                </a:lnTo>
                <a:lnTo>
                  <a:pt x="269" y="254"/>
                </a:lnTo>
                <a:lnTo>
                  <a:pt x="269" y="254"/>
                </a:lnTo>
                <a:lnTo>
                  <a:pt x="269" y="254"/>
                </a:lnTo>
                <a:lnTo>
                  <a:pt x="269" y="254"/>
                </a:lnTo>
                <a:lnTo>
                  <a:pt x="269" y="254"/>
                </a:lnTo>
                <a:lnTo>
                  <a:pt x="269" y="253"/>
                </a:lnTo>
                <a:lnTo>
                  <a:pt x="269" y="253"/>
                </a:lnTo>
                <a:lnTo>
                  <a:pt x="269" y="253"/>
                </a:lnTo>
                <a:lnTo>
                  <a:pt x="269" y="253"/>
                </a:lnTo>
                <a:lnTo>
                  <a:pt x="269" y="253"/>
                </a:lnTo>
                <a:lnTo>
                  <a:pt x="269" y="253"/>
                </a:lnTo>
                <a:lnTo>
                  <a:pt x="269" y="253"/>
                </a:lnTo>
                <a:lnTo>
                  <a:pt x="269" y="253"/>
                </a:lnTo>
                <a:lnTo>
                  <a:pt x="269" y="253"/>
                </a:lnTo>
                <a:lnTo>
                  <a:pt x="269" y="253"/>
                </a:lnTo>
                <a:lnTo>
                  <a:pt x="269" y="253"/>
                </a:lnTo>
                <a:lnTo>
                  <a:pt x="269" y="253"/>
                </a:lnTo>
                <a:lnTo>
                  <a:pt x="269" y="252"/>
                </a:lnTo>
                <a:lnTo>
                  <a:pt x="269" y="252"/>
                </a:lnTo>
                <a:lnTo>
                  <a:pt x="269" y="252"/>
                </a:lnTo>
                <a:lnTo>
                  <a:pt x="269" y="252"/>
                </a:lnTo>
                <a:lnTo>
                  <a:pt x="269" y="252"/>
                </a:lnTo>
                <a:lnTo>
                  <a:pt x="269" y="252"/>
                </a:lnTo>
                <a:lnTo>
                  <a:pt x="269" y="252"/>
                </a:lnTo>
                <a:lnTo>
                  <a:pt x="269" y="252"/>
                </a:lnTo>
                <a:lnTo>
                  <a:pt x="269" y="252"/>
                </a:lnTo>
                <a:lnTo>
                  <a:pt x="269" y="252"/>
                </a:lnTo>
                <a:lnTo>
                  <a:pt x="269"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3"/>
                </a:lnTo>
                <a:lnTo>
                  <a:pt x="268" y="253"/>
                </a:lnTo>
                <a:lnTo>
                  <a:pt x="268" y="253"/>
                </a:lnTo>
                <a:lnTo>
                  <a:pt x="268" y="253"/>
                </a:lnTo>
                <a:lnTo>
                  <a:pt x="268" y="253"/>
                </a:lnTo>
                <a:lnTo>
                  <a:pt x="267" y="253"/>
                </a:lnTo>
                <a:lnTo>
                  <a:pt x="267" y="253"/>
                </a:lnTo>
                <a:lnTo>
                  <a:pt x="267" y="253"/>
                </a:lnTo>
                <a:lnTo>
                  <a:pt x="267" y="253"/>
                </a:lnTo>
                <a:lnTo>
                  <a:pt x="267" y="253"/>
                </a:lnTo>
                <a:lnTo>
                  <a:pt x="267" y="253"/>
                </a:lnTo>
                <a:lnTo>
                  <a:pt x="267" y="253"/>
                </a:lnTo>
                <a:lnTo>
                  <a:pt x="267" y="253"/>
                </a:lnTo>
                <a:lnTo>
                  <a:pt x="267" y="253"/>
                </a:lnTo>
                <a:lnTo>
                  <a:pt x="267" y="253"/>
                </a:lnTo>
                <a:lnTo>
                  <a:pt x="267" y="253"/>
                </a:lnTo>
                <a:lnTo>
                  <a:pt x="267" y="253"/>
                </a:lnTo>
                <a:lnTo>
                  <a:pt x="267" y="253"/>
                </a:lnTo>
                <a:lnTo>
                  <a:pt x="267" y="253"/>
                </a:lnTo>
                <a:lnTo>
                  <a:pt x="267" y="253"/>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6" y="254"/>
                </a:lnTo>
                <a:lnTo>
                  <a:pt x="266" y="254"/>
                </a:lnTo>
                <a:lnTo>
                  <a:pt x="266" y="254"/>
                </a:lnTo>
                <a:lnTo>
                  <a:pt x="266" y="254"/>
                </a:lnTo>
                <a:lnTo>
                  <a:pt x="266" y="254"/>
                </a:lnTo>
                <a:lnTo>
                  <a:pt x="266" y="254"/>
                </a:lnTo>
                <a:lnTo>
                  <a:pt x="266" y="254"/>
                </a:lnTo>
                <a:lnTo>
                  <a:pt x="266" y="254"/>
                </a:lnTo>
                <a:lnTo>
                  <a:pt x="266" y="254"/>
                </a:lnTo>
                <a:lnTo>
                  <a:pt x="266" y="254"/>
                </a:lnTo>
                <a:lnTo>
                  <a:pt x="266" y="254"/>
                </a:lnTo>
                <a:lnTo>
                  <a:pt x="266" y="254"/>
                </a:lnTo>
                <a:lnTo>
                  <a:pt x="266" y="254"/>
                </a:lnTo>
                <a:lnTo>
                  <a:pt x="266" y="254"/>
                </a:lnTo>
                <a:lnTo>
                  <a:pt x="266" y="254"/>
                </a:lnTo>
                <a:lnTo>
                  <a:pt x="266" y="254"/>
                </a:lnTo>
                <a:lnTo>
                  <a:pt x="266" y="254"/>
                </a:lnTo>
                <a:lnTo>
                  <a:pt x="265" y="254"/>
                </a:lnTo>
                <a:lnTo>
                  <a:pt x="265" y="254"/>
                </a:lnTo>
                <a:lnTo>
                  <a:pt x="265" y="254"/>
                </a:lnTo>
                <a:lnTo>
                  <a:pt x="265" y="254"/>
                </a:lnTo>
                <a:lnTo>
                  <a:pt x="265" y="254"/>
                </a:lnTo>
                <a:lnTo>
                  <a:pt x="265" y="254"/>
                </a:lnTo>
                <a:lnTo>
                  <a:pt x="265" y="254"/>
                </a:lnTo>
                <a:lnTo>
                  <a:pt x="265" y="254"/>
                </a:lnTo>
                <a:lnTo>
                  <a:pt x="265" y="254"/>
                </a:lnTo>
                <a:lnTo>
                  <a:pt x="265" y="254"/>
                </a:lnTo>
                <a:lnTo>
                  <a:pt x="265" y="254"/>
                </a:lnTo>
                <a:lnTo>
                  <a:pt x="265" y="254"/>
                </a:lnTo>
                <a:lnTo>
                  <a:pt x="265" y="254"/>
                </a:lnTo>
                <a:lnTo>
                  <a:pt x="265" y="254"/>
                </a:lnTo>
                <a:lnTo>
                  <a:pt x="265" y="254"/>
                </a:lnTo>
                <a:lnTo>
                  <a:pt x="264" y="254"/>
                </a:lnTo>
                <a:lnTo>
                  <a:pt x="264" y="254"/>
                </a:lnTo>
                <a:lnTo>
                  <a:pt x="264" y="254"/>
                </a:lnTo>
                <a:lnTo>
                  <a:pt x="264" y="254"/>
                </a:lnTo>
                <a:lnTo>
                  <a:pt x="264" y="254"/>
                </a:lnTo>
                <a:lnTo>
                  <a:pt x="264" y="254"/>
                </a:lnTo>
                <a:lnTo>
                  <a:pt x="264" y="254"/>
                </a:lnTo>
                <a:lnTo>
                  <a:pt x="264" y="254"/>
                </a:lnTo>
                <a:lnTo>
                  <a:pt x="264" y="254"/>
                </a:lnTo>
                <a:lnTo>
                  <a:pt x="264" y="254"/>
                </a:lnTo>
                <a:lnTo>
                  <a:pt x="264" y="254"/>
                </a:lnTo>
                <a:lnTo>
                  <a:pt x="264" y="254"/>
                </a:lnTo>
                <a:lnTo>
                  <a:pt x="264" y="254"/>
                </a:lnTo>
                <a:lnTo>
                  <a:pt x="264" y="254"/>
                </a:lnTo>
                <a:lnTo>
                  <a:pt x="264" y="254"/>
                </a:lnTo>
                <a:lnTo>
                  <a:pt x="263" y="254"/>
                </a:lnTo>
                <a:lnTo>
                  <a:pt x="263" y="254"/>
                </a:lnTo>
                <a:lnTo>
                  <a:pt x="263" y="254"/>
                </a:lnTo>
                <a:lnTo>
                  <a:pt x="263" y="254"/>
                </a:lnTo>
                <a:lnTo>
                  <a:pt x="263" y="254"/>
                </a:lnTo>
                <a:lnTo>
                  <a:pt x="263" y="254"/>
                </a:lnTo>
                <a:lnTo>
                  <a:pt x="263" y="254"/>
                </a:lnTo>
                <a:lnTo>
                  <a:pt x="263" y="254"/>
                </a:lnTo>
                <a:lnTo>
                  <a:pt x="263" y="254"/>
                </a:lnTo>
                <a:lnTo>
                  <a:pt x="262" y="254"/>
                </a:lnTo>
                <a:lnTo>
                  <a:pt x="262" y="254"/>
                </a:lnTo>
                <a:lnTo>
                  <a:pt x="262" y="254"/>
                </a:lnTo>
                <a:lnTo>
                  <a:pt x="262" y="254"/>
                </a:lnTo>
                <a:lnTo>
                  <a:pt x="262" y="254"/>
                </a:lnTo>
                <a:lnTo>
                  <a:pt x="262" y="254"/>
                </a:lnTo>
                <a:lnTo>
                  <a:pt x="262" y="254"/>
                </a:lnTo>
                <a:lnTo>
                  <a:pt x="262" y="254"/>
                </a:lnTo>
                <a:lnTo>
                  <a:pt x="262" y="254"/>
                </a:lnTo>
                <a:lnTo>
                  <a:pt x="262" y="254"/>
                </a:lnTo>
                <a:lnTo>
                  <a:pt x="262" y="254"/>
                </a:lnTo>
                <a:lnTo>
                  <a:pt x="262" y="254"/>
                </a:lnTo>
                <a:lnTo>
                  <a:pt x="262" y="254"/>
                </a:lnTo>
                <a:lnTo>
                  <a:pt x="262" y="254"/>
                </a:lnTo>
                <a:lnTo>
                  <a:pt x="262" y="254"/>
                </a:lnTo>
                <a:lnTo>
                  <a:pt x="262" y="254"/>
                </a:lnTo>
                <a:lnTo>
                  <a:pt x="262" y="254"/>
                </a:lnTo>
                <a:lnTo>
                  <a:pt x="261" y="254"/>
                </a:lnTo>
                <a:lnTo>
                  <a:pt x="261" y="254"/>
                </a:lnTo>
                <a:lnTo>
                  <a:pt x="261" y="254"/>
                </a:lnTo>
                <a:lnTo>
                  <a:pt x="261" y="254"/>
                </a:lnTo>
                <a:lnTo>
                  <a:pt x="261" y="254"/>
                </a:lnTo>
                <a:lnTo>
                  <a:pt x="261" y="254"/>
                </a:lnTo>
                <a:lnTo>
                  <a:pt x="261" y="254"/>
                </a:lnTo>
                <a:lnTo>
                  <a:pt x="261" y="254"/>
                </a:lnTo>
                <a:lnTo>
                  <a:pt x="261" y="254"/>
                </a:lnTo>
                <a:lnTo>
                  <a:pt x="261" y="254"/>
                </a:lnTo>
                <a:lnTo>
                  <a:pt x="261" y="254"/>
                </a:lnTo>
                <a:lnTo>
                  <a:pt x="261" y="254"/>
                </a:lnTo>
                <a:lnTo>
                  <a:pt x="261" y="254"/>
                </a:lnTo>
                <a:lnTo>
                  <a:pt x="261" y="254"/>
                </a:lnTo>
                <a:lnTo>
                  <a:pt x="261" y="254"/>
                </a:lnTo>
                <a:lnTo>
                  <a:pt x="261" y="254"/>
                </a:lnTo>
                <a:lnTo>
                  <a:pt x="260" y="254"/>
                </a:lnTo>
                <a:lnTo>
                  <a:pt x="260" y="254"/>
                </a:lnTo>
                <a:lnTo>
                  <a:pt x="260" y="254"/>
                </a:lnTo>
                <a:lnTo>
                  <a:pt x="260" y="254"/>
                </a:lnTo>
                <a:lnTo>
                  <a:pt x="260" y="254"/>
                </a:lnTo>
                <a:lnTo>
                  <a:pt x="260" y="254"/>
                </a:lnTo>
                <a:lnTo>
                  <a:pt x="260" y="254"/>
                </a:lnTo>
                <a:lnTo>
                  <a:pt x="260" y="253"/>
                </a:lnTo>
                <a:lnTo>
                  <a:pt x="260" y="253"/>
                </a:lnTo>
                <a:lnTo>
                  <a:pt x="260" y="253"/>
                </a:lnTo>
                <a:lnTo>
                  <a:pt x="260" y="253"/>
                </a:lnTo>
                <a:lnTo>
                  <a:pt x="260" y="253"/>
                </a:lnTo>
                <a:lnTo>
                  <a:pt x="260" y="253"/>
                </a:lnTo>
                <a:lnTo>
                  <a:pt x="260" y="253"/>
                </a:lnTo>
                <a:lnTo>
                  <a:pt x="260" y="253"/>
                </a:lnTo>
                <a:lnTo>
                  <a:pt x="260" y="253"/>
                </a:lnTo>
                <a:lnTo>
                  <a:pt x="260" y="253"/>
                </a:lnTo>
                <a:lnTo>
                  <a:pt x="260" y="253"/>
                </a:lnTo>
                <a:lnTo>
                  <a:pt x="260" y="253"/>
                </a:lnTo>
                <a:lnTo>
                  <a:pt x="260" y="253"/>
                </a:lnTo>
                <a:lnTo>
                  <a:pt x="260" y="253"/>
                </a:lnTo>
                <a:lnTo>
                  <a:pt x="260" y="253"/>
                </a:lnTo>
                <a:lnTo>
                  <a:pt x="260" y="253"/>
                </a:lnTo>
                <a:lnTo>
                  <a:pt x="260" y="253"/>
                </a:lnTo>
                <a:lnTo>
                  <a:pt x="260" y="252"/>
                </a:lnTo>
                <a:lnTo>
                  <a:pt x="260" y="252"/>
                </a:lnTo>
                <a:lnTo>
                  <a:pt x="260" y="252"/>
                </a:lnTo>
                <a:lnTo>
                  <a:pt x="260" y="252"/>
                </a:lnTo>
                <a:lnTo>
                  <a:pt x="260" y="252"/>
                </a:lnTo>
                <a:lnTo>
                  <a:pt x="260" y="252"/>
                </a:lnTo>
                <a:lnTo>
                  <a:pt x="260" y="252"/>
                </a:lnTo>
                <a:lnTo>
                  <a:pt x="260" y="252"/>
                </a:lnTo>
                <a:lnTo>
                  <a:pt x="259" y="252"/>
                </a:lnTo>
                <a:lnTo>
                  <a:pt x="259" y="252"/>
                </a:lnTo>
                <a:lnTo>
                  <a:pt x="259" y="252"/>
                </a:lnTo>
                <a:lnTo>
                  <a:pt x="259" y="252"/>
                </a:lnTo>
                <a:lnTo>
                  <a:pt x="259" y="252"/>
                </a:lnTo>
                <a:lnTo>
                  <a:pt x="259" y="252"/>
                </a:lnTo>
                <a:lnTo>
                  <a:pt x="259" y="252"/>
                </a:lnTo>
                <a:lnTo>
                  <a:pt x="259" y="252"/>
                </a:lnTo>
                <a:lnTo>
                  <a:pt x="259" y="252"/>
                </a:lnTo>
                <a:lnTo>
                  <a:pt x="259" y="252"/>
                </a:lnTo>
                <a:lnTo>
                  <a:pt x="259" y="252"/>
                </a:lnTo>
                <a:lnTo>
                  <a:pt x="259" y="251"/>
                </a:lnTo>
                <a:lnTo>
                  <a:pt x="259" y="251"/>
                </a:lnTo>
                <a:lnTo>
                  <a:pt x="259" y="251"/>
                </a:lnTo>
                <a:lnTo>
                  <a:pt x="259" y="251"/>
                </a:lnTo>
                <a:lnTo>
                  <a:pt x="259" y="251"/>
                </a:lnTo>
                <a:lnTo>
                  <a:pt x="259" y="251"/>
                </a:lnTo>
                <a:lnTo>
                  <a:pt x="259" y="251"/>
                </a:lnTo>
                <a:lnTo>
                  <a:pt x="259" y="251"/>
                </a:lnTo>
                <a:lnTo>
                  <a:pt x="259" y="251"/>
                </a:lnTo>
                <a:lnTo>
                  <a:pt x="259" y="251"/>
                </a:lnTo>
                <a:lnTo>
                  <a:pt x="259" y="251"/>
                </a:lnTo>
                <a:lnTo>
                  <a:pt x="259" y="251"/>
                </a:lnTo>
                <a:lnTo>
                  <a:pt x="259" y="251"/>
                </a:lnTo>
                <a:lnTo>
                  <a:pt x="259" y="251"/>
                </a:lnTo>
                <a:lnTo>
                  <a:pt x="259" y="251"/>
                </a:lnTo>
                <a:lnTo>
                  <a:pt x="258" y="251"/>
                </a:lnTo>
                <a:lnTo>
                  <a:pt x="258" y="251"/>
                </a:lnTo>
                <a:lnTo>
                  <a:pt x="258" y="251"/>
                </a:lnTo>
                <a:lnTo>
                  <a:pt x="258" y="251"/>
                </a:lnTo>
                <a:lnTo>
                  <a:pt x="258" y="251"/>
                </a:lnTo>
                <a:lnTo>
                  <a:pt x="258" y="251"/>
                </a:lnTo>
                <a:lnTo>
                  <a:pt x="258" y="251"/>
                </a:lnTo>
                <a:lnTo>
                  <a:pt x="258" y="251"/>
                </a:lnTo>
                <a:lnTo>
                  <a:pt x="258" y="251"/>
                </a:lnTo>
                <a:lnTo>
                  <a:pt x="258" y="251"/>
                </a:lnTo>
                <a:lnTo>
                  <a:pt x="258" y="251"/>
                </a:lnTo>
                <a:lnTo>
                  <a:pt x="258" y="251"/>
                </a:lnTo>
                <a:lnTo>
                  <a:pt x="258" y="251"/>
                </a:lnTo>
                <a:lnTo>
                  <a:pt x="258" y="251"/>
                </a:lnTo>
                <a:lnTo>
                  <a:pt x="257" y="251"/>
                </a:lnTo>
                <a:lnTo>
                  <a:pt x="257" y="251"/>
                </a:lnTo>
                <a:lnTo>
                  <a:pt x="257" y="251"/>
                </a:lnTo>
                <a:lnTo>
                  <a:pt x="257" y="251"/>
                </a:lnTo>
                <a:lnTo>
                  <a:pt x="257" y="251"/>
                </a:lnTo>
                <a:lnTo>
                  <a:pt x="257" y="251"/>
                </a:lnTo>
                <a:lnTo>
                  <a:pt x="257" y="251"/>
                </a:lnTo>
                <a:lnTo>
                  <a:pt x="257" y="251"/>
                </a:lnTo>
                <a:lnTo>
                  <a:pt x="257" y="251"/>
                </a:lnTo>
                <a:lnTo>
                  <a:pt x="257" y="251"/>
                </a:lnTo>
                <a:lnTo>
                  <a:pt x="257" y="251"/>
                </a:lnTo>
                <a:lnTo>
                  <a:pt x="257" y="251"/>
                </a:lnTo>
                <a:lnTo>
                  <a:pt x="256" y="251"/>
                </a:lnTo>
                <a:lnTo>
                  <a:pt x="256" y="250"/>
                </a:lnTo>
                <a:lnTo>
                  <a:pt x="256" y="250"/>
                </a:lnTo>
                <a:lnTo>
                  <a:pt x="256" y="250"/>
                </a:lnTo>
                <a:lnTo>
                  <a:pt x="256" y="250"/>
                </a:lnTo>
                <a:lnTo>
                  <a:pt x="256" y="250"/>
                </a:lnTo>
                <a:lnTo>
                  <a:pt x="256" y="250"/>
                </a:lnTo>
                <a:lnTo>
                  <a:pt x="256" y="250"/>
                </a:lnTo>
                <a:lnTo>
                  <a:pt x="256" y="250"/>
                </a:lnTo>
                <a:lnTo>
                  <a:pt x="256" y="250"/>
                </a:lnTo>
                <a:lnTo>
                  <a:pt x="256" y="250"/>
                </a:lnTo>
                <a:lnTo>
                  <a:pt x="256" y="250"/>
                </a:lnTo>
                <a:lnTo>
                  <a:pt x="255" y="250"/>
                </a:lnTo>
                <a:lnTo>
                  <a:pt x="255" y="250"/>
                </a:lnTo>
                <a:lnTo>
                  <a:pt x="255" y="250"/>
                </a:lnTo>
                <a:lnTo>
                  <a:pt x="255" y="250"/>
                </a:lnTo>
                <a:lnTo>
                  <a:pt x="255" y="250"/>
                </a:lnTo>
                <a:lnTo>
                  <a:pt x="255" y="250"/>
                </a:lnTo>
                <a:lnTo>
                  <a:pt x="255" y="250"/>
                </a:lnTo>
                <a:lnTo>
                  <a:pt x="255" y="250"/>
                </a:lnTo>
                <a:lnTo>
                  <a:pt x="255" y="250"/>
                </a:lnTo>
                <a:lnTo>
                  <a:pt x="255" y="250"/>
                </a:lnTo>
                <a:lnTo>
                  <a:pt x="255" y="250"/>
                </a:lnTo>
                <a:lnTo>
                  <a:pt x="255" y="249"/>
                </a:lnTo>
                <a:lnTo>
                  <a:pt x="255" y="249"/>
                </a:lnTo>
                <a:lnTo>
                  <a:pt x="255" y="249"/>
                </a:lnTo>
                <a:lnTo>
                  <a:pt x="255" y="249"/>
                </a:lnTo>
                <a:lnTo>
                  <a:pt x="255" y="249"/>
                </a:lnTo>
                <a:lnTo>
                  <a:pt x="255" y="249"/>
                </a:lnTo>
                <a:lnTo>
                  <a:pt x="255" y="249"/>
                </a:lnTo>
                <a:lnTo>
                  <a:pt x="255" y="249"/>
                </a:lnTo>
                <a:lnTo>
                  <a:pt x="255" y="249"/>
                </a:lnTo>
                <a:lnTo>
                  <a:pt x="255" y="249"/>
                </a:lnTo>
                <a:lnTo>
                  <a:pt x="255" y="249"/>
                </a:lnTo>
                <a:lnTo>
                  <a:pt x="255" y="249"/>
                </a:lnTo>
                <a:lnTo>
                  <a:pt x="256" y="249"/>
                </a:lnTo>
                <a:lnTo>
                  <a:pt x="256" y="249"/>
                </a:lnTo>
                <a:lnTo>
                  <a:pt x="256" y="249"/>
                </a:lnTo>
                <a:lnTo>
                  <a:pt x="256" y="249"/>
                </a:lnTo>
                <a:lnTo>
                  <a:pt x="256" y="248"/>
                </a:lnTo>
                <a:lnTo>
                  <a:pt x="256" y="248"/>
                </a:lnTo>
                <a:lnTo>
                  <a:pt x="257" y="248"/>
                </a:lnTo>
                <a:lnTo>
                  <a:pt x="257" y="248"/>
                </a:lnTo>
                <a:lnTo>
                  <a:pt x="257" y="248"/>
                </a:lnTo>
                <a:lnTo>
                  <a:pt x="257" y="248"/>
                </a:lnTo>
                <a:lnTo>
                  <a:pt x="257" y="247"/>
                </a:lnTo>
                <a:lnTo>
                  <a:pt x="257" y="247"/>
                </a:lnTo>
                <a:lnTo>
                  <a:pt x="257" y="247"/>
                </a:lnTo>
                <a:lnTo>
                  <a:pt x="257" y="247"/>
                </a:lnTo>
                <a:lnTo>
                  <a:pt x="257" y="246"/>
                </a:lnTo>
                <a:lnTo>
                  <a:pt x="257" y="246"/>
                </a:lnTo>
                <a:lnTo>
                  <a:pt x="257" y="246"/>
                </a:lnTo>
                <a:lnTo>
                  <a:pt x="257" y="246"/>
                </a:lnTo>
                <a:lnTo>
                  <a:pt x="257" y="246"/>
                </a:lnTo>
                <a:lnTo>
                  <a:pt x="257" y="246"/>
                </a:lnTo>
                <a:lnTo>
                  <a:pt x="257" y="246"/>
                </a:lnTo>
                <a:lnTo>
                  <a:pt x="257" y="246"/>
                </a:lnTo>
                <a:lnTo>
                  <a:pt x="257" y="246"/>
                </a:lnTo>
                <a:lnTo>
                  <a:pt x="257" y="245"/>
                </a:lnTo>
                <a:lnTo>
                  <a:pt x="257" y="245"/>
                </a:lnTo>
                <a:lnTo>
                  <a:pt x="257" y="245"/>
                </a:lnTo>
                <a:lnTo>
                  <a:pt x="257" y="245"/>
                </a:lnTo>
                <a:lnTo>
                  <a:pt x="257" y="245"/>
                </a:lnTo>
                <a:lnTo>
                  <a:pt x="256" y="245"/>
                </a:lnTo>
                <a:lnTo>
                  <a:pt x="256" y="245"/>
                </a:lnTo>
                <a:lnTo>
                  <a:pt x="256" y="245"/>
                </a:lnTo>
                <a:lnTo>
                  <a:pt x="256" y="245"/>
                </a:lnTo>
                <a:lnTo>
                  <a:pt x="256" y="245"/>
                </a:lnTo>
                <a:lnTo>
                  <a:pt x="256" y="245"/>
                </a:lnTo>
                <a:lnTo>
                  <a:pt x="256" y="245"/>
                </a:lnTo>
                <a:lnTo>
                  <a:pt x="256" y="245"/>
                </a:lnTo>
                <a:lnTo>
                  <a:pt x="256" y="245"/>
                </a:lnTo>
                <a:lnTo>
                  <a:pt x="256" y="245"/>
                </a:lnTo>
                <a:lnTo>
                  <a:pt x="255" y="246"/>
                </a:lnTo>
                <a:lnTo>
                  <a:pt x="255" y="246"/>
                </a:lnTo>
                <a:lnTo>
                  <a:pt x="255" y="246"/>
                </a:lnTo>
                <a:lnTo>
                  <a:pt x="255" y="246"/>
                </a:lnTo>
                <a:lnTo>
                  <a:pt x="255" y="246"/>
                </a:lnTo>
                <a:lnTo>
                  <a:pt x="255" y="246"/>
                </a:lnTo>
                <a:lnTo>
                  <a:pt x="255" y="246"/>
                </a:lnTo>
                <a:lnTo>
                  <a:pt x="255" y="246"/>
                </a:lnTo>
                <a:lnTo>
                  <a:pt x="255" y="246"/>
                </a:lnTo>
                <a:lnTo>
                  <a:pt x="255" y="246"/>
                </a:lnTo>
                <a:lnTo>
                  <a:pt x="255" y="246"/>
                </a:lnTo>
                <a:lnTo>
                  <a:pt x="255" y="246"/>
                </a:lnTo>
                <a:lnTo>
                  <a:pt x="255" y="246"/>
                </a:lnTo>
                <a:lnTo>
                  <a:pt x="255" y="246"/>
                </a:lnTo>
                <a:lnTo>
                  <a:pt x="255" y="246"/>
                </a:lnTo>
                <a:lnTo>
                  <a:pt x="255" y="246"/>
                </a:lnTo>
                <a:lnTo>
                  <a:pt x="254" y="246"/>
                </a:lnTo>
                <a:lnTo>
                  <a:pt x="254" y="246"/>
                </a:lnTo>
                <a:lnTo>
                  <a:pt x="254" y="246"/>
                </a:lnTo>
                <a:lnTo>
                  <a:pt x="254" y="246"/>
                </a:lnTo>
                <a:lnTo>
                  <a:pt x="254" y="246"/>
                </a:lnTo>
                <a:lnTo>
                  <a:pt x="254" y="246"/>
                </a:lnTo>
                <a:lnTo>
                  <a:pt x="254" y="247"/>
                </a:lnTo>
                <a:lnTo>
                  <a:pt x="254" y="247"/>
                </a:lnTo>
                <a:lnTo>
                  <a:pt x="254" y="247"/>
                </a:lnTo>
                <a:lnTo>
                  <a:pt x="254" y="247"/>
                </a:lnTo>
                <a:lnTo>
                  <a:pt x="254" y="247"/>
                </a:lnTo>
                <a:lnTo>
                  <a:pt x="254" y="247"/>
                </a:lnTo>
                <a:lnTo>
                  <a:pt x="254" y="247"/>
                </a:lnTo>
                <a:lnTo>
                  <a:pt x="254" y="247"/>
                </a:lnTo>
                <a:lnTo>
                  <a:pt x="254" y="247"/>
                </a:lnTo>
                <a:lnTo>
                  <a:pt x="254" y="247"/>
                </a:lnTo>
                <a:lnTo>
                  <a:pt x="254" y="247"/>
                </a:lnTo>
                <a:lnTo>
                  <a:pt x="254" y="246"/>
                </a:lnTo>
                <a:lnTo>
                  <a:pt x="254"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2" y="246"/>
                </a:lnTo>
                <a:lnTo>
                  <a:pt x="252" y="246"/>
                </a:lnTo>
                <a:lnTo>
                  <a:pt x="252" y="246"/>
                </a:lnTo>
                <a:lnTo>
                  <a:pt x="252" y="246"/>
                </a:lnTo>
                <a:lnTo>
                  <a:pt x="252" y="246"/>
                </a:lnTo>
                <a:lnTo>
                  <a:pt x="252" y="246"/>
                </a:lnTo>
                <a:lnTo>
                  <a:pt x="252" y="246"/>
                </a:lnTo>
                <a:lnTo>
                  <a:pt x="252" y="246"/>
                </a:lnTo>
                <a:lnTo>
                  <a:pt x="252" y="246"/>
                </a:lnTo>
                <a:lnTo>
                  <a:pt x="252" y="246"/>
                </a:lnTo>
                <a:lnTo>
                  <a:pt x="252" y="246"/>
                </a:lnTo>
                <a:lnTo>
                  <a:pt x="252" y="246"/>
                </a:lnTo>
                <a:lnTo>
                  <a:pt x="252" y="246"/>
                </a:lnTo>
                <a:lnTo>
                  <a:pt x="252" y="245"/>
                </a:lnTo>
                <a:lnTo>
                  <a:pt x="252" y="245"/>
                </a:lnTo>
                <a:lnTo>
                  <a:pt x="252" y="245"/>
                </a:lnTo>
                <a:lnTo>
                  <a:pt x="252" y="245"/>
                </a:lnTo>
                <a:lnTo>
                  <a:pt x="252" y="245"/>
                </a:lnTo>
                <a:lnTo>
                  <a:pt x="252" y="244"/>
                </a:lnTo>
                <a:lnTo>
                  <a:pt x="252" y="244"/>
                </a:lnTo>
                <a:lnTo>
                  <a:pt x="252" y="244"/>
                </a:lnTo>
                <a:lnTo>
                  <a:pt x="252" y="244"/>
                </a:lnTo>
                <a:lnTo>
                  <a:pt x="252" y="244"/>
                </a:lnTo>
                <a:lnTo>
                  <a:pt x="252" y="244"/>
                </a:lnTo>
                <a:lnTo>
                  <a:pt x="252" y="244"/>
                </a:lnTo>
                <a:lnTo>
                  <a:pt x="252" y="244"/>
                </a:lnTo>
                <a:lnTo>
                  <a:pt x="252" y="243"/>
                </a:lnTo>
                <a:lnTo>
                  <a:pt x="252" y="243"/>
                </a:lnTo>
                <a:lnTo>
                  <a:pt x="252" y="243"/>
                </a:lnTo>
                <a:lnTo>
                  <a:pt x="252" y="243"/>
                </a:lnTo>
                <a:lnTo>
                  <a:pt x="252" y="243"/>
                </a:lnTo>
                <a:lnTo>
                  <a:pt x="252" y="243"/>
                </a:lnTo>
                <a:lnTo>
                  <a:pt x="252" y="243"/>
                </a:lnTo>
                <a:lnTo>
                  <a:pt x="252" y="243"/>
                </a:lnTo>
                <a:lnTo>
                  <a:pt x="252" y="243"/>
                </a:lnTo>
                <a:lnTo>
                  <a:pt x="252" y="243"/>
                </a:lnTo>
                <a:lnTo>
                  <a:pt x="252" y="243"/>
                </a:lnTo>
                <a:lnTo>
                  <a:pt x="252" y="243"/>
                </a:lnTo>
                <a:lnTo>
                  <a:pt x="252" y="243"/>
                </a:lnTo>
                <a:lnTo>
                  <a:pt x="252" y="243"/>
                </a:lnTo>
                <a:lnTo>
                  <a:pt x="252" y="243"/>
                </a:lnTo>
                <a:lnTo>
                  <a:pt x="252" y="243"/>
                </a:lnTo>
                <a:lnTo>
                  <a:pt x="252" y="243"/>
                </a:lnTo>
                <a:lnTo>
                  <a:pt x="251" y="242"/>
                </a:lnTo>
                <a:lnTo>
                  <a:pt x="251" y="242"/>
                </a:lnTo>
                <a:lnTo>
                  <a:pt x="251" y="242"/>
                </a:lnTo>
                <a:lnTo>
                  <a:pt x="251" y="242"/>
                </a:lnTo>
                <a:lnTo>
                  <a:pt x="251" y="242"/>
                </a:lnTo>
                <a:lnTo>
                  <a:pt x="251" y="242"/>
                </a:lnTo>
                <a:lnTo>
                  <a:pt x="251" y="242"/>
                </a:lnTo>
                <a:lnTo>
                  <a:pt x="251" y="242"/>
                </a:lnTo>
                <a:lnTo>
                  <a:pt x="251" y="242"/>
                </a:lnTo>
                <a:lnTo>
                  <a:pt x="251" y="242"/>
                </a:lnTo>
                <a:lnTo>
                  <a:pt x="251" y="242"/>
                </a:lnTo>
                <a:lnTo>
                  <a:pt x="251" y="242"/>
                </a:lnTo>
                <a:lnTo>
                  <a:pt x="251" y="242"/>
                </a:lnTo>
                <a:lnTo>
                  <a:pt x="251" y="241"/>
                </a:lnTo>
                <a:lnTo>
                  <a:pt x="251" y="241"/>
                </a:lnTo>
                <a:lnTo>
                  <a:pt x="251" y="241"/>
                </a:lnTo>
                <a:lnTo>
                  <a:pt x="250" y="241"/>
                </a:lnTo>
                <a:lnTo>
                  <a:pt x="250" y="241"/>
                </a:lnTo>
                <a:lnTo>
                  <a:pt x="250" y="241"/>
                </a:lnTo>
                <a:lnTo>
                  <a:pt x="250" y="241"/>
                </a:lnTo>
                <a:lnTo>
                  <a:pt x="250" y="241"/>
                </a:lnTo>
                <a:lnTo>
                  <a:pt x="250" y="240"/>
                </a:lnTo>
                <a:lnTo>
                  <a:pt x="250" y="240"/>
                </a:lnTo>
                <a:lnTo>
                  <a:pt x="250" y="240"/>
                </a:lnTo>
                <a:lnTo>
                  <a:pt x="250" y="240"/>
                </a:lnTo>
                <a:lnTo>
                  <a:pt x="250" y="240"/>
                </a:lnTo>
                <a:lnTo>
                  <a:pt x="251" y="240"/>
                </a:lnTo>
                <a:lnTo>
                  <a:pt x="251" y="240"/>
                </a:lnTo>
                <a:lnTo>
                  <a:pt x="251" y="240"/>
                </a:lnTo>
                <a:lnTo>
                  <a:pt x="251" y="240"/>
                </a:lnTo>
                <a:lnTo>
                  <a:pt x="251" y="240"/>
                </a:lnTo>
                <a:lnTo>
                  <a:pt x="251" y="239"/>
                </a:lnTo>
                <a:lnTo>
                  <a:pt x="251" y="239"/>
                </a:lnTo>
                <a:lnTo>
                  <a:pt x="251" y="239"/>
                </a:lnTo>
                <a:lnTo>
                  <a:pt x="251" y="239"/>
                </a:lnTo>
                <a:lnTo>
                  <a:pt x="251" y="239"/>
                </a:lnTo>
                <a:lnTo>
                  <a:pt x="252" y="239"/>
                </a:lnTo>
                <a:lnTo>
                  <a:pt x="252" y="239"/>
                </a:lnTo>
                <a:lnTo>
                  <a:pt x="252" y="239"/>
                </a:lnTo>
                <a:lnTo>
                  <a:pt x="252" y="239"/>
                </a:lnTo>
                <a:lnTo>
                  <a:pt x="252" y="239"/>
                </a:lnTo>
                <a:lnTo>
                  <a:pt x="252" y="239"/>
                </a:lnTo>
                <a:lnTo>
                  <a:pt x="252" y="239"/>
                </a:lnTo>
                <a:lnTo>
                  <a:pt x="252" y="239"/>
                </a:lnTo>
                <a:lnTo>
                  <a:pt x="253" y="239"/>
                </a:lnTo>
                <a:lnTo>
                  <a:pt x="253" y="239"/>
                </a:lnTo>
                <a:lnTo>
                  <a:pt x="253" y="239"/>
                </a:lnTo>
                <a:lnTo>
                  <a:pt x="253" y="239"/>
                </a:lnTo>
                <a:lnTo>
                  <a:pt x="253" y="239"/>
                </a:lnTo>
                <a:lnTo>
                  <a:pt x="253" y="240"/>
                </a:lnTo>
                <a:lnTo>
                  <a:pt x="253" y="240"/>
                </a:lnTo>
                <a:lnTo>
                  <a:pt x="253" y="240"/>
                </a:lnTo>
                <a:lnTo>
                  <a:pt x="253" y="240"/>
                </a:lnTo>
                <a:lnTo>
                  <a:pt x="253" y="240"/>
                </a:lnTo>
                <a:lnTo>
                  <a:pt x="253" y="240"/>
                </a:lnTo>
                <a:lnTo>
                  <a:pt x="253" y="240"/>
                </a:lnTo>
                <a:lnTo>
                  <a:pt x="253"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39"/>
                </a:lnTo>
                <a:lnTo>
                  <a:pt x="254" y="239"/>
                </a:lnTo>
                <a:lnTo>
                  <a:pt x="255" y="239"/>
                </a:lnTo>
                <a:lnTo>
                  <a:pt x="255" y="239"/>
                </a:lnTo>
                <a:lnTo>
                  <a:pt x="255" y="239"/>
                </a:lnTo>
                <a:lnTo>
                  <a:pt x="255" y="239"/>
                </a:lnTo>
                <a:lnTo>
                  <a:pt x="255" y="239"/>
                </a:lnTo>
                <a:lnTo>
                  <a:pt x="255" y="239"/>
                </a:lnTo>
                <a:lnTo>
                  <a:pt x="255" y="239"/>
                </a:lnTo>
                <a:lnTo>
                  <a:pt x="255" y="239"/>
                </a:lnTo>
                <a:lnTo>
                  <a:pt x="255" y="239"/>
                </a:lnTo>
                <a:lnTo>
                  <a:pt x="255" y="239"/>
                </a:lnTo>
                <a:lnTo>
                  <a:pt x="255" y="239"/>
                </a:lnTo>
                <a:lnTo>
                  <a:pt x="255" y="239"/>
                </a:lnTo>
                <a:lnTo>
                  <a:pt x="255" y="239"/>
                </a:lnTo>
                <a:lnTo>
                  <a:pt x="255" y="239"/>
                </a:lnTo>
                <a:lnTo>
                  <a:pt x="255" y="238"/>
                </a:lnTo>
                <a:lnTo>
                  <a:pt x="255" y="238"/>
                </a:lnTo>
                <a:lnTo>
                  <a:pt x="255" y="238"/>
                </a:lnTo>
                <a:lnTo>
                  <a:pt x="255" y="238"/>
                </a:lnTo>
                <a:lnTo>
                  <a:pt x="255" y="238"/>
                </a:lnTo>
                <a:lnTo>
                  <a:pt x="254" y="238"/>
                </a:lnTo>
                <a:lnTo>
                  <a:pt x="254" y="238"/>
                </a:lnTo>
                <a:lnTo>
                  <a:pt x="254" y="238"/>
                </a:lnTo>
                <a:lnTo>
                  <a:pt x="254" y="238"/>
                </a:lnTo>
                <a:lnTo>
                  <a:pt x="254" y="237"/>
                </a:lnTo>
                <a:lnTo>
                  <a:pt x="254" y="237"/>
                </a:lnTo>
                <a:lnTo>
                  <a:pt x="254" y="237"/>
                </a:lnTo>
                <a:lnTo>
                  <a:pt x="254" y="237"/>
                </a:lnTo>
                <a:lnTo>
                  <a:pt x="254" y="237"/>
                </a:lnTo>
                <a:lnTo>
                  <a:pt x="254" y="237"/>
                </a:lnTo>
                <a:lnTo>
                  <a:pt x="254" y="237"/>
                </a:lnTo>
                <a:lnTo>
                  <a:pt x="254" y="237"/>
                </a:lnTo>
                <a:lnTo>
                  <a:pt x="254" y="237"/>
                </a:lnTo>
                <a:lnTo>
                  <a:pt x="254" y="237"/>
                </a:lnTo>
                <a:lnTo>
                  <a:pt x="254" y="237"/>
                </a:lnTo>
                <a:lnTo>
                  <a:pt x="254" y="237"/>
                </a:lnTo>
                <a:lnTo>
                  <a:pt x="254" y="237"/>
                </a:lnTo>
                <a:lnTo>
                  <a:pt x="254" y="237"/>
                </a:lnTo>
                <a:lnTo>
                  <a:pt x="254" y="237"/>
                </a:lnTo>
                <a:lnTo>
                  <a:pt x="254" y="237"/>
                </a:lnTo>
                <a:lnTo>
                  <a:pt x="254" y="237"/>
                </a:lnTo>
                <a:lnTo>
                  <a:pt x="253" y="237"/>
                </a:lnTo>
                <a:lnTo>
                  <a:pt x="253" y="237"/>
                </a:lnTo>
                <a:lnTo>
                  <a:pt x="253" y="236"/>
                </a:lnTo>
                <a:lnTo>
                  <a:pt x="253" y="236"/>
                </a:lnTo>
                <a:lnTo>
                  <a:pt x="253" y="236"/>
                </a:lnTo>
                <a:lnTo>
                  <a:pt x="253" y="236"/>
                </a:lnTo>
                <a:lnTo>
                  <a:pt x="254" y="236"/>
                </a:lnTo>
                <a:lnTo>
                  <a:pt x="254" y="236"/>
                </a:lnTo>
                <a:lnTo>
                  <a:pt x="254" y="236"/>
                </a:lnTo>
                <a:lnTo>
                  <a:pt x="254" y="235"/>
                </a:lnTo>
                <a:lnTo>
                  <a:pt x="254" y="235"/>
                </a:lnTo>
                <a:lnTo>
                  <a:pt x="253" y="235"/>
                </a:lnTo>
                <a:lnTo>
                  <a:pt x="253" y="235"/>
                </a:lnTo>
                <a:lnTo>
                  <a:pt x="253" y="235"/>
                </a:lnTo>
                <a:lnTo>
                  <a:pt x="253" y="235"/>
                </a:lnTo>
                <a:lnTo>
                  <a:pt x="253" y="235"/>
                </a:lnTo>
                <a:lnTo>
                  <a:pt x="253" y="234"/>
                </a:lnTo>
                <a:lnTo>
                  <a:pt x="253" y="234"/>
                </a:lnTo>
                <a:lnTo>
                  <a:pt x="253" y="234"/>
                </a:lnTo>
                <a:lnTo>
                  <a:pt x="253" y="234"/>
                </a:lnTo>
                <a:lnTo>
                  <a:pt x="253" y="234"/>
                </a:lnTo>
                <a:lnTo>
                  <a:pt x="253" y="234"/>
                </a:lnTo>
                <a:lnTo>
                  <a:pt x="253" y="234"/>
                </a:lnTo>
                <a:lnTo>
                  <a:pt x="253" y="234"/>
                </a:lnTo>
                <a:lnTo>
                  <a:pt x="253" y="234"/>
                </a:lnTo>
                <a:lnTo>
                  <a:pt x="252" y="234"/>
                </a:lnTo>
                <a:lnTo>
                  <a:pt x="252" y="234"/>
                </a:lnTo>
                <a:lnTo>
                  <a:pt x="252" y="234"/>
                </a:lnTo>
                <a:lnTo>
                  <a:pt x="252" y="234"/>
                </a:lnTo>
                <a:lnTo>
                  <a:pt x="252" y="234"/>
                </a:lnTo>
                <a:lnTo>
                  <a:pt x="252" y="234"/>
                </a:lnTo>
                <a:lnTo>
                  <a:pt x="252" y="234"/>
                </a:lnTo>
                <a:lnTo>
                  <a:pt x="252" y="234"/>
                </a:lnTo>
                <a:lnTo>
                  <a:pt x="252" y="234"/>
                </a:lnTo>
                <a:lnTo>
                  <a:pt x="252" y="234"/>
                </a:lnTo>
                <a:lnTo>
                  <a:pt x="251" y="234"/>
                </a:lnTo>
                <a:lnTo>
                  <a:pt x="251" y="234"/>
                </a:lnTo>
                <a:lnTo>
                  <a:pt x="251" y="234"/>
                </a:lnTo>
                <a:lnTo>
                  <a:pt x="251" y="233"/>
                </a:lnTo>
                <a:lnTo>
                  <a:pt x="251" y="233"/>
                </a:lnTo>
                <a:lnTo>
                  <a:pt x="251" y="233"/>
                </a:lnTo>
                <a:lnTo>
                  <a:pt x="251" y="233"/>
                </a:lnTo>
                <a:lnTo>
                  <a:pt x="251" y="233"/>
                </a:lnTo>
                <a:lnTo>
                  <a:pt x="252" y="233"/>
                </a:lnTo>
                <a:lnTo>
                  <a:pt x="252" y="233"/>
                </a:lnTo>
                <a:lnTo>
                  <a:pt x="252" y="233"/>
                </a:lnTo>
                <a:lnTo>
                  <a:pt x="252" y="233"/>
                </a:lnTo>
                <a:lnTo>
                  <a:pt x="252" y="233"/>
                </a:lnTo>
                <a:lnTo>
                  <a:pt x="252" y="233"/>
                </a:lnTo>
                <a:lnTo>
                  <a:pt x="252" y="233"/>
                </a:lnTo>
                <a:lnTo>
                  <a:pt x="252" y="233"/>
                </a:lnTo>
                <a:lnTo>
                  <a:pt x="252" y="233"/>
                </a:lnTo>
                <a:lnTo>
                  <a:pt x="252" y="233"/>
                </a:lnTo>
                <a:lnTo>
                  <a:pt x="252" y="233"/>
                </a:lnTo>
                <a:lnTo>
                  <a:pt x="252" y="233"/>
                </a:lnTo>
                <a:lnTo>
                  <a:pt x="252" y="233"/>
                </a:lnTo>
                <a:lnTo>
                  <a:pt x="252" y="233"/>
                </a:lnTo>
                <a:lnTo>
                  <a:pt x="252" y="233"/>
                </a:lnTo>
                <a:lnTo>
                  <a:pt x="252" y="233"/>
                </a:lnTo>
                <a:lnTo>
                  <a:pt x="252" y="233"/>
                </a:lnTo>
                <a:lnTo>
                  <a:pt x="252" y="232"/>
                </a:lnTo>
                <a:lnTo>
                  <a:pt x="252" y="232"/>
                </a:lnTo>
                <a:lnTo>
                  <a:pt x="252"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0" y="232"/>
                </a:lnTo>
                <a:lnTo>
                  <a:pt x="250" y="231"/>
                </a:lnTo>
                <a:lnTo>
                  <a:pt x="250" y="231"/>
                </a:lnTo>
                <a:lnTo>
                  <a:pt x="250" y="231"/>
                </a:lnTo>
                <a:lnTo>
                  <a:pt x="250" y="232"/>
                </a:lnTo>
                <a:lnTo>
                  <a:pt x="250" y="232"/>
                </a:lnTo>
                <a:lnTo>
                  <a:pt x="250" y="232"/>
                </a:lnTo>
                <a:lnTo>
                  <a:pt x="249" y="232"/>
                </a:lnTo>
                <a:lnTo>
                  <a:pt x="249" y="232"/>
                </a:lnTo>
                <a:lnTo>
                  <a:pt x="249" y="232"/>
                </a:lnTo>
                <a:lnTo>
                  <a:pt x="249" y="232"/>
                </a:lnTo>
                <a:lnTo>
                  <a:pt x="249" y="232"/>
                </a:lnTo>
                <a:lnTo>
                  <a:pt x="249" y="232"/>
                </a:lnTo>
                <a:lnTo>
                  <a:pt x="249" y="232"/>
                </a:lnTo>
                <a:lnTo>
                  <a:pt x="249" y="232"/>
                </a:lnTo>
                <a:lnTo>
                  <a:pt x="249" y="232"/>
                </a:lnTo>
                <a:lnTo>
                  <a:pt x="249" y="232"/>
                </a:lnTo>
                <a:lnTo>
                  <a:pt x="249" y="232"/>
                </a:lnTo>
                <a:lnTo>
                  <a:pt x="249" y="232"/>
                </a:lnTo>
                <a:lnTo>
                  <a:pt x="249" y="232"/>
                </a:lnTo>
                <a:lnTo>
                  <a:pt x="249" y="232"/>
                </a:lnTo>
                <a:lnTo>
                  <a:pt x="250" y="232"/>
                </a:lnTo>
                <a:lnTo>
                  <a:pt x="250" y="232"/>
                </a:lnTo>
                <a:lnTo>
                  <a:pt x="250" y="232"/>
                </a:lnTo>
                <a:lnTo>
                  <a:pt x="250" y="232"/>
                </a:lnTo>
                <a:lnTo>
                  <a:pt x="250" y="232"/>
                </a:lnTo>
                <a:lnTo>
                  <a:pt x="250" y="232"/>
                </a:lnTo>
                <a:lnTo>
                  <a:pt x="250" y="233"/>
                </a:lnTo>
                <a:lnTo>
                  <a:pt x="250" y="233"/>
                </a:lnTo>
                <a:lnTo>
                  <a:pt x="250" y="233"/>
                </a:lnTo>
                <a:lnTo>
                  <a:pt x="250" y="233"/>
                </a:lnTo>
                <a:lnTo>
                  <a:pt x="250" y="233"/>
                </a:lnTo>
                <a:lnTo>
                  <a:pt x="250" y="233"/>
                </a:lnTo>
                <a:lnTo>
                  <a:pt x="250" y="233"/>
                </a:lnTo>
                <a:lnTo>
                  <a:pt x="250" y="233"/>
                </a:lnTo>
                <a:lnTo>
                  <a:pt x="250" y="233"/>
                </a:lnTo>
                <a:lnTo>
                  <a:pt x="249" y="233"/>
                </a:lnTo>
                <a:lnTo>
                  <a:pt x="249" y="233"/>
                </a:lnTo>
                <a:lnTo>
                  <a:pt x="249" y="233"/>
                </a:lnTo>
                <a:lnTo>
                  <a:pt x="249" y="233"/>
                </a:lnTo>
                <a:lnTo>
                  <a:pt x="249" y="233"/>
                </a:lnTo>
                <a:lnTo>
                  <a:pt x="249" y="233"/>
                </a:lnTo>
                <a:lnTo>
                  <a:pt x="249" y="233"/>
                </a:lnTo>
                <a:lnTo>
                  <a:pt x="249" y="233"/>
                </a:lnTo>
                <a:lnTo>
                  <a:pt x="249" y="233"/>
                </a:lnTo>
                <a:lnTo>
                  <a:pt x="249" y="232"/>
                </a:lnTo>
                <a:lnTo>
                  <a:pt x="249" y="232"/>
                </a:lnTo>
                <a:lnTo>
                  <a:pt x="249" y="232"/>
                </a:lnTo>
                <a:lnTo>
                  <a:pt x="249" y="232"/>
                </a:lnTo>
                <a:lnTo>
                  <a:pt x="249" y="232"/>
                </a:lnTo>
                <a:lnTo>
                  <a:pt x="249" y="232"/>
                </a:lnTo>
                <a:lnTo>
                  <a:pt x="249" y="232"/>
                </a:lnTo>
                <a:lnTo>
                  <a:pt x="249" y="232"/>
                </a:lnTo>
                <a:lnTo>
                  <a:pt x="249" y="232"/>
                </a:lnTo>
                <a:lnTo>
                  <a:pt x="248" y="231"/>
                </a:lnTo>
                <a:lnTo>
                  <a:pt x="248" y="231"/>
                </a:lnTo>
                <a:lnTo>
                  <a:pt x="248" y="231"/>
                </a:lnTo>
                <a:lnTo>
                  <a:pt x="248" y="231"/>
                </a:lnTo>
                <a:lnTo>
                  <a:pt x="248" y="231"/>
                </a:lnTo>
                <a:lnTo>
                  <a:pt x="248" y="231"/>
                </a:lnTo>
                <a:lnTo>
                  <a:pt x="248" y="231"/>
                </a:lnTo>
                <a:lnTo>
                  <a:pt x="248" y="230"/>
                </a:lnTo>
                <a:lnTo>
                  <a:pt x="248" y="230"/>
                </a:lnTo>
                <a:lnTo>
                  <a:pt x="248" y="230"/>
                </a:lnTo>
                <a:lnTo>
                  <a:pt x="248" y="230"/>
                </a:lnTo>
                <a:lnTo>
                  <a:pt x="248" y="230"/>
                </a:lnTo>
                <a:lnTo>
                  <a:pt x="248" y="230"/>
                </a:lnTo>
                <a:lnTo>
                  <a:pt x="248" y="230"/>
                </a:lnTo>
                <a:lnTo>
                  <a:pt x="248" y="230"/>
                </a:lnTo>
                <a:lnTo>
                  <a:pt x="248" y="230"/>
                </a:lnTo>
                <a:lnTo>
                  <a:pt x="248" y="230"/>
                </a:lnTo>
                <a:lnTo>
                  <a:pt x="248" y="229"/>
                </a:lnTo>
                <a:lnTo>
                  <a:pt x="248" y="229"/>
                </a:lnTo>
                <a:lnTo>
                  <a:pt x="248" y="229"/>
                </a:lnTo>
                <a:lnTo>
                  <a:pt x="248" y="229"/>
                </a:lnTo>
                <a:lnTo>
                  <a:pt x="248" y="229"/>
                </a:lnTo>
                <a:lnTo>
                  <a:pt x="248" y="229"/>
                </a:lnTo>
                <a:lnTo>
                  <a:pt x="248" y="229"/>
                </a:lnTo>
                <a:lnTo>
                  <a:pt x="248" y="229"/>
                </a:lnTo>
                <a:lnTo>
                  <a:pt x="248" y="229"/>
                </a:lnTo>
                <a:lnTo>
                  <a:pt x="247" y="229"/>
                </a:lnTo>
                <a:lnTo>
                  <a:pt x="247" y="229"/>
                </a:lnTo>
                <a:lnTo>
                  <a:pt x="247" y="229"/>
                </a:lnTo>
                <a:lnTo>
                  <a:pt x="247" y="229"/>
                </a:lnTo>
                <a:lnTo>
                  <a:pt x="247" y="229"/>
                </a:lnTo>
                <a:lnTo>
                  <a:pt x="247" y="229"/>
                </a:lnTo>
                <a:lnTo>
                  <a:pt x="247" y="229"/>
                </a:lnTo>
                <a:lnTo>
                  <a:pt x="247"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4" y="229"/>
                </a:lnTo>
                <a:lnTo>
                  <a:pt x="244" y="229"/>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7"/>
                </a:lnTo>
                <a:lnTo>
                  <a:pt x="244" y="227"/>
                </a:lnTo>
                <a:lnTo>
                  <a:pt x="244" y="227"/>
                </a:lnTo>
                <a:lnTo>
                  <a:pt x="244" y="227"/>
                </a:lnTo>
                <a:lnTo>
                  <a:pt x="244" y="227"/>
                </a:lnTo>
                <a:lnTo>
                  <a:pt x="244" y="227"/>
                </a:lnTo>
                <a:lnTo>
                  <a:pt x="244" y="227"/>
                </a:lnTo>
                <a:lnTo>
                  <a:pt x="244"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2" y="227"/>
                </a:lnTo>
                <a:lnTo>
                  <a:pt x="242" y="227"/>
                </a:lnTo>
                <a:lnTo>
                  <a:pt x="242" y="227"/>
                </a:lnTo>
                <a:lnTo>
                  <a:pt x="242" y="227"/>
                </a:lnTo>
                <a:lnTo>
                  <a:pt x="242" y="227"/>
                </a:lnTo>
                <a:lnTo>
                  <a:pt x="242" y="226"/>
                </a:lnTo>
                <a:lnTo>
                  <a:pt x="242" y="226"/>
                </a:lnTo>
                <a:lnTo>
                  <a:pt x="242" y="226"/>
                </a:lnTo>
                <a:lnTo>
                  <a:pt x="242" y="226"/>
                </a:lnTo>
                <a:lnTo>
                  <a:pt x="242" y="226"/>
                </a:lnTo>
                <a:lnTo>
                  <a:pt x="242" y="226"/>
                </a:lnTo>
                <a:lnTo>
                  <a:pt x="242" y="226"/>
                </a:lnTo>
                <a:lnTo>
                  <a:pt x="242" y="226"/>
                </a:lnTo>
                <a:lnTo>
                  <a:pt x="242" y="226"/>
                </a:lnTo>
                <a:lnTo>
                  <a:pt x="242" y="226"/>
                </a:lnTo>
                <a:lnTo>
                  <a:pt x="242" y="226"/>
                </a:lnTo>
                <a:lnTo>
                  <a:pt x="242" y="226"/>
                </a:lnTo>
                <a:lnTo>
                  <a:pt x="242" y="226"/>
                </a:lnTo>
                <a:lnTo>
                  <a:pt x="242" y="226"/>
                </a:lnTo>
                <a:lnTo>
                  <a:pt x="242" y="226"/>
                </a:lnTo>
                <a:lnTo>
                  <a:pt x="242" y="226"/>
                </a:lnTo>
                <a:lnTo>
                  <a:pt x="242"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4"/>
                </a:lnTo>
                <a:lnTo>
                  <a:pt x="240" y="224"/>
                </a:lnTo>
                <a:lnTo>
                  <a:pt x="240" y="224"/>
                </a:lnTo>
                <a:lnTo>
                  <a:pt x="240" y="224"/>
                </a:lnTo>
                <a:lnTo>
                  <a:pt x="240" y="224"/>
                </a:lnTo>
                <a:lnTo>
                  <a:pt x="240" y="224"/>
                </a:lnTo>
                <a:lnTo>
                  <a:pt x="240" y="224"/>
                </a:lnTo>
                <a:lnTo>
                  <a:pt x="240" y="224"/>
                </a:lnTo>
                <a:lnTo>
                  <a:pt x="240" y="224"/>
                </a:lnTo>
                <a:lnTo>
                  <a:pt x="240" y="224"/>
                </a:lnTo>
                <a:lnTo>
                  <a:pt x="240" y="224"/>
                </a:lnTo>
                <a:lnTo>
                  <a:pt x="240" y="224"/>
                </a:lnTo>
                <a:lnTo>
                  <a:pt x="240" y="224"/>
                </a:lnTo>
                <a:lnTo>
                  <a:pt x="240" y="224"/>
                </a:lnTo>
                <a:lnTo>
                  <a:pt x="240" y="224"/>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6"/>
                </a:lnTo>
                <a:lnTo>
                  <a:pt x="240" y="226"/>
                </a:lnTo>
                <a:lnTo>
                  <a:pt x="240" y="226"/>
                </a:lnTo>
                <a:lnTo>
                  <a:pt x="240" y="226"/>
                </a:lnTo>
                <a:lnTo>
                  <a:pt x="240" y="226"/>
                </a:lnTo>
                <a:lnTo>
                  <a:pt x="240" y="226"/>
                </a:lnTo>
                <a:lnTo>
                  <a:pt x="240"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8" y="226"/>
                </a:lnTo>
                <a:lnTo>
                  <a:pt x="238" y="226"/>
                </a:lnTo>
                <a:lnTo>
                  <a:pt x="238" y="226"/>
                </a:lnTo>
                <a:lnTo>
                  <a:pt x="238" y="226"/>
                </a:lnTo>
                <a:lnTo>
                  <a:pt x="238" y="226"/>
                </a:lnTo>
                <a:lnTo>
                  <a:pt x="238" y="226"/>
                </a:lnTo>
                <a:lnTo>
                  <a:pt x="238" y="226"/>
                </a:lnTo>
                <a:lnTo>
                  <a:pt x="238" y="226"/>
                </a:lnTo>
                <a:lnTo>
                  <a:pt x="238" y="226"/>
                </a:lnTo>
                <a:lnTo>
                  <a:pt x="238" y="226"/>
                </a:lnTo>
                <a:lnTo>
                  <a:pt x="238" y="227"/>
                </a:lnTo>
                <a:lnTo>
                  <a:pt x="238" y="227"/>
                </a:lnTo>
                <a:lnTo>
                  <a:pt x="238" y="227"/>
                </a:lnTo>
                <a:lnTo>
                  <a:pt x="238" y="227"/>
                </a:lnTo>
                <a:lnTo>
                  <a:pt x="238" y="226"/>
                </a:lnTo>
                <a:lnTo>
                  <a:pt x="238" y="226"/>
                </a:lnTo>
                <a:lnTo>
                  <a:pt x="238" y="226"/>
                </a:lnTo>
                <a:lnTo>
                  <a:pt x="238" y="226"/>
                </a:lnTo>
                <a:lnTo>
                  <a:pt x="238" y="226"/>
                </a:lnTo>
                <a:lnTo>
                  <a:pt x="238" y="226"/>
                </a:lnTo>
                <a:lnTo>
                  <a:pt x="238" y="226"/>
                </a:lnTo>
                <a:lnTo>
                  <a:pt x="238" y="226"/>
                </a:lnTo>
                <a:lnTo>
                  <a:pt x="238" y="226"/>
                </a:lnTo>
                <a:lnTo>
                  <a:pt x="238" y="226"/>
                </a:lnTo>
                <a:lnTo>
                  <a:pt x="238" y="226"/>
                </a:lnTo>
                <a:lnTo>
                  <a:pt x="238" y="226"/>
                </a:lnTo>
                <a:lnTo>
                  <a:pt x="238" y="225"/>
                </a:lnTo>
                <a:lnTo>
                  <a:pt x="238" y="225"/>
                </a:lnTo>
                <a:lnTo>
                  <a:pt x="238" y="225"/>
                </a:lnTo>
                <a:lnTo>
                  <a:pt x="238" y="225"/>
                </a:lnTo>
                <a:lnTo>
                  <a:pt x="238" y="225"/>
                </a:lnTo>
                <a:lnTo>
                  <a:pt x="237" y="225"/>
                </a:lnTo>
                <a:lnTo>
                  <a:pt x="237" y="225"/>
                </a:lnTo>
                <a:lnTo>
                  <a:pt x="237" y="225"/>
                </a:lnTo>
                <a:lnTo>
                  <a:pt x="237" y="224"/>
                </a:lnTo>
                <a:lnTo>
                  <a:pt x="237" y="224"/>
                </a:lnTo>
                <a:lnTo>
                  <a:pt x="238" y="224"/>
                </a:lnTo>
                <a:lnTo>
                  <a:pt x="238" y="224"/>
                </a:lnTo>
                <a:lnTo>
                  <a:pt x="238" y="224"/>
                </a:lnTo>
                <a:lnTo>
                  <a:pt x="238" y="224"/>
                </a:lnTo>
                <a:lnTo>
                  <a:pt x="238" y="224"/>
                </a:lnTo>
                <a:lnTo>
                  <a:pt x="238" y="224"/>
                </a:lnTo>
                <a:lnTo>
                  <a:pt x="238" y="223"/>
                </a:lnTo>
                <a:lnTo>
                  <a:pt x="238" y="223"/>
                </a:lnTo>
                <a:lnTo>
                  <a:pt x="239" y="223"/>
                </a:lnTo>
                <a:lnTo>
                  <a:pt x="239" y="223"/>
                </a:lnTo>
                <a:lnTo>
                  <a:pt x="239" y="223"/>
                </a:lnTo>
                <a:lnTo>
                  <a:pt x="239" y="223"/>
                </a:lnTo>
                <a:lnTo>
                  <a:pt x="239" y="223"/>
                </a:lnTo>
                <a:lnTo>
                  <a:pt x="239" y="223"/>
                </a:lnTo>
                <a:lnTo>
                  <a:pt x="240" y="223"/>
                </a:lnTo>
                <a:lnTo>
                  <a:pt x="240" y="223"/>
                </a:lnTo>
                <a:lnTo>
                  <a:pt x="240" y="224"/>
                </a:lnTo>
                <a:lnTo>
                  <a:pt x="240" y="224"/>
                </a:lnTo>
                <a:lnTo>
                  <a:pt x="240" y="224"/>
                </a:lnTo>
                <a:lnTo>
                  <a:pt x="240" y="224"/>
                </a:lnTo>
                <a:lnTo>
                  <a:pt x="241" y="224"/>
                </a:lnTo>
                <a:lnTo>
                  <a:pt x="241" y="224"/>
                </a:lnTo>
                <a:lnTo>
                  <a:pt x="241" y="224"/>
                </a:lnTo>
                <a:lnTo>
                  <a:pt x="241" y="224"/>
                </a:lnTo>
                <a:lnTo>
                  <a:pt x="241" y="224"/>
                </a:lnTo>
                <a:lnTo>
                  <a:pt x="241" y="224"/>
                </a:lnTo>
                <a:lnTo>
                  <a:pt x="241" y="224"/>
                </a:lnTo>
                <a:lnTo>
                  <a:pt x="241" y="224"/>
                </a:lnTo>
                <a:lnTo>
                  <a:pt x="242" y="224"/>
                </a:lnTo>
                <a:lnTo>
                  <a:pt x="242" y="224"/>
                </a:lnTo>
                <a:lnTo>
                  <a:pt x="242" y="224"/>
                </a:lnTo>
                <a:lnTo>
                  <a:pt x="242" y="224"/>
                </a:lnTo>
                <a:lnTo>
                  <a:pt x="242" y="224"/>
                </a:lnTo>
                <a:lnTo>
                  <a:pt x="242" y="223"/>
                </a:lnTo>
                <a:lnTo>
                  <a:pt x="242" y="223"/>
                </a:lnTo>
                <a:lnTo>
                  <a:pt x="242" y="223"/>
                </a:lnTo>
                <a:lnTo>
                  <a:pt x="242" y="223"/>
                </a:lnTo>
                <a:lnTo>
                  <a:pt x="242" y="223"/>
                </a:lnTo>
                <a:lnTo>
                  <a:pt x="242" y="223"/>
                </a:lnTo>
                <a:lnTo>
                  <a:pt x="242" y="222"/>
                </a:lnTo>
                <a:lnTo>
                  <a:pt x="242" y="222"/>
                </a:lnTo>
                <a:lnTo>
                  <a:pt x="242" y="222"/>
                </a:lnTo>
                <a:lnTo>
                  <a:pt x="242" y="222"/>
                </a:lnTo>
                <a:lnTo>
                  <a:pt x="242" y="222"/>
                </a:lnTo>
                <a:lnTo>
                  <a:pt x="243" y="222"/>
                </a:lnTo>
                <a:lnTo>
                  <a:pt x="243" y="222"/>
                </a:lnTo>
                <a:lnTo>
                  <a:pt x="243" y="222"/>
                </a:lnTo>
                <a:lnTo>
                  <a:pt x="243" y="222"/>
                </a:lnTo>
                <a:lnTo>
                  <a:pt x="243" y="222"/>
                </a:lnTo>
                <a:lnTo>
                  <a:pt x="243" y="221"/>
                </a:lnTo>
                <a:lnTo>
                  <a:pt x="243" y="221"/>
                </a:lnTo>
                <a:lnTo>
                  <a:pt x="243" y="221"/>
                </a:lnTo>
                <a:lnTo>
                  <a:pt x="244" y="221"/>
                </a:lnTo>
                <a:lnTo>
                  <a:pt x="244" y="221"/>
                </a:lnTo>
                <a:lnTo>
                  <a:pt x="244" y="221"/>
                </a:lnTo>
                <a:lnTo>
                  <a:pt x="244" y="221"/>
                </a:lnTo>
                <a:lnTo>
                  <a:pt x="244" y="221"/>
                </a:lnTo>
                <a:lnTo>
                  <a:pt x="244" y="220"/>
                </a:lnTo>
                <a:lnTo>
                  <a:pt x="244" y="220"/>
                </a:lnTo>
                <a:lnTo>
                  <a:pt x="244" y="220"/>
                </a:lnTo>
                <a:lnTo>
                  <a:pt x="244" y="220"/>
                </a:lnTo>
                <a:lnTo>
                  <a:pt x="244" y="220"/>
                </a:lnTo>
                <a:lnTo>
                  <a:pt x="244" y="220"/>
                </a:lnTo>
                <a:lnTo>
                  <a:pt x="244" y="220"/>
                </a:lnTo>
                <a:lnTo>
                  <a:pt x="245" y="219"/>
                </a:lnTo>
                <a:lnTo>
                  <a:pt x="245" y="219"/>
                </a:lnTo>
                <a:lnTo>
                  <a:pt x="245" y="219"/>
                </a:lnTo>
                <a:lnTo>
                  <a:pt x="245" y="219"/>
                </a:lnTo>
                <a:lnTo>
                  <a:pt x="245" y="219"/>
                </a:lnTo>
                <a:lnTo>
                  <a:pt x="245" y="219"/>
                </a:lnTo>
                <a:lnTo>
                  <a:pt x="245" y="219"/>
                </a:lnTo>
                <a:lnTo>
                  <a:pt x="245" y="219"/>
                </a:lnTo>
                <a:lnTo>
                  <a:pt x="245" y="219"/>
                </a:lnTo>
                <a:lnTo>
                  <a:pt x="245" y="219"/>
                </a:lnTo>
                <a:lnTo>
                  <a:pt x="245" y="218"/>
                </a:lnTo>
                <a:lnTo>
                  <a:pt x="245" y="218"/>
                </a:lnTo>
                <a:lnTo>
                  <a:pt x="246" y="218"/>
                </a:lnTo>
                <a:lnTo>
                  <a:pt x="246" y="218"/>
                </a:lnTo>
                <a:lnTo>
                  <a:pt x="246" y="218"/>
                </a:lnTo>
                <a:lnTo>
                  <a:pt x="246" y="218"/>
                </a:lnTo>
                <a:lnTo>
                  <a:pt x="246" y="218"/>
                </a:lnTo>
                <a:lnTo>
                  <a:pt x="246" y="218"/>
                </a:lnTo>
                <a:lnTo>
                  <a:pt x="246" y="218"/>
                </a:lnTo>
                <a:lnTo>
                  <a:pt x="246" y="218"/>
                </a:lnTo>
                <a:lnTo>
                  <a:pt x="246" y="218"/>
                </a:lnTo>
                <a:lnTo>
                  <a:pt x="246" y="217"/>
                </a:lnTo>
                <a:lnTo>
                  <a:pt x="246" y="217"/>
                </a:lnTo>
                <a:lnTo>
                  <a:pt x="246" y="217"/>
                </a:lnTo>
                <a:lnTo>
                  <a:pt x="246" y="217"/>
                </a:lnTo>
                <a:lnTo>
                  <a:pt x="246" y="217"/>
                </a:lnTo>
                <a:lnTo>
                  <a:pt x="246" y="217"/>
                </a:lnTo>
                <a:lnTo>
                  <a:pt x="246" y="217"/>
                </a:lnTo>
                <a:lnTo>
                  <a:pt x="246" y="217"/>
                </a:lnTo>
                <a:lnTo>
                  <a:pt x="246" y="217"/>
                </a:lnTo>
                <a:lnTo>
                  <a:pt x="246" y="217"/>
                </a:lnTo>
                <a:lnTo>
                  <a:pt x="246" y="216"/>
                </a:lnTo>
                <a:lnTo>
                  <a:pt x="247" y="216"/>
                </a:lnTo>
                <a:lnTo>
                  <a:pt x="247" y="216"/>
                </a:lnTo>
                <a:lnTo>
                  <a:pt x="247" y="216"/>
                </a:lnTo>
                <a:lnTo>
                  <a:pt x="247" y="216"/>
                </a:lnTo>
                <a:lnTo>
                  <a:pt x="247" y="216"/>
                </a:lnTo>
                <a:lnTo>
                  <a:pt x="247" y="216"/>
                </a:lnTo>
                <a:lnTo>
                  <a:pt x="247" y="216"/>
                </a:lnTo>
                <a:lnTo>
                  <a:pt x="247" y="216"/>
                </a:lnTo>
                <a:lnTo>
                  <a:pt x="247" y="216"/>
                </a:lnTo>
                <a:lnTo>
                  <a:pt x="247" y="216"/>
                </a:lnTo>
                <a:lnTo>
                  <a:pt x="247" y="215"/>
                </a:lnTo>
                <a:lnTo>
                  <a:pt x="247" y="215"/>
                </a:lnTo>
                <a:lnTo>
                  <a:pt x="247" y="215"/>
                </a:lnTo>
                <a:lnTo>
                  <a:pt x="247" y="215"/>
                </a:lnTo>
                <a:lnTo>
                  <a:pt x="247" y="215"/>
                </a:lnTo>
                <a:lnTo>
                  <a:pt x="247" y="215"/>
                </a:lnTo>
                <a:lnTo>
                  <a:pt x="248" y="214"/>
                </a:lnTo>
                <a:lnTo>
                  <a:pt x="248" y="214"/>
                </a:lnTo>
                <a:lnTo>
                  <a:pt x="248" y="214"/>
                </a:lnTo>
                <a:lnTo>
                  <a:pt x="248" y="214"/>
                </a:lnTo>
                <a:lnTo>
                  <a:pt x="248" y="214"/>
                </a:lnTo>
                <a:lnTo>
                  <a:pt x="248" y="214"/>
                </a:lnTo>
                <a:lnTo>
                  <a:pt x="248" y="214"/>
                </a:lnTo>
                <a:lnTo>
                  <a:pt x="248" y="214"/>
                </a:lnTo>
                <a:lnTo>
                  <a:pt x="248" y="214"/>
                </a:lnTo>
                <a:lnTo>
                  <a:pt x="249" y="214"/>
                </a:lnTo>
                <a:lnTo>
                  <a:pt x="249" y="213"/>
                </a:lnTo>
                <a:lnTo>
                  <a:pt x="249" y="213"/>
                </a:lnTo>
                <a:lnTo>
                  <a:pt x="249" y="213"/>
                </a:lnTo>
                <a:lnTo>
                  <a:pt x="249" y="213"/>
                </a:lnTo>
                <a:lnTo>
                  <a:pt x="249" y="213"/>
                </a:lnTo>
                <a:lnTo>
                  <a:pt x="249" y="213"/>
                </a:lnTo>
                <a:lnTo>
                  <a:pt x="250" y="213"/>
                </a:lnTo>
                <a:lnTo>
                  <a:pt x="250" y="212"/>
                </a:lnTo>
                <a:lnTo>
                  <a:pt x="250" y="212"/>
                </a:lnTo>
                <a:lnTo>
                  <a:pt x="250" y="212"/>
                </a:lnTo>
                <a:lnTo>
                  <a:pt x="250" y="212"/>
                </a:lnTo>
                <a:lnTo>
                  <a:pt x="251" y="212"/>
                </a:lnTo>
                <a:lnTo>
                  <a:pt x="251" y="211"/>
                </a:lnTo>
                <a:lnTo>
                  <a:pt x="251" y="211"/>
                </a:lnTo>
                <a:lnTo>
                  <a:pt x="251" y="211"/>
                </a:lnTo>
                <a:lnTo>
                  <a:pt x="251" y="211"/>
                </a:lnTo>
                <a:lnTo>
                  <a:pt x="251" y="211"/>
                </a:lnTo>
                <a:lnTo>
                  <a:pt x="251" y="211"/>
                </a:lnTo>
                <a:lnTo>
                  <a:pt x="251" y="211"/>
                </a:lnTo>
                <a:lnTo>
                  <a:pt x="251" y="211"/>
                </a:lnTo>
                <a:lnTo>
                  <a:pt x="251" y="211"/>
                </a:lnTo>
                <a:lnTo>
                  <a:pt x="251" y="211"/>
                </a:lnTo>
                <a:lnTo>
                  <a:pt x="250" y="211"/>
                </a:lnTo>
                <a:lnTo>
                  <a:pt x="250" y="211"/>
                </a:lnTo>
                <a:lnTo>
                  <a:pt x="250" y="211"/>
                </a:lnTo>
                <a:lnTo>
                  <a:pt x="250" y="211"/>
                </a:lnTo>
                <a:lnTo>
                  <a:pt x="250" y="211"/>
                </a:lnTo>
                <a:lnTo>
                  <a:pt x="250" y="212"/>
                </a:lnTo>
                <a:lnTo>
                  <a:pt x="250" y="212"/>
                </a:lnTo>
                <a:lnTo>
                  <a:pt x="249" y="212"/>
                </a:lnTo>
                <a:lnTo>
                  <a:pt x="249" y="212"/>
                </a:lnTo>
                <a:lnTo>
                  <a:pt x="249" y="212"/>
                </a:lnTo>
                <a:lnTo>
                  <a:pt x="249" y="212"/>
                </a:lnTo>
                <a:lnTo>
                  <a:pt x="249" y="212"/>
                </a:lnTo>
                <a:lnTo>
                  <a:pt x="249" y="213"/>
                </a:lnTo>
                <a:lnTo>
                  <a:pt x="249" y="213"/>
                </a:lnTo>
                <a:lnTo>
                  <a:pt x="249" y="212"/>
                </a:lnTo>
                <a:lnTo>
                  <a:pt x="249" y="212"/>
                </a:lnTo>
                <a:lnTo>
                  <a:pt x="249" y="212"/>
                </a:lnTo>
                <a:lnTo>
                  <a:pt x="249" y="212"/>
                </a:lnTo>
                <a:lnTo>
                  <a:pt x="249" y="211"/>
                </a:lnTo>
                <a:lnTo>
                  <a:pt x="250" y="211"/>
                </a:lnTo>
                <a:lnTo>
                  <a:pt x="250" y="211"/>
                </a:lnTo>
                <a:lnTo>
                  <a:pt x="250" y="210"/>
                </a:lnTo>
                <a:lnTo>
                  <a:pt x="250" y="210"/>
                </a:lnTo>
                <a:lnTo>
                  <a:pt x="251" y="210"/>
                </a:lnTo>
                <a:lnTo>
                  <a:pt x="251" y="210"/>
                </a:lnTo>
                <a:lnTo>
                  <a:pt x="251" y="210"/>
                </a:lnTo>
                <a:lnTo>
                  <a:pt x="251" y="209"/>
                </a:lnTo>
                <a:lnTo>
                  <a:pt x="251" y="209"/>
                </a:lnTo>
                <a:lnTo>
                  <a:pt x="252" y="209"/>
                </a:lnTo>
                <a:lnTo>
                  <a:pt x="252" y="208"/>
                </a:lnTo>
                <a:lnTo>
                  <a:pt x="252" y="208"/>
                </a:lnTo>
                <a:lnTo>
                  <a:pt x="252" y="208"/>
                </a:lnTo>
                <a:lnTo>
                  <a:pt x="253" y="208"/>
                </a:lnTo>
                <a:lnTo>
                  <a:pt x="253" y="207"/>
                </a:lnTo>
                <a:lnTo>
                  <a:pt x="253" y="207"/>
                </a:lnTo>
                <a:lnTo>
                  <a:pt x="253" y="207"/>
                </a:lnTo>
                <a:lnTo>
                  <a:pt x="253" y="207"/>
                </a:lnTo>
                <a:lnTo>
                  <a:pt x="253" y="207"/>
                </a:lnTo>
                <a:lnTo>
                  <a:pt x="253" y="207"/>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7"/>
                </a:lnTo>
                <a:lnTo>
                  <a:pt x="254" y="207"/>
                </a:lnTo>
                <a:lnTo>
                  <a:pt x="254" y="207"/>
                </a:lnTo>
                <a:lnTo>
                  <a:pt x="254" y="207"/>
                </a:lnTo>
                <a:lnTo>
                  <a:pt x="254" y="207"/>
                </a:lnTo>
                <a:lnTo>
                  <a:pt x="254" y="208"/>
                </a:lnTo>
                <a:lnTo>
                  <a:pt x="254" y="208"/>
                </a:lnTo>
                <a:lnTo>
                  <a:pt x="254" y="208"/>
                </a:lnTo>
                <a:lnTo>
                  <a:pt x="254" y="208"/>
                </a:lnTo>
                <a:lnTo>
                  <a:pt x="254" y="208"/>
                </a:lnTo>
                <a:lnTo>
                  <a:pt x="254" y="208"/>
                </a:lnTo>
                <a:lnTo>
                  <a:pt x="254" y="209"/>
                </a:lnTo>
                <a:lnTo>
                  <a:pt x="254" y="209"/>
                </a:lnTo>
                <a:lnTo>
                  <a:pt x="254" y="209"/>
                </a:lnTo>
                <a:lnTo>
                  <a:pt x="254" y="209"/>
                </a:lnTo>
                <a:lnTo>
                  <a:pt x="254" y="209"/>
                </a:lnTo>
                <a:lnTo>
                  <a:pt x="254" y="209"/>
                </a:lnTo>
                <a:lnTo>
                  <a:pt x="254" y="209"/>
                </a:lnTo>
                <a:lnTo>
                  <a:pt x="254" y="209"/>
                </a:lnTo>
                <a:lnTo>
                  <a:pt x="254" y="209"/>
                </a:lnTo>
                <a:lnTo>
                  <a:pt x="254" y="210"/>
                </a:lnTo>
                <a:lnTo>
                  <a:pt x="255" y="210"/>
                </a:lnTo>
                <a:lnTo>
                  <a:pt x="255" y="210"/>
                </a:lnTo>
                <a:lnTo>
                  <a:pt x="255" y="210"/>
                </a:lnTo>
                <a:lnTo>
                  <a:pt x="255" y="210"/>
                </a:lnTo>
                <a:lnTo>
                  <a:pt x="255" y="210"/>
                </a:lnTo>
                <a:lnTo>
                  <a:pt x="255" y="210"/>
                </a:lnTo>
                <a:lnTo>
                  <a:pt x="255" y="210"/>
                </a:lnTo>
                <a:lnTo>
                  <a:pt x="255" y="210"/>
                </a:lnTo>
                <a:lnTo>
                  <a:pt x="255" y="210"/>
                </a:lnTo>
                <a:lnTo>
                  <a:pt x="255" y="211"/>
                </a:lnTo>
                <a:lnTo>
                  <a:pt x="255" y="211"/>
                </a:lnTo>
                <a:lnTo>
                  <a:pt x="256" y="211"/>
                </a:lnTo>
                <a:lnTo>
                  <a:pt x="256" y="211"/>
                </a:lnTo>
                <a:lnTo>
                  <a:pt x="256" y="211"/>
                </a:lnTo>
                <a:lnTo>
                  <a:pt x="256" y="211"/>
                </a:lnTo>
                <a:lnTo>
                  <a:pt x="256" y="211"/>
                </a:lnTo>
                <a:lnTo>
                  <a:pt x="256" y="211"/>
                </a:lnTo>
                <a:lnTo>
                  <a:pt x="256" y="211"/>
                </a:lnTo>
                <a:lnTo>
                  <a:pt x="256" y="211"/>
                </a:lnTo>
                <a:lnTo>
                  <a:pt x="256" y="212"/>
                </a:lnTo>
                <a:lnTo>
                  <a:pt x="256" y="212"/>
                </a:lnTo>
                <a:lnTo>
                  <a:pt x="256" y="212"/>
                </a:lnTo>
                <a:lnTo>
                  <a:pt x="256" y="212"/>
                </a:lnTo>
                <a:lnTo>
                  <a:pt x="256" y="212"/>
                </a:lnTo>
                <a:lnTo>
                  <a:pt x="256" y="212"/>
                </a:lnTo>
                <a:lnTo>
                  <a:pt x="256" y="212"/>
                </a:lnTo>
                <a:lnTo>
                  <a:pt x="256" y="212"/>
                </a:lnTo>
                <a:lnTo>
                  <a:pt x="256" y="213"/>
                </a:lnTo>
                <a:lnTo>
                  <a:pt x="256" y="213"/>
                </a:lnTo>
                <a:lnTo>
                  <a:pt x="256" y="213"/>
                </a:lnTo>
                <a:lnTo>
                  <a:pt x="256" y="213"/>
                </a:lnTo>
                <a:lnTo>
                  <a:pt x="257" y="213"/>
                </a:lnTo>
                <a:lnTo>
                  <a:pt x="257" y="213"/>
                </a:lnTo>
                <a:lnTo>
                  <a:pt x="257" y="214"/>
                </a:lnTo>
                <a:lnTo>
                  <a:pt x="257" y="214"/>
                </a:lnTo>
                <a:lnTo>
                  <a:pt x="257" y="214"/>
                </a:lnTo>
                <a:lnTo>
                  <a:pt x="257" y="214"/>
                </a:lnTo>
                <a:lnTo>
                  <a:pt x="257" y="214"/>
                </a:lnTo>
                <a:lnTo>
                  <a:pt x="257" y="214"/>
                </a:lnTo>
                <a:lnTo>
                  <a:pt x="257" y="214"/>
                </a:lnTo>
                <a:lnTo>
                  <a:pt x="257" y="215"/>
                </a:lnTo>
                <a:lnTo>
                  <a:pt x="257" y="215"/>
                </a:lnTo>
                <a:lnTo>
                  <a:pt x="257" y="215"/>
                </a:lnTo>
                <a:lnTo>
                  <a:pt x="257" y="215"/>
                </a:lnTo>
                <a:lnTo>
                  <a:pt x="257" y="215"/>
                </a:lnTo>
                <a:lnTo>
                  <a:pt x="257" y="215"/>
                </a:lnTo>
                <a:lnTo>
                  <a:pt x="257" y="216"/>
                </a:lnTo>
                <a:lnTo>
                  <a:pt x="257" y="216"/>
                </a:lnTo>
                <a:lnTo>
                  <a:pt x="257" y="216"/>
                </a:lnTo>
                <a:lnTo>
                  <a:pt x="257" y="216"/>
                </a:lnTo>
                <a:lnTo>
                  <a:pt x="258" y="216"/>
                </a:lnTo>
                <a:lnTo>
                  <a:pt x="258" y="216"/>
                </a:lnTo>
                <a:lnTo>
                  <a:pt x="258" y="217"/>
                </a:lnTo>
                <a:lnTo>
                  <a:pt x="258" y="217"/>
                </a:lnTo>
                <a:lnTo>
                  <a:pt x="258" y="218"/>
                </a:lnTo>
                <a:lnTo>
                  <a:pt x="258" y="218"/>
                </a:lnTo>
                <a:lnTo>
                  <a:pt x="258" y="218"/>
                </a:lnTo>
                <a:lnTo>
                  <a:pt x="258" y="218"/>
                </a:lnTo>
                <a:lnTo>
                  <a:pt x="258" y="219"/>
                </a:lnTo>
                <a:lnTo>
                  <a:pt x="258" y="219"/>
                </a:lnTo>
                <a:lnTo>
                  <a:pt x="258" y="219"/>
                </a:lnTo>
                <a:lnTo>
                  <a:pt x="258" y="219"/>
                </a:lnTo>
                <a:lnTo>
                  <a:pt x="258" y="219"/>
                </a:lnTo>
                <a:lnTo>
                  <a:pt x="258" y="219"/>
                </a:lnTo>
                <a:lnTo>
                  <a:pt x="258" y="219"/>
                </a:lnTo>
                <a:lnTo>
                  <a:pt x="258" y="220"/>
                </a:lnTo>
                <a:lnTo>
                  <a:pt x="258" y="220"/>
                </a:lnTo>
                <a:lnTo>
                  <a:pt x="258" y="220"/>
                </a:lnTo>
                <a:lnTo>
                  <a:pt x="258" y="220"/>
                </a:lnTo>
                <a:lnTo>
                  <a:pt x="259" y="220"/>
                </a:lnTo>
                <a:lnTo>
                  <a:pt x="259" y="220"/>
                </a:lnTo>
                <a:lnTo>
                  <a:pt x="259" y="220"/>
                </a:lnTo>
                <a:lnTo>
                  <a:pt x="259" y="221"/>
                </a:lnTo>
                <a:lnTo>
                  <a:pt x="259" y="221"/>
                </a:lnTo>
                <a:lnTo>
                  <a:pt x="259" y="221"/>
                </a:lnTo>
                <a:lnTo>
                  <a:pt x="259" y="221"/>
                </a:lnTo>
                <a:lnTo>
                  <a:pt x="259" y="221"/>
                </a:lnTo>
                <a:lnTo>
                  <a:pt x="260" y="221"/>
                </a:lnTo>
                <a:lnTo>
                  <a:pt x="260" y="221"/>
                </a:lnTo>
                <a:lnTo>
                  <a:pt x="260" y="221"/>
                </a:lnTo>
                <a:lnTo>
                  <a:pt x="260" y="222"/>
                </a:lnTo>
                <a:lnTo>
                  <a:pt x="260" y="222"/>
                </a:lnTo>
                <a:lnTo>
                  <a:pt x="260" y="222"/>
                </a:lnTo>
                <a:lnTo>
                  <a:pt x="260" y="222"/>
                </a:lnTo>
                <a:lnTo>
                  <a:pt x="260" y="222"/>
                </a:lnTo>
                <a:lnTo>
                  <a:pt x="260" y="222"/>
                </a:lnTo>
                <a:lnTo>
                  <a:pt x="260" y="222"/>
                </a:lnTo>
                <a:lnTo>
                  <a:pt x="260" y="222"/>
                </a:lnTo>
                <a:lnTo>
                  <a:pt x="260" y="222"/>
                </a:lnTo>
                <a:lnTo>
                  <a:pt x="260" y="223"/>
                </a:lnTo>
                <a:lnTo>
                  <a:pt x="260" y="223"/>
                </a:lnTo>
                <a:lnTo>
                  <a:pt x="260" y="223"/>
                </a:lnTo>
                <a:lnTo>
                  <a:pt x="260" y="223"/>
                </a:lnTo>
                <a:lnTo>
                  <a:pt x="260" y="223"/>
                </a:lnTo>
                <a:lnTo>
                  <a:pt x="261" y="223"/>
                </a:lnTo>
                <a:lnTo>
                  <a:pt x="261" y="223"/>
                </a:lnTo>
                <a:lnTo>
                  <a:pt x="261" y="223"/>
                </a:lnTo>
                <a:lnTo>
                  <a:pt x="261" y="224"/>
                </a:lnTo>
                <a:lnTo>
                  <a:pt x="261" y="224"/>
                </a:lnTo>
                <a:lnTo>
                  <a:pt x="261" y="224"/>
                </a:lnTo>
                <a:lnTo>
                  <a:pt x="261" y="224"/>
                </a:lnTo>
                <a:lnTo>
                  <a:pt x="261" y="224"/>
                </a:lnTo>
                <a:lnTo>
                  <a:pt x="261" y="224"/>
                </a:lnTo>
                <a:lnTo>
                  <a:pt x="261" y="224"/>
                </a:lnTo>
                <a:lnTo>
                  <a:pt x="261" y="224"/>
                </a:lnTo>
                <a:lnTo>
                  <a:pt x="261" y="224"/>
                </a:lnTo>
                <a:lnTo>
                  <a:pt x="262" y="224"/>
                </a:lnTo>
                <a:lnTo>
                  <a:pt x="262" y="224"/>
                </a:lnTo>
                <a:lnTo>
                  <a:pt x="262" y="225"/>
                </a:lnTo>
                <a:lnTo>
                  <a:pt x="262" y="225"/>
                </a:lnTo>
                <a:lnTo>
                  <a:pt x="262" y="225"/>
                </a:lnTo>
                <a:lnTo>
                  <a:pt x="262" y="225"/>
                </a:lnTo>
                <a:lnTo>
                  <a:pt x="262" y="225"/>
                </a:lnTo>
                <a:lnTo>
                  <a:pt x="262" y="225"/>
                </a:lnTo>
                <a:lnTo>
                  <a:pt x="262" y="225"/>
                </a:lnTo>
                <a:lnTo>
                  <a:pt x="262" y="225"/>
                </a:lnTo>
                <a:lnTo>
                  <a:pt x="263" y="226"/>
                </a:lnTo>
                <a:lnTo>
                  <a:pt x="263" y="226"/>
                </a:lnTo>
                <a:lnTo>
                  <a:pt x="263" y="226"/>
                </a:lnTo>
                <a:lnTo>
                  <a:pt x="263" y="226"/>
                </a:lnTo>
                <a:lnTo>
                  <a:pt x="263" y="226"/>
                </a:lnTo>
                <a:lnTo>
                  <a:pt x="263" y="226"/>
                </a:lnTo>
                <a:lnTo>
                  <a:pt x="263" y="226"/>
                </a:lnTo>
                <a:lnTo>
                  <a:pt x="263" y="226"/>
                </a:lnTo>
                <a:lnTo>
                  <a:pt x="263" y="226"/>
                </a:lnTo>
                <a:lnTo>
                  <a:pt x="263" y="226"/>
                </a:lnTo>
                <a:lnTo>
                  <a:pt x="263" y="226"/>
                </a:lnTo>
                <a:lnTo>
                  <a:pt x="263" y="227"/>
                </a:lnTo>
                <a:lnTo>
                  <a:pt x="264" y="227"/>
                </a:lnTo>
                <a:lnTo>
                  <a:pt x="264" y="227"/>
                </a:lnTo>
                <a:lnTo>
                  <a:pt x="264" y="227"/>
                </a:lnTo>
                <a:lnTo>
                  <a:pt x="264" y="227"/>
                </a:lnTo>
                <a:lnTo>
                  <a:pt x="264" y="227"/>
                </a:lnTo>
                <a:lnTo>
                  <a:pt x="264" y="227"/>
                </a:lnTo>
                <a:lnTo>
                  <a:pt x="264" y="227"/>
                </a:lnTo>
                <a:lnTo>
                  <a:pt x="264" y="227"/>
                </a:lnTo>
                <a:lnTo>
                  <a:pt x="264" y="227"/>
                </a:lnTo>
                <a:lnTo>
                  <a:pt x="264" y="228"/>
                </a:lnTo>
                <a:lnTo>
                  <a:pt x="264" y="228"/>
                </a:lnTo>
                <a:lnTo>
                  <a:pt x="265" y="228"/>
                </a:lnTo>
                <a:lnTo>
                  <a:pt x="265" y="228"/>
                </a:lnTo>
                <a:lnTo>
                  <a:pt x="265" y="228"/>
                </a:lnTo>
                <a:lnTo>
                  <a:pt x="265" y="228"/>
                </a:lnTo>
                <a:lnTo>
                  <a:pt x="265" y="228"/>
                </a:lnTo>
                <a:lnTo>
                  <a:pt x="265" y="228"/>
                </a:lnTo>
                <a:lnTo>
                  <a:pt x="265" y="228"/>
                </a:lnTo>
                <a:lnTo>
                  <a:pt x="265" y="228"/>
                </a:lnTo>
                <a:lnTo>
                  <a:pt x="265" y="228"/>
                </a:lnTo>
                <a:lnTo>
                  <a:pt x="265" y="228"/>
                </a:lnTo>
                <a:lnTo>
                  <a:pt x="266" y="229"/>
                </a:lnTo>
                <a:lnTo>
                  <a:pt x="266" y="229"/>
                </a:lnTo>
                <a:lnTo>
                  <a:pt x="266" y="229"/>
                </a:lnTo>
                <a:lnTo>
                  <a:pt x="266" y="229"/>
                </a:lnTo>
                <a:lnTo>
                  <a:pt x="266" y="229"/>
                </a:lnTo>
                <a:lnTo>
                  <a:pt x="266" y="229"/>
                </a:lnTo>
                <a:lnTo>
                  <a:pt x="266" y="229"/>
                </a:lnTo>
                <a:lnTo>
                  <a:pt x="266" y="229"/>
                </a:lnTo>
                <a:lnTo>
                  <a:pt x="266" y="229"/>
                </a:lnTo>
                <a:lnTo>
                  <a:pt x="266" y="230"/>
                </a:lnTo>
                <a:lnTo>
                  <a:pt x="266" y="230"/>
                </a:lnTo>
                <a:lnTo>
                  <a:pt x="266" y="230"/>
                </a:lnTo>
                <a:lnTo>
                  <a:pt x="266" y="230"/>
                </a:lnTo>
                <a:lnTo>
                  <a:pt x="267" y="230"/>
                </a:lnTo>
                <a:lnTo>
                  <a:pt x="267" y="230"/>
                </a:lnTo>
                <a:lnTo>
                  <a:pt x="267" y="230"/>
                </a:lnTo>
                <a:lnTo>
                  <a:pt x="267" y="230"/>
                </a:lnTo>
                <a:lnTo>
                  <a:pt x="267" y="231"/>
                </a:lnTo>
                <a:lnTo>
                  <a:pt x="267" y="231"/>
                </a:lnTo>
                <a:lnTo>
                  <a:pt x="267" y="231"/>
                </a:lnTo>
                <a:lnTo>
                  <a:pt x="267" y="231"/>
                </a:lnTo>
                <a:lnTo>
                  <a:pt x="267" y="231"/>
                </a:lnTo>
                <a:lnTo>
                  <a:pt x="267" y="231"/>
                </a:lnTo>
                <a:lnTo>
                  <a:pt x="268" y="231"/>
                </a:lnTo>
                <a:lnTo>
                  <a:pt x="268" y="232"/>
                </a:lnTo>
                <a:lnTo>
                  <a:pt x="268" y="232"/>
                </a:lnTo>
                <a:lnTo>
                  <a:pt x="268" y="232"/>
                </a:lnTo>
                <a:lnTo>
                  <a:pt x="268" y="232"/>
                </a:lnTo>
                <a:lnTo>
                  <a:pt x="268" y="232"/>
                </a:lnTo>
                <a:lnTo>
                  <a:pt x="268" y="232"/>
                </a:lnTo>
                <a:lnTo>
                  <a:pt x="268" y="232"/>
                </a:lnTo>
                <a:lnTo>
                  <a:pt x="268" y="232"/>
                </a:lnTo>
                <a:lnTo>
                  <a:pt x="268" y="232"/>
                </a:lnTo>
                <a:lnTo>
                  <a:pt x="269" y="233"/>
                </a:lnTo>
                <a:lnTo>
                  <a:pt x="269" y="233"/>
                </a:lnTo>
                <a:lnTo>
                  <a:pt x="269" y="233"/>
                </a:lnTo>
                <a:lnTo>
                  <a:pt x="269" y="233"/>
                </a:lnTo>
                <a:lnTo>
                  <a:pt x="269" y="233"/>
                </a:lnTo>
                <a:lnTo>
                  <a:pt x="269" y="233"/>
                </a:lnTo>
                <a:lnTo>
                  <a:pt x="269" y="233"/>
                </a:lnTo>
                <a:lnTo>
                  <a:pt x="269" y="234"/>
                </a:lnTo>
                <a:lnTo>
                  <a:pt x="269" y="234"/>
                </a:lnTo>
                <a:lnTo>
                  <a:pt x="270" y="234"/>
                </a:lnTo>
                <a:lnTo>
                  <a:pt x="270" y="234"/>
                </a:lnTo>
                <a:lnTo>
                  <a:pt x="270" y="234"/>
                </a:lnTo>
                <a:lnTo>
                  <a:pt x="270" y="234"/>
                </a:lnTo>
                <a:lnTo>
                  <a:pt x="270" y="234"/>
                </a:lnTo>
                <a:lnTo>
                  <a:pt x="271" y="234"/>
                </a:lnTo>
                <a:lnTo>
                  <a:pt x="271" y="234"/>
                </a:lnTo>
                <a:lnTo>
                  <a:pt x="271" y="234"/>
                </a:lnTo>
                <a:lnTo>
                  <a:pt x="271" y="234"/>
                </a:lnTo>
                <a:lnTo>
                  <a:pt x="271" y="235"/>
                </a:lnTo>
                <a:lnTo>
                  <a:pt x="271" y="235"/>
                </a:lnTo>
                <a:lnTo>
                  <a:pt x="271" y="235"/>
                </a:lnTo>
                <a:lnTo>
                  <a:pt x="271" y="235"/>
                </a:lnTo>
                <a:lnTo>
                  <a:pt x="272" y="235"/>
                </a:lnTo>
                <a:lnTo>
                  <a:pt x="272" y="235"/>
                </a:lnTo>
                <a:lnTo>
                  <a:pt x="272" y="235"/>
                </a:lnTo>
                <a:lnTo>
                  <a:pt x="272" y="235"/>
                </a:lnTo>
                <a:lnTo>
                  <a:pt x="272" y="235"/>
                </a:lnTo>
                <a:lnTo>
                  <a:pt x="272" y="235"/>
                </a:lnTo>
                <a:lnTo>
                  <a:pt x="272" y="236"/>
                </a:lnTo>
                <a:lnTo>
                  <a:pt x="272" y="236"/>
                </a:lnTo>
                <a:lnTo>
                  <a:pt x="272" y="236"/>
                </a:lnTo>
                <a:lnTo>
                  <a:pt x="272" y="236"/>
                </a:lnTo>
                <a:lnTo>
                  <a:pt x="272" y="236"/>
                </a:lnTo>
                <a:lnTo>
                  <a:pt x="272" y="236"/>
                </a:lnTo>
                <a:lnTo>
                  <a:pt x="272" y="236"/>
                </a:lnTo>
                <a:lnTo>
                  <a:pt x="272" y="236"/>
                </a:lnTo>
                <a:lnTo>
                  <a:pt x="273" y="236"/>
                </a:lnTo>
                <a:lnTo>
                  <a:pt x="273" y="236"/>
                </a:lnTo>
                <a:lnTo>
                  <a:pt x="273" y="237"/>
                </a:lnTo>
                <a:lnTo>
                  <a:pt x="273" y="237"/>
                </a:lnTo>
                <a:lnTo>
                  <a:pt x="273" y="237"/>
                </a:lnTo>
                <a:lnTo>
                  <a:pt x="273" y="237"/>
                </a:lnTo>
                <a:lnTo>
                  <a:pt x="273" y="237"/>
                </a:lnTo>
                <a:lnTo>
                  <a:pt x="273" y="237"/>
                </a:lnTo>
                <a:lnTo>
                  <a:pt x="273" y="237"/>
                </a:lnTo>
                <a:lnTo>
                  <a:pt x="273" y="237"/>
                </a:lnTo>
                <a:lnTo>
                  <a:pt x="273" y="237"/>
                </a:lnTo>
                <a:lnTo>
                  <a:pt x="273" y="237"/>
                </a:lnTo>
                <a:lnTo>
                  <a:pt x="273" y="237"/>
                </a:lnTo>
                <a:lnTo>
                  <a:pt x="274" y="237"/>
                </a:lnTo>
                <a:lnTo>
                  <a:pt x="274" y="238"/>
                </a:lnTo>
                <a:lnTo>
                  <a:pt x="274" y="238"/>
                </a:lnTo>
                <a:lnTo>
                  <a:pt x="274" y="238"/>
                </a:lnTo>
                <a:lnTo>
                  <a:pt x="274" y="238"/>
                </a:lnTo>
                <a:lnTo>
                  <a:pt x="274" y="238"/>
                </a:lnTo>
                <a:lnTo>
                  <a:pt x="274" y="238"/>
                </a:lnTo>
                <a:lnTo>
                  <a:pt x="274" y="238"/>
                </a:lnTo>
                <a:lnTo>
                  <a:pt x="274" y="238"/>
                </a:lnTo>
                <a:lnTo>
                  <a:pt x="275" y="238"/>
                </a:lnTo>
                <a:lnTo>
                  <a:pt x="275" y="237"/>
                </a:lnTo>
                <a:lnTo>
                  <a:pt x="275" y="237"/>
                </a:lnTo>
                <a:lnTo>
                  <a:pt x="275" y="237"/>
                </a:lnTo>
                <a:lnTo>
                  <a:pt x="275" y="237"/>
                </a:lnTo>
                <a:lnTo>
                  <a:pt x="275" y="237"/>
                </a:lnTo>
                <a:lnTo>
                  <a:pt x="275" y="237"/>
                </a:lnTo>
                <a:lnTo>
                  <a:pt x="275" y="237"/>
                </a:lnTo>
                <a:lnTo>
                  <a:pt x="276" y="237"/>
                </a:lnTo>
                <a:lnTo>
                  <a:pt x="276" y="237"/>
                </a:lnTo>
                <a:lnTo>
                  <a:pt x="276" y="237"/>
                </a:lnTo>
                <a:lnTo>
                  <a:pt x="276" y="237"/>
                </a:lnTo>
                <a:lnTo>
                  <a:pt x="276" y="237"/>
                </a:lnTo>
                <a:lnTo>
                  <a:pt x="277" y="237"/>
                </a:lnTo>
                <a:lnTo>
                  <a:pt x="277" y="237"/>
                </a:lnTo>
                <a:lnTo>
                  <a:pt x="277" y="237"/>
                </a:lnTo>
                <a:lnTo>
                  <a:pt x="277" y="237"/>
                </a:lnTo>
                <a:lnTo>
                  <a:pt x="277" y="237"/>
                </a:lnTo>
                <a:lnTo>
                  <a:pt x="277" y="237"/>
                </a:lnTo>
                <a:lnTo>
                  <a:pt x="277" y="236"/>
                </a:lnTo>
                <a:lnTo>
                  <a:pt x="278" y="236"/>
                </a:lnTo>
                <a:lnTo>
                  <a:pt x="278" y="236"/>
                </a:lnTo>
                <a:lnTo>
                  <a:pt x="278" y="236"/>
                </a:lnTo>
                <a:lnTo>
                  <a:pt x="278" y="236"/>
                </a:lnTo>
                <a:lnTo>
                  <a:pt x="278" y="236"/>
                </a:lnTo>
                <a:lnTo>
                  <a:pt x="278" y="236"/>
                </a:lnTo>
                <a:lnTo>
                  <a:pt x="278" y="236"/>
                </a:lnTo>
                <a:lnTo>
                  <a:pt x="278" y="236"/>
                </a:lnTo>
                <a:lnTo>
                  <a:pt x="278" y="236"/>
                </a:lnTo>
                <a:lnTo>
                  <a:pt x="279" y="236"/>
                </a:lnTo>
                <a:lnTo>
                  <a:pt x="279" y="236"/>
                </a:lnTo>
                <a:lnTo>
                  <a:pt x="279" y="236"/>
                </a:lnTo>
                <a:lnTo>
                  <a:pt x="279" y="236"/>
                </a:lnTo>
                <a:lnTo>
                  <a:pt x="279" y="236"/>
                </a:lnTo>
                <a:lnTo>
                  <a:pt x="279" y="236"/>
                </a:lnTo>
                <a:lnTo>
                  <a:pt x="280" y="236"/>
                </a:lnTo>
                <a:lnTo>
                  <a:pt x="280" y="236"/>
                </a:lnTo>
                <a:lnTo>
                  <a:pt x="280" y="236"/>
                </a:lnTo>
                <a:lnTo>
                  <a:pt x="280" y="235"/>
                </a:lnTo>
                <a:lnTo>
                  <a:pt x="280" y="235"/>
                </a:lnTo>
                <a:lnTo>
                  <a:pt x="280" y="235"/>
                </a:lnTo>
                <a:lnTo>
                  <a:pt x="281" y="235"/>
                </a:lnTo>
                <a:lnTo>
                  <a:pt x="281" y="235"/>
                </a:lnTo>
                <a:lnTo>
                  <a:pt x="281" y="235"/>
                </a:lnTo>
                <a:lnTo>
                  <a:pt x="281" y="235"/>
                </a:lnTo>
                <a:lnTo>
                  <a:pt x="281" y="235"/>
                </a:lnTo>
                <a:lnTo>
                  <a:pt x="281" y="235"/>
                </a:lnTo>
                <a:lnTo>
                  <a:pt x="282" y="235"/>
                </a:lnTo>
                <a:lnTo>
                  <a:pt x="282" y="235"/>
                </a:lnTo>
                <a:lnTo>
                  <a:pt x="282" y="235"/>
                </a:lnTo>
                <a:lnTo>
                  <a:pt x="282" y="235"/>
                </a:lnTo>
                <a:lnTo>
                  <a:pt x="282" y="235"/>
                </a:lnTo>
                <a:lnTo>
                  <a:pt x="282" y="234"/>
                </a:lnTo>
                <a:lnTo>
                  <a:pt x="283" y="234"/>
                </a:lnTo>
                <a:lnTo>
                  <a:pt x="283" y="234"/>
                </a:lnTo>
                <a:lnTo>
                  <a:pt x="283" y="234"/>
                </a:lnTo>
                <a:lnTo>
                  <a:pt x="283" y="234"/>
                </a:lnTo>
                <a:lnTo>
                  <a:pt x="283" y="234"/>
                </a:lnTo>
                <a:lnTo>
                  <a:pt x="283" y="234"/>
                </a:lnTo>
                <a:lnTo>
                  <a:pt x="284" y="234"/>
                </a:lnTo>
                <a:lnTo>
                  <a:pt x="284" y="233"/>
                </a:lnTo>
                <a:lnTo>
                  <a:pt x="284" y="233"/>
                </a:lnTo>
                <a:lnTo>
                  <a:pt x="284" y="233"/>
                </a:lnTo>
                <a:lnTo>
                  <a:pt x="284" y="233"/>
                </a:lnTo>
                <a:lnTo>
                  <a:pt x="284" y="233"/>
                </a:lnTo>
                <a:lnTo>
                  <a:pt x="284" y="233"/>
                </a:lnTo>
                <a:lnTo>
                  <a:pt x="284" y="233"/>
                </a:lnTo>
                <a:lnTo>
                  <a:pt x="285" y="233"/>
                </a:lnTo>
                <a:lnTo>
                  <a:pt x="285" y="233"/>
                </a:lnTo>
                <a:lnTo>
                  <a:pt x="285" y="233"/>
                </a:lnTo>
                <a:lnTo>
                  <a:pt x="285" y="232"/>
                </a:lnTo>
                <a:lnTo>
                  <a:pt x="285" y="232"/>
                </a:lnTo>
                <a:lnTo>
                  <a:pt x="285" y="232"/>
                </a:lnTo>
                <a:lnTo>
                  <a:pt x="285" y="232"/>
                </a:lnTo>
                <a:lnTo>
                  <a:pt x="285" y="232"/>
                </a:lnTo>
                <a:lnTo>
                  <a:pt x="285" y="232"/>
                </a:lnTo>
                <a:lnTo>
                  <a:pt x="285" y="232"/>
                </a:lnTo>
                <a:lnTo>
                  <a:pt x="285" y="232"/>
                </a:lnTo>
                <a:lnTo>
                  <a:pt x="286" y="231"/>
                </a:lnTo>
                <a:lnTo>
                  <a:pt x="286" y="231"/>
                </a:lnTo>
                <a:lnTo>
                  <a:pt x="286" y="231"/>
                </a:lnTo>
                <a:lnTo>
                  <a:pt x="286" y="231"/>
                </a:lnTo>
                <a:lnTo>
                  <a:pt x="286" y="231"/>
                </a:lnTo>
                <a:lnTo>
                  <a:pt x="286" y="231"/>
                </a:lnTo>
                <a:lnTo>
                  <a:pt x="286" y="231"/>
                </a:lnTo>
                <a:lnTo>
                  <a:pt x="286" y="231"/>
                </a:lnTo>
                <a:lnTo>
                  <a:pt x="286" y="231"/>
                </a:lnTo>
                <a:lnTo>
                  <a:pt x="286" y="231"/>
                </a:lnTo>
                <a:lnTo>
                  <a:pt x="286" y="230"/>
                </a:lnTo>
                <a:lnTo>
                  <a:pt x="286" y="230"/>
                </a:lnTo>
                <a:lnTo>
                  <a:pt x="286" y="230"/>
                </a:lnTo>
                <a:lnTo>
                  <a:pt x="286" y="230"/>
                </a:lnTo>
                <a:lnTo>
                  <a:pt x="286" y="230"/>
                </a:lnTo>
                <a:lnTo>
                  <a:pt x="286" y="230"/>
                </a:lnTo>
                <a:lnTo>
                  <a:pt x="286" y="230"/>
                </a:lnTo>
                <a:lnTo>
                  <a:pt x="286" y="230"/>
                </a:lnTo>
                <a:lnTo>
                  <a:pt x="286" y="230"/>
                </a:lnTo>
                <a:lnTo>
                  <a:pt x="286" y="230"/>
                </a:lnTo>
                <a:lnTo>
                  <a:pt x="287" y="230"/>
                </a:lnTo>
                <a:lnTo>
                  <a:pt x="287" y="229"/>
                </a:lnTo>
                <a:lnTo>
                  <a:pt x="287" y="229"/>
                </a:lnTo>
                <a:lnTo>
                  <a:pt x="287" y="229"/>
                </a:lnTo>
                <a:lnTo>
                  <a:pt x="287" y="229"/>
                </a:lnTo>
                <a:lnTo>
                  <a:pt x="287" y="229"/>
                </a:lnTo>
                <a:lnTo>
                  <a:pt x="287" y="229"/>
                </a:lnTo>
                <a:lnTo>
                  <a:pt x="287" y="229"/>
                </a:lnTo>
                <a:lnTo>
                  <a:pt x="287" y="229"/>
                </a:lnTo>
                <a:lnTo>
                  <a:pt x="287" y="229"/>
                </a:lnTo>
                <a:lnTo>
                  <a:pt x="288" y="229"/>
                </a:lnTo>
                <a:lnTo>
                  <a:pt x="288" y="229"/>
                </a:lnTo>
                <a:lnTo>
                  <a:pt x="288" y="229"/>
                </a:lnTo>
                <a:lnTo>
                  <a:pt x="288" y="229"/>
                </a:lnTo>
                <a:lnTo>
                  <a:pt x="288" y="228"/>
                </a:lnTo>
                <a:lnTo>
                  <a:pt x="288" y="228"/>
                </a:lnTo>
                <a:lnTo>
                  <a:pt x="288" y="228"/>
                </a:lnTo>
                <a:lnTo>
                  <a:pt x="288" y="228"/>
                </a:lnTo>
                <a:lnTo>
                  <a:pt x="288" y="228"/>
                </a:lnTo>
                <a:lnTo>
                  <a:pt x="289" y="228"/>
                </a:lnTo>
                <a:lnTo>
                  <a:pt x="289" y="228"/>
                </a:lnTo>
                <a:lnTo>
                  <a:pt x="289" y="228"/>
                </a:lnTo>
                <a:lnTo>
                  <a:pt x="289" y="228"/>
                </a:lnTo>
                <a:lnTo>
                  <a:pt x="289" y="228"/>
                </a:lnTo>
                <a:lnTo>
                  <a:pt x="289" y="228"/>
                </a:lnTo>
                <a:lnTo>
                  <a:pt x="289" y="228"/>
                </a:lnTo>
                <a:lnTo>
                  <a:pt x="289" y="228"/>
                </a:lnTo>
                <a:lnTo>
                  <a:pt x="289" y="228"/>
                </a:lnTo>
                <a:lnTo>
                  <a:pt x="289" y="228"/>
                </a:lnTo>
                <a:lnTo>
                  <a:pt x="289" y="227"/>
                </a:lnTo>
                <a:lnTo>
                  <a:pt x="289" y="227"/>
                </a:lnTo>
                <a:lnTo>
                  <a:pt x="289" y="227"/>
                </a:lnTo>
                <a:lnTo>
                  <a:pt x="289" y="227"/>
                </a:lnTo>
                <a:lnTo>
                  <a:pt x="290" y="227"/>
                </a:lnTo>
                <a:lnTo>
                  <a:pt x="290" y="227"/>
                </a:lnTo>
                <a:lnTo>
                  <a:pt x="290" y="227"/>
                </a:lnTo>
                <a:lnTo>
                  <a:pt x="290" y="227"/>
                </a:lnTo>
                <a:lnTo>
                  <a:pt x="290" y="227"/>
                </a:lnTo>
                <a:lnTo>
                  <a:pt x="290" y="227"/>
                </a:lnTo>
                <a:lnTo>
                  <a:pt x="290" y="227"/>
                </a:lnTo>
                <a:lnTo>
                  <a:pt x="290" y="227"/>
                </a:lnTo>
                <a:lnTo>
                  <a:pt x="291" y="226"/>
                </a:lnTo>
                <a:lnTo>
                  <a:pt x="291" y="226"/>
                </a:lnTo>
                <a:lnTo>
                  <a:pt x="291" y="226"/>
                </a:lnTo>
                <a:lnTo>
                  <a:pt x="291" y="226"/>
                </a:lnTo>
                <a:lnTo>
                  <a:pt x="291" y="226"/>
                </a:lnTo>
                <a:lnTo>
                  <a:pt x="292" y="226"/>
                </a:lnTo>
                <a:lnTo>
                  <a:pt x="292" y="226"/>
                </a:lnTo>
                <a:lnTo>
                  <a:pt x="292" y="226"/>
                </a:lnTo>
                <a:lnTo>
                  <a:pt x="292" y="226"/>
                </a:lnTo>
                <a:lnTo>
                  <a:pt x="292" y="226"/>
                </a:lnTo>
                <a:lnTo>
                  <a:pt x="292" y="226"/>
                </a:lnTo>
                <a:lnTo>
                  <a:pt x="292" y="226"/>
                </a:lnTo>
                <a:lnTo>
                  <a:pt x="292" y="226"/>
                </a:lnTo>
                <a:lnTo>
                  <a:pt x="293" y="226"/>
                </a:lnTo>
                <a:lnTo>
                  <a:pt x="293" y="226"/>
                </a:lnTo>
                <a:lnTo>
                  <a:pt x="293" y="225"/>
                </a:lnTo>
                <a:lnTo>
                  <a:pt x="293" y="225"/>
                </a:lnTo>
                <a:lnTo>
                  <a:pt x="293" y="225"/>
                </a:lnTo>
                <a:lnTo>
                  <a:pt x="293" y="225"/>
                </a:lnTo>
                <a:lnTo>
                  <a:pt x="293" y="225"/>
                </a:lnTo>
                <a:lnTo>
                  <a:pt x="293" y="225"/>
                </a:lnTo>
                <a:lnTo>
                  <a:pt x="293" y="225"/>
                </a:lnTo>
                <a:lnTo>
                  <a:pt x="293" y="225"/>
                </a:lnTo>
                <a:lnTo>
                  <a:pt x="293" y="225"/>
                </a:lnTo>
                <a:lnTo>
                  <a:pt x="294" y="224"/>
                </a:lnTo>
                <a:lnTo>
                  <a:pt x="294" y="223"/>
                </a:lnTo>
                <a:lnTo>
                  <a:pt x="294" y="223"/>
                </a:lnTo>
                <a:lnTo>
                  <a:pt x="294" y="222"/>
                </a:lnTo>
                <a:lnTo>
                  <a:pt x="294" y="221"/>
                </a:lnTo>
                <a:lnTo>
                  <a:pt x="294" y="221"/>
                </a:lnTo>
                <a:lnTo>
                  <a:pt x="294" y="220"/>
                </a:lnTo>
                <a:lnTo>
                  <a:pt x="294" y="220"/>
                </a:lnTo>
                <a:lnTo>
                  <a:pt x="294" y="220"/>
                </a:lnTo>
                <a:lnTo>
                  <a:pt x="294" y="219"/>
                </a:lnTo>
                <a:lnTo>
                  <a:pt x="294" y="219"/>
                </a:lnTo>
                <a:lnTo>
                  <a:pt x="294" y="218"/>
                </a:lnTo>
                <a:lnTo>
                  <a:pt x="294" y="218"/>
                </a:lnTo>
                <a:lnTo>
                  <a:pt x="295" y="218"/>
                </a:lnTo>
                <a:lnTo>
                  <a:pt x="295" y="217"/>
                </a:lnTo>
                <a:lnTo>
                  <a:pt x="295" y="217"/>
                </a:lnTo>
                <a:lnTo>
                  <a:pt x="295" y="217"/>
                </a:lnTo>
                <a:lnTo>
                  <a:pt x="296" y="217"/>
                </a:lnTo>
                <a:lnTo>
                  <a:pt x="296" y="216"/>
                </a:lnTo>
                <a:lnTo>
                  <a:pt x="296" y="216"/>
                </a:lnTo>
                <a:lnTo>
                  <a:pt x="296" y="216"/>
                </a:lnTo>
                <a:lnTo>
                  <a:pt x="296" y="216"/>
                </a:lnTo>
                <a:lnTo>
                  <a:pt x="296" y="216"/>
                </a:lnTo>
                <a:lnTo>
                  <a:pt x="296" y="215"/>
                </a:lnTo>
                <a:lnTo>
                  <a:pt x="297" y="213"/>
                </a:lnTo>
                <a:lnTo>
                  <a:pt x="297" y="212"/>
                </a:lnTo>
                <a:lnTo>
                  <a:pt x="297" y="212"/>
                </a:lnTo>
                <a:lnTo>
                  <a:pt x="297" y="211"/>
                </a:lnTo>
                <a:lnTo>
                  <a:pt x="297" y="211"/>
                </a:lnTo>
                <a:lnTo>
                  <a:pt x="297" y="210"/>
                </a:lnTo>
                <a:lnTo>
                  <a:pt x="297" y="210"/>
                </a:lnTo>
                <a:lnTo>
                  <a:pt x="297" y="209"/>
                </a:lnTo>
                <a:lnTo>
                  <a:pt x="297" y="208"/>
                </a:lnTo>
                <a:lnTo>
                  <a:pt x="297" y="208"/>
                </a:lnTo>
                <a:lnTo>
                  <a:pt x="297" y="208"/>
                </a:lnTo>
                <a:lnTo>
                  <a:pt x="297" y="207"/>
                </a:lnTo>
                <a:lnTo>
                  <a:pt x="296" y="207"/>
                </a:lnTo>
                <a:lnTo>
                  <a:pt x="296" y="206"/>
                </a:lnTo>
                <a:lnTo>
                  <a:pt x="296" y="205"/>
                </a:lnTo>
                <a:lnTo>
                  <a:pt x="296" y="204"/>
                </a:lnTo>
                <a:lnTo>
                  <a:pt x="295" y="204"/>
                </a:lnTo>
                <a:lnTo>
                  <a:pt x="295" y="204"/>
                </a:lnTo>
                <a:lnTo>
                  <a:pt x="295" y="203"/>
                </a:lnTo>
                <a:lnTo>
                  <a:pt x="294" y="203"/>
                </a:lnTo>
                <a:lnTo>
                  <a:pt x="294" y="202"/>
                </a:lnTo>
                <a:lnTo>
                  <a:pt x="294" y="201"/>
                </a:lnTo>
                <a:lnTo>
                  <a:pt x="294" y="200"/>
                </a:lnTo>
                <a:lnTo>
                  <a:pt x="293" y="200"/>
                </a:lnTo>
                <a:lnTo>
                  <a:pt x="293" y="200"/>
                </a:lnTo>
                <a:lnTo>
                  <a:pt x="293" y="199"/>
                </a:lnTo>
                <a:lnTo>
                  <a:pt x="293" y="199"/>
                </a:lnTo>
                <a:lnTo>
                  <a:pt x="293" y="198"/>
                </a:lnTo>
                <a:lnTo>
                  <a:pt x="293" y="197"/>
                </a:lnTo>
                <a:lnTo>
                  <a:pt x="292" y="197"/>
                </a:lnTo>
                <a:lnTo>
                  <a:pt x="292" y="197"/>
                </a:lnTo>
                <a:lnTo>
                  <a:pt x="292" y="197"/>
                </a:lnTo>
                <a:lnTo>
                  <a:pt x="291" y="197"/>
                </a:lnTo>
                <a:lnTo>
                  <a:pt x="291" y="196"/>
                </a:lnTo>
                <a:lnTo>
                  <a:pt x="291" y="197"/>
                </a:lnTo>
                <a:lnTo>
                  <a:pt x="290" y="197"/>
                </a:lnTo>
                <a:lnTo>
                  <a:pt x="290" y="197"/>
                </a:lnTo>
                <a:lnTo>
                  <a:pt x="290" y="197"/>
                </a:lnTo>
                <a:lnTo>
                  <a:pt x="289" y="197"/>
                </a:lnTo>
                <a:lnTo>
                  <a:pt x="288" y="197"/>
                </a:lnTo>
                <a:lnTo>
                  <a:pt x="288" y="197"/>
                </a:lnTo>
                <a:lnTo>
                  <a:pt x="287" y="197"/>
                </a:lnTo>
                <a:lnTo>
                  <a:pt x="287" y="198"/>
                </a:lnTo>
                <a:lnTo>
                  <a:pt x="287" y="198"/>
                </a:lnTo>
                <a:lnTo>
                  <a:pt x="287" y="199"/>
                </a:lnTo>
                <a:lnTo>
                  <a:pt x="287" y="199"/>
                </a:lnTo>
                <a:lnTo>
                  <a:pt x="286" y="199"/>
                </a:lnTo>
                <a:lnTo>
                  <a:pt x="286" y="199"/>
                </a:lnTo>
                <a:lnTo>
                  <a:pt x="285" y="199"/>
                </a:lnTo>
                <a:lnTo>
                  <a:pt x="285" y="199"/>
                </a:lnTo>
                <a:lnTo>
                  <a:pt x="284" y="199"/>
                </a:lnTo>
                <a:lnTo>
                  <a:pt x="284" y="199"/>
                </a:lnTo>
                <a:lnTo>
                  <a:pt x="283" y="198"/>
                </a:lnTo>
                <a:lnTo>
                  <a:pt x="283" y="198"/>
                </a:lnTo>
                <a:lnTo>
                  <a:pt x="282" y="198"/>
                </a:lnTo>
                <a:lnTo>
                  <a:pt x="281" y="198"/>
                </a:lnTo>
                <a:lnTo>
                  <a:pt x="281" y="198"/>
                </a:lnTo>
                <a:lnTo>
                  <a:pt x="280" y="198"/>
                </a:lnTo>
                <a:lnTo>
                  <a:pt x="279" y="198"/>
                </a:lnTo>
                <a:lnTo>
                  <a:pt x="279" y="198"/>
                </a:lnTo>
                <a:lnTo>
                  <a:pt x="278" y="198"/>
                </a:lnTo>
                <a:lnTo>
                  <a:pt x="278" y="198"/>
                </a:lnTo>
                <a:lnTo>
                  <a:pt x="277" y="197"/>
                </a:lnTo>
                <a:lnTo>
                  <a:pt x="277" y="197"/>
                </a:lnTo>
                <a:lnTo>
                  <a:pt x="276" y="196"/>
                </a:lnTo>
                <a:lnTo>
                  <a:pt x="276" y="196"/>
                </a:lnTo>
                <a:lnTo>
                  <a:pt x="276" y="195"/>
                </a:lnTo>
                <a:lnTo>
                  <a:pt x="276" y="195"/>
                </a:lnTo>
                <a:lnTo>
                  <a:pt x="275" y="195"/>
                </a:lnTo>
                <a:lnTo>
                  <a:pt x="275" y="194"/>
                </a:lnTo>
                <a:lnTo>
                  <a:pt x="275" y="194"/>
                </a:lnTo>
                <a:lnTo>
                  <a:pt x="275" y="193"/>
                </a:lnTo>
                <a:lnTo>
                  <a:pt x="275" y="193"/>
                </a:lnTo>
                <a:lnTo>
                  <a:pt x="275" y="192"/>
                </a:lnTo>
                <a:lnTo>
                  <a:pt x="275" y="192"/>
                </a:lnTo>
                <a:lnTo>
                  <a:pt x="275" y="191"/>
                </a:lnTo>
                <a:lnTo>
                  <a:pt x="274" y="191"/>
                </a:lnTo>
                <a:lnTo>
                  <a:pt x="274" y="190"/>
                </a:lnTo>
                <a:lnTo>
                  <a:pt x="274" y="190"/>
                </a:lnTo>
                <a:lnTo>
                  <a:pt x="274" y="189"/>
                </a:lnTo>
                <a:lnTo>
                  <a:pt x="274" y="189"/>
                </a:lnTo>
                <a:lnTo>
                  <a:pt x="274" y="188"/>
                </a:lnTo>
                <a:lnTo>
                  <a:pt x="274" y="186"/>
                </a:lnTo>
                <a:lnTo>
                  <a:pt x="274" y="186"/>
                </a:lnTo>
                <a:lnTo>
                  <a:pt x="274" y="185"/>
                </a:lnTo>
                <a:lnTo>
                  <a:pt x="273" y="184"/>
                </a:lnTo>
                <a:lnTo>
                  <a:pt x="273" y="184"/>
                </a:lnTo>
                <a:lnTo>
                  <a:pt x="273" y="183"/>
                </a:lnTo>
                <a:lnTo>
                  <a:pt x="273" y="182"/>
                </a:lnTo>
                <a:lnTo>
                  <a:pt x="272" y="182"/>
                </a:lnTo>
                <a:lnTo>
                  <a:pt x="272" y="181"/>
                </a:lnTo>
                <a:lnTo>
                  <a:pt x="272" y="181"/>
                </a:lnTo>
                <a:lnTo>
                  <a:pt x="272" y="180"/>
                </a:lnTo>
                <a:lnTo>
                  <a:pt x="272" y="180"/>
                </a:lnTo>
                <a:lnTo>
                  <a:pt x="271" y="179"/>
                </a:lnTo>
                <a:lnTo>
                  <a:pt x="271" y="179"/>
                </a:lnTo>
                <a:lnTo>
                  <a:pt x="271" y="178"/>
                </a:lnTo>
                <a:lnTo>
                  <a:pt x="271" y="177"/>
                </a:lnTo>
                <a:lnTo>
                  <a:pt x="271" y="176"/>
                </a:lnTo>
                <a:lnTo>
                  <a:pt x="270" y="176"/>
                </a:lnTo>
                <a:lnTo>
                  <a:pt x="270" y="175"/>
                </a:lnTo>
                <a:lnTo>
                  <a:pt x="270" y="175"/>
                </a:lnTo>
                <a:lnTo>
                  <a:pt x="270" y="174"/>
                </a:lnTo>
                <a:lnTo>
                  <a:pt x="269" y="173"/>
                </a:lnTo>
                <a:lnTo>
                  <a:pt x="269" y="173"/>
                </a:lnTo>
                <a:lnTo>
                  <a:pt x="269" y="172"/>
                </a:lnTo>
                <a:lnTo>
                  <a:pt x="269" y="172"/>
                </a:lnTo>
                <a:lnTo>
                  <a:pt x="268" y="171"/>
                </a:lnTo>
                <a:lnTo>
                  <a:pt x="268" y="170"/>
                </a:lnTo>
                <a:lnTo>
                  <a:pt x="268" y="170"/>
                </a:lnTo>
                <a:lnTo>
                  <a:pt x="268" y="169"/>
                </a:lnTo>
                <a:lnTo>
                  <a:pt x="268" y="169"/>
                </a:lnTo>
                <a:lnTo>
                  <a:pt x="268" y="169"/>
                </a:lnTo>
                <a:lnTo>
                  <a:pt x="267" y="169"/>
                </a:lnTo>
                <a:lnTo>
                  <a:pt x="267" y="168"/>
                </a:lnTo>
                <a:lnTo>
                  <a:pt x="267" y="168"/>
                </a:lnTo>
                <a:lnTo>
                  <a:pt x="267" y="168"/>
                </a:lnTo>
                <a:lnTo>
                  <a:pt x="267" y="168"/>
                </a:lnTo>
                <a:lnTo>
                  <a:pt x="267" y="167"/>
                </a:lnTo>
                <a:lnTo>
                  <a:pt x="267" y="167"/>
                </a:lnTo>
                <a:lnTo>
                  <a:pt x="266" y="166"/>
                </a:lnTo>
                <a:lnTo>
                  <a:pt x="266" y="166"/>
                </a:lnTo>
                <a:lnTo>
                  <a:pt x="266" y="165"/>
                </a:lnTo>
                <a:lnTo>
                  <a:pt x="266" y="165"/>
                </a:lnTo>
                <a:lnTo>
                  <a:pt x="266" y="165"/>
                </a:lnTo>
                <a:lnTo>
                  <a:pt x="266" y="165"/>
                </a:lnTo>
                <a:lnTo>
                  <a:pt x="266" y="164"/>
                </a:lnTo>
                <a:lnTo>
                  <a:pt x="265" y="164"/>
                </a:lnTo>
                <a:lnTo>
                  <a:pt x="265" y="163"/>
                </a:lnTo>
                <a:lnTo>
                  <a:pt x="265" y="163"/>
                </a:lnTo>
                <a:lnTo>
                  <a:pt x="265" y="162"/>
                </a:lnTo>
                <a:lnTo>
                  <a:pt x="265" y="162"/>
                </a:lnTo>
                <a:lnTo>
                  <a:pt x="265" y="162"/>
                </a:lnTo>
                <a:lnTo>
                  <a:pt x="265" y="161"/>
                </a:lnTo>
                <a:lnTo>
                  <a:pt x="265" y="161"/>
                </a:lnTo>
                <a:lnTo>
                  <a:pt x="264" y="160"/>
                </a:lnTo>
                <a:lnTo>
                  <a:pt x="264" y="160"/>
                </a:lnTo>
                <a:lnTo>
                  <a:pt x="264" y="160"/>
                </a:lnTo>
                <a:lnTo>
                  <a:pt x="264" y="159"/>
                </a:lnTo>
                <a:lnTo>
                  <a:pt x="264" y="159"/>
                </a:lnTo>
                <a:lnTo>
                  <a:pt x="264" y="158"/>
                </a:lnTo>
                <a:lnTo>
                  <a:pt x="263" y="158"/>
                </a:lnTo>
                <a:lnTo>
                  <a:pt x="263" y="158"/>
                </a:lnTo>
                <a:lnTo>
                  <a:pt x="263" y="157"/>
                </a:lnTo>
                <a:lnTo>
                  <a:pt x="263" y="157"/>
                </a:lnTo>
                <a:lnTo>
                  <a:pt x="263" y="157"/>
                </a:lnTo>
                <a:lnTo>
                  <a:pt x="263" y="156"/>
                </a:lnTo>
                <a:lnTo>
                  <a:pt x="262" y="156"/>
                </a:lnTo>
                <a:lnTo>
                  <a:pt x="262" y="155"/>
                </a:lnTo>
                <a:lnTo>
                  <a:pt x="262" y="155"/>
                </a:lnTo>
                <a:lnTo>
                  <a:pt x="261" y="154"/>
                </a:lnTo>
                <a:lnTo>
                  <a:pt x="261" y="154"/>
                </a:lnTo>
                <a:lnTo>
                  <a:pt x="261" y="154"/>
                </a:lnTo>
                <a:lnTo>
                  <a:pt x="261" y="154"/>
                </a:lnTo>
                <a:lnTo>
                  <a:pt x="261" y="153"/>
                </a:lnTo>
                <a:lnTo>
                  <a:pt x="260" y="153"/>
                </a:lnTo>
                <a:lnTo>
                  <a:pt x="260" y="152"/>
                </a:lnTo>
                <a:lnTo>
                  <a:pt x="260" y="152"/>
                </a:lnTo>
                <a:lnTo>
                  <a:pt x="261" y="152"/>
                </a:lnTo>
                <a:lnTo>
                  <a:pt x="261" y="151"/>
                </a:lnTo>
                <a:lnTo>
                  <a:pt x="260" y="151"/>
                </a:lnTo>
                <a:lnTo>
                  <a:pt x="260" y="151"/>
                </a:lnTo>
                <a:lnTo>
                  <a:pt x="260" y="151"/>
                </a:lnTo>
                <a:lnTo>
                  <a:pt x="260" y="150"/>
                </a:lnTo>
                <a:lnTo>
                  <a:pt x="259" y="150"/>
                </a:lnTo>
                <a:lnTo>
                  <a:pt x="259" y="150"/>
                </a:lnTo>
                <a:lnTo>
                  <a:pt x="259" y="149"/>
                </a:lnTo>
                <a:lnTo>
                  <a:pt x="258" y="149"/>
                </a:lnTo>
                <a:lnTo>
                  <a:pt x="258" y="149"/>
                </a:lnTo>
                <a:lnTo>
                  <a:pt x="258" y="148"/>
                </a:lnTo>
                <a:lnTo>
                  <a:pt x="258" y="148"/>
                </a:lnTo>
                <a:lnTo>
                  <a:pt x="257" y="147"/>
                </a:lnTo>
                <a:lnTo>
                  <a:pt x="257" y="147"/>
                </a:lnTo>
                <a:lnTo>
                  <a:pt x="257" y="147"/>
                </a:lnTo>
                <a:lnTo>
                  <a:pt x="256" y="147"/>
                </a:lnTo>
                <a:lnTo>
                  <a:pt x="255" y="147"/>
                </a:lnTo>
                <a:lnTo>
                  <a:pt x="255" y="147"/>
                </a:lnTo>
                <a:lnTo>
                  <a:pt x="255" y="147"/>
                </a:lnTo>
                <a:lnTo>
                  <a:pt x="254" y="146"/>
                </a:lnTo>
                <a:lnTo>
                  <a:pt x="254" y="146"/>
                </a:lnTo>
                <a:lnTo>
                  <a:pt x="253" y="146"/>
                </a:lnTo>
                <a:lnTo>
                  <a:pt x="253" y="146"/>
                </a:lnTo>
                <a:lnTo>
                  <a:pt x="252" y="146"/>
                </a:lnTo>
                <a:lnTo>
                  <a:pt x="252" y="146"/>
                </a:lnTo>
                <a:lnTo>
                  <a:pt x="251" y="145"/>
                </a:lnTo>
                <a:lnTo>
                  <a:pt x="251" y="145"/>
                </a:lnTo>
                <a:lnTo>
                  <a:pt x="251" y="145"/>
                </a:lnTo>
                <a:lnTo>
                  <a:pt x="250" y="144"/>
                </a:lnTo>
                <a:lnTo>
                  <a:pt x="250" y="144"/>
                </a:lnTo>
                <a:lnTo>
                  <a:pt x="250" y="144"/>
                </a:lnTo>
                <a:lnTo>
                  <a:pt x="249" y="144"/>
                </a:lnTo>
                <a:lnTo>
                  <a:pt x="249" y="144"/>
                </a:lnTo>
                <a:lnTo>
                  <a:pt x="249" y="144"/>
                </a:lnTo>
                <a:lnTo>
                  <a:pt x="249" y="143"/>
                </a:lnTo>
                <a:lnTo>
                  <a:pt x="249" y="143"/>
                </a:lnTo>
                <a:lnTo>
                  <a:pt x="248" y="143"/>
                </a:lnTo>
                <a:lnTo>
                  <a:pt x="248" y="142"/>
                </a:lnTo>
                <a:lnTo>
                  <a:pt x="248" y="142"/>
                </a:lnTo>
                <a:lnTo>
                  <a:pt x="248" y="142"/>
                </a:lnTo>
                <a:lnTo>
                  <a:pt x="248" y="141"/>
                </a:lnTo>
                <a:lnTo>
                  <a:pt x="247" y="141"/>
                </a:lnTo>
                <a:lnTo>
                  <a:pt x="247" y="140"/>
                </a:lnTo>
                <a:lnTo>
                  <a:pt x="247" y="139"/>
                </a:lnTo>
                <a:lnTo>
                  <a:pt x="246" y="139"/>
                </a:lnTo>
                <a:lnTo>
                  <a:pt x="246" y="138"/>
                </a:lnTo>
                <a:lnTo>
                  <a:pt x="246" y="138"/>
                </a:lnTo>
                <a:lnTo>
                  <a:pt x="246" y="138"/>
                </a:lnTo>
                <a:lnTo>
                  <a:pt x="245" y="137"/>
                </a:lnTo>
                <a:lnTo>
                  <a:pt x="245" y="137"/>
                </a:lnTo>
                <a:lnTo>
                  <a:pt x="245" y="136"/>
                </a:lnTo>
                <a:lnTo>
                  <a:pt x="245" y="136"/>
                </a:lnTo>
                <a:lnTo>
                  <a:pt x="245" y="136"/>
                </a:lnTo>
                <a:lnTo>
                  <a:pt x="244" y="135"/>
                </a:lnTo>
                <a:lnTo>
                  <a:pt x="244" y="135"/>
                </a:lnTo>
                <a:lnTo>
                  <a:pt x="245" y="135"/>
                </a:lnTo>
                <a:lnTo>
                  <a:pt x="245" y="134"/>
                </a:lnTo>
                <a:lnTo>
                  <a:pt x="245" y="134"/>
                </a:lnTo>
                <a:lnTo>
                  <a:pt x="245" y="133"/>
                </a:lnTo>
                <a:lnTo>
                  <a:pt x="245" y="133"/>
                </a:lnTo>
                <a:lnTo>
                  <a:pt x="245" y="133"/>
                </a:lnTo>
                <a:lnTo>
                  <a:pt x="244" y="132"/>
                </a:lnTo>
                <a:lnTo>
                  <a:pt x="243" y="132"/>
                </a:lnTo>
                <a:lnTo>
                  <a:pt x="243" y="132"/>
                </a:lnTo>
                <a:lnTo>
                  <a:pt x="242" y="132"/>
                </a:lnTo>
                <a:lnTo>
                  <a:pt x="242" y="132"/>
                </a:lnTo>
                <a:lnTo>
                  <a:pt x="241" y="131"/>
                </a:lnTo>
                <a:lnTo>
                  <a:pt x="241" y="131"/>
                </a:lnTo>
                <a:lnTo>
                  <a:pt x="240" y="130"/>
                </a:lnTo>
                <a:lnTo>
                  <a:pt x="240" y="130"/>
                </a:lnTo>
                <a:lnTo>
                  <a:pt x="240" y="130"/>
                </a:lnTo>
                <a:lnTo>
                  <a:pt x="239" y="129"/>
                </a:lnTo>
                <a:lnTo>
                  <a:pt x="239" y="129"/>
                </a:lnTo>
                <a:lnTo>
                  <a:pt x="238" y="129"/>
                </a:lnTo>
                <a:lnTo>
                  <a:pt x="238" y="128"/>
                </a:lnTo>
                <a:lnTo>
                  <a:pt x="238" y="128"/>
                </a:lnTo>
                <a:lnTo>
                  <a:pt x="237" y="127"/>
                </a:lnTo>
                <a:lnTo>
                  <a:pt x="236" y="127"/>
                </a:lnTo>
                <a:lnTo>
                  <a:pt x="236" y="126"/>
                </a:lnTo>
                <a:lnTo>
                  <a:pt x="235" y="126"/>
                </a:lnTo>
                <a:lnTo>
                  <a:pt x="235" y="125"/>
                </a:lnTo>
                <a:lnTo>
                  <a:pt x="234" y="125"/>
                </a:lnTo>
                <a:lnTo>
                  <a:pt x="234" y="124"/>
                </a:lnTo>
                <a:lnTo>
                  <a:pt x="234" y="124"/>
                </a:lnTo>
                <a:lnTo>
                  <a:pt x="233" y="124"/>
                </a:lnTo>
                <a:lnTo>
                  <a:pt x="233" y="123"/>
                </a:lnTo>
                <a:lnTo>
                  <a:pt x="233" y="123"/>
                </a:lnTo>
                <a:lnTo>
                  <a:pt x="231" y="122"/>
                </a:lnTo>
                <a:lnTo>
                  <a:pt x="231" y="122"/>
                </a:lnTo>
                <a:lnTo>
                  <a:pt x="230" y="122"/>
                </a:lnTo>
                <a:lnTo>
                  <a:pt x="230" y="121"/>
                </a:lnTo>
                <a:lnTo>
                  <a:pt x="228" y="121"/>
                </a:lnTo>
                <a:lnTo>
                  <a:pt x="227" y="122"/>
                </a:lnTo>
                <a:lnTo>
                  <a:pt x="227" y="122"/>
                </a:lnTo>
                <a:lnTo>
                  <a:pt x="226" y="122"/>
                </a:lnTo>
                <a:lnTo>
                  <a:pt x="226" y="121"/>
                </a:lnTo>
                <a:lnTo>
                  <a:pt x="225" y="121"/>
                </a:lnTo>
                <a:lnTo>
                  <a:pt x="224" y="121"/>
                </a:lnTo>
                <a:lnTo>
                  <a:pt x="224" y="120"/>
                </a:lnTo>
                <a:lnTo>
                  <a:pt x="224" y="119"/>
                </a:lnTo>
                <a:lnTo>
                  <a:pt x="226" y="118"/>
                </a:lnTo>
                <a:lnTo>
                  <a:pt x="226" y="117"/>
                </a:lnTo>
                <a:lnTo>
                  <a:pt x="226" y="117"/>
                </a:lnTo>
                <a:lnTo>
                  <a:pt x="225" y="116"/>
                </a:lnTo>
                <a:lnTo>
                  <a:pt x="225" y="116"/>
                </a:lnTo>
                <a:lnTo>
                  <a:pt x="224" y="116"/>
                </a:lnTo>
                <a:lnTo>
                  <a:pt x="223" y="116"/>
                </a:lnTo>
                <a:lnTo>
                  <a:pt x="223" y="116"/>
                </a:lnTo>
                <a:lnTo>
                  <a:pt x="222" y="116"/>
                </a:lnTo>
                <a:lnTo>
                  <a:pt x="222" y="116"/>
                </a:lnTo>
                <a:lnTo>
                  <a:pt x="222" y="116"/>
                </a:lnTo>
                <a:lnTo>
                  <a:pt x="221" y="115"/>
                </a:lnTo>
                <a:lnTo>
                  <a:pt x="221" y="115"/>
                </a:lnTo>
                <a:lnTo>
                  <a:pt x="221" y="114"/>
                </a:lnTo>
                <a:lnTo>
                  <a:pt x="220" y="113"/>
                </a:lnTo>
                <a:lnTo>
                  <a:pt x="220" y="113"/>
                </a:lnTo>
                <a:lnTo>
                  <a:pt x="219" y="113"/>
                </a:lnTo>
                <a:lnTo>
                  <a:pt x="219" y="113"/>
                </a:lnTo>
                <a:lnTo>
                  <a:pt x="218" y="113"/>
                </a:lnTo>
                <a:lnTo>
                  <a:pt x="218" y="113"/>
                </a:lnTo>
                <a:lnTo>
                  <a:pt x="217" y="113"/>
                </a:lnTo>
                <a:lnTo>
                  <a:pt x="217" y="112"/>
                </a:lnTo>
                <a:lnTo>
                  <a:pt x="216" y="113"/>
                </a:lnTo>
                <a:lnTo>
                  <a:pt x="216" y="112"/>
                </a:lnTo>
                <a:lnTo>
                  <a:pt x="216" y="112"/>
                </a:lnTo>
                <a:lnTo>
                  <a:pt x="215" y="112"/>
                </a:lnTo>
                <a:lnTo>
                  <a:pt x="216" y="111"/>
                </a:lnTo>
                <a:lnTo>
                  <a:pt x="216" y="111"/>
                </a:lnTo>
                <a:lnTo>
                  <a:pt x="216" y="110"/>
                </a:lnTo>
                <a:lnTo>
                  <a:pt x="216" y="110"/>
                </a:lnTo>
                <a:lnTo>
                  <a:pt x="217" y="109"/>
                </a:lnTo>
                <a:lnTo>
                  <a:pt x="217" y="109"/>
                </a:lnTo>
                <a:lnTo>
                  <a:pt x="217" y="109"/>
                </a:lnTo>
                <a:lnTo>
                  <a:pt x="218" y="109"/>
                </a:lnTo>
                <a:lnTo>
                  <a:pt x="218" y="109"/>
                </a:lnTo>
                <a:lnTo>
                  <a:pt x="219" y="109"/>
                </a:lnTo>
                <a:lnTo>
                  <a:pt x="219" y="109"/>
                </a:lnTo>
                <a:lnTo>
                  <a:pt x="220" y="109"/>
                </a:lnTo>
                <a:lnTo>
                  <a:pt x="220" y="108"/>
                </a:lnTo>
                <a:lnTo>
                  <a:pt x="220" y="108"/>
                </a:lnTo>
                <a:lnTo>
                  <a:pt x="220" y="107"/>
                </a:lnTo>
                <a:lnTo>
                  <a:pt x="220" y="107"/>
                </a:lnTo>
                <a:lnTo>
                  <a:pt x="221" y="107"/>
                </a:lnTo>
                <a:lnTo>
                  <a:pt x="221" y="106"/>
                </a:lnTo>
                <a:lnTo>
                  <a:pt x="222" y="106"/>
                </a:lnTo>
                <a:lnTo>
                  <a:pt x="222" y="106"/>
                </a:lnTo>
                <a:lnTo>
                  <a:pt x="222" y="105"/>
                </a:lnTo>
                <a:lnTo>
                  <a:pt x="222" y="105"/>
                </a:lnTo>
                <a:lnTo>
                  <a:pt x="221" y="105"/>
                </a:lnTo>
                <a:lnTo>
                  <a:pt x="221" y="105"/>
                </a:lnTo>
                <a:lnTo>
                  <a:pt x="221" y="104"/>
                </a:lnTo>
                <a:lnTo>
                  <a:pt x="221" y="103"/>
                </a:lnTo>
                <a:lnTo>
                  <a:pt x="221" y="103"/>
                </a:lnTo>
                <a:lnTo>
                  <a:pt x="221" y="102"/>
                </a:lnTo>
                <a:lnTo>
                  <a:pt x="222" y="102"/>
                </a:lnTo>
                <a:lnTo>
                  <a:pt x="222" y="102"/>
                </a:lnTo>
                <a:lnTo>
                  <a:pt x="222" y="101"/>
                </a:lnTo>
                <a:lnTo>
                  <a:pt x="222" y="101"/>
                </a:lnTo>
                <a:lnTo>
                  <a:pt x="222" y="100"/>
                </a:lnTo>
                <a:lnTo>
                  <a:pt x="222" y="100"/>
                </a:lnTo>
                <a:lnTo>
                  <a:pt x="222" y="100"/>
                </a:lnTo>
                <a:lnTo>
                  <a:pt x="222" y="99"/>
                </a:lnTo>
                <a:lnTo>
                  <a:pt x="222" y="99"/>
                </a:lnTo>
                <a:lnTo>
                  <a:pt x="223" y="99"/>
                </a:lnTo>
                <a:lnTo>
                  <a:pt x="223" y="99"/>
                </a:lnTo>
                <a:lnTo>
                  <a:pt x="223" y="99"/>
                </a:lnTo>
                <a:lnTo>
                  <a:pt x="224" y="99"/>
                </a:lnTo>
                <a:lnTo>
                  <a:pt x="224" y="98"/>
                </a:lnTo>
                <a:lnTo>
                  <a:pt x="224" y="98"/>
                </a:lnTo>
                <a:lnTo>
                  <a:pt x="224" y="97"/>
                </a:lnTo>
                <a:lnTo>
                  <a:pt x="224" y="97"/>
                </a:lnTo>
                <a:lnTo>
                  <a:pt x="224" y="97"/>
                </a:lnTo>
                <a:lnTo>
                  <a:pt x="224" y="96"/>
                </a:lnTo>
                <a:lnTo>
                  <a:pt x="224" y="96"/>
                </a:lnTo>
                <a:lnTo>
                  <a:pt x="224" y="96"/>
                </a:lnTo>
                <a:lnTo>
                  <a:pt x="224" y="95"/>
                </a:lnTo>
                <a:lnTo>
                  <a:pt x="223" y="95"/>
                </a:lnTo>
                <a:lnTo>
                  <a:pt x="223" y="95"/>
                </a:lnTo>
                <a:lnTo>
                  <a:pt x="223" y="95"/>
                </a:lnTo>
                <a:lnTo>
                  <a:pt x="223" y="94"/>
                </a:lnTo>
                <a:lnTo>
                  <a:pt x="223" y="94"/>
                </a:lnTo>
                <a:lnTo>
                  <a:pt x="223" y="94"/>
                </a:lnTo>
                <a:lnTo>
                  <a:pt x="223" y="93"/>
                </a:lnTo>
                <a:lnTo>
                  <a:pt x="223" y="93"/>
                </a:lnTo>
                <a:lnTo>
                  <a:pt x="223" y="93"/>
                </a:lnTo>
                <a:lnTo>
                  <a:pt x="223" y="93"/>
                </a:lnTo>
                <a:lnTo>
                  <a:pt x="223" y="92"/>
                </a:lnTo>
                <a:lnTo>
                  <a:pt x="223" y="92"/>
                </a:lnTo>
                <a:lnTo>
                  <a:pt x="223" y="92"/>
                </a:lnTo>
                <a:lnTo>
                  <a:pt x="223" y="92"/>
                </a:lnTo>
                <a:lnTo>
                  <a:pt x="223" y="91"/>
                </a:lnTo>
                <a:lnTo>
                  <a:pt x="223" y="91"/>
                </a:lnTo>
                <a:lnTo>
                  <a:pt x="223" y="91"/>
                </a:lnTo>
                <a:lnTo>
                  <a:pt x="224" y="90"/>
                </a:lnTo>
                <a:lnTo>
                  <a:pt x="224" y="90"/>
                </a:lnTo>
                <a:lnTo>
                  <a:pt x="224" y="90"/>
                </a:lnTo>
                <a:lnTo>
                  <a:pt x="224" y="90"/>
                </a:lnTo>
                <a:lnTo>
                  <a:pt x="224" y="90"/>
                </a:lnTo>
                <a:lnTo>
                  <a:pt x="224" y="89"/>
                </a:lnTo>
                <a:lnTo>
                  <a:pt x="224" y="89"/>
                </a:lnTo>
                <a:lnTo>
                  <a:pt x="224" y="89"/>
                </a:lnTo>
                <a:lnTo>
                  <a:pt x="224" y="88"/>
                </a:lnTo>
                <a:lnTo>
                  <a:pt x="224" y="88"/>
                </a:lnTo>
                <a:lnTo>
                  <a:pt x="224" y="88"/>
                </a:lnTo>
                <a:lnTo>
                  <a:pt x="224" y="87"/>
                </a:lnTo>
                <a:lnTo>
                  <a:pt x="224" y="86"/>
                </a:lnTo>
                <a:lnTo>
                  <a:pt x="224" y="86"/>
                </a:lnTo>
                <a:lnTo>
                  <a:pt x="224" y="86"/>
                </a:lnTo>
                <a:lnTo>
                  <a:pt x="223" y="85"/>
                </a:lnTo>
                <a:lnTo>
                  <a:pt x="224" y="85"/>
                </a:lnTo>
                <a:lnTo>
                  <a:pt x="224" y="85"/>
                </a:lnTo>
                <a:lnTo>
                  <a:pt x="224" y="84"/>
                </a:lnTo>
                <a:lnTo>
                  <a:pt x="224" y="84"/>
                </a:lnTo>
                <a:lnTo>
                  <a:pt x="225" y="84"/>
                </a:lnTo>
                <a:lnTo>
                  <a:pt x="225" y="83"/>
                </a:lnTo>
                <a:lnTo>
                  <a:pt x="225" y="83"/>
                </a:lnTo>
                <a:lnTo>
                  <a:pt x="225" y="82"/>
                </a:lnTo>
                <a:lnTo>
                  <a:pt x="226" y="82"/>
                </a:lnTo>
                <a:lnTo>
                  <a:pt x="226" y="82"/>
                </a:lnTo>
                <a:lnTo>
                  <a:pt x="226" y="81"/>
                </a:lnTo>
                <a:lnTo>
                  <a:pt x="226" y="81"/>
                </a:lnTo>
                <a:lnTo>
                  <a:pt x="227" y="80"/>
                </a:lnTo>
                <a:lnTo>
                  <a:pt x="227" y="80"/>
                </a:lnTo>
                <a:lnTo>
                  <a:pt x="227" y="79"/>
                </a:lnTo>
                <a:lnTo>
                  <a:pt x="227" y="79"/>
                </a:lnTo>
                <a:lnTo>
                  <a:pt x="228" y="79"/>
                </a:lnTo>
                <a:lnTo>
                  <a:pt x="228" y="78"/>
                </a:lnTo>
                <a:lnTo>
                  <a:pt x="229" y="78"/>
                </a:lnTo>
                <a:lnTo>
                  <a:pt x="229" y="78"/>
                </a:lnTo>
                <a:lnTo>
                  <a:pt x="229" y="77"/>
                </a:lnTo>
                <a:lnTo>
                  <a:pt x="230" y="77"/>
                </a:lnTo>
                <a:lnTo>
                  <a:pt x="230" y="77"/>
                </a:lnTo>
                <a:lnTo>
                  <a:pt x="230" y="76"/>
                </a:lnTo>
                <a:lnTo>
                  <a:pt x="230" y="76"/>
                </a:lnTo>
                <a:lnTo>
                  <a:pt x="229" y="75"/>
                </a:lnTo>
                <a:lnTo>
                  <a:pt x="229" y="75"/>
                </a:lnTo>
                <a:lnTo>
                  <a:pt x="228" y="74"/>
                </a:lnTo>
                <a:lnTo>
                  <a:pt x="228" y="74"/>
                </a:lnTo>
                <a:lnTo>
                  <a:pt x="228" y="74"/>
                </a:lnTo>
                <a:lnTo>
                  <a:pt x="228" y="74"/>
                </a:lnTo>
                <a:lnTo>
                  <a:pt x="228" y="74"/>
                </a:lnTo>
                <a:lnTo>
                  <a:pt x="227" y="74"/>
                </a:lnTo>
                <a:lnTo>
                  <a:pt x="226" y="73"/>
                </a:lnTo>
                <a:lnTo>
                  <a:pt x="226" y="73"/>
                </a:lnTo>
                <a:lnTo>
                  <a:pt x="225" y="73"/>
                </a:lnTo>
                <a:lnTo>
                  <a:pt x="224" y="73"/>
                </a:lnTo>
                <a:lnTo>
                  <a:pt x="224" y="74"/>
                </a:lnTo>
                <a:lnTo>
                  <a:pt x="223" y="74"/>
                </a:lnTo>
                <a:lnTo>
                  <a:pt x="223" y="74"/>
                </a:lnTo>
                <a:lnTo>
                  <a:pt x="222" y="74"/>
                </a:lnTo>
                <a:lnTo>
                  <a:pt x="222" y="75"/>
                </a:lnTo>
                <a:lnTo>
                  <a:pt x="221" y="75"/>
                </a:lnTo>
                <a:lnTo>
                  <a:pt x="221" y="75"/>
                </a:lnTo>
                <a:lnTo>
                  <a:pt x="221" y="76"/>
                </a:lnTo>
                <a:lnTo>
                  <a:pt x="220" y="76"/>
                </a:lnTo>
                <a:lnTo>
                  <a:pt x="220" y="76"/>
                </a:lnTo>
                <a:lnTo>
                  <a:pt x="219" y="77"/>
                </a:lnTo>
                <a:lnTo>
                  <a:pt x="219" y="77"/>
                </a:lnTo>
                <a:lnTo>
                  <a:pt x="219" y="78"/>
                </a:lnTo>
                <a:lnTo>
                  <a:pt x="218" y="78"/>
                </a:lnTo>
                <a:lnTo>
                  <a:pt x="218" y="79"/>
                </a:lnTo>
                <a:lnTo>
                  <a:pt x="217" y="80"/>
                </a:lnTo>
                <a:lnTo>
                  <a:pt x="217" y="80"/>
                </a:lnTo>
                <a:lnTo>
                  <a:pt x="217" y="80"/>
                </a:lnTo>
                <a:lnTo>
                  <a:pt x="216" y="81"/>
                </a:lnTo>
                <a:lnTo>
                  <a:pt x="216" y="81"/>
                </a:lnTo>
                <a:lnTo>
                  <a:pt x="215" y="81"/>
                </a:lnTo>
                <a:lnTo>
                  <a:pt x="215" y="82"/>
                </a:lnTo>
                <a:lnTo>
                  <a:pt x="214" y="82"/>
                </a:lnTo>
                <a:lnTo>
                  <a:pt x="214" y="83"/>
                </a:lnTo>
                <a:lnTo>
                  <a:pt x="213" y="83"/>
                </a:lnTo>
                <a:lnTo>
                  <a:pt x="213" y="84"/>
                </a:lnTo>
                <a:lnTo>
                  <a:pt x="212" y="85"/>
                </a:lnTo>
                <a:lnTo>
                  <a:pt x="212" y="85"/>
                </a:lnTo>
                <a:lnTo>
                  <a:pt x="211" y="86"/>
                </a:lnTo>
                <a:lnTo>
                  <a:pt x="211" y="86"/>
                </a:lnTo>
                <a:lnTo>
                  <a:pt x="210" y="86"/>
                </a:lnTo>
                <a:lnTo>
                  <a:pt x="210" y="86"/>
                </a:lnTo>
                <a:lnTo>
                  <a:pt x="209" y="87"/>
                </a:lnTo>
                <a:lnTo>
                  <a:pt x="208" y="87"/>
                </a:lnTo>
                <a:lnTo>
                  <a:pt x="207" y="87"/>
                </a:lnTo>
                <a:lnTo>
                  <a:pt x="207" y="87"/>
                </a:lnTo>
                <a:lnTo>
                  <a:pt x="206" y="86"/>
                </a:lnTo>
                <a:lnTo>
                  <a:pt x="205" y="85"/>
                </a:lnTo>
                <a:lnTo>
                  <a:pt x="205" y="84"/>
                </a:lnTo>
                <a:lnTo>
                  <a:pt x="204" y="84"/>
                </a:lnTo>
                <a:lnTo>
                  <a:pt x="204" y="83"/>
                </a:lnTo>
                <a:lnTo>
                  <a:pt x="203" y="83"/>
                </a:lnTo>
                <a:lnTo>
                  <a:pt x="203" y="83"/>
                </a:lnTo>
                <a:lnTo>
                  <a:pt x="202" y="82"/>
                </a:lnTo>
                <a:lnTo>
                  <a:pt x="202" y="82"/>
                </a:lnTo>
                <a:lnTo>
                  <a:pt x="201" y="82"/>
                </a:lnTo>
                <a:lnTo>
                  <a:pt x="201" y="81"/>
                </a:lnTo>
                <a:lnTo>
                  <a:pt x="199" y="81"/>
                </a:lnTo>
                <a:lnTo>
                  <a:pt x="198" y="80"/>
                </a:lnTo>
                <a:lnTo>
                  <a:pt x="197" y="79"/>
                </a:lnTo>
                <a:lnTo>
                  <a:pt x="197" y="78"/>
                </a:lnTo>
                <a:lnTo>
                  <a:pt x="197" y="78"/>
                </a:lnTo>
                <a:lnTo>
                  <a:pt x="196" y="78"/>
                </a:lnTo>
                <a:lnTo>
                  <a:pt x="196" y="78"/>
                </a:lnTo>
                <a:lnTo>
                  <a:pt x="195" y="78"/>
                </a:lnTo>
                <a:lnTo>
                  <a:pt x="195" y="77"/>
                </a:lnTo>
                <a:lnTo>
                  <a:pt x="194" y="77"/>
                </a:lnTo>
                <a:lnTo>
                  <a:pt x="193" y="77"/>
                </a:lnTo>
                <a:lnTo>
                  <a:pt x="193" y="77"/>
                </a:lnTo>
                <a:lnTo>
                  <a:pt x="192" y="77"/>
                </a:lnTo>
                <a:lnTo>
                  <a:pt x="190" y="77"/>
                </a:lnTo>
                <a:lnTo>
                  <a:pt x="190" y="77"/>
                </a:lnTo>
                <a:lnTo>
                  <a:pt x="189" y="77"/>
                </a:lnTo>
                <a:lnTo>
                  <a:pt x="188" y="77"/>
                </a:lnTo>
                <a:lnTo>
                  <a:pt x="187" y="77"/>
                </a:lnTo>
                <a:lnTo>
                  <a:pt x="187" y="77"/>
                </a:lnTo>
                <a:lnTo>
                  <a:pt x="187" y="78"/>
                </a:lnTo>
                <a:lnTo>
                  <a:pt x="186" y="79"/>
                </a:lnTo>
                <a:lnTo>
                  <a:pt x="185" y="79"/>
                </a:lnTo>
                <a:lnTo>
                  <a:pt x="185" y="79"/>
                </a:lnTo>
                <a:lnTo>
                  <a:pt x="185" y="80"/>
                </a:lnTo>
                <a:lnTo>
                  <a:pt x="184" y="80"/>
                </a:lnTo>
                <a:lnTo>
                  <a:pt x="183" y="80"/>
                </a:lnTo>
                <a:lnTo>
                  <a:pt x="183" y="80"/>
                </a:lnTo>
                <a:lnTo>
                  <a:pt x="183" y="80"/>
                </a:lnTo>
                <a:lnTo>
                  <a:pt x="183" y="80"/>
                </a:lnTo>
                <a:lnTo>
                  <a:pt x="182" y="81"/>
                </a:lnTo>
                <a:lnTo>
                  <a:pt x="181" y="81"/>
                </a:lnTo>
                <a:lnTo>
                  <a:pt x="181" y="81"/>
                </a:lnTo>
                <a:lnTo>
                  <a:pt x="180" y="81"/>
                </a:lnTo>
                <a:lnTo>
                  <a:pt x="180" y="81"/>
                </a:lnTo>
                <a:lnTo>
                  <a:pt x="179" y="82"/>
                </a:lnTo>
                <a:lnTo>
                  <a:pt x="179" y="82"/>
                </a:lnTo>
                <a:lnTo>
                  <a:pt x="179" y="83"/>
                </a:lnTo>
                <a:lnTo>
                  <a:pt x="178" y="83"/>
                </a:lnTo>
                <a:lnTo>
                  <a:pt x="178" y="83"/>
                </a:lnTo>
                <a:lnTo>
                  <a:pt x="178" y="84"/>
                </a:lnTo>
                <a:lnTo>
                  <a:pt x="177" y="84"/>
                </a:lnTo>
                <a:lnTo>
                  <a:pt x="177" y="84"/>
                </a:lnTo>
                <a:lnTo>
                  <a:pt x="177" y="85"/>
                </a:lnTo>
                <a:lnTo>
                  <a:pt x="176" y="85"/>
                </a:lnTo>
                <a:lnTo>
                  <a:pt x="177" y="86"/>
                </a:lnTo>
                <a:lnTo>
                  <a:pt x="177" y="87"/>
                </a:lnTo>
                <a:lnTo>
                  <a:pt x="176" y="87"/>
                </a:lnTo>
                <a:lnTo>
                  <a:pt x="176" y="88"/>
                </a:lnTo>
                <a:lnTo>
                  <a:pt x="175" y="88"/>
                </a:lnTo>
                <a:lnTo>
                  <a:pt x="175" y="89"/>
                </a:lnTo>
                <a:lnTo>
                  <a:pt x="174" y="89"/>
                </a:lnTo>
                <a:lnTo>
                  <a:pt x="174" y="89"/>
                </a:lnTo>
                <a:lnTo>
                  <a:pt x="173" y="89"/>
                </a:lnTo>
                <a:lnTo>
                  <a:pt x="173" y="90"/>
                </a:lnTo>
                <a:lnTo>
                  <a:pt x="172" y="90"/>
                </a:lnTo>
                <a:lnTo>
                  <a:pt x="171" y="91"/>
                </a:lnTo>
                <a:lnTo>
                  <a:pt x="171" y="91"/>
                </a:lnTo>
                <a:lnTo>
                  <a:pt x="171" y="91"/>
                </a:lnTo>
                <a:lnTo>
                  <a:pt x="170" y="91"/>
                </a:lnTo>
                <a:lnTo>
                  <a:pt x="169" y="92"/>
                </a:lnTo>
                <a:lnTo>
                  <a:pt x="169" y="92"/>
                </a:lnTo>
                <a:lnTo>
                  <a:pt x="168" y="92"/>
                </a:lnTo>
                <a:lnTo>
                  <a:pt x="168" y="92"/>
                </a:lnTo>
                <a:lnTo>
                  <a:pt x="167" y="92"/>
                </a:lnTo>
                <a:lnTo>
                  <a:pt x="167" y="92"/>
                </a:lnTo>
                <a:lnTo>
                  <a:pt x="166" y="92"/>
                </a:lnTo>
                <a:lnTo>
                  <a:pt x="166" y="92"/>
                </a:lnTo>
                <a:lnTo>
                  <a:pt x="166" y="92"/>
                </a:lnTo>
                <a:lnTo>
                  <a:pt x="165" y="92"/>
                </a:lnTo>
                <a:lnTo>
                  <a:pt x="164" y="92"/>
                </a:lnTo>
                <a:lnTo>
                  <a:pt x="164" y="92"/>
                </a:lnTo>
                <a:lnTo>
                  <a:pt x="163" y="92"/>
                </a:lnTo>
                <a:lnTo>
                  <a:pt x="162" y="92"/>
                </a:lnTo>
                <a:lnTo>
                  <a:pt x="161" y="92"/>
                </a:lnTo>
                <a:lnTo>
                  <a:pt x="161" y="92"/>
                </a:lnTo>
                <a:lnTo>
                  <a:pt x="160" y="92"/>
                </a:lnTo>
                <a:lnTo>
                  <a:pt x="160" y="92"/>
                </a:lnTo>
                <a:lnTo>
                  <a:pt x="159" y="93"/>
                </a:lnTo>
                <a:lnTo>
                  <a:pt x="159" y="93"/>
                </a:lnTo>
                <a:lnTo>
                  <a:pt x="158" y="93"/>
                </a:lnTo>
                <a:lnTo>
                  <a:pt x="158" y="94"/>
                </a:lnTo>
                <a:lnTo>
                  <a:pt x="157" y="94"/>
                </a:lnTo>
                <a:lnTo>
                  <a:pt x="157" y="95"/>
                </a:lnTo>
                <a:lnTo>
                  <a:pt x="156" y="95"/>
                </a:lnTo>
                <a:lnTo>
                  <a:pt x="156" y="95"/>
                </a:lnTo>
                <a:lnTo>
                  <a:pt x="156" y="96"/>
                </a:lnTo>
                <a:lnTo>
                  <a:pt x="156" y="96"/>
                </a:lnTo>
                <a:lnTo>
                  <a:pt x="155" y="96"/>
                </a:lnTo>
                <a:lnTo>
                  <a:pt x="155" y="97"/>
                </a:lnTo>
                <a:lnTo>
                  <a:pt x="154" y="97"/>
                </a:lnTo>
                <a:lnTo>
                  <a:pt x="154" y="97"/>
                </a:lnTo>
                <a:lnTo>
                  <a:pt x="154" y="97"/>
                </a:lnTo>
                <a:lnTo>
                  <a:pt x="153" y="97"/>
                </a:lnTo>
                <a:lnTo>
                  <a:pt x="153" y="98"/>
                </a:lnTo>
                <a:lnTo>
                  <a:pt x="153" y="98"/>
                </a:lnTo>
                <a:lnTo>
                  <a:pt x="152" y="98"/>
                </a:lnTo>
                <a:lnTo>
                  <a:pt x="152" y="99"/>
                </a:lnTo>
                <a:lnTo>
                  <a:pt x="152" y="99"/>
                </a:lnTo>
                <a:lnTo>
                  <a:pt x="152" y="99"/>
                </a:lnTo>
                <a:lnTo>
                  <a:pt x="152" y="100"/>
                </a:lnTo>
                <a:lnTo>
                  <a:pt x="151" y="100"/>
                </a:lnTo>
                <a:lnTo>
                  <a:pt x="151" y="101"/>
                </a:lnTo>
                <a:lnTo>
                  <a:pt x="151" y="101"/>
                </a:lnTo>
                <a:lnTo>
                  <a:pt x="151" y="102"/>
                </a:lnTo>
                <a:lnTo>
                  <a:pt x="150" y="102"/>
                </a:lnTo>
                <a:lnTo>
                  <a:pt x="150" y="102"/>
                </a:lnTo>
                <a:lnTo>
                  <a:pt x="149" y="102"/>
                </a:lnTo>
                <a:lnTo>
                  <a:pt x="149" y="103"/>
                </a:lnTo>
                <a:lnTo>
                  <a:pt x="149" y="103"/>
                </a:lnTo>
                <a:lnTo>
                  <a:pt x="148" y="104"/>
                </a:lnTo>
                <a:lnTo>
                  <a:pt x="148" y="104"/>
                </a:lnTo>
                <a:lnTo>
                  <a:pt x="148" y="104"/>
                </a:lnTo>
                <a:lnTo>
                  <a:pt x="148" y="105"/>
                </a:lnTo>
                <a:lnTo>
                  <a:pt x="147" y="105"/>
                </a:lnTo>
                <a:lnTo>
                  <a:pt x="147" y="106"/>
                </a:lnTo>
                <a:lnTo>
                  <a:pt x="147" y="106"/>
                </a:lnTo>
                <a:lnTo>
                  <a:pt x="146" y="106"/>
                </a:lnTo>
                <a:lnTo>
                  <a:pt x="146" y="107"/>
                </a:lnTo>
                <a:lnTo>
                  <a:pt x="146" y="107"/>
                </a:lnTo>
                <a:lnTo>
                  <a:pt x="145" y="107"/>
                </a:lnTo>
                <a:lnTo>
                  <a:pt x="145" y="108"/>
                </a:lnTo>
                <a:lnTo>
                  <a:pt x="144" y="108"/>
                </a:lnTo>
                <a:lnTo>
                  <a:pt x="144" y="108"/>
                </a:lnTo>
                <a:lnTo>
                  <a:pt x="143" y="109"/>
                </a:lnTo>
                <a:lnTo>
                  <a:pt x="142" y="110"/>
                </a:lnTo>
                <a:lnTo>
                  <a:pt x="142" y="110"/>
                </a:lnTo>
                <a:lnTo>
                  <a:pt x="142" y="111"/>
                </a:lnTo>
                <a:lnTo>
                  <a:pt x="142" y="111"/>
                </a:lnTo>
                <a:lnTo>
                  <a:pt x="142" y="112"/>
                </a:lnTo>
                <a:lnTo>
                  <a:pt x="142" y="112"/>
                </a:lnTo>
                <a:lnTo>
                  <a:pt x="142" y="113"/>
                </a:lnTo>
                <a:lnTo>
                  <a:pt x="143" y="113"/>
                </a:lnTo>
                <a:lnTo>
                  <a:pt x="143" y="114"/>
                </a:lnTo>
                <a:lnTo>
                  <a:pt x="143" y="114"/>
                </a:lnTo>
                <a:lnTo>
                  <a:pt x="144" y="114"/>
                </a:lnTo>
                <a:lnTo>
                  <a:pt x="144" y="114"/>
                </a:lnTo>
                <a:lnTo>
                  <a:pt x="145" y="114"/>
                </a:lnTo>
                <a:lnTo>
                  <a:pt x="145" y="114"/>
                </a:lnTo>
                <a:lnTo>
                  <a:pt x="145" y="115"/>
                </a:lnTo>
                <a:lnTo>
                  <a:pt x="145" y="115"/>
                </a:lnTo>
                <a:lnTo>
                  <a:pt x="145" y="115"/>
                </a:lnTo>
                <a:lnTo>
                  <a:pt x="145" y="116"/>
                </a:lnTo>
                <a:lnTo>
                  <a:pt x="145" y="116"/>
                </a:lnTo>
                <a:lnTo>
                  <a:pt x="145" y="117"/>
                </a:lnTo>
                <a:lnTo>
                  <a:pt x="145" y="117"/>
                </a:lnTo>
                <a:lnTo>
                  <a:pt x="144" y="117"/>
                </a:lnTo>
                <a:lnTo>
                  <a:pt x="144" y="118"/>
                </a:lnTo>
                <a:lnTo>
                  <a:pt x="143" y="118"/>
                </a:lnTo>
                <a:lnTo>
                  <a:pt x="143" y="117"/>
                </a:lnTo>
                <a:lnTo>
                  <a:pt x="142" y="117"/>
                </a:lnTo>
                <a:lnTo>
                  <a:pt x="142" y="117"/>
                </a:lnTo>
                <a:lnTo>
                  <a:pt x="141" y="117"/>
                </a:lnTo>
                <a:lnTo>
                  <a:pt x="141" y="117"/>
                </a:lnTo>
                <a:lnTo>
                  <a:pt x="141" y="116"/>
                </a:lnTo>
                <a:lnTo>
                  <a:pt x="141" y="116"/>
                </a:lnTo>
                <a:lnTo>
                  <a:pt x="141" y="115"/>
                </a:lnTo>
                <a:lnTo>
                  <a:pt x="141" y="115"/>
                </a:lnTo>
                <a:lnTo>
                  <a:pt x="141" y="114"/>
                </a:lnTo>
                <a:lnTo>
                  <a:pt x="140" y="114"/>
                </a:lnTo>
                <a:lnTo>
                  <a:pt x="140" y="113"/>
                </a:lnTo>
                <a:lnTo>
                  <a:pt x="139" y="113"/>
                </a:lnTo>
                <a:lnTo>
                  <a:pt x="139" y="113"/>
                </a:lnTo>
                <a:lnTo>
                  <a:pt x="138" y="113"/>
                </a:lnTo>
                <a:lnTo>
                  <a:pt x="138" y="113"/>
                </a:lnTo>
                <a:lnTo>
                  <a:pt x="137" y="114"/>
                </a:lnTo>
                <a:lnTo>
                  <a:pt x="137" y="114"/>
                </a:lnTo>
                <a:lnTo>
                  <a:pt x="136" y="114"/>
                </a:lnTo>
                <a:lnTo>
                  <a:pt x="136" y="114"/>
                </a:lnTo>
                <a:lnTo>
                  <a:pt x="135" y="114"/>
                </a:lnTo>
                <a:lnTo>
                  <a:pt x="135" y="115"/>
                </a:lnTo>
                <a:lnTo>
                  <a:pt x="134" y="115"/>
                </a:lnTo>
                <a:lnTo>
                  <a:pt x="133" y="115"/>
                </a:lnTo>
                <a:lnTo>
                  <a:pt x="133" y="116"/>
                </a:lnTo>
                <a:lnTo>
                  <a:pt x="132" y="116"/>
                </a:lnTo>
                <a:lnTo>
                  <a:pt x="132" y="116"/>
                </a:lnTo>
                <a:lnTo>
                  <a:pt x="131" y="117"/>
                </a:lnTo>
                <a:lnTo>
                  <a:pt x="131" y="117"/>
                </a:lnTo>
                <a:lnTo>
                  <a:pt x="130" y="117"/>
                </a:lnTo>
                <a:lnTo>
                  <a:pt x="130" y="117"/>
                </a:lnTo>
                <a:lnTo>
                  <a:pt x="129" y="118"/>
                </a:lnTo>
                <a:lnTo>
                  <a:pt x="129" y="117"/>
                </a:lnTo>
                <a:lnTo>
                  <a:pt x="128" y="117"/>
                </a:lnTo>
                <a:lnTo>
                  <a:pt x="128" y="116"/>
                </a:lnTo>
                <a:lnTo>
                  <a:pt x="128" y="116"/>
                </a:lnTo>
                <a:lnTo>
                  <a:pt x="128" y="116"/>
                </a:lnTo>
                <a:lnTo>
                  <a:pt x="129" y="115"/>
                </a:lnTo>
                <a:lnTo>
                  <a:pt x="129" y="115"/>
                </a:lnTo>
                <a:lnTo>
                  <a:pt x="129" y="115"/>
                </a:lnTo>
                <a:lnTo>
                  <a:pt x="130" y="115"/>
                </a:lnTo>
                <a:lnTo>
                  <a:pt x="130" y="114"/>
                </a:lnTo>
                <a:lnTo>
                  <a:pt x="130" y="114"/>
                </a:lnTo>
                <a:lnTo>
                  <a:pt x="130" y="113"/>
                </a:lnTo>
                <a:lnTo>
                  <a:pt x="130" y="113"/>
                </a:lnTo>
                <a:lnTo>
                  <a:pt x="130" y="113"/>
                </a:lnTo>
                <a:lnTo>
                  <a:pt x="130" y="112"/>
                </a:lnTo>
                <a:lnTo>
                  <a:pt x="130" y="112"/>
                </a:lnTo>
                <a:lnTo>
                  <a:pt x="130" y="111"/>
                </a:lnTo>
                <a:lnTo>
                  <a:pt x="129" y="111"/>
                </a:lnTo>
                <a:lnTo>
                  <a:pt x="129" y="111"/>
                </a:lnTo>
                <a:lnTo>
                  <a:pt x="129" y="111"/>
                </a:lnTo>
                <a:lnTo>
                  <a:pt x="128" y="111"/>
                </a:lnTo>
                <a:lnTo>
                  <a:pt x="128" y="110"/>
                </a:lnTo>
                <a:lnTo>
                  <a:pt x="127" y="110"/>
                </a:lnTo>
                <a:lnTo>
                  <a:pt x="127" y="110"/>
                </a:lnTo>
                <a:lnTo>
                  <a:pt x="126" y="110"/>
                </a:lnTo>
                <a:lnTo>
                  <a:pt x="126" y="110"/>
                </a:lnTo>
                <a:lnTo>
                  <a:pt x="125" y="110"/>
                </a:lnTo>
                <a:lnTo>
                  <a:pt x="125" y="110"/>
                </a:lnTo>
                <a:lnTo>
                  <a:pt x="124" y="110"/>
                </a:lnTo>
                <a:lnTo>
                  <a:pt x="124" y="110"/>
                </a:lnTo>
                <a:lnTo>
                  <a:pt x="123" y="110"/>
                </a:lnTo>
                <a:lnTo>
                  <a:pt x="123" y="111"/>
                </a:lnTo>
                <a:lnTo>
                  <a:pt x="122" y="111"/>
                </a:lnTo>
                <a:lnTo>
                  <a:pt x="122" y="111"/>
                </a:lnTo>
                <a:lnTo>
                  <a:pt x="121" y="111"/>
                </a:lnTo>
                <a:lnTo>
                  <a:pt x="121" y="111"/>
                </a:lnTo>
                <a:lnTo>
                  <a:pt x="121" y="112"/>
                </a:lnTo>
                <a:lnTo>
                  <a:pt x="120" y="112"/>
                </a:lnTo>
                <a:lnTo>
                  <a:pt x="120" y="112"/>
                </a:lnTo>
                <a:lnTo>
                  <a:pt x="119" y="112"/>
                </a:lnTo>
                <a:lnTo>
                  <a:pt x="119" y="112"/>
                </a:lnTo>
                <a:lnTo>
                  <a:pt x="118" y="112"/>
                </a:lnTo>
                <a:lnTo>
                  <a:pt x="118" y="112"/>
                </a:lnTo>
                <a:lnTo>
                  <a:pt x="117" y="113"/>
                </a:lnTo>
                <a:lnTo>
                  <a:pt x="116" y="113"/>
                </a:lnTo>
                <a:lnTo>
                  <a:pt x="116" y="113"/>
                </a:lnTo>
                <a:lnTo>
                  <a:pt x="115" y="113"/>
                </a:lnTo>
                <a:lnTo>
                  <a:pt x="115" y="113"/>
                </a:lnTo>
                <a:lnTo>
                  <a:pt x="114" y="113"/>
                </a:lnTo>
                <a:lnTo>
                  <a:pt x="114" y="112"/>
                </a:lnTo>
                <a:lnTo>
                  <a:pt x="114" y="112"/>
                </a:lnTo>
                <a:lnTo>
                  <a:pt x="114" y="112"/>
                </a:lnTo>
                <a:lnTo>
                  <a:pt x="114" y="112"/>
                </a:lnTo>
                <a:lnTo>
                  <a:pt x="114" y="112"/>
                </a:lnTo>
                <a:lnTo>
                  <a:pt x="113" y="112"/>
                </a:lnTo>
                <a:lnTo>
                  <a:pt x="113" y="112"/>
                </a:lnTo>
                <a:lnTo>
                  <a:pt x="113" y="112"/>
                </a:lnTo>
                <a:lnTo>
                  <a:pt x="112" y="112"/>
                </a:lnTo>
                <a:lnTo>
                  <a:pt x="112" y="112"/>
                </a:lnTo>
                <a:lnTo>
                  <a:pt x="112" y="112"/>
                </a:lnTo>
                <a:lnTo>
                  <a:pt x="111" y="112"/>
                </a:lnTo>
                <a:lnTo>
                  <a:pt x="111" y="113"/>
                </a:lnTo>
                <a:lnTo>
                  <a:pt x="111" y="113"/>
                </a:lnTo>
                <a:lnTo>
                  <a:pt x="110" y="113"/>
                </a:lnTo>
                <a:lnTo>
                  <a:pt x="110" y="113"/>
                </a:lnTo>
                <a:lnTo>
                  <a:pt x="110" y="113"/>
                </a:lnTo>
                <a:lnTo>
                  <a:pt x="110" y="113"/>
                </a:lnTo>
                <a:lnTo>
                  <a:pt x="110" y="113"/>
                </a:lnTo>
                <a:lnTo>
                  <a:pt x="110" y="113"/>
                </a:lnTo>
                <a:lnTo>
                  <a:pt x="109" y="114"/>
                </a:lnTo>
                <a:lnTo>
                  <a:pt x="109" y="114"/>
                </a:lnTo>
                <a:lnTo>
                  <a:pt x="109" y="114"/>
                </a:lnTo>
                <a:lnTo>
                  <a:pt x="109" y="114"/>
                </a:lnTo>
                <a:lnTo>
                  <a:pt x="109" y="114"/>
                </a:lnTo>
                <a:lnTo>
                  <a:pt x="108" y="114"/>
                </a:lnTo>
                <a:lnTo>
                  <a:pt x="108" y="114"/>
                </a:lnTo>
                <a:lnTo>
                  <a:pt x="108" y="114"/>
                </a:lnTo>
                <a:lnTo>
                  <a:pt x="108" y="114"/>
                </a:lnTo>
                <a:lnTo>
                  <a:pt x="108" y="114"/>
                </a:lnTo>
                <a:lnTo>
                  <a:pt x="107" y="114"/>
                </a:lnTo>
                <a:lnTo>
                  <a:pt x="107" y="114"/>
                </a:lnTo>
                <a:lnTo>
                  <a:pt x="107" y="114"/>
                </a:lnTo>
                <a:lnTo>
                  <a:pt x="107" y="114"/>
                </a:lnTo>
                <a:lnTo>
                  <a:pt x="106" y="114"/>
                </a:lnTo>
                <a:lnTo>
                  <a:pt x="106" y="114"/>
                </a:lnTo>
                <a:lnTo>
                  <a:pt x="106" y="114"/>
                </a:lnTo>
                <a:lnTo>
                  <a:pt x="106" y="114"/>
                </a:lnTo>
                <a:lnTo>
                  <a:pt x="106" y="114"/>
                </a:lnTo>
                <a:lnTo>
                  <a:pt x="105" y="113"/>
                </a:lnTo>
                <a:lnTo>
                  <a:pt x="105" y="113"/>
                </a:lnTo>
                <a:lnTo>
                  <a:pt x="104" y="113"/>
                </a:lnTo>
                <a:lnTo>
                  <a:pt x="104" y="112"/>
                </a:lnTo>
                <a:lnTo>
                  <a:pt x="104" y="112"/>
                </a:lnTo>
                <a:lnTo>
                  <a:pt x="104" y="112"/>
                </a:lnTo>
                <a:lnTo>
                  <a:pt x="104" y="112"/>
                </a:lnTo>
                <a:lnTo>
                  <a:pt x="104" y="112"/>
                </a:lnTo>
                <a:lnTo>
                  <a:pt x="104" y="111"/>
                </a:lnTo>
                <a:lnTo>
                  <a:pt x="104" y="111"/>
                </a:lnTo>
                <a:lnTo>
                  <a:pt x="104" y="111"/>
                </a:lnTo>
                <a:lnTo>
                  <a:pt x="104" y="111"/>
                </a:lnTo>
                <a:lnTo>
                  <a:pt x="104" y="111"/>
                </a:lnTo>
                <a:lnTo>
                  <a:pt x="104" y="111"/>
                </a:lnTo>
                <a:lnTo>
                  <a:pt x="104" y="111"/>
                </a:lnTo>
                <a:lnTo>
                  <a:pt x="104" y="111"/>
                </a:lnTo>
                <a:lnTo>
                  <a:pt x="103" y="111"/>
                </a:lnTo>
                <a:lnTo>
                  <a:pt x="103" y="111"/>
                </a:lnTo>
                <a:lnTo>
                  <a:pt x="103" y="111"/>
                </a:lnTo>
                <a:lnTo>
                  <a:pt x="103" y="111"/>
                </a:lnTo>
                <a:lnTo>
                  <a:pt x="103" y="111"/>
                </a:lnTo>
                <a:lnTo>
                  <a:pt x="102" y="111"/>
                </a:lnTo>
                <a:lnTo>
                  <a:pt x="102" y="110"/>
                </a:lnTo>
                <a:lnTo>
                  <a:pt x="102" y="110"/>
                </a:lnTo>
                <a:lnTo>
                  <a:pt x="101" y="110"/>
                </a:lnTo>
                <a:lnTo>
                  <a:pt x="101" y="110"/>
                </a:lnTo>
                <a:lnTo>
                  <a:pt x="100" y="110"/>
                </a:lnTo>
                <a:lnTo>
                  <a:pt x="100" y="110"/>
                </a:lnTo>
                <a:lnTo>
                  <a:pt x="100" y="110"/>
                </a:lnTo>
                <a:lnTo>
                  <a:pt x="100" y="110"/>
                </a:lnTo>
                <a:lnTo>
                  <a:pt x="100" y="110"/>
                </a:lnTo>
                <a:lnTo>
                  <a:pt x="100" y="111"/>
                </a:lnTo>
                <a:lnTo>
                  <a:pt x="100" y="111"/>
                </a:lnTo>
                <a:lnTo>
                  <a:pt x="100" y="111"/>
                </a:lnTo>
                <a:lnTo>
                  <a:pt x="100" y="111"/>
                </a:lnTo>
                <a:lnTo>
                  <a:pt x="100" y="111"/>
                </a:lnTo>
                <a:lnTo>
                  <a:pt x="100" y="110"/>
                </a:lnTo>
                <a:lnTo>
                  <a:pt x="100" y="110"/>
                </a:lnTo>
                <a:lnTo>
                  <a:pt x="100" y="110"/>
                </a:lnTo>
                <a:lnTo>
                  <a:pt x="99" y="110"/>
                </a:lnTo>
                <a:lnTo>
                  <a:pt x="99" y="110"/>
                </a:lnTo>
                <a:lnTo>
                  <a:pt x="99" y="110"/>
                </a:lnTo>
                <a:lnTo>
                  <a:pt x="99" y="110"/>
                </a:lnTo>
                <a:lnTo>
                  <a:pt x="99" y="110"/>
                </a:lnTo>
                <a:lnTo>
                  <a:pt x="99" y="110"/>
                </a:lnTo>
                <a:lnTo>
                  <a:pt x="99" y="110"/>
                </a:lnTo>
                <a:lnTo>
                  <a:pt x="99" y="110"/>
                </a:lnTo>
                <a:lnTo>
                  <a:pt x="98" y="110"/>
                </a:lnTo>
                <a:lnTo>
                  <a:pt x="98" y="110"/>
                </a:lnTo>
                <a:lnTo>
                  <a:pt x="98" y="111"/>
                </a:lnTo>
                <a:lnTo>
                  <a:pt x="98" y="111"/>
                </a:lnTo>
                <a:lnTo>
                  <a:pt x="97" y="111"/>
                </a:lnTo>
                <a:lnTo>
                  <a:pt x="97" y="111"/>
                </a:lnTo>
                <a:lnTo>
                  <a:pt x="97" y="111"/>
                </a:lnTo>
                <a:lnTo>
                  <a:pt x="97" y="111"/>
                </a:lnTo>
                <a:lnTo>
                  <a:pt x="97" y="112"/>
                </a:lnTo>
                <a:lnTo>
                  <a:pt x="97" y="112"/>
                </a:lnTo>
                <a:lnTo>
                  <a:pt x="97" y="112"/>
                </a:lnTo>
                <a:lnTo>
                  <a:pt x="97" y="112"/>
                </a:lnTo>
                <a:lnTo>
                  <a:pt x="96" y="112"/>
                </a:lnTo>
                <a:lnTo>
                  <a:pt x="96" y="113"/>
                </a:lnTo>
                <a:lnTo>
                  <a:pt x="96" y="113"/>
                </a:lnTo>
                <a:lnTo>
                  <a:pt x="96" y="113"/>
                </a:lnTo>
                <a:lnTo>
                  <a:pt x="96" y="113"/>
                </a:lnTo>
                <a:lnTo>
                  <a:pt x="96" y="113"/>
                </a:lnTo>
                <a:lnTo>
                  <a:pt x="96" y="114"/>
                </a:lnTo>
                <a:lnTo>
                  <a:pt x="96" y="114"/>
                </a:lnTo>
                <a:lnTo>
                  <a:pt x="96" y="114"/>
                </a:lnTo>
                <a:lnTo>
                  <a:pt x="96" y="114"/>
                </a:lnTo>
                <a:lnTo>
                  <a:pt x="96" y="114"/>
                </a:lnTo>
                <a:lnTo>
                  <a:pt x="96" y="114"/>
                </a:lnTo>
                <a:lnTo>
                  <a:pt x="96" y="114"/>
                </a:lnTo>
                <a:lnTo>
                  <a:pt x="96" y="114"/>
                </a:lnTo>
                <a:lnTo>
                  <a:pt x="96" y="115"/>
                </a:lnTo>
                <a:lnTo>
                  <a:pt x="96" y="115"/>
                </a:lnTo>
                <a:lnTo>
                  <a:pt x="96" y="115"/>
                </a:lnTo>
                <a:lnTo>
                  <a:pt x="96" y="115"/>
                </a:lnTo>
                <a:lnTo>
                  <a:pt x="96" y="116"/>
                </a:lnTo>
                <a:lnTo>
                  <a:pt x="96" y="116"/>
                </a:lnTo>
                <a:lnTo>
                  <a:pt x="96" y="116"/>
                </a:lnTo>
                <a:lnTo>
                  <a:pt x="97" y="116"/>
                </a:lnTo>
                <a:lnTo>
                  <a:pt x="97" y="116"/>
                </a:lnTo>
                <a:lnTo>
                  <a:pt x="97" y="116"/>
                </a:lnTo>
                <a:lnTo>
                  <a:pt x="97" y="116"/>
                </a:lnTo>
                <a:lnTo>
                  <a:pt x="98" y="116"/>
                </a:lnTo>
                <a:lnTo>
                  <a:pt x="98" y="117"/>
                </a:lnTo>
                <a:lnTo>
                  <a:pt x="98" y="117"/>
                </a:lnTo>
                <a:lnTo>
                  <a:pt x="98" y="117"/>
                </a:lnTo>
                <a:lnTo>
                  <a:pt x="98" y="117"/>
                </a:lnTo>
                <a:lnTo>
                  <a:pt x="98" y="117"/>
                </a:lnTo>
                <a:lnTo>
                  <a:pt x="98" y="118"/>
                </a:lnTo>
                <a:lnTo>
                  <a:pt x="98" y="118"/>
                </a:lnTo>
                <a:lnTo>
                  <a:pt x="98" y="118"/>
                </a:lnTo>
                <a:lnTo>
                  <a:pt x="98" y="118"/>
                </a:lnTo>
                <a:lnTo>
                  <a:pt x="99" y="118"/>
                </a:lnTo>
                <a:lnTo>
                  <a:pt x="99" y="118"/>
                </a:lnTo>
                <a:lnTo>
                  <a:pt x="99" y="118"/>
                </a:lnTo>
                <a:lnTo>
                  <a:pt x="99" y="118"/>
                </a:lnTo>
                <a:lnTo>
                  <a:pt x="99" y="118"/>
                </a:lnTo>
                <a:lnTo>
                  <a:pt x="99" y="118"/>
                </a:lnTo>
                <a:lnTo>
                  <a:pt x="99" y="118"/>
                </a:lnTo>
                <a:lnTo>
                  <a:pt x="99" y="118"/>
                </a:lnTo>
                <a:lnTo>
                  <a:pt x="99" y="118"/>
                </a:lnTo>
                <a:lnTo>
                  <a:pt x="99" y="118"/>
                </a:lnTo>
                <a:lnTo>
                  <a:pt x="99" y="118"/>
                </a:lnTo>
                <a:lnTo>
                  <a:pt x="99" y="118"/>
                </a:lnTo>
                <a:lnTo>
                  <a:pt x="99" y="118"/>
                </a:lnTo>
                <a:lnTo>
                  <a:pt x="99" y="118"/>
                </a:lnTo>
                <a:lnTo>
                  <a:pt x="99" y="119"/>
                </a:lnTo>
                <a:lnTo>
                  <a:pt x="99" y="119"/>
                </a:lnTo>
                <a:lnTo>
                  <a:pt x="99" y="119"/>
                </a:lnTo>
                <a:lnTo>
                  <a:pt x="99" y="119"/>
                </a:lnTo>
                <a:lnTo>
                  <a:pt x="99" y="119"/>
                </a:lnTo>
                <a:lnTo>
                  <a:pt x="99" y="119"/>
                </a:lnTo>
                <a:lnTo>
                  <a:pt x="99" y="119"/>
                </a:lnTo>
                <a:lnTo>
                  <a:pt x="99" y="119"/>
                </a:lnTo>
                <a:lnTo>
                  <a:pt x="99" y="119"/>
                </a:lnTo>
                <a:lnTo>
                  <a:pt x="99" y="119"/>
                </a:lnTo>
                <a:lnTo>
                  <a:pt x="99" y="119"/>
                </a:lnTo>
                <a:lnTo>
                  <a:pt x="99" y="119"/>
                </a:lnTo>
                <a:lnTo>
                  <a:pt x="99" y="119"/>
                </a:lnTo>
                <a:lnTo>
                  <a:pt x="99" y="120"/>
                </a:lnTo>
                <a:lnTo>
                  <a:pt x="99" y="120"/>
                </a:lnTo>
                <a:lnTo>
                  <a:pt x="99" y="120"/>
                </a:lnTo>
                <a:lnTo>
                  <a:pt x="99" y="120"/>
                </a:lnTo>
                <a:lnTo>
                  <a:pt x="99" y="120"/>
                </a:lnTo>
                <a:lnTo>
                  <a:pt x="99" y="120"/>
                </a:lnTo>
                <a:lnTo>
                  <a:pt x="99" y="120"/>
                </a:lnTo>
                <a:lnTo>
                  <a:pt x="99" y="120"/>
                </a:lnTo>
                <a:lnTo>
                  <a:pt x="99" y="120"/>
                </a:lnTo>
                <a:lnTo>
                  <a:pt x="99" y="120"/>
                </a:lnTo>
                <a:lnTo>
                  <a:pt x="99" y="120"/>
                </a:lnTo>
                <a:lnTo>
                  <a:pt x="99" y="120"/>
                </a:lnTo>
                <a:lnTo>
                  <a:pt x="99" y="120"/>
                </a:lnTo>
                <a:lnTo>
                  <a:pt x="99" y="120"/>
                </a:lnTo>
                <a:lnTo>
                  <a:pt x="99" y="120"/>
                </a:lnTo>
                <a:lnTo>
                  <a:pt x="99" y="120"/>
                </a:lnTo>
                <a:lnTo>
                  <a:pt x="99" y="120"/>
                </a:lnTo>
                <a:lnTo>
                  <a:pt x="99" y="120"/>
                </a:lnTo>
                <a:lnTo>
                  <a:pt x="99" y="121"/>
                </a:lnTo>
                <a:lnTo>
                  <a:pt x="99" y="121"/>
                </a:lnTo>
                <a:lnTo>
                  <a:pt x="99" y="121"/>
                </a:lnTo>
                <a:lnTo>
                  <a:pt x="99" y="121"/>
                </a:lnTo>
                <a:lnTo>
                  <a:pt x="99" y="121"/>
                </a:lnTo>
                <a:lnTo>
                  <a:pt x="99" y="121"/>
                </a:lnTo>
                <a:lnTo>
                  <a:pt x="99" y="121"/>
                </a:lnTo>
                <a:lnTo>
                  <a:pt x="99" y="121"/>
                </a:lnTo>
                <a:lnTo>
                  <a:pt x="99" y="121"/>
                </a:lnTo>
                <a:lnTo>
                  <a:pt x="99" y="121"/>
                </a:lnTo>
                <a:lnTo>
                  <a:pt x="99" y="121"/>
                </a:lnTo>
                <a:lnTo>
                  <a:pt x="98" y="121"/>
                </a:lnTo>
                <a:lnTo>
                  <a:pt x="98" y="121"/>
                </a:lnTo>
                <a:lnTo>
                  <a:pt x="98" y="121"/>
                </a:lnTo>
                <a:lnTo>
                  <a:pt x="98" y="121"/>
                </a:lnTo>
                <a:lnTo>
                  <a:pt x="98" y="121"/>
                </a:lnTo>
                <a:lnTo>
                  <a:pt x="98" y="122"/>
                </a:lnTo>
                <a:lnTo>
                  <a:pt x="98" y="122"/>
                </a:lnTo>
                <a:lnTo>
                  <a:pt x="98" y="122"/>
                </a:lnTo>
                <a:lnTo>
                  <a:pt x="98" y="122"/>
                </a:lnTo>
                <a:lnTo>
                  <a:pt x="98" y="122"/>
                </a:lnTo>
                <a:lnTo>
                  <a:pt x="98" y="122"/>
                </a:lnTo>
                <a:lnTo>
                  <a:pt x="98" y="122"/>
                </a:lnTo>
                <a:lnTo>
                  <a:pt x="98" y="122"/>
                </a:lnTo>
                <a:lnTo>
                  <a:pt x="98" y="122"/>
                </a:lnTo>
                <a:lnTo>
                  <a:pt x="98" y="122"/>
                </a:lnTo>
                <a:lnTo>
                  <a:pt x="98" y="122"/>
                </a:lnTo>
                <a:lnTo>
                  <a:pt x="98" y="122"/>
                </a:lnTo>
                <a:lnTo>
                  <a:pt x="97" y="122"/>
                </a:lnTo>
                <a:lnTo>
                  <a:pt x="97" y="122"/>
                </a:lnTo>
                <a:lnTo>
                  <a:pt x="97" y="122"/>
                </a:lnTo>
                <a:lnTo>
                  <a:pt x="97" y="122"/>
                </a:lnTo>
                <a:lnTo>
                  <a:pt x="97" y="122"/>
                </a:lnTo>
                <a:lnTo>
                  <a:pt x="97" y="122"/>
                </a:lnTo>
                <a:lnTo>
                  <a:pt x="97" y="122"/>
                </a:lnTo>
                <a:lnTo>
                  <a:pt x="97" y="122"/>
                </a:lnTo>
                <a:lnTo>
                  <a:pt x="97" y="122"/>
                </a:lnTo>
                <a:lnTo>
                  <a:pt x="97" y="122"/>
                </a:lnTo>
                <a:lnTo>
                  <a:pt x="97" y="122"/>
                </a:lnTo>
                <a:lnTo>
                  <a:pt x="97" y="122"/>
                </a:lnTo>
                <a:lnTo>
                  <a:pt x="97" y="122"/>
                </a:lnTo>
                <a:lnTo>
                  <a:pt x="96" y="122"/>
                </a:lnTo>
                <a:lnTo>
                  <a:pt x="96" y="122"/>
                </a:lnTo>
                <a:lnTo>
                  <a:pt x="96" y="122"/>
                </a:lnTo>
                <a:lnTo>
                  <a:pt x="96" y="122"/>
                </a:lnTo>
                <a:lnTo>
                  <a:pt x="96" y="122"/>
                </a:lnTo>
                <a:lnTo>
                  <a:pt x="96" y="122"/>
                </a:lnTo>
                <a:lnTo>
                  <a:pt x="96" y="122"/>
                </a:lnTo>
                <a:lnTo>
                  <a:pt x="96" y="122"/>
                </a:lnTo>
                <a:lnTo>
                  <a:pt x="96" y="122"/>
                </a:lnTo>
                <a:lnTo>
                  <a:pt x="96" y="122"/>
                </a:lnTo>
                <a:lnTo>
                  <a:pt x="95" y="122"/>
                </a:lnTo>
                <a:lnTo>
                  <a:pt x="95" y="122"/>
                </a:lnTo>
                <a:lnTo>
                  <a:pt x="95" y="122"/>
                </a:lnTo>
                <a:lnTo>
                  <a:pt x="95" y="122"/>
                </a:lnTo>
                <a:lnTo>
                  <a:pt x="95" y="122"/>
                </a:lnTo>
                <a:lnTo>
                  <a:pt x="95" y="122"/>
                </a:lnTo>
                <a:lnTo>
                  <a:pt x="95" y="122"/>
                </a:lnTo>
                <a:lnTo>
                  <a:pt x="95" y="122"/>
                </a:lnTo>
                <a:lnTo>
                  <a:pt x="95" y="122"/>
                </a:lnTo>
                <a:lnTo>
                  <a:pt x="95" y="122"/>
                </a:lnTo>
                <a:lnTo>
                  <a:pt x="94" y="122"/>
                </a:lnTo>
                <a:lnTo>
                  <a:pt x="94" y="122"/>
                </a:lnTo>
                <a:lnTo>
                  <a:pt x="94" y="122"/>
                </a:lnTo>
                <a:lnTo>
                  <a:pt x="94" y="122"/>
                </a:lnTo>
                <a:lnTo>
                  <a:pt x="94" y="122"/>
                </a:lnTo>
                <a:lnTo>
                  <a:pt x="94" y="122"/>
                </a:lnTo>
                <a:lnTo>
                  <a:pt x="94" y="122"/>
                </a:lnTo>
                <a:lnTo>
                  <a:pt x="93" y="122"/>
                </a:lnTo>
                <a:lnTo>
                  <a:pt x="93" y="122"/>
                </a:lnTo>
                <a:lnTo>
                  <a:pt x="93" y="122"/>
                </a:lnTo>
                <a:lnTo>
                  <a:pt x="93" y="122"/>
                </a:lnTo>
                <a:lnTo>
                  <a:pt x="93" y="122"/>
                </a:lnTo>
                <a:lnTo>
                  <a:pt x="93" y="122"/>
                </a:lnTo>
                <a:lnTo>
                  <a:pt x="93" y="122"/>
                </a:lnTo>
                <a:lnTo>
                  <a:pt x="93" y="122"/>
                </a:lnTo>
                <a:lnTo>
                  <a:pt x="93" y="122"/>
                </a:lnTo>
                <a:lnTo>
                  <a:pt x="93" y="122"/>
                </a:lnTo>
                <a:lnTo>
                  <a:pt x="92" y="122"/>
                </a:lnTo>
                <a:lnTo>
                  <a:pt x="92" y="122"/>
                </a:lnTo>
                <a:lnTo>
                  <a:pt x="92" y="122"/>
                </a:lnTo>
                <a:lnTo>
                  <a:pt x="92" y="122"/>
                </a:lnTo>
                <a:lnTo>
                  <a:pt x="92" y="122"/>
                </a:lnTo>
                <a:lnTo>
                  <a:pt x="92" y="122"/>
                </a:lnTo>
                <a:lnTo>
                  <a:pt x="92" y="122"/>
                </a:lnTo>
                <a:lnTo>
                  <a:pt x="92" y="122"/>
                </a:lnTo>
                <a:lnTo>
                  <a:pt x="92" y="122"/>
                </a:lnTo>
                <a:lnTo>
                  <a:pt x="92" y="122"/>
                </a:lnTo>
                <a:lnTo>
                  <a:pt x="92" y="122"/>
                </a:lnTo>
                <a:lnTo>
                  <a:pt x="92" y="122"/>
                </a:lnTo>
                <a:lnTo>
                  <a:pt x="92" y="122"/>
                </a:lnTo>
                <a:lnTo>
                  <a:pt x="92" y="122"/>
                </a:lnTo>
                <a:lnTo>
                  <a:pt x="91" y="122"/>
                </a:lnTo>
                <a:lnTo>
                  <a:pt x="91" y="122"/>
                </a:lnTo>
                <a:lnTo>
                  <a:pt x="91" y="122"/>
                </a:lnTo>
                <a:lnTo>
                  <a:pt x="91" y="122"/>
                </a:lnTo>
                <a:lnTo>
                  <a:pt x="91" y="122"/>
                </a:lnTo>
                <a:lnTo>
                  <a:pt x="91" y="122"/>
                </a:lnTo>
                <a:lnTo>
                  <a:pt x="91" y="122"/>
                </a:lnTo>
                <a:lnTo>
                  <a:pt x="91" y="122"/>
                </a:lnTo>
                <a:lnTo>
                  <a:pt x="91" y="123"/>
                </a:lnTo>
                <a:lnTo>
                  <a:pt x="91" y="123"/>
                </a:lnTo>
                <a:lnTo>
                  <a:pt x="91" y="123"/>
                </a:lnTo>
                <a:lnTo>
                  <a:pt x="91" y="123"/>
                </a:lnTo>
                <a:lnTo>
                  <a:pt x="91" y="123"/>
                </a:lnTo>
                <a:lnTo>
                  <a:pt x="91" y="123"/>
                </a:lnTo>
                <a:lnTo>
                  <a:pt x="91" y="123"/>
                </a:lnTo>
                <a:lnTo>
                  <a:pt x="90" y="123"/>
                </a:lnTo>
                <a:lnTo>
                  <a:pt x="90" y="123"/>
                </a:lnTo>
                <a:lnTo>
                  <a:pt x="90" y="123"/>
                </a:lnTo>
                <a:lnTo>
                  <a:pt x="90" y="123"/>
                </a:lnTo>
                <a:lnTo>
                  <a:pt x="90" y="123"/>
                </a:lnTo>
                <a:lnTo>
                  <a:pt x="90" y="123"/>
                </a:lnTo>
                <a:lnTo>
                  <a:pt x="90" y="123"/>
                </a:lnTo>
                <a:lnTo>
                  <a:pt x="90" y="123"/>
                </a:lnTo>
                <a:lnTo>
                  <a:pt x="90" y="123"/>
                </a:lnTo>
                <a:lnTo>
                  <a:pt x="90" y="123"/>
                </a:lnTo>
                <a:lnTo>
                  <a:pt x="90" y="123"/>
                </a:lnTo>
                <a:lnTo>
                  <a:pt x="90" y="123"/>
                </a:lnTo>
                <a:lnTo>
                  <a:pt x="90" y="123"/>
                </a:lnTo>
                <a:lnTo>
                  <a:pt x="90" y="123"/>
                </a:lnTo>
                <a:lnTo>
                  <a:pt x="90" y="123"/>
                </a:lnTo>
                <a:lnTo>
                  <a:pt x="90" y="123"/>
                </a:lnTo>
                <a:lnTo>
                  <a:pt x="90" y="123"/>
                </a:lnTo>
                <a:lnTo>
                  <a:pt x="90" y="123"/>
                </a:lnTo>
                <a:lnTo>
                  <a:pt x="90" y="123"/>
                </a:lnTo>
                <a:lnTo>
                  <a:pt x="89" y="123"/>
                </a:lnTo>
                <a:lnTo>
                  <a:pt x="89" y="123"/>
                </a:lnTo>
                <a:lnTo>
                  <a:pt x="89" y="123"/>
                </a:lnTo>
                <a:lnTo>
                  <a:pt x="89" y="124"/>
                </a:lnTo>
                <a:lnTo>
                  <a:pt x="89" y="124"/>
                </a:lnTo>
                <a:lnTo>
                  <a:pt x="89" y="124"/>
                </a:lnTo>
                <a:lnTo>
                  <a:pt x="89" y="124"/>
                </a:lnTo>
                <a:lnTo>
                  <a:pt x="89" y="124"/>
                </a:lnTo>
                <a:lnTo>
                  <a:pt x="89" y="124"/>
                </a:lnTo>
                <a:lnTo>
                  <a:pt x="89" y="124"/>
                </a:lnTo>
                <a:lnTo>
                  <a:pt x="89" y="124"/>
                </a:lnTo>
                <a:lnTo>
                  <a:pt x="89" y="124"/>
                </a:lnTo>
                <a:lnTo>
                  <a:pt x="89" y="124"/>
                </a:lnTo>
                <a:lnTo>
                  <a:pt x="89" y="124"/>
                </a:lnTo>
                <a:lnTo>
                  <a:pt x="89" y="124"/>
                </a:lnTo>
                <a:lnTo>
                  <a:pt x="89" y="124"/>
                </a:lnTo>
                <a:lnTo>
                  <a:pt x="89" y="124"/>
                </a:lnTo>
                <a:lnTo>
                  <a:pt x="89" y="124"/>
                </a:lnTo>
                <a:lnTo>
                  <a:pt x="88" y="124"/>
                </a:lnTo>
                <a:lnTo>
                  <a:pt x="88" y="124"/>
                </a:lnTo>
                <a:lnTo>
                  <a:pt x="88" y="124"/>
                </a:lnTo>
                <a:lnTo>
                  <a:pt x="88" y="124"/>
                </a:lnTo>
                <a:lnTo>
                  <a:pt x="88" y="124"/>
                </a:lnTo>
                <a:lnTo>
                  <a:pt x="88" y="124"/>
                </a:lnTo>
                <a:lnTo>
                  <a:pt x="88" y="124"/>
                </a:lnTo>
                <a:lnTo>
                  <a:pt x="88" y="124"/>
                </a:lnTo>
                <a:lnTo>
                  <a:pt x="88" y="124"/>
                </a:lnTo>
                <a:lnTo>
                  <a:pt x="88" y="124"/>
                </a:lnTo>
                <a:lnTo>
                  <a:pt x="88" y="124"/>
                </a:lnTo>
                <a:lnTo>
                  <a:pt x="88" y="124"/>
                </a:lnTo>
                <a:lnTo>
                  <a:pt x="88" y="124"/>
                </a:lnTo>
                <a:lnTo>
                  <a:pt x="88" y="124"/>
                </a:lnTo>
                <a:lnTo>
                  <a:pt x="88" y="124"/>
                </a:lnTo>
                <a:lnTo>
                  <a:pt x="88" y="124"/>
                </a:lnTo>
                <a:lnTo>
                  <a:pt x="88" y="124"/>
                </a:lnTo>
                <a:lnTo>
                  <a:pt x="88" y="124"/>
                </a:lnTo>
                <a:lnTo>
                  <a:pt x="88" y="124"/>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6"/>
                </a:lnTo>
                <a:lnTo>
                  <a:pt x="87" y="126"/>
                </a:lnTo>
                <a:lnTo>
                  <a:pt x="87" y="126"/>
                </a:lnTo>
                <a:lnTo>
                  <a:pt x="87" y="126"/>
                </a:lnTo>
                <a:lnTo>
                  <a:pt x="87" y="126"/>
                </a:lnTo>
                <a:lnTo>
                  <a:pt x="87" y="126"/>
                </a:lnTo>
                <a:lnTo>
                  <a:pt x="87" y="126"/>
                </a:lnTo>
                <a:lnTo>
                  <a:pt x="86" y="126"/>
                </a:lnTo>
                <a:lnTo>
                  <a:pt x="86" y="126"/>
                </a:lnTo>
                <a:lnTo>
                  <a:pt x="86" y="126"/>
                </a:lnTo>
                <a:lnTo>
                  <a:pt x="86" y="126"/>
                </a:lnTo>
                <a:lnTo>
                  <a:pt x="86" y="126"/>
                </a:lnTo>
                <a:lnTo>
                  <a:pt x="86" y="126"/>
                </a:lnTo>
                <a:lnTo>
                  <a:pt x="86" y="126"/>
                </a:lnTo>
                <a:lnTo>
                  <a:pt x="86" y="126"/>
                </a:lnTo>
                <a:lnTo>
                  <a:pt x="86" y="126"/>
                </a:lnTo>
                <a:lnTo>
                  <a:pt x="86" y="126"/>
                </a:lnTo>
                <a:lnTo>
                  <a:pt x="86" y="126"/>
                </a:lnTo>
                <a:lnTo>
                  <a:pt x="86" y="126"/>
                </a:lnTo>
                <a:lnTo>
                  <a:pt x="86" y="126"/>
                </a:lnTo>
                <a:lnTo>
                  <a:pt x="86" y="126"/>
                </a:lnTo>
                <a:lnTo>
                  <a:pt x="86" y="126"/>
                </a:lnTo>
                <a:lnTo>
                  <a:pt x="86" y="126"/>
                </a:lnTo>
                <a:lnTo>
                  <a:pt x="86" y="127"/>
                </a:lnTo>
                <a:lnTo>
                  <a:pt x="86" y="127"/>
                </a:lnTo>
                <a:lnTo>
                  <a:pt x="86" y="127"/>
                </a:lnTo>
                <a:lnTo>
                  <a:pt x="86" y="127"/>
                </a:lnTo>
                <a:lnTo>
                  <a:pt x="86" y="127"/>
                </a:lnTo>
                <a:lnTo>
                  <a:pt x="86" y="127"/>
                </a:lnTo>
                <a:lnTo>
                  <a:pt x="86" y="127"/>
                </a:lnTo>
                <a:lnTo>
                  <a:pt x="86" y="127"/>
                </a:lnTo>
                <a:lnTo>
                  <a:pt x="86" y="127"/>
                </a:lnTo>
                <a:lnTo>
                  <a:pt x="86" y="127"/>
                </a:lnTo>
                <a:lnTo>
                  <a:pt x="86" y="127"/>
                </a:lnTo>
                <a:lnTo>
                  <a:pt x="86" y="127"/>
                </a:lnTo>
                <a:lnTo>
                  <a:pt x="86" y="127"/>
                </a:lnTo>
                <a:lnTo>
                  <a:pt x="86" y="127"/>
                </a:lnTo>
                <a:lnTo>
                  <a:pt x="86" y="127"/>
                </a:lnTo>
                <a:lnTo>
                  <a:pt x="86" y="127"/>
                </a:lnTo>
                <a:lnTo>
                  <a:pt x="86" y="127"/>
                </a:lnTo>
                <a:lnTo>
                  <a:pt x="85" y="127"/>
                </a:lnTo>
                <a:lnTo>
                  <a:pt x="85" y="128"/>
                </a:lnTo>
                <a:lnTo>
                  <a:pt x="85" y="128"/>
                </a:lnTo>
                <a:lnTo>
                  <a:pt x="85" y="128"/>
                </a:lnTo>
                <a:lnTo>
                  <a:pt x="85" y="128"/>
                </a:lnTo>
                <a:lnTo>
                  <a:pt x="85" y="128"/>
                </a:lnTo>
                <a:lnTo>
                  <a:pt x="85" y="128"/>
                </a:lnTo>
                <a:lnTo>
                  <a:pt x="85" y="128"/>
                </a:lnTo>
                <a:lnTo>
                  <a:pt x="85" y="128"/>
                </a:lnTo>
                <a:lnTo>
                  <a:pt x="85" y="128"/>
                </a:lnTo>
                <a:lnTo>
                  <a:pt x="85" y="128"/>
                </a:lnTo>
                <a:lnTo>
                  <a:pt x="85" y="128"/>
                </a:lnTo>
                <a:lnTo>
                  <a:pt x="85" y="128"/>
                </a:lnTo>
                <a:lnTo>
                  <a:pt x="85" y="128"/>
                </a:lnTo>
                <a:lnTo>
                  <a:pt x="85" y="128"/>
                </a:lnTo>
                <a:lnTo>
                  <a:pt x="85" y="128"/>
                </a:lnTo>
                <a:lnTo>
                  <a:pt x="85" y="128"/>
                </a:lnTo>
                <a:lnTo>
                  <a:pt x="85" y="128"/>
                </a:lnTo>
                <a:lnTo>
                  <a:pt x="85" y="128"/>
                </a:lnTo>
                <a:lnTo>
                  <a:pt x="85" y="128"/>
                </a:lnTo>
                <a:lnTo>
                  <a:pt x="84" y="128"/>
                </a:lnTo>
                <a:lnTo>
                  <a:pt x="84" y="128"/>
                </a:lnTo>
                <a:lnTo>
                  <a:pt x="84" y="128"/>
                </a:lnTo>
                <a:lnTo>
                  <a:pt x="84" y="128"/>
                </a:lnTo>
                <a:lnTo>
                  <a:pt x="84" y="128"/>
                </a:lnTo>
                <a:lnTo>
                  <a:pt x="84" y="128"/>
                </a:lnTo>
                <a:lnTo>
                  <a:pt x="84" y="128"/>
                </a:lnTo>
                <a:lnTo>
                  <a:pt x="84" y="128"/>
                </a:lnTo>
                <a:lnTo>
                  <a:pt x="84" y="128"/>
                </a:lnTo>
                <a:lnTo>
                  <a:pt x="84" y="128"/>
                </a:lnTo>
                <a:lnTo>
                  <a:pt x="84" y="128"/>
                </a:lnTo>
                <a:lnTo>
                  <a:pt x="84" y="128"/>
                </a:lnTo>
                <a:lnTo>
                  <a:pt x="84" y="128"/>
                </a:lnTo>
                <a:lnTo>
                  <a:pt x="83" y="128"/>
                </a:lnTo>
                <a:lnTo>
                  <a:pt x="83" y="128"/>
                </a:lnTo>
                <a:lnTo>
                  <a:pt x="83" y="128"/>
                </a:lnTo>
                <a:lnTo>
                  <a:pt x="83" y="128"/>
                </a:lnTo>
                <a:lnTo>
                  <a:pt x="83" y="128"/>
                </a:lnTo>
                <a:lnTo>
                  <a:pt x="83" y="128"/>
                </a:lnTo>
                <a:lnTo>
                  <a:pt x="83" y="128"/>
                </a:lnTo>
                <a:lnTo>
                  <a:pt x="83" y="128"/>
                </a:lnTo>
                <a:lnTo>
                  <a:pt x="83" y="128"/>
                </a:lnTo>
                <a:lnTo>
                  <a:pt x="83" y="128"/>
                </a:lnTo>
                <a:lnTo>
                  <a:pt x="83" y="128"/>
                </a:lnTo>
                <a:lnTo>
                  <a:pt x="82" y="128"/>
                </a:lnTo>
                <a:lnTo>
                  <a:pt x="82" y="128"/>
                </a:lnTo>
                <a:lnTo>
                  <a:pt x="82" y="128"/>
                </a:lnTo>
                <a:lnTo>
                  <a:pt x="82" y="128"/>
                </a:lnTo>
                <a:lnTo>
                  <a:pt x="82" y="128"/>
                </a:lnTo>
                <a:lnTo>
                  <a:pt x="82" y="128"/>
                </a:lnTo>
                <a:lnTo>
                  <a:pt x="82" y="128"/>
                </a:lnTo>
                <a:lnTo>
                  <a:pt x="82" y="128"/>
                </a:lnTo>
                <a:lnTo>
                  <a:pt x="82" y="128"/>
                </a:lnTo>
                <a:lnTo>
                  <a:pt x="82" y="128"/>
                </a:lnTo>
                <a:lnTo>
                  <a:pt x="82" y="128"/>
                </a:lnTo>
                <a:lnTo>
                  <a:pt x="82" y="128"/>
                </a:lnTo>
                <a:lnTo>
                  <a:pt x="82" y="128"/>
                </a:lnTo>
                <a:lnTo>
                  <a:pt x="82" y="128"/>
                </a:lnTo>
                <a:lnTo>
                  <a:pt x="81" y="128"/>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30"/>
                </a:lnTo>
                <a:lnTo>
                  <a:pt x="81" y="130"/>
                </a:lnTo>
                <a:lnTo>
                  <a:pt x="81" y="130"/>
                </a:lnTo>
                <a:lnTo>
                  <a:pt x="81" y="130"/>
                </a:lnTo>
                <a:lnTo>
                  <a:pt x="81" y="130"/>
                </a:lnTo>
                <a:lnTo>
                  <a:pt x="81" y="130"/>
                </a:lnTo>
                <a:lnTo>
                  <a:pt x="81" y="130"/>
                </a:lnTo>
                <a:lnTo>
                  <a:pt x="81" y="130"/>
                </a:lnTo>
                <a:lnTo>
                  <a:pt x="81" y="130"/>
                </a:lnTo>
                <a:lnTo>
                  <a:pt x="81" y="130"/>
                </a:lnTo>
                <a:lnTo>
                  <a:pt x="81" y="130"/>
                </a:lnTo>
                <a:lnTo>
                  <a:pt x="81" y="130"/>
                </a:lnTo>
                <a:lnTo>
                  <a:pt x="81" y="130"/>
                </a:lnTo>
                <a:lnTo>
                  <a:pt x="81" y="130"/>
                </a:lnTo>
                <a:lnTo>
                  <a:pt x="81" y="130"/>
                </a:lnTo>
                <a:lnTo>
                  <a:pt x="81" y="130"/>
                </a:lnTo>
                <a:lnTo>
                  <a:pt x="81" y="130"/>
                </a:lnTo>
                <a:lnTo>
                  <a:pt x="81" y="131"/>
                </a:lnTo>
                <a:lnTo>
                  <a:pt x="81" y="131"/>
                </a:lnTo>
                <a:lnTo>
                  <a:pt x="81" y="131"/>
                </a:lnTo>
                <a:lnTo>
                  <a:pt x="81" y="131"/>
                </a:lnTo>
                <a:lnTo>
                  <a:pt x="81" y="131"/>
                </a:lnTo>
                <a:lnTo>
                  <a:pt x="81" y="131"/>
                </a:lnTo>
                <a:lnTo>
                  <a:pt x="81" y="131"/>
                </a:lnTo>
                <a:lnTo>
                  <a:pt x="81" y="131"/>
                </a:lnTo>
                <a:lnTo>
                  <a:pt x="81" y="131"/>
                </a:lnTo>
                <a:lnTo>
                  <a:pt x="81" y="131"/>
                </a:lnTo>
                <a:lnTo>
                  <a:pt x="81" y="131"/>
                </a:lnTo>
                <a:lnTo>
                  <a:pt x="81" y="131"/>
                </a:lnTo>
                <a:lnTo>
                  <a:pt x="81" y="131"/>
                </a:lnTo>
                <a:lnTo>
                  <a:pt x="81" y="131"/>
                </a:lnTo>
                <a:lnTo>
                  <a:pt x="81" y="131"/>
                </a:lnTo>
                <a:lnTo>
                  <a:pt x="81" y="131"/>
                </a:lnTo>
                <a:lnTo>
                  <a:pt x="81" y="131"/>
                </a:lnTo>
                <a:lnTo>
                  <a:pt x="81" y="131"/>
                </a:lnTo>
                <a:lnTo>
                  <a:pt x="81" y="131"/>
                </a:lnTo>
                <a:lnTo>
                  <a:pt x="81" y="132"/>
                </a:lnTo>
                <a:lnTo>
                  <a:pt x="81" y="132"/>
                </a:lnTo>
                <a:lnTo>
                  <a:pt x="81" y="132"/>
                </a:lnTo>
                <a:lnTo>
                  <a:pt x="81" y="132"/>
                </a:lnTo>
                <a:lnTo>
                  <a:pt x="81" y="132"/>
                </a:lnTo>
                <a:lnTo>
                  <a:pt x="81" y="132"/>
                </a:lnTo>
                <a:lnTo>
                  <a:pt x="81" y="132"/>
                </a:lnTo>
                <a:lnTo>
                  <a:pt x="81" y="132"/>
                </a:lnTo>
                <a:lnTo>
                  <a:pt x="81" y="132"/>
                </a:lnTo>
                <a:lnTo>
                  <a:pt x="81" y="132"/>
                </a:lnTo>
                <a:lnTo>
                  <a:pt x="81" y="132"/>
                </a:lnTo>
                <a:lnTo>
                  <a:pt x="81" y="132"/>
                </a:lnTo>
                <a:lnTo>
                  <a:pt x="81" y="132"/>
                </a:lnTo>
                <a:lnTo>
                  <a:pt x="80" y="132"/>
                </a:lnTo>
                <a:lnTo>
                  <a:pt x="80" y="132"/>
                </a:lnTo>
                <a:lnTo>
                  <a:pt x="80" y="132"/>
                </a:lnTo>
                <a:lnTo>
                  <a:pt x="80" y="132"/>
                </a:lnTo>
                <a:lnTo>
                  <a:pt x="80" y="132"/>
                </a:lnTo>
                <a:lnTo>
                  <a:pt x="80" y="133"/>
                </a:lnTo>
                <a:lnTo>
                  <a:pt x="80" y="133"/>
                </a:lnTo>
                <a:lnTo>
                  <a:pt x="80" y="133"/>
                </a:lnTo>
                <a:lnTo>
                  <a:pt x="80" y="133"/>
                </a:lnTo>
                <a:lnTo>
                  <a:pt x="80" y="133"/>
                </a:lnTo>
                <a:lnTo>
                  <a:pt x="80" y="133"/>
                </a:lnTo>
                <a:lnTo>
                  <a:pt x="80" y="133"/>
                </a:lnTo>
                <a:lnTo>
                  <a:pt x="80" y="133"/>
                </a:lnTo>
                <a:lnTo>
                  <a:pt x="80" y="133"/>
                </a:lnTo>
                <a:lnTo>
                  <a:pt x="80" y="133"/>
                </a:lnTo>
                <a:lnTo>
                  <a:pt x="80" y="133"/>
                </a:lnTo>
                <a:lnTo>
                  <a:pt x="80" y="133"/>
                </a:lnTo>
                <a:lnTo>
                  <a:pt x="80" y="133"/>
                </a:lnTo>
                <a:lnTo>
                  <a:pt x="80" y="133"/>
                </a:lnTo>
                <a:lnTo>
                  <a:pt x="80" y="133"/>
                </a:lnTo>
                <a:lnTo>
                  <a:pt x="80" y="133"/>
                </a:lnTo>
                <a:lnTo>
                  <a:pt x="80" y="133"/>
                </a:lnTo>
                <a:lnTo>
                  <a:pt x="80" y="133"/>
                </a:lnTo>
                <a:lnTo>
                  <a:pt x="79" y="133"/>
                </a:lnTo>
                <a:lnTo>
                  <a:pt x="79" y="133"/>
                </a:lnTo>
                <a:lnTo>
                  <a:pt x="79" y="133"/>
                </a:lnTo>
                <a:lnTo>
                  <a:pt x="79" y="133"/>
                </a:lnTo>
                <a:lnTo>
                  <a:pt x="79" y="133"/>
                </a:lnTo>
                <a:lnTo>
                  <a:pt x="79" y="133"/>
                </a:lnTo>
                <a:lnTo>
                  <a:pt x="79" y="134"/>
                </a:lnTo>
                <a:lnTo>
                  <a:pt x="79" y="134"/>
                </a:lnTo>
                <a:lnTo>
                  <a:pt x="79" y="134"/>
                </a:lnTo>
                <a:lnTo>
                  <a:pt x="79" y="134"/>
                </a:lnTo>
                <a:lnTo>
                  <a:pt x="79" y="134"/>
                </a:lnTo>
                <a:lnTo>
                  <a:pt x="79" y="134"/>
                </a:lnTo>
                <a:lnTo>
                  <a:pt x="79" y="134"/>
                </a:lnTo>
                <a:lnTo>
                  <a:pt x="79" y="134"/>
                </a:lnTo>
                <a:lnTo>
                  <a:pt x="79" y="134"/>
                </a:lnTo>
                <a:lnTo>
                  <a:pt x="79" y="134"/>
                </a:lnTo>
                <a:lnTo>
                  <a:pt x="79" y="134"/>
                </a:lnTo>
                <a:lnTo>
                  <a:pt x="79" y="134"/>
                </a:lnTo>
                <a:lnTo>
                  <a:pt x="79" y="134"/>
                </a:lnTo>
                <a:lnTo>
                  <a:pt x="79" y="134"/>
                </a:lnTo>
                <a:lnTo>
                  <a:pt x="79" y="134"/>
                </a:lnTo>
                <a:lnTo>
                  <a:pt x="79" y="134"/>
                </a:lnTo>
                <a:lnTo>
                  <a:pt x="79" y="134"/>
                </a:lnTo>
                <a:lnTo>
                  <a:pt x="79" y="134"/>
                </a:lnTo>
                <a:lnTo>
                  <a:pt x="79" y="134"/>
                </a:lnTo>
                <a:lnTo>
                  <a:pt x="79" y="135"/>
                </a:lnTo>
                <a:lnTo>
                  <a:pt x="79" y="135"/>
                </a:lnTo>
                <a:lnTo>
                  <a:pt x="79" y="135"/>
                </a:lnTo>
                <a:lnTo>
                  <a:pt x="79" y="135"/>
                </a:lnTo>
                <a:lnTo>
                  <a:pt x="79" y="135"/>
                </a:lnTo>
                <a:lnTo>
                  <a:pt x="79" y="135"/>
                </a:lnTo>
                <a:lnTo>
                  <a:pt x="79" y="135"/>
                </a:lnTo>
                <a:lnTo>
                  <a:pt x="79" y="135"/>
                </a:lnTo>
                <a:lnTo>
                  <a:pt x="79" y="135"/>
                </a:lnTo>
                <a:lnTo>
                  <a:pt x="79" y="135"/>
                </a:lnTo>
                <a:lnTo>
                  <a:pt x="79" y="135"/>
                </a:lnTo>
                <a:lnTo>
                  <a:pt x="79" y="135"/>
                </a:lnTo>
                <a:lnTo>
                  <a:pt x="79" y="135"/>
                </a:lnTo>
                <a:lnTo>
                  <a:pt x="79" y="135"/>
                </a:lnTo>
                <a:lnTo>
                  <a:pt x="79" y="135"/>
                </a:lnTo>
                <a:lnTo>
                  <a:pt x="79" y="135"/>
                </a:lnTo>
                <a:lnTo>
                  <a:pt x="79" y="135"/>
                </a:lnTo>
                <a:lnTo>
                  <a:pt x="79" y="135"/>
                </a:lnTo>
                <a:lnTo>
                  <a:pt x="79" y="135"/>
                </a:lnTo>
                <a:lnTo>
                  <a:pt x="79" y="136"/>
                </a:lnTo>
                <a:lnTo>
                  <a:pt x="79" y="136"/>
                </a:lnTo>
                <a:lnTo>
                  <a:pt x="79" y="136"/>
                </a:lnTo>
                <a:lnTo>
                  <a:pt x="79" y="136"/>
                </a:lnTo>
                <a:lnTo>
                  <a:pt x="79" y="136"/>
                </a:lnTo>
                <a:lnTo>
                  <a:pt x="79" y="136"/>
                </a:lnTo>
                <a:lnTo>
                  <a:pt x="79" y="136"/>
                </a:lnTo>
                <a:lnTo>
                  <a:pt x="79" y="136"/>
                </a:lnTo>
                <a:lnTo>
                  <a:pt x="79" y="136"/>
                </a:lnTo>
                <a:lnTo>
                  <a:pt x="79" y="136"/>
                </a:lnTo>
                <a:lnTo>
                  <a:pt x="79" y="136"/>
                </a:lnTo>
                <a:lnTo>
                  <a:pt x="79" y="136"/>
                </a:lnTo>
                <a:lnTo>
                  <a:pt x="79" y="136"/>
                </a:lnTo>
                <a:lnTo>
                  <a:pt x="79" y="137"/>
                </a:lnTo>
                <a:lnTo>
                  <a:pt x="79" y="137"/>
                </a:lnTo>
                <a:lnTo>
                  <a:pt x="79" y="137"/>
                </a:lnTo>
                <a:lnTo>
                  <a:pt x="79" y="137"/>
                </a:lnTo>
                <a:lnTo>
                  <a:pt x="79" y="137"/>
                </a:lnTo>
                <a:lnTo>
                  <a:pt x="79" y="137"/>
                </a:lnTo>
                <a:lnTo>
                  <a:pt x="79" y="137"/>
                </a:lnTo>
                <a:lnTo>
                  <a:pt x="79" y="137"/>
                </a:lnTo>
                <a:lnTo>
                  <a:pt x="79" y="137"/>
                </a:lnTo>
                <a:lnTo>
                  <a:pt x="79" y="137"/>
                </a:lnTo>
                <a:lnTo>
                  <a:pt x="79" y="137"/>
                </a:lnTo>
                <a:lnTo>
                  <a:pt x="79" y="137"/>
                </a:lnTo>
                <a:lnTo>
                  <a:pt x="79" y="137"/>
                </a:lnTo>
                <a:lnTo>
                  <a:pt x="79" y="137"/>
                </a:lnTo>
                <a:lnTo>
                  <a:pt x="78" y="137"/>
                </a:lnTo>
                <a:lnTo>
                  <a:pt x="78" y="137"/>
                </a:lnTo>
                <a:lnTo>
                  <a:pt x="78" y="137"/>
                </a:lnTo>
                <a:lnTo>
                  <a:pt x="78" y="138"/>
                </a:lnTo>
                <a:lnTo>
                  <a:pt x="78" y="138"/>
                </a:lnTo>
                <a:lnTo>
                  <a:pt x="78" y="138"/>
                </a:lnTo>
                <a:lnTo>
                  <a:pt x="78" y="138"/>
                </a:lnTo>
                <a:lnTo>
                  <a:pt x="78" y="138"/>
                </a:lnTo>
                <a:lnTo>
                  <a:pt x="78" y="138"/>
                </a:lnTo>
                <a:lnTo>
                  <a:pt x="78" y="138"/>
                </a:lnTo>
                <a:lnTo>
                  <a:pt x="78" y="138"/>
                </a:lnTo>
                <a:lnTo>
                  <a:pt x="78" y="138"/>
                </a:lnTo>
                <a:lnTo>
                  <a:pt x="78" y="138"/>
                </a:lnTo>
                <a:lnTo>
                  <a:pt x="78" y="138"/>
                </a:lnTo>
                <a:lnTo>
                  <a:pt x="78" y="138"/>
                </a:lnTo>
                <a:lnTo>
                  <a:pt x="78" y="138"/>
                </a:lnTo>
                <a:lnTo>
                  <a:pt x="78" y="138"/>
                </a:lnTo>
                <a:lnTo>
                  <a:pt x="77" y="138"/>
                </a:lnTo>
                <a:lnTo>
                  <a:pt x="77" y="138"/>
                </a:lnTo>
                <a:lnTo>
                  <a:pt x="77" y="138"/>
                </a:lnTo>
                <a:lnTo>
                  <a:pt x="77" y="138"/>
                </a:lnTo>
                <a:lnTo>
                  <a:pt x="77" y="138"/>
                </a:lnTo>
                <a:lnTo>
                  <a:pt x="77" y="138"/>
                </a:lnTo>
                <a:lnTo>
                  <a:pt x="77" y="138"/>
                </a:lnTo>
                <a:lnTo>
                  <a:pt x="77" y="138"/>
                </a:lnTo>
                <a:lnTo>
                  <a:pt x="77" y="138"/>
                </a:lnTo>
                <a:lnTo>
                  <a:pt x="77" y="138"/>
                </a:lnTo>
                <a:lnTo>
                  <a:pt x="77" y="138"/>
                </a:lnTo>
                <a:lnTo>
                  <a:pt x="77" y="138"/>
                </a:lnTo>
                <a:lnTo>
                  <a:pt x="77" y="138"/>
                </a:lnTo>
                <a:lnTo>
                  <a:pt x="77" y="139"/>
                </a:lnTo>
                <a:lnTo>
                  <a:pt x="77" y="139"/>
                </a:lnTo>
                <a:lnTo>
                  <a:pt x="77" y="139"/>
                </a:lnTo>
                <a:lnTo>
                  <a:pt x="77" y="139"/>
                </a:lnTo>
                <a:lnTo>
                  <a:pt x="76" y="139"/>
                </a:lnTo>
                <a:lnTo>
                  <a:pt x="76" y="139"/>
                </a:lnTo>
                <a:lnTo>
                  <a:pt x="76" y="139"/>
                </a:lnTo>
                <a:lnTo>
                  <a:pt x="76" y="139"/>
                </a:lnTo>
                <a:lnTo>
                  <a:pt x="76" y="139"/>
                </a:lnTo>
                <a:lnTo>
                  <a:pt x="76" y="139"/>
                </a:lnTo>
                <a:lnTo>
                  <a:pt x="76" y="139"/>
                </a:lnTo>
                <a:lnTo>
                  <a:pt x="76" y="139"/>
                </a:lnTo>
                <a:lnTo>
                  <a:pt x="76" y="139"/>
                </a:lnTo>
                <a:lnTo>
                  <a:pt x="76" y="139"/>
                </a:lnTo>
                <a:lnTo>
                  <a:pt x="76" y="139"/>
                </a:lnTo>
                <a:lnTo>
                  <a:pt x="76" y="139"/>
                </a:lnTo>
                <a:lnTo>
                  <a:pt x="76" y="139"/>
                </a:lnTo>
                <a:lnTo>
                  <a:pt x="75" y="139"/>
                </a:lnTo>
                <a:lnTo>
                  <a:pt x="75" y="139"/>
                </a:lnTo>
                <a:lnTo>
                  <a:pt x="75" y="139"/>
                </a:lnTo>
                <a:lnTo>
                  <a:pt x="75" y="139"/>
                </a:lnTo>
                <a:lnTo>
                  <a:pt x="75" y="139"/>
                </a:lnTo>
                <a:lnTo>
                  <a:pt x="75" y="139"/>
                </a:lnTo>
                <a:lnTo>
                  <a:pt x="75" y="139"/>
                </a:lnTo>
                <a:lnTo>
                  <a:pt x="75" y="139"/>
                </a:lnTo>
                <a:lnTo>
                  <a:pt x="75" y="139"/>
                </a:lnTo>
                <a:lnTo>
                  <a:pt x="75" y="139"/>
                </a:lnTo>
                <a:lnTo>
                  <a:pt x="75" y="139"/>
                </a:lnTo>
                <a:lnTo>
                  <a:pt x="75" y="139"/>
                </a:lnTo>
                <a:lnTo>
                  <a:pt x="74" y="139"/>
                </a:lnTo>
                <a:lnTo>
                  <a:pt x="74" y="139"/>
                </a:lnTo>
                <a:lnTo>
                  <a:pt x="74" y="139"/>
                </a:lnTo>
                <a:lnTo>
                  <a:pt x="74" y="139"/>
                </a:lnTo>
                <a:lnTo>
                  <a:pt x="74" y="139"/>
                </a:lnTo>
                <a:lnTo>
                  <a:pt x="74" y="139"/>
                </a:lnTo>
                <a:lnTo>
                  <a:pt x="74" y="139"/>
                </a:lnTo>
                <a:lnTo>
                  <a:pt x="74" y="139"/>
                </a:lnTo>
                <a:lnTo>
                  <a:pt x="74" y="139"/>
                </a:lnTo>
                <a:lnTo>
                  <a:pt x="74" y="139"/>
                </a:lnTo>
                <a:lnTo>
                  <a:pt x="74" y="139"/>
                </a:lnTo>
                <a:lnTo>
                  <a:pt x="74" y="139"/>
                </a:lnTo>
                <a:lnTo>
                  <a:pt x="74" y="139"/>
                </a:lnTo>
                <a:lnTo>
                  <a:pt x="73" y="139"/>
                </a:lnTo>
                <a:lnTo>
                  <a:pt x="73" y="139"/>
                </a:lnTo>
                <a:lnTo>
                  <a:pt x="73" y="139"/>
                </a:lnTo>
                <a:lnTo>
                  <a:pt x="73" y="139"/>
                </a:lnTo>
                <a:lnTo>
                  <a:pt x="73" y="139"/>
                </a:lnTo>
                <a:lnTo>
                  <a:pt x="73" y="139"/>
                </a:lnTo>
                <a:lnTo>
                  <a:pt x="73" y="139"/>
                </a:lnTo>
                <a:lnTo>
                  <a:pt x="73" y="139"/>
                </a:lnTo>
                <a:lnTo>
                  <a:pt x="73" y="139"/>
                </a:lnTo>
                <a:lnTo>
                  <a:pt x="73" y="139"/>
                </a:lnTo>
                <a:lnTo>
                  <a:pt x="73" y="139"/>
                </a:lnTo>
                <a:lnTo>
                  <a:pt x="73" y="139"/>
                </a:lnTo>
                <a:lnTo>
                  <a:pt x="73" y="139"/>
                </a:lnTo>
                <a:lnTo>
                  <a:pt x="72" y="139"/>
                </a:lnTo>
                <a:lnTo>
                  <a:pt x="72" y="139"/>
                </a:lnTo>
                <a:lnTo>
                  <a:pt x="72" y="139"/>
                </a:lnTo>
                <a:lnTo>
                  <a:pt x="72" y="139"/>
                </a:lnTo>
                <a:lnTo>
                  <a:pt x="72" y="139"/>
                </a:lnTo>
                <a:lnTo>
                  <a:pt x="72" y="139"/>
                </a:lnTo>
                <a:lnTo>
                  <a:pt x="72" y="139"/>
                </a:lnTo>
                <a:lnTo>
                  <a:pt x="72" y="139"/>
                </a:lnTo>
                <a:lnTo>
                  <a:pt x="72" y="138"/>
                </a:lnTo>
                <a:lnTo>
                  <a:pt x="72" y="138"/>
                </a:lnTo>
                <a:lnTo>
                  <a:pt x="72" y="138"/>
                </a:lnTo>
                <a:lnTo>
                  <a:pt x="72" y="138"/>
                </a:lnTo>
                <a:lnTo>
                  <a:pt x="72" y="138"/>
                </a:lnTo>
                <a:lnTo>
                  <a:pt x="72" y="138"/>
                </a:lnTo>
                <a:lnTo>
                  <a:pt x="72" y="138"/>
                </a:lnTo>
                <a:lnTo>
                  <a:pt x="71" y="138"/>
                </a:lnTo>
                <a:lnTo>
                  <a:pt x="71" y="139"/>
                </a:lnTo>
                <a:lnTo>
                  <a:pt x="71" y="139"/>
                </a:lnTo>
                <a:lnTo>
                  <a:pt x="71" y="139"/>
                </a:lnTo>
                <a:lnTo>
                  <a:pt x="71" y="139"/>
                </a:lnTo>
                <a:lnTo>
                  <a:pt x="71" y="139"/>
                </a:lnTo>
                <a:lnTo>
                  <a:pt x="71" y="139"/>
                </a:lnTo>
                <a:lnTo>
                  <a:pt x="71" y="139"/>
                </a:lnTo>
                <a:lnTo>
                  <a:pt x="71" y="139"/>
                </a:lnTo>
                <a:lnTo>
                  <a:pt x="71" y="139"/>
                </a:lnTo>
                <a:lnTo>
                  <a:pt x="71" y="139"/>
                </a:lnTo>
                <a:lnTo>
                  <a:pt x="71" y="139"/>
                </a:lnTo>
                <a:lnTo>
                  <a:pt x="71" y="139"/>
                </a:lnTo>
                <a:lnTo>
                  <a:pt x="71" y="139"/>
                </a:lnTo>
                <a:lnTo>
                  <a:pt x="71" y="139"/>
                </a:lnTo>
                <a:lnTo>
                  <a:pt x="71" y="139"/>
                </a:lnTo>
                <a:lnTo>
                  <a:pt x="71" y="139"/>
                </a:lnTo>
                <a:lnTo>
                  <a:pt x="70" y="139"/>
                </a:lnTo>
                <a:lnTo>
                  <a:pt x="70" y="140"/>
                </a:lnTo>
                <a:lnTo>
                  <a:pt x="70" y="140"/>
                </a:lnTo>
                <a:lnTo>
                  <a:pt x="70" y="140"/>
                </a:lnTo>
                <a:lnTo>
                  <a:pt x="70" y="140"/>
                </a:lnTo>
                <a:lnTo>
                  <a:pt x="70" y="140"/>
                </a:lnTo>
                <a:lnTo>
                  <a:pt x="70" y="140"/>
                </a:lnTo>
                <a:lnTo>
                  <a:pt x="70" y="140"/>
                </a:lnTo>
                <a:lnTo>
                  <a:pt x="70" y="140"/>
                </a:lnTo>
                <a:lnTo>
                  <a:pt x="70" y="140"/>
                </a:lnTo>
                <a:lnTo>
                  <a:pt x="70" y="140"/>
                </a:lnTo>
                <a:lnTo>
                  <a:pt x="70" y="140"/>
                </a:lnTo>
                <a:lnTo>
                  <a:pt x="70" y="140"/>
                </a:lnTo>
                <a:lnTo>
                  <a:pt x="70" y="140"/>
                </a:lnTo>
                <a:lnTo>
                  <a:pt x="70" y="140"/>
                </a:lnTo>
                <a:lnTo>
                  <a:pt x="70" y="140"/>
                </a:lnTo>
                <a:lnTo>
                  <a:pt x="70" y="140"/>
                </a:lnTo>
                <a:lnTo>
                  <a:pt x="70" y="140"/>
                </a:lnTo>
                <a:lnTo>
                  <a:pt x="70" y="141"/>
                </a:lnTo>
                <a:lnTo>
                  <a:pt x="70" y="141"/>
                </a:lnTo>
                <a:lnTo>
                  <a:pt x="70" y="141"/>
                </a:lnTo>
                <a:lnTo>
                  <a:pt x="70" y="141"/>
                </a:lnTo>
                <a:lnTo>
                  <a:pt x="70" y="141"/>
                </a:lnTo>
                <a:lnTo>
                  <a:pt x="70" y="141"/>
                </a:lnTo>
                <a:lnTo>
                  <a:pt x="70" y="141"/>
                </a:lnTo>
                <a:lnTo>
                  <a:pt x="70" y="141"/>
                </a:lnTo>
                <a:lnTo>
                  <a:pt x="70" y="141"/>
                </a:lnTo>
                <a:lnTo>
                  <a:pt x="70" y="141"/>
                </a:lnTo>
                <a:lnTo>
                  <a:pt x="70" y="141"/>
                </a:lnTo>
                <a:lnTo>
                  <a:pt x="70" y="142"/>
                </a:lnTo>
                <a:lnTo>
                  <a:pt x="70" y="142"/>
                </a:lnTo>
                <a:lnTo>
                  <a:pt x="70" y="142"/>
                </a:lnTo>
                <a:lnTo>
                  <a:pt x="70" y="142"/>
                </a:lnTo>
                <a:lnTo>
                  <a:pt x="70" y="142"/>
                </a:lnTo>
                <a:lnTo>
                  <a:pt x="70" y="142"/>
                </a:lnTo>
                <a:lnTo>
                  <a:pt x="70" y="142"/>
                </a:lnTo>
                <a:lnTo>
                  <a:pt x="70" y="142"/>
                </a:lnTo>
                <a:lnTo>
                  <a:pt x="70" y="142"/>
                </a:lnTo>
                <a:lnTo>
                  <a:pt x="70" y="142"/>
                </a:lnTo>
                <a:lnTo>
                  <a:pt x="70" y="142"/>
                </a:lnTo>
                <a:lnTo>
                  <a:pt x="70" y="142"/>
                </a:lnTo>
                <a:lnTo>
                  <a:pt x="70" y="142"/>
                </a:lnTo>
                <a:lnTo>
                  <a:pt x="70" y="142"/>
                </a:lnTo>
                <a:lnTo>
                  <a:pt x="70" y="142"/>
                </a:lnTo>
                <a:lnTo>
                  <a:pt x="71" y="142"/>
                </a:lnTo>
                <a:lnTo>
                  <a:pt x="71" y="142"/>
                </a:lnTo>
                <a:lnTo>
                  <a:pt x="71" y="142"/>
                </a:lnTo>
                <a:lnTo>
                  <a:pt x="71" y="142"/>
                </a:lnTo>
                <a:lnTo>
                  <a:pt x="71" y="142"/>
                </a:lnTo>
                <a:lnTo>
                  <a:pt x="71" y="142"/>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69" y="143"/>
                </a:lnTo>
                <a:lnTo>
                  <a:pt x="69" y="143"/>
                </a:lnTo>
                <a:lnTo>
                  <a:pt x="69" y="143"/>
                </a:lnTo>
                <a:lnTo>
                  <a:pt x="69" y="143"/>
                </a:lnTo>
                <a:lnTo>
                  <a:pt x="69" y="143"/>
                </a:lnTo>
                <a:lnTo>
                  <a:pt x="69" y="143"/>
                </a:lnTo>
                <a:lnTo>
                  <a:pt x="69" y="143"/>
                </a:lnTo>
                <a:lnTo>
                  <a:pt x="69" y="144"/>
                </a:lnTo>
                <a:lnTo>
                  <a:pt x="69" y="144"/>
                </a:lnTo>
                <a:lnTo>
                  <a:pt x="69" y="144"/>
                </a:lnTo>
                <a:lnTo>
                  <a:pt x="69" y="144"/>
                </a:lnTo>
                <a:lnTo>
                  <a:pt x="69" y="144"/>
                </a:lnTo>
                <a:lnTo>
                  <a:pt x="69" y="144"/>
                </a:lnTo>
                <a:lnTo>
                  <a:pt x="69" y="144"/>
                </a:lnTo>
                <a:lnTo>
                  <a:pt x="69" y="144"/>
                </a:lnTo>
                <a:lnTo>
                  <a:pt x="69" y="144"/>
                </a:lnTo>
                <a:lnTo>
                  <a:pt x="69" y="144"/>
                </a:lnTo>
                <a:lnTo>
                  <a:pt x="69" y="144"/>
                </a:lnTo>
                <a:lnTo>
                  <a:pt x="69" y="144"/>
                </a:lnTo>
                <a:lnTo>
                  <a:pt x="69" y="144"/>
                </a:lnTo>
                <a:lnTo>
                  <a:pt x="69" y="144"/>
                </a:lnTo>
                <a:lnTo>
                  <a:pt x="68" y="144"/>
                </a:lnTo>
                <a:lnTo>
                  <a:pt x="68" y="144"/>
                </a:lnTo>
                <a:lnTo>
                  <a:pt x="68" y="144"/>
                </a:lnTo>
                <a:lnTo>
                  <a:pt x="68" y="144"/>
                </a:lnTo>
                <a:lnTo>
                  <a:pt x="68" y="144"/>
                </a:lnTo>
                <a:lnTo>
                  <a:pt x="68" y="144"/>
                </a:lnTo>
                <a:lnTo>
                  <a:pt x="68" y="144"/>
                </a:lnTo>
                <a:lnTo>
                  <a:pt x="68" y="144"/>
                </a:lnTo>
                <a:lnTo>
                  <a:pt x="68" y="144"/>
                </a:lnTo>
                <a:lnTo>
                  <a:pt x="68" y="144"/>
                </a:lnTo>
                <a:lnTo>
                  <a:pt x="68" y="144"/>
                </a:lnTo>
                <a:lnTo>
                  <a:pt x="68" y="144"/>
                </a:lnTo>
                <a:lnTo>
                  <a:pt x="68" y="144"/>
                </a:lnTo>
                <a:lnTo>
                  <a:pt x="68" y="145"/>
                </a:lnTo>
                <a:lnTo>
                  <a:pt x="68" y="145"/>
                </a:lnTo>
                <a:lnTo>
                  <a:pt x="68" y="145"/>
                </a:lnTo>
                <a:lnTo>
                  <a:pt x="68" y="145"/>
                </a:lnTo>
                <a:lnTo>
                  <a:pt x="68" y="145"/>
                </a:lnTo>
                <a:lnTo>
                  <a:pt x="68" y="145"/>
                </a:lnTo>
                <a:lnTo>
                  <a:pt x="68" y="145"/>
                </a:lnTo>
                <a:lnTo>
                  <a:pt x="68" y="145"/>
                </a:lnTo>
                <a:lnTo>
                  <a:pt x="68" y="145"/>
                </a:lnTo>
                <a:lnTo>
                  <a:pt x="68" y="145"/>
                </a:lnTo>
                <a:lnTo>
                  <a:pt x="68" y="145"/>
                </a:lnTo>
                <a:lnTo>
                  <a:pt x="68" y="145"/>
                </a:lnTo>
                <a:lnTo>
                  <a:pt x="68" y="145"/>
                </a:lnTo>
                <a:lnTo>
                  <a:pt x="68" y="145"/>
                </a:lnTo>
                <a:lnTo>
                  <a:pt x="68" y="145"/>
                </a:lnTo>
                <a:lnTo>
                  <a:pt x="68" y="145"/>
                </a:lnTo>
                <a:lnTo>
                  <a:pt x="68" y="145"/>
                </a:lnTo>
                <a:lnTo>
                  <a:pt x="68" y="145"/>
                </a:lnTo>
                <a:lnTo>
                  <a:pt x="68" y="145"/>
                </a:lnTo>
                <a:lnTo>
                  <a:pt x="68" y="146"/>
                </a:lnTo>
                <a:lnTo>
                  <a:pt x="67" y="146"/>
                </a:lnTo>
                <a:lnTo>
                  <a:pt x="67" y="146"/>
                </a:lnTo>
                <a:lnTo>
                  <a:pt x="67" y="146"/>
                </a:lnTo>
                <a:lnTo>
                  <a:pt x="67" y="146"/>
                </a:lnTo>
                <a:lnTo>
                  <a:pt x="67" y="146"/>
                </a:lnTo>
                <a:lnTo>
                  <a:pt x="67" y="146"/>
                </a:lnTo>
                <a:lnTo>
                  <a:pt x="67" y="146"/>
                </a:lnTo>
                <a:lnTo>
                  <a:pt x="67" y="146"/>
                </a:lnTo>
                <a:lnTo>
                  <a:pt x="67" y="146"/>
                </a:lnTo>
                <a:lnTo>
                  <a:pt x="67" y="146"/>
                </a:lnTo>
                <a:lnTo>
                  <a:pt x="67" y="146"/>
                </a:lnTo>
                <a:lnTo>
                  <a:pt x="67" y="146"/>
                </a:lnTo>
                <a:lnTo>
                  <a:pt x="67" y="146"/>
                </a:lnTo>
                <a:lnTo>
                  <a:pt x="67" y="146"/>
                </a:lnTo>
                <a:lnTo>
                  <a:pt x="67" y="146"/>
                </a:lnTo>
                <a:lnTo>
                  <a:pt x="67" y="146"/>
                </a:lnTo>
                <a:lnTo>
                  <a:pt x="67" y="146"/>
                </a:lnTo>
                <a:lnTo>
                  <a:pt x="67" y="146"/>
                </a:lnTo>
                <a:lnTo>
                  <a:pt x="66" y="146"/>
                </a:lnTo>
                <a:lnTo>
                  <a:pt x="66" y="146"/>
                </a:lnTo>
                <a:lnTo>
                  <a:pt x="66" y="146"/>
                </a:lnTo>
                <a:lnTo>
                  <a:pt x="66" y="146"/>
                </a:lnTo>
                <a:lnTo>
                  <a:pt x="66" y="146"/>
                </a:lnTo>
                <a:lnTo>
                  <a:pt x="66" y="146"/>
                </a:lnTo>
                <a:lnTo>
                  <a:pt x="66" y="146"/>
                </a:lnTo>
                <a:lnTo>
                  <a:pt x="66" y="146"/>
                </a:lnTo>
                <a:lnTo>
                  <a:pt x="66" y="146"/>
                </a:lnTo>
                <a:lnTo>
                  <a:pt x="66" y="146"/>
                </a:lnTo>
                <a:lnTo>
                  <a:pt x="66" y="146"/>
                </a:lnTo>
                <a:lnTo>
                  <a:pt x="66" y="145"/>
                </a:lnTo>
                <a:lnTo>
                  <a:pt x="66" y="145"/>
                </a:lnTo>
                <a:lnTo>
                  <a:pt x="66" y="145"/>
                </a:lnTo>
                <a:lnTo>
                  <a:pt x="66" y="145"/>
                </a:lnTo>
                <a:lnTo>
                  <a:pt x="66" y="145"/>
                </a:lnTo>
                <a:lnTo>
                  <a:pt x="66" y="145"/>
                </a:lnTo>
                <a:lnTo>
                  <a:pt x="66" y="145"/>
                </a:lnTo>
                <a:lnTo>
                  <a:pt x="66" y="145"/>
                </a:lnTo>
                <a:lnTo>
                  <a:pt x="65" y="145"/>
                </a:lnTo>
                <a:lnTo>
                  <a:pt x="65" y="145"/>
                </a:lnTo>
                <a:lnTo>
                  <a:pt x="65" y="145"/>
                </a:lnTo>
                <a:lnTo>
                  <a:pt x="65" y="145"/>
                </a:lnTo>
                <a:lnTo>
                  <a:pt x="65" y="145"/>
                </a:lnTo>
                <a:lnTo>
                  <a:pt x="65" y="145"/>
                </a:lnTo>
                <a:lnTo>
                  <a:pt x="65" y="145"/>
                </a:lnTo>
                <a:lnTo>
                  <a:pt x="65" y="145"/>
                </a:lnTo>
                <a:lnTo>
                  <a:pt x="65" y="145"/>
                </a:lnTo>
                <a:lnTo>
                  <a:pt x="65" y="145"/>
                </a:lnTo>
                <a:lnTo>
                  <a:pt x="65" y="145"/>
                </a:lnTo>
                <a:lnTo>
                  <a:pt x="65" y="145"/>
                </a:lnTo>
                <a:lnTo>
                  <a:pt x="65" y="145"/>
                </a:lnTo>
                <a:lnTo>
                  <a:pt x="65" y="145"/>
                </a:lnTo>
                <a:lnTo>
                  <a:pt x="65" y="145"/>
                </a:lnTo>
                <a:lnTo>
                  <a:pt x="64" y="145"/>
                </a:lnTo>
                <a:lnTo>
                  <a:pt x="64" y="145"/>
                </a:lnTo>
                <a:lnTo>
                  <a:pt x="64" y="145"/>
                </a:lnTo>
                <a:lnTo>
                  <a:pt x="64" y="145"/>
                </a:lnTo>
                <a:lnTo>
                  <a:pt x="64" y="145"/>
                </a:lnTo>
                <a:lnTo>
                  <a:pt x="64" y="145"/>
                </a:lnTo>
                <a:lnTo>
                  <a:pt x="64" y="145"/>
                </a:lnTo>
                <a:lnTo>
                  <a:pt x="64" y="145"/>
                </a:lnTo>
                <a:lnTo>
                  <a:pt x="64" y="145"/>
                </a:lnTo>
                <a:lnTo>
                  <a:pt x="64" y="145"/>
                </a:lnTo>
                <a:lnTo>
                  <a:pt x="64" y="145"/>
                </a:lnTo>
                <a:lnTo>
                  <a:pt x="64" y="145"/>
                </a:lnTo>
                <a:lnTo>
                  <a:pt x="64" y="145"/>
                </a:lnTo>
                <a:lnTo>
                  <a:pt x="64" y="145"/>
                </a:lnTo>
                <a:lnTo>
                  <a:pt x="64" y="145"/>
                </a:lnTo>
                <a:lnTo>
                  <a:pt x="64" y="145"/>
                </a:lnTo>
                <a:lnTo>
                  <a:pt x="63" y="145"/>
                </a:lnTo>
                <a:lnTo>
                  <a:pt x="63" y="145"/>
                </a:lnTo>
                <a:lnTo>
                  <a:pt x="63" y="146"/>
                </a:lnTo>
                <a:lnTo>
                  <a:pt x="63" y="146"/>
                </a:lnTo>
                <a:lnTo>
                  <a:pt x="63" y="146"/>
                </a:lnTo>
                <a:lnTo>
                  <a:pt x="63" y="146"/>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2" y="145"/>
                </a:lnTo>
                <a:lnTo>
                  <a:pt x="62" y="145"/>
                </a:lnTo>
                <a:lnTo>
                  <a:pt x="62" y="145"/>
                </a:lnTo>
                <a:lnTo>
                  <a:pt x="62" y="145"/>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1" y="144"/>
                </a:lnTo>
                <a:lnTo>
                  <a:pt x="61" y="144"/>
                </a:lnTo>
                <a:lnTo>
                  <a:pt x="61" y="144"/>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0" y="143"/>
                </a:lnTo>
                <a:lnTo>
                  <a:pt x="60" y="143"/>
                </a:lnTo>
                <a:lnTo>
                  <a:pt x="60" y="143"/>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59" y="142"/>
                </a:lnTo>
                <a:lnTo>
                  <a:pt x="59" y="142"/>
                </a:lnTo>
                <a:lnTo>
                  <a:pt x="59" y="142"/>
                </a:lnTo>
                <a:lnTo>
                  <a:pt x="59" y="142"/>
                </a:lnTo>
                <a:lnTo>
                  <a:pt x="59" y="142"/>
                </a:lnTo>
                <a:lnTo>
                  <a:pt x="59" y="142"/>
                </a:lnTo>
                <a:lnTo>
                  <a:pt x="59" y="142"/>
                </a:lnTo>
                <a:lnTo>
                  <a:pt x="59" y="142"/>
                </a:lnTo>
                <a:lnTo>
                  <a:pt x="59" y="142"/>
                </a:lnTo>
                <a:lnTo>
                  <a:pt x="59" y="142"/>
                </a:lnTo>
                <a:lnTo>
                  <a:pt x="59" y="142"/>
                </a:lnTo>
                <a:lnTo>
                  <a:pt x="59" y="142"/>
                </a:lnTo>
                <a:lnTo>
                  <a:pt x="58" y="142"/>
                </a:lnTo>
                <a:lnTo>
                  <a:pt x="58" y="142"/>
                </a:lnTo>
                <a:lnTo>
                  <a:pt x="58" y="142"/>
                </a:lnTo>
                <a:lnTo>
                  <a:pt x="58" y="142"/>
                </a:lnTo>
                <a:lnTo>
                  <a:pt x="58" y="142"/>
                </a:lnTo>
                <a:lnTo>
                  <a:pt x="58" y="142"/>
                </a:lnTo>
                <a:lnTo>
                  <a:pt x="58" y="142"/>
                </a:lnTo>
                <a:lnTo>
                  <a:pt x="58" y="142"/>
                </a:lnTo>
                <a:lnTo>
                  <a:pt x="58" y="142"/>
                </a:lnTo>
                <a:lnTo>
                  <a:pt x="58" y="142"/>
                </a:lnTo>
                <a:lnTo>
                  <a:pt x="58" y="142"/>
                </a:lnTo>
                <a:lnTo>
                  <a:pt x="58" y="142"/>
                </a:lnTo>
                <a:lnTo>
                  <a:pt x="58" y="142"/>
                </a:lnTo>
                <a:lnTo>
                  <a:pt x="58" y="142"/>
                </a:lnTo>
                <a:lnTo>
                  <a:pt x="58" y="142"/>
                </a:lnTo>
                <a:lnTo>
                  <a:pt x="57" y="142"/>
                </a:lnTo>
                <a:lnTo>
                  <a:pt x="57" y="142"/>
                </a:lnTo>
                <a:lnTo>
                  <a:pt x="57" y="142"/>
                </a:lnTo>
                <a:lnTo>
                  <a:pt x="57" y="142"/>
                </a:lnTo>
                <a:lnTo>
                  <a:pt x="57" y="142"/>
                </a:lnTo>
                <a:lnTo>
                  <a:pt x="57" y="142"/>
                </a:lnTo>
                <a:lnTo>
                  <a:pt x="57" y="142"/>
                </a:lnTo>
                <a:lnTo>
                  <a:pt x="57" y="142"/>
                </a:lnTo>
                <a:lnTo>
                  <a:pt x="57" y="142"/>
                </a:lnTo>
                <a:lnTo>
                  <a:pt x="57" y="142"/>
                </a:lnTo>
                <a:lnTo>
                  <a:pt x="57" y="142"/>
                </a:lnTo>
                <a:lnTo>
                  <a:pt x="57" y="141"/>
                </a:lnTo>
                <a:lnTo>
                  <a:pt x="57" y="141"/>
                </a:lnTo>
                <a:lnTo>
                  <a:pt x="57" y="141"/>
                </a:lnTo>
                <a:lnTo>
                  <a:pt x="57" y="141"/>
                </a:lnTo>
                <a:lnTo>
                  <a:pt x="57" y="141"/>
                </a:lnTo>
                <a:lnTo>
                  <a:pt x="57"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0"/>
                </a:lnTo>
                <a:lnTo>
                  <a:pt x="56" y="140"/>
                </a:lnTo>
                <a:lnTo>
                  <a:pt x="56" y="140"/>
                </a:lnTo>
                <a:lnTo>
                  <a:pt x="56" y="140"/>
                </a:lnTo>
                <a:lnTo>
                  <a:pt x="56" y="140"/>
                </a:lnTo>
                <a:lnTo>
                  <a:pt x="56" y="140"/>
                </a:lnTo>
                <a:lnTo>
                  <a:pt x="56" y="140"/>
                </a:lnTo>
                <a:lnTo>
                  <a:pt x="55" y="140"/>
                </a:lnTo>
                <a:lnTo>
                  <a:pt x="55" y="140"/>
                </a:lnTo>
                <a:lnTo>
                  <a:pt x="55" y="140"/>
                </a:lnTo>
                <a:lnTo>
                  <a:pt x="55" y="140"/>
                </a:lnTo>
                <a:lnTo>
                  <a:pt x="55" y="140"/>
                </a:lnTo>
                <a:lnTo>
                  <a:pt x="55" y="140"/>
                </a:lnTo>
                <a:lnTo>
                  <a:pt x="55" y="140"/>
                </a:lnTo>
                <a:lnTo>
                  <a:pt x="55" y="140"/>
                </a:lnTo>
                <a:lnTo>
                  <a:pt x="55" y="140"/>
                </a:lnTo>
                <a:lnTo>
                  <a:pt x="55" y="140"/>
                </a:lnTo>
                <a:lnTo>
                  <a:pt x="55" y="140"/>
                </a:lnTo>
                <a:lnTo>
                  <a:pt x="55" y="140"/>
                </a:lnTo>
                <a:lnTo>
                  <a:pt x="55" y="140"/>
                </a:lnTo>
                <a:lnTo>
                  <a:pt x="55" y="140"/>
                </a:lnTo>
                <a:lnTo>
                  <a:pt x="55" y="140"/>
                </a:lnTo>
                <a:lnTo>
                  <a:pt x="56" y="140"/>
                </a:lnTo>
                <a:lnTo>
                  <a:pt x="56" y="140"/>
                </a:lnTo>
                <a:lnTo>
                  <a:pt x="56" y="140"/>
                </a:lnTo>
                <a:lnTo>
                  <a:pt x="56" y="140"/>
                </a:lnTo>
                <a:lnTo>
                  <a:pt x="56" y="140"/>
                </a:lnTo>
                <a:lnTo>
                  <a:pt x="56" y="140"/>
                </a:lnTo>
                <a:lnTo>
                  <a:pt x="56" y="139"/>
                </a:lnTo>
                <a:lnTo>
                  <a:pt x="56" y="139"/>
                </a:lnTo>
                <a:lnTo>
                  <a:pt x="56" y="139"/>
                </a:lnTo>
                <a:lnTo>
                  <a:pt x="56" y="139"/>
                </a:lnTo>
                <a:lnTo>
                  <a:pt x="56" y="139"/>
                </a:lnTo>
                <a:lnTo>
                  <a:pt x="56" y="139"/>
                </a:lnTo>
                <a:lnTo>
                  <a:pt x="56" y="139"/>
                </a:lnTo>
                <a:lnTo>
                  <a:pt x="56" y="139"/>
                </a:lnTo>
                <a:lnTo>
                  <a:pt x="56" y="139"/>
                </a:lnTo>
                <a:lnTo>
                  <a:pt x="56" y="139"/>
                </a:lnTo>
                <a:lnTo>
                  <a:pt x="56"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8"/>
                </a:lnTo>
                <a:lnTo>
                  <a:pt x="55" y="138"/>
                </a:lnTo>
                <a:lnTo>
                  <a:pt x="55" y="138"/>
                </a:lnTo>
                <a:lnTo>
                  <a:pt x="55" y="138"/>
                </a:lnTo>
                <a:lnTo>
                  <a:pt x="55" y="138"/>
                </a:lnTo>
                <a:lnTo>
                  <a:pt x="55" y="138"/>
                </a:lnTo>
                <a:lnTo>
                  <a:pt x="55" y="138"/>
                </a:lnTo>
                <a:lnTo>
                  <a:pt x="55" y="138"/>
                </a:lnTo>
                <a:lnTo>
                  <a:pt x="55" y="138"/>
                </a:lnTo>
                <a:lnTo>
                  <a:pt x="55" y="138"/>
                </a:lnTo>
                <a:lnTo>
                  <a:pt x="55" y="138"/>
                </a:lnTo>
                <a:lnTo>
                  <a:pt x="55" y="138"/>
                </a:lnTo>
                <a:lnTo>
                  <a:pt x="55" y="138"/>
                </a:lnTo>
                <a:lnTo>
                  <a:pt x="55" y="138"/>
                </a:lnTo>
                <a:lnTo>
                  <a:pt x="55" y="138"/>
                </a:lnTo>
                <a:lnTo>
                  <a:pt x="54" y="138"/>
                </a:lnTo>
                <a:lnTo>
                  <a:pt x="54" y="138"/>
                </a:lnTo>
                <a:lnTo>
                  <a:pt x="54" y="138"/>
                </a:lnTo>
                <a:lnTo>
                  <a:pt x="54" y="138"/>
                </a:lnTo>
                <a:lnTo>
                  <a:pt x="54" y="137"/>
                </a:lnTo>
                <a:lnTo>
                  <a:pt x="54" y="137"/>
                </a:lnTo>
                <a:lnTo>
                  <a:pt x="54" y="137"/>
                </a:lnTo>
                <a:lnTo>
                  <a:pt x="54" y="137"/>
                </a:lnTo>
                <a:lnTo>
                  <a:pt x="54" y="137"/>
                </a:lnTo>
                <a:lnTo>
                  <a:pt x="54" y="137"/>
                </a:lnTo>
                <a:lnTo>
                  <a:pt x="54" y="137"/>
                </a:lnTo>
                <a:lnTo>
                  <a:pt x="54" y="137"/>
                </a:lnTo>
                <a:lnTo>
                  <a:pt x="54" y="137"/>
                </a:lnTo>
                <a:lnTo>
                  <a:pt x="54" y="137"/>
                </a:lnTo>
                <a:lnTo>
                  <a:pt x="54" y="137"/>
                </a:lnTo>
                <a:lnTo>
                  <a:pt x="54" y="137"/>
                </a:lnTo>
                <a:lnTo>
                  <a:pt x="54" y="137"/>
                </a:lnTo>
                <a:lnTo>
                  <a:pt x="54" y="137"/>
                </a:lnTo>
                <a:lnTo>
                  <a:pt x="54" y="136"/>
                </a:lnTo>
                <a:lnTo>
                  <a:pt x="54" y="136"/>
                </a:lnTo>
                <a:lnTo>
                  <a:pt x="54" y="136"/>
                </a:lnTo>
                <a:lnTo>
                  <a:pt x="54" y="136"/>
                </a:lnTo>
                <a:lnTo>
                  <a:pt x="54" y="136"/>
                </a:lnTo>
                <a:lnTo>
                  <a:pt x="54" y="136"/>
                </a:lnTo>
                <a:lnTo>
                  <a:pt x="54" y="136"/>
                </a:lnTo>
                <a:lnTo>
                  <a:pt x="54" y="136"/>
                </a:lnTo>
                <a:lnTo>
                  <a:pt x="54" y="136"/>
                </a:lnTo>
                <a:lnTo>
                  <a:pt x="54" y="136"/>
                </a:lnTo>
                <a:lnTo>
                  <a:pt x="54" y="136"/>
                </a:lnTo>
                <a:lnTo>
                  <a:pt x="54" y="136"/>
                </a:lnTo>
                <a:lnTo>
                  <a:pt x="54" y="136"/>
                </a:lnTo>
                <a:lnTo>
                  <a:pt x="54" y="136"/>
                </a:lnTo>
                <a:lnTo>
                  <a:pt x="54" y="136"/>
                </a:lnTo>
                <a:lnTo>
                  <a:pt x="54" y="136"/>
                </a:lnTo>
                <a:lnTo>
                  <a:pt x="54" y="136"/>
                </a:lnTo>
                <a:lnTo>
                  <a:pt x="54" y="135"/>
                </a:lnTo>
                <a:lnTo>
                  <a:pt x="54" y="135"/>
                </a:lnTo>
                <a:lnTo>
                  <a:pt x="54" y="135"/>
                </a:lnTo>
                <a:lnTo>
                  <a:pt x="54" y="135"/>
                </a:lnTo>
                <a:lnTo>
                  <a:pt x="54" y="135"/>
                </a:lnTo>
                <a:lnTo>
                  <a:pt x="54" y="135"/>
                </a:lnTo>
                <a:lnTo>
                  <a:pt x="54" y="135"/>
                </a:lnTo>
                <a:lnTo>
                  <a:pt x="54" y="135"/>
                </a:lnTo>
                <a:lnTo>
                  <a:pt x="54" y="135"/>
                </a:lnTo>
                <a:lnTo>
                  <a:pt x="54" y="135"/>
                </a:lnTo>
                <a:lnTo>
                  <a:pt x="54" y="135"/>
                </a:lnTo>
                <a:lnTo>
                  <a:pt x="54" y="135"/>
                </a:lnTo>
                <a:lnTo>
                  <a:pt x="54" y="135"/>
                </a:lnTo>
                <a:lnTo>
                  <a:pt x="54" y="135"/>
                </a:lnTo>
                <a:lnTo>
                  <a:pt x="54" y="135"/>
                </a:lnTo>
                <a:lnTo>
                  <a:pt x="54" y="135"/>
                </a:lnTo>
                <a:lnTo>
                  <a:pt x="54" y="135"/>
                </a:lnTo>
                <a:lnTo>
                  <a:pt x="54" y="134"/>
                </a:lnTo>
                <a:lnTo>
                  <a:pt x="54" y="134"/>
                </a:lnTo>
                <a:lnTo>
                  <a:pt x="54" y="134"/>
                </a:lnTo>
                <a:lnTo>
                  <a:pt x="54" y="134"/>
                </a:lnTo>
                <a:lnTo>
                  <a:pt x="54" y="134"/>
                </a:lnTo>
                <a:lnTo>
                  <a:pt x="54" y="134"/>
                </a:lnTo>
                <a:lnTo>
                  <a:pt x="54" y="134"/>
                </a:lnTo>
                <a:lnTo>
                  <a:pt x="54" y="134"/>
                </a:lnTo>
                <a:lnTo>
                  <a:pt x="54" y="134"/>
                </a:lnTo>
                <a:lnTo>
                  <a:pt x="54" y="134"/>
                </a:lnTo>
                <a:lnTo>
                  <a:pt x="54" y="134"/>
                </a:lnTo>
                <a:lnTo>
                  <a:pt x="54" y="134"/>
                </a:lnTo>
                <a:lnTo>
                  <a:pt x="54" y="134"/>
                </a:lnTo>
                <a:lnTo>
                  <a:pt x="54" y="134"/>
                </a:lnTo>
                <a:lnTo>
                  <a:pt x="54" y="135"/>
                </a:lnTo>
                <a:lnTo>
                  <a:pt x="54" y="135"/>
                </a:lnTo>
                <a:lnTo>
                  <a:pt x="53" y="135"/>
                </a:lnTo>
                <a:lnTo>
                  <a:pt x="53" y="135"/>
                </a:lnTo>
                <a:lnTo>
                  <a:pt x="53" y="135"/>
                </a:lnTo>
                <a:lnTo>
                  <a:pt x="53" y="135"/>
                </a:lnTo>
                <a:lnTo>
                  <a:pt x="53" y="135"/>
                </a:lnTo>
                <a:lnTo>
                  <a:pt x="53" y="135"/>
                </a:lnTo>
                <a:lnTo>
                  <a:pt x="53" y="135"/>
                </a:lnTo>
                <a:lnTo>
                  <a:pt x="53" y="134"/>
                </a:lnTo>
                <a:lnTo>
                  <a:pt x="53" y="134"/>
                </a:lnTo>
                <a:lnTo>
                  <a:pt x="53" y="134"/>
                </a:lnTo>
                <a:lnTo>
                  <a:pt x="53" y="134"/>
                </a:lnTo>
                <a:lnTo>
                  <a:pt x="53" y="134"/>
                </a:lnTo>
                <a:lnTo>
                  <a:pt x="53" y="134"/>
                </a:lnTo>
                <a:lnTo>
                  <a:pt x="53" y="134"/>
                </a:lnTo>
                <a:lnTo>
                  <a:pt x="52" y="134"/>
                </a:lnTo>
                <a:lnTo>
                  <a:pt x="52" y="134"/>
                </a:lnTo>
                <a:lnTo>
                  <a:pt x="52" y="134"/>
                </a:lnTo>
                <a:lnTo>
                  <a:pt x="52" y="134"/>
                </a:lnTo>
                <a:lnTo>
                  <a:pt x="52" y="134"/>
                </a:lnTo>
                <a:lnTo>
                  <a:pt x="52" y="134"/>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1" y="136"/>
                </a:lnTo>
                <a:lnTo>
                  <a:pt x="51" y="136"/>
                </a:lnTo>
                <a:lnTo>
                  <a:pt x="51" y="136"/>
                </a:lnTo>
                <a:lnTo>
                  <a:pt x="51" y="136"/>
                </a:lnTo>
                <a:lnTo>
                  <a:pt x="51" y="136"/>
                </a:lnTo>
                <a:lnTo>
                  <a:pt x="51" y="136"/>
                </a:lnTo>
                <a:lnTo>
                  <a:pt x="51" y="136"/>
                </a:lnTo>
                <a:lnTo>
                  <a:pt x="51" y="136"/>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6" y="137"/>
                </a:lnTo>
                <a:lnTo>
                  <a:pt x="46" y="137"/>
                </a:lnTo>
                <a:lnTo>
                  <a:pt x="46" y="137"/>
                </a:lnTo>
                <a:lnTo>
                  <a:pt x="46" y="137"/>
                </a:lnTo>
                <a:lnTo>
                  <a:pt x="46" y="137"/>
                </a:lnTo>
                <a:lnTo>
                  <a:pt x="46" y="137"/>
                </a:lnTo>
                <a:lnTo>
                  <a:pt x="46" y="137"/>
                </a:lnTo>
                <a:lnTo>
                  <a:pt x="46" y="137"/>
                </a:lnTo>
                <a:lnTo>
                  <a:pt x="46" y="137"/>
                </a:lnTo>
                <a:lnTo>
                  <a:pt x="46" y="137"/>
                </a:lnTo>
                <a:lnTo>
                  <a:pt x="46" y="137"/>
                </a:lnTo>
                <a:lnTo>
                  <a:pt x="46" y="137"/>
                </a:lnTo>
                <a:lnTo>
                  <a:pt x="46" y="137"/>
                </a:lnTo>
                <a:lnTo>
                  <a:pt x="46" y="137"/>
                </a:lnTo>
                <a:lnTo>
                  <a:pt x="46" y="137"/>
                </a:lnTo>
                <a:lnTo>
                  <a:pt x="46" y="137"/>
                </a:lnTo>
                <a:lnTo>
                  <a:pt x="46" y="137"/>
                </a:lnTo>
                <a:lnTo>
                  <a:pt x="46" y="137"/>
                </a:lnTo>
                <a:lnTo>
                  <a:pt x="46" y="137"/>
                </a:lnTo>
                <a:lnTo>
                  <a:pt x="45" y="137"/>
                </a:lnTo>
                <a:lnTo>
                  <a:pt x="45" y="137"/>
                </a:lnTo>
                <a:lnTo>
                  <a:pt x="45" y="137"/>
                </a:lnTo>
                <a:lnTo>
                  <a:pt x="45" y="137"/>
                </a:lnTo>
                <a:lnTo>
                  <a:pt x="45" y="137"/>
                </a:lnTo>
                <a:lnTo>
                  <a:pt x="45" y="137"/>
                </a:lnTo>
                <a:lnTo>
                  <a:pt x="45" y="137"/>
                </a:lnTo>
                <a:lnTo>
                  <a:pt x="45" y="137"/>
                </a:lnTo>
                <a:lnTo>
                  <a:pt x="45" y="137"/>
                </a:lnTo>
                <a:lnTo>
                  <a:pt x="45" y="137"/>
                </a:lnTo>
                <a:lnTo>
                  <a:pt x="45" y="137"/>
                </a:lnTo>
                <a:lnTo>
                  <a:pt x="45" y="137"/>
                </a:lnTo>
                <a:lnTo>
                  <a:pt x="45" y="137"/>
                </a:lnTo>
                <a:lnTo>
                  <a:pt x="45" y="137"/>
                </a:lnTo>
                <a:lnTo>
                  <a:pt x="45" y="137"/>
                </a:lnTo>
                <a:lnTo>
                  <a:pt x="45" y="137"/>
                </a:lnTo>
                <a:lnTo>
                  <a:pt x="45" y="137"/>
                </a:lnTo>
                <a:lnTo>
                  <a:pt x="45" y="136"/>
                </a:lnTo>
                <a:lnTo>
                  <a:pt x="45"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2" y="136"/>
                </a:lnTo>
                <a:lnTo>
                  <a:pt x="42" y="136"/>
                </a:lnTo>
                <a:lnTo>
                  <a:pt x="42" y="136"/>
                </a:lnTo>
                <a:lnTo>
                  <a:pt x="42" y="136"/>
                </a:lnTo>
                <a:lnTo>
                  <a:pt x="42" y="136"/>
                </a:lnTo>
                <a:lnTo>
                  <a:pt x="42" y="136"/>
                </a:lnTo>
                <a:lnTo>
                  <a:pt x="42" y="136"/>
                </a:lnTo>
                <a:lnTo>
                  <a:pt x="42" y="136"/>
                </a:lnTo>
                <a:lnTo>
                  <a:pt x="42" y="136"/>
                </a:lnTo>
                <a:lnTo>
                  <a:pt x="42" y="136"/>
                </a:lnTo>
                <a:lnTo>
                  <a:pt x="42" y="136"/>
                </a:lnTo>
                <a:lnTo>
                  <a:pt x="42" y="136"/>
                </a:lnTo>
                <a:lnTo>
                  <a:pt x="42" y="136"/>
                </a:lnTo>
                <a:lnTo>
                  <a:pt x="42" y="136"/>
                </a:lnTo>
                <a:lnTo>
                  <a:pt x="42" y="136"/>
                </a:lnTo>
                <a:lnTo>
                  <a:pt x="42" y="136"/>
                </a:lnTo>
                <a:lnTo>
                  <a:pt x="42" y="136"/>
                </a:lnTo>
                <a:lnTo>
                  <a:pt x="41" y="136"/>
                </a:lnTo>
                <a:lnTo>
                  <a:pt x="41" y="136"/>
                </a:lnTo>
                <a:lnTo>
                  <a:pt x="41" y="136"/>
                </a:lnTo>
                <a:lnTo>
                  <a:pt x="41" y="136"/>
                </a:lnTo>
                <a:lnTo>
                  <a:pt x="41" y="136"/>
                </a:lnTo>
                <a:lnTo>
                  <a:pt x="41" y="136"/>
                </a:lnTo>
                <a:lnTo>
                  <a:pt x="41" y="136"/>
                </a:lnTo>
                <a:lnTo>
                  <a:pt x="41" y="136"/>
                </a:lnTo>
                <a:lnTo>
                  <a:pt x="41" y="136"/>
                </a:lnTo>
                <a:lnTo>
                  <a:pt x="41" y="136"/>
                </a:lnTo>
                <a:lnTo>
                  <a:pt x="41" y="136"/>
                </a:lnTo>
                <a:lnTo>
                  <a:pt x="41" y="136"/>
                </a:lnTo>
                <a:lnTo>
                  <a:pt x="41"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39" y="136"/>
                </a:lnTo>
                <a:lnTo>
                  <a:pt x="39" y="136"/>
                </a:lnTo>
                <a:lnTo>
                  <a:pt x="39" y="135"/>
                </a:lnTo>
                <a:lnTo>
                  <a:pt x="39" y="135"/>
                </a:lnTo>
                <a:lnTo>
                  <a:pt x="39" y="135"/>
                </a:lnTo>
                <a:lnTo>
                  <a:pt x="39" y="135"/>
                </a:lnTo>
                <a:lnTo>
                  <a:pt x="39" y="135"/>
                </a:lnTo>
                <a:lnTo>
                  <a:pt x="39" y="135"/>
                </a:lnTo>
                <a:lnTo>
                  <a:pt x="39" y="135"/>
                </a:lnTo>
                <a:lnTo>
                  <a:pt x="39" y="135"/>
                </a:lnTo>
                <a:lnTo>
                  <a:pt x="39" y="135"/>
                </a:lnTo>
                <a:lnTo>
                  <a:pt x="39" y="135"/>
                </a:lnTo>
                <a:lnTo>
                  <a:pt x="39" y="135"/>
                </a:lnTo>
                <a:lnTo>
                  <a:pt x="39" y="135"/>
                </a:lnTo>
                <a:lnTo>
                  <a:pt x="39" y="135"/>
                </a:lnTo>
                <a:lnTo>
                  <a:pt x="39" y="135"/>
                </a:lnTo>
                <a:lnTo>
                  <a:pt x="39" y="135"/>
                </a:lnTo>
                <a:lnTo>
                  <a:pt x="39" y="135"/>
                </a:lnTo>
                <a:lnTo>
                  <a:pt x="39" y="135"/>
                </a:lnTo>
                <a:lnTo>
                  <a:pt x="39" y="135"/>
                </a:lnTo>
                <a:lnTo>
                  <a:pt x="39" y="135"/>
                </a:lnTo>
                <a:lnTo>
                  <a:pt x="39" y="134"/>
                </a:lnTo>
                <a:lnTo>
                  <a:pt x="39" y="134"/>
                </a:lnTo>
                <a:lnTo>
                  <a:pt x="39" y="134"/>
                </a:lnTo>
                <a:lnTo>
                  <a:pt x="39" y="134"/>
                </a:lnTo>
                <a:lnTo>
                  <a:pt x="39" y="134"/>
                </a:lnTo>
                <a:lnTo>
                  <a:pt x="39" y="134"/>
                </a:lnTo>
                <a:lnTo>
                  <a:pt x="39" y="134"/>
                </a:lnTo>
                <a:lnTo>
                  <a:pt x="39" y="134"/>
                </a:lnTo>
                <a:lnTo>
                  <a:pt x="39" y="134"/>
                </a:lnTo>
                <a:lnTo>
                  <a:pt x="39" y="134"/>
                </a:lnTo>
                <a:lnTo>
                  <a:pt x="39" y="134"/>
                </a:lnTo>
                <a:lnTo>
                  <a:pt x="39" y="134"/>
                </a:lnTo>
                <a:lnTo>
                  <a:pt x="38" y="134"/>
                </a:lnTo>
                <a:lnTo>
                  <a:pt x="38" y="134"/>
                </a:lnTo>
                <a:lnTo>
                  <a:pt x="38" y="134"/>
                </a:lnTo>
                <a:lnTo>
                  <a:pt x="38" y="134"/>
                </a:lnTo>
                <a:lnTo>
                  <a:pt x="38" y="134"/>
                </a:lnTo>
                <a:lnTo>
                  <a:pt x="38" y="134"/>
                </a:lnTo>
                <a:lnTo>
                  <a:pt x="38" y="134"/>
                </a:lnTo>
                <a:lnTo>
                  <a:pt x="38" y="134"/>
                </a:lnTo>
                <a:lnTo>
                  <a:pt x="38" y="134"/>
                </a:lnTo>
                <a:lnTo>
                  <a:pt x="38" y="134"/>
                </a:lnTo>
                <a:lnTo>
                  <a:pt x="38" y="133"/>
                </a:lnTo>
                <a:lnTo>
                  <a:pt x="38" y="133"/>
                </a:lnTo>
                <a:lnTo>
                  <a:pt x="38" y="133"/>
                </a:lnTo>
                <a:lnTo>
                  <a:pt x="38" y="133"/>
                </a:lnTo>
                <a:lnTo>
                  <a:pt x="38" y="133"/>
                </a:lnTo>
                <a:lnTo>
                  <a:pt x="38" y="133"/>
                </a:lnTo>
                <a:lnTo>
                  <a:pt x="38" y="133"/>
                </a:lnTo>
                <a:lnTo>
                  <a:pt x="38" y="133"/>
                </a:lnTo>
                <a:lnTo>
                  <a:pt x="38" y="133"/>
                </a:lnTo>
                <a:lnTo>
                  <a:pt x="38" y="133"/>
                </a:lnTo>
                <a:lnTo>
                  <a:pt x="38" y="133"/>
                </a:lnTo>
                <a:lnTo>
                  <a:pt x="38" y="133"/>
                </a:lnTo>
                <a:lnTo>
                  <a:pt x="38" y="133"/>
                </a:lnTo>
                <a:lnTo>
                  <a:pt x="38"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2"/>
                </a:lnTo>
                <a:lnTo>
                  <a:pt x="37" y="132"/>
                </a:lnTo>
                <a:lnTo>
                  <a:pt x="37" y="132"/>
                </a:lnTo>
                <a:lnTo>
                  <a:pt x="37" y="132"/>
                </a:lnTo>
                <a:lnTo>
                  <a:pt x="37" y="132"/>
                </a:lnTo>
                <a:lnTo>
                  <a:pt x="37" y="132"/>
                </a:lnTo>
                <a:lnTo>
                  <a:pt x="37" y="132"/>
                </a:lnTo>
                <a:lnTo>
                  <a:pt x="37" y="132"/>
                </a:lnTo>
                <a:lnTo>
                  <a:pt x="37" y="132"/>
                </a:lnTo>
                <a:lnTo>
                  <a:pt x="37" y="132"/>
                </a:lnTo>
                <a:lnTo>
                  <a:pt x="37" y="131"/>
                </a:lnTo>
                <a:lnTo>
                  <a:pt x="37" y="131"/>
                </a:lnTo>
                <a:lnTo>
                  <a:pt x="37" y="131"/>
                </a:lnTo>
                <a:lnTo>
                  <a:pt x="37" y="131"/>
                </a:lnTo>
                <a:lnTo>
                  <a:pt x="36" y="131"/>
                </a:lnTo>
                <a:lnTo>
                  <a:pt x="36" y="131"/>
                </a:lnTo>
                <a:lnTo>
                  <a:pt x="36" y="131"/>
                </a:lnTo>
                <a:lnTo>
                  <a:pt x="36" y="131"/>
                </a:lnTo>
                <a:lnTo>
                  <a:pt x="36" y="131"/>
                </a:lnTo>
                <a:lnTo>
                  <a:pt x="36" y="131"/>
                </a:lnTo>
                <a:lnTo>
                  <a:pt x="36" y="131"/>
                </a:lnTo>
                <a:lnTo>
                  <a:pt x="36" y="131"/>
                </a:lnTo>
                <a:lnTo>
                  <a:pt x="36" y="131"/>
                </a:lnTo>
                <a:lnTo>
                  <a:pt x="36" y="130"/>
                </a:lnTo>
                <a:lnTo>
                  <a:pt x="36" y="130"/>
                </a:lnTo>
                <a:lnTo>
                  <a:pt x="36" y="130"/>
                </a:lnTo>
                <a:lnTo>
                  <a:pt x="36" y="130"/>
                </a:lnTo>
                <a:lnTo>
                  <a:pt x="36" y="130"/>
                </a:lnTo>
                <a:lnTo>
                  <a:pt x="36" y="130"/>
                </a:lnTo>
                <a:lnTo>
                  <a:pt x="36" y="130"/>
                </a:lnTo>
                <a:lnTo>
                  <a:pt x="36" y="130"/>
                </a:lnTo>
                <a:lnTo>
                  <a:pt x="36" y="130"/>
                </a:lnTo>
                <a:lnTo>
                  <a:pt x="36" y="130"/>
                </a:lnTo>
                <a:lnTo>
                  <a:pt x="36" y="130"/>
                </a:lnTo>
                <a:lnTo>
                  <a:pt x="36" y="130"/>
                </a:lnTo>
                <a:lnTo>
                  <a:pt x="36" y="130"/>
                </a:lnTo>
                <a:lnTo>
                  <a:pt x="36" y="130"/>
                </a:lnTo>
                <a:lnTo>
                  <a:pt x="36" y="130"/>
                </a:lnTo>
                <a:lnTo>
                  <a:pt x="36" y="129"/>
                </a:lnTo>
                <a:lnTo>
                  <a:pt x="36" y="129"/>
                </a:lnTo>
                <a:lnTo>
                  <a:pt x="36" y="129"/>
                </a:lnTo>
                <a:lnTo>
                  <a:pt x="36" y="129"/>
                </a:lnTo>
                <a:lnTo>
                  <a:pt x="36" y="129"/>
                </a:lnTo>
                <a:lnTo>
                  <a:pt x="35" y="129"/>
                </a:lnTo>
                <a:lnTo>
                  <a:pt x="35" y="129"/>
                </a:lnTo>
                <a:lnTo>
                  <a:pt x="35" y="129"/>
                </a:lnTo>
                <a:lnTo>
                  <a:pt x="35" y="129"/>
                </a:lnTo>
                <a:lnTo>
                  <a:pt x="35" y="129"/>
                </a:lnTo>
                <a:lnTo>
                  <a:pt x="35" y="129"/>
                </a:lnTo>
                <a:lnTo>
                  <a:pt x="35" y="129"/>
                </a:lnTo>
                <a:lnTo>
                  <a:pt x="35" y="129"/>
                </a:lnTo>
                <a:lnTo>
                  <a:pt x="35" y="129"/>
                </a:lnTo>
                <a:lnTo>
                  <a:pt x="35" y="129"/>
                </a:lnTo>
                <a:lnTo>
                  <a:pt x="35" y="129"/>
                </a:lnTo>
                <a:lnTo>
                  <a:pt x="35" y="129"/>
                </a:lnTo>
                <a:lnTo>
                  <a:pt x="35" y="129"/>
                </a:lnTo>
                <a:lnTo>
                  <a:pt x="35" y="129"/>
                </a:lnTo>
                <a:lnTo>
                  <a:pt x="35" y="129"/>
                </a:lnTo>
                <a:lnTo>
                  <a:pt x="35" y="129"/>
                </a:lnTo>
                <a:lnTo>
                  <a:pt x="35" y="129"/>
                </a:lnTo>
                <a:lnTo>
                  <a:pt x="34" y="129"/>
                </a:lnTo>
                <a:lnTo>
                  <a:pt x="34" y="129"/>
                </a:lnTo>
                <a:lnTo>
                  <a:pt x="34" y="129"/>
                </a:lnTo>
                <a:lnTo>
                  <a:pt x="34" y="129"/>
                </a:lnTo>
                <a:lnTo>
                  <a:pt x="34" y="128"/>
                </a:lnTo>
                <a:lnTo>
                  <a:pt x="34" y="128"/>
                </a:lnTo>
                <a:lnTo>
                  <a:pt x="34" y="128"/>
                </a:lnTo>
                <a:lnTo>
                  <a:pt x="34" y="128"/>
                </a:lnTo>
                <a:lnTo>
                  <a:pt x="34" y="128"/>
                </a:lnTo>
                <a:lnTo>
                  <a:pt x="34" y="128"/>
                </a:lnTo>
                <a:lnTo>
                  <a:pt x="34" y="128"/>
                </a:lnTo>
                <a:lnTo>
                  <a:pt x="34" y="128"/>
                </a:lnTo>
                <a:lnTo>
                  <a:pt x="34" y="128"/>
                </a:lnTo>
                <a:lnTo>
                  <a:pt x="34" y="128"/>
                </a:lnTo>
                <a:lnTo>
                  <a:pt x="34" y="128"/>
                </a:lnTo>
                <a:lnTo>
                  <a:pt x="34" y="128"/>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6"/>
                </a:lnTo>
                <a:lnTo>
                  <a:pt x="34" y="126"/>
                </a:lnTo>
                <a:lnTo>
                  <a:pt x="34" y="126"/>
                </a:lnTo>
                <a:lnTo>
                  <a:pt x="34" y="126"/>
                </a:lnTo>
                <a:lnTo>
                  <a:pt x="34" y="126"/>
                </a:lnTo>
                <a:lnTo>
                  <a:pt x="34" y="126"/>
                </a:lnTo>
                <a:lnTo>
                  <a:pt x="34" y="126"/>
                </a:lnTo>
                <a:lnTo>
                  <a:pt x="34" y="126"/>
                </a:lnTo>
                <a:lnTo>
                  <a:pt x="34" y="126"/>
                </a:lnTo>
                <a:lnTo>
                  <a:pt x="34" y="126"/>
                </a:lnTo>
                <a:lnTo>
                  <a:pt x="34" y="126"/>
                </a:lnTo>
                <a:lnTo>
                  <a:pt x="34" y="126"/>
                </a:lnTo>
                <a:lnTo>
                  <a:pt x="34" y="126"/>
                </a:lnTo>
                <a:lnTo>
                  <a:pt x="34" y="126"/>
                </a:lnTo>
                <a:lnTo>
                  <a:pt x="34" y="126"/>
                </a:lnTo>
                <a:lnTo>
                  <a:pt x="34" y="126"/>
                </a:lnTo>
                <a:lnTo>
                  <a:pt x="34" y="126"/>
                </a:lnTo>
                <a:lnTo>
                  <a:pt x="34" y="126"/>
                </a:lnTo>
                <a:lnTo>
                  <a:pt x="34" y="126"/>
                </a:lnTo>
                <a:lnTo>
                  <a:pt x="34" y="125"/>
                </a:lnTo>
                <a:lnTo>
                  <a:pt x="34" y="125"/>
                </a:lnTo>
                <a:lnTo>
                  <a:pt x="33" y="125"/>
                </a:lnTo>
                <a:lnTo>
                  <a:pt x="33" y="125"/>
                </a:lnTo>
                <a:lnTo>
                  <a:pt x="33" y="125"/>
                </a:lnTo>
                <a:lnTo>
                  <a:pt x="33" y="125"/>
                </a:lnTo>
                <a:lnTo>
                  <a:pt x="33" y="125"/>
                </a:lnTo>
                <a:lnTo>
                  <a:pt x="33" y="126"/>
                </a:lnTo>
                <a:lnTo>
                  <a:pt x="33" y="126"/>
                </a:lnTo>
                <a:lnTo>
                  <a:pt x="33" y="126"/>
                </a:lnTo>
                <a:lnTo>
                  <a:pt x="33" y="126"/>
                </a:lnTo>
                <a:lnTo>
                  <a:pt x="33" y="126"/>
                </a:lnTo>
                <a:lnTo>
                  <a:pt x="33" y="126"/>
                </a:lnTo>
                <a:lnTo>
                  <a:pt x="33" y="126"/>
                </a:lnTo>
                <a:lnTo>
                  <a:pt x="34" y="126"/>
                </a:lnTo>
                <a:lnTo>
                  <a:pt x="34" y="126"/>
                </a:lnTo>
                <a:lnTo>
                  <a:pt x="34" y="126"/>
                </a:lnTo>
                <a:lnTo>
                  <a:pt x="34" y="126"/>
                </a:lnTo>
                <a:lnTo>
                  <a:pt x="34" y="126"/>
                </a:lnTo>
                <a:lnTo>
                  <a:pt x="34" y="126"/>
                </a:lnTo>
                <a:lnTo>
                  <a:pt x="34" y="126"/>
                </a:lnTo>
                <a:lnTo>
                  <a:pt x="34" y="126"/>
                </a:lnTo>
                <a:lnTo>
                  <a:pt x="34" y="126"/>
                </a:lnTo>
                <a:lnTo>
                  <a:pt x="34" y="127"/>
                </a:lnTo>
                <a:lnTo>
                  <a:pt x="34" y="127"/>
                </a:lnTo>
                <a:lnTo>
                  <a:pt x="34" y="127"/>
                </a:lnTo>
                <a:lnTo>
                  <a:pt x="34" y="127"/>
                </a:lnTo>
                <a:lnTo>
                  <a:pt x="33" y="127"/>
                </a:lnTo>
                <a:lnTo>
                  <a:pt x="33" y="127"/>
                </a:lnTo>
                <a:lnTo>
                  <a:pt x="33" y="127"/>
                </a:lnTo>
                <a:lnTo>
                  <a:pt x="33" y="127"/>
                </a:lnTo>
                <a:lnTo>
                  <a:pt x="33" y="127"/>
                </a:lnTo>
                <a:lnTo>
                  <a:pt x="33" y="127"/>
                </a:lnTo>
                <a:lnTo>
                  <a:pt x="33" y="126"/>
                </a:lnTo>
                <a:lnTo>
                  <a:pt x="33" y="126"/>
                </a:lnTo>
                <a:lnTo>
                  <a:pt x="33" y="126"/>
                </a:lnTo>
                <a:lnTo>
                  <a:pt x="33" y="126"/>
                </a:lnTo>
                <a:lnTo>
                  <a:pt x="33" y="126"/>
                </a:lnTo>
                <a:lnTo>
                  <a:pt x="33" y="126"/>
                </a:lnTo>
                <a:lnTo>
                  <a:pt x="33" y="126"/>
                </a:lnTo>
                <a:lnTo>
                  <a:pt x="33" y="126"/>
                </a:lnTo>
                <a:lnTo>
                  <a:pt x="32" y="126"/>
                </a:lnTo>
                <a:lnTo>
                  <a:pt x="32" y="126"/>
                </a:lnTo>
                <a:lnTo>
                  <a:pt x="32" y="126"/>
                </a:lnTo>
                <a:lnTo>
                  <a:pt x="32" y="126"/>
                </a:lnTo>
                <a:lnTo>
                  <a:pt x="32" y="126"/>
                </a:lnTo>
                <a:lnTo>
                  <a:pt x="32" y="126"/>
                </a:lnTo>
                <a:lnTo>
                  <a:pt x="32" y="126"/>
                </a:lnTo>
                <a:lnTo>
                  <a:pt x="32" y="126"/>
                </a:lnTo>
                <a:lnTo>
                  <a:pt x="32" y="126"/>
                </a:lnTo>
                <a:lnTo>
                  <a:pt x="32" y="126"/>
                </a:lnTo>
                <a:lnTo>
                  <a:pt x="32" y="126"/>
                </a:lnTo>
                <a:lnTo>
                  <a:pt x="32" y="126"/>
                </a:lnTo>
                <a:lnTo>
                  <a:pt x="31" y="126"/>
                </a:lnTo>
                <a:lnTo>
                  <a:pt x="31" y="126"/>
                </a:lnTo>
                <a:lnTo>
                  <a:pt x="31" y="126"/>
                </a:lnTo>
                <a:lnTo>
                  <a:pt x="31" y="126"/>
                </a:lnTo>
                <a:lnTo>
                  <a:pt x="31" y="126"/>
                </a:lnTo>
                <a:lnTo>
                  <a:pt x="31" y="126"/>
                </a:lnTo>
                <a:lnTo>
                  <a:pt x="31" y="126"/>
                </a:lnTo>
                <a:lnTo>
                  <a:pt x="31" y="126"/>
                </a:lnTo>
                <a:lnTo>
                  <a:pt x="31" y="126"/>
                </a:lnTo>
                <a:lnTo>
                  <a:pt x="31" y="126"/>
                </a:lnTo>
                <a:lnTo>
                  <a:pt x="31" y="126"/>
                </a:lnTo>
                <a:lnTo>
                  <a:pt x="31" y="126"/>
                </a:lnTo>
                <a:lnTo>
                  <a:pt x="31" y="126"/>
                </a:lnTo>
                <a:lnTo>
                  <a:pt x="31" y="125"/>
                </a:lnTo>
                <a:lnTo>
                  <a:pt x="31" y="125"/>
                </a:lnTo>
                <a:lnTo>
                  <a:pt x="31" y="125"/>
                </a:lnTo>
                <a:lnTo>
                  <a:pt x="31" y="125"/>
                </a:lnTo>
                <a:lnTo>
                  <a:pt x="31" y="125"/>
                </a:lnTo>
                <a:lnTo>
                  <a:pt x="31" y="125"/>
                </a:lnTo>
                <a:lnTo>
                  <a:pt x="31" y="125"/>
                </a:lnTo>
                <a:lnTo>
                  <a:pt x="31" y="125"/>
                </a:lnTo>
                <a:lnTo>
                  <a:pt x="31" y="125"/>
                </a:lnTo>
                <a:lnTo>
                  <a:pt x="31" y="125"/>
                </a:lnTo>
                <a:lnTo>
                  <a:pt x="31" y="125"/>
                </a:lnTo>
                <a:lnTo>
                  <a:pt x="31" y="125"/>
                </a:lnTo>
                <a:lnTo>
                  <a:pt x="31" y="125"/>
                </a:lnTo>
                <a:lnTo>
                  <a:pt x="31" y="125"/>
                </a:lnTo>
                <a:lnTo>
                  <a:pt x="31" y="125"/>
                </a:lnTo>
                <a:lnTo>
                  <a:pt x="31" y="126"/>
                </a:lnTo>
                <a:lnTo>
                  <a:pt x="31" y="126"/>
                </a:lnTo>
                <a:lnTo>
                  <a:pt x="30" y="126"/>
                </a:lnTo>
                <a:lnTo>
                  <a:pt x="30" y="126"/>
                </a:lnTo>
                <a:lnTo>
                  <a:pt x="30" y="126"/>
                </a:lnTo>
                <a:lnTo>
                  <a:pt x="30" y="126"/>
                </a:lnTo>
                <a:lnTo>
                  <a:pt x="30" y="126"/>
                </a:lnTo>
                <a:lnTo>
                  <a:pt x="30" y="126"/>
                </a:lnTo>
                <a:lnTo>
                  <a:pt x="30" y="126"/>
                </a:lnTo>
                <a:lnTo>
                  <a:pt x="30" y="126"/>
                </a:lnTo>
                <a:lnTo>
                  <a:pt x="30" y="126"/>
                </a:lnTo>
                <a:lnTo>
                  <a:pt x="30" y="126"/>
                </a:lnTo>
                <a:lnTo>
                  <a:pt x="30" y="126"/>
                </a:lnTo>
                <a:lnTo>
                  <a:pt x="30" y="126"/>
                </a:lnTo>
                <a:lnTo>
                  <a:pt x="30" y="126"/>
                </a:lnTo>
                <a:lnTo>
                  <a:pt x="31" y="126"/>
                </a:lnTo>
                <a:lnTo>
                  <a:pt x="31" y="126"/>
                </a:lnTo>
                <a:lnTo>
                  <a:pt x="31" y="126"/>
                </a:lnTo>
                <a:lnTo>
                  <a:pt x="31" y="126"/>
                </a:lnTo>
                <a:lnTo>
                  <a:pt x="31" y="126"/>
                </a:lnTo>
                <a:lnTo>
                  <a:pt x="31" y="126"/>
                </a:lnTo>
                <a:lnTo>
                  <a:pt x="31" y="126"/>
                </a:lnTo>
                <a:lnTo>
                  <a:pt x="31" y="126"/>
                </a:lnTo>
                <a:lnTo>
                  <a:pt x="31" y="126"/>
                </a:lnTo>
                <a:lnTo>
                  <a:pt x="31" y="126"/>
                </a:lnTo>
                <a:lnTo>
                  <a:pt x="31" y="126"/>
                </a:lnTo>
                <a:lnTo>
                  <a:pt x="31" y="126"/>
                </a:lnTo>
                <a:lnTo>
                  <a:pt x="31" y="126"/>
                </a:lnTo>
                <a:lnTo>
                  <a:pt x="31" y="126"/>
                </a:lnTo>
                <a:lnTo>
                  <a:pt x="31" y="127"/>
                </a:lnTo>
                <a:lnTo>
                  <a:pt x="31" y="127"/>
                </a:lnTo>
                <a:lnTo>
                  <a:pt x="31" y="127"/>
                </a:lnTo>
                <a:lnTo>
                  <a:pt x="31" y="127"/>
                </a:lnTo>
                <a:lnTo>
                  <a:pt x="31" y="127"/>
                </a:lnTo>
                <a:lnTo>
                  <a:pt x="30" y="127"/>
                </a:lnTo>
                <a:lnTo>
                  <a:pt x="30" y="127"/>
                </a:lnTo>
                <a:lnTo>
                  <a:pt x="30" y="127"/>
                </a:lnTo>
                <a:lnTo>
                  <a:pt x="30" y="127"/>
                </a:lnTo>
                <a:lnTo>
                  <a:pt x="30" y="127"/>
                </a:lnTo>
                <a:lnTo>
                  <a:pt x="30" y="127"/>
                </a:lnTo>
                <a:lnTo>
                  <a:pt x="30" y="127"/>
                </a:lnTo>
                <a:lnTo>
                  <a:pt x="30" y="127"/>
                </a:lnTo>
                <a:lnTo>
                  <a:pt x="30" y="127"/>
                </a:lnTo>
                <a:lnTo>
                  <a:pt x="30" y="127"/>
                </a:lnTo>
                <a:lnTo>
                  <a:pt x="30" y="127"/>
                </a:lnTo>
                <a:lnTo>
                  <a:pt x="29" y="127"/>
                </a:lnTo>
                <a:lnTo>
                  <a:pt x="29" y="127"/>
                </a:lnTo>
                <a:lnTo>
                  <a:pt x="29" y="127"/>
                </a:lnTo>
                <a:lnTo>
                  <a:pt x="29" y="127"/>
                </a:lnTo>
                <a:lnTo>
                  <a:pt x="29" y="127"/>
                </a:lnTo>
                <a:lnTo>
                  <a:pt x="29" y="127"/>
                </a:lnTo>
                <a:lnTo>
                  <a:pt x="29" y="127"/>
                </a:lnTo>
                <a:lnTo>
                  <a:pt x="29" y="127"/>
                </a:lnTo>
                <a:lnTo>
                  <a:pt x="29" y="127"/>
                </a:lnTo>
                <a:lnTo>
                  <a:pt x="29" y="127"/>
                </a:lnTo>
                <a:lnTo>
                  <a:pt x="29" y="127"/>
                </a:lnTo>
                <a:lnTo>
                  <a:pt x="29" y="127"/>
                </a:lnTo>
                <a:lnTo>
                  <a:pt x="29" y="127"/>
                </a:lnTo>
                <a:lnTo>
                  <a:pt x="29" y="127"/>
                </a:lnTo>
                <a:lnTo>
                  <a:pt x="29" y="127"/>
                </a:lnTo>
                <a:lnTo>
                  <a:pt x="29" y="127"/>
                </a:lnTo>
                <a:lnTo>
                  <a:pt x="29" y="127"/>
                </a:lnTo>
                <a:lnTo>
                  <a:pt x="29" y="128"/>
                </a:lnTo>
                <a:lnTo>
                  <a:pt x="29" y="128"/>
                </a:lnTo>
                <a:lnTo>
                  <a:pt x="29" y="128"/>
                </a:lnTo>
                <a:lnTo>
                  <a:pt x="29" y="128"/>
                </a:lnTo>
                <a:lnTo>
                  <a:pt x="29" y="128"/>
                </a:lnTo>
                <a:lnTo>
                  <a:pt x="29" y="128"/>
                </a:lnTo>
                <a:lnTo>
                  <a:pt x="29" y="128"/>
                </a:lnTo>
                <a:lnTo>
                  <a:pt x="29" y="128"/>
                </a:lnTo>
                <a:lnTo>
                  <a:pt x="29" y="128"/>
                </a:lnTo>
                <a:lnTo>
                  <a:pt x="29" y="128"/>
                </a:lnTo>
                <a:lnTo>
                  <a:pt x="29" y="128"/>
                </a:lnTo>
                <a:lnTo>
                  <a:pt x="29" y="128"/>
                </a:lnTo>
                <a:lnTo>
                  <a:pt x="29" y="128"/>
                </a:lnTo>
                <a:lnTo>
                  <a:pt x="29" y="128"/>
                </a:lnTo>
                <a:lnTo>
                  <a:pt x="29" y="128"/>
                </a:lnTo>
                <a:lnTo>
                  <a:pt x="29" y="128"/>
                </a:lnTo>
                <a:lnTo>
                  <a:pt x="29" y="128"/>
                </a:lnTo>
                <a:lnTo>
                  <a:pt x="28" y="128"/>
                </a:lnTo>
                <a:lnTo>
                  <a:pt x="28" y="128"/>
                </a:lnTo>
                <a:lnTo>
                  <a:pt x="28" y="128"/>
                </a:lnTo>
                <a:lnTo>
                  <a:pt x="28" y="128"/>
                </a:lnTo>
                <a:lnTo>
                  <a:pt x="28" y="128"/>
                </a:lnTo>
                <a:lnTo>
                  <a:pt x="28" y="128"/>
                </a:lnTo>
                <a:lnTo>
                  <a:pt x="28" y="128"/>
                </a:lnTo>
                <a:lnTo>
                  <a:pt x="28" y="128"/>
                </a:lnTo>
                <a:lnTo>
                  <a:pt x="28" y="128"/>
                </a:lnTo>
                <a:lnTo>
                  <a:pt x="28" y="128"/>
                </a:lnTo>
                <a:lnTo>
                  <a:pt x="28" y="128"/>
                </a:lnTo>
                <a:lnTo>
                  <a:pt x="28" y="128"/>
                </a:lnTo>
                <a:lnTo>
                  <a:pt x="28" y="128"/>
                </a:lnTo>
                <a:lnTo>
                  <a:pt x="28" y="128"/>
                </a:lnTo>
                <a:lnTo>
                  <a:pt x="28" y="128"/>
                </a:lnTo>
                <a:lnTo>
                  <a:pt x="28" y="128"/>
                </a:lnTo>
                <a:lnTo>
                  <a:pt x="28" y="128"/>
                </a:lnTo>
                <a:lnTo>
                  <a:pt x="28" y="128"/>
                </a:lnTo>
                <a:lnTo>
                  <a:pt x="28" y="129"/>
                </a:lnTo>
                <a:lnTo>
                  <a:pt x="28" y="129"/>
                </a:lnTo>
                <a:lnTo>
                  <a:pt x="28" y="129"/>
                </a:lnTo>
                <a:lnTo>
                  <a:pt x="28" y="129"/>
                </a:lnTo>
                <a:lnTo>
                  <a:pt x="28" y="129"/>
                </a:lnTo>
                <a:lnTo>
                  <a:pt x="28" y="129"/>
                </a:lnTo>
                <a:lnTo>
                  <a:pt x="28" y="129"/>
                </a:lnTo>
                <a:lnTo>
                  <a:pt x="28" y="129"/>
                </a:lnTo>
                <a:lnTo>
                  <a:pt x="28" y="129"/>
                </a:lnTo>
                <a:lnTo>
                  <a:pt x="28" y="129"/>
                </a:lnTo>
                <a:lnTo>
                  <a:pt x="27" y="129"/>
                </a:lnTo>
                <a:lnTo>
                  <a:pt x="27" y="129"/>
                </a:lnTo>
                <a:lnTo>
                  <a:pt x="27" y="129"/>
                </a:lnTo>
                <a:lnTo>
                  <a:pt x="27" y="129"/>
                </a:lnTo>
                <a:lnTo>
                  <a:pt x="27" y="130"/>
                </a:lnTo>
                <a:lnTo>
                  <a:pt x="27" y="130"/>
                </a:lnTo>
                <a:lnTo>
                  <a:pt x="27" y="130"/>
                </a:lnTo>
                <a:lnTo>
                  <a:pt x="27" y="130"/>
                </a:lnTo>
                <a:lnTo>
                  <a:pt x="27" y="130"/>
                </a:lnTo>
                <a:lnTo>
                  <a:pt x="27" y="130"/>
                </a:lnTo>
                <a:lnTo>
                  <a:pt x="27" y="130"/>
                </a:lnTo>
                <a:lnTo>
                  <a:pt x="27" y="130"/>
                </a:lnTo>
                <a:lnTo>
                  <a:pt x="27" y="130"/>
                </a:lnTo>
                <a:lnTo>
                  <a:pt x="27" y="130"/>
                </a:lnTo>
                <a:lnTo>
                  <a:pt x="27" y="130"/>
                </a:lnTo>
                <a:lnTo>
                  <a:pt x="27" y="130"/>
                </a:lnTo>
                <a:lnTo>
                  <a:pt x="26" y="130"/>
                </a:lnTo>
                <a:lnTo>
                  <a:pt x="26" y="130"/>
                </a:lnTo>
                <a:lnTo>
                  <a:pt x="26" y="130"/>
                </a:lnTo>
                <a:lnTo>
                  <a:pt x="26" y="130"/>
                </a:lnTo>
                <a:lnTo>
                  <a:pt x="26" y="130"/>
                </a:lnTo>
                <a:lnTo>
                  <a:pt x="26" y="130"/>
                </a:lnTo>
                <a:lnTo>
                  <a:pt x="26" y="130"/>
                </a:lnTo>
                <a:lnTo>
                  <a:pt x="26" y="130"/>
                </a:lnTo>
                <a:lnTo>
                  <a:pt x="26" y="130"/>
                </a:lnTo>
                <a:lnTo>
                  <a:pt x="26" y="130"/>
                </a:lnTo>
                <a:lnTo>
                  <a:pt x="26" y="130"/>
                </a:lnTo>
                <a:lnTo>
                  <a:pt x="26" y="130"/>
                </a:lnTo>
                <a:lnTo>
                  <a:pt x="26" y="130"/>
                </a:lnTo>
                <a:lnTo>
                  <a:pt x="26" y="131"/>
                </a:lnTo>
                <a:lnTo>
                  <a:pt x="26" y="131"/>
                </a:lnTo>
                <a:lnTo>
                  <a:pt x="26" y="131"/>
                </a:lnTo>
                <a:lnTo>
                  <a:pt x="26" y="131"/>
                </a:lnTo>
                <a:lnTo>
                  <a:pt x="26" y="131"/>
                </a:lnTo>
                <a:lnTo>
                  <a:pt x="26" y="131"/>
                </a:lnTo>
                <a:lnTo>
                  <a:pt x="25" y="131"/>
                </a:lnTo>
                <a:lnTo>
                  <a:pt x="25" y="131"/>
                </a:lnTo>
                <a:lnTo>
                  <a:pt x="25" y="131"/>
                </a:lnTo>
                <a:lnTo>
                  <a:pt x="25" y="131"/>
                </a:lnTo>
                <a:lnTo>
                  <a:pt x="25" y="131"/>
                </a:lnTo>
                <a:lnTo>
                  <a:pt x="25" y="131"/>
                </a:lnTo>
                <a:lnTo>
                  <a:pt x="25" y="131"/>
                </a:lnTo>
                <a:lnTo>
                  <a:pt x="25" y="131"/>
                </a:lnTo>
                <a:lnTo>
                  <a:pt x="25" y="131"/>
                </a:lnTo>
                <a:lnTo>
                  <a:pt x="25" y="131"/>
                </a:lnTo>
                <a:lnTo>
                  <a:pt x="25" y="131"/>
                </a:lnTo>
                <a:lnTo>
                  <a:pt x="25" y="131"/>
                </a:lnTo>
                <a:lnTo>
                  <a:pt x="25" y="131"/>
                </a:lnTo>
                <a:lnTo>
                  <a:pt x="25" y="131"/>
                </a:lnTo>
                <a:lnTo>
                  <a:pt x="25" y="131"/>
                </a:lnTo>
                <a:lnTo>
                  <a:pt x="24" y="131"/>
                </a:lnTo>
                <a:lnTo>
                  <a:pt x="24" y="131"/>
                </a:lnTo>
                <a:lnTo>
                  <a:pt x="24" y="131"/>
                </a:lnTo>
                <a:lnTo>
                  <a:pt x="24" y="131"/>
                </a:lnTo>
                <a:lnTo>
                  <a:pt x="24" y="131"/>
                </a:lnTo>
                <a:lnTo>
                  <a:pt x="24" y="131"/>
                </a:lnTo>
                <a:lnTo>
                  <a:pt x="24" y="131"/>
                </a:lnTo>
                <a:lnTo>
                  <a:pt x="24" y="131"/>
                </a:lnTo>
                <a:lnTo>
                  <a:pt x="24" y="131"/>
                </a:lnTo>
                <a:lnTo>
                  <a:pt x="24" y="132"/>
                </a:lnTo>
                <a:lnTo>
                  <a:pt x="24" y="132"/>
                </a:lnTo>
                <a:lnTo>
                  <a:pt x="24" y="132"/>
                </a:lnTo>
                <a:lnTo>
                  <a:pt x="24" y="132"/>
                </a:lnTo>
                <a:lnTo>
                  <a:pt x="24" y="132"/>
                </a:lnTo>
                <a:lnTo>
                  <a:pt x="23" y="132"/>
                </a:lnTo>
                <a:lnTo>
                  <a:pt x="23" y="132"/>
                </a:lnTo>
                <a:lnTo>
                  <a:pt x="23" y="132"/>
                </a:lnTo>
                <a:lnTo>
                  <a:pt x="23" y="132"/>
                </a:lnTo>
                <a:lnTo>
                  <a:pt x="23" y="132"/>
                </a:lnTo>
                <a:lnTo>
                  <a:pt x="23" y="132"/>
                </a:lnTo>
                <a:lnTo>
                  <a:pt x="23" y="132"/>
                </a:lnTo>
                <a:lnTo>
                  <a:pt x="23" y="132"/>
                </a:lnTo>
                <a:lnTo>
                  <a:pt x="23" y="132"/>
                </a:lnTo>
                <a:lnTo>
                  <a:pt x="23" y="132"/>
                </a:lnTo>
                <a:lnTo>
                  <a:pt x="23" y="131"/>
                </a:lnTo>
                <a:lnTo>
                  <a:pt x="23" y="131"/>
                </a:lnTo>
                <a:lnTo>
                  <a:pt x="23" y="131"/>
                </a:lnTo>
                <a:lnTo>
                  <a:pt x="23" y="131"/>
                </a:lnTo>
                <a:lnTo>
                  <a:pt x="23" y="131"/>
                </a:lnTo>
                <a:lnTo>
                  <a:pt x="23" y="131"/>
                </a:lnTo>
                <a:lnTo>
                  <a:pt x="23" y="131"/>
                </a:lnTo>
                <a:lnTo>
                  <a:pt x="23" y="131"/>
                </a:lnTo>
                <a:lnTo>
                  <a:pt x="24" y="131"/>
                </a:lnTo>
                <a:lnTo>
                  <a:pt x="24" y="131"/>
                </a:lnTo>
                <a:lnTo>
                  <a:pt x="24" y="131"/>
                </a:lnTo>
                <a:lnTo>
                  <a:pt x="24" y="131"/>
                </a:lnTo>
                <a:lnTo>
                  <a:pt x="24" y="131"/>
                </a:lnTo>
                <a:lnTo>
                  <a:pt x="24" y="131"/>
                </a:lnTo>
                <a:lnTo>
                  <a:pt x="24" y="131"/>
                </a:lnTo>
                <a:lnTo>
                  <a:pt x="24" y="131"/>
                </a:lnTo>
                <a:lnTo>
                  <a:pt x="24" y="131"/>
                </a:lnTo>
                <a:lnTo>
                  <a:pt x="24" y="131"/>
                </a:lnTo>
                <a:lnTo>
                  <a:pt x="24" y="131"/>
                </a:lnTo>
                <a:lnTo>
                  <a:pt x="24" y="131"/>
                </a:lnTo>
                <a:lnTo>
                  <a:pt x="24" y="131"/>
                </a:lnTo>
                <a:lnTo>
                  <a:pt x="24" y="131"/>
                </a:lnTo>
                <a:lnTo>
                  <a:pt x="24" y="131"/>
                </a:lnTo>
                <a:lnTo>
                  <a:pt x="24" y="131"/>
                </a:lnTo>
                <a:lnTo>
                  <a:pt x="24" y="131"/>
                </a:lnTo>
                <a:lnTo>
                  <a:pt x="25" y="131"/>
                </a:lnTo>
                <a:lnTo>
                  <a:pt x="25" y="131"/>
                </a:lnTo>
                <a:lnTo>
                  <a:pt x="25" y="131"/>
                </a:lnTo>
                <a:lnTo>
                  <a:pt x="25" y="131"/>
                </a:lnTo>
                <a:lnTo>
                  <a:pt x="25" y="131"/>
                </a:lnTo>
                <a:lnTo>
                  <a:pt x="25" y="130"/>
                </a:lnTo>
                <a:lnTo>
                  <a:pt x="25" y="130"/>
                </a:lnTo>
                <a:lnTo>
                  <a:pt x="25" y="130"/>
                </a:lnTo>
                <a:lnTo>
                  <a:pt x="25" y="130"/>
                </a:lnTo>
                <a:lnTo>
                  <a:pt x="24" y="130"/>
                </a:lnTo>
                <a:lnTo>
                  <a:pt x="24" y="130"/>
                </a:lnTo>
                <a:lnTo>
                  <a:pt x="24" y="130"/>
                </a:lnTo>
                <a:lnTo>
                  <a:pt x="24" y="130"/>
                </a:lnTo>
                <a:lnTo>
                  <a:pt x="24" y="130"/>
                </a:lnTo>
                <a:lnTo>
                  <a:pt x="24" y="130"/>
                </a:lnTo>
                <a:lnTo>
                  <a:pt x="24" y="130"/>
                </a:lnTo>
                <a:lnTo>
                  <a:pt x="24" y="130"/>
                </a:lnTo>
                <a:lnTo>
                  <a:pt x="24" y="130"/>
                </a:lnTo>
                <a:lnTo>
                  <a:pt x="24" y="130"/>
                </a:lnTo>
                <a:lnTo>
                  <a:pt x="24" y="130"/>
                </a:lnTo>
                <a:lnTo>
                  <a:pt x="24" y="130"/>
                </a:lnTo>
                <a:lnTo>
                  <a:pt x="24" y="130"/>
                </a:lnTo>
                <a:lnTo>
                  <a:pt x="24" y="130"/>
                </a:lnTo>
                <a:lnTo>
                  <a:pt x="24" y="130"/>
                </a:lnTo>
                <a:lnTo>
                  <a:pt x="24" y="130"/>
                </a:lnTo>
                <a:lnTo>
                  <a:pt x="24" y="130"/>
                </a:lnTo>
                <a:lnTo>
                  <a:pt x="24" y="130"/>
                </a:lnTo>
                <a:lnTo>
                  <a:pt x="24" y="130"/>
                </a:lnTo>
                <a:lnTo>
                  <a:pt x="24" y="131"/>
                </a:lnTo>
                <a:lnTo>
                  <a:pt x="23" y="131"/>
                </a:lnTo>
                <a:lnTo>
                  <a:pt x="23" y="131"/>
                </a:lnTo>
                <a:lnTo>
                  <a:pt x="23" y="131"/>
                </a:lnTo>
                <a:lnTo>
                  <a:pt x="23" y="131"/>
                </a:lnTo>
                <a:lnTo>
                  <a:pt x="23" y="131"/>
                </a:lnTo>
                <a:lnTo>
                  <a:pt x="23" y="131"/>
                </a:lnTo>
                <a:lnTo>
                  <a:pt x="23" y="131"/>
                </a:lnTo>
                <a:lnTo>
                  <a:pt x="23" y="131"/>
                </a:lnTo>
                <a:lnTo>
                  <a:pt x="23" y="131"/>
                </a:lnTo>
                <a:lnTo>
                  <a:pt x="23" y="131"/>
                </a:lnTo>
                <a:lnTo>
                  <a:pt x="23" y="131"/>
                </a:lnTo>
                <a:lnTo>
                  <a:pt x="23" y="132"/>
                </a:lnTo>
                <a:lnTo>
                  <a:pt x="23" y="132"/>
                </a:lnTo>
                <a:lnTo>
                  <a:pt x="23" y="132"/>
                </a:lnTo>
                <a:lnTo>
                  <a:pt x="23" y="132"/>
                </a:lnTo>
                <a:lnTo>
                  <a:pt x="23" y="132"/>
                </a:lnTo>
                <a:lnTo>
                  <a:pt x="23" y="132"/>
                </a:lnTo>
                <a:lnTo>
                  <a:pt x="22" y="132"/>
                </a:lnTo>
                <a:lnTo>
                  <a:pt x="22" y="132"/>
                </a:lnTo>
                <a:lnTo>
                  <a:pt x="22" y="132"/>
                </a:lnTo>
                <a:lnTo>
                  <a:pt x="22" y="132"/>
                </a:lnTo>
                <a:lnTo>
                  <a:pt x="22" y="132"/>
                </a:lnTo>
                <a:lnTo>
                  <a:pt x="22" y="132"/>
                </a:lnTo>
                <a:lnTo>
                  <a:pt x="22" y="132"/>
                </a:lnTo>
                <a:lnTo>
                  <a:pt x="22" y="132"/>
                </a:lnTo>
                <a:lnTo>
                  <a:pt x="22" y="132"/>
                </a:lnTo>
                <a:lnTo>
                  <a:pt x="22" y="132"/>
                </a:lnTo>
                <a:lnTo>
                  <a:pt x="22" y="132"/>
                </a:lnTo>
                <a:lnTo>
                  <a:pt x="22" y="132"/>
                </a:lnTo>
                <a:lnTo>
                  <a:pt x="22" y="132"/>
                </a:lnTo>
                <a:lnTo>
                  <a:pt x="22" y="132"/>
                </a:lnTo>
                <a:lnTo>
                  <a:pt x="22" y="132"/>
                </a:lnTo>
                <a:lnTo>
                  <a:pt x="22" y="132"/>
                </a:lnTo>
                <a:lnTo>
                  <a:pt x="22" y="133"/>
                </a:lnTo>
                <a:lnTo>
                  <a:pt x="22" y="133"/>
                </a:lnTo>
                <a:lnTo>
                  <a:pt x="21" y="133"/>
                </a:lnTo>
                <a:lnTo>
                  <a:pt x="21" y="133"/>
                </a:lnTo>
                <a:lnTo>
                  <a:pt x="21" y="133"/>
                </a:lnTo>
                <a:lnTo>
                  <a:pt x="21" y="133"/>
                </a:lnTo>
                <a:lnTo>
                  <a:pt x="21" y="133"/>
                </a:lnTo>
                <a:lnTo>
                  <a:pt x="21" y="133"/>
                </a:lnTo>
                <a:lnTo>
                  <a:pt x="21" y="133"/>
                </a:lnTo>
                <a:lnTo>
                  <a:pt x="21" y="133"/>
                </a:lnTo>
                <a:lnTo>
                  <a:pt x="20" y="133"/>
                </a:lnTo>
                <a:lnTo>
                  <a:pt x="20" y="133"/>
                </a:lnTo>
                <a:lnTo>
                  <a:pt x="20" y="133"/>
                </a:lnTo>
                <a:lnTo>
                  <a:pt x="20" y="133"/>
                </a:lnTo>
                <a:lnTo>
                  <a:pt x="20" y="132"/>
                </a:lnTo>
                <a:lnTo>
                  <a:pt x="20" y="132"/>
                </a:lnTo>
                <a:lnTo>
                  <a:pt x="20" y="132"/>
                </a:lnTo>
                <a:lnTo>
                  <a:pt x="20" y="132"/>
                </a:lnTo>
                <a:lnTo>
                  <a:pt x="20" y="132"/>
                </a:lnTo>
                <a:lnTo>
                  <a:pt x="20" y="131"/>
                </a:lnTo>
                <a:lnTo>
                  <a:pt x="19" y="129"/>
                </a:lnTo>
                <a:lnTo>
                  <a:pt x="18" y="127"/>
                </a:lnTo>
                <a:lnTo>
                  <a:pt x="18" y="126"/>
                </a:lnTo>
                <a:lnTo>
                  <a:pt x="18" y="125"/>
                </a:lnTo>
                <a:lnTo>
                  <a:pt x="18" y="125"/>
                </a:lnTo>
                <a:lnTo>
                  <a:pt x="17" y="124"/>
                </a:lnTo>
                <a:lnTo>
                  <a:pt x="17" y="123"/>
                </a:lnTo>
                <a:lnTo>
                  <a:pt x="16" y="121"/>
                </a:lnTo>
                <a:lnTo>
                  <a:pt x="15" y="119"/>
                </a:lnTo>
                <a:lnTo>
                  <a:pt x="15" y="119"/>
                </a:lnTo>
                <a:lnTo>
                  <a:pt x="15" y="118"/>
                </a:lnTo>
                <a:lnTo>
                  <a:pt x="15" y="117"/>
                </a:lnTo>
                <a:lnTo>
                  <a:pt x="15" y="116"/>
                </a:lnTo>
                <a:lnTo>
                  <a:pt x="14" y="116"/>
                </a:lnTo>
                <a:lnTo>
                  <a:pt x="14" y="115"/>
                </a:lnTo>
                <a:lnTo>
                  <a:pt x="13" y="111"/>
                </a:lnTo>
                <a:lnTo>
                  <a:pt x="13" y="110"/>
                </a:lnTo>
                <a:lnTo>
                  <a:pt x="13" y="110"/>
                </a:lnTo>
                <a:lnTo>
                  <a:pt x="13" y="109"/>
                </a:lnTo>
                <a:lnTo>
                  <a:pt x="13" y="109"/>
                </a:lnTo>
                <a:lnTo>
                  <a:pt x="12" y="106"/>
                </a:lnTo>
                <a:lnTo>
                  <a:pt x="12" y="105"/>
                </a:lnTo>
                <a:lnTo>
                  <a:pt x="11" y="105"/>
                </a:lnTo>
                <a:lnTo>
                  <a:pt x="11" y="104"/>
                </a:lnTo>
                <a:lnTo>
                  <a:pt x="11" y="104"/>
                </a:lnTo>
                <a:lnTo>
                  <a:pt x="11" y="104"/>
                </a:lnTo>
                <a:lnTo>
                  <a:pt x="11" y="104"/>
                </a:lnTo>
                <a:lnTo>
                  <a:pt x="11" y="104"/>
                </a:lnTo>
                <a:lnTo>
                  <a:pt x="11" y="104"/>
                </a:lnTo>
                <a:lnTo>
                  <a:pt x="11" y="103"/>
                </a:lnTo>
                <a:lnTo>
                  <a:pt x="11" y="103"/>
                </a:lnTo>
                <a:lnTo>
                  <a:pt x="11" y="103"/>
                </a:lnTo>
                <a:lnTo>
                  <a:pt x="11" y="103"/>
                </a:lnTo>
                <a:lnTo>
                  <a:pt x="11" y="103"/>
                </a:lnTo>
                <a:lnTo>
                  <a:pt x="11" y="102"/>
                </a:lnTo>
                <a:lnTo>
                  <a:pt x="11" y="102"/>
                </a:lnTo>
                <a:lnTo>
                  <a:pt x="11" y="102"/>
                </a:lnTo>
                <a:lnTo>
                  <a:pt x="11" y="102"/>
                </a:lnTo>
                <a:lnTo>
                  <a:pt x="11" y="102"/>
                </a:lnTo>
                <a:lnTo>
                  <a:pt x="11" y="102"/>
                </a:lnTo>
                <a:lnTo>
                  <a:pt x="11" y="102"/>
                </a:lnTo>
                <a:lnTo>
                  <a:pt x="11" y="102"/>
                </a:lnTo>
                <a:lnTo>
                  <a:pt x="11" y="102"/>
                </a:lnTo>
                <a:lnTo>
                  <a:pt x="11" y="102"/>
                </a:lnTo>
                <a:lnTo>
                  <a:pt x="11" y="102"/>
                </a:lnTo>
                <a:lnTo>
                  <a:pt x="11" y="102"/>
                </a:lnTo>
                <a:lnTo>
                  <a:pt x="10" y="102"/>
                </a:lnTo>
                <a:lnTo>
                  <a:pt x="10" y="101"/>
                </a:lnTo>
                <a:lnTo>
                  <a:pt x="10" y="101"/>
                </a:lnTo>
                <a:lnTo>
                  <a:pt x="10" y="101"/>
                </a:lnTo>
                <a:lnTo>
                  <a:pt x="11" y="101"/>
                </a:lnTo>
                <a:lnTo>
                  <a:pt x="11" y="101"/>
                </a:lnTo>
                <a:lnTo>
                  <a:pt x="11" y="101"/>
                </a:lnTo>
                <a:lnTo>
                  <a:pt x="11" y="101"/>
                </a:lnTo>
                <a:lnTo>
                  <a:pt x="11" y="101"/>
                </a:lnTo>
                <a:lnTo>
                  <a:pt x="10" y="100"/>
                </a:lnTo>
                <a:lnTo>
                  <a:pt x="10" y="100"/>
                </a:lnTo>
                <a:lnTo>
                  <a:pt x="10" y="100"/>
                </a:lnTo>
                <a:lnTo>
                  <a:pt x="10" y="100"/>
                </a:lnTo>
                <a:lnTo>
                  <a:pt x="10" y="100"/>
                </a:lnTo>
                <a:lnTo>
                  <a:pt x="10" y="100"/>
                </a:lnTo>
                <a:lnTo>
                  <a:pt x="10" y="100"/>
                </a:lnTo>
                <a:lnTo>
                  <a:pt x="10" y="100"/>
                </a:lnTo>
                <a:lnTo>
                  <a:pt x="10" y="99"/>
                </a:lnTo>
                <a:lnTo>
                  <a:pt x="10" y="99"/>
                </a:lnTo>
                <a:lnTo>
                  <a:pt x="10" y="99"/>
                </a:lnTo>
                <a:lnTo>
                  <a:pt x="10" y="99"/>
                </a:lnTo>
                <a:lnTo>
                  <a:pt x="10" y="99"/>
                </a:lnTo>
                <a:lnTo>
                  <a:pt x="10" y="99"/>
                </a:lnTo>
                <a:lnTo>
                  <a:pt x="10" y="99"/>
                </a:lnTo>
                <a:lnTo>
                  <a:pt x="10" y="98"/>
                </a:lnTo>
                <a:lnTo>
                  <a:pt x="10" y="98"/>
                </a:lnTo>
                <a:lnTo>
                  <a:pt x="10" y="98"/>
                </a:lnTo>
                <a:lnTo>
                  <a:pt x="10" y="98"/>
                </a:lnTo>
                <a:lnTo>
                  <a:pt x="10" y="98"/>
                </a:lnTo>
                <a:lnTo>
                  <a:pt x="10" y="98"/>
                </a:lnTo>
                <a:lnTo>
                  <a:pt x="10" y="98"/>
                </a:lnTo>
                <a:lnTo>
                  <a:pt x="10" y="97"/>
                </a:lnTo>
                <a:lnTo>
                  <a:pt x="10" y="97"/>
                </a:lnTo>
                <a:lnTo>
                  <a:pt x="10" y="97"/>
                </a:lnTo>
                <a:lnTo>
                  <a:pt x="10" y="97"/>
                </a:lnTo>
                <a:lnTo>
                  <a:pt x="10" y="97"/>
                </a:lnTo>
                <a:lnTo>
                  <a:pt x="10" y="97"/>
                </a:lnTo>
                <a:lnTo>
                  <a:pt x="9" y="97"/>
                </a:lnTo>
                <a:lnTo>
                  <a:pt x="9" y="97"/>
                </a:lnTo>
                <a:lnTo>
                  <a:pt x="9" y="97"/>
                </a:lnTo>
                <a:lnTo>
                  <a:pt x="9" y="97"/>
                </a:lnTo>
                <a:lnTo>
                  <a:pt x="9" y="96"/>
                </a:lnTo>
                <a:lnTo>
                  <a:pt x="9" y="96"/>
                </a:lnTo>
                <a:lnTo>
                  <a:pt x="9" y="96"/>
                </a:lnTo>
                <a:lnTo>
                  <a:pt x="9" y="96"/>
                </a:lnTo>
                <a:lnTo>
                  <a:pt x="9" y="96"/>
                </a:lnTo>
                <a:lnTo>
                  <a:pt x="9" y="96"/>
                </a:lnTo>
                <a:lnTo>
                  <a:pt x="9" y="96"/>
                </a:lnTo>
                <a:lnTo>
                  <a:pt x="5" y="85"/>
                </a:lnTo>
                <a:lnTo>
                  <a:pt x="4" y="83"/>
                </a:lnTo>
                <a:lnTo>
                  <a:pt x="3" y="82"/>
                </a:lnTo>
                <a:lnTo>
                  <a:pt x="3" y="81"/>
                </a:lnTo>
                <a:lnTo>
                  <a:pt x="3" y="80"/>
                </a:lnTo>
                <a:lnTo>
                  <a:pt x="3" y="80"/>
                </a:lnTo>
                <a:lnTo>
                  <a:pt x="3" y="79"/>
                </a:lnTo>
                <a:lnTo>
                  <a:pt x="2" y="77"/>
                </a:lnTo>
                <a:lnTo>
                  <a:pt x="1" y="75"/>
                </a:lnTo>
                <a:lnTo>
                  <a:pt x="1" y="74"/>
                </a:lnTo>
                <a:lnTo>
                  <a:pt x="1" y="74"/>
                </a:lnTo>
                <a:lnTo>
                  <a:pt x="0" y="73"/>
                </a:lnTo>
                <a:lnTo>
                  <a:pt x="0" y="73"/>
                </a:lnTo>
                <a:lnTo>
                  <a:pt x="0" y="73"/>
                </a:lnTo>
                <a:lnTo>
                  <a:pt x="0" y="72"/>
                </a:lnTo>
                <a:lnTo>
                  <a:pt x="1" y="70"/>
                </a:lnTo>
                <a:lnTo>
                  <a:pt x="1" y="69"/>
                </a:lnTo>
                <a:lnTo>
                  <a:pt x="1" y="69"/>
                </a:lnTo>
                <a:lnTo>
                  <a:pt x="1" y="69"/>
                </a:lnTo>
                <a:lnTo>
                  <a:pt x="4" y="67"/>
                </a:lnTo>
                <a:lnTo>
                  <a:pt x="4" y="67"/>
                </a:lnTo>
                <a:lnTo>
                  <a:pt x="4" y="67"/>
                </a:lnTo>
                <a:lnTo>
                  <a:pt x="6" y="66"/>
                </a:lnTo>
                <a:lnTo>
                  <a:pt x="8" y="64"/>
                </a:lnTo>
                <a:lnTo>
                  <a:pt x="8" y="64"/>
                </a:lnTo>
                <a:lnTo>
                  <a:pt x="9" y="64"/>
                </a:lnTo>
                <a:lnTo>
                  <a:pt x="9" y="64"/>
                </a:lnTo>
                <a:lnTo>
                  <a:pt x="10" y="63"/>
                </a:lnTo>
                <a:lnTo>
                  <a:pt x="10" y="63"/>
                </a:lnTo>
                <a:lnTo>
                  <a:pt x="10" y="63"/>
                </a:lnTo>
                <a:lnTo>
                  <a:pt x="10" y="63"/>
                </a:lnTo>
                <a:lnTo>
                  <a:pt x="10" y="63"/>
                </a:lnTo>
                <a:lnTo>
                  <a:pt x="11" y="62"/>
                </a:lnTo>
                <a:lnTo>
                  <a:pt x="13" y="61"/>
                </a:lnTo>
                <a:lnTo>
                  <a:pt x="14" y="60"/>
                </a:lnTo>
                <a:lnTo>
                  <a:pt x="16" y="59"/>
                </a:lnTo>
                <a:lnTo>
                  <a:pt x="17" y="58"/>
                </a:lnTo>
                <a:lnTo>
                  <a:pt x="18" y="58"/>
                </a:lnTo>
                <a:lnTo>
                  <a:pt x="18" y="57"/>
                </a:lnTo>
                <a:lnTo>
                  <a:pt x="19" y="57"/>
                </a:lnTo>
                <a:lnTo>
                  <a:pt x="20" y="56"/>
                </a:lnTo>
                <a:lnTo>
                  <a:pt x="22" y="55"/>
                </a:lnTo>
                <a:lnTo>
                  <a:pt x="22" y="55"/>
                </a:lnTo>
                <a:lnTo>
                  <a:pt x="22" y="55"/>
                </a:lnTo>
                <a:lnTo>
                  <a:pt x="23" y="55"/>
                </a:lnTo>
                <a:lnTo>
                  <a:pt x="23" y="55"/>
                </a:lnTo>
                <a:lnTo>
                  <a:pt x="24" y="54"/>
                </a:lnTo>
                <a:lnTo>
                  <a:pt x="24" y="54"/>
                </a:lnTo>
                <a:lnTo>
                  <a:pt x="25" y="53"/>
                </a:lnTo>
                <a:lnTo>
                  <a:pt x="26" y="53"/>
                </a:lnTo>
                <a:lnTo>
                  <a:pt x="26" y="52"/>
                </a:lnTo>
                <a:lnTo>
                  <a:pt x="27" y="52"/>
                </a:lnTo>
                <a:lnTo>
                  <a:pt x="27" y="52"/>
                </a:lnTo>
                <a:lnTo>
                  <a:pt x="27" y="52"/>
                </a:lnTo>
                <a:lnTo>
                  <a:pt x="28" y="51"/>
                </a:lnTo>
                <a:lnTo>
                  <a:pt x="28" y="51"/>
                </a:lnTo>
                <a:lnTo>
                  <a:pt x="28" y="51"/>
                </a:lnTo>
                <a:lnTo>
                  <a:pt x="29" y="50"/>
                </a:lnTo>
                <a:lnTo>
                  <a:pt x="30" y="49"/>
                </a:lnTo>
                <a:lnTo>
                  <a:pt x="31" y="48"/>
                </a:lnTo>
                <a:lnTo>
                  <a:pt x="31" y="48"/>
                </a:lnTo>
                <a:lnTo>
                  <a:pt x="32" y="47"/>
                </a:lnTo>
                <a:lnTo>
                  <a:pt x="32" y="47"/>
                </a:lnTo>
                <a:lnTo>
                  <a:pt x="34" y="45"/>
                </a:lnTo>
                <a:lnTo>
                  <a:pt x="34" y="45"/>
                </a:lnTo>
                <a:lnTo>
                  <a:pt x="34" y="45"/>
                </a:lnTo>
                <a:lnTo>
                  <a:pt x="35" y="44"/>
                </a:lnTo>
                <a:lnTo>
                  <a:pt x="36" y="44"/>
                </a:lnTo>
                <a:lnTo>
                  <a:pt x="37" y="43"/>
                </a:lnTo>
                <a:lnTo>
                  <a:pt x="38" y="43"/>
                </a:lnTo>
                <a:lnTo>
                  <a:pt x="39" y="42"/>
                </a:lnTo>
                <a:lnTo>
                  <a:pt x="39" y="42"/>
                </a:lnTo>
                <a:lnTo>
                  <a:pt x="39" y="42"/>
                </a:lnTo>
                <a:lnTo>
                  <a:pt x="41" y="41"/>
                </a:lnTo>
                <a:lnTo>
                  <a:pt x="41" y="41"/>
                </a:lnTo>
                <a:lnTo>
                  <a:pt x="41" y="41"/>
                </a:lnTo>
                <a:lnTo>
                  <a:pt x="43" y="40"/>
                </a:lnTo>
                <a:lnTo>
                  <a:pt x="44" y="40"/>
                </a:lnTo>
                <a:lnTo>
                  <a:pt x="44" y="40"/>
                </a:lnTo>
                <a:lnTo>
                  <a:pt x="48" y="38"/>
                </a:lnTo>
                <a:lnTo>
                  <a:pt x="48" y="38"/>
                </a:lnTo>
                <a:lnTo>
                  <a:pt x="49" y="38"/>
                </a:lnTo>
                <a:lnTo>
                  <a:pt x="49" y="38"/>
                </a:lnTo>
                <a:lnTo>
                  <a:pt x="49" y="37"/>
                </a:lnTo>
                <a:lnTo>
                  <a:pt x="50" y="37"/>
                </a:lnTo>
                <a:lnTo>
                  <a:pt x="52" y="37"/>
                </a:lnTo>
                <a:lnTo>
                  <a:pt x="53" y="37"/>
                </a:lnTo>
                <a:lnTo>
                  <a:pt x="53" y="36"/>
                </a:lnTo>
                <a:lnTo>
                  <a:pt x="54" y="36"/>
                </a:lnTo>
                <a:lnTo>
                  <a:pt x="55" y="36"/>
                </a:lnTo>
                <a:lnTo>
                  <a:pt x="56" y="36"/>
                </a:lnTo>
                <a:lnTo>
                  <a:pt x="57" y="36"/>
                </a:lnTo>
                <a:lnTo>
                  <a:pt x="59" y="36"/>
                </a:lnTo>
                <a:lnTo>
                  <a:pt x="59" y="36"/>
                </a:lnTo>
                <a:lnTo>
                  <a:pt x="60" y="36"/>
                </a:lnTo>
                <a:lnTo>
                  <a:pt x="60" y="36"/>
                </a:lnTo>
                <a:lnTo>
                  <a:pt x="60" y="36"/>
                </a:lnTo>
                <a:lnTo>
                  <a:pt x="62" y="35"/>
                </a:lnTo>
                <a:lnTo>
                  <a:pt x="65" y="35"/>
                </a:lnTo>
                <a:lnTo>
                  <a:pt x="66" y="34"/>
                </a:lnTo>
                <a:lnTo>
                  <a:pt x="66" y="34"/>
                </a:lnTo>
                <a:lnTo>
                  <a:pt x="68" y="34"/>
                </a:lnTo>
                <a:lnTo>
                  <a:pt x="68" y="33"/>
                </a:lnTo>
                <a:lnTo>
                  <a:pt x="70" y="33"/>
                </a:lnTo>
                <a:lnTo>
                  <a:pt x="71" y="32"/>
                </a:lnTo>
                <a:lnTo>
                  <a:pt x="73" y="32"/>
                </a:lnTo>
                <a:lnTo>
                  <a:pt x="75" y="31"/>
                </a:lnTo>
                <a:lnTo>
                  <a:pt x="78" y="30"/>
                </a:lnTo>
                <a:lnTo>
                  <a:pt x="78" y="30"/>
                </a:lnTo>
                <a:lnTo>
                  <a:pt x="78" y="30"/>
                </a:lnTo>
                <a:lnTo>
                  <a:pt x="78" y="30"/>
                </a:lnTo>
                <a:lnTo>
                  <a:pt x="78" y="30"/>
                </a:lnTo>
                <a:lnTo>
                  <a:pt x="78" y="30"/>
                </a:lnTo>
                <a:lnTo>
                  <a:pt x="79" y="30"/>
                </a:lnTo>
                <a:lnTo>
                  <a:pt x="79" y="30"/>
                </a:lnTo>
                <a:lnTo>
                  <a:pt x="79" y="30"/>
                </a:lnTo>
                <a:lnTo>
                  <a:pt x="79" y="30"/>
                </a:lnTo>
                <a:lnTo>
                  <a:pt x="79" y="30"/>
                </a:lnTo>
                <a:lnTo>
                  <a:pt x="79" y="30"/>
                </a:lnTo>
                <a:lnTo>
                  <a:pt x="79" y="30"/>
                </a:lnTo>
                <a:lnTo>
                  <a:pt x="80" y="30"/>
                </a:lnTo>
                <a:lnTo>
                  <a:pt x="80" y="30"/>
                </a:lnTo>
                <a:lnTo>
                  <a:pt x="80" y="30"/>
                </a:lnTo>
                <a:lnTo>
                  <a:pt x="80" y="30"/>
                </a:lnTo>
                <a:lnTo>
                  <a:pt x="80" y="30"/>
                </a:lnTo>
                <a:lnTo>
                  <a:pt x="80" y="30"/>
                </a:lnTo>
                <a:lnTo>
                  <a:pt x="80" y="30"/>
                </a:lnTo>
                <a:lnTo>
                  <a:pt x="80" y="29"/>
                </a:lnTo>
                <a:lnTo>
                  <a:pt x="80" y="29"/>
                </a:lnTo>
                <a:lnTo>
                  <a:pt x="80" y="29"/>
                </a:lnTo>
                <a:lnTo>
                  <a:pt x="80" y="29"/>
                </a:lnTo>
                <a:lnTo>
                  <a:pt x="80" y="29"/>
                </a:lnTo>
                <a:lnTo>
                  <a:pt x="80" y="29"/>
                </a:lnTo>
                <a:lnTo>
                  <a:pt x="80" y="29"/>
                </a:lnTo>
                <a:lnTo>
                  <a:pt x="80" y="29"/>
                </a:lnTo>
                <a:lnTo>
                  <a:pt x="81" y="29"/>
                </a:lnTo>
                <a:lnTo>
                  <a:pt x="81" y="28"/>
                </a:lnTo>
                <a:lnTo>
                  <a:pt x="81" y="28"/>
                </a:lnTo>
                <a:lnTo>
                  <a:pt x="81" y="28"/>
                </a:lnTo>
                <a:lnTo>
                  <a:pt x="81" y="28"/>
                </a:lnTo>
                <a:lnTo>
                  <a:pt x="81" y="28"/>
                </a:lnTo>
                <a:lnTo>
                  <a:pt x="81" y="28"/>
                </a:lnTo>
                <a:lnTo>
                  <a:pt x="81" y="28"/>
                </a:lnTo>
                <a:lnTo>
                  <a:pt x="81" y="28"/>
                </a:lnTo>
                <a:lnTo>
                  <a:pt x="81" y="28"/>
                </a:lnTo>
                <a:lnTo>
                  <a:pt x="81" y="27"/>
                </a:lnTo>
                <a:lnTo>
                  <a:pt x="81" y="27"/>
                </a:lnTo>
                <a:lnTo>
                  <a:pt x="81" y="27"/>
                </a:lnTo>
                <a:lnTo>
                  <a:pt x="81" y="27"/>
                </a:lnTo>
                <a:lnTo>
                  <a:pt x="81" y="27"/>
                </a:lnTo>
                <a:lnTo>
                  <a:pt x="81" y="27"/>
                </a:lnTo>
                <a:lnTo>
                  <a:pt x="82" y="27"/>
                </a:lnTo>
                <a:lnTo>
                  <a:pt x="82" y="27"/>
                </a:lnTo>
                <a:lnTo>
                  <a:pt x="82" y="27"/>
                </a:lnTo>
                <a:lnTo>
                  <a:pt x="82" y="27"/>
                </a:lnTo>
                <a:lnTo>
                  <a:pt x="82" y="27"/>
                </a:lnTo>
                <a:lnTo>
                  <a:pt x="82" y="27"/>
                </a:lnTo>
                <a:lnTo>
                  <a:pt x="82" y="26"/>
                </a:lnTo>
                <a:lnTo>
                  <a:pt x="82" y="27"/>
                </a:lnTo>
                <a:lnTo>
                  <a:pt x="82" y="27"/>
                </a:lnTo>
                <a:lnTo>
                  <a:pt x="83" y="27"/>
                </a:lnTo>
                <a:lnTo>
                  <a:pt x="84" y="28"/>
                </a:lnTo>
                <a:lnTo>
                  <a:pt x="84" y="28"/>
                </a:lnTo>
                <a:lnTo>
                  <a:pt x="85" y="28"/>
                </a:lnTo>
                <a:lnTo>
                  <a:pt x="85" y="28"/>
                </a:lnTo>
                <a:lnTo>
                  <a:pt x="85" y="28"/>
                </a:lnTo>
                <a:lnTo>
                  <a:pt x="85" y="28"/>
                </a:lnTo>
                <a:lnTo>
                  <a:pt x="85" y="29"/>
                </a:lnTo>
                <a:lnTo>
                  <a:pt x="86" y="29"/>
                </a:lnTo>
                <a:lnTo>
                  <a:pt x="86" y="29"/>
                </a:lnTo>
                <a:lnTo>
                  <a:pt x="86" y="29"/>
                </a:lnTo>
                <a:lnTo>
                  <a:pt x="87" y="28"/>
                </a:lnTo>
                <a:lnTo>
                  <a:pt x="87" y="29"/>
                </a:lnTo>
                <a:lnTo>
                  <a:pt x="87" y="29"/>
                </a:lnTo>
                <a:lnTo>
                  <a:pt x="87" y="29"/>
                </a:lnTo>
                <a:lnTo>
                  <a:pt x="88" y="29"/>
                </a:lnTo>
                <a:lnTo>
                  <a:pt x="88" y="29"/>
                </a:lnTo>
                <a:lnTo>
                  <a:pt x="88" y="29"/>
                </a:lnTo>
                <a:lnTo>
                  <a:pt x="88" y="29"/>
                </a:lnTo>
                <a:lnTo>
                  <a:pt x="89" y="29"/>
                </a:lnTo>
                <a:lnTo>
                  <a:pt x="89" y="29"/>
                </a:lnTo>
                <a:lnTo>
                  <a:pt x="89" y="29"/>
                </a:lnTo>
                <a:lnTo>
                  <a:pt x="89" y="30"/>
                </a:lnTo>
                <a:lnTo>
                  <a:pt x="90" y="30"/>
                </a:lnTo>
                <a:lnTo>
                  <a:pt x="90" y="30"/>
                </a:lnTo>
                <a:lnTo>
                  <a:pt x="90" y="30"/>
                </a:lnTo>
                <a:lnTo>
                  <a:pt x="90" y="30"/>
                </a:lnTo>
                <a:lnTo>
                  <a:pt x="91" y="31"/>
                </a:lnTo>
                <a:lnTo>
                  <a:pt x="91" y="31"/>
                </a:lnTo>
                <a:lnTo>
                  <a:pt x="92" y="31"/>
                </a:lnTo>
                <a:lnTo>
                  <a:pt x="92" y="31"/>
                </a:lnTo>
                <a:lnTo>
                  <a:pt x="92" y="31"/>
                </a:lnTo>
                <a:lnTo>
                  <a:pt x="92" y="31"/>
                </a:lnTo>
                <a:lnTo>
                  <a:pt x="93" y="31"/>
                </a:lnTo>
                <a:lnTo>
                  <a:pt x="93" y="31"/>
                </a:lnTo>
                <a:lnTo>
                  <a:pt x="93" y="31"/>
                </a:lnTo>
                <a:lnTo>
                  <a:pt x="93" y="31"/>
                </a:lnTo>
                <a:lnTo>
                  <a:pt x="94" y="31"/>
                </a:lnTo>
                <a:lnTo>
                  <a:pt x="94" y="31"/>
                </a:lnTo>
                <a:lnTo>
                  <a:pt x="94" y="31"/>
                </a:lnTo>
                <a:lnTo>
                  <a:pt x="95" y="31"/>
                </a:lnTo>
                <a:lnTo>
                  <a:pt x="95" y="30"/>
                </a:lnTo>
                <a:lnTo>
                  <a:pt x="95" y="30"/>
                </a:lnTo>
                <a:lnTo>
                  <a:pt x="96" y="30"/>
                </a:lnTo>
                <a:lnTo>
                  <a:pt x="96" y="29"/>
                </a:lnTo>
                <a:lnTo>
                  <a:pt x="96" y="29"/>
                </a:lnTo>
                <a:lnTo>
                  <a:pt x="97" y="28"/>
                </a:lnTo>
                <a:lnTo>
                  <a:pt x="97" y="28"/>
                </a:lnTo>
                <a:lnTo>
                  <a:pt x="97" y="28"/>
                </a:lnTo>
                <a:lnTo>
                  <a:pt x="98" y="28"/>
                </a:lnTo>
                <a:lnTo>
                  <a:pt x="98" y="28"/>
                </a:lnTo>
                <a:lnTo>
                  <a:pt x="98" y="28"/>
                </a:lnTo>
                <a:lnTo>
                  <a:pt x="99" y="29"/>
                </a:lnTo>
                <a:lnTo>
                  <a:pt x="99" y="29"/>
                </a:lnTo>
                <a:lnTo>
                  <a:pt x="99" y="29"/>
                </a:lnTo>
                <a:lnTo>
                  <a:pt x="100" y="29"/>
                </a:lnTo>
                <a:lnTo>
                  <a:pt x="102" y="29"/>
                </a:lnTo>
                <a:lnTo>
                  <a:pt x="102" y="29"/>
                </a:lnTo>
                <a:lnTo>
                  <a:pt x="102" y="29"/>
                </a:lnTo>
                <a:lnTo>
                  <a:pt x="102" y="29"/>
                </a:lnTo>
                <a:lnTo>
                  <a:pt x="103" y="29"/>
                </a:lnTo>
                <a:lnTo>
                  <a:pt x="103" y="30"/>
                </a:lnTo>
                <a:lnTo>
                  <a:pt x="102" y="30"/>
                </a:lnTo>
                <a:lnTo>
                  <a:pt x="102" y="30"/>
                </a:lnTo>
                <a:lnTo>
                  <a:pt x="101" y="31"/>
                </a:lnTo>
                <a:lnTo>
                  <a:pt x="102" y="31"/>
                </a:lnTo>
                <a:lnTo>
                  <a:pt x="102" y="32"/>
                </a:lnTo>
                <a:lnTo>
                  <a:pt x="103" y="32"/>
                </a:lnTo>
                <a:lnTo>
                  <a:pt x="103" y="33"/>
                </a:lnTo>
                <a:lnTo>
                  <a:pt x="103" y="33"/>
                </a:lnTo>
                <a:lnTo>
                  <a:pt x="103" y="34"/>
                </a:lnTo>
                <a:lnTo>
                  <a:pt x="103" y="34"/>
                </a:lnTo>
                <a:lnTo>
                  <a:pt x="102" y="34"/>
                </a:lnTo>
                <a:lnTo>
                  <a:pt x="102" y="35"/>
                </a:lnTo>
                <a:lnTo>
                  <a:pt x="102" y="35"/>
                </a:lnTo>
                <a:lnTo>
                  <a:pt x="102" y="35"/>
                </a:lnTo>
                <a:lnTo>
                  <a:pt x="101" y="35"/>
                </a:lnTo>
                <a:lnTo>
                  <a:pt x="101" y="36"/>
                </a:lnTo>
                <a:lnTo>
                  <a:pt x="101" y="36"/>
                </a:lnTo>
                <a:lnTo>
                  <a:pt x="101" y="36"/>
                </a:lnTo>
                <a:lnTo>
                  <a:pt x="101" y="37"/>
                </a:lnTo>
                <a:lnTo>
                  <a:pt x="101" y="37"/>
                </a:lnTo>
                <a:lnTo>
                  <a:pt x="101" y="37"/>
                </a:lnTo>
                <a:lnTo>
                  <a:pt x="101" y="37"/>
                </a:lnTo>
                <a:lnTo>
                  <a:pt x="101" y="37"/>
                </a:lnTo>
                <a:lnTo>
                  <a:pt x="101" y="38"/>
                </a:lnTo>
                <a:lnTo>
                  <a:pt x="101" y="38"/>
                </a:lnTo>
                <a:lnTo>
                  <a:pt x="101" y="39"/>
                </a:lnTo>
                <a:lnTo>
                  <a:pt x="101" y="39"/>
                </a:lnTo>
                <a:lnTo>
                  <a:pt x="101" y="39"/>
                </a:lnTo>
                <a:lnTo>
                  <a:pt x="101" y="39"/>
                </a:lnTo>
                <a:lnTo>
                  <a:pt x="101" y="39"/>
                </a:lnTo>
                <a:lnTo>
                  <a:pt x="101" y="40"/>
                </a:lnTo>
                <a:lnTo>
                  <a:pt x="101" y="40"/>
                </a:lnTo>
                <a:lnTo>
                  <a:pt x="101" y="40"/>
                </a:lnTo>
                <a:lnTo>
                  <a:pt x="101" y="40"/>
                </a:lnTo>
                <a:lnTo>
                  <a:pt x="101" y="40"/>
                </a:lnTo>
                <a:lnTo>
                  <a:pt x="101" y="40"/>
                </a:lnTo>
                <a:lnTo>
                  <a:pt x="101" y="41"/>
                </a:lnTo>
                <a:lnTo>
                  <a:pt x="102" y="41"/>
                </a:lnTo>
                <a:lnTo>
                  <a:pt x="102" y="41"/>
                </a:lnTo>
                <a:lnTo>
                  <a:pt x="102" y="41"/>
                </a:lnTo>
                <a:lnTo>
                  <a:pt x="102" y="41"/>
                </a:lnTo>
                <a:lnTo>
                  <a:pt x="102" y="41"/>
                </a:lnTo>
                <a:lnTo>
                  <a:pt x="102" y="42"/>
                </a:lnTo>
                <a:lnTo>
                  <a:pt x="102" y="42"/>
                </a:lnTo>
                <a:lnTo>
                  <a:pt x="102" y="42"/>
                </a:lnTo>
                <a:lnTo>
                  <a:pt x="102" y="42"/>
                </a:lnTo>
                <a:lnTo>
                  <a:pt x="103" y="42"/>
                </a:lnTo>
                <a:lnTo>
                  <a:pt x="103" y="42"/>
                </a:lnTo>
                <a:lnTo>
                  <a:pt x="103" y="43"/>
                </a:lnTo>
                <a:lnTo>
                  <a:pt x="103" y="43"/>
                </a:lnTo>
                <a:lnTo>
                  <a:pt x="103" y="43"/>
                </a:lnTo>
                <a:lnTo>
                  <a:pt x="103" y="43"/>
                </a:lnTo>
                <a:lnTo>
                  <a:pt x="103" y="43"/>
                </a:lnTo>
                <a:lnTo>
                  <a:pt x="103" y="44"/>
                </a:lnTo>
                <a:lnTo>
                  <a:pt x="103" y="44"/>
                </a:lnTo>
                <a:lnTo>
                  <a:pt x="103" y="44"/>
                </a:lnTo>
                <a:lnTo>
                  <a:pt x="104" y="44"/>
                </a:lnTo>
                <a:lnTo>
                  <a:pt x="104" y="44"/>
                </a:lnTo>
                <a:lnTo>
                  <a:pt x="104" y="44"/>
                </a:lnTo>
                <a:lnTo>
                  <a:pt x="104" y="44"/>
                </a:lnTo>
                <a:lnTo>
                  <a:pt x="104" y="44"/>
                </a:lnTo>
                <a:lnTo>
                  <a:pt x="104" y="44"/>
                </a:lnTo>
                <a:lnTo>
                  <a:pt x="104" y="44"/>
                </a:lnTo>
                <a:lnTo>
                  <a:pt x="104" y="44"/>
                </a:lnTo>
                <a:lnTo>
                  <a:pt x="104" y="44"/>
                </a:lnTo>
                <a:lnTo>
                  <a:pt x="104" y="44"/>
                </a:lnTo>
                <a:lnTo>
                  <a:pt x="104" y="44"/>
                </a:lnTo>
                <a:lnTo>
                  <a:pt x="105" y="44"/>
                </a:lnTo>
                <a:lnTo>
                  <a:pt x="105" y="43"/>
                </a:lnTo>
                <a:lnTo>
                  <a:pt x="105" y="43"/>
                </a:lnTo>
                <a:lnTo>
                  <a:pt x="105" y="43"/>
                </a:lnTo>
                <a:lnTo>
                  <a:pt x="105" y="43"/>
                </a:lnTo>
                <a:lnTo>
                  <a:pt x="106" y="43"/>
                </a:lnTo>
                <a:lnTo>
                  <a:pt x="106" y="43"/>
                </a:lnTo>
                <a:lnTo>
                  <a:pt x="106" y="43"/>
                </a:lnTo>
                <a:lnTo>
                  <a:pt x="106" y="43"/>
                </a:lnTo>
                <a:lnTo>
                  <a:pt x="106" y="43"/>
                </a:lnTo>
                <a:lnTo>
                  <a:pt x="106" y="43"/>
                </a:lnTo>
                <a:lnTo>
                  <a:pt x="106" y="43"/>
                </a:lnTo>
                <a:lnTo>
                  <a:pt x="107" y="42"/>
                </a:lnTo>
                <a:lnTo>
                  <a:pt x="107" y="42"/>
                </a:lnTo>
                <a:lnTo>
                  <a:pt x="107" y="42"/>
                </a:lnTo>
                <a:lnTo>
                  <a:pt x="107" y="42"/>
                </a:lnTo>
                <a:lnTo>
                  <a:pt x="107" y="42"/>
                </a:lnTo>
                <a:lnTo>
                  <a:pt x="107" y="42"/>
                </a:lnTo>
                <a:lnTo>
                  <a:pt x="107" y="42"/>
                </a:lnTo>
                <a:lnTo>
                  <a:pt x="108" y="42"/>
                </a:lnTo>
                <a:lnTo>
                  <a:pt x="108" y="42"/>
                </a:lnTo>
                <a:lnTo>
                  <a:pt x="108" y="42"/>
                </a:lnTo>
                <a:lnTo>
                  <a:pt x="108" y="42"/>
                </a:lnTo>
                <a:lnTo>
                  <a:pt x="109" y="42"/>
                </a:lnTo>
                <a:lnTo>
                  <a:pt x="109" y="42"/>
                </a:lnTo>
                <a:lnTo>
                  <a:pt x="109" y="42"/>
                </a:lnTo>
                <a:lnTo>
                  <a:pt x="109" y="42"/>
                </a:lnTo>
                <a:lnTo>
                  <a:pt x="109" y="42"/>
                </a:lnTo>
                <a:lnTo>
                  <a:pt x="110" y="42"/>
                </a:lnTo>
                <a:lnTo>
                  <a:pt x="110" y="42"/>
                </a:lnTo>
                <a:lnTo>
                  <a:pt x="110" y="41"/>
                </a:lnTo>
                <a:lnTo>
                  <a:pt x="111" y="41"/>
                </a:lnTo>
                <a:lnTo>
                  <a:pt x="111" y="41"/>
                </a:lnTo>
                <a:lnTo>
                  <a:pt x="111" y="41"/>
                </a:lnTo>
                <a:lnTo>
                  <a:pt x="111" y="41"/>
                </a:lnTo>
                <a:lnTo>
                  <a:pt x="112" y="41"/>
                </a:lnTo>
                <a:lnTo>
                  <a:pt x="113" y="40"/>
                </a:lnTo>
                <a:lnTo>
                  <a:pt x="114" y="39"/>
                </a:lnTo>
                <a:lnTo>
                  <a:pt x="114" y="39"/>
                </a:lnTo>
                <a:lnTo>
                  <a:pt x="115" y="39"/>
                </a:lnTo>
                <a:lnTo>
                  <a:pt x="116" y="38"/>
                </a:lnTo>
                <a:lnTo>
                  <a:pt x="116" y="38"/>
                </a:lnTo>
                <a:lnTo>
                  <a:pt x="116" y="38"/>
                </a:lnTo>
                <a:lnTo>
                  <a:pt x="116" y="38"/>
                </a:lnTo>
                <a:lnTo>
                  <a:pt x="116" y="37"/>
                </a:lnTo>
                <a:lnTo>
                  <a:pt x="116" y="37"/>
                </a:lnTo>
                <a:lnTo>
                  <a:pt x="116" y="37"/>
                </a:lnTo>
                <a:lnTo>
                  <a:pt x="116" y="34"/>
                </a:lnTo>
                <a:lnTo>
                  <a:pt x="116" y="34"/>
                </a:lnTo>
                <a:lnTo>
                  <a:pt x="116" y="34"/>
                </a:lnTo>
                <a:lnTo>
                  <a:pt x="116" y="34"/>
                </a:lnTo>
                <a:lnTo>
                  <a:pt x="116" y="33"/>
                </a:lnTo>
                <a:lnTo>
                  <a:pt x="116" y="33"/>
                </a:lnTo>
                <a:lnTo>
                  <a:pt x="117" y="32"/>
                </a:lnTo>
                <a:lnTo>
                  <a:pt x="117" y="32"/>
                </a:lnTo>
                <a:lnTo>
                  <a:pt x="118" y="32"/>
                </a:lnTo>
                <a:lnTo>
                  <a:pt x="118" y="31"/>
                </a:lnTo>
                <a:lnTo>
                  <a:pt x="118" y="31"/>
                </a:lnTo>
                <a:lnTo>
                  <a:pt x="118" y="31"/>
                </a:lnTo>
                <a:lnTo>
                  <a:pt x="118" y="30"/>
                </a:lnTo>
                <a:lnTo>
                  <a:pt x="118" y="30"/>
                </a:lnTo>
                <a:lnTo>
                  <a:pt x="118" y="30"/>
                </a:lnTo>
                <a:lnTo>
                  <a:pt x="118" y="29"/>
                </a:lnTo>
                <a:lnTo>
                  <a:pt x="119" y="28"/>
                </a:lnTo>
                <a:lnTo>
                  <a:pt x="120" y="23"/>
                </a:lnTo>
                <a:lnTo>
                  <a:pt x="121" y="23"/>
                </a:lnTo>
                <a:lnTo>
                  <a:pt x="121" y="22"/>
                </a:lnTo>
                <a:lnTo>
                  <a:pt x="121" y="22"/>
                </a:lnTo>
                <a:lnTo>
                  <a:pt x="121" y="22"/>
                </a:lnTo>
                <a:lnTo>
                  <a:pt x="122" y="21"/>
                </a:lnTo>
                <a:lnTo>
                  <a:pt x="121" y="18"/>
                </a:lnTo>
                <a:lnTo>
                  <a:pt x="121" y="17"/>
                </a:lnTo>
                <a:lnTo>
                  <a:pt x="120" y="17"/>
                </a:lnTo>
                <a:lnTo>
                  <a:pt x="120" y="17"/>
                </a:lnTo>
                <a:lnTo>
                  <a:pt x="120" y="16"/>
                </a:lnTo>
                <a:lnTo>
                  <a:pt x="120" y="16"/>
                </a:lnTo>
                <a:lnTo>
                  <a:pt x="120" y="16"/>
                </a:lnTo>
                <a:lnTo>
                  <a:pt x="120" y="16"/>
                </a:lnTo>
                <a:lnTo>
                  <a:pt x="120" y="16"/>
                </a:lnTo>
                <a:lnTo>
                  <a:pt x="120" y="15"/>
                </a:lnTo>
                <a:lnTo>
                  <a:pt x="120" y="15"/>
                </a:lnTo>
                <a:lnTo>
                  <a:pt x="120" y="15"/>
                </a:lnTo>
                <a:lnTo>
                  <a:pt x="121" y="14"/>
                </a:lnTo>
                <a:lnTo>
                  <a:pt x="121" y="14"/>
                </a:lnTo>
                <a:lnTo>
                  <a:pt x="122" y="14"/>
                </a:lnTo>
                <a:lnTo>
                  <a:pt x="122" y="13"/>
                </a:lnTo>
                <a:lnTo>
                  <a:pt x="123" y="13"/>
                </a:lnTo>
                <a:lnTo>
                  <a:pt x="125" y="11"/>
                </a:lnTo>
                <a:lnTo>
                  <a:pt x="126" y="10"/>
                </a:lnTo>
                <a:lnTo>
                  <a:pt x="126" y="10"/>
                </a:lnTo>
                <a:lnTo>
                  <a:pt x="126" y="10"/>
                </a:lnTo>
                <a:lnTo>
                  <a:pt x="127" y="9"/>
                </a:lnTo>
                <a:lnTo>
                  <a:pt x="127" y="9"/>
                </a:lnTo>
                <a:lnTo>
                  <a:pt x="129" y="8"/>
                </a:lnTo>
                <a:lnTo>
                  <a:pt x="129" y="8"/>
                </a:lnTo>
                <a:lnTo>
                  <a:pt x="129" y="7"/>
                </a:lnTo>
                <a:lnTo>
                  <a:pt x="130" y="8"/>
                </a:lnTo>
                <a:lnTo>
                  <a:pt x="130" y="8"/>
                </a:lnTo>
                <a:lnTo>
                  <a:pt x="130" y="9"/>
                </a:lnTo>
                <a:lnTo>
                  <a:pt x="130" y="9"/>
                </a:lnTo>
                <a:lnTo>
                  <a:pt x="130" y="9"/>
                </a:lnTo>
                <a:lnTo>
                  <a:pt x="130" y="9"/>
                </a:lnTo>
                <a:lnTo>
                  <a:pt x="130" y="9"/>
                </a:lnTo>
                <a:lnTo>
                  <a:pt x="131" y="10"/>
                </a:lnTo>
                <a:lnTo>
                  <a:pt x="131" y="10"/>
                </a:lnTo>
                <a:lnTo>
                  <a:pt x="131" y="10"/>
                </a:lnTo>
                <a:lnTo>
                  <a:pt x="131" y="10"/>
                </a:lnTo>
                <a:lnTo>
                  <a:pt x="131" y="11"/>
                </a:lnTo>
                <a:lnTo>
                  <a:pt x="131" y="11"/>
                </a:lnTo>
                <a:lnTo>
                  <a:pt x="131" y="11"/>
                </a:lnTo>
                <a:lnTo>
                  <a:pt x="132" y="12"/>
                </a:lnTo>
                <a:lnTo>
                  <a:pt x="132" y="12"/>
                </a:lnTo>
                <a:lnTo>
                  <a:pt x="132" y="12"/>
                </a:lnTo>
                <a:lnTo>
                  <a:pt x="132" y="13"/>
                </a:lnTo>
                <a:lnTo>
                  <a:pt x="132" y="13"/>
                </a:lnTo>
                <a:lnTo>
                  <a:pt x="133" y="13"/>
                </a:lnTo>
                <a:lnTo>
                  <a:pt x="133" y="13"/>
                </a:lnTo>
                <a:lnTo>
                  <a:pt x="133" y="13"/>
                </a:lnTo>
                <a:lnTo>
                  <a:pt x="133" y="13"/>
                </a:lnTo>
                <a:lnTo>
                  <a:pt x="133" y="14"/>
                </a:lnTo>
                <a:lnTo>
                  <a:pt x="133" y="14"/>
                </a:lnTo>
                <a:lnTo>
                  <a:pt x="133" y="14"/>
                </a:lnTo>
                <a:lnTo>
                  <a:pt x="133" y="14"/>
                </a:lnTo>
                <a:lnTo>
                  <a:pt x="133" y="14"/>
                </a:lnTo>
                <a:lnTo>
                  <a:pt x="134" y="14"/>
                </a:lnTo>
                <a:lnTo>
                  <a:pt x="134" y="14"/>
                </a:lnTo>
                <a:lnTo>
                  <a:pt x="134" y="13"/>
                </a:lnTo>
                <a:lnTo>
                  <a:pt x="134" y="13"/>
                </a:lnTo>
                <a:lnTo>
                  <a:pt x="135" y="13"/>
                </a:lnTo>
                <a:lnTo>
                  <a:pt x="135" y="13"/>
                </a:lnTo>
                <a:lnTo>
                  <a:pt x="135" y="13"/>
                </a:lnTo>
                <a:lnTo>
                  <a:pt x="135" y="13"/>
                </a:lnTo>
                <a:lnTo>
                  <a:pt x="136" y="13"/>
                </a:lnTo>
                <a:lnTo>
                  <a:pt x="136" y="13"/>
                </a:lnTo>
                <a:lnTo>
                  <a:pt x="136" y="13"/>
                </a:lnTo>
                <a:lnTo>
                  <a:pt x="136" y="14"/>
                </a:lnTo>
                <a:lnTo>
                  <a:pt x="136" y="14"/>
                </a:lnTo>
                <a:lnTo>
                  <a:pt x="136" y="14"/>
                </a:lnTo>
                <a:lnTo>
                  <a:pt x="136" y="14"/>
                </a:lnTo>
                <a:lnTo>
                  <a:pt x="136" y="14"/>
                </a:lnTo>
                <a:lnTo>
                  <a:pt x="136" y="15"/>
                </a:lnTo>
                <a:lnTo>
                  <a:pt x="136" y="15"/>
                </a:lnTo>
                <a:lnTo>
                  <a:pt x="136" y="15"/>
                </a:lnTo>
                <a:lnTo>
                  <a:pt x="136" y="15"/>
                </a:lnTo>
                <a:lnTo>
                  <a:pt x="135" y="15"/>
                </a:lnTo>
                <a:lnTo>
                  <a:pt x="135" y="15"/>
                </a:lnTo>
                <a:lnTo>
                  <a:pt x="135" y="16"/>
                </a:lnTo>
                <a:lnTo>
                  <a:pt x="135" y="16"/>
                </a:lnTo>
                <a:lnTo>
                  <a:pt x="135" y="16"/>
                </a:lnTo>
                <a:lnTo>
                  <a:pt x="135" y="16"/>
                </a:lnTo>
                <a:lnTo>
                  <a:pt x="135" y="16"/>
                </a:lnTo>
                <a:lnTo>
                  <a:pt x="135" y="16"/>
                </a:lnTo>
                <a:lnTo>
                  <a:pt x="135" y="16"/>
                </a:lnTo>
                <a:lnTo>
                  <a:pt x="135" y="16"/>
                </a:lnTo>
                <a:lnTo>
                  <a:pt x="135" y="16"/>
                </a:lnTo>
                <a:lnTo>
                  <a:pt x="136" y="16"/>
                </a:lnTo>
                <a:lnTo>
                  <a:pt x="136" y="16"/>
                </a:lnTo>
                <a:lnTo>
                  <a:pt x="136" y="16"/>
                </a:lnTo>
                <a:lnTo>
                  <a:pt x="136" y="15"/>
                </a:lnTo>
                <a:lnTo>
                  <a:pt x="137" y="15"/>
                </a:lnTo>
                <a:lnTo>
                  <a:pt x="137" y="15"/>
                </a:lnTo>
                <a:lnTo>
                  <a:pt x="138" y="15"/>
                </a:lnTo>
                <a:lnTo>
                  <a:pt x="138" y="15"/>
                </a:lnTo>
                <a:lnTo>
                  <a:pt x="139" y="15"/>
                </a:lnTo>
                <a:lnTo>
                  <a:pt x="139" y="15"/>
                </a:lnTo>
                <a:lnTo>
                  <a:pt x="139" y="15"/>
                </a:lnTo>
                <a:lnTo>
                  <a:pt x="140" y="15"/>
                </a:lnTo>
                <a:lnTo>
                  <a:pt x="140" y="16"/>
                </a:lnTo>
                <a:lnTo>
                  <a:pt x="142" y="16"/>
                </a:lnTo>
                <a:lnTo>
                  <a:pt x="143" y="16"/>
                </a:lnTo>
                <a:lnTo>
                  <a:pt x="143" y="16"/>
                </a:lnTo>
                <a:lnTo>
                  <a:pt x="144" y="16"/>
                </a:lnTo>
                <a:lnTo>
                  <a:pt x="144" y="16"/>
                </a:lnTo>
                <a:lnTo>
                  <a:pt x="147" y="16"/>
                </a:lnTo>
                <a:lnTo>
                  <a:pt x="148" y="16"/>
                </a:lnTo>
                <a:lnTo>
                  <a:pt x="148" y="16"/>
                </a:lnTo>
                <a:lnTo>
                  <a:pt x="149" y="16"/>
                </a:lnTo>
                <a:lnTo>
                  <a:pt x="149" y="16"/>
                </a:lnTo>
                <a:lnTo>
                  <a:pt x="150" y="16"/>
                </a:lnTo>
                <a:lnTo>
                  <a:pt x="150" y="16"/>
                </a:lnTo>
                <a:lnTo>
                  <a:pt x="150" y="16"/>
                </a:lnTo>
                <a:lnTo>
                  <a:pt x="151" y="16"/>
                </a:lnTo>
                <a:lnTo>
                  <a:pt x="151" y="16"/>
                </a:lnTo>
                <a:lnTo>
                  <a:pt x="152" y="16"/>
                </a:lnTo>
                <a:lnTo>
                  <a:pt x="152" y="16"/>
                </a:lnTo>
                <a:lnTo>
                  <a:pt x="152" y="16"/>
                </a:lnTo>
                <a:lnTo>
                  <a:pt x="152" y="16"/>
                </a:lnTo>
                <a:lnTo>
                  <a:pt x="152" y="16"/>
                </a:lnTo>
                <a:lnTo>
                  <a:pt x="153" y="16"/>
                </a:lnTo>
                <a:lnTo>
                  <a:pt x="153" y="17"/>
                </a:lnTo>
                <a:lnTo>
                  <a:pt x="154" y="17"/>
                </a:lnTo>
                <a:lnTo>
                  <a:pt x="154" y="17"/>
                </a:lnTo>
                <a:lnTo>
                  <a:pt x="154" y="17"/>
                </a:lnTo>
                <a:lnTo>
                  <a:pt x="155" y="18"/>
                </a:lnTo>
                <a:lnTo>
                  <a:pt x="155" y="18"/>
                </a:lnTo>
                <a:lnTo>
                  <a:pt x="155" y="18"/>
                </a:lnTo>
                <a:lnTo>
                  <a:pt x="157" y="19"/>
                </a:lnTo>
                <a:lnTo>
                  <a:pt x="157" y="19"/>
                </a:lnTo>
                <a:lnTo>
                  <a:pt x="157" y="19"/>
                </a:lnTo>
                <a:lnTo>
                  <a:pt x="159" y="19"/>
                </a:lnTo>
                <a:lnTo>
                  <a:pt x="160" y="19"/>
                </a:lnTo>
                <a:lnTo>
                  <a:pt x="160" y="19"/>
                </a:lnTo>
                <a:lnTo>
                  <a:pt x="160" y="19"/>
                </a:lnTo>
                <a:lnTo>
                  <a:pt x="160" y="20"/>
                </a:lnTo>
                <a:lnTo>
                  <a:pt x="160" y="20"/>
                </a:lnTo>
                <a:lnTo>
                  <a:pt x="161" y="20"/>
                </a:lnTo>
                <a:lnTo>
                  <a:pt x="161" y="20"/>
                </a:lnTo>
                <a:lnTo>
                  <a:pt x="161" y="20"/>
                </a:lnTo>
                <a:lnTo>
                  <a:pt x="161" y="20"/>
                </a:lnTo>
                <a:lnTo>
                  <a:pt x="161" y="20"/>
                </a:lnTo>
                <a:lnTo>
                  <a:pt x="161" y="20"/>
                </a:lnTo>
                <a:lnTo>
                  <a:pt x="161" y="20"/>
                </a:lnTo>
                <a:lnTo>
                  <a:pt x="162" y="20"/>
                </a:lnTo>
                <a:lnTo>
                  <a:pt x="162" y="21"/>
                </a:lnTo>
                <a:lnTo>
                  <a:pt x="162" y="21"/>
                </a:lnTo>
                <a:lnTo>
                  <a:pt x="162" y="21"/>
                </a:lnTo>
                <a:lnTo>
                  <a:pt x="162" y="21"/>
                </a:lnTo>
                <a:lnTo>
                  <a:pt x="163" y="21"/>
                </a:lnTo>
                <a:lnTo>
                  <a:pt x="163" y="21"/>
                </a:lnTo>
                <a:lnTo>
                  <a:pt x="163" y="21"/>
                </a:lnTo>
                <a:lnTo>
                  <a:pt x="163" y="21"/>
                </a:lnTo>
                <a:lnTo>
                  <a:pt x="164" y="21"/>
                </a:lnTo>
                <a:lnTo>
                  <a:pt x="164" y="21"/>
                </a:lnTo>
                <a:lnTo>
                  <a:pt x="164" y="21"/>
                </a:lnTo>
                <a:lnTo>
                  <a:pt x="164" y="21"/>
                </a:lnTo>
                <a:lnTo>
                  <a:pt x="164" y="21"/>
                </a:lnTo>
                <a:lnTo>
                  <a:pt x="165" y="22"/>
                </a:lnTo>
                <a:lnTo>
                  <a:pt x="165" y="22"/>
                </a:lnTo>
                <a:lnTo>
                  <a:pt x="165" y="22"/>
                </a:lnTo>
                <a:lnTo>
                  <a:pt x="166" y="22"/>
                </a:lnTo>
                <a:lnTo>
                  <a:pt x="167" y="22"/>
                </a:lnTo>
                <a:lnTo>
                  <a:pt x="167" y="23"/>
                </a:lnTo>
                <a:lnTo>
                  <a:pt x="168" y="23"/>
                </a:lnTo>
                <a:lnTo>
                  <a:pt x="169" y="23"/>
                </a:lnTo>
                <a:lnTo>
                  <a:pt x="170" y="24"/>
                </a:lnTo>
                <a:lnTo>
                  <a:pt x="170" y="24"/>
                </a:lnTo>
                <a:lnTo>
                  <a:pt x="173" y="25"/>
                </a:lnTo>
                <a:lnTo>
                  <a:pt x="175" y="26"/>
                </a:lnTo>
                <a:lnTo>
                  <a:pt x="176" y="26"/>
                </a:lnTo>
                <a:lnTo>
                  <a:pt x="176" y="26"/>
                </a:lnTo>
                <a:lnTo>
                  <a:pt x="176" y="26"/>
                </a:lnTo>
                <a:lnTo>
                  <a:pt x="176" y="26"/>
                </a:lnTo>
                <a:lnTo>
                  <a:pt x="177" y="26"/>
                </a:lnTo>
                <a:lnTo>
                  <a:pt x="178" y="26"/>
                </a:lnTo>
                <a:lnTo>
                  <a:pt x="179" y="25"/>
                </a:lnTo>
                <a:lnTo>
                  <a:pt x="179" y="25"/>
                </a:lnTo>
                <a:lnTo>
                  <a:pt x="179" y="25"/>
                </a:lnTo>
                <a:lnTo>
                  <a:pt x="179" y="25"/>
                </a:lnTo>
                <a:lnTo>
                  <a:pt x="179" y="25"/>
                </a:lnTo>
                <a:lnTo>
                  <a:pt x="179" y="25"/>
                </a:lnTo>
                <a:lnTo>
                  <a:pt x="179" y="25"/>
                </a:lnTo>
                <a:lnTo>
                  <a:pt x="179" y="25"/>
                </a:lnTo>
                <a:lnTo>
                  <a:pt x="180" y="25"/>
                </a:lnTo>
                <a:lnTo>
                  <a:pt x="180" y="25"/>
                </a:lnTo>
                <a:lnTo>
                  <a:pt x="181" y="25"/>
                </a:lnTo>
                <a:lnTo>
                  <a:pt x="181" y="25"/>
                </a:lnTo>
                <a:lnTo>
                  <a:pt x="181" y="25"/>
                </a:lnTo>
                <a:lnTo>
                  <a:pt x="181" y="24"/>
                </a:lnTo>
                <a:lnTo>
                  <a:pt x="182" y="24"/>
                </a:lnTo>
                <a:lnTo>
                  <a:pt x="182" y="24"/>
                </a:lnTo>
                <a:lnTo>
                  <a:pt x="182" y="24"/>
                </a:lnTo>
                <a:lnTo>
                  <a:pt x="182" y="24"/>
                </a:lnTo>
                <a:lnTo>
                  <a:pt x="182" y="24"/>
                </a:lnTo>
                <a:lnTo>
                  <a:pt x="183" y="24"/>
                </a:lnTo>
                <a:lnTo>
                  <a:pt x="183" y="24"/>
                </a:lnTo>
                <a:lnTo>
                  <a:pt x="183" y="24"/>
                </a:lnTo>
                <a:lnTo>
                  <a:pt x="184" y="24"/>
                </a:lnTo>
                <a:lnTo>
                  <a:pt x="184" y="24"/>
                </a:lnTo>
                <a:lnTo>
                  <a:pt x="185" y="24"/>
                </a:lnTo>
                <a:lnTo>
                  <a:pt x="185" y="23"/>
                </a:lnTo>
                <a:lnTo>
                  <a:pt x="186" y="23"/>
                </a:lnTo>
                <a:lnTo>
                  <a:pt x="186" y="23"/>
                </a:lnTo>
                <a:lnTo>
                  <a:pt x="187" y="23"/>
                </a:lnTo>
                <a:lnTo>
                  <a:pt x="187" y="23"/>
                </a:lnTo>
                <a:lnTo>
                  <a:pt x="187" y="23"/>
                </a:lnTo>
                <a:lnTo>
                  <a:pt x="187" y="23"/>
                </a:lnTo>
                <a:lnTo>
                  <a:pt x="187" y="23"/>
                </a:lnTo>
                <a:lnTo>
                  <a:pt x="187" y="23"/>
                </a:lnTo>
                <a:lnTo>
                  <a:pt x="187" y="23"/>
                </a:lnTo>
                <a:lnTo>
                  <a:pt x="188" y="24"/>
                </a:lnTo>
                <a:lnTo>
                  <a:pt x="188" y="24"/>
                </a:lnTo>
                <a:lnTo>
                  <a:pt x="189" y="24"/>
                </a:lnTo>
                <a:lnTo>
                  <a:pt x="189" y="24"/>
                </a:lnTo>
                <a:lnTo>
                  <a:pt x="190" y="25"/>
                </a:lnTo>
                <a:lnTo>
                  <a:pt x="190" y="25"/>
                </a:lnTo>
                <a:lnTo>
                  <a:pt x="190" y="25"/>
                </a:lnTo>
                <a:lnTo>
                  <a:pt x="190" y="25"/>
                </a:lnTo>
                <a:lnTo>
                  <a:pt x="190" y="25"/>
                </a:lnTo>
                <a:lnTo>
                  <a:pt x="190" y="26"/>
                </a:lnTo>
                <a:lnTo>
                  <a:pt x="190" y="27"/>
                </a:lnTo>
                <a:lnTo>
                  <a:pt x="190" y="27"/>
                </a:lnTo>
                <a:lnTo>
                  <a:pt x="190" y="27"/>
                </a:lnTo>
                <a:lnTo>
                  <a:pt x="189" y="28"/>
                </a:lnTo>
                <a:lnTo>
                  <a:pt x="189" y="28"/>
                </a:lnTo>
                <a:lnTo>
                  <a:pt x="189" y="28"/>
                </a:lnTo>
                <a:lnTo>
                  <a:pt x="189" y="29"/>
                </a:lnTo>
                <a:lnTo>
                  <a:pt x="188" y="29"/>
                </a:lnTo>
                <a:lnTo>
                  <a:pt x="188" y="29"/>
                </a:lnTo>
                <a:lnTo>
                  <a:pt x="188" y="30"/>
                </a:lnTo>
                <a:lnTo>
                  <a:pt x="187" y="30"/>
                </a:lnTo>
                <a:lnTo>
                  <a:pt x="187" y="31"/>
                </a:lnTo>
                <a:lnTo>
                  <a:pt x="187" y="31"/>
                </a:lnTo>
                <a:lnTo>
                  <a:pt x="186" y="32"/>
                </a:lnTo>
                <a:lnTo>
                  <a:pt x="186" y="32"/>
                </a:lnTo>
                <a:lnTo>
                  <a:pt x="186" y="33"/>
                </a:lnTo>
                <a:lnTo>
                  <a:pt x="186" y="33"/>
                </a:lnTo>
                <a:lnTo>
                  <a:pt x="186" y="33"/>
                </a:lnTo>
                <a:lnTo>
                  <a:pt x="186" y="33"/>
                </a:lnTo>
                <a:lnTo>
                  <a:pt x="186" y="33"/>
                </a:lnTo>
                <a:lnTo>
                  <a:pt x="187" y="33"/>
                </a:lnTo>
                <a:lnTo>
                  <a:pt x="187" y="33"/>
                </a:lnTo>
                <a:lnTo>
                  <a:pt x="188" y="33"/>
                </a:lnTo>
                <a:lnTo>
                  <a:pt x="188" y="33"/>
                </a:lnTo>
                <a:lnTo>
                  <a:pt x="188" y="33"/>
                </a:lnTo>
                <a:lnTo>
                  <a:pt x="188" y="32"/>
                </a:lnTo>
                <a:lnTo>
                  <a:pt x="188" y="32"/>
                </a:lnTo>
                <a:lnTo>
                  <a:pt x="189" y="32"/>
                </a:lnTo>
                <a:lnTo>
                  <a:pt x="189" y="31"/>
                </a:lnTo>
                <a:lnTo>
                  <a:pt x="189" y="31"/>
                </a:lnTo>
                <a:lnTo>
                  <a:pt x="189" y="31"/>
                </a:lnTo>
                <a:lnTo>
                  <a:pt x="190" y="31"/>
                </a:lnTo>
                <a:lnTo>
                  <a:pt x="190" y="31"/>
                </a:lnTo>
                <a:lnTo>
                  <a:pt x="190" y="31"/>
                </a:lnTo>
                <a:lnTo>
                  <a:pt x="190" y="31"/>
                </a:lnTo>
                <a:lnTo>
                  <a:pt x="190" y="30"/>
                </a:lnTo>
                <a:lnTo>
                  <a:pt x="191" y="30"/>
                </a:lnTo>
                <a:lnTo>
                  <a:pt x="191" y="30"/>
                </a:lnTo>
                <a:lnTo>
                  <a:pt x="191" y="29"/>
                </a:lnTo>
                <a:lnTo>
                  <a:pt x="191" y="29"/>
                </a:lnTo>
                <a:lnTo>
                  <a:pt x="192" y="29"/>
                </a:lnTo>
                <a:lnTo>
                  <a:pt x="192" y="29"/>
                </a:lnTo>
                <a:lnTo>
                  <a:pt x="192" y="29"/>
                </a:lnTo>
                <a:lnTo>
                  <a:pt x="193" y="29"/>
                </a:lnTo>
                <a:lnTo>
                  <a:pt x="193" y="30"/>
                </a:lnTo>
                <a:lnTo>
                  <a:pt x="194" y="30"/>
                </a:lnTo>
                <a:lnTo>
                  <a:pt x="194" y="30"/>
                </a:lnTo>
                <a:lnTo>
                  <a:pt x="195" y="30"/>
                </a:lnTo>
                <a:lnTo>
                  <a:pt x="195" y="30"/>
                </a:lnTo>
                <a:lnTo>
                  <a:pt x="195" y="30"/>
                </a:lnTo>
                <a:lnTo>
                  <a:pt x="196" y="30"/>
                </a:lnTo>
                <a:lnTo>
                  <a:pt x="196" y="30"/>
                </a:lnTo>
                <a:lnTo>
                  <a:pt x="196" y="30"/>
                </a:lnTo>
                <a:lnTo>
                  <a:pt x="197" y="30"/>
                </a:lnTo>
                <a:lnTo>
                  <a:pt x="197" y="30"/>
                </a:lnTo>
                <a:lnTo>
                  <a:pt x="198" y="30"/>
                </a:lnTo>
                <a:lnTo>
                  <a:pt x="198" y="30"/>
                </a:lnTo>
                <a:lnTo>
                  <a:pt x="198" y="30"/>
                </a:lnTo>
                <a:lnTo>
                  <a:pt x="199" y="30"/>
                </a:lnTo>
                <a:lnTo>
                  <a:pt x="200" y="30"/>
                </a:lnTo>
                <a:lnTo>
                  <a:pt x="200" y="30"/>
                </a:lnTo>
                <a:lnTo>
                  <a:pt x="200" y="30"/>
                </a:lnTo>
                <a:lnTo>
                  <a:pt x="200" y="30"/>
                </a:lnTo>
                <a:lnTo>
                  <a:pt x="200" y="30"/>
                </a:lnTo>
                <a:lnTo>
                  <a:pt x="200" y="30"/>
                </a:lnTo>
                <a:lnTo>
                  <a:pt x="200" y="30"/>
                </a:lnTo>
                <a:lnTo>
                  <a:pt x="201" y="30"/>
                </a:lnTo>
                <a:lnTo>
                  <a:pt x="201" y="30"/>
                </a:lnTo>
                <a:lnTo>
                  <a:pt x="201" y="30"/>
                </a:lnTo>
                <a:lnTo>
                  <a:pt x="201" y="29"/>
                </a:lnTo>
                <a:lnTo>
                  <a:pt x="202" y="29"/>
                </a:lnTo>
                <a:lnTo>
                  <a:pt x="202" y="29"/>
                </a:lnTo>
                <a:lnTo>
                  <a:pt x="202" y="28"/>
                </a:lnTo>
                <a:lnTo>
                  <a:pt x="202" y="28"/>
                </a:lnTo>
                <a:lnTo>
                  <a:pt x="202" y="28"/>
                </a:lnTo>
                <a:lnTo>
                  <a:pt x="202" y="27"/>
                </a:lnTo>
                <a:lnTo>
                  <a:pt x="203" y="27"/>
                </a:lnTo>
                <a:lnTo>
                  <a:pt x="203" y="26"/>
                </a:lnTo>
                <a:lnTo>
                  <a:pt x="203" y="26"/>
                </a:lnTo>
                <a:lnTo>
                  <a:pt x="204" y="26"/>
                </a:lnTo>
                <a:lnTo>
                  <a:pt x="204" y="26"/>
                </a:lnTo>
                <a:lnTo>
                  <a:pt x="204" y="25"/>
                </a:lnTo>
                <a:lnTo>
                  <a:pt x="204" y="25"/>
                </a:lnTo>
                <a:lnTo>
                  <a:pt x="204" y="25"/>
                </a:lnTo>
                <a:lnTo>
                  <a:pt x="204" y="25"/>
                </a:lnTo>
                <a:lnTo>
                  <a:pt x="204" y="25"/>
                </a:lnTo>
                <a:lnTo>
                  <a:pt x="204" y="24"/>
                </a:lnTo>
                <a:lnTo>
                  <a:pt x="204" y="24"/>
                </a:lnTo>
                <a:lnTo>
                  <a:pt x="204" y="24"/>
                </a:lnTo>
                <a:lnTo>
                  <a:pt x="204" y="23"/>
                </a:lnTo>
                <a:lnTo>
                  <a:pt x="204" y="23"/>
                </a:lnTo>
                <a:lnTo>
                  <a:pt x="204" y="22"/>
                </a:lnTo>
                <a:lnTo>
                  <a:pt x="205" y="22"/>
                </a:lnTo>
                <a:lnTo>
                  <a:pt x="205" y="22"/>
                </a:lnTo>
                <a:lnTo>
                  <a:pt x="205" y="22"/>
                </a:lnTo>
                <a:lnTo>
                  <a:pt x="205" y="22"/>
                </a:lnTo>
                <a:lnTo>
                  <a:pt x="205" y="22"/>
                </a:lnTo>
                <a:lnTo>
                  <a:pt x="206" y="22"/>
                </a:lnTo>
                <a:lnTo>
                  <a:pt x="206" y="21"/>
                </a:lnTo>
                <a:lnTo>
                  <a:pt x="206" y="21"/>
                </a:lnTo>
                <a:lnTo>
                  <a:pt x="206" y="21"/>
                </a:lnTo>
                <a:lnTo>
                  <a:pt x="206" y="21"/>
                </a:lnTo>
                <a:lnTo>
                  <a:pt x="206" y="21"/>
                </a:lnTo>
                <a:lnTo>
                  <a:pt x="206" y="21"/>
                </a:lnTo>
                <a:lnTo>
                  <a:pt x="207" y="21"/>
                </a:lnTo>
                <a:lnTo>
                  <a:pt x="207" y="21"/>
                </a:lnTo>
                <a:lnTo>
                  <a:pt x="207" y="21"/>
                </a:lnTo>
                <a:lnTo>
                  <a:pt x="208" y="21"/>
                </a:lnTo>
                <a:lnTo>
                  <a:pt x="208" y="21"/>
                </a:lnTo>
                <a:lnTo>
                  <a:pt x="208" y="21"/>
                </a:lnTo>
                <a:lnTo>
                  <a:pt x="209" y="20"/>
                </a:lnTo>
                <a:lnTo>
                  <a:pt x="209" y="20"/>
                </a:lnTo>
                <a:lnTo>
                  <a:pt x="209" y="20"/>
                </a:lnTo>
                <a:lnTo>
                  <a:pt x="210" y="20"/>
                </a:lnTo>
                <a:lnTo>
                  <a:pt x="210" y="20"/>
                </a:lnTo>
                <a:lnTo>
                  <a:pt x="210" y="20"/>
                </a:lnTo>
                <a:lnTo>
                  <a:pt x="210" y="20"/>
                </a:lnTo>
                <a:lnTo>
                  <a:pt x="211" y="19"/>
                </a:lnTo>
                <a:lnTo>
                  <a:pt x="212" y="19"/>
                </a:lnTo>
                <a:lnTo>
                  <a:pt x="212" y="19"/>
                </a:lnTo>
                <a:lnTo>
                  <a:pt x="213" y="20"/>
                </a:lnTo>
                <a:lnTo>
                  <a:pt x="213" y="21"/>
                </a:lnTo>
                <a:lnTo>
                  <a:pt x="214" y="21"/>
                </a:lnTo>
                <a:lnTo>
                  <a:pt x="214" y="22"/>
                </a:lnTo>
                <a:lnTo>
                  <a:pt x="215" y="22"/>
                </a:lnTo>
                <a:lnTo>
                  <a:pt x="215" y="23"/>
                </a:lnTo>
                <a:lnTo>
                  <a:pt x="215" y="23"/>
                </a:lnTo>
                <a:lnTo>
                  <a:pt x="215" y="24"/>
                </a:lnTo>
                <a:lnTo>
                  <a:pt x="216" y="24"/>
                </a:lnTo>
                <a:lnTo>
                  <a:pt x="216" y="24"/>
                </a:lnTo>
                <a:lnTo>
                  <a:pt x="217" y="26"/>
                </a:lnTo>
                <a:lnTo>
                  <a:pt x="217" y="26"/>
                </a:lnTo>
                <a:lnTo>
                  <a:pt x="218" y="26"/>
                </a:lnTo>
                <a:lnTo>
                  <a:pt x="218" y="28"/>
                </a:lnTo>
                <a:lnTo>
                  <a:pt x="219" y="28"/>
                </a:lnTo>
                <a:lnTo>
                  <a:pt x="219" y="29"/>
                </a:lnTo>
                <a:lnTo>
                  <a:pt x="220" y="30"/>
                </a:lnTo>
                <a:lnTo>
                  <a:pt x="221" y="32"/>
                </a:lnTo>
                <a:lnTo>
                  <a:pt x="222" y="32"/>
                </a:lnTo>
                <a:lnTo>
                  <a:pt x="222" y="32"/>
                </a:lnTo>
                <a:lnTo>
                  <a:pt x="222" y="32"/>
                </a:lnTo>
                <a:lnTo>
                  <a:pt x="223" y="32"/>
                </a:lnTo>
                <a:lnTo>
                  <a:pt x="223" y="32"/>
                </a:lnTo>
                <a:lnTo>
                  <a:pt x="223" y="32"/>
                </a:lnTo>
                <a:lnTo>
                  <a:pt x="224" y="32"/>
                </a:lnTo>
                <a:lnTo>
                  <a:pt x="226" y="31"/>
                </a:lnTo>
                <a:lnTo>
                  <a:pt x="226" y="31"/>
                </a:lnTo>
                <a:lnTo>
                  <a:pt x="226" y="32"/>
                </a:lnTo>
                <a:lnTo>
                  <a:pt x="227" y="32"/>
                </a:lnTo>
                <a:lnTo>
                  <a:pt x="227" y="32"/>
                </a:lnTo>
                <a:lnTo>
                  <a:pt x="227" y="33"/>
                </a:lnTo>
                <a:lnTo>
                  <a:pt x="227" y="34"/>
                </a:lnTo>
                <a:lnTo>
                  <a:pt x="227" y="34"/>
                </a:lnTo>
                <a:lnTo>
                  <a:pt x="227" y="35"/>
                </a:lnTo>
                <a:lnTo>
                  <a:pt x="227" y="35"/>
                </a:lnTo>
                <a:lnTo>
                  <a:pt x="227" y="35"/>
                </a:lnTo>
                <a:lnTo>
                  <a:pt x="227" y="36"/>
                </a:lnTo>
                <a:lnTo>
                  <a:pt x="227" y="37"/>
                </a:lnTo>
                <a:lnTo>
                  <a:pt x="227" y="38"/>
                </a:lnTo>
                <a:lnTo>
                  <a:pt x="227" y="38"/>
                </a:lnTo>
                <a:lnTo>
                  <a:pt x="228" y="39"/>
                </a:lnTo>
                <a:lnTo>
                  <a:pt x="228" y="39"/>
                </a:lnTo>
                <a:lnTo>
                  <a:pt x="229" y="38"/>
                </a:lnTo>
                <a:lnTo>
                  <a:pt x="229" y="38"/>
                </a:lnTo>
                <a:lnTo>
                  <a:pt x="230" y="38"/>
                </a:lnTo>
                <a:lnTo>
                  <a:pt x="230" y="37"/>
                </a:lnTo>
                <a:lnTo>
                  <a:pt x="230" y="37"/>
                </a:lnTo>
                <a:lnTo>
                  <a:pt x="231" y="37"/>
                </a:lnTo>
                <a:lnTo>
                  <a:pt x="231" y="37"/>
                </a:lnTo>
                <a:lnTo>
                  <a:pt x="232" y="34"/>
                </a:lnTo>
                <a:lnTo>
                  <a:pt x="232" y="34"/>
                </a:lnTo>
                <a:lnTo>
                  <a:pt x="233" y="33"/>
                </a:lnTo>
                <a:lnTo>
                  <a:pt x="233" y="33"/>
                </a:lnTo>
                <a:lnTo>
                  <a:pt x="234" y="32"/>
                </a:lnTo>
                <a:lnTo>
                  <a:pt x="234" y="32"/>
                </a:lnTo>
                <a:lnTo>
                  <a:pt x="234" y="32"/>
                </a:lnTo>
                <a:lnTo>
                  <a:pt x="235" y="32"/>
                </a:lnTo>
                <a:lnTo>
                  <a:pt x="235" y="31"/>
                </a:lnTo>
                <a:lnTo>
                  <a:pt x="236" y="31"/>
                </a:lnTo>
                <a:lnTo>
                  <a:pt x="236" y="31"/>
                </a:lnTo>
                <a:lnTo>
                  <a:pt x="236" y="31"/>
                </a:lnTo>
                <a:lnTo>
                  <a:pt x="236" y="31"/>
                </a:lnTo>
                <a:lnTo>
                  <a:pt x="236" y="31"/>
                </a:lnTo>
                <a:lnTo>
                  <a:pt x="236" y="31"/>
                </a:lnTo>
                <a:lnTo>
                  <a:pt x="236" y="31"/>
                </a:lnTo>
                <a:lnTo>
                  <a:pt x="236" y="30"/>
                </a:lnTo>
                <a:lnTo>
                  <a:pt x="236" y="30"/>
                </a:lnTo>
                <a:lnTo>
                  <a:pt x="236" y="30"/>
                </a:lnTo>
                <a:lnTo>
                  <a:pt x="236" y="29"/>
                </a:lnTo>
                <a:lnTo>
                  <a:pt x="237" y="29"/>
                </a:lnTo>
                <a:lnTo>
                  <a:pt x="237" y="29"/>
                </a:lnTo>
                <a:lnTo>
                  <a:pt x="237" y="29"/>
                </a:lnTo>
                <a:lnTo>
                  <a:pt x="237" y="29"/>
                </a:lnTo>
                <a:lnTo>
                  <a:pt x="237" y="29"/>
                </a:lnTo>
                <a:lnTo>
                  <a:pt x="237" y="28"/>
                </a:lnTo>
                <a:lnTo>
                  <a:pt x="237" y="28"/>
                </a:lnTo>
                <a:lnTo>
                  <a:pt x="237" y="28"/>
                </a:lnTo>
                <a:lnTo>
                  <a:pt x="237" y="28"/>
                </a:lnTo>
                <a:lnTo>
                  <a:pt x="237" y="28"/>
                </a:lnTo>
                <a:lnTo>
                  <a:pt x="237" y="27"/>
                </a:lnTo>
                <a:lnTo>
                  <a:pt x="237" y="27"/>
                </a:lnTo>
                <a:lnTo>
                  <a:pt x="237" y="27"/>
                </a:lnTo>
                <a:lnTo>
                  <a:pt x="237" y="27"/>
                </a:lnTo>
                <a:lnTo>
                  <a:pt x="238" y="27"/>
                </a:lnTo>
                <a:lnTo>
                  <a:pt x="238" y="27"/>
                </a:lnTo>
                <a:lnTo>
                  <a:pt x="238" y="27"/>
                </a:lnTo>
                <a:lnTo>
                  <a:pt x="239" y="27"/>
                </a:lnTo>
                <a:lnTo>
                  <a:pt x="239" y="27"/>
                </a:lnTo>
                <a:lnTo>
                  <a:pt x="240" y="27"/>
                </a:lnTo>
                <a:lnTo>
                  <a:pt x="240" y="27"/>
                </a:lnTo>
                <a:lnTo>
                  <a:pt x="240" y="27"/>
                </a:lnTo>
                <a:lnTo>
                  <a:pt x="240" y="27"/>
                </a:lnTo>
                <a:lnTo>
                  <a:pt x="240" y="27"/>
                </a:lnTo>
                <a:lnTo>
                  <a:pt x="240" y="27"/>
                </a:lnTo>
                <a:lnTo>
                  <a:pt x="240" y="27"/>
                </a:lnTo>
                <a:lnTo>
                  <a:pt x="240" y="27"/>
                </a:lnTo>
                <a:lnTo>
                  <a:pt x="240" y="27"/>
                </a:lnTo>
                <a:lnTo>
                  <a:pt x="241" y="27"/>
                </a:lnTo>
                <a:lnTo>
                  <a:pt x="241" y="27"/>
                </a:lnTo>
                <a:lnTo>
                  <a:pt x="241" y="27"/>
                </a:lnTo>
                <a:lnTo>
                  <a:pt x="241" y="27"/>
                </a:lnTo>
                <a:lnTo>
                  <a:pt x="241" y="27"/>
                </a:lnTo>
                <a:lnTo>
                  <a:pt x="241" y="27"/>
                </a:lnTo>
                <a:lnTo>
                  <a:pt x="242" y="27"/>
                </a:lnTo>
                <a:lnTo>
                  <a:pt x="242" y="27"/>
                </a:lnTo>
                <a:lnTo>
                  <a:pt x="242" y="27"/>
                </a:lnTo>
                <a:lnTo>
                  <a:pt x="242" y="27"/>
                </a:lnTo>
                <a:lnTo>
                  <a:pt x="242" y="27"/>
                </a:lnTo>
                <a:lnTo>
                  <a:pt x="243" y="27"/>
                </a:lnTo>
                <a:lnTo>
                  <a:pt x="243" y="27"/>
                </a:lnTo>
                <a:lnTo>
                  <a:pt x="243" y="27"/>
                </a:lnTo>
                <a:lnTo>
                  <a:pt x="243" y="27"/>
                </a:lnTo>
                <a:lnTo>
                  <a:pt x="243" y="27"/>
                </a:lnTo>
                <a:lnTo>
                  <a:pt x="243" y="27"/>
                </a:lnTo>
                <a:lnTo>
                  <a:pt x="243" y="27"/>
                </a:lnTo>
                <a:lnTo>
                  <a:pt x="243" y="27"/>
                </a:lnTo>
                <a:lnTo>
                  <a:pt x="244" y="26"/>
                </a:lnTo>
                <a:lnTo>
                  <a:pt x="244" y="27"/>
                </a:lnTo>
                <a:lnTo>
                  <a:pt x="244" y="27"/>
                </a:lnTo>
                <a:lnTo>
                  <a:pt x="245" y="26"/>
                </a:lnTo>
                <a:lnTo>
                  <a:pt x="245" y="26"/>
                </a:lnTo>
                <a:lnTo>
                  <a:pt x="245" y="26"/>
                </a:lnTo>
                <a:lnTo>
                  <a:pt x="245" y="26"/>
                </a:lnTo>
                <a:lnTo>
                  <a:pt x="245" y="27"/>
                </a:lnTo>
                <a:lnTo>
                  <a:pt x="245" y="27"/>
                </a:lnTo>
                <a:lnTo>
                  <a:pt x="246" y="27"/>
                </a:lnTo>
                <a:lnTo>
                  <a:pt x="246" y="27"/>
                </a:lnTo>
                <a:lnTo>
                  <a:pt x="246" y="27"/>
                </a:lnTo>
                <a:lnTo>
                  <a:pt x="246" y="27"/>
                </a:lnTo>
                <a:lnTo>
                  <a:pt x="246" y="27"/>
                </a:lnTo>
                <a:lnTo>
                  <a:pt x="246" y="27"/>
                </a:lnTo>
                <a:lnTo>
                  <a:pt x="247" y="27"/>
                </a:lnTo>
                <a:lnTo>
                  <a:pt x="247" y="27"/>
                </a:lnTo>
                <a:lnTo>
                  <a:pt x="247" y="27"/>
                </a:lnTo>
                <a:lnTo>
                  <a:pt x="247" y="27"/>
                </a:lnTo>
                <a:lnTo>
                  <a:pt x="247" y="27"/>
                </a:lnTo>
                <a:lnTo>
                  <a:pt x="247" y="28"/>
                </a:lnTo>
                <a:lnTo>
                  <a:pt x="247" y="28"/>
                </a:lnTo>
                <a:lnTo>
                  <a:pt x="247" y="28"/>
                </a:lnTo>
                <a:lnTo>
                  <a:pt x="247" y="28"/>
                </a:lnTo>
                <a:lnTo>
                  <a:pt x="247" y="27"/>
                </a:lnTo>
                <a:lnTo>
                  <a:pt x="247" y="27"/>
                </a:lnTo>
                <a:lnTo>
                  <a:pt x="247" y="27"/>
                </a:lnTo>
                <a:lnTo>
                  <a:pt x="248" y="27"/>
                </a:lnTo>
                <a:lnTo>
                  <a:pt x="248" y="28"/>
                </a:lnTo>
                <a:lnTo>
                  <a:pt x="248" y="28"/>
                </a:lnTo>
                <a:lnTo>
                  <a:pt x="249" y="28"/>
                </a:lnTo>
                <a:lnTo>
                  <a:pt x="249" y="28"/>
                </a:lnTo>
                <a:lnTo>
                  <a:pt x="249" y="27"/>
                </a:lnTo>
                <a:lnTo>
                  <a:pt x="249" y="27"/>
                </a:lnTo>
                <a:lnTo>
                  <a:pt x="249" y="26"/>
                </a:lnTo>
                <a:lnTo>
                  <a:pt x="250" y="26"/>
                </a:lnTo>
                <a:lnTo>
                  <a:pt x="249" y="26"/>
                </a:lnTo>
                <a:lnTo>
                  <a:pt x="250" y="25"/>
                </a:lnTo>
                <a:lnTo>
                  <a:pt x="250" y="25"/>
                </a:lnTo>
                <a:lnTo>
                  <a:pt x="250" y="24"/>
                </a:lnTo>
                <a:lnTo>
                  <a:pt x="250" y="24"/>
                </a:lnTo>
                <a:lnTo>
                  <a:pt x="250" y="24"/>
                </a:lnTo>
                <a:lnTo>
                  <a:pt x="250" y="24"/>
                </a:lnTo>
                <a:lnTo>
                  <a:pt x="250" y="24"/>
                </a:lnTo>
                <a:lnTo>
                  <a:pt x="250" y="24"/>
                </a:lnTo>
                <a:lnTo>
                  <a:pt x="251" y="23"/>
                </a:lnTo>
                <a:lnTo>
                  <a:pt x="251" y="23"/>
                </a:lnTo>
                <a:lnTo>
                  <a:pt x="251" y="23"/>
                </a:lnTo>
                <a:lnTo>
                  <a:pt x="251" y="23"/>
                </a:lnTo>
                <a:lnTo>
                  <a:pt x="251" y="23"/>
                </a:lnTo>
                <a:lnTo>
                  <a:pt x="251" y="23"/>
                </a:lnTo>
                <a:lnTo>
                  <a:pt x="251" y="22"/>
                </a:lnTo>
                <a:lnTo>
                  <a:pt x="252" y="22"/>
                </a:lnTo>
                <a:lnTo>
                  <a:pt x="252" y="22"/>
                </a:lnTo>
                <a:lnTo>
                  <a:pt x="252" y="22"/>
                </a:lnTo>
                <a:lnTo>
                  <a:pt x="252" y="21"/>
                </a:lnTo>
                <a:lnTo>
                  <a:pt x="252" y="21"/>
                </a:lnTo>
                <a:lnTo>
                  <a:pt x="252" y="20"/>
                </a:lnTo>
                <a:lnTo>
                  <a:pt x="253" y="20"/>
                </a:lnTo>
                <a:lnTo>
                  <a:pt x="253" y="20"/>
                </a:lnTo>
                <a:lnTo>
                  <a:pt x="254" y="20"/>
                </a:lnTo>
                <a:lnTo>
                  <a:pt x="254" y="19"/>
                </a:lnTo>
                <a:lnTo>
                  <a:pt x="255" y="19"/>
                </a:lnTo>
                <a:lnTo>
                  <a:pt x="255" y="19"/>
                </a:lnTo>
                <a:lnTo>
                  <a:pt x="255" y="19"/>
                </a:lnTo>
                <a:lnTo>
                  <a:pt x="256" y="18"/>
                </a:lnTo>
                <a:lnTo>
                  <a:pt x="256" y="18"/>
                </a:lnTo>
                <a:lnTo>
                  <a:pt x="256" y="18"/>
                </a:lnTo>
                <a:lnTo>
                  <a:pt x="257" y="17"/>
                </a:lnTo>
                <a:lnTo>
                  <a:pt x="257" y="17"/>
                </a:lnTo>
                <a:lnTo>
                  <a:pt x="257" y="16"/>
                </a:lnTo>
                <a:lnTo>
                  <a:pt x="258" y="16"/>
                </a:lnTo>
                <a:lnTo>
                  <a:pt x="258" y="16"/>
                </a:lnTo>
                <a:lnTo>
                  <a:pt x="258" y="16"/>
                </a:lnTo>
                <a:lnTo>
                  <a:pt x="258" y="16"/>
                </a:lnTo>
                <a:lnTo>
                  <a:pt x="258" y="16"/>
                </a:lnTo>
                <a:lnTo>
                  <a:pt x="259" y="15"/>
                </a:lnTo>
                <a:lnTo>
                  <a:pt x="259" y="15"/>
                </a:lnTo>
                <a:lnTo>
                  <a:pt x="259" y="15"/>
                </a:lnTo>
                <a:lnTo>
                  <a:pt x="260" y="14"/>
                </a:lnTo>
                <a:lnTo>
                  <a:pt x="262" y="12"/>
                </a:lnTo>
                <a:lnTo>
                  <a:pt x="262" y="12"/>
                </a:lnTo>
                <a:lnTo>
                  <a:pt x="263" y="11"/>
                </a:lnTo>
                <a:lnTo>
                  <a:pt x="263" y="11"/>
                </a:lnTo>
                <a:lnTo>
                  <a:pt x="263" y="11"/>
                </a:lnTo>
                <a:lnTo>
                  <a:pt x="264" y="10"/>
                </a:lnTo>
                <a:lnTo>
                  <a:pt x="264" y="10"/>
                </a:lnTo>
                <a:lnTo>
                  <a:pt x="264" y="10"/>
                </a:lnTo>
                <a:lnTo>
                  <a:pt x="264" y="10"/>
                </a:lnTo>
                <a:lnTo>
                  <a:pt x="265" y="10"/>
                </a:lnTo>
                <a:lnTo>
                  <a:pt x="265" y="10"/>
                </a:lnTo>
                <a:lnTo>
                  <a:pt x="265" y="9"/>
                </a:lnTo>
                <a:lnTo>
                  <a:pt x="265" y="9"/>
                </a:lnTo>
                <a:lnTo>
                  <a:pt x="265" y="9"/>
                </a:lnTo>
                <a:lnTo>
                  <a:pt x="266" y="9"/>
                </a:lnTo>
                <a:lnTo>
                  <a:pt x="266" y="9"/>
                </a:lnTo>
                <a:lnTo>
                  <a:pt x="266" y="9"/>
                </a:lnTo>
                <a:lnTo>
                  <a:pt x="266" y="9"/>
                </a:lnTo>
                <a:lnTo>
                  <a:pt x="266" y="9"/>
                </a:lnTo>
                <a:lnTo>
                  <a:pt x="267" y="9"/>
                </a:lnTo>
                <a:lnTo>
                  <a:pt x="267" y="9"/>
                </a:lnTo>
                <a:lnTo>
                  <a:pt x="267" y="9"/>
                </a:lnTo>
                <a:lnTo>
                  <a:pt x="267" y="9"/>
                </a:lnTo>
                <a:lnTo>
                  <a:pt x="267" y="9"/>
                </a:lnTo>
                <a:lnTo>
                  <a:pt x="267" y="9"/>
                </a:lnTo>
                <a:lnTo>
                  <a:pt x="268" y="9"/>
                </a:lnTo>
                <a:lnTo>
                  <a:pt x="268" y="9"/>
                </a:lnTo>
                <a:lnTo>
                  <a:pt x="268" y="9"/>
                </a:lnTo>
                <a:lnTo>
                  <a:pt x="269" y="9"/>
                </a:lnTo>
                <a:lnTo>
                  <a:pt x="269" y="9"/>
                </a:lnTo>
                <a:lnTo>
                  <a:pt x="269" y="8"/>
                </a:lnTo>
                <a:lnTo>
                  <a:pt x="269" y="8"/>
                </a:lnTo>
                <a:lnTo>
                  <a:pt x="269" y="8"/>
                </a:lnTo>
                <a:lnTo>
                  <a:pt x="269" y="8"/>
                </a:lnTo>
                <a:lnTo>
                  <a:pt x="269" y="8"/>
                </a:lnTo>
                <a:lnTo>
                  <a:pt x="269" y="8"/>
                </a:lnTo>
                <a:lnTo>
                  <a:pt x="269" y="7"/>
                </a:lnTo>
                <a:lnTo>
                  <a:pt x="270" y="7"/>
                </a:lnTo>
                <a:lnTo>
                  <a:pt x="270" y="7"/>
                </a:lnTo>
                <a:lnTo>
                  <a:pt x="271" y="6"/>
                </a:lnTo>
                <a:lnTo>
                  <a:pt x="271" y="6"/>
                </a:lnTo>
                <a:lnTo>
                  <a:pt x="271" y="6"/>
                </a:lnTo>
                <a:lnTo>
                  <a:pt x="271" y="6"/>
                </a:lnTo>
                <a:lnTo>
                  <a:pt x="272" y="6"/>
                </a:lnTo>
                <a:lnTo>
                  <a:pt x="272" y="6"/>
                </a:lnTo>
                <a:lnTo>
                  <a:pt x="272" y="6"/>
                </a:lnTo>
                <a:lnTo>
                  <a:pt x="272" y="6"/>
                </a:lnTo>
                <a:lnTo>
                  <a:pt x="272" y="6"/>
                </a:lnTo>
                <a:lnTo>
                  <a:pt x="272" y="6"/>
                </a:lnTo>
                <a:lnTo>
                  <a:pt x="272" y="5"/>
                </a:lnTo>
                <a:lnTo>
                  <a:pt x="272" y="5"/>
                </a:lnTo>
                <a:lnTo>
                  <a:pt x="272" y="5"/>
                </a:lnTo>
                <a:lnTo>
                  <a:pt x="272" y="5"/>
                </a:lnTo>
                <a:lnTo>
                  <a:pt x="273" y="5"/>
                </a:lnTo>
                <a:lnTo>
                  <a:pt x="273" y="5"/>
                </a:lnTo>
                <a:lnTo>
                  <a:pt x="273" y="5"/>
                </a:lnTo>
                <a:lnTo>
                  <a:pt x="273" y="5"/>
                </a:lnTo>
                <a:lnTo>
                  <a:pt x="274" y="4"/>
                </a:lnTo>
                <a:lnTo>
                  <a:pt x="274" y="3"/>
                </a:lnTo>
                <a:lnTo>
                  <a:pt x="274" y="3"/>
                </a:lnTo>
                <a:lnTo>
                  <a:pt x="274" y="3"/>
                </a:lnTo>
                <a:lnTo>
                  <a:pt x="274" y="3"/>
                </a:lnTo>
                <a:lnTo>
                  <a:pt x="274" y="2"/>
                </a:lnTo>
                <a:lnTo>
                  <a:pt x="274" y="2"/>
                </a:lnTo>
                <a:lnTo>
                  <a:pt x="274" y="2"/>
                </a:lnTo>
                <a:lnTo>
                  <a:pt x="275" y="1"/>
                </a:lnTo>
                <a:lnTo>
                  <a:pt x="275" y="1"/>
                </a:lnTo>
                <a:lnTo>
                  <a:pt x="276" y="1"/>
                </a:lnTo>
                <a:lnTo>
                  <a:pt x="277" y="1"/>
                </a:lnTo>
                <a:lnTo>
                  <a:pt x="279" y="0"/>
                </a:lnTo>
                <a:lnTo>
                  <a:pt x="281" y="0"/>
                </a:lnTo>
                <a:lnTo>
                  <a:pt x="282" y="0"/>
                </a:lnTo>
                <a:lnTo>
                  <a:pt x="283" y="0"/>
                </a:lnTo>
                <a:lnTo>
                  <a:pt x="283" y="0"/>
                </a:lnTo>
                <a:lnTo>
                  <a:pt x="283" y="0"/>
                </a:lnTo>
                <a:lnTo>
                  <a:pt x="283" y="0"/>
                </a:lnTo>
                <a:lnTo>
                  <a:pt x="282" y="0"/>
                </a:lnTo>
                <a:lnTo>
                  <a:pt x="282" y="1"/>
                </a:lnTo>
                <a:lnTo>
                  <a:pt x="282" y="1"/>
                </a:lnTo>
                <a:lnTo>
                  <a:pt x="281" y="3"/>
                </a:lnTo>
                <a:lnTo>
                  <a:pt x="280" y="4"/>
                </a:lnTo>
                <a:lnTo>
                  <a:pt x="279" y="5"/>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3">
            <a:extLst>
              <a:ext uri="{FF2B5EF4-FFF2-40B4-BE49-F238E27FC236}">
                <a16:creationId xmlns:a16="http://schemas.microsoft.com/office/drawing/2014/main" id="{BDD510F1-FB42-E318-E641-94BEBC95CE0B}"/>
              </a:ext>
            </a:extLst>
          </p:cNvPr>
          <p:cNvSpPr>
            <a:spLocks/>
          </p:cNvSpPr>
          <p:nvPr/>
        </p:nvSpPr>
        <p:spPr bwMode="auto">
          <a:xfrm>
            <a:off x="4308475" y="3876676"/>
            <a:ext cx="920750" cy="1885950"/>
          </a:xfrm>
          <a:custGeom>
            <a:avLst/>
            <a:gdLst>
              <a:gd name="T0" fmla="*/ 824 w 990"/>
              <a:gd name="T1" fmla="*/ 2027 h 2029"/>
              <a:gd name="T2" fmla="*/ 592 w 990"/>
              <a:gd name="T3" fmla="*/ 1937 h 2029"/>
              <a:gd name="T4" fmla="*/ 559 w 990"/>
              <a:gd name="T5" fmla="*/ 1830 h 2029"/>
              <a:gd name="T6" fmla="*/ 496 w 990"/>
              <a:gd name="T7" fmla="*/ 1688 h 2029"/>
              <a:gd name="T8" fmla="*/ 444 w 990"/>
              <a:gd name="T9" fmla="*/ 1592 h 2029"/>
              <a:gd name="T10" fmla="*/ 347 w 990"/>
              <a:gd name="T11" fmla="*/ 1506 h 2029"/>
              <a:gd name="T12" fmla="*/ 308 w 990"/>
              <a:gd name="T13" fmla="*/ 1433 h 2029"/>
              <a:gd name="T14" fmla="*/ 246 w 990"/>
              <a:gd name="T15" fmla="*/ 1357 h 2029"/>
              <a:gd name="T16" fmla="*/ 222 w 990"/>
              <a:gd name="T17" fmla="*/ 1297 h 2029"/>
              <a:gd name="T18" fmla="*/ 181 w 990"/>
              <a:gd name="T19" fmla="*/ 1184 h 2029"/>
              <a:gd name="T20" fmla="*/ 160 w 990"/>
              <a:gd name="T21" fmla="*/ 1095 h 2029"/>
              <a:gd name="T22" fmla="*/ 133 w 990"/>
              <a:gd name="T23" fmla="*/ 1056 h 2029"/>
              <a:gd name="T24" fmla="*/ 91 w 990"/>
              <a:gd name="T25" fmla="*/ 996 h 2029"/>
              <a:gd name="T26" fmla="*/ 132 w 990"/>
              <a:gd name="T27" fmla="*/ 949 h 2029"/>
              <a:gd name="T28" fmla="*/ 133 w 990"/>
              <a:gd name="T29" fmla="*/ 893 h 2029"/>
              <a:gd name="T30" fmla="*/ 98 w 990"/>
              <a:gd name="T31" fmla="*/ 869 h 2029"/>
              <a:gd name="T32" fmla="*/ 74 w 990"/>
              <a:gd name="T33" fmla="*/ 823 h 2029"/>
              <a:gd name="T34" fmla="*/ 51 w 990"/>
              <a:gd name="T35" fmla="*/ 788 h 2029"/>
              <a:gd name="T36" fmla="*/ 26 w 990"/>
              <a:gd name="T37" fmla="*/ 745 h 2029"/>
              <a:gd name="T38" fmla="*/ 137 w 990"/>
              <a:gd name="T39" fmla="*/ 715 h 2029"/>
              <a:gd name="T40" fmla="*/ 153 w 990"/>
              <a:gd name="T41" fmla="*/ 684 h 2029"/>
              <a:gd name="T42" fmla="*/ 171 w 990"/>
              <a:gd name="T43" fmla="*/ 654 h 2029"/>
              <a:gd name="T44" fmla="*/ 182 w 990"/>
              <a:gd name="T45" fmla="*/ 622 h 2029"/>
              <a:gd name="T46" fmla="*/ 175 w 990"/>
              <a:gd name="T47" fmla="*/ 611 h 2029"/>
              <a:gd name="T48" fmla="*/ 167 w 990"/>
              <a:gd name="T49" fmla="*/ 583 h 2029"/>
              <a:gd name="T50" fmla="*/ 153 w 990"/>
              <a:gd name="T51" fmla="*/ 559 h 2029"/>
              <a:gd name="T52" fmla="*/ 169 w 990"/>
              <a:gd name="T53" fmla="*/ 530 h 2029"/>
              <a:gd name="T54" fmla="*/ 200 w 990"/>
              <a:gd name="T55" fmla="*/ 481 h 2029"/>
              <a:gd name="T56" fmla="*/ 202 w 990"/>
              <a:gd name="T57" fmla="*/ 417 h 2029"/>
              <a:gd name="T58" fmla="*/ 202 w 990"/>
              <a:gd name="T59" fmla="*/ 398 h 2029"/>
              <a:gd name="T60" fmla="*/ 215 w 990"/>
              <a:gd name="T61" fmla="*/ 389 h 2029"/>
              <a:gd name="T62" fmla="*/ 197 w 990"/>
              <a:gd name="T63" fmla="*/ 340 h 2029"/>
              <a:gd name="T64" fmla="*/ 200 w 990"/>
              <a:gd name="T65" fmla="*/ 307 h 2029"/>
              <a:gd name="T66" fmla="*/ 211 w 990"/>
              <a:gd name="T67" fmla="*/ 286 h 2029"/>
              <a:gd name="T68" fmla="*/ 215 w 990"/>
              <a:gd name="T69" fmla="*/ 278 h 2029"/>
              <a:gd name="T70" fmla="*/ 220 w 990"/>
              <a:gd name="T71" fmla="*/ 272 h 2029"/>
              <a:gd name="T72" fmla="*/ 224 w 990"/>
              <a:gd name="T73" fmla="*/ 267 h 2029"/>
              <a:gd name="T74" fmla="*/ 227 w 990"/>
              <a:gd name="T75" fmla="*/ 261 h 2029"/>
              <a:gd name="T76" fmla="*/ 229 w 990"/>
              <a:gd name="T77" fmla="*/ 254 h 2029"/>
              <a:gd name="T78" fmla="*/ 233 w 990"/>
              <a:gd name="T79" fmla="*/ 250 h 2029"/>
              <a:gd name="T80" fmla="*/ 241 w 990"/>
              <a:gd name="T81" fmla="*/ 250 h 2029"/>
              <a:gd name="T82" fmla="*/ 248 w 990"/>
              <a:gd name="T83" fmla="*/ 241 h 2029"/>
              <a:gd name="T84" fmla="*/ 251 w 990"/>
              <a:gd name="T85" fmla="*/ 232 h 2029"/>
              <a:gd name="T86" fmla="*/ 254 w 990"/>
              <a:gd name="T87" fmla="*/ 219 h 2029"/>
              <a:gd name="T88" fmla="*/ 253 w 990"/>
              <a:gd name="T89" fmla="*/ 211 h 2029"/>
              <a:gd name="T90" fmla="*/ 255 w 990"/>
              <a:gd name="T91" fmla="*/ 204 h 2029"/>
              <a:gd name="T92" fmla="*/ 256 w 990"/>
              <a:gd name="T93" fmla="*/ 192 h 2029"/>
              <a:gd name="T94" fmla="*/ 263 w 990"/>
              <a:gd name="T95" fmla="*/ 179 h 2029"/>
              <a:gd name="T96" fmla="*/ 260 w 990"/>
              <a:gd name="T97" fmla="*/ 172 h 2029"/>
              <a:gd name="T98" fmla="*/ 265 w 990"/>
              <a:gd name="T99" fmla="*/ 160 h 2029"/>
              <a:gd name="T100" fmla="*/ 280 w 990"/>
              <a:gd name="T101" fmla="*/ 143 h 2029"/>
              <a:gd name="T102" fmla="*/ 297 w 990"/>
              <a:gd name="T103" fmla="*/ 148 h 2029"/>
              <a:gd name="T104" fmla="*/ 328 w 990"/>
              <a:gd name="T105" fmla="*/ 149 h 2029"/>
              <a:gd name="T106" fmla="*/ 350 w 990"/>
              <a:gd name="T107" fmla="*/ 148 h 2029"/>
              <a:gd name="T108" fmla="*/ 357 w 990"/>
              <a:gd name="T109" fmla="*/ 144 h 2029"/>
              <a:gd name="T110" fmla="*/ 375 w 990"/>
              <a:gd name="T111" fmla="*/ 126 h 2029"/>
              <a:gd name="T112" fmla="*/ 391 w 990"/>
              <a:gd name="T113" fmla="*/ 100 h 2029"/>
              <a:gd name="T114" fmla="*/ 397 w 990"/>
              <a:gd name="T115" fmla="*/ 73 h 2029"/>
              <a:gd name="T116" fmla="*/ 440 w 990"/>
              <a:gd name="T117" fmla="*/ 22 h 2029"/>
              <a:gd name="T118" fmla="*/ 489 w 990"/>
              <a:gd name="T119" fmla="*/ 5 h 2029"/>
              <a:gd name="T120" fmla="*/ 515 w 990"/>
              <a:gd name="T121" fmla="*/ 13 h 2029"/>
              <a:gd name="T122" fmla="*/ 536 w 990"/>
              <a:gd name="T123" fmla="*/ 14 h 2029"/>
              <a:gd name="T124" fmla="*/ 592 w 990"/>
              <a:gd name="T125" fmla="*/ 75 h 2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0" h="2029">
                <a:moveTo>
                  <a:pt x="804" y="1552"/>
                </a:moveTo>
                <a:lnTo>
                  <a:pt x="804" y="1553"/>
                </a:lnTo>
                <a:lnTo>
                  <a:pt x="804" y="1554"/>
                </a:lnTo>
                <a:lnTo>
                  <a:pt x="803" y="1554"/>
                </a:lnTo>
                <a:lnTo>
                  <a:pt x="802" y="1555"/>
                </a:lnTo>
                <a:lnTo>
                  <a:pt x="802" y="1555"/>
                </a:lnTo>
                <a:lnTo>
                  <a:pt x="801" y="1555"/>
                </a:lnTo>
                <a:lnTo>
                  <a:pt x="799" y="1555"/>
                </a:lnTo>
                <a:lnTo>
                  <a:pt x="798" y="1555"/>
                </a:lnTo>
                <a:lnTo>
                  <a:pt x="797" y="1555"/>
                </a:lnTo>
                <a:lnTo>
                  <a:pt x="795" y="1555"/>
                </a:lnTo>
                <a:lnTo>
                  <a:pt x="794" y="1555"/>
                </a:lnTo>
                <a:lnTo>
                  <a:pt x="793" y="1555"/>
                </a:lnTo>
                <a:lnTo>
                  <a:pt x="791" y="1555"/>
                </a:lnTo>
                <a:lnTo>
                  <a:pt x="790" y="1555"/>
                </a:lnTo>
                <a:lnTo>
                  <a:pt x="789" y="1556"/>
                </a:lnTo>
                <a:lnTo>
                  <a:pt x="788" y="1556"/>
                </a:lnTo>
                <a:lnTo>
                  <a:pt x="787" y="1556"/>
                </a:lnTo>
                <a:lnTo>
                  <a:pt x="786" y="1557"/>
                </a:lnTo>
                <a:lnTo>
                  <a:pt x="786" y="1557"/>
                </a:lnTo>
                <a:lnTo>
                  <a:pt x="785" y="1558"/>
                </a:lnTo>
                <a:lnTo>
                  <a:pt x="783" y="1559"/>
                </a:lnTo>
                <a:lnTo>
                  <a:pt x="783" y="1560"/>
                </a:lnTo>
                <a:lnTo>
                  <a:pt x="782" y="1560"/>
                </a:lnTo>
                <a:lnTo>
                  <a:pt x="778" y="1561"/>
                </a:lnTo>
                <a:lnTo>
                  <a:pt x="778" y="1561"/>
                </a:lnTo>
                <a:lnTo>
                  <a:pt x="777" y="1561"/>
                </a:lnTo>
                <a:lnTo>
                  <a:pt x="776" y="1561"/>
                </a:lnTo>
                <a:lnTo>
                  <a:pt x="775" y="1562"/>
                </a:lnTo>
                <a:lnTo>
                  <a:pt x="774" y="1562"/>
                </a:lnTo>
                <a:lnTo>
                  <a:pt x="774" y="1562"/>
                </a:lnTo>
                <a:lnTo>
                  <a:pt x="773" y="1562"/>
                </a:lnTo>
                <a:lnTo>
                  <a:pt x="771" y="1562"/>
                </a:lnTo>
                <a:lnTo>
                  <a:pt x="770" y="1562"/>
                </a:lnTo>
                <a:lnTo>
                  <a:pt x="770" y="1563"/>
                </a:lnTo>
                <a:lnTo>
                  <a:pt x="770" y="1563"/>
                </a:lnTo>
                <a:lnTo>
                  <a:pt x="769" y="1564"/>
                </a:lnTo>
                <a:lnTo>
                  <a:pt x="769" y="1564"/>
                </a:lnTo>
                <a:lnTo>
                  <a:pt x="769" y="1565"/>
                </a:lnTo>
                <a:lnTo>
                  <a:pt x="768" y="1566"/>
                </a:lnTo>
                <a:lnTo>
                  <a:pt x="768" y="1567"/>
                </a:lnTo>
                <a:lnTo>
                  <a:pt x="768" y="1568"/>
                </a:lnTo>
                <a:lnTo>
                  <a:pt x="767" y="1569"/>
                </a:lnTo>
                <a:lnTo>
                  <a:pt x="767" y="1569"/>
                </a:lnTo>
                <a:lnTo>
                  <a:pt x="767" y="1570"/>
                </a:lnTo>
                <a:lnTo>
                  <a:pt x="767" y="1571"/>
                </a:lnTo>
                <a:lnTo>
                  <a:pt x="767" y="1571"/>
                </a:lnTo>
                <a:lnTo>
                  <a:pt x="766" y="1572"/>
                </a:lnTo>
                <a:lnTo>
                  <a:pt x="765" y="1573"/>
                </a:lnTo>
                <a:lnTo>
                  <a:pt x="764" y="1574"/>
                </a:lnTo>
                <a:lnTo>
                  <a:pt x="762" y="1575"/>
                </a:lnTo>
                <a:lnTo>
                  <a:pt x="762" y="1575"/>
                </a:lnTo>
                <a:lnTo>
                  <a:pt x="761" y="1575"/>
                </a:lnTo>
                <a:lnTo>
                  <a:pt x="760" y="1577"/>
                </a:lnTo>
                <a:lnTo>
                  <a:pt x="760" y="1578"/>
                </a:lnTo>
                <a:lnTo>
                  <a:pt x="758" y="1578"/>
                </a:lnTo>
                <a:lnTo>
                  <a:pt x="757" y="1579"/>
                </a:lnTo>
                <a:lnTo>
                  <a:pt x="756" y="1579"/>
                </a:lnTo>
                <a:lnTo>
                  <a:pt x="756" y="1580"/>
                </a:lnTo>
                <a:lnTo>
                  <a:pt x="756" y="1580"/>
                </a:lnTo>
                <a:lnTo>
                  <a:pt x="755" y="1581"/>
                </a:lnTo>
                <a:lnTo>
                  <a:pt x="754" y="1583"/>
                </a:lnTo>
                <a:lnTo>
                  <a:pt x="754" y="1583"/>
                </a:lnTo>
                <a:lnTo>
                  <a:pt x="753" y="1583"/>
                </a:lnTo>
                <a:lnTo>
                  <a:pt x="752" y="1584"/>
                </a:lnTo>
                <a:lnTo>
                  <a:pt x="750" y="1585"/>
                </a:lnTo>
                <a:lnTo>
                  <a:pt x="749" y="1585"/>
                </a:lnTo>
                <a:lnTo>
                  <a:pt x="748" y="1586"/>
                </a:lnTo>
                <a:lnTo>
                  <a:pt x="747" y="1586"/>
                </a:lnTo>
                <a:lnTo>
                  <a:pt x="747" y="1588"/>
                </a:lnTo>
                <a:lnTo>
                  <a:pt x="747" y="1588"/>
                </a:lnTo>
                <a:lnTo>
                  <a:pt x="746" y="1589"/>
                </a:lnTo>
                <a:lnTo>
                  <a:pt x="745" y="1590"/>
                </a:lnTo>
                <a:lnTo>
                  <a:pt x="744" y="1591"/>
                </a:lnTo>
                <a:lnTo>
                  <a:pt x="743" y="1591"/>
                </a:lnTo>
                <a:lnTo>
                  <a:pt x="742" y="1592"/>
                </a:lnTo>
                <a:lnTo>
                  <a:pt x="740" y="1592"/>
                </a:lnTo>
                <a:lnTo>
                  <a:pt x="739" y="1592"/>
                </a:lnTo>
                <a:lnTo>
                  <a:pt x="737" y="1593"/>
                </a:lnTo>
                <a:lnTo>
                  <a:pt x="735" y="1594"/>
                </a:lnTo>
                <a:lnTo>
                  <a:pt x="734" y="1595"/>
                </a:lnTo>
                <a:lnTo>
                  <a:pt x="733" y="1595"/>
                </a:lnTo>
                <a:lnTo>
                  <a:pt x="732" y="1595"/>
                </a:lnTo>
                <a:lnTo>
                  <a:pt x="729" y="1595"/>
                </a:lnTo>
                <a:lnTo>
                  <a:pt x="727" y="1596"/>
                </a:lnTo>
                <a:lnTo>
                  <a:pt x="726" y="1596"/>
                </a:lnTo>
                <a:lnTo>
                  <a:pt x="725" y="1597"/>
                </a:lnTo>
                <a:lnTo>
                  <a:pt x="724" y="1597"/>
                </a:lnTo>
                <a:lnTo>
                  <a:pt x="723" y="1598"/>
                </a:lnTo>
                <a:lnTo>
                  <a:pt x="721" y="1598"/>
                </a:lnTo>
                <a:lnTo>
                  <a:pt x="719" y="1598"/>
                </a:lnTo>
                <a:lnTo>
                  <a:pt x="718" y="1598"/>
                </a:lnTo>
                <a:lnTo>
                  <a:pt x="716" y="1598"/>
                </a:lnTo>
                <a:lnTo>
                  <a:pt x="714" y="1598"/>
                </a:lnTo>
                <a:lnTo>
                  <a:pt x="712" y="1598"/>
                </a:lnTo>
                <a:lnTo>
                  <a:pt x="710" y="1598"/>
                </a:lnTo>
                <a:lnTo>
                  <a:pt x="709" y="1598"/>
                </a:lnTo>
                <a:lnTo>
                  <a:pt x="708" y="1598"/>
                </a:lnTo>
                <a:lnTo>
                  <a:pt x="706" y="1598"/>
                </a:lnTo>
                <a:lnTo>
                  <a:pt x="705" y="1598"/>
                </a:lnTo>
                <a:lnTo>
                  <a:pt x="705" y="1597"/>
                </a:lnTo>
                <a:lnTo>
                  <a:pt x="705" y="1597"/>
                </a:lnTo>
                <a:lnTo>
                  <a:pt x="704" y="1597"/>
                </a:lnTo>
                <a:lnTo>
                  <a:pt x="703" y="1597"/>
                </a:lnTo>
                <a:lnTo>
                  <a:pt x="703" y="1596"/>
                </a:lnTo>
                <a:lnTo>
                  <a:pt x="702" y="1596"/>
                </a:lnTo>
                <a:lnTo>
                  <a:pt x="701" y="1596"/>
                </a:lnTo>
                <a:lnTo>
                  <a:pt x="701" y="1597"/>
                </a:lnTo>
                <a:lnTo>
                  <a:pt x="700" y="1597"/>
                </a:lnTo>
                <a:lnTo>
                  <a:pt x="699" y="1596"/>
                </a:lnTo>
                <a:lnTo>
                  <a:pt x="699" y="1595"/>
                </a:lnTo>
                <a:lnTo>
                  <a:pt x="699" y="1594"/>
                </a:lnTo>
                <a:lnTo>
                  <a:pt x="698" y="1594"/>
                </a:lnTo>
                <a:lnTo>
                  <a:pt x="697" y="1594"/>
                </a:lnTo>
                <a:lnTo>
                  <a:pt x="696" y="1594"/>
                </a:lnTo>
                <a:lnTo>
                  <a:pt x="696" y="1594"/>
                </a:lnTo>
                <a:lnTo>
                  <a:pt x="695" y="1594"/>
                </a:lnTo>
                <a:lnTo>
                  <a:pt x="695" y="1594"/>
                </a:lnTo>
                <a:lnTo>
                  <a:pt x="694" y="1594"/>
                </a:lnTo>
                <a:lnTo>
                  <a:pt x="694" y="1594"/>
                </a:lnTo>
                <a:lnTo>
                  <a:pt x="693" y="1594"/>
                </a:lnTo>
                <a:lnTo>
                  <a:pt x="693" y="1594"/>
                </a:lnTo>
                <a:lnTo>
                  <a:pt x="736" y="1654"/>
                </a:lnTo>
                <a:lnTo>
                  <a:pt x="778" y="1711"/>
                </a:lnTo>
                <a:lnTo>
                  <a:pt x="818" y="1766"/>
                </a:lnTo>
                <a:lnTo>
                  <a:pt x="859" y="1823"/>
                </a:lnTo>
                <a:lnTo>
                  <a:pt x="945" y="1941"/>
                </a:lnTo>
                <a:lnTo>
                  <a:pt x="982" y="1993"/>
                </a:lnTo>
                <a:lnTo>
                  <a:pt x="990" y="2008"/>
                </a:lnTo>
                <a:lnTo>
                  <a:pt x="988" y="2009"/>
                </a:lnTo>
                <a:lnTo>
                  <a:pt x="987" y="2010"/>
                </a:lnTo>
                <a:lnTo>
                  <a:pt x="985" y="2010"/>
                </a:lnTo>
                <a:lnTo>
                  <a:pt x="984" y="2009"/>
                </a:lnTo>
                <a:lnTo>
                  <a:pt x="983" y="2007"/>
                </a:lnTo>
                <a:lnTo>
                  <a:pt x="982" y="2006"/>
                </a:lnTo>
                <a:lnTo>
                  <a:pt x="981" y="2005"/>
                </a:lnTo>
                <a:lnTo>
                  <a:pt x="979" y="2004"/>
                </a:lnTo>
                <a:lnTo>
                  <a:pt x="977" y="2004"/>
                </a:lnTo>
                <a:lnTo>
                  <a:pt x="976" y="2004"/>
                </a:lnTo>
                <a:lnTo>
                  <a:pt x="974" y="2003"/>
                </a:lnTo>
                <a:lnTo>
                  <a:pt x="974" y="2001"/>
                </a:lnTo>
                <a:lnTo>
                  <a:pt x="974" y="2000"/>
                </a:lnTo>
                <a:lnTo>
                  <a:pt x="974" y="1998"/>
                </a:lnTo>
                <a:lnTo>
                  <a:pt x="974" y="1997"/>
                </a:lnTo>
                <a:lnTo>
                  <a:pt x="973" y="1997"/>
                </a:lnTo>
                <a:lnTo>
                  <a:pt x="972" y="1998"/>
                </a:lnTo>
                <a:lnTo>
                  <a:pt x="971" y="1998"/>
                </a:lnTo>
                <a:lnTo>
                  <a:pt x="971" y="1998"/>
                </a:lnTo>
                <a:lnTo>
                  <a:pt x="970" y="1998"/>
                </a:lnTo>
                <a:lnTo>
                  <a:pt x="970" y="1998"/>
                </a:lnTo>
                <a:lnTo>
                  <a:pt x="968" y="1999"/>
                </a:lnTo>
                <a:lnTo>
                  <a:pt x="967" y="1999"/>
                </a:lnTo>
                <a:lnTo>
                  <a:pt x="965" y="1997"/>
                </a:lnTo>
                <a:lnTo>
                  <a:pt x="964" y="1997"/>
                </a:lnTo>
                <a:lnTo>
                  <a:pt x="962" y="1997"/>
                </a:lnTo>
                <a:lnTo>
                  <a:pt x="960" y="1997"/>
                </a:lnTo>
                <a:lnTo>
                  <a:pt x="958" y="1998"/>
                </a:lnTo>
                <a:lnTo>
                  <a:pt x="957" y="1999"/>
                </a:lnTo>
                <a:lnTo>
                  <a:pt x="956" y="1999"/>
                </a:lnTo>
                <a:lnTo>
                  <a:pt x="954" y="1999"/>
                </a:lnTo>
                <a:lnTo>
                  <a:pt x="953" y="2000"/>
                </a:lnTo>
                <a:lnTo>
                  <a:pt x="951" y="2000"/>
                </a:lnTo>
                <a:lnTo>
                  <a:pt x="950" y="2000"/>
                </a:lnTo>
                <a:lnTo>
                  <a:pt x="949" y="2000"/>
                </a:lnTo>
                <a:lnTo>
                  <a:pt x="948" y="2000"/>
                </a:lnTo>
                <a:lnTo>
                  <a:pt x="946" y="1999"/>
                </a:lnTo>
                <a:lnTo>
                  <a:pt x="945" y="1999"/>
                </a:lnTo>
                <a:lnTo>
                  <a:pt x="943" y="1999"/>
                </a:lnTo>
                <a:lnTo>
                  <a:pt x="942" y="1999"/>
                </a:lnTo>
                <a:lnTo>
                  <a:pt x="941" y="2000"/>
                </a:lnTo>
                <a:lnTo>
                  <a:pt x="939" y="2001"/>
                </a:lnTo>
                <a:lnTo>
                  <a:pt x="938" y="2003"/>
                </a:lnTo>
                <a:lnTo>
                  <a:pt x="936" y="2005"/>
                </a:lnTo>
                <a:lnTo>
                  <a:pt x="935" y="2007"/>
                </a:lnTo>
                <a:lnTo>
                  <a:pt x="934" y="2008"/>
                </a:lnTo>
                <a:lnTo>
                  <a:pt x="933" y="2009"/>
                </a:lnTo>
                <a:lnTo>
                  <a:pt x="932" y="2010"/>
                </a:lnTo>
                <a:lnTo>
                  <a:pt x="930" y="2010"/>
                </a:lnTo>
                <a:lnTo>
                  <a:pt x="928" y="2010"/>
                </a:lnTo>
                <a:lnTo>
                  <a:pt x="926" y="2010"/>
                </a:lnTo>
                <a:lnTo>
                  <a:pt x="924" y="2011"/>
                </a:lnTo>
                <a:lnTo>
                  <a:pt x="920" y="2010"/>
                </a:lnTo>
                <a:lnTo>
                  <a:pt x="919" y="2010"/>
                </a:lnTo>
                <a:lnTo>
                  <a:pt x="918" y="2010"/>
                </a:lnTo>
                <a:lnTo>
                  <a:pt x="916" y="2010"/>
                </a:lnTo>
                <a:lnTo>
                  <a:pt x="916" y="2010"/>
                </a:lnTo>
                <a:lnTo>
                  <a:pt x="914" y="2010"/>
                </a:lnTo>
                <a:lnTo>
                  <a:pt x="911" y="2009"/>
                </a:lnTo>
                <a:lnTo>
                  <a:pt x="909" y="2008"/>
                </a:lnTo>
                <a:lnTo>
                  <a:pt x="908" y="2008"/>
                </a:lnTo>
                <a:lnTo>
                  <a:pt x="906" y="2007"/>
                </a:lnTo>
                <a:lnTo>
                  <a:pt x="904" y="2007"/>
                </a:lnTo>
                <a:lnTo>
                  <a:pt x="903" y="2007"/>
                </a:lnTo>
                <a:lnTo>
                  <a:pt x="902" y="2008"/>
                </a:lnTo>
                <a:lnTo>
                  <a:pt x="901" y="2009"/>
                </a:lnTo>
                <a:lnTo>
                  <a:pt x="900" y="2010"/>
                </a:lnTo>
                <a:lnTo>
                  <a:pt x="899" y="2011"/>
                </a:lnTo>
                <a:lnTo>
                  <a:pt x="898" y="2011"/>
                </a:lnTo>
                <a:lnTo>
                  <a:pt x="896" y="2011"/>
                </a:lnTo>
                <a:lnTo>
                  <a:pt x="895" y="2011"/>
                </a:lnTo>
                <a:lnTo>
                  <a:pt x="893" y="2012"/>
                </a:lnTo>
                <a:lnTo>
                  <a:pt x="892" y="2012"/>
                </a:lnTo>
                <a:lnTo>
                  <a:pt x="889" y="2013"/>
                </a:lnTo>
                <a:lnTo>
                  <a:pt x="886" y="2012"/>
                </a:lnTo>
                <a:lnTo>
                  <a:pt x="885" y="2012"/>
                </a:lnTo>
                <a:lnTo>
                  <a:pt x="883" y="2011"/>
                </a:lnTo>
                <a:lnTo>
                  <a:pt x="881" y="2011"/>
                </a:lnTo>
                <a:lnTo>
                  <a:pt x="879" y="2010"/>
                </a:lnTo>
                <a:lnTo>
                  <a:pt x="877" y="2009"/>
                </a:lnTo>
                <a:lnTo>
                  <a:pt x="876" y="2009"/>
                </a:lnTo>
                <a:lnTo>
                  <a:pt x="874" y="2009"/>
                </a:lnTo>
                <a:lnTo>
                  <a:pt x="873" y="2009"/>
                </a:lnTo>
                <a:lnTo>
                  <a:pt x="872" y="2009"/>
                </a:lnTo>
                <a:lnTo>
                  <a:pt x="871" y="2010"/>
                </a:lnTo>
                <a:lnTo>
                  <a:pt x="869" y="2012"/>
                </a:lnTo>
                <a:lnTo>
                  <a:pt x="865" y="2014"/>
                </a:lnTo>
                <a:lnTo>
                  <a:pt x="864" y="2015"/>
                </a:lnTo>
                <a:lnTo>
                  <a:pt x="862" y="2016"/>
                </a:lnTo>
                <a:lnTo>
                  <a:pt x="861" y="2016"/>
                </a:lnTo>
                <a:lnTo>
                  <a:pt x="858" y="2018"/>
                </a:lnTo>
                <a:lnTo>
                  <a:pt x="857" y="2019"/>
                </a:lnTo>
                <a:lnTo>
                  <a:pt x="856" y="2020"/>
                </a:lnTo>
                <a:lnTo>
                  <a:pt x="854" y="2021"/>
                </a:lnTo>
                <a:lnTo>
                  <a:pt x="852" y="2022"/>
                </a:lnTo>
                <a:lnTo>
                  <a:pt x="850" y="2023"/>
                </a:lnTo>
                <a:lnTo>
                  <a:pt x="848" y="2023"/>
                </a:lnTo>
                <a:lnTo>
                  <a:pt x="847" y="2023"/>
                </a:lnTo>
                <a:lnTo>
                  <a:pt x="844" y="2023"/>
                </a:lnTo>
                <a:lnTo>
                  <a:pt x="842" y="2023"/>
                </a:lnTo>
                <a:lnTo>
                  <a:pt x="842" y="2022"/>
                </a:lnTo>
                <a:lnTo>
                  <a:pt x="842" y="2021"/>
                </a:lnTo>
                <a:lnTo>
                  <a:pt x="842" y="2021"/>
                </a:lnTo>
                <a:lnTo>
                  <a:pt x="840" y="2020"/>
                </a:lnTo>
                <a:lnTo>
                  <a:pt x="839" y="2019"/>
                </a:lnTo>
                <a:lnTo>
                  <a:pt x="837" y="2019"/>
                </a:lnTo>
                <a:lnTo>
                  <a:pt x="836" y="2021"/>
                </a:lnTo>
                <a:lnTo>
                  <a:pt x="836" y="2022"/>
                </a:lnTo>
                <a:lnTo>
                  <a:pt x="835" y="2023"/>
                </a:lnTo>
                <a:lnTo>
                  <a:pt x="833" y="2024"/>
                </a:lnTo>
                <a:lnTo>
                  <a:pt x="829" y="2024"/>
                </a:lnTo>
                <a:lnTo>
                  <a:pt x="827" y="2025"/>
                </a:lnTo>
                <a:lnTo>
                  <a:pt x="826" y="2026"/>
                </a:lnTo>
                <a:lnTo>
                  <a:pt x="824" y="2027"/>
                </a:lnTo>
                <a:lnTo>
                  <a:pt x="823" y="2028"/>
                </a:lnTo>
                <a:lnTo>
                  <a:pt x="820" y="2028"/>
                </a:lnTo>
                <a:lnTo>
                  <a:pt x="819" y="2029"/>
                </a:lnTo>
                <a:lnTo>
                  <a:pt x="816" y="2029"/>
                </a:lnTo>
                <a:lnTo>
                  <a:pt x="814" y="2029"/>
                </a:lnTo>
                <a:lnTo>
                  <a:pt x="813" y="2028"/>
                </a:lnTo>
                <a:lnTo>
                  <a:pt x="810" y="2027"/>
                </a:lnTo>
                <a:lnTo>
                  <a:pt x="809" y="2026"/>
                </a:lnTo>
                <a:lnTo>
                  <a:pt x="809" y="2024"/>
                </a:lnTo>
                <a:lnTo>
                  <a:pt x="809" y="2023"/>
                </a:lnTo>
                <a:lnTo>
                  <a:pt x="809" y="2023"/>
                </a:lnTo>
                <a:lnTo>
                  <a:pt x="810" y="2022"/>
                </a:lnTo>
                <a:lnTo>
                  <a:pt x="810" y="2021"/>
                </a:lnTo>
                <a:lnTo>
                  <a:pt x="810" y="2021"/>
                </a:lnTo>
                <a:lnTo>
                  <a:pt x="811" y="2021"/>
                </a:lnTo>
                <a:lnTo>
                  <a:pt x="811" y="2020"/>
                </a:lnTo>
                <a:lnTo>
                  <a:pt x="813" y="2020"/>
                </a:lnTo>
                <a:lnTo>
                  <a:pt x="813" y="2020"/>
                </a:lnTo>
                <a:lnTo>
                  <a:pt x="815" y="2021"/>
                </a:lnTo>
                <a:lnTo>
                  <a:pt x="815" y="2021"/>
                </a:lnTo>
                <a:lnTo>
                  <a:pt x="815" y="2021"/>
                </a:lnTo>
                <a:lnTo>
                  <a:pt x="816" y="2022"/>
                </a:lnTo>
                <a:lnTo>
                  <a:pt x="816" y="2021"/>
                </a:lnTo>
                <a:lnTo>
                  <a:pt x="816" y="2021"/>
                </a:lnTo>
                <a:lnTo>
                  <a:pt x="817" y="2021"/>
                </a:lnTo>
                <a:lnTo>
                  <a:pt x="817" y="2021"/>
                </a:lnTo>
                <a:lnTo>
                  <a:pt x="817" y="2020"/>
                </a:lnTo>
                <a:lnTo>
                  <a:pt x="817" y="2020"/>
                </a:lnTo>
                <a:lnTo>
                  <a:pt x="816" y="2018"/>
                </a:lnTo>
                <a:lnTo>
                  <a:pt x="815" y="2018"/>
                </a:lnTo>
                <a:lnTo>
                  <a:pt x="813" y="2018"/>
                </a:lnTo>
                <a:lnTo>
                  <a:pt x="812" y="2018"/>
                </a:lnTo>
                <a:lnTo>
                  <a:pt x="811" y="2018"/>
                </a:lnTo>
                <a:lnTo>
                  <a:pt x="810" y="2017"/>
                </a:lnTo>
                <a:lnTo>
                  <a:pt x="808" y="2017"/>
                </a:lnTo>
                <a:lnTo>
                  <a:pt x="807" y="2017"/>
                </a:lnTo>
                <a:lnTo>
                  <a:pt x="805" y="2016"/>
                </a:lnTo>
                <a:lnTo>
                  <a:pt x="804" y="2016"/>
                </a:lnTo>
                <a:lnTo>
                  <a:pt x="802" y="2016"/>
                </a:lnTo>
                <a:lnTo>
                  <a:pt x="801" y="2016"/>
                </a:lnTo>
                <a:lnTo>
                  <a:pt x="799" y="2016"/>
                </a:lnTo>
                <a:lnTo>
                  <a:pt x="797" y="2015"/>
                </a:lnTo>
                <a:lnTo>
                  <a:pt x="795" y="2014"/>
                </a:lnTo>
                <a:lnTo>
                  <a:pt x="793" y="2014"/>
                </a:lnTo>
                <a:lnTo>
                  <a:pt x="789" y="2013"/>
                </a:lnTo>
                <a:lnTo>
                  <a:pt x="787" y="2013"/>
                </a:lnTo>
                <a:lnTo>
                  <a:pt x="786" y="2013"/>
                </a:lnTo>
                <a:lnTo>
                  <a:pt x="784" y="2014"/>
                </a:lnTo>
                <a:lnTo>
                  <a:pt x="783" y="2014"/>
                </a:lnTo>
                <a:lnTo>
                  <a:pt x="781" y="2014"/>
                </a:lnTo>
                <a:lnTo>
                  <a:pt x="780" y="2014"/>
                </a:lnTo>
                <a:lnTo>
                  <a:pt x="778" y="2014"/>
                </a:lnTo>
                <a:lnTo>
                  <a:pt x="776" y="2014"/>
                </a:lnTo>
                <a:lnTo>
                  <a:pt x="774" y="2013"/>
                </a:lnTo>
                <a:lnTo>
                  <a:pt x="772" y="2013"/>
                </a:lnTo>
                <a:lnTo>
                  <a:pt x="770" y="2013"/>
                </a:lnTo>
                <a:lnTo>
                  <a:pt x="769" y="2013"/>
                </a:lnTo>
                <a:lnTo>
                  <a:pt x="768" y="2013"/>
                </a:lnTo>
                <a:lnTo>
                  <a:pt x="766" y="2012"/>
                </a:lnTo>
                <a:lnTo>
                  <a:pt x="765" y="2011"/>
                </a:lnTo>
                <a:lnTo>
                  <a:pt x="765" y="2011"/>
                </a:lnTo>
                <a:lnTo>
                  <a:pt x="764" y="2011"/>
                </a:lnTo>
                <a:lnTo>
                  <a:pt x="763" y="2010"/>
                </a:lnTo>
                <a:lnTo>
                  <a:pt x="761" y="2009"/>
                </a:lnTo>
                <a:lnTo>
                  <a:pt x="760" y="2008"/>
                </a:lnTo>
                <a:lnTo>
                  <a:pt x="758" y="2008"/>
                </a:lnTo>
                <a:lnTo>
                  <a:pt x="757" y="2007"/>
                </a:lnTo>
                <a:lnTo>
                  <a:pt x="756" y="2007"/>
                </a:lnTo>
                <a:lnTo>
                  <a:pt x="754" y="2007"/>
                </a:lnTo>
                <a:lnTo>
                  <a:pt x="753" y="2006"/>
                </a:lnTo>
                <a:lnTo>
                  <a:pt x="752" y="2006"/>
                </a:lnTo>
                <a:lnTo>
                  <a:pt x="750" y="2005"/>
                </a:lnTo>
                <a:lnTo>
                  <a:pt x="749" y="2005"/>
                </a:lnTo>
                <a:lnTo>
                  <a:pt x="747" y="2004"/>
                </a:lnTo>
                <a:lnTo>
                  <a:pt x="745" y="2005"/>
                </a:lnTo>
                <a:lnTo>
                  <a:pt x="744" y="2005"/>
                </a:lnTo>
                <a:lnTo>
                  <a:pt x="743" y="2006"/>
                </a:lnTo>
                <a:lnTo>
                  <a:pt x="740" y="2006"/>
                </a:lnTo>
                <a:lnTo>
                  <a:pt x="738" y="2007"/>
                </a:lnTo>
                <a:lnTo>
                  <a:pt x="736" y="2007"/>
                </a:lnTo>
                <a:lnTo>
                  <a:pt x="734" y="2007"/>
                </a:lnTo>
                <a:lnTo>
                  <a:pt x="731" y="2007"/>
                </a:lnTo>
                <a:lnTo>
                  <a:pt x="730" y="2007"/>
                </a:lnTo>
                <a:lnTo>
                  <a:pt x="728" y="2008"/>
                </a:lnTo>
                <a:lnTo>
                  <a:pt x="723" y="2008"/>
                </a:lnTo>
                <a:lnTo>
                  <a:pt x="722" y="2008"/>
                </a:lnTo>
                <a:lnTo>
                  <a:pt x="719" y="2009"/>
                </a:lnTo>
                <a:lnTo>
                  <a:pt x="718" y="2007"/>
                </a:lnTo>
                <a:lnTo>
                  <a:pt x="718" y="2006"/>
                </a:lnTo>
                <a:lnTo>
                  <a:pt x="717" y="2005"/>
                </a:lnTo>
                <a:lnTo>
                  <a:pt x="717" y="2003"/>
                </a:lnTo>
                <a:lnTo>
                  <a:pt x="716" y="2002"/>
                </a:lnTo>
                <a:lnTo>
                  <a:pt x="714" y="2001"/>
                </a:lnTo>
                <a:lnTo>
                  <a:pt x="713" y="2000"/>
                </a:lnTo>
                <a:lnTo>
                  <a:pt x="712" y="1999"/>
                </a:lnTo>
                <a:lnTo>
                  <a:pt x="711" y="1998"/>
                </a:lnTo>
                <a:lnTo>
                  <a:pt x="710" y="1997"/>
                </a:lnTo>
                <a:lnTo>
                  <a:pt x="709" y="1996"/>
                </a:lnTo>
                <a:lnTo>
                  <a:pt x="709" y="1995"/>
                </a:lnTo>
                <a:lnTo>
                  <a:pt x="708" y="1994"/>
                </a:lnTo>
                <a:lnTo>
                  <a:pt x="707" y="1993"/>
                </a:lnTo>
                <a:lnTo>
                  <a:pt x="706" y="1992"/>
                </a:lnTo>
                <a:lnTo>
                  <a:pt x="705" y="1992"/>
                </a:lnTo>
                <a:lnTo>
                  <a:pt x="704" y="1991"/>
                </a:lnTo>
                <a:lnTo>
                  <a:pt x="703" y="1991"/>
                </a:lnTo>
                <a:lnTo>
                  <a:pt x="701" y="1991"/>
                </a:lnTo>
                <a:lnTo>
                  <a:pt x="699" y="1991"/>
                </a:lnTo>
                <a:lnTo>
                  <a:pt x="698" y="1991"/>
                </a:lnTo>
                <a:lnTo>
                  <a:pt x="695" y="1991"/>
                </a:lnTo>
                <a:lnTo>
                  <a:pt x="694" y="1991"/>
                </a:lnTo>
                <a:lnTo>
                  <a:pt x="693" y="1990"/>
                </a:lnTo>
                <a:lnTo>
                  <a:pt x="692" y="1990"/>
                </a:lnTo>
                <a:lnTo>
                  <a:pt x="690" y="1990"/>
                </a:lnTo>
                <a:lnTo>
                  <a:pt x="688" y="1990"/>
                </a:lnTo>
                <a:lnTo>
                  <a:pt x="687" y="1989"/>
                </a:lnTo>
                <a:lnTo>
                  <a:pt x="686" y="1989"/>
                </a:lnTo>
                <a:lnTo>
                  <a:pt x="684" y="1988"/>
                </a:lnTo>
                <a:lnTo>
                  <a:pt x="683" y="1988"/>
                </a:lnTo>
                <a:lnTo>
                  <a:pt x="681" y="1987"/>
                </a:lnTo>
                <a:lnTo>
                  <a:pt x="680" y="1986"/>
                </a:lnTo>
                <a:lnTo>
                  <a:pt x="681" y="1984"/>
                </a:lnTo>
                <a:lnTo>
                  <a:pt x="681" y="1984"/>
                </a:lnTo>
                <a:lnTo>
                  <a:pt x="681" y="1984"/>
                </a:lnTo>
                <a:lnTo>
                  <a:pt x="681" y="1983"/>
                </a:lnTo>
                <a:lnTo>
                  <a:pt x="681" y="1982"/>
                </a:lnTo>
                <a:lnTo>
                  <a:pt x="682" y="1982"/>
                </a:lnTo>
                <a:lnTo>
                  <a:pt x="682" y="1980"/>
                </a:lnTo>
                <a:lnTo>
                  <a:pt x="682" y="1980"/>
                </a:lnTo>
                <a:lnTo>
                  <a:pt x="680" y="1981"/>
                </a:lnTo>
                <a:lnTo>
                  <a:pt x="678" y="1982"/>
                </a:lnTo>
                <a:lnTo>
                  <a:pt x="677" y="1982"/>
                </a:lnTo>
                <a:lnTo>
                  <a:pt x="675" y="1983"/>
                </a:lnTo>
                <a:lnTo>
                  <a:pt x="673" y="1983"/>
                </a:lnTo>
                <a:lnTo>
                  <a:pt x="672" y="1982"/>
                </a:lnTo>
                <a:lnTo>
                  <a:pt x="671" y="1982"/>
                </a:lnTo>
                <a:lnTo>
                  <a:pt x="670" y="1981"/>
                </a:lnTo>
                <a:lnTo>
                  <a:pt x="669" y="1980"/>
                </a:lnTo>
                <a:lnTo>
                  <a:pt x="668" y="1979"/>
                </a:lnTo>
                <a:lnTo>
                  <a:pt x="667" y="1978"/>
                </a:lnTo>
                <a:lnTo>
                  <a:pt x="666" y="1976"/>
                </a:lnTo>
                <a:lnTo>
                  <a:pt x="664" y="1975"/>
                </a:lnTo>
                <a:lnTo>
                  <a:pt x="663" y="1975"/>
                </a:lnTo>
                <a:lnTo>
                  <a:pt x="660" y="1975"/>
                </a:lnTo>
                <a:lnTo>
                  <a:pt x="659" y="1975"/>
                </a:lnTo>
                <a:lnTo>
                  <a:pt x="657" y="1975"/>
                </a:lnTo>
                <a:lnTo>
                  <a:pt x="656" y="1975"/>
                </a:lnTo>
                <a:lnTo>
                  <a:pt x="654" y="1975"/>
                </a:lnTo>
                <a:lnTo>
                  <a:pt x="652" y="1975"/>
                </a:lnTo>
                <a:lnTo>
                  <a:pt x="650" y="1974"/>
                </a:lnTo>
                <a:lnTo>
                  <a:pt x="648" y="1974"/>
                </a:lnTo>
                <a:lnTo>
                  <a:pt x="646" y="1973"/>
                </a:lnTo>
                <a:lnTo>
                  <a:pt x="645" y="1972"/>
                </a:lnTo>
                <a:lnTo>
                  <a:pt x="643" y="1972"/>
                </a:lnTo>
                <a:lnTo>
                  <a:pt x="642" y="1971"/>
                </a:lnTo>
                <a:lnTo>
                  <a:pt x="640" y="1970"/>
                </a:lnTo>
                <a:lnTo>
                  <a:pt x="639" y="1970"/>
                </a:lnTo>
                <a:lnTo>
                  <a:pt x="638" y="1969"/>
                </a:lnTo>
                <a:lnTo>
                  <a:pt x="637" y="1968"/>
                </a:lnTo>
                <a:lnTo>
                  <a:pt x="636" y="1967"/>
                </a:lnTo>
                <a:lnTo>
                  <a:pt x="635" y="1967"/>
                </a:lnTo>
                <a:lnTo>
                  <a:pt x="633" y="1966"/>
                </a:lnTo>
                <a:lnTo>
                  <a:pt x="632" y="1966"/>
                </a:lnTo>
                <a:lnTo>
                  <a:pt x="631" y="1966"/>
                </a:lnTo>
                <a:lnTo>
                  <a:pt x="630" y="1967"/>
                </a:lnTo>
                <a:lnTo>
                  <a:pt x="629" y="1967"/>
                </a:lnTo>
                <a:lnTo>
                  <a:pt x="627" y="1967"/>
                </a:lnTo>
                <a:lnTo>
                  <a:pt x="625" y="1966"/>
                </a:lnTo>
                <a:lnTo>
                  <a:pt x="624" y="1966"/>
                </a:lnTo>
                <a:lnTo>
                  <a:pt x="622" y="1966"/>
                </a:lnTo>
                <a:lnTo>
                  <a:pt x="621" y="1967"/>
                </a:lnTo>
                <a:lnTo>
                  <a:pt x="620" y="1968"/>
                </a:lnTo>
                <a:lnTo>
                  <a:pt x="619" y="1969"/>
                </a:lnTo>
                <a:lnTo>
                  <a:pt x="619" y="1969"/>
                </a:lnTo>
                <a:lnTo>
                  <a:pt x="619" y="1969"/>
                </a:lnTo>
                <a:lnTo>
                  <a:pt x="619" y="1970"/>
                </a:lnTo>
                <a:lnTo>
                  <a:pt x="618" y="1970"/>
                </a:lnTo>
                <a:lnTo>
                  <a:pt x="618" y="1970"/>
                </a:lnTo>
                <a:lnTo>
                  <a:pt x="618" y="1970"/>
                </a:lnTo>
                <a:lnTo>
                  <a:pt x="617" y="1971"/>
                </a:lnTo>
                <a:lnTo>
                  <a:pt x="617" y="1972"/>
                </a:lnTo>
                <a:lnTo>
                  <a:pt x="615" y="1972"/>
                </a:lnTo>
                <a:lnTo>
                  <a:pt x="613" y="1972"/>
                </a:lnTo>
                <a:lnTo>
                  <a:pt x="611" y="1972"/>
                </a:lnTo>
                <a:lnTo>
                  <a:pt x="609" y="1972"/>
                </a:lnTo>
                <a:lnTo>
                  <a:pt x="609" y="1970"/>
                </a:lnTo>
                <a:lnTo>
                  <a:pt x="609" y="1968"/>
                </a:lnTo>
                <a:lnTo>
                  <a:pt x="609" y="1967"/>
                </a:lnTo>
                <a:lnTo>
                  <a:pt x="609" y="1954"/>
                </a:lnTo>
                <a:lnTo>
                  <a:pt x="609" y="1953"/>
                </a:lnTo>
                <a:lnTo>
                  <a:pt x="609" y="1953"/>
                </a:lnTo>
                <a:lnTo>
                  <a:pt x="609" y="1952"/>
                </a:lnTo>
                <a:lnTo>
                  <a:pt x="608" y="1952"/>
                </a:lnTo>
                <a:lnTo>
                  <a:pt x="608" y="1952"/>
                </a:lnTo>
                <a:lnTo>
                  <a:pt x="608" y="1951"/>
                </a:lnTo>
                <a:lnTo>
                  <a:pt x="607" y="1952"/>
                </a:lnTo>
                <a:lnTo>
                  <a:pt x="607" y="1951"/>
                </a:lnTo>
                <a:lnTo>
                  <a:pt x="606" y="1952"/>
                </a:lnTo>
                <a:lnTo>
                  <a:pt x="605" y="1952"/>
                </a:lnTo>
                <a:lnTo>
                  <a:pt x="605" y="1952"/>
                </a:lnTo>
                <a:lnTo>
                  <a:pt x="604" y="1952"/>
                </a:lnTo>
                <a:lnTo>
                  <a:pt x="604" y="1952"/>
                </a:lnTo>
                <a:lnTo>
                  <a:pt x="604" y="1952"/>
                </a:lnTo>
                <a:lnTo>
                  <a:pt x="604" y="1951"/>
                </a:lnTo>
                <a:lnTo>
                  <a:pt x="603" y="1951"/>
                </a:lnTo>
                <a:lnTo>
                  <a:pt x="604" y="1950"/>
                </a:lnTo>
                <a:lnTo>
                  <a:pt x="604" y="1950"/>
                </a:lnTo>
                <a:lnTo>
                  <a:pt x="604" y="1950"/>
                </a:lnTo>
                <a:lnTo>
                  <a:pt x="604" y="1950"/>
                </a:lnTo>
                <a:lnTo>
                  <a:pt x="604" y="1949"/>
                </a:lnTo>
                <a:lnTo>
                  <a:pt x="605" y="1949"/>
                </a:lnTo>
                <a:lnTo>
                  <a:pt x="605" y="1948"/>
                </a:lnTo>
                <a:lnTo>
                  <a:pt x="604" y="1947"/>
                </a:lnTo>
                <a:lnTo>
                  <a:pt x="604" y="1947"/>
                </a:lnTo>
                <a:lnTo>
                  <a:pt x="604" y="1946"/>
                </a:lnTo>
                <a:lnTo>
                  <a:pt x="603" y="1946"/>
                </a:lnTo>
                <a:lnTo>
                  <a:pt x="603" y="1945"/>
                </a:lnTo>
                <a:lnTo>
                  <a:pt x="602" y="1944"/>
                </a:lnTo>
                <a:lnTo>
                  <a:pt x="602" y="1944"/>
                </a:lnTo>
                <a:lnTo>
                  <a:pt x="602" y="1944"/>
                </a:lnTo>
                <a:lnTo>
                  <a:pt x="601" y="1943"/>
                </a:lnTo>
                <a:lnTo>
                  <a:pt x="601" y="1943"/>
                </a:lnTo>
                <a:lnTo>
                  <a:pt x="601" y="1942"/>
                </a:lnTo>
                <a:lnTo>
                  <a:pt x="601" y="1942"/>
                </a:lnTo>
                <a:lnTo>
                  <a:pt x="601" y="1941"/>
                </a:lnTo>
                <a:lnTo>
                  <a:pt x="601" y="1941"/>
                </a:lnTo>
                <a:lnTo>
                  <a:pt x="601" y="1940"/>
                </a:lnTo>
                <a:lnTo>
                  <a:pt x="601" y="1940"/>
                </a:lnTo>
                <a:lnTo>
                  <a:pt x="601" y="1940"/>
                </a:lnTo>
                <a:lnTo>
                  <a:pt x="601" y="1940"/>
                </a:lnTo>
                <a:lnTo>
                  <a:pt x="601" y="1939"/>
                </a:lnTo>
                <a:lnTo>
                  <a:pt x="601" y="1939"/>
                </a:lnTo>
                <a:lnTo>
                  <a:pt x="600" y="1939"/>
                </a:lnTo>
                <a:lnTo>
                  <a:pt x="600" y="1938"/>
                </a:lnTo>
                <a:lnTo>
                  <a:pt x="600" y="1938"/>
                </a:lnTo>
                <a:lnTo>
                  <a:pt x="599" y="1938"/>
                </a:lnTo>
                <a:lnTo>
                  <a:pt x="598" y="1938"/>
                </a:lnTo>
                <a:lnTo>
                  <a:pt x="598" y="1938"/>
                </a:lnTo>
                <a:lnTo>
                  <a:pt x="597" y="1939"/>
                </a:lnTo>
                <a:lnTo>
                  <a:pt x="596" y="1939"/>
                </a:lnTo>
                <a:lnTo>
                  <a:pt x="595" y="1939"/>
                </a:lnTo>
                <a:lnTo>
                  <a:pt x="594" y="1939"/>
                </a:lnTo>
                <a:lnTo>
                  <a:pt x="593" y="1938"/>
                </a:lnTo>
                <a:lnTo>
                  <a:pt x="592" y="1937"/>
                </a:lnTo>
                <a:lnTo>
                  <a:pt x="592" y="1935"/>
                </a:lnTo>
                <a:lnTo>
                  <a:pt x="592" y="1935"/>
                </a:lnTo>
                <a:lnTo>
                  <a:pt x="592" y="1935"/>
                </a:lnTo>
                <a:lnTo>
                  <a:pt x="592" y="1934"/>
                </a:lnTo>
                <a:lnTo>
                  <a:pt x="592" y="1933"/>
                </a:lnTo>
                <a:lnTo>
                  <a:pt x="592" y="1933"/>
                </a:lnTo>
                <a:lnTo>
                  <a:pt x="592" y="1932"/>
                </a:lnTo>
                <a:lnTo>
                  <a:pt x="592" y="1932"/>
                </a:lnTo>
                <a:lnTo>
                  <a:pt x="591" y="1931"/>
                </a:lnTo>
                <a:lnTo>
                  <a:pt x="591" y="1930"/>
                </a:lnTo>
                <a:lnTo>
                  <a:pt x="591" y="1930"/>
                </a:lnTo>
                <a:lnTo>
                  <a:pt x="591" y="1930"/>
                </a:lnTo>
                <a:lnTo>
                  <a:pt x="591" y="1929"/>
                </a:lnTo>
                <a:lnTo>
                  <a:pt x="590" y="1929"/>
                </a:lnTo>
                <a:lnTo>
                  <a:pt x="590" y="1929"/>
                </a:lnTo>
                <a:lnTo>
                  <a:pt x="590" y="1928"/>
                </a:lnTo>
                <a:lnTo>
                  <a:pt x="590" y="1928"/>
                </a:lnTo>
                <a:lnTo>
                  <a:pt x="589" y="1927"/>
                </a:lnTo>
                <a:lnTo>
                  <a:pt x="589" y="1927"/>
                </a:lnTo>
                <a:lnTo>
                  <a:pt x="589" y="1926"/>
                </a:lnTo>
                <a:lnTo>
                  <a:pt x="588" y="1925"/>
                </a:lnTo>
                <a:lnTo>
                  <a:pt x="588" y="1925"/>
                </a:lnTo>
                <a:lnTo>
                  <a:pt x="588" y="1924"/>
                </a:lnTo>
                <a:lnTo>
                  <a:pt x="588" y="1924"/>
                </a:lnTo>
                <a:lnTo>
                  <a:pt x="588" y="1923"/>
                </a:lnTo>
                <a:lnTo>
                  <a:pt x="587" y="1923"/>
                </a:lnTo>
                <a:lnTo>
                  <a:pt x="587" y="1922"/>
                </a:lnTo>
                <a:lnTo>
                  <a:pt x="587" y="1921"/>
                </a:lnTo>
                <a:lnTo>
                  <a:pt x="587" y="1921"/>
                </a:lnTo>
                <a:lnTo>
                  <a:pt x="586" y="1920"/>
                </a:lnTo>
                <a:lnTo>
                  <a:pt x="586" y="1920"/>
                </a:lnTo>
                <a:lnTo>
                  <a:pt x="586" y="1919"/>
                </a:lnTo>
                <a:lnTo>
                  <a:pt x="585" y="1919"/>
                </a:lnTo>
                <a:lnTo>
                  <a:pt x="585" y="1919"/>
                </a:lnTo>
                <a:lnTo>
                  <a:pt x="584" y="1918"/>
                </a:lnTo>
                <a:lnTo>
                  <a:pt x="584" y="1918"/>
                </a:lnTo>
                <a:lnTo>
                  <a:pt x="584" y="1918"/>
                </a:lnTo>
                <a:lnTo>
                  <a:pt x="583" y="1917"/>
                </a:lnTo>
                <a:lnTo>
                  <a:pt x="583" y="1916"/>
                </a:lnTo>
                <a:lnTo>
                  <a:pt x="583" y="1915"/>
                </a:lnTo>
                <a:lnTo>
                  <a:pt x="583" y="1915"/>
                </a:lnTo>
                <a:lnTo>
                  <a:pt x="583" y="1915"/>
                </a:lnTo>
                <a:lnTo>
                  <a:pt x="583" y="1914"/>
                </a:lnTo>
                <a:lnTo>
                  <a:pt x="583" y="1914"/>
                </a:lnTo>
                <a:lnTo>
                  <a:pt x="583" y="1913"/>
                </a:lnTo>
                <a:lnTo>
                  <a:pt x="583" y="1913"/>
                </a:lnTo>
                <a:lnTo>
                  <a:pt x="583" y="1912"/>
                </a:lnTo>
                <a:lnTo>
                  <a:pt x="583" y="1912"/>
                </a:lnTo>
                <a:lnTo>
                  <a:pt x="582" y="1911"/>
                </a:lnTo>
                <a:lnTo>
                  <a:pt x="581" y="1911"/>
                </a:lnTo>
                <a:lnTo>
                  <a:pt x="581" y="1911"/>
                </a:lnTo>
                <a:lnTo>
                  <a:pt x="580" y="1911"/>
                </a:lnTo>
                <a:lnTo>
                  <a:pt x="580" y="1911"/>
                </a:lnTo>
                <a:lnTo>
                  <a:pt x="579" y="1910"/>
                </a:lnTo>
                <a:lnTo>
                  <a:pt x="578" y="1910"/>
                </a:lnTo>
                <a:lnTo>
                  <a:pt x="577" y="1910"/>
                </a:lnTo>
                <a:lnTo>
                  <a:pt x="577" y="1910"/>
                </a:lnTo>
                <a:lnTo>
                  <a:pt x="576" y="1910"/>
                </a:lnTo>
                <a:lnTo>
                  <a:pt x="576" y="1909"/>
                </a:lnTo>
                <a:lnTo>
                  <a:pt x="576" y="1909"/>
                </a:lnTo>
                <a:lnTo>
                  <a:pt x="576" y="1909"/>
                </a:lnTo>
                <a:lnTo>
                  <a:pt x="576" y="1908"/>
                </a:lnTo>
                <a:lnTo>
                  <a:pt x="576" y="1908"/>
                </a:lnTo>
                <a:lnTo>
                  <a:pt x="576" y="1907"/>
                </a:lnTo>
                <a:lnTo>
                  <a:pt x="577" y="1906"/>
                </a:lnTo>
                <a:lnTo>
                  <a:pt x="577" y="1906"/>
                </a:lnTo>
                <a:lnTo>
                  <a:pt x="577" y="1906"/>
                </a:lnTo>
                <a:lnTo>
                  <a:pt x="578" y="1905"/>
                </a:lnTo>
                <a:lnTo>
                  <a:pt x="578" y="1905"/>
                </a:lnTo>
                <a:lnTo>
                  <a:pt x="579" y="1904"/>
                </a:lnTo>
                <a:lnTo>
                  <a:pt x="579" y="1904"/>
                </a:lnTo>
                <a:lnTo>
                  <a:pt x="579" y="1903"/>
                </a:lnTo>
                <a:lnTo>
                  <a:pt x="579" y="1902"/>
                </a:lnTo>
                <a:lnTo>
                  <a:pt x="579" y="1902"/>
                </a:lnTo>
                <a:lnTo>
                  <a:pt x="578" y="1901"/>
                </a:lnTo>
                <a:lnTo>
                  <a:pt x="578" y="1901"/>
                </a:lnTo>
                <a:lnTo>
                  <a:pt x="578" y="1900"/>
                </a:lnTo>
                <a:lnTo>
                  <a:pt x="577" y="1900"/>
                </a:lnTo>
                <a:lnTo>
                  <a:pt x="577" y="1900"/>
                </a:lnTo>
                <a:lnTo>
                  <a:pt x="576" y="1900"/>
                </a:lnTo>
                <a:lnTo>
                  <a:pt x="575" y="1900"/>
                </a:lnTo>
                <a:lnTo>
                  <a:pt x="575" y="1900"/>
                </a:lnTo>
                <a:lnTo>
                  <a:pt x="574" y="1900"/>
                </a:lnTo>
                <a:lnTo>
                  <a:pt x="574" y="1900"/>
                </a:lnTo>
                <a:lnTo>
                  <a:pt x="574" y="1900"/>
                </a:lnTo>
                <a:lnTo>
                  <a:pt x="572" y="1901"/>
                </a:lnTo>
                <a:lnTo>
                  <a:pt x="572" y="1901"/>
                </a:lnTo>
                <a:lnTo>
                  <a:pt x="572" y="1901"/>
                </a:lnTo>
                <a:lnTo>
                  <a:pt x="572" y="1901"/>
                </a:lnTo>
                <a:lnTo>
                  <a:pt x="571" y="1900"/>
                </a:lnTo>
                <a:lnTo>
                  <a:pt x="571" y="1900"/>
                </a:lnTo>
                <a:lnTo>
                  <a:pt x="571" y="1900"/>
                </a:lnTo>
                <a:lnTo>
                  <a:pt x="571" y="1899"/>
                </a:lnTo>
                <a:lnTo>
                  <a:pt x="571" y="1899"/>
                </a:lnTo>
                <a:lnTo>
                  <a:pt x="571" y="1899"/>
                </a:lnTo>
                <a:lnTo>
                  <a:pt x="571" y="1898"/>
                </a:lnTo>
                <a:lnTo>
                  <a:pt x="571" y="1898"/>
                </a:lnTo>
                <a:lnTo>
                  <a:pt x="572" y="1897"/>
                </a:lnTo>
                <a:lnTo>
                  <a:pt x="572" y="1897"/>
                </a:lnTo>
                <a:lnTo>
                  <a:pt x="572" y="1896"/>
                </a:lnTo>
                <a:lnTo>
                  <a:pt x="572" y="1896"/>
                </a:lnTo>
                <a:lnTo>
                  <a:pt x="572" y="1896"/>
                </a:lnTo>
                <a:lnTo>
                  <a:pt x="573" y="1895"/>
                </a:lnTo>
                <a:lnTo>
                  <a:pt x="573" y="1895"/>
                </a:lnTo>
                <a:lnTo>
                  <a:pt x="573" y="1894"/>
                </a:lnTo>
                <a:lnTo>
                  <a:pt x="573" y="1894"/>
                </a:lnTo>
                <a:lnTo>
                  <a:pt x="573" y="1893"/>
                </a:lnTo>
                <a:lnTo>
                  <a:pt x="572" y="1893"/>
                </a:lnTo>
                <a:lnTo>
                  <a:pt x="572" y="1893"/>
                </a:lnTo>
                <a:lnTo>
                  <a:pt x="572" y="1893"/>
                </a:lnTo>
                <a:lnTo>
                  <a:pt x="571" y="1892"/>
                </a:lnTo>
                <a:lnTo>
                  <a:pt x="570" y="1891"/>
                </a:lnTo>
                <a:lnTo>
                  <a:pt x="569" y="1891"/>
                </a:lnTo>
                <a:lnTo>
                  <a:pt x="569" y="1891"/>
                </a:lnTo>
                <a:lnTo>
                  <a:pt x="568" y="1890"/>
                </a:lnTo>
                <a:lnTo>
                  <a:pt x="567" y="1889"/>
                </a:lnTo>
                <a:lnTo>
                  <a:pt x="567" y="1889"/>
                </a:lnTo>
                <a:lnTo>
                  <a:pt x="567" y="1889"/>
                </a:lnTo>
                <a:lnTo>
                  <a:pt x="567" y="1888"/>
                </a:lnTo>
                <a:lnTo>
                  <a:pt x="567" y="1888"/>
                </a:lnTo>
                <a:lnTo>
                  <a:pt x="568" y="1888"/>
                </a:lnTo>
                <a:lnTo>
                  <a:pt x="568" y="1888"/>
                </a:lnTo>
                <a:lnTo>
                  <a:pt x="568" y="1887"/>
                </a:lnTo>
                <a:lnTo>
                  <a:pt x="568" y="1887"/>
                </a:lnTo>
                <a:lnTo>
                  <a:pt x="568" y="1886"/>
                </a:lnTo>
                <a:lnTo>
                  <a:pt x="568" y="1886"/>
                </a:lnTo>
                <a:lnTo>
                  <a:pt x="568" y="1886"/>
                </a:lnTo>
                <a:lnTo>
                  <a:pt x="568" y="1885"/>
                </a:lnTo>
                <a:lnTo>
                  <a:pt x="568" y="1885"/>
                </a:lnTo>
                <a:lnTo>
                  <a:pt x="568" y="1885"/>
                </a:lnTo>
                <a:lnTo>
                  <a:pt x="567" y="1885"/>
                </a:lnTo>
                <a:lnTo>
                  <a:pt x="567" y="1884"/>
                </a:lnTo>
                <a:lnTo>
                  <a:pt x="567" y="1884"/>
                </a:lnTo>
                <a:lnTo>
                  <a:pt x="566" y="1884"/>
                </a:lnTo>
                <a:lnTo>
                  <a:pt x="565" y="1884"/>
                </a:lnTo>
                <a:lnTo>
                  <a:pt x="564" y="1884"/>
                </a:lnTo>
                <a:lnTo>
                  <a:pt x="563" y="1884"/>
                </a:lnTo>
                <a:lnTo>
                  <a:pt x="563" y="1883"/>
                </a:lnTo>
                <a:lnTo>
                  <a:pt x="562" y="1883"/>
                </a:lnTo>
                <a:lnTo>
                  <a:pt x="561" y="1882"/>
                </a:lnTo>
                <a:lnTo>
                  <a:pt x="561" y="1881"/>
                </a:lnTo>
                <a:lnTo>
                  <a:pt x="561" y="1881"/>
                </a:lnTo>
                <a:lnTo>
                  <a:pt x="561" y="1881"/>
                </a:lnTo>
                <a:lnTo>
                  <a:pt x="561" y="1881"/>
                </a:lnTo>
                <a:lnTo>
                  <a:pt x="561" y="1881"/>
                </a:lnTo>
                <a:lnTo>
                  <a:pt x="561" y="1880"/>
                </a:lnTo>
                <a:lnTo>
                  <a:pt x="561" y="1879"/>
                </a:lnTo>
                <a:lnTo>
                  <a:pt x="561" y="1879"/>
                </a:lnTo>
                <a:lnTo>
                  <a:pt x="561" y="1879"/>
                </a:lnTo>
                <a:lnTo>
                  <a:pt x="562" y="1878"/>
                </a:lnTo>
                <a:lnTo>
                  <a:pt x="562" y="1878"/>
                </a:lnTo>
                <a:lnTo>
                  <a:pt x="562" y="1877"/>
                </a:lnTo>
                <a:lnTo>
                  <a:pt x="562" y="1877"/>
                </a:lnTo>
                <a:lnTo>
                  <a:pt x="563" y="1876"/>
                </a:lnTo>
                <a:lnTo>
                  <a:pt x="563" y="1876"/>
                </a:lnTo>
                <a:lnTo>
                  <a:pt x="563" y="1875"/>
                </a:lnTo>
                <a:lnTo>
                  <a:pt x="563" y="1874"/>
                </a:lnTo>
                <a:lnTo>
                  <a:pt x="563" y="1873"/>
                </a:lnTo>
                <a:lnTo>
                  <a:pt x="563" y="1872"/>
                </a:lnTo>
                <a:lnTo>
                  <a:pt x="562" y="1871"/>
                </a:lnTo>
                <a:lnTo>
                  <a:pt x="562" y="1870"/>
                </a:lnTo>
                <a:lnTo>
                  <a:pt x="562" y="1870"/>
                </a:lnTo>
                <a:lnTo>
                  <a:pt x="561" y="1869"/>
                </a:lnTo>
                <a:lnTo>
                  <a:pt x="561" y="1868"/>
                </a:lnTo>
                <a:lnTo>
                  <a:pt x="561" y="1868"/>
                </a:lnTo>
                <a:lnTo>
                  <a:pt x="560" y="1867"/>
                </a:lnTo>
                <a:lnTo>
                  <a:pt x="560" y="1866"/>
                </a:lnTo>
                <a:lnTo>
                  <a:pt x="560" y="1865"/>
                </a:lnTo>
                <a:lnTo>
                  <a:pt x="560" y="1865"/>
                </a:lnTo>
                <a:lnTo>
                  <a:pt x="560" y="1864"/>
                </a:lnTo>
                <a:lnTo>
                  <a:pt x="560" y="1863"/>
                </a:lnTo>
                <a:lnTo>
                  <a:pt x="560" y="1863"/>
                </a:lnTo>
                <a:lnTo>
                  <a:pt x="560" y="1862"/>
                </a:lnTo>
                <a:lnTo>
                  <a:pt x="560" y="1862"/>
                </a:lnTo>
                <a:lnTo>
                  <a:pt x="560" y="1861"/>
                </a:lnTo>
                <a:lnTo>
                  <a:pt x="560" y="1861"/>
                </a:lnTo>
                <a:lnTo>
                  <a:pt x="560" y="1860"/>
                </a:lnTo>
                <a:lnTo>
                  <a:pt x="559" y="1859"/>
                </a:lnTo>
                <a:lnTo>
                  <a:pt x="559" y="1859"/>
                </a:lnTo>
                <a:lnTo>
                  <a:pt x="559" y="1859"/>
                </a:lnTo>
                <a:lnTo>
                  <a:pt x="558" y="1858"/>
                </a:lnTo>
                <a:lnTo>
                  <a:pt x="558" y="1858"/>
                </a:lnTo>
                <a:lnTo>
                  <a:pt x="557" y="1858"/>
                </a:lnTo>
                <a:lnTo>
                  <a:pt x="556" y="1858"/>
                </a:lnTo>
                <a:lnTo>
                  <a:pt x="556" y="1857"/>
                </a:lnTo>
                <a:lnTo>
                  <a:pt x="555" y="1857"/>
                </a:lnTo>
                <a:lnTo>
                  <a:pt x="555" y="1856"/>
                </a:lnTo>
                <a:lnTo>
                  <a:pt x="554" y="1856"/>
                </a:lnTo>
                <a:lnTo>
                  <a:pt x="554" y="1855"/>
                </a:lnTo>
                <a:lnTo>
                  <a:pt x="554" y="1855"/>
                </a:lnTo>
                <a:lnTo>
                  <a:pt x="554" y="1854"/>
                </a:lnTo>
                <a:lnTo>
                  <a:pt x="555" y="1853"/>
                </a:lnTo>
                <a:lnTo>
                  <a:pt x="555" y="1853"/>
                </a:lnTo>
                <a:lnTo>
                  <a:pt x="556" y="1852"/>
                </a:lnTo>
                <a:lnTo>
                  <a:pt x="556" y="1852"/>
                </a:lnTo>
                <a:lnTo>
                  <a:pt x="556" y="1851"/>
                </a:lnTo>
                <a:lnTo>
                  <a:pt x="556" y="1851"/>
                </a:lnTo>
                <a:lnTo>
                  <a:pt x="557" y="1850"/>
                </a:lnTo>
                <a:lnTo>
                  <a:pt x="557" y="1850"/>
                </a:lnTo>
                <a:lnTo>
                  <a:pt x="557" y="1849"/>
                </a:lnTo>
                <a:lnTo>
                  <a:pt x="557" y="1848"/>
                </a:lnTo>
                <a:lnTo>
                  <a:pt x="557" y="1848"/>
                </a:lnTo>
                <a:lnTo>
                  <a:pt x="557" y="1847"/>
                </a:lnTo>
                <a:lnTo>
                  <a:pt x="557" y="1847"/>
                </a:lnTo>
                <a:lnTo>
                  <a:pt x="557" y="1846"/>
                </a:lnTo>
                <a:lnTo>
                  <a:pt x="557" y="1845"/>
                </a:lnTo>
                <a:lnTo>
                  <a:pt x="557" y="1845"/>
                </a:lnTo>
                <a:lnTo>
                  <a:pt x="557" y="1844"/>
                </a:lnTo>
                <a:lnTo>
                  <a:pt x="558" y="1844"/>
                </a:lnTo>
                <a:lnTo>
                  <a:pt x="558" y="1843"/>
                </a:lnTo>
                <a:lnTo>
                  <a:pt x="559" y="1843"/>
                </a:lnTo>
                <a:lnTo>
                  <a:pt x="559" y="1843"/>
                </a:lnTo>
                <a:lnTo>
                  <a:pt x="560" y="1842"/>
                </a:lnTo>
                <a:lnTo>
                  <a:pt x="561" y="1842"/>
                </a:lnTo>
                <a:lnTo>
                  <a:pt x="561" y="1842"/>
                </a:lnTo>
                <a:lnTo>
                  <a:pt x="562" y="1842"/>
                </a:lnTo>
                <a:lnTo>
                  <a:pt x="562" y="1842"/>
                </a:lnTo>
                <a:lnTo>
                  <a:pt x="563" y="1841"/>
                </a:lnTo>
                <a:lnTo>
                  <a:pt x="563" y="1841"/>
                </a:lnTo>
                <a:lnTo>
                  <a:pt x="563" y="1840"/>
                </a:lnTo>
                <a:lnTo>
                  <a:pt x="564" y="1840"/>
                </a:lnTo>
                <a:lnTo>
                  <a:pt x="564" y="1840"/>
                </a:lnTo>
                <a:lnTo>
                  <a:pt x="564" y="1839"/>
                </a:lnTo>
                <a:lnTo>
                  <a:pt x="564" y="1839"/>
                </a:lnTo>
                <a:lnTo>
                  <a:pt x="563" y="1838"/>
                </a:lnTo>
                <a:lnTo>
                  <a:pt x="563" y="1838"/>
                </a:lnTo>
                <a:lnTo>
                  <a:pt x="563" y="1837"/>
                </a:lnTo>
                <a:lnTo>
                  <a:pt x="563" y="1837"/>
                </a:lnTo>
                <a:lnTo>
                  <a:pt x="563" y="1837"/>
                </a:lnTo>
                <a:lnTo>
                  <a:pt x="562" y="1836"/>
                </a:lnTo>
                <a:lnTo>
                  <a:pt x="562" y="1836"/>
                </a:lnTo>
                <a:lnTo>
                  <a:pt x="562" y="1835"/>
                </a:lnTo>
                <a:lnTo>
                  <a:pt x="561" y="1835"/>
                </a:lnTo>
                <a:lnTo>
                  <a:pt x="561" y="1835"/>
                </a:lnTo>
                <a:lnTo>
                  <a:pt x="561" y="1834"/>
                </a:lnTo>
                <a:lnTo>
                  <a:pt x="561" y="1833"/>
                </a:lnTo>
                <a:lnTo>
                  <a:pt x="560" y="1833"/>
                </a:lnTo>
                <a:lnTo>
                  <a:pt x="560" y="1832"/>
                </a:lnTo>
                <a:lnTo>
                  <a:pt x="560" y="1832"/>
                </a:lnTo>
                <a:lnTo>
                  <a:pt x="560" y="1832"/>
                </a:lnTo>
                <a:lnTo>
                  <a:pt x="560" y="1831"/>
                </a:lnTo>
                <a:lnTo>
                  <a:pt x="560" y="1830"/>
                </a:lnTo>
                <a:lnTo>
                  <a:pt x="559" y="1830"/>
                </a:lnTo>
                <a:lnTo>
                  <a:pt x="559" y="1829"/>
                </a:lnTo>
                <a:lnTo>
                  <a:pt x="559" y="1829"/>
                </a:lnTo>
                <a:lnTo>
                  <a:pt x="559" y="1828"/>
                </a:lnTo>
                <a:lnTo>
                  <a:pt x="559" y="1827"/>
                </a:lnTo>
                <a:lnTo>
                  <a:pt x="559" y="1827"/>
                </a:lnTo>
                <a:lnTo>
                  <a:pt x="558" y="1826"/>
                </a:lnTo>
                <a:lnTo>
                  <a:pt x="558" y="1826"/>
                </a:lnTo>
                <a:lnTo>
                  <a:pt x="558" y="1825"/>
                </a:lnTo>
                <a:lnTo>
                  <a:pt x="557" y="1825"/>
                </a:lnTo>
                <a:lnTo>
                  <a:pt x="557" y="1824"/>
                </a:lnTo>
                <a:lnTo>
                  <a:pt x="557" y="1823"/>
                </a:lnTo>
                <a:lnTo>
                  <a:pt x="557" y="1823"/>
                </a:lnTo>
                <a:lnTo>
                  <a:pt x="557" y="1822"/>
                </a:lnTo>
                <a:lnTo>
                  <a:pt x="556" y="1822"/>
                </a:lnTo>
                <a:lnTo>
                  <a:pt x="556" y="1821"/>
                </a:lnTo>
                <a:lnTo>
                  <a:pt x="556" y="1821"/>
                </a:lnTo>
                <a:lnTo>
                  <a:pt x="556" y="1820"/>
                </a:lnTo>
                <a:lnTo>
                  <a:pt x="555" y="1819"/>
                </a:lnTo>
                <a:lnTo>
                  <a:pt x="555" y="1819"/>
                </a:lnTo>
                <a:lnTo>
                  <a:pt x="555" y="1819"/>
                </a:lnTo>
                <a:lnTo>
                  <a:pt x="554" y="1818"/>
                </a:lnTo>
                <a:lnTo>
                  <a:pt x="554" y="1818"/>
                </a:lnTo>
                <a:lnTo>
                  <a:pt x="554" y="1817"/>
                </a:lnTo>
                <a:lnTo>
                  <a:pt x="554" y="1817"/>
                </a:lnTo>
                <a:lnTo>
                  <a:pt x="553" y="1816"/>
                </a:lnTo>
                <a:lnTo>
                  <a:pt x="553" y="1816"/>
                </a:lnTo>
                <a:lnTo>
                  <a:pt x="552" y="1816"/>
                </a:lnTo>
                <a:lnTo>
                  <a:pt x="552" y="1815"/>
                </a:lnTo>
                <a:lnTo>
                  <a:pt x="552" y="1815"/>
                </a:lnTo>
                <a:lnTo>
                  <a:pt x="551" y="1814"/>
                </a:lnTo>
                <a:lnTo>
                  <a:pt x="551" y="1814"/>
                </a:lnTo>
                <a:lnTo>
                  <a:pt x="551" y="1813"/>
                </a:lnTo>
                <a:lnTo>
                  <a:pt x="551" y="1812"/>
                </a:lnTo>
                <a:lnTo>
                  <a:pt x="551" y="1812"/>
                </a:lnTo>
                <a:lnTo>
                  <a:pt x="550" y="1811"/>
                </a:lnTo>
                <a:lnTo>
                  <a:pt x="550" y="1811"/>
                </a:lnTo>
                <a:lnTo>
                  <a:pt x="550" y="1810"/>
                </a:lnTo>
                <a:lnTo>
                  <a:pt x="550" y="1810"/>
                </a:lnTo>
                <a:lnTo>
                  <a:pt x="550" y="1809"/>
                </a:lnTo>
                <a:lnTo>
                  <a:pt x="550" y="1808"/>
                </a:lnTo>
                <a:lnTo>
                  <a:pt x="550" y="1806"/>
                </a:lnTo>
                <a:lnTo>
                  <a:pt x="549" y="1806"/>
                </a:lnTo>
                <a:lnTo>
                  <a:pt x="549" y="1805"/>
                </a:lnTo>
                <a:lnTo>
                  <a:pt x="549" y="1804"/>
                </a:lnTo>
                <a:lnTo>
                  <a:pt x="548" y="1804"/>
                </a:lnTo>
                <a:lnTo>
                  <a:pt x="548" y="1803"/>
                </a:lnTo>
                <a:lnTo>
                  <a:pt x="548" y="1802"/>
                </a:lnTo>
                <a:lnTo>
                  <a:pt x="547" y="1802"/>
                </a:lnTo>
                <a:lnTo>
                  <a:pt x="547" y="1802"/>
                </a:lnTo>
                <a:lnTo>
                  <a:pt x="547" y="1802"/>
                </a:lnTo>
                <a:lnTo>
                  <a:pt x="547" y="1802"/>
                </a:lnTo>
                <a:lnTo>
                  <a:pt x="547" y="1801"/>
                </a:lnTo>
                <a:lnTo>
                  <a:pt x="546" y="1801"/>
                </a:lnTo>
                <a:lnTo>
                  <a:pt x="546" y="1801"/>
                </a:lnTo>
                <a:lnTo>
                  <a:pt x="546" y="1801"/>
                </a:lnTo>
                <a:lnTo>
                  <a:pt x="546" y="1800"/>
                </a:lnTo>
                <a:lnTo>
                  <a:pt x="546" y="1800"/>
                </a:lnTo>
                <a:lnTo>
                  <a:pt x="546" y="1799"/>
                </a:lnTo>
                <a:lnTo>
                  <a:pt x="545" y="1799"/>
                </a:lnTo>
                <a:lnTo>
                  <a:pt x="545" y="1798"/>
                </a:lnTo>
                <a:lnTo>
                  <a:pt x="545" y="1798"/>
                </a:lnTo>
                <a:lnTo>
                  <a:pt x="545" y="1797"/>
                </a:lnTo>
                <a:lnTo>
                  <a:pt x="544" y="1797"/>
                </a:lnTo>
                <a:lnTo>
                  <a:pt x="544" y="1797"/>
                </a:lnTo>
                <a:lnTo>
                  <a:pt x="544" y="1796"/>
                </a:lnTo>
                <a:lnTo>
                  <a:pt x="544" y="1795"/>
                </a:lnTo>
                <a:lnTo>
                  <a:pt x="543" y="1794"/>
                </a:lnTo>
                <a:lnTo>
                  <a:pt x="543" y="1794"/>
                </a:lnTo>
                <a:lnTo>
                  <a:pt x="543" y="1793"/>
                </a:lnTo>
                <a:lnTo>
                  <a:pt x="543" y="1792"/>
                </a:lnTo>
                <a:lnTo>
                  <a:pt x="542" y="1791"/>
                </a:lnTo>
                <a:lnTo>
                  <a:pt x="542" y="1791"/>
                </a:lnTo>
                <a:lnTo>
                  <a:pt x="542" y="1790"/>
                </a:lnTo>
                <a:lnTo>
                  <a:pt x="541" y="1788"/>
                </a:lnTo>
                <a:lnTo>
                  <a:pt x="541" y="1787"/>
                </a:lnTo>
                <a:lnTo>
                  <a:pt x="540" y="1785"/>
                </a:lnTo>
                <a:lnTo>
                  <a:pt x="540" y="1784"/>
                </a:lnTo>
                <a:lnTo>
                  <a:pt x="539" y="1783"/>
                </a:lnTo>
                <a:lnTo>
                  <a:pt x="539" y="1782"/>
                </a:lnTo>
                <a:lnTo>
                  <a:pt x="538" y="1781"/>
                </a:lnTo>
                <a:lnTo>
                  <a:pt x="538" y="1781"/>
                </a:lnTo>
                <a:lnTo>
                  <a:pt x="537" y="1779"/>
                </a:lnTo>
                <a:lnTo>
                  <a:pt x="537" y="1778"/>
                </a:lnTo>
                <a:lnTo>
                  <a:pt x="536" y="1777"/>
                </a:lnTo>
                <a:lnTo>
                  <a:pt x="536" y="1777"/>
                </a:lnTo>
                <a:lnTo>
                  <a:pt x="536" y="1777"/>
                </a:lnTo>
                <a:lnTo>
                  <a:pt x="536" y="1776"/>
                </a:lnTo>
                <a:lnTo>
                  <a:pt x="536" y="1776"/>
                </a:lnTo>
                <a:lnTo>
                  <a:pt x="535" y="1775"/>
                </a:lnTo>
                <a:lnTo>
                  <a:pt x="535" y="1774"/>
                </a:lnTo>
                <a:lnTo>
                  <a:pt x="535" y="1773"/>
                </a:lnTo>
                <a:lnTo>
                  <a:pt x="535" y="1773"/>
                </a:lnTo>
                <a:lnTo>
                  <a:pt x="535" y="1772"/>
                </a:lnTo>
                <a:lnTo>
                  <a:pt x="535" y="1771"/>
                </a:lnTo>
                <a:lnTo>
                  <a:pt x="535" y="1771"/>
                </a:lnTo>
                <a:lnTo>
                  <a:pt x="534" y="1770"/>
                </a:lnTo>
                <a:lnTo>
                  <a:pt x="534" y="1770"/>
                </a:lnTo>
                <a:lnTo>
                  <a:pt x="534" y="1769"/>
                </a:lnTo>
                <a:lnTo>
                  <a:pt x="534" y="1769"/>
                </a:lnTo>
                <a:lnTo>
                  <a:pt x="534" y="1768"/>
                </a:lnTo>
                <a:lnTo>
                  <a:pt x="533" y="1768"/>
                </a:lnTo>
                <a:lnTo>
                  <a:pt x="533" y="1767"/>
                </a:lnTo>
                <a:lnTo>
                  <a:pt x="533" y="1766"/>
                </a:lnTo>
                <a:lnTo>
                  <a:pt x="533" y="1766"/>
                </a:lnTo>
                <a:lnTo>
                  <a:pt x="532" y="1765"/>
                </a:lnTo>
                <a:lnTo>
                  <a:pt x="532" y="1764"/>
                </a:lnTo>
                <a:lnTo>
                  <a:pt x="532" y="1764"/>
                </a:lnTo>
                <a:lnTo>
                  <a:pt x="532" y="1764"/>
                </a:lnTo>
                <a:lnTo>
                  <a:pt x="531" y="1763"/>
                </a:lnTo>
                <a:lnTo>
                  <a:pt x="531" y="1762"/>
                </a:lnTo>
                <a:lnTo>
                  <a:pt x="531" y="1762"/>
                </a:lnTo>
                <a:lnTo>
                  <a:pt x="531" y="1762"/>
                </a:lnTo>
                <a:lnTo>
                  <a:pt x="531" y="1762"/>
                </a:lnTo>
                <a:lnTo>
                  <a:pt x="531" y="1762"/>
                </a:lnTo>
                <a:lnTo>
                  <a:pt x="530" y="1761"/>
                </a:lnTo>
                <a:lnTo>
                  <a:pt x="530" y="1761"/>
                </a:lnTo>
                <a:lnTo>
                  <a:pt x="530" y="1761"/>
                </a:lnTo>
                <a:lnTo>
                  <a:pt x="530" y="1760"/>
                </a:lnTo>
                <a:lnTo>
                  <a:pt x="530" y="1760"/>
                </a:lnTo>
                <a:lnTo>
                  <a:pt x="530" y="1760"/>
                </a:lnTo>
                <a:lnTo>
                  <a:pt x="529" y="1759"/>
                </a:lnTo>
                <a:lnTo>
                  <a:pt x="529" y="1758"/>
                </a:lnTo>
                <a:lnTo>
                  <a:pt x="530" y="1758"/>
                </a:lnTo>
                <a:lnTo>
                  <a:pt x="530" y="1757"/>
                </a:lnTo>
                <a:lnTo>
                  <a:pt x="530" y="1756"/>
                </a:lnTo>
                <a:lnTo>
                  <a:pt x="530" y="1755"/>
                </a:lnTo>
                <a:lnTo>
                  <a:pt x="530" y="1755"/>
                </a:lnTo>
                <a:lnTo>
                  <a:pt x="529" y="1754"/>
                </a:lnTo>
                <a:lnTo>
                  <a:pt x="529" y="1754"/>
                </a:lnTo>
                <a:lnTo>
                  <a:pt x="529" y="1754"/>
                </a:lnTo>
                <a:lnTo>
                  <a:pt x="529" y="1754"/>
                </a:lnTo>
                <a:lnTo>
                  <a:pt x="529" y="1754"/>
                </a:lnTo>
                <a:lnTo>
                  <a:pt x="529" y="1754"/>
                </a:lnTo>
                <a:lnTo>
                  <a:pt x="528" y="1753"/>
                </a:lnTo>
                <a:lnTo>
                  <a:pt x="528" y="1753"/>
                </a:lnTo>
                <a:lnTo>
                  <a:pt x="526" y="1752"/>
                </a:lnTo>
                <a:lnTo>
                  <a:pt x="525" y="1751"/>
                </a:lnTo>
                <a:lnTo>
                  <a:pt x="525" y="1751"/>
                </a:lnTo>
                <a:lnTo>
                  <a:pt x="524" y="1750"/>
                </a:lnTo>
                <a:lnTo>
                  <a:pt x="523" y="1749"/>
                </a:lnTo>
                <a:lnTo>
                  <a:pt x="522" y="1748"/>
                </a:lnTo>
                <a:lnTo>
                  <a:pt x="522" y="1748"/>
                </a:lnTo>
                <a:lnTo>
                  <a:pt x="521" y="1748"/>
                </a:lnTo>
                <a:lnTo>
                  <a:pt x="521" y="1747"/>
                </a:lnTo>
                <a:lnTo>
                  <a:pt x="521" y="1747"/>
                </a:lnTo>
                <a:lnTo>
                  <a:pt x="520" y="1746"/>
                </a:lnTo>
                <a:lnTo>
                  <a:pt x="520" y="1746"/>
                </a:lnTo>
                <a:lnTo>
                  <a:pt x="519" y="1745"/>
                </a:lnTo>
                <a:lnTo>
                  <a:pt x="520" y="1744"/>
                </a:lnTo>
                <a:lnTo>
                  <a:pt x="520" y="1743"/>
                </a:lnTo>
                <a:lnTo>
                  <a:pt x="520" y="1742"/>
                </a:lnTo>
                <a:lnTo>
                  <a:pt x="520" y="1741"/>
                </a:lnTo>
                <a:lnTo>
                  <a:pt x="519" y="1740"/>
                </a:lnTo>
                <a:lnTo>
                  <a:pt x="519" y="1740"/>
                </a:lnTo>
                <a:lnTo>
                  <a:pt x="518" y="1739"/>
                </a:lnTo>
                <a:lnTo>
                  <a:pt x="518" y="1739"/>
                </a:lnTo>
                <a:lnTo>
                  <a:pt x="518" y="1739"/>
                </a:lnTo>
                <a:lnTo>
                  <a:pt x="518" y="1739"/>
                </a:lnTo>
                <a:lnTo>
                  <a:pt x="517" y="1739"/>
                </a:lnTo>
                <a:lnTo>
                  <a:pt x="517" y="1738"/>
                </a:lnTo>
                <a:lnTo>
                  <a:pt x="517" y="1738"/>
                </a:lnTo>
                <a:lnTo>
                  <a:pt x="517" y="1737"/>
                </a:lnTo>
                <a:lnTo>
                  <a:pt x="516" y="1736"/>
                </a:lnTo>
                <a:lnTo>
                  <a:pt x="516" y="1736"/>
                </a:lnTo>
                <a:lnTo>
                  <a:pt x="516" y="1735"/>
                </a:lnTo>
                <a:lnTo>
                  <a:pt x="516" y="1735"/>
                </a:lnTo>
                <a:lnTo>
                  <a:pt x="516" y="1735"/>
                </a:lnTo>
                <a:lnTo>
                  <a:pt x="516" y="1734"/>
                </a:lnTo>
                <a:lnTo>
                  <a:pt x="516" y="1733"/>
                </a:lnTo>
                <a:lnTo>
                  <a:pt x="516" y="1732"/>
                </a:lnTo>
                <a:lnTo>
                  <a:pt x="516" y="1731"/>
                </a:lnTo>
                <a:lnTo>
                  <a:pt x="515" y="1730"/>
                </a:lnTo>
                <a:lnTo>
                  <a:pt x="515" y="1730"/>
                </a:lnTo>
                <a:lnTo>
                  <a:pt x="515" y="1730"/>
                </a:lnTo>
                <a:lnTo>
                  <a:pt x="515" y="1729"/>
                </a:lnTo>
                <a:lnTo>
                  <a:pt x="514" y="1728"/>
                </a:lnTo>
                <a:lnTo>
                  <a:pt x="514" y="1727"/>
                </a:lnTo>
                <a:lnTo>
                  <a:pt x="514" y="1727"/>
                </a:lnTo>
                <a:lnTo>
                  <a:pt x="514" y="1726"/>
                </a:lnTo>
                <a:lnTo>
                  <a:pt x="514" y="1726"/>
                </a:lnTo>
                <a:lnTo>
                  <a:pt x="513" y="1725"/>
                </a:lnTo>
                <a:lnTo>
                  <a:pt x="513" y="1725"/>
                </a:lnTo>
                <a:lnTo>
                  <a:pt x="512" y="1723"/>
                </a:lnTo>
                <a:lnTo>
                  <a:pt x="512" y="1722"/>
                </a:lnTo>
                <a:lnTo>
                  <a:pt x="512" y="1721"/>
                </a:lnTo>
                <a:lnTo>
                  <a:pt x="511" y="1720"/>
                </a:lnTo>
                <a:lnTo>
                  <a:pt x="511" y="1718"/>
                </a:lnTo>
                <a:lnTo>
                  <a:pt x="510" y="1716"/>
                </a:lnTo>
                <a:lnTo>
                  <a:pt x="510" y="1716"/>
                </a:lnTo>
                <a:lnTo>
                  <a:pt x="509" y="1714"/>
                </a:lnTo>
                <a:lnTo>
                  <a:pt x="509" y="1714"/>
                </a:lnTo>
                <a:lnTo>
                  <a:pt x="509" y="1714"/>
                </a:lnTo>
                <a:lnTo>
                  <a:pt x="509" y="1713"/>
                </a:lnTo>
                <a:lnTo>
                  <a:pt x="508" y="1713"/>
                </a:lnTo>
                <a:lnTo>
                  <a:pt x="508" y="1713"/>
                </a:lnTo>
                <a:lnTo>
                  <a:pt x="508" y="1712"/>
                </a:lnTo>
                <a:lnTo>
                  <a:pt x="508" y="1712"/>
                </a:lnTo>
                <a:lnTo>
                  <a:pt x="507" y="1711"/>
                </a:lnTo>
                <a:lnTo>
                  <a:pt x="507" y="1711"/>
                </a:lnTo>
                <a:lnTo>
                  <a:pt x="507" y="1710"/>
                </a:lnTo>
                <a:lnTo>
                  <a:pt x="507" y="1710"/>
                </a:lnTo>
                <a:lnTo>
                  <a:pt x="507" y="1709"/>
                </a:lnTo>
                <a:lnTo>
                  <a:pt x="507" y="1708"/>
                </a:lnTo>
                <a:lnTo>
                  <a:pt x="507" y="1707"/>
                </a:lnTo>
                <a:lnTo>
                  <a:pt x="507" y="1707"/>
                </a:lnTo>
                <a:lnTo>
                  <a:pt x="506" y="1705"/>
                </a:lnTo>
                <a:lnTo>
                  <a:pt x="506" y="1704"/>
                </a:lnTo>
                <a:lnTo>
                  <a:pt x="505" y="1704"/>
                </a:lnTo>
                <a:lnTo>
                  <a:pt x="504" y="1704"/>
                </a:lnTo>
                <a:lnTo>
                  <a:pt x="504" y="1703"/>
                </a:lnTo>
                <a:lnTo>
                  <a:pt x="503" y="1703"/>
                </a:lnTo>
                <a:lnTo>
                  <a:pt x="503" y="1703"/>
                </a:lnTo>
                <a:lnTo>
                  <a:pt x="502" y="1703"/>
                </a:lnTo>
                <a:lnTo>
                  <a:pt x="501" y="1703"/>
                </a:lnTo>
                <a:lnTo>
                  <a:pt x="501" y="1702"/>
                </a:lnTo>
                <a:lnTo>
                  <a:pt x="501" y="1701"/>
                </a:lnTo>
                <a:lnTo>
                  <a:pt x="500" y="1701"/>
                </a:lnTo>
                <a:lnTo>
                  <a:pt x="500" y="1700"/>
                </a:lnTo>
                <a:lnTo>
                  <a:pt x="500" y="1700"/>
                </a:lnTo>
                <a:lnTo>
                  <a:pt x="500" y="1699"/>
                </a:lnTo>
                <a:lnTo>
                  <a:pt x="500" y="1698"/>
                </a:lnTo>
                <a:lnTo>
                  <a:pt x="500" y="1698"/>
                </a:lnTo>
                <a:lnTo>
                  <a:pt x="500" y="1697"/>
                </a:lnTo>
                <a:lnTo>
                  <a:pt x="499" y="1696"/>
                </a:lnTo>
                <a:lnTo>
                  <a:pt x="499" y="1696"/>
                </a:lnTo>
                <a:lnTo>
                  <a:pt x="499" y="1695"/>
                </a:lnTo>
                <a:lnTo>
                  <a:pt x="499" y="1695"/>
                </a:lnTo>
                <a:lnTo>
                  <a:pt x="499" y="1694"/>
                </a:lnTo>
                <a:lnTo>
                  <a:pt x="499" y="1694"/>
                </a:lnTo>
                <a:lnTo>
                  <a:pt x="498" y="1693"/>
                </a:lnTo>
                <a:lnTo>
                  <a:pt x="498" y="1692"/>
                </a:lnTo>
                <a:lnTo>
                  <a:pt x="498" y="1692"/>
                </a:lnTo>
                <a:lnTo>
                  <a:pt x="498" y="1691"/>
                </a:lnTo>
                <a:lnTo>
                  <a:pt x="498" y="1691"/>
                </a:lnTo>
                <a:lnTo>
                  <a:pt x="498" y="1691"/>
                </a:lnTo>
                <a:lnTo>
                  <a:pt x="497" y="1690"/>
                </a:lnTo>
                <a:lnTo>
                  <a:pt x="497" y="1690"/>
                </a:lnTo>
                <a:lnTo>
                  <a:pt x="497" y="1690"/>
                </a:lnTo>
                <a:lnTo>
                  <a:pt x="497" y="1689"/>
                </a:lnTo>
                <a:lnTo>
                  <a:pt x="496" y="1689"/>
                </a:lnTo>
                <a:lnTo>
                  <a:pt x="496" y="1689"/>
                </a:lnTo>
                <a:lnTo>
                  <a:pt x="496" y="1689"/>
                </a:lnTo>
                <a:lnTo>
                  <a:pt x="496" y="1688"/>
                </a:lnTo>
                <a:lnTo>
                  <a:pt x="496" y="1688"/>
                </a:lnTo>
                <a:lnTo>
                  <a:pt x="496" y="1687"/>
                </a:lnTo>
                <a:lnTo>
                  <a:pt x="496" y="1687"/>
                </a:lnTo>
                <a:lnTo>
                  <a:pt x="496" y="1687"/>
                </a:lnTo>
                <a:lnTo>
                  <a:pt x="496" y="1687"/>
                </a:lnTo>
                <a:lnTo>
                  <a:pt x="496" y="1686"/>
                </a:lnTo>
                <a:lnTo>
                  <a:pt x="497" y="1686"/>
                </a:lnTo>
                <a:lnTo>
                  <a:pt x="497" y="1686"/>
                </a:lnTo>
                <a:lnTo>
                  <a:pt x="498" y="1686"/>
                </a:lnTo>
                <a:lnTo>
                  <a:pt x="499" y="1685"/>
                </a:lnTo>
                <a:lnTo>
                  <a:pt x="499" y="1685"/>
                </a:lnTo>
                <a:lnTo>
                  <a:pt x="499" y="1685"/>
                </a:lnTo>
                <a:lnTo>
                  <a:pt x="500" y="1685"/>
                </a:lnTo>
                <a:lnTo>
                  <a:pt x="500" y="1684"/>
                </a:lnTo>
                <a:lnTo>
                  <a:pt x="500" y="1683"/>
                </a:lnTo>
                <a:lnTo>
                  <a:pt x="500" y="1683"/>
                </a:lnTo>
                <a:lnTo>
                  <a:pt x="500" y="1683"/>
                </a:lnTo>
                <a:lnTo>
                  <a:pt x="500" y="1682"/>
                </a:lnTo>
                <a:lnTo>
                  <a:pt x="500" y="1682"/>
                </a:lnTo>
                <a:lnTo>
                  <a:pt x="500" y="1682"/>
                </a:lnTo>
                <a:lnTo>
                  <a:pt x="499" y="1681"/>
                </a:lnTo>
                <a:lnTo>
                  <a:pt x="498" y="1681"/>
                </a:lnTo>
                <a:lnTo>
                  <a:pt x="498" y="1681"/>
                </a:lnTo>
                <a:lnTo>
                  <a:pt x="498" y="1680"/>
                </a:lnTo>
                <a:lnTo>
                  <a:pt x="497" y="1680"/>
                </a:lnTo>
                <a:lnTo>
                  <a:pt x="497" y="1680"/>
                </a:lnTo>
                <a:lnTo>
                  <a:pt x="497" y="1679"/>
                </a:lnTo>
                <a:lnTo>
                  <a:pt x="496" y="1679"/>
                </a:lnTo>
                <a:lnTo>
                  <a:pt x="496" y="1679"/>
                </a:lnTo>
                <a:lnTo>
                  <a:pt x="495" y="1679"/>
                </a:lnTo>
                <a:lnTo>
                  <a:pt x="494" y="1679"/>
                </a:lnTo>
                <a:lnTo>
                  <a:pt x="494" y="1678"/>
                </a:lnTo>
                <a:lnTo>
                  <a:pt x="493" y="1678"/>
                </a:lnTo>
                <a:lnTo>
                  <a:pt x="492" y="1678"/>
                </a:lnTo>
                <a:lnTo>
                  <a:pt x="492" y="1678"/>
                </a:lnTo>
                <a:lnTo>
                  <a:pt x="492" y="1678"/>
                </a:lnTo>
                <a:lnTo>
                  <a:pt x="491" y="1678"/>
                </a:lnTo>
                <a:lnTo>
                  <a:pt x="491" y="1678"/>
                </a:lnTo>
                <a:lnTo>
                  <a:pt x="490" y="1677"/>
                </a:lnTo>
                <a:lnTo>
                  <a:pt x="490" y="1677"/>
                </a:lnTo>
                <a:lnTo>
                  <a:pt x="490" y="1677"/>
                </a:lnTo>
                <a:lnTo>
                  <a:pt x="489" y="1676"/>
                </a:lnTo>
                <a:lnTo>
                  <a:pt x="489" y="1676"/>
                </a:lnTo>
                <a:lnTo>
                  <a:pt x="489" y="1676"/>
                </a:lnTo>
                <a:lnTo>
                  <a:pt x="490" y="1675"/>
                </a:lnTo>
                <a:lnTo>
                  <a:pt x="490" y="1675"/>
                </a:lnTo>
                <a:lnTo>
                  <a:pt x="490" y="1675"/>
                </a:lnTo>
                <a:lnTo>
                  <a:pt x="490" y="1674"/>
                </a:lnTo>
                <a:lnTo>
                  <a:pt x="490" y="1674"/>
                </a:lnTo>
                <a:lnTo>
                  <a:pt x="490" y="1673"/>
                </a:lnTo>
                <a:lnTo>
                  <a:pt x="490" y="1673"/>
                </a:lnTo>
                <a:lnTo>
                  <a:pt x="490" y="1672"/>
                </a:lnTo>
                <a:lnTo>
                  <a:pt x="489" y="1672"/>
                </a:lnTo>
                <a:lnTo>
                  <a:pt x="489" y="1671"/>
                </a:lnTo>
                <a:lnTo>
                  <a:pt x="489" y="1671"/>
                </a:lnTo>
                <a:lnTo>
                  <a:pt x="488" y="1670"/>
                </a:lnTo>
                <a:lnTo>
                  <a:pt x="488" y="1670"/>
                </a:lnTo>
                <a:lnTo>
                  <a:pt x="488" y="1670"/>
                </a:lnTo>
                <a:lnTo>
                  <a:pt x="487" y="1669"/>
                </a:lnTo>
                <a:lnTo>
                  <a:pt x="488" y="1668"/>
                </a:lnTo>
                <a:lnTo>
                  <a:pt x="488" y="1668"/>
                </a:lnTo>
                <a:lnTo>
                  <a:pt x="488" y="1668"/>
                </a:lnTo>
                <a:lnTo>
                  <a:pt x="488" y="1667"/>
                </a:lnTo>
                <a:lnTo>
                  <a:pt x="488" y="1667"/>
                </a:lnTo>
                <a:lnTo>
                  <a:pt x="489" y="1667"/>
                </a:lnTo>
                <a:lnTo>
                  <a:pt x="489" y="1667"/>
                </a:lnTo>
                <a:lnTo>
                  <a:pt x="489" y="1666"/>
                </a:lnTo>
                <a:lnTo>
                  <a:pt x="489" y="1666"/>
                </a:lnTo>
                <a:lnTo>
                  <a:pt x="489" y="1665"/>
                </a:lnTo>
                <a:lnTo>
                  <a:pt x="489" y="1665"/>
                </a:lnTo>
                <a:lnTo>
                  <a:pt x="489" y="1664"/>
                </a:lnTo>
                <a:lnTo>
                  <a:pt x="489" y="1664"/>
                </a:lnTo>
                <a:lnTo>
                  <a:pt x="488" y="1663"/>
                </a:lnTo>
                <a:lnTo>
                  <a:pt x="488" y="1663"/>
                </a:lnTo>
                <a:lnTo>
                  <a:pt x="488" y="1662"/>
                </a:lnTo>
                <a:lnTo>
                  <a:pt x="487" y="1662"/>
                </a:lnTo>
                <a:lnTo>
                  <a:pt x="487" y="1662"/>
                </a:lnTo>
                <a:lnTo>
                  <a:pt x="487" y="1661"/>
                </a:lnTo>
                <a:lnTo>
                  <a:pt x="486" y="1661"/>
                </a:lnTo>
                <a:lnTo>
                  <a:pt x="486" y="1661"/>
                </a:lnTo>
                <a:lnTo>
                  <a:pt x="486" y="1659"/>
                </a:lnTo>
                <a:lnTo>
                  <a:pt x="486" y="1659"/>
                </a:lnTo>
                <a:lnTo>
                  <a:pt x="486" y="1657"/>
                </a:lnTo>
                <a:lnTo>
                  <a:pt x="486" y="1657"/>
                </a:lnTo>
                <a:lnTo>
                  <a:pt x="486" y="1656"/>
                </a:lnTo>
                <a:lnTo>
                  <a:pt x="486" y="1656"/>
                </a:lnTo>
                <a:lnTo>
                  <a:pt x="486" y="1655"/>
                </a:lnTo>
                <a:lnTo>
                  <a:pt x="486" y="1655"/>
                </a:lnTo>
                <a:lnTo>
                  <a:pt x="485" y="1654"/>
                </a:lnTo>
                <a:lnTo>
                  <a:pt x="485" y="1654"/>
                </a:lnTo>
                <a:lnTo>
                  <a:pt x="484" y="1654"/>
                </a:lnTo>
                <a:lnTo>
                  <a:pt x="484" y="1654"/>
                </a:lnTo>
                <a:lnTo>
                  <a:pt x="484" y="1654"/>
                </a:lnTo>
                <a:lnTo>
                  <a:pt x="483" y="1653"/>
                </a:lnTo>
                <a:lnTo>
                  <a:pt x="483" y="1653"/>
                </a:lnTo>
                <a:lnTo>
                  <a:pt x="483" y="1653"/>
                </a:lnTo>
                <a:lnTo>
                  <a:pt x="483" y="1653"/>
                </a:lnTo>
                <a:lnTo>
                  <a:pt x="483" y="1652"/>
                </a:lnTo>
                <a:lnTo>
                  <a:pt x="483" y="1652"/>
                </a:lnTo>
                <a:lnTo>
                  <a:pt x="483" y="1652"/>
                </a:lnTo>
                <a:lnTo>
                  <a:pt x="483" y="1651"/>
                </a:lnTo>
                <a:lnTo>
                  <a:pt x="483" y="1651"/>
                </a:lnTo>
                <a:lnTo>
                  <a:pt x="483" y="1650"/>
                </a:lnTo>
                <a:lnTo>
                  <a:pt x="483" y="1650"/>
                </a:lnTo>
                <a:lnTo>
                  <a:pt x="483" y="1649"/>
                </a:lnTo>
                <a:lnTo>
                  <a:pt x="483" y="1649"/>
                </a:lnTo>
                <a:lnTo>
                  <a:pt x="483" y="1649"/>
                </a:lnTo>
                <a:lnTo>
                  <a:pt x="483" y="1649"/>
                </a:lnTo>
                <a:lnTo>
                  <a:pt x="483" y="1648"/>
                </a:lnTo>
                <a:lnTo>
                  <a:pt x="484" y="1648"/>
                </a:lnTo>
                <a:lnTo>
                  <a:pt x="483" y="1648"/>
                </a:lnTo>
                <a:lnTo>
                  <a:pt x="483" y="1647"/>
                </a:lnTo>
                <a:lnTo>
                  <a:pt x="482" y="1646"/>
                </a:lnTo>
                <a:lnTo>
                  <a:pt x="482" y="1646"/>
                </a:lnTo>
                <a:lnTo>
                  <a:pt x="482" y="1646"/>
                </a:lnTo>
                <a:lnTo>
                  <a:pt x="482" y="1646"/>
                </a:lnTo>
                <a:lnTo>
                  <a:pt x="481" y="1646"/>
                </a:lnTo>
                <a:lnTo>
                  <a:pt x="480" y="1645"/>
                </a:lnTo>
                <a:lnTo>
                  <a:pt x="480" y="1645"/>
                </a:lnTo>
                <a:lnTo>
                  <a:pt x="480" y="1645"/>
                </a:lnTo>
                <a:lnTo>
                  <a:pt x="479" y="1645"/>
                </a:lnTo>
                <a:lnTo>
                  <a:pt x="479" y="1645"/>
                </a:lnTo>
                <a:lnTo>
                  <a:pt x="479" y="1645"/>
                </a:lnTo>
                <a:lnTo>
                  <a:pt x="478" y="1645"/>
                </a:lnTo>
                <a:lnTo>
                  <a:pt x="478" y="1645"/>
                </a:lnTo>
                <a:lnTo>
                  <a:pt x="478" y="1645"/>
                </a:lnTo>
                <a:lnTo>
                  <a:pt x="478" y="1644"/>
                </a:lnTo>
                <a:lnTo>
                  <a:pt x="477" y="1644"/>
                </a:lnTo>
                <a:lnTo>
                  <a:pt x="476" y="1644"/>
                </a:lnTo>
                <a:lnTo>
                  <a:pt x="476" y="1644"/>
                </a:lnTo>
                <a:lnTo>
                  <a:pt x="475" y="1643"/>
                </a:lnTo>
                <a:lnTo>
                  <a:pt x="475" y="1643"/>
                </a:lnTo>
                <a:lnTo>
                  <a:pt x="475" y="1642"/>
                </a:lnTo>
                <a:lnTo>
                  <a:pt x="474" y="1642"/>
                </a:lnTo>
                <a:lnTo>
                  <a:pt x="474" y="1642"/>
                </a:lnTo>
                <a:lnTo>
                  <a:pt x="474" y="1641"/>
                </a:lnTo>
                <a:lnTo>
                  <a:pt x="474" y="1641"/>
                </a:lnTo>
                <a:lnTo>
                  <a:pt x="473" y="1640"/>
                </a:lnTo>
                <a:lnTo>
                  <a:pt x="473" y="1639"/>
                </a:lnTo>
                <a:lnTo>
                  <a:pt x="473" y="1639"/>
                </a:lnTo>
                <a:lnTo>
                  <a:pt x="473" y="1639"/>
                </a:lnTo>
                <a:lnTo>
                  <a:pt x="473" y="1639"/>
                </a:lnTo>
                <a:lnTo>
                  <a:pt x="473" y="1638"/>
                </a:lnTo>
                <a:lnTo>
                  <a:pt x="473" y="1637"/>
                </a:lnTo>
                <a:lnTo>
                  <a:pt x="472" y="1637"/>
                </a:lnTo>
                <a:lnTo>
                  <a:pt x="471" y="1636"/>
                </a:lnTo>
                <a:lnTo>
                  <a:pt x="471" y="1636"/>
                </a:lnTo>
                <a:lnTo>
                  <a:pt x="471" y="1636"/>
                </a:lnTo>
                <a:lnTo>
                  <a:pt x="470" y="1636"/>
                </a:lnTo>
                <a:lnTo>
                  <a:pt x="469" y="1635"/>
                </a:lnTo>
                <a:lnTo>
                  <a:pt x="469" y="1635"/>
                </a:lnTo>
                <a:lnTo>
                  <a:pt x="468" y="1635"/>
                </a:lnTo>
                <a:lnTo>
                  <a:pt x="467" y="1634"/>
                </a:lnTo>
                <a:lnTo>
                  <a:pt x="467" y="1634"/>
                </a:lnTo>
                <a:lnTo>
                  <a:pt x="467" y="1633"/>
                </a:lnTo>
                <a:lnTo>
                  <a:pt x="467" y="1632"/>
                </a:lnTo>
                <a:lnTo>
                  <a:pt x="466" y="1631"/>
                </a:lnTo>
                <a:lnTo>
                  <a:pt x="466" y="1630"/>
                </a:lnTo>
                <a:lnTo>
                  <a:pt x="466" y="1629"/>
                </a:lnTo>
                <a:lnTo>
                  <a:pt x="466" y="1628"/>
                </a:lnTo>
                <a:lnTo>
                  <a:pt x="466" y="1627"/>
                </a:lnTo>
                <a:lnTo>
                  <a:pt x="466" y="1627"/>
                </a:lnTo>
                <a:lnTo>
                  <a:pt x="466" y="1627"/>
                </a:lnTo>
                <a:lnTo>
                  <a:pt x="465" y="1626"/>
                </a:lnTo>
                <a:lnTo>
                  <a:pt x="465" y="1625"/>
                </a:lnTo>
                <a:lnTo>
                  <a:pt x="465" y="1624"/>
                </a:lnTo>
                <a:lnTo>
                  <a:pt x="465" y="1623"/>
                </a:lnTo>
                <a:lnTo>
                  <a:pt x="465" y="1623"/>
                </a:lnTo>
                <a:lnTo>
                  <a:pt x="465" y="1622"/>
                </a:lnTo>
                <a:lnTo>
                  <a:pt x="465" y="1621"/>
                </a:lnTo>
                <a:lnTo>
                  <a:pt x="464" y="1621"/>
                </a:lnTo>
                <a:lnTo>
                  <a:pt x="464" y="1620"/>
                </a:lnTo>
                <a:lnTo>
                  <a:pt x="464" y="1619"/>
                </a:lnTo>
                <a:lnTo>
                  <a:pt x="464" y="1619"/>
                </a:lnTo>
                <a:lnTo>
                  <a:pt x="464" y="1618"/>
                </a:lnTo>
                <a:lnTo>
                  <a:pt x="464" y="1618"/>
                </a:lnTo>
                <a:lnTo>
                  <a:pt x="464" y="1617"/>
                </a:lnTo>
                <a:lnTo>
                  <a:pt x="463" y="1615"/>
                </a:lnTo>
                <a:lnTo>
                  <a:pt x="463" y="1614"/>
                </a:lnTo>
                <a:lnTo>
                  <a:pt x="463" y="1614"/>
                </a:lnTo>
                <a:lnTo>
                  <a:pt x="463" y="1614"/>
                </a:lnTo>
                <a:lnTo>
                  <a:pt x="463" y="1613"/>
                </a:lnTo>
                <a:lnTo>
                  <a:pt x="463" y="1612"/>
                </a:lnTo>
                <a:lnTo>
                  <a:pt x="463" y="1612"/>
                </a:lnTo>
                <a:lnTo>
                  <a:pt x="462" y="1611"/>
                </a:lnTo>
                <a:lnTo>
                  <a:pt x="462" y="1611"/>
                </a:lnTo>
                <a:lnTo>
                  <a:pt x="461" y="1611"/>
                </a:lnTo>
                <a:lnTo>
                  <a:pt x="461" y="1610"/>
                </a:lnTo>
                <a:lnTo>
                  <a:pt x="461" y="1610"/>
                </a:lnTo>
                <a:lnTo>
                  <a:pt x="461" y="1610"/>
                </a:lnTo>
                <a:lnTo>
                  <a:pt x="461" y="1609"/>
                </a:lnTo>
                <a:lnTo>
                  <a:pt x="461" y="1609"/>
                </a:lnTo>
                <a:lnTo>
                  <a:pt x="461" y="1608"/>
                </a:lnTo>
                <a:lnTo>
                  <a:pt x="461" y="1608"/>
                </a:lnTo>
                <a:lnTo>
                  <a:pt x="461" y="1607"/>
                </a:lnTo>
                <a:lnTo>
                  <a:pt x="461" y="1607"/>
                </a:lnTo>
                <a:lnTo>
                  <a:pt x="461" y="1606"/>
                </a:lnTo>
                <a:lnTo>
                  <a:pt x="460" y="1605"/>
                </a:lnTo>
                <a:lnTo>
                  <a:pt x="460" y="1605"/>
                </a:lnTo>
                <a:lnTo>
                  <a:pt x="460" y="1604"/>
                </a:lnTo>
                <a:lnTo>
                  <a:pt x="460" y="1604"/>
                </a:lnTo>
                <a:lnTo>
                  <a:pt x="459" y="1603"/>
                </a:lnTo>
                <a:lnTo>
                  <a:pt x="459" y="1602"/>
                </a:lnTo>
                <a:lnTo>
                  <a:pt x="459" y="1602"/>
                </a:lnTo>
                <a:lnTo>
                  <a:pt x="459" y="1601"/>
                </a:lnTo>
                <a:lnTo>
                  <a:pt x="459" y="1601"/>
                </a:lnTo>
                <a:lnTo>
                  <a:pt x="459" y="1600"/>
                </a:lnTo>
                <a:lnTo>
                  <a:pt x="459" y="1599"/>
                </a:lnTo>
                <a:lnTo>
                  <a:pt x="458" y="1599"/>
                </a:lnTo>
                <a:lnTo>
                  <a:pt x="458" y="1598"/>
                </a:lnTo>
                <a:lnTo>
                  <a:pt x="458" y="1597"/>
                </a:lnTo>
                <a:lnTo>
                  <a:pt x="458" y="1597"/>
                </a:lnTo>
                <a:lnTo>
                  <a:pt x="458" y="1596"/>
                </a:lnTo>
                <a:lnTo>
                  <a:pt x="458" y="1596"/>
                </a:lnTo>
                <a:lnTo>
                  <a:pt x="458" y="1595"/>
                </a:lnTo>
                <a:lnTo>
                  <a:pt x="457" y="1595"/>
                </a:lnTo>
                <a:lnTo>
                  <a:pt x="457" y="1594"/>
                </a:lnTo>
                <a:lnTo>
                  <a:pt x="457" y="1594"/>
                </a:lnTo>
                <a:lnTo>
                  <a:pt x="457" y="1593"/>
                </a:lnTo>
                <a:lnTo>
                  <a:pt x="456" y="1593"/>
                </a:lnTo>
                <a:lnTo>
                  <a:pt x="456" y="1593"/>
                </a:lnTo>
                <a:lnTo>
                  <a:pt x="455" y="1593"/>
                </a:lnTo>
                <a:lnTo>
                  <a:pt x="454" y="1593"/>
                </a:lnTo>
                <a:lnTo>
                  <a:pt x="453" y="1593"/>
                </a:lnTo>
                <a:lnTo>
                  <a:pt x="452" y="1593"/>
                </a:lnTo>
                <a:lnTo>
                  <a:pt x="452" y="1593"/>
                </a:lnTo>
                <a:lnTo>
                  <a:pt x="451" y="1593"/>
                </a:lnTo>
                <a:lnTo>
                  <a:pt x="451" y="1593"/>
                </a:lnTo>
                <a:lnTo>
                  <a:pt x="450" y="1593"/>
                </a:lnTo>
                <a:lnTo>
                  <a:pt x="450" y="1593"/>
                </a:lnTo>
                <a:lnTo>
                  <a:pt x="449" y="1592"/>
                </a:lnTo>
                <a:lnTo>
                  <a:pt x="449" y="1592"/>
                </a:lnTo>
                <a:lnTo>
                  <a:pt x="449" y="1592"/>
                </a:lnTo>
                <a:lnTo>
                  <a:pt x="448" y="1592"/>
                </a:lnTo>
                <a:lnTo>
                  <a:pt x="448" y="1592"/>
                </a:lnTo>
                <a:lnTo>
                  <a:pt x="447" y="1592"/>
                </a:lnTo>
                <a:lnTo>
                  <a:pt x="446" y="1592"/>
                </a:lnTo>
                <a:lnTo>
                  <a:pt x="446" y="1592"/>
                </a:lnTo>
                <a:lnTo>
                  <a:pt x="445" y="1592"/>
                </a:lnTo>
                <a:lnTo>
                  <a:pt x="445" y="1592"/>
                </a:lnTo>
                <a:lnTo>
                  <a:pt x="445" y="1592"/>
                </a:lnTo>
                <a:lnTo>
                  <a:pt x="444" y="1592"/>
                </a:lnTo>
                <a:lnTo>
                  <a:pt x="444" y="1592"/>
                </a:lnTo>
                <a:lnTo>
                  <a:pt x="443" y="1592"/>
                </a:lnTo>
                <a:lnTo>
                  <a:pt x="443" y="1592"/>
                </a:lnTo>
                <a:lnTo>
                  <a:pt x="442" y="1592"/>
                </a:lnTo>
                <a:lnTo>
                  <a:pt x="442" y="1591"/>
                </a:lnTo>
                <a:lnTo>
                  <a:pt x="442" y="1591"/>
                </a:lnTo>
                <a:lnTo>
                  <a:pt x="441" y="1591"/>
                </a:lnTo>
                <a:lnTo>
                  <a:pt x="441" y="1591"/>
                </a:lnTo>
                <a:lnTo>
                  <a:pt x="440" y="1590"/>
                </a:lnTo>
                <a:lnTo>
                  <a:pt x="440" y="1589"/>
                </a:lnTo>
                <a:lnTo>
                  <a:pt x="439" y="1589"/>
                </a:lnTo>
                <a:lnTo>
                  <a:pt x="439" y="1588"/>
                </a:lnTo>
                <a:lnTo>
                  <a:pt x="438" y="1587"/>
                </a:lnTo>
                <a:lnTo>
                  <a:pt x="438" y="1587"/>
                </a:lnTo>
                <a:lnTo>
                  <a:pt x="438" y="1587"/>
                </a:lnTo>
                <a:lnTo>
                  <a:pt x="437" y="1586"/>
                </a:lnTo>
                <a:lnTo>
                  <a:pt x="437" y="1586"/>
                </a:lnTo>
                <a:lnTo>
                  <a:pt x="436" y="1585"/>
                </a:lnTo>
                <a:lnTo>
                  <a:pt x="435" y="1585"/>
                </a:lnTo>
                <a:lnTo>
                  <a:pt x="434" y="1585"/>
                </a:lnTo>
                <a:lnTo>
                  <a:pt x="433" y="1585"/>
                </a:lnTo>
                <a:lnTo>
                  <a:pt x="433" y="1585"/>
                </a:lnTo>
                <a:lnTo>
                  <a:pt x="432" y="1585"/>
                </a:lnTo>
                <a:lnTo>
                  <a:pt x="432" y="1585"/>
                </a:lnTo>
                <a:lnTo>
                  <a:pt x="431" y="1584"/>
                </a:lnTo>
                <a:lnTo>
                  <a:pt x="431" y="1584"/>
                </a:lnTo>
                <a:lnTo>
                  <a:pt x="431" y="1583"/>
                </a:lnTo>
                <a:lnTo>
                  <a:pt x="431" y="1582"/>
                </a:lnTo>
                <a:lnTo>
                  <a:pt x="430" y="1581"/>
                </a:lnTo>
                <a:lnTo>
                  <a:pt x="430" y="1580"/>
                </a:lnTo>
                <a:lnTo>
                  <a:pt x="430" y="1580"/>
                </a:lnTo>
                <a:lnTo>
                  <a:pt x="429" y="1579"/>
                </a:lnTo>
                <a:lnTo>
                  <a:pt x="428" y="1579"/>
                </a:lnTo>
                <a:lnTo>
                  <a:pt x="427" y="1579"/>
                </a:lnTo>
                <a:lnTo>
                  <a:pt x="427" y="1579"/>
                </a:lnTo>
                <a:lnTo>
                  <a:pt x="426" y="1578"/>
                </a:lnTo>
                <a:lnTo>
                  <a:pt x="426" y="1578"/>
                </a:lnTo>
                <a:lnTo>
                  <a:pt x="425" y="1578"/>
                </a:lnTo>
                <a:lnTo>
                  <a:pt x="425" y="1578"/>
                </a:lnTo>
                <a:lnTo>
                  <a:pt x="424" y="1578"/>
                </a:lnTo>
                <a:lnTo>
                  <a:pt x="423" y="1578"/>
                </a:lnTo>
                <a:lnTo>
                  <a:pt x="423" y="1578"/>
                </a:lnTo>
                <a:lnTo>
                  <a:pt x="423" y="1578"/>
                </a:lnTo>
                <a:lnTo>
                  <a:pt x="422" y="1577"/>
                </a:lnTo>
                <a:lnTo>
                  <a:pt x="422" y="1577"/>
                </a:lnTo>
                <a:lnTo>
                  <a:pt x="422" y="1577"/>
                </a:lnTo>
                <a:lnTo>
                  <a:pt x="422" y="1576"/>
                </a:lnTo>
                <a:lnTo>
                  <a:pt x="422" y="1576"/>
                </a:lnTo>
                <a:lnTo>
                  <a:pt x="422" y="1575"/>
                </a:lnTo>
                <a:lnTo>
                  <a:pt x="422" y="1575"/>
                </a:lnTo>
                <a:lnTo>
                  <a:pt x="422" y="1575"/>
                </a:lnTo>
                <a:lnTo>
                  <a:pt x="421" y="1574"/>
                </a:lnTo>
                <a:lnTo>
                  <a:pt x="421" y="1573"/>
                </a:lnTo>
                <a:lnTo>
                  <a:pt x="421" y="1573"/>
                </a:lnTo>
                <a:lnTo>
                  <a:pt x="421" y="1573"/>
                </a:lnTo>
                <a:lnTo>
                  <a:pt x="421" y="1572"/>
                </a:lnTo>
                <a:lnTo>
                  <a:pt x="421" y="1571"/>
                </a:lnTo>
                <a:lnTo>
                  <a:pt x="421" y="1571"/>
                </a:lnTo>
                <a:lnTo>
                  <a:pt x="420" y="1570"/>
                </a:lnTo>
                <a:lnTo>
                  <a:pt x="420" y="1570"/>
                </a:lnTo>
                <a:lnTo>
                  <a:pt x="420" y="1570"/>
                </a:lnTo>
                <a:lnTo>
                  <a:pt x="420" y="1569"/>
                </a:lnTo>
                <a:lnTo>
                  <a:pt x="420" y="1569"/>
                </a:lnTo>
                <a:lnTo>
                  <a:pt x="420" y="1568"/>
                </a:lnTo>
                <a:lnTo>
                  <a:pt x="420" y="1567"/>
                </a:lnTo>
                <a:lnTo>
                  <a:pt x="420" y="1566"/>
                </a:lnTo>
                <a:lnTo>
                  <a:pt x="420" y="1566"/>
                </a:lnTo>
                <a:lnTo>
                  <a:pt x="420" y="1565"/>
                </a:lnTo>
                <a:lnTo>
                  <a:pt x="419" y="1565"/>
                </a:lnTo>
                <a:lnTo>
                  <a:pt x="419" y="1565"/>
                </a:lnTo>
                <a:lnTo>
                  <a:pt x="419" y="1564"/>
                </a:lnTo>
                <a:lnTo>
                  <a:pt x="419" y="1564"/>
                </a:lnTo>
                <a:lnTo>
                  <a:pt x="418" y="1562"/>
                </a:lnTo>
                <a:lnTo>
                  <a:pt x="418" y="1561"/>
                </a:lnTo>
                <a:lnTo>
                  <a:pt x="418" y="1561"/>
                </a:lnTo>
                <a:lnTo>
                  <a:pt x="418" y="1560"/>
                </a:lnTo>
                <a:lnTo>
                  <a:pt x="418" y="1560"/>
                </a:lnTo>
                <a:lnTo>
                  <a:pt x="418" y="1559"/>
                </a:lnTo>
                <a:lnTo>
                  <a:pt x="418" y="1559"/>
                </a:lnTo>
                <a:lnTo>
                  <a:pt x="418" y="1559"/>
                </a:lnTo>
                <a:lnTo>
                  <a:pt x="417" y="1558"/>
                </a:lnTo>
                <a:lnTo>
                  <a:pt x="417" y="1557"/>
                </a:lnTo>
                <a:lnTo>
                  <a:pt x="417" y="1557"/>
                </a:lnTo>
                <a:lnTo>
                  <a:pt x="417" y="1556"/>
                </a:lnTo>
                <a:lnTo>
                  <a:pt x="416" y="1555"/>
                </a:lnTo>
                <a:lnTo>
                  <a:pt x="416" y="1554"/>
                </a:lnTo>
                <a:lnTo>
                  <a:pt x="416" y="1553"/>
                </a:lnTo>
                <a:lnTo>
                  <a:pt x="415" y="1552"/>
                </a:lnTo>
                <a:lnTo>
                  <a:pt x="415" y="1551"/>
                </a:lnTo>
                <a:lnTo>
                  <a:pt x="415" y="1551"/>
                </a:lnTo>
                <a:lnTo>
                  <a:pt x="415" y="1549"/>
                </a:lnTo>
                <a:lnTo>
                  <a:pt x="415" y="1548"/>
                </a:lnTo>
                <a:lnTo>
                  <a:pt x="415" y="1548"/>
                </a:lnTo>
                <a:lnTo>
                  <a:pt x="414" y="1548"/>
                </a:lnTo>
                <a:lnTo>
                  <a:pt x="413" y="1548"/>
                </a:lnTo>
                <a:lnTo>
                  <a:pt x="412" y="1547"/>
                </a:lnTo>
                <a:lnTo>
                  <a:pt x="412" y="1547"/>
                </a:lnTo>
                <a:lnTo>
                  <a:pt x="411" y="1547"/>
                </a:lnTo>
                <a:lnTo>
                  <a:pt x="410" y="1547"/>
                </a:lnTo>
                <a:lnTo>
                  <a:pt x="409" y="1547"/>
                </a:lnTo>
                <a:lnTo>
                  <a:pt x="408" y="1547"/>
                </a:lnTo>
                <a:lnTo>
                  <a:pt x="408" y="1547"/>
                </a:lnTo>
                <a:lnTo>
                  <a:pt x="407" y="1547"/>
                </a:lnTo>
                <a:lnTo>
                  <a:pt x="407" y="1547"/>
                </a:lnTo>
                <a:lnTo>
                  <a:pt x="406" y="1547"/>
                </a:lnTo>
                <a:lnTo>
                  <a:pt x="406" y="1547"/>
                </a:lnTo>
                <a:lnTo>
                  <a:pt x="406" y="1547"/>
                </a:lnTo>
                <a:lnTo>
                  <a:pt x="406" y="1546"/>
                </a:lnTo>
                <a:lnTo>
                  <a:pt x="405" y="1545"/>
                </a:lnTo>
                <a:lnTo>
                  <a:pt x="405" y="1544"/>
                </a:lnTo>
                <a:lnTo>
                  <a:pt x="404" y="1543"/>
                </a:lnTo>
                <a:lnTo>
                  <a:pt x="403" y="1542"/>
                </a:lnTo>
                <a:lnTo>
                  <a:pt x="403" y="1542"/>
                </a:lnTo>
                <a:lnTo>
                  <a:pt x="402" y="1542"/>
                </a:lnTo>
                <a:lnTo>
                  <a:pt x="402" y="1541"/>
                </a:lnTo>
                <a:lnTo>
                  <a:pt x="401" y="1540"/>
                </a:lnTo>
                <a:lnTo>
                  <a:pt x="401" y="1540"/>
                </a:lnTo>
                <a:lnTo>
                  <a:pt x="400" y="1539"/>
                </a:lnTo>
                <a:lnTo>
                  <a:pt x="399" y="1538"/>
                </a:lnTo>
                <a:lnTo>
                  <a:pt x="399" y="1537"/>
                </a:lnTo>
                <a:lnTo>
                  <a:pt x="398" y="1537"/>
                </a:lnTo>
                <a:lnTo>
                  <a:pt x="398" y="1537"/>
                </a:lnTo>
                <a:lnTo>
                  <a:pt x="398" y="1537"/>
                </a:lnTo>
                <a:lnTo>
                  <a:pt x="397" y="1537"/>
                </a:lnTo>
                <a:lnTo>
                  <a:pt x="396" y="1537"/>
                </a:lnTo>
                <a:lnTo>
                  <a:pt x="395" y="1537"/>
                </a:lnTo>
                <a:lnTo>
                  <a:pt x="394" y="1537"/>
                </a:lnTo>
                <a:lnTo>
                  <a:pt x="394" y="1537"/>
                </a:lnTo>
                <a:lnTo>
                  <a:pt x="393" y="1537"/>
                </a:lnTo>
                <a:lnTo>
                  <a:pt x="393" y="1537"/>
                </a:lnTo>
                <a:lnTo>
                  <a:pt x="393" y="1537"/>
                </a:lnTo>
                <a:lnTo>
                  <a:pt x="392" y="1537"/>
                </a:lnTo>
                <a:lnTo>
                  <a:pt x="390" y="1537"/>
                </a:lnTo>
                <a:lnTo>
                  <a:pt x="390" y="1537"/>
                </a:lnTo>
                <a:lnTo>
                  <a:pt x="389" y="1537"/>
                </a:lnTo>
                <a:lnTo>
                  <a:pt x="389" y="1536"/>
                </a:lnTo>
                <a:lnTo>
                  <a:pt x="389" y="1536"/>
                </a:lnTo>
                <a:lnTo>
                  <a:pt x="388" y="1536"/>
                </a:lnTo>
                <a:lnTo>
                  <a:pt x="388" y="1535"/>
                </a:lnTo>
                <a:lnTo>
                  <a:pt x="387" y="1535"/>
                </a:lnTo>
                <a:lnTo>
                  <a:pt x="387" y="1535"/>
                </a:lnTo>
                <a:lnTo>
                  <a:pt x="387" y="1535"/>
                </a:lnTo>
                <a:lnTo>
                  <a:pt x="386" y="1535"/>
                </a:lnTo>
                <a:lnTo>
                  <a:pt x="385" y="1534"/>
                </a:lnTo>
                <a:lnTo>
                  <a:pt x="384" y="1534"/>
                </a:lnTo>
                <a:lnTo>
                  <a:pt x="383" y="1534"/>
                </a:lnTo>
                <a:lnTo>
                  <a:pt x="382" y="1533"/>
                </a:lnTo>
                <a:lnTo>
                  <a:pt x="382" y="1533"/>
                </a:lnTo>
                <a:lnTo>
                  <a:pt x="381" y="1533"/>
                </a:lnTo>
                <a:lnTo>
                  <a:pt x="381" y="1532"/>
                </a:lnTo>
                <a:lnTo>
                  <a:pt x="381" y="1532"/>
                </a:lnTo>
                <a:lnTo>
                  <a:pt x="380" y="1532"/>
                </a:lnTo>
                <a:lnTo>
                  <a:pt x="380" y="1532"/>
                </a:lnTo>
                <a:lnTo>
                  <a:pt x="380" y="1532"/>
                </a:lnTo>
                <a:lnTo>
                  <a:pt x="379" y="1531"/>
                </a:lnTo>
                <a:lnTo>
                  <a:pt x="379" y="1531"/>
                </a:lnTo>
                <a:lnTo>
                  <a:pt x="378" y="1531"/>
                </a:lnTo>
                <a:lnTo>
                  <a:pt x="378" y="1531"/>
                </a:lnTo>
                <a:lnTo>
                  <a:pt x="377" y="1531"/>
                </a:lnTo>
                <a:lnTo>
                  <a:pt x="377" y="1531"/>
                </a:lnTo>
                <a:lnTo>
                  <a:pt x="376" y="1530"/>
                </a:lnTo>
                <a:lnTo>
                  <a:pt x="376" y="1530"/>
                </a:lnTo>
                <a:lnTo>
                  <a:pt x="376" y="1530"/>
                </a:lnTo>
                <a:lnTo>
                  <a:pt x="375" y="1530"/>
                </a:lnTo>
                <a:lnTo>
                  <a:pt x="375" y="1529"/>
                </a:lnTo>
                <a:lnTo>
                  <a:pt x="374" y="1529"/>
                </a:lnTo>
                <a:lnTo>
                  <a:pt x="374" y="1528"/>
                </a:lnTo>
                <a:lnTo>
                  <a:pt x="374" y="1528"/>
                </a:lnTo>
                <a:lnTo>
                  <a:pt x="373" y="1527"/>
                </a:lnTo>
                <a:lnTo>
                  <a:pt x="373" y="1527"/>
                </a:lnTo>
                <a:lnTo>
                  <a:pt x="373" y="1526"/>
                </a:lnTo>
                <a:lnTo>
                  <a:pt x="372" y="1526"/>
                </a:lnTo>
                <a:lnTo>
                  <a:pt x="372" y="1525"/>
                </a:lnTo>
                <a:lnTo>
                  <a:pt x="371" y="1525"/>
                </a:lnTo>
                <a:lnTo>
                  <a:pt x="371" y="1525"/>
                </a:lnTo>
                <a:lnTo>
                  <a:pt x="371" y="1525"/>
                </a:lnTo>
                <a:lnTo>
                  <a:pt x="370" y="1525"/>
                </a:lnTo>
                <a:lnTo>
                  <a:pt x="370" y="1525"/>
                </a:lnTo>
                <a:lnTo>
                  <a:pt x="369" y="1525"/>
                </a:lnTo>
                <a:lnTo>
                  <a:pt x="369" y="1525"/>
                </a:lnTo>
                <a:lnTo>
                  <a:pt x="368" y="1525"/>
                </a:lnTo>
                <a:lnTo>
                  <a:pt x="367" y="1525"/>
                </a:lnTo>
                <a:lnTo>
                  <a:pt x="367" y="1525"/>
                </a:lnTo>
                <a:lnTo>
                  <a:pt x="365" y="1525"/>
                </a:lnTo>
                <a:lnTo>
                  <a:pt x="365" y="1525"/>
                </a:lnTo>
                <a:lnTo>
                  <a:pt x="365" y="1525"/>
                </a:lnTo>
                <a:lnTo>
                  <a:pt x="364" y="1525"/>
                </a:lnTo>
                <a:lnTo>
                  <a:pt x="364" y="1525"/>
                </a:lnTo>
                <a:lnTo>
                  <a:pt x="364" y="1525"/>
                </a:lnTo>
                <a:lnTo>
                  <a:pt x="363" y="1525"/>
                </a:lnTo>
                <a:lnTo>
                  <a:pt x="363" y="1525"/>
                </a:lnTo>
                <a:lnTo>
                  <a:pt x="363" y="1525"/>
                </a:lnTo>
                <a:lnTo>
                  <a:pt x="363" y="1525"/>
                </a:lnTo>
                <a:lnTo>
                  <a:pt x="362" y="1525"/>
                </a:lnTo>
                <a:lnTo>
                  <a:pt x="362" y="1525"/>
                </a:lnTo>
                <a:lnTo>
                  <a:pt x="361" y="1525"/>
                </a:lnTo>
                <a:lnTo>
                  <a:pt x="360" y="1525"/>
                </a:lnTo>
                <a:lnTo>
                  <a:pt x="360" y="1525"/>
                </a:lnTo>
                <a:lnTo>
                  <a:pt x="357" y="1524"/>
                </a:lnTo>
                <a:lnTo>
                  <a:pt x="356" y="1523"/>
                </a:lnTo>
                <a:lnTo>
                  <a:pt x="356" y="1522"/>
                </a:lnTo>
                <a:lnTo>
                  <a:pt x="355" y="1522"/>
                </a:lnTo>
                <a:lnTo>
                  <a:pt x="354" y="1521"/>
                </a:lnTo>
                <a:lnTo>
                  <a:pt x="354" y="1521"/>
                </a:lnTo>
                <a:lnTo>
                  <a:pt x="354" y="1521"/>
                </a:lnTo>
                <a:lnTo>
                  <a:pt x="353" y="1521"/>
                </a:lnTo>
                <a:lnTo>
                  <a:pt x="353" y="1521"/>
                </a:lnTo>
                <a:lnTo>
                  <a:pt x="353" y="1521"/>
                </a:lnTo>
                <a:lnTo>
                  <a:pt x="353" y="1520"/>
                </a:lnTo>
                <a:lnTo>
                  <a:pt x="352" y="1520"/>
                </a:lnTo>
                <a:lnTo>
                  <a:pt x="352" y="1520"/>
                </a:lnTo>
                <a:lnTo>
                  <a:pt x="352" y="1520"/>
                </a:lnTo>
                <a:lnTo>
                  <a:pt x="352" y="1519"/>
                </a:lnTo>
                <a:lnTo>
                  <a:pt x="352" y="1519"/>
                </a:lnTo>
                <a:lnTo>
                  <a:pt x="351" y="1518"/>
                </a:lnTo>
                <a:lnTo>
                  <a:pt x="351" y="1517"/>
                </a:lnTo>
                <a:lnTo>
                  <a:pt x="351" y="1516"/>
                </a:lnTo>
                <a:lnTo>
                  <a:pt x="351" y="1516"/>
                </a:lnTo>
                <a:lnTo>
                  <a:pt x="351" y="1515"/>
                </a:lnTo>
                <a:lnTo>
                  <a:pt x="351" y="1514"/>
                </a:lnTo>
                <a:lnTo>
                  <a:pt x="351" y="1514"/>
                </a:lnTo>
                <a:lnTo>
                  <a:pt x="351" y="1514"/>
                </a:lnTo>
                <a:lnTo>
                  <a:pt x="351" y="1514"/>
                </a:lnTo>
                <a:lnTo>
                  <a:pt x="351" y="1514"/>
                </a:lnTo>
                <a:lnTo>
                  <a:pt x="351" y="1513"/>
                </a:lnTo>
                <a:lnTo>
                  <a:pt x="351" y="1512"/>
                </a:lnTo>
                <a:lnTo>
                  <a:pt x="351" y="1512"/>
                </a:lnTo>
                <a:lnTo>
                  <a:pt x="351" y="1512"/>
                </a:lnTo>
                <a:lnTo>
                  <a:pt x="351" y="1512"/>
                </a:lnTo>
                <a:lnTo>
                  <a:pt x="350" y="1511"/>
                </a:lnTo>
                <a:lnTo>
                  <a:pt x="349" y="1511"/>
                </a:lnTo>
                <a:lnTo>
                  <a:pt x="349" y="1511"/>
                </a:lnTo>
                <a:lnTo>
                  <a:pt x="349" y="1511"/>
                </a:lnTo>
                <a:lnTo>
                  <a:pt x="348" y="1511"/>
                </a:lnTo>
                <a:lnTo>
                  <a:pt x="347" y="1511"/>
                </a:lnTo>
                <a:lnTo>
                  <a:pt x="347" y="1511"/>
                </a:lnTo>
                <a:lnTo>
                  <a:pt x="347" y="1510"/>
                </a:lnTo>
                <a:lnTo>
                  <a:pt x="347" y="1510"/>
                </a:lnTo>
                <a:lnTo>
                  <a:pt x="347" y="1509"/>
                </a:lnTo>
                <a:lnTo>
                  <a:pt x="347" y="1509"/>
                </a:lnTo>
                <a:lnTo>
                  <a:pt x="347" y="1507"/>
                </a:lnTo>
                <a:lnTo>
                  <a:pt x="347" y="1507"/>
                </a:lnTo>
                <a:lnTo>
                  <a:pt x="347" y="1506"/>
                </a:lnTo>
                <a:lnTo>
                  <a:pt x="347" y="1506"/>
                </a:lnTo>
                <a:lnTo>
                  <a:pt x="347" y="1506"/>
                </a:lnTo>
                <a:lnTo>
                  <a:pt x="347" y="1505"/>
                </a:lnTo>
                <a:lnTo>
                  <a:pt x="347" y="1504"/>
                </a:lnTo>
                <a:lnTo>
                  <a:pt x="347" y="1503"/>
                </a:lnTo>
                <a:lnTo>
                  <a:pt x="347" y="1503"/>
                </a:lnTo>
                <a:lnTo>
                  <a:pt x="348" y="1503"/>
                </a:lnTo>
                <a:lnTo>
                  <a:pt x="348" y="1502"/>
                </a:lnTo>
                <a:lnTo>
                  <a:pt x="348" y="1502"/>
                </a:lnTo>
                <a:lnTo>
                  <a:pt x="348" y="1502"/>
                </a:lnTo>
                <a:lnTo>
                  <a:pt x="348" y="1501"/>
                </a:lnTo>
                <a:lnTo>
                  <a:pt x="348" y="1501"/>
                </a:lnTo>
                <a:lnTo>
                  <a:pt x="348" y="1501"/>
                </a:lnTo>
                <a:lnTo>
                  <a:pt x="348" y="1500"/>
                </a:lnTo>
                <a:lnTo>
                  <a:pt x="347" y="1500"/>
                </a:lnTo>
                <a:lnTo>
                  <a:pt x="347" y="1500"/>
                </a:lnTo>
                <a:lnTo>
                  <a:pt x="347" y="1500"/>
                </a:lnTo>
                <a:lnTo>
                  <a:pt x="346" y="1500"/>
                </a:lnTo>
                <a:lnTo>
                  <a:pt x="346" y="1500"/>
                </a:lnTo>
                <a:lnTo>
                  <a:pt x="346" y="1500"/>
                </a:lnTo>
                <a:lnTo>
                  <a:pt x="345" y="1500"/>
                </a:lnTo>
                <a:lnTo>
                  <a:pt x="345" y="1499"/>
                </a:lnTo>
                <a:lnTo>
                  <a:pt x="345" y="1499"/>
                </a:lnTo>
                <a:lnTo>
                  <a:pt x="344" y="1499"/>
                </a:lnTo>
                <a:lnTo>
                  <a:pt x="344" y="1499"/>
                </a:lnTo>
                <a:lnTo>
                  <a:pt x="343" y="1499"/>
                </a:lnTo>
                <a:lnTo>
                  <a:pt x="343" y="1499"/>
                </a:lnTo>
                <a:lnTo>
                  <a:pt x="342" y="1498"/>
                </a:lnTo>
                <a:lnTo>
                  <a:pt x="341" y="1498"/>
                </a:lnTo>
                <a:lnTo>
                  <a:pt x="341" y="1498"/>
                </a:lnTo>
                <a:lnTo>
                  <a:pt x="341" y="1497"/>
                </a:lnTo>
                <a:lnTo>
                  <a:pt x="340" y="1497"/>
                </a:lnTo>
                <a:lnTo>
                  <a:pt x="340" y="1496"/>
                </a:lnTo>
                <a:lnTo>
                  <a:pt x="340" y="1495"/>
                </a:lnTo>
                <a:lnTo>
                  <a:pt x="340" y="1495"/>
                </a:lnTo>
                <a:lnTo>
                  <a:pt x="339" y="1494"/>
                </a:lnTo>
                <a:lnTo>
                  <a:pt x="340" y="1493"/>
                </a:lnTo>
                <a:lnTo>
                  <a:pt x="339" y="1493"/>
                </a:lnTo>
                <a:lnTo>
                  <a:pt x="339" y="1492"/>
                </a:lnTo>
                <a:lnTo>
                  <a:pt x="339" y="1492"/>
                </a:lnTo>
                <a:lnTo>
                  <a:pt x="339" y="1492"/>
                </a:lnTo>
                <a:lnTo>
                  <a:pt x="338" y="1492"/>
                </a:lnTo>
                <a:lnTo>
                  <a:pt x="338" y="1492"/>
                </a:lnTo>
                <a:lnTo>
                  <a:pt x="338" y="1492"/>
                </a:lnTo>
                <a:lnTo>
                  <a:pt x="337" y="1492"/>
                </a:lnTo>
                <a:lnTo>
                  <a:pt x="336" y="1492"/>
                </a:lnTo>
                <a:lnTo>
                  <a:pt x="335" y="1492"/>
                </a:lnTo>
                <a:lnTo>
                  <a:pt x="334" y="1492"/>
                </a:lnTo>
                <a:lnTo>
                  <a:pt x="334" y="1492"/>
                </a:lnTo>
                <a:lnTo>
                  <a:pt x="333" y="1492"/>
                </a:lnTo>
                <a:lnTo>
                  <a:pt x="332" y="1491"/>
                </a:lnTo>
                <a:lnTo>
                  <a:pt x="332" y="1491"/>
                </a:lnTo>
                <a:lnTo>
                  <a:pt x="331" y="1491"/>
                </a:lnTo>
                <a:lnTo>
                  <a:pt x="331" y="1490"/>
                </a:lnTo>
                <a:lnTo>
                  <a:pt x="331" y="1490"/>
                </a:lnTo>
                <a:lnTo>
                  <a:pt x="331" y="1489"/>
                </a:lnTo>
                <a:lnTo>
                  <a:pt x="331" y="1489"/>
                </a:lnTo>
                <a:lnTo>
                  <a:pt x="331" y="1488"/>
                </a:lnTo>
                <a:lnTo>
                  <a:pt x="331" y="1488"/>
                </a:lnTo>
                <a:lnTo>
                  <a:pt x="331" y="1488"/>
                </a:lnTo>
                <a:lnTo>
                  <a:pt x="331" y="1487"/>
                </a:lnTo>
                <a:lnTo>
                  <a:pt x="331" y="1487"/>
                </a:lnTo>
                <a:lnTo>
                  <a:pt x="330" y="1486"/>
                </a:lnTo>
                <a:lnTo>
                  <a:pt x="330" y="1486"/>
                </a:lnTo>
                <a:lnTo>
                  <a:pt x="330" y="1485"/>
                </a:lnTo>
                <a:lnTo>
                  <a:pt x="330" y="1485"/>
                </a:lnTo>
                <a:lnTo>
                  <a:pt x="329" y="1485"/>
                </a:lnTo>
                <a:lnTo>
                  <a:pt x="329" y="1484"/>
                </a:lnTo>
                <a:lnTo>
                  <a:pt x="328" y="1484"/>
                </a:lnTo>
                <a:lnTo>
                  <a:pt x="328" y="1483"/>
                </a:lnTo>
                <a:lnTo>
                  <a:pt x="327" y="1483"/>
                </a:lnTo>
                <a:lnTo>
                  <a:pt x="327" y="1484"/>
                </a:lnTo>
                <a:lnTo>
                  <a:pt x="326" y="1484"/>
                </a:lnTo>
                <a:lnTo>
                  <a:pt x="326" y="1484"/>
                </a:lnTo>
                <a:lnTo>
                  <a:pt x="325" y="1484"/>
                </a:lnTo>
                <a:lnTo>
                  <a:pt x="325" y="1484"/>
                </a:lnTo>
                <a:lnTo>
                  <a:pt x="324" y="1484"/>
                </a:lnTo>
                <a:lnTo>
                  <a:pt x="324" y="1484"/>
                </a:lnTo>
                <a:lnTo>
                  <a:pt x="324" y="1484"/>
                </a:lnTo>
                <a:lnTo>
                  <a:pt x="324" y="1484"/>
                </a:lnTo>
                <a:lnTo>
                  <a:pt x="324" y="1483"/>
                </a:lnTo>
                <a:lnTo>
                  <a:pt x="324" y="1483"/>
                </a:lnTo>
                <a:lnTo>
                  <a:pt x="324" y="1483"/>
                </a:lnTo>
                <a:lnTo>
                  <a:pt x="324" y="1482"/>
                </a:lnTo>
                <a:lnTo>
                  <a:pt x="324" y="1482"/>
                </a:lnTo>
                <a:lnTo>
                  <a:pt x="324" y="1482"/>
                </a:lnTo>
                <a:lnTo>
                  <a:pt x="324" y="1482"/>
                </a:lnTo>
                <a:lnTo>
                  <a:pt x="324" y="1482"/>
                </a:lnTo>
                <a:lnTo>
                  <a:pt x="324" y="1481"/>
                </a:lnTo>
                <a:lnTo>
                  <a:pt x="324" y="1481"/>
                </a:lnTo>
                <a:lnTo>
                  <a:pt x="324" y="1481"/>
                </a:lnTo>
                <a:lnTo>
                  <a:pt x="324" y="1480"/>
                </a:lnTo>
                <a:lnTo>
                  <a:pt x="324" y="1480"/>
                </a:lnTo>
                <a:lnTo>
                  <a:pt x="324" y="1480"/>
                </a:lnTo>
                <a:lnTo>
                  <a:pt x="324" y="1480"/>
                </a:lnTo>
                <a:lnTo>
                  <a:pt x="324" y="1479"/>
                </a:lnTo>
                <a:lnTo>
                  <a:pt x="324" y="1479"/>
                </a:lnTo>
                <a:lnTo>
                  <a:pt x="323" y="1479"/>
                </a:lnTo>
                <a:lnTo>
                  <a:pt x="323" y="1478"/>
                </a:lnTo>
                <a:lnTo>
                  <a:pt x="323" y="1478"/>
                </a:lnTo>
                <a:lnTo>
                  <a:pt x="322" y="1478"/>
                </a:lnTo>
                <a:lnTo>
                  <a:pt x="322" y="1478"/>
                </a:lnTo>
                <a:lnTo>
                  <a:pt x="322" y="1477"/>
                </a:lnTo>
                <a:lnTo>
                  <a:pt x="321" y="1477"/>
                </a:lnTo>
                <a:lnTo>
                  <a:pt x="321" y="1476"/>
                </a:lnTo>
                <a:lnTo>
                  <a:pt x="321" y="1476"/>
                </a:lnTo>
                <a:lnTo>
                  <a:pt x="321" y="1476"/>
                </a:lnTo>
                <a:lnTo>
                  <a:pt x="321" y="1475"/>
                </a:lnTo>
                <a:lnTo>
                  <a:pt x="321" y="1475"/>
                </a:lnTo>
                <a:lnTo>
                  <a:pt x="321" y="1475"/>
                </a:lnTo>
                <a:lnTo>
                  <a:pt x="321" y="1474"/>
                </a:lnTo>
                <a:lnTo>
                  <a:pt x="321" y="1474"/>
                </a:lnTo>
                <a:lnTo>
                  <a:pt x="321" y="1473"/>
                </a:lnTo>
                <a:lnTo>
                  <a:pt x="321" y="1472"/>
                </a:lnTo>
                <a:lnTo>
                  <a:pt x="321" y="1472"/>
                </a:lnTo>
                <a:lnTo>
                  <a:pt x="321" y="1471"/>
                </a:lnTo>
                <a:lnTo>
                  <a:pt x="321" y="1470"/>
                </a:lnTo>
                <a:lnTo>
                  <a:pt x="321" y="1470"/>
                </a:lnTo>
                <a:lnTo>
                  <a:pt x="321" y="1469"/>
                </a:lnTo>
                <a:lnTo>
                  <a:pt x="321" y="1469"/>
                </a:lnTo>
                <a:lnTo>
                  <a:pt x="321" y="1468"/>
                </a:lnTo>
                <a:lnTo>
                  <a:pt x="321" y="1467"/>
                </a:lnTo>
                <a:lnTo>
                  <a:pt x="321" y="1467"/>
                </a:lnTo>
                <a:lnTo>
                  <a:pt x="321" y="1466"/>
                </a:lnTo>
                <a:lnTo>
                  <a:pt x="320" y="1466"/>
                </a:lnTo>
                <a:lnTo>
                  <a:pt x="320" y="1465"/>
                </a:lnTo>
                <a:lnTo>
                  <a:pt x="320" y="1464"/>
                </a:lnTo>
                <a:lnTo>
                  <a:pt x="320" y="1464"/>
                </a:lnTo>
                <a:lnTo>
                  <a:pt x="320" y="1463"/>
                </a:lnTo>
                <a:lnTo>
                  <a:pt x="320" y="1463"/>
                </a:lnTo>
                <a:lnTo>
                  <a:pt x="320" y="1462"/>
                </a:lnTo>
                <a:lnTo>
                  <a:pt x="320" y="1462"/>
                </a:lnTo>
                <a:lnTo>
                  <a:pt x="320" y="1461"/>
                </a:lnTo>
                <a:lnTo>
                  <a:pt x="319" y="1461"/>
                </a:lnTo>
                <a:lnTo>
                  <a:pt x="319" y="1460"/>
                </a:lnTo>
                <a:lnTo>
                  <a:pt x="319" y="1460"/>
                </a:lnTo>
                <a:lnTo>
                  <a:pt x="319" y="1460"/>
                </a:lnTo>
                <a:lnTo>
                  <a:pt x="319" y="1459"/>
                </a:lnTo>
                <a:lnTo>
                  <a:pt x="318" y="1459"/>
                </a:lnTo>
                <a:lnTo>
                  <a:pt x="318" y="1459"/>
                </a:lnTo>
                <a:lnTo>
                  <a:pt x="318" y="1459"/>
                </a:lnTo>
                <a:lnTo>
                  <a:pt x="317" y="1459"/>
                </a:lnTo>
                <a:lnTo>
                  <a:pt x="317" y="1459"/>
                </a:lnTo>
                <a:lnTo>
                  <a:pt x="317" y="1459"/>
                </a:lnTo>
                <a:lnTo>
                  <a:pt x="316" y="1459"/>
                </a:lnTo>
                <a:lnTo>
                  <a:pt x="316" y="1459"/>
                </a:lnTo>
                <a:lnTo>
                  <a:pt x="316" y="1459"/>
                </a:lnTo>
                <a:lnTo>
                  <a:pt x="316" y="1458"/>
                </a:lnTo>
                <a:lnTo>
                  <a:pt x="316" y="1458"/>
                </a:lnTo>
                <a:lnTo>
                  <a:pt x="315" y="1458"/>
                </a:lnTo>
                <a:lnTo>
                  <a:pt x="315" y="1457"/>
                </a:lnTo>
                <a:lnTo>
                  <a:pt x="316" y="1457"/>
                </a:lnTo>
                <a:lnTo>
                  <a:pt x="316" y="1457"/>
                </a:lnTo>
                <a:lnTo>
                  <a:pt x="316" y="1456"/>
                </a:lnTo>
                <a:lnTo>
                  <a:pt x="316" y="1456"/>
                </a:lnTo>
                <a:lnTo>
                  <a:pt x="316" y="1456"/>
                </a:lnTo>
                <a:lnTo>
                  <a:pt x="316" y="1456"/>
                </a:lnTo>
                <a:lnTo>
                  <a:pt x="317" y="1455"/>
                </a:lnTo>
                <a:lnTo>
                  <a:pt x="317" y="1455"/>
                </a:lnTo>
                <a:lnTo>
                  <a:pt x="317" y="1455"/>
                </a:lnTo>
                <a:lnTo>
                  <a:pt x="317" y="1455"/>
                </a:lnTo>
                <a:lnTo>
                  <a:pt x="318" y="1455"/>
                </a:lnTo>
                <a:lnTo>
                  <a:pt x="318" y="1455"/>
                </a:lnTo>
                <a:lnTo>
                  <a:pt x="318" y="1455"/>
                </a:lnTo>
                <a:lnTo>
                  <a:pt x="319" y="1455"/>
                </a:lnTo>
                <a:lnTo>
                  <a:pt x="319" y="1454"/>
                </a:lnTo>
                <a:lnTo>
                  <a:pt x="319" y="1454"/>
                </a:lnTo>
                <a:lnTo>
                  <a:pt x="319" y="1454"/>
                </a:lnTo>
                <a:lnTo>
                  <a:pt x="320" y="1454"/>
                </a:lnTo>
                <a:lnTo>
                  <a:pt x="320" y="1454"/>
                </a:lnTo>
                <a:lnTo>
                  <a:pt x="320" y="1454"/>
                </a:lnTo>
                <a:lnTo>
                  <a:pt x="320" y="1453"/>
                </a:lnTo>
                <a:lnTo>
                  <a:pt x="320" y="1453"/>
                </a:lnTo>
                <a:lnTo>
                  <a:pt x="320" y="1453"/>
                </a:lnTo>
                <a:lnTo>
                  <a:pt x="320" y="1453"/>
                </a:lnTo>
                <a:lnTo>
                  <a:pt x="320" y="1453"/>
                </a:lnTo>
                <a:lnTo>
                  <a:pt x="320" y="1452"/>
                </a:lnTo>
                <a:lnTo>
                  <a:pt x="320" y="1452"/>
                </a:lnTo>
                <a:lnTo>
                  <a:pt x="320" y="1452"/>
                </a:lnTo>
                <a:lnTo>
                  <a:pt x="319" y="1452"/>
                </a:lnTo>
                <a:lnTo>
                  <a:pt x="319" y="1452"/>
                </a:lnTo>
                <a:lnTo>
                  <a:pt x="319" y="1452"/>
                </a:lnTo>
                <a:lnTo>
                  <a:pt x="318" y="1452"/>
                </a:lnTo>
                <a:lnTo>
                  <a:pt x="318" y="1452"/>
                </a:lnTo>
                <a:lnTo>
                  <a:pt x="318" y="1452"/>
                </a:lnTo>
                <a:lnTo>
                  <a:pt x="318" y="1452"/>
                </a:lnTo>
                <a:lnTo>
                  <a:pt x="318" y="1452"/>
                </a:lnTo>
                <a:lnTo>
                  <a:pt x="317" y="1452"/>
                </a:lnTo>
                <a:lnTo>
                  <a:pt x="317" y="1452"/>
                </a:lnTo>
                <a:lnTo>
                  <a:pt x="317" y="1451"/>
                </a:lnTo>
                <a:lnTo>
                  <a:pt x="316" y="1451"/>
                </a:lnTo>
                <a:lnTo>
                  <a:pt x="316" y="1451"/>
                </a:lnTo>
                <a:lnTo>
                  <a:pt x="316" y="1451"/>
                </a:lnTo>
                <a:lnTo>
                  <a:pt x="315" y="1451"/>
                </a:lnTo>
                <a:lnTo>
                  <a:pt x="315" y="1450"/>
                </a:lnTo>
                <a:lnTo>
                  <a:pt x="315" y="1450"/>
                </a:lnTo>
                <a:lnTo>
                  <a:pt x="315" y="1450"/>
                </a:lnTo>
                <a:lnTo>
                  <a:pt x="315" y="1450"/>
                </a:lnTo>
                <a:lnTo>
                  <a:pt x="314" y="1449"/>
                </a:lnTo>
                <a:lnTo>
                  <a:pt x="314" y="1449"/>
                </a:lnTo>
                <a:lnTo>
                  <a:pt x="314" y="1448"/>
                </a:lnTo>
                <a:lnTo>
                  <a:pt x="313" y="1448"/>
                </a:lnTo>
                <a:lnTo>
                  <a:pt x="313" y="1447"/>
                </a:lnTo>
                <a:lnTo>
                  <a:pt x="313" y="1447"/>
                </a:lnTo>
                <a:lnTo>
                  <a:pt x="313" y="1447"/>
                </a:lnTo>
                <a:lnTo>
                  <a:pt x="313" y="1446"/>
                </a:lnTo>
                <a:lnTo>
                  <a:pt x="313" y="1446"/>
                </a:lnTo>
                <a:lnTo>
                  <a:pt x="312" y="1446"/>
                </a:lnTo>
                <a:lnTo>
                  <a:pt x="312" y="1445"/>
                </a:lnTo>
                <a:lnTo>
                  <a:pt x="312" y="1445"/>
                </a:lnTo>
                <a:lnTo>
                  <a:pt x="312" y="1444"/>
                </a:lnTo>
                <a:lnTo>
                  <a:pt x="312" y="1444"/>
                </a:lnTo>
                <a:lnTo>
                  <a:pt x="312" y="1444"/>
                </a:lnTo>
                <a:lnTo>
                  <a:pt x="312" y="1443"/>
                </a:lnTo>
                <a:lnTo>
                  <a:pt x="311" y="1443"/>
                </a:lnTo>
                <a:lnTo>
                  <a:pt x="311" y="1443"/>
                </a:lnTo>
                <a:lnTo>
                  <a:pt x="311" y="1442"/>
                </a:lnTo>
                <a:lnTo>
                  <a:pt x="311" y="1442"/>
                </a:lnTo>
                <a:lnTo>
                  <a:pt x="311" y="1442"/>
                </a:lnTo>
                <a:lnTo>
                  <a:pt x="311" y="1441"/>
                </a:lnTo>
                <a:lnTo>
                  <a:pt x="311" y="1441"/>
                </a:lnTo>
                <a:lnTo>
                  <a:pt x="310" y="1441"/>
                </a:lnTo>
                <a:lnTo>
                  <a:pt x="310" y="1440"/>
                </a:lnTo>
                <a:lnTo>
                  <a:pt x="310" y="1440"/>
                </a:lnTo>
                <a:lnTo>
                  <a:pt x="310" y="1439"/>
                </a:lnTo>
                <a:lnTo>
                  <a:pt x="310" y="1439"/>
                </a:lnTo>
                <a:lnTo>
                  <a:pt x="310" y="1439"/>
                </a:lnTo>
                <a:lnTo>
                  <a:pt x="310" y="1439"/>
                </a:lnTo>
                <a:lnTo>
                  <a:pt x="310" y="1438"/>
                </a:lnTo>
                <a:lnTo>
                  <a:pt x="310" y="1438"/>
                </a:lnTo>
                <a:lnTo>
                  <a:pt x="310" y="1438"/>
                </a:lnTo>
                <a:lnTo>
                  <a:pt x="310" y="1437"/>
                </a:lnTo>
                <a:lnTo>
                  <a:pt x="310" y="1437"/>
                </a:lnTo>
                <a:lnTo>
                  <a:pt x="310" y="1436"/>
                </a:lnTo>
                <a:lnTo>
                  <a:pt x="310" y="1436"/>
                </a:lnTo>
                <a:lnTo>
                  <a:pt x="310" y="1436"/>
                </a:lnTo>
                <a:lnTo>
                  <a:pt x="310" y="1435"/>
                </a:lnTo>
                <a:lnTo>
                  <a:pt x="310" y="1435"/>
                </a:lnTo>
                <a:lnTo>
                  <a:pt x="310" y="1434"/>
                </a:lnTo>
                <a:lnTo>
                  <a:pt x="309" y="1434"/>
                </a:lnTo>
                <a:lnTo>
                  <a:pt x="309" y="1434"/>
                </a:lnTo>
                <a:lnTo>
                  <a:pt x="309" y="1434"/>
                </a:lnTo>
                <a:lnTo>
                  <a:pt x="309" y="1433"/>
                </a:lnTo>
                <a:lnTo>
                  <a:pt x="308" y="1433"/>
                </a:lnTo>
                <a:lnTo>
                  <a:pt x="308" y="1433"/>
                </a:lnTo>
                <a:lnTo>
                  <a:pt x="308" y="1433"/>
                </a:lnTo>
                <a:lnTo>
                  <a:pt x="307" y="1433"/>
                </a:lnTo>
                <a:lnTo>
                  <a:pt x="307" y="1432"/>
                </a:lnTo>
                <a:lnTo>
                  <a:pt x="307" y="1432"/>
                </a:lnTo>
                <a:lnTo>
                  <a:pt x="306" y="1432"/>
                </a:lnTo>
                <a:lnTo>
                  <a:pt x="306" y="1432"/>
                </a:lnTo>
                <a:lnTo>
                  <a:pt x="306" y="1431"/>
                </a:lnTo>
                <a:lnTo>
                  <a:pt x="306" y="1431"/>
                </a:lnTo>
                <a:lnTo>
                  <a:pt x="305" y="1430"/>
                </a:lnTo>
                <a:lnTo>
                  <a:pt x="305" y="1430"/>
                </a:lnTo>
                <a:lnTo>
                  <a:pt x="305" y="1429"/>
                </a:lnTo>
                <a:lnTo>
                  <a:pt x="305" y="1429"/>
                </a:lnTo>
                <a:lnTo>
                  <a:pt x="306" y="1428"/>
                </a:lnTo>
                <a:lnTo>
                  <a:pt x="306" y="1428"/>
                </a:lnTo>
                <a:lnTo>
                  <a:pt x="306" y="1427"/>
                </a:lnTo>
                <a:lnTo>
                  <a:pt x="306" y="1427"/>
                </a:lnTo>
                <a:lnTo>
                  <a:pt x="307" y="1427"/>
                </a:lnTo>
                <a:lnTo>
                  <a:pt x="307" y="1426"/>
                </a:lnTo>
                <a:lnTo>
                  <a:pt x="307" y="1426"/>
                </a:lnTo>
                <a:lnTo>
                  <a:pt x="307" y="1425"/>
                </a:lnTo>
                <a:lnTo>
                  <a:pt x="307" y="1425"/>
                </a:lnTo>
                <a:lnTo>
                  <a:pt x="307" y="1425"/>
                </a:lnTo>
                <a:lnTo>
                  <a:pt x="307" y="1424"/>
                </a:lnTo>
                <a:lnTo>
                  <a:pt x="307" y="1424"/>
                </a:lnTo>
                <a:lnTo>
                  <a:pt x="306" y="1424"/>
                </a:lnTo>
                <a:lnTo>
                  <a:pt x="306" y="1423"/>
                </a:lnTo>
                <a:lnTo>
                  <a:pt x="306" y="1423"/>
                </a:lnTo>
                <a:lnTo>
                  <a:pt x="306" y="1423"/>
                </a:lnTo>
                <a:lnTo>
                  <a:pt x="305" y="1422"/>
                </a:lnTo>
                <a:lnTo>
                  <a:pt x="305" y="1422"/>
                </a:lnTo>
                <a:lnTo>
                  <a:pt x="305" y="1422"/>
                </a:lnTo>
                <a:lnTo>
                  <a:pt x="304" y="1421"/>
                </a:lnTo>
                <a:lnTo>
                  <a:pt x="304" y="1421"/>
                </a:lnTo>
                <a:lnTo>
                  <a:pt x="304" y="1421"/>
                </a:lnTo>
                <a:lnTo>
                  <a:pt x="303" y="1421"/>
                </a:lnTo>
                <a:lnTo>
                  <a:pt x="303" y="1421"/>
                </a:lnTo>
                <a:lnTo>
                  <a:pt x="303" y="1421"/>
                </a:lnTo>
                <a:lnTo>
                  <a:pt x="303" y="1421"/>
                </a:lnTo>
                <a:lnTo>
                  <a:pt x="302" y="1421"/>
                </a:lnTo>
                <a:lnTo>
                  <a:pt x="302" y="1421"/>
                </a:lnTo>
                <a:lnTo>
                  <a:pt x="302" y="1421"/>
                </a:lnTo>
                <a:lnTo>
                  <a:pt x="301" y="1421"/>
                </a:lnTo>
                <a:lnTo>
                  <a:pt x="301" y="1421"/>
                </a:lnTo>
                <a:lnTo>
                  <a:pt x="299" y="1421"/>
                </a:lnTo>
                <a:lnTo>
                  <a:pt x="299" y="1421"/>
                </a:lnTo>
                <a:lnTo>
                  <a:pt x="298" y="1421"/>
                </a:lnTo>
                <a:lnTo>
                  <a:pt x="298" y="1421"/>
                </a:lnTo>
                <a:lnTo>
                  <a:pt x="297" y="1421"/>
                </a:lnTo>
                <a:lnTo>
                  <a:pt x="297" y="1420"/>
                </a:lnTo>
                <a:lnTo>
                  <a:pt x="296" y="1420"/>
                </a:lnTo>
                <a:lnTo>
                  <a:pt x="296" y="1420"/>
                </a:lnTo>
                <a:lnTo>
                  <a:pt x="296" y="1420"/>
                </a:lnTo>
                <a:lnTo>
                  <a:pt x="295" y="1420"/>
                </a:lnTo>
                <a:lnTo>
                  <a:pt x="295" y="1419"/>
                </a:lnTo>
                <a:lnTo>
                  <a:pt x="295" y="1419"/>
                </a:lnTo>
                <a:lnTo>
                  <a:pt x="294" y="1419"/>
                </a:lnTo>
                <a:lnTo>
                  <a:pt x="294" y="1419"/>
                </a:lnTo>
                <a:lnTo>
                  <a:pt x="294" y="1419"/>
                </a:lnTo>
                <a:lnTo>
                  <a:pt x="293" y="1418"/>
                </a:lnTo>
                <a:lnTo>
                  <a:pt x="293" y="1418"/>
                </a:lnTo>
                <a:lnTo>
                  <a:pt x="293" y="1418"/>
                </a:lnTo>
                <a:lnTo>
                  <a:pt x="292" y="1418"/>
                </a:lnTo>
                <a:lnTo>
                  <a:pt x="292" y="1418"/>
                </a:lnTo>
                <a:lnTo>
                  <a:pt x="292" y="1418"/>
                </a:lnTo>
                <a:lnTo>
                  <a:pt x="292" y="1418"/>
                </a:lnTo>
                <a:lnTo>
                  <a:pt x="291" y="1418"/>
                </a:lnTo>
                <a:lnTo>
                  <a:pt x="291" y="1418"/>
                </a:lnTo>
                <a:lnTo>
                  <a:pt x="291" y="1417"/>
                </a:lnTo>
                <a:lnTo>
                  <a:pt x="291" y="1417"/>
                </a:lnTo>
                <a:lnTo>
                  <a:pt x="291" y="1417"/>
                </a:lnTo>
                <a:lnTo>
                  <a:pt x="290" y="1417"/>
                </a:lnTo>
                <a:lnTo>
                  <a:pt x="290" y="1416"/>
                </a:lnTo>
                <a:lnTo>
                  <a:pt x="290" y="1416"/>
                </a:lnTo>
                <a:lnTo>
                  <a:pt x="290" y="1416"/>
                </a:lnTo>
                <a:lnTo>
                  <a:pt x="290" y="1415"/>
                </a:lnTo>
                <a:lnTo>
                  <a:pt x="289" y="1414"/>
                </a:lnTo>
                <a:lnTo>
                  <a:pt x="289" y="1414"/>
                </a:lnTo>
                <a:lnTo>
                  <a:pt x="289" y="1413"/>
                </a:lnTo>
                <a:lnTo>
                  <a:pt x="289" y="1413"/>
                </a:lnTo>
                <a:lnTo>
                  <a:pt x="289" y="1412"/>
                </a:lnTo>
                <a:lnTo>
                  <a:pt x="289" y="1411"/>
                </a:lnTo>
                <a:lnTo>
                  <a:pt x="289" y="1411"/>
                </a:lnTo>
                <a:lnTo>
                  <a:pt x="288" y="1410"/>
                </a:lnTo>
                <a:lnTo>
                  <a:pt x="288" y="1410"/>
                </a:lnTo>
                <a:lnTo>
                  <a:pt x="288" y="1410"/>
                </a:lnTo>
                <a:lnTo>
                  <a:pt x="288" y="1409"/>
                </a:lnTo>
                <a:lnTo>
                  <a:pt x="288" y="1409"/>
                </a:lnTo>
                <a:lnTo>
                  <a:pt x="288" y="1408"/>
                </a:lnTo>
                <a:lnTo>
                  <a:pt x="287" y="1408"/>
                </a:lnTo>
                <a:lnTo>
                  <a:pt x="287" y="1408"/>
                </a:lnTo>
                <a:lnTo>
                  <a:pt x="287" y="1408"/>
                </a:lnTo>
                <a:lnTo>
                  <a:pt x="287" y="1408"/>
                </a:lnTo>
                <a:lnTo>
                  <a:pt x="286" y="1407"/>
                </a:lnTo>
                <a:lnTo>
                  <a:pt x="284" y="1408"/>
                </a:lnTo>
                <a:lnTo>
                  <a:pt x="281" y="1410"/>
                </a:lnTo>
                <a:lnTo>
                  <a:pt x="279" y="1411"/>
                </a:lnTo>
                <a:lnTo>
                  <a:pt x="276" y="1412"/>
                </a:lnTo>
                <a:lnTo>
                  <a:pt x="274" y="1412"/>
                </a:lnTo>
                <a:lnTo>
                  <a:pt x="274" y="1412"/>
                </a:lnTo>
                <a:lnTo>
                  <a:pt x="272" y="1412"/>
                </a:lnTo>
                <a:lnTo>
                  <a:pt x="270" y="1413"/>
                </a:lnTo>
                <a:lnTo>
                  <a:pt x="268" y="1413"/>
                </a:lnTo>
                <a:lnTo>
                  <a:pt x="267" y="1413"/>
                </a:lnTo>
                <a:lnTo>
                  <a:pt x="267" y="1413"/>
                </a:lnTo>
                <a:lnTo>
                  <a:pt x="265" y="1414"/>
                </a:lnTo>
                <a:lnTo>
                  <a:pt x="264" y="1415"/>
                </a:lnTo>
                <a:lnTo>
                  <a:pt x="262" y="1416"/>
                </a:lnTo>
                <a:lnTo>
                  <a:pt x="260" y="1417"/>
                </a:lnTo>
                <a:lnTo>
                  <a:pt x="258" y="1417"/>
                </a:lnTo>
                <a:lnTo>
                  <a:pt x="256" y="1418"/>
                </a:lnTo>
                <a:lnTo>
                  <a:pt x="255" y="1419"/>
                </a:lnTo>
                <a:lnTo>
                  <a:pt x="254" y="1420"/>
                </a:lnTo>
                <a:lnTo>
                  <a:pt x="253" y="1421"/>
                </a:lnTo>
                <a:lnTo>
                  <a:pt x="251" y="1420"/>
                </a:lnTo>
                <a:lnTo>
                  <a:pt x="251" y="1420"/>
                </a:lnTo>
                <a:lnTo>
                  <a:pt x="250" y="1419"/>
                </a:lnTo>
                <a:lnTo>
                  <a:pt x="249" y="1418"/>
                </a:lnTo>
                <a:lnTo>
                  <a:pt x="250" y="1416"/>
                </a:lnTo>
                <a:lnTo>
                  <a:pt x="250" y="1415"/>
                </a:lnTo>
                <a:lnTo>
                  <a:pt x="250" y="1413"/>
                </a:lnTo>
                <a:lnTo>
                  <a:pt x="249" y="1412"/>
                </a:lnTo>
                <a:lnTo>
                  <a:pt x="249" y="1410"/>
                </a:lnTo>
                <a:lnTo>
                  <a:pt x="249" y="1409"/>
                </a:lnTo>
                <a:lnTo>
                  <a:pt x="249" y="1407"/>
                </a:lnTo>
                <a:lnTo>
                  <a:pt x="249" y="1406"/>
                </a:lnTo>
                <a:lnTo>
                  <a:pt x="249" y="1405"/>
                </a:lnTo>
                <a:lnTo>
                  <a:pt x="248" y="1404"/>
                </a:lnTo>
                <a:lnTo>
                  <a:pt x="247" y="1403"/>
                </a:lnTo>
                <a:lnTo>
                  <a:pt x="247" y="1403"/>
                </a:lnTo>
                <a:lnTo>
                  <a:pt x="245" y="1403"/>
                </a:lnTo>
                <a:lnTo>
                  <a:pt x="245" y="1402"/>
                </a:lnTo>
                <a:lnTo>
                  <a:pt x="245" y="1400"/>
                </a:lnTo>
                <a:lnTo>
                  <a:pt x="243" y="1399"/>
                </a:lnTo>
                <a:lnTo>
                  <a:pt x="243" y="1399"/>
                </a:lnTo>
                <a:lnTo>
                  <a:pt x="242" y="1397"/>
                </a:lnTo>
                <a:lnTo>
                  <a:pt x="242" y="1396"/>
                </a:lnTo>
                <a:lnTo>
                  <a:pt x="242" y="1394"/>
                </a:lnTo>
                <a:lnTo>
                  <a:pt x="243" y="1391"/>
                </a:lnTo>
                <a:lnTo>
                  <a:pt x="243" y="1389"/>
                </a:lnTo>
                <a:lnTo>
                  <a:pt x="244" y="1386"/>
                </a:lnTo>
                <a:lnTo>
                  <a:pt x="244" y="1385"/>
                </a:lnTo>
                <a:lnTo>
                  <a:pt x="244" y="1385"/>
                </a:lnTo>
                <a:lnTo>
                  <a:pt x="244" y="1385"/>
                </a:lnTo>
                <a:lnTo>
                  <a:pt x="244" y="1385"/>
                </a:lnTo>
                <a:lnTo>
                  <a:pt x="244" y="1384"/>
                </a:lnTo>
                <a:lnTo>
                  <a:pt x="244" y="1384"/>
                </a:lnTo>
                <a:lnTo>
                  <a:pt x="244" y="1384"/>
                </a:lnTo>
                <a:lnTo>
                  <a:pt x="244" y="1384"/>
                </a:lnTo>
                <a:lnTo>
                  <a:pt x="244" y="1384"/>
                </a:lnTo>
                <a:lnTo>
                  <a:pt x="244" y="1383"/>
                </a:lnTo>
                <a:lnTo>
                  <a:pt x="244" y="1383"/>
                </a:lnTo>
                <a:lnTo>
                  <a:pt x="244" y="1383"/>
                </a:lnTo>
                <a:lnTo>
                  <a:pt x="244" y="1383"/>
                </a:lnTo>
                <a:lnTo>
                  <a:pt x="244" y="1382"/>
                </a:lnTo>
                <a:lnTo>
                  <a:pt x="244" y="1382"/>
                </a:lnTo>
                <a:lnTo>
                  <a:pt x="244" y="1382"/>
                </a:lnTo>
                <a:lnTo>
                  <a:pt x="244" y="1382"/>
                </a:lnTo>
                <a:lnTo>
                  <a:pt x="244" y="1382"/>
                </a:lnTo>
                <a:lnTo>
                  <a:pt x="244" y="1381"/>
                </a:lnTo>
                <a:lnTo>
                  <a:pt x="244" y="1381"/>
                </a:lnTo>
                <a:lnTo>
                  <a:pt x="244" y="1381"/>
                </a:lnTo>
                <a:lnTo>
                  <a:pt x="244" y="1381"/>
                </a:lnTo>
                <a:lnTo>
                  <a:pt x="244" y="1381"/>
                </a:lnTo>
                <a:lnTo>
                  <a:pt x="244" y="1380"/>
                </a:lnTo>
                <a:lnTo>
                  <a:pt x="244" y="1380"/>
                </a:lnTo>
                <a:lnTo>
                  <a:pt x="244" y="1380"/>
                </a:lnTo>
                <a:lnTo>
                  <a:pt x="244" y="1380"/>
                </a:lnTo>
                <a:lnTo>
                  <a:pt x="244" y="1380"/>
                </a:lnTo>
                <a:lnTo>
                  <a:pt x="244" y="1379"/>
                </a:lnTo>
                <a:lnTo>
                  <a:pt x="244" y="1379"/>
                </a:lnTo>
                <a:lnTo>
                  <a:pt x="245" y="1379"/>
                </a:lnTo>
                <a:lnTo>
                  <a:pt x="245" y="1379"/>
                </a:lnTo>
                <a:lnTo>
                  <a:pt x="245" y="1379"/>
                </a:lnTo>
                <a:lnTo>
                  <a:pt x="246" y="1377"/>
                </a:lnTo>
                <a:lnTo>
                  <a:pt x="246" y="1377"/>
                </a:lnTo>
                <a:lnTo>
                  <a:pt x="246" y="1377"/>
                </a:lnTo>
                <a:lnTo>
                  <a:pt x="246" y="1377"/>
                </a:lnTo>
                <a:lnTo>
                  <a:pt x="246" y="1377"/>
                </a:lnTo>
                <a:lnTo>
                  <a:pt x="246" y="1376"/>
                </a:lnTo>
                <a:lnTo>
                  <a:pt x="245" y="1376"/>
                </a:lnTo>
                <a:lnTo>
                  <a:pt x="245" y="1376"/>
                </a:lnTo>
                <a:lnTo>
                  <a:pt x="245" y="1376"/>
                </a:lnTo>
                <a:lnTo>
                  <a:pt x="245" y="1375"/>
                </a:lnTo>
                <a:lnTo>
                  <a:pt x="245" y="1375"/>
                </a:lnTo>
                <a:lnTo>
                  <a:pt x="245" y="1375"/>
                </a:lnTo>
                <a:lnTo>
                  <a:pt x="245" y="1375"/>
                </a:lnTo>
                <a:lnTo>
                  <a:pt x="245" y="1375"/>
                </a:lnTo>
                <a:lnTo>
                  <a:pt x="245" y="1374"/>
                </a:lnTo>
                <a:lnTo>
                  <a:pt x="245" y="1374"/>
                </a:lnTo>
                <a:lnTo>
                  <a:pt x="245" y="1374"/>
                </a:lnTo>
                <a:lnTo>
                  <a:pt x="245" y="1374"/>
                </a:lnTo>
                <a:lnTo>
                  <a:pt x="245" y="1374"/>
                </a:lnTo>
                <a:lnTo>
                  <a:pt x="245" y="1374"/>
                </a:lnTo>
                <a:lnTo>
                  <a:pt x="245" y="1373"/>
                </a:lnTo>
                <a:lnTo>
                  <a:pt x="244" y="1373"/>
                </a:lnTo>
                <a:lnTo>
                  <a:pt x="245" y="1373"/>
                </a:lnTo>
                <a:lnTo>
                  <a:pt x="244" y="1373"/>
                </a:lnTo>
                <a:lnTo>
                  <a:pt x="244" y="1372"/>
                </a:lnTo>
                <a:lnTo>
                  <a:pt x="245" y="1372"/>
                </a:lnTo>
                <a:lnTo>
                  <a:pt x="245" y="1372"/>
                </a:lnTo>
                <a:lnTo>
                  <a:pt x="245" y="1371"/>
                </a:lnTo>
                <a:lnTo>
                  <a:pt x="245" y="1371"/>
                </a:lnTo>
                <a:lnTo>
                  <a:pt x="245" y="1371"/>
                </a:lnTo>
                <a:lnTo>
                  <a:pt x="245" y="1371"/>
                </a:lnTo>
                <a:lnTo>
                  <a:pt x="245" y="1370"/>
                </a:lnTo>
                <a:lnTo>
                  <a:pt x="245" y="1370"/>
                </a:lnTo>
                <a:lnTo>
                  <a:pt x="245" y="1370"/>
                </a:lnTo>
                <a:lnTo>
                  <a:pt x="245" y="1369"/>
                </a:lnTo>
                <a:lnTo>
                  <a:pt x="245" y="1369"/>
                </a:lnTo>
                <a:lnTo>
                  <a:pt x="245" y="1369"/>
                </a:lnTo>
                <a:lnTo>
                  <a:pt x="245" y="1369"/>
                </a:lnTo>
                <a:lnTo>
                  <a:pt x="245" y="1369"/>
                </a:lnTo>
                <a:lnTo>
                  <a:pt x="245" y="1368"/>
                </a:lnTo>
                <a:lnTo>
                  <a:pt x="245" y="1368"/>
                </a:lnTo>
                <a:lnTo>
                  <a:pt x="245" y="1368"/>
                </a:lnTo>
                <a:lnTo>
                  <a:pt x="245" y="1368"/>
                </a:lnTo>
                <a:lnTo>
                  <a:pt x="245" y="1367"/>
                </a:lnTo>
                <a:lnTo>
                  <a:pt x="245" y="1367"/>
                </a:lnTo>
                <a:lnTo>
                  <a:pt x="245" y="1367"/>
                </a:lnTo>
                <a:lnTo>
                  <a:pt x="245" y="1367"/>
                </a:lnTo>
                <a:lnTo>
                  <a:pt x="245" y="1366"/>
                </a:lnTo>
                <a:lnTo>
                  <a:pt x="245" y="1366"/>
                </a:lnTo>
                <a:lnTo>
                  <a:pt x="245" y="1366"/>
                </a:lnTo>
                <a:lnTo>
                  <a:pt x="245" y="1366"/>
                </a:lnTo>
                <a:lnTo>
                  <a:pt x="245" y="1366"/>
                </a:lnTo>
                <a:lnTo>
                  <a:pt x="245" y="1365"/>
                </a:lnTo>
                <a:lnTo>
                  <a:pt x="246" y="1363"/>
                </a:lnTo>
                <a:lnTo>
                  <a:pt x="246" y="1362"/>
                </a:lnTo>
                <a:lnTo>
                  <a:pt x="246" y="1360"/>
                </a:lnTo>
                <a:lnTo>
                  <a:pt x="246" y="1360"/>
                </a:lnTo>
                <a:lnTo>
                  <a:pt x="246" y="1360"/>
                </a:lnTo>
                <a:lnTo>
                  <a:pt x="246" y="1360"/>
                </a:lnTo>
                <a:lnTo>
                  <a:pt x="246" y="1360"/>
                </a:lnTo>
                <a:lnTo>
                  <a:pt x="246" y="1359"/>
                </a:lnTo>
                <a:lnTo>
                  <a:pt x="246" y="1359"/>
                </a:lnTo>
                <a:lnTo>
                  <a:pt x="246" y="1359"/>
                </a:lnTo>
                <a:lnTo>
                  <a:pt x="246" y="1358"/>
                </a:lnTo>
                <a:lnTo>
                  <a:pt x="246" y="1358"/>
                </a:lnTo>
                <a:lnTo>
                  <a:pt x="246" y="1358"/>
                </a:lnTo>
                <a:lnTo>
                  <a:pt x="246" y="1357"/>
                </a:lnTo>
                <a:lnTo>
                  <a:pt x="246" y="1357"/>
                </a:lnTo>
                <a:lnTo>
                  <a:pt x="246" y="1357"/>
                </a:lnTo>
                <a:lnTo>
                  <a:pt x="246" y="1356"/>
                </a:lnTo>
                <a:lnTo>
                  <a:pt x="246" y="1356"/>
                </a:lnTo>
                <a:lnTo>
                  <a:pt x="246" y="1356"/>
                </a:lnTo>
                <a:lnTo>
                  <a:pt x="246" y="1356"/>
                </a:lnTo>
                <a:lnTo>
                  <a:pt x="246" y="1355"/>
                </a:lnTo>
                <a:lnTo>
                  <a:pt x="246" y="1355"/>
                </a:lnTo>
                <a:lnTo>
                  <a:pt x="245" y="1355"/>
                </a:lnTo>
                <a:lnTo>
                  <a:pt x="245" y="1355"/>
                </a:lnTo>
                <a:lnTo>
                  <a:pt x="245" y="1354"/>
                </a:lnTo>
                <a:lnTo>
                  <a:pt x="245" y="1354"/>
                </a:lnTo>
                <a:lnTo>
                  <a:pt x="245" y="1354"/>
                </a:lnTo>
                <a:lnTo>
                  <a:pt x="245" y="1354"/>
                </a:lnTo>
                <a:lnTo>
                  <a:pt x="245" y="1353"/>
                </a:lnTo>
                <a:lnTo>
                  <a:pt x="245" y="1353"/>
                </a:lnTo>
                <a:lnTo>
                  <a:pt x="245" y="1353"/>
                </a:lnTo>
                <a:lnTo>
                  <a:pt x="245" y="1353"/>
                </a:lnTo>
                <a:lnTo>
                  <a:pt x="245" y="1352"/>
                </a:lnTo>
                <a:lnTo>
                  <a:pt x="245" y="1352"/>
                </a:lnTo>
                <a:lnTo>
                  <a:pt x="245" y="1352"/>
                </a:lnTo>
                <a:lnTo>
                  <a:pt x="245" y="1352"/>
                </a:lnTo>
                <a:lnTo>
                  <a:pt x="245" y="1351"/>
                </a:lnTo>
                <a:lnTo>
                  <a:pt x="245" y="1351"/>
                </a:lnTo>
                <a:lnTo>
                  <a:pt x="245" y="1351"/>
                </a:lnTo>
                <a:lnTo>
                  <a:pt x="244" y="1351"/>
                </a:lnTo>
                <a:lnTo>
                  <a:pt x="244" y="1351"/>
                </a:lnTo>
                <a:lnTo>
                  <a:pt x="244" y="1351"/>
                </a:lnTo>
                <a:lnTo>
                  <a:pt x="244" y="1351"/>
                </a:lnTo>
                <a:lnTo>
                  <a:pt x="244" y="1351"/>
                </a:lnTo>
                <a:lnTo>
                  <a:pt x="244" y="1350"/>
                </a:lnTo>
                <a:lnTo>
                  <a:pt x="244" y="1350"/>
                </a:lnTo>
                <a:lnTo>
                  <a:pt x="244" y="1350"/>
                </a:lnTo>
                <a:lnTo>
                  <a:pt x="244" y="1350"/>
                </a:lnTo>
                <a:lnTo>
                  <a:pt x="243" y="1350"/>
                </a:lnTo>
                <a:lnTo>
                  <a:pt x="243" y="1350"/>
                </a:lnTo>
                <a:lnTo>
                  <a:pt x="243" y="1350"/>
                </a:lnTo>
                <a:lnTo>
                  <a:pt x="243" y="1349"/>
                </a:lnTo>
                <a:lnTo>
                  <a:pt x="243" y="1349"/>
                </a:lnTo>
                <a:lnTo>
                  <a:pt x="243" y="1349"/>
                </a:lnTo>
                <a:lnTo>
                  <a:pt x="243" y="1349"/>
                </a:lnTo>
                <a:lnTo>
                  <a:pt x="243" y="1349"/>
                </a:lnTo>
                <a:lnTo>
                  <a:pt x="243" y="1349"/>
                </a:lnTo>
                <a:lnTo>
                  <a:pt x="243" y="1349"/>
                </a:lnTo>
                <a:lnTo>
                  <a:pt x="243" y="1348"/>
                </a:lnTo>
                <a:lnTo>
                  <a:pt x="242" y="1348"/>
                </a:lnTo>
                <a:lnTo>
                  <a:pt x="242" y="1348"/>
                </a:lnTo>
                <a:lnTo>
                  <a:pt x="242" y="1348"/>
                </a:lnTo>
                <a:lnTo>
                  <a:pt x="242" y="1348"/>
                </a:lnTo>
                <a:lnTo>
                  <a:pt x="242" y="1348"/>
                </a:lnTo>
                <a:lnTo>
                  <a:pt x="242" y="1347"/>
                </a:lnTo>
                <a:lnTo>
                  <a:pt x="242" y="1347"/>
                </a:lnTo>
                <a:lnTo>
                  <a:pt x="242" y="1347"/>
                </a:lnTo>
                <a:lnTo>
                  <a:pt x="242" y="1347"/>
                </a:lnTo>
                <a:lnTo>
                  <a:pt x="242" y="1347"/>
                </a:lnTo>
                <a:lnTo>
                  <a:pt x="242" y="1347"/>
                </a:lnTo>
                <a:lnTo>
                  <a:pt x="242" y="1347"/>
                </a:lnTo>
                <a:lnTo>
                  <a:pt x="242" y="1347"/>
                </a:lnTo>
                <a:lnTo>
                  <a:pt x="242" y="1346"/>
                </a:lnTo>
                <a:lnTo>
                  <a:pt x="242" y="1346"/>
                </a:lnTo>
                <a:lnTo>
                  <a:pt x="242" y="1346"/>
                </a:lnTo>
                <a:lnTo>
                  <a:pt x="242" y="1346"/>
                </a:lnTo>
                <a:lnTo>
                  <a:pt x="242" y="1346"/>
                </a:lnTo>
                <a:lnTo>
                  <a:pt x="242" y="1345"/>
                </a:lnTo>
                <a:lnTo>
                  <a:pt x="242" y="1345"/>
                </a:lnTo>
                <a:lnTo>
                  <a:pt x="242" y="1345"/>
                </a:lnTo>
                <a:lnTo>
                  <a:pt x="242" y="1345"/>
                </a:lnTo>
                <a:lnTo>
                  <a:pt x="242" y="1345"/>
                </a:lnTo>
                <a:lnTo>
                  <a:pt x="242" y="1345"/>
                </a:lnTo>
                <a:lnTo>
                  <a:pt x="242" y="1345"/>
                </a:lnTo>
                <a:lnTo>
                  <a:pt x="243" y="1342"/>
                </a:lnTo>
                <a:lnTo>
                  <a:pt x="242" y="1341"/>
                </a:lnTo>
                <a:lnTo>
                  <a:pt x="241" y="1340"/>
                </a:lnTo>
                <a:lnTo>
                  <a:pt x="241" y="1337"/>
                </a:lnTo>
                <a:lnTo>
                  <a:pt x="241" y="1336"/>
                </a:lnTo>
                <a:lnTo>
                  <a:pt x="240" y="1335"/>
                </a:lnTo>
                <a:lnTo>
                  <a:pt x="239" y="1333"/>
                </a:lnTo>
                <a:lnTo>
                  <a:pt x="238" y="1333"/>
                </a:lnTo>
                <a:lnTo>
                  <a:pt x="237" y="1333"/>
                </a:lnTo>
                <a:lnTo>
                  <a:pt x="236" y="1334"/>
                </a:lnTo>
                <a:lnTo>
                  <a:pt x="235" y="1334"/>
                </a:lnTo>
                <a:lnTo>
                  <a:pt x="234" y="1333"/>
                </a:lnTo>
                <a:lnTo>
                  <a:pt x="233" y="1332"/>
                </a:lnTo>
                <a:lnTo>
                  <a:pt x="233" y="1332"/>
                </a:lnTo>
                <a:lnTo>
                  <a:pt x="233" y="1332"/>
                </a:lnTo>
                <a:lnTo>
                  <a:pt x="233" y="1332"/>
                </a:lnTo>
                <a:lnTo>
                  <a:pt x="232" y="1331"/>
                </a:lnTo>
                <a:lnTo>
                  <a:pt x="232" y="1331"/>
                </a:lnTo>
                <a:lnTo>
                  <a:pt x="232" y="1330"/>
                </a:lnTo>
                <a:lnTo>
                  <a:pt x="232" y="1330"/>
                </a:lnTo>
                <a:lnTo>
                  <a:pt x="232" y="1330"/>
                </a:lnTo>
                <a:lnTo>
                  <a:pt x="233" y="1330"/>
                </a:lnTo>
                <a:lnTo>
                  <a:pt x="233" y="1330"/>
                </a:lnTo>
                <a:lnTo>
                  <a:pt x="233" y="1330"/>
                </a:lnTo>
                <a:lnTo>
                  <a:pt x="233" y="1330"/>
                </a:lnTo>
                <a:lnTo>
                  <a:pt x="233" y="1329"/>
                </a:lnTo>
                <a:lnTo>
                  <a:pt x="234" y="1329"/>
                </a:lnTo>
                <a:lnTo>
                  <a:pt x="234" y="1329"/>
                </a:lnTo>
                <a:lnTo>
                  <a:pt x="234" y="1329"/>
                </a:lnTo>
                <a:lnTo>
                  <a:pt x="234" y="1329"/>
                </a:lnTo>
                <a:lnTo>
                  <a:pt x="234" y="1329"/>
                </a:lnTo>
                <a:lnTo>
                  <a:pt x="234" y="1328"/>
                </a:lnTo>
                <a:lnTo>
                  <a:pt x="234" y="1328"/>
                </a:lnTo>
                <a:lnTo>
                  <a:pt x="234" y="1328"/>
                </a:lnTo>
                <a:lnTo>
                  <a:pt x="234" y="1328"/>
                </a:lnTo>
                <a:lnTo>
                  <a:pt x="234" y="1327"/>
                </a:lnTo>
                <a:lnTo>
                  <a:pt x="234" y="1327"/>
                </a:lnTo>
                <a:lnTo>
                  <a:pt x="234" y="1327"/>
                </a:lnTo>
                <a:lnTo>
                  <a:pt x="234" y="1327"/>
                </a:lnTo>
                <a:lnTo>
                  <a:pt x="234" y="1326"/>
                </a:lnTo>
                <a:lnTo>
                  <a:pt x="234" y="1326"/>
                </a:lnTo>
                <a:lnTo>
                  <a:pt x="234" y="1326"/>
                </a:lnTo>
                <a:lnTo>
                  <a:pt x="234" y="1326"/>
                </a:lnTo>
                <a:lnTo>
                  <a:pt x="235" y="1326"/>
                </a:lnTo>
                <a:lnTo>
                  <a:pt x="235" y="1325"/>
                </a:lnTo>
                <a:lnTo>
                  <a:pt x="235" y="1325"/>
                </a:lnTo>
                <a:lnTo>
                  <a:pt x="235" y="1325"/>
                </a:lnTo>
                <a:lnTo>
                  <a:pt x="235" y="1325"/>
                </a:lnTo>
                <a:lnTo>
                  <a:pt x="235" y="1324"/>
                </a:lnTo>
                <a:lnTo>
                  <a:pt x="235" y="1324"/>
                </a:lnTo>
                <a:lnTo>
                  <a:pt x="235" y="1324"/>
                </a:lnTo>
                <a:lnTo>
                  <a:pt x="235" y="1324"/>
                </a:lnTo>
                <a:lnTo>
                  <a:pt x="235" y="1323"/>
                </a:lnTo>
                <a:lnTo>
                  <a:pt x="234" y="1323"/>
                </a:lnTo>
                <a:lnTo>
                  <a:pt x="234" y="1322"/>
                </a:lnTo>
                <a:lnTo>
                  <a:pt x="234" y="1322"/>
                </a:lnTo>
                <a:lnTo>
                  <a:pt x="233" y="1322"/>
                </a:lnTo>
                <a:lnTo>
                  <a:pt x="232" y="1322"/>
                </a:lnTo>
                <a:lnTo>
                  <a:pt x="232" y="1321"/>
                </a:lnTo>
                <a:lnTo>
                  <a:pt x="232" y="1321"/>
                </a:lnTo>
                <a:lnTo>
                  <a:pt x="232" y="1321"/>
                </a:lnTo>
                <a:lnTo>
                  <a:pt x="232" y="1320"/>
                </a:lnTo>
                <a:lnTo>
                  <a:pt x="232" y="1320"/>
                </a:lnTo>
                <a:lnTo>
                  <a:pt x="232" y="1320"/>
                </a:lnTo>
                <a:lnTo>
                  <a:pt x="232" y="1320"/>
                </a:lnTo>
                <a:lnTo>
                  <a:pt x="232" y="1319"/>
                </a:lnTo>
                <a:lnTo>
                  <a:pt x="233" y="1319"/>
                </a:lnTo>
                <a:lnTo>
                  <a:pt x="233" y="1319"/>
                </a:lnTo>
                <a:lnTo>
                  <a:pt x="233" y="1319"/>
                </a:lnTo>
                <a:lnTo>
                  <a:pt x="233" y="1319"/>
                </a:lnTo>
                <a:lnTo>
                  <a:pt x="233" y="1319"/>
                </a:lnTo>
                <a:lnTo>
                  <a:pt x="233" y="1318"/>
                </a:lnTo>
                <a:lnTo>
                  <a:pt x="233" y="1318"/>
                </a:lnTo>
                <a:lnTo>
                  <a:pt x="233" y="1318"/>
                </a:lnTo>
                <a:lnTo>
                  <a:pt x="233" y="1318"/>
                </a:lnTo>
                <a:lnTo>
                  <a:pt x="233" y="1317"/>
                </a:lnTo>
                <a:lnTo>
                  <a:pt x="233" y="1317"/>
                </a:lnTo>
                <a:lnTo>
                  <a:pt x="233" y="1317"/>
                </a:lnTo>
                <a:lnTo>
                  <a:pt x="233" y="1317"/>
                </a:lnTo>
                <a:lnTo>
                  <a:pt x="233" y="1316"/>
                </a:lnTo>
                <a:lnTo>
                  <a:pt x="233" y="1316"/>
                </a:lnTo>
                <a:lnTo>
                  <a:pt x="233" y="1316"/>
                </a:lnTo>
                <a:lnTo>
                  <a:pt x="233" y="1315"/>
                </a:lnTo>
                <a:lnTo>
                  <a:pt x="232" y="1315"/>
                </a:lnTo>
                <a:lnTo>
                  <a:pt x="232" y="1315"/>
                </a:lnTo>
                <a:lnTo>
                  <a:pt x="231" y="1315"/>
                </a:lnTo>
                <a:lnTo>
                  <a:pt x="230" y="1314"/>
                </a:lnTo>
                <a:lnTo>
                  <a:pt x="230" y="1314"/>
                </a:lnTo>
                <a:lnTo>
                  <a:pt x="230" y="1313"/>
                </a:lnTo>
                <a:lnTo>
                  <a:pt x="230" y="1313"/>
                </a:lnTo>
                <a:lnTo>
                  <a:pt x="230" y="1313"/>
                </a:lnTo>
                <a:lnTo>
                  <a:pt x="230" y="1313"/>
                </a:lnTo>
                <a:lnTo>
                  <a:pt x="230" y="1313"/>
                </a:lnTo>
                <a:lnTo>
                  <a:pt x="230" y="1312"/>
                </a:lnTo>
                <a:lnTo>
                  <a:pt x="230" y="1312"/>
                </a:lnTo>
                <a:lnTo>
                  <a:pt x="231" y="1312"/>
                </a:lnTo>
                <a:lnTo>
                  <a:pt x="231" y="1312"/>
                </a:lnTo>
                <a:lnTo>
                  <a:pt x="231" y="1312"/>
                </a:lnTo>
                <a:lnTo>
                  <a:pt x="231" y="1311"/>
                </a:lnTo>
                <a:lnTo>
                  <a:pt x="231" y="1311"/>
                </a:lnTo>
                <a:lnTo>
                  <a:pt x="231" y="1311"/>
                </a:lnTo>
                <a:lnTo>
                  <a:pt x="231" y="1310"/>
                </a:lnTo>
                <a:lnTo>
                  <a:pt x="231" y="1310"/>
                </a:lnTo>
                <a:lnTo>
                  <a:pt x="231" y="1310"/>
                </a:lnTo>
                <a:lnTo>
                  <a:pt x="231" y="1310"/>
                </a:lnTo>
                <a:lnTo>
                  <a:pt x="230" y="1310"/>
                </a:lnTo>
                <a:lnTo>
                  <a:pt x="230" y="1310"/>
                </a:lnTo>
                <a:lnTo>
                  <a:pt x="230" y="1310"/>
                </a:lnTo>
                <a:lnTo>
                  <a:pt x="230" y="1310"/>
                </a:lnTo>
                <a:lnTo>
                  <a:pt x="230" y="1309"/>
                </a:lnTo>
                <a:lnTo>
                  <a:pt x="229" y="1309"/>
                </a:lnTo>
                <a:lnTo>
                  <a:pt x="229" y="1309"/>
                </a:lnTo>
                <a:lnTo>
                  <a:pt x="229" y="1309"/>
                </a:lnTo>
                <a:lnTo>
                  <a:pt x="229" y="1309"/>
                </a:lnTo>
                <a:lnTo>
                  <a:pt x="228" y="1309"/>
                </a:lnTo>
                <a:lnTo>
                  <a:pt x="228" y="1309"/>
                </a:lnTo>
                <a:lnTo>
                  <a:pt x="228" y="1309"/>
                </a:lnTo>
                <a:lnTo>
                  <a:pt x="228" y="1308"/>
                </a:lnTo>
                <a:lnTo>
                  <a:pt x="228" y="1308"/>
                </a:lnTo>
                <a:lnTo>
                  <a:pt x="228" y="1308"/>
                </a:lnTo>
                <a:lnTo>
                  <a:pt x="228" y="1308"/>
                </a:lnTo>
                <a:lnTo>
                  <a:pt x="227" y="1308"/>
                </a:lnTo>
                <a:lnTo>
                  <a:pt x="227" y="1308"/>
                </a:lnTo>
                <a:lnTo>
                  <a:pt x="227" y="1308"/>
                </a:lnTo>
                <a:lnTo>
                  <a:pt x="227" y="1307"/>
                </a:lnTo>
                <a:lnTo>
                  <a:pt x="226" y="1307"/>
                </a:lnTo>
                <a:lnTo>
                  <a:pt x="226" y="1307"/>
                </a:lnTo>
                <a:lnTo>
                  <a:pt x="226" y="1307"/>
                </a:lnTo>
                <a:lnTo>
                  <a:pt x="226" y="1307"/>
                </a:lnTo>
                <a:lnTo>
                  <a:pt x="226" y="1307"/>
                </a:lnTo>
                <a:lnTo>
                  <a:pt x="226" y="1307"/>
                </a:lnTo>
                <a:lnTo>
                  <a:pt x="225" y="1307"/>
                </a:lnTo>
                <a:lnTo>
                  <a:pt x="225" y="1307"/>
                </a:lnTo>
                <a:lnTo>
                  <a:pt x="225" y="1306"/>
                </a:lnTo>
                <a:lnTo>
                  <a:pt x="225" y="1306"/>
                </a:lnTo>
                <a:lnTo>
                  <a:pt x="225" y="1306"/>
                </a:lnTo>
                <a:lnTo>
                  <a:pt x="225" y="1306"/>
                </a:lnTo>
                <a:lnTo>
                  <a:pt x="225" y="1306"/>
                </a:lnTo>
                <a:lnTo>
                  <a:pt x="225" y="1305"/>
                </a:lnTo>
                <a:lnTo>
                  <a:pt x="225" y="1305"/>
                </a:lnTo>
                <a:lnTo>
                  <a:pt x="225" y="1305"/>
                </a:lnTo>
                <a:lnTo>
                  <a:pt x="225" y="1305"/>
                </a:lnTo>
                <a:lnTo>
                  <a:pt x="225" y="1305"/>
                </a:lnTo>
                <a:lnTo>
                  <a:pt x="225" y="1305"/>
                </a:lnTo>
                <a:lnTo>
                  <a:pt x="225" y="1304"/>
                </a:lnTo>
                <a:lnTo>
                  <a:pt x="226" y="1304"/>
                </a:lnTo>
                <a:lnTo>
                  <a:pt x="226" y="1304"/>
                </a:lnTo>
                <a:lnTo>
                  <a:pt x="226" y="1304"/>
                </a:lnTo>
                <a:lnTo>
                  <a:pt x="226" y="1303"/>
                </a:lnTo>
                <a:lnTo>
                  <a:pt x="226" y="1303"/>
                </a:lnTo>
                <a:lnTo>
                  <a:pt x="226" y="1303"/>
                </a:lnTo>
                <a:lnTo>
                  <a:pt x="226" y="1303"/>
                </a:lnTo>
                <a:lnTo>
                  <a:pt x="226" y="1302"/>
                </a:lnTo>
                <a:lnTo>
                  <a:pt x="226" y="1302"/>
                </a:lnTo>
                <a:lnTo>
                  <a:pt x="225" y="1302"/>
                </a:lnTo>
                <a:lnTo>
                  <a:pt x="225" y="1302"/>
                </a:lnTo>
                <a:lnTo>
                  <a:pt x="225" y="1302"/>
                </a:lnTo>
                <a:lnTo>
                  <a:pt x="225" y="1302"/>
                </a:lnTo>
                <a:lnTo>
                  <a:pt x="225" y="1302"/>
                </a:lnTo>
                <a:lnTo>
                  <a:pt x="224" y="1301"/>
                </a:lnTo>
                <a:lnTo>
                  <a:pt x="224" y="1301"/>
                </a:lnTo>
                <a:lnTo>
                  <a:pt x="224" y="1301"/>
                </a:lnTo>
                <a:lnTo>
                  <a:pt x="224" y="1301"/>
                </a:lnTo>
                <a:lnTo>
                  <a:pt x="224" y="1301"/>
                </a:lnTo>
                <a:lnTo>
                  <a:pt x="223" y="1301"/>
                </a:lnTo>
                <a:lnTo>
                  <a:pt x="223" y="1301"/>
                </a:lnTo>
                <a:lnTo>
                  <a:pt x="223" y="1300"/>
                </a:lnTo>
                <a:lnTo>
                  <a:pt x="223" y="1300"/>
                </a:lnTo>
                <a:lnTo>
                  <a:pt x="223" y="1299"/>
                </a:lnTo>
                <a:lnTo>
                  <a:pt x="222" y="1299"/>
                </a:lnTo>
                <a:lnTo>
                  <a:pt x="222" y="1299"/>
                </a:lnTo>
                <a:lnTo>
                  <a:pt x="222" y="1298"/>
                </a:lnTo>
                <a:lnTo>
                  <a:pt x="222" y="1298"/>
                </a:lnTo>
                <a:lnTo>
                  <a:pt x="222" y="1298"/>
                </a:lnTo>
                <a:lnTo>
                  <a:pt x="222" y="1297"/>
                </a:lnTo>
                <a:lnTo>
                  <a:pt x="222" y="1297"/>
                </a:lnTo>
                <a:lnTo>
                  <a:pt x="222" y="1296"/>
                </a:lnTo>
                <a:lnTo>
                  <a:pt x="222" y="1296"/>
                </a:lnTo>
                <a:lnTo>
                  <a:pt x="221" y="1296"/>
                </a:lnTo>
                <a:lnTo>
                  <a:pt x="221" y="1295"/>
                </a:lnTo>
                <a:lnTo>
                  <a:pt x="221" y="1295"/>
                </a:lnTo>
                <a:lnTo>
                  <a:pt x="221" y="1295"/>
                </a:lnTo>
                <a:lnTo>
                  <a:pt x="221" y="1294"/>
                </a:lnTo>
                <a:lnTo>
                  <a:pt x="221" y="1294"/>
                </a:lnTo>
                <a:lnTo>
                  <a:pt x="221" y="1294"/>
                </a:lnTo>
                <a:lnTo>
                  <a:pt x="221" y="1293"/>
                </a:lnTo>
                <a:lnTo>
                  <a:pt x="221" y="1293"/>
                </a:lnTo>
                <a:lnTo>
                  <a:pt x="220" y="1293"/>
                </a:lnTo>
                <a:lnTo>
                  <a:pt x="220" y="1292"/>
                </a:lnTo>
                <a:lnTo>
                  <a:pt x="220" y="1292"/>
                </a:lnTo>
                <a:lnTo>
                  <a:pt x="220" y="1292"/>
                </a:lnTo>
                <a:lnTo>
                  <a:pt x="220" y="1291"/>
                </a:lnTo>
                <a:lnTo>
                  <a:pt x="220" y="1291"/>
                </a:lnTo>
                <a:lnTo>
                  <a:pt x="220" y="1291"/>
                </a:lnTo>
                <a:lnTo>
                  <a:pt x="220" y="1290"/>
                </a:lnTo>
                <a:lnTo>
                  <a:pt x="220" y="1290"/>
                </a:lnTo>
                <a:lnTo>
                  <a:pt x="219" y="1290"/>
                </a:lnTo>
                <a:lnTo>
                  <a:pt x="219" y="1289"/>
                </a:lnTo>
                <a:lnTo>
                  <a:pt x="219" y="1289"/>
                </a:lnTo>
                <a:lnTo>
                  <a:pt x="219" y="1289"/>
                </a:lnTo>
                <a:lnTo>
                  <a:pt x="219" y="1288"/>
                </a:lnTo>
                <a:lnTo>
                  <a:pt x="219" y="1288"/>
                </a:lnTo>
                <a:lnTo>
                  <a:pt x="219" y="1288"/>
                </a:lnTo>
                <a:lnTo>
                  <a:pt x="219" y="1287"/>
                </a:lnTo>
                <a:lnTo>
                  <a:pt x="218" y="1287"/>
                </a:lnTo>
                <a:lnTo>
                  <a:pt x="218" y="1287"/>
                </a:lnTo>
                <a:lnTo>
                  <a:pt x="218" y="1286"/>
                </a:lnTo>
                <a:lnTo>
                  <a:pt x="218" y="1286"/>
                </a:lnTo>
                <a:lnTo>
                  <a:pt x="218" y="1286"/>
                </a:lnTo>
                <a:lnTo>
                  <a:pt x="218" y="1286"/>
                </a:lnTo>
                <a:lnTo>
                  <a:pt x="218" y="1285"/>
                </a:lnTo>
                <a:lnTo>
                  <a:pt x="218" y="1285"/>
                </a:lnTo>
                <a:lnTo>
                  <a:pt x="218" y="1285"/>
                </a:lnTo>
                <a:lnTo>
                  <a:pt x="217" y="1285"/>
                </a:lnTo>
                <a:lnTo>
                  <a:pt x="217" y="1284"/>
                </a:lnTo>
                <a:lnTo>
                  <a:pt x="217" y="1284"/>
                </a:lnTo>
                <a:lnTo>
                  <a:pt x="217" y="1284"/>
                </a:lnTo>
                <a:lnTo>
                  <a:pt x="217" y="1283"/>
                </a:lnTo>
                <a:lnTo>
                  <a:pt x="217" y="1283"/>
                </a:lnTo>
                <a:lnTo>
                  <a:pt x="217" y="1283"/>
                </a:lnTo>
                <a:lnTo>
                  <a:pt x="219" y="1283"/>
                </a:lnTo>
                <a:lnTo>
                  <a:pt x="219" y="1283"/>
                </a:lnTo>
                <a:lnTo>
                  <a:pt x="219" y="1283"/>
                </a:lnTo>
                <a:lnTo>
                  <a:pt x="219" y="1282"/>
                </a:lnTo>
                <a:lnTo>
                  <a:pt x="218" y="1281"/>
                </a:lnTo>
                <a:lnTo>
                  <a:pt x="217" y="1279"/>
                </a:lnTo>
                <a:lnTo>
                  <a:pt x="217" y="1278"/>
                </a:lnTo>
                <a:lnTo>
                  <a:pt x="217" y="1278"/>
                </a:lnTo>
                <a:lnTo>
                  <a:pt x="217" y="1277"/>
                </a:lnTo>
                <a:lnTo>
                  <a:pt x="218" y="1276"/>
                </a:lnTo>
                <a:lnTo>
                  <a:pt x="218" y="1275"/>
                </a:lnTo>
                <a:lnTo>
                  <a:pt x="219" y="1274"/>
                </a:lnTo>
                <a:lnTo>
                  <a:pt x="218" y="1273"/>
                </a:lnTo>
                <a:lnTo>
                  <a:pt x="218" y="1271"/>
                </a:lnTo>
                <a:lnTo>
                  <a:pt x="218" y="1271"/>
                </a:lnTo>
                <a:lnTo>
                  <a:pt x="218" y="1271"/>
                </a:lnTo>
                <a:lnTo>
                  <a:pt x="217" y="1269"/>
                </a:lnTo>
                <a:lnTo>
                  <a:pt x="217" y="1268"/>
                </a:lnTo>
                <a:lnTo>
                  <a:pt x="215" y="1266"/>
                </a:lnTo>
                <a:lnTo>
                  <a:pt x="214" y="1265"/>
                </a:lnTo>
                <a:lnTo>
                  <a:pt x="214" y="1265"/>
                </a:lnTo>
                <a:lnTo>
                  <a:pt x="213" y="1264"/>
                </a:lnTo>
                <a:lnTo>
                  <a:pt x="213" y="1263"/>
                </a:lnTo>
                <a:lnTo>
                  <a:pt x="214" y="1262"/>
                </a:lnTo>
                <a:lnTo>
                  <a:pt x="214" y="1262"/>
                </a:lnTo>
                <a:lnTo>
                  <a:pt x="214" y="1261"/>
                </a:lnTo>
                <a:lnTo>
                  <a:pt x="215" y="1260"/>
                </a:lnTo>
                <a:lnTo>
                  <a:pt x="215" y="1259"/>
                </a:lnTo>
                <a:lnTo>
                  <a:pt x="215" y="1258"/>
                </a:lnTo>
                <a:lnTo>
                  <a:pt x="214" y="1256"/>
                </a:lnTo>
                <a:lnTo>
                  <a:pt x="214" y="1255"/>
                </a:lnTo>
                <a:lnTo>
                  <a:pt x="215" y="1255"/>
                </a:lnTo>
                <a:lnTo>
                  <a:pt x="215" y="1254"/>
                </a:lnTo>
                <a:lnTo>
                  <a:pt x="216" y="1253"/>
                </a:lnTo>
                <a:lnTo>
                  <a:pt x="216" y="1251"/>
                </a:lnTo>
                <a:lnTo>
                  <a:pt x="216" y="1250"/>
                </a:lnTo>
                <a:lnTo>
                  <a:pt x="216" y="1250"/>
                </a:lnTo>
                <a:lnTo>
                  <a:pt x="217" y="1249"/>
                </a:lnTo>
                <a:lnTo>
                  <a:pt x="218" y="1249"/>
                </a:lnTo>
                <a:lnTo>
                  <a:pt x="219" y="1248"/>
                </a:lnTo>
                <a:lnTo>
                  <a:pt x="219" y="1248"/>
                </a:lnTo>
                <a:lnTo>
                  <a:pt x="219" y="1247"/>
                </a:lnTo>
                <a:lnTo>
                  <a:pt x="219" y="1245"/>
                </a:lnTo>
                <a:lnTo>
                  <a:pt x="219" y="1244"/>
                </a:lnTo>
                <a:lnTo>
                  <a:pt x="219" y="1243"/>
                </a:lnTo>
                <a:lnTo>
                  <a:pt x="218" y="1243"/>
                </a:lnTo>
                <a:lnTo>
                  <a:pt x="218" y="1243"/>
                </a:lnTo>
                <a:lnTo>
                  <a:pt x="217" y="1243"/>
                </a:lnTo>
                <a:lnTo>
                  <a:pt x="217" y="1243"/>
                </a:lnTo>
                <a:lnTo>
                  <a:pt x="216" y="1243"/>
                </a:lnTo>
                <a:lnTo>
                  <a:pt x="214" y="1244"/>
                </a:lnTo>
                <a:lnTo>
                  <a:pt x="212" y="1244"/>
                </a:lnTo>
                <a:lnTo>
                  <a:pt x="212" y="1244"/>
                </a:lnTo>
                <a:lnTo>
                  <a:pt x="212" y="1244"/>
                </a:lnTo>
                <a:lnTo>
                  <a:pt x="211" y="1244"/>
                </a:lnTo>
                <a:lnTo>
                  <a:pt x="211" y="1244"/>
                </a:lnTo>
                <a:lnTo>
                  <a:pt x="211" y="1244"/>
                </a:lnTo>
                <a:lnTo>
                  <a:pt x="211" y="1244"/>
                </a:lnTo>
                <a:lnTo>
                  <a:pt x="210" y="1244"/>
                </a:lnTo>
                <a:lnTo>
                  <a:pt x="210" y="1244"/>
                </a:lnTo>
                <a:lnTo>
                  <a:pt x="210" y="1244"/>
                </a:lnTo>
                <a:lnTo>
                  <a:pt x="210" y="1244"/>
                </a:lnTo>
                <a:lnTo>
                  <a:pt x="210" y="1243"/>
                </a:lnTo>
                <a:lnTo>
                  <a:pt x="209" y="1243"/>
                </a:lnTo>
                <a:lnTo>
                  <a:pt x="209" y="1243"/>
                </a:lnTo>
                <a:lnTo>
                  <a:pt x="209" y="1243"/>
                </a:lnTo>
                <a:lnTo>
                  <a:pt x="209" y="1243"/>
                </a:lnTo>
                <a:lnTo>
                  <a:pt x="209" y="1243"/>
                </a:lnTo>
                <a:lnTo>
                  <a:pt x="209" y="1242"/>
                </a:lnTo>
                <a:lnTo>
                  <a:pt x="209" y="1242"/>
                </a:lnTo>
                <a:lnTo>
                  <a:pt x="209" y="1242"/>
                </a:lnTo>
                <a:lnTo>
                  <a:pt x="209" y="1242"/>
                </a:lnTo>
                <a:lnTo>
                  <a:pt x="209" y="1241"/>
                </a:lnTo>
                <a:lnTo>
                  <a:pt x="210" y="1241"/>
                </a:lnTo>
                <a:lnTo>
                  <a:pt x="210" y="1241"/>
                </a:lnTo>
                <a:lnTo>
                  <a:pt x="210" y="1240"/>
                </a:lnTo>
                <a:lnTo>
                  <a:pt x="210" y="1240"/>
                </a:lnTo>
                <a:lnTo>
                  <a:pt x="210" y="1240"/>
                </a:lnTo>
                <a:lnTo>
                  <a:pt x="210" y="1239"/>
                </a:lnTo>
                <a:lnTo>
                  <a:pt x="210" y="1239"/>
                </a:lnTo>
                <a:lnTo>
                  <a:pt x="210" y="1239"/>
                </a:lnTo>
                <a:lnTo>
                  <a:pt x="210" y="1239"/>
                </a:lnTo>
                <a:lnTo>
                  <a:pt x="210" y="1239"/>
                </a:lnTo>
                <a:lnTo>
                  <a:pt x="210" y="1238"/>
                </a:lnTo>
                <a:lnTo>
                  <a:pt x="210" y="1238"/>
                </a:lnTo>
                <a:lnTo>
                  <a:pt x="210" y="1237"/>
                </a:lnTo>
                <a:lnTo>
                  <a:pt x="210" y="1237"/>
                </a:lnTo>
                <a:lnTo>
                  <a:pt x="210" y="1237"/>
                </a:lnTo>
                <a:lnTo>
                  <a:pt x="210" y="1237"/>
                </a:lnTo>
                <a:lnTo>
                  <a:pt x="210" y="1237"/>
                </a:lnTo>
                <a:lnTo>
                  <a:pt x="210" y="1236"/>
                </a:lnTo>
                <a:lnTo>
                  <a:pt x="210" y="1236"/>
                </a:lnTo>
                <a:lnTo>
                  <a:pt x="210" y="1235"/>
                </a:lnTo>
                <a:lnTo>
                  <a:pt x="210" y="1235"/>
                </a:lnTo>
                <a:lnTo>
                  <a:pt x="210" y="1235"/>
                </a:lnTo>
                <a:lnTo>
                  <a:pt x="210" y="1235"/>
                </a:lnTo>
                <a:lnTo>
                  <a:pt x="209" y="1234"/>
                </a:lnTo>
                <a:lnTo>
                  <a:pt x="209" y="1234"/>
                </a:lnTo>
                <a:lnTo>
                  <a:pt x="209" y="1234"/>
                </a:lnTo>
                <a:lnTo>
                  <a:pt x="209" y="1233"/>
                </a:lnTo>
                <a:lnTo>
                  <a:pt x="209" y="1232"/>
                </a:lnTo>
                <a:lnTo>
                  <a:pt x="209" y="1232"/>
                </a:lnTo>
                <a:lnTo>
                  <a:pt x="208" y="1232"/>
                </a:lnTo>
                <a:lnTo>
                  <a:pt x="208" y="1232"/>
                </a:lnTo>
                <a:lnTo>
                  <a:pt x="208" y="1231"/>
                </a:lnTo>
                <a:lnTo>
                  <a:pt x="208" y="1231"/>
                </a:lnTo>
                <a:lnTo>
                  <a:pt x="208" y="1230"/>
                </a:lnTo>
                <a:lnTo>
                  <a:pt x="208" y="1230"/>
                </a:lnTo>
                <a:lnTo>
                  <a:pt x="208" y="1229"/>
                </a:lnTo>
                <a:lnTo>
                  <a:pt x="208" y="1229"/>
                </a:lnTo>
                <a:lnTo>
                  <a:pt x="207" y="1229"/>
                </a:lnTo>
                <a:lnTo>
                  <a:pt x="208" y="1229"/>
                </a:lnTo>
                <a:lnTo>
                  <a:pt x="208" y="1227"/>
                </a:lnTo>
                <a:lnTo>
                  <a:pt x="208" y="1226"/>
                </a:lnTo>
                <a:lnTo>
                  <a:pt x="208" y="1225"/>
                </a:lnTo>
                <a:lnTo>
                  <a:pt x="207" y="1224"/>
                </a:lnTo>
                <a:lnTo>
                  <a:pt x="206" y="1222"/>
                </a:lnTo>
                <a:lnTo>
                  <a:pt x="206" y="1221"/>
                </a:lnTo>
                <a:lnTo>
                  <a:pt x="206" y="1220"/>
                </a:lnTo>
                <a:lnTo>
                  <a:pt x="206" y="1219"/>
                </a:lnTo>
                <a:lnTo>
                  <a:pt x="207" y="1217"/>
                </a:lnTo>
                <a:lnTo>
                  <a:pt x="207" y="1217"/>
                </a:lnTo>
                <a:lnTo>
                  <a:pt x="206" y="1216"/>
                </a:lnTo>
                <a:lnTo>
                  <a:pt x="205" y="1215"/>
                </a:lnTo>
                <a:lnTo>
                  <a:pt x="203" y="1214"/>
                </a:lnTo>
                <a:lnTo>
                  <a:pt x="201" y="1214"/>
                </a:lnTo>
                <a:lnTo>
                  <a:pt x="199" y="1214"/>
                </a:lnTo>
                <a:lnTo>
                  <a:pt x="199" y="1214"/>
                </a:lnTo>
                <a:lnTo>
                  <a:pt x="199" y="1215"/>
                </a:lnTo>
                <a:lnTo>
                  <a:pt x="198" y="1215"/>
                </a:lnTo>
                <a:lnTo>
                  <a:pt x="198" y="1214"/>
                </a:lnTo>
                <a:lnTo>
                  <a:pt x="198" y="1214"/>
                </a:lnTo>
                <a:lnTo>
                  <a:pt x="198" y="1214"/>
                </a:lnTo>
                <a:lnTo>
                  <a:pt x="197" y="1214"/>
                </a:lnTo>
                <a:lnTo>
                  <a:pt x="197" y="1214"/>
                </a:lnTo>
                <a:lnTo>
                  <a:pt x="197" y="1213"/>
                </a:lnTo>
                <a:lnTo>
                  <a:pt x="197" y="1213"/>
                </a:lnTo>
                <a:lnTo>
                  <a:pt x="197" y="1213"/>
                </a:lnTo>
                <a:lnTo>
                  <a:pt x="197" y="1212"/>
                </a:lnTo>
                <a:lnTo>
                  <a:pt x="197" y="1212"/>
                </a:lnTo>
                <a:lnTo>
                  <a:pt x="197" y="1211"/>
                </a:lnTo>
                <a:lnTo>
                  <a:pt x="197" y="1211"/>
                </a:lnTo>
                <a:lnTo>
                  <a:pt x="196" y="1210"/>
                </a:lnTo>
                <a:lnTo>
                  <a:pt x="196" y="1210"/>
                </a:lnTo>
                <a:lnTo>
                  <a:pt x="196" y="1210"/>
                </a:lnTo>
                <a:lnTo>
                  <a:pt x="196" y="1210"/>
                </a:lnTo>
                <a:lnTo>
                  <a:pt x="196" y="1210"/>
                </a:lnTo>
                <a:lnTo>
                  <a:pt x="196" y="1209"/>
                </a:lnTo>
                <a:lnTo>
                  <a:pt x="195" y="1209"/>
                </a:lnTo>
                <a:lnTo>
                  <a:pt x="195" y="1209"/>
                </a:lnTo>
                <a:lnTo>
                  <a:pt x="195" y="1208"/>
                </a:lnTo>
                <a:lnTo>
                  <a:pt x="195" y="1208"/>
                </a:lnTo>
                <a:lnTo>
                  <a:pt x="195" y="1208"/>
                </a:lnTo>
                <a:lnTo>
                  <a:pt x="195" y="1208"/>
                </a:lnTo>
                <a:lnTo>
                  <a:pt x="196" y="1207"/>
                </a:lnTo>
                <a:lnTo>
                  <a:pt x="196" y="1207"/>
                </a:lnTo>
                <a:lnTo>
                  <a:pt x="196" y="1207"/>
                </a:lnTo>
                <a:lnTo>
                  <a:pt x="197" y="1207"/>
                </a:lnTo>
                <a:lnTo>
                  <a:pt x="197" y="1205"/>
                </a:lnTo>
                <a:lnTo>
                  <a:pt x="197" y="1204"/>
                </a:lnTo>
                <a:lnTo>
                  <a:pt x="199" y="1203"/>
                </a:lnTo>
                <a:lnTo>
                  <a:pt x="200" y="1203"/>
                </a:lnTo>
                <a:lnTo>
                  <a:pt x="200" y="1203"/>
                </a:lnTo>
                <a:lnTo>
                  <a:pt x="201" y="1202"/>
                </a:lnTo>
                <a:lnTo>
                  <a:pt x="201" y="1201"/>
                </a:lnTo>
                <a:lnTo>
                  <a:pt x="201" y="1200"/>
                </a:lnTo>
                <a:lnTo>
                  <a:pt x="200" y="1199"/>
                </a:lnTo>
                <a:lnTo>
                  <a:pt x="199" y="1198"/>
                </a:lnTo>
                <a:lnTo>
                  <a:pt x="198" y="1197"/>
                </a:lnTo>
                <a:lnTo>
                  <a:pt x="198" y="1197"/>
                </a:lnTo>
                <a:lnTo>
                  <a:pt x="197" y="1197"/>
                </a:lnTo>
                <a:lnTo>
                  <a:pt x="197" y="1197"/>
                </a:lnTo>
                <a:lnTo>
                  <a:pt x="197" y="1197"/>
                </a:lnTo>
                <a:lnTo>
                  <a:pt x="197" y="1197"/>
                </a:lnTo>
                <a:lnTo>
                  <a:pt x="195" y="1197"/>
                </a:lnTo>
                <a:lnTo>
                  <a:pt x="195" y="1197"/>
                </a:lnTo>
                <a:lnTo>
                  <a:pt x="195" y="1197"/>
                </a:lnTo>
                <a:lnTo>
                  <a:pt x="194" y="1196"/>
                </a:lnTo>
                <a:lnTo>
                  <a:pt x="194" y="1196"/>
                </a:lnTo>
                <a:lnTo>
                  <a:pt x="194" y="1196"/>
                </a:lnTo>
                <a:lnTo>
                  <a:pt x="193" y="1196"/>
                </a:lnTo>
                <a:lnTo>
                  <a:pt x="193" y="1196"/>
                </a:lnTo>
                <a:lnTo>
                  <a:pt x="193" y="1196"/>
                </a:lnTo>
                <a:lnTo>
                  <a:pt x="193" y="1196"/>
                </a:lnTo>
                <a:lnTo>
                  <a:pt x="193" y="1196"/>
                </a:lnTo>
                <a:lnTo>
                  <a:pt x="193" y="1195"/>
                </a:lnTo>
                <a:lnTo>
                  <a:pt x="192" y="1195"/>
                </a:lnTo>
                <a:lnTo>
                  <a:pt x="192" y="1195"/>
                </a:lnTo>
                <a:lnTo>
                  <a:pt x="190" y="1193"/>
                </a:lnTo>
                <a:lnTo>
                  <a:pt x="190" y="1193"/>
                </a:lnTo>
                <a:lnTo>
                  <a:pt x="189" y="1192"/>
                </a:lnTo>
                <a:lnTo>
                  <a:pt x="188" y="1190"/>
                </a:lnTo>
                <a:lnTo>
                  <a:pt x="186" y="1188"/>
                </a:lnTo>
                <a:lnTo>
                  <a:pt x="185" y="1187"/>
                </a:lnTo>
                <a:lnTo>
                  <a:pt x="184" y="1186"/>
                </a:lnTo>
                <a:lnTo>
                  <a:pt x="184" y="1185"/>
                </a:lnTo>
                <a:lnTo>
                  <a:pt x="183" y="1185"/>
                </a:lnTo>
                <a:lnTo>
                  <a:pt x="181" y="1184"/>
                </a:lnTo>
                <a:lnTo>
                  <a:pt x="180" y="1183"/>
                </a:lnTo>
                <a:lnTo>
                  <a:pt x="178" y="1180"/>
                </a:lnTo>
                <a:lnTo>
                  <a:pt x="176" y="1178"/>
                </a:lnTo>
                <a:lnTo>
                  <a:pt x="174" y="1176"/>
                </a:lnTo>
                <a:lnTo>
                  <a:pt x="171" y="1174"/>
                </a:lnTo>
                <a:lnTo>
                  <a:pt x="170" y="1173"/>
                </a:lnTo>
                <a:lnTo>
                  <a:pt x="170" y="1172"/>
                </a:lnTo>
                <a:lnTo>
                  <a:pt x="169" y="1171"/>
                </a:lnTo>
                <a:lnTo>
                  <a:pt x="169" y="1170"/>
                </a:lnTo>
                <a:lnTo>
                  <a:pt x="168" y="1168"/>
                </a:lnTo>
                <a:lnTo>
                  <a:pt x="167" y="1167"/>
                </a:lnTo>
                <a:lnTo>
                  <a:pt x="167" y="1165"/>
                </a:lnTo>
                <a:lnTo>
                  <a:pt x="166" y="1164"/>
                </a:lnTo>
                <a:lnTo>
                  <a:pt x="165" y="1163"/>
                </a:lnTo>
                <a:lnTo>
                  <a:pt x="165" y="1162"/>
                </a:lnTo>
                <a:lnTo>
                  <a:pt x="164" y="1161"/>
                </a:lnTo>
                <a:lnTo>
                  <a:pt x="164" y="1160"/>
                </a:lnTo>
                <a:lnTo>
                  <a:pt x="164" y="1160"/>
                </a:lnTo>
                <a:lnTo>
                  <a:pt x="164" y="1159"/>
                </a:lnTo>
                <a:lnTo>
                  <a:pt x="165" y="1158"/>
                </a:lnTo>
                <a:lnTo>
                  <a:pt x="165" y="1157"/>
                </a:lnTo>
                <a:lnTo>
                  <a:pt x="164" y="1157"/>
                </a:lnTo>
                <a:lnTo>
                  <a:pt x="164" y="1155"/>
                </a:lnTo>
                <a:lnTo>
                  <a:pt x="165" y="1153"/>
                </a:lnTo>
                <a:lnTo>
                  <a:pt x="166" y="1153"/>
                </a:lnTo>
                <a:lnTo>
                  <a:pt x="167" y="1153"/>
                </a:lnTo>
                <a:lnTo>
                  <a:pt x="168" y="1152"/>
                </a:lnTo>
                <a:lnTo>
                  <a:pt x="169" y="1153"/>
                </a:lnTo>
                <a:lnTo>
                  <a:pt x="169" y="1153"/>
                </a:lnTo>
                <a:lnTo>
                  <a:pt x="170" y="1153"/>
                </a:lnTo>
                <a:lnTo>
                  <a:pt x="171" y="1154"/>
                </a:lnTo>
                <a:lnTo>
                  <a:pt x="172" y="1154"/>
                </a:lnTo>
                <a:lnTo>
                  <a:pt x="172" y="1153"/>
                </a:lnTo>
                <a:lnTo>
                  <a:pt x="173" y="1153"/>
                </a:lnTo>
                <a:lnTo>
                  <a:pt x="173" y="1152"/>
                </a:lnTo>
                <a:lnTo>
                  <a:pt x="173" y="1151"/>
                </a:lnTo>
                <a:lnTo>
                  <a:pt x="173" y="1151"/>
                </a:lnTo>
                <a:lnTo>
                  <a:pt x="173" y="1151"/>
                </a:lnTo>
                <a:lnTo>
                  <a:pt x="173" y="1151"/>
                </a:lnTo>
                <a:lnTo>
                  <a:pt x="174" y="1151"/>
                </a:lnTo>
                <a:lnTo>
                  <a:pt x="174" y="1151"/>
                </a:lnTo>
                <a:lnTo>
                  <a:pt x="174" y="1151"/>
                </a:lnTo>
                <a:lnTo>
                  <a:pt x="174" y="1150"/>
                </a:lnTo>
                <a:lnTo>
                  <a:pt x="174" y="1150"/>
                </a:lnTo>
                <a:lnTo>
                  <a:pt x="175" y="1150"/>
                </a:lnTo>
                <a:lnTo>
                  <a:pt x="175" y="1150"/>
                </a:lnTo>
                <a:lnTo>
                  <a:pt x="175" y="1150"/>
                </a:lnTo>
                <a:lnTo>
                  <a:pt x="175" y="1150"/>
                </a:lnTo>
                <a:lnTo>
                  <a:pt x="175" y="1150"/>
                </a:lnTo>
                <a:lnTo>
                  <a:pt x="175" y="1150"/>
                </a:lnTo>
                <a:lnTo>
                  <a:pt x="175" y="1149"/>
                </a:lnTo>
                <a:lnTo>
                  <a:pt x="175" y="1149"/>
                </a:lnTo>
                <a:lnTo>
                  <a:pt x="175" y="1149"/>
                </a:lnTo>
                <a:lnTo>
                  <a:pt x="175" y="1149"/>
                </a:lnTo>
                <a:lnTo>
                  <a:pt x="174" y="1149"/>
                </a:lnTo>
                <a:lnTo>
                  <a:pt x="174" y="1148"/>
                </a:lnTo>
                <a:lnTo>
                  <a:pt x="174" y="1148"/>
                </a:lnTo>
                <a:lnTo>
                  <a:pt x="174" y="1148"/>
                </a:lnTo>
                <a:lnTo>
                  <a:pt x="174" y="1147"/>
                </a:lnTo>
                <a:lnTo>
                  <a:pt x="174" y="1147"/>
                </a:lnTo>
                <a:lnTo>
                  <a:pt x="175" y="1147"/>
                </a:lnTo>
                <a:lnTo>
                  <a:pt x="175" y="1147"/>
                </a:lnTo>
                <a:lnTo>
                  <a:pt x="175" y="1146"/>
                </a:lnTo>
                <a:lnTo>
                  <a:pt x="175" y="1146"/>
                </a:lnTo>
                <a:lnTo>
                  <a:pt x="175" y="1145"/>
                </a:lnTo>
                <a:lnTo>
                  <a:pt x="175" y="1145"/>
                </a:lnTo>
                <a:lnTo>
                  <a:pt x="175" y="1145"/>
                </a:lnTo>
                <a:lnTo>
                  <a:pt x="175" y="1145"/>
                </a:lnTo>
                <a:lnTo>
                  <a:pt x="175" y="1145"/>
                </a:lnTo>
                <a:lnTo>
                  <a:pt x="176" y="1144"/>
                </a:lnTo>
                <a:lnTo>
                  <a:pt x="176" y="1144"/>
                </a:lnTo>
                <a:lnTo>
                  <a:pt x="176" y="1144"/>
                </a:lnTo>
                <a:lnTo>
                  <a:pt x="176" y="1144"/>
                </a:lnTo>
                <a:lnTo>
                  <a:pt x="176" y="1144"/>
                </a:lnTo>
                <a:lnTo>
                  <a:pt x="176" y="1144"/>
                </a:lnTo>
                <a:lnTo>
                  <a:pt x="176" y="1143"/>
                </a:lnTo>
                <a:lnTo>
                  <a:pt x="176" y="1143"/>
                </a:lnTo>
                <a:lnTo>
                  <a:pt x="176" y="1143"/>
                </a:lnTo>
                <a:lnTo>
                  <a:pt x="176" y="1143"/>
                </a:lnTo>
                <a:lnTo>
                  <a:pt x="176" y="1143"/>
                </a:lnTo>
                <a:lnTo>
                  <a:pt x="176" y="1143"/>
                </a:lnTo>
                <a:lnTo>
                  <a:pt x="175" y="1142"/>
                </a:lnTo>
                <a:lnTo>
                  <a:pt x="175" y="1142"/>
                </a:lnTo>
                <a:lnTo>
                  <a:pt x="175" y="1142"/>
                </a:lnTo>
                <a:lnTo>
                  <a:pt x="175" y="1142"/>
                </a:lnTo>
                <a:lnTo>
                  <a:pt x="175" y="1142"/>
                </a:lnTo>
                <a:lnTo>
                  <a:pt x="175" y="1141"/>
                </a:lnTo>
                <a:lnTo>
                  <a:pt x="175" y="1141"/>
                </a:lnTo>
                <a:lnTo>
                  <a:pt x="175" y="1141"/>
                </a:lnTo>
                <a:lnTo>
                  <a:pt x="175" y="1141"/>
                </a:lnTo>
                <a:lnTo>
                  <a:pt x="175" y="1141"/>
                </a:lnTo>
                <a:lnTo>
                  <a:pt x="175" y="1140"/>
                </a:lnTo>
                <a:lnTo>
                  <a:pt x="175" y="1140"/>
                </a:lnTo>
                <a:lnTo>
                  <a:pt x="175" y="1140"/>
                </a:lnTo>
                <a:lnTo>
                  <a:pt x="175" y="1140"/>
                </a:lnTo>
                <a:lnTo>
                  <a:pt x="175" y="1140"/>
                </a:lnTo>
                <a:lnTo>
                  <a:pt x="175" y="1140"/>
                </a:lnTo>
                <a:lnTo>
                  <a:pt x="175" y="1140"/>
                </a:lnTo>
                <a:lnTo>
                  <a:pt x="175" y="1139"/>
                </a:lnTo>
                <a:lnTo>
                  <a:pt x="175" y="1139"/>
                </a:lnTo>
                <a:lnTo>
                  <a:pt x="175" y="1138"/>
                </a:lnTo>
                <a:lnTo>
                  <a:pt x="175" y="1138"/>
                </a:lnTo>
                <a:lnTo>
                  <a:pt x="175" y="1138"/>
                </a:lnTo>
                <a:lnTo>
                  <a:pt x="175" y="1137"/>
                </a:lnTo>
                <a:lnTo>
                  <a:pt x="175" y="1137"/>
                </a:lnTo>
                <a:lnTo>
                  <a:pt x="175" y="1137"/>
                </a:lnTo>
                <a:lnTo>
                  <a:pt x="175" y="1137"/>
                </a:lnTo>
                <a:lnTo>
                  <a:pt x="175" y="1137"/>
                </a:lnTo>
                <a:lnTo>
                  <a:pt x="175" y="1137"/>
                </a:lnTo>
                <a:lnTo>
                  <a:pt x="175" y="1137"/>
                </a:lnTo>
                <a:lnTo>
                  <a:pt x="174" y="1136"/>
                </a:lnTo>
                <a:lnTo>
                  <a:pt x="175" y="1136"/>
                </a:lnTo>
                <a:lnTo>
                  <a:pt x="174" y="1136"/>
                </a:lnTo>
                <a:lnTo>
                  <a:pt x="175" y="1135"/>
                </a:lnTo>
                <a:lnTo>
                  <a:pt x="175" y="1135"/>
                </a:lnTo>
                <a:lnTo>
                  <a:pt x="175" y="1135"/>
                </a:lnTo>
                <a:lnTo>
                  <a:pt x="175" y="1135"/>
                </a:lnTo>
                <a:lnTo>
                  <a:pt x="175" y="1134"/>
                </a:lnTo>
                <a:lnTo>
                  <a:pt x="174" y="1134"/>
                </a:lnTo>
                <a:lnTo>
                  <a:pt x="174" y="1133"/>
                </a:lnTo>
                <a:lnTo>
                  <a:pt x="174" y="1133"/>
                </a:lnTo>
                <a:lnTo>
                  <a:pt x="174" y="1133"/>
                </a:lnTo>
                <a:lnTo>
                  <a:pt x="174" y="1133"/>
                </a:lnTo>
                <a:lnTo>
                  <a:pt x="174" y="1133"/>
                </a:lnTo>
                <a:lnTo>
                  <a:pt x="174" y="1133"/>
                </a:lnTo>
                <a:lnTo>
                  <a:pt x="173" y="1132"/>
                </a:lnTo>
                <a:lnTo>
                  <a:pt x="173" y="1132"/>
                </a:lnTo>
                <a:lnTo>
                  <a:pt x="173" y="1132"/>
                </a:lnTo>
                <a:lnTo>
                  <a:pt x="173" y="1131"/>
                </a:lnTo>
                <a:lnTo>
                  <a:pt x="173" y="1129"/>
                </a:lnTo>
                <a:lnTo>
                  <a:pt x="173" y="1129"/>
                </a:lnTo>
                <a:lnTo>
                  <a:pt x="173" y="1128"/>
                </a:lnTo>
                <a:lnTo>
                  <a:pt x="172" y="1126"/>
                </a:lnTo>
                <a:lnTo>
                  <a:pt x="172" y="1126"/>
                </a:lnTo>
                <a:lnTo>
                  <a:pt x="172" y="1126"/>
                </a:lnTo>
                <a:lnTo>
                  <a:pt x="172" y="1126"/>
                </a:lnTo>
                <a:lnTo>
                  <a:pt x="171" y="1126"/>
                </a:lnTo>
                <a:lnTo>
                  <a:pt x="171" y="1125"/>
                </a:lnTo>
                <a:lnTo>
                  <a:pt x="171" y="1125"/>
                </a:lnTo>
                <a:lnTo>
                  <a:pt x="171" y="1125"/>
                </a:lnTo>
                <a:lnTo>
                  <a:pt x="171" y="1125"/>
                </a:lnTo>
                <a:lnTo>
                  <a:pt x="171" y="1125"/>
                </a:lnTo>
                <a:lnTo>
                  <a:pt x="170" y="1125"/>
                </a:lnTo>
                <a:lnTo>
                  <a:pt x="170" y="1124"/>
                </a:lnTo>
                <a:lnTo>
                  <a:pt x="170" y="1124"/>
                </a:lnTo>
                <a:lnTo>
                  <a:pt x="170" y="1124"/>
                </a:lnTo>
                <a:lnTo>
                  <a:pt x="170" y="1124"/>
                </a:lnTo>
                <a:lnTo>
                  <a:pt x="169" y="1124"/>
                </a:lnTo>
                <a:lnTo>
                  <a:pt x="169" y="1124"/>
                </a:lnTo>
                <a:lnTo>
                  <a:pt x="169" y="1123"/>
                </a:lnTo>
                <a:lnTo>
                  <a:pt x="169" y="1123"/>
                </a:lnTo>
                <a:lnTo>
                  <a:pt x="169" y="1123"/>
                </a:lnTo>
                <a:lnTo>
                  <a:pt x="169" y="1123"/>
                </a:lnTo>
                <a:lnTo>
                  <a:pt x="169" y="1122"/>
                </a:lnTo>
                <a:lnTo>
                  <a:pt x="169" y="1122"/>
                </a:lnTo>
                <a:lnTo>
                  <a:pt x="169" y="1122"/>
                </a:lnTo>
                <a:lnTo>
                  <a:pt x="169" y="1122"/>
                </a:lnTo>
                <a:lnTo>
                  <a:pt x="169" y="1122"/>
                </a:lnTo>
                <a:lnTo>
                  <a:pt x="169" y="1121"/>
                </a:lnTo>
                <a:lnTo>
                  <a:pt x="169" y="1121"/>
                </a:lnTo>
                <a:lnTo>
                  <a:pt x="169" y="1120"/>
                </a:lnTo>
                <a:lnTo>
                  <a:pt x="169" y="1119"/>
                </a:lnTo>
                <a:lnTo>
                  <a:pt x="169" y="1118"/>
                </a:lnTo>
                <a:lnTo>
                  <a:pt x="169" y="1117"/>
                </a:lnTo>
                <a:lnTo>
                  <a:pt x="169" y="1117"/>
                </a:lnTo>
                <a:lnTo>
                  <a:pt x="169" y="1115"/>
                </a:lnTo>
                <a:lnTo>
                  <a:pt x="168" y="1114"/>
                </a:lnTo>
                <a:lnTo>
                  <a:pt x="167" y="1114"/>
                </a:lnTo>
                <a:lnTo>
                  <a:pt x="166" y="1114"/>
                </a:lnTo>
                <a:lnTo>
                  <a:pt x="166" y="1114"/>
                </a:lnTo>
                <a:lnTo>
                  <a:pt x="166" y="1114"/>
                </a:lnTo>
                <a:lnTo>
                  <a:pt x="166" y="1114"/>
                </a:lnTo>
                <a:lnTo>
                  <a:pt x="166" y="1114"/>
                </a:lnTo>
                <a:lnTo>
                  <a:pt x="166" y="1114"/>
                </a:lnTo>
                <a:lnTo>
                  <a:pt x="165" y="1114"/>
                </a:lnTo>
                <a:lnTo>
                  <a:pt x="165" y="1114"/>
                </a:lnTo>
                <a:lnTo>
                  <a:pt x="165" y="1114"/>
                </a:lnTo>
                <a:lnTo>
                  <a:pt x="164" y="1114"/>
                </a:lnTo>
                <a:lnTo>
                  <a:pt x="164" y="1114"/>
                </a:lnTo>
                <a:lnTo>
                  <a:pt x="163" y="1114"/>
                </a:lnTo>
                <a:lnTo>
                  <a:pt x="163" y="1114"/>
                </a:lnTo>
                <a:lnTo>
                  <a:pt x="163" y="1114"/>
                </a:lnTo>
                <a:lnTo>
                  <a:pt x="162" y="1114"/>
                </a:lnTo>
                <a:lnTo>
                  <a:pt x="162" y="1114"/>
                </a:lnTo>
                <a:lnTo>
                  <a:pt x="162" y="1114"/>
                </a:lnTo>
                <a:lnTo>
                  <a:pt x="162" y="1113"/>
                </a:lnTo>
                <a:lnTo>
                  <a:pt x="163" y="1112"/>
                </a:lnTo>
                <a:lnTo>
                  <a:pt x="163" y="1110"/>
                </a:lnTo>
                <a:lnTo>
                  <a:pt x="164" y="1108"/>
                </a:lnTo>
                <a:lnTo>
                  <a:pt x="164" y="1108"/>
                </a:lnTo>
                <a:lnTo>
                  <a:pt x="164" y="1107"/>
                </a:lnTo>
                <a:lnTo>
                  <a:pt x="164" y="1106"/>
                </a:lnTo>
                <a:lnTo>
                  <a:pt x="164" y="1106"/>
                </a:lnTo>
                <a:lnTo>
                  <a:pt x="164" y="1106"/>
                </a:lnTo>
                <a:lnTo>
                  <a:pt x="164" y="1106"/>
                </a:lnTo>
                <a:lnTo>
                  <a:pt x="163" y="1104"/>
                </a:lnTo>
                <a:lnTo>
                  <a:pt x="163" y="1103"/>
                </a:lnTo>
                <a:lnTo>
                  <a:pt x="163" y="1103"/>
                </a:lnTo>
                <a:lnTo>
                  <a:pt x="164" y="1102"/>
                </a:lnTo>
                <a:lnTo>
                  <a:pt x="164" y="1101"/>
                </a:lnTo>
                <a:lnTo>
                  <a:pt x="164" y="1101"/>
                </a:lnTo>
                <a:lnTo>
                  <a:pt x="164" y="1100"/>
                </a:lnTo>
                <a:lnTo>
                  <a:pt x="163" y="1100"/>
                </a:lnTo>
                <a:lnTo>
                  <a:pt x="163" y="1100"/>
                </a:lnTo>
                <a:lnTo>
                  <a:pt x="163" y="1100"/>
                </a:lnTo>
                <a:lnTo>
                  <a:pt x="163" y="1100"/>
                </a:lnTo>
                <a:lnTo>
                  <a:pt x="162" y="1100"/>
                </a:lnTo>
                <a:lnTo>
                  <a:pt x="162" y="1100"/>
                </a:lnTo>
                <a:lnTo>
                  <a:pt x="162" y="1100"/>
                </a:lnTo>
                <a:lnTo>
                  <a:pt x="162" y="1100"/>
                </a:lnTo>
                <a:lnTo>
                  <a:pt x="161" y="1100"/>
                </a:lnTo>
                <a:lnTo>
                  <a:pt x="161" y="1100"/>
                </a:lnTo>
                <a:lnTo>
                  <a:pt x="161" y="1100"/>
                </a:lnTo>
                <a:lnTo>
                  <a:pt x="161" y="1100"/>
                </a:lnTo>
                <a:lnTo>
                  <a:pt x="161" y="1100"/>
                </a:lnTo>
                <a:lnTo>
                  <a:pt x="160" y="1100"/>
                </a:lnTo>
                <a:lnTo>
                  <a:pt x="160" y="1100"/>
                </a:lnTo>
                <a:lnTo>
                  <a:pt x="160" y="1099"/>
                </a:lnTo>
                <a:lnTo>
                  <a:pt x="160" y="1099"/>
                </a:lnTo>
                <a:lnTo>
                  <a:pt x="160" y="1099"/>
                </a:lnTo>
                <a:lnTo>
                  <a:pt x="160" y="1099"/>
                </a:lnTo>
                <a:lnTo>
                  <a:pt x="160" y="1099"/>
                </a:lnTo>
                <a:lnTo>
                  <a:pt x="160" y="1098"/>
                </a:lnTo>
                <a:lnTo>
                  <a:pt x="160" y="1098"/>
                </a:lnTo>
                <a:lnTo>
                  <a:pt x="160" y="1098"/>
                </a:lnTo>
                <a:lnTo>
                  <a:pt x="160" y="1098"/>
                </a:lnTo>
                <a:lnTo>
                  <a:pt x="159" y="1098"/>
                </a:lnTo>
                <a:lnTo>
                  <a:pt x="159" y="1098"/>
                </a:lnTo>
                <a:lnTo>
                  <a:pt x="159" y="1097"/>
                </a:lnTo>
                <a:lnTo>
                  <a:pt x="159" y="1097"/>
                </a:lnTo>
                <a:lnTo>
                  <a:pt x="159" y="1097"/>
                </a:lnTo>
                <a:lnTo>
                  <a:pt x="159" y="1097"/>
                </a:lnTo>
                <a:lnTo>
                  <a:pt x="159" y="1097"/>
                </a:lnTo>
                <a:lnTo>
                  <a:pt x="159" y="1096"/>
                </a:lnTo>
                <a:lnTo>
                  <a:pt x="159" y="1096"/>
                </a:lnTo>
                <a:lnTo>
                  <a:pt x="159" y="1096"/>
                </a:lnTo>
                <a:lnTo>
                  <a:pt x="159" y="1096"/>
                </a:lnTo>
                <a:lnTo>
                  <a:pt x="159" y="1096"/>
                </a:lnTo>
                <a:lnTo>
                  <a:pt x="159" y="1096"/>
                </a:lnTo>
                <a:lnTo>
                  <a:pt x="159" y="1096"/>
                </a:lnTo>
                <a:lnTo>
                  <a:pt x="160" y="1095"/>
                </a:lnTo>
                <a:lnTo>
                  <a:pt x="160" y="1095"/>
                </a:lnTo>
                <a:lnTo>
                  <a:pt x="160" y="1095"/>
                </a:lnTo>
                <a:lnTo>
                  <a:pt x="160" y="1095"/>
                </a:lnTo>
                <a:lnTo>
                  <a:pt x="160" y="1095"/>
                </a:lnTo>
                <a:lnTo>
                  <a:pt x="159" y="1095"/>
                </a:lnTo>
                <a:lnTo>
                  <a:pt x="159" y="1094"/>
                </a:lnTo>
                <a:lnTo>
                  <a:pt x="159" y="1094"/>
                </a:lnTo>
                <a:lnTo>
                  <a:pt x="159" y="1094"/>
                </a:lnTo>
                <a:lnTo>
                  <a:pt x="159" y="1094"/>
                </a:lnTo>
                <a:lnTo>
                  <a:pt x="158" y="1094"/>
                </a:lnTo>
                <a:lnTo>
                  <a:pt x="158" y="1094"/>
                </a:lnTo>
                <a:lnTo>
                  <a:pt x="158" y="1095"/>
                </a:lnTo>
                <a:lnTo>
                  <a:pt x="158" y="1095"/>
                </a:lnTo>
                <a:lnTo>
                  <a:pt x="158" y="1095"/>
                </a:lnTo>
                <a:lnTo>
                  <a:pt x="158" y="1095"/>
                </a:lnTo>
                <a:lnTo>
                  <a:pt x="157" y="1095"/>
                </a:lnTo>
                <a:lnTo>
                  <a:pt x="157" y="1095"/>
                </a:lnTo>
                <a:lnTo>
                  <a:pt x="157" y="1095"/>
                </a:lnTo>
                <a:lnTo>
                  <a:pt x="157" y="1095"/>
                </a:lnTo>
                <a:lnTo>
                  <a:pt x="157" y="1095"/>
                </a:lnTo>
                <a:lnTo>
                  <a:pt x="156" y="1095"/>
                </a:lnTo>
                <a:lnTo>
                  <a:pt x="156" y="1095"/>
                </a:lnTo>
                <a:lnTo>
                  <a:pt x="156" y="1095"/>
                </a:lnTo>
                <a:lnTo>
                  <a:pt x="155" y="1095"/>
                </a:lnTo>
                <a:lnTo>
                  <a:pt x="155" y="1095"/>
                </a:lnTo>
                <a:lnTo>
                  <a:pt x="155" y="1095"/>
                </a:lnTo>
                <a:lnTo>
                  <a:pt x="154" y="1095"/>
                </a:lnTo>
                <a:lnTo>
                  <a:pt x="154" y="1095"/>
                </a:lnTo>
                <a:lnTo>
                  <a:pt x="154" y="1095"/>
                </a:lnTo>
                <a:lnTo>
                  <a:pt x="154" y="1095"/>
                </a:lnTo>
                <a:lnTo>
                  <a:pt x="154" y="1095"/>
                </a:lnTo>
                <a:lnTo>
                  <a:pt x="153" y="1095"/>
                </a:lnTo>
                <a:lnTo>
                  <a:pt x="153" y="1095"/>
                </a:lnTo>
                <a:lnTo>
                  <a:pt x="153" y="1094"/>
                </a:lnTo>
                <a:lnTo>
                  <a:pt x="153" y="1094"/>
                </a:lnTo>
                <a:lnTo>
                  <a:pt x="152" y="1094"/>
                </a:lnTo>
                <a:lnTo>
                  <a:pt x="152" y="1094"/>
                </a:lnTo>
                <a:lnTo>
                  <a:pt x="152" y="1094"/>
                </a:lnTo>
                <a:lnTo>
                  <a:pt x="152" y="1094"/>
                </a:lnTo>
                <a:lnTo>
                  <a:pt x="152" y="1094"/>
                </a:lnTo>
                <a:lnTo>
                  <a:pt x="152" y="1094"/>
                </a:lnTo>
                <a:lnTo>
                  <a:pt x="152" y="1094"/>
                </a:lnTo>
                <a:lnTo>
                  <a:pt x="152" y="1093"/>
                </a:lnTo>
                <a:lnTo>
                  <a:pt x="152" y="1093"/>
                </a:lnTo>
                <a:lnTo>
                  <a:pt x="152" y="1093"/>
                </a:lnTo>
                <a:lnTo>
                  <a:pt x="152" y="1093"/>
                </a:lnTo>
                <a:lnTo>
                  <a:pt x="152" y="1093"/>
                </a:lnTo>
                <a:lnTo>
                  <a:pt x="152" y="1093"/>
                </a:lnTo>
                <a:lnTo>
                  <a:pt x="152" y="1092"/>
                </a:lnTo>
                <a:lnTo>
                  <a:pt x="152" y="1092"/>
                </a:lnTo>
                <a:lnTo>
                  <a:pt x="152" y="1092"/>
                </a:lnTo>
                <a:lnTo>
                  <a:pt x="152" y="1092"/>
                </a:lnTo>
                <a:lnTo>
                  <a:pt x="152" y="1091"/>
                </a:lnTo>
                <a:lnTo>
                  <a:pt x="152" y="1091"/>
                </a:lnTo>
                <a:lnTo>
                  <a:pt x="152" y="1091"/>
                </a:lnTo>
                <a:lnTo>
                  <a:pt x="152" y="1090"/>
                </a:lnTo>
                <a:lnTo>
                  <a:pt x="152" y="1090"/>
                </a:lnTo>
                <a:lnTo>
                  <a:pt x="152" y="1090"/>
                </a:lnTo>
                <a:lnTo>
                  <a:pt x="152" y="1090"/>
                </a:lnTo>
                <a:lnTo>
                  <a:pt x="152" y="1090"/>
                </a:lnTo>
                <a:lnTo>
                  <a:pt x="152" y="1090"/>
                </a:lnTo>
                <a:lnTo>
                  <a:pt x="153" y="1089"/>
                </a:lnTo>
                <a:lnTo>
                  <a:pt x="153" y="1089"/>
                </a:lnTo>
                <a:lnTo>
                  <a:pt x="153" y="1089"/>
                </a:lnTo>
                <a:lnTo>
                  <a:pt x="153" y="1088"/>
                </a:lnTo>
                <a:lnTo>
                  <a:pt x="153" y="1088"/>
                </a:lnTo>
                <a:lnTo>
                  <a:pt x="153" y="1088"/>
                </a:lnTo>
                <a:lnTo>
                  <a:pt x="153" y="1087"/>
                </a:lnTo>
                <a:lnTo>
                  <a:pt x="154" y="1087"/>
                </a:lnTo>
                <a:lnTo>
                  <a:pt x="154" y="1087"/>
                </a:lnTo>
                <a:lnTo>
                  <a:pt x="154" y="1087"/>
                </a:lnTo>
                <a:lnTo>
                  <a:pt x="154" y="1086"/>
                </a:lnTo>
                <a:lnTo>
                  <a:pt x="153" y="1086"/>
                </a:lnTo>
                <a:lnTo>
                  <a:pt x="153" y="1086"/>
                </a:lnTo>
                <a:lnTo>
                  <a:pt x="153" y="1086"/>
                </a:lnTo>
                <a:lnTo>
                  <a:pt x="153" y="1086"/>
                </a:lnTo>
                <a:lnTo>
                  <a:pt x="153" y="1085"/>
                </a:lnTo>
                <a:lnTo>
                  <a:pt x="153" y="1085"/>
                </a:lnTo>
                <a:lnTo>
                  <a:pt x="153" y="1084"/>
                </a:lnTo>
                <a:lnTo>
                  <a:pt x="153" y="1084"/>
                </a:lnTo>
                <a:lnTo>
                  <a:pt x="153" y="1084"/>
                </a:lnTo>
                <a:lnTo>
                  <a:pt x="153" y="1084"/>
                </a:lnTo>
                <a:lnTo>
                  <a:pt x="152" y="1083"/>
                </a:lnTo>
                <a:lnTo>
                  <a:pt x="152" y="1083"/>
                </a:lnTo>
                <a:lnTo>
                  <a:pt x="152" y="1083"/>
                </a:lnTo>
                <a:lnTo>
                  <a:pt x="152" y="1083"/>
                </a:lnTo>
                <a:lnTo>
                  <a:pt x="151" y="1082"/>
                </a:lnTo>
                <a:lnTo>
                  <a:pt x="151" y="1082"/>
                </a:lnTo>
                <a:lnTo>
                  <a:pt x="150" y="1082"/>
                </a:lnTo>
                <a:lnTo>
                  <a:pt x="150" y="1082"/>
                </a:lnTo>
                <a:lnTo>
                  <a:pt x="149" y="1082"/>
                </a:lnTo>
                <a:lnTo>
                  <a:pt x="149" y="1082"/>
                </a:lnTo>
                <a:lnTo>
                  <a:pt x="149" y="1082"/>
                </a:lnTo>
                <a:lnTo>
                  <a:pt x="149" y="1082"/>
                </a:lnTo>
                <a:lnTo>
                  <a:pt x="148" y="1082"/>
                </a:lnTo>
                <a:lnTo>
                  <a:pt x="148" y="1081"/>
                </a:lnTo>
                <a:lnTo>
                  <a:pt x="148" y="1081"/>
                </a:lnTo>
                <a:lnTo>
                  <a:pt x="147" y="1081"/>
                </a:lnTo>
                <a:lnTo>
                  <a:pt x="147" y="1081"/>
                </a:lnTo>
                <a:lnTo>
                  <a:pt x="147" y="1080"/>
                </a:lnTo>
                <a:lnTo>
                  <a:pt x="147" y="1080"/>
                </a:lnTo>
                <a:lnTo>
                  <a:pt x="147" y="1080"/>
                </a:lnTo>
                <a:lnTo>
                  <a:pt x="146" y="1080"/>
                </a:lnTo>
                <a:lnTo>
                  <a:pt x="146" y="1080"/>
                </a:lnTo>
                <a:lnTo>
                  <a:pt x="146" y="1080"/>
                </a:lnTo>
                <a:lnTo>
                  <a:pt x="146" y="1079"/>
                </a:lnTo>
                <a:lnTo>
                  <a:pt x="145" y="1079"/>
                </a:lnTo>
                <a:lnTo>
                  <a:pt x="145" y="1079"/>
                </a:lnTo>
                <a:lnTo>
                  <a:pt x="145" y="1079"/>
                </a:lnTo>
                <a:lnTo>
                  <a:pt x="145" y="1079"/>
                </a:lnTo>
                <a:lnTo>
                  <a:pt x="145" y="1079"/>
                </a:lnTo>
                <a:lnTo>
                  <a:pt x="145" y="1079"/>
                </a:lnTo>
                <a:lnTo>
                  <a:pt x="145" y="1078"/>
                </a:lnTo>
                <a:lnTo>
                  <a:pt x="145" y="1078"/>
                </a:lnTo>
                <a:lnTo>
                  <a:pt x="145" y="1078"/>
                </a:lnTo>
                <a:lnTo>
                  <a:pt x="145" y="1077"/>
                </a:lnTo>
                <a:lnTo>
                  <a:pt x="145" y="1077"/>
                </a:lnTo>
                <a:lnTo>
                  <a:pt x="145" y="1077"/>
                </a:lnTo>
                <a:lnTo>
                  <a:pt x="144" y="1077"/>
                </a:lnTo>
                <a:lnTo>
                  <a:pt x="144" y="1076"/>
                </a:lnTo>
                <a:lnTo>
                  <a:pt x="144" y="1076"/>
                </a:lnTo>
                <a:lnTo>
                  <a:pt x="144" y="1076"/>
                </a:lnTo>
                <a:lnTo>
                  <a:pt x="144" y="1076"/>
                </a:lnTo>
                <a:lnTo>
                  <a:pt x="143" y="1076"/>
                </a:lnTo>
                <a:lnTo>
                  <a:pt x="143" y="1076"/>
                </a:lnTo>
                <a:lnTo>
                  <a:pt x="143" y="1076"/>
                </a:lnTo>
                <a:lnTo>
                  <a:pt x="143" y="1076"/>
                </a:lnTo>
                <a:lnTo>
                  <a:pt x="142" y="1076"/>
                </a:lnTo>
                <a:lnTo>
                  <a:pt x="142" y="1076"/>
                </a:lnTo>
                <a:lnTo>
                  <a:pt x="142" y="1076"/>
                </a:lnTo>
                <a:lnTo>
                  <a:pt x="142" y="1076"/>
                </a:lnTo>
                <a:lnTo>
                  <a:pt x="141" y="1075"/>
                </a:lnTo>
                <a:lnTo>
                  <a:pt x="141" y="1075"/>
                </a:lnTo>
                <a:lnTo>
                  <a:pt x="141" y="1075"/>
                </a:lnTo>
                <a:lnTo>
                  <a:pt x="142" y="1075"/>
                </a:lnTo>
                <a:lnTo>
                  <a:pt x="142" y="1074"/>
                </a:lnTo>
                <a:lnTo>
                  <a:pt x="142" y="1074"/>
                </a:lnTo>
                <a:lnTo>
                  <a:pt x="142" y="1074"/>
                </a:lnTo>
                <a:lnTo>
                  <a:pt x="142" y="1074"/>
                </a:lnTo>
                <a:lnTo>
                  <a:pt x="142" y="1074"/>
                </a:lnTo>
                <a:lnTo>
                  <a:pt x="143" y="1074"/>
                </a:lnTo>
                <a:lnTo>
                  <a:pt x="143" y="1074"/>
                </a:lnTo>
                <a:lnTo>
                  <a:pt x="143" y="1073"/>
                </a:lnTo>
                <a:lnTo>
                  <a:pt x="143" y="1073"/>
                </a:lnTo>
                <a:lnTo>
                  <a:pt x="143" y="1073"/>
                </a:lnTo>
                <a:lnTo>
                  <a:pt x="143" y="1073"/>
                </a:lnTo>
                <a:lnTo>
                  <a:pt x="143" y="1073"/>
                </a:lnTo>
                <a:lnTo>
                  <a:pt x="143" y="1073"/>
                </a:lnTo>
                <a:lnTo>
                  <a:pt x="143" y="1073"/>
                </a:lnTo>
                <a:lnTo>
                  <a:pt x="143" y="1073"/>
                </a:lnTo>
                <a:lnTo>
                  <a:pt x="142" y="1073"/>
                </a:lnTo>
                <a:lnTo>
                  <a:pt x="142" y="1072"/>
                </a:lnTo>
                <a:lnTo>
                  <a:pt x="142" y="1072"/>
                </a:lnTo>
                <a:lnTo>
                  <a:pt x="142" y="1072"/>
                </a:lnTo>
                <a:lnTo>
                  <a:pt x="142" y="1072"/>
                </a:lnTo>
                <a:lnTo>
                  <a:pt x="141" y="1072"/>
                </a:lnTo>
                <a:lnTo>
                  <a:pt x="141" y="1072"/>
                </a:lnTo>
                <a:lnTo>
                  <a:pt x="141" y="1073"/>
                </a:lnTo>
                <a:lnTo>
                  <a:pt x="140" y="1073"/>
                </a:lnTo>
                <a:lnTo>
                  <a:pt x="140" y="1073"/>
                </a:lnTo>
                <a:lnTo>
                  <a:pt x="140" y="1072"/>
                </a:lnTo>
                <a:lnTo>
                  <a:pt x="140" y="1072"/>
                </a:lnTo>
                <a:lnTo>
                  <a:pt x="139" y="1072"/>
                </a:lnTo>
                <a:lnTo>
                  <a:pt x="139" y="1072"/>
                </a:lnTo>
                <a:lnTo>
                  <a:pt x="139" y="1072"/>
                </a:lnTo>
                <a:lnTo>
                  <a:pt x="139" y="1072"/>
                </a:lnTo>
                <a:lnTo>
                  <a:pt x="139" y="1072"/>
                </a:lnTo>
                <a:lnTo>
                  <a:pt x="139" y="1072"/>
                </a:lnTo>
                <a:lnTo>
                  <a:pt x="139" y="1072"/>
                </a:lnTo>
                <a:lnTo>
                  <a:pt x="139" y="1072"/>
                </a:lnTo>
                <a:lnTo>
                  <a:pt x="139" y="1071"/>
                </a:lnTo>
                <a:lnTo>
                  <a:pt x="139" y="1071"/>
                </a:lnTo>
                <a:lnTo>
                  <a:pt x="139" y="1071"/>
                </a:lnTo>
                <a:lnTo>
                  <a:pt x="139" y="1071"/>
                </a:lnTo>
                <a:lnTo>
                  <a:pt x="140" y="1071"/>
                </a:lnTo>
                <a:lnTo>
                  <a:pt x="140" y="1071"/>
                </a:lnTo>
                <a:lnTo>
                  <a:pt x="140" y="1071"/>
                </a:lnTo>
                <a:lnTo>
                  <a:pt x="140" y="1071"/>
                </a:lnTo>
                <a:lnTo>
                  <a:pt x="140" y="1070"/>
                </a:lnTo>
                <a:lnTo>
                  <a:pt x="140" y="1070"/>
                </a:lnTo>
                <a:lnTo>
                  <a:pt x="141" y="1070"/>
                </a:lnTo>
                <a:lnTo>
                  <a:pt x="141" y="1070"/>
                </a:lnTo>
                <a:lnTo>
                  <a:pt x="141" y="1069"/>
                </a:lnTo>
                <a:lnTo>
                  <a:pt x="141" y="1069"/>
                </a:lnTo>
                <a:lnTo>
                  <a:pt x="141" y="1069"/>
                </a:lnTo>
                <a:lnTo>
                  <a:pt x="141" y="1069"/>
                </a:lnTo>
                <a:lnTo>
                  <a:pt x="141" y="1068"/>
                </a:lnTo>
                <a:lnTo>
                  <a:pt x="141" y="1068"/>
                </a:lnTo>
                <a:lnTo>
                  <a:pt x="141" y="1068"/>
                </a:lnTo>
                <a:lnTo>
                  <a:pt x="141" y="1068"/>
                </a:lnTo>
                <a:lnTo>
                  <a:pt x="141" y="1067"/>
                </a:lnTo>
                <a:lnTo>
                  <a:pt x="140" y="1067"/>
                </a:lnTo>
                <a:lnTo>
                  <a:pt x="140" y="1067"/>
                </a:lnTo>
                <a:lnTo>
                  <a:pt x="140" y="1066"/>
                </a:lnTo>
                <a:lnTo>
                  <a:pt x="140" y="1066"/>
                </a:lnTo>
                <a:lnTo>
                  <a:pt x="140" y="1066"/>
                </a:lnTo>
                <a:lnTo>
                  <a:pt x="140" y="1065"/>
                </a:lnTo>
                <a:lnTo>
                  <a:pt x="140" y="1065"/>
                </a:lnTo>
                <a:lnTo>
                  <a:pt x="140" y="1065"/>
                </a:lnTo>
                <a:lnTo>
                  <a:pt x="139" y="1065"/>
                </a:lnTo>
                <a:lnTo>
                  <a:pt x="139" y="1064"/>
                </a:lnTo>
                <a:lnTo>
                  <a:pt x="139" y="1064"/>
                </a:lnTo>
                <a:lnTo>
                  <a:pt x="139" y="1063"/>
                </a:lnTo>
                <a:lnTo>
                  <a:pt x="139" y="1063"/>
                </a:lnTo>
                <a:lnTo>
                  <a:pt x="139" y="1063"/>
                </a:lnTo>
                <a:lnTo>
                  <a:pt x="139" y="1063"/>
                </a:lnTo>
                <a:lnTo>
                  <a:pt x="138" y="1062"/>
                </a:lnTo>
                <a:lnTo>
                  <a:pt x="138" y="1062"/>
                </a:lnTo>
                <a:lnTo>
                  <a:pt x="138" y="1062"/>
                </a:lnTo>
                <a:lnTo>
                  <a:pt x="138" y="1062"/>
                </a:lnTo>
                <a:lnTo>
                  <a:pt x="138" y="1062"/>
                </a:lnTo>
                <a:lnTo>
                  <a:pt x="138" y="1062"/>
                </a:lnTo>
                <a:lnTo>
                  <a:pt x="137" y="1062"/>
                </a:lnTo>
                <a:lnTo>
                  <a:pt x="137" y="1061"/>
                </a:lnTo>
                <a:lnTo>
                  <a:pt x="137" y="1061"/>
                </a:lnTo>
                <a:lnTo>
                  <a:pt x="137" y="1061"/>
                </a:lnTo>
                <a:lnTo>
                  <a:pt x="137" y="1061"/>
                </a:lnTo>
                <a:lnTo>
                  <a:pt x="136" y="1061"/>
                </a:lnTo>
                <a:lnTo>
                  <a:pt x="136" y="1060"/>
                </a:lnTo>
                <a:lnTo>
                  <a:pt x="136" y="1060"/>
                </a:lnTo>
                <a:lnTo>
                  <a:pt x="136" y="1060"/>
                </a:lnTo>
                <a:lnTo>
                  <a:pt x="136" y="1060"/>
                </a:lnTo>
                <a:lnTo>
                  <a:pt x="136" y="1059"/>
                </a:lnTo>
                <a:lnTo>
                  <a:pt x="136" y="1059"/>
                </a:lnTo>
                <a:lnTo>
                  <a:pt x="136" y="1059"/>
                </a:lnTo>
                <a:lnTo>
                  <a:pt x="136" y="1058"/>
                </a:lnTo>
                <a:lnTo>
                  <a:pt x="136" y="1058"/>
                </a:lnTo>
                <a:lnTo>
                  <a:pt x="136" y="1058"/>
                </a:lnTo>
                <a:lnTo>
                  <a:pt x="136" y="1058"/>
                </a:lnTo>
                <a:lnTo>
                  <a:pt x="135" y="1058"/>
                </a:lnTo>
                <a:lnTo>
                  <a:pt x="135" y="1058"/>
                </a:lnTo>
                <a:lnTo>
                  <a:pt x="135" y="1058"/>
                </a:lnTo>
                <a:lnTo>
                  <a:pt x="135" y="1058"/>
                </a:lnTo>
                <a:lnTo>
                  <a:pt x="134" y="1058"/>
                </a:lnTo>
                <a:lnTo>
                  <a:pt x="134" y="1058"/>
                </a:lnTo>
                <a:lnTo>
                  <a:pt x="134" y="1058"/>
                </a:lnTo>
                <a:lnTo>
                  <a:pt x="134" y="1058"/>
                </a:lnTo>
                <a:lnTo>
                  <a:pt x="134" y="1058"/>
                </a:lnTo>
                <a:lnTo>
                  <a:pt x="134" y="1057"/>
                </a:lnTo>
                <a:lnTo>
                  <a:pt x="133" y="1057"/>
                </a:lnTo>
                <a:lnTo>
                  <a:pt x="133" y="1057"/>
                </a:lnTo>
                <a:lnTo>
                  <a:pt x="133" y="1057"/>
                </a:lnTo>
                <a:lnTo>
                  <a:pt x="133" y="1057"/>
                </a:lnTo>
                <a:lnTo>
                  <a:pt x="133" y="1057"/>
                </a:lnTo>
                <a:lnTo>
                  <a:pt x="133" y="1056"/>
                </a:lnTo>
                <a:lnTo>
                  <a:pt x="133" y="1056"/>
                </a:lnTo>
                <a:lnTo>
                  <a:pt x="133" y="1056"/>
                </a:lnTo>
                <a:lnTo>
                  <a:pt x="133" y="1055"/>
                </a:lnTo>
                <a:lnTo>
                  <a:pt x="133" y="1055"/>
                </a:lnTo>
                <a:lnTo>
                  <a:pt x="133" y="1055"/>
                </a:lnTo>
                <a:lnTo>
                  <a:pt x="133" y="1055"/>
                </a:lnTo>
                <a:lnTo>
                  <a:pt x="133" y="1055"/>
                </a:lnTo>
                <a:lnTo>
                  <a:pt x="133" y="1055"/>
                </a:lnTo>
                <a:lnTo>
                  <a:pt x="133" y="1054"/>
                </a:lnTo>
                <a:lnTo>
                  <a:pt x="133" y="1054"/>
                </a:lnTo>
                <a:lnTo>
                  <a:pt x="133" y="1054"/>
                </a:lnTo>
                <a:lnTo>
                  <a:pt x="133" y="1053"/>
                </a:lnTo>
                <a:lnTo>
                  <a:pt x="133" y="1053"/>
                </a:lnTo>
                <a:lnTo>
                  <a:pt x="132" y="1053"/>
                </a:lnTo>
                <a:lnTo>
                  <a:pt x="132" y="1053"/>
                </a:lnTo>
                <a:lnTo>
                  <a:pt x="132" y="1052"/>
                </a:lnTo>
                <a:lnTo>
                  <a:pt x="132" y="1052"/>
                </a:lnTo>
                <a:lnTo>
                  <a:pt x="132" y="1052"/>
                </a:lnTo>
                <a:lnTo>
                  <a:pt x="131" y="1052"/>
                </a:lnTo>
                <a:lnTo>
                  <a:pt x="131" y="1052"/>
                </a:lnTo>
                <a:lnTo>
                  <a:pt x="131" y="1052"/>
                </a:lnTo>
                <a:lnTo>
                  <a:pt x="131" y="1051"/>
                </a:lnTo>
                <a:lnTo>
                  <a:pt x="131" y="1051"/>
                </a:lnTo>
                <a:lnTo>
                  <a:pt x="131" y="1051"/>
                </a:lnTo>
                <a:lnTo>
                  <a:pt x="131" y="1051"/>
                </a:lnTo>
                <a:lnTo>
                  <a:pt x="131" y="1051"/>
                </a:lnTo>
                <a:lnTo>
                  <a:pt x="130" y="1050"/>
                </a:lnTo>
                <a:lnTo>
                  <a:pt x="130" y="1050"/>
                </a:lnTo>
                <a:lnTo>
                  <a:pt x="130" y="1050"/>
                </a:lnTo>
                <a:lnTo>
                  <a:pt x="130" y="1049"/>
                </a:lnTo>
                <a:lnTo>
                  <a:pt x="130" y="1049"/>
                </a:lnTo>
                <a:lnTo>
                  <a:pt x="130" y="1049"/>
                </a:lnTo>
                <a:lnTo>
                  <a:pt x="130" y="1049"/>
                </a:lnTo>
                <a:lnTo>
                  <a:pt x="130" y="1049"/>
                </a:lnTo>
                <a:lnTo>
                  <a:pt x="130" y="1049"/>
                </a:lnTo>
                <a:lnTo>
                  <a:pt x="130" y="1049"/>
                </a:lnTo>
                <a:lnTo>
                  <a:pt x="130" y="1048"/>
                </a:lnTo>
                <a:lnTo>
                  <a:pt x="130" y="1048"/>
                </a:lnTo>
                <a:lnTo>
                  <a:pt x="129" y="1048"/>
                </a:lnTo>
                <a:lnTo>
                  <a:pt x="129" y="1048"/>
                </a:lnTo>
                <a:lnTo>
                  <a:pt x="129" y="1048"/>
                </a:lnTo>
                <a:lnTo>
                  <a:pt x="128" y="1048"/>
                </a:lnTo>
                <a:lnTo>
                  <a:pt x="128" y="1048"/>
                </a:lnTo>
                <a:lnTo>
                  <a:pt x="128" y="1048"/>
                </a:lnTo>
                <a:lnTo>
                  <a:pt x="128" y="1047"/>
                </a:lnTo>
                <a:lnTo>
                  <a:pt x="128" y="1047"/>
                </a:lnTo>
                <a:lnTo>
                  <a:pt x="128" y="1047"/>
                </a:lnTo>
                <a:lnTo>
                  <a:pt x="128" y="1047"/>
                </a:lnTo>
                <a:lnTo>
                  <a:pt x="128" y="1047"/>
                </a:lnTo>
                <a:lnTo>
                  <a:pt x="128" y="1046"/>
                </a:lnTo>
                <a:lnTo>
                  <a:pt x="128" y="1046"/>
                </a:lnTo>
                <a:lnTo>
                  <a:pt x="128" y="1046"/>
                </a:lnTo>
                <a:lnTo>
                  <a:pt x="127" y="1046"/>
                </a:lnTo>
                <a:lnTo>
                  <a:pt x="127" y="1045"/>
                </a:lnTo>
                <a:lnTo>
                  <a:pt x="127" y="1045"/>
                </a:lnTo>
                <a:lnTo>
                  <a:pt x="127" y="1045"/>
                </a:lnTo>
                <a:lnTo>
                  <a:pt x="127" y="1045"/>
                </a:lnTo>
                <a:lnTo>
                  <a:pt x="127" y="1044"/>
                </a:lnTo>
                <a:lnTo>
                  <a:pt x="127" y="1044"/>
                </a:lnTo>
                <a:lnTo>
                  <a:pt x="127" y="1044"/>
                </a:lnTo>
                <a:lnTo>
                  <a:pt x="127" y="1043"/>
                </a:lnTo>
                <a:lnTo>
                  <a:pt x="127" y="1043"/>
                </a:lnTo>
                <a:lnTo>
                  <a:pt x="127" y="1043"/>
                </a:lnTo>
                <a:lnTo>
                  <a:pt x="127" y="1043"/>
                </a:lnTo>
                <a:lnTo>
                  <a:pt x="127" y="1042"/>
                </a:lnTo>
                <a:lnTo>
                  <a:pt x="126" y="1042"/>
                </a:lnTo>
                <a:lnTo>
                  <a:pt x="126" y="1042"/>
                </a:lnTo>
                <a:lnTo>
                  <a:pt x="126" y="1042"/>
                </a:lnTo>
                <a:lnTo>
                  <a:pt x="126" y="1042"/>
                </a:lnTo>
                <a:lnTo>
                  <a:pt x="126" y="1041"/>
                </a:lnTo>
                <a:lnTo>
                  <a:pt x="126" y="1041"/>
                </a:lnTo>
                <a:lnTo>
                  <a:pt x="126" y="1041"/>
                </a:lnTo>
                <a:lnTo>
                  <a:pt x="126" y="1041"/>
                </a:lnTo>
                <a:lnTo>
                  <a:pt x="126" y="1041"/>
                </a:lnTo>
                <a:lnTo>
                  <a:pt x="125" y="1041"/>
                </a:lnTo>
                <a:lnTo>
                  <a:pt x="125" y="1041"/>
                </a:lnTo>
                <a:lnTo>
                  <a:pt x="125" y="1040"/>
                </a:lnTo>
                <a:lnTo>
                  <a:pt x="125" y="1040"/>
                </a:lnTo>
                <a:lnTo>
                  <a:pt x="125" y="1040"/>
                </a:lnTo>
                <a:lnTo>
                  <a:pt x="124" y="1039"/>
                </a:lnTo>
                <a:lnTo>
                  <a:pt x="124" y="1039"/>
                </a:lnTo>
                <a:lnTo>
                  <a:pt x="124" y="1039"/>
                </a:lnTo>
                <a:lnTo>
                  <a:pt x="124" y="1039"/>
                </a:lnTo>
                <a:lnTo>
                  <a:pt x="124" y="1038"/>
                </a:lnTo>
                <a:lnTo>
                  <a:pt x="123" y="1038"/>
                </a:lnTo>
                <a:lnTo>
                  <a:pt x="123" y="1038"/>
                </a:lnTo>
                <a:lnTo>
                  <a:pt x="123" y="1038"/>
                </a:lnTo>
                <a:lnTo>
                  <a:pt x="123" y="1038"/>
                </a:lnTo>
                <a:lnTo>
                  <a:pt x="123" y="1037"/>
                </a:lnTo>
                <a:lnTo>
                  <a:pt x="123" y="1037"/>
                </a:lnTo>
                <a:lnTo>
                  <a:pt x="123" y="1037"/>
                </a:lnTo>
                <a:lnTo>
                  <a:pt x="123" y="1037"/>
                </a:lnTo>
                <a:lnTo>
                  <a:pt x="122" y="1037"/>
                </a:lnTo>
                <a:lnTo>
                  <a:pt x="122" y="1036"/>
                </a:lnTo>
                <a:lnTo>
                  <a:pt x="122" y="1036"/>
                </a:lnTo>
                <a:lnTo>
                  <a:pt x="122" y="1036"/>
                </a:lnTo>
                <a:lnTo>
                  <a:pt x="122" y="1036"/>
                </a:lnTo>
                <a:lnTo>
                  <a:pt x="122" y="1036"/>
                </a:lnTo>
                <a:lnTo>
                  <a:pt x="122" y="1035"/>
                </a:lnTo>
                <a:lnTo>
                  <a:pt x="122" y="1035"/>
                </a:lnTo>
                <a:lnTo>
                  <a:pt x="122" y="1035"/>
                </a:lnTo>
                <a:lnTo>
                  <a:pt x="122" y="1035"/>
                </a:lnTo>
                <a:lnTo>
                  <a:pt x="122" y="1034"/>
                </a:lnTo>
                <a:lnTo>
                  <a:pt x="122" y="1034"/>
                </a:lnTo>
                <a:lnTo>
                  <a:pt x="122" y="1034"/>
                </a:lnTo>
                <a:lnTo>
                  <a:pt x="122" y="1034"/>
                </a:lnTo>
                <a:lnTo>
                  <a:pt x="122" y="1033"/>
                </a:lnTo>
                <a:lnTo>
                  <a:pt x="122" y="1033"/>
                </a:lnTo>
                <a:lnTo>
                  <a:pt x="122" y="1033"/>
                </a:lnTo>
                <a:lnTo>
                  <a:pt x="121" y="1033"/>
                </a:lnTo>
                <a:lnTo>
                  <a:pt x="121" y="1033"/>
                </a:lnTo>
                <a:lnTo>
                  <a:pt x="121" y="1032"/>
                </a:lnTo>
                <a:lnTo>
                  <a:pt x="120" y="1032"/>
                </a:lnTo>
                <a:lnTo>
                  <a:pt x="120" y="1032"/>
                </a:lnTo>
                <a:lnTo>
                  <a:pt x="120" y="1032"/>
                </a:lnTo>
                <a:lnTo>
                  <a:pt x="120" y="1031"/>
                </a:lnTo>
                <a:lnTo>
                  <a:pt x="120" y="1031"/>
                </a:lnTo>
                <a:lnTo>
                  <a:pt x="120" y="1031"/>
                </a:lnTo>
                <a:lnTo>
                  <a:pt x="120" y="1030"/>
                </a:lnTo>
                <a:lnTo>
                  <a:pt x="120" y="1030"/>
                </a:lnTo>
                <a:lnTo>
                  <a:pt x="120" y="1030"/>
                </a:lnTo>
                <a:lnTo>
                  <a:pt x="120" y="1029"/>
                </a:lnTo>
                <a:lnTo>
                  <a:pt x="120" y="1029"/>
                </a:lnTo>
                <a:lnTo>
                  <a:pt x="120" y="1029"/>
                </a:lnTo>
                <a:lnTo>
                  <a:pt x="119" y="1029"/>
                </a:lnTo>
                <a:lnTo>
                  <a:pt x="119" y="1029"/>
                </a:lnTo>
                <a:lnTo>
                  <a:pt x="119" y="1029"/>
                </a:lnTo>
                <a:lnTo>
                  <a:pt x="118" y="1029"/>
                </a:lnTo>
                <a:lnTo>
                  <a:pt x="118" y="1029"/>
                </a:lnTo>
                <a:lnTo>
                  <a:pt x="118" y="1029"/>
                </a:lnTo>
                <a:lnTo>
                  <a:pt x="117" y="1029"/>
                </a:lnTo>
                <a:lnTo>
                  <a:pt x="117" y="1029"/>
                </a:lnTo>
                <a:lnTo>
                  <a:pt x="117" y="1028"/>
                </a:lnTo>
                <a:lnTo>
                  <a:pt x="116" y="1028"/>
                </a:lnTo>
                <a:lnTo>
                  <a:pt x="116" y="1028"/>
                </a:lnTo>
                <a:lnTo>
                  <a:pt x="116" y="1028"/>
                </a:lnTo>
                <a:lnTo>
                  <a:pt x="115" y="1027"/>
                </a:lnTo>
                <a:lnTo>
                  <a:pt x="115" y="1027"/>
                </a:lnTo>
                <a:lnTo>
                  <a:pt x="115" y="1027"/>
                </a:lnTo>
                <a:lnTo>
                  <a:pt x="115" y="1027"/>
                </a:lnTo>
                <a:lnTo>
                  <a:pt x="115" y="1027"/>
                </a:lnTo>
                <a:lnTo>
                  <a:pt x="114" y="1027"/>
                </a:lnTo>
                <a:lnTo>
                  <a:pt x="114" y="1026"/>
                </a:lnTo>
                <a:lnTo>
                  <a:pt x="114" y="1026"/>
                </a:lnTo>
                <a:lnTo>
                  <a:pt x="114" y="1026"/>
                </a:lnTo>
                <a:lnTo>
                  <a:pt x="114" y="1026"/>
                </a:lnTo>
                <a:lnTo>
                  <a:pt x="113" y="1025"/>
                </a:lnTo>
                <a:lnTo>
                  <a:pt x="113" y="1025"/>
                </a:lnTo>
                <a:lnTo>
                  <a:pt x="113" y="1025"/>
                </a:lnTo>
                <a:lnTo>
                  <a:pt x="112" y="1025"/>
                </a:lnTo>
                <a:lnTo>
                  <a:pt x="112" y="1024"/>
                </a:lnTo>
                <a:lnTo>
                  <a:pt x="111" y="1024"/>
                </a:lnTo>
                <a:lnTo>
                  <a:pt x="111" y="1023"/>
                </a:lnTo>
                <a:lnTo>
                  <a:pt x="111" y="1023"/>
                </a:lnTo>
                <a:lnTo>
                  <a:pt x="111" y="1022"/>
                </a:lnTo>
                <a:lnTo>
                  <a:pt x="111" y="1021"/>
                </a:lnTo>
                <a:lnTo>
                  <a:pt x="110" y="1021"/>
                </a:lnTo>
                <a:lnTo>
                  <a:pt x="110" y="1020"/>
                </a:lnTo>
                <a:lnTo>
                  <a:pt x="110" y="1020"/>
                </a:lnTo>
                <a:lnTo>
                  <a:pt x="110" y="1020"/>
                </a:lnTo>
                <a:lnTo>
                  <a:pt x="110" y="1019"/>
                </a:lnTo>
                <a:lnTo>
                  <a:pt x="110" y="1019"/>
                </a:lnTo>
                <a:lnTo>
                  <a:pt x="109" y="1019"/>
                </a:lnTo>
                <a:lnTo>
                  <a:pt x="109" y="1019"/>
                </a:lnTo>
                <a:lnTo>
                  <a:pt x="109" y="1019"/>
                </a:lnTo>
                <a:lnTo>
                  <a:pt x="109" y="1018"/>
                </a:lnTo>
                <a:lnTo>
                  <a:pt x="108" y="1018"/>
                </a:lnTo>
                <a:lnTo>
                  <a:pt x="108" y="1018"/>
                </a:lnTo>
                <a:lnTo>
                  <a:pt x="108" y="1018"/>
                </a:lnTo>
                <a:lnTo>
                  <a:pt x="107" y="1017"/>
                </a:lnTo>
                <a:lnTo>
                  <a:pt x="107" y="1017"/>
                </a:lnTo>
                <a:lnTo>
                  <a:pt x="107" y="1017"/>
                </a:lnTo>
                <a:lnTo>
                  <a:pt x="107" y="1017"/>
                </a:lnTo>
                <a:lnTo>
                  <a:pt x="107" y="1017"/>
                </a:lnTo>
                <a:lnTo>
                  <a:pt x="107" y="1017"/>
                </a:lnTo>
                <a:lnTo>
                  <a:pt x="107" y="1016"/>
                </a:lnTo>
                <a:lnTo>
                  <a:pt x="106" y="1016"/>
                </a:lnTo>
                <a:lnTo>
                  <a:pt x="106" y="1015"/>
                </a:lnTo>
                <a:lnTo>
                  <a:pt x="106" y="1015"/>
                </a:lnTo>
                <a:lnTo>
                  <a:pt x="106" y="1014"/>
                </a:lnTo>
                <a:lnTo>
                  <a:pt x="106" y="1014"/>
                </a:lnTo>
                <a:lnTo>
                  <a:pt x="105" y="1014"/>
                </a:lnTo>
                <a:lnTo>
                  <a:pt x="105" y="1014"/>
                </a:lnTo>
                <a:lnTo>
                  <a:pt x="105" y="1013"/>
                </a:lnTo>
                <a:lnTo>
                  <a:pt x="105" y="1013"/>
                </a:lnTo>
                <a:lnTo>
                  <a:pt x="105" y="1013"/>
                </a:lnTo>
                <a:lnTo>
                  <a:pt x="105" y="1012"/>
                </a:lnTo>
                <a:lnTo>
                  <a:pt x="105" y="1012"/>
                </a:lnTo>
                <a:lnTo>
                  <a:pt x="105" y="1011"/>
                </a:lnTo>
                <a:lnTo>
                  <a:pt x="105" y="1011"/>
                </a:lnTo>
                <a:lnTo>
                  <a:pt x="105" y="1011"/>
                </a:lnTo>
                <a:lnTo>
                  <a:pt x="105" y="1010"/>
                </a:lnTo>
                <a:lnTo>
                  <a:pt x="105" y="1010"/>
                </a:lnTo>
                <a:lnTo>
                  <a:pt x="105" y="1010"/>
                </a:lnTo>
                <a:lnTo>
                  <a:pt x="105" y="1010"/>
                </a:lnTo>
                <a:lnTo>
                  <a:pt x="105" y="1010"/>
                </a:lnTo>
                <a:lnTo>
                  <a:pt x="104" y="1009"/>
                </a:lnTo>
                <a:lnTo>
                  <a:pt x="104" y="1009"/>
                </a:lnTo>
                <a:lnTo>
                  <a:pt x="104" y="1009"/>
                </a:lnTo>
                <a:lnTo>
                  <a:pt x="104" y="1009"/>
                </a:lnTo>
                <a:lnTo>
                  <a:pt x="104" y="1009"/>
                </a:lnTo>
                <a:lnTo>
                  <a:pt x="103" y="1009"/>
                </a:lnTo>
                <a:lnTo>
                  <a:pt x="103" y="1009"/>
                </a:lnTo>
                <a:lnTo>
                  <a:pt x="102" y="1009"/>
                </a:lnTo>
                <a:lnTo>
                  <a:pt x="101" y="1009"/>
                </a:lnTo>
                <a:lnTo>
                  <a:pt x="101" y="1009"/>
                </a:lnTo>
                <a:lnTo>
                  <a:pt x="101" y="1009"/>
                </a:lnTo>
                <a:lnTo>
                  <a:pt x="100" y="1009"/>
                </a:lnTo>
                <a:lnTo>
                  <a:pt x="100" y="1009"/>
                </a:lnTo>
                <a:lnTo>
                  <a:pt x="100" y="1008"/>
                </a:lnTo>
                <a:lnTo>
                  <a:pt x="99" y="1008"/>
                </a:lnTo>
                <a:lnTo>
                  <a:pt x="99" y="1008"/>
                </a:lnTo>
                <a:lnTo>
                  <a:pt x="99" y="1007"/>
                </a:lnTo>
                <a:lnTo>
                  <a:pt x="98" y="1006"/>
                </a:lnTo>
                <a:lnTo>
                  <a:pt x="98" y="1006"/>
                </a:lnTo>
                <a:lnTo>
                  <a:pt x="97" y="1006"/>
                </a:lnTo>
                <a:lnTo>
                  <a:pt x="97" y="1005"/>
                </a:lnTo>
                <a:lnTo>
                  <a:pt x="96" y="1005"/>
                </a:lnTo>
                <a:lnTo>
                  <a:pt x="96" y="1004"/>
                </a:lnTo>
                <a:lnTo>
                  <a:pt x="96" y="1004"/>
                </a:lnTo>
                <a:lnTo>
                  <a:pt x="96" y="1004"/>
                </a:lnTo>
                <a:lnTo>
                  <a:pt x="95" y="1004"/>
                </a:lnTo>
                <a:lnTo>
                  <a:pt x="95" y="1003"/>
                </a:lnTo>
                <a:lnTo>
                  <a:pt x="95" y="1003"/>
                </a:lnTo>
                <a:lnTo>
                  <a:pt x="95" y="1003"/>
                </a:lnTo>
                <a:lnTo>
                  <a:pt x="94" y="1003"/>
                </a:lnTo>
                <a:lnTo>
                  <a:pt x="94" y="1002"/>
                </a:lnTo>
                <a:lnTo>
                  <a:pt x="94" y="1002"/>
                </a:lnTo>
                <a:lnTo>
                  <a:pt x="94" y="1002"/>
                </a:lnTo>
                <a:lnTo>
                  <a:pt x="94" y="1001"/>
                </a:lnTo>
                <a:lnTo>
                  <a:pt x="94" y="1001"/>
                </a:lnTo>
                <a:lnTo>
                  <a:pt x="94" y="1001"/>
                </a:lnTo>
                <a:lnTo>
                  <a:pt x="93" y="1000"/>
                </a:lnTo>
                <a:lnTo>
                  <a:pt x="93" y="1000"/>
                </a:lnTo>
                <a:lnTo>
                  <a:pt x="93" y="1000"/>
                </a:lnTo>
                <a:lnTo>
                  <a:pt x="93" y="999"/>
                </a:lnTo>
                <a:lnTo>
                  <a:pt x="92" y="999"/>
                </a:lnTo>
                <a:lnTo>
                  <a:pt x="92" y="998"/>
                </a:lnTo>
                <a:lnTo>
                  <a:pt x="92" y="998"/>
                </a:lnTo>
                <a:lnTo>
                  <a:pt x="92" y="998"/>
                </a:lnTo>
                <a:lnTo>
                  <a:pt x="91" y="997"/>
                </a:lnTo>
                <a:lnTo>
                  <a:pt x="91" y="996"/>
                </a:lnTo>
                <a:lnTo>
                  <a:pt x="91" y="996"/>
                </a:lnTo>
                <a:lnTo>
                  <a:pt x="90" y="995"/>
                </a:lnTo>
                <a:lnTo>
                  <a:pt x="90" y="994"/>
                </a:lnTo>
                <a:lnTo>
                  <a:pt x="90" y="994"/>
                </a:lnTo>
                <a:lnTo>
                  <a:pt x="89" y="993"/>
                </a:lnTo>
                <a:lnTo>
                  <a:pt x="89" y="993"/>
                </a:lnTo>
                <a:lnTo>
                  <a:pt x="89" y="993"/>
                </a:lnTo>
                <a:lnTo>
                  <a:pt x="89" y="992"/>
                </a:lnTo>
                <a:lnTo>
                  <a:pt x="89" y="992"/>
                </a:lnTo>
                <a:lnTo>
                  <a:pt x="88" y="991"/>
                </a:lnTo>
                <a:lnTo>
                  <a:pt x="88" y="991"/>
                </a:lnTo>
                <a:lnTo>
                  <a:pt x="88" y="991"/>
                </a:lnTo>
                <a:lnTo>
                  <a:pt x="88" y="991"/>
                </a:lnTo>
                <a:lnTo>
                  <a:pt x="88" y="990"/>
                </a:lnTo>
                <a:lnTo>
                  <a:pt x="88" y="990"/>
                </a:lnTo>
                <a:lnTo>
                  <a:pt x="88" y="990"/>
                </a:lnTo>
                <a:lnTo>
                  <a:pt x="88" y="989"/>
                </a:lnTo>
                <a:lnTo>
                  <a:pt x="88" y="989"/>
                </a:lnTo>
                <a:lnTo>
                  <a:pt x="88" y="989"/>
                </a:lnTo>
                <a:lnTo>
                  <a:pt x="87" y="989"/>
                </a:lnTo>
                <a:lnTo>
                  <a:pt x="87" y="989"/>
                </a:lnTo>
                <a:lnTo>
                  <a:pt x="87" y="989"/>
                </a:lnTo>
                <a:lnTo>
                  <a:pt x="86" y="989"/>
                </a:lnTo>
                <a:lnTo>
                  <a:pt x="86" y="989"/>
                </a:lnTo>
                <a:lnTo>
                  <a:pt x="86" y="989"/>
                </a:lnTo>
                <a:lnTo>
                  <a:pt x="86" y="988"/>
                </a:lnTo>
                <a:lnTo>
                  <a:pt x="85" y="988"/>
                </a:lnTo>
                <a:lnTo>
                  <a:pt x="85" y="988"/>
                </a:lnTo>
                <a:lnTo>
                  <a:pt x="85" y="988"/>
                </a:lnTo>
                <a:lnTo>
                  <a:pt x="84" y="987"/>
                </a:lnTo>
                <a:lnTo>
                  <a:pt x="84" y="987"/>
                </a:lnTo>
                <a:lnTo>
                  <a:pt x="84" y="986"/>
                </a:lnTo>
                <a:lnTo>
                  <a:pt x="84" y="986"/>
                </a:lnTo>
                <a:lnTo>
                  <a:pt x="84" y="986"/>
                </a:lnTo>
                <a:lnTo>
                  <a:pt x="84" y="985"/>
                </a:lnTo>
                <a:lnTo>
                  <a:pt x="84" y="985"/>
                </a:lnTo>
                <a:lnTo>
                  <a:pt x="84" y="985"/>
                </a:lnTo>
                <a:lnTo>
                  <a:pt x="83" y="984"/>
                </a:lnTo>
                <a:lnTo>
                  <a:pt x="83" y="984"/>
                </a:lnTo>
                <a:lnTo>
                  <a:pt x="83" y="984"/>
                </a:lnTo>
                <a:lnTo>
                  <a:pt x="82" y="983"/>
                </a:lnTo>
                <a:lnTo>
                  <a:pt x="82" y="983"/>
                </a:lnTo>
                <a:lnTo>
                  <a:pt x="82" y="982"/>
                </a:lnTo>
                <a:lnTo>
                  <a:pt x="81" y="982"/>
                </a:lnTo>
                <a:lnTo>
                  <a:pt x="81" y="981"/>
                </a:lnTo>
                <a:lnTo>
                  <a:pt x="81" y="981"/>
                </a:lnTo>
                <a:lnTo>
                  <a:pt x="81" y="981"/>
                </a:lnTo>
                <a:lnTo>
                  <a:pt x="81" y="981"/>
                </a:lnTo>
                <a:lnTo>
                  <a:pt x="81" y="980"/>
                </a:lnTo>
                <a:lnTo>
                  <a:pt x="81" y="980"/>
                </a:lnTo>
                <a:lnTo>
                  <a:pt x="81" y="980"/>
                </a:lnTo>
                <a:lnTo>
                  <a:pt x="80" y="979"/>
                </a:lnTo>
                <a:lnTo>
                  <a:pt x="80" y="979"/>
                </a:lnTo>
                <a:lnTo>
                  <a:pt x="80" y="979"/>
                </a:lnTo>
                <a:lnTo>
                  <a:pt x="78" y="979"/>
                </a:lnTo>
                <a:lnTo>
                  <a:pt x="78" y="979"/>
                </a:lnTo>
                <a:lnTo>
                  <a:pt x="78" y="979"/>
                </a:lnTo>
                <a:lnTo>
                  <a:pt x="78" y="979"/>
                </a:lnTo>
                <a:lnTo>
                  <a:pt x="78" y="979"/>
                </a:lnTo>
                <a:lnTo>
                  <a:pt x="77" y="978"/>
                </a:lnTo>
                <a:lnTo>
                  <a:pt x="77" y="978"/>
                </a:lnTo>
                <a:lnTo>
                  <a:pt x="76" y="978"/>
                </a:lnTo>
                <a:lnTo>
                  <a:pt x="75" y="978"/>
                </a:lnTo>
                <a:lnTo>
                  <a:pt x="75" y="978"/>
                </a:lnTo>
                <a:lnTo>
                  <a:pt x="75" y="978"/>
                </a:lnTo>
                <a:lnTo>
                  <a:pt x="74" y="978"/>
                </a:lnTo>
                <a:lnTo>
                  <a:pt x="74" y="978"/>
                </a:lnTo>
                <a:lnTo>
                  <a:pt x="74" y="978"/>
                </a:lnTo>
                <a:lnTo>
                  <a:pt x="74" y="978"/>
                </a:lnTo>
                <a:lnTo>
                  <a:pt x="73" y="979"/>
                </a:lnTo>
                <a:lnTo>
                  <a:pt x="73" y="979"/>
                </a:lnTo>
                <a:lnTo>
                  <a:pt x="73" y="979"/>
                </a:lnTo>
                <a:lnTo>
                  <a:pt x="73" y="979"/>
                </a:lnTo>
                <a:lnTo>
                  <a:pt x="73" y="979"/>
                </a:lnTo>
                <a:lnTo>
                  <a:pt x="73" y="978"/>
                </a:lnTo>
                <a:lnTo>
                  <a:pt x="72" y="978"/>
                </a:lnTo>
                <a:lnTo>
                  <a:pt x="72" y="978"/>
                </a:lnTo>
                <a:lnTo>
                  <a:pt x="72" y="978"/>
                </a:lnTo>
                <a:lnTo>
                  <a:pt x="71" y="977"/>
                </a:lnTo>
                <a:lnTo>
                  <a:pt x="71" y="977"/>
                </a:lnTo>
                <a:lnTo>
                  <a:pt x="71" y="977"/>
                </a:lnTo>
                <a:lnTo>
                  <a:pt x="71" y="977"/>
                </a:lnTo>
                <a:lnTo>
                  <a:pt x="71" y="977"/>
                </a:lnTo>
                <a:lnTo>
                  <a:pt x="71" y="977"/>
                </a:lnTo>
                <a:lnTo>
                  <a:pt x="71" y="976"/>
                </a:lnTo>
                <a:lnTo>
                  <a:pt x="71" y="976"/>
                </a:lnTo>
                <a:lnTo>
                  <a:pt x="71" y="976"/>
                </a:lnTo>
                <a:lnTo>
                  <a:pt x="70" y="976"/>
                </a:lnTo>
                <a:lnTo>
                  <a:pt x="70" y="975"/>
                </a:lnTo>
                <a:lnTo>
                  <a:pt x="69" y="975"/>
                </a:lnTo>
                <a:lnTo>
                  <a:pt x="69" y="974"/>
                </a:lnTo>
                <a:lnTo>
                  <a:pt x="69" y="974"/>
                </a:lnTo>
                <a:lnTo>
                  <a:pt x="69" y="974"/>
                </a:lnTo>
                <a:lnTo>
                  <a:pt x="69" y="973"/>
                </a:lnTo>
                <a:lnTo>
                  <a:pt x="69" y="973"/>
                </a:lnTo>
                <a:lnTo>
                  <a:pt x="69" y="973"/>
                </a:lnTo>
                <a:lnTo>
                  <a:pt x="68" y="972"/>
                </a:lnTo>
                <a:lnTo>
                  <a:pt x="68" y="972"/>
                </a:lnTo>
                <a:lnTo>
                  <a:pt x="68" y="972"/>
                </a:lnTo>
                <a:lnTo>
                  <a:pt x="68" y="971"/>
                </a:lnTo>
                <a:lnTo>
                  <a:pt x="68" y="971"/>
                </a:lnTo>
                <a:lnTo>
                  <a:pt x="68" y="972"/>
                </a:lnTo>
                <a:lnTo>
                  <a:pt x="68" y="971"/>
                </a:lnTo>
                <a:lnTo>
                  <a:pt x="68" y="971"/>
                </a:lnTo>
                <a:lnTo>
                  <a:pt x="69" y="971"/>
                </a:lnTo>
                <a:lnTo>
                  <a:pt x="69" y="970"/>
                </a:lnTo>
                <a:lnTo>
                  <a:pt x="70" y="970"/>
                </a:lnTo>
                <a:lnTo>
                  <a:pt x="70" y="969"/>
                </a:lnTo>
                <a:lnTo>
                  <a:pt x="71" y="969"/>
                </a:lnTo>
                <a:lnTo>
                  <a:pt x="71" y="968"/>
                </a:lnTo>
                <a:lnTo>
                  <a:pt x="71" y="968"/>
                </a:lnTo>
                <a:lnTo>
                  <a:pt x="71" y="968"/>
                </a:lnTo>
                <a:lnTo>
                  <a:pt x="72" y="968"/>
                </a:lnTo>
                <a:lnTo>
                  <a:pt x="72" y="967"/>
                </a:lnTo>
                <a:lnTo>
                  <a:pt x="72" y="967"/>
                </a:lnTo>
                <a:lnTo>
                  <a:pt x="73" y="967"/>
                </a:lnTo>
                <a:lnTo>
                  <a:pt x="73" y="966"/>
                </a:lnTo>
                <a:lnTo>
                  <a:pt x="74" y="966"/>
                </a:lnTo>
                <a:lnTo>
                  <a:pt x="74" y="966"/>
                </a:lnTo>
                <a:lnTo>
                  <a:pt x="75" y="966"/>
                </a:lnTo>
                <a:lnTo>
                  <a:pt x="75" y="966"/>
                </a:lnTo>
                <a:lnTo>
                  <a:pt x="76" y="965"/>
                </a:lnTo>
                <a:lnTo>
                  <a:pt x="77" y="965"/>
                </a:lnTo>
                <a:lnTo>
                  <a:pt x="77" y="965"/>
                </a:lnTo>
                <a:lnTo>
                  <a:pt x="77" y="965"/>
                </a:lnTo>
                <a:lnTo>
                  <a:pt x="77" y="965"/>
                </a:lnTo>
                <a:lnTo>
                  <a:pt x="78" y="965"/>
                </a:lnTo>
                <a:lnTo>
                  <a:pt x="78" y="965"/>
                </a:lnTo>
                <a:lnTo>
                  <a:pt x="79" y="965"/>
                </a:lnTo>
                <a:lnTo>
                  <a:pt x="79" y="965"/>
                </a:lnTo>
                <a:lnTo>
                  <a:pt x="79" y="965"/>
                </a:lnTo>
                <a:lnTo>
                  <a:pt x="80" y="965"/>
                </a:lnTo>
                <a:lnTo>
                  <a:pt x="80" y="965"/>
                </a:lnTo>
                <a:lnTo>
                  <a:pt x="80" y="965"/>
                </a:lnTo>
                <a:lnTo>
                  <a:pt x="81" y="965"/>
                </a:lnTo>
                <a:lnTo>
                  <a:pt x="82" y="966"/>
                </a:lnTo>
                <a:lnTo>
                  <a:pt x="83" y="967"/>
                </a:lnTo>
                <a:lnTo>
                  <a:pt x="84" y="968"/>
                </a:lnTo>
                <a:lnTo>
                  <a:pt x="84" y="968"/>
                </a:lnTo>
                <a:lnTo>
                  <a:pt x="84" y="968"/>
                </a:lnTo>
                <a:lnTo>
                  <a:pt x="85" y="968"/>
                </a:lnTo>
                <a:lnTo>
                  <a:pt x="85" y="968"/>
                </a:lnTo>
                <a:lnTo>
                  <a:pt x="85" y="968"/>
                </a:lnTo>
                <a:lnTo>
                  <a:pt x="85" y="968"/>
                </a:lnTo>
                <a:lnTo>
                  <a:pt x="85" y="968"/>
                </a:lnTo>
                <a:lnTo>
                  <a:pt x="86" y="968"/>
                </a:lnTo>
                <a:lnTo>
                  <a:pt x="86" y="968"/>
                </a:lnTo>
                <a:lnTo>
                  <a:pt x="86" y="968"/>
                </a:lnTo>
                <a:lnTo>
                  <a:pt x="87" y="968"/>
                </a:lnTo>
                <a:lnTo>
                  <a:pt x="87" y="968"/>
                </a:lnTo>
                <a:lnTo>
                  <a:pt x="87" y="969"/>
                </a:lnTo>
                <a:lnTo>
                  <a:pt x="87" y="969"/>
                </a:lnTo>
                <a:lnTo>
                  <a:pt x="88" y="969"/>
                </a:lnTo>
                <a:lnTo>
                  <a:pt x="88" y="968"/>
                </a:lnTo>
                <a:lnTo>
                  <a:pt x="88" y="968"/>
                </a:lnTo>
                <a:lnTo>
                  <a:pt x="89" y="968"/>
                </a:lnTo>
                <a:lnTo>
                  <a:pt x="89" y="968"/>
                </a:lnTo>
                <a:lnTo>
                  <a:pt x="89" y="968"/>
                </a:lnTo>
                <a:lnTo>
                  <a:pt x="89" y="968"/>
                </a:lnTo>
                <a:lnTo>
                  <a:pt x="89" y="969"/>
                </a:lnTo>
                <a:lnTo>
                  <a:pt x="90" y="969"/>
                </a:lnTo>
                <a:lnTo>
                  <a:pt x="90" y="969"/>
                </a:lnTo>
                <a:lnTo>
                  <a:pt x="91" y="969"/>
                </a:lnTo>
                <a:lnTo>
                  <a:pt x="92" y="970"/>
                </a:lnTo>
                <a:lnTo>
                  <a:pt x="93" y="970"/>
                </a:lnTo>
                <a:lnTo>
                  <a:pt x="93" y="970"/>
                </a:lnTo>
                <a:lnTo>
                  <a:pt x="94" y="970"/>
                </a:lnTo>
                <a:lnTo>
                  <a:pt x="95" y="970"/>
                </a:lnTo>
                <a:lnTo>
                  <a:pt x="96" y="970"/>
                </a:lnTo>
                <a:lnTo>
                  <a:pt x="97" y="970"/>
                </a:lnTo>
                <a:lnTo>
                  <a:pt x="97" y="970"/>
                </a:lnTo>
                <a:lnTo>
                  <a:pt x="98" y="970"/>
                </a:lnTo>
                <a:lnTo>
                  <a:pt x="99" y="969"/>
                </a:lnTo>
                <a:lnTo>
                  <a:pt x="99" y="969"/>
                </a:lnTo>
                <a:lnTo>
                  <a:pt x="100" y="969"/>
                </a:lnTo>
                <a:lnTo>
                  <a:pt x="102" y="968"/>
                </a:lnTo>
                <a:lnTo>
                  <a:pt x="103" y="968"/>
                </a:lnTo>
                <a:lnTo>
                  <a:pt x="103" y="968"/>
                </a:lnTo>
                <a:lnTo>
                  <a:pt x="104" y="967"/>
                </a:lnTo>
                <a:lnTo>
                  <a:pt x="105" y="967"/>
                </a:lnTo>
                <a:lnTo>
                  <a:pt x="105" y="967"/>
                </a:lnTo>
                <a:lnTo>
                  <a:pt x="106" y="967"/>
                </a:lnTo>
                <a:lnTo>
                  <a:pt x="106" y="967"/>
                </a:lnTo>
                <a:lnTo>
                  <a:pt x="107" y="967"/>
                </a:lnTo>
                <a:lnTo>
                  <a:pt x="107" y="967"/>
                </a:lnTo>
                <a:lnTo>
                  <a:pt x="108" y="966"/>
                </a:lnTo>
                <a:lnTo>
                  <a:pt x="108" y="966"/>
                </a:lnTo>
                <a:lnTo>
                  <a:pt x="110" y="965"/>
                </a:lnTo>
                <a:lnTo>
                  <a:pt x="110" y="965"/>
                </a:lnTo>
                <a:lnTo>
                  <a:pt x="112" y="965"/>
                </a:lnTo>
                <a:lnTo>
                  <a:pt x="113" y="965"/>
                </a:lnTo>
                <a:lnTo>
                  <a:pt x="115" y="965"/>
                </a:lnTo>
                <a:lnTo>
                  <a:pt x="116" y="965"/>
                </a:lnTo>
                <a:lnTo>
                  <a:pt x="117" y="965"/>
                </a:lnTo>
                <a:lnTo>
                  <a:pt x="117" y="965"/>
                </a:lnTo>
                <a:lnTo>
                  <a:pt x="118" y="964"/>
                </a:lnTo>
                <a:lnTo>
                  <a:pt x="118" y="964"/>
                </a:lnTo>
                <a:lnTo>
                  <a:pt x="119" y="964"/>
                </a:lnTo>
                <a:lnTo>
                  <a:pt x="119" y="964"/>
                </a:lnTo>
                <a:lnTo>
                  <a:pt x="120" y="964"/>
                </a:lnTo>
                <a:lnTo>
                  <a:pt x="120" y="964"/>
                </a:lnTo>
                <a:lnTo>
                  <a:pt x="120" y="964"/>
                </a:lnTo>
                <a:lnTo>
                  <a:pt x="121" y="964"/>
                </a:lnTo>
                <a:lnTo>
                  <a:pt x="121" y="964"/>
                </a:lnTo>
                <a:lnTo>
                  <a:pt x="121" y="964"/>
                </a:lnTo>
                <a:lnTo>
                  <a:pt x="121" y="964"/>
                </a:lnTo>
                <a:lnTo>
                  <a:pt x="121" y="964"/>
                </a:lnTo>
                <a:lnTo>
                  <a:pt x="121" y="963"/>
                </a:lnTo>
                <a:lnTo>
                  <a:pt x="121" y="963"/>
                </a:lnTo>
                <a:lnTo>
                  <a:pt x="122" y="963"/>
                </a:lnTo>
                <a:lnTo>
                  <a:pt x="122" y="962"/>
                </a:lnTo>
                <a:lnTo>
                  <a:pt x="122" y="962"/>
                </a:lnTo>
                <a:lnTo>
                  <a:pt x="122" y="961"/>
                </a:lnTo>
                <a:lnTo>
                  <a:pt x="123" y="961"/>
                </a:lnTo>
                <a:lnTo>
                  <a:pt x="123" y="961"/>
                </a:lnTo>
                <a:lnTo>
                  <a:pt x="123" y="961"/>
                </a:lnTo>
                <a:lnTo>
                  <a:pt x="123" y="961"/>
                </a:lnTo>
                <a:lnTo>
                  <a:pt x="124" y="961"/>
                </a:lnTo>
                <a:lnTo>
                  <a:pt x="124" y="961"/>
                </a:lnTo>
                <a:lnTo>
                  <a:pt x="124" y="960"/>
                </a:lnTo>
                <a:lnTo>
                  <a:pt x="124" y="960"/>
                </a:lnTo>
                <a:lnTo>
                  <a:pt x="125" y="959"/>
                </a:lnTo>
                <a:lnTo>
                  <a:pt x="125" y="958"/>
                </a:lnTo>
                <a:lnTo>
                  <a:pt x="125" y="958"/>
                </a:lnTo>
                <a:lnTo>
                  <a:pt x="125" y="958"/>
                </a:lnTo>
                <a:lnTo>
                  <a:pt x="125" y="957"/>
                </a:lnTo>
                <a:lnTo>
                  <a:pt x="125" y="956"/>
                </a:lnTo>
                <a:lnTo>
                  <a:pt x="125" y="956"/>
                </a:lnTo>
                <a:lnTo>
                  <a:pt x="125" y="955"/>
                </a:lnTo>
                <a:lnTo>
                  <a:pt x="125" y="954"/>
                </a:lnTo>
                <a:lnTo>
                  <a:pt x="126" y="954"/>
                </a:lnTo>
                <a:lnTo>
                  <a:pt x="126" y="953"/>
                </a:lnTo>
                <a:lnTo>
                  <a:pt x="127" y="952"/>
                </a:lnTo>
                <a:lnTo>
                  <a:pt x="127" y="952"/>
                </a:lnTo>
                <a:lnTo>
                  <a:pt x="127" y="952"/>
                </a:lnTo>
                <a:lnTo>
                  <a:pt x="128" y="952"/>
                </a:lnTo>
                <a:lnTo>
                  <a:pt x="128" y="951"/>
                </a:lnTo>
                <a:lnTo>
                  <a:pt x="129" y="951"/>
                </a:lnTo>
                <a:lnTo>
                  <a:pt x="129" y="951"/>
                </a:lnTo>
                <a:lnTo>
                  <a:pt x="130" y="950"/>
                </a:lnTo>
                <a:lnTo>
                  <a:pt x="130" y="950"/>
                </a:lnTo>
                <a:lnTo>
                  <a:pt x="131" y="950"/>
                </a:lnTo>
                <a:lnTo>
                  <a:pt x="131" y="949"/>
                </a:lnTo>
                <a:lnTo>
                  <a:pt x="132" y="949"/>
                </a:lnTo>
                <a:lnTo>
                  <a:pt x="132" y="948"/>
                </a:lnTo>
                <a:lnTo>
                  <a:pt x="133" y="948"/>
                </a:lnTo>
                <a:lnTo>
                  <a:pt x="133" y="947"/>
                </a:lnTo>
                <a:lnTo>
                  <a:pt x="133" y="947"/>
                </a:lnTo>
                <a:lnTo>
                  <a:pt x="134" y="946"/>
                </a:lnTo>
                <a:lnTo>
                  <a:pt x="134" y="946"/>
                </a:lnTo>
                <a:lnTo>
                  <a:pt x="135" y="945"/>
                </a:lnTo>
                <a:lnTo>
                  <a:pt x="135" y="945"/>
                </a:lnTo>
                <a:lnTo>
                  <a:pt x="136" y="945"/>
                </a:lnTo>
                <a:lnTo>
                  <a:pt x="136" y="945"/>
                </a:lnTo>
                <a:lnTo>
                  <a:pt x="137" y="944"/>
                </a:lnTo>
                <a:lnTo>
                  <a:pt x="137" y="944"/>
                </a:lnTo>
                <a:lnTo>
                  <a:pt x="137" y="944"/>
                </a:lnTo>
                <a:lnTo>
                  <a:pt x="137" y="943"/>
                </a:lnTo>
                <a:lnTo>
                  <a:pt x="137" y="943"/>
                </a:lnTo>
                <a:lnTo>
                  <a:pt x="138" y="943"/>
                </a:lnTo>
                <a:lnTo>
                  <a:pt x="138" y="942"/>
                </a:lnTo>
                <a:lnTo>
                  <a:pt x="139" y="942"/>
                </a:lnTo>
                <a:lnTo>
                  <a:pt x="139" y="942"/>
                </a:lnTo>
                <a:lnTo>
                  <a:pt x="139" y="941"/>
                </a:lnTo>
                <a:lnTo>
                  <a:pt x="139" y="941"/>
                </a:lnTo>
                <a:lnTo>
                  <a:pt x="141" y="940"/>
                </a:lnTo>
                <a:lnTo>
                  <a:pt x="143" y="938"/>
                </a:lnTo>
                <a:lnTo>
                  <a:pt x="144" y="938"/>
                </a:lnTo>
                <a:lnTo>
                  <a:pt x="146" y="938"/>
                </a:lnTo>
                <a:lnTo>
                  <a:pt x="147" y="938"/>
                </a:lnTo>
                <a:lnTo>
                  <a:pt x="147" y="938"/>
                </a:lnTo>
                <a:lnTo>
                  <a:pt x="148" y="938"/>
                </a:lnTo>
                <a:lnTo>
                  <a:pt x="148" y="938"/>
                </a:lnTo>
                <a:lnTo>
                  <a:pt x="148" y="938"/>
                </a:lnTo>
                <a:lnTo>
                  <a:pt x="148" y="938"/>
                </a:lnTo>
                <a:lnTo>
                  <a:pt x="149" y="938"/>
                </a:lnTo>
                <a:lnTo>
                  <a:pt x="150" y="937"/>
                </a:lnTo>
                <a:lnTo>
                  <a:pt x="151" y="937"/>
                </a:lnTo>
                <a:lnTo>
                  <a:pt x="151" y="937"/>
                </a:lnTo>
                <a:lnTo>
                  <a:pt x="151" y="936"/>
                </a:lnTo>
                <a:lnTo>
                  <a:pt x="151" y="936"/>
                </a:lnTo>
                <a:lnTo>
                  <a:pt x="150" y="936"/>
                </a:lnTo>
                <a:lnTo>
                  <a:pt x="150" y="936"/>
                </a:lnTo>
                <a:lnTo>
                  <a:pt x="149" y="935"/>
                </a:lnTo>
                <a:lnTo>
                  <a:pt x="149" y="935"/>
                </a:lnTo>
                <a:lnTo>
                  <a:pt x="149" y="935"/>
                </a:lnTo>
                <a:lnTo>
                  <a:pt x="149" y="935"/>
                </a:lnTo>
                <a:lnTo>
                  <a:pt x="150" y="934"/>
                </a:lnTo>
                <a:lnTo>
                  <a:pt x="150" y="934"/>
                </a:lnTo>
                <a:lnTo>
                  <a:pt x="150" y="934"/>
                </a:lnTo>
                <a:lnTo>
                  <a:pt x="150" y="934"/>
                </a:lnTo>
                <a:lnTo>
                  <a:pt x="151" y="934"/>
                </a:lnTo>
                <a:lnTo>
                  <a:pt x="151" y="934"/>
                </a:lnTo>
                <a:lnTo>
                  <a:pt x="151" y="934"/>
                </a:lnTo>
                <a:lnTo>
                  <a:pt x="150" y="934"/>
                </a:lnTo>
                <a:lnTo>
                  <a:pt x="149" y="934"/>
                </a:lnTo>
                <a:lnTo>
                  <a:pt x="149" y="934"/>
                </a:lnTo>
                <a:lnTo>
                  <a:pt x="148" y="933"/>
                </a:lnTo>
                <a:lnTo>
                  <a:pt x="148" y="933"/>
                </a:lnTo>
                <a:lnTo>
                  <a:pt x="148" y="932"/>
                </a:lnTo>
                <a:lnTo>
                  <a:pt x="148" y="932"/>
                </a:lnTo>
                <a:lnTo>
                  <a:pt x="148" y="932"/>
                </a:lnTo>
                <a:lnTo>
                  <a:pt x="148" y="932"/>
                </a:lnTo>
                <a:lnTo>
                  <a:pt x="148" y="932"/>
                </a:lnTo>
                <a:lnTo>
                  <a:pt x="148" y="932"/>
                </a:lnTo>
                <a:lnTo>
                  <a:pt x="147" y="932"/>
                </a:lnTo>
                <a:lnTo>
                  <a:pt x="147" y="931"/>
                </a:lnTo>
                <a:lnTo>
                  <a:pt x="147" y="931"/>
                </a:lnTo>
                <a:lnTo>
                  <a:pt x="147" y="931"/>
                </a:lnTo>
                <a:lnTo>
                  <a:pt x="147" y="931"/>
                </a:lnTo>
                <a:lnTo>
                  <a:pt x="147" y="930"/>
                </a:lnTo>
                <a:lnTo>
                  <a:pt x="147" y="930"/>
                </a:lnTo>
                <a:lnTo>
                  <a:pt x="147" y="929"/>
                </a:lnTo>
                <a:lnTo>
                  <a:pt x="147" y="929"/>
                </a:lnTo>
                <a:lnTo>
                  <a:pt x="147" y="928"/>
                </a:lnTo>
                <a:lnTo>
                  <a:pt x="147" y="927"/>
                </a:lnTo>
                <a:lnTo>
                  <a:pt x="147" y="927"/>
                </a:lnTo>
                <a:lnTo>
                  <a:pt x="146" y="926"/>
                </a:lnTo>
                <a:lnTo>
                  <a:pt x="146" y="926"/>
                </a:lnTo>
                <a:lnTo>
                  <a:pt x="146" y="926"/>
                </a:lnTo>
                <a:lnTo>
                  <a:pt x="146" y="925"/>
                </a:lnTo>
                <a:lnTo>
                  <a:pt x="146" y="925"/>
                </a:lnTo>
                <a:lnTo>
                  <a:pt x="146" y="925"/>
                </a:lnTo>
                <a:lnTo>
                  <a:pt x="146" y="925"/>
                </a:lnTo>
                <a:lnTo>
                  <a:pt x="146" y="925"/>
                </a:lnTo>
                <a:lnTo>
                  <a:pt x="147" y="924"/>
                </a:lnTo>
                <a:lnTo>
                  <a:pt x="147" y="924"/>
                </a:lnTo>
                <a:lnTo>
                  <a:pt x="147" y="924"/>
                </a:lnTo>
                <a:lnTo>
                  <a:pt x="147" y="924"/>
                </a:lnTo>
                <a:lnTo>
                  <a:pt x="147" y="924"/>
                </a:lnTo>
                <a:lnTo>
                  <a:pt x="147" y="924"/>
                </a:lnTo>
                <a:lnTo>
                  <a:pt x="147" y="923"/>
                </a:lnTo>
                <a:lnTo>
                  <a:pt x="147" y="923"/>
                </a:lnTo>
                <a:lnTo>
                  <a:pt x="147" y="923"/>
                </a:lnTo>
                <a:lnTo>
                  <a:pt x="146" y="923"/>
                </a:lnTo>
                <a:lnTo>
                  <a:pt x="146" y="923"/>
                </a:lnTo>
                <a:lnTo>
                  <a:pt x="146" y="922"/>
                </a:lnTo>
                <a:lnTo>
                  <a:pt x="146" y="922"/>
                </a:lnTo>
                <a:lnTo>
                  <a:pt x="145" y="922"/>
                </a:lnTo>
                <a:lnTo>
                  <a:pt x="145" y="922"/>
                </a:lnTo>
                <a:lnTo>
                  <a:pt x="145" y="921"/>
                </a:lnTo>
                <a:lnTo>
                  <a:pt x="145" y="921"/>
                </a:lnTo>
                <a:lnTo>
                  <a:pt x="145" y="921"/>
                </a:lnTo>
                <a:lnTo>
                  <a:pt x="145" y="920"/>
                </a:lnTo>
                <a:lnTo>
                  <a:pt x="145" y="920"/>
                </a:lnTo>
                <a:lnTo>
                  <a:pt x="145" y="919"/>
                </a:lnTo>
                <a:lnTo>
                  <a:pt x="145" y="919"/>
                </a:lnTo>
                <a:lnTo>
                  <a:pt x="145" y="919"/>
                </a:lnTo>
                <a:lnTo>
                  <a:pt x="145" y="919"/>
                </a:lnTo>
                <a:lnTo>
                  <a:pt x="145" y="919"/>
                </a:lnTo>
                <a:lnTo>
                  <a:pt x="145" y="919"/>
                </a:lnTo>
                <a:lnTo>
                  <a:pt x="144" y="918"/>
                </a:lnTo>
                <a:lnTo>
                  <a:pt x="144" y="918"/>
                </a:lnTo>
                <a:lnTo>
                  <a:pt x="144" y="918"/>
                </a:lnTo>
                <a:lnTo>
                  <a:pt x="144" y="918"/>
                </a:lnTo>
                <a:lnTo>
                  <a:pt x="143" y="918"/>
                </a:lnTo>
                <a:lnTo>
                  <a:pt x="143" y="918"/>
                </a:lnTo>
                <a:lnTo>
                  <a:pt x="144" y="917"/>
                </a:lnTo>
                <a:lnTo>
                  <a:pt x="144" y="917"/>
                </a:lnTo>
                <a:lnTo>
                  <a:pt x="144" y="917"/>
                </a:lnTo>
                <a:lnTo>
                  <a:pt x="144" y="917"/>
                </a:lnTo>
                <a:lnTo>
                  <a:pt x="144" y="917"/>
                </a:lnTo>
                <a:lnTo>
                  <a:pt x="144" y="917"/>
                </a:lnTo>
                <a:lnTo>
                  <a:pt x="144" y="916"/>
                </a:lnTo>
                <a:lnTo>
                  <a:pt x="144" y="916"/>
                </a:lnTo>
                <a:lnTo>
                  <a:pt x="144" y="916"/>
                </a:lnTo>
                <a:lnTo>
                  <a:pt x="144" y="916"/>
                </a:lnTo>
                <a:lnTo>
                  <a:pt x="144" y="915"/>
                </a:lnTo>
                <a:lnTo>
                  <a:pt x="144" y="914"/>
                </a:lnTo>
                <a:lnTo>
                  <a:pt x="143" y="914"/>
                </a:lnTo>
                <a:lnTo>
                  <a:pt x="143" y="913"/>
                </a:lnTo>
                <a:lnTo>
                  <a:pt x="143" y="913"/>
                </a:lnTo>
                <a:lnTo>
                  <a:pt x="143" y="913"/>
                </a:lnTo>
                <a:lnTo>
                  <a:pt x="143" y="913"/>
                </a:lnTo>
                <a:lnTo>
                  <a:pt x="143" y="913"/>
                </a:lnTo>
                <a:lnTo>
                  <a:pt x="143" y="912"/>
                </a:lnTo>
                <a:lnTo>
                  <a:pt x="143" y="912"/>
                </a:lnTo>
                <a:lnTo>
                  <a:pt x="143" y="912"/>
                </a:lnTo>
                <a:lnTo>
                  <a:pt x="143" y="912"/>
                </a:lnTo>
                <a:lnTo>
                  <a:pt x="143" y="912"/>
                </a:lnTo>
                <a:lnTo>
                  <a:pt x="143" y="912"/>
                </a:lnTo>
                <a:lnTo>
                  <a:pt x="143" y="911"/>
                </a:lnTo>
                <a:lnTo>
                  <a:pt x="143" y="911"/>
                </a:lnTo>
                <a:lnTo>
                  <a:pt x="143" y="911"/>
                </a:lnTo>
                <a:lnTo>
                  <a:pt x="143" y="911"/>
                </a:lnTo>
                <a:lnTo>
                  <a:pt x="143" y="910"/>
                </a:lnTo>
                <a:lnTo>
                  <a:pt x="143" y="910"/>
                </a:lnTo>
                <a:lnTo>
                  <a:pt x="142" y="910"/>
                </a:lnTo>
                <a:lnTo>
                  <a:pt x="142" y="910"/>
                </a:lnTo>
                <a:lnTo>
                  <a:pt x="142" y="909"/>
                </a:lnTo>
                <a:lnTo>
                  <a:pt x="142" y="909"/>
                </a:lnTo>
                <a:lnTo>
                  <a:pt x="142" y="908"/>
                </a:lnTo>
                <a:lnTo>
                  <a:pt x="142" y="908"/>
                </a:lnTo>
                <a:lnTo>
                  <a:pt x="142" y="908"/>
                </a:lnTo>
                <a:lnTo>
                  <a:pt x="142" y="907"/>
                </a:lnTo>
                <a:lnTo>
                  <a:pt x="142" y="907"/>
                </a:lnTo>
                <a:lnTo>
                  <a:pt x="142" y="907"/>
                </a:lnTo>
                <a:lnTo>
                  <a:pt x="142" y="907"/>
                </a:lnTo>
                <a:lnTo>
                  <a:pt x="142" y="906"/>
                </a:lnTo>
                <a:lnTo>
                  <a:pt x="142" y="906"/>
                </a:lnTo>
                <a:lnTo>
                  <a:pt x="142" y="906"/>
                </a:lnTo>
                <a:lnTo>
                  <a:pt x="142" y="906"/>
                </a:lnTo>
                <a:lnTo>
                  <a:pt x="142" y="906"/>
                </a:lnTo>
                <a:lnTo>
                  <a:pt x="142" y="905"/>
                </a:lnTo>
                <a:lnTo>
                  <a:pt x="142" y="905"/>
                </a:lnTo>
                <a:lnTo>
                  <a:pt x="142" y="905"/>
                </a:lnTo>
                <a:lnTo>
                  <a:pt x="142" y="905"/>
                </a:lnTo>
                <a:lnTo>
                  <a:pt x="142" y="904"/>
                </a:lnTo>
                <a:lnTo>
                  <a:pt x="141" y="903"/>
                </a:lnTo>
                <a:lnTo>
                  <a:pt x="141" y="903"/>
                </a:lnTo>
                <a:lnTo>
                  <a:pt x="141" y="903"/>
                </a:lnTo>
                <a:lnTo>
                  <a:pt x="141" y="902"/>
                </a:lnTo>
                <a:lnTo>
                  <a:pt x="141" y="902"/>
                </a:lnTo>
                <a:lnTo>
                  <a:pt x="141" y="902"/>
                </a:lnTo>
                <a:lnTo>
                  <a:pt x="141" y="902"/>
                </a:lnTo>
                <a:lnTo>
                  <a:pt x="141" y="902"/>
                </a:lnTo>
                <a:lnTo>
                  <a:pt x="141" y="902"/>
                </a:lnTo>
                <a:lnTo>
                  <a:pt x="141" y="901"/>
                </a:lnTo>
                <a:lnTo>
                  <a:pt x="141" y="901"/>
                </a:lnTo>
                <a:lnTo>
                  <a:pt x="141" y="901"/>
                </a:lnTo>
                <a:lnTo>
                  <a:pt x="141" y="901"/>
                </a:lnTo>
                <a:lnTo>
                  <a:pt x="141" y="901"/>
                </a:lnTo>
                <a:lnTo>
                  <a:pt x="141" y="901"/>
                </a:lnTo>
                <a:lnTo>
                  <a:pt x="140" y="901"/>
                </a:lnTo>
                <a:lnTo>
                  <a:pt x="140" y="901"/>
                </a:lnTo>
                <a:lnTo>
                  <a:pt x="140" y="901"/>
                </a:lnTo>
                <a:lnTo>
                  <a:pt x="140" y="901"/>
                </a:lnTo>
                <a:lnTo>
                  <a:pt x="139" y="901"/>
                </a:lnTo>
                <a:lnTo>
                  <a:pt x="139" y="901"/>
                </a:lnTo>
                <a:lnTo>
                  <a:pt x="139" y="902"/>
                </a:lnTo>
                <a:lnTo>
                  <a:pt x="139" y="902"/>
                </a:lnTo>
                <a:lnTo>
                  <a:pt x="139" y="902"/>
                </a:lnTo>
                <a:lnTo>
                  <a:pt x="138" y="902"/>
                </a:lnTo>
                <a:lnTo>
                  <a:pt x="138" y="902"/>
                </a:lnTo>
                <a:lnTo>
                  <a:pt x="138" y="903"/>
                </a:lnTo>
                <a:lnTo>
                  <a:pt x="138" y="903"/>
                </a:lnTo>
                <a:lnTo>
                  <a:pt x="138" y="903"/>
                </a:lnTo>
                <a:lnTo>
                  <a:pt x="138" y="903"/>
                </a:lnTo>
                <a:lnTo>
                  <a:pt x="137" y="903"/>
                </a:lnTo>
                <a:lnTo>
                  <a:pt x="137" y="903"/>
                </a:lnTo>
                <a:lnTo>
                  <a:pt x="137" y="902"/>
                </a:lnTo>
                <a:lnTo>
                  <a:pt x="137" y="902"/>
                </a:lnTo>
                <a:lnTo>
                  <a:pt x="137" y="902"/>
                </a:lnTo>
                <a:lnTo>
                  <a:pt x="137" y="901"/>
                </a:lnTo>
                <a:lnTo>
                  <a:pt x="137" y="901"/>
                </a:lnTo>
                <a:lnTo>
                  <a:pt x="137" y="901"/>
                </a:lnTo>
                <a:lnTo>
                  <a:pt x="137" y="901"/>
                </a:lnTo>
                <a:lnTo>
                  <a:pt x="137" y="901"/>
                </a:lnTo>
                <a:lnTo>
                  <a:pt x="137" y="901"/>
                </a:lnTo>
                <a:lnTo>
                  <a:pt x="138" y="901"/>
                </a:lnTo>
                <a:lnTo>
                  <a:pt x="138" y="900"/>
                </a:lnTo>
                <a:lnTo>
                  <a:pt x="138" y="900"/>
                </a:lnTo>
                <a:lnTo>
                  <a:pt x="138" y="900"/>
                </a:lnTo>
                <a:lnTo>
                  <a:pt x="138" y="900"/>
                </a:lnTo>
                <a:lnTo>
                  <a:pt x="137" y="900"/>
                </a:lnTo>
                <a:lnTo>
                  <a:pt x="137" y="899"/>
                </a:lnTo>
                <a:lnTo>
                  <a:pt x="137" y="899"/>
                </a:lnTo>
                <a:lnTo>
                  <a:pt x="137" y="899"/>
                </a:lnTo>
                <a:lnTo>
                  <a:pt x="137" y="898"/>
                </a:lnTo>
                <a:lnTo>
                  <a:pt x="136" y="898"/>
                </a:lnTo>
                <a:lnTo>
                  <a:pt x="136" y="898"/>
                </a:lnTo>
                <a:lnTo>
                  <a:pt x="136" y="898"/>
                </a:lnTo>
                <a:lnTo>
                  <a:pt x="136" y="897"/>
                </a:lnTo>
                <a:lnTo>
                  <a:pt x="136" y="897"/>
                </a:lnTo>
                <a:lnTo>
                  <a:pt x="136" y="897"/>
                </a:lnTo>
                <a:lnTo>
                  <a:pt x="136" y="897"/>
                </a:lnTo>
                <a:lnTo>
                  <a:pt x="136" y="897"/>
                </a:lnTo>
                <a:lnTo>
                  <a:pt x="136" y="897"/>
                </a:lnTo>
                <a:lnTo>
                  <a:pt x="136" y="896"/>
                </a:lnTo>
                <a:lnTo>
                  <a:pt x="135" y="896"/>
                </a:lnTo>
                <a:lnTo>
                  <a:pt x="135" y="896"/>
                </a:lnTo>
                <a:lnTo>
                  <a:pt x="135" y="896"/>
                </a:lnTo>
                <a:lnTo>
                  <a:pt x="135" y="896"/>
                </a:lnTo>
                <a:lnTo>
                  <a:pt x="135" y="895"/>
                </a:lnTo>
                <a:lnTo>
                  <a:pt x="134" y="895"/>
                </a:lnTo>
                <a:lnTo>
                  <a:pt x="134" y="895"/>
                </a:lnTo>
                <a:lnTo>
                  <a:pt x="134" y="894"/>
                </a:lnTo>
                <a:lnTo>
                  <a:pt x="134" y="894"/>
                </a:lnTo>
                <a:lnTo>
                  <a:pt x="134" y="894"/>
                </a:lnTo>
                <a:lnTo>
                  <a:pt x="134" y="894"/>
                </a:lnTo>
                <a:lnTo>
                  <a:pt x="134" y="893"/>
                </a:lnTo>
                <a:lnTo>
                  <a:pt x="134" y="893"/>
                </a:lnTo>
                <a:lnTo>
                  <a:pt x="133" y="893"/>
                </a:lnTo>
                <a:lnTo>
                  <a:pt x="133" y="893"/>
                </a:lnTo>
                <a:lnTo>
                  <a:pt x="133" y="893"/>
                </a:lnTo>
                <a:lnTo>
                  <a:pt x="133" y="893"/>
                </a:lnTo>
                <a:lnTo>
                  <a:pt x="133" y="893"/>
                </a:lnTo>
                <a:lnTo>
                  <a:pt x="133" y="893"/>
                </a:lnTo>
                <a:lnTo>
                  <a:pt x="133" y="893"/>
                </a:lnTo>
                <a:lnTo>
                  <a:pt x="132" y="893"/>
                </a:lnTo>
                <a:lnTo>
                  <a:pt x="132" y="893"/>
                </a:lnTo>
                <a:lnTo>
                  <a:pt x="132" y="893"/>
                </a:lnTo>
                <a:lnTo>
                  <a:pt x="132" y="893"/>
                </a:lnTo>
                <a:lnTo>
                  <a:pt x="132" y="892"/>
                </a:lnTo>
                <a:lnTo>
                  <a:pt x="132" y="892"/>
                </a:lnTo>
                <a:lnTo>
                  <a:pt x="132" y="892"/>
                </a:lnTo>
                <a:lnTo>
                  <a:pt x="132" y="892"/>
                </a:lnTo>
                <a:lnTo>
                  <a:pt x="132" y="891"/>
                </a:lnTo>
                <a:lnTo>
                  <a:pt x="132" y="891"/>
                </a:lnTo>
                <a:lnTo>
                  <a:pt x="132" y="891"/>
                </a:lnTo>
                <a:lnTo>
                  <a:pt x="132" y="891"/>
                </a:lnTo>
                <a:lnTo>
                  <a:pt x="131" y="890"/>
                </a:lnTo>
                <a:lnTo>
                  <a:pt x="131" y="890"/>
                </a:lnTo>
                <a:lnTo>
                  <a:pt x="131" y="890"/>
                </a:lnTo>
                <a:lnTo>
                  <a:pt x="131" y="890"/>
                </a:lnTo>
                <a:lnTo>
                  <a:pt x="131" y="890"/>
                </a:lnTo>
                <a:lnTo>
                  <a:pt x="132" y="890"/>
                </a:lnTo>
                <a:lnTo>
                  <a:pt x="132" y="890"/>
                </a:lnTo>
                <a:lnTo>
                  <a:pt x="132" y="890"/>
                </a:lnTo>
                <a:lnTo>
                  <a:pt x="132" y="890"/>
                </a:lnTo>
                <a:lnTo>
                  <a:pt x="132" y="890"/>
                </a:lnTo>
                <a:lnTo>
                  <a:pt x="132" y="890"/>
                </a:lnTo>
                <a:lnTo>
                  <a:pt x="132" y="889"/>
                </a:lnTo>
                <a:lnTo>
                  <a:pt x="132" y="889"/>
                </a:lnTo>
                <a:lnTo>
                  <a:pt x="132" y="889"/>
                </a:lnTo>
                <a:lnTo>
                  <a:pt x="132" y="889"/>
                </a:lnTo>
                <a:lnTo>
                  <a:pt x="132" y="889"/>
                </a:lnTo>
                <a:lnTo>
                  <a:pt x="131" y="889"/>
                </a:lnTo>
                <a:lnTo>
                  <a:pt x="131" y="889"/>
                </a:lnTo>
                <a:lnTo>
                  <a:pt x="131" y="889"/>
                </a:lnTo>
                <a:lnTo>
                  <a:pt x="131" y="889"/>
                </a:lnTo>
                <a:lnTo>
                  <a:pt x="130" y="889"/>
                </a:lnTo>
                <a:lnTo>
                  <a:pt x="130" y="889"/>
                </a:lnTo>
                <a:lnTo>
                  <a:pt x="130" y="889"/>
                </a:lnTo>
                <a:lnTo>
                  <a:pt x="130" y="889"/>
                </a:lnTo>
                <a:lnTo>
                  <a:pt x="129" y="889"/>
                </a:lnTo>
                <a:lnTo>
                  <a:pt x="129" y="889"/>
                </a:lnTo>
                <a:lnTo>
                  <a:pt x="129" y="889"/>
                </a:lnTo>
                <a:lnTo>
                  <a:pt x="129" y="889"/>
                </a:lnTo>
                <a:lnTo>
                  <a:pt x="128" y="889"/>
                </a:lnTo>
                <a:lnTo>
                  <a:pt x="128" y="889"/>
                </a:lnTo>
                <a:lnTo>
                  <a:pt x="128" y="889"/>
                </a:lnTo>
                <a:lnTo>
                  <a:pt x="128" y="889"/>
                </a:lnTo>
                <a:lnTo>
                  <a:pt x="128" y="888"/>
                </a:lnTo>
                <a:lnTo>
                  <a:pt x="128" y="888"/>
                </a:lnTo>
                <a:lnTo>
                  <a:pt x="128" y="888"/>
                </a:lnTo>
                <a:lnTo>
                  <a:pt x="128" y="888"/>
                </a:lnTo>
                <a:lnTo>
                  <a:pt x="128" y="887"/>
                </a:lnTo>
                <a:lnTo>
                  <a:pt x="128" y="887"/>
                </a:lnTo>
                <a:lnTo>
                  <a:pt x="128" y="887"/>
                </a:lnTo>
                <a:lnTo>
                  <a:pt x="128" y="887"/>
                </a:lnTo>
                <a:lnTo>
                  <a:pt x="128" y="887"/>
                </a:lnTo>
                <a:lnTo>
                  <a:pt x="128" y="887"/>
                </a:lnTo>
                <a:lnTo>
                  <a:pt x="128" y="887"/>
                </a:lnTo>
                <a:lnTo>
                  <a:pt x="127" y="887"/>
                </a:lnTo>
                <a:lnTo>
                  <a:pt x="127" y="887"/>
                </a:lnTo>
                <a:lnTo>
                  <a:pt x="128" y="887"/>
                </a:lnTo>
                <a:lnTo>
                  <a:pt x="128" y="886"/>
                </a:lnTo>
                <a:lnTo>
                  <a:pt x="128" y="886"/>
                </a:lnTo>
                <a:lnTo>
                  <a:pt x="128" y="886"/>
                </a:lnTo>
                <a:lnTo>
                  <a:pt x="128" y="886"/>
                </a:lnTo>
                <a:lnTo>
                  <a:pt x="128" y="886"/>
                </a:lnTo>
                <a:lnTo>
                  <a:pt x="127" y="886"/>
                </a:lnTo>
                <a:lnTo>
                  <a:pt x="127" y="886"/>
                </a:lnTo>
                <a:lnTo>
                  <a:pt x="127" y="886"/>
                </a:lnTo>
                <a:lnTo>
                  <a:pt x="127" y="886"/>
                </a:lnTo>
                <a:lnTo>
                  <a:pt x="127" y="886"/>
                </a:lnTo>
                <a:lnTo>
                  <a:pt x="127" y="887"/>
                </a:lnTo>
                <a:lnTo>
                  <a:pt x="126" y="887"/>
                </a:lnTo>
                <a:lnTo>
                  <a:pt x="126" y="887"/>
                </a:lnTo>
                <a:lnTo>
                  <a:pt x="126" y="887"/>
                </a:lnTo>
                <a:lnTo>
                  <a:pt x="126" y="887"/>
                </a:lnTo>
                <a:lnTo>
                  <a:pt x="126" y="887"/>
                </a:lnTo>
                <a:lnTo>
                  <a:pt x="126" y="887"/>
                </a:lnTo>
                <a:lnTo>
                  <a:pt x="126" y="886"/>
                </a:lnTo>
                <a:lnTo>
                  <a:pt x="126" y="886"/>
                </a:lnTo>
                <a:lnTo>
                  <a:pt x="125" y="886"/>
                </a:lnTo>
                <a:lnTo>
                  <a:pt x="125" y="885"/>
                </a:lnTo>
                <a:lnTo>
                  <a:pt x="125" y="885"/>
                </a:lnTo>
                <a:lnTo>
                  <a:pt x="125" y="884"/>
                </a:lnTo>
                <a:lnTo>
                  <a:pt x="124" y="884"/>
                </a:lnTo>
                <a:lnTo>
                  <a:pt x="124" y="884"/>
                </a:lnTo>
                <a:lnTo>
                  <a:pt x="124" y="883"/>
                </a:lnTo>
                <a:lnTo>
                  <a:pt x="124" y="883"/>
                </a:lnTo>
                <a:lnTo>
                  <a:pt x="124" y="883"/>
                </a:lnTo>
                <a:lnTo>
                  <a:pt x="124" y="882"/>
                </a:lnTo>
                <a:lnTo>
                  <a:pt x="123" y="882"/>
                </a:lnTo>
                <a:lnTo>
                  <a:pt x="123" y="882"/>
                </a:lnTo>
                <a:lnTo>
                  <a:pt x="123" y="881"/>
                </a:lnTo>
                <a:lnTo>
                  <a:pt x="123" y="881"/>
                </a:lnTo>
                <a:lnTo>
                  <a:pt x="123" y="881"/>
                </a:lnTo>
                <a:lnTo>
                  <a:pt x="123" y="881"/>
                </a:lnTo>
                <a:lnTo>
                  <a:pt x="123" y="881"/>
                </a:lnTo>
                <a:lnTo>
                  <a:pt x="123" y="880"/>
                </a:lnTo>
                <a:lnTo>
                  <a:pt x="122" y="880"/>
                </a:lnTo>
                <a:lnTo>
                  <a:pt x="122" y="880"/>
                </a:lnTo>
                <a:lnTo>
                  <a:pt x="122" y="879"/>
                </a:lnTo>
                <a:lnTo>
                  <a:pt x="122" y="879"/>
                </a:lnTo>
                <a:lnTo>
                  <a:pt x="122" y="879"/>
                </a:lnTo>
                <a:lnTo>
                  <a:pt x="122" y="879"/>
                </a:lnTo>
                <a:lnTo>
                  <a:pt x="122" y="879"/>
                </a:lnTo>
                <a:lnTo>
                  <a:pt x="122" y="879"/>
                </a:lnTo>
                <a:lnTo>
                  <a:pt x="122" y="879"/>
                </a:lnTo>
                <a:lnTo>
                  <a:pt x="122" y="879"/>
                </a:lnTo>
                <a:lnTo>
                  <a:pt x="122" y="879"/>
                </a:lnTo>
                <a:lnTo>
                  <a:pt x="122" y="879"/>
                </a:lnTo>
                <a:lnTo>
                  <a:pt x="121" y="879"/>
                </a:lnTo>
                <a:lnTo>
                  <a:pt x="121" y="879"/>
                </a:lnTo>
                <a:lnTo>
                  <a:pt x="121" y="879"/>
                </a:lnTo>
                <a:lnTo>
                  <a:pt x="121" y="879"/>
                </a:lnTo>
                <a:lnTo>
                  <a:pt x="121" y="879"/>
                </a:lnTo>
                <a:lnTo>
                  <a:pt x="121" y="879"/>
                </a:lnTo>
                <a:lnTo>
                  <a:pt x="120" y="879"/>
                </a:lnTo>
                <a:lnTo>
                  <a:pt x="120" y="879"/>
                </a:lnTo>
                <a:lnTo>
                  <a:pt x="119" y="879"/>
                </a:lnTo>
                <a:lnTo>
                  <a:pt x="119" y="878"/>
                </a:lnTo>
                <a:lnTo>
                  <a:pt x="119" y="878"/>
                </a:lnTo>
                <a:lnTo>
                  <a:pt x="118" y="878"/>
                </a:lnTo>
                <a:lnTo>
                  <a:pt x="118" y="877"/>
                </a:lnTo>
                <a:lnTo>
                  <a:pt x="118" y="877"/>
                </a:lnTo>
                <a:lnTo>
                  <a:pt x="117" y="877"/>
                </a:lnTo>
                <a:lnTo>
                  <a:pt x="117" y="876"/>
                </a:lnTo>
                <a:lnTo>
                  <a:pt x="117" y="876"/>
                </a:lnTo>
                <a:lnTo>
                  <a:pt x="116" y="876"/>
                </a:lnTo>
                <a:lnTo>
                  <a:pt x="116" y="876"/>
                </a:lnTo>
                <a:lnTo>
                  <a:pt x="116" y="877"/>
                </a:lnTo>
                <a:lnTo>
                  <a:pt x="116" y="877"/>
                </a:lnTo>
                <a:lnTo>
                  <a:pt x="115" y="877"/>
                </a:lnTo>
                <a:lnTo>
                  <a:pt x="115" y="877"/>
                </a:lnTo>
                <a:lnTo>
                  <a:pt x="115" y="877"/>
                </a:lnTo>
                <a:lnTo>
                  <a:pt x="115" y="877"/>
                </a:lnTo>
                <a:lnTo>
                  <a:pt x="115" y="876"/>
                </a:lnTo>
                <a:lnTo>
                  <a:pt x="115" y="876"/>
                </a:lnTo>
                <a:lnTo>
                  <a:pt x="115" y="876"/>
                </a:lnTo>
                <a:lnTo>
                  <a:pt x="115" y="876"/>
                </a:lnTo>
                <a:lnTo>
                  <a:pt x="115" y="876"/>
                </a:lnTo>
                <a:lnTo>
                  <a:pt x="115" y="876"/>
                </a:lnTo>
                <a:lnTo>
                  <a:pt x="115" y="876"/>
                </a:lnTo>
                <a:lnTo>
                  <a:pt x="115" y="875"/>
                </a:lnTo>
                <a:lnTo>
                  <a:pt x="115" y="875"/>
                </a:lnTo>
                <a:lnTo>
                  <a:pt x="115" y="875"/>
                </a:lnTo>
                <a:lnTo>
                  <a:pt x="114" y="875"/>
                </a:lnTo>
                <a:lnTo>
                  <a:pt x="114" y="875"/>
                </a:lnTo>
                <a:lnTo>
                  <a:pt x="114" y="875"/>
                </a:lnTo>
                <a:lnTo>
                  <a:pt x="114" y="875"/>
                </a:lnTo>
                <a:lnTo>
                  <a:pt x="114" y="876"/>
                </a:lnTo>
                <a:lnTo>
                  <a:pt x="113" y="876"/>
                </a:lnTo>
                <a:lnTo>
                  <a:pt x="112" y="875"/>
                </a:lnTo>
                <a:lnTo>
                  <a:pt x="111" y="875"/>
                </a:lnTo>
                <a:lnTo>
                  <a:pt x="111" y="875"/>
                </a:lnTo>
                <a:lnTo>
                  <a:pt x="111" y="876"/>
                </a:lnTo>
                <a:lnTo>
                  <a:pt x="111" y="876"/>
                </a:lnTo>
                <a:lnTo>
                  <a:pt x="110" y="876"/>
                </a:lnTo>
                <a:lnTo>
                  <a:pt x="110" y="876"/>
                </a:lnTo>
                <a:lnTo>
                  <a:pt x="110" y="876"/>
                </a:lnTo>
                <a:lnTo>
                  <a:pt x="110" y="876"/>
                </a:lnTo>
                <a:lnTo>
                  <a:pt x="110" y="876"/>
                </a:lnTo>
                <a:lnTo>
                  <a:pt x="110" y="876"/>
                </a:lnTo>
                <a:lnTo>
                  <a:pt x="109" y="876"/>
                </a:lnTo>
                <a:lnTo>
                  <a:pt x="109" y="877"/>
                </a:lnTo>
                <a:lnTo>
                  <a:pt x="109" y="877"/>
                </a:lnTo>
                <a:lnTo>
                  <a:pt x="109" y="877"/>
                </a:lnTo>
                <a:lnTo>
                  <a:pt x="109" y="877"/>
                </a:lnTo>
                <a:lnTo>
                  <a:pt x="108" y="877"/>
                </a:lnTo>
                <a:lnTo>
                  <a:pt x="108" y="877"/>
                </a:lnTo>
                <a:lnTo>
                  <a:pt x="108" y="877"/>
                </a:lnTo>
                <a:lnTo>
                  <a:pt x="108" y="876"/>
                </a:lnTo>
                <a:lnTo>
                  <a:pt x="107" y="876"/>
                </a:lnTo>
                <a:lnTo>
                  <a:pt x="107" y="875"/>
                </a:lnTo>
                <a:lnTo>
                  <a:pt x="107" y="875"/>
                </a:lnTo>
                <a:lnTo>
                  <a:pt x="107" y="875"/>
                </a:lnTo>
                <a:lnTo>
                  <a:pt x="106" y="875"/>
                </a:lnTo>
                <a:lnTo>
                  <a:pt x="106" y="876"/>
                </a:lnTo>
                <a:lnTo>
                  <a:pt x="106" y="876"/>
                </a:lnTo>
                <a:lnTo>
                  <a:pt x="106" y="876"/>
                </a:lnTo>
                <a:lnTo>
                  <a:pt x="107" y="876"/>
                </a:lnTo>
                <a:lnTo>
                  <a:pt x="107" y="876"/>
                </a:lnTo>
                <a:lnTo>
                  <a:pt x="106" y="876"/>
                </a:lnTo>
                <a:lnTo>
                  <a:pt x="106" y="876"/>
                </a:lnTo>
                <a:lnTo>
                  <a:pt x="106" y="877"/>
                </a:lnTo>
                <a:lnTo>
                  <a:pt x="106" y="877"/>
                </a:lnTo>
                <a:lnTo>
                  <a:pt x="106" y="877"/>
                </a:lnTo>
                <a:lnTo>
                  <a:pt x="106" y="877"/>
                </a:lnTo>
                <a:lnTo>
                  <a:pt x="105" y="878"/>
                </a:lnTo>
                <a:lnTo>
                  <a:pt x="105" y="878"/>
                </a:lnTo>
                <a:lnTo>
                  <a:pt x="104" y="877"/>
                </a:lnTo>
                <a:lnTo>
                  <a:pt x="104" y="877"/>
                </a:lnTo>
                <a:lnTo>
                  <a:pt x="104" y="877"/>
                </a:lnTo>
                <a:lnTo>
                  <a:pt x="104" y="877"/>
                </a:lnTo>
                <a:lnTo>
                  <a:pt x="103" y="877"/>
                </a:lnTo>
                <a:lnTo>
                  <a:pt x="103" y="877"/>
                </a:lnTo>
                <a:lnTo>
                  <a:pt x="103" y="877"/>
                </a:lnTo>
                <a:lnTo>
                  <a:pt x="103" y="877"/>
                </a:lnTo>
                <a:lnTo>
                  <a:pt x="103" y="877"/>
                </a:lnTo>
                <a:lnTo>
                  <a:pt x="102" y="877"/>
                </a:lnTo>
                <a:lnTo>
                  <a:pt x="102" y="877"/>
                </a:lnTo>
                <a:lnTo>
                  <a:pt x="102" y="876"/>
                </a:lnTo>
                <a:lnTo>
                  <a:pt x="102" y="876"/>
                </a:lnTo>
                <a:lnTo>
                  <a:pt x="102" y="876"/>
                </a:lnTo>
                <a:lnTo>
                  <a:pt x="102" y="876"/>
                </a:lnTo>
                <a:lnTo>
                  <a:pt x="101" y="876"/>
                </a:lnTo>
                <a:lnTo>
                  <a:pt x="101" y="876"/>
                </a:lnTo>
                <a:lnTo>
                  <a:pt x="101" y="876"/>
                </a:lnTo>
                <a:lnTo>
                  <a:pt x="101" y="876"/>
                </a:lnTo>
                <a:lnTo>
                  <a:pt x="101" y="876"/>
                </a:lnTo>
                <a:lnTo>
                  <a:pt x="101" y="876"/>
                </a:lnTo>
                <a:lnTo>
                  <a:pt x="101" y="875"/>
                </a:lnTo>
                <a:lnTo>
                  <a:pt x="101" y="875"/>
                </a:lnTo>
                <a:lnTo>
                  <a:pt x="101" y="875"/>
                </a:lnTo>
                <a:lnTo>
                  <a:pt x="101" y="875"/>
                </a:lnTo>
                <a:lnTo>
                  <a:pt x="101" y="875"/>
                </a:lnTo>
                <a:lnTo>
                  <a:pt x="101" y="874"/>
                </a:lnTo>
                <a:lnTo>
                  <a:pt x="102" y="874"/>
                </a:lnTo>
                <a:lnTo>
                  <a:pt x="102" y="874"/>
                </a:lnTo>
                <a:lnTo>
                  <a:pt x="102" y="874"/>
                </a:lnTo>
                <a:lnTo>
                  <a:pt x="102" y="874"/>
                </a:lnTo>
                <a:lnTo>
                  <a:pt x="102" y="874"/>
                </a:lnTo>
                <a:lnTo>
                  <a:pt x="102" y="873"/>
                </a:lnTo>
                <a:lnTo>
                  <a:pt x="102" y="873"/>
                </a:lnTo>
                <a:lnTo>
                  <a:pt x="102" y="873"/>
                </a:lnTo>
                <a:lnTo>
                  <a:pt x="101" y="873"/>
                </a:lnTo>
                <a:lnTo>
                  <a:pt x="101" y="872"/>
                </a:lnTo>
                <a:lnTo>
                  <a:pt x="101" y="872"/>
                </a:lnTo>
                <a:lnTo>
                  <a:pt x="100" y="872"/>
                </a:lnTo>
                <a:lnTo>
                  <a:pt x="100" y="871"/>
                </a:lnTo>
                <a:lnTo>
                  <a:pt x="99" y="871"/>
                </a:lnTo>
                <a:lnTo>
                  <a:pt x="99" y="871"/>
                </a:lnTo>
                <a:lnTo>
                  <a:pt x="99" y="871"/>
                </a:lnTo>
                <a:lnTo>
                  <a:pt x="99" y="871"/>
                </a:lnTo>
                <a:lnTo>
                  <a:pt x="98" y="871"/>
                </a:lnTo>
                <a:lnTo>
                  <a:pt x="98" y="871"/>
                </a:lnTo>
                <a:lnTo>
                  <a:pt x="98" y="870"/>
                </a:lnTo>
                <a:lnTo>
                  <a:pt x="98" y="870"/>
                </a:lnTo>
                <a:lnTo>
                  <a:pt x="98" y="870"/>
                </a:lnTo>
                <a:lnTo>
                  <a:pt x="98" y="870"/>
                </a:lnTo>
                <a:lnTo>
                  <a:pt x="98" y="870"/>
                </a:lnTo>
                <a:lnTo>
                  <a:pt x="98" y="870"/>
                </a:lnTo>
                <a:lnTo>
                  <a:pt x="98" y="870"/>
                </a:lnTo>
                <a:lnTo>
                  <a:pt x="98" y="869"/>
                </a:lnTo>
                <a:lnTo>
                  <a:pt x="98" y="869"/>
                </a:lnTo>
                <a:lnTo>
                  <a:pt x="98" y="869"/>
                </a:lnTo>
                <a:lnTo>
                  <a:pt x="98" y="869"/>
                </a:lnTo>
                <a:lnTo>
                  <a:pt x="98" y="869"/>
                </a:lnTo>
                <a:lnTo>
                  <a:pt x="97" y="868"/>
                </a:lnTo>
                <a:lnTo>
                  <a:pt x="97" y="868"/>
                </a:lnTo>
                <a:lnTo>
                  <a:pt x="97" y="868"/>
                </a:lnTo>
                <a:lnTo>
                  <a:pt x="96" y="868"/>
                </a:lnTo>
                <a:lnTo>
                  <a:pt x="96" y="868"/>
                </a:lnTo>
                <a:lnTo>
                  <a:pt x="96" y="867"/>
                </a:lnTo>
                <a:lnTo>
                  <a:pt x="96" y="867"/>
                </a:lnTo>
                <a:lnTo>
                  <a:pt x="96" y="867"/>
                </a:lnTo>
                <a:lnTo>
                  <a:pt x="96" y="867"/>
                </a:lnTo>
                <a:lnTo>
                  <a:pt x="96" y="866"/>
                </a:lnTo>
                <a:lnTo>
                  <a:pt x="96" y="866"/>
                </a:lnTo>
                <a:lnTo>
                  <a:pt x="96" y="866"/>
                </a:lnTo>
                <a:lnTo>
                  <a:pt x="96" y="866"/>
                </a:lnTo>
                <a:lnTo>
                  <a:pt x="96" y="866"/>
                </a:lnTo>
                <a:lnTo>
                  <a:pt x="95" y="866"/>
                </a:lnTo>
                <a:lnTo>
                  <a:pt x="95" y="867"/>
                </a:lnTo>
                <a:lnTo>
                  <a:pt x="95" y="867"/>
                </a:lnTo>
                <a:lnTo>
                  <a:pt x="94" y="867"/>
                </a:lnTo>
                <a:lnTo>
                  <a:pt x="94" y="866"/>
                </a:lnTo>
                <a:lnTo>
                  <a:pt x="94" y="866"/>
                </a:lnTo>
                <a:lnTo>
                  <a:pt x="93" y="866"/>
                </a:lnTo>
                <a:lnTo>
                  <a:pt x="93" y="866"/>
                </a:lnTo>
                <a:lnTo>
                  <a:pt x="93" y="866"/>
                </a:lnTo>
                <a:lnTo>
                  <a:pt x="93" y="866"/>
                </a:lnTo>
                <a:lnTo>
                  <a:pt x="93" y="866"/>
                </a:lnTo>
                <a:lnTo>
                  <a:pt x="93" y="865"/>
                </a:lnTo>
                <a:lnTo>
                  <a:pt x="93" y="865"/>
                </a:lnTo>
                <a:lnTo>
                  <a:pt x="93" y="865"/>
                </a:lnTo>
                <a:lnTo>
                  <a:pt x="93" y="865"/>
                </a:lnTo>
                <a:lnTo>
                  <a:pt x="93" y="865"/>
                </a:lnTo>
                <a:lnTo>
                  <a:pt x="93" y="865"/>
                </a:lnTo>
                <a:lnTo>
                  <a:pt x="93" y="864"/>
                </a:lnTo>
                <a:lnTo>
                  <a:pt x="92" y="864"/>
                </a:lnTo>
                <a:lnTo>
                  <a:pt x="92" y="864"/>
                </a:lnTo>
                <a:lnTo>
                  <a:pt x="92" y="864"/>
                </a:lnTo>
                <a:lnTo>
                  <a:pt x="92" y="864"/>
                </a:lnTo>
                <a:lnTo>
                  <a:pt x="92" y="864"/>
                </a:lnTo>
                <a:lnTo>
                  <a:pt x="93" y="864"/>
                </a:lnTo>
                <a:lnTo>
                  <a:pt x="93" y="863"/>
                </a:lnTo>
                <a:lnTo>
                  <a:pt x="93" y="863"/>
                </a:lnTo>
                <a:lnTo>
                  <a:pt x="93" y="863"/>
                </a:lnTo>
                <a:lnTo>
                  <a:pt x="93" y="863"/>
                </a:lnTo>
                <a:lnTo>
                  <a:pt x="93" y="862"/>
                </a:lnTo>
                <a:lnTo>
                  <a:pt x="93" y="862"/>
                </a:lnTo>
                <a:lnTo>
                  <a:pt x="93" y="862"/>
                </a:lnTo>
                <a:lnTo>
                  <a:pt x="93" y="862"/>
                </a:lnTo>
                <a:lnTo>
                  <a:pt x="92" y="861"/>
                </a:lnTo>
                <a:lnTo>
                  <a:pt x="92" y="861"/>
                </a:lnTo>
                <a:lnTo>
                  <a:pt x="92" y="861"/>
                </a:lnTo>
                <a:lnTo>
                  <a:pt x="92" y="861"/>
                </a:lnTo>
                <a:lnTo>
                  <a:pt x="92" y="861"/>
                </a:lnTo>
                <a:lnTo>
                  <a:pt x="92" y="861"/>
                </a:lnTo>
                <a:lnTo>
                  <a:pt x="92" y="860"/>
                </a:lnTo>
                <a:lnTo>
                  <a:pt x="92" y="860"/>
                </a:lnTo>
                <a:lnTo>
                  <a:pt x="91" y="859"/>
                </a:lnTo>
                <a:lnTo>
                  <a:pt x="91" y="858"/>
                </a:lnTo>
                <a:lnTo>
                  <a:pt x="91" y="858"/>
                </a:lnTo>
                <a:lnTo>
                  <a:pt x="90" y="856"/>
                </a:lnTo>
                <a:lnTo>
                  <a:pt x="90" y="856"/>
                </a:lnTo>
                <a:lnTo>
                  <a:pt x="90" y="856"/>
                </a:lnTo>
                <a:lnTo>
                  <a:pt x="90" y="855"/>
                </a:lnTo>
                <a:lnTo>
                  <a:pt x="89" y="854"/>
                </a:lnTo>
                <a:lnTo>
                  <a:pt x="89" y="854"/>
                </a:lnTo>
                <a:lnTo>
                  <a:pt x="89" y="854"/>
                </a:lnTo>
                <a:lnTo>
                  <a:pt x="89" y="854"/>
                </a:lnTo>
                <a:lnTo>
                  <a:pt x="89" y="854"/>
                </a:lnTo>
                <a:lnTo>
                  <a:pt x="88" y="854"/>
                </a:lnTo>
                <a:lnTo>
                  <a:pt x="88" y="854"/>
                </a:lnTo>
                <a:lnTo>
                  <a:pt x="88" y="854"/>
                </a:lnTo>
                <a:lnTo>
                  <a:pt x="88" y="854"/>
                </a:lnTo>
                <a:lnTo>
                  <a:pt x="88" y="853"/>
                </a:lnTo>
                <a:lnTo>
                  <a:pt x="89" y="853"/>
                </a:lnTo>
                <a:lnTo>
                  <a:pt x="89" y="852"/>
                </a:lnTo>
                <a:lnTo>
                  <a:pt x="89" y="852"/>
                </a:lnTo>
                <a:lnTo>
                  <a:pt x="89" y="851"/>
                </a:lnTo>
                <a:lnTo>
                  <a:pt x="88" y="851"/>
                </a:lnTo>
                <a:lnTo>
                  <a:pt x="88" y="850"/>
                </a:lnTo>
                <a:lnTo>
                  <a:pt x="88" y="850"/>
                </a:lnTo>
                <a:lnTo>
                  <a:pt x="88" y="850"/>
                </a:lnTo>
                <a:lnTo>
                  <a:pt x="88" y="850"/>
                </a:lnTo>
                <a:lnTo>
                  <a:pt x="88" y="849"/>
                </a:lnTo>
                <a:lnTo>
                  <a:pt x="89" y="848"/>
                </a:lnTo>
                <a:lnTo>
                  <a:pt x="89" y="848"/>
                </a:lnTo>
                <a:lnTo>
                  <a:pt x="88" y="848"/>
                </a:lnTo>
                <a:lnTo>
                  <a:pt x="88" y="848"/>
                </a:lnTo>
                <a:lnTo>
                  <a:pt x="87" y="847"/>
                </a:lnTo>
                <a:lnTo>
                  <a:pt x="86" y="847"/>
                </a:lnTo>
                <a:lnTo>
                  <a:pt x="86" y="847"/>
                </a:lnTo>
                <a:lnTo>
                  <a:pt x="86" y="847"/>
                </a:lnTo>
                <a:lnTo>
                  <a:pt x="86" y="847"/>
                </a:lnTo>
                <a:lnTo>
                  <a:pt x="86" y="847"/>
                </a:lnTo>
                <a:lnTo>
                  <a:pt x="86" y="847"/>
                </a:lnTo>
                <a:lnTo>
                  <a:pt x="86" y="847"/>
                </a:lnTo>
                <a:lnTo>
                  <a:pt x="86" y="847"/>
                </a:lnTo>
                <a:lnTo>
                  <a:pt x="86" y="846"/>
                </a:lnTo>
                <a:lnTo>
                  <a:pt x="86" y="846"/>
                </a:lnTo>
                <a:lnTo>
                  <a:pt x="85" y="846"/>
                </a:lnTo>
                <a:lnTo>
                  <a:pt x="85" y="846"/>
                </a:lnTo>
                <a:lnTo>
                  <a:pt x="85" y="845"/>
                </a:lnTo>
                <a:lnTo>
                  <a:pt x="85" y="845"/>
                </a:lnTo>
                <a:lnTo>
                  <a:pt x="85" y="845"/>
                </a:lnTo>
                <a:lnTo>
                  <a:pt x="85" y="845"/>
                </a:lnTo>
                <a:lnTo>
                  <a:pt x="85" y="844"/>
                </a:lnTo>
                <a:lnTo>
                  <a:pt x="85" y="844"/>
                </a:lnTo>
                <a:lnTo>
                  <a:pt x="85" y="844"/>
                </a:lnTo>
                <a:lnTo>
                  <a:pt x="85" y="844"/>
                </a:lnTo>
                <a:lnTo>
                  <a:pt x="85" y="844"/>
                </a:lnTo>
                <a:lnTo>
                  <a:pt x="85" y="844"/>
                </a:lnTo>
                <a:lnTo>
                  <a:pt x="85" y="844"/>
                </a:lnTo>
                <a:lnTo>
                  <a:pt x="85" y="844"/>
                </a:lnTo>
                <a:lnTo>
                  <a:pt x="85" y="843"/>
                </a:lnTo>
                <a:lnTo>
                  <a:pt x="85" y="843"/>
                </a:lnTo>
                <a:lnTo>
                  <a:pt x="85" y="843"/>
                </a:lnTo>
                <a:lnTo>
                  <a:pt x="84" y="843"/>
                </a:lnTo>
                <a:lnTo>
                  <a:pt x="84" y="843"/>
                </a:lnTo>
                <a:lnTo>
                  <a:pt x="84" y="843"/>
                </a:lnTo>
                <a:lnTo>
                  <a:pt x="84" y="843"/>
                </a:lnTo>
                <a:lnTo>
                  <a:pt x="84" y="842"/>
                </a:lnTo>
                <a:lnTo>
                  <a:pt x="84" y="842"/>
                </a:lnTo>
                <a:lnTo>
                  <a:pt x="84" y="842"/>
                </a:lnTo>
                <a:lnTo>
                  <a:pt x="84" y="842"/>
                </a:lnTo>
                <a:lnTo>
                  <a:pt x="84" y="842"/>
                </a:lnTo>
                <a:lnTo>
                  <a:pt x="84" y="841"/>
                </a:lnTo>
                <a:lnTo>
                  <a:pt x="83" y="841"/>
                </a:lnTo>
                <a:lnTo>
                  <a:pt x="83" y="841"/>
                </a:lnTo>
                <a:lnTo>
                  <a:pt x="83" y="841"/>
                </a:lnTo>
                <a:lnTo>
                  <a:pt x="83" y="841"/>
                </a:lnTo>
                <a:lnTo>
                  <a:pt x="83" y="841"/>
                </a:lnTo>
                <a:lnTo>
                  <a:pt x="83" y="841"/>
                </a:lnTo>
                <a:lnTo>
                  <a:pt x="83" y="841"/>
                </a:lnTo>
                <a:lnTo>
                  <a:pt x="83" y="841"/>
                </a:lnTo>
                <a:lnTo>
                  <a:pt x="83" y="841"/>
                </a:lnTo>
                <a:lnTo>
                  <a:pt x="83" y="840"/>
                </a:lnTo>
                <a:lnTo>
                  <a:pt x="83" y="840"/>
                </a:lnTo>
                <a:lnTo>
                  <a:pt x="83" y="840"/>
                </a:lnTo>
                <a:lnTo>
                  <a:pt x="83" y="840"/>
                </a:lnTo>
                <a:lnTo>
                  <a:pt x="83" y="840"/>
                </a:lnTo>
                <a:lnTo>
                  <a:pt x="83" y="840"/>
                </a:lnTo>
                <a:lnTo>
                  <a:pt x="83" y="839"/>
                </a:lnTo>
                <a:lnTo>
                  <a:pt x="83" y="839"/>
                </a:lnTo>
                <a:lnTo>
                  <a:pt x="83" y="839"/>
                </a:lnTo>
                <a:lnTo>
                  <a:pt x="83" y="839"/>
                </a:lnTo>
                <a:lnTo>
                  <a:pt x="83" y="839"/>
                </a:lnTo>
                <a:lnTo>
                  <a:pt x="83" y="838"/>
                </a:lnTo>
                <a:lnTo>
                  <a:pt x="82" y="838"/>
                </a:lnTo>
                <a:lnTo>
                  <a:pt x="81" y="838"/>
                </a:lnTo>
                <a:lnTo>
                  <a:pt x="81" y="838"/>
                </a:lnTo>
                <a:lnTo>
                  <a:pt x="81" y="838"/>
                </a:lnTo>
                <a:lnTo>
                  <a:pt x="81" y="837"/>
                </a:lnTo>
                <a:lnTo>
                  <a:pt x="81" y="837"/>
                </a:lnTo>
                <a:lnTo>
                  <a:pt x="82" y="837"/>
                </a:lnTo>
                <a:lnTo>
                  <a:pt x="82" y="836"/>
                </a:lnTo>
                <a:lnTo>
                  <a:pt x="81" y="835"/>
                </a:lnTo>
                <a:lnTo>
                  <a:pt x="81" y="835"/>
                </a:lnTo>
                <a:lnTo>
                  <a:pt x="81" y="834"/>
                </a:lnTo>
                <a:lnTo>
                  <a:pt x="81" y="834"/>
                </a:lnTo>
                <a:lnTo>
                  <a:pt x="81" y="833"/>
                </a:lnTo>
                <a:lnTo>
                  <a:pt x="81" y="833"/>
                </a:lnTo>
                <a:lnTo>
                  <a:pt x="81" y="833"/>
                </a:lnTo>
                <a:lnTo>
                  <a:pt x="81" y="832"/>
                </a:lnTo>
                <a:lnTo>
                  <a:pt x="80" y="832"/>
                </a:lnTo>
                <a:lnTo>
                  <a:pt x="80" y="832"/>
                </a:lnTo>
                <a:lnTo>
                  <a:pt x="80" y="832"/>
                </a:lnTo>
                <a:lnTo>
                  <a:pt x="80" y="832"/>
                </a:lnTo>
                <a:lnTo>
                  <a:pt x="80" y="832"/>
                </a:lnTo>
                <a:lnTo>
                  <a:pt x="80" y="832"/>
                </a:lnTo>
                <a:lnTo>
                  <a:pt x="80" y="832"/>
                </a:lnTo>
                <a:lnTo>
                  <a:pt x="80" y="832"/>
                </a:lnTo>
                <a:lnTo>
                  <a:pt x="80" y="832"/>
                </a:lnTo>
                <a:lnTo>
                  <a:pt x="80" y="831"/>
                </a:lnTo>
                <a:lnTo>
                  <a:pt x="80" y="831"/>
                </a:lnTo>
                <a:lnTo>
                  <a:pt x="79" y="831"/>
                </a:lnTo>
                <a:lnTo>
                  <a:pt x="79" y="831"/>
                </a:lnTo>
                <a:lnTo>
                  <a:pt x="79" y="831"/>
                </a:lnTo>
                <a:lnTo>
                  <a:pt x="79" y="831"/>
                </a:lnTo>
                <a:lnTo>
                  <a:pt x="79" y="831"/>
                </a:lnTo>
                <a:lnTo>
                  <a:pt x="78" y="831"/>
                </a:lnTo>
                <a:lnTo>
                  <a:pt x="78" y="831"/>
                </a:lnTo>
                <a:lnTo>
                  <a:pt x="78" y="831"/>
                </a:lnTo>
                <a:lnTo>
                  <a:pt x="78" y="831"/>
                </a:lnTo>
                <a:lnTo>
                  <a:pt x="78" y="831"/>
                </a:lnTo>
                <a:lnTo>
                  <a:pt x="78" y="831"/>
                </a:lnTo>
                <a:lnTo>
                  <a:pt x="78" y="831"/>
                </a:lnTo>
                <a:lnTo>
                  <a:pt x="77" y="831"/>
                </a:lnTo>
                <a:lnTo>
                  <a:pt x="77" y="831"/>
                </a:lnTo>
                <a:lnTo>
                  <a:pt x="77" y="831"/>
                </a:lnTo>
                <a:lnTo>
                  <a:pt x="77" y="831"/>
                </a:lnTo>
                <a:lnTo>
                  <a:pt x="77" y="831"/>
                </a:lnTo>
                <a:lnTo>
                  <a:pt x="77" y="831"/>
                </a:lnTo>
                <a:lnTo>
                  <a:pt x="77" y="831"/>
                </a:lnTo>
                <a:lnTo>
                  <a:pt x="77" y="831"/>
                </a:lnTo>
                <a:lnTo>
                  <a:pt x="77" y="831"/>
                </a:lnTo>
                <a:lnTo>
                  <a:pt x="77" y="830"/>
                </a:lnTo>
                <a:lnTo>
                  <a:pt x="77" y="830"/>
                </a:lnTo>
                <a:lnTo>
                  <a:pt x="77" y="830"/>
                </a:lnTo>
                <a:lnTo>
                  <a:pt x="77" y="830"/>
                </a:lnTo>
                <a:lnTo>
                  <a:pt x="77" y="830"/>
                </a:lnTo>
                <a:lnTo>
                  <a:pt x="77" y="829"/>
                </a:lnTo>
                <a:lnTo>
                  <a:pt x="77" y="829"/>
                </a:lnTo>
                <a:lnTo>
                  <a:pt x="77" y="829"/>
                </a:lnTo>
                <a:lnTo>
                  <a:pt x="77" y="829"/>
                </a:lnTo>
                <a:lnTo>
                  <a:pt x="76" y="829"/>
                </a:lnTo>
                <a:lnTo>
                  <a:pt x="76" y="829"/>
                </a:lnTo>
                <a:lnTo>
                  <a:pt x="76" y="828"/>
                </a:lnTo>
                <a:lnTo>
                  <a:pt x="76" y="828"/>
                </a:lnTo>
                <a:lnTo>
                  <a:pt x="76" y="828"/>
                </a:lnTo>
                <a:lnTo>
                  <a:pt x="76" y="828"/>
                </a:lnTo>
                <a:lnTo>
                  <a:pt x="76" y="828"/>
                </a:lnTo>
                <a:lnTo>
                  <a:pt x="76" y="827"/>
                </a:lnTo>
                <a:lnTo>
                  <a:pt x="76" y="827"/>
                </a:lnTo>
                <a:lnTo>
                  <a:pt x="76" y="827"/>
                </a:lnTo>
                <a:lnTo>
                  <a:pt x="76" y="827"/>
                </a:lnTo>
                <a:lnTo>
                  <a:pt x="76" y="827"/>
                </a:lnTo>
                <a:lnTo>
                  <a:pt x="76" y="826"/>
                </a:lnTo>
                <a:lnTo>
                  <a:pt x="76" y="826"/>
                </a:lnTo>
                <a:lnTo>
                  <a:pt x="76" y="826"/>
                </a:lnTo>
                <a:lnTo>
                  <a:pt x="76" y="826"/>
                </a:lnTo>
                <a:lnTo>
                  <a:pt x="76" y="826"/>
                </a:lnTo>
                <a:lnTo>
                  <a:pt x="76" y="825"/>
                </a:lnTo>
                <a:lnTo>
                  <a:pt x="76" y="825"/>
                </a:lnTo>
                <a:lnTo>
                  <a:pt x="76" y="825"/>
                </a:lnTo>
                <a:lnTo>
                  <a:pt x="76" y="825"/>
                </a:lnTo>
                <a:lnTo>
                  <a:pt x="76" y="825"/>
                </a:lnTo>
                <a:lnTo>
                  <a:pt x="76" y="825"/>
                </a:lnTo>
                <a:lnTo>
                  <a:pt x="75" y="825"/>
                </a:lnTo>
                <a:lnTo>
                  <a:pt x="75" y="824"/>
                </a:lnTo>
                <a:lnTo>
                  <a:pt x="75" y="824"/>
                </a:lnTo>
                <a:lnTo>
                  <a:pt x="75" y="824"/>
                </a:lnTo>
                <a:lnTo>
                  <a:pt x="75" y="824"/>
                </a:lnTo>
                <a:lnTo>
                  <a:pt x="75" y="824"/>
                </a:lnTo>
                <a:lnTo>
                  <a:pt x="74" y="824"/>
                </a:lnTo>
                <a:lnTo>
                  <a:pt x="74" y="824"/>
                </a:lnTo>
                <a:lnTo>
                  <a:pt x="74" y="824"/>
                </a:lnTo>
                <a:lnTo>
                  <a:pt x="74" y="824"/>
                </a:lnTo>
                <a:lnTo>
                  <a:pt x="74" y="823"/>
                </a:lnTo>
                <a:lnTo>
                  <a:pt x="74" y="823"/>
                </a:lnTo>
                <a:lnTo>
                  <a:pt x="74" y="823"/>
                </a:lnTo>
                <a:lnTo>
                  <a:pt x="74" y="823"/>
                </a:lnTo>
                <a:lnTo>
                  <a:pt x="74" y="823"/>
                </a:lnTo>
                <a:lnTo>
                  <a:pt x="74" y="823"/>
                </a:lnTo>
                <a:lnTo>
                  <a:pt x="74" y="823"/>
                </a:lnTo>
                <a:lnTo>
                  <a:pt x="74" y="823"/>
                </a:lnTo>
                <a:lnTo>
                  <a:pt x="74" y="822"/>
                </a:lnTo>
                <a:lnTo>
                  <a:pt x="74" y="822"/>
                </a:lnTo>
                <a:lnTo>
                  <a:pt x="74" y="822"/>
                </a:lnTo>
                <a:lnTo>
                  <a:pt x="74" y="822"/>
                </a:lnTo>
                <a:lnTo>
                  <a:pt x="74" y="822"/>
                </a:lnTo>
                <a:lnTo>
                  <a:pt x="74" y="822"/>
                </a:lnTo>
                <a:lnTo>
                  <a:pt x="73" y="822"/>
                </a:lnTo>
                <a:lnTo>
                  <a:pt x="73" y="822"/>
                </a:lnTo>
                <a:lnTo>
                  <a:pt x="73" y="822"/>
                </a:lnTo>
                <a:lnTo>
                  <a:pt x="73" y="822"/>
                </a:lnTo>
                <a:lnTo>
                  <a:pt x="73" y="822"/>
                </a:lnTo>
                <a:lnTo>
                  <a:pt x="73" y="822"/>
                </a:lnTo>
                <a:lnTo>
                  <a:pt x="73" y="822"/>
                </a:lnTo>
                <a:lnTo>
                  <a:pt x="73" y="821"/>
                </a:lnTo>
                <a:lnTo>
                  <a:pt x="73" y="821"/>
                </a:lnTo>
                <a:lnTo>
                  <a:pt x="73" y="821"/>
                </a:lnTo>
                <a:lnTo>
                  <a:pt x="73" y="821"/>
                </a:lnTo>
                <a:lnTo>
                  <a:pt x="73" y="821"/>
                </a:lnTo>
                <a:lnTo>
                  <a:pt x="73" y="821"/>
                </a:lnTo>
                <a:lnTo>
                  <a:pt x="73" y="821"/>
                </a:lnTo>
                <a:lnTo>
                  <a:pt x="73" y="820"/>
                </a:lnTo>
                <a:lnTo>
                  <a:pt x="73" y="820"/>
                </a:lnTo>
                <a:lnTo>
                  <a:pt x="73" y="820"/>
                </a:lnTo>
                <a:lnTo>
                  <a:pt x="73" y="820"/>
                </a:lnTo>
                <a:lnTo>
                  <a:pt x="73" y="820"/>
                </a:lnTo>
                <a:lnTo>
                  <a:pt x="73" y="820"/>
                </a:lnTo>
                <a:lnTo>
                  <a:pt x="73" y="819"/>
                </a:lnTo>
                <a:lnTo>
                  <a:pt x="73" y="819"/>
                </a:lnTo>
                <a:lnTo>
                  <a:pt x="73" y="819"/>
                </a:lnTo>
                <a:lnTo>
                  <a:pt x="72" y="819"/>
                </a:lnTo>
                <a:lnTo>
                  <a:pt x="71" y="820"/>
                </a:lnTo>
                <a:lnTo>
                  <a:pt x="71" y="819"/>
                </a:lnTo>
                <a:lnTo>
                  <a:pt x="71" y="819"/>
                </a:lnTo>
                <a:lnTo>
                  <a:pt x="70" y="819"/>
                </a:lnTo>
                <a:lnTo>
                  <a:pt x="70" y="819"/>
                </a:lnTo>
                <a:lnTo>
                  <a:pt x="70" y="819"/>
                </a:lnTo>
                <a:lnTo>
                  <a:pt x="70" y="819"/>
                </a:lnTo>
                <a:lnTo>
                  <a:pt x="70" y="818"/>
                </a:lnTo>
                <a:lnTo>
                  <a:pt x="70" y="818"/>
                </a:lnTo>
                <a:lnTo>
                  <a:pt x="70" y="818"/>
                </a:lnTo>
                <a:lnTo>
                  <a:pt x="70" y="818"/>
                </a:lnTo>
                <a:lnTo>
                  <a:pt x="70" y="817"/>
                </a:lnTo>
                <a:lnTo>
                  <a:pt x="69" y="817"/>
                </a:lnTo>
                <a:lnTo>
                  <a:pt x="69" y="817"/>
                </a:lnTo>
                <a:lnTo>
                  <a:pt x="69" y="817"/>
                </a:lnTo>
                <a:lnTo>
                  <a:pt x="69" y="817"/>
                </a:lnTo>
                <a:lnTo>
                  <a:pt x="69" y="817"/>
                </a:lnTo>
                <a:lnTo>
                  <a:pt x="69" y="816"/>
                </a:lnTo>
                <a:lnTo>
                  <a:pt x="69" y="816"/>
                </a:lnTo>
                <a:lnTo>
                  <a:pt x="69" y="816"/>
                </a:lnTo>
                <a:lnTo>
                  <a:pt x="69" y="816"/>
                </a:lnTo>
                <a:lnTo>
                  <a:pt x="69" y="816"/>
                </a:lnTo>
                <a:lnTo>
                  <a:pt x="69" y="816"/>
                </a:lnTo>
                <a:lnTo>
                  <a:pt x="69" y="815"/>
                </a:lnTo>
                <a:lnTo>
                  <a:pt x="69" y="815"/>
                </a:lnTo>
                <a:lnTo>
                  <a:pt x="69" y="815"/>
                </a:lnTo>
                <a:lnTo>
                  <a:pt x="70" y="815"/>
                </a:lnTo>
                <a:lnTo>
                  <a:pt x="70" y="815"/>
                </a:lnTo>
                <a:lnTo>
                  <a:pt x="70" y="815"/>
                </a:lnTo>
                <a:lnTo>
                  <a:pt x="70" y="815"/>
                </a:lnTo>
                <a:lnTo>
                  <a:pt x="69" y="815"/>
                </a:lnTo>
                <a:lnTo>
                  <a:pt x="69" y="814"/>
                </a:lnTo>
                <a:lnTo>
                  <a:pt x="69" y="814"/>
                </a:lnTo>
                <a:lnTo>
                  <a:pt x="69" y="814"/>
                </a:lnTo>
                <a:lnTo>
                  <a:pt x="69" y="814"/>
                </a:lnTo>
                <a:lnTo>
                  <a:pt x="69" y="813"/>
                </a:lnTo>
                <a:lnTo>
                  <a:pt x="69" y="813"/>
                </a:lnTo>
                <a:lnTo>
                  <a:pt x="69" y="813"/>
                </a:lnTo>
                <a:lnTo>
                  <a:pt x="69" y="813"/>
                </a:lnTo>
                <a:lnTo>
                  <a:pt x="69" y="813"/>
                </a:lnTo>
                <a:lnTo>
                  <a:pt x="69" y="812"/>
                </a:lnTo>
                <a:lnTo>
                  <a:pt x="69" y="812"/>
                </a:lnTo>
                <a:lnTo>
                  <a:pt x="68" y="812"/>
                </a:lnTo>
                <a:lnTo>
                  <a:pt x="68" y="812"/>
                </a:lnTo>
                <a:lnTo>
                  <a:pt x="68" y="812"/>
                </a:lnTo>
                <a:lnTo>
                  <a:pt x="68" y="812"/>
                </a:lnTo>
                <a:lnTo>
                  <a:pt x="68" y="812"/>
                </a:lnTo>
                <a:lnTo>
                  <a:pt x="68" y="812"/>
                </a:lnTo>
                <a:lnTo>
                  <a:pt x="68" y="812"/>
                </a:lnTo>
                <a:lnTo>
                  <a:pt x="68" y="812"/>
                </a:lnTo>
                <a:lnTo>
                  <a:pt x="68" y="812"/>
                </a:lnTo>
                <a:lnTo>
                  <a:pt x="68" y="811"/>
                </a:lnTo>
                <a:lnTo>
                  <a:pt x="68" y="811"/>
                </a:lnTo>
                <a:lnTo>
                  <a:pt x="68" y="811"/>
                </a:lnTo>
                <a:lnTo>
                  <a:pt x="68" y="811"/>
                </a:lnTo>
                <a:lnTo>
                  <a:pt x="68" y="811"/>
                </a:lnTo>
                <a:lnTo>
                  <a:pt x="68" y="811"/>
                </a:lnTo>
                <a:lnTo>
                  <a:pt x="68" y="811"/>
                </a:lnTo>
                <a:lnTo>
                  <a:pt x="68" y="811"/>
                </a:lnTo>
                <a:lnTo>
                  <a:pt x="68" y="811"/>
                </a:lnTo>
                <a:lnTo>
                  <a:pt x="68" y="810"/>
                </a:lnTo>
                <a:lnTo>
                  <a:pt x="68" y="810"/>
                </a:lnTo>
                <a:lnTo>
                  <a:pt x="68" y="810"/>
                </a:lnTo>
                <a:lnTo>
                  <a:pt x="68" y="810"/>
                </a:lnTo>
                <a:lnTo>
                  <a:pt x="68" y="810"/>
                </a:lnTo>
                <a:lnTo>
                  <a:pt x="68" y="810"/>
                </a:lnTo>
                <a:lnTo>
                  <a:pt x="67" y="810"/>
                </a:lnTo>
                <a:lnTo>
                  <a:pt x="67" y="810"/>
                </a:lnTo>
                <a:lnTo>
                  <a:pt x="67" y="810"/>
                </a:lnTo>
                <a:lnTo>
                  <a:pt x="67" y="810"/>
                </a:lnTo>
                <a:lnTo>
                  <a:pt x="67" y="810"/>
                </a:lnTo>
                <a:lnTo>
                  <a:pt x="67" y="810"/>
                </a:lnTo>
                <a:lnTo>
                  <a:pt x="67" y="809"/>
                </a:lnTo>
                <a:lnTo>
                  <a:pt x="67" y="809"/>
                </a:lnTo>
                <a:lnTo>
                  <a:pt x="67" y="809"/>
                </a:lnTo>
                <a:lnTo>
                  <a:pt x="67" y="809"/>
                </a:lnTo>
                <a:lnTo>
                  <a:pt x="67" y="809"/>
                </a:lnTo>
                <a:lnTo>
                  <a:pt x="67" y="809"/>
                </a:lnTo>
                <a:lnTo>
                  <a:pt x="67" y="808"/>
                </a:lnTo>
                <a:lnTo>
                  <a:pt x="67" y="808"/>
                </a:lnTo>
                <a:lnTo>
                  <a:pt x="67" y="808"/>
                </a:lnTo>
                <a:lnTo>
                  <a:pt x="67" y="808"/>
                </a:lnTo>
                <a:lnTo>
                  <a:pt x="67" y="808"/>
                </a:lnTo>
                <a:lnTo>
                  <a:pt x="67" y="808"/>
                </a:lnTo>
                <a:lnTo>
                  <a:pt x="67" y="808"/>
                </a:lnTo>
                <a:lnTo>
                  <a:pt x="67" y="807"/>
                </a:lnTo>
                <a:lnTo>
                  <a:pt x="67" y="807"/>
                </a:lnTo>
                <a:lnTo>
                  <a:pt x="67" y="807"/>
                </a:lnTo>
                <a:lnTo>
                  <a:pt x="67" y="807"/>
                </a:lnTo>
                <a:lnTo>
                  <a:pt x="67" y="807"/>
                </a:lnTo>
                <a:lnTo>
                  <a:pt x="67" y="806"/>
                </a:lnTo>
                <a:lnTo>
                  <a:pt x="67" y="806"/>
                </a:lnTo>
                <a:lnTo>
                  <a:pt x="67" y="806"/>
                </a:lnTo>
                <a:lnTo>
                  <a:pt x="67" y="806"/>
                </a:lnTo>
                <a:lnTo>
                  <a:pt x="67" y="806"/>
                </a:lnTo>
                <a:lnTo>
                  <a:pt x="67" y="806"/>
                </a:lnTo>
                <a:lnTo>
                  <a:pt x="67" y="805"/>
                </a:lnTo>
                <a:lnTo>
                  <a:pt x="67" y="805"/>
                </a:lnTo>
                <a:lnTo>
                  <a:pt x="67" y="805"/>
                </a:lnTo>
                <a:lnTo>
                  <a:pt x="67" y="805"/>
                </a:lnTo>
                <a:lnTo>
                  <a:pt x="67" y="804"/>
                </a:lnTo>
                <a:lnTo>
                  <a:pt x="67" y="804"/>
                </a:lnTo>
                <a:lnTo>
                  <a:pt x="66" y="805"/>
                </a:lnTo>
                <a:lnTo>
                  <a:pt x="65" y="805"/>
                </a:lnTo>
                <a:lnTo>
                  <a:pt x="64" y="805"/>
                </a:lnTo>
                <a:lnTo>
                  <a:pt x="64" y="804"/>
                </a:lnTo>
                <a:lnTo>
                  <a:pt x="64" y="804"/>
                </a:lnTo>
                <a:lnTo>
                  <a:pt x="64" y="804"/>
                </a:lnTo>
                <a:lnTo>
                  <a:pt x="64" y="804"/>
                </a:lnTo>
                <a:lnTo>
                  <a:pt x="64" y="804"/>
                </a:lnTo>
                <a:lnTo>
                  <a:pt x="64" y="804"/>
                </a:lnTo>
                <a:lnTo>
                  <a:pt x="64" y="803"/>
                </a:lnTo>
                <a:lnTo>
                  <a:pt x="64" y="803"/>
                </a:lnTo>
                <a:lnTo>
                  <a:pt x="64" y="803"/>
                </a:lnTo>
                <a:lnTo>
                  <a:pt x="64" y="803"/>
                </a:lnTo>
                <a:lnTo>
                  <a:pt x="64" y="803"/>
                </a:lnTo>
                <a:lnTo>
                  <a:pt x="65" y="803"/>
                </a:lnTo>
                <a:lnTo>
                  <a:pt x="64" y="803"/>
                </a:lnTo>
                <a:lnTo>
                  <a:pt x="64" y="803"/>
                </a:lnTo>
                <a:lnTo>
                  <a:pt x="64" y="802"/>
                </a:lnTo>
                <a:lnTo>
                  <a:pt x="64" y="802"/>
                </a:lnTo>
                <a:lnTo>
                  <a:pt x="63" y="802"/>
                </a:lnTo>
                <a:lnTo>
                  <a:pt x="63" y="802"/>
                </a:lnTo>
                <a:lnTo>
                  <a:pt x="63" y="802"/>
                </a:lnTo>
                <a:lnTo>
                  <a:pt x="63" y="802"/>
                </a:lnTo>
                <a:lnTo>
                  <a:pt x="63" y="801"/>
                </a:lnTo>
                <a:lnTo>
                  <a:pt x="63" y="801"/>
                </a:lnTo>
                <a:lnTo>
                  <a:pt x="63" y="801"/>
                </a:lnTo>
                <a:lnTo>
                  <a:pt x="63" y="801"/>
                </a:lnTo>
                <a:lnTo>
                  <a:pt x="64" y="800"/>
                </a:lnTo>
                <a:lnTo>
                  <a:pt x="64" y="800"/>
                </a:lnTo>
                <a:lnTo>
                  <a:pt x="64" y="800"/>
                </a:lnTo>
                <a:lnTo>
                  <a:pt x="64" y="800"/>
                </a:lnTo>
                <a:lnTo>
                  <a:pt x="64" y="799"/>
                </a:lnTo>
                <a:lnTo>
                  <a:pt x="64" y="799"/>
                </a:lnTo>
                <a:lnTo>
                  <a:pt x="64" y="799"/>
                </a:lnTo>
                <a:lnTo>
                  <a:pt x="64" y="799"/>
                </a:lnTo>
                <a:lnTo>
                  <a:pt x="64" y="798"/>
                </a:lnTo>
                <a:lnTo>
                  <a:pt x="64" y="798"/>
                </a:lnTo>
                <a:lnTo>
                  <a:pt x="64" y="798"/>
                </a:lnTo>
                <a:lnTo>
                  <a:pt x="63" y="798"/>
                </a:lnTo>
                <a:lnTo>
                  <a:pt x="63" y="797"/>
                </a:lnTo>
                <a:lnTo>
                  <a:pt x="63" y="797"/>
                </a:lnTo>
                <a:lnTo>
                  <a:pt x="63" y="797"/>
                </a:lnTo>
                <a:lnTo>
                  <a:pt x="62" y="797"/>
                </a:lnTo>
                <a:lnTo>
                  <a:pt x="62" y="796"/>
                </a:lnTo>
                <a:lnTo>
                  <a:pt x="62" y="796"/>
                </a:lnTo>
                <a:lnTo>
                  <a:pt x="62" y="796"/>
                </a:lnTo>
                <a:lnTo>
                  <a:pt x="62" y="796"/>
                </a:lnTo>
                <a:lnTo>
                  <a:pt x="62" y="796"/>
                </a:lnTo>
                <a:lnTo>
                  <a:pt x="62" y="796"/>
                </a:lnTo>
                <a:lnTo>
                  <a:pt x="62" y="796"/>
                </a:lnTo>
                <a:lnTo>
                  <a:pt x="62" y="796"/>
                </a:lnTo>
                <a:lnTo>
                  <a:pt x="62" y="796"/>
                </a:lnTo>
                <a:lnTo>
                  <a:pt x="62" y="796"/>
                </a:lnTo>
                <a:lnTo>
                  <a:pt x="61" y="795"/>
                </a:lnTo>
                <a:lnTo>
                  <a:pt x="61" y="795"/>
                </a:lnTo>
                <a:lnTo>
                  <a:pt x="61" y="795"/>
                </a:lnTo>
                <a:lnTo>
                  <a:pt x="61" y="795"/>
                </a:lnTo>
                <a:lnTo>
                  <a:pt x="61" y="795"/>
                </a:lnTo>
                <a:lnTo>
                  <a:pt x="61" y="795"/>
                </a:lnTo>
                <a:lnTo>
                  <a:pt x="61" y="795"/>
                </a:lnTo>
                <a:lnTo>
                  <a:pt x="61" y="794"/>
                </a:lnTo>
                <a:lnTo>
                  <a:pt x="60" y="794"/>
                </a:lnTo>
                <a:lnTo>
                  <a:pt x="59" y="794"/>
                </a:lnTo>
                <a:lnTo>
                  <a:pt x="58" y="794"/>
                </a:lnTo>
                <a:lnTo>
                  <a:pt x="57" y="794"/>
                </a:lnTo>
                <a:lnTo>
                  <a:pt x="56" y="794"/>
                </a:lnTo>
                <a:lnTo>
                  <a:pt x="56" y="794"/>
                </a:lnTo>
                <a:lnTo>
                  <a:pt x="56" y="793"/>
                </a:lnTo>
                <a:lnTo>
                  <a:pt x="56" y="793"/>
                </a:lnTo>
                <a:lnTo>
                  <a:pt x="56" y="793"/>
                </a:lnTo>
                <a:lnTo>
                  <a:pt x="56" y="793"/>
                </a:lnTo>
                <a:lnTo>
                  <a:pt x="56" y="793"/>
                </a:lnTo>
                <a:lnTo>
                  <a:pt x="56" y="793"/>
                </a:lnTo>
                <a:lnTo>
                  <a:pt x="56" y="793"/>
                </a:lnTo>
                <a:lnTo>
                  <a:pt x="55" y="793"/>
                </a:lnTo>
                <a:lnTo>
                  <a:pt x="55" y="793"/>
                </a:lnTo>
                <a:lnTo>
                  <a:pt x="55" y="792"/>
                </a:lnTo>
                <a:lnTo>
                  <a:pt x="55" y="792"/>
                </a:lnTo>
                <a:lnTo>
                  <a:pt x="55" y="792"/>
                </a:lnTo>
                <a:lnTo>
                  <a:pt x="55" y="792"/>
                </a:lnTo>
                <a:lnTo>
                  <a:pt x="55" y="792"/>
                </a:lnTo>
                <a:lnTo>
                  <a:pt x="55" y="792"/>
                </a:lnTo>
                <a:lnTo>
                  <a:pt x="55" y="792"/>
                </a:lnTo>
                <a:lnTo>
                  <a:pt x="55" y="791"/>
                </a:lnTo>
                <a:lnTo>
                  <a:pt x="55" y="791"/>
                </a:lnTo>
                <a:lnTo>
                  <a:pt x="55" y="791"/>
                </a:lnTo>
                <a:lnTo>
                  <a:pt x="54" y="791"/>
                </a:lnTo>
                <a:lnTo>
                  <a:pt x="54" y="790"/>
                </a:lnTo>
                <a:lnTo>
                  <a:pt x="54" y="790"/>
                </a:lnTo>
                <a:lnTo>
                  <a:pt x="54" y="790"/>
                </a:lnTo>
                <a:lnTo>
                  <a:pt x="54" y="789"/>
                </a:lnTo>
                <a:lnTo>
                  <a:pt x="53" y="789"/>
                </a:lnTo>
                <a:lnTo>
                  <a:pt x="53" y="789"/>
                </a:lnTo>
                <a:lnTo>
                  <a:pt x="52" y="789"/>
                </a:lnTo>
                <a:lnTo>
                  <a:pt x="53" y="789"/>
                </a:lnTo>
                <a:lnTo>
                  <a:pt x="53" y="788"/>
                </a:lnTo>
                <a:lnTo>
                  <a:pt x="52" y="789"/>
                </a:lnTo>
                <a:lnTo>
                  <a:pt x="52" y="789"/>
                </a:lnTo>
                <a:lnTo>
                  <a:pt x="52" y="789"/>
                </a:lnTo>
                <a:lnTo>
                  <a:pt x="52" y="789"/>
                </a:lnTo>
                <a:lnTo>
                  <a:pt x="52" y="789"/>
                </a:lnTo>
                <a:lnTo>
                  <a:pt x="52" y="789"/>
                </a:lnTo>
                <a:lnTo>
                  <a:pt x="52" y="789"/>
                </a:lnTo>
                <a:lnTo>
                  <a:pt x="52" y="788"/>
                </a:lnTo>
                <a:lnTo>
                  <a:pt x="52" y="788"/>
                </a:lnTo>
                <a:lnTo>
                  <a:pt x="52" y="788"/>
                </a:lnTo>
                <a:lnTo>
                  <a:pt x="52" y="788"/>
                </a:lnTo>
                <a:lnTo>
                  <a:pt x="52" y="788"/>
                </a:lnTo>
                <a:lnTo>
                  <a:pt x="51" y="788"/>
                </a:lnTo>
                <a:lnTo>
                  <a:pt x="51" y="787"/>
                </a:lnTo>
                <a:lnTo>
                  <a:pt x="51" y="787"/>
                </a:lnTo>
                <a:lnTo>
                  <a:pt x="51" y="787"/>
                </a:lnTo>
                <a:lnTo>
                  <a:pt x="51" y="787"/>
                </a:lnTo>
                <a:lnTo>
                  <a:pt x="51" y="787"/>
                </a:lnTo>
                <a:lnTo>
                  <a:pt x="51" y="786"/>
                </a:lnTo>
                <a:lnTo>
                  <a:pt x="50" y="786"/>
                </a:lnTo>
                <a:lnTo>
                  <a:pt x="50" y="786"/>
                </a:lnTo>
                <a:lnTo>
                  <a:pt x="50" y="786"/>
                </a:lnTo>
                <a:lnTo>
                  <a:pt x="50" y="786"/>
                </a:lnTo>
                <a:lnTo>
                  <a:pt x="49" y="786"/>
                </a:lnTo>
                <a:lnTo>
                  <a:pt x="49" y="786"/>
                </a:lnTo>
                <a:lnTo>
                  <a:pt x="49" y="785"/>
                </a:lnTo>
                <a:lnTo>
                  <a:pt x="49" y="785"/>
                </a:lnTo>
                <a:lnTo>
                  <a:pt x="49" y="785"/>
                </a:lnTo>
                <a:lnTo>
                  <a:pt x="49" y="785"/>
                </a:lnTo>
                <a:lnTo>
                  <a:pt x="48" y="784"/>
                </a:lnTo>
                <a:lnTo>
                  <a:pt x="48" y="784"/>
                </a:lnTo>
                <a:lnTo>
                  <a:pt x="48" y="784"/>
                </a:lnTo>
                <a:lnTo>
                  <a:pt x="48" y="784"/>
                </a:lnTo>
                <a:lnTo>
                  <a:pt x="48" y="784"/>
                </a:lnTo>
                <a:lnTo>
                  <a:pt x="48" y="783"/>
                </a:lnTo>
                <a:lnTo>
                  <a:pt x="48" y="783"/>
                </a:lnTo>
                <a:lnTo>
                  <a:pt x="48" y="783"/>
                </a:lnTo>
                <a:lnTo>
                  <a:pt x="48" y="783"/>
                </a:lnTo>
                <a:lnTo>
                  <a:pt x="48" y="783"/>
                </a:lnTo>
                <a:lnTo>
                  <a:pt x="48" y="783"/>
                </a:lnTo>
                <a:lnTo>
                  <a:pt x="49" y="783"/>
                </a:lnTo>
                <a:lnTo>
                  <a:pt x="49" y="783"/>
                </a:lnTo>
                <a:lnTo>
                  <a:pt x="49" y="783"/>
                </a:lnTo>
                <a:lnTo>
                  <a:pt x="49" y="783"/>
                </a:lnTo>
                <a:lnTo>
                  <a:pt x="49" y="782"/>
                </a:lnTo>
                <a:lnTo>
                  <a:pt x="49" y="782"/>
                </a:lnTo>
                <a:lnTo>
                  <a:pt x="49" y="782"/>
                </a:lnTo>
                <a:lnTo>
                  <a:pt x="48" y="783"/>
                </a:lnTo>
                <a:lnTo>
                  <a:pt x="48" y="783"/>
                </a:lnTo>
                <a:lnTo>
                  <a:pt x="47" y="782"/>
                </a:lnTo>
                <a:lnTo>
                  <a:pt x="47" y="782"/>
                </a:lnTo>
                <a:lnTo>
                  <a:pt x="47" y="782"/>
                </a:lnTo>
                <a:lnTo>
                  <a:pt x="47" y="782"/>
                </a:lnTo>
                <a:lnTo>
                  <a:pt x="47" y="782"/>
                </a:lnTo>
                <a:lnTo>
                  <a:pt x="47" y="781"/>
                </a:lnTo>
                <a:lnTo>
                  <a:pt x="47" y="781"/>
                </a:lnTo>
                <a:lnTo>
                  <a:pt x="47" y="781"/>
                </a:lnTo>
                <a:lnTo>
                  <a:pt x="47" y="781"/>
                </a:lnTo>
                <a:lnTo>
                  <a:pt x="47" y="781"/>
                </a:lnTo>
                <a:lnTo>
                  <a:pt x="47" y="781"/>
                </a:lnTo>
                <a:lnTo>
                  <a:pt x="46" y="781"/>
                </a:lnTo>
                <a:lnTo>
                  <a:pt x="46" y="780"/>
                </a:lnTo>
                <a:lnTo>
                  <a:pt x="46" y="780"/>
                </a:lnTo>
                <a:lnTo>
                  <a:pt x="46" y="780"/>
                </a:lnTo>
                <a:lnTo>
                  <a:pt x="46" y="780"/>
                </a:lnTo>
                <a:lnTo>
                  <a:pt x="46" y="780"/>
                </a:lnTo>
                <a:lnTo>
                  <a:pt x="46" y="780"/>
                </a:lnTo>
                <a:lnTo>
                  <a:pt x="46" y="780"/>
                </a:lnTo>
                <a:lnTo>
                  <a:pt x="46" y="780"/>
                </a:lnTo>
                <a:lnTo>
                  <a:pt x="46" y="780"/>
                </a:lnTo>
                <a:lnTo>
                  <a:pt x="46" y="780"/>
                </a:lnTo>
                <a:lnTo>
                  <a:pt x="46" y="779"/>
                </a:lnTo>
                <a:lnTo>
                  <a:pt x="46" y="779"/>
                </a:lnTo>
                <a:lnTo>
                  <a:pt x="46" y="779"/>
                </a:lnTo>
                <a:lnTo>
                  <a:pt x="45" y="779"/>
                </a:lnTo>
                <a:lnTo>
                  <a:pt x="45" y="779"/>
                </a:lnTo>
                <a:lnTo>
                  <a:pt x="45" y="779"/>
                </a:lnTo>
                <a:lnTo>
                  <a:pt x="45" y="779"/>
                </a:lnTo>
                <a:lnTo>
                  <a:pt x="45" y="779"/>
                </a:lnTo>
                <a:lnTo>
                  <a:pt x="45" y="779"/>
                </a:lnTo>
                <a:lnTo>
                  <a:pt x="45" y="778"/>
                </a:lnTo>
                <a:lnTo>
                  <a:pt x="45" y="778"/>
                </a:lnTo>
                <a:lnTo>
                  <a:pt x="45" y="778"/>
                </a:lnTo>
                <a:lnTo>
                  <a:pt x="44" y="778"/>
                </a:lnTo>
                <a:lnTo>
                  <a:pt x="44" y="778"/>
                </a:lnTo>
                <a:lnTo>
                  <a:pt x="44" y="778"/>
                </a:lnTo>
                <a:lnTo>
                  <a:pt x="44" y="778"/>
                </a:lnTo>
                <a:lnTo>
                  <a:pt x="44" y="777"/>
                </a:lnTo>
                <a:lnTo>
                  <a:pt x="44" y="777"/>
                </a:lnTo>
                <a:lnTo>
                  <a:pt x="44" y="777"/>
                </a:lnTo>
                <a:lnTo>
                  <a:pt x="43" y="777"/>
                </a:lnTo>
                <a:lnTo>
                  <a:pt x="43" y="776"/>
                </a:lnTo>
                <a:lnTo>
                  <a:pt x="42" y="776"/>
                </a:lnTo>
                <a:lnTo>
                  <a:pt x="42" y="775"/>
                </a:lnTo>
                <a:lnTo>
                  <a:pt x="42" y="775"/>
                </a:lnTo>
                <a:lnTo>
                  <a:pt x="42" y="775"/>
                </a:lnTo>
                <a:lnTo>
                  <a:pt x="42" y="775"/>
                </a:lnTo>
                <a:lnTo>
                  <a:pt x="42" y="774"/>
                </a:lnTo>
                <a:lnTo>
                  <a:pt x="42" y="774"/>
                </a:lnTo>
                <a:lnTo>
                  <a:pt x="41" y="774"/>
                </a:lnTo>
                <a:lnTo>
                  <a:pt x="41" y="774"/>
                </a:lnTo>
                <a:lnTo>
                  <a:pt x="41" y="774"/>
                </a:lnTo>
                <a:lnTo>
                  <a:pt x="41" y="774"/>
                </a:lnTo>
                <a:lnTo>
                  <a:pt x="41" y="774"/>
                </a:lnTo>
                <a:lnTo>
                  <a:pt x="41" y="774"/>
                </a:lnTo>
                <a:lnTo>
                  <a:pt x="41" y="773"/>
                </a:lnTo>
                <a:lnTo>
                  <a:pt x="41" y="773"/>
                </a:lnTo>
                <a:lnTo>
                  <a:pt x="41" y="773"/>
                </a:lnTo>
                <a:lnTo>
                  <a:pt x="41" y="773"/>
                </a:lnTo>
                <a:lnTo>
                  <a:pt x="41" y="773"/>
                </a:lnTo>
                <a:lnTo>
                  <a:pt x="41" y="773"/>
                </a:lnTo>
                <a:lnTo>
                  <a:pt x="41" y="772"/>
                </a:lnTo>
                <a:lnTo>
                  <a:pt x="41" y="772"/>
                </a:lnTo>
                <a:lnTo>
                  <a:pt x="41" y="772"/>
                </a:lnTo>
                <a:lnTo>
                  <a:pt x="41" y="772"/>
                </a:lnTo>
                <a:lnTo>
                  <a:pt x="41" y="772"/>
                </a:lnTo>
                <a:lnTo>
                  <a:pt x="41" y="772"/>
                </a:lnTo>
                <a:lnTo>
                  <a:pt x="41" y="772"/>
                </a:lnTo>
                <a:lnTo>
                  <a:pt x="40" y="771"/>
                </a:lnTo>
                <a:lnTo>
                  <a:pt x="40" y="771"/>
                </a:lnTo>
                <a:lnTo>
                  <a:pt x="40" y="771"/>
                </a:lnTo>
                <a:lnTo>
                  <a:pt x="40" y="771"/>
                </a:lnTo>
                <a:lnTo>
                  <a:pt x="39" y="770"/>
                </a:lnTo>
                <a:lnTo>
                  <a:pt x="39" y="770"/>
                </a:lnTo>
                <a:lnTo>
                  <a:pt x="39" y="770"/>
                </a:lnTo>
                <a:lnTo>
                  <a:pt x="39" y="770"/>
                </a:lnTo>
                <a:lnTo>
                  <a:pt x="38" y="770"/>
                </a:lnTo>
                <a:lnTo>
                  <a:pt x="38" y="770"/>
                </a:lnTo>
                <a:lnTo>
                  <a:pt x="38" y="770"/>
                </a:lnTo>
                <a:lnTo>
                  <a:pt x="37" y="769"/>
                </a:lnTo>
                <a:lnTo>
                  <a:pt x="37" y="769"/>
                </a:lnTo>
                <a:lnTo>
                  <a:pt x="37" y="769"/>
                </a:lnTo>
                <a:lnTo>
                  <a:pt x="37" y="769"/>
                </a:lnTo>
                <a:lnTo>
                  <a:pt x="37" y="768"/>
                </a:lnTo>
                <a:lnTo>
                  <a:pt x="37" y="768"/>
                </a:lnTo>
                <a:lnTo>
                  <a:pt x="37" y="768"/>
                </a:lnTo>
                <a:lnTo>
                  <a:pt x="37" y="768"/>
                </a:lnTo>
                <a:lnTo>
                  <a:pt x="37" y="768"/>
                </a:lnTo>
                <a:lnTo>
                  <a:pt x="37" y="768"/>
                </a:lnTo>
                <a:lnTo>
                  <a:pt x="37" y="767"/>
                </a:lnTo>
                <a:lnTo>
                  <a:pt x="37" y="767"/>
                </a:lnTo>
                <a:lnTo>
                  <a:pt x="36" y="767"/>
                </a:lnTo>
                <a:lnTo>
                  <a:pt x="37" y="767"/>
                </a:lnTo>
                <a:lnTo>
                  <a:pt x="37" y="766"/>
                </a:lnTo>
                <a:lnTo>
                  <a:pt x="36" y="766"/>
                </a:lnTo>
                <a:lnTo>
                  <a:pt x="36" y="766"/>
                </a:lnTo>
                <a:lnTo>
                  <a:pt x="36" y="766"/>
                </a:lnTo>
                <a:lnTo>
                  <a:pt x="36" y="766"/>
                </a:lnTo>
                <a:lnTo>
                  <a:pt x="36" y="766"/>
                </a:lnTo>
                <a:lnTo>
                  <a:pt x="36" y="766"/>
                </a:lnTo>
                <a:lnTo>
                  <a:pt x="36" y="766"/>
                </a:lnTo>
                <a:lnTo>
                  <a:pt x="36" y="765"/>
                </a:lnTo>
                <a:lnTo>
                  <a:pt x="36" y="765"/>
                </a:lnTo>
                <a:lnTo>
                  <a:pt x="36" y="765"/>
                </a:lnTo>
                <a:lnTo>
                  <a:pt x="36" y="765"/>
                </a:lnTo>
                <a:lnTo>
                  <a:pt x="36" y="765"/>
                </a:lnTo>
                <a:lnTo>
                  <a:pt x="36" y="765"/>
                </a:lnTo>
                <a:lnTo>
                  <a:pt x="36" y="765"/>
                </a:lnTo>
                <a:lnTo>
                  <a:pt x="36" y="764"/>
                </a:lnTo>
                <a:lnTo>
                  <a:pt x="36" y="764"/>
                </a:lnTo>
                <a:lnTo>
                  <a:pt x="36" y="764"/>
                </a:lnTo>
                <a:lnTo>
                  <a:pt x="36" y="763"/>
                </a:lnTo>
                <a:lnTo>
                  <a:pt x="36" y="763"/>
                </a:lnTo>
                <a:lnTo>
                  <a:pt x="35" y="763"/>
                </a:lnTo>
                <a:lnTo>
                  <a:pt x="35" y="763"/>
                </a:lnTo>
                <a:lnTo>
                  <a:pt x="35" y="763"/>
                </a:lnTo>
                <a:lnTo>
                  <a:pt x="35" y="763"/>
                </a:lnTo>
                <a:lnTo>
                  <a:pt x="35" y="763"/>
                </a:lnTo>
                <a:lnTo>
                  <a:pt x="35" y="762"/>
                </a:lnTo>
                <a:lnTo>
                  <a:pt x="35" y="762"/>
                </a:lnTo>
                <a:lnTo>
                  <a:pt x="35" y="762"/>
                </a:lnTo>
                <a:lnTo>
                  <a:pt x="35" y="762"/>
                </a:lnTo>
                <a:lnTo>
                  <a:pt x="35" y="762"/>
                </a:lnTo>
                <a:lnTo>
                  <a:pt x="34" y="762"/>
                </a:lnTo>
                <a:lnTo>
                  <a:pt x="35" y="762"/>
                </a:lnTo>
                <a:lnTo>
                  <a:pt x="35" y="762"/>
                </a:lnTo>
                <a:lnTo>
                  <a:pt x="35" y="761"/>
                </a:lnTo>
                <a:lnTo>
                  <a:pt x="35" y="761"/>
                </a:lnTo>
                <a:lnTo>
                  <a:pt x="34" y="761"/>
                </a:lnTo>
                <a:lnTo>
                  <a:pt x="34" y="761"/>
                </a:lnTo>
                <a:lnTo>
                  <a:pt x="34" y="761"/>
                </a:lnTo>
                <a:lnTo>
                  <a:pt x="34" y="761"/>
                </a:lnTo>
                <a:lnTo>
                  <a:pt x="34" y="760"/>
                </a:lnTo>
                <a:lnTo>
                  <a:pt x="34" y="760"/>
                </a:lnTo>
                <a:lnTo>
                  <a:pt x="34" y="760"/>
                </a:lnTo>
                <a:lnTo>
                  <a:pt x="34" y="760"/>
                </a:lnTo>
                <a:lnTo>
                  <a:pt x="33" y="760"/>
                </a:lnTo>
                <a:lnTo>
                  <a:pt x="33" y="760"/>
                </a:lnTo>
                <a:lnTo>
                  <a:pt x="33" y="760"/>
                </a:lnTo>
                <a:lnTo>
                  <a:pt x="33" y="759"/>
                </a:lnTo>
                <a:lnTo>
                  <a:pt x="33" y="759"/>
                </a:lnTo>
                <a:lnTo>
                  <a:pt x="33" y="759"/>
                </a:lnTo>
                <a:lnTo>
                  <a:pt x="33" y="759"/>
                </a:lnTo>
                <a:lnTo>
                  <a:pt x="33" y="759"/>
                </a:lnTo>
                <a:lnTo>
                  <a:pt x="33" y="759"/>
                </a:lnTo>
                <a:lnTo>
                  <a:pt x="33" y="758"/>
                </a:lnTo>
                <a:lnTo>
                  <a:pt x="33" y="758"/>
                </a:lnTo>
                <a:lnTo>
                  <a:pt x="33" y="758"/>
                </a:lnTo>
                <a:lnTo>
                  <a:pt x="33" y="758"/>
                </a:lnTo>
                <a:lnTo>
                  <a:pt x="33" y="758"/>
                </a:lnTo>
                <a:lnTo>
                  <a:pt x="33" y="758"/>
                </a:lnTo>
                <a:lnTo>
                  <a:pt x="33" y="757"/>
                </a:lnTo>
                <a:lnTo>
                  <a:pt x="33" y="757"/>
                </a:lnTo>
                <a:lnTo>
                  <a:pt x="33" y="757"/>
                </a:lnTo>
                <a:lnTo>
                  <a:pt x="33" y="757"/>
                </a:lnTo>
                <a:lnTo>
                  <a:pt x="33" y="757"/>
                </a:lnTo>
                <a:lnTo>
                  <a:pt x="33" y="757"/>
                </a:lnTo>
                <a:lnTo>
                  <a:pt x="33" y="757"/>
                </a:lnTo>
                <a:lnTo>
                  <a:pt x="33" y="756"/>
                </a:lnTo>
                <a:lnTo>
                  <a:pt x="32" y="756"/>
                </a:lnTo>
                <a:lnTo>
                  <a:pt x="32" y="756"/>
                </a:lnTo>
                <a:lnTo>
                  <a:pt x="32" y="756"/>
                </a:lnTo>
                <a:lnTo>
                  <a:pt x="32" y="756"/>
                </a:lnTo>
                <a:lnTo>
                  <a:pt x="32" y="756"/>
                </a:lnTo>
                <a:lnTo>
                  <a:pt x="32" y="756"/>
                </a:lnTo>
                <a:lnTo>
                  <a:pt x="32" y="756"/>
                </a:lnTo>
                <a:lnTo>
                  <a:pt x="32" y="755"/>
                </a:lnTo>
                <a:lnTo>
                  <a:pt x="32" y="755"/>
                </a:lnTo>
                <a:lnTo>
                  <a:pt x="32" y="755"/>
                </a:lnTo>
                <a:lnTo>
                  <a:pt x="32" y="755"/>
                </a:lnTo>
                <a:lnTo>
                  <a:pt x="31" y="754"/>
                </a:lnTo>
                <a:lnTo>
                  <a:pt x="31" y="754"/>
                </a:lnTo>
                <a:lnTo>
                  <a:pt x="31" y="754"/>
                </a:lnTo>
                <a:lnTo>
                  <a:pt x="31" y="753"/>
                </a:lnTo>
                <a:lnTo>
                  <a:pt x="31" y="753"/>
                </a:lnTo>
                <a:lnTo>
                  <a:pt x="31" y="753"/>
                </a:lnTo>
                <a:lnTo>
                  <a:pt x="31" y="753"/>
                </a:lnTo>
                <a:lnTo>
                  <a:pt x="31" y="753"/>
                </a:lnTo>
                <a:lnTo>
                  <a:pt x="31" y="753"/>
                </a:lnTo>
                <a:lnTo>
                  <a:pt x="30" y="751"/>
                </a:lnTo>
                <a:lnTo>
                  <a:pt x="30" y="751"/>
                </a:lnTo>
                <a:lnTo>
                  <a:pt x="30" y="751"/>
                </a:lnTo>
                <a:lnTo>
                  <a:pt x="30" y="750"/>
                </a:lnTo>
                <a:lnTo>
                  <a:pt x="30" y="750"/>
                </a:lnTo>
                <a:lnTo>
                  <a:pt x="30" y="750"/>
                </a:lnTo>
                <a:lnTo>
                  <a:pt x="30" y="750"/>
                </a:lnTo>
                <a:lnTo>
                  <a:pt x="30" y="750"/>
                </a:lnTo>
                <a:lnTo>
                  <a:pt x="30" y="750"/>
                </a:lnTo>
                <a:lnTo>
                  <a:pt x="29" y="750"/>
                </a:lnTo>
                <a:lnTo>
                  <a:pt x="29" y="749"/>
                </a:lnTo>
                <a:lnTo>
                  <a:pt x="29" y="749"/>
                </a:lnTo>
                <a:lnTo>
                  <a:pt x="28" y="748"/>
                </a:lnTo>
                <a:lnTo>
                  <a:pt x="28" y="747"/>
                </a:lnTo>
                <a:lnTo>
                  <a:pt x="28" y="747"/>
                </a:lnTo>
                <a:lnTo>
                  <a:pt x="28" y="747"/>
                </a:lnTo>
                <a:lnTo>
                  <a:pt x="28" y="747"/>
                </a:lnTo>
                <a:lnTo>
                  <a:pt x="28" y="747"/>
                </a:lnTo>
                <a:lnTo>
                  <a:pt x="28" y="747"/>
                </a:lnTo>
                <a:lnTo>
                  <a:pt x="27" y="747"/>
                </a:lnTo>
                <a:lnTo>
                  <a:pt x="27" y="746"/>
                </a:lnTo>
                <a:lnTo>
                  <a:pt x="27" y="746"/>
                </a:lnTo>
                <a:lnTo>
                  <a:pt x="28" y="746"/>
                </a:lnTo>
                <a:lnTo>
                  <a:pt x="27" y="746"/>
                </a:lnTo>
                <a:lnTo>
                  <a:pt x="27" y="745"/>
                </a:lnTo>
                <a:lnTo>
                  <a:pt x="26" y="745"/>
                </a:lnTo>
                <a:lnTo>
                  <a:pt x="26" y="745"/>
                </a:lnTo>
                <a:lnTo>
                  <a:pt x="26" y="745"/>
                </a:lnTo>
                <a:lnTo>
                  <a:pt x="26" y="744"/>
                </a:lnTo>
                <a:lnTo>
                  <a:pt x="26" y="744"/>
                </a:lnTo>
                <a:lnTo>
                  <a:pt x="26" y="744"/>
                </a:lnTo>
                <a:lnTo>
                  <a:pt x="26" y="744"/>
                </a:lnTo>
                <a:lnTo>
                  <a:pt x="26" y="744"/>
                </a:lnTo>
                <a:lnTo>
                  <a:pt x="25" y="744"/>
                </a:lnTo>
                <a:lnTo>
                  <a:pt x="25" y="744"/>
                </a:lnTo>
                <a:lnTo>
                  <a:pt x="25" y="743"/>
                </a:lnTo>
                <a:lnTo>
                  <a:pt x="25" y="743"/>
                </a:lnTo>
                <a:lnTo>
                  <a:pt x="25" y="743"/>
                </a:lnTo>
                <a:lnTo>
                  <a:pt x="25" y="742"/>
                </a:lnTo>
                <a:lnTo>
                  <a:pt x="24" y="742"/>
                </a:lnTo>
                <a:lnTo>
                  <a:pt x="24" y="742"/>
                </a:lnTo>
                <a:lnTo>
                  <a:pt x="24" y="742"/>
                </a:lnTo>
                <a:lnTo>
                  <a:pt x="24" y="742"/>
                </a:lnTo>
                <a:lnTo>
                  <a:pt x="24" y="742"/>
                </a:lnTo>
                <a:lnTo>
                  <a:pt x="24" y="742"/>
                </a:lnTo>
                <a:lnTo>
                  <a:pt x="24" y="742"/>
                </a:lnTo>
                <a:lnTo>
                  <a:pt x="24" y="742"/>
                </a:lnTo>
                <a:lnTo>
                  <a:pt x="24" y="742"/>
                </a:lnTo>
                <a:lnTo>
                  <a:pt x="24" y="741"/>
                </a:lnTo>
                <a:lnTo>
                  <a:pt x="24" y="741"/>
                </a:lnTo>
                <a:lnTo>
                  <a:pt x="24" y="741"/>
                </a:lnTo>
                <a:lnTo>
                  <a:pt x="24" y="741"/>
                </a:lnTo>
                <a:lnTo>
                  <a:pt x="24" y="741"/>
                </a:lnTo>
                <a:lnTo>
                  <a:pt x="24" y="741"/>
                </a:lnTo>
                <a:lnTo>
                  <a:pt x="23" y="741"/>
                </a:lnTo>
                <a:lnTo>
                  <a:pt x="23" y="741"/>
                </a:lnTo>
                <a:lnTo>
                  <a:pt x="23" y="741"/>
                </a:lnTo>
                <a:lnTo>
                  <a:pt x="23" y="741"/>
                </a:lnTo>
                <a:lnTo>
                  <a:pt x="23" y="740"/>
                </a:lnTo>
                <a:lnTo>
                  <a:pt x="23" y="740"/>
                </a:lnTo>
                <a:lnTo>
                  <a:pt x="23" y="740"/>
                </a:lnTo>
                <a:lnTo>
                  <a:pt x="22" y="739"/>
                </a:lnTo>
                <a:lnTo>
                  <a:pt x="22" y="739"/>
                </a:lnTo>
                <a:lnTo>
                  <a:pt x="22" y="739"/>
                </a:lnTo>
                <a:lnTo>
                  <a:pt x="21" y="739"/>
                </a:lnTo>
                <a:lnTo>
                  <a:pt x="21" y="739"/>
                </a:lnTo>
                <a:lnTo>
                  <a:pt x="21" y="738"/>
                </a:lnTo>
                <a:lnTo>
                  <a:pt x="22" y="738"/>
                </a:lnTo>
                <a:lnTo>
                  <a:pt x="22" y="738"/>
                </a:lnTo>
                <a:lnTo>
                  <a:pt x="22" y="738"/>
                </a:lnTo>
                <a:lnTo>
                  <a:pt x="22" y="738"/>
                </a:lnTo>
                <a:lnTo>
                  <a:pt x="22" y="738"/>
                </a:lnTo>
                <a:lnTo>
                  <a:pt x="22" y="738"/>
                </a:lnTo>
                <a:lnTo>
                  <a:pt x="22" y="738"/>
                </a:lnTo>
                <a:lnTo>
                  <a:pt x="21" y="737"/>
                </a:lnTo>
                <a:lnTo>
                  <a:pt x="21" y="737"/>
                </a:lnTo>
                <a:lnTo>
                  <a:pt x="20" y="736"/>
                </a:lnTo>
                <a:lnTo>
                  <a:pt x="20" y="736"/>
                </a:lnTo>
                <a:lnTo>
                  <a:pt x="20" y="736"/>
                </a:lnTo>
                <a:lnTo>
                  <a:pt x="20" y="736"/>
                </a:lnTo>
                <a:lnTo>
                  <a:pt x="20" y="736"/>
                </a:lnTo>
                <a:lnTo>
                  <a:pt x="20" y="736"/>
                </a:lnTo>
                <a:lnTo>
                  <a:pt x="20" y="736"/>
                </a:lnTo>
                <a:lnTo>
                  <a:pt x="20" y="736"/>
                </a:lnTo>
                <a:lnTo>
                  <a:pt x="20" y="735"/>
                </a:lnTo>
                <a:lnTo>
                  <a:pt x="19" y="735"/>
                </a:lnTo>
                <a:lnTo>
                  <a:pt x="19" y="735"/>
                </a:lnTo>
                <a:lnTo>
                  <a:pt x="18" y="735"/>
                </a:lnTo>
                <a:lnTo>
                  <a:pt x="18" y="734"/>
                </a:lnTo>
                <a:lnTo>
                  <a:pt x="18" y="734"/>
                </a:lnTo>
                <a:lnTo>
                  <a:pt x="18" y="734"/>
                </a:lnTo>
                <a:lnTo>
                  <a:pt x="18" y="734"/>
                </a:lnTo>
                <a:lnTo>
                  <a:pt x="18" y="734"/>
                </a:lnTo>
                <a:lnTo>
                  <a:pt x="18" y="734"/>
                </a:lnTo>
                <a:lnTo>
                  <a:pt x="18" y="734"/>
                </a:lnTo>
                <a:lnTo>
                  <a:pt x="18" y="734"/>
                </a:lnTo>
                <a:lnTo>
                  <a:pt x="17" y="734"/>
                </a:lnTo>
                <a:lnTo>
                  <a:pt x="17" y="733"/>
                </a:lnTo>
                <a:lnTo>
                  <a:pt x="16" y="733"/>
                </a:lnTo>
                <a:lnTo>
                  <a:pt x="16" y="733"/>
                </a:lnTo>
                <a:lnTo>
                  <a:pt x="16" y="733"/>
                </a:lnTo>
                <a:lnTo>
                  <a:pt x="16" y="733"/>
                </a:lnTo>
                <a:lnTo>
                  <a:pt x="15" y="733"/>
                </a:lnTo>
                <a:lnTo>
                  <a:pt x="15" y="733"/>
                </a:lnTo>
                <a:lnTo>
                  <a:pt x="15" y="733"/>
                </a:lnTo>
                <a:lnTo>
                  <a:pt x="14" y="733"/>
                </a:lnTo>
                <a:lnTo>
                  <a:pt x="14" y="733"/>
                </a:lnTo>
                <a:lnTo>
                  <a:pt x="14" y="733"/>
                </a:lnTo>
                <a:lnTo>
                  <a:pt x="13" y="733"/>
                </a:lnTo>
                <a:lnTo>
                  <a:pt x="13" y="732"/>
                </a:lnTo>
                <a:lnTo>
                  <a:pt x="13" y="733"/>
                </a:lnTo>
                <a:lnTo>
                  <a:pt x="12" y="732"/>
                </a:lnTo>
                <a:lnTo>
                  <a:pt x="12" y="732"/>
                </a:lnTo>
                <a:lnTo>
                  <a:pt x="12" y="731"/>
                </a:lnTo>
                <a:lnTo>
                  <a:pt x="11" y="731"/>
                </a:lnTo>
                <a:lnTo>
                  <a:pt x="11" y="731"/>
                </a:lnTo>
                <a:lnTo>
                  <a:pt x="10" y="731"/>
                </a:lnTo>
                <a:lnTo>
                  <a:pt x="10" y="732"/>
                </a:lnTo>
                <a:lnTo>
                  <a:pt x="9" y="732"/>
                </a:lnTo>
                <a:lnTo>
                  <a:pt x="9" y="732"/>
                </a:lnTo>
                <a:lnTo>
                  <a:pt x="9" y="732"/>
                </a:lnTo>
                <a:lnTo>
                  <a:pt x="9" y="732"/>
                </a:lnTo>
                <a:lnTo>
                  <a:pt x="8" y="733"/>
                </a:lnTo>
                <a:lnTo>
                  <a:pt x="8" y="732"/>
                </a:lnTo>
                <a:lnTo>
                  <a:pt x="7" y="732"/>
                </a:lnTo>
                <a:lnTo>
                  <a:pt x="7" y="732"/>
                </a:lnTo>
                <a:lnTo>
                  <a:pt x="7" y="732"/>
                </a:lnTo>
                <a:lnTo>
                  <a:pt x="7" y="732"/>
                </a:lnTo>
                <a:lnTo>
                  <a:pt x="7" y="732"/>
                </a:lnTo>
                <a:lnTo>
                  <a:pt x="7" y="731"/>
                </a:lnTo>
                <a:lnTo>
                  <a:pt x="7" y="731"/>
                </a:lnTo>
                <a:lnTo>
                  <a:pt x="7" y="731"/>
                </a:lnTo>
                <a:lnTo>
                  <a:pt x="6" y="731"/>
                </a:lnTo>
                <a:lnTo>
                  <a:pt x="6" y="730"/>
                </a:lnTo>
                <a:lnTo>
                  <a:pt x="6" y="730"/>
                </a:lnTo>
                <a:lnTo>
                  <a:pt x="6" y="730"/>
                </a:lnTo>
                <a:lnTo>
                  <a:pt x="6" y="730"/>
                </a:lnTo>
                <a:lnTo>
                  <a:pt x="6" y="730"/>
                </a:lnTo>
                <a:lnTo>
                  <a:pt x="6" y="729"/>
                </a:lnTo>
                <a:lnTo>
                  <a:pt x="6" y="729"/>
                </a:lnTo>
                <a:lnTo>
                  <a:pt x="6" y="729"/>
                </a:lnTo>
                <a:lnTo>
                  <a:pt x="6" y="729"/>
                </a:lnTo>
                <a:lnTo>
                  <a:pt x="6" y="728"/>
                </a:lnTo>
                <a:lnTo>
                  <a:pt x="5" y="726"/>
                </a:lnTo>
                <a:lnTo>
                  <a:pt x="4" y="725"/>
                </a:lnTo>
                <a:lnTo>
                  <a:pt x="2" y="725"/>
                </a:lnTo>
                <a:lnTo>
                  <a:pt x="2" y="725"/>
                </a:lnTo>
                <a:lnTo>
                  <a:pt x="2" y="716"/>
                </a:lnTo>
                <a:lnTo>
                  <a:pt x="2" y="716"/>
                </a:lnTo>
                <a:lnTo>
                  <a:pt x="1" y="706"/>
                </a:lnTo>
                <a:lnTo>
                  <a:pt x="1" y="699"/>
                </a:lnTo>
                <a:lnTo>
                  <a:pt x="1" y="698"/>
                </a:lnTo>
                <a:lnTo>
                  <a:pt x="1" y="698"/>
                </a:lnTo>
                <a:lnTo>
                  <a:pt x="1" y="698"/>
                </a:lnTo>
                <a:lnTo>
                  <a:pt x="1" y="698"/>
                </a:lnTo>
                <a:lnTo>
                  <a:pt x="1" y="697"/>
                </a:lnTo>
                <a:lnTo>
                  <a:pt x="1" y="697"/>
                </a:lnTo>
                <a:lnTo>
                  <a:pt x="1" y="697"/>
                </a:lnTo>
                <a:lnTo>
                  <a:pt x="1" y="697"/>
                </a:lnTo>
                <a:lnTo>
                  <a:pt x="1" y="696"/>
                </a:lnTo>
                <a:lnTo>
                  <a:pt x="1" y="696"/>
                </a:lnTo>
                <a:lnTo>
                  <a:pt x="0" y="696"/>
                </a:lnTo>
                <a:lnTo>
                  <a:pt x="0" y="695"/>
                </a:lnTo>
                <a:lnTo>
                  <a:pt x="0" y="695"/>
                </a:lnTo>
                <a:lnTo>
                  <a:pt x="0" y="695"/>
                </a:lnTo>
                <a:lnTo>
                  <a:pt x="0" y="695"/>
                </a:lnTo>
                <a:lnTo>
                  <a:pt x="1" y="694"/>
                </a:lnTo>
                <a:lnTo>
                  <a:pt x="5" y="695"/>
                </a:lnTo>
                <a:lnTo>
                  <a:pt x="12" y="694"/>
                </a:lnTo>
                <a:lnTo>
                  <a:pt x="18" y="694"/>
                </a:lnTo>
                <a:lnTo>
                  <a:pt x="20" y="694"/>
                </a:lnTo>
                <a:lnTo>
                  <a:pt x="23" y="693"/>
                </a:lnTo>
                <a:lnTo>
                  <a:pt x="28" y="693"/>
                </a:lnTo>
                <a:lnTo>
                  <a:pt x="31" y="693"/>
                </a:lnTo>
                <a:lnTo>
                  <a:pt x="40" y="692"/>
                </a:lnTo>
                <a:lnTo>
                  <a:pt x="45" y="692"/>
                </a:lnTo>
                <a:lnTo>
                  <a:pt x="54" y="691"/>
                </a:lnTo>
                <a:lnTo>
                  <a:pt x="62" y="690"/>
                </a:lnTo>
                <a:lnTo>
                  <a:pt x="67" y="690"/>
                </a:lnTo>
                <a:lnTo>
                  <a:pt x="67" y="690"/>
                </a:lnTo>
                <a:lnTo>
                  <a:pt x="67" y="690"/>
                </a:lnTo>
                <a:lnTo>
                  <a:pt x="68" y="690"/>
                </a:lnTo>
                <a:lnTo>
                  <a:pt x="68" y="690"/>
                </a:lnTo>
                <a:lnTo>
                  <a:pt x="68" y="690"/>
                </a:lnTo>
                <a:lnTo>
                  <a:pt x="69" y="689"/>
                </a:lnTo>
                <a:lnTo>
                  <a:pt x="69" y="689"/>
                </a:lnTo>
                <a:lnTo>
                  <a:pt x="70" y="689"/>
                </a:lnTo>
                <a:lnTo>
                  <a:pt x="71" y="689"/>
                </a:lnTo>
                <a:lnTo>
                  <a:pt x="71" y="689"/>
                </a:lnTo>
                <a:lnTo>
                  <a:pt x="72" y="689"/>
                </a:lnTo>
                <a:lnTo>
                  <a:pt x="73" y="689"/>
                </a:lnTo>
                <a:lnTo>
                  <a:pt x="73" y="689"/>
                </a:lnTo>
                <a:lnTo>
                  <a:pt x="74" y="689"/>
                </a:lnTo>
                <a:lnTo>
                  <a:pt x="75" y="689"/>
                </a:lnTo>
                <a:lnTo>
                  <a:pt x="76" y="689"/>
                </a:lnTo>
                <a:lnTo>
                  <a:pt x="78" y="688"/>
                </a:lnTo>
                <a:lnTo>
                  <a:pt x="80" y="688"/>
                </a:lnTo>
                <a:lnTo>
                  <a:pt x="82" y="688"/>
                </a:lnTo>
                <a:lnTo>
                  <a:pt x="84" y="688"/>
                </a:lnTo>
                <a:lnTo>
                  <a:pt x="86" y="688"/>
                </a:lnTo>
                <a:lnTo>
                  <a:pt x="89" y="688"/>
                </a:lnTo>
                <a:lnTo>
                  <a:pt x="89" y="688"/>
                </a:lnTo>
                <a:lnTo>
                  <a:pt x="89" y="688"/>
                </a:lnTo>
                <a:lnTo>
                  <a:pt x="89" y="688"/>
                </a:lnTo>
                <a:lnTo>
                  <a:pt x="90" y="688"/>
                </a:lnTo>
                <a:lnTo>
                  <a:pt x="90" y="688"/>
                </a:lnTo>
                <a:lnTo>
                  <a:pt x="90" y="688"/>
                </a:lnTo>
                <a:lnTo>
                  <a:pt x="90" y="688"/>
                </a:lnTo>
                <a:lnTo>
                  <a:pt x="91" y="688"/>
                </a:lnTo>
                <a:lnTo>
                  <a:pt x="94" y="688"/>
                </a:lnTo>
                <a:lnTo>
                  <a:pt x="97" y="688"/>
                </a:lnTo>
                <a:lnTo>
                  <a:pt x="99" y="688"/>
                </a:lnTo>
                <a:lnTo>
                  <a:pt x="100" y="689"/>
                </a:lnTo>
                <a:lnTo>
                  <a:pt x="102" y="691"/>
                </a:lnTo>
                <a:lnTo>
                  <a:pt x="104" y="693"/>
                </a:lnTo>
                <a:lnTo>
                  <a:pt x="105" y="694"/>
                </a:lnTo>
                <a:lnTo>
                  <a:pt x="105" y="694"/>
                </a:lnTo>
                <a:lnTo>
                  <a:pt x="105" y="694"/>
                </a:lnTo>
                <a:lnTo>
                  <a:pt x="106" y="695"/>
                </a:lnTo>
                <a:lnTo>
                  <a:pt x="108" y="696"/>
                </a:lnTo>
                <a:lnTo>
                  <a:pt x="109" y="698"/>
                </a:lnTo>
                <a:lnTo>
                  <a:pt x="111" y="699"/>
                </a:lnTo>
                <a:lnTo>
                  <a:pt x="112" y="701"/>
                </a:lnTo>
                <a:lnTo>
                  <a:pt x="114" y="702"/>
                </a:lnTo>
                <a:lnTo>
                  <a:pt x="114" y="702"/>
                </a:lnTo>
                <a:lnTo>
                  <a:pt x="116" y="704"/>
                </a:lnTo>
                <a:lnTo>
                  <a:pt x="117" y="705"/>
                </a:lnTo>
                <a:lnTo>
                  <a:pt x="118" y="705"/>
                </a:lnTo>
                <a:lnTo>
                  <a:pt x="119" y="706"/>
                </a:lnTo>
                <a:lnTo>
                  <a:pt x="120" y="707"/>
                </a:lnTo>
                <a:lnTo>
                  <a:pt x="120" y="707"/>
                </a:lnTo>
                <a:lnTo>
                  <a:pt x="122" y="709"/>
                </a:lnTo>
                <a:lnTo>
                  <a:pt x="124" y="711"/>
                </a:lnTo>
                <a:lnTo>
                  <a:pt x="134" y="720"/>
                </a:lnTo>
                <a:lnTo>
                  <a:pt x="134" y="720"/>
                </a:lnTo>
                <a:lnTo>
                  <a:pt x="134" y="720"/>
                </a:lnTo>
                <a:lnTo>
                  <a:pt x="134" y="720"/>
                </a:lnTo>
                <a:lnTo>
                  <a:pt x="134" y="720"/>
                </a:lnTo>
                <a:lnTo>
                  <a:pt x="135" y="720"/>
                </a:lnTo>
                <a:lnTo>
                  <a:pt x="135" y="720"/>
                </a:lnTo>
                <a:lnTo>
                  <a:pt x="135" y="719"/>
                </a:lnTo>
                <a:lnTo>
                  <a:pt x="135" y="719"/>
                </a:lnTo>
                <a:lnTo>
                  <a:pt x="135" y="719"/>
                </a:lnTo>
                <a:lnTo>
                  <a:pt x="135" y="719"/>
                </a:lnTo>
                <a:lnTo>
                  <a:pt x="135" y="719"/>
                </a:lnTo>
                <a:lnTo>
                  <a:pt x="135" y="719"/>
                </a:lnTo>
                <a:lnTo>
                  <a:pt x="135" y="719"/>
                </a:lnTo>
                <a:lnTo>
                  <a:pt x="135" y="719"/>
                </a:lnTo>
                <a:lnTo>
                  <a:pt x="136" y="719"/>
                </a:lnTo>
                <a:lnTo>
                  <a:pt x="136" y="719"/>
                </a:lnTo>
                <a:lnTo>
                  <a:pt x="136" y="718"/>
                </a:lnTo>
                <a:lnTo>
                  <a:pt x="136" y="718"/>
                </a:lnTo>
                <a:lnTo>
                  <a:pt x="136" y="718"/>
                </a:lnTo>
                <a:lnTo>
                  <a:pt x="137" y="718"/>
                </a:lnTo>
                <a:lnTo>
                  <a:pt x="137" y="718"/>
                </a:lnTo>
                <a:lnTo>
                  <a:pt x="137" y="717"/>
                </a:lnTo>
                <a:lnTo>
                  <a:pt x="137" y="717"/>
                </a:lnTo>
                <a:lnTo>
                  <a:pt x="137" y="717"/>
                </a:lnTo>
                <a:lnTo>
                  <a:pt x="137" y="717"/>
                </a:lnTo>
                <a:lnTo>
                  <a:pt x="137" y="717"/>
                </a:lnTo>
                <a:lnTo>
                  <a:pt x="137" y="716"/>
                </a:lnTo>
                <a:lnTo>
                  <a:pt x="137" y="716"/>
                </a:lnTo>
                <a:lnTo>
                  <a:pt x="137" y="716"/>
                </a:lnTo>
                <a:lnTo>
                  <a:pt x="137" y="716"/>
                </a:lnTo>
                <a:lnTo>
                  <a:pt x="137" y="716"/>
                </a:lnTo>
                <a:lnTo>
                  <a:pt x="137" y="716"/>
                </a:lnTo>
                <a:lnTo>
                  <a:pt x="137" y="716"/>
                </a:lnTo>
                <a:lnTo>
                  <a:pt x="137" y="716"/>
                </a:lnTo>
                <a:lnTo>
                  <a:pt x="137" y="715"/>
                </a:lnTo>
                <a:lnTo>
                  <a:pt x="137" y="715"/>
                </a:lnTo>
                <a:lnTo>
                  <a:pt x="138" y="715"/>
                </a:lnTo>
                <a:lnTo>
                  <a:pt x="138" y="716"/>
                </a:lnTo>
                <a:lnTo>
                  <a:pt x="138" y="716"/>
                </a:lnTo>
                <a:lnTo>
                  <a:pt x="138" y="716"/>
                </a:lnTo>
                <a:lnTo>
                  <a:pt x="138" y="716"/>
                </a:lnTo>
                <a:lnTo>
                  <a:pt x="139" y="716"/>
                </a:lnTo>
                <a:lnTo>
                  <a:pt x="139" y="716"/>
                </a:lnTo>
                <a:lnTo>
                  <a:pt x="139" y="715"/>
                </a:lnTo>
                <a:lnTo>
                  <a:pt x="139" y="715"/>
                </a:lnTo>
                <a:lnTo>
                  <a:pt x="139" y="715"/>
                </a:lnTo>
                <a:lnTo>
                  <a:pt x="139" y="715"/>
                </a:lnTo>
                <a:lnTo>
                  <a:pt x="139" y="715"/>
                </a:lnTo>
                <a:lnTo>
                  <a:pt x="139" y="715"/>
                </a:lnTo>
                <a:lnTo>
                  <a:pt x="139" y="714"/>
                </a:lnTo>
                <a:lnTo>
                  <a:pt x="139" y="714"/>
                </a:lnTo>
                <a:lnTo>
                  <a:pt x="139" y="714"/>
                </a:lnTo>
                <a:lnTo>
                  <a:pt x="139" y="714"/>
                </a:lnTo>
                <a:lnTo>
                  <a:pt x="140" y="714"/>
                </a:lnTo>
                <a:lnTo>
                  <a:pt x="140" y="714"/>
                </a:lnTo>
                <a:lnTo>
                  <a:pt x="140" y="713"/>
                </a:lnTo>
                <a:lnTo>
                  <a:pt x="140" y="713"/>
                </a:lnTo>
                <a:lnTo>
                  <a:pt x="140" y="713"/>
                </a:lnTo>
                <a:lnTo>
                  <a:pt x="140" y="713"/>
                </a:lnTo>
                <a:lnTo>
                  <a:pt x="140" y="712"/>
                </a:lnTo>
                <a:lnTo>
                  <a:pt x="140" y="712"/>
                </a:lnTo>
                <a:lnTo>
                  <a:pt x="140" y="712"/>
                </a:lnTo>
                <a:lnTo>
                  <a:pt x="140" y="712"/>
                </a:lnTo>
                <a:lnTo>
                  <a:pt x="140" y="711"/>
                </a:lnTo>
                <a:lnTo>
                  <a:pt x="140" y="711"/>
                </a:lnTo>
                <a:lnTo>
                  <a:pt x="140" y="711"/>
                </a:lnTo>
                <a:lnTo>
                  <a:pt x="140" y="711"/>
                </a:lnTo>
                <a:lnTo>
                  <a:pt x="140" y="710"/>
                </a:lnTo>
                <a:lnTo>
                  <a:pt x="141" y="710"/>
                </a:lnTo>
                <a:lnTo>
                  <a:pt x="141" y="710"/>
                </a:lnTo>
                <a:lnTo>
                  <a:pt x="141" y="710"/>
                </a:lnTo>
                <a:lnTo>
                  <a:pt x="141" y="710"/>
                </a:lnTo>
                <a:lnTo>
                  <a:pt x="141" y="710"/>
                </a:lnTo>
                <a:lnTo>
                  <a:pt x="141" y="710"/>
                </a:lnTo>
                <a:lnTo>
                  <a:pt x="141" y="710"/>
                </a:lnTo>
                <a:lnTo>
                  <a:pt x="141" y="709"/>
                </a:lnTo>
                <a:lnTo>
                  <a:pt x="141" y="709"/>
                </a:lnTo>
                <a:lnTo>
                  <a:pt x="141" y="709"/>
                </a:lnTo>
                <a:lnTo>
                  <a:pt x="141" y="709"/>
                </a:lnTo>
                <a:lnTo>
                  <a:pt x="141" y="709"/>
                </a:lnTo>
                <a:lnTo>
                  <a:pt x="141" y="709"/>
                </a:lnTo>
                <a:lnTo>
                  <a:pt x="142" y="709"/>
                </a:lnTo>
                <a:lnTo>
                  <a:pt x="142" y="709"/>
                </a:lnTo>
                <a:lnTo>
                  <a:pt x="142" y="708"/>
                </a:lnTo>
                <a:lnTo>
                  <a:pt x="142" y="708"/>
                </a:lnTo>
                <a:lnTo>
                  <a:pt x="142" y="708"/>
                </a:lnTo>
                <a:lnTo>
                  <a:pt x="142" y="708"/>
                </a:lnTo>
                <a:lnTo>
                  <a:pt x="142" y="708"/>
                </a:lnTo>
                <a:lnTo>
                  <a:pt x="142" y="708"/>
                </a:lnTo>
                <a:lnTo>
                  <a:pt x="142" y="708"/>
                </a:lnTo>
                <a:lnTo>
                  <a:pt x="142" y="708"/>
                </a:lnTo>
                <a:lnTo>
                  <a:pt x="142" y="707"/>
                </a:lnTo>
                <a:lnTo>
                  <a:pt x="142" y="707"/>
                </a:lnTo>
                <a:lnTo>
                  <a:pt x="142" y="707"/>
                </a:lnTo>
                <a:lnTo>
                  <a:pt x="142" y="707"/>
                </a:lnTo>
                <a:lnTo>
                  <a:pt x="143" y="707"/>
                </a:lnTo>
                <a:lnTo>
                  <a:pt x="143" y="707"/>
                </a:lnTo>
                <a:lnTo>
                  <a:pt x="143" y="706"/>
                </a:lnTo>
                <a:lnTo>
                  <a:pt x="143" y="706"/>
                </a:lnTo>
                <a:lnTo>
                  <a:pt x="143" y="706"/>
                </a:lnTo>
                <a:lnTo>
                  <a:pt x="143" y="706"/>
                </a:lnTo>
                <a:lnTo>
                  <a:pt x="142" y="706"/>
                </a:lnTo>
                <a:lnTo>
                  <a:pt x="142" y="706"/>
                </a:lnTo>
                <a:lnTo>
                  <a:pt x="142" y="706"/>
                </a:lnTo>
                <a:lnTo>
                  <a:pt x="142" y="706"/>
                </a:lnTo>
                <a:lnTo>
                  <a:pt x="142" y="706"/>
                </a:lnTo>
                <a:lnTo>
                  <a:pt x="142" y="706"/>
                </a:lnTo>
                <a:lnTo>
                  <a:pt x="143" y="706"/>
                </a:lnTo>
                <a:lnTo>
                  <a:pt x="143" y="705"/>
                </a:lnTo>
                <a:lnTo>
                  <a:pt x="143" y="705"/>
                </a:lnTo>
                <a:lnTo>
                  <a:pt x="143" y="705"/>
                </a:lnTo>
                <a:lnTo>
                  <a:pt x="143" y="705"/>
                </a:lnTo>
                <a:lnTo>
                  <a:pt x="143" y="705"/>
                </a:lnTo>
                <a:lnTo>
                  <a:pt x="143" y="704"/>
                </a:lnTo>
                <a:lnTo>
                  <a:pt x="143" y="704"/>
                </a:lnTo>
                <a:lnTo>
                  <a:pt x="143" y="704"/>
                </a:lnTo>
                <a:lnTo>
                  <a:pt x="143" y="704"/>
                </a:lnTo>
                <a:lnTo>
                  <a:pt x="143" y="704"/>
                </a:lnTo>
                <a:lnTo>
                  <a:pt x="143" y="704"/>
                </a:lnTo>
                <a:lnTo>
                  <a:pt x="143" y="703"/>
                </a:lnTo>
                <a:lnTo>
                  <a:pt x="143" y="703"/>
                </a:lnTo>
                <a:lnTo>
                  <a:pt x="143" y="703"/>
                </a:lnTo>
                <a:lnTo>
                  <a:pt x="143" y="703"/>
                </a:lnTo>
                <a:lnTo>
                  <a:pt x="143" y="703"/>
                </a:lnTo>
                <a:lnTo>
                  <a:pt x="143" y="703"/>
                </a:lnTo>
                <a:lnTo>
                  <a:pt x="143" y="703"/>
                </a:lnTo>
                <a:lnTo>
                  <a:pt x="143" y="703"/>
                </a:lnTo>
                <a:lnTo>
                  <a:pt x="143" y="702"/>
                </a:lnTo>
                <a:lnTo>
                  <a:pt x="143" y="702"/>
                </a:lnTo>
                <a:lnTo>
                  <a:pt x="143" y="702"/>
                </a:lnTo>
                <a:lnTo>
                  <a:pt x="143" y="702"/>
                </a:lnTo>
                <a:lnTo>
                  <a:pt x="143" y="702"/>
                </a:lnTo>
                <a:lnTo>
                  <a:pt x="143" y="702"/>
                </a:lnTo>
                <a:lnTo>
                  <a:pt x="143" y="702"/>
                </a:lnTo>
                <a:lnTo>
                  <a:pt x="144" y="702"/>
                </a:lnTo>
                <a:lnTo>
                  <a:pt x="143" y="701"/>
                </a:lnTo>
                <a:lnTo>
                  <a:pt x="144" y="701"/>
                </a:lnTo>
                <a:lnTo>
                  <a:pt x="144" y="701"/>
                </a:lnTo>
                <a:lnTo>
                  <a:pt x="144" y="701"/>
                </a:lnTo>
                <a:lnTo>
                  <a:pt x="144" y="701"/>
                </a:lnTo>
                <a:lnTo>
                  <a:pt x="144" y="701"/>
                </a:lnTo>
                <a:lnTo>
                  <a:pt x="144" y="700"/>
                </a:lnTo>
                <a:lnTo>
                  <a:pt x="144" y="700"/>
                </a:lnTo>
                <a:lnTo>
                  <a:pt x="144" y="700"/>
                </a:lnTo>
                <a:lnTo>
                  <a:pt x="144" y="700"/>
                </a:lnTo>
                <a:lnTo>
                  <a:pt x="144" y="700"/>
                </a:lnTo>
                <a:lnTo>
                  <a:pt x="144" y="699"/>
                </a:lnTo>
                <a:lnTo>
                  <a:pt x="144" y="699"/>
                </a:lnTo>
                <a:lnTo>
                  <a:pt x="144" y="699"/>
                </a:lnTo>
                <a:lnTo>
                  <a:pt x="144" y="699"/>
                </a:lnTo>
                <a:lnTo>
                  <a:pt x="144" y="699"/>
                </a:lnTo>
                <a:lnTo>
                  <a:pt x="144" y="699"/>
                </a:lnTo>
                <a:lnTo>
                  <a:pt x="144" y="698"/>
                </a:lnTo>
                <a:lnTo>
                  <a:pt x="144" y="698"/>
                </a:lnTo>
                <a:lnTo>
                  <a:pt x="144" y="698"/>
                </a:lnTo>
                <a:lnTo>
                  <a:pt x="144" y="698"/>
                </a:lnTo>
                <a:lnTo>
                  <a:pt x="144" y="698"/>
                </a:lnTo>
                <a:lnTo>
                  <a:pt x="144" y="698"/>
                </a:lnTo>
                <a:lnTo>
                  <a:pt x="144" y="698"/>
                </a:lnTo>
                <a:lnTo>
                  <a:pt x="144" y="698"/>
                </a:lnTo>
                <a:lnTo>
                  <a:pt x="145" y="698"/>
                </a:lnTo>
                <a:lnTo>
                  <a:pt x="145" y="698"/>
                </a:lnTo>
                <a:lnTo>
                  <a:pt x="145" y="698"/>
                </a:lnTo>
                <a:lnTo>
                  <a:pt x="145" y="698"/>
                </a:lnTo>
                <a:lnTo>
                  <a:pt x="145" y="698"/>
                </a:lnTo>
                <a:lnTo>
                  <a:pt x="145" y="698"/>
                </a:lnTo>
                <a:lnTo>
                  <a:pt x="145" y="697"/>
                </a:lnTo>
                <a:lnTo>
                  <a:pt x="145" y="697"/>
                </a:lnTo>
                <a:lnTo>
                  <a:pt x="145" y="697"/>
                </a:lnTo>
                <a:lnTo>
                  <a:pt x="145" y="697"/>
                </a:lnTo>
                <a:lnTo>
                  <a:pt x="145" y="697"/>
                </a:lnTo>
                <a:lnTo>
                  <a:pt x="145" y="697"/>
                </a:lnTo>
                <a:lnTo>
                  <a:pt x="145" y="697"/>
                </a:lnTo>
                <a:lnTo>
                  <a:pt x="145" y="697"/>
                </a:lnTo>
                <a:lnTo>
                  <a:pt x="145" y="696"/>
                </a:lnTo>
                <a:lnTo>
                  <a:pt x="145" y="696"/>
                </a:lnTo>
                <a:lnTo>
                  <a:pt x="145" y="696"/>
                </a:lnTo>
                <a:lnTo>
                  <a:pt x="145" y="696"/>
                </a:lnTo>
                <a:lnTo>
                  <a:pt x="146" y="696"/>
                </a:lnTo>
                <a:lnTo>
                  <a:pt x="146" y="696"/>
                </a:lnTo>
                <a:lnTo>
                  <a:pt x="146" y="696"/>
                </a:lnTo>
                <a:lnTo>
                  <a:pt x="146" y="696"/>
                </a:lnTo>
                <a:lnTo>
                  <a:pt x="146" y="696"/>
                </a:lnTo>
                <a:lnTo>
                  <a:pt x="146" y="696"/>
                </a:lnTo>
                <a:lnTo>
                  <a:pt x="146" y="695"/>
                </a:lnTo>
                <a:lnTo>
                  <a:pt x="146" y="695"/>
                </a:lnTo>
                <a:lnTo>
                  <a:pt x="146" y="695"/>
                </a:lnTo>
                <a:lnTo>
                  <a:pt x="147" y="695"/>
                </a:lnTo>
                <a:lnTo>
                  <a:pt x="147" y="695"/>
                </a:lnTo>
                <a:lnTo>
                  <a:pt x="147" y="695"/>
                </a:lnTo>
                <a:lnTo>
                  <a:pt x="147" y="695"/>
                </a:lnTo>
                <a:lnTo>
                  <a:pt x="147" y="695"/>
                </a:lnTo>
                <a:lnTo>
                  <a:pt x="147" y="695"/>
                </a:lnTo>
                <a:lnTo>
                  <a:pt x="147" y="695"/>
                </a:lnTo>
                <a:lnTo>
                  <a:pt x="147" y="695"/>
                </a:lnTo>
                <a:lnTo>
                  <a:pt x="147" y="695"/>
                </a:lnTo>
                <a:lnTo>
                  <a:pt x="148" y="694"/>
                </a:lnTo>
                <a:lnTo>
                  <a:pt x="148" y="694"/>
                </a:lnTo>
                <a:lnTo>
                  <a:pt x="148" y="694"/>
                </a:lnTo>
                <a:lnTo>
                  <a:pt x="148" y="694"/>
                </a:lnTo>
                <a:lnTo>
                  <a:pt x="148" y="694"/>
                </a:lnTo>
                <a:lnTo>
                  <a:pt x="148" y="694"/>
                </a:lnTo>
                <a:lnTo>
                  <a:pt x="148" y="694"/>
                </a:lnTo>
                <a:lnTo>
                  <a:pt x="148" y="694"/>
                </a:lnTo>
                <a:lnTo>
                  <a:pt x="148" y="693"/>
                </a:lnTo>
                <a:lnTo>
                  <a:pt x="148" y="693"/>
                </a:lnTo>
                <a:lnTo>
                  <a:pt x="148" y="693"/>
                </a:lnTo>
                <a:lnTo>
                  <a:pt x="149" y="693"/>
                </a:lnTo>
                <a:lnTo>
                  <a:pt x="149" y="693"/>
                </a:lnTo>
                <a:lnTo>
                  <a:pt x="149" y="692"/>
                </a:lnTo>
                <a:lnTo>
                  <a:pt x="149" y="692"/>
                </a:lnTo>
                <a:lnTo>
                  <a:pt x="149" y="692"/>
                </a:lnTo>
                <a:lnTo>
                  <a:pt x="149" y="692"/>
                </a:lnTo>
                <a:lnTo>
                  <a:pt x="149" y="692"/>
                </a:lnTo>
                <a:lnTo>
                  <a:pt x="149" y="692"/>
                </a:lnTo>
                <a:lnTo>
                  <a:pt x="150" y="692"/>
                </a:lnTo>
                <a:lnTo>
                  <a:pt x="150" y="692"/>
                </a:lnTo>
                <a:lnTo>
                  <a:pt x="150" y="692"/>
                </a:lnTo>
                <a:lnTo>
                  <a:pt x="150" y="692"/>
                </a:lnTo>
                <a:lnTo>
                  <a:pt x="150" y="692"/>
                </a:lnTo>
                <a:lnTo>
                  <a:pt x="150" y="691"/>
                </a:lnTo>
                <a:lnTo>
                  <a:pt x="150" y="691"/>
                </a:lnTo>
                <a:lnTo>
                  <a:pt x="150" y="691"/>
                </a:lnTo>
                <a:lnTo>
                  <a:pt x="150" y="691"/>
                </a:lnTo>
                <a:lnTo>
                  <a:pt x="150" y="691"/>
                </a:lnTo>
                <a:lnTo>
                  <a:pt x="150" y="691"/>
                </a:lnTo>
                <a:lnTo>
                  <a:pt x="151" y="690"/>
                </a:lnTo>
                <a:lnTo>
                  <a:pt x="151" y="690"/>
                </a:lnTo>
                <a:lnTo>
                  <a:pt x="151" y="690"/>
                </a:lnTo>
                <a:lnTo>
                  <a:pt x="151" y="690"/>
                </a:lnTo>
                <a:lnTo>
                  <a:pt x="151" y="690"/>
                </a:lnTo>
                <a:lnTo>
                  <a:pt x="151" y="690"/>
                </a:lnTo>
                <a:lnTo>
                  <a:pt x="151" y="690"/>
                </a:lnTo>
                <a:lnTo>
                  <a:pt x="151" y="690"/>
                </a:lnTo>
                <a:lnTo>
                  <a:pt x="151" y="689"/>
                </a:lnTo>
                <a:lnTo>
                  <a:pt x="151" y="689"/>
                </a:lnTo>
                <a:lnTo>
                  <a:pt x="151" y="689"/>
                </a:lnTo>
                <a:lnTo>
                  <a:pt x="151" y="688"/>
                </a:lnTo>
                <a:lnTo>
                  <a:pt x="151" y="688"/>
                </a:lnTo>
                <a:lnTo>
                  <a:pt x="151" y="688"/>
                </a:lnTo>
                <a:lnTo>
                  <a:pt x="151" y="688"/>
                </a:lnTo>
                <a:lnTo>
                  <a:pt x="151" y="688"/>
                </a:lnTo>
                <a:lnTo>
                  <a:pt x="151" y="688"/>
                </a:lnTo>
                <a:lnTo>
                  <a:pt x="151" y="688"/>
                </a:lnTo>
                <a:lnTo>
                  <a:pt x="151" y="688"/>
                </a:lnTo>
                <a:lnTo>
                  <a:pt x="152" y="688"/>
                </a:lnTo>
                <a:lnTo>
                  <a:pt x="152" y="688"/>
                </a:lnTo>
                <a:lnTo>
                  <a:pt x="152" y="688"/>
                </a:lnTo>
                <a:lnTo>
                  <a:pt x="152" y="688"/>
                </a:lnTo>
                <a:lnTo>
                  <a:pt x="152" y="688"/>
                </a:lnTo>
                <a:lnTo>
                  <a:pt x="152" y="688"/>
                </a:lnTo>
                <a:lnTo>
                  <a:pt x="152" y="687"/>
                </a:lnTo>
                <a:lnTo>
                  <a:pt x="152" y="687"/>
                </a:lnTo>
                <a:lnTo>
                  <a:pt x="152" y="687"/>
                </a:lnTo>
                <a:lnTo>
                  <a:pt x="152" y="687"/>
                </a:lnTo>
                <a:lnTo>
                  <a:pt x="152" y="686"/>
                </a:lnTo>
                <a:lnTo>
                  <a:pt x="152" y="686"/>
                </a:lnTo>
                <a:lnTo>
                  <a:pt x="152" y="686"/>
                </a:lnTo>
                <a:lnTo>
                  <a:pt x="152" y="686"/>
                </a:lnTo>
                <a:lnTo>
                  <a:pt x="152" y="686"/>
                </a:lnTo>
                <a:lnTo>
                  <a:pt x="152" y="686"/>
                </a:lnTo>
                <a:lnTo>
                  <a:pt x="152" y="686"/>
                </a:lnTo>
                <a:lnTo>
                  <a:pt x="152" y="685"/>
                </a:lnTo>
                <a:lnTo>
                  <a:pt x="152" y="685"/>
                </a:lnTo>
                <a:lnTo>
                  <a:pt x="152" y="685"/>
                </a:lnTo>
                <a:lnTo>
                  <a:pt x="152" y="685"/>
                </a:lnTo>
                <a:lnTo>
                  <a:pt x="152" y="685"/>
                </a:lnTo>
                <a:lnTo>
                  <a:pt x="152" y="685"/>
                </a:lnTo>
                <a:lnTo>
                  <a:pt x="152" y="684"/>
                </a:lnTo>
                <a:lnTo>
                  <a:pt x="152" y="684"/>
                </a:lnTo>
                <a:lnTo>
                  <a:pt x="152" y="684"/>
                </a:lnTo>
                <a:lnTo>
                  <a:pt x="152" y="684"/>
                </a:lnTo>
                <a:lnTo>
                  <a:pt x="152" y="684"/>
                </a:lnTo>
                <a:lnTo>
                  <a:pt x="152" y="684"/>
                </a:lnTo>
                <a:lnTo>
                  <a:pt x="152" y="684"/>
                </a:lnTo>
                <a:lnTo>
                  <a:pt x="153" y="684"/>
                </a:lnTo>
                <a:lnTo>
                  <a:pt x="153" y="684"/>
                </a:lnTo>
                <a:lnTo>
                  <a:pt x="153" y="684"/>
                </a:lnTo>
                <a:lnTo>
                  <a:pt x="153" y="684"/>
                </a:lnTo>
                <a:lnTo>
                  <a:pt x="153" y="684"/>
                </a:lnTo>
                <a:lnTo>
                  <a:pt x="153" y="684"/>
                </a:lnTo>
                <a:lnTo>
                  <a:pt x="154" y="684"/>
                </a:lnTo>
                <a:lnTo>
                  <a:pt x="154" y="684"/>
                </a:lnTo>
                <a:lnTo>
                  <a:pt x="154" y="684"/>
                </a:lnTo>
                <a:lnTo>
                  <a:pt x="154" y="684"/>
                </a:lnTo>
                <a:lnTo>
                  <a:pt x="154" y="684"/>
                </a:lnTo>
                <a:lnTo>
                  <a:pt x="155" y="684"/>
                </a:lnTo>
                <a:lnTo>
                  <a:pt x="155" y="684"/>
                </a:lnTo>
                <a:lnTo>
                  <a:pt x="155" y="684"/>
                </a:lnTo>
                <a:lnTo>
                  <a:pt x="155" y="684"/>
                </a:lnTo>
                <a:lnTo>
                  <a:pt x="155" y="684"/>
                </a:lnTo>
                <a:lnTo>
                  <a:pt x="155" y="684"/>
                </a:lnTo>
                <a:lnTo>
                  <a:pt x="155" y="684"/>
                </a:lnTo>
                <a:lnTo>
                  <a:pt x="155" y="684"/>
                </a:lnTo>
                <a:lnTo>
                  <a:pt x="155" y="684"/>
                </a:lnTo>
                <a:lnTo>
                  <a:pt x="155" y="684"/>
                </a:lnTo>
                <a:lnTo>
                  <a:pt x="155" y="684"/>
                </a:lnTo>
                <a:lnTo>
                  <a:pt x="155" y="684"/>
                </a:lnTo>
                <a:lnTo>
                  <a:pt x="156" y="683"/>
                </a:lnTo>
                <a:lnTo>
                  <a:pt x="156" y="683"/>
                </a:lnTo>
                <a:lnTo>
                  <a:pt x="156" y="684"/>
                </a:lnTo>
                <a:lnTo>
                  <a:pt x="156" y="684"/>
                </a:lnTo>
                <a:lnTo>
                  <a:pt x="156" y="684"/>
                </a:lnTo>
                <a:lnTo>
                  <a:pt x="156" y="684"/>
                </a:lnTo>
                <a:lnTo>
                  <a:pt x="156" y="684"/>
                </a:lnTo>
                <a:lnTo>
                  <a:pt x="156" y="684"/>
                </a:lnTo>
                <a:lnTo>
                  <a:pt x="156" y="684"/>
                </a:lnTo>
                <a:lnTo>
                  <a:pt x="157" y="684"/>
                </a:lnTo>
                <a:lnTo>
                  <a:pt x="157" y="684"/>
                </a:lnTo>
                <a:lnTo>
                  <a:pt x="157" y="684"/>
                </a:lnTo>
                <a:lnTo>
                  <a:pt x="157" y="684"/>
                </a:lnTo>
                <a:lnTo>
                  <a:pt x="157" y="684"/>
                </a:lnTo>
                <a:lnTo>
                  <a:pt x="157" y="684"/>
                </a:lnTo>
                <a:lnTo>
                  <a:pt x="157" y="684"/>
                </a:lnTo>
                <a:lnTo>
                  <a:pt x="157" y="684"/>
                </a:lnTo>
                <a:lnTo>
                  <a:pt x="157" y="684"/>
                </a:lnTo>
                <a:lnTo>
                  <a:pt x="157" y="684"/>
                </a:lnTo>
                <a:lnTo>
                  <a:pt x="157" y="684"/>
                </a:lnTo>
                <a:lnTo>
                  <a:pt x="157" y="684"/>
                </a:lnTo>
                <a:lnTo>
                  <a:pt x="157" y="684"/>
                </a:lnTo>
                <a:lnTo>
                  <a:pt x="157" y="684"/>
                </a:lnTo>
                <a:lnTo>
                  <a:pt x="158" y="683"/>
                </a:lnTo>
                <a:lnTo>
                  <a:pt x="158" y="683"/>
                </a:lnTo>
                <a:lnTo>
                  <a:pt x="158" y="683"/>
                </a:lnTo>
                <a:lnTo>
                  <a:pt x="158" y="683"/>
                </a:lnTo>
                <a:lnTo>
                  <a:pt x="158" y="683"/>
                </a:lnTo>
                <a:lnTo>
                  <a:pt x="158" y="683"/>
                </a:lnTo>
                <a:lnTo>
                  <a:pt x="158" y="683"/>
                </a:lnTo>
                <a:lnTo>
                  <a:pt x="159" y="683"/>
                </a:lnTo>
                <a:lnTo>
                  <a:pt x="159" y="683"/>
                </a:lnTo>
                <a:lnTo>
                  <a:pt x="159" y="682"/>
                </a:lnTo>
                <a:lnTo>
                  <a:pt x="159" y="682"/>
                </a:lnTo>
                <a:lnTo>
                  <a:pt x="159" y="682"/>
                </a:lnTo>
                <a:lnTo>
                  <a:pt x="160" y="682"/>
                </a:lnTo>
                <a:lnTo>
                  <a:pt x="160" y="682"/>
                </a:lnTo>
                <a:lnTo>
                  <a:pt x="160" y="682"/>
                </a:lnTo>
                <a:lnTo>
                  <a:pt x="160" y="682"/>
                </a:lnTo>
                <a:lnTo>
                  <a:pt x="160" y="682"/>
                </a:lnTo>
                <a:lnTo>
                  <a:pt x="160" y="682"/>
                </a:lnTo>
                <a:lnTo>
                  <a:pt x="160" y="681"/>
                </a:lnTo>
                <a:lnTo>
                  <a:pt x="159" y="681"/>
                </a:lnTo>
                <a:lnTo>
                  <a:pt x="159" y="681"/>
                </a:lnTo>
                <a:lnTo>
                  <a:pt x="160" y="681"/>
                </a:lnTo>
                <a:lnTo>
                  <a:pt x="160" y="681"/>
                </a:lnTo>
                <a:lnTo>
                  <a:pt x="160" y="680"/>
                </a:lnTo>
                <a:lnTo>
                  <a:pt x="160" y="680"/>
                </a:lnTo>
                <a:lnTo>
                  <a:pt x="160" y="680"/>
                </a:lnTo>
                <a:lnTo>
                  <a:pt x="160" y="680"/>
                </a:lnTo>
                <a:lnTo>
                  <a:pt x="160" y="680"/>
                </a:lnTo>
                <a:lnTo>
                  <a:pt x="160" y="680"/>
                </a:lnTo>
                <a:lnTo>
                  <a:pt x="160" y="680"/>
                </a:lnTo>
                <a:lnTo>
                  <a:pt x="160" y="680"/>
                </a:lnTo>
                <a:lnTo>
                  <a:pt x="160" y="679"/>
                </a:lnTo>
                <a:lnTo>
                  <a:pt x="161" y="679"/>
                </a:lnTo>
                <a:lnTo>
                  <a:pt x="161" y="679"/>
                </a:lnTo>
                <a:lnTo>
                  <a:pt x="161" y="679"/>
                </a:lnTo>
                <a:lnTo>
                  <a:pt x="161" y="679"/>
                </a:lnTo>
                <a:lnTo>
                  <a:pt x="161" y="679"/>
                </a:lnTo>
                <a:lnTo>
                  <a:pt x="161" y="679"/>
                </a:lnTo>
                <a:lnTo>
                  <a:pt x="161" y="679"/>
                </a:lnTo>
                <a:lnTo>
                  <a:pt x="161" y="679"/>
                </a:lnTo>
                <a:lnTo>
                  <a:pt x="161" y="679"/>
                </a:lnTo>
                <a:lnTo>
                  <a:pt x="161" y="679"/>
                </a:lnTo>
                <a:lnTo>
                  <a:pt x="161" y="679"/>
                </a:lnTo>
                <a:lnTo>
                  <a:pt x="162" y="679"/>
                </a:lnTo>
                <a:lnTo>
                  <a:pt x="162" y="679"/>
                </a:lnTo>
                <a:lnTo>
                  <a:pt x="162" y="679"/>
                </a:lnTo>
                <a:lnTo>
                  <a:pt x="162" y="678"/>
                </a:lnTo>
                <a:lnTo>
                  <a:pt x="162" y="678"/>
                </a:lnTo>
                <a:lnTo>
                  <a:pt x="162" y="678"/>
                </a:lnTo>
                <a:lnTo>
                  <a:pt x="162" y="678"/>
                </a:lnTo>
                <a:lnTo>
                  <a:pt x="162" y="678"/>
                </a:lnTo>
                <a:lnTo>
                  <a:pt x="162" y="678"/>
                </a:lnTo>
                <a:lnTo>
                  <a:pt x="162" y="678"/>
                </a:lnTo>
                <a:lnTo>
                  <a:pt x="162" y="678"/>
                </a:lnTo>
                <a:lnTo>
                  <a:pt x="162" y="677"/>
                </a:lnTo>
                <a:lnTo>
                  <a:pt x="162" y="677"/>
                </a:lnTo>
                <a:lnTo>
                  <a:pt x="162" y="677"/>
                </a:lnTo>
                <a:lnTo>
                  <a:pt x="162" y="677"/>
                </a:lnTo>
                <a:lnTo>
                  <a:pt x="162" y="677"/>
                </a:lnTo>
                <a:lnTo>
                  <a:pt x="162" y="677"/>
                </a:lnTo>
                <a:lnTo>
                  <a:pt x="162" y="677"/>
                </a:lnTo>
                <a:lnTo>
                  <a:pt x="162" y="677"/>
                </a:lnTo>
                <a:lnTo>
                  <a:pt x="162" y="677"/>
                </a:lnTo>
                <a:lnTo>
                  <a:pt x="162" y="676"/>
                </a:lnTo>
                <a:lnTo>
                  <a:pt x="162" y="676"/>
                </a:lnTo>
                <a:lnTo>
                  <a:pt x="162" y="676"/>
                </a:lnTo>
                <a:lnTo>
                  <a:pt x="162" y="676"/>
                </a:lnTo>
                <a:lnTo>
                  <a:pt x="162" y="676"/>
                </a:lnTo>
                <a:lnTo>
                  <a:pt x="162" y="676"/>
                </a:lnTo>
                <a:lnTo>
                  <a:pt x="163" y="676"/>
                </a:lnTo>
                <a:lnTo>
                  <a:pt x="163" y="675"/>
                </a:lnTo>
                <a:lnTo>
                  <a:pt x="163" y="675"/>
                </a:lnTo>
                <a:lnTo>
                  <a:pt x="163" y="675"/>
                </a:lnTo>
                <a:lnTo>
                  <a:pt x="163" y="675"/>
                </a:lnTo>
                <a:lnTo>
                  <a:pt x="163" y="675"/>
                </a:lnTo>
                <a:lnTo>
                  <a:pt x="163" y="675"/>
                </a:lnTo>
                <a:lnTo>
                  <a:pt x="163" y="675"/>
                </a:lnTo>
                <a:lnTo>
                  <a:pt x="163" y="675"/>
                </a:lnTo>
                <a:lnTo>
                  <a:pt x="163" y="675"/>
                </a:lnTo>
                <a:lnTo>
                  <a:pt x="163" y="675"/>
                </a:lnTo>
                <a:lnTo>
                  <a:pt x="163" y="675"/>
                </a:lnTo>
                <a:lnTo>
                  <a:pt x="163" y="674"/>
                </a:lnTo>
                <a:lnTo>
                  <a:pt x="164" y="674"/>
                </a:lnTo>
                <a:lnTo>
                  <a:pt x="164" y="674"/>
                </a:lnTo>
                <a:lnTo>
                  <a:pt x="164" y="674"/>
                </a:lnTo>
                <a:lnTo>
                  <a:pt x="164" y="674"/>
                </a:lnTo>
                <a:lnTo>
                  <a:pt x="164" y="674"/>
                </a:lnTo>
                <a:lnTo>
                  <a:pt x="164" y="674"/>
                </a:lnTo>
                <a:lnTo>
                  <a:pt x="165" y="673"/>
                </a:lnTo>
                <a:lnTo>
                  <a:pt x="165" y="673"/>
                </a:lnTo>
                <a:lnTo>
                  <a:pt x="165" y="673"/>
                </a:lnTo>
                <a:lnTo>
                  <a:pt x="165" y="673"/>
                </a:lnTo>
                <a:lnTo>
                  <a:pt x="165" y="673"/>
                </a:lnTo>
                <a:lnTo>
                  <a:pt x="165" y="673"/>
                </a:lnTo>
                <a:lnTo>
                  <a:pt x="165" y="673"/>
                </a:lnTo>
                <a:lnTo>
                  <a:pt x="165" y="673"/>
                </a:lnTo>
                <a:lnTo>
                  <a:pt x="165" y="672"/>
                </a:lnTo>
                <a:lnTo>
                  <a:pt x="165" y="672"/>
                </a:lnTo>
                <a:lnTo>
                  <a:pt x="165" y="672"/>
                </a:lnTo>
                <a:lnTo>
                  <a:pt x="165" y="672"/>
                </a:lnTo>
                <a:lnTo>
                  <a:pt x="165" y="672"/>
                </a:lnTo>
                <a:lnTo>
                  <a:pt x="165" y="671"/>
                </a:lnTo>
                <a:lnTo>
                  <a:pt x="165" y="671"/>
                </a:lnTo>
                <a:lnTo>
                  <a:pt x="165" y="671"/>
                </a:lnTo>
                <a:lnTo>
                  <a:pt x="165" y="671"/>
                </a:lnTo>
                <a:lnTo>
                  <a:pt x="166" y="671"/>
                </a:lnTo>
                <a:lnTo>
                  <a:pt x="166" y="671"/>
                </a:lnTo>
                <a:lnTo>
                  <a:pt x="166" y="671"/>
                </a:lnTo>
                <a:lnTo>
                  <a:pt x="166" y="671"/>
                </a:lnTo>
                <a:lnTo>
                  <a:pt x="166" y="671"/>
                </a:lnTo>
                <a:lnTo>
                  <a:pt x="166" y="671"/>
                </a:lnTo>
                <a:lnTo>
                  <a:pt x="166" y="671"/>
                </a:lnTo>
                <a:lnTo>
                  <a:pt x="166" y="671"/>
                </a:lnTo>
                <a:lnTo>
                  <a:pt x="166" y="671"/>
                </a:lnTo>
                <a:lnTo>
                  <a:pt x="166" y="671"/>
                </a:lnTo>
                <a:lnTo>
                  <a:pt x="167" y="671"/>
                </a:lnTo>
                <a:lnTo>
                  <a:pt x="167" y="671"/>
                </a:lnTo>
                <a:lnTo>
                  <a:pt x="167" y="671"/>
                </a:lnTo>
                <a:lnTo>
                  <a:pt x="167" y="671"/>
                </a:lnTo>
                <a:lnTo>
                  <a:pt x="167" y="671"/>
                </a:lnTo>
                <a:lnTo>
                  <a:pt x="167" y="671"/>
                </a:lnTo>
                <a:lnTo>
                  <a:pt x="168" y="671"/>
                </a:lnTo>
                <a:lnTo>
                  <a:pt x="168" y="671"/>
                </a:lnTo>
                <a:lnTo>
                  <a:pt x="168" y="671"/>
                </a:lnTo>
                <a:lnTo>
                  <a:pt x="168" y="671"/>
                </a:lnTo>
                <a:lnTo>
                  <a:pt x="168" y="670"/>
                </a:lnTo>
                <a:lnTo>
                  <a:pt x="168" y="670"/>
                </a:lnTo>
                <a:lnTo>
                  <a:pt x="168" y="670"/>
                </a:lnTo>
                <a:lnTo>
                  <a:pt x="168" y="670"/>
                </a:lnTo>
                <a:lnTo>
                  <a:pt x="168" y="670"/>
                </a:lnTo>
                <a:lnTo>
                  <a:pt x="168" y="669"/>
                </a:lnTo>
                <a:lnTo>
                  <a:pt x="168" y="669"/>
                </a:lnTo>
                <a:lnTo>
                  <a:pt x="168" y="669"/>
                </a:lnTo>
                <a:lnTo>
                  <a:pt x="168" y="669"/>
                </a:lnTo>
                <a:lnTo>
                  <a:pt x="168" y="669"/>
                </a:lnTo>
                <a:lnTo>
                  <a:pt x="168" y="669"/>
                </a:lnTo>
                <a:lnTo>
                  <a:pt x="169" y="669"/>
                </a:lnTo>
                <a:lnTo>
                  <a:pt x="169" y="669"/>
                </a:lnTo>
                <a:lnTo>
                  <a:pt x="169" y="669"/>
                </a:lnTo>
                <a:lnTo>
                  <a:pt x="169" y="669"/>
                </a:lnTo>
                <a:lnTo>
                  <a:pt x="169" y="669"/>
                </a:lnTo>
                <a:lnTo>
                  <a:pt x="169" y="668"/>
                </a:lnTo>
                <a:lnTo>
                  <a:pt x="169" y="668"/>
                </a:lnTo>
                <a:lnTo>
                  <a:pt x="169" y="668"/>
                </a:lnTo>
                <a:lnTo>
                  <a:pt x="169" y="668"/>
                </a:lnTo>
                <a:lnTo>
                  <a:pt x="169" y="667"/>
                </a:lnTo>
                <a:lnTo>
                  <a:pt x="169" y="667"/>
                </a:lnTo>
                <a:lnTo>
                  <a:pt x="169" y="667"/>
                </a:lnTo>
                <a:lnTo>
                  <a:pt x="169" y="667"/>
                </a:lnTo>
                <a:lnTo>
                  <a:pt x="169" y="667"/>
                </a:lnTo>
                <a:lnTo>
                  <a:pt x="169" y="667"/>
                </a:lnTo>
                <a:lnTo>
                  <a:pt x="169" y="667"/>
                </a:lnTo>
                <a:lnTo>
                  <a:pt x="169" y="667"/>
                </a:lnTo>
                <a:lnTo>
                  <a:pt x="169" y="666"/>
                </a:lnTo>
                <a:lnTo>
                  <a:pt x="169" y="666"/>
                </a:lnTo>
                <a:lnTo>
                  <a:pt x="169" y="666"/>
                </a:lnTo>
                <a:lnTo>
                  <a:pt x="170" y="666"/>
                </a:lnTo>
                <a:lnTo>
                  <a:pt x="170" y="666"/>
                </a:lnTo>
                <a:lnTo>
                  <a:pt x="170" y="666"/>
                </a:lnTo>
                <a:lnTo>
                  <a:pt x="170" y="666"/>
                </a:lnTo>
                <a:lnTo>
                  <a:pt x="170" y="666"/>
                </a:lnTo>
                <a:lnTo>
                  <a:pt x="170" y="665"/>
                </a:lnTo>
                <a:lnTo>
                  <a:pt x="170" y="665"/>
                </a:lnTo>
                <a:lnTo>
                  <a:pt x="170" y="665"/>
                </a:lnTo>
                <a:lnTo>
                  <a:pt x="170" y="665"/>
                </a:lnTo>
                <a:lnTo>
                  <a:pt x="170" y="665"/>
                </a:lnTo>
                <a:lnTo>
                  <a:pt x="171" y="665"/>
                </a:lnTo>
                <a:lnTo>
                  <a:pt x="171" y="665"/>
                </a:lnTo>
                <a:lnTo>
                  <a:pt x="171" y="664"/>
                </a:lnTo>
                <a:lnTo>
                  <a:pt x="171" y="664"/>
                </a:lnTo>
                <a:lnTo>
                  <a:pt x="171" y="664"/>
                </a:lnTo>
                <a:lnTo>
                  <a:pt x="171" y="664"/>
                </a:lnTo>
                <a:lnTo>
                  <a:pt x="171" y="663"/>
                </a:lnTo>
                <a:lnTo>
                  <a:pt x="170" y="663"/>
                </a:lnTo>
                <a:lnTo>
                  <a:pt x="170" y="662"/>
                </a:lnTo>
                <a:lnTo>
                  <a:pt x="170" y="662"/>
                </a:lnTo>
                <a:lnTo>
                  <a:pt x="170" y="661"/>
                </a:lnTo>
                <a:lnTo>
                  <a:pt x="170" y="661"/>
                </a:lnTo>
                <a:lnTo>
                  <a:pt x="170" y="660"/>
                </a:lnTo>
                <a:lnTo>
                  <a:pt x="170" y="660"/>
                </a:lnTo>
                <a:lnTo>
                  <a:pt x="170" y="660"/>
                </a:lnTo>
                <a:lnTo>
                  <a:pt x="170" y="659"/>
                </a:lnTo>
                <a:lnTo>
                  <a:pt x="170" y="659"/>
                </a:lnTo>
                <a:lnTo>
                  <a:pt x="170" y="659"/>
                </a:lnTo>
                <a:lnTo>
                  <a:pt x="170" y="659"/>
                </a:lnTo>
                <a:lnTo>
                  <a:pt x="170" y="658"/>
                </a:lnTo>
                <a:lnTo>
                  <a:pt x="170" y="658"/>
                </a:lnTo>
                <a:lnTo>
                  <a:pt x="170" y="658"/>
                </a:lnTo>
                <a:lnTo>
                  <a:pt x="170" y="658"/>
                </a:lnTo>
                <a:lnTo>
                  <a:pt x="170" y="658"/>
                </a:lnTo>
                <a:lnTo>
                  <a:pt x="170" y="657"/>
                </a:lnTo>
                <a:lnTo>
                  <a:pt x="170" y="657"/>
                </a:lnTo>
                <a:lnTo>
                  <a:pt x="169" y="657"/>
                </a:lnTo>
                <a:lnTo>
                  <a:pt x="169" y="656"/>
                </a:lnTo>
                <a:lnTo>
                  <a:pt x="169" y="656"/>
                </a:lnTo>
                <a:lnTo>
                  <a:pt x="169" y="656"/>
                </a:lnTo>
                <a:lnTo>
                  <a:pt x="169" y="656"/>
                </a:lnTo>
                <a:lnTo>
                  <a:pt x="170" y="656"/>
                </a:lnTo>
                <a:lnTo>
                  <a:pt x="170" y="655"/>
                </a:lnTo>
                <a:lnTo>
                  <a:pt x="170" y="655"/>
                </a:lnTo>
                <a:lnTo>
                  <a:pt x="171" y="654"/>
                </a:lnTo>
                <a:lnTo>
                  <a:pt x="171" y="654"/>
                </a:lnTo>
                <a:lnTo>
                  <a:pt x="171" y="654"/>
                </a:lnTo>
                <a:lnTo>
                  <a:pt x="171" y="654"/>
                </a:lnTo>
                <a:lnTo>
                  <a:pt x="171" y="654"/>
                </a:lnTo>
                <a:lnTo>
                  <a:pt x="171" y="653"/>
                </a:lnTo>
                <a:lnTo>
                  <a:pt x="171" y="653"/>
                </a:lnTo>
                <a:lnTo>
                  <a:pt x="171" y="653"/>
                </a:lnTo>
                <a:lnTo>
                  <a:pt x="171" y="653"/>
                </a:lnTo>
                <a:lnTo>
                  <a:pt x="171" y="652"/>
                </a:lnTo>
                <a:lnTo>
                  <a:pt x="171" y="652"/>
                </a:lnTo>
                <a:lnTo>
                  <a:pt x="171" y="652"/>
                </a:lnTo>
                <a:lnTo>
                  <a:pt x="171" y="651"/>
                </a:lnTo>
                <a:lnTo>
                  <a:pt x="171" y="651"/>
                </a:lnTo>
                <a:lnTo>
                  <a:pt x="171" y="651"/>
                </a:lnTo>
                <a:lnTo>
                  <a:pt x="171" y="650"/>
                </a:lnTo>
                <a:lnTo>
                  <a:pt x="171" y="650"/>
                </a:lnTo>
                <a:lnTo>
                  <a:pt x="171" y="650"/>
                </a:lnTo>
                <a:lnTo>
                  <a:pt x="171" y="650"/>
                </a:lnTo>
                <a:lnTo>
                  <a:pt x="171" y="649"/>
                </a:lnTo>
                <a:lnTo>
                  <a:pt x="171" y="649"/>
                </a:lnTo>
                <a:lnTo>
                  <a:pt x="171" y="649"/>
                </a:lnTo>
                <a:lnTo>
                  <a:pt x="171" y="648"/>
                </a:lnTo>
                <a:lnTo>
                  <a:pt x="171" y="648"/>
                </a:lnTo>
                <a:lnTo>
                  <a:pt x="171" y="648"/>
                </a:lnTo>
                <a:lnTo>
                  <a:pt x="172" y="648"/>
                </a:lnTo>
                <a:lnTo>
                  <a:pt x="172" y="648"/>
                </a:lnTo>
                <a:lnTo>
                  <a:pt x="172" y="647"/>
                </a:lnTo>
                <a:lnTo>
                  <a:pt x="172" y="647"/>
                </a:lnTo>
                <a:lnTo>
                  <a:pt x="171" y="647"/>
                </a:lnTo>
                <a:lnTo>
                  <a:pt x="171" y="646"/>
                </a:lnTo>
                <a:lnTo>
                  <a:pt x="171" y="646"/>
                </a:lnTo>
                <a:lnTo>
                  <a:pt x="171" y="646"/>
                </a:lnTo>
                <a:lnTo>
                  <a:pt x="171" y="645"/>
                </a:lnTo>
                <a:lnTo>
                  <a:pt x="171" y="645"/>
                </a:lnTo>
                <a:lnTo>
                  <a:pt x="171" y="645"/>
                </a:lnTo>
                <a:lnTo>
                  <a:pt x="172" y="645"/>
                </a:lnTo>
                <a:lnTo>
                  <a:pt x="172" y="644"/>
                </a:lnTo>
                <a:lnTo>
                  <a:pt x="172" y="644"/>
                </a:lnTo>
                <a:lnTo>
                  <a:pt x="172" y="644"/>
                </a:lnTo>
                <a:lnTo>
                  <a:pt x="172" y="644"/>
                </a:lnTo>
                <a:lnTo>
                  <a:pt x="172" y="643"/>
                </a:lnTo>
                <a:lnTo>
                  <a:pt x="172" y="643"/>
                </a:lnTo>
                <a:lnTo>
                  <a:pt x="172" y="643"/>
                </a:lnTo>
                <a:lnTo>
                  <a:pt x="172" y="642"/>
                </a:lnTo>
                <a:lnTo>
                  <a:pt x="172" y="642"/>
                </a:lnTo>
                <a:lnTo>
                  <a:pt x="172" y="642"/>
                </a:lnTo>
                <a:lnTo>
                  <a:pt x="172" y="641"/>
                </a:lnTo>
                <a:lnTo>
                  <a:pt x="172" y="641"/>
                </a:lnTo>
                <a:lnTo>
                  <a:pt x="172" y="641"/>
                </a:lnTo>
                <a:lnTo>
                  <a:pt x="172" y="641"/>
                </a:lnTo>
                <a:lnTo>
                  <a:pt x="172" y="640"/>
                </a:lnTo>
                <a:lnTo>
                  <a:pt x="172" y="640"/>
                </a:lnTo>
                <a:lnTo>
                  <a:pt x="172" y="640"/>
                </a:lnTo>
                <a:lnTo>
                  <a:pt x="172" y="640"/>
                </a:lnTo>
                <a:lnTo>
                  <a:pt x="172" y="639"/>
                </a:lnTo>
                <a:lnTo>
                  <a:pt x="172" y="639"/>
                </a:lnTo>
                <a:lnTo>
                  <a:pt x="172" y="639"/>
                </a:lnTo>
                <a:lnTo>
                  <a:pt x="172" y="639"/>
                </a:lnTo>
                <a:lnTo>
                  <a:pt x="172" y="638"/>
                </a:lnTo>
                <a:lnTo>
                  <a:pt x="172" y="638"/>
                </a:lnTo>
                <a:lnTo>
                  <a:pt x="172" y="638"/>
                </a:lnTo>
                <a:lnTo>
                  <a:pt x="172" y="638"/>
                </a:lnTo>
                <a:lnTo>
                  <a:pt x="171" y="638"/>
                </a:lnTo>
                <a:lnTo>
                  <a:pt x="171" y="638"/>
                </a:lnTo>
                <a:lnTo>
                  <a:pt x="171" y="638"/>
                </a:lnTo>
                <a:lnTo>
                  <a:pt x="171" y="638"/>
                </a:lnTo>
                <a:lnTo>
                  <a:pt x="171" y="638"/>
                </a:lnTo>
                <a:lnTo>
                  <a:pt x="171" y="638"/>
                </a:lnTo>
                <a:lnTo>
                  <a:pt x="171" y="638"/>
                </a:lnTo>
                <a:lnTo>
                  <a:pt x="171" y="637"/>
                </a:lnTo>
                <a:lnTo>
                  <a:pt x="171" y="637"/>
                </a:lnTo>
                <a:lnTo>
                  <a:pt x="171" y="637"/>
                </a:lnTo>
                <a:lnTo>
                  <a:pt x="171" y="637"/>
                </a:lnTo>
                <a:lnTo>
                  <a:pt x="171" y="637"/>
                </a:lnTo>
                <a:lnTo>
                  <a:pt x="171" y="637"/>
                </a:lnTo>
                <a:lnTo>
                  <a:pt x="171" y="637"/>
                </a:lnTo>
                <a:lnTo>
                  <a:pt x="171" y="636"/>
                </a:lnTo>
                <a:lnTo>
                  <a:pt x="171" y="636"/>
                </a:lnTo>
                <a:lnTo>
                  <a:pt x="171" y="636"/>
                </a:lnTo>
                <a:lnTo>
                  <a:pt x="171" y="636"/>
                </a:lnTo>
                <a:lnTo>
                  <a:pt x="171" y="636"/>
                </a:lnTo>
                <a:lnTo>
                  <a:pt x="171" y="636"/>
                </a:lnTo>
                <a:lnTo>
                  <a:pt x="170" y="636"/>
                </a:lnTo>
                <a:lnTo>
                  <a:pt x="170" y="636"/>
                </a:lnTo>
                <a:lnTo>
                  <a:pt x="170" y="635"/>
                </a:lnTo>
                <a:lnTo>
                  <a:pt x="170" y="635"/>
                </a:lnTo>
                <a:lnTo>
                  <a:pt x="170" y="635"/>
                </a:lnTo>
                <a:lnTo>
                  <a:pt x="170" y="635"/>
                </a:lnTo>
                <a:lnTo>
                  <a:pt x="170" y="635"/>
                </a:lnTo>
                <a:lnTo>
                  <a:pt x="170" y="635"/>
                </a:lnTo>
                <a:lnTo>
                  <a:pt x="170" y="635"/>
                </a:lnTo>
                <a:lnTo>
                  <a:pt x="170" y="635"/>
                </a:lnTo>
                <a:lnTo>
                  <a:pt x="170" y="634"/>
                </a:lnTo>
                <a:lnTo>
                  <a:pt x="170" y="634"/>
                </a:lnTo>
                <a:lnTo>
                  <a:pt x="170" y="634"/>
                </a:lnTo>
                <a:lnTo>
                  <a:pt x="170" y="634"/>
                </a:lnTo>
                <a:lnTo>
                  <a:pt x="170" y="634"/>
                </a:lnTo>
                <a:lnTo>
                  <a:pt x="170" y="634"/>
                </a:lnTo>
                <a:lnTo>
                  <a:pt x="170" y="634"/>
                </a:lnTo>
                <a:lnTo>
                  <a:pt x="170" y="634"/>
                </a:lnTo>
                <a:lnTo>
                  <a:pt x="170" y="633"/>
                </a:lnTo>
                <a:lnTo>
                  <a:pt x="170" y="633"/>
                </a:lnTo>
                <a:lnTo>
                  <a:pt x="170" y="633"/>
                </a:lnTo>
                <a:lnTo>
                  <a:pt x="170" y="633"/>
                </a:lnTo>
                <a:lnTo>
                  <a:pt x="170" y="633"/>
                </a:lnTo>
                <a:lnTo>
                  <a:pt x="170" y="633"/>
                </a:lnTo>
                <a:lnTo>
                  <a:pt x="170" y="633"/>
                </a:lnTo>
                <a:lnTo>
                  <a:pt x="171" y="632"/>
                </a:lnTo>
                <a:lnTo>
                  <a:pt x="171" y="632"/>
                </a:lnTo>
                <a:lnTo>
                  <a:pt x="171" y="632"/>
                </a:lnTo>
                <a:lnTo>
                  <a:pt x="171" y="632"/>
                </a:lnTo>
                <a:lnTo>
                  <a:pt x="171" y="632"/>
                </a:lnTo>
                <a:lnTo>
                  <a:pt x="171" y="632"/>
                </a:lnTo>
                <a:lnTo>
                  <a:pt x="172" y="632"/>
                </a:lnTo>
                <a:lnTo>
                  <a:pt x="172" y="632"/>
                </a:lnTo>
                <a:lnTo>
                  <a:pt x="172" y="633"/>
                </a:lnTo>
                <a:lnTo>
                  <a:pt x="172" y="633"/>
                </a:lnTo>
                <a:lnTo>
                  <a:pt x="173" y="633"/>
                </a:lnTo>
                <a:lnTo>
                  <a:pt x="173" y="633"/>
                </a:lnTo>
                <a:lnTo>
                  <a:pt x="173" y="633"/>
                </a:lnTo>
                <a:lnTo>
                  <a:pt x="173" y="633"/>
                </a:lnTo>
                <a:lnTo>
                  <a:pt x="173" y="633"/>
                </a:lnTo>
                <a:lnTo>
                  <a:pt x="173" y="633"/>
                </a:lnTo>
                <a:lnTo>
                  <a:pt x="173" y="633"/>
                </a:lnTo>
                <a:lnTo>
                  <a:pt x="173" y="633"/>
                </a:lnTo>
                <a:lnTo>
                  <a:pt x="173" y="633"/>
                </a:lnTo>
                <a:lnTo>
                  <a:pt x="173" y="632"/>
                </a:lnTo>
                <a:lnTo>
                  <a:pt x="173" y="632"/>
                </a:lnTo>
                <a:lnTo>
                  <a:pt x="173" y="632"/>
                </a:lnTo>
                <a:lnTo>
                  <a:pt x="173" y="632"/>
                </a:lnTo>
                <a:lnTo>
                  <a:pt x="173" y="632"/>
                </a:lnTo>
                <a:lnTo>
                  <a:pt x="173" y="632"/>
                </a:lnTo>
                <a:lnTo>
                  <a:pt x="173" y="632"/>
                </a:lnTo>
                <a:lnTo>
                  <a:pt x="173" y="632"/>
                </a:lnTo>
                <a:lnTo>
                  <a:pt x="172" y="631"/>
                </a:lnTo>
                <a:lnTo>
                  <a:pt x="172" y="631"/>
                </a:lnTo>
                <a:lnTo>
                  <a:pt x="172" y="631"/>
                </a:lnTo>
                <a:lnTo>
                  <a:pt x="172" y="631"/>
                </a:lnTo>
                <a:lnTo>
                  <a:pt x="172" y="631"/>
                </a:lnTo>
                <a:lnTo>
                  <a:pt x="172" y="631"/>
                </a:lnTo>
                <a:lnTo>
                  <a:pt x="172" y="631"/>
                </a:lnTo>
                <a:lnTo>
                  <a:pt x="173" y="630"/>
                </a:lnTo>
                <a:lnTo>
                  <a:pt x="173" y="630"/>
                </a:lnTo>
                <a:lnTo>
                  <a:pt x="173" y="630"/>
                </a:lnTo>
                <a:lnTo>
                  <a:pt x="173" y="630"/>
                </a:lnTo>
                <a:lnTo>
                  <a:pt x="173" y="630"/>
                </a:lnTo>
                <a:lnTo>
                  <a:pt x="173" y="629"/>
                </a:lnTo>
                <a:lnTo>
                  <a:pt x="173" y="629"/>
                </a:lnTo>
                <a:lnTo>
                  <a:pt x="174" y="629"/>
                </a:lnTo>
                <a:lnTo>
                  <a:pt x="174" y="629"/>
                </a:lnTo>
                <a:lnTo>
                  <a:pt x="174" y="629"/>
                </a:lnTo>
                <a:lnTo>
                  <a:pt x="174" y="629"/>
                </a:lnTo>
                <a:lnTo>
                  <a:pt x="174" y="629"/>
                </a:lnTo>
                <a:lnTo>
                  <a:pt x="174" y="629"/>
                </a:lnTo>
                <a:lnTo>
                  <a:pt x="174" y="629"/>
                </a:lnTo>
                <a:lnTo>
                  <a:pt x="174" y="629"/>
                </a:lnTo>
                <a:lnTo>
                  <a:pt x="174" y="629"/>
                </a:lnTo>
                <a:lnTo>
                  <a:pt x="175" y="628"/>
                </a:lnTo>
                <a:lnTo>
                  <a:pt x="175" y="628"/>
                </a:lnTo>
                <a:lnTo>
                  <a:pt x="175" y="628"/>
                </a:lnTo>
                <a:lnTo>
                  <a:pt x="175" y="628"/>
                </a:lnTo>
                <a:lnTo>
                  <a:pt x="175" y="628"/>
                </a:lnTo>
                <a:lnTo>
                  <a:pt x="175" y="627"/>
                </a:lnTo>
                <a:lnTo>
                  <a:pt x="175" y="627"/>
                </a:lnTo>
                <a:lnTo>
                  <a:pt x="176" y="627"/>
                </a:lnTo>
                <a:lnTo>
                  <a:pt x="176" y="627"/>
                </a:lnTo>
                <a:lnTo>
                  <a:pt x="176" y="627"/>
                </a:lnTo>
                <a:lnTo>
                  <a:pt x="176" y="627"/>
                </a:lnTo>
                <a:lnTo>
                  <a:pt x="176" y="627"/>
                </a:lnTo>
                <a:lnTo>
                  <a:pt x="176" y="627"/>
                </a:lnTo>
                <a:lnTo>
                  <a:pt x="176" y="627"/>
                </a:lnTo>
                <a:lnTo>
                  <a:pt x="176" y="627"/>
                </a:lnTo>
                <a:lnTo>
                  <a:pt x="176" y="627"/>
                </a:lnTo>
                <a:lnTo>
                  <a:pt x="176" y="627"/>
                </a:lnTo>
                <a:lnTo>
                  <a:pt x="177" y="627"/>
                </a:lnTo>
                <a:lnTo>
                  <a:pt x="177" y="627"/>
                </a:lnTo>
                <a:lnTo>
                  <a:pt x="177" y="627"/>
                </a:lnTo>
                <a:lnTo>
                  <a:pt x="177" y="627"/>
                </a:lnTo>
                <a:lnTo>
                  <a:pt x="177" y="627"/>
                </a:lnTo>
                <a:lnTo>
                  <a:pt x="177" y="627"/>
                </a:lnTo>
                <a:lnTo>
                  <a:pt x="178" y="627"/>
                </a:lnTo>
                <a:lnTo>
                  <a:pt x="178" y="627"/>
                </a:lnTo>
                <a:lnTo>
                  <a:pt x="178" y="627"/>
                </a:lnTo>
                <a:lnTo>
                  <a:pt x="178" y="627"/>
                </a:lnTo>
                <a:lnTo>
                  <a:pt x="178" y="627"/>
                </a:lnTo>
                <a:lnTo>
                  <a:pt x="178" y="627"/>
                </a:lnTo>
                <a:lnTo>
                  <a:pt x="179" y="627"/>
                </a:lnTo>
                <a:lnTo>
                  <a:pt x="179" y="627"/>
                </a:lnTo>
                <a:lnTo>
                  <a:pt x="179" y="627"/>
                </a:lnTo>
                <a:lnTo>
                  <a:pt x="179" y="626"/>
                </a:lnTo>
                <a:lnTo>
                  <a:pt x="179" y="626"/>
                </a:lnTo>
                <a:lnTo>
                  <a:pt x="179" y="626"/>
                </a:lnTo>
                <a:lnTo>
                  <a:pt x="179" y="626"/>
                </a:lnTo>
                <a:lnTo>
                  <a:pt x="179" y="626"/>
                </a:lnTo>
                <a:lnTo>
                  <a:pt x="179" y="626"/>
                </a:lnTo>
                <a:lnTo>
                  <a:pt x="179" y="626"/>
                </a:lnTo>
                <a:lnTo>
                  <a:pt x="179" y="626"/>
                </a:lnTo>
                <a:lnTo>
                  <a:pt x="179" y="625"/>
                </a:lnTo>
                <a:lnTo>
                  <a:pt x="180" y="625"/>
                </a:lnTo>
                <a:lnTo>
                  <a:pt x="180" y="625"/>
                </a:lnTo>
                <a:lnTo>
                  <a:pt x="180" y="625"/>
                </a:lnTo>
                <a:lnTo>
                  <a:pt x="180" y="625"/>
                </a:lnTo>
                <a:lnTo>
                  <a:pt x="181" y="625"/>
                </a:lnTo>
                <a:lnTo>
                  <a:pt x="181" y="625"/>
                </a:lnTo>
                <a:lnTo>
                  <a:pt x="181" y="625"/>
                </a:lnTo>
                <a:lnTo>
                  <a:pt x="181" y="625"/>
                </a:lnTo>
                <a:lnTo>
                  <a:pt x="182" y="625"/>
                </a:lnTo>
                <a:lnTo>
                  <a:pt x="182" y="625"/>
                </a:lnTo>
                <a:lnTo>
                  <a:pt x="182" y="625"/>
                </a:lnTo>
                <a:lnTo>
                  <a:pt x="183" y="625"/>
                </a:lnTo>
                <a:lnTo>
                  <a:pt x="183" y="625"/>
                </a:lnTo>
                <a:lnTo>
                  <a:pt x="183" y="625"/>
                </a:lnTo>
                <a:lnTo>
                  <a:pt x="183" y="625"/>
                </a:lnTo>
                <a:lnTo>
                  <a:pt x="183" y="625"/>
                </a:lnTo>
                <a:lnTo>
                  <a:pt x="183" y="625"/>
                </a:lnTo>
                <a:lnTo>
                  <a:pt x="183" y="625"/>
                </a:lnTo>
                <a:lnTo>
                  <a:pt x="183" y="624"/>
                </a:lnTo>
                <a:lnTo>
                  <a:pt x="183" y="624"/>
                </a:lnTo>
                <a:lnTo>
                  <a:pt x="183" y="624"/>
                </a:lnTo>
                <a:lnTo>
                  <a:pt x="183" y="624"/>
                </a:lnTo>
                <a:lnTo>
                  <a:pt x="183" y="624"/>
                </a:lnTo>
                <a:lnTo>
                  <a:pt x="183" y="624"/>
                </a:lnTo>
                <a:lnTo>
                  <a:pt x="182" y="624"/>
                </a:lnTo>
                <a:lnTo>
                  <a:pt x="182" y="623"/>
                </a:lnTo>
                <a:lnTo>
                  <a:pt x="182" y="623"/>
                </a:lnTo>
                <a:lnTo>
                  <a:pt x="182" y="623"/>
                </a:lnTo>
                <a:lnTo>
                  <a:pt x="182" y="623"/>
                </a:lnTo>
                <a:lnTo>
                  <a:pt x="182" y="623"/>
                </a:lnTo>
                <a:lnTo>
                  <a:pt x="182" y="623"/>
                </a:lnTo>
                <a:lnTo>
                  <a:pt x="182" y="623"/>
                </a:lnTo>
                <a:lnTo>
                  <a:pt x="181" y="623"/>
                </a:lnTo>
                <a:lnTo>
                  <a:pt x="181" y="623"/>
                </a:lnTo>
                <a:lnTo>
                  <a:pt x="181" y="623"/>
                </a:lnTo>
                <a:lnTo>
                  <a:pt x="181" y="623"/>
                </a:lnTo>
                <a:lnTo>
                  <a:pt x="181" y="623"/>
                </a:lnTo>
                <a:lnTo>
                  <a:pt x="181" y="623"/>
                </a:lnTo>
                <a:lnTo>
                  <a:pt x="181" y="622"/>
                </a:lnTo>
                <a:lnTo>
                  <a:pt x="181" y="622"/>
                </a:lnTo>
                <a:lnTo>
                  <a:pt x="181" y="622"/>
                </a:lnTo>
                <a:lnTo>
                  <a:pt x="181" y="622"/>
                </a:lnTo>
                <a:lnTo>
                  <a:pt x="181" y="622"/>
                </a:lnTo>
                <a:lnTo>
                  <a:pt x="181" y="622"/>
                </a:lnTo>
                <a:lnTo>
                  <a:pt x="182" y="622"/>
                </a:lnTo>
                <a:lnTo>
                  <a:pt x="182" y="622"/>
                </a:lnTo>
                <a:lnTo>
                  <a:pt x="182" y="622"/>
                </a:lnTo>
                <a:lnTo>
                  <a:pt x="183" y="621"/>
                </a:lnTo>
                <a:lnTo>
                  <a:pt x="183" y="621"/>
                </a:lnTo>
                <a:lnTo>
                  <a:pt x="183" y="621"/>
                </a:lnTo>
                <a:lnTo>
                  <a:pt x="183" y="621"/>
                </a:lnTo>
                <a:lnTo>
                  <a:pt x="183" y="621"/>
                </a:lnTo>
                <a:lnTo>
                  <a:pt x="183" y="621"/>
                </a:lnTo>
                <a:lnTo>
                  <a:pt x="184" y="621"/>
                </a:lnTo>
                <a:lnTo>
                  <a:pt x="184" y="622"/>
                </a:lnTo>
                <a:lnTo>
                  <a:pt x="184" y="622"/>
                </a:lnTo>
                <a:lnTo>
                  <a:pt x="184" y="622"/>
                </a:lnTo>
                <a:lnTo>
                  <a:pt x="184" y="622"/>
                </a:lnTo>
                <a:lnTo>
                  <a:pt x="184" y="622"/>
                </a:lnTo>
                <a:lnTo>
                  <a:pt x="184" y="621"/>
                </a:lnTo>
                <a:lnTo>
                  <a:pt x="185" y="621"/>
                </a:lnTo>
                <a:lnTo>
                  <a:pt x="185" y="621"/>
                </a:lnTo>
                <a:lnTo>
                  <a:pt x="185" y="621"/>
                </a:lnTo>
                <a:lnTo>
                  <a:pt x="185" y="621"/>
                </a:lnTo>
                <a:lnTo>
                  <a:pt x="185" y="621"/>
                </a:lnTo>
                <a:lnTo>
                  <a:pt x="185" y="621"/>
                </a:lnTo>
                <a:lnTo>
                  <a:pt x="185" y="621"/>
                </a:lnTo>
                <a:lnTo>
                  <a:pt x="185" y="621"/>
                </a:lnTo>
                <a:lnTo>
                  <a:pt x="185" y="620"/>
                </a:lnTo>
                <a:lnTo>
                  <a:pt x="185" y="620"/>
                </a:lnTo>
                <a:lnTo>
                  <a:pt x="185" y="620"/>
                </a:lnTo>
                <a:lnTo>
                  <a:pt x="185" y="620"/>
                </a:lnTo>
                <a:lnTo>
                  <a:pt x="185" y="619"/>
                </a:lnTo>
                <a:lnTo>
                  <a:pt x="185" y="619"/>
                </a:lnTo>
                <a:lnTo>
                  <a:pt x="185" y="619"/>
                </a:lnTo>
                <a:lnTo>
                  <a:pt x="185" y="619"/>
                </a:lnTo>
                <a:lnTo>
                  <a:pt x="184" y="619"/>
                </a:lnTo>
                <a:lnTo>
                  <a:pt x="184" y="619"/>
                </a:lnTo>
                <a:lnTo>
                  <a:pt x="184" y="618"/>
                </a:lnTo>
                <a:lnTo>
                  <a:pt x="184" y="618"/>
                </a:lnTo>
                <a:lnTo>
                  <a:pt x="184" y="618"/>
                </a:lnTo>
                <a:lnTo>
                  <a:pt x="184" y="618"/>
                </a:lnTo>
                <a:lnTo>
                  <a:pt x="184" y="618"/>
                </a:lnTo>
                <a:lnTo>
                  <a:pt x="184" y="618"/>
                </a:lnTo>
                <a:lnTo>
                  <a:pt x="184" y="618"/>
                </a:lnTo>
                <a:lnTo>
                  <a:pt x="183" y="618"/>
                </a:lnTo>
                <a:lnTo>
                  <a:pt x="183" y="618"/>
                </a:lnTo>
                <a:lnTo>
                  <a:pt x="183" y="618"/>
                </a:lnTo>
                <a:lnTo>
                  <a:pt x="183" y="618"/>
                </a:lnTo>
                <a:lnTo>
                  <a:pt x="183" y="618"/>
                </a:lnTo>
                <a:lnTo>
                  <a:pt x="183" y="618"/>
                </a:lnTo>
                <a:lnTo>
                  <a:pt x="182" y="618"/>
                </a:lnTo>
                <a:lnTo>
                  <a:pt x="182" y="619"/>
                </a:lnTo>
                <a:lnTo>
                  <a:pt x="182" y="619"/>
                </a:lnTo>
                <a:lnTo>
                  <a:pt x="182" y="619"/>
                </a:lnTo>
                <a:lnTo>
                  <a:pt x="182" y="619"/>
                </a:lnTo>
                <a:lnTo>
                  <a:pt x="182" y="619"/>
                </a:lnTo>
                <a:lnTo>
                  <a:pt x="181" y="619"/>
                </a:lnTo>
                <a:lnTo>
                  <a:pt x="181" y="619"/>
                </a:lnTo>
                <a:lnTo>
                  <a:pt x="181" y="619"/>
                </a:lnTo>
                <a:lnTo>
                  <a:pt x="181" y="619"/>
                </a:lnTo>
                <a:lnTo>
                  <a:pt x="181" y="619"/>
                </a:lnTo>
                <a:lnTo>
                  <a:pt x="181" y="619"/>
                </a:lnTo>
                <a:lnTo>
                  <a:pt x="181" y="619"/>
                </a:lnTo>
                <a:lnTo>
                  <a:pt x="181" y="619"/>
                </a:lnTo>
                <a:lnTo>
                  <a:pt x="181" y="619"/>
                </a:lnTo>
                <a:lnTo>
                  <a:pt x="181" y="619"/>
                </a:lnTo>
                <a:lnTo>
                  <a:pt x="181" y="618"/>
                </a:lnTo>
                <a:lnTo>
                  <a:pt x="181" y="618"/>
                </a:lnTo>
                <a:lnTo>
                  <a:pt x="181" y="618"/>
                </a:lnTo>
                <a:lnTo>
                  <a:pt x="181" y="618"/>
                </a:lnTo>
                <a:lnTo>
                  <a:pt x="181" y="618"/>
                </a:lnTo>
                <a:lnTo>
                  <a:pt x="181" y="618"/>
                </a:lnTo>
                <a:lnTo>
                  <a:pt x="181" y="618"/>
                </a:lnTo>
                <a:lnTo>
                  <a:pt x="181" y="617"/>
                </a:lnTo>
                <a:lnTo>
                  <a:pt x="182" y="617"/>
                </a:lnTo>
                <a:lnTo>
                  <a:pt x="182" y="617"/>
                </a:lnTo>
                <a:lnTo>
                  <a:pt x="182" y="617"/>
                </a:lnTo>
                <a:lnTo>
                  <a:pt x="182" y="617"/>
                </a:lnTo>
                <a:lnTo>
                  <a:pt x="182" y="617"/>
                </a:lnTo>
                <a:lnTo>
                  <a:pt x="182" y="617"/>
                </a:lnTo>
                <a:lnTo>
                  <a:pt x="182" y="617"/>
                </a:lnTo>
                <a:lnTo>
                  <a:pt x="182" y="616"/>
                </a:lnTo>
                <a:lnTo>
                  <a:pt x="182" y="616"/>
                </a:lnTo>
                <a:lnTo>
                  <a:pt x="182" y="616"/>
                </a:lnTo>
                <a:lnTo>
                  <a:pt x="182" y="616"/>
                </a:lnTo>
                <a:lnTo>
                  <a:pt x="182" y="616"/>
                </a:lnTo>
                <a:lnTo>
                  <a:pt x="182" y="616"/>
                </a:lnTo>
                <a:lnTo>
                  <a:pt x="182" y="616"/>
                </a:lnTo>
                <a:lnTo>
                  <a:pt x="182" y="616"/>
                </a:lnTo>
                <a:lnTo>
                  <a:pt x="182" y="615"/>
                </a:lnTo>
                <a:lnTo>
                  <a:pt x="182" y="615"/>
                </a:lnTo>
                <a:lnTo>
                  <a:pt x="182" y="615"/>
                </a:lnTo>
                <a:lnTo>
                  <a:pt x="182" y="616"/>
                </a:lnTo>
                <a:lnTo>
                  <a:pt x="182" y="616"/>
                </a:lnTo>
                <a:lnTo>
                  <a:pt x="181" y="616"/>
                </a:lnTo>
                <a:lnTo>
                  <a:pt x="181" y="616"/>
                </a:lnTo>
                <a:lnTo>
                  <a:pt x="181" y="615"/>
                </a:lnTo>
                <a:lnTo>
                  <a:pt x="181" y="615"/>
                </a:lnTo>
                <a:lnTo>
                  <a:pt x="181" y="615"/>
                </a:lnTo>
                <a:lnTo>
                  <a:pt x="181" y="615"/>
                </a:lnTo>
                <a:lnTo>
                  <a:pt x="181" y="615"/>
                </a:lnTo>
                <a:lnTo>
                  <a:pt x="180" y="615"/>
                </a:lnTo>
                <a:lnTo>
                  <a:pt x="180" y="615"/>
                </a:lnTo>
                <a:lnTo>
                  <a:pt x="180" y="615"/>
                </a:lnTo>
                <a:lnTo>
                  <a:pt x="180" y="615"/>
                </a:lnTo>
                <a:lnTo>
                  <a:pt x="180" y="615"/>
                </a:lnTo>
                <a:lnTo>
                  <a:pt x="179" y="615"/>
                </a:lnTo>
                <a:lnTo>
                  <a:pt x="179" y="615"/>
                </a:lnTo>
                <a:lnTo>
                  <a:pt x="179" y="615"/>
                </a:lnTo>
                <a:lnTo>
                  <a:pt x="179" y="615"/>
                </a:lnTo>
                <a:lnTo>
                  <a:pt x="179" y="615"/>
                </a:lnTo>
                <a:lnTo>
                  <a:pt x="179" y="615"/>
                </a:lnTo>
                <a:lnTo>
                  <a:pt x="179" y="615"/>
                </a:lnTo>
                <a:lnTo>
                  <a:pt x="179" y="615"/>
                </a:lnTo>
                <a:lnTo>
                  <a:pt x="178" y="614"/>
                </a:lnTo>
                <a:lnTo>
                  <a:pt x="178" y="614"/>
                </a:lnTo>
                <a:lnTo>
                  <a:pt x="178" y="614"/>
                </a:lnTo>
                <a:lnTo>
                  <a:pt x="178" y="614"/>
                </a:lnTo>
                <a:lnTo>
                  <a:pt x="178" y="614"/>
                </a:lnTo>
                <a:lnTo>
                  <a:pt x="178" y="613"/>
                </a:lnTo>
                <a:lnTo>
                  <a:pt x="178" y="613"/>
                </a:lnTo>
                <a:lnTo>
                  <a:pt x="178" y="613"/>
                </a:lnTo>
                <a:lnTo>
                  <a:pt x="177" y="613"/>
                </a:lnTo>
                <a:lnTo>
                  <a:pt x="177" y="613"/>
                </a:lnTo>
                <a:lnTo>
                  <a:pt x="177" y="613"/>
                </a:lnTo>
                <a:lnTo>
                  <a:pt x="177" y="613"/>
                </a:lnTo>
                <a:lnTo>
                  <a:pt x="177" y="613"/>
                </a:lnTo>
                <a:lnTo>
                  <a:pt x="177" y="614"/>
                </a:lnTo>
                <a:lnTo>
                  <a:pt x="177" y="614"/>
                </a:lnTo>
                <a:lnTo>
                  <a:pt x="177" y="614"/>
                </a:lnTo>
                <a:lnTo>
                  <a:pt x="177" y="614"/>
                </a:lnTo>
                <a:lnTo>
                  <a:pt x="176" y="614"/>
                </a:lnTo>
                <a:lnTo>
                  <a:pt x="176" y="614"/>
                </a:lnTo>
                <a:lnTo>
                  <a:pt x="176" y="614"/>
                </a:lnTo>
                <a:lnTo>
                  <a:pt x="176" y="614"/>
                </a:lnTo>
                <a:lnTo>
                  <a:pt x="176" y="614"/>
                </a:lnTo>
                <a:lnTo>
                  <a:pt x="175" y="614"/>
                </a:lnTo>
                <a:lnTo>
                  <a:pt x="175" y="614"/>
                </a:lnTo>
                <a:lnTo>
                  <a:pt x="175" y="614"/>
                </a:lnTo>
                <a:lnTo>
                  <a:pt x="175" y="614"/>
                </a:lnTo>
                <a:lnTo>
                  <a:pt x="175" y="614"/>
                </a:lnTo>
                <a:lnTo>
                  <a:pt x="174" y="614"/>
                </a:lnTo>
                <a:lnTo>
                  <a:pt x="174" y="614"/>
                </a:lnTo>
                <a:lnTo>
                  <a:pt x="174" y="614"/>
                </a:lnTo>
                <a:lnTo>
                  <a:pt x="174" y="614"/>
                </a:lnTo>
                <a:lnTo>
                  <a:pt x="174" y="614"/>
                </a:lnTo>
                <a:lnTo>
                  <a:pt x="174" y="614"/>
                </a:lnTo>
                <a:lnTo>
                  <a:pt x="174" y="614"/>
                </a:lnTo>
                <a:lnTo>
                  <a:pt x="174" y="614"/>
                </a:lnTo>
                <a:lnTo>
                  <a:pt x="173" y="614"/>
                </a:lnTo>
                <a:lnTo>
                  <a:pt x="173" y="613"/>
                </a:lnTo>
                <a:lnTo>
                  <a:pt x="172" y="613"/>
                </a:lnTo>
                <a:lnTo>
                  <a:pt x="172" y="614"/>
                </a:lnTo>
                <a:lnTo>
                  <a:pt x="172" y="614"/>
                </a:lnTo>
                <a:lnTo>
                  <a:pt x="172" y="614"/>
                </a:lnTo>
                <a:lnTo>
                  <a:pt x="172" y="614"/>
                </a:lnTo>
                <a:lnTo>
                  <a:pt x="172" y="613"/>
                </a:lnTo>
                <a:lnTo>
                  <a:pt x="172" y="613"/>
                </a:lnTo>
                <a:lnTo>
                  <a:pt x="171" y="613"/>
                </a:lnTo>
                <a:lnTo>
                  <a:pt x="171" y="613"/>
                </a:lnTo>
                <a:lnTo>
                  <a:pt x="171" y="613"/>
                </a:lnTo>
                <a:lnTo>
                  <a:pt x="171" y="613"/>
                </a:lnTo>
                <a:lnTo>
                  <a:pt x="171" y="613"/>
                </a:lnTo>
                <a:lnTo>
                  <a:pt x="171" y="613"/>
                </a:lnTo>
                <a:lnTo>
                  <a:pt x="171" y="613"/>
                </a:lnTo>
                <a:lnTo>
                  <a:pt x="171" y="613"/>
                </a:lnTo>
                <a:lnTo>
                  <a:pt x="170" y="613"/>
                </a:lnTo>
                <a:lnTo>
                  <a:pt x="170" y="613"/>
                </a:lnTo>
                <a:lnTo>
                  <a:pt x="170" y="613"/>
                </a:lnTo>
                <a:lnTo>
                  <a:pt x="170" y="613"/>
                </a:lnTo>
                <a:lnTo>
                  <a:pt x="170" y="613"/>
                </a:lnTo>
                <a:lnTo>
                  <a:pt x="170" y="613"/>
                </a:lnTo>
                <a:lnTo>
                  <a:pt x="170" y="613"/>
                </a:lnTo>
                <a:lnTo>
                  <a:pt x="170" y="613"/>
                </a:lnTo>
                <a:lnTo>
                  <a:pt x="170" y="613"/>
                </a:lnTo>
                <a:lnTo>
                  <a:pt x="169" y="613"/>
                </a:lnTo>
                <a:lnTo>
                  <a:pt x="169" y="613"/>
                </a:lnTo>
                <a:lnTo>
                  <a:pt x="169" y="613"/>
                </a:lnTo>
                <a:lnTo>
                  <a:pt x="169" y="613"/>
                </a:lnTo>
                <a:lnTo>
                  <a:pt x="169" y="612"/>
                </a:lnTo>
                <a:lnTo>
                  <a:pt x="169" y="612"/>
                </a:lnTo>
                <a:lnTo>
                  <a:pt x="169" y="612"/>
                </a:lnTo>
                <a:lnTo>
                  <a:pt x="169" y="612"/>
                </a:lnTo>
                <a:lnTo>
                  <a:pt x="169" y="612"/>
                </a:lnTo>
                <a:lnTo>
                  <a:pt x="169" y="612"/>
                </a:lnTo>
                <a:lnTo>
                  <a:pt x="169" y="612"/>
                </a:lnTo>
                <a:lnTo>
                  <a:pt x="169" y="612"/>
                </a:lnTo>
                <a:lnTo>
                  <a:pt x="170" y="612"/>
                </a:lnTo>
                <a:lnTo>
                  <a:pt x="170" y="612"/>
                </a:lnTo>
                <a:lnTo>
                  <a:pt x="170" y="612"/>
                </a:lnTo>
                <a:lnTo>
                  <a:pt x="170" y="612"/>
                </a:lnTo>
                <a:lnTo>
                  <a:pt x="170" y="612"/>
                </a:lnTo>
                <a:lnTo>
                  <a:pt x="170" y="612"/>
                </a:lnTo>
                <a:lnTo>
                  <a:pt x="170" y="612"/>
                </a:lnTo>
                <a:lnTo>
                  <a:pt x="171" y="611"/>
                </a:lnTo>
                <a:lnTo>
                  <a:pt x="171" y="611"/>
                </a:lnTo>
                <a:lnTo>
                  <a:pt x="171" y="611"/>
                </a:lnTo>
                <a:lnTo>
                  <a:pt x="171" y="611"/>
                </a:lnTo>
                <a:lnTo>
                  <a:pt x="171" y="611"/>
                </a:lnTo>
                <a:lnTo>
                  <a:pt x="171" y="611"/>
                </a:lnTo>
                <a:lnTo>
                  <a:pt x="171" y="611"/>
                </a:lnTo>
                <a:lnTo>
                  <a:pt x="171" y="611"/>
                </a:lnTo>
                <a:lnTo>
                  <a:pt x="171" y="611"/>
                </a:lnTo>
                <a:lnTo>
                  <a:pt x="171" y="611"/>
                </a:lnTo>
                <a:lnTo>
                  <a:pt x="171" y="611"/>
                </a:lnTo>
                <a:lnTo>
                  <a:pt x="171" y="611"/>
                </a:lnTo>
                <a:lnTo>
                  <a:pt x="172" y="611"/>
                </a:lnTo>
                <a:lnTo>
                  <a:pt x="172" y="611"/>
                </a:lnTo>
                <a:lnTo>
                  <a:pt x="172" y="611"/>
                </a:lnTo>
                <a:lnTo>
                  <a:pt x="172" y="611"/>
                </a:lnTo>
                <a:lnTo>
                  <a:pt x="172" y="611"/>
                </a:lnTo>
                <a:lnTo>
                  <a:pt x="172" y="611"/>
                </a:lnTo>
                <a:lnTo>
                  <a:pt x="172" y="610"/>
                </a:lnTo>
                <a:lnTo>
                  <a:pt x="173" y="610"/>
                </a:lnTo>
                <a:lnTo>
                  <a:pt x="173" y="610"/>
                </a:lnTo>
                <a:lnTo>
                  <a:pt x="173" y="610"/>
                </a:lnTo>
                <a:lnTo>
                  <a:pt x="173" y="610"/>
                </a:lnTo>
                <a:lnTo>
                  <a:pt x="173" y="610"/>
                </a:lnTo>
                <a:lnTo>
                  <a:pt x="173" y="609"/>
                </a:lnTo>
                <a:lnTo>
                  <a:pt x="173" y="609"/>
                </a:lnTo>
                <a:lnTo>
                  <a:pt x="173" y="609"/>
                </a:lnTo>
                <a:lnTo>
                  <a:pt x="173" y="609"/>
                </a:lnTo>
                <a:lnTo>
                  <a:pt x="173" y="609"/>
                </a:lnTo>
                <a:lnTo>
                  <a:pt x="173" y="609"/>
                </a:lnTo>
                <a:lnTo>
                  <a:pt x="173" y="609"/>
                </a:lnTo>
                <a:lnTo>
                  <a:pt x="173" y="609"/>
                </a:lnTo>
                <a:lnTo>
                  <a:pt x="173" y="609"/>
                </a:lnTo>
                <a:lnTo>
                  <a:pt x="173" y="609"/>
                </a:lnTo>
                <a:lnTo>
                  <a:pt x="173" y="609"/>
                </a:lnTo>
                <a:lnTo>
                  <a:pt x="174" y="609"/>
                </a:lnTo>
                <a:lnTo>
                  <a:pt x="174" y="609"/>
                </a:lnTo>
                <a:lnTo>
                  <a:pt x="174" y="609"/>
                </a:lnTo>
                <a:lnTo>
                  <a:pt x="174" y="609"/>
                </a:lnTo>
                <a:lnTo>
                  <a:pt x="174" y="609"/>
                </a:lnTo>
                <a:lnTo>
                  <a:pt x="174" y="609"/>
                </a:lnTo>
                <a:lnTo>
                  <a:pt x="174" y="609"/>
                </a:lnTo>
                <a:lnTo>
                  <a:pt x="174" y="610"/>
                </a:lnTo>
                <a:lnTo>
                  <a:pt x="174" y="610"/>
                </a:lnTo>
                <a:lnTo>
                  <a:pt x="174" y="610"/>
                </a:lnTo>
                <a:lnTo>
                  <a:pt x="174" y="610"/>
                </a:lnTo>
                <a:lnTo>
                  <a:pt x="174" y="611"/>
                </a:lnTo>
                <a:lnTo>
                  <a:pt x="174" y="611"/>
                </a:lnTo>
                <a:lnTo>
                  <a:pt x="174" y="611"/>
                </a:lnTo>
                <a:lnTo>
                  <a:pt x="174" y="611"/>
                </a:lnTo>
                <a:lnTo>
                  <a:pt x="174" y="611"/>
                </a:lnTo>
                <a:lnTo>
                  <a:pt x="174" y="611"/>
                </a:lnTo>
                <a:lnTo>
                  <a:pt x="175" y="611"/>
                </a:lnTo>
                <a:lnTo>
                  <a:pt x="175" y="612"/>
                </a:lnTo>
                <a:lnTo>
                  <a:pt x="175" y="612"/>
                </a:lnTo>
                <a:lnTo>
                  <a:pt x="175" y="611"/>
                </a:lnTo>
                <a:lnTo>
                  <a:pt x="175" y="611"/>
                </a:lnTo>
                <a:lnTo>
                  <a:pt x="175" y="611"/>
                </a:lnTo>
                <a:lnTo>
                  <a:pt x="175" y="611"/>
                </a:lnTo>
                <a:lnTo>
                  <a:pt x="175" y="610"/>
                </a:lnTo>
                <a:lnTo>
                  <a:pt x="175" y="610"/>
                </a:lnTo>
                <a:lnTo>
                  <a:pt x="175" y="610"/>
                </a:lnTo>
                <a:lnTo>
                  <a:pt x="175" y="610"/>
                </a:lnTo>
                <a:lnTo>
                  <a:pt x="175" y="610"/>
                </a:lnTo>
                <a:lnTo>
                  <a:pt x="175" y="609"/>
                </a:lnTo>
                <a:lnTo>
                  <a:pt x="175" y="609"/>
                </a:lnTo>
                <a:lnTo>
                  <a:pt x="175" y="609"/>
                </a:lnTo>
                <a:lnTo>
                  <a:pt x="175" y="609"/>
                </a:lnTo>
                <a:lnTo>
                  <a:pt x="175" y="608"/>
                </a:lnTo>
                <a:lnTo>
                  <a:pt x="175" y="608"/>
                </a:lnTo>
                <a:lnTo>
                  <a:pt x="174" y="608"/>
                </a:lnTo>
                <a:lnTo>
                  <a:pt x="174" y="607"/>
                </a:lnTo>
                <a:lnTo>
                  <a:pt x="174" y="607"/>
                </a:lnTo>
                <a:lnTo>
                  <a:pt x="174" y="607"/>
                </a:lnTo>
                <a:lnTo>
                  <a:pt x="173" y="607"/>
                </a:lnTo>
                <a:lnTo>
                  <a:pt x="173" y="607"/>
                </a:lnTo>
                <a:lnTo>
                  <a:pt x="173" y="606"/>
                </a:lnTo>
                <a:lnTo>
                  <a:pt x="172" y="606"/>
                </a:lnTo>
                <a:lnTo>
                  <a:pt x="172" y="605"/>
                </a:lnTo>
                <a:lnTo>
                  <a:pt x="172" y="605"/>
                </a:lnTo>
                <a:lnTo>
                  <a:pt x="172" y="605"/>
                </a:lnTo>
                <a:lnTo>
                  <a:pt x="172" y="605"/>
                </a:lnTo>
                <a:lnTo>
                  <a:pt x="172" y="605"/>
                </a:lnTo>
                <a:lnTo>
                  <a:pt x="172" y="604"/>
                </a:lnTo>
                <a:lnTo>
                  <a:pt x="172" y="604"/>
                </a:lnTo>
                <a:lnTo>
                  <a:pt x="172" y="604"/>
                </a:lnTo>
                <a:lnTo>
                  <a:pt x="172" y="604"/>
                </a:lnTo>
                <a:lnTo>
                  <a:pt x="172" y="604"/>
                </a:lnTo>
                <a:lnTo>
                  <a:pt x="172" y="604"/>
                </a:lnTo>
                <a:lnTo>
                  <a:pt x="173" y="604"/>
                </a:lnTo>
                <a:lnTo>
                  <a:pt x="173" y="604"/>
                </a:lnTo>
                <a:lnTo>
                  <a:pt x="173" y="603"/>
                </a:lnTo>
                <a:lnTo>
                  <a:pt x="174" y="603"/>
                </a:lnTo>
                <a:lnTo>
                  <a:pt x="174" y="603"/>
                </a:lnTo>
                <a:lnTo>
                  <a:pt x="174" y="603"/>
                </a:lnTo>
                <a:lnTo>
                  <a:pt x="174" y="603"/>
                </a:lnTo>
                <a:lnTo>
                  <a:pt x="173" y="603"/>
                </a:lnTo>
                <a:lnTo>
                  <a:pt x="173" y="603"/>
                </a:lnTo>
                <a:lnTo>
                  <a:pt x="173" y="602"/>
                </a:lnTo>
                <a:lnTo>
                  <a:pt x="173" y="602"/>
                </a:lnTo>
                <a:lnTo>
                  <a:pt x="173" y="602"/>
                </a:lnTo>
                <a:lnTo>
                  <a:pt x="172" y="602"/>
                </a:lnTo>
                <a:lnTo>
                  <a:pt x="172" y="601"/>
                </a:lnTo>
                <a:lnTo>
                  <a:pt x="172" y="601"/>
                </a:lnTo>
                <a:lnTo>
                  <a:pt x="172" y="601"/>
                </a:lnTo>
                <a:lnTo>
                  <a:pt x="171" y="601"/>
                </a:lnTo>
                <a:lnTo>
                  <a:pt x="171" y="601"/>
                </a:lnTo>
                <a:lnTo>
                  <a:pt x="171" y="601"/>
                </a:lnTo>
                <a:lnTo>
                  <a:pt x="170" y="601"/>
                </a:lnTo>
                <a:lnTo>
                  <a:pt x="170" y="601"/>
                </a:lnTo>
                <a:lnTo>
                  <a:pt x="170" y="601"/>
                </a:lnTo>
                <a:lnTo>
                  <a:pt x="170" y="601"/>
                </a:lnTo>
                <a:lnTo>
                  <a:pt x="170" y="601"/>
                </a:lnTo>
                <a:lnTo>
                  <a:pt x="170" y="601"/>
                </a:lnTo>
                <a:lnTo>
                  <a:pt x="170" y="601"/>
                </a:lnTo>
                <a:lnTo>
                  <a:pt x="170" y="600"/>
                </a:lnTo>
                <a:lnTo>
                  <a:pt x="170" y="600"/>
                </a:lnTo>
                <a:lnTo>
                  <a:pt x="170" y="600"/>
                </a:lnTo>
                <a:lnTo>
                  <a:pt x="170" y="600"/>
                </a:lnTo>
                <a:lnTo>
                  <a:pt x="170" y="600"/>
                </a:lnTo>
                <a:lnTo>
                  <a:pt x="171" y="600"/>
                </a:lnTo>
                <a:lnTo>
                  <a:pt x="171" y="599"/>
                </a:lnTo>
                <a:lnTo>
                  <a:pt x="171" y="599"/>
                </a:lnTo>
                <a:lnTo>
                  <a:pt x="171" y="599"/>
                </a:lnTo>
                <a:lnTo>
                  <a:pt x="172" y="599"/>
                </a:lnTo>
                <a:lnTo>
                  <a:pt x="172" y="598"/>
                </a:lnTo>
                <a:lnTo>
                  <a:pt x="172" y="598"/>
                </a:lnTo>
                <a:lnTo>
                  <a:pt x="172" y="598"/>
                </a:lnTo>
                <a:lnTo>
                  <a:pt x="172" y="598"/>
                </a:lnTo>
                <a:lnTo>
                  <a:pt x="171" y="598"/>
                </a:lnTo>
                <a:lnTo>
                  <a:pt x="171" y="598"/>
                </a:lnTo>
                <a:lnTo>
                  <a:pt x="171" y="598"/>
                </a:lnTo>
                <a:lnTo>
                  <a:pt x="171" y="598"/>
                </a:lnTo>
                <a:lnTo>
                  <a:pt x="170" y="598"/>
                </a:lnTo>
                <a:lnTo>
                  <a:pt x="170" y="598"/>
                </a:lnTo>
                <a:lnTo>
                  <a:pt x="170" y="598"/>
                </a:lnTo>
                <a:lnTo>
                  <a:pt x="170" y="598"/>
                </a:lnTo>
                <a:lnTo>
                  <a:pt x="170" y="598"/>
                </a:lnTo>
                <a:lnTo>
                  <a:pt x="170" y="597"/>
                </a:lnTo>
                <a:lnTo>
                  <a:pt x="170" y="597"/>
                </a:lnTo>
                <a:lnTo>
                  <a:pt x="170" y="597"/>
                </a:lnTo>
                <a:lnTo>
                  <a:pt x="170" y="596"/>
                </a:lnTo>
                <a:lnTo>
                  <a:pt x="170" y="596"/>
                </a:lnTo>
                <a:lnTo>
                  <a:pt x="171" y="596"/>
                </a:lnTo>
                <a:lnTo>
                  <a:pt x="171" y="596"/>
                </a:lnTo>
                <a:lnTo>
                  <a:pt x="171" y="596"/>
                </a:lnTo>
                <a:lnTo>
                  <a:pt x="171" y="596"/>
                </a:lnTo>
                <a:lnTo>
                  <a:pt x="171" y="596"/>
                </a:lnTo>
                <a:lnTo>
                  <a:pt x="171" y="596"/>
                </a:lnTo>
                <a:lnTo>
                  <a:pt x="171" y="596"/>
                </a:lnTo>
                <a:lnTo>
                  <a:pt x="171" y="596"/>
                </a:lnTo>
                <a:lnTo>
                  <a:pt x="172" y="597"/>
                </a:lnTo>
                <a:lnTo>
                  <a:pt x="172" y="597"/>
                </a:lnTo>
                <a:lnTo>
                  <a:pt x="172" y="597"/>
                </a:lnTo>
                <a:lnTo>
                  <a:pt x="172" y="597"/>
                </a:lnTo>
                <a:lnTo>
                  <a:pt x="173" y="597"/>
                </a:lnTo>
                <a:lnTo>
                  <a:pt x="173" y="597"/>
                </a:lnTo>
                <a:lnTo>
                  <a:pt x="173" y="597"/>
                </a:lnTo>
                <a:lnTo>
                  <a:pt x="173" y="597"/>
                </a:lnTo>
                <a:lnTo>
                  <a:pt x="173" y="597"/>
                </a:lnTo>
                <a:lnTo>
                  <a:pt x="173" y="597"/>
                </a:lnTo>
                <a:lnTo>
                  <a:pt x="174" y="596"/>
                </a:lnTo>
                <a:lnTo>
                  <a:pt x="174" y="596"/>
                </a:lnTo>
                <a:lnTo>
                  <a:pt x="174" y="596"/>
                </a:lnTo>
                <a:lnTo>
                  <a:pt x="174" y="596"/>
                </a:lnTo>
                <a:lnTo>
                  <a:pt x="174" y="596"/>
                </a:lnTo>
                <a:lnTo>
                  <a:pt x="174" y="595"/>
                </a:lnTo>
                <a:lnTo>
                  <a:pt x="174" y="595"/>
                </a:lnTo>
                <a:lnTo>
                  <a:pt x="174" y="595"/>
                </a:lnTo>
                <a:lnTo>
                  <a:pt x="174" y="595"/>
                </a:lnTo>
                <a:lnTo>
                  <a:pt x="174" y="595"/>
                </a:lnTo>
                <a:lnTo>
                  <a:pt x="174" y="594"/>
                </a:lnTo>
                <a:lnTo>
                  <a:pt x="174" y="594"/>
                </a:lnTo>
                <a:lnTo>
                  <a:pt x="174" y="594"/>
                </a:lnTo>
                <a:lnTo>
                  <a:pt x="174" y="593"/>
                </a:lnTo>
                <a:lnTo>
                  <a:pt x="174" y="593"/>
                </a:lnTo>
                <a:lnTo>
                  <a:pt x="174" y="593"/>
                </a:lnTo>
                <a:lnTo>
                  <a:pt x="173" y="593"/>
                </a:lnTo>
                <a:lnTo>
                  <a:pt x="173" y="593"/>
                </a:lnTo>
                <a:lnTo>
                  <a:pt x="173" y="593"/>
                </a:lnTo>
                <a:lnTo>
                  <a:pt x="173" y="593"/>
                </a:lnTo>
                <a:lnTo>
                  <a:pt x="173" y="593"/>
                </a:lnTo>
                <a:lnTo>
                  <a:pt x="173" y="593"/>
                </a:lnTo>
                <a:lnTo>
                  <a:pt x="173" y="594"/>
                </a:lnTo>
                <a:lnTo>
                  <a:pt x="173" y="594"/>
                </a:lnTo>
                <a:lnTo>
                  <a:pt x="172" y="594"/>
                </a:lnTo>
                <a:lnTo>
                  <a:pt x="172" y="594"/>
                </a:lnTo>
                <a:lnTo>
                  <a:pt x="172" y="594"/>
                </a:lnTo>
                <a:lnTo>
                  <a:pt x="172" y="594"/>
                </a:lnTo>
                <a:lnTo>
                  <a:pt x="172" y="594"/>
                </a:lnTo>
                <a:lnTo>
                  <a:pt x="172" y="594"/>
                </a:lnTo>
                <a:lnTo>
                  <a:pt x="172" y="593"/>
                </a:lnTo>
                <a:lnTo>
                  <a:pt x="172" y="593"/>
                </a:lnTo>
                <a:lnTo>
                  <a:pt x="172" y="593"/>
                </a:lnTo>
                <a:lnTo>
                  <a:pt x="172" y="592"/>
                </a:lnTo>
                <a:lnTo>
                  <a:pt x="172" y="592"/>
                </a:lnTo>
                <a:lnTo>
                  <a:pt x="173" y="592"/>
                </a:lnTo>
                <a:lnTo>
                  <a:pt x="173" y="592"/>
                </a:lnTo>
                <a:lnTo>
                  <a:pt x="173" y="592"/>
                </a:lnTo>
                <a:lnTo>
                  <a:pt x="173" y="592"/>
                </a:lnTo>
                <a:lnTo>
                  <a:pt x="173" y="592"/>
                </a:lnTo>
                <a:lnTo>
                  <a:pt x="173" y="592"/>
                </a:lnTo>
                <a:lnTo>
                  <a:pt x="173" y="591"/>
                </a:lnTo>
                <a:lnTo>
                  <a:pt x="173" y="591"/>
                </a:lnTo>
                <a:lnTo>
                  <a:pt x="173" y="591"/>
                </a:lnTo>
                <a:lnTo>
                  <a:pt x="173" y="591"/>
                </a:lnTo>
                <a:lnTo>
                  <a:pt x="173" y="591"/>
                </a:lnTo>
                <a:lnTo>
                  <a:pt x="173" y="591"/>
                </a:lnTo>
                <a:lnTo>
                  <a:pt x="172" y="590"/>
                </a:lnTo>
                <a:lnTo>
                  <a:pt x="172" y="590"/>
                </a:lnTo>
                <a:lnTo>
                  <a:pt x="172" y="590"/>
                </a:lnTo>
                <a:lnTo>
                  <a:pt x="172" y="590"/>
                </a:lnTo>
                <a:lnTo>
                  <a:pt x="172" y="590"/>
                </a:lnTo>
                <a:lnTo>
                  <a:pt x="172" y="590"/>
                </a:lnTo>
                <a:lnTo>
                  <a:pt x="172" y="590"/>
                </a:lnTo>
                <a:lnTo>
                  <a:pt x="171" y="589"/>
                </a:lnTo>
                <a:lnTo>
                  <a:pt x="171" y="589"/>
                </a:lnTo>
                <a:lnTo>
                  <a:pt x="171" y="589"/>
                </a:lnTo>
                <a:lnTo>
                  <a:pt x="171" y="589"/>
                </a:lnTo>
                <a:lnTo>
                  <a:pt x="171" y="589"/>
                </a:lnTo>
                <a:lnTo>
                  <a:pt x="171" y="589"/>
                </a:lnTo>
                <a:lnTo>
                  <a:pt x="171" y="589"/>
                </a:lnTo>
                <a:lnTo>
                  <a:pt x="171" y="589"/>
                </a:lnTo>
                <a:lnTo>
                  <a:pt x="171" y="588"/>
                </a:lnTo>
                <a:lnTo>
                  <a:pt x="171" y="588"/>
                </a:lnTo>
                <a:lnTo>
                  <a:pt x="170" y="588"/>
                </a:lnTo>
                <a:lnTo>
                  <a:pt x="170" y="588"/>
                </a:lnTo>
                <a:lnTo>
                  <a:pt x="170" y="588"/>
                </a:lnTo>
                <a:lnTo>
                  <a:pt x="170" y="588"/>
                </a:lnTo>
                <a:lnTo>
                  <a:pt x="170" y="588"/>
                </a:lnTo>
                <a:lnTo>
                  <a:pt x="170" y="588"/>
                </a:lnTo>
                <a:lnTo>
                  <a:pt x="169" y="588"/>
                </a:lnTo>
                <a:lnTo>
                  <a:pt x="169" y="588"/>
                </a:lnTo>
                <a:lnTo>
                  <a:pt x="169" y="588"/>
                </a:lnTo>
                <a:lnTo>
                  <a:pt x="169" y="588"/>
                </a:lnTo>
                <a:lnTo>
                  <a:pt x="168" y="588"/>
                </a:lnTo>
                <a:lnTo>
                  <a:pt x="168" y="588"/>
                </a:lnTo>
                <a:lnTo>
                  <a:pt x="168" y="588"/>
                </a:lnTo>
                <a:lnTo>
                  <a:pt x="168" y="588"/>
                </a:lnTo>
                <a:lnTo>
                  <a:pt x="168" y="588"/>
                </a:lnTo>
                <a:lnTo>
                  <a:pt x="168" y="588"/>
                </a:lnTo>
                <a:lnTo>
                  <a:pt x="168" y="588"/>
                </a:lnTo>
                <a:lnTo>
                  <a:pt x="168" y="588"/>
                </a:lnTo>
                <a:lnTo>
                  <a:pt x="168" y="588"/>
                </a:lnTo>
                <a:lnTo>
                  <a:pt x="168" y="588"/>
                </a:lnTo>
                <a:lnTo>
                  <a:pt x="168" y="588"/>
                </a:lnTo>
                <a:lnTo>
                  <a:pt x="167" y="588"/>
                </a:lnTo>
                <a:lnTo>
                  <a:pt x="167" y="588"/>
                </a:lnTo>
                <a:lnTo>
                  <a:pt x="167" y="588"/>
                </a:lnTo>
                <a:lnTo>
                  <a:pt x="167" y="588"/>
                </a:lnTo>
                <a:lnTo>
                  <a:pt x="167" y="588"/>
                </a:lnTo>
                <a:lnTo>
                  <a:pt x="167" y="588"/>
                </a:lnTo>
                <a:lnTo>
                  <a:pt x="167" y="588"/>
                </a:lnTo>
                <a:lnTo>
                  <a:pt x="167" y="588"/>
                </a:lnTo>
                <a:lnTo>
                  <a:pt x="167" y="588"/>
                </a:lnTo>
                <a:lnTo>
                  <a:pt x="167" y="587"/>
                </a:lnTo>
                <a:lnTo>
                  <a:pt x="167" y="587"/>
                </a:lnTo>
                <a:lnTo>
                  <a:pt x="167" y="587"/>
                </a:lnTo>
                <a:lnTo>
                  <a:pt x="167" y="587"/>
                </a:lnTo>
                <a:lnTo>
                  <a:pt x="167" y="587"/>
                </a:lnTo>
                <a:lnTo>
                  <a:pt x="168" y="587"/>
                </a:lnTo>
                <a:lnTo>
                  <a:pt x="168" y="587"/>
                </a:lnTo>
                <a:lnTo>
                  <a:pt x="168" y="587"/>
                </a:lnTo>
                <a:lnTo>
                  <a:pt x="168" y="586"/>
                </a:lnTo>
                <a:lnTo>
                  <a:pt x="169" y="586"/>
                </a:lnTo>
                <a:lnTo>
                  <a:pt x="169" y="586"/>
                </a:lnTo>
                <a:lnTo>
                  <a:pt x="169" y="586"/>
                </a:lnTo>
                <a:lnTo>
                  <a:pt x="169" y="586"/>
                </a:lnTo>
                <a:lnTo>
                  <a:pt x="169" y="585"/>
                </a:lnTo>
                <a:lnTo>
                  <a:pt x="169" y="585"/>
                </a:lnTo>
                <a:lnTo>
                  <a:pt x="169" y="585"/>
                </a:lnTo>
                <a:lnTo>
                  <a:pt x="168" y="585"/>
                </a:lnTo>
                <a:lnTo>
                  <a:pt x="168" y="585"/>
                </a:lnTo>
                <a:lnTo>
                  <a:pt x="168" y="585"/>
                </a:lnTo>
                <a:lnTo>
                  <a:pt x="168" y="585"/>
                </a:lnTo>
                <a:lnTo>
                  <a:pt x="167" y="585"/>
                </a:lnTo>
                <a:lnTo>
                  <a:pt x="167" y="585"/>
                </a:lnTo>
                <a:lnTo>
                  <a:pt x="167" y="585"/>
                </a:lnTo>
                <a:lnTo>
                  <a:pt x="166" y="585"/>
                </a:lnTo>
                <a:lnTo>
                  <a:pt x="166" y="585"/>
                </a:lnTo>
                <a:lnTo>
                  <a:pt x="166" y="585"/>
                </a:lnTo>
                <a:lnTo>
                  <a:pt x="166" y="585"/>
                </a:lnTo>
                <a:lnTo>
                  <a:pt x="166" y="585"/>
                </a:lnTo>
                <a:lnTo>
                  <a:pt x="166" y="585"/>
                </a:lnTo>
                <a:lnTo>
                  <a:pt x="167" y="584"/>
                </a:lnTo>
                <a:lnTo>
                  <a:pt x="167" y="584"/>
                </a:lnTo>
                <a:lnTo>
                  <a:pt x="167" y="584"/>
                </a:lnTo>
                <a:lnTo>
                  <a:pt x="167" y="584"/>
                </a:lnTo>
                <a:lnTo>
                  <a:pt x="167" y="583"/>
                </a:lnTo>
                <a:lnTo>
                  <a:pt x="167" y="583"/>
                </a:lnTo>
                <a:lnTo>
                  <a:pt x="168" y="583"/>
                </a:lnTo>
                <a:lnTo>
                  <a:pt x="168" y="583"/>
                </a:lnTo>
                <a:lnTo>
                  <a:pt x="168" y="583"/>
                </a:lnTo>
                <a:lnTo>
                  <a:pt x="168" y="583"/>
                </a:lnTo>
                <a:lnTo>
                  <a:pt x="168" y="583"/>
                </a:lnTo>
                <a:lnTo>
                  <a:pt x="167" y="583"/>
                </a:lnTo>
                <a:lnTo>
                  <a:pt x="167" y="583"/>
                </a:lnTo>
                <a:lnTo>
                  <a:pt x="167" y="583"/>
                </a:lnTo>
                <a:lnTo>
                  <a:pt x="167" y="583"/>
                </a:lnTo>
                <a:lnTo>
                  <a:pt x="167" y="583"/>
                </a:lnTo>
                <a:lnTo>
                  <a:pt x="167" y="583"/>
                </a:lnTo>
                <a:lnTo>
                  <a:pt x="167" y="583"/>
                </a:lnTo>
                <a:lnTo>
                  <a:pt x="167" y="583"/>
                </a:lnTo>
                <a:lnTo>
                  <a:pt x="167" y="583"/>
                </a:lnTo>
                <a:lnTo>
                  <a:pt x="167" y="582"/>
                </a:lnTo>
                <a:lnTo>
                  <a:pt x="167" y="582"/>
                </a:lnTo>
                <a:lnTo>
                  <a:pt x="166" y="582"/>
                </a:lnTo>
                <a:lnTo>
                  <a:pt x="166" y="583"/>
                </a:lnTo>
                <a:lnTo>
                  <a:pt x="166" y="583"/>
                </a:lnTo>
                <a:lnTo>
                  <a:pt x="166" y="583"/>
                </a:lnTo>
                <a:lnTo>
                  <a:pt x="166" y="583"/>
                </a:lnTo>
                <a:lnTo>
                  <a:pt x="165" y="583"/>
                </a:lnTo>
                <a:lnTo>
                  <a:pt x="165" y="583"/>
                </a:lnTo>
                <a:lnTo>
                  <a:pt x="164" y="583"/>
                </a:lnTo>
                <a:lnTo>
                  <a:pt x="164" y="583"/>
                </a:lnTo>
                <a:lnTo>
                  <a:pt x="164" y="583"/>
                </a:lnTo>
                <a:lnTo>
                  <a:pt x="164" y="583"/>
                </a:lnTo>
                <a:lnTo>
                  <a:pt x="164" y="583"/>
                </a:lnTo>
                <a:lnTo>
                  <a:pt x="164" y="583"/>
                </a:lnTo>
                <a:lnTo>
                  <a:pt x="164" y="582"/>
                </a:lnTo>
                <a:lnTo>
                  <a:pt x="165" y="582"/>
                </a:lnTo>
                <a:lnTo>
                  <a:pt x="165" y="582"/>
                </a:lnTo>
                <a:lnTo>
                  <a:pt x="165" y="582"/>
                </a:lnTo>
                <a:lnTo>
                  <a:pt x="165" y="582"/>
                </a:lnTo>
                <a:lnTo>
                  <a:pt x="165" y="581"/>
                </a:lnTo>
                <a:lnTo>
                  <a:pt x="165" y="581"/>
                </a:lnTo>
                <a:lnTo>
                  <a:pt x="165" y="581"/>
                </a:lnTo>
                <a:lnTo>
                  <a:pt x="165" y="581"/>
                </a:lnTo>
                <a:lnTo>
                  <a:pt x="165" y="581"/>
                </a:lnTo>
                <a:lnTo>
                  <a:pt x="165" y="581"/>
                </a:lnTo>
                <a:lnTo>
                  <a:pt x="165" y="580"/>
                </a:lnTo>
                <a:lnTo>
                  <a:pt x="165" y="580"/>
                </a:lnTo>
                <a:lnTo>
                  <a:pt x="165" y="579"/>
                </a:lnTo>
                <a:lnTo>
                  <a:pt x="165" y="579"/>
                </a:lnTo>
                <a:lnTo>
                  <a:pt x="165" y="579"/>
                </a:lnTo>
                <a:lnTo>
                  <a:pt x="165" y="579"/>
                </a:lnTo>
                <a:lnTo>
                  <a:pt x="165" y="579"/>
                </a:lnTo>
                <a:lnTo>
                  <a:pt x="165" y="579"/>
                </a:lnTo>
                <a:lnTo>
                  <a:pt x="165" y="579"/>
                </a:lnTo>
                <a:lnTo>
                  <a:pt x="165" y="578"/>
                </a:lnTo>
                <a:lnTo>
                  <a:pt x="165" y="578"/>
                </a:lnTo>
                <a:lnTo>
                  <a:pt x="165" y="578"/>
                </a:lnTo>
                <a:lnTo>
                  <a:pt x="165" y="578"/>
                </a:lnTo>
                <a:lnTo>
                  <a:pt x="165" y="578"/>
                </a:lnTo>
                <a:lnTo>
                  <a:pt x="165" y="578"/>
                </a:lnTo>
                <a:lnTo>
                  <a:pt x="165" y="578"/>
                </a:lnTo>
                <a:lnTo>
                  <a:pt x="165" y="577"/>
                </a:lnTo>
                <a:lnTo>
                  <a:pt x="165" y="577"/>
                </a:lnTo>
                <a:lnTo>
                  <a:pt x="165" y="577"/>
                </a:lnTo>
                <a:lnTo>
                  <a:pt x="165" y="577"/>
                </a:lnTo>
                <a:lnTo>
                  <a:pt x="165" y="577"/>
                </a:lnTo>
                <a:lnTo>
                  <a:pt x="165" y="577"/>
                </a:lnTo>
                <a:lnTo>
                  <a:pt x="165" y="577"/>
                </a:lnTo>
                <a:lnTo>
                  <a:pt x="165" y="577"/>
                </a:lnTo>
                <a:lnTo>
                  <a:pt x="165" y="576"/>
                </a:lnTo>
                <a:lnTo>
                  <a:pt x="165" y="576"/>
                </a:lnTo>
                <a:lnTo>
                  <a:pt x="165" y="576"/>
                </a:lnTo>
                <a:lnTo>
                  <a:pt x="165" y="576"/>
                </a:lnTo>
                <a:lnTo>
                  <a:pt x="165" y="576"/>
                </a:lnTo>
                <a:lnTo>
                  <a:pt x="165" y="576"/>
                </a:lnTo>
                <a:lnTo>
                  <a:pt x="165" y="576"/>
                </a:lnTo>
                <a:lnTo>
                  <a:pt x="165" y="576"/>
                </a:lnTo>
                <a:lnTo>
                  <a:pt x="164" y="576"/>
                </a:lnTo>
                <a:lnTo>
                  <a:pt x="164" y="576"/>
                </a:lnTo>
                <a:lnTo>
                  <a:pt x="164" y="576"/>
                </a:lnTo>
                <a:lnTo>
                  <a:pt x="164" y="576"/>
                </a:lnTo>
                <a:lnTo>
                  <a:pt x="163" y="576"/>
                </a:lnTo>
                <a:lnTo>
                  <a:pt x="163" y="576"/>
                </a:lnTo>
                <a:lnTo>
                  <a:pt x="163" y="577"/>
                </a:lnTo>
                <a:lnTo>
                  <a:pt x="163" y="577"/>
                </a:lnTo>
                <a:lnTo>
                  <a:pt x="162" y="577"/>
                </a:lnTo>
                <a:lnTo>
                  <a:pt x="162" y="578"/>
                </a:lnTo>
                <a:lnTo>
                  <a:pt x="162" y="578"/>
                </a:lnTo>
                <a:lnTo>
                  <a:pt x="162" y="578"/>
                </a:lnTo>
                <a:lnTo>
                  <a:pt x="162" y="578"/>
                </a:lnTo>
                <a:lnTo>
                  <a:pt x="162" y="578"/>
                </a:lnTo>
                <a:lnTo>
                  <a:pt x="161" y="578"/>
                </a:lnTo>
                <a:lnTo>
                  <a:pt x="161" y="578"/>
                </a:lnTo>
                <a:lnTo>
                  <a:pt x="161" y="578"/>
                </a:lnTo>
                <a:lnTo>
                  <a:pt x="161" y="577"/>
                </a:lnTo>
                <a:lnTo>
                  <a:pt x="161" y="577"/>
                </a:lnTo>
                <a:lnTo>
                  <a:pt x="161" y="577"/>
                </a:lnTo>
                <a:lnTo>
                  <a:pt x="162" y="577"/>
                </a:lnTo>
                <a:lnTo>
                  <a:pt x="162" y="577"/>
                </a:lnTo>
                <a:lnTo>
                  <a:pt x="162" y="577"/>
                </a:lnTo>
                <a:lnTo>
                  <a:pt x="162" y="576"/>
                </a:lnTo>
                <a:lnTo>
                  <a:pt x="162" y="576"/>
                </a:lnTo>
                <a:lnTo>
                  <a:pt x="162" y="576"/>
                </a:lnTo>
                <a:lnTo>
                  <a:pt x="161" y="576"/>
                </a:lnTo>
                <a:lnTo>
                  <a:pt x="161" y="576"/>
                </a:lnTo>
                <a:lnTo>
                  <a:pt x="161" y="576"/>
                </a:lnTo>
                <a:lnTo>
                  <a:pt x="161" y="576"/>
                </a:lnTo>
                <a:lnTo>
                  <a:pt x="161" y="576"/>
                </a:lnTo>
                <a:lnTo>
                  <a:pt x="161" y="576"/>
                </a:lnTo>
                <a:lnTo>
                  <a:pt x="161" y="576"/>
                </a:lnTo>
                <a:lnTo>
                  <a:pt x="161" y="575"/>
                </a:lnTo>
                <a:lnTo>
                  <a:pt x="161" y="575"/>
                </a:lnTo>
                <a:lnTo>
                  <a:pt x="161" y="575"/>
                </a:lnTo>
                <a:lnTo>
                  <a:pt x="161" y="575"/>
                </a:lnTo>
                <a:lnTo>
                  <a:pt x="161" y="575"/>
                </a:lnTo>
                <a:lnTo>
                  <a:pt x="161" y="575"/>
                </a:lnTo>
                <a:lnTo>
                  <a:pt x="161" y="575"/>
                </a:lnTo>
                <a:lnTo>
                  <a:pt x="161" y="575"/>
                </a:lnTo>
                <a:lnTo>
                  <a:pt x="161" y="574"/>
                </a:lnTo>
                <a:lnTo>
                  <a:pt x="161" y="574"/>
                </a:lnTo>
                <a:lnTo>
                  <a:pt x="162" y="574"/>
                </a:lnTo>
                <a:lnTo>
                  <a:pt x="162" y="574"/>
                </a:lnTo>
                <a:lnTo>
                  <a:pt x="162" y="574"/>
                </a:lnTo>
                <a:lnTo>
                  <a:pt x="162" y="574"/>
                </a:lnTo>
                <a:lnTo>
                  <a:pt x="163" y="574"/>
                </a:lnTo>
                <a:lnTo>
                  <a:pt x="163" y="574"/>
                </a:lnTo>
                <a:lnTo>
                  <a:pt x="164" y="574"/>
                </a:lnTo>
                <a:lnTo>
                  <a:pt x="164" y="574"/>
                </a:lnTo>
                <a:lnTo>
                  <a:pt x="164" y="574"/>
                </a:lnTo>
                <a:lnTo>
                  <a:pt x="164" y="574"/>
                </a:lnTo>
                <a:lnTo>
                  <a:pt x="164" y="574"/>
                </a:lnTo>
                <a:lnTo>
                  <a:pt x="164" y="573"/>
                </a:lnTo>
                <a:lnTo>
                  <a:pt x="164" y="573"/>
                </a:lnTo>
                <a:lnTo>
                  <a:pt x="164" y="573"/>
                </a:lnTo>
                <a:lnTo>
                  <a:pt x="164" y="573"/>
                </a:lnTo>
                <a:lnTo>
                  <a:pt x="164" y="573"/>
                </a:lnTo>
                <a:lnTo>
                  <a:pt x="163" y="573"/>
                </a:lnTo>
                <a:lnTo>
                  <a:pt x="163" y="573"/>
                </a:lnTo>
                <a:lnTo>
                  <a:pt x="163" y="573"/>
                </a:lnTo>
                <a:lnTo>
                  <a:pt x="162" y="573"/>
                </a:lnTo>
                <a:lnTo>
                  <a:pt x="162" y="573"/>
                </a:lnTo>
                <a:lnTo>
                  <a:pt x="162" y="573"/>
                </a:lnTo>
                <a:lnTo>
                  <a:pt x="162" y="573"/>
                </a:lnTo>
                <a:lnTo>
                  <a:pt x="162" y="573"/>
                </a:lnTo>
                <a:lnTo>
                  <a:pt x="161" y="573"/>
                </a:lnTo>
                <a:lnTo>
                  <a:pt x="161" y="573"/>
                </a:lnTo>
                <a:lnTo>
                  <a:pt x="161" y="573"/>
                </a:lnTo>
                <a:lnTo>
                  <a:pt x="160" y="573"/>
                </a:lnTo>
                <a:lnTo>
                  <a:pt x="160" y="573"/>
                </a:lnTo>
                <a:lnTo>
                  <a:pt x="160" y="573"/>
                </a:lnTo>
                <a:lnTo>
                  <a:pt x="159" y="573"/>
                </a:lnTo>
                <a:lnTo>
                  <a:pt x="159" y="572"/>
                </a:lnTo>
                <a:lnTo>
                  <a:pt x="159" y="572"/>
                </a:lnTo>
                <a:lnTo>
                  <a:pt x="159" y="572"/>
                </a:lnTo>
                <a:lnTo>
                  <a:pt x="159" y="572"/>
                </a:lnTo>
                <a:lnTo>
                  <a:pt x="159" y="572"/>
                </a:lnTo>
                <a:lnTo>
                  <a:pt x="159" y="572"/>
                </a:lnTo>
                <a:lnTo>
                  <a:pt x="159" y="571"/>
                </a:lnTo>
                <a:lnTo>
                  <a:pt x="159" y="571"/>
                </a:lnTo>
                <a:lnTo>
                  <a:pt x="159" y="571"/>
                </a:lnTo>
                <a:lnTo>
                  <a:pt x="158" y="570"/>
                </a:lnTo>
                <a:lnTo>
                  <a:pt x="158" y="570"/>
                </a:lnTo>
                <a:lnTo>
                  <a:pt x="157" y="570"/>
                </a:lnTo>
                <a:lnTo>
                  <a:pt x="157" y="570"/>
                </a:lnTo>
                <a:lnTo>
                  <a:pt x="157" y="570"/>
                </a:lnTo>
                <a:lnTo>
                  <a:pt x="156" y="570"/>
                </a:lnTo>
                <a:lnTo>
                  <a:pt x="156" y="569"/>
                </a:lnTo>
                <a:lnTo>
                  <a:pt x="156" y="569"/>
                </a:lnTo>
                <a:lnTo>
                  <a:pt x="155" y="569"/>
                </a:lnTo>
                <a:lnTo>
                  <a:pt x="155" y="569"/>
                </a:lnTo>
                <a:lnTo>
                  <a:pt x="155" y="569"/>
                </a:lnTo>
                <a:lnTo>
                  <a:pt x="155" y="569"/>
                </a:lnTo>
                <a:lnTo>
                  <a:pt x="154" y="569"/>
                </a:lnTo>
                <a:lnTo>
                  <a:pt x="154" y="569"/>
                </a:lnTo>
                <a:lnTo>
                  <a:pt x="154" y="569"/>
                </a:lnTo>
                <a:lnTo>
                  <a:pt x="153" y="569"/>
                </a:lnTo>
                <a:lnTo>
                  <a:pt x="153" y="569"/>
                </a:lnTo>
                <a:lnTo>
                  <a:pt x="152" y="569"/>
                </a:lnTo>
                <a:lnTo>
                  <a:pt x="152" y="569"/>
                </a:lnTo>
                <a:lnTo>
                  <a:pt x="152" y="569"/>
                </a:lnTo>
                <a:lnTo>
                  <a:pt x="152" y="569"/>
                </a:lnTo>
                <a:lnTo>
                  <a:pt x="151" y="569"/>
                </a:lnTo>
                <a:lnTo>
                  <a:pt x="151" y="569"/>
                </a:lnTo>
                <a:lnTo>
                  <a:pt x="151" y="569"/>
                </a:lnTo>
                <a:lnTo>
                  <a:pt x="151" y="569"/>
                </a:lnTo>
                <a:lnTo>
                  <a:pt x="151" y="569"/>
                </a:lnTo>
                <a:lnTo>
                  <a:pt x="151" y="569"/>
                </a:lnTo>
                <a:lnTo>
                  <a:pt x="151" y="569"/>
                </a:lnTo>
                <a:lnTo>
                  <a:pt x="151" y="568"/>
                </a:lnTo>
                <a:lnTo>
                  <a:pt x="151" y="568"/>
                </a:lnTo>
                <a:lnTo>
                  <a:pt x="151" y="568"/>
                </a:lnTo>
                <a:lnTo>
                  <a:pt x="151" y="567"/>
                </a:lnTo>
                <a:lnTo>
                  <a:pt x="151" y="567"/>
                </a:lnTo>
                <a:lnTo>
                  <a:pt x="151" y="567"/>
                </a:lnTo>
                <a:lnTo>
                  <a:pt x="151" y="567"/>
                </a:lnTo>
                <a:lnTo>
                  <a:pt x="151" y="567"/>
                </a:lnTo>
                <a:lnTo>
                  <a:pt x="151" y="567"/>
                </a:lnTo>
                <a:lnTo>
                  <a:pt x="152" y="566"/>
                </a:lnTo>
                <a:lnTo>
                  <a:pt x="152" y="566"/>
                </a:lnTo>
                <a:lnTo>
                  <a:pt x="152" y="566"/>
                </a:lnTo>
                <a:lnTo>
                  <a:pt x="152" y="566"/>
                </a:lnTo>
                <a:lnTo>
                  <a:pt x="152" y="566"/>
                </a:lnTo>
                <a:lnTo>
                  <a:pt x="153" y="566"/>
                </a:lnTo>
                <a:lnTo>
                  <a:pt x="153" y="566"/>
                </a:lnTo>
                <a:lnTo>
                  <a:pt x="153" y="566"/>
                </a:lnTo>
                <a:lnTo>
                  <a:pt x="154" y="566"/>
                </a:lnTo>
                <a:lnTo>
                  <a:pt x="154" y="566"/>
                </a:lnTo>
                <a:lnTo>
                  <a:pt x="154" y="566"/>
                </a:lnTo>
                <a:lnTo>
                  <a:pt x="154" y="566"/>
                </a:lnTo>
                <a:lnTo>
                  <a:pt x="154" y="565"/>
                </a:lnTo>
                <a:lnTo>
                  <a:pt x="154" y="565"/>
                </a:lnTo>
                <a:lnTo>
                  <a:pt x="154" y="565"/>
                </a:lnTo>
                <a:lnTo>
                  <a:pt x="154" y="565"/>
                </a:lnTo>
                <a:lnTo>
                  <a:pt x="154" y="565"/>
                </a:lnTo>
                <a:lnTo>
                  <a:pt x="154" y="565"/>
                </a:lnTo>
                <a:lnTo>
                  <a:pt x="155" y="564"/>
                </a:lnTo>
                <a:lnTo>
                  <a:pt x="155" y="564"/>
                </a:lnTo>
                <a:lnTo>
                  <a:pt x="155" y="563"/>
                </a:lnTo>
                <a:lnTo>
                  <a:pt x="155" y="563"/>
                </a:lnTo>
                <a:lnTo>
                  <a:pt x="155" y="563"/>
                </a:lnTo>
                <a:lnTo>
                  <a:pt x="155" y="563"/>
                </a:lnTo>
                <a:lnTo>
                  <a:pt x="155" y="563"/>
                </a:lnTo>
                <a:lnTo>
                  <a:pt x="155" y="563"/>
                </a:lnTo>
                <a:lnTo>
                  <a:pt x="155" y="563"/>
                </a:lnTo>
                <a:lnTo>
                  <a:pt x="155" y="563"/>
                </a:lnTo>
                <a:lnTo>
                  <a:pt x="154" y="563"/>
                </a:lnTo>
                <a:lnTo>
                  <a:pt x="154" y="563"/>
                </a:lnTo>
                <a:lnTo>
                  <a:pt x="154" y="563"/>
                </a:lnTo>
                <a:lnTo>
                  <a:pt x="154" y="563"/>
                </a:lnTo>
                <a:lnTo>
                  <a:pt x="154" y="563"/>
                </a:lnTo>
                <a:lnTo>
                  <a:pt x="154" y="563"/>
                </a:lnTo>
                <a:lnTo>
                  <a:pt x="154" y="563"/>
                </a:lnTo>
                <a:lnTo>
                  <a:pt x="154" y="563"/>
                </a:lnTo>
                <a:lnTo>
                  <a:pt x="154" y="563"/>
                </a:lnTo>
                <a:lnTo>
                  <a:pt x="154" y="562"/>
                </a:lnTo>
                <a:lnTo>
                  <a:pt x="154" y="562"/>
                </a:lnTo>
                <a:lnTo>
                  <a:pt x="154" y="562"/>
                </a:lnTo>
                <a:lnTo>
                  <a:pt x="154" y="562"/>
                </a:lnTo>
                <a:lnTo>
                  <a:pt x="154" y="562"/>
                </a:lnTo>
                <a:lnTo>
                  <a:pt x="154" y="561"/>
                </a:lnTo>
                <a:lnTo>
                  <a:pt x="154" y="561"/>
                </a:lnTo>
                <a:lnTo>
                  <a:pt x="153" y="561"/>
                </a:lnTo>
                <a:lnTo>
                  <a:pt x="153" y="561"/>
                </a:lnTo>
                <a:lnTo>
                  <a:pt x="153" y="561"/>
                </a:lnTo>
                <a:lnTo>
                  <a:pt x="153" y="560"/>
                </a:lnTo>
                <a:lnTo>
                  <a:pt x="153" y="560"/>
                </a:lnTo>
                <a:lnTo>
                  <a:pt x="153" y="560"/>
                </a:lnTo>
                <a:lnTo>
                  <a:pt x="153" y="560"/>
                </a:lnTo>
                <a:lnTo>
                  <a:pt x="153" y="560"/>
                </a:lnTo>
                <a:lnTo>
                  <a:pt x="153" y="559"/>
                </a:lnTo>
                <a:lnTo>
                  <a:pt x="154" y="559"/>
                </a:lnTo>
                <a:lnTo>
                  <a:pt x="154" y="559"/>
                </a:lnTo>
                <a:lnTo>
                  <a:pt x="153" y="559"/>
                </a:lnTo>
                <a:lnTo>
                  <a:pt x="153" y="559"/>
                </a:lnTo>
                <a:lnTo>
                  <a:pt x="153" y="559"/>
                </a:lnTo>
                <a:lnTo>
                  <a:pt x="153" y="558"/>
                </a:lnTo>
                <a:lnTo>
                  <a:pt x="153" y="558"/>
                </a:lnTo>
                <a:lnTo>
                  <a:pt x="153" y="558"/>
                </a:lnTo>
                <a:lnTo>
                  <a:pt x="153" y="558"/>
                </a:lnTo>
                <a:lnTo>
                  <a:pt x="153" y="558"/>
                </a:lnTo>
                <a:lnTo>
                  <a:pt x="152" y="558"/>
                </a:lnTo>
                <a:lnTo>
                  <a:pt x="152" y="558"/>
                </a:lnTo>
                <a:lnTo>
                  <a:pt x="152" y="558"/>
                </a:lnTo>
                <a:lnTo>
                  <a:pt x="152" y="558"/>
                </a:lnTo>
                <a:lnTo>
                  <a:pt x="152" y="558"/>
                </a:lnTo>
                <a:lnTo>
                  <a:pt x="152" y="557"/>
                </a:lnTo>
                <a:lnTo>
                  <a:pt x="152" y="557"/>
                </a:lnTo>
                <a:lnTo>
                  <a:pt x="153" y="557"/>
                </a:lnTo>
                <a:lnTo>
                  <a:pt x="153" y="557"/>
                </a:lnTo>
                <a:lnTo>
                  <a:pt x="153" y="557"/>
                </a:lnTo>
                <a:lnTo>
                  <a:pt x="153" y="557"/>
                </a:lnTo>
                <a:lnTo>
                  <a:pt x="154" y="558"/>
                </a:lnTo>
                <a:lnTo>
                  <a:pt x="154" y="557"/>
                </a:lnTo>
                <a:lnTo>
                  <a:pt x="154" y="557"/>
                </a:lnTo>
                <a:lnTo>
                  <a:pt x="154" y="557"/>
                </a:lnTo>
                <a:lnTo>
                  <a:pt x="154" y="557"/>
                </a:lnTo>
                <a:lnTo>
                  <a:pt x="153" y="557"/>
                </a:lnTo>
                <a:lnTo>
                  <a:pt x="153" y="557"/>
                </a:lnTo>
                <a:lnTo>
                  <a:pt x="153" y="556"/>
                </a:lnTo>
                <a:lnTo>
                  <a:pt x="153" y="556"/>
                </a:lnTo>
                <a:lnTo>
                  <a:pt x="153" y="556"/>
                </a:lnTo>
                <a:lnTo>
                  <a:pt x="153" y="556"/>
                </a:lnTo>
                <a:lnTo>
                  <a:pt x="153" y="556"/>
                </a:lnTo>
                <a:lnTo>
                  <a:pt x="154" y="556"/>
                </a:lnTo>
                <a:lnTo>
                  <a:pt x="154" y="555"/>
                </a:lnTo>
                <a:lnTo>
                  <a:pt x="154" y="555"/>
                </a:lnTo>
                <a:lnTo>
                  <a:pt x="154" y="555"/>
                </a:lnTo>
                <a:lnTo>
                  <a:pt x="155" y="554"/>
                </a:lnTo>
                <a:lnTo>
                  <a:pt x="155" y="554"/>
                </a:lnTo>
                <a:lnTo>
                  <a:pt x="155" y="554"/>
                </a:lnTo>
                <a:lnTo>
                  <a:pt x="155" y="553"/>
                </a:lnTo>
                <a:lnTo>
                  <a:pt x="155" y="553"/>
                </a:lnTo>
                <a:lnTo>
                  <a:pt x="156" y="553"/>
                </a:lnTo>
                <a:lnTo>
                  <a:pt x="156" y="553"/>
                </a:lnTo>
                <a:lnTo>
                  <a:pt x="156" y="553"/>
                </a:lnTo>
                <a:lnTo>
                  <a:pt x="156" y="553"/>
                </a:lnTo>
                <a:lnTo>
                  <a:pt x="156" y="553"/>
                </a:lnTo>
                <a:lnTo>
                  <a:pt x="156" y="553"/>
                </a:lnTo>
                <a:lnTo>
                  <a:pt x="156" y="553"/>
                </a:lnTo>
                <a:lnTo>
                  <a:pt x="156" y="552"/>
                </a:lnTo>
                <a:lnTo>
                  <a:pt x="156" y="552"/>
                </a:lnTo>
                <a:lnTo>
                  <a:pt x="156" y="552"/>
                </a:lnTo>
                <a:lnTo>
                  <a:pt x="155" y="552"/>
                </a:lnTo>
                <a:lnTo>
                  <a:pt x="155" y="552"/>
                </a:lnTo>
                <a:lnTo>
                  <a:pt x="155" y="552"/>
                </a:lnTo>
                <a:lnTo>
                  <a:pt x="155" y="552"/>
                </a:lnTo>
                <a:lnTo>
                  <a:pt x="155" y="552"/>
                </a:lnTo>
                <a:lnTo>
                  <a:pt x="155" y="552"/>
                </a:lnTo>
                <a:lnTo>
                  <a:pt x="155" y="551"/>
                </a:lnTo>
                <a:lnTo>
                  <a:pt x="155" y="551"/>
                </a:lnTo>
                <a:lnTo>
                  <a:pt x="155" y="551"/>
                </a:lnTo>
                <a:lnTo>
                  <a:pt x="155" y="551"/>
                </a:lnTo>
                <a:lnTo>
                  <a:pt x="155" y="551"/>
                </a:lnTo>
                <a:lnTo>
                  <a:pt x="155" y="551"/>
                </a:lnTo>
                <a:lnTo>
                  <a:pt x="155" y="551"/>
                </a:lnTo>
                <a:lnTo>
                  <a:pt x="156" y="551"/>
                </a:lnTo>
                <a:lnTo>
                  <a:pt x="156" y="551"/>
                </a:lnTo>
                <a:lnTo>
                  <a:pt x="156" y="551"/>
                </a:lnTo>
                <a:lnTo>
                  <a:pt x="156" y="551"/>
                </a:lnTo>
                <a:lnTo>
                  <a:pt x="156" y="551"/>
                </a:lnTo>
                <a:lnTo>
                  <a:pt x="157" y="551"/>
                </a:lnTo>
                <a:lnTo>
                  <a:pt x="157" y="551"/>
                </a:lnTo>
                <a:lnTo>
                  <a:pt x="157" y="551"/>
                </a:lnTo>
                <a:lnTo>
                  <a:pt x="157" y="551"/>
                </a:lnTo>
                <a:lnTo>
                  <a:pt x="157" y="550"/>
                </a:lnTo>
                <a:lnTo>
                  <a:pt x="157" y="550"/>
                </a:lnTo>
                <a:lnTo>
                  <a:pt x="157" y="550"/>
                </a:lnTo>
                <a:lnTo>
                  <a:pt x="157" y="550"/>
                </a:lnTo>
                <a:lnTo>
                  <a:pt x="157" y="550"/>
                </a:lnTo>
                <a:lnTo>
                  <a:pt x="157" y="549"/>
                </a:lnTo>
                <a:lnTo>
                  <a:pt x="157" y="549"/>
                </a:lnTo>
                <a:lnTo>
                  <a:pt x="157" y="549"/>
                </a:lnTo>
                <a:lnTo>
                  <a:pt x="157" y="549"/>
                </a:lnTo>
                <a:lnTo>
                  <a:pt x="157" y="549"/>
                </a:lnTo>
                <a:lnTo>
                  <a:pt x="157" y="548"/>
                </a:lnTo>
                <a:lnTo>
                  <a:pt x="156" y="548"/>
                </a:lnTo>
                <a:lnTo>
                  <a:pt x="156" y="548"/>
                </a:lnTo>
                <a:lnTo>
                  <a:pt x="156" y="547"/>
                </a:lnTo>
                <a:lnTo>
                  <a:pt x="156" y="547"/>
                </a:lnTo>
                <a:lnTo>
                  <a:pt x="156" y="547"/>
                </a:lnTo>
                <a:lnTo>
                  <a:pt x="157" y="547"/>
                </a:lnTo>
                <a:lnTo>
                  <a:pt x="157" y="547"/>
                </a:lnTo>
                <a:lnTo>
                  <a:pt x="157" y="547"/>
                </a:lnTo>
                <a:lnTo>
                  <a:pt x="157" y="547"/>
                </a:lnTo>
                <a:lnTo>
                  <a:pt x="157" y="547"/>
                </a:lnTo>
                <a:lnTo>
                  <a:pt x="157" y="546"/>
                </a:lnTo>
                <a:lnTo>
                  <a:pt x="157" y="546"/>
                </a:lnTo>
                <a:lnTo>
                  <a:pt x="158" y="546"/>
                </a:lnTo>
                <a:lnTo>
                  <a:pt x="158" y="546"/>
                </a:lnTo>
                <a:lnTo>
                  <a:pt x="159" y="546"/>
                </a:lnTo>
                <a:lnTo>
                  <a:pt x="159" y="546"/>
                </a:lnTo>
                <a:lnTo>
                  <a:pt x="160" y="546"/>
                </a:lnTo>
                <a:lnTo>
                  <a:pt x="160" y="546"/>
                </a:lnTo>
                <a:lnTo>
                  <a:pt x="160" y="545"/>
                </a:lnTo>
                <a:lnTo>
                  <a:pt x="160" y="545"/>
                </a:lnTo>
                <a:lnTo>
                  <a:pt x="160" y="545"/>
                </a:lnTo>
                <a:lnTo>
                  <a:pt x="160" y="545"/>
                </a:lnTo>
                <a:lnTo>
                  <a:pt x="160" y="545"/>
                </a:lnTo>
                <a:lnTo>
                  <a:pt x="160" y="545"/>
                </a:lnTo>
                <a:lnTo>
                  <a:pt x="160" y="545"/>
                </a:lnTo>
                <a:lnTo>
                  <a:pt x="160" y="544"/>
                </a:lnTo>
                <a:lnTo>
                  <a:pt x="160" y="544"/>
                </a:lnTo>
                <a:lnTo>
                  <a:pt x="160" y="544"/>
                </a:lnTo>
                <a:lnTo>
                  <a:pt x="160" y="544"/>
                </a:lnTo>
                <a:lnTo>
                  <a:pt x="160" y="544"/>
                </a:lnTo>
                <a:lnTo>
                  <a:pt x="160" y="544"/>
                </a:lnTo>
                <a:lnTo>
                  <a:pt x="159" y="543"/>
                </a:lnTo>
                <a:lnTo>
                  <a:pt x="159" y="543"/>
                </a:lnTo>
                <a:lnTo>
                  <a:pt x="159" y="543"/>
                </a:lnTo>
                <a:lnTo>
                  <a:pt x="159" y="543"/>
                </a:lnTo>
                <a:lnTo>
                  <a:pt x="158" y="543"/>
                </a:lnTo>
                <a:lnTo>
                  <a:pt x="158" y="543"/>
                </a:lnTo>
                <a:lnTo>
                  <a:pt x="158" y="543"/>
                </a:lnTo>
                <a:lnTo>
                  <a:pt x="158" y="543"/>
                </a:lnTo>
                <a:lnTo>
                  <a:pt x="158" y="543"/>
                </a:lnTo>
                <a:lnTo>
                  <a:pt x="158" y="543"/>
                </a:lnTo>
                <a:lnTo>
                  <a:pt x="158" y="542"/>
                </a:lnTo>
                <a:lnTo>
                  <a:pt x="158" y="542"/>
                </a:lnTo>
                <a:lnTo>
                  <a:pt x="158" y="542"/>
                </a:lnTo>
                <a:lnTo>
                  <a:pt x="158" y="542"/>
                </a:lnTo>
                <a:lnTo>
                  <a:pt x="158" y="542"/>
                </a:lnTo>
                <a:lnTo>
                  <a:pt x="158" y="542"/>
                </a:lnTo>
                <a:lnTo>
                  <a:pt x="159" y="541"/>
                </a:lnTo>
                <a:lnTo>
                  <a:pt x="159" y="541"/>
                </a:lnTo>
                <a:lnTo>
                  <a:pt x="159" y="541"/>
                </a:lnTo>
                <a:lnTo>
                  <a:pt x="159" y="541"/>
                </a:lnTo>
                <a:lnTo>
                  <a:pt x="159" y="541"/>
                </a:lnTo>
                <a:lnTo>
                  <a:pt x="159" y="541"/>
                </a:lnTo>
                <a:lnTo>
                  <a:pt x="159" y="540"/>
                </a:lnTo>
                <a:lnTo>
                  <a:pt x="159" y="540"/>
                </a:lnTo>
                <a:lnTo>
                  <a:pt x="159" y="540"/>
                </a:lnTo>
                <a:lnTo>
                  <a:pt x="159" y="540"/>
                </a:lnTo>
                <a:lnTo>
                  <a:pt x="160" y="540"/>
                </a:lnTo>
                <a:lnTo>
                  <a:pt x="160" y="541"/>
                </a:lnTo>
                <a:lnTo>
                  <a:pt x="161" y="541"/>
                </a:lnTo>
                <a:lnTo>
                  <a:pt x="161" y="541"/>
                </a:lnTo>
                <a:lnTo>
                  <a:pt x="161" y="541"/>
                </a:lnTo>
                <a:lnTo>
                  <a:pt x="161" y="541"/>
                </a:lnTo>
                <a:lnTo>
                  <a:pt x="161" y="541"/>
                </a:lnTo>
                <a:lnTo>
                  <a:pt x="161" y="540"/>
                </a:lnTo>
                <a:lnTo>
                  <a:pt x="161" y="540"/>
                </a:lnTo>
                <a:lnTo>
                  <a:pt x="161" y="540"/>
                </a:lnTo>
                <a:lnTo>
                  <a:pt x="161" y="540"/>
                </a:lnTo>
                <a:lnTo>
                  <a:pt x="161" y="540"/>
                </a:lnTo>
                <a:lnTo>
                  <a:pt x="161" y="540"/>
                </a:lnTo>
                <a:lnTo>
                  <a:pt x="161" y="540"/>
                </a:lnTo>
                <a:lnTo>
                  <a:pt x="161" y="539"/>
                </a:lnTo>
                <a:lnTo>
                  <a:pt x="161" y="539"/>
                </a:lnTo>
                <a:lnTo>
                  <a:pt x="161" y="539"/>
                </a:lnTo>
                <a:lnTo>
                  <a:pt x="161" y="539"/>
                </a:lnTo>
                <a:lnTo>
                  <a:pt x="161" y="539"/>
                </a:lnTo>
                <a:lnTo>
                  <a:pt x="161" y="539"/>
                </a:lnTo>
                <a:lnTo>
                  <a:pt x="161" y="539"/>
                </a:lnTo>
                <a:lnTo>
                  <a:pt x="161" y="539"/>
                </a:lnTo>
                <a:lnTo>
                  <a:pt x="161" y="539"/>
                </a:lnTo>
                <a:lnTo>
                  <a:pt x="160" y="539"/>
                </a:lnTo>
                <a:lnTo>
                  <a:pt x="160" y="539"/>
                </a:lnTo>
                <a:lnTo>
                  <a:pt x="160" y="539"/>
                </a:lnTo>
                <a:lnTo>
                  <a:pt x="160" y="539"/>
                </a:lnTo>
                <a:lnTo>
                  <a:pt x="160" y="539"/>
                </a:lnTo>
                <a:lnTo>
                  <a:pt x="160" y="539"/>
                </a:lnTo>
                <a:lnTo>
                  <a:pt x="160" y="538"/>
                </a:lnTo>
                <a:lnTo>
                  <a:pt x="160" y="538"/>
                </a:lnTo>
                <a:lnTo>
                  <a:pt x="160" y="538"/>
                </a:lnTo>
                <a:lnTo>
                  <a:pt x="160" y="538"/>
                </a:lnTo>
                <a:lnTo>
                  <a:pt x="160" y="538"/>
                </a:lnTo>
                <a:lnTo>
                  <a:pt x="160" y="538"/>
                </a:lnTo>
                <a:lnTo>
                  <a:pt x="160" y="538"/>
                </a:lnTo>
                <a:lnTo>
                  <a:pt x="160" y="538"/>
                </a:lnTo>
                <a:lnTo>
                  <a:pt x="160" y="538"/>
                </a:lnTo>
                <a:lnTo>
                  <a:pt x="160" y="537"/>
                </a:lnTo>
                <a:lnTo>
                  <a:pt x="161" y="537"/>
                </a:lnTo>
                <a:lnTo>
                  <a:pt x="161" y="537"/>
                </a:lnTo>
                <a:lnTo>
                  <a:pt x="161" y="537"/>
                </a:lnTo>
                <a:lnTo>
                  <a:pt x="161" y="537"/>
                </a:lnTo>
                <a:lnTo>
                  <a:pt x="162" y="537"/>
                </a:lnTo>
                <a:lnTo>
                  <a:pt x="162" y="537"/>
                </a:lnTo>
                <a:lnTo>
                  <a:pt x="163" y="537"/>
                </a:lnTo>
                <a:lnTo>
                  <a:pt x="163" y="537"/>
                </a:lnTo>
                <a:lnTo>
                  <a:pt x="163" y="537"/>
                </a:lnTo>
                <a:lnTo>
                  <a:pt x="163" y="537"/>
                </a:lnTo>
                <a:lnTo>
                  <a:pt x="163" y="536"/>
                </a:lnTo>
                <a:lnTo>
                  <a:pt x="164" y="536"/>
                </a:lnTo>
                <a:lnTo>
                  <a:pt x="164" y="536"/>
                </a:lnTo>
                <a:lnTo>
                  <a:pt x="164" y="536"/>
                </a:lnTo>
                <a:lnTo>
                  <a:pt x="164" y="536"/>
                </a:lnTo>
                <a:lnTo>
                  <a:pt x="164" y="536"/>
                </a:lnTo>
                <a:lnTo>
                  <a:pt x="164" y="535"/>
                </a:lnTo>
                <a:lnTo>
                  <a:pt x="164" y="535"/>
                </a:lnTo>
                <a:lnTo>
                  <a:pt x="164" y="535"/>
                </a:lnTo>
                <a:lnTo>
                  <a:pt x="164" y="535"/>
                </a:lnTo>
                <a:lnTo>
                  <a:pt x="164" y="535"/>
                </a:lnTo>
                <a:lnTo>
                  <a:pt x="164" y="535"/>
                </a:lnTo>
                <a:lnTo>
                  <a:pt x="164" y="535"/>
                </a:lnTo>
                <a:lnTo>
                  <a:pt x="165" y="535"/>
                </a:lnTo>
                <a:lnTo>
                  <a:pt x="165" y="535"/>
                </a:lnTo>
                <a:lnTo>
                  <a:pt x="165" y="534"/>
                </a:lnTo>
                <a:lnTo>
                  <a:pt x="164" y="534"/>
                </a:lnTo>
                <a:lnTo>
                  <a:pt x="164" y="534"/>
                </a:lnTo>
                <a:lnTo>
                  <a:pt x="164" y="534"/>
                </a:lnTo>
                <a:lnTo>
                  <a:pt x="164" y="534"/>
                </a:lnTo>
                <a:lnTo>
                  <a:pt x="164" y="534"/>
                </a:lnTo>
                <a:lnTo>
                  <a:pt x="164" y="534"/>
                </a:lnTo>
                <a:lnTo>
                  <a:pt x="164" y="533"/>
                </a:lnTo>
                <a:lnTo>
                  <a:pt x="164" y="533"/>
                </a:lnTo>
                <a:lnTo>
                  <a:pt x="164" y="533"/>
                </a:lnTo>
                <a:lnTo>
                  <a:pt x="164" y="533"/>
                </a:lnTo>
                <a:lnTo>
                  <a:pt x="164" y="532"/>
                </a:lnTo>
                <a:lnTo>
                  <a:pt x="164" y="532"/>
                </a:lnTo>
                <a:lnTo>
                  <a:pt x="164" y="532"/>
                </a:lnTo>
                <a:lnTo>
                  <a:pt x="164" y="532"/>
                </a:lnTo>
                <a:lnTo>
                  <a:pt x="164" y="532"/>
                </a:lnTo>
                <a:lnTo>
                  <a:pt x="165" y="532"/>
                </a:lnTo>
                <a:lnTo>
                  <a:pt x="165" y="532"/>
                </a:lnTo>
                <a:lnTo>
                  <a:pt x="165" y="532"/>
                </a:lnTo>
                <a:lnTo>
                  <a:pt x="166" y="532"/>
                </a:lnTo>
                <a:lnTo>
                  <a:pt x="166" y="532"/>
                </a:lnTo>
                <a:lnTo>
                  <a:pt x="166" y="532"/>
                </a:lnTo>
                <a:lnTo>
                  <a:pt x="166" y="532"/>
                </a:lnTo>
                <a:lnTo>
                  <a:pt x="167" y="532"/>
                </a:lnTo>
                <a:lnTo>
                  <a:pt x="167" y="532"/>
                </a:lnTo>
                <a:lnTo>
                  <a:pt x="167" y="532"/>
                </a:lnTo>
                <a:lnTo>
                  <a:pt x="167" y="532"/>
                </a:lnTo>
                <a:lnTo>
                  <a:pt x="167" y="532"/>
                </a:lnTo>
                <a:lnTo>
                  <a:pt x="167" y="532"/>
                </a:lnTo>
                <a:lnTo>
                  <a:pt x="167" y="532"/>
                </a:lnTo>
                <a:lnTo>
                  <a:pt x="167" y="532"/>
                </a:lnTo>
                <a:lnTo>
                  <a:pt x="167" y="531"/>
                </a:lnTo>
                <a:lnTo>
                  <a:pt x="168" y="531"/>
                </a:lnTo>
                <a:lnTo>
                  <a:pt x="168" y="531"/>
                </a:lnTo>
                <a:lnTo>
                  <a:pt x="168" y="531"/>
                </a:lnTo>
                <a:lnTo>
                  <a:pt x="168" y="531"/>
                </a:lnTo>
                <a:lnTo>
                  <a:pt x="168" y="531"/>
                </a:lnTo>
                <a:lnTo>
                  <a:pt x="168" y="531"/>
                </a:lnTo>
                <a:lnTo>
                  <a:pt x="168" y="531"/>
                </a:lnTo>
                <a:lnTo>
                  <a:pt x="168" y="530"/>
                </a:lnTo>
                <a:lnTo>
                  <a:pt x="169" y="530"/>
                </a:lnTo>
                <a:lnTo>
                  <a:pt x="169" y="530"/>
                </a:lnTo>
                <a:lnTo>
                  <a:pt x="169" y="530"/>
                </a:lnTo>
                <a:lnTo>
                  <a:pt x="169" y="530"/>
                </a:lnTo>
                <a:lnTo>
                  <a:pt x="169" y="530"/>
                </a:lnTo>
                <a:lnTo>
                  <a:pt x="169" y="530"/>
                </a:lnTo>
                <a:lnTo>
                  <a:pt x="169" y="530"/>
                </a:lnTo>
                <a:lnTo>
                  <a:pt x="169" y="530"/>
                </a:lnTo>
                <a:lnTo>
                  <a:pt x="169" y="530"/>
                </a:lnTo>
                <a:lnTo>
                  <a:pt x="169" y="530"/>
                </a:lnTo>
                <a:lnTo>
                  <a:pt x="169" y="530"/>
                </a:lnTo>
                <a:lnTo>
                  <a:pt x="168" y="530"/>
                </a:lnTo>
                <a:lnTo>
                  <a:pt x="168" y="529"/>
                </a:lnTo>
                <a:lnTo>
                  <a:pt x="168" y="529"/>
                </a:lnTo>
                <a:lnTo>
                  <a:pt x="167" y="529"/>
                </a:lnTo>
                <a:lnTo>
                  <a:pt x="167" y="529"/>
                </a:lnTo>
                <a:lnTo>
                  <a:pt x="167" y="529"/>
                </a:lnTo>
                <a:lnTo>
                  <a:pt x="167" y="529"/>
                </a:lnTo>
                <a:lnTo>
                  <a:pt x="167" y="529"/>
                </a:lnTo>
                <a:lnTo>
                  <a:pt x="167" y="529"/>
                </a:lnTo>
                <a:lnTo>
                  <a:pt x="167" y="528"/>
                </a:lnTo>
                <a:lnTo>
                  <a:pt x="167" y="528"/>
                </a:lnTo>
                <a:lnTo>
                  <a:pt x="167" y="528"/>
                </a:lnTo>
                <a:lnTo>
                  <a:pt x="167" y="527"/>
                </a:lnTo>
                <a:lnTo>
                  <a:pt x="167" y="527"/>
                </a:lnTo>
                <a:lnTo>
                  <a:pt x="167" y="527"/>
                </a:lnTo>
                <a:lnTo>
                  <a:pt x="167" y="527"/>
                </a:lnTo>
                <a:lnTo>
                  <a:pt x="167" y="526"/>
                </a:lnTo>
                <a:lnTo>
                  <a:pt x="167" y="526"/>
                </a:lnTo>
                <a:lnTo>
                  <a:pt x="166" y="526"/>
                </a:lnTo>
                <a:lnTo>
                  <a:pt x="166" y="526"/>
                </a:lnTo>
                <a:lnTo>
                  <a:pt x="166" y="526"/>
                </a:lnTo>
                <a:lnTo>
                  <a:pt x="166" y="526"/>
                </a:lnTo>
                <a:lnTo>
                  <a:pt x="166" y="526"/>
                </a:lnTo>
                <a:lnTo>
                  <a:pt x="167" y="525"/>
                </a:lnTo>
                <a:lnTo>
                  <a:pt x="167" y="525"/>
                </a:lnTo>
                <a:lnTo>
                  <a:pt x="168" y="525"/>
                </a:lnTo>
                <a:lnTo>
                  <a:pt x="168" y="525"/>
                </a:lnTo>
                <a:lnTo>
                  <a:pt x="168" y="525"/>
                </a:lnTo>
                <a:lnTo>
                  <a:pt x="169" y="525"/>
                </a:lnTo>
                <a:lnTo>
                  <a:pt x="169" y="525"/>
                </a:lnTo>
                <a:lnTo>
                  <a:pt x="169" y="525"/>
                </a:lnTo>
                <a:lnTo>
                  <a:pt x="170" y="525"/>
                </a:lnTo>
                <a:lnTo>
                  <a:pt x="170" y="524"/>
                </a:lnTo>
                <a:lnTo>
                  <a:pt x="171" y="524"/>
                </a:lnTo>
                <a:lnTo>
                  <a:pt x="171" y="524"/>
                </a:lnTo>
                <a:lnTo>
                  <a:pt x="171" y="524"/>
                </a:lnTo>
                <a:lnTo>
                  <a:pt x="172" y="524"/>
                </a:lnTo>
                <a:lnTo>
                  <a:pt x="172" y="524"/>
                </a:lnTo>
                <a:lnTo>
                  <a:pt x="172" y="524"/>
                </a:lnTo>
                <a:lnTo>
                  <a:pt x="172" y="524"/>
                </a:lnTo>
                <a:lnTo>
                  <a:pt x="172" y="524"/>
                </a:lnTo>
                <a:lnTo>
                  <a:pt x="172" y="524"/>
                </a:lnTo>
                <a:lnTo>
                  <a:pt x="172" y="523"/>
                </a:lnTo>
                <a:lnTo>
                  <a:pt x="172" y="523"/>
                </a:lnTo>
                <a:lnTo>
                  <a:pt x="172" y="523"/>
                </a:lnTo>
                <a:lnTo>
                  <a:pt x="172" y="523"/>
                </a:lnTo>
                <a:lnTo>
                  <a:pt x="172" y="523"/>
                </a:lnTo>
                <a:lnTo>
                  <a:pt x="172" y="523"/>
                </a:lnTo>
                <a:lnTo>
                  <a:pt x="171" y="523"/>
                </a:lnTo>
                <a:lnTo>
                  <a:pt x="171" y="523"/>
                </a:lnTo>
                <a:lnTo>
                  <a:pt x="171" y="523"/>
                </a:lnTo>
                <a:lnTo>
                  <a:pt x="171" y="522"/>
                </a:lnTo>
                <a:lnTo>
                  <a:pt x="171" y="522"/>
                </a:lnTo>
                <a:lnTo>
                  <a:pt x="171" y="522"/>
                </a:lnTo>
                <a:lnTo>
                  <a:pt x="171" y="522"/>
                </a:lnTo>
                <a:lnTo>
                  <a:pt x="171" y="522"/>
                </a:lnTo>
                <a:lnTo>
                  <a:pt x="171" y="522"/>
                </a:lnTo>
                <a:lnTo>
                  <a:pt x="171" y="522"/>
                </a:lnTo>
                <a:lnTo>
                  <a:pt x="171" y="522"/>
                </a:lnTo>
                <a:lnTo>
                  <a:pt x="171" y="521"/>
                </a:lnTo>
                <a:lnTo>
                  <a:pt x="171" y="521"/>
                </a:lnTo>
                <a:lnTo>
                  <a:pt x="171" y="521"/>
                </a:lnTo>
                <a:lnTo>
                  <a:pt x="171" y="521"/>
                </a:lnTo>
                <a:lnTo>
                  <a:pt x="171" y="521"/>
                </a:lnTo>
                <a:lnTo>
                  <a:pt x="170" y="521"/>
                </a:lnTo>
                <a:lnTo>
                  <a:pt x="170" y="521"/>
                </a:lnTo>
                <a:lnTo>
                  <a:pt x="170" y="521"/>
                </a:lnTo>
                <a:lnTo>
                  <a:pt x="170" y="521"/>
                </a:lnTo>
                <a:lnTo>
                  <a:pt x="170" y="521"/>
                </a:lnTo>
                <a:lnTo>
                  <a:pt x="170" y="521"/>
                </a:lnTo>
                <a:lnTo>
                  <a:pt x="170" y="521"/>
                </a:lnTo>
                <a:lnTo>
                  <a:pt x="170" y="521"/>
                </a:lnTo>
                <a:lnTo>
                  <a:pt x="170" y="521"/>
                </a:lnTo>
                <a:lnTo>
                  <a:pt x="170" y="521"/>
                </a:lnTo>
                <a:lnTo>
                  <a:pt x="170" y="520"/>
                </a:lnTo>
                <a:lnTo>
                  <a:pt x="170" y="520"/>
                </a:lnTo>
                <a:lnTo>
                  <a:pt x="170" y="520"/>
                </a:lnTo>
                <a:lnTo>
                  <a:pt x="170" y="520"/>
                </a:lnTo>
                <a:lnTo>
                  <a:pt x="170" y="520"/>
                </a:lnTo>
                <a:lnTo>
                  <a:pt x="170" y="519"/>
                </a:lnTo>
                <a:lnTo>
                  <a:pt x="171" y="519"/>
                </a:lnTo>
                <a:lnTo>
                  <a:pt x="171" y="519"/>
                </a:lnTo>
                <a:lnTo>
                  <a:pt x="171" y="519"/>
                </a:lnTo>
                <a:lnTo>
                  <a:pt x="171" y="519"/>
                </a:lnTo>
                <a:lnTo>
                  <a:pt x="171" y="519"/>
                </a:lnTo>
                <a:lnTo>
                  <a:pt x="171" y="519"/>
                </a:lnTo>
                <a:lnTo>
                  <a:pt x="171" y="518"/>
                </a:lnTo>
                <a:lnTo>
                  <a:pt x="171" y="518"/>
                </a:lnTo>
                <a:lnTo>
                  <a:pt x="171" y="518"/>
                </a:lnTo>
                <a:lnTo>
                  <a:pt x="171" y="518"/>
                </a:lnTo>
                <a:lnTo>
                  <a:pt x="171" y="518"/>
                </a:lnTo>
                <a:lnTo>
                  <a:pt x="171" y="517"/>
                </a:lnTo>
                <a:lnTo>
                  <a:pt x="171" y="517"/>
                </a:lnTo>
                <a:lnTo>
                  <a:pt x="171" y="517"/>
                </a:lnTo>
                <a:lnTo>
                  <a:pt x="171" y="516"/>
                </a:lnTo>
                <a:lnTo>
                  <a:pt x="171" y="516"/>
                </a:lnTo>
                <a:lnTo>
                  <a:pt x="171" y="516"/>
                </a:lnTo>
                <a:lnTo>
                  <a:pt x="171" y="516"/>
                </a:lnTo>
                <a:lnTo>
                  <a:pt x="170" y="516"/>
                </a:lnTo>
                <a:lnTo>
                  <a:pt x="170" y="516"/>
                </a:lnTo>
                <a:lnTo>
                  <a:pt x="170" y="516"/>
                </a:lnTo>
                <a:lnTo>
                  <a:pt x="170" y="515"/>
                </a:lnTo>
                <a:lnTo>
                  <a:pt x="170" y="515"/>
                </a:lnTo>
                <a:lnTo>
                  <a:pt x="169" y="515"/>
                </a:lnTo>
                <a:lnTo>
                  <a:pt x="169" y="515"/>
                </a:lnTo>
                <a:lnTo>
                  <a:pt x="169" y="515"/>
                </a:lnTo>
                <a:lnTo>
                  <a:pt x="168" y="515"/>
                </a:lnTo>
                <a:lnTo>
                  <a:pt x="168" y="515"/>
                </a:lnTo>
                <a:lnTo>
                  <a:pt x="168" y="514"/>
                </a:lnTo>
                <a:lnTo>
                  <a:pt x="168" y="514"/>
                </a:lnTo>
                <a:lnTo>
                  <a:pt x="168" y="514"/>
                </a:lnTo>
                <a:lnTo>
                  <a:pt x="168" y="514"/>
                </a:lnTo>
                <a:lnTo>
                  <a:pt x="168" y="514"/>
                </a:lnTo>
                <a:lnTo>
                  <a:pt x="168" y="514"/>
                </a:lnTo>
                <a:lnTo>
                  <a:pt x="169" y="513"/>
                </a:lnTo>
                <a:lnTo>
                  <a:pt x="169" y="513"/>
                </a:lnTo>
                <a:lnTo>
                  <a:pt x="169" y="513"/>
                </a:lnTo>
                <a:lnTo>
                  <a:pt x="169" y="513"/>
                </a:lnTo>
                <a:lnTo>
                  <a:pt x="169" y="513"/>
                </a:lnTo>
                <a:lnTo>
                  <a:pt x="169" y="513"/>
                </a:lnTo>
                <a:lnTo>
                  <a:pt x="169" y="512"/>
                </a:lnTo>
                <a:lnTo>
                  <a:pt x="169" y="512"/>
                </a:lnTo>
                <a:lnTo>
                  <a:pt x="169" y="512"/>
                </a:lnTo>
                <a:lnTo>
                  <a:pt x="169" y="512"/>
                </a:lnTo>
                <a:lnTo>
                  <a:pt x="169" y="512"/>
                </a:lnTo>
                <a:lnTo>
                  <a:pt x="170" y="512"/>
                </a:lnTo>
                <a:lnTo>
                  <a:pt x="170" y="511"/>
                </a:lnTo>
                <a:lnTo>
                  <a:pt x="170" y="511"/>
                </a:lnTo>
                <a:lnTo>
                  <a:pt x="170" y="511"/>
                </a:lnTo>
                <a:lnTo>
                  <a:pt x="170" y="511"/>
                </a:lnTo>
                <a:lnTo>
                  <a:pt x="170" y="511"/>
                </a:lnTo>
                <a:lnTo>
                  <a:pt x="169" y="510"/>
                </a:lnTo>
                <a:lnTo>
                  <a:pt x="169" y="510"/>
                </a:lnTo>
                <a:lnTo>
                  <a:pt x="169" y="509"/>
                </a:lnTo>
                <a:lnTo>
                  <a:pt x="169" y="509"/>
                </a:lnTo>
                <a:lnTo>
                  <a:pt x="169" y="509"/>
                </a:lnTo>
                <a:lnTo>
                  <a:pt x="170" y="509"/>
                </a:lnTo>
                <a:lnTo>
                  <a:pt x="170" y="509"/>
                </a:lnTo>
                <a:lnTo>
                  <a:pt x="171" y="509"/>
                </a:lnTo>
                <a:lnTo>
                  <a:pt x="171" y="509"/>
                </a:lnTo>
                <a:lnTo>
                  <a:pt x="172" y="509"/>
                </a:lnTo>
                <a:lnTo>
                  <a:pt x="173" y="509"/>
                </a:lnTo>
                <a:lnTo>
                  <a:pt x="174" y="509"/>
                </a:lnTo>
                <a:lnTo>
                  <a:pt x="175" y="509"/>
                </a:lnTo>
                <a:lnTo>
                  <a:pt x="175" y="509"/>
                </a:lnTo>
                <a:lnTo>
                  <a:pt x="176" y="509"/>
                </a:lnTo>
                <a:lnTo>
                  <a:pt x="176" y="508"/>
                </a:lnTo>
                <a:lnTo>
                  <a:pt x="177" y="509"/>
                </a:lnTo>
                <a:lnTo>
                  <a:pt x="177" y="509"/>
                </a:lnTo>
                <a:lnTo>
                  <a:pt x="177" y="509"/>
                </a:lnTo>
                <a:lnTo>
                  <a:pt x="178" y="509"/>
                </a:lnTo>
                <a:lnTo>
                  <a:pt x="178" y="509"/>
                </a:lnTo>
                <a:lnTo>
                  <a:pt x="179" y="510"/>
                </a:lnTo>
                <a:lnTo>
                  <a:pt x="180" y="510"/>
                </a:lnTo>
                <a:lnTo>
                  <a:pt x="180" y="510"/>
                </a:lnTo>
                <a:lnTo>
                  <a:pt x="181" y="509"/>
                </a:lnTo>
                <a:lnTo>
                  <a:pt x="181" y="509"/>
                </a:lnTo>
                <a:lnTo>
                  <a:pt x="182" y="509"/>
                </a:lnTo>
                <a:lnTo>
                  <a:pt x="183" y="508"/>
                </a:lnTo>
                <a:lnTo>
                  <a:pt x="184" y="508"/>
                </a:lnTo>
                <a:lnTo>
                  <a:pt x="185" y="509"/>
                </a:lnTo>
                <a:lnTo>
                  <a:pt x="185" y="509"/>
                </a:lnTo>
                <a:lnTo>
                  <a:pt x="186" y="509"/>
                </a:lnTo>
                <a:lnTo>
                  <a:pt x="186" y="509"/>
                </a:lnTo>
                <a:lnTo>
                  <a:pt x="186" y="509"/>
                </a:lnTo>
                <a:lnTo>
                  <a:pt x="187" y="509"/>
                </a:lnTo>
                <a:lnTo>
                  <a:pt x="187" y="509"/>
                </a:lnTo>
                <a:lnTo>
                  <a:pt x="187" y="509"/>
                </a:lnTo>
                <a:lnTo>
                  <a:pt x="188" y="509"/>
                </a:lnTo>
                <a:lnTo>
                  <a:pt x="188" y="508"/>
                </a:lnTo>
                <a:lnTo>
                  <a:pt x="189" y="508"/>
                </a:lnTo>
                <a:lnTo>
                  <a:pt x="189" y="508"/>
                </a:lnTo>
                <a:lnTo>
                  <a:pt x="189" y="508"/>
                </a:lnTo>
                <a:lnTo>
                  <a:pt x="190" y="507"/>
                </a:lnTo>
                <a:lnTo>
                  <a:pt x="191" y="506"/>
                </a:lnTo>
                <a:lnTo>
                  <a:pt x="192" y="506"/>
                </a:lnTo>
                <a:lnTo>
                  <a:pt x="193" y="506"/>
                </a:lnTo>
                <a:lnTo>
                  <a:pt x="193" y="506"/>
                </a:lnTo>
                <a:lnTo>
                  <a:pt x="194" y="506"/>
                </a:lnTo>
                <a:lnTo>
                  <a:pt x="194" y="506"/>
                </a:lnTo>
                <a:lnTo>
                  <a:pt x="195" y="505"/>
                </a:lnTo>
                <a:lnTo>
                  <a:pt x="195" y="505"/>
                </a:lnTo>
                <a:lnTo>
                  <a:pt x="196" y="505"/>
                </a:lnTo>
                <a:lnTo>
                  <a:pt x="196" y="504"/>
                </a:lnTo>
                <a:lnTo>
                  <a:pt x="196" y="504"/>
                </a:lnTo>
                <a:lnTo>
                  <a:pt x="195" y="503"/>
                </a:lnTo>
                <a:lnTo>
                  <a:pt x="195" y="502"/>
                </a:lnTo>
                <a:lnTo>
                  <a:pt x="195" y="502"/>
                </a:lnTo>
                <a:lnTo>
                  <a:pt x="195" y="502"/>
                </a:lnTo>
                <a:lnTo>
                  <a:pt x="195" y="502"/>
                </a:lnTo>
                <a:lnTo>
                  <a:pt x="194" y="502"/>
                </a:lnTo>
                <a:lnTo>
                  <a:pt x="194" y="502"/>
                </a:lnTo>
                <a:lnTo>
                  <a:pt x="194" y="501"/>
                </a:lnTo>
                <a:lnTo>
                  <a:pt x="193" y="501"/>
                </a:lnTo>
                <a:lnTo>
                  <a:pt x="193" y="500"/>
                </a:lnTo>
                <a:lnTo>
                  <a:pt x="193" y="500"/>
                </a:lnTo>
                <a:lnTo>
                  <a:pt x="193" y="500"/>
                </a:lnTo>
                <a:lnTo>
                  <a:pt x="193" y="499"/>
                </a:lnTo>
                <a:lnTo>
                  <a:pt x="193" y="498"/>
                </a:lnTo>
                <a:lnTo>
                  <a:pt x="193" y="497"/>
                </a:lnTo>
                <a:lnTo>
                  <a:pt x="193" y="497"/>
                </a:lnTo>
                <a:lnTo>
                  <a:pt x="193" y="497"/>
                </a:lnTo>
                <a:lnTo>
                  <a:pt x="193" y="497"/>
                </a:lnTo>
                <a:lnTo>
                  <a:pt x="194" y="495"/>
                </a:lnTo>
                <a:lnTo>
                  <a:pt x="195" y="494"/>
                </a:lnTo>
                <a:lnTo>
                  <a:pt x="195" y="492"/>
                </a:lnTo>
                <a:lnTo>
                  <a:pt x="195" y="491"/>
                </a:lnTo>
                <a:lnTo>
                  <a:pt x="195" y="491"/>
                </a:lnTo>
                <a:lnTo>
                  <a:pt x="195" y="491"/>
                </a:lnTo>
                <a:lnTo>
                  <a:pt x="195" y="491"/>
                </a:lnTo>
                <a:lnTo>
                  <a:pt x="195" y="490"/>
                </a:lnTo>
                <a:lnTo>
                  <a:pt x="195" y="490"/>
                </a:lnTo>
                <a:lnTo>
                  <a:pt x="196" y="490"/>
                </a:lnTo>
                <a:lnTo>
                  <a:pt x="196" y="490"/>
                </a:lnTo>
                <a:lnTo>
                  <a:pt x="196" y="489"/>
                </a:lnTo>
                <a:lnTo>
                  <a:pt x="197" y="489"/>
                </a:lnTo>
                <a:lnTo>
                  <a:pt x="199" y="489"/>
                </a:lnTo>
                <a:lnTo>
                  <a:pt x="199" y="489"/>
                </a:lnTo>
                <a:lnTo>
                  <a:pt x="200" y="488"/>
                </a:lnTo>
                <a:lnTo>
                  <a:pt x="200" y="488"/>
                </a:lnTo>
                <a:lnTo>
                  <a:pt x="201" y="488"/>
                </a:lnTo>
                <a:lnTo>
                  <a:pt x="201" y="488"/>
                </a:lnTo>
                <a:lnTo>
                  <a:pt x="201" y="488"/>
                </a:lnTo>
                <a:lnTo>
                  <a:pt x="201" y="488"/>
                </a:lnTo>
                <a:lnTo>
                  <a:pt x="201" y="488"/>
                </a:lnTo>
                <a:lnTo>
                  <a:pt x="201" y="487"/>
                </a:lnTo>
                <a:lnTo>
                  <a:pt x="201" y="487"/>
                </a:lnTo>
                <a:lnTo>
                  <a:pt x="201" y="486"/>
                </a:lnTo>
                <a:lnTo>
                  <a:pt x="201" y="485"/>
                </a:lnTo>
                <a:lnTo>
                  <a:pt x="201" y="484"/>
                </a:lnTo>
                <a:lnTo>
                  <a:pt x="201" y="483"/>
                </a:lnTo>
                <a:lnTo>
                  <a:pt x="200" y="482"/>
                </a:lnTo>
                <a:lnTo>
                  <a:pt x="200" y="481"/>
                </a:lnTo>
                <a:lnTo>
                  <a:pt x="200" y="480"/>
                </a:lnTo>
                <a:lnTo>
                  <a:pt x="200" y="480"/>
                </a:lnTo>
                <a:lnTo>
                  <a:pt x="200" y="480"/>
                </a:lnTo>
                <a:lnTo>
                  <a:pt x="200" y="480"/>
                </a:lnTo>
                <a:lnTo>
                  <a:pt x="200" y="479"/>
                </a:lnTo>
                <a:lnTo>
                  <a:pt x="201" y="479"/>
                </a:lnTo>
                <a:lnTo>
                  <a:pt x="201" y="479"/>
                </a:lnTo>
                <a:lnTo>
                  <a:pt x="201" y="479"/>
                </a:lnTo>
                <a:lnTo>
                  <a:pt x="202" y="479"/>
                </a:lnTo>
                <a:lnTo>
                  <a:pt x="202" y="479"/>
                </a:lnTo>
                <a:lnTo>
                  <a:pt x="202" y="478"/>
                </a:lnTo>
                <a:lnTo>
                  <a:pt x="203" y="478"/>
                </a:lnTo>
                <a:lnTo>
                  <a:pt x="203" y="478"/>
                </a:lnTo>
                <a:lnTo>
                  <a:pt x="204" y="478"/>
                </a:lnTo>
                <a:lnTo>
                  <a:pt x="204" y="477"/>
                </a:lnTo>
                <a:lnTo>
                  <a:pt x="204" y="477"/>
                </a:lnTo>
                <a:lnTo>
                  <a:pt x="206" y="476"/>
                </a:lnTo>
                <a:lnTo>
                  <a:pt x="206" y="476"/>
                </a:lnTo>
                <a:lnTo>
                  <a:pt x="206" y="476"/>
                </a:lnTo>
                <a:lnTo>
                  <a:pt x="207" y="476"/>
                </a:lnTo>
                <a:lnTo>
                  <a:pt x="207" y="476"/>
                </a:lnTo>
                <a:lnTo>
                  <a:pt x="207" y="475"/>
                </a:lnTo>
                <a:lnTo>
                  <a:pt x="207" y="475"/>
                </a:lnTo>
                <a:lnTo>
                  <a:pt x="207" y="475"/>
                </a:lnTo>
                <a:lnTo>
                  <a:pt x="208" y="474"/>
                </a:lnTo>
                <a:lnTo>
                  <a:pt x="208" y="474"/>
                </a:lnTo>
                <a:lnTo>
                  <a:pt x="208" y="474"/>
                </a:lnTo>
                <a:lnTo>
                  <a:pt x="209" y="473"/>
                </a:lnTo>
                <a:lnTo>
                  <a:pt x="209" y="472"/>
                </a:lnTo>
                <a:lnTo>
                  <a:pt x="209" y="472"/>
                </a:lnTo>
                <a:lnTo>
                  <a:pt x="209" y="471"/>
                </a:lnTo>
                <a:lnTo>
                  <a:pt x="209" y="470"/>
                </a:lnTo>
                <a:lnTo>
                  <a:pt x="210" y="470"/>
                </a:lnTo>
                <a:lnTo>
                  <a:pt x="210" y="470"/>
                </a:lnTo>
                <a:lnTo>
                  <a:pt x="210" y="470"/>
                </a:lnTo>
                <a:lnTo>
                  <a:pt x="210" y="469"/>
                </a:lnTo>
                <a:lnTo>
                  <a:pt x="210" y="469"/>
                </a:lnTo>
                <a:lnTo>
                  <a:pt x="211" y="469"/>
                </a:lnTo>
                <a:lnTo>
                  <a:pt x="211" y="469"/>
                </a:lnTo>
                <a:lnTo>
                  <a:pt x="211" y="468"/>
                </a:lnTo>
                <a:lnTo>
                  <a:pt x="211" y="468"/>
                </a:lnTo>
                <a:lnTo>
                  <a:pt x="211" y="468"/>
                </a:lnTo>
                <a:lnTo>
                  <a:pt x="211" y="467"/>
                </a:lnTo>
                <a:lnTo>
                  <a:pt x="211" y="467"/>
                </a:lnTo>
                <a:lnTo>
                  <a:pt x="212" y="467"/>
                </a:lnTo>
                <a:lnTo>
                  <a:pt x="212" y="467"/>
                </a:lnTo>
                <a:lnTo>
                  <a:pt x="212" y="467"/>
                </a:lnTo>
                <a:lnTo>
                  <a:pt x="212" y="466"/>
                </a:lnTo>
                <a:lnTo>
                  <a:pt x="212" y="466"/>
                </a:lnTo>
                <a:lnTo>
                  <a:pt x="212" y="466"/>
                </a:lnTo>
                <a:lnTo>
                  <a:pt x="213" y="465"/>
                </a:lnTo>
                <a:lnTo>
                  <a:pt x="213" y="463"/>
                </a:lnTo>
                <a:lnTo>
                  <a:pt x="213" y="463"/>
                </a:lnTo>
                <a:lnTo>
                  <a:pt x="213" y="463"/>
                </a:lnTo>
                <a:lnTo>
                  <a:pt x="213" y="463"/>
                </a:lnTo>
                <a:lnTo>
                  <a:pt x="214" y="463"/>
                </a:lnTo>
                <a:lnTo>
                  <a:pt x="214" y="462"/>
                </a:lnTo>
                <a:lnTo>
                  <a:pt x="214" y="462"/>
                </a:lnTo>
                <a:lnTo>
                  <a:pt x="214" y="462"/>
                </a:lnTo>
                <a:lnTo>
                  <a:pt x="214" y="462"/>
                </a:lnTo>
                <a:lnTo>
                  <a:pt x="214" y="462"/>
                </a:lnTo>
                <a:lnTo>
                  <a:pt x="214" y="462"/>
                </a:lnTo>
                <a:lnTo>
                  <a:pt x="214" y="462"/>
                </a:lnTo>
                <a:lnTo>
                  <a:pt x="214" y="462"/>
                </a:lnTo>
                <a:lnTo>
                  <a:pt x="215" y="461"/>
                </a:lnTo>
                <a:lnTo>
                  <a:pt x="215" y="460"/>
                </a:lnTo>
                <a:lnTo>
                  <a:pt x="215" y="460"/>
                </a:lnTo>
                <a:lnTo>
                  <a:pt x="215" y="460"/>
                </a:lnTo>
                <a:lnTo>
                  <a:pt x="214" y="459"/>
                </a:lnTo>
                <a:lnTo>
                  <a:pt x="214" y="459"/>
                </a:lnTo>
                <a:lnTo>
                  <a:pt x="214" y="458"/>
                </a:lnTo>
                <a:lnTo>
                  <a:pt x="215" y="457"/>
                </a:lnTo>
                <a:lnTo>
                  <a:pt x="215" y="457"/>
                </a:lnTo>
                <a:lnTo>
                  <a:pt x="215" y="457"/>
                </a:lnTo>
                <a:lnTo>
                  <a:pt x="215" y="457"/>
                </a:lnTo>
                <a:lnTo>
                  <a:pt x="215" y="457"/>
                </a:lnTo>
                <a:lnTo>
                  <a:pt x="215" y="457"/>
                </a:lnTo>
                <a:lnTo>
                  <a:pt x="215" y="457"/>
                </a:lnTo>
                <a:lnTo>
                  <a:pt x="215" y="457"/>
                </a:lnTo>
                <a:lnTo>
                  <a:pt x="215" y="457"/>
                </a:lnTo>
                <a:lnTo>
                  <a:pt x="215" y="457"/>
                </a:lnTo>
                <a:lnTo>
                  <a:pt x="215" y="457"/>
                </a:lnTo>
                <a:lnTo>
                  <a:pt x="215" y="457"/>
                </a:lnTo>
                <a:lnTo>
                  <a:pt x="215" y="457"/>
                </a:lnTo>
                <a:lnTo>
                  <a:pt x="215" y="457"/>
                </a:lnTo>
                <a:lnTo>
                  <a:pt x="216" y="455"/>
                </a:lnTo>
                <a:lnTo>
                  <a:pt x="216" y="454"/>
                </a:lnTo>
                <a:lnTo>
                  <a:pt x="216" y="454"/>
                </a:lnTo>
                <a:lnTo>
                  <a:pt x="216" y="453"/>
                </a:lnTo>
                <a:lnTo>
                  <a:pt x="216" y="453"/>
                </a:lnTo>
                <a:lnTo>
                  <a:pt x="215" y="452"/>
                </a:lnTo>
                <a:lnTo>
                  <a:pt x="215" y="451"/>
                </a:lnTo>
                <a:lnTo>
                  <a:pt x="215" y="450"/>
                </a:lnTo>
                <a:lnTo>
                  <a:pt x="215" y="449"/>
                </a:lnTo>
                <a:lnTo>
                  <a:pt x="215" y="447"/>
                </a:lnTo>
                <a:lnTo>
                  <a:pt x="214" y="446"/>
                </a:lnTo>
                <a:lnTo>
                  <a:pt x="214" y="445"/>
                </a:lnTo>
                <a:lnTo>
                  <a:pt x="214" y="444"/>
                </a:lnTo>
                <a:lnTo>
                  <a:pt x="214" y="443"/>
                </a:lnTo>
                <a:lnTo>
                  <a:pt x="214" y="441"/>
                </a:lnTo>
                <a:lnTo>
                  <a:pt x="214" y="441"/>
                </a:lnTo>
                <a:lnTo>
                  <a:pt x="213" y="440"/>
                </a:lnTo>
                <a:lnTo>
                  <a:pt x="213" y="440"/>
                </a:lnTo>
                <a:lnTo>
                  <a:pt x="213" y="440"/>
                </a:lnTo>
                <a:lnTo>
                  <a:pt x="213" y="440"/>
                </a:lnTo>
                <a:lnTo>
                  <a:pt x="212" y="440"/>
                </a:lnTo>
                <a:lnTo>
                  <a:pt x="212" y="440"/>
                </a:lnTo>
                <a:lnTo>
                  <a:pt x="212" y="440"/>
                </a:lnTo>
                <a:lnTo>
                  <a:pt x="212" y="441"/>
                </a:lnTo>
                <a:lnTo>
                  <a:pt x="212" y="442"/>
                </a:lnTo>
                <a:lnTo>
                  <a:pt x="211" y="442"/>
                </a:lnTo>
                <a:lnTo>
                  <a:pt x="211" y="442"/>
                </a:lnTo>
                <a:lnTo>
                  <a:pt x="210" y="442"/>
                </a:lnTo>
                <a:lnTo>
                  <a:pt x="210" y="441"/>
                </a:lnTo>
                <a:lnTo>
                  <a:pt x="209" y="441"/>
                </a:lnTo>
                <a:lnTo>
                  <a:pt x="209" y="441"/>
                </a:lnTo>
                <a:lnTo>
                  <a:pt x="208" y="441"/>
                </a:lnTo>
                <a:lnTo>
                  <a:pt x="207" y="441"/>
                </a:lnTo>
                <a:lnTo>
                  <a:pt x="206" y="441"/>
                </a:lnTo>
                <a:lnTo>
                  <a:pt x="206" y="441"/>
                </a:lnTo>
                <a:lnTo>
                  <a:pt x="206" y="440"/>
                </a:lnTo>
                <a:lnTo>
                  <a:pt x="205" y="440"/>
                </a:lnTo>
                <a:lnTo>
                  <a:pt x="205" y="438"/>
                </a:lnTo>
                <a:lnTo>
                  <a:pt x="205" y="438"/>
                </a:lnTo>
                <a:lnTo>
                  <a:pt x="205" y="437"/>
                </a:lnTo>
                <a:lnTo>
                  <a:pt x="205" y="437"/>
                </a:lnTo>
                <a:lnTo>
                  <a:pt x="205" y="436"/>
                </a:lnTo>
                <a:lnTo>
                  <a:pt x="205" y="436"/>
                </a:lnTo>
                <a:lnTo>
                  <a:pt x="205" y="436"/>
                </a:lnTo>
                <a:lnTo>
                  <a:pt x="205" y="435"/>
                </a:lnTo>
                <a:lnTo>
                  <a:pt x="205" y="435"/>
                </a:lnTo>
                <a:lnTo>
                  <a:pt x="206" y="434"/>
                </a:lnTo>
                <a:lnTo>
                  <a:pt x="206" y="433"/>
                </a:lnTo>
                <a:lnTo>
                  <a:pt x="206" y="432"/>
                </a:lnTo>
                <a:lnTo>
                  <a:pt x="206" y="431"/>
                </a:lnTo>
                <a:lnTo>
                  <a:pt x="207" y="429"/>
                </a:lnTo>
                <a:lnTo>
                  <a:pt x="207" y="428"/>
                </a:lnTo>
                <a:lnTo>
                  <a:pt x="207" y="427"/>
                </a:lnTo>
                <a:lnTo>
                  <a:pt x="208" y="427"/>
                </a:lnTo>
                <a:lnTo>
                  <a:pt x="208" y="426"/>
                </a:lnTo>
                <a:lnTo>
                  <a:pt x="208" y="426"/>
                </a:lnTo>
                <a:lnTo>
                  <a:pt x="208" y="426"/>
                </a:lnTo>
                <a:lnTo>
                  <a:pt x="208" y="425"/>
                </a:lnTo>
                <a:lnTo>
                  <a:pt x="208" y="425"/>
                </a:lnTo>
                <a:lnTo>
                  <a:pt x="208" y="425"/>
                </a:lnTo>
                <a:lnTo>
                  <a:pt x="208" y="424"/>
                </a:lnTo>
                <a:lnTo>
                  <a:pt x="207" y="424"/>
                </a:lnTo>
                <a:lnTo>
                  <a:pt x="206" y="424"/>
                </a:lnTo>
                <a:lnTo>
                  <a:pt x="206" y="424"/>
                </a:lnTo>
                <a:lnTo>
                  <a:pt x="205" y="424"/>
                </a:lnTo>
                <a:lnTo>
                  <a:pt x="205" y="424"/>
                </a:lnTo>
                <a:lnTo>
                  <a:pt x="204" y="424"/>
                </a:lnTo>
                <a:lnTo>
                  <a:pt x="204" y="424"/>
                </a:lnTo>
                <a:lnTo>
                  <a:pt x="204" y="424"/>
                </a:lnTo>
                <a:lnTo>
                  <a:pt x="204" y="424"/>
                </a:lnTo>
                <a:lnTo>
                  <a:pt x="204" y="424"/>
                </a:lnTo>
                <a:lnTo>
                  <a:pt x="203" y="424"/>
                </a:lnTo>
                <a:lnTo>
                  <a:pt x="203" y="424"/>
                </a:lnTo>
                <a:lnTo>
                  <a:pt x="203" y="424"/>
                </a:lnTo>
                <a:lnTo>
                  <a:pt x="203" y="423"/>
                </a:lnTo>
                <a:lnTo>
                  <a:pt x="203" y="423"/>
                </a:lnTo>
                <a:lnTo>
                  <a:pt x="203" y="423"/>
                </a:lnTo>
                <a:lnTo>
                  <a:pt x="203" y="423"/>
                </a:lnTo>
                <a:lnTo>
                  <a:pt x="203" y="423"/>
                </a:lnTo>
                <a:lnTo>
                  <a:pt x="203" y="423"/>
                </a:lnTo>
                <a:lnTo>
                  <a:pt x="203" y="423"/>
                </a:lnTo>
                <a:lnTo>
                  <a:pt x="203" y="423"/>
                </a:lnTo>
                <a:lnTo>
                  <a:pt x="203" y="423"/>
                </a:lnTo>
                <a:lnTo>
                  <a:pt x="203" y="423"/>
                </a:lnTo>
                <a:lnTo>
                  <a:pt x="203" y="423"/>
                </a:lnTo>
                <a:lnTo>
                  <a:pt x="202" y="422"/>
                </a:lnTo>
                <a:lnTo>
                  <a:pt x="202" y="422"/>
                </a:lnTo>
                <a:lnTo>
                  <a:pt x="202" y="422"/>
                </a:lnTo>
                <a:lnTo>
                  <a:pt x="202" y="422"/>
                </a:lnTo>
                <a:lnTo>
                  <a:pt x="202" y="422"/>
                </a:lnTo>
                <a:lnTo>
                  <a:pt x="202" y="422"/>
                </a:lnTo>
                <a:lnTo>
                  <a:pt x="202" y="422"/>
                </a:lnTo>
                <a:lnTo>
                  <a:pt x="202" y="422"/>
                </a:lnTo>
                <a:lnTo>
                  <a:pt x="202" y="422"/>
                </a:lnTo>
                <a:lnTo>
                  <a:pt x="202" y="422"/>
                </a:lnTo>
                <a:lnTo>
                  <a:pt x="202" y="422"/>
                </a:lnTo>
                <a:lnTo>
                  <a:pt x="202" y="422"/>
                </a:lnTo>
                <a:lnTo>
                  <a:pt x="202" y="421"/>
                </a:lnTo>
                <a:lnTo>
                  <a:pt x="202" y="421"/>
                </a:lnTo>
                <a:lnTo>
                  <a:pt x="202" y="421"/>
                </a:lnTo>
                <a:lnTo>
                  <a:pt x="202" y="421"/>
                </a:lnTo>
                <a:lnTo>
                  <a:pt x="202" y="421"/>
                </a:lnTo>
                <a:lnTo>
                  <a:pt x="202" y="421"/>
                </a:lnTo>
                <a:lnTo>
                  <a:pt x="202" y="421"/>
                </a:lnTo>
                <a:lnTo>
                  <a:pt x="202" y="421"/>
                </a:lnTo>
                <a:lnTo>
                  <a:pt x="202" y="421"/>
                </a:lnTo>
                <a:lnTo>
                  <a:pt x="202" y="421"/>
                </a:lnTo>
                <a:lnTo>
                  <a:pt x="202" y="421"/>
                </a:lnTo>
                <a:lnTo>
                  <a:pt x="203" y="420"/>
                </a:lnTo>
                <a:lnTo>
                  <a:pt x="203" y="420"/>
                </a:lnTo>
                <a:lnTo>
                  <a:pt x="203" y="420"/>
                </a:lnTo>
                <a:lnTo>
                  <a:pt x="202" y="420"/>
                </a:lnTo>
                <a:lnTo>
                  <a:pt x="202" y="420"/>
                </a:lnTo>
                <a:lnTo>
                  <a:pt x="202" y="420"/>
                </a:lnTo>
                <a:lnTo>
                  <a:pt x="202" y="420"/>
                </a:lnTo>
                <a:lnTo>
                  <a:pt x="202" y="420"/>
                </a:lnTo>
                <a:lnTo>
                  <a:pt x="202" y="420"/>
                </a:lnTo>
                <a:lnTo>
                  <a:pt x="203" y="420"/>
                </a:lnTo>
                <a:lnTo>
                  <a:pt x="203" y="419"/>
                </a:lnTo>
                <a:lnTo>
                  <a:pt x="203" y="419"/>
                </a:lnTo>
                <a:lnTo>
                  <a:pt x="203" y="419"/>
                </a:lnTo>
                <a:lnTo>
                  <a:pt x="203" y="419"/>
                </a:lnTo>
                <a:lnTo>
                  <a:pt x="203" y="419"/>
                </a:lnTo>
                <a:lnTo>
                  <a:pt x="203" y="419"/>
                </a:lnTo>
                <a:lnTo>
                  <a:pt x="203" y="419"/>
                </a:lnTo>
                <a:lnTo>
                  <a:pt x="203" y="419"/>
                </a:lnTo>
                <a:lnTo>
                  <a:pt x="203" y="419"/>
                </a:lnTo>
                <a:lnTo>
                  <a:pt x="203" y="419"/>
                </a:lnTo>
                <a:lnTo>
                  <a:pt x="203" y="419"/>
                </a:lnTo>
                <a:lnTo>
                  <a:pt x="203" y="419"/>
                </a:lnTo>
                <a:lnTo>
                  <a:pt x="203" y="419"/>
                </a:lnTo>
                <a:lnTo>
                  <a:pt x="203" y="419"/>
                </a:lnTo>
                <a:lnTo>
                  <a:pt x="203" y="419"/>
                </a:lnTo>
                <a:lnTo>
                  <a:pt x="203" y="419"/>
                </a:lnTo>
                <a:lnTo>
                  <a:pt x="203" y="419"/>
                </a:lnTo>
                <a:lnTo>
                  <a:pt x="203" y="418"/>
                </a:lnTo>
                <a:lnTo>
                  <a:pt x="202" y="418"/>
                </a:lnTo>
                <a:lnTo>
                  <a:pt x="202" y="418"/>
                </a:lnTo>
                <a:lnTo>
                  <a:pt x="202" y="418"/>
                </a:lnTo>
                <a:lnTo>
                  <a:pt x="202" y="418"/>
                </a:lnTo>
                <a:lnTo>
                  <a:pt x="202" y="418"/>
                </a:lnTo>
                <a:lnTo>
                  <a:pt x="202" y="418"/>
                </a:lnTo>
                <a:lnTo>
                  <a:pt x="202" y="418"/>
                </a:lnTo>
                <a:lnTo>
                  <a:pt x="202" y="418"/>
                </a:lnTo>
                <a:lnTo>
                  <a:pt x="202" y="418"/>
                </a:lnTo>
                <a:lnTo>
                  <a:pt x="202" y="418"/>
                </a:lnTo>
                <a:lnTo>
                  <a:pt x="202" y="418"/>
                </a:lnTo>
                <a:lnTo>
                  <a:pt x="202" y="418"/>
                </a:lnTo>
                <a:lnTo>
                  <a:pt x="202" y="418"/>
                </a:lnTo>
                <a:lnTo>
                  <a:pt x="202" y="418"/>
                </a:lnTo>
                <a:lnTo>
                  <a:pt x="202" y="418"/>
                </a:lnTo>
                <a:lnTo>
                  <a:pt x="202" y="417"/>
                </a:lnTo>
                <a:lnTo>
                  <a:pt x="202" y="417"/>
                </a:lnTo>
                <a:lnTo>
                  <a:pt x="202" y="417"/>
                </a:lnTo>
                <a:lnTo>
                  <a:pt x="202" y="417"/>
                </a:lnTo>
                <a:lnTo>
                  <a:pt x="202" y="417"/>
                </a:lnTo>
                <a:lnTo>
                  <a:pt x="202" y="417"/>
                </a:lnTo>
                <a:lnTo>
                  <a:pt x="202" y="417"/>
                </a:lnTo>
                <a:lnTo>
                  <a:pt x="202" y="417"/>
                </a:lnTo>
                <a:lnTo>
                  <a:pt x="202" y="417"/>
                </a:lnTo>
                <a:lnTo>
                  <a:pt x="202" y="417"/>
                </a:lnTo>
                <a:lnTo>
                  <a:pt x="202" y="417"/>
                </a:lnTo>
                <a:lnTo>
                  <a:pt x="202" y="417"/>
                </a:lnTo>
                <a:lnTo>
                  <a:pt x="202" y="417"/>
                </a:lnTo>
                <a:lnTo>
                  <a:pt x="202" y="416"/>
                </a:lnTo>
                <a:lnTo>
                  <a:pt x="202" y="416"/>
                </a:lnTo>
                <a:lnTo>
                  <a:pt x="202" y="416"/>
                </a:lnTo>
                <a:lnTo>
                  <a:pt x="202" y="416"/>
                </a:lnTo>
                <a:lnTo>
                  <a:pt x="202" y="416"/>
                </a:lnTo>
                <a:lnTo>
                  <a:pt x="202" y="416"/>
                </a:lnTo>
                <a:lnTo>
                  <a:pt x="202" y="416"/>
                </a:lnTo>
                <a:lnTo>
                  <a:pt x="203" y="416"/>
                </a:lnTo>
                <a:lnTo>
                  <a:pt x="203" y="416"/>
                </a:lnTo>
                <a:lnTo>
                  <a:pt x="203" y="416"/>
                </a:lnTo>
                <a:lnTo>
                  <a:pt x="203" y="416"/>
                </a:lnTo>
                <a:lnTo>
                  <a:pt x="203" y="416"/>
                </a:lnTo>
                <a:lnTo>
                  <a:pt x="203" y="416"/>
                </a:lnTo>
                <a:lnTo>
                  <a:pt x="203" y="416"/>
                </a:lnTo>
                <a:lnTo>
                  <a:pt x="203" y="416"/>
                </a:lnTo>
                <a:lnTo>
                  <a:pt x="203" y="416"/>
                </a:lnTo>
                <a:lnTo>
                  <a:pt x="203" y="416"/>
                </a:lnTo>
                <a:lnTo>
                  <a:pt x="203" y="415"/>
                </a:lnTo>
                <a:lnTo>
                  <a:pt x="203" y="415"/>
                </a:lnTo>
                <a:lnTo>
                  <a:pt x="203" y="414"/>
                </a:lnTo>
                <a:lnTo>
                  <a:pt x="203" y="414"/>
                </a:lnTo>
                <a:lnTo>
                  <a:pt x="203" y="414"/>
                </a:lnTo>
                <a:lnTo>
                  <a:pt x="203" y="414"/>
                </a:lnTo>
                <a:lnTo>
                  <a:pt x="203" y="414"/>
                </a:lnTo>
                <a:lnTo>
                  <a:pt x="203" y="414"/>
                </a:lnTo>
                <a:lnTo>
                  <a:pt x="203" y="414"/>
                </a:lnTo>
                <a:lnTo>
                  <a:pt x="203" y="414"/>
                </a:lnTo>
                <a:lnTo>
                  <a:pt x="203" y="414"/>
                </a:lnTo>
                <a:lnTo>
                  <a:pt x="203" y="414"/>
                </a:lnTo>
                <a:lnTo>
                  <a:pt x="203" y="414"/>
                </a:lnTo>
                <a:lnTo>
                  <a:pt x="203" y="414"/>
                </a:lnTo>
                <a:lnTo>
                  <a:pt x="203" y="413"/>
                </a:lnTo>
                <a:lnTo>
                  <a:pt x="203" y="413"/>
                </a:lnTo>
                <a:lnTo>
                  <a:pt x="202" y="413"/>
                </a:lnTo>
                <a:lnTo>
                  <a:pt x="202" y="413"/>
                </a:lnTo>
                <a:lnTo>
                  <a:pt x="202" y="413"/>
                </a:lnTo>
                <a:lnTo>
                  <a:pt x="202" y="413"/>
                </a:lnTo>
                <a:lnTo>
                  <a:pt x="202" y="413"/>
                </a:lnTo>
                <a:lnTo>
                  <a:pt x="202" y="413"/>
                </a:lnTo>
                <a:lnTo>
                  <a:pt x="202" y="413"/>
                </a:lnTo>
                <a:lnTo>
                  <a:pt x="202" y="413"/>
                </a:lnTo>
                <a:lnTo>
                  <a:pt x="202" y="413"/>
                </a:lnTo>
                <a:lnTo>
                  <a:pt x="202" y="413"/>
                </a:lnTo>
                <a:lnTo>
                  <a:pt x="202" y="413"/>
                </a:lnTo>
                <a:lnTo>
                  <a:pt x="202" y="413"/>
                </a:lnTo>
                <a:lnTo>
                  <a:pt x="202" y="413"/>
                </a:lnTo>
                <a:lnTo>
                  <a:pt x="202" y="412"/>
                </a:lnTo>
                <a:lnTo>
                  <a:pt x="202" y="412"/>
                </a:lnTo>
                <a:lnTo>
                  <a:pt x="202" y="412"/>
                </a:lnTo>
                <a:lnTo>
                  <a:pt x="202" y="411"/>
                </a:lnTo>
                <a:lnTo>
                  <a:pt x="202" y="411"/>
                </a:lnTo>
                <a:lnTo>
                  <a:pt x="202" y="411"/>
                </a:lnTo>
                <a:lnTo>
                  <a:pt x="202" y="411"/>
                </a:lnTo>
                <a:lnTo>
                  <a:pt x="202" y="411"/>
                </a:lnTo>
                <a:lnTo>
                  <a:pt x="202" y="411"/>
                </a:lnTo>
                <a:lnTo>
                  <a:pt x="202" y="411"/>
                </a:lnTo>
                <a:lnTo>
                  <a:pt x="202" y="411"/>
                </a:lnTo>
                <a:lnTo>
                  <a:pt x="202" y="411"/>
                </a:lnTo>
                <a:lnTo>
                  <a:pt x="202" y="411"/>
                </a:lnTo>
                <a:lnTo>
                  <a:pt x="202" y="411"/>
                </a:lnTo>
                <a:lnTo>
                  <a:pt x="202" y="411"/>
                </a:lnTo>
                <a:lnTo>
                  <a:pt x="202" y="411"/>
                </a:lnTo>
                <a:lnTo>
                  <a:pt x="202" y="410"/>
                </a:lnTo>
                <a:lnTo>
                  <a:pt x="202" y="410"/>
                </a:lnTo>
                <a:lnTo>
                  <a:pt x="202" y="410"/>
                </a:lnTo>
                <a:lnTo>
                  <a:pt x="202" y="410"/>
                </a:lnTo>
                <a:lnTo>
                  <a:pt x="202" y="410"/>
                </a:lnTo>
                <a:lnTo>
                  <a:pt x="202" y="410"/>
                </a:lnTo>
                <a:lnTo>
                  <a:pt x="202" y="410"/>
                </a:lnTo>
                <a:lnTo>
                  <a:pt x="202" y="410"/>
                </a:lnTo>
                <a:lnTo>
                  <a:pt x="202" y="410"/>
                </a:lnTo>
                <a:lnTo>
                  <a:pt x="202" y="410"/>
                </a:lnTo>
                <a:lnTo>
                  <a:pt x="202" y="409"/>
                </a:lnTo>
                <a:lnTo>
                  <a:pt x="202" y="409"/>
                </a:lnTo>
                <a:lnTo>
                  <a:pt x="202" y="409"/>
                </a:lnTo>
                <a:lnTo>
                  <a:pt x="202" y="409"/>
                </a:lnTo>
                <a:lnTo>
                  <a:pt x="202" y="409"/>
                </a:lnTo>
                <a:lnTo>
                  <a:pt x="202" y="409"/>
                </a:lnTo>
                <a:lnTo>
                  <a:pt x="202" y="409"/>
                </a:lnTo>
                <a:lnTo>
                  <a:pt x="202" y="409"/>
                </a:lnTo>
                <a:lnTo>
                  <a:pt x="202" y="409"/>
                </a:lnTo>
                <a:lnTo>
                  <a:pt x="202" y="409"/>
                </a:lnTo>
                <a:lnTo>
                  <a:pt x="202" y="408"/>
                </a:lnTo>
                <a:lnTo>
                  <a:pt x="201" y="408"/>
                </a:lnTo>
                <a:lnTo>
                  <a:pt x="201" y="408"/>
                </a:lnTo>
                <a:lnTo>
                  <a:pt x="201" y="408"/>
                </a:lnTo>
                <a:lnTo>
                  <a:pt x="201" y="408"/>
                </a:lnTo>
                <a:lnTo>
                  <a:pt x="201" y="408"/>
                </a:lnTo>
                <a:lnTo>
                  <a:pt x="201" y="408"/>
                </a:lnTo>
                <a:lnTo>
                  <a:pt x="201" y="408"/>
                </a:lnTo>
                <a:lnTo>
                  <a:pt x="201" y="408"/>
                </a:lnTo>
                <a:lnTo>
                  <a:pt x="201" y="408"/>
                </a:lnTo>
                <a:lnTo>
                  <a:pt x="201" y="408"/>
                </a:lnTo>
                <a:lnTo>
                  <a:pt x="201" y="408"/>
                </a:lnTo>
                <a:lnTo>
                  <a:pt x="201" y="407"/>
                </a:lnTo>
                <a:lnTo>
                  <a:pt x="201" y="407"/>
                </a:lnTo>
                <a:lnTo>
                  <a:pt x="201" y="407"/>
                </a:lnTo>
                <a:lnTo>
                  <a:pt x="201" y="407"/>
                </a:lnTo>
                <a:lnTo>
                  <a:pt x="201" y="407"/>
                </a:lnTo>
                <a:lnTo>
                  <a:pt x="201" y="407"/>
                </a:lnTo>
                <a:lnTo>
                  <a:pt x="201" y="407"/>
                </a:lnTo>
                <a:lnTo>
                  <a:pt x="201" y="407"/>
                </a:lnTo>
                <a:lnTo>
                  <a:pt x="201" y="407"/>
                </a:lnTo>
                <a:lnTo>
                  <a:pt x="201" y="407"/>
                </a:lnTo>
                <a:lnTo>
                  <a:pt x="201" y="406"/>
                </a:lnTo>
                <a:lnTo>
                  <a:pt x="201" y="406"/>
                </a:lnTo>
                <a:lnTo>
                  <a:pt x="201" y="406"/>
                </a:lnTo>
                <a:lnTo>
                  <a:pt x="201" y="406"/>
                </a:lnTo>
                <a:lnTo>
                  <a:pt x="201" y="406"/>
                </a:lnTo>
                <a:lnTo>
                  <a:pt x="201" y="406"/>
                </a:lnTo>
                <a:lnTo>
                  <a:pt x="201" y="406"/>
                </a:lnTo>
                <a:lnTo>
                  <a:pt x="201" y="406"/>
                </a:lnTo>
                <a:lnTo>
                  <a:pt x="201" y="406"/>
                </a:lnTo>
                <a:lnTo>
                  <a:pt x="201" y="406"/>
                </a:lnTo>
                <a:lnTo>
                  <a:pt x="201" y="406"/>
                </a:lnTo>
                <a:lnTo>
                  <a:pt x="201" y="405"/>
                </a:lnTo>
                <a:lnTo>
                  <a:pt x="201" y="405"/>
                </a:lnTo>
                <a:lnTo>
                  <a:pt x="201" y="405"/>
                </a:lnTo>
                <a:lnTo>
                  <a:pt x="201" y="405"/>
                </a:lnTo>
                <a:lnTo>
                  <a:pt x="201" y="405"/>
                </a:lnTo>
                <a:lnTo>
                  <a:pt x="201" y="405"/>
                </a:lnTo>
                <a:lnTo>
                  <a:pt x="201" y="405"/>
                </a:lnTo>
                <a:lnTo>
                  <a:pt x="201" y="405"/>
                </a:lnTo>
                <a:lnTo>
                  <a:pt x="201" y="405"/>
                </a:lnTo>
                <a:lnTo>
                  <a:pt x="201" y="405"/>
                </a:lnTo>
                <a:lnTo>
                  <a:pt x="201" y="405"/>
                </a:lnTo>
                <a:lnTo>
                  <a:pt x="201" y="405"/>
                </a:lnTo>
                <a:lnTo>
                  <a:pt x="201" y="404"/>
                </a:lnTo>
                <a:lnTo>
                  <a:pt x="201" y="404"/>
                </a:lnTo>
                <a:lnTo>
                  <a:pt x="201" y="404"/>
                </a:lnTo>
                <a:lnTo>
                  <a:pt x="201" y="404"/>
                </a:lnTo>
                <a:lnTo>
                  <a:pt x="201" y="404"/>
                </a:lnTo>
                <a:lnTo>
                  <a:pt x="201" y="404"/>
                </a:lnTo>
                <a:lnTo>
                  <a:pt x="201" y="404"/>
                </a:lnTo>
                <a:lnTo>
                  <a:pt x="201" y="404"/>
                </a:lnTo>
                <a:lnTo>
                  <a:pt x="201" y="404"/>
                </a:lnTo>
                <a:lnTo>
                  <a:pt x="201" y="404"/>
                </a:lnTo>
                <a:lnTo>
                  <a:pt x="201" y="404"/>
                </a:lnTo>
                <a:lnTo>
                  <a:pt x="201" y="404"/>
                </a:lnTo>
                <a:lnTo>
                  <a:pt x="201" y="404"/>
                </a:lnTo>
                <a:lnTo>
                  <a:pt x="201" y="403"/>
                </a:lnTo>
                <a:lnTo>
                  <a:pt x="201" y="403"/>
                </a:lnTo>
                <a:lnTo>
                  <a:pt x="201" y="403"/>
                </a:lnTo>
                <a:lnTo>
                  <a:pt x="201" y="403"/>
                </a:lnTo>
                <a:lnTo>
                  <a:pt x="201" y="403"/>
                </a:lnTo>
                <a:lnTo>
                  <a:pt x="201" y="403"/>
                </a:lnTo>
                <a:lnTo>
                  <a:pt x="201" y="403"/>
                </a:lnTo>
                <a:lnTo>
                  <a:pt x="201" y="403"/>
                </a:lnTo>
                <a:lnTo>
                  <a:pt x="201" y="403"/>
                </a:lnTo>
                <a:lnTo>
                  <a:pt x="201" y="403"/>
                </a:lnTo>
                <a:lnTo>
                  <a:pt x="201" y="403"/>
                </a:lnTo>
                <a:lnTo>
                  <a:pt x="201" y="403"/>
                </a:lnTo>
                <a:lnTo>
                  <a:pt x="201" y="403"/>
                </a:lnTo>
                <a:lnTo>
                  <a:pt x="201" y="403"/>
                </a:lnTo>
                <a:lnTo>
                  <a:pt x="201" y="403"/>
                </a:lnTo>
                <a:lnTo>
                  <a:pt x="201" y="403"/>
                </a:lnTo>
                <a:lnTo>
                  <a:pt x="201" y="402"/>
                </a:lnTo>
                <a:lnTo>
                  <a:pt x="201" y="402"/>
                </a:lnTo>
                <a:lnTo>
                  <a:pt x="201" y="402"/>
                </a:lnTo>
                <a:lnTo>
                  <a:pt x="201" y="402"/>
                </a:lnTo>
                <a:lnTo>
                  <a:pt x="201" y="402"/>
                </a:lnTo>
                <a:lnTo>
                  <a:pt x="201" y="402"/>
                </a:lnTo>
                <a:lnTo>
                  <a:pt x="201" y="402"/>
                </a:lnTo>
                <a:lnTo>
                  <a:pt x="201" y="402"/>
                </a:lnTo>
                <a:lnTo>
                  <a:pt x="201" y="402"/>
                </a:lnTo>
                <a:lnTo>
                  <a:pt x="201" y="402"/>
                </a:lnTo>
                <a:lnTo>
                  <a:pt x="201" y="402"/>
                </a:lnTo>
                <a:lnTo>
                  <a:pt x="201" y="402"/>
                </a:lnTo>
                <a:lnTo>
                  <a:pt x="201" y="402"/>
                </a:lnTo>
                <a:lnTo>
                  <a:pt x="201" y="402"/>
                </a:lnTo>
                <a:lnTo>
                  <a:pt x="201" y="401"/>
                </a:lnTo>
                <a:lnTo>
                  <a:pt x="201" y="401"/>
                </a:lnTo>
                <a:lnTo>
                  <a:pt x="201" y="401"/>
                </a:lnTo>
                <a:lnTo>
                  <a:pt x="201" y="401"/>
                </a:lnTo>
                <a:lnTo>
                  <a:pt x="201" y="401"/>
                </a:lnTo>
                <a:lnTo>
                  <a:pt x="201" y="401"/>
                </a:lnTo>
                <a:lnTo>
                  <a:pt x="201" y="401"/>
                </a:lnTo>
                <a:lnTo>
                  <a:pt x="201" y="401"/>
                </a:lnTo>
                <a:lnTo>
                  <a:pt x="201" y="401"/>
                </a:lnTo>
                <a:lnTo>
                  <a:pt x="201" y="401"/>
                </a:lnTo>
                <a:lnTo>
                  <a:pt x="201" y="401"/>
                </a:lnTo>
                <a:lnTo>
                  <a:pt x="201" y="401"/>
                </a:lnTo>
                <a:lnTo>
                  <a:pt x="201" y="400"/>
                </a:lnTo>
                <a:lnTo>
                  <a:pt x="201" y="400"/>
                </a:lnTo>
                <a:lnTo>
                  <a:pt x="201" y="400"/>
                </a:lnTo>
                <a:lnTo>
                  <a:pt x="201" y="400"/>
                </a:lnTo>
                <a:lnTo>
                  <a:pt x="201" y="400"/>
                </a:lnTo>
                <a:lnTo>
                  <a:pt x="201" y="400"/>
                </a:lnTo>
                <a:lnTo>
                  <a:pt x="201" y="400"/>
                </a:lnTo>
                <a:lnTo>
                  <a:pt x="201" y="400"/>
                </a:lnTo>
                <a:lnTo>
                  <a:pt x="201" y="400"/>
                </a:lnTo>
                <a:lnTo>
                  <a:pt x="201" y="400"/>
                </a:lnTo>
                <a:lnTo>
                  <a:pt x="201" y="400"/>
                </a:lnTo>
                <a:lnTo>
                  <a:pt x="201" y="400"/>
                </a:lnTo>
                <a:lnTo>
                  <a:pt x="201" y="399"/>
                </a:lnTo>
                <a:lnTo>
                  <a:pt x="201" y="399"/>
                </a:lnTo>
                <a:lnTo>
                  <a:pt x="201" y="399"/>
                </a:lnTo>
                <a:lnTo>
                  <a:pt x="201" y="399"/>
                </a:lnTo>
                <a:lnTo>
                  <a:pt x="201" y="399"/>
                </a:lnTo>
                <a:lnTo>
                  <a:pt x="201" y="399"/>
                </a:lnTo>
                <a:lnTo>
                  <a:pt x="201" y="399"/>
                </a:lnTo>
                <a:lnTo>
                  <a:pt x="201" y="399"/>
                </a:lnTo>
                <a:lnTo>
                  <a:pt x="201" y="399"/>
                </a:lnTo>
                <a:lnTo>
                  <a:pt x="201" y="399"/>
                </a:lnTo>
                <a:lnTo>
                  <a:pt x="201" y="399"/>
                </a:lnTo>
                <a:lnTo>
                  <a:pt x="201" y="399"/>
                </a:lnTo>
                <a:lnTo>
                  <a:pt x="201" y="399"/>
                </a:lnTo>
                <a:lnTo>
                  <a:pt x="201" y="399"/>
                </a:lnTo>
                <a:lnTo>
                  <a:pt x="201" y="399"/>
                </a:lnTo>
                <a:lnTo>
                  <a:pt x="201" y="399"/>
                </a:lnTo>
                <a:lnTo>
                  <a:pt x="201" y="399"/>
                </a:lnTo>
                <a:lnTo>
                  <a:pt x="201" y="399"/>
                </a:lnTo>
                <a:lnTo>
                  <a:pt x="201" y="398"/>
                </a:lnTo>
                <a:lnTo>
                  <a:pt x="201" y="398"/>
                </a:lnTo>
                <a:lnTo>
                  <a:pt x="201" y="398"/>
                </a:lnTo>
                <a:lnTo>
                  <a:pt x="201" y="398"/>
                </a:lnTo>
                <a:lnTo>
                  <a:pt x="201" y="398"/>
                </a:lnTo>
                <a:lnTo>
                  <a:pt x="201" y="398"/>
                </a:lnTo>
                <a:lnTo>
                  <a:pt x="201" y="398"/>
                </a:lnTo>
                <a:lnTo>
                  <a:pt x="201" y="398"/>
                </a:lnTo>
                <a:lnTo>
                  <a:pt x="201" y="398"/>
                </a:lnTo>
                <a:lnTo>
                  <a:pt x="201" y="398"/>
                </a:lnTo>
                <a:lnTo>
                  <a:pt x="201" y="398"/>
                </a:lnTo>
                <a:lnTo>
                  <a:pt x="201" y="398"/>
                </a:lnTo>
                <a:lnTo>
                  <a:pt x="201" y="398"/>
                </a:lnTo>
                <a:lnTo>
                  <a:pt x="201" y="398"/>
                </a:lnTo>
                <a:lnTo>
                  <a:pt x="202" y="398"/>
                </a:lnTo>
                <a:lnTo>
                  <a:pt x="202" y="398"/>
                </a:lnTo>
                <a:lnTo>
                  <a:pt x="202" y="398"/>
                </a:lnTo>
                <a:lnTo>
                  <a:pt x="202" y="398"/>
                </a:lnTo>
                <a:lnTo>
                  <a:pt x="202" y="398"/>
                </a:lnTo>
                <a:lnTo>
                  <a:pt x="202" y="398"/>
                </a:lnTo>
                <a:lnTo>
                  <a:pt x="202" y="398"/>
                </a:lnTo>
                <a:lnTo>
                  <a:pt x="202" y="398"/>
                </a:lnTo>
                <a:lnTo>
                  <a:pt x="202" y="398"/>
                </a:lnTo>
                <a:lnTo>
                  <a:pt x="202" y="398"/>
                </a:lnTo>
                <a:lnTo>
                  <a:pt x="202" y="398"/>
                </a:lnTo>
                <a:lnTo>
                  <a:pt x="202" y="398"/>
                </a:lnTo>
                <a:lnTo>
                  <a:pt x="202" y="398"/>
                </a:lnTo>
                <a:lnTo>
                  <a:pt x="202" y="398"/>
                </a:lnTo>
                <a:lnTo>
                  <a:pt x="202" y="398"/>
                </a:lnTo>
                <a:lnTo>
                  <a:pt x="202" y="398"/>
                </a:lnTo>
                <a:lnTo>
                  <a:pt x="202" y="398"/>
                </a:lnTo>
                <a:lnTo>
                  <a:pt x="202" y="397"/>
                </a:lnTo>
                <a:lnTo>
                  <a:pt x="202" y="397"/>
                </a:lnTo>
                <a:lnTo>
                  <a:pt x="202" y="397"/>
                </a:lnTo>
                <a:lnTo>
                  <a:pt x="202" y="397"/>
                </a:lnTo>
                <a:lnTo>
                  <a:pt x="202" y="397"/>
                </a:lnTo>
                <a:lnTo>
                  <a:pt x="203" y="397"/>
                </a:lnTo>
                <a:lnTo>
                  <a:pt x="203" y="397"/>
                </a:lnTo>
                <a:lnTo>
                  <a:pt x="203" y="397"/>
                </a:lnTo>
                <a:lnTo>
                  <a:pt x="203" y="397"/>
                </a:lnTo>
                <a:lnTo>
                  <a:pt x="203" y="397"/>
                </a:lnTo>
                <a:lnTo>
                  <a:pt x="203" y="397"/>
                </a:lnTo>
                <a:lnTo>
                  <a:pt x="203" y="397"/>
                </a:lnTo>
                <a:lnTo>
                  <a:pt x="203" y="397"/>
                </a:lnTo>
                <a:lnTo>
                  <a:pt x="203" y="397"/>
                </a:lnTo>
                <a:lnTo>
                  <a:pt x="203" y="397"/>
                </a:lnTo>
                <a:lnTo>
                  <a:pt x="203" y="397"/>
                </a:lnTo>
                <a:lnTo>
                  <a:pt x="203" y="397"/>
                </a:lnTo>
                <a:lnTo>
                  <a:pt x="203" y="397"/>
                </a:lnTo>
                <a:lnTo>
                  <a:pt x="203" y="397"/>
                </a:lnTo>
                <a:lnTo>
                  <a:pt x="203" y="397"/>
                </a:lnTo>
                <a:lnTo>
                  <a:pt x="203" y="397"/>
                </a:lnTo>
                <a:lnTo>
                  <a:pt x="204" y="397"/>
                </a:lnTo>
                <a:lnTo>
                  <a:pt x="204" y="397"/>
                </a:lnTo>
                <a:lnTo>
                  <a:pt x="204" y="397"/>
                </a:lnTo>
                <a:lnTo>
                  <a:pt x="204" y="397"/>
                </a:lnTo>
                <a:lnTo>
                  <a:pt x="204" y="397"/>
                </a:lnTo>
                <a:lnTo>
                  <a:pt x="204" y="397"/>
                </a:lnTo>
                <a:lnTo>
                  <a:pt x="204" y="397"/>
                </a:lnTo>
                <a:lnTo>
                  <a:pt x="204" y="397"/>
                </a:lnTo>
                <a:lnTo>
                  <a:pt x="204" y="397"/>
                </a:lnTo>
                <a:lnTo>
                  <a:pt x="204" y="397"/>
                </a:lnTo>
                <a:lnTo>
                  <a:pt x="204" y="397"/>
                </a:lnTo>
                <a:lnTo>
                  <a:pt x="204" y="397"/>
                </a:lnTo>
                <a:lnTo>
                  <a:pt x="204" y="397"/>
                </a:lnTo>
                <a:lnTo>
                  <a:pt x="204" y="397"/>
                </a:lnTo>
                <a:lnTo>
                  <a:pt x="204" y="397"/>
                </a:lnTo>
                <a:lnTo>
                  <a:pt x="204" y="397"/>
                </a:lnTo>
                <a:lnTo>
                  <a:pt x="205" y="397"/>
                </a:lnTo>
                <a:lnTo>
                  <a:pt x="205" y="397"/>
                </a:lnTo>
                <a:lnTo>
                  <a:pt x="205" y="397"/>
                </a:lnTo>
                <a:lnTo>
                  <a:pt x="205" y="397"/>
                </a:lnTo>
                <a:lnTo>
                  <a:pt x="205" y="396"/>
                </a:lnTo>
                <a:lnTo>
                  <a:pt x="205" y="396"/>
                </a:lnTo>
                <a:lnTo>
                  <a:pt x="205" y="396"/>
                </a:lnTo>
                <a:lnTo>
                  <a:pt x="205" y="396"/>
                </a:lnTo>
                <a:lnTo>
                  <a:pt x="205" y="396"/>
                </a:lnTo>
                <a:lnTo>
                  <a:pt x="205" y="396"/>
                </a:lnTo>
                <a:lnTo>
                  <a:pt x="205" y="396"/>
                </a:lnTo>
                <a:lnTo>
                  <a:pt x="205" y="396"/>
                </a:lnTo>
                <a:lnTo>
                  <a:pt x="205" y="396"/>
                </a:lnTo>
                <a:lnTo>
                  <a:pt x="205" y="396"/>
                </a:lnTo>
                <a:lnTo>
                  <a:pt x="205" y="396"/>
                </a:lnTo>
                <a:lnTo>
                  <a:pt x="205" y="396"/>
                </a:lnTo>
                <a:lnTo>
                  <a:pt x="205" y="396"/>
                </a:lnTo>
                <a:lnTo>
                  <a:pt x="206" y="396"/>
                </a:lnTo>
                <a:lnTo>
                  <a:pt x="206" y="396"/>
                </a:lnTo>
                <a:lnTo>
                  <a:pt x="206" y="396"/>
                </a:lnTo>
                <a:lnTo>
                  <a:pt x="206" y="396"/>
                </a:lnTo>
                <a:lnTo>
                  <a:pt x="206" y="396"/>
                </a:lnTo>
                <a:lnTo>
                  <a:pt x="206" y="396"/>
                </a:lnTo>
                <a:lnTo>
                  <a:pt x="206" y="396"/>
                </a:lnTo>
                <a:lnTo>
                  <a:pt x="206" y="396"/>
                </a:lnTo>
                <a:lnTo>
                  <a:pt x="206" y="396"/>
                </a:lnTo>
                <a:lnTo>
                  <a:pt x="206" y="396"/>
                </a:lnTo>
                <a:lnTo>
                  <a:pt x="206" y="396"/>
                </a:lnTo>
                <a:lnTo>
                  <a:pt x="206" y="396"/>
                </a:lnTo>
                <a:lnTo>
                  <a:pt x="206" y="396"/>
                </a:lnTo>
                <a:lnTo>
                  <a:pt x="206" y="396"/>
                </a:lnTo>
                <a:lnTo>
                  <a:pt x="206" y="396"/>
                </a:lnTo>
                <a:lnTo>
                  <a:pt x="207" y="396"/>
                </a:lnTo>
                <a:lnTo>
                  <a:pt x="207" y="396"/>
                </a:lnTo>
                <a:lnTo>
                  <a:pt x="207" y="396"/>
                </a:lnTo>
                <a:lnTo>
                  <a:pt x="207" y="396"/>
                </a:lnTo>
                <a:lnTo>
                  <a:pt x="207" y="396"/>
                </a:lnTo>
                <a:lnTo>
                  <a:pt x="207" y="396"/>
                </a:lnTo>
                <a:lnTo>
                  <a:pt x="207" y="396"/>
                </a:lnTo>
                <a:lnTo>
                  <a:pt x="207" y="396"/>
                </a:lnTo>
                <a:lnTo>
                  <a:pt x="207" y="396"/>
                </a:lnTo>
                <a:lnTo>
                  <a:pt x="207" y="396"/>
                </a:lnTo>
                <a:lnTo>
                  <a:pt x="207" y="396"/>
                </a:lnTo>
                <a:lnTo>
                  <a:pt x="207" y="396"/>
                </a:lnTo>
                <a:lnTo>
                  <a:pt x="207" y="396"/>
                </a:lnTo>
                <a:lnTo>
                  <a:pt x="207" y="396"/>
                </a:lnTo>
                <a:lnTo>
                  <a:pt x="207" y="396"/>
                </a:lnTo>
                <a:lnTo>
                  <a:pt x="207" y="395"/>
                </a:lnTo>
                <a:lnTo>
                  <a:pt x="207" y="395"/>
                </a:lnTo>
                <a:lnTo>
                  <a:pt x="207" y="395"/>
                </a:lnTo>
                <a:lnTo>
                  <a:pt x="207" y="395"/>
                </a:lnTo>
                <a:lnTo>
                  <a:pt x="208" y="395"/>
                </a:lnTo>
                <a:lnTo>
                  <a:pt x="208" y="395"/>
                </a:lnTo>
                <a:lnTo>
                  <a:pt x="208" y="395"/>
                </a:lnTo>
                <a:lnTo>
                  <a:pt x="208" y="395"/>
                </a:lnTo>
                <a:lnTo>
                  <a:pt x="208" y="395"/>
                </a:lnTo>
                <a:lnTo>
                  <a:pt x="208" y="395"/>
                </a:lnTo>
                <a:lnTo>
                  <a:pt x="208" y="395"/>
                </a:lnTo>
                <a:lnTo>
                  <a:pt x="208" y="395"/>
                </a:lnTo>
                <a:lnTo>
                  <a:pt x="208" y="395"/>
                </a:lnTo>
                <a:lnTo>
                  <a:pt x="208" y="395"/>
                </a:lnTo>
                <a:lnTo>
                  <a:pt x="208" y="395"/>
                </a:lnTo>
                <a:lnTo>
                  <a:pt x="208" y="395"/>
                </a:lnTo>
                <a:lnTo>
                  <a:pt x="208" y="395"/>
                </a:lnTo>
                <a:lnTo>
                  <a:pt x="208" y="395"/>
                </a:lnTo>
                <a:lnTo>
                  <a:pt x="208" y="395"/>
                </a:lnTo>
                <a:lnTo>
                  <a:pt x="209" y="395"/>
                </a:lnTo>
                <a:lnTo>
                  <a:pt x="209" y="395"/>
                </a:lnTo>
                <a:lnTo>
                  <a:pt x="209" y="395"/>
                </a:lnTo>
                <a:lnTo>
                  <a:pt x="209" y="395"/>
                </a:lnTo>
                <a:lnTo>
                  <a:pt x="209" y="395"/>
                </a:lnTo>
                <a:lnTo>
                  <a:pt x="209" y="394"/>
                </a:lnTo>
                <a:lnTo>
                  <a:pt x="209" y="394"/>
                </a:lnTo>
                <a:lnTo>
                  <a:pt x="209" y="394"/>
                </a:lnTo>
                <a:lnTo>
                  <a:pt x="209" y="394"/>
                </a:lnTo>
                <a:lnTo>
                  <a:pt x="209" y="394"/>
                </a:lnTo>
                <a:lnTo>
                  <a:pt x="209" y="394"/>
                </a:lnTo>
                <a:lnTo>
                  <a:pt x="209" y="394"/>
                </a:lnTo>
                <a:lnTo>
                  <a:pt x="209" y="394"/>
                </a:lnTo>
                <a:lnTo>
                  <a:pt x="209" y="394"/>
                </a:lnTo>
                <a:lnTo>
                  <a:pt x="209" y="394"/>
                </a:lnTo>
                <a:lnTo>
                  <a:pt x="209" y="394"/>
                </a:lnTo>
                <a:lnTo>
                  <a:pt x="209"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2"/>
                </a:lnTo>
                <a:lnTo>
                  <a:pt x="211" y="392"/>
                </a:lnTo>
                <a:lnTo>
                  <a:pt x="211" y="392"/>
                </a:lnTo>
                <a:lnTo>
                  <a:pt x="211" y="392"/>
                </a:lnTo>
                <a:lnTo>
                  <a:pt x="211" y="392"/>
                </a:lnTo>
                <a:lnTo>
                  <a:pt x="211" y="392"/>
                </a:lnTo>
                <a:lnTo>
                  <a:pt x="212" y="392"/>
                </a:lnTo>
                <a:lnTo>
                  <a:pt x="212" y="392"/>
                </a:lnTo>
                <a:lnTo>
                  <a:pt x="212" y="392"/>
                </a:lnTo>
                <a:lnTo>
                  <a:pt x="212" y="392"/>
                </a:lnTo>
                <a:lnTo>
                  <a:pt x="212" y="392"/>
                </a:lnTo>
                <a:lnTo>
                  <a:pt x="212" y="392"/>
                </a:lnTo>
                <a:lnTo>
                  <a:pt x="212" y="392"/>
                </a:lnTo>
                <a:lnTo>
                  <a:pt x="212" y="392"/>
                </a:lnTo>
                <a:lnTo>
                  <a:pt x="212" y="392"/>
                </a:lnTo>
                <a:lnTo>
                  <a:pt x="212" y="392"/>
                </a:lnTo>
                <a:lnTo>
                  <a:pt x="212" y="392"/>
                </a:lnTo>
                <a:lnTo>
                  <a:pt x="212" y="392"/>
                </a:lnTo>
                <a:lnTo>
                  <a:pt x="212" y="391"/>
                </a:lnTo>
                <a:lnTo>
                  <a:pt x="212" y="391"/>
                </a:lnTo>
                <a:lnTo>
                  <a:pt x="212" y="391"/>
                </a:lnTo>
                <a:lnTo>
                  <a:pt x="213" y="391"/>
                </a:lnTo>
                <a:lnTo>
                  <a:pt x="213" y="391"/>
                </a:lnTo>
                <a:lnTo>
                  <a:pt x="213" y="391"/>
                </a:lnTo>
                <a:lnTo>
                  <a:pt x="214" y="391"/>
                </a:lnTo>
                <a:lnTo>
                  <a:pt x="214" y="390"/>
                </a:lnTo>
                <a:lnTo>
                  <a:pt x="214" y="390"/>
                </a:lnTo>
                <a:lnTo>
                  <a:pt x="214" y="390"/>
                </a:lnTo>
                <a:lnTo>
                  <a:pt x="214" y="390"/>
                </a:lnTo>
                <a:lnTo>
                  <a:pt x="214" y="390"/>
                </a:lnTo>
                <a:lnTo>
                  <a:pt x="214" y="390"/>
                </a:lnTo>
                <a:lnTo>
                  <a:pt x="214" y="390"/>
                </a:lnTo>
                <a:lnTo>
                  <a:pt x="214" y="390"/>
                </a:lnTo>
                <a:lnTo>
                  <a:pt x="214" y="390"/>
                </a:lnTo>
                <a:lnTo>
                  <a:pt x="214" y="390"/>
                </a:lnTo>
                <a:lnTo>
                  <a:pt x="214" y="390"/>
                </a:lnTo>
                <a:lnTo>
                  <a:pt x="214" y="390"/>
                </a:lnTo>
                <a:lnTo>
                  <a:pt x="214" y="390"/>
                </a:lnTo>
                <a:lnTo>
                  <a:pt x="214" y="390"/>
                </a:lnTo>
                <a:lnTo>
                  <a:pt x="214" y="390"/>
                </a:lnTo>
                <a:lnTo>
                  <a:pt x="214" y="390"/>
                </a:lnTo>
                <a:lnTo>
                  <a:pt x="215" y="390"/>
                </a:lnTo>
                <a:lnTo>
                  <a:pt x="215" y="390"/>
                </a:lnTo>
                <a:lnTo>
                  <a:pt x="215" y="390"/>
                </a:lnTo>
                <a:lnTo>
                  <a:pt x="215" y="390"/>
                </a:lnTo>
                <a:lnTo>
                  <a:pt x="215" y="390"/>
                </a:lnTo>
                <a:lnTo>
                  <a:pt x="215" y="389"/>
                </a:lnTo>
                <a:lnTo>
                  <a:pt x="215" y="389"/>
                </a:lnTo>
                <a:lnTo>
                  <a:pt x="215" y="389"/>
                </a:lnTo>
                <a:lnTo>
                  <a:pt x="215" y="389"/>
                </a:lnTo>
                <a:lnTo>
                  <a:pt x="215" y="389"/>
                </a:lnTo>
                <a:lnTo>
                  <a:pt x="215" y="389"/>
                </a:lnTo>
                <a:lnTo>
                  <a:pt x="215" y="389"/>
                </a:lnTo>
                <a:lnTo>
                  <a:pt x="215" y="389"/>
                </a:lnTo>
                <a:lnTo>
                  <a:pt x="215" y="389"/>
                </a:lnTo>
                <a:lnTo>
                  <a:pt x="215" y="389"/>
                </a:lnTo>
                <a:lnTo>
                  <a:pt x="215" y="389"/>
                </a:lnTo>
                <a:lnTo>
                  <a:pt x="215"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8" y="387"/>
                </a:lnTo>
                <a:lnTo>
                  <a:pt x="218" y="387"/>
                </a:lnTo>
                <a:lnTo>
                  <a:pt x="218" y="387"/>
                </a:lnTo>
                <a:lnTo>
                  <a:pt x="219" y="387"/>
                </a:lnTo>
                <a:lnTo>
                  <a:pt x="219" y="386"/>
                </a:lnTo>
                <a:lnTo>
                  <a:pt x="219" y="386"/>
                </a:lnTo>
                <a:lnTo>
                  <a:pt x="219" y="386"/>
                </a:lnTo>
                <a:lnTo>
                  <a:pt x="220" y="385"/>
                </a:lnTo>
                <a:lnTo>
                  <a:pt x="220" y="385"/>
                </a:lnTo>
                <a:lnTo>
                  <a:pt x="220" y="384"/>
                </a:lnTo>
                <a:lnTo>
                  <a:pt x="221" y="384"/>
                </a:lnTo>
                <a:lnTo>
                  <a:pt x="221" y="384"/>
                </a:lnTo>
                <a:lnTo>
                  <a:pt x="221" y="384"/>
                </a:lnTo>
                <a:lnTo>
                  <a:pt x="221" y="383"/>
                </a:lnTo>
                <a:lnTo>
                  <a:pt x="220" y="383"/>
                </a:lnTo>
                <a:lnTo>
                  <a:pt x="220" y="383"/>
                </a:lnTo>
                <a:lnTo>
                  <a:pt x="219" y="382"/>
                </a:lnTo>
                <a:lnTo>
                  <a:pt x="219" y="382"/>
                </a:lnTo>
                <a:lnTo>
                  <a:pt x="218" y="382"/>
                </a:lnTo>
                <a:lnTo>
                  <a:pt x="217" y="380"/>
                </a:lnTo>
                <a:lnTo>
                  <a:pt x="216" y="379"/>
                </a:lnTo>
                <a:lnTo>
                  <a:pt x="214" y="377"/>
                </a:lnTo>
                <a:lnTo>
                  <a:pt x="214" y="377"/>
                </a:lnTo>
                <a:lnTo>
                  <a:pt x="213" y="376"/>
                </a:lnTo>
                <a:lnTo>
                  <a:pt x="212" y="374"/>
                </a:lnTo>
                <a:lnTo>
                  <a:pt x="211" y="373"/>
                </a:lnTo>
                <a:lnTo>
                  <a:pt x="210" y="372"/>
                </a:lnTo>
                <a:lnTo>
                  <a:pt x="209" y="371"/>
                </a:lnTo>
                <a:lnTo>
                  <a:pt x="208" y="370"/>
                </a:lnTo>
                <a:lnTo>
                  <a:pt x="207" y="369"/>
                </a:lnTo>
                <a:lnTo>
                  <a:pt x="207" y="369"/>
                </a:lnTo>
                <a:lnTo>
                  <a:pt x="206" y="368"/>
                </a:lnTo>
                <a:lnTo>
                  <a:pt x="206" y="368"/>
                </a:lnTo>
                <a:lnTo>
                  <a:pt x="207" y="367"/>
                </a:lnTo>
                <a:lnTo>
                  <a:pt x="207" y="367"/>
                </a:lnTo>
                <a:lnTo>
                  <a:pt x="207" y="366"/>
                </a:lnTo>
                <a:lnTo>
                  <a:pt x="207" y="366"/>
                </a:lnTo>
                <a:lnTo>
                  <a:pt x="207" y="365"/>
                </a:lnTo>
                <a:lnTo>
                  <a:pt x="207" y="365"/>
                </a:lnTo>
                <a:lnTo>
                  <a:pt x="206" y="365"/>
                </a:lnTo>
                <a:lnTo>
                  <a:pt x="206" y="364"/>
                </a:lnTo>
                <a:lnTo>
                  <a:pt x="205" y="364"/>
                </a:lnTo>
                <a:lnTo>
                  <a:pt x="205" y="364"/>
                </a:lnTo>
                <a:lnTo>
                  <a:pt x="205" y="364"/>
                </a:lnTo>
                <a:lnTo>
                  <a:pt x="204" y="364"/>
                </a:lnTo>
                <a:lnTo>
                  <a:pt x="204" y="364"/>
                </a:lnTo>
                <a:lnTo>
                  <a:pt x="204" y="363"/>
                </a:lnTo>
                <a:lnTo>
                  <a:pt x="203" y="363"/>
                </a:lnTo>
                <a:lnTo>
                  <a:pt x="203" y="363"/>
                </a:lnTo>
                <a:lnTo>
                  <a:pt x="202" y="362"/>
                </a:lnTo>
                <a:lnTo>
                  <a:pt x="201" y="362"/>
                </a:lnTo>
                <a:lnTo>
                  <a:pt x="201" y="361"/>
                </a:lnTo>
                <a:lnTo>
                  <a:pt x="201" y="361"/>
                </a:lnTo>
                <a:lnTo>
                  <a:pt x="200" y="360"/>
                </a:lnTo>
                <a:lnTo>
                  <a:pt x="200" y="360"/>
                </a:lnTo>
                <a:lnTo>
                  <a:pt x="199" y="360"/>
                </a:lnTo>
                <a:lnTo>
                  <a:pt x="198" y="359"/>
                </a:lnTo>
                <a:lnTo>
                  <a:pt x="198" y="359"/>
                </a:lnTo>
                <a:lnTo>
                  <a:pt x="197" y="358"/>
                </a:lnTo>
                <a:lnTo>
                  <a:pt x="197" y="358"/>
                </a:lnTo>
                <a:lnTo>
                  <a:pt x="197" y="358"/>
                </a:lnTo>
                <a:lnTo>
                  <a:pt x="196" y="357"/>
                </a:lnTo>
                <a:lnTo>
                  <a:pt x="196" y="357"/>
                </a:lnTo>
                <a:lnTo>
                  <a:pt x="196" y="357"/>
                </a:lnTo>
                <a:lnTo>
                  <a:pt x="196" y="357"/>
                </a:lnTo>
                <a:lnTo>
                  <a:pt x="195" y="357"/>
                </a:lnTo>
                <a:lnTo>
                  <a:pt x="195" y="357"/>
                </a:lnTo>
                <a:lnTo>
                  <a:pt x="194" y="356"/>
                </a:lnTo>
                <a:lnTo>
                  <a:pt x="194" y="355"/>
                </a:lnTo>
                <a:lnTo>
                  <a:pt x="195" y="351"/>
                </a:lnTo>
                <a:lnTo>
                  <a:pt x="195" y="351"/>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6" y="348"/>
                </a:lnTo>
                <a:lnTo>
                  <a:pt x="197" y="344"/>
                </a:lnTo>
                <a:lnTo>
                  <a:pt x="197" y="344"/>
                </a:lnTo>
                <a:lnTo>
                  <a:pt x="197" y="343"/>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0"/>
                </a:lnTo>
                <a:lnTo>
                  <a:pt x="197" y="340"/>
                </a:lnTo>
                <a:lnTo>
                  <a:pt x="197" y="340"/>
                </a:lnTo>
                <a:lnTo>
                  <a:pt x="197" y="340"/>
                </a:lnTo>
                <a:lnTo>
                  <a:pt x="197" y="340"/>
                </a:lnTo>
                <a:lnTo>
                  <a:pt x="197" y="340"/>
                </a:lnTo>
                <a:lnTo>
                  <a:pt x="197" y="340"/>
                </a:lnTo>
                <a:lnTo>
                  <a:pt x="197" y="340"/>
                </a:lnTo>
                <a:lnTo>
                  <a:pt x="197" y="339"/>
                </a:lnTo>
                <a:lnTo>
                  <a:pt x="197" y="338"/>
                </a:lnTo>
                <a:lnTo>
                  <a:pt x="197" y="338"/>
                </a:lnTo>
                <a:lnTo>
                  <a:pt x="197" y="338"/>
                </a:lnTo>
                <a:lnTo>
                  <a:pt x="197" y="338"/>
                </a:lnTo>
                <a:lnTo>
                  <a:pt x="197" y="338"/>
                </a:lnTo>
                <a:lnTo>
                  <a:pt x="197" y="338"/>
                </a:lnTo>
                <a:lnTo>
                  <a:pt x="197" y="338"/>
                </a:lnTo>
                <a:lnTo>
                  <a:pt x="197" y="338"/>
                </a:lnTo>
                <a:lnTo>
                  <a:pt x="197" y="338"/>
                </a:lnTo>
                <a:lnTo>
                  <a:pt x="197" y="338"/>
                </a:lnTo>
                <a:lnTo>
                  <a:pt x="197" y="338"/>
                </a:lnTo>
                <a:lnTo>
                  <a:pt x="197" y="338"/>
                </a:lnTo>
                <a:lnTo>
                  <a:pt x="197" y="338"/>
                </a:lnTo>
                <a:lnTo>
                  <a:pt x="197" y="338"/>
                </a:lnTo>
                <a:lnTo>
                  <a:pt x="197" y="338"/>
                </a:lnTo>
                <a:lnTo>
                  <a:pt x="197" y="337"/>
                </a:lnTo>
                <a:lnTo>
                  <a:pt x="197" y="337"/>
                </a:lnTo>
                <a:lnTo>
                  <a:pt x="197" y="337"/>
                </a:lnTo>
                <a:lnTo>
                  <a:pt x="197" y="337"/>
                </a:lnTo>
                <a:lnTo>
                  <a:pt x="197" y="337"/>
                </a:lnTo>
                <a:lnTo>
                  <a:pt x="197" y="337"/>
                </a:lnTo>
                <a:lnTo>
                  <a:pt x="197" y="337"/>
                </a:lnTo>
                <a:lnTo>
                  <a:pt x="197" y="337"/>
                </a:lnTo>
                <a:lnTo>
                  <a:pt x="197" y="336"/>
                </a:lnTo>
                <a:lnTo>
                  <a:pt x="197" y="335"/>
                </a:lnTo>
                <a:lnTo>
                  <a:pt x="196" y="333"/>
                </a:lnTo>
                <a:lnTo>
                  <a:pt x="196" y="332"/>
                </a:lnTo>
                <a:lnTo>
                  <a:pt x="196" y="331"/>
                </a:lnTo>
                <a:lnTo>
                  <a:pt x="196" y="331"/>
                </a:lnTo>
                <a:lnTo>
                  <a:pt x="196" y="331"/>
                </a:lnTo>
                <a:lnTo>
                  <a:pt x="196" y="331"/>
                </a:lnTo>
                <a:lnTo>
                  <a:pt x="196" y="331"/>
                </a:lnTo>
                <a:lnTo>
                  <a:pt x="196" y="331"/>
                </a:lnTo>
                <a:lnTo>
                  <a:pt x="196" y="331"/>
                </a:lnTo>
                <a:lnTo>
                  <a:pt x="196" y="331"/>
                </a:lnTo>
                <a:lnTo>
                  <a:pt x="196" y="331"/>
                </a:lnTo>
                <a:lnTo>
                  <a:pt x="196" y="331"/>
                </a:lnTo>
                <a:lnTo>
                  <a:pt x="196" y="331"/>
                </a:lnTo>
                <a:lnTo>
                  <a:pt x="196" y="331"/>
                </a:lnTo>
                <a:lnTo>
                  <a:pt x="196" y="331"/>
                </a:lnTo>
                <a:lnTo>
                  <a:pt x="196" y="331"/>
                </a:lnTo>
                <a:lnTo>
                  <a:pt x="196" y="331"/>
                </a:lnTo>
                <a:lnTo>
                  <a:pt x="196" y="331"/>
                </a:lnTo>
                <a:lnTo>
                  <a:pt x="196" y="331"/>
                </a:lnTo>
                <a:lnTo>
                  <a:pt x="195" y="331"/>
                </a:lnTo>
                <a:lnTo>
                  <a:pt x="195" y="331"/>
                </a:lnTo>
                <a:lnTo>
                  <a:pt x="195" y="331"/>
                </a:lnTo>
                <a:lnTo>
                  <a:pt x="195" y="331"/>
                </a:lnTo>
                <a:lnTo>
                  <a:pt x="195" y="330"/>
                </a:lnTo>
                <a:lnTo>
                  <a:pt x="195" y="330"/>
                </a:lnTo>
                <a:lnTo>
                  <a:pt x="195" y="329"/>
                </a:lnTo>
                <a:lnTo>
                  <a:pt x="195" y="329"/>
                </a:lnTo>
                <a:lnTo>
                  <a:pt x="194" y="329"/>
                </a:lnTo>
                <a:lnTo>
                  <a:pt x="194" y="328"/>
                </a:lnTo>
                <a:lnTo>
                  <a:pt x="194" y="327"/>
                </a:lnTo>
                <a:lnTo>
                  <a:pt x="194" y="327"/>
                </a:lnTo>
                <a:lnTo>
                  <a:pt x="194" y="326"/>
                </a:lnTo>
                <a:lnTo>
                  <a:pt x="194" y="326"/>
                </a:lnTo>
                <a:lnTo>
                  <a:pt x="194" y="326"/>
                </a:lnTo>
                <a:lnTo>
                  <a:pt x="194" y="326"/>
                </a:lnTo>
                <a:lnTo>
                  <a:pt x="194" y="325"/>
                </a:lnTo>
                <a:lnTo>
                  <a:pt x="193" y="324"/>
                </a:lnTo>
                <a:lnTo>
                  <a:pt x="193" y="324"/>
                </a:lnTo>
                <a:lnTo>
                  <a:pt x="194" y="324"/>
                </a:lnTo>
                <a:lnTo>
                  <a:pt x="194" y="324"/>
                </a:lnTo>
                <a:lnTo>
                  <a:pt x="194" y="323"/>
                </a:lnTo>
                <a:lnTo>
                  <a:pt x="194" y="322"/>
                </a:lnTo>
                <a:lnTo>
                  <a:pt x="194" y="322"/>
                </a:lnTo>
                <a:lnTo>
                  <a:pt x="194" y="322"/>
                </a:lnTo>
                <a:lnTo>
                  <a:pt x="195" y="321"/>
                </a:lnTo>
                <a:lnTo>
                  <a:pt x="195" y="321"/>
                </a:lnTo>
                <a:lnTo>
                  <a:pt x="195" y="320"/>
                </a:lnTo>
                <a:lnTo>
                  <a:pt x="195" y="320"/>
                </a:lnTo>
                <a:lnTo>
                  <a:pt x="195" y="320"/>
                </a:lnTo>
                <a:lnTo>
                  <a:pt x="195" y="319"/>
                </a:lnTo>
                <a:lnTo>
                  <a:pt x="195" y="319"/>
                </a:lnTo>
                <a:lnTo>
                  <a:pt x="195" y="319"/>
                </a:lnTo>
                <a:lnTo>
                  <a:pt x="196" y="318"/>
                </a:lnTo>
                <a:lnTo>
                  <a:pt x="196" y="318"/>
                </a:lnTo>
                <a:lnTo>
                  <a:pt x="196" y="317"/>
                </a:lnTo>
                <a:lnTo>
                  <a:pt x="197" y="316"/>
                </a:lnTo>
                <a:lnTo>
                  <a:pt x="197" y="316"/>
                </a:lnTo>
                <a:lnTo>
                  <a:pt x="197" y="315"/>
                </a:lnTo>
                <a:lnTo>
                  <a:pt x="197" y="314"/>
                </a:lnTo>
                <a:lnTo>
                  <a:pt x="198" y="313"/>
                </a:lnTo>
                <a:lnTo>
                  <a:pt x="198" y="313"/>
                </a:lnTo>
                <a:lnTo>
                  <a:pt x="198" y="312"/>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0"/>
                </a:lnTo>
                <a:lnTo>
                  <a:pt x="199" y="310"/>
                </a:lnTo>
                <a:lnTo>
                  <a:pt x="199" y="310"/>
                </a:lnTo>
                <a:lnTo>
                  <a:pt x="199" y="310"/>
                </a:lnTo>
                <a:lnTo>
                  <a:pt x="199" y="310"/>
                </a:lnTo>
                <a:lnTo>
                  <a:pt x="199" y="310"/>
                </a:lnTo>
                <a:lnTo>
                  <a:pt x="199" y="310"/>
                </a:lnTo>
                <a:lnTo>
                  <a:pt x="199"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1" y="307"/>
                </a:lnTo>
                <a:lnTo>
                  <a:pt x="201" y="307"/>
                </a:lnTo>
                <a:lnTo>
                  <a:pt x="201" y="307"/>
                </a:lnTo>
                <a:lnTo>
                  <a:pt x="201" y="307"/>
                </a:lnTo>
                <a:lnTo>
                  <a:pt x="201" y="307"/>
                </a:lnTo>
                <a:lnTo>
                  <a:pt x="201" y="307"/>
                </a:lnTo>
                <a:lnTo>
                  <a:pt x="201" y="307"/>
                </a:lnTo>
                <a:lnTo>
                  <a:pt x="201" y="307"/>
                </a:lnTo>
                <a:lnTo>
                  <a:pt x="201" y="307"/>
                </a:lnTo>
                <a:lnTo>
                  <a:pt x="201" y="307"/>
                </a:lnTo>
                <a:lnTo>
                  <a:pt x="201" y="307"/>
                </a:lnTo>
                <a:lnTo>
                  <a:pt x="201" y="307"/>
                </a:lnTo>
                <a:lnTo>
                  <a:pt x="201" y="307"/>
                </a:lnTo>
                <a:lnTo>
                  <a:pt x="201" y="307"/>
                </a:lnTo>
                <a:lnTo>
                  <a:pt x="201" y="307"/>
                </a:lnTo>
                <a:lnTo>
                  <a:pt x="201" y="307"/>
                </a:lnTo>
                <a:lnTo>
                  <a:pt x="201" y="307"/>
                </a:lnTo>
                <a:lnTo>
                  <a:pt x="201" y="306"/>
                </a:lnTo>
                <a:lnTo>
                  <a:pt x="201" y="306"/>
                </a:lnTo>
                <a:lnTo>
                  <a:pt x="201" y="306"/>
                </a:lnTo>
                <a:lnTo>
                  <a:pt x="201" y="306"/>
                </a:lnTo>
                <a:lnTo>
                  <a:pt x="201" y="306"/>
                </a:lnTo>
                <a:lnTo>
                  <a:pt x="201" y="306"/>
                </a:lnTo>
                <a:lnTo>
                  <a:pt x="201" y="306"/>
                </a:lnTo>
                <a:lnTo>
                  <a:pt x="201" y="306"/>
                </a:lnTo>
                <a:lnTo>
                  <a:pt x="201" y="306"/>
                </a:lnTo>
                <a:lnTo>
                  <a:pt x="201" y="306"/>
                </a:lnTo>
                <a:lnTo>
                  <a:pt x="201" y="306"/>
                </a:lnTo>
                <a:lnTo>
                  <a:pt x="201" y="306"/>
                </a:lnTo>
                <a:lnTo>
                  <a:pt x="201" y="306"/>
                </a:lnTo>
                <a:lnTo>
                  <a:pt x="201" y="306"/>
                </a:lnTo>
                <a:lnTo>
                  <a:pt x="201" y="306"/>
                </a:lnTo>
                <a:lnTo>
                  <a:pt x="201" y="306"/>
                </a:lnTo>
                <a:lnTo>
                  <a:pt x="201" y="306"/>
                </a:lnTo>
                <a:lnTo>
                  <a:pt x="201"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3" y="305"/>
                </a:lnTo>
                <a:lnTo>
                  <a:pt x="203" y="305"/>
                </a:lnTo>
                <a:lnTo>
                  <a:pt x="203" y="305"/>
                </a:lnTo>
                <a:lnTo>
                  <a:pt x="203" y="305"/>
                </a:lnTo>
                <a:lnTo>
                  <a:pt x="203" y="305"/>
                </a:lnTo>
                <a:lnTo>
                  <a:pt x="203" y="305"/>
                </a:lnTo>
                <a:lnTo>
                  <a:pt x="203" y="305"/>
                </a:lnTo>
                <a:lnTo>
                  <a:pt x="203" y="305"/>
                </a:lnTo>
                <a:lnTo>
                  <a:pt x="203" y="305"/>
                </a:lnTo>
                <a:lnTo>
                  <a:pt x="203" y="305"/>
                </a:lnTo>
                <a:lnTo>
                  <a:pt x="203" y="305"/>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3"/>
                </a:lnTo>
                <a:lnTo>
                  <a:pt x="203" y="303"/>
                </a:lnTo>
                <a:lnTo>
                  <a:pt x="203" y="303"/>
                </a:lnTo>
                <a:lnTo>
                  <a:pt x="203" y="303"/>
                </a:lnTo>
                <a:lnTo>
                  <a:pt x="203" y="303"/>
                </a:lnTo>
                <a:lnTo>
                  <a:pt x="203" y="303"/>
                </a:lnTo>
                <a:lnTo>
                  <a:pt x="203" y="303"/>
                </a:lnTo>
                <a:lnTo>
                  <a:pt x="203" y="303"/>
                </a:lnTo>
                <a:lnTo>
                  <a:pt x="203" y="303"/>
                </a:lnTo>
                <a:lnTo>
                  <a:pt x="203" y="303"/>
                </a:lnTo>
                <a:lnTo>
                  <a:pt x="203" y="303"/>
                </a:lnTo>
                <a:lnTo>
                  <a:pt x="203" y="303"/>
                </a:lnTo>
                <a:lnTo>
                  <a:pt x="203" y="303"/>
                </a:lnTo>
                <a:lnTo>
                  <a:pt x="203" y="303"/>
                </a:lnTo>
                <a:lnTo>
                  <a:pt x="203" y="303"/>
                </a:lnTo>
                <a:lnTo>
                  <a:pt x="203" y="303"/>
                </a:lnTo>
                <a:lnTo>
                  <a:pt x="204" y="303"/>
                </a:lnTo>
                <a:lnTo>
                  <a:pt x="204" y="303"/>
                </a:lnTo>
                <a:lnTo>
                  <a:pt x="204" y="303"/>
                </a:lnTo>
                <a:lnTo>
                  <a:pt x="204" y="303"/>
                </a:lnTo>
                <a:lnTo>
                  <a:pt x="204" y="303"/>
                </a:lnTo>
                <a:lnTo>
                  <a:pt x="204" y="303"/>
                </a:lnTo>
                <a:lnTo>
                  <a:pt x="204" y="302"/>
                </a:lnTo>
                <a:lnTo>
                  <a:pt x="204" y="302"/>
                </a:lnTo>
                <a:lnTo>
                  <a:pt x="204" y="302"/>
                </a:lnTo>
                <a:lnTo>
                  <a:pt x="204" y="302"/>
                </a:lnTo>
                <a:lnTo>
                  <a:pt x="204" y="302"/>
                </a:lnTo>
                <a:lnTo>
                  <a:pt x="204" y="302"/>
                </a:lnTo>
                <a:lnTo>
                  <a:pt x="204" y="302"/>
                </a:lnTo>
                <a:lnTo>
                  <a:pt x="204" y="302"/>
                </a:lnTo>
                <a:lnTo>
                  <a:pt x="204" y="302"/>
                </a:lnTo>
                <a:lnTo>
                  <a:pt x="204" y="302"/>
                </a:lnTo>
                <a:lnTo>
                  <a:pt x="204" y="302"/>
                </a:lnTo>
                <a:lnTo>
                  <a:pt x="204" y="302"/>
                </a:lnTo>
                <a:lnTo>
                  <a:pt x="204" y="302"/>
                </a:lnTo>
                <a:lnTo>
                  <a:pt x="204" y="301"/>
                </a:lnTo>
                <a:lnTo>
                  <a:pt x="205" y="300"/>
                </a:lnTo>
                <a:lnTo>
                  <a:pt x="205" y="300"/>
                </a:lnTo>
                <a:lnTo>
                  <a:pt x="205" y="298"/>
                </a:lnTo>
                <a:lnTo>
                  <a:pt x="206" y="297"/>
                </a:lnTo>
                <a:lnTo>
                  <a:pt x="206" y="296"/>
                </a:lnTo>
                <a:lnTo>
                  <a:pt x="207" y="296"/>
                </a:lnTo>
                <a:lnTo>
                  <a:pt x="208" y="293"/>
                </a:lnTo>
                <a:lnTo>
                  <a:pt x="209" y="292"/>
                </a:lnTo>
                <a:lnTo>
                  <a:pt x="209" y="292"/>
                </a:lnTo>
                <a:lnTo>
                  <a:pt x="209" y="291"/>
                </a:lnTo>
                <a:lnTo>
                  <a:pt x="209" y="290"/>
                </a:lnTo>
                <a:lnTo>
                  <a:pt x="210" y="290"/>
                </a:lnTo>
                <a:lnTo>
                  <a:pt x="210" y="289"/>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5"/>
                </a:lnTo>
                <a:lnTo>
                  <a:pt x="211" y="285"/>
                </a:lnTo>
                <a:lnTo>
                  <a:pt x="211" y="285"/>
                </a:lnTo>
                <a:lnTo>
                  <a:pt x="211" y="285"/>
                </a:lnTo>
                <a:lnTo>
                  <a:pt x="211" y="285"/>
                </a:lnTo>
                <a:lnTo>
                  <a:pt x="211" y="285"/>
                </a:lnTo>
                <a:lnTo>
                  <a:pt x="211" y="285"/>
                </a:lnTo>
                <a:lnTo>
                  <a:pt x="211" y="285"/>
                </a:lnTo>
                <a:lnTo>
                  <a:pt x="211" y="285"/>
                </a:lnTo>
                <a:lnTo>
                  <a:pt x="211" y="285"/>
                </a:lnTo>
                <a:lnTo>
                  <a:pt x="211"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4"/>
                </a:lnTo>
                <a:lnTo>
                  <a:pt x="212" y="284"/>
                </a:lnTo>
                <a:lnTo>
                  <a:pt x="212" y="284"/>
                </a:lnTo>
                <a:lnTo>
                  <a:pt x="212" y="284"/>
                </a:lnTo>
                <a:lnTo>
                  <a:pt x="212" y="284"/>
                </a:lnTo>
                <a:lnTo>
                  <a:pt x="212" y="284"/>
                </a:lnTo>
                <a:lnTo>
                  <a:pt x="212" y="284"/>
                </a:lnTo>
                <a:lnTo>
                  <a:pt x="212" y="284"/>
                </a:lnTo>
                <a:lnTo>
                  <a:pt x="212" y="284"/>
                </a:lnTo>
                <a:lnTo>
                  <a:pt x="212" y="284"/>
                </a:lnTo>
                <a:lnTo>
                  <a:pt x="212" y="284"/>
                </a:lnTo>
                <a:lnTo>
                  <a:pt x="212" y="284"/>
                </a:lnTo>
                <a:lnTo>
                  <a:pt x="212" y="284"/>
                </a:lnTo>
                <a:lnTo>
                  <a:pt x="213" y="283"/>
                </a:lnTo>
                <a:lnTo>
                  <a:pt x="213" y="283"/>
                </a:lnTo>
                <a:lnTo>
                  <a:pt x="213" y="283"/>
                </a:lnTo>
                <a:lnTo>
                  <a:pt x="213" y="283"/>
                </a:lnTo>
                <a:lnTo>
                  <a:pt x="213" y="283"/>
                </a:lnTo>
                <a:lnTo>
                  <a:pt x="213" y="283"/>
                </a:lnTo>
                <a:lnTo>
                  <a:pt x="213" y="283"/>
                </a:lnTo>
                <a:lnTo>
                  <a:pt x="213" y="283"/>
                </a:lnTo>
                <a:lnTo>
                  <a:pt x="213" y="283"/>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1"/>
                </a:lnTo>
                <a:lnTo>
                  <a:pt x="213" y="281"/>
                </a:lnTo>
                <a:lnTo>
                  <a:pt x="213" y="281"/>
                </a:lnTo>
                <a:lnTo>
                  <a:pt x="213" y="281"/>
                </a:lnTo>
                <a:lnTo>
                  <a:pt x="213" y="281"/>
                </a:lnTo>
                <a:lnTo>
                  <a:pt x="213" y="281"/>
                </a:lnTo>
                <a:lnTo>
                  <a:pt x="213" y="281"/>
                </a:lnTo>
                <a:lnTo>
                  <a:pt x="213"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8"/>
                </a:lnTo>
                <a:lnTo>
                  <a:pt x="214" y="278"/>
                </a:lnTo>
                <a:lnTo>
                  <a:pt x="214"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6"/>
                </a:lnTo>
                <a:lnTo>
                  <a:pt x="215" y="276"/>
                </a:lnTo>
                <a:lnTo>
                  <a:pt x="215" y="276"/>
                </a:lnTo>
                <a:lnTo>
                  <a:pt x="215" y="276"/>
                </a:lnTo>
                <a:lnTo>
                  <a:pt x="215" y="276"/>
                </a:lnTo>
                <a:lnTo>
                  <a:pt x="215" y="276"/>
                </a:lnTo>
                <a:lnTo>
                  <a:pt x="215" y="276"/>
                </a:lnTo>
                <a:lnTo>
                  <a:pt x="215" y="276"/>
                </a:lnTo>
                <a:lnTo>
                  <a:pt x="215" y="276"/>
                </a:lnTo>
                <a:lnTo>
                  <a:pt x="215" y="276"/>
                </a:lnTo>
                <a:lnTo>
                  <a:pt x="215" y="276"/>
                </a:lnTo>
                <a:lnTo>
                  <a:pt x="215" y="276"/>
                </a:lnTo>
                <a:lnTo>
                  <a:pt x="215" y="276"/>
                </a:lnTo>
                <a:lnTo>
                  <a:pt x="215" y="276"/>
                </a:lnTo>
                <a:lnTo>
                  <a:pt x="215" y="276"/>
                </a:lnTo>
                <a:lnTo>
                  <a:pt x="215" y="276"/>
                </a:lnTo>
                <a:lnTo>
                  <a:pt x="215"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9" y="274"/>
                </a:lnTo>
                <a:lnTo>
                  <a:pt x="219" y="274"/>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2"/>
                </a:lnTo>
                <a:lnTo>
                  <a:pt x="219" y="272"/>
                </a:lnTo>
                <a:lnTo>
                  <a:pt x="219" y="272"/>
                </a:lnTo>
                <a:lnTo>
                  <a:pt x="219" y="272"/>
                </a:lnTo>
                <a:lnTo>
                  <a:pt x="219" y="272"/>
                </a:lnTo>
                <a:lnTo>
                  <a:pt x="219" y="272"/>
                </a:lnTo>
                <a:lnTo>
                  <a:pt x="219" y="272"/>
                </a:lnTo>
                <a:lnTo>
                  <a:pt x="219" y="272"/>
                </a:lnTo>
                <a:lnTo>
                  <a:pt x="219" y="272"/>
                </a:lnTo>
                <a:lnTo>
                  <a:pt x="219" y="272"/>
                </a:lnTo>
                <a:lnTo>
                  <a:pt x="219" y="272"/>
                </a:lnTo>
                <a:lnTo>
                  <a:pt x="219" y="272"/>
                </a:lnTo>
                <a:lnTo>
                  <a:pt x="219"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1" y="271"/>
                </a:lnTo>
                <a:lnTo>
                  <a:pt x="221" y="271"/>
                </a:lnTo>
                <a:lnTo>
                  <a:pt x="221" y="271"/>
                </a:lnTo>
                <a:lnTo>
                  <a:pt x="221" y="271"/>
                </a:lnTo>
                <a:lnTo>
                  <a:pt x="221" y="271"/>
                </a:lnTo>
                <a:lnTo>
                  <a:pt x="221" y="271"/>
                </a:lnTo>
                <a:lnTo>
                  <a:pt x="221" y="271"/>
                </a:lnTo>
                <a:lnTo>
                  <a:pt x="221" y="271"/>
                </a:lnTo>
                <a:lnTo>
                  <a:pt x="221" y="271"/>
                </a:lnTo>
                <a:lnTo>
                  <a:pt x="221" y="271"/>
                </a:lnTo>
                <a:lnTo>
                  <a:pt x="221" y="271"/>
                </a:lnTo>
                <a:lnTo>
                  <a:pt x="221" y="271"/>
                </a:lnTo>
                <a:lnTo>
                  <a:pt x="221" y="271"/>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2" y="270"/>
                </a:lnTo>
                <a:lnTo>
                  <a:pt x="222" y="270"/>
                </a:lnTo>
                <a:lnTo>
                  <a:pt x="222" y="270"/>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8"/>
                </a:lnTo>
                <a:lnTo>
                  <a:pt x="222" y="268"/>
                </a:lnTo>
                <a:lnTo>
                  <a:pt x="222" y="268"/>
                </a:lnTo>
                <a:lnTo>
                  <a:pt x="222" y="268"/>
                </a:lnTo>
                <a:lnTo>
                  <a:pt x="222" y="268"/>
                </a:lnTo>
                <a:lnTo>
                  <a:pt x="222" y="268"/>
                </a:lnTo>
                <a:lnTo>
                  <a:pt x="222" y="268"/>
                </a:lnTo>
                <a:lnTo>
                  <a:pt x="222" y="268"/>
                </a:lnTo>
                <a:lnTo>
                  <a:pt x="222" y="268"/>
                </a:lnTo>
                <a:lnTo>
                  <a:pt x="222" y="268"/>
                </a:lnTo>
                <a:lnTo>
                  <a:pt x="222" y="268"/>
                </a:lnTo>
                <a:lnTo>
                  <a:pt x="222" y="268"/>
                </a:lnTo>
                <a:lnTo>
                  <a:pt x="222" y="268"/>
                </a:lnTo>
                <a:lnTo>
                  <a:pt x="222" y="268"/>
                </a:lnTo>
                <a:lnTo>
                  <a:pt x="222"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7"/>
                </a:lnTo>
                <a:lnTo>
                  <a:pt x="223" y="267"/>
                </a:lnTo>
                <a:lnTo>
                  <a:pt x="223" y="267"/>
                </a:lnTo>
                <a:lnTo>
                  <a:pt x="223" y="267"/>
                </a:lnTo>
                <a:lnTo>
                  <a:pt x="223" y="267"/>
                </a:lnTo>
                <a:lnTo>
                  <a:pt x="223" y="267"/>
                </a:lnTo>
                <a:lnTo>
                  <a:pt x="223" y="267"/>
                </a:lnTo>
                <a:lnTo>
                  <a:pt x="223" y="267"/>
                </a:lnTo>
                <a:lnTo>
                  <a:pt x="223" y="267"/>
                </a:lnTo>
                <a:lnTo>
                  <a:pt x="223" y="267"/>
                </a:lnTo>
                <a:lnTo>
                  <a:pt x="223" y="267"/>
                </a:lnTo>
                <a:lnTo>
                  <a:pt x="223" y="267"/>
                </a:lnTo>
                <a:lnTo>
                  <a:pt x="223" y="267"/>
                </a:lnTo>
                <a:lnTo>
                  <a:pt x="223"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6"/>
                </a:lnTo>
                <a:lnTo>
                  <a:pt x="224" y="266"/>
                </a:lnTo>
                <a:lnTo>
                  <a:pt x="224" y="266"/>
                </a:lnTo>
                <a:lnTo>
                  <a:pt x="224" y="266"/>
                </a:lnTo>
                <a:lnTo>
                  <a:pt x="224" y="266"/>
                </a:lnTo>
                <a:lnTo>
                  <a:pt x="224" y="266"/>
                </a:lnTo>
                <a:lnTo>
                  <a:pt x="224" y="266"/>
                </a:lnTo>
                <a:lnTo>
                  <a:pt x="224" y="266"/>
                </a:lnTo>
                <a:lnTo>
                  <a:pt x="224" y="266"/>
                </a:lnTo>
                <a:lnTo>
                  <a:pt x="224" y="266"/>
                </a:lnTo>
                <a:lnTo>
                  <a:pt x="224" y="266"/>
                </a:lnTo>
                <a:lnTo>
                  <a:pt x="224" y="266"/>
                </a:lnTo>
                <a:lnTo>
                  <a:pt x="224" y="266"/>
                </a:lnTo>
                <a:lnTo>
                  <a:pt x="224" y="266"/>
                </a:lnTo>
                <a:lnTo>
                  <a:pt x="224" y="266"/>
                </a:lnTo>
                <a:lnTo>
                  <a:pt x="224" y="266"/>
                </a:lnTo>
                <a:lnTo>
                  <a:pt x="224" y="266"/>
                </a:lnTo>
                <a:lnTo>
                  <a:pt x="224"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4"/>
                </a:lnTo>
                <a:lnTo>
                  <a:pt x="225" y="264"/>
                </a:lnTo>
                <a:lnTo>
                  <a:pt x="225" y="264"/>
                </a:lnTo>
                <a:lnTo>
                  <a:pt x="225" y="264"/>
                </a:lnTo>
                <a:lnTo>
                  <a:pt x="225"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3"/>
                </a:lnTo>
                <a:lnTo>
                  <a:pt x="226" y="263"/>
                </a:lnTo>
                <a:lnTo>
                  <a:pt x="226" y="263"/>
                </a:lnTo>
                <a:lnTo>
                  <a:pt x="226" y="263"/>
                </a:lnTo>
                <a:lnTo>
                  <a:pt x="226" y="263"/>
                </a:lnTo>
                <a:lnTo>
                  <a:pt x="226" y="263"/>
                </a:lnTo>
                <a:lnTo>
                  <a:pt x="226" y="263"/>
                </a:lnTo>
                <a:lnTo>
                  <a:pt x="226" y="263"/>
                </a:lnTo>
                <a:lnTo>
                  <a:pt x="226" y="263"/>
                </a:lnTo>
                <a:lnTo>
                  <a:pt x="226" y="263"/>
                </a:lnTo>
                <a:lnTo>
                  <a:pt x="226" y="263"/>
                </a:lnTo>
                <a:lnTo>
                  <a:pt x="226" y="263"/>
                </a:lnTo>
                <a:lnTo>
                  <a:pt x="226" y="263"/>
                </a:lnTo>
                <a:lnTo>
                  <a:pt x="227" y="263"/>
                </a:lnTo>
                <a:lnTo>
                  <a:pt x="227" y="263"/>
                </a:lnTo>
                <a:lnTo>
                  <a:pt x="227" y="263"/>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0"/>
                </a:lnTo>
                <a:lnTo>
                  <a:pt x="227" y="260"/>
                </a:lnTo>
                <a:lnTo>
                  <a:pt x="227" y="260"/>
                </a:lnTo>
                <a:lnTo>
                  <a:pt x="227"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8"/>
                </a:lnTo>
                <a:lnTo>
                  <a:pt x="228"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1" y="252"/>
                </a:lnTo>
                <a:lnTo>
                  <a:pt x="231" y="252"/>
                </a:lnTo>
                <a:lnTo>
                  <a:pt x="231" y="252"/>
                </a:lnTo>
                <a:lnTo>
                  <a:pt x="231" y="252"/>
                </a:lnTo>
                <a:lnTo>
                  <a:pt x="231" y="252"/>
                </a:lnTo>
                <a:lnTo>
                  <a:pt x="231" y="252"/>
                </a:lnTo>
                <a:lnTo>
                  <a:pt x="231" y="252"/>
                </a:lnTo>
                <a:lnTo>
                  <a:pt x="231" y="252"/>
                </a:lnTo>
                <a:lnTo>
                  <a:pt x="231" y="252"/>
                </a:lnTo>
                <a:lnTo>
                  <a:pt x="231" y="252"/>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2" y="251"/>
                </a:lnTo>
                <a:lnTo>
                  <a:pt x="232" y="251"/>
                </a:lnTo>
                <a:lnTo>
                  <a:pt x="232" y="251"/>
                </a:lnTo>
                <a:lnTo>
                  <a:pt x="232" y="251"/>
                </a:lnTo>
                <a:lnTo>
                  <a:pt x="232" y="251"/>
                </a:lnTo>
                <a:lnTo>
                  <a:pt x="232" y="251"/>
                </a:lnTo>
                <a:lnTo>
                  <a:pt x="232" y="251"/>
                </a:lnTo>
                <a:lnTo>
                  <a:pt x="232" y="251"/>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5" y="251"/>
                </a:lnTo>
                <a:lnTo>
                  <a:pt x="235" y="251"/>
                </a:lnTo>
                <a:lnTo>
                  <a:pt x="235" y="251"/>
                </a:lnTo>
                <a:lnTo>
                  <a:pt x="235" y="251"/>
                </a:lnTo>
                <a:lnTo>
                  <a:pt x="235" y="251"/>
                </a:lnTo>
                <a:lnTo>
                  <a:pt x="235" y="251"/>
                </a:lnTo>
                <a:lnTo>
                  <a:pt x="235" y="251"/>
                </a:lnTo>
                <a:lnTo>
                  <a:pt x="235" y="251"/>
                </a:lnTo>
                <a:lnTo>
                  <a:pt x="235" y="251"/>
                </a:lnTo>
                <a:lnTo>
                  <a:pt x="235" y="251"/>
                </a:lnTo>
                <a:lnTo>
                  <a:pt x="235" y="251"/>
                </a:lnTo>
                <a:lnTo>
                  <a:pt x="235" y="251"/>
                </a:lnTo>
                <a:lnTo>
                  <a:pt x="235" y="251"/>
                </a:lnTo>
                <a:lnTo>
                  <a:pt x="235" y="251"/>
                </a:lnTo>
                <a:lnTo>
                  <a:pt x="235" y="251"/>
                </a:lnTo>
                <a:lnTo>
                  <a:pt x="235" y="251"/>
                </a:lnTo>
                <a:lnTo>
                  <a:pt x="235" y="251"/>
                </a:lnTo>
                <a:lnTo>
                  <a:pt x="235"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49"/>
                </a:lnTo>
                <a:lnTo>
                  <a:pt x="237" y="249"/>
                </a:lnTo>
                <a:lnTo>
                  <a:pt x="237" y="249"/>
                </a:lnTo>
                <a:lnTo>
                  <a:pt x="237" y="249"/>
                </a:lnTo>
                <a:lnTo>
                  <a:pt x="237" y="249"/>
                </a:lnTo>
                <a:lnTo>
                  <a:pt x="237" y="249"/>
                </a:lnTo>
                <a:lnTo>
                  <a:pt x="238" y="249"/>
                </a:lnTo>
                <a:lnTo>
                  <a:pt x="238" y="249"/>
                </a:lnTo>
                <a:lnTo>
                  <a:pt x="238" y="249"/>
                </a:lnTo>
                <a:lnTo>
                  <a:pt x="238" y="249"/>
                </a:lnTo>
                <a:lnTo>
                  <a:pt x="238" y="250"/>
                </a:lnTo>
                <a:lnTo>
                  <a:pt x="238" y="250"/>
                </a:lnTo>
                <a:lnTo>
                  <a:pt x="238" y="250"/>
                </a:lnTo>
                <a:lnTo>
                  <a:pt x="238" y="250"/>
                </a:lnTo>
                <a:lnTo>
                  <a:pt x="238" y="250"/>
                </a:lnTo>
                <a:lnTo>
                  <a:pt x="238" y="250"/>
                </a:lnTo>
                <a:lnTo>
                  <a:pt x="238" y="250"/>
                </a:lnTo>
                <a:lnTo>
                  <a:pt x="238" y="250"/>
                </a:lnTo>
                <a:lnTo>
                  <a:pt x="238" y="250"/>
                </a:lnTo>
                <a:lnTo>
                  <a:pt x="238" y="250"/>
                </a:lnTo>
                <a:lnTo>
                  <a:pt x="238" y="250"/>
                </a:lnTo>
                <a:lnTo>
                  <a:pt x="238" y="250"/>
                </a:lnTo>
                <a:lnTo>
                  <a:pt x="238" y="250"/>
                </a:lnTo>
                <a:lnTo>
                  <a:pt x="238"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49"/>
                </a:lnTo>
                <a:lnTo>
                  <a:pt x="241" y="249"/>
                </a:lnTo>
                <a:lnTo>
                  <a:pt x="241" y="249"/>
                </a:lnTo>
                <a:lnTo>
                  <a:pt x="241" y="249"/>
                </a:lnTo>
                <a:lnTo>
                  <a:pt x="241" y="249"/>
                </a:lnTo>
                <a:lnTo>
                  <a:pt x="241" y="249"/>
                </a:lnTo>
                <a:lnTo>
                  <a:pt x="241" y="249"/>
                </a:lnTo>
                <a:lnTo>
                  <a:pt x="241" y="249"/>
                </a:lnTo>
                <a:lnTo>
                  <a:pt x="241" y="249"/>
                </a:lnTo>
                <a:lnTo>
                  <a:pt x="241" y="249"/>
                </a:lnTo>
                <a:lnTo>
                  <a:pt x="241" y="249"/>
                </a:lnTo>
                <a:lnTo>
                  <a:pt x="241" y="249"/>
                </a:lnTo>
                <a:lnTo>
                  <a:pt x="241" y="249"/>
                </a:lnTo>
                <a:lnTo>
                  <a:pt x="241" y="249"/>
                </a:lnTo>
                <a:lnTo>
                  <a:pt x="241" y="249"/>
                </a:lnTo>
                <a:lnTo>
                  <a:pt x="241" y="249"/>
                </a:lnTo>
                <a:lnTo>
                  <a:pt x="241" y="249"/>
                </a:lnTo>
                <a:lnTo>
                  <a:pt x="242" y="249"/>
                </a:lnTo>
                <a:lnTo>
                  <a:pt x="242" y="249"/>
                </a:lnTo>
                <a:lnTo>
                  <a:pt x="242" y="249"/>
                </a:lnTo>
                <a:lnTo>
                  <a:pt x="242" y="249"/>
                </a:lnTo>
                <a:lnTo>
                  <a:pt x="242" y="249"/>
                </a:lnTo>
                <a:lnTo>
                  <a:pt x="242" y="249"/>
                </a:lnTo>
                <a:lnTo>
                  <a:pt x="242" y="249"/>
                </a:lnTo>
                <a:lnTo>
                  <a:pt x="242" y="249"/>
                </a:lnTo>
                <a:lnTo>
                  <a:pt x="242" y="249"/>
                </a:lnTo>
                <a:lnTo>
                  <a:pt x="242" y="249"/>
                </a:lnTo>
                <a:lnTo>
                  <a:pt x="242" y="249"/>
                </a:lnTo>
                <a:lnTo>
                  <a:pt x="242" y="249"/>
                </a:lnTo>
                <a:lnTo>
                  <a:pt x="242" y="249"/>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3" y="248"/>
                </a:lnTo>
                <a:lnTo>
                  <a:pt x="243" y="248"/>
                </a:lnTo>
                <a:lnTo>
                  <a:pt x="243" y="248"/>
                </a:lnTo>
                <a:lnTo>
                  <a:pt x="243" y="248"/>
                </a:lnTo>
                <a:lnTo>
                  <a:pt x="243" y="248"/>
                </a:lnTo>
                <a:lnTo>
                  <a:pt x="243" y="248"/>
                </a:lnTo>
                <a:lnTo>
                  <a:pt x="243" y="248"/>
                </a:lnTo>
                <a:lnTo>
                  <a:pt x="243" y="248"/>
                </a:lnTo>
                <a:lnTo>
                  <a:pt x="243" y="248"/>
                </a:lnTo>
                <a:lnTo>
                  <a:pt x="243" y="248"/>
                </a:lnTo>
                <a:lnTo>
                  <a:pt x="243" y="248"/>
                </a:lnTo>
                <a:lnTo>
                  <a:pt x="243" y="248"/>
                </a:lnTo>
                <a:lnTo>
                  <a:pt x="243" y="248"/>
                </a:lnTo>
                <a:lnTo>
                  <a:pt x="243" y="248"/>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4" y="247"/>
                </a:lnTo>
                <a:lnTo>
                  <a:pt x="244" y="247"/>
                </a:lnTo>
                <a:lnTo>
                  <a:pt x="244" y="247"/>
                </a:lnTo>
                <a:lnTo>
                  <a:pt x="244" y="247"/>
                </a:lnTo>
                <a:lnTo>
                  <a:pt x="244" y="247"/>
                </a:lnTo>
                <a:lnTo>
                  <a:pt x="244" y="247"/>
                </a:lnTo>
                <a:lnTo>
                  <a:pt x="244" y="247"/>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5"/>
                </a:lnTo>
                <a:lnTo>
                  <a:pt x="245" y="245"/>
                </a:lnTo>
                <a:lnTo>
                  <a:pt x="246" y="245"/>
                </a:lnTo>
                <a:lnTo>
                  <a:pt x="246" y="245"/>
                </a:lnTo>
                <a:lnTo>
                  <a:pt x="246" y="245"/>
                </a:lnTo>
                <a:lnTo>
                  <a:pt x="246" y="245"/>
                </a:lnTo>
                <a:lnTo>
                  <a:pt x="246" y="245"/>
                </a:lnTo>
                <a:lnTo>
                  <a:pt x="246" y="245"/>
                </a:lnTo>
                <a:lnTo>
                  <a:pt x="246" y="245"/>
                </a:lnTo>
                <a:lnTo>
                  <a:pt x="246" y="245"/>
                </a:lnTo>
                <a:lnTo>
                  <a:pt x="246" y="245"/>
                </a:lnTo>
                <a:lnTo>
                  <a:pt x="246" y="245"/>
                </a:lnTo>
                <a:lnTo>
                  <a:pt x="246" y="245"/>
                </a:lnTo>
                <a:lnTo>
                  <a:pt x="246" y="245"/>
                </a:lnTo>
                <a:lnTo>
                  <a:pt x="246" y="245"/>
                </a:lnTo>
                <a:lnTo>
                  <a:pt x="246" y="245"/>
                </a:lnTo>
                <a:lnTo>
                  <a:pt x="246" y="245"/>
                </a:lnTo>
                <a:lnTo>
                  <a:pt x="246" y="245"/>
                </a:lnTo>
                <a:lnTo>
                  <a:pt x="246" y="245"/>
                </a:lnTo>
                <a:lnTo>
                  <a:pt x="246" y="245"/>
                </a:lnTo>
                <a:lnTo>
                  <a:pt x="246" y="244"/>
                </a:lnTo>
                <a:lnTo>
                  <a:pt x="246" y="244"/>
                </a:lnTo>
                <a:lnTo>
                  <a:pt x="246" y="244"/>
                </a:lnTo>
                <a:lnTo>
                  <a:pt x="246" y="244"/>
                </a:lnTo>
                <a:lnTo>
                  <a:pt x="246" y="244"/>
                </a:lnTo>
                <a:lnTo>
                  <a:pt x="246" y="244"/>
                </a:lnTo>
                <a:lnTo>
                  <a:pt x="246" y="244"/>
                </a:lnTo>
                <a:lnTo>
                  <a:pt x="246" y="244"/>
                </a:lnTo>
                <a:lnTo>
                  <a:pt x="246" y="244"/>
                </a:lnTo>
                <a:lnTo>
                  <a:pt x="246" y="244"/>
                </a:lnTo>
                <a:lnTo>
                  <a:pt x="246" y="244"/>
                </a:lnTo>
                <a:lnTo>
                  <a:pt x="246" y="244"/>
                </a:lnTo>
                <a:lnTo>
                  <a:pt x="246" y="244"/>
                </a:lnTo>
                <a:lnTo>
                  <a:pt x="246" y="244"/>
                </a:lnTo>
                <a:lnTo>
                  <a:pt x="246" y="244"/>
                </a:lnTo>
                <a:lnTo>
                  <a:pt x="246" y="244"/>
                </a:lnTo>
                <a:lnTo>
                  <a:pt x="246" y="244"/>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2"/>
                </a:lnTo>
                <a:lnTo>
                  <a:pt x="246" y="242"/>
                </a:lnTo>
                <a:lnTo>
                  <a:pt x="246" y="242"/>
                </a:lnTo>
                <a:lnTo>
                  <a:pt x="246" y="242"/>
                </a:lnTo>
                <a:lnTo>
                  <a:pt x="246" y="242"/>
                </a:lnTo>
                <a:lnTo>
                  <a:pt x="246" y="242"/>
                </a:lnTo>
                <a:lnTo>
                  <a:pt x="246" y="242"/>
                </a:lnTo>
                <a:lnTo>
                  <a:pt x="246" y="242"/>
                </a:lnTo>
                <a:lnTo>
                  <a:pt x="246" y="242"/>
                </a:lnTo>
                <a:lnTo>
                  <a:pt x="246" y="242"/>
                </a:lnTo>
                <a:lnTo>
                  <a:pt x="247" y="242"/>
                </a:lnTo>
                <a:lnTo>
                  <a:pt x="247" y="242"/>
                </a:lnTo>
                <a:lnTo>
                  <a:pt x="247" y="242"/>
                </a:lnTo>
                <a:lnTo>
                  <a:pt x="247" y="242"/>
                </a:lnTo>
                <a:lnTo>
                  <a:pt x="247" y="242"/>
                </a:lnTo>
                <a:lnTo>
                  <a:pt x="247" y="242"/>
                </a:lnTo>
                <a:lnTo>
                  <a:pt x="247" y="242"/>
                </a:lnTo>
                <a:lnTo>
                  <a:pt x="247" y="242"/>
                </a:lnTo>
                <a:lnTo>
                  <a:pt x="247" y="242"/>
                </a:lnTo>
                <a:lnTo>
                  <a:pt x="247" y="242"/>
                </a:lnTo>
                <a:lnTo>
                  <a:pt x="247" y="241"/>
                </a:lnTo>
                <a:lnTo>
                  <a:pt x="247" y="241"/>
                </a:lnTo>
                <a:lnTo>
                  <a:pt x="247" y="241"/>
                </a:lnTo>
                <a:lnTo>
                  <a:pt x="247" y="241"/>
                </a:lnTo>
                <a:lnTo>
                  <a:pt x="247" y="241"/>
                </a:lnTo>
                <a:lnTo>
                  <a:pt x="247" y="241"/>
                </a:lnTo>
                <a:lnTo>
                  <a:pt x="247" y="241"/>
                </a:lnTo>
                <a:lnTo>
                  <a:pt x="247" y="241"/>
                </a:lnTo>
                <a:lnTo>
                  <a:pt x="247" y="241"/>
                </a:lnTo>
                <a:lnTo>
                  <a:pt x="247" y="241"/>
                </a:lnTo>
                <a:lnTo>
                  <a:pt x="247" y="241"/>
                </a:lnTo>
                <a:lnTo>
                  <a:pt x="247" y="241"/>
                </a:lnTo>
                <a:lnTo>
                  <a:pt x="247" y="241"/>
                </a:lnTo>
                <a:lnTo>
                  <a:pt x="247"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0"/>
                </a:lnTo>
                <a:lnTo>
                  <a:pt x="249" y="240"/>
                </a:lnTo>
                <a:lnTo>
                  <a:pt x="249" y="240"/>
                </a:lnTo>
                <a:lnTo>
                  <a:pt x="249" y="240"/>
                </a:lnTo>
                <a:lnTo>
                  <a:pt x="249" y="240"/>
                </a:lnTo>
                <a:lnTo>
                  <a:pt x="249" y="240"/>
                </a:lnTo>
                <a:lnTo>
                  <a:pt x="249" y="240"/>
                </a:lnTo>
                <a:lnTo>
                  <a:pt x="249" y="240"/>
                </a:lnTo>
                <a:lnTo>
                  <a:pt x="249" y="240"/>
                </a:lnTo>
                <a:lnTo>
                  <a:pt x="249" y="240"/>
                </a:lnTo>
                <a:lnTo>
                  <a:pt x="249" y="240"/>
                </a:lnTo>
                <a:lnTo>
                  <a:pt x="249" y="240"/>
                </a:lnTo>
                <a:lnTo>
                  <a:pt x="249" y="240"/>
                </a:lnTo>
                <a:lnTo>
                  <a:pt x="249" y="240"/>
                </a:lnTo>
                <a:lnTo>
                  <a:pt x="249" y="240"/>
                </a:lnTo>
                <a:lnTo>
                  <a:pt x="249" y="240"/>
                </a:lnTo>
                <a:lnTo>
                  <a:pt x="249" y="240"/>
                </a:lnTo>
                <a:lnTo>
                  <a:pt x="250" y="240"/>
                </a:lnTo>
                <a:lnTo>
                  <a:pt x="250" y="240"/>
                </a:lnTo>
                <a:lnTo>
                  <a:pt x="250" y="240"/>
                </a:lnTo>
                <a:lnTo>
                  <a:pt x="250" y="239"/>
                </a:lnTo>
                <a:lnTo>
                  <a:pt x="250" y="239"/>
                </a:lnTo>
                <a:lnTo>
                  <a:pt x="250" y="239"/>
                </a:lnTo>
                <a:lnTo>
                  <a:pt x="250" y="239"/>
                </a:lnTo>
                <a:lnTo>
                  <a:pt x="250" y="239"/>
                </a:lnTo>
                <a:lnTo>
                  <a:pt x="250" y="239"/>
                </a:lnTo>
                <a:lnTo>
                  <a:pt x="250" y="239"/>
                </a:lnTo>
                <a:lnTo>
                  <a:pt x="250" y="239"/>
                </a:lnTo>
                <a:lnTo>
                  <a:pt x="250" y="239"/>
                </a:lnTo>
                <a:lnTo>
                  <a:pt x="250" y="239"/>
                </a:lnTo>
                <a:lnTo>
                  <a:pt x="249" y="239"/>
                </a:lnTo>
                <a:lnTo>
                  <a:pt x="249" y="239"/>
                </a:lnTo>
                <a:lnTo>
                  <a:pt x="249" y="239"/>
                </a:lnTo>
                <a:lnTo>
                  <a:pt x="250" y="239"/>
                </a:lnTo>
                <a:lnTo>
                  <a:pt x="250" y="239"/>
                </a:lnTo>
                <a:lnTo>
                  <a:pt x="250" y="239"/>
                </a:lnTo>
                <a:lnTo>
                  <a:pt x="250" y="239"/>
                </a:lnTo>
                <a:lnTo>
                  <a:pt x="250" y="239"/>
                </a:lnTo>
                <a:lnTo>
                  <a:pt x="250" y="239"/>
                </a:lnTo>
                <a:lnTo>
                  <a:pt x="250" y="239"/>
                </a:lnTo>
                <a:lnTo>
                  <a:pt x="250" y="239"/>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7"/>
                </a:lnTo>
                <a:lnTo>
                  <a:pt x="250" y="237"/>
                </a:lnTo>
                <a:lnTo>
                  <a:pt x="250" y="237"/>
                </a:lnTo>
                <a:lnTo>
                  <a:pt x="250" y="237"/>
                </a:lnTo>
                <a:lnTo>
                  <a:pt x="250" y="237"/>
                </a:lnTo>
                <a:lnTo>
                  <a:pt x="250" y="237"/>
                </a:lnTo>
                <a:lnTo>
                  <a:pt x="250" y="237"/>
                </a:lnTo>
                <a:lnTo>
                  <a:pt x="250" y="237"/>
                </a:lnTo>
                <a:lnTo>
                  <a:pt x="250" y="237"/>
                </a:lnTo>
                <a:lnTo>
                  <a:pt x="250" y="237"/>
                </a:lnTo>
                <a:lnTo>
                  <a:pt x="250" y="237"/>
                </a:lnTo>
                <a:lnTo>
                  <a:pt x="250" y="237"/>
                </a:lnTo>
                <a:lnTo>
                  <a:pt x="250" y="237"/>
                </a:lnTo>
                <a:lnTo>
                  <a:pt x="250" y="237"/>
                </a:lnTo>
                <a:lnTo>
                  <a:pt x="250" y="237"/>
                </a:lnTo>
                <a:lnTo>
                  <a:pt x="250" y="237"/>
                </a:lnTo>
                <a:lnTo>
                  <a:pt x="250" y="237"/>
                </a:lnTo>
                <a:lnTo>
                  <a:pt x="250" y="237"/>
                </a:lnTo>
                <a:lnTo>
                  <a:pt x="249" y="237"/>
                </a:lnTo>
                <a:lnTo>
                  <a:pt x="249" y="237"/>
                </a:lnTo>
                <a:lnTo>
                  <a:pt x="249" y="237"/>
                </a:lnTo>
                <a:lnTo>
                  <a:pt x="249" y="237"/>
                </a:lnTo>
                <a:lnTo>
                  <a:pt x="249" y="237"/>
                </a:lnTo>
                <a:lnTo>
                  <a:pt x="249" y="237"/>
                </a:lnTo>
                <a:lnTo>
                  <a:pt x="249" y="237"/>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5"/>
                </a:lnTo>
                <a:lnTo>
                  <a:pt x="249" y="235"/>
                </a:lnTo>
                <a:lnTo>
                  <a:pt x="249" y="235"/>
                </a:lnTo>
                <a:lnTo>
                  <a:pt x="249" y="235"/>
                </a:lnTo>
                <a:lnTo>
                  <a:pt x="249" y="235"/>
                </a:lnTo>
                <a:lnTo>
                  <a:pt x="249" y="235"/>
                </a:lnTo>
                <a:lnTo>
                  <a:pt x="249" y="235"/>
                </a:lnTo>
                <a:lnTo>
                  <a:pt x="249" y="235"/>
                </a:lnTo>
                <a:lnTo>
                  <a:pt x="249" y="235"/>
                </a:lnTo>
                <a:lnTo>
                  <a:pt x="249" y="235"/>
                </a:lnTo>
                <a:lnTo>
                  <a:pt x="249" y="235"/>
                </a:lnTo>
                <a:lnTo>
                  <a:pt x="249" y="235"/>
                </a:lnTo>
                <a:lnTo>
                  <a:pt x="249" y="235"/>
                </a:lnTo>
                <a:lnTo>
                  <a:pt x="249" y="235"/>
                </a:lnTo>
                <a:lnTo>
                  <a:pt x="249" y="235"/>
                </a:lnTo>
                <a:lnTo>
                  <a:pt x="249" y="235"/>
                </a:lnTo>
                <a:lnTo>
                  <a:pt x="249" y="235"/>
                </a:lnTo>
                <a:lnTo>
                  <a:pt x="249" y="235"/>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3"/>
                </a:lnTo>
                <a:lnTo>
                  <a:pt x="249" y="233"/>
                </a:lnTo>
                <a:lnTo>
                  <a:pt x="249" y="233"/>
                </a:lnTo>
                <a:lnTo>
                  <a:pt x="249" y="233"/>
                </a:lnTo>
                <a:lnTo>
                  <a:pt x="249" y="233"/>
                </a:lnTo>
                <a:lnTo>
                  <a:pt x="249" y="233"/>
                </a:lnTo>
                <a:lnTo>
                  <a:pt x="249" y="233"/>
                </a:lnTo>
                <a:lnTo>
                  <a:pt x="249" y="233"/>
                </a:lnTo>
                <a:lnTo>
                  <a:pt x="249" y="233"/>
                </a:lnTo>
                <a:lnTo>
                  <a:pt x="249" y="233"/>
                </a:lnTo>
                <a:lnTo>
                  <a:pt x="249" y="233"/>
                </a:lnTo>
                <a:lnTo>
                  <a:pt x="249" y="233"/>
                </a:lnTo>
                <a:lnTo>
                  <a:pt x="249" y="233"/>
                </a:lnTo>
                <a:lnTo>
                  <a:pt x="249" y="233"/>
                </a:lnTo>
                <a:lnTo>
                  <a:pt x="249" y="233"/>
                </a:lnTo>
                <a:lnTo>
                  <a:pt x="249" y="233"/>
                </a:lnTo>
                <a:lnTo>
                  <a:pt x="249" y="233"/>
                </a:lnTo>
                <a:lnTo>
                  <a:pt x="249" y="233"/>
                </a:lnTo>
                <a:lnTo>
                  <a:pt x="250" y="233"/>
                </a:lnTo>
                <a:lnTo>
                  <a:pt x="250" y="233"/>
                </a:lnTo>
                <a:lnTo>
                  <a:pt x="250" y="233"/>
                </a:lnTo>
                <a:lnTo>
                  <a:pt x="250" y="233"/>
                </a:lnTo>
                <a:lnTo>
                  <a:pt x="250" y="233"/>
                </a:lnTo>
                <a:lnTo>
                  <a:pt x="250" y="233"/>
                </a:lnTo>
                <a:lnTo>
                  <a:pt x="250" y="233"/>
                </a:lnTo>
                <a:lnTo>
                  <a:pt x="250" y="233"/>
                </a:lnTo>
                <a:lnTo>
                  <a:pt x="250" y="233"/>
                </a:lnTo>
                <a:lnTo>
                  <a:pt x="250" y="233"/>
                </a:lnTo>
                <a:lnTo>
                  <a:pt x="250" y="233"/>
                </a:lnTo>
                <a:lnTo>
                  <a:pt x="250" y="233"/>
                </a:lnTo>
                <a:lnTo>
                  <a:pt x="250" y="233"/>
                </a:lnTo>
                <a:lnTo>
                  <a:pt x="250" y="233"/>
                </a:lnTo>
                <a:lnTo>
                  <a:pt x="250" y="233"/>
                </a:lnTo>
                <a:lnTo>
                  <a:pt x="250" y="232"/>
                </a:lnTo>
                <a:lnTo>
                  <a:pt x="250" y="232"/>
                </a:lnTo>
                <a:lnTo>
                  <a:pt x="250" y="232"/>
                </a:lnTo>
                <a:lnTo>
                  <a:pt x="250" y="232"/>
                </a:lnTo>
                <a:lnTo>
                  <a:pt x="250" y="232"/>
                </a:lnTo>
                <a:lnTo>
                  <a:pt x="250" y="232"/>
                </a:lnTo>
                <a:lnTo>
                  <a:pt x="250" y="232"/>
                </a:lnTo>
                <a:lnTo>
                  <a:pt x="250"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2" y="232"/>
                </a:lnTo>
                <a:lnTo>
                  <a:pt x="252" y="232"/>
                </a:lnTo>
                <a:lnTo>
                  <a:pt x="252" y="232"/>
                </a:lnTo>
                <a:lnTo>
                  <a:pt x="252" y="232"/>
                </a:lnTo>
                <a:lnTo>
                  <a:pt x="252" y="232"/>
                </a:lnTo>
                <a:lnTo>
                  <a:pt x="252" y="232"/>
                </a:lnTo>
                <a:lnTo>
                  <a:pt x="252" y="232"/>
                </a:lnTo>
                <a:lnTo>
                  <a:pt x="252" y="232"/>
                </a:lnTo>
                <a:lnTo>
                  <a:pt x="252" y="232"/>
                </a:lnTo>
                <a:lnTo>
                  <a:pt x="252" y="232"/>
                </a:lnTo>
                <a:lnTo>
                  <a:pt x="252" y="232"/>
                </a:lnTo>
                <a:lnTo>
                  <a:pt x="252" y="232"/>
                </a:lnTo>
                <a:lnTo>
                  <a:pt x="252" y="232"/>
                </a:lnTo>
                <a:lnTo>
                  <a:pt x="252" y="232"/>
                </a:lnTo>
                <a:lnTo>
                  <a:pt x="252" y="232"/>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7"/>
                </a:lnTo>
                <a:lnTo>
                  <a:pt x="252" y="227"/>
                </a:lnTo>
                <a:lnTo>
                  <a:pt x="252" y="227"/>
                </a:lnTo>
                <a:lnTo>
                  <a:pt x="252" y="227"/>
                </a:lnTo>
                <a:lnTo>
                  <a:pt x="252" y="227"/>
                </a:lnTo>
                <a:lnTo>
                  <a:pt x="252" y="227"/>
                </a:lnTo>
                <a:lnTo>
                  <a:pt x="252" y="227"/>
                </a:lnTo>
                <a:lnTo>
                  <a:pt x="252" y="227"/>
                </a:lnTo>
                <a:lnTo>
                  <a:pt x="252" y="227"/>
                </a:lnTo>
                <a:lnTo>
                  <a:pt x="252" y="227"/>
                </a:lnTo>
                <a:lnTo>
                  <a:pt x="252" y="227"/>
                </a:lnTo>
                <a:lnTo>
                  <a:pt x="252" y="227"/>
                </a:lnTo>
                <a:lnTo>
                  <a:pt x="252" y="227"/>
                </a:lnTo>
                <a:lnTo>
                  <a:pt x="252" y="227"/>
                </a:lnTo>
                <a:lnTo>
                  <a:pt x="252" y="227"/>
                </a:lnTo>
                <a:lnTo>
                  <a:pt x="252" y="226"/>
                </a:lnTo>
                <a:lnTo>
                  <a:pt x="252" y="226"/>
                </a:lnTo>
                <a:lnTo>
                  <a:pt x="252" y="226"/>
                </a:lnTo>
                <a:lnTo>
                  <a:pt x="252" y="226"/>
                </a:lnTo>
                <a:lnTo>
                  <a:pt x="252" y="226"/>
                </a:lnTo>
                <a:lnTo>
                  <a:pt x="252" y="226"/>
                </a:lnTo>
                <a:lnTo>
                  <a:pt x="252" y="226"/>
                </a:lnTo>
                <a:lnTo>
                  <a:pt x="252" y="226"/>
                </a:lnTo>
                <a:lnTo>
                  <a:pt x="252" y="226"/>
                </a:lnTo>
                <a:lnTo>
                  <a:pt x="252" y="226"/>
                </a:lnTo>
                <a:lnTo>
                  <a:pt x="252" y="226"/>
                </a:lnTo>
                <a:lnTo>
                  <a:pt x="252" y="226"/>
                </a:lnTo>
                <a:lnTo>
                  <a:pt x="252" y="226"/>
                </a:lnTo>
                <a:lnTo>
                  <a:pt x="252" y="226"/>
                </a:lnTo>
                <a:lnTo>
                  <a:pt x="252" y="225"/>
                </a:lnTo>
                <a:lnTo>
                  <a:pt x="252" y="225"/>
                </a:lnTo>
                <a:lnTo>
                  <a:pt x="252" y="225"/>
                </a:lnTo>
                <a:lnTo>
                  <a:pt x="252" y="225"/>
                </a:lnTo>
                <a:lnTo>
                  <a:pt x="252" y="225"/>
                </a:lnTo>
                <a:lnTo>
                  <a:pt x="252" y="225"/>
                </a:lnTo>
                <a:lnTo>
                  <a:pt x="252" y="225"/>
                </a:lnTo>
                <a:lnTo>
                  <a:pt x="252" y="225"/>
                </a:lnTo>
                <a:lnTo>
                  <a:pt x="252" y="225"/>
                </a:lnTo>
                <a:lnTo>
                  <a:pt x="252" y="225"/>
                </a:lnTo>
                <a:lnTo>
                  <a:pt x="252" y="225"/>
                </a:lnTo>
                <a:lnTo>
                  <a:pt x="252" y="225"/>
                </a:lnTo>
                <a:lnTo>
                  <a:pt x="252" y="225"/>
                </a:lnTo>
                <a:lnTo>
                  <a:pt x="252" y="225"/>
                </a:lnTo>
                <a:lnTo>
                  <a:pt x="252" y="224"/>
                </a:lnTo>
                <a:lnTo>
                  <a:pt x="252" y="224"/>
                </a:lnTo>
                <a:lnTo>
                  <a:pt x="252" y="224"/>
                </a:lnTo>
                <a:lnTo>
                  <a:pt x="252" y="224"/>
                </a:lnTo>
                <a:lnTo>
                  <a:pt x="252" y="224"/>
                </a:lnTo>
                <a:lnTo>
                  <a:pt x="252" y="224"/>
                </a:lnTo>
                <a:lnTo>
                  <a:pt x="252" y="224"/>
                </a:lnTo>
                <a:lnTo>
                  <a:pt x="252" y="224"/>
                </a:lnTo>
                <a:lnTo>
                  <a:pt x="252" y="224"/>
                </a:lnTo>
                <a:lnTo>
                  <a:pt x="252" y="224"/>
                </a:lnTo>
                <a:lnTo>
                  <a:pt x="252" y="224"/>
                </a:lnTo>
                <a:lnTo>
                  <a:pt x="252" y="224"/>
                </a:lnTo>
                <a:lnTo>
                  <a:pt x="252" y="224"/>
                </a:lnTo>
                <a:lnTo>
                  <a:pt x="252" y="224"/>
                </a:lnTo>
                <a:lnTo>
                  <a:pt x="252" y="224"/>
                </a:lnTo>
                <a:lnTo>
                  <a:pt x="252" y="224"/>
                </a:lnTo>
                <a:lnTo>
                  <a:pt x="252" y="224"/>
                </a:lnTo>
                <a:lnTo>
                  <a:pt x="252" y="224"/>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2"/>
                </a:lnTo>
                <a:lnTo>
                  <a:pt x="252" y="222"/>
                </a:lnTo>
                <a:lnTo>
                  <a:pt x="252" y="222"/>
                </a:lnTo>
                <a:lnTo>
                  <a:pt x="252" y="222"/>
                </a:lnTo>
                <a:lnTo>
                  <a:pt x="252" y="222"/>
                </a:lnTo>
                <a:lnTo>
                  <a:pt x="252" y="222"/>
                </a:lnTo>
                <a:lnTo>
                  <a:pt x="252" y="222"/>
                </a:lnTo>
                <a:lnTo>
                  <a:pt x="252" y="222"/>
                </a:lnTo>
                <a:lnTo>
                  <a:pt x="252" y="222"/>
                </a:lnTo>
                <a:lnTo>
                  <a:pt x="252" y="222"/>
                </a:lnTo>
                <a:lnTo>
                  <a:pt x="252" y="222"/>
                </a:lnTo>
                <a:lnTo>
                  <a:pt x="252" y="222"/>
                </a:lnTo>
                <a:lnTo>
                  <a:pt x="252" y="222"/>
                </a:lnTo>
                <a:lnTo>
                  <a:pt x="252" y="222"/>
                </a:lnTo>
                <a:lnTo>
                  <a:pt x="252" y="222"/>
                </a:lnTo>
                <a:lnTo>
                  <a:pt x="252" y="222"/>
                </a:lnTo>
                <a:lnTo>
                  <a:pt x="252" y="222"/>
                </a:lnTo>
                <a:lnTo>
                  <a:pt x="252" y="221"/>
                </a:lnTo>
                <a:lnTo>
                  <a:pt x="252" y="221"/>
                </a:lnTo>
                <a:lnTo>
                  <a:pt x="252" y="221"/>
                </a:lnTo>
                <a:lnTo>
                  <a:pt x="252" y="221"/>
                </a:lnTo>
                <a:lnTo>
                  <a:pt x="252" y="221"/>
                </a:lnTo>
                <a:lnTo>
                  <a:pt x="252" y="221"/>
                </a:lnTo>
                <a:lnTo>
                  <a:pt x="252" y="221"/>
                </a:lnTo>
                <a:lnTo>
                  <a:pt x="252" y="221"/>
                </a:lnTo>
                <a:lnTo>
                  <a:pt x="252" y="221"/>
                </a:lnTo>
                <a:lnTo>
                  <a:pt x="252" y="221"/>
                </a:lnTo>
                <a:lnTo>
                  <a:pt x="252" y="221"/>
                </a:lnTo>
                <a:lnTo>
                  <a:pt x="252" y="221"/>
                </a:lnTo>
                <a:lnTo>
                  <a:pt x="252" y="221"/>
                </a:lnTo>
                <a:lnTo>
                  <a:pt x="252" y="221"/>
                </a:lnTo>
                <a:lnTo>
                  <a:pt x="252" y="221"/>
                </a:lnTo>
                <a:lnTo>
                  <a:pt x="252" y="221"/>
                </a:lnTo>
                <a:lnTo>
                  <a:pt x="252" y="221"/>
                </a:lnTo>
                <a:lnTo>
                  <a:pt x="252"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5" y="219"/>
                </a:lnTo>
                <a:lnTo>
                  <a:pt x="255" y="219"/>
                </a:lnTo>
                <a:lnTo>
                  <a:pt x="255" y="219"/>
                </a:lnTo>
                <a:lnTo>
                  <a:pt x="255" y="219"/>
                </a:lnTo>
                <a:lnTo>
                  <a:pt x="255" y="219"/>
                </a:lnTo>
                <a:lnTo>
                  <a:pt x="255" y="219"/>
                </a:lnTo>
                <a:lnTo>
                  <a:pt x="255" y="219"/>
                </a:lnTo>
                <a:lnTo>
                  <a:pt x="255" y="219"/>
                </a:lnTo>
                <a:lnTo>
                  <a:pt x="255" y="219"/>
                </a:lnTo>
                <a:lnTo>
                  <a:pt x="255" y="219"/>
                </a:lnTo>
                <a:lnTo>
                  <a:pt x="255" y="219"/>
                </a:lnTo>
                <a:lnTo>
                  <a:pt x="255" y="219"/>
                </a:lnTo>
                <a:lnTo>
                  <a:pt x="255" y="219"/>
                </a:lnTo>
                <a:lnTo>
                  <a:pt x="255" y="219"/>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4" y="212"/>
                </a:lnTo>
                <a:lnTo>
                  <a:pt x="254" y="212"/>
                </a:lnTo>
                <a:lnTo>
                  <a:pt x="254" y="212"/>
                </a:lnTo>
                <a:lnTo>
                  <a:pt x="254" y="212"/>
                </a:lnTo>
                <a:lnTo>
                  <a:pt x="254" y="212"/>
                </a:lnTo>
                <a:lnTo>
                  <a:pt x="254" y="212"/>
                </a:lnTo>
                <a:lnTo>
                  <a:pt x="254" y="212"/>
                </a:lnTo>
                <a:lnTo>
                  <a:pt x="254" y="212"/>
                </a:lnTo>
                <a:lnTo>
                  <a:pt x="254" y="212"/>
                </a:lnTo>
                <a:lnTo>
                  <a:pt x="254" y="212"/>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0"/>
                </a:lnTo>
                <a:lnTo>
                  <a:pt x="253" y="210"/>
                </a:lnTo>
                <a:lnTo>
                  <a:pt x="253" y="210"/>
                </a:lnTo>
                <a:lnTo>
                  <a:pt x="253" y="210"/>
                </a:lnTo>
                <a:lnTo>
                  <a:pt x="253" y="210"/>
                </a:lnTo>
                <a:lnTo>
                  <a:pt x="253" y="210"/>
                </a:lnTo>
                <a:lnTo>
                  <a:pt x="253" y="210"/>
                </a:lnTo>
                <a:lnTo>
                  <a:pt x="253" y="210"/>
                </a:lnTo>
                <a:lnTo>
                  <a:pt x="253" y="210"/>
                </a:lnTo>
                <a:lnTo>
                  <a:pt x="253"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1" y="210"/>
                </a:lnTo>
                <a:lnTo>
                  <a:pt x="251" y="210"/>
                </a:lnTo>
                <a:lnTo>
                  <a:pt x="251" y="210"/>
                </a:lnTo>
                <a:lnTo>
                  <a:pt x="251" y="210"/>
                </a:lnTo>
                <a:lnTo>
                  <a:pt x="251" y="210"/>
                </a:lnTo>
                <a:lnTo>
                  <a:pt x="251" y="210"/>
                </a:lnTo>
                <a:lnTo>
                  <a:pt x="251" y="210"/>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2" y="208"/>
                </a:lnTo>
                <a:lnTo>
                  <a:pt x="252" y="208"/>
                </a:lnTo>
                <a:lnTo>
                  <a:pt x="252" y="208"/>
                </a:lnTo>
                <a:lnTo>
                  <a:pt x="252" y="208"/>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3" y="207"/>
                </a:lnTo>
                <a:lnTo>
                  <a:pt x="253" y="207"/>
                </a:lnTo>
                <a:lnTo>
                  <a:pt x="253" y="207"/>
                </a:lnTo>
                <a:lnTo>
                  <a:pt x="253" y="207"/>
                </a:lnTo>
                <a:lnTo>
                  <a:pt x="253" y="207"/>
                </a:lnTo>
                <a:lnTo>
                  <a:pt x="253" y="207"/>
                </a:lnTo>
                <a:lnTo>
                  <a:pt x="253" y="207"/>
                </a:lnTo>
                <a:lnTo>
                  <a:pt x="253" y="207"/>
                </a:lnTo>
                <a:lnTo>
                  <a:pt x="253" y="207"/>
                </a:lnTo>
                <a:lnTo>
                  <a:pt x="253" y="207"/>
                </a:lnTo>
                <a:lnTo>
                  <a:pt x="253" y="207"/>
                </a:lnTo>
                <a:lnTo>
                  <a:pt x="253" y="207"/>
                </a:lnTo>
                <a:lnTo>
                  <a:pt x="253" y="207"/>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5" y="205"/>
                </a:lnTo>
                <a:lnTo>
                  <a:pt x="255" y="205"/>
                </a:lnTo>
                <a:lnTo>
                  <a:pt x="255" y="205"/>
                </a:lnTo>
                <a:lnTo>
                  <a:pt x="255" y="205"/>
                </a:lnTo>
                <a:lnTo>
                  <a:pt x="255" y="205"/>
                </a:lnTo>
                <a:lnTo>
                  <a:pt x="255" y="205"/>
                </a:lnTo>
                <a:lnTo>
                  <a:pt x="255" y="205"/>
                </a:lnTo>
                <a:lnTo>
                  <a:pt x="255" y="205"/>
                </a:lnTo>
                <a:lnTo>
                  <a:pt x="255" y="205"/>
                </a:lnTo>
                <a:lnTo>
                  <a:pt x="255" y="205"/>
                </a:lnTo>
                <a:lnTo>
                  <a:pt x="255" y="205"/>
                </a:lnTo>
                <a:lnTo>
                  <a:pt x="255" y="205"/>
                </a:lnTo>
                <a:lnTo>
                  <a:pt x="255" y="205"/>
                </a:lnTo>
                <a:lnTo>
                  <a:pt x="255" y="205"/>
                </a:lnTo>
                <a:lnTo>
                  <a:pt x="255" y="205"/>
                </a:lnTo>
                <a:lnTo>
                  <a:pt x="255" y="205"/>
                </a:lnTo>
                <a:lnTo>
                  <a:pt x="255" y="204"/>
                </a:lnTo>
                <a:lnTo>
                  <a:pt x="255" y="204"/>
                </a:lnTo>
                <a:lnTo>
                  <a:pt x="255" y="204"/>
                </a:lnTo>
                <a:lnTo>
                  <a:pt x="255" y="204"/>
                </a:lnTo>
                <a:lnTo>
                  <a:pt x="255" y="204"/>
                </a:lnTo>
                <a:lnTo>
                  <a:pt x="255" y="204"/>
                </a:lnTo>
                <a:lnTo>
                  <a:pt x="255" y="204"/>
                </a:lnTo>
                <a:lnTo>
                  <a:pt x="255" y="204"/>
                </a:lnTo>
                <a:lnTo>
                  <a:pt x="255" y="204"/>
                </a:lnTo>
                <a:lnTo>
                  <a:pt x="255" y="204"/>
                </a:lnTo>
                <a:lnTo>
                  <a:pt x="255" y="204"/>
                </a:lnTo>
                <a:lnTo>
                  <a:pt x="255" y="204"/>
                </a:lnTo>
                <a:lnTo>
                  <a:pt x="255"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7" y="204"/>
                </a:lnTo>
                <a:lnTo>
                  <a:pt x="257" y="204"/>
                </a:lnTo>
                <a:lnTo>
                  <a:pt x="257" y="204"/>
                </a:lnTo>
                <a:lnTo>
                  <a:pt x="257" y="204"/>
                </a:lnTo>
                <a:lnTo>
                  <a:pt x="257" y="204"/>
                </a:lnTo>
                <a:lnTo>
                  <a:pt x="257" y="204"/>
                </a:lnTo>
                <a:lnTo>
                  <a:pt x="257" y="204"/>
                </a:lnTo>
                <a:lnTo>
                  <a:pt x="257" y="204"/>
                </a:lnTo>
                <a:lnTo>
                  <a:pt x="257" y="204"/>
                </a:lnTo>
                <a:lnTo>
                  <a:pt x="257" y="204"/>
                </a:lnTo>
                <a:lnTo>
                  <a:pt x="257" y="204"/>
                </a:lnTo>
                <a:lnTo>
                  <a:pt x="257" y="204"/>
                </a:lnTo>
                <a:lnTo>
                  <a:pt x="257" y="204"/>
                </a:lnTo>
                <a:lnTo>
                  <a:pt x="257" y="204"/>
                </a:lnTo>
                <a:lnTo>
                  <a:pt x="257" y="204"/>
                </a:lnTo>
                <a:lnTo>
                  <a:pt x="257" y="204"/>
                </a:lnTo>
                <a:lnTo>
                  <a:pt x="257" y="203"/>
                </a:lnTo>
                <a:lnTo>
                  <a:pt x="257" y="203"/>
                </a:lnTo>
                <a:lnTo>
                  <a:pt x="257" y="203"/>
                </a:lnTo>
                <a:lnTo>
                  <a:pt x="257" y="203"/>
                </a:lnTo>
                <a:lnTo>
                  <a:pt x="257" y="203"/>
                </a:lnTo>
                <a:lnTo>
                  <a:pt x="257" y="203"/>
                </a:lnTo>
                <a:lnTo>
                  <a:pt x="257"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1"/>
                </a:lnTo>
                <a:lnTo>
                  <a:pt x="258" y="201"/>
                </a:lnTo>
                <a:lnTo>
                  <a:pt x="258" y="201"/>
                </a:lnTo>
                <a:lnTo>
                  <a:pt x="257" y="201"/>
                </a:lnTo>
                <a:lnTo>
                  <a:pt x="257" y="201"/>
                </a:lnTo>
                <a:lnTo>
                  <a:pt x="257" y="201"/>
                </a:lnTo>
                <a:lnTo>
                  <a:pt x="257" y="201"/>
                </a:lnTo>
                <a:lnTo>
                  <a:pt x="257" y="201"/>
                </a:lnTo>
                <a:lnTo>
                  <a:pt x="257" y="201"/>
                </a:lnTo>
                <a:lnTo>
                  <a:pt x="257" y="201"/>
                </a:lnTo>
                <a:lnTo>
                  <a:pt x="257" y="201"/>
                </a:lnTo>
                <a:lnTo>
                  <a:pt x="257" y="201"/>
                </a:lnTo>
                <a:lnTo>
                  <a:pt x="257" y="201"/>
                </a:lnTo>
                <a:lnTo>
                  <a:pt x="257" y="200"/>
                </a:lnTo>
                <a:lnTo>
                  <a:pt x="257" y="200"/>
                </a:lnTo>
                <a:lnTo>
                  <a:pt x="257" y="200"/>
                </a:lnTo>
                <a:lnTo>
                  <a:pt x="257" y="200"/>
                </a:lnTo>
                <a:lnTo>
                  <a:pt x="256" y="200"/>
                </a:lnTo>
                <a:lnTo>
                  <a:pt x="256" y="200"/>
                </a:lnTo>
                <a:lnTo>
                  <a:pt x="256" y="200"/>
                </a:lnTo>
                <a:lnTo>
                  <a:pt x="256" y="200"/>
                </a:lnTo>
                <a:lnTo>
                  <a:pt x="256" y="200"/>
                </a:lnTo>
                <a:lnTo>
                  <a:pt x="256" y="200"/>
                </a:lnTo>
                <a:lnTo>
                  <a:pt x="256" y="200"/>
                </a:lnTo>
                <a:lnTo>
                  <a:pt x="256" y="199"/>
                </a:lnTo>
                <a:lnTo>
                  <a:pt x="256" y="199"/>
                </a:lnTo>
                <a:lnTo>
                  <a:pt x="256" y="199"/>
                </a:lnTo>
                <a:lnTo>
                  <a:pt x="256" y="199"/>
                </a:lnTo>
                <a:lnTo>
                  <a:pt x="256" y="199"/>
                </a:lnTo>
                <a:lnTo>
                  <a:pt x="255" y="199"/>
                </a:lnTo>
                <a:lnTo>
                  <a:pt x="255" y="199"/>
                </a:lnTo>
                <a:lnTo>
                  <a:pt x="255" y="199"/>
                </a:lnTo>
                <a:lnTo>
                  <a:pt x="255" y="199"/>
                </a:lnTo>
                <a:lnTo>
                  <a:pt x="255" y="199"/>
                </a:lnTo>
                <a:lnTo>
                  <a:pt x="255" y="199"/>
                </a:lnTo>
                <a:lnTo>
                  <a:pt x="255" y="199"/>
                </a:lnTo>
                <a:lnTo>
                  <a:pt x="255" y="198"/>
                </a:lnTo>
                <a:lnTo>
                  <a:pt x="255" y="198"/>
                </a:lnTo>
                <a:lnTo>
                  <a:pt x="255" y="198"/>
                </a:lnTo>
                <a:lnTo>
                  <a:pt x="255" y="198"/>
                </a:lnTo>
                <a:lnTo>
                  <a:pt x="255" y="198"/>
                </a:lnTo>
                <a:lnTo>
                  <a:pt x="255" y="198"/>
                </a:lnTo>
                <a:lnTo>
                  <a:pt x="255" y="198"/>
                </a:lnTo>
                <a:lnTo>
                  <a:pt x="254" y="198"/>
                </a:lnTo>
                <a:lnTo>
                  <a:pt x="254" y="198"/>
                </a:lnTo>
                <a:lnTo>
                  <a:pt x="254" y="198"/>
                </a:lnTo>
                <a:lnTo>
                  <a:pt x="254" y="198"/>
                </a:lnTo>
                <a:lnTo>
                  <a:pt x="254" y="198"/>
                </a:lnTo>
                <a:lnTo>
                  <a:pt x="254" y="198"/>
                </a:lnTo>
                <a:lnTo>
                  <a:pt x="254" y="198"/>
                </a:lnTo>
                <a:lnTo>
                  <a:pt x="254" y="198"/>
                </a:lnTo>
                <a:lnTo>
                  <a:pt x="254" y="197"/>
                </a:lnTo>
                <a:lnTo>
                  <a:pt x="254" y="197"/>
                </a:lnTo>
                <a:lnTo>
                  <a:pt x="254" y="197"/>
                </a:lnTo>
                <a:lnTo>
                  <a:pt x="254" y="197"/>
                </a:lnTo>
                <a:lnTo>
                  <a:pt x="254" y="197"/>
                </a:lnTo>
                <a:lnTo>
                  <a:pt x="254" y="197"/>
                </a:lnTo>
                <a:lnTo>
                  <a:pt x="254" y="197"/>
                </a:lnTo>
                <a:lnTo>
                  <a:pt x="254" y="197"/>
                </a:lnTo>
                <a:lnTo>
                  <a:pt x="254" y="197"/>
                </a:lnTo>
                <a:lnTo>
                  <a:pt x="254" y="197"/>
                </a:lnTo>
                <a:lnTo>
                  <a:pt x="254" y="197"/>
                </a:lnTo>
                <a:lnTo>
                  <a:pt x="254" y="197"/>
                </a:lnTo>
                <a:lnTo>
                  <a:pt x="254" y="197"/>
                </a:lnTo>
                <a:lnTo>
                  <a:pt x="254" y="197"/>
                </a:lnTo>
                <a:lnTo>
                  <a:pt x="254" y="197"/>
                </a:lnTo>
                <a:lnTo>
                  <a:pt x="253" y="197"/>
                </a:lnTo>
                <a:lnTo>
                  <a:pt x="253" y="196"/>
                </a:lnTo>
                <a:lnTo>
                  <a:pt x="253" y="196"/>
                </a:lnTo>
                <a:lnTo>
                  <a:pt x="253" y="196"/>
                </a:lnTo>
                <a:lnTo>
                  <a:pt x="253" y="196"/>
                </a:lnTo>
                <a:lnTo>
                  <a:pt x="253" y="196"/>
                </a:lnTo>
                <a:lnTo>
                  <a:pt x="253" y="196"/>
                </a:lnTo>
                <a:lnTo>
                  <a:pt x="253" y="196"/>
                </a:lnTo>
                <a:lnTo>
                  <a:pt x="253" y="196"/>
                </a:lnTo>
                <a:lnTo>
                  <a:pt x="253" y="196"/>
                </a:lnTo>
                <a:lnTo>
                  <a:pt x="254" y="196"/>
                </a:lnTo>
                <a:lnTo>
                  <a:pt x="254" y="195"/>
                </a:lnTo>
                <a:lnTo>
                  <a:pt x="254" y="195"/>
                </a:lnTo>
                <a:lnTo>
                  <a:pt x="254" y="195"/>
                </a:lnTo>
                <a:lnTo>
                  <a:pt x="254" y="195"/>
                </a:lnTo>
                <a:lnTo>
                  <a:pt x="254" y="195"/>
                </a:lnTo>
                <a:lnTo>
                  <a:pt x="254" y="195"/>
                </a:lnTo>
                <a:lnTo>
                  <a:pt x="254" y="195"/>
                </a:lnTo>
                <a:lnTo>
                  <a:pt x="254" y="195"/>
                </a:lnTo>
                <a:lnTo>
                  <a:pt x="254" y="195"/>
                </a:lnTo>
                <a:lnTo>
                  <a:pt x="254" y="195"/>
                </a:lnTo>
                <a:lnTo>
                  <a:pt x="254" y="195"/>
                </a:lnTo>
                <a:lnTo>
                  <a:pt x="254" y="195"/>
                </a:lnTo>
                <a:lnTo>
                  <a:pt x="254" y="195"/>
                </a:lnTo>
                <a:lnTo>
                  <a:pt x="254" y="195"/>
                </a:lnTo>
                <a:lnTo>
                  <a:pt x="254" y="195"/>
                </a:lnTo>
                <a:lnTo>
                  <a:pt x="254" y="195"/>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6" y="192"/>
                </a:lnTo>
                <a:lnTo>
                  <a:pt x="256" y="192"/>
                </a:lnTo>
                <a:lnTo>
                  <a:pt x="256" y="192"/>
                </a:lnTo>
                <a:lnTo>
                  <a:pt x="256" y="192"/>
                </a:lnTo>
                <a:lnTo>
                  <a:pt x="256" y="191"/>
                </a:lnTo>
                <a:lnTo>
                  <a:pt x="256" y="191"/>
                </a:lnTo>
                <a:lnTo>
                  <a:pt x="256" y="191"/>
                </a:lnTo>
                <a:lnTo>
                  <a:pt x="256" y="191"/>
                </a:lnTo>
                <a:lnTo>
                  <a:pt x="256" y="191"/>
                </a:lnTo>
                <a:lnTo>
                  <a:pt x="256" y="191"/>
                </a:lnTo>
                <a:lnTo>
                  <a:pt x="256" y="191"/>
                </a:lnTo>
                <a:lnTo>
                  <a:pt x="256" y="191"/>
                </a:lnTo>
                <a:lnTo>
                  <a:pt x="256" y="191"/>
                </a:lnTo>
                <a:lnTo>
                  <a:pt x="256" y="191"/>
                </a:lnTo>
                <a:lnTo>
                  <a:pt x="256" y="191"/>
                </a:lnTo>
                <a:lnTo>
                  <a:pt x="256" y="191"/>
                </a:lnTo>
                <a:lnTo>
                  <a:pt x="256" y="191"/>
                </a:lnTo>
                <a:lnTo>
                  <a:pt x="256" y="191"/>
                </a:lnTo>
                <a:lnTo>
                  <a:pt x="256"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8"/>
                </a:lnTo>
                <a:lnTo>
                  <a:pt x="257" y="188"/>
                </a:lnTo>
                <a:lnTo>
                  <a:pt x="257" y="188"/>
                </a:lnTo>
                <a:lnTo>
                  <a:pt x="258" y="188"/>
                </a:lnTo>
                <a:lnTo>
                  <a:pt x="258" y="188"/>
                </a:lnTo>
                <a:lnTo>
                  <a:pt x="258" y="188"/>
                </a:lnTo>
                <a:lnTo>
                  <a:pt x="258" y="188"/>
                </a:lnTo>
                <a:lnTo>
                  <a:pt x="258" y="188"/>
                </a:lnTo>
                <a:lnTo>
                  <a:pt x="258" y="188"/>
                </a:lnTo>
                <a:lnTo>
                  <a:pt x="258" y="188"/>
                </a:lnTo>
                <a:lnTo>
                  <a:pt x="258" y="188"/>
                </a:lnTo>
                <a:lnTo>
                  <a:pt x="258" y="188"/>
                </a:lnTo>
                <a:lnTo>
                  <a:pt x="258" y="188"/>
                </a:lnTo>
                <a:lnTo>
                  <a:pt x="258" y="188"/>
                </a:lnTo>
                <a:lnTo>
                  <a:pt x="258" y="188"/>
                </a:lnTo>
                <a:lnTo>
                  <a:pt x="258" y="187"/>
                </a:lnTo>
                <a:lnTo>
                  <a:pt x="258" y="187"/>
                </a:lnTo>
                <a:lnTo>
                  <a:pt x="258" y="187"/>
                </a:lnTo>
                <a:lnTo>
                  <a:pt x="258" y="187"/>
                </a:lnTo>
                <a:lnTo>
                  <a:pt x="258" y="187"/>
                </a:lnTo>
                <a:lnTo>
                  <a:pt x="258" y="187"/>
                </a:lnTo>
                <a:lnTo>
                  <a:pt x="258" y="187"/>
                </a:lnTo>
                <a:lnTo>
                  <a:pt x="258" y="187"/>
                </a:lnTo>
                <a:lnTo>
                  <a:pt x="258" y="187"/>
                </a:lnTo>
                <a:lnTo>
                  <a:pt x="258" y="187"/>
                </a:lnTo>
                <a:lnTo>
                  <a:pt x="258" y="187"/>
                </a:lnTo>
                <a:lnTo>
                  <a:pt x="258" y="186"/>
                </a:lnTo>
                <a:lnTo>
                  <a:pt x="258" y="186"/>
                </a:lnTo>
                <a:lnTo>
                  <a:pt x="258" y="186"/>
                </a:lnTo>
                <a:lnTo>
                  <a:pt x="258" y="186"/>
                </a:lnTo>
                <a:lnTo>
                  <a:pt x="258" y="186"/>
                </a:lnTo>
                <a:lnTo>
                  <a:pt x="258" y="186"/>
                </a:lnTo>
                <a:lnTo>
                  <a:pt x="258" y="186"/>
                </a:lnTo>
                <a:lnTo>
                  <a:pt x="258" y="186"/>
                </a:lnTo>
                <a:lnTo>
                  <a:pt x="258" y="186"/>
                </a:lnTo>
                <a:lnTo>
                  <a:pt x="258" y="186"/>
                </a:lnTo>
                <a:lnTo>
                  <a:pt x="258" y="186"/>
                </a:lnTo>
                <a:lnTo>
                  <a:pt x="258" y="186"/>
                </a:lnTo>
                <a:lnTo>
                  <a:pt x="258" y="186"/>
                </a:lnTo>
                <a:lnTo>
                  <a:pt x="258" y="186"/>
                </a:lnTo>
                <a:lnTo>
                  <a:pt x="258"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3"/>
                </a:lnTo>
                <a:lnTo>
                  <a:pt x="259" y="183"/>
                </a:lnTo>
                <a:lnTo>
                  <a:pt x="259" y="183"/>
                </a:lnTo>
                <a:lnTo>
                  <a:pt x="259" y="183"/>
                </a:lnTo>
                <a:lnTo>
                  <a:pt x="259" y="183"/>
                </a:lnTo>
                <a:lnTo>
                  <a:pt x="259" y="183"/>
                </a:lnTo>
                <a:lnTo>
                  <a:pt x="259" y="183"/>
                </a:lnTo>
                <a:lnTo>
                  <a:pt x="259"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1" y="182"/>
                </a:lnTo>
                <a:lnTo>
                  <a:pt x="261" y="182"/>
                </a:lnTo>
                <a:lnTo>
                  <a:pt x="261" y="182"/>
                </a:lnTo>
                <a:lnTo>
                  <a:pt x="261" y="182"/>
                </a:lnTo>
                <a:lnTo>
                  <a:pt x="261" y="182"/>
                </a:lnTo>
                <a:lnTo>
                  <a:pt x="261" y="182"/>
                </a:lnTo>
                <a:lnTo>
                  <a:pt x="261" y="182"/>
                </a:lnTo>
                <a:lnTo>
                  <a:pt x="261" y="182"/>
                </a:lnTo>
                <a:lnTo>
                  <a:pt x="261" y="182"/>
                </a:lnTo>
                <a:lnTo>
                  <a:pt x="261" y="182"/>
                </a:lnTo>
                <a:lnTo>
                  <a:pt x="261" y="182"/>
                </a:lnTo>
                <a:lnTo>
                  <a:pt x="261" y="182"/>
                </a:lnTo>
                <a:lnTo>
                  <a:pt x="261" y="182"/>
                </a:lnTo>
                <a:lnTo>
                  <a:pt x="261" y="182"/>
                </a:lnTo>
                <a:lnTo>
                  <a:pt x="261" y="182"/>
                </a:lnTo>
                <a:lnTo>
                  <a:pt x="262" y="182"/>
                </a:lnTo>
                <a:lnTo>
                  <a:pt x="262" y="182"/>
                </a:lnTo>
                <a:lnTo>
                  <a:pt x="262" y="182"/>
                </a:lnTo>
                <a:lnTo>
                  <a:pt x="262" y="182"/>
                </a:lnTo>
                <a:lnTo>
                  <a:pt x="262" y="182"/>
                </a:lnTo>
                <a:lnTo>
                  <a:pt x="262" y="182"/>
                </a:lnTo>
                <a:lnTo>
                  <a:pt x="262" y="182"/>
                </a:lnTo>
                <a:lnTo>
                  <a:pt x="262" y="182"/>
                </a:lnTo>
                <a:lnTo>
                  <a:pt x="262" y="182"/>
                </a:lnTo>
                <a:lnTo>
                  <a:pt x="262" y="182"/>
                </a:lnTo>
                <a:lnTo>
                  <a:pt x="262" y="182"/>
                </a:lnTo>
                <a:lnTo>
                  <a:pt x="262" y="182"/>
                </a:lnTo>
                <a:lnTo>
                  <a:pt x="262" y="182"/>
                </a:lnTo>
                <a:lnTo>
                  <a:pt x="262" y="182"/>
                </a:lnTo>
                <a:lnTo>
                  <a:pt x="262" y="182"/>
                </a:lnTo>
                <a:lnTo>
                  <a:pt x="262" y="182"/>
                </a:lnTo>
                <a:lnTo>
                  <a:pt x="262"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1"/>
                </a:lnTo>
                <a:lnTo>
                  <a:pt x="263" y="181"/>
                </a:lnTo>
                <a:lnTo>
                  <a:pt x="263" y="181"/>
                </a:lnTo>
                <a:lnTo>
                  <a:pt x="263" y="181"/>
                </a:lnTo>
                <a:lnTo>
                  <a:pt x="263" y="181"/>
                </a:lnTo>
                <a:lnTo>
                  <a:pt x="263" y="181"/>
                </a:lnTo>
                <a:lnTo>
                  <a:pt x="263" y="181"/>
                </a:lnTo>
                <a:lnTo>
                  <a:pt x="263" y="181"/>
                </a:lnTo>
                <a:lnTo>
                  <a:pt x="263" y="181"/>
                </a:lnTo>
                <a:lnTo>
                  <a:pt x="263" y="181"/>
                </a:lnTo>
                <a:lnTo>
                  <a:pt x="263" y="181"/>
                </a:lnTo>
                <a:lnTo>
                  <a:pt x="263" y="181"/>
                </a:lnTo>
                <a:lnTo>
                  <a:pt x="263" y="181"/>
                </a:lnTo>
                <a:lnTo>
                  <a:pt x="263" y="181"/>
                </a:lnTo>
                <a:lnTo>
                  <a:pt x="263" y="181"/>
                </a:lnTo>
                <a:lnTo>
                  <a:pt x="263" y="181"/>
                </a:lnTo>
                <a:lnTo>
                  <a:pt x="263" y="181"/>
                </a:lnTo>
                <a:lnTo>
                  <a:pt x="263" y="180"/>
                </a:lnTo>
                <a:lnTo>
                  <a:pt x="263" y="180"/>
                </a:lnTo>
                <a:lnTo>
                  <a:pt x="263" y="180"/>
                </a:lnTo>
                <a:lnTo>
                  <a:pt x="263" y="180"/>
                </a:lnTo>
                <a:lnTo>
                  <a:pt x="263" y="180"/>
                </a:lnTo>
                <a:lnTo>
                  <a:pt x="263" y="180"/>
                </a:lnTo>
                <a:lnTo>
                  <a:pt x="263" y="180"/>
                </a:lnTo>
                <a:lnTo>
                  <a:pt x="263" y="180"/>
                </a:lnTo>
                <a:lnTo>
                  <a:pt x="263" y="180"/>
                </a:lnTo>
                <a:lnTo>
                  <a:pt x="263" y="180"/>
                </a:lnTo>
                <a:lnTo>
                  <a:pt x="263" y="180"/>
                </a:lnTo>
                <a:lnTo>
                  <a:pt x="263" y="180"/>
                </a:lnTo>
                <a:lnTo>
                  <a:pt x="263" y="180"/>
                </a:lnTo>
                <a:lnTo>
                  <a:pt x="263" y="180"/>
                </a:lnTo>
                <a:lnTo>
                  <a:pt x="263" y="180"/>
                </a:lnTo>
                <a:lnTo>
                  <a:pt x="263" y="180"/>
                </a:lnTo>
                <a:lnTo>
                  <a:pt x="263" y="179"/>
                </a:lnTo>
                <a:lnTo>
                  <a:pt x="263" y="179"/>
                </a:lnTo>
                <a:lnTo>
                  <a:pt x="263" y="179"/>
                </a:lnTo>
                <a:lnTo>
                  <a:pt x="263" y="179"/>
                </a:lnTo>
                <a:lnTo>
                  <a:pt x="263" y="179"/>
                </a:lnTo>
                <a:lnTo>
                  <a:pt x="263" y="179"/>
                </a:lnTo>
                <a:lnTo>
                  <a:pt x="263" y="179"/>
                </a:lnTo>
                <a:lnTo>
                  <a:pt x="263" y="179"/>
                </a:lnTo>
                <a:lnTo>
                  <a:pt x="263" y="179"/>
                </a:lnTo>
                <a:lnTo>
                  <a:pt x="263" y="179"/>
                </a:lnTo>
                <a:lnTo>
                  <a:pt x="263" y="179"/>
                </a:lnTo>
                <a:lnTo>
                  <a:pt x="263" y="179"/>
                </a:lnTo>
                <a:lnTo>
                  <a:pt x="263" y="179"/>
                </a:lnTo>
                <a:lnTo>
                  <a:pt x="263" y="179"/>
                </a:lnTo>
                <a:lnTo>
                  <a:pt x="263" y="179"/>
                </a:lnTo>
                <a:lnTo>
                  <a:pt x="263" y="179"/>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7"/>
                </a:lnTo>
                <a:lnTo>
                  <a:pt x="263" y="177"/>
                </a:lnTo>
                <a:lnTo>
                  <a:pt x="263" y="177"/>
                </a:lnTo>
                <a:lnTo>
                  <a:pt x="263" y="177"/>
                </a:lnTo>
                <a:lnTo>
                  <a:pt x="263" y="177"/>
                </a:lnTo>
                <a:lnTo>
                  <a:pt x="263" y="177"/>
                </a:lnTo>
                <a:lnTo>
                  <a:pt x="263" y="177"/>
                </a:lnTo>
                <a:lnTo>
                  <a:pt x="263" y="177"/>
                </a:lnTo>
                <a:lnTo>
                  <a:pt x="263" y="177"/>
                </a:lnTo>
                <a:lnTo>
                  <a:pt x="263" y="177"/>
                </a:lnTo>
                <a:lnTo>
                  <a:pt x="263" y="177"/>
                </a:lnTo>
                <a:lnTo>
                  <a:pt x="263"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6"/>
                </a:lnTo>
                <a:lnTo>
                  <a:pt x="262" y="176"/>
                </a:lnTo>
                <a:lnTo>
                  <a:pt x="262" y="176"/>
                </a:lnTo>
                <a:lnTo>
                  <a:pt x="262" y="176"/>
                </a:lnTo>
                <a:lnTo>
                  <a:pt x="262" y="176"/>
                </a:lnTo>
                <a:lnTo>
                  <a:pt x="262"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0" y="176"/>
                </a:lnTo>
                <a:lnTo>
                  <a:pt x="260" y="176"/>
                </a:lnTo>
                <a:lnTo>
                  <a:pt x="260" y="176"/>
                </a:lnTo>
                <a:lnTo>
                  <a:pt x="260" y="176"/>
                </a:lnTo>
                <a:lnTo>
                  <a:pt x="260" y="176"/>
                </a:lnTo>
                <a:lnTo>
                  <a:pt x="260" y="176"/>
                </a:lnTo>
                <a:lnTo>
                  <a:pt x="260" y="176"/>
                </a:lnTo>
                <a:lnTo>
                  <a:pt x="260" y="176"/>
                </a:lnTo>
                <a:lnTo>
                  <a:pt x="260" y="176"/>
                </a:lnTo>
                <a:lnTo>
                  <a:pt x="260" y="176"/>
                </a:lnTo>
                <a:lnTo>
                  <a:pt x="260" y="176"/>
                </a:lnTo>
                <a:lnTo>
                  <a:pt x="260" y="176"/>
                </a:lnTo>
                <a:lnTo>
                  <a:pt x="260" y="175"/>
                </a:lnTo>
                <a:lnTo>
                  <a:pt x="260" y="175"/>
                </a:lnTo>
                <a:lnTo>
                  <a:pt x="260" y="175"/>
                </a:lnTo>
                <a:lnTo>
                  <a:pt x="260" y="175"/>
                </a:lnTo>
                <a:lnTo>
                  <a:pt x="260" y="175"/>
                </a:lnTo>
                <a:lnTo>
                  <a:pt x="260" y="175"/>
                </a:lnTo>
                <a:lnTo>
                  <a:pt x="260" y="175"/>
                </a:lnTo>
                <a:lnTo>
                  <a:pt x="260" y="175"/>
                </a:lnTo>
                <a:lnTo>
                  <a:pt x="260" y="175"/>
                </a:lnTo>
                <a:lnTo>
                  <a:pt x="260" y="175"/>
                </a:lnTo>
                <a:lnTo>
                  <a:pt x="260" y="175"/>
                </a:lnTo>
                <a:lnTo>
                  <a:pt x="260" y="175"/>
                </a:lnTo>
                <a:lnTo>
                  <a:pt x="260" y="175"/>
                </a:lnTo>
                <a:lnTo>
                  <a:pt x="260" y="175"/>
                </a:lnTo>
                <a:lnTo>
                  <a:pt x="260" y="175"/>
                </a:lnTo>
                <a:lnTo>
                  <a:pt x="260" y="175"/>
                </a:lnTo>
                <a:lnTo>
                  <a:pt x="260" y="175"/>
                </a:lnTo>
                <a:lnTo>
                  <a:pt x="259" y="175"/>
                </a:lnTo>
                <a:lnTo>
                  <a:pt x="259" y="175"/>
                </a:lnTo>
                <a:lnTo>
                  <a:pt x="259" y="175"/>
                </a:lnTo>
                <a:lnTo>
                  <a:pt x="259" y="175"/>
                </a:lnTo>
                <a:lnTo>
                  <a:pt x="259" y="175"/>
                </a:lnTo>
                <a:lnTo>
                  <a:pt x="259" y="175"/>
                </a:lnTo>
                <a:lnTo>
                  <a:pt x="259" y="175"/>
                </a:lnTo>
                <a:lnTo>
                  <a:pt x="259" y="175"/>
                </a:lnTo>
                <a:lnTo>
                  <a:pt x="259" y="175"/>
                </a:lnTo>
                <a:lnTo>
                  <a:pt x="259" y="175"/>
                </a:lnTo>
                <a:lnTo>
                  <a:pt x="259" y="175"/>
                </a:lnTo>
                <a:lnTo>
                  <a:pt x="259" y="175"/>
                </a:lnTo>
                <a:lnTo>
                  <a:pt x="259" y="175"/>
                </a:lnTo>
                <a:lnTo>
                  <a:pt x="259" y="175"/>
                </a:lnTo>
                <a:lnTo>
                  <a:pt x="259" y="175"/>
                </a:lnTo>
                <a:lnTo>
                  <a:pt x="259" y="175"/>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2"/>
                </a:lnTo>
                <a:lnTo>
                  <a:pt x="259" y="172"/>
                </a:lnTo>
                <a:lnTo>
                  <a:pt x="259" y="172"/>
                </a:lnTo>
                <a:lnTo>
                  <a:pt x="259" y="172"/>
                </a:lnTo>
                <a:lnTo>
                  <a:pt x="259" y="172"/>
                </a:lnTo>
                <a:lnTo>
                  <a:pt x="259" y="172"/>
                </a:lnTo>
                <a:lnTo>
                  <a:pt x="259" y="172"/>
                </a:lnTo>
                <a:lnTo>
                  <a:pt x="259" y="172"/>
                </a:lnTo>
                <a:lnTo>
                  <a:pt x="259" y="172"/>
                </a:lnTo>
                <a:lnTo>
                  <a:pt x="259" y="172"/>
                </a:lnTo>
                <a:lnTo>
                  <a:pt x="259" y="172"/>
                </a:lnTo>
                <a:lnTo>
                  <a:pt x="259" y="172"/>
                </a:lnTo>
                <a:lnTo>
                  <a:pt x="259" y="172"/>
                </a:lnTo>
                <a:lnTo>
                  <a:pt x="259" y="172"/>
                </a:lnTo>
                <a:lnTo>
                  <a:pt x="259" y="172"/>
                </a:lnTo>
                <a:lnTo>
                  <a:pt x="259" y="172"/>
                </a:lnTo>
                <a:lnTo>
                  <a:pt x="259" y="172"/>
                </a:lnTo>
                <a:lnTo>
                  <a:pt x="259" y="172"/>
                </a:lnTo>
                <a:lnTo>
                  <a:pt x="259"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7"/>
                </a:lnTo>
                <a:lnTo>
                  <a:pt x="261" y="167"/>
                </a:lnTo>
                <a:lnTo>
                  <a:pt x="261" y="167"/>
                </a:lnTo>
                <a:lnTo>
                  <a:pt x="261" y="167"/>
                </a:lnTo>
                <a:lnTo>
                  <a:pt x="261" y="167"/>
                </a:lnTo>
                <a:lnTo>
                  <a:pt x="261" y="167"/>
                </a:lnTo>
                <a:lnTo>
                  <a:pt x="261" y="167"/>
                </a:lnTo>
                <a:lnTo>
                  <a:pt x="261" y="167"/>
                </a:lnTo>
                <a:lnTo>
                  <a:pt x="261" y="167"/>
                </a:lnTo>
                <a:lnTo>
                  <a:pt x="261" y="167"/>
                </a:lnTo>
                <a:lnTo>
                  <a:pt x="261" y="167"/>
                </a:lnTo>
                <a:lnTo>
                  <a:pt x="261" y="167"/>
                </a:lnTo>
                <a:lnTo>
                  <a:pt x="261" y="167"/>
                </a:lnTo>
                <a:lnTo>
                  <a:pt x="261" y="167"/>
                </a:lnTo>
                <a:lnTo>
                  <a:pt x="261" y="167"/>
                </a:lnTo>
                <a:lnTo>
                  <a:pt x="261" y="167"/>
                </a:lnTo>
                <a:lnTo>
                  <a:pt x="261" y="167"/>
                </a:lnTo>
                <a:lnTo>
                  <a:pt x="261" y="167"/>
                </a:lnTo>
                <a:lnTo>
                  <a:pt x="262" y="167"/>
                </a:lnTo>
                <a:lnTo>
                  <a:pt x="262" y="166"/>
                </a:lnTo>
                <a:lnTo>
                  <a:pt x="262" y="166"/>
                </a:lnTo>
                <a:lnTo>
                  <a:pt x="262" y="166"/>
                </a:lnTo>
                <a:lnTo>
                  <a:pt x="262" y="166"/>
                </a:lnTo>
                <a:lnTo>
                  <a:pt x="262" y="166"/>
                </a:lnTo>
                <a:lnTo>
                  <a:pt x="262" y="166"/>
                </a:lnTo>
                <a:lnTo>
                  <a:pt x="262" y="166"/>
                </a:lnTo>
                <a:lnTo>
                  <a:pt x="262" y="166"/>
                </a:lnTo>
                <a:lnTo>
                  <a:pt x="262" y="166"/>
                </a:lnTo>
                <a:lnTo>
                  <a:pt x="262" y="166"/>
                </a:lnTo>
                <a:lnTo>
                  <a:pt x="262" y="166"/>
                </a:lnTo>
                <a:lnTo>
                  <a:pt x="262" y="166"/>
                </a:lnTo>
                <a:lnTo>
                  <a:pt x="262" y="166"/>
                </a:lnTo>
                <a:lnTo>
                  <a:pt x="262" y="166"/>
                </a:lnTo>
                <a:lnTo>
                  <a:pt x="262" y="166"/>
                </a:lnTo>
                <a:lnTo>
                  <a:pt x="262" y="166"/>
                </a:lnTo>
                <a:lnTo>
                  <a:pt x="262" y="166"/>
                </a:lnTo>
                <a:lnTo>
                  <a:pt x="262" y="166"/>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3" y="164"/>
                </a:lnTo>
                <a:lnTo>
                  <a:pt x="263" y="164"/>
                </a:lnTo>
                <a:lnTo>
                  <a:pt x="263" y="164"/>
                </a:lnTo>
                <a:lnTo>
                  <a:pt x="263" y="164"/>
                </a:lnTo>
                <a:lnTo>
                  <a:pt x="263" y="164"/>
                </a:lnTo>
                <a:lnTo>
                  <a:pt x="263" y="164"/>
                </a:lnTo>
                <a:lnTo>
                  <a:pt x="263" y="164"/>
                </a:lnTo>
                <a:lnTo>
                  <a:pt x="263" y="164"/>
                </a:lnTo>
                <a:lnTo>
                  <a:pt x="263" y="164"/>
                </a:lnTo>
                <a:lnTo>
                  <a:pt x="263" y="164"/>
                </a:lnTo>
                <a:lnTo>
                  <a:pt x="263" y="164"/>
                </a:lnTo>
                <a:lnTo>
                  <a:pt x="263" y="164"/>
                </a:lnTo>
                <a:lnTo>
                  <a:pt x="263" y="164"/>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2"/>
                </a:lnTo>
                <a:lnTo>
                  <a:pt x="263" y="162"/>
                </a:lnTo>
                <a:lnTo>
                  <a:pt x="263" y="162"/>
                </a:lnTo>
                <a:lnTo>
                  <a:pt x="263" y="162"/>
                </a:lnTo>
                <a:lnTo>
                  <a:pt x="263" y="162"/>
                </a:lnTo>
                <a:lnTo>
                  <a:pt x="264" y="162"/>
                </a:lnTo>
                <a:lnTo>
                  <a:pt x="264" y="162"/>
                </a:lnTo>
                <a:lnTo>
                  <a:pt x="264" y="162"/>
                </a:lnTo>
                <a:lnTo>
                  <a:pt x="264" y="162"/>
                </a:lnTo>
                <a:lnTo>
                  <a:pt x="264" y="162"/>
                </a:lnTo>
                <a:lnTo>
                  <a:pt x="264" y="162"/>
                </a:lnTo>
                <a:lnTo>
                  <a:pt x="264" y="162"/>
                </a:lnTo>
                <a:lnTo>
                  <a:pt x="264" y="162"/>
                </a:lnTo>
                <a:lnTo>
                  <a:pt x="264" y="162"/>
                </a:lnTo>
                <a:lnTo>
                  <a:pt x="264" y="162"/>
                </a:lnTo>
                <a:lnTo>
                  <a:pt x="264" y="162"/>
                </a:lnTo>
                <a:lnTo>
                  <a:pt x="264" y="162"/>
                </a:lnTo>
                <a:lnTo>
                  <a:pt x="264" y="162"/>
                </a:lnTo>
                <a:lnTo>
                  <a:pt x="264" y="162"/>
                </a:lnTo>
                <a:lnTo>
                  <a:pt x="264" y="162"/>
                </a:lnTo>
                <a:lnTo>
                  <a:pt x="264" y="162"/>
                </a:lnTo>
                <a:lnTo>
                  <a:pt x="264" y="161"/>
                </a:lnTo>
                <a:lnTo>
                  <a:pt x="264" y="161"/>
                </a:lnTo>
                <a:lnTo>
                  <a:pt x="264" y="161"/>
                </a:lnTo>
                <a:lnTo>
                  <a:pt x="264" y="161"/>
                </a:lnTo>
                <a:lnTo>
                  <a:pt x="264" y="161"/>
                </a:lnTo>
                <a:lnTo>
                  <a:pt x="264" y="161"/>
                </a:lnTo>
                <a:lnTo>
                  <a:pt x="264" y="161"/>
                </a:lnTo>
                <a:lnTo>
                  <a:pt x="264" y="161"/>
                </a:lnTo>
                <a:lnTo>
                  <a:pt x="264" y="161"/>
                </a:lnTo>
                <a:lnTo>
                  <a:pt x="265" y="160"/>
                </a:lnTo>
                <a:lnTo>
                  <a:pt x="265" y="160"/>
                </a:lnTo>
                <a:lnTo>
                  <a:pt x="265" y="160"/>
                </a:lnTo>
                <a:lnTo>
                  <a:pt x="265" y="160"/>
                </a:lnTo>
                <a:lnTo>
                  <a:pt x="265" y="160"/>
                </a:lnTo>
                <a:lnTo>
                  <a:pt x="265" y="160"/>
                </a:lnTo>
                <a:lnTo>
                  <a:pt x="265" y="160"/>
                </a:lnTo>
                <a:lnTo>
                  <a:pt x="265" y="160"/>
                </a:lnTo>
                <a:lnTo>
                  <a:pt x="265" y="160"/>
                </a:lnTo>
                <a:lnTo>
                  <a:pt x="265" y="159"/>
                </a:lnTo>
                <a:lnTo>
                  <a:pt x="265" y="159"/>
                </a:lnTo>
                <a:lnTo>
                  <a:pt x="266" y="159"/>
                </a:lnTo>
                <a:lnTo>
                  <a:pt x="266" y="159"/>
                </a:lnTo>
                <a:lnTo>
                  <a:pt x="266" y="159"/>
                </a:lnTo>
                <a:lnTo>
                  <a:pt x="266" y="159"/>
                </a:lnTo>
                <a:lnTo>
                  <a:pt x="266" y="159"/>
                </a:lnTo>
                <a:lnTo>
                  <a:pt x="266" y="159"/>
                </a:lnTo>
                <a:lnTo>
                  <a:pt x="266" y="159"/>
                </a:lnTo>
                <a:lnTo>
                  <a:pt x="266" y="159"/>
                </a:lnTo>
                <a:lnTo>
                  <a:pt x="267" y="158"/>
                </a:lnTo>
                <a:lnTo>
                  <a:pt x="267" y="158"/>
                </a:lnTo>
                <a:lnTo>
                  <a:pt x="267" y="158"/>
                </a:lnTo>
                <a:lnTo>
                  <a:pt x="267" y="158"/>
                </a:lnTo>
                <a:lnTo>
                  <a:pt x="267" y="158"/>
                </a:lnTo>
                <a:lnTo>
                  <a:pt x="267" y="158"/>
                </a:lnTo>
                <a:lnTo>
                  <a:pt x="267" y="158"/>
                </a:lnTo>
                <a:lnTo>
                  <a:pt x="267" y="158"/>
                </a:lnTo>
                <a:lnTo>
                  <a:pt x="267" y="158"/>
                </a:lnTo>
                <a:lnTo>
                  <a:pt x="267" y="158"/>
                </a:lnTo>
                <a:lnTo>
                  <a:pt x="267" y="158"/>
                </a:lnTo>
                <a:lnTo>
                  <a:pt x="267" y="157"/>
                </a:lnTo>
                <a:lnTo>
                  <a:pt x="267" y="157"/>
                </a:lnTo>
                <a:lnTo>
                  <a:pt x="267" y="157"/>
                </a:lnTo>
                <a:lnTo>
                  <a:pt x="267" y="157"/>
                </a:lnTo>
                <a:lnTo>
                  <a:pt x="268" y="157"/>
                </a:lnTo>
                <a:lnTo>
                  <a:pt x="268" y="157"/>
                </a:lnTo>
                <a:lnTo>
                  <a:pt x="268" y="157"/>
                </a:lnTo>
                <a:lnTo>
                  <a:pt x="268" y="157"/>
                </a:lnTo>
                <a:lnTo>
                  <a:pt x="268" y="157"/>
                </a:lnTo>
                <a:lnTo>
                  <a:pt x="268" y="157"/>
                </a:lnTo>
                <a:lnTo>
                  <a:pt x="268" y="156"/>
                </a:lnTo>
                <a:lnTo>
                  <a:pt x="268" y="156"/>
                </a:lnTo>
                <a:lnTo>
                  <a:pt x="268" y="156"/>
                </a:lnTo>
                <a:lnTo>
                  <a:pt x="268" y="156"/>
                </a:lnTo>
                <a:lnTo>
                  <a:pt x="268" y="156"/>
                </a:lnTo>
                <a:lnTo>
                  <a:pt x="268" y="156"/>
                </a:lnTo>
                <a:lnTo>
                  <a:pt x="268" y="156"/>
                </a:lnTo>
                <a:lnTo>
                  <a:pt x="268" y="156"/>
                </a:lnTo>
                <a:lnTo>
                  <a:pt x="268" y="156"/>
                </a:lnTo>
                <a:lnTo>
                  <a:pt x="268" y="156"/>
                </a:lnTo>
                <a:lnTo>
                  <a:pt x="268" y="156"/>
                </a:lnTo>
                <a:lnTo>
                  <a:pt x="268" y="155"/>
                </a:lnTo>
                <a:lnTo>
                  <a:pt x="268" y="155"/>
                </a:lnTo>
                <a:lnTo>
                  <a:pt x="268" y="155"/>
                </a:lnTo>
                <a:lnTo>
                  <a:pt x="268" y="155"/>
                </a:lnTo>
                <a:lnTo>
                  <a:pt x="268" y="155"/>
                </a:lnTo>
                <a:lnTo>
                  <a:pt x="268" y="155"/>
                </a:lnTo>
                <a:lnTo>
                  <a:pt x="268" y="155"/>
                </a:lnTo>
                <a:lnTo>
                  <a:pt x="268" y="155"/>
                </a:lnTo>
                <a:lnTo>
                  <a:pt x="268" y="155"/>
                </a:lnTo>
                <a:lnTo>
                  <a:pt x="268" y="155"/>
                </a:lnTo>
                <a:lnTo>
                  <a:pt x="268" y="155"/>
                </a:lnTo>
                <a:lnTo>
                  <a:pt x="268" y="154"/>
                </a:lnTo>
                <a:lnTo>
                  <a:pt x="268" y="154"/>
                </a:lnTo>
                <a:lnTo>
                  <a:pt x="268" y="154"/>
                </a:lnTo>
                <a:lnTo>
                  <a:pt x="268" y="154"/>
                </a:lnTo>
                <a:lnTo>
                  <a:pt x="268" y="154"/>
                </a:lnTo>
                <a:lnTo>
                  <a:pt x="268" y="154"/>
                </a:lnTo>
                <a:lnTo>
                  <a:pt x="268" y="154"/>
                </a:lnTo>
                <a:lnTo>
                  <a:pt x="268" y="154"/>
                </a:lnTo>
                <a:lnTo>
                  <a:pt x="268" y="154"/>
                </a:lnTo>
                <a:lnTo>
                  <a:pt x="268" y="154"/>
                </a:lnTo>
                <a:lnTo>
                  <a:pt x="268" y="153"/>
                </a:lnTo>
                <a:lnTo>
                  <a:pt x="268" y="153"/>
                </a:lnTo>
                <a:lnTo>
                  <a:pt x="268" y="153"/>
                </a:lnTo>
                <a:lnTo>
                  <a:pt x="268" y="153"/>
                </a:lnTo>
                <a:lnTo>
                  <a:pt x="268" y="153"/>
                </a:lnTo>
                <a:lnTo>
                  <a:pt x="268" y="153"/>
                </a:lnTo>
                <a:lnTo>
                  <a:pt x="268" y="153"/>
                </a:lnTo>
                <a:lnTo>
                  <a:pt x="268" y="152"/>
                </a:lnTo>
                <a:lnTo>
                  <a:pt x="268" y="152"/>
                </a:lnTo>
                <a:lnTo>
                  <a:pt x="268" y="152"/>
                </a:lnTo>
                <a:lnTo>
                  <a:pt x="268" y="151"/>
                </a:lnTo>
                <a:lnTo>
                  <a:pt x="268" y="151"/>
                </a:lnTo>
                <a:lnTo>
                  <a:pt x="268" y="151"/>
                </a:lnTo>
                <a:lnTo>
                  <a:pt x="268" y="150"/>
                </a:lnTo>
                <a:lnTo>
                  <a:pt x="268" y="150"/>
                </a:lnTo>
                <a:lnTo>
                  <a:pt x="268" y="150"/>
                </a:lnTo>
                <a:lnTo>
                  <a:pt x="268" y="150"/>
                </a:lnTo>
                <a:lnTo>
                  <a:pt x="268" y="150"/>
                </a:lnTo>
                <a:lnTo>
                  <a:pt x="268" y="150"/>
                </a:lnTo>
                <a:lnTo>
                  <a:pt x="268" y="150"/>
                </a:lnTo>
                <a:lnTo>
                  <a:pt x="268" y="149"/>
                </a:lnTo>
                <a:lnTo>
                  <a:pt x="268" y="149"/>
                </a:lnTo>
                <a:lnTo>
                  <a:pt x="268" y="149"/>
                </a:lnTo>
                <a:lnTo>
                  <a:pt x="268" y="149"/>
                </a:lnTo>
                <a:lnTo>
                  <a:pt x="268" y="149"/>
                </a:lnTo>
                <a:lnTo>
                  <a:pt x="268" y="149"/>
                </a:lnTo>
                <a:lnTo>
                  <a:pt x="268" y="149"/>
                </a:lnTo>
                <a:lnTo>
                  <a:pt x="268" y="149"/>
                </a:lnTo>
                <a:lnTo>
                  <a:pt x="268" y="149"/>
                </a:lnTo>
                <a:lnTo>
                  <a:pt x="268" y="149"/>
                </a:lnTo>
                <a:lnTo>
                  <a:pt x="268" y="148"/>
                </a:lnTo>
                <a:lnTo>
                  <a:pt x="268" y="148"/>
                </a:lnTo>
                <a:lnTo>
                  <a:pt x="268" y="148"/>
                </a:lnTo>
                <a:lnTo>
                  <a:pt x="268" y="148"/>
                </a:lnTo>
                <a:lnTo>
                  <a:pt x="268" y="148"/>
                </a:lnTo>
                <a:lnTo>
                  <a:pt x="268" y="148"/>
                </a:lnTo>
                <a:lnTo>
                  <a:pt x="268" y="148"/>
                </a:lnTo>
                <a:lnTo>
                  <a:pt x="268" y="148"/>
                </a:lnTo>
                <a:lnTo>
                  <a:pt x="269" y="148"/>
                </a:lnTo>
                <a:lnTo>
                  <a:pt x="269" y="148"/>
                </a:lnTo>
                <a:lnTo>
                  <a:pt x="269" y="148"/>
                </a:lnTo>
                <a:lnTo>
                  <a:pt x="269" y="148"/>
                </a:lnTo>
                <a:lnTo>
                  <a:pt x="269" y="147"/>
                </a:lnTo>
                <a:lnTo>
                  <a:pt x="269" y="147"/>
                </a:lnTo>
                <a:lnTo>
                  <a:pt x="269" y="147"/>
                </a:lnTo>
                <a:lnTo>
                  <a:pt x="269" y="147"/>
                </a:lnTo>
                <a:lnTo>
                  <a:pt x="269" y="147"/>
                </a:lnTo>
                <a:lnTo>
                  <a:pt x="269" y="147"/>
                </a:lnTo>
                <a:lnTo>
                  <a:pt x="269" y="147"/>
                </a:lnTo>
                <a:lnTo>
                  <a:pt x="269" y="147"/>
                </a:lnTo>
                <a:lnTo>
                  <a:pt x="269" y="147"/>
                </a:lnTo>
                <a:lnTo>
                  <a:pt x="269" y="147"/>
                </a:lnTo>
                <a:lnTo>
                  <a:pt x="269" y="147"/>
                </a:lnTo>
                <a:lnTo>
                  <a:pt x="269" y="147"/>
                </a:lnTo>
                <a:lnTo>
                  <a:pt x="269" y="147"/>
                </a:lnTo>
                <a:lnTo>
                  <a:pt x="269" y="146"/>
                </a:lnTo>
                <a:lnTo>
                  <a:pt x="269" y="146"/>
                </a:lnTo>
                <a:lnTo>
                  <a:pt x="269" y="146"/>
                </a:lnTo>
                <a:lnTo>
                  <a:pt x="269" y="146"/>
                </a:lnTo>
                <a:lnTo>
                  <a:pt x="270" y="146"/>
                </a:lnTo>
                <a:lnTo>
                  <a:pt x="270" y="146"/>
                </a:lnTo>
                <a:lnTo>
                  <a:pt x="270" y="146"/>
                </a:lnTo>
                <a:lnTo>
                  <a:pt x="270" y="146"/>
                </a:lnTo>
                <a:lnTo>
                  <a:pt x="270" y="146"/>
                </a:lnTo>
                <a:lnTo>
                  <a:pt x="270" y="146"/>
                </a:lnTo>
                <a:lnTo>
                  <a:pt x="270" y="146"/>
                </a:lnTo>
                <a:lnTo>
                  <a:pt x="270" y="146"/>
                </a:lnTo>
                <a:lnTo>
                  <a:pt x="270" y="145"/>
                </a:lnTo>
                <a:lnTo>
                  <a:pt x="270" y="145"/>
                </a:lnTo>
                <a:lnTo>
                  <a:pt x="270" y="145"/>
                </a:lnTo>
                <a:lnTo>
                  <a:pt x="270" y="145"/>
                </a:lnTo>
                <a:lnTo>
                  <a:pt x="270" y="145"/>
                </a:lnTo>
                <a:lnTo>
                  <a:pt x="270" y="145"/>
                </a:lnTo>
                <a:lnTo>
                  <a:pt x="270" y="145"/>
                </a:lnTo>
                <a:lnTo>
                  <a:pt x="270" y="145"/>
                </a:lnTo>
                <a:lnTo>
                  <a:pt x="270" y="144"/>
                </a:lnTo>
                <a:lnTo>
                  <a:pt x="270" y="144"/>
                </a:lnTo>
                <a:lnTo>
                  <a:pt x="270" y="144"/>
                </a:lnTo>
                <a:lnTo>
                  <a:pt x="270" y="144"/>
                </a:lnTo>
                <a:lnTo>
                  <a:pt x="270" y="144"/>
                </a:lnTo>
                <a:lnTo>
                  <a:pt x="270" y="144"/>
                </a:lnTo>
                <a:lnTo>
                  <a:pt x="270" y="144"/>
                </a:lnTo>
                <a:lnTo>
                  <a:pt x="270" y="144"/>
                </a:lnTo>
                <a:lnTo>
                  <a:pt x="270" y="144"/>
                </a:lnTo>
                <a:lnTo>
                  <a:pt x="270" y="144"/>
                </a:lnTo>
                <a:lnTo>
                  <a:pt x="271" y="144"/>
                </a:lnTo>
                <a:lnTo>
                  <a:pt x="271" y="143"/>
                </a:lnTo>
                <a:lnTo>
                  <a:pt x="271" y="143"/>
                </a:lnTo>
                <a:lnTo>
                  <a:pt x="271" y="143"/>
                </a:lnTo>
                <a:lnTo>
                  <a:pt x="271" y="143"/>
                </a:lnTo>
                <a:lnTo>
                  <a:pt x="271" y="143"/>
                </a:lnTo>
                <a:lnTo>
                  <a:pt x="272" y="143"/>
                </a:lnTo>
                <a:lnTo>
                  <a:pt x="272" y="143"/>
                </a:lnTo>
                <a:lnTo>
                  <a:pt x="272" y="143"/>
                </a:lnTo>
                <a:lnTo>
                  <a:pt x="272" y="143"/>
                </a:lnTo>
                <a:lnTo>
                  <a:pt x="272" y="143"/>
                </a:lnTo>
                <a:lnTo>
                  <a:pt x="272" y="143"/>
                </a:lnTo>
                <a:lnTo>
                  <a:pt x="272" y="143"/>
                </a:lnTo>
                <a:lnTo>
                  <a:pt x="272" y="143"/>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3" y="142"/>
                </a:lnTo>
                <a:lnTo>
                  <a:pt x="273" y="142"/>
                </a:lnTo>
                <a:lnTo>
                  <a:pt x="273" y="142"/>
                </a:lnTo>
                <a:lnTo>
                  <a:pt x="273" y="142"/>
                </a:lnTo>
                <a:lnTo>
                  <a:pt x="273" y="142"/>
                </a:lnTo>
                <a:lnTo>
                  <a:pt x="273" y="142"/>
                </a:lnTo>
                <a:lnTo>
                  <a:pt x="273" y="142"/>
                </a:lnTo>
                <a:lnTo>
                  <a:pt x="273" y="142"/>
                </a:lnTo>
                <a:lnTo>
                  <a:pt x="273" y="142"/>
                </a:lnTo>
                <a:lnTo>
                  <a:pt x="273" y="142"/>
                </a:lnTo>
                <a:lnTo>
                  <a:pt x="273" y="142"/>
                </a:lnTo>
                <a:lnTo>
                  <a:pt x="273" y="142"/>
                </a:lnTo>
                <a:lnTo>
                  <a:pt x="273" y="142"/>
                </a:lnTo>
                <a:lnTo>
                  <a:pt x="273" y="142"/>
                </a:lnTo>
                <a:lnTo>
                  <a:pt x="274" y="142"/>
                </a:lnTo>
                <a:lnTo>
                  <a:pt x="274" y="142"/>
                </a:lnTo>
                <a:lnTo>
                  <a:pt x="274" y="142"/>
                </a:lnTo>
                <a:lnTo>
                  <a:pt x="274" y="142"/>
                </a:lnTo>
                <a:lnTo>
                  <a:pt x="274" y="142"/>
                </a:lnTo>
                <a:lnTo>
                  <a:pt x="274" y="142"/>
                </a:lnTo>
                <a:lnTo>
                  <a:pt x="274" y="142"/>
                </a:lnTo>
                <a:lnTo>
                  <a:pt x="274" y="142"/>
                </a:lnTo>
                <a:lnTo>
                  <a:pt x="274" y="142"/>
                </a:lnTo>
                <a:lnTo>
                  <a:pt x="274" y="142"/>
                </a:lnTo>
                <a:lnTo>
                  <a:pt x="274" y="142"/>
                </a:lnTo>
                <a:lnTo>
                  <a:pt x="274" y="142"/>
                </a:lnTo>
                <a:lnTo>
                  <a:pt x="274" y="142"/>
                </a:lnTo>
                <a:lnTo>
                  <a:pt x="274" y="142"/>
                </a:lnTo>
                <a:lnTo>
                  <a:pt x="274" y="142"/>
                </a:lnTo>
                <a:lnTo>
                  <a:pt x="274" y="142"/>
                </a:lnTo>
                <a:lnTo>
                  <a:pt x="274" y="142"/>
                </a:lnTo>
                <a:lnTo>
                  <a:pt x="274" y="142"/>
                </a:lnTo>
                <a:lnTo>
                  <a:pt x="275" y="142"/>
                </a:lnTo>
                <a:lnTo>
                  <a:pt x="275" y="142"/>
                </a:lnTo>
                <a:lnTo>
                  <a:pt x="275" y="142"/>
                </a:lnTo>
                <a:lnTo>
                  <a:pt x="275" y="142"/>
                </a:lnTo>
                <a:lnTo>
                  <a:pt x="275" y="142"/>
                </a:lnTo>
                <a:lnTo>
                  <a:pt x="275" y="142"/>
                </a:lnTo>
                <a:lnTo>
                  <a:pt x="275" y="142"/>
                </a:lnTo>
                <a:lnTo>
                  <a:pt x="275" y="142"/>
                </a:lnTo>
                <a:lnTo>
                  <a:pt x="275" y="142"/>
                </a:lnTo>
                <a:lnTo>
                  <a:pt x="275" y="142"/>
                </a:lnTo>
                <a:lnTo>
                  <a:pt x="275" y="142"/>
                </a:lnTo>
                <a:lnTo>
                  <a:pt x="275" y="142"/>
                </a:lnTo>
                <a:lnTo>
                  <a:pt x="275" y="142"/>
                </a:lnTo>
                <a:lnTo>
                  <a:pt x="277" y="142"/>
                </a:lnTo>
                <a:lnTo>
                  <a:pt x="277" y="142"/>
                </a:lnTo>
                <a:lnTo>
                  <a:pt x="279" y="143"/>
                </a:lnTo>
                <a:lnTo>
                  <a:pt x="279" y="143"/>
                </a:lnTo>
                <a:lnTo>
                  <a:pt x="279" y="143"/>
                </a:lnTo>
                <a:lnTo>
                  <a:pt x="279" y="143"/>
                </a:lnTo>
                <a:lnTo>
                  <a:pt x="279" y="143"/>
                </a:lnTo>
                <a:lnTo>
                  <a:pt x="280" y="143"/>
                </a:lnTo>
                <a:lnTo>
                  <a:pt x="280" y="143"/>
                </a:lnTo>
                <a:lnTo>
                  <a:pt x="280" y="143"/>
                </a:lnTo>
                <a:lnTo>
                  <a:pt x="280" y="143"/>
                </a:lnTo>
                <a:lnTo>
                  <a:pt x="280" y="143"/>
                </a:lnTo>
                <a:lnTo>
                  <a:pt x="280" y="143"/>
                </a:lnTo>
                <a:lnTo>
                  <a:pt x="280" y="143"/>
                </a:lnTo>
                <a:lnTo>
                  <a:pt x="280" y="143"/>
                </a:lnTo>
                <a:lnTo>
                  <a:pt x="280" y="143"/>
                </a:lnTo>
                <a:lnTo>
                  <a:pt x="280" y="143"/>
                </a:lnTo>
                <a:lnTo>
                  <a:pt x="280" y="143"/>
                </a:lnTo>
                <a:lnTo>
                  <a:pt x="280" y="143"/>
                </a:lnTo>
                <a:lnTo>
                  <a:pt x="280" y="143"/>
                </a:lnTo>
                <a:lnTo>
                  <a:pt x="280" y="143"/>
                </a:lnTo>
                <a:lnTo>
                  <a:pt x="280" y="143"/>
                </a:lnTo>
                <a:lnTo>
                  <a:pt x="280" y="143"/>
                </a:lnTo>
                <a:lnTo>
                  <a:pt x="280" y="143"/>
                </a:lnTo>
                <a:lnTo>
                  <a:pt x="280" y="143"/>
                </a:lnTo>
                <a:lnTo>
                  <a:pt x="281" y="143"/>
                </a:lnTo>
                <a:lnTo>
                  <a:pt x="281" y="143"/>
                </a:lnTo>
                <a:lnTo>
                  <a:pt x="281" y="143"/>
                </a:lnTo>
                <a:lnTo>
                  <a:pt x="281" y="143"/>
                </a:lnTo>
                <a:lnTo>
                  <a:pt x="281" y="143"/>
                </a:lnTo>
                <a:lnTo>
                  <a:pt x="284" y="143"/>
                </a:lnTo>
                <a:lnTo>
                  <a:pt x="284" y="143"/>
                </a:lnTo>
                <a:lnTo>
                  <a:pt x="285" y="143"/>
                </a:lnTo>
                <a:lnTo>
                  <a:pt x="286" y="143"/>
                </a:lnTo>
                <a:lnTo>
                  <a:pt x="286" y="143"/>
                </a:lnTo>
                <a:lnTo>
                  <a:pt x="286" y="143"/>
                </a:lnTo>
                <a:lnTo>
                  <a:pt x="286" y="143"/>
                </a:lnTo>
                <a:lnTo>
                  <a:pt x="287" y="143"/>
                </a:lnTo>
                <a:lnTo>
                  <a:pt x="287" y="143"/>
                </a:lnTo>
                <a:lnTo>
                  <a:pt x="287" y="143"/>
                </a:lnTo>
                <a:lnTo>
                  <a:pt x="287" y="143"/>
                </a:lnTo>
                <a:lnTo>
                  <a:pt x="287" y="143"/>
                </a:lnTo>
                <a:lnTo>
                  <a:pt x="287" y="143"/>
                </a:lnTo>
                <a:lnTo>
                  <a:pt x="287" y="144"/>
                </a:lnTo>
                <a:lnTo>
                  <a:pt x="287" y="144"/>
                </a:lnTo>
                <a:lnTo>
                  <a:pt x="287" y="144"/>
                </a:lnTo>
                <a:lnTo>
                  <a:pt x="287" y="144"/>
                </a:lnTo>
                <a:lnTo>
                  <a:pt x="287" y="144"/>
                </a:lnTo>
                <a:lnTo>
                  <a:pt x="288" y="144"/>
                </a:lnTo>
                <a:lnTo>
                  <a:pt x="288" y="144"/>
                </a:lnTo>
                <a:lnTo>
                  <a:pt x="288" y="144"/>
                </a:lnTo>
                <a:lnTo>
                  <a:pt x="288" y="144"/>
                </a:lnTo>
                <a:lnTo>
                  <a:pt x="288" y="144"/>
                </a:lnTo>
                <a:lnTo>
                  <a:pt x="288" y="144"/>
                </a:lnTo>
                <a:lnTo>
                  <a:pt x="288" y="143"/>
                </a:lnTo>
                <a:lnTo>
                  <a:pt x="288" y="143"/>
                </a:lnTo>
                <a:lnTo>
                  <a:pt x="288" y="143"/>
                </a:lnTo>
                <a:lnTo>
                  <a:pt x="288" y="143"/>
                </a:lnTo>
                <a:lnTo>
                  <a:pt x="288" y="143"/>
                </a:lnTo>
                <a:lnTo>
                  <a:pt x="288" y="143"/>
                </a:lnTo>
                <a:lnTo>
                  <a:pt x="288" y="143"/>
                </a:lnTo>
                <a:lnTo>
                  <a:pt x="288" y="143"/>
                </a:lnTo>
                <a:lnTo>
                  <a:pt x="288" y="143"/>
                </a:lnTo>
                <a:lnTo>
                  <a:pt x="288" y="143"/>
                </a:lnTo>
                <a:lnTo>
                  <a:pt x="289" y="143"/>
                </a:lnTo>
                <a:lnTo>
                  <a:pt x="289" y="143"/>
                </a:lnTo>
                <a:lnTo>
                  <a:pt x="290" y="144"/>
                </a:lnTo>
                <a:lnTo>
                  <a:pt x="291" y="144"/>
                </a:lnTo>
                <a:lnTo>
                  <a:pt x="291" y="144"/>
                </a:lnTo>
                <a:lnTo>
                  <a:pt x="291" y="144"/>
                </a:lnTo>
                <a:lnTo>
                  <a:pt x="291" y="144"/>
                </a:lnTo>
                <a:lnTo>
                  <a:pt x="291" y="144"/>
                </a:lnTo>
                <a:lnTo>
                  <a:pt x="291" y="144"/>
                </a:lnTo>
                <a:lnTo>
                  <a:pt x="291" y="144"/>
                </a:lnTo>
                <a:lnTo>
                  <a:pt x="291" y="144"/>
                </a:lnTo>
                <a:lnTo>
                  <a:pt x="291" y="144"/>
                </a:lnTo>
                <a:lnTo>
                  <a:pt x="291" y="144"/>
                </a:lnTo>
                <a:lnTo>
                  <a:pt x="291" y="144"/>
                </a:lnTo>
                <a:lnTo>
                  <a:pt x="291" y="144"/>
                </a:lnTo>
                <a:lnTo>
                  <a:pt x="291" y="144"/>
                </a:lnTo>
                <a:lnTo>
                  <a:pt x="291" y="144"/>
                </a:lnTo>
                <a:lnTo>
                  <a:pt x="291" y="144"/>
                </a:lnTo>
                <a:lnTo>
                  <a:pt x="292" y="144"/>
                </a:lnTo>
                <a:lnTo>
                  <a:pt x="292" y="144"/>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6"/>
                </a:lnTo>
                <a:lnTo>
                  <a:pt x="292" y="146"/>
                </a:lnTo>
                <a:lnTo>
                  <a:pt x="292" y="146"/>
                </a:lnTo>
                <a:lnTo>
                  <a:pt x="292" y="146"/>
                </a:lnTo>
                <a:lnTo>
                  <a:pt x="292" y="146"/>
                </a:lnTo>
                <a:lnTo>
                  <a:pt x="292"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7"/>
                </a:lnTo>
                <a:lnTo>
                  <a:pt x="293" y="147"/>
                </a:lnTo>
                <a:lnTo>
                  <a:pt x="293" y="147"/>
                </a:lnTo>
                <a:lnTo>
                  <a:pt x="293" y="147"/>
                </a:lnTo>
                <a:lnTo>
                  <a:pt x="293" y="147"/>
                </a:lnTo>
                <a:lnTo>
                  <a:pt x="293" y="147"/>
                </a:lnTo>
                <a:lnTo>
                  <a:pt x="293" y="147"/>
                </a:lnTo>
                <a:lnTo>
                  <a:pt x="293" y="147"/>
                </a:lnTo>
                <a:lnTo>
                  <a:pt x="293" y="147"/>
                </a:lnTo>
                <a:lnTo>
                  <a:pt x="293" y="147"/>
                </a:lnTo>
                <a:lnTo>
                  <a:pt x="293" y="147"/>
                </a:lnTo>
                <a:lnTo>
                  <a:pt x="293" y="147"/>
                </a:lnTo>
                <a:lnTo>
                  <a:pt x="293" y="147"/>
                </a:lnTo>
                <a:lnTo>
                  <a:pt x="293" y="147"/>
                </a:lnTo>
                <a:lnTo>
                  <a:pt x="293" y="147"/>
                </a:lnTo>
                <a:lnTo>
                  <a:pt x="293" y="147"/>
                </a:lnTo>
                <a:lnTo>
                  <a:pt x="293"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8"/>
                </a:lnTo>
                <a:lnTo>
                  <a:pt x="294" y="148"/>
                </a:lnTo>
                <a:lnTo>
                  <a:pt x="294" y="148"/>
                </a:lnTo>
                <a:lnTo>
                  <a:pt x="294" y="148"/>
                </a:lnTo>
                <a:lnTo>
                  <a:pt x="294" y="148"/>
                </a:lnTo>
                <a:lnTo>
                  <a:pt x="294" y="148"/>
                </a:lnTo>
                <a:lnTo>
                  <a:pt x="294"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9"/>
                </a:lnTo>
                <a:lnTo>
                  <a:pt x="299" y="149"/>
                </a:lnTo>
                <a:lnTo>
                  <a:pt x="299" y="149"/>
                </a:lnTo>
                <a:lnTo>
                  <a:pt x="299" y="149"/>
                </a:lnTo>
                <a:lnTo>
                  <a:pt x="299" y="149"/>
                </a:lnTo>
                <a:lnTo>
                  <a:pt x="299" y="149"/>
                </a:lnTo>
                <a:lnTo>
                  <a:pt x="299"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1" y="149"/>
                </a:lnTo>
                <a:lnTo>
                  <a:pt x="302" y="149"/>
                </a:lnTo>
                <a:lnTo>
                  <a:pt x="303" y="149"/>
                </a:lnTo>
                <a:lnTo>
                  <a:pt x="304" y="149"/>
                </a:lnTo>
                <a:lnTo>
                  <a:pt x="306" y="149"/>
                </a:lnTo>
                <a:lnTo>
                  <a:pt x="306" y="149"/>
                </a:lnTo>
                <a:lnTo>
                  <a:pt x="306" y="149"/>
                </a:lnTo>
                <a:lnTo>
                  <a:pt x="306" y="149"/>
                </a:lnTo>
                <a:lnTo>
                  <a:pt x="306" y="149"/>
                </a:lnTo>
                <a:lnTo>
                  <a:pt x="306" y="149"/>
                </a:lnTo>
                <a:lnTo>
                  <a:pt x="306" y="149"/>
                </a:lnTo>
                <a:lnTo>
                  <a:pt x="306" y="149"/>
                </a:lnTo>
                <a:lnTo>
                  <a:pt x="306" y="149"/>
                </a:lnTo>
                <a:lnTo>
                  <a:pt x="306" y="149"/>
                </a:lnTo>
                <a:lnTo>
                  <a:pt x="306" y="149"/>
                </a:lnTo>
                <a:lnTo>
                  <a:pt x="306" y="149"/>
                </a:lnTo>
                <a:lnTo>
                  <a:pt x="306" y="149"/>
                </a:lnTo>
                <a:lnTo>
                  <a:pt x="306" y="149"/>
                </a:lnTo>
                <a:lnTo>
                  <a:pt x="306" y="149"/>
                </a:lnTo>
                <a:lnTo>
                  <a:pt x="306" y="149"/>
                </a:lnTo>
                <a:lnTo>
                  <a:pt x="306" y="149"/>
                </a:lnTo>
                <a:lnTo>
                  <a:pt x="307" y="149"/>
                </a:lnTo>
                <a:lnTo>
                  <a:pt x="307" y="149"/>
                </a:lnTo>
                <a:lnTo>
                  <a:pt x="307" y="149"/>
                </a:lnTo>
                <a:lnTo>
                  <a:pt x="307" y="149"/>
                </a:lnTo>
                <a:lnTo>
                  <a:pt x="307" y="149"/>
                </a:lnTo>
                <a:lnTo>
                  <a:pt x="307" y="149"/>
                </a:lnTo>
                <a:lnTo>
                  <a:pt x="307" y="149"/>
                </a:lnTo>
                <a:lnTo>
                  <a:pt x="307" y="149"/>
                </a:lnTo>
                <a:lnTo>
                  <a:pt x="307" y="149"/>
                </a:lnTo>
                <a:lnTo>
                  <a:pt x="307" y="149"/>
                </a:lnTo>
                <a:lnTo>
                  <a:pt x="307" y="149"/>
                </a:lnTo>
                <a:lnTo>
                  <a:pt x="307" y="149"/>
                </a:lnTo>
                <a:lnTo>
                  <a:pt x="307" y="149"/>
                </a:lnTo>
                <a:lnTo>
                  <a:pt x="307" y="149"/>
                </a:lnTo>
                <a:lnTo>
                  <a:pt x="308" y="149"/>
                </a:lnTo>
                <a:lnTo>
                  <a:pt x="308" y="149"/>
                </a:lnTo>
                <a:lnTo>
                  <a:pt x="308" y="149"/>
                </a:lnTo>
                <a:lnTo>
                  <a:pt x="308" y="149"/>
                </a:lnTo>
                <a:lnTo>
                  <a:pt x="308" y="149"/>
                </a:lnTo>
                <a:lnTo>
                  <a:pt x="308" y="149"/>
                </a:lnTo>
                <a:lnTo>
                  <a:pt x="308" y="149"/>
                </a:lnTo>
                <a:lnTo>
                  <a:pt x="308" y="149"/>
                </a:lnTo>
                <a:lnTo>
                  <a:pt x="308" y="149"/>
                </a:lnTo>
                <a:lnTo>
                  <a:pt x="308" y="149"/>
                </a:lnTo>
                <a:lnTo>
                  <a:pt x="309" y="149"/>
                </a:lnTo>
                <a:lnTo>
                  <a:pt x="310" y="149"/>
                </a:lnTo>
                <a:lnTo>
                  <a:pt x="312" y="149"/>
                </a:lnTo>
                <a:lnTo>
                  <a:pt x="312" y="149"/>
                </a:lnTo>
                <a:lnTo>
                  <a:pt x="312" y="149"/>
                </a:lnTo>
                <a:lnTo>
                  <a:pt x="312" y="149"/>
                </a:lnTo>
                <a:lnTo>
                  <a:pt x="312" y="149"/>
                </a:lnTo>
                <a:lnTo>
                  <a:pt x="312" y="149"/>
                </a:lnTo>
                <a:lnTo>
                  <a:pt x="312" y="149"/>
                </a:lnTo>
                <a:lnTo>
                  <a:pt x="313" y="149"/>
                </a:lnTo>
                <a:lnTo>
                  <a:pt x="313" y="149"/>
                </a:lnTo>
                <a:lnTo>
                  <a:pt x="313" y="149"/>
                </a:lnTo>
                <a:lnTo>
                  <a:pt x="313" y="149"/>
                </a:lnTo>
                <a:lnTo>
                  <a:pt x="313" y="149"/>
                </a:lnTo>
                <a:lnTo>
                  <a:pt x="313" y="149"/>
                </a:lnTo>
                <a:lnTo>
                  <a:pt x="313" y="149"/>
                </a:lnTo>
                <a:lnTo>
                  <a:pt x="313" y="149"/>
                </a:lnTo>
                <a:lnTo>
                  <a:pt x="313" y="149"/>
                </a:lnTo>
                <a:lnTo>
                  <a:pt x="313" y="149"/>
                </a:lnTo>
                <a:lnTo>
                  <a:pt x="314" y="149"/>
                </a:lnTo>
                <a:lnTo>
                  <a:pt x="314" y="149"/>
                </a:lnTo>
                <a:lnTo>
                  <a:pt x="314" y="149"/>
                </a:lnTo>
                <a:lnTo>
                  <a:pt x="314" y="149"/>
                </a:lnTo>
                <a:lnTo>
                  <a:pt x="314" y="149"/>
                </a:lnTo>
                <a:lnTo>
                  <a:pt x="314" y="149"/>
                </a:lnTo>
                <a:lnTo>
                  <a:pt x="314" y="149"/>
                </a:lnTo>
                <a:lnTo>
                  <a:pt x="314" y="149"/>
                </a:lnTo>
                <a:lnTo>
                  <a:pt x="314" y="149"/>
                </a:lnTo>
                <a:lnTo>
                  <a:pt x="314" y="149"/>
                </a:lnTo>
                <a:lnTo>
                  <a:pt x="314" y="149"/>
                </a:lnTo>
                <a:lnTo>
                  <a:pt x="315" y="149"/>
                </a:lnTo>
                <a:lnTo>
                  <a:pt x="315" y="149"/>
                </a:lnTo>
                <a:lnTo>
                  <a:pt x="315" y="149"/>
                </a:lnTo>
                <a:lnTo>
                  <a:pt x="315" y="149"/>
                </a:lnTo>
                <a:lnTo>
                  <a:pt x="315" y="149"/>
                </a:lnTo>
                <a:lnTo>
                  <a:pt x="315" y="149"/>
                </a:lnTo>
                <a:lnTo>
                  <a:pt x="316" y="148"/>
                </a:lnTo>
                <a:lnTo>
                  <a:pt x="318" y="149"/>
                </a:lnTo>
                <a:lnTo>
                  <a:pt x="319" y="148"/>
                </a:lnTo>
                <a:lnTo>
                  <a:pt x="320" y="148"/>
                </a:lnTo>
                <a:lnTo>
                  <a:pt x="321" y="148"/>
                </a:lnTo>
                <a:lnTo>
                  <a:pt x="321" y="148"/>
                </a:lnTo>
                <a:lnTo>
                  <a:pt x="321" y="148"/>
                </a:lnTo>
                <a:lnTo>
                  <a:pt x="321" y="148"/>
                </a:lnTo>
                <a:lnTo>
                  <a:pt x="321" y="148"/>
                </a:lnTo>
                <a:lnTo>
                  <a:pt x="321" y="148"/>
                </a:lnTo>
                <a:lnTo>
                  <a:pt x="321" y="148"/>
                </a:lnTo>
                <a:lnTo>
                  <a:pt x="322" y="148"/>
                </a:lnTo>
                <a:lnTo>
                  <a:pt x="322" y="148"/>
                </a:lnTo>
                <a:lnTo>
                  <a:pt x="322" y="148"/>
                </a:lnTo>
                <a:lnTo>
                  <a:pt x="322" y="148"/>
                </a:lnTo>
                <a:lnTo>
                  <a:pt x="322" y="148"/>
                </a:lnTo>
                <a:lnTo>
                  <a:pt x="322" y="148"/>
                </a:lnTo>
                <a:lnTo>
                  <a:pt x="322" y="148"/>
                </a:lnTo>
                <a:lnTo>
                  <a:pt x="322" y="148"/>
                </a:lnTo>
                <a:lnTo>
                  <a:pt x="323" y="148"/>
                </a:lnTo>
                <a:lnTo>
                  <a:pt x="323" y="148"/>
                </a:lnTo>
                <a:lnTo>
                  <a:pt x="323" y="148"/>
                </a:lnTo>
                <a:lnTo>
                  <a:pt x="323" y="148"/>
                </a:lnTo>
                <a:lnTo>
                  <a:pt x="323" y="148"/>
                </a:lnTo>
                <a:lnTo>
                  <a:pt x="323" y="148"/>
                </a:lnTo>
                <a:lnTo>
                  <a:pt x="323" y="148"/>
                </a:lnTo>
                <a:lnTo>
                  <a:pt x="323" y="148"/>
                </a:lnTo>
                <a:lnTo>
                  <a:pt x="323" y="148"/>
                </a:lnTo>
                <a:lnTo>
                  <a:pt x="324" y="148"/>
                </a:lnTo>
                <a:lnTo>
                  <a:pt x="324" y="148"/>
                </a:lnTo>
                <a:lnTo>
                  <a:pt x="325" y="148"/>
                </a:lnTo>
                <a:lnTo>
                  <a:pt x="327" y="149"/>
                </a:lnTo>
                <a:lnTo>
                  <a:pt x="328" y="149"/>
                </a:lnTo>
                <a:lnTo>
                  <a:pt x="333" y="148"/>
                </a:lnTo>
                <a:lnTo>
                  <a:pt x="333" y="148"/>
                </a:lnTo>
                <a:lnTo>
                  <a:pt x="333" y="148"/>
                </a:lnTo>
                <a:lnTo>
                  <a:pt x="333" y="148"/>
                </a:lnTo>
                <a:lnTo>
                  <a:pt x="333" y="148"/>
                </a:lnTo>
                <a:lnTo>
                  <a:pt x="333" y="148"/>
                </a:lnTo>
                <a:lnTo>
                  <a:pt x="334" y="148"/>
                </a:lnTo>
                <a:lnTo>
                  <a:pt x="334" y="148"/>
                </a:lnTo>
                <a:lnTo>
                  <a:pt x="334" y="148"/>
                </a:lnTo>
                <a:lnTo>
                  <a:pt x="334" y="148"/>
                </a:lnTo>
                <a:lnTo>
                  <a:pt x="334" y="149"/>
                </a:lnTo>
                <a:lnTo>
                  <a:pt x="334" y="149"/>
                </a:lnTo>
                <a:lnTo>
                  <a:pt x="334" y="149"/>
                </a:lnTo>
                <a:lnTo>
                  <a:pt x="334" y="149"/>
                </a:lnTo>
                <a:lnTo>
                  <a:pt x="335" y="149"/>
                </a:lnTo>
                <a:lnTo>
                  <a:pt x="336" y="149"/>
                </a:lnTo>
                <a:lnTo>
                  <a:pt x="336" y="150"/>
                </a:lnTo>
                <a:lnTo>
                  <a:pt x="337" y="150"/>
                </a:lnTo>
                <a:lnTo>
                  <a:pt x="337" y="150"/>
                </a:lnTo>
                <a:lnTo>
                  <a:pt x="337" y="150"/>
                </a:lnTo>
                <a:lnTo>
                  <a:pt x="337" y="150"/>
                </a:lnTo>
                <a:lnTo>
                  <a:pt x="337" y="150"/>
                </a:lnTo>
                <a:lnTo>
                  <a:pt x="337" y="150"/>
                </a:lnTo>
                <a:lnTo>
                  <a:pt x="337" y="150"/>
                </a:lnTo>
                <a:lnTo>
                  <a:pt x="337" y="150"/>
                </a:lnTo>
                <a:lnTo>
                  <a:pt x="337" y="150"/>
                </a:lnTo>
                <a:lnTo>
                  <a:pt x="337" y="150"/>
                </a:lnTo>
                <a:lnTo>
                  <a:pt x="337" y="150"/>
                </a:lnTo>
                <a:lnTo>
                  <a:pt x="337" y="150"/>
                </a:lnTo>
                <a:lnTo>
                  <a:pt x="337" y="150"/>
                </a:lnTo>
                <a:lnTo>
                  <a:pt x="337" y="150"/>
                </a:lnTo>
                <a:lnTo>
                  <a:pt x="337" y="150"/>
                </a:lnTo>
                <a:lnTo>
                  <a:pt x="337" y="150"/>
                </a:lnTo>
                <a:lnTo>
                  <a:pt x="337" y="150"/>
                </a:lnTo>
                <a:lnTo>
                  <a:pt x="338" y="150"/>
                </a:lnTo>
                <a:lnTo>
                  <a:pt x="338" y="150"/>
                </a:lnTo>
                <a:lnTo>
                  <a:pt x="338" y="150"/>
                </a:lnTo>
                <a:lnTo>
                  <a:pt x="338" y="150"/>
                </a:lnTo>
                <a:lnTo>
                  <a:pt x="338" y="150"/>
                </a:lnTo>
                <a:lnTo>
                  <a:pt x="338" y="150"/>
                </a:lnTo>
                <a:lnTo>
                  <a:pt x="338" y="150"/>
                </a:lnTo>
                <a:lnTo>
                  <a:pt x="338" y="150"/>
                </a:lnTo>
                <a:lnTo>
                  <a:pt x="338" y="150"/>
                </a:lnTo>
                <a:lnTo>
                  <a:pt x="338" y="150"/>
                </a:lnTo>
                <a:lnTo>
                  <a:pt x="338" y="150"/>
                </a:lnTo>
                <a:lnTo>
                  <a:pt x="338" y="150"/>
                </a:lnTo>
                <a:lnTo>
                  <a:pt x="338" y="150"/>
                </a:lnTo>
                <a:lnTo>
                  <a:pt x="338" y="150"/>
                </a:lnTo>
                <a:lnTo>
                  <a:pt x="338" y="150"/>
                </a:lnTo>
                <a:lnTo>
                  <a:pt x="338" y="151"/>
                </a:lnTo>
                <a:lnTo>
                  <a:pt x="338" y="151"/>
                </a:lnTo>
                <a:lnTo>
                  <a:pt x="338"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40" y="151"/>
                </a:lnTo>
                <a:lnTo>
                  <a:pt x="340" y="151"/>
                </a:lnTo>
                <a:lnTo>
                  <a:pt x="340" y="151"/>
                </a:lnTo>
                <a:lnTo>
                  <a:pt x="340" y="151"/>
                </a:lnTo>
                <a:lnTo>
                  <a:pt x="340" y="151"/>
                </a:lnTo>
                <a:lnTo>
                  <a:pt x="340" y="151"/>
                </a:lnTo>
                <a:lnTo>
                  <a:pt x="340" y="151"/>
                </a:lnTo>
                <a:lnTo>
                  <a:pt x="340" y="151"/>
                </a:lnTo>
                <a:lnTo>
                  <a:pt x="340" y="151"/>
                </a:lnTo>
                <a:lnTo>
                  <a:pt x="340" y="151"/>
                </a:lnTo>
                <a:lnTo>
                  <a:pt x="340" y="151"/>
                </a:lnTo>
                <a:lnTo>
                  <a:pt x="340" y="151"/>
                </a:lnTo>
                <a:lnTo>
                  <a:pt x="340" y="151"/>
                </a:lnTo>
                <a:lnTo>
                  <a:pt x="341" y="151"/>
                </a:lnTo>
                <a:lnTo>
                  <a:pt x="341" y="151"/>
                </a:lnTo>
                <a:lnTo>
                  <a:pt x="341" y="151"/>
                </a:lnTo>
                <a:lnTo>
                  <a:pt x="341" y="152"/>
                </a:lnTo>
                <a:lnTo>
                  <a:pt x="341" y="152"/>
                </a:lnTo>
                <a:lnTo>
                  <a:pt x="341" y="152"/>
                </a:lnTo>
                <a:lnTo>
                  <a:pt x="341" y="152"/>
                </a:lnTo>
                <a:lnTo>
                  <a:pt x="342" y="152"/>
                </a:lnTo>
                <a:lnTo>
                  <a:pt x="342" y="152"/>
                </a:lnTo>
                <a:lnTo>
                  <a:pt x="342" y="152"/>
                </a:lnTo>
                <a:lnTo>
                  <a:pt x="342" y="152"/>
                </a:lnTo>
                <a:lnTo>
                  <a:pt x="343" y="152"/>
                </a:lnTo>
                <a:lnTo>
                  <a:pt x="343" y="152"/>
                </a:lnTo>
                <a:lnTo>
                  <a:pt x="343" y="152"/>
                </a:lnTo>
                <a:lnTo>
                  <a:pt x="343" y="151"/>
                </a:lnTo>
                <a:lnTo>
                  <a:pt x="343" y="151"/>
                </a:lnTo>
                <a:lnTo>
                  <a:pt x="343" y="151"/>
                </a:lnTo>
                <a:lnTo>
                  <a:pt x="343" y="151"/>
                </a:lnTo>
                <a:lnTo>
                  <a:pt x="343" y="151"/>
                </a:lnTo>
                <a:lnTo>
                  <a:pt x="343" y="151"/>
                </a:lnTo>
                <a:lnTo>
                  <a:pt x="343" y="151"/>
                </a:lnTo>
                <a:lnTo>
                  <a:pt x="343" y="151"/>
                </a:lnTo>
                <a:lnTo>
                  <a:pt x="343" y="151"/>
                </a:lnTo>
                <a:lnTo>
                  <a:pt x="343" y="150"/>
                </a:lnTo>
                <a:lnTo>
                  <a:pt x="343" y="150"/>
                </a:lnTo>
                <a:lnTo>
                  <a:pt x="343" y="150"/>
                </a:lnTo>
                <a:lnTo>
                  <a:pt x="343" y="150"/>
                </a:lnTo>
                <a:lnTo>
                  <a:pt x="343" y="150"/>
                </a:lnTo>
                <a:lnTo>
                  <a:pt x="343" y="150"/>
                </a:lnTo>
                <a:lnTo>
                  <a:pt x="343" y="150"/>
                </a:lnTo>
                <a:lnTo>
                  <a:pt x="343" y="150"/>
                </a:lnTo>
                <a:lnTo>
                  <a:pt x="343" y="150"/>
                </a:lnTo>
                <a:lnTo>
                  <a:pt x="343" y="150"/>
                </a:lnTo>
                <a:lnTo>
                  <a:pt x="343" y="150"/>
                </a:lnTo>
                <a:lnTo>
                  <a:pt x="343" y="150"/>
                </a:lnTo>
                <a:lnTo>
                  <a:pt x="343" y="149"/>
                </a:lnTo>
                <a:lnTo>
                  <a:pt x="343" y="149"/>
                </a:lnTo>
                <a:lnTo>
                  <a:pt x="344" y="149"/>
                </a:lnTo>
                <a:lnTo>
                  <a:pt x="344" y="149"/>
                </a:lnTo>
                <a:lnTo>
                  <a:pt x="344" y="149"/>
                </a:lnTo>
                <a:lnTo>
                  <a:pt x="344" y="149"/>
                </a:lnTo>
                <a:lnTo>
                  <a:pt x="344" y="149"/>
                </a:lnTo>
                <a:lnTo>
                  <a:pt x="344" y="149"/>
                </a:lnTo>
                <a:lnTo>
                  <a:pt x="344" y="149"/>
                </a:lnTo>
                <a:lnTo>
                  <a:pt x="344" y="149"/>
                </a:lnTo>
                <a:lnTo>
                  <a:pt x="345" y="149"/>
                </a:lnTo>
                <a:lnTo>
                  <a:pt x="345" y="149"/>
                </a:lnTo>
                <a:lnTo>
                  <a:pt x="345" y="149"/>
                </a:lnTo>
                <a:lnTo>
                  <a:pt x="345" y="149"/>
                </a:lnTo>
                <a:lnTo>
                  <a:pt x="345" y="149"/>
                </a:lnTo>
                <a:lnTo>
                  <a:pt x="345" y="149"/>
                </a:lnTo>
                <a:lnTo>
                  <a:pt x="345" y="149"/>
                </a:lnTo>
                <a:lnTo>
                  <a:pt x="345" y="149"/>
                </a:lnTo>
                <a:lnTo>
                  <a:pt x="345" y="149"/>
                </a:lnTo>
                <a:lnTo>
                  <a:pt x="345" y="149"/>
                </a:lnTo>
                <a:lnTo>
                  <a:pt x="345" y="149"/>
                </a:lnTo>
                <a:lnTo>
                  <a:pt x="345" y="149"/>
                </a:lnTo>
                <a:lnTo>
                  <a:pt x="345" y="149"/>
                </a:lnTo>
                <a:lnTo>
                  <a:pt x="345" y="149"/>
                </a:lnTo>
                <a:lnTo>
                  <a:pt x="346" y="149"/>
                </a:lnTo>
                <a:lnTo>
                  <a:pt x="346" y="149"/>
                </a:lnTo>
                <a:lnTo>
                  <a:pt x="346" y="149"/>
                </a:lnTo>
                <a:lnTo>
                  <a:pt x="346" y="149"/>
                </a:lnTo>
                <a:lnTo>
                  <a:pt x="346" y="149"/>
                </a:lnTo>
                <a:lnTo>
                  <a:pt x="346" y="149"/>
                </a:lnTo>
                <a:lnTo>
                  <a:pt x="346" y="149"/>
                </a:lnTo>
                <a:lnTo>
                  <a:pt x="346" y="150"/>
                </a:lnTo>
                <a:lnTo>
                  <a:pt x="346" y="150"/>
                </a:lnTo>
                <a:lnTo>
                  <a:pt x="346" y="150"/>
                </a:lnTo>
                <a:lnTo>
                  <a:pt x="346" y="150"/>
                </a:lnTo>
                <a:lnTo>
                  <a:pt x="346" y="150"/>
                </a:lnTo>
                <a:lnTo>
                  <a:pt x="346" y="150"/>
                </a:lnTo>
                <a:lnTo>
                  <a:pt x="346" y="150"/>
                </a:lnTo>
                <a:lnTo>
                  <a:pt x="346" y="150"/>
                </a:lnTo>
                <a:lnTo>
                  <a:pt x="346" y="150"/>
                </a:lnTo>
                <a:lnTo>
                  <a:pt x="346" y="150"/>
                </a:lnTo>
                <a:lnTo>
                  <a:pt x="347" y="150"/>
                </a:lnTo>
                <a:lnTo>
                  <a:pt x="347" y="150"/>
                </a:lnTo>
                <a:lnTo>
                  <a:pt x="347" y="150"/>
                </a:lnTo>
                <a:lnTo>
                  <a:pt x="347" y="150"/>
                </a:lnTo>
                <a:lnTo>
                  <a:pt x="347" y="150"/>
                </a:lnTo>
                <a:lnTo>
                  <a:pt x="347" y="150"/>
                </a:lnTo>
                <a:lnTo>
                  <a:pt x="347" y="150"/>
                </a:lnTo>
                <a:lnTo>
                  <a:pt x="347" y="150"/>
                </a:lnTo>
                <a:lnTo>
                  <a:pt x="347" y="150"/>
                </a:lnTo>
                <a:lnTo>
                  <a:pt x="347" y="150"/>
                </a:lnTo>
                <a:lnTo>
                  <a:pt x="347" y="150"/>
                </a:lnTo>
                <a:lnTo>
                  <a:pt x="348" y="150"/>
                </a:lnTo>
                <a:lnTo>
                  <a:pt x="348" y="150"/>
                </a:lnTo>
                <a:lnTo>
                  <a:pt x="348" y="150"/>
                </a:lnTo>
                <a:lnTo>
                  <a:pt x="348" y="150"/>
                </a:lnTo>
                <a:lnTo>
                  <a:pt x="348" y="150"/>
                </a:lnTo>
                <a:lnTo>
                  <a:pt x="348" y="150"/>
                </a:lnTo>
                <a:lnTo>
                  <a:pt x="348" y="150"/>
                </a:lnTo>
                <a:lnTo>
                  <a:pt x="348" y="150"/>
                </a:lnTo>
                <a:lnTo>
                  <a:pt x="348" y="150"/>
                </a:lnTo>
                <a:lnTo>
                  <a:pt x="349" y="150"/>
                </a:lnTo>
                <a:lnTo>
                  <a:pt x="349" y="150"/>
                </a:lnTo>
                <a:lnTo>
                  <a:pt x="349" y="150"/>
                </a:lnTo>
                <a:lnTo>
                  <a:pt x="349" y="150"/>
                </a:lnTo>
                <a:lnTo>
                  <a:pt x="349" y="150"/>
                </a:lnTo>
                <a:lnTo>
                  <a:pt x="349" y="150"/>
                </a:lnTo>
                <a:lnTo>
                  <a:pt x="349" y="150"/>
                </a:lnTo>
                <a:lnTo>
                  <a:pt x="349" y="150"/>
                </a:lnTo>
                <a:lnTo>
                  <a:pt x="349" y="150"/>
                </a:lnTo>
                <a:lnTo>
                  <a:pt x="349" y="150"/>
                </a:lnTo>
                <a:lnTo>
                  <a:pt x="349" y="150"/>
                </a:lnTo>
                <a:lnTo>
                  <a:pt x="349" y="150"/>
                </a:lnTo>
                <a:lnTo>
                  <a:pt x="350" y="150"/>
                </a:lnTo>
                <a:lnTo>
                  <a:pt x="350" y="150"/>
                </a:lnTo>
                <a:lnTo>
                  <a:pt x="350" y="150"/>
                </a:lnTo>
                <a:lnTo>
                  <a:pt x="350" y="150"/>
                </a:lnTo>
                <a:lnTo>
                  <a:pt x="350" y="150"/>
                </a:lnTo>
                <a:lnTo>
                  <a:pt x="350" y="150"/>
                </a:lnTo>
                <a:lnTo>
                  <a:pt x="350" y="150"/>
                </a:lnTo>
                <a:lnTo>
                  <a:pt x="350" y="150"/>
                </a:lnTo>
                <a:lnTo>
                  <a:pt x="350" y="150"/>
                </a:lnTo>
                <a:lnTo>
                  <a:pt x="350" y="150"/>
                </a:lnTo>
                <a:lnTo>
                  <a:pt x="350" y="150"/>
                </a:lnTo>
                <a:lnTo>
                  <a:pt x="350" y="150"/>
                </a:lnTo>
                <a:lnTo>
                  <a:pt x="350" y="150"/>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8"/>
                </a:lnTo>
                <a:lnTo>
                  <a:pt x="350" y="148"/>
                </a:lnTo>
                <a:lnTo>
                  <a:pt x="350" y="148"/>
                </a:lnTo>
                <a:lnTo>
                  <a:pt x="350" y="148"/>
                </a:lnTo>
                <a:lnTo>
                  <a:pt x="350" y="148"/>
                </a:lnTo>
                <a:lnTo>
                  <a:pt x="350" y="148"/>
                </a:lnTo>
                <a:lnTo>
                  <a:pt x="350" y="148"/>
                </a:lnTo>
                <a:lnTo>
                  <a:pt x="350" y="148"/>
                </a:lnTo>
                <a:lnTo>
                  <a:pt x="350" y="148"/>
                </a:lnTo>
                <a:lnTo>
                  <a:pt x="350" y="148"/>
                </a:lnTo>
                <a:lnTo>
                  <a:pt x="350"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7"/>
                </a:lnTo>
                <a:lnTo>
                  <a:pt x="351" y="147"/>
                </a:lnTo>
                <a:lnTo>
                  <a:pt x="351"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3" y="147"/>
                </a:lnTo>
                <a:lnTo>
                  <a:pt x="353" y="147"/>
                </a:lnTo>
                <a:lnTo>
                  <a:pt x="353" y="147"/>
                </a:lnTo>
                <a:lnTo>
                  <a:pt x="353" y="147"/>
                </a:lnTo>
                <a:lnTo>
                  <a:pt x="353" y="147"/>
                </a:lnTo>
                <a:lnTo>
                  <a:pt x="353" y="147"/>
                </a:lnTo>
                <a:lnTo>
                  <a:pt x="353" y="147"/>
                </a:lnTo>
                <a:lnTo>
                  <a:pt x="353" y="147"/>
                </a:lnTo>
                <a:lnTo>
                  <a:pt x="353" y="147"/>
                </a:lnTo>
                <a:lnTo>
                  <a:pt x="353" y="147"/>
                </a:lnTo>
                <a:lnTo>
                  <a:pt x="353" y="147"/>
                </a:lnTo>
                <a:lnTo>
                  <a:pt x="353" y="147"/>
                </a:lnTo>
                <a:lnTo>
                  <a:pt x="353" y="147"/>
                </a:lnTo>
                <a:lnTo>
                  <a:pt x="353" y="147"/>
                </a:lnTo>
                <a:lnTo>
                  <a:pt x="353" y="147"/>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5" y="146"/>
                </a:lnTo>
                <a:lnTo>
                  <a:pt x="355" y="146"/>
                </a:lnTo>
                <a:lnTo>
                  <a:pt x="355" y="146"/>
                </a:lnTo>
                <a:lnTo>
                  <a:pt x="355" y="146"/>
                </a:lnTo>
                <a:lnTo>
                  <a:pt x="355" y="146"/>
                </a:lnTo>
                <a:lnTo>
                  <a:pt x="355" y="146"/>
                </a:lnTo>
                <a:lnTo>
                  <a:pt x="355" y="146"/>
                </a:lnTo>
                <a:lnTo>
                  <a:pt x="355" y="146"/>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8" y="144"/>
                </a:lnTo>
                <a:lnTo>
                  <a:pt x="358" y="144"/>
                </a:lnTo>
                <a:lnTo>
                  <a:pt x="358" y="144"/>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1"/>
                </a:lnTo>
                <a:lnTo>
                  <a:pt x="358" y="141"/>
                </a:lnTo>
                <a:lnTo>
                  <a:pt x="358" y="141"/>
                </a:lnTo>
                <a:lnTo>
                  <a:pt x="358" y="141"/>
                </a:lnTo>
                <a:lnTo>
                  <a:pt x="358" y="141"/>
                </a:lnTo>
                <a:lnTo>
                  <a:pt x="358" y="141"/>
                </a:lnTo>
                <a:lnTo>
                  <a:pt x="358" y="141"/>
                </a:lnTo>
                <a:lnTo>
                  <a:pt x="359" y="141"/>
                </a:lnTo>
                <a:lnTo>
                  <a:pt x="359" y="141"/>
                </a:lnTo>
                <a:lnTo>
                  <a:pt x="359" y="141"/>
                </a:lnTo>
                <a:lnTo>
                  <a:pt x="359" y="141"/>
                </a:lnTo>
                <a:lnTo>
                  <a:pt x="359" y="141"/>
                </a:lnTo>
                <a:lnTo>
                  <a:pt x="359" y="141"/>
                </a:lnTo>
                <a:lnTo>
                  <a:pt x="359" y="141"/>
                </a:lnTo>
                <a:lnTo>
                  <a:pt x="359" y="141"/>
                </a:lnTo>
                <a:lnTo>
                  <a:pt x="359" y="141"/>
                </a:lnTo>
                <a:lnTo>
                  <a:pt x="359" y="141"/>
                </a:lnTo>
                <a:lnTo>
                  <a:pt x="359" y="141"/>
                </a:lnTo>
                <a:lnTo>
                  <a:pt x="359" y="141"/>
                </a:lnTo>
                <a:lnTo>
                  <a:pt x="359" y="141"/>
                </a:lnTo>
                <a:lnTo>
                  <a:pt x="359" y="140"/>
                </a:lnTo>
                <a:lnTo>
                  <a:pt x="359" y="140"/>
                </a:lnTo>
                <a:lnTo>
                  <a:pt x="359" y="140"/>
                </a:lnTo>
                <a:lnTo>
                  <a:pt x="359" y="140"/>
                </a:lnTo>
                <a:lnTo>
                  <a:pt x="359" y="140"/>
                </a:lnTo>
                <a:lnTo>
                  <a:pt x="359" y="140"/>
                </a:lnTo>
                <a:lnTo>
                  <a:pt x="359" y="140"/>
                </a:lnTo>
                <a:lnTo>
                  <a:pt x="359" y="140"/>
                </a:lnTo>
                <a:lnTo>
                  <a:pt x="359" y="140"/>
                </a:lnTo>
                <a:lnTo>
                  <a:pt x="359" y="140"/>
                </a:lnTo>
                <a:lnTo>
                  <a:pt x="360" y="140"/>
                </a:lnTo>
                <a:lnTo>
                  <a:pt x="360" y="139"/>
                </a:lnTo>
                <a:lnTo>
                  <a:pt x="360" y="139"/>
                </a:lnTo>
                <a:lnTo>
                  <a:pt x="360" y="139"/>
                </a:lnTo>
                <a:lnTo>
                  <a:pt x="360" y="139"/>
                </a:lnTo>
                <a:lnTo>
                  <a:pt x="360" y="139"/>
                </a:lnTo>
                <a:lnTo>
                  <a:pt x="360" y="139"/>
                </a:lnTo>
                <a:lnTo>
                  <a:pt x="360" y="139"/>
                </a:lnTo>
                <a:lnTo>
                  <a:pt x="361" y="139"/>
                </a:lnTo>
                <a:lnTo>
                  <a:pt x="361" y="139"/>
                </a:lnTo>
                <a:lnTo>
                  <a:pt x="360" y="139"/>
                </a:lnTo>
                <a:lnTo>
                  <a:pt x="361" y="138"/>
                </a:lnTo>
                <a:lnTo>
                  <a:pt x="362" y="138"/>
                </a:lnTo>
                <a:lnTo>
                  <a:pt x="362" y="138"/>
                </a:lnTo>
                <a:lnTo>
                  <a:pt x="362" y="138"/>
                </a:lnTo>
                <a:lnTo>
                  <a:pt x="362" y="138"/>
                </a:lnTo>
                <a:lnTo>
                  <a:pt x="362" y="138"/>
                </a:lnTo>
                <a:lnTo>
                  <a:pt x="363" y="138"/>
                </a:lnTo>
                <a:lnTo>
                  <a:pt x="363" y="137"/>
                </a:lnTo>
                <a:lnTo>
                  <a:pt x="363" y="137"/>
                </a:lnTo>
                <a:lnTo>
                  <a:pt x="363" y="137"/>
                </a:lnTo>
                <a:lnTo>
                  <a:pt x="363" y="137"/>
                </a:lnTo>
                <a:lnTo>
                  <a:pt x="364" y="137"/>
                </a:lnTo>
                <a:lnTo>
                  <a:pt x="364" y="137"/>
                </a:lnTo>
                <a:lnTo>
                  <a:pt x="364" y="137"/>
                </a:lnTo>
                <a:lnTo>
                  <a:pt x="364" y="137"/>
                </a:lnTo>
                <a:lnTo>
                  <a:pt x="364" y="136"/>
                </a:lnTo>
                <a:lnTo>
                  <a:pt x="364" y="136"/>
                </a:lnTo>
                <a:lnTo>
                  <a:pt x="365" y="136"/>
                </a:lnTo>
                <a:lnTo>
                  <a:pt x="365" y="136"/>
                </a:lnTo>
                <a:lnTo>
                  <a:pt x="365" y="136"/>
                </a:lnTo>
                <a:lnTo>
                  <a:pt x="365" y="136"/>
                </a:lnTo>
                <a:lnTo>
                  <a:pt x="365" y="136"/>
                </a:lnTo>
                <a:lnTo>
                  <a:pt x="365" y="135"/>
                </a:lnTo>
                <a:lnTo>
                  <a:pt x="365" y="135"/>
                </a:lnTo>
                <a:lnTo>
                  <a:pt x="365" y="135"/>
                </a:lnTo>
                <a:lnTo>
                  <a:pt x="365" y="135"/>
                </a:lnTo>
                <a:lnTo>
                  <a:pt x="365" y="135"/>
                </a:lnTo>
                <a:lnTo>
                  <a:pt x="365" y="134"/>
                </a:lnTo>
                <a:lnTo>
                  <a:pt x="365" y="134"/>
                </a:lnTo>
                <a:lnTo>
                  <a:pt x="365" y="134"/>
                </a:lnTo>
                <a:lnTo>
                  <a:pt x="366" y="134"/>
                </a:lnTo>
                <a:lnTo>
                  <a:pt x="366" y="134"/>
                </a:lnTo>
                <a:lnTo>
                  <a:pt x="366" y="134"/>
                </a:lnTo>
                <a:lnTo>
                  <a:pt x="366" y="134"/>
                </a:lnTo>
                <a:lnTo>
                  <a:pt x="366" y="133"/>
                </a:lnTo>
                <a:lnTo>
                  <a:pt x="366" y="133"/>
                </a:lnTo>
                <a:lnTo>
                  <a:pt x="366" y="133"/>
                </a:lnTo>
                <a:lnTo>
                  <a:pt x="366" y="133"/>
                </a:lnTo>
                <a:lnTo>
                  <a:pt x="366" y="133"/>
                </a:lnTo>
                <a:lnTo>
                  <a:pt x="366" y="132"/>
                </a:lnTo>
                <a:lnTo>
                  <a:pt x="366" y="132"/>
                </a:lnTo>
                <a:lnTo>
                  <a:pt x="366" y="132"/>
                </a:lnTo>
                <a:lnTo>
                  <a:pt x="366" y="131"/>
                </a:lnTo>
                <a:lnTo>
                  <a:pt x="366" y="131"/>
                </a:lnTo>
                <a:lnTo>
                  <a:pt x="366" y="130"/>
                </a:lnTo>
                <a:lnTo>
                  <a:pt x="366" y="130"/>
                </a:lnTo>
                <a:lnTo>
                  <a:pt x="366" y="130"/>
                </a:lnTo>
                <a:lnTo>
                  <a:pt x="366" y="130"/>
                </a:lnTo>
                <a:lnTo>
                  <a:pt x="366" y="130"/>
                </a:lnTo>
                <a:lnTo>
                  <a:pt x="366" y="130"/>
                </a:lnTo>
                <a:lnTo>
                  <a:pt x="367" y="129"/>
                </a:lnTo>
                <a:lnTo>
                  <a:pt x="367" y="129"/>
                </a:lnTo>
                <a:lnTo>
                  <a:pt x="367" y="129"/>
                </a:lnTo>
                <a:lnTo>
                  <a:pt x="367" y="128"/>
                </a:lnTo>
                <a:lnTo>
                  <a:pt x="367" y="128"/>
                </a:lnTo>
                <a:lnTo>
                  <a:pt x="367" y="128"/>
                </a:lnTo>
                <a:lnTo>
                  <a:pt x="367" y="128"/>
                </a:lnTo>
                <a:lnTo>
                  <a:pt x="367" y="128"/>
                </a:lnTo>
                <a:lnTo>
                  <a:pt x="367" y="128"/>
                </a:lnTo>
                <a:lnTo>
                  <a:pt x="367" y="128"/>
                </a:lnTo>
                <a:lnTo>
                  <a:pt x="367" y="128"/>
                </a:lnTo>
                <a:lnTo>
                  <a:pt x="367" y="128"/>
                </a:lnTo>
                <a:lnTo>
                  <a:pt x="367" y="128"/>
                </a:lnTo>
                <a:lnTo>
                  <a:pt x="368" y="127"/>
                </a:lnTo>
                <a:lnTo>
                  <a:pt x="368" y="127"/>
                </a:lnTo>
                <a:lnTo>
                  <a:pt x="370" y="126"/>
                </a:lnTo>
                <a:lnTo>
                  <a:pt x="371" y="125"/>
                </a:lnTo>
                <a:lnTo>
                  <a:pt x="371" y="125"/>
                </a:lnTo>
                <a:lnTo>
                  <a:pt x="371" y="125"/>
                </a:lnTo>
                <a:lnTo>
                  <a:pt x="372" y="125"/>
                </a:lnTo>
                <a:lnTo>
                  <a:pt x="373" y="126"/>
                </a:lnTo>
                <a:lnTo>
                  <a:pt x="373" y="126"/>
                </a:lnTo>
                <a:lnTo>
                  <a:pt x="373" y="126"/>
                </a:lnTo>
                <a:lnTo>
                  <a:pt x="373" y="126"/>
                </a:lnTo>
                <a:lnTo>
                  <a:pt x="373" y="126"/>
                </a:lnTo>
                <a:lnTo>
                  <a:pt x="373" y="126"/>
                </a:lnTo>
                <a:lnTo>
                  <a:pt x="373" y="126"/>
                </a:lnTo>
                <a:lnTo>
                  <a:pt x="373" y="126"/>
                </a:lnTo>
                <a:lnTo>
                  <a:pt x="373" y="126"/>
                </a:lnTo>
                <a:lnTo>
                  <a:pt x="373" y="126"/>
                </a:lnTo>
                <a:lnTo>
                  <a:pt x="373" y="126"/>
                </a:lnTo>
                <a:lnTo>
                  <a:pt x="374" y="126"/>
                </a:lnTo>
                <a:lnTo>
                  <a:pt x="374" y="126"/>
                </a:lnTo>
                <a:lnTo>
                  <a:pt x="374" y="127"/>
                </a:lnTo>
                <a:lnTo>
                  <a:pt x="374" y="127"/>
                </a:lnTo>
                <a:lnTo>
                  <a:pt x="375" y="127"/>
                </a:lnTo>
                <a:lnTo>
                  <a:pt x="375" y="126"/>
                </a:lnTo>
                <a:lnTo>
                  <a:pt x="375" y="126"/>
                </a:lnTo>
                <a:lnTo>
                  <a:pt x="375" y="126"/>
                </a:lnTo>
                <a:lnTo>
                  <a:pt x="375" y="126"/>
                </a:lnTo>
                <a:lnTo>
                  <a:pt x="375" y="126"/>
                </a:lnTo>
                <a:lnTo>
                  <a:pt x="375" y="126"/>
                </a:lnTo>
                <a:lnTo>
                  <a:pt x="375" y="126"/>
                </a:lnTo>
                <a:lnTo>
                  <a:pt x="376" y="125"/>
                </a:lnTo>
                <a:lnTo>
                  <a:pt x="376" y="125"/>
                </a:lnTo>
                <a:lnTo>
                  <a:pt x="377" y="125"/>
                </a:lnTo>
                <a:lnTo>
                  <a:pt x="379" y="124"/>
                </a:lnTo>
                <a:lnTo>
                  <a:pt x="380" y="124"/>
                </a:lnTo>
                <a:lnTo>
                  <a:pt x="381" y="124"/>
                </a:lnTo>
                <a:lnTo>
                  <a:pt x="381" y="124"/>
                </a:lnTo>
                <a:lnTo>
                  <a:pt x="382" y="122"/>
                </a:lnTo>
                <a:lnTo>
                  <a:pt x="382" y="122"/>
                </a:lnTo>
                <a:lnTo>
                  <a:pt x="383" y="121"/>
                </a:lnTo>
                <a:lnTo>
                  <a:pt x="383" y="121"/>
                </a:lnTo>
                <a:lnTo>
                  <a:pt x="383" y="121"/>
                </a:lnTo>
                <a:lnTo>
                  <a:pt x="383" y="121"/>
                </a:lnTo>
                <a:lnTo>
                  <a:pt x="383" y="121"/>
                </a:lnTo>
                <a:lnTo>
                  <a:pt x="383" y="120"/>
                </a:lnTo>
                <a:lnTo>
                  <a:pt x="383" y="120"/>
                </a:lnTo>
                <a:lnTo>
                  <a:pt x="383" y="120"/>
                </a:lnTo>
                <a:lnTo>
                  <a:pt x="383" y="120"/>
                </a:lnTo>
                <a:lnTo>
                  <a:pt x="383" y="119"/>
                </a:lnTo>
                <a:lnTo>
                  <a:pt x="383" y="118"/>
                </a:lnTo>
                <a:lnTo>
                  <a:pt x="383" y="118"/>
                </a:lnTo>
                <a:lnTo>
                  <a:pt x="383" y="118"/>
                </a:lnTo>
                <a:lnTo>
                  <a:pt x="383" y="118"/>
                </a:lnTo>
                <a:lnTo>
                  <a:pt x="383" y="118"/>
                </a:lnTo>
                <a:lnTo>
                  <a:pt x="383" y="118"/>
                </a:lnTo>
                <a:lnTo>
                  <a:pt x="383" y="118"/>
                </a:lnTo>
                <a:lnTo>
                  <a:pt x="383" y="118"/>
                </a:lnTo>
                <a:lnTo>
                  <a:pt x="382" y="118"/>
                </a:lnTo>
                <a:lnTo>
                  <a:pt x="382" y="117"/>
                </a:lnTo>
                <a:lnTo>
                  <a:pt x="382" y="117"/>
                </a:lnTo>
                <a:lnTo>
                  <a:pt x="382" y="117"/>
                </a:lnTo>
                <a:lnTo>
                  <a:pt x="382" y="117"/>
                </a:lnTo>
                <a:lnTo>
                  <a:pt x="382" y="116"/>
                </a:lnTo>
                <a:lnTo>
                  <a:pt x="382" y="115"/>
                </a:lnTo>
                <a:lnTo>
                  <a:pt x="382" y="115"/>
                </a:lnTo>
                <a:lnTo>
                  <a:pt x="382" y="115"/>
                </a:lnTo>
                <a:lnTo>
                  <a:pt x="382" y="115"/>
                </a:lnTo>
                <a:lnTo>
                  <a:pt x="382" y="115"/>
                </a:lnTo>
                <a:lnTo>
                  <a:pt x="382" y="115"/>
                </a:lnTo>
                <a:lnTo>
                  <a:pt x="382" y="115"/>
                </a:lnTo>
                <a:lnTo>
                  <a:pt x="383" y="114"/>
                </a:lnTo>
                <a:lnTo>
                  <a:pt x="383" y="114"/>
                </a:lnTo>
                <a:lnTo>
                  <a:pt x="383" y="114"/>
                </a:lnTo>
                <a:lnTo>
                  <a:pt x="383" y="114"/>
                </a:lnTo>
                <a:lnTo>
                  <a:pt x="383" y="114"/>
                </a:lnTo>
                <a:lnTo>
                  <a:pt x="383" y="113"/>
                </a:lnTo>
                <a:lnTo>
                  <a:pt x="383" y="113"/>
                </a:lnTo>
                <a:lnTo>
                  <a:pt x="383" y="113"/>
                </a:lnTo>
                <a:lnTo>
                  <a:pt x="383" y="113"/>
                </a:lnTo>
                <a:lnTo>
                  <a:pt x="383" y="113"/>
                </a:lnTo>
                <a:lnTo>
                  <a:pt x="383" y="113"/>
                </a:lnTo>
                <a:lnTo>
                  <a:pt x="384" y="112"/>
                </a:lnTo>
                <a:lnTo>
                  <a:pt x="384" y="111"/>
                </a:lnTo>
                <a:lnTo>
                  <a:pt x="384" y="111"/>
                </a:lnTo>
                <a:lnTo>
                  <a:pt x="384" y="111"/>
                </a:lnTo>
                <a:lnTo>
                  <a:pt x="384" y="111"/>
                </a:lnTo>
                <a:lnTo>
                  <a:pt x="384" y="111"/>
                </a:lnTo>
                <a:lnTo>
                  <a:pt x="384" y="111"/>
                </a:lnTo>
                <a:lnTo>
                  <a:pt x="385" y="111"/>
                </a:lnTo>
                <a:lnTo>
                  <a:pt x="385" y="111"/>
                </a:lnTo>
                <a:lnTo>
                  <a:pt x="385" y="111"/>
                </a:lnTo>
                <a:lnTo>
                  <a:pt x="385" y="111"/>
                </a:lnTo>
                <a:lnTo>
                  <a:pt x="385" y="110"/>
                </a:lnTo>
                <a:lnTo>
                  <a:pt x="385" y="110"/>
                </a:lnTo>
                <a:lnTo>
                  <a:pt x="385" y="110"/>
                </a:lnTo>
                <a:lnTo>
                  <a:pt x="385" y="110"/>
                </a:lnTo>
                <a:lnTo>
                  <a:pt x="385" y="110"/>
                </a:lnTo>
                <a:lnTo>
                  <a:pt x="385" y="110"/>
                </a:lnTo>
                <a:lnTo>
                  <a:pt x="385" y="110"/>
                </a:lnTo>
                <a:lnTo>
                  <a:pt x="385" y="110"/>
                </a:lnTo>
                <a:lnTo>
                  <a:pt x="385" y="109"/>
                </a:lnTo>
                <a:lnTo>
                  <a:pt x="385" y="109"/>
                </a:lnTo>
                <a:lnTo>
                  <a:pt x="385" y="109"/>
                </a:lnTo>
                <a:lnTo>
                  <a:pt x="385" y="109"/>
                </a:lnTo>
                <a:lnTo>
                  <a:pt x="385" y="109"/>
                </a:lnTo>
                <a:lnTo>
                  <a:pt x="386" y="108"/>
                </a:lnTo>
                <a:lnTo>
                  <a:pt x="387" y="107"/>
                </a:lnTo>
                <a:lnTo>
                  <a:pt x="387" y="107"/>
                </a:lnTo>
                <a:lnTo>
                  <a:pt x="387" y="107"/>
                </a:lnTo>
                <a:lnTo>
                  <a:pt x="387" y="107"/>
                </a:lnTo>
                <a:lnTo>
                  <a:pt x="387" y="107"/>
                </a:lnTo>
                <a:lnTo>
                  <a:pt x="387" y="106"/>
                </a:lnTo>
                <a:lnTo>
                  <a:pt x="387" y="106"/>
                </a:lnTo>
                <a:lnTo>
                  <a:pt x="387" y="106"/>
                </a:lnTo>
                <a:lnTo>
                  <a:pt x="388" y="106"/>
                </a:lnTo>
                <a:lnTo>
                  <a:pt x="388" y="106"/>
                </a:lnTo>
                <a:lnTo>
                  <a:pt x="388" y="106"/>
                </a:lnTo>
                <a:lnTo>
                  <a:pt x="388" y="106"/>
                </a:lnTo>
                <a:lnTo>
                  <a:pt x="388" y="106"/>
                </a:lnTo>
                <a:lnTo>
                  <a:pt x="388" y="106"/>
                </a:lnTo>
                <a:lnTo>
                  <a:pt x="388" y="105"/>
                </a:lnTo>
                <a:lnTo>
                  <a:pt x="388" y="105"/>
                </a:lnTo>
                <a:lnTo>
                  <a:pt x="388" y="105"/>
                </a:lnTo>
                <a:lnTo>
                  <a:pt x="388" y="105"/>
                </a:lnTo>
                <a:lnTo>
                  <a:pt x="388" y="105"/>
                </a:lnTo>
                <a:lnTo>
                  <a:pt x="388" y="105"/>
                </a:lnTo>
                <a:lnTo>
                  <a:pt x="388" y="105"/>
                </a:lnTo>
                <a:lnTo>
                  <a:pt x="388" y="105"/>
                </a:lnTo>
                <a:lnTo>
                  <a:pt x="388" y="105"/>
                </a:lnTo>
                <a:lnTo>
                  <a:pt x="388" y="105"/>
                </a:lnTo>
                <a:lnTo>
                  <a:pt x="388" y="105"/>
                </a:lnTo>
                <a:lnTo>
                  <a:pt x="388" y="104"/>
                </a:lnTo>
                <a:lnTo>
                  <a:pt x="388"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90" y="103"/>
                </a:lnTo>
                <a:lnTo>
                  <a:pt x="390" y="103"/>
                </a:lnTo>
                <a:lnTo>
                  <a:pt x="390" y="103"/>
                </a:lnTo>
                <a:lnTo>
                  <a:pt x="390" y="103"/>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1"/>
                </a:lnTo>
                <a:lnTo>
                  <a:pt x="390" y="101"/>
                </a:lnTo>
                <a:lnTo>
                  <a:pt x="390" y="101"/>
                </a:lnTo>
                <a:lnTo>
                  <a:pt x="390" y="101"/>
                </a:lnTo>
                <a:lnTo>
                  <a:pt x="390" y="101"/>
                </a:lnTo>
                <a:lnTo>
                  <a:pt x="390" y="101"/>
                </a:lnTo>
                <a:lnTo>
                  <a:pt x="390" y="101"/>
                </a:lnTo>
                <a:lnTo>
                  <a:pt x="390" y="101"/>
                </a:lnTo>
                <a:lnTo>
                  <a:pt x="390" y="101"/>
                </a:lnTo>
                <a:lnTo>
                  <a:pt x="390" y="101"/>
                </a:lnTo>
                <a:lnTo>
                  <a:pt x="390" y="101"/>
                </a:lnTo>
                <a:lnTo>
                  <a:pt x="390" y="101"/>
                </a:lnTo>
                <a:lnTo>
                  <a:pt x="390" y="101"/>
                </a:lnTo>
                <a:lnTo>
                  <a:pt x="390" y="101"/>
                </a:lnTo>
                <a:lnTo>
                  <a:pt x="390" y="101"/>
                </a:lnTo>
                <a:lnTo>
                  <a:pt x="390" y="101"/>
                </a:lnTo>
                <a:lnTo>
                  <a:pt x="390" y="101"/>
                </a:lnTo>
                <a:lnTo>
                  <a:pt x="391" y="101"/>
                </a:lnTo>
                <a:lnTo>
                  <a:pt x="391" y="101"/>
                </a:lnTo>
                <a:lnTo>
                  <a:pt x="391" y="101"/>
                </a:lnTo>
                <a:lnTo>
                  <a:pt x="391" y="101"/>
                </a:lnTo>
                <a:lnTo>
                  <a:pt x="391" y="101"/>
                </a:lnTo>
                <a:lnTo>
                  <a:pt x="391" y="101"/>
                </a:lnTo>
                <a:lnTo>
                  <a:pt x="391" y="101"/>
                </a:lnTo>
                <a:lnTo>
                  <a:pt x="391" y="100"/>
                </a:lnTo>
                <a:lnTo>
                  <a:pt x="391" y="100"/>
                </a:lnTo>
                <a:lnTo>
                  <a:pt x="391" y="100"/>
                </a:lnTo>
                <a:lnTo>
                  <a:pt x="391" y="100"/>
                </a:lnTo>
                <a:lnTo>
                  <a:pt x="391" y="100"/>
                </a:lnTo>
                <a:lnTo>
                  <a:pt x="391" y="100"/>
                </a:lnTo>
                <a:lnTo>
                  <a:pt x="391" y="100"/>
                </a:lnTo>
                <a:lnTo>
                  <a:pt x="391" y="100"/>
                </a:lnTo>
                <a:lnTo>
                  <a:pt x="391" y="100"/>
                </a:lnTo>
                <a:lnTo>
                  <a:pt x="391" y="100"/>
                </a:lnTo>
                <a:lnTo>
                  <a:pt x="391" y="100"/>
                </a:lnTo>
                <a:lnTo>
                  <a:pt x="391" y="100"/>
                </a:lnTo>
                <a:lnTo>
                  <a:pt x="391" y="100"/>
                </a:lnTo>
                <a:lnTo>
                  <a:pt x="391" y="100"/>
                </a:lnTo>
                <a:lnTo>
                  <a:pt x="391" y="100"/>
                </a:lnTo>
                <a:lnTo>
                  <a:pt x="391" y="100"/>
                </a:lnTo>
                <a:lnTo>
                  <a:pt x="391" y="100"/>
                </a:lnTo>
                <a:lnTo>
                  <a:pt x="391" y="100"/>
                </a:lnTo>
                <a:lnTo>
                  <a:pt x="391" y="99"/>
                </a:lnTo>
                <a:lnTo>
                  <a:pt x="391" y="99"/>
                </a:lnTo>
                <a:lnTo>
                  <a:pt x="391" y="99"/>
                </a:lnTo>
                <a:lnTo>
                  <a:pt x="391" y="99"/>
                </a:lnTo>
                <a:lnTo>
                  <a:pt x="391" y="99"/>
                </a:lnTo>
                <a:lnTo>
                  <a:pt x="391" y="99"/>
                </a:lnTo>
                <a:lnTo>
                  <a:pt x="391" y="99"/>
                </a:lnTo>
                <a:lnTo>
                  <a:pt x="392" y="99"/>
                </a:lnTo>
                <a:lnTo>
                  <a:pt x="392" y="99"/>
                </a:lnTo>
                <a:lnTo>
                  <a:pt x="392" y="99"/>
                </a:lnTo>
                <a:lnTo>
                  <a:pt x="392" y="99"/>
                </a:lnTo>
                <a:lnTo>
                  <a:pt x="392" y="99"/>
                </a:lnTo>
                <a:lnTo>
                  <a:pt x="392" y="99"/>
                </a:lnTo>
                <a:lnTo>
                  <a:pt x="392" y="99"/>
                </a:lnTo>
                <a:lnTo>
                  <a:pt x="392" y="99"/>
                </a:lnTo>
                <a:lnTo>
                  <a:pt x="392" y="99"/>
                </a:lnTo>
                <a:lnTo>
                  <a:pt x="392" y="99"/>
                </a:lnTo>
                <a:lnTo>
                  <a:pt x="392" y="99"/>
                </a:lnTo>
                <a:lnTo>
                  <a:pt x="392" y="99"/>
                </a:lnTo>
                <a:lnTo>
                  <a:pt x="392" y="99"/>
                </a:lnTo>
                <a:lnTo>
                  <a:pt x="392" y="98"/>
                </a:lnTo>
                <a:lnTo>
                  <a:pt x="392" y="98"/>
                </a:lnTo>
                <a:lnTo>
                  <a:pt x="392" y="98"/>
                </a:lnTo>
                <a:lnTo>
                  <a:pt x="392" y="98"/>
                </a:lnTo>
                <a:lnTo>
                  <a:pt x="392" y="98"/>
                </a:lnTo>
                <a:lnTo>
                  <a:pt x="392" y="98"/>
                </a:lnTo>
                <a:lnTo>
                  <a:pt x="392" y="97"/>
                </a:lnTo>
                <a:lnTo>
                  <a:pt x="392" y="97"/>
                </a:lnTo>
                <a:lnTo>
                  <a:pt x="392" y="97"/>
                </a:lnTo>
                <a:lnTo>
                  <a:pt x="392" y="97"/>
                </a:lnTo>
                <a:lnTo>
                  <a:pt x="392" y="97"/>
                </a:lnTo>
                <a:lnTo>
                  <a:pt x="392" y="97"/>
                </a:lnTo>
                <a:lnTo>
                  <a:pt x="392" y="97"/>
                </a:lnTo>
                <a:lnTo>
                  <a:pt x="392" y="97"/>
                </a:lnTo>
                <a:lnTo>
                  <a:pt x="392" y="97"/>
                </a:lnTo>
                <a:lnTo>
                  <a:pt x="392" y="97"/>
                </a:lnTo>
                <a:lnTo>
                  <a:pt x="392" y="97"/>
                </a:lnTo>
                <a:lnTo>
                  <a:pt x="392" y="97"/>
                </a:lnTo>
                <a:lnTo>
                  <a:pt x="392" y="97"/>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5"/>
                </a:lnTo>
                <a:lnTo>
                  <a:pt x="393" y="95"/>
                </a:lnTo>
                <a:lnTo>
                  <a:pt x="393" y="95"/>
                </a:lnTo>
                <a:lnTo>
                  <a:pt x="393" y="95"/>
                </a:lnTo>
                <a:lnTo>
                  <a:pt x="393" y="95"/>
                </a:lnTo>
                <a:lnTo>
                  <a:pt x="393" y="95"/>
                </a:lnTo>
                <a:lnTo>
                  <a:pt x="393" y="95"/>
                </a:lnTo>
                <a:lnTo>
                  <a:pt x="394" y="95"/>
                </a:lnTo>
                <a:lnTo>
                  <a:pt x="394" y="95"/>
                </a:lnTo>
                <a:lnTo>
                  <a:pt x="394" y="95"/>
                </a:lnTo>
                <a:lnTo>
                  <a:pt x="394" y="95"/>
                </a:lnTo>
                <a:lnTo>
                  <a:pt x="394" y="95"/>
                </a:lnTo>
                <a:lnTo>
                  <a:pt x="394" y="95"/>
                </a:lnTo>
                <a:lnTo>
                  <a:pt x="394" y="95"/>
                </a:lnTo>
                <a:lnTo>
                  <a:pt x="394" y="95"/>
                </a:lnTo>
                <a:lnTo>
                  <a:pt x="394" y="95"/>
                </a:lnTo>
                <a:lnTo>
                  <a:pt x="394" y="95"/>
                </a:lnTo>
                <a:lnTo>
                  <a:pt x="394" y="95"/>
                </a:lnTo>
                <a:lnTo>
                  <a:pt x="394" y="94"/>
                </a:lnTo>
                <a:lnTo>
                  <a:pt x="394" y="94"/>
                </a:lnTo>
                <a:lnTo>
                  <a:pt x="394" y="94"/>
                </a:lnTo>
                <a:lnTo>
                  <a:pt x="394" y="94"/>
                </a:lnTo>
                <a:lnTo>
                  <a:pt x="394" y="94"/>
                </a:lnTo>
                <a:lnTo>
                  <a:pt x="394" y="94"/>
                </a:lnTo>
                <a:lnTo>
                  <a:pt x="394" y="94"/>
                </a:lnTo>
                <a:lnTo>
                  <a:pt x="394" y="94"/>
                </a:lnTo>
                <a:lnTo>
                  <a:pt x="394" y="94"/>
                </a:lnTo>
                <a:lnTo>
                  <a:pt x="394" y="94"/>
                </a:lnTo>
                <a:lnTo>
                  <a:pt x="394" y="94"/>
                </a:lnTo>
                <a:lnTo>
                  <a:pt x="394" y="94"/>
                </a:lnTo>
                <a:lnTo>
                  <a:pt x="395" y="93"/>
                </a:lnTo>
                <a:lnTo>
                  <a:pt x="395" y="93"/>
                </a:lnTo>
                <a:lnTo>
                  <a:pt x="395" y="93"/>
                </a:lnTo>
                <a:lnTo>
                  <a:pt x="395" y="93"/>
                </a:lnTo>
                <a:lnTo>
                  <a:pt x="395" y="93"/>
                </a:lnTo>
                <a:lnTo>
                  <a:pt x="395" y="93"/>
                </a:lnTo>
                <a:lnTo>
                  <a:pt x="395" y="93"/>
                </a:lnTo>
                <a:lnTo>
                  <a:pt x="395" y="93"/>
                </a:lnTo>
                <a:lnTo>
                  <a:pt x="395" y="93"/>
                </a:lnTo>
                <a:lnTo>
                  <a:pt x="395" y="92"/>
                </a:lnTo>
                <a:lnTo>
                  <a:pt x="395" y="92"/>
                </a:lnTo>
                <a:lnTo>
                  <a:pt x="395" y="92"/>
                </a:lnTo>
                <a:lnTo>
                  <a:pt x="395" y="92"/>
                </a:lnTo>
                <a:lnTo>
                  <a:pt x="395" y="92"/>
                </a:lnTo>
                <a:lnTo>
                  <a:pt x="395" y="92"/>
                </a:lnTo>
                <a:lnTo>
                  <a:pt x="395" y="92"/>
                </a:lnTo>
                <a:lnTo>
                  <a:pt x="395" y="92"/>
                </a:lnTo>
                <a:lnTo>
                  <a:pt x="395" y="92"/>
                </a:lnTo>
                <a:lnTo>
                  <a:pt x="395" y="91"/>
                </a:lnTo>
                <a:lnTo>
                  <a:pt x="395" y="91"/>
                </a:lnTo>
                <a:lnTo>
                  <a:pt x="395" y="91"/>
                </a:lnTo>
                <a:lnTo>
                  <a:pt x="395" y="91"/>
                </a:lnTo>
                <a:lnTo>
                  <a:pt x="395" y="91"/>
                </a:lnTo>
                <a:lnTo>
                  <a:pt x="395" y="91"/>
                </a:lnTo>
                <a:lnTo>
                  <a:pt x="395" y="91"/>
                </a:lnTo>
                <a:lnTo>
                  <a:pt x="395" y="90"/>
                </a:lnTo>
                <a:lnTo>
                  <a:pt x="395" y="90"/>
                </a:lnTo>
                <a:lnTo>
                  <a:pt x="395" y="90"/>
                </a:lnTo>
                <a:lnTo>
                  <a:pt x="395" y="90"/>
                </a:lnTo>
                <a:lnTo>
                  <a:pt x="396" y="90"/>
                </a:lnTo>
                <a:lnTo>
                  <a:pt x="396" y="90"/>
                </a:lnTo>
                <a:lnTo>
                  <a:pt x="396" y="90"/>
                </a:lnTo>
                <a:lnTo>
                  <a:pt x="396" y="90"/>
                </a:lnTo>
                <a:lnTo>
                  <a:pt x="396" y="89"/>
                </a:lnTo>
                <a:lnTo>
                  <a:pt x="396" y="89"/>
                </a:lnTo>
                <a:lnTo>
                  <a:pt x="396" y="89"/>
                </a:lnTo>
                <a:lnTo>
                  <a:pt x="396" y="89"/>
                </a:lnTo>
                <a:lnTo>
                  <a:pt x="396" y="89"/>
                </a:lnTo>
                <a:lnTo>
                  <a:pt x="396" y="89"/>
                </a:lnTo>
                <a:lnTo>
                  <a:pt x="396" y="89"/>
                </a:lnTo>
                <a:lnTo>
                  <a:pt x="396" y="88"/>
                </a:lnTo>
                <a:lnTo>
                  <a:pt x="396" y="88"/>
                </a:lnTo>
                <a:lnTo>
                  <a:pt x="396" y="88"/>
                </a:lnTo>
                <a:lnTo>
                  <a:pt x="396" y="88"/>
                </a:lnTo>
                <a:lnTo>
                  <a:pt x="396" y="88"/>
                </a:lnTo>
                <a:lnTo>
                  <a:pt x="396" y="88"/>
                </a:lnTo>
                <a:lnTo>
                  <a:pt x="396" y="88"/>
                </a:lnTo>
                <a:lnTo>
                  <a:pt x="396" y="88"/>
                </a:lnTo>
                <a:lnTo>
                  <a:pt x="396" y="88"/>
                </a:lnTo>
                <a:lnTo>
                  <a:pt x="396" y="87"/>
                </a:lnTo>
                <a:lnTo>
                  <a:pt x="396" y="87"/>
                </a:lnTo>
                <a:lnTo>
                  <a:pt x="396" y="87"/>
                </a:lnTo>
                <a:lnTo>
                  <a:pt x="396" y="87"/>
                </a:lnTo>
                <a:lnTo>
                  <a:pt x="396" y="87"/>
                </a:lnTo>
                <a:lnTo>
                  <a:pt x="396" y="87"/>
                </a:lnTo>
                <a:lnTo>
                  <a:pt x="396" y="87"/>
                </a:lnTo>
                <a:lnTo>
                  <a:pt x="396" y="86"/>
                </a:lnTo>
                <a:lnTo>
                  <a:pt x="396" y="86"/>
                </a:lnTo>
                <a:lnTo>
                  <a:pt x="396" y="86"/>
                </a:lnTo>
                <a:lnTo>
                  <a:pt x="396" y="86"/>
                </a:lnTo>
                <a:lnTo>
                  <a:pt x="396" y="86"/>
                </a:lnTo>
                <a:lnTo>
                  <a:pt x="396" y="86"/>
                </a:lnTo>
                <a:lnTo>
                  <a:pt x="396" y="86"/>
                </a:lnTo>
                <a:lnTo>
                  <a:pt x="396" y="86"/>
                </a:lnTo>
                <a:lnTo>
                  <a:pt x="396" y="86"/>
                </a:lnTo>
                <a:lnTo>
                  <a:pt x="396" y="85"/>
                </a:lnTo>
                <a:lnTo>
                  <a:pt x="396" y="85"/>
                </a:lnTo>
                <a:lnTo>
                  <a:pt x="396" y="85"/>
                </a:lnTo>
                <a:lnTo>
                  <a:pt x="396" y="85"/>
                </a:lnTo>
                <a:lnTo>
                  <a:pt x="396" y="85"/>
                </a:lnTo>
                <a:lnTo>
                  <a:pt x="396" y="85"/>
                </a:lnTo>
                <a:lnTo>
                  <a:pt x="396" y="85"/>
                </a:lnTo>
                <a:lnTo>
                  <a:pt x="396" y="85"/>
                </a:lnTo>
                <a:lnTo>
                  <a:pt x="396" y="85"/>
                </a:lnTo>
                <a:lnTo>
                  <a:pt x="396" y="84"/>
                </a:lnTo>
                <a:lnTo>
                  <a:pt x="396" y="84"/>
                </a:lnTo>
                <a:lnTo>
                  <a:pt x="396" y="84"/>
                </a:lnTo>
                <a:lnTo>
                  <a:pt x="396" y="84"/>
                </a:lnTo>
                <a:lnTo>
                  <a:pt x="396" y="84"/>
                </a:lnTo>
                <a:lnTo>
                  <a:pt x="396" y="84"/>
                </a:lnTo>
                <a:lnTo>
                  <a:pt x="396" y="83"/>
                </a:lnTo>
                <a:lnTo>
                  <a:pt x="396" y="83"/>
                </a:lnTo>
                <a:lnTo>
                  <a:pt x="396" y="83"/>
                </a:lnTo>
                <a:lnTo>
                  <a:pt x="397" y="83"/>
                </a:lnTo>
                <a:lnTo>
                  <a:pt x="397" y="83"/>
                </a:lnTo>
                <a:lnTo>
                  <a:pt x="397" y="83"/>
                </a:lnTo>
                <a:lnTo>
                  <a:pt x="397" y="82"/>
                </a:lnTo>
                <a:lnTo>
                  <a:pt x="397" y="82"/>
                </a:lnTo>
                <a:lnTo>
                  <a:pt x="397" y="82"/>
                </a:lnTo>
                <a:lnTo>
                  <a:pt x="397" y="82"/>
                </a:lnTo>
                <a:lnTo>
                  <a:pt x="397" y="82"/>
                </a:lnTo>
                <a:lnTo>
                  <a:pt x="397" y="82"/>
                </a:lnTo>
                <a:lnTo>
                  <a:pt x="397" y="82"/>
                </a:lnTo>
                <a:lnTo>
                  <a:pt x="397" y="82"/>
                </a:lnTo>
                <a:lnTo>
                  <a:pt x="397" y="81"/>
                </a:lnTo>
                <a:lnTo>
                  <a:pt x="397" y="81"/>
                </a:lnTo>
                <a:lnTo>
                  <a:pt x="397" y="81"/>
                </a:lnTo>
                <a:lnTo>
                  <a:pt x="397" y="81"/>
                </a:lnTo>
                <a:lnTo>
                  <a:pt x="397" y="81"/>
                </a:lnTo>
                <a:lnTo>
                  <a:pt x="397" y="81"/>
                </a:lnTo>
                <a:lnTo>
                  <a:pt x="397" y="81"/>
                </a:lnTo>
                <a:lnTo>
                  <a:pt x="397" y="80"/>
                </a:lnTo>
                <a:lnTo>
                  <a:pt x="397" y="80"/>
                </a:lnTo>
                <a:lnTo>
                  <a:pt x="397" y="80"/>
                </a:lnTo>
                <a:lnTo>
                  <a:pt x="397" y="80"/>
                </a:lnTo>
                <a:lnTo>
                  <a:pt x="397" y="80"/>
                </a:lnTo>
                <a:lnTo>
                  <a:pt x="397" y="80"/>
                </a:lnTo>
                <a:lnTo>
                  <a:pt x="397" y="79"/>
                </a:lnTo>
                <a:lnTo>
                  <a:pt x="397" y="79"/>
                </a:lnTo>
                <a:lnTo>
                  <a:pt x="397" y="79"/>
                </a:lnTo>
                <a:lnTo>
                  <a:pt x="397" y="79"/>
                </a:lnTo>
                <a:lnTo>
                  <a:pt x="397" y="79"/>
                </a:lnTo>
                <a:lnTo>
                  <a:pt x="397" y="79"/>
                </a:lnTo>
                <a:lnTo>
                  <a:pt x="397" y="78"/>
                </a:lnTo>
                <a:lnTo>
                  <a:pt x="397" y="78"/>
                </a:lnTo>
                <a:lnTo>
                  <a:pt x="397" y="78"/>
                </a:lnTo>
                <a:lnTo>
                  <a:pt x="397" y="78"/>
                </a:lnTo>
                <a:lnTo>
                  <a:pt x="397" y="78"/>
                </a:lnTo>
                <a:lnTo>
                  <a:pt x="396" y="78"/>
                </a:lnTo>
                <a:lnTo>
                  <a:pt x="396" y="77"/>
                </a:lnTo>
                <a:lnTo>
                  <a:pt x="396" y="77"/>
                </a:lnTo>
                <a:lnTo>
                  <a:pt x="396" y="77"/>
                </a:lnTo>
                <a:lnTo>
                  <a:pt x="396" y="77"/>
                </a:lnTo>
                <a:lnTo>
                  <a:pt x="396" y="77"/>
                </a:lnTo>
                <a:lnTo>
                  <a:pt x="396" y="77"/>
                </a:lnTo>
                <a:lnTo>
                  <a:pt x="396" y="77"/>
                </a:lnTo>
                <a:lnTo>
                  <a:pt x="396" y="76"/>
                </a:lnTo>
                <a:lnTo>
                  <a:pt x="396" y="76"/>
                </a:lnTo>
                <a:lnTo>
                  <a:pt x="396" y="76"/>
                </a:lnTo>
                <a:lnTo>
                  <a:pt x="396" y="76"/>
                </a:lnTo>
                <a:lnTo>
                  <a:pt x="396" y="76"/>
                </a:lnTo>
                <a:lnTo>
                  <a:pt x="396" y="75"/>
                </a:lnTo>
                <a:lnTo>
                  <a:pt x="396" y="75"/>
                </a:lnTo>
                <a:lnTo>
                  <a:pt x="396" y="75"/>
                </a:lnTo>
                <a:lnTo>
                  <a:pt x="397" y="75"/>
                </a:lnTo>
                <a:lnTo>
                  <a:pt x="397" y="75"/>
                </a:lnTo>
                <a:lnTo>
                  <a:pt x="397" y="75"/>
                </a:lnTo>
                <a:lnTo>
                  <a:pt x="397" y="74"/>
                </a:lnTo>
                <a:lnTo>
                  <a:pt x="397" y="74"/>
                </a:lnTo>
                <a:lnTo>
                  <a:pt x="397" y="74"/>
                </a:lnTo>
                <a:lnTo>
                  <a:pt x="397" y="74"/>
                </a:lnTo>
                <a:lnTo>
                  <a:pt x="397" y="74"/>
                </a:lnTo>
                <a:lnTo>
                  <a:pt x="397" y="74"/>
                </a:lnTo>
                <a:lnTo>
                  <a:pt x="397" y="73"/>
                </a:lnTo>
                <a:lnTo>
                  <a:pt x="397" y="73"/>
                </a:lnTo>
                <a:lnTo>
                  <a:pt x="397" y="73"/>
                </a:lnTo>
                <a:lnTo>
                  <a:pt x="397" y="73"/>
                </a:lnTo>
                <a:lnTo>
                  <a:pt x="397" y="73"/>
                </a:lnTo>
                <a:lnTo>
                  <a:pt x="397" y="73"/>
                </a:lnTo>
                <a:lnTo>
                  <a:pt x="397" y="72"/>
                </a:lnTo>
                <a:lnTo>
                  <a:pt x="397" y="72"/>
                </a:lnTo>
                <a:lnTo>
                  <a:pt x="397" y="72"/>
                </a:lnTo>
                <a:lnTo>
                  <a:pt x="397" y="71"/>
                </a:lnTo>
                <a:lnTo>
                  <a:pt x="397" y="70"/>
                </a:lnTo>
                <a:lnTo>
                  <a:pt x="397" y="68"/>
                </a:lnTo>
                <a:lnTo>
                  <a:pt x="397" y="67"/>
                </a:lnTo>
                <a:lnTo>
                  <a:pt x="398" y="67"/>
                </a:lnTo>
                <a:lnTo>
                  <a:pt x="398" y="67"/>
                </a:lnTo>
                <a:lnTo>
                  <a:pt x="398" y="67"/>
                </a:lnTo>
                <a:lnTo>
                  <a:pt x="398" y="67"/>
                </a:lnTo>
                <a:lnTo>
                  <a:pt x="398" y="66"/>
                </a:lnTo>
                <a:lnTo>
                  <a:pt x="398" y="66"/>
                </a:lnTo>
                <a:lnTo>
                  <a:pt x="398" y="66"/>
                </a:lnTo>
                <a:lnTo>
                  <a:pt x="398" y="66"/>
                </a:lnTo>
                <a:lnTo>
                  <a:pt x="399" y="66"/>
                </a:lnTo>
                <a:lnTo>
                  <a:pt x="399" y="66"/>
                </a:lnTo>
                <a:lnTo>
                  <a:pt x="399" y="66"/>
                </a:lnTo>
                <a:lnTo>
                  <a:pt x="399" y="66"/>
                </a:lnTo>
                <a:lnTo>
                  <a:pt x="400" y="66"/>
                </a:lnTo>
                <a:lnTo>
                  <a:pt x="400" y="66"/>
                </a:lnTo>
                <a:lnTo>
                  <a:pt x="401" y="66"/>
                </a:lnTo>
                <a:lnTo>
                  <a:pt x="401" y="66"/>
                </a:lnTo>
                <a:lnTo>
                  <a:pt x="401" y="66"/>
                </a:lnTo>
                <a:lnTo>
                  <a:pt x="402" y="66"/>
                </a:lnTo>
                <a:lnTo>
                  <a:pt x="402" y="66"/>
                </a:lnTo>
                <a:lnTo>
                  <a:pt x="402" y="66"/>
                </a:lnTo>
                <a:lnTo>
                  <a:pt x="402" y="66"/>
                </a:lnTo>
                <a:lnTo>
                  <a:pt x="403" y="66"/>
                </a:lnTo>
                <a:lnTo>
                  <a:pt x="403" y="65"/>
                </a:lnTo>
                <a:lnTo>
                  <a:pt x="403" y="65"/>
                </a:lnTo>
                <a:lnTo>
                  <a:pt x="403" y="65"/>
                </a:lnTo>
                <a:lnTo>
                  <a:pt x="403" y="65"/>
                </a:lnTo>
                <a:lnTo>
                  <a:pt x="404" y="65"/>
                </a:lnTo>
                <a:lnTo>
                  <a:pt x="404" y="64"/>
                </a:lnTo>
                <a:lnTo>
                  <a:pt x="404" y="64"/>
                </a:lnTo>
                <a:lnTo>
                  <a:pt x="404" y="64"/>
                </a:lnTo>
                <a:lnTo>
                  <a:pt x="404" y="64"/>
                </a:lnTo>
                <a:lnTo>
                  <a:pt x="404" y="64"/>
                </a:lnTo>
                <a:lnTo>
                  <a:pt x="404" y="63"/>
                </a:lnTo>
                <a:lnTo>
                  <a:pt x="404" y="63"/>
                </a:lnTo>
                <a:lnTo>
                  <a:pt x="404" y="63"/>
                </a:lnTo>
                <a:lnTo>
                  <a:pt x="404" y="63"/>
                </a:lnTo>
                <a:lnTo>
                  <a:pt x="404" y="63"/>
                </a:lnTo>
                <a:lnTo>
                  <a:pt x="405" y="62"/>
                </a:lnTo>
                <a:lnTo>
                  <a:pt x="405" y="62"/>
                </a:lnTo>
                <a:lnTo>
                  <a:pt x="405" y="62"/>
                </a:lnTo>
                <a:lnTo>
                  <a:pt x="405" y="62"/>
                </a:lnTo>
                <a:lnTo>
                  <a:pt x="406" y="62"/>
                </a:lnTo>
                <a:lnTo>
                  <a:pt x="406" y="62"/>
                </a:lnTo>
                <a:lnTo>
                  <a:pt x="406" y="62"/>
                </a:lnTo>
                <a:lnTo>
                  <a:pt x="407" y="62"/>
                </a:lnTo>
                <a:lnTo>
                  <a:pt x="407" y="62"/>
                </a:lnTo>
                <a:lnTo>
                  <a:pt x="407" y="62"/>
                </a:lnTo>
                <a:lnTo>
                  <a:pt x="408" y="62"/>
                </a:lnTo>
                <a:lnTo>
                  <a:pt x="408" y="62"/>
                </a:lnTo>
                <a:lnTo>
                  <a:pt x="408" y="62"/>
                </a:lnTo>
                <a:lnTo>
                  <a:pt x="409" y="62"/>
                </a:lnTo>
                <a:lnTo>
                  <a:pt x="409" y="62"/>
                </a:lnTo>
                <a:lnTo>
                  <a:pt x="409" y="62"/>
                </a:lnTo>
                <a:lnTo>
                  <a:pt x="410" y="62"/>
                </a:lnTo>
                <a:lnTo>
                  <a:pt x="410" y="62"/>
                </a:lnTo>
                <a:lnTo>
                  <a:pt x="410" y="62"/>
                </a:lnTo>
                <a:lnTo>
                  <a:pt x="410" y="62"/>
                </a:lnTo>
                <a:lnTo>
                  <a:pt x="410" y="62"/>
                </a:lnTo>
                <a:lnTo>
                  <a:pt x="411" y="62"/>
                </a:lnTo>
                <a:lnTo>
                  <a:pt x="411" y="62"/>
                </a:lnTo>
                <a:lnTo>
                  <a:pt x="411" y="61"/>
                </a:lnTo>
                <a:lnTo>
                  <a:pt x="411" y="61"/>
                </a:lnTo>
                <a:lnTo>
                  <a:pt x="411" y="61"/>
                </a:lnTo>
                <a:lnTo>
                  <a:pt x="411" y="61"/>
                </a:lnTo>
                <a:lnTo>
                  <a:pt x="411" y="61"/>
                </a:lnTo>
                <a:lnTo>
                  <a:pt x="411" y="61"/>
                </a:lnTo>
                <a:lnTo>
                  <a:pt x="412" y="61"/>
                </a:lnTo>
                <a:lnTo>
                  <a:pt x="412" y="60"/>
                </a:lnTo>
                <a:lnTo>
                  <a:pt x="412" y="60"/>
                </a:lnTo>
                <a:lnTo>
                  <a:pt x="412" y="60"/>
                </a:lnTo>
                <a:lnTo>
                  <a:pt x="412" y="60"/>
                </a:lnTo>
                <a:lnTo>
                  <a:pt x="412" y="60"/>
                </a:lnTo>
                <a:lnTo>
                  <a:pt x="412" y="60"/>
                </a:lnTo>
                <a:lnTo>
                  <a:pt x="412" y="59"/>
                </a:lnTo>
                <a:lnTo>
                  <a:pt x="412" y="59"/>
                </a:lnTo>
                <a:lnTo>
                  <a:pt x="412" y="59"/>
                </a:lnTo>
                <a:lnTo>
                  <a:pt x="412" y="59"/>
                </a:lnTo>
                <a:lnTo>
                  <a:pt x="412" y="59"/>
                </a:lnTo>
                <a:lnTo>
                  <a:pt x="412" y="58"/>
                </a:lnTo>
                <a:lnTo>
                  <a:pt x="412" y="58"/>
                </a:lnTo>
                <a:lnTo>
                  <a:pt x="412" y="58"/>
                </a:lnTo>
                <a:lnTo>
                  <a:pt x="412" y="58"/>
                </a:lnTo>
                <a:lnTo>
                  <a:pt x="411" y="58"/>
                </a:lnTo>
                <a:lnTo>
                  <a:pt x="411" y="58"/>
                </a:lnTo>
                <a:lnTo>
                  <a:pt x="411" y="57"/>
                </a:lnTo>
                <a:lnTo>
                  <a:pt x="411" y="57"/>
                </a:lnTo>
                <a:lnTo>
                  <a:pt x="411" y="57"/>
                </a:lnTo>
                <a:lnTo>
                  <a:pt x="411" y="57"/>
                </a:lnTo>
                <a:lnTo>
                  <a:pt x="411" y="57"/>
                </a:lnTo>
                <a:lnTo>
                  <a:pt x="411" y="57"/>
                </a:lnTo>
                <a:lnTo>
                  <a:pt x="411" y="56"/>
                </a:lnTo>
                <a:lnTo>
                  <a:pt x="411" y="56"/>
                </a:lnTo>
                <a:lnTo>
                  <a:pt x="411" y="56"/>
                </a:lnTo>
                <a:lnTo>
                  <a:pt x="411" y="56"/>
                </a:lnTo>
                <a:lnTo>
                  <a:pt x="411" y="55"/>
                </a:lnTo>
                <a:lnTo>
                  <a:pt x="411" y="55"/>
                </a:lnTo>
                <a:lnTo>
                  <a:pt x="411" y="55"/>
                </a:lnTo>
                <a:lnTo>
                  <a:pt x="411" y="54"/>
                </a:lnTo>
                <a:lnTo>
                  <a:pt x="411" y="54"/>
                </a:lnTo>
                <a:lnTo>
                  <a:pt x="411" y="54"/>
                </a:lnTo>
                <a:lnTo>
                  <a:pt x="411" y="54"/>
                </a:lnTo>
                <a:lnTo>
                  <a:pt x="411" y="53"/>
                </a:lnTo>
                <a:lnTo>
                  <a:pt x="411" y="53"/>
                </a:lnTo>
                <a:lnTo>
                  <a:pt x="411" y="53"/>
                </a:lnTo>
                <a:lnTo>
                  <a:pt x="412" y="53"/>
                </a:lnTo>
                <a:lnTo>
                  <a:pt x="412" y="52"/>
                </a:lnTo>
                <a:lnTo>
                  <a:pt x="412" y="52"/>
                </a:lnTo>
                <a:lnTo>
                  <a:pt x="412" y="52"/>
                </a:lnTo>
                <a:lnTo>
                  <a:pt x="412" y="52"/>
                </a:lnTo>
                <a:lnTo>
                  <a:pt x="412" y="51"/>
                </a:lnTo>
                <a:lnTo>
                  <a:pt x="412" y="51"/>
                </a:lnTo>
                <a:lnTo>
                  <a:pt x="412" y="51"/>
                </a:lnTo>
                <a:lnTo>
                  <a:pt x="412" y="51"/>
                </a:lnTo>
                <a:lnTo>
                  <a:pt x="412" y="50"/>
                </a:lnTo>
                <a:lnTo>
                  <a:pt x="412" y="50"/>
                </a:lnTo>
                <a:lnTo>
                  <a:pt x="412" y="50"/>
                </a:lnTo>
                <a:lnTo>
                  <a:pt x="412" y="50"/>
                </a:lnTo>
                <a:lnTo>
                  <a:pt x="412" y="49"/>
                </a:lnTo>
                <a:lnTo>
                  <a:pt x="413" y="49"/>
                </a:lnTo>
                <a:lnTo>
                  <a:pt x="413" y="49"/>
                </a:lnTo>
                <a:lnTo>
                  <a:pt x="413" y="49"/>
                </a:lnTo>
                <a:lnTo>
                  <a:pt x="413" y="49"/>
                </a:lnTo>
                <a:lnTo>
                  <a:pt x="413" y="49"/>
                </a:lnTo>
                <a:lnTo>
                  <a:pt x="413" y="49"/>
                </a:lnTo>
                <a:lnTo>
                  <a:pt x="414" y="49"/>
                </a:lnTo>
                <a:lnTo>
                  <a:pt x="414" y="49"/>
                </a:lnTo>
                <a:lnTo>
                  <a:pt x="414" y="49"/>
                </a:lnTo>
                <a:lnTo>
                  <a:pt x="414" y="49"/>
                </a:lnTo>
                <a:lnTo>
                  <a:pt x="415" y="49"/>
                </a:lnTo>
                <a:lnTo>
                  <a:pt x="415" y="49"/>
                </a:lnTo>
                <a:lnTo>
                  <a:pt x="415" y="48"/>
                </a:lnTo>
                <a:lnTo>
                  <a:pt x="416" y="48"/>
                </a:lnTo>
                <a:lnTo>
                  <a:pt x="416" y="47"/>
                </a:lnTo>
                <a:lnTo>
                  <a:pt x="416" y="46"/>
                </a:lnTo>
                <a:lnTo>
                  <a:pt x="416" y="46"/>
                </a:lnTo>
                <a:lnTo>
                  <a:pt x="416" y="46"/>
                </a:lnTo>
                <a:lnTo>
                  <a:pt x="416" y="46"/>
                </a:lnTo>
                <a:lnTo>
                  <a:pt x="416" y="45"/>
                </a:lnTo>
                <a:lnTo>
                  <a:pt x="416" y="45"/>
                </a:lnTo>
                <a:lnTo>
                  <a:pt x="416" y="45"/>
                </a:lnTo>
                <a:lnTo>
                  <a:pt x="416" y="44"/>
                </a:lnTo>
                <a:lnTo>
                  <a:pt x="416" y="44"/>
                </a:lnTo>
                <a:lnTo>
                  <a:pt x="416" y="44"/>
                </a:lnTo>
                <a:lnTo>
                  <a:pt x="416" y="43"/>
                </a:lnTo>
                <a:lnTo>
                  <a:pt x="416" y="43"/>
                </a:lnTo>
                <a:lnTo>
                  <a:pt x="416" y="43"/>
                </a:lnTo>
                <a:lnTo>
                  <a:pt x="416" y="43"/>
                </a:lnTo>
                <a:lnTo>
                  <a:pt x="416" y="42"/>
                </a:lnTo>
                <a:lnTo>
                  <a:pt x="416" y="42"/>
                </a:lnTo>
                <a:lnTo>
                  <a:pt x="416" y="42"/>
                </a:lnTo>
                <a:lnTo>
                  <a:pt x="416" y="42"/>
                </a:lnTo>
                <a:lnTo>
                  <a:pt x="416" y="42"/>
                </a:lnTo>
                <a:lnTo>
                  <a:pt x="416" y="41"/>
                </a:lnTo>
                <a:lnTo>
                  <a:pt x="416" y="41"/>
                </a:lnTo>
                <a:lnTo>
                  <a:pt x="417" y="41"/>
                </a:lnTo>
                <a:lnTo>
                  <a:pt x="417" y="41"/>
                </a:lnTo>
                <a:lnTo>
                  <a:pt x="417" y="41"/>
                </a:lnTo>
                <a:lnTo>
                  <a:pt x="417" y="40"/>
                </a:lnTo>
                <a:lnTo>
                  <a:pt x="418" y="40"/>
                </a:lnTo>
                <a:lnTo>
                  <a:pt x="418" y="39"/>
                </a:lnTo>
                <a:lnTo>
                  <a:pt x="418" y="39"/>
                </a:lnTo>
                <a:lnTo>
                  <a:pt x="418" y="39"/>
                </a:lnTo>
                <a:lnTo>
                  <a:pt x="418" y="39"/>
                </a:lnTo>
                <a:lnTo>
                  <a:pt x="418" y="39"/>
                </a:lnTo>
                <a:lnTo>
                  <a:pt x="419" y="38"/>
                </a:lnTo>
                <a:lnTo>
                  <a:pt x="420" y="37"/>
                </a:lnTo>
                <a:lnTo>
                  <a:pt x="420" y="37"/>
                </a:lnTo>
                <a:lnTo>
                  <a:pt x="420" y="36"/>
                </a:lnTo>
                <a:lnTo>
                  <a:pt x="421" y="36"/>
                </a:lnTo>
                <a:lnTo>
                  <a:pt x="421" y="35"/>
                </a:lnTo>
                <a:lnTo>
                  <a:pt x="422" y="34"/>
                </a:lnTo>
                <a:lnTo>
                  <a:pt x="422" y="34"/>
                </a:lnTo>
                <a:lnTo>
                  <a:pt x="422" y="34"/>
                </a:lnTo>
                <a:lnTo>
                  <a:pt x="422" y="34"/>
                </a:lnTo>
                <a:lnTo>
                  <a:pt x="422" y="34"/>
                </a:lnTo>
                <a:lnTo>
                  <a:pt x="424" y="33"/>
                </a:lnTo>
                <a:lnTo>
                  <a:pt x="424" y="33"/>
                </a:lnTo>
                <a:lnTo>
                  <a:pt x="424" y="33"/>
                </a:lnTo>
                <a:lnTo>
                  <a:pt x="424" y="33"/>
                </a:lnTo>
                <a:lnTo>
                  <a:pt x="425" y="33"/>
                </a:lnTo>
                <a:lnTo>
                  <a:pt x="425" y="32"/>
                </a:lnTo>
                <a:lnTo>
                  <a:pt x="426" y="32"/>
                </a:lnTo>
                <a:lnTo>
                  <a:pt x="426" y="32"/>
                </a:lnTo>
                <a:lnTo>
                  <a:pt x="426" y="32"/>
                </a:lnTo>
                <a:lnTo>
                  <a:pt x="427" y="31"/>
                </a:lnTo>
                <a:lnTo>
                  <a:pt x="428" y="31"/>
                </a:lnTo>
                <a:lnTo>
                  <a:pt x="428" y="30"/>
                </a:lnTo>
                <a:lnTo>
                  <a:pt x="428" y="29"/>
                </a:lnTo>
                <a:lnTo>
                  <a:pt x="429" y="28"/>
                </a:lnTo>
                <a:lnTo>
                  <a:pt x="429" y="28"/>
                </a:lnTo>
                <a:lnTo>
                  <a:pt x="430" y="28"/>
                </a:lnTo>
                <a:lnTo>
                  <a:pt x="431" y="27"/>
                </a:lnTo>
                <a:lnTo>
                  <a:pt x="431" y="27"/>
                </a:lnTo>
                <a:lnTo>
                  <a:pt x="431" y="27"/>
                </a:lnTo>
                <a:lnTo>
                  <a:pt x="432" y="27"/>
                </a:lnTo>
                <a:lnTo>
                  <a:pt x="432" y="27"/>
                </a:lnTo>
                <a:lnTo>
                  <a:pt x="432" y="27"/>
                </a:lnTo>
                <a:lnTo>
                  <a:pt x="432" y="27"/>
                </a:lnTo>
                <a:lnTo>
                  <a:pt x="433" y="27"/>
                </a:lnTo>
                <a:lnTo>
                  <a:pt x="433" y="27"/>
                </a:lnTo>
                <a:lnTo>
                  <a:pt x="433" y="26"/>
                </a:lnTo>
                <a:lnTo>
                  <a:pt x="434" y="26"/>
                </a:lnTo>
                <a:lnTo>
                  <a:pt x="434" y="26"/>
                </a:lnTo>
                <a:lnTo>
                  <a:pt x="434" y="26"/>
                </a:lnTo>
                <a:lnTo>
                  <a:pt x="435" y="26"/>
                </a:lnTo>
                <a:lnTo>
                  <a:pt x="435" y="26"/>
                </a:lnTo>
                <a:lnTo>
                  <a:pt x="435" y="26"/>
                </a:lnTo>
                <a:lnTo>
                  <a:pt x="435" y="26"/>
                </a:lnTo>
                <a:lnTo>
                  <a:pt x="436" y="26"/>
                </a:lnTo>
                <a:lnTo>
                  <a:pt x="436" y="25"/>
                </a:lnTo>
                <a:lnTo>
                  <a:pt x="436" y="25"/>
                </a:lnTo>
                <a:lnTo>
                  <a:pt x="437" y="25"/>
                </a:lnTo>
                <a:lnTo>
                  <a:pt x="437" y="25"/>
                </a:lnTo>
                <a:lnTo>
                  <a:pt x="437" y="25"/>
                </a:lnTo>
                <a:lnTo>
                  <a:pt x="437" y="24"/>
                </a:lnTo>
                <a:lnTo>
                  <a:pt x="438" y="24"/>
                </a:lnTo>
                <a:lnTo>
                  <a:pt x="438" y="24"/>
                </a:lnTo>
                <a:lnTo>
                  <a:pt x="438" y="24"/>
                </a:lnTo>
                <a:lnTo>
                  <a:pt x="438" y="24"/>
                </a:lnTo>
                <a:lnTo>
                  <a:pt x="438" y="24"/>
                </a:lnTo>
                <a:lnTo>
                  <a:pt x="438" y="24"/>
                </a:lnTo>
                <a:lnTo>
                  <a:pt x="439" y="23"/>
                </a:lnTo>
                <a:lnTo>
                  <a:pt x="439" y="23"/>
                </a:lnTo>
                <a:lnTo>
                  <a:pt x="439" y="23"/>
                </a:lnTo>
                <a:lnTo>
                  <a:pt x="439" y="23"/>
                </a:lnTo>
                <a:lnTo>
                  <a:pt x="439" y="23"/>
                </a:lnTo>
                <a:lnTo>
                  <a:pt x="439" y="23"/>
                </a:lnTo>
                <a:lnTo>
                  <a:pt x="440" y="22"/>
                </a:lnTo>
                <a:lnTo>
                  <a:pt x="440" y="22"/>
                </a:lnTo>
                <a:lnTo>
                  <a:pt x="440" y="22"/>
                </a:lnTo>
                <a:lnTo>
                  <a:pt x="440" y="22"/>
                </a:lnTo>
                <a:lnTo>
                  <a:pt x="440" y="22"/>
                </a:lnTo>
                <a:lnTo>
                  <a:pt x="440" y="22"/>
                </a:lnTo>
                <a:lnTo>
                  <a:pt x="441" y="22"/>
                </a:lnTo>
                <a:lnTo>
                  <a:pt x="441" y="22"/>
                </a:lnTo>
                <a:lnTo>
                  <a:pt x="441" y="22"/>
                </a:lnTo>
                <a:lnTo>
                  <a:pt x="441" y="22"/>
                </a:lnTo>
                <a:lnTo>
                  <a:pt x="442" y="22"/>
                </a:lnTo>
                <a:lnTo>
                  <a:pt x="443" y="22"/>
                </a:lnTo>
                <a:lnTo>
                  <a:pt x="444" y="22"/>
                </a:lnTo>
                <a:lnTo>
                  <a:pt x="445" y="23"/>
                </a:lnTo>
                <a:lnTo>
                  <a:pt x="446" y="23"/>
                </a:lnTo>
                <a:lnTo>
                  <a:pt x="447" y="24"/>
                </a:lnTo>
                <a:lnTo>
                  <a:pt x="447" y="24"/>
                </a:lnTo>
                <a:lnTo>
                  <a:pt x="448" y="25"/>
                </a:lnTo>
                <a:lnTo>
                  <a:pt x="448" y="25"/>
                </a:lnTo>
                <a:lnTo>
                  <a:pt x="448" y="26"/>
                </a:lnTo>
                <a:lnTo>
                  <a:pt x="449" y="26"/>
                </a:lnTo>
                <a:lnTo>
                  <a:pt x="450" y="26"/>
                </a:lnTo>
                <a:lnTo>
                  <a:pt x="450" y="26"/>
                </a:lnTo>
                <a:lnTo>
                  <a:pt x="451" y="26"/>
                </a:lnTo>
                <a:lnTo>
                  <a:pt x="451" y="26"/>
                </a:lnTo>
                <a:lnTo>
                  <a:pt x="453" y="27"/>
                </a:lnTo>
                <a:lnTo>
                  <a:pt x="454" y="27"/>
                </a:lnTo>
                <a:lnTo>
                  <a:pt x="455" y="28"/>
                </a:lnTo>
                <a:lnTo>
                  <a:pt x="455" y="28"/>
                </a:lnTo>
                <a:lnTo>
                  <a:pt x="456" y="27"/>
                </a:lnTo>
                <a:lnTo>
                  <a:pt x="456" y="27"/>
                </a:lnTo>
                <a:lnTo>
                  <a:pt x="456" y="27"/>
                </a:lnTo>
                <a:lnTo>
                  <a:pt x="456" y="27"/>
                </a:lnTo>
                <a:lnTo>
                  <a:pt x="456" y="27"/>
                </a:lnTo>
                <a:lnTo>
                  <a:pt x="456" y="27"/>
                </a:lnTo>
                <a:lnTo>
                  <a:pt x="456" y="27"/>
                </a:lnTo>
                <a:lnTo>
                  <a:pt x="457" y="27"/>
                </a:lnTo>
                <a:lnTo>
                  <a:pt x="457" y="26"/>
                </a:lnTo>
                <a:lnTo>
                  <a:pt x="457" y="26"/>
                </a:lnTo>
                <a:lnTo>
                  <a:pt x="457" y="26"/>
                </a:lnTo>
                <a:lnTo>
                  <a:pt x="457" y="26"/>
                </a:lnTo>
                <a:lnTo>
                  <a:pt x="457" y="25"/>
                </a:lnTo>
                <a:lnTo>
                  <a:pt x="457" y="25"/>
                </a:lnTo>
                <a:lnTo>
                  <a:pt x="457" y="24"/>
                </a:lnTo>
                <a:lnTo>
                  <a:pt x="457" y="24"/>
                </a:lnTo>
                <a:lnTo>
                  <a:pt x="457" y="23"/>
                </a:lnTo>
                <a:lnTo>
                  <a:pt x="458" y="23"/>
                </a:lnTo>
                <a:lnTo>
                  <a:pt x="458" y="23"/>
                </a:lnTo>
                <a:lnTo>
                  <a:pt x="458" y="22"/>
                </a:lnTo>
                <a:lnTo>
                  <a:pt x="458" y="22"/>
                </a:lnTo>
                <a:lnTo>
                  <a:pt x="458" y="22"/>
                </a:lnTo>
                <a:lnTo>
                  <a:pt x="459" y="22"/>
                </a:lnTo>
                <a:lnTo>
                  <a:pt x="460" y="22"/>
                </a:lnTo>
                <a:lnTo>
                  <a:pt x="460" y="21"/>
                </a:lnTo>
                <a:lnTo>
                  <a:pt x="461" y="21"/>
                </a:lnTo>
                <a:lnTo>
                  <a:pt x="461" y="21"/>
                </a:lnTo>
                <a:lnTo>
                  <a:pt x="461" y="21"/>
                </a:lnTo>
                <a:lnTo>
                  <a:pt x="461" y="20"/>
                </a:lnTo>
                <a:lnTo>
                  <a:pt x="461" y="20"/>
                </a:lnTo>
                <a:lnTo>
                  <a:pt x="462" y="20"/>
                </a:lnTo>
                <a:lnTo>
                  <a:pt x="462" y="20"/>
                </a:lnTo>
                <a:lnTo>
                  <a:pt x="462" y="20"/>
                </a:lnTo>
                <a:lnTo>
                  <a:pt x="463" y="21"/>
                </a:lnTo>
                <a:lnTo>
                  <a:pt x="463" y="21"/>
                </a:lnTo>
                <a:lnTo>
                  <a:pt x="464" y="21"/>
                </a:lnTo>
                <a:lnTo>
                  <a:pt x="464" y="21"/>
                </a:lnTo>
                <a:lnTo>
                  <a:pt x="464" y="21"/>
                </a:lnTo>
                <a:lnTo>
                  <a:pt x="464" y="21"/>
                </a:lnTo>
                <a:lnTo>
                  <a:pt x="465" y="21"/>
                </a:lnTo>
                <a:lnTo>
                  <a:pt x="465" y="21"/>
                </a:lnTo>
                <a:lnTo>
                  <a:pt x="466" y="21"/>
                </a:lnTo>
                <a:lnTo>
                  <a:pt x="466" y="21"/>
                </a:lnTo>
                <a:lnTo>
                  <a:pt x="466" y="21"/>
                </a:lnTo>
                <a:lnTo>
                  <a:pt x="466" y="21"/>
                </a:lnTo>
                <a:lnTo>
                  <a:pt x="466" y="21"/>
                </a:lnTo>
                <a:lnTo>
                  <a:pt x="466" y="21"/>
                </a:lnTo>
                <a:lnTo>
                  <a:pt x="466" y="20"/>
                </a:lnTo>
                <a:lnTo>
                  <a:pt x="466" y="20"/>
                </a:lnTo>
                <a:lnTo>
                  <a:pt x="466" y="20"/>
                </a:lnTo>
                <a:lnTo>
                  <a:pt x="466" y="20"/>
                </a:lnTo>
                <a:lnTo>
                  <a:pt x="466" y="20"/>
                </a:lnTo>
                <a:lnTo>
                  <a:pt x="466" y="19"/>
                </a:lnTo>
                <a:lnTo>
                  <a:pt x="466" y="19"/>
                </a:lnTo>
                <a:lnTo>
                  <a:pt x="466" y="19"/>
                </a:lnTo>
                <a:lnTo>
                  <a:pt x="467" y="18"/>
                </a:lnTo>
                <a:lnTo>
                  <a:pt x="467" y="18"/>
                </a:lnTo>
                <a:lnTo>
                  <a:pt x="467" y="18"/>
                </a:lnTo>
                <a:lnTo>
                  <a:pt x="467" y="18"/>
                </a:lnTo>
                <a:lnTo>
                  <a:pt x="467" y="18"/>
                </a:lnTo>
                <a:lnTo>
                  <a:pt x="467" y="17"/>
                </a:lnTo>
                <a:lnTo>
                  <a:pt x="467" y="17"/>
                </a:lnTo>
                <a:lnTo>
                  <a:pt x="467" y="17"/>
                </a:lnTo>
                <a:lnTo>
                  <a:pt x="467" y="16"/>
                </a:lnTo>
                <a:lnTo>
                  <a:pt x="467" y="16"/>
                </a:lnTo>
                <a:lnTo>
                  <a:pt x="467" y="16"/>
                </a:lnTo>
                <a:lnTo>
                  <a:pt x="467" y="16"/>
                </a:lnTo>
                <a:lnTo>
                  <a:pt x="468" y="16"/>
                </a:lnTo>
                <a:lnTo>
                  <a:pt x="468" y="15"/>
                </a:lnTo>
                <a:lnTo>
                  <a:pt x="468" y="15"/>
                </a:lnTo>
                <a:lnTo>
                  <a:pt x="468" y="15"/>
                </a:lnTo>
                <a:lnTo>
                  <a:pt x="468" y="15"/>
                </a:lnTo>
                <a:lnTo>
                  <a:pt x="469" y="15"/>
                </a:lnTo>
                <a:lnTo>
                  <a:pt x="469" y="15"/>
                </a:lnTo>
                <a:lnTo>
                  <a:pt x="469" y="15"/>
                </a:lnTo>
                <a:lnTo>
                  <a:pt x="469" y="15"/>
                </a:lnTo>
                <a:lnTo>
                  <a:pt x="470" y="15"/>
                </a:lnTo>
                <a:lnTo>
                  <a:pt x="470" y="15"/>
                </a:lnTo>
                <a:lnTo>
                  <a:pt x="470" y="15"/>
                </a:lnTo>
                <a:lnTo>
                  <a:pt x="470" y="14"/>
                </a:lnTo>
                <a:lnTo>
                  <a:pt x="471" y="14"/>
                </a:lnTo>
                <a:lnTo>
                  <a:pt x="471" y="14"/>
                </a:lnTo>
                <a:lnTo>
                  <a:pt x="471" y="14"/>
                </a:lnTo>
                <a:lnTo>
                  <a:pt x="471" y="14"/>
                </a:lnTo>
                <a:lnTo>
                  <a:pt x="471" y="13"/>
                </a:lnTo>
                <a:lnTo>
                  <a:pt x="471" y="13"/>
                </a:lnTo>
                <a:lnTo>
                  <a:pt x="471" y="13"/>
                </a:lnTo>
                <a:lnTo>
                  <a:pt x="472" y="13"/>
                </a:lnTo>
                <a:lnTo>
                  <a:pt x="472" y="13"/>
                </a:lnTo>
                <a:lnTo>
                  <a:pt x="472" y="13"/>
                </a:lnTo>
                <a:lnTo>
                  <a:pt x="472" y="13"/>
                </a:lnTo>
                <a:lnTo>
                  <a:pt x="472" y="12"/>
                </a:lnTo>
                <a:lnTo>
                  <a:pt x="473" y="12"/>
                </a:lnTo>
                <a:lnTo>
                  <a:pt x="473" y="12"/>
                </a:lnTo>
                <a:lnTo>
                  <a:pt x="473" y="12"/>
                </a:lnTo>
                <a:lnTo>
                  <a:pt x="473" y="12"/>
                </a:lnTo>
                <a:lnTo>
                  <a:pt x="474" y="11"/>
                </a:lnTo>
                <a:lnTo>
                  <a:pt x="474" y="11"/>
                </a:lnTo>
                <a:lnTo>
                  <a:pt x="475" y="10"/>
                </a:lnTo>
                <a:lnTo>
                  <a:pt x="475" y="10"/>
                </a:lnTo>
                <a:lnTo>
                  <a:pt x="475" y="10"/>
                </a:lnTo>
                <a:lnTo>
                  <a:pt x="475" y="10"/>
                </a:lnTo>
                <a:lnTo>
                  <a:pt x="475" y="9"/>
                </a:lnTo>
                <a:lnTo>
                  <a:pt x="475" y="9"/>
                </a:lnTo>
                <a:lnTo>
                  <a:pt x="475" y="9"/>
                </a:lnTo>
                <a:lnTo>
                  <a:pt x="475" y="9"/>
                </a:lnTo>
                <a:lnTo>
                  <a:pt x="475" y="8"/>
                </a:lnTo>
                <a:lnTo>
                  <a:pt x="475" y="8"/>
                </a:lnTo>
                <a:lnTo>
                  <a:pt x="476" y="8"/>
                </a:lnTo>
                <a:lnTo>
                  <a:pt x="476" y="7"/>
                </a:lnTo>
                <a:lnTo>
                  <a:pt x="476" y="7"/>
                </a:lnTo>
                <a:lnTo>
                  <a:pt x="476" y="6"/>
                </a:lnTo>
                <a:lnTo>
                  <a:pt x="476" y="6"/>
                </a:lnTo>
                <a:lnTo>
                  <a:pt x="476" y="6"/>
                </a:lnTo>
                <a:lnTo>
                  <a:pt x="476" y="6"/>
                </a:lnTo>
                <a:lnTo>
                  <a:pt x="476" y="5"/>
                </a:lnTo>
                <a:lnTo>
                  <a:pt x="476" y="5"/>
                </a:lnTo>
                <a:lnTo>
                  <a:pt x="476" y="5"/>
                </a:lnTo>
                <a:lnTo>
                  <a:pt x="477" y="4"/>
                </a:lnTo>
                <a:lnTo>
                  <a:pt x="477" y="4"/>
                </a:lnTo>
                <a:lnTo>
                  <a:pt x="477" y="4"/>
                </a:lnTo>
                <a:lnTo>
                  <a:pt x="477" y="4"/>
                </a:lnTo>
                <a:lnTo>
                  <a:pt x="477" y="4"/>
                </a:lnTo>
                <a:lnTo>
                  <a:pt x="477" y="4"/>
                </a:lnTo>
                <a:lnTo>
                  <a:pt x="477" y="3"/>
                </a:lnTo>
                <a:lnTo>
                  <a:pt x="477" y="3"/>
                </a:lnTo>
                <a:lnTo>
                  <a:pt x="477" y="3"/>
                </a:lnTo>
                <a:lnTo>
                  <a:pt x="478" y="3"/>
                </a:lnTo>
                <a:lnTo>
                  <a:pt x="478" y="2"/>
                </a:lnTo>
                <a:lnTo>
                  <a:pt x="478" y="2"/>
                </a:lnTo>
                <a:lnTo>
                  <a:pt x="478" y="2"/>
                </a:lnTo>
                <a:lnTo>
                  <a:pt x="479" y="1"/>
                </a:lnTo>
                <a:lnTo>
                  <a:pt x="479" y="1"/>
                </a:lnTo>
                <a:lnTo>
                  <a:pt x="479" y="1"/>
                </a:lnTo>
                <a:lnTo>
                  <a:pt x="479" y="1"/>
                </a:lnTo>
                <a:lnTo>
                  <a:pt x="480" y="0"/>
                </a:lnTo>
                <a:lnTo>
                  <a:pt x="480" y="0"/>
                </a:lnTo>
                <a:lnTo>
                  <a:pt x="480" y="0"/>
                </a:lnTo>
                <a:lnTo>
                  <a:pt x="480" y="0"/>
                </a:lnTo>
                <a:lnTo>
                  <a:pt x="480" y="0"/>
                </a:lnTo>
                <a:lnTo>
                  <a:pt x="481" y="0"/>
                </a:lnTo>
                <a:lnTo>
                  <a:pt x="481" y="0"/>
                </a:lnTo>
                <a:lnTo>
                  <a:pt x="481" y="0"/>
                </a:lnTo>
                <a:lnTo>
                  <a:pt x="481" y="0"/>
                </a:lnTo>
                <a:lnTo>
                  <a:pt x="481" y="0"/>
                </a:lnTo>
                <a:lnTo>
                  <a:pt x="481" y="0"/>
                </a:lnTo>
                <a:lnTo>
                  <a:pt x="481" y="0"/>
                </a:lnTo>
                <a:lnTo>
                  <a:pt x="482" y="0"/>
                </a:lnTo>
                <a:lnTo>
                  <a:pt x="482" y="0"/>
                </a:lnTo>
                <a:lnTo>
                  <a:pt x="482" y="0"/>
                </a:lnTo>
                <a:lnTo>
                  <a:pt x="482" y="0"/>
                </a:lnTo>
                <a:lnTo>
                  <a:pt x="482" y="0"/>
                </a:lnTo>
                <a:lnTo>
                  <a:pt x="482" y="0"/>
                </a:lnTo>
                <a:lnTo>
                  <a:pt x="482" y="0"/>
                </a:lnTo>
                <a:lnTo>
                  <a:pt x="482" y="0"/>
                </a:lnTo>
                <a:lnTo>
                  <a:pt x="482" y="0"/>
                </a:lnTo>
                <a:lnTo>
                  <a:pt x="482" y="0"/>
                </a:lnTo>
                <a:lnTo>
                  <a:pt x="482" y="0"/>
                </a:lnTo>
                <a:lnTo>
                  <a:pt x="482" y="0"/>
                </a:lnTo>
                <a:lnTo>
                  <a:pt x="482" y="0"/>
                </a:lnTo>
                <a:lnTo>
                  <a:pt x="482" y="0"/>
                </a:lnTo>
                <a:lnTo>
                  <a:pt x="482" y="0"/>
                </a:lnTo>
                <a:lnTo>
                  <a:pt x="483" y="0"/>
                </a:lnTo>
                <a:lnTo>
                  <a:pt x="483" y="0"/>
                </a:lnTo>
                <a:lnTo>
                  <a:pt x="483" y="0"/>
                </a:lnTo>
                <a:lnTo>
                  <a:pt x="483" y="0"/>
                </a:lnTo>
                <a:lnTo>
                  <a:pt x="483" y="0"/>
                </a:lnTo>
                <a:lnTo>
                  <a:pt x="483" y="0"/>
                </a:lnTo>
                <a:lnTo>
                  <a:pt x="483" y="0"/>
                </a:lnTo>
                <a:lnTo>
                  <a:pt x="483" y="0"/>
                </a:lnTo>
                <a:lnTo>
                  <a:pt x="483" y="0"/>
                </a:lnTo>
                <a:lnTo>
                  <a:pt x="484" y="1"/>
                </a:lnTo>
                <a:lnTo>
                  <a:pt x="484" y="1"/>
                </a:lnTo>
                <a:lnTo>
                  <a:pt x="484" y="1"/>
                </a:lnTo>
                <a:lnTo>
                  <a:pt x="484" y="1"/>
                </a:lnTo>
                <a:lnTo>
                  <a:pt x="484" y="1"/>
                </a:lnTo>
                <a:lnTo>
                  <a:pt x="484" y="1"/>
                </a:lnTo>
                <a:lnTo>
                  <a:pt x="485" y="1"/>
                </a:lnTo>
                <a:lnTo>
                  <a:pt x="485" y="1"/>
                </a:lnTo>
                <a:lnTo>
                  <a:pt x="485" y="2"/>
                </a:lnTo>
                <a:lnTo>
                  <a:pt x="485" y="2"/>
                </a:lnTo>
                <a:lnTo>
                  <a:pt x="485" y="2"/>
                </a:lnTo>
                <a:lnTo>
                  <a:pt x="485" y="2"/>
                </a:lnTo>
                <a:lnTo>
                  <a:pt x="485" y="2"/>
                </a:lnTo>
                <a:lnTo>
                  <a:pt x="486" y="2"/>
                </a:lnTo>
                <a:lnTo>
                  <a:pt x="486" y="2"/>
                </a:lnTo>
                <a:lnTo>
                  <a:pt x="486" y="2"/>
                </a:lnTo>
                <a:lnTo>
                  <a:pt x="486" y="2"/>
                </a:lnTo>
                <a:lnTo>
                  <a:pt x="486" y="2"/>
                </a:lnTo>
                <a:lnTo>
                  <a:pt x="486" y="2"/>
                </a:lnTo>
                <a:lnTo>
                  <a:pt x="486" y="2"/>
                </a:lnTo>
                <a:lnTo>
                  <a:pt x="486" y="2"/>
                </a:lnTo>
                <a:lnTo>
                  <a:pt x="486" y="2"/>
                </a:lnTo>
                <a:lnTo>
                  <a:pt x="486" y="3"/>
                </a:lnTo>
                <a:lnTo>
                  <a:pt x="487" y="3"/>
                </a:lnTo>
                <a:lnTo>
                  <a:pt x="487" y="3"/>
                </a:lnTo>
                <a:lnTo>
                  <a:pt x="487" y="3"/>
                </a:lnTo>
                <a:lnTo>
                  <a:pt x="487" y="3"/>
                </a:lnTo>
                <a:lnTo>
                  <a:pt x="487" y="3"/>
                </a:lnTo>
                <a:lnTo>
                  <a:pt x="487" y="3"/>
                </a:lnTo>
                <a:lnTo>
                  <a:pt x="487" y="3"/>
                </a:lnTo>
                <a:lnTo>
                  <a:pt x="487" y="3"/>
                </a:lnTo>
                <a:lnTo>
                  <a:pt x="487" y="3"/>
                </a:lnTo>
                <a:lnTo>
                  <a:pt x="488" y="4"/>
                </a:lnTo>
                <a:lnTo>
                  <a:pt x="488" y="4"/>
                </a:lnTo>
                <a:lnTo>
                  <a:pt x="488" y="4"/>
                </a:lnTo>
                <a:lnTo>
                  <a:pt x="488" y="4"/>
                </a:lnTo>
                <a:lnTo>
                  <a:pt x="488" y="4"/>
                </a:lnTo>
                <a:lnTo>
                  <a:pt x="488" y="4"/>
                </a:lnTo>
                <a:lnTo>
                  <a:pt x="489" y="4"/>
                </a:lnTo>
                <a:lnTo>
                  <a:pt x="489" y="5"/>
                </a:lnTo>
                <a:lnTo>
                  <a:pt x="489" y="5"/>
                </a:lnTo>
                <a:lnTo>
                  <a:pt x="489" y="5"/>
                </a:lnTo>
                <a:lnTo>
                  <a:pt x="489" y="5"/>
                </a:lnTo>
                <a:lnTo>
                  <a:pt x="489" y="5"/>
                </a:lnTo>
                <a:lnTo>
                  <a:pt x="489" y="5"/>
                </a:lnTo>
                <a:lnTo>
                  <a:pt x="489" y="5"/>
                </a:lnTo>
                <a:lnTo>
                  <a:pt x="489" y="5"/>
                </a:lnTo>
                <a:lnTo>
                  <a:pt x="489" y="5"/>
                </a:lnTo>
                <a:lnTo>
                  <a:pt x="489" y="5"/>
                </a:lnTo>
                <a:lnTo>
                  <a:pt x="490" y="6"/>
                </a:lnTo>
                <a:lnTo>
                  <a:pt x="490" y="6"/>
                </a:lnTo>
                <a:lnTo>
                  <a:pt x="490" y="6"/>
                </a:lnTo>
                <a:lnTo>
                  <a:pt x="490" y="6"/>
                </a:lnTo>
                <a:lnTo>
                  <a:pt x="490" y="6"/>
                </a:lnTo>
                <a:lnTo>
                  <a:pt x="490" y="6"/>
                </a:lnTo>
                <a:lnTo>
                  <a:pt x="490" y="7"/>
                </a:lnTo>
                <a:lnTo>
                  <a:pt x="490" y="7"/>
                </a:lnTo>
                <a:lnTo>
                  <a:pt x="490" y="7"/>
                </a:lnTo>
                <a:lnTo>
                  <a:pt x="491" y="7"/>
                </a:lnTo>
                <a:lnTo>
                  <a:pt x="491" y="7"/>
                </a:lnTo>
                <a:lnTo>
                  <a:pt x="491" y="8"/>
                </a:lnTo>
                <a:lnTo>
                  <a:pt x="491" y="8"/>
                </a:lnTo>
                <a:lnTo>
                  <a:pt x="491" y="8"/>
                </a:lnTo>
                <a:lnTo>
                  <a:pt x="491" y="8"/>
                </a:lnTo>
                <a:lnTo>
                  <a:pt x="492" y="8"/>
                </a:lnTo>
                <a:lnTo>
                  <a:pt x="492" y="8"/>
                </a:lnTo>
                <a:lnTo>
                  <a:pt x="492" y="9"/>
                </a:lnTo>
                <a:lnTo>
                  <a:pt x="492" y="9"/>
                </a:lnTo>
                <a:lnTo>
                  <a:pt x="492" y="9"/>
                </a:lnTo>
                <a:lnTo>
                  <a:pt x="492" y="9"/>
                </a:lnTo>
                <a:lnTo>
                  <a:pt x="492" y="9"/>
                </a:lnTo>
                <a:lnTo>
                  <a:pt x="492" y="9"/>
                </a:lnTo>
                <a:lnTo>
                  <a:pt x="492" y="9"/>
                </a:lnTo>
                <a:lnTo>
                  <a:pt x="492" y="9"/>
                </a:lnTo>
                <a:lnTo>
                  <a:pt x="492" y="9"/>
                </a:lnTo>
                <a:lnTo>
                  <a:pt x="493" y="9"/>
                </a:lnTo>
                <a:lnTo>
                  <a:pt x="493" y="9"/>
                </a:lnTo>
                <a:lnTo>
                  <a:pt x="493" y="9"/>
                </a:lnTo>
                <a:lnTo>
                  <a:pt x="493" y="10"/>
                </a:lnTo>
                <a:lnTo>
                  <a:pt x="493" y="10"/>
                </a:lnTo>
                <a:lnTo>
                  <a:pt x="493" y="10"/>
                </a:lnTo>
                <a:lnTo>
                  <a:pt x="493" y="10"/>
                </a:lnTo>
                <a:lnTo>
                  <a:pt x="493" y="10"/>
                </a:lnTo>
                <a:lnTo>
                  <a:pt x="493" y="10"/>
                </a:lnTo>
                <a:lnTo>
                  <a:pt x="493" y="10"/>
                </a:lnTo>
                <a:lnTo>
                  <a:pt x="493" y="10"/>
                </a:lnTo>
                <a:lnTo>
                  <a:pt x="493" y="10"/>
                </a:lnTo>
                <a:lnTo>
                  <a:pt x="493" y="10"/>
                </a:lnTo>
                <a:lnTo>
                  <a:pt x="494" y="10"/>
                </a:lnTo>
                <a:lnTo>
                  <a:pt x="494" y="10"/>
                </a:lnTo>
                <a:lnTo>
                  <a:pt x="494" y="10"/>
                </a:lnTo>
                <a:lnTo>
                  <a:pt x="494" y="10"/>
                </a:lnTo>
                <a:lnTo>
                  <a:pt x="494" y="10"/>
                </a:lnTo>
                <a:lnTo>
                  <a:pt x="494" y="10"/>
                </a:lnTo>
                <a:lnTo>
                  <a:pt x="494" y="10"/>
                </a:lnTo>
                <a:lnTo>
                  <a:pt x="494" y="10"/>
                </a:lnTo>
                <a:lnTo>
                  <a:pt x="494" y="10"/>
                </a:lnTo>
                <a:lnTo>
                  <a:pt x="494" y="10"/>
                </a:lnTo>
                <a:lnTo>
                  <a:pt x="495" y="10"/>
                </a:lnTo>
                <a:lnTo>
                  <a:pt x="495" y="10"/>
                </a:lnTo>
                <a:lnTo>
                  <a:pt x="495" y="10"/>
                </a:lnTo>
                <a:lnTo>
                  <a:pt x="495" y="10"/>
                </a:lnTo>
                <a:lnTo>
                  <a:pt x="495" y="10"/>
                </a:lnTo>
                <a:lnTo>
                  <a:pt x="495" y="10"/>
                </a:lnTo>
                <a:lnTo>
                  <a:pt x="495" y="10"/>
                </a:lnTo>
                <a:lnTo>
                  <a:pt x="496" y="10"/>
                </a:lnTo>
                <a:lnTo>
                  <a:pt x="496" y="10"/>
                </a:lnTo>
                <a:lnTo>
                  <a:pt x="496" y="10"/>
                </a:lnTo>
                <a:lnTo>
                  <a:pt x="496" y="10"/>
                </a:lnTo>
                <a:lnTo>
                  <a:pt x="496" y="10"/>
                </a:lnTo>
                <a:lnTo>
                  <a:pt x="496" y="10"/>
                </a:lnTo>
                <a:lnTo>
                  <a:pt x="496" y="10"/>
                </a:lnTo>
                <a:lnTo>
                  <a:pt x="496" y="10"/>
                </a:lnTo>
                <a:lnTo>
                  <a:pt x="496" y="10"/>
                </a:lnTo>
                <a:lnTo>
                  <a:pt x="496" y="10"/>
                </a:lnTo>
                <a:lnTo>
                  <a:pt x="496" y="10"/>
                </a:lnTo>
                <a:lnTo>
                  <a:pt x="496" y="10"/>
                </a:lnTo>
                <a:lnTo>
                  <a:pt x="496" y="10"/>
                </a:lnTo>
                <a:lnTo>
                  <a:pt x="496" y="10"/>
                </a:lnTo>
                <a:lnTo>
                  <a:pt x="496" y="10"/>
                </a:lnTo>
                <a:lnTo>
                  <a:pt x="497" y="10"/>
                </a:lnTo>
                <a:lnTo>
                  <a:pt x="497" y="10"/>
                </a:lnTo>
                <a:lnTo>
                  <a:pt x="497" y="10"/>
                </a:lnTo>
                <a:lnTo>
                  <a:pt x="497" y="10"/>
                </a:lnTo>
                <a:lnTo>
                  <a:pt x="497" y="10"/>
                </a:lnTo>
                <a:lnTo>
                  <a:pt x="497" y="10"/>
                </a:lnTo>
                <a:lnTo>
                  <a:pt x="497" y="9"/>
                </a:lnTo>
                <a:lnTo>
                  <a:pt x="497" y="9"/>
                </a:lnTo>
                <a:lnTo>
                  <a:pt x="497" y="9"/>
                </a:lnTo>
                <a:lnTo>
                  <a:pt x="497" y="9"/>
                </a:lnTo>
                <a:lnTo>
                  <a:pt x="497" y="9"/>
                </a:lnTo>
                <a:lnTo>
                  <a:pt x="497" y="9"/>
                </a:lnTo>
                <a:lnTo>
                  <a:pt x="497" y="9"/>
                </a:lnTo>
                <a:lnTo>
                  <a:pt x="497" y="9"/>
                </a:lnTo>
                <a:lnTo>
                  <a:pt x="497" y="9"/>
                </a:lnTo>
                <a:lnTo>
                  <a:pt x="497" y="9"/>
                </a:lnTo>
                <a:lnTo>
                  <a:pt x="497" y="9"/>
                </a:lnTo>
                <a:lnTo>
                  <a:pt x="497" y="9"/>
                </a:lnTo>
                <a:lnTo>
                  <a:pt x="498" y="9"/>
                </a:lnTo>
                <a:lnTo>
                  <a:pt x="498" y="9"/>
                </a:lnTo>
                <a:lnTo>
                  <a:pt x="498" y="8"/>
                </a:lnTo>
                <a:lnTo>
                  <a:pt x="498" y="8"/>
                </a:lnTo>
                <a:lnTo>
                  <a:pt x="498" y="8"/>
                </a:lnTo>
                <a:lnTo>
                  <a:pt x="498" y="8"/>
                </a:lnTo>
                <a:lnTo>
                  <a:pt x="498" y="8"/>
                </a:lnTo>
                <a:lnTo>
                  <a:pt x="498" y="8"/>
                </a:lnTo>
                <a:lnTo>
                  <a:pt x="498" y="8"/>
                </a:lnTo>
                <a:lnTo>
                  <a:pt x="498" y="8"/>
                </a:lnTo>
                <a:lnTo>
                  <a:pt x="498" y="8"/>
                </a:lnTo>
                <a:lnTo>
                  <a:pt x="498" y="7"/>
                </a:lnTo>
                <a:lnTo>
                  <a:pt x="498" y="7"/>
                </a:lnTo>
                <a:lnTo>
                  <a:pt x="498" y="7"/>
                </a:lnTo>
                <a:lnTo>
                  <a:pt x="498" y="7"/>
                </a:lnTo>
                <a:lnTo>
                  <a:pt x="499" y="7"/>
                </a:lnTo>
                <a:lnTo>
                  <a:pt x="499" y="7"/>
                </a:lnTo>
                <a:lnTo>
                  <a:pt x="499" y="7"/>
                </a:lnTo>
                <a:lnTo>
                  <a:pt x="499" y="7"/>
                </a:lnTo>
                <a:lnTo>
                  <a:pt x="499" y="7"/>
                </a:lnTo>
                <a:lnTo>
                  <a:pt x="499" y="7"/>
                </a:lnTo>
                <a:lnTo>
                  <a:pt x="499" y="7"/>
                </a:lnTo>
                <a:lnTo>
                  <a:pt x="499" y="7"/>
                </a:lnTo>
                <a:lnTo>
                  <a:pt x="499" y="7"/>
                </a:lnTo>
                <a:lnTo>
                  <a:pt x="499" y="7"/>
                </a:lnTo>
                <a:lnTo>
                  <a:pt x="499" y="6"/>
                </a:lnTo>
                <a:lnTo>
                  <a:pt x="499" y="6"/>
                </a:lnTo>
                <a:lnTo>
                  <a:pt x="499" y="6"/>
                </a:lnTo>
                <a:lnTo>
                  <a:pt x="499" y="6"/>
                </a:lnTo>
                <a:lnTo>
                  <a:pt x="499" y="6"/>
                </a:lnTo>
                <a:lnTo>
                  <a:pt x="500" y="6"/>
                </a:lnTo>
                <a:lnTo>
                  <a:pt x="500" y="6"/>
                </a:lnTo>
                <a:lnTo>
                  <a:pt x="500" y="6"/>
                </a:lnTo>
                <a:lnTo>
                  <a:pt x="500" y="6"/>
                </a:lnTo>
                <a:lnTo>
                  <a:pt x="500" y="6"/>
                </a:lnTo>
                <a:lnTo>
                  <a:pt x="500" y="6"/>
                </a:lnTo>
                <a:lnTo>
                  <a:pt x="500" y="6"/>
                </a:lnTo>
                <a:lnTo>
                  <a:pt x="500" y="6"/>
                </a:lnTo>
                <a:lnTo>
                  <a:pt x="500" y="6"/>
                </a:lnTo>
                <a:lnTo>
                  <a:pt x="500" y="6"/>
                </a:lnTo>
                <a:lnTo>
                  <a:pt x="500" y="6"/>
                </a:lnTo>
                <a:lnTo>
                  <a:pt x="500" y="6"/>
                </a:lnTo>
                <a:lnTo>
                  <a:pt x="500" y="6"/>
                </a:lnTo>
                <a:lnTo>
                  <a:pt x="501" y="6"/>
                </a:lnTo>
                <a:lnTo>
                  <a:pt x="501" y="6"/>
                </a:lnTo>
                <a:lnTo>
                  <a:pt x="501" y="6"/>
                </a:lnTo>
                <a:lnTo>
                  <a:pt x="501" y="6"/>
                </a:lnTo>
                <a:lnTo>
                  <a:pt x="501" y="6"/>
                </a:lnTo>
                <a:lnTo>
                  <a:pt x="501" y="6"/>
                </a:lnTo>
                <a:lnTo>
                  <a:pt x="501" y="6"/>
                </a:lnTo>
                <a:lnTo>
                  <a:pt x="501" y="6"/>
                </a:lnTo>
                <a:lnTo>
                  <a:pt x="501" y="6"/>
                </a:lnTo>
                <a:lnTo>
                  <a:pt x="502" y="6"/>
                </a:lnTo>
                <a:lnTo>
                  <a:pt x="502" y="6"/>
                </a:lnTo>
                <a:lnTo>
                  <a:pt x="502" y="6"/>
                </a:lnTo>
                <a:lnTo>
                  <a:pt x="502" y="6"/>
                </a:lnTo>
                <a:lnTo>
                  <a:pt x="502" y="6"/>
                </a:lnTo>
                <a:lnTo>
                  <a:pt x="502" y="6"/>
                </a:lnTo>
                <a:lnTo>
                  <a:pt x="503" y="6"/>
                </a:lnTo>
                <a:lnTo>
                  <a:pt x="503" y="6"/>
                </a:lnTo>
                <a:lnTo>
                  <a:pt x="504" y="6"/>
                </a:lnTo>
                <a:lnTo>
                  <a:pt x="504" y="6"/>
                </a:lnTo>
                <a:lnTo>
                  <a:pt x="504" y="6"/>
                </a:lnTo>
                <a:lnTo>
                  <a:pt x="504" y="6"/>
                </a:lnTo>
                <a:lnTo>
                  <a:pt x="504" y="6"/>
                </a:lnTo>
                <a:lnTo>
                  <a:pt x="504" y="6"/>
                </a:lnTo>
                <a:lnTo>
                  <a:pt x="504" y="6"/>
                </a:lnTo>
                <a:lnTo>
                  <a:pt x="504" y="6"/>
                </a:lnTo>
                <a:lnTo>
                  <a:pt x="505" y="6"/>
                </a:lnTo>
                <a:lnTo>
                  <a:pt x="505" y="6"/>
                </a:lnTo>
                <a:lnTo>
                  <a:pt x="505" y="6"/>
                </a:lnTo>
                <a:lnTo>
                  <a:pt x="505" y="6"/>
                </a:lnTo>
                <a:lnTo>
                  <a:pt x="505" y="6"/>
                </a:lnTo>
                <a:lnTo>
                  <a:pt x="505" y="6"/>
                </a:lnTo>
                <a:lnTo>
                  <a:pt x="505" y="6"/>
                </a:lnTo>
                <a:lnTo>
                  <a:pt x="506" y="6"/>
                </a:lnTo>
                <a:lnTo>
                  <a:pt x="506" y="6"/>
                </a:lnTo>
                <a:lnTo>
                  <a:pt x="506" y="6"/>
                </a:lnTo>
                <a:lnTo>
                  <a:pt x="506" y="6"/>
                </a:lnTo>
                <a:lnTo>
                  <a:pt x="506" y="6"/>
                </a:lnTo>
                <a:lnTo>
                  <a:pt x="506" y="7"/>
                </a:lnTo>
                <a:lnTo>
                  <a:pt x="506" y="7"/>
                </a:lnTo>
                <a:lnTo>
                  <a:pt x="507" y="7"/>
                </a:lnTo>
                <a:lnTo>
                  <a:pt x="507" y="7"/>
                </a:lnTo>
                <a:lnTo>
                  <a:pt x="507" y="7"/>
                </a:lnTo>
                <a:lnTo>
                  <a:pt x="507" y="7"/>
                </a:lnTo>
                <a:lnTo>
                  <a:pt x="507" y="7"/>
                </a:lnTo>
                <a:lnTo>
                  <a:pt x="507" y="7"/>
                </a:lnTo>
                <a:lnTo>
                  <a:pt x="508" y="7"/>
                </a:lnTo>
                <a:lnTo>
                  <a:pt x="508" y="7"/>
                </a:lnTo>
                <a:lnTo>
                  <a:pt x="508" y="7"/>
                </a:lnTo>
                <a:lnTo>
                  <a:pt x="508" y="8"/>
                </a:lnTo>
                <a:lnTo>
                  <a:pt x="508" y="8"/>
                </a:lnTo>
                <a:lnTo>
                  <a:pt x="508" y="8"/>
                </a:lnTo>
                <a:lnTo>
                  <a:pt x="508" y="8"/>
                </a:lnTo>
                <a:lnTo>
                  <a:pt x="508" y="8"/>
                </a:lnTo>
                <a:lnTo>
                  <a:pt x="508" y="8"/>
                </a:lnTo>
                <a:lnTo>
                  <a:pt x="508" y="8"/>
                </a:lnTo>
                <a:lnTo>
                  <a:pt x="508" y="8"/>
                </a:lnTo>
                <a:lnTo>
                  <a:pt x="508" y="8"/>
                </a:lnTo>
                <a:lnTo>
                  <a:pt x="509" y="8"/>
                </a:lnTo>
                <a:lnTo>
                  <a:pt x="509" y="8"/>
                </a:lnTo>
                <a:lnTo>
                  <a:pt x="509" y="8"/>
                </a:lnTo>
                <a:lnTo>
                  <a:pt x="509" y="8"/>
                </a:lnTo>
                <a:lnTo>
                  <a:pt x="509" y="8"/>
                </a:lnTo>
                <a:lnTo>
                  <a:pt x="509" y="8"/>
                </a:lnTo>
                <a:lnTo>
                  <a:pt x="509" y="8"/>
                </a:lnTo>
                <a:lnTo>
                  <a:pt x="509" y="9"/>
                </a:lnTo>
                <a:lnTo>
                  <a:pt x="509" y="9"/>
                </a:lnTo>
                <a:lnTo>
                  <a:pt x="509" y="9"/>
                </a:lnTo>
                <a:lnTo>
                  <a:pt x="509" y="9"/>
                </a:lnTo>
                <a:lnTo>
                  <a:pt x="509" y="9"/>
                </a:lnTo>
                <a:lnTo>
                  <a:pt x="509" y="9"/>
                </a:lnTo>
                <a:lnTo>
                  <a:pt x="510" y="9"/>
                </a:lnTo>
                <a:lnTo>
                  <a:pt x="510" y="9"/>
                </a:lnTo>
                <a:lnTo>
                  <a:pt x="510" y="9"/>
                </a:lnTo>
                <a:lnTo>
                  <a:pt x="510" y="9"/>
                </a:lnTo>
                <a:lnTo>
                  <a:pt x="510" y="9"/>
                </a:lnTo>
                <a:lnTo>
                  <a:pt x="511" y="10"/>
                </a:lnTo>
                <a:lnTo>
                  <a:pt x="511" y="10"/>
                </a:lnTo>
                <a:lnTo>
                  <a:pt x="511" y="10"/>
                </a:lnTo>
                <a:lnTo>
                  <a:pt x="511" y="10"/>
                </a:lnTo>
                <a:lnTo>
                  <a:pt x="511" y="10"/>
                </a:lnTo>
                <a:lnTo>
                  <a:pt x="511" y="10"/>
                </a:lnTo>
                <a:lnTo>
                  <a:pt x="511" y="10"/>
                </a:lnTo>
                <a:lnTo>
                  <a:pt x="512" y="11"/>
                </a:lnTo>
                <a:lnTo>
                  <a:pt x="512" y="11"/>
                </a:lnTo>
                <a:lnTo>
                  <a:pt x="512" y="11"/>
                </a:lnTo>
                <a:lnTo>
                  <a:pt x="512" y="11"/>
                </a:lnTo>
                <a:lnTo>
                  <a:pt x="512" y="11"/>
                </a:lnTo>
                <a:lnTo>
                  <a:pt x="512" y="11"/>
                </a:lnTo>
                <a:lnTo>
                  <a:pt x="513" y="11"/>
                </a:lnTo>
                <a:lnTo>
                  <a:pt x="513" y="11"/>
                </a:lnTo>
                <a:lnTo>
                  <a:pt x="513" y="11"/>
                </a:lnTo>
                <a:lnTo>
                  <a:pt x="513" y="11"/>
                </a:lnTo>
                <a:lnTo>
                  <a:pt x="513" y="12"/>
                </a:lnTo>
                <a:lnTo>
                  <a:pt x="513" y="12"/>
                </a:lnTo>
                <a:lnTo>
                  <a:pt x="513" y="12"/>
                </a:lnTo>
                <a:lnTo>
                  <a:pt x="513" y="12"/>
                </a:lnTo>
                <a:lnTo>
                  <a:pt x="513" y="12"/>
                </a:lnTo>
                <a:lnTo>
                  <a:pt x="514" y="12"/>
                </a:lnTo>
                <a:lnTo>
                  <a:pt x="514" y="12"/>
                </a:lnTo>
                <a:lnTo>
                  <a:pt x="514" y="12"/>
                </a:lnTo>
                <a:lnTo>
                  <a:pt x="514" y="12"/>
                </a:lnTo>
                <a:lnTo>
                  <a:pt x="514" y="12"/>
                </a:lnTo>
                <a:lnTo>
                  <a:pt x="514" y="12"/>
                </a:lnTo>
                <a:lnTo>
                  <a:pt x="515" y="12"/>
                </a:lnTo>
                <a:lnTo>
                  <a:pt x="515" y="12"/>
                </a:lnTo>
                <a:lnTo>
                  <a:pt x="515" y="13"/>
                </a:lnTo>
                <a:lnTo>
                  <a:pt x="515" y="13"/>
                </a:lnTo>
                <a:lnTo>
                  <a:pt x="515" y="13"/>
                </a:lnTo>
                <a:lnTo>
                  <a:pt x="515" y="13"/>
                </a:lnTo>
                <a:lnTo>
                  <a:pt x="515" y="13"/>
                </a:lnTo>
                <a:lnTo>
                  <a:pt x="515" y="13"/>
                </a:lnTo>
                <a:lnTo>
                  <a:pt x="516" y="13"/>
                </a:lnTo>
                <a:lnTo>
                  <a:pt x="516" y="13"/>
                </a:lnTo>
                <a:lnTo>
                  <a:pt x="516" y="13"/>
                </a:lnTo>
                <a:lnTo>
                  <a:pt x="516" y="13"/>
                </a:lnTo>
                <a:lnTo>
                  <a:pt x="516" y="13"/>
                </a:lnTo>
                <a:lnTo>
                  <a:pt x="516" y="14"/>
                </a:lnTo>
                <a:lnTo>
                  <a:pt x="517" y="14"/>
                </a:lnTo>
                <a:lnTo>
                  <a:pt x="517" y="14"/>
                </a:lnTo>
                <a:lnTo>
                  <a:pt x="517" y="14"/>
                </a:lnTo>
                <a:lnTo>
                  <a:pt x="517" y="14"/>
                </a:lnTo>
                <a:lnTo>
                  <a:pt x="517" y="14"/>
                </a:lnTo>
                <a:lnTo>
                  <a:pt x="517" y="14"/>
                </a:lnTo>
                <a:lnTo>
                  <a:pt x="517" y="14"/>
                </a:lnTo>
                <a:lnTo>
                  <a:pt x="517" y="14"/>
                </a:lnTo>
                <a:lnTo>
                  <a:pt x="517" y="14"/>
                </a:lnTo>
                <a:lnTo>
                  <a:pt x="517" y="14"/>
                </a:lnTo>
                <a:lnTo>
                  <a:pt x="517" y="14"/>
                </a:lnTo>
                <a:lnTo>
                  <a:pt x="517" y="14"/>
                </a:lnTo>
                <a:lnTo>
                  <a:pt x="517" y="15"/>
                </a:lnTo>
                <a:lnTo>
                  <a:pt x="517" y="15"/>
                </a:lnTo>
                <a:lnTo>
                  <a:pt x="517" y="15"/>
                </a:lnTo>
                <a:lnTo>
                  <a:pt x="518" y="15"/>
                </a:lnTo>
                <a:lnTo>
                  <a:pt x="518" y="15"/>
                </a:lnTo>
                <a:lnTo>
                  <a:pt x="518" y="15"/>
                </a:lnTo>
                <a:lnTo>
                  <a:pt x="518" y="15"/>
                </a:lnTo>
                <a:lnTo>
                  <a:pt x="518" y="16"/>
                </a:lnTo>
                <a:lnTo>
                  <a:pt x="518" y="16"/>
                </a:lnTo>
                <a:lnTo>
                  <a:pt x="518" y="16"/>
                </a:lnTo>
                <a:lnTo>
                  <a:pt x="519" y="16"/>
                </a:lnTo>
                <a:lnTo>
                  <a:pt x="519" y="16"/>
                </a:lnTo>
                <a:lnTo>
                  <a:pt x="519" y="16"/>
                </a:lnTo>
                <a:lnTo>
                  <a:pt x="519" y="16"/>
                </a:lnTo>
                <a:lnTo>
                  <a:pt x="519" y="16"/>
                </a:lnTo>
                <a:lnTo>
                  <a:pt x="519" y="16"/>
                </a:lnTo>
                <a:lnTo>
                  <a:pt x="519" y="17"/>
                </a:lnTo>
                <a:lnTo>
                  <a:pt x="520" y="17"/>
                </a:lnTo>
                <a:lnTo>
                  <a:pt x="520" y="17"/>
                </a:lnTo>
                <a:lnTo>
                  <a:pt x="520" y="17"/>
                </a:lnTo>
                <a:lnTo>
                  <a:pt x="520" y="17"/>
                </a:lnTo>
                <a:lnTo>
                  <a:pt x="520" y="17"/>
                </a:lnTo>
                <a:lnTo>
                  <a:pt x="520" y="17"/>
                </a:lnTo>
                <a:lnTo>
                  <a:pt x="520" y="17"/>
                </a:lnTo>
                <a:lnTo>
                  <a:pt x="520" y="17"/>
                </a:lnTo>
                <a:lnTo>
                  <a:pt x="520" y="17"/>
                </a:lnTo>
                <a:lnTo>
                  <a:pt x="520" y="17"/>
                </a:lnTo>
                <a:lnTo>
                  <a:pt x="520" y="17"/>
                </a:lnTo>
                <a:lnTo>
                  <a:pt x="521" y="17"/>
                </a:lnTo>
                <a:lnTo>
                  <a:pt x="521" y="17"/>
                </a:lnTo>
                <a:lnTo>
                  <a:pt x="521" y="18"/>
                </a:lnTo>
                <a:lnTo>
                  <a:pt x="521" y="18"/>
                </a:lnTo>
                <a:lnTo>
                  <a:pt x="521" y="18"/>
                </a:lnTo>
                <a:lnTo>
                  <a:pt x="521" y="18"/>
                </a:lnTo>
                <a:lnTo>
                  <a:pt x="522" y="18"/>
                </a:lnTo>
                <a:lnTo>
                  <a:pt x="522" y="18"/>
                </a:lnTo>
                <a:lnTo>
                  <a:pt x="522" y="18"/>
                </a:lnTo>
                <a:lnTo>
                  <a:pt x="522" y="18"/>
                </a:lnTo>
                <a:lnTo>
                  <a:pt x="522" y="18"/>
                </a:lnTo>
                <a:lnTo>
                  <a:pt x="522" y="18"/>
                </a:lnTo>
                <a:lnTo>
                  <a:pt x="522" y="18"/>
                </a:lnTo>
                <a:lnTo>
                  <a:pt x="522" y="18"/>
                </a:lnTo>
                <a:lnTo>
                  <a:pt x="523" y="18"/>
                </a:lnTo>
                <a:lnTo>
                  <a:pt x="523" y="18"/>
                </a:lnTo>
                <a:lnTo>
                  <a:pt x="523" y="18"/>
                </a:lnTo>
                <a:lnTo>
                  <a:pt x="523" y="18"/>
                </a:lnTo>
                <a:lnTo>
                  <a:pt x="523" y="18"/>
                </a:lnTo>
                <a:lnTo>
                  <a:pt x="523" y="18"/>
                </a:lnTo>
                <a:lnTo>
                  <a:pt x="523" y="18"/>
                </a:lnTo>
                <a:lnTo>
                  <a:pt x="523" y="18"/>
                </a:lnTo>
                <a:lnTo>
                  <a:pt x="523" y="18"/>
                </a:lnTo>
                <a:lnTo>
                  <a:pt x="523" y="18"/>
                </a:lnTo>
                <a:lnTo>
                  <a:pt x="524" y="18"/>
                </a:lnTo>
                <a:lnTo>
                  <a:pt x="524" y="18"/>
                </a:lnTo>
                <a:lnTo>
                  <a:pt x="524" y="18"/>
                </a:lnTo>
                <a:lnTo>
                  <a:pt x="524" y="18"/>
                </a:lnTo>
                <a:lnTo>
                  <a:pt x="524" y="18"/>
                </a:lnTo>
                <a:lnTo>
                  <a:pt x="525" y="18"/>
                </a:lnTo>
                <a:lnTo>
                  <a:pt x="525" y="18"/>
                </a:lnTo>
                <a:lnTo>
                  <a:pt x="525" y="18"/>
                </a:lnTo>
                <a:lnTo>
                  <a:pt x="525" y="18"/>
                </a:lnTo>
                <a:lnTo>
                  <a:pt x="525" y="18"/>
                </a:lnTo>
                <a:lnTo>
                  <a:pt x="525" y="18"/>
                </a:lnTo>
                <a:lnTo>
                  <a:pt x="525" y="18"/>
                </a:lnTo>
                <a:lnTo>
                  <a:pt x="525" y="18"/>
                </a:lnTo>
                <a:lnTo>
                  <a:pt x="525" y="18"/>
                </a:lnTo>
                <a:lnTo>
                  <a:pt x="526" y="18"/>
                </a:lnTo>
                <a:lnTo>
                  <a:pt x="526" y="18"/>
                </a:lnTo>
                <a:lnTo>
                  <a:pt x="526" y="18"/>
                </a:lnTo>
                <a:lnTo>
                  <a:pt x="526" y="18"/>
                </a:lnTo>
                <a:lnTo>
                  <a:pt x="526" y="18"/>
                </a:lnTo>
                <a:lnTo>
                  <a:pt x="526" y="19"/>
                </a:lnTo>
                <a:lnTo>
                  <a:pt x="526" y="19"/>
                </a:lnTo>
                <a:lnTo>
                  <a:pt x="526" y="19"/>
                </a:lnTo>
                <a:lnTo>
                  <a:pt x="526" y="19"/>
                </a:lnTo>
                <a:lnTo>
                  <a:pt x="526" y="19"/>
                </a:lnTo>
                <a:lnTo>
                  <a:pt x="526" y="19"/>
                </a:lnTo>
                <a:lnTo>
                  <a:pt x="526" y="19"/>
                </a:lnTo>
                <a:lnTo>
                  <a:pt x="526" y="19"/>
                </a:lnTo>
                <a:lnTo>
                  <a:pt x="526" y="19"/>
                </a:lnTo>
                <a:lnTo>
                  <a:pt x="526" y="19"/>
                </a:lnTo>
                <a:lnTo>
                  <a:pt x="526" y="19"/>
                </a:lnTo>
                <a:lnTo>
                  <a:pt x="526" y="19"/>
                </a:lnTo>
                <a:lnTo>
                  <a:pt x="526" y="19"/>
                </a:lnTo>
                <a:lnTo>
                  <a:pt x="526" y="19"/>
                </a:lnTo>
                <a:lnTo>
                  <a:pt x="527" y="19"/>
                </a:lnTo>
                <a:lnTo>
                  <a:pt x="527" y="19"/>
                </a:lnTo>
                <a:lnTo>
                  <a:pt x="527" y="19"/>
                </a:lnTo>
                <a:lnTo>
                  <a:pt x="527" y="19"/>
                </a:lnTo>
                <a:lnTo>
                  <a:pt x="527" y="19"/>
                </a:lnTo>
                <a:lnTo>
                  <a:pt x="527" y="19"/>
                </a:lnTo>
                <a:lnTo>
                  <a:pt x="527" y="19"/>
                </a:lnTo>
                <a:lnTo>
                  <a:pt x="527" y="19"/>
                </a:lnTo>
                <a:lnTo>
                  <a:pt x="527" y="20"/>
                </a:lnTo>
                <a:lnTo>
                  <a:pt x="527" y="20"/>
                </a:lnTo>
                <a:lnTo>
                  <a:pt x="527" y="20"/>
                </a:lnTo>
                <a:lnTo>
                  <a:pt x="528" y="20"/>
                </a:lnTo>
                <a:lnTo>
                  <a:pt x="528" y="20"/>
                </a:lnTo>
                <a:lnTo>
                  <a:pt x="528" y="20"/>
                </a:lnTo>
                <a:lnTo>
                  <a:pt x="528" y="20"/>
                </a:lnTo>
                <a:lnTo>
                  <a:pt x="528" y="20"/>
                </a:lnTo>
                <a:lnTo>
                  <a:pt x="528" y="20"/>
                </a:lnTo>
                <a:lnTo>
                  <a:pt x="528" y="20"/>
                </a:lnTo>
                <a:lnTo>
                  <a:pt x="528" y="20"/>
                </a:lnTo>
                <a:lnTo>
                  <a:pt x="528" y="20"/>
                </a:lnTo>
                <a:lnTo>
                  <a:pt x="528" y="21"/>
                </a:lnTo>
                <a:lnTo>
                  <a:pt x="528" y="21"/>
                </a:lnTo>
                <a:lnTo>
                  <a:pt x="528" y="21"/>
                </a:lnTo>
                <a:lnTo>
                  <a:pt x="528" y="21"/>
                </a:lnTo>
                <a:lnTo>
                  <a:pt x="528" y="21"/>
                </a:lnTo>
                <a:lnTo>
                  <a:pt x="528" y="21"/>
                </a:lnTo>
                <a:lnTo>
                  <a:pt x="528" y="21"/>
                </a:lnTo>
                <a:lnTo>
                  <a:pt x="528" y="21"/>
                </a:lnTo>
                <a:lnTo>
                  <a:pt x="528" y="21"/>
                </a:lnTo>
                <a:lnTo>
                  <a:pt x="528" y="22"/>
                </a:lnTo>
                <a:lnTo>
                  <a:pt x="528" y="22"/>
                </a:lnTo>
                <a:lnTo>
                  <a:pt x="528" y="22"/>
                </a:lnTo>
                <a:lnTo>
                  <a:pt x="528" y="22"/>
                </a:lnTo>
                <a:lnTo>
                  <a:pt x="528" y="22"/>
                </a:lnTo>
                <a:lnTo>
                  <a:pt x="528" y="22"/>
                </a:lnTo>
                <a:lnTo>
                  <a:pt x="528" y="22"/>
                </a:lnTo>
                <a:lnTo>
                  <a:pt x="528" y="22"/>
                </a:lnTo>
                <a:lnTo>
                  <a:pt x="528" y="22"/>
                </a:lnTo>
                <a:lnTo>
                  <a:pt x="528" y="22"/>
                </a:lnTo>
                <a:lnTo>
                  <a:pt x="529" y="22"/>
                </a:lnTo>
                <a:lnTo>
                  <a:pt x="529" y="22"/>
                </a:lnTo>
                <a:lnTo>
                  <a:pt x="529" y="22"/>
                </a:lnTo>
                <a:lnTo>
                  <a:pt x="529" y="22"/>
                </a:lnTo>
                <a:lnTo>
                  <a:pt x="529" y="22"/>
                </a:lnTo>
                <a:lnTo>
                  <a:pt x="529" y="22"/>
                </a:lnTo>
                <a:lnTo>
                  <a:pt x="529" y="22"/>
                </a:lnTo>
                <a:lnTo>
                  <a:pt x="529" y="22"/>
                </a:lnTo>
                <a:lnTo>
                  <a:pt x="529" y="23"/>
                </a:lnTo>
                <a:lnTo>
                  <a:pt x="529" y="23"/>
                </a:lnTo>
                <a:lnTo>
                  <a:pt x="529" y="23"/>
                </a:lnTo>
                <a:lnTo>
                  <a:pt x="529" y="23"/>
                </a:lnTo>
                <a:lnTo>
                  <a:pt x="529" y="23"/>
                </a:lnTo>
                <a:lnTo>
                  <a:pt x="529" y="23"/>
                </a:lnTo>
                <a:lnTo>
                  <a:pt x="529" y="23"/>
                </a:lnTo>
                <a:lnTo>
                  <a:pt x="529" y="23"/>
                </a:lnTo>
                <a:lnTo>
                  <a:pt x="529" y="23"/>
                </a:lnTo>
                <a:lnTo>
                  <a:pt x="529" y="23"/>
                </a:lnTo>
                <a:lnTo>
                  <a:pt x="529" y="23"/>
                </a:lnTo>
                <a:lnTo>
                  <a:pt x="530" y="23"/>
                </a:lnTo>
                <a:lnTo>
                  <a:pt x="530" y="23"/>
                </a:lnTo>
                <a:lnTo>
                  <a:pt x="530" y="23"/>
                </a:lnTo>
                <a:lnTo>
                  <a:pt x="530" y="23"/>
                </a:lnTo>
                <a:lnTo>
                  <a:pt x="530" y="23"/>
                </a:lnTo>
                <a:lnTo>
                  <a:pt x="530" y="23"/>
                </a:lnTo>
                <a:lnTo>
                  <a:pt x="530" y="23"/>
                </a:lnTo>
                <a:lnTo>
                  <a:pt x="530" y="23"/>
                </a:lnTo>
                <a:lnTo>
                  <a:pt x="530" y="23"/>
                </a:lnTo>
                <a:lnTo>
                  <a:pt x="530" y="23"/>
                </a:lnTo>
                <a:lnTo>
                  <a:pt x="530" y="23"/>
                </a:lnTo>
                <a:lnTo>
                  <a:pt x="530" y="23"/>
                </a:lnTo>
                <a:lnTo>
                  <a:pt x="530" y="23"/>
                </a:lnTo>
                <a:lnTo>
                  <a:pt x="530" y="23"/>
                </a:lnTo>
                <a:lnTo>
                  <a:pt x="530" y="23"/>
                </a:lnTo>
                <a:lnTo>
                  <a:pt x="530" y="23"/>
                </a:lnTo>
                <a:lnTo>
                  <a:pt x="530" y="23"/>
                </a:lnTo>
                <a:lnTo>
                  <a:pt x="531" y="23"/>
                </a:lnTo>
                <a:lnTo>
                  <a:pt x="531" y="23"/>
                </a:lnTo>
                <a:lnTo>
                  <a:pt x="531" y="23"/>
                </a:lnTo>
                <a:lnTo>
                  <a:pt x="531" y="23"/>
                </a:lnTo>
                <a:lnTo>
                  <a:pt x="531" y="23"/>
                </a:lnTo>
                <a:lnTo>
                  <a:pt x="531" y="23"/>
                </a:lnTo>
                <a:lnTo>
                  <a:pt x="531" y="23"/>
                </a:lnTo>
                <a:lnTo>
                  <a:pt x="531" y="23"/>
                </a:lnTo>
                <a:lnTo>
                  <a:pt x="531" y="23"/>
                </a:lnTo>
                <a:lnTo>
                  <a:pt x="531" y="23"/>
                </a:lnTo>
                <a:lnTo>
                  <a:pt x="531" y="23"/>
                </a:lnTo>
                <a:lnTo>
                  <a:pt x="531" y="23"/>
                </a:lnTo>
                <a:lnTo>
                  <a:pt x="531" y="23"/>
                </a:lnTo>
                <a:lnTo>
                  <a:pt x="532" y="23"/>
                </a:lnTo>
                <a:lnTo>
                  <a:pt x="532" y="22"/>
                </a:lnTo>
                <a:lnTo>
                  <a:pt x="532" y="22"/>
                </a:lnTo>
                <a:lnTo>
                  <a:pt x="532" y="22"/>
                </a:lnTo>
                <a:lnTo>
                  <a:pt x="533" y="22"/>
                </a:lnTo>
                <a:lnTo>
                  <a:pt x="533" y="21"/>
                </a:lnTo>
                <a:lnTo>
                  <a:pt x="533" y="21"/>
                </a:lnTo>
                <a:lnTo>
                  <a:pt x="533" y="21"/>
                </a:lnTo>
                <a:lnTo>
                  <a:pt x="534" y="21"/>
                </a:lnTo>
                <a:lnTo>
                  <a:pt x="534" y="21"/>
                </a:lnTo>
                <a:lnTo>
                  <a:pt x="534" y="20"/>
                </a:lnTo>
                <a:lnTo>
                  <a:pt x="534" y="20"/>
                </a:lnTo>
                <a:lnTo>
                  <a:pt x="534" y="20"/>
                </a:lnTo>
                <a:lnTo>
                  <a:pt x="535" y="20"/>
                </a:lnTo>
                <a:lnTo>
                  <a:pt x="535" y="20"/>
                </a:lnTo>
                <a:lnTo>
                  <a:pt x="535" y="19"/>
                </a:lnTo>
                <a:lnTo>
                  <a:pt x="535" y="19"/>
                </a:lnTo>
                <a:lnTo>
                  <a:pt x="536" y="19"/>
                </a:lnTo>
                <a:lnTo>
                  <a:pt x="536" y="18"/>
                </a:lnTo>
                <a:lnTo>
                  <a:pt x="536" y="18"/>
                </a:lnTo>
                <a:lnTo>
                  <a:pt x="536" y="18"/>
                </a:lnTo>
                <a:lnTo>
                  <a:pt x="536" y="18"/>
                </a:lnTo>
                <a:lnTo>
                  <a:pt x="536" y="18"/>
                </a:lnTo>
                <a:lnTo>
                  <a:pt x="536" y="18"/>
                </a:lnTo>
                <a:lnTo>
                  <a:pt x="536" y="17"/>
                </a:lnTo>
                <a:lnTo>
                  <a:pt x="536" y="17"/>
                </a:lnTo>
                <a:lnTo>
                  <a:pt x="536" y="17"/>
                </a:lnTo>
                <a:lnTo>
                  <a:pt x="536" y="17"/>
                </a:lnTo>
                <a:lnTo>
                  <a:pt x="536" y="17"/>
                </a:lnTo>
                <a:lnTo>
                  <a:pt x="536" y="16"/>
                </a:lnTo>
                <a:lnTo>
                  <a:pt x="536" y="16"/>
                </a:lnTo>
                <a:lnTo>
                  <a:pt x="536" y="16"/>
                </a:lnTo>
                <a:lnTo>
                  <a:pt x="536" y="16"/>
                </a:lnTo>
                <a:lnTo>
                  <a:pt x="536" y="15"/>
                </a:lnTo>
                <a:lnTo>
                  <a:pt x="536" y="15"/>
                </a:lnTo>
                <a:lnTo>
                  <a:pt x="536" y="15"/>
                </a:lnTo>
                <a:lnTo>
                  <a:pt x="536" y="15"/>
                </a:lnTo>
                <a:lnTo>
                  <a:pt x="536" y="15"/>
                </a:lnTo>
                <a:lnTo>
                  <a:pt x="536" y="15"/>
                </a:lnTo>
                <a:lnTo>
                  <a:pt x="536" y="15"/>
                </a:lnTo>
                <a:lnTo>
                  <a:pt x="536" y="15"/>
                </a:lnTo>
                <a:lnTo>
                  <a:pt x="536" y="14"/>
                </a:lnTo>
                <a:lnTo>
                  <a:pt x="536" y="14"/>
                </a:lnTo>
                <a:lnTo>
                  <a:pt x="536" y="14"/>
                </a:lnTo>
                <a:lnTo>
                  <a:pt x="536" y="14"/>
                </a:lnTo>
                <a:lnTo>
                  <a:pt x="536" y="14"/>
                </a:lnTo>
                <a:lnTo>
                  <a:pt x="536" y="14"/>
                </a:lnTo>
                <a:lnTo>
                  <a:pt x="536" y="14"/>
                </a:lnTo>
                <a:lnTo>
                  <a:pt x="536" y="14"/>
                </a:lnTo>
                <a:lnTo>
                  <a:pt x="536" y="14"/>
                </a:lnTo>
                <a:lnTo>
                  <a:pt x="536" y="14"/>
                </a:lnTo>
                <a:lnTo>
                  <a:pt x="536" y="14"/>
                </a:lnTo>
                <a:lnTo>
                  <a:pt x="536" y="14"/>
                </a:lnTo>
                <a:lnTo>
                  <a:pt x="536" y="14"/>
                </a:lnTo>
                <a:lnTo>
                  <a:pt x="536" y="14"/>
                </a:lnTo>
                <a:lnTo>
                  <a:pt x="537" y="14"/>
                </a:lnTo>
                <a:lnTo>
                  <a:pt x="537" y="14"/>
                </a:lnTo>
                <a:lnTo>
                  <a:pt x="537" y="14"/>
                </a:lnTo>
                <a:lnTo>
                  <a:pt x="537" y="14"/>
                </a:lnTo>
                <a:lnTo>
                  <a:pt x="537" y="14"/>
                </a:lnTo>
                <a:lnTo>
                  <a:pt x="537" y="14"/>
                </a:lnTo>
                <a:lnTo>
                  <a:pt x="537" y="13"/>
                </a:lnTo>
                <a:lnTo>
                  <a:pt x="537" y="13"/>
                </a:lnTo>
                <a:lnTo>
                  <a:pt x="537" y="13"/>
                </a:lnTo>
                <a:lnTo>
                  <a:pt x="537" y="13"/>
                </a:lnTo>
                <a:lnTo>
                  <a:pt x="537" y="13"/>
                </a:lnTo>
                <a:lnTo>
                  <a:pt x="537" y="13"/>
                </a:lnTo>
                <a:lnTo>
                  <a:pt x="537" y="13"/>
                </a:lnTo>
                <a:lnTo>
                  <a:pt x="537" y="13"/>
                </a:lnTo>
                <a:lnTo>
                  <a:pt x="537" y="13"/>
                </a:lnTo>
                <a:lnTo>
                  <a:pt x="538" y="13"/>
                </a:lnTo>
                <a:lnTo>
                  <a:pt x="538" y="13"/>
                </a:lnTo>
                <a:lnTo>
                  <a:pt x="538" y="13"/>
                </a:lnTo>
                <a:lnTo>
                  <a:pt x="538" y="13"/>
                </a:lnTo>
                <a:lnTo>
                  <a:pt x="538" y="13"/>
                </a:lnTo>
                <a:lnTo>
                  <a:pt x="538" y="13"/>
                </a:lnTo>
                <a:lnTo>
                  <a:pt x="538" y="13"/>
                </a:lnTo>
                <a:lnTo>
                  <a:pt x="538" y="13"/>
                </a:lnTo>
                <a:lnTo>
                  <a:pt x="538" y="13"/>
                </a:lnTo>
                <a:lnTo>
                  <a:pt x="538" y="13"/>
                </a:lnTo>
                <a:lnTo>
                  <a:pt x="538" y="14"/>
                </a:lnTo>
                <a:lnTo>
                  <a:pt x="538" y="14"/>
                </a:lnTo>
                <a:lnTo>
                  <a:pt x="538" y="14"/>
                </a:lnTo>
                <a:lnTo>
                  <a:pt x="538" y="14"/>
                </a:lnTo>
                <a:lnTo>
                  <a:pt x="538" y="14"/>
                </a:lnTo>
                <a:lnTo>
                  <a:pt x="538" y="14"/>
                </a:lnTo>
                <a:lnTo>
                  <a:pt x="539" y="14"/>
                </a:lnTo>
                <a:lnTo>
                  <a:pt x="539" y="14"/>
                </a:lnTo>
                <a:lnTo>
                  <a:pt x="539" y="14"/>
                </a:lnTo>
                <a:lnTo>
                  <a:pt x="539" y="14"/>
                </a:lnTo>
                <a:lnTo>
                  <a:pt x="539" y="14"/>
                </a:lnTo>
                <a:lnTo>
                  <a:pt x="539" y="14"/>
                </a:lnTo>
                <a:lnTo>
                  <a:pt x="539" y="14"/>
                </a:lnTo>
                <a:lnTo>
                  <a:pt x="540" y="14"/>
                </a:lnTo>
                <a:lnTo>
                  <a:pt x="540" y="14"/>
                </a:lnTo>
                <a:lnTo>
                  <a:pt x="540" y="14"/>
                </a:lnTo>
                <a:lnTo>
                  <a:pt x="540" y="14"/>
                </a:lnTo>
                <a:lnTo>
                  <a:pt x="540" y="14"/>
                </a:lnTo>
                <a:lnTo>
                  <a:pt x="540" y="14"/>
                </a:lnTo>
                <a:lnTo>
                  <a:pt x="540" y="14"/>
                </a:lnTo>
                <a:lnTo>
                  <a:pt x="540" y="14"/>
                </a:lnTo>
                <a:lnTo>
                  <a:pt x="540" y="14"/>
                </a:lnTo>
                <a:lnTo>
                  <a:pt x="540" y="14"/>
                </a:lnTo>
                <a:lnTo>
                  <a:pt x="540" y="14"/>
                </a:lnTo>
                <a:lnTo>
                  <a:pt x="541" y="14"/>
                </a:lnTo>
                <a:lnTo>
                  <a:pt x="541" y="14"/>
                </a:lnTo>
                <a:lnTo>
                  <a:pt x="541" y="14"/>
                </a:lnTo>
                <a:lnTo>
                  <a:pt x="542" y="15"/>
                </a:lnTo>
                <a:lnTo>
                  <a:pt x="542" y="15"/>
                </a:lnTo>
                <a:lnTo>
                  <a:pt x="542" y="15"/>
                </a:lnTo>
                <a:lnTo>
                  <a:pt x="542" y="15"/>
                </a:lnTo>
                <a:lnTo>
                  <a:pt x="542" y="15"/>
                </a:lnTo>
                <a:lnTo>
                  <a:pt x="542" y="15"/>
                </a:lnTo>
                <a:lnTo>
                  <a:pt x="542" y="15"/>
                </a:lnTo>
                <a:lnTo>
                  <a:pt x="542" y="15"/>
                </a:lnTo>
                <a:lnTo>
                  <a:pt x="543" y="15"/>
                </a:lnTo>
                <a:lnTo>
                  <a:pt x="543" y="15"/>
                </a:lnTo>
                <a:lnTo>
                  <a:pt x="543" y="15"/>
                </a:lnTo>
                <a:lnTo>
                  <a:pt x="543" y="15"/>
                </a:lnTo>
                <a:lnTo>
                  <a:pt x="543" y="15"/>
                </a:lnTo>
                <a:lnTo>
                  <a:pt x="543" y="15"/>
                </a:lnTo>
                <a:lnTo>
                  <a:pt x="543" y="15"/>
                </a:lnTo>
                <a:lnTo>
                  <a:pt x="543" y="15"/>
                </a:lnTo>
                <a:lnTo>
                  <a:pt x="543" y="15"/>
                </a:lnTo>
                <a:lnTo>
                  <a:pt x="543" y="15"/>
                </a:lnTo>
                <a:lnTo>
                  <a:pt x="543" y="15"/>
                </a:lnTo>
                <a:lnTo>
                  <a:pt x="544" y="15"/>
                </a:lnTo>
                <a:lnTo>
                  <a:pt x="544" y="15"/>
                </a:lnTo>
                <a:lnTo>
                  <a:pt x="544" y="15"/>
                </a:lnTo>
                <a:lnTo>
                  <a:pt x="545" y="15"/>
                </a:lnTo>
                <a:lnTo>
                  <a:pt x="545" y="15"/>
                </a:lnTo>
                <a:lnTo>
                  <a:pt x="545" y="15"/>
                </a:lnTo>
                <a:lnTo>
                  <a:pt x="545" y="15"/>
                </a:lnTo>
                <a:lnTo>
                  <a:pt x="545" y="15"/>
                </a:lnTo>
                <a:lnTo>
                  <a:pt x="546" y="15"/>
                </a:lnTo>
                <a:lnTo>
                  <a:pt x="546" y="15"/>
                </a:lnTo>
                <a:lnTo>
                  <a:pt x="546" y="15"/>
                </a:lnTo>
                <a:lnTo>
                  <a:pt x="546" y="15"/>
                </a:lnTo>
                <a:lnTo>
                  <a:pt x="547" y="15"/>
                </a:lnTo>
                <a:lnTo>
                  <a:pt x="547" y="15"/>
                </a:lnTo>
                <a:lnTo>
                  <a:pt x="547" y="15"/>
                </a:lnTo>
                <a:lnTo>
                  <a:pt x="548" y="15"/>
                </a:lnTo>
                <a:lnTo>
                  <a:pt x="548" y="15"/>
                </a:lnTo>
                <a:lnTo>
                  <a:pt x="548" y="15"/>
                </a:lnTo>
                <a:lnTo>
                  <a:pt x="548" y="15"/>
                </a:lnTo>
                <a:lnTo>
                  <a:pt x="548" y="15"/>
                </a:lnTo>
                <a:lnTo>
                  <a:pt x="548" y="15"/>
                </a:lnTo>
                <a:lnTo>
                  <a:pt x="548" y="15"/>
                </a:lnTo>
                <a:lnTo>
                  <a:pt x="548" y="15"/>
                </a:lnTo>
                <a:lnTo>
                  <a:pt x="548" y="15"/>
                </a:lnTo>
                <a:lnTo>
                  <a:pt x="548" y="15"/>
                </a:lnTo>
                <a:lnTo>
                  <a:pt x="548" y="15"/>
                </a:lnTo>
                <a:lnTo>
                  <a:pt x="548" y="16"/>
                </a:lnTo>
                <a:lnTo>
                  <a:pt x="548" y="16"/>
                </a:lnTo>
                <a:lnTo>
                  <a:pt x="548" y="16"/>
                </a:lnTo>
                <a:lnTo>
                  <a:pt x="548" y="16"/>
                </a:lnTo>
                <a:lnTo>
                  <a:pt x="548" y="16"/>
                </a:lnTo>
                <a:lnTo>
                  <a:pt x="548" y="16"/>
                </a:lnTo>
                <a:lnTo>
                  <a:pt x="548" y="16"/>
                </a:lnTo>
                <a:lnTo>
                  <a:pt x="548"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50" y="15"/>
                </a:lnTo>
                <a:lnTo>
                  <a:pt x="550" y="15"/>
                </a:lnTo>
                <a:lnTo>
                  <a:pt x="550" y="15"/>
                </a:lnTo>
                <a:lnTo>
                  <a:pt x="550" y="15"/>
                </a:lnTo>
                <a:lnTo>
                  <a:pt x="550" y="15"/>
                </a:lnTo>
                <a:lnTo>
                  <a:pt x="550" y="15"/>
                </a:lnTo>
                <a:lnTo>
                  <a:pt x="550" y="15"/>
                </a:lnTo>
                <a:lnTo>
                  <a:pt x="550" y="15"/>
                </a:lnTo>
                <a:lnTo>
                  <a:pt x="550" y="15"/>
                </a:lnTo>
                <a:lnTo>
                  <a:pt x="550" y="15"/>
                </a:lnTo>
                <a:lnTo>
                  <a:pt x="550" y="15"/>
                </a:lnTo>
                <a:lnTo>
                  <a:pt x="550" y="15"/>
                </a:lnTo>
                <a:lnTo>
                  <a:pt x="550" y="15"/>
                </a:lnTo>
                <a:lnTo>
                  <a:pt x="550" y="15"/>
                </a:lnTo>
                <a:lnTo>
                  <a:pt x="550" y="15"/>
                </a:lnTo>
                <a:lnTo>
                  <a:pt x="550" y="15"/>
                </a:lnTo>
                <a:lnTo>
                  <a:pt x="550" y="15"/>
                </a:lnTo>
                <a:lnTo>
                  <a:pt x="550" y="15"/>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1" y="14"/>
                </a:lnTo>
                <a:lnTo>
                  <a:pt x="551" y="14"/>
                </a:lnTo>
                <a:lnTo>
                  <a:pt x="551" y="14"/>
                </a:lnTo>
                <a:lnTo>
                  <a:pt x="551" y="14"/>
                </a:lnTo>
                <a:lnTo>
                  <a:pt x="551" y="14"/>
                </a:lnTo>
                <a:lnTo>
                  <a:pt x="551" y="14"/>
                </a:lnTo>
                <a:lnTo>
                  <a:pt x="551" y="14"/>
                </a:lnTo>
                <a:lnTo>
                  <a:pt x="551" y="14"/>
                </a:lnTo>
                <a:lnTo>
                  <a:pt x="551" y="14"/>
                </a:lnTo>
                <a:lnTo>
                  <a:pt x="551" y="14"/>
                </a:lnTo>
                <a:lnTo>
                  <a:pt x="551" y="14"/>
                </a:lnTo>
                <a:lnTo>
                  <a:pt x="551" y="14"/>
                </a:lnTo>
                <a:lnTo>
                  <a:pt x="551" y="14"/>
                </a:lnTo>
                <a:lnTo>
                  <a:pt x="551" y="14"/>
                </a:lnTo>
                <a:lnTo>
                  <a:pt x="551" y="14"/>
                </a:lnTo>
                <a:lnTo>
                  <a:pt x="552" y="14"/>
                </a:lnTo>
                <a:lnTo>
                  <a:pt x="552" y="14"/>
                </a:lnTo>
                <a:lnTo>
                  <a:pt x="552" y="14"/>
                </a:lnTo>
                <a:lnTo>
                  <a:pt x="552" y="14"/>
                </a:lnTo>
                <a:lnTo>
                  <a:pt x="552" y="13"/>
                </a:lnTo>
                <a:lnTo>
                  <a:pt x="552" y="13"/>
                </a:lnTo>
                <a:lnTo>
                  <a:pt x="553" y="13"/>
                </a:lnTo>
                <a:lnTo>
                  <a:pt x="553" y="13"/>
                </a:lnTo>
                <a:lnTo>
                  <a:pt x="553" y="13"/>
                </a:lnTo>
                <a:lnTo>
                  <a:pt x="553" y="13"/>
                </a:lnTo>
                <a:lnTo>
                  <a:pt x="553" y="13"/>
                </a:lnTo>
                <a:lnTo>
                  <a:pt x="553" y="13"/>
                </a:lnTo>
                <a:lnTo>
                  <a:pt x="553" y="13"/>
                </a:lnTo>
                <a:lnTo>
                  <a:pt x="553" y="13"/>
                </a:lnTo>
                <a:lnTo>
                  <a:pt x="553" y="13"/>
                </a:lnTo>
                <a:lnTo>
                  <a:pt x="553" y="13"/>
                </a:lnTo>
                <a:lnTo>
                  <a:pt x="553" y="13"/>
                </a:lnTo>
                <a:lnTo>
                  <a:pt x="553" y="13"/>
                </a:lnTo>
                <a:lnTo>
                  <a:pt x="553" y="13"/>
                </a:lnTo>
                <a:lnTo>
                  <a:pt x="553" y="12"/>
                </a:lnTo>
                <a:lnTo>
                  <a:pt x="553" y="12"/>
                </a:lnTo>
                <a:lnTo>
                  <a:pt x="553" y="12"/>
                </a:lnTo>
                <a:lnTo>
                  <a:pt x="553" y="12"/>
                </a:lnTo>
                <a:lnTo>
                  <a:pt x="553" y="12"/>
                </a:lnTo>
                <a:lnTo>
                  <a:pt x="553" y="12"/>
                </a:lnTo>
                <a:lnTo>
                  <a:pt x="554" y="12"/>
                </a:lnTo>
                <a:lnTo>
                  <a:pt x="554" y="12"/>
                </a:lnTo>
                <a:lnTo>
                  <a:pt x="554" y="12"/>
                </a:lnTo>
                <a:lnTo>
                  <a:pt x="554" y="12"/>
                </a:lnTo>
                <a:lnTo>
                  <a:pt x="554" y="11"/>
                </a:lnTo>
                <a:lnTo>
                  <a:pt x="554" y="11"/>
                </a:lnTo>
                <a:lnTo>
                  <a:pt x="554" y="11"/>
                </a:lnTo>
                <a:lnTo>
                  <a:pt x="555" y="11"/>
                </a:lnTo>
                <a:lnTo>
                  <a:pt x="555" y="11"/>
                </a:lnTo>
                <a:lnTo>
                  <a:pt x="555" y="11"/>
                </a:lnTo>
                <a:lnTo>
                  <a:pt x="555" y="11"/>
                </a:lnTo>
                <a:lnTo>
                  <a:pt x="555" y="11"/>
                </a:lnTo>
                <a:lnTo>
                  <a:pt x="555" y="11"/>
                </a:lnTo>
                <a:lnTo>
                  <a:pt x="555" y="11"/>
                </a:lnTo>
                <a:lnTo>
                  <a:pt x="555" y="11"/>
                </a:lnTo>
                <a:lnTo>
                  <a:pt x="555" y="12"/>
                </a:lnTo>
                <a:lnTo>
                  <a:pt x="556" y="12"/>
                </a:lnTo>
                <a:lnTo>
                  <a:pt x="557" y="15"/>
                </a:lnTo>
                <a:lnTo>
                  <a:pt x="564" y="26"/>
                </a:lnTo>
                <a:lnTo>
                  <a:pt x="565" y="28"/>
                </a:lnTo>
                <a:lnTo>
                  <a:pt x="570" y="36"/>
                </a:lnTo>
                <a:lnTo>
                  <a:pt x="573" y="41"/>
                </a:lnTo>
                <a:lnTo>
                  <a:pt x="575" y="45"/>
                </a:lnTo>
                <a:lnTo>
                  <a:pt x="575" y="45"/>
                </a:lnTo>
                <a:lnTo>
                  <a:pt x="578" y="50"/>
                </a:lnTo>
                <a:lnTo>
                  <a:pt x="582" y="57"/>
                </a:lnTo>
                <a:lnTo>
                  <a:pt x="583" y="59"/>
                </a:lnTo>
                <a:lnTo>
                  <a:pt x="586" y="64"/>
                </a:lnTo>
                <a:lnTo>
                  <a:pt x="589" y="69"/>
                </a:lnTo>
                <a:lnTo>
                  <a:pt x="592" y="75"/>
                </a:lnTo>
                <a:lnTo>
                  <a:pt x="594" y="78"/>
                </a:lnTo>
                <a:lnTo>
                  <a:pt x="595" y="79"/>
                </a:lnTo>
                <a:lnTo>
                  <a:pt x="595" y="79"/>
                </a:lnTo>
                <a:lnTo>
                  <a:pt x="598" y="84"/>
                </a:lnTo>
                <a:lnTo>
                  <a:pt x="601" y="88"/>
                </a:lnTo>
                <a:lnTo>
                  <a:pt x="603" y="92"/>
                </a:lnTo>
                <a:lnTo>
                  <a:pt x="604" y="95"/>
                </a:lnTo>
                <a:lnTo>
                  <a:pt x="605" y="96"/>
                </a:lnTo>
                <a:lnTo>
                  <a:pt x="606" y="98"/>
                </a:lnTo>
                <a:lnTo>
                  <a:pt x="609" y="102"/>
                </a:lnTo>
                <a:lnTo>
                  <a:pt x="612" y="109"/>
                </a:lnTo>
                <a:lnTo>
                  <a:pt x="619" y="120"/>
                </a:lnTo>
                <a:lnTo>
                  <a:pt x="621" y="124"/>
                </a:lnTo>
                <a:lnTo>
                  <a:pt x="624" y="128"/>
                </a:lnTo>
                <a:lnTo>
                  <a:pt x="627" y="134"/>
                </a:lnTo>
                <a:lnTo>
                  <a:pt x="630" y="138"/>
                </a:lnTo>
                <a:lnTo>
                  <a:pt x="632" y="143"/>
                </a:lnTo>
                <a:lnTo>
                  <a:pt x="632" y="143"/>
                </a:lnTo>
                <a:lnTo>
                  <a:pt x="632" y="143"/>
                </a:lnTo>
                <a:lnTo>
                  <a:pt x="637" y="151"/>
                </a:lnTo>
                <a:lnTo>
                  <a:pt x="647" y="167"/>
                </a:lnTo>
                <a:lnTo>
                  <a:pt x="652" y="175"/>
                </a:lnTo>
                <a:lnTo>
                  <a:pt x="653" y="177"/>
                </a:lnTo>
                <a:lnTo>
                  <a:pt x="653" y="176"/>
                </a:lnTo>
                <a:lnTo>
                  <a:pt x="658" y="186"/>
                </a:lnTo>
                <a:lnTo>
                  <a:pt x="659" y="187"/>
                </a:lnTo>
                <a:lnTo>
                  <a:pt x="659" y="187"/>
                </a:lnTo>
                <a:lnTo>
                  <a:pt x="667" y="200"/>
                </a:lnTo>
                <a:lnTo>
                  <a:pt x="677" y="218"/>
                </a:lnTo>
                <a:lnTo>
                  <a:pt x="679" y="220"/>
                </a:lnTo>
                <a:lnTo>
                  <a:pt x="689" y="238"/>
                </a:lnTo>
                <a:lnTo>
                  <a:pt x="693" y="245"/>
                </a:lnTo>
                <a:lnTo>
                  <a:pt x="698" y="253"/>
                </a:lnTo>
                <a:lnTo>
                  <a:pt x="716" y="283"/>
                </a:lnTo>
                <a:lnTo>
                  <a:pt x="716" y="283"/>
                </a:lnTo>
                <a:lnTo>
                  <a:pt x="715" y="283"/>
                </a:lnTo>
                <a:lnTo>
                  <a:pt x="716" y="284"/>
                </a:lnTo>
                <a:lnTo>
                  <a:pt x="717" y="287"/>
                </a:lnTo>
                <a:lnTo>
                  <a:pt x="721" y="293"/>
                </a:lnTo>
                <a:lnTo>
                  <a:pt x="725" y="300"/>
                </a:lnTo>
                <a:lnTo>
                  <a:pt x="728" y="305"/>
                </a:lnTo>
                <a:lnTo>
                  <a:pt x="735" y="317"/>
                </a:lnTo>
                <a:lnTo>
                  <a:pt x="742" y="330"/>
                </a:lnTo>
                <a:lnTo>
                  <a:pt x="748" y="340"/>
                </a:lnTo>
                <a:lnTo>
                  <a:pt x="749" y="340"/>
                </a:lnTo>
                <a:lnTo>
                  <a:pt x="749" y="341"/>
                </a:lnTo>
                <a:lnTo>
                  <a:pt x="749" y="341"/>
                </a:lnTo>
                <a:lnTo>
                  <a:pt x="751" y="345"/>
                </a:lnTo>
                <a:lnTo>
                  <a:pt x="759" y="358"/>
                </a:lnTo>
                <a:lnTo>
                  <a:pt x="764" y="366"/>
                </a:lnTo>
                <a:lnTo>
                  <a:pt x="764" y="366"/>
                </a:lnTo>
                <a:lnTo>
                  <a:pt x="776" y="386"/>
                </a:lnTo>
                <a:lnTo>
                  <a:pt x="791" y="412"/>
                </a:lnTo>
                <a:lnTo>
                  <a:pt x="799" y="425"/>
                </a:lnTo>
                <a:lnTo>
                  <a:pt x="800" y="428"/>
                </a:lnTo>
                <a:lnTo>
                  <a:pt x="802" y="430"/>
                </a:lnTo>
                <a:lnTo>
                  <a:pt x="802" y="430"/>
                </a:lnTo>
                <a:lnTo>
                  <a:pt x="802" y="430"/>
                </a:lnTo>
                <a:lnTo>
                  <a:pt x="802" y="430"/>
                </a:lnTo>
                <a:lnTo>
                  <a:pt x="802" y="430"/>
                </a:lnTo>
                <a:lnTo>
                  <a:pt x="802" y="430"/>
                </a:lnTo>
                <a:lnTo>
                  <a:pt x="802" y="430"/>
                </a:lnTo>
                <a:lnTo>
                  <a:pt x="802" y="430"/>
                </a:lnTo>
                <a:lnTo>
                  <a:pt x="802" y="431"/>
                </a:lnTo>
                <a:lnTo>
                  <a:pt x="802" y="431"/>
                </a:lnTo>
                <a:lnTo>
                  <a:pt x="802" y="431"/>
                </a:lnTo>
                <a:lnTo>
                  <a:pt x="802" y="431"/>
                </a:lnTo>
                <a:lnTo>
                  <a:pt x="802" y="431"/>
                </a:lnTo>
                <a:lnTo>
                  <a:pt x="802" y="431"/>
                </a:lnTo>
                <a:lnTo>
                  <a:pt x="802" y="431"/>
                </a:lnTo>
                <a:lnTo>
                  <a:pt x="803" y="432"/>
                </a:lnTo>
                <a:lnTo>
                  <a:pt x="805" y="436"/>
                </a:lnTo>
                <a:lnTo>
                  <a:pt x="807" y="439"/>
                </a:lnTo>
                <a:lnTo>
                  <a:pt x="809" y="442"/>
                </a:lnTo>
                <a:lnTo>
                  <a:pt x="813" y="449"/>
                </a:lnTo>
                <a:lnTo>
                  <a:pt x="815" y="453"/>
                </a:lnTo>
                <a:lnTo>
                  <a:pt x="818" y="457"/>
                </a:lnTo>
                <a:lnTo>
                  <a:pt x="820" y="461"/>
                </a:lnTo>
                <a:lnTo>
                  <a:pt x="822" y="465"/>
                </a:lnTo>
                <a:lnTo>
                  <a:pt x="823" y="468"/>
                </a:lnTo>
                <a:lnTo>
                  <a:pt x="825" y="472"/>
                </a:lnTo>
                <a:lnTo>
                  <a:pt x="826" y="475"/>
                </a:lnTo>
                <a:lnTo>
                  <a:pt x="829" y="480"/>
                </a:lnTo>
                <a:lnTo>
                  <a:pt x="831" y="485"/>
                </a:lnTo>
                <a:lnTo>
                  <a:pt x="832" y="488"/>
                </a:lnTo>
                <a:lnTo>
                  <a:pt x="833" y="490"/>
                </a:lnTo>
                <a:lnTo>
                  <a:pt x="835" y="493"/>
                </a:lnTo>
                <a:lnTo>
                  <a:pt x="836" y="496"/>
                </a:lnTo>
                <a:lnTo>
                  <a:pt x="838" y="499"/>
                </a:lnTo>
                <a:lnTo>
                  <a:pt x="839" y="502"/>
                </a:lnTo>
                <a:lnTo>
                  <a:pt x="841" y="506"/>
                </a:lnTo>
                <a:lnTo>
                  <a:pt x="843" y="509"/>
                </a:lnTo>
                <a:lnTo>
                  <a:pt x="844" y="513"/>
                </a:lnTo>
                <a:lnTo>
                  <a:pt x="846" y="516"/>
                </a:lnTo>
                <a:lnTo>
                  <a:pt x="847" y="518"/>
                </a:lnTo>
                <a:lnTo>
                  <a:pt x="850" y="523"/>
                </a:lnTo>
                <a:lnTo>
                  <a:pt x="850" y="524"/>
                </a:lnTo>
                <a:lnTo>
                  <a:pt x="852" y="527"/>
                </a:lnTo>
                <a:lnTo>
                  <a:pt x="854" y="533"/>
                </a:lnTo>
                <a:lnTo>
                  <a:pt x="859" y="543"/>
                </a:lnTo>
                <a:lnTo>
                  <a:pt x="863" y="551"/>
                </a:lnTo>
                <a:lnTo>
                  <a:pt x="870" y="565"/>
                </a:lnTo>
                <a:lnTo>
                  <a:pt x="881" y="589"/>
                </a:lnTo>
                <a:lnTo>
                  <a:pt x="894" y="615"/>
                </a:lnTo>
                <a:lnTo>
                  <a:pt x="899" y="627"/>
                </a:lnTo>
                <a:lnTo>
                  <a:pt x="902" y="633"/>
                </a:lnTo>
                <a:lnTo>
                  <a:pt x="905" y="638"/>
                </a:lnTo>
                <a:lnTo>
                  <a:pt x="909" y="647"/>
                </a:lnTo>
                <a:lnTo>
                  <a:pt x="913" y="655"/>
                </a:lnTo>
                <a:lnTo>
                  <a:pt x="918" y="665"/>
                </a:lnTo>
                <a:lnTo>
                  <a:pt x="920" y="669"/>
                </a:lnTo>
                <a:lnTo>
                  <a:pt x="920" y="676"/>
                </a:lnTo>
                <a:lnTo>
                  <a:pt x="921" y="690"/>
                </a:lnTo>
                <a:lnTo>
                  <a:pt x="921" y="693"/>
                </a:lnTo>
                <a:lnTo>
                  <a:pt x="922" y="706"/>
                </a:lnTo>
                <a:lnTo>
                  <a:pt x="923" y="735"/>
                </a:lnTo>
                <a:lnTo>
                  <a:pt x="927" y="798"/>
                </a:lnTo>
                <a:lnTo>
                  <a:pt x="927" y="811"/>
                </a:lnTo>
                <a:lnTo>
                  <a:pt x="929" y="811"/>
                </a:lnTo>
                <a:lnTo>
                  <a:pt x="930" y="812"/>
                </a:lnTo>
                <a:lnTo>
                  <a:pt x="930" y="812"/>
                </a:lnTo>
                <a:lnTo>
                  <a:pt x="930" y="817"/>
                </a:lnTo>
                <a:lnTo>
                  <a:pt x="934" y="900"/>
                </a:lnTo>
                <a:lnTo>
                  <a:pt x="938" y="990"/>
                </a:lnTo>
                <a:lnTo>
                  <a:pt x="938" y="991"/>
                </a:lnTo>
                <a:lnTo>
                  <a:pt x="938" y="992"/>
                </a:lnTo>
                <a:lnTo>
                  <a:pt x="938" y="992"/>
                </a:lnTo>
                <a:lnTo>
                  <a:pt x="938" y="994"/>
                </a:lnTo>
                <a:lnTo>
                  <a:pt x="940" y="1014"/>
                </a:lnTo>
                <a:lnTo>
                  <a:pt x="942" y="1038"/>
                </a:lnTo>
                <a:lnTo>
                  <a:pt x="942" y="1047"/>
                </a:lnTo>
                <a:lnTo>
                  <a:pt x="944" y="1064"/>
                </a:lnTo>
                <a:lnTo>
                  <a:pt x="945" y="1090"/>
                </a:lnTo>
                <a:lnTo>
                  <a:pt x="946" y="1094"/>
                </a:lnTo>
                <a:lnTo>
                  <a:pt x="945" y="1094"/>
                </a:lnTo>
                <a:lnTo>
                  <a:pt x="944" y="1094"/>
                </a:lnTo>
                <a:lnTo>
                  <a:pt x="944" y="1095"/>
                </a:lnTo>
                <a:lnTo>
                  <a:pt x="944" y="1096"/>
                </a:lnTo>
                <a:lnTo>
                  <a:pt x="944" y="1096"/>
                </a:lnTo>
                <a:lnTo>
                  <a:pt x="944" y="1097"/>
                </a:lnTo>
                <a:lnTo>
                  <a:pt x="942" y="1098"/>
                </a:lnTo>
                <a:lnTo>
                  <a:pt x="941" y="1099"/>
                </a:lnTo>
                <a:lnTo>
                  <a:pt x="940" y="1099"/>
                </a:lnTo>
                <a:lnTo>
                  <a:pt x="940" y="1098"/>
                </a:lnTo>
                <a:lnTo>
                  <a:pt x="939" y="1098"/>
                </a:lnTo>
                <a:lnTo>
                  <a:pt x="939" y="1098"/>
                </a:lnTo>
                <a:lnTo>
                  <a:pt x="939" y="1098"/>
                </a:lnTo>
                <a:lnTo>
                  <a:pt x="939" y="1099"/>
                </a:lnTo>
                <a:lnTo>
                  <a:pt x="939" y="1100"/>
                </a:lnTo>
                <a:lnTo>
                  <a:pt x="939" y="1101"/>
                </a:lnTo>
                <a:lnTo>
                  <a:pt x="938" y="1101"/>
                </a:lnTo>
                <a:lnTo>
                  <a:pt x="937" y="1102"/>
                </a:lnTo>
                <a:lnTo>
                  <a:pt x="936" y="1101"/>
                </a:lnTo>
                <a:lnTo>
                  <a:pt x="935" y="1101"/>
                </a:lnTo>
                <a:lnTo>
                  <a:pt x="933" y="1101"/>
                </a:lnTo>
                <a:lnTo>
                  <a:pt x="933" y="1100"/>
                </a:lnTo>
                <a:lnTo>
                  <a:pt x="933" y="1101"/>
                </a:lnTo>
                <a:lnTo>
                  <a:pt x="932" y="1102"/>
                </a:lnTo>
                <a:lnTo>
                  <a:pt x="931" y="1103"/>
                </a:lnTo>
                <a:lnTo>
                  <a:pt x="931" y="1103"/>
                </a:lnTo>
                <a:lnTo>
                  <a:pt x="930" y="1103"/>
                </a:lnTo>
                <a:lnTo>
                  <a:pt x="928" y="1103"/>
                </a:lnTo>
                <a:lnTo>
                  <a:pt x="928" y="1103"/>
                </a:lnTo>
                <a:lnTo>
                  <a:pt x="927" y="1104"/>
                </a:lnTo>
                <a:lnTo>
                  <a:pt x="925" y="1105"/>
                </a:lnTo>
                <a:lnTo>
                  <a:pt x="924" y="1106"/>
                </a:lnTo>
                <a:lnTo>
                  <a:pt x="923" y="1106"/>
                </a:lnTo>
                <a:lnTo>
                  <a:pt x="922" y="1106"/>
                </a:lnTo>
                <a:lnTo>
                  <a:pt x="921" y="1107"/>
                </a:lnTo>
                <a:lnTo>
                  <a:pt x="920" y="1108"/>
                </a:lnTo>
                <a:lnTo>
                  <a:pt x="919" y="1109"/>
                </a:lnTo>
                <a:lnTo>
                  <a:pt x="919" y="1109"/>
                </a:lnTo>
                <a:lnTo>
                  <a:pt x="918" y="1110"/>
                </a:lnTo>
                <a:lnTo>
                  <a:pt x="918" y="1110"/>
                </a:lnTo>
                <a:lnTo>
                  <a:pt x="936" y="1177"/>
                </a:lnTo>
                <a:lnTo>
                  <a:pt x="956" y="1251"/>
                </a:lnTo>
                <a:lnTo>
                  <a:pt x="952" y="1259"/>
                </a:lnTo>
                <a:lnTo>
                  <a:pt x="947" y="1270"/>
                </a:lnTo>
                <a:lnTo>
                  <a:pt x="939" y="1286"/>
                </a:lnTo>
                <a:lnTo>
                  <a:pt x="939" y="1287"/>
                </a:lnTo>
                <a:lnTo>
                  <a:pt x="926" y="1312"/>
                </a:lnTo>
                <a:lnTo>
                  <a:pt x="925" y="1312"/>
                </a:lnTo>
                <a:lnTo>
                  <a:pt x="915" y="1338"/>
                </a:lnTo>
                <a:lnTo>
                  <a:pt x="901" y="1371"/>
                </a:lnTo>
                <a:lnTo>
                  <a:pt x="901" y="1372"/>
                </a:lnTo>
                <a:lnTo>
                  <a:pt x="900" y="1372"/>
                </a:lnTo>
                <a:lnTo>
                  <a:pt x="842" y="1485"/>
                </a:lnTo>
                <a:lnTo>
                  <a:pt x="811" y="1544"/>
                </a:lnTo>
                <a:lnTo>
                  <a:pt x="810" y="1545"/>
                </a:lnTo>
                <a:lnTo>
                  <a:pt x="809" y="1547"/>
                </a:lnTo>
                <a:lnTo>
                  <a:pt x="809" y="1547"/>
                </a:lnTo>
                <a:lnTo>
                  <a:pt x="808" y="1547"/>
                </a:lnTo>
                <a:lnTo>
                  <a:pt x="806" y="1547"/>
                </a:lnTo>
                <a:lnTo>
                  <a:pt x="805" y="1547"/>
                </a:lnTo>
                <a:lnTo>
                  <a:pt x="805" y="1548"/>
                </a:lnTo>
                <a:lnTo>
                  <a:pt x="805" y="1549"/>
                </a:lnTo>
                <a:lnTo>
                  <a:pt x="805" y="1549"/>
                </a:lnTo>
                <a:lnTo>
                  <a:pt x="805" y="1551"/>
                </a:lnTo>
                <a:lnTo>
                  <a:pt x="804" y="1552"/>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4">
            <a:extLst>
              <a:ext uri="{FF2B5EF4-FFF2-40B4-BE49-F238E27FC236}">
                <a16:creationId xmlns:a16="http://schemas.microsoft.com/office/drawing/2014/main" id="{288020AC-8EC4-16CC-9D1D-F591CEF4057A}"/>
              </a:ext>
            </a:extLst>
          </p:cNvPr>
          <p:cNvSpPr>
            <a:spLocks noEditPoints="1"/>
          </p:cNvSpPr>
          <p:nvPr/>
        </p:nvSpPr>
        <p:spPr bwMode="auto">
          <a:xfrm>
            <a:off x="4852988" y="6072188"/>
            <a:ext cx="755650" cy="693738"/>
          </a:xfrm>
          <a:custGeom>
            <a:avLst/>
            <a:gdLst>
              <a:gd name="T0" fmla="*/ 625 w 813"/>
              <a:gd name="T1" fmla="*/ 741 h 747"/>
              <a:gd name="T2" fmla="*/ 541 w 813"/>
              <a:gd name="T3" fmla="*/ 730 h 747"/>
              <a:gd name="T4" fmla="*/ 560 w 813"/>
              <a:gd name="T5" fmla="*/ 695 h 747"/>
              <a:gd name="T6" fmla="*/ 576 w 813"/>
              <a:gd name="T7" fmla="*/ 3 h 747"/>
              <a:gd name="T8" fmla="*/ 578 w 813"/>
              <a:gd name="T9" fmla="*/ 12 h 747"/>
              <a:gd name="T10" fmla="*/ 581 w 813"/>
              <a:gd name="T11" fmla="*/ 15 h 747"/>
              <a:gd name="T12" fmla="*/ 587 w 813"/>
              <a:gd name="T13" fmla="*/ 18 h 747"/>
              <a:gd name="T14" fmla="*/ 592 w 813"/>
              <a:gd name="T15" fmla="*/ 21 h 747"/>
              <a:gd name="T16" fmla="*/ 593 w 813"/>
              <a:gd name="T17" fmla="*/ 30 h 747"/>
              <a:gd name="T18" fmla="*/ 593 w 813"/>
              <a:gd name="T19" fmla="*/ 35 h 747"/>
              <a:gd name="T20" fmla="*/ 593 w 813"/>
              <a:gd name="T21" fmla="*/ 41 h 747"/>
              <a:gd name="T22" fmla="*/ 592 w 813"/>
              <a:gd name="T23" fmla="*/ 48 h 747"/>
              <a:gd name="T24" fmla="*/ 598 w 813"/>
              <a:gd name="T25" fmla="*/ 53 h 747"/>
              <a:gd name="T26" fmla="*/ 600 w 813"/>
              <a:gd name="T27" fmla="*/ 63 h 747"/>
              <a:gd name="T28" fmla="*/ 599 w 813"/>
              <a:gd name="T29" fmla="*/ 72 h 747"/>
              <a:gd name="T30" fmla="*/ 598 w 813"/>
              <a:gd name="T31" fmla="*/ 85 h 747"/>
              <a:gd name="T32" fmla="*/ 594 w 813"/>
              <a:gd name="T33" fmla="*/ 92 h 747"/>
              <a:gd name="T34" fmla="*/ 601 w 813"/>
              <a:gd name="T35" fmla="*/ 110 h 747"/>
              <a:gd name="T36" fmla="*/ 607 w 813"/>
              <a:gd name="T37" fmla="*/ 115 h 747"/>
              <a:gd name="T38" fmla="*/ 616 w 813"/>
              <a:gd name="T39" fmla="*/ 117 h 747"/>
              <a:gd name="T40" fmla="*/ 624 w 813"/>
              <a:gd name="T41" fmla="*/ 118 h 747"/>
              <a:gd name="T42" fmla="*/ 624 w 813"/>
              <a:gd name="T43" fmla="*/ 124 h 747"/>
              <a:gd name="T44" fmla="*/ 625 w 813"/>
              <a:gd name="T45" fmla="*/ 128 h 747"/>
              <a:gd name="T46" fmla="*/ 624 w 813"/>
              <a:gd name="T47" fmla="*/ 133 h 747"/>
              <a:gd name="T48" fmla="*/ 621 w 813"/>
              <a:gd name="T49" fmla="*/ 137 h 747"/>
              <a:gd name="T50" fmla="*/ 622 w 813"/>
              <a:gd name="T51" fmla="*/ 142 h 747"/>
              <a:gd name="T52" fmla="*/ 618 w 813"/>
              <a:gd name="T53" fmla="*/ 150 h 747"/>
              <a:gd name="T54" fmla="*/ 619 w 813"/>
              <a:gd name="T55" fmla="*/ 168 h 747"/>
              <a:gd name="T56" fmla="*/ 645 w 813"/>
              <a:gd name="T57" fmla="*/ 177 h 747"/>
              <a:gd name="T58" fmla="*/ 671 w 813"/>
              <a:gd name="T59" fmla="*/ 197 h 747"/>
              <a:gd name="T60" fmla="*/ 690 w 813"/>
              <a:gd name="T61" fmla="*/ 215 h 747"/>
              <a:gd name="T62" fmla="*/ 709 w 813"/>
              <a:gd name="T63" fmla="*/ 234 h 747"/>
              <a:gd name="T64" fmla="*/ 716 w 813"/>
              <a:gd name="T65" fmla="*/ 246 h 747"/>
              <a:gd name="T66" fmla="*/ 724 w 813"/>
              <a:gd name="T67" fmla="*/ 264 h 747"/>
              <a:gd name="T68" fmla="*/ 727 w 813"/>
              <a:gd name="T69" fmla="*/ 276 h 747"/>
              <a:gd name="T70" fmla="*/ 727 w 813"/>
              <a:gd name="T71" fmla="*/ 287 h 747"/>
              <a:gd name="T72" fmla="*/ 740 w 813"/>
              <a:gd name="T73" fmla="*/ 284 h 747"/>
              <a:gd name="T74" fmla="*/ 739 w 813"/>
              <a:gd name="T75" fmla="*/ 303 h 747"/>
              <a:gd name="T76" fmla="*/ 749 w 813"/>
              <a:gd name="T77" fmla="*/ 341 h 747"/>
              <a:gd name="T78" fmla="*/ 759 w 813"/>
              <a:gd name="T79" fmla="*/ 339 h 747"/>
              <a:gd name="T80" fmla="*/ 786 w 813"/>
              <a:gd name="T81" fmla="*/ 332 h 747"/>
              <a:gd name="T82" fmla="*/ 799 w 813"/>
              <a:gd name="T83" fmla="*/ 342 h 747"/>
              <a:gd name="T84" fmla="*/ 785 w 813"/>
              <a:gd name="T85" fmla="*/ 408 h 747"/>
              <a:gd name="T86" fmla="*/ 757 w 813"/>
              <a:gd name="T87" fmla="*/ 485 h 747"/>
              <a:gd name="T88" fmla="*/ 729 w 813"/>
              <a:gd name="T89" fmla="*/ 552 h 747"/>
              <a:gd name="T90" fmla="*/ 716 w 813"/>
              <a:gd name="T91" fmla="*/ 581 h 747"/>
              <a:gd name="T92" fmla="*/ 694 w 813"/>
              <a:gd name="T93" fmla="*/ 607 h 747"/>
              <a:gd name="T94" fmla="*/ 665 w 813"/>
              <a:gd name="T95" fmla="*/ 668 h 747"/>
              <a:gd name="T96" fmla="*/ 647 w 813"/>
              <a:gd name="T97" fmla="*/ 670 h 747"/>
              <a:gd name="T98" fmla="*/ 642 w 813"/>
              <a:gd name="T99" fmla="*/ 667 h 747"/>
              <a:gd name="T100" fmla="*/ 621 w 813"/>
              <a:gd name="T101" fmla="*/ 677 h 747"/>
              <a:gd name="T102" fmla="*/ 637 w 813"/>
              <a:gd name="T103" fmla="*/ 710 h 747"/>
              <a:gd name="T104" fmla="*/ 588 w 813"/>
              <a:gd name="T105" fmla="*/ 721 h 747"/>
              <a:gd name="T106" fmla="*/ 567 w 813"/>
              <a:gd name="T107" fmla="*/ 687 h 747"/>
              <a:gd name="T108" fmla="*/ 544 w 813"/>
              <a:gd name="T109" fmla="*/ 712 h 747"/>
              <a:gd name="T110" fmla="*/ 522 w 813"/>
              <a:gd name="T111" fmla="*/ 719 h 747"/>
              <a:gd name="T112" fmla="*/ 499 w 813"/>
              <a:gd name="T113" fmla="*/ 743 h 747"/>
              <a:gd name="T114" fmla="*/ 256 w 813"/>
              <a:gd name="T115" fmla="*/ 568 h 747"/>
              <a:gd name="T116" fmla="*/ 58 w 813"/>
              <a:gd name="T117" fmla="*/ 360 h 747"/>
              <a:gd name="T118" fmla="*/ 345 w 813"/>
              <a:gd name="T119" fmla="*/ 218 h 747"/>
              <a:gd name="T120" fmla="*/ 400 w 813"/>
              <a:gd name="T121" fmla="*/ 72 h 747"/>
              <a:gd name="T122" fmla="*/ 544 w 813"/>
              <a:gd name="T123" fmla="*/ 3 h 747"/>
              <a:gd name="T124" fmla="*/ 567 w 813"/>
              <a:gd name="T125" fmla="*/ 2 h 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3" h="747">
                <a:moveTo>
                  <a:pt x="610" y="733"/>
                </a:moveTo>
                <a:lnTo>
                  <a:pt x="611" y="734"/>
                </a:lnTo>
                <a:lnTo>
                  <a:pt x="611" y="733"/>
                </a:lnTo>
                <a:lnTo>
                  <a:pt x="613" y="733"/>
                </a:lnTo>
                <a:lnTo>
                  <a:pt x="614" y="734"/>
                </a:lnTo>
                <a:lnTo>
                  <a:pt x="615" y="734"/>
                </a:lnTo>
                <a:lnTo>
                  <a:pt x="616" y="735"/>
                </a:lnTo>
                <a:lnTo>
                  <a:pt x="618" y="735"/>
                </a:lnTo>
                <a:lnTo>
                  <a:pt x="618" y="735"/>
                </a:lnTo>
                <a:lnTo>
                  <a:pt x="619" y="736"/>
                </a:lnTo>
                <a:lnTo>
                  <a:pt x="621" y="736"/>
                </a:lnTo>
                <a:lnTo>
                  <a:pt x="624" y="736"/>
                </a:lnTo>
                <a:lnTo>
                  <a:pt x="625" y="734"/>
                </a:lnTo>
                <a:lnTo>
                  <a:pt x="626" y="734"/>
                </a:lnTo>
                <a:lnTo>
                  <a:pt x="626" y="733"/>
                </a:lnTo>
                <a:lnTo>
                  <a:pt x="628" y="733"/>
                </a:lnTo>
                <a:lnTo>
                  <a:pt x="628" y="734"/>
                </a:lnTo>
                <a:lnTo>
                  <a:pt x="628" y="735"/>
                </a:lnTo>
                <a:lnTo>
                  <a:pt x="630" y="736"/>
                </a:lnTo>
                <a:lnTo>
                  <a:pt x="630" y="737"/>
                </a:lnTo>
                <a:lnTo>
                  <a:pt x="630" y="740"/>
                </a:lnTo>
                <a:lnTo>
                  <a:pt x="631" y="741"/>
                </a:lnTo>
                <a:lnTo>
                  <a:pt x="631" y="742"/>
                </a:lnTo>
                <a:lnTo>
                  <a:pt x="630" y="744"/>
                </a:lnTo>
                <a:lnTo>
                  <a:pt x="629" y="744"/>
                </a:lnTo>
                <a:lnTo>
                  <a:pt x="629" y="744"/>
                </a:lnTo>
                <a:lnTo>
                  <a:pt x="627" y="744"/>
                </a:lnTo>
                <a:lnTo>
                  <a:pt x="627" y="744"/>
                </a:lnTo>
                <a:lnTo>
                  <a:pt x="627" y="743"/>
                </a:lnTo>
                <a:lnTo>
                  <a:pt x="627" y="742"/>
                </a:lnTo>
                <a:lnTo>
                  <a:pt x="627" y="742"/>
                </a:lnTo>
                <a:lnTo>
                  <a:pt x="625" y="741"/>
                </a:lnTo>
                <a:lnTo>
                  <a:pt x="624" y="741"/>
                </a:lnTo>
                <a:lnTo>
                  <a:pt x="623" y="742"/>
                </a:lnTo>
                <a:lnTo>
                  <a:pt x="623" y="742"/>
                </a:lnTo>
                <a:lnTo>
                  <a:pt x="621" y="742"/>
                </a:lnTo>
                <a:lnTo>
                  <a:pt x="620" y="741"/>
                </a:lnTo>
                <a:lnTo>
                  <a:pt x="620" y="740"/>
                </a:lnTo>
                <a:lnTo>
                  <a:pt x="618" y="739"/>
                </a:lnTo>
                <a:lnTo>
                  <a:pt x="617" y="740"/>
                </a:lnTo>
                <a:lnTo>
                  <a:pt x="615" y="742"/>
                </a:lnTo>
                <a:lnTo>
                  <a:pt x="612" y="743"/>
                </a:lnTo>
                <a:lnTo>
                  <a:pt x="612" y="742"/>
                </a:lnTo>
                <a:lnTo>
                  <a:pt x="609" y="742"/>
                </a:lnTo>
                <a:lnTo>
                  <a:pt x="609" y="743"/>
                </a:lnTo>
                <a:lnTo>
                  <a:pt x="606" y="743"/>
                </a:lnTo>
                <a:lnTo>
                  <a:pt x="606" y="742"/>
                </a:lnTo>
                <a:lnTo>
                  <a:pt x="597" y="742"/>
                </a:lnTo>
                <a:lnTo>
                  <a:pt x="596" y="741"/>
                </a:lnTo>
                <a:lnTo>
                  <a:pt x="596" y="740"/>
                </a:lnTo>
                <a:lnTo>
                  <a:pt x="595" y="738"/>
                </a:lnTo>
                <a:lnTo>
                  <a:pt x="595" y="737"/>
                </a:lnTo>
                <a:lnTo>
                  <a:pt x="597" y="735"/>
                </a:lnTo>
                <a:lnTo>
                  <a:pt x="599" y="734"/>
                </a:lnTo>
                <a:lnTo>
                  <a:pt x="600" y="732"/>
                </a:lnTo>
                <a:lnTo>
                  <a:pt x="601" y="731"/>
                </a:lnTo>
                <a:lnTo>
                  <a:pt x="602" y="731"/>
                </a:lnTo>
                <a:lnTo>
                  <a:pt x="602" y="731"/>
                </a:lnTo>
                <a:lnTo>
                  <a:pt x="602" y="731"/>
                </a:lnTo>
                <a:lnTo>
                  <a:pt x="602" y="731"/>
                </a:lnTo>
                <a:lnTo>
                  <a:pt x="605" y="733"/>
                </a:lnTo>
                <a:lnTo>
                  <a:pt x="607" y="733"/>
                </a:lnTo>
                <a:lnTo>
                  <a:pt x="610" y="733"/>
                </a:lnTo>
                <a:close/>
                <a:moveTo>
                  <a:pt x="541" y="730"/>
                </a:moveTo>
                <a:lnTo>
                  <a:pt x="545" y="733"/>
                </a:lnTo>
                <a:lnTo>
                  <a:pt x="545" y="733"/>
                </a:lnTo>
                <a:lnTo>
                  <a:pt x="549" y="736"/>
                </a:lnTo>
                <a:lnTo>
                  <a:pt x="552" y="738"/>
                </a:lnTo>
                <a:lnTo>
                  <a:pt x="553" y="738"/>
                </a:lnTo>
                <a:lnTo>
                  <a:pt x="553" y="739"/>
                </a:lnTo>
                <a:lnTo>
                  <a:pt x="550" y="742"/>
                </a:lnTo>
                <a:lnTo>
                  <a:pt x="549" y="742"/>
                </a:lnTo>
                <a:lnTo>
                  <a:pt x="549" y="742"/>
                </a:lnTo>
                <a:lnTo>
                  <a:pt x="546" y="742"/>
                </a:lnTo>
                <a:lnTo>
                  <a:pt x="546" y="742"/>
                </a:lnTo>
                <a:lnTo>
                  <a:pt x="544" y="741"/>
                </a:lnTo>
                <a:lnTo>
                  <a:pt x="542" y="740"/>
                </a:lnTo>
                <a:lnTo>
                  <a:pt x="541" y="737"/>
                </a:lnTo>
                <a:lnTo>
                  <a:pt x="542" y="733"/>
                </a:lnTo>
                <a:lnTo>
                  <a:pt x="540" y="732"/>
                </a:lnTo>
                <a:lnTo>
                  <a:pt x="540" y="731"/>
                </a:lnTo>
                <a:lnTo>
                  <a:pt x="541" y="730"/>
                </a:lnTo>
                <a:close/>
                <a:moveTo>
                  <a:pt x="558" y="703"/>
                </a:moveTo>
                <a:lnTo>
                  <a:pt x="556" y="706"/>
                </a:lnTo>
                <a:lnTo>
                  <a:pt x="556" y="705"/>
                </a:lnTo>
                <a:lnTo>
                  <a:pt x="556" y="705"/>
                </a:lnTo>
                <a:lnTo>
                  <a:pt x="556" y="704"/>
                </a:lnTo>
                <a:lnTo>
                  <a:pt x="557" y="701"/>
                </a:lnTo>
                <a:lnTo>
                  <a:pt x="558" y="700"/>
                </a:lnTo>
                <a:lnTo>
                  <a:pt x="558" y="701"/>
                </a:lnTo>
                <a:lnTo>
                  <a:pt x="558" y="703"/>
                </a:lnTo>
                <a:close/>
                <a:moveTo>
                  <a:pt x="562" y="700"/>
                </a:moveTo>
                <a:lnTo>
                  <a:pt x="560" y="700"/>
                </a:lnTo>
                <a:lnTo>
                  <a:pt x="560" y="699"/>
                </a:lnTo>
                <a:lnTo>
                  <a:pt x="560" y="696"/>
                </a:lnTo>
                <a:lnTo>
                  <a:pt x="560" y="695"/>
                </a:lnTo>
                <a:lnTo>
                  <a:pt x="562" y="695"/>
                </a:lnTo>
                <a:lnTo>
                  <a:pt x="563" y="696"/>
                </a:lnTo>
                <a:lnTo>
                  <a:pt x="563" y="699"/>
                </a:lnTo>
                <a:lnTo>
                  <a:pt x="562" y="700"/>
                </a:lnTo>
                <a:close/>
                <a:moveTo>
                  <a:pt x="717" y="593"/>
                </a:moveTo>
                <a:lnTo>
                  <a:pt x="716" y="593"/>
                </a:lnTo>
                <a:lnTo>
                  <a:pt x="715" y="592"/>
                </a:lnTo>
                <a:lnTo>
                  <a:pt x="715" y="590"/>
                </a:lnTo>
                <a:lnTo>
                  <a:pt x="717" y="589"/>
                </a:lnTo>
                <a:lnTo>
                  <a:pt x="719" y="587"/>
                </a:lnTo>
                <a:lnTo>
                  <a:pt x="720" y="588"/>
                </a:lnTo>
                <a:lnTo>
                  <a:pt x="719" y="589"/>
                </a:lnTo>
                <a:lnTo>
                  <a:pt x="719" y="590"/>
                </a:lnTo>
                <a:lnTo>
                  <a:pt x="718" y="591"/>
                </a:lnTo>
                <a:lnTo>
                  <a:pt x="718" y="592"/>
                </a:lnTo>
                <a:lnTo>
                  <a:pt x="717" y="593"/>
                </a:lnTo>
                <a:close/>
                <a:moveTo>
                  <a:pt x="574" y="0"/>
                </a:moveTo>
                <a:lnTo>
                  <a:pt x="574" y="0"/>
                </a:lnTo>
                <a:lnTo>
                  <a:pt x="574" y="0"/>
                </a:lnTo>
                <a:lnTo>
                  <a:pt x="574" y="0"/>
                </a:lnTo>
                <a:lnTo>
                  <a:pt x="574" y="0"/>
                </a:lnTo>
                <a:lnTo>
                  <a:pt x="575" y="0"/>
                </a:lnTo>
                <a:lnTo>
                  <a:pt x="575" y="0"/>
                </a:lnTo>
                <a:lnTo>
                  <a:pt x="575" y="0"/>
                </a:lnTo>
                <a:lnTo>
                  <a:pt x="576" y="1"/>
                </a:lnTo>
                <a:lnTo>
                  <a:pt x="576" y="1"/>
                </a:lnTo>
                <a:lnTo>
                  <a:pt x="576" y="1"/>
                </a:lnTo>
                <a:lnTo>
                  <a:pt x="576" y="1"/>
                </a:lnTo>
                <a:lnTo>
                  <a:pt x="576" y="2"/>
                </a:lnTo>
                <a:lnTo>
                  <a:pt x="576" y="2"/>
                </a:lnTo>
                <a:lnTo>
                  <a:pt x="576" y="2"/>
                </a:lnTo>
                <a:lnTo>
                  <a:pt x="576" y="3"/>
                </a:lnTo>
                <a:lnTo>
                  <a:pt x="576" y="3"/>
                </a:lnTo>
                <a:lnTo>
                  <a:pt x="575" y="4"/>
                </a:lnTo>
                <a:lnTo>
                  <a:pt x="575" y="4"/>
                </a:lnTo>
                <a:lnTo>
                  <a:pt x="575" y="4"/>
                </a:lnTo>
                <a:lnTo>
                  <a:pt x="575" y="5"/>
                </a:lnTo>
                <a:lnTo>
                  <a:pt x="574" y="5"/>
                </a:lnTo>
                <a:lnTo>
                  <a:pt x="574" y="6"/>
                </a:lnTo>
                <a:lnTo>
                  <a:pt x="574" y="7"/>
                </a:lnTo>
                <a:lnTo>
                  <a:pt x="574" y="7"/>
                </a:lnTo>
                <a:lnTo>
                  <a:pt x="574" y="7"/>
                </a:lnTo>
                <a:lnTo>
                  <a:pt x="575" y="8"/>
                </a:lnTo>
                <a:lnTo>
                  <a:pt x="575" y="8"/>
                </a:lnTo>
                <a:lnTo>
                  <a:pt x="575" y="8"/>
                </a:lnTo>
                <a:lnTo>
                  <a:pt x="575" y="8"/>
                </a:lnTo>
                <a:lnTo>
                  <a:pt x="575" y="8"/>
                </a:lnTo>
                <a:lnTo>
                  <a:pt x="575" y="9"/>
                </a:lnTo>
                <a:lnTo>
                  <a:pt x="576" y="9"/>
                </a:lnTo>
                <a:lnTo>
                  <a:pt x="576" y="9"/>
                </a:lnTo>
                <a:lnTo>
                  <a:pt x="576" y="9"/>
                </a:lnTo>
                <a:lnTo>
                  <a:pt x="577" y="9"/>
                </a:lnTo>
                <a:lnTo>
                  <a:pt x="577" y="9"/>
                </a:lnTo>
                <a:lnTo>
                  <a:pt x="577" y="10"/>
                </a:lnTo>
                <a:lnTo>
                  <a:pt x="577" y="10"/>
                </a:lnTo>
                <a:lnTo>
                  <a:pt x="577" y="11"/>
                </a:lnTo>
                <a:lnTo>
                  <a:pt x="577" y="11"/>
                </a:lnTo>
                <a:lnTo>
                  <a:pt x="578" y="11"/>
                </a:lnTo>
                <a:lnTo>
                  <a:pt x="578" y="11"/>
                </a:lnTo>
                <a:lnTo>
                  <a:pt x="578" y="11"/>
                </a:lnTo>
                <a:lnTo>
                  <a:pt x="578" y="11"/>
                </a:lnTo>
                <a:lnTo>
                  <a:pt x="578" y="11"/>
                </a:lnTo>
                <a:lnTo>
                  <a:pt x="578" y="11"/>
                </a:lnTo>
                <a:lnTo>
                  <a:pt x="578" y="12"/>
                </a:lnTo>
                <a:lnTo>
                  <a:pt x="578" y="12"/>
                </a:lnTo>
                <a:lnTo>
                  <a:pt x="578" y="12"/>
                </a:lnTo>
                <a:lnTo>
                  <a:pt x="578" y="12"/>
                </a:lnTo>
                <a:lnTo>
                  <a:pt x="579" y="12"/>
                </a:lnTo>
                <a:lnTo>
                  <a:pt x="579" y="12"/>
                </a:lnTo>
                <a:lnTo>
                  <a:pt x="579" y="13"/>
                </a:lnTo>
                <a:lnTo>
                  <a:pt x="579" y="13"/>
                </a:lnTo>
                <a:lnTo>
                  <a:pt x="579" y="13"/>
                </a:lnTo>
                <a:lnTo>
                  <a:pt x="579" y="13"/>
                </a:lnTo>
                <a:lnTo>
                  <a:pt x="579" y="13"/>
                </a:lnTo>
                <a:lnTo>
                  <a:pt x="579" y="13"/>
                </a:lnTo>
                <a:lnTo>
                  <a:pt x="579" y="14"/>
                </a:lnTo>
                <a:lnTo>
                  <a:pt x="579" y="14"/>
                </a:lnTo>
                <a:lnTo>
                  <a:pt x="579" y="14"/>
                </a:lnTo>
                <a:lnTo>
                  <a:pt x="579" y="14"/>
                </a:lnTo>
                <a:lnTo>
                  <a:pt x="579" y="14"/>
                </a:lnTo>
                <a:lnTo>
                  <a:pt x="580" y="14"/>
                </a:lnTo>
                <a:lnTo>
                  <a:pt x="580" y="14"/>
                </a:lnTo>
                <a:lnTo>
                  <a:pt x="580" y="14"/>
                </a:lnTo>
                <a:lnTo>
                  <a:pt x="580" y="14"/>
                </a:lnTo>
                <a:lnTo>
                  <a:pt x="580" y="14"/>
                </a:lnTo>
                <a:lnTo>
                  <a:pt x="580" y="14"/>
                </a:lnTo>
                <a:lnTo>
                  <a:pt x="580" y="14"/>
                </a:lnTo>
                <a:lnTo>
                  <a:pt x="581" y="14"/>
                </a:lnTo>
                <a:lnTo>
                  <a:pt x="581" y="14"/>
                </a:lnTo>
                <a:lnTo>
                  <a:pt x="581" y="15"/>
                </a:lnTo>
                <a:lnTo>
                  <a:pt x="581" y="15"/>
                </a:lnTo>
                <a:lnTo>
                  <a:pt x="581" y="15"/>
                </a:lnTo>
                <a:lnTo>
                  <a:pt x="581" y="15"/>
                </a:lnTo>
                <a:lnTo>
                  <a:pt x="581" y="15"/>
                </a:lnTo>
                <a:lnTo>
                  <a:pt x="581" y="15"/>
                </a:lnTo>
                <a:lnTo>
                  <a:pt x="581" y="15"/>
                </a:lnTo>
                <a:lnTo>
                  <a:pt x="582" y="16"/>
                </a:lnTo>
                <a:lnTo>
                  <a:pt x="582" y="16"/>
                </a:lnTo>
                <a:lnTo>
                  <a:pt x="583" y="16"/>
                </a:lnTo>
                <a:lnTo>
                  <a:pt x="583" y="16"/>
                </a:lnTo>
                <a:lnTo>
                  <a:pt x="583" y="17"/>
                </a:lnTo>
                <a:lnTo>
                  <a:pt x="583" y="17"/>
                </a:lnTo>
                <a:lnTo>
                  <a:pt x="583" y="17"/>
                </a:lnTo>
                <a:lnTo>
                  <a:pt x="583" y="17"/>
                </a:lnTo>
                <a:lnTo>
                  <a:pt x="583" y="17"/>
                </a:lnTo>
                <a:lnTo>
                  <a:pt x="583" y="17"/>
                </a:lnTo>
                <a:lnTo>
                  <a:pt x="584" y="17"/>
                </a:lnTo>
                <a:lnTo>
                  <a:pt x="584" y="17"/>
                </a:lnTo>
                <a:lnTo>
                  <a:pt x="584" y="17"/>
                </a:lnTo>
                <a:lnTo>
                  <a:pt x="584" y="18"/>
                </a:lnTo>
                <a:lnTo>
                  <a:pt x="584" y="18"/>
                </a:lnTo>
                <a:lnTo>
                  <a:pt x="585" y="17"/>
                </a:lnTo>
                <a:lnTo>
                  <a:pt x="585" y="17"/>
                </a:lnTo>
                <a:lnTo>
                  <a:pt x="585" y="17"/>
                </a:lnTo>
                <a:lnTo>
                  <a:pt x="585" y="17"/>
                </a:lnTo>
                <a:lnTo>
                  <a:pt x="585" y="17"/>
                </a:lnTo>
                <a:lnTo>
                  <a:pt x="585" y="17"/>
                </a:lnTo>
                <a:lnTo>
                  <a:pt x="585" y="17"/>
                </a:lnTo>
                <a:lnTo>
                  <a:pt x="585" y="17"/>
                </a:lnTo>
                <a:lnTo>
                  <a:pt x="586" y="17"/>
                </a:lnTo>
                <a:lnTo>
                  <a:pt x="586" y="17"/>
                </a:lnTo>
                <a:lnTo>
                  <a:pt x="586" y="17"/>
                </a:lnTo>
                <a:lnTo>
                  <a:pt x="586" y="17"/>
                </a:lnTo>
                <a:lnTo>
                  <a:pt x="586" y="17"/>
                </a:lnTo>
                <a:lnTo>
                  <a:pt x="586" y="17"/>
                </a:lnTo>
                <a:lnTo>
                  <a:pt x="586" y="17"/>
                </a:lnTo>
                <a:lnTo>
                  <a:pt x="587" y="17"/>
                </a:lnTo>
                <a:lnTo>
                  <a:pt x="587" y="18"/>
                </a:lnTo>
                <a:lnTo>
                  <a:pt x="587" y="18"/>
                </a:lnTo>
                <a:lnTo>
                  <a:pt x="587" y="18"/>
                </a:lnTo>
                <a:lnTo>
                  <a:pt x="587" y="18"/>
                </a:lnTo>
                <a:lnTo>
                  <a:pt x="587" y="18"/>
                </a:lnTo>
                <a:lnTo>
                  <a:pt x="587" y="18"/>
                </a:lnTo>
                <a:lnTo>
                  <a:pt x="587" y="18"/>
                </a:lnTo>
                <a:lnTo>
                  <a:pt x="587" y="18"/>
                </a:lnTo>
                <a:lnTo>
                  <a:pt x="587" y="18"/>
                </a:lnTo>
                <a:lnTo>
                  <a:pt x="587" y="18"/>
                </a:lnTo>
                <a:lnTo>
                  <a:pt x="588" y="18"/>
                </a:lnTo>
                <a:lnTo>
                  <a:pt x="588" y="18"/>
                </a:lnTo>
                <a:lnTo>
                  <a:pt x="588" y="19"/>
                </a:lnTo>
                <a:lnTo>
                  <a:pt x="588" y="19"/>
                </a:lnTo>
                <a:lnTo>
                  <a:pt x="588" y="19"/>
                </a:lnTo>
                <a:lnTo>
                  <a:pt x="588" y="19"/>
                </a:lnTo>
                <a:lnTo>
                  <a:pt x="588" y="19"/>
                </a:lnTo>
                <a:lnTo>
                  <a:pt x="589" y="19"/>
                </a:lnTo>
                <a:lnTo>
                  <a:pt x="589" y="19"/>
                </a:lnTo>
                <a:lnTo>
                  <a:pt x="589" y="19"/>
                </a:lnTo>
                <a:lnTo>
                  <a:pt x="589" y="19"/>
                </a:lnTo>
                <a:lnTo>
                  <a:pt x="590" y="19"/>
                </a:lnTo>
                <a:lnTo>
                  <a:pt x="590" y="19"/>
                </a:lnTo>
                <a:lnTo>
                  <a:pt x="590" y="19"/>
                </a:lnTo>
                <a:lnTo>
                  <a:pt x="590" y="19"/>
                </a:lnTo>
                <a:lnTo>
                  <a:pt x="590" y="20"/>
                </a:lnTo>
                <a:lnTo>
                  <a:pt x="591" y="20"/>
                </a:lnTo>
                <a:lnTo>
                  <a:pt x="591" y="20"/>
                </a:lnTo>
                <a:lnTo>
                  <a:pt x="591" y="20"/>
                </a:lnTo>
                <a:lnTo>
                  <a:pt x="591" y="20"/>
                </a:lnTo>
                <a:lnTo>
                  <a:pt x="591" y="21"/>
                </a:lnTo>
                <a:lnTo>
                  <a:pt x="592" y="21"/>
                </a:lnTo>
                <a:lnTo>
                  <a:pt x="592" y="21"/>
                </a:lnTo>
                <a:lnTo>
                  <a:pt x="592" y="21"/>
                </a:lnTo>
                <a:lnTo>
                  <a:pt x="593" y="21"/>
                </a:lnTo>
                <a:lnTo>
                  <a:pt x="593" y="21"/>
                </a:lnTo>
                <a:lnTo>
                  <a:pt x="593" y="21"/>
                </a:lnTo>
                <a:lnTo>
                  <a:pt x="593" y="21"/>
                </a:lnTo>
                <a:lnTo>
                  <a:pt x="593" y="21"/>
                </a:lnTo>
                <a:lnTo>
                  <a:pt x="593" y="21"/>
                </a:lnTo>
                <a:lnTo>
                  <a:pt x="593" y="21"/>
                </a:lnTo>
                <a:lnTo>
                  <a:pt x="593" y="21"/>
                </a:lnTo>
                <a:lnTo>
                  <a:pt x="593" y="22"/>
                </a:lnTo>
                <a:lnTo>
                  <a:pt x="593" y="22"/>
                </a:lnTo>
                <a:lnTo>
                  <a:pt x="593" y="22"/>
                </a:lnTo>
                <a:lnTo>
                  <a:pt x="594" y="23"/>
                </a:lnTo>
                <a:lnTo>
                  <a:pt x="594" y="23"/>
                </a:lnTo>
                <a:lnTo>
                  <a:pt x="594" y="23"/>
                </a:lnTo>
                <a:lnTo>
                  <a:pt x="594" y="24"/>
                </a:lnTo>
                <a:lnTo>
                  <a:pt x="594" y="24"/>
                </a:lnTo>
                <a:lnTo>
                  <a:pt x="594" y="24"/>
                </a:lnTo>
                <a:lnTo>
                  <a:pt x="595" y="25"/>
                </a:lnTo>
                <a:lnTo>
                  <a:pt x="595" y="26"/>
                </a:lnTo>
                <a:lnTo>
                  <a:pt x="594" y="29"/>
                </a:lnTo>
                <a:lnTo>
                  <a:pt x="594" y="29"/>
                </a:lnTo>
                <a:lnTo>
                  <a:pt x="594" y="29"/>
                </a:lnTo>
                <a:lnTo>
                  <a:pt x="594" y="29"/>
                </a:lnTo>
                <a:lnTo>
                  <a:pt x="594" y="29"/>
                </a:lnTo>
                <a:lnTo>
                  <a:pt x="594" y="29"/>
                </a:lnTo>
                <a:lnTo>
                  <a:pt x="593" y="30"/>
                </a:lnTo>
                <a:lnTo>
                  <a:pt x="593" y="30"/>
                </a:lnTo>
                <a:lnTo>
                  <a:pt x="593" y="30"/>
                </a:lnTo>
                <a:lnTo>
                  <a:pt x="593" y="30"/>
                </a:lnTo>
                <a:lnTo>
                  <a:pt x="593" y="30"/>
                </a:lnTo>
                <a:lnTo>
                  <a:pt x="593" y="30"/>
                </a:lnTo>
                <a:lnTo>
                  <a:pt x="593" y="30"/>
                </a:lnTo>
                <a:lnTo>
                  <a:pt x="593" y="30"/>
                </a:lnTo>
                <a:lnTo>
                  <a:pt x="593" y="30"/>
                </a:lnTo>
                <a:lnTo>
                  <a:pt x="593" y="30"/>
                </a:lnTo>
                <a:lnTo>
                  <a:pt x="593" y="31"/>
                </a:lnTo>
                <a:lnTo>
                  <a:pt x="593" y="31"/>
                </a:lnTo>
                <a:lnTo>
                  <a:pt x="593" y="31"/>
                </a:lnTo>
                <a:lnTo>
                  <a:pt x="593" y="31"/>
                </a:lnTo>
                <a:lnTo>
                  <a:pt x="593" y="31"/>
                </a:lnTo>
                <a:lnTo>
                  <a:pt x="593" y="31"/>
                </a:lnTo>
                <a:lnTo>
                  <a:pt x="593" y="31"/>
                </a:lnTo>
                <a:lnTo>
                  <a:pt x="593" y="31"/>
                </a:lnTo>
                <a:lnTo>
                  <a:pt x="593" y="31"/>
                </a:lnTo>
                <a:lnTo>
                  <a:pt x="593" y="32"/>
                </a:lnTo>
                <a:lnTo>
                  <a:pt x="593" y="32"/>
                </a:lnTo>
                <a:lnTo>
                  <a:pt x="593" y="32"/>
                </a:lnTo>
                <a:lnTo>
                  <a:pt x="593" y="32"/>
                </a:lnTo>
                <a:lnTo>
                  <a:pt x="593" y="32"/>
                </a:lnTo>
                <a:lnTo>
                  <a:pt x="593" y="33"/>
                </a:lnTo>
                <a:lnTo>
                  <a:pt x="593" y="33"/>
                </a:lnTo>
                <a:lnTo>
                  <a:pt x="593" y="33"/>
                </a:lnTo>
                <a:lnTo>
                  <a:pt x="593" y="33"/>
                </a:lnTo>
                <a:lnTo>
                  <a:pt x="593" y="33"/>
                </a:lnTo>
                <a:lnTo>
                  <a:pt x="594" y="34"/>
                </a:lnTo>
                <a:lnTo>
                  <a:pt x="594" y="34"/>
                </a:lnTo>
                <a:lnTo>
                  <a:pt x="593" y="34"/>
                </a:lnTo>
                <a:lnTo>
                  <a:pt x="593" y="34"/>
                </a:lnTo>
                <a:lnTo>
                  <a:pt x="593" y="34"/>
                </a:lnTo>
                <a:lnTo>
                  <a:pt x="593" y="35"/>
                </a:lnTo>
                <a:lnTo>
                  <a:pt x="593" y="35"/>
                </a:lnTo>
                <a:lnTo>
                  <a:pt x="593" y="35"/>
                </a:lnTo>
                <a:lnTo>
                  <a:pt x="593" y="35"/>
                </a:lnTo>
                <a:lnTo>
                  <a:pt x="593" y="36"/>
                </a:lnTo>
                <a:lnTo>
                  <a:pt x="593" y="36"/>
                </a:lnTo>
                <a:lnTo>
                  <a:pt x="594" y="36"/>
                </a:lnTo>
                <a:lnTo>
                  <a:pt x="594" y="36"/>
                </a:lnTo>
                <a:lnTo>
                  <a:pt x="594" y="37"/>
                </a:lnTo>
                <a:lnTo>
                  <a:pt x="594" y="37"/>
                </a:lnTo>
                <a:lnTo>
                  <a:pt x="594" y="37"/>
                </a:lnTo>
                <a:lnTo>
                  <a:pt x="594" y="37"/>
                </a:lnTo>
                <a:lnTo>
                  <a:pt x="594" y="37"/>
                </a:lnTo>
                <a:lnTo>
                  <a:pt x="594" y="38"/>
                </a:lnTo>
                <a:lnTo>
                  <a:pt x="594" y="38"/>
                </a:lnTo>
                <a:lnTo>
                  <a:pt x="594" y="38"/>
                </a:lnTo>
                <a:lnTo>
                  <a:pt x="594" y="38"/>
                </a:lnTo>
                <a:lnTo>
                  <a:pt x="594" y="38"/>
                </a:lnTo>
                <a:lnTo>
                  <a:pt x="594" y="38"/>
                </a:lnTo>
                <a:lnTo>
                  <a:pt x="594" y="38"/>
                </a:lnTo>
                <a:lnTo>
                  <a:pt x="594" y="39"/>
                </a:lnTo>
                <a:lnTo>
                  <a:pt x="594" y="39"/>
                </a:lnTo>
                <a:lnTo>
                  <a:pt x="594" y="39"/>
                </a:lnTo>
                <a:lnTo>
                  <a:pt x="594" y="39"/>
                </a:lnTo>
                <a:lnTo>
                  <a:pt x="594" y="40"/>
                </a:lnTo>
                <a:lnTo>
                  <a:pt x="594" y="40"/>
                </a:lnTo>
                <a:lnTo>
                  <a:pt x="593" y="40"/>
                </a:lnTo>
                <a:lnTo>
                  <a:pt x="593" y="40"/>
                </a:lnTo>
                <a:lnTo>
                  <a:pt x="593" y="40"/>
                </a:lnTo>
                <a:lnTo>
                  <a:pt x="593" y="40"/>
                </a:lnTo>
                <a:lnTo>
                  <a:pt x="593" y="40"/>
                </a:lnTo>
                <a:lnTo>
                  <a:pt x="593" y="40"/>
                </a:lnTo>
                <a:lnTo>
                  <a:pt x="593" y="40"/>
                </a:lnTo>
                <a:lnTo>
                  <a:pt x="593" y="41"/>
                </a:lnTo>
                <a:lnTo>
                  <a:pt x="593" y="41"/>
                </a:lnTo>
                <a:lnTo>
                  <a:pt x="593" y="41"/>
                </a:lnTo>
                <a:lnTo>
                  <a:pt x="593" y="41"/>
                </a:lnTo>
                <a:lnTo>
                  <a:pt x="593" y="41"/>
                </a:lnTo>
                <a:lnTo>
                  <a:pt x="593" y="41"/>
                </a:lnTo>
                <a:lnTo>
                  <a:pt x="593" y="41"/>
                </a:lnTo>
                <a:lnTo>
                  <a:pt x="593" y="42"/>
                </a:lnTo>
                <a:lnTo>
                  <a:pt x="593" y="42"/>
                </a:lnTo>
                <a:lnTo>
                  <a:pt x="593" y="42"/>
                </a:lnTo>
                <a:lnTo>
                  <a:pt x="593" y="43"/>
                </a:lnTo>
                <a:lnTo>
                  <a:pt x="593" y="43"/>
                </a:lnTo>
                <a:lnTo>
                  <a:pt x="592" y="43"/>
                </a:lnTo>
                <a:lnTo>
                  <a:pt x="593" y="43"/>
                </a:lnTo>
                <a:lnTo>
                  <a:pt x="593" y="43"/>
                </a:lnTo>
                <a:lnTo>
                  <a:pt x="593" y="43"/>
                </a:lnTo>
                <a:lnTo>
                  <a:pt x="593" y="43"/>
                </a:lnTo>
                <a:lnTo>
                  <a:pt x="592" y="44"/>
                </a:lnTo>
                <a:lnTo>
                  <a:pt x="592" y="44"/>
                </a:lnTo>
                <a:lnTo>
                  <a:pt x="592" y="44"/>
                </a:lnTo>
                <a:lnTo>
                  <a:pt x="592" y="45"/>
                </a:lnTo>
                <a:lnTo>
                  <a:pt x="592" y="45"/>
                </a:lnTo>
                <a:lnTo>
                  <a:pt x="592" y="45"/>
                </a:lnTo>
                <a:lnTo>
                  <a:pt x="592" y="45"/>
                </a:lnTo>
                <a:lnTo>
                  <a:pt x="592" y="46"/>
                </a:lnTo>
                <a:lnTo>
                  <a:pt x="592" y="46"/>
                </a:lnTo>
                <a:lnTo>
                  <a:pt x="591" y="48"/>
                </a:lnTo>
                <a:lnTo>
                  <a:pt x="591" y="48"/>
                </a:lnTo>
                <a:lnTo>
                  <a:pt x="591" y="48"/>
                </a:lnTo>
                <a:lnTo>
                  <a:pt x="592" y="48"/>
                </a:lnTo>
                <a:lnTo>
                  <a:pt x="592" y="48"/>
                </a:lnTo>
                <a:lnTo>
                  <a:pt x="592" y="48"/>
                </a:lnTo>
                <a:lnTo>
                  <a:pt x="592" y="48"/>
                </a:lnTo>
                <a:lnTo>
                  <a:pt x="592" y="48"/>
                </a:lnTo>
                <a:lnTo>
                  <a:pt x="592" y="48"/>
                </a:lnTo>
                <a:lnTo>
                  <a:pt x="593" y="49"/>
                </a:lnTo>
                <a:lnTo>
                  <a:pt x="593" y="49"/>
                </a:lnTo>
                <a:lnTo>
                  <a:pt x="593" y="49"/>
                </a:lnTo>
                <a:lnTo>
                  <a:pt x="593" y="49"/>
                </a:lnTo>
                <a:lnTo>
                  <a:pt x="593" y="49"/>
                </a:lnTo>
                <a:lnTo>
                  <a:pt x="593" y="49"/>
                </a:lnTo>
                <a:lnTo>
                  <a:pt x="594" y="49"/>
                </a:lnTo>
                <a:lnTo>
                  <a:pt x="594" y="49"/>
                </a:lnTo>
                <a:lnTo>
                  <a:pt x="594" y="49"/>
                </a:lnTo>
                <a:lnTo>
                  <a:pt x="594" y="49"/>
                </a:lnTo>
                <a:lnTo>
                  <a:pt x="594" y="49"/>
                </a:lnTo>
                <a:lnTo>
                  <a:pt x="595" y="49"/>
                </a:lnTo>
                <a:lnTo>
                  <a:pt x="595" y="49"/>
                </a:lnTo>
                <a:lnTo>
                  <a:pt x="595" y="49"/>
                </a:lnTo>
                <a:lnTo>
                  <a:pt x="595" y="49"/>
                </a:lnTo>
                <a:lnTo>
                  <a:pt x="595" y="49"/>
                </a:lnTo>
                <a:lnTo>
                  <a:pt x="596" y="49"/>
                </a:lnTo>
                <a:lnTo>
                  <a:pt x="596" y="49"/>
                </a:lnTo>
                <a:lnTo>
                  <a:pt x="596" y="49"/>
                </a:lnTo>
                <a:lnTo>
                  <a:pt x="596" y="50"/>
                </a:lnTo>
                <a:lnTo>
                  <a:pt x="596" y="50"/>
                </a:lnTo>
                <a:lnTo>
                  <a:pt x="596" y="50"/>
                </a:lnTo>
                <a:lnTo>
                  <a:pt x="597" y="50"/>
                </a:lnTo>
                <a:lnTo>
                  <a:pt x="597" y="50"/>
                </a:lnTo>
                <a:lnTo>
                  <a:pt x="597" y="51"/>
                </a:lnTo>
                <a:lnTo>
                  <a:pt x="597" y="51"/>
                </a:lnTo>
                <a:lnTo>
                  <a:pt x="597" y="51"/>
                </a:lnTo>
                <a:lnTo>
                  <a:pt x="597" y="52"/>
                </a:lnTo>
                <a:lnTo>
                  <a:pt x="597" y="52"/>
                </a:lnTo>
                <a:lnTo>
                  <a:pt x="597" y="52"/>
                </a:lnTo>
                <a:lnTo>
                  <a:pt x="597" y="53"/>
                </a:lnTo>
                <a:lnTo>
                  <a:pt x="598" y="53"/>
                </a:lnTo>
                <a:lnTo>
                  <a:pt x="598" y="53"/>
                </a:lnTo>
                <a:lnTo>
                  <a:pt x="598" y="53"/>
                </a:lnTo>
                <a:lnTo>
                  <a:pt x="598" y="54"/>
                </a:lnTo>
                <a:lnTo>
                  <a:pt x="598" y="54"/>
                </a:lnTo>
                <a:lnTo>
                  <a:pt x="599" y="54"/>
                </a:lnTo>
                <a:lnTo>
                  <a:pt x="599" y="55"/>
                </a:lnTo>
                <a:lnTo>
                  <a:pt x="599" y="55"/>
                </a:lnTo>
                <a:lnTo>
                  <a:pt x="599" y="55"/>
                </a:lnTo>
                <a:lnTo>
                  <a:pt x="599" y="55"/>
                </a:lnTo>
                <a:lnTo>
                  <a:pt x="599" y="55"/>
                </a:lnTo>
                <a:lnTo>
                  <a:pt x="599" y="56"/>
                </a:lnTo>
                <a:lnTo>
                  <a:pt x="599" y="56"/>
                </a:lnTo>
                <a:lnTo>
                  <a:pt x="599" y="56"/>
                </a:lnTo>
                <a:lnTo>
                  <a:pt x="599" y="56"/>
                </a:lnTo>
                <a:lnTo>
                  <a:pt x="599" y="56"/>
                </a:lnTo>
                <a:lnTo>
                  <a:pt x="599" y="57"/>
                </a:lnTo>
                <a:lnTo>
                  <a:pt x="599" y="58"/>
                </a:lnTo>
                <a:lnTo>
                  <a:pt x="599" y="58"/>
                </a:lnTo>
                <a:lnTo>
                  <a:pt x="599" y="58"/>
                </a:lnTo>
                <a:lnTo>
                  <a:pt x="600" y="59"/>
                </a:lnTo>
                <a:lnTo>
                  <a:pt x="600" y="59"/>
                </a:lnTo>
                <a:lnTo>
                  <a:pt x="600" y="60"/>
                </a:lnTo>
                <a:lnTo>
                  <a:pt x="600" y="60"/>
                </a:lnTo>
                <a:lnTo>
                  <a:pt x="600" y="60"/>
                </a:lnTo>
                <a:lnTo>
                  <a:pt x="600" y="60"/>
                </a:lnTo>
                <a:lnTo>
                  <a:pt x="600" y="60"/>
                </a:lnTo>
                <a:lnTo>
                  <a:pt x="600" y="61"/>
                </a:lnTo>
                <a:lnTo>
                  <a:pt x="600" y="61"/>
                </a:lnTo>
                <a:lnTo>
                  <a:pt x="600" y="61"/>
                </a:lnTo>
                <a:lnTo>
                  <a:pt x="600" y="61"/>
                </a:lnTo>
                <a:lnTo>
                  <a:pt x="600" y="62"/>
                </a:lnTo>
                <a:lnTo>
                  <a:pt x="600" y="63"/>
                </a:lnTo>
                <a:lnTo>
                  <a:pt x="599" y="63"/>
                </a:lnTo>
                <a:lnTo>
                  <a:pt x="599" y="64"/>
                </a:lnTo>
                <a:lnTo>
                  <a:pt x="599" y="64"/>
                </a:lnTo>
                <a:lnTo>
                  <a:pt x="599" y="64"/>
                </a:lnTo>
                <a:lnTo>
                  <a:pt x="599" y="64"/>
                </a:lnTo>
                <a:lnTo>
                  <a:pt x="599" y="64"/>
                </a:lnTo>
                <a:lnTo>
                  <a:pt x="598" y="65"/>
                </a:lnTo>
                <a:lnTo>
                  <a:pt x="598" y="65"/>
                </a:lnTo>
                <a:lnTo>
                  <a:pt x="598" y="66"/>
                </a:lnTo>
                <a:lnTo>
                  <a:pt x="599" y="66"/>
                </a:lnTo>
                <a:lnTo>
                  <a:pt x="598" y="66"/>
                </a:lnTo>
                <a:lnTo>
                  <a:pt x="598" y="66"/>
                </a:lnTo>
                <a:lnTo>
                  <a:pt x="599" y="67"/>
                </a:lnTo>
                <a:lnTo>
                  <a:pt x="599" y="67"/>
                </a:lnTo>
                <a:lnTo>
                  <a:pt x="599" y="67"/>
                </a:lnTo>
                <a:lnTo>
                  <a:pt x="599" y="68"/>
                </a:lnTo>
                <a:lnTo>
                  <a:pt x="599" y="68"/>
                </a:lnTo>
                <a:lnTo>
                  <a:pt x="599" y="68"/>
                </a:lnTo>
                <a:lnTo>
                  <a:pt x="599" y="68"/>
                </a:lnTo>
                <a:lnTo>
                  <a:pt x="599" y="68"/>
                </a:lnTo>
                <a:lnTo>
                  <a:pt x="599" y="69"/>
                </a:lnTo>
                <a:lnTo>
                  <a:pt x="599" y="69"/>
                </a:lnTo>
                <a:lnTo>
                  <a:pt x="599" y="69"/>
                </a:lnTo>
                <a:lnTo>
                  <a:pt x="599" y="70"/>
                </a:lnTo>
                <a:lnTo>
                  <a:pt x="599" y="70"/>
                </a:lnTo>
                <a:lnTo>
                  <a:pt x="599" y="70"/>
                </a:lnTo>
                <a:lnTo>
                  <a:pt x="599" y="70"/>
                </a:lnTo>
                <a:lnTo>
                  <a:pt x="599" y="71"/>
                </a:lnTo>
                <a:lnTo>
                  <a:pt x="599" y="71"/>
                </a:lnTo>
                <a:lnTo>
                  <a:pt x="599" y="71"/>
                </a:lnTo>
                <a:lnTo>
                  <a:pt x="599" y="71"/>
                </a:lnTo>
                <a:lnTo>
                  <a:pt x="599" y="72"/>
                </a:lnTo>
                <a:lnTo>
                  <a:pt x="599" y="72"/>
                </a:lnTo>
                <a:lnTo>
                  <a:pt x="599" y="72"/>
                </a:lnTo>
                <a:lnTo>
                  <a:pt x="598" y="72"/>
                </a:lnTo>
                <a:lnTo>
                  <a:pt x="598" y="72"/>
                </a:lnTo>
                <a:lnTo>
                  <a:pt x="598" y="72"/>
                </a:lnTo>
                <a:lnTo>
                  <a:pt x="598" y="73"/>
                </a:lnTo>
                <a:lnTo>
                  <a:pt x="598" y="73"/>
                </a:lnTo>
                <a:lnTo>
                  <a:pt x="598" y="73"/>
                </a:lnTo>
                <a:lnTo>
                  <a:pt x="598" y="73"/>
                </a:lnTo>
                <a:lnTo>
                  <a:pt x="598" y="73"/>
                </a:lnTo>
                <a:lnTo>
                  <a:pt x="598" y="73"/>
                </a:lnTo>
                <a:lnTo>
                  <a:pt x="598" y="74"/>
                </a:lnTo>
                <a:lnTo>
                  <a:pt x="598" y="74"/>
                </a:lnTo>
                <a:lnTo>
                  <a:pt x="598" y="74"/>
                </a:lnTo>
                <a:lnTo>
                  <a:pt x="598" y="74"/>
                </a:lnTo>
                <a:lnTo>
                  <a:pt x="598" y="74"/>
                </a:lnTo>
                <a:lnTo>
                  <a:pt x="598" y="74"/>
                </a:lnTo>
                <a:lnTo>
                  <a:pt x="598" y="74"/>
                </a:lnTo>
                <a:lnTo>
                  <a:pt x="598" y="75"/>
                </a:lnTo>
                <a:lnTo>
                  <a:pt x="598" y="76"/>
                </a:lnTo>
                <a:lnTo>
                  <a:pt x="598" y="77"/>
                </a:lnTo>
                <a:lnTo>
                  <a:pt x="598" y="78"/>
                </a:lnTo>
                <a:lnTo>
                  <a:pt x="598" y="78"/>
                </a:lnTo>
                <a:lnTo>
                  <a:pt x="598" y="79"/>
                </a:lnTo>
                <a:lnTo>
                  <a:pt x="598" y="79"/>
                </a:lnTo>
                <a:lnTo>
                  <a:pt x="598" y="80"/>
                </a:lnTo>
                <a:lnTo>
                  <a:pt x="598" y="80"/>
                </a:lnTo>
                <a:lnTo>
                  <a:pt x="598" y="82"/>
                </a:lnTo>
                <a:lnTo>
                  <a:pt x="598" y="84"/>
                </a:lnTo>
                <a:lnTo>
                  <a:pt x="598" y="84"/>
                </a:lnTo>
                <a:lnTo>
                  <a:pt x="598" y="84"/>
                </a:lnTo>
                <a:lnTo>
                  <a:pt x="598" y="85"/>
                </a:lnTo>
                <a:lnTo>
                  <a:pt x="598" y="85"/>
                </a:lnTo>
                <a:lnTo>
                  <a:pt x="597" y="86"/>
                </a:lnTo>
                <a:lnTo>
                  <a:pt x="597" y="86"/>
                </a:lnTo>
                <a:lnTo>
                  <a:pt x="597" y="86"/>
                </a:lnTo>
                <a:lnTo>
                  <a:pt x="597" y="86"/>
                </a:lnTo>
                <a:lnTo>
                  <a:pt x="597" y="86"/>
                </a:lnTo>
                <a:lnTo>
                  <a:pt x="597" y="86"/>
                </a:lnTo>
                <a:lnTo>
                  <a:pt x="597" y="86"/>
                </a:lnTo>
                <a:lnTo>
                  <a:pt x="596" y="86"/>
                </a:lnTo>
                <a:lnTo>
                  <a:pt x="596" y="86"/>
                </a:lnTo>
                <a:lnTo>
                  <a:pt x="596" y="86"/>
                </a:lnTo>
                <a:lnTo>
                  <a:pt x="595" y="86"/>
                </a:lnTo>
                <a:lnTo>
                  <a:pt x="595" y="85"/>
                </a:lnTo>
                <a:lnTo>
                  <a:pt x="595" y="85"/>
                </a:lnTo>
                <a:lnTo>
                  <a:pt x="595" y="85"/>
                </a:lnTo>
                <a:lnTo>
                  <a:pt x="595" y="85"/>
                </a:lnTo>
                <a:lnTo>
                  <a:pt x="594" y="86"/>
                </a:lnTo>
                <a:lnTo>
                  <a:pt x="594" y="86"/>
                </a:lnTo>
                <a:lnTo>
                  <a:pt x="594" y="87"/>
                </a:lnTo>
                <a:lnTo>
                  <a:pt x="594" y="87"/>
                </a:lnTo>
                <a:lnTo>
                  <a:pt x="594" y="87"/>
                </a:lnTo>
                <a:lnTo>
                  <a:pt x="594" y="88"/>
                </a:lnTo>
                <a:lnTo>
                  <a:pt x="594" y="88"/>
                </a:lnTo>
                <a:lnTo>
                  <a:pt x="594" y="88"/>
                </a:lnTo>
                <a:lnTo>
                  <a:pt x="594" y="89"/>
                </a:lnTo>
                <a:lnTo>
                  <a:pt x="594" y="89"/>
                </a:lnTo>
                <a:lnTo>
                  <a:pt x="594" y="89"/>
                </a:lnTo>
                <a:lnTo>
                  <a:pt x="594" y="90"/>
                </a:lnTo>
                <a:lnTo>
                  <a:pt x="594" y="90"/>
                </a:lnTo>
                <a:lnTo>
                  <a:pt x="594" y="90"/>
                </a:lnTo>
                <a:lnTo>
                  <a:pt x="593" y="90"/>
                </a:lnTo>
                <a:lnTo>
                  <a:pt x="594" y="92"/>
                </a:lnTo>
                <a:lnTo>
                  <a:pt x="594" y="94"/>
                </a:lnTo>
                <a:lnTo>
                  <a:pt x="595" y="96"/>
                </a:lnTo>
                <a:lnTo>
                  <a:pt x="597" y="96"/>
                </a:lnTo>
                <a:lnTo>
                  <a:pt x="597" y="96"/>
                </a:lnTo>
                <a:lnTo>
                  <a:pt x="597" y="97"/>
                </a:lnTo>
                <a:lnTo>
                  <a:pt x="597" y="98"/>
                </a:lnTo>
                <a:lnTo>
                  <a:pt x="597" y="99"/>
                </a:lnTo>
                <a:lnTo>
                  <a:pt x="598" y="101"/>
                </a:lnTo>
                <a:lnTo>
                  <a:pt x="599" y="101"/>
                </a:lnTo>
                <a:lnTo>
                  <a:pt x="599" y="102"/>
                </a:lnTo>
                <a:lnTo>
                  <a:pt x="599" y="102"/>
                </a:lnTo>
                <a:lnTo>
                  <a:pt x="599" y="102"/>
                </a:lnTo>
                <a:lnTo>
                  <a:pt x="599" y="102"/>
                </a:lnTo>
                <a:lnTo>
                  <a:pt x="599" y="103"/>
                </a:lnTo>
                <a:lnTo>
                  <a:pt x="599" y="103"/>
                </a:lnTo>
                <a:lnTo>
                  <a:pt x="599" y="103"/>
                </a:lnTo>
                <a:lnTo>
                  <a:pt x="599" y="103"/>
                </a:lnTo>
                <a:lnTo>
                  <a:pt x="599" y="104"/>
                </a:lnTo>
                <a:lnTo>
                  <a:pt x="600" y="105"/>
                </a:lnTo>
                <a:lnTo>
                  <a:pt x="600" y="105"/>
                </a:lnTo>
                <a:lnTo>
                  <a:pt x="600" y="106"/>
                </a:lnTo>
                <a:lnTo>
                  <a:pt x="600" y="106"/>
                </a:lnTo>
                <a:lnTo>
                  <a:pt x="600" y="106"/>
                </a:lnTo>
                <a:lnTo>
                  <a:pt x="600" y="107"/>
                </a:lnTo>
                <a:lnTo>
                  <a:pt x="600" y="107"/>
                </a:lnTo>
                <a:lnTo>
                  <a:pt x="600" y="107"/>
                </a:lnTo>
                <a:lnTo>
                  <a:pt x="600" y="109"/>
                </a:lnTo>
                <a:lnTo>
                  <a:pt x="600" y="109"/>
                </a:lnTo>
                <a:lnTo>
                  <a:pt x="601" y="110"/>
                </a:lnTo>
                <a:lnTo>
                  <a:pt x="601" y="110"/>
                </a:lnTo>
                <a:lnTo>
                  <a:pt x="601" y="110"/>
                </a:lnTo>
                <a:lnTo>
                  <a:pt x="601" y="110"/>
                </a:lnTo>
                <a:lnTo>
                  <a:pt x="601" y="111"/>
                </a:lnTo>
                <a:lnTo>
                  <a:pt x="601" y="111"/>
                </a:lnTo>
                <a:lnTo>
                  <a:pt x="602" y="111"/>
                </a:lnTo>
                <a:lnTo>
                  <a:pt x="602" y="111"/>
                </a:lnTo>
                <a:lnTo>
                  <a:pt x="602" y="112"/>
                </a:lnTo>
                <a:lnTo>
                  <a:pt x="602" y="112"/>
                </a:lnTo>
                <a:lnTo>
                  <a:pt x="602" y="112"/>
                </a:lnTo>
                <a:lnTo>
                  <a:pt x="603" y="112"/>
                </a:lnTo>
                <a:lnTo>
                  <a:pt x="603" y="112"/>
                </a:lnTo>
                <a:lnTo>
                  <a:pt x="603" y="113"/>
                </a:lnTo>
                <a:lnTo>
                  <a:pt x="604" y="113"/>
                </a:lnTo>
                <a:lnTo>
                  <a:pt x="604" y="114"/>
                </a:lnTo>
                <a:lnTo>
                  <a:pt x="604" y="114"/>
                </a:lnTo>
                <a:lnTo>
                  <a:pt x="604" y="114"/>
                </a:lnTo>
                <a:lnTo>
                  <a:pt x="604" y="114"/>
                </a:lnTo>
                <a:lnTo>
                  <a:pt x="604" y="114"/>
                </a:lnTo>
                <a:lnTo>
                  <a:pt x="605" y="114"/>
                </a:lnTo>
                <a:lnTo>
                  <a:pt x="605" y="114"/>
                </a:lnTo>
                <a:lnTo>
                  <a:pt x="605" y="114"/>
                </a:lnTo>
                <a:lnTo>
                  <a:pt x="605" y="114"/>
                </a:lnTo>
                <a:lnTo>
                  <a:pt x="605" y="114"/>
                </a:lnTo>
                <a:lnTo>
                  <a:pt x="606" y="114"/>
                </a:lnTo>
                <a:lnTo>
                  <a:pt x="606" y="115"/>
                </a:lnTo>
                <a:lnTo>
                  <a:pt x="606" y="115"/>
                </a:lnTo>
                <a:lnTo>
                  <a:pt x="606" y="115"/>
                </a:lnTo>
                <a:lnTo>
                  <a:pt x="606" y="115"/>
                </a:lnTo>
                <a:lnTo>
                  <a:pt x="606" y="114"/>
                </a:lnTo>
                <a:lnTo>
                  <a:pt x="607" y="114"/>
                </a:lnTo>
                <a:lnTo>
                  <a:pt x="607" y="115"/>
                </a:lnTo>
                <a:lnTo>
                  <a:pt x="607" y="115"/>
                </a:lnTo>
                <a:lnTo>
                  <a:pt x="607" y="115"/>
                </a:lnTo>
                <a:lnTo>
                  <a:pt x="607" y="115"/>
                </a:lnTo>
                <a:lnTo>
                  <a:pt x="607" y="115"/>
                </a:lnTo>
                <a:lnTo>
                  <a:pt x="608" y="115"/>
                </a:lnTo>
                <a:lnTo>
                  <a:pt x="608" y="115"/>
                </a:lnTo>
                <a:lnTo>
                  <a:pt x="608" y="115"/>
                </a:lnTo>
                <a:lnTo>
                  <a:pt x="608" y="115"/>
                </a:lnTo>
                <a:lnTo>
                  <a:pt x="608" y="115"/>
                </a:lnTo>
                <a:lnTo>
                  <a:pt x="608" y="115"/>
                </a:lnTo>
                <a:lnTo>
                  <a:pt x="608" y="115"/>
                </a:lnTo>
                <a:lnTo>
                  <a:pt x="609" y="115"/>
                </a:lnTo>
                <a:lnTo>
                  <a:pt x="609" y="116"/>
                </a:lnTo>
                <a:lnTo>
                  <a:pt x="610" y="116"/>
                </a:lnTo>
                <a:lnTo>
                  <a:pt x="610" y="116"/>
                </a:lnTo>
                <a:lnTo>
                  <a:pt x="610" y="116"/>
                </a:lnTo>
                <a:lnTo>
                  <a:pt x="610" y="117"/>
                </a:lnTo>
                <a:lnTo>
                  <a:pt x="610" y="117"/>
                </a:lnTo>
                <a:lnTo>
                  <a:pt x="610" y="117"/>
                </a:lnTo>
                <a:lnTo>
                  <a:pt x="610" y="117"/>
                </a:lnTo>
                <a:lnTo>
                  <a:pt x="611" y="117"/>
                </a:lnTo>
                <a:lnTo>
                  <a:pt x="611" y="117"/>
                </a:lnTo>
                <a:lnTo>
                  <a:pt x="611" y="117"/>
                </a:lnTo>
                <a:lnTo>
                  <a:pt x="612" y="118"/>
                </a:lnTo>
                <a:lnTo>
                  <a:pt x="612" y="118"/>
                </a:lnTo>
                <a:lnTo>
                  <a:pt x="613" y="119"/>
                </a:lnTo>
                <a:lnTo>
                  <a:pt x="614" y="119"/>
                </a:lnTo>
                <a:lnTo>
                  <a:pt x="614" y="119"/>
                </a:lnTo>
                <a:lnTo>
                  <a:pt x="615" y="119"/>
                </a:lnTo>
                <a:lnTo>
                  <a:pt x="615" y="118"/>
                </a:lnTo>
                <a:lnTo>
                  <a:pt x="615" y="118"/>
                </a:lnTo>
                <a:lnTo>
                  <a:pt x="616" y="117"/>
                </a:lnTo>
                <a:lnTo>
                  <a:pt x="616" y="117"/>
                </a:lnTo>
                <a:lnTo>
                  <a:pt x="616" y="117"/>
                </a:lnTo>
                <a:lnTo>
                  <a:pt x="616" y="117"/>
                </a:lnTo>
                <a:lnTo>
                  <a:pt x="616" y="118"/>
                </a:lnTo>
                <a:lnTo>
                  <a:pt x="617" y="118"/>
                </a:lnTo>
                <a:lnTo>
                  <a:pt x="617" y="118"/>
                </a:lnTo>
                <a:lnTo>
                  <a:pt x="617" y="118"/>
                </a:lnTo>
                <a:lnTo>
                  <a:pt x="617" y="118"/>
                </a:lnTo>
                <a:lnTo>
                  <a:pt x="618" y="118"/>
                </a:lnTo>
                <a:lnTo>
                  <a:pt x="618" y="118"/>
                </a:lnTo>
                <a:lnTo>
                  <a:pt x="619" y="118"/>
                </a:lnTo>
                <a:lnTo>
                  <a:pt x="619" y="118"/>
                </a:lnTo>
                <a:lnTo>
                  <a:pt x="619" y="117"/>
                </a:lnTo>
                <a:lnTo>
                  <a:pt x="619" y="117"/>
                </a:lnTo>
                <a:lnTo>
                  <a:pt x="620" y="117"/>
                </a:lnTo>
                <a:lnTo>
                  <a:pt x="620" y="117"/>
                </a:lnTo>
                <a:lnTo>
                  <a:pt x="620" y="117"/>
                </a:lnTo>
                <a:lnTo>
                  <a:pt x="621" y="116"/>
                </a:lnTo>
                <a:lnTo>
                  <a:pt x="621" y="116"/>
                </a:lnTo>
                <a:lnTo>
                  <a:pt x="622" y="116"/>
                </a:lnTo>
                <a:lnTo>
                  <a:pt x="623" y="116"/>
                </a:lnTo>
                <a:lnTo>
                  <a:pt x="623" y="116"/>
                </a:lnTo>
                <a:lnTo>
                  <a:pt x="623" y="116"/>
                </a:lnTo>
                <a:lnTo>
                  <a:pt x="623" y="116"/>
                </a:lnTo>
                <a:lnTo>
                  <a:pt x="624" y="116"/>
                </a:lnTo>
                <a:lnTo>
                  <a:pt x="624" y="116"/>
                </a:lnTo>
                <a:lnTo>
                  <a:pt x="624" y="116"/>
                </a:lnTo>
                <a:lnTo>
                  <a:pt x="624" y="117"/>
                </a:lnTo>
                <a:lnTo>
                  <a:pt x="624" y="117"/>
                </a:lnTo>
                <a:lnTo>
                  <a:pt x="624" y="117"/>
                </a:lnTo>
                <a:lnTo>
                  <a:pt x="624" y="117"/>
                </a:lnTo>
                <a:lnTo>
                  <a:pt x="624" y="117"/>
                </a:lnTo>
                <a:lnTo>
                  <a:pt x="624" y="118"/>
                </a:lnTo>
                <a:lnTo>
                  <a:pt x="624" y="118"/>
                </a:lnTo>
                <a:lnTo>
                  <a:pt x="624" y="118"/>
                </a:lnTo>
                <a:lnTo>
                  <a:pt x="624" y="119"/>
                </a:lnTo>
                <a:lnTo>
                  <a:pt x="623" y="119"/>
                </a:lnTo>
                <a:lnTo>
                  <a:pt x="624" y="119"/>
                </a:lnTo>
                <a:lnTo>
                  <a:pt x="624" y="119"/>
                </a:lnTo>
                <a:lnTo>
                  <a:pt x="624" y="120"/>
                </a:lnTo>
                <a:lnTo>
                  <a:pt x="624" y="120"/>
                </a:lnTo>
                <a:lnTo>
                  <a:pt x="623" y="120"/>
                </a:lnTo>
                <a:lnTo>
                  <a:pt x="623" y="120"/>
                </a:lnTo>
                <a:lnTo>
                  <a:pt x="623" y="120"/>
                </a:lnTo>
                <a:lnTo>
                  <a:pt x="624" y="121"/>
                </a:lnTo>
                <a:lnTo>
                  <a:pt x="624" y="121"/>
                </a:lnTo>
                <a:lnTo>
                  <a:pt x="624" y="121"/>
                </a:lnTo>
                <a:lnTo>
                  <a:pt x="624" y="121"/>
                </a:lnTo>
                <a:lnTo>
                  <a:pt x="623" y="121"/>
                </a:lnTo>
                <a:lnTo>
                  <a:pt x="623" y="121"/>
                </a:lnTo>
                <a:lnTo>
                  <a:pt x="624" y="122"/>
                </a:lnTo>
                <a:lnTo>
                  <a:pt x="624" y="122"/>
                </a:lnTo>
                <a:lnTo>
                  <a:pt x="624" y="122"/>
                </a:lnTo>
                <a:lnTo>
                  <a:pt x="624" y="122"/>
                </a:lnTo>
                <a:lnTo>
                  <a:pt x="624" y="122"/>
                </a:lnTo>
                <a:lnTo>
                  <a:pt x="624" y="123"/>
                </a:lnTo>
                <a:lnTo>
                  <a:pt x="624" y="123"/>
                </a:lnTo>
                <a:lnTo>
                  <a:pt x="624" y="123"/>
                </a:lnTo>
                <a:lnTo>
                  <a:pt x="624" y="123"/>
                </a:lnTo>
                <a:lnTo>
                  <a:pt x="624" y="123"/>
                </a:lnTo>
                <a:lnTo>
                  <a:pt x="624" y="123"/>
                </a:lnTo>
                <a:lnTo>
                  <a:pt x="624" y="123"/>
                </a:lnTo>
                <a:lnTo>
                  <a:pt x="624" y="124"/>
                </a:lnTo>
                <a:lnTo>
                  <a:pt x="624" y="124"/>
                </a:lnTo>
                <a:lnTo>
                  <a:pt x="624" y="124"/>
                </a:lnTo>
                <a:lnTo>
                  <a:pt x="624" y="124"/>
                </a:lnTo>
                <a:lnTo>
                  <a:pt x="624" y="124"/>
                </a:lnTo>
                <a:lnTo>
                  <a:pt x="624" y="125"/>
                </a:lnTo>
                <a:lnTo>
                  <a:pt x="624" y="125"/>
                </a:lnTo>
                <a:lnTo>
                  <a:pt x="624" y="125"/>
                </a:lnTo>
                <a:lnTo>
                  <a:pt x="624" y="125"/>
                </a:lnTo>
                <a:lnTo>
                  <a:pt x="624" y="125"/>
                </a:lnTo>
                <a:lnTo>
                  <a:pt x="624" y="125"/>
                </a:lnTo>
                <a:lnTo>
                  <a:pt x="624" y="125"/>
                </a:lnTo>
                <a:lnTo>
                  <a:pt x="624" y="125"/>
                </a:lnTo>
                <a:lnTo>
                  <a:pt x="624" y="126"/>
                </a:lnTo>
                <a:lnTo>
                  <a:pt x="624" y="126"/>
                </a:lnTo>
                <a:lnTo>
                  <a:pt x="624" y="126"/>
                </a:lnTo>
                <a:lnTo>
                  <a:pt x="624" y="126"/>
                </a:lnTo>
                <a:lnTo>
                  <a:pt x="624" y="126"/>
                </a:lnTo>
                <a:lnTo>
                  <a:pt x="624" y="126"/>
                </a:lnTo>
                <a:lnTo>
                  <a:pt x="624" y="126"/>
                </a:lnTo>
                <a:lnTo>
                  <a:pt x="624" y="126"/>
                </a:lnTo>
                <a:lnTo>
                  <a:pt x="624" y="126"/>
                </a:lnTo>
                <a:lnTo>
                  <a:pt x="624" y="127"/>
                </a:lnTo>
                <a:lnTo>
                  <a:pt x="624" y="127"/>
                </a:lnTo>
                <a:lnTo>
                  <a:pt x="625" y="127"/>
                </a:lnTo>
                <a:lnTo>
                  <a:pt x="625" y="127"/>
                </a:lnTo>
                <a:lnTo>
                  <a:pt x="625" y="127"/>
                </a:lnTo>
                <a:lnTo>
                  <a:pt x="625" y="128"/>
                </a:lnTo>
                <a:lnTo>
                  <a:pt x="625" y="128"/>
                </a:lnTo>
                <a:lnTo>
                  <a:pt x="625" y="128"/>
                </a:lnTo>
                <a:lnTo>
                  <a:pt x="625" y="128"/>
                </a:lnTo>
                <a:lnTo>
                  <a:pt x="625" y="128"/>
                </a:lnTo>
                <a:lnTo>
                  <a:pt x="625" y="128"/>
                </a:lnTo>
                <a:lnTo>
                  <a:pt x="625" y="128"/>
                </a:lnTo>
                <a:lnTo>
                  <a:pt x="625" y="128"/>
                </a:lnTo>
                <a:lnTo>
                  <a:pt x="625" y="128"/>
                </a:lnTo>
                <a:lnTo>
                  <a:pt x="625" y="128"/>
                </a:lnTo>
                <a:lnTo>
                  <a:pt x="626" y="128"/>
                </a:lnTo>
                <a:lnTo>
                  <a:pt x="626" y="128"/>
                </a:lnTo>
                <a:lnTo>
                  <a:pt x="626" y="129"/>
                </a:lnTo>
                <a:lnTo>
                  <a:pt x="626" y="129"/>
                </a:lnTo>
                <a:lnTo>
                  <a:pt x="626" y="129"/>
                </a:lnTo>
                <a:lnTo>
                  <a:pt x="626" y="129"/>
                </a:lnTo>
                <a:lnTo>
                  <a:pt x="626" y="129"/>
                </a:lnTo>
                <a:lnTo>
                  <a:pt x="626" y="129"/>
                </a:lnTo>
                <a:lnTo>
                  <a:pt x="626" y="130"/>
                </a:lnTo>
                <a:lnTo>
                  <a:pt x="626" y="130"/>
                </a:lnTo>
                <a:lnTo>
                  <a:pt x="626" y="130"/>
                </a:lnTo>
                <a:lnTo>
                  <a:pt x="626" y="130"/>
                </a:lnTo>
                <a:lnTo>
                  <a:pt x="625" y="130"/>
                </a:lnTo>
                <a:lnTo>
                  <a:pt x="625" y="131"/>
                </a:lnTo>
                <a:lnTo>
                  <a:pt x="625" y="131"/>
                </a:lnTo>
                <a:lnTo>
                  <a:pt x="625" y="131"/>
                </a:lnTo>
                <a:lnTo>
                  <a:pt x="625" y="131"/>
                </a:lnTo>
                <a:lnTo>
                  <a:pt x="625" y="131"/>
                </a:lnTo>
                <a:lnTo>
                  <a:pt x="625" y="131"/>
                </a:lnTo>
                <a:lnTo>
                  <a:pt x="625" y="131"/>
                </a:lnTo>
                <a:lnTo>
                  <a:pt x="625" y="131"/>
                </a:lnTo>
                <a:lnTo>
                  <a:pt x="625" y="132"/>
                </a:lnTo>
                <a:lnTo>
                  <a:pt x="625" y="132"/>
                </a:lnTo>
                <a:lnTo>
                  <a:pt x="624" y="132"/>
                </a:lnTo>
                <a:lnTo>
                  <a:pt x="624" y="132"/>
                </a:lnTo>
                <a:lnTo>
                  <a:pt x="624" y="132"/>
                </a:lnTo>
                <a:lnTo>
                  <a:pt x="624" y="132"/>
                </a:lnTo>
                <a:lnTo>
                  <a:pt x="624" y="132"/>
                </a:lnTo>
                <a:lnTo>
                  <a:pt x="624" y="133"/>
                </a:lnTo>
                <a:lnTo>
                  <a:pt x="624" y="133"/>
                </a:lnTo>
                <a:lnTo>
                  <a:pt x="624" y="133"/>
                </a:lnTo>
                <a:lnTo>
                  <a:pt x="624" y="133"/>
                </a:lnTo>
                <a:lnTo>
                  <a:pt x="624" y="133"/>
                </a:lnTo>
                <a:lnTo>
                  <a:pt x="624" y="133"/>
                </a:lnTo>
                <a:lnTo>
                  <a:pt x="624" y="133"/>
                </a:lnTo>
                <a:lnTo>
                  <a:pt x="624" y="133"/>
                </a:lnTo>
                <a:lnTo>
                  <a:pt x="624" y="134"/>
                </a:lnTo>
                <a:lnTo>
                  <a:pt x="624" y="134"/>
                </a:lnTo>
                <a:lnTo>
                  <a:pt x="624" y="134"/>
                </a:lnTo>
                <a:lnTo>
                  <a:pt x="624" y="134"/>
                </a:lnTo>
                <a:lnTo>
                  <a:pt x="624" y="134"/>
                </a:lnTo>
                <a:lnTo>
                  <a:pt x="624" y="134"/>
                </a:lnTo>
                <a:lnTo>
                  <a:pt x="624" y="135"/>
                </a:lnTo>
                <a:lnTo>
                  <a:pt x="624" y="135"/>
                </a:lnTo>
                <a:lnTo>
                  <a:pt x="624" y="135"/>
                </a:lnTo>
                <a:lnTo>
                  <a:pt x="624" y="136"/>
                </a:lnTo>
                <a:lnTo>
                  <a:pt x="624" y="136"/>
                </a:lnTo>
                <a:lnTo>
                  <a:pt x="624" y="136"/>
                </a:lnTo>
                <a:lnTo>
                  <a:pt x="624" y="136"/>
                </a:lnTo>
                <a:lnTo>
                  <a:pt x="624" y="136"/>
                </a:lnTo>
                <a:lnTo>
                  <a:pt x="624" y="136"/>
                </a:lnTo>
                <a:lnTo>
                  <a:pt x="624" y="137"/>
                </a:lnTo>
                <a:lnTo>
                  <a:pt x="624" y="137"/>
                </a:lnTo>
                <a:lnTo>
                  <a:pt x="623" y="137"/>
                </a:lnTo>
                <a:lnTo>
                  <a:pt x="623" y="137"/>
                </a:lnTo>
                <a:lnTo>
                  <a:pt x="623" y="138"/>
                </a:lnTo>
                <a:lnTo>
                  <a:pt x="623" y="138"/>
                </a:lnTo>
                <a:lnTo>
                  <a:pt x="623" y="138"/>
                </a:lnTo>
                <a:lnTo>
                  <a:pt x="622" y="138"/>
                </a:lnTo>
                <a:lnTo>
                  <a:pt x="622" y="137"/>
                </a:lnTo>
                <a:lnTo>
                  <a:pt x="622" y="137"/>
                </a:lnTo>
                <a:lnTo>
                  <a:pt x="621" y="137"/>
                </a:lnTo>
                <a:lnTo>
                  <a:pt x="621" y="137"/>
                </a:lnTo>
                <a:lnTo>
                  <a:pt x="621" y="137"/>
                </a:lnTo>
                <a:lnTo>
                  <a:pt x="621" y="137"/>
                </a:lnTo>
                <a:lnTo>
                  <a:pt x="621" y="137"/>
                </a:lnTo>
                <a:lnTo>
                  <a:pt x="620" y="137"/>
                </a:lnTo>
                <a:lnTo>
                  <a:pt x="620" y="137"/>
                </a:lnTo>
                <a:lnTo>
                  <a:pt x="620" y="137"/>
                </a:lnTo>
                <a:lnTo>
                  <a:pt x="620" y="137"/>
                </a:lnTo>
                <a:lnTo>
                  <a:pt x="619" y="137"/>
                </a:lnTo>
                <a:lnTo>
                  <a:pt x="619" y="137"/>
                </a:lnTo>
                <a:lnTo>
                  <a:pt x="619" y="137"/>
                </a:lnTo>
                <a:lnTo>
                  <a:pt x="618" y="138"/>
                </a:lnTo>
                <a:lnTo>
                  <a:pt x="618" y="139"/>
                </a:lnTo>
                <a:lnTo>
                  <a:pt x="618" y="139"/>
                </a:lnTo>
                <a:lnTo>
                  <a:pt x="618" y="139"/>
                </a:lnTo>
                <a:lnTo>
                  <a:pt x="618" y="140"/>
                </a:lnTo>
                <a:lnTo>
                  <a:pt x="618" y="141"/>
                </a:lnTo>
                <a:lnTo>
                  <a:pt x="619" y="142"/>
                </a:lnTo>
                <a:lnTo>
                  <a:pt x="620" y="142"/>
                </a:lnTo>
                <a:lnTo>
                  <a:pt x="620" y="142"/>
                </a:lnTo>
                <a:lnTo>
                  <a:pt x="620" y="142"/>
                </a:lnTo>
                <a:lnTo>
                  <a:pt x="620" y="142"/>
                </a:lnTo>
                <a:lnTo>
                  <a:pt x="620" y="142"/>
                </a:lnTo>
                <a:lnTo>
                  <a:pt x="621" y="142"/>
                </a:lnTo>
                <a:lnTo>
                  <a:pt x="621" y="142"/>
                </a:lnTo>
                <a:lnTo>
                  <a:pt x="621" y="142"/>
                </a:lnTo>
                <a:lnTo>
                  <a:pt x="621" y="142"/>
                </a:lnTo>
                <a:lnTo>
                  <a:pt x="621" y="142"/>
                </a:lnTo>
                <a:lnTo>
                  <a:pt x="621" y="142"/>
                </a:lnTo>
                <a:lnTo>
                  <a:pt x="622" y="142"/>
                </a:lnTo>
                <a:lnTo>
                  <a:pt x="622" y="142"/>
                </a:lnTo>
                <a:lnTo>
                  <a:pt x="622" y="142"/>
                </a:lnTo>
                <a:lnTo>
                  <a:pt x="622" y="142"/>
                </a:lnTo>
                <a:lnTo>
                  <a:pt x="622" y="142"/>
                </a:lnTo>
                <a:lnTo>
                  <a:pt x="622" y="142"/>
                </a:lnTo>
                <a:lnTo>
                  <a:pt x="622" y="142"/>
                </a:lnTo>
                <a:lnTo>
                  <a:pt x="622" y="143"/>
                </a:lnTo>
                <a:lnTo>
                  <a:pt x="622" y="144"/>
                </a:lnTo>
                <a:lnTo>
                  <a:pt x="622" y="144"/>
                </a:lnTo>
                <a:lnTo>
                  <a:pt x="622" y="145"/>
                </a:lnTo>
                <a:lnTo>
                  <a:pt x="622" y="145"/>
                </a:lnTo>
                <a:lnTo>
                  <a:pt x="622" y="146"/>
                </a:lnTo>
                <a:lnTo>
                  <a:pt x="622" y="146"/>
                </a:lnTo>
                <a:lnTo>
                  <a:pt x="622" y="147"/>
                </a:lnTo>
                <a:lnTo>
                  <a:pt x="622" y="147"/>
                </a:lnTo>
                <a:lnTo>
                  <a:pt x="622" y="147"/>
                </a:lnTo>
                <a:lnTo>
                  <a:pt x="622" y="148"/>
                </a:lnTo>
                <a:lnTo>
                  <a:pt x="622" y="148"/>
                </a:lnTo>
                <a:lnTo>
                  <a:pt x="621" y="148"/>
                </a:lnTo>
                <a:lnTo>
                  <a:pt x="621" y="149"/>
                </a:lnTo>
                <a:lnTo>
                  <a:pt x="621" y="149"/>
                </a:lnTo>
                <a:lnTo>
                  <a:pt x="621" y="149"/>
                </a:lnTo>
                <a:lnTo>
                  <a:pt x="620" y="149"/>
                </a:lnTo>
                <a:lnTo>
                  <a:pt x="620" y="148"/>
                </a:lnTo>
                <a:lnTo>
                  <a:pt x="619" y="148"/>
                </a:lnTo>
                <a:lnTo>
                  <a:pt x="619" y="148"/>
                </a:lnTo>
                <a:lnTo>
                  <a:pt x="619" y="148"/>
                </a:lnTo>
                <a:lnTo>
                  <a:pt x="619" y="148"/>
                </a:lnTo>
                <a:lnTo>
                  <a:pt x="619" y="148"/>
                </a:lnTo>
                <a:lnTo>
                  <a:pt x="619" y="149"/>
                </a:lnTo>
                <a:lnTo>
                  <a:pt x="618" y="149"/>
                </a:lnTo>
                <a:lnTo>
                  <a:pt x="618" y="149"/>
                </a:lnTo>
                <a:lnTo>
                  <a:pt x="618" y="149"/>
                </a:lnTo>
                <a:lnTo>
                  <a:pt x="618" y="149"/>
                </a:lnTo>
                <a:lnTo>
                  <a:pt x="618" y="150"/>
                </a:lnTo>
                <a:lnTo>
                  <a:pt x="618" y="150"/>
                </a:lnTo>
                <a:lnTo>
                  <a:pt x="618" y="150"/>
                </a:lnTo>
                <a:lnTo>
                  <a:pt x="618" y="151"/>
                </a:lnTo>
                <a:lnTo>
                  <a:pt x="617" y="151"/>
                </a:lnTo>
                <a:lnTo>
                  <a:pt x="617" y="151"/>
                </a:lnTo>
                <a:lnTo>
                  <a:pt x="617" y="151"/>
                </a:lnTo>
                <a:lnTo>
                  <a:pt x="617" y="151"/>
                </a:lnTo>
                <a:lnTo>
                  <a:pt x="616" y="151"/>
                </a:lnTo>
                <a:lnTo>
                  <a:pt x="616" y="151"/>
                </a:lnTo>
                <a:lnTo>
                  <a:pt x="614" y="152"/>
                </a:lnTo>
                <a:lnTo>
                  <a:pt x="614" y="153"/>
                </a:lnTo>
                <a:lnTo>
                  <a:pt x="614" y="153"/>
                </a:lnTo>
                <a:lnTo>
                  <a:pt x="613" y="154"/>
                </a:lnTo>
                <a:lnTo>
                  <a:pt x="614" y="154"/>
                </a:lnTo>
                <a:lnTo>
                  <a:pt x="615" y="155"/>
                </a:lnTo>
                <a:lnTo>
                  <a:pt x="616" y="156"/>
                </a:lnTo>
                <a:lnTo>
                  <a:pt x="616" y="156"/>
                </a:lnTo>
                <a:lnTo>
                  <a:pt x="617" y="157"/>
                </a:lnTo>
                <a:lnTo>
                  <a:pt x="616" y="158"/>
                </a:lnTo>
                <a:lnTo>
                  <a:pt x="616" y="159"/>
                </a:lnTo>
                <a:lnTo>
                  <a:pt x="616" y="160"/>
                </a:lnTo>
                <a:lnTo>
                  <a:pt x="616" y="161"/>
                </a:lnTo>
                <a:lnTo>
                  <a:pt x="616" y="162"/>
                </a:lnTo>
                <a:lnTo>
                  <a:pt x="615" y="162"/>
                </a:lnTo>
                <a:lnTo>
                  <a:pt x="615" y="163"/>
                </a:lnTo>
                <a:lnTo>
                  <a:pt x="615" y="163"/>
                </a:lnTo>
                <a:lnTo>
                  <a:pt x="615" y="163"/>
                </a:lnTo>
                <a:lnTo>
                  <a:pt x="615" y="164"/>
                </a:lnTo>
                <a:lnTo>
                  <a:pt x="616" y="165"/>
                </a:lnTo>
                <a:lnTo>
                  <a:pt x="617" y="165"/>
                </a:lnTo>
                <a:lnTo>
                  <a:pt x="619" y="167"/>
                </a:lnTo>
                <a:lnTo>
                  <a:pt x="619" y="167"/>
                </a:lnTo>
                <a:lnTo>
                  <a:pt x="619" y="168"/>
                </a:lnTo>
                <a:lnTo>
                  <a:pt x="621" y="169"/>
                </a:lnTo>
                <a:lnTo>
                  <a:pt x="622" y="170"/>
                </a:lnTo>
                <a:lnTo>
                  <a:pt x="622" y="171"/>
                </a:lnTo>
                <a:lnTo>
                  <a:pt x="623" y="171"/>
                </a:lnTo>
                <a:lnTo>
                  <a:pt x="625" y="171"/>
                </a:lnTo>
                <a:lnTo>
                  <a:pt x="626" y="172"/>
                </a:lnTo>
                <a:lnTo>
                  <a:pt x="627" y="174"/>
                </a:lnTo>
                <a:lnTo>
                  <a:pt x="627" y="176"/>
                </a:lnTo>
                <a:lnTo>
                  <a:pt x="628" y="176"/>
                </a:lnTo>
                <a:lnTo>
                  <a:pt x="629" y="176"/>
                </a:lnTo>
                <a:lnTo>
                  <a:pt x="631" y="176"/>
                </a:lnTo>
                <a:lnTo>
                  <a:pt x="631" y="176"/>
                </a:lnTo>
                <a:lnTo>
                  <a:pt x="631" y="174"/>
                </a:lnTo>
                <a:lnTo>
                  <a:pt x="632" y="173"/>
                </a:lnTo>
                <a:lnTo>
                  <a:pt x="632" y="173"/>
                </a:lnTo>
                <a:lnTo>
                  <a:pt x="633" y="174"/>
                </a:lnTo>
                <a:lnTo>
                  <a:pt x="634" y="175"/>
                </a:lnTo>
                <a:lnTo>
                  <a:pt x="635" y="176"/>
                </a:lnTo>
                <a:lnTo>
                  <a:pt x="635" y="176"/>
                </a:lnTo>
                <a:lnTo>
                  <a:pt x="636" y="175"/>
                </a:lnTo>
                <a:lnTo>
                  <a:pt x="637" y="174"/>
                </a:lnTo>
                <a:lnTo>
                  <a:pt x="638" y="173"/>
                </a:lnTo>
                <a:lnTo>
                  <a:pt x="640" y="173"/>
                </a:lnTo>
                <a:lnTo>
                  <a:pt x="642" y="173"/>
                </a:lnTo>
                <a:lnTo>
                  <a:pt x="643" y="173"/>
                </a:lnTo>
                <a:lnTo>
                  <a:pt x="643" y="174"/>
                </a:lnTo>
                <a:lnTo>
                  <a:pt x="643" y="176"/>
                </a:lnTo>
                <a:lnTo>
                  <a:pt x="643" y="176"/>
                </a:lnTo>
                <a:lnTo>
                  <a:pt x="644" y="177"/>
                </a:lnTo>
                <a:lnTo>
                  <a:pt x="645" y="177"/>
                </a:lnTo>
                <a:lnTo>
                  <a:pt x="645" y="177"/>
                </a:lnTo>
                <a:lnTo>
                  <a:pt x="645" y="177"/>
                </a:lnTo>
                <a:lnTo>
                  <a:pt x="645" y="177"/>
                </a:lnTo>
                <a:lnTo>
                  <a:pt x="646" y="177"/>
                </a:lnTo>
                <a:lnTo>
                  <a:pt x="646" y="177"/>
                </a:lnTo>
                <a:lnTo>
                  <a:pt x="647" y="177"/>
                </a:lnTo>
                <a:lnTo>
                  <a:pt x="647" y="177"/>
                </a:lnTo>
                <a:lnTo>
                  <a:pt x="648" y="179"/>
                </a:lnTo>
                <a:lnTo>
                  <a:pt x="649" y="179"/>
                </a:lnTo>
                <a:lnTo>
                  <a:pt x="649" y="179"/>
                </a:lnTo>
                <a:lnTo>
                  <a:pt x="650" y="180"/>
                </a:lnTo>
                <a:lnTo>
                  <a:pt x="651" y="180"/>
                </a:lnTo>
                <a:lnTo>
                  <a:pt x="651" y="180"/>
                </a:lnTo>
                <a:lnTo>
                  <a:pt x="652" y="180"/>
                </a:lnTo>
                <a:lnTo>
                  <a:pt x="652" y="180"/>
                </a:lnTo>
                <a:lnTo>
                  <a:pt x="653" y="181"/>
                </a:lnTo>
                <a:lnTo>
                  <a:pt x="653" y="181"/>
                </a:lnTo>
                <a:lnTo>
                  <a:pt x="653" y="182"/>
                </a:lnTo>
                <a:lnTo>
                  <a:pt x="653" y="183"/>
                </a:lnTo>
                <a:lnTo>
                  <a:pt x="653" y="183"/>
                </a:lnTo>
                <a:lnTo>
                  <a:pt x="654" y="184"/>
                </a:lnTo>
                <a:lnTo>
                  <a:pt x="653" y="184"/>
                </a:lnTo>
                <a:lnTo>
                  <a:pt x="654" y="185"/>
                </a:lnTo>
                <a:lnTo>
                  <a:pt x="655" y="186"/>
                </a:lnTo>
                <a:lnTo>
                  <a:pt x="656" y="187"/>
                </a:lnTo>
                <a:lnTo>
                  <a:pt x="662" y="193"/>
                </a:lnTo>
                <a:lnTo>
                  <a:pt x="662" y="193"/>
                </a:lnTo>
                <a:lnTo>
                  <a:pt x="663" y="195"/>
                </a:lnTo>
                <a:lnTo>
                  <a:pt x="663" y="195"/>
                </a:lnTo>
                <a:lnTo>
                  <a:pt x="664" y="195"/>
                </a:lnTo>
                <a:lnTo>
                  <a:pt x="665" y="196"/>
                </a:lnTo>
                <a:lnTo>
                  <a:pt x="667" y="196"/>
                </a:lnTo>
                <a:lnTo>
                  <a:pt x="669" y="196"/>
                </a:lnTo>
                <a:lnTo>
                  <a:pt x="671" y="197"/>
                </a:lnTo>
                <a:lnTo>
                  <a:pt x="672" y="198"/>
                </a:lnTo>
                <a:lnTo>
                  <a:pt x="673" y="198"/>
                </a:lnTo>
                <a:lnTo>
                  <a:pt x="674" y="199"/>
                </a:lnTo>
                <a:lnTo>
                  <a:pt x="674" y="199"/>
                </a:lnTo>
                <a:lnTo>
                  <a:pt x="674" y="199"/>
                </a:lnTo>
                <a:lnTo>
                  <a:pt x="675" y="199"/>
                </a:lnTo>
                <a:lnTo>
                  <a:pt x="675" y="199"/>
                </a:lnTo>
                <a:lnTo>
                  <a:pt x="675" y="200"/>
                </a:lnTo>
                <a:lnTo>
                  <a:pt x="675" y="200"/>
                </a:lnTo>
                <a:lnTo>
                  <a:pt x="675" y="200"/>
                </a:lnTo>
                <a:lnTo>
                  <a:pt x="675" y="200"/>
                </a:lnTo>
                <a:lnTo>
                  <a:pt x="676" y="201"/>
                </a:lnTo>
                <a:lnTo>
                  <a:pt x="676" y="202"/>
                </a:lnTo>
                <a:lnTo>
                  <a:pt x="677" y="203"/>
                </a:lnTo>
                <a:lnTo>
                  <a:pt x="677" y="203"/>
                </a:lnTo>
                <a:lnTo>
                  <a:pt x="677" y="203"/>
                </a:lnTo>
                <a:lnTo>
                  <a:pt x="678" y="204"/>
                </a:lnTo>
                <a:lnTo>
                  <a:pt x="678" y="204"/>
                </a:lnTo>
                <a:lnTo>
                  <a:pt x="678" y="204"/>
                </a:lnTo>
                <a:lnTo>
                  <a:pt x="679" y="206"/>
                </a:lnTo>
                <a:lnTo>
                  <a:pt x="680" y="206"/>
                </a:lnTo>
                <a:lnTo>
                  <a:pt x="682" y="208"/>
                </a:lnTo>
                <a:lnTo>
                  <a:pt x="682" y="208"/>
                </a:lnTo>
                <a:lnTo>
                  <a:pt x="683" y="209"/>
                </a:lnTo>
                <a:lnTo>
                  <a:pt x="683" y="209"/>
                </a:lnTo>
                <a:lnTo>
                  <a:pt x="685" y="212"/>
                </a:lnTo>
                <a:lnTo>
                  <a:pt x="686" y="213"/>
                </a:lnTo>
                <a:lnTo>
                  <a:pt x="687" y="214"/>
                </a:lnTo>
                <a:lnTo>
                  <a:pt x="688" y="214"/>
                </a:lnTo>
                <a:lnTo>
                  <a:pt x="689" y="214"/>
                </a:lnTo>
                <a:lnTo>
                  <a:pt x="689" y="214"/>
                </a:lnTo>
                <a:lnTo>
                  <a:pt x="690" y="215"/>
                </a:lnTo>
                <a:lnTo>
                  <a:pt x="691" y="215"/>
                </a:lnTo>
                <a:lnTo>
                  <a:pt x="692" y="216"/>
                </a:lnTo>
                <a:lnTo>
                  <a:pt x="692" y="216"/>
                </a:lnTo>
                <a:lnTo>
                  <a:pt x="694" y="217"/>
                </a:lnTo>
                <a:lnTo>
                  <a:pt x="694" y="218"/>
                </a:lnTo>
                <a:lnTo>
                  <a:pt x="694" y="219"/>
                </a:lnTo>
                <a:lnTo>
                  <a:pt x="694" y="220"/>
                </a:lnTo>
                <a:lnTo>
                  <a:pt x="694" y="221"/>
                </a:lnTo>
                <a:lnTo>
                  <a:pt x="694" y="221"/>
                </a:lnTo>
                <a:lnTo>
                  <a:pt x="695" y="223"/>
                </a:lnTo>
                <a:lnTo>
                  <a:pt x="696" y="224"/>
                </a:lnTo>
                <a:lnTo>
                  <a:pt x="696" y="224"/>
                </a:lnTo>
                <a:lnTo>
                  <a:pt x="697" y="225"/>
                </a:lnTo>
                <a:lnTo>
                  <a:pt x="697" y="225"/>
                </a:lnTo>
                <a:lnTo>
                  <a:pt x="697" y="226"/>
                </a:lnTo>
                <a:lnTo>
                  <a:pt x="697" y="227"/>
                </a:lnTo>
                <a:lnTo>
                  <a:pt x="697" y="227"/>
                </a:lnTo>
                <a:lnTo>
                  <a:pt x="698" y="228"/>
                </a:lnTo>
                <a:lnTo>
                  <a:pt x="698" y="228"/>
                </a:lnTo>
                <a:lnTo>
                  <a:pt x="699" y="228"/>
                </a:lnTo>
                <a:lnTo>
                  <a:pt x="699" y="228"/>
                </a:lnTo>
                <a:lnTo>
                  <a:pt x="699" y="228"/>
                </a:lnTo>
                <a:lnTo>
                  <a:pt x="701" y="228"/>
                </a:lnTo>
                <a:lnTo>
                  <a:pt x="701" y="229"/>
                </a:lnTo>
                <a:lnTo>
                  <a:pt x="702" y="230"/>
                </a:lnTo>
                <a:lnTo>
                  <a:pt x="704" y="231"/>
                </a:lnTo>
                <a:lnTo>
                  <a:pt x="704" y="232"/>
                </a:lnTo>
                <a:lnTo>
                  <a:pt x="705" y="233"/>
                </a:lnTo>
                <a:lnTo>
                  <a:pt x="706" y="234"/>
                </a:lnTo>
                <a:lnTo>
                  <a:pt x="707" y="233"/>
                </a:lnTo>
                <a:lnTo>
                  <a:pt x="709" y="234"/>
                </a:lnTo>
                <a:lnTo>
                  <a:pt x="709" y="234"/>
                </a:lnTo>
                <a:lnTo>
                  <a:pt x="709" y="234"/>
                </a:lnTo>
                <a:lnTo>
                  <a:pt x="710" y="234"/>
                </a:lnTo>
                <a:lnTo>
                  <a:pt x="710" y="235"/>
                </a:lnTo>
                <a:lnTo>
                  <a:pt x="710" y="235"/>
                </a:lnTo>
                <a:lnTo>
                  <a:pt x="710" y="236"/>
                </a:lnTo>
                <a:lnTo>
                  <a:pt x="710" y="236"/>
                </a:lnTo>
                <a:lnTo>
                  <a:pt x="711" y="237"/>
                </a:lnTo>
                <a:lnTo>
                  <a:pt x="711" y="238"/>
                </a:lnTo>
                <a:lnTo>
                  <a:pt x="711" y="238"/>
                </a:lnTo>
                <a:lnTo>
                  <a:pt x="711" y="239"/>
                </a:lnTo>
                <a:lnTo>
                  <a:pt x="710" y="239"/>
                </a:lnTo>
                <a:lnTo>
                  <a:pt x="710" y="240"/>
                </a:lnTo>
                <a:lnTo>
                  <a:pt x="710" y="240"/>
                </a:lnTo>
                <a:lnTo>
                  <a:pt x="710" y="240"/>
                </a:lnTo>
                <a:lnTo>
                  <a:pt x="710" y="240"/>
                </a:lnTo>
                <a:lnTo>
                  <a:pt x="711" y="241"/>
                </a:lnTo>
                <a:lnTo>
                  <a:pt x="711" y="241"/>
                </a:lnTo>
                <a:lnTo>
                  <a:pt x="711" y="242"/>
                </a:lnTo>
                <a:lnTo>
                  <a:pt x="711" y="242"/>
                </a:lnTo>
                <a:lnTo>
                  <a:pt x="711" y="242"/>
                </a:lnTo>
                <a:lnTo>
                  <a:pt x="711" y="242"/>
                </a:lnTo>
                <a:lnTo>
                  <a:pt x="711" y="243"/>
                </a:lnTo>
                <a:lnTo>
                  <a:pt x="711" y="244"/>
                </a:lnTo>
                <a:lnTo>
                  <a:pt x="711" y="244"/>
                </a:lnTo>
                <a:lnTo>
                  <a:pt x="711" y="245"/>
                </a:lnTo>
                <a:lnTo>
                  <a:pt x="712" y="245"/>
                </a:lnTo>
                <a:lnTo>
                  <a:pt x="712" y="245"/>
                </a:lnTo>
                <a:lnTo>
                  <a:pt x="713" y="245"/>
                </a:lnTo>
                <a:lnTo>
                  <a:pt x="714" y="246"/>
                </a:lnTo>
                <a:lnTo>
                  <a:pt x="714" y="246"/>
                </a:lnTo>
                <a:lnTo>
                  <a:pt x="715" y="246"/>
                </a:lnTo>
                <a:lnTo>
                  <a:pt x="716" y="246"/>
                </a:lnTo>
                <a:lnTo>
                  <a:pt x="716" y="247"/>
                </a:lnTo>
                <a:lnTo>
                  <a:pt x="716" y="247"/>
                </a:lnTo>
                <a:lnTo>
                  <a:pt x="717" y="249"/>
                </a:lnTo>
                <a:lnTo>
                  <a:pt x="717" y="250"/>
                </a:lnTo>
                <a:lnTo>
                  <a:pt x="717" y="251"/>
                </a:lnTo>
                <a:lnTo>
                  <a:pt x="717" y="251"/>
                </a:lnTo>
                <a:lnTo>
                  <a:pt x="717" y="252"/>
                </a:lnTo>
                <a:lnTo>
                  <a:pt x="716" y="253"/>
                </a:lnTo>
                <a:lnTo>
                  <a:pt x="716" y="254"/>
                </a:lnTo>
                <a:lnTo>
                  <a:pt x="716" y="256"/>
                </a:lnTo>
                <a:lnTo>
                  <a:pt x="716" y="256"/>
                </a:lnTo>
                <a:lnTo>
                  <a:pt x="716" y="256"/>
                </a:lnTo>
                <a:lnTo>
                  <a:pt x="716" y="257"/>
                </a:lnTo>
                <a:lnTo>
                  <a:pt x="716" y="257"/>
                </a:lnTo>
                <a:lnTo>
                  <a:pt x="716" y="258"/>
                </a:lnTo>
                <a:lnTo>
                  <a:pt x="716" y="258"/>
                </a:lnTo>
                <a:lnTo>
                  <a:pt x="717" y="258"/>
                </a:lnTo>
                <a:lnTo>
                  <a:pt x="717" y="259"/>
                </a:lnTo>
                <a:lnTo>
                  <a:pt x="718" y="260"/>
                </a:lnTo>
                <a:lnTo>
                  <a:pt x="718" y="260"/>
                </a:lnTo>
                <a:lnTo>
                  <a:pt x="718" y="260"/>
                </a:lnTo>
                <a:lnTo>
                  <a:pt x="718" y="260"/>
                </a:lnTo>
                <a:lnTo>
                  <a:pt x="718" y="261"/>
                </a:lnTo>
                <a:lnTo>
                  <a:pt x="718" y="261"/>
                </a:lnTo>
                <a:lnTo>
                  <a:pt x="718" y="261"/>
                </a:lnTo>
                <a:lnTo>
                  <a:pt x="719" y="261"/>
                </a:lnTo>
                <a:lnTo>
                  <a:pt x="721" y="263"/>
                </a:lnTo>
                <a:lnTo>
                  <a:pt x="721" y="263"/>
                </a:lnTo>
                <a:lnTo>
                  <a:pt x="722" y="263"/>
                </a:lnTo>
                <a:lnTo>
                  <a:pt x="723" y="264"/>
                </a:lnTo>
                <a:lnTo>
                  <a:pt x="724" y="264"/>
                </a:lnTo>
                <a:lnTo>
                  <a:pt x="724" y="264"/>
                </a:lnTo>
                <a:lnTo>
                  <a:pt x="726" y="264"/>
                </a:lnTo>
                <a:lnTo>
                  <a:pt x="727" y="264"/>
                </a:lnTo>
                <a:lnTo>
                  <a:pt x="727" y="264"/>
                </a:lnTo>
                <a:lnTo>
                  <a:pt x="727" y="264"/>
                </a:lnTo>
                <a:lnTo>
                  <a:pt x="727" y="264"/>
                </a:lnTo>
                <a:lnTo>
                  <a:pt x="727" y="264"/>
                </a:lnTo>
                <a:lnTo>
                  <a:pt x="727" y="265"/>
                </a:lnTo>
                <a:lnTo>
                  <a:pt x="728" y="265"/>
                </a:lnTo>
                <a:lnTo>
                  <a:pt x="728" y="266"/>
                </a:lnTo>
                <a:lnTo>
                  <a:pt x="728" y="266"/>
                </a:lnTo>
                <a:lnTo>
                  <a:pt x="728" y="267"/>
                </a:lnTo>
                <a:lnTo>
                  <a:pt x="728" y="268"/>
                </a:lnTo>
                <a:lnTo>
                  <a:pt x="729" y="270"/>
                </a:lnTo>
                <a:lnTo>
                  <a:pt x="729" y="270"/>
                </a:lnTo>
                <a:lnTo>
                  <a:pt x="729" y="270"/>
                </a:lnTo>
                <a:lnTo>
                  <a:pt x="729" y="270"/>
                </a:lnTo>
                <a:lnTo>
                  <a:pt x="729" y="270"/>
                </a:lnTo>
                <a:lnTo>
                  <a:pt x="729" y="271"/>
                </a:lnTo>
                <a:lnTo>
                  <a:pt x="729" y="271"/>
                </a:lnTo>
                <a:lnTo>
                  <a:pt x="729" y="271"/>
                </a:lnTo>
                <a:lnTo>
                  <a:pt x="729" y="272"/>
                </a:lnTo>
                <a:lnTo>
                  <a:pt x="729" y="272"/>
                </a:lnTo>
                <a:lnTo>
                  <a:pt x="729" y="272"/>
                </a:lnTo>
                <a:lnTo>
                  <a:pt x="729" y="273"/>
                </a:lnTo>
                <a:lnTo>
                  <a:pt x="729" y="273"/>
                </a:lnTo>
                <a:lnTo>
                  <a:pt x="728" y="274"/>
                </a:lnTo>
                <a:lnTo>
                  <a:pt x="728" y="274"/>
                </a:lnTo>
                <a:lnTo>
                  <a:pt x="728" y="275"/>
                </a:lnTo>
                <a:lnTo>
                  <a:pt x="728" y="275"/>
                </a:lnTo>
                <a:lnTo>
                  <a:pt x="728" y="275"/>
                </a:lnTo>
                <a:lnTo>
                  <a:pt x="728" y="276"/>
                </a:lnTo>
                <a:lnTo>
                  <a:pt x="727" y="276"/>
                </a:lnTo>
                <a:lnTo>
                  <a:pt x="727" y="276"/>
                </a:lnTo>
                <a:lnTo>
                  <a:pt x="728" y="277"/>
                </a:lnTo>
                <a:lnTo>
                  <a:pt x="728" y="277"/>
                </a:lnTo>
                <a:lnTo>
                  <a:pt x="728" y="278"/>
                </a:lnTo>
                <a:lnTo>
                  <a:pt x="728" y="278"/>
                </a:lnTo>
                <a:lnTo>
                  <a:pt x="728" y="278"/>
                </a:lnTo>
                <a:lnTo>
                  <a:pt x="727" y="278"/>
                </a:lnTo>
                <a:lnTo>
                  <a:pt x="727" y="279"/>
                </a:lnTo>
                <a:lnTo>
                  <a:pt x="727" y="279"/>
                </a:lnTo>
                <a:lnTo>
                  <a:pt x="726" y="279"/>
                </a:lnTo>
                <a:lnTo>
                  <a:pt x="726" y="280"/>
                </a:lnTo>
                <a:lnTo>
                  <a:pt x="726" y="280"/>
                </a:lnTo>
                <a:lnTo>
                  <a:pt x="726" y="280"/>
                </a:lnTo>
                <a:lnTo>
                  <a:pt x="726" y="281"/>
                </a:lnTo>
                <a:lnTo>
                  <a:pt x="726" y="281"/>
                </a:lnTo>
                <a:lnTo>
                  <a:pt x="725" y="282"/>
                </a:lnTo>
                <a:lnTo>
                  <a:pt x="724" y="283"/>
                </a:lnTo>
                <a:lnTo>
                  <a:pt x="724" y="284"/>
                </a:lnTo>
                <a:lnTo>
                  <a:pt x="724" y="284"/>
                </a:lnTo>
                <a:lnTo>
                  <a:pt x="723" y="284"/>
                </a:lnTo>
                <a:lnTo>
                  <a:pt x="723" y="285"/>
                </a:lnTo>
                <a:lnTo>
                  <a:pt x="723" y="285"/>
                </a:lnTo>
                <a:lnTo>
                  <a:pt x="723" y="285"/>
                </a:lnTo>
                <a:lnTo>
                  <a:pt x="723" y="286"/>
                </a:lnTo>
                <a:lnTo>
                  <a:pt x="724" y="286"/>
                </a:lnTo>
                <a:lnTo>
                  <a:pt x="724" y="286"/>
                </a:lnTo>
                <a:lnTo>
                  <a:pt x="724" y="287"/>
                </a:lnTo>
                <a:lnTo>
                  <a:pt x="725" y="287"/>
                </a:lnTo>
                <a:lnTo>
                  <a:pt x="726" y="287"/>
                </a:lnTo>
                <a:lnTo>
                  <a:pt x="726" y="287"/>
                </a:lnTo>
                <a:lnTo>
                  <a:pt x="727" y="287"/>
                </a:lnTo>
                <a:lnTo>
                  <a:pt x="727" y="287"/>
                </a:lnTo>
                <a:lnTo>
                  <a:pt x="727" y="287"/>
                </a:lnTo>
                <a:lnTo>
                  <a:pt x="728" y="287"/>
                </a:lnTo>
                <a:lnTo>
                  <a:pt x="729" y="286"/>
                </a:lnTo>
                <a:lnTo>
                  <a:pt x="729" y="286"/>
                </a:lnTo>
                <a:lnTo>
                  <a:pt x="729" y="285"/>
                </a:lnTo>
                <a:lnTo>
                  <a:pt x="729" y="285"/>
                </a:lnTo>
                <a:lnTo>
                  <a:pt x="729" y="285"/>
                </a:lnTo>
                <a:lnTo>
                  <a:pt x="730" y="284"/>
                </a:lnTo>
                <a:lnTo>
                  <a:pt x="730" y="284"/>
                </a:lnTo>
                <a:lnTo>
                  <a:pt x="730" y="284"/>
                </a:lnTo>
                <a:lnTo>
                  <a:pt x="730" y="284"/>
                </a:lnTo>
                <a:lnTo>
                  <a:pt x="731" y="283"/>
                </a:lnTo>
                <a:lnTo>
                  <a:pt x="731" y="283"/>
                </a:lnTo>
                <a:lnTo>
                  <a:pt x="731" y="283"/>
                </a:lnTo>
                <a:lnTo>
                  <a:pt x="732" y="283"/>
                </a:lnTo>
                <a:lnTo>
                  <a:pt x="732" y="283"/>
                </a:lnTo>
                <a:lnTo>
                  <a:pt x="732" y="283"/>
                </a:lnTo>
                <a:lnTo>
                  <a:pt x="732" y="283"/>
                </a:lnTo>
                <a:lnTo>
                  <a:pt x="733" y="282"/>
                </a:lnTo>
                <a:lnTo>
                  <a:pt x="733" y="282"/>
                </a:lnTo>
                <a:lnTo>
                  <a:pt x="734" y="282"/>
                </a:lnTo>
                <a:lnTo>
                  <a:pt x="734" y="282"/>
                </a:lnTo>
                <a:lnTo>
                  <a:pt x="734" y="282"/>
                </a:lnTo>
                <a:lnTo>
                  <a:pt x="735" y="282"/>
                </a:lnTo>
                <a:lnTo>
                  <a:pt x="736" y="283"/>
                </a:lnTo>
                <a:lnTo>
                  <a:pt x="736" y="283"/>
                </a:lnTo>
                <a:lnTo>
                  <a:pt x="736" y="283"/>
                </a:lnTo>
                <a:lnTo>
                  <a:pt x="737" y="284"/>
                </a:lnTo>
                <a:lnTo>
                  <a:pt x="738" y="284"/>
                </a:lnTo>
                <a:lnTo>
                  <a:pt x="739" y="284"/>
                </a:lnTo>
                <a:lnTo>
                  <a:pt x="739" y="284"/>
                </a:lnTo>
                <a:lnTo>
                  <a:pt x="740" y="284"/>
                </a:lnTo>
                <a:lnTo>
                  <a:pt x="740" y="285"/>
                </a:lnTo>
                <a:lnTo>
                  <a:pt x="741" y="285"/>
                </a:lnTo>
                <a:lnTo>
                  <a:pt x="741" y="285"/>
                </a:lnTo>
                <a:lnTo>
                  <a:pt x="742" y="286"/>
                </a:lnTo>
                <a:lnTo>
                  <a:pt x="742" y="286"/>
                </a:lnTo>
                <a:lnTo>
                  <a:pt x="742" y="287"/>
                </a:lnTo>
                <a:lnTo>
                  <a:pt x="742" y="287"/>
                </a:lnTo>
                <a:lnTo>
                  <a:pt x="742" y="287"/>
                </a:lnTo>
                <a:lnTo>
                  <a:pt x="743" y="287"/>
                </a:lnTo>
                <a:lnTo>
                  <a:pt x="743" y="287"/>
                </a:lnTo>
                <a:lnTo>
                  <a:pt x="743" y="287"/>
                </a:lnTo>
                <a:lnTo>
                  <a:pt x="743" y="287"/>
                </a:lnTo>
                <a:lnTo>
                  <a:pt x="744" y="287"/>
                </a:lnTo>
                <a:lnTo>
                  <a:pt x="743" y="289"/>
                </a:lnTo>
                <a:lnTo>
                  <a:pt x="743" y="291"/>
                </a:lnTo>
                <a:lnTo>
                  <a:pt x="743" y="292"/>
                </a:lnTo>
                <a:lnTo>
                  <a:pt x="743" y="294"/>
                </a:lnTo>
                <a:lnTo>
                  <a:pt x="743" y="294"/>
                </a:lnTo>
                <a:lnTo>
                  <a:pt x="743" y="295"/>
                </a:lnTo>
                <a:lnTo>
                  <a:pt x="743" y="295"/>
                </a:lnTo>
                <a:lnTo>
                  <a:pt x="743" y="296"/>
                </a:lnTo>
                <a:lnTo>
                  <a:pt x="742" y="297"/>
                </a:lnTo>
                <a:lnTo>
                  <a:pt x="742" y="297"/>
                </a:lnTo>
                <a:lnTo>
                  <a:pt x="742" y="298"/>
                </a:lnTo>
                <a:lnTo>
                  <a:pt x="742" y="298"/>
                </a:lnTo>
                <a:lnTo>
                  <a:pt x="742" y="298"/>
                </a:lnTo>
                <a:lnTo>
                  <a:pt x="741" y="299"/>
                </a:lnTo>
                <a:lnTo>
                  <a:pt x="741" y="300"/>
                </a:lnTo>
                <a:lnTo>
                  <a:pt x="740" y="300"/>
                </a:lnTo>
                <a:lnTo>
                  <a:pt x="739" y="302"/>
                </a:lnTo>
                <a:lnTo>
                  <a:pt x="739" y="302"/>
                </a:lnTo>
                <a:lnTo>
                  <a:pt x="739" y="303"/>
                </a:lnTo>
                <a:lnTo>
                  <a:pt x="738" y="305"/>
                </a:lnTo>
                <a:lnTo>
                  <a:pt x="739" y="306"/>
                </a:lnTo>
                <a:lnTo>
                  <a:pt x="740" y="307"/>
                </a:lnTo>
                <a:lnTo>
                  <a:pt x="742" y="309"/>
                </a:lnTo>
                <a:lnTo>
                  <a:pt x="742" y="309"/>
                </a:lnTo>
                <a:lnTo>
                  <a:pt x="740" y="309"/>
                </a:lnTo>
                <a:lnTo>
                  <a:pt x="740" y="310"/>
                </a:lnTo>
                <a:lnTo>
                  <a:pt x="743" y="310"/>
                </a:lnTo>
                <a:lnTo>
                  <a:pt x="744" y="311"/>
                </a:lnTo>
                <a:lnTo>
                  <a:pt x="746" y="313"/>
                </a:lnTo>
                <a:lnTo>
                  <a:pt x="747" y="313"/>
                </a:lnTo>
                <a:lnTo>
                  <a:pt x="749" y="316"/>
                </a:lnTo>
                <a:lnTo>
                  <a:pt x="749" y="316"/>
                </a:lnTo>
                <a:lnTo>
                  <a:pt x="749" y="318"/>
                </a:lnTo>
                <a:lnTo>
                  <a:pt x="749" y="319"/>
                </a:lnTo>
                <a:lnTo>
                  <a:pt x="747" y="319"/>
                </a:lnTo>
                <a:lnTo>
                  <a:pt x="747" y="318"/>
                </a:lnTo>
                <a:lnTo>
                  <a:pt x="745" y="318"/>
                </a:lnTo>
                <a:lnTo>
                  <a:pt x="744" y="319"/>
                </a:lnTo>
                <a:lnTo>
                  <a:pt x="742" y="320"/>
                </a:lnTo>
                <a:lnTo>
                  <a:pt x="739" y="323"/>
                </a:lnTo>
                <a:lnTo>
                  <a:pt x="739" y="326"/>
                </a:lnTo>
                <a:lnTo>
                  <a:pt x="740" y="327"/>
                </a:lnTo>
                <a:lnTo>
                  <a:pt x="741" y="328"/>
                </a:lnTo>
                <a:lnTo>
                  <a:pt x="743" y="329"/>
                </a:lnTo>
                <a:lnTo>
                  <a:pt x="743" y="334"/>
                </a:lnTo>
                <a:lnTo>
                  <a:pt x="743" y="335"/>
                </a:lnTo>
                <a:lnTo>
                  <a:pt x="743" y="338"/>
                </a:lnTo>
                <a:lnTo>
                  <a:pt x="745" y="340"/>
                </a:lnTo>
                <a:lnTo>
                  <a:pt x="747" y="341"/>
                </a:lnTo>
                <a:lnTo>
                  <a:pt x="747" y="340"/>
                </a:lnTo>
                <a:lnTo>
                  <a:pt x="749" y="341"/>
                </a:lnTo>
                <a:lnTo>
                  <a:pt x="750" y="340"/>
                </a:lnTo>
                <a:lnTo>
                  <a:pt x="751" y="341"/>
                </a:lnTo>
                <a:lnTo>
                  <a:pt x="750" y="343"/>
                </a:lnTo>
                <a:lnTo>
                  <a:pt x="748" y="344"/>
                </a:lnTo>
                <a:lnTo>
                  <a:pt x="748" y="346"/>
                </a:lnTo>
                <a:lnTo>
                  <a:pt x="746" y="348"/>
                </a:lnTo>
                <a:lnTo>
                  <a:pt x="744" y="349"/>
                </a:lnTo>
                <a:lnTo>
                  <a:pt x="739" y="349"/>
                </a:lnTo>
                <a:lnTo>
                  <a:pt x="738" y="350"/>
                </a:lnTo>
                <a:lnTo>
                  <a:pt x="739" y="350"/>
                </a:lnTo>
                <a:lnTo>
                  <a:pt x="741" y="350"/>
                </a:lnTo>
                <a:lnTo>
                  <a:pt x="742" y="351"/>
                </a:lnTo>
                <a:lnTo>
                  <a:pt x="743" y="351"/>
                </a:lnTo>
                <a:lnTo>
                  <a:pt x="745" y="353"/>
                </a:lnTo>
                <a:lnTo>
                  <a:pt x="746" y="353"/>
                </a:lnTo>
                <a:lnTo>
                  <a:pt x="747" y="352"/>
                </a:lnTo>
                <a:lnTo>
                  <a:pt x="746" y="350"/>
                </a:lnTo>
                <a:lnTo>
                  <a:pt x="747" y="348"/>
                </a:lnTo>
                <a:lnTo>
                  <a:pt x="748" y="348"/>
                </a:lnTo>
                <a:lnTo>
                  <a:pt x="749" y="349"/>
                </a:lnTo>
                <a:lnTo>
                  <a:pt x="749" y="347"/>
                </a:lnTo>
                <a:lnTo>
                  <a:pt x="751" y="346"/>
                </a:lnTo>
                <a:lnTo>
                  <a:pt x="752" y="345"/>
                </a:lnTo>
                <a:lnTo>
                  <a:pt x="753" y="343"/>
                </a:lnTo>
                <a:lnTo>
                  <a:pt x="755" y="343"/>
                </a:lnTo>
                <a:lnTo>
                  <a:pt x="755" y="343"/>
                </a:lnTo>
                <a:lnTo>
                  <a:pt x="756" y="343"/>
                </a:lnTo>
                <a:lnTo>
                  <a:pt x="757" y="341"/>
                </a:lnTo>
                <a:lnTo>
                  <a:pt x="757" y="340"/>
                </a:lnTo>
                <a:lnTo>
                  <a:pt x="758" y="339"/>
                </a:lnTo>
                <a:lnTo>
                  <a:pt x="759" y="339"/>
                </a:lnTo>
                <a:lnTo>
                  <a:pt x="759" y="339"/>
                </a:lnTo>
                <a:lnTo>
                  <a:pt x="760" y="340"/>
                </a:lnTo>
                <a:lnTo>
                  <a:pt x="761" y="340"/>
                </a:lnTo>
                <a:lnTo>
                  <a:pt x="760" y="339"/>
                </a:lnTo>
                <a:lnTo>
                  <a:pt x="760" y="338"/>
                </a:lnTo>
                <a:lnTo>
                  <a:pt x="761" y="337"/>
                </a:lnTo>
                <a:lnTo>
                  <a:pt x="760" y="337"/>
                </a:lnTo>
                <a:lnTo>
                  <a:pt x="760" y="337"/>
                </a:lnTo>
                <a:lnTo>
                  <a:pt x="759" y="337"/>
                </a:lnTo>
                <a:lnTo>
                  <a:pt x="758" y="337"/>
                </a:lnTo>
                <a:lnTo>
                  <a:pt x="757" y="336"/>
                </a:lnTo>
                <a:lnTo>
                  <a:pt x="757" y="336"/>
                </a:lnTo>
                <a:lnTo>
                  <a:pt x="759" y="336"/>
                </a:lnTo>
                <a:lnTo>
                  <a:pt x="759" y="336"/>
                </a:lnTo>
                <a:lnTo>
                  <a:pt x="760" y="335"/>
                </a:lnTo>
                <a:lnTo>
                  <a:pt x="762" y="335"/>
                </a:lnTo>
                <a:lnTo>
                  <a:pt x="762" y="335"/>
                </a:lnTo>
                <a:lnTo>
                  <a:pt x="764" y="334"/>
                </a:lnTo>
                <a:lnTo>
                  <a:pt x="765" y="334"/>
                </a:lnTo>
                <a:lnTo>
                  <a:pt x="765" y="334"/>
                </a:lnTo>
                <a:lnTo>
                  <a:pt x="769" y="334"/>
                </a:lnTo>
                <a:lnTo>
                  <a:pt x="770" y="334"/>
                </a:lnTo>
                <a:lnTo>
                  <a:pt x="770" y="334"/>
                </a:lnTo>
                <a:lnTo>
                  <a:pt x="771" y="335"/>
                </a:lnTo>
                <a:lnTo>
                  <a:pt x="771" y="335"/>
                </a:lnTo>
                <a:lnTo>
                  <a:pt x="771" y="335"/>
                </a:lnTo>
                <a:lnTo>
                  <a:pt x="773" y="333"/>
                </a:lnTo>
                <a:lnTo>
                  <a:pt x="774" y="333"/>
                </a:lnTo>
                <a:lnTo>
                  <a:pt x="775" y="333"/>
                </a:lnTo>
                <a:lnTo>
                  <a:pt x="776" y="332"/>
                </a:lnTo>
                <a:lnTo>
                  <a:pt x="782" y="335"/>
                </a:lnTo>
                <a:lnTo>
                  <a:pt x="783" y="335"/>
                </a:lnTo>
                <a:lnTo>
                  <a:pt x="786" y="332"/>
                </a:lnTo>
                <a:lnTo>
                  <a:pt x="788" y="331"/>
                </a:lnTo>
                <a:lnTo>
                  <a:pt x="788" y="330"/>
                </a:lnTo>
                <a:lnTo>
                  <a:pt x="787" y="329"/>
                </a:lnTo>
                <a:lnTo>
                  <a:pt x="787" y="327"/>
                </a:lnTo>
                <a:lnTo>
                  <a:pt x="788" y="326"/>
                </a:lnTo>
                <a:lnTo>
                  <a:pt x="788" y="326"/>
                </a:lnTo>
                <a:lnTo>
                  <a:pt x="789" y="326"/>
                </a:lnTo>
                <a:lnTo>
                  <a:pt x="789" y="327"/>
                </a:lnTo>
                <a:lnTo>
                  <a:pt x="789" y="328"/>
                </a:lnTo>
                <a:lnTo>
                  <a:pt x="789" y="329"/>
                </a:lnTo>
                <a:lnTo>
                  <a:pt x="789" y="330"/>
                </a:lnTo>
                <a:lnTo>
                  <a:pt x="789" y="330"/>
                </a:lnTo>
                <a:lnTo>
                  <a:pt x="790" y="332"/>
                </a:lnTo>
                <a:lnTo>
                  <a:pt x="790" y="333"/>
                </a:lnTo>
                <a:lnTo>
                  <a:pt x="791" y="334"/>
                </a:lnTo>
                <a:lnTo>
                  <a:pt x="791" y="336"/>
                </a:lnTo>
                <a:lnTo>
                  <a:pt x="790" y="337"/>
                </a:lnTo>
                <a:lnTo>
                  <a:pt x="791" y="338"/>
                </a:lnTo>
                <a:lnTo>
                  <a:pt x="791" y="340"/>
                </a:lnTo>
                <a:lnTo>
                  <a:pt x="792" y="341"/>
                </a:lnTo>
                <a:lnTo>
                  <a:pt x="795" y="342"/>
                </a:lnTo>
                <a:lnTo>
                  <a:pt x="796" y="343"/>
                </a:lnTo>
                <a:lnTo>
                  <a:pt x="794" y="344"/>
                </a:lnTo>
                <a:lnTo>
                  <a:pt x="794" y="347"/>
                </a:lnTo>
                <a:lnTo>
                  <a:pt x="795" y="346"/>
                </a:lnTo>
                <a:lnTo>
                  <a:pt x="796" y="344"/>
                </a:lnTo>
                <a:lnTo>
                  <a:pt x="797" y="343"/>
                </a:lnTo>
                <a:lnTo>
                  <a:pt x="798" y="342"/>
                </a:lnTo>
                <a:lnTo>
                  <a:pt x="798" y="342"/>
                </a:lnTo>
                <a:lnTo>
                  <a:pt x="798" y="341"/>
                </a:lnTo>
                <a:lnTo>
                  <a:pt x="798" y="342"/>
                </a:lnTo>
                <a:lnTo>
                  <a:pt x="799" y="342"/>
                </a:lnTo>
                <a:lnTo>
                  <a:pt x="799" y="343"/>
                </a:lnTo>
                <a:lnTo>
                  <a:pt x="803" y="346"/>
                </a:lnTo>
                <a:lnTo>
                  <a:pt x="804" y="346"/>
                </a:lnTo>
                <a:lnTo>
                  <a:pt x="806" y="348"/>
                </a:lnTo>
                <a:lnTo>
                  <a:pt x="813" y="348"/>
                </a:lnTo>
                <a:lnTo>
                  <a:pt x="812" y="350"/>
                </a:lnTo>
                <a:lnTo>
                  <a:pt x="813" y="352"/>
                </a:lnTo>
                <a:lnTo>
                  <a:pt x="813" y="353"/>
                </a:lnTo>
                <a:lnTo>
                  <a:pt x="812" y="356"/>
                </a:lnTo>
                <a:lnTo>
                  <a:pt x="812" y="358"/>
                </a:lnTo>
                <a:lnTo>
                  <a:pt x="809" y="363"/>
                </a:lnTo>
                <a:lnTo>
                  <a:pt x="809" y="363"/>
                </a:lnTo>
                <a:lnTo>
                  <a:pt x="809" y="364"/>
                </a:lnTo>
                <a:lnTo>
                  <a:pt x="805" y="367"/>
                </a:lnTo>
                <a:lnTo>
                  <a:pt x="805" y="368"/>
                </a:lnTo>
                <a:lnTo>
                  <a:pt x="805" y="369"/>
                </a:lnTo>
                <a:lnTo>
                  <a:pt x="805" y="370"/>
                </a:lnTo>
                <a:lnTo>
                  <a:pt x="804" y="372"/>
                </a:lnTo>
                <a:lnTo>
                  <a:pt x="800" y="377"/>
                </a:lnTo>
                <a:lnTo>
                  <a:pt x="799" y="381"/>
                </a:lnTo>
                <a:lnTo>
                  <a:pt x="798" y="383"/>
                </a:lnTo>
                <a:lnTo>
                  <a:pt x="798" y="386"/>
                </a:lnTo>
                <a:lnTo>
                  <a:pt x="797" y="386"/>
                </a:lnTo>
                <a:lnTo>
                  <a:pt x="797" y="388"/>
                </a:lnTo>
                <a:lnTo>
                  <a:pt x="795" y="390"/>
                </a:lnTo>
                <a:lnTo>
                  <a:pt x="790" y="399"/>
                </a:lnTo>
                <a:lnTo>
                  <a:pt x="789" y="400"/>
                </a:lnTo>
                <a:lnTo>
                  <a:pt x="787" y="403"/>
                </a:lnTo>
                <a:lnTo>
                  <a:pt x="787" y="404"/>
                </a:lnTo>
                <a:lnTo>
                  <a:pt x="785" y="407"/>
                </a:lnTo>
                <a:lnTo>
                  <a:pt x="785" y="408"/>
                </a:lnTo>
                <a:lnTo>
                  <a:pt x="785" y="408"/>
                </a:lnTo>
                <a:lnTo>
                  <a:pt x="784" y="411"/>
                </a:lnTo>
                <a:lnTo>
                  <a:pt x="783" y="412"/>
                </a:lnTo>
                <a:lnTo>
                  <a:pt x="781" y="416"/>
                </a:lnTo>
                <a:lnTo>
                  <a:pt x="777" y="420"/>
                </a:lnTo>
                <a:lnTo>
                  <a:pt x="775" y="424"/>
                </a:lnTo>
                <a:lnTo>
                  <a:pt x="772" y="427"/>
                </a:lnTo>
                <a:lnTo>
                  <a:pt x="771" y="431"/>
                </a:lnTo>
                <a:lnTo>
                  <a:pt x="771" y="432"/>
                </a:lnTo>
                <a:lnTo>
                  <a:pt x="771" y="433"/>
                </a:lnTo>
                <a:lnTo>
                  <a:pt x="770" y="434"/>
                </a:lnTo>
                <a:lnTo>
                  <a:pt x="770" y="436"/>
                </a:lnTo>
                <a:lnTo>
                  <a:pt x="770" y="436"/>
                </a:lnTo>
                <a:lnTo>
                  <a:pt x="770" y="438"/>
                </a:lnTo>
                <a:lnTo>
                  <a:pt x="769" y="439"/>
                </a:lnTo>
                <a:lnTo>
                  <a:pt x="769" y="440"/>
                </a:lnTo>
                <a:lnTo>
                  <a:pt x="769" y="441"/>
                </a:lnTo>
                <a:lnTo>
                  <a:pt x="767" y="443"/>
                </a:lnTo>
                <a:lnTo>
                  <a:pt x="767" y="446"/>
                </a:lnTo>
                <a:lnTo>
                  <a:pt x="765" y="450"/>
                </a:lnTo>
                <a:lnTo>
                  <a:pt x="763" y="459"/>
                </a:lnTo>
                <a:lnTo>
                  <a:pt x="763" y="460"/>
                </a:lnTo>
                <a:lnTo>
                  <a:pt x="763" y="462"/>
                </a:lnTo>
                <a:lnTo>
                  <a:pt x="761" y="465"/>
                </a:lnTo>
                <a:lnTo>
                  <a:pt x="760" y="465"/>
                </a:lnTo>
                <a:lnTo>
                  <a:pt x="761" y="467"/>
                </a:lnTo>
                <a:lnTo>
                  <a:pt x="761" y="473"/>
                </a:lnTo>
                <a:lnTo>
                  <a:pt x="761" y="474"/>
                </a:lnTo>
                <a:lnTo>
                  <a:pt x="761" y="476"/>
                </a:lnTo>
                <a:lnTo>
                  <a:pt x="758" y="480"/>
                </a:lnTo>
                <a:lnTo>
                  <a:pt x="758" y="482"/>
                </a:lnTo>
                <a:lnTo>
                  <a:pt x="757" y="484"/>
                </a:lnTo>
                <a:lnTo>
                  <a:pt x="757" y="485"/>
                </a:lnTo>
                <a:lnTo>
                  <a:pt x="754" y="488"/>
                </a:lnTo>
                <a:lnTo>
                  <a:pt x="754" y="490"/>
                </a:lnTo>
                <a:lnTo>
                  <a:pt x="753" y="491"/>
                </a:lnTo>
                <a:lnTo>
                  <a:pt x="752" y="493"/>
                </a:lnTo>
                <a:lnTo>
                  <a:pt x="751" y="495"/>
                </a:lnTo>
                <a:lnTo>
                  <a:pt x="750" y="498"/>
                </a:lnTo>
                <a:lnTo>
                  <a:pt x="749" y="499"/>
                </a:lnTo>
                <a:lnTo>
                  <a:pt x="748" y="501"/>
                </a:lnTo>
                <a:lnTo>
                  <a:pt x="748" y="502"/>
                </a:lnTo>
                <a:lnTo>
                  <a:pt x="747" y="504"/>
                </a:lnTo>
                <a:lnTo>
                  <a:pt x="747" y="505"/>
                </a:lnTo>
                <a:lnTo>
                  <a:pt x="744" y="510"/>
                </a:lnTo>
                <a:lnTo>
                  <a:pt x="743" y="515"/>
                </a:lnTo>
                <a:lnTo>
                  <a:pt x="742" y="516"/>
                </a:lnTo>
                <a:lnTo>
                  <a:pt x="742" y="519"/>
                </a:lnTo>
                <a:lnTo>
                  <a:pt x="741" y="519"/>
                </a:lnTo>
                <a:lnTo>
                  <a:pt x="739" y="522"/>
                </a:lnTo>
                <a:lnTo>
                  <a:pt x="739" y="526"/>
                </a:lnTo>
                <a:lnTo>
                  <a:pt x="738" y="528"/>
                </a:lnTo>
                <a:lnTo>
                  <a:pt x="737" y="531"/>
                </a:lnTo>
                <a:lnTo>
                  <a:pt x="737" y="531"/>
                </a:lnTo>
                <a:lnTo>
                  <a:pt x="737" y="533"/>
                </a:lnTo>
                <a:lnTo>
                  <a:pt x="735" y="536"/>
                </a:lnTo>
                <a:lnTo>
                  <a:pt x="735" y="537"/>
                </a:lnTo>
                <a:lnTo>
                  <a:pt x="734" y="539"/>
                </a:lnTo>
                <a:lnTo>
                  <a:pt x="734" y="540"/>
                </a:lnTo>
                <a:lnTo>
                  <a:pt x="732" y="544"/>
                </a:lnTo>
                <a:lnTo>
                  <a:pt x="732" y="546"/>
                </a:lnTo>
                <a:lnTo>
                  <a:pt x="731" y="546"/>
                </a:lnTo>
                <a:lnTo>
                  <a:pt x="730" y="548"/>
                </a:lnTo>
                <a:lnTo>
                  <a:pt x="730" y="550"/>
                </a:lnTo>
                <a:lnTo>
                  <a:pt x="729" y="552"/>
                </a:lnTo>
                <a:lnTo>
                  <a:pt x="728" y="555"/>
                </a:lnTo>
                <a:lnTo>
                  <a:pt x="728" y="555"/>
                </a:lnTo>
                <a:lnTo>
                  <a:pt x="728" y="556"/>
                </a:lnTo>
                <a:lnTo>
                  <a:pt x="727" y="557"/>
                </a:lnTo>
                <a:lnTo>
                  <a:pt x="727" y="560"/>
                </a:lnTo>
                <a:lnTo>
                  <a:pt x="728" y="560"/>
                </a:lnTo>
                <a:lnTo>
                  <a:pt x="728" y="561"/>
                </a:lnTo>
                <a:lnTo>
                  <a:pt x="726" y="564"/>
                </a:lnTo>
                <a:lnTo>
                  <a:pt x="726" y="565"/>
                </a:lnTo>
                <a:lnTo>
                  <a:pt x="725" y="565"/>
                </a:lnTo>
                <a:lnTo>
                  <a:pt x="725" y="568"/>
                </a:lnTo>
                <a:lnTo>
                  <a:pt x="725" y="569"/>
                </a:lnTo>
                <a:lnTo>
                  <a:pt x="725" y="571"/>
                </a:lnTo>
                <a:lnTo>
                  <a:pt x="724" y="572"/>
                </a:lnTo>
                <a:lnTo>
                  <a:pt x="724" y="575"/>
                </a:lnTo>
                <a:lnTo>
                  <a:pt x="723" y="576"/>
                </a:lnTo>
                <a:lnTo>
                  <a:pt x="723" y="579"/>
                </a:lnTo>
                <a:lnTo>
                  <a:pt x="724" y="580"/>
                </a:lnTo>
                <a:lnTo>
                  <a:pt x="723" y="581"/>
                </a:lnTo>
                <a:lnTo>
                  <a:pt x="723" y="582"/>
                </a:lnTo>
                <a:lnTo>
                  <a:pt x="722" y="582"/>
                </a:lnTo>
                <a:lnTo>
                  <a:pt x="721" y="585"/>
                </a:lnTo>
                <a:lnTo>
                  <a:pt x="721" y="586"/>
                </a:lnTo>
                <a:lnTo>
                  <a:pt x="720" y="586"/>
                </a:lnTo>
                <a:lnTo>
                  <a:pt x="719" y="586"/>
                </a:lnTo>
                <a:lnTo>
                  <a:pt x="719" y="586"/>
                </a:lnTo>
                <a:lnTo>
                  <a:pt x="717" y="586"/>
                </a:lnTo>
                <a:lnTo>
                  <a:pt x="716" y="585"/>
                </a:lnTo>
                <a:lnTo>
                  <a:pt x="716" y="584"/>
                </a:lnTo>
                <a:lnTo>
                  <a:pt x="717" y="583"/>
                </a:lnTo>
                <a:lnTo>
                  <a:pt x="716" y="583"/>
                </a:lnTo>
                <a:lnTo>
                  <a:pt x="716" y="581"/>
                </a:lnTo>
                <a:lnTo>
                  <a:pt x="716" y="580"/>
                </a:lnTo>
                <a:lnTo>
                  <a:pt x="714" y="580"/>
                </a:lnTo>
                <a:lnTo>
                  <a:pt x="712" y="576"/>
                </a:lnTo>
                <a:lnTo>
                  <a:pt x="712" y="574"/>
                </a:lnTo>
                <a:lnTo>
                  <a:pt x="711" y="573"/>
                </a:lnTo>
                <a:lnTo>
                  <a:pt x="710" y="575"/>
                </a:lnTo>
                <a:lnTo>
                  <a:pt x="705" y="575"/>
                </a:lnTo>
                <a:lnTo>
                  <a:pt x="704" y="574"/>
                </a:lnTo>
                <a:lnTo>
                  <a:pt x="703" y="575"/>
                </a:lnTo>
                <a:lnTo>
                  <a:pt x="703" y="576"/>
                </a:lnTo>
                <a:lnTo>
                  <a:pt x="702" y="579"/>
                </a:lnTo>
                <a:lnTo>
                  <a:pt x="702" y="579"/>
                </a:lnTo>
                <a:lnTo>
                  <a:pt x="702" y="581"/>
                </a:lnTo>
                <a:lnTo>
                  <a:pt x="702" y="582"/>
                </a:lnTo>
                <a:lnTo>
                  <a:pt x="702" y="583"/>
                </a:lnTo>
                <a:lnTo>
                  <a:pt x="700" y="588"/>
                </a:lnTo>
                <a:lnTo>
                  <a:pt x="698" y="589"/>
                </a:lnTo>
                <a:lnTo>
                  <a:pt x="698" y="590"/>
                </a:lnTo>
                <a:lnTo>
                  <a:pt x="698" y="590"/>
                </a:lnTo>
                <a:lnTo>
                  <a:pt x="696" y="590"/>
                </a:lnTo>
                <a:lnTo>
                  <a:pt x="695" y="590"/>
                </a:lnTo>
                <a:lnTo>
                  <a:pt x="695" y="593"/>
                </a:lnTo>
                <a:lnTo>
                  <a:pt x="693" y="597"/>
                </a:lnTo>
                <a:lnTo>
                  <a:pt x="693" y="598"/>
                </a:lnTo>
                <a:lnTo>
                  <a:pt x="694" y="599"/>
                </a:lnTo>
                <a:lnTo>
                  <a:pt x="695" y="599"/>
                </a:lnTo>
                <a:lnTo>
                  <a:pt x="695" y="600"/>
                </a:lnTo>
                <a:lnTo>
                  <a:pt x="695" y="603"/>
                </a:lnTo>
                <a:lnTo>
                  <a:pt x="695" y="603"/>
                </a:lnTo>
                <a:lnTo>
                  <a:pt x="695" y="603"/>
                </a:lnTo>
                <a:lnTo>
                  <a:pt x="694" y="605"/>
                </a:lnTo>
                <a:lnTo>
                  <a:pt x="694" y="607"/>
                </a:lnTo>
                <a:lnTo>
                  <a:pt x="692" y="609"/>
                </a:lnTo>
                <a:lnTo>
                  <a:pt x="691" y="609"/>
                </a:lnTo>
                <a:lnTo>
                  <a:pt x="690" y="609"/>
                </a:lnTo>
                <a:lnTo>
                  <a:pt x="690" y="609"/>
                </a:lnTo>
                <a:lnTo>
                  <a:pt x="685" y="614"/>
                </a:lnTo>
                <a:lnTo>
                  <a:pt x="685" y="614"/>
                </a:lnTo>
                <a:lnTo>
                  <a:pt x="682" y="616"/>
                </a:lnTo>
                <a:lnTo>
                  <a:pt x="681" y="619"/>
                </a:lnTo>
                <a:lnTo>
                  <a:pt x="681" y="620"/>
                </a:lnTo>
                <a:lnTo>
                  <a:pt x="679" y="622"/>
                </a:lnTo>
                <a:lnTo>
                  <a:pt x="675" y="631"/>
                </a:lnTo>
                <a:lnTo>
                  <a:pt x="675" y="635"/>
                </a:lnTo>
                <a:lnTo>
                  <a:pt x="672" y="640"/>
                </a:lnTo>
                <a:lnTo>
                  <a:pt x="672" y="646"/>
                </a:lnTo>
                <a:lnTo>
                  <a:pt x="671" y="647"/>
                </a:lnTo>
                <a:lnTo>
                  <a:pt x="671" y="649"/>
                </a:lnTo>
                <a:lnTo>
                  <a:pt x="670" y="649"/>
                </a:lnTo>
                <a:lnTo>
                  <a:pt x="670" y="649"/>
                </a:lnTo>
                <a:lnTo>
                  <a:pt x="671" y="651"/>
                </a:lnTo>
                <a:lnTo>
                  <a:pt x="669" y="652"/>
                </a:lnTo>
                <a:lnTo>
                  <a:pt x="669" y="652"/>
                </a:lnTo>
                <a:lnTo>
                  <a:pt x="670" y="653"/>
                </a:lnTo>
                <a:lnTo>
                  <a:pt x="670" y="656"/>
                </a:lnTo>
                <a:lnTo>
                  <a:pt x="669" y="657"/>
                </a:lnTo>
                <a:lnTo>
                  <a:pt x="669" y="664"/>
                </a:lnTo>
                <a:lnTo>
                  <a:pt x="669" y="665"/>
                </a:lnTo>
                <a:lnTo>
                  <a:pt x="668" y="666"/>
                </a:lnTo>
                <a:lnTo>
                  <a:pt x="667" y="667"/>
                </a:lnTo>
                <a:lnTo>
                  <a:pt x="666" y="668"/>
                </a:lnTo>
                <a:lnTo>
                  <a:pt x="666" y="668"/>
                </a:lnTo>
                <a:lnTo>
                  <a:pt x="666" y="668"/>
                </a:lnTo>
                <a:lnTo>
                  <a:pt x="665" y="668"/>
                </a:lnTo>
                <a:lnTo>
                  <a:pt x="664" y="669"/>
                </a:lnTo>
                <a:lnTo>
                  <a:pt x="664" y="670"/>
                </a:lnTo>
                <a:lnTo>
                  <a:pt x="665" y="671"/>
                </a:lnTo>
                <a:lnTo>
                  <a:pt x="665" y="675"/>
                </a:lnTo>
                <a:lnTo>
                  <a:pt x="665" y="675"/>
                </a:lnTo>
                <a:lnTo>
                  <a:pt x="665" y="678"/>
                </a:lnTo>
                <a:lnTo>
                  <a:pt x="665" y="679"/>
                </a:lnTo>
                <a:lnTo>
                  <a:pt x="663" y="680"/>
                </a:lnTo>
                <a:lnTo>
                  <a:pt x="661" y="682"/>
                </a:lnTo>
                <a:lnTo>
                  <a:pt x="661" y="683"/>
                </a:lnTo>
                <a:lnTo>
                  <a:pt x="659" y="683"/>
                </a:lnTo>
                <a:lnTo>
                  <a:pt x="659" y="684"/>
                </a:lnTo>
                <a:lnTo>
                  <a:pt x="657" y="686"/>
                </a:lnTo>
                <a:lnTo>
                  <a:pt x="656" y="689"/>
                </a:lnTo>
                <a:lnTo>
                  <a:pt x="656" y="689"/>
                </a:lnTo>
                <a:lnTo>
                  <a:pt x="656" y="689"/>
                </a:lnTo>
                <a:lnTo>
                  <a:pt x="654" y="689"/>
                </a:lnTo>
                <a:lnTo>
                  <a:pt x="652" y="688"/>
                </a:lnTo>
                <a:lnTo>
                  <a:pt x="653" y="687"/>
                </a:lnTo>
                <a:lnTo>
                  <a:pt x="653" y="685"/>
                </a:lnTo>
                <a:lnTo>
                  <a:pt x="653" y="684"/>
                </a:lnTo>
                <a:lnTo>
                  <a:pt x="653" y="684"/>
                </a:lnTo>
                <a:lnTo>
                  <a:pt x="652" y="683"/>
                </a:lnTo>
                <a:lnTo>
                  <a:pt x="652" y="681"/>
                </a:lnTo>
                <a:lnTo>
                  <a:pt x="651" y="681"/>
                </a:lnTo>
                <a:lnTo>
                  <a:pt x="651" y="678"/>
                </a:lnTo>
                <a:lnTo>
                  <a:pt x="648" y="676"/>
                </a:lnTo>
                <a:lnTo>
                  <a:pt x="647" y="676"/>
                </a:lnTo>
                <a:lnTo>
                  <a:pt x="646" y="674"/>
                </a:lnTo>
                <a:lnTo>
                  <a:pt x="646" y="672"/>
                </a:lnTo>
                <a:lnTo>
                  <a:pt x="645" y="671"/>
                </a:lnTo>
                <a:lnTo>
                  <a:pt x="647" y="670"/>
                </a:lnTo>
                <a:lnTo>
                  <a:pt x="648" y="673"/>
                </a:lnTo>
                <a:lnTo>
                  <a:pt x="648" y="674"/>
                </a:lnTo>
                <a:lnTo>
                  <a:pt x="649" y="675"/>
                </a:lnTo>
                <a:lnTo>
                  <a:pt x="650" y="675"/>
                </a:lnTo>
                <a:lnTo>
                  <a:pt x="650" y="672"/>
                </a:lnTo>
                <a:lnTo>
                  <a:pt x="649" y="672"/>
                </a:lnTo>
                <a:lnTo>
                  <a:pt x="649" y="671"/>
                </a:lnTo>
                <a:lnTo>
                  <a:pt x="646" y="668"/>
                </a:lnTo>
                <a:lnTo>
                  <a:pt x="646" y="667"/>
                </a:lnTo>
                <a:lnTo>
                  <a:pt x="646" y="666"/>
                </a:lnTo>
                <a:lnTo>
                  <a:pt x="647" y="664"/>
                </a:lnTo>
                <a:lnTo>
                  <a:pt x="648" y="662"/>
                </a:lnTo>
                <a:lnTo>
                  <a:pt x="651" y="660"/>
                </a:lnTo>
                <a:lnTo>
                  <a:pt x="652" y="660"/>
                </a:lnTo>
                <a:lnTo>
                  <a:pt x="652" y="659"/>
                </a:lnTo>
                <a:lnTo>
                  <a:pt x="655" y="657"/>
                </a:lnTo>
                <a:lnTo>
                  <a:pt x="655" y="656"/>
                </a:lnTo>
                <a:lnTo>
                  <a:pt x="655" y="655"/>
                </a:lnTo>
                <a:lnTo>
                  <a:pt x="660" y="650"/>
                </a:lnTo>
                <a:lnTo>
                  <a:pt x="660" y="649"/>
                </a:lnTo>
                <a:lnTo>
                  <a:pt x="657" y="652"/>
                </a:lnTo>
                <a:lnTo>
                  <a:pt x="655" y="652"/>
                </a:lnTo>
                <a:lnTo>
                  <a:pt x="655" y="653"/>
                </a:lnTo>
                <a:lnTo>
                  <a:pt x="651" y="657"/>
                </a:lnTo>
                <a:lnTo>
                  <a:pt x="649" y="657"/>
                </a:lnTo>
                <a:lnTo>
                  <a:pt x="647" y="660"/>
                </a:lnTo>
                <a:lnTo>
                  <a:pt x="646" y="660"/>
                </a:lnTo>
                <a:lnTo>
                  <a:pt x="646" y="662"/>
                </a:lnTo>
                <a:lnTo>
                  <a:pt x="644" y="664"/>
                </a:lnTo>
                <a:lnTo>
                  <a:pt x="644" y="665"/>
                </a:lnTo>
                <a:lnTo>
                  <a:pt x="643" y="666"/>
                </a:lnTo>
                <a:lnTo>
                  <a:pt x="642" y="667"/>
                </a:lnTo>
                <a:lnTo>
                  <a:pt x="641" y="666"/>
                </a:lnTo>
                <a:lnTo>
                  <a:pt x="641" y="665"/>
                </a:lnTo>
                <a:lnTo>
                  <a:pt x="640" y="663"/>
                </a:lnTo>
                <a:lnTo>
                  <a:pt x="638" y="662"/>
                </a:lnTo>
                <a:lnTo>
                  <a:pt x="638" y="663"/>
                </a:lnTo>
                <a:lnTo>
                  <a:pt x="640" y="667"/>
                </a:lnTo>
                <a:lnTo>
                  <a:pt x="643" y="670"/>
                </a:lnTo>
                <a:lnTo>
                  <a:pt x="644" y="671"/>
                </a:lnTo>
                <a:lnTo>
                  <a:pt x="644" y="672"/>
                </a:lnTo>
                <a:lnTo>
                  <a:pt x="644" y="674"/>
                </a:lnTo>
                <a:lnTo>
                  <a:pt x="643" y="674"/>
                </a:lnTo>
                <a:lnTo>
                  <a:pt x="642" y="674"/>
                </a:lnTo>
                <a:lnTo>
                  <a:pt x="641" y="675"/>
                </a:lnTo>
                <a:lnTo>
                  <a:pt x="642" y="676"/>
                </a:lnTo>
                <a:lnTo>
                  <a:pt x="642" y="677"/>
                </a:lnTo>
                <a:lnTo>
                  <a:pt x="641" y="678"/>
                </a:lnTo>
                <a:lnTo>
                  <a:pt x="641" y="680"/>
                </a:lnTo>
                <a:lnTo>
                  <a:pt x="639" y="682"/>
                </a:lnTo>
                <a:lnTo>
                  <a:pt x="638" y="682"/>
                </a:lnTo>
                <a:lnTo>
                  <a:pt x="638" y="680"/>
                </a:lnTo>
                <a:lnTo>
                  <a:pt x="636" y="682"/>
                </a:lnTo>
                <a:lnTo>
                  <a:pt x="634" y="683"/>
                </a:lnTo>
                <a:lnTo>
                  <a:pt x="630" y="687"/>
                </a:lnTo>
                <a:lnTo>
                  <a:pt x="628" y="687"/>
                </a:lnTo>
                <a:lnTo>
                  <a:pt x="626" y="684"/>
                </a:lnTo>
                <a:lnTo>
                  <a:pt x="626" y="683"/>
                </a:lnTo>
                <a:lnTo>
                  <a:pt x="626" y="682"/>
                </a:lnTo>
                <a:lnTo>
                  <a:pt x="626" y="681"/>
                </a:lnTo>
                <a:lnTo>
                  <a:pt x="622" y="677"/>
                </a:lnTo>
                <a:lnTo>
                  <a:pt x="622" y="677"/>
                </a:lnTo>
                <a:lnTo>
                  <a:pt x="621" y="677"/>
                </a:lnTo>
                <a:lnTo>
                  <a:pt x="621" y="677"/>
                </a:lnTo>
                <a:lnTo>
                  <a:pt x="621" y="678"/>
                </a:lnTo>
                <a:lnTo>
                  <a:pt x="622" y="680"/>
                </a:lnTo>
                <a:lnTo>
                  <a:pt x="622" y="681"/>
                </a:lnTo>
                <a:lnTo>
                  <a:pt x="623" y="682"/>
                </a:lnTo>
                <a:lnTo>
                  <a:pt x="624" y="683"/>
                </a:lnTo>
                <a:lnTo>
                  <a:pt x="625" y="684"/>
                </a:lnTo>
                <a:lnTo>
                  <a:pt x="625" y="687"/>
                </a:lnTo>
                <a:lnTo>
                  <a:pt x="625" y="689"/>
                </a:lnTo>
                <a:lnTo>
                  <a:pt x="624" y="690"/>
                </a:lnTo>
                <a:lnTo>
                  <a:pt x="624" y="691"/>
                </a:lnTo>
                <a:lnTo>
                  <a:pt x="623" y="691"/>
                </a:lnTo>
                <a:lnTo>
                  <a:pt x="623" y="692"/>
                </a:lnTo>
                <a:lnTo>
                  <a:pt x="623" y="693"/>
                </a:lnTo>
                <a:lnTo>
                  <a:pt x="624" y="693"/>
                </a:lnTo>
                <a:lnTo>
                  <a:pt x="624" y="694"/>
                </a:lnTo>
                <a:lnTo>
                  <a:pt x="624" y="694"/>
                </a:lnTo>
                <a:lnTo>
                  <a:pt x="625" y="696"/>
                </a:lnTo>
                <a:lnTo>
                  <a:pt x="626" y="698"/>
                </a:lnTo>
                <a:lnTo>
                  <a:pt x="626" y="700"/>
                </a:lnTo>
                <a:lnTo>
                  <a:pt x="628" y="701"/>
                </a:lnTo>
                <a:lnTo>
                  <a:pt x="628" y="702"/>
                </a:lnTo>
                <a:lnTo>
                  <a:pt x="626" y="704"/>
                </a:lnTo>
                <a:lnTo>
                  <a:pt x="626" y="704"/>
                </a:lnTo>
                <a:lnTo>
                  <a:pt x="626" y="707"/>
                </a:lnTo>
                <a:lnTo>
                  <a:pt x="627" y="708"/>
                </a:lnTo>
                <a:lnTo>
                  <a:pt x="628" y="708"/>
                </a:lnTo>
                <a:lnTo>
                  <a:pt x="628" y="708"/>
                </a:lnTo>
                <a:lnTo>
                  <a:pt x="630" y="711"/>
                </a:lnTo>
                <a:lnTo>
                  <a:pt x="630" y="710"/>
                </a:lnTo>
                <a:lnTo>
                  <a:pt x="632" y="710"/>
                </a:lnTo>
                <a:lnTo>
                  <a:pt x="632" y="710"/>
                </a:lnTo>
                <a:lnTo>
                  <a:pt x="637" y="710"/>
                </a:lnTo>
                <a:lnTo>
                  <a:pt x="637" y="712"/>
                </a:lnTo>
                <a:lnTo>
                  <a:pt x="635" y="714"/>
                </a:lnTo>
                <a:lnTo>
                  <a:pt x="635" y="717"/>
                </a:lnTo>
                <a:lnTo>
                  <a:pt x="633" y="719"/>
                </a:lnTo>
                <a:lnTo>
                  <a:pt x="632" y="722"/>
                </a:lnTo>
                <a:lnTo>
                  <a:pt x="632" y="722"/>
                </a:lnTo>
                <a:lnTo>
                  <a:pt x="632" y="723"/>
                </a:lnTo>
                <a:lnTo>
                  <a:pt x="630" y="726"/>
                </a:lnTo>
                <a:lnTo>
                  <a:pt x="629" y="727"/>
                </a:lnTo>
                <a:lnTo>
                  <a:pt x="628" y="727"/>
                </a:lnTo>
                <a:lnTo>
                  <a:pt x="627" y="727"/>
                </a:lnTo>
                <a:lnTo>
                  <a:pt x="625" y="727"/>
                </a:lnTo>
                <a:lnTo>
                  <a:pt x="625" y="727"/>
                </a:lnTo>
                <a:lnTo>
                  <a:pt x="625" y="728"/>
                </a:lnTo>
                <a:lnTo>
                  <a:pt x="623" y="728"/>
                </a:lnTo>
                <a:lnTo>
                  <a:pt x="620" y="728"/>
                </a:lnTo>
                <a:lnTo>
                  <a:pt x="620" y="728"/>
                </a:lnTo>
                <a:lnTo>
                  <a:pt x="619" y="728"/>
                </a:lnTo>
                <a:lnTo>
                  <a:pt x="617" y="728"/>
                </a:lnTo>
                <a:lnTo>
                  <a:pt x="616" y="727"/>
                </a:lnTo>
                <a:lnTo>
                  <a:pt x="616" y="727"/>
                </a:lnTo>
                <a:lnTo>
                  <a:pt x="615" y="727"/>
                </a:lnTo>
                <a:lnTo>
                  <a:pt x="612" y="727"/>
                </a:lnTo>
                <a:lnTo>
                  <a:pt x="611" y="726"/>
                </a:lnTo>
                <a:lnTo>
                  <a:pt x="607" y="725"/>
                </a:lnTo>
                <a:lnTo>
                  <a:pt x="604" y="724"/>
                </a:lnTo>
                <a:lnTo>
                  <a:pt x="601" y="724"/>
                </a:lnTo>
                <a:lnTo>
                  <a:pt x="598" y="722"/>
                </a:lnTo>
                <a:lnTo>
                  <a:pt x="597" y="722"/>
                </a:lnTo>
                <a:lnTo>
                  <a:pt x="597" y="721"/>
                </a:lnTo>
                <a:lnTo>
                  <a:pt x="589" y="721"/>
                </a:lnTo>
                <a:lnTo>
                  <a:pt x="588" y="721"/>
                </a:lnTo>
                <a:lnTo>
                  <a:pt x="588" y="721"/>
                </a:lnTo>
                <a:lnTo>
                  <a:pt x="581" y="725"/>
                </a:lnTo>
                <a:lnTo>
                  <a:pt x="578" y="725"/>
                </a:lnTo>
                <a:lnTo>
                  <a:pt x="577" y="724"/>
                </a:lnTo>
                <a:lnTo>
                  <a:pt x="573" y="723"/>
                </a:lnTo>
                <a:lnTo>
                  <a:pt x="573" y="722"/>
                </a:lnTo>
                <a:lnTo>
                  <a:pt x="570" y="722"/>
                </a:lnTo>
                <a:lnTo>
                  <a:pt x="568" y="721"/>
                </a:lnTo>
                <a:lnTo>
                  <a:pt x="567" y="721"/>
                </a:lnTo>
                <a:lnTo>
                  <a:pt x="567" y="721"/>
                </a:lnTo>
                <a:lnTo>
                  <a:pt x="564" y="721"/>
                </a:lnTo>
                <a:lnTo>
                  <a:pt x="563" y="719"/>
                </a:lnTo>
                <a:lnTo>
                  <a:pt x="563" y="717"/>
                </a:lnTo>
                <a:lnTo>
                  <a:pt x="565" y="714"/>
                </a:lnTo>
                <a:lnTo>
                  <a:pt x="565" y="710"/>
                </a:lnTo>
                <a:lnTo>
                  <a:pt x="565" y="709"/>
                </a:lnTo>
                <a:lnTo>
                  <a:pt x="565" y="707"/>
                </a:lnTo>
                <a:lnTo>
                  <a:pt x="566" y="706"/>
                </a:lnTo>
                <a:lnTo>
                  <a:pt x="566" y="705"/>
                </a:lnTo>
                <a:lnTo>
                  <a:pt x="568" y="704"/>
                </a:lnTo>
                <a:lnTo>
                  <a:pt x="566" y="703"/>
                </a:lnTo>
                <a:lnTo>
                  <a:pt x="566" y="699"/>
                </a:lnTo>
                <a:lnTo>
                  <a:pt x="566" y="699"/>
                </a:lnTo>
                <a:lnTo>
                  <a:pt x="566" y="696"/>
                </a:lnTo>
                <a:lnTo>
                  <a:pt x="565" y="695"/>
                </a:lnTo>
                <a:lnTo>
                  <a:pt x="565" y="694"/>
                </a:lnTo>
                <a:lnTo>
                  <a:pt x="564" y="693"/>
                </a:lnTo>
                <a:lnTo>
                  <a:pt x="564" y="691"/>
                </a:lnTo>
                <a:lnTo>
                  <a:pt x="567" y="687"/>
                </a:lnTo>
                <a:lnTo>
                  <a:pt x="567" y="687"/>
                </a:lnTo>
                <a:lnTo>
                  <a:pt x="567" y="687"/>
                </a:lnTo>
                <a:lnTo>
                  <a:pt x="567" y="687"/>
                </a:lnTo>
                <a:lnTo>
                  <a:pt x="565" y="688"/>
                </a:lnTo>
                <a:lnTo>
                  <a:pt x="565" y="688"/>
                </a:lnTo>
                <a:lnTo>
                  <a:pt x="563" y="690"/>
                </a:lnTo>
                <a:lnTo>
                  <a:pt x="563" y="690"/>
                </a:lnTo>
                <a:lnTo>
                  <a:pt x="562" y="693"/>
                </a:lnTo>
                <a:lnTo>
                  <a:pt x="561" y="693"/>
                </a:lnTo>
                <a:lnTo>
                  <a:pt x="559" y="693"/>
                </a:lnTo>
                <a:lnTo>
                  <a:pt x="558" y="695"/>
                </a:lnTo>
                <a:lnTo>
                  <a:pt x="558" y="696"/>
                </a:lnTo>
                <a:lnTo>
                  <a:pt x="557" y="699"/>
                </a:lnTo>
                <a:lnTo>
                  <a:pt x="557" y="700"/>
                </a:lnTo>
                <a:lnTo>
                  <a:pt x="556" y="701"/>
                </a:lnTo>
                <a:lnTo>
                  <a:pt x="555" y="704"/>
                </a:lnTo>
                <a:lnTo>
                  <a:pt x="554" y="705"/>
                </a:lnTo>
                <a:lnTo>
                  <a:pt x="553" y="705"/>
                </a:lnTo>
                <a:lnTo>
                  <a:pt x="551" y="706"/>
                </a:lnTo>
                <a:lnTo>
                  <a:pt x="549" y="706"/>
                </a:lnTo>
                <a:lnTo>
                  <a:pt x="548" y="704"/>
                </a:lnTo>
                <a:lnTo>
                  <a:pt x="548" y="703"/>
                </a:lnTo>
                <a:lnTo>
                  <a:pt x="547" y="702"/>
                </a:lnTo>
                <a:lnTo>
                  <a:pt x="547" y="700"/>
                </a:lnTo>
                <a:lnTo>
                  <a:pt x="547" y="694"/>
                </a:lnTo>
                <a:lnTo>
                  <a:pt x="546" y="693"/>
                </a:lnTo>
                <a:lnTo>
                  <a:pt x="545" y="693"/>
                </a:lnTo>
                <a:lnTo>
                  <a:pt x="546" y="695"/>
                </a:lnTo>
                <a:lnTo>
                  <a:pt x="546" y="700"/>
                </a:lnTo>
                <a:lnTo>
                  <a:pt x="544" y="701"/>
                </a:lnTo>
                <a:lnTo>
                  <a:pt x="545" y="704"/>
                </a:lnTo>
                <a:lnTo>
                  <a:pt x="545" y="709"/>
                </a:lnTo>
                <a:lnTo>
                  <a:pt x="544" y="710"/>
                </a:lnTo>
                <a:lnTo>
                  <a:pt x="544" y="711"/>
                </a:lnTo>
                <a:lnTo>
                  <a:pt x="544" y="712"/>
                </a:lnTo>
                <a:lnTo>
                  <a:pt x="541" y="711"/>
                </a:lnTo>
                <a:lnTo>
                  <a:pt x="541" y="711"/>
                </a:lnTo>
                <a:lnTo>
                  <a:pt x="540" y="712"/>
                </a:lnTo>
                <a:lnTo>
                  <a:pt x="538" y="712"/>
                </a:lnTo>
                <a:lnTo>
                  <a:pt x="538" y="712"/>
                </a:lnTo>
                <a:lnTo>
                  <a:pt x="538" y="710"/>
                </a:lnTo>
                <a:lnTo>
                  <a:pt x="539" y="708"/>
                </a:lnTo>
                <a:lnTo>
                  <a:pt x="539" y="707"/>
                </a:lnTo>
                <a:lnTo>
                  <a:pt x="539" y="706"/>
                </a:lnTo>
                <a:lnTo>
                  <a:pt x="539" y="705"/>
                </a:lnTo>
                <a:lnTo>
                  <a:pt x="538" y="707"/>
                </a:lnTo>
                <a:lnTo>
                  <a:pt x="537" y="709"/>
                </a:lnTo>
                <a:lnTo>
                  <a:pt x="536" y="710"/>
                </a:lnTo>
                <a:lnTo>
                  <a:pt x="535" y="710"/>
                </a:lnTo>
                <a:lnTo>
                  <a:pt x="534" y="708"/>
                </a:lnTo>
                <a:lnTo>
                  <a:pt x="532" y="708"/>
                </a:lnTo>
                <a:lnTo>
                  <a:pt x="531" y="710"/>
                </a:lnTo>
                <a:lnTo>
                  <a:pt x="531" y="712"/>
                </a:lnTo>
                <a:lnTo>
                  <a:pt x="530" y="712"/>
                </a:lnTo>
                <a:lnTo>
                  <a:pt x="528" y="712"/>
                </a:lnTo>
                <a:lnTo>
                  <a:pt x="528" y="712"/>
                </a:lnTo>
                <a:lnTo>
                  <a:pt x="528" y="713"/>
                </a:lnTo>
                <a:lnTo>
                  <a:pt x="526" y="714"/>
                </a:lnTo>
                <a:lnTo>
                  <a:pt x="526" y="715"/>
                </a:lnTo>
                <a:lnTo>
                  <a:pt x="525" y="716"/>
                </a:lnTo>
                <a:lnTo>
                  <a:pt x="524" y="716"/>
                </a:lnTo>
                <a:lnTo>
                  <a:pt x="523" y="716"/>
                </a:lnTo>
                <a:lnTo>
                  <a:pt x="523" y="714"/>
                </a:lnTo>
                <a:lnTo>
                  <a:pt x="522" y="715"/>
                </a:lnTo>
                <a:lnTo>
                  <a:pt x="523" y="717"/>
                </a:lnTo>
                <a:lnTo>
                  <a:pt x="523" y="718"/>
                </a:lnTo>
                <a:lnTo>
                  <a:pt x="522" y="719"/>
                </a:lnTo>
                <a:lnTo>
                  <a:pt x="521" y="719"/>
                </a:lnTo>
                <a:lnTo>
                  <a:pt x="519" y="718"/>
                </a:lnTo>
                <a:lnTo>
                  <a:pt x="518" y="718"/>
                </a:lnTo>
                <a:lnTo>
                  <a:pt x="517" y="719"/>
                </a:lnTo>
                <a:lnTo>
                  <a:pt x="520" y="720"/>
                </a:lnTo>
                <a:lnTo>
                  <a:pt x="520" y="720"/>
                </a:lnTo>
                <a:lnTo>
                  <a:pt x="521" y="720"/>
                </a:lnTo>
                <a:lnTo>
                  <a:pt x="522" y="722"/>
                </a:lnTo>
                <a:lnTo>
                  <a:pt x="522" y="723"/>
                </a:lnTo>
                <a:lnTo>
                  <a:pt x="520" y="725"/>
                </a:lnTo>
                <a:lnTo>
                  <a:pt x="519" y="726"/>
                </a:lnTo>
                <a:lnTo>
                  <a:pt x="519" y="730"/>
                </a:lnTo>
                <a:lnTo>
                  <a:pt x="517" y="731"/>
                </a:lnTo>
                <a:lnTo>
                  <a:pt x="517" y="736"/>
                </a:lnTo>
                <a:lnTo>
                  <a:pt x="517" y="737"/>
                </a:lnTo>
                <a:lnTo>
                  <a:pt x="515" y="736"/>
                </a:lnTo>
                <a:lnTo>
                  <a:pt x="514" y="734"/>
                </a:lnTo>
                <a:lnTo>
                  <a:pt x="514" y="735"/>
                </a:lnTo>
                <a:lnTo>
                  <a:pt x="510" y="734"/>
                </a:lnTo>
                <a:lnTo>
                  <a:pt x="509" y="735"/>
                </a:lnTo>
                <a:lnTo>
                  <a:pt x="509" y="736"/>
                </a:lnTo>
                <a:lnTo>
                  <a:pt x="511" y="736"/>
                </a:lnTo>
                <a:lnTo>
                  <a:pt x="512" y="737"/>
                </a:lnTo>
                <a:lnTo>
                  <a:pt x="512" y="738"/>
                </a:lnTo>
                <a:lnTo>
                  <a:pt x="511" y="739"/>
                </a:lnTo>
                <a:lnTo>
                  <a:pt x="511" y="740"/>
                </a:lnTo>
                <a:lnTo>
                  <a:pt x="511" y="741"/>
                </a:lnTo>
                <a:lnTo>
                  <a:pt x="511" y="742"/>
                </a:lnTo>
                <a:lnTo>
                  <a:pt x="509" y="745"/>
                </a:lnTo>
                <a:lnTo>
                  <a:pt x="508" y="747"/>
                </a:lnTo>
                <a:lnTo>
                  <a:pt x="508" y="747"/>
                </a:lnTo>
                <a:lnTo>
                  <a:pt x="499" y="743"/>
                </a:lnTo>
                <a:lnTo>
                  <a:pt x="496" y="741"/>
                </a:lnTo>
                <a:lnTo>
                  <a:pt x="496" y="741"/>
                </a:lnTo>
                <a:lnTo>
                  <a:pt x="487" y="735"/>
                </a:lnTo>
                <a:lnTo>
                  <a:pt x="478" y="728"/>
                </a:lnTo>
                <a:lnTo>
                  <a:pt x="469" y="721"/>
                </a:lnTo>
                <a:lnTo>
                  <a:pt x="459" y="715"/>
                </a:lnTo>
                <a:lnTo>
                  <a:pt x="450" y="708"/>
                </a:lnTo>
                <a:lnTo>
                  <a:pt x="441" y="701"/>
                </a:lnTo>
                <a:lnTo>
                  <a:pt x="432" y="696"/>
                </a:lnTo>
                <a:lnTo>
                  <a:pt x="431" y="695"/>
                </a:lnTo>
                <a:lnTo>
                  <a:pt x="422" y="688"/>
                </a:lnTo>
                <a:lnTo>
                  <a:pt x="413" y="682"/>
                </a:lnTo>
                <a:lnTo>
                  <a:pt x="404" y="675"/>
                </a:lnTo>
                <a:lnTo>
                  <a:pt x="394" y="668"/>
                </a:lnTo>
                <a:lnTo>
                  <a:pt x="391" y="666"/>
                </a:lnTo>
                <a:lnTo>
                  <a:pt x="385" y="661"/>
                </a:lnTo>
                <a:lnTo>
                  <a:pt x="376" y="655"/>
                </a:lnTo>
                <a:lnTo>
                  <a:pt x="367" y="648"/>
                </a:lnTo>
                <a:lnTo>
                  <a:pt x="360" y="643"/>
                </a:lnTo>
                <a:lnTo>
                  <a:pt x="358" y="641"/>
                </a:lnTo>
                <a:lnTo>
                  <a:pt x="348" y="635"/>
                </a:lnTo>
                <a:lnTo>
                  <a:pt x="339" y="628"/>
                </a:lnTo>
                <a:lnTo>
                  <a:pt x="338" y="628"/>
                </a:lnTo>
                <a:lnTo>
                  <a:pt x="329" y="622"/>
                </a:lnTo>
                <a:lnTo>
                  <a:pt x="320" y="615"/>
                </a:lnTo>
                <a:lnTo>
                  <a:pt x="311" y="608"/>
                </a:lnTo>
                <a:lnTo>
                  <a:pt x="302" y="601"/>
                </a:lnTo>
                <a:lnTo>
                  <a:pt x="293" y="595"/>
                </a:lnTo>
                <a:lnTo>
                  <a:pt x="283" y="588"/>
                </a:lnTo>
                <a:lnTo>
                  <a:pt x="274" y="582"/>
                </a:lnTo>
                <a:lnTo>
                  <a:pt x="265" y="575"/>
                </a:lnTo>
                <a:lnTo>
                  <a:pt x="256" y="568"/>
                </a:lnTo>
                <a:lnTo>
                  <a:pt x="246" y="562"/>
                </a:lnTo>
                <a:lnTo>
                  <a:pt x="237" y="555"/>
                </a:lnTo>
                <a:lnTo>
                  <a:pt x="228" y="548"/>
                </a:lnTo>
                <a:lnTo>
                  <a:pt x="218" y="542"/>
                </a:lnTo>
                <a:lnTo>
                  <a:pt x="209" y="535"/>
                </a:lnTo>
                <a:lnTo>
                  <a:pt x="200" y="529"/>
                </a:lnTo>
                <a:lnTo>
                  <a:pt x="191" y="522"/>
                </a:lnTo>
                <a:lnTo>
                  <a:pt x="181" y="515"/>
                </a:lnTo>
                <a:lnTo>
                  <a:pt x="172" y="508"/>
                </a:lnTo>
                <a:lnTo>
                  <a:pt x="163" y="502"/>
                </a:lnTo>
                <a:lnTo>
                  <a:pt x="154" y="495"/>
                </a:lnTo>
                <a:lnTo>
                  <a:pt x="144" y="488"/>
                </a:lnTo>
                <a:lnTo>
                  <a:pt x="135" y="482"/>
                </a:lnTo>
                <a:lnTo>
                  <a:pt x="126" y="475"/>
                </a:lnTo>
                <a:lnTo>
                  <a:pt x="116" y="469"/>
                </a:lnTo>
                <a:lnTo>
                  <a:pt x="107" y="462"/>
                </a:lnTo>
                <a:lnTo>
                  <a:pt x="98" y="455"/>
                </a:lnTo>
                <a:lnTo>
                  <a:pt x="89" y="448"/>
                </a:lnTo>
                <a:lnTo>
                  <a:pt x="80" y="442"/>
                </a:lnTo>
                <a:lnTo>
                  <a:pt x="70" y="435"/>
                </a:lnTo>
                <a:lnTo>
                  <a:pt x="61" y="429"/>
                </a:lnTo>
                <a:lnTo>
                  <a:pt x="52" y="422"/>
                </a:lnTo>
                <a:lnTo>
                  <a:pt x="42" y="415"/>
                </a:lnTo>
                <a:lnTo>
                  <a:pt x="33" y="409"/>
                </a:lnTo>
                <a:lnTo>
                  <a:pt x="24" y="402"/>
                </a:lnTo>
                <a:lnTo>
                  <a:pt x="24" y="402"/>
                </a:lnTo>
                <a:lnTo>
                  <a:pt x="15" y="395"/>
                </a:lnTo>
                <a:lnTo>
                  <a:pt x="5" y="389"/>
                </a:lnTo>
                <a:lnTo>
                  <a:pt x="0" y="385"/>
                </a:lnTo>
                <a:lnTo>
                  <a:pt x="4" y="380"/>
                </a:lnTo>
                <a:lnTo>
                  <a:pt x="52" y="363"/>
                </a:lnTo>
                <a:lnTo>
                  <a:pt x="58" y="360"/>
                </a:lnTo>
                <a:lnTo>
                  <a:pt x="69" y="356"/>
                </a:lnTo>
                <a:lnTo>
                  <a:pt x="79" y="353"/>
                </a:lnTo>
                <a:lnTo>
                  <a:pt x="80" y="353"/>
                </a:lnTo>
                <a:lnTo>
                  <a:pt x="96" y="347"/>
                </a:lnTo>
                <a:lnTo>
                  <a:pt x="96" y="347"/>
                </a:lnTo>
                <a:lnTo>
                  <a:pt x="144" y="330"/>
                </a:lnTo>
                <a:lnTo>
                  <a:pt x="145" y="330"/>
                </a:lnTo>
                <a:lnTo>
                  <a:pt x="150" y="328"/>
                </a:lnTo>
                <a:lnTo>
                  <a:pt x="173" y="320"/>
                </a:lnTo>
                <a:lnTo>
                  <a:pt x="182" y="317"/>
                </a:lnTo>
                <a:lnTo>
                  <a:pt x="189" y="314"/>
                </a:lnTo>
                <a:lnTo>
                  <a:pt x="192" y="313"/>
                </a:lnTo>
                <a:lnTo>
                  <a:pt x="192" y="313"/>
                </a:lnTo>
                <a:lnTo>
                  <a:pt x="203" y="309"/>
                </a:lnTo>
                <a:lnTo>
                  <a:pt x="213" y="305"/>
                </a:lnTo>
                <a:lnTo>
                  <a:pt x="242" y="295"/>
                </a:lnTo>
                <a:lnTo>
                  <a:pt x="247" y="293"/>
                </a:lnTo>
                <a:lnTo>
                  <a:pt x="247" y="293"/>
                </a:lnTo>
                <a:lnTo>
                  <a:pt x="250" y="292"/>
                </a:lnTo>
                <a:lnTo>
                  <a:pt x="250" y="292"/>
                </a:lnTo>
                <a:lnTo>
                  <a:pt x="254" y="290"/>
                </a:lnTo>
                <a:lnTo>
                  <a:pt x="268" y="285"/>
                </a:lnTo>
                <a:lnTo>
                  <a:pt x="277" y="283"/>
                </a:lnTo>
                <a:lnTo>
                  <a:pt x="280" y="282"/>
                </a:lnTo>
                <a:lnTo>
                  <a:pt x="312" y="270"/>
                </a:lnTo>
                <a:lnTo>
                  <a:pt x="312" y="270"/>
                </a:lnTo>
                <a:lnTo>
                  <a:pt x="324" y="266"/>
                </a:lnTo>
                <a:lnTo>
                  <a:pt x="324" y="266"/>
                </a:lnTo>
                <a:lnTo>
                  <a:pt x="327" y="259"/>
                </a:lnTo>
                <a:lnTo>
                  <a:pt x="343" y="222"/>
                </a:lnTo>
                <a:lnTo>
                  <a:pt x="345" y="219"/>
                </a:lnTo>
                <a:lnTo>
                  <a:pt x="345" y="218"/>
                </a:lnTo>
                <a:lnTo>
                  <a:pt x="345" y="218"/>
                </a:lnTo>
                <a:lnTo>
                  <a:pt x="345" y="218"/>
                </a:lnTo>
                <a:lnTo>
                  <a:pt x="347" y="212"/>
                </a:lnTo>
                <a:lnTo>
                  <a:pt x="357" y="190"/>
                </a:lnTo>
                <a:lnTo>
                  <a:pt x="359" y="183"/>
                </a:lnTo>
                <a:lnTo>
                  <a:pt x="372" y="151"/>
                </a:lnTo>
                <a:lnTo>
                  <a:pt x="376" y="143"/>
                </a:lnTo>
                <a:lnTo>
                  <a:pt x="379" y="135"/>
                </a:lnTo>
                <a:lnTo>
                  <a:pt x="380" y="132"/>
                </a:lnTo>
                <a:lnTo>
                  <a:pt x="381" y="131"/>
                </a:lnTo>
                <a:lnTo>
                  <a:pt x="382" y="129"/>
                </a:lnTo>
                <a:lnTo>
                  <a:pt x="382" y="129"/>
                </a:lnTo>
                <a:lnTo>
                  <a:pt x="382" y="128"/>
                </a:lnTo>
                <a:lnTo>
                  <a:pt x="374" y="124"/>
                </a:lnTo>
                <a:lnTo>
                  <a:pt x="368" y="120"/>
                </a:lnTo>
                <a:lnTo>
                  <a:pt x="315" y="88"/>
                </a:lnTo>
                <a:lnTo>
                  <a:pt x="319" y="81"/>
                </a:lnTo>
                <a:lnTo>
                  <a:pt x="323" y="74"/>
                </a:lnTo>
                <a:lnTo>
                  <a:pt x="325" y="71"/>
                </a:lnTo>
                <a:lnTo>
                  <a:pt x="340" y="47"/>
                </a:lnTo>
                <a:lnTo>
                  <a:pt x="340" y="47"/>
                </a:lnTo>
                <a:lnTo>
                  <a:pt x="344" y="49"/>
                </a:lnTo>
                <a:lnTo>
                  <a:pt x="344" y="50"/>
                </a:lnTo>
                <a:lnTo>
                  <a:pt x="348" y="52"/>
                </a:lnTo>
                <a:lnTo>
                  <a:pt x="353" y="55"/>
                </a:lnTo>
                <a:lnTo>
                  <a:pt x="363" y="61"/>
                </a:lnTo>
                <a:lnTo>
                  <a:pt x="372" y="66"/>
                </a:lnTo>
                <a:lnTo>
                  <a:pt x="398" y="81"/>
                </a:lnTo>
                <a:lnTo>
                  <a:pt x="398" y="81"/>
                </a:lnTo>
                <a:lnTo>
                  <a:pt x="398" y="81"/>
                </a:lnTo>
                <a:lnTo>
                  <a:pt x="399" y="76"/>
                </a:lnTo>
                <a:lnTo>
                  <a:pt x="400" y="72"/>
                </a:lnTo>
                <a:lnTo>
                  <a:pt x="400" y="71"/>
                </a:lnTo>
                <a:lnTo>
                  <a:pt x="402" y="66"/>
                </a:lnTo>
                <a:lnTo>
                  <a:pt x="402" y="64"/>
                </a:lnTo>
                <a:lnTo>
                  <a:pt x="404" y="58"/>
                </a:lnTo>
                <a:lnTo>
                  <a:pt x="405" y="55"/>
                </a:lnTo>
                <a:lnTo>
                  <a:pt x="408" y="41"/>
                </a:lnTo>
                <a:lnTo>
                  <a:pt x="408" y="41"/>
                </a:lnTo>
                <a:lnTo>
                  <a:pt x="418" y="2"/>
                </a:lnTo>
                <a:lnTo>
                  <a:pt x="419" y="3"/>
                </a:lnTo>
                <a:lnTo>
                  <a:pt x="419" y="3"/>
                </a:lnTo>
                <a:lnTo>
                  <a:pt x="425" y="3"/>
                </a:lnTo>
                <a:lnTo>
                  <a:pt x="441" y="3"/>
                </a:lnTo>
                <a:lnTo>
                  <a:pt x="465" y="3"/>
                </a:lnTo>
                <a:lnTo>
                  <a:pt x="468" y="3"/>
                </a:lnTo>
                <a:lnTo>
                  <a:pt x="469" y="3"/>
                </a:lnTo>
                <a:lnTo>
                  <a:pt x="474" y="3"/>
                </a:lnTo>
                <a:lnTo>
                  <a:pt x="478" y="3"/>
                </a:lnTo>
                <a:lnTo>
                  <a:pt x="484" y="3"/>
                </a:lnTo>
                <a:lnTo>
                  <a:pt x="485" y="3"/>
                </a:lnTo>
                <a:lnTo>
                  <a:pt x="488" y="3"/>
                </a:lnTo>
                <a:lnTo>
                  <a:pt x="495" y="3"/>
                </a:lnTo>
                <a:lnTo>
                  <a:pt x="498" y="3"/>
                </a:lnTo>
                <a:lnTo>
                  <a:pt x="503" y="3"/>
                </a:lnTo>
                <a:lnTo>
                  <a:pt x="510" y="3"/>
                </a:lnTo>
                <a:lnTo>
                  <a:pt x="515" y="3"/>
                </a:lnTo>
                <a:lnTo>
                  <a:pt x="515" y="3"/>
                </a:lnTo>
                <a:lnTo>
                  <a:pt x="519" y="3"/>
                </a:lnTo>
                <a:lnTo>
                  <a:pt x="524" y="3"/>
                </a:lnTo>
                <a:lnTo>
                  <a:pt x="528" y="3"/>
                </a:lnTo>
                <a:lnTo>
                  <a:pt x="529" y="4"/>
                </a:lnTo>
                <a:lnTo>
                  <a:pt x="539" y="3"/>
                </a:lnTo>
                <a:lnTo>
                  <a:pt x="544" y="3"/>
                </a:lnTo>
                <a:lnTo>
                  <a:pt x="547" y="3"/>
                </a:lnTo>
                <a:lnTo>
                  <a:pt x="558" y="3"/>
                </a:lnTo>
                <a:lnTo>
                  <a:pt x="558" y="3"/>
                </a:lnTo>
                <a:lnTo>
                  <a:pt x="563" y="3"/>
                </a:lnTo>
                <a:lnTo>
                  <a:pt x="563" y="3"/>
                </a:lnTo>
                <a:lnTo>
                  <a:pt x="563" y="3"/>
                </a:lnTo>
                <a:lnTo>
                  <a:pt x="564" y="3"/>
                </a:lnTo>
                <a:lnTo>
                  <a:pt x="564" y="3"/>
                </a:lnTo>
                <a:lnTo>
                  <a:pt x="564" y="3"/>
                </a:lnTo>
                <a:lnTo>
                  <a:pt x="564" y="3"/>
                </a:lnTo>
                <a:lnTo>
                  <a:pt x="564" y="3"/>
                </a:lnTo>
                <a:lnTo>
                  <a:pt x="564" y="3"/>
                </a:lnTo>
                <a:lnTo>
                  <a:pt x="565" y="3"/>
                </a:lnTo>
                <a:lnTo>
                  <a:pt x="565" y="3"/>
                </a:lnTo>
                <a:lnTo>
                  <a:pt x="565" y="3"/>
                </a:lnTo>
                <a:lnTo>
                  <a:pt x="565" y="2"/>
                </a:lnTo>
                <a:lnTo>
                  <a:pt x="565" y="2"/>
                </a:lnTo>
                <a:lnTo>
                  <a:pt x="565" y="2"/>
                </a:lnTo>
                <a:lnTo>
                  <a:pt x="566" y="2"/>
                </a:lnTo>
                <a:lnTo>
                  <a:pt x="566" y="2"/>
                </a:lnTo>
                <a:lnTo>
                  <a:pt x="566" y="2"/>
                </a:lnTo>
                <a:lnTo>
                  <a:pt x="566" y="1"/>
                </a:lnTo>
                <a:lnTo>
                  <a:pt x="566" y="1"/>
                </a:lnTo>
                <a:lnTo>
                  <a:pt x="566" y="1"/>
                </a:lnTo>
                <a:lnTo>
                  <a:pt x="566" y="1"/>
                </a:lnTo>
                <a:lnTo>
                  <a:pt x="566" y="1"/>
                </a:lnTo>
                <a:lnTo>
                  <a:pt x="567" y="1"/>
                </a:lnTo>
                <a:lnTo>
                  <a:pt x="567" y="2"/>
                </a:lnTo>
                <a:lnTo>
                  <a:pt x="567" y="2"/>
                </a:lnTo>
                <a:lnTo>
                  <a:pt x="567" y="2"/>
                </a:lnTo>
                <a:lnTo>
                  <a:pt x="567" y="2"/>
                </a:lnTo>
                <a:lnTo>
                  <a:pt x="567" y="2"/>
                </a:lnTo>
                <a:lnTo>
                  <a:pt x="567" y="2"/>
                </a:lnTo>
                <a:lnTo>
                  <a:pt x="568" y="2"/>
                </a:lnTo>
                <a:lnTo>
                  <a:pt x="568" y="2"/>
                </a:lnTo>
                <a:lnTo>
                  <a:pt x="568" y="2"/>
                </a:lnTo>
                <a:lnTo>
                  <a:pt x="568" y="2"/>
                </a:lnTo>
                <a:lnTo>
                  <a:pt x="569" y="2"/>
                </a:lnTo>
                <a:lnTo>
                  <a:pt x="569" y="1"/>
                </a:lnTo>
                <a:lnTo>
                  <a:pt x="569" y="1"/>
                </a:lnTo>
                <a:lnTo>
                  <a:pt x="569" y="1"/>
                </a:lnTo>
                <a:lnTo>
                  <a:pt x="569" y="1"/>
                </a:lnTo>
                <a:lnTo>
                  <a:pt x="570" y="2"/>
                </a:lnTo>
                <a:lnTo>
                  <a:pt x="570" y="2"/>
                </a:lnTo>
                <a:lnTo>
                  <a:pt x="570" y="2"/>
                </a:lnTo>
                <a:lnTo>
                  <a:pt x="571" y="2"/>
                </a:lnTo>
                <a:lnTo>
                  <a:pt x="571" y="1"/>
                </a:lnTo>
                <a:lnTo>
                  <a:pt x="571" y="1"/>
                </a:lnTo>
                <a:lnTo>
                  <a:pt x="572" y="1"/>
                </a:lnTo>
                <a:lnTo>
                  <a:pt x="572" y="1"/>
                </a:lnTo>
                <a:lnTo>
                  <a:pt x="572" y="0"/>
                </a:lnTo>
                <a:lnTo>
                  <a:pt x="573" y="0"/>
                </a:lnTo>
                <a:lnTo>
                  <a:pt x="573" y="0"/>
                </a:lnTo>
                <a:lnTo>
                  <a:pt x="573" y="0"/>
                </a:lnTo>
                <a:lnTo>
                  <a:pt x="573" y="0"/>
                </a:lnTo>
                <a:lnTo>
                  <a:pt x="573" y="0"/>
                </a:lnTo>
                <a:lnTo>
                  <a:pt x="573" y="0"/>
                </a:lnTo>
                <a:lnTo>
                  <a:pt x="574" y="0"/>
                </a:lnTo>
                <a:lnTo>
                  <a:pt x="574" y="0"/>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5">
            <a:extLst>
              <a:ext uri="{FF2B5EF4-FFF2-40B4-BE49-F238E27FC236}">
                <a16:creationId xmlns:a16="http://schemas.microsoft.com/office/drawing/2014/main" id="{4A24EDC6-9672-72A3-ACFF-E0D8F904216C}"/>
              </a:ext>
            </a:extLst>
          </p:cNvPr>
          <p:cNvSpPr>
            <a:spLocks/>
          </p:cNvSpPr>
          <p:nvPr/>
        </p:nvSpPr>
        <p:spPr bwMode="auto">
          <a:xfrm>
            <a:off x="3459163" y="3297238"/>
            <a:ext cx="723900" cy="720725"/>
          </a:xfrm>
          <a:custGeom>
            <a:avLst/>
            <a:gdLst>
              <a:gd name="T0" fmla="*/ 36 w 779"/>
              <a:gd name="T1" fmla="*/ 500 h 774"/>
              <a:gd name="T2" fmla="*/ 45 w 779"/>
              <a:gd name="T3" fmla="*/ 446 h 774"/>
              <a:gd name="T4" fmla="*/ 17 w 779"/>
              <a:gd name="T5" fmla="*/ 362 h 774"/>
              <a:gd name="T6" fmla="*/ 16 w 779"/>
              <a:gd name="T7" fmla="*/ 337 h 774"/>
              <a:gd name="T8" fmla="*/ 12 w 779"/>
              <a:gd name="T9" fmla="*/ 320 h 774"/>
              <a:gd name="T10" fmla="*/ 2 w 779"/>
              <a:gd name="T11" fmla="*/ 298 h 774"/>
              <a:gd name="T12" fmla="*/ 108 w 779"/>
              <a:gd name="T13" fmla="*/ 108 h 774"/>
              <a:gd name="T14" fmla="*/ 170 w 779"/>
              <a:gd name="T15" fmla="*/ 17 h 774"/>
              <a:gd name="T16" fmla="*/ 299 w 779"/>
              <a:gd name="T17" fmla="*/ 34 h 774"/>
              <a:gd name="T18" fmla="*/ 420 w 779"/>
              <a:gd name="T19" fmla="*/ 81 h 774"/>
              <a:gd name="T20" fmla="*/ 451 w 779"/>
              <a:gd name="T21" fmla="*/ 90 h 774"/>
              <a:gd name="T22" fmla="*/ 458 w 779"/>
              <a:gd name="T23" fmla="*/ 93 h 774"/>
              <a:gd name="T24" fmla="*/ 467 w 779"/>
              <a:gd name="T25" fmla="*/ 88 h 774"/>
              <a:gd name="T26" fmla="*/ 464 w 779"/>
              <a:gd name="T27" fmla="*/ 129 h 774"/>
              <a:gd name="T28" fmla="*/ 459 w 779"/>
              <a:gd name="T29" fmla="*/ 141 h 774"/>
              <a:gd name="T30" fmla="*/ 452 w 779"/>
              <a:gd name="T31" fmla="*/ 149 h 774"/>
              <a:gd name="T32" fmla="*/ 437 w 779"/>
              <a:gd name="T33" fmla="*/ 175 h 774"/>
              <a:gd name="T34" fmla="*/ 422 w 779"/>
              <a:gd name="T35" fmla="*/ 202 h 774"/>
              <a:gd name="T36" fmla="*/ 755 w 779"/>
              <a:gd name="T37" fmla="*/ 258 h 774"/>
              <a:gd name="T38" fmla="*/ 765 w 779"/>
              <a:gd name="T39" fmla="*/ 329 h 774"/>
              <a:gd name="T40" fmla="*/ 776 w 779"/>
              <a:gd name="T41" fmla="*/ 353 h 774"/>
              <a:gd name="T42" fmla="*/ 778 w 779"/>
              <a:gd name="T43" fmla="*/ 373 h 774"/>
              <a:gd name="T44" fmla="*/ 773 w 779"/>
              <a:gd name="T45" fmla="*/ 395 h 774"/>
              <a:gd name="T46" fmla="*/ 759 w 779"/>
              <a:gd name="T47" fmla="*/ 410 h 774"/>
              <a:gd name="T48" fmla="*/ 757 w 779"/>
              <a:gd name="T49" fmla="*/ 417 h 774"/>
              <a:gd name="T50" fmla="*/ 757 w 779"/>
              <a:gd name="T51" fmla="*/ 423 h 774"/>
              <a:gd name="T52" fmla="*/ 752 w 779"/>
              <a:gd name="T53" fmla="*/ 436 h 774"/>
              <a:gd name="T54" fmla="*/ 740 w 779"/>
              <a:gd name="T55" fmla="*/ 456 h 774"/>
              <a:gd name="T56" fmla="*/ 702 w 779"/>
              <a:gd name="T57" fmla="*/ 496 h 774"/>
              <a:gd name="T58" fmla="*/ 656 w 779"/>
              <a:gd name="T59" fmla="*/ 537 h 774"/>
              <a:gd name="T60" fmla="*/ 601 w 779"/>
              <a:gd name="T61" fmla="*/ 560 h 774"/>
              <a:gd name="T62" fmla="*/ 576 w 779"/>
              <a:gd name="T63" fmla="*/ 572 h 774"/>
              <a:gd name="T64" fmla="*/ 579 w 779"/>
              <a:gd name="T65" fmla="*/ 576 h 774"/>
              <a:gd name="T66" fmla="*/ 583 w 779"/>
              <a:gd name="T67" fmla="*/ 583 h 774"/>
              <a:gd name="T68" fmla="*/ 583 w 779"/>
              <a:gd name="T69" fmla="*/ 604 h 774"/>
              <a:gd name="T70" fmla="*/ 569 w 779"/>
              <a:gd name="T71" fmla="*/ 590 h 774"/>
              <a:gd name="T72" fmla="*/ 566 w 779"/>
              <a:gd name="T73" fmla="*/ 582 h 774"/>
              <a:gd name="T74" fmla="*/ 566 w 779"/>
              <a:gd name="T75" fmla="*/ 578 h 774"/>
              <a:gd name="T76" fmla="*/ 553 w 779"/>
              <a:gd name="T77" fmla="*/ 586 h 774"/>
              <a:gd name="T78" fmla="*/ 502 w 779"/>
              <a:gd name="T79" fmla="*/ 662 h 774"/>
              <a:gd name="T80" fmla="*/ 515 w 779"/>
              <a:gd name="T81" fmla="*/ 680 h 774"/>
              <a:gd name="T82" fmla="*/ 526 w 779"/>
              <a:gd name="T83" fmla="*/ 707 h 774"/>
              <a:gd name="T84" fmla="*/ 518 w 779"/>
              <a:gd name="T85" fmla="*/ 748 h 774"/>
              <a:gd name="T86" fmla="*/ 506 w 779"/>
              <a:gd name="T87" fmla="*/ 757 h 774"/>
              <a:gd name="T88" fmla="*/ 494 w 779"/>
              <a:gd name="T89" fmla="*/ 758 h 774"/>
              <a:gd name="T90" fmla="*/ 489 w 779"/>
              <a:gd name="T91" fmla="*/ 767 h 774"/>
              <a:gd name="T92" fmla="*/ 435 w 779"/>
              <a:gd name="T93" fmla="*/ 759 h 774"/>
              <a:gd name="T94" fmla="*/ 408 w 779"/>
              <a:gd name="T95" fmla="*/ 717 h 774"/>
              <a:gd name="T96" fmla="*/ 414 w 779"/>
              <a:gd name="T97" fmla="*/ 716 h 774"/>
              <a:gd name="T98" fmla="*/ 420 w 779"/>
              <a:gd name="T99" fmla="*/ 712 h 774"/>
              <a:gd name="T100" fmla="*/ 423 w 779"/>
              <a:gd name="T101" fmla="*/ 708 h 774"/>
              <a:gd name="T102" fmla="*/ 427 w 779"/>
              <a:gd name="T103" fmla="*/ 703 h 774"/>
              <a:gd name="T104" fmla="*/ 421 w 779"/>
              <a:gd name="T105" fmla="*/ 691 h 774"/>
              <a:gd name="T106" fmla="*/ 413 w 779"/>
              <a:gd name="T107" fmla="*/ 678 h 774"/>
              <a:gd name="T108" fmla="*/ 321 w 779"/>
              <a:gd name="T109" fmla="*/ 673 h 774"/>
              <a:gd name="T110" fmla="*/ 214 w 779"/>
              <a:gd name="T111" fmla="*/ 623 h 774"/>
              <a:gd name="T112" fmla="*/ 219 w 779"/>
              <a:gd name="T113" fmla="*/ 613 h 774"/>
              <a:gd name="T114" fmla="*/ 227 w 779"/>
              <a:gd name="T115" fmla="*/ 608 h 774"/>
              <a:gd name="T116" fmla="*/ 232 w 779"/>
              <a:gd name="T117" fmla="*/ 599 h 774"/>
              <a:gd name="T118" fmla="*/ 239 w 779"/>
              <a:gd name="T119" fmla="*/ 567 h 774"/>
              <a:gd name="T120" fmla="*/ 111 w 779"/>
              <a:gd name="T121" fmla="*/ 560 h 774"/>
              <a:gd name="T122" fmla="*/ 97 w 779"/>
              <a:gd name="T123" fmla="*/ 568 h 774"/>
              <a:gd name="T124" fmla="*/ 80 w 779"/>
              <a:gd name="T125" fmla="*/ 574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9" h="774">
                <a:moveTo>
                  <a:pt x="62" y="568"/>
                </a:moveTo>
                <a:lnTo>
                  <a:pt x="62" y="568"/>
                </a:lnTo>
                <a:lnTo>
                  <a:pt x="62" y="568"/>
                </a:lnTo>
                <a:lnTo>
                  <a:pt x="62" y="568"/>
                </a:lnTo>
                <a:lnTo>
                  <a:pt x="63" y="572"/>
                </a:lnTo>
                <a:lnTo>
                  <a:pt x="60" y="572"/>
                </a:lnTo>
                <a:lnTo>
                  <a:pt x="54" y="573"/>
                </a:lnTo>
                <a:lnTo>
                  <a:pt x="48" y="574"/>
                </a:lnTo>
                <a:lnTo>
                  <a:pt x="47" y="574"/>
                </a:lnTo>
                <a:lnTo>
                  <a:pt x="46" y="574"/>
                </a:lnTo>
                <a:lnTo>
                  <a:pt x="44" y="578"/>
                </a:lnTo>
                <a:lnTo>
                  <a:pt x="44" y="578"/>
                </a:lnTo>
                <a:lnTo>
                  <a:pt x="43" y="582"/>
                </a:lnTo>
                <a:lnTo>
                  <a:pt x="42" y="582"/>
                </a:lnTo>
                <a:lnTo>
                  <a:pt x="40" y="583"/>
                </a:lnTo>
                <a:lnTo>
                  <a:pt x="40" y="583"/>
                </a:lnTo>
                <a:lnTo>
                  <a:pt x="39" y="582"/>
                </a:lnTo>
                <a:lnTo>
                  <a:pt x="39" y="580"/>
                </a:lnTo>
                <a:lnTo>
                  <a:pt x="38" y="577"/>
                </a:lnTo>
                <a:lnTo>
                  <a:pt x="38" y="577"/>
                </a:lnTo>
                <a:lnTo>
                  <a:pt x="38" y="577"/>
                </a:lnTo>
                <a:lnTo>
                  <a:pt x="38" y="577"/>
                </a:lnTo>
                <a:lnTo>
                  <a:pt x="38" y="577"/>
                </a:lnTo>
                <a:lnTo>
                  <a:pt x="37" y="578"/>
                </a:lnTo>
                <a:lnTo>
                  <a:pt x="36" y="578"/>
                </a:lnTo>
                <a:lnTo>
                  <a:pt x="34" y="579"/>
                </a:lnTo>
                <a:lnTo>
                  <a:pt x="33" y="580"/>
                </a:lnTo>
                <a:lnTo>
                  <a:pt x="31" y="581"/>
                </a:lnTo>
                <a:lnTo>
                  <a:pt x="31" y="582"/>
                </a:lnTo>
                <a:lnTo>
                  <a:pt x="30" y="583"/>
                </a:lnTo>
                <a:lnTo>
                  <a:pt x="30" y="583"/>
                </a:lnTo>
                <a:lnTo>
                  <a:pt x="29" y="583"/>
                </a:lnTo>
                <a:lnTo>
                  <a:pt x="29" y="583"/>
                </a:lnTo>
                <a:lnTo>
                  <a:pt x="28" y="584"/>
                </a:lnTo>
                <a:lnTo>
                  <a:pt x="27" y="584"/>
                </a:lnTo>
                <a:lnTo>
                  <a:pt x="25" y="584"/>
                </a:lnTo>
                <a:lnTo>
                  <a:pt x="25" y="584"/>
                </a:lnTo>
                <a:lnTo>
                  <a:pt x="25" y="585"/>
                </a:lnTo>
                <a:lnTo>
                  <a:pt x="24" y="586"/>
                </a:lnTo>
                <a:lnTo>
                  <a:pt x="24" y="586"/>
                </a:lnTo>
                <a:lnTo>
                  <a:pt x="17" y="586"/>
                </a:lnTo>
                <a:lnTo>
                  <a:pt x="17" y="586"/>
                </a:lnTo>
                <a:lnTo>
                  <a:pt x="17" y="583"/>
                </a:lnTo>
                <a:lnTo>
                  <a:pt x="17" y="582"/>
                </a:lnTo>
                <a:lnTo>
                  <a:pt x="18" y="581"/>
                </a:lnTo>
                <a:lnTo>
                  <a:pt x="18" y="578"/>
                </a:lnTo>
                <a:lnTo>
                  <a:pt x="18" y="577"/>
                </a:lnTo>
                <a:lnTo>
                  <a:pt x="19" y="572"/>
                </a:lnTo>
                <a:lnTo>
                  <a:pt x="19" y="572"/>
                </a:lnTo>
                <a:lnTo>
                  <a:pt x="21" y="571"/>
                </a:lnTo>
                <a:lnTo>
                  <a:pt x="22" y="571"/>
                </a:lnTo>
                <a:lnTo>
                  <a:pt x="21" y="570"/>
                </a:lnTo>
                <a:lnTo>
                  <a:pt x="20" y="568"/>
                </a:lnTo>
                <a:lnTo>
                  <a:pt x="20" y="568"/>
                </a:lnTo>
                <a:lnTo>
                  <a:pt x="19" y="564"/>
                </a:lnTo>
                <a:lnTo>
                  <a:pt x="17" y="562"/>
                </a:lnTo>
                <a:lnTo>
                  <a:pt x="17" y="562"/>
                </a:lnTo>
                <a:lnTo>
                  <a:pt x="17" y="562"/>
                </a:lnTo>
                <a:lnTo>
                  <a:pt x="17" y="559"/>
                </a:lnTo>
                <a:lnTo>
                  <a:pt x="16" y="558"/>
                </a:lnTo>
                <a:lnTo>
                  <a:pt x="16" y="557"/>
                </a:lnTo>
                <a:lnTo>
                  <a:pt x="15" y="554"/>
                </a:lnTo>
                <a:lnTo>
                  <a:pt x="15" y="554"/>
                </a:lnTo>
                <a:lnTo>
                  <a:pt x="15" y="552"/>
                </a:lnTo>
                <a:lnTo>
                  <a:pt x="14" y="551"/>
                </a:lnTo>
                <a:lnTo>
                  <a:pt x="14" y="549"/>
                </a:lnTo>
                <a:lnTo>
                  <a:pt x="14" y="549"/>
                </a:lnTo>
                <a:lnTo>
                  <a:pt x="14" y="546"/>
                </a:lnTo>
                <a:lnTo>
                  <a:pt x="15" y="544"/>
                </a:lnTo>
                <a:lnTo>
                  <a:pt x="15" y="544"/>
                </a:lnTo>
                <a:lnTo>
                  <a:pt x="18" y="538"/>
                </a:lnTo>
                <a:lnTo>
                  <a:pt x="19" y="537"/>
                </a:lnTo>
                <a:lnTo>
                  <a:pt x="19" y="537"/>
                </a:lnTo>
                <a:lnTo>
                  <a:pt x="19" y="536"/>
                </a:lnTo>
                <a:lnTo>
                  <a:pt x="19" y="535"/>
                </a:lnTo>
                <a:lnTo>
                  <a:pt x="20" y="534"/>
                </a:lnTo>
                <a:lnTo>
                  <a:pt x="20" y="534"/>
                </a:lnTo>
                <a:lnTo>
                  <a:pt x="22" y="528"/>
                </a:lnTo>
                <a:lnTo>
                  <a:pt x="22" y="527"/>
                </a:lnTo>
                <a:lnTo>
                  <a:pt x="23" y="527"/>
                </a:lnTo>
                <a:lnTo>
                  <a:pt x="23" y="526"/>
                </a:lnTo>
                <a:lnTo>
                  <a:pt x="23" y="526"/>
                </a:lnTo>
                <a:lnTo>
                  <a:pt x="24" y="524"/>
                </a:lnTo>
                <a:lnTo>
                  <a:pt x="24" y="524"/>
                </a:lnTo>
                <a:lnTo>
                  <a:pt x="25" y="523"/>
                </a:lnTo>
                <a:lnTo>
                  <a:pt x="25" y="522"/>
                </a:lnTo>
                <a:lnTo>
                  <a:pt x="27" y="520"/>
                </a:lnTo>
                <a:lnTo>
                  <a:pt x="28" y="519"/>
                </a:lnTo>
                <a:lnTo>
                  <a:pt x="29" y="518"/>
                </a:lnTo>
                <a:lnTo>
                  <a:pt x="29" y="518"/>
                </a:lnTo>
                <a:lnTo>
                  <a:pt x="30" y="517"/>
                </a:lnTo>
                <a:lnTo>
                  <a:pt x="30" y="517"/>
                </a:lnTo>
                <a:lnTo>
                  <a:pt x="30" y="516"/>
                </a:lnTo>
                <a:lnTo>
                  <a:pt x="30" y="516"/>
                </a:lnTo>
                <a:lnTo>
                  <a:pt x="31" y="515"/>
                </a:lnTo>
                <a:lnTo>
                  <a:pt x="31" y="515"/>
                </a:lnTo>
                <a:lnTo>
                  <a:pt x="31" y="515"/>
                </a:lnTo>
                <a:lnTo>
                  <a:pt x="32" y="514"/>
                </a:lnTo>
                <a:lnTo>
                  <a:pt x="32" y="514"/>
                </a:lnTo>
                <a:lnTo>
                  <a:pt x="34" y="511"/>
                </a:lnTo>
                <a:lnTo>
                  <a:pt x="34" y="509"/>
                </a:lnTo>
                <a:lnTo>
                  <a:pt x="34" y="505"/>
                </a:lnTo>
                <a:lnTo>
                  <a:pt x="34" y="505"/>
                </a:lnTo>
                <a:lnTo>
                  <a:pt x="33" y="502"/>
                </a:lnTo>
                <a:lnTo>
                  <a:pt x="33" y="501"/>
                </a:lnTo>
                <a:lnTo>
                  <a:pt x="34" y="500"/>
                </a:lnTo>
                <a:lnTo>
                  <a:pt x="34" y="500"/>
                </a:lnTo>
                <a:lnTo>
                  <a:pt x="34" y="500"/>
                </a:lnTo>
                <a:lnTo>
                  <a:pt x="35" y="500"/>
                </a:lnTo>
                <a:lnTo>
                  <a:pt x="35" y="500"/>
                </a:lnTo>
                <a:lnTo>
                  <a:pt x="35" y="500"/>
                </a:lnTo>
                <a:lnTo>
                  <a:pt x="35" y="500"/>
                </a:lnTo>
                <a:lnTo>
                  <a:pt x="35" y="500"/>
                </a:lnTo>
                <a:lnTo>
                  <a:pt x="35" y="500"/>
                </a:lnTo>
                <a:lnTo>
                  <a:pt x="35" y="500"/>
                </a:lnTo>
                <a:lnTo>
                  <a:pt x="36" y="500"/>
                </a:lnTo>
                <a:lnTo>
                  <a:pt x="36" y="500"/>
                </a:lnTo>
                <a:lnTo>
                  <a:pt x="36" y="500"/>
                </a:lnTo>
                <a:lnTo>
                  <a:pt x="36" y="500"/>
                </a:lnTo>
                <a:lnTo>
                  <a:pt x="36" y="500"/>
                </a:lnTo>
                <a:lnTo>
                  <a:pt x="36" y="500"/>
                </a:lnTo>
                <a:lnTo>
                  <a:pt x="36" y="500"/>
                </a:lnTo>
                <a:lnTo>
                  <a:pt x="36" y="500"/>
                </a:lnTo>
                <a:lnTo>
                  <a:pt x="36" y="500"/>
                </a:lnTo>
                <a:lnTo>
                  <a:pt x="36" y="500"/>
                </a:lnTo>
                <a:lnTo>
                  <a:pt x="36" y="500"/>
                </a:lnTo>
                <a:lnTo>
                  <a:pt x="36" y="500"/>
                </a:lnTo>
                <a:lnTo>
                  <a:pt x="36" y="500"/>
                </a:lnTo>
                <a:lnTo>
                  <a:pt x="37" y="500"/>
                </a:lnTo>
                <a:lnTo>
                  <a:pt x="37" y="500"/>
                </a:lnTo>
                <a:lnTo>
                  <a:pt x="37" y="500"/>
                </a:lnTo>
                <a:lnTo>
                  <a:pt x="37" y="500"/>
                </a:lnTo>
                <a:lnTo>
                  <a:pt x="37" y="500"/>
                </a:lnTo>
                <a:lnTo>
                  <a:pt x="37" y="500"/>
                </a:lnTo>
                <a:lnTo>
                  <a:pt x="37" y="500"/>
                </a:lnTo>
                <a:lnTo>
                  <a:pt x="37" y="500"/>
                </a:lnTo>
                <a:lnTo>
                  <a:pt x="37" y="500"/>
                </a:lnTo>
                <a:lnTo>
                  <a:pt x="37" y="500"/>
                </a:lnTo>
                <a:lnTo>
                  <a:pt x="38" y="500"/>
                </a:lnTo>
                <a:lnTo>
                  <a:pt x="38" y="501"/>
                </a:lnTo>
                <a:lnTo>
                  <a:pt x="38" y="501"/>
                </a:lnTo>
                <a:lnTo>
                  <a:pt x="38" y="501"/>
                </a:lnTo>
                <a:lnTo>
                  <a:pt x="38" y="501"/>
                </a:lnTo>
                <a:lnTo>
                  <a:pt x="38" y="501"/>
                </a:lnTo>
                <a:lnTo>
                  <a:pt x="38" y="501"/>
                </a:lnTo>
                <a:lnTo>
                  <a:pt x="38" y="501"/>
                </a:lnTo>
                <a:lnTo>
                  <a:pt x="38" y="501"/>
                </a:lnTo>
                <a:lnTo>
                  <a:pt x="38" y="501"/>
                </a:lnTo>
                <a:lnTo>
                  <a:pt x="38" y="501"/>
                </a:lnTo>
                <a:lnTo>
                  <a:pt x="38" y="501"/>
                </a:lnTo>
                <a:lnTo>
                  <a:pt x="38" y="501"/>
                </a:lnTo>
                <a:lnTo>
                  <a:pt x="41" y="501"/>
                </a:lnTo>
                <a:lnTo>
                  <a:pt x="41" y="501"/>
                </a:lnTo>
                <a:lnTo>
                  <a:pt x="44" y="500"/>
                </a:lnTo>
                <a:lnTo>
                  <a:pt x="44" y="500"/>
                </a:lnTo>
                <a:lnTo>
                  <a:pt x="44" y="500"/>
                </a:lnTo>
                <a:lnTo>
                  <a:pt x="46" y="501"/>
                </a:lnTo>
                <a:lnTo>
                  <a:pt x="47" y="502"/>
                </a:lnTo>
                <a:lnTo>
                  <a:pt x="49" y="505"/>
                </a:lnTo>
                <a:lnTo>
                  <a:pt x="50" y="504"/>
                </a:lnTo>
                <a:lnTo>
                  <a:pt x="50" y="504"/>
                </a:lnTo>
                <a:lnTo>
                  <a:pt x="51" y="502"/>
                </a:lnTo>
                <a:lnTo>
                  <a:pt x="52" y="502"/>
                </a:lnTo>
                <a:lnTo>
                  <a:pt x="53" y="500"/>
                </a:lnTo>
                <a:lnTo>
                  <a:pt x="53" y="500"/>
                </a:lnTo>
                <a:lnTo>
                  <a:pt x="55" y="496"/>
                </a:lnTo>
                <a:lnTo>
                  <a:pt x="55" y="492"/>
                </a:lnTo>
                <a:lnTo>
                  <a:pt x="56" y="492"/>
                </a:lnTo>
                <a:lnTo>
                  <a:pt x="56" y="490"/>
                </a:lnTo>
                <a:lnTo>
                  <a:pt x="59" y="489"/>
                </a:lnTo>
                <a:lnTo>
                  <a:pt x="60" y="488"/>
                </a:lnTo>
                <a:lnTo>
                  <a:pt x="61" y="487"/>
                </a:lnTo>
                <a:lnTo>
                  <a:pt x="61" y="486"/>
                </a:lnTo>
                <a:lnTo>
                  <a:pt x="61" y="486"/>
                </a:lnTo>
                <a:lnTo>
                  <a:pt x="62" y="479"/>
                </a:lnTo>
                <a:lnTo>
                  <a:pt x="63" y="478"/>
                </a:lnTo>
                <a:lnTo>
                  <a:pt x="63" y="477"/>
                </a:lnTo>
                <a:lnTo>
                  <a:pt x="63" y="477"/>
                </a:lnTo>
                <a:lnTo>
                  <a:pt x="64" y="476"/>
                </a:lnTo>
                <a:lnTo>
                  <a:pt x="65" y="472"/>
                </a:lnTo>
                <a:lnTo>
                  <a:pt x="65" y="471"/>
                </a:lnTo>
                <a:lnTo>
                  <a:pt x="65" y="468"/>
                </a:lnTo>
                <a:lnTo>
                  <a:pt x="66" y="467"/>
                </a:lnTo>
                <a:lnTo>
                  <a:pt x="61" y="465"/>
                </a:lnTo>
                <a:lnTo>
                  <a:pt x="60" y="464"/>
                </a:lnTo>
                <a:lnTo>
                  <a:pt x="60" y="464"/>
                </a:lnTo>
                <a:lnTo>
                  <a:pt x="60" y="464"/>
                </a:lnTo>
                <a:lnTo>
                  <a:pt x="60" y="464"/>
                </a:lnTo>
                <a:lnTo>
                  <a:pt x="60" y="464"/>
                </a:lnTo>
                <a:lnTo>
                  <a:pt x="60" y="463"/>
                </a:lnTo>
                <a:lnTo>
                  <a:pt x="60" y="463"/>
                </a:lnTo>
                <a:lnTo>
                  <a:pt x="60" y="463"/>
                </a:lnTo>
                <a:lnTo>
                  <a:pt x="59" y="462"/>
                </a:lnTo>
                <a:lnTo>
                  <a:pt x="59" y="462"/>
                </a:lnTo>
                <a:lnTo>
                  <a:pt x="59" y="462"/>
                </a:lnTo>
                <a:lnTo>
                  <a:pt x="58" y="461"/>
                </a:lnTo>
                <a:lnTo>
                  <a:pt x="58" y="461"/>
                </a:lnTo>
                <a:lnTo>
                  <a:pt x="58" y="460"/>
                </a:lnTo>
                <a:lnTo>
                  <a:pt x="58" y="460"/>
                </a:lnTo>
                <a:lnTo>
                  <a:pt x="58" y="460"/>
                </a:lnTo>
                <a:lnTo>
                  <a:pt x="57" y="460"/>
                </a:lnTo>
                <a:lnTo>
                  <a:pt x="57" y="459"/>
                </a:lnTo>
                <a:lnTo>
                  <a:pt x="57" y="459"/>
                </a:lnTo>
                <a:lnTo>
                  <a:pt x="57" y="459"/>
                </a:lnTo>
                <a:lnTo>
                  <a:pt x="57" y="458"/>
                </a:lnTo>
                <a:lnTo>
                  <a:pt x="56" y="458"/>
                </a:lnTo>
                <a:lnTo>
                  <a:pt x="56" y="457"/>
                </a:lnTo>
                <a:lnTo>
                  <a:pt x="55" y="457"/>
                </a:lnTo>
                <a:lnTo>
                  <a:pt x="55" y="457"/>
                </a:lnTo>
                <a:lnTo>
                  <a:pt x="55" y="456"/>
                </a:lnTo>
                <a:lnTo>
                  <a:pt x="55" y="456"/>
                </a:lnTo>
                <a:lnTo>
                  <a:pt x="55" y="456"/>
                </a:lnTo>
                <a:lnTo>
                  <a:pt x="55" y="455"/>
                </a:lnTo>
                <a:lnTo>
                  <a:pt x="54" y="455"/>
                </a:lnTo>
                <a:lnTo>
                  <a:pt x="54" y="455"/>
                </a:lnTo>
                <a:lnTo>
                  <a:pt x="54" y="454"/>
                </a:lnTo>
                <a:lnTo>
                  <a:pt x="53" y="454"/>
                </a:lnTo>
                <a:lnTo>
                  <a:pt x="53" y="453"/>
                </a:lnTo>
                <a:lnTo>
                  <a:pt x="53" y="453"/>
                </a:lnTo>
                <a:lnTo>
                  <a:pt x="53" y="453"/>
                </a:lnTo>
                <a:lnTo>
                  <a:pt x="52" y="453"/>
                </a:lnTo>
                <a:lnTo>
                  <a:pt x="52" y="452"/>
                </a:lnTo>
                <a:lnTo>
                  <a:pt x="52" y="452"/>
                </a:lnTo>
                <a:lnTo>
                  <a:pt x="51" y="451"/>
                </a:lnTo>
                <a:lnTo>
                  <a:pt x="51" y="451"/>
                </a:lnTo>
                <a:lnTo>
                  <a:pt x="51" y="451"/>
                </a:lnTo>
                <a:lnTo>
                  <a:pt x="51" y="450"/>
                </a:lnTo>
                <a:lnTo>
                  <a:pt x="50" y="450"/>
                </a:lnTo>
                <a:lnTo>
                  <a:pt x="50" y="450"/>
                </a:lnTo>
                <a:lnTo>
                  <a:pt x="50" y="449"/>
                </a:lnTo>
                <a:lnTo>
                  <a:pt x="49" y="449"/>
                </a:lnTo>
                <a:lnTo>
                  <a:pt x="49" y="449"/>
                </a:lnTo>
                <a:lnTo>
                  <a:pt x="49" y="449"/>
                </a:lnTo>
                <a:lnTo>
                  <a:pt x="49" y="449"/>
                </a:lnTo>
                <a:lnTo>
                  <a:pt x="48" y="448"/>
                </a:lnTo>
                <a:lnTo>
                  <a:pt x="48" y="448"/>
                </a:lnTo>
                <a:lnTo>
                  <a:pt x="47" y="448"/>
                </a:lnTo>
                <a:lnTo>
                  <a:pt x="47" y="448"/>
                </a:lnTo>
                <a:lnTo>
                  <a:pt x="47" y="448"/>
                </a:lnTo>
                <a:lnTo>
                  <a:pt x="46" y="447"/>
                </a:lnTo>
                <a:lnTo>
                  <a:pt x="46" y="447"/>
                </a:lnTo>
                <a:lnTo>
                  <a:pt x="45" y="446"/>
                </a:lnTo>
                <a:lnTo>
                  <a:pt x="45" y="446"/>
                </a:lnTo>
                <a:lnTo>
                  <a:pt x="45" y="446"/>
                </a:lnTo>
                <a:lnTo>
                  <a:pt x="45" y="445"/>
                </a:lnTo>
                <a:lnTo>
                  <a:pt x="45" y="444"/>
                </a:lnTo>
                <a:lnTo>
                  <a:pt x="42" y="442"/>
                </a:lnTo>
                <a:lnTo>
                  <a:pt x="44" y="440"/>
                </a:lnTo>
                <a:lnTo>
                  <a:pt x="44" y="440"/>
                </a:lnTo>
                <a:lnTo>
                  <a:pt x="46" y="438"/>
                </a:lnTo>
                <a:lnTo>
                  <a:pt x="47" y="436"/>
                </a:lnTo>
                <a:lnTo>
                  <a:pt x="49" y="435"/>
                </a:lnTo>
                <a:lnTo>
                  <a:pt x="46" y="432"/>
                </a:lnTo>
                <a:lnTo>
                  <a:pt x="49" y="428"/>
                </a:lnTo>
                <a:lnTo>
                  <a:pt x="49" y="426"/>
                </a:lnTo>
                <a:lnTo>
                  <a:pt x="49" y="425"/>
                </a:lnTo>
                <a:lnTo>
                  <a:pt x="48" y="424"/>
                </a:lnTo>
                <a:lnTo>
                  <a:pt x="44" y="422"/>
                </a:lnTo>
                <a:lnTo>
                  <a:pt x="42" y="421"/>
                </a:lnTo>
                <a:lnTo>
                  <a:pt x="41" y="421"/>
                </a:lnTo>
                <a:lnTo>
                  <a:pt x="41" y="420"/>
                </a:lnTo>
                <a:lnTo>
                  <a:pt x="40" y="420"/>
                </a:lnTo>
                <a:lnTo>
                  <a:pt x="38" y="418"/>
                </a:lnTo>
                <a:lnTo>
                  <a:pt x="38" y="418"/>
                </a:lnTo>
                <a:lnTo>
                  <a:pt x="35" y="416"/>
                </a:lnTo>
                <a:lnTo>
                  <a:pt x="34" y="415"/>
                </a:lnTo>
                <a:lnTo>
                  <a:pt x="34" y="415"/>
                </a:lnTo>
                <a:lnTo>
                  <a:pt x="33" y="414"/>
                </a:lnTo>
                <a:lnTo>
                  <a:pt x="33" y="414"/>
                </a:lnTo>
                <a:lnTo>
                  <a:pt x="33" y="414"/>
                </a:lnTo>
                <a:lnTo>
                  <a:pt x="28" y="413"/>
                </a:lnTo>
                <a:lnTo>
                  <a:pt x="29" y="412"/>
                </a:lnTo>
                <a:lnTo>
                  <a:pt x="29" y="410"/>
                </a:lnTo>
                <a:lnTo>
                  <a:pt x="30" y="406"/>
                </a:lnTo>
                <a:lnTo>
                  <a:pt x="30" y="406"/>
                </a:lnTo>
                <a:lnTo>
                  <a:pt x="30" y="406"/>
                </a:lnTo>
                <a:lnTo>
                  <a:pt x="29" y="402"/>
                </a:lnTo>
                <a:lnTo>
                  <a:pt x="29" y="401"/>
                </a:lnTo>
                <a:lnTo>
                  <a:pt x="29" y="401"/>
                </a:lnTo>
                <a:lnTo>
                  <a:pt x="28" y="401"/>
                </a:lnTo>
                <a:lnTo>
                  <a:pt x="19" y="399"/>
                </a:lnTo>
                <a:lnTo>
                  <a:pt x="19" y="398"/>
                </a:lnTo>
                <a:lnTo>
                  <a:pt x="17" y="395"/>
                </a:lnTo>
                <a:lnTo>
                  <a:pt x="16" y="390"/>
                </a:lnTo>
                <a:lnTo>
                  <a:pt x="16" y="390"/>
                </a:lnTo>
                <a:lnTo>
                  <a:pt x="16" y="390"/>
                </a:lnTo>
                <a:lnTo>
                  <a:pt x="16" y="390"/>
                </a:lnTo>
                <a:lnTo>
                  <a:pt x="16" y="390"/>
                </a:lnTo>
                <a:lnTo>
                  <a:pt x="13" y="388"/>
                </a:lnTo>
                <a:lnTo>
                  <a:pt x="13" y="388"/>
                </a:lnTo>
                <a:lnTo>
                  <a:pt x="9" y="385"/>
                </a:lnTo>
                <a:lnTo>
                  <a:pt x="9" y="385"/>
                </a:lnTo>
                <a:lnTo>
                  <a:pt x="9" y="385"/>
                </a:lnTo>
                <a:lnTo>
                  <a:pt x="9" y="385"/>
                </a:lnTo>
                <a:lnTo>
                  <a:pt x="9" y="385"/>
                </a:lnTo>
                <a:lnTo>
                  <a:pt x="8" y="383"/>
                </a:lnTo>
                <a:lnTo>
                  <a:pt x="6" y="380"/>
                </a:lnTo>
                <a:lnTo>
                  <a:pt x="5" y="379"/>
                </a:lnTo>
                <a:lnTo>
                  <a:pt x="5" y="379"/>
                </a:lnTo>
                <a:lnTo>
                  <a:pt x="5" y="379"/>
                </a:lnTo>
                <a:lnTo>
                  <a:pt x="5" y="378"/>
                </a:lnTo>
                <a:lnTo>
                  <a:pt x="4" y="377"/>
                </a:lnTo>
                <a:lnTo>
                  <a:pt x="5" y="376"/>
                </a:lnTo>
                <a:lnTo>
                  <a:pt x="7" y="373"/>
                </a:lnTo>
                <a:lnTo>
                  <a:pt x="8" y="373"/>
                </a:lnTo>
                <a:lnTo>
                  <a:pt x="8" y="373"/>
                </a:lnTo>
                <a:lnTo>
                  <a:pt x="8" y="372"/>
                </a:lnTo>
                <a:lnTo>
                  <a:pt x="8" y="371"/>
                </a:lnTo>
                <a:lnTo>
                  <a:pt x="9" y="371"/>
                </a:lnTo>
                <a:lnTo>
                  <a:pt x="9" y="371"/>
                </a:lnTo>
                <a:lnTo>
                  <a:pt x="9" y="371"/>
                </a:lnTo>
                <a:lnTo>
                  <a:pt x="10" y="371"/>
                </a:lnTo>
                <a:lnTo>
                  <a:pt x="10" y="370"/>
                </a:lnTo>
                <a:lnTo>
                  <a:pt x="10" y="370"/>
                </a:lnTo>
                <a:lnTo>
                  <a:pt x="11" y="370"/>
                </a:lnTo>
                <a:lnTo>
                  <a:pt x="11" y="370"/>
                </a:lnTo>
                <a:lnTo>
                  <a:pt x="12" y="370"/>
                </a:lnTo>
                <a:lnTo>
                  <a:pt x="12" y="369"/>
                </a:lnTo>
                <a:lnTo>
                  <a:pt x="12" y="369"/>
                </a:lnTo>
                <a:lnTo>
                  <a:pt x="12" y="369"/>
                </a:lnTo>
                <a:lnTo>
                  <a:pt x="13" y="369"/>
                </a:lnTo>
                <a:lnTo>
                  <a:pt x="13" y="369"/>
                </a:lnTo>
                <a:lnTo>
                  <a:pt x="13" y="368"/>
                </a:lnTo>
                <a:lnTo>
                  <a:pt x="14" y="368"/>
                </a:lnTo>
                <a:lnTo>
                  <a:pt x="14" y="368"/>
                </a:lnTo>
                <a:lnTo>
                  <a:pt x="14" y="368"/>
                </a:lnTo>
                <a:lnTo>
                  <a:pt x="15" y="368"/>
                </a:lnTo>
                <a:lnTo>
                  <a:pt x="15" y="368"/>
                </a:lnTo>
                <a:lnTo>
                  <a:pt x="15" y="367"/>
                </a:lnTo>
                <a:lnTo>
                  <a:pt x="15" y="367"/>
                </a:lnTo>
                <a:lnTo>
                  <a:pt x="16" y="367"/>
                </a:lnTo>
                <a:lnTo>
                  <a:pt x="16" y="367"/>
                </a:lnTo>
                <a:lnTo>
                  <a:pt x="17" y="367"/>
                </a:lnTo>
                <a:lnTo>
                  <a:pt x="17" y="367"/>
                </a:lnTo>
                <a:lnTo>
                  <a:pt x="17" y="366"/>
                </a:lnTo>
                <a:lnTo>
                  <a:pt x="17" y="366"/>
                </a:lnTo>
                <a:lnTo>
                  <a:pt x="18" y="366"/>
                </a:lnTo>
                <a:lnTo>
                  <a:pt x="18" y="366"/>
                </a:lnTo>
                <a:lnTo>
                  <a:pt x="18" y="366"/>
                </a:lnTo>
                <a:lnTo>
                  <a:pt x="18" y="366"/>
                </a:lnTo>
                <a:lnTo>
                  <a:pt x="18" y="366"/>
                </a:lnTo>
                <a:lnTo>
                  <a:pt x="19" y="366"/>
                </a:lnTo>
                <a:lnTo>
                  <a:pt x="20" y="365"/>
                </a:lnTo>
                <a:lnTo>
                  <a:pt x="20" y="365"/>
                </a:lnTo>
                <a:lnTo>
                  <a:pt x="20" y="365"/>
                </a:lnTo>
                <a:lnTo>
                  <a:pt x="20" y="364"/>
                </a:lnTo>
                <a:lnTo>
                  <a:pt x="20" y="364"/>
                </a:lnTo>
                <a:lnTo>
                  <a:pt x="20" y="364"/>
                </a:lnTo>
                <a:lnTo>
                  <a:pt x="20" y="364"/>
                </a:lnTo>
                <a:lnTo>
                  <a:pt x="19" y="364"/>
                </a:lnTo>
                <a:lnTo>
                  <a:pt x="19" y="364"/>
                </a:lnTo>
                <a:lnTo>
                  <a:pt x="19" y="364"/>
                </a:lnTo>
                <a:lnTo>
                  <a:pt x="18" y="364"/>
                </a:lnTo>
                <a:lnTo>
                  <a:pt x="18" y="364"/>
                </a:lnTo>
                <a:lnTo>
                  <a:pt x="17" y="364"/>
                </a:lnTo>
                <a:lnTo>
                  <a:pt x="17" y="364"/>
                </a:lnTo>
                <a:lnTo>
                  <a:pt x="17" y="364"/>
                </a:lnTo>
                <a:lnTo>
                  <a:pt x="17" y="364"/>
                </a:lnTo>
                <a:lnTo>
                  <a:pt x="18" y="363"/>
                </a:lnTo>
                <a:lnTo>
                  <a:pt x="18" y="363"/>
                </a:lnTo>
                <a:lnTo>
                  <a:pt x="17" y="363"/>
                </a:lnTo>
                <a:lnTo>
                  <a:pt x="17" y="362"/>
                </a:lnTo>
                <a:lnTo>
                  <a:pt x="17" y="362"/>
                </a:lnTo>
                <a:lnTo>
                  <a:pt x="17" y="362"/>
                </a:lnTo>
                <a:lnTo>
                  <a:pt x="17" y="362"/>
                </a:lnTo>
                <a:lnTo>
                  <a:pt x="17" y="362"/>
                </a:lnTo>
                <a:lnTo>
                  <a:pt x="17" y="361"/>
                </a:lnTo>
                <a:lnTo>
                  <a:pt x="17" y="361"/>
                </a:lnTo>
                <a:lnTo>
                  <a:pt x="17" y="361"/>
                </a:lnTo>
                <a:lnTo>
                  <a:pt x="17" y="361"/>
                </a:lnTo>
                <a:lnTo>
                  <a:pt x="17" y="361"/>
                </a:lnTo>
                <a:lnTo>
                  <a:pt x="17" y="361"/>
                </a:lnTo>
                <a:lnTo>
                  <a:pt x="17" y="361"/>
                </a:lnTo>
                <a:lnTo>
                  <a:pt x="16" y="361"/>
                </a:lnTo>
                <a:lnTo>
                  <a:pt x="16" y="360"/>
                </a:lnTo>
                <a:lnTo>
                  <a:pt x="16" y="360"/>
                </a:lnTo>
                <a:lnTo>
                  <a:pt x="16" y="360"/>
                </a:lnTo>
                <a:lnTo>
                  <a:pt x="16" y="359"/>
                </a:lnTo>
                <a:lnTo>
                  <a:pt x="16" y="359"/>
                </a:lnTo>
                <a:lnTo>
                  <a:pt x="17" y="358"/>
                </a:lnTo>
                <a:lnTo>
                  <a:pt x="17" y="358"/>
                </a:lnTo>
                <a:lnTo>
                  <a:pt x="17" y="357"/>
                </a:lnTo>
                <a:lnTo>
                  <a:pt x="17" y="357"/>
                </a:lnTo>
                <a:lnTo>
                  <a:pt x="17" y="357"/>
                </a:lnTo>
                <a:lnTo>
                  <a:pt x="16" y="357"/>
                </a:lnTo>
                <a:lnTo>
                  <a:pt x="16" y="357"/>
                </a:lnTo>
                <a:lnTo>
                  <a:pt x="16" y="356"/>
                </a:lnTo>
                <a:lnTo>
                  <a:pt x="16" y="356"/>
                </a:lnTo>
                <a:lnTo>
                  <a:pt x="16" y="356"/>
                </a:lnTo>
                <a:lnTo>
                  <a:pt x="16" y="356"/>
                </a:lnTo>
                <a:lnTo>
                  <a:pt x="16" y="356"/>
                </a:lnTo>
                <a:lnTo>
                  <a:pt x="16" y="356"/>
                </a:lnTo>
                <a:lnTo>
                  <a:pt x="16" y="356"/>
                </a:lnTo>
                <a:lnTo>
                  <a:pt x="16" y="356"/>
                </a:lnTo>
                <a:lnTo>
                  <a:pt x="17" y="356"/>
                </a:lnTo>
                <a:lnTo>
                  <a:pt x="17" y="356"/>
                </a:lnTo>
                <a:lnTo>
                  <a:pt x="17" y="355"/>
                </a:lnTo>
                <a:lnTo>
                  <a:pt x="16" y="355"/>
                </a:lnTo>
                <a:lnTo>
                  <a:pt x="16" y="355"/>
                </a:lnTo>
                <a:lnTo>
                  <a:pt x="16" y="355"/>
                </a:lnTo>
                <a:lnTo>
                  <a:pt x="16" y="355"/>
                </a:lnTo>
                <a:lnTo>
                  <a:pt x="16" y="355"/>
                </a:lnTo>
                <a:lnTo>
                  <a:pt x="16" y="355"/>
                </a:lnTo>
                <a:lnTo>
                  <a:pt x="16" y="355"/>
                </a:lnTo>
                <a:lnTo>
                  <a:pt x="16" y="355"/>
                </a:lnTo>
                <a:lnTo>
                  <a:pt x="16" y="355"/>
                </a:lnTo>
                <a:lnTo>
                  <a:pt x="16" y="355"/>
                </a:lnTo>
                <a:lnTo>
                  <a:pt x="16" y="355"/>
                </a:lnTo>
                <a:lnTo>
                  <a:pt x="16" y="354"/>
                </a:lnTo>
                <a:lnTo>
                  <a:pt x="16" y="354"/>
                </a:lnTo>
                <a:lnTo>
                  <a:pt x="16" y="354"/>
                </a:lnTo>
                <a:lnTo>
                  <a:pt x="16" y="354"/>
                </a:lnTo>
                <a:lnTo>
                  <a:pt x="16" y="354"/>
                </a:lnTo>
                <a:lnTo>
                  <a:pt x="16" y="354"/>
                </a:lnTo>
                <a:lnTo>
                  <a:pt x="16" y="354"/>
                </a:lnTo>
                <a:lnTo>
                  <a:pt x="16" y="354"/>
                </a:lnTo>
                <a:lnTo>
                  <a:pt x="16" y="353"/>
                </a:lnTo>
                <a:lnTo>
                  <a:pt x="16" y="353"/>
                </a:lnTo>
                <a:lnTo>
                  <a:pt x="16" y="353"/>
                </a:lnTo>
                <a:lnTo>
                  <a:pt x="16" y="353"/>
                </a:lnTo>
                <a:lnTo>
                  <a:pt x="16" y="353"/>
                </a:lnTo>
                <a:lnTo>
                  <a:pt x="16" y="353"/>
                </a:lnTo>
                <a:lnTo>
                  <a:pt x="16" y="353"/>
                </a:lnTo>
                <a:lnTo>
                  <a:pt x="16" y="353"/>
                </a:lnTo>
                <a:lnTo>
                  <a:pt x="16" y="353"/>
                </a:lnTo>
                <a:lnTo>
                  <a:pt x="16" y="353"/>
                </a:lnTo>
                <a:lnTo>
                  <a:pt x="16" y="352"/>
                </a:lnTo>
                <a:lnTo>
                  <a:pt x="16" y="352"/>
                </a:lnTo>
                <a:lnTo>
                  <a:pt x="16" y="352"/>
                </a:lnTo>
                <a:lnTo>
                  <a:pt x="16" y="352"/>
                </a:lnTo>
                <a:lnTo>
                  <a:pt x="16" y="352"/>
                </a:lnTo>
                <a:lnTo>
                  <a:pt x="16" y="351"/>
                </a:lnTo>
                <a:lnTo>
                  <a:pt x="16" y="351"/>
                </a:lnTo>
                <a:lnTo>
                  <a:pt x="16" y="351"/>
                </a:lnTo>
                <a:lnTo>
                  <a:pt x="16" y="351"/>
                </a:lnTo>
                <a:lnTo>
                  <a:pt x="16" y="350"/>
                </a:lnTo>
                <a:lnTo>
                  <a:pt x="16" y="350"/>
                </a:lnTo>
                <a:lnTo>
                  <a:pt x="16" y="350"/>
                </a:lnTo>
                <a:lnTo>
                  <a:pt x="16" y="350"/>
                </a:lnTo>
                <a:lnTo>
                  <a:pt x="16" y="350"/>
                </a:lnTo>
                <a:lnTo>
                  <a:pt x="16" y="349"/>
                </a:lnTo>
                <a:lnTo>
                  <a:pt x="16" y="349"/>
                </a:lnTo>
                <a:lnTo>
                  <a:pt x="16" y="349"/>
                </a:lnTo>
                <a:lnTo>
                  <a:pt x="16" y="348"/>
                </a:lnTo>
                <a:lnTo>
                  <a:pt x="16" y="347"/>
                </a:lnTo>
                <a:lnTo>
                  <a:pt x="16" y="346"/>
                </a:lnTo>
                <a:lnTo>
                  <a:pt x="16" y="346"/>
                </a:lnTo>
                <a:lnTo>
                  <a:pt x="16" y="346"/>
                </a:lnTo>
                <a:lnTo>
                  <a:pt x="16" y="346"/>
                </a:lnTo>
                <a:lnTo>
                  <a:pt x="16" y="345"/>
                </a:lnTo>
                <a:lnTo>
                  <a:pt x="16" y="345"/>
                </a:lnTo>
                <a:lnTo>
                  <a:pt x="16" y="345"/>
                </a:lnTo>
                <a:lnTo>
                  <a:pt x="16" y="345"/>
                </a:lnTo>
                <a:lnTo>
                  <a:pt x="16" y="345"/>
                </a:lnTo>
                <a:lnTo>
                  <a:pt x="16" y="345"/>
                </a:lnTo>
                <a:lnTo>
                  <a:pt x="16" y="344"/>
                </a:lnTo>
                <a:lnTo>
                  <a:pt x="16" y="343"/>
                </a:lnTo>
                <a:lnTo>
                  <a:pt x="16" y="343"/>
                </a:lnTo>
                <a:lnTo>
                  <a:pt x="16" y="342"/>
                </a:lnTo>
                <a:lnTo>
                  <a:pt x="16" y="342"/>
                </a:lnTo>
                <a:lnTo>
                  <a:pt x="16" y="342"/>
                </a:lnTo>
                <a:lnTo>
                  <a:pt x="16" y="342"/>
                </a:lnTo>
                <a:lnTo>
                  <a:pt x="16" y="341"/>
                </a:lnTo>
                <a:lnTo>
                  <a:pt x="16" y="341"/>
                </a:lnTo>
                <a:lnTo>
                  <a:pt x="16" y="341"/>
                </a:lnTo>
                <a:lnTo>
                  <a:pt x="16" y="341"/>
                </a:lnTo>
                <a:lnTo>
                  <a:pt x="16" y="341"/>
                </a:lnTo>
                <a:lnTo>
                  <a:pt x="16" y="341"/>
                </a:lnTo>
                <a:lnTo>
                  <a:pt x="16" y="341"/>
                </a:lnTo>
                <a:lnTo>
                  <a:pt x="16" y="341"/>
                </a:lnTo>
                <a:lnTo>
                  <a:pt x="16" y="341"/>
                </a:lnTo>
                <a:lnTo>
                  <a:pt x="16" y="341"/>
                </a:lnTo>
                <a:lnTo>
                  <a:pt x="15" y="340"/>
                </a:lnTo>
                <a:lnTo>
                  <a:pt x="15" y="340"/>
                </a:lnTo>
                <a:lnTo>
                  <a:pt x="15" y="340"/>
                </a:lnTo>
                <a:lnTo>
                  <a:pt x="15" y="340"/>
                </a:lnTo>
                <a:lnTo>
                  <a:pt x="15" y="340"/>
                </a:lnTo>
                <a:lnTo>
                  <a:pt x="15" y="340"/>
                </a:lnTo>
                <a:lnTo>
                  <a:pt x="15" y="339"/>
                </a:lnTo>
                <a:lnTo>
                  <a:pt x="15" y="339"/>
                </a:lnTo>
                <a:lnTo>
                  <a:pt x="15" y="339"/>
                </a:lnTo>
                <a:lnTo>
                  <a:pt x="15" y="339"/>
                </a:lnTo>
                <a:lnTo>
                  <a:pt x="15" y="339"/>
                </a:lnTo>
                <a:lnTo>
                  <a:pt x="15" y="339"/>
                </a:lnTo>
                <a:lnTo>
                  <a:pt x="15" y="339"/>
                </a:lnTo>
                <a:lnTo>
                  <a:pt x="16" y="338"/>
                </a:lnTo>
                <a:lnTo>
                  <a:pt x="16" y="338"/>
                </a:lnTo>
                <a:lnTo>
                  <a:pt x="16" y="337"/>
                </a:lnTo>
                <a:lnTo>
                  <a:pt x="16" y="337"/>
                </a:lnTo>
                <a:lnTo>
                  <a:pt x="16" y="337"/>
                </a:lnTo>
                <a:lnTo>
                  <a:pt x="16" y="337"/>
                </a:lnTo>
                <a:lnTo>
                  <a:pt x="16" y="336"/>
                </a:lnTo>
                <a:lnTo>
                  <a:pt x="15" y="336"/>
                </a:lnTo>
                <a:lnTo>
                  <a:pt x="15" y="336"/>
                </a:lnTo>
                <a:lnTo>
                  <a:pt x="15" y="336"/>
                </a:lnTo>
                <a:lnTo>
                  <a:pt x="15" y="336"/>
                </a:lnTo>
                <a:lnTo>
                  <a:pt x="15" y="335"/>
                </a:lnTo>
                <a:lnTo>
                  <a:pt x="15" y="335"/>
                </a:lnTo>
                <a:lnTo>
                  <a:pt x="15" y="335"/>
                </a:lnTo>
                <a:lnTo>
                  <a:pt x="15" y="335"/>
                </a:lnTo>
                <a:lnTo>
                  <a:pt x="15" y="335"/>
                </a:lnTo>
                <a:lnTo>
                  <a:pt x="15" y="335"/>
                </a:lnTo>
                <a:lnTo>
                  <a:pt x="15" y="335"/>
                </a:lnTo>
                <a:lnTo>
                  <a:pt x="15" y="335"/>
                </a:lnTo>
                <a:lnTo>
                  <a:pt x="15" y="334"/>
                </a:lnTo>
                <a:lnTo>
                  <a:pt x="15" y="334"/>
                </a:lnTo>
                <a:lnTo>
                  <a:pt x="15" y="334"/>
                </a:lnTo>
                <a:lnTo>
                  <a:pt x="15" y="334"/>
                </a:lnTo>
                <a:lnTo>
                  <a:pt x="15" y="334"/>
                </a:lnTo>
                <a:lnTo>
                  <a:pt x="15" y="334"/>
                </a:lnTo>
                <a:lnTo>
                  <a:pt x="16" y="334"/>
                </a:lnTo>
                <a:lnTo>
                  <a:pt x="16" y="334"/>
                </a:lnTo>
                <a:lnTo>
                  <a:pt x="16" y="334"/>
                </a:lnTo>
                <a:lnTo>
                  <a:pt x="16" y="334"/>
                </a:lnTo>
                <a:lnTo>
                  <a:pt x="16" y="333"/>
                </a:lnTo>
                <a:lnTo>
                  <a:pt x="16" y="333"/>
                </a:lnTo>
                <a:lnTo>
                  <a:pt x="15" y="333"/>
                </a:lnTo>
                <a:lnTo>
                  <a:pt x="15" y="333"/>
                </a:lnTo>
                <a:lnTo>
                  <a:pt x="15" y="333"/>
                </a:lnTo>
                <a:lnTo>
                  <a:pt x="15" y="333"/>
                </a:lnTo>
                <a:lnTo>
                  <a:pt x="15" y="333"/>
                </a:lnTo>
                <a:lnTo>
                  <a:pt x="14" y="333"/>
                </a:lnTo>
                <a:lnTo>
                  <a:pt x="14" y="333"/>
                </a:lnTo>
                <a:lnTo>
                  <a:pt x="14" y="333"/>
                </a:lnTo>
                <a:lnTo>
                  <a:pt x="14" y="332"/>
                </a:lnTo>
                <a:lnTo>
                  <a:pt x="14" y="332"/>
                </a:lnTo>
                <a:lnTo>
                  <a:pt x="14" y="332"/>
                </a:lnTo>
                <a:lnTo>
                  <a:pt x="14" y="331"/>
                </a:lnTo>
                <a:lnTo>
                  <a:pt x="14" y="331"/>
                </a:lnTo>
                <a:lnTo>
                  <a:pt x="14" y="331"/>
                </a:lnTo>
                <a:lnTo>
                  <a:pt x="14" y="331"/>
                </a:lnTo>
                <a:lnTo>
                  <a:pt x="14" y="330"/>
                </a:lnTo>
                <a:lnTo>
                  <a:pt x="14" y="330"/>
                </a:lnTo>
                <a:lnTo>
                  <a:pt x="14" y="330"/>
                </a:lnTo>
                <a:lnTo>
                  <a:pt x="14" y="330"/>
                </a:lnTo>
                <a:lnTo>
                  <a:pt x="14" y="330"/>
                </a:lnTo>
                <a:lnTo>
                  <a:pt x="13" y="330"/>
                </a:lnTo>
                <a:lnTo>
                  <a:pt x="13" y="330"/>
                </a:lnTo>
                <a:lnTo>
                  <a:pt x="13" y="329"/>
                </a:lnTo>
                <a:lnTo>
                  <a:pt x="14" y="329"/>
                </a:lnTo>
                <a:lnTo>
                  <a:pt x="14" y="329"/>
                </a:lnTo>
                <a:lnTo>
                  <a:pt x="14" y="329"/>
                </a:lnTo>
                <a:lnTo>
                  <a:pt x="14" y="329"/>
                </a:lnTo>
                <a:lnTo>
                  <a:pt x="14" y="329"/>
                </a:lnTo>
                <a:lnTo>
                  <a:pt x="14" y="329"/>
                </a:lnTo>
                <a:lnTo>
                  <a:pt x="14" y="329"/>
                </a:lnTo>
                <a:lnTo>
                  <a:pt x="14" y="329"/>
                </a:lnTo>
                <a:lnTo>
                  <a:pt x="14" y="329"/>
                </a:lnTo>
                <a:lnTo>
                  <a:pt x="14" y="328"/>
                </a:lnTo>
                <a:lnTo>
                  <a:pt x="14" y="328"/>
                </a:lnTo>
                <a:lnTo>
                  <a:pt x="14" y="328"/>
                </a:lnTo>
                <a:lnTo>
                  <a:pt x="14" y="328"/>
                </a:lnTo>
                <a:lnTo>
                  <a:pt x="14" y="328"/>
                </a:lnTo>
                <a:lnTo>
                  <a:pt x="14" y="328"/>
                </a:lnTo>
                <a:lnTo>
                  <a:pt x="15" y="327"/>
                </a:lnTo>
                <a:lnTo>
                  <a:pt x="14" y="327"/>
                </a:lnTo>
                <a:lnTo>
                  <a:pt x="14" y="327"/>
                </a:lnTo>
                <a:lnTo>
                  <a:pt x="14" y="327"/>
                </a:lnTo>
                <a:lnTo>
                  <a:pt x="14" y="327"/>
                </a:lnTo>
                <a:lnTo>
                  <a:pt x="14" y="326"/>
                </a:lnTo>
                <a:lnTo>
                  <a:pt x="14" y="326"/>
                </a:lnTo>
                <a:lnTo>
                  <a:pt x="13" y="326"/>
                </a:lnTo>
                <a:lnTo>
                  <a:pt x="13" y="326"/>
                </a:lnTo>
                <a:lnTo>
                  <a:pt x="13" y="326"/>
                </a:lnTo>
                <a:lnTo>
                  <a:pt x="13" y="326"/>
                </a:lnTo>
                <a:lnTo>
                  <a:pt x="13" y="326"/>
                </a:lnTo>
                <a:lnTo>
                  <a:pt x="13" y="326"/>
                </a:lnTo>
                <a:lnTo>
                  <a:pt x="13" y="325"/>
                </a:lnTo>
                <a:lnTo>
                  <a:pt x="13" y="325"/>
                </a:lnTo>
                <a:lnTo>
                  <a:pt x="13" y="325"/>
                </a:lnTo>
                <a:lnTo>
                  <a:pt x="13" y="325"/>
                </a:lnTo>
                <a:lnTo>
                  <a:pt x="13" y="325"/>
                </a:lnTo>
                <a:lnTo>
                  <a:pt x="13" y="325"/>
                </a:lnTo>
                <a:lnTo>
                  <a:pt x="13" y="325"/>
                </a:lnTo>
                <a:lnTo>
                  <a:pt x="13" y="324"/>
                </a:lnTo>
                <a:lnTo>
                  <a:pt x="13" y="324"/>
                </a:lnTo>
                <a:lnTo>
                  <a:pt x="13" y="324"/>
                </a:lnTo>
                <a:lnTo>
                  <a:pt x="13" y="323"/>
                </a:lnTo>
                <a:lnTo>
                  <a:pt x="13" y="323"/>
                </a:lnTo>
                <a:lnTo>
                  <a:pt x="13" y="323"/>
                </a:lnTo>
                <a:lnTo>
                  <a:pt x="13" y="323"/>
                </a:lnTo>
                <a:lnTo>
                  <a:pt x="13" y="323"/>
                </a:lnTo>
                <a:lnTo>
                  <a:pt x="13" y="323"/>
                </a:lnTo>
                <a:lnTo>
                  <a:pt x="13" y="323"/>
                </a:lnTo>
                <a:lnTo>
                  <a:pt x="13" y="323"/>
                </a:lnTo>
                <a:lnTo>
                  <a:pt x="13" y="323"/>
                </a:lnTo>
                <a:lnTo>
                  <a:pt x="13" y="322"/>
                </a:lnTo>
                <a:lnTo>
                  <a:pt x="13" y="322"/>
                </a:lnTo>
                <a:lnTo>
                  <a:pt x="13" y="322"/>
                </a:lnTo>
                <a:lnTo>
                  <a:pt x="13" y="322"/>
                </a:lnTo>
                <a:lnTo>
                  <a:pt x="13" y="322"/>
                </a:lnTo>
                <a:lnTo>
                  <a:pt x="13" y="322"/>
                </a:lnTo>
                <a:lnTo>
                  <a:pt x="13" y="322"/>
                </a:lnTo>
                <a:lnTo>
                  <a:pt x="12" y="322"/>
                </a:lnTo>
                <a:lnTo>
                  <a:pt x="12" y="322"/>
                </a:lnTo>
                <a:lnTo>
                  <a:pt x="12" y="322"/>
                </a:lnTo>
                <a:lnTo>
                  <a:pt x="12" y="322"/>
                </a:lnTo>
                <a:lnTo>
                  <a:pt x="12" y="322"/>
                </a:lnTo>
                <a:lnTo>
                  <a:pt x="12" y="321"/>
                </a:lnTo>
                <a:lnTo>
                  <a:pt x="12" y="321"/>
                </a:lnTo>
                <a:lnTo>
                  <a:pt x="12" y="321"/>
                </a:lnTo>
                <a:lnTo>
                  <a:pt x="12" y="321"/>
                </a:lnTo>
                <a:lnTo>
                  <a:pt x="12" y="321"/>
                </a:lnTo>
                <a:lnTo>
                  <a:pt x="12" y="321"/>
                </a:lnTo>
                <a:lnTo>
                  <a:pt x="12" y="321"/>
                </a:lnTo>
                <a:lnTo>
                  <a:pt x="12" y="321"/>
                </a:lnTo>
                <a:lnTo>
                  <a:pt x="12" y="321"/>
                </a:lnTo>
                <a:lnTo>
                  <a:pt x="12" y="321"/>
                </a:lnTo>
                <a:lnTo>
                  <a:pt x="12" y="320"/>
                </a:lnTo>
                <a:lnTo>
                  <a:pt x="12" y="320"/>
                </a:lnTo>
                <a:lnTo>
                  <a:pt x="12" y="320"/>
                </a:lnTo>
                <a:lnTo>
                  <a:pt x="12" y="320"/>
                </a:lnTo>
                <a:lnTo>
                  <a:pt x="12" y="320"/>
                </a:lnTo>
                <a:lnTo>
                  <a:pt x="12" y="320"/>
                </a:lnTo>
                <a:lnTo>
                  <a:pt x="12" y="320"/>
                </a:lnTo>
                <a:lnTo>
                  <a:pt x="12" y="320"/>
                </a:lnTo>
                <a:lnTo>
                  <a:pt x="12" y="320"/>
                </a:lnTo>
                <a:lnTo>
                  <a:pt x="12" y="320"/>
                </a:lnTo>
                <a:lnTo>
                  <a:pt x="12" y="320"/>
                </a:lnTo>
                <a:lnTo>
                  <a:pt x="6" y="311"/>
                </a:lnTo>
                <a:lnTo>
                  <a:pt x="6" y="311"/>
                </a:lnTo>
                <a:lnTo>
                  <a:pt x="7" y="311"/>
                </a:lnTo>
                <a:lnTo>
                  <a:pt x="7" y="311"/>
                </a:lnTo>
                <a:lnTo>
                  <a:pt x="7" y="311"/>
                </a:lnTo>
                <a:lnTo>
                  <a:pt x="7" y="311"/>
                </a:lnTo>
                <a:lnTo>
                  <a:pt x="7" y="311"/>
                </a:lnTo>
                <a:lnTo>
                  <a:pt x="6" y="310"/>
                </a:lnTo>
                <a:lnTo>
                  <a:pt x="6" y="310"/>
                </a:lnTo>
                <a:lnTo>
                  <a:pt x="6" y="310"/>
                </a:lnTo>
                <a:lnTo>
                  <a:pt x="6" y="310"/>
                </a:lnTo>
                <a:lnTo>
                  <a:pt x="6" y="310"/>
                </a:lnTo>
                <a:lnTo>
                  <a:pt x="6" y="310"/>
                </a:lnTo>
                <a:lnTo>
                  <a:pt x="6" y="309"/>
                </a:lnTo>
                <a:lnTo>
                  <a:pt x="6" y="309"/>
                </a:lnTo>
                <a:lnTo>
                  <a:pt x="6" y="309"/>
                </a:lnTo>
                <a:lnTo>
                  <a:pt x="6" y="308"/>
                </a:lnTo>
                <a:lnTo>
                  <a:pt x="6" y="308"/>
                </a:lnTo>
                <a:lnTo>
                  <a:pt x="5" y="308"/>
                </a:lnTo>
                <a:lnTo>
                  <a:pt x="5" y="308"/>
                </a:lnTo>
                <a:lnTo>
                  <a:pt x="5" y="308"/>
                </a:lnTo>
                <a:lnTo>
                  <a:pt x="5" y="308"/>
                </a:lnTo>
                <a:lnTo>
                  <a:pt x="6" y="307"/>
                </a:lnTo>
                <a:lnTo>
                  <a:pt x="6" y="307"/>
                </a:lnTo>
                <a:lnTo>
                  <a:pt x="6" y="307"/>
                </a:lnTo>
                <a:lnTo>
                  <a:pt x="6" y="307"/>
                </a:lnTo>
                <a:lnTo>
                  <a:pt x="6" y="306"/>
                </a:lnTo>
                <a:lnTo>
                  <a:pt x="6" y="306"/>
                </a:lnTo>
                <a:lnTo>
                  <a:pt x="5" y="306"/>
                </a:lnTo>
                <a:lnTo>
                  <a:pt x="5" y="306"/>
                </a:lnTo>
                <a:lnTo>
                  <a:pt x="5" y="305"/>
                </a:lnTo>
                <a:lnTo>
                  <a:pt x="5" y="305"/>
                </a:lnTo>
                <a:lnTo>
                  <a:pt x="5" y="305"/>
                </a:lnTo>
                <a:lnTo>
                  <a:pt x="5" y="305"/>
                </a:lnTo>
                <a:lnTo>
                  <a:pt x="5" y="305"/>
                </a:lnTo>
                <a:lnTo>
                  <a:pt x="5" y="305"/>
                </a:lnTo>
                <a:lnTo>
                  <a:pt x="5" y="304"/>
                </a:lnTo>
                <a:lnTo>
                  <a:pt x="5" y="304"/>
                </a:lnTo>
                <a:lnTo>
                  <a:pt x="5" y="304"/>
                </a:lnTo>
                <a:lnTo>
                  <a:pt x="5" y="304"/>
                </a:lnTo>
                <a:lnTo>
                  <a:pt x="5" y="304"/>
                </a:lnTo>
                <a:lnTo>
                  <a:pt x="5" y="304"/>
                </a:lnTo>
                <a:lnTo>
                  <a:pt x="5" y="304"/>
                </a:lnTo>
                <a:lnTo>
                  <a:pt x="5" y="304"/>
                </a:lnTo>
                <a:lnTo>
                  <a:pt x="5" y="303"/>
                </a:lnTo>
                <a:lnTo>
                  <a:pt x="5" y="303"/>
                </a:lnTo>
                <a:lnTo>
                  <a:pt x="5" y="303"/>
                </a:lnTo>
                <a:lnTo>
                  <a:pt x="5" y="303"/>
                </a:lnTo>
                <a:lnTo>
                  <a:pt x="5" y="303"/>
                </a:lnTo>
                <a:lnTo>
                  <a:pt x="5" y="303"/>
                </a:lnTo>
                <a:lnTo>
                  <a:pt x="5" y="303"/>
                </a:lnTo>
                <a:lnTo>
                  <a:pt x="5" y="303"/>
                </a:lnTo>
                <a:lnTo>
                  <a:pt x="5" y="303"/>
                </a:lnTo>
                <a:lnTo>
                  <a:pt x="5" y="303"/>
                </a:lnTo>
                <a:lnTo>
                  <a:pt x="5" y="303"/>
                </a:lnTo>
                <a:lnTo>
                  <a:pt x="5" y="303"/>
                </a:lnTo>
                <a:lnTo>
                  <a:pt x="5" y="302"/>
                </a:lnTo>
                <a:lnTo>
                  <a:pt x="5" y="302"/>
                </a:lnTo>
                <a:lnTo>
                  <a:pt x="5" y="302"/>
                </a:lnTo>
                <a:lnTo>
                  <a:pt x="5" y="302"/>
                </a:lnTo>
                <a:lnTo>
                  <a:pt x="5" y="302"/>
                </a:lnTo>
                <a:lnTo>
                  <a:pt x="5" y="302"/>
                </a:lnTo>
                <a:lnTo>
                  <a:pt x="5" y="302"/>
                </a:lnTo>
                <a:lnTo>
                  <a:pt x="5" y="302"/>
                </a:lnTo>
                <a:lnTo>
                  <a:pt x="4" y="302"/>
                </a:lnTo>
                <a:lnTo>
                  <a:pt x="4" y="302"/>
                </a:lnTo>
                <a:lnTo>
                  <a:pt x="4" y="302"/>
                </a:lnTo>
                <a:lnTo>
                  <a:pt x="4" y="302"/>
                </a:lnTo>
                <a:lnTo>
                  <a:pt x="4" y="302"/>
                </a:lnTo>
                <a:lnTo>
                  <a:pt x="4" y="302"/>
                </a:lnTo>
                <a:lnTo>
                  <a:pt x="5" y="302"/>
                </a:lnTo>
                <a:lnTo>
                  <a:pt x="5" y="301"/>
                </a:lnTo>
                <a:lnTo>
                  <a:pt x="5" y="301"/>
                </a:lnTo>
                <a:lnTo>
                  <a:pt x="5" y="301"/>
                </a:lnTo>
                <a:lnTo>
                  <a:pt x="5" y="301"/>
                </a:lnTo>
                <a:lnTo>
                  <a:pt x="4" y="301"/>
                </a:lnTo>
                <a:lnTo>
                  <a:pt x="4" y="301"/>
                </a:lnTo>
                <a:lnTo>
                  <a:pt x="4" y="301"/>
                </a:lnTo>
                <a:lnTo>
                  <a:pt x="4" y="301"/>
                </a:lnTo>
                <a:lnTo>
                  <a:pt x="4" y="301"/>
                </a:lnTo>
                <a:lnTo>
                  <a:pt x="4" y="301"/>
                </a:lnTo>
                <a:lnTo>
                  <a:pt x="4" y="301"/>
                </a:lnTo>
                <a:lnTo>
                  <a:pt x="4" y="301"/>
                </a:lnTo>
                <a:lnTo>
                  <a:pt x="4" y="301"/>
                </a:lnTo>
                <a:lnTo>
                  <a:pt x="4" y="301"/>
                </a:lnTo>
                <a:lnTo>
                  <a:pt x="4" y="300"/>
                </a:lnTo>
                <a:lnTo>
                  <a:pt x="4" y="300"/>
                </a:lnTo>
                <a:lnTo>
                  <a:pt x="4" y="300"/>
                </a:lnTo>
                <a:lnTo>
                  <a:pt x="4" y="300"/>
                </a:lnTo>
                <a:lnTo>
                  <a:pt x="4" y="300"/>
                </a:lnTo>
                <a:lnTo>
                  <a:pt x="4" y="300"/>
                </a:lnTo>
                <a:lnTo>
                  <a:pt x="4" y="300"/>
                </a:lnTo>
                <a:lnTo>
                  <a:pt x="3" y="300"/>
                </a:lnTo>
                <a:lnTo>
                  <a:pt x="3" y="300"/>
                </a:lnTo>
                <a:lnTo>
                  <a:pt x="3" y="300"/>
                </a:lnTo>
                <a:lnTo>
                  <a:pt x="3" y="300"/>
                </a:lnTo>
                <a:lnTo>
                  <a:pt x="3" y="300"/>
                </a:lnTo>
                <a:lnTo>
                  <a:pt x="3" y="300"/>
                </a:lnTo>
                <a:lnTo>
                  <a:pt x="3" y="300"/>
                </a:lnTo>
                <a:lnTo>
                  <a:pt x="3" y="299"/>
                </a:lnTo>
                <a:lnTo>
                  <a:pt x="3" y="299"/>
                </a:lnTo>
                <a:lnTo>
                  <a:pt x="3" y="299"/>
                </a:lnTo>
                <a:lnTo>
                  <a:pt x="3" y="299"/>
                </a:lnTo>
                <a:lnTo>
                  <a:pt x="3" y="299"/>
                </a:lnTo>
                <a:lnTo>
                  <a:pt x="3" y="299"/>
                </a:lnTo>
                <a:lnTo>
                  <a:pt x="3" y="299"/>
                </a:lnTo>
                <a:lnTo>
                  <a:pt x="3" y="299"/>
                </a:lnTo>
                <a:lnTo>
                  <a:pt x="3" y="299"/>
                </a:lnTo>
                <a:lnTo>
                  <a:pt x="3" y="299"/>
                </a:lnTo>
                <a:lnTo>
                  <a:pt x="2" y="299"/>
                </a:lnTo>
                <a:lnTo>
                  <a:pt x="2" y="299"/>
                </a:lnTo>
                <a:lnTo>
                  <a:pt x="2" y="298"/>
                </a:lnTo>
                <a:lnTo>
                  <a:pt x="2" y="298"/>
                </a:lnTo>
                <a:lnTo>
                  <a:pt x="2" y="298"/>
                </a:lnTo>
                <a:lnTo>
                  <a:pt x="2" y="298"/>
                </a:lnTo>
                <a:lnTo>
                  <a:pt x="2" y="298"/>
                </a:lnTo>
                <a:lnTo>
                  <a:pt x="2" y="298"/>
                </a:lnTo>
                <a:lnTo>
                  <a:pt x="2" y="298"/>
                </a:lnTo>
                <a:lnTo>
                  <a:pt x="2" y="298"/>
                </a:lnTo>
                <a:lnTo>
                  <a:pt x="2" y="298"/>
                </a:lnTo>
                <a:lnTo>
                  <a:pt x="2" y="298"/>
                </a:lnTo>
                <a:lnTo>
                  <a:pt x="2" y="298"/>
                </a:lnTo>
                <a:lnTo>
                  <a:pt x="2" y="297"/>
                </a:lnTo>
                <a:lnTo>
                  <a:pt x="2" y="297"/>
                </a:lnTo>
                <a:lnTo>
                  <a:pt x="1" y="294"/>
                </a:lnTo>
                <a:lnTo>
                  <a:pt x="0" y="291"/>
                </a:lnTo>
                <a:lnTo>
                  <a:pt x="0" y="291"/>
                </a:lnTo>
                <a:lnTo>
                  <a:pt x="1" y="290"/>
                </a:lnTo>
                <a:lnTo>
                  <a:pt x="1" y="289"/>
                </a:lnTo>
                <a:lnTo>
                  <a:pt x="4" y="284"/>
                </a:lnTo>
                <a:lnTo>
                  <a:pt x="4" y="283"/>
                </a:lnTo>
                <a:lnTo>
                  <a:pt x="5" y="282"/>
                </a:lnTo>
                <a:lnTo>
                  <a:pt x="7" y="277"/>
                </a:lnTo>
                <a:lnTo>
                  <a:pt x="7" y="277"/>
                </a:lnTo>
                <a:lnTo>
                  <a:pt x="7" y="276"/>
                </a:lnTo>
                <a:lnTo>
                  <a:pt x="7" y="276"/>
                </a:lnTo>
                <a:lnTo>
                  <a:pt x="7" y="276"/>
                </a:lnTo>
                <a:lnTo>
                  <a:pt x="7" y="275"/>
                </a:lnTo>
                <a:lnTo>
                  <a:pt x="8" y="274"/>
                </a:lnTo>
                <a:lnTo>
                  <a:pt x="8" y="273"/>
                </a:lnTo>
                <a:lnTo>
                  <a:pt x="9" y="272"/>
                </a:lnTo>
                <a:lnTo>
                  <a:pt x="9" y="272"/>
                </a:lnTo>
                <a:lnTo>
                  <a:pt x="9" y="272"/>
                </a:lnTo>
                <a:lnTo>
                  <a:pt x="9" y="271"/>
                </a:lnTo>
                <a:lnTo>
                  <a:pt x="9" y="270"/>
                </a:lnTo>
                <a:lnTo>
                  <a:pt x="10" y="270"/>
                </a:lnTo>
                <a:lnTo>
                  <a:pt x="11" y="268"/>
                </a:lnTo>
                <a:lnTo>
                  <a:pt x="11" y="267"/>
                </a:lnTo>
                <a:lnTo>
                  <a:pt x="11" y="267"/>
                </a:lnTo>
                <a:lnTo>
                  <a:pt x="12" y="265"/>
                </a:lnTo>
                <a:lnTo>
                  <a:pt x="13" y="263"/>
                </a:lnTo>
                <a:lnTo>
                  <a:pt x="14" y="262"/>
                </a:lnTo>
                <a:lnTo>
                  <a:pt x="15" y="260"/>
                </a:lnTo>
                <a:lnTo>
                  <a:pt x="16" y="256"/>
                </a:lnTo>
                <a:lnTo>
                  <a:pt x="18" y="253"/>
                </a:lnTo>
                <a:lnTo>
                  <a:pt x="19" y="251"/>
                </a:lnTo>
                <a:lnTo>
                  <a:pt x="19" y="250"/>
                </a:lnTo>
                <a:lnTo>
                  <a:pt x="19" y="250"/>
                </a:lnTo>
                <a:lnTo>
                  <a:pt x="24" y="239"/>
                </a:lnTo>
                <a:lnTo>
                  <a:pt x="27" y="232"/>
                </a:lnTo>
                <a:lnTo>
                  <a:pt x="28" y="230"/>
                </a:lnTo>
                <a:lnTo>
                  <a:pt x="30" y="226"/>
                </a:lnTo>
                <a:lnTo>
                  <a:pt x="30" y="225"/>
                </a:lnTo>
                <a:lnTo>
                  <a:pt x="31" y="224"/>
                </a:lnTo>
                <a:lnTo>
                  <a:pt x="31" y="223"/>
                </a:lnTo>
                <a:lnTo>
                  <a:pt x="35" y="214"/>
                </a:lnTo>
                <a:lnTo>
                  <a:pt x="35" y="214"/>
                </a:lnTo>
                <a:lnTo>
                  <a:pt x="36" y="213"/>
                </a:lnTo>
                <a:lnTo>
                  <a:pt x="36" y="211"/>
                </a:lnTo>
                <a:lnTo>
                  <a:pt x="36" y="211"/>
                </a:lnTo>
                <a:lnTo>
                  <a:pt x="37" y="211"/>
                </a:lnTo>
                <a:lnTo>
                  <a:pt x="37" y="209"/>
                </a:lnTo>
                <a:lnTo>
                  <a:pt x="39" y="205"/>
                </a:lnTo>
                <a:lnTo>
                  <a:pt x="39" y="205"/>
                </a:lnTo>
                <a:lnTo>
                  <a:pt x="38" y="204"/>
                </a:lnTo>
                <a:lnTo>
                  <a:pt x="38" y="201"/>
                </a:lnTo>
                <a:lnTo>
                  <a:pt x="37" y="200"/>
                </a:lnTo>
                <a:lnTo>
                  <a:pt x="37" y="198"/>
                </a:lnTo>
                <a:lnTo>
                  <a:pt x="35" y="193"/>
                </a:lnTo>
                <a:lnTo>
                  <a:pt x="35" y="193"/>
                </a:lnTo>
                <a:lnTo>
                  <a:pt x="35" y="192"/>
                </a:lnTo>
                <a:lnTo>
                  <a:pt x="34" y="188"/>
                </a:lnTo>
                <a:lnTo>
                  <a:pt x="34" y="186"/>
                </a:lnTo>
                <a:lnTo>
                  <a:pt x="33" y="183"/>
                </a:lnTo>
                <a:lnTo>
                  <a:pt x="33" y="182"/>
                </a:lnTo>
                <a:lnTo>
                  <a:pt x="31" y="176"/>
                </a:lnTo>
                <a:lnTo>
                  <a:pt x="30" y="173"/>
                </a:lnTo>
                <a:lnTo>
                  <a:pt x="30" y="170"/>
                </a:lnTo>
                <a:lnTo>
                  <a:pt x="29" y="166"/>
                </a:lnTo>
                <a:lnTo>
                  <a:pt x="29" y="166"/>
                </a:lnTo>
                <a:lnTo>
                  <a:pt x="29" y="166"/>
                </a:lnTo>
                <a:lnTo>
                  <a:pt x="28" y="160"/>
                </a:lnTo>
                <a:lnTo>
                  <a:pt x="28" y="159"/>
                </a:lnTo>
                <a:lnTo>
                  <a:pt x="29" y="159"/>
                </a:lnTo>
                <a:lnTo>
                  <a:pt x="30" y="158"/>
                </a:lnTo>
                <a:lnTo>
                  <a:pt x="31" y="156"/>
                </a:lnTo>
                <a:lnTo>
                  <a:pt x="31" y="156"/>
                </a:lnTo>
                <a:lnTo>
                  <a:pt x="32" y="155"/>
                </a:lnTo>
                <a:lnTo>
                  <a:pt x="32" y="155"/>
                </a:lnTo>
                <a:lnTo>
                  <a:pt x="33" y="154"/>
                </a:lnTo>
                <a:lnTo>
                  <a:pt x="33" y="153"/>
                </a:lnTo>
                <a:lnTo>
                  <a:pt x="34" y="152"/>
                </a:lnTo>
                <a:lnTo>
                  <a:pt x="35" y="152"/>
                </a:lnTo>
                <a:lnTo>
                  <a:pt x="35" y="152"/>
                </a:lnTo>
                <a:lnTo>
                  <a:pt x="35" y="151"/>
                </a:lnTo>
                <a:lnTo>
                  <a:pt x="36" y="151"/>
                </a:lnTo>
                <a:lnTo>
                  <a:pt x="36" y="151"/>
                </a:lnTo>
                <a:lnTo>
                  <a:pt x="37" y="151"/>
                </a:lnTo>
                <a:lnTo>
                  <a:pt x="47" y="148"/>
                </a:lnTo>
                <a:lnTo>
                  <a:pt x="50" y="147"/>
                </a:lnTo>
                <a:lnTo>
                  <a:pt x="54" y="146"/>
                </a:lnTo>
                <a:lnTo>
                  <a:pt x="75" y="141"/>
                </a:lnTo>
                <a:lnTo>
                  <a:pt x="75" y="140"/>
                </a:lnTo>
                <a:lnTo>
                  <a:pt x="76" y="139"/>
                </a:lnTo>
                <a:lnTo>
                  <a:pt x="79" y="136"/>
                </a:lnTo>
                <a:lnTo>
                  <a:pt x="84" y="132"/>
                </a:lnTo>
                <a:lnTo>
                  <a:pt x="85" y="131"/>
                </a:lnTo>
                <a:lnTo>
                  <a:pt x="86" y="130"/>
                </a:lnTo>
                <a:lnTo>
                  <a:pt x="86" y="129"/>
                </a:lnTo>
                <a:lnTo>
                  <a:pt x="87" y="129"/>
                </a:lnTo>
                <a:lnTo>
                  <a:pt x="87" y="128"/>
                </a:lnTo>
                <a:lnTo>
                  <a:pt x="89" y="126"/>
                </a:lnTo>
                <a:lnTo>
                  <a:pt x="91" y="125"/>
                </a:lnTo>
                <a:lnTo>
                  <a:pt x="92" y="124"/>
                </a:lnTo>
                <a:lnTo>
                  <a:pt x="92" y="123"/>
                </a:lnTo>
                <a:lnTo>
                  <a:pt x="95" y="121"/>
                </a:lnTo>
                <a:lnTo>
                  <a:pt x="95" y="120"/>
                </a:lnTo>
                <a:lnTo>
                  <a:pt x="96" y="119"/>
                </a:lnTo>
                <a:lnTo>
                  <a:pt x="97" y="119"/>
                </a:lnTo>
                <a:lnTo>
                  <a:pt x="99" y="117"/>
                </a:lnTo>
                <a:lnTo>
                  <a:pt x="101" y="114"/>
                </a:lnTo>
                <a:lnTo>
                  <a:pt x="103" y="112"/>
                </a:lnTo>
                <a:lnTo>
                  <a:pt x="103" y="112"/>
                </a:lnTo>
                <a:lnTo>
                  <a:pt x="104" y="111"/>
                </a:lnTo>
                <a:lnTo>
                  <a:pt x="108" y="108"/>
                </a:lnTo>
                <a:lnTo>
                  <a:pt x="110" y="105"/>
                </a:lnTo>
                <a:lnTo>
                  <a:pt x="112" y="104"/>
                </a:lnTo>
                <a:lnTo>
                  <a:pt x="113" y="103"/>
                </a:lnTo>
                <a:lnTo>
                  <a:pt x="113" y="102"/>
                </a:lnTo>
                <a:lnTo>
                  <a:pt x="113" y="102"/>
                </a:lnTo>
                <a:lnTo>
                  <a:pt x="114" y="102"/>
                </a:lnTo>
                <a:lnTo>
                  <a:pt x="114" y="101"/>
                </a:lnTo>
                <a:lnTo>
                  <a:pt x="114" y="101"/>
                </a:lnTo>
                <a:lnTo>
                  <a:pt x="115" y="100"/>
                </a:lnTo>
                <a:lnTo>
                  <a:pt x="115" y="100"/>
                </a:lnTo>
                <a:lnTo>
                  <a:pt x="115" y="99"/>
                </a:lnTo>
                <a:lnTo>
                  <a:pt x="116" y="97"/>
                </a:lnTo>
                <a:lnTo>
                  <a:pt x="117" y="97"/>
                </a:lnTo>
                <a:lnTo>
                  <a:pt x="117" y="96"/>
                </a:lnTo>
                <a:lnTo>
                  <a:pt x="118" y="94"/>
                </a:lnTo>
                <a:lnTo>
                  <a:pt x="120" y="92"/>
                </a:lnTo>
                <a:lnTo>
                  <a:pt x="120" y="91"/>
                </a:lnTo>
                <a:lnTo>
                  <a:pt x="120" y="91"/>
                </a:lnTo>
                <a:lnTo>
                  <a:pt x="121" y="90"/>
                </a:lnTo>
                <a:lnTo>
                  <a:pt x="121" y="89"/>
                </a:lnTo>
                <a:lnTo>
                  <a:pt x="122" y="88"/>
                </a:lnTo>
                <a:lnTo>
                  <a:pt x="123" y="87"/>
                </a:lnTo>
                <a:lnTo>
                  <a:pt x="124" y="86"/>
                </a:lnTo>
                <a:lnTo>
                  <a:pt x="124" y="85"/>
                </a:lnTo>
                <a:lnTo>
                  <a:pt x="124" y="85"/>
                </a:lnTo>
                <a:lnTo>
                  <a:pt x="125" y="84"/>
                </a:lnTo>
                <a:lnTo>
                  <a:pt x="125" y="83"/>
                </a:lnTo>
                <a:lnTo>
                  <a:pt x="127" y="81"/>
                </a:lnTo>
                <a:lnTo>
                  <a:pt x="127" y="80"/>
                </a:lnTo>
                <a:lnTo>
                  <a:pt x="127" y="80"/>
                </a:lnTo>
                <a:lnTo>
                  <a:pt x="127" y="80"/>
                </a:lnTo>
                <a:lnTo>
                  <a:pt x="127" y="80"/>
                </a:lnTo>
                <a:lnTo>
                  <a:pt x="127" y="79"/>
                </a:lnTo>
                <a:lnTo>
                  <a:pt x="128" y="79"/>
                </a:lnTo>
                <a:lnTo>
                  <a:pt x="128" y="79"/>
                </a:lnTo>
                <a:lnTo>
                  <a:pt x="128" y="78"/>
                </a:lnTo>
                <a:lnTo>
                  <a:pt x="128" y="78"/>
                </a:lnTo>
                <a:lnTo>
                  <a:pt x="129" y="77"/>
                </a:lnTo>
                <a:lnTo>
                  <a:pt x="129" y="77"/>
                </a:lnTo>
                <a:lnTo>
                  <a:pt x="130" y="76"/>
                </a:lnTo>
                <a:lnTo>
                  <a:pt x="130" y="76"/>
                </a:lnTo>
                <a:lnTo>
                  <a:pt x="130" y="76"/>
                </a:lnTo>
                <a:lnTo>
                  <a:pt x="130" y="75"/>
                </a:lnTo>
                <a:lnTo>
                  <a:pt x="131" y="73"/>
                </a:lnTo>
                <a:lnTo>
                  <a:pt x="132" y="72"/>
                </a:lnTo>
                <a:lnTo>
                  <a:pt x="132" y="72"/>
                </a:lnTo>
                <a:lnTo>
                  <a:pt x="132" y="71"/>
                </a:lnTo>
                <a:lnTo>
                  <a:pt x="133" y="71"/>
                </a:lnTo>
                <a:lnTo>
                  <a:pt x="133" y="70"/>
                </a:lnTo>
                <a:lnTo>
                  <a:pt x="134" y="69"/>
                </a:lnTo>
                <a:lnTo>
                  <a:pt x="134" y="69"/>
                </a:lnTo>
                <a:lnTo>
                  <a:pt x="134" y="69"/>
                </a:lnTo>
                <a:lnTo>
                  <a:pt x="137" y="64"/>
                </a:lnTo>
                <a:lnTo>
                  <a:pt x="138" y="62"/>
                </a:lnTo>
                <a:lnTo>
                  <a:pt x="138" y="62"/>
                </a:lnTo>
                <a:lnTo>
                  <a:pt x="142" y="56"/>
                </a:lnTo>
                <a:lnTo>
                  <a:pt x="144" y="52"/>
                </a:lnTo>
                <a:lnTo>
                  <a:pt x="145" y="52"/>
                </a:lnTo>
                <a:lnTo>
                  <a:pt x="145" y="51"/>
                </a:lnTo>
                <a:lnTo>
                  <a:pt x="146" y="50"/>
                </a:lnTo>
                <a:lnTo>
                  <a:pt x="146" y="49"/>
                </a:lnTo>
                <a:lnTo>
                  <a:pt x="147" y="48"/>
                </a:lnTo>
                <a:lnTo>
                  <a:pt x="147" y="47"/>
                </a:lnTo>
                <a:lnTo>
                  <a:pt x="148" y="46"/>
                </a:lnTo>
                <a:lnTo>
                  <a:pt x="148" y="46"/>
                </a:lnTo>
                <a:lnTo>
                  <a:pt x="149" y="45"/>
                </a:lnTo>
                <a:lnTo>
                  <a:pt x="149" y="44"/>
                </a:lnTo>
                <a:lnTo>
                  <a:pt x="150" y="44"/>
                </a:lnTo>
                <a:lnTo>
                  <a:pt x="150" y="43"/>
                </a:lnTo>
                <a:lnTo>
                  <a:pt x="150" y="43"/>
                </a:lnTo>
                <a:lnTo>
                  <a:pt x="150" y="43"/>
                </a:lnTo>
                <a:lnTo>
                  <a:pt x="150" y="42"/>
                </a:lnTo>
                <a:lnTo>
                  <a:pt x="150" y="43"/>
                </a:lnTo>
                <a:lnTo>
                  <a:pt x="152" y="39"/>
                </a:lnTo>
                <a:lnTo>
                  <a:pt x="154" y="37"/>
                </a:lnTo>
                <a:lnTo>
                  <a:pt x="155" y="35"/>
                </a:lnTo>
                <a:lnTo>
                  <a:pt x="156" y="33"/>
                </a:lnTo>
                <a:lnTo>
                  <a:pt x="157" y="31"/>
                </a:lnTo>
                <a:lnTo>
                  <a:pt x="157" y="31"/>
                </a:lnTo>
                <a:lnTo>
                  <a:pt x="157" y="31"/>
                </a:lnTo>
                <a:lnTo>
                  <a:pt x="157" y="31"/>
                </a:lnTo>
                <a:lnTo>
                  <a:pt x="158" y="28"/>
                </a:lnTo>
                <a:lnTo>
                  <a:pt x="158" y="28"/>
                </a:lnTo>
                <a:lnTo>
                  <a:pt x="158" y="28"/>
                </a:lnTo>
                <a:lnTo>
                  <a:pt x="158" y="28"/>
                </a:lnTo>
                <a:lnTo>
                  <a:pt x="158" y="27"/>
                </a:lnTo>
                <a:lnTo>
                  <a:pt x="158" y="27"/>
                </a:lnTo>
                <a:lnTo>
                  <a:pt x="158" y="27"/>
                </a:lnTo>
                <a:lnTo>
                  <a:pt x="159" y="27"/>
                </a:lnTo>
                <a:lnTo>
                  <a:pt x="159" y="26"/>
                </a:lnTo>
                <a:lnTo>
                  <a:pt x="159" y="26"/>
                </a:lnTo>
                <a:lnTo>
                  <a:pt x="159" y="26"/>
                </a:lnTo>
                <a:lnTo>
                  <a:pt x="159" y="25"/>
                </a:lnTo>
                <a:lnTo>
                  <a:pt x="159" y="25"/>
                </a:lnTo>
                <a:lnTo>
                  <a:pt x="159" y="25"/>
                </a:lnTo>
                <a:lnTo>
                  <a:pt x="159" y="25"/>
                </a:lnTo>
                <a:lnTo>
                  <a:pt x="159" y="24"/>
                </a:lnTo>
                <a:lnTo>
                  <a:pt x="160" y="24"/>
                </a:lnTo>
                <a:lnTo>
                  <a:pt x="160" y="24"/>
                </a:lnTo>
                <a:lnTo>
                  <a:pt x="160" y="23"/>
                </a:lnTo>
                <a:lnTo>
                  <a:pt x="160" y="23"/>
                </a:lnTo>
                <a:lnTo>
                  <a:pt x="160" y="23"/>
                </a:lnTo>
                <a:lnTo>
                  <a:pt x="160" y="22"/>
                </a:lnTo>
                <a:lnTo>
                  <a:pt x="160" y="22"/>
                </a:lnTo>
                <a:lnTo>
                  <a:pt x="161" y="22"/>
                </a:lnTo>
                <a:lnTo>
                  <a:pt x="161" y="21"/>
                </a:lnTo>
                <a:lnTo>
                  <a:pt x="161" y="21"/>
                </a:lnTo>
                <a:lnTo>
                  <a:pt x="162" y="21"/>
                </a:lnTo>
                <a:lnTo>
                  <a:pt x="162" y="21"/>
                </a:lnTo>
                <a:lnTo>
                  <a:pt x="162" y="21"/>
                </a:lnTo>
                <a:lnTo>
                  <a:pt x="163" y="20"/>
                </a:lnTo>
                <a:lnTo>
                  <a:pt x="163" y="20"/>
                </a:lnTo>
                <a:lnTo>
                  <a:pt x="164" y="20"/>
                </a:lnTo>
                <a:lnTo>
                  <a:pt x="165" y="19"/>
                </a:lnTo>
                <a:lnTo>
                  <a:pt x="166" y="18"/>
                </a:lnTo>
                <a:lnTo>
                  <a:pt x="168" y="17"/>
                </a:lnTo>
                <a:lnTo>
                  <a:pt x="170" y="16"/>
                </a:lnTo>
                <a:lnTo>
                  <a:pt x="170" y="16"/>
                </a:lnTo>
                <a:lnTo>
                  <a:pt x="170" y="16"/>
                </a:lnTo>
                <a:lnTo>
                  <a:pt x="170" y="16"/>
                </a:lnTo>
                <a:lnTo>
                  <a:pt x="170" y="17"/>
                </a:lnTo>
                <a:lnTo>
                  <a:pt x="170" y="17"/>
                </a:lnTo>
                <a:lnTo>
                  <a:pt x="170" y="17"/>
                </a:lnTo>
                <a:lnTo>
                  <a:pt x="170" y="17"/>
                </a:lnTo>
                <a:lnTo>
                  <a:pt x="170" y="17"/>
                </a:lnTo>
                <a:lnTo>
                  <a:pt x="170" y="18"/>
                </a:lnTo>
                <a:lnTo>
                  <a:pt x="170" y="18"/>
                </a:lnTo>
                <a:lnTo>
                  <a:pt x="170" y="18"/>
                </a:lnTo>
                <a:lnTo>
                  <a:pt x="170" y="18"/>
                </a:lnTo>
                <a:lnTo>
                  <a:pt x="169" y="19"/>
                </a:lnTo>
                <a:lnTo>
                  <a:pt x="169" y="19"/>
                </a:lnTo>
                <a:lnTo>
                  <a:pt x="169" y="19"/>
                </a:lnTo>
                <a:lnTo>
                  <a:pt x="169" y="19"/>
                </a:lnTo>
                <a:lnTo>
                  <a:pt x="169" y="19"/>
                </a:lnTo>
                <a:lnTo>
                  <a:pt x="169" y="19"/>
                </a:lnTo>
                <a:lnTo>
                  <a:pt x="169" y="19"/>
                </a:lnTo>
                <a:lnTo>
                  <a:pt x="169" y="20"/>
                </a:lnTo>
                <a:lnTo>
                  <a:pt x="169" y="20"/>
                </a:lnTo>
                <a:lnTo>
                  <a:pt x="169" y="20"/>
                </a:lnTo>
                <a:lnTo>
                  <a:pt x="169" y="21"/>
                </a:lnTo>
                <a:lnTo>
                  <a:pt x="169" y="21"/>
                </a:lnTo>
                <a:lnTo>
                  <a:pt x="169" y="21"/>
                </a:lnTo>
                <a:lnTo>
                  <a:pt x="169" y="21"/>
                </a:lnTo>
                <a:lnTo>
                  <a:pt x="169" y="21"/>
                </a:lnTo>
                <a:lnTo>
                  <a:pt x="169" y="22"/>
                </a:lnTo>
                <a:lnTo>
                  <a:pt x="169" y="22"/>
                </a:lnTo>
                <a:lnTo>
                  <a:pt x="169" y="22"/>
                </a:lnTo>
                <a:lnTo>
                  <a:pt x="169" y="22"/>
                </a:lnTo>
                <a:lnTo>
                  <a:pt x="169" y="23"/>
                </a:lnTo>
                <a:lnTo>
                  <a:pt x="168" y="23"/>
                </a:lnTo>
                <a:lnTo>
                  <a:pt x="168" y="24"/>
                </a:lnTo>
                <a:lnTo>
                  <a:pt x="168" y="24"/>
                </a:lnTo>
                <a:lnTo>
                  <a:pt x="168" y="24"/>
                </a:lnTo>
                <a:lnTo>
                  <a:pt x="168" y="24"/>
                </a:lnTo>
                <a:lnTo>
                  <a:pt x="168" y="25"/>
                </a:lnTo>
                <a:lnTo>
                  <a:pt x="168" y="25"/>
                </a:lnTo>
                <a:lnTo>
                  <a:pt x="167" y="28"/>
                </a:lnTo>
                <a:lnTo>
                  <a:pt x="167" y="28"/>
                </a:lnTo>
                <a:lnTo>
                  <a:pt x="167" y="29"/>
                </a:lnTo>
                <a:lnTo>
                  <a:pt x="167" y="29"/>
                </a:lnTo>
                <a:lnTo>
                  <a:pt x="167" y="30"/>
                </a:lnTo>
                <a:lnTo>
                  <a:pt x="167" y="31"/>
                </a:lnTo>
                <a:lnTo>
                  <a:pt x="166" y="31"/>
                </a:lnTo>
                <a:lnTo>
                  <a:pt x="166" y="31"/>
                </a:lnTo>
                <a:lnTo>
                  <a:pt x="166" y="31"/>
                </a:lnTo>
                <a:lnTo>
                  <a:pt x="166" y="32"/>
                </a:lnTo>
                <a:lnTo>
                  <a:pt x="166" y="32"/>
                </a:lnTo>
                <a:lnTo>
                  <a:pt x="166" y="33"/>
                </a:lnTo>
                <a:lnTo>
                  <a:pt x="166" y="33"/>
                </a:lnTo>
                <a:lnTo>
                  <a:pt x="166" y="33"/>
                </a:lnTo>
                <a:lnTo>
                  <a:pt x="166" y="34"/>
                </a:lnTo>
                <a:lnTo>
                  <a:pt x="166" y="34"/>
                </a:lnTo>
                <a:lnTo>
                  <a:pt x="166" y="34"/>
                </a:lnTo>
                <a:lnTo>
                  <a:pt x="166" y="35"/>
                </a:lnTo>
                <a:lnTo>
                  <a:pt x="166" y="35"/>
                </a:lnTo>
                <a:lnTo>
                  <a:pt x="166" y="35"/>
                </a:lnTo>
                <a:lnTo>
                  <a:pt x="166" y="35"/>
                </a:lnTo>
                <a:lnTo>
                  <a:pt x="166" y="36"/>
                </a:lnTo>
                <a:lnTo>
                  <a:pt x="166" y="36"/>
                </a:lnTo>
                <a:lnTo>
                  <a:pt x="165" y="36"/>
                </a:lnTo>
                <a:lnTo>
                  <a:pt x="165" y="37"/>
                </a:lnTo>
                <a:lnTo>
                  <a:pt x="165" y="37"/>
                </a:lnTo>
                <a:lnTo>
                  <a:pt x="166" y="37"/>
                </a:lnTo>
                <a:lnTo>
                  <a:pt x="166" y="37"/>
                </a:lnTo>
                <a:lnTo>
                  <a:pt x="166" y="37"/>
                </a:lnTo>
                <a:lnTo>
                  <a:pt x="166" y="38"/>
                </a:lnTo>
                <a:lnTo>
                  <a:pt x="166" y="38"/>
                </a:lnTo>
                <a:lnTo>
                  <a:pt x="166" y="38"/>
                </a:lnTo>
                <a:lnTo>
                  <a:pt x="166" y="38"/>
                </a:lnTo>
                <a:lnTo>
                  <a:pt x="168" y="38"/>
                </a:lnTo>
                <a:lnTo>
                  <a:pt x="170" y="38"/>
                </a:lnTo>
                <a:lnTo>
                  <a:pt x="173" y="38"/>
                </a:lnTo>
                <a:lnTo>
                  <a:pt x="175" y="38"/>
                </a:lnTo>
                <a:lnTo>
                  <a:pt x="178" y="38"/>
                </a:lnTo>
                <a:lnTo>
                  <a:pt x="178" y="38"/>
                </a:lnTo>
                <a:lnTo>
                  <a:pt x="180" y="38"/>
                </a:lnTo>
                <a:lnTo>
                  <a:pt x="183" y="38"/>
                </a:lnTo>
                <a:lnTo>
                  <a:pt x="186" y="38"/>
                </a:lnTo>
                <a:lnTo>
                  <a:pt x="188" y="38"/>
                </a:lnTo>
                <a:lnTo>
                  <a:pt x="190" y="38"/>
                </a:lnTo>
                <a:lnTo>
                  <a:pt x="190" y="38"/>
                </a:lnTo>
                <a:lnTo>
                  <a:pt x="194" y="38"/>
                </a:lnTo>
                <a:lnTo>
                  <a:pt x="197" y="38"/>
                </a:lnTo>
                <a:lnTo>
                  <a:pt x="199" y="38"/>
                </a:lnTo>
                <a:lnTo>
                  <a:pt x="200" y="38"/>
                </a:lnTo>
                <a:lnTo>
                  <a:pt x="201" y="38"/>
                </a:lnTo>
                <a:lnTo>
                  <a:pt x="203" y="38"/>
                </a:lnTo>
                <a:lnTo>
                  <a:pt x="203" y="38"/>
                </a:lnTo>
                <a:lnTo>
                  <a:pt x="205" y="38"/>
                </a:lnTo>
                <a:lnTo>
                  <a:pt x="205" y="38"/>
                </a:lnTo>
                <a:lnTo>
                  <a:pt x="206" y="38"/>
                </a:lnTo>
                <a:lnTo>
                  <a:pt x="207" y="38"/>
                </a:lnTo>
                <a:lnTo>
                  <a:pt x="215" y="38"/>
                </a:lnTo>
                <a:lnTo>
                  <a:pt x="215" y="38"/>
                </a:lnTo>
                <a:lnTo>
                  <a:pt x="215" y="38"/>
                </a:lnTo>
                <a:lnTo>
                  <a:pt x="215" y="38"/>
                </a:lnTo>
                <a:lnTo>
                  <a:pt x="215" y="38"/>
                </a:lnTo>
                <a:lnTo>
                  <a:pt x="218" y="38"/>
                </a:lnTo>
                <a:lnTo>
                  <a:pt x="218" y="38"/>
                </a:lnTo>
                <a:lnTo>
                  <a:pt x="218" y="38"/>
                </a:lnTo>
                <a:lnTo>
                  <a:pt x="222" y="38"/>
                </a:lnTo>
                <a:lnTo>
                  <a:pt x="224" y="38"/>
                </a:lnTo>
                <a:lnTo>
                  <a:pt x="224" y="38"/>
                </a:lnTo>
                <a:lnTo>
                  <a:pt x="224" y="38"/>
                </a:lnTo>
                <a:lnTo>
                  <a:pt x="230" y="38"/>
                </a:lnTo>
                <a:lnTo>
                  <a:pt x="232" y="38"/>
                </a:lnTo>
                <a:lnTo>
                  <a:pt x="235" y="38"/>
                </a:lnTo>
                <a:lnTo>
                  <a:pt x="243" y="38"/>
                </a:lnTo>
                <a:lnTo>
                  <a:pt x="245" y="38"/>
                </a:lnTo>
                <a:lnTo>
                  <a:pt x="250" y="38"/>
                </a:lnTo>
                <a:lnTo>
                  <a:pt x="250" y="38"/>
                </a:lnTo>
                <a:lnTo>
                  <a:pt x="255" y="38"/>
                </a:lnTo>
                <a:lnTo>
                  <a:pt x="263" y="38"/>
                </a:lnTo>
                <a:lnTo>
                  <a:pt x="270" y="37"/>
                </a:lnTo>
                <a:lnTo>
                  <a:pt x="275" y="37"/>
                </a:lnTo>
                <a:lnTo>
                  <a:pt x="276" y="37"/>
                </a:lnTo>
                <a:lnTo>
                  <a:pt x="295" y="36"/>
                </a:lnTo>
                <a:lnTo>
                  <a:pt x="296" y="36"/>
                </a:lnTo>
                <a:lnTo>
                  <a:pt x="297" y="36"/>
                </a:lnTo>
                <a:lnTo>
                  <a:pt x="298" y="36"/>
                </a:lnTo>
                <a:lnTo>
                  <a:pt x="298" y="36"/>
                </a:lnTo>
                <a:lnTo>
                  <a:pt x="298" y="35"/>
                </a:lnTo>
                <a:lnTo>
                  <a:pt x="298" y="35"/>
                </a:lnTo>
                <a:lnTo>
                  <a:pt x="299" y="34"/>
                </a:lnTo>
                <a:lnTo>
                  <a:pt x="299" y="34"/>
                </a:lnTo>
                <a:lnTo>
                  <a:pt x="299" y="34"/>
                </a:lnTo>
                <a:lnTo>
                  <a:pt x="299" y="34"/>
                </a:lnTo>
                <a:lnTo>
                  <a:pt x="300" y="34"/>
                </a:lnTo>
                <a:lnTo>
                  <a:pt x="301" y="34"/>
                </a:lnTo>
                <a:lnTo>
                  <a:pt x="303" y="33"/>
                </a:lnTo>
                <a:lnTo>
                  <a:pt x="303" y="33"/>
                </a:lnTo>
                <a:lnTo>
                  <a:pt x="305" y="33"/>
                </a:lnTo>
                <a:lnTo>
                  <a:pt x="306" y="33"/>
                </a:lnTo>
                <a:lnTo>
                  <a:pt x="306" y="33"/>
                </a:lnTo>
                <a:lnTo>
                  <a:pt x="306" y="33"/>
                </a:lnTo>
                <a:lnTo>
                  <a:pt x="306" y="33"/>
                </a:lnTo>
                <a:lnTo>
                  <a:pt x="308" y="33"/>
                </a:lnTo>
                <a:lnTo>
                  <a:pt x="308" y="33"/>
                </a:lnTo>
                <a:lnTo>
                  <a:pt x="310" y="33"/>
                </a:lnTo>
                <a:lnTo>
                  <a:pt x="310" y="33"/>
                </a:lnTo>
                <a:lnTo>
                  <a:pt x="311" y="33"/>
                </a:lnTo>
                <a:lnTo>
                  <a:pt x="312" y="33"/>
                </a:lnTo>
                <a:lnTo>
                  <a:pt x="314" y="33"/>
                </a:lnTo>
                <a:lnTo>
                  <a:pt x="317" y="34"/>
                </a:lnTo>
                <a:lnTo>
                  <a:pt x="319" y="34"/>
                </a:lnTo>
                <a:lnTo>
                  <a:pt x="320" y="35"/>
                </a:lnTo>
                <a:lnTo>
                  <a:pt x="321" y="35"/>
                </a:lnTo>
                <a:lnTo>
                  <a:pt x="324" y="33"/>
                </a:lnTo>
                <a:lnTo>
                  <a:pt x="326" y="32"/>
                </a:lnTo>
                <a:lnTo>
                  <a:pt x="328" y="31"/>
                </a:lnTo>
                <a:lnTo>
                  <a:pt x="330" y="31"/>
                </a:lnTo>
                <a:lnTo>
                  <a:pt x="335" y="29"/>
                </a:lnTo>
                <a:lnTo>
                  <a:pt x="337" y="28"/>
                </a:lnTo>
                <a:lnTo>
                  <a:pt x="338" y="27"/>
                </a:lnTo>
                <a:lnTo>
                  <a:pt x="338" y="27"/>
                </a:lnTo>
                <a:lnTo>
                  <a:pt x="340" y="23"/>
                </a:lnTo>
                <a:lnTo>
                  <a:pt x="343" y="19"/>
                </a:lnTo>
                <a:lnTo>
                  <a:pt x="343" y="18"/>
                </a:lnTo>
                <a:lnTo>
                  <a:pt x="343" y="18"/>
                </a:lnTo>
                <a:lnTo>
                  <a:pt x="343" y="17"/>
                </a:lnTo>
                <a:lnTo>
                  <a:pt x="343" y="17"/>
                </a:lnTo>
                <a:lnTo>
                  <a:pt x="344" y="17"/>
                </a:lnTo>
                <a:lnTo>
                  <a:pt x="344" y="17"/>
                </a:lnTo>
                <a:lnTo>
                  <a:pt x="344" y="17"/>
                </a:lnTo>
                <a:lnTo>
                  <a:pt x="344" y="17"/>
                </a:lnTo>
                <a:lnTo>
                  <a:pt x="344" y="16"/>
                </a:lnTo>
                <a:lnTo>
                  <a:pt x="344" y="16"/>
                </a:lnTo>
                <a:lnTo>
                  <a:pt x="344" y="16"/>
                </a:lnTo>
                <a:lnTo>
                  <a:pt x="344" y="16"/>
                </a:lnTo>
                <a:lnTo>
                  <a:pt x="344" y="16"/>
                </a:lnTo>
                <a:lnTo>
                  <a:pt x="345" y="16"/>
                </a:lnTo>
                <a:lnTo>
                  <a:pt x="345" y="15"/>
                </a:lnTo>
                <a:lnTo>
                  <a:pt x="345" y="14"/>
                </a:lnTo>
                <a:lnTo>
                  <a:pt x="345" y="15"/>
                </a:lnTo>
                <a:lnTo>
                  <a:pt x="346" y="14"/>
                </a:lnTo>
                <a:lnTo>
                  <a:pt x="346" y="13"/>
                </a:lnTo>
                <a:lnTo>
                  <a:pt x="349" y="9"/>
                </a:lnTo>
                <a:lnTo>
                  <a:pt x="350" y="7"/>
                </a:lnTo>
                <a:lnTo>
                  <a:pt x="350" y="7"/>
                </a:lnTo>
                <a:lnTo>
                  <a:pt x="354" y="6"/>
                </a:lnTo>
                <a:lnTo>
                  <a:pt x="357" y="5"/>
                </a:lnTo>
                <a:lnTo>
                  <a:pt x="366" y="1"/>
                </a:lnTo>
                <a:lnTo>
                  <a:pt x="367" y="1"/>
                </a:lnTo>
                <a:lnTo>
                  <a:pt x="368" y="1"/>
                </a:lnTo>
                <a:lnTo>
                  <a:pt x="372" y="0"/>
                </a:lnTo>
                <a:lnTo>
                  <a:pt x="374" y="0"/>
                </a:lnTo>
                <a:lnTo>
                  <a:pt x="375" y="0"/>
                </a:lnTo>
                <a:lnTo>
                  <a:pt x="375" y="0"/>
                </a:lnTo>
                <a:lnTo>
                  <a:pt x="377" y="2"/>
                </a:lnTo>
                <a:lnTo>
                  <a:pt x="379" y="3"/>
                </a:lnTo>
                <a:lnTo>
                  <a:pt x="381" y="4"/>
                </a:lnTo>
                <a:lnTo>
                  <a:pt x="382" y="5"/>
                </a:lnTo>
                <a:lnTo>
                  <a:pt x="383" y="5"/>
                </a:lnTo>
                <a:lnTo>
                  <a:pt x="383" y="5"/>
                </a:lnTo>
                <a:lnTo>
                  <a:pt x="384" y="6"/>
                </a:lnTo>
                <a:lnTo>
                  <a:pt x="386" y="7"/>
                </a:lnTo>
                <a:lnTo>
                  <a:pt x="388" y="8"/>
                </a:lnTo>
                <a:lnTo>
                  <a:pt x="389" y="9"/>
                </a:lnTo>
                <a:lnTo>
                  <a:pt x="391" y="10"/>
                </a:lnTo>
                <a:lnTo>
                  <a:pt x="392" y="10"/>
                </a:lnTo>
                <a:lnTo>
                  <a:pt x="392" y="11"/>
                </a:lnTo>
                <a:lnTo>
                  <a:pt x="392" y="14"/>
                </a:lnTo>
                <a:lnTo>
                  <a:pt x="392" y="16"/>
                </a:lnTo>
                <a:lnTo>
                  <a:pt x="392" y="18"/>
                </a:lnTo>
                <a:lnTo>
                  <a:pt x="392" y="19"/>
                </a:lnTo>
                <a:lnTo>
                  <a:pt x="392" y="21"/>
                </a:lnTo>
                <a:lnTo>
                  <a:pt x="393" y="23"/>
                </a:lnTo>
                <a:lnTo>
                  <a:pt x="395" y="25"/>
                </a:lnTo>
                <a:lnTo>
                  <a:pt x="395" y="26"/>
                </a:lnTo>
                <a:lnTo>
                  <a:pt x="396" y="28"/>
                </a:lnTo>
                <a:lnTo>
                  <a:pt x="398" y="32"/>
                </a:lnTo>
                <a:lnTo>
                  <a:pt x="401" y="37"/>
                </a:lnTo>
                <a:lnTo>
                  <a:pt x="401" y="37"/>
                </a:lnTo>
                <a:lnTo>
                  <a:pt x="401" y="38"/>
                </a:lnTo>
                <a:lnTo>
                  <a:pt x="401" y="39"/>
                </a:lnTo>
                <a:lnTo>
                  <a:pt x="402" y="41"/>
                </a:lnTo>
                <a:lnTo>
                  <a:pt x="402" y="41"/>
                </a:lnTo>
                <a:lnTo>
                  <a:pt x="402" y="42"/>
                </a:lnTo>
                <a:lnTo>
                  <a:pt x="402" y="42"/>
                </a:lnTo>
                <a:lnTo>
                  <a:pt x="402" y="44"/>
                </a:lnTo>
                <a:lnTo>
                  <a:pt x="402" y="44"/>
                </a:lnTo>
                <a:lnTo>
                  <a:pt x="402" y="46"/>
                </a:lnTo>
                <a:lnTo>
                  <a:pt x="402" y="46"/>
                </a:lnTo>
                <a:lnTo>
                  <a:pt x="403" y="47"/>
                </a:lnTo>
                <a:lnTo>
                  <a:pt x="406" y="48"/>
                </a:lnTo>
                <a:lnTo>
                  <a:pt x="408" y="50"/>
                </a:lnTo>
                <a:lnTo>
                  <a:pt x="409" y="50"/>
                </a:lnTo>
                <a:lnTo>
                  <a:pt x="408" y="51"/>
                </a:lnTo>
                <a:lnTo>
                  <a:pt x="407" y="53"/>
                </a:lnTo>
                <a:lnTo>
                  <a:pt x="406" y="54"/>
                </a:lnTo>
                <a:lnTo>
                  <a:pt x="407" y="54"/>
                </a:lnTo>
                <a:lnTo>
                  <a:pt x="407" y="55"/>
                </a:lnTo>
                <a:lnTo>
                  <a:pt x="407" y="55"/>
                </a:lnTo>
                <a:lnTo>
                  <a:pt x="410" y="59"/>
                </a:lnTo>
                <a:lnTo>
                  <a:pt x="411" y="61"/>
                </a:lnTo>
                <a:lnTo>
                  <a:pt x="413" y="66"/>
                </a:lnTo>
                <a:lnTo>
                  <a:pt x="414" y="67"/>
                </a:lnTo>
                <a:lnTo>
                  <a:pt x="415" y="69"/>
                </a:lnTo>
                <a:lnTo>
                  <a:pt x="415" y="69"/>
                </a:lnTo>
                <a:lnTo>
                  <a:pt x="415" y="71"/>
                </a:lnTo>
                <a:lnTo>
                  <a:pt x="416" y="72"/>
                </a:lnTo>
                <a:lnTo>
                  <a:pt x="417" y="75"/>
                </a:lnTo>
                <a:lnTo>
                  <a:pt x="418" y="76"/>
                </a:lnTo>
                <a:lnTo>
                  <a:pt x="420" y="80"/>
                </a:lnTo>
                <a:lnTo>
                  <a:pt x="419" y="80"/>
                </a:lnTo>
                <a:lnTo>
                  <a:pt x="420" y="81"/>
                </a:lnTo>
                <a:lnTo>
                  <a:pt x="420" y="81"/>
                </a:lnTo>
                <a:lnTo>
                  <a:pt x="421" y="83"/>
                </a:lnTo>
                <a:lnTo>
                  <a:pt x="421" y="84"/>
                </a:lnTo>
                <a:lnTo>
                  <a:pt x="421" y="84"/>
                </a:lnTo>
                <a:lnTo>
                  <a:pt x="422" y="85"/>
                </a:lnTo>
                <a:lnTo>
                  <a:pt x="422" y="86"/>
                </a:lnTo>
                <a:lnTo>
                  <a:pt x="422" y="86"/>
                </a:lnTo>
                <a:lnTo>
                  <a:pt x="423" y="87"/>
                </a:lnTo>
                <a:lnTo>
                  <a:pt x="423" y="88"/>
                </a:lnTo>
                <a:lnTo>
                  <a:pt x="423" y="88"/>
                </a:lnTo>
                <a:lnTo>
                  <a:pt x="423" y="89"/>
                </a:lnTo>
                <a:lnTo>
                  <a:pt x="423" y="89"/>
                </a:lnTo>
                <a:lnTo>
                  <a:pt x="423" y="89"/>
                </a:lnTo>
                <a:lnTo>
                  <a:pt x="424" y="89"/>
                </a:lnTo>
                <a:lnTo>
                  <a:pt x="426" y="89"/>
                </a:lnTo>
                <a:lnTo>
                  <a:pt x="427" y="89"/>
                </a:lnTo>
                <a:lnTo>
                  <a:pt x="429" y="89"/>
                </a:lnTo>
                <a:lnTo>
                  <a:pt x="429" y="89"/>
                </a:lnTo>
                <a:lnTo>
                  <a:pt x="430" y="89"/>
                </a:lnTo>
                <a:lnTo>
                  <a:pt x="431" y="89"/>
                </a:lnTo>
                <a:lnTo>
                  <a:pt x="431" y="89"/>
                </a:lnTo>
                <a:lnTo>
                  <a:pt x="431" y="89"/>
                </a:lnTo>
                <a:lnTo>
                  <a:pt x="432" y="90"/>
                </a:lnTo>
                <a:lnTo>
                  <a:pt x="432" y="90"/>
                </a:lnTo>
                <a:lnTo>
                  <a:pt x="432" y="90"/>
                </a:lnTo>
                <a:lnTo>
                  <a:pt x="433" y="90"/>
                </a:lnTo>
                <a:lnTo>
                  <a:pt x="433" y="90"/>
                </a:lnTo>
                <a:lnTo>
                  <a:pt x="433" y="90"/>
                </a:lnTo>
                <a:lnTo>
                  <a:pt x="434" y="90"/>
                </a:lnTo>
                <a:lnTo>
                  <a:pt x="434" y="90"/>
                </a:lnTo>
                <a:lnTo>
                  <a:pt x="435" y="90"/>
                </a:lnTo>
                <a:lnTo>
                  <a:pt x="435" y="90"/>
                </a:lnTo>
                <a:lnTo>
                  <a:pt x="435" y="91"/>
                </a:lnTo>
                <a:lnTo>
                  <a:pt x="436" y="91"/>
                </a:lnTo>
                <a:lnTo>
                  <a:pt x="436" y="91"/>
                </a:lnTo>
                <a:lnTo>
                  <a:pt x="436" y="91"/>
                </a:lnTo>
                <a:lnTo>
                  <a:pt x="436" y="91"/>
                </a:lnTo>
                <a:lnTo>
                  <a:pt x="437" y="91"/>
                </a:lnTo>
                <a:lnTo>
                  <a:pt x="437" y="91"/>
                </a:lnTo>
                <a:lnTo>
                  <a:pt x="437" y="91"/>
                </a:lnTo>
                <a:lnTo>
                  <a:pt x="437" y="91"/>
                </a:lnTo>
                <a:lnTo>
                  <a:pt x="437" y="91"/>
                </a:lnTo>
                <a:lnTo>
                  <a:pt x="437" y="91"/>
                </a:lnTo>
                <a:lnTo>
                  <a:pt x="438" y="90"/>
                </a:lnTo>
                <a:lnTo>
                  <a:pt x="438" y="90"/>
                </a:lnTo>
                <a:lnTo>
                  <a:pt x="438" y="90"/>
                </a:lnTo>
                <a:lnTo>
                  <a:pt x="438" y="90"/>
                </a:lnTo>
                <a:lnTo>
                  <a:pt x="438" y="90"/>
                </a:lnTo>
                <a:lnTo>
                  <a:pt x="438" y="90"/>
                </a:lnTo>
                <a:lnTo>
                  <a:pt x="438" y="90"/>
                </a:lnTo>
                <a:lnTo>
                  <a:pt x="438" y="89"/>
                </a:lnTo>
                <a:lnTo>
                  <a:pt x="439" y="89"/>
                </a:lnTo>
                <a:lnTo>
                  <a:pt x="439" y="89"/>
                </a:lnTo>
                <a:lnTo>
                  <a:pt x="439" y="89"/>
                </a:lnTo>
                <a:lnTo>
                  <a:pt x="439" y="89"/>
                </a:lnTo>
                <a:lnTo>
                  <a:pt x="439" y="89"/>
                </a:lnTo>
                <a:lnTo>
                  <a:pt x="439" y="89"/>
                </a:lnTo>
                <a:lnTo>
                  <a:pt x="440" y="89"/>
                </a:lnTo>
                <a:lnTo>
                  <a:pt x="440" y="89"/>
                </a:lnTo>
                <a:lnTo>
                  <a:pt x="440" y="89"/>
                </a:lnTo>
                <a:lnTo>
                  <a:pt x="441" y="89"/>
                </a:lnTo>
                <a:lnTo>
                  <a:pt x="441" y="89"/>
                </a:lnTo>
                <a:lnTo>
                  <a:pt x="442" y="88"/>
                </a:lnTo>
                <a:lnTo>
                  <a:pt x="442" y="88"/>
                </a:lnTo>
                <a:lnTo>
                  <a:pt x="442" y="88"/>
                </a:lnTo>
                <a:lnTo>
                  <a:pt x="442" y="88"/>
                </a:lnTo>
                <a:lnTo>
                  <a:pt x="442" y="88"/>
                </a:lnTo>
                <a:lnTo>
                  <a:pt x="443" y="88"/>
                </a:lnTo>
                <a:lnTo>
                  <a:pt x="443" y="88"/>
                </a:lnTo>
                <a:lnTo>
                  <a:pt x="443" y="88"/>
                </a:lnTo>
                <a:lnTo>
                  <a:pt x="443" y="88"/>
                </a:lnTo>
                <a:lnTo>
                  <a:pt x="443" y="88"/>
                </a:lnTo>
                <a:lnTo>
                  <a:pt x="444" y="88"/>
                </a:lnTo>
                <a:lnTo>
                  <a:pt x="444" y="88"/>
                </a:lnTo>
                <a:lnTo>
                  <a:pt x="444" y="88"/>
                </a:lnTo>
                <a:lnTo>
                  <a:pt x="444" y="88"/>
                </a:lnTo>
                <a:lnTo>
                  <a:pt x="444" y="88"/>
                </a:lnTo>
                <a:lnTo>
                  <a:pt x="445" y="88"/>
                </a:lnTo>
                <a:lnTo>
                  <a:pt x="446" y="88"/>
                </a:lnTo>
                <a:lnTo>
                  <a:pt x="447" y="88"/>
                </a:lnTo>
                <a:lnTo>
                  <a:pt x="447" y="88"/>
                </a:lnTo>
                <a:lnTo>
                  <a:pt x="447" y="87"/>
                </a:lnTo>
                <a:lnTo>
                  <a:pt x="448" y="87"/>
                </a:lnTo>
                <a:lnTo>
                  <a:pt x="448" y="87"/>
                </a:lnTo>
                <a:lnTo>
                  <a:pt x="448" y="88"/>
                </a:lnTo>
                <a:lnTo>
                  <a:pt x="448" y="88"/>
                </a:lnTo>
                <a:lnTo>
                  <a:pt x="448" y="88"/>
                </a:lnTo>
                <a:lnTo>
                  <a:pt x="448" y="88"/>
                </a:lnTo>
                <a:lnTo>
                  <a:pt x="448" y="88"/>
                </a:lnTo>
                <a:lnTo>
                  <a:pt x="448" y="88"/>
                </a:lnTo>
                <a:lnTo>
                  <a:pt x="448" y="88"/>
                </a:lnTo>
                <a:lnTo>
                  <a:pt x="448" y="88"/>
                </a:lnTo>
                <a:lnTo>
                  <a:pt x="448" y="88"/>
                </a:lnTo>
                <a:lnTo>
                  <a:pt x="449" y="88"/>
                </a:lnTo>
                <a:lnTo>
                  <a:pt x="449" y="89"/>
                </a:lnTo>
                <a:lnTo>
                  <a:pt x="449" y="89"/>
                </a:lnTo>
                <a:lnTo>
                  <a:pt x="449" y="89"/>
                </a:lnTo>
                <a:lnTo>
                  <a:pt x="449" y="89"/>
                </a:lnTo>
                <a:lnTo>
                  <a:pt x="449" y="89"/>
                </a:lnTo>
                <a:lnTo>
                  <a:pt x="449" y="89"/>
                </a:lnTo>
                <a:lnTo>
                  <a:pt x="449" y="89"/>
                </a:lnTo>
                <a:lnTo>
                  <a:pt x="449" y="89"/>
                </a:lnTo>
                <a:lnTo>
                  <a:pt x="449" y="89"/>
                </a:lnTo>
                <a:lnTo>
                  <a:pt x="449" y="90"/>
                </a:lnTo>
                <a:lnTo>
                  <a:pt x="449" y="90"/>
                </a:lnTo>
                <a:lnTo>
                  <a:pt x="449" y="90"/>
                </a:lnTo>
                <a:lnTo>
                  <a:pt x="449" y="90"/>
                </a:lnTo>
                <a:lnTo>
                  <a:pt x="450" y="90"/>
                </a:lnTo>
                <a:lnTo>
                  <a:pt x="450" y="90"/>
                </a:lnTo>
                <a:lnTo>
                  <a:pt x="450" y="90"/>
                </a:lnTo>
                <a:lnTo>
                  <a:pt x="450" y="90"/>
                </a:lnTo>
                <a:lnTo>
                  <a:pt x="450" y="89"/>
                </a:lnTo>
                <a:lnTo>
                  <a:pt x="450" y="89"/>
                </a:lnTo>
                <a:lnTo>
                  <a:pt x="450" y="89"/>
                </a:lnTo>
                <a:lnTo>
                  <a:pt x="450" y="89"/>
                </a:lnTo>
                <a:lnTo>
                  <a:pt x="450" y="89"/>
                </a:lnTo>
                <a:lnTo>
                  <a:pt x="450" y="89"/>
                </a:lnTo>
                <a:lnTo>
                  <a:pt x="451" y="89"/>
                </a:lnTo>
                <a:lnTo>
                  <a:pt x="451" y="89"/>
                </a:lnTo>
                <a:lnTo>
                  <a:pt x="451" y="89"/>
                </a:lnTo>
                <a:lnTo>
                  <a:pt x="451" y="90"/>
                </a:lnTo>
                <a:lnTo>
                  <a:pt x="451" y="90"/>
                </a:lnTo>
                <a:lnTo>
                  <a:pt x="451" y="90"/>
                </a:lnTo>
                <a:lnTo>
                  <a:pt x="452" y="90"/>
                </a:lnTo>
                <a:lnTo>
                  <a:pt x="452" y="90"/>
                </a:lnTo>
                <a:lnTo>
                  <a:pt x="452" y="90"/>
                </a:lnTo>
                <a:lnTo>
                  <a:pt x="452" y="90"/>
                </a:lnTo>
                <a:lnTo>
                  <a:pt x="452" y="91"/>
                </a:lnTo>
                <a:lnTo>
                  <a:pt x="452" y="91"/>
                </a:lnTo>
                <a:lnTo>
                  <a:pt x="452" y="91"/>
                </a:lnTo>
                <a:lnTo>
                  <a:pt x="452" y="91"/>
                </a:lnTo>
                <a:lnTo>
                  <a:pt x="452" y="92"/>
                </a:lnTo>
                <a:lnTo>
                  <a:pt x="452" y="92"/>
                </a:lnTo>
                <a:lnTo>
                  <a:pt x="451" y="92"/>
                </a:lnTo>
                <a:lnTo>
                  <a:pt x="451" y="92"/>
                </a:lnTo>
                <a:lnTo>
                  <a:pt x="451" y="92"/>
                </a:lnTo>
                <a:lnTo>
                  <a:pt x="451" y="92"/>
                </a:lnTo>
                <a:lnTo>
                  <a:pt x="451" y="92"/>
                </a:lnTo>
                <a:lnTo>
                  <a:pt x="451" y="93"/>
                </a:lnTo>
                <a:lnTo>
                  <a:pt x="451" y="93"/>
                </a:lnTo>
                <a:lnTo>
                  <a:pt x="451" y="93"/>
                </a:lnTo>
                <a:lnTo>
                  <a:pt x="451" y="93"/>
                </a:lnTo>
                <a:lnTo>
                  <a:pt x="451" y="93"/>
                </a:lnTo>
                <a:lnTo>
                  <a:pt x="451" y="94"/>
                </a:lnTo>
                <a:lnTo>
                  <a:pt x="451" y="94"/>
                </a:lnTo>
                <a:lnTo>
                  <a:pt x="451" y="94"/>
                </a:lnTo>
                <a:lnTo>
                  <a:pt x="451" y="94"/>
                </a:lnTo>
                <a:lnTo>
                  <a:pt x="451" y="94"/>
                </a:lnTo>
                <a:lnTo>
                  <a:pt x="451" y="94"/>
                </a:lnTo>
                <a:lnTo>
                  <a:pt x="451" y="94"/>
                </a:lnTo>
                <a:lnTo>
                  <a:pt x="451" y="94"/>
                </a:lnTo>
                <a:lnTo>
                  <a:pt x="452" y="94"/>
                </a:lnTo>
                <a:lnTo>
                  <a:pt x="452" y="94"/>
                </a:lnTo>
                <a:lnTo>
                  <a:pt x="452" y="94"/>
                </a:lnTo>
                <a:lnTo>
                  <a:pt x="452" y="94"/>
                </a:lnTo>
                <a:lnTo>
                  <a:pt x="452" y="94"/>
                </a:lnTo>
                <a:lnTo>
                  <a:pt x="452" y="94"/>
                </a:lnTo>
                <a:lnTo>
                  <a:pt x="452" y="94"/>
                </a:lnTo>
                <a:lnTo>
                  <a:pt x="452" y="95"/>
                </a:lnTo>
                <a:lnTo>
                  <a:pt x="452" y="95"/>
                </a:lnTo>
                <a:lnTo>
                  <a:pt x="453" y="95"/>
                </a:lnTo>
                <a:lnTo>
                  <a:pt x="453" y="95"/>
                </a:lnTo>
                <a:lnTo>
                  <a:pt x="453" y="95"/>
                </a:lnTo>
                <a:lnTo>
                  <a:pt x="453" y="95"/>
                </a:lnTo>
                <a:lnTo>
                  <a:pt x="453" y="95"/>
                </a:lnTo>
                <a:lnTo>
                  <a:pt x="453" y="95"/>
                </a:lnTo>
                <a:lnTo>
                  <a:pt x="453" y="95"/>
                </a:lnTo>
                <a:lnTo>
                  <a:pt x="453" y="95"/>
                </a:lnTo>
                <a:lnTo>
                  <a:pt x="453" y="95"/>
                </a:lnTo>
                <a:lnTo>
                  <a:pt x="453" y="95"/>
                </a:lnTo>
                <a:lnTo>
                  <a:pt x="453" y="96"/>
                </a:lnTo>
                <a:lnTo>
                  <a:pt x="453" y="96"/>
                </a:lnTo>
                <a:lnTo>
                  <a:pt x="453" y="96"/>
                </a:lnTo>
                <a:lnTo>
                  <a:pt x="453" y="96"/>
                </a:lnTo>
                <a:lnTo>
                  <a:pt x="453" y="96"/>
                </a:lnTo>
                <a:lnTo>
                  <a:pt x="453" y="96"/>
                </a:lnTo>
                <a:lnTo>
                  <a:pt x="453" y="96"/>
                </a:lnTo>
                <a:lnTo>
                  <a:pt x="454" y="96"/>
                </a:lnTo>
                <a:lnTo>
                  <a:pt x="454" y="96"/>
                </a:lnTo>
                <a:lnTo>
                  <a:pt x="454" y="96"/>
                </a:lnTo>
                <a:lnTo>
                  <a:pt x="454" y="96"/>
                </a:lnTo>
                <a:lnTo>
                  <a:pt x="454" y="96"/>
                </a:lnTo>
                <a:lnTo>
                  <a:pt x="454" y="96"/>
                </a:lnTo>
                <a:lnTo>
                  <a:pt x="454" y="96"/>
                </a:lnTo>
                <a:lnTo>
                  <a:pt x="454" y="96"/>
                </a:lnTo>
                <a:lnTo>
                  <a:pt x="454" y="96"/>
                </a:lnTo>
                <a:lnTo>
                  <a:pt x="454" y="96"/>
                </a:lnTo>
                <a:lnTo>
                  <a:pt x="454" y="95"/>
                </a:lnTo>
                <a:lnTo>
                  <a:pt x="454" y="95"/>
                </a:lnTo>
                <a:lnTo>
                  <a:pt x="454" y="95"/>
                </a:lnTo>
                <a:lnTo>
                  <a:pt x="454" y="95"/>
                </a:lnTo>
                <a:lnTo>
                  <a:pt x="454" y="95"/>
                </a:lnTo>
                <a:lnTo>
                  <a:pt x="455" y="95"/>
                </a:lnTo>
                <a:lnTo>
                  <a:pt x="455" y="95"/>
                </a:lnTo>
                <a:lnTo>
                  <a:pt x="455" y="95"/>
                </a:lnTo>
                <a:lnTo>
                  <a:pt x="455" y="95"/>
                </a:lnTo>
                <a:lnTo>
                  <a:pt x="455" y="95"/>
                </a:lnTo>
                <a:lnTo>
                  <a:pt x="455" y="95"/>
                </a:lnTo>
                <a:lnTo>
                  <a:pt x="455" y="95"/>
                </a:lnTo>
                <a:lnTo>
                  <a:pt x="455" y="95"/>
                </a:lnTo>
                <a:lnTo>
                  <a:pt x="456" y="95"/>
                </a:lnTo>
                <a:lnTo>
                  <a:pt x="456" y="95"/>
                </a:lnTo>
                <a:lnTo>
                  <a:pt x="456" y="95"/>
                </a:lnTo>
                <a:lnTo>
                  <a:pt x="456" y="96"/>
                </a:lnTo>
                <a:lnTo>
                  <a:pt x="456" y="96"/>
                </a:lnTo>
                <a:lnTo>
                  <a:pt x="456" y="96"/>
                </a:lnTo>
                <a:lnTo>
                  <a:pt x="456" y="96"/>
                </a:lnTo>
                <a:lnTo>
                  <a:pt x="456" y="96"/>
                </a:lnTo>
                <a:lnTo>
                  <a:pt x="456" y="96"/>
                </a:lnTo>
                <a:lnTo>
                  <a:pt x="456" y="96"/>
                </a:lnTo>
                <a:lnTo>
                  <a:pt x="456" y="96"/>
                </a:lnTo>
                <a:lnTo>
                  <a:pt x="456" y="96"/>
                </a:lnTo>
                <a:lnTo>
                  <a:pt x="456" y="96"/>
                </a:lnTo>
                <a:lnTo>
                  <a:pt x="456" y="96"/>
                </a:lnTo>
                <a:lnTo>
                  <a:pt x="457" y="95"/>
                </a:lnTo>
                <a:lnTo>
                  <a:pt x="457" y="95"/>
                </a:lnTo>
                <a:lnTo>
                  <a:pt x="457" y="95"/>
                </a:lnTo>
                <a:lnTo>
                  <a:pt x="457" y="95"/>
                </a:lnTo>
                <a:lnTo>
                  <a:pt x="457" y="95"/>
                </a:lnTo>
                <a:lnTo>
                  <a:pt x="457" y="95"/>
                </a:lnTo>
                <a:lnTo>
                  <a:pt x="457" y="95"/>
                </a:lnTo>
                <a:lnTo>
                  <a:pt x="457" y="95"/>
                </a:lnTo>
                <a:lnTo>
                  <a:pt x="457" y="95"/>
                </a:lnTo>
                <a:lnTo>
                  <a:pt x="457" y="95"/>
                </a:lnTo>
                <a:lnTo>
                  <a:pt x="457" y="95"/>
                </a:lnTo>
                <a:lnTo>
                  <a:pt x="458" y="95"/>
                </a:lnTo>
                <a:lnTo>
                  <a:pt x="458" y="95"/>
                </a:lnTo>
                <a:lnTo>
                  <a:pt x="458" y="95"/>
                </a:lnTo>
                <a:lnTo>
                  <a:pt x="458" y="95"/>
                </a:lnTo>
                <a:lnTo>
                  <a:pt x="458" y="95"/>
                </a:lnTo>
                <a:lnTo>
                  <a:pt x="458" y="95"/>
                </a:lnTo>
                <a:lnTo>
                  <a:pt x="458" y="95"/>
                </a:lnTo>
                <a:lnTo>
                  <a:pt x="458" y="95"/>
                </a:lnTo>
                <a:lnTo>
                  <a:pt x="458" y="95"/>
                </a:lnTo>
                <a:lnTo>
                  <a:pt x="458" y="95"/>
                </a:lnTo>
                <a:lnTo>
                  <a:pt x="458" y="95"/>
                </a:lnTo>
                <a:lnTo>
                  <a:pt x="458" y="95"/>
                </a:lnTo>
                <a:lnTo>
                  <a:pt x="458" y="95"/>
                </a:lnTo>
                <a:lnTo>
                  <a:pt x="458" y="95"/>
                </a:lnTo>
                <a:lnTo>
                  <a:pt x="458" y="95"/>
                </a:lnTo>
                <a:lnTo>
                  <a:pt x="457" y="94"/>
                </a:lnTo>
                <a:lnTo>
                  <a:pt x="458" y="94"/>
                </a:lnTo>
                <a:lnTo>
                  <a:pt x="458" y="93"/>
                </a:lnTo>
                <a:lnTo>
                  <a:pt x="458" y="93"/>
                </a:lnTo>
                <a:lnTo>
                  <a:pt x="458" y="92"/>
                </a:lnTo>
                <a:lnTo>
                  <a:pt x="458" y="92"/>
                </a:lnTo>
                <a:lnTo>
                  <a:pt x="458" y="92"/>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0"/>
                </a:lnTo>
                <a:lnTo>
                  <a:pt x="459" y="90"/>
                </a:lnTo>
                <a:lnTo>
                  <a:pt x="459" y="90"/>
                </a:lnTo>
                <a:lnTo>
                  <a:pt x="459" y="90"/>
                </a:lnTo>
                <a:lnTo>
                  <a:pt x="459" y="90"/>
                </a:lnTo>
                <a:lnTo>
                  <a:pt x="459" y="90"/>
                </a:lnTo>
                <a:lnTo>
                  <a:pt x="459" y="90"/>
                </a:lnTo>
                <a:lnTo>
                  <a:pt x="460" y="90"/>
                </a:lnTo>
                <a:lnTo>
                  <a:pt x="460" y="90"/>
                </a:lnTo>
                <a:lnTo>
                  <a:pt x="460" y="90"/>
                </a:lnTo>
                <a:lnTo>
                  <a:pt x="460" y="90"/>
                </a:lnTo>
                <a:lnTo>
                  <a:pt x="460" y="90"/>
                </a:lnTo>
                <a:lnTo>
                  <a:pt x="460" y="90"/>
                </a:lnTo>
                <a:lnTo>
                  <a:pt x="460" y="89"/>
                </a:lnTo>
                <a:lnTo>
                  <a:pt x="460" y="89"/>
                </a:lnTo>
                <a:lnTo>
                  <a:pt x="460" y="89"/>
                </a:lnTo>
                <a:lnTo>
                  <a:pt x="460" y="89"/>
                </a:lnTo>
                <a:lnTo>
                  <a:pt x="460" y="89"/>
                </a:lnTo>
                <a:lnTo>
                  <a:pt x="460" y="88"/>
                </a:lnTo>
                <a:lnTo>
                  <a:pt x="460" y="88"/>
                </a:lnTo>
                <a:lnTo>
                  <a:pt x="461" y="88"/>
                </a:lnTo>
                <a:lnTo>
                  <a:pt x="461" y="88"/>
                </a:lnTo>
                <a:lnTo>
                  <a:pt x="461" y="88"/>
                </a:lnTo>
                <a:lnTo>
                  <a:pt x="461" y="88"/>
                </a:lnTo>
                <a:lnTo>
                  <a:pt x="461" y="88"/>
                </a:lnTo>
                <a:lnTo>
                  <a:pt x="461" y="88"/>
                </a:lnTo>
                <a:lnTo>
                  <a:pt x="461" y="88"/>
                </a:lnTo>
                <a:lnTo>
                  <a:pt x="461" y="88"/>
                </a:lnTo>
                <a:lnTo>
                  <a:pt x="462" y="88"/>
                </a:lnTo>
                <a:lnTo>
                  <a:pt x="462" y="88"/>
                </a:lnTo>
                <a:lnTo>
                  <a:pt x="462" y="88"/>
                </a:lnTo>
                <a:lnTo>
                  <a:pt x="462" y="88"/>
                </a:lnTo>
                <a:lnTo>
                  <a:pt x="462" y="88"/>
                </a:lnTo>
                <a:lnTo>
                  <a:pt x="462" y="88"/>
                </a:lnTo>
                <a:lnTo>
                  <a:pt x="462" y="88"/>
                </a:lnTo>
                <a:lnTo>
                  <a:pt x="462" y="88"/>
                </a:lnTo>
                <a:lnTo>
                  <a:pt x="462" y="88"/>
                </a:lnTo>
                <a:lnTo>
                  <a:pt x="463" y="87"/>
                </a:lnTo>
                <a:lnTo>
                  <a:pt x="463" y="87"/>
                </a:lnTo>
                <a:lnTo>
                  <a:pt x="463" y="87"/>
                </a:lnTo>
                <a:lnTo>
                  <a:pt x="463" y="87"/>
                </a:lnTo>
                <a:lnTo>
                  <a:pt x="463" y="87"/>
                </a:lnTo>
                <a:lnTo>
                  <a:pt x="463" y="87"/>
                </a:lnTo>
                <a:lnTo>
                  <a:pt x="463" y="87"/>
                </a:lnTo>
                <a:lnTo>
                  <a:pt x="463" y="87"/>
                </a:lnTo>
                <a:lnTo>
                  <a:pt x="463" y="87"/>
                </a:lnTo>
                <a:lnTo>
                  <a:pt x="463" y="87"/>
                </a:lnTo>
                <a:lnTo>
                  <a:pt x="463" y="88"/>
                </a:lnTo>
                <a:lnTo>
                  <a:pt x="463" y="88"/>
                </a:lnTo>
                <a:lnTo>
                  <a:pt x="464" y="88"/>
                </a:lnTo>
                <a:lnTo>
                  <a:pt x="464" y="88"/>
                </a:lnTo>
                <a:lnTo>
                  <a:pt x="464" y="88"/>
                </a:lnTo>
                <a:lnTo>
                  <a:pt x="464" y="88"/>
                </a:lnTo>
                <a:lnTo>
                  <a:pt x="464" y="88"/>
                </a:lnTo>
                <a:lnTo>
                  <a:pt x="464" y="88"/>
                </a:lnTo>
                <a:lnTo>
                  <a:pt x="464" y="88"/>
                </a:lnTo>
                <a:lnTo>
                  <a:pt x="464" y="88"/>
                </a:lnTo>
                <a:lnTo>
                  <a:pt x="464" y="88"/>
                </a:lnTo>
                <a:lnTo>
                  <a:pt x="464" y="88"/>
                </a:lnTo>
                <a:lnTo>
                  <a:pt x="464" y="88"/>
                </a:lnTo>
                <a:lnTo>
                  <a:pt x="465" y="88"/>
                </a:lnTo>
                <a:lnTo>
                  <a:pt x="465" y="88"/>
                </a:lnTo>
                <a:lnTo>
                  <a:pt x="465" y="88"/>
                </a:lnTo>
                <a:lnTo>
                  <a:pt x="465" y="88"/>
                </a:lnTo>
                <a:lnTo>
                  <a:pt x="465" y="88"/>
                </a:lnTo>
                <a:lnTo>
                  <a:pt x="465" y="88"/>
                </a:lnTo>
                <a:lnTo>
                  <a:pt x="465" y="88"/>
                </a:lnTo>
                <a:lnTo>
                  <a:pt x="465" y="88"/>
                </a:lnTo>
                <a:lnTo>
                  <a:pt x="465" y="88"/>
                </a:lnTo>
                <a:lnTo>
                  <a:pt x="465" y="88"/>
                </a:lnTo>
                <a:lnTo>
                  <a:pt x="465" y="88"/>
                </a:lnTo>
                <a:lnTo>
                  <a:pt x="465" y="88"/>
                </a:lnTo>
                <a:lnTo>
                  <a:pt x="465" y="88"/>
                </a:lnTo>
                <a:lnTo>
                  <a:pt x="465" y="87"/>
                </a:lnTo>
                <a:lnTo>
                  <a:pt x="465" y="87"/>
                </a:lnTo>
                <a:lnTo>
                  <a:pt x="465" y="87"/>
                </a:lnTo>
                <a:lnTo>
                  <a:pt x="466" y="87"/>
                </a:lnTo>
                <a:lnTo>
                  <a:pt x="466" y="87"/>
                </a:lnTo>
                <a:lnTo>
                  <a:pt x="466" y="87"/>
                </a:lnTo>
                <a:lnTo>
                  <a:pt x="466" y="86"/>
                </a:lnTo>
                <a:lnTo>
                  <a:pt x="466" y="86"/>
                </a:lnTo>
                <a:lnTo>
                  <a:pt x="466" y="86"/>
                </a:lnTo>
                <a:lnTo>
                  <a:pt x="466" y="86"/>
                </a:lnTo>
                <a:lnTo>
                  <a:pt x="466" y="86"/>
                </a:lnTo>
                <a:lnTo>
                  <a:pt x="466" y="86"/>
                </a:lnTo>
                <a:lnTo>
                  <a:pt x="466" y="86"/>
                </a:lnTo>
                <a:lnTo>
                  <a:pt x="467" y="86"/>
                </a:lnTo>
                <a:lnTo>
                  <a:pt x="467" y="86"/>
                </a:lnTo>
                <a:lnTo>
                  <a:pt x="467" y="86"/>
                </a:lnTo>
                <a:lnTo>
                  <a:pt x="467" y="86"/>
                </a:lnTo>
                <a:lnTo>
                  <a:pt x="467" y="86"/>
                </a:lnTo>
                <a:lnTo>
                  <a:pt x="467" y="86"/>
                </a:lnTo>
                <a:lnTo>
                  <a:pt x="467" y="86"/>
                </a:lnTo>
                <a:lnTo>
                  <a:pt x="467" y="86"/>
                </a:lnTo>
                <a:lnTo>
                  <a:pt x="467" y="86"/>
                </a:lnTo>
                <a:lnTo>
                  <a:pt x="467" y="86"/>
                </a:lnTo>
                <a:lnTo>
                  <a:pt x="467" y="86"/>
                </a:lnTo>
                <a:lnTo>
                  <a:pt x="467" y="88"/>
                </a:lnTo>
                <a:lnTo>
                  <a:pt x="467" y="88"/>
                </a:lnTo>
                <a:lnTo>
                  <a:pt x="467" y="88"/>
                </a:lnTo>
                <a:lnTo>
                  <a:pt x="467" y="88"/>
                </a:lnTo>
                <a:lnTo>
                  <a:pt x="467" y="88"/>
                </a:lnTo>
                <a:lnTo>
                  <a:pt x="467" y="89"/>
                </a:lnTo>
                <a:lnTo>
                  <a:pt x="467" y="89"/>
                </a:lnTo>
                <a:lnTo>
                  <a:pt x="467" y="89"/>
                </a:lnTo>
                <a:lnTo>
                  <a:pt x="467" y="89"/>
                </a:lnTo>
                <a:lnTo>
                  <a:pt x="467" y="89"/>
                </a:lnTo>
                <a:lnTo>
                  <a:pt x="467" y="89"/>
                </a:lnTo>
                <a:lnTo>
                  <a:pt x="467" y="89"/>
                </a:lnTo>
                <a:lnTo>
                  <a:pt x="467" y="89"/>
                </a:lnTo>
                <a:lnTo>
                  <a:pt x="467" y="89"/>
                </a:lnTo>
                <a:lnTo>
                  <a:pt x="467" y="91"/>
                </a:lnTo>
                <a:lnTo>
                  <a:pt x="467" y="92"/>
                </a:lnTo>
                <a:lnTo>
                  <a:pt x="467" y="92"/>
                </a:lnTo>
                <a:lnTo>
                  <a:pt x="467" y="92"/>
                </a:lnTo>
                <a:lnTo>
                  <a:pt x="467" y="93"/>
                </a:lnTo>
                <a:lnTo>
                  <a:pt x="467" y="93"/>
                </a:lnTo>
                <a:lnTo>
                  <a:pt x="467" y="93"/>
                </a:lnTo>
                <a:lnTo>
                  <a:pt x="467" y="93"/>
                </a:lnTo>
                <a:lnTo>
                  <a:pt x="466" y="93"/>
                </a:lnTo>
                <a:lnTo>
                  <a:pt x="466" y="93"/>
                </a:lnTo>
                <a:lnTo>
                  <a:pt x="466" y="93"/>
                </a:lnTo>
                <a:lnTo>
                  <a:pt x="466" y="94"/>
                </a:lnTo>
                <a:lnTo>
                  <a:pt x="466" y="94"/>
                </a:lnTo>
                <a:lnTo>
                  <a:pt x="466" y="94"/>
                </a:lnTo>
                <a:lnTo>
                  <a:pt x="466" y="94"/>
                </a:lnTo>
                <a:lnTo>
                  <a:pt x="466" y="94"/>
                </a:lnTo>
                <a:lnTo>
                  <a:pt x="465" y="94"/>
                </a:lnTo>
                <a:lnTo>
                  <a:pt x="465" y="94"/>
                </a:lnTo>
                <a:lnTo>
                  <a:pt x="465" y="94"/>
                </a:lnTo>
                <a:lnTo>
                  <a:pt x="465" y="94"/>
                </a:lnTo>
                <a:lnTo>
                  <a:pt x="465" y="94"/>
                </a:lnTo>
                <a:lnTo>
                  <a:pt x="465" y="94"/>
                </a:lnTo>
                <a:lnTo>
                  <a:pt x="465" y="94"/>
                </a:lnTo>
                <a:lnTo>
                  <a:pt x="465" y="94"/>
                </a:lnTo>
                <a:lnTo>
                  <a:pt x="465" y="94"/>
                </a:lnTo>
                <a:lnTo>
                  <a:pt x="465" y="94"/>
                </a:lnTo>
                <a:lnTo>
                  <a:pt x="465" y="94"/>
                </a:lnTo>
                <a:lnTo>
                  <a:pt x="465" y="94"/>
                </a:lnTo>
                <a:lnTo>
                  <a:pt x="465" y="94"/>
                </a:lnTo>
                <a:lnTo>
                  <a:pt x="464" y="94"/>
                </a:lnTo>
                <a:lnTo>
                  <a:pt x="464" y="95"/>
                </a:lnTo>
                <a:lnTo>
                  <a:pt x="464" y="95"/>
                </a:lnTo>
                <a:lnTo>
                  <a:pt x="464" y="95"/>
                </a:lnTo>
                <a:lnTo>
                  <a:pt x="464" y="95"/>
                </a:lnTo>
                <a:lnTo>
                  <a:pt x="464" y="95"/>
                </a:lnTo>
                <a:lnTo>
                  <a:pt x="464" y="95"/>
                </a:lnTo>
                <a:lnTo>
                  <a:pt x="464" y="95"/>
                </a:lnTo>
                <a:lnTo>
                  <a:pt x="464" y="95"/>
                </a:lnTo>
                <a:lnTo>
                  <a:pt x="464" y="96"/>
                </a:lnTo>
                <a:lnTo>
                  <a:pt x="464" y="96"/>
                </a:lnTo>
                <a:lnTo>
                  <a:pt x="464" y="96"/>
                </a:lnTo>
                <a:lnTo>
                  <a:pt x="464" y="96"/>
                </a:lnTo>
                <a:lnTo>
                  <a:pt x="464" y="98"/>
                </a:lnTo>
                <a:lnTo>
                  <a:pt x="464" y="98"/>
                </a:lnTo>
                <a:lnTo>
                  <a:pt x="464" y="98"/>
                </a:lnTo>
                <a:lnTo>
                  <a:pt x="464" y="98"/>
                </a:lnTo>
                <a:lnTo>
                  <a:pt x="464" y="98"/>
                </a:lnTo>
                <a:lnTo>
                  <a:pt x="464" y="98"/>
                </a:lnTo>
                <a:lnTo>
                  <a:pt x="464" y="99"/>
                </a:lnTo>
                <a:lnTo>
                  <a:pt x="464" y="99"/>
                </a:lnTo>
                <a:lnTo>
                  <a:pt x="464" y="99"/>
                </a:lnTo>
                <a:lnTo>
                  <a:pt x="464" y="99"/>
                </a:lnTo>
                <a:lnTo>
                  <a:pt x="464" y="99"/>
                </a:lnTo>
                <a:lnTo>
                  <a:pt x="464" y="99"/>
                </a:lnTo>
                <a:lnTo>
                  <a:pt x="464" y="100"/>
                </a:lnTo>
                <a:lnTo>
                  <a:pt x="464" y="100"/>
                </a:lnTo>
                <a:lnTo>
                  <a:pt x="464" y="100"/>
                </a:lnTo>
                <a:lnTo>
                  <a:pt x="464" y="100"/>
                </a:lnTo>
                <a:lnTo>
                  <a:pt x="464" y="101"/>
                </a:lnTo>
                <a:lnTo>
                  <a:pt x="464" y="101"/>
                </a:lnTo>
                <a:lnTo>
                  <a:pt x="464" y="101"/>
                </a:lnTo>
                <a:lnTo>
                  <a:pt x="464" y="101"/>
                </a:lnTo>
                <a:lnTo>
                  <a:pt x="464" y="102"/>
                </a:lnTo>
                <a:lnTo>
                  <a:pt x="464" y="102"/>
                </a:lnTo>
                <a:lnTo>
                  <a:pt x="464" y="103"/>
                </a:lnTo>
                <a:lnTo>
                  <a:pt x="463" y="109"/>
                </a:lnTo>
                <a:lnTo>
                  <a:pt x="463" y="114"/>
                </a:lnTo>
                <a:lnTo>
                  <a:pt x="463" y="114"/>
                </a:lnTo>
                <a:lnTo>
                  <a:pt x="463" y="114"/>
                </a:lnTo>
                <a:lnTo>
                  <a:pt x="463" y="114"/>
                </a:lnTo>
                <a:lnTo>
                  <a:pt x="463" y="114"/>
                </a:lnTo>
                <a:lnTo>
                  <a:pt x="463" y="120"/>
                </a:lnTo>
                <a:lnTo>
                  <a:pt x="463" y="122"/>
                </a:lnTo>
                <a:lnTo>
                  <a:pt x="463" y="122"/>
                </a:lnTo>
                <a:lnTo>
                  <a:pt x="463" y="122"/>
                </a:lnTo>
                <a:lnTo>
                  <a:pt x="463" y="122"/>
                </a:lnTo>
                <a:lnTo>
                  <a:pt x="463" y="122"/>
                </a:lnTo>
                <a:lnTo>
                  <a:pt x="463" y="122"/>
                </a:lnTo>
                <a:lnTo>
                  <a:pt x="463" y="122"/>
                </a:lnTo>
                <a:lnTo>
                  <a:pt x="463" y="123"/>
                </a:lnTo>
                <a:lnTo>
                  <a:pt x="463" y="123"/>
                </a:lnTo>
                <a:lnTo>
                  <a:pt x="463" y="123"/>
                </a:lnTo>
                <a:lnTo>
                  <a:pt x="463" y="123"/>
                </a:lnTo>
                <a:lnTo>
                  <a:pt x="463" y="123"/>
                </a:lnTo>
                <a:lnTo>
                  <a:pt x="463" y="123"/>
                </a:lnTo>
                <a:lnTo>
                  <a:pt x="463" y="123"/>
                </a:lnTo>
                <a:lnTo>
                  <a:pt x="463" y="123"/>
                </a:lnTo>
                <a:lnTo>
                  <a:pt x="463" y="124"/>
                </a:lnTo>
                <a:lnTo>
                  <a:pt x="463" y="124"/>
                </a:lnTo>
                <a:lnTo>
                  <a:pt x="463" y="124"/>
                </a:lnTo>
                <a:lnTo>
                  <a:pt x="463" y="124"/>
                </a:lnTo>
                <a:lnTo>
                  <a:pt x="463" y="124"/>
                </a:lnTo>
                <a:lnTo>
                  <a:pt x="463" y="124"/>
                </a:lnTo>
                <a:lnTo>
                  <a:pt x="463" y="125"/>
                </a:lnTo>
                <a:lnTo>
                  <a:pt x="463" y="125"/>
                </a:lnTo>
                <a:lnTo>
                  <a:pt x="463" y="125"/>
                </a:lnTo>
                <a:lnTo>
                  <a:pt x="463" y="126"/>
                </a:lnTo>
                <a:lnTo>
                  <a:pt x="463" y="126"/>
                </a:lnTo>
                <a:lnTo>
                  <a:pt x="463" y="126"/>
                </a:lnTo>
                <a:lnTo>
                  <a:pt x="463" y="127"/>
                </a:lnTo>
                <a:lnTo>
                  <a:pt x="463" y="127"/>
                </a:lnTo>
                <a:lnTo>
                  <a:pt x="463" y="127"/>
                </a:lnTo>
                <a:lnTo>
                  <a:pt x="463" y="127"/>
                </a:lnTo>
                <a:lnTo>
                  <a:pt x="463" y="128"/>
                </a:lnTo>
                <a:lnTo>
                  <a:pt x="464" y="128"/>
                </a:lnTo>
                <a:lnTo>
                  <a:pt x="464" y="128"/>
                </a:lnTo>
                <a:lnTo>
                  <a:pt x="464" y="128"/>
                </a:lnTo>
                <a:lnTo>
                  <a:pt x="464" y="128"/>
                </a:lnTo>
                <a:lnTo>
                  <a:pt x="464" y="129"/>
                </a:lnTo>
                <a:lnTo>
                  <a:pt x="464" y="129"/>
                </a:lnTo>
                <a:lnTo>
                  <a:pt x="464" y="129"/>
                </a:lnTo>
                <a:lnTo>
                  <a:pt x="464" y="129"/>
                </a:lnTo>
                <a:lnTo>
                  <a:pt x="464" y="129"/>
                </a:lnTo>
                <a:lnTo>
                  <a:pt x="464" y="130"/>
                </a:lnTo>
                <a:lnTo>
                  <a:pt x="464" y="130"/>
                </a:lnTo>
                <a:lnTo>
                  <a:pt x="464" y="130"/>
                </a:lnTo>
                <a:lnTo>
                  <a:pt x="464" y="130"/>
                </a:lnTo>
                <a:lnTo>
                  <a:pt x="464" y="130"/>
                </a:lnTo>
                <a:lnTo>
                  <a:pt x="464" y="130"/>
                </a:lnTo>
                <a:lnTo>
                  <a:pt x="464" y="130"/>
                </a:lnTo>
                <a:lnTo>
                  <a:pt x="464" y="130"/>
                </a:lnTo>
                <a:lnTo>
                  <a:pt x="464" y="130"/>
                </a:lnTo>
                <a:lnTo>
                  <a:pt x="464" y="130"/>
                </a:lnTo>
                <a:lnTo>
                  <a:pt x="464" y="131"/>
                </a:lnTo>
                <a:lnTo>
                  <a:pt x="464" y="131"/>
                </a:lnTo>
                <a:lnTo>
                  <a:pt x="464" y="131"/>
                </a:lnTo>
                <a:lnTo>
                  <a:pt x="464" y="131"/>
                </a:lnTo>
                <a:lnTo>
                  <a:pt x="464" y="131"/>
                </a:lnTo>
                <a:lnTo>
                  <a:pt x="464" y="131"/>
                </a:lnTo>
                <a:lnTo>
                  <a:pt x="464" y="131"/>
                </a:lnTo>
                <a:lnTo>
                  <a:pt x="464" y="131"/>
                </a:lnTo>
                <a:lnTo>
                  <a:pt x="464" y="132"/>
                </a:lnTo>
                <a:lnTo>
                  <a:pt x="464" y="132"/>
                </a:lnTo>
                <a:lnTo>
                  <a:pt x="464" y="132"/>
                </a:lnTo>
                <a:lnTo>
                  <a:pt x="464" y="132"/>
                </a:lnTo>
                <a:lnTo>
                  <a:pt x="464" y="132"/>
                </a:lnTo>
                <a:lnTo>
                  <a:pt x="464" y="132"/>
                </a:lnTo>
                <a:lnTo>
                  <a:pt x="464" y="132"/>
                </a:lnTo>
                <a:lnTo>
                  <a:pt x="464" y="132"/>
                </a:lnTo>
                <a:lnTo>
                  <a:pt x="464" y="132"/>
                </a:lnTo>
                <a:lnTo>
                  <a:pt x="464" y="133"/>
                </a:lnTo>
                <a:lnTo>
                  <a:pt x="464" y="133"/>
                </a:lnTo>
                <a:lnTo>
                  <a:pt x="463" y="133"/>
                </a:lnTo>
                <a:lnTo>
                  <a:pt x="463" y="133"/>
                </a:lnTo>
                <a:lnTo>
                  <a:pt x="463" y="133"/>
                </a:lnTo>
                <a:lnTo>
                  <a:pt x="463" y="133"/>
                </a:lnTo>
                <a:lnTo>
                  <a:pt x="463" y="133"/>
                </a:lnTo>
                <a:lnTo>
                  <a:pt x="463" y="133"/>
                </a:lnTo>
                <a:lnTo>
                  <a:pt x="463" y="133"/>
                </a:lnTo>
                <a:lnTo>
                  <a:pt x="463" y="133"/>
                </a:lnTo>
                <a:lnTo>
                  <a:pt x="462" y="133"/>
                </a:lnTo>
                <a:lnTo>
                  <a:pt x="462" y="133"/>
                </a:lnTo>
                <a:lnTo>
                  <a:pt x="462" y="133"/>
                </a:lnTo>
                <a:lnTo>
                  <a:pt x="462" y="133"/>
                </a:lnTo>
                <a:lnTo>
                  <a:pt x="462" y="134"/>
                </a:lnTo>
                <a:lnTo>
                  <a:pt x="462" y="134"/>
                </a:lnTo>
                <a:lnTo>
                  <a:pt x="462" y="134"/>
                </a:lnTo>
                <a:lnTo>
                  <a:pt x="462" y="134"/>
                </a:lnTo>
                <a:lnTo>
                  <a:pt x="462" y="134"/>
                </a:lnTo>
                <a:lnTo>
                  <a:pt x="462" y="134"/>
                </a:lnTo>
                <a:lnTo>
                  <a:pt x="462" y="134"/>
                </a:lnTo>
                <a:lnTo>
                  <a:pt x="462" y="134"/>
                </a:lnTo>
                <a:lnTo>
                  <a:pt x="462" y="135"/>
                </a:lnTo>
                <a:lnTo>
                  <a:pt x="462" y="135"/>
                </a:lnTo>
                <a:lnTo>
                  <a:pt x="462" y="135"/>
                </a:lnTo>
                <a:lnTo>
                  <a:pt x="462" y="135"/>
                </a:lnTo>
                <a:lnTo>
                  <a:pt x="462" y="135"/>
                </a:lnTo>
                <a:lnTo>
                  <a:pt x="462" y="135"/>
                </a:lnTo>
                <a:lnTo>
                  <a:pt x="462" y="135"/>
                </a:lnTo>
                <a:lnTo>
                  <a:pt x="462" y="135"/>
                </a:lnTo>
                <a:lnTo>
                  <a:pt x="462" y="136"/>
                </a:lnTo>
                <a:lnTo>
                  <a:pt x="462" y="136"/>
                </a:lnTo>
                <a:lnTo>
                  <a:pt x="462" y="136"/>
                </a:lnTo>
                <a:lnTo>
                  <a:pt x="462" y="136"/>
                </a:lnTo>
                <a:lnTo>
                  <a:pt x="462" y="136"/>
                </a:lnTo>
                <a:lnTo>
                  <a:pt x="462" y="136"/>
                </a:lnTo>
                <a:lnTo>
                  <a:pt x="462" y="136"/>
                </a:lnTo>
                <a:lnTo>
                  <a:pt x="462" y="136"/>
                </a:lnTo>
                <a:lnTo>
                  <a:pt x="462" y="136"/>
                </a:lnTo>
                <a:lnTo>
                  <a:pt x="462" y="137"/>
                </a:lnTo>
                <a:lnTo>
                  <a:pt x="462" y="137"/>
                </a:lnTo>
                <a:lnTo>
                  <a:pt x="462" y="137"/>
                </a:lnTo>
                <a:lnTo>
                  <a:pt x="462" y="137"/>
                </a:lnTo>
                <a:lnTo>
                  <a:pt x="462" y="137"/>
                </a:lnTo>
                <a:lnTo>
                  <a:pt x="462" y="137"/>
                </a:lnTo>
                <a:lnTo>
                  <a:pt x="462" y="137"/>
                </a:lnTo>
                <a:lnTo>
                  <a:pt x="462" y="137"/>
                </a:lnTo>
                <a:lnTo>
                  <a:pt x="462" y="138"/>
                </a:lnTo>
                <a:lnTo>
                  <a:pt x="462" y="138"/>
                </a:lnTo>
                <a:lnTo>
                  <a:pt x="462" y="138"/>
                </a:lnTo>
                <a:lnTo>
                  <a:pt x="462" y="138"/>
                </a:lnTo>
                <a:lnTo>
                  <a:pt x="462" y="138"/>
                </a:lnTo>
                <a:lnTo>
                  <a:pt x="462" y="138"/>
                </a:lnTo>
                <a:lnTo>
                  <a:pt x="462" y="138"/>
                </a:lnTo>
                <a:lnTo>
                  <a:pt x="462" y="138"/>
                </a:lnTo>
                <a:lnTo>
                  <a:pt x="461" y="138"/>
                </a:lnTo>
                <a:lnTo>
                  <a:pt x="461" y="139"/>
                </a:lnTo>
                <a:lnTo>
                  <a:pt x="461" y="139"/>
                </a:lnTo>
                <a:lnTo>
                  <a:pt x="461" y="139"/>
                </a:lnTo>
                <a:lnTo>
                  <a:pt x="461" y="139"/>
                </a:lnTo>
                <a:lnTo>
                  <a:pt x="461" y="139"/>
                </a:lnTo>
                <a:lnTo>
                  <a:pt x="461" y="139"/>
                </a:lnTo>
                <a:lnTo>
                  <a:pt x="461" y="139"/>
                </a:lnTo>
                <a:lnTo>
                  <a:pt x="461" y="139"/>
                </a:lnTo>
                <a:lnTo>
                  <a:pt x="461" y="139"/>
                </a:lnTo>
                <a:lnTo>
                  <a:pt x="461" y="140"/>
                </a:lnTo>
                <a:lnTo>
                  <a:pt x="461" y="140"/>
                </a:lnTo>
                <a:lnTo>
                  <a:pt x="461" y="140"/>
                </a:lnTo>
                <a:lnTo>
                  <a:pt x="461" y="140"/>
                </a:lnTo>
                <a:lnTo>
                  <a:pt x="461" y="140"/>
                </a:lnTo>
                <a:lnTo>
                  <a:pt x="461" y="140"/>
                </a:lnTo>
                <a:lnTo>
                  <a:pt x="461" y="140"/>
                </a:lnTo>
                <a:lnTo>
                  <a:pt x="461" y="140"/>
                </a:lnTo>
                <a:lnTo>
                  <a:pt x="461" y="141"/>
                </a:lnTo>
                <a:lnTo>
                  <a:pt x="461" y="141"/>
                </a:lnTo>
                <a:lnTo>
                  <a:pt x="461" y="141"/>
                </a:lnTo>
                <a:lnTo>
                  <a:pt x="461" y="141"/>
                </a:lnTo>
                <a:lnTo>
                  <a:pt x="461" y="141"/>
                </a:lnTo>
                <a:lnTo>
                  <a:pt x="461" y="141"/>
                </a:lnTo>
                <a:lnTo>
                  <a:pt x="461" y="141"/>
                </a:lnTo>
                <a:lnTo>
                  <a:pt x="460" y="141"/>
                </a:lnTo>
                <a:lnTo>
                  <a:pt x="460" y="141"/>
                </a:lnTo>
                <a:lnTo>
                  <a:pt x="460" y="141"/>
                </a:lnTo>
                <a:lnTo>
                  <a:pt x="460" y="141"/>
                </a:lnTo>
                <a:lnTo>
                  <a:pt x="460" y="141"/>
                </a:lnTo>
                <a:lnTo>
                  <a:pt x="460" y="141"/>
                </a:lnTo>
                <a:lnTo>
                  <a:pt x="460" y="141"/>
                </a:lnTo>
                <a:lnTo>
                  <a:pt x="460" y="141"/>
                </a:lnTo>
                <a:lnTo>
                  <a:pt x="459" y="141"/>
                </a:lnTo>
                <a:lnTo>
                  <a:pt x="459" y="141"/>
                </a:lnTo>
                <a:lnTo>
                  <a:pt x="459" y="141"/>
                </a:lnTo>
                <a:lnTo>
                  <a:pt x="459" y="141"/>
                </a:lnTo>
                <a:lnTo>
                  <a:pt x="459" y="141"/>
                </a:lnTo>
                <a:lnTo>
                  <a:pt x="459" y="141"/>
                </a:lnTo>
                <a:lnTo>
                  <a:pt x="459" y="141"/>
                </a:lnTo>
                <a:lnTo>
                  <a:pt x="458" y="141"/>
                </a:lnTo>
                <a:lnTo>
                  <a:pt x="458" y="141"/>
                </a:lnTo>
                <a:lnTo>
                  <a:pt x="458" y="141"/>
                </a:lnTo>
                <a:lnTo>
                  <a:pt x="458" y="141"/>
                </a:lnTo>
                <a:lnTo>
                  <a:pt x="458" y="141"/>
                </a:lnTo>
                <a:lnTo>
                  <a:pt x="458" y="141"/>
                </a:lnTo>
                <a:lnTo>
                  <a:pt x="458" y="141"/>
                </a:lnTo>
                <a:lnTo>
                  <a:pt x="457" y="141"/>
                </a:lnTo>
                <a:lnTo>
                  <a:pt x="457" y="141"/>
                </a:lnTo>
                <a:lnTo>
                  <a:pt x="457" y="141"/>
                </a:lnTo>
                <a:lnTo>
                  <a:pt x="457" y="141"/>
                </a:lnTo>
                <a:lnTo>
                  <a:pt x="457" y="141"/>
                </a:lnTo>
                <a:lnTo>
                  <a:pt x="457" y="141"/>
                </a:lnTo>
                <a:lnTo>
                  <a:pt x="457" y="141"/>
                </a:lnTo>
                <a:lnTo>
                  <a:pt x="457" y="141"/>
                </a:lnTo>
                <a:lnTo>
                  <a:pt x="457" y="141"/>
                </a:lnTo>
                <a:lnTo>
                  <a:pt x="457" y="141"/>
                </a:lnTo>
                <a:lnTo>
                  <a:pt x="456" y="141"/>
                </a:lnTo>
                <a:lnTo>
                  <a:pt x="456" y="140"/>
                </a:lnTo>
                <a:lnTo>
                  <a:pt x="456" y="140"/>
                </a:lnTo>
                <a:lnTo>
                  <a:pt x="456" y="140"/>
                </a:lnTo>
                <a:lnTo>
                  <a:pt x="456" y="140"/>
                </a:lnTo>
                <a:lnTo>
                  <a:pt x="456" y="140"/>
                </a:lnTo>
                <a:lnTo>
                  <a:pt x="456" y="140"/>
                </a:lnTo>
                <a:lnTo>
                  <a:pt x="456" y="140"/>
                </a:lnTo>
                <a:lnTo>
                  <a:pt x="455" y="140"/>
                </a:lnTo>
                <a:lnTo>
                  <a:pt x="455" y="140"/>
                </a:lnTo>
                <a:lnTo>
                  <a:pt x="455" y="140"/>
                </a:lnTo>
                <a:lnTo>
                  <a:pt x="455" y="140"/>
                </a:lnTo>
                <a:lnTo>
                  <a:pt x="455" y="140"/>
                </a:lnTo>
                <a:lnTo>
                  <a:pt x="455" y="140"/>
                </a:lnTo>
                <a:lnTo>
                  <a:pt x="455" y="141"/>
                </a:lnTo>
                <a:lnTo>
                  <a:pt x="455" y="141"/>
                </a:lnTo>
                <a:lnTo>
                  <a:pt x="455" y="141"/>
                </a:lnTo>
                <a:lnTo>
                  <a:pt x="455" y="141"/>
                </a:lnTo>
                <a:lnTo>
                  <a:pt x="455" y="141"/>
                </a:lnTo>
                <a:lnTo>
                  <a:pt x="455" y="141"/>
                </a:lnTo>
                <a:lnTo>
                  <a:pt x="455" y="141"/>
                </a:lnTo>
                <a:lnTo>
                  <a:pt x="455" y="142"/>
                </a:lnTo>
                <a:lnTo>
                  <a:pt x="455" y="142"/>
                </a:lnTo>
                <a:lnTo>
                  <a:pt x="455" y="142"/>
                </a:lnTo>
                <a:lnTo>
                  <a:pt x="455" y="142"/>
                </a:lnTo>
                <a:lnTo>
                  <a:pt x="455" y="142"/>
                </a:lnTo>
                <a:lnTo>
                  <a:pt x="455" y="142"/>
                </a:lnTo>
                <a:lnTo>
                  <a:pt x="455" y="142"/>
                </a:lnTo>
                <a:lnTo>
                  <a:pt x="455" y="143"/>
                </a:lnTo>
                <a:lnTo>
                  <a:pt x="455" y="143"/>
                </a:lnTo>
                <a:lnTo>
                  <a:pt x="455" y="143"/>
                </a:lnTo>
                <a:lnTo>
                  <a:pt x="455" y="143"/>
                </a:lnTo>
                <a:lnTo>
                  <a:pt x="455" y="143"/>
                </a:lnTo>
                <a:lnTo>
                  <a:pt x="455" y="143"/>
                </a:lnTo>
                <a:lnTo>
                  <a:pt x="455" y="143"/>
                </a:lnTo>
                <a:lnTo>
                  <a:pt x="455" y="143"/>
                </a:lnTo>
                <a:lnTo>
                  <a:pt x="454" y="143"/>
                </a:lnTo>
                <a:lnTo>
                  <a:pt x="454" y="143"/>
                </a:lnTo>
                <a:lnTo>
                  <a:pt x="454" y="143"/>
                </a:lnTo>
                <a:lnTo>
                  <a:pt x="454" y="143"/>
                </a:lnTo>
                <a:lnTo>
                  <a:pt x="454" y="143"/>
                </a:lnTo>
                <a:lnTo>
                  <a:pt x="454" y="143"/>
                </a:lnTo>
                <a:lnTo>
                  <a:pt x="454" y="143"/>
                </a:lnTo>
                <a:lnTo>
                  <a:pt x="454" y="144"/>
                </a:lnTo>
                <a:lnTo>
                  <a:pt x="454" y="144"/>
                </a:lnTo>
                <a:lnTo>
                  <a:pt x="454" y="144"/>
                </a:lnTo>
                <a:lnTo>
                  <a:pt x="454" y="144"/>
                </a:lnTo>
                <a:lnTo>
                  <a:pt x="454" y="144"/>
                </a:lnTo>
                <a:lnTo>
                  <a:pt x="454" y="144"/>
                </a:lnTo>
                <a:lnTo>
                  <a:pt x="454" y="145"/>
                </a:lnTo>
                <a:lnTo>
                  <a:pt x="454" y="145"/>
                </a:lnTo>
                <a:lnTo>
                  <a:pt x="454" y="145"/>
                </a:lnTo>
                <a:lnTo>
                  <a:pt x="454" y="145"/>
                </a:lnTo>
                <a:lnTo>
                  <a:pt x="454" y="145"/>
                </a:lnTo>
                <a:lnTo>
                  <a:pt x="454" y="145"/>
                </a:lnTo>
                <a:lnTo>
                  <a:pt x="454" y="145"/>
                </a:lnTo>
                <a:lnTo>
                  <a:pt x="454" y="145"/>
                </a:lnTo>
                <a:lnTo>
                  <a:pt x="454" y="146"/>
                </a:lnTo>
                <a:lnTo>
                  <a:pt x="454" y="146"/>
                </a:lnTo>
                <a:lnTo>
                  <a:pt x="454" y="146"/>
                </a:lnTo>
                <a:lnTo>
                  <a:pt x="454" y="146"/>
                </a:lnTo>
                <a:lnTo>
                  <a:pt x="454" y="146"/>
                </a:lnTo>
                <a:lnTo>
                  <a:pt x="454" y="146"/>
                </a:lnTo>
                <a:lnTo>
                  <a:pt x="454" y="146"/>
                </a:lnTo>
                <a:lnTo>
                  <a:pt x="454" y="146"/>
                </a:lnTo>
                <a:lnTo>
                  <a:pt x="454" y="146"/>
                </a:lnTo>
                <a:lnTo>
                  <a:pt x="454" y="146"/>
                </a:lnTo>
                <a:lnTo>
                  <a:pt x="454" y="146"/>
                </a:lnTo>
                <a:lnTo>
                  <a:pt x="454" y="147"/>
                </a:lnTo>
                <a:lnTo>
                  <a:pt x="454" y="147"/>
                </a:lnTo>
                <a:lnTo>
                  <a:pt x="454" y="147"/>
                </a:lnTo>
                <a:lnTo>
                  <a:pt x="454" y="147"/>
                </a:lnTo>
                <a:lnTo>
                  <a:pt x="454" y="147"/>
                </a:lnTo>
                <a:lnTo>
                  <a:pt x="454" y="147"/>
                </a:lnTo>
                <a:lnTo>
                  <a:pt x="454" y="147"/>
                </a:lnTo>
                <a:lnTo>
                  <a:pt x="454" y="147"/>
                </a:lnTo>
                <a:lnTo>
                  <a:pt x="454" y="147"/>
                </a:lnTo>
                <a:lnTo>
                  <a:pt x="454" y="147"/>
                </a:lnTo>
                <a:lnTo>
                  <a:pt x="454" y="148"/>
                </a:lnTo>
                <a:lnTo>
                  <a:pt x="454" y="148"/>
                </a:lnTo>
                <a:lnTo>
                  <a:pt x="454" y="148"/>
                </a:lnTo>
                <a:lnTo>
                  <a:pt x="454" y="149"/>
                </a:lnTo>
                <a:lnTo>
                  <a:pt x="454" y="149"/>
                </a:lnTo>
                <a:lnTo>
                  <a:pt x="454" y="149"/>
                </a:lnTo>
                <a:lnTo>
                  <a:pt x="454" y="149"/>
                </a:lnTo>
                <a:lnTo>
                  <a:pt x="454" y="149"/>
                </a:lnTo>
                <a:lnTo>
                  <a:pt x="454" y="149"/>
                </a:lnTo>
                <a:lnTo>
                  <a:pt x="453" y="149"/>
                </a:lnTo>
                <a:lnTo>
                  <a:pt x="453" y="149"/>
                </a:lnTo>
                <a:lnTo>
                  <a:pt x="453" y="149"/>
                </a:lnTo>
                <a:lnTo>
                  <a:pt x="453" y="149"/>
                </a:lnTo>
                <a:lnTo>
                  <a:pt x="453" y="149"/>
                </a:lnTo>
                <a:lnTo>
                  <a:pt x="453" y="149"/>
                </a:lnTo>
                <a:lnTo>
                  <a:pt x="453" y="149"/>
                </a:lnTo>
                <a:lnTo>
                  <a:pt x="453" y="149"/>
                </a:lnTo>
                <a:lnTo>
                  <a:pt x="453" y="149"/>
                </a:lnTo>
                <a:lnTo>
                  <a:pt x="453" y="149"/>
                </a:lnTo>
                <a:lnTo>
                  <a:pt x="453" y="149"/>
                </a:lnTo>
                <a:lnTo>
                  <a:pt x="453" y="149"/>
                </a:lnTo>
                <a:lnTo>
                  <a:pt x="453" y="149"/>
                </a:lnTo>
                <a:lnTo>
                  <a:pt x="452" y="149"/>
                </a:lnTo>
                <a:lnTo>
                  <a:pt x="452" y="149"/>
                </a:lnTo>
                <a:lnTo>
                  <a:pt x="452" y="150"/>
                </a:lnTo>
                <a:lnTo>
                  <a:pt x="452" y="150"/>
                </a:lnTo>
                <a:lnTo>
                  <a:pt x="452" y="150"/>
                </a:lnTo>
                <a:lnTo>
                  <a:pt x="452" y="150"/>
                </a:lnTo>
                <a:lnTo>
                  <a:pt x="452" y="150"/>
                </a:lnTo>
                <a:lnTo>
                  <a:pt x="452" y="151"/>
                </a:lnTo>
                <a:lnTo>
                  <a:pt x="452" y="151"/>
                </a:lnTo>
                <a:lnTo>
                  <a:pt x="452" y="151"/>
                </a:lnTo>
                <a:lnTo>
                  <a:pt x="452" y="151"/>
                </a:lnTo>
                <a:lnTo>
                  <a:pt x="452" y="151"/>
                </a:lnTo>
                <a:lnTo>
                  <a:pt x="452" y="152"/>
                </a:lnTo>
                <a:lnTo>
                  <a:pt x="452" y="152"/>
                </a:lnTo>
                <a:lnTo>
                  <a:pt x="452" y="152"/>
                </a:lnTo>
                <a:lnTo>
                  <a:pt x="452" y="152"/>
                </a:lnTo>
                <a:lnTo>
                  <a:pt x="452" y="152"/>
                </a:lnTo>
                <a:lnTo>
                  <a:pt x="452" y="152"/>
                </a:lnTo>
                <a:lnTo>
                  <a:pt x="452" y="152"/>
                </a:lnTo>
                <a:lnTo>
                  <a:pt x="452" y="152"/>
                </a:lnTo>
                <a:lnTo>
                  <a:pt x="452" y="153"/>
                </a:lnTo>
                <a:lnTo>
                  <a:pt x="452" y="153"/>
                </a:lnTo>
                <a:lnTo>
                  <a:pt x="452" y="153"/>
                </a:lnTo>
                <a:lnTo>
                  <a:pt x="452" y="153"/>
                </a:lnTo>
                <a:lnTo>
                  <a:pt x="452" y="153"/>
                </a:lnTo>
                <a:lnTo>
                  <a:pt x="452" y="153"/>
                </a:lnTo>
                <a:lnTo>
                  <a:pt x="452" y="153"/>
                </a:lnTo>
                <a:lnTo>
                  <a:pt x="452" y="153"/>
                </a:lnTo>
                <a:lnTo>
                  <a:pt x="452" y="154"/>
                </a:lnTo>
                <a:lnTo>
                  <a:pt x="452" y="154"/>
                </a:lnTo>
                <a:lnTo>
                  <a:pt x="452" y="154"/>
                </a:lnTo>
                <a:lnTo>
                  <a:pt x="452" y="154"/>
                </a:lnTo>
                <a:lnTo>
                  <a:pt x="452" y="154"/>
                </a:lnTo>
                <a:lnTo>
                  <a:pt x="452" y="154"/>
                </a:lnTo>
                <a:lnTo>
                  <a:pt x="452" y="154"/>
                </a:lnTo>
                <a:lnTo>
                  <a:pt x="452" y="154"/>
                </a:lnTo>
                <a:lnTo>
                  <a:pt x="452" y="154"/>
                </a:lnTo>
                <a:lnTo>
                  <a:pt x="452" y="154"/>
                </a:lnTo>
                <a:lnTo>
                  <a:pt x="452" y="154"/>
                </a:lnTo>
                <a:lnTo>
                  <a:pt x="452" y="155"/>
                </a:lnTo>
                <a:lnTo>
                  <a:pt x="452" y="155"/>
                </a:lnTo>
                <a:lnTo>
                  <a:pt x="452" y="155"/>
                </a:lnTo>
                <a:lnTo>
                  <a:pt x="452" y="155"/>
                </a:lnTo>
                <a:lnTo>
                  <a:pt x="452" y="155"/>
                </a:lnTo>
                <a:lnTo>
                  <a:pt x="452" y="155"/>
                </a:lnTo>
                <a:lnTo>
                  <a:pt x="452" y="155"/>
                </a:lnTo>
                <a:lnTo>
                  <a:pt x="452" y="156"/>
                </a:lnTo>
                <a:lnTo>
                  <a:pt x="452" y="156"/>
                </a:lnTo>
                <a:lnTo>
                  <a:pt x="452" y="156"/>
                </a:lnTo>
                <a:lnTo>
                  <a:pt x="452" y="156"/>
                </a:lnTo>
                <a:lnTo>
                  <a:pt x="452" y="156"/>
                </a:lnTo>
                <a:lnTo>
                  <a:pt x="452" y="156"/>
                </a:lnTo>
                <a:lnTo>
                  <a:pt x="452" y="157"/>
                </a:lnTo>
                <a:lnTo>
                  <a:pt x="452" y="157"/>
                </a:lnTo>
                <a:lnTo>
                  <a:pt x="452" y="157"/>
                </a:lnTo>
                <a:lnTo>
                  <a:pt x="452" y="157"/>
                </a:lnTo>
                <a:lnTo>
                  <a:pt x="452" y="157"/>
                </a:lnTo>
                <a:lnTo>
                  <a:pt x="452" y="157"/>
                </a:lnTo>
                <a:lnTo>
                  <a:pt x="452" y="158"/>
                </a:lnTo>
                <a:lnTo>
                  <a:pt x="452" y="158"/>
                </a:lnTo>
                <a:lnTo>
                  <a:pt x="452" y="158"/>
                </a:lnTo>
                <a:lnTo>
                  <a:pt x="452" y="158"/>
                </a:lnTo>
                <a:lnTo>
                  <a:pt x="452" y="159"/>
                </a:lnTo>
                <a:lnTo>
                  <a:pt x="452" y="159"/>
                </a:lnTo>
                <a:lnTo>
                  <a:pt x="452" y="159"/>
                </a:lnTo>
                <a:lnTo>
                  <a:pt x="452" y="159"/>
                </a:lnTo>
                <a:lnTo>
                  <a:pt x="452" y="159"/>
                </a:lnTo>
                <a:lnTo>
                  <a:pt x="452" y="160"/>
                </a:lnTo>
                <a:lnTo>
                  <a:pt x="452" y="160"/>
                </a:lnTo>
                <a:lnTo>
                  <a:pt x="452" y="160"/>
                </a:lnTo>
                <a:lnTo>
                  <a:pt x="452" y="160"/>
                </a:lnTo>
                <a:lnTo>
                  <a:pt x="452" y="160"/>
                </a:lnTo>
                <a:lnTo>
                  <a:pt x="451" y="160"/>
                </a:lnTo>
                <a:lnTo>
                  <a:pt x="451" y="161"/>
                </a:lnTo>
                <a:lnTo>
                  <a:pt x="450" y="161"/>
                </a:lnTo>
                <a:lnTo>
                  <a:pt x="449" y="161"/>
                </a:lnTo>
                <a:lnTo>
                  <a:pt x="447" y="161"/>
                </a:lnTo>
                <a:lnTo>
                  <a:pt x="446" y="161"/>
                </a:lnTo>
                <a:lnTo>
                  <a:pt x="446" y="161"/>
                </a:lnTo>
                <a:lnTo>
                  <a:pt x="445" y="161"/>
                </a:lnTo>
                <a:lnTo>
                  <a:pt x="445" y="161"/>
                </a:lnTo>
                <a:lnTo>
                  <a:pt x="445" y="161"/>
                </a:lnTo>
                <a:lnTo>
                  <a:pt x="445" y="161"/>
                </a:lnTo>
                <a:lnTo>
                  <a:pt x="445" y="161"/>
                </a:lnTo>
                <a:lnTo>
                  <a:pt x="445" y="161"/>
                </a:lnTo>
                <a:lnTo>
                  <a:pt x="445" y="161"/>
                </a:lnTo>
                <a:lnTo>
                  <a:pt x="444" y="161"/>
                </a:lnTo>
                <a:lnTo>
                  <a:pt x="444" y="161"/>
                </a:lnTo>
                <a:lnTo>
                  <a:pt x="444" y="162"/>
                </a:lnTo>
                <a:lnTo>
                  <a:pt x="444" y="162"/>
                </a:lnTo>
                <a:lnTo>
                  <a:pt x="443" y="162"/>
                </a:lnTo>
                <a:lnTo>
                  <a:pt x="443" y="163"/>
                </a:lnTo>
                <a:lnTo>
                  <a:pt x="442" y="165"/>
                </a:lnTo>
                <a:lnTo>
                  <a:pt x="442" y="167"/>
                </a:lnTo>
                <a:lnTo>
                  <a:pt x="442" y="167"/>
                </a:lnTo>
                <a:lnTo>
                  <a:pt x="442" y="167"/>
                </a:lnTo>
                <a:lnTo>
                  <a:pt x="441" y="167"/>
                </a:lnTo>
                <a:lnTo>
                  <a:pt x="441" y="167"/>
                </a:lnTo>
                <a:lnTo>
                  <a:pt x="441" y="167"/>
                </a:lnTo>
                <a:lnTo>
                  <a:pt x="441" y="167"/>
                </a:lnTo>
                <a:lnTo>
                  <a:pt x="441" y="167"/>
                </a:lnTo>
                <a:lnTo>
                  <a:pt x="441" y="167"/>
                </a:lnTo>
                <a:lnTo>
                  <a:pt x="441" y="167"/>
                </a:lnTo>
                <a:lnTo>
                  <a:pt x="441" y="167"/>
                </a:lnTo>
                <a:lnTo>
                  <a:pt x="441" y="167"/>
                </a:lnTo>
                <a:lnTo>
                  <a:pt x="440" y="166"/>
                </a:lnTo>
                <a:lnTo>
                  <a:pt x="440" y="166"/>
                </a:lnTo>
                <a:lnTo>
                  <a:pt x="440" y="166"/>
                </a:lnTo>
                <a:lnTo>
                  <a:pt x="439" y="166"/>
                </a:lnTo>
                <a:lnTo>
                  <a:pt x="439" y="171"/>
                </a:lnTo>
                <a:lnTo>
                  <a:pt x="438" y="175"/>
                </a:lnTo>
                <a:lnTo>
                  <a:pt x="438" y="175"/>
                </a:lnTo>
                <a:lnTo>
                  <a:pt x="438" y="176"/>
                </a:lnTo>
                <a:lnTo>
                  <a:pt x="438" y="176"/>
                </a:lnTo>
                <a:lnTo>
                  <a:pt x="438" y="176"/>
                </a:lnTo>
                <a:lnTo>
                  <a:pt x="437" y="176"/>
                </a:lnTo>
                <a:lnTo>
                  <a:pt x="437" y="176"/>
                </a:lnTo>
                <a:lnTo>
                  <a:pt x="437" y="176"/>
                </a:lnTo>
                <a:lnTo>
                  <a:pt x="437" y="176"/>
                </a:lnTo>
                <a:lnTo>
                  <a:pt x="437" y="175"/>
                </a:lnTo>
                <a:lnTo>
                  <a:pt x="437" y="175"/>
                </a:lnTo>
                <a:lnTo>
                  <a:pt x="437" y="175"/>
                </a:lnTo>
                <a:lnTo>
                  <a:pt x="437" y="175"/>
                </a:lnTo>
                <a:lnTo>
                  <a:pt x="437" y="175"/>
                </a:lnTo>
                <a:lnTo>
                  <a:pt x="437" y="175"/>
                </a:lnTo>
                <a:lnTo>
                  <a:pt x="437" y="175"/>
                </a:lnTo>
                <a:lnTo>
                  <a:pt x="437" y="175"/>
                </a:lnTo>
                <a:lnTo>
                  <a:pt x="437" y="175"/>
                </a:lnTo>
                <a:lnTo>
                  <a:pt x="437" y="175"/>
                </a:lnTo>
                <a:lnTo>
                  <a:pt x="437" y="175"/>
                </a:lnTo>
                <a:lnTo>
                  <a:pt x="437" y="175"/>
                </a:lnTo>
                <a:lnTo>
                  <a:pt x="437" y="175"/>
                </a:lnTo>
                <a:lnTo>
                  <a:pt x="436" y="175"/>
                </a:lnTo>
                <a:lnTo>
                  <a:pt x="436" y="175"/>
                </a:lnTo>
                <a:lnTo>
                  <a:pt x="436" y="175"/>
                </a:lnTo>
                <a:lnTo>
                  <a:pt x="436" y="174"/>
                </a:lnTo>
                <a:lnTo>
                  <a:pt x="436" y="174"/>
                </a:lnTo>
                <a:lnTo>
                  <a:pt x="436" y="174"/>
                </a:lnTo>
                <a:lnTo>
                  <a:pt x="436" y="174"/>
                </a:lnTo>
                <a:lnTo>
                  <a:pt x="436" y="174"/>
                </a:lnTo>
                <a:lnTo>
                  <a:pt x="436" y="174"/>
                </a:lnTo>
                <a:lnTo>
                  <a:pt x="436" y="174"/>
                </a:lnTo>
                <a:lnTo>
                  <a:pt x="436" y="174"/>
                </a:lnTo>
                <a:lnTo>
                  <a:pt x="436" y="174"/>
                </a:lnTo>
                <a:lnTo>
                  <a:pt x="436" y="174"/>
                </a:lnTo>
                <a:lnTo>
                  <a:pt x="436" y="174"/>
                </a:lnTo>
                <a:lnTo>
                  <a:pt x="436" y="173"/>
                </a:lnTo>
                <a:lnTo>
                  <a:pt x="436" y="173"/>
                </a:lnTo>
                <a:lnTo>
                  <a:pt x="436" y="173"/>
                </a:lnTo>
                <a:lnTo>
                  <a:pt x="435" y="173"/>
                </a:lnTo>
                <a:lnTo>
                  <a:pt x="435" y="173"/>
                </a:lnTo>
                <a:lnTo>
                  <a:pt x="435" y="174"/>
                </a:lnTo>
                <a:lnTo>
                  <a:pt x="434" y="174"/>
                </a:lnTo>
                <a:lnTo>
                  <a:pt x="434" y="175"/>
                </a:lnTo>
                <a:lnTo>
                  <a:pt x="434" y="176"/>
                </a:lnTo>
                <a:lnTo>
                  <a:pt x="434" y="176"/>
                </a:lnTo>
                <a:lnTo>
                  <a:pt x="434" y="177"/>
                </a:lnTo>
                <a:lnTo>
                  <a:pt x="433" y="177"/>
                </a:lnTo>
                <a:lnTo>
                  <a:pt x="433" y="177"/>
                </a:lnTo>
                <a:lnTo>
                  <a:pt x="433" y="177"/>
                </a:lnTo>
                <a:lnTo>
                  <a:pt x="432" y="177"/>
                </a:lnTo>
                <a:lnTo>
                  <a:pt x="432" y="178"/>
                </a:lnTo>
                <a:lnTo>
                  <a:pt x="432" y="178"/>
                </a:lnTo>
                <a:lnTo>
                  <a:pt x="432" y="179"/>
                </a:lnTo>
                <a:lnTo>
                  <a:pt x="431" y="179"/>
                </a:lnTo>
                <a:lnTo>
                  <a:pt x="430" y="178"/>
                </a:lnTo>
                <a:lnTo>
                  <a:pt x="430" y="179"/>
                </a:lnTo>
                <a:lnTo>
                  <a:pt x="430" y="179"/>
                </a:lnTo>
                <a:lnTo>
                  <a:pt x="430" y="179"/>
                </a:lnTo>
                <a:lnTo>
                  <a:pt x="430" y="179"/>
                </a:lnTo>
                <a:lnTo>
                  <a:pt x="430" y="179"/>
                </a:lnTo>
                <a:lnTo>
                  <a:pt x="430" y="179"/>
                </a:lnTo>
                <a:lnTo>
                  <a:pt x="429" y="179"/>
                </a:lnTo>
                <a:lnTo>
                  <a:pt x="429" y="179"/>
                </a:lnTo>
                <a:lnTo>
                  <a:pt x="429" y="179"/>
                </a:lnTo>
                <a:lnTo>
                  <a:pt x="429" y="179"/>
                </a:lnTo>
                <a:lnTo>
                  <a:pt x="429" y="179"/>
                </a:lnTo>
                <a:lnTo>
                  <a:pt x="429" y="179"/>
                </a:lnTo>
                <a:lnTo>
                  <a:pt x="429" y="179"/>
                </a:lnTo>
                <a:lnTo>
                  <a:pt x="429" y="179"/>
                </a:lnTo>
                <a:lnTo>
                  <a:pt x="429" y="179"/>
                </a:lnTo>
                <a:lnTo>
                  <a:pt x="429" y="179"/>
                </a:lnTo>
                <a:lnTo>
                  <a:pt x="429" y="179"/>
                </a:lnTo>
                <a:lnTo>
                  <a:pt x="429" y="179"/>
                </a:lnTo>
                <a:lnTo>
                  <a:pt x="429" y="179"/>
                </a:lnTo>
                <a:lnTo>
                  <a:pt x="429" y="179"/>
                </a:lnTo>
                <a:lnTo>
                  <a:pt x="429" y="179"/>
                </a:lnTo>
                <a:lnTo>
                  <a:pt x="429" y="179"/>
                </a:lnTo>
                <a:lnTo>
                  <a:pt x="429" y="179"/>
                </a:lnTo>
                <a:lnTo>
                  <a:pt x="429" y="179"/>
                </a:lnTo>
                <a:lnTo>
                  <a:pt x="429" y="180"/>
                </a:lnTo>
                <a:lnTo>
                  <a:pt x="429" y="180"/>
                </a:lnTo>
                <a:lnTo>
                  <a:pt x="429" y="180"/>
                </a:lnTo>
                <a:lnTo>
                  <a:pt x="429" y="180"/>
                </a:lnTo>
                <a:lnTo>
                  <a:pt x="429" y="180"/>
                </a:lnTo>
                <a:lnTo>
                  <a:pt x="428" y="182"/>
                </a:lnTo>
                <a:lnTo>
                  <a:pt x="428" y="182"/>
                </a:lnTo>
                <a:lnTo>
                  <a:pt x="428" y="182"/>
                </a:lnTo>
                <a:lnTo>
                  <a:pt x="428" y="182"/>
                </a:lnTo>
                <a:lnTo>
                  <a:pt x="427" y="182"/>
                </a:lnTo>
                <a:lnTo>
                  <a:pt x="427" y="182"/>
                </a:lnTo>
                <a:lnTo>
                  <a:pt x="427" y="182"/>
                </a:lnTo>
                <a:lnTo>
                  <a:pt x="427" y="182"/>
                </a:lnTo>
                <a:lnTo>
                  <a:pt x="427" y="182"/>
                </a:lnTo>
                <a:lnTo>
                  <a:pt x="427" y="182"/>
                </a:lnTo>
                <a:lnTo>
                  <a:pt x="427" y="182"/>
                </a:lnTo>
                <a:lnTo>
                  <a:pt x="427" y="182"/>
                </a:lnTo>
                <a:lnTo>
                  <a:pt x="427" y="182"/>
                </a:lnTo>
                <a:lnTo>
                  <a:pt x="427" y="182"/>
                </a:lnTo>
                <a:lnTo>
                  <a:pt x="427" y="183"/>
                </a:lnTo>
                <a:lnTo>
                  <a:pt x="426" y="183"/>
                </a:lnTo>
                <a:lnTo>
                  <a:pt x="426" y="183"/>
                </a:lnTo>
                <a:lnTo>
                  <a:pt x="426" y="183"/>
                </a:lnTo>
                <a:lnTo>
                  <a:pt x="426" y="183"/>
                </a:lnTo>
                <a:lnTo>
                  <a:pt x="426" y="183"/>
                </a:lnTo>
                <a:lnTo>
                  <a:pt x="426" y="183"/>
                </a:lnTo>
                <a:lnTo>
                  <a:pt x="426" y="183"/>
                </a:lnTo>
                <a:lnTo>
                  <a:pt x="426" y="183"/>
                </a:lnTo>
                <a:lnTo>
                  <a:pt x="426" y="183"/>
                </a:lnTo>
                <a:lnTo>
                  <a:pt x="426" y="183"/>
                </a:lnTo>
                <a:lnTo>
                  <a:pt x="426" y="183"/>
                </a:lnTo>
                <a:lnTo>
                  <a:pt x="426" y="183"/>
                </a:lnTo>
                <a:lnTo>
                  <a:pt x="426" y="183"/>
                </a:lnTo>
                <a:lnTo>
                  <a:pt x="426" y="183"/>
                </a:lnTo>
                <a:lnTo>
                  <a:pt x="425" y="184"/>
                </a:lnTo>
                <a:lnTo>
                  <a:pt x="425" y="184"/>
                </a:lnTo>
                <a:lnTo>
                  <a:pt x="424" y="184"/>
                </a:lnTo>
                <a:lnTo>
                  <a:pt x="424" y="185"/>
                </a:lnTo>
                <a:lnTo>
                  <a:pt x="424" y="186"/>
                </a:lnTo>
                <a:lnTo>
                  <a:pt x="423" y="187"/>
                </a:lnTo>
                <a:lnTo>
                  <a:pt x="423" y="188"/>
                </a:lnTo>
                <a:lnTo>
                  <a:pt x="423" y="188"/>
                </a:lnTo>
                <a:lnTo>
                  <a:pt x="424" y="189"/>
                </a:lnTo>
                <a:lnTo>
                  <a:pt x="424" y="190"/>
                </a:lnTo>
                <a:lnTo>
                  <a:pt x="424" y="192"/>
                </a:lnTo>
                <a:lnTo>
                  <a:pt x="424" y="194"/>
                </a:lnTo>
                <a:lnTo>
                  <a:pt x="424" y="194"/>
                </a:lnTo>
                <a:lnTo>
                  <a:pt x="424" y="195"/>
                </a:lnTo>
                <a:lnTo>
                  <a:pt x="424" y="196"/>
                </a:lnTo>
                <a:lnTo>
                  <a:pt x="424" y="197"/>
                </a:lnTo>
                <a:lnTo>
                  <a:pt x="423" y="198"/>
                </a:lnTo>
                <a:lnTo>
                  <a:pt x="422" y="200"/>
                </a:lnTo>
                <a:lnTo>
                  <a:pt x="422" y="202"/>
                </a:lnTo>
                <a:lnTo>
                  <a:pt x="422" y="202"/>
                </a:lnTo>
                <a:lnTo>
                  <a:pt x="422" y="202"/>
                </a:lnTo>
                <a:lnTo>
                  <a:pt x="422" y="202"/>
                </a:lnTo>
                <a:lnTo>
                  <a:pt x="422" y="202"/>
                </a:lnTo>
                <a:lnTo>
                  <a:pt x="422" y="202"/>
                </a:lnTo>
                <a:lnTo>
                  <a:pt x="422" y="202"/>
                </a:lnTo>
                <a:lnTo>
                  <a:pt x="422" y="202"/>
                </a:lnTo>
                <a:lnTo>
                  <a:pt x="422" y="201"/>
                </a:lnTo>
                <a:lnTo>
                  <a:pt x="422" y="201"/>
                </a:lnTo>
                <a:lnTo>
                  <a:pt x="422" y="201"/>
                </a:lnTo>
                <a:lnTo>
                  <a:pt x="422" y="201"/>
                </a:lnTo>
                <a:lnTo>
                  <a:pt x="424" y="202"/>
                </a:lnTo>
                <a:lnTo>
                  <a:pt x="427" y="202"/>
                </a:lnTo>
                <a:lnTo>
                  <a:pt x="429" y="202"/>
                </a:lnTo>
                <a:lnTo>
                  <a:pt x="434" y="203"/>
                </a:lnTo>
                <a:lnTo>
                  <a:pt x="442" y="204"/>
                </a:lnTo>
                <a:lnTo>
                  <a:pt x="455" y="205"/>
                </a:lnTo>
                <a:lnTo>
                  <a:pt x="463" y="206"/>
                </a:lnTo>
                <a:lnTo>
                  <a:pt x="473" y="207"/>
                </a:lnTo>
                <a:lnTo>
                  <a:pt x="486" y="209"/>
                </a:lnTo>
                <a:lnTo>
                  <a:pt x="492" y="210"/>
                </a:lnTo>
                <a:lnTo>
                  <a:pt x="496" y="210"/>
                </a:lnTo>
                <a:lnTo>
                  <a:pt x="508" y="212"/>
                </a:lnTo>
                <a:lnTo>
                  <a:pt x="519" y="213"/>
                </a:lnTo>
                <a:lnTo>
                  <a:pt x="522" y="213"/>
                </a:lnTo>
                <a:lnTo>
                  <a:pt x="522" y="214"/>
                </a:lnTo>
                <a:lnTo>
                  <a:pt x="534" y="215"/>
                </a:lnTo>
                <a:lnTo>
                  <a:pt x="538" y="215"/>
                </a:lnTo>
                <a:lnTo>
                  <a:pt x="545" y="216"/>
                </a:lnTo>
                <a:lnTo>
                  <a:pt x="546" y="216"/>
                </a:lnTo>
                <a:lnTo>
                  <a:pt x="553" y="217"/>
                </a:lnTo>
                <a:lnTo>
                  <a:pt x="561" y="218"/>
                </a:lnTo>
                <a:lnTo>
                  <a:pt x="565" y="219"/>
                </a:lnTo>
                <a:lnTo>
                  <a:pt x="570" y="219"/>
                </a:lnTo>
                <a:lnTo>
                  <a:pt x="578" y="220"/>
                </a:lnTo>
                <a:lnTo>
                  <a:pt x="583" y="221"/>
                </a:lnTo>
                <a:lnTo>
                  <a:pt x="590" y="222"/>
                </a:lnTo>
                <a:lnTo>
                  <a:pt x="602" y="223"/>
                </a:lnTo>
                <a:lnTo>
                  <a:pt x="603" y="223"/>
                </a:lnTo>
                <a:lnTo>
                  <a:pt x="603" y="223"/>
                </a:lnTo>
                <a:lnTo>
                  <a:pt x="603" y="223"/>
                </a:lnTo>
                <a:lnTo>
                  <a:pt x="603" y="223"/>
                </a:lnTo>
                <a:lnTo>
                  <a:pt x="605" y="223"/>
                </a:lnTo>
                <a:lnTo>
                  <a:pt x="606" y="224"/>
                </a:lnTo>
                <a:lnTo>
                  <a:pt x="606" y="224"/>
                </a:lnTo>
                <a:lnTo>
                  <a:pt x="606" y="224"/>
                </a:lnTo>
                <a:lnTo>
                  <a:pt x="614" y="225"/>
                </a:lnTo>
                <a:lnTo>
                  <a:pt x="620" y="225"/>
                </a:lnTo>
                <a:lnTo>
                  <a:pt x="622" y="225"/>
                </a:lnTo>
                <a:lnTo>
                  <a:pt x="627" y="226"/>
                </a:lnTo>
                <a:lnTo>
                  <a:pt x="628" y="226"/>
                </a:lnTo>
                <a:lnTo>
                  <a:pt x="629" y="226"/>
                </a:lnTo>
                <a:lnTo>
                  <a:pt x="637" y="227"/>
                </a:lnTo>
                <a:lnTo>
                  <a:pt x="637" y="227"/>
                </a:lnTo>
                <a:lnTo>
                  <a:pt x="639" y="228"/>
                </a:lnTo>
                <a:lnTo>
                  <a:pt x="640" y="228"/>
                </a:lnTo>
                <a:lnTo>
                  <a:pt x="641" y="228"/>
                </a:lnTo>
                <a:lnTo>
                  <a:pt x="647" y="228"/>
                </a:lnTo>
                <a:lnTo>
                  <a:pt x="647" y="228"/>
                </a:lnTo>
                <a:lnTo>
                  <a:pt x="649" y="229"/>
                </a:lnTo>
                <a:lnTo>
                  <a:pt x="650" y="229"/>
                </a:lnTo>
                <a:lnTo>
                  <a:pt x="651" y="229"/>
                </a:lnTo>
                <a:lnTo>
                  <a:pt x="652" y="229"/>
                </a:lnTo>
                <a:lnTo>
                  <a:pt x="657" y="230"/>
                </a:lnTo>
                <a:lnTo>
                  <a:pt x="664" y="231"/>
                </a:lnTo>
                <a:lnTo>
                  <a:pt x="667" y="231"/>
                </a:lnTo>
                <a:lnTo>
                  <a:pt x="668" y="231"/>
                </a:lnTo>
                <a:lnTo>
                  <a:pt x="669" y="231"/>
                </a:lnTo>
                <a:lnTo>
                  <a:pt x="671" y="231"/>
                </a:lnTo>
                <a:lnTo>
                  <a:pt x="673" y="232"/>
                </a:lnTo>
                <a:lnTo>
                  <a:pt x="675" y="232"/>
                </a:lnTo>
                <a:lnTo>
                  <a:pt x="681" y="233"/>
                </a:lnTo>
                <a:lnTo>
                  <a:pt x="694" y="234"/>
                </a:lnTo>
                <a:lnTo>
                  <a:pt x="695" y="234"/>
                </a:lnTo>
                <a:lnTo>
                  <a:pt x="703" y="235"/>
                </a:lnTo>
                <a:lnTo>
                  <a:pt x="714" y="236"/>
                </a:lnTo>
                <a:lnTo>
                  <a:pt x="717" y="236"/>
                </a:lnTo>
                <a:lnTo>
                  <a:pt x="722" y="237"/>
                </a:lnTo>
                <a:lnTo>
                  <a:pt x="727" y="237"/>
                </a:lnTo>
                <a:lnTo>
                  <a:pt x="735" y="238"/>
                </a:lnTo>
                <a:lnTo>
                  <a:pt x="748" y="240"/>
                </a:lnTo>
                <a:lnTo>
                  <a:pt x="754" y="240"/>
                </a:lnTo>
                <a:lnTo>
                  <a:pt x="758" y="241"/>
                </a:lnTo>
                <a:lnTo>
                  <a:pt x="762" y="241"/>
                </a:lnTo>
                <a:lnTo>
                  <a:pt x="762" y="241"/>
                </a:lnTo>
                <a:lnTo>
                  <a:pt x="762" y="241"/>
                </a:lnTo>
                <a:lnTo>
                  <a:pt x="762" y="241"/>
                </a:lnTo>
                <a:lnTo>
                  <a:pt x="761" y="241"/>
                </a:lnTo>
                <a:lnTo>
                  <a:pt x="761" y="241"/>
                </a:lnTo>
                <a:lnTo>
                  <a:pt x="761" y="242"/>
                </a:lnTo>
                <a:lnTo>
                  <a:pt x="761" y="242"/>
                </a:lnTo>
                <a:lnTo>
                  <a:pt x="761" y="243"/>
                </a:lnTo>
                <a:lnTo>
                  <a:pt x="761" y="243"/>
                </a:lnTo>
                <a:lnTo>
                  <a:pt x="761" y="243"/>
                </a:lnTo>
                <a:lnTo>
                  <a:pt x="761" y="243"/>
                </a:lnTo>
                <a:lnTo>
                  <a:pt x="761" y="243"/>
                </a:lnTo>
                <a:lnTo>
                  <a:pt x="761" y="243"/>
                </a:lnTo>
                <a:lnTo>
                  <a:pt x="761" y="243"/>
                </a:lnTo>
                <a:lnTo>
                  <a:pt x="761" y="243"/>
                </a:lnTo>
                <a:lnTo>
                  <a:pt x="761" y="243"/>
                </a:lnTo>
                <a:lnTo>
                  <a:pt x="760" y="244"/>
                </a:lnTo>
                <a:lnTo>
                  <a:pt x="760" y="244"/>
                </a:lnTo>
                <a:lnTo>
                  <a:pt x="759" y="245"/>
                </a:lnTo>
                <a:lnTo>
                  <a:pt x="759" y="245"/>
                </a:lnTo>
                <a:lnTo>
                  <a:pt x="759" y="245"/>
                </a:lnTo>
                <a:lnTo>
                  <a:pt x="758" y="245"/>
                </a:lnTo>
                <a:lnTo>
                  <a:pt x="758" y="245"/>
                </a:lnTo>
                <a:lnTo>
                  <a:pt x="757" y="246"/>
                </a:lnTo>
                <a:lnTo>
                  <a:pt x="756" y="247"/>
                </a:lnTo>
                <a:lnTo>
                  <a:pt x="756" y="248"/>
                </a:lnTo>
                <a:lnTo>
                  <a:pt x="756" y="248"/>
                </a:lnTo>
                <a:lnTo>
                  <a:pt x="755" y="248"/>
                </a:lnTo>
                <a:lnTo>
                  <a:pt x="755" y="249"/>
                </a:lnTo>
                <a:lnTo>
                  <a:pt x="755" y="249"/>
                </a:lnTo>
                <a:lnTo>
                  <a:pt x="755" y="250"/>
                </a:lnTo>
                <a:lnTo>
                  <a:pt x="755" y="251"/>
                </a:lnTo>
                <a:lnTo>
                  <a:pt x="755" y="252"/>
                </a:lnTo>
                <a:lnTo>
                  <a:pt x="755" y="252"/>
                </a:lnTo>
                <a:lnTo>
                  <a:pt x="755" y="253"/>
                </a:lnTo>
                <a:lnTo>
                  <a:pt x="755" y="253"/>
                </a:lnTo>
                <a:lnTo>
                  <a:pt x="754" y="254"/>
                </a:lnTo>
                <a:lnTo>
                  <a:pt x="754" y="255"/>
                </a:lnTo>
                <a:lnTo>
                  <a:pt x="755" y="256"/>
                </a:lnTo>
                <a:lnTo>
                  <a:pt x="755" y="257"/>
                </a:lnTo>
                <a:lnTo>
                  <a:pt x="755" y="258"/>
                </a:lnTo>
                <a:lnTo>
                  <a:pt x="756" y="258"/>
                </a:lnTo>
                <a:lnTo>
                  <a:pt x="756" y="259"/>
                </a:lnTo>
                <a:lnTo>
                  <a:pt x="756" y="259"/>
                </a:lnTo>
                <a:lnTo>
                  <a:pt x="756" y="260"/>
                </a:lnTo>
                <a:lnTo>
                  <a:pt x="756" y="260"/>
                </a:lnTo>
                <a:lnTo>
                  <a:pt x="756" y="260"/>
                </a:lnTo>
                <a:lnTo>
                  <a:pt x="756" y="261"/>
                </a:lnTo>
                <a:lnTo>
                  <a:pt x="755" y="261"/>
                </a:lnTo>
                <a:lnTo>
                  <a:pt x="755" y="261"/>
                </a:lnTo>
                <a:lnTo>
                  <a:pt x="755" y="262"/>
                </a:lnTo>
                <a:lnTo>
                  <a:pt x="755" y="262"/>
                </a:lnTo>
                <a:lnTo>
                  <a:pt x="755" y="264"/>
                </a:lnTo>
                <a:lnTo>
                  <a:pt x="755" y="265"/>
                </a:lnTo>
                <a:lnTo>
                  <a:pt x="755" y="265"/>
                </a:lnTo>
                <a:lnTo>
                  <a:pt x="755" y="266"/>
                </a:lnTo>
                <a:lnTo>
                  <a:pt x="755" y="266"/>
                </a:lnTo>
                <a:lnTo>
                  <a:pt x="754" y="267"/>
                </a:lnTo>
                <a:lnTo>
                  <a:pt x="754" y="267"/>
                </a:lnTo>
                <a:lnTo>
                  <a:pt x="754" y="267"/>
                </a:lnTo>
                <a:lnTo>
                  <a:pt x="754" y="267"/>
                </a:lnTo>
                <a:lnTo>
                  <a:pt x="754" y="267"/>
                </a:lnTo>
                <a:lnTo>
                  <a:pt x="754" y="267"/>
                </a:lnTo>
                <a:lnTo>
                  <a:pt x="754" y="267"/>
                </a:lnTo>
                <a:lnTo>
                  <a:pt x="754" y="268"/>
                </a:lnTo>
                <a:lnTo>
                  <a:pt x="754" y="268"/>
                </a:lnTo>
                <a:lnTo>
                  <a:pt x="754" y="269"/>
                </a:lnTo>
                <a:lnTo>
                  <a:pt x="754" y="269"/>
                </a:lnTo>
                <a:lnTo>
                  <a:pt x="754" y="270"/>
                </a:lnTo>
                <a:lnTo>
                  <a:pt x="754" y="270"/>
                </a:lnTo>
                <a:lnTo>
                  <a:pt x="754" y="270"/>
                </a:lnTo>
                <a:lnTo>
                  <a:pt x="753" y="271"/>
                </a:lnTo>
                <a:lnTo>
                  <a:pt x="753" y="271"/>
                </a:lnTo>
                <a:lnTo>
                  <a:pt x="753" y="272"/>
                </a:lnTo>
                <a:lnTo>
                  <a:pt x="753" y="273"/>
                </a:lnTo>
                <a:lnTo>
                  <a:pt x="752" y="273"/>
                </a:lnTo>
                <a:lnTo>
                  <a:pt x="751" y="275"/>
                </a:lnTo>
                <a:lnTo>
                  <a:pt x="751" y="275"/>
                </a:lnTo>
                <a:lnTo>
                  <a:pt x="750" y="276"/>
                </a:lnTo>
                <a:lnTo>
                  <a:pt x="749" y="277"/>
                </a:lnTo>
                <a:lnTo>
                  <a:pt x="748" y="278"/>
                </a:lnTo>
                <a:lnTo>
                  <a:pt x="748" y="278"/>
                </a:lnTo>
                <a:lnTo>
                  <a:pt x="748" y="279"/>
                </a:lnTo>
                <a:lnTo>
                  <a:pt x="748" y="280"/>
                </a:lnTo>
                <a:lnTo>
                  <a:pt x="748" y="281"/>
                </a:lnTo>
                <a:lnTo>
                  <a:pt x="748" y="282"/>
                </a:lnTo>
                <a:lnTo>
                  <a:pt x="748" y="282"/>
                </a:lnTo>
                <a:lnTo>
                  <a:pt x="748" y="282"/>
                </a:lnTo>
                <a:lnTo>
                  <a:pt x="747" y="283"/>
                </a:lnTo>
                <a:lnTo>
                  <a:pt x="747" y="284"/>
                </a:lnTo>
                <a:lnTo>
                  <a:pt x="747" y="285"/>
                </a:lnTo>
                <a:lnTo>
                  <a:pt x="747" y="286"/>
                </a:lnTo>
                <a:lnTo>
                  <a:pt x="747" y="287"/>
                </a:lnTo>
                <a:lnTo>
                  <a:pt x="748" y="287"/>
                </a:lnTo>
                <a:lnTo>
                  <a:pt x="748" y="287"/>
                </a:lnTo>
                <a:lnTo>
                  <a:pt x="748" y="288"/>
                </a:lnTo>
                <a:lnTo>
                  <a:pt x="748" y="288"/>
                </a:lnTo>
                <a:lnTo>
                  <a:pt x="748" y="288"/>
                </a:lnTo>
                <a:lnTo>
                  <a:pt x="747" y="289"/>
                </a:lnTo>
                <a:lnTo>
                  <a:pt x="747" y="289"/>
                </a:lnTo>
                <a:lnTo>
                  <a:pt x="748" y="290"/>
                </a:lnTo>
                <a:lnTo>
                  <a:pt x="748" y="291"/>
                </a:lnTo>
                <a:lnTo>
                  <a:pt x="748" y="292"/>
                </a:lnTo>
                <a:lnTo>
                  <a:pt x="748" y="293"/>
                </a:lnTo>
                <a:lnTo>
                  <a:pt x="749" y="294"/>
                </a:lnTo>
                <a:lnTo>
                  <a:pt x="749" y="295"/>
                </a:lnTo>
                <a:lnTo>
                  <a:pt x="750" y="296"/>
                </a:lnTo>
                <a:lnTo>
                  <a:pt x="750" y="299"/>
                </a:lnTo>
                <a:lnTo>
                  <a:pt x="750" y="301"/>
                </a:lnTo>
                <a:lnTo>
                  <a:pt x="750" y="304"/>
                </a:lnTo>
                <a:lnTo>
                  <a:pt x="750" y="305"/>
                </a:lnTo>
                <a:lnTo>
                  <a:pt x="750" y="307"/>
                </a:lnTo>
                <a:lnTo>
                  <a:pt x="751" y="308"/>
                </a:lnTo>
                <a:lnTo>
                  <a:pt x="751" y="309"/>
                </a:lnTo>
                <a:lnTo>
                  <a:pt x="751" y="309"/>
                </a:lnTo>
                <a:lnTo>
                  <a:pt x="751" y="310"/>
                </a:lnTo>
                <a:lnTo>
                  <a:pt x="754" y="311"/>
                </a:lnTo>
                <a:lnTo>
                  <a:pt x="754" y="311"/>
                </a:lnTo>
                <a:lnTo>
                  <a:pt x="755" y="311"/>
                </a:lnTo>
                <a:lnTo>
                  <a:pt x="756" y="311"/>
                </a:lnTo>
                <a:lnTo>
                  <a:pt x="757" y="312"/>
                </a:lnTo>
                <a:lnTo>
                  <a:pt x="757" y="312"/>
                </a:lnTo>
                <a:lnTo>
                  <a:pt x="758" y="314"/>
                </a:lnTo>
                <a:lnTo>
                  <a:pt x="759" y="316"/>
                </a:lnTo>
                <a:lnTo>
                  <a:pt x="760" y="316"/>
                </a:lnTo>
                <a:lnTo>
                  <a:pt x="760" y="316"/>
                </a:lnTo>
                <a:lnTo>
                  <a:pt x="760" y="316"/>
                </a:lnTo>
                <a:lnTo>
                  <a:pt x="760" y="317"/>
                </a:lnTo>
                <a:lnTo>
                  <a:pt x="761" y="317"/>
                </a:lnTo>
                <a:lnTo>
                  <a:pt x="761" y="317"/>
                </a:lnTo>
                <a:lnTo>
                  <a:pt x="761" y="318"/>
                </a:lnTo>
                <a:lnTo>
                  <a:pt x="761" y="318"/>
                </a:lnTo>
                <a:lnTo>
                  <a:pt x="761" y="319"/>
                </a:lnTo>
                <a:lnTo>
                  <a:pt x="761" y="319"/>
                </a:lnTo>
                <a:lnTo>
                  <a:pt x="761" y="321"/>
                </a:lnTo>
                <a:lnTo>
                  <a:pt x="761" y="321"/>
                </a:lnTo>
                <a:lnTo>
                  <a:pt x="762" y="322"/>
                </a:lnTo>
                <a:lnTo>
                  <a:pt x="762" y="323"/>
                </a:lnTo>
                <a:lnTo>
                  <a:pt x="762" y="323"/>
                </a:lnTo>
                <a:lnTo>
                  <a:pt x="762" y="323"/>
                </a:lnTo>
                <a:lnTo>
                  <a:pt x="762" y="323"/>
                </a:lnTo>
                <a:lnTo>
                  <a:pt x="762" y="324"/>
                </a:lnTo>
                <a:lnTo>
                  <a:pt x="762" y="324"/>
                </a:lnTo>
                <a:lnTo>
                  <a:pt x="762" y="324"/>
                </a:lnTo>
                <a:lnTo>
                  <a:pt x="762" y="324"/>
                </a:lnTo>
                <a:lnTo>
                  <a:pt x="762" y="325"/>
                </a:lnTo>
                <a:lnTo>
                  <a:pt x="762" y="325"/>
                </a:lnTo>
                <a:lnTo>
                  <a:pt x="762" y="325"/>
                </a:lnTo>
                <a:lnTo>
                  <a:pt x="762" y="326"/>
                </a:lnTo>
                <a:lnTo>
                  <a:pt x="762" y="326"/>
                </a:lnTo>
                <a:lnTo>
                  <a:pt x="762" y="327"/>
                </a:lnTo>
                <a:lnTo>
                  <a:pt x="762" y="327"/>
                </a:lnTo>
                <a:lnTo>
                  <a:pt x="762" y="327"/>
                </a:lnTo>
                <a:lnTo>
                  <a:pt x="762" y="327"/>
                </a:lnTo>
                <a:lnTo>
                  <a:pt x="762" y="327"/>
                </a:lnTo>
                <a:lnTo>
                  <a:pt x="762" y="327"/>
                </a:lnTo>
                <a:lnTo>
                  <a:pt x="762" y="327"/>
                </a:lnTo>
                <a:lnTo>
                  <a:pt x="763" y="328"/>
                </a:lnTo>
                <a:lnTo>
                  <a:pt x="763" y="328"/>
                </a:lnTo>
                <a:lnTo>
                  <a:pt x="764" y="328"/>
                </a:lnTo>
                <a:lnTo>
                  <a:pt x="764" y="329"/>
                </a:lnTo>
                <a:lnTo>
                  <a:pt x="765" y="329"/>
                </a:lnTo>
                <a:lnTo>
                  <a:pt x="765" y="329"/>
                </a:lnTo>
                <a:lnTo>
                  <a:pt x="766" y="329"/>
                </a:lnTo>
                <a:lnTo>
                  <a:pt x="766" y="329"/>
                </a:lnTo>
                <a:lnTo>
                  <a:pt x="766" y="329"/>
                </a:lnTo>
                <a:lnTo>
                  <a:pt x="766" y="329"/>
                </a:lnTo>
                <a:lnTo>
                  <a:pt x="766" y="329"/>
                </a:lnTo>
                <a:lnTo>
                  <a:pt x="767" y="330"/>
                </a:lnTo>
                <a:lnTo>
                  <a:pt x="767" y="330"/>
                </a:lnTo>
                <a:lnTo>
                  <a:pt x="767" y="330"/>
                </a:lnTo>
                <a:lnTo>
                  <a:pt x="767" y="330"/>
                </a:lnTo>
                <a:lnTo>
                  <a:pt x="767" y="330"/>
                </a:lnTo>
                <a:lnTo>
                  <a:pt x="767" y="330"/>
                </a:lnTo>
                <a:lnTo>
                  <a:pt x="767" y="330"/>
                </a:lnTo>
                <a:lnTo>
                  <a:pt x="767" y="330"/>
                </a:lnTo>
                <a:lnTo>
                  <a:pt x="767" y="330"/>
                </a:lnTo>
                <a:lnTo>
                  <a:pt x="767" y="330"/>
                </a:lnTo>
                <a:lnTo>
                  <a:pt x="768" y="330"/>
                </a:lnTo>
                <a:lnTo>
                  <a:pt x="768" y="330"/>
                </a:lnTo>
                <a:lnTo>
                  <a:pt x="768" y="330"/>
                </a:lnTo>
                <a:lnTo>
                  <a:pt x="768" y="331"/>
                </a:lnTo>
                <a:lnTo>
                  <a:pt x="768" y="331"/>
                </a:lnTo>
                <a:lnTo>
                  <a:pt x="768" y="331"/>
                </a:lnTo>
                <a:lnTo>
                  <a:pt x="768" y="331"/>
                </a:lnTo>
                <a:lnTo>
                  <a:pt x="768" y="332"/>
                </a:lnTo>
                <a:lnTo>
                  <a:pt x="768" y="332"/>
                </a:lnTo>
                <a:lnTo>
                  <a:pt x="768" y="332"/>
                </a:lnTo>
                <a:lnTo>
                  <a:pt x="768" y="333"/>
                </a:lnTo>
                <a:lnTo>
                  <a:pt x="767" y="333"/>
                </a:lnTo>
                <a:lnTo>
                  <a:pt x="767" y="334"/>
                </a:lnTo>
                <a:lnTo>
                  <a:pt x="767" y="334"/>
                </a:lnTo>
                <a:lnTo>
                  <a:pt x="767" y="334"/>
                </a:lnTo>
                <a:lnTo>
                  <a:pt x="767" y="334"/>
                </a:lnTo>
                <a:lnTo>
                  <a:pt x="767" y="335"/>
                </a:lnTo>
                <a:lnTo>
                  <a:pt x="767" y="335"/>
                </a:lnTo>
                <a:lnTo>
                  <a:pt x="767" y="335"/>
                </a:lnTo>
                <a:lnTo>
                  <a:pt x="767" y="335"/>
                </a:lnTo>
                <a:lnTo>
                  <a:pt x="767" y="335"/>
                </a:lnTo>
                <a:lnTo>
                  <a:pt x="767" y="336"/>
                </a:lnTo>
                <a:lnTo>
                  <a:pt x="767" y="337"/>
                </a:lnTo>
                <a:lnTo>
                  <a:pt x="767" y="337"/>
                </a:lnTo>
                <a:lnTo>
                  <a:pt x="767" y="337"/>
                </a:lnTo>
                <a:lnTo>
                  <a:pt x="767" y="338"/>
                </a:lnTo>
                <a:lnTo>
                  <a:pt x="767" y="338"/>
                </a:lnTo>
                <a:lnTo>
                  <a:pt x="767" y="338"/>
                </a:lnTo>
                <a:lnTo>
                  <a:pt x="767" y="338"/>
                </a:lnTo>
                <a:lnTo>
                  <a:pt x="767" y="338"/>
                </a:lnTo>
                <a:lnTo>
                  <a:pt x="767" y="338"/>
                </a:lnTo>
                <a:lnTo>
                  <a:pt x="767" y="339"/>
                </a:lnTo>
                <a:lnTo>
                  <a:pt x="768" y="340"/>
                </a:lnTo>
                <a:lnTo>
                  <a:pt x="768" y="340"/>
                </a:lnTo>
                <a:lnTo>
                  <a:pt x="768" y="341"/>
                </a:lnTo>
                <a:lnTo>
                  <a:pt x="768" y="341"/>
                </a:lnTo>
                <a:lnTo>
                  <a:pt x="768" y="341"/>
                </a:lnTo>
                <a:lnTo>
                  <a:pt x="768" y="342"/>
                </a:lnTo>
                <a:lnTo>
                  <a:pt x="768" y="342"/>
                </a:lnTo>
                <a:lnTo>
                  <a:pt x="769" y="342"/>
                </a:lnTo>
                <a:lnTo>
                  <a:pt x="769" y="342"/>
                </a:lnTo>
                <a:lnTo>
                  <a:pt x="769" y="341"/>
                </a:lnTo>
                <a:lnTo>
                  <a:pt x="769" y="341"/>
                </a:lnTo>
                <a:lnTo>
                  <a:pt x="769" y="341"/>
                </a:lnTo>
                <a:lnTo>
                  <a:pt x="769" y="341"/>
                </a:lnTo>
                <a:lnTo>
                  <a:pt x="770" y="341"/>
                </a:lnTo>
                <a:lnTo>
                  <a:pt x="770" y="341"/>
                </a:lnTo>
                <a:lnTo>
                  <a:pt x="770" y="341"/>
                </a:lnTo>
                <a:lnTo>
                  <a:pt x="770" y="342"/>
                </a:lnTo>
                <a:lnTo>
                  <a:pt x="770" y="342"/>
                </a:lnTo>
                <a:lnTo>
                  <a:pt x="770" y="342"/>
                </a:lnTo>
                <a:lnTo>
                  <a:pt x="770" y="342"/>
                </a:lnTo>
                <a:lnTo>
                  <a:pt x="770" y="343"/>
                </a:lnTo>
                <a:lnTo>
                  <a:pt x="770" y="343"/>
                </a:lnTo>
                <a:lnTo>
                  <a:pt x="771" y="343"/>
                </a:lnTo>
                <a:lnTo>
                  <a:pt x="771" y="343"/>
                </a:lnTo>
                <a:lnTo>
                  <a:pt x="771" y="344"/>
                </a:lnTo>
                <a:lnTo>
                  <a:pt x="771" y="344"/>
                </a:lnTo>
                <a:lnTo>
                  <a:pt x="771" y="344"/>
                </a:lnTo>
                <a:lnTo>
                  <a:pt x="770" y="344"/>
                </a:lnTo>
                <a:lnTo>
                  <a:pt x="770" y="344"/>
                </a:lnTo>
                <a:lnTo>
                  <a:pt x="770" y="344"/>
                </a:lnTo>
                <a:lnTo>
                  <a:pt x="770" y="344"/>
                </a:lnTo>
                <a:lnTo>
                  <a:pt x="771" y="344"/>
                </a:lnTo>
                <a:lnTo>
                  <a:pt x="771" y="345"/>
                </a:lnTo>
                <a:lnTo>
                  <a:pt x="771" y="345"/>
                </a:lnTo>
                <a:lnTo>
                  <a:pt x="771" y="345"/>
                </a:lnTo>
                <a:lnTo>
                  <a:pt x="771" y="345"/>
                </a:lnTo>
                <a:lnTo>
                  <a:pt x="772" y="345"/>
                </a:lnTo>
                <a:lnTo>
                  <a:pt x="772" y="345"/>
                </a:lnTo>
                <a:lnTo>
                  <a:pt x="772" y="345"/>
                </a:lnTo>
                <a:lnTo>
                  <a:pt x="772" y="345"/>
                </a:lnTo>
                <a:lnTo>
                  <a:pt x="772" y="345"/>
                </a:lnTo>
                <a:lnTo>
                  <a:pt x="773" y="345"/>
                </a:lnTo>
                <a:lnTo>
                  <a:pt x="773" y="345"/>
                </a:lnTo>
                <a:lnTo>
                  <a:pt x="773" y="345"/>
                </a:lnTo>
                <a:lnTo>
                  <a:pt x="774" y="345"/>
                </a:lnTo>
                <a:lnTo>
                  <a:pt x="774" y="345"/>
                </a:lnTo>
                <a:lnTo>
                  <a:pt x="774" y="346"/>
                </a:lnTo>
                <a:lnTo>
                  <a:pt x="774" y="346"/>
                </a:lnTo>
                <a:lnTo>
                  <a:pt x="774" y="346"/>
                </a:lnTo>
                <a:lnTo>
                  <a:pt x="775" y="346"/>
                </a:lnTo>
                <a:lnTo>
                  <a:pt x="775" y="346"/>
                </a:lnTo>
                <a:lnTo>
                  <a:pt x="775" y="346"/>
                </a:lnTo>
                <a:lnTo>
                  <a:pt x="776" y="346"/>
                </a:lnTo>
                <a:lnTo>
                  <a:pt x="776" y="346"/>
                </a:lnTo>
                <a:lnTo>
                  <a:pt x="776" y="346"/>
                </a:lnTo>
                <a:lnTo>
                  <a:pt x="776" y="346"/>
                </a:lnTo>
                <a:lnTo>
                  <a:pt x="776" y="346"/>
                </a:lnTo>
                <a:lnTo>
                  <a:pt x="776" y="346"/>
                </a:lnTo>
                <a:lnTo>
                  <a:pt x="776" y="347"/>
                </a:lnTo>
                <a:lnTo>
                  <a:pt x="776" y="347"/>
                </a:lnTo>
                <a:lnTo>
                  <a:pt x="777" y="347"/>
                </a:lnTo>
                <a:lnTo>
                  <a:pt x="777" y="347"/>
                </a:lnTo>
                <a:lnTo>
                  <a:pt x="777" y="348"/>
                </a:lnTo>
                <a:lnTo>
                  <a:pt x="777" y="348"/>
                </a:lnTo>
                <a:lnTo>
                  <a:pt x="777" y="348"/>
                </a:lnTo>
                <a:lnTo>
                  <a:pt x="777" y="348"/>
                </a:lnTo>
                <a:lnTo>
                  <a:pt x="777" y="348"/>
                </a:lnTo>
                <a:lnTo>
                  <a:pt x="777" y="348"/>
                </a:lnTo>
                <a:lnTo>
                  <a:pt x="777" y="348"/>
                </a:lnTo>
                <a:lnTo>
                  <a:pt x="777" y="349"/>
                </a:lnTo>
                <a:lnTo>
                  <a:pt x="777" y="349"/>
                </a:lnTo>
                <a:lnTo>
                  <a:pt x="777" y="350"/>
                </a:lnTo>
                <a:lnTo>
                  <a:pt x="777" y="351"/>
                </a:lnTo>
                <a:lnTo>
                  <a:pt x="777" y="352"/>
                </a:lnTo>
                <a:lnTo>
                  <a:pt x="776" y="353"/>
                </a:lnTo>
                <a:lnTo>
                  <a:pt x="777" y="353"/>
                </a:lnTo>
                <a:lnTo>
                  <a:pt x="777" y="353"/>
                </a:lnTo>
                <a:lnTo>
                  <a:pt x="777" y="353"/>
                </a:lnTo>
                <a:lnTo>
                  <a:pt x="777" y="354"/>
                </a:lnTo>
                <a:lnTo>
                  <a:pt x="777" y="354"/>
                </a:lnTo>
                <a:lnTo>
                  <a:pt x="777" y="354"/>
                </a:lnTo>
                <a:lnTo>
                  <a:pt x="777" y="354"/>
                </a:lnTo>
                <a:lnTo>
                  <a:pt x="777" y="354"/>
                </a:lnTo>
                <a:lnTo>
                  <a:pt x="777" y="354"/>
                </a:lnTo>
                <a:lnTo>
                  <a:pt x="777" y="354"/>
                </a:lnTo>
                <a:lnTo>
                  <a:pt x="777" y="354"/>
                </a:lnTo>
                <a:lnTo>
                  <a:pt x="777" y="354"/>
                </a:lnTo>
                <a:lnTo>
                  <a:pt x="777" y="355"/>
                </a:lnTo>
                <a:lnTo>
                  <a:pt x="777" y="355"/>
                </a:lnTo>
                <a:lnTo>
                  <a:pt x="777" y="355"/>
                </a:lnTo>
                <a:lnTo>
                  <a:pt x="777" y="355"/>
                </a:lnTo>
                <a:lnTo>
                  <a:pt x="777" y="356"/>
                </a:lnTo>
                <a:lnTo>
                  <a:pt x="777" y="356"/>
                </a:lnTo>
                <a:lnTo>
                  <a:pt x="777" y="356"/>
                </a:lnTo>
                <a:lnTo>
                  <a:pt x="777" y="356"/>
                </a:lnTo>
                <a:lnTo>
                  <a:pt x="777" y="356"/>
                </a:lnTo>
                <a:lnTo>
                  <a:pt x="777" y="356"/>
                </a:lnTo>
                <a:lnTo>
                  <a:pt x="777" y="356"/>
                </a:lnTo>
                <a:lnTo>
                  <a:pt x="777" y="357"/>
                </a:lnTo>
                <a:lnTo>
                  <a:pt x="777" y="357"/>
                </a:lnTo>
                <a:lnTo>
                  <a:pt x="777" y="357"/>
                </a:lnTo>
                <a:lnTo>
                  <a:pt x="777" y="357"/>
                </a:lnTo>
                <a:lnTo>
                  <a:pt x="777" y="357"/>
                </a:lnTo>
                <a:lnTo>
                  <a:pt x="777" y="357"/>
                </a:lnTo>
                <a:lnTo>
                  <a:pt x="777" y="358"/>
                </a:lnTo>
                <a:lnTo>
                  <a:pt x="777" y="358"/>
                </a:lnTo>
                <a:lnTo>
                  <a:pt x="776" y="358"/>
                </a:lnTo>
                <a:lnTo>
                  <a:pt x="776" y="358"/>
                </a:lnTo>
                <a:lnTo>
                  <a:pt x="776" y="358"/>
                </a:lnTo>
                <a:lnTo>
                  <a:pt x="776" y="358"/>
                </a:lnTo>
                <a:lnTo>
                  <a:pt x="777" y="358"/>
                </a:lnTo>
                <a:lnTo>
                  <a:pt x="777" y="358"/>
                </a:lnTo>
                <a:lnTo>
                  <a:pt x="777" y="359"/>
                </a:lnTo>
                <a:lnTo>
                  <a:pt x="777" y="359"/>
                </a:lnTo>
                <a:lnTo>
                  <a:pt x="777" y="359"/>
                </a:lnTo>
                <a:lnTo>
                  <a:pt x="777" y="359"/>
                </a:lnTo>
                <a:lnTo>
                  <a:pt x="777" y="359"/>
                </a:lnTo>
                <a:lnTo>
                  <a:pt x="777" y="359"/>
                </a:lnTo>
                <a:lnTo>
                  <a:pt x="777" y="359"/>
                </a:lnTo>
                <a:lnTo>
                  <a:pt x="777" y="359"/>
                </a:lnTo>
                <a:lnTo>
                  <a:pt x="777" y="359"/>
                </a:lnTo>
                <a:lnTo>
                  <a:pt x="777" y="360"/>
                </a:lnTo>
                <a:lnTo>
                  <a:pt x="777" y="360"/>
                </a:lnTo>
                <a:lnTo>
                  <a:pt x="777" y="360"/>
                </a:lnTo>
                <a:lnTo>
                  <a:pt x="778" y="360"/>
                </a:lnTo>
                <a:lnTo>
                  <a:pt x="778" y="360"/>
                </a:lnTo>
                <a:lnTo>
                  <a:pt x="778" y="360"/>
                </a:lnTo>
                <a:lnTo>
                  <a:pt x="777" y="360"/>
                </a:lnTo>
                <a:lnTo>
                  <a:pt x="777" y="360"/>
                </a:lnTo>
                <a:lnTo>
                  <a:pt x="777" y="360"/>
                </a:lnTo>
                <a:lnTo>
                  <a:pt x="777" y="360"/>
                </a:lnTo>
                <a:lnTo>
                  <a:pt x="777" y="360"/>
                </a:lnTo>
                <a:lnTo>
                  <a:pt x="777" y="361"/>
                </a:lnTo>
                <a:lnTo>
                  <a:pt x="777" y="361"/>
                </a:lnTo>
                <a:lnTo>
                  <a:pt x="777" y="362"/>
                </a:lnTo>
                <a:lnTo>
                  <a:pt x="777" y="362"/>
                </a:lnTo>
                <a:lnTo>
                  <a:pt x="777" y="362"/>
                </a:lnTo>
                <a:lnTo>
                  <a:pt x="777" y="362"/>
                </a:lnTo>
                <a:lnTo>
                  <a:pt x="777" y="363"/>
                </a:lnTo>
                <a:lnTo>
                  <a:pt x="777" y="363"/>
                </a:lnTo>
                <a:lnTo>
                  <a:pt x="777" y="363"/>
                </a:lnTo>
                <a:lnTo>
                  <a:pt x="777" y="363"/>
                </a:lnTo>
                <a:lnTo>
                  <a:pt x="777" y="363"/>
                </a:lnTo>
                <a:lnTo>
                  <a:pt x="777" y="363"/>
                </a:lnTo>
                <a:lnTo>
                  <a:pt x="777" y="363"/>
                </a:lnTo>
                <a:lnTo>
                  <a:pt x="777" y="363"/>
                </a:lnTo>
                <a:lnTo>
                  <a:pt x="777" y="363"/>
                </a:lnTo>
                <a:lnTo>
                  <a:pt x="777" y="363"/>
                </a:lnTo>
                <a:lnTo>
                  <a:pt x="777" y="363"/>
                </a:lnTo>
                <a:lnTo>
                  <a:pt x="777" y="364"/>
                </a:lnTo>
                <a:lnTo>
                  <a:pt x="777" y="364"/>
                </a:lnTo>
                <a:lnTo>
                  <a:pt x="777" y="364"/>
                </a:lnTo>
                <a:lnTo>
                  <a:pt x="777" y="365"/>
                </a:lnTo>
                <a:lnTo>
                  <a:pt x="777" y="365"/>
                </a:lnTo>
                <a:lnTo>
                  <a:pt x="777" y="365"/>
                </a:lnTo>
                <a:lnTo>
                  <a:pt x="777" y="365"/>
                </a:lnTo>
                <a:lnTo>
                  <a:pt x="777" y="365"/>
                </a:lnTo>
                <a:lnTo>
                  <a:pt x="777" y="365"/>
                </a:lnTo>
                <a:lnTo>
                  <a:pt x="777" y="365"/>
                </a:lnTo>
                <a:lnTo>
                  <a:pt x="777" y="365"/>
                </a:lnTo>
                <a:lnTo>
                  <a:pt x="777" y="365"/>
                </a:lnTo>
                <a:lnTo>
                  <a:pt x="777" y="366"/>
                </a:lnTo>
                <a:lnTo>
                  <a:pt x="777" y="366"/>
                </a:lnTo>
                <a:lnTo>
                  <a:pt x="776" y="366"/>
                </a:lnTo>
                <a:lnTo>
                  <a:pt x="776" y="366"/>
                </a:lnTo>
                <a:lnTo>
                  <a:pt x="776" y="366"/>
                </a:lnTo>
                <a:lnTo>
                  <a:pt x="776" y="366"/>
                </a:lnTo>
                <a:lnTo>
                  <a:pt x="776" y="366"/>
                </a:lnTo>
                <a:lnTo>
                  <a:pt x="776" y="366"/>
                </a:lnTo>
                <a:lnTo>
                  <a:pt x="776" y="366"/>
                </a:lnTo>
                <a:lnTo>
                  <a:pt x="776" y="366"/>
                </a:lnTo>
                <a:lnTo>
                  <a:pt x="776" y="366"/>
                </a:lnTo>
                <a:lnTo>
                  <a:pt x="777" y="366"/>
                </a:lnTo>
                <a:lnTo>
                  <a:pt x="777" y="367"/>
                </a:lnTo>
                <a:lnTo>
                  <a:pt x="777" y="367"/>
                </a:lnTo>
                <a:lnTo>
                  <a:pt x="777" y="367"/>
                </a:lnTo>
                <a:lnTo>
                  <a:pt x="777" y="368"/>
                </a:lnTo>
                <a:lnTo>
                  <a:pt x="777" y="368"/>
                </a:lnTo>
                <a:lnTo>
                  <a:pt x="777" y="368"/>
                </a:lnTo>
                <a:lnTo>
                  <a:pt x="777" y="368"/>
                </a:lnTo>
                <a:lnTo>
                  <a:pt x="777" y="369"/>
                </a:lnTo>
                <a:lnTo>
                  <a:pt x="777" y="369"/>
                </a:lnTo>
                <a:lnTo>
                  <a:pt x="777" y="369"/>
                </a:lnTo>
                <a:lnTo>
                  <a:pt x="777" y="370"/>
                </a:lnTo>
                <a:lnTo>
                  <a:pt x="777" y="370"/>
                </a:lnTo>
                <a:lnTo>
                  <a:pt x="777" y="370"/>
                </a:lnTo>
                <a:lnTo>
                  <a:pt x="777" y="370"/>
                </a:lnTo>
                <a:lnTo>
                  <a:pt x="778" y="371"/>
                </a:lnTo>
                <a:lnTo>
                  <a:pt x="778" y="372"/>
                </a:lnTo>
                <a:lnTo>
                  <a:pt x="778" y="372"/>
                </a:lnTo>
                <a:lnTo>
                  <a:pt x="778" y="372"/>
                </a:lnTo>
                <a:lnTo>
                  <a:pt x="778" y="372"/>
                </a:lnTo>
                <a:lnTo>
                  <a:pt x="778" y="372"/>
                </a:lnTo>
                <a:lnTo>
                  <a:pt x="778" y="372"/>
                </a:lnTo>
                <a:lnTo>
                  <a:pt x="778" y="372"/>
                </a:lnTo>
                <a:lnTo>
                  <a:pt x="777" y="373"/>
                </a:lnTo>
                <a:lnTo>
                  <a:pt x="778" y="373"/>
                </a:lnTo>
                <a:lnTo>
                  <a:pt x="778" y="374"/>
                </a:lnTo>
                <a:lnTo>
                  <a:pt x="778" y="374"/>
                </a:lnTo>
                <a:lnTo>
                  <a:pt x="777" y="374"/>
                </a:lnTo>
                <a:lnTo>
                  <a:pt x="777" y="375"/>
                </a:lnTo>
                <a:lnTo>
                  <a:pt x="777" y="375"/>
                </a:lnTo>
                <a:lnTo>
                  <a:pt x="777" y="375"/>
                </a:lnTo>
                <a:lnTo>
                  <a:pt x="777" y="375"/>
                </a:lnTo>
                <a:lnTo>
                  <a:pt x="777" y="375"/>
                </a:lnTo>
                <a:lnTo>
                  <a:pt x="777" y="375"/>
                </a:lnTo>
                <a:lnTo>
                  <a:pt x="777" y="375"/>
                </a:lnTo>
                <a:lnTo>
                  <a:pt x="778" y="375"/>
                </a:lnTo>
                <a:lnTo>
                  <a:pt x="778" y="375"/>
                </a:lnTo>
                <a:lnTo>
                  <a:pt x="778" y="375"/>
                </a:lnTo>
                <a:lnTo>
                  <a:pt x="778" y="376"/>
                </a:lnTo>
                <a:lnTo>
                  <a:pt x="778" y="376"/>
                </a:lnTo>
                <a:lnTo>
                  <a:pt x="778" y="376"/>
                </a:lnTo>
                <a:lnTo>
                  <a:pt x="778" y="376"/>
                </a:lnTo>
                <a:lnTo>
                  <a:pt x="778" y="376"/>
                </a:lnTo>
                <a:lnTo>
                  <a:pt x="778" y="377"/>
                </a:lnTo>
                <a:lnTo>
                  <a:pt x="778" y="377"/>
                </a:lnTo>
                <a:lnTo>
                  <a:pt x="778" y="377"/>
                </a:lnTo>
                <a:lnTo>
                  <a:pt x="778" y="377"/>
                </a:lnTo>
                <a:lnTo>
                  <a:pt x="778" y="377"/>
                </a:lnTo>
                <a:lnTo>
                  <a:pt x="778" y="377"/>
                </a:lnTo>
                <a:lnTo>
                  <a:pt x="778" y="377"/>
                </a:lnTo>
                <a:lnTo>
                  <a:pt x="778" y="377"/>
                </a:lnTo>
                <a:lnTo>
                  <a:pt x="778" y="377"/>
                </a:lnTo>
                <a:lnTo>
                  <a:pt x="778" y="377"/>
                </a:lnTo>
                <a:lnTo>
                  <a:pt x="778" y="378"/>
                </a:lnTo>
                <a:lnTo>
                  <a:pt x="778" y="378"/>
                </a:lnTo>
                <a:lnTo>
                  <a:pt x="778" y="378"/>
                </a:lnTo>
                <a:lnTo>
                  <a:pt x="778" y="378"/>
                </a:lnTo>
                <a:lnTo>
                  <a:pt x="778" y="378"/>
                </a:lnTo>
                <a:lnTo>
                  <a:pt x="779" y="378"/>
                </a:lnTo>
                <a:lnTo>
                  <a:pt x="779" y="378"/>
                </a:lnTo>
                <a:lnTo>
                  <a:pt x="779" y="378"/>
                </a:lnTo>
                <a:lnTo>
                  <a:pt x="779" y="378"/>
                </a:lnTo>
                <a:lnTo>
                  <a:pt x="779" y="378"/>
                </a:lnTo>
                <a:lnTo>
                  <a:pt x="778" y="379"/>
                </a:lnTo>
                <a:lnTo>
                  <a:pt x="778" y="379"/>
                </a:lnTo>
                <a:lnTo>
                  <a:pt x="778" y="379"/>
                </a:lnTo>
                <a:lnTo>
                  <a:pt x="778" y="379"/>
                </a:lnTo>
                <a:lnTo>
                  <a:pt x="778" y="379"/>
                </a:lnTo>
                <a:lnTo>
                  <a:pt x="778" y="379"/>
                </a:lnTo>
                <a:lnTo>
                  <a:pt x="778" y="380"/>
                </a:lnTo>
                <a:lnTo>
                  <a:pt x="778" y="380"/>
                </a:lnTo>
                <a:lnTo>
                  <a:pt x="778" y="380"/>
                </a:lnTo>
                <a:lnTo>
                  <a:pt x="778" y="380"/>
                </a:lnTo>
                <a:lnTo>
                  <a:pt x="778" y="380"/>
                </a:lnTo>
                <a:lnTo>
                  <a:pt x="778" y="381"/>
                </a:lnTo>
                <a:lnTo>
                  <a:pt x="778" y="381"/>
                </a:lnTo>
                <a:lnTo>
                  <a:pt x="778" y="381"/>
                </a:lnTo>
                <a:lnTo>
                  <a:pt x="778" y="382"/>
                </a:lnTo>
                <a:lnTo>
                  <a:pt x="779" y="382"/>
                </a:lnTo>
                <a:lnTo>
                  <a:pt x="779" y="382"/>
                </a:lnTo>
                <a:lnTo>
                  <a:pt x="779" y="382"/>
                </a:lnTo>
                <a:lnTo>
                  <a:pt x="779" y="382"/>
                </a:lnTo>
                <a:lnTo>
                  <a:pt x="779" y="382"/>
                </a:lnTo>
                <a:lnTo>
                  <a:pt x="779" y="382"/>
                </a:lnTo>
                <a:lnTo>
                  <a:pt x="779" y="383"/>
                </a:lnTo>
                <a:lnTo>
                  <a:pt x="779" y="383"/>
                </a:lnTo>
                <a:lnTo>
                  <a:pt x="779" y="383"/>
                </a:lnTo>
                <a:lnTo>
                  <a:pt x="779" y="383"/>
                </a:lnTo>
                <a:lnTo>
                  <a:pt x="779" y="383"/>
                </a:lnTo>
                <a:lnTo>
                  <a:pt x="779" y="383"/>
                </a:lnTo>
                <a:lnTo>
                  <a:pt x="779" y="383"/>
                </a:lnTo>
                <a:lnTo>
                  <a:pt x="779" y="384"/>
                </a:lnTo>
                <a:lnTo>
                  <a:pt x="779" y="384"/>
                </a:lnTo>
                <a:lnTo>
                  <a:pt x="779" y="384"/>
                </a:lnTo>
                <a:lnTo>
                  <a:pt x="779" y="384"/>
                </a:lnTo>
                <a:lnTo>
                  <a:pt x="779" y="384"/>
                </a:lnTo>
                <a:lnTo>
                  <a:pt x="778" y="385"/>
                </a:lnTo>
                <a:lnTo>
                  <a:pt x="778" y="385"/>
                </a:lnTo>
                <a:lnTo>
                  <a:pt x="778" y="385"/>
                </a:lnTo>
                <a:lnTo>
                  <a:pt x="777" y="385"/>
                </a:lnTo>
                <a:lnTo>
                  <a:pt x="777" y="386"/>
                </a:lnTo>
                <a:lnTo>
                  <a:pt x="777" y="386"/>
                </a:lnTo>
                <a:lnTo>
                  <a:pt x="777" y="387"/>
                </a:lnTo>
                <a:lnTo>
                  <a:pt x="777" y="387"/>
                </a:lnTo>
                <a:lnTo>
                  <a:pt x="778" y="387"/>
                </a:lnTo>
                <a:lnTo>
                  <a:pt x="778" y="387"/>
                </a:lnTo>
                <a:lnTo>
                  <a:pt x="778" y="387"/>
                </a:lnTo>
                <a:lnTo>
                  <a:pt x="778" y="387"/>
                </a:lnTo>
                <a:lnTo>
                  <a:pt x="778" y="387"/>
                </a:lnTo>
                <a:lnTo>
                  <a:pt x="778" y="387"/>
                </a:lnTo>
                <a:lnTo>
                  <a:pt x="778" y="387"/>
                </a:lnTo>
                <a:lnTo>
                  <a:pt x="779" y="387"/>
                </a:lnTo>
                <a:lnTo>
                  <a:pt x="779" y="387"/>
                </a:lnTo>
                <a:lnTo>
                  <a:pt x="779" y="388"/>
                </a:lnTo>
                <a:lnTo>
                  <a:pt x="779" y="388"/>
                </a:lnTo>
                <a:lnTo>
                  <a:pt x="779" y="388"/>
                </a:lnTo>
                <a:lnTo>
                  <a:pt x="779" y="388"/>
                </a:lnTo>
                <a:lnTo>
                  <a:pt x="779" y="388"/>
                </a:lnTo>
                <a:lnTo>
                  <a:pt x="778" y="388"/>
                </a:lnTo>
                <a:lnTo>
                  <a:pt x="778" y="388"/>
                </a:lnTo>
                <a:lnTo>
                  <a:pt x="778" y="388"/>
                </a:lnTo>
                <a:lnTo>
                  <a:pt x="778" y="388"/>
                </a:lnTo>
                <a:lnTo>
                  <a:pt x="778" y="388"/>
                </a:lnTo>
                <a:lnTo>
                  <a:pt x="778" y="388"/>
                </a:lnTo>
                <a:lnTo>
                  <a:pt x="778" y="389"/>
                </a:lnTo>
                <a:lnTo>
                  <a:pt x="778" y="389"/>
                </a:lnTo>
                <a:lnTo>
                  <a:pt x="778" y="389"/>
                </a:lnTo>
                <a:lnTo>
                  <a:pt x="778" y="389"/>
                </a:lnTo>
                <a:lnTo>
                  <a:pt x="778" y="389"/>
                </a:lnTo>
                <a:lnTo>
                  <a:pt x="778" y="389"/>
                </a:lnTo>
                <a:lnTo>
                  <a:pt x="778" y="389"/>
                </a:lnTo>
                <a:lnTo>
                  <a:pt x="778" y="389"/>
                </a:lnTo>
                <a:lnTo>
                  <a:pt x="778" y="390"/>
                </a:lnTo>
                <a:lnTo>
                  <a:pt x="778" y="390"/>
                </a:lnTo>
                <a:lnTo>
                  <a:pt x="778" y="390"/>
                </a:lnTo>
                <a:lnTo>
                  <a:pt x="778" y="390"/>
                </a:lnTo>
                <a:lnTo>
                  <a:pt x="777" y="390"/>
                </a:lnTo>
                <a:lnTo>
                  <a:pt x="777" y="391"/>
                </a:lnTo>
                <a:lnTo>
                  <a:pt x="776" y="392"/>
                </a:lnTo>
                <a:lnTo>
                  <a:pt x="775" y="393"/>
                </a:lnTo>
                <a:lnTo>
                  <a:pt x="774" y="394"/>
                </a:lnTo>
                <a:lnTo>
                  <a:pt x="774" y="394"/>
                </a:lnTo>
                <a:lnTo>
                  <a:pt x="774" y="394"/>
                </a:lnTo>
                <a:lnTo>
                  <a:pt x="774" y="394"/>
                </a:lnTo>
                <a:lnTo>
                  <a:pt x="773" y="395"/>
                </a:lnTo>
                <a:lnTo>
                  <a:pt x="773" y="395"/>
                </a:lnTo>
                <a:lnTo>
                  <a:pt x="773" y="395"/>
                </a:lnTo>
                <a:lnTo>
                  <a:pt x="773" y="396"/>
                </a:lnTo>
                <a:lnTo>
                  <a:pt x="773" y="396"/>
                </a:lnTo>
                <a:lnTo>
                  <a:pt x="773" y="396"/>
                </a:lnTo>
                <a:lnTo>
                  <a:pt x="773" y="396"/>
                </a:lnTo>
                <a:lnTo>
                  <a:pt x="773" y="396"/>
                </a:lnTo>
                <a:lnTo>
                  <a:pt x="773" y="396"/>
                </a:lnTo>
                <a:lnTo>
                  <a:pt x="774" y="396"/>
                </a:lnTo>
                <a:lnTo>
                  <a:pt x="774" y="396"/>
                </a:lnTo>
                <a:lnTo>
                  <a:pt x="774" y="396"/>
                </a:lnTo>
                <a:lnTo>
                  <a:pt x="774" y="397"/>
                </a:lnTo>
                <a:lnTo>
                  <a:pt x="774" y="397"/>
                </a:lnTo>
                <a:lnTo>
                  <a:pt x="774" y="397"/>
                </a:lnTo>
                <a:lnTo>
                  <a:pt x="774" y="397"/>
                </a:lnTo>
                <a:lnTo>
                  <a:pt x="774" y="397"/>
                </a:lnTo>
                <a:lnTo>
                  <a:pt x="774" y="397"/>
                </a:lnTo>
                <a:lnTo>
                  <a:pt x="774" y="397"/>
                </a:lnTo>
                <a:lnTo>
                  <a:pt x="773" y="398"/>
                </a:lnTo>
                <a:lnTo>
                  <a:pt x="773" y="398"/>
                </a:lnTo>
                <a:lnTo>
                  <a:pt x="773" y="398"/>
                </a:lnTo>
                <a:lnTo>
                  <a:pt x="773" y="398"/>
                </a:lnTo>
                <a:lnTo>
                  <a:pt x="773" y="398"/>
                </a:lnTo>
                <a:lnTo>
                  <a:pt x="773" y="398"/>
                </a:lnTo>
                <a:lnTo>
                  <a:pt x="773" y="399"/>
                </a:lnTo>
                <a:lnTo>
                  <a:pt x="773" y="399"/>
                </a:lnTo>
                <a:lnTo>
                  <a:pt x="773" y="399"/>
                </a:lnTo>
                <a:lnTo>
                  <a:pt x="773" y="399"/>
                </a:lnTo>
                <a:lnTo>
                  <a:pt x="773" y="399"/>
                </a:lnTo>
                <a:lnTo>
                  <a:pt x="773" y="399"/>
                </a:lnTo>
                <a:lnTo>
                  <a:pt x="773" y="400"/>
                </a:lnTo>
                <a:lnTo>
                  <a:pt x="772" y="400"/>
                </a:lnTo>
                <a:lnTo>
                  <a:pt x="772" y="400"/>
                </a:lnTo>
                <a:lnTo>
                  <a:pt x="772" y="400"/>
                </a:lnTo>
                <a:lnTo>
                  <a:pt x="771" y="400"/>
                </a:lnTo>
                <a:lnTo>
                  <a:pt x="771" y="400"/>
                </a:lnTo>
                <a:lnTo>
                  <a:pt x="771" y="400"/>
                </a:lnTo>
                <a:lnTo>
                  <a:pt x="771" y="400"/>
                </a:lnTo>
                <a:lnTo>
                  <a:pt x="770" y="401"/>
                </a:lnTo>
                <a:lnTo>
                  <a:pt x="770" y="401"/>
                </a:lnTo>
                <a:lnTo>
                  <a:pt x="770" y="401"/>
                </a:lnTo>
                <a:lnTo>
                  <a:pt x="770" y="401"/>
                </a:lnTo>
                <a:lnTo>
                  <a:pt x="770" y="401"/>
                </a:lnTo>
                <a:lnTo>
                  <a:pt x="770" y="401"/>
                </a:lnTo>
                <a:lnTo>
                  <a:pt x="770" y="401"/>
                </a:lnTo>
                <a:lnTo>
                  <a:pt x="769" y="401"/>
                </a:lnTo>
                <a:lnTo>
                  <a:pt x="768" y="401"/>
                </a:lnTo>
                <a:lnTo>
                  <a:pt x="767" y="403"/>
                </a:lnTo>
                <a:lnTo>
                  <a:pt x="768" y="404"/>
                </a:lnTo>
                <a:lnTo>
                  <a:pt x="767" y="404"/>
                </a:lnTo>
                <a:lnTo>
                  <a:pt x="767" y="404"/>
                </a:lnTo>
                <a:lnTo>
                  <a:pt x="766" y="403"/>
                </a:lnTo>
                <a:lnTo>
                  <a:pt x="766" y="403"/>
                </a:lnTo>
                <a:lnTo>
                  <a:pt x="765" y="403"/>
                </a:lnTo>
                <a:lnTo>
                  <a:pt x="765" y="403"/>
                </a:lnTo>
                <a:lnTo>
                  <a:pt x="764" y="403"/>
                </a:lnTo>
                <a:lnTo>
                  <a:pt x="764" y="403"/>
                </a:lnTo>
                <a:lnTo>
                  <a:pt x="764" y="403"/>
                </a:lnTo>
                <a:lnTo>
                  <a:pt x="764" y="403"/>
                </a:lnTo>
                <a:lnTo>
                  <a:pt x="764" y="403"/>
                </a:lnTo>
                <a:lnTo>
                  <a:pt x="764" y="403"/>
                </a:lnTo>
                <a:lnTo>
                  <a:pt x="764" y="403"/>
                </a:lnTo>
                <a:lnTo>
                  <a:pt x="764" y="403"/>
                </a:lnTo>
                <a:lnTo>
                  <a:pt x="764" y="403"/>
                </a:lnTo>
                <a:lnTo>
                  <a:pt x="764" y="403"/>
                </a:lnTo>
                <a:lnTo>
                  <a:pt x="764" y="403"/>
                </a:lnTo>
                <a:lnTo>
                  <a:pt x="764" y="403"/>
                </a:lnTo>
                <a:lnTo>
                  <a:pt x="765" y="403"/>
                </a:lnTo>
                <a:lnTo>
                  <a:pt x="765" y="403"/>
                </a:lnTo>
                <a:lnTo>
                  <a:pt x="765" y="404"/>
                </a:lnTo>
                <a:lnTo>
                  <a:pt x="765" y="404"/>
                </a:lnTo>
                <a:lnTo>
                  <a:pt x="765" y="404"/>
                </a:lnTo>
                <a:lnTo>
                  <a:pt x="764" y="404"/>
                </a:lnTo>
                <a:lnTo>
                  <a:pt x="764" y="405"/>
                </a:lnTo>
                <a:lnTo>
                  <a:pt x="764" y="405"/>
                </a:lnTo>
                <a:lnTo>
                  <a:pt x="764" y="405"/>
                </a:lnTo>
                <a:lnTo>
                  <a:pt x="764" y="405"/>
                </a:lnTo>
                <a:lnTo>
                  <a:pt x="764" y="406"/>
                </a:lnTo>
                <a:lnTo>
                  <a:pt x="764" y="406"/>
                </a:lnTo>
                <a:lnTo>
                  <a:pt x="764" y="406"/>
                </a:lnTo>
                <a:lnTo>
                  <a:pt x="764" y="406"/>
                </a:lnTo>
                <a:lnTo>
                  <a:pt x="764" y="406"/>
                </a:lnTo>
                <a:lnTo>
                  <a:pt x="764" y="406"/>
                </a:lnTo>
                <a:lnTo>
                  <a:pt x="764" y="407"/>
                </a:lnTo>
                <a:lnTo>
                  <a:pt x="764" y="407"/>
                </a:lnTo>
                <a:lnTo>
                  <a:pt x="764" y="407"/>
                </a:lnTo>
                <a:lnTo>
                  <a:pt x="764" y="407"/>
                </a:lnTo>
                <a:lnTo>
                  <a:pt x="764" y="408"/>
                </a:lnTo>
                <a:lnTo>
                  <a:pt x="764" y="408"/>
                </a:lnTo>
                <a:lnTo>
                  <a:pt x="764" y="408"/>
                </a:lnTo>
                <a:lnTo>
                  <a:pt x="764" y="408"/>
                </a:lnTo>
                <a:lnTo>
                  <a:pt x="764" y="408"/>
                </a:lnTo>
                <a:lnTo>
                  <a:pt x="764" y="408"/>
                </a:lnTo>
                <a:lnTo>
                  <a:pt x="763" y="408"/>
                </a:lnTo>
                <a:lnTo>
                  <a:pt x="763" y="408"/>
                </a:lnTo>
                <a:lnTo>
                  <a:pt x="763" y="408"/>
                </a:lnTo>
                <a:lnTo>
                  <a:pt x="763" y="408"/>
                </a:lnTo>
                <a:lnTo>
                  <a:pt x="763" y="408"/>
                </a:lnTo>
                <a:lnTo>
                  <a:pt x="763" y="408"/>
                </a:lnTo>
                <a:lnTo>
                  <a:pt x="763" y="408"/>
                </a:lnTo>
                <a:lnTo>
                  <a:pt x="762" y="408"/>
                </a:lnTo>
                <a:lnTo>
                  <a:pt x="762" y="408"/>
                </a:lnTo>
                <a:lnTo>
                  <a:pt x="762" y="408"/>
                </a:lnTo>
                <a:lnTo>
                  <a:pt x="762" y="408"/>
                </a:lnTo>
                <a:lnTo>
                  <a:pt x="762" y="408"/>
                </a:lnTo>
                <a:lnTo>
                  <a:pt x="762" y="408"/>
                </a:lnTo>
                <a:lnTo>
                  <a:pt x="762" y="408"/>
                </a:lnTo>
                <a:lnTo>
                  <a:pt x="761" y="409"/>
                </a:lnTo>
                <a:lnTo>
                  <a:pt x="761" y="409"/>
                </a:lnTo>
                <a:lnTo>
                  <a:pt x="761" y="409"/>
                </a:lnTo>
                <a:lnTo>
                  <a:pt x="760" y="410"/>
                </a:lnTo>
                <a:lnTo>
                  <a:pt x="760" y="410"/>
                </a:lnTo>
                <a:lnTo>
                  <a:pt x="760" y="410"/>
                </a:lnTo>
                <a:lnTo>
                  <a:pt x="760" y="410"/>
                </a:lnTo>
                <a:lnTo>
                  <a:pt x="760" y="410"/>
                </a:lnTo>
                <a:lnTo>
                  <a:pt x="759" y="410"/>
                </a:lnTo>
                <a:lnTo>
                  <a:pt x="759" y="410"/>
                </a:lnTo>
                <a:lnTo>
                  <a:pt x="759" y="410"/>
                </a:lnTo>
                <a:lnTo>
                  <a:pt x="759" y="410"/>
                </a:lnTo>
                <a:lnTo>
                  <a:pt x="759" y="410"/>
                </a:lnTo>
                <a:lnTo>
                  <a:pt x="759" y="410"/>
                </a:lnTo>
                <a:lnTo>
                  <a:pt x="759" y="410"/>
                </a:lnTo>
                <a:lnTo>
                  <a:pt x="759" y="410"/>
                </a:lnTo>
                <a:lnTo>
                  <a:pt x="759" y="410"/>
                </a:lnTo>
                <a:lnTo>
                  <a:pt x="759" y="410"/>
                </a:lnTo>
                <a:lnTo>
                  <a:pt x="758" y="411"/>
                </a:lnTo>
                <a:lnTo>
                  <a:pt x="758" y="411"/>
                </a:lnTo>
                <a:lnTo>
                  <a:pt x="758" y="411"/>
                </a:lnTo>
                <a:lnTo>
                  <a:pt x="758" y="411"/>
                </a:lnTo>
                <a:lnTo>
                  <a:pt x="758" y="411"/>
                </a:lnTo>
                <a:lnTo>
                  <a:pt x="758" y="411"/>
                </a:lnTo>
                <a:lnTo>
                  <a:pt x="758" y="411"/>
                </a:lnTo>
                <a:lnTo>
                  <a:pt x="758" y="411"/>
                </a:lnTo>
                <a:lnTo>
                  <a:pt x="758" y="411"/>
                </a:lnTo>
                <a:lnTo>
                  <a:pt x="758" y="411"/>
                </a:lnTo>
                <a:lnTo>
                  <a:pt x="758" y="411"/>
                </a:lnTo>
                <a:lnTo>
                  <a:pt x="758" y="411"/>
                </a:lnTo>
                <a:lnTo>
                  <a:pt x="758" y="411"/>
                </a:lnTo>
                <a:lnTo>
                  <a:pt x="758" y="411"/>
                </a:lnTo>
                <a:lnTo>
                  <a:pt x="758" y="411"/>
                </a:lnTo>
                <a:lnTo>
                  <a:pt x="758" y="411"/>
                </a:lnTo>
                <a:lnTo>
                  <a:pt x="758" y="412"/>
                </a:lnTo>
                <a:lnTo>
                  <a:pt x="758" y="412"/>
                </a:lnTo>
                <a:lnTo>
                  <a:pt x="758" y="412"/>
                </a:lnTo>
                <a:lnTo>
                  <a:pt x="758" y="412"/>
                </a:lnTo>
                <a:lnTo>
                  <a:pt x="758" y="412"/>
                </a:lnTo>
                <a:lnTo>
                  <a:pt x="758" y="412"/>
                </a:lnTo>
                <a:lnTo>
                  <a:pt x="758" y="412"/>
                </a:lnTo>
                <a:lnTo>
                  <a:pt x="758" y="412"/>
                </a:lnTo>
                <a:lnTo>
                  <a:pt x="758" y="412"/>
                </a:lnTo>
                <a:lnTo>
                  <a:pt x="758" y="412"/>
                </a:lnTo>
                <a:lnTo>
                  <a:pt x="758" y="412"/>
                </a:lnTo>
                <a:lnTo>
                  <a:pt x="758" y="412"/>
                </a:lnTo>
                <a:lnTo>
                  <a:pt x="758" y="412"/>
                </a:lnTo>
                <a:lnTo>
                  <a:pt x="757" y="412"/>
                </a:lnTo>
                <a:lnTo>
                  <a:pt x="757" y="412"/>
                </a:lnTo>
                <a:lnTo>
                  <a:pt x="757" y="412"/>
                </a:lnTo>
                <a:lnTo>
                  <a:pt x="757" y="412"/>
                </a:lnTo>
                <a:lnTo>
                  <a:pt x="757"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7" y="413"/>
                </a:lnTo>
                <a:lnTo>
                  <a:pt x="757" y="413"/>
                </a:lnTo>
                <a:lnTo>
                  <a:pt x="757" y="413"/>
                </a:lnTo>
                <a:lnTo>
                  <a:pt x="757" y="413"/>
                </a:lnTo>
                <a:lnTo>
                  <a:pt x="757" y="413"/>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5"/>
                </a:lnTo>
                <a:lnTo>
                  <a:pt x="756" y="415"/>
                </a:lnTo>
                <a:lnTo>
                  <a:pt x="755" y="415"/>
                </a:lnTo>
                <a:lnTo>
                  <a:pt x="755" y="415"/>
                </a:lnTo>
                <a:lnTo>
                  <a:pt x="755" y="415"/>
                </a:lnTo>
                <a:lnTo>
                  <a:pt x="755" y="415"/>
                </a:lnTo>
                <a:lnTo>
                  <a:pt x="755" y="415"/>
                </a:lnTo>
                <a:lnTo>
                  <a:pt x="755" y="415"/>
                </a:lnTo>
                <a:lnTo>
                  <a:pt x="755" y="416"/>
                </a:lnTo>
                <a:lnTo>
                  <a:pt x="755" y="416"/>
                </a:lnTo>
                <a:lnTo>
                  <a:pt x="755" y="416"/>
                </a:lnTo>
                <a:lnTo>
                  <a:pt x="755" y="416"/>
                </a:lnTo>
                <a:lnTo>
                  <a:pt x="755" y="416"/>
                </a:lnTo>
                <a:lnTo>
                  <a:pt x="756" y="416"/>
                </a:lnTo>
                <a:lnTo>
                  <a:pt x="756" y="416"/>
                </a:lnTo>
                <a:lnTo>
                  <a:pt x="756" y="416"/>
                </a:lnTo>
                <a:lnTo>
                  <a:pt x="756" y="416"/>
                </a:lnTo>
                <a:lnTo>
                  <a:pt x="756" y="416"/>
                </a:lnTo>
                <a:lnTo>
                  <a:pt x="756" y="416"/>
                </a:lnTo>
                <a:lnTo>
                  <a:pt x="756" y="416"/>
                </a:lnTo>
                <a:lnTo>
                  <a:pt x="756" y="416"/>
                </a:lnTo>
                <a:lnTo>
                  <a:pt x="756" y="416"/>
                </a:lnTo>
                <a:lnTo>
                  <a:pt x="756" y="416"/>
                </a:lnTo>
                <a:lnTo>
                  <a:pt x="756" y="416"/>
                </a:lnTo>
                <a:lnTo>
                  <a:pt x="756" y="416"/>
                </a:lnTo>
                <a:lnTo>
                  <a:pt x="756" y="416"/>
                </a:lnTo>
                <a:lnTo>
                  <a:pt x="756" y="416"/>
                </a:lnTo>
                <a:lnTo>
                  <a:pt x="757" y="416"/>
                </a:lnTo>
                <a:lnTo>
                  <a:pt x="757" y="416"/>
                </a:lnTo>
                <a:lnTo>
                  <a:pt x="757" y="416"/>
                </a:lnTo>
                <a:lnTo>
                  <a:pt x="757" y="416"/>
                </a:lnTo>
                <a:lnTo>
                  <a:pt x="757" y="416"/>
                </a:lnTo>
                <a:lnTo>
                  <a:pt x="757" y="416"/>
                </a:lnTo>
                <a:lnTo>
                  <a:pt x="757" y="416"/>
                </a:lnTo>
                <a:lnTo>
                  <a:pt x="757" y="416"/>
                </a:lnTo>
                <a:lnTo>
                  <a:pt x="757" y="417"/>
                </a:lnTo>
                <a:lnTo>
                  <a:pt x="757" y="417"/>
                </a:lnTo>
                <a:lnTo>
                  <a:pt x="757" y="417"/>
                </a:lnTo>
                <a:lnTo>
                  <a:pt x="757" y="417"/>
                </a:lnTo>
                <a:lnTo>
                  <a:pt x="757" y="417"/>
                </a:lnTo>
                <a:lnTo>
                  <a:pt x="757" y="417"/>
                </a:lnTo>
                <a:lnTo>
                  <a:pt x="757" y="417"/>
                </a:lnTo>
                <a:lnTo>
                  <a:pt x="757" y="417"/>
                </a:lnTo>
                <a:lnTo>
                  <a:pt x="757" y="417"/>
                </a:lnTo>
                <a:lnTo>
                  <a:pt x="757" y="417"/>
                </a:lnTo>
                <a:lnTo>
                  <a:pt x="757" y="417"/>
                </a:lnTo>
                <a:lnTo>
                  <a:pt x="757" y="417"/>
                </a:lnTo>
                <a:lnTo>
                  <a:pt x="757" y="417"/>
                </a:lnTo>
                <a:lnTo>
                  <a:pt x="757" y="417"/>
                </a:lnTo>
                <a:lnTo>
                  <a:pt x="757" y="417"/>
                </a:lnTo>
                <a:lnTo>
                  <a:pt x="757" y="417"/>
                </a:lnTo>
                <a:lnTo>
                  <a:pt x="757" y="417"/>
                </a:lnTo>
                <a:lnTo>
                  <a:pt x="758" y="417"/>
                </a:lnTo>
                <a:lnTo>
                  <a:pt x="758" y="417"/>
                </a:lnTo>
                <a:lnTo>
                  <a:pt x="758" y="417"/>
                </a:lnTo>
                <a:lnTo>
                  <a:pt x="758" y="417"/>
                </a:lnTo>
                <a:lnTo>
                  <a:pt x="758" y="418"/>
                </a:lnTo>
                <a:lnTo>
                  <a:pt x="758" y="418"/>
                </a:lnTo>
                <a:lnTo>
                  <a:pt x="758" y="418"/>
                </a:lnTo>
                <a:lnTo>
                  <a:pt x="758" y="418"/>
                </a:lnTo>
                <a:lnTo>
                  <a:pt x="758" y="418"/>
                </a:lnTo>
                <a:lnTo>
                  <a:pt x="758" y="418"/>
                </a:lnTo>
                <a:lnTo>
                  <a:pt x="758" y="418"/>
                </a:lnTo>
                <a:lnTo>
                  <a:pt x="758" y="418"/>
                </a:lnTo>
                <a:lnTo>
                  <a:pt x="758"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60" y="418"/>
                </a:lnTo>
                <a:lnTo>
                  <a:pt x="760" y="418"/>
                </a:lnTo>
                <a:lnTo>
                  <a:pt x="760" y="418"/>
                </a:lnTo>
                <a:lnTo>
                  <a:pt x="760" y="418"/>
                </a:lnTo>
                <a:lnTo>
                  <a:pt x="760" y="418"/>
                </a:lnTo>
                <a:lnTo>
                  <a:pt x="760" y="418"/>
                </a:lnTo>
                <a:lnTo>
                  <a:pt x="760" y="418"/>
                </a:lnTo>
                <a:lnTo>
                  <a:pt x="760" y="418"/>
                </a:lnTo>
                <a:lnTo>
                  <a:pt x="760" y="418"/>
                </a:lnTo>
                <a:lnTo>
                  <a:pt x="760" y="418"/>
                </a:lnTo>
                <a:lnTo>
                  <a:pt x="760" y="418"/>
                </a:lnTo>
                <a:lnTo>
                  <a:pt x="760" y="418"/>
                </a:lnTo>
                <a:lnTo>
                  <a:pt x="760" y="418"/>
                </a:lnTo>
                <a:lnTo>
                  <a:pt x="760" y="418"/>
                </a:lnTo>
                <a:lnTo>
                  <a:pt x="760" y="419"/>
                </a:lnTo>
                <a:lnTo>
                  <a:pt x="759" y="419"/>
                </a:lnTo>
                <a:lnTo>
                  <a:pt x="759" y="419"/>
                </a:lnTo>
                <a:lnTo>
                  <a:pt x="759" y="419"/>
                </a:lnTo>
                <a:lnTo>
                  <a:pt x="759" y="419"/>
                </a:lnTo>
                <a:lnTo>
                  <a:pt x="759" y="420"/>
                </a:lnTo>
                <a:lnTo>
                  <a:pt x="759" y="420"/>
                </a:lnTo>
                <a:lnTo>
                  <a:pt x="759" y="420"/>
                </a:lnTo>
                <a:lnTo>
                  <a:pt x="759" y="420"/>
                </a:lnTo>
                <a:lnTo>
                  <a:pt x="759" y="420"/>
                </a:lnTo>
                <a:lnTo>
                  <a:pt x="759" y="420"/>
                </a:lnTo>
                <a:lnTo>
                  <a:pt x="759" y="420"/>
                </a:lnTo>
                <a:lnTo>
                  <a:pt x="759" y="420"/>
                </a:lnTo>
                <a:lnTo>
                  <a:pt x="759" y="420"/>
                </a:lnTo>
                <a:lnTo>
                  <a:pt x="759" y="420"/>
                </a:lnTo>
                <a:lnTo>
                  <a:pt x="759" y="420"/>
                </a:lnTo>
                <a:lnTo>
                  <a:pt x="759" y="420"/>
                </a:lnTo>
                <a:lnTo>
                  <a:pt x="759" y="420"/>
                </a:lnTo>
                <a:lnTo>
                  <a:pt x="759" y="420"/>
                </a:lnTo>
                <a:lnTo>
                  <a:pt x="759" y="420"/>
                </a:lnTo>
                <a:lnTo>
                  <a:pt x="758" y="420"/>
                </a:lnTo>
                <a:lnTo>
                  <a:pt x="758" y="420"/>
                </a:lnTo>
                <a:lnTo>
                  <a:pt x="758" y="420"/>
                </a:lnTo>
                <a:lnTo>
                  <a:pt x="758" y="420"/>
                </a:lnTo>
                <a:lnTo>
                  <a:pt x="758" y="420"/>
                </a:lnTo>
                <a:lnTo>
                  <a:pt x="758" y="420"/>
                </a:lnTo>
                <a:lnTo>
                  <a:pt x="758" y="421"/>
                </a:lnTo>
                <a:lnTo>
                  <a:pt x="758" y="421"/>
                </a:lnTo>
                <a:lnTo>
                  <a:pt x="758" y="421"/>
                </a:lnTo>
                <a:lnTo>
                  <a:pt x="758" y="421"/>
                </a:lnTo>
                <a:lnTo>
                  <a:pt x="758" y="421"/>
                </a:lnTo>
                <a:lnTo>
                  <a:pt x="758" y="421"/>
                </a:lnTo>
                <a:lnTo>
                  <a:pt x="758" y="421"/>
                </a:lnTo>
                <a:lnTo>
                  <a:pt x="758" y="421"/>
                </a:lnTo>
                <a:lnTo>
                  <a:pt x="758" y="421"/>
                </a:lnTo>
                <a:lnTo>
                  <a:pt x="757" y="421"/>
                </a:lnTo>
                <a:lnTo>
                  <a:pt x="757" y="421"/>
                </a:lnTo>
                <a:lnTo>
                  <a:pt x="757" y="421"/>
                </a:lnTo>
                <a:lnTo>
                  <a:pt x="757" y="421"/>
                </a:lnTo>
                <a:lnTo>
                  <a:pt x="757" y="421"/>
                </a:lnTo>
                <a:lnTo>
                  <a:pt x="757" y="421"/>
                </a:lnTo>
                <a:lnTo>
                  <a:pt x="757" y="422"/>
                </a:lnTo>
                <a:lnTo>
                  <a:pt x="757" y="422"/>
                </a:lnTo>
                <a:lnTo>
                  <a:pt x="757" y="422"/>
                </a:lnTo>
                <a:lnTo>
                  <a:pt x="757" y="422"/>
                </a:lnTo>
                <a:lnTo>
                  <a:pt x="757" y="422"/>
                </a:lnTo>
                <a:lnTo>
                  <a:pt x="757" y="422"/>
                </a:lnTo>
                <a:lnTo>
                  <a:pt x="757" y="422"/>
                </a:lnTo>
                <a:lnTo>
                  <a:pt x="757" y="422"/>
                </a:lnTo>
                <a:lnTo>
                  <a:pt x="757" y="422"/>
                </a:lnTo>
                <a:lnTo>
                  <a:pt x="757" y="422"/>
                </a:lnTo>
                <a:lnTo>
                  <a:pt x="757" y="422"/>
                </a:lnTo>
                <a:lnTo>
                  <a:pt x="757" y="423"/>
                </a:lnTo>
                <a:lnTo>
                  <a:pt x="757" y="423"/>
                </a:lnTo>
                <a:lnTo>
                  <a:pt x="757" y="423"/>
                </a:lnTo>
                <a:lnTo>
                  <a:pt x="757" y="423"/>
                </a:lnTo>
                <a:lnTo>
                  <a:pt x="757" y="423"/>
                </a:lnTo>
                <a:lnTo>
                  <a:pt x="757" y="423"/>
                </a:lnTo>
                <a:lnTo>
                  <a:pt x="757" y="423"/>
                </a:lnTo>
                <a:lnTo>
                  <a:pt x="757" y="423"/>
                </a:lnTo>
                <a:lnTo>
                  <a:pt x="757" y="423"/>
                </a:lnTo>
                <a:lnTo>
                  <a:pt x="757" y="423"/>
                </a:lnTo>
                <a:lnTo>
                  <a:pt x="757" y="423"/>
                </a:lnTo>
                <a:lnTo>
                  <a:pt x="757" y="423"/>
                </a:lnTo>
                <a:lnTo>
                  <a:pt x="757" y="423"/>
                </a:lnTo>
                <a:lnTo>
                  <a:pt x="757" y="423"/>
                </a:lnTo>
                <a:lnTo>
                  <a:pt x="757" y="423"/>
                </a:lnTo>
                <a:lnTo>
                  <a:pt x="757" y="424"/>
                </a:lnTo>
                <a:lnTo>
                  <a:pt x="757" y="424"/>
                </a:lnTo>
                <a:lnTo>
                  <a:pt x="758" y="424"/>
                </a:lnTo>
                <a:lnTo>
                  <a:pt x="758" y="424"/>
                </a:lnTo>
                <a:lnTo>
                  <a:pt x="758" y="424"/>
                </a:lnTo>
                <a:lnTo>
                  <a:pt x="758" y="424"/>
                </a:lnTo>
                <a:lnTo>
                  <a:pt x="758" y="424"/>
                </a:lnTo>
                <a:lnTo>
                  <a:pt x="758" y="424"/>
                </a:lnTo>
                <a:lnTo>
                  <a:pt x="758" y="424"/>
                </a:lnTo>
                <a:lnTo>
                  <a:pt x="758" y="424"/>
                </a:lnTo>
                <a:lnTo>
                  <a:pt x="758" y="424"/>
                </a:lnTo>
                <a:lnTo>
                  <a:pt x="758" y="424"/>
                </a:lnTo>
                <a:lnTo>
                  <a:pt x="758" y="424"/>
                </a:lnTo>
                <a:lnTo>
                  <a:pt x="758" y="425"/>
                </a:lnTo>
                <a:lnTo>
                  <a:pt x="757" y="425"/>
                </a:lnTo>
                <a:lnTo>
                  <a:pt x="757" y="425"/>
                </a:lnTo>
                <a:lnTo>
                  <a:pt x="757" y="425"/>
                </a:lnTo>
                <a:lnTo>
                  <a:pt x="757" y="425"/>
                </a:lnTo>
                <a:lnTo>
                  <a:pt x="756" y="425"/>
                </a:lnTo>
                <a:lnTo>
                  <a:pt x="756" y="425"/>
                </a:lnTo>
                <a:lnTo>
                  <a:pt x="756" y="425"/>
                </a:lnTo>
                <a:lnTo>
                  <a:pt x="755" y="425"/>
                </a:lnTo>
                <a:lnTo>
                  <a:pt x="755" y="425"/>
                </a:lnTo>
                <a:lnTo>
                  <a:pt x="755" y="425"/>
                </a:lnTo>
                <a:lnTo>
                  <a:pt x="754" y="425"/>
                </a:lnTo>
                <a:lnTo>
                  <a:pt x="754" y="425"/>
                </a:lnTo>
                <a:lnTo>
                  <a:pt x="754" y="425"/>
                </a:lnTo>
                <a:lnTo>
                  <a:pt x="754" y="425"/>
                </a:lnTo>
                <a:lnTo>
                  <a:pt x="754" y="425"/>
                </a:lnTo>
                <a:lnTo>
                  <a:pt x="753" y="425"/>
                </a:lnTo>
                <a:lnTo>
                  <a:pt x="753" y="425"/>
                </a:lnTo>
                <a:lnTo>
                  <a:pt x="753" y="426"/>
                </a:lnTo>
                <a:lnTo>
                  <a:pt x="753" y="426"/>
                </a:lnTo>
                <a:lnTo>
                  <a:pt x="753" y="426"/>
                </a:lnTo>
                <a:lnTo>
                  <a:pt x="753" y="426"/>
                </a:lnTo>
                <a:lnTo>
                  <a:pt x="753" y="426"/>
                </a:lnTo>
                <a:lnTo>
                  <a:pt x="753" y="426"/>
                </a:lnTo>
                <a:lnTo>
                  <a:pt x="753" y="426"/>
                </a:lnTo>
                <a:lnTo>
                  <a:pt x="753" y="426"/>
                </a:lnTo>
                <a:lnTo>
                  <a:pt x="753" y="426"/>
                </a:lnTo>
                <a:lnTo>
                  <a:pt x="753" y="426"/>
                </a:lnTo>
                <a:lnTo>
                  <a:pt x="753" y="427"/>
                </a:lnTo>
                <a:lnTo>
                  <a:pt x="753" y="427"/>
                </a:lnTo>
                <a:lnTo>
                  <a:pt x="753" y="427"/>
                </a:lnTo>
                <a:lnTo>
                  <a:pt x="753" y="427"/>
                </a:lnTo>
                <a:lnTo>
                  <a:pt x="753" y="427"/>
                </a:lnTo>
                <a:lnTo>
                  <a:pt x="753" y="427"/>
                </a:lnTo>
                <a:lnTo>
                  <a:pt x="753" y="427"/>
                </a:lnTo>
                <a:lnTo>
                  <a:pt x="753" y="427"/>
                </a:lnTo>
                <a:lnTo>
                  <a:pt x="753" y="427"/>
                </a:lnTo>
                <a:lnTo>
                  <a:pt x="753" y="427"/>
                </a:lnTo>
                <a:lnTo>
                  <a:pt x="753" y="427"/>
                </a:lnTo>
                <a:lnTo>
                  <a:pt x="753" y="427"/>
                </a:lnTo>
                <a:lnTo>
                  <a:pt x="753" y="427"/>
                </a:lnTo>
                <a:lnTo>
                  <a:pt x="753" y="428"/>
                </a:lnTo>
                <a:lnTo>
                  <a:pt x="753" y="428"/>
                </a:lnTo>
                <a:lnTo>
                  <a:pt x="753" y="428"/>
                </a:lnTo>
                <a:lnTo>
                  <a:pt x="754" y="428"/>
                </a:lnTo>
                <a:lnTo>
                  <a:pt x="754" y="428"/>
                </a:lnTo>
                <a:lnTo>
                  <a:pt x="754" y="428"/>
                </a:lnTo>
                <a:lnTo>
                  <a:pt x="754" y="428"/>
                </a:lnTo>
                <a:lnTo>
                  <a:pt x="754" y="429"/>
                </a:lnTo>
                <a:lnTo>
                  <a:pt x="754" y="429"/>
                </a:lnTo>
                <a:lnTo>
                  <a:pt x="754" y="429"/>
                </a:lnTo>
                <a:lnTo>
                  <a:pt x="754" y="429"/>
                </a:lnTo>
                <a:lnTo>
                  <a:pt x="754" y="429"/>
                </a:lnTo>
                <a:lnTo>
                  <a:pt x="754" y="429"/>
                </a:lnTo>
                <a:lnTo>
                  <a:pt x="754" y="429"/>
                </a:lnTo>
                <a:lnTo>
                  <a:pt x="754" y="429"/>
                </a:lnTo>
                <a:lnTo>
                  <a:pt x="754" y="429"/>
                </a:lnTo>
                <a:lnTo>
                  <a:pt x="754" y="430"/>
                </a:lnTo>
                <a:lnTo>
                  <a:pt x="754" y="430"/>
                </a:lnTo>
                <a:lnTo>
                  <a:pt x="754" y="430"/>
                </a:lnTo>
                <a:lnTo>
                  <a:pt x="754" y="430"/>
                </a:lnTo>
                <a:lnTo>
                  <a:pt x="754" y="430"/>
                </a:lnTo>
                <a:lnTo>
                  <a:pt x="754" y="430"/>
                </a:lnTo>
                <a:lnTo>
                  <a:pt x="753" y="430"/>
                </a:lnTo>
                <a:lnTo>
                  <a:pt x="753" y="430"/>
                </a:lnTo>
                <a:lnTo>
                  <a:pt x="753" y="430"/>
                </a:lnTo>
                <a:lnTo>
                  <a:pt x="753" y="430"/>
                </a:lnTo>
                <a:lnTo>
                  <a:pt x="753" y="431"/>
                </a:lnTo>
                <a:lnTo>
                  <a:pt x="753" y="431"/>
                </a:lnTo>
                <a:lnTo>
                  <a:pt x="753" y="431"/>
                </a:lnTo>
                <a:lnTo>
                  <a:pt x="753" y="431"/>
                </a:lnTo>
                <a:lnTo>
                  <a:pt x="753" y="432"/>
                </a:lnTo>
                <a:lnTo>
                  <a:pt x="753" y="432"/>
                </a:lnTo>
                <a:lnTo>
                  <a:pt x="753" y="432"/>
                </a:lnTo>
                <a:lnTo>
                  <a:pt x="753" y="432"/>
                </a:lnTo>
                <a:lnTo>
                  <a:pt x="753" y="433"/>
                </a:lnTo>
                <a:lnTo>
                  <a:pt x="752" y="433"/>
                </a:lnTo>
                <a:lnTo>
                  <a:pt x="752" y="433"/>
                </a:lnTo>
                <a:lnTo>
                  <a:pt x="752" y="433"/>
                </a:lnTo>
                <a:lnTo>
                  <a:pt x="752" y="433"/>
                </a:lnTo>
                <a:lnTo>
                  <a:pt x="752" y="433"/>
                </a:lnTo>
                <a:lnTo>
                  <a:pt x="752" y="433"/>
                </a:lnTo>
                <a:lnTo>
                  <a:pt x="752" y="433"/>
                </a:lnTo>
                <a:lnTo>
                  <a:pt x="752" y="434"/>
                </a:lnTo>
                <a:lnTo>
                  <a:pt x="752" y="434"/>
                </a:lnTo>
                <a:lnTo>
                  <a:pt x="752" y="434"/>
                </a:lnTo>
                <a:lnTo>
                  <a:pt x="752" y="434"/>
                </a:lnTo>
                <a:lnTo>
                  <a:pt x="752" y="434"/>
                </a:lnTo>
                <a:lnTo>
                  <a:pt x="752" y="434"/>
                </a:lnTo>
                <a:lnTo>
                  <a:pt x="752" y="434"/>
                </a:lnTo>
                <a:lnTo>
                  <a:pt x="752" y="434"/>
                </a:lnTo>
                <a:lnTo>
                  <a:pt x="752" y="434"/>
                </a:lnTo>
                <a:lnTo>
                  <a:pt x="752" y="434"/>
                </a:lnTo>
                <a:lnTo>
                  <a:pt x="752" y="435"/>
                </a:lnTo>
                <a:lnTo>
                  <a:pt x="752" y="435"/>
                </a:lnTo>
                <a:lnTo>
                  <a:pt x="752" y="435"/>
                </a:lnTo>
                <a:lnTo>
                  <a:pt x="752" y="435"/>
                </a:lnTo>
                <a:lnTo>
                  <a:pt x="752" y="435"/>
                </a:lnTo>
                <a:lnTo>
                  <a:pt x="752" y="435"/>
                </a:lnTo>
                <a:lnTo>
                  <a:pt x="752" y="435"/>
                </a:lnTo>
                <a:lnTo>
                  <a:pt x="752" y="435"/>
                </a:lnTo>
                <a:lnTo>
                  <a:pt x="752" y="435"/>
                </a:lnTo>
                <a:lnTo>
                  <a:pt x="752" y="436"/>
                </a:lnTo>
                <a:lnTo>
                  <a:pt x="752" y="436"/>
                </a:lnTo>
                <a:lnTo>
                  <a:pt x="752" y="436"/>
                </a:lnTo>
                <a:lnTo>
                  <a:pt x="752" y="436"/>
                </a:lnTo>
                <a:lnTo>
                  <a:pt x="752" y="436"/>
                </a:lnTo>
                <a:lnTo>
                  <a:pt x="752" y="436"/>
                </a:lnTo>
                <a:lnTo>
                  <a:pt x="752" y="436"/>
                </a:lnTo>
                <a:lnTo>
                  <a:pt x="752" y="436"/>
                </a:lnTo>
                <a:lnTo>
                  <a:pt x="752" y="436"/>
                </a:lnTo>
                <a:lnTo>
                  <a:pt x="752" y="436"/>
                </a:lnTo>
                <a:lnTo>
                  <a:pt x="752" y="436"/>
                </a:lnTo>
                <a:lnTo>
                  <a:pt x="752" y="437"/>
                </a:lnTo>
                <a:lnTo>
                  <a:pt x="752" y="437"/>
                </a:lnTo>
                <a:lnTo>
                  <a:pt x="752" y="437"/>
                </a:lnTo>
                <a:lnTo>
                  <a:pt x="752" y="437"/>
                </a:lnTo>
                <a:lnTo>
                  <a:pt x="752" y="437"/>
                </a:lnTo>
                <a:lnTo>
                  <a:pt x="752" y="437"/>
                </a:lnTo>
                <a:lnTo>
                  <a:pt x="752" y="438"/>
                </a:lnTo>
                <a:lnTo>
                  <a:pt x="752" y="438"/>
                </a:lnTo>
                <a:lnTo>
                  <a:pt x="752" y="438"/>
                </a:lnTo>
                <a:lnTo>
                  <a:pt x="752" y="438"/>
                </a:lnTo>
                <a:lnTo>
                  <a:pt x="752" y="438"/>
                </a:lnTo>
                <a:lnTo>
                  <a:pt x="752" y="439"/>
                </a:lnTo>
                <a:lnTo>
                  <a:pt x="752" y="439"/>
                </a:lnTo>
                <a:lnTo>
                  <a:pt x="751" y="439"/>
                </a:lnTo>
                <a:lnTo>
                  <a:pt x="751" y="439"/>
                </a:lnTo>
                <a:lnTo>
                  <a:pt x="751" y="439"/>
                </a:lnTo>
                <a:lnTo>
                  <a:pt x="751" y="439"/>
                </a:lnTo>
                <a:lnTo>
                  <a:pt x="751" y="440"/>
                </a:lnTo>
                <a:lnTo>
                  <a:pt x="751" y="440"/>
                </a:lnTo>
                <a:lnTo>
                  <a:pt x="750" y="440"/>
                </a:lnTo>
                <a:lnTo>
                  <a:pt x="750" y="440"/>
                </a:lnTo>
                <a:lnTo>
                  <a:pt x="750" y="440"/>
                </a:lnTo>
                <a:lnTo>
                  <a:pt x="750" y="441"/>
                </a:lnTo>
                <a:lnTo>
                  <a:pt x="750" y="441"/>
                </a:lnTo>
                <a:lnTo>
                  <a:pt x="750" y="441"/>
                </a:lnTo>
                <a:lnTo>
                  <a:pt x="750" y="441"/>
                </a:lnTo>
                <a:lnTo>
                  <a:pt x="750" y="441"/>
                </a:lnTo>
                <a:lnTo>
                  <a:pt x="749" y="442"/>
                </a:lnTo>
                <a:lnTo>
                  <a:pt x="749" y="442"/>
                </a:lnTo>
                <a:lnTo>
                  <a:pt x="749" y="442"/>
                </a:lnTo>
                <a:lnTo>
                  <a:pt x="749" y="442"/>
                </a:lnTo>
                <a:lnTo>
                  <a:pt x="749" y="442"/>
                </a:lnTo>
                <a:lnTo>
                  <a:pt x="749" y="443"/>
                </a:lnTo>
                <a:lnTo>
                  <a:pt x="749" y="443"/>
                </a:lnTo>
                <a:lnTo>
                  <a:pt x="749" y="443"/>
                </a:lnTo>
                <a:lnTo>
                  <a:pt x="749" y="444"/>
                </a:lnTo>
                <a:lnTo>
                  <a:pt x="749" y="444"/>
                </a:lnTo>
                <a:lnTo>
                  <a:pt x="749" y="444"/>
                </a:lnTo>
                <a:lnTo>
                  <a:pt x="749" y="444"/>
                </a:lnTo>
                <a:lnTo>
                  <a:pt x="749" y="444"/>
                </a:lnTo>
                <a:lnTo>
                  <a:pt x="749" y="444"/>
                </a:lnTo>
                <a:lnTo>
                  <a:pt x="749" y="444"/>
                </a:lnTo>
                <a:lnTo>
                  <a:pt x="748" y="444"/>
                </a:lnTo>
                <a:lnTo>
                  <a:pt x="748" y="444"/>
                </a:lnTo>
                <a:lnTo>
                  <a:pt x="748" y="444"/>
                </a:lnTo>
                <a:lnTo>
                  <a:pt x="747" y="445"/>
                </a:lnTo>
                <a:lnTo>
                  <a:pt x="747" y="445"/>
                </a:lnTo>
                <a:lnTo>
                  <a:pt x="747" y="445"/>
                </a:lnTo>
                <a:lnTo>
                  <a:pt x="747" y="445"/>
                </a:lnTo>
                <a:lnTo>
                  <a:pt x="747" y="445"/>
                </a:lnTo>
                <a:lnTo>
                  <a:pt x="747" y="446"/>
                </a:lnTo>
                <a:lnTo>
                  <a:pt x="747" y="446"/>
                </a:lnTo>
                <a:lnTo>
                  <a:pt x="747" y="446"/>
                </a:lnTo>
                <a:lnTo>
                  <a:pt x="747" y="446"/>
                </a:lnTo>
                <a:lnTo>
                  <a:pt x="747" y="446"/>
                </a:lnTo>
                <a:lnTo>
                  <a:pt x="747" y="446"/>
                </a:lnTo>
                <a:lnTo>
                  <a:pt x="747" y="446"/>
                </a:lnTo>
                <a:lnTo>
                  <a:pt x="747" y="447"/>
                </a:lnTo>
                <a:lnTo>
                  <a:pt x="747" y="447"/>
                </a:lnTo>
                <a:lnTo>
                  <a:pt x="747" y="447"/>
                </a:lnTo>
                <a:lnTo>
                  <a:pt x="747" y="447"/>
                </a:lnTo>
                <a:lnTo>
                  <a:pt x="747" y="447"/>
                </a:lnTo>
                <a:lnTo>
                  <a:pt x="747" y="447"/>
                </a:lnTo>
                <a:lnTo>
                  <a:pt x="747" y="448"/>
                </a:lnTo>
                <a:lnTo>
                  <a:pt x="747" y="448"/>
                </a:lnTo>
                <a:lnTo>
                  <a:pt x="748" y="448"/>
                </a:lnTo>
                <a:lnTo>
                  <a:pt x="748" y="448"/>
                </a:lnTo>
                <a:lnTo>
                  <a:pt x="748" y="449"/>
                </a:lnTo>
                <a:lnTo>
                  <a:pt x="748" y="449"/>
                </a:lnTo>
                <a:lnTo>
                  <a:pt x="748" y="449"/>
                </a:lnTo>
                <a:lnTo>
                  <a:pt x="748" y="449"/>
                </a:lnTo>
                <a:lnTo>
                  <a:pt x="748" y="449"/>
                </a:lnTo>
                <a:lnTo>
                  <a:pt x="748" y="449"/>
                </a:lnTo>
                <a:lnTo>
                  <a:pt x="748" y="449"/>
                </a:lnTo>
                <a:lnTo>
                  <a:pt x="748" y="449"/>
                </a:lnTo>
                <a:lnTo>
                  <a:pt x="748" y="450"/>
                </a:lnTo>
                <a:lnTo>
                  <a:pt x="748" y="450"/>
                </a:lnTo>
                <a:lnTo>
                  <a:pt x="748" y="450"/>
                </a:lnTo>
                <a:lnTo>
                  <a:pt x="748" y="450"/>
                </a:lnTo>
                <a:lnTo>
                  <a:pt x="748" y="451"/>
                </a:lnTo>
                <a:lnTo>
                  <a:pt x="748" y="451"/>
                </a:lnTo>
                <a:lnTo>
                  <a:pt x="748" y="451"/>
                </a:lnTo>
                <a:lnTo>
                  <a:pt x="748" y="451"/>
                </a:lnTo>
                <a:lnTo>
                  <a:pt x="748" y="451"/>
                </a:lnTo>
                <a:lnTo>
                  <a:pt x="748" y="451"/>
                </a:lnTo>
                <a:lnTo>
                  <a:pt x="748" y="452"/>
                </a:lnTo>
                <a:lnTo>
                  <a:pt x="748" y="452"/>
                </a:lnTo>
                <a:lnTo>
                  <a:pt x="747" y="452"/>
                </a:lnTo>
                <a:lnTo>
                  <a:pt x="747" y="452"/>
                </a:lnTo>
                <a:lnTo>
                  <a:pt x="747" y="452"/>
                </a:lnTo>
                <a:lnTo>
                  <a:pt x="747" y="453"/>
                </a:lnTo>
                <a:lnTo>
                  <a:pt x="747" y="453"/>
                </a:lnTo>
                <a:lnTo>
                  <a:pt x="747" y="453"/>
                </a:lnTo>
                <a:lnTo>
                  <a:pt x="748" y="453"/>
                </a:lnTo>
                <a:lnTo>
                  <a:pt x="748" y="453"/>
                </a:lnTo>
                <a:lnTo>
                  <a:pt x="748" y="454"/>
                </a:lnTo>
                <a:lnTo>
                  <a:pt x="748" y="454"/>
                </a:lnTo>
                <a:lnTo>
                  <a:pt x="748" y="454"/>
                </a:lnTo>
                <a:lnTo>
                  <a:pt x="748" y="454"/>
                </a:lnTo>
                <a:lnTo>
                  <a:pt x="748" y="454"/>
                </a:lnTo>
                <a:lnTo>
                  <a:pt x="748" y="454"/>
                </a:lnTo>
                <a:lnTo>
                  <a:pt x="748" y="454"/>
                </a:lnTo>
                <a:lnTo>
                  <a:pt x="748" y="455"/>
                </a:lnTo>
                <a:lnTo>
                  <a:pt x="748" y="455"/>
                </a:lnTo>
                <a:lnTo>
                  <a:pt x="747" y="455"/>
                </a:lnTo>
                <a:lnTo>
                  <a:pt x="747" y="455"/>
                </a:lnTo>
                <a:lnTo>
                  <a:pt x="747" y="455"/>
                </a:lnTo>
                <a:lnTo>
                  <a:pt x="746" y="455"/>
                </a:lnTo>
                <a:lnTo>
                  <a:pt x="745" y="456"/>
                </a:lnTo>
                <a:lnTo>
                  <a:pt x="744" y="456"/>
                </a:lnTo>
                <a:lnTo>
                  <a:pt x="744" y="456"/>
                </a:lnTo>
                <a:lnTo>
                  <a:pt x="743" y="456"/>
                </a:lnTo>
                <a:lnTo>
                  <a:pt x="742" y="456"/>
                </a:lnTo>
                <a:lnTo>
                  <a:pt x="742" y="456"/>
                </a:lnTo>
                <a:lnTo>
                  <a:pt x="741" y="456"/>
                </a:lnTo>
                <a:lnTo>
                  <a:pt x="740" y="456"/>
                </a:lnTo>
                <a:lnTo>
                  <a:pt x="740" y="456"/>
                </a:lnTo>
                <a:lnTo>
                  <a:pt x="740" y="456"/>
                </a:lnTo>
                <a:lnTo>
                  <a:pt x="739" y="456"/>
                </a:lnTo>
                <a:lnTo>
                  <a:pt x="739" y="456"/>
                </a:lnTo>
                <a:lnTo>
                  <a:pt x="740" y="456"/>
                </a:lnTo>
                <a:lnTo>
                  <a:pt x="740" y="457"/>
                </a:lnTo>
                <a:lnTo>
                  <a:pt x="741" y="457"/>
                </a:lnTo>
                <a:lnTo>
                  <a:pt x="741" y="457"/>
                </a:lnTo>
                <a:lnTo>
                  <a:pt x="742" y="458"/>
                </a:lnTo>
                <a:lnTo>
                  <a:pt x="742" y="459"/>
                </a:lnTo>
                <a:lnTo>
                  <a:pt x="742" y="459"/>
                </a:lnTo>
                <a:lnTo>
                  <a:pt x="742" y="459"/>
                </a:lnTo>
                <a:lnTo>
                  <a:pt x="742" y="459"/>
                </a:lnTo>
                <a:lnTo>
                  <a:pt x="742" y="460"/>
                </a:lnTo>
                <a:lnTo>
                  <a:pt x="742" y="460"/>
                </a:lnTo>
                <a:lnTo>
                  <a:pt x="742" y="460"/>
                </a:lnTo>
                <a:lnTo>
                  <a:pt x="742" y="461"/>
                </a:lnTo>
                <a:lnTo>
                  <a:pt x="743" y="461"/>
                </a:lnTo>
                <a:lnTo>
                  <a:pt x="743" y="461"/>
                </a:lnTo>
                <a:lnTo>
                  <a:pt x="743" y="462"/>
                </a:lnTo>
                <a:lnTo>
                  <a:pt x="742" y="462"/>
                </a:lnTo>
                <a:lnTo>
                  <a:pt x="742" y="463"/>
                </a:lnTo>
                <a:lnTo>
                  <a:pt x="741" y="463"/>
                </a:lnTo>
                <a:lnTo>
                  <a:pt x="740" y="463"/>
                </a:lnTo>
                <a:lnTo>
                  <a:pt x="740" y="463"/>
                </a:lnTo>
                <a:lnTo>
                  <a:pt x="739" y="463"/>
                </a:lnTo>
                <a:lnTo>
                  <a:pt x="739" y="463"/>
                </a:lnTo>
                <a:lnTo>
                  <a:pt x="739" y="463"/>
                </a:lnTo>
                <a:lnTo>
                  <a:pt x="738" y="464"/>
                </a:lnTo>
                <a:lnTo>
                  <a:pt x="738" y="464"/>
                </a:lnTo>
                <a:lnTo>
                  <a:pt x="738" y="465"/>
                </a:lnTo>
                <a:lnTo>
                  <a:pt x="737" y="465"/>
                </a:lnTo>
                <a:lnTo>
                  <a:pt x="737" y="465"/>
                </a:lnTo>
                <a:lnTo>
                  <a:pt x="736" y="464"/>
                </a:lnTo>
                <a:lnTo>
                  <a:pt x="735" y="464"/>
                </a:lnTo>
                <a:lnTo>
                  <a:pt x="734" y="464"/>
                </a:lnTo>
                <a:lnTo>
                  <a:pt x="734" y="464"/>
                </a:lnTo>
                <a:lnTo>
                  <a:pt x="733" y="463"/>
                </a:lnTo>
                <a:lnTo>
                  <a:pt x="732" y="463"/>
                </a:lnTo>
                <a:lnTo>
                  <a:pt x="732" y="463"/>
                </a:lnTo>
                <a:lnTo>
                  <a:pt x="732" y="463"/>
                </a:lnTo>
                <a:lnTo>
                  <a:pt x="731" y="463"/>
                </a:lnTo>
                <a:lnTo>
                  <a:pt x="730" y="463"/>
                </a:lnTo>
                <a:lnTo>
                  <a:pt x="730" y="463"/>
                </a:lnTo>
                <a:lnTo>
                  <a:pt x="729" y="463"/>
                </a:lnTo>
                <a:lnTo>
                  <a:pt x="729" y="463"/>
                </a:lnTo>
                <a:lnTo>
                  <a:pt x="728" y="463"/>
                </a:lnTo>
                <a:lnTo>
                  <a:pt x="728" y="463"/>
                </a:lnTo>
                <a:lnTo>
                  <a:pt x="727" y="463"/>
                </a:lnTo>
                <a:lnTo>
                  <a:pt x="727" y="463"/>
                </a:lnTo>
                <a:lnTo>
                  <a:pt x="727" y="464"/>
                </a:lnTo>
                <a:lnTo>
                  <a:pt x="726" y="464"/>
                </a:lnTo>
                <a:lnTo>
                  <a:pt x="726" y="464"/>
                </a:lnTo>
                <a:lnTo>
                  <a:pt x="725" y="464"/>
                </a:lnTo>
                <a:lnTo>
                  <a:pt x="724" y="465"/>
                </a:lnTo>
                <a:lnTo>
                  <a:pt x="724" y="465"/>
                </a:lnTo>
                <a:lnTo>
                  <a:pt x="723" y="465"/>
                </a:lnTo>
                <a:lnTo>
                  <a:pt x="723" y="465"/>
                </a:lnTo>
                <a:lnTo>
                  <a:pt x="723" y="466"/>
                </a:lnTo>
                <a:lnTo>
                  <a:pt x="722" y="466"/>
                </a:lnTo>
                <a:lnTo>
                  <a:pt x="722" y="466"/>
                </a:lnTo>
                <a:lnTo>
                  <a:pt x="722" y="466"/>
                </a:lnTo>
                <a:lnTo>
                  <a:pt x="721" y="466"/>
                </a:lnTo>
                <a:lnTo>
                  <a:pt x="721" y="466"/>
                </a:lnTo>
                <a:lnTo>
                  <a:pt x="721" y="466"/>
                </a:lnTo>
                <a:lnTo>
                  <a:pt x="720" y="466"/>
                </a:lnTo>
                <a:lnTo>
                  <a:pt x="720" y="466"/>
                </a:lnTo>
                <a:lnTo>
                  <a:pt x="720" y="467"/>
                </a:lnTo>
                <a:lnTo>
                  <a:pt x="720" y="467"/>
                </a:lnTo>
                <a:lnTo>
                  <a:pt x="720" y="467"/>
                </a:lnTo>
                <a:lnTo>
                  <a:pt x="720" y="467"/>
                </a:lnTo>
                <a:lnTo>
                  <a:pt x="720" y="467"/>
                </a:lnTo>
                <a:lnTo>
                  <a:pt x="720" y="468"/>
                </a:lnTo>
                <a:lnTo>
                  <a:pt x="720" y="468"/>
                </a:lnTo>
                <a:lnTo>
                  <a:pt x="719" y="468"/>
                </a:lnTo>
                <a:lnTo>
                  <a:pt x="719" y="468"/>
                </a:lnTo>
                <a:lnTo>
                  <a:pt x="719" y="468"/>
                </a:lnTo>
                <a:lnTo>
                  <a:pt x="719" y="468"/>
                </a:lnTo>
                <a:lnTo>
                  <a:pt x="719" y="469"/>
                </a:lnTo>
                <a:lnTo>
                  <a:pt x="719" y="469"/>
                </a:lnTo>
                <a:lnTo>
                  <a:pt x="718" y="469"/>
                </a:lnTo>
                <a:lnTo>
                  <a:pt x="718" y="470"/>
                </a:lnTo>
                <a:lnTo>
                  <a:pt x="717" y="470"/>
                </a:lnTo>
                <a:lnTo>
                  <a:pt x="717" y="471"/>
                </a:lnTo>
                <a:lnTo>
                  <a:pt x="717" y="471"/>
                </a:lnTo>
                <a:lnTo>
                  <a:pt x="716" y="471"/>
                </a:lnTo>
                <a:lnTo>
                  <a:pt x="716" y="472"/>
                </a:lnTo>
                <a:lnTo>
                  <a:pt x="715" y="472"/>
                </a:lnTo>
                <a:lnTo>
                  <a:pt x="715" y="473"/>
                </a:lnTo>
                <a:lnTo>
                  <a:pt x="714" y="473"/>
                </a:lnTo>
                <a:lnTo>
                  <a:pt x="714" y="473"/>
                </a:lnTo>
                <a:lnTo>
                  <a:pt x="714" y="473"/>
                </a:lnTo>
                <a:lnTo>
                  <a:pt x="714" y="473"/>
                </a:lnTo>
                <a:lnTo>
                  <a:pt x="713" y="473"/>
                </a:lnTo>
                <a:lnTo>
                  <a:pt x="713" y="474"/>
                </a:lnTo>
                <a:lnTo>
                  <a:pt x="712" y="474"/>
                </a:lnTo>
                <a:lnTo>
                  <a:pt x="711" y="474"/>
                </a:lnTo>
                <a:lnTo>
                  <a:pt x="710" y="476"/>
                </a:lnTo>
                <a:lnTo>
                  <a:pt x="709" y="477"/>
                </a:lnTo>
                <a:lnTo>
                  <a:pt x="708" y="478"/>
                </a:lnTo>
                <a:lnTo>
                  <a:pt x="706" y="480"/>
                </a:lnTo>
                <a:lnTo>
                  <a:pt x="704" y="482"/>
                </a:lnTo>
                <a:lnTo>
                  <a:pt x="704" y="482"/>
                </a:lnTo>
                <a:lnTo>
                  <a:pt x="703" y="483"/>
                </a:lnTo>
                <a:lnTo>
                  <a:pt x="703" y="484"/>
                </a:lnTo>
                <a:lnTo>
                  <a:pt x="703" y="484"/>
                </a:lnTo>
                <a:lnTo>
                  <a:pt x="703" y="485"/>
                </a:lnTo>
                <a:lnTo>
                  <a:pt x="703" y="487"/>
                </a:lnTo>
                <a:lnTo>
                  <a:pt x="703" y="487"/>
                </a:lnTo>
                <a:lnTo>
                  <a:pt x="703" y="488"/>
                </a:lnTo>
                <a:lnTo>
                  <a:pt x="702" y="489"/>
                </a:lnTo>
                <a:lnTo>
                  <a:pt x="702" y="490"/>
                </a:lnTo>
                <a:lnTo>
                  <a:pt x="703" y="490"/>
                </a:lnTo>
                <a:lnTo>
                  <a:pt x="703" y="490"/>
                </a:lnTo>
                <a:lnTo>
                  <a:pt x="702" y="491"/>
                </a:lnTo>
                <a:lnTo>
                  <a:pt x="702" y="492"/>
                </a:lnTo>
                <a:lnTo>
                  <a:pt x="702" y="492"/>
                </a:lnTo>
                <a:lnTo>
                  <a:pt x="702" y="493"/>
                </a:lnTo>
                <a:lnTo>
                  <a:pt x="702" y="494"/>
                </a:lnTo>
                <a:lnTo>
                  <a:pt x="702" y="495"/>
                </a:lnTo>
                <a:lnTo>
                  <a:pt x="702" y="495"/>
                </a:lnTo>
                <a:lnTo>
                  <a:pt x="702" y="496"/>
                </a:lnTo>
                <a:lnTo>
                  <a:pt x="702" y="497"/>
                </a:lnTo>
                <a:lnTo>
                  <a:pt x="702" y="498"/>
                </a:lnTo>
                <a:lnTo>
                  <a:pt x="702" y="498"/>
                </a:lnTo>
                <a:lnTo>
                  <a:pt x="703" y="498"/>
                </a:lnTo>
                <a:lnTo>
                  <a:pt x="702" y="499"/>
                </a:lnTo>
                <a:lnTo>
                  <a:pt x="701" y="500"/>
                </a:lnTo>
                <a:lnTo>
                  <a:pt x="700" y="501"/>
                </a:lnTo>
                <a:lnTo>
                  <a:pt x="699" y="501"/>
                </a:lnTo>
                <a:lnTo>
                  <a:pt x="699" y="502"/>
                </a:lnTo>
                <a:lnTo>
                  <a:pt x="698" y="503"/>
                </a:lnTo>
                <a:lnTo>
                  <a:pt x="697" y="504"/>
                </a:lnTo>
                <a:lnTo>
                  <a:pt x="696" y="505"/>
                </a:lnTo>
                <a:lnTo>
                  <a:pt x="695" y="505"/>
                </a:lnTo>
                <a:lnTo>
                  <a:pt x="694" y="506"/>
                </a:lnTo>
                <a:lnTo>
                  <a:pt x="694" y="507"/>
                </a:lnTo>
                <a:lnTo>
                  <a:pt x="693" y="508"/>
                </a:lnTo>
                <a:lnTo>
                  <a:pt x="692" y="509"/>
                </a:lnTo>
                <a:lnTo>
                  <a:pt x="691" y="509"/>
                </a:lnTo>
                <a:lnTo>
                  <a:pt x="691" y="510"/>
                </a:lnTo>
                <a:lnTo>
                  <a:pt x="690" y="511"/>
                </a:lnTo>
                <a:lnTo>
                  <a:pt x="689" y="511"/>
                </a:lnTo>
                <a:lnTo>
                  <a:pt x="689" y="511"/>
                </a:lnTo>
                <a:lnTo>
                  <a:pt x="689" y="512"/>
                </a:lnTo>
                <a:lnTo>
                  <a:pt x="688" y="513"/>
                </a:lnTo>
                <a:lnTo>
                  <a:pt x="688" y="513"/>
                </a:lnTo>
                <a:lnTo>
                  <a:pt x="687" y="514"/>
                </a:lnTo>
                <a:lnTo>
                  <a:pt x="687" y="515"/>
                </a:lnTo>
                <a:lnTo>
                  <a:pt x="687" y="515"/>
                </a:lnTo>
                <a:lnTo>
                  <a:pt x="686" y="516"/>
                </a:lnTo>
                <a:lnTo>
                  <a:pt x="686" y="516"/>
                </a:lnTo>
                <a:lnTo>
                  <a:pt x="686" y="517"/>
                </a:lnTo>
                <a:lnTo>
                  <a:pt x="685" y="517"/>
                </a:lnTo>
                <a:lnTo>
                  <a:pt x="685" y="518"/>
                </a:lnTo>
                <a:lnTo>
                  <a:pt x="685" y="518"/>
                </a:lnTo>
                <a:lnTo>
                  <a:pt x="684" y="519"/>
                </a:lnTo>
                <a:lnTo>
                  <a:pt x="684" y="520"/>
                </a:lnTo>
                <a:lnTo>
                  <a:pt x="683" y="520"/>
                </a:lnTo>
                <a:lnTo>
                  <a:pt x="683" y="521"/>
                </a:lnTo>
                <a:lnTo>
                  <a:pt x="683" y="521"/>
                </a:lnTo>
                <a:lnTo>
                  <a:pt x="683" y="521"/>
                </a:lnTo>
                <a:lnTo>
                  <a:pt x="683" y="521"/>
                </a:lnTo>
                <a:lnTo>
                  <a:pt x="683" y="521"/>
                </a:lnTo>
                <a:lnTo>
                  <a:pt x="682" y="520"/>
                </a:lnTo>
                <a:lnTo>
                  <a:pt x="682" y="520"/>
                </a:lnTo>
                <a:lnTo>
                  <a:pt x="681" y="518"/>
                </a:lnTo>
                <a:lnTo>
                  <a:pt x="680" y="519"/>
                </a:lnTo>
                <a:lnTo>
                  <a:pt x="680" y="519"/>
                </a:lnTo>
                <a:lnTo>
                  <a:pt x="680" y="519"/>
                </a:lnTo>
                <a:lnTo>
                  <a:pt x="679" y="519"/>
                </a:lnTo>
                <a:lnTo>
                  <a:pt x="680" y="520"/>
                </a:lnTo>
                <a:lnTo>
                  <a:pt x="680" y="520"/>
                </a:lnTo>
                <a:lnTo>
                  <a:pt x="680" y="521"/>
                </a:lnTo>
                <a:lnTo>
                  <a:pt x="680" y="521"/>
                </a:lnTo>
                <a:lnTo>
                  <a:pt x="679" y="521"/>
                </a:lnTo>
                <a:lnTo>
                  <a:pt x="679" y="521"/>
                </a:lnTo>
                <a:lnTo>
                  <a:pt x="679" y="521"/>
                </a:lnTo>
                <a:lnTo>
                  <a:pt x="677" y="520"/>
                </a:lnTo>
                <a:lnTo>
                  <a:pt x="676" y="520"/>
                </a:lnTo>
                <a:lnTo>
                  <a:pt x="677" y="519"/>
                </a:lnTo>
                <a:lnTo>
                  <a:pt x="676" y="519"/>
                </a:lnTo>
                <a:lnTo>
                  <a:pt x="676" y="519"/>
                </a:lnTo>
                <a:lnTo>
                  <a:pt x="675" y="519"/>
                </a:lnTo>
                <a:lnTo>
                  <a:pt x="675" y="519"/>
                </a:lnTo>
                <a:lnTo>
                  <a:pt x="674" y="520"/>
                </a:lnTo>
                <a:lnTo>
                  <a:pt x="674" y="520"/>
                </a:lnTo>
                <a:lnTo>
                  <a:pt x="674" y="520"/>
                </a:lnTo>
                <a:lnTo>
                  <a:pt x="674" y="521"/>
                </a:lnTo>
                <a:lnTo>
                  <a:pt x="674" y="521"/>
                </a:lnTo>
                <a:lnTo>
                  <a:pt x="674" y="521"/>
                </a:lnTo>
                <a:lnTo>
                  <a:pt x="671" y="521"/>
                </a:lnTo>
                <a:lnTo>
                  <a:pt x="670" y="520"/>
                </a:lnTo>
                <a:lnTo>
                  <a:pt x="670" y="521"/>
                </a:lnTo>
                <a:lnTo>
                  <a:pt x="670" y="522"/>
                </a:lnTo>
                <a:lnTo>
                  <a:pt x="670" y="523"/>
                </a:lnTo>
                <a:lnTo>
                  <a:pt x="670" y="523"/>
                </a:lnTo>
                <a:lnTo>
                  <a:pt x="670" y="524"/>
                </a:lnTo>
                <a:lnTo>
                  <a:pt x="670" y="524"/>
                </a:lnTo>
                <a:lnTo>
                  <a:pt x="670" y="525"/>
                </a:lnTo>
                <a:lnTo>
                  <a:pt x="670" y="525"/>
                </a:lnTo>
                <a:lnTo>
                  <a:pt x="670" y="526"/>
                </a:lnTo>
                <a:lnTo>
                  <a:pt x="670" y="527"/>
                </a:lnTo>
                <a:lnTo>
                  <a:pt x="670" y="529"/>
                </a:lnTo>
                <a:lnTo>
                  <a:pt x="670" y="530"/>
                </a:lnTo>
                <a:lnTo>
                  <a:pt x="670" y="531"/>
                </a:lnTo>
                <a:lnTo>
                  <a:pt x="670" y="531"/>
                </a:lnTo>
                <a:lnTo>
                  <a:pt x="670" y="531"/>
                </a:lnTo>
                <a:lnTo>
                  <a:pt x="670" y="531"/>
                </a:lnTo>
                <a:lnTo>
                  <a:pt x="670" y="531"/>
                </a:lnTo>
                <a:lnTo>
                  <a:pt x="670" y="531"/>
                </a:lnTo>
                <a:lnTo>
                  <a:pt x="670" y="531"/>
                </a:lnTo>
                <a:lnTo>
                  <a:pt x="670" y="532"/>
                </a:lnTo>
                <a:lnTo>
                  <a:pt x="669" y="532"/>
                </a:lnTo>
                <a:lnTo>
                  <a:pt x="669" y="532"/>
                </a:lnTo>
                <a:lnTo>
                  <a:pt x="668" y="533"/>
                </a:lnTo>
                <a:lnTo>
                  <a:pt x="668" y="533"/>
                </a:lnTo>
                <a:lnTo>
                  <a:pt x="667" y="533"/>
                </a:lnTo>
                <a:lnTo>
                  <a:pt x="667" y="533"/>
                </a:lnTo>
                <a:lnTo>
                  <a:pt x="667" y="533"/>
                </a:lnTo>
                <a:lnTo>
                  <a:pt x="667" y="533"/>
                </a:lnTo>
                <a:lnTo>
                  <a:pt x="666" y="533"/>
                </a:lnTo>
                <a:lnTo>
                  <a:pt x="666" y="533"/>
                </a:lnTo>
                <a:lnTo>
                  <a:pt x="665" y="534"/>
                </a:lnTo>
                <a:lnTo>
                  <a:pt x="665" y="534"/>
                </a:lnTo>
                <a:lnTo>
                  <a:pt x="664" y="534"/>
                </a:lnTo>
                <a:lnTo>
                  <a:pt x="664" y="535"/>
                </a:lnTo>
                <a:lnTo>
                  <a:pt x="664" y="535"/>
                </a:lnTo>
                <a:lnTo>
                  <a:pt x="664" y="534"/>
                </a:lnTo>
                <a:lnTo>
                  <a:pt x="664" y="534"/>
                </a:lnTo>
                <a:lnTo>
                  <a:pt x="663" y="535"/>
                </a:lnTo>
                <a:lnTo>
                  <a:pt x="662" y="535"/>
                </a:lnTo>
                <a:lnTo>
                  <a:pt x="662" y="535"/>
                </a:lnTo>
                <a:lnTo>
                  <a:pt x="661" y="536"/>
                </a:lnTo>
                <a:lnTo>
                  <a:pt x="661" y="536"/>
                </a:lnTo>
                <a:lnTo>
                  <a:pt x="660" y="537"/>
                </a:lnTo>
                <a:lnTo>
                  <a:pt x="660" y="537"/>
                </a:lnTo>
                <a:lnTo>
                  <a:pt x="660" y="536"/>
                </a:lnTo>
                <a:lnTo>
                  <a:pt x="659" y="536"/>
                </a:lnTo>
                <a:lnTo>
                  <a:pt x="658" y="536"/>
                </a:lnTo>
                <a:lnTo>
                  <a:pt x="658" y="536"/>
                </a:lnTo>
                <a:lnTo>
                  <a:pt x="657" y="537"/>
                </a:lnTo>
                <a:lnTo>
                  <a:pt x="657" y="537"/>
                </a:lnTo>
                <a:lnTo>
                  <a:pt x="656" y="537"/>
                </a:lnTo>
                <a:lnTo>
                  <a:pt x="655" y="538"/>
                </a:lnTo>
                <a:lnTo>
                  <a:pt x="655" y="538"/>
                </a:lnTo>
                <a:lnTo>
                  <a:pt x="654" y="538"/>
                </a:lnTo>
                <a:lnTo>
                  <a:pt x="653" y="538"/>
                </a:lnTo>
                <a:lnTo>
                  <a:pt x="653" y="538"/>
                </a:lnTo>
                <a:lnTo>
                  <a:pt x="653" y="538"/>
                </a:lnTo>
                <a:lnTo>
                  <a:pt x="653" y="538"/>
                </a:lnTo>
                <a:lnTo>
                  <a:pt x="653" y="539"/>
                </a:lnTo>
                <a:lnTo>
                  <a:pt x="653" y="539"/>
                </a:lnTo>
                <a:lnTo>
                  <a:pt x="653" y="539"/>
                </a:lnTo>
                <a:lnTo>
                  <a:pt x="653" y="540"/>
                </a:lnTo>
                <a:lnTo>
                  <a:pt x="653" y="540"/>
                </a:lnTo>
                <a:lnTo>
                  <a:pt x="653" y="540"/>
                </a:lnTo>
                <a:lnTo>
                  <a:pt x="653" y="540"/>
                </a:lnTo>
                <a:lnTo>
                  <a:pt x="653" y="540"/>
                </a:lnTo>
                <a:lnTo>
                  <a:pt x="653" y="540"/>
                </a:lnTo>
                <a:lnTo>
                  <a:pt x="652" y="540"/>
                </a:lnTo>
                <a:lnTo>
                  <a:pt x="652" y="540"/>
                </a:lnTo>
                <a:lnTo>
                  <a:pt x="651" y="540"/>
                </a:lnTo>
                <a:lnTo>
                  <a:pt x="651" y="540"/>
                </a:lnTo>
                <a:lnTo>
                  <a:pt x="650" y="540"/>
                </a:lnTo>
                <a:lnTo>
                  <a:pt x="650" y="540"/>
                </a:lnTo>
                <a:lnTo>
                  <a:pt x="650" y="540"/>
                </a:lnTo>
                <a:lnTo>
                  <a:pt x="649" y="541"/>
                </a:lnTo>
                <a:lnTo>
                  <a:pt x="649" y="541"/>
                </a:lnTo>
                <a:lnTo>
                  <a:pt x="649" y="541"/>
                </a:lnTo>
                <a:lnTo>
                  <a:pt x="649" y="542"/>
                </a:lnTo>
                <a:lnTo>
                  <a:pt x="649" y="543"/>
                </a:lnTo>
                <a:lnTo>
                  <a:pt x="649" y="543"/>
                </a:lnTo>
                <a:lnTo>
                  <a:pt x="649" y="544"/>
                </a:lnTo>
                <a:lnTo>
                  <a:pt x="649" y="544"/>
                </a:lnTo>
                <a:lnTo>
                  <a:pt x="649" y="544"/>
                </a:lnTo>
                <a:lnTo>
                  <a:pt x="649" y="545"/>
                </a:lnTo>
                <a:lnTo>
                  <a:pt x="649" y="545"/>
                </a:lnTo>
                <a:lnTo>
                  <a:pt x="649" y="545"/>
                </a:lnTo>
                <a:lnTo>
                  <a:pt x="649" y="545"/>
                </a:lnTo>
                <a:lnTo>
                  <a:pt x="648" y="544"/>
                </a:lnTo>
                <a:lnTo>
                  <a:pt x="648" y="544"/>
                </a:lnTo>
                <a:lnTo>
                  <a:pt x="648" y="543"/>
                </a:lnTo>
                <a:lnTo>
                  <a:pt x="647" y="543"/>
                </a:lnTo>
                <a:lnTo>
                  <a:pt x="647" y="543"/>
                </a:lnTo>
                <a:lnTo>
                  <a:pt x="647" y="543"/>
                </a:lnTo>
                <a:lnTo>
                  <a:pt x="646" y="544"/>
                </a:lnTo>
                <a:lnTo>
                  <a:pt x="646" y="544"/>
                </a:lnTo>
                <a:lnTo>
                  <a:pt x="645" y="545"/>
                </a:lnTo>
                <a:lnTo>
                  <a:pt x="645" y="545"/>
                </a:lnTo>
                <a:lnTo>
                  <a:pt x="644" y="545"/>
                </a:lnTo>
                <a:lnTo>
                  <a:pt x="644" y="545"/>
                </a:lnTo>
                <a:lnTo>
                  <a:pt x="644" y="545"/>
                </a:lnTo>
                <a:lnTo>
                  <a:pt x="643" y="546"/>
                </a:lnTo>
                <a:lnTo>
                  <a:pt x="643" y="546"/>
                </a:lnTo>
                <a:lnTo>
                  <a:pt x="642" y="546"/>
                </a:lnTo>
                <a:lnTo>
                  <a:pt x="641" y="546"/>
                </a:lnTo>
                <a:lnTo>
                  <a:pt x="641" y="546"/>
                </a:lnTo>
                <a:lnTo>
                  <a:pt x="640" y="547"/>
                </a:lnTo>
                <a:lnTo>
                  <a:pt x="640" y="547"/>
                </a:lnTo>
                <a:lnTo>
                  <a:pt x="640" y="547"/>
                </a:lnTo>
                <a:lnTo>
                  <a:pt x="639" y="547"/>
                </a:lnTo>
                <a:lnTo>
                  <a:pt x="639" y="547"/>
                </a:lnTo>
                <a:lnTo>
                  <a:pt x="639" y="547"/>
                </a:lnTo>
                <a:lnTo>
                  <a:pt x="639" y="547"/>
                </a:lnTo>
                <a:lnTo>
                  <a:pt x="638" y="547"/>
                </a:lnTo>
                <a:lnTo>
                  <a:pt x="638" y="547"/>
                </a:lnTo>
                <a:lnTo>
                  <a:pt x="638" y="547"/>
                </a:lnTo>
                <a:lnTo>
                  <a:pt x="637" y="547"/>
                </a:lnTo>
                <a:lnTo>
                  <a:pt x="636" y="547"/>
                </a:lnTo>
                <a:lnTo>
                  <a:pt x="635" y="547"/>
                </a:lnTo>
                <a:lnTo>
                  <a:pt x="635" y="547"/>
                </a:lnTo>
                <a:lnTo>
                  <a:pt x="633" y="548"/>
                </a:lnTo>
                <a:lnTo>
                  <a:pt x="632" y="548"/>
                </a:lnTo>
                <a:lnTo>
                  <a:pt x="631" y="548"/>
                </a:lnTo>
                <a:lnTo>
                  <a:pt x="629" y="548"/>
                </a:lnTo>
                <a:lnTo>
                  <a:pt x="628" y="548"/>
                </a:lnTo>
                <a:lnTo>
                  <a:pt x="628" y="548"/>
                </a:lnTo>
                <a:lnTo>
                  <a:pt x="627" y="548"/>
                </a:lnTo>
                <a:lnTo>
                  <a:pt x="627" y="548"/>
                </a:lnTo>
                <a:lnTo>
                  <a:pt x="627" y="548"/>
                </a:lnTo>
                <a:lnTo>
                  <a:pt x="626" y="549"/>
                </a:lnTo>
                <a:lnTo>
                  <a:pt x="626" y="549"/>
                </a:lnTo>
                <a:lnTo>
                  <a:pt x="625" y="549"/>
                </a:lnTo>
                <a:lnTo>
                  <a:pt x="624" y="550"/>
                </a:lnTo>
                <a:lnTo>
                  <a:pt x="623" y="550"/>
                </a:lnTo>
                <a:lnTo>
                  <a:pt x="622" y="550"/>
                </a:lnTo>
                <a:lnTo>
                  <a:pt x="621" y="550"/>
                </a:lnTo>
                <a:lnTo>
                  <a:pt x="620" y="550"/>
                </a:lnTo>
                <a:lnTo>
                  <a:pt x="619" y="551"/>
                </a:lnTo>
                <a:lnTo>
                  <a:pt x="618" y="551"/>
                </a:lnTo>
                <a:lnTo>
                  <a:pt x="616" y="551"/>
                </a:lnTo>
                <a:lnTo>
                  <a:pt x="616" y="552"/>
                </a:lnTo>
                <a:lnTo>
                  <a:pt x="615" y="552"/>
                </a:lnTo>
                <a:lnTo>
                  <a:pt x="615" y="553"/>
                </a:lnTo>
                <a:lnTo>
                  <a:pt x="614" y="553"/>
                </a:lnTo>
                <a:lnTo>
                  <a:pt x="614" y="554"/>
                </a:lnTo>
                <a:lnTo>
                  <a:pt x="614" y="554"/>
                </a:lnTo>
                <a:lnTo>
                  <a:pt x="614" y="554"/>
                </a:lnTo>
                <a:lnTo>
                  <a:pt x="614" y="555"/>
                </a:lnTo>
                <a:lnTo>
                  <a:pt x="613" y="556"/>
                </a:lnTo>
                <a:lnTo>
                  <a:pt x="613" y="556"/>
                </a:lnTo>
                <a:lnTo>
                  <a:pt x="612" y="556"/>
                </a:lnTo>
                <a:lnTo>
                  <a:pt x="612" y="556"/>
                </a:lnTo>
                <a:lnTo>
                  <a:pt x="611" y="556"/>
                </a:lnTo>
                <a:lnTo>
                  <a:pt x="611" y="556"/>
                </a:lnTo>
                <a:lnTo>
                  <a:pt x="610" y="556"/>
                </a:lnTo>
                <a:lnTo>
                  <a:pt x="610" y="556"/>
                </a:lnTo>
                <a:lnTo>
                  <a:pt x="610" y="556"/>
                </a:lnTo>
                <a:lnTo>
                  <a:pt x="609" y="557"/>
                </a:lnTo>
                <a:lnTo>
                  <a:pt x="609" y="557"/>
                </a:lnTo>
                <a:lnTo>
                  <a:pt x="609" y="557"/>
                </a:lnTo>
                <a:lnTo>
                  <a:pt x="609" y="558"/>
                </a:lnTo>
                <a:lnTo>
                  <a:pt x="608" y="558"/>
                </a:lnTo>
                <a:lnTo>
                  <a:pt x="608" y="558"/>
                </a:lnTo>
                <a:lnTo>
                  <a:pt x="607" y="558"/>
                </a:lnTo>
                <a:lnTo>
                  <a:pt x="606" y="558"/>
                </a:lnTo>
                <a:lnTo>
                  <a:pt x="606" y="559"/>
                </a:lnTo>
                <a:lnTo>
                  <a:pt x="606" y="559"/>
                </a:lnTo>
                <a:lnTo>
                  <a:pt x="605" y="559"/>
                </a:lnTo>
                <a:lnTo>
                  <a:pt x="604" y="559"/>
                </a:lnTo>
                <a:lnTo>
                  <a:pt x="603" y="559"/>
                </a:lnTo>
                <a:lnTo>
                  <a:pt x="603" y="559"/>
                </a:lnTo>
                <a:lnTo>
                  <a:pt x="602" y="559"/>
                </a:lnTo>
                <a:lnTo>
                  <a:pt x="602" y="560"/>
                </a:lnTo>
                <a:lnTo>
                  <a:pt x="601" y="560"/>
                </a:lnTo>
                <a:lnTo>
                  <a:pt x="600" y="560"/>
                </a:lnTo>
                <a:lnTo>
                  <a:pt x="600" y="560"/>
                </a:lnTo>
                <a:lnTo>
                  <a:pt x="600" y="560"/>
                </a:lnTo>
                <a:lnTo>
                  <a:pt x="599" y="560"/>
                </a:lnTo>
                <a:lnTo>
                  <a:pt x="599" y="560"/>
                </a:lnTo>
                <a:lnTo>
                  <a:pt x="598" y="560"/>
                </a:lnTo>
                <a:lnTo>
                  <a:pt x="598" y="560"/>
                </a:lnTo>
                <a:lnTo>
                  <a:pt x="598" y="561"/>
                </a:lnTo>
                <a:lnTo>
                  <a:pt x="598" y="561"/>
                </a:lnTo>
                <a:lnTo>
                  <a:pt x="598" y="561"/>
                </a:lnTo>
                <a:lnTo>
                  <a:pt x="597" y="560"/>
                </a:lnTo>
                <a:lnTo>
                  <a:pt x="597" y="560"/>
                </a:lnTo>
                <a:lnTo>
                  <a:pt x="597" y="560"/>
                </a:lnTo>
                <a:lnTo>
                  <a:pt x="596" y="560"/>
                </a:lnTo>
                <a:lnTo>
                  <a:pt x="596" y="560"/>
                </a:lnTo>
                <a:lnTo>
                  <a:pt x="595" y="560"/>
                </a:lnTo>
                <a:lnTo>
                  <a:pt x="595" y="560"/>
                </a:lnTo>
                <a:lnTo>
                  <a:pt x="594" y="560"/>
                </a:lnTo>
                <a:lnTo>
                  <a:pt x="593" y="560"/>
                </a:lnTo>
                <a:lnTo>
                  <a:pt x="592" y="560"/>
                </a:lnTo>
                <a:lnTo>
                  <a:pt x="591" y="560"/>
                </a:lnTo>
                <a:lnTo>
                  <a:pt x="590" y="560"/>
                </a:lnTo>
                <a:lnTo>
                  <a:pt x="590" y="560"/>
                </a:lnTo>
                <a:lnTo>
                  <a:pt x="589" y="560"/>
                </a:lnTo>
                <a:lnTo>
                  <a:pt x="589" y="560"/>
                </a:lnTo>
                <a:lnTo>
                  <a:pt x="588" y="560"/>
                </a:lnTo>
                <a:lnTo>
                  <a:pt x="587" y="560"/>
                </a:lnTo>
                <a:lnTo>
                  <a:pt x="587" y="560"/>
                </a:lnTo>
                <a:lnTo>
                  <a:pt x="586" y="560"/>
                </a:lnTo>
                <a:lnTo>
                  <a:pt x="586" y="560"/>
                </a:lnTo>
                <a:lnTo>
                  <a:pt x="586" y="560"/>
                </a:lnTo>
                <a:lnTo>
                  <a:pt x="586" y="560"/>
                </a:lnTo>
                <a:lnTo>
                  <a:pt x="585" y="561"/>
                </a:lnTo>
                <a:lnTo>
                  <a:pt x="584" y="561"/>
                </a:lnTo>
                <a:lnTo>
                  <a:pt x="583" y="562"/>
                </a:lnTo>
                <a:lnTo>
                  <a:pt x="582" y="563"/>
                </a:lnTo>
                <a:lnTo>
                  <a:pt x="581" y="563"/>
                </a:lnTo>
                <a:lnTo>
                  <a:pt x="581" y="563"/>
                </a:lnTo>
                <a:lnTo>
                  <a:pt x="581" y="564"/>
                </a:lnTo>
                <a:lnTo>
                  <a:pt x="580" y="564"/>
                </a:lnTo>
                <a:lnTo>
                  <a:pt x="580" y="564"/>
                </a:lnTo>
                <a:lnTo>
                  <a:pt x="579" y="565"/>
                </a:lnTo>
                <a:lnTo>
                  <a:pt x="579" y="565"/>
                </a:lnTo>
                <a:lnTo>
                  <a:pt x="578" y="565"/>
                </a:lnTo>
                <a:lnTo>
                  <a:pt x="578" y="566"/>
                </a:lnTo>
                <a:lnTo>
                  <a:pt x="577" y="566"/>
                </a:lnTo>
                <a:lnTo>
                  <a:pt x="577" y="567"/>
                </a:lnTo>
                <a:lnTo>
                  <a:pt x="577" y="567"/>
                </a:lnTo>
                <a:lnTo>
                  <a:pt x="577" y="567"/>
                </a:lnTo>
                <a:lnTo>
                  <a:pt x="576" y="567"/>
                </a:lnTo>
                <a:lnTo>
                  <a:pt x="576" y="567"/>
                </a:lnTo>
                <a:lnTo>
                  <a:pt x="576" y="568"/>
                </a:lnTo>
                <a:lnTo>
                  <a:pt x="575" y="568"/>
                </a:lnTo>
                <a:lnTo>
                  <a:pt x="574" y="568"/>
                </a:lnTo>
                <a:lnTo>
                  <a:pt x="574" y="569"/>
                </a:lnTo>
                <a:lnTo>
                  <a:pt x="574" y="569"/>
                </a:lnTo>
                <a:lnTo>
                  <a:pt x="573" y="570"/>
                </a:lnTo>
                <a:lnTo>
                  <a:pt x="573" y="570"/>
                </a:lnTo>
                <a:lnTo>
                  <a:pt x="572" y="570"/>
                </a:lnTo>
                <a:lnTo>
                  <a:pt x="572" y="570"/>
                </a:lnTo>
                <a:lnTo>
                  <a:pt x="572" y="571"/>
                </a:lnTo>
                <a:lnTo>
                  <a:pt x="572" y="571"/>
                </a:lnTo>
                <a:lnTo>
                  <a:pt x="572" y="571"/>
                </a:lnTo>
                <a:lnTo>
                  <a:pt x="572" y="571"/>
                </a:lnTo>
                <a:lnTo>
                  <a:pt x="572" y="571"/>
                </a:lnTo>
                <a:lnTo>
                  <a:pt x="572" y="571"/>
                </a:lnTo>
                <a:lnTo>
                  <a:pt x="572" y="571"/>
                </a:lnTo>
                <a:lnTo>
                  <a:pt x="573" y="571"/>
                </a:lnTo>
                <a:lnTo>
                  <a:pt x="573" y="571"/>
                </a:lnTo>
                <a:lnTo>
                  <a:pt x="573" y="571"/>
                </a:lnTo>
                <a:lnTo>
                  <a:pt x="573" y="571"/>
                </a:lnTo>
                <a:lnTo>
                  <a:pt x="573" y="571"/>
                </a:lnTo>
                <a:lnTo>
                  <a:pt x="573" y="571"/>
                </a:lnTo>
                <a:lnTo>
                  <a:pt x="573" y="571"/>
                </a:lnTo>
                <a:lnTo>
                  <a:pt x="573" y="571"/>
                </a:lnTo>
                <a:lnTo>
                  <a:pt x="573" y="571"/>
                </a:lnTo>
                <a:lnTo>
                  <a:pt x="573" y="571"/>
                </a:lnTo>
                <a:lnTo>
                  <a:pt x="574" y="571"/>
                </a:lnTo>
                <a:lnTo>
                  <a:pt x="574" y="571"/>
                </a:lnTo>
                <a:lnTo>
                  <a:pt x="574" y="571"/>
                </a:lnTo>
                <a:lnTo>
                  <a:pt x="574" y="571"/>
                </a:lnTo>
                <a:lnTo>
                  <a:pt x="574" y="571"/>
                </a:lnTo>
                <a:lnTo>
                  <a:pt x="574" y="571"/>
                </a:lnTo>
                <a:lnTo>
                  <a:pt x="574" y="571"/>
                </a:lnTo>
                <a:lnTo>
                  <a:pt x="574" y="571"/>
                </a:lnTo>
                <a:lnTo>
                  <a:pt x="574" y="571"/>
                </a:lnTo>
                <a:lnTo>
                  <a:pt x="574" y="571"/>
                </a:lnTo>
                <a:lnTo>
                  <a:pt x="574" y="571"/>
                </a:lnTo>
                <a:lnTo>
                  <a:pt x="574" y="572"/>
                </a:lnTo>
                <a:lnTo>
                  <a:pt x="574" y="572"/>
                </a:lnTo>
                <a:lnTo>
                  <a:pt x="574" y="572"/>
                </a:lnTo>
                <a:lnTo>
                  <a:pt x="575" y="572"/>
                </a:lnTo>
                <a:lnTo>
                  <a:pt x="575" y="572"/>
                </a:lnTo>
                <a:lnTo>
                  <a:pt x="575" y="572"/>
                </a:lnTo>
                <a:lnTo>
                  <a:pt x="575" y="572"/>
                </a:lnTo>
                <a:lnTo>
                  <a:pt x="575" y="572"/>
                </a:lnTo>
                <a:lnTo>
                  <a:pt x="575" y="572"/>
                </a:lnTo>
                <a:lnTo>
                  <a:pt x="575" y="572"/>
                </a:lnTo>
                <a:lnTo>
                  <a:pt x="575" y="572"/>
                </a:lnTo>
                <a:lnTo>
                  <a:pt x="575" y="572"/>
                </a:lnTo>
                <a:lnTo>
                  <a:pt x="575" y="572"/>
                </a:lnTo>
                <a:lnTo>
                  <a:pt x="575" y="572"/>
                </a:lnTo>
                <a:lnTo>
                  <a:pt x="575" y="571"/>
                </a:lnTo>
                <a:lnTo>
                  <a:pt x="575" y="571"/>
                </a:lnTo>
                <a:lnTo>
                  <a:pt x="575" y="571"/>
                </a:lnTo>
                <a:lnTo>
                  <a:pt x="575" y="571"/>
                </a:lnTo>
                <a:lnTo>
                  <a:pt x="575" y="571"/>
                </a:lnTo>
                <a:lnTo>
                  <a:pt x="575" y="571"/>
                </a:lnTo>
                <a:lnTo>
                  <a:pt x="575" y="571"/>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3"/>
                </a:lnTo>
                <a:lnTo>
                  <a:pt x="576" y="573"/>
                </a:lnTo>
                <a:lnTo>
                  <a:pt x="576" y="573"/>
                </a:lnTo>
                <a:lnTo>
                  <a:pt x="576" y="573"/>
                </a:lnTo>
                <a:lnTo>
                  <a:pt x="576" y="573"/>
                </a:lnTo>
                <a:lnTo>
                  <a:pt x="576" y="573"/>
                </a:lnTo>
                <a:lnTo>
                  <a:pt x="576" y="573"/>
                </a:lnTo>
                <a:lnTo>
                  <a:pt x="576" y="574"/>
                </a:lnTo>
                <a:lnTo>
                  <a:pt x="576" y="574"/>
                </a:lnTo>
                <a:lnTo>
                  <a:pt x="576" y="574"/>
                </a:lnTo>
                <a:lnTo>
                  <a:pt x="576" y="574"/>
                </a:lnTo>
                <a:lnTo>
                  <a:pt x="576" y="574"/>
                </a:lnTo>
                <a:lnTo>
                  <a:pt x="576" y="574"/>
                </a:lnTo>
                <a:lnTo>
                  <a:pt x="576" y="574"/>
                </a:lnTo>
                <a:lnTo>
                  <a:pt x="576" y="574"/>
                </a:lnTo>
                <a:lnTo>
                  <a:pt x="576" y="574"/>
                </a:lnTo>
                <a:lnTo>
                  <a:pt x="576" y="574"/>
                </a:lnTo>
                <a:lnTo>
                  <a:pt x="576" y="574"/>
                </a:lnTo>
                <a:lnTo>
                  <a:pt x="576" y="574"/>
                </a:lnTo>
                <a:lnTo>
                  <a:pt x="576" y="574"/>
                </a:lnTo>
                <a:lnTo>
                  <a:pt x="576" y="573"/>
                </a:lnTo>
                <a:lnTo>
                  <a:pt x="576" y="573"/>
                </a:lnTo>
                <a:lnTo>
                  <a:pt x="576" y="573"/>
                </a:lnTo>
                <a:lnTo>
                  <a:pt x="576" y="573"/>
                </a:lnTo>
                <a:lnTo>
                  <a:pt x="576" y="573"/>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5"/>
                </a:lnTo>
                <a:lnTo>
                  <a:pt x="577" y="575"/>
                </a:lnTo>
                <a:lnTo>
                  <a:pt x="577" y="575"/>
                </a:lnTo>
                <a:lnTo>
                  <a:pt x="577" y="575"/>
                </a:lnTo>
                <a:lnTo>
                  <a:pt x="577" y="575"/>
                </a:lnTo>
                <a:lnTo>
                  <a:pt x="577" y="575"/>
                </a:lnTo>
                <a:lnTo>
                  <a:pt x="577" y="575"/>
                </a:lnTo>
                <a:lnTo>
                  <a:pt x="577" y="575"/>
                </a:lnTo>
                <a:lnTo>
                  <a:pt x="577" y="575"/>
                </a:lnTo>
                <a:lnTo>
                  <a:pt x="577" y="575"/>
                </a:lnTo>
                <a:lnTo>
                  <a:pt x="577"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9" y="575"/>
                </a:lnTo>
                <a:lnTo>
                  <a:pt x="579" y="575"/>
                </a:lnTo>
                <a:lnTo>
                  <a:pt x="579" y="575"/>
                </a:lnTo>
                <a:lnTo>
                  <a:pt x="579" y="575"/>
                </a:lnTo>
                <a:lnTo>
                  <a:pt x="579" y="575"/>
                </a:lnTo>
                <a:lnTo>
                  <a:pt x="579" y="575"/>
                </a:lnTo>
                <a:lnTo>
                  <a:pt x="579" y="575"/>
                </a:lnTo>
                <a:lnTo>
                  <a:pt x="579" y="575"/>
                </a:lnTo>
                <a:lnTo>
                  <a:pt x="579" y="575"/>
                </a:lnTo>
                <a:lnTo>
                  <a:pt x="579" y="575"/>
                </a:lnTo>
                <a:lnTo>
                  <a:pt x="579" y="575"/>
                </a:lnTo>
                <a:lnTo>
                  <a:pt x="579" y="575"/>
                </a:lnTo>
                <a:lnTo>
                  <a:pt x="579" y="576"/>
                </a:lnTo>
                <a:lnTo>
                  <a:pt x="579" y="576"/>
                </a:lnTo>
                <a:lnTo>
                  <a:pt x="579" y="576"/>
                </a:lnTo>
                <a:lnTo>
                  <a:pt x="579" y="576"/>
                </a:lnTo>
                <a:lnTo>
                  <a:pt x="579" y="576"/>
                </a:lnTo>
                <a:lnTo>
                  <a:pt x="579" y="576"/>
                </a:lnTo>
                <a:lnTo>
                  <a:pt x="579" y="576"/>
                </a:lnTo>
                <a:lnTo>
                  <a:pt x="579" y="576"/>
                </a:lnTo>
                <a:lnTo>
                  <a:pt x="579" y="576"/>
                </a:lnTo>
                <a:lnTo>
                  <a:pt x="579" y="576"/>
                </a:lnTo>
                <a:lnTo>
                  <a:pt x="579" y="576"/>
                </a:lnTo>
                <a:lnTo>
                  <a:pt x="579" y="576"/>
                </a:lnTo>
                <a:lnTo>
                  <a:pt x="579" y="576"/>
                </a:lnTo>
                <a:lnTo>
                  <a:pt x="579" y="576"/>
                </a:lnTo>
                <a:lnTo>
                  <a:pt x="579" y="576"/>
                </a:lnTo>
                <a:lnTo>
                  <a:pt x="578" y="576"/>
                </a:lnTo>
                <a:lnTo>
                  <a:pt x="578" y="576"/>
                </a:lnTo>
                <a:lnTo>
                  <a:pt x="578" y="576"/>
                </a:lnTo>
                <a:lnTo>
                  <a:pt x="578" y="576"/>
                </a:lnTo>
                <a:lnTo>
                  <a:pt x="578" y="576"/>
                </a:lnTo>
                <a:lnTo>
                  <a:pt x="578" y="576"/>
                </a:lnTo>
                <a:lnTo>
                  <a:pt x="578" y="576"/>
                </a:lnTo>
                <a:lnTo>
                  <a:pt x="578" y="576"/>
                </a:lnTo>
                <a:lnTo>
                  <a:pt x="578" y="576"/>
                </a:lnTo>
                <a:lnTo>
                  <a:pt x="579" y="576"/>
                </a:lnTo>
                <a:lnTo>
                  <a:pt x="579" y="576"/>
                </a:lnTo>
                <a:lnTo>
                  <a:pt x="579" y="576"/>
                </a:lnTo>
                <a:lnTo>
                  <a:pt x="579" y="576"/>
                </a:lnTo>
                <a:lnTo>
                  <a:pt x="579" y="576"/>
                </a:lnTo>
                <a:lnTo>
                  <a:pt x="579" y="576"/>
                </a:lnTo>
                <a:lnTo>
                  <a:pt x="579" y="576"/>
                </a:lnTo>
                <a:lnTo>
                  <a:pt x="579" y="576"/>
                </a:lnTo>
                <a:lnTo>
                  <a:pt x="579" y="576"/>
                </a:lnTo>
                <a:lnTo>
                  <a:pt x="579" y="576"/>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8" y="577"/>
                </a:lnTo>
                <a:lnTo>
                  <a:pt x="578"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80" y="577"/>
                </a:lnTo>
                <a:lnTo>
                  <a:pt x="580" y="577"/>
                </a:lnTo>
                <a:lnTo>
                  <a:pt x="580" y="577"/>
                </a:lnTo>
                <a:lnTo>
                  <a:pt x="580" y="577"/>
                </a:lnTo>
                <a:lnTo>
                  <a:pt x="580" y="577"/>
                </a:lnTo>
                <a:lnTo>
                  <a:pt x="580" y="577"/>
                </a:lnTo>
                <a:lnTo>
                  <a:pt x="580" y="577"/>
                </a:lnTo>
                <a:lnTo>
                  <a:pt x="580" y="577"/>
                </a:lnTo>
                <a:lnTo>
                  <a:pt x="580" y="577"/>
                </a:lnTo>
                <a:lnTo>
                  <a:pt x="580" y="578"/>
                </a:lnTo>
                <a:lnTo>
                  <a:pt x="580" y="578"/>
                </a:lnTo>
                <a:lnTo>
                  <a:pt x="580" y="578"/>
                </a:lnTo>
                <a:lnTo>
                  <a:pt x="581" y="578"/>
                </a:lnTo>
                <a:lnTo>
                  <a:pt x="581" y="578"/>
                </a:lnTo>
                <a:lnTo>
                  <a:pt x="581" y="578"/>
                </a:lnTo>
                <a:lnTo>
                  <a:pt x="581" y="578"/>
                </a:lnTo>
                <a:lnTo>
                  <a:pt x="581" y="578"/>
                </a:lnTo>
                <a:lnTo>
                  <a:pt x="581" y="578"/>
                </a:lnTo>
                <a:lnTo>
                  <a:pt x="581" y="578"/>
                </a:lnTo>
                <a:lnTo>
                  <a:pt x="581" y="578"/>
                </a:lnTo>
                <a:lnTo>
                  <a:pt x="581" y="578"/>
                </a:lnTo>
                <a:lnTo>
                  <a:pt x="581" y="578"/>
                </a:lnTo>
                <a:lnTo>
                  <a:pt x="581" y="579"/>
                </a:lnTo>
                <a:lnTo>
                  <a:pt x="581" y="579"/>
                </a:lnTo>
                <a:lnTo>
                  <a:pt x="581" y="579"/>
                </a:lnTo>
                <a:lnTo>
                  <a:pt x="581" y="579"/>
                </a:lnTo>
                <a:lnTo>
                  <a:pt x="581" y="579"/>
                </a:lnTo>
                <a:lnTo>
                  <a:pt x="581" y="579"/>
                </a:lnTo>
                <a:lnTo>
                  <a:pt x="581" y="579"/>
                </a:lnTo>
                <a:lnTo>
                  <a:pt x="581" y="580"/>
                </a:lnTo>
                <a:lnTo>
                  <a:pt x="581" y="579"/>
                </a:lnTo>
                <a:lnTo>
                  <a:pt x="581" y="579"/>
                </a:lnTo>
                <a:lnTo>
                  <a:pt x="581" y="579"/>
                </a:lnTo>
                <a:lnTo>
                  <a:pt x="581" y="579"/>
                </a:lnTo>
                <a:lnTo>
                  <a:pt x="581" y="579"/>
                </a:lnTo>
                <a:lnTo>
                  <a:pt x="581" y="579"/>
                </a:lnTo>
                <a:lnTo>
                  <a:pt x="581" y="579"/>
                </a:lnTo>
                <a:lnTo>
                  <a:pt x="581" y="580"/>
                </a:lnTo>
                <a:lnTo>
                  <a:pt x="581" y="580"/>
                </a:lnTo>
                <a:lnTo>
                  <a:pt x="581" y="580"/>
                </a:lnTo>
                <a:lnTo>
                  <a:pt x="581" y="580"/>
                </a:lnTo>
                <a:lnTo>
                  <a:pt x="581" y="580"/>
                </a:lnTo>
                <a:lnTo>
                  <a:pt x="581" y="580"/>
                </a:lnTo>
                <a:lnTo>
                  <a:pt x="581" y="580"/>
                </a:lnTo>
                <a:lnTo>
                  <a:pt x="581" y="580"/>
                </a:lnTo>
                <a:lnTo>
                  <a:pt x="581" y="580"/>
                </a:lnTo>
                <a:lnTo>
                  <a:pt x="581" y="580"/>
                </a:lnTo>
                <a:lnTo>
                  <a:pt x="581" y="580"/>
                </a:lnTo>
                <a:lnTo>
                  <a:pt x="581" y="580"/>
                </a:lnTo>
                <a:lnTo>
                  <a:pt x="581" y="580"/>
                </a:lnTo>
                <a:lnTo>
                  <a:pt x="581" y="580"/>
                </a:lnTo>
                <a:lnTo>
                  <a:pt x="581" y="580"/>
                </a:lnTo>
                <a:lnTo>
                  <a:pt x="582" y="580"/>
                </a:lnTo>
                <a:lnTo>
                  <a:pt x="582" y="580"/>
                </a:lnTo>
                <a:lnTo>
                  <a:pt x="582" y="580"/>
                </a:lnTo>
                <a:lnTo>
                  <a:pt x="582" y="581"/>
                </a:lnTo>
                <a:lnTo>
                  <a:pt x="582" y="581"/>
                </a:lnTo>
                <a:lnTo>
                  <a:pt x="582" y="581"/>
                </a:lnTo>
                <a:lnTo>
                  <a:pt x="583" y="581"/>
                </a:lnTo>
                <a:lnTo>
                  <a:pt x="583" y="581"/>
                </a:lnTo>
                <a:lnTo>
                  <a:pt x="583" y="581"/>
                </a:lnTo>
                <a:lnTo>
                  <a:pt x="583" y="581"/>
                </a:lnTo>
                <a:lnTo>
                  <a:pt x="583" y="581"/>
                </a:lnTo>
                <a:lnTo>
                  <a:pt x="582" y="581"/>
                </a:lnTo>
                <a:lnTo>
                  <a:pt x="582" y="581"/>
                </a:lnTo>
                <a:lnTo>
                  <a:pt x="582" y="581"/>
                </a:lnTo>
                <a:lnTo>
                  <a:pt x="582" y="581"/>
                </a:lnTo>
                <a:lnTo>
                  <a:pt x="582" y="581"/>
                </a:lnTo>
                <a:lnTo>
                  <a:pt x="582" y="581"/>
                </a:lnTo>
                <a:lnTo>
                  <a:pt x="582" y="582"/>
                </a:lnTo>
                <a:lnTo>
                  <a:pt x="582" y="582"/>
                </a:lnTo>
                <a:lnTo>
                  <a:pt x="582" y="582"/>
                </a:lnTo>
                <a:lnTo>
                  <a:pt x="582" y="582"/>
                </a:lnTo>
                <a:lnTo>
                  <a:pt x="582" y="582"/>
                </a:lnTo>
                <a:lnTo>
                  <a:pt x="582" y="582"/>
                </a:lnTo>
                <a:lnTo>
                  <a:pt x="582" y="582"/>
                </a:lnTo>
                <a:lnTo>
                  <a:pt x="582" y="582"/>
                </a:lnTo>
                <a:lnTo>
                  <a:pt x="582" y="582"/>
                </a:lnTo>
                <a:lnTo>
                  <a:pt x="583" y="582"/>
                </a:lnTo>
                <a:lnTo>
                  <a:pt x="583" y="583"/>
                </a:lnTo>
                <a:lnTo>
                  <a:pt x="583" y="583"/>
                </a:lnTo>
                <a:lnTo>
                  <a:pt x="583" y="583"/>
                </a:lnTo>
                <a:lnTo>
                  <a:pt x="583" y="583"/>
                </a:lnTo>
                <a:lnTo>
                  <a:pt x="583" y="584"/>
                </a:lnTo>
                <a:lnTo>
                  <a:pt x="583" y="584"/>
                </a:lnTo>
                <a:lnTo>
                  <a:pt x="583" y="584"/>
                </a:lnTo>
                <a:lnTo>
                  <a:pt x="583" y="584"/>
                </a:lnTo>
                <a:lnTo>
                  <a:pt x="583" y="584"/>
                </a:lnTo>
                <a:lnTo>
                  <a:pt x="583" y="584"/>
                </a:lnTo>
                <a:lnTo>
                  <a:pt x="583" y="584"/>
                </a:lnTo>
                <a:lnTo>
                  <a:pt x="583" y="584"/>
                </a:lnTo>
                <a:lnTo>
                  <a:pt x="583" y="584"/>
                </a:lnTo>
                <a:lnTo>
                  <a:pt x="583" y="584"/>
                </a:lnTo>
                <a:lnTo>
                  <a:pt x="583" y="584"/>
                </a:lnTo>
                <a:lnTo>
                  <a:pt x="584" y="584"/>
                </a:lnTo>
                <a:lnTo>
                  <a:pt x="584" y="584"/>
                </a:lnTo>
                <a:lnTo>
                  <a:pt x="584" y="584"/>
                </a:lnTo>
                <a:lnTo>
                  <a:pt x="584" y="584"/>
                </a:lnTo>
                <a:lnTo>
                  <a:pt x="584" y="584"/>
                </a:lnTo>
                <a:lnTo>
                  <a:pt x="584" y="584"/>
                </a:lnTo>
                <a:lnTo>
                  <a:pt x="584" y="584"/>
                </a:lnTo>
                <a:lnTo>
                  <a:pt x="584" y="584"/>
                </a:lnTo>
                <a:lnTo>
                  <a:pt x="584" y="584"/>
                </a:lnTo>
                <a:lnTo>
                  <a:pt x="585" y="584"/>
                </a:lnTo>
                <a:lnTo>
                  <a:pt x="585" y="584"/>
                </a:lnTo>
                <a:lnTo>
                  <a:pt x="585" y="584"/>
                </a:lnTo>
                <a:lnTo>
                  <a:pt x="585" y="584"/>
                </a:lnTo>
                <a:lnTo>
                  <a:pt x="585" y="584"/>
                </a:lnTo>
                <a:lnTo>
                  <a:pt x="585" y="585"/>
                </a:lnTo>
                <a:lnTo>
                  <a:pt x="585" y="585"/>
                </a:lnTo>
                <a:lnTo>
                  <a:pt x="585" y="585"/>
                </a:lnTo>
                <a:lnTo>
                  <a:pt x="585" y="585"/>
                </a:lnTo>
                <a:lnTo>
                  <a:pt x="585" y="585"/>
                </a:lnTo>
                <a:lnTo>
                  <a:pt x="585" y="585"/>
                </a:lnTo>
                <a:lnTo>
                  <a:pt x="585" y="585"/>
                </a:lnTo>
                <a:lnTo>
                  <a:pt x="585" y="585"/>
                </a:lnTo>
                <a:lnTo>
                  <a:pt x="585" y="585"/>
                </a:lnTo>
                <a:lnTo>
                  <a:pt x="585" y="586"/>
                </a:lnTo>
                <a:lnTo>
                  <a:pt x="585" y="586"/>
                </a:lnTo>
                <a:lnTo>
                  <a:pt x="586" y="587"/>
                </a:lnTo>
                <a:lnTo>
                  <a:pt x="586" y="587"/>
                </a:lnTo>
                <a:lnTo>
                  <a:pt x="586" y="589"/>
                </a:lnTo>
                <a:lnTo>
                  <a:pt x="587" y="589"/>
                </a:lnTo>
                <a:lnTo>
                  <a:pt x="587" y="589"/>
                </a:lnTo>
                <a:lnTo>
                  <a:pt x="587" y="590"/>
                </a:lnTo>
                <a:lnTo>
                  <a:pt x="587" y="590"/>
                </a:lnTo>
                <a:lnTo>
                  <a:pt x="587" y="591"/>
                </a:lnTo>
                <a:lnTo>
                  <a:pt x="588" y="591"/>
                </a:lnTo>
                <a:lnTo>
                  <a:pt x="588" y="591"/>
                </a:lnTo>
                <a:lnTo>
                  <a:pt x="588" y="592"/>
                </a:lnTo>
                <a:lnTo>
                  <a:pt x="588" y="592"/>
                </a:lnTo>
                <a:lnTo>
                  <a:pt x="588" y="592"/>
                </a:lnTo>
                <a:lnTo>
                  <a:pt x="588" y="592"/>
                </a:lnTo>
                <a:lnTo>
                  <a:pt x="588" y="593"/>
                </a:lnTo>
                <a:lnTo>
                  <a:pt x="588" y="593"/>
                </a:lnTo>
                <a:lnTo>
                  <a:pt x="588" y="593"/>
                </a:lnTo>
                <a:lnTo>
                  <a:pt x="588" y="593"/>
                </a:lnTo>
                <a:lnTo>
                  <a:pt x="588" y="593"/>
                </a:lnTo>
                <a:lnTo>
                  <a:pt x="588" y="593"/>
                </a:lnTo>
                <a:lnTo>
                  <a:pt x="588" y="593"/>
                </a:lnTo>
                <a:lnTo>
                  <a:pt x="589" y="593"/>
                </a:lnTo>
                <a:lnTo>
                  <a:pt x="589" y="593"/>
                </a:lnTo>
                <a:lnTo>
                  <a:pt x="589" y="593"/>
                </a:lnTo>
                <a:lnTo>
                  <a:pt x="589" y="593"/>
                </a:lnTo>
                <a:lnTo>
                  <a:pt x="589" y="594"/>
                </a:lnTo>
                <a:lnTo>
                  <a:pt x="589" y="594"/>
                </a:lnTo>
                <a:lnTo>
                  <a:pt x="589" y="594"/>
                </a:lnTo>
                <a:lnTo>
                  <a:pt x="589" y="594"/>
                </a:lnTo>
                <a:lnTo>
                  <a:pt x="589" y="594"/>
                </a:lnTo>
                <a:lnTo>
                  <a:pt x="589" y="594"/>
                </a:lnTo>
                <a:lnTo>
                  <a:pt x="590" y="594"/>
                </a:lnTo>
                <a:lnTo>
                  <a:pt x="590" y="594"/>
                </a:lnTo>
                <a:lnTo>
                  <a:pt x="590" y="594"/>
                </a:lnTo>
                <a:lnTo>
                  <a:pt x="591" y="595"/>
                </a:lnTo>
                <a:lnTo>
                  <a:pt x="591" y="595"/>
                </a:lnTo>
                <a:lnTo>
                  <a:pt x="591" y="595"/>
                </a:lnTo>
                <a:lnTo>
                  <a:pt x="592" y="596"/>
                </a:lnTo>
                <a:lnTo>
                  <a:pt x="592" y="596"/>
                </a:lnTo>
                <a:lnTo>
                  <a:pt x="592" y="597"/>
                </a:lnTo>
                <a:lnTo>
                  <a:pt x="592" y="597"/>
                </a:lnTo>
                <a:lnTo>
                  <a:pt x="593" y="597"/>
                </a:lnTo>
                <a:lnTo>
                  <a:pt x="593" y="597"/>
                </a:lnTo>
                <a:lnTo>
                  <a:pt x="593" y="598"/>
                </a:lnTo>
                <a:lnTo>
                  <a:pt x="593" y="598"/>
                </a:lnTo>
                <a:lnTo>
                  <a:pt x="594" y="598"/>
                </a:lnTo>
                <a:lnTo>
                  <a:pt x="594" y="598"/>
                </a:lnTo>
                <a:lnTo>
                  <a:pt x="594" y="598"/>
                </a:lnTo>
                <a:lnTo>
                  <a:pt x="594" y="598"/>
                </a:lnTo>
                <a:lnTo>
                  <a:pt x="594" y="599"/>
                </a:lnTo>
                <a:lnTo>
                  <a:pt x="594" y="599"/>
                </a:lnTo>
                <a:lnTo>
                  <a:pt x="594" y="599"/>
                </a:lnTo>
                <a:lnTo>
                  <a:pt x="595" y="599"/>
                </a:lnTo>
                <a:lnTo>
                  <a:pt x="595" y="599"/>
                </a:lnTo>
                <a:lnTo>
                  <a:pt x="589" y="610"/>
                </a:lnTo>
                <a:lnTo>
                  <a:pt x="589" y="610"/>
                </a:lnTo>
                <a:lnTo>
                  <a:pt x="589" y="610"/>
                </a:lnTo>
                <a:lnTo>
                  <a:pt x="589" y="610"/>
                </a:lnTo>
                <a:lnTo>
                  <a:pt x="589" y="610"/>
                </a:lnTo>
                <a:lnTo>
                  <a:pt x="589" y="609"/>
                </a:lnTo>
                <a:lnTo>
                  <a:pt x="589" y="609"/>
                </a:lnTo>
                <a:lnTo>
                  <a:pt x="589" y="609"/>
                </a:lnTo>
                <a:lnTo>
                  <a:pt x="589" y="609"/>
                </a:lnTo>
                <a:lnTo>
                  <a:pt x="589" y="609"/>
                </a:lnTo>
                <a:lnTo>
                  <a:pt x="588" y="609"/>
                </a:lnTo>
                <a:lnTo>
                  <a:pt x="588" y="608"/>
                </a:lnTo>
                <a:lnTo>
                  <a:pt x="588" y="608"/>
                </a:lnTo>
                <a:lnTo>
                  <a:pt x="588" y="608"/>
                </a:lnTo>
                <a:lnTo>
                  <a:pt x="588" y="608"/>
                </a:lnTo>
                <a:lnTo>
                  <a:pt x="587" y="608"/>
                </a:lnTo>
                <a:lnTo>
                  <a:pt x="587" y="608"/>
                </a:lnTo>
                <a:lnTo>
                  <a:pt x="587" y="608"/>
                </a:lnTo>
                <a:lnTo>
                  <a:pt x="587" y="607"/>
                </a:lnTo>
                <a:lnTo>
                  <a:pt x="586" y="607"/>
                </a:lnTo>
                <a:lnTo>
                  <a:pt x="586" y="606"/>
                </a:lnTo>
                <a:lnTo>
                  <a:pt x="586" y="606"/>
                </a:lnTo>
                <a:lnTo>
                  <a:pt x="586" y="606"/>
                </a:lnTo>
                <a:lnTo>
                  <a:pt x="585" y="606"/>
                </a:lnTo>
                <a:lnTo>
                  <a:pt x="585" y="605"/>
                </a:lnTo>
                <a:lnTo>
                  <a:pt x="584" y="605"/>
                </a:lnTo>
                <a:lnTo>
                  <a:pt x="584" y="605"/>
                </a:lnTo>
                <a:lnTo>
                  <a:pt x="584" y="605"/>
                </a:lnTo>
                <a:lnTo>
                  <a:pt x="583" y="604"/>
                </a:lnTo>
                <a:lnTo>
                  <a:pt x="583" y="604"/>
                </a:lnTo>
                <a:lnTo>
                  <a:pt x="582" y="604"/>
                </a:lnTo>
                <a:lnTo>
                  <a:pt x="582" y="604"/>
                </a:lnTo>
                <a:lnTo>
                  <a:pt x="581" y="604"/>
                </a:lnTo>
                <a:lnTo>
                  <a:pt x="581" y="603"/>
                </a:lnTo>
                <a:lnTo>
                  <a:pt x="581" y="603"/>
                </a:lnTo>
                <a:lnTo>
                  <a:pt x="581" y="603"/>
                </a:lnTo>
                <a:lnTo>
                  <a:pt x="580" y="603"/>
                </a:lnTo>
                <a:lnTo>
                  <a:pt x="580" y="603"/>
                </a:lnTo>
                <a:lnTo>
                  <a:pt x="580" y="603"/>
                </a:lnTo>
                <a:lnTo>
                  <a:pt x="580" y="603"/>
                </a:lnTo>
                <a:lnTo>
                  <a:pt x="580" y="602"/>
                </a:lnTo>
                <a:lnTo>
                  <a:pt x="580" y="602"/>
                </a:lnTo>
                <a:lnTo>
                  <a:pt x="581" y="602"/>
                </a:lnTo>
                <a:lnTo>
                  <a:pt x="581" y="602"/>
                </a:lnTo>
                <a:lnTo>
                  <a:pt x="580" y="601"/>
                </a:lnTo>
                <a:lnTo>
                  <a:pt x="580" y="601"/>
                </a:lnTo>
                <a:lnTo>
                  <a:pt x="580" y="601"/>
                </a:lnTo>
                <a:lnTo>
                  <a:pt x="579" y="600"/>
                </a:lnTo>
                <a:lnTo>
                  <a:pt x="579" y="600"/>
                </a:lnTo>
                <a:lnTo>
                  <a:pt x="579" y="600"/>
                </a:lnTo>
                <a:lnTo>
                  <a:pt x="578" y="599"/>
                </a:lnTo>
                <a:lnTo>
                  <a:pt x="578" y="599"/>
                </a:lnTo>
                <a:lnTo>
                  <a:pt x="578" y="599"/>
                </a:lnTo>
                <a:lnTo>
                  <a:pt x="578" y="598"/>
                </a:lnTo>
                <a:lnTo>
                  <a:pt x="577" y="598"/>
                </a:lnTo>
                <a:lnTo>
                  <a:pt x="577" y="598"/>
                </a:lnTo>
                <a:lnTo>
                  <a:pt x="577" y="598"/>
                </a:lnTo>
                <a:lnTo>
                  <a:pt x="576" y="597"/>
                </a:lnTo>
                <a:lnTo>
                  <a:pt x="576" y="597"/>
                </a:lnTo>
                <a:lnTo>
                  <a:pt x="576" y="597"/>
                </a:lnTo>
                <a:lnTo>
                  <a:pt x="576" y="597"/>
                </a:lnTo>
                <a:lnTo>
                  <a:pt x="576" y="596"/>
                </a:lnTo>
                <a:lnTo>
                  <a:pt x="575" y="596"/>
                </a:lnTo>
                <a:lnTo>
                  <a:pt x="575" y="596"/>
                </a:lnTo>
                <a:lnTo>
                  <a:pt x="575" y="596"/>
                </a:lnTo>
                <a:lnTo>
                  <a:pt x="575" y="596"/>
                </a:lnTo>
                <a:lnTo>
                  <a:pt x="575" y="596"/>
                </a:lnTo>
                <a:lnTo>
                  <a:pt x="574" y="596"/>
                </a:lnTo>
                <a:lnTo>
                  <a:pt x="574" y="596"/>
                </a:lnTo>
                <a:lnTo>
                  <a:pt x="574" y="596"/>
                </a:lnTo>
                <a:lnTo>
                  <a:pt x="574" y="596"/>
                </a:lnTo>
                <a:lnTo>
                  <a:pt x="573" y="596"/>
                </a:lnTo>
                <a:lnTo>
                  <a:pt x="573" y="596"/>
                </a:lnTo>
                <a:lnTo>
                  <a:pt x="573" y="596"/>
                </a:lnTo>
                <a:lnTo>
                  <a:pt x="573" y="596"/>
                </a:lnTo>
                <a:lnTo>
                  <a:pt x="573" y="596"/>
                </a:lnTo>
                <a:lnTo>
                  <a:pt x="573" y="596"/>
                </a:lnTo>
                <a:lnTo>
                  <a:pt x="573" y="596"/>
                </a:lnTo>
                <a:lnTo>
                  <a:pt x="573" y="596"/>
                </a:lnTo>
                <a:lnTo>
                  <a:pt x="573" y="596"/>
                </a:lnTo>
                <a:lnTo>
                  <a:pt x="573" y="596"/>
                </a:lnTo>
                <a:lnTo>
                  <a:pt x="573" y="596"/>
                </a:lnTo>
                <a:lnTo>
                  <a:pt x="573" y="596"/>
                </a:lnTo>
                <a:lnTo>
                  <a:pt x="573" y="595"/>
                </a:lnTo>
                <a:lnTo>
                  <a:pt x="573" y="595"/>
                </a:lnTo>
                <a:lnTo>
                  <a:pt x="573" y="595"/>
                </a:lnTo>
                <a:lnTo>
                  <a:pt x="573" y="595"/>
                </a:lnTo>
                <a:lnTo>
                  <a:pt x="572" y="595"/>
                </a:lnTo>
                <a:lnTo>
                  <a:pt x="572" y="595"/>
                </a:lnTo>
                <a:lnTo>
                  <a:pt x="572" y="595"/>
                </a:lnTo>
                <a:lnTo>
                  <a:pt x="572" y="595"/>
                </a:lnTo>
                <a:lnTo>
                  <a:pt x="572" y="595"/>
                </a:lnTo>
                <a:lnTo>
                  <a:pt x="572" y="595"/>
                </a:lnTo>
                <a:lnTo>
                  <a:pt x="572" y="595"/>
                </a:lnTo>
                <a:lnTo>
                  <a:pt x="572" y="595"/>
                </a:lnTo>
                <a:lnTo>
                  <a:pt x="572" y="595"/>
                </a:lnTo>
                <a:lnTo>
                  <a:pt x="572" y="595"/>
                </a:lnTo>
                <a:lnTo>
                  <a:pt x="572" y="595"/>
                </a:lnTo>
                <a:lnTo>
                  <a:pt x="572" y="595"/>
                </a:lnTo>
                <a:lnTo>
                  <a:pt x="572" y="595"/>
                </a:lnTo>
                <a:lnTo>
                  <a:pt x="572" y="595"/>
                </a:lnTo>
                <a:lnTo>
                  <a:pt x="572" y="595"/>
                </a:lnTo>
                <a:lnTo>
                  <a:pt x="572" y="594"/>
                </a:lnTo>
                <a:lnTo>
                  <a:pt x="572" y="594"/>
                </a:lnTo>
                <a:lnTo>
                  <a:pt x="572" y="594"/>
                </a:lnTo>
                <a:lnTo>
                  <a:pt x="572" y="594"/>
                </a:lnTo>
                <a:lnTo>
                  <a:pt x="572" y="594"/>
                </a:lnTo>
                <a:lnTo>
                  <a:pt x="572" y="594"/>
                </a:lnTo>
                <a:lnTo>
                  <a:pt x="572" y="594"/>
                </a:lnTo>
                <a:lnTo>
                  <a:pt x="572" y="594"/>
                </a:lnTo>
                <a:lnTo>
                  <a:pt x="572" y="594"/>
                </a:lnTo>
                <a:lnTo>
                  <a:pt x="572" y="594"/>
                </a:lnTo>
                <a:lnTo>
                  <a:pt x="571" y="594"/>
                </a:lnTo>
                <a:lnTo>
                  <a:pt x="571" y="594"/>
                </a:lnTo>
                <a:lnTo>
                  <a:pt x="571" y="594"/>
                </a:lnTo>
                <a:lnTo>
                  <a:pt x="571" y="594"/>
                </a:lnTo>
                <a:lnTo>
                  <a:pt x="571" y="593"/>
                </a:lnTo>
                <a:lnTo>
                  <a:pt x="571" y="593"/>
                </a:lnTo>
                <a:lnTo>
                  <a:pt x="571" y="593"/>
                </a:lnTo>
                <a:lnTo>
                  <a:pt x="571" y="593"/>
                </a:lnTo>
                <a:lnTo>
                  <a:pt x="571" y="593"/>
                </a:lnTo>
                <a:lnTo>
                  <a:pt x="571" y="593"/>
                </a:lnTo>
                <a:lnTo>
                  <a:pt x="571" y="593"/>
                </a:lnTo>
                <a:lnTo>
                  <a:pt x="571" y="593"/>
                </a:lnTo>
                <a:lnTo>
                  <a:pt x="571" y="593"/>
                </a:lnTo>
                <a:lnTo>
                  <a:pt x="570" y="593"/>
                </a:lnTo>
                <a:lnTo>
                  <a:pt x="570" y="593"/>
                </a:lnTo>
                <a:lnTo>
                  <a:pt x="570" y="592"/>
                </a:lnTo>
                <a:lnTo>
                  <a:pt x="570" y="592"/>
                </a:lnTo>
                <a:lnTo>
                  <a:pt x="570" y="592"/>
                </a:lnTo>
                <a:lnTo>
                  <a:pt x="570" y="592"/>
                </a:lnTo>
                <a:lnTo>
                  <a:pt x="570" y="592"/>
                </a:lnTo>
                <a:lnTo>
                  <a:pt x="570" y="591"/>
                </a:lnTo>
                <a:lnTo>
                  <a:pt x="569" y="591"/>
                </a:lnTo>
                <a:lnTo>
                  <a:pt x="569" y="591"/>
                </a:lnTo>
                <a:lnTo>
                  <a:pt x="569" y="591"/>
                </a:lnTo>
                <a:lnTo>
                  <a:pt x="569" y="591"/>
                </a:lnTo>
                <a:lnTo>
                  <a:pt x="569" y="591"/>
                </a:lnTo>
                <a:lnTo>
                  <a:pt x="569" y="591"/>
                </a:lnTo>
                <a:lnTo>
                  <a:pt x="569" y="591"/>
                </a:lnTo>
                <a:lnTo>
                  <a:pt x="569" y="591"/>
                </a:lnTo>
                <a:lnTo>
                  <a:pt x="569" y="591"/>
                </a:lnTo>
                <a:lnTo>
                  <a:pt x="569" y="591"/>
                </a:lnTo>
                <a:lnTo>
                  <a:pt x="569" y="590"/>
                </a:lnTo>
                <a:lnTo>
                  <a:pt x="568" y="590"/>
                </a:lnTo>
                <a:lnTo>
                  <a:pt x="568" y="590"/>
                </a:lnTo>
                <a:lnTo>
                  <a:pt x="568" y="590"/>
                </a:lnTo>
                <a:lnTo>
                  <a:pt x="568" y="590"/>
                </a:lnTo>
                <a:lnTo>
                  <a:pt x="569" y="590"/>
                </a:lnTo>
                <a:lnTo>
                  <a:pt x="569" y="590"/>
                </a:lnTo>
                <a:lnTo>
                  <a:pt x="569" y="590"/>
                </a:lnTo>
                <a:lnTo>
                  <a:pt x="569" y="590"/>
                </a:lnTo>
                <a:lnTo>
                  <a:pt x="569" y="590"/>
                </a:lnTo>
                <a:lnTo>
                  <a:pt x="569" y="590"/>
                </a:lnTo>
                <a:lnTo>
                  <a:pt x="568" y="589"/>
                </a:lnTo>
                <a:lnTo>
                  <a:pt x="568" y="589"/>
                </a:lnTo>
                <a:lnTo>
                  <a:pt x="568" y="589"/>
                </a:lnTo>
                <a:lnTo>
                  <a:pt x="568" y="589"/>
                </a:lnTo>
                <a:lnTo>
                  <a:pt x="568" y="589"/>
                </a:lnTo>
                <a:lnTo>
                  <a:pt x="568" y="589"/>
                </a:lnTo>
                <a:lnTo>
                  <a:pt x="568" y="589"/>
                </a:lnTo>
                <a:lnTo>
                  <a:pt x="568" y="589"/>
                </a:lnTo>
                <a:lnTo>
                  <a:pt x="568" y="589"/>
                </a:lnTo>
                <a:lnTo>
                  <a:pt x="568" y="589"/>
                </a:lnTo>
                <a:lnTo>
                  <a:pt x="568" y="588"/>
                </a:lnTo>
                <a:lnTo>
                  <a:pt x="568" y="588"/>
                </a:lnTo>
                <a:lnTo>
                  <a:pt x="568" y="588"/>
                </a:lnTo>
                <a:lnTo>
                  <a:pt x="568" y="588"/>
                </a:lnTo>
                <a:lnTo>
                  <a:pt x="568" y="588"/>
                </a:lnTo>
                <a:lnTo>
                  <a:pt x="568" y="588"/>
                </a:lnTo>
                <a:lnTo>
                  <a:pt x="568" y="588"/>
                </a:lnTo>
                <a:lnTo>
                  <a:pt x="568" y="588"/>
                </a:lnTo>
                <a:lnTo>
                  <a:pt x="568" y="588"/>
                </a:lnTo>
                <a:lnTo>
                  <a:pt x="568" y="588"/>
                </a:lnTo>
                <a:lnTo>
                  <a:pt x="568" y="588"/>
                </a:lnTo>
                <a:lnTo>
                  <a:pt x="567" y="588"/>
                </a:lnTo>
                <a:lnTo>
                  <a:pt x="567" y="588"/>
                </a:lnTo>
                <a:lnTo>
                  <a:pt x="567" y="588"/>
                </a:lnTo>
                <a:lnTo>
                  <a:pt x="567" y="588"/>
                </a:lnTo>
                <a:lnTo>
                  <a:pt x="567" y="588"/>
                </a:lnTo>
                <a:lnTo>
                  <a:pt x="567" y="588"/>
                </a:lnTo>
                <a:lnTo>
                  <a:pt x="567" y="588"/>
                </a:lnTo>
                <a:lnTo>
                  <a:pt x="567" y="588"/>
                </a:lnTo>
                <a:lnTo>
                  <a:pt x="567" y="588"/>
                </a:lnTo>
                <a:lnTo>
                  <a:pt x="567" y="588"/>
                </a:lnTo>
                <a:lnTo>
                  <a:pt x="567" y="588"/>
                </a:lnTo>
                <a:lnTo>
                  <a:pt x="567" y="588"/>
                </a:lnTo>
                <a:lnTo>
                  <a:pt x="566" y="588"/>
                </a:lnTo>
                <a:lnTo>
                  <a:pt x="566" y="588"/>
                </a:lnTo>
                <a:lnTo>
                  <a:pt x="566" y="588"/>
                </a:lnTo>
                <a:lnTo>
                  <a:pt x="566" y="588"/>
                </a:lnTo>
                <a:lnTo>
                  <a:pt x="566" y="588"/>
                </a:lnTo>
                <a:lnTo>
                  <a:pt x="567" y="588"/>
                </a:lnTo>
                <a:lnTo>
                  <a:pt x="567" y="587"/>
                </a:lnTo>
                <a:lnTo>
                  <a:pt x="567" y="587"/>
                </a:lnTo>
                <a:lnTo>
                  <a:pt x="567" y="587"/>
                </a:lnTo>
                <a:lnTo>
                  <a:pt x="567" y="587"/>
                </a:lnTo>
                <a:lnTo>
                  <a:pt x="567" y="587"/>
                </a:lnTo>
                <a:lnTo>
                  <a:pt x="567" y="587"/>
                </a:lnTo>
                <a:lnTo>
                  <a:pt x="567" y="587"/>
                </a:lnTo>
                <a:lnTo>
                  <a:pt x="567" y="587"/>
                </a:lnTo>
                <a:lnTo>
                  <a:pt x="567" y="587"/>
                </a:lnTo>
                <a:lnTo>
                  <a:pt x="567" y="587"/>
                </a:lnTo>
                <a:lnTo>
                  <a:pt x="567" y="587"/>
                </a:lnTo>
                <a:lnTo>
                  <a:pt x="566" y="587"/>
                </a:lnTo>
                <a:lnTo>
                  <a:pt x="566" y="587"/>
                </a:lnTo>
                <a:lnTo>
                  <a:pt x="566" y="587"/>
                </a:lnTo>
                <a:lnTo>
                  <a:pt x="566" y="586"/>
                </a:lnTo>
                <a:lnTo>
                  <a:pt x="566" y="586"/>
                </a:lnTo>
                <a:lnTo>
                  <a:pt x="566" y="586"/>
                </a:lnTo>
                <a:lnTo>
                  <a:pt x="566" y="586"/>
                </a:lnTo>
                <a:lnTo>
                  <a:pt x="566" y="586"/>
                </a:lnTo>
                <a:lnTo>
                  <a:pt x="566" y="586"/>
                </a:lnTo>
                <a:lnTo>
                  <a:pt x="566" y="586"/>
                </a:lnTo>
                <a:lnTo>
                  <a:pt x="566" y="586"/>
                </a:lnTo>
                <a:lnTo>
                  <a:pt x="566" y="586"/>
                </a:lnTo>
                <a:lnTo>
                  <a:pt x="566" y="586"/>
                </a:lnTo>
                <a:lnTo>
                  <a:pt x="566" y="586"/>
                </a:lnTo>
                <a:lnTo>
                  <a:pt x="566" y="586"/>
                </a:lnTo>
                <a:lnTo>
                  <a:pt x="566" y="586"/>
                </a:lnTo>
                <a:lnTo>
                  <a:pt x="566" y="586"/>
                </a:lnTo>
                <a:lnTo>
                  <a:pt x="566" y="586"/>
                </a:lnTo>
                <a:lnTo>
                  <a:pt x="565" y="586"/>
                </a:lnTo>
                <a:lnTo>
                  <a:pt x="565" y="586"/>
                </a:lnTo>
                <a:lnTo>
                  <a:pt x="565" y="586"/>
                </a:lnTo>
                <a:lnTo>
                  <a:pt x="565" y="586"/>
                </a:lnTo>
                <a:lnTo>
                  <a:pt x="565" y="586"/>
                </a:lnTo>
                <a:lnTo>
                  <a:pt x="565" y="586"/>
                </a:lnTo>
                <a:lnTo>
                  <a:pt x="565" y="586"/>
                </a:lnTo>
                <a:lnTo>
                  <a:pt x="565" y="586"/>
                </a:lnTo>
                <a:lnTo>
                  <a:pt x="565" y="586"/>
                </a:lnTo>
                <a:lnTo>
                  <a:pt x="565" y="585"/>
                </a:lnTo>
                <a:lnTo>
                  <a:pt x="565" y="585"/>
                </a:lnTo>
                <a:lnTo>
                  <a:pt x="565" y="585"/>
                </a:lnTo>
                <a:lnTo>
                  <a:pt x="565" y="585"/>
                </a:lnTo>
                <a:lnTo>
                  <a:pt x="565" y="585"/>
                </a:lnTo>
                <a:lnTo>
                  <a:pt x="565" y="585"/>
                </a:lnTo>
                <a:lnTo>
                  <a:pt x="565" y="585"/>
                </a:lnTo>
                <a:lnTo>
                  <a:pt x="565" y="585"/>
                </a:lnTo>
                <a:lnTo>
                  <a:pt x="565" y="585"/>
                </a:lnTo>
                <a:lnTo>
                  <a:pt x="565" y="585"/>
                </a:lnTo>
                <a:lnTo>
                  <a:pt x="565" y="585"/>
                </a:lnTo>
                <a:lnTo>
                  <a:pt x="565" y="585"/>
                </a:lnTo>
                <a:lnTo>
                  <a:pt x="565" y="585"/>
                </a:lnTo>
                <a:lnTo>
                  <a:pt x="565" y="584"/>
                </a:lnTo>
                <a:lnTo>
                  <a:pt x="565" y="584"/>
                </a:lnTo>
                <a:lnTo>
                  <a:pt x="566" y="584"/>
                </a:lnTo>
                <a:lnTo>
                  <a:pt x="566" y="584"/>
                </a:lnTo>
                <a:lnTo>
                  <a:pt x="566" y="584"/>
                </a:lnTo>
                <a:lnTo>
                  <a:pt x="566" y="584"/>
                </a:lnTo>
                <a:lnTo>
                  <a:pt x="566" y="584"/>
                </a:lnTo>
                <a:lnTo>
                  <a:pt x="566" y="584"/>
                </a:lnTo>
                <a:lnTo>
                  <a:pt x="566" y="584"/>
                </a:lnTo>
                <a:lnTo>
                  <a:pt x="566" y="584"/>
                </a:lnTo>
                <a:lnTo>
                  <a:pt x="566" y="584"/>
                </a:lnTo>
                <a:lnTo>
                  <a:pt x="566" y="584"/>
                </a:lnTo>
                <a:lnTo>
                  <a:pt x="566" y="583"/>
                </a:lnTo>
                <a:lnTo>
                  <a:pt x="566" y="583"/>
                </a:lnTo>
                <a:lnTo>
                  <a:pt x="566" y="583"/>
                </a:lnTo>
                <a:lnTo>
                  <a:pt x="566" y="583"/>
                </a:lnTo>
                <a:lnTo>
                  <a:pt x="566" y="583"/>
                </a:lnTo>
                <a:lnTo>
                  <a:pt x="566" y="583"/>
                </a:lnTo>
                <a:lnTo>
                  <a:pt x="566" y="583"/>
                </a:lnTo>
                <a:lnTo>
                  <a:pt x="566" y="583"/>
                </a:lnTo>
                <a:lnTo>
                  <a:pt x="566" y="583"/>
                </a:lnTo>
                <a:lnTo>
                  <a:pt x="566" y="583"/>
                </a:lnTo>
                <a:lnTo>
                  <a:pt x="566" y="583"/>
                </a:lnTo>
                <a:lnTo>
                  <a:pt x="566" y="583"/>
                </a:lnTo>
                <a:lnTo>
                  <a:pt x="566" y="582"/>
                </a:lnTo>
                <a:lnTo>
                  <a:pt x="566" y="582"/>
                </a:lnTo>
                <a:lnTo>
                  <a:pt x="566" y="582"/>
                </a:lnTo>
                <a:lnTo>
                  <a:pt x="567" y="582"/>
                </a:lnTo>
                <a:lnTo>
                  <a:pt x="566" y="582"/>
                </a:lnTo>
                <a:lnTo>
                  <a:pt x="566" y="582"/>
                </a:lnTo>
                <a:lnTo>
                  <a:pt x="566" y="582"/>
                </a:lnTo>
                <a:lnTo>
                  <a:pt x="566" y="582"/>
                </a:lnTo>
                <a:lnTo>
                  <a:pt x="566" y="582"/>
                </a:lnTo>
                <a:lnTo>
                  <a:pt x="566" y="582"/>
                </a:lnTo>
                <a:lnTo>
                  <a:pt x="566" y="582"/>
                </a:lnTo>
                <a:lnTo>
                  <a:pt x="566" y="582"/>
                </a:lnTo>
                <a:lnTo>
                  <a:pt x="566" y="582"/>
                </a:lnTo>
                <a:lnTo>
                  <a:pt x="566" y="582"/>
                </a:lnTo>
                <a:lnTo>
                  <a:pt x="566" y="582"/>
                </a:lnTo>
                <a:lnTo>
                  <a:pt x="566" y="582"/>
                </a:lnTo>
                <a:lnTo>
                  <a:pt x="566" y="582"/>
                </a:lnTo>
                <a:lnTo>
                  <a:pt x="566" y="581"/>
                </a:lnTo>
                <a:lnTo>
                  <a:pt x="566" y="581"/>
                </a:lnTo>
                <a:lnTo>
                  <a:pt x="566" y="581"/>
                </a:lnTo>
                <a:lnTo>
                  <a:pt x="566" y="581"/>
                </a:lnTo>
                <a:lnTo>
                  <a:pt x="566" y="581"/>
                </a:lnTo>
                <a:lnTo>
                  <a:pt x="566" y="581"/>
                </a:lnTo>
                <a:lnTo>
                  <a:pt x="566" y="581"/>
                </a:lnTo>
                <a:lnTo>
                  <a:pt x="566" y="581"/>
                </a:lnTo>
                <a:lnTo>
                  <a:pt x="566" y="581"/>
                </a:lnTo>
                <a:lnTo>
                  <a:pt x="566" y="581"/>
                </a:lnTo>
                <a:lnTo>
                  <a:pt x="566" y="581"/>
                </a:lnTo>
                <a:lnTo>
                  <a:pt x="566" y="581"/>
                </a:lnTo>
                <a:lnTo>
                  <a:pt x="566" y="581"/>
                </a:lnTo>
                <a:lnTo>
                  <a:pt x="566" y="581"/>
                </a:lnTo>
                <a:lnTo>
                  <a:pt x="566" y="580"/>
                </a:lnTo>
                <a:lnTo>
                  <a:pt x="566" y="580"/>
                </a:lnTo>
                <a:lnTo>
                  <a:pt x="566" y="580"/>
                </a:lnTo>
                <a:lnTo>
                  <a:pt x="566" y="580"/>
                </a:lnTo>
                <a:lnTo>
                  <a:pt x="566" y="580"/>
                </a:lnTo>
                <a:lnTo>
                  <a:pt x="566" y="580"/>
                </a:lnTo>
                <a:lnTo>
                  <a:pt x="566" y="580"/>
                </a:lnTo>
                <a:lnTo>
                  <a:pt x="566" y="580"/>
                </a:lnTo>
                <a:lnTo>
                  <a:pt x="566" y="580"/>
                </a:lnTo>
                <a:lnTo>
                  <a:pt x="566" y="580"/>
                </a:lnTo>
                <a:lnTo>
                  <a:pt x="566" y="580"/>
                </a:lnTo>
                <a:lnTo>
                  <a:pt x="566" y="580"/>
                </a:lnTo>
                <a:lnTo>
                  <a:pt x="566" y="580"/>
                </a:lnTo>
                <a:lnTo>
                  <a:pt x="566" y="580"/>
                </a:lnTo>
                <a:lnTo>
                  <a:pt x="566" y="580"/>
                </a:lnTo>
                <a:lnTo>
                  <a:pt x="566" y="580"/>
                </a:lnTo>
                <a:lnTo>
                  <a:pt x="566" y="580"/>
                </a:lnTo>
                <a:lnTo>
                  <a:pt x="565" y="580"/>
                </a:lnTo>
                <a:lnTo>
                  <a:pt x="565" y="580"/>
                </a:lnTo>
                <a:lnTo>
                  <a:pt x="565" y="580"/>
                </a:lnTo>
                <a:lnTo>
                  <a:pt x="565" y="580"/>
                </a:lnTo>
                <a:lnTo>
                  <a:pt x="565" y="580"/>
                </a:lnTo>
                <a:lnTo>
                  <a:pt x="566" y="580"/>
                </a:lnTo>
                <a:lnTo>
                  <a:pt x="566" y="580"/>
                </a:lnTo>
                <a:lnTo>
                  <a:pt x="566" y="580"/>
                </a:lnTo>
                <a:lnTo>
                  <a:pt x="565" y="580"/>
                </a:lnTo>
                <a:lnTo>
                  <a:pt x="565" y="580"/>
                </a:lnTo>
                <a:lnTo>
                  <a:pt x="565" y="579"/>
                </a:lnTo>
                <a:lnTo>
                  <a:pt x="565" y="579"/>
                </a:lnTo>
                <a:lnTo>
                  <a:pt x="565" y="579"/>
                </a:lnTo>
                <a:lnTo>
                  <a:pt x="565" y="579"/>
                </a:lnTo>
                <a:lnTo>
                  <a:pt x="565" y="579"/>
                </a:lnTo>
                <a:lnTo>
                  <a:pt x="565" y="579"/>
                </a:lnTo>
                <a:lnTo>
                  <a:pt x="565" y="579"/>
                </a:lnTo>
                <a:lnTo>
                  <a:pt x="565" y="579"/>
                </a:lnTo>
                <a:lnTo>
                  <a:pt x="565"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7"/>
                </a:lnTo>
                <a:lnTo>
                  <a:pt x="566" y="577"/>
                </a:lnTo>
                <a:lnTo>
                  <a:pt x="566" y="577"/>
                </a:lnTo>
                <a:lnTo>
                  <a:pt x="566" y="577"/>
                </a:lnTo>
                <a:lnTo>
                  <a:pt x="566" y="577"/>
                </a:lnTo>
                <a:lnTo>
                  <a:pt x="566" y="577"/>
                </a:lnTo>
                <a:lnTo>
                  <a:pt x="566" y="577"/>
                </a:lnTo>
                <a:lnTo>
                  <a:pt x="566" y="577"/>
                </a:lnTo>
                <a:lnTo>
                  <a:pt x="566" y="577"/>
                </a:lnTo>
                <a:lnTo>
                  <a:pt x="566" y="577"/>
                </a:lnTo>
                <a:lnTo>
                  <a:pt x="566" y="577"/>
                </a:lnTo>
                <a:lnTo>
                  <a:pt x="566" y="577"/>
                </a:lnTo>
                <a:lnTo>
                  <a:pt x="566" y="577"/>
                </a:lnTo>
                <a:lnTo>
                  <a:pt x="566" y="577"/>
                </a:lnTo>
                <a:lnTo>
                  <a:pt x="566" y="577"/>
                </a:lnTo>
                <a:lnTo>
                  <a:pt x="566" y="577"/>
                </a:lnTo>
                <a:lnTo>
                  <a:pt x="566" y="577"/>
                </a:lnTo>
                <a:lnTo>
                  <a:pt x="566" y="577"/>
                </a:lnTo>
                <a:lnTo>
                  <a:pt x="566" y="576"/>
                </a:lnTo>
                <a:lnTo>
                  <a:pt x="566" y="576"/>
                </a:lnTo>
                <a:lnTo>
                  <a:pt x="566" y="576"/>
                </a:lnTo>
                <a:lnTo>
                  <a:pt x="566" y="576"/>
                </a:lnTo>
                <a:lnTo>
                  <a:pt x="566" y="576"/>
                </a:lnTo>
                <a:lnTo>
                  <a:pt x="566" y="576"/>
                </a:lnTo>
                <a:lnTo>
                  <a:pt x="566" y="576"/>
                </a:lnTo>
                <a:lnTo>
                  <a:pt x="566" y="576"/>
                </a:lnTo>
                <a:lnTo>
                  <a:pt x="566" y="576"/>
                </a:lnTo>
                <a:lnTo>
                  <a:pt x="566" y="576"/>
                </a:lnTo>
                <a:lnTo>
                  <a:pt x="566" y="576"/>
                </a:lnTo>
                <a:lnTo>
                  <a:pt x="566" y="576"/>
                </a:lnTo>
                <a:lnTo>
                  <a:pt x="566" y="576"/>
                </a:lnTo>
                <a:lnTo>
                  <a:pt x="566" y="576"/>
                </a:lnTo>
                <a:lnTo>
                  <a:pt x="566" y="576"/>
                </a:lnTo>
                <a:lnTo>
                  <a:pt x="566" y="577"/>
                </a:lnTo>
                <a:lnTo>
                  <a:pt x="566" y="577"/>
                </a:lnTo>
                <a:lnTo>
                  <a:pt x="565" y="577"/>
                </a:lnTo>
                <a:lnTo>
                  <a:pt x="565" y="577"/>
                </a:lnTo>
                <a:lnTo>
                  <a:pt x="565" y="577"/>
                </a:lnTo>
                <a:lnTo>
                  <a:pt x="565" y="577"/>
                </a:lnTo>
                <a:lnTo>
                  <a:pt x="565" y="578"/>
                </a:lnTo>
                <a:lnTo>
                  <a:pt x="565" y="578"/>
                </a:lnTo>
                <a:lnTo>
                  <a:pt x="565" y="578"/>
                </a:lnTo>
                <a:lnTo>
                  <a:pt x="564" y="579"/>
                </a:lnTo>
                <a:lnTo>
                  <a:pt x="564" y="579"/>
                </a:lnTo>
                <a:lnTo>
                  <a:pt x="564" y="579"/>
                </a:lnTo>
                <a:lnTo>
                  <a:pt x="564" y="579"/>
                </a:lnTo>
                <a:lnTo>
                  <a:pt x="564" y="579"/>
                </a:lnTo>
                <a:lnTo>
                  <a:pt x="563" y="580"/>
                </a:lnTo>
                <a:lnTo>
                  <a:pt x="563" y="580"/>
                </a:lnTo>
                <a:lnTo>
                  <a:pt x="563" y="580"/>
                </a:lnTo>
                <a:lnTo>
                  <a:pt x="563" y="580"/>
                </a:lnTo>
                <a:lnTo>
                  <a:pt x="563" y="580"/>
                </a:lnTo>
                <a:lnTo>
                  <a:pt x="563" y="580"/>
                </a:lnTo>
                <a:lnTo>
                  <a:pt x="563" y="581"/>
                </a:lnTo>
                <a:lnTo>
                  <a:pt x="563" y="581"/>
                </a:lnTo>
                <a:lnTo>
                  <a:pt x="563" y="581"/>
                </a:lnTo>
                <a:lnTo>
                  <a:pt x="562" y="581"/>
                </a:lnTo>
                <a:lnTo>
                  <a:pt x="562" y="582"/>
                </a:lnTo>
                <a:lnTo>
                  <a:pt x="562" y="582"/>
                </a:lnTo>
                <a:lnTo>
                  <a:pt x="562" y="582"/>
                </a:lnTo>
                <a:lnTo>
                  <a:pt x="561" y="582"/>
                </a:lnTo>
                <a:lnTo>
                  <a:pt x="561" y="582"/>
                </a:lnTo>
                <a:lnTo>
                  <a:pt x="561" y="582"/>
                </a:lnTo>
                <a:lnTo>
                  <a:pt x="561" y="582"/>
                </a:lnTo>
                <a:lnTo>
                  <a:pt x="561" y="582"/>
                </a:lnTo>
                <a:lnTo>
                  <a:pt x="561" y="582"/>
                </a:lnTo>
                <a:lnTo>
                  <a:pt x="561" y="583"/>
                </a:lnTo>
                <a:lnTo>
                  <a:pt x="561" y="583"/>
                </a:lnTo>
                <a:lnTo>
                  <a:pt x="561" y="583"/>
                </a:lnTo>
                <a:lnTo>
                  <a:pt x="561" y="583"/>
                </a:lnTo>
                <a:lnTo>
                  <a:pt x="561" y="583"/>
                </a:lnTo>
                <a:lnTo>
                  <a:pt x="560" y="583"/>
                </a:lnTo>
                <a:lnTo>
                  <a:pt x="560" y="584"/>
                </a:lnTo>
                <a:lnTo>
                  <a:pt x="560" y="584"/>
                </a:lnTo>
                <a:lnTo>
                  <a:pt x="560" y="584"/>
                </a:lnTo>
                <a:lnTo>
                  <a:pt x="560" y="585"/>
                </a:lnTo>
                <a:lnTo>
                  <a:pt x="560" y="585"/>
                </a:lnTo>
                <a:lnTo>
                  <a:pt x="560" y="585"/>
                </a:lnTo>
                <a:lnTo>
                  <a:pt x="560" y="585"/>
                </a:lnTo>
                <a:lnTo>
                  <a:pt x="560" y="585"/>
                </a:lnTo>
                <a:lnTo>
                  <a:pt x="560" y="586"/>
                </a:lnTo>
                <a:lnTo>
                  <a:pt x="560" y="586"/>
                </a:lnTo>
                <a:lnTo>
                  <a:pt x="559" y="586"/>
                </a:lnTo>
                <a:lnTo>
                  <a:pt x="559" y="586"/>
                </a:lnTo>
                <a:lnTo>
                  <a:pt x="559" y="587"/>
                </a:lnTo>
                <a:lnTo>
                  <a:pt x="559" y="587"/>
                </a:lnTo>
                <a:lnTo>
                  <a:pt x="559" y="587"/>
                </a:lnTo>
                <a:lnTo>
                  <a:pt x="559" y="587"/>
                </a:lnTo>
                <a:lnTo>
                  <a:pt x="559" y="587"/>
                </a:lnTo>
                <a:lnTo>
                  <a:pt x="559" y="587"/>
                </a:lnTo>
                <a:lnTo>
                  <a:pt x="559" y="587"/>
                </a:lnTo>
                <a:lnTo>
                  <a:pt x="559" y="587"/>
                </a:lnTo>
                <a:lnTo>
                  <a:pt x="558" y="587"/>
                </a:lnTo>
                <a:lnTo>
                  <a:pt x="558" y="587"/>
                </a:lnTo>
                <a:lnTo>
                  <a:pt x="558" y="587"/>
                </a:lnTo>
                <a:lnTo>
                  <a:pt x="558" y="587"/>
                </a:lnTo>
                <a:lnTo>
                  <a:pt x="558" y="587"/>
                </a:lnTo>
                <a:lnTo>
                  <a:pt x="557" y="587"/>
                </a:lnTo>
                <a:lnTo>
                  <a:pt x="557" y="587"/>
                </a:lnTo>
                <a:lnTo>
                  <a:pt x="557" y="587"/>
                </a:lnTo>
                <a:lnTo>
                  <a:pt x="557" y="587"/>
                </a:lnTo>
                <a:lnTo>
                  <a:pt x="557" y="585"/>
                </a:lnTo>
                <a:lnTo>
                  <a:pt x="557" y="585"/>
                </a:lnTo>
                <a:lnTo>
                  <a:pt x="557" y="585"/>
                </a:lnTo>
                <a:lnTo>
                  <a:pt x="557" y="585"/>
                </a:lnTo>
                <a:lnTo>
                  <a:pt x="556" y="585"/>
                </a:lnTo>
                <a:lnTo>
                  <a:pt x="555" y="585"/>
                </a:lnTo>
                <a:lnTo>
                  <a:pt x="555" y="585"/>
                </a:lnTo>
                <a:lnTo>
                  <a:pt x="555" y="585"/>
                </a:lnTo>
                <a:lnTo>
                  <a:pt x="555" y="585"/>
                </a:lnTo>
                <a:lnTo>
                  <a:pt x="555" y="585"/>
                </a:lnTo>
                <a:lnTo>
                  <a:pt x="555" y="585"/>
                </a:lnTo>
                <a:lnTo>
                  <a:pt x="555" y="585"/>
                </a:lnTo>
                <a:lnTo>
                  <a:pt x="555" y="585"/>
                </a:lnTo>
                <a:lnTo>
                  <a:pt x="555" y="585"/>
                </a:lnTo>
                <a:lnTo>
                  <a:pt x="555" y="585"/>
                </a:lnTo>
                <a:lnTo>
                  <a:pt x="554" y="585"/>
                </a:lnTo>
                <a:lnTo>
                  <a:pt x="554" y="585"/>
                </a:lnTo>
                <a:lnTo>
                  <a:pt x="554" y="586"/>
                </a:lnTo>
                <a:lnTo>
                  <a:pt x="554" y="586"/>
                </a:lnTo>
                <a:lnTo>
                  <a:pt x="554" y="586"/>
                </a:lnTo>
                <a:lnTo>
                  <a:pt x="553" y="586"/>
                </a:lnTo>
                <a:lnTo>
                  <a:pt x="553" y="586"/>
                </a:lnTo>
                <a:lnTo>
                  <a:pt x="553" y="586"/>
                </a:lnTo>
                <a:lnTo>
                  <a:pt x="553" y="586"/>
                </a:lnTo>
                <a:lnTo>
                  <a:pt x="553" y="587"/>
                </a:lnTo>
                <a:lnTo>
                  <a:pt x="553" y="587"/>
                </a:lnTo>
                <a:lnTo>
                  <a:pt x="552" y="587"/>
                </a:lnTo>
                <a:lnTo>
                  <a:pt x="552" y="587"/>
                </a:lnTo>
                <a:lnTo>
                  <a:pt x="552" y="587"/>
                </a:lnTo>
                <a:lnTo>
                  <a:pt x="552" y="587"/>
                </a:lnTo>
                <a:lnTo>
                  <a:pt x="552" y="588"/>
                </a:lnTo>
                <a:lnTo>
                  <a:pt x="551" y="588"/>
                </a:lnTo>
                <a:lnTo>
                  <a:pt x="551" y="588"/>
                </a:lnTo>
                <a:lnTo>
                  <a:pt x="551" y="588"/>
                </a:lnTo>
                <a:lnTo>
                  <a:pt x="551" y="588"/>
                </a:lnTo>
                <a:lnTo>
                  <a:pt x="551" y="588"/>
                </a:lnTo>
                <a:lnTo>
                  <a:pt x="551" y="588"/>
                </a:lnTo>
                <a:lnTo>
                  <a:pt x="551" y="588"/>
                </a:lnTo>
                <a:lnTo>
                  <a:pt x="550" y="589"/>
                </a:lnTo>
                <a:lnTo>
                  <a:pt x="550" y="589"/>
                </a:lnTo>
                <a:lnTo>
                  <a:pt x="550" y="589"/>
                </a:lnTo>
                <a:lnTo>
                  <a:pt x="550" y="589"/>
                </a:lnTo>
                <a:lnTo>
                  <a:pt x="550" y="590"/>
                </a:lnTo>
                <a:lnTo>
                  <a:pt x="549" y="590"/>
                </a:lnTo>
                <a:lnTo>
                  <a:pt x="549" y="590"/>
                </a:lnTo>
                <a:lnTo>
                  <a:pt x="549" y="590"/>
                </a:lnTo>
                <a:lnTo>
                  <a:pt x="549" y="591"/>
                </a:lnTo>
                <a:lnTo>
                  <a:pt x="548" y="591"/>
                </a:lnTo>
                <a:lnTo>
                  <a:pt x="548" y="591"/>
                </a:lnTo>
                <a:lnTo>
                  <a:pt x="549" y="592"/>
                </a:lnTo>
                <a:lnTo>
                  <a:pt x="549" y="593"/>
                </a:lnTo>
                <a:lnTo>
                  <a:pt x="549" y="594"/>
                </a:lnTo>
                <a:lnTo>
                  <a:pt x="548" y="594"/>
                </a:lnTo>
                <a:lnTo>
                  <a:pt x="547" y="596"/>
                </a:lnTo>
                <a:lnTo>
                  <a:pt x="546" y="598"/>
                </a:lnTo>
                <a:lnTo>
                  <a:pt x="545" y="598"/>
                </a:lnTo>
                <a:lnTo>
                  <a:pt x="542" y="602"/>
                </a:lnTo>
                <a:lnTo>
                  <a:pt x="540" y="605"/>
                </a:lnTo>
                <a:lnTo>
                  <a:pt x="539" y="606"/>
                </a:lnTo>
                <a:lnTo>
                  <a:pt x="539" y="606"/>
                </a:lnTo>
                <a:lnTo>
                  <a:pt x="539" y="606"/>
                </a:lnTo>
                <a:lnTo>
                  <a:pt x="539" y="606"/>
                </a:lnTo>
                <a:lnTo>
                  <a:pt x="536" y="609"/>
                </a:lnTo>
                <a:lnTo>
                  <a:pt x="536" y="609"/>
                </a:lnTo>
                <a:lnTo>
                  <a:pt x="536" y="610"/>
                </a:lnTo>
                <a:lnTo>
                  <a:pt x="536" y="610"/>
                </a:lnTo>
                <a:lnTo>
                  <a:pt x="532" y="615"/>
                </a:lnTo>
                <a:lnTo>
                  <a:pt x="532" y="615"/>
                </a:lnTo>
                <a:lnTo>
                  <a:pt x="532" y="615"/>
                </a:lnTo>
                <a:lnTo>
                  <a:pt x="532" y="616"/>
                </a:lnTo>
                <a:lnTo>
                  <a:pt x="531" y="617"/>
                </a:lnTo>
                <a:lnTo>
                  <a:pt x="531" y="617"/>
                </a:lnTo>
                <a:lnTo>
                  <a:pt x="531" y="617"/>
                </a:lnTo>
                <a:lnTo>
                  <a:pt x="531" y="618"/>
                </a:lnTo>
                <a:lnTo>
                  <a:pt x="531" y="618"/>
                </a:lnTo>
                <a:lnTo>
                  <a:pt x="530" y="618"/>
                </a:lnTo>
                <a:lnTo>
                  <a:pt x="529" y="619"/>
                </a:lnTo>
                <a:lnTo>
                  <a:pt x="525" y="621"/>
                </a:lnTo>
                <a:lnTo>
                  <a:pt x="522" y="623"/>
                </a:lnTo>
                <a:lnTo>
                  <a:pt x="515" y="627"/>
                </a:lnTo>
                <a:lnTo>
                  <a:pt x="513" y="628"/>
                </a:lnTo>
                <a:lnTo>
                  <a:pt x="513" y="628"/>
                </a:lnTo>
                <a:lnTo>
                  <a:pt x="512" y="628"/>
                </a:lnTo>
                <a:lnTo>
                  <a:pt x="511" y="628"/>
                </a:lnTo>
                <a:lnTo>
                  <a:pt x="511" y="628"/>
                </a:lnTo>
                <a:lnTo>
                  <a:pt x="510" y="629"/>
                </a:lnTo>
                <a:lnTo>
                  <a:pt x="509" y="629"/>
                </a:lnTo>
                <a:lnTo>
                  <a:pt x="508" y="629"/>
                </a:lnTo>
                <a:lnTo>
                  <a:pt x="508" y="629"/>
                </a:lnTo>
                <a:lnTo>
                  <a:pt x="507" y="629"/>
                </a:lnTo>
                <a:lnTo>
                  <a:pt x="507" y="629"/>
                </a:lnTo>
                <a:lnTo>
                  <a:pt x="506" y="629"/>
                </a:lnTo>
                <a:lnTo>
                  <a:pt x="506" y="629"/>
                </a:lnTo>
                <a:lnTo>
                  <a:pt x="505" y="630"/>
                </a:lnTo>
                <a:lnTo>
                  <a:pt x="505" y="630"/>
                </a:lnTo>
                <a:lnTo>
                  <a:pt x="504" y="631"/>
                </a:lnTo>
                <a:lnTo>
                  <a:pt x="504" y="631"/>
                </a:lnTo>
                <a:lnTo>
                  <a:pt x="504" y="631"/>
                </a:lnTo>
                <a:lnTo>
                  <a:pt x="504" y="631"/>
                </a:lnTo>
                <a:lnTo>
                  <a:pt x="504" y="631"/>
                </a:lnTo>
                <a:lnTo>
                  <a:pt x="502" y="631"/>
                </a:lnTo>
                <a:lnTo>
                  <a:pt x="501" y="631"/>
                </a:lnTo>
                <a:lnTo>
                  <a:pt x="501" y="631"/>
                </a:lnTo>
                <a:lnTo>
                  <a:pt x="500" y="631"/>
                </a:lnTo>
                <a:lnTo>
                  <a:pt x="500" y="631"/>
                </a:lnTo>
                <a:lnTo>
                  <a:pt x="500" y="631"/>
                </a:lnTo>
                <a:lnTo>
                  <a:pt x="500" y="631"/>
                </a:lnTo>
                <a:lnTo>
                  <a:pt x="500" y="631"/>
                </a:lnTo>
                <a:lnTo>
                  <a:pt x="499" y="631"/>
                </a:lnTo>
                <a:lnTo>
                  <a:pt x="499" y="632"/>
                </a:lnTo>
                <a:lnTo>
                  <a:pt x="499" y="632"/>
                </a:lnTo>
                <a:lnTo>
                  <a:pt x="499" y="632"/>
                </a:lnTo>
                <a:lnTo>
                  <a:pt x="499" y="632"/>
                </a:lnTo>
                <a:lnTo>
                  <a:pt x="499" y="632"/>
                </a:lnTo>
                <a:lnTo>
                  <a:pt x="498" y="633"/>
                </a:lnTo>
                <a:lnTo>
                  <a:pt x="498" y="633"/>
                </a:lnTo>
                <a:lnTo>
                  <a:pt x="498" y="633"/>
                </a:lnTo>
                <a:lnTo>
                  <a:pt x="498" y="634"/>
                </a:lnTo>
                <a:lnTo>
                  <a:pt x="499" y="634"/>
                </a:lnTo>
                <a:lnTo>
                  <a:pt x="499" y="634"/>
                </a:lnTo>
                <a:lnTo>
                  <a:pt x="499" y="635"/>
                </a:lnTo>
                <a:lnTo>
                  <a:pt x="499" y="635"/>
                </a:lnTo>
                <a:lnTo>
                  <a:pt x="499" y="635"/>
                </a:lnTo>
                <a:lnTo>
                  <a:pt x="499" y="636"/>
                </a:lnTo>
                <a:lnTo>
                  <a:pt x="498" y="636"/>
                </a:lnTo>
                <a:lnTo>
                  <a:pt x="498" y="637"/>
                </a:lnTo>
                <a:lnTo>
                  <a:pt x="499" y="637"/>
                </a:lnTo>
                <a:lnTo>
                  <a:pt x="499" y="641"/>
                </a:lnTo>
                <a:lnTo>
                  <a:pt x="500" y="645"/>
                </a:lnTo>
                <a:lnTo>
                  <a:pt x="500" y="645"/>
                </a:lnTo>
                <a:lnTo>
                  <a:pt x="501" y="646"/>
                </a:lnTo>
                <a:lnTo>
                  <a:pt x="501" y="647"/>
                </a:lnTo>
                <a:lnTo>
                  <a:pt x="501" y="649"/>
                </a:lnTo>
                <a:lnTo>
                  <a:pt x="501" y="649"/>
                </a:lnTo>
                <a:lnTo>
                  <a:pt x="501" y="650"/>
                </a:lnTo>
                <a:lnTo>
                  <a:pt x="501" y="651"/>
                </a:lnTo>
                <a:lnTo>
                  <a:pt x="502" y="654"/>
                </a:lnTo>
                <a:lnTo>
                  <a:pt x="502" y="655"/>
                </a:lnTo>
                <a:lnTo>
                  <a:pt x="502" y="655"/>
                </a:lnTo>
                <a:lnTo>
                  <a:pt x="502" y="655"/>
                </a:lnTo>
                <a:lnTo>
                  <a:pt x="502" y="657"/>
                </a:lnTo>
                <a:lnTo>
                  <a:pt x="502" y="662"/>
                </a:lnTo>
                <a:lnTo>
                  <a:pt x="502" y="662"/>
                </a:lnTo>
                <a:lnTo>
                  <a:pt x="503" y="666"/>
                </a:lnTo>
                <a:lnTo>
                  <a:pt x="503" y="671"/>
                </a:lnTo>
                <a:lnTo>
                  <a:pt x="503" y="672"/>
                </a:lnTo>
                <a:lnTo>
                  <a:pt x="503" y="672"/>
                </a:lnTo>
                <a:lnTo>
                  <a:pt x="503" y="672"/>
                </a:lnTo>
                <a:lnTo>
                  <a:pt x="503" y="673"/>
                </a:lnTo>
                <a:lnTo>
                  <a:pt x="504" y="673"/>
                </a:lnTo>
                <a:lnTo>
                  <a:pt x="504" y="674"/>
                </a:lnTo>
                <a:lnTo>
                  <a:pt x="503" y="674"/>
                </a:lnTo>
                <a:lnTo>
                  <a:pt x="504" y="674"/>
                </a:lnTo>
                <a:lnTo>
                  <a:pt x="504" y="674"/>
                </a:lnTo>
                <a:lnTo>
                  <a:pt x="504" y="674"/>
                </a:lnTo>
                <a:lnTo>
                  <a:pt x="504" y="674"/>
                </a:lnTo>
                <a:lnTo>
                  <a:pt x="504" y="675"/>
                </a:lnTo>
                <a:lnTo>
                  <a:pt x="504" y="675"/>
                </a:lnTo>
                <a:lnTo>
                  <a:pt x="504" y="675"/>
                </a:lnTo>
                <a:lnTo>
                  <a:pt x="505" y="675"/>
                </a:lnTo>
                <a:lnTo>
                  <a:pt x="505" y="675"/>
                </a:lnTo>
                <a:lnTo>
                  <a:pt x="505" y="675"/>
                </a:lnTo>
                <a:lnTo>
                  <a:pt x="506" y="675"/>
                </a:lnTo>
                <a:lnTo>
                  <a:pt x="506" y="675"/>
                </a:lnTo>
                <a:lnTo>
                  <a:pt x="506" y="675"/>
                </a:lnTo>
                <a:lnTo>
                  <a:pt x="506" y="675"/>
                </a:lnTo>
                <a:lnTo>
                  <a:pt x="507" y="675"/>
                </a:lnTo>
                <a:lnTo>
                  <a:pt x="507" y="675"/>
                </a:lnTo>
                <a:lnTo>
                  <a:pt x="507" y="676"/>
                </a:lnTo>
                <a:lnTo>
                  <a:pt x="507" y="676"/>
                </a:lnTo>
                <a:lnTo>
                  <a:pt x="507" y="676"/>
                </a:lnTo>
                <a:lnTo>
                  <a:pt x="507" y="676"/>
                </a:lnTo>
                <a:lnTo>
                  <a:pt x="507" y="676"/>
                </a:lnTo>
                <a:lnTo>
                  <a:pt x="508" y="676"/>
                </a:lnTo>
                <a:lnTo>
                  <a:pt x="508" y="676"/>
                </a:lnTo>
                <a:lnTo>
                  <a:pt x="508" y="676"/>
                </a:lnTo>
                <a:lnTo>
                  <a:pt x="508" y="676"/>
                </a:lnTo>
                <a:lnTo>
                  <a:pt x="508" y="676"/>
                </a:lnTo>
                <a:lnTo>
                  <a:pt x="508" y="676"/>
                </a:lnTo>
                <a:lnTo>
                  <a:pt x="508" y="677"/>
                </a:lnTo>
                <a:lnTo>
                  <a:pt x="508" y="677"/>
                </a:lnTo>
                <a:lnTo>
                  <a:pt x="508" y="677"/>
                </a:lnTo>
                <a:lnTo>
                  <a:pt x="508" y="677"/>
                </a:lnTo>
                <a:lnTo>
                  <a:pt x="508" y="677"/>
                </a:lnTo>
                <a:lnTo>
                  <a:pt x="509" y="677"/>
                </a:lnTo>
                <a:lnTo>
                  <a:pt x="509" y="677"/>
                </a:lnTo>
                <a:lnTo>
                  <a:pt x="509" y="677"/>
                </a:lnTo>
                <a:lnTo>
                  <a:pt x="509" y="677"/>
                </a:lnTo>
                <a:lnTo>
                  <a:pt x="509" y="677"/>
                </a:lnTo>
                <a:lnTo>
                  <a:pt x="509" y="677"/>
                </a:lnTo>
                <a:lnTo>
                  <a:pt x="509" y="677"/>
                </a:lnTo>
                <a:lnTo>
                  <a:pt x="509" y="677"/>
                </a:lnTo>
                <a:lnTo>
                  <a:pt x="509" y="677"/>
                </a:lnTo>
                <a:lnTo>
                  <a:pt x="508" y="677"/>
                </a:lnTo>
                <a:lnTo>
                  <a:pt x="508" y="678"/>
                </a:lnTo>
                <a:lnTo>
                  <a:pt x="508" y="678"/>
                </a:lnTo>
                <a:lnTo>
                  <a:pt x="508" y="678"/>
                </a:lnTo>
                <a:lnTo>
                  <a:pt x="508" y="678"/>
                </a:lnTo>
                <a:lnTo>
                  <a:pt x="509" y="678"/>
                </a:lnTo>
                <a:lnTo>
                  <a:pt x="509" y="678"/>
                </a:lnTo>
                <a:lnTo>
                  <a:pt x="509" y="678"/>
                </a:lnTo>
                <a:lnTo>
                  <a:pt x="509" y="678"/>
                </a:lnTo>
                <a:lnTo>
                  <a:pt x="509" y="678"/>
                </a:lnTo>
                <a:lnTo>
                  <a:pt x="509" y="678"/>
                </a:lnTo>
                <a:lnTo>
                  <a:pt x="509" y="678"/>
                </a:lnTo>
                <a:lnTo>
                  <a:pt x="509" y="678"/>
                </a:lnTo>
                <a:lnTo>
                  <a:pt x="509" y="678"/>
                </a:lnTo>
                <a:lnTo>
                  <a:pt x="510" y="678"/>
                </a:lnTo>
                <a:lnTo>
                  <a:pt x="510" y="678"/>
                </a:lnTo>
                <a:lnTo>
                  <a:pt x="510" y="678"/>
                </a:lnTo>
                <a:lnTo>
                  <a:pt x="510" y="677"/>
                </a:lnTo>
                <a:lnTo>
                  <a:pt x="510" y="677"/>
                </a:lnTo>
                <a:lnTo>
                  <a:pt x="510" y="677"/>
                </a:lnTo>
                <a:lnTo>
                  <a:pt x="511" y="677"/>
                </a:lnTo>
                <a:lnTo>
                  <a:pt x="511" y="677"/>
                </a:lnTo>
                <a:lnTo>
                  <a:pt x="511" y="677"/>
                </a:lnTo>
                <a:lnTo>
                  <a:pt x="511" y="677"/>
                </a:lnTo>
                <a:lnTo>
                  <a:pt x="511" y="677"/>
                </a:lnTo>
                <a:lnTo>
                  <a:pt x="511" y="677"/>
                </a:lnTo>
                <a:lnTo>
                  <a:pt x="511" y="677"/>
                </a:lnTo>
                <a:lnTo>
                  <a:pt x="511" y="678"/>
                </a:lnTo>
                <a:lnTo>
                  <a:pt x="511" y="678"/>
                </a:lnTo>
                <a:lnTo>
                  <a:pt x="511" y="678"/>
                </a:lnTo>
                <a:lnTo>
                  <a:pt x="512" y="678"/>
                </a:lnTo>
                <a:lnTo>
                  <a:pt x="512" y="677"/>
                </a:lnTo>
                <a:lnTo>
                  <a:pt x="512" y="677"/>
                </a:lnTo>
                <a:lnTo>
                  <a:pt x="512" y="677"/>
                </a:lnTo>
                <a:lnTo>
                  <a:pt x="512" y="677"/>
                </a:lnTo>
                <a:lnTo>
                  <a:pt x="512" y="677"/>
                </a:lnTo>
                <a:lnTo>
                  <a:pt x="512" y="677"/>
                </a:lnTo>
                <a:lnTo>
                  <a:pt x="512" y="677"/>
                </a:lnTo>
                <a:lnTo>
                  <a:pt x="512" y="677"/>
                </a:lnTo>
                <a:lnTo>
                  <a:pt x="512" y="677"/>
                </a:lnTo>
                <a:lnTo>
                  <a:pt x="512" y="677"/>
                </a:lnTo>
                <a:lnTo>
                  <a:pt x="512" y="677"/>
                </a:lnTo>
                <a:lnTo>
                  <a:pt x="512" y="677"/>
                </a:lnTo>
                <a:lnTo>
                  <a:pt x="512" y="677"/>
                </a:lnTo>
                <a:lnTo>
                  <a:pt x="512" y="678"/>
                </a:lnTo>
                <a:lnTo>
                  <a:pt x="512" y="678"/>
                </a:lnTo>
                <a:lnTo>
                  <a:pt x="512" y="678"/>
                </a:lnTo>
                <a:lnTo>
                  <a:pt x="512" y="678"/>
                </a:lnTo>
                <a:lnTo>
                  <a:pt x="512" y="678"/>
                </a:lnTo>
                <a:lnTo>
                  <a:pt x="512" y="678"/>
                </a:lnTo>
                <a:lnTo>
                  <a:pt x="512" y="678"/>
                </a:lnTo>
                <a:lnTo>
                  <a:pt x="512" y="678"/>
                </a:lnTo>
                <a:lnTo>
                  <a:pt x="513" y="678"/>
                </a:lnTo>
                <a:lnTo>
                  <a:pt x="513" y="678"/>
                </a:lnTo>
                <a:lnTo>
                  <a:pt x="513" y="678"/>
                </a:lnTo>
                <a:lnTo>
                  <a:pt x="513" y="678"/>
                </a:lnTo>
                <a:lnTo>
                  <a:pt x="513" y="678"/>
                </a:lnTo>
                <a:lnTo>
                  <a:pt x="513" y="678"/>
                </a:lnTo>
                <a:lnTo>
                  <a:pt x="513" y="678"/>
                </a:lnTo>
                <a:lnTo>
                  <a:pt x="513" y="678"/>
                </a:lnTo>
                <a:lnTo>
                  <a:pt x="513" y="678"/>
                </a:lnTo>
                <a:lnTo>
                  <a:pt x="513" y="679"/>
                </a:lnTo>
                <a:lnTo>
                  <a:pt x="513" y="679"/>
                </a:lnTo>
                <a:lnTo>
                  <a:pt x="513" y="679"/>
                </a:lnTo>
                <a:lnTo>
                  <a:pt x="514" y="679"/>
                </a:lnTo>
                <a:lnTo>
                  <a:pt x="514" y="679"/>
                </a:lnTo>
                <a:lnTo>
                  <a:pt x="514" y="680"/>
                </a:lnTo>
                <a:lnTo>
                  <a:pt x="514" y="680"/>
                </a:lnTo>
                <a:lnTo>
                  <a:pt x="514" y="680"/>
                </a:lnTo>
                <a:lnTo>
                  <a:pt x="514" y="680"/>
                </a:lnTo>
                <a:lnTo>
                  <a:pt x="514" y="680"/>
                </a:lnTo>
                <a:lnTo>
                  <a:pt x="515" y="680"/>
                </a:lnTo>
                <a:lnTo>
                  <a:pt x="515" y="681"/>
                </a:lnTo>
                <a:lnTo>
                  <a:pt x="515" y="681"/>
                </a:lnTo>
                <a:lnTo>
                  <a:pt x="515" y="681"/>
                </a:lnTo>
                <a:lnTo>
                  <a:pt x="515" y="681"/>
                </a:lnTo>
                <a:lnTo>
                  <a:pt x="515" y="681"/>
                </a:lnTo>
                <a:lnTo>
                  <a:pt x="516" y="681"/>
                </a:lnTo>
                <a:lnTo>
                  <a:pt x="516" y="681"/>
                </a:lnTo>
                <a:lnTo>
                  <a:pt x="516" y="681"/>
                </a:lnTo>
                <a:lnTo>
                  <a:pt x="516" y="681"/>
                </a:lnTo>
                <a:lnTo>
                  <a:pt x="516" y="682"/>
                </a:lnTo>
                <a:lnTo>
                  <a:pt x="516" y="682"/>
                </a:lnTo>
                <a:lnTo>
                  <a:pt x="516" y="682"/>
                </a:lnTo>
                <a:lnTo>
                  <a:pt x="516" y="682"/>
                </a:lnTo>
                <a:lnTo>
                  <a:pt x="516" y="682"/>
                </a:lnTo>
                <a:lnTo>
                  <a:pt x="516" y="682"/>
                </a:lnTo>
                <a:lnTo>
                  <a:pt x="516" y="682"/>
                </a:lnTo>
                <a:lnTo>
                  <a:pt x="516" y="683"/>
                </a:lnTo>
                <a:lnTo>
                  <a:pt x="516" y="683"/>
                </a:lnTo>
                <a:lnTo>
                  <a:pt x="517" y="682"/>
                </a:lnTo>
                <a:lnTo>
                  <a:pt x="517" y="682"/>
                </a:lnTo>
                <a:lnTo>
                  <a:pt x="517" y="682"/>
                </a:lnTo>
                <a:lnTo>
                  <a:pt x="517" y="682"/>
                </a:lnTo>
                <a:lnTo>
                  <a:pt x="517" y="682"/>
                </a:lnTo>
                <a:lnTo>
                  <a:pt x="517" y="682"/>
                </a:lnTo>
                <a:lnTo>
                  <a:pt x="517" y="682"/>
                </a:lnTo>
                <a:lnTo>
                  <a:pt x="517" y="682"/>
                </a:lnTo>
                <a:lnTo>
                  <a:pt x="518" y="682"/>
                </a:lnTo>
                <a:lnTo>
                  <a:pt x="518" y="682"/>
                </a:lnTo>
                <a:lnTo>
                  <a:pt x="518" y="683"/>
                </a:lnTo>
                <a:lnTo>
                  <a:pt x="518" y="683"/>
                </a:lnTo>
                <a:lnTo>
                  <a:pt x="518" y="683"/>
                </a:lnTo>
                <a:lnTo>
                  <a:pt x="519" y="683"/>
                </a:lnTo>
                <a:lnTo>
                  <a:pt x="519" y="683"/>
                </a:lnTo>
                <a:lnTo>
                  <a:pt x="519" y="683"/>
                </a:lnTo>
                <a:lnTo>
                  <a:pt x="519" y="683"/>
                </a:lnTo>
                <a:lnTo>
                  <a:pt x="519" y="683"/>
                </a:lnTo>
                <a:lnTo>
                  <a:pt x="519" y="683"/>
                </a:lnTo>
                <a:lnTo>
                  <a:pt x="519" y="683"/>
                </a:lnTo>
                <a:lnTo>
                  <a:pt x="520" y="684"/>
                </a:lnTo>
                <a:lnTo>
                  <a:pt x="520" y="684"/>
                </a:lnTo>
                <a:lnTo>
                  <a:pt x="520" y="684"/>
                </a:lnTo>
                <a:lnTo>
                  <a:pt x="520" y="684"/>
                </a:lnTo>
                <a:lnTo>
                  <a:pt x="520" y="684"/>
                </a:lnTo>
                <a:lnTo>
                  <a:pt x="520" y="685"/>
                </a:lnTo>
                <a:lnTo>
                  <a:pt x="520" y="685"/>
                </a:lnTo>
                <a:lnTo>
                  <a:pt x="520" y="685"/>
                </a:lnTo>
                <a:lnTo>
                  <a:pt x="520" y="685"/>
                </a:lnTo>
                <a:lnTo>
                  <a:pt x="520" y="685"/>
                </a:lnTo>
                <a:lnTo>
                  <a:pt x="520" y="685"/>
                </a:lnTo>
                <a:lnTo>
                  <a:pt x="520" y="686"/>
                </a:lnTo>
                <a:lnTo>
                  <a:pt x="520" y="686"/>
                </a:lnTo>
                <a:lnTo>
                  <a:pt x="520" y="686"/>
                </a:lnTo>
                <a:lnTo>
                  <a:pt x="520" y="686"/>
                </a:lnTo>
                <a:lnTo>
                  <a:pt x="520" y="686"/>
                </a:lnTo>
                <a:lnTo>
                  <a:pt x="520" y="686"/>
                </a:lnTo>
                <a:lnTo>
                  <a:pt x="520" y="687"/>
                </a:lnTo>
                <a:lnTo>
                  <a:pt x="520" y="687"/>
                </a:lnTo>
                <a:lnTo>
                  <a:pt x="520" y="687"/>
                </a:lnTo>
                <a:lnTo>
                  <a:pt x="520" y="687"/>
                </a:lnTo>
                <a:lnTo>
                  <a:pt x="520" y="687"/>
                </a:lnTo>
                <a:lnTo>
                  <a:pt x="520" y="688"/>
                </a:lnTo>
                <a:lnTo>
                  <a:pt x="520" y="688"/>
                </a:lnTo>
                <a:lnTo>
                  <a:pt x="520" y="688"/>
                </a:lnTo>
                <a:lnTo>
                  <a:pt x="520" y="688"/>
                </a:lnTo>
                <a:lnTo>
                  <a:pt x="521" y="688"/>
                </a:lnTo>
                <a:lnTo>
                  <a:pt x="521" y="688"/>
                </a:lnTo>
                <a:lnTo>
                  <a:pt x="521" y="688"/>
                </a:lnTo>
                <a:lnTo>
                  <a:pt x="521" y="688"/>
                </a:lnTo>
                <a:lnTo>
                  <a:pt x="521" y="689"/>
                </a:lnTo>
                <a:lnTo>
                  <a:pt x="521" y="689"/>
                </a:lnTo>
                <a:lnTo>
                  <a:pt x="521" y="689"/>
                </a:lnTo>
                <a:lnTo>
                  <a:pt x="521" y="689"/>
                </a:lnTo>
                <a:lnTo>
                  <a:pt x="521" y="689"/>
                </a:lnTo>
                <a:lnTo>
                  <a:pt x="522" y="689"/>
                </a:lnTo>
                <a:lnTo>
                  <a:pt x="522" y="689"/>
                </a:lnTo>
                <a:lnTo>
                  <a:pt x="522" y="689"/>
                </a:lnTo>
                <a:lnTo>
                  <a:pt x="522" y="689"/>
                </a:lnTo>
                <a:lnTo>
                  <a:pt x="523" y="689"/>
                </a:lnTo>
                <a:lnTo>
                  <a:pt x="523" y="689"/>
                </a:lnTo>
                <a:lnTo>
                  <a:pt x="523" y="692"/>
                </a:lnTo>
                <a:lnTo>
                  <a:pt x="523" y="692"/>
                </a:lnTo>
                <a:lnTo>
                  <a:pt x="523" y="692"/>
                </a:lnTo>
                <a:lnTo>
                  <a:pt x="523" y="692"/>
                </a:lnTo>
                <a:lnTo>
                  <a:pt x="523" y="693"/>
                </a:lnTo>
                <a:lnTo>
                  <a:pt x="524" y="694"/>
                </a:lnTo>
                <a:lnTo>
                  <a:pt x="524" y="694"/>
                </a:lnTo>
                <a:lnTo>
                  <a:pt x="524" y="694"/>
                </a:lnTo>
                <a:lnTo>
                  <a:pt x="524" y="694"/>
                </a:lnTo>
                <a:lnTo>
                  <a:pt x="524" y="695"/>
                </a:lnTo>
                <a:lnTo>
                  <a:pt x="524" y="695"/>
                </a:lnTo>
                <a:lnTo>
                  <a:pt x="524" y="695"/>
                </a:lnTo>
                <a:lnTo>
                  <a:pt x="524" y="695"/>
                </a:lnTo>
                <a:lnTo>
                  <a:pt x="525" y="697"/>
                </a:lnTo>
                <a:lnTo>
                  <a:pt x="525" y="697"/>
                </a:lnTo>
                <a:lnTo>
                  <a:pt x="525" y="698"/>
                </a:lnTo>
                <a:lnTo>
                  <a:pt x="525" y="698"/>
                </a:lnTo>
                <a:lnTo>
                  <a:pt x="526" y="698"/>
                </a:lnTo>
                <a:lnTo>
                  <a:pt x="526" y="699"/>
                </a:lnTo>
                <a:lnTo>
                  <a:pt x="526" y="699"/>
                </a:lnTo>
                <a:lnTo>
                  <a:pt x="526" y="700"/>
                </a:lnTo>
                <a:lnTo>
                  <a:pt x="526" y="700"/>
                </a:lnTo>
                <a:lnTo>
                  <a:pt x="526" y="700"/>
                </a:lnTo>
                <a:lnTo>
                  <a:pt x="526" y="700"/>
                </a:lnTo>
                <a:lnTo>
                  <a:pt x="526" y="700"/>
                </a:lnTo>
                <a:lnTo>
                  <a:pt x="526" y="700"/>
                </a:lnTo>
                <a:lnTo>
                  <a:pt x="526" y="701"/>
                </a:lnTo>
                <a:lnTo>
                  <a:pt x="526" y="701"/>
                </a:lnTo>
                <a:lnTo>
                  <a:pt x="526" y="701"/>
                </a:lnTo>
                <a:lnTo>
                  <a:pt x="526" y="701"/>
                </a:lnTo>
                <a:lnTo>
                  <a:pt x="527" y="702"/>
                </a:lnTo>
                <a:lnTo>
                  <a:pt x="527" y="702"/>
                </a:lnTo>
                <a:lnTo>
                  <a:pt x="527" y="702"/>
                </a:lnTo>
                <a:lnTo>
                  <a:pt x="527" y="703"/>
                </a:lnTo>
                <a:lnTo>
                  <a:pt x="527" y="703"/>
                </a:lnTo>
                <a:lnTo>
                  <a:pt x="527" y="703"/>
                </a:lnTo>
                <a:lnTo>
                  <a:pt x="527" y="704"/>
                </a:lnTo>
                <a:lnTo>
                  <a:pt x="527" y="704"/>
                </a:lnTo>
                <a:lnTo>
                  <a:pt x="527" y="705"/>
                </a:lnTo>
                <a:lnTo>
                  <a:pt x="527" y="705"/>
                </a:lnTo>
                <a:lnTo>
                  <a:pt x="527" y="706"/>
                </a:lnTo>
                <a:lnTo>
                  <a:pt x="526" y="706"/>
                </a:lnTo>
                <a:lnTo>
                  <a:pt x="526" y="707"/>
                </a:lnTo>
                <a:lnTo>
                  <a:pt x="526" y="708"/>
                </a:lnTo>
                <a:lnTo>
                  <a:pt x="526" y="708"/>
                </a:lnTo>
                <a:lnTo>
                  <a:pt x="526" y="709"/>
                </a:lnTo>
                <a:lnTo>
                  <a:pt x="526" y="710"/>
                </a:lnTo>
                <a:lnTo>
                  <a:pt x="525" y="710"/>
                </a:lnTo>
                <a:lnTo>
                  <a:pt x="525" y="710"/>
                </a:lnTo>
                <a:lnTo>
                  <a:pt x="525" y="711"/>
                </a:lnTo>
                <a:lnTo>
                  <a:pt x="525" y="711"/>
                </a:lnTo>
                <a:lnTo>
                  <a:pt x="525" y="711"/>
                </a:lnTo>
                <a:lnTo>
                  <a:pt x="525" y="712"/>
                </a:lnTo>
                <a:lnTo>
                  <a:pt x="525" y="712"/>
                </a:lnTo>
                <a:lnTo>
                  <a:pt x="525" y="712"/>
                </a:lnTo>
                <a:lnTo>
                  <a:pt x="525" y="713"/>
                </a:lnTo>
                <a:lnTo>
                  <a:pt x="525" y="713"/>
                </a:lnTo>
                <a:lnTo>
                  <a:pt x="525" y="714"/>
                </a:lnTo>
                <a:lnTo>
                  <a:pt x="524" y="714"/>
                </a:lnTo>
                <a:lnTo>
                  <a:pt x="524" y="715"/>
                </a:lnTo>
                <a:lnTo>
                  <a:pt x="524" y="715"/>
                </a:lnTo>
                <a:lnTo>
                  <a:pt x="524" y="715"/>
                </a:lnTo>
                <a:lnTo>
                  <a:pt x="524" y="716"/>
                </a:lnTo>
                <a:lnTo>
                  <a:pt x="524" y="716"/>
                </a:lnTo>
                <a:lnTo>
                  <a:pt x="524" y="717"/>
                </a:lnTo>
                <a:lnTo>
                  <a:pt x="524" y="717"/>
                </a:lnTo>
                <a:lnTo>
                  <a:pt x="524" y="717"/>
                </a:lnTo>
                <a:lnTo>
                  <a:pt x="524" y="718"/>
                </a:lnTo>
                <a:lnTo>
                  <a:pt x="523" y="718"/>
                </a:lnTo>
                <a:lnTo>
                  <a:pt x="523" y="718"/>
                </a:lnTo>
                <a:lnTo>
                  <a:pt x="523" y="719"/>
                </a:lnTo>
                <a:lnTo>
                  <a:pt x="523" y="724"/>
                </a:lnTo>
                <a:lnTo>
                  <a:pt x="522" y="724"/>
                </a:lnTo>
                <a:lnTo>
                  <a:pt x="522" y="725"/>
                </a:lnTo>
                <a:lnTo>
                  <a:pt x="521" y="725"/>
                </a:lnTo>
                <a:lnTo>
                  <a:pt x="521" y="726"/>
                </a:lnTo>
                <a:lnTo>
                  <a:pt x="521" y="727"/>
                </a:lnTo>
                <a:lnTo>
                  <a:pt x="520" y="728"/>
                </a:lnTo>
                <a:lnTo>
                  <a:pt x="519" y="732"/>
                </a:lnTo>
                <a:lnTo>
                  <a:pt x="519" y="733"/>
                </a:lnTo>
                <a:lnTo>
                  <a:pt x="519" y="734"/>
                </a:lnTo>
                <a:lnTo>
                  <a:pt x="519" y="734"/>
                </a:lnTo>
                <a:lnTo>
                  <a:pt x="519" y="734"/>
                </a:lnTo>
                <a:lnTo>
                  <a:pt x="519" y="735"/>
                </a:lnTo>
                <a:lnTo>
                  <a:pt x="519" y="735"/>
                </a:lnTo>
                <a:lnTo>
                  <a:pt x="520" y="737"/>
                </a:lnTo>
                <a:lnTo>
                  <a:pt x="521" y="738"/>
                </a:lnTo>
                <a:lnTo>
                  <a:pt x="522" y="739"/>
                </a:lnTo>
                <a:lnTo>
                  <a:pt x="522" y="739"/>
                </a:lnTo>
                <a:lnTo>
                  <a:pt x="522" y="740"/>
                </a:lnTo>
                <a:lnTo>
                  <a:pt x="522" y="740"/>
                </a:lnTo>
                <a:lnTo>
                  <a:pt x="522" y="740"/>
                </a:lnTo>
                <a:lnTo>
                  <a:pt x="522" y="741"/>
                </a:lnTo>
                <a:lnTo>
                  <a:pt x="522" y="741"/>
                </a:lnTo>
                <a:lnTo>
                  <a:pt x="522" y="741"/>
                </a:lnTo>
                <a:lnTo>
                  <a:pt x="522" y="741"/>
                </a:lnTo>
                <a:lnTo>
                  <a:pt x="522" y="741"/>
                </a:lnTo>
                <a:lnTo>
                  <a:pt x="522" y="741"/>
                </a:lnTo>
                <a:lnTo>
                  <a:pt x="522" y="741"/>
                </a:lnTo>
                <a:lnTo>
                  <a:pt x="522" y="742"/>
                </a:lnTo>
                <a:lnTo>
                  <a:pt x="522" y="742"/>
                </a:lnTo>
                <a:lnTo>
                  <a:pt x="522" y="742"/>
                </a:lnTo>
                <a:lnTo>
                  <a:pt x="522" y="742"/>
                </a:lnTo>
                <a:lnTo>
                  <a:pt x="521" y="742"/>
                </a:lnTo>
                <a:lnTo>
                  <a:pt x="521" y="742"/>
                </a:lnTo>
                <a:lnTo>
                  <a:pt x="521" y="742"/>
                </a:lnTo>
                <a:lnTo>
                  <a:pt x="521" y="742"/>
                </a:lnTo>
                <a:lnTo>
                  <a:pt x="521" y="743"/>
                </a:lnTo>
                <a:lnTo>
                  <a:pt x="521" y="743"/>
                </a:lnTo>
                <a:lnTo>
                  <a:pt x="521" y="743"/>
                </a:lnTo>
                <a:lnTo>
                  <a:pt x="521" y="744"/>
                </a:lnTo>
                <a:lnTo>
                  <a:pt x="521" y="744"/>
                </a:lnTo>
                <a:lnTo>
                  <a:pt x="521" y="744"/>
                </a:lnTo>
                <a:lnTo>
                  <a:pt x="521" y="744"/>
                </a:lnTo>
                <a:lnTo>
                  <a:pt x="521" y="744"/>
                </a:lnTo>
                <a:lnTo>
                  <a:pt x="521" y="744"/>
                </a:lnTo>
                <a:lnTo>
                  <a:pt x="521" y="745"/>
                </a:lnTo>
                <a:lnTo>
                  <a:pt x="521" y="745"/>
                </a:lnTo>
                <a:lnTo>
                  <a:pt x="521" y="745"/>
                </a:lnTo>
                <a:lnTo>
                  <a:pt x="521" y="745"/>
                </a:lnTo>
                <a:lnTo>
                  <a:pt x="521" y="745"/>
                </a:lnTo>
                <a:lnTo>
                  <a:pt x="521" y="746"/>
                </a:lnTo>
                <a:lnTo>
                  <a:pt x="521" y="746"/>
                </a:lnTo>
                <a:lnTo>
                  <a:pt x="521" y="746"/>
                </a:lnTo>
                <a:lnTo>
                  <a:pt x="521" y="746"/>
                </a:lnTo>
                <a:lnTo>
                  <a:pt x="520" y="747"/>
                </a:lnTo>
                <a:lnTo>
                  <a:pt x="520" y="747"/>
                </a:lnTo>
                <a:lnTo>
                  <a:pt x="520" y="747"/>
                </a:lnTo>
                <a:lnTo>
                  <a:pt x="520" y="747"/>
                </a:lnTo>
                <a:lnTo>
                  <a:pt x="520" y="747"/>
                </a:lnTo>
                <a:lnTo>
                  <a:pt x="520" y="747"/>
                </a:lnTo>
                <a:lnTo>
                  <a:pt x="520" y="747"/>
                </a:lnTo>
                <a:lnTo>
                  <a:pt x="520" y="747"/>
                </a:lnTo>
                <a:lnTo>
                  <a:pt x="520" y="747"/>
                </a:lnTo>
                <a:lnTo>
                  <a:pt x="520" y="747"/>
                </a:lnTo>
                <a:lnTo>
                  <a:pt x="520" y="748"/>
                </a:lnTo>
                <a:lnTo>
                  <a:pt x="520" y="747"/>
                </a:lnTo>
                <a:lnTo>
                  <a:pt x="520" y="747"/>
                </a:lnTo>
                <a:lnTo>
                  <a:pt x="520" y="747"/>
                </a:lnTo>
                <a:lnTo>
                  <a:pt x="520" y="747"/>
                </a:lnTo>
                <a:lnTo>
                  <a:pt x="520" y="747"/>
                </a:lnTo>
                <a:lnTo>
                  <a:pt x="520" y="747"/>
                </a:lnTo>
                <a:lnTo>
                  <a:pt x="520" y="747"/>
                </a:lnTo>
                <a:lnTo>
                  <a:pt x="520" y="747"/>
                </a:lnTo>
                <a:lnTo>
                  <a:pt x="520" y="747"/>
                </a:lnTo>
                <a:lnTo>
                  <a:pt x="520" y="747"/>
                </a:lnTo>
                <a:lnTo>
                  <a:pt x="519" y="747"/>
                </a:lnTo>
                <a:lnTo>
                  <a:pt x="519" y="747"/>
                </a:lnTo>
                <a:lnTo>
                  <a:pt x="519" y="747"/>
                </a:lnTo>
                <a:lnTo>
                  <a:pt x="519" y="747"/>
                </a:lnTo>
                <a:lnTo>
                  <a:pt x="519" y="747"/>
                </a:lnTo>
                <a:lnTo>
                  <a:pt x="519" y="747"/>
                </a:lnTo>
                <a:lnTo>
                  <a:pt x="519" y="747"/>
                </a:lnTo>
                <a:lnTo>
                  <a:pt x="519" y="747"/>
                </a:lnTo>
                <a:lnTo>
                  <a:pt x="519" y="747"/>
                </a:lnTo>
                <a:lnTo>
                  <a:pt x="519" y="747"/>
                </a:lnTo>
                <a:lnTo>
                  <a:pt x="519" y="748"/>
                </a:lnTo>
                <a:lnTo>
                  <a:pt x="518" y="748"/>
                </a:lnTo>
                <a:lnTo>
                  <a:pt x="518" y="748"/>
                </a:lnTo>
                <a:lnTo>
                  <a:pt x="518" y="747"/>
                </a:lnTo>
                <a:lnTo>
                  <a:pt x="518" y="747"/>
                </a:lnTo>
                <a:lnTo>
                  <a:pt x="518" y="747"/>
                </a:lnTo>
                <a:lnTo>
                  <a:pt x="518" y="748"/>
                </a:lnTo>
                <a:lnTo>
                  <a:pt x="518" y="748"/>
                </a:lnTo>
                <a:lnTo>
                  <a:pt x="518" y="748"/>
                </a:lnTo>
                <a:lnTo>
                  <a:pt x="518" y="748"/>
                </a:lnTo>
                <a:lnTo>
                  <a:pt x="518" y="748"/>
                </a:lnTo>
                <a:lnTo>
                  <a:pt x="518" y="748"/>
                </a:lnTo>
                <a:lnTo>
                  <a:pt x="518" y="748"/>
                </a:lnTo>
                <a:lnTo>
                  <a:pt x="517" y="748"/>
                </a:lnTo>
                <a:lnTo>
                  <a:pt x="517" y="748"/>
                </a:lnTo>
                <a:lnTo>
                  <a:pt x="517" y="749"/>
                </a:lnTo>
                <a:lnTo>
                  <a:pt x="517" y="749"/>
                </a:lnTo>
                <a:lnTo>
                  <a:pt x="517" y="749"/>
                </a:lnTo>
                <a:lnTo>
                  <a:pt x="517" y="749"/>
                </a:lnTo>
                <a:lnTo>
                  <a:pt x="517" y="749"/>
                </a:lnTo>
                <a:lnTo>
                  <a:pt x="517" y="749"/>
                </a:lnTo>
                <a:lnTo>
                  <a:pt x="517" y="750"/>
                </a:lnTo>
                <a:lnTo>
                  <a:pt x="517" y="750"/>
                </a:lnTo>
                <a:lnTo>
                  <a:pt x="517" y="750"/>
                </a:lnTo>
                <a:lnTo>
                  <a:pt x="517" y="750"/>
                </a:lnTo>
                <a:lnTo>
                  <a:pt x="517" y="750"/>
                </a:lnTo>
                <a:lnTo>
                  <a:pt x="517" y="750"/>
                </a:lnTo>
                <a:lnTo>
                  <a:pt x="517" y="750"/>
                </a:lnTo>
                <a:lnTo>
                  <a:pt x="517" y="749"/>
                </a:lnTo>
                <a:lnTo>
                  <a:pt x="517" y="749"/>
                </a:lnTo>
                <a:lnTo>
                  <a:pt x="516" y="749"/>
                </a:lnTo>
                <a:lnTo>
                  <a:pt x="516" y="749"/>
                </a:lnTo>
                <a:lnTo>
                  <a:pt x="516" y="749"/>
                </a:lnTo>
                <a:lnTo>
                  <a:pt x="516" y="749"/>
                </a:lnTo>
                <a:lnTo>
                  <a:pt x="516" y="749"/>
                </a:lnTo>
                <a:lnTo>
                  <a:pt x="516" y="750"/>
                </a:lnTo>
                <a:lnTo>
                  <a:pt x="516" y="750"/>
                </a:lnTo>
                <a:lnTo>
                  <a:pt x="516" y="750"/>
                </a:lnTo>
                <a:lnTo>
                  <a:pt x="515" y="750"/>
                </a:lnTo>
                <a:lnTo>
                  <a:pt x="515" y="750"/>
                </a:lnTo>
                <a:lnTo>
                  <a:pt x="515" y="751"/>
                </a:lnTo>
                <a:lnTo>
                  <a:pt x="515" y="751"/>
                </a:lnTo>
                <a:lnTo>
                  <a:pt x="516" y="751"/>
                </a:lnTo>
                <a:lnTo>
                  <a:pt x="516" y="751"/>
                </a:lnTo>
                <a:lnTo>
                  <a:pt x="516" y="751"/>
                </a:lnTo>
                <a:lnTo>
                  <a:pt x="516" y="751"/>
                </a:lnTo>
                <a:lnTo>
                  <a:pt x="516" y="751"/>
                </a:lnTo>
                <a:lnTo>
                  <a:pt x="516" y="751"/>
                </a:lnTo>
                <a:lnTo>
                  <a:pt x="516" y="751"/>
                </a:lnTo>
                <a:lnTo>
                  <a:pt x="516" y="751"/>
                </a:lnTo>
                <a:lnTo>
                  <a:pt x="515" y="751"/>
                </a:lnTo>
                <a:lnTo>
                  <a:pt x="515" y="751"/>
                </a:lnTo>
                <a:lnTo>
                  <a:pt x="515" y="751"/>
                </a:lnTo>
                <a:lnTo>
                  <a:pt x="515" y="752"/>
                </a:lnTo>
                <a:lnTo>
                  <a:pt x="515" y="752"/>
                </a:lnTo>
                <a:lnTo>
                  <a:pt x="515" y="752"/>
                </a:lnTo>
                <a:lnTo>
                  <a:pt x="515" y="752"/>
                </a:lnTo>
                <a:lnTo>
                  <a:pt x="515" y="752"/>
                </a:lnTo>
                <a:lnTo>
                  <a:pt x="515" y="752"/>
                </a:lnTo>
                <a:lnTo>
                  <a:pt x="514" y="752"/>
                </a:lnTo>
                <a:lnTo>
                  <a:pt x="514" y="752"/>
                </a:lnTo>
                <a:lnTo>
                  <a:pt x="514" y="752"/>
                </a:lnTo>
                <a:lnTo>
                  <a:pt x="514" y="752"/>
                </a:lnTo>
                <a:lnTo>
                  <a:pt x="514" y="752"/>
                </a:lnTo>
                <a:lnTo>
                  <a:pt x="514" y="752"/>
                </a:lnTo>
                <a:lnTo>
                  <a:pt x="514" y="753"/>
                </a:lnTo>
                <a:lnTo>
                  <a:pt x="514" y="753"/>
                </a:lnTo>
                <a:lnTo>
                  <a:pt x="513" y="753"/>
                </a:lnTo>
                <a:lnTo>
                  <a:pt x="513" y="753"/>
                </a:lnTo>
                <a:lnTo>
                  <a:pt x="513" y="753"/>
                </a:lnTo>
                <a:lnTo>
                  <a:pt x="513" y="754"/>
                </a:lnTo>
                <a:lnTo>
                  <a:pt x="513" y="754"/>
                </a:lnTo>
                <a:lnTo>
                  <a:pt x="513" y="754"/>
                </a:lnTo>
                <a:lnTo>
                  <a:pt x="512" y="754"/>
                </a:lnTo>
                <a:lnTo>
                  <a:pt x="512" y="754"/>
                </a:lnTo>
                <a:lnTo>
                  <a:pt x="512" y="754"/>
                </a:lnTo>
                <a:lnTo>
                  <a:pt x="512" y="754"/>
                </a:lnTo>
                <a:lnTo>
                  <a:pt x="512" y="755"/>
                </a:lnTo>
                <a:lnTo>
                  <a:pt x="512" y="755"/>
                </a:lnTo>
                <a:lnTo>
                  <a:pt x="512" y="755"/>
                </a:lnTo>
                <a:lnTo>
                  <a:pt x="512" y="755"/>
                </a:lnTo>
                <a:lnTo>
                  <a:pt x="512" y="754"/>
                </a:lnTo>
                <a:lnTo>
                  <a:pt x="512" y="755"/>
                </a:lnTo>
                <a:lnTo>
                  <a:pt x="511" y="755"/>
                </a:lnTo>
                <a:lnTo>
                  <a:pt x="511" y="755"/>
                </a:lnTo>
                <a:lnTo>
                  <a:pt x="511" y="755"/>
                </a:lnTo>
                <a:lnTo>
                  <a:pt x="511" y="755"/>
                </a:lnTo>
                <a:lnTo>
                  <a:pt x="511" y="755"/>
                </a:lnTo>
                <a:lnTo>
                  <a:pt x="511" y="755"/>
                </a:lnTo>
                <a:lnTo>
                  <a:pt x="510" y="755"/>
                </a:lnTo>
                <a:lnTo>
                  <a:pt x="510" y="755"/>
                </a:lnTo>
                <a:lnTo>
                  <a:pt x="510" y="755"/>
                </a:lnTo>
                <a:lnTo>
                  <a:pt x="510" y="755"/>
                </a:lnTo>
                <a:lnTo>
                  <a:pt x="510" y="755"/>
                </a:lnTo>
                <a:lnTo>
                  <a:pt x="510" y="755"/>
                </a:lnTo>
                <a:lnTo>
                  <a:pt x="510" y="755"/>
                </a:lnTo>
                <a:lnTo>
                  <a:pt x="510" y="755"/>
                </a:lnTo>
                <a:lnTo>
                  <a:pt x="509" y="755"/>
                </a:lnTo>
                <a:lnTo>
                  <a:pt x="509" y="755"/>
                </a:lnTo>
                <a:lnTo>
                  <a:pt x="509" y="755"/>
                </a:lnTo>
                <a:lnTo>
                  <a:pt x="509" y="755"/>
                </a:lnTo>
                <a:lnTo>
                  <a:pt x="509" y="755"/>
                </a:lnTo>
                <a:lnTo>
                  <a:pt x="509" y="755"/>
                </a:lnTo>
                <a:lnTo>
                  <a:pt x="509" y="755"/>
                </a:lnTo>
                <a:lnTo>
                  <a:pt x="509" y="755"/>
                </a:lnTo>
                <a:lnTo>
                  <a:pt x="509" y="755"/>
                </a:lnTo>
                <a:lnTo>
                  <a:pt x="508" y="755"/>
                </a:lnTo>
                <a:lnTo>
                  <a:pt x="508" y="755"/>
                </a:lnTo>
                <a:lnTo>
                  <a:pt x="508" y="755"/>
                </a:lnTo>
                <a:lnTo>
                  <a:pt x="508" y="755"/>
                </a:lnTo>
                <a:lnTo>
                  <a:pt x="508" y="756"/>
                </a:lnTo>
                <a:lnTo>
                  <a:pt x="508" y="756"/>
                </a:lnTo>
                <a:lnTo>
                  <a:pt x="508" y="756"/>
                </a:lnTo>
                <a:lnTo>
                  <a:pt x="508" y="756"/>
                </a:lnTo>
                <a:lnTo>
                  <a:pt x="508" y="756"/>
                </a:lnTo>
                <a:lnTo>
                  <a:pt x="508" y="756"/>
                </a:lnTo>
                <a:lnTo>
                  <a:pt x="508" y="756"/>
                </a:lnTo>
                <a:lnTo>
                  <a:pt x="508" y="756"/>
                </a:lnTo>
                <a:lnTo>
                  <a:pt x="507" y="756"/>
                </a:lnTo>
                <a:lnTo>
                  <a:pt x="507" y="756"/>
                </a:lnTo>
                <a:lnTo>
                  <a:pt x="507" y="756"/>
                </a:lnTo>
                <a:lnTo>
                  <a:pt x="507" y="756"/>
                </a:lnTo>
                <a:lnTo>
                  <a:pt x="507" y="756"/>
                </a:lnTo>
                <a:lnTo>
                  <a:pt x="507" y="757"/>
                </a:lnTo>
                <a:lnTo>
                  <a:pt x="506" y="757"/>
                </a:lnTo>
                <a:lnTo>
                  <a:pt x="506" y="757"/>
                </a:lnTo>
                <a:lnTo>
                  <a:pt x="506" y="757"/>
                </a:lnTo>
                <a:lnTo>
                  <a:pt x="506" y="757"/>
                </a:lnTo>
                <a:lnTo>
                  <a:pt x="506" y="757"/>
                </a:lnTo>
                <a:lnTo>
                  <a:pt x="506" y="757"/>
                </a:lnTo>
                <a:lnTo>
                  <a:pt x="506" y="757"/>
                </a:lnTo>
                <a:lnTo>
                  <a:pt x="506" y="757"/>
                </a:lnTo>
                <a:lnTo>
                  <a:pt x="506" y="757"/>
                </a:lnTo>
                <a:lnTo>
                  <a:pt x="505" y="757"/>
                </a:lnTo>
                <a:lnTo>
                  <a:pt x="505" y="757"/>
                </a:lnTo>
                <a:lnTo>
                  <a:pt x="505" y="758"/>
                </a:lnTo>
                <a:lnTo>
                  <a:pt x="505" y="758"/>
                </a:lnTo>
                <a:lnTo>
                  <a:pt x="505" y="758"/>
                </a:lnTo>
                <a:lnTo>
                  <a:pt x="505" y="758"/>
                </a:lnTo>
                <a:lnTo>
                  <a:pt x="505" y="758"/>
                </a:lnTo>
                <a:lnTo>
                  <a:pt x="504" y="758"/>
                </a:lnTo>
                <a:lnTo>
                  <a:pt x="504" y="758"/>
                </a:lnTo>
                <a:lnTo>
                  <a:pt x="504" y="758"/>
                </a:lnTo>
                <a:lnTo>
                  <a:pt x="504" y="758"/>
                </a:lnTo>
                <a:lnTo>
                  <a:pt x="504" y="758"/>
                </a:lnTo>
                <a:lnTo>
                  <a:pt x="504" y="758"/>
                </a:lnTo>
                <a:lnTo>
                  <a:pt x="504" y="758"/>
                </a:lnTo>
                <a:lnTo>
                  <a:pt x="504" y="758"/>
                </a:lnTo>
                <a:lnTo>
                  <a:pt x="504" y="758"/>
                </a:lnTo>
                <a:lnTo>
                  <a:pt x="503" y="758"/>
                </a:lnTo>
                <a:lnTo>
                  <a:pt x="503" y="758"/>
                </a:lnTo>
                <a:lnTo>
                  <a:pt x="502" y="758"/>
                </a:lnTo>
                <a:lnTo>
                  <a:pt x="502" y="758"/>
                </a:lnTo>
                <a:lnTo>
                  <a:pt x="502" y="757"/>
                </a:lnTo>
                <a:lnTo>
                  <a:pt x="502" y="757"/>
                </a:lnTo>
                <a:lnTo>
                  <a:pt x="502" y="757"/>
                </a:lnTo>
                <a:lnTo>
                  <a:pt x="502" y="757"/>
                </a:lnTo>
                <a:lnTo>
                  <a:pt x="501" y="757"/>
                </a:lnTo>
                <a:lnTo>
                  <a:pt x="501" y="757"/>
                </a:lnTo>
                <a:lnTo>
                  <a:pt x="501" y="757"/>
                </a:lnTo>
                <a:lnTo>
                  <a:pt x="501" y="757"/>
                </a:lnTo>
                <a:lnTo>
                  <a:pt x="501" y="757"/>
                </a:lnTo>
                <a:lnTo>
                  <a:pt x="501" y="757"/>
                </a:lnTo>
                <a:lnTo>
                  <a:pt x="501" y="757"/>
                </a:lnTo>
                <a:lnTo>
                  <a:pt x="501" y="757"/>
                </a:lnTo>
                <a:lnTo>
                  <a:pt x="501" y="757"/>
                </a:lnTo>
                <a:lnTo>
                  <a:pt x="501" y="757"/>
                </a:lnTo>
                <a:lnTo>
                  <a:pt x="501" y="757"/>
                </a:lnTo>
                <a:lnTo>
                  <a:pt x="501" y="757"/>
                </a:lnTo>
                <a:lnTo>
                  <a:pt x="501" y="757"/>
                </a:lnTo>
                <a:lnTo>
                  <a:pt x="500" y="756"/>
                </a:lnTo>
                <a:lnTo>
                  <a:pt x="500" y="757"/>
                </a:lnTo>
                <a:lnTo>
                  <a:pt x="500" y="757"/>
                </a:lnTo>
                <a:lnTo>
                  <a:pt x="500" y="757"/>
                </a:lnTo>
                <a:lnTo>
                  <a:pt x="500" y="757"/>
                </a:lnTo>
                <a:lnTo>
                  <a:pt x="500" y="757"/>
                </a:lnTo>
                <a:lnTo>
                  <a:pt x="500" y="757"/>
                </a:lnTo>
                <a:lnTo>
                  <a:pt x="500" y="757"/>
                </a:lnTo>
                <a:lnTo>
                  <a:pt x="500" y="757"/>
                </a:lnTo>
                <a:lnTo>
                  <a:pt x="500" y="757"/>
                </a:lnTo>
                <a:lnTo>
                  <a:pt x="500" y="757"/>
                </a:lnTo>
                <a:lnTo>
                  <a:pt x="500" y="757"/>
                </a:lnTo>
                <a:lnTo>
                  <a:pt x="500" y="757"/>
                </a:lnTo>
                <a:lnTo>
                  <a:pt x="500" y="757"/>
                </a:lnTo>
                <a:lnTo>
                  <a:pt x="500" y="757"/>
                </a:lnTo>
                <a:lnTo>
                  <a:pt x="500" y="757"/>
                </a:lnTo>
                <a:lnTo>
                  <a:pt x="500" y="757"/>
                </a:lnTo>
                <a:lnTo>
                  <a:pt x="499" y="757"/>
                </a:lnTo>
                <a:lnTo>
                  <a:pt x="499" y="757"/>
                </a:lnTo>
                <a:lnTo>
                  <a:pt x="499" y="757"/>
                </a:lnTo>
                <a:lnTo>
                  <a:pt x="499" y="757"/>
                </a:lnTo>
                <a:lnTo>
                  <a:pt x="499" y="756"/>
                </a:lnTo>
                <a:lnTo>
                  <a:pt x="499" y="756"/>
                </a:lnTo>
                <a:lnTo>
                  <a:pt x="499" y="756"/>
                </a:lnTo>
                <a:lnTo>
                  <a:pt x="499" y="756"/>
                </a:lnTo>
                <a:lnTo>
                  <a:pt x="499" y="756"/>
                </a:lnTo>
                <a:lnTo>
                  <a:pt x="499" y="756"/>
                </a:lnTo>
                <a:lnTo>
                  <a:pt x="499" y="756"/>
                </a:lnTo>
                <a:lnTo>
                  <a:pt x="499" y="756"/>
                </a:lnTo>
                <a:lnTo>
                  <a:pt x="499" y="756"/>
                </a:lnTo>
                <a:lnTo>
                  <a:pt x="499" y="756"/>
                </a:lnTo>
                <a:lnTo>
                  <a:pt x="498" y="757"/>
                </a:lnTo>
                <a:lnTo>
                  <a:pt x="498" y="757"/>
                </a:lnTo>
                <a:lnTo>
                  <a:pt x="498" y="757"/>
                </a:lnTo>
                <a:lnTo>
                  <a:pt x="498" y="757"/>
                </a:lnTo>
                <a:lnTo>
                  <a:pt x="498" y="757"/>
                </a:lnTo>
                <a:lnTo>
                  <a:pt x="498" y="757"/>
                </a:lnTo>
                <a:lnTo>
                  <a:pt x="498" y="756"/>
                </a:lnTo>
                <a:lnTo>
                  <a:pt x="498" y="756"/>
                </a:lnTo>
                <a:lnTo>
                  <a:pt x="497" y="757"/>
                </a:lnTo>
                <a:lnTo>
                  <a:pt x="497" y="757"/>
                </a:lnTo>
                <a:lnTo>
                  <a:pt x="497" y="757"/>
                </a:lnTo>
                <a:lnTo>
                  <a:pt x="497" y="757"/>
                </a:lnTo>
                <a:lnTo>
                  <a:pt x="497" y="757"/>
                </a:lnTo>
                <a:lnTo>
                  <a:pt x="497" y="757"/>
                </a:lnTo>
                <a:lnTo>
                  <a:pt x="497" y="757"/>
                </a:lnTo>
                <a:lnTo>
                  <a:pt x="497" y="757"/>
                </a:lnTo>
                <a:lnTo>
                  <a:pt x="497" y="757"/>
                </a:lnTo>
                <a:lnTo>
                  <a:pt x="497" y="757"/>
                </a:lnTo>
                <a:lnTo>
                  <a:pt x="496" y="757"/>
                </a:lnTo>
                <a:lnTo>
                  <a:pt x="496" y="757"/>
                </a:lnTo>
                <a:lnTo>
                  <a:pt x="496" y="757"/>
                </a:lnTo>
                <a:lnTo>
                  <a:pt x="496" y="757"/>
                </a:lnTo>
                <a:lnTo>
                  <a:pt x="496" y="758"/>
                </a:lnTo>
                <a:lnTo>
                  <a:pt x="496" y="758"/>
                </a:lnTo>
                <a:lnTo>
                  <a:pt x="496" y="758"/>
                </a:lnTo>
                <a:lnTo>
                  <a:pt x="496" y="758"/>
                </a:lnTo>
                <a:lnTo>
                  <a:pt x="496" y="758"/>
                </a:lnTo>
                <a:lnTo>
                  <a:pt x="496" y="758"/>
                </a:lnTo>
                <a:lnTo>
                  <a:pt x="496" y="758"/>
                </a:lnTo>
                <a:lnTo>
                  <a:pt x="496" y="758"/>
                </a:lnTo>
                <a:lnTo>
                  <a:pt x="495" y="758"/>
                </a:lnTo>
                <a:lnTo>
                  <a:pt x="495" y="758"/>
                </a:lnTo>
                <a:lnTo>
                  <a:pt x="495" y="758"/>
                </a:lnTo>
                <a:lnTo>
                  <a:pt x="495" y="758"/>
                </a:lnTo>
                <a:lnTo>
                  <a:pt x="495" y="758"/>
                </a:lnTo>
                <a:lnTo>
                  <a:pt x="495" y="758"/>
                </a:lnTo>
                <a:lnTo>
                  <a:pt x="495" y="758"/>
                </a:lnTo>
                <a:lnTo>
                  <a:pt x="495" y="758"/>
                </a:lnTo>
                <a:lnTo>
                  <a:pt x="495" y="758"/>
                </a:lnTo>
                <a:lnTo>
                  <a:pt x="494" y="758"/>
                </a:lnTo>
                <a:lnTo>
                  <a:pt x="494" y="758"/>
                </a:lnTo>
                <a:lnTo>
                  <a:pt x="494" y="758"/>
                </a:lnTo>
                <a:lnTo>
                  <a:pt x="494" y="758"/>
                </a:lnTo>
                <a:lnTo>
                  <a:pt x="494" y="758"/>
                </a:lnTo>
                <a:lnTo>
                  <a:pt x="494" y="758"/>
                </a:lnTo>
                <a:lnTo>
                  <a:pt x="494" y="758"/>
                </a:lnTo>
                <a:lnTo>
                  <a:pt x="494" y="758"/>
                </a:lnTo>
                <a:lnTo>
                  <a:pt x="494" y="758"/>
                </a:lnTo>
                <a:lnTo>
                  <a:pt x="494" y="758"/>
                </a:lnTo>
                <a:lnTo>
                  <a:pt x="494" y="758"/>
                </a:lnTo>
                <a:lnTo>
                  <a:pt x="494" y="758"/>
                </a:lnTo>
                <a:lnTo>
                  <a:pt x="494" y="758"/>
                </a:lnTo>
                <a:lnTo>
                  <a:pt x="494" y="758"/>
                </a:lnTo>
                <a:lnTo>
                  <a:pt x="493" y="758"/>
                </a:lnTo>
                <a:lnTo>
                  <a:pt x="493" y="758"/>
                </a:lnTo>
                <a:lnTo>
                  <a:pt x="493" y="758"/>
                </a:lnTo>
                <a:lnTo>
                  <a:pt x="493" y="758"/>
                </a:lnTo>
                <a:lnTo>
                  <a:pt x="493" y="758"/>
                </a:lnTo>
                <a:lnTo>
                  <a:pt x="493" y="758"/>
                </a:lnTo>
                <a:lnTo>
                  <a:pt x="493" y="758"/>
                </a:lnTo>
                <a:lnTo>
                  <a:pt x="493" y="758"/>
                </a:lnTo>
                <a:lnTo>
                  <a:pt x="493" y="758"/>
                </a:lnTo>
                <a:lnTo>
                  <a:pt x="493" y="758"/>
                </a:lnTo>
                <a:lnTo>
                  <a:pt x="493" y="758"/>
                </a:lnTo>
                <a:lnTo>
                  <a:pt x="493" y="759"/>
                </a:lnTo>
                <a:lnTo>
                  <a:pt x="493" y="759"/>
                </a:lnTo>
                <a:lnTo>
                  <a:pt x="493" y="759"/>
                </a:lnTo>
                <a:lnTo>
                  <a:pt x="493" y="759"/>
                </a:lnTo>
                <a:lnTo>
                  <a:pt x="493" y="759"/>
                </a:lnTo>
                <a:lnTo>
                  <a:pt x="492" y="759"/>
                </a:lnTo>
                <a:lnTo>
                  <a:pt x="492" y="759"/>
                </a:lnTo>
                <a:lnTo>
                  <a:pt x="492" y="759"/>
                </a:lnTo>
                <a:lnTo>
                  <a:pt x="492" y="759"/>
                </a:lnTo>
                <a:lnTo>
                  <a:pt x="492" y="759"/>
                </a:lnTo>
                <a:lnTo>
                  <a:pt x="492" y="759"/>
                </a:lnTo>
                <a:lnTo>
                  <a:pt x="492" y="759"/>
                </a:lnTo>
                <a:lnTo>
                  <a:pt x="492" y="759"/>
                </a:lnTo>
                <a:lnTo>
                  <a:pt x="492" y="759"/>
                </a:lnTo>
                <a:lnTo>
                  <a:pt x="492" y="760"/>
                </a:lnTo>
                <a:lnTo>
                  <a:pt x="492" y="760"/>
                </a:lnTo>
                <a:lnTo>
                  <a:pt x="492" y="760"/>
                </a:lnTo>
                <a:lnTo>
                  <a:pt x="492" y="760"/>
                </a:lnTo>
                <a:lnTo>
                  <a:pt x="492" y="760"/>
                </a:lnTo>
                <a:lnTo>
                  <a:pt x="492" y="760"/>
                </a:lnTo>
                <a:lnTo>
                  <a:pt x="492" y="760"/>
                </a:lnTo>
                <a:lnTo>
                  <a:pt x="492" y="760"/>
                </a:lnTo>
                <a:lnTo>
                  <a:pt x="493" y="760"/>
                </a:lnTo>
                <a:lnTo>
                  <a:pt x="493" y="760"/>
                </a:lnTo>
                <a:lnTo>
                  <a:pt x="493" y="760"/>
                </a:lnTo>
                <a:lnTo>
                  <a:pt x="492" y="760"/>
                </a:lnTo>
                <a:lnTo>
                  <a:pt x="492" y="760"/>
                </a:lnTo>
                <a:lnTo>
                  <a:pt x="492" y="761"/>
                </a:lnTo>
                <a:lnTo>
                  <a:pt x="492" y="761"/>
                </a:lnTo>
                <a:lnTo>
                  <a:pt x="492" y="761"/>
                </a:lnTo>
                <a:lnTo>
                  <a:pt x="492" y="762"/>
                </a:lnTo>
                <a:lnTo>
                  <a:pt x="492" y="762"/>
                </a:lnTo>
                <a:lnTo>
                  <a:pt x="492" y="762"/>
                </a:lnTo>
                <a:lnTo>
                  <a:pt x="492" y="762"/>
                </a:lnTo>
                <a:lnTo>
                  <a:pt x="492" y="763"/>
                </a:lnTo>
                <a:lnTo>
                  <a:pt x="492" y="763"/>
                </a:lnTo>
                <a:lnTo>
                  <a:pt x="492" y="763"/>
                </a:lnTo>
                <a:lnTo>
                  <a:pt x="491" y="763"/>
                </a:lnTo>
                <a:lnTo>
                  <a:pt x="491" y="763"/>
                </a:lnTo>
                <a:lnTo>
                  <a:pt x="491" y="763"/>
                </a:lnTo>
                <a:lnTo>
                  <a:pt x="491" y="763"/>
                </a:lnTo>
                <a:lnTo>
                  <a:pt x="491" y="763"/>
                </a:lnTo>
                <a:lnTo>
                  <a:pt x="491" y="763"/>
                </a:lnTo>
                <a:lnTo>
                  <a:pt x="491" y="763"/>
                </a:lnTo>
                <a:lnTo>
                  <a:pt x="491" y="764"/>
                </a:lnTo>
                <a:lnTo>
                  <a:pt x="492" y="764"/>
                </a:lnTo>
                <a:lnTo>
                  <a:pt x="492" y="764"/>
                </a:lnTo>
                <a:lnTo>
                  <a:pt x="492" y="764"/>
                </a:lnTo>
                <a:lnTo>
                  <a:pt x="492" y="764"/>
                </a:lnTo>
                <a:lnTo>
                  <a:pt x="492" y="764"/>
                </a:lnTo>
                <a:lnTo>
                  <a:pt x="492" y="764"/>
                </a:lnTo>
                <a:lnTo>
                  <a:pt x="492" y="764"/>
                </a:lnTo>
                <a:lnTo>
                  <a:pt x="492" y="765"/>
                </a:lnTo>
                <a:lnTo>
                  <a:pt x="492" y="765"/>
                </a:lnTo>
                <a:lnTo>
                  <a:pt x="493" y="765"/>
                </a:lnTo>
                <a:lnTo>
                  <a:pt x="493" y="765"/>
                </a:lnTo>
                <a:lnTo>
                  <a:pt x="493" y="765"/>
                </a:lnTo>
                <a:lnTo>
                  <a:pt x="493" y="765"/>
                </a:lnTo>
                <a:lnTo>
                  <a:pt x="493" y="765"/>
                </a:lnTo>
                <a:lnTo>
                  <a:pt x="493" y="765"/>
                </a:lnTo>
                <a:lnTo>
                  <a:pt x="493" y="765"/>
                </a:lnTo>
                <a:lnTo>
                  <a:pt x="493" y="765"/>
                </a:lnTo>
                <a:lnTo>
                  <a:pt x="493" y="765"/>
                </a:lnTo>
                <a:lnTo>
                  <a:pt x="493" y="765"/>
                </a:lnTo>
                <a:lnTo>
                  <a:pt x="493" y="765"/>
                </a:lnTo>
                <a:lnTo>
                  <a:pt x="492" y="766"/>
                </a:lnTo>
                <a:lnTo>
                  <a:pt x="492" y="766"/>
                </a:lnTo>
                <a:lnTo>
                  <a:pt x="492" y="766"/>
                </a:lnTo>
                <a:lnTo>
                  <a:pt x="492" y="766"/>
                </a:lnTo>
                <a:lnTo>
                  <a:pt x="492" y="766"/>
                </a:lnTo>
                <a:lnTo>
                  <a:pt x="492" y="766"/>
                </a:lnTo>
                <a:lnTo>
                  <a:pt x="492" y="766"/>
                </a:lnTo>
                <a:lnTo>
                  <a:pt x="492" y="766"/>
                </a:lnTo>
                <a:lnTo>
                  <a:pt x="492" y="767"/>
                </a:lnTo>
                <a:lnTo>
                  <a:pt x="492" y="767"/>
                </a:lnTo>
                <a:lnTo>
                  <a:pt x="492" y="767"/>
                </a:lnTo>
                <a:lnTo>
                  <a:pt x="492" y="767"/>
                </a:lnTo>
                <a:lnTo>
                  <a:pt x="492" y="767"/>
                </a:lnTo>
                <a:lnTo>
                  <a:pt x="492" y="767"/>
                </a:lnTo>
                <a:lnTo>
                  <a:pt x="491" y="767"/>
                </a:lnTo>
                <a:lnTo>
                  <a:pt x="491" y="767"/>
                </a:lnTo>
                <a:lnTo>
                  <a:pt x="491" y="767"/>
                </a:lnTo>
                <a:lnTo>
                  <a:pt x="491" y="767"/>
                </a:lnTo>
                <a:lnTo>
                  <a:pt x="491" y="767"/>
                </a:lnTo>
                <a:lnTo>
                  <a:pt x="491" y="767"/>
                </a:lnTo>
                <a:lnTo>
                  <a:pt x="491" y="766"/>
                </a:lnTo>
                <a:lnTo>
                  <a:pt x="491" y="766"/>
                </a:lnTo>
                <a:lnTo>
                  <a:pt x="491" y="766"/>
                </a:lnTo>
                <a:lnTo>
                  <a:pt x="491" y="766"/>
                </a:lnTo>
                <a:lnTo>
                  <a:pt x="491" y="766"/>
                </a:lnTo>
                <a:lnTo>
                  <a:pt x="491" y="766"/>
                </a:lnTo>
                <a:lnTo>
                  <a:pt x="491" y="766"/>
                </a:lnTo>
                <a:lnTo>
                  <a:pt x="491" y="767"/>
                </a:lnTo>
                <a:lnTo>
                  <a:pt x="490" y="767"/>
                </a:lnTo>
                <a:lnTo>
                  <a:pt x="490" y="767"/>
                </a:lnTo>
                <a:lnTo>
                  <a:pt x="490" y="767"/>
                </a:lnTo>
                <a:lnTo>
                  <a:pt x="490" y="767"/>
                </a:lnTo>
                <a:lnTo>
                  <a:pt x="490" y="767"/>
                </a:lnTo>
                <a:lnTo>
                  <a:pt x="490" y="767"/>
                </a:lnTo>
                <a:lnTo>
                  <a:pt x="490" y="767"/>
                </a:lnTo>
                <a:lnTo>
                  <a:pt x="490" y="767"/>
                </a:lnTo>
                <a:lnTo>
                  <a:pt x="490" y="767"/>
                </a:lnTo>
                <a:lnTo>
                  <a:pt x="490" y="767"/>
                </a:lnTo>
                <a:lnTo>
                  <a:pt x="490" y="767"/>
                </a:lnTo>
                <a:lnTo>
                  <a:pt x="490" y="767"/>
                </a:lnTo>
                <a:lnTo>
                  <a:pt x="490" y="767"/>
                </a:lnTo>
                <a:lnTo>
                  <a:pt x="490" y="767"/>
                </a:lnTo>
                <a:lnTo>
                  <a:pt x="490" y="767"/>
                </a:lnTo>
                <a:lnTo>
                  <a:pt x="490" y="767"/>
                </a:lnTo>
                <a:lnTo>
                  <a:pt x="489" y="767"/>
                </a:lnTo>
                <a:lnTo>
                  <a:pt x="489" y="767"/>
                </a:lnTo>
                <a:lnTo>
                  <a:pt x="489" y="767"/>
                </a:lnTo>
                <a:lnTo>
                  <a:pt x="489" y="767"/>
                </a:lnTo>
                <a:lnTo>
                  <a:pt x="489" y="767"/>
                </a:lnTo>
                <a:lnTo>
                  <a:pt x="489" y="767"/>
                </a:lnTo>
                <a:lnTo>
                  <a:pt x="489" y="767"/>
                </a:lnTo>
                <a:lnTo>
                  <a:pt x="489" y="768"/>
                </a:lnTo>
                <a:lnTo>
                  <a:pt x="489" y="768"/>
                </a:lnTo>
                <a:lnTo>
                  <a:pt x="489" y="768"/>
                </a:lnTo>
                <a:lnTo>
                  <a:pt x="489" y="768"/>
                </a:lnTo>
                <a:lnTo>
                  <a:pt x="489" y="768"/>
                </a:lnTo>
                <a:lnTo>
                  <a:pt x="489" y="768"/>
                </a:lnTo>
                <a:lnTo>
                  <a:pt x="488" y="768"/>
                </a:lnTo>
                <a:lnTo>
                  <a:pt x="488" y="768"/>
                </a:lnTo>
                <a:lnTo>
                  <a:pt x="488" y="768"/>
                </a:lnTo>
                <a:lnTo>
                  <a:pt x="488" y="768"/>
                </a:lnTo>
                <a:lnTo>
                  <a:pt x="488" y="768"/>
                </a:lnTo>
                <a:lnTo>
                  <a:pt x="488" y="768"/>
                </a:lnTo>
                <a:lnTo>
                  <a:pt x="488" y="768"/>
                </a:lnTo>
                <a:lnTo>
                  <a:pt x="488" y="768"/>
                </a:lnTo>
                <a:lnTo>
                  <a:pt x="488" y="768"/>
                </a:lnTo>
                <a:lnTo>
                  <a:pt x="488" y="768"/>
                </a:lnTo>
                <a:lnTo>
                  <a:pt x="488" y="769"/>
                </a:lnTo>
                <a:lnTo>
                  <a:pt x="488" y="769"/>
                </a:lnTo>
                <a:lnTo>
                  <a:pt x="488" y="769"/>
                </a:lnTo>
                <a:lnTo>
                  <a:pt x="488" y="769"/>
                </a:lnTo>
                <a:lnTo>
                  <a:pt x="488" y="769"/>
                </a:lnTo>
                <a:lnTo>
                  <a:pt x="488" y="769"/>
                </a:lnTo>
                <a:lnTo>
                  <a:pt x="488" y="769"/>
                </a:lnTo>
                <a:lnTo>
                  <a:pt x="488" y="769"/>
                </a:lnTo>
                <a:lnTo>
                  <a:pt x="487" y="770"/>
                </a:lnTo>
                <a:lnTo>
                  <a:pt x="487" y="770"/>
                </a:lnTo>
                <a:lnTo>
                  <a:pt x="487" y="770"/>
                </a:lnTo>
                <a:lnTo>
                  <a:pt x="487" y="770"/>
                </a:lnTo>
                <a:lnTo>
                  <a:pt x="487" y="770"/>
                </a:lnTo>
                <a:lnTo>
                  <a:pt x="487" y="770"/>
                </a:lnTo>
                <a:lnTo>
                  <a:pt x="487" y="770"/>
                </a:lnTo>
                <a:lnTo>
                  <a:pt x="487" y="770"/>
                </a:lnTo>
                <a:lnTo>
                  <a:pt x="487" y="770"/>
                </a:lnTo>
                <a:lnTo>
                  <a:pt x="487" y="770"/>
                </a:lnTo>
                <a:lnTo>
                  <a:pt x="487" y="770"/>
                </a:lnTo>
                <a:lnTo>
                  <a:pt x="487" y="770"/>
                </a:lnTo>
                <a:lnTo>
                  <a:pt x="487" y="770"/>
                </a:lnTo>
                <a:lnTo>
                  <a:pt x="487" y="770"/>
                </a:lnTo>
                <a:lnTo>
                  <a:pt x="487" y="770"/>
                </a:lnTo>
                <a:lnTo>
                  <a:pt x="486" y="770"/>
                </a:lnTo>
                <a:lnTo>
                  <a:pt x="486" y="770"/>
                </a:lnTo>
                <a:lnTo>
                  <a:pt x="486" y="771"/>
                </a:lnTo>
                <a:lnTo>
                  <a:pt x="486" y="771"/>
                </a:lnTo>
                <a:lnTo>
                  <a:pt x="486" y="771"/>
                </a:lnTo>
                <a:lnTo>
                  <a:pt x="486" y="771"/>
                </a:lnTo>
                <a:lnTo>
                  <a:pt x="486" y="771"/>
                </a:lnTo>
                <a:lnTo>
                  <a:pt x="486" y="771"/>
                </a:lnTo>
                <a:lnTo>
                  <a:pt x="486" y="771"/>
                </a:lnTo>
                <a:lnTo>
                  <a:pt x="486" y="772"/>
                </a:lnTo>
                <a:lnTo>
                  <a:pt x="486" y="772"/>
                </a:lnTo>
                <a:lnTo>
                  <a:pt x="486" y="772"/>
                </a:lnTo>
                <a:lnTo>
                  <a:pt x="486" y="772"/>
                </a:lnTo>
                <a:lnTo>
                  <a:pt x="487" y="772"/>
                </a:lnTo>
                <a:lnTo>
                  <a:pt x="487" y="772"/>
                </a:lnTo>
                <a:lnTo>
                  <a:pt x="487" y="772"/>
                </a:lnTo>
                <a:lnTo>
                  <a:pt x="487" y="772"/>
                </a:lnTo>
                <a:lnTo>
                  <a:pt x="487" y="772"/>
                </a:lnTo>
                <a:lnTo>
                  <a:pt x="487" y="772"/>
                </a:lnTo>
                <a:lnTo>
                  <a:pt x="487" y="772"/>
                </a:lnTo>
                <a:lnTo>
                  <a:pt x="487" y="772"/>
                </a:lnTo>
                <a:lnTo>
                  <a:pt x="487" y="773"/>
                </a:lnTo>
                <a:lnTo>
                  <a:pt x="486" y="773"/>
                </a:lnTo>
                <a:lnTo>
                  <a:pt x="486" y="773"/>
                </a:lnTo>
                <a:lnTo>
                  <a:pt x="486" y="773"/>
                </a:lnTo>
                <a:lnTo>
                  <a:pt x="486" y="773"/>
                </a:lnTo>
                <a:lnTo>
                  <a:pt x="486" y="773"/>
                </a:lnTo>
                <a:lnTo>
                  <a:pt x="486" y="773"/>
                </a:lnTo>
                <a:lnTo>
                  <a:pt x="486" y="774"/>
                </a:lnTo>
                <a:lnTo>
                  <a:pt x="486" y="774"/>
                </a:lnTo>
                <a:lnTo>
                  <a:pt x="486" y="774"/>
                </a:lnTo>
                <a:lnTo>
                  <a:pt x="486" y="774"/>
                </a:lnTo>
                <a:lnTo>
                  <a:pt x="486" y="774"/>
                </a:lnTo>
                <a:lnTo>
                  <a:pt x="486" y="774"/>
                </a:lnTo>
                <a:lnTo>
                  <a:pt x="486" y="774"/>
                </a:lnTo>
                <a:lnTo>
                  <a:pt x="486" y="774"/>
                </a:lnTo>
                <a:lnTo>
                  <a:pt x="486" y="774"/>
                </a:lnTo>
                <a:lnTo>
                  <a:pt x="485" y="774"/>
                </a:lnTo>
                <a:lnTo>
                  <a:pt x="484" y="774"/>
                </a:lnTo>
                <a:lnTo>
                  <a:pt x="483" y="773"/>
                </a:lnTo>
                <a:lnTo>
                  <a:pt x="481" y="773"/>
                </a:lnTo>
                <a:lnTo>
                  <a:pt x="480" y="772"/>
                </a:lnTo>
                <a:lnTo>
                  <a:pt x="478" y="772"/>
                </a:lnTo>
                <a:lnTo>
                  <a:pt x="476" y="771"/>
                </a:lnTo>
                <a:lnTo>
                  <a:pt x="475" y="771"/>
                </a:lnTo>
                <a:lnTo>
                  <a:pt x="474" y="771"/>
                </a:lnTo>
                <a:lnTo>
                  <a:pt x="473" y="770"/>
                </a:lnTo>
                <a:lnTo>
                  <a:pt x="471" y="770"/>
                </a:lnTo>
                <a:lnTo>
                  <a:pt x="469" y="769"/>
                </a:lnTo>
                <a:lnTo>
                  <a:pt x="467" y="769"/>
                </a:lnTo>
                <a:lnTo>
                  <a:pt x="465" y="768"/>
                </a:lnTo>
                <a:lnTo>
                  <a:pt x="463" y="767"/>
                </a:lnTo>
                <a:lnTo>
                  <a:pt x="462" y="767"/>
                </a:lnTo>
                <a:lnTo>
                  <a:pt x="461" y="767"/>
                </a:lnTo>
                <a:lnTo>
                  <a:pt x="458" y="766"/>
                </a:lnTo>
                <a:lnTo>
                  <a:pt x="457" y="766"/>
                </a:lnTo>
                <a:lnTo>
                  <a:pt x="455" y="765"/>
                </a:lnTo>
                <a:lnTo>
                  <a:pt x="455" y="765"/>
                </a:lnTo>
                <a:lnTo>
                  <a:pt x="453" y="765"/>
                </a:lnTo>
                <a:lnTo>
                  <a:pt x="452" y="764"/>
                </a:lnTo>
                <a:lnTo>
                  <a:pt x="449" y="763"/>
                </a:lnTo>
                <a:lnTo>
                  <a:pt x="449" y="763"/>
                </a:lnTo>
                <a:lnTo>
                  <a:pt x="448" y="763"/>
                </a:lnTo>
                <a:lnTo>
                  <a:pt x="447" y="763"/>
                </a:lnTo>
                <a:lnTo>
                  <a:pt x="445" y="762"/>
                </a:lnTo>
                <a:lnTo>
                  <a:pt x="445" y="762"/>
                </a:lnTo>
                <a:lnTo>
                  <a:pt x="445" y="762"/>
                </a:lnTo>
                <a:lnTo>
                  <a:pt x="444" y="762"/>
                </a:lnTo>
                <a:lnTo>
                  <a:pt x="442" y="761"/>
                </a:lnTo>
                <a:lnTo>
                  <a:pt x="441" y="761"/>
                </a:lnTo>
                <a:lnTo>
                  <a:pt x="439" y="760"/>
                </a:lnTo>
                <a:lnTo>
                  <a:pt x="438" y="760"/>
                </a:lnTo>
                <a:lnTo>
                  <a:pt x="438" y="760"/>
                </a:lnTo>
                <a:lnTo>
                  <a:pt x="437" y="760"/>
                </a:lnTo>
                <a:lnTo>
                  <a:pt x="436" y="760"/>
                </a:lnTo>
                <a:lnTo>
                  <a:pt x="436" y="759"/>
                </a:lnTo>
                <a:lnTo>
                  <a:pt x="435" y="759"/>
                </a:lnTo>
                <a:lnTo>
                  <a:pt x="435" y="759"/>
                </a:lnTo>
                <a:lnTo>
                  <a:pt x="434" y="759"/>
                </a:lnTo>
                <a:lnTo>
                  <a:pt x="433" y="759"/>
                </a:lnTo>
                <a:lnTo>
                  <a:pt x="432" y="758"/>
                </a:lnTo>
                <a:lnTo>
                  <a:pt x="432" y="758"/>
                </a:lnTo>
                <a:lnTo>
                  <a:pt x="431" y="757"/>
                </a:lnTo>
                <a:lnTo>
                  <a:pt x="430" y="757"/>
                </a:lnTo>
                <a:lnTo>
                  <a:pt x="429" y="756"/>
                </a:lnTo>
                <a:lnTo>
                  <a:pt x="429" y="756"/>
                </a:lnTo>
                <a:lnTo>
                  <a:pt x="428" y="755"/>
                </a:lnTo>
                <a:lnTo>
                  <a:pt x="428" y="755"/>
                </a:lnTo>
                <a:lnTo>
                  <a:pt x="428" y="755"/>
                </a:lnTo>
                <a:lnTo>
                  <a:pt x="428" y="755"/>
                </a:lnTo>
                <a:lnTo>
                  <a:pt x="428" y="754"/>
                </a:lnTo>
                <a:lnTo>
                  <a:pt x="428" y="754"/>
                </a:lnTo>
                <a:lnTo>
                  <a:pt x="427" y="754"/>
                </a:lnTo>
                <a:lnTo>
                  <a:pt x="427" y="754"/>
                </a:lnTo>
                <a:lnTo>
                  <a:pt x="427" y="752"/>
                </a:lnTo>
                <a:lnTo>
                  <a:pt x="426" y="751"/>
                </a:lnTo>
                <a:lnTo>
                  <a:pt x="426" y="751"/>
                </a:lnTo>
                <a:lnTo>
                  <a:pt x="423" y="753"/>
                </a:lnTo>
                <a:lnTo>
                  <a:pt x="423" y="753"/>
                </a:lnTo>
                <a:lnTo>
                  <a:pt x="423" y="753"/>
                </a:lnTo>
                <a:lnTo>
                  <a:pt x="422" y="753"/>
                </a:lnTo>
                <a:lnTo>
                  <a:pt x="421" y="754"/>
                </a:lnTo>
                <a:lnTo>
                  <a:pt x="421" y="754"/>
                </a:lnTo>
                <a:lnTo>
                  <a:pt x="419" y="755"/>
                </a:lnTo>
                <a:lnTo>
                  <a:pt x="419" y="755"/>
                </a:lnTo>
                <a:lnTo>
                  <a:pt x="417" y="756"/>
                </a:lnTo>
                <a:lnTo>
                  <a:pt x="416" y="754"/>
                </a:lnTo>
                <a:lnTo>
                  <a:pt x="416" y="754"/>
                </a:lnTo>
                <a:lnTo>
                  <a:pt x="416" y="754"/>
                </a:lnTo>
                <a:lnTo>
                  <a:pt x="416" y="753"/>
                </a:lnTo>
                <a:lnTo>
                  <a:pt x="415" y="752"/>
                </a:lnTo>
                <a:lnTo>
                  <a:pt x="415" y="751"/>
                </a:lnTo>
                <a:lnTo>
                  <a:pt x="415" y="750"/>
                </a:lnTo>
                <a:lnTo>
                  <a:pt x="415" y="750"/>
                </a:lnTo>
                <a:lnTo>
                  <a:pt x="414" y="748"/>
                </a:lnTo>
                <a:lnTo>
                  <a:pt x="412" y="744"/>
                </a:lnTo>
                <a:lnTo>
                  <a:pt x="412" y="743"/>
                </a:lnTo>
                <a:lnTo>
                  <a:pt x="412" y="742"/>
                </a:lnTo>
                <a:lnTo>
                  <a:pt x="411" y="740"/>
                </a:lnTo>
                <a:lnTo>
                  <a:pt x="410" y="737"/>
                </a:lnTo>
                <a:lnTo>
                  <a:pt x="409" y="736"/>
                </a:lnTo>
                <a:lnTo>
                  <a:pt x="408" y="733"/>
                </a:lnTo>
                <a:lnTo>
                  <a:pt x="408" y="733"/>
                </a:lnTo>
                <a:lnTo>
                  <a:pt x="408" y="733"/>
                </a:lnTo>
                <a:lnTo>
                  <a:pt x="407" y="731"/>
                </a:lnTo>
                <a:lnTo>
                  <a:pt x="407" y="731"/>
                </a:lnTo>
                <a:lnTo>
                  <a:pt x="407" y="730"/>
                </a:lnTo>
                <a:lnTo>
                  <a:pt x="406" y="728"/>
                </a:lnTo>
                <a:lnTo>
                  <a:pt x="406" y="728"/>
                </a:lnTo>
                <a:lnTo>
                  <a:pt x="406" y="728"/>
                </a:lnTo>
                <a:lnTo>
                  <a:pt x="407" y="728"/>
                </a:lnTo>
                <a:lnTo>
                  <a:pt x="407" y="728"/>
                </a:lnTo>
                <a:lnTo>
                  <a:pt x="407" y="728"/>
                </a:lnTo>
                <a:lnTo>
                  <a:pt x="407" y="728"/>
                </a:lnTo>
                <a:lnTo>
                  <a:pt x="407" y="728"/>
                </a:lnTo>
                <a:lnTo>
                  <a:pt x="407" y="728"/>
                </a:lnTo>
                <a:lnTo>
                  <a:pt x="407" y="728"/>
                </a:lnTo>
                <a:lnTo>
                  <a:pt x="407" y="728"/>
                </a:lnTo>
                <a:lnTo>
                  <a:pt x="407" y="728"/>
                </a:lnTo>
                <a:lnTo>
                  <a:pt x="407" y="728"/>
                </a:lnTo>
                <a:lnTo>
                  <a:pt x="407" y="727"/>
                </a:lnTo>
                <a:lnTo>
                  <a:pt x="408" y="727"/>
                </a:lnTo>
                <a:lnTo>
                  <a:pt x="408" y="727"/>
                </a:lnTo>
                <a:lnTo>
                  <a:pt x="408" y="727"/>
                </a:lnTo>
                <a:lnTo>
                  <a:pt x="408" y="727"/>
                </a:lnTo>
                <a:lnTo>
                  <a:pt x="408" y="727"/>
                </a:lnTo>
                <a:lnTo>
                  <a:pt x="408" y="727"/>
                </a:lnTo>
                <a:lnTo>
                  <a:pt x="408" y="727"/>
                </a:lnTo>
                <a:lnTo>
                  <a:pt x="408" y="727"/>
                </a:lnTo>
                <a:lnTo>
                  <a:pt x="408" y="727"/>
                </a:lnTo>
                <a:lnTo>
                  <a:pt x="409" y="727"/>
                </a:lnTo>
                <a:lnTo>
                  <a:pt x="409" y="727"/>
                </a:lnTo>
                <a:lnTo>
                  <a:pt x="409" y="727"/>
                </a:lnTo>
                <a:lnTo>
                  <a:pt x="408" y="724"/>
                </a:lnTo>
                <a:lnTo>
                  <a:pt x="406" y="719"/>
                </a:lnTo>
                <a:lnTo>
                  <a:pt x="405" y="718"/>
                </a:lnTo>
                <a:lnTo>
                  <a:pt x="405" y="718"/>
                </a:lnTo>
                <a:lnTo>
                  <a:pt x="405" y="718"/>
                </a:lnTo>
                <a:lnTo>
                  <a:pt x="405" y="718"/>
                </a:lnTo>
                <a:lnTo>
                  <a:pt x="405" y="718"/>
                </a:lnTo>
                <a:lnTo>
                  <a:pt x="405" y="718"/>
                </a:lnTo>
                <a:lnTo>
                  <a:pt x="405" y="718"/>
                </a:lnTo>
                <a:lnTo>
                  <a:pt x="405" y="718"/>
                </a:lnTo>
                <a:lnTo>
                  <a:pt x="405" y="718"/>
                </a:lnTo>
                <a:lnTo>
                  <a:pt x="405" y="717"/>
                </a:lnTo>
                <a:lnTo>
                  <a:pt x="405" y="717"/>
                </a:lnTo>
                <a:lnTo>
                  <a:pt x="405" y="717"/>
                </a:lnTo>
                <a:lnTo>
                  <a:pt x="405" y="717"/>
                </a:lnTo>
                <a:lnTo>
                  <a:pt x="405" y="717"/>
                </a:lnTo>
                <a:lnTo>
                  <a:pt x="406" y="717"/>
                </a:lnTo>
                <a:lnTo>
                  <a:pt x="406" y="717"/>
                </a:lnTo>
                <a:lnTo>
                  <a:pt x="406" y="717"/>
                </a:lnTo>
                <a:lnTo>
                  <a:pt x="406" y="717"/>
                </a:lnTo>
                <a:lnTo>
                  <a:pt x="406" y="717"/>
                </a:lnTo>
                <a:lnTo>
                  <a:pt x="407" y="718"/>
                </a:lnTo>
                <a:lnTo>
                  <a:pt x="407" y="718"/>
                </a:lnTo>
                <a:lnTo>
                  <a:pt x="407" y="718"/>
                </a:lnTo>
                <a:lnTo>
                  <a:pt x="407" y="718"/>
                </a:lnTo>
                <a:lnTo>
                  <a:pt x="407" y="718"/>
                </a:lnTo>
                <a:lnTo>
                  <a:pt x="407" y="718"/>
                </a:lnTo>
                <a:lnTo>
                  <a:pt x="407" y="718"/>
                </a:lnTo>
                <a:lnTo>
                  <a:pt x="407" y="718"/>
                </a:lnTo>
                <a:lnTo>
                  <a:pt x="407" y="717"/>
                </a:lnTo>
                <a:lnTo>
                  <a:pt x="407" y="717"/>
                </a:lnTo>
                <a:lnTo>
                  <a:pt x="407" y="717"/>
                </a:lnTo>
                <a:lnTo>
                  <a:pt x="407" y="717"/>
                </a:lnTo>
                <a:lnTo>
                  <a:pt x="407" y="717"/>
                </a:lnTo>
                <a:lnTo>
                  <a:pt x="408" y="717"/>
                </a:lnTo>
                <a:lnTo>
                  <a:pt x="408" y="717"/>
                </a:lnTo>
                <a:lnTo>
                  <a:pt x="408" y="717"/>
                </a:lnTo>
                <a:lnTo>
                  <a:pt x="408" y="717"/>
                </a:lnTo>
                <a:lnTo>
                  <a:pt x="408" y="717"/>
                </a:lnTo>
                <a:lnTo>
                  <a:pt x="408" y="717"/>
                </a:lnTo>
                <a:lnTo>
                  <a:pt x="408" y="717"/>
                </a:lnTo>
                <a:lnTo>
                  <a:pt x="408" y="717"/>
                </a:lnTo>
                <a:lnTo>
                  <a:pt x="408" y="717"/>
                </a:lnTo>
                <a:lnTo>
                  <a:pt x="408" y="717"/>
                </a:lnTo>
                <a:lnTo>
                  <a:pt x="408" y="717"/>
                </a:lnTo>
                <a:lnTo>
                  <a:pt x="408" y="717"/>
                </a:lnTo>
                <a:lnTo>
                  <a:pt x="408" y="717"/>
                </a:lnTo>
                <a:lnTo>
                  <a:pt x="408"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8" y="717"/>
                </a:lnTo>
                <a:lnTo>
                  <a:pt x="408" y="716"/>
                </a:lnTo>
                <a:lnTo>
                  <a:pt x="408" y="716"/>
                </a:lnTo>
                <a:lnTo>
                  <a:pt x="408" y="716"/>
                </a:lnTo>
                <a:lnTo>
                  <a:pt x="408" y="716"/>
                </a:lnTo>
                <a:lnTo>
                  <a:pt x="408" y="716"/>
                </a:lnTo>
                <a:lnTo>
                  <a:pt x="409" y="716"/>
                </a:lnTo>
                <a:lnTo>
                  <a:pt x="409" y="716"/>
                </a:lnTo>
                <a:lnTo>
                  <a:pt x="409" y="716"/>
                </a:lnTo>
                <a:lnTo>
                  <a:pt x="409" y="716"/>
                </a:lnTo>
                <a:lnTo>
                  <a:pt x="409" y="716"/>
                </a:lnTo>
                <a:lnTo>
                  <a:pt x="409" y="716"/>
                </a:lnTo>
                <a:lnTo>
                  <a:pt x="409" y="716"/>
                </a:lnTo>
                <a:lnTo>
                  <a:pt x="409" y="716"/>
                </a:lnTo>
                <a:lnTo>
                  <a:pt x="409" y="716"/>
                </a:lnTo>
                <a:lnTo>
                  <a:pt x="410" y="716"/>
                </a:lnTo>
                <a:lnTo>
                  <a:pt x="410" y="716"/>
                </a:lnTo>
                <a:lnTo>
                  <a:pt x="410" y="716"/>
                </a:lnTo>
                <a:lnTo>
                  <a:pt x="410" y="716"/>
                </a:lnTo>
                <a:lnTo>
                  <a:pt x="410" y="716"/>
                </a:lnTo>
                <a:lnTo>
                  <a:pt x="410" y="716"/>
                </a:lnTo>
                <a:lnTo>
                  <a:pt x="411" y="717"/>
                </a:lnTo>
                <a:lnTo>
                  <a:pt x="411" y="717"/>
                </a:lnTo>
                <a:lnTo>
                  <a:pt x="411" y="717"/>
                </a:lnTo>
                <a:lnTo>
                  <a:pt x="411" y="717"/>
                </a:lnTo>
                <a:lnTo>
                  <a:pt x="411" y="717"/>
                </a:lnTo>
                <a:lnTo>
                  <a:pt x="411" y="717"/>
                </a:lnTo>
                <a:lnTo>
                  <a:pt x="411" y="717"/>
                </a:lnTo>
                <a:lnTo>
                  <a:pt x="411" y="717"/>
                </a:lnTo>
                <a:lnTo>
                  <a:pt x="411" y="717"/>
                </a:lnTo>
                <a:lnTo>
                  <a:pt x="411" y="717"/>
                </a:lnTo>
                <a:lnTo>
                  <a:pt x="411" y="717"/>
                </a:lnTo>
                <a:lnTo>
                  <a:pt x="411" y="717"/>
                </a:lnTo>
                <a:lnTo>
                  <a:pt x="411" y="717"/>
                </a:lnTo>
                <a:lnTo>
                  <a:pt x="411" y="717"/>
                </a:lnTo>
                <a:lnTo>
                  <a:pt x="412" y="717"/>
                </a:lnTo>
                <a:lnTo>
                  <a:pt x="412" y="717"/>
                </a:lnTo>
                <a:lnTo>
                  <a:pt x="412" y="717"/>
                </a:lnTo>
                <a:lnTo>
                  <a:pt x="412" y="717"/>
                </a:lnTo>
                <a:lnTo>
                  <a:pt x="412" y="717"/>
                </a:lnTo>
                <a:lnTo>
                  <a:pt x="412" y="717"/>
                </a:lnTo>
                <a:lnTo>
                  <a:pt x="412" y="717"/>
                </a:lnTo>
                <a:lnTo>
                  <a:pt x="412" y="717"/>
                </a:lnTo>
                <a:lnTo>
                  <a:pt x="412" y="717"/>
                </a:lnTo>
                <a:lnTo>
                  <a:pt x="413" y="717"/>
                </a:lnTo>
                <a:lnTo>
                  <a:pt x="413" y="717"/>
                </a:lnTo>
                <a:lnTo>
                  <a:pt x="413" y="717"/>
                </a:lnTo>
                <a:lnTo>
                  <a:pt x="413" y="717"/>
                </a:lnTo>
                <a:lnTo>
                  <a:pt x="413" y="717"/>
                </a:lnTo>
                <a:lnTo>
                  <a:pt x="413" y="717"/>
                </a:lnTo>
                <a:lnTo>
                  <a:pt x="413" y="717"/>
                </a:lnTo>
                <a:lnTo>
                  <a:pt x="413" y="717"/>
                </a:lnTo>
                <a:lnTo>
                  <a:pt x="413" y="717"/>
                </a:lnTo>
                <a:lnTo>
                  <a:pt x="413" y="717"/>
                </a:lnTo>
                <a:lnTo>
                  <a:pt x="413" y="717"/>
                </a:lnTo>
                <a:lnTo>
                  <a:pt x="413" y="718"/>
                </a:lnTo>
                <a:lnTo>
                  <a:pt x="413" y="718"/>
                </a:lnTo>
                <a:lnTo>
                  <a:pt x="413" y="718"/>
                </a:lnTo>
                <a:lnTo>
                  <a:pt x="413" y="717"/>
                </a:lnTo>
                <a:lnTo>
                  <a:pt x="413" y="717"/>
                </a:lnTo>
                <a:lnTo>
                  <a:pt x="413" y="717"/>
                </a:lnTo>
                <a:lnTo>
                  <a:pt x="413" y="717"/>
                </a:lnTo>
                <a:lnTo>
                  <a:pt x="413" y="717"/>
                </a:lnTo>
                <a:lnTo>
                  <a:pt x="413" y="717"/>
                </a:lnTo>
                <a:lnTo>
                  <a:pt x="413" y="717"/>
                </a:lnTo>
                <a:lnTo>
                  <a:pt x="413" y="717"/>
                </a:lnTo>
                <a:lnTo>
                  <a:pt x="413" y="717"/>
                </a:lnTo>
                <a:lnTo>
                  <a:pt x="414" y="717"/>
                </a:lnTo>
                <a:lnTo>
                  <a:pt x="414" y="717"/>
                </a:lnTo>
                <a:lnTo>
                  <a:pt x="414" y="717"/>
                </a:lnTo>
                <a:lnTo>
                  <a:pt x="414" y="717"/>
                </a:lnTo>
                <a:lnTo>
                  <a:pt x="414" y="717"/>
                </a:lnTo>
                <a:lnTo>
                  <a:pt x="414" y="717"/>
                </a:lnTo>
                <a:lnTo>
                  <a:pt x="414" y="717"/>
                </a:lnTo>
                <a:lnTo>
                  <a:pt x="414" y="717"/>
                </a:lnTo>
                <a:lnTo>
                  <a:pt x="414" y="717"/>
                </a:lnTo>
                <a:lnTo>
                  <a:pt x="414" y="717"/>
                </a:lnTo>
                <a:lnTo>
                  <a:pt x="414" y="717"/>
                </a:lnTo>
                <a:lnTo>
                  <a:pt x="414" y="717"/>
                </a:lnTo>
                <a:lnTo>
                  <a:pt x="414" y="717"/>
                </a:lnTo>
                <a:lnTo>
                  <a:pt x="414" y="717"/>
                </a:lnTo>
                <a:lnTo>
                  <a:pt x="415" y="717"/>
                </a:lnTo>
                <a:lnTo>
                  <a:pt x="415" y="717"/>
                </a:lnTo>
                <a:lnTo>
                  <a:pt x="415" y="717"/>
                </a:lnTo>
                <a:lnTo>
                  <a:pt x="415" y="717"/>
                </a:lnTo>
                <a:lnTo>
                  <a:pt x="415" y="717"/>
                </a:lnTo>
                <a:lnTo>
                  <a:pt x="415" y="717"/>
                </a:lnTo>
                <a:lnTo>
                  <a:pt x="415" y="717"/>
                </a:lnTo>
                <a:lnTo>
                  <a:pt x="415" y="717"/>
                </a:lnTo>
                <a:lnTo>
                  <a:pt x="415" y="717"/>
                </a:lnTo>
                <a:lnTo>
                  <a:pt x="415" y="717"/>
                </a:lnTo>
                <a:lnTo>
                  <a:pt x="415" y="717"/>
                </a:lnTo>
                <a:lnTo>
                  <a:pt x="415" y="717"/>
                </a:lnTo>
                <a:lnTo>
                  <a:pt x="415" y="717"/>
                </a:lnTo>
                <a:lnTo>
                  <a:pt x="415" y="716"/>
                </a:lnTo>
                <a:lnTo>
                  <a:pt x="415" y="716"/>
                </a:lnTo>
                <a:lnTo>
                  <a:pt x="414" y="716"/>
                </a:lnTo>
                <a:lnTo>
                  <a:pt x="414" y="716"/>
                </a:lnTo>
                <a:lnTo>
                  <a:pt x="414" y="716"/>
                </a:lnTo>
                <a:lnTo>
                  <a:pt x="414" y="716"/>
                </a:lnTo>
                <a:lnTo>
                  <a:pt x="414" y="716"/>
                </a:lnTo>
                <a:lnTo>
                  <a:pt x="414" y="716"/>
                </a:lnTo>
                <a:lnTo>
                  <a:pt x="414" y="716"/>
                </a:lnTo>
                <a:lnTo>
                  <a:pt x="414" y="716"/>
                </a:lnTo>
                <a:lnTo>
                  <a:pt x="414" y="716"/>
                </a:lnTo>
                <a:lnTo>
                  <a:pt x="414" y="716"/>
                </a:lnTo>
                <a:lnTo>
                  <a:pt x="414" y="716"/>
                </a:lnTo>
                <a:lnTo>
                  <a:pt x="414" y="716"/>
                </a:lnTo>
                <a:lnTo>
                  <a:pt x="414" y="716"/>
                </a:lnTo>
                <a:lnTo>
                  <a:pt x="414" y="716"/>
                </a:lnTo>
                <a:lnTo>
                  <a:pt x="414" y="716"/>
                </a:lnTo>
                <a:lnTo>
                  <a:pt x="414" y="716"/>
                </a:lnTo>
                <a:lnTo>
                  <a:pt x="415" y="716"/>
                </a:lnTo>
                <a:lnTo>
                  <a:pt x="415" y="716"/>
                </a:lnTo>
                <a:lnTo>
                  <a:pt x="415" y="716"/>
                </a:lnTo>
                <a:lnTo>
                  <a:pt x="415" y="716"/>
                </a:lnTo>
                <a:lnTo>
                  <a:pt x="415" y="716"/>
                </a:lnTo>
                <a:lnTo>
                  <a:pt x="415" y="716"/>
                </a:lnTo>
                <a:lnTo>
                  <a:pt x="415" y="716"/>
                </a:lnTo>
                <a:lnTo>
                  <a:pt x="415" y="716"/>
                </a:lnTo>
                <a:lnTo>
                  <a:pt x="415" y="716"/>
                </a:lnTo>
                <a:lnTo>
                  <a:pt x="415" y="716"/>
                </a:lnTo>
                <a:lnTo>
                  <a:pt x="415" y="716"/>
                </a:lnTo>
                <a:lnTo>
                  <a:pt x="416" y="716"/>
                </a:lnTo>
                <a:lnTo>
                  <a:pt x="416" y="716"/>
                </a:lnTo>
                <a:lnTo>
                  <a:pt x="416" y="716"/>
                </a:lnTo>
                <a:lnTo>
                  <a:pt x="416" y="716"/>
                </a:lnTo>
                <a:lnTo>
                  <a:pt x="416" y="716"/>
                </a:lnTo>
                <a:lnTo>
                  <a:pt x="416" y="716"/>
                </a:lnTo>
                <a:lnTo>
                  <a:pt x="416" y="715"/>
                </a:lnTo>
                <a:lnTo>
                  <a:pt x="416" y="715"/>
                </a:lnTo>
                <a:lnTo>
                  <a:pt x="416" y="715"/>
                </a:lnTo>
                <a:lnTo>
                  <a:pt x="416" y="715"/>
                </a:lnTo>
                <a:lnTo>
                  <a:pt x="416" y="715"/>
                </a:lnTo>
                <a:lnTo>
                  <a:pt x="416" y="715"/>
                </a:lnTo>
                <a:lnTo>
                  <a:pt x="416" y="715"/>
                </a:lnTo>
                <a:lnTo>
                  <a:pt x="416" y="715"/>
                </a:lnTo>
                <a:lnTo>
                  <a:pt x="416" y="715"/>
                </a:lnTo>
                <a:lnTo>
                  <a:pt x="416" y="715"/>
                </a:lnTo>
                <a:lnTo>
                  <a:pt x="416" y="715"/>
                </a:lnTo>
                <a:lnTo>
                  <a:pt x="416" y="715"/>
                </a:lnTo>
                <a:lnTo>
                  <a:pt x="416" y="715"/>
                </a:lnTo>
                <a:lnTo>
                  <a:pt x="416" y="715"/>
                </a:lnTo>
                <a:lnTo>
                  <a:pt x="416" y="715"/>
                </a:lnTo>
                <a:lnTo>
                  <a:pt x="415" y="714"/>
                </a:lnTo>
                <a:lnTo>
                  <a:pt x="415" y="714"/>
                </a:lnTo>
                <a:lnTo>
                  <a:pt x="415" y="714"/>
                </a:lnTo>
                <a:lnTo>
                  <a:pt x="415" y="714"/>
                </a:lnTo>
                <a:lnTo>
                  <a:pt x="415" y="714"/>
                </a:lnTo>
                <a:lnTo>
                  <a:pt x="415" y="714"/>
                </a:lnTo>
                <a:lnTo>
                  <a:pt x="415" y="714"/>
                </a:lnTo>
                <a:lnTo>
                  <a:pt x="415" y="714"/>
                </a:lnTo>
                <a:lnTo>
                  <a:pt x="415" y="714"/>
                </a:lnTo>
                <a:lnTo>
                  <a:pt x="415" y="714"/>
                </a:lnTo>
                <a:lnTo>
                  <a:pt x="415" y="714"/>
                </a:lnTo>
                <a:lnTo>
                  <a:pt x="415" y="714"/>
                </a:lnTo>
                <a:lnTo>
                  <a:pt x="416" y="714"/>
                </a:lnTo>
                <a:lnTo>
                  <a:pt x="416" y="714"/>
                </a:lnTo>
                <a:lnTo>
                  <a:pt x="416" y="714"/>
                </a:lnTo>
                <a:lnTo>
                  <a:pt x="416" y="714"/>
                </a:lnTo>
                <a:lnTo>
                  <a:pt x="416" y="714"/>
                </a:lnTo>
                <a:lnTo>
                  <a:pt x="416" y="714"/>
                </a:lnTo>
                <a:lnTo>
                  <a:pt x="416" y="714"/>
                </a:lnTo>
                <a:lnTo>
                  <a:pt x="416" y="714"/>
                </a:lnTo>
                <a:lnTo>
                  <a:pt x="416" y="714"/>
                </a:lnTo>
                <a:lnTo>
                  <a:pt x="416" y="713"/>
                </a:lnTo>
                <a:lnTo>
                  <a:pt x="416" y="713"/>
                </a:lnTo>
                <a:lnTo>
                  <a:pt x="417" y="713"/>
                </a:lnTo>
                <a:lnTo>
                  <a:pt x="417" y="713"/>
                </a:lnTo>
                <a:lnTo>
                  <a:pt x="417" y="713"/>
                </a:lnTo>
                <a:lnTo>
                  <a:pt x="417" y="713"/>
                </a:lnTo>
                <a:lnTo>
                  <a:pt x="417" y="713"/>
                </a:lnTo>
                <a:lnTo>
                  <a:pt x="417" y="713"/>
                </a:lnTo>
                <a:lnTo>
                  <a:pt x="417" y="713"/>
                </a:lnTo>
                <a:lnTo>
                  <a:pt x="417" y="713"/>
                </a:lnTo>
                <a:lnTo>
                  <a:pt x="418" y="713"/>
                </a:lnTo>
                <a:lnTo>
                  <a:pt x="418" y="713"/>
                </a:lnTo>
                <a:lnTo>
                  <a:pt x="418" y="713"/>
                </a:lnTo>
                <a:lnTo>
                  <a:pt x="418" y="713"/>
                </a:lnTo>
                <a:lnTo>
                  <a:pt x="418" y="713"/>
                </a:lnTo>
                <a:lnTo>
                  <a:pt x="418" y="713"/>
                </a:lnTo>
                <a:lnTo>
                  <a:pt x="418" y="712"/>
                </a:lnTo>
                <a:lnTo>
                  <a:pt x="418" y="712"/>
                </a:lnTo>
                <a:lnTo>
                  <a:pt x="418" y="712"/>
                </a:lnTo>
                <a:lnTo>
                  <a:pt x="418" y="712"/>
                </a:lnTo>
                <a:lnTo>
                  <a:pt x="418" y="712"/>
                </a:lnTo>
                <a:lnTo>
                  <a:pt x="418" y="712"/>
                </a:lnTo>
                <a:lnTo>
                  <a:pt x="418" y="712"/>
                </a:lnTo>
                <a:lnTo>
                  <a:pt x="418" y="712"/>
                </a:lnTo>
                <a:lnTo>
                  <a:pt x="419" y="712"/>
                </a:lnTo>
                <a:lnTo>
                  <a:pt x="419" y="712"/>
                </a:lnTo>
                <a:lnTo>
                  <a:pt x="419" y="712"/>
                </a:lnTo>
                <a:lnTo>
                  <a:pt x="419" y="712"/>
                </a:lnTo>
                <a:lnTo>
                  <a:pt x="419" y="712"/>
                </a:lnTo>
                <a:lnTo>
                  <a:pt x="419" y="712"/>
                </a:lnTo>
                <a:lnTo>
                  <a:pt x="419" y="712"/>
                </a:lnTo>
                <a:lnTo>
                  <a:pt x="419" y="712"/>
                </a:lnTo>
                <a:lnTo>
                  <a:pt x="419" y="711"/>
                </a:lnTo>
                <a:lnTo>
                  <a:pt x="419" y="711"/>
                </a:lnTo>
                <a:lnTo>
                  <a:pt x="419" y="711"/>
                </a:lnTo>
                <a:lnTo>
                  <a:pt x="419" y="711"/>
                </a:lnTo>
                <a:lnTo>
                  <a:pt x="419" y="711"/>
                </a:lnTo>
                <a:lnTo>
                  <a:pt x="419" y="711"/>
                </a:lnTo>
                <a:lnTo>
                  <a:pt x="419" y="711"/>
                </a:lnTo>
                <a:lnTo>
                  <a:pt x="419" y="711"/>
                </a:lnTo>
                <a:lnTo>
                  <a:pt x="419" y="711"/>
                </a:lnTo>
                <a:lnTo>
                  <a:pt x="419" y="711"/>
                </a:lnTo>
                <a:lnTo>
                  <a:pt x="419" y="711"/>
                </a:lnTo>
                <a:lnTo>
                  <a:pt x="419" y="711"/>
                </a:lnTo>
                <a:lnTo>
                  <a:pt x="419" y="711"/>
                </a:lnTo>
                <a:lnTo>
                  <a:pt x="419" y="711"/>
                </a:lnTo>
                <a:lnTo>
                  <a:pt x="419" y="711"/>
                </a:lnTo>
                <a:lnTo>
                  <a:pt x="420" y="711"/>
                </a:lnTo>
                <a:lnTo>
                  <a:pt x="420" y="711"/>
                </a:lnTo>
                <a:lnTo>
                  <a:pt x="420" y="711"/>
                </a:lnTo>
                <a:lnTo>
                  <a:pt x="420" y="712"/>
                </a:lnTo>
                <a:lnTo>
                  <a:pt x="420" y="712"/>
                </a:lnTo>
                <a:lnTo>
                  <a:pt x="420" y="712"/>
                </a:lnTo>
                <a:lnTo>
                  <a:pt x="420" y="712"/>
                </a:lnTo>
                <a:lnTo>
                  <a:pt x="420" y="712"/>
                </a:lnTo>
                <a:lnTo>
                  <a:pt x="420" y="712"/>
                </a:lnTo>
                <a:lnTo>
                  <a:pt x="420" y="712"/>
                </a:lnTo>
                <a:lnTo>
                  <a:pt x="420" y="712"/>
                </a:lnTo>
                <a:lnTo>
                  <a:pt x="420" y="711"/>
                </a:lnTo>
                <a:lnTo>
                  <a:pt x="420" y="711"/>
                </a:lnTo>
                <a:lnTo>
                  <a:pt x="420" y="711"/>
                </a:lnTo>
                <a:lnTo>
                  <a:pt x="420" y="711"/>
                </a:lnTo>
                <a:lnTo>
                  <a:pt x="420" y="711"/>
                </a:lnTo>
                <a:lnTo>
                  <a:pt x="420" y="711"/>
                </a:lnTo>
                <a:lnTo>
                  <a:pt x="420" y="711"/>
                </a:lnTo>
                <a:lnTo>
                  <a:pt x="420" y="711"/>
                </a:lnTo>
                <a:lnTo>
                  <a:pt x="420" y="711"/>
                </a:lnTo>
                <a:lnTo>
                  <a:pt x="420" y="711"/>
                </a:lnTo>
                <a:lnTo>
                  <a:pt x="420"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0"/>
                </a:lnTo>
                <a:lnTo>
                  <a:pt x="421" y="710"/>
                </a:lnTo>
                <a:lnTo>
                  <a:pt x="422" y="710"/>
                </a:lnTo>
                <a:lnTo>
                  <a:pt x="422" y="710"/>
                </a:lnTo>
                <a:lnTo>
                  <a:pt x="422" y="710"/>
                </a:lnTo>
                <a:lnTo>
                  <a:pt x="422" y="710"/>
                </a:lnTo>
                <a:lnTo>
                  <a:pt x="422" y="710"/>
                </a:lnTo>
                <a:lnTo>
                  <a:pt x="422" y="710"/>
                </a:lnTo>
                <a:lnTo>
                  <a:pt x="422" y="710"/>
                </a:lnTo>
                <a:lnTo>
                  <a:pt x="422" y="710"/>
                </a:lnTo>
                <a:lnTo>
                  <a:pt x="422" y="710"/>
                </a:lnTo>
                <a:lnTo>
                  <a:pt x="422" y="710"/>
                </a:lnTo>
                <a:lnTo>
                  <a:pt x="422" y="710"/>
                </a:lnTo>
                <a:lnTo>
                  <a:pt x="422" y="710"/>
                </a:lnTo>
                <a:lnTo>
                  <a:pt x="422" y="710"/>
                </a:lnTo>
                <a:lnTo>
                  <a:pt x="422"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7"/>
                </a:lnTo>
                <a:lnTo>
                  <a:pt x="423" y="707"/>
                </a:lnTo>
                <a:lnTo>
                  <a:pt x="423" y="707"/>
                </a:lnTo>
                <a:lnTo>
                  <a:pt x="423" y="707"/>
                </a:lnTo>
                <a:lnTo>
                  <a:pt x="423" y="707"/>
                </a:lnTo>
                <a:lnTo>
                  <a:pt x="423" y="707"/>
                </a:lnTo>
                <a:lnTo>
                  <a:pt x="423" y="707"/>
                </a:lnTo>
                <a:lnTo>
                  <a:pt x="423" y="707"/>
                </a:lnTo>
                <a:lnTo>
                  <a:pt x="423" y="707"/>
                </a:lnTo>
                <a:lnTo>
                  <a:pt x="423" y="707"/>
                </a:lnTo>
                <a:lnTo>
                  <a:pt x="423" y="707"/>
                </a:lnTo>
                <a:lnTo>
                  <a:pt x="423" y="707"/>
                </a:lnTo>
                <a:lnTo>
                  <a:pt x="423" y="707"/>
                </a:lnTo>
                <a:lnTo>
                  <a:pt x="423" y="707"/>
                </a:lnTo>
                <a:lnTo>
                  <a:pt x="423" y="707"/>
                </a:lnTo>
                <a:lnTo>
                  <a:pt x="423" y="707"/>
                </a:lnTo>
                <a:lnTo>
                  <a:pt x="423" y="706"/>
                </a:lnTo>
                <a:lnTo>
                  <a:pt x="423" y="706"/>
                </a:lnTo>
                <a:lnTo>
                  <a:pt x="423" y="706"/>
                </a:lnTo>
                <a:lnTo>
                  <a:pt x="423" y="706"/>
                </a:lnTo>
                <a:lnTo>
                  <a:pt x="423" y="706"/>
                </a:lnTo>
                <a:lnTo>
                  <a:pt x="423" y="706"/>
                </a:lnTo>
                <a:lnTo>
                  <a:pt x="423" y="706"/>
                </a:lnTo>
                <a:lnTo>
                  <a:pt x="423" y="706"/>
                </a:lnTo>
                <a:lnTo>
                  <a:pt x="423" y="706"/>
                </a:lnTo>
                <a:lnTo>
                  <a:pt x="423" y="706"/>
                </a:lnTo>
                <a:lnTo>
                  <a:pt x="423" y="706"/>
                </a:lnTo>
                <a:lnTo>
                  <a:pt x="423" y="706"/>
                </a:lnTo>
                <a:lnTo>
                  <a:pt x="423" y="706"/>
                </a:lnTo>
                <a:lnTo>
                  <a:pt x="423" y="706"/>
                </a:lnTo>
                <a:lnTo>
                  <a:pt x="423" y="706"/>
                </a:lnTo>
                <a:lnTo>
                  <a:pt x="423" y="706"/>
                </a:lnTo>
                <a:lnTo>
                  <a:pt x="423" y="706"/>
                </a:lnTo>
                <a:lnTo>
                  <a:pt x="424" y="706"/>
                </a:lnTo>
                <a:lnTo>
                  <a:pt x="424" y="706"/>
                </a:lnTo>
                <a:lnTo>
                  <a:pt x="424" y="706"/>
                </a:lnTo>
                <a:lnTo>
                  <a:pt x="424" y="706"/>
                </a:lnTo>
                <a:lnTo>
                  <a:pt x="424" y="706"/>
                </a:lnTo>
                <a:lnTo>
                  <a:pt x="424" y="706"/>
                </a:lnTo>
                <a:lnTo>
                  <a:pt x="424" y="706"/>
                </a:lnTo>
                <a:lnTo>
                  <a:pt x="424" y="706"/>
                </a:lnTo>
                <a:lnTo>
                  <a:pt x="424" y="706"/>
                </a:lnTo>
                <a:lnTo>
                  <a:pt x="424" y="706"/>
                </a:lnTo>
                <a:lnTo>
                  <a:pt x="424" y="706"/>
                </a:lnTo>
                <a:lnTo>
                  <a:pt x="424" y="706"/>
                </a:lnTo>
                <a:lnTo>
                  <a:pt x="424" y="706"/>
                </a:lnTo>
                <a:lnTo>
                  <a:pt x="424" y="706"/>
                </a:lnTo>
                <a:lnTo>
                  <a:pt x="424" y="706"/>
                </a:lnTo>
                <a:lnTo>
                  <a:pt x="424" y="706"/>
                </a:lnTo>
                <a:lnTo>
                  <a:pt x="425" y="706"/>
                </a:lnTo>
                <a:lnTo>
                  <a:pt x="425" y="706"/>
                </a:lnTo>
                <a:lnTo>
                  <a:pt x="425" y="706"/>
                </a:lnTo>
                <a:lnTo>
                  <a:pt x="425" y="706"/>
                </a:lnTo>
                <a:lnTo>
                  <a:pt x="425" y="706"/>
                </a:lnTo>
                <a:lnTo>
                  <a:pt x="425" y="706"/>
                </a:lnTo>
                <a:lnTo>
                  <a:pt x="425" y="706"/>
                </a:lnTo>
                <a:lnTo>
                  <a:pt x="425" y="707"/>
                </a:lnTo>
                <a:lnTo>
                  <a:pt x="425" y="707"/>
                </a:lnTo>
                <a:lnTo>
                  <a:pt x="425" y="707"/>
                </a:lnTo>
                <a:lnTo>
                  <a:pt x="425" y="706"/>
                </a:lnTo>
                <a:lnTo>
                  <a:pt x="425" y="706"/>
                </a:lnTo>
                <a:lnTo>
                  <a:pt x="425" y="706"/>
                </a:lnTo>
                <a:lnTo>
                  <a:pt x="426" y="706"/>
                </a:lnTo>
                <a:lnTo>
                  <a:pt x="426" y="706"/>
                </a:lnTo>
                <a:lnTo>
                  <a:pt x="426" y="706"/>
                </a:lnTo>
                <a:lnTo>
                  <a:pt x="426" y="706"/>
                </a:lnTo>
                <a:lnTo>
                  <a:pt x="426" y="706"/>
                </a:lnTo>
                <a:lnTo>
                  <a:pt x="426" y="706"/>
                </a:lnTo>
                <a:lnTo>
                  <a:pt x="426" y="706"/>
                </a:lnTo>
                <a:lnTo>
                  <a:pt x="426" y="706"/>
                </a:lnTo>
                <a:lnTo>
                  <a:pt x="426" y="706"/>
                </a:lnTo>
                <a:lnTo>
                  <a:pt x="426" y="706"/>
                </a:lnTo>
                <a:lnTo>
                  <a:pt x="426" y="706"/>
                </a:lnTo>
                <a:lnTo>
                  <a:pt x="426" y="706"/>
                </a:lnTo>
                <a:lnTo>
                  <a:pt x="426" y="706"/>
                </a:lnTo>
                <a:lnTo>
                  <a:pt x="426" y="706"/>
                </a:lnTo>
                <a:lnTo>
                  <a:pt x="426" y="706"/>
                </a:lnTo>
                <a:lnTo>
                  <a:pt x="426" y="706"/>
                </a:lnTo>
                <a:lnTo>
                  <a:pt x="426" y="706"/>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4"/>
                </a:lnTo>
                <a:lnTo>
                  <a:pt x="426" y="704"/>
                </a:lnTo>
                <a:lnTo>
                  <a:pt x="426" y="704"/>
                </a:lnTo>
                <a:lnTo>
                  <a:pt x="426" y="704"/>
                </a:lnTo>
                <a:lnTo>
                  <a:pt x="426" y="704"/>
                </a:lnTo>
                <a:lnTo>
                  <a:pt x="427" y="704"/>
                </a:lnTo>
                <a:lnTo>
                  <a:pt x="427" y="704"/>
                </a:lnTo>
                <a:lnTo>
                  <a:pt x="427" y="704"/>
                </a:lnTo>
                <a:lnTo>
                  <a:pt x="427" y="704"/>
                </a:lnTo>
                <a:lnTo>
                  <a:pt x="427" y="704"/>
                </a:lnTo>
                <a:lnTo>
                  <a:pt x="427" y="704"/>
                </a:lnTo>
                <a:lnTo>
                  <a:pt x="427" y="704"/>
                </a:lnTo>
                <a:lnTo>
                  <a:pt x="427" y="704"/>
                </a:lnTo>
                <a:lnTo>
                  <a:pt x="427" y="704"/>
                </a:lnTo>
                <a:lnTo>
                  <a:pt x="427" y="704"/>
                </a:lnTo>
                <a:lnTo>
                  <a:pt x="427" y="703"/>
                </a:lnTo>
                <a:lnTo>
                  <a:pt x="427" y="703"/>
                </a:lnTo>
                <a:lnTo>
                  <a:pt x="427" y="703"/>
                </a:lnTo>
                <a:lnTo>
                  <a:pt x="427" y="703"/>
                </a:lnTo>
                <a:lnTo>
                  <a:pt x="427" y="703"/>
                </a:lnTo>
                <a:lnTo>
                  <a:pt x="427" y="703"/>
                </a:lnTo>
                <a:lnTo>
                  <a:pt x="427" y="703"/>
                </a:lnTo>
                <a:lnTo>
                  <a:pt x="427" y="703"/>
                </a:lnTo>
                <a:lnTo>
                  <a:pt x="427" y="703"/>
                </a:lnTo>
                <a:lnTo>
                  <a:pt x="427" y="702"/>
                </a:lnTo>
                <a:lnTo>
                  <a:pt x="427" y="702"/>
                </a:lnTo>
                <a:lnTo>
                  <a:pt x="427" y="702"/>
                </a:lnTo>
                <a:lnTo>
                  <a:pt x="427" y="702"/>
                </a:lnTo>
                <a:lnTo>
                  <a:pt x="427" y="702"/>
                </a:lnTo>
                <a:lnTo>
                  <a:pt x="427" y="702"/>
                </a:lnTo>
                <a:lnTo>
                  <a:pt x="427" y="701"/>
                </a:lnTo>
                <a:lnTo>
                  <a:pt x="426" y="701"/>
                </a:lnTo>
                <a:lnTo>
                  <a:pt x="426" y="701"/>
                </a:lnTo>
                <a:lnTo>
                  <a:pt x="426" y="701"/>
                </a:lnTo>
                <a:lnTo>
                  <a:pt x="426" y="701"/>
                </a:lnTo>
                <a:lnTo>
                  <a:pt x="426" y="701"/>
                </a:lnTo>
                <a:lnTo>
                  <a:pt x="426" y="701"/>
                </a:lnTo>
                <a:lnTo>
                  <a:pt x="426" y="701"/>
                </a:lnTo>
                <a:lnTo>
                  <a:pt x="426" y="701"/>
                </a:lnTo>
                <a:lnTo>
                  <a:pt x="426" y="701"/>
                </a:lnTo>
                <a:lnTo>
                  <a:pt x="426" y="700"/>
                </a:lnTo>
                <a:lnTo>
                  <a:pt x="426" y="700"/>
                </a:lnTo>
                <a:lnTo>
                  <a:pt x="426" y="700"/>
                </a:lnTo>
                <a:lnTo>
                  <a:pt x="426" y="700"/>
                </a:lnTo>
                <a:lnTo>
                  <a:pt x="426" y="700"/>
                </a:lnTo>
                <a:lnTo>
                  <a:pt x="426" y="700"/>
                </a:lnTo>
                <a:lnTo>
                  <a:pt x="426" y="700"/>
                </a:lnTo>
                <a:lnTo>
                  <a:pt x="426" y="700"/>
                </a:lnTo>
                <a:lnTo>
                  <a:pt x="426" y="700"/>
                </a:lnTo>
                <a:lnTo>
                  <a:pt x="426" y="700"/>
                </a:lnTo>
                <a:lnTo>
                  <a:pt x="426" y="700"/>
                </a:lnTo>
                <a:lnTo>
                  <a:pt x="426" y="699"/>
                </a:lnTo>
                <a:lnTo>
                  <a:pt x="426" y="699"/>
                </a:lnTo>
                <a:lnTo>
                  <a:pt x="425" y="699"/>
                </a:lnTo>
                <a:lnTo>
                  <a:pt x="425" y="699"/>
                </a:lnTo>
                <a:lnTo>
                  <a:pt x="425" y="699"/>
                </a:lnTo>
                <a:lnTo>
                  <a:pt x="425" y="699"/>
                </a:lnTo>
                <a:lnTo>
                  <a:pt x="425" y="699"/>
                </a:lnTo>
                <a:lnTo>
                  <a:pt x="425" y="699"/>
                </a:lnTo>
                <a:lnTo>
                  <a:pt x="425" y="698"/>
                </a:lnTo>
                <a:lnTo>
                  <a:pt x="424" y="698"/>
                </a:lnTo>
                <a:lnTo>
                  <a:pt x="424" y="698"/>
                </a:lnTo>
                <a:lnTo>
                  <a:pt x="424" y="698"/>
                </a:lnTo>
                <a:lnTo>
                  <a:pt x="424" y="698"/>
                </a:lnTo>
                <a:lnTo>
                  <a:pt x="424" y="698"/>
                </a:lnTo>
                <a:lnTo>
                  <a:pt x="424" y="698"/>
                </a:lnTo>
                <a:lnTo>
                  <a:pt x="423" y="698"/>
                </a:lnTo>
                <a:lnTo>
                  <a:pt x="423" y="697"/>
                </a:lnTo>
                <a:lnTo>
                  <a:pt x="423" y="697"/>
                </a:lnTo>
                <a:lnTo>
                  <a:pt x="423" y="697"/>
                </a:lnTo>
                <a:lnTo>
                  <a:pt x="423" y="697"/>
                </a:lnTo>
                <a:lnTo>
                  <a:pt x="423" y="697"/>
                </a:lnTo>
                <a:lnTo>
                  <a:pt x="423" y="697"/>
                </a:lnTo>
                <a:lnTo>
                  <a:pt x="423" y="697"/>
                </a:lnTo>
                <a:lnTo>
                  <a:pt x="423" y="697"/>
                </a:lnTo>
                <a:lnTo>
                  <a:pt x="422" y="696"/>
                </a:lnTo>
                <a:lnTo>
                  <a:pt x="422" y="696"/>
                </a:lnTo>
                <a:lnTo>
                  <a:pt x="422" y="696"/>
                </a:lnTo>
                <a:lnTo>
                  <a:pt x="422" y="696"/>
                </a:lnTo>
                <a:lnTo>
                  <a:pt x="422" y="696"/>
                </a:lnTo>
                <a:lnTo>
                  <a:pt x="422" y="696"/>
                </a:lnTo>
                <a:lnTo>
                  <a:pt x="422" y="696"/>
                </a:lnTo>
                <a:lnTo>
                  <a:pt x="422" y="696"/>
                </a:lnTo>
                <a:lnTo>
                  <a:pt x="422" y="696"/>
                </a:lnTo>
                <a:lnTo>
                  <a:pt x="422" y="696"/>
                </a:lnTo>
                <a:lnTo>
                  <a:pt x="422" y="695"/>
                </a:lnTo>
                <a:lnTo>
                  <a:pt x="422" y="695"/>
                </a:lnTo>
                <a:lnTo>
                  <a:pt x="422" y="695"/>
                </a:lnTo>
                <a:lnTo>
                  <a:pt x="422" y="695"/>
                </a:lnTo>
                <a:lnTo>
                  <a:pt x="423" y="695"/>
                </a:lnTo>
                <a:lnTo>
                  <a:pt x="423" y="695"/>
                </a:lnTo>
                <a:lnTo>
                  <a:pt x="423" y="695"/>
                </a:lnTo>
                <a:lnTo>
                  <a:pt x="423" y="695"/>
                </a:lnTo>
                <a:lnTo>
                  <a:pt x="423" y="694"/>
                </a:lnTo>
                <a:lnTo>
                  <a:pt x="422" y="694"/>
                </a:lnTo>
                <a:lnTo>
                  <a:pt x="422" y="694"/>
                </a:lnTo>
                <a:lnTo>
                  <a:pt x="422" y="694"/>
                </a:lnTo>
                <a:lnTo>
                  <a:pt x="422" y="694"/>
                </a:lnTo>
                <a:lnTo>
                  <a:pt x="422" y="694"/>
                </a:lnTo>
                <a:lnTo>
                  <a:pt x="422" y="693"/>
                </a:lnTo>
                <a:lnTo>
                  <a:pt x="422" y="693"/>
                </a:lnTo>
                <a:lnTo>
                  <a:pt x="422" y="693"/>
                </a:lnTo>
                <a:lnTo>
                  <a:pt x="422" y="693"/>
                </a:lnTo>
                <a:lnTo>
                  <a:pt x="422" y="693"/>
                </a:lnTo>
                <a:lnTo>
                  <a:pt x="422" y="693"/>
                </a:lnTo>
                <a:lnTo>
                  <a:pt x="422" y="692"/>
                </a:lnTo>
                <a:lnTo>
                  <a:pt x="422" y="692"/>
                </a:lnTo>
                <a:lnTo>
                  <a:pt x="422" y="692"/>
                </a:lnTo>
                <a:lnTo>
                  <a:pt x="422" y="692"/>
                </a:lnTo>
                <a:lnTo>
                  <a:pt x="422" y="692"/>
                </a:lnTo>
                <a:lnTo>
                  <a:pt x="422" y="692"/>
                </a:lnTo>
                <a:lnTo>
                  <a:pt x="422" y="692"/>
                </a:lnTo>
                <a:lnTo>
                  <a:pt x="422" y="692"/>
                </a:lnTo>
                <a:lnTo>
                  <a:pt x="422" y="692"/>
                </a:lnTo>
                <a:lnTo>
                  <a:pt x="422" y="692"/>
                </a:lnTo>
                <a:lnTo>
                  <a:pt x="422" y="692"/>
                </a:lnTo>
                <a:lnTo>
                  <a:pt x="422" y="692"/>
                </a:lnTo>
                <a:lnTo>
                  <a:pt x="422" y="692"/>
                </a:lnTo>
                <a:lnTo>
                  <a:pt x="422" y="692"/>
                </a:lnTo>
                <a:lnTo>
                  <a:pt x="422" y="692"/>
                </a:lnTo>
                <a:lnTo>
                  <a:pt x="422" y="692"/>
                </a:lnTo>
                <a:lnTo>
                  <a:pt x="422" y="692"/>
                </a:lnTo>
                <a:lnTo>
                  <a:pt x="422" y="692"/>
                </a:lnTo>
                <a:lnTo>
                  <a:pt x="421" y="691"/>
                </a:lnTo>
                <a:lnTo>
                  <a:pt x="421" y="691"/>
                </a:lnTo>
                <a:lnTo>
                  <a:pt x="421" y="691"/>
                </a:lnTo>
                <a:lnTo>
                  <a:pt x="421" y="691"/>
                </a:lnTo>
                <a:lnTo>
                  <a:pt x="421" y="691"/>
                </a:lnTo>
                <a:lnTo>
                  <a:pt x="421" y="691"/>
                </a:lnTo>
                <a:lnTo>
                  <a:pt x="421" y="691"/>
                </a:lnTo>
                <a:lnTo>
                  <a:pt x="421" y="691"/>
                </a:lnTo>
                <a:lnTo>
                  <a:pt x="421" y="691"/>
                </a:lnTo>
                <a:lnTo>
                  <a:pt x="421" y="691"/>
                </a:lnTo>
                <a:lnTo>
                  <a:pt x="421" y="691"/>
                </a:lnTo>
                <a:lnTo>
                  <a:pt x="421" y="691"/>
                </a:lnTo>
                <a:lnTo>
                  <a:pt x="421" y="691"/>
                </a:lnTo>
                <a:lnTo>
                  <a:pt x="421" y="691"/>
                </a:lnTo>
                <a:lnTo>
                  <a:pt x="421" y="691"/>
                </a:lnTo>
                <a:lnTo>
                  <a:pt x="421" y="690"/>
                </a:lnTo>
                <a:lnTo>
                  <a:pt x="421" y="690"/>
                </a:lnTo>
                <a:lnTo>
                  <a:pt x="421" y="690"/>
                </a:lnTo>
                <a:lnTo>
                  <a:pt x="421" y="690"/>
                </a:lnTo>
                <a:lnTo>
                  <a:pt x="421" y="690"/>
                </a:lnTo>
                <a:lnTo>
                  <a:pt x="421" y="690"/>
                </a:lnTo>
                <a:lnTo>
                  <a:pt x="421" y="690"/>
                </a:lnTo>
                <a:lnTo>
                  <a:pt x="421" y="690"/>
                </a:lnTo>
                <a:lnTo>
                  <a:pt x="421" y="690"/>
                </a:lnTo>
                <a:lnTo>
                  <a:pt x="421" y="690"/>
                </a:lnTo>
                <a:lnTo>
                  <a:pt x="421" y="690"/>
                </a:lnTo>
                <a:lnTo>
                  <a:pt x="421" y="689"/>
                </a:lnTo>
                <a:lnTo>
                  <a:pt x="420" y="689"/>
                </a:lnTo>
                <a:lnTo>
                  <a:pt x="420" y="689"/>
                </a:lnTo>
                <a:lnTo>
                  <a:pt x="420" y="689"/>
                </a:lnTo>
                <a:lnTo>
                  <a:pt x="420" y="689"/>
                </a:lnTo>
                <a:lnTo>
                  <a:pt x="420" y="689"/>
                </a:lnTo>
                <a:lnTo>
                  <a:pt x="420" y="689"/>
                </a:lnTo>
                <a:lnTo>
                  <a:pt x="420" y="689"/>
                </a:lnTo>
                <a:lnTo>
                  <a:pt x="420" y="689"/>
                </a:lnTo>
                <a:lnTo>
                  <a:pt x="420" y="689"/>
                </a:lnTo>
                <a:lnTo>
                  <a:pt x="420" y="689"/>
                </a:lnTo>
                <a:lnTo>
                  <a:pt x="420" y="689"/>
                </a:lnTo>
                <a:lnTo>
                  <a:pt x="420" y="689"/>
                </a:lnTo>
                <a:lnTo>
                  <a:pt x="419" y="689"/>
                </a:lnTo>
                <a:lnTo>
                  <a:pt x="419" y="689"/>
                </a:lnTo>
                <a:lnTo>
                  <a:pt x="419" y="689"/>
                </a:lnTo>
                <a:lnTo>
                  <a:pt x="419" y="689"/>
                </a:lnTo>
                <a:lnTo>
                  <a:pt x="419" y="689"/>
                </a:lnTo>
                <a:lnTo>
                  <a:pt x="419" y="688"/>
                </a:lnTo>
                <a:lnTo>
                  <a:pt x="419" y="688"/>
                </a:lnTo>
                <a:lnTo>
                  <a:pt x="419" y="688"/>
                </a:lnTo>
                <a:lnTo>
                  <a:pt x="419" y="688"/>
                </a:lnTo>
                <a:lnTo>
                  <a:pt x="418" y="688"/>
                </a:lnTo>
                <a:lnTo>
                  <a:pt x="418" y="688"/>
                </a:lnTo>
                <a:lnTo>
                  <a:pt x="418" y="688"/>
                </a:lnTo>
                <a:lnTo>
                  <a:pt x="418" y="688"/>
                </a:lnTo>
                <a:lnTo>
                  <a:pt x="418" y="687"/>
                </a:lnTo>
                <a:lnTo>
                  <a:pt x="418" y="687"/>
                </a:lnTo>
                <a:lnTo>
                  <a:pt x="418" y="687"/>
                </a:lnTo>
                <a:lnTo>
                  <a:pt x="418" y="686"/>
                </a:lnTo>
                <a:lnTo>
                  <a:pt x="418" y="686"/>
                </a:lnTo>
                <a:lnTo>
                  <a:pt x="418" y="686"/>
                </a:lnTo>
                <a:lnTo>
                  <a:pt x="418" y="686"/>
                </a:lnTo>
                <a:lnTo>
                  <a:pt x="419" y="686"/>
                </a:lnTo>
                <a:lnTo>
                  <a:pt x="419" y="686"/>
                </a:lnTo>
                <a:lnTo>
                  <a:pt x="419" y="686"/>
                </a:lnTo>
                <a:lnTo>
                  <a:pt x="419" y="686"/>
                </a:lnTo>
                <a:lnTo>
                  <a:pt x="419" y="686"/>
                </a:lnTo>
                <a:lnTo>
                  <a:pt x="419" y="686"/>
                </a:lnTo>
                <a:lnTo>
                  <a:pt x="419" y="686"/>
                </a:lnTo>
                <a:lnTo>
                  <a:pt x="419" y="685"/>
                </a:lnTo>
                <a:lnTo>
                  <a:pt x="419" y="685"/>
                </a:lnTo>
                <a:lnTo>
                  <a:pt x="419" y="685"/>
                </a:lnTo>
                <a:lnTo>
                  <a:pt x="419" y="685"/>
                </a:lnTo>
                <a:lnTo>
                  <a:pt x="419" y="685"/>
                </a:lnTo>
                <a:lnTo>
                  <a:pt x="419" y="685"/>
                </a:lnTo>
                <a:lnTo>
                  <a:pt x="419" y="685"/>
                </a:lnTo>
                <a:lnTo>
                  <a:pt x="419" y="685"/>
                </a:lnTo>
                <a:lnTo>
                  <a:pt x="419" y="685"/>
                </a:lnTo>
                <a:lnTo>
                  <a:pt x="419" y="685"/>
                </a:lnTo>
                <a:lnTo>
                  <a:pt x="419" y="685"/>
                </a:lnTo>
                <a:lnTo>
                  <a:pt x="419" y="685"/>
                </a:lnTo>
                <a:lnTo>
                  <a:pt x="419" y="684"/>
                </a:lnTo>
                <a:lnTo>
                  <a:pt x="419" y="684"/>
                </a:lnTo>
                <a:lnTo>
                  <a:pt x="419" y="684"/>
                </a:lnTo>
                <a:lnTo>
                  <a:pt x="419" y="684"/>
                </a:lnTo>
                <a:lnTo>
                  <a:pt x="419" y="684"/>
                </a:lnTo>
                <a:lnTo>
                  <a:pt x="419" y="684"/>
                </a:lnTo>
                <a:lnTo>
                  <a:pt x="419" y="684"/>
                </a:lnTo>
                <a:lnTo>
                  <a:pt x="419" y="684"/>
                </a:lnTo>
                <a:lnTo>
                  <a:pt x="419" y="684"/>
                </a:lnTo>
                <a:lnTo>
                  <a:pt x="419" y="684"/>
                </a:lnTo>
                <a:lnTo>
                  <a:pt x="419" y="684"/>
                </a:lnTo>
                <a:lnTo>
                  <a:pt x="420" y="684"/>
                </a:lnTo>
                <a:lnTo>
                  <a:pt x="420" y="684"/>
                </a:lnTo>
                <a:lnTo>
                  <a:pt x="420" y="683"/>
                </a:lnTo>
                <a:lnTo>
                  <a:pt x="420" y="683"/>
                </a:lnTo>
                <a:lnTo>
                  <a:pt x="420" y="683"/>
                </a:lnTo>
                <a:lnTo>
                  <a:pt x="420" y="683"/>
                </a:lnTo>
                <a:lnTo>
                  <a:pt x="420" y="683"/>
                </a:lnTo>
                <a:lnTo>
                  <a:pt x="420" y="683"/>
                </a:lnTo>
                <a:lnTo>
                  <a:pt x="420" y="683"/>
                </a:lnTo>
                <a:lnTo>
                  <a:pt x="420" y="683"/>
                </a:lnTo>
                <a:lnTo>
                  <a:pt x="420" y="683"/>
                </a:lnTo>
                <a:lnTo>
                  <a:pt x="420" y="683"/>
                </a:lnTo>
                <a:lnTo>
                  <a:pt x="420" y="682"/>
                </a:lnTo>
                <a:lnTo>
                  <a:pt x="420" y="682"/>
                </a:lnTo>
                <a:lnTo>
                  <a:pt x="420" y="682"/>
                </a:lnTo>
                <a:lnTo>
                  <a:pt x="420" y="682"/>
                </a:lnTo>
                <a:lnTo>
                  <a:pt x="420" y="682"/>
                </a:lnTo>
                <a:lnTo>
                  <a:pt x="420" y="682"/>
                </a:lnTo>
                <a:lnTo>
                  <a:pt x="420" y="682"/>
                </a:lnTo>
                <a:lnTo>
                  <a:pt x="420" y="682"/>
                </a:lnTo>
                <a:lnTo>
                  <a:pt x="420" y="682"/>
                </a:lnTo>
                <a:lnTo>
                  <a:pt x="420" y="682"/>
                </a:lnTo>
                <a:lnTo>
                  <a:pt x="420" y="682"/>
                </a:lnTo>
                <a:lnTo>
                  <a:pt x="420" y="682"/>
                </a:lnTo>
                <a:lnTo>
                  <a:pt x="420" y="682"/>
                </a:lnTo>
                <a:lnTo>
                  <a:pt x="420" y="682"/>
                </a:lnTo>
                <a:lnTo>
                  <a:pt x="420" y="682"/>
                </a:lnTo>
                <a:lnTo>
                  <a:pt x="420" y="681"/>
                </a:lnTo>
                <a:lnTo>
                  <a:pt x="420" y="681"/>
                </a:lnTo>
                <a:lnTo>
                  <a:pt x="420" y="681"/>
                </a:lnTo>
                <a:lnTo>
                  <a:pt x="420" y="681"/>
                </a:lnTo>
                <a:lnTo>
                  <a:pt x="420" y="681"/>
                </a:lnTo>
                <a:lnTo>
                  <a:pt x="420" y="681"/>
                </a:lnTo>
                <a:lnTo>
                  <a:pt x="420" y="681"/>
                </a:lnTo>
                <a:lnTo>
                  <a:pt x="420" y="681"/>
                </a:lnTo>
                <a:lnTo>
                  <a:pt x="420" y="681"/>
                </a:lnTo>
                <a:lnTo>
                  <a:pt x="420" y="681"/>
                </a:lnTo>
                <a:lnTo>
                  <a:pt x="420" y="680"/>
                </a:lnTo>
                <a:lnTo>
                  <a:pt x="419" y="680"/>
                </a:lnTo>
                <a:lnTo>
                  <a:pt x="419" y="680"/>
                </a:lnTo>
                <a:lnTo>
                  <a:pt x="418" y="680"/>
                </a:lnTo>
                <a:lnTo>
                  <a:pt x="418" y="680"/>
                </a:lnTo>
                <a:lnTo>
                  <a:pt x="417" y="679"/>
                </a:lnTo>
                <a:lnTo>
                  <a:pt x="416" y="679"/>
                </a:lnTo>
                <a:lnTo>
                  <a:pt x="415" y="679"/>
                </a:lnTo>
                <a:lnTo>
                  <a:pt x="414" y="678"/>
                </a:lnTo>
                <a:lnTo>
                  <a:pt x="413" y="678"/>
                </a:lnTo>
                <a:lnTo>
                  <a:pt x="413" y="678"/>
                </a:lnTo>
                <a:lnTo>
                  <a:pt x="413" y="678"/>
                </a:lnTo>
                <a:lnTo>
                  <a:pt x="412" y="678"/>
                </a:lnTo>
                <a:lnTo>
                  <a:pt x="412" y="678"/>
                </a:lnTo>
                <a:lnTo>
                  <a:pt x="412" y="678"/>
                </a:lnTo>
                <a:lnTo>
                  <a:pt x="412" y="677"/>
                </a:lnTo>
                <a:lnTo>
                  <a:pt x="412" y="677"/>
                </a:lnTo>
                <a:lnTo>
                  <a:pt x="412" y="677"/>
                </a:lnTo>
                <a:lnTo>
                  <a:pt x="411" y="677"/>
                </a:lnTo>
                <a:lnTo>
                  <a:pt x="411" y="677"/>
                </a:lnTo>
                <a:lnTo>
                  <a:pt x="411" y="677"/>
                </a:lnTo>
                <a:lnTo>
                  <a:pt x="411" y="677"/>
                </a:lnTo>
                <a:lnTo>
                  <a:pt x="411" y="677"/>
                </a:lnTo>
                <a:lnTo>
                  <a:pt x="411" y="677"/>
                </a:lnTo>
                <a:lnTo>
                  <a:pt x="411" y="677"/>
                </a:lnTo>
                <a:lnTo>
                  <a:pt x="410" y="677"/>
                </a:lnTo>
                <a:lnTo>
                  <a:pt x="410" y="677"/>
                </a:lnTo>
                <a:lnTo>
                  <a:pt x="410" y="677"/>
                </a:lnTo>
                <a:lnTo>
                  <a:pt x="410" y="677"/>
                </a:lnTo>
                <a:lnTo>
                  <a:pt x="409" y="676"/>
                </a:lnTo>
                <a:lnTo>
                  <a:pt x="409" y="676"/>
                </a:lnTo>
                <a:lnTo>
                  <a:pt x="408" y="676"/>
                </a:lnTo>
                <a:lnTo>
                  <a:pt x="407" y="676"/>
                </a:lnTo>
                <a:lnTo>
                  <a:pt x="407" y="676"/>
                </a:lnTo>
                <a:lnTo>
                  <a:pt x="406" y="676"/>
                </a:lnTo>
                <a:lnTo>
                  <a:pt x="405" y="676"/>
                </a:lnTo>
                <a:lnTo>
                  <a:pt x="405" y="676"/>
                </a:lnTo>
                <a:lnTo>
                  <a:pt x="404" y="676"/>
                </a:lnTo>
                <a:lnTo>
                  <a:pt x="403" y="675"/>
                </a:lnTo>
                <a:lnTo>
                  <a:pt x="401" y="675"/>
                </a:lnTo>
                <a:lnTo>
                  <a:pt x="400" y="675"/>
                </a:lnTo>
                <a:lnTo>
                  <a:pt x="400" y="675"/>
                </a:lnTo>
                <a:lnTo>
                  <a:pt x="400" y="675"/>
                </a:lnTo>
                <a:lnTo>
                  <a:pt x="400" y="672"/>
                </a:lnTo>
                <a:lnTo>
                  <a:pt x="400" y="671"/>
                </a:lnTo>
                <a:lnTo>
                  <a:pt x="400" y="670"/>
                </a:lnTo>
                <a:lnTo>
                  <a:pt x="400" y="669"/>
                </a:lnTo>
                <a:lnTo>
                  <a:pt x="400" y="668"/>
                </a:lnTo>
                <a:lnTo>
                  <a:pt x="400" y="666"/>
                </a:lnTo>
                <a:lnTo>
                  <a:pt x="400" y="664"/>
                </a:lnTo>
                <a:lnTo>
                  <a:pt x="400" y="662"/>
                </a:lnTo>
                <a:lnTo>
                  <a:pt x="400" y="660"/>
                </a:lnTo>
                <a:lnTo>
                  <a:pt x="400" y="660"/>
                </a:lnTo>
                <a:lnTo>
                  <a:pt x="400" y="657"/>
                </a:lnTo>
                <a:lnTo>
                  <a:pt x="400" y="655"/>
                </a:lnTo>
                <a:lnTo>
                  <a:pt x="400" y="654"/>
                </a:lnTo>
                <a:lnTo>
                  <a:pt x="400" y="654"/>
                </a:lnTo>
                <a:lnTo>
                  <a:pt x="400" y="654"/>
                </a:lnTo>
                <a:lnTo>
                  <a:pt x="400" y="654"/>
                </a:lnTo>
                <a:lnTo>
                  <a:pt x="399" y="654"/>
                </a:lnTo>
                <a:lnTo>
                  <a:pt x="397" y="654"/>
                </a:lnTo>
                <a:lnTo>
                  <a:pt x="395" y="654"/>
                </a:lnTo>
                <a:lnTo>
                  <a:pt x="392" y="655"/>
                </a:lnTo>
                <a:lnTo>
                  <a:pt x="388" y="655"/>
                </a:lnTo>
                <a:lnTo>
                  <a:pt x="386" y="655"/>
                </a:lnTo>
                <a:lnTo>
                  <a:pt x="380" y="656"/>
                </a:lnTo>
                <a:lnTo>
                  <a:pt x="378" y="656"/>
                </a:lnTo>
                <a:lnTo>
                  <a:pt x="375" y="656"/>
                </a:lnTo>
                <a:lnTo>
                  <a:pt x="374" y="656"/>
                </a:lnTo>
                <a:lnTo>
                  <a:pt x="374" y="656"/>
                </a:lnTo>
                <a:lnTo>
                  <a:pt x="373" y="656"/>
                </a:lnTo>
                <a:lnTo>
                  <a:pt x="373" y="656"/>
                </a:lnTo>
                <a:lnTo>
                  <a:pt x="373" y="656"/>
                </a:lnTo>
                <a:lnTo>
                  <a:pt x="371" y="657"/>
                </a:lnTo>
                <a:lnTo>
                  <a:pt x="369" y="658"/>
                </a:lnTo>
                <a:lnTo>
                  <a:pt x="365" y="659"/>
                </a:lnTo>
                <a:lnTo>
                  <a:pt x="365" y="659"/>
                </a:lnTo>
                <a:lnTo>
                  <a:pt x="364" y="659"/>
                </a:lnTo>
                <a:lnTo>
                  <a:pt x="364" y="660"/>
                </a:lnTo>
                <a:lnTo>
                  <a:pt x="362" y="660"/>
                </a:lnTo>
                <a:lnTo>
                  <a:pt x="361" y="660"/>
                </a:lnTo>
                <a:lnTo>
                  <a:pt x="360" y="661"/>
                </a:lnTo>
                <a:lnTo>
                  <a:pt x="360" y="661"/>
                </a:lnTo>
                <a:lnTo>
                  <a:pt x="359" y="661"/>
                </a:lnTo>
                <a:lnTo>
                  <a:pt x="358" y="661"/>
                </a:lnTo>
                <a:lnTo>
                  <a:pt x="358" y="661"/>
                </a:lnTo>
                <a:lnTo>
                  <a:pt x="358" y="661"/>
                </a:lnTo>
                <a:lnTo>
                  <a:pt x="357" y="660"/>
                </a:lnTo>
                <a:lnTo>
                  <a:pt x="356" y="659"/>
                </a:lnTo>
                <a:lnTo>
                  <a:pt x="356" y="658"/>
                </a:lnTo>
                <a:lnTo>
                  <a:pt x="356" y="658"/>
                </a:lnTo>
                <a:lnTo>
                  <a:pt x="352" y="661"/>
                </a:lnTo>
                <a:lnTo>
                  <a:pt x="349" y="663"/>
                </a:lnTo>
                <a:lnTo>
                  <a:pt x="349" y="664"/>
                </a:lnTo>
                <a:lnTo>
                  <a:pt x="349" y="664"/>
                </a:lnTo>
                <a:lnTo>
                  <a:pt x="348" y="664"/>
                </a:lnTo>
                <a:lnTo>
                  <a:pt x="348" y="664"/>
                </a:lnTo>
                <a:lnTo>
                  <a:pt x="348" y="665"/>
                </a:lnTo>
                <a:lnTo>
                  <a:pt x="348" y="665"/>
                </a:lnTo>
                <a:lnTo>
                  <a:pt x="348" y="665"/>
                </a:lnTo>
                <a:lnTo>
                  <a:pt x="347" y="665"/>
                </a:lnTo>
                <a:lnTo>
                  <a:pt x="347" y="665"/>
                </a:lnTo>
                <a:lnTo>
                  <a:pt x="347" y="665"/>
                </a:lnTo>
                <a:lnTo>
                  <a:pt x="346" y="665"/>
                </a:lnTo>
                <a:lnTo>
                  <a:pt x="345" y="665"/>
                </a:lnTo>
                <a:lnTo>
                  <a:pt x="345" y="665"/>
                </a:lnTo>
                <a:lnTo>
                  <a:pt x="344" y="665"/>
                </a:lnTo>
                <a:lnTo>
                  <a:pt x="344" y="666"/>
                </a:lnTo>
                <a:lnTo>
                  <a:pt x="344" y="666"/>
                </a:lnTo>
                <a:lnTo>
                  <a:pt x="343" y="666"/>
                </a:lnTo>
                <a:lnTo>
                  <a:pt x="343" y="666"/>
                </a:lnTo>
                <a:lnTo>
                  <a:pt x="342" y="666"/>
                </a:lnTo>
                <a:lnTo>
                  <a:pt x="341" y="666"/>
                </a:lnTo>
                <a:lnTo>
                  <a:pt x="341" y="666"/>
                </a:lnTo>
                <a:lnTo>
                  <a:pt x="341" y="666"/>
                </a:lnTo>
                <a:lnTo>
                  <a:pt x="341" y="666"/>
                </a:lnTo>
                <a:lnTo>
                  <a:pt x="340" y="667"/>
                </a:lnTo>
                <a:lnTo>
                  <a:pt x="339" y="667"/>
                </a:lnTo>
                <a:lnTo>
                  <a:pt x="339" y="667"/>
                </a:lnTo>
                <a:lnTo>
                  <a:pt x="338" y="667"/>
                </a:lnTo>
                <a:lnTo>
                  <a:pt x="337" y="667"/>
                </a:lnTo>
                <a:lnTo>
                  <a:pt x="336" y="667"/>
                </a:lnTo>
                <a:lnTo>
                  <a:pt x="333" y="668"/>
                </a:lnTo>
                <a:lnTo>
                  <a:pt x="331" y="669"/>
                </a:lnTo>
                <a:lnTo>
                  <a:pt x="330" y="669"/>
                </a:lnTo>
                <a:lnTo>
                  <a:pt x="328" y="669"/>
                </a:lnTo>
                <a:lnTo>
                  <a:pt x="325" y="670"/>
                </a:lnTo>
                <a:lnTo>
                  <a:pt x="324" y="670"/>
                </a:lnTo>
                <a:lnTo>
                  <a:pt x="323" y="671"/>
                </a:lnTo>
                <a:lnTo>
                  <a:pt x="323" y="671"/>
                </a:lnTo>
                <a:lnTo>
                  <a:pt x="322" y="672"/>
                </a:lnTo>
                <a:lnTo>
                  <a:pt x="322" y="672"/>
                </a:lnTo>
                <a:lnTo>
                  <a:pt x="321" y="673"/>
                </a:lnTo>
                <a:lnTo>
                  <a:pt x="321" y="673"/>
                </a:lnTo>
                <a:lnTo>
                  <a:pt x="321" y="673"/>
                </a:lnTo>
                <a:lnTo>
                  <a:pt x="320" y="674"/>
                </a:lnTo>
                <a:lnTo>
                  <a:pt x="320" y="674"/>
                </a:lnTo>
                <a:lnTo>
                  <a:pt x="319" y="675"/>
                </a:lnTo>
                <a:lnTo>
                  <a:pt x="317" y="676"/>
                </a:lnTo>
                <a:lnTo>
                  <a:pt x="314" y="677"/>
                </a:lnTo>
                <a:lnTo>
                  <a:pt x="314" y="677"/>
                </a:lnTo>
                <a:lnTo>
                  <a:pt x="314" y="677"/>
                </a:lnTo>
                <a:lnTo>
                  <a:pt x="313" y="677"/>
                </a:lnTo>
                <a:lnTo>
                  <a:pt x="305" y="680"/>
                </a:lnTo>
                <a:lnTo>
                  <a:pt x="301" y="681"/>
                </a:lnTo>
                <a:lnTo>
                  <a:pt x="300" y="682"/>
                </a:lnTo>
                <a:lnTo>
                  <a:pt x="290" y="685"/>
                </a:lnTo>
                <a:lnTo>
                  <a:pt x="290" y="685"/>
                </a:lnTo>
                <a:lnTo>
                  <a:pt x="290" y="685"/>
                </a:lnTo>
                <a:lnTo>
                  <a:pt x="289" y="685"/>
                </a:lnTo>
                <a:lnTo>
                  <a:pt x="288" y="686"/>
                </a:lnTo>
                <a:lnTo>
                  <a:pt x="287" y="686"/>
                </a:lnTo>
                <a:lnTo>
                  <a:pt x="284" y="687"/>
                </a:lnTo>
                <a:lnTo>
                  <a:pt x="283" y="687"/>
                </a:lnTo>
                <a:lnTo>
                  <a:pt x="283" y="687"/>
                </a:lnTo>
                <a:lnTo>
                  <a:pt x="283" y="687"/>
                </a:lnTo>
                <a:lnTo>
                  <a:pt x="282" y="687"/>
                </a:lnTo>
                <a:lnTo>
                  <a:pt x="282" y="687"/>
                </a:lnTo>
                <a:lnTo>
                  <a:pt x="282" y="687"/>
                </a:lnTo>
                <a:lnTo>
                  <a:pt x="280" y="682"/>
                </a:lnTo>
                <a:lnTo>
                  <a:pt x="280" y="682"/>
                </a:lnTo>
                <a:lnTo>
                  <a:pt x="280" y="682"/>
                </a:lnTo>
                <a:lnTo>
                  <a:pt x="278" y="679"/>
                </a:lnTo>
                <a:lnTo>
                  <a:pt x="278" y="678"/>
                </a:lnTo>
                <a:lnTo>
                  <a:pt x="277" y="675"/>
                </a:lnTo>
                <a:lnTo>
                  <a:pt x="276" y="674"/>
                </a:lnTo>
                <a:lnTo>
                  <a:pt x="276" y="673"/>
                </a:lnTo>
                <a:lnTo>
                  <a:pt x="275" y="671"/>
                </a:lnTo>
                <a:lnTo>
                  <a:pt x="274" y="670"/>
                </a:lnTo>
                <a:lnTo>
                  <a:pt x="274" y="668"/>
                </a:lnTo>
                <a:lnTo>
                  <a:pt x="273" y="668"/>
                </a:lnTo>
                <a:lnTo>
                  <a:pt x="273" y="666"/>
                </a:lnTo>
                <a:lnTo>
                  <a:pt x="272" y="664"/>
                </a:lnTo>
                <a:lnTo>
                  <a:pt x="271" y="663"/>
                </a:lnTo>
                <a:lnTo>
                  <a:pt x="271" y="663"/>
                </a:lnTo>
                <a:lnTo>
                  <a:pt x="270" y="661"/>
                </a:lnTo>
                <a:lnTo>
                  <a:pt x="268" y="656"/>
                </a:lnTo>
                <a:lnTo>
                  <a:pt x="268" y="656"/>
                </a:lnTo>
                <a:lnTo>
                  <a:pt x="268" y="656"/>
                </a:lnTo>
                <a:lnTo>
                  <a:pt x="257" y="655"/>
                </a:lnTo>
                <a:lnTo>
                  <a:pt x="256" y="655"/>
                </a:lnTo>
                <a:lnTo>
                  <a:pt x="251" y="654"/>
                </a:lnTo>
                <a:lnTo>
                  <a:pt x="250" y="654"/>
                </a:lnTo>
                <a:lnTo>
                  <a:pt x="250" y="654"/>
                </a:lnTo>
                <a:lnTo>
                  <a:pt x="249" y="654"/>
                </a:lnTo>
                <a:lnTo>
                  <a:pt x="248" y="654"/>
                </a:lnTo>
                <a:lnTo>
                  <a:pt x="248" y="654"/>
                </a:lnTo>
                <a:lnTo>
                  <a:pt x="248" y="654"/>
                </a:lnTo>
                <a:lnTo>
                  <a:pt x="247" y="654"/>
                </a:lnTo>
                <a:lnTo>
                  <a:pt x="247" y="654"/>
                </a:lnTo>
                <a:lnTo>
                  <a:pt x="247" y="654"/>
                </a:lnTo>
                <a:lnTo>
                  <a:pt x="241" y="653"/>
                </a:lnTo>
                <a:lnTo>
                  <a:pt x="241" y="653"/>
                </a:lnTo>
                <a:lnTo>
                  <a:pt x="238" y="653"/>
                </a:lnTo>
                <a:lnTo>
                  <a:pt x="229" y="654"/>
                </a:lnTo>
                <a:lnTo>
                  <a:pt x="228" y="654"/>
                </a:lnTo>
                <a:lnTo>
                  <a:pt x="226" y="654"/>
                </a:lnTo>
                <a:lnTo>
                  <a:pt x="226" y="654"/>
                </a:lnTo>
                <a:lnTo>
                  <a:pt x="226" y="653"/>
                </a:lnTo>
                <a:lnTo>
                  <a:pt x="225" y="653"/>
                </a:lnTo>
                <a:lnTo>
                  <a:pt x="224" y="651"/>
                </a:lnTo>
                <a:lnTo>
                  <a:pt x="223" y="650"/>
                </a:lnTo>
                <a:lnTo>
                  <a:pt x="222" y="650"/>
                </a:lnTo>
                <a:lnTo>
                  <a:pt x="221" y="649"/>
                </a:lnTo>
                <a:lnTo>
                  <a:pt x="221" y="647"/>
                </a:lnTo>
                <a:lnTo>
                  <a:pt x="220" y="646"/>
                </a:lnTo>
                <a:lnTo>
                  <a:pt x="220" y="646"/>
                </a:lnTo>
                <a:lnTo>
                  <a:pt x="220" y="646"/>
                </a:lnTo>
                <a:lnTo>
                  <a:pt x="219" y="644"/>
                </a:lnTo>
                <a:lnTo>
                  <a:pt x="219" y="644"/>
                </a:lnTo>
                <a:lnTo>
                  <a:pt x="219" y="644"/>
                </a:lnTo>
                <a:lnTo>
                  <a:pt x="218" y="644"/>
                </a:lnTo>
                <a:lnTo>
                  <a:pt x="217" y="644"/>
                </a:lnTo>
                <a:lnTo>
                  <a:pt x="216" y="644"/>
                </a:lnTo>
                <a:lnTo>
                  <a:pt x="216" y="645"/>
                </a:lnTo>
                <a:lnTo>
                  <a:pt x="215" y="645"/>
                </a:lnTo>
                <a:lnTo>
                  <a:pt x="215" y="645"/>
                </a:lnTo>
                <a:lnTo>
                  <a:pt x="215" y="644"/>
                </a:lnTo>
                <a:lnTo>
                  <a:pt x="215" y="643"/>
                </a:lnTo>
                <a:lnTo>
                  <a:pt x="216" y="642"/>
                </a:lnTo>
                <a:lnTo>
                  <a:pt x="216" y="640"/>
                </a:lnTo>
                <a:lnTo>
                  <a:pt x="217" y="639"/>
                </a:lnTo>
                <a:lnTo>
                  <a:pt x="217" y="639"/>
                </a:lnTo>
                <a:lnTo>
                  <a:pt x="217" y="638"/>
                </a:lnTo>
                <a:lnTo>
                  <a:pt x="217" y="637"/>
                </a:lnTo>
                <a:lnTo>
                  <a:pt x="218" y="637"/>
                </a:lnTo>
                <a:lnTo>
                  <a:pt x="218" y="636"/>
                </a:lnTo>
                <a:lnTo>
                  <a:pt x="218" y="636"/>
                </a:lnTo>
                <a:lnTo>
                  <a:pt x="218" y="636"/>
                </a:lnTo>
                <a:lnTo>
                  <a:pt x="218" y="636"/>
                </a:lnTo>
                <a:lnTo>
                  <a:pt x="218" y="636"/>
                </a:lnTo>
                <a:lnTo>
                  <a:pt x="218" y="635"/>
                </a:lnTo>
                <a:lnTo>
                  <a:pt x="218" y="635"/>
                </a:lnTo>
                <a:lnTo>
                  <a:pt x="217" y="634"/>
                </a:lnTo>
                <a:lnTo>
                  <a:pt x="215" y="633"/>
                </a:lnTo>
                <a:lnTo>
                  <a:pt x="213" y="632"/>
                </a:lnTo>
                <a:lnTo>
                  <a:pt x="212" y="631"/>
                </a:lnTo>
                <a:lnTo>
                  <a:pt x="212" y="631"/>
                </a:lnTo>
                <a:lnTo>
                  <a:pt x="213" y="629"/>
                </a:lnTo>
                <a:lnTo>
                  <a:pt x="213" y="628"/>
                </a:lnTo>
                <a:lnTo>
                  <a:pt x="214" y="627"/>
                </a:lnTo>
                <a:lnTo>
                  <a:pt x="214" y="626"/>
                </a:lnTo>
                <a:lnTo>
                  <a:pt x="215" y="625"/>
                </a:lnTo>
                <a:lnTo>
                  <a:pt x="215" y="625"/>
                </a:lnTo>
                <a:lnTo>
                  <a:pt x="215" y="625"/>
                </a:lnTo>
                <a:lnTo>
                  <a:pt x="215" y="624"/>
                </a:lnTo>
                <a:lnTo>
                  <a:pt x="215" y="624"/>
                </a:lnTo>
                <a:lnTo>
                  <a:pt x="215" y="624"/>
                </a:lnTo>
                <a:lnTo>
                  <a:pt x="215" y="624"/>
                </a:lnTo>
                <a:lnTo>
                  <a:pt x="215" y="623"/>
                </a:lnTo>
                <a:lnTo>
                  <a:pt x="215" y="623"/>
                </a:lnTo>
                <a:lnTo>
                  <a:pt x="214" y="623"/>
                </a:lnTo>
                <a:lnTo>
                  <a:pt x="214" y="623"/>
                </a:lnTo>
                <a:lnTo>
                  <a:pt x="214" y="623"/>
                </a:lnTo>
                <a:lnTo>
                  <a:pt x="214" y="623"/>
                </a:lnTo>
                <a:lnTo>
                  <a:pt x="214" y="623"/>
                </a:lnTo>
                <a:lnTo>
                  <a:pt x="214" y="623"/>
                </a:lnTo>
                <a:lnTo>
                  <a:pt x="214" y="622"/>
                </a:lnTo>
                <a:lnTo>
                  <a:pt x="215" y="622"/>
                </a:lnTo>
                <a:lnTo>
                  <a:pt x="215" y="622"/>
                </a:lnTo>
                <a:lnTo>
                  <a:pt x="215" y="622"/>
                </a:lnTo>
                <a:lnTo>
                  <a:pt x="215" y="622"/>
                </a:lnTo>
                <a:lnTo>
                  <a:pt x="215" y="622"/>
                </a:lnTo>
                <a:lnTo>
                  <a:pt x="215" y="622"/>
                </a:lnTo>
                <a:lnTo>
                  <a:pt x="215" y="622"/>
                </a:lnTo>
                <a:lnTo>
                  <a:pt x="215" y="622"/>
                </a:lnTo>
                <a:lnTo>
                  <a:pt x="215" y="622"/>
                </a:lnTo>
                <a:lnTo>
                  <a:pt x="215" y="622"/>
                </a:lnTo>
                <a:lnTo>
                  <a:pt x="215" y="622"/>
                </a:lnTo>
                <a:lnTo>
                  <a:pt x="215" y="622"/>
                </a:lnTo>
                <a:lnTo>
                  <a:pt x="215" y="621"/>
                </a:lnTo>
                <a:lnTo>
                  <a:pt x="215" y="621"/>
                </a:lnTo>
                <a:lnTo>
                  <a:pt x="215" y="621"/>
                </a:lnTo>
                <a:lnTo>
                  <a:pt x="215" y="621"/>
                </a:lnTo>
                <a:lnTo>
                  <a:pt x="215" y="621"/>
                </a:lnTo>
                <a:lnTo>
                  <a:pt x="215" y="621"/>
                </a:lnTo>
                <a:lnTo>
                  <a:pt x="215" y="621"/>
                </a:lnTo>
                <a:lnTo>
                  <a:pt x="215" y="621"/>
                </a:lnTo>
                <a:lnTo>
                  <a:pt x="215" y="621"/>
                </a:lnTo>
                <a:lnTo>
                  <a:pt x="215" y="621"/>
                </a:lnTo>
                <a:lnTo>
                  <a:pt x="215" y="621"/>
                </a:lnTo>
                <a:lnTo>
                  <a:pt x="215" y="621"/>
                </a:lnTo>
                <a:lnTo>
                  <a:pt x="216" y="621"/>
                </a:lnTo>
                <a:lnTo>
                  <a:pt x="216" y="621"/>
                </a:lnTo>
                <a:lnTo>
                  <a:pt x="216" y="620"/>
                </a:lnTo>
                <a:lnTo>
                  <a:pt x="216" y="620"/>
                </a:lnTo>
                <a:lnTo>
                  <a:pt x="216" y="620"/>
                </a:lnTo>
                <a:lnTo>
                  <a:pt x="216" y="620"/>
                </a:lnTo>
                <a:lnTo>
                  <a:pt x="216" y="620"/>
                </a:lnTo>
                <a:lnTo>
                  <a:pt x="216" y="620"/>
                </a:lnTo>
                <a:lnTo>
                  <a:pt x="216" y="620"/>
                </a:lnTo>
                <a:lnTo>
                  <a:pt x="216" y="620"/>
                </a:lnTo>
                <a:lnTo>
                  <a:pt x="216" y="620"/>
                </a:lnTo>
                <a:lnTo>
                  <a:pt x="216" y="620"/>
                </a:lnTo>
                <a:lnTo>
                  <a:pt x="216" y="620"/>
                </a:lnTo>
                <a:lnTo>
                  <a:pt x="216" y="620"/>
                </a:lnTo>
                <a:lnTo>
                  <a:pt x="216" y="620"/>
                </a:lnTo>
                <a:lnTo>
                  <a:pt x="217" y="620"/>
                </a:lnTo>
                <a:lnTo>
                  <a:pt x="217" y="620"/>
                </a:lnTo>
                <a:lnTo>
                  <a:pt x="217" y="620"/>
                </a:lnTo>
                <a:lnTo>
                  <a:pt x="217" y="620"/>
                </a:lnTo>
                <a:lnTo>
                  <a:pt x="217" y="619"/>
                </a:lnTo>
                <a:lnTo>
                  <a:pt x="217" y="619"/>
                </a:lnTo>
                <a:lnTo>
                  <a:pt x="217" y="619"/>
                </a:lnTo>
                <a:lnTo>
                  <a:pt x="217" y="619"/>
                </a:lnTo>
                <a:lnTo>
                  <a:pt x="217" y="619"/>
                </a:lnTo>
                <a:lnTo>
                  <a:pt x="217" y="619"/>
                </a:lnTo>
                <a:lnTo>
                  <a:pt x="217" y="619"/>
                </a:lnTo>
                <a:lnTo>
                  <a:pt x="217" y="619"/>
                </a:lnTo>
                <a:lnTo>
                  <a:pt x="217" y="619"/>
                </a:lnTo>
                <a:lnTo>
                  <a:pt x="217" y="618"/>
                </a:lnTo>
                <a:lnTo>
                  <a:pt x="217" y="618"/>
                </a:lnTo>
                <a:lnTo>
                  <a:pt x="218" y="618"/>
                </a:lnTo>
                <a:lnTo>
                  <a:pt x="218" y="618"/>
                </a:lnTo>
                <a:lnTo>
                  <a:pt x="218" y="618"/>
                </a:lnTo>
                <a:lnTo>
                  <a:pt x="218" y="618"/>
                </a:lnTo>
                <a:lnTo>
                  <a:pt x="218" y="618"/>
                </a:lnTo>
                <a:lnTo>
                  <a:pt x="218" y="618"/>
                </a:lnTo>
                <a:lnTo>
                  <a:pt x="218" y="618"/>
                </a:lnTo>
                <a:lnTo>
                  <a:pt x="218" y="618"/>
                </a:lnTo>
                <a:lnTo>
                  <a:pt x="218" y="617"/>
                </a:lnTo>
                <a:lnTo>
                  <a:pt x="218" y="617"/>
                </a:lnTo>
                <a:lnTo>
                  <a:pt x="218" y="617"/>
                </a:lnTo>
                <a:lnTo>
                  <a:pt x="218" y="617"/>
                </a:lnTo>
                <a:lnTo>
                  <a:pt x="218" y="617"/>
                </a:lnTo>
                <a:lnTo>
                  <a:pt x="218" y="617"/>
                </a:lnTo>
                <a:lnTo>
                  <a:pt x="218" y="617"/>
                </a:lnTo>
                <a:lnTo>
                  <a:pt x="218" y="617"/>
                </a:lnTo>
                <a:lnTo>
                  <a:pt x="218" y="617"/>
                </a:lnTo>
                <a:lnTo>
                  <a:pt x="218" y="617"/>
                </a:lnTo>
                <a:lnTo>
                  <a:pt x="218" y="616"/>
                </a:lnTo>
                <a:lnTo>
                  <a:pt x="218" y="616"/>
                </a:lnTo>
                <a:lnTo>
                  <a:pt x="218" y="616"/>
                </a:lnTo>
                <a:lnTo>
                  <a:pt x="218" y="616"/>
                </a:lnTo>
                <a:lnTo>
                  <a:pt x="218" y="616"/>
                </a:lnTo>
                <a:lnTo>
                  <a:pt x="218" y="616"/>
                </a:lnTo>
                <a:lnTo>
                  <a:pt x="218" y="616"/>
                </a:lnTo>
                <a:lnTo>
                  <a:pt x="218" y="616"/>
                </a:lnTo>
                <a:lnTo>
                  <a:pt x="218" y="616"/>
                </a:lnTo>
                <a:lnTo>
                  <a:pt x="218" y="616"/>
                </a:lnTo>
                <a:lnTo>
                  <a:pt x="218" y="616"/>
                </a:lnTo>
                <a:lnTo>
                  <a:pt x="218" y="616"/>
                </a:lnTo>
                <a:lnTo>
                  <a:pt x="218" y="616"/>
                </a:lnTo>
                <a:lnTo>
                  <a:pt x="218" y="616"/>
                </a:lnTo>
                <a:lnTo>
                  <a:pt x="218" y="615"/>
                </a:lnTo>
                <a:lnTo>
                  <a:pt x="218" y="615"/>
                </a:lnTo>
                <a:lnTo>
                  <a:pt x="218" y="615"/>
                </a:lnTo>
                <a:lnTo>
                  <a:pt x="218" y="615"/>
                </a:lnTo>
                <a:lnTo>
                  <a:pt x="218" y="615"/>
                </a:lnTo>
                <a:lnTo>
                  <a:pt x="218" y="615"/>
                </a:lnTo>
                <a:lnTo>
                  <a:pt x="218" y="615"/>
                </a:lnTo>
                <a:lnTo>
                  <a:pt x="218" y="615"/>
                </a:lnTo>
                <a:lnTo>
                  <a:pt x="218" y="615"/>
                </a:lnTo>
                <a:lnTo>
                  <a:pt x="218" y="615"/>
                </a:lnTo>
                <a:lnTo>
                  <a:pt x="218" y="614"/>
                </a:lnTo>
                <a:lnTo>
                  <a:pt x="218" y="614"/>
                </a:lnTo>
                <a:lnTo>
                  <a:pt x="218" y="614"/>
                </a:lnTo>
                <a:lnTo>
                  <a:pt x="218" y="614"/>
                </a:lnTo>
                <a:lnTo>
                  <a:pt x="218" y="614"/>
                </a:lnTo>
                <a:lnTo>
                  <a:pt x="218" y="614"/>
                </a:lnTo>
                <a:lnTo>
                  <a:pt x="218" y="614"/>
                </a:lnTo>
                <a:lnTo>
                  <a:pt x="218" y="614"/>
                </a:lnTo>
                <a:lnTo>
                  <a:pt x="218" y="614"/>
                </a:lnTo>
                <a:lnTo>
                  <a:pt x="218" y="614"/>
                </a:lnTo>
                <a:lnTo>
                  <a:pt x="218" y="614"/>
                </a:lnTo>
                <a:lnTo>
                  <a:pt x="218" y="614"/>
                </a:lnTo>
                <a:lnTo>
                  <a:pt x="218" y="614"/>
                </a:lnTo>
                <a:lnTo>
                  <a:pt x="218" y="613"/>
                </a:lnTo>
                <a:lnTo>
                  <a:pt x="218" y="613"/>
                </a:lnTo>
                <a:lnTo>
                  <a:pt x="218" y="613"/>
                </a:lnTo>
                <a:lnTo>
                  <a:pt x="218" y="613"/>
                </a:lnTo>
                <a:lnTo>
                  <a:pt x="218" y="613"/>
                </a:lnTo>
                <a:lnTo>
                  <a:pt x="218" y="613"/>
                </a:lnTo>
                <a:lnTo>
                  <a:pt x="218" y="613"/>
                </a:lnTo>
                <a:lnTo>
                  <a:pt x="219" y="613"/>
                </a:lnTo>
                <a:lnTo>
                  <a:pt x="219" y="613"/>
                </a:lnTo>
                <a:lnTo>
                  <a:pt x="219" y="613"/>
                </a:lnTo>
                <a:lnTo>
                  <a:pt x="219" y="613"/>
                </a:lnTo>
                <a:lnTo>
                  <a:pt x="219" y="613"/>
                </a:lnTo>
                <a:lnTo>
                  <a:pt x="219" y="613"/>
                </a:lnTo>
                <a:lnTo>
                  <a:pt x="219" y="613"/>
                </a:lnTo>
                <a:lnTo>
                  <a:pt x="219" y="613"/>
                </a:lnTo>
                <a:lnTo>
                  <a:pt x="219" y="613"/>
                </a:lnTo>
                <a:lnTo>
                  <a:pt x="219" y="613"/>
                </a:lnTo>
                <a:lnTo>
                  <a:pt x="219" y="613"/>
                </a:lnTo>
                <a:lnTo>
                  <a:pt x="219" y="613"/>
                </a:lnTo>
                <a:lnTo>
                  <a:pt x="220" y="613"/>
                </a:lnTo>
                <a:lnTo>
                  <a:pt x="220" y="613"/>
                </a:lnTo>
                <a:lnTo>
                  <a:pt x="220" y="613"/>
                </a:lnTo>
                <a:lnTo>
                  <a:pt x="220" y="613"/>
                </a:lnTo>
                <a:lnTo>
                  <a:pt x="220" y="613"/>
                </a:lnTo>
                <a:lnTo>
                  <a:pt x="220" y="613"/>
                </a:lnTo>
                <a:lnTo>
                  <a:pt x="220" y="613"/>
                </a:lnTo>
                <a:lnTo>
                  <a:pt x="220" y="613"/>
                </a:lnTo>
                <a:lnTo>
                  <a:pt x="220" y="612"/>
                </a:lnTo>
                <a:lnTo>
                  <a:pt x="220" y="612"/>
                </a:lnTo>
                <a:lnTo>
                  <a:pt x="220" y="612"/>
                </a:lnTo>
                <a:lnTo>
                  <a:pt x="220" y="612"/>
                </a:lnTo>
                <a:lnTo>
                  <a:pt x="220" y="612"/>
                </a:lnTo>
                <a:lnTo>
                  <a:pt x="220" y="612"/>
                </a:lnTo>
                <a:lnTo>
                  <a:pt x="220" y="613"/>
                </a:lnTo>
                <a:lnTo>
                  <a:pt x="221" y="613"/>
                </a:lnTo>
                <a:lnTo>
                  <a:pt x="221" y="613"/>
                </a:lnTo>
                <a:lnTo>
                  <a:pt x="221" y="613"/>
                </a:lnTo>
                <a:lnTo>
                  <a:pt x="221" y="613"/>
                </a:lnTo>
                <a:lnTo>
                  <a:pt x="221" y="613"/>
                </a:lnTo>
                <a:lnTo>
                  <a:pt x="221" y="613"/>
                </a:lnTo>
                <a:lnTo>
                  <a:pt x="221" y="613"/>
                </a:lnTo>
                <a:lnTo>
                  <a:pt x="221" y="613"/>
                </a:lnTo>
                <a:lnTo>
                  <a:pt x="221" y="613"/>
                </a:lnTo>
                <a:lnTo>
                  <a:pt x="221" y="613"/>
                </a:lnTo>
                <a:lnTo>
                  <a:pt x="221" y="613"/>
                </a:lnTo>
                <a:lnTo>
                  <a:pt x="221" y="612"/>
                </a:lnTo>
                <a:lnTo>
                  <a:pt x="221" y="612"/>
                </a:lnTo>
                <a:lnTo>
                  <a:pt x="221" y="612"/>
                </a:lnTo>
                <a:lnTo>
                  <a:pt x="221" y="612"/>
                </a:lnTo>
                <a:lnTo>
                  <a:pt x="222" y="612"/>
                </a:lnTo>
                <a:lnTo>
                  <a:pt x="222" y="612"/>
                </a:lnTo>
                <a:lnTo>
                  <a:pt x="222" y="612"/>
                </a:lnTo>
                <a:lnTo>
                  <a:pt x="222" y="612"/>
                </a:lnTo>
                <a:lnTo>
                  <a:pt x="222" y="612"/>
                </a:lnTo>
                <a:lnTo>
                  <a:pt x="222" y="612"/>
                </a:lnTo>
                <a:lnTo>
                  <a:pt x="222" y="612"/>
                </a:lnTo>
                <a:lnTo>
                  <a:pt x="222" y="612"/>
                </a:lnTo>
                <a:lnTo>
                  <a:pt x="222" y="611"/>
                </a:lnTo>
                <a:lnTo>
                  <a:pt x="222" y="611"/>
                </a:lnTo>
                <a:lnTo>
                  <a:pt x="222" y="611"/>
                </a:lnTo>
                <a:lnTo>
                  <a:pt x="222" y="611"/>
                </a:lnTo>
                <a:lnTo>
                  <a:pt x="222" y="611"/>
                </a:lnTo>
                <a:lnTo>
                  <a:pt x="223" y="611"/>
                </a:lnTo>
                <a:lnTo>
                  <a:pt x="223" y="611"/>
                </a:lnTo>
                <a:lnTo>
                  <a:pt x="223" y="611"/>
                </a:lnTo>
                <a:lnTo>
                  <a:pt x="223" y="611"/>
                </a:lnTo>
                <a:lnTo>
                  <a:pt x="223" y="611"/>
                </a:lnTo>
                <a:lnTo>
                  <a:pt x="223" y="611"/>
                </a:lnTo>
                <a:lnTo>
                  <a:pt x="223" y="611"/>
                </a:lnTo>
                <a:lnTo>
                  <a:pt x="223" y="611"/>
                </a:lnTo>
                <a:lnTo>
                  <a:pt x="223" y="611"/>
                </a:lnTo>
                <a:lnTo>
                  <a:pt x="223" y="611"/>
                </a:lnTo>
                <a:lnTo>
                  <a:pt x="223" y="611"/>
                </a:lnTo>
                <a:lnTo>
                  <a:pt x="223" y="611"/>
                </a:lnTo>
                <a:lnTo>
                  <a:pt x="223" y="611"/>
                </a:lnTo>
                <a:lnTo>
                  <a:pt x="223" y="611"/>
                </a:lnTo>
                <a:lnTo>
                  <a:pt x="224" y="611"/>
                </a:lnTo>
                <a:lnTo>
                  <a:pt x="224" y="611"/>
                </a:lnTo>
                <a:lnTo>
                  <a:pt x="224" y="611"/>
                </a:lnTo>
                <a:lnTo>
                  <a:pt x="224" y="610"/>
                </a:lnTo>
                <a:lnTo>
                  <a:pt x="224" y="610"/>
                </a:lnTo>
                <a:lnTo>
                  <a:pt x="224" y="610"/>
                </a:lnTo>
                <a:lnTo>
                  <a:pt x="224" y="610"/>
                </a:lnTo>
                <a:lnTo>
                  <a:pt x="224" y="610"/>
                </a:lnTo>
                <a:lnTo>
                  <a:pt x="224" y="610"/>
                </a:lnTo>
                <a:lnTo>
                  <a:pt x="224" y="610"/>
                </a:lnTo>
                <a:lnTo>
                  <a:pt x="224" y="610"/>
                </a:lnTo>
                <a:lnTo>
                  <a:pt x="224" y="610"/>
                </a:lnTo>
                <a:lnTo>
                  <a:pt x="224" y="610"/>
                </a:lnTo>
                <a:lnTo>
                  <a:pt x="224" y="610"/>
                </a:lnTo>
                <a:lnTo>
                  <a:pt x="224" y="610"/>
                </a:lnTo>
                <a:lnTo>
                  <a:pt x="224" y="610"/>
                </a:lnTo>
                <a:lnTo>
                  <a:pt x="225" y="610"/>
                </a:lnTo>
                <a:lnTo>
                  <a:pt x="225" y="610"/>
                </a:lnTo>
                <a:lnTo>
                  <a:pt x="225" y="610"/>
                </a:lnTo>
                <a:lnTo>
                  <a:pt x="225" y="610"/>
                </a:lnTo>
                <a:lnTo>
                  <a:pt x="225" y="610"/>
                </a:lnTo>
                <a:lnTo>
                  <a:pt x="225" y="610"/>
                </a:lnTo>
                <a:lnTo>
                  <a:pt x="225" y="610"/>
                </a:lnTo>
                <a:lnTo>
                  <a:pt x="225" y="609"/>
                </a:lnTo>
                <a:lnTo>
                  <a:pt x="225" y="609"/>
                </a:lnTo>
                <a:lnTo>
                  <a:pt x="225" y="609"/>
                </a:lnTo>
                <a:lnTo>
                  <a:pt x="225" y="609"/>
                </a:lnTo>
                <a:lnTo>
                  <a:pt x="225" y="609"/>
                </a:lnTo>
                <a:lnTo>
                  <a:pt x="225" y="609"/>
                </a:lnTo>
                <a:lnTo>
                  <a:pt x="225" y="609"/>
                </a:lnTo>
                <a:lnTo>
                  <a:pt x="226" y="609"/>
                </a:lnTo>
                <a:lnTo>
                  <a:pt x="226" y="609"/>
                </a:lnTo>
                <a:lnTo>
                  <a:pt x="226" y="609"/>
                </a:lnTo>
                <a:lnTo>
                  <a:pt x="226" y="609"/>
                </a:lnTo>
                <a:lnTo>
                  <a:pt x="226" y="609"/>
                </a:lnTo>
                <a:lnTo>
                  <a:pt x="226" y="609"/>
                </a:lnTo>
                <a:lnTo>
                  <a:pt x="226" y="609"/>
                </a:lnTo>
                <a:lnTo>
                  <a:pt x="226" y="609"/>
                </a:lnTo>
                <a:lnTo>
                  <a:pt x="226" y="609"/>
                </a:lnTo>
                <a:lnTo>
                  <a:pt x="226" y="609"/>
                </a:lnTo>
                <a:lnTo>
                  <a:pt x="226" y="609"/>
                </a:lnTo>
                <a:lnTo>
                  <a:pt x="226" y="609"/>
                </a:lnTo>
                <a:lnTo>
                  <a:pt x="226" y="609"/>
                </a:lnTo>
                <a:lnTo>
                  <a:pt x="226" y="609"/>
                </a:lnTo>
                <a:lnTo>
                  <a:pt x="226" y="608"/>
                </a:lnTo>
                <a:lnTo>
                  <a:pt x="226" y="608"/>
                </a:lnTo>
                <a:lnTo>
                  <a:pt x="226" y="608"/>
                </a:lnTo>
                <a:lnTo>
                  <a:pt x="226" y="608"/>
                </a:lnTo>
                <a:lnTo>
                  <a:pt x="226" y="608"/>
                </a:lnTo>
                <a:lnTo>
                  <a:pt x="227" y="608"/>
                </a:lnTo>
                <a:lnTo>
                  <a:pt x="227" y="608"/>
                </a:lnTo>
                <a:lnTo>
                  <a:pt x="227" y="608"/>
                </a:lnTo>
                <a:lnTo>
                  <a:pt x="227" y="608"/>
                </a:lnTo>
                <a:lnTo>
                  <a:pt x="227" y="608"/>
                </a:lnTo>
                <a:lnTo>
                  <a:pt x="227" y="608"/>
                </a:lnTo>
                <a:lnTo>
                  <a:pt x="227" y="608"/>
                </a:lnTo>
                <a:lnTo>
                  <a:pt x="227" y="608"/>
                </a:lnTo>
                <a:lnTo>
                  <a:pt x="227" y="608"/>
                </a:lnTo>
                <a:lnTo>
                  <a:pt x="227" y="608"/>
                </a:lnTo>
                <a:lnTo>
                  <a:pt x="227" y="608"/>
                </a:lnTo>
                <a:lnTo>
                  <a:pt x="227" y="607"/>
                </a:lnTo>
                <a:lnTo>
                  <a:pt x="227" y="607"/>
                </a:lnTo>
                <a:lnTo>
                  <a:pt x="227" y="607"/>
                </a:lnTo>
                <a:lnTo>
                  <a:pt x="228" y="607"/>
                </a:lnTo>
                <a:lnTo>
                  <a:pt x="228" y="607"/>
                </a:lnTo>
                <a:lnTo>
                  <a:pt x="228" y="607"/>
                </a:lnTo>
                <a:lnTo>
                  <a:pt x="228" y="607"/>
                </a:lnTo>
                <a:lnTo>
                  <a:pt x="228" y="607"/>
                </a:lnTo>
                <a:lnTo>
                  <a:pt x="228" y="607"/>
                </a:lnTo>
                <a:lnTo>
                  <a:pt x="228" y="607"/>
                </a:lnTo>
                <a:lnTo>
                  <a:pt x="228" y="607"/>
                </a:lnTo>
                <a:lnTo>
                  <a:pt x="228" y="607"/>
                </a:lnTo>
                <a:lnTo>
                  <a:pt x="228" y="607"/>
                </a:lnTo>
                <a:lnTo>
                  <a:pt x="228" y="607"/>
                </a:lnTo>
                <a:lnTo>
                  <a:pt x="228" y="607"/>
                </a:lnTo>
                <a:lnTo>
                  <a:pt x="228" y="606"/>
                </a:lnTo>
                <a:lnTo>
                  <a:pt x="229" y="606"/>
                </a:lnTo>
                <a:lnTo>
                  <a:pt x="229" y="606"/>
                </a:lnTo>
                <a:lnTo>
                  <a:pt x="229" y="606"/>
                </a:lnTo>
                <a:lnTo>
                  <a:pt x="229" y="606"/>
                </a:lnTo>
                <a:lnTo>
                  <a:pt x="229" y="606"/>
                </a:lnTo>
                <a:lnTo>
                  <a:pt x="229" y="606"/>
                </a:lnTo>
                <a:lnTo>
                  <a:pt x="229" y="606"/>
                </a:lnTo>
                <a:lnTo>
                  <a:pt x="229" y="606"/>
                </a:lnTo>
                <a:lnTo>
                  <a:pt x="229" y="606"/>
                </a:lnTo>
                <a:lnTo>
                  <a:pt x="229" y="606"/>
                </a:lnTo>
                <a:lnTo>
                  <a:pt x="229" y="606"/>
                </a:lnTo>
                <a:lnTo>
                  <a:pt x="229" y="606"/>
                </a:lnTo>
                <a:lnTo>
                  <a:pt x="229" y="606"/>
                </a:lnTo>
                <a:lnTo>
                  <a:pt x="229" y="605"/>
                </a:lnTo>
                <a:lnTo>
                  <a:pt x="229" y="605"/>
                </a:lnTo>
                <a:lnTo>
                  <a:pt x="229" y="605"/>
                </a:lnTo>
                <a:lnTo>
                  <a:pt x="229" y="605"/>
                </a:lnTo>
                <a:lnTo>
                  <a:pt x="229" y="605"/>
                </a:lnTo>
                <a:lnTo>
                  <a:pt x="229" y="605"/>
                </a:lnTo>
                <a:lnTo>
                  <a:pt x="229" y="605"/>
                </a:lnTo>
                <a:lnTo>
                  <a:pt x="229" y="605"/>
                </a:lnTo>
                <a:lnTo>
                  <a:pt x="229" y="605"/>
                </a:lnTo>
                <a:lnTo>
                  <a:pt x="229" y="605"/>
                </a:lnTo>
                <a:lnTo>
                  <a:pt x="229" y="605"/>
                </a:lnTo>
                <a:lnTo>
                  <a:pt x="229" y="605"/>
                </a:lnTo>
                <a:lnTo>
                  <a:pt x="229" y="605"/>
                </a:lnTo>
                <a:lnTo>
                  <a:pt x="229" y="604"/>
                </a:lnTo>
                <a:lnTo>
                  <a:pt x="229" y="604"/>
                </a:lnTo>
                <a:lnTo>
                  <a:pt x="229" y="604"/>
                </a:lnTo>
                <a:lnTo>
                  <a:pt x="229" y="604"/>
                </a:lnTo>
                <a:lnTo>
                  <a:pt x="229" y="604"/>
                </a:lnTo>
                <a:lnTo>
                  <a:pt x="229" y="604"/>
                </a:lnTo>
                <a:lnTo>
                  <a:pt x="229" y="604"/>
                </a:lnTo>
                <a:lnTo>
                  <a:pt x="229" y="604"/>
                </a:lnTo>
                <a:lnTo>
                  <a:pt x="229" y="604"/>
                </a:lnTo>
                <a:lnTo>
                  <a:pt x="229" y="604"/>
                </a:lnTo>
                <a:lnTo>
                  <a:pt x="229" y="604"/>
                </a:lnTo>
                <a:lnTo>
                  <a:pt x="229" y="604"/>
                </a:lnTo>
                <a:lnTo>
                  <a:pt x="230" y="604"/>
                </a:lnTo>
                <a:lnTo>
                  <a:pt x="230" y="604"/>
                </a:lnTo>
                <a:lnTo>
                  <a:pt x="230" y="604"/>
                </a:lnTo>
                <a:lnTo>
                  <a:pt x="230" y="604"/>
                </a:lnTo>
                <a:lnTo>
                  <a:pt x="230" y="604"/>
                </a:lnTo>
                <a:lnTo>
                  <a:pt x="230" y="604"/>
                </a:lnTo>
                <a:lnTo>
                  <a:pt x="230" y="603"/>
                </a:lnTo>
                <a:lnTo>
                  <a:pt x="230" y="603"/>
                </a:lnTo>
                <a:lnTo>
                  <a:pt x="230" y="603"/>
                </a:lnTo>
                <a:lnTo>
                  <a:pt x="230" y="603"/>
                </a:lnTo>
                <a:lnTo>
                  <a:pt x="230" y="603"/>
                </a:lnTo>
                <a:lnTo>
                  <a:pt x="230" y="603"/>
                </a:lnTo>
                <a:lnTo>
                  <a:pt x="231" y="603"/>
                </a:lnTo>
                <a:lnTo>
                  <a:pt x="231" y="603"/>
                </a:lnTo>
                <a:lnTo>
                  <a:pt x="231" y="603"/>
                </a:lnTo>
                <a:lnTo>
                  <a:pt x="231" y="602"/>
                </a:lnTo>
                <a:lnTo>
                  <a:pt x="231" y="602"/>
                </a:lnTo>
                <a:lnTo>
                  <a:pt x="231" y="602"/>
                </a:lnTo>
                <a:lnTo>
                  <a:pt x="232" y="602"/>
                </a:lnTo>
                <a:lnTo>
                  <a:pt x="232" y="602"/>
                </a:lnTo>
                <a:lnTo>
                  <a:pt x="232" y="602"/>
                </a:lnTo>
                <a:lnTo>
                  <a:pt x="232" y="602"/>
                </a:lnTo>
                <a:lnTo>
                  <a:pt x="232" y="602"/>
                </a:lnTo>
                <a:lnTo>
                  <a:pt x="232" y="602"/>
                </a:lnTo>
                <a:lnTo>
                  <a:pt x="232" y="601"/>
                </a:lnTo>
                <a:lnTo>
                  <a:pt x="232" y="601"/>
                </a:lnTo>
                <a:lnTo>
                  <a:pt x="232" y="601"/>
                </a:lnTo>
                <a:lnTo>
                  <a:pt x="232" y="601"/>
                </a:lnTo>
                <a:lnTo>
                  <a:pt x="232" y="601"/>
                </a:lnTo>
                <a:lnTo>
                  <a:pt x="232" y="601"/>
                </a:lnTo>
                <a:lnTo>
                  <a:pt x="232" y="601"/>
                </a:lnTo>
                <a:lnTo>
                  <a:pt x="232" y="601"/>
                </a:lnTo>
                <a:lnTo>
                  <a:pt x="232" y="601"/>
                </a:lnTo>
                <a:lnTo>
                  <a:pt x="232" y="601"/>
                </a:lnTo>
                <a:lnTo>
                  <a:pt x="232" y="601"/>
                </a:lnTo>
                <a:lnTo>
                  <a:pt x="232" y="601"/>
                </a:lnTo>
                <a:lnTo>
                  <a:pt x="232" y="601"/>
                </a:lnTo>
                <a:lnTo>
                  <a:pt x="232" y="601"/>
                </a:lnTo>
                <a:lnTo>
                  <a:pt x="232" y="600"/>
                </a:lnTo>
                <a:lnTo>
                  <a:pt x="232" y="600"/>
                </a:lnTo>
                <a:lnTo>
                  <a:pt x="232" y="600"/>
                </a:lnTo>
                <a:lnTo>
                  <a:pt x="232" y="600"/>
                </a:lnTo>
                <a:lnTo>
                  <a:pt x="232" y="600"/>
                </a:lnTo>
                <a:lnTo>
                  <a:pt x="232" y="600"/>
                </a:lnTo>
                <a:lnTo>
                  <a:pt x="232" y="600"/>
                </a:lnTo>
                <a:lnTo>
                  <a:pt x="232" y="600"/>
                </a:lnTo>
                <a:lnTo>
                  <a:pt x="232" y="600"/>
                </a:lnTo>
                <a:lnTo>
                  <a:pt x="232" y="600"/>
                </a:lnTo>
                <a:lnTo>
                  <a:pt x="232" y="600"/>
                </a:lnTo>
                <a:lnTo>
                  <a:pt x="232" y="600"/>
                </a:lnTo>
                <a:lnTo>
                  <a:pt x="232" y="600"/>
                </a:lnTo>
                <a:lnTo>
                  <a:pt x="232" y="600"/>
                </a:lnTo>
                <a:lnTo>
                  <a:pt x="232" y="600"/>
                </a:lnTo>
                <a:lnTo>
                  <a:pt x="232" y="600"/>
                </a:lnTo>
                <a:lnTo>
                  <a:pt x="232" y="600"/>
                </a:lnTo>
                <a:lnTo>
                  <a:pt x="232" y="600"/>
                </a:lnTo>
                <a:lnTo>
                  <a:pt x="232" y="599"/>
                </a:lnTo>
                <a:lnTo>
                  <a:pt x="232" y="599"/>
                </a:lnTo>
                <a:lnTo>
                  <a:pt x="232" y="599"/>
                </a:lnTo>
                <a:lnTo>
                  <a:pt x="232" y="599"/>
                </a:lnTo>
                <a:lnTo>
                  <a:pt x="232" y="599"/>
                </a:lnTo>
                <a:lnTo>
                  <a:pt x="232" y="599"/>
                </a:lnTo>
                <a:lnTo>
                  <a:pt x="232" y="599"/>
                </a:lnTo>
                <a:lnTo>
                  <a:pt x="232" y="599"/>
                </a:lnTo>
                <a:lnTo>
                  <a:pt x="232" y="599"/>
                </a:lnTo>
                <a:lnTo>
                  <a:pt x="233" y="599"/>
                </a:lnTo>
                <a:lnTo>
                  <a:pt x="233" y="599"/>
                </a:lnTo>
                <a:lnTo>
                  <a:pt x="233" y="599"/>
                </a:lnTo>
                <a:lnTo>
                  <a:pt x="233" y="599"/>
                </a:lnTo>
                <a:lnTo>
                  <a:pt x="233" y="599"/>
                </a:lnTo>
                <a:lnTo>
                  <a:pt x="233" y="599"/>
                </a:lnTo>
                <a:lnTo>
                  <a:pt x="233" y="598"/>
                </a:lnTo>
                <a:lnTo>
                  <a:pt x="233" y="598"/>
                </a:lnTo>
                <a:lnTo>
                  <a:pt x="233" y="598"/>
                </a:lnTo>
                <a:lnTo>
                  <a:pt x="233" y="598"/>
                </a:lnTo>
                <a:lnTo>
                  <a:pt x="233" y="598"/>
                </a:lnTo>
                <a:lnTo>
                  <a:pt x="233" y="598"/>
                </a:lnTo>
                <a:lnTo>
                  <a:pt x="233" y="598"/>
                </a:lnTo>
                <a:lnTo>
                  <a:pt x="234" y="598"/>
                </a:lnTo>
                <a:lnTo>
                  <a:pt x="234" y="598"/>
                </a:lnTo>
                <a:lnTo>
                  <a:pt x="234" y="598"/>
                </a:lnTo>
                <a:lnTo>
                  <a:pt x="234" y="598"/>
                </a:lnTo>
                <a:lnTo>
                  <a:pt x="234" y="598"/>
                </a:lnTo>
                <a:lnTo>
                  <a:pt x="234" y="598"/>
                </a:lnTo>
                <a:lnTo>
                  <a:pt x="234" y="598"/>
                </a:lnTo>
                <a:lnTo>
                  <a:pt x="234" y="598"/>
                </a:lnTo>
                <a:lnTo>
                  <a:pt x="234" y="598"/>
                </a:lnTo>
                <a:lnTo>
                  <a:pt x="234" y="598"/>
                </a:lnTo>
                <a:lnTo>
                  <a:pt x="234" y="598"/>
                </a:lnTo>
                <a:lnTo>
                  <a:pt x="234" y="598"/>
                </a:lnTo>
                <a:lnTo>
                  <a:pt x="235" y="598"/>
                </a:lnTo>
                <a:lnTo>
                  <a:pt x="235" y="598"/>
                </a:lnTo>
                <a:lnTo>
                  <a:pt x="235" y="598"/>
                </a:lnTo>
                <a:lnTo>
                  <a:pt x="235" y="598"/>
                </a:lnTo>
                <a:lnTo>
                  <a:pt x="235" y="598"/>
                </a:lnTo>
                <a:lnTo>
                  <a:pt x="235" y="598"/>
                </a:lnTo>
                <a:lnTo>
                  <a:pt x="235" y="598"/>
                </a:lnTo>
                <a:lnTo>
                  <a:pt x="235" y="598"/>
                </a:lnTo>
                <a:lnTo>
                  <a:pt x="235" y="598"/>
                </a:lnTo>
                <a:lnTo>
                  <a:pt x="235" y="598"/>
                </a:lnTo>
                <a:lnTo>
                  <a:pt x="235" y="598"/>
                </a:lnTo>
                <a:lnTo>
                  <a:pt x="235" y="598"/>
                </a:lnTo>
                <a:lnTo>
                  <a:pt x="235" y="598"/>
                </a:lnTo>
                <a:lnTo>
                  <a:pt x="235" y="598"/>
                </a:lnTo>
                <a:lnTo>
                  <a:pt x="235" y="598"/>
                </a:lnTo>
                <a:lnTo>
                  <a:pt x="235" y="598"/>
                </a:lnTo>
                <a:lnTo>
                  <a:pt x="235" y="598"/>
                </a:lnTo>
                <a:lnTo>
                  <a:pt x="235" y="598"/>
                </a:lnTo>
                <a:lnTo>
                  <a:pt x="236" y="598"/>
                </a:lnTo>
                <a:lnTo>
                  <a:pt x="236" y="598"/>
                </a:lnTo>
                <a:lnTo>
                  <a:pt x="236" y="598"/>
                </a:lnTo>
                <a:lnTo>
                  <a:pt x="236" y="598"/>
                </a:lnTo>
                <a:lnTo>
                  <a:pt x="236" y="598"/>
                </a:lnTo>
                <a:lnTo>
                  <a:pt x="236" y="598"/>
                </a:lnTo>
                <a:lnTo>
                  <a:pt x="236" y="598"/>
                </a:lnTo>
                <a:lnTo>
                  <a:pt x="236" y="598"/>
                </a:lnTo>
                <a:lnTo>
                  <a:pt x="236" y="598"/>
                </a:lnTo>
                <a:lnTo>
                  <a:pt x="236" y="598"/>
                </a:lnTo>
                <a:lnTo>
                  <a:pt x="236" y="598"/>
                </a:lnTo>
                <a:lnTo>
                  <a:pt x="236" y="598"/>
                </a:lnTo>
                <a:lnTo>
                  <a:pt x="236" y="598"/>
                </a:lnTo>
                <a:lnTo>
                  <a:pt x="237" y="598"/>
                </a:lnTo>
                <a:lnTo>
                  <a:pt x="237" y="598"/>
                </a:lnTo>
                <a:lnTo>
                  <a:pt x="237" y="598"/>
                </a:lnTo>
                <a:lnTo>
                  <a:pt x="237" y="598"/>
                </a:lnTo>
                <a:lnTo>
                  <a:pt x="237" y="598"/>
                </a:lnTo>
                <a:lnTo>
                  <a:pt x="237" y="598"/>
                </a:lnTo>
                <a:lnTo>
                  <a:pt x="237" y="598"/>
                </a:lnTo>
                <a:lnTo>
                  <a:pt x="237" y="598"/>
                </a:lnTo>
                <a:lnTo>
                  <a:pt x="237" y="598"/>
                </a:lnTo>
                <a:lnTo>
                  <a:pt x="237" y="598"/>
                </a:lnTo>
                <a:lnTo>
                  <a:pt x="237" y="598"/>
                </a:lnTo>
                <a:lnTo>
                  <a:pt x="237" y="598"/>
                </a:lnTo>
                <a:lnTo>
                  <a:pt x="237" y="598"/>
                </a:lnTo>
                <a:lnTo>
                  <a:pt x="237" y="598"/>
                </a:lnTo>
                <a:lnTo>
                  <a:pt x="238" y="598"/>
                </a:lnTo>
                <a:lnTo>
                  <a:pt x="238" y="598"/>
                </a:lnTo>
                <a:lnTo>
                  <a:pt x="242" y="598"/>
                </a:lnTo>
                <a:lnTo>
                  <a:pt x="252" y="597"/>
                </a:lnTo>
                <a:lnTo>
                  <a:pt x="253" y="597"/>
                </a:lnTo>
                <a:lnTo>
                  <a:pt x="253" y="597"/>
                </a:lnTo>
                <a:lnTo>
                  <a:pt x="255" y="597"/>
                </a:lnTo>
                <a:lnTo>
                  <a:pt x="266" y="597"/>
                </a:lnTo>
                <a:lnTo>
                  <a:pt x="270" y="596"/>
                </a:lnTo>
                <a:lnTo>
                  <a:pt x="271" y="596"/>
                </a:lnTo>
                <a:lnTo>
                  <a:pt x="271" y="596"/>
                </a:lnTo>
                <a:lnTo>
                  <a:pt x="272" y="596"/>
                </a:lnTo>
                <a:lnTo>
                  <a:pt x="273" y="596"/>
                </a:lnTo>
                <a:lnTo>
                  <a:pt x="275" y="596"/>
                </a:lnTo>
                <a:lnTo>
                  <a:pt x="275" y="596"/>
                </a:lnTo>
                <a:lnTo>
                  <a:pt x="276" y="596"/>
                </a:lnTo>
                <a:lnTo>
                  <a:pt x="276" y="596"/>
                </a:lnTo>
                <a:lnTo>
                  <a:pt x="278" y="596"/>
                </a:lnTo>
                <a:lnTo>
                  <a:pt x="278" y="596"/>
                </a:lnTo>
                <a:lnTo>
                  <a:pt x="278" y="596"/>
                </a:lnTo>
                <a:lnTo>
                  <a:pt x="277" y="595"/>
                </a:lnTo>
                <a:lnTo>
                  <a:pt x="277" y="594"/>
                </a:lnTo>
                <a:lnTo>
                  <a:pt x="277" y="594"/>
                </a:lnTo>
                <a:lnTo>
                  <a:pt x="273" y="585"/>
                </a:lnTo>
                <a:lnTo>
                  <a:pt x="269" y="576"/>
                </a:lnTo>
                <a:lnTo>
                  <a:pt x="266" y="577"/>
                </a:lnTo>
                <a:lnTo>
                  <a:pt x="262" y="579"/>
                </a:lnTo>
                <a:lnTo>
                  <a:pt x="261" y="579"/>
                </a:lnTo>
                <a:lnTo>
                  <a:pt x="261" y="579"/>
                </a:lnTo>
                <a:lnTo>
                  <a:pt x="254" y="581"/>
                </a:lnTo>
                <a:lnTo>
                  <a:pt x="251" y="582"/>
                </a:lnTo>
                <a:lnTo>
                  <a:pt x="251" y="583"/>
                </a:lnTo>
                <a:lnTo>
                  <a:pt x="250" y="583"/>
                </a:lnTo>
                <a:lnTo>
                  <a:pt x="249" y="583"/>
                </a:lnTo>
                <a:lnTo>
                  <a:pt x="249" y="583"/>
                </a:lnTo>
                <a:lnTo>
                  <a:pt x="247" y="583"/>
                </a:lnTo>
                <a:lnTo>
                  <a:pt x="247" y="583"/>
                </a:lnTo>
                <a:lnTo>
                  <a:pt x="247" y="583"/>
                </a:lnTo>
                <a:lnTo>
                  <a:pt x="246" y="583"/>
                </a:lnTo>
                <a:lnTo>
                  <a:pt x="246" y="583"/>
                </a:lnTo>
                <a:lnTo>
                  <a:pt x="246" y="583"/>
                </a:lnTo>
                <a:lnTo>
                  <a:pt x="246" y="583"/>
                </a:lnTo>
                <a:lnTo>
                  <a:pt x="246" y="582"/>
                </a:lnTo>
                <a:lnTo>
                  <a:pt x="245" y="580"/>
                </a:lnTo>
                <a:lnTo>
                  <a:pt x="242" y="573"/>
                </a:lnTo>
                <a:lnTo>
                  <a:pt x="240" y="570"/>
                </a:lnTo>
                <a:lnTo>
                  <a:pt x="240" y="570"/>
                </a:lnTo>
                <a:lnTo>
                  <a:pt x="240" y="569"/>
                </a:lnTo>
                <a:lnTo>
                  <a:pt x="240" y="569"/>
                </a:lnTo>
                <a:lnTo>
                  <a:pt x="239" y="568"/>
                </a:lnTo>
                <a:lnTo>
                  <a:pt x="239" y="567"/>
                </a:lnTo>
                <a:lnTo>
                  <a:pt x="239" y="566"/>
                </a:lnTo>
                <a:lnTo>
                  <a:pt x="239" y="562"/>
                </a:lnTo>
                <a:lnTo>
                  <a:pt x="238" y="557"/>
                </a:lnTo>
                <a:lnTo>
                  <a:pt x="238" y="555"/>
                </a:lnTo>
                <a:lnTo>
                  <a:pt x="237" y="554"/>
                </a:lnTo>
                <a:lnTo>
                  <a:pt x="237" y="553"/>
                </a:lnTo>
                <a:lnTo>
                  <a:pt x="235" y="550"/>
                </a:lnTo>
                <a:lnTo>
                  <a:pt x="233" y="547"/>
                </a:lnTo>
                <a:lnTo>
                  <a:pt x="233" y="547"/>
                </a:lnTo>
                <a:lnTo>
                  <a:pt x="233" y="547"/>
                </a:lnTo>
                <a:lnTo>
                  <a:pt x="233" y="547"/>
                </a:lnTo>
                <a:lnTo>
                  <a:pt x="233" y="546"/>
                </a:lnTo>
                <a:lnTo>
                  <a:pt x="230" y="543"/>
                </a:lnTo>
                <a:lnTo>
                  <a:pt x="229" y="540"/>
                </a:lnTo>
                <a:lnTo>
                  <a:pt x="229" y="540"/>
                </a:lnTo>
                <a:lnTo>
                  <a:pt x="228" y="540"/>
                </a:lnTo>
                <a:lnTo>
                  <a:pt x="228" y="539"/>
                </a:lnTo>
                <a:lnTo>
                  <a:pt x="226" y="540"/>
                </a:lnTo>
                <a:lnTo>
                  <a:pt x="224" y="541"/>
                </a:lnTo>
                <a:lnTo>
                  <a:pt x="220" y="543"/>
                </a:lnTo>
                <a:lnTo>
                  <a:pt x="220" y="543"/>
                </a:lnTo>
                <a:lnTo>
                  <a:pt x="219" y="543"/>
                </a:lnTo>
                <a:lnTo>
                  <a:pt x="214" y="545"/>
                </a:lnTo>
                <a:lnTo>
                  <a:pt x="209" y="547"/>
                </a:lnTo>
                <a:lnTo>
                  <a:pt x="206" y="548"/>
                </a:lnTo>
                <a:lnTo>
                  <a:pt x="200" y="550"/>
                </a:lnTo>
                <a:lnTo>
                  <a:pt x="197" y="552"/>
                </a:lnTo>
                <a:lnTo>
                  <a:pt x="197" y="552"/>
                </a:lnTo>
                <a:lnTo>
                  <a:pt x="193" y="553"/>
                </a:lnTo>
                <a:lnTo>
                  <a:pt x="191" y="549"/>
                </a:lnTo>
                <a:lnTo>
                  <a:pt x="191" y="549"/>
                </a:lnTo>
                <a:lnTo>
                  <a:pt x="190" y="544"/>
                </a:lnTo>
                <a:lnTo>
                  <a:pt x="189" y="543"/>
                </a:lnTo>
                <a:lnTo>
                  <a:pt x="189" y="543"/>
                </a:lnTo>
                <a:lnTo>
                  <a:pt x="189" y="543"/>
                </a:lnTo>
                <a:lnTo>
                  <a:pt x="189" y="543"/>
                </a:lnTo>
                <a:lnTo>
                  <a:pt x="189" y="542"/>
                </a:lnTo>
                <a:lnTo>
                  <a:pt x="189" y="542"/>
                </a:lnTo>
                <a:lnTo>
                  <a:pt x="189" y="542"/>
                </a:lnTo>
                <a:lnTo>
                  <a:pt x="189" y="542"/>
                </a:lnTo>
                <a:lnTo>
                  <a:pt x="189" y="542"/>
                </a:lnTo>
                <a:lnTo>
                  <a:pt x="188" y="539"/>
                </a:lnTo>
                <a:lnTo>
                  <a:pt x="188" y="537"/>
                </a:lnTo>
                <a:lnTo>
                  <a:pt x="187" y="536"/>
                </a:lnTo>
                <a:lnTo>
                  <a:pt x="186" y="533"/>
                </a:lnTo>
                <a:lnTo>
                  <a:pt x="186" y="533"/>
                </a:lnTo>
                <a:lnTo>
                  <a:pt x="186" y="530"/>
                </a:lnTo>
                <a:lnTo>
                  <a:pt x="185" y="528"/>
                </a:lnTo>
                <a:lnTo>
                  <a:pt x="185" y="527"/>
                </a:lnTo>
                <a:lnTo>
                  <a:pt x="181" y="523"/>
                </a:lnTo>
                <a:lnTo>
                  <a:pt x="180" y="522"/>
                </a:lnTo>
                <a:lnTo>
                  <a:pt x="178" y="520"/>
                </a:lnTo>
                <a:lnTo>
                  <a:pt x="174" y="515"/>
                </a:lnTo>
                <a:lnTo>
                  <a:pt x="171" y="512"/>
                </a:lnTo>
                <a:lnTo>
                  <a:pt x="168" y="509"/>
                </a:lnTo>
                <a:lnTo>
                  <a:pt x="168" y="509"/>
                </a:lnTo>
                <a:lnTo>
                  <a:pt x="168" y="509"/>
                </a:lnTo>
                <a:lnTo>
                  <a:pt x="165" y="506"/>
                </a:lnTo>
                <a:lnTo>
                  <a:pt x="165" y="505"/>
                </a:lnTo>
                <a:lnTo>
                  <a:pt x="164" y="505"/>
                </a:lnTo>
                <a:lnTo>
                  <a:pt x="164" y="504"/>
                </a:lnTo>
                <a:lnTo>
                  <a:pt x="159" y="498"/>
                </a:lnTo>
                <a:lnTo>
                  <a:pt x="159" y="498"/>
                </a:lnTo>
                <a:lnTo>
                  <a:pt x="155" y="494"/>
                </a:lnTo>
                <a:lnTo>
                  <a:pt x="154" y="492"/>
                </a:lnTo>
                <a:lnTo>
                  <a:pt x="154" y="492"/>
                </a:lnTo>
                <a:lnTo>
                  <a:pt x="150" y="501"/>
                </a:lnTo>
                <a:lnTo>
                  <a:pt x="149" y="504"/>
                </a:lnTo>
                <a:lnTo>
                  <a:pt x="145" y="511"/>
                </a:lnTo>
                <a:lnTo>
                  <a:pt x="143" y="516"/>
                </a:lnTo>
                <a:lnTo>
                  <a:pt x="143" y="516"/>
                </a:lnTo>
                <a:lnTo>
                  <a:pt x="143" y="518"/>
                </a:lnTo>
                <a:lnTo>
                  <a:pt x="143" y="518"/>
                </a:lnTo>
                <a:lnTo>
                  <a:pt x="140" y="524"/>
                </a:lnTo>
                <a:lnTo>
                  <a:pt x="139" y="524"/>
                </a:lnTo>
                <a:lnTo>
                  <a:pt x="138" y="525"/>
                </a:lnTo>
                <a:lnTo>
                  <a:pt x="138" y="525"/>
                </a:lnTo>
                <a:lnTo>
                  <a:pt x="138" y="525"/>
                </a:lnTo>
                <a:lnTo>
                  <a:pt x="137" y="525"/>
                </a:lnTo>
                <a:lnTo>
                  <a:pt x="137" y="525"/>
                </a:lnTo>
                <a:lnTo>
                  <a:pt x="133" y="527"/>
                </a:lnTo>
                <a:lnTo>
                  <a:pt x="129" y="528"/>
                </a:lnTo>
                <a:lnTo>
                  <a:pt x="129" y="528"/>
                </a:lnTo>
                <a:lnTo>
                  <a:pt x="126" y="529"/>
                </a:lnTo>
                <a:lnTo>
                  <a:pt x="126" y="529"/>
                </a:lnTo>
                <a:lnTo>
                  <a:pt x="126" y="529"/>
                </a:lnTo>
                <a:lnTo>
                  <a:pt x="126" y="529"/>
                </a:lnTo>
                <a:lnTo>
                  <a:pt x="124" y="531"/>
                </a:lnTo>
                <a:lnTo>
                  <a:pt x="124" y="531"/>
                </a:lnTo>
                <a:lnTo>
                  <a:pt x="123" y="532"/>
                </a:lnTo>
                <a:lnTo>
                  <a:pt x="122" y="534"/>
                </a:lnTo>
                <a:lnTo>
                  <a:pt x="121" y="535"/>
                </a:lnTo>
                <a:lnTo>
                  <a:pt x="119" y="537"/>
                </a:lnTo>
                <a:lnTo>
                  <a:pt x="114" y="543"/>
                </a:lnTo>
                <a:lnTo>
                  <a:pt x="111" y="547"/>
                </a:lnTo>
                <a:lnTo>
                  <a:pt x="113" y="548"/>
                </a:lnTo>
                <a:lnTo>
                  <a:pt x="120" y="551"/>
                </a:lnTo>
                <a:lnTo>
                  <a:pt x="121" y="551"/>
                </a:lnTo>
                <a:lnTo>
                  <a:pt x="121" y="552"/>
                </a:lnTo>
                <a:lnTo>
                  <a:pt x="123" y="552"/>
                </a:lnTo>
                <a:lnTo>
                  <a:pt x="128" y="555"/>
                </a:lnTo>
                <a:lnTo>
                  <a:pt x="128" y="555"/>
                </a:lnTo>
                <a:lnTo>
                  <a:pt x="128" y="555"/>
                </a:lnTo>
                <a:lnTo>
                  <a:pt x="128" y="555"/>
                </a:lnTo>
                <a:lnTo>
                  <a:pt x="127" y="556"/>
                </a:lnTo>
                <a:lnTo>
                  <a:pt x="123" y="559"/>
                </a:lnTo>
                <a:lnTo>
                  <a:pt x="122" y="559"/>
                </a:lnTo>
                <a:lnTo>
                  <a:pt x="122" y="559"/>
                </a:lnTo>
                <a:lnTo>
                  <a:pt x="121" y="559"/>
                </a:lnTo>
                <a:lnTo>
                  <a:pt x="121" y="559"/>
                </a:lnTo>
                <a:lnTo>
                  <a:pt x="121" y="559"/>
                </a:lnTo>
                <a:lnTo>
                  <a:pt x="121" y="559"/>
                </a:lnTo>
                <a:lnTo>
                  <a:pt x="120" y="559"/>
                </a:lnTo>
                <a:lnTo>
                  <a:pt x="119" y="559"/>
                </a:lnTo>
                <a:lnTo>
                  <a:pt x="118" y="559"/>
                </a:lnTo>
                <a:lnTo>
                  <a:pt x="117" y="559"/>
                </a:lnTo>
                <a:lnTo>
                  <a:pt x="117" y="559"/>
                </a:lnTo>
                <a:lnTo>
                  <a:pt x="116" y="559"/>
                </a:lnTo>
                <a:lnTo>
                  <a:pt x="115" y="559"/>
                </a:lnTo>
                <a:lnTo>
                  <a:pt x="112" y="559"/>
                </a:lnTo>
                <a:lnTo>
                  <a:pt x="112" y="560"/>
                </a:lnTo>
                <a:lnTo>
                  <a:pt x="111" y="560"/>
                </a:lnTo>
                <a:lnTo>
                  <a:pt x="111" y="560"/>
                </a:lnTo>
                <a:lnTo>
                  <a:pt x="110" y="560"/>
                </a:lnTo>
                <a:lnTo>
                  <a:pt x="111" y="562"/>
                </a:lnTo>
                <a:lnTo>
                  <a:pt x="111" y="563"/>
                </a:lnTo>
                <a:lnTo>
                  <a:pt x="111" y="563"/>
                </a:lnTo>
                <a:lnTo>
                  <a:pt x="111" y="563"/>
                </a:lnTo>
                <a:lnTo>
                  <a:pt x="111" y="564"/>
                </a:lnTo>
                <a:lnTo>
                  <a:pt x="111" y="564"/>
                </a:lnTo>
                <a:lnTo>
                  <a:pt x="111" y="565"/>
                </a:lnTo>
                <a:lnTo>
                  <a:pt x="111" y="565"/>
                </a:lnTo>
                <a:lnTo>
                  <a:pt x="110" y="565"/>
                </a:lnTo>
                <a:lnTo>
                  <a:pt x="110" y="565"/>
                </a:lnTo>
                <a:lnTo>
                  <a:pt x="110" y="565"/>
                </a:lnTo>
                <a:lnTo>
                  <a:pt x="109" y="566"/>
                </a:lnTo>
                <a:lnTo>
                  <a:pt x="109" y="566"/>
                </a:lnTo>
                <a:lnTo>
                  <a:pt x="109" y="566"/>
                </a:lnTo>
                <a:lnTo>
                  <a:pt x="107" y="565"/>
                </a:lnTo>
                <a:lnTo>
                  <a:pt x="106" y="565"/>
                </a:lnTo>
                <a:lnTo>
                  <a:pt x="105" y="564"/>
                </a:lnTo>
                <a:lnTo>
                  <a:pt x="105" y="563"/>
                </a:lnTo>
                <a:lnTo>
                  <a:pt x="104" y="562"/>
                </a:lnTo>
                <a:lnTo>
                  <a:pt x="104" y="561"/>
                </a:lnTo>
                <a:lnTo>
                  <a:pt x="104" y="562"/>
                </a:lnTo>
                <a:lnTo>
                  <a:pt x="103" y="562"/>
                </a:lnTo>
                <a:lnTo>
                  <a:pt x="103" y="562"/>
                </a:lnTo>
                <a:lnTo>
                  <a:pt x="103" y="562"/>
                </a:lnTo>
                <a:lnTo>
                  <a:pt x="103" y="563"/>
                </a:lnTo>
                <a:lnTo>
                  <a:pt x="103" y="563"/>
                </a:lnTo>
                <a:lnTo>
                  <a:pt x="103" y="563"/>
                </a:lnTo>
                <a:lnTo>
                  <a:pt x="103" y="563"/>
                </a:lnTo>
                <a:lnTo>
                  <a:pt x="103" y="563"/>
                </a:lnTo>
                <a:lnTo>
                  <a:pt x="103" y="564"/>
                </a:lnTo>
                <a:lnTo>
                  <a:pt x="103" y="564"/>
                </a:lnTo>
                <a:lnTo>
                  <a:pt x="103" y="564"/>
                </a:lnTo>
                <a:lnTo>
                  <a:pt x="103" y="564"/>
                </a:lnTo>
                <a:lnTo>
                  <a:pt x="103" y="564"/>
                </a:lnTo>
                <a:lnTo>
                  <a:pt x="103" y="564"/>
                </a:lnTo>
                <a:lnTo>
                  <a:pt x="102" y="564"/>
                </a:lnTo>
                <a:lnTo>
                  <a:pt x="102" y="564"/>
                </a:lnTo>
                <a:lnTo>
                  <a:pt x="102" y="565"/>
                </a:lnTo>
                <a:lnTo>
                  <a:pt x="102" y="565"/>
                </a:lnTo>
                <a:lnTo>
                  <a:pt x="102" y="565"/>
                </a:lnTo>
                <a:lnTo>
                  <a:pt x="102" y="565"/>
                </a:lnTo>
                <a:lnTo>
                  <a:pt x="102" y="565"/>
                </a:lnTo>
                <a:lnTo>
                  <a:pt x="102" y="565"/>
                </a:lnTo>
                <a:lnTo>
                  <a:pt x="102" y="566"/>
                </a:lnTo>
                <a:lnTo>
                  <a:pt x="102" y="566"/>
                </a:lnTo>
                <a:lnTo>
                  <a:pt x="101" y="566"/>
                </a:lnTo>
                <a:lnTo>
                  <a:pt x="101" y="566"/>
                </a:lnTo>
                <a:lnTo>
                  <a:pt x="101" y="566"/>
                </a:lnTo>
                <a:lnTo>
                  <a:pt x="101" y="566"/>
                </a:lnTo>
                <a:lnTo>
                  <a:pt x="101" y="566"/>
                </a:lnTo>
                <a:lnTo>
                  <a:pt x="101" y="566"/>
                </a:lnTo>
                <a:lnTo>
                  <a:pt x="101" y="566"/>
                </a:lnTo>
                <a:lnTo>
                  <a:pt x="101" y="566"/>
                </a:lnTo>
                <a:lnTo>
                  <a:pt x="101" y="566"/>
                </a:lnTo>
                <a:lnTo>
                  <a:pt x="101" y="566"/>
                </a:lnTo>
                <a:lnTo>
                  <a:pt x="101" y="566"/>
                </a:lnTo>
                <a:lnTo>
                  <a:pt x="101" y="566"/>
                </a:lnTo>
                <a:lnTo>
                  <a:pt x="101" y="566"/>
                </a:lnTo>
                <a:lnTo>
                  <a:pt x="101" y="567"/>
                </a:lnTo>
                <a:lnTo>
                  <a:pt x="100" y="567"/>
                </a:lnTo>
                <a:lnTo>
                  <a:pt x="100" y="567"/>
                </a:lnTo>
                <a:lnTo>
                  <a:pt x="100" y="567"/>
                </a:lnTo>
                <a:lnTo>
                  <a:pt x="100" y="567"/>
                </a:lnTo>
                <a:lnTo>
                  <a:pt x="100" y="567"/>
                </a:lnTo>
                <a:lnTo>
                  <a:pt x="100" y="567"/>
                </a:lnTo>
                <a:lnTo>
                  <a:pt x="100" y="567"/>
                </a:lnTo>
                <a:lnTo>
                  <a:pt x="100" y="567"/>
                </a:lnTo>
                <a:lnTo>
                  <a:pt x="100" y="567"/>
                </a:lnTo>
                <a:lnTo>
                  <a:pt x="100" y="567"/>
                </a:lnTo>
                <a:lnTo>
                  <a:pt x="100"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8" y="567"/>
                </a:lnTo>
                <a:lnTo>
                  <a:pt x="98" y="567"/>
                </a:lnTo>
                <a:lnTo>
                  <a:pt x="98" y="567"/>
                </a:lnTo>
                <a:lnTo>
                  <a:pt x="98" y="567"/>
                </a:lnTo>
                <a:lnTo>
                  <a:pt x="98" y="567"/>
                </a:lnTo>
                <a:lnTo>
                  <a:pt x="98" y="567"/>
                </a:lnTo>
                <a:lnTo>
                  <a:pt x="98" y="567"/>
                </a:lnTo>
                <a:lnTo>
                  <a:pt x="98" y="567"/>
                </a:lnTo>
                <a:lnTo>
                  <a:pt x="98" y="567"/>
                </a:lnTo>
                <a:lnTo>
                  <a:pt x="98" y="567"/>
                </a:lnTo>
                <a:lnTo>
                  <a:pt x="98" y="568"/>
                </a:lnTo>
                <a:lnTo>
                  <a:pt x="98" y="568"/>
                </a:lnTo>
                <a:lnTo>
                  <a:pt x="97" y="568"/>
                </a:lnTo>
                <a:lnTo>
                  <a:pt x="97" y="568"/>
                </a:lnTo>
                <a:lnTo>
                  <a:pt x="97" y="568"/>
                </a:lnTo>
                <a:lnTo>
                  <a:pt x="97" y="568"/>
                </a:lnTo>
                <a:lnTo>
                  <a:pt x="97" y="568"/>
                </a:lnTo>
                <a:lnTo>
                  <a:pt x="97" y="568"/>
                </a:lnTo>
                <a:lnTo>
                  <a:pt x="97" y="568"/>
                </a:lnTo>
                <a:lnTo>
                  <a:pt x="97" y="568"/>
                </a:lnTo>
                <a:lnTo>
                  <a:pt x="97" y="568"/>
                </a:lnTo>
                <a:lnTo>
                  <a:pt x="97" y="568"/>
                </a:lnTo>
                <a:lnTo>
                  <a:pt x="97" y="568"/>
                </a:lnTo>
                <a:lnTo>
                  <a:pt x="97" y="568"/>
                </a:lnTo>
                <a:lnTo>
                  <a:pt x="97" y="568"/>
                </a:lnTo>
                <a:lnTo>
                  <a:pt x="96" y="568"/>
                </a:lnTo>
                <a:lnTo>
                  <a:pt x="96" y="568"/>
                </a:lnTo>
                <a:lnTo>
                  <a:pt x="96" y="568"/>
                </a:lnTo>
                <a:lnTo>
                  <a:pt x="96" y="568"/>
                </a:lnTo>
                <a:lnTo>
                  <a:pt x="96" y="568"/>
                </a:lnTo>
                <a:lnTo>
                  <a:pt x="96" y="568"/>
                </a:lnTo>
                <a:lnTo>
                  <a:pt x="96" y="568"/>
                </a:lnTo>
                <a:lnTo>
                  <a:pt x="96" y="568"/>
                </a:lnTo>
                <a:lnTo>
                  <a:pt x="96" y="568"/>
                </a:lnTo>
                <a:lnTo>
                  <a:pt x="96" y="568"/>
                </a:lnTo>
                <a:lnTo>
                  <a:pt x="95" y="568"/>
                </a:lnTo>
                <a:lnTo>
                  <a:pt x="95" y="568"/>
                </a:lnTo>
                <a:lnTo>
                  <a:pt x="95" y="568"/>
                </a:lnTo>
                <a:lnTo>
                  <a:pt x="95" y="568"/>
                </a:lnTo>
                <a:lnTo>
                  <a:pt x="95" y="568"/>
                </a:lnTo>
                <a:lnTo>
                  <a:pt x="95" y="568"/>
                </a:lnTo>
                <a:lnTo>
                  <a:pt x="95" y="568"/>
                </a:lnTo>
                <a:lnTo>
                  <a:pt x="95" y="568"/>
                </a:lnTo>
                <a:lnTo>
                  <a:pt x="95" y="568"/>
                </a:lnTo>
                <a:lnTo>
                  <a:pt x="95" y="569"/>
                </a:lnTo>
                <a:lnTo>
                  <a:pt x="95" y="569"/>
                </a:lnTo>
                <a:lnTo>
                  <a:pt x="95"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3" y="569"/>
                </a:lnTo>
                <a:lnTo>
                  <a:pt x="93" y="569"/>
                </a:lnTo>
                <a:lnTo>
                  <a:pt x="93" y="569"/>
                </a:lnTo>
                <a:lnTo>
                  <a:pt x="93" y="569"/>
                </a:lnTo>
                <a:lnTo>
                  <a:pt x="93" y="569"/>
                </a:lnTo>
                <a:lnTo>
                  <a:pt x="93" y="569"/>
                </a:lnTo>
                <a:lnTo>
                  <a:pt x="93" y="569"/>
                </a:lnTo>
                <a:lnTo>
                  <a:pt x="93" y="569"/>
                </a:lnTo>
                <a:lnTo>
                  <a:pt x="93" y="569"/>
                </a:lnTo>
                <a:lnTo>
                  <a:pt x="93" y="569"/>
                </a:lnTo>
                <a:lnTo>
                  <a:pt x="93" y="569"/>
                </a:lnTo>
                <a:lnTo>
                  <a:pt x="92" y="569"/>
                </a:lnTo>
                <a:lnTo>
                  <a:pt x="92" y="569"/>
                </a:lnTo>
                <a:lnTo>
                  <a:pt x="92" y="569"/>
                </a:lnTo>
                <a:lnTo>
                  <a:pt x="92" y="569"/>
                </a:lnTo>
                <a:lnTo>
                  <a:pt x="92" y="569"/>
                </a:lnTo>
                <a:lnTo>
                  <a:pt x="92" y="569"/>
                </a:lnTo>
                <a:lnTo>
                  <a:pt x="92" y="569"/>
                </a:lnTo>
                <a:lnTo>
                  <a:pt x="92" y="569"/>
                </a:lnTo>
                <a:lnTo>
                  <a:pt x="92" y="569"/>
                </a:lnTo>
                <a:lnTo>
                  <a:pt x="92" y="570"/>
                </a:lnTo>
                <a:lnTo>
                  <a:pt x="91" y="570"/>
                </a:lnTo>
                <a:lnTo>
                  <a:pt x="91" y="570"/>
                </a:lnTo>
                <a:lnTo>
                  <a:pt x="91" y="570"/>
                </a:lnTo>
                <a:lnTo>
                  <a:pt x="90" y="570"/>
                </a:lnTo>
                <a:lnTo>
                  <a:pt x="90" y="570"/>
                </a:lnTo>
                <a:lnTo>
                  <a:pt x="90" y="570"/>
                </a:lnTo>
                <a:lnTo>
                  <a:pt x="90" y="570"/>
                </a:lnTo>
                <a:lnTo>
                  <a:pt x="90" y="570"/>
                </a:lnTo>
                <a:lnTo>
                  <a:pt x="89" y="570"/>
                </a:lnTo>
                <a:lnTo>
                  <a:pt x="89" y="571"/>
                </a:lnTo>
                <a:lnTo>
                  <a:pt x="89" y="571"/>
                </a:lnTo>
                <a:lnTo>
                  <a:pt x="89" y="571"/>
                </a:lnTo>
                <a:lnTo>
                  <a:pt x="88" y="571"/>
                </a:lnTo>
                <a:lnTo>
                  <a:pt x="88" y="571"/>
                </a:lnTo>
                <a:lnTo>
                  <a:pt x="88" y="571"/>
                </a:lnTo>
                <a:lnTo>
                  <a:pt x="88" y="571"/>
                </a:lnTo>
                <a:lnTo>
                  <a:pt x="87" y="571"/>
                </a:lnTo>
                <a:lnTo>
                  <a:pt x="87" y="571"/>
                </a:lnTo>
                <a:lnTo>
                  <a:pt x="87" y="571"/>
                </a:lnTo>
                <a:lnTo>
                  <a:pt x="86" y="572"/>
                </a:lnTo>
                <a:lnTo>
                  <a:pt x="85" y="572"/>
                </a:lnTo>
                <a:lnTo>
                  <a:pt x="85" y="572"/>
                </a:lnTo>
                <a:lnTo>
                  <a:pt x="84" y="572"/>
                </a:lnTo>
                <a:lnTo>
                  <a:pt x="84" y="572"/>
                </a:lnTo>
                <a:lnTo>
                  <a:pt x="84" y="572"/>
                </a:lnTo>
                <a:lnTo>
                  <a:pt x="84" y="572"/>
                </a:lnTo>
                <a:lnTo>
                  <a:pt x="84" y="572"/>
                </a:lnTo>
                <a:lnTo>
                  <a:pt x="83" y="572"/>
                </a:lnTo>
                <a:lnTo>
                  <a:pt x="82" y="573"/>
                </a:lnTo>
                <a:lnTo>
                  <a:pt x="82" y="573"/>
                </a:lnTo>
                <a:lnTo>
                  <a:pt x="82" y="573"/>
                </a:lnTo>
                <a:lnTo>
                  <a:pt x="82" y="573"/>
                </a:lnTo>
                <a:lnTo>
                  <a:pt x="82" y="573"/>
                </a:lnTo>
                <a:lnTo>
                  <a:pt x="82" y="573"/>
                </a:lnTo>
                <a:lnTo>
                  <a:pt x="82" y="573"/>
                </a:lnTo>
                <a:lnTo>
                  <a:pt x="82" y="573"/>
                </a:lnTo>
                <a:lnTo>
                  <a:pt x="82" y="573"/>
                </a:lnTo>
                <a:lnTo>
                  <a:pt x="82" y="573"/>
                </a:lnTo>
                <a:lnTo>
                  <a:pt x="82" y="573"/>
                </a:lnTo>
                <a:lnTo>
                  <a:pt x="82" y="573"/>
                </a:lnTo>
                <a:lnTo>
                  <a:pt x="82" y="573"/>
                </a:lnTo>
                <a:lnTo>
                  <a:pt x="82" y="573"/>
                </a:lnTo>
                <a:lnTo>
                  <a:pt x="81" y="573"/>
                </a:lnTo>
                <a:lnTo>
                  <a:pt x="81" y="573"/>
                </a:lnTo>
                <a:lnTo>
                  <a:pt x="81" y="573"/>
                </a:lnTo>
                <a:lnTo>
                  <a:pt x="81" y="573"/>
                </a:lnTo>
                <a:lnTo>
                  <a:pt x="81" y="573"/>
                </a:lnTo>
                <a:lnTo>
                  <a:pt x="81" y="573"/>
                </a:lnTo>
                <a:lnTo>
                  <a:pt x="81" y="573"/>
                </a:lnTo>
                <a:lnTo>
                  <a:pt x="81" y="573"/>
                </a:lnTo>
                <a:lnTo>
                  <a:pt x="81" y="573"/>
                </a:lnTo>
                <a:lnTo>
                  <a:pt x="81" y="573"/>
                </a:lnTo>
                <a:lnTo>
                  <a:pt x="80" y="573"/>
                </a:lnTo>
                <a:lnTo>
                  <a:pt x="80" y="573"/>
                </a:lnTo>
                <a:lnTo>
                  <a:pt x="80" y="573"/>
                </a:lnTo>
                <a:lnTo>
                  <a:pt x="80" y="574"/>
                </a:lnTo>
                <a:lnTo>
                  <a:pt x="80" y="574"/>
                </a:lnTo>
                <a:lnTo>
                  <a:pt x="80" y="574"/>
                </a:lnTo>
                <a:lnTo>
                  <a:pt x="80" y="574"/>
                </a:lnTo>
                <a:lnTo>
                  <a:pt x="80" y="574"/>
                </a:lnTo>
                <a:lnTo>
                  <a:pt x="80" y="574"/>
                </a:lnTo>
                <a:lnTo>
                  <a:pt x="80" y="574"/>
                </a:lnTo>
                <a:lnTo>
                  <a:pt x="80" y="574"/>
                </a:lnTo>
                <a:lnTo>
                  <a:pt x="79" y="574"/>
                </a:lnTo>
                <a:lnTo>
                  <a:pt x="79" y="574"/>
                </a:lnTo>
                <a:lnTo>
                  <a:pt x="79" y="574"/>
                </a:lnTo>
                <a:lnTo>
                  <a:pt x="79" y="574"/>
                </a:lnTo>
                <a:lnTo>
                  <a:pt x="79" y="574"/>
                </a:lnTo>
                <a:lnTo>
                  <a:pt x="79" y="574"/>
                </a:lnTo>
                <a:lnTo>
                  <a:pt x="79" y="574"/>
                </a:lnTo>
                <a:lnTo>
                  <a:pt x="79" y="574"/>
                </a:lnTo>
                <a:lnTo>
                  <a:pt x="79" y="574"/>
                </a:lnTo>
                <a:lnTo>
                  <a:pt x="79" y="574"/>
                </a:lnTo>
                <a:lnTo>
                  <a:pt x="78" y="574"/>
                </a:lnTo>
                <a:lnTo>
                  <a:pt x="78" y="574"/>
                </a:lnTo>
                <a:lnTo>
                  <a:pt x="78" y="574"/>
                </a:lnTo>
                <a:lnTo>
                  <a:pt x="78" y="574"/>
                </a:lnTo>
                <a:lnTo>
                  <a:pt x="78" y="574"/>
                </a:lnTo>
                <a:lnTo>
                  <a:pt x="78" y="574"/>
                </a:lnTo>
                <a:lnTo>
                  <a:pt x="78" y="574"/>
                </a:lnTo>
                <a:lnTo>
                  <a:pt x="78" y="574"/>
                </a:lnTo>
                <a:lnTo>
                  <a:pt x="78" y="574"/>
                </a:lnTo>
                <a:lnTo>
                  <a:pt x="78" y="574"/>
                </a:lnTo>
                <a:lnTo>
                  <a:pt x="78" y="573"/>
                </a:lnTo>
                <a:lnTo>
                  <a:pt x="78" y="573"/>
                </a:lnTo>
                <a:lnTo>
                  <a:pt x="78" y="573"/>
                </a:lnTo>
                <a:lnTo>
                  <a:pt x="78" y="573"/>
                </a:lnTo>
                <a:lnTo>
                  <a:pt x="78" y="573"/>
                </a:lnTo>
                <a:lnTo>
                  <a:pt x="78" y="572"/>
                </a:lnTo>
                <a:lnTo>
                  <a:pt x="78" y="572"/>
                </a:lnTo>
                <a:lnTo>
                  <a:pt x="77" y="572"/>
                </a:lnTo>
                <a:lnTo>
                  <a:pt x="77" y="572"/>
                </a:lnTo>
                <a:lnTo>
                  <a:pt x="77" y="572"/>
                </a:lnTo>
                <a:lnTo>
                  <a:pt x="77" y="571"/>
                </a:lnTo>
                <a:lnTo>
                  <a:pt x="77" y="571"/>
                </a:lnTo>
                <a:lnTo>
                  <a:pt x="76" y="569"/>
                </a:lnTo>
                <a:lnTo>
                  <a:pt x="76" y="568"/>
                </a:lnTo>
                <a:lnTo>
                  <a:pt x="76" y="568"/>
                </a:lnTo>
                <a:lnTo>
                  <a:pt x="76" y="567"/>
                </a:lnTo>
                <a:lnTo>
                  <a:pt x="76" y="567"/>
                </a:lnTo>
                <a:lnTo>
                  <a:pt x="76" y="567"/>
                </a:lnTo>
                <a:lnTo>
                  <a:pt x="76" y="567"/>
                </a:lnTo>
                <a:lnTo>
                  <a:pt x="75" y="566"/>
                </a:lnTo>
                <a:lnTo>
                  <a:pt x="75" y="565"/>
                </a:lnTo>
                <a:lnTo>
                  <a:pt x="75" y="565"/>
                </a:lnTo>
                <a:lnTo>
                  <a:pt x="75" y="564"/>
                </a:lnTo>
                <a:lnTo>
                  <a:pt x="75" y="564"/>
                </a:lnTo>
                <a:lnTo>
                  <a:pt x="75" y="564"/>
                </a:lnTo>
                <a:lnTo>
                  <a:pt x="75" y="564"/>
                </a:lnTo>
                <a:lnTo>
                  <a:pt x="75" y="564"/>
                </a:lnTo>
                <a:lnTo>
                  <a:pt x="75" y="564"/>
                </a:lnTo>
                <a:lnTo>
                  <a:pt x="75" y="564"/>
                </a:lnTo>
                <a:lnTo>
                  <a:pt x="74" y="563"/>
                </a:lnTo>
                <a:lnTo>
                  <a:pt x="74" y="563"/>
                </a:lnTo>
                <a:lnTo>
                  <a:pt x="74" y="563"/>
                </a:lnTo>
                <a:lnTo>
                  <a:pt x="74" y="564"/>
                </a:lnTo>
                <a:lnTo>
                  <a:pt x="72" y="565"/>
                </a:lnTo>
                <a:lnTo>
                  <a:pt x="71" y="566"/>
                </a:lnTo>
                <a:lnTo>
                  <a:pt x="70" y="566"/>
                </a:lnTo>
                <a:lnTo>
                  <a:pt x="70" y="566"/>
                </a:lnTo>
                <a:lnTo>
                  <a:pt x="68" y="566"/>
                </a:lnTo>
                <a:lnTo>
                  <a:pt x="66" y="567"/>
                </a:lnTo>
                <a:lnTo>
                  <a:pt x="66" y="567"/>
                </a:lnTo>
                <a:lnTo>
                  <a:pt x="66" y="567"/>
                </a:lnTo>
                <a:lnTo>
                  <a:pt x="62" y="568"/>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6">
            <a:extLst>
              <a:ext uri="{FF2B5EF4-FFF2-40B4-BE49-F238E27FC236}">
                <a16:creationId xmlns:a16="http://schemas.microsoft.com/office/drawing/2014/main" id="{8EE99AA8-D053-A1CD-F411-DE81541608B5}"/>
              </a:ext>
            </a:extLst>
          </p:cNvPr>
          <p:cNvSpPr>
            <a:spLocks noEditPoints="1"/>
          </p:cNvSpPr>
          <p:nvPr/>
        </p:nvSpPr>
        <p:spPr bwMode="auto">
          <a:xfrm>
            <a:off x="5945188" y="4875213"/>
            <a:ext cx="842962" cy="509588"/>
          </a:xfrm>
          <a:custGeom>
            <a:avLst/>
            <a:gdLst>
              <a:gd name="T0" fmla="*/ 445 w 906"/>
              <a:gd name="T1" fmla="*/ 435 h 548"/>
              <a:gd name="T2" fmla="*/ 435 w 906"/>
              <a:gd name="T3" fmla="*/ 400 h 548"/>
              <a:gd name="T4" fmla="*/ 564 w 906"/>
              <a:gd name="T5" fmla="*/ 332 h 548"/>
              <a:gd name="T6" fmla="*/ 609 w 906"/>
              <a:gd name="T7" fmla="*/ 266 h 548"/>
              <a:gd name="T8" fmla="*/ 631 w 906"/>
              <a:gd name="T9" fmla="*/ 315 h 548"/>
              <a:gd name="T10" fmla="*/ 592 w 906"/>
              <a:gd name="T11" fmla="*/ 329 h 548"/>
              <a:gd name="T12" fmla="*/ 548 w 906"/>
              <a:gd name="T13" fmla="*/ 332 h 548"/>
              <a:gd name="T14" fmla="*/ 523 w 906"/>
              <a:gd name="T15" fmla="*/ 368 h 548"/>
              <a:gd name="T16" fmla="*/ 526 w 906"/>
              <a:gd name="T17" fmla="*/ 297 h 548"/>
              <a:gd name="T18" fmla="*/ 697 w 906"/>
              <a:gd name="T19" fmla="*/ 261 h 548"/>
              <a:gd name="T20" fmla="*/ 627 w 906"/>
              <a:gd name="T21" fmla="*/ 250 h 548"/>
              <a:gd name="T22" fmla="*/ 677 w 906"/>
              <a:gd name="T23" fmla="*/ 223 h 548"/>
              <a:gd name="T24" fmla="*/ 702 w 906"/>
              <a:gd name="T25" fmla="*/ 249 h 548"/>
              <a:gd name="T26" fmla="*/ 702 w 906"/>
              <a:gd name="T27" fmla="*/ 221 h 548"/>
              <a:gd name="T28" fmla="*/ 689 w 906"/>
              <a:gd name="T29" fmla="*/ 201 h 548"/>
              <a:gd name="T30" fmla="*/ 514 w 906"/>
              <a:gd name="T31" fmla="*/ 186 h 548"/>
              <a:gd name="T32" fmla="*/ 761 w 906"/>
              <a:gd name="T33" fmla="*/ 180 h 548"/>
              <a:gd name="T34" fmla="*/ 672 w 906"/>
              <a:gd name="T35" fmla="*/ 179 h 548"/>
              <a:gd name="T36" fmla="*/ 769 w 906"/>
              <a:gd name="T37" fmla="*/ 174 h 548"/>
              <a:gd name="T38" fmla="*/ 782 w 906"/>
              <a:gd name="T39" fmla="*/ 167 h 548"/>
              <a:gd name="T40" fmla="*/ 791 w 906"/>
              <a:gd name="T41" fmla="*/ 159 h 548"/>
              <a:gd name="T42" fmla="*/ 811 w 906"/>
              <a:gd name="T43" fmla="*/ 127 h 548"/>
              <a:gd name="T44" fmla="*/ 795 w 906"/>
              <a:gd name="T45" fmla="*/ 151 h 548"/>
              <a:gd name="T46" fmla="*/ 828 w 906"/>
              <a:gd name="T47" fmla="*/ 119 h 548"/>
              <a:gd name="T48" fmla="*/ 834 w 906"/>
              <a:gd name="T49" fmla="*/ 112 h 548"/>
              <a:gd name="T50" fmla="*/ 844 w 906"/>
              <a:gd name="T51" fmla="*/ 100 h 548"/>
              <a:gd name="T52" fmla="*/ 830 w 906"/>
              <a:gd name="T53" fmla="*/ 97 h 548"/>
              <a:gd name="T54" fmla="*/ 873 w 906"/>
              <a:gd name="T55" fmla="*/ 65 h 548"/>
              <a:gd name="T56" fmla="*/ 896 w 906"/>
              <a:gd name="T57" fmla="*/ 35 h 548"/>
              <a:gd name="T58" fmla="*/ 780 w 906"/>
              <a:gd name="T59" fmla="*/ 139 h 548"/>
              <a:gd name="T60" fmla="*/ 759 w 906"/>
              <a:gd name="T61" fmla="*/ 177 h 548"/>
              <a:gd name="T62" fmla="*/ 718 w 906"/>
              <a:gd name="T63" fmla="*/ 220 h 548"/>
              <a:gd name="T64" fmla="*/ 690 w 906"/>
              <a:gd name="T65" fmla="*/ 198 h 548"/>
              <a:gd name="T66" fmla="*/ 692 w 906"/>
              <a:gd name="T67" fmla="*/ 177 h 548"/>
              <a:gd name="T68" fmla="*/ 669 w 906"/>
              <a:gd name="T69" fmla="*/ 164 h 548"/>
              <a:gd name="T70" fmla="*/ 637 w 906"/>
              <a:gd name="T71" fmla="*/ 195 h 548"/>
              <a:gd name="T72" fmla="*/ 639 w 906"/>
              <a:gd name="T73" fmla="*/ 202 h 548"/>
              <a:gd name="T74" fmla="*/ 649 w 906"/>
              <a:gd name="T75" fmla="*/ 216 h 548"/>
              <a:gd name="T76" fmla="*/ 615 w 906"/>
              <a:gd name="T77" fmla="*/ 219 h 548"/>
              <a:gd name="T78" fmla="*/ 582 w 906"/>
              <a:gd name="T79" fmla="*/ 240 h 548"/>
              <a:gd name="T80" fmla="*/ 533 w 906"/>
              <a:gd name="T81" fmla="*/ 268 h 548"/>
              <a:gd name="T82" fmla="*/ 533 w 906"/>
              <a:gd name="T83" fmla="*/ 181 h 548"/>
              <a:gd name="T84" fmla="*/ 563 w 906"/>
              <a:gd name="T85" fmla="*/ 147 h 548"/>
              <a:gd name="T86" fmla="*/ 530 w 906"/>
              <a:gd name="T87" fmla="*/ 167 h 548"/>
              <a:gd name="T88" fmla="*/ 516 w 906"/>
              <a:gd name="T89" fmla="*/ 185 h 548"/>
              <a:gd name="T90" fmla="*/ 517 w 906"/>
              <a:gd name="T91" fmla="*/ 274 h 548"/>
              <a:gd name="T92" fmla="*/ 469 w 906"/>
              <a:gd name="T93" fmla="*/ 225 h 548"/>
              <a:gd name="T94" fmla="*/ 446 w 906"/>
              <a:gd name="T95" fmla="*/ 200 h 548"/>
              <a:gd name="T96" fmla="*/ 417 w 906"/>
              <a:gd name="T97" fmla="*/ 202 h 548"/>
              <a:gd name="T98" fmla="*/ 377 w 906"/>
              <a:gd name="T99" fmla="*/ 192 h 548"/>
              <a:gd name="T100" fmla="*/ 450 w 906"/>
              <a:gd name="T101" fmla="*/ 233 h 548"/>
              <a:gd name="T102" fmla="*/ 459 w 906"/>
              <a:gd name="T103" fmla="*/ 272 h 548"/>
              <a:gd name="T104" fmla="*/ 482 w 906"/>
              <a:gd name="T105" fmla="*/ 386 h 548"/>
              <a:gd name="T106" fmla="*/ 503 w 906"/>
              <a:gd name="T107" fmla="*/ 439 h 548"/>
              <a:gd name="T108" fmla="*/ 455 w 906"/>
              <a:gd name="T109" fmla="*/ 383 h 548"/>
              <a:gd name="T110" fmla="*/ 396 w 906"/>
              <a:gd name="T111" fmla="*/ 430 h 548"/>
              <a:gd name="T112" fmla="*/ 375 w 906"/>
              <a:gd name="T113" fmla="*/ 420 h 548"/>
              <a:gd name="T114" fmla="*/ 379 w 906"/>
              <a:gd name="T115" fmla="*/ 466 h 548"/>
              <a:gd name="T116" fmla="*/ 376 w 906"/>
              <a:gd name="T117" fmla="*/ 534 h 548"/>
              <a:gd name="T118" fmla="*/ 150 w 906"/>
              <a:gd name="T119" fmla="*/ 513 h 548"/>
              <a:gd name="T120" fmla="*/ 104 w 906"/>
              <a:gd name="T121" fmla="*/ 514 h 548"/>
              <a:gd name="T122" fmla="*/ 34 w 906"/>
              <a:gd name="T123" fmla="*/ 241 h 548"/>
              <a:gd name="T124" fmla="*/ 861 w 906"/>
              <a:gd name="T125" fmla="*/ 61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6" h="548">
                <a:moveTo>
                  <a:pt x="423" y="523"/>
                </a:moveTo>
                <a:lnTo>
                  <a:pt x="422" y="523"/>
                </a:lnTo>
                <a:lnTo>
                  <a:pt x="421" y="522"/>
                </a:lnTo>
                <a:lnTo>
                  <a:pt x="421" y="521"/>
                </a:lnTo>
                <a:lnTo>
                  <a:pt x="422" y="521"/>
                </a:lnTo>
                <a:lnTo>
                  <a:pt x="422" y="521"/>
                </a:lnTo>
                <a:lnTo>
                  <a:pt x="423" y="522"/>
                </a:lnTo>
                <a:lnTo>
                  <a:pt x="423" y="522"/>
                </a:lnTo>
                <a:lnTo>
                  <a:pt x="423" y="523"/>
                </a:lnTo>
                <a:close/>
                <a:moveTo>
                  <a:pt x="392" y="437"/>
                </a:moveTo>
                <a:lnTo>
                  <a:pt x="395" y="439"/>
                </a:lnTo>
                <a:lnTo>
                  <a:pt x="398" y="442"/>
                </a:lnTo>
                <a:lnTo>
                  <a:pt x="400" y="443"/>
                </a:lnTo>
                <a:lnTo>
                  <a:pt x="399" y="444"/>
                </a:lnTo>
                <a:lnTo>
                  <a:pt x="398" y="444"/>
                </a:lnTo>
                <a:lnTo>
                  <a:pt x="397" y="443"/>
                </a:lnTo>
                <a:lnTo>
                  <a:pt x="394" y="440"/>
                </a:lnTo>
                <a:lnTo>
                  <a:pt x="391" y="440"/>
                </a:lnTo>
                <a:lnTo>
                  <a:pt x="391" y="439"/>
                </a:lnTo>
                <a:lnTo>
                  <a:pt x="389" y="439"/>
                </a:lnTo>
                <a:lnTo>
                  <a:pt x="389" y="439"/>
                </a:lnTo>
                <a:lnTo>
                  <a:pt x="387" y="439"/>
                </a:lnTo>
                <a:lnTo>
                  <a:pt x="387" y="438"/>
                </a:lnTo>
                <a:lnTo>
                  <a:pt x="387" y="436"/>
                </a:lnTo>
                <a:lnTo>
                  <a:pt x="390" y="436"/>
                </a:lnTo>
                <a:lnTo>
                  <a:pt x="391" y="436"/>
                </a:lnTo>
                <a:lnTo>
                  <a:pt x="392" y="437"/>
                </a:lnTo>
                <a:close/>
                <a:moveTo>
                  <a:pt x="446" y="398"/>
                </a:moveTo>
                <a:lnTo>
                  <a:pt x="447" y="398"/>
                </a:lnTo>
                <a:lnTo>
                  <a:pt x="449" y="398"/>
                </a:lnTo>
                <a:lnTo>
                  <a:pt x="450" y="399"/>
                </a:lnTo>
                <a:lnTo>
                  <a:pt x="454" y="399"/>
                </a:lnTo>
                <a:lnTo>
                  <a:pt x="458" y="401"/>
                </a:lnTo>
                <a:lnTo>
                  <a:pt x="459" y="402"/>
                </a:lnTo>
                <a:lnTo>
                  <a:pt x="462" y="406"/>
                </a:lnTo>
                <a:lnTo>
                  <a:pt x="462" y="409"/>
                </a:lnTo>
                <a:lnTo>
                  <a:pt x="462" y="410"/>
                </a:lnTo>
                <a:lnTo>
                  <a:pt x="463" y="411"/>
                </a:lnTo>
                <a:lnTo>
                  <a:pt x="465" y="415"/>
                </a:lnTo>
                <a:lnTo>
                  <a:pt x="465" y="415"/>
                </a:lnTo>
                <a:lnTo>
                  <a:pt x="466" y="419"/>
                </a:lnTo>
                <a:lnTo>
                  <a:pt x="468" y="424"/>
                </a:lnTo>
                <a:lnTo>
                  <a:pt x="472" y="428"/>
                </a:lnTo>
                <a:lnTo>
                  <a:pt x="473" y="430"/>
                </a:lnTo>
                <a:lnTo>
                  <a:pt x="473" y="432"/>
                </a:lnTo>
                <a:lnTo>
                  <a:pt x="473" y="433"/>
                </a:lnTo>
                <a:lnTo>
                  <a:pt x="473" y="433"/>
                </a:lnTo>
                <a:lnTo>
                  <a:pt x="472" y="435"/>
                </a:lnTo>
                <a:lnTo>
                  <a:pt x="470" y="435"/>
                </a:lnTo>
                <a:lnTo>
                  <a:pt x="470" y="435"/>
                </a:lnTo>
                <a:lnTo>
                  <a:pt x="468" y="435"/>
                </a:lnTo>
                <a:lnTo>
                  <a:pt x="467" y="435"/>
                </a:lnTo>
                <a:lnTo>
                  <a:pt x="465" y="435"/>
                </a:lnTo>
                <a:lnTo>
                  <a:pt x="464" y="434"/>
                </a:lnTo>
                <a:lnTo>
                  <a:pt x="463" y="434"/>
                </a:lnTo>
                <a:lnTo>
                  <a:pt x="462" y="434"/>
                </a:lnTo>
                <a:lnTo>
                  <a:pt x="452" y="434"/>
                </a:lnTo>
                <a:lnTo>
                  <a:pt x="452" y="434"/>
                </a:lnTo>
                <a:lnTo>
                  <a:pt x="449" y="434"/>
                </a:lnTo>
                <a:lnTo>
                  <a:pt x="448" y="435"/>
                </a:lnTo>
                <a:lnTo>
                  <a:pt x="445" y="435"/>
                </a:lnTo>
                <a:lnTo>
                  <a:pt x="444" y="435"/>
                </a:lnTo>
                <a:lnTo>
                  <a:pt x="443" y="436"/>
                </a:lnTo>
                <a:lnTo>
                  <a:pt x="441" y="436"/>
                </a:lnTo>
                <a:lnTo>
                  <a:pt x="438" y="437"/>
                </a:lnTo>
                <a:lnTo>
                  <a:pt x="437" y="438"/>
                </a:lnTo>
                <a:lnTo>
                  <a:pt x="435" y="439"/>
                </a:lnTo>
                <a:lnTo>
                  <a:pt x="427" y="444"/>
                </a:lnTo>
                <a:lnTo>
                  <a:pt x="427" y="444"/>
                </a:lnTo>
                <a:lnTo>
                  <a:pt x="426" y="445"/>
                </a:lnTo>
                <a:lnTo>
                  <a:pt x="425" y="445"/>
                </a:lnTo>
                <a:lnTo>
                  <a:pt x="421" y="448"/>
                </a:lnTo>
                <a:lnTo>
                  <a:pt x="421" y="448"/>
                </a:lnTo>
                <a:lnTo>
                  <a:pt x="418" y="451"/>
                </a:lnTo>
                <a:lnTo>
                  <a:pt x="418" y="451"/>
                </a:lnTo>
                <a:lnTo>
                  <a:pt x="414" y="455"/>
                </a:lnTo>
                <a:lnTo>
                  <a:pt x="412" y="455"/>
                </a:lnTo>
                <a:lnTo>
                  <a:pt x="412" y="456"/>
                </a:lnTo>
                <a:lnTo>
                  <a:pt x="409" y="458"/>
                </a:lnTo>
                <a:lnTo>
                  <a:pt x="407" y="459"/>
                </a:lnTo>
                <a:lnTo>
                  <a:pt x="406" y="459"/>
                </a:lnTo>
                <a:lnTo>
                  <a:pt x="406" y="459"/>
                </a:lnTo>
                <a:lnTo>
                  <a:pt x="405" y="458"/>
                </a:lnTo>
                <a:lnTo>
                  <a:pt x="405" y="455"/>
                </a:lnTo>
                <a:lnTo>
                  <a:pt x="406" y="455"/>
                </a:lnTo>
                <a:lnTo>
                  <a:pt x="406" y="455"/>
                </a:lnTo>
                <a:lnTo>
                  <a:pt x="406" y="454"/>
                </a:lnTo>
                <a:lnTo>
                  <a:pt x="406" y="453"/>
                </a:lnTo>
                <a:lnTo>
                  <a:pt x="405" y="452"/>
                </a:lnTo>
                <a:lnTo>
                  <a:pt x="405" y="448"/>
                </a:lnTo>
                <a:lnTo>
                  <a:pt x="406" y="447"/>
                </a:lnTo>
                <a:lnTo>
                  <a:pt x="406" y="447"/>
                </a:lnTo>
                <a:lnTo>
                  <a:pt x="406" y="447"/>
                </a:lnTo>
                <a:lnTo>
                  <a:pt x="405" y="446"/>
                </a:lnTo>
                <a:lnTo>
                  <a:pt x="405" y="444"/>
                </a:lnTo>
                <a:lnTo>
                  <a:pt x="405" y="443"/>
                </a:lnTo>
                <a:lnTo>
                  <a:pt x="405" y="439"/>
                </a:lnTo>
                <a:lnTo>
                  <a:pt x="404" y="439"/>
                </a:lnTo>
                <a:lnTo>
                  <a:pt x="404" y="434"/>
                </a:lnTo>
                <a:lnTo>
                  <a:pt x="405" y="433"/>
                </a:lnTo>
                <a:lnTo>
                  <a:pt x="405" y="430"/>
                </a:lnTo>
                <a:lnTo>
                  <a:pt x="406" y="427"/>
                </a:lnTo>
                <a:lnTo>
                  <a:pt x="407" y="423"/>
                </a:lnTo>
                <a:lnTo>
                  <a:pt x="408" y="421"/>
                </a:lnTo>
                <a:lnTo>
                  <a:pt x="408" y="419"/>
                </a:lnTo>
                <a:lnTo>
                  <a:pt x="412" y="416"/>
                </a:lnTo>
                <a:lnTo>
                  <a:pt x="414" y="416"/>
                </a:lnTo>
                <a:lnTo>
                  <a:pt x="416" y="418"/>
                </a:lnTo>
                <a:lnTo>
                  <a:pt x="416" y="416"/>
                </a:lnTo>
                <a:lnTo>
                  <a:pt x="416" y="415"/>
                </a:lnTo>
                <a:lnTo>
                  <a:pt x="417" y="414"/>
                </a:lnTo>
                <a:lnTo>
                  <a:pt x="420" y="413"/>
                </a:lnTo>
                <a:lnTo>
                  <a:pt x="420" y="412"/>
                </a:lnTo>
                <a:lnTo>
                  <a:pt x="421" y="410"/>
                </a:lnTo>
                <a:lnTo>
                  <a:pt x="424" y="407"/>
                </a:lnTo>
                <a:lnTo>
                  <a:pt x="424" y="407"/>
                </a:lnTo>
                <a:lnTo>
                  <a:pt x="428" y="403"/>
                </a:lnTo>
                <a:lnTo>
                  <a:pt x="431" y="402"/>
                </a:lnTo>
                <a:lnTo>
                  <a:pt x="432" y="402"/>
                </a:lnTo>
                <a:lnTo>
                  <a:pt x="433" y="401"/>
                </a:lnTo>
                <a:lnTo>
                  <a:pt x="435" y="401"/>
                </a:lnTo>
                <a:lnTo>
                  <a:pt x="435" y="400"/>
                </a:lnTo>
                <a:lnTo>
                  <a:pt x="438" y="400"/>
                </a:lnTo>
                <a:lnTo>
                  <a:pt x="441" y="398"/>
                </a:lnTo>
                <a:lnTo>
                  <a:pt x="442" y="398"/>
                </a:lnTo>
                <a:lnTo>
                  <a:pt x="442" y="398"/>
                </a:lnTo>
                <a:lnTo>
                  <a:pt x="446" y="398"/>
                </a:lnTo>
                <a:close/>
                <a:moveTo>
                  <a:pt x="518" y="385"/>
                </a:moveTo>
                <a:lnTo>
                  <a:pt x="520" y="386"/>
                </a:lnTo>
                <a:lnTo>
                  <a:pt x="524" y="386"/>
                </a:lnTo>
                <a:lnTo>
                  <a:pt x="525" y="387"/>
                </a:lnTo>
                <a:lnTo>
                  <a:pt x="525" y="390"/>
                </a:lnTo>
                <a:lnTo>
                  <a:pt x="524" y="390"/>
                </a:lnTo>
                <a:lnTo>
                  <a:pt x="523" y="390"/>
                </a:lnTo>
                <a:lnTo>
                  <a:pt x="521" y="389"/>
                </a:lnTo>
                <a:lnTo>
                  <a:pt x="519" y="388"/>
                </a:lnTo>
                <a:lnTo>
                  <a:pt x="516" y="385"/>
                </a:lnTo>
                <a:lnTo>
                  <a:pt x="516" y="383"/>
                </a:lnTo>
                <a:lnTo>
                  <a:pt x="517" y="383"/>
                </a:lnTo>
                <a:lnTo>
                  <a:pt x="518" y="385"/>
                </a:lnTo>
                <a:close/>
                <a:moveTo>
                  <a:pt x="514" y="365"/>
                </a:moveTo>
                <a:lnTo>
                  <a:pt x="514" y="366"/>
                </a:lnTo>
                <a:lnTo>
                  <a:pt x="513" y="365"/>
                </a:lnTo>
                <a:lnTo>
                  <a:pt x="513" y="362"/>
                </a:lnTo>
                <a:lnTo>
                  <a:pt x="512" y="361"/>
                </a:lnTo>
                <a:lnTo>
                  <a:pt x="512" y="360"/>
                </a:lnTo>
                <a:lnTo>
                  <a:pt x="513" y="360"/>
                </a:lnTo>
                <a:lnTo>
                  <a:pt x="514" y="360"/>
                </a:lnTo>
                <a:lnTo>
                  <a:pt x="514" y="360"/>
                </a:lnTo>
                <a:lnTo>
                  <a:pt x="514" y="361"/>
                </a:lnTo>
                <a:lnTo>
                  <a:pt x="514" y="365"/>
                </a:lnTo>
                <a:close/>
                <a:moveTo>
                  <a:pt x="509" y="360"/>
                </a:moveTo>
                <a:lnTo>
                  <a:pt x="507" y="360"/>
                </a:lnTo>
                <a:lnTo>
                  <a:pt x="506" y="358"/>
                </a:lnTo>
                <a:lnTo>
                  <a:pt x="506" y="357"/>
                </a:lnTo>
                <a:lnTo>
                  <a:pt x="508" y="357"/>
                </a:lnTo>
                <a:lnTo>
                  <a:pt x="509" y="358"/>
                </a:lnTo>
                <a:lnTo>
                  <a:pt x="509" y="359"/>
                </a:lnTo>
                <a:lnTo>
                  <a:pt x="509" y="360"/>
                </a:lnTo>
                <a:close/>
                <a:moveTo>
                  <a:pt x="511" y="357"/>
                </a:moveTo>
                <a:lnTo>
                  <a:pt x="510" y="357"/>
                </a:lnTo>
                <a:lnTo>
                  <a:pt x="509" y="357"/>
                </a:lnTo>
                <a:lnTo>
                  <a:pt x="509" y="357"/>
                </a:lnTo>
                <a:lnTo>
                  <a:pt x="509" y="354"/>
                </a:lnTo>
                <a:lnTo>
                  <a:pt x="511" y="353"/>
                </a:lnTo>
                <a:lnTo>
                  <a:pt x="512" y="354"/>
                </a:lnTo>
                <a:lnTo>
                  <a:pt x="512" y="354"/>
                </a:lnTo>
                <a:lnTo>
                  <a:pt x="512" y="356"/>
                </a:lnTo>
                <a:lnTo>
                  <a:pt x="512" y="356"/>
                </a:lnTo>
                <a:lnTo>
                  <a:pt x="512" y="357"/>
                </a:lnTo>
                <a:lnTo>
                  <a:pt x="511" y="357"/>
                </a:lnTo>
                <a:close/>
                <a:moveTo>
                  <a:pt x="515" y="355"/>
                </a:moveTo>
                <a:lnTo>
                  <a:pt x="514" y="355"/>
                </a:lnTo>
                <a:lnTo>
                  <a:pt x="514" y="355"/>
                </a:lnTo>
                <a:lnTo>
                  <a:pt x="513" y="354"/>
                </a:lnTo>
                <a:lnTo>
                  <a:pt x="513" y="353"/>
                </a:lnTo>
                <a:lnTo>
                  <a:pt x="514" y="352"/>
                </a:lnTo>
                <a:lnTo>
                  <a:pt x="514" y="353"/>
                </a:lnTo>
                <a:lnTo>
                  <a:pt x="514" y="353"/>
                </a:lnTo>
                <a:lnTo>
                  <a:pt x="515" y="354"/>
                </a:lnTo>
                <a:lnTo>
                  <a:pt x="515" y="355"/>
                </a:lnTo>
                <a:close/>
                <a:moveTo>
                  <a:pt x="562" y="330"/>
                </a:moveTo>
                <a:lnTo>
                  <a:pt x="564" y="332"/>
                </a:lnTo>
                <a:lnTo>
                  <a:pt x="565" y="332"/>
                </a:lnTo>
                <a:lnTo>
                  <a:pt x="568" y="336"/>
                </a:lnTo>
                <a:lnTo>
                  <a:pt x="568" y="337"/>
                </a:lnTo>
                <a:lnTo>
                  <a:pt x="571" y="339"/>
                </a:lnTo>
                <a:lnTo>
                  <a:pt x="571" y="342"/>
                </a:lnTo>
                <a:lnTo>
                  <a:pt x="569" y="344"/>
                </a:lnTo>
                <a:lnTo>
                  <a:pt x="568" y="344"/>
                </a:lnTo>
                <a:lnTo>
                  <a:pt x="567" y="344"/>
                </a:lnTo>
                <a:lnTo>
                  <a:pt x="566" y="344"/>
                </a:lnTo>
                <a:lnTo>
                  <a:pt x="566" y="345"/>
                </a:lnTo>
                <a:lnTo>
                  <a:pt x="565" y="345"/>
                </a:lnTo>
                <a:lnTo>
                  <a:pt x="565" y="345"/>
                </a:lnTo>
                <a:lnTo>
                  <a:pt x="565" y="344"/>
                </a:lnTo>
                <a:lnTo>
                  <a:pt x="563" y="344"/>
                </a:lnTo>
                <a:lnTo>
                  <a:pt x="563" y="344"/>
                </a:lnTo>
                <a:lnTo>
                  <a:pt x="563" y="344"/>
                </a:lnTo>
                <a:lnTo>
                  <a:pt x="561" y="343"/>
                </a:lnTo>
                <a:lnTo>
                  <a:pt x="560" y="343"/>
                </a:lnTo>
                <a:lnTo>
                  <a:pt x="560" y="343"/>
                </a:lnTo>
                <a:lnTo>
                  <a:pt x="560" y="343"/>
                </a:lnTo>
                <a:lnTo>
                  <a:pt x="560" y="343"/>
                </a:lnTo>
                <a:lnTo>
                  <a:pt x="559" y="342"/>
                </a:lnTo>
                <a:lnTo>
                  <a:pt x="559" y="342"/>
                </a:lnTo>
                <a:lnTo>
                  <a:pt x="558" y="342"/>
                </a:lnTo>
                <a:lnTo>
                  <a:pt x="558" y="341"/>
                </a:lnTo>
                <a:lnTo>
                  <a:pt x="558" y="340"/>
                </a:lnTo>
                <a:lnTo>
                  <a:pt x="558" y="340"/>
                </a:lnTo>
                <a:lnTo>
                  <a:pt x="558" y="339"/>
                </a:lnTo>
                <a:lnTo>
                  <a:pt x="558" y="339"/>
                </a:lnTo>
                <a:lnTo>
                  <a:pt x="558" y="339"/>
                </a:lnTo>
                <a:lnTo>
                  <a:pt x="558" y="338"/>
                </a:lnTo>
                <a:lnTo>
                  <a:pt x="558" y="335"/>
                </a:lnTo>
                <a:lnTo>
                  <a:pt x="559" y="334"/>
                </a:lnTo>
                <a:lnTo>
                  <a:pt x="559" y="332"/>
                </a:lnTo>
                <a:lnTo>
                  <a:pt x="560" y="331"/>
                </a:lnTo>
                <a:lnTo>
                  <a:pt x="562" y="330"/>
                </a:lnTo>
                <a:close/>
                <a:moveTo>
                  <a:pt x="613" y="311"/>
                </a:moveTo>
                <a:lnTo>
                  <a:pt x="613" y="311"/>
                </a:lnTo>
                <a:lnTo>
                  <a:pt x="612" y="310"/>
                </a:lnTo>
                <a:lnTo>
                  <a:pt x="612" y="309"/>
                </a:lnTo>
                <a:lnTo>
                  <a:pt x="612" y="309"/>
                </a:lnTo>
                <a:lnTo>
                  <a:pt x="613" y="309"/>
                </a:lnTo>
                <a:lnTo>
                  <a:pt x="614" y="309"/>
                </a:lnTo>
                <a:lnTo>
                  <a:pt x="614" y="311"/>
                </a:lnTo>
                <a:lnTo>
                  <a:pt x="613" y="311"/>
                </a:lnTo>
                <a:close/>
                <a:moveTo>
                  <a:pt x="594" y="262"/>
                </a:moveTo>
                <a:lnTo>
                  <a:pt x="595" y="262"/>
                </a:lnTo>
                <a:lnTo>
                  <a:pt x="596" y="262"/>
                </a:lnTo>
                <a:lnTo>
                  <a:pt x="599" y="264"/>
                </a:lnTo>
                <a:lnTo>
                  <a:pt x="602" y="264"/>
                </a:lnTo>
                <a:lnTo>
                  <a:pt x="602" y="263"/>
                </a:lnTo>
                <a:lnTo>
                  <a:pt x="604" y="263"/>
                </a:lnTo>
                <a:lnTo>
                  <a:pt x="606" y="265"/>
                </a:lnTo>
                <a:lnTo>
                  <a:pt x="604" y="268"/>
                </a:lnTo>
                <a:lnTo>
                  <a:pt x="604" y="268"/>
                </a:lnTo>
                <a:lnTo>
                  <a:pt x="604" y="269"/>
                </a:lnTo>
                <a:lnTo>
                  <a:pt x="605" y="268"/>
                </a:lnTo>
                <a:lnTo>
                  <a:pt x="606" y="268"/>
                </a:lnTo>
                <a:lnTo>
                  <a:pt x="606" y="267"/>
                </a:lnTo>
                <a:lnTo>
                  <a:pt x="607" y="266"/>
                </a:lnTo>
                <a:lnTo>
                  <a:pt x="609" y="266"/>
                </a:lnTo>
                <a:lnTo>
                  <a:pt x="610" y="267"/>
                </a:lnTo>
                <a:lnTo>
                  <a:pt x="613" y="267"/>
                </a:lnTo>
                <a:lnTo>
                  <a:pt x="615" y="268"/>
                </a:lnTo>
                <a:lnTo>
                  <a:pt x="616" y="268"/>
                </a:lnTo>
                <a:lnTo>
                  <a:pt x="617" y="269"/>
                </a:lnTo>
                <a:lnTo>
                  <a:pt x="618" y="269"/>
                </a:lnTo>
                <a:lnTo>
                  <a:pt x="619" y="271"/>
                </a:lnTo>
                <a:lnTo>
                  <a:pt x="619" y="271"/>
                </a:lnTo>
                <a:lnTo>
                  <a:pt x="619" y="272"/>
                </a:lnTo>
                <a:lnTo>
                  <a:pt x="620" y="272"/>
                </a:lnTo>
                <a:lnTo>
                  <a:pt x="620" y="274"/>
                </a:lnTo>
                <a:lnTo>
                  <a:pt x="620" y="274"/>
                </a:lnTo>
                <a:lnTo>
                  <a:pt x="618" y="276"/>
                </a:lnTo>
                <a:lnTo>
                  <a:pt x="618" y="276"/>
                </a:lnTo>
                <a:lnTo>
                  <a:pt x="618" y="278"/>
                </a:lnTo>
                <a:lnTo>
                  <a:pt x="619" y="278"/>
                </a:lnTo>
                <a:lnTo>
                  <a:pt x="619" y="277"/>
                </a:lnTo>
                <a:lnTo>
                  <a:pt x="619" y="276"/>
                </a:lnTo>
                <a:lnTo>
                  <a:pt x="620" y="276"/>
                </a:lnTo>
                <a:lnTo>
                  <a:pt x="621" y="275"/>
                </a:lnTo>
                <a:lnTo>
                  <a:pt x="623" y="275"/>
                </a:lnTo>
                <a:lnTo>
                  <a:pt x="624" y="277"/>
                </a:lnTo>
                <a:lnTo>
                  <a:pt x="624" y="277"/>
                </a:lnTo>
                <a:lnTo>
                  <a:pt x="624" y="279"/>
                </a:lnTo>
                <a:lnTo>
                  <a:pt x="626" y="281"/>
                </a:lnTo>
                <a:lnTo>
                  <a:pt x="627" y="281"/>
                </a:lnTo>
                <a:lnTo>
                  <a:pt x="628" y="281"/>
                </a:lnTo>
                <a:lnTo>
                  <a:pt x="628" y="282"/>
                </a:lnTo>
                <a:lnTo>
                  <a:pt x="629" y="282"/>
                </a:lnTo>
                <a:lnTo>
                  <a:pt x="631" y="282"/>
                </a:lnTo>
                <a:lnTo>
                  <a:pt x="632" y="282"/>
                </a:lnTo>
                <a:lnTo>
                  <a:pt x="633" y="282"/>
                </a:lnTo>
                <a:lnTo>
                  <a:pt x="635" y="283"/>
                </a:lnTo>
                <a:lnTo>
                  <a:pt x="638" y="284"/>
                </a:lnTo>
                <a:lnTo>
                  <a:pt x="639" y="285"/>
                </a:lnTo>
                <a:lnTo>
                  <a:pt x="639" y="285"/>
                </a:lnTo>
                <a:lnTo>
                  <a:pt x="641" y="287"/>
                </a:lnTo>
                <a:lnTo>
                  <a:pt x="640" y="290"/>
                </a:lnTo>
                <a:lnTo>
                  <a:pt x="641" y="291"/>
                </a:lnTo>
                <a:lnTo>
                  <a:pt x="642" y="293"/>
                </a:lnTo>
                <a:lnTo>
                  <a:pt x="642" y="294"/>
                </a:lnTo>
                <a:lnTo>
                  <a:pt x="642" y="295"/>
                </a:lnTo>
                <a:lnTo>
                  <a:pt x="641" y="296"/>
                </a:lnTo>
                <a:lnTo>
                  <a:pt x="638" y="297"/>
                </a:lnTo>
                <a:lnTo>
                  <a:pt x="637" y="299"/>
                </a:lnTo>
                <a:lnTo>
                  <a:pt x="635" y="300"/>
                </a:lnTo>
                <a:lnTo>
                  <a:pt x="633" y="301"/>
                </a:lnTo>
                <a:lnTo>
                  <a:pt x="634" y="302"/>
                </a:lnTo>
                <a:lnTo>
                  <a:pt x="634" y="302"/>
                </a:lnTo>
                <a:lnTo>
                  <a:pt x="636" y="300"/>
                </a:lnTo>
                <a:lnTo>
                  <a:pt x="637" y="300"/>
                </a:lnTo>
                <a:lnTo>
                  <a:pt x="640" y="298"/>
                </a:lnTo>
                <a:lnTo>
                  <a:pt x="642" y="298"/>
                </a:lnTo>
                <a:lnTo>
                  <a:pt x="643" y="299"/>
                </a:lnTo>
                <a:lnTo>
                  <a:pt x="644" y="300"/>
                </a:lnTo>
                <a:lnTo>
                  <a:pt x="644" y="301"/>
                </a:lnTo>
                <a:lnTo>
                  <a:pt x="644" y="304"/>
                </a:lnTo>
                <a:lnTo>
                  <a:pt x="642" y="307"/>
                </a:lnTo>
                <a:lnTo>
                  <a:pt x="639" y="309"/>
                </a:lnTo>
                <a:lnTo>
                  <a:pt x="636" y="309"/>
                </a:lnTo>
                <a:lnTo>
                  <a:pt x="631" y="315"/>
                </a:lnTo>
                <a:lnTo>
                  <a:pt x="630" y="315"/>
                </a:lnTo>
                <a:lnTo>
                  <a:pt x="628" y="317"/>
                </a:lnTo>
                <a:lnTo>
                  <a:pt x="628" y="318"/>
                </a:lnTo>
                <a:lnTo>
                  <a:pt x="626" y="320"/>
                </a:lnTo>
                <a:lnTo>
                  <a:pt x="625" y="320"/>
                </a:lnTo>
                <a:lnTo>
                  <a:pt x="622" y="320"/>
                </a:lnTo>
                <a:lnTo>
                  <a:pt x="621" y="320"/>
                </a:lnTo>
                <a:lnTo>
                  <a:pt x="618" y="320"/>
                </a:lnTo>
                <a:lnTo>
                  <a:pt x="617" y="320"/>
                </a:lnTo>
                <a:lnTo>
                  <a:pt x="614" y="320"/>
                </a:lnTo>
                <a:lnTo>
                  <a:pt x="614" y="320"/>
                </a:lnTo>
                <a:lnTo>
                  <a:pt x="614" y="317"/>
                </a:lnTo>
                <a:lnTo>
                  <a:pt x="614" y="316"/>
                </a:lnTo>
                <a:lnTo>
                  <a:pt x="617" y="313"/>
                </a:lnTo>
                <a:lnTo>
                  <a:pt x="619" y="314"/>
                </a:lnTo>
                <a:lnTo>
                  <a:pt x="620" y="313"/>
                </a:lnTo>
                <a:lnTo>
                  <a:pt x="620" y="312"/>
                </a:lnTo>
                <a:lnTo>
                  <a:pt x="619" y="311"/>
                </a:lnTo>
                <a:lnTo>
                  <a:pt x="617" y="310"/>
                </a:lnTo>
                <a:lnTo>
                  <a:pt x="616" y="309"/>
                </a:lnTo>
                <a:lnTo>
                  <a:pt x="614" y="307"/>
                </a:lnTo>
                <a:lnTo>
                  <a:pt x="614" y="307"/>
                </a:lnTo>
                <a:lnTo>
                  <a:pt x="612" y="307"/>
                </a:lnTo>
                <a:lnTo>
                  <a:pt x="611" y="307"/>
                </a:lnTo>
                <a:lnTo>
                  <a:pt x="611" y="304"/>
                </a:lnTo>
                <a:lnTo>
                  <a:pt x="610" y="304"/>
                </a:lnTo>
                <a:lnTo>
                  <a:pt x="611" y="302"/>
                </a:lnTo>
                <a:lnTo>
                  <a:pt x="613" y="300"/>
                </a:lnTo>
                <a:lnTo>
                  <a:pt x="613" y="300"/>
                </a:lnTo>
                <a:lnTo>
                  <a:pt x="610" y="301"/>
                </a:lnTo>
                <a:lnTo>
                  <a:pt x="608" y="301"/>
                </a:lnTo>
                <a:lnTo>
                  <a:pt x="607" y="302"/>
                </a:lnTo>
                <a:lnTo>
                  <a:pt x="609" y="306"/>
                </a:lnTo>
                <a:lnTo>
                  <a:pt x="611" y="308"/>
                </a:lnTo>
                <a:lnTo>
                  <a:pt x="611" y="311"/>
                </a:lnTo>
                <a:lnTo>
                  <a:pt x="610" y="312"/>
                </a:lnTo>
                <a:lnTo>
                  <a:pt x="611" y="313"/>
                </a:lnTo>
                <a:lnTo>
                  <a:pt x="611" y="314"/>
                </a:lnTo>
                <a:lnTo>
                  <a:pt x="610" y="316"/>
                </a:lnTo>
                <a:lnTo>
                  <a:pt x="609" y="317"/>
                </a:lnTo>
                <a:lnTo>
                  <a:pt x="608" y="317"/>
                </a:lnTo>
                <a:lnTo>
                  <a:pt x="608" y="318"/>
                </a:lnTo>
                <a:lnTo>
                  <a:pt x="607" y="318"/>
                </a:lnTo>
                <a:lnTo>
                  <a:pt x="605" y="316"/>
                </a:lnTo>
                <a:lnTo>
                  <a:pt x="605" y="317"/>
                </a:lnTo>
                <a:lnTo>
                  <a:pt x="606" y="318"/>
                </a:lnTo>
                <a:lnTo>
                  <a:pt x="606" y="318"/>
                </a:lnTo>
                <a:lnTo>
                  <a:pt x="607" y="320"/>
                </a:lnTo>
                <a:lnTo>
                  <a:pt x="606" y="322"/>
                </a:lnTo>
                <a:lnTo>
                  <a:pt x="607" y="323"/>
                </a:lnTo>
                <a:lnTo>
                  <a:pt x="607" y="324"/>
                </a:lnTo>
                <a:lnTo>
                  <a:pt x="606" y="325"/>
                </a:lnTo>
                <a:lnTo>
                  <a:pt x="605" y="327"/>
                </a:lnTo>
                <a:lnTo>
                  <a:pt x="604" y="327"/>
                </a:lnTo>
                <a:lnTo>
                  <a:pt x="600" y="329"/>
                </a:lnTo>
                <a:lnTo>
                  <a:pt x="599" y="329"/>
                </a:lnTo>
                <a:lnTo>
                  <a:pt x="598" y="329"/>
                </a:lnTo>
                <a:lnTo>
                  <a:pt x="596" y="329"/>
                </a:lnTo>
                <a:lnTo>
                  <a:pt x="595" y="329"/>
                </a:lnTo>
                <a:lnTo>
                  <a:pt x="595" y="329"/>
                </a:lnTo>
                <a:lnTo>
                  <a:pt x="592" y="329"/>
                </a:lnTo>
                <a:lnTo>
                  <a:pt x="590" y="327"/>
                </a:lnTo>
                <a:lnTo>
                  <a:pt x="589" y="327"/>
                </a:lnTo>
                <a:lnTo>
                  <a:pt x="586" y="327"/>
                </a:lnTo>
                <a:lnTo>
                  <a:pt x="586" y="327"/>
                </a:lnTo>
                <a:lnTo>
                  <a:pt x="584" y="327"/>
                </a:lnTo>
                <a:lnTo>
                  <a:pt x="582" y="326"/>
                </a:lnTo>
                <a:lnTo>
                  <a:pt x="582" y="322"/>
                </a:lnTo>
                <a:lnTo>
                  <a:pt x="583" y="322"/>
                </a:lnTo>
                <a:lnTo>
                  <a:pt x="584" y="323"/>
                </a:lnTo>
                <a:lnTo>
                  <a:pt x="585" y="323"/>
                </a:lnTo>
                <a:lnTo>
                  <a:pt x="586" y="322"/>
                </a:lnTo>
                <a:lnTo>
                  <a:pt x="585" y="322"/>
                </a:lnTo>
                <a:lnTo>
                  <a:pt x="585" y="321"/>
                </a:lnTo>
                <a:lnTo>
                  <a:pt x="585" y="321"/>
                </a:lnTo>
                <a:lnTo>
                  <a:pt x="584" y="321"/>
                </a:lnTo>
                <a:lnTo>
                  <a:pt x="581" y="320"/>
                </a:lnTo>
                <a:lnTo>
                  <a:pt x="581" y="321"/>
                </a:lnTo>
                <a:lnTo>
                  <a:pt x="582" y="322"/>
                </a:lnTo>
                <a:lnTo>
                  <a:pt x="581" y="323"/>
                </a:lnTo>
                <a:lnTo>
                  <a:pt x="580" y="324"/>
                </a:lnTo>
                <a:lnTo>
                  <a:pt x="579" y="324"/>
                </a:lnTo>
                <a:lnTo>
                  <a:pt x="577" y="323"/>
                </a:lnTo>
                <a:lnTo>
                  <a:pt x="575" y="324"/>
                </a:lnTo>
                <a:lnTo>
                  <a:pt x="574" y="325"/>
                </a:lnTo>
                <a:lnTo>
                  <a:pt x="574" y="326"/>
                </a:lnTo>
                <a:lnTo>
                  <a:pt x="572" y="326"/>
                </a:lnTo>
                <a:lnTo>
                  <a:pt x="571" y="325"/>
                </a:lnTo>
                <a:lnTo>
                  <a:pt x="568" y="327"/>
                </a:lnTo>
                <a:lnTo>
                  <a:pt x="567" y="327"/>
                </a:lnTo>
                <a:lnTo>
                  <a:pt x="565" y="325"/>
                </a:lnTo>
                <a:lnTo>
                  <a:pt x="562" y="325"/>
                </a:lnTo>
                <a:lnTo>
                  <a:pt x="562" y="326"/>
                </a:lnTo>
                <a:lnTo>
                  <a:pt x="560" y="327"/>
                </a:lnTo>
                <a:lnTo>
                  <a:pt x="558" y="328"/>
                </a:lnTo>
                <a:lnTo>
                  <a:pt x="558" y="329"/>
                </a:lnTo>
                <a:lnTo>
                  <a:pt x="554" y="332"/>
                </a:lnTo>
                <a:lnTo>
                  <a:pt x="554" y="332"/>
                </a:lnTo>
                <a:lnTo>
                  <a:pt x="553" y="331"/>
                </a:lnTo>
                <a:lnTo>
                  <a:pt x="553" y="329"/>
                </a:lnTo>
                <a:lnTo>
                  <a:pt x="554" y="327"/>
                </a:lnTo>
                <a:lnTo>
                  <a:pt x="555" y="324"/>
                </a:lnTo>
                <a:lnTo>
                  <a:pt x="555" y="323"/>
                </a:lnTo>
                <a:lnTo>
                  <a:pt x="555" y="322"/>
                </a:lnTo>
                <a:lnTo>
                  <a:pt x="556" y="321"/>
                </a:lnTo>
                <a:lnTo>
                  <a:pt x="559" y="319"/>
                </a:lnTo>
                <a:lnTo>
                  <a:pt x="558" y="318"/>
                </a:lnTo>
                <a:lnTo>
                  <a:pt x="556" y="319"/>
                </a:lnTo>
                <a:lnTo>
                  <a:pt x="556" y="316"/>
                </a:lnTo>
                <a:lnTo>
                  <a:pt x="555" y="317"/>
                </a:lnTo>
                <a:lnTo>
                  <a:pt x="555" y="320"/>
                </a:lnTo>
                <a:lnTo>
                  <a:pt x="553" y="322"/>
                </a:lnTo>
                <a:lnTo>
                  <a:pt x="553" y="324"/>
                </a:lnTo>
                <a:lnTo>
                  <a:pt x="551" y="327"/>
                </a:lnTo>
                <a:lnTo>
                  <a:pt x="548" y="327"/>
                </a:lnTo>
                <a:lnTo>
                  <a:pt x="548" y="326"/>
                </a:lnTo>
                <a:lnTo>
                  <a:pt x="546" y="326"/>
                </a:lnTo>
                <a:lnTo>
                  <a:pt x="548" y="328"/>
                </a:lnTo>
                <a:lnTo>
                  <a:pt x="550" y="330"/>
                </a:lnTo>
                <a:lnTo>
                  <a:pt x="550" y="330"/>
                </a:lnTo>
                <a:lnTo>
                  <a:pt x="548" y="332"/>
                </a:lnTo>
                <a:lnTo>
                  <a:pt x="548" y="332"/>
                </a:lnTo>
                <a:lnTo>
                  <a:pt x="544" y="334"/>
                </a:lnTo>
                <a:lnTo>
                  <a:pt x="541" y="334"/>
                </a:lnTo>
                <a:lnTo>
                  <a:pt x="540" y="333"/>
                </a:lnTo>
                <a:lnTo>
                  <a:pt x="541" y="332"/>
                </a:lnTo>
                <a:lnTo>
                  <a:pt x="541" y="331"/>
                </a:lnTo>
                <a:lnTo>
                  <a:pt x="539" y="333"/>
                </a:lnTo>
                <a:lnTo>
                  <a:pt x="537" y="333"/>
                </a:lnTo>
                <a:lnTo>
                  <a:pt x="535" y="335"/>
                </a:lnTo>
                <a:lnTo>
                  <a:pt x="534" y="335"/>
                </a:lnTo>
                <a:lnTo>
                  <a:pt x="530" y="332"/>
                </a:lnTo>
                <a:lnTo>
                  <a:pt x="529" y="332"/>
                </a:lnTo>
                <a:lnTo>
                  <a:pt x="528" y="332"/>
                </a:lnTo>
                <a:lnTo>
                  <a:pt x="530" y="333"/>
                </a:lnTo>
                <a:lnTo>
                  <a:pt x="531" y="334"/>
                </a:lnTo>
                <a:lnTo>
                  <a:pt x="531" y="336"/>
                </a:lnTo>
                <a:lnTo>
                  <a:pt x="532" y="337"/>
                </a:lnTo>
                <a:lnTo>
                  <a:pt x="532" y="340"/>
                </a:lnTo>
                <a:lnTo>
                  <a:pt x="531" y="341"/>
                </a:lnTo>
                <a:lnTo>
                  <a:pt x="531" y="342"/>
                </a:lnTo>
                <a:lnTo>
                  <a:pt x="531" y="342"/>
                </a:lnTo>
                <a:lnTo>
                  <a:pt x="531" y="343"/>
                </a:lnTo>
                <a:lnTo>
                  <a:pt x="530" y="344"/>
                </a:lnTo>
                <a:lnTo>
                  <a:pt x="529" y="344"/>
                </a:lnTo>
                <a:lnTo>
                  <a:pt x="528" y="343"/>
                </a:lnTo>
                <a:lnTo>
                  <a:pt x="528" y="340"/>
                </a:lnTo>
                <a:lnTo>
                  <a:pt x="528" y="340"/>
                </a:lnTo>
                <a:lnTo>
                  <a:pt x="528" y="338"/>
                </a:lnTo>
                <a:lnTo>
                  <a:pt x="524" y="339"/>
                </a:lnTo>
                <a:lnTo>
                  <a:pt x="524" y="340"/>
                </a:lnTo>
                <a:lnTo>
                  <a:pt x="524" y="341"/>
                </a:lnTo>
                <a:lnTo>
                  <a:pt x="525" y="342"/>
                </a:lnTo>
                <a:lnTo>
                  <a:pt x="525" y="343"/>
                </a:lnTo>
                <a:lnTo>
                  <a:pt x="527" y="346"/>
                </a:lnTo>
                <a:lnTo>
                  <a:pt x="527" y="348"/>
                </a:lnTo>
                <a:lnTo>
                  <a:pt x="527" y="348"/>
                </a:lnTo>
                <a:lnTo>
                  <a:pt x="527" y="350"/>
                </a:lnTo>
                <a:lnTo>
                  <a:pt x="528" y="353"/>
                </a:lnTo>
                <a:lnTo>
                  <a:pt x="528" y="354"/>
                </a:lnTo>
                <a:lnTo>
                  <a:pt x="530" y="356"/>
                </a:lnTo>
                <a:lnTo>
                  <a:pt x="530" y="356"/>
                </a:lnTo>
                <a:lnTo>
                  <a:pt x="532" y="354"/>
                </a:lnTo>
                <a:lnTo>
                  <a:pt x="534" y="354"/>
                </a:lnTo>
                <a:lnTo>
                  <a:pt x="535" y="355"/>
                </a:lnTo>
                <a:lnTo>
                  <a:pt x="535" y="356"/>
                </a:lnTo>
                <a:lnTo>
                  <a:pt x="535" y="357"/>
                </a:lnTo>
                <a:lnTo>
                  <a:pt x="535" y="359"/>
                </a:lnTo>
                <a:lnTo>
                  <a:pt x="536" y="359"/>
                </a:lnTo>
                <a:lnTo>
                  <a:pt x="536" y="363"/>
                </a:lnTo>
                <a:lnTo>
                  <a:pt x="535" y="364"/>
                </a:lnTo>
                <a:lnTo>
                  <a:pt x="535" y="366"/>
                </a:lnTo>
                <a:lnTo>
                  <a:pt x="536" y="367"/>
                </a:lnTo>
                <a:lnTo>
                  <a:pt x="537" y="367"/>
                </a:lnTo>
                <a:lnTo>
                  <a:pt x="539" y="368"/>
                </a:lnTo>
                <a:lnTo>
                  <a:pt x="537" y="372"/>
                </a:lnTo>
                <a:lnTo>
                  <a:pt x="535" y="373"/>
                </a:lnTo>
                <a:lnTo>
                  <a:pt x="531" y="373"/>
                </a:lnTo>
                <a:lnTo>
                  <a:pt x="530" y="372"/>
                </a:lnTo>
                <a:lnTo>
                  <a:pt x="527" y="372"/>
                </a:lnTo>
                <a:lnTo>
                  <a:pt x="526" y="372"/>
                </a:lnTo>
                <a:lnTo>
                  <a:pt x="524" y="370"/>
                </a:lnTo>
                <a:lnTo>
                  <a:pt x="523" y="368"/>
                </a:lnTo>
                <a:lnTo>
                  <a:pt x="521" y="366"/>
                </a:lnTo>
                <a:lnTo>
                  <a:pt x="521" y="364"/>
                </a:lnTo>
                <a:lnTo>
                  <a:pt x="523" y="363"/>
                </a:lnTo>
                <a:lnTo>
                  <a:pt x="523" y="362"/>
                </a:lnTo>
                <a:lnTo>
                  <a:pt x="522" y="361"/>
                </a:lnTo>
                <a:lnTo>
                  <a:pt x="522" y="358"/>
                </a:lnTo>
                <a:lnTo>
                  <a:pt x="521" y="357"/>
                </a:lnTo>
                <a:lnTo>
                  <a:pt x="521" y="354"/>
                </a:lnTo>
                <a:lnTo>
                  <a:pt x="522" y="353"/>
                </a:lnTo>
                <a:lnTo>
                  <a:pt x="521" y="352"/>
                </a:lnTo>
                <a:lnTo>
                  <a:pt x="517" y="352"/>
                </a:lnTo>
                <a:lnTo>
                  <a:pt x="516" y="351"/>
                </a:lnTo>
                <a:lnTo>
                  <a:pt x="516" y="348"/>
                </a:lnTo>
                <a:lnTo>
                  <a:pt x="515" y="348"/>
                </a:lnTo>
                <a:lnTo>
                  <a:pt x="514" y="350"/>
                </a:lnTo>
                <a:lnTo>
                  <a:pt x="513" y="351"/>
                </a:lnTo>
                <a:lnTo>
                  <a:pt x="512" y="351"/>
                </a:lnTo>
                <a:lnTo>
                  <a:pt x="511" y="350"/>
                </a:lnTo>
                <a:lnTo>
                  <a:pt x="509" y="351"/>
                </a:lnTo>
                <a:lnTo>
                  <a:pt x="507" y="349"/>
                </a:lnTo>
                <a:lnTo>
                  <a:pt x="506" y="346"/>
                </a:lnTo>
                <a:lnTo>
                  <a:pt x="505" y="346"/>
                </a:lnTo>
                <a:lnTo>
                  <a:pt x="505" y="345"/>
                </a:lnTo>
                <a:lnTo>
                  <a:pt x="505" y="344"/>
                </a:lnTo>
                <a:lnTo>
                  <a:pt x="505" y="343"/>
                </a:lnTo>
                <a:lnTo>
                  <a:pt x="504" y="342"/>
                </a:lnTo>
                <a:lnTo>
                  <a:pt x="504" y="340"/>
                </a:lnTo>
                <a:lnTo>
                  <a:pt x="503" y="339"/>
                </a:lnTo>
                <a:lnTo>
                  <a:pt x="503" y="335"/>
                </a:lnTo>
                <a:lnTo>
                  <a:pt x="504" y="334"/>
                </a:lnTo>
                <a:lnTo>
                  <a:pt x="504" y="333"/>
                </a:lnTo>
                <a:lnTo>
                  <a:pt x="504" y="330"/>
                </a:lnTo>
                <a:lnTo>
                  <a:pt x="505" y="328"/>
                </a:lnTo>
                <a:lnTo>
                  <a:pt x="506" y="328"/>
                </a:lnTo>
                <a:lnTo>
                  <a:pt x="507" y="328"/>
                </a:lnTo>
                <a:lnTo>
                  <a:pt x="508" y="327"/>
                </a:lnTo>
                <a:lnTo>
                  <a:pt x="510" y="327"/>
                </a:lnTo>
                <a:lnTo>
                  <a:pt x="510" y="325"/>
                </a:lnTo>
                <a:lnTo>
                  <a:pt x="509" y="323"/>
                </a:lnTo>
                <a:lnTo>
                  <a:pt x="509" y="316"/>
                </a:lnTo>
                <a:lnTo>
                  <a:pt x="509" y="315"/>
                </a:lnTo>
                <a:lnTo>
                  <a:pt x="509" y="310"/>
                </a:lnTo>
                <a:lnTo>
                  <a:pt x="510" y="309"/>
                </a:lnTo>
                <a:lnTo>
                  <a:pt x="510" y="308"/>
                </a:lnTo>
                <a:lnTo>
                  <a:pt x="512" y="306"/>
                </a:lnTo>
                <a:lnTo>
                  <a:pt x="514" y="306"/>
                </a:lnTo>
                <a:lnTo>
                  <a:pt x="515" y="305"/>
                </a:lnTo>
                <a:lnTo>
                  <a:pt x="515" y="305"/>
                </a:lnTo>
                <a:lnTo>
                  <a:pt x="516" y="305"/>
                </a:lnTo>
                <a:lnTo>
                  <a:pt x="516" y="305"/>
                </a:lnTo>
                <a:lnTo>
                  <a:pt x="516" y="305"/>
                </a:lnTo>
                <a:lnTo>
                  <a:pt x="517" y="305"/>
                </a:lnTo>
                <a:lnTo>
                  <a:pt x="518" y="305"/>
                </a:lnTo>
                <a:lnTo>
                  <a:pt x="518" y="305"/>
                </a:lnTo>
                <a:lnTo>
                  <a:pt x="518" y="304"/>
                </a:lnTo>
                <a:lnTo>
                  <a:pt x="520" y="304"/>
                </a:lnTo>
                <a:lnTo>
                  <a:pt x="520" y="304"/>
                </a:lnTo>
                <a:lnTo>
                  <a:pt x="524" y="300"/>
                </a:lnTo>
                <a:lnTo>
                  <a:pt x="524" y="300"/>
                </a:lnTo>
                <a:lnTo>
                  <a:pt x="526" y="298"/>
                </a:lnTo>
                <a:lnTo>
                  <a:pt x="526" y="297"/>
                </a:lnTo>
                <a:lnTo>
                  <a:pt x="526" y="296"/>
                </a:lnTo>
                <a:lnTo>
                  <a:pt x="529" y="296"/>
                </a:lnTo>
                <a:lnTo>
                  <a:pt x="529" y="296"/>
                </a:lnTo>
                <a:lnTo>
                  <a:pt x="530" y="296"/>
                </a:lnTo>
                <a:lnTo>
                  <a:pt x="531" y="295"/>
                </a:lnTo>
                <a:lnTo>
                  <a:pt x="533" y="295"/>
                </a:lnTo>
                <a:lnTo>
                  <a:pt x="533" y="295"/>
                </a:lnTo>
                <a:lnTo>
                  <a:pt x="533" y="297"/>
                </a:lnTo>
                <a:lnTo>
                  <a:pt x="531" y="299"/>
                </a:lnTo>
                <a:lnTo>
                  <a:pt x="531" y="300"/>
                </a:lnTo>
                <a:lnTo>
                  <a:pt x="533" y="300"/>
                </a:lnTo>
                <a:lnTo>
                  <a:pt x="535" y="298"/>
                </a:lnTo>
                <a:lnTo>
                  <a:pt x="535" y="296"/>
                </a:lnTo>
                <a:lnTo>
                  <a:pt x="537" y="295"/>
                </a:lnTo>
                <a:lnTo>
                  <a:pt x="539" y="293"/>
                </a:lnTo>
                <a:lnTo>
                  <a:pt x="543" y="294"/>
                </a:lnTo>
                <a:lnTo>
                  <a:pt x="543" y="293"/>
                </a:lnTo>
                <a:lnTo>
                  <a:pt x="547" y="294"/>
                </a:lnTo>
                <a:lnTo>
                  <a:pt x="548" y="292"/>
                </a:lnTo>
                <a:lnTo>
                  <a:pt x="552" y="290"/>
                </a:lnTo>
                <a:lnTo>
                  <a:pt x="557" y="288"/>
                </a:lnTo>
                <a:lnTo>
                  <a:pt x="559" y="286"/>
                </a:lnTo>
                <a:lnTo>
                  <a:pt x="559" y="285"/>
                </a:lnTo>
                <a:lnTo>
                  <a:pt x="560" y="284"/>
                </a:lnTo>
                <a:lnTo>
                  <a:pt x="561" y="284"/>
                </a:lnTo>
                <a:lnTo>
                  <a:pt x="562" y="284"/>
                </a:lnTo>
                <a:lnTo>
                  <a:pt x="564" y="282"/>
                </a:lnTo>
                <a:lnTo>
                  <a:pt x="566" y="282"/>
                </a:lnTo>
                <a:lnTo>
                  <a:pt x="570" y="277"/>
                </a:lnTo>
                <a:lnTo>
                  <a:pt x="571" y="277"/>
                </a:lnTo>
                <a:lnTo>
                  <a:pt x="572" y="278"/>
                </a:lnTo>
                <a:lnTo>
                  <a:pt x="573" y="278"/>
                </a:lnTo>
                <a:lnTo>
                  <a:pt x="573" y="277"/>
                </a:lnTo>
                <a:lnTo>
                  <a:pt x="574" y="276"/>
                </a:lnTo>
                <a:lnTo>
                  <a:pt x="574" y="274"/>
                </a:lnTo>
                <a:lnTo>
                  <a:pt x="573" y="272"/>
                </a:lnTo>
                <a:lnTo>
                  <a:pt x="574" y="271"/>
                </a:lnTo>
                <a:lnTo>
                  <a:pt x="577" y="271"/>
                </a:lnTo>
                <a:lnTo>
                  <a:pt x="579" y="269"/>
                </a:lnTo>
                <a:lnTo>
                  <a:pt x="583" y="267"/>
                </a:lnTo>
                <a:lnTo>
                  <a:pt x="587" y="263"/>
                </a:lnTo>
                <a:lnTo>
                  <a:pt x="589" y="262"/>
                </a:lnTo>
                <a:lnTo>
                  <a:pt x="590" y="262"/>
                </a:lnTo>
                <a:lnTo>
                  <a:pt x="594" y="262"/>
                </a:lnTo>
                <a:close/>
                <a:moveTo>
                  <a:pt x="628" y="265"/>
                </a:moveTo>
                <a:lnTo>
                  <a:pt x="628" y="267"/>
                </a:lnTo>
                <a:lnTo>
                  <a:pt x="625" y="267"/>
                </a:lnTo>
                <a:lnTo>
                  <a:pt x="623" y="265"/>
                </a:lnTo>
                <a:lnTo>
                  <a:pt x="620" y="265"/>
                </a:lnTo>
                <a:lnTo>
                  <a:pt x="618" y="265"/>
                </a:lnTo>
                <a:lnTo>
                  <a:pt x="617" y="263"/>
                </a:lnTo>
                <a:lnTo>
                  <a:pt x="617" y="262"/>
                </a:lnTo>
                <a:lnTo>
                  <a:pt x="618" y="261"/>
                </a:lnTo>
                <a:lnTo>
                  <a:pt x="619" y="260"/>
                </a:lnTo>
                <a:lnTo>
                  <a:pt x="621" y="260"/>
                </a:lnTo>
                <a:lnTo>
                  <a:pt x="622" y="262"/>
                </a:lnTo>
                <a:lnTo>
                  <a:pt x="625" y="263"/>
                </a:lnTo>
                <a:lnTo>
                  <a:pt x="628" y="265"/>
                </a:lnTo>
                <a:close/>
                <a:moveTo>
                  <a:pt x="699" y="262"/>
                </a:moveTo>
                <a:lnTo>
                  <a:pt x="697" y="262"/>
                </a:lnTo>
                <a:lnTo>
                  <a:pt x="697" y="261"/>
                </a:lnTo>
                <a:lnTo>
                  <a:pt x="697" y="260"/>
                </a:lnTo>
                <a:lnTo>
                  <a:pt x="697" y="260"/>
                </a:lnTo>
                <a:lnTo>
                  <a:pt x="699" y="260"/>
                </a:lnTo>
                <a:lnTo>
                  <a:pt x="699" y="260"/>
                </a:lnTo>
                <a:lnTo>
                  <a:pt x="699" y="261"/>
                </a:lnTo>
                <a:lnTo>
                  <a:pt x="699" y="262"/>
                </a:lnTo>
                <a:close/>
                <a:moveTo>
                  <a:pt x="699" y="252"/>
                </a:moveTo>
                <a:lnTo>
                  <a:pt x="698" y="252"/>
                </a:lnTo>
                <a:lnTo>
                  <a:pt x="698" y="252"/>
                </a:lnTo>
                <a:lnTo>
                  <a:pt x="698" y="251"/>
                </a:lnTo>
                <a:lnTo>
                  <a:pt x="698" y="250"/>
                </a:lnTo>
                <a:lnTo>
                  <a:pt x="700" y="250"/>
                </a:lnTo>
                <a:lnTo>
                  <a:pt x="700" y="250"/>
                </a:lnTo>
                <a:lnTo>
                  <a:pt x="700" y="251"/>
                </a:lnTo>
                <a:lnTo>
                  <a:pt x="699" y="252"/>
                </a:lnTo>
                <a:close/>
                <a:moveTo>
                  <a:pt x="696" y="251"/>
                </a:moveTo>
                <a:lnTo>
                  <a:pt x="695" y="251"/>
                </a:lnTo>
                <a:lnTo>
                  <a:pt x="694" y="249"/>
                </a:lnTo>
                <a:lnTo>
                  <a:pt x="694" y="247"/>
                </a:lnTo>
                <a:lnTo>
                  <a:pt x="694" y="246"/>
                </a:lnTo>
                <a:lnTo>
                  <a:pt x="695" y="245"/>
                </a:lnTo>
                <a:lnTo>
                  <a:pt x="697" y="244"/>
                </a:lnTo>
                <a:lnTo>
                  <a:pt x="698" y="246"/>
                </a:lnTo>
                <a:lnTo>
                  <a:pt x="698" y="247"/>
                </a:lnTo>
                <a:lnTo>
                  <a:pt x="698" y="248"/>
                </a:lnTo>
                <a:lnTo>
                  <a:pt x="696" y="251"/>
                </a:lnTo>
                <a:close/>
                <a:moveTo>
                  <a:pt x="703" y="245"/>
                </a:moveTo>
                <a:lnTo>
                  <a:pt x="702" y="246"/>
                </a:lnTo>
                <a:lnTo>
                  <a:pt x="702" y="245"/>
                </a:lnTo>
                <a:lnTo>
                  <a:pt x="702" y="244"/>
                </a:lnTo>
                <a:lnTo>
                  <a:pt x="702" y="242"/>
                </a:lnTo>
                <a:lnTo>
                  <a:pt x="704" y="243"/>
                </a:lnTo>
                <a:lnTo>
                  <a:pt x="703" y="245"/>
                </a:lnTo>
                <a:close/>
                <a:moveTo>
                  <a:pt x="659" y="235"/>
                </a:moveTo>
                <a:lnTo>
                  <a:pt x="660" y="243"/>
                </a:lnTo>
                <a:lnTo>
                  <a:pt x="659" y="244"/>
                </a:lnTo>
                <a:lnTo>
                  <a:pt x="658" y="244"/>
                </a:lnTo>
                <a:lnTo>
                  <a:pt x="657" y="242"/>
                </a:lnTo>
                <a:lnTo>
                  <a:pt x="657" y="245"/>
                </a:lnTo>
                <a:lnTo>
                  <a:pt x="656" y="245"/>
                </a:lnTo>
                <a:lnTo>
                  <a:pt x="655" y="247"/>
                </a:lnTo>
                <a:lnTo>
                  <a:pt x="655" y="248"/>
                </a:lnTo>
                <a:lnTo>
                  <a:pt x="655" y="253"/>
                </a:lnTo>
                <a:lnTo>
                  <a:pt x="654" y="254"/>
                </a:lnTo>
                <a:lnTo>
                  <a:pt x="653" y="254"/>
                </a:lnTo>
                <a:lnTo>
                  <a:pt x="651" y="252"/>
                </a:lnTo>
                <a:lnTo>
                  <a:pt x="649" y="252"/>
                </a:lnTo>
                <a:lnTo>
                  <a:pt x="647" y="251"/>
                </a:lnTo>
                <a:lnTo>
                  <a:pt x="646" y="253"/>
                </a:lnTo>
                <a:lnTo>
                  <a:pt x="645" y="253"/>
                </a:lnTo>
                <a:lnTo>
                  <a:pt x="641" y="253"/>
                </a:lnTo>
                <a:lnTo>
                  <a:pt x="640" y="251"/>
                </a:lnTo>
                <a:lnTo>
                  <a:pt x="638" y="251"/>
                </a:lnTo>
                <a:lnTo>
                  <a:pt x="637" y="250"/>
                </a:lnTo>
                <a:lnTo>
                  <a:pt x="636" y="251"/>
                </a:lnTo>
                <a:lnTo>
                  <a:pt x="634" y="250"/>
                </a:lnTo>
                <a:lnTo>
                  <a:pt x="631" y="250"/>
                </a:lnTo>
                <a:lnTo>
                  <a:pt x="630" y="250"/>
                </a:lnTo>
                <a:lnTo>
                  <a:pt x="629" y="250"/>
                </a:lnTo>
                <a:lnTo>
                  <a:pt x="628" y="250"/>
                </a:lnTo>
                <a:lnTo>
                  <a:pt x="627" y="250"/>
                </a:lnTo>
                <a:lnTo>
                  <a:pt x="625" y="248"/>
                </a:lnTo>
                <a:lnTo>
                  <a:pt x="625" y="247"/>
                </a:lnTo>
                <a:lnTo>
                  <a:pt x="624" y="247"/>
                </a:lnTo>
                <a:lnTo>
                  <a:pt x="624" y="244"/>
                </a:lnTo>
                <a:lnTo>
                  <a:pt x="627" y="244"/>
                </a:lnTo>
                <a:lnTo>
                  <a:pt x="629" y="241"/>
                </a:lnTo>
                <a:lnTo>
                  <a:pt x="631" y="241"/>
                </a:lnTo>
                <a:lnTo>
                  <a:pt x="633" y="242"/>
                </a:lnTo>
                <a:lnTo>
                  <a:pt x="638" y="242"/>
                </a:lnTo>
                <a:lnTo>
                  <a:pt x="639" y="241"/>
                </a:lnTo>
                <a:lnTo>
                  <a:pt x="643" y="241"/>
                </a:lnTo>
                <a:lnTo>
                  <a:pt x="644" y="243"/>
                </a:lnTo>
                <a:lnTo>
                  <a:pt x="645" y="244"/>
                </a:lnTo>
                <a:lnTo>
                  <a:pt x="646" y="241"/>
                </a:lnTo>
                <a:lnTo>
                  <a:pt x="646" y="239"/>
                </a:lnTo>
                <a:lnTo>
                  <a:pt x="649" y="239"/>
                </a:lnTo>
                <a:lnTo>
                  <a:pt x="650" y="240"/>
                </a:lnTo>
                <a:lnTo>
                  <a:pt x="651" y="240"/>
                </a:lnTo>
                <a:lnTo>
                  <a:pt x="651" y="240"/>
                </a:lnTo>
                <a:lnTo>
                  <a:pt x="652" y="239"/>
                </a:lnTo>
                <a:lnTo>
                  <a:pt x="651" y="238"/>
                </a:lnTo>
                <a:lnTo>
                  <a:pt x="651" y="237"/>
                </a:lnTo>
                <a:lnTo>
                  <a:pt x="652" y="236"/>
                </a:lnTo>
                <a:lnTo>
                  <a:pt x="655" y="236"/>
                </a:lnTo>
                <a:lnTo>
                  <a:pt x="656" y="235"/>
                </a:lnTo>
                <a:lnTo>
                  <a:pt x="659" y="235"/>
                </a:lnTo>
                <a:close/>
                <a:moveTo>
                  <a:pt x="667" y="238"/>
                </a:moveTo>
                <a:lnTo>
                  <a:pt x="668" y="239"/>
                </a:lnTo>
                <a:lnTo>
                  <a:pt x="669" y="239"/>
                </a:lnTo>
                <a:lnTo>
                  <a:pt x="670" y="239"/>
                </a:lnTo>
                <a:lnTo>
                  <a:pt x="671" y="241"/>
                </a:lnTo>
                <a:lnTo>
                  <a:pt x="673" y="243"/>
                </a:lnTo>
                <a:lnTo>
                  <a:pt x="674" y="244"/>
                </a:lnTo>
                <a:lnTo>
                  <a:pt x="674" y="246"/>
                </a:lnTo>
                <a:lnTo>
                  <a:pt x="673" y="246"/>
                </a:lnTo>
                <a:lnTo>
                  <a:pt x="672" y="246"/>
                </a:lnTo>
                <a:lnTo>
                  <a:pt x="672" y="246"/>
                </a:lnTo>
                <a:lnTo>
                  <a:pt x="671" y="249"/>
                </a:lnTo>
                <a:lnTo>
                  <a:pt x="670" y="251"/>
                </a:lnTo>
                <a:lnTo>
                  <a:pt x="669" y="251"/>
                </a:lnTo>
                <a:lnTo>
                  <a:pt x="668" y="251"/>
                </a:lnTo>
                <a:lnTo>
                  <a:pt x="665" y="251"/>
                </a:lnTo>
                <a:lnTo>
                  <a:pt x="662" y="249"/>
                </a:lnTo>
                <a:lnTo>
                  <a:pt x="662" y="248"/>
                </a:lnTo>
                <a:lnTo>
                  <a:pt x="662" y="246"/>
                </a:lnTo>
                <a:lnTo>
                  <a:pt x="663" y="244"/>
                </a:lnTo>
                <a:lnTo>
                  <a:pt x="663" y="239"/>
                </a:lnTo>
                <a:lnTo>
                  <a:pt x="662" y="237"/>
                </a:lnTo>
                <a:lnTo>
                  <a:pt x="662" y="235"/>
                </a:lnTo>
                <a:lnTo>
                  <a:pt x="666" y="235"/>
                </a:lnTo>
                <a:lnTo>
                  <a:pt x="666" y="236"/>
                </a:lnTo>
                <a:lnTo>
                  <a:pt x="667" y="236"/>
                </a:lnTo>
                <a:lnTo>
                  <a:pt x="667" y="237"/>
                </a:lnTo>
                <a:lnTo>
                  <a:pt x="667" y="238"/>
                </a:lnTo>
                <a:close/>
                <a:moveTo>
                  <a:pt x="676" y="231"/>
                </a:moveTo>
                <a:lnTo>
                  <a:pt x="674" y="231"/>
                </a:lnTo>
                <a:lnTo>
                  <a:pt x="673" y="230"/>
                </a:lnTo>
                <a:lnTo>
                  <a:pt x="672" y="228"/>
                </a:lnTo>
                <a:lnTo>
                  <a:pt x="672" y="225"/>
                </a:lnTo>
                <a:lnTo>
                  <a:pt x="674" y="223"/>
                </a:lnTo>
                <a:lnTo>
                  <a:pt x="677" y="223"/>
                </a:lnTo>
                <a:lnTo>
                  <a:pt x="680" y="225"/>
                </a:lnTo>
                <a:lnTo>
                  <a:pt x="680" y="226"/>
                </a:lnTo>
                <a:lnTo>
                  <a:pt x="679" y="229"/>
                </a:lnTo>
                <a:lnTo>
                  <a:pt x="678" y="230"/>
                </a:lnTo>
                <a:lnTo>
                  <a:pt x="676" y="231"/>
                </a:lnTo>
                <a:close/>
                <a:moveTo>
                  <a:pt x="719" y="225"/>
                </a:moveTo>
                <a:lnTo>
                  <a:pt x="716" y="228"/>
                </a:lnTo>
                <a:lnTo>
                  <a:pt x="714" y="226"/>
                </a:lnTo>
                <a:lnTo>
                  <a:pt x="711" y="223"/>
                </a:lnTo>
                <a:lnTo>
                  <a:pt x="711" y="223"/>
                </a:lnTo>
                <a:lnTo>
                  <a:pt x="713" y="222"/>
                </a:lnTo>
                <a:lnTo>
                  <a:pt x="715" y="223"/>
                </a:lnTo>
                <a:lnTo>
                  <a:pt x="718" y="224"/>
                </a:lnTo>
                <a:lnTo>
                  <a:pt x="719" y="225"/>
                </a:lnTo>
                <a:close/>
                <a:moveTo>
                  <a:pt x="663" y="225"/>
                </a:moveTo>
                <a:lnTo>
                  <a:pt x="662" y="225"/>
                </a:lnTo>
                <a:lnTo>
                  <a:pt x="661" y="224"/>
                </a:lnTo>
                <a:lnTo>
                  <a:pt x="661" y="221"/>
                </a:lnTo>
                <a:lnTo>
                  <a:pt x="661" y="221"/>
                </a:lnTo>
                <a:lnTo>
                  <a:pt x="661" y="219"/>
                </a:lnTo>
                <a:lnTo>
                  <a:pt x="662" y="218"/>
                </a:lnTo>
                <a:lnTo>
                  <a:pt x="663" y="218"/>
                </a:lnTo>
                <a:lnTo>
                  <a:pt x="665" y="223"/>
                </a:lnTo>
                <a:lnTo>
                  <a:pt x="663" y="225"/>
                </a:lnTo>
                <a:close/>
                <a:moveTo>
                  <a:pt x="722" y="229"/>
                </a:moveTo>
                <a:lnTo>
                  <a:pt x="720" y="233"/>
                </a:lnTo>
                <a:lnTo>
                  <a:pt x="720" y="233"/>
                </a:lnTo>
                <a:lnTo>
                  <a:pt x="719" y="233"/>
                </a:lnTo>
                <a:lnTo>
                  <a:pt x="719" y="235"/>
                </a:lnTo>
                <a:lnTo>
                  <a:pt x="714" y="241"/>
                </a:lnTo>
                <a:lnTo>
                  <a:pt x="713" y="241"/>
                </a:lnTo>
                <a:lnTo>
                  <a:pt x="713" y="241"/>
                </a:lnTo>
                <a:lnTo>
                  <a:pt x="712" y="242"/>
                </a:lnTo>
                <a:lnTo>
                  <a:pt x="711" y="243"/>
                </a:lnTo>
                <a:lnTo>
                  <a:pt x="708" y="246"/>
                </a:lnTo>
                <a:lnTo>
                  <a:pt x="708" y="247"/>
                </a:lnTo>
                <a:lnTo>
                  <a:pt x="708" y="247"/>
                </a:lnTo>
                <a:lnTo>
                  <a:pt x="707" y="248"/>
                </a:lnTo>
                <a:lnTo>
                  <a:pt x="706" y="249"/>
                </a:lnTo>
                <a:lnTo>
                  <a:pt x="706" y="250"/>
                </a:lnTo>
                <a:lnTo>
                  <a:pt x="706" y="250"/>
                </a:lnTo>
                <a:lnTo>
                  <a:pt x="703" y="252"/>
                </a:lnTo>
                <a:lnTo>
                  <a:pt x="703" y="252"/>
                </a:lnTo>
                <a:lnTo>
                  <a:pt x="702" y="256"/>
                </a:lnTo>
                <a:lnTo>
                  <a:pt x="701" y="256"/>
                </a:lnTo>
                <a:lnTo>
                  <a:pt x="701" y="255"/>
                </a:lnTo>
                <a:lnTo>
                  <a:pt x="701" y="255"/>
                </a:lnTo>
                <a:lnTo>
                  <a:pt x="700" y="255"/>
                </a:lnTo>
                <a:lnTo>
                  <a:pt x="697" y="257"/>
                </a:lnTo>
                <a:lnTo>
                  <a:pt x="693" y="261"/>
                </a:lnTo>
                <a:lnTo>
                  <a:pt x="692" y="262"/>
                </a:lnTo>
                <a:lnTo>
                  <a:pt x="691" y="263"/>
                </a:lnTo>
                <a:lnTo>
                  <a:pt x="690" y="263"/>
                </a:lnTo>
                <a:lnTo>
                  <a:pt x="690" y="262"/>
                </a:lnTo>
                <a:lnTo>
                  <a:pt x="694" y="258"/>
                </a:lnTo>
                <a:lnTo>
                  <a:pt x="695" y="258"/>
                </a:lnTo>
                <a:lnTo>
                  <a:pt x="698" y="254"/>
                </a:lnTo>
                <a:lnTo>
                  <a:pt x="699" y="254"/>
                </a:lnTo>
                <a:lnTo>
                  <a:pt x="699" y="253"/>
                </a:lnTo>
                <a:lnTo>
                  <a:pt x="701" y="251"/>
                </a:lnTo>
                <a:lnTo>
                  <a:pt x="702" y="249"/>
                </a:lnTo>
                <a:lnTo>
                  <a:pt x="704" y="245"/>
                </a:lnTo>
                <a:lnTo>
                  <a:pt x="704" y="244"/>
                </a:lnTo>
                <a:lnTo>
                  <a:pt x="708" y="241"/>
                </a:lnTo>
                <a:lnTo>
                  <a:pt x="708" y="239"/>
                </a:lnTo>
                <a:lnTo>
                  <a:pt x="709" y="238"/>
                </a:lnTo>
                <a:lnTo>
                  <a:pt x="709" y="235"/>
                </a:lnTo>
                <a:lnTo>
                  <a:pt x="708" y="233"/>
                </a:lnTo>
                <a:lnTo>
                  <a:pt x="706" y="231"/>
                </a:lnTo>
                <a:lnTo>
                  <a:pt x="704" y="231"/>
                </a:lnTo>
                <a:lnTo>
                  <a:pt x="703" y="230"/>
                </a:lnTo>
                <a:lnTo>
                  <a:pt x="703" y="229"/>
                </a:lnTo>
                <a:lnTo>
                  <a:pt x="705" y="229"/>
                </a:lnTo>
                <a:lnTo>
                  <a:pt x="707" y="228"/>
                </a:lnTo>
                <a:lnTo>
                  <a:pt x="711" y="228"/>
                </a:lnTo>
                <a:lnTo>
                  <a:pt x="712" y="229"/>
                </a:lnTo>
                <a:lnTo>
                  <a:pt x="713" y="229"/>
                </a:lnTo>
                <a:lnTo>
                  <a:pt x="713" y="230"/>
                </a:lnTo>
                <a:lnTo>
                  <a:pt x="716" y="230"/>
                </a:lnTo>
                <a:lnTo>
                  <a:pt x="716" y="229"/>
                </a:lnTo>
                <a:lnTo>
                  <a:pt x="716" y="229"/>
                </a:lnTo>
                <a:lnTo>
                  <a:pt x="718" y="229"/>
                </a:lnTo>
                <a:lnTo>
                  <a:pt x="718" y="229"/>
                </a:lnTo>
                <a:lnTo>
                  <a:pt x="718" y="228"/>
                </a:lnTo>
                <a:lnTo>
                  <a:pt x="720" y="226"/>
                </a:lnTo>
                <a:lnTo>
                  <a:pt x="721" y="225"/>
                </a:lnTo>
                <a:lnTo>
                  <a:pt x="721" y="224"/>
                </a:lnTo>
                <a:lnTo>
                  <a:pt x="723" y="222"/>
                </a:lnTo>
                <a:lnTo>
                  <a:pt x="723" y="222"/>
                </a:lnTo>
                <a:lnTo>
                  <a:pt x="724" y="221"/>
                </a:lnTo>
                <a:lnTo>
                  <a:pt x="725" y="219"/>
                </a:lnTo>
                <a:lnTo>
                  <a:pt x="726" y="219"/>
                </a:lnTo>
                <a:lnTo>
                  <a:pt x="727" y="217"/>
                </a:lnTo>
                <a:lnTo>
                  <a:pt x="729" y="216"/>
                </a:lnTo>
                <a:lnTo>
                  <a:pt x="731" y="213"/>
                </a:lnTo>
                <a:lnTo>
                  <a:pt x="734" y="209"/>
                </a:lnTo>
                <a:lnTo>
                  <a:pt x="735" y="209"/>
                </a:lnTo>
                <a:lnTo>
                  <a:pt x="737" y="209"/>
                </a:lnTo>
                <a:lnTo>
                  <a:pt x="737" y="211"/>
                </a:lnTo>
                <a:lnTo>
                  <a:pt x="736" y="212"/>
                </a:lnTo>
                <a:lnTo>
                  <a:pt x="736" y="214"/>
                </a:lnTo>
                <a:lnTo>
                  <a:pt x="733" y="216"/>
                </a:lnTo>
                <a:lnTo>
                  <a:pt x="733" y="216"/>
                </a:lnTo>
                <a:lnTo>
                  <a:pt x="732" y="216"/>
                </a:lnTo>
                <a:lnTo>
                  <a:pt x="731" y="219"/>
                </a:lnTo>
                <a:lnTo>
                  <a:pt x="731" y="219"/>
                </a:lnTo>
                <a:lnTo>
                  <a:pt x="729" y="220"/>
                </a:lnTo>
                <a:lnTo>
                  <a:pt x="727" y="222"/>
                </a:lnTo>
                <a:lnTo>
                  <a:pt x="726" y="225"/>
                </a:lnTo>
                <a:lnTo>
                  <a:pt x="725" y="226"/>
                </a:lnTo>
                <a:lnTo>
                  <a:pt x="722" y="229"/>
                </a:lnTo>
                <a:close/>
                <a:moveTo>
                  <a:pt x="712" y="214"/>
                </a:moveTo>
                <a:lnTo>
                  <a:pt x="712" y="215"/>
                </a:lnTo>
                <a:lnTo>
                  <a:pt x="712" y="216"/>
                </a:lnTo>
                <a:lnTo>
                  <a:pt x="710" y="217"/>
                </a:lnTo>
                <a:lnTo>
                  <a:pt x="707" y="214"/>
                </a:lnTo>
                <a:lnTo>
                  <a:pt x="705" y="214"/>
                </a:lnTo>
                <a:lnTo>
                  <a:pt x="704" y="215"/>
                </a:lnTo>
                <a:lnTo>
                  <a:pt x="703" y="216"/>
                </a:lnTo>
                <a:lnTo>
                  <a:pt x="704" y="217"/>
                </a:lnTo>
                <a:lnTo>
                  <a:pt x="704" y="219"/>
                </a:lnTo>
                <a:lnTo>
                  <a:pt x="702" y="221"/>
                </a:lnTo>
                <a:lnTo>
                  <a:pt x="701" y="221"/>
                </a:lnTo>
                <a:lnTo>
                  <a:pt x="700" y="222"/>
                </a:lnTo>
                <a:lnTo>
                  <a:pt x="700" y="224"/>
                </a:lnTo>
                <a:lnTo>
                  <a:pt x="701" y="225"/>
                </a:lnTo>
                <a:lnTo>
                  <a:pt x="701" y="229"/>
                </a:lnTo>
                <a:lnTo>
                  <a:pt x="700" y="230"/>
                </a:lnTo>
                <a:lnTo>
                  <a:pt x="699" y="230"/>
                </a:lnTo>
                <a:lnTo>
                  <a:pt x="696" y="226"/>
                </a:lnTo>
                <a:lnTo>
                  <a:pt x="696" y="218"/>
                </a:lnTo>
                <a:lnTo>
                  <a:pt x="697" y="217"/>
                </a:lnTo>
                <a:lnTo>
                  <a:pt x="697" y="214"/>
                </a:lnTo>
                <a:lnTo>
                  <a:pt x="697" y="214"/>
                </a:lnTo>
                <a:lnTo>
                  <a:pt x="697" y="212"/>
                </a:lnTo>
                <a:lnTo>
                  <a:pt x="699" y="210"/>
                </a:lnTo>
                <a:lnTo>
                  <a:pt x="701" y="209"/>
                </a:lnTo>
                <a:lnTo>
                  <a:pt x="702" y="209"/>
                </a:lnTo>
                <a:lnTo>
                  <a:pt x="705" y="207"/>
                </a:lnTo>
                <a:lnTo>
                  <a:pt x="707" y="207"/>
                </a:lnTo>
                <a:lnTo>
                  <a:pt x="711" y="209"/>
                </a:lnTo>
                <a:lnTo>
                  <a:pt x="711" y="210"/>
                </a:lnTo>
                <a:lnTo>
                  <a:pt x="712" y="212"/>
                </a:lnTo>
                <a:lnTo>
                  <a:pt x="712" y="214"/>
                </a:lnTo>
                <a:close/>
                <a:moveTo>
                  <a:pt x="702" y="207"/>
                </a:moveTo>
                <a:lnTo>
                  <a:pt x="700" y="207"/>
                </a:lnTo>
                <a:lnTo>
                  <a:pt x="698" y="205"/>
                </a:lnTo>
                <a:lnTo>
                  <a:pt x="699" y="204"/>
                </a:lnTo>
                <a:lnTo>
                  <a:pt x="701" y="204"/>
                </a:lnTo>
                <a:lnTo>
                  <a:pt x="701" y="205"/>
                </a:lnTo>
                <a:lnTo>
                  <a:pt x="702" y="206"/>
                </a:lnTo>
                <a:lnTo>
                  <a:pt x="702" y="207"/>
                </a:lnTo>
                <a:close/>
                <a:moveTo>
                  <a:pt x="693" y="203"/>
                </a:moveTo>
                <a:lnTo>
                  <a:pt x="694" y="204"/>
                </a:lnTo>
                <a:lnTo>
                  <a:pt x="696" y="204"/>
                </a:lnTo>
                <a:lnTo>
                  <a:pt x="696" y="205"/>
                </a:lnTo>
                <a:lnTo>
                  <a:pt x="694" y="205"/>
                </a:lnTo>
                <a:lnTo>
                  <a:pt x="693" y="205"/>
                </a:lnTo>
                <a:lnTo>
                  <a:pt x="692" y="205"/>
                </a:lnTo>
                <a:lnTo>
                  <a:pt x="691" y="204"/>
                </a:lnTo>
                <a:lnTo>
                  <a:pt x="692" y="203"/>
                </a:lnTo>
                <a:lnTo>
                  <a:pt x="693" y="203"/>
                </a:lnTo>
                <a:close/>
                <a:moveTo>
                  <a:pt x="670" y="211"/>
                </a:moveTo>
                <a:lnTo>
                  <a:pt x="669" y="211"/>
                </a:lnTo>
                <a:lnTo>
                  <a:pt x="667" y="209"/>
                </a:lnTo>
                <a:lnTo>
                  <a:pt x="667" y="205"/>
                </a:lnTo>
                <a:lnTo>
                  <a:pt x="668" y="205"/>
                </a:lnTo>
                <a:lnTo>
                  <a:pt x="668" y="203"/>
                </a:lnTo>
                <a:lnTo>
                  <a:pt x="669" y="202"/>
                </a:lnTo>
                <a:lnTo>
                  <a:pt x="671" y="204"/>
                </a:lnTo>
                <a:lnTo>
                  <a:pt x="671" y="209"/>
                </a:lnTo>
                <a:lnTo>
                  <a:pt x="670" y="211"/>
                </a:lnTo>
                <a:close/>
                <a:moveTo>
                  <a:pt x="696" y="203"/>
                </a:moveTo>
                <a:lnTo>
                  <a:pt x="695" y="203"/>
                </a:lnTo>
                <a:lnTo>
                  <a:pt x="693" y="201"/>
                </a:lnTo>
                <a:lnTo>
                  <a:pt x="693" y="201"/>
                </a:lnTo>
                <a:lnTo>
                  <a:pt x="695" y="201"/>
                </a:lnTo>
                <a:lnTo>
                  <a:pt x="696" y="202"/>
                </a:lnTo>
                <a:lnTo>
                  <a:pt x="696" y="203"/>
                </a:lnTo>
                <a:close/>
                <a:moveTo>
                  <a:pt x="691" y="203"/>
                </a:moveTo>
                <a:lnTo>
                  <a:pt x="690" y="204"/>
                </a:lnTo>
                <a:lnTo>
                  <a:pt x="689" y="203"/>
                </a:lnTo>
                <a:lnTo>
                  <a:pt x="689" y="201"/>
                </a:lnTo>
                <a:lnTo>
                  <a:pt x="691" y="200"/>
                </a:lnTo>
                <a:lnTo>
                  <a:pt x="692" y="200"/>
                </a:lnTo>
                <a:lnTo>
                  <a:pt x="692" y="201"/>
                </a:lnTo>
                <a:lnTo>
                  <a:pt x="691" y="202"/>
                </a:lnTo>
                <a:lnTo>
                  <a:pt x="691" y="203"/>
                </a:lnTo>
                <a:close/>
                <a:moveTo>
                  <a:pt x="719" y="203"/>
                </a:moveTo>
                <a:lnTo>
                  <a:pt x="718" y="204"/>
                </a:lnTo>
                <a:lnTo>
                  <a:pt x="717" y="204"/>
                </a:lnTo>
                <a:lnTo>
                  <a:pt x="717" y="202"/>
                </a:lnTo>
                <a:lnTo>
                  <a:pt x="717" y="202"/>
                </a:lnTo>
                <a:lnTo>
                  <a:pt x="716" y="201"/>
                </a:lnTo>
                <a:lnTo>
                  <a:pt x="717" y="198"/>
                </a:lnTo>
                <a:lnTo>
                  <a:pt x="717" y="198"/>
                </a:lnTo>
                <a:lnTo>
                  <a:pt x="718" y="197"/>
                </a:lnTo>
                <a:lnTo>
                  <a:pt x="720" y="197"/>
                </a:lnTo>
                <a:lnTo>
                  <a:pt x="721" y="198"/>
                </a:lnTo>
                <a:lnTo>
                  <a:pt x="721" y="199"/>
                </a:lnTo>
                <a:lnTo>
                  <a:pt x="721" y="199"/>
                </a:lnTo>
                <a:lnTo>
                  <a:pt x="721" y="199"/>
                </a:lnTo>
                <a:lnTo>
                  <a:pt x="720" y="201"/>
                </a:lnTo>
                <a:lnTo>
                  <a:pt x="720" y="202"/>
                </a:lnTo>
                <a:lnTo>
                  <a:pt x="720" y="202"/>
                </a:lnTo>
                <a:lnTo>
                  <a:pt x="719" y="203"/>
                </a:lnTo>
                <a:close/>
                <a:moveTo>
                  <a:pt x="710" y="199"/>
                </a:moveTo>
                <a:lnTo>
                  <a:pt x="709" y="199"/>
                </a:lnTo>
                <a:lnTo>
                  <a:pt x="708" y="198"/>
                </a:lnTo>
                <a:lnTo>
                  <a:pt x="708" y="197"/>
                </a:lnTo>
                <a:lnTo>
                  <a:pt x="709" y="196"/>
                </a:lnTo>
                <a:lnTo>
                  <a:pt x="709" y="196"/>
                </a:lnTo>
                <a:lnTo>
                  <a:pt x="711" y="196"/>
                </a:lnTo>
                <a:lnTo>
                  <a:pt x="712" y="197"/>
                </a:lnTo>
                <a:lnTo>
                  <a:pt x="712" y="198"/>
                </a:lnTo>
                <a:lnTo>
                  <a:pt x="711" y="198"/>
                </a:lnTo>
                <a:lnTo>
                  <a:pt x="710" y="199"/>
                </a:lnTo>
                <a:close/>
                <a:moveTo>
                  <a:pt x="750" y="198"/>
                </a:moveTo>
                <a:lnTo>
                  <a:pt x="749" y="198"/>
                </a:lnTo>
                <a:lnTo>
                  <a:pt x="749" y="198"/>
                </a:lnTo>
                <a:lnTo>
                  <a:pt x="749" y="197"/>
                </a:lnTo>
                <a:lnTo>
                  <a:pt x="750" y="196"/>
                </a:lnTo>
                <a:lnTo>
                  <a:pt x="750" y="196"/>
                </a:lnTo>
                <a:lnTo>
                  <a:pt x="750" y="196"/>
                </a:lnTo>
                <a:lnTo>
                  <a:pt x="750" y="197"/>
                </a:lnTo>
                <a:lnTo>
                  <a:pt x="750" y="197"/>
                </a:lnTo>
                <a:lnTo>
                  <a:pt x="750" y="198"/>
                </a:lnTo>
                <a:close/>
                <a:moveTo>
                  <a:pt x="665" y="196"/>
                </a:moveTo>
                <a:lnTo>
                  <a:pt x="664" y="196"/>
                </a:lnTo>
                <a:lnTo>
                  <a:pt x="663" y="196"/>
                </a:lnTo>
                <a:lnTo>
                  <a:pt x="663" y="196"/>
                </a:lnTo>
                <a:lnTo>
                  <a:pt x="664" y="195"/>
                </a:lnTo>
                <a:lnTo>
                  <a:pt x="665" y="195"/>
                </a:lnTo>
                <a:lnTo>
                  <a:pt x="665" y="195"/>
                </a:lnTo>
                <a:lnTo>
                  <a:pt x="665" y="196"/>
                </a:lnTo>
                <a:close/>
                <a:moveTo>
                  <a:pt x="513" y="189"/>
                </a:moveTo>
                <a:lnTo>
                  <a:pt x="511" y="191"/>
                </a:lnTo>
                <a:lnTo>
                  <a:pt x="510" y="191"/>
                </a:lnTo>
                <a:lnTo>
                  <a:pt x="510" y="189"/>
                </a:lnTo>
                <a:lnTo>
                  <a:pt x="511" y="188"/>
                </a:lnTo>
                <a:lnTo>
                  <a:pt x="511" y="188"/>
                </a:lnTo>
                <a:lnTo>
                  <a:pt x="514" y="186"/>
                </a:lnTo>
                <a:lnTo>
                  <a:pt x="514" y="186"/>
                </a:lnTo>
                <a:lnTo>
                  <a:pt x="514" y="186"/>
                </a:lnTo>
                <a:lnTo>
                  <a:pt x="514" y="186"/>
                </a:lnTo>
                <a:lnTo>
                  <a:pt x="513" y="189"/>
                </a:lnTo>
                <a:close/>
                <a:moveTo>
                  <a:pt x="672" y="186"/>
                </a:moveTo>
                <a:lnTo>
                  <a:pt x="672" y="186"/>
                </a:lnTo>
                <a:lnTo>
                  <a:pt x="670" y="186"/>
                </a:lnTo>
                <a:lnTo>
                  <a:pt x="670" y="184"/>
                </a:lnTo>
                <a:lnTo>
                  <a:pt x="672" y="182"/>
                </a:lnTo>
                <a:lnTo>
                  <a:pt x="673" y="182"/>
                </a:lnTo>
                <a:lnTo>
                  <a:pt x="673" y="183"/>
                </a:lnTo>
                <a:lnTo>
                  <a:pt x="673" y="184"/>
                </a:lnTo>
                <a:lnTo>
                  <a:pt x="672" y="186"/>
                </a:lnTo>
                <a:close/>
                <a:moveTo>
                  <a:pt x="764" y="183"/>
                </a:moveTo>
                <a:lnTo>
                  <a:pt x="764" y="183"/>
                </a:lnTo>
                <a:lnTo>
                  <a:pt x="763" y="183"/>
                </a:lnTo>
                <a:lnTo>
                  <a:pt x="763" y="183"/>
                </a:lnTo>
                <a:lnTo>
                  <a:pt x="763" y="182"/>
                </a:lnTo>
                <a:lnTo>
                  <a:pt x="764" y="181"/>
                </a:lnTo>
                <a:lnTo>
                  <a:pt x="764" y="181"/>
                </a:lnTo>
                <a:lnTo>
                  <a:pt x="765" y="181"/>
                </a:lnTo>
                <a:lnTo>
                  <a:pt x="765" y="182"/>
                </a:lnTo>
                <a:lnTo>
                  <a:pt x="765" y="182"/>
                </a:lnTo>
                <a:lnTo>
                  <a:pt x="764" y="183"/>
                </a:lnTo>
                <a:close/>
                <a:moveTo>
                  <a:pt x="688" y="185"/>
                </a:moveTo>
                <a:lnTo>
                  <a:pt x="688" y="185"/>
                </a:lnTo>
                <a:lnTo>
                  <a:pt x="686" y="182"/>
                </a:lnTo>
                <a:lnTo>
                  <a:pt x="687" y="181"/>
                </a:lnTo>
                <a:lnTo>
                  <a:pt x="688" y="181"/>
                </a:lnTo>
                <a:lnTo>
                  <a:pt x="688" y="181"/>
                </a:lnTo>
                <a:lnTo>
                  <a:pt x="688" y="182"/>
                </a:lnTo>
                <a:lnTo>
                  <a:pt x="689" y="183"/>
                </a:lnTo>
                <a:lnTo>
                  <a:pt x="689" y="184"/>
                </a:lnTo>
                <a:lnTo>
                  <a:pt x="689" y="184"/>
                </a:lnTo>
                <a:lnTo>
                  <a:pt x="688" y="185"/>
                </a:lnTo>
                <a:close/>
                <a:moveTo>
                  <a:pt x="763" y="181"/>
                </a:moveTo>
                <a:lnTo>
                  <a:pt x="763" y="183"/>
                </a:lnTo>
                <a:lnTo>
                  <a:pt x="763" y="184"/>
                </a:lnTo>
                <a:lnTo>
                  <a:pt x="760" y="186"/>
                </a:lnTo>
                <a:lnTo>
                  <a:pt x="760" y="186"/>
                </a:lnTo>
                <a:lnTo>
                  <a:pt x="759" y="187"/>
                </a:lnTo>
                <a:lnTo>
                  <a:pt x="759" y="188"/>
                </a:lnTo>
                <a:lnTo>
                  <a:pt x="758" y="188"/>
                </a:lnTo>
                <a:lnTo>
                  <a:pt x="755" y="191"/>
                </a:lnTo>
                <a:lnTo>
                  <a:pt x="755" y="192"/>
                </a:lnTo>
                <a:lnTo>
                  <a:pt x="752" y="195"/>
                </a:lnTo>
                <a:lnTo>
                  <a:pt x="751" y="195"/>
                </a:lnTo>
                <a:lnTo>
                  <a:pt x="751" y="194"/>
                </a:lnTo>
                <a:lnTo>
                  <a:pt x="751" y="193"/>
                </a:lnTo>
                <a:lnTo>
                  <a:pt x="753" y="191"/>
                </a:lnTo>
                <a:lnTo>
                  <a:pt x="753" y="190"/>
                </a:lnTo>
                <a:lnTo>
                  <a:pt x="755" y="187"/>
                </a:lnTo>
                <a:lnTo>
                  <a:pt x="758" y="185"/>
                </a:lnTo>
                <a:lnTo>
                  <a:pt x="758" y="185"/>
                </a:lnTo>
                <a:lnTo>
                  <a:pt x="759" y="184"/>
                </a:lnTo>
                <a:lnTo>
                  <a:pt x="759" y="184"/>
                </a:lnTo>
                <a:lnTo>
                  <a:pt x="759" y="183"/>
                </a:lnTo>
                <a:lnTo>
                  <a:pt x="759" y="182"/>
                </a:lnTo>
                <a:lnTo>
                  <a:pt x="760" y="181"/>
                </a:lnTo>
                <a:lnTo>
                  <a:pt x="760" y="181"/>
                </a:lnTo>
                <a:lnTo>
                  <a:pt x="761" y="182"/>
                </a:lnTo>
                <a:lnTo>
                  <a:pt x="761" y="181"/>
                </a:lnTo>
                <a:lnTo>
                  <a:pt x="761" y="180"/>
                </a:lnTo>
                <a:lnTo>
                  <a:pt x="760" y="180"/>
                </a:lnTo>
                <a:lnTo>
                  <a:pt x="762" y="180"/>
                </a:lnTo>
                <a:lnTo>
                  <a:pt x="762" y="180"/>
                </a:lnTo>
                <a:lnTo>
                  <a:pt x="763" y="181"/>
                </a:lnTo>
                <a:close/>
                <a:moveTo>
                  <a:pt x="675" y="182"/>
                </a:moveTo>
                <a:lnTo>
                  <a:pt x="674" y="182"/>
                </a:lnTo>
                <a:lnTo>
                  <a:pt x="673" y="181"/>
                </a:lnTo>
                <a:lnTo>
                  <a:pt x="672" y="180"/>
                </a:lnTo>
                <a:lnTo>
                  <a:pt x="673" y="179"/>
                </a:lnTo>
                <a:lnTo>
                  <a:pt x="675" y="179"/>
                </a:lnTo>
                <a:lnTo>
                  <a:pt x="676" y="180"/>
                </a:lnTo>
                <a:lnTo>
                  <a:pt x="675" y="182"/>
                </a:lnTo>
                <a:close/>
                <a:moveTo>
                  <a:pt x="693" y="181"/>
                </a:moveTo>
                <a:lnTo>
                  <a:pt x="693" y="181"/>
                </a:lnTo>
                <a:lnTo>
                  <a:pt x="692" y="181"/>
                </a:lnTo>
                <a:lnTo>
                  <a:pt x="692" y="180"/>
                </a:lnTo>
                <a:lnTo>
                  <a:pt x="692" y="179"/>
                </a:lnTo>
                <a:lnTo>
                  <a:pt x="693" y="178"/>
                </a:lnTo>
                <a:lnTo>
                  <a:pt x="694" y="177"/>
                </a:lnTo>
                <a:lnTo>
                  <a:pt x="695" y="177"/>
                </a:lnTo>
                <a:lnTo>
                  <a:pt x="695" y="178"/>
                </a:lnTo>
                <a:lnTo>
                  <a:pt x="695" y="178"/>
                </a:lnTo>
                <a:lnTo>
                  <a:pt x="695" y="179"/>
                </a:lnTo>
                <a:lnTo>
                  <a:pt x="695" y="180"/>
                </a:lnTo>
                <a:lnTo>
                  <a:pt x="694" y="180"/>
                </a:lnTo>
                <a:lnTo>
                  <a:pt x="693" y="181"/>
                </a:lnTo>
                <a:close/>
                <a:moveTo>
                  <a:pt x="774" y="177"/>
                </a:moveTo>
                <a:lnTo>
                  <a:pt x="774" y="177"/>
                </a:lnTo>
                <a:lnTo>
                  <a:pt x="773" y="177"/>
                </a:lnTo>
                <a:lnTo>
                  <a:pt x="773" y="177"/>
                </a:lnTo>
                <a:lnTo>
                  <a:pt x="774" y="176"/>
                </a:lnTo>
                <a:lnTo>
                  <a:pt x="774" y="176"/>
                </a:lnTo>
                <a:lnTo>
                  <a:pt x="774" y="177"/>
                </a:lnTo>
                <a:lnTo>
                  <a:pt x="774" y="177"/>
                </a:lnTo>
                <a:close/>
                <a:moveTo>
                  <a:pt x="775" y="176"/>
                </a:moveTo>
                <a:lnTo>
                  <a:pt x="775" y="176"/>
                </a:lnTo>
                <a:lnTo>
                  <a:pt x="774" y="176"/>
                </a:lnTo>
                <a:lnTo>
                  <a:pt x="774" y="175"/>
                </a:lnTo>
                <a:lnTo>
                  <a:pt x="775" y="175"/>
                </a:lnTo>
                <a:lnTo>
                  <a:pt x="775" y="175"/>
                </a:lnTo>
                <a:lnTo>
                  <a:pt x="776" y="175"/>
                </a:lnTo>
                <a:lnTo>
                  <a:pt x="776" y="176"/>
                </a:lnTo>
                <a:lnTo>
                  <a:pt x="775" y="176"/>
                </a:lnTo>
                <a:close/>
                <a:moveTo>
                  <a:pt x="766" y="175"/>
                </a:moveTo>
                <a:lnTo>
                  <a:pt x="765" y="176"/>
                </a:lnTo>
                <a:lnTo>
                  <a:pt x="765" y="176"/>
                </a:lnTo>
                <a:lnTo>
                  <a:pt x="764" y="176"/>
                </a:lnTo>
                <a:lnTo>
                  <a:pt x="761" y="178"/>
                </a:lnTo>
                <a:lnTo>
                  <a:pt x="760" y="178"/>
                </a:lnTo>
                <a:lnTo>
                  <a:pt x="762" y="175"/>
                </a:lnTo>
                <a:lnTo>
                  <a:pt x="762" y="174"/>
                </a:lnTo>
                <a:lnTo>
                  <a:pt x="762" y="174"/>
                </a:lnTo>
                <a:lnTo>
                  <a:pt x="763" y="174"/>
                </a:lnTo>
                <a:lnTo>
                  <a:pt x="765" y="174"/>
                </a:lnTo>
                <a:lnTo>
                  <a:pt x="766" y="175"/>
                </a:lnTo>
                <a:close/>
                <a:moveTo>
                  <a:pt x="674" y="174"/>
                </a:moveTo>
                <a:lnTo>
                  <a:pt x="675" y="175"/>
                </a:lnTo>
                <a:lnTo>
                  <a:pt x="674" y="176"/>
                </a:lnTo>
                <a:lnTo>
                  <a:pt x="674" y="178"/>
                </a:lnTo>
                <a:lnTo>
                  <a:pt x="672" y="179"/>
                </a:lnTo>
                <a:lnTo>
                  <a:pt x="672" y="179"/>
                </a:lnTo>
                <a:lnTo>
                  <a:pt x="670" y="179"/>
                </a:lnTo>
                <a:lnTo>
                  <a:pt x="670" y="175"/>
                </a:lnTo>
                <a:lnTo>
                  <a:pt x="671" y="174"/>
                </a:lnTo>
                <a:lnTo>
                  <a:pt x="672" y="175"/>
                </a:lnTo>
                <a:lnTo>
                  <a:pt x="672" y="174"/>
                </a:lnTo>
                <a:lnTo>
                  <a:pt x="673" y="174"/>
                </a:lnTo>
                <a:lnTo>
                  <a:pt x="674" y="174"/>
                </a:lnTo>
                <a:close/>
                <a:moveTo>
                  <a:pt x="682" y="177"/>
                </a:moveTo>
                <a:lnTo>
                  <a:pt x="682" y="177"/>
                </a:lnTo>
                <a:lnTo>
                  <a:pt x="680" y="177"/>
                </a:lnTo>
                <a:lnTo>
                  <a:pt x="680" y="175"/>
                </a:lnTo>
                <a:lnTo>
                  <a:pt x="682" y="174"/>
                </a:lnTo>
                <a:lnTo>
                  <a:pt x="683" y="174"/>
                </a:lnTo>
                <a:lnTo>
                  <a:pt x="683" y="174"/>
                </a:lnTo>
                <a:lnTo>
                  <a:pt x="683" y="174"/>
                </a:lnTo>
                <a:lnTo>
                  <a:pt x="683" y="176"/>
                </a:lnTo>
                <a:lnTo>
                  <a:pt x="682" y="177"/>
                </a:lnTo>
                <a:close/>
                <a:moveTo>
                  <a:pt x="777" y="175"/>
                </a:moveTo>
                <a:lnTo>
                  <a:pt x="776" y="175"/>
                </a:lnTo>
                <a:lnTo>
                  <a:pt x="776" y="174"/>
                </a:lnTo>
                <a:lnTo>
                  <a:pt x="776" y="174"/>
                </a:lnTo>
                <a:lnTo>
                  <a:pt x="776" y="174"/>
                </a:lnTo>
                <a:lnTo>
                  <a:pt x="777" y="174"/>
                </a:lnTo>
                <a:lnTo>
                  <a:pt x="777" y="175"/>
                </a:lnTo>
                <a:close/>
                <a:moveTo>
                  <a:pt x="778" y="173"/>
                </a:moveTo>
                <a:lnTo>
                  <a:pt x="777" y="173"/>
                </a:lnTo>
                <a:lnTo>
                  <a:pt x="777" y="173"/>
                </a:lnTo>
                <a:lnTo>
                  <a:pt x="777" y="172"/>
                </a:lnTo>
                <a:lnTo>
                  <a:pt x="777" y="172"/>
                </a:lnTo>
                <a:lnTo>
                  <a:pt x="777" y="171"/>
                </a:lnTo>
                <a:lnTo>
                  <a:pt x="777" y="172"/>
                </a:lnTo>
                <a:lnTo>
                  <a:pt x="778" y="172"/>
                </a:lnTo>
                <a:lnTo>
                  <a:pt x="778" y="173"/>
                </a:lnTo>
                <a:close/>
                <a:moveTo>
                  <a:pt x="779" y="171"/>
                </a:moveTo>
                <a:lnTo>
                  <a:pt x="779" y="172"/>
                </a:lnTo>
                <a:lnTo>
                  <a:pt x="778" y="171"/>
                </a:lnTo>
                <a:lnTo>
                  <a:pt x="778" y="171"/>
                </a:lnTo>
                <a:lnTo>
                  <a:pt x="779" y="170"/>
                </a:lnTo>
                <a:lnTo>
                  <a:pt x="779" y="170"/>
                </a:lnTo>
                <a:lnTo>
                  <a:pt x="779" y="170"/>
                </a:lnTo>
                <a:lnTo>
                  <a:pt x="779" y="170"/>
                </a:lnTo>
                <a:lnTo>
                  <a:pt x="779" y="171"/>
                </a:lnTo>
                <a:close/>
                <a:moveTo>
                  <a:pt x="781" y="170"/>
                </a:moveTo>
                <a:lnTo>
                  <a:pt x="780" y="171"/>
                </a:lnTo>
                <a:lnTo>
                  <a:pt x="780" y="170"/>
                </a:lnTo>
                <a:lnTo>
                  <a:pt x="780" y="169"/>
                </a:lnTo>
                <a:lnTo>
                  <a:pt x="780" y="169"/>
                </a:lnTo>
                <a:lnTo>
                  <a:pt x="781" y="169"/>
                </a:lnTo>
                <a:lnTo>
                  <a:pt x="782" y="169"/>
                </a:lnTo>
                <a:lnTo>
                  <a:pt x="782" y="170"/>
                </a:lnTo>
                <a:lnTo>
                  <a:pt x="781" y="170"/>
                </a:lnTo>
                <a:close/>
                <a:moveTo>
                  <a:pt x="767" y="180"/>
                </a:moveTo>
                <a:lnTo>
                  <a:pt x="766" y="181"/>
                </a:lnTo>
                <a:lnTo>
                  <a:pt x="765" y="180"/>
                </a:lnTo>
                <a:lnTo>
                  <a:pt x="766" y="179"/>
                </a:lnTo>
                <a:lnTo>
                  <a:pt x="766" y="179"/>
                </a:lnTo>
                <a:lnTo>
                  <a:pt x="767" y="178"/>
                </a:lnTo>
                <a:lnTo>
                  <a:pt x="767" y="178"/>
                </a:lnTo>
                <a:lnTo>
                  <a:pt x="768" y="177"/>
                </a:lnTo>
                <a:lnTo>
                  <a:pt x="768" y="175"/>
                </a:lnTo>
                <a:lnTo>
                  <a:pt x="769" y="174"/>
                </a:lnTo>
                <a:lnTo>
                  <a:pt x="770" y="174"/>
                </a:lnTo>
                <a:lnTo>
                  <a:pt x="770" y="174"/>
                </a:lnTo>
                <a:lnTo>
                  <a:pt x="770" y="173"/>
                </a:lnTo>
                <a:lnTo>
                  <a:pt x="770" y="173"/>
                </a:lnTo>
                <a:lnTo>
                  <a:pt x="771" y="172"/>
                </a:lnTo>
                <a:lnTo>
                  <a:pt x="772" y="172"/>
                </a:lnTo>
                <a:lnTo>
                  <a:pt x="772" y="171"/>
                </a:lnTo>
                <a:lnTo>
                  <a:pt x="773" y="169"/>
                </a:lnTo>
                <a:lnTo>
                  <a:pt x="774" y="169"/>
                </a:lnTo>
                <a:lnTo>
                  <a:pt x="775" y="169"/>
                </a:lnTo>
                <a:lnTo>
                  <a:pt x="776" y="170"/>
                </a:lnTo>
                <a:lnTo>
                  <a:pt x="776" y="171"/>
                </a:lnTo>
                <a:lnTo>
                  <a:pt x="776" y="172"/>
                </a:lnTo>
                <a:lnTo>
                  <a:pt x="774" y="172"/>
                </a:lnTo>
                <a:lnTo>
                  <a:pt x="774" y="172"/>
                </a:lnTo>
                <a:lnTo>
                  <a:pt x="771" y="175"/>
                </a:lnTo>
                <a:lnTo>
                  <a:pt x="770" y="177"/>
                </a:lnTo>
                <a:lnTo>
                  <a:pt x="770" y="178"/>
                </a:lnTo>
                <a:lnTo>
                  <a:pt x="767" y="180"/>
                </a:lnTo>
                <a:close/>
                <a:moveTo>
                  <a:pt x="685" y="173"/>
                </a:moveTo>
                <a:lnTo>
                  <a:pt x="685" y="173"/>
                </a:lnTo>
                <a:lnTo>
                  <a:pt x="683" y="173"/>
                </a:lnTo>
                <a:lnTo>
                  <a:pt x="684" y="170"/>
                </a:lnTo>
                <a:lnTo>
                  <a:pt x="685" y="168"/>
                </a:lnTo>
                <a:lnTo>
                  <a:pt x="686" y="169"/>
                </a:lnTo>
                <a:lnTo>
                  <a:pt x="689" y="169"/>
                </a:lnTo>
                <a:lnTo>
                  <a:pt x="690" y="169"/>
                </a:lnTo>
                <a:lnTo>
                  <a:pt x="689" y="170"/>
                </a:lnTo>
                <a:lnTo>
                  <a:pt x="687" y="172"/>
                </a:lnTo>
                <a:lnTo>
                  <a:pt x="686" y="172"/>
                </a:lnTo>
                <a:lnTo>
                  <a:pt x="685" y="173"/>
                </a:lnTo>
                <a:close/>
                <a:moveTo>
                  <a:pt x="672" y="169"/>
                </a:moveTo>
                <a:lnTo>
                  <a:pt x="673" y="170"/>
                </a:lnTo>
                <a:lnTo>
                  <a:pt x="673" y="170"/>
                </a:lnTo>
                <a:lnTo>
                  <a:pt x="674" y="170"/>
                </a:lnTo>
                <a:lnTo>
                  <a:pt x="675" y="171"/>
                </a:lnTo>
                <a:lnTo>
                  <a:pt x="675" y="171"/>
                </a:lnTo>
                <a:lnTo>
                  <a:pt x="673" y="173"/>
                </a:lnTo>
                <a:lnTo>
                  <a:pt x="672" y="173"/>
                </a:lnTo>
                <a:lnTo>
                  <a:pt x="671" y="172"/>
                </a:lnTo>
                <a:lnTo>
                  <a:pt x="671" y="171"/>
                </a:lnTo>
                <a:lnTo>
                  <a:pt x="671" y="169"/>
                </a:lnTo>
                <a:lnTo>
                  <a:pt x="672" y="168"/>
                </a:lnTo>
                <a:lnTo>
                  <a:pt x="672" y="169"/>
                </a:lnTo>
                <a:close/>
                <a:moveTo>
                  <a:pt x="778" y="170"/>
                </a:moveTo>
                <a:lnTo>
                  <a:pt x="778" y="170"/>
                </a:lnTo>
                <a:lnTo>
                  <a:pt x="777" y="170"/>
                </a:lnTo>
                <a:lnTo>
                  <a:pt x="777" y="169"/>
                </a:lnTo>
                <a:lnTo>
                  <a:pt x="777" y="168"/>
                </a:lnTo>
                <a:lnTo>
                  <a:pt x="778" y="168"/>
                </a:lnTo>
                <a:lnTo>
                  <a:pt x="779" y="168"/>
                </a:lnTo>
                <a:lnTo>
                  <a:pt x="779" y="169"/>
                </a:lnTo>
                <a:lnTo>
                  <a:pt x="779" y="170"/>
                </a:lnTo>
                <a:lnTo>
                  <a:pt x="778" y="170"/>
                </a:lnTo>
                <a:close/>
                <a:moveTo>
                  <a:pt x="781" y="168"/>
                </a:moveTo>
                <a:lnTo>
                  <a:pt x="781" y="168"/>
                </a:lnTo>
                <a:lnTo>
                  <a:pt x="781" y="168"/>
                </a:lnTo>
                <a:lnTo>
                  <a:pt x="781" y="168"/>
                </a:lnTo>
                <a:lnTo>
                  <a:pt x="781" y="167"/>
                </a:lnTo>
                <a:lnTo>
                  <a:pt x="782" y="167"/>
                </a:lnTo>
                <a:lnTo>
                  <a:pt x="782" y="167"/>
                </a:lnTo>
                <a:lnTo>
                  <a:pt x="782" y="168"/>
                </a:lnTo>
                <a:lnTo>
                  <a:pt x="781" y="168"/>
                </a:lnTo>
                <a:close/>
                <a:moveTo>
                  <a:pt x="783" y="166"/>
                </a:moveTo>
                <a:lnTo>
                  <a:pt x="782" y="166"/>
                </a:lnTo>
                <a:lnTo>
                  <a:pt x="782" y="166"/>
                </a:lnTo>
                <a:lnTo>
                  <a:pt x="782" y="165"/>
                </a:lnTo>
                <a:lnTo>
                  <a:pt x="783" y="165"/>
                </a:lnTo>
                <a:lnTo>
                  <a:pt x="783" y="165"/>
                </a:lnTo>
                <a:lnTo>
                  <a:pt x="783" y="165"/>
                </a:lnTo>
                <a:lnTo>
                  <a:pt x="783" y="165"/>
                </a:lnTo>
                <a:lnTo>
                  <a:pt x="783" y="166"/>
                </a:lnTo>
                <a:close/>
                <a:moveTo>
                  <a:pt x="781" y="166"/>
                </a:moveTo>
                <a:lnTo>
                  <a:pt x="780" y="166"/>
                </a:lnTo>
                <a:lnTo>
                  <a:pt x="780" y="165"/>
                </a:lnTo>
                <a:lnTo>
                  <a:pt x="780" y="165"/>
                </a:lnTo>
                <a:lnTo>
                  <a:pt x="780" y="164"/>
                </a:lnTo>
                <a:lnTo>
                  <a:pt x="781" y="165"/>
                </a:lnTo>
                <a:lnTo>
                  <a:pt x="781" y="165"/>
                </a:lnTo>
                <a:lnTo>
                  <a:pt x="781" y="166"/>
                </a:lnTo>
                <a:close/>
                <a:moveTo>
                  <a:pt x="784" y="164"/>
                </a:moveTo>
                <a:lnTo>
                  <a:pt x="783" y="164"/>
                </a:lnTo>
                <a:lnTo>
                  <a:pt x="783" y="164"/>
                </a:lnTo>
                <a:lnTo>
                  <a:pt x="783" y="163"/>
                </a:lnTo>
                <a:lnTo>
                  <a:pt x="783" y="163"/>
                </a:lnTo>
                <a:lnTo>
                  <a:pt x="784" y="163"/>
                </a:lnTo>
                <a:lnTo>
                  <a:pt x="784" y="163"/>
                </a:lnTo>
                <a:lnTo>
                  <a:pt x="784" y="164"/>
                </a:lnTo>
                <a:close/>
                <a:moveTo>
                  <a:pt x="782" y="163"/>
                </a:moveTo>
                <a:lnTo>
                  <a:pt x="781" y="164"/>
                </a:lnTo>
                <a:lnTo>
                  <a:pt x="781" y="163"/>
                </a:lnTo>
                <a:lnTo>
                  <a:pt x="781" y="163"/>
                </a:lnTo>
                <a:lnTo>
                  <a:pt x="781" y="162"/>
                </a:lnTo>
                <a:lnTo>
                  <a:pt x="781" y="162"/>
                </a:lnTo>
                <a:lnTo>
                  <a:pt x="782" y="162"/>
                </a:lnTo>
                <a:lnTo>
                  <a:pt x="782" y="162"/>
                </a:lnTo>
                <a:lnTo>
                  <a:pt x="782" y="163"/>
                </a:lnTo>
                <a:close/>
                <a:moveTo>
                  <a:pt x="788" y="163"/>
                </a:moveTo>
                <a:lnTo>
                  <a:pt x="787" y="163"/>
                </a:lnTo>
                <a:lnTo>
                  <a:pt x="786" y="163"/>
                </a:lnTo>
                <a:lnTo>
                  <a:pt x="786" y="163"/>
                </a:lnTo>
                <a:lnTo>
                  <a:pt x="786" y="162"/>
                </a:lnTo>
                <a:lnTo>
                  <a:pt x="786" y="162"/>
                </a:lnTo>
                <a:lnTo>
                  <a:pt x="787" y="162"/>
                </a:lnTo>
                <a:lnTo>
                  <a:pt x="788" y="162"/>
                </a:lnTo>
                <a:lnTo>
                  <a:pt x="788" y="162"/>
                </a:lnTo>
                <a:lnTo>
                  <a:pt x="788" y="163"/>
                </a:lnTo>
                <a:close/>
                <a:moveTo>
                  <a:pt x="789" y="160"/>
                </a:moveTo>
                <a:lnTo>
                  <a:pt x="788" y="160"/>
                </a:lnTo>
                <a:lnTo>
                  <a:pt x="787" y="160"/>
                </a:lnTo>
                <a:lnTo>
                  <a:pt x="787" y="159"/>
                </a:lnTo>
                <a:lnTo>
                  <a:pt x="788" y="159"/>
                </a:lnTo>
                <a:lnTo>
                  <a:pt x="788" y="159"/>
                </a:lnTo>
                <a:lnTo>
                  <a:pt x="789" y="160"/>
                </a:lnTo>
                <a:close/>
                <a:moveTo>
                  <a:pt x="791" y="160"/>
                </a:moveTo>
                <a:lnTo>
                  <a:pt x="790" y="160"/>
                </a:lnTo>
                <a:lnTo>
                  <a:pt x="790" y="159"/>
                </a:lnTo>
                <a:lnTo>
                  <a:pt x="789" y="159"/>
                </a:lnTo>
                <a:lnTo>
                  <a:pt x="789" y="158"/>
                </a:lnTo>
                <a:lnTo>
                  <a:pt x="790" y="158"/>
                </a:lnTo>
                <a:lnTo>
                  <a:pt x="791" y="159"/>
                </a:lnTo>
                <a:lnTo>
                  <a:pt x="791" y="159"/>
                </a:lnTo>
                <a:lnTo>
                  <a:pt x="791" y="160"/>
                </a:lnTo>
                <a:close/>
                <a:moveTo>
                  <a:pt x="786" y="160"/>
                </a:moveTo>
                <a:lnTo>
                  <a:pt x="784" y="162"/>
                </a:lnTo>
                <a:lnTo>
                  <a:pt x="783" y="161"/>
                </a:lnTo>
                <a:lnTo>
                  <a:pt x="783" y="160"/>
                </a:lnTo>
                <a:lnTo>
                  <a:pt x="785" y="156"/>
                </a:lnTo>
                <a:lnTo>
                  <a:pt x="786" y="156"/>
                </a:lnTo>
                <a:lnTo>
                  <a:pt x="788" y="156"/>
                </a:lnTo>
                <a:lnTo>
                  <a:pt x="788" y="157"/>
                </a:lnTo>
                <a:lnTo>
                  <a:pt x="786" y="159"/>
                </a:lnTo>
                <a:lnTo>
                  <a:pt x="786" y="159"/>
                </a:lnTo>
                <a:lnTo>
                  <a:pt x="786" y="160"/>
                </a:lnTo>
                <a:close/>
                <a:moveTo>
                  <a:pt x="790" y="157"/>
                </a:moveTo>
                <a:lnTo>
                  <a:pt x="789" y="157"/>
                </a:lnTo>
                <a:lnTo>
                  <a:pt x="788" y="157"/>
                </a:lnTo>
                <a:lnTo>
                  <a:pt x="788" y="157"/>
                </a:lnTo>
                <a:lnTo>
                  <a:pt x="788" y="156"/>
                </a:lnTo>
                <a:lnTo>
                  <a:pt x="789" y="156"/>
                </a:lnTo>
                <a:lnTo>
                  <a:pt x="790" y="156"/>
                </a:lnTo>
                <a:lnTo>
                  <a:pt x="790" y="156"/>
                </a:lnTo>
                <a:lnTo>
                  <a:pt x="790" y="156"/>
                </a:lnTo>
                <a:lnTo>
                  <a:pt x="790" y="157"/>
                </a:lnTo>
                <a:lnTo>
                  <a:pt x="790" y="157"/>
                </a:lnTo>
                <a:close/>
                <a:moveTo>
                  <a:pt x="792" y="152"/>
                </a:moveTo>
                <a:lnTo>
                  <a:pt x="791" y="152"/>
                </a:lnTo>
                <a:lnTo>
                  <a:pt x="791" y="152"/>
                </a:lnTo>
                <a:lnTo>
                  <a:pt x="791" y="151"/>
                </a:lnTo>
                <a:lnTo>
                  <a:pt x="792" y="150"/>
                </a:lnTo>
                <a:lnTo>
                  <a:pt x="793" y="150"/>
                </a:lnTo>
                <a:lnTo>
                  <a:pt x="793" y="150"/>
                </a:lnTo>
                <a:lnTo>
                  <a:pt x="793" y="151"/>
                </a:lnTo>
                <a:lnTo>
                  <a:pt x="792" y="152"/>
                </a:lnTo>
                <a:close/>
                <a:moveTo>
                  <a:pt x="801" y="138"/>
                </a:moveTo>
                <a:lnTo>
                  <a:pt x="798" y="140"/>
                </a:lnTo>
                <a:lnTo>
                  <a:pt x="796" y="140"/>
                </a:lnTo>
                <a:lnTo>
                  <a:pt x="796" y="139"/>
                </a:lnTo>
                <a:lnTo>
                  <a:pt x="799" y="135"/>
                </a:lnTo>
                <a:lnTo>
                  <a:pt x="800" y="135"/>
                </a:lnTo>
                <a:lnTo>
                  <a:pt x="801" y="135"/>
                </a:lnTo>
                <a:lnTo>
                  <a:pt x="802" y="135"/>
                </a:lnTo>
                <a:lnTo>
                  <a:pt x="802" y="136"/>
                </a:lnTo>
                <a:lnTo>
                  <a:pt x="802" y="136"/>
                </a:lnTo>
                <a:lnTo>
                  <a:pt x="802" y="137"/>
                </a:lnTo>
                <a:lnTo>
                  <a:pt x="801" y="138"/>
                </a:lnTo>
                <a:close/>
                <a:moveTo>
                  <a:pt x="812" y="130"/>
                </a:moveTo>
                <a:lnTo>
                  <a:pt x="811" y="130"/>
                </a:lnTo>
                <a:lnTo>
                  <a:pt x="811" y="130"/>
                </a:lnTo>
                <a:lnTo>
                  <a:pt x="811" y="129"/>
                </a:lnTo>
                <a:lnTo>
                  <a:pt x="811" y="128"/>
                </a:lnTo>
                <a:lnTo>
                  <a:pt x="812" y="128"/>
                </a:lnTo>
                <a:lnTo>
                  <a:pt x="813" y="128"/>
                </a:lnTo>
                <a:lnTo>
                  <a:pt x="813" y="128"/>
                </a:lnTo>
                <a:lnTo>
                  <a:pt x="813" y="129"/>
                </a:lnTo>
                <a:lnTo>
                  <a:pt x="812" y="130"/>
                </a:lnTo>
                <a:close/>
                <a:moveTo>
                  <a:pt x="811" y="129"/>
                </a:moveTo>
                <a:lnTo>
                  <a:pt x="810" y="129"/>
                </a:lnTo>
                <a:lnTo>
                  <a:pt x="810" y="128"/>
                </a:lnTo>
                <a:lnTo>
                  <a:pt x="810" y="127"/>
                </a:lnTo>
                <a:lnTo>
                  <a:pt x="811" y="126"/>
                </a:lnTo>
                <a:lnTo>
                  <a:pt x="811" y="126"/>
                </a:lnTo>
                <a:lnTo>
                  <a:pt x="811" y="127"/>
                </a:lnTo>
                <a:lnTo>
                  <a:pt x="811" y="127"/>
                </a:lnTo>
                <a:lnTo>
                  <a:pt x="811" y="128"/>
                </a:lnTo>
                <a:lnTo>
                  <a:pt x="811" y="128"/>
                </a:lnTo>
                <a:lnTo>
                  <a:pt x="811" y="129"/>
                </a:lnTo>
                <a:close/>
                <a:moveTo>
                  <a:pt x="815" y="128"/>
                </a:moveTo>
                <a:lnTo>
                  <a:pt x="814" y="128"/>
                </a:lnTo>
                <a:lnTo>
                  <a:pt x="814" y="127"/>
                </a:lnTo>
                <a:lnTo>
                  <a:pt x="814" y="126"/>
                </a:lnTo>
                <a:lnTo>
                  <a:pt x="815" y="125"/>
                </a:lnTo>
                <a:lnTo>
                  <a:pt x="815" y="126"/>
                </a:lnTo>
                <a:lnTo>
                  <a:pt x="815" y="127"/>
                </a:lnTo>
                <a:lnTo>
                  <a:pt x="815" y="128"/>
                </a:lnTo>
                <a:close/>
                <a:moveTo>
                  <a:pt x="818" y="124"/>
                </a:moveTo>
                <a:lnTo>
                  <a:pt x="817" y="125"/>
                </a:lnTo>
                <a:lnTo>
                  <a:pt x="815" y="125"/>
                </a:lnTo>
                <a:lnTo>
                  <a:pt x="815" y="122"/>
                </a:lnTo>
                <a:lnTo>
                  <a:pt x="816" y="122"/>
                </a:lnTo>
                <a:lnTo>
                  <a:pt x="817" y="122"/>
                </a:lnTo>
                <a:lnTo>
                  <a:pt x="818" y="123"/>
                </a:lnTo>
                <a:lnTo>
                  <a:pt x="818" y="124"/>
                </a:lnTo>
                <a:close/>
                <a:moveTo>
                  <a:pt x="822" y="129"/>
                </a:moveTo>
                <a:lnTo>
                  <a:pt x="820" y="130"/>
                </a:lnTo>
                <a:lnTo>
                  <a:pt x="820" y="130"/>
                </a:lnTo>
                <a:lnTo>
                  <a:pt x="820" y="129"/>
                </a:lnTo>
                <a:lnTo>
                  <a:pt x="818" y="130"/>
                </a:lnTo>
                <a:lnTo>
                  <a:pt x="817" y="131"/>
                </a:lnTo>
                <a:lnTo>
                  <a:pt x="817" y="132"/>
                </a:lnTo>
                <a:lnTo>
                  <a:pt x="816" y="133"/>
                </a:lnTo>
                <a:lnTo>
                  <a:pt x="816" y="133"/>
                </a:lnTo>
                <a:lnTo>
                  <a:pt x="816" y="133"/>
                </a:lnTo>
                <a:lnTo>
                  <a:pt x="816" y="134"/>
                </a:lnTo>
                <a:lnTo>
                  <a:pt x="815" y="134"/>
                </a:lnTo>
                <a:lnTo>
                  <a:pt x="815" y="134"/>
                </a:lnTo>
                <a:lnTo>
                  <a:pt x="814" y="135"/>
                </a:lnTo>
                <a:lnTo>
                  <a:pt x="812" y="137"/>
                </a:lnTo>
                <a:lnTo>
                  <a:pt x="812" y="137"/>
                </a:lnTo>
                <a:lnTo>
                  <a:pt x="812" y="137"/>
                </a:lnTo>
                <a:lnTo>
                  <a:pt x="810" y="138"/>
                </a:lnTo>
                <a:lnTo>
                  <a:pt x="808" y="141"/>
                </a:lnTo>
                <a:lnTo>
                  <a:pt x="808" y="141"/>
                </a:lnTo>
                <a:lnTo>
                  <a:pt x="807" y="141"/>
                </a:lnTo>
                <a:lnTo>
                  <a:pt x="806" y="143"/>
                </a:lnTo>
                <a:lnTo>
                  <a:pt x="806" y="143"/>
                </a:lnTo>
                <a:lnTo>
                  <a:pt x="805" y="143"/>
                </a:lnTo>
                <a:lnTo>
                  <a:pt x="804" y="144"/>
                </a:lnTo>
                <a:lnTo>
                  <a:pt x="803" y="145"/>
                </a:lnTo>
                <a:lnTo>
                  <a:pt x="799" y="149"/>
                </a:lnTo>
                <a:lnTo>
                  <a:pt x="799" y="149"/>
                </a:lnTo>
                <a:lnTo>
                  <a:pt x="799" y="150"/>
                </a:lnTo>
                <a:lnTo>
                  <a:pt x="796" y="152"/>
                </a:lnTo>
                <a:lnTo>
                  <a:pt x="796" y="152"/>
                </a:lnTo>
                <a:lnTo>
                  <a:pt x="796" y="152"/>
                </a:lnTo>
                <a:lnTo>
                  <a:pt x="795" y="154"/>
                </a:lnTo>
                <a:lnTo>
                  <a:pt x="794" y="155"/>
                </a:lnTo>
                <a:lnTo>
                  <a:pt x="792" y="156"/>
                </a:lnTo>
                <a:lnTo>
                  <a:pt x="792" y="156"/>
                </a:lnTo>
                <a:lnTo>
                  <a:pt x="791" y="156"/>
                </a:lnTo>
                <a:lnTo>
                  <a:pt x="790" y="155"/>
                </a:lnTo>
                <a:lnTo>
                  <a:pt x="791" y="154"/>
                </a:lnTo>
                <a:lnTo>
                  <a:pt x="792" y="154"/>
                </a:lnTo>
                <a:lnTo>
                  <a:pt x="795" y="151"/>
                </a:lnTo>
                <a:lnTo>
                  <a:pt x="795" y="150"/>
                </a:lnTo>
                <a:lnTo>
                  <a:pt x="797" y="147"/>
                </a:lnTo>
                <a:lnTo>
                  <a:pt x="797" y="146"/>
                </a:lnTo>
                <a:lnTo>
                  <a:pt x="799" y="145"/>
                </a:lnTo>
                <a:lnTo>
                  <a:pt x="800" y="143"/>
                </a:lnTo>
                <a:lnTo>
                  <a:pt x="801" y="141"/>
                </a:lnTo>
                <a:lnTo>
                  <a:pt x="807" y="135"/>
                </a:lnTo>
                <a:lnTo>
                  <a:pt x="808" y="133"/>
                </a:lnTo>
                <a:lnTo>
                  <a:pt x="809" y="132"/>
                </a:lnTo>
                <a:lnTo>
                  <a:pt x="811" y="131"/>
                </a:lnTo>
                <a:lnTo>
                  <a:pt x="812" y="131"/>
                </a:lnTo>
                <a:lnTo>
                  <a:pt x="815" y="129"/>
                </a:lnTo>
                <a:lnTo>
                  <a:pt x="816" y="129"/>
                </a:lnTo>
                <a:lnTo>
                  <a:pt x="816" y="128"/>
                </a:lnTo>
                <a:lnTo>
                  <a:pt x="817" y="128"/>
                </a:lnTo>
                <a:lnTo>
                  <a:pt x="818" y="127"/>
                </a:lnTo>
                <a:lnTo>
                  <a:pt x="818" y="127"/>
                </a:lnTo>
                <a:lnTo>
                  <a:pt x="819" y="127"/>
                </a:lnTo>
                <a:lnTo>
                  <a:pt x="819" y="127"/>
                </a:lnTo>
                <a:lnTo>
                  <a:pt x="821" y="125"/>
                </a:lnTo>
                <a:lnTo>
                  <a:pt x="821" y="125"/>
                </a:lnTo>
                <a:lnTo>
                  <a:pt x="822" y="123"/>
                </a:lnTo>
                <a:lnTo>
                  <a:pt x="822" y="123"/>
                </a:lnTo>
                <a:lnTo>
                  <a:pt x="822" y="123"/>
                </a:lnTo>
                <a:lnTo>
                  <a:pt x="823" y="122"/>
                </a:lnTo>
                <a:lnTo>
                  <a:pt x="823" y="122"/>
                </a:lnTo>
                <a:lnTo>
                  <a:pt x="823" y="121"/>
                </a:lnTo>
                <a:lnTo>
                  <a:pt x="825" y="121"/>
                </a:lnTo>
                <a:lnTo>
                  <a:pt x="826" y="121"/>
                </a:lnTo>
                <a:lnTo>
                  <a:pt x="827" y="122"/>
                </a:lnTo>
                <a:lnTo>
                  <a:pt x="827" y="123"/>
                </a:lnTo>
                <a:lnTo>
                  <a:pt x="827" y="123"/>
                </a:lnTo>
                <a:lnTo>
                  <a:pt x="823" y="127"/>
                </a:lnTo>
                <a:lnTo>
                  <a:pt x="823" y="128"/>
                </a:lnTo>
                <a:lnTo>
                  <a:pt x="822" y="129"/>
                </a:lnTo>
                <a:close/>
                <a:moveTo>
                  <a:pt x="828" y="121"/>
                </a:moveTo>
                <a:lnTo>
                  <a:pt x="827" y="122"/>
                </a:lnTo>
                <a:lnTo>
                  <a:pt x="827" y="121"/>
                </a:lnTo>
                <a:lnTo>
                  <a:pt x="827" y="121"/>
                </a:lnTo>
                <a:lnTo>
                  <a:pt x="827" y="120"/>
                </a:lnTo>
                <a:lnTo>
                  <a:pt x="828" y="120"/>
                </a:lnTo>
                <a:lnTo>
                  <a:pt x="828" y="121"/>
                </a:lnTo>
                <a:lnTo>
                  <a:pt x="828" y="121"/>
                </a:lnTo>
                <a:close/>
                <a:moveTo>
                  <a:pt x="826" y="120"/>
                </a:moveTo>
                <a:lnTo>
                  <a:pt x="826" y="120"/>
                </a:lnTo>
                <a:lnTo>
                  <a:pt x="825" y="120"/>
                </a:lnTo>
                <a:lnTo>
                  <a:pt x="825" y="119"/>
                </a:lnTo>
                <a:lnTo>
                  <a:pt x="826" y="119"/>
                </a:lnTo>
                <a:lnTo>
                  <a:pt x="827" y="119"/>
                </a:lnTo>
                <a:lnTo>
                  <a:pt x="827" y="119"/>
                </a:lnTo>
                <a:lnTo>
                  <a:pt x="826" y="120"/>
                </a:lnTo>
                <a:close/>
                <a:moveTo>
                  <a:pt x="819" y="121"/>
                </a:moveTo>
                <a:lnTo>
                  <a:pt x="818" y="121"/>
                </a:lnTo>
                <a:lnTo>
                  <a:pt x="818" y="121"/>
                </a:lnTo>
                <a:lnTo>
                  <a:pt x="818" y="119"/>
                </a:lnTo>
                <a:lnTo>
                  <a:pt x="818" y="119"/>
                </a:lnTo>
                <a:lnTo>
                  <a:pt x="819" y="119"/>
                </a:lnTo>
                <a:lnTo>
                  <a:pt x="819" y="121"/>
                </a:lnTo>
                <a:close/>
                <a:moveTo>
                  <a:pt x="829" y="119"/>
                </a:moveTo>
                <a:lnTo>
                  <a:pt x="828" y="119"/>
                </a:lnTo>
                <a:lnTo>
                  <a:pt x="828" y="119"/>
                </a:lnTo>
                <a:lnTo>
                  <a:pt x="828" y="118"/>
                </a:lnTo>
                <a:lnTo>
                  <a:pt x="828" y="117"/>
                </a:lnTo>
                <a:lnTo>
                  <a:pt x="829" y="117"/>
                </a:lnTo>
                <a:lnTo>
                  <a:pt x="829" y="118"/>
                </a:lnTo>
                <a:lnTo>
                  <a:pt x="829" y="119"/>
                </a:lnTo>
                <a:lnTo>
                  <a:pt x="829" y="119"/>
                </a:lnTo>
                <a:lnTo>
                  <a:pt x="829" y="119"/>
                </a:lnTo>
                <a:close/>
                <a:moveTo>
                  <a:pt x="820" y="118"/>
                </a:moveTo>
                <a:lnTo>
                  <a:pt x="820" y="118"/>
                </a:lnTo>
                <a:lnTo>
                  <a:pt x="819" y="117"/>
                </a:lnTo>
                <a:lnTo>
                  <a:pt x="819" y="116"/>
                </a:lnTo>
                <a:lnTo>
                  <a:pt x="820" y="115"/>
                </a:lnTo>
                <a:lnTo>
                  <a:pt x="821" y="115"/>
                </a:lnTo>
                <a:lnTo>
                  <a:pt x="821" y="116"/>
                </a:lnTo>
                <a:lnTo>
                  <a:pt x="821" y="117"/>
                </a:lnTo>
                <a:lnTo>
                  <a:pt x="820" y="118"/>
                </a:lnTo>
                <a:close/>
                <a:moveTo>
                  <a:pt x="835" y="114"/>
                </a:moveTo>
                <a:lnTo>
                  <a:pt x="834" y="115"/>
                </a:lnTo>
                <a:lnTo>
                  <a:pt x="833" y="115"/>
                </a:lnTo>
                <a:lnTo>
                  <a:pt x="833" y="113"/>
                </a:lnTo>
                <a:lnTo>
                  <a:pt x="834" y="112"/>
                </a:lnTo>
                <a:lnTo>
                  <a:pt x="835" y="113"/>
                </a:lnTo>
                <a:lnTo>
                  <a:pt x="835" y="114"/>
                </a:lnTo>
                <a:close/>
                <a:moveTo>
                  <a:pt x="824" y="114"/>
                </a:moveTo>
                <a:lnTo>
                  <a:pt x="823" y="115"/>
                </a:lnTo>
                <a:lnTo>
                  <a:pt x="822" y="115"/>
                </a:lnTo>
                <a:lnTo>
                  <a:pt x="822" y="113"/>
                </a:lnTo>
                <a:lnTo>
                  <a:pt x="822" y="112"/>
                </a:lnTo>
                <a:lnTo>
                  <a:pt x="824" y="113"/>
                </a:lnTo>
                <a:lnTo>
                  <a:pt x="824" y="114"/>
                </a:lnTo>
                <a:close/>
                <a:moveTo>
                  <a:pt x="826" y="114"/>
                </a:moveTo>
                <a:lnTo>
                  <a:pt x="825" y="115"/>
                </a:lnTo>
                <a:lnTo>
                  <a:pt x="825" y="114"/>
                </a:lnTo>
                <a:lnTo>
                  <a:pt x="825" y="112"/>
                </a:lnTo>
                <a:lnTo>
                  <a:pt x="826" y="111"/>
                </a:lnTo>
                <a:lnTo>
                  <a:pt x="827" y="111"/>
                </a:lnTo>
                <a:lnTo>
                  <a:pt x="827" y="112"/>
                </a:lnTo>
                <a:lnTo>
                  <a:pt x="826" y="113"/>
                </a:lnTo>
                <a:lnTo>
                  <a:pt x="826" y="114"/>
                </a:lnTo>
                <a:close/>
                <a:moveTo>
                  <a:pt x="825" y="110"/>
                </a:moveTo>
                <a:lnTo>
                  <a:pt x="824" y="110"/>
                </a:lnTo>
                <a:lnTo>
                  <a:pt x="824" y="110"/>
                </a:lnTo>
                <a:lnTo>
                  <a:pt x="824" y="108"/>
                </a:lnTo>
                <a:lnTo>
                  <a:pt x="824" y="108"/>
                </a:lnTo>
                <a:lnTo>
                  <a:pt x="826" y="108"/>
                </a:lnTo>
                <a:lnTo>
                  <a:pt x="826" y="108"/>
                </a:lnTo>
                <a:lnTo>
                  <a:pt x="826" y="109"/>
                </a:lnTo>
                <a:lnTo>
                  <a:pt x="826" y="110"/>
                </a:lnTo>
                <a:lnTo>
                  <a:pt x="825" y="110"/>
                </a:lnTo>
                <a:close/>
                <a:moveTo>
                  <a:pt x="827" y="110"/>
                </a:moveTo>
                <a:lnTo>
                  <a:pt x="827" y="110"/>
                </a:lnTo>
                <a:lnTo>
                  <a:pt x="827" y="109"/>
                </a:lnTo>
                <a:lnTo>
                  <a:pt x="827" y="108"/>
                </a:lnTo>
                <a:lnTo>
                  <a:pt x="827" y="107"/>
                </a:lnTo>
                <a:lnTo>
                  <a:pt x="828" y="107"/>
                </a:lnTo>
                <a:lnTo>
                  <a:pt x="828" y="108"/>
                </a:lnTo>
                <a:lnTo>
                  <a:pt x="828" y="109"/>
                </a:lnTo>
                <a:lnTo>
                  <a:pt x="827" y="110"/>
                </a:lnTo>
                <a:close/>
                <a:moveTo>
                  <a:pt x="836" y="112"/>
                </a:moveTo>
                <a:lnTo>
                  <a:pt x="836" y="112"/>
                </a:lnTo>
                <a:lnTo>
                  <a:pt x="834" y="112"/>
                </a:lnTo>
                <a:lnTo>
                  <a:pt x="835" y="110"/>
                </a:lnTo>
                <a:lnTo>
                  <a:pt x="837" y="108"/>
                </a:lnTo>
                <a:lnTo>
                  <a:pt x="837" y="105"/>
                </a:lnTo>
                <a:lnTo>
                  <a:pt x="838" y="105"/>
                </a:lnTo>
                <a:lnTo>
                  <a:pt x="838" y="105"/>
                </a:lnTo>
                <a:lnTo>
                  <a:pt x="838" y="108"/>
                </a:lnTo>
                <a:lnTo>
                  <a:pt x="838" y="108"/>
                </a:lnTo>
                <a:lnTo>
                  <a:pt x="837" y="110"/>
                </a:lnTo>
                <a:lnTo>
                  <a:pt x="837" y="110"/>
                </a:lnTo>
                <a:lnTo>
                  <a:pt x="836" y="111"/>
                </a:lnTo>
                <a:lnTo>
                  <a:pt x="836" y="112"/>
                </a:lnTo>
                <a:close/>
                <a:moveTo>
                  <a:pt x="842" y="106"/>
                </a:moveTo>
                <a:lnTo>
                  <a:pt x="841" y="106"/>
                </a:lnTo>
                <a:lnTo>
                  <a:pt x="841" y="105"/>
                </a:lnTo>
                <a:lnTo>
                  <a:pt x="841" y="105"/>
                </a:lnTo>
                <a:lnTo>
                  <a:pt x="842" y="105"/>
                </a:lnTo>
                <a:lnTo>
                  <a:pt x="842" y="106"/>
                </a:lnTo>
                <a:close/>
                <a:moveTo>
                  <a:pt x="839" y="106"/>
                </a:moveTo>
                <a:lnTo>
                  <a:pt x="839" y="106"/>
                </a:lnTo>
                <a:lnTo>
                  <a:pt x="839" y="105"/>
                </a:lnTo>
                <a:lnTo>
                  <a:pt x="839" y="104"/>
                </a:lnTo>
                <a:lnTo>
                  <a:pt x="839" y="104"/>
                </a:lnTo>
                <a:lnTo>
                  <a:pt x="840" y="104"/>
                </a:lnTo>
                <a:lnTo>
                  <a:pt x="840" y="104"/>
                </a:lnTo>
                <a:lnTo>
                  <a:pt x="840" y="104"/>
                </a:lnTo>
                <a:lnTo>
                  <a:pt x="840" y="105"/>
                </a:lnTo>
                <a:lnTo>
                  <a:pt x="840" y="105"/>
                </a:lnTo>
                <a:lnTo>
                  <a:pt x="840" y="106"/>
                </a:lnTo>
                <a:lnTo>
                  <a:pt x="839" y="106"/>
                </a:lnTo>
                <a:close/>
                <a:moveTo>
                  <a:pt x="846" y="103"/>
                </a:moveTo>
                <a:lnTo>
                  <a:pt x="845" y="104"/>
                </a:lnTo>
                <a:lnTo>
                  <a:pt x="845" y="103"/>
                </a:lnTo>
                <a:lnTo>
                  <a:pt x="845" y="102"/>
                </a:lnTo>
                <a:lnTo>
                  <a:pt x="846" y="102"/>
                </a:lnTo>
                <a:lnTo>
                  <a:pt x="846" y="103"/>
                </a:lnTo>
                <a:close/>
                <a:moveTo>
                  <a:pt x="848" y="103"/>
                </a:moveTo>
                <a:lnTo>
                  <a:pt x="848" y="104"/>
                </a:lnTo>
                <a:lnTo>
                  <a:pt x="847" y="103"/>
                </a:lnTo>
                <a:lnTo>
                  <a:pt x="847" y="103"/>
                </a:lnTo>
                <a:lnTo>
                  <a:pt x="847" y="102"/>
                </a:lnTo>
                <a:lnTo>
                  <a:pt x="848" y="102"/>
                </a:lnTo>
                <a:lnTo>
                  <a:pt x="848" y="103"/>
                </a:lnTo>
                <a:close/>
                <a:moveTo>
                  <a:pt x="838" y="103"/>
                </a:moveTo>
                <a:lnTo>
                  <a:pt x="836" y="103"/>
                </a:lnTo>
                <a:lnTo>
                  <a:pt x="836" y="103"/>
                </a:lnTo>
                <a:lnTo>
                  <a:pt x="836" y="102"/>
                </a:lnTo>
                <a:lnTo>
                  <a:pt x="836" y="102"/>
                </a:lnTo>
                <a:lnTo>
                  <a:pt x="838" y="102"/>
                </a:lnTo>
                <a:lnTo>
                  <a:pt x="838" y="102"/>
                </a:lnTo>
                <a:lnTo>
                  <a:pt x="838" y="103"/>
                </a:lnTo>
                <a:close/>
                <a:moveTo>
                  <a:pt x="850" y="102"/>
                </a:moveTo>
                <a:lnTo>
                  <a:pt x="849" y="103"/>
                </a:lnTo>
                <a:lnTo>
                  <a:pt x="848" y="102"/>
                </a:lnTo>
                <a:lnTo>
                  <a:pt x="848" y="102"/>
                </a:lnTo>
                <a:lnTo>
                  <a:pt x="849" y="101"/>
                </a:lnTo>
                <a:lnTo>
                  <a:pt x="850" y="102"/>
                </a:lnTo>
                <a:close/>
                <a:moveTo>
                  <a:pt x="845" y="102"/>
                </a:moveTo>
                <a:lnTo>
                  <a:pt x="844" y="103"/>
                </a:lnTo>
                <a:lnTo>
                  <a:pt x="843" y="103"/>
                </a:lnTo>
                <a:lnTo>
                  <a:pt x="843" y="101"/>
                </a:lnTo>
                <a:lnTo>
                  <a:pt x="844" y="100"/>
                </a:lnTo>
                <a:lnTo>
                  <a:pt x="844" y="100"/>
                </a:lnTo>
                <a:lnTo>
                  <a:pt x="845" y="100"/>
                </a:lnTo>
                <a:lnTo>
                  <a:pt x="845" y="102"/>
                </a:lnTo>
                <a:close/>
                <a:moveTo>
                  <a:pt x="836" y="101"/>
                </a:moveTo>
                <a:lnTo>
                  <a:pt x="835" y="101"/>
                </a:lnTo>
                <a:lnTo>
                  <a:pt x="834" y="101"/>
                </a:lnTo>
                <a:lnTo>
                  <a:pt x="834" y="100"/>
                </a:lnTo>
                <a:lnTo>
                  <a:pt x="835" y="99"/>
                </a:lnTo>
                <a:lnTo>
                  <a:pt x="836" y="99"/>
                </a:lnTo>
                <a:lnTo>
                  <a:pt x="836" y="99"/>
                </a:lnTo>
                <a:lnTo>
                  <a:pt x="836" y="101"/>
                </a:lnTo>
                <a:close/>
                <a:moveTo>
                  <a:pt x="838" y="101"/>
                </a:moveTo>
                <a:lnTo>
                  <a:pt x="837" y="101"/>
                </a:lnTo>
                <a:lnTo>
                  <a:pt x="837" y="101"/>
                </a:lnTo>
                <a:lnTo>
                  <a:pt x="837" y="99"/>
                </a:lnTo>
                <a:lnTo>
                  <a:pt x="837" y="99"/>
                </a:lnTo>
                <a:lnTo>
                  <a:pt x="838" y="99"/>
                </a:lnTo>
                <a:lnTo>
                  <a:pt x="838" y="100"/>
                </a:lnTo>
                <a:lnTo>
                  <a:pt x="838" y="100"/>
                </a:lnTo>
                <a:lnTo>
                  <a:pt x="838" y="101"/>
                </a:lnTo>
                <a:close/>
                <a:moveTo>
                  <a:pt x="851" y="101"/>
                </a:moveTo>
                <a:lnTo>
                  <a:pt x="850" y="101"/>
                </a:lnTo>
                <a:lnTo>
                  <a:pt x="850" y="100"/>
                </a:lnTo>
                <a:lnTo>
                  <a:pt x="850" y="100"/>
                </a:lnTo>
                <a:lnTo>
                  <a:pt x="850" y="99"/>
                </a:lnTo>
                <a:lnTo>
                  <a:pt x="851" y="99"/>
                </a:lnTo>
                <a:lnTo>
                  <a:pt x="852" y="98"/>
                </a:lnTo>
                <a:lnTo>
                  <a:pt x="852" y="98"/>
                </a:lnTo>
                <a:lnTo>
                  <a:pt x="852" y="98"/>
                </a:lnTo>
                <a:lnTo>
                  <a:pt x="852" y="99"/>
                </a:lnTo>
                <a:lnTo>
                  <a:pt x="852" y="99"/>
                </a:lnTo>
                <a:lnTo>
                  <a:pt x="852" y="99"/>
                </a:lnTo>
                <a:lnTo>
                  <a:pt x="851" y="101"/>
                </a:lnTo>
                <a:close/>
                <a:moveTo>
                  <a:pt x="831" y="103"/>
                </a:moveTo>
                <a:lnTo>
                  <a:pt x="830" y="104"/>
                </a:lnTo>
                <a:lnTo>
                  <a:pt x="828" y="103"/>
                </a:lnTo>
                <a:lnTo>
                  <a:pt x="828" y="100"/>
                </a:lnTo>
                <a:lnTo>
                  <a:pt x="830" y="98"/>
                </a:lnTo>
                <a:lnTo>
                  <a:pt x="832" y="98"/>
                </a:lnTo>
                <a:lnTo>
                  <a:pt x="833" y="99"/>
                </a:lnTo>
                <a:lnTo>
                  <a:pt x="833" y="100"/>
                </a:lnTo>
                <a:lnTo>
                  <a:pt x="833" y="102"/>
                </a:lnTo>
                <a:lnTo>
                  <a:pt x="831" y="103"/>
                </a:lnTo>
                <a:close/>
                <a:moveTo>
                  <a:pt x="843" y="100"/>
                </a:moveTo>
                <a:lnTo>
                  <a:pt x="842" y="100"/>
                </a:lnTo>
                <a:lnTo>
                  <a:pt x="842" y="100"/>
                </a:lnTo>
                <a:lnTo>
                  <a:pt x="842" y="99"/>
                </a:lnTo>
                <a:lnTo>
                  <a:pt x="843" y="98"/>
                </a:lnTo>
                <a:lnTo>
                  <a:pt x="843" y="99"/>
                </a:lnTo>
                <a:lnTo>
                  <a:pt x="843" y="99"/>
                </a:lnTo>
                <a:lnTo>
                  <a:pt x="843" y="100"/>
                </a:lnTo>
                <a:close/>
                <a:moveTo>
                  <a:pt x="852" y="96"/>
                </a:moveTo>
                <a:lnTo>
                  <a:pt x="852" y="97"/>
                </a:lnTo>
                <a:lnTo>
                  <a:pt x="852" y="97"/>
                </a:lnTo>
                <a:lnTo>
                  <a:pt x="851" y="96"/>
                </a:lnTo>
                <a:lnTo>
                  <a:pt x="851" y="96"/>
                </a:lnTo>
                <a:lnTo>
                  <a:pt x="852" y="96"/>
                </a:lnTo>
                <a:lnTo>
                  <a:pt x="852" y="96"/>
                </a:lnTo>
                <a:lnTo>
                  <a:pt x="852" y="96"/>
                </a:lnTo>
                <a:close/>
                <a:moveTo>
                  <a:pt x="834" y="97"/>
                </a:moveTo>
                <a:lnTo>
                  <a:pt x="830" y="97"/>
                </a:lnTo>
                <a:lnTo>
                  <a:pt x="829" y="96"/>
                </a:lnTo>
                <a:lnTo>
                  <a:pt x="830" y="94"/>
                </a:lnTo>
                <a:lnTo>
                  <a:pt x="835" y="94"/>
                </a:lnTo>
                <a:lnTo>
                  <a:pt x="836" y="95"/>
                </a:lnTo>
                <a:lnTo>
                  <a:pt x="836" y="95"/>
                </a:lnTo>
                <a:lnTo>
                  <a:pt x="834" y="97"/>
                </a:lnTo>
                <a:close/>
                <a:moveTo>
                  <a:pt x="843" y="95"/>
                </a:moveTo>
                <a:lnTo>
                  <a:pt x="839" y="96"/>
                </a:lnTo>
                <a:lnTo>
                  <a:pt x="839" y="95"/>
                </a:lnTo>
                <a:lnTo>
                  <a:pt x="837" y="95"/>
                </a:lnTo>
                <a:lnTo>
                  <a:pt x="837" y="93"/>
                </a:lnTo>
                <a:lnTo>
                  <a:pt x="840" y="93"/>
                </a:lnTo>
                <a:lnTo>
                  <a:pt x="843" y="95"/>
                </a:lnTo>
                <a:close/>
                <a:moveTo>
                  <a:pt x="855" y="90"/>
                </a:moveTo>
                <a:lnTo>
                  <a:pt x="853" y="94"/>
                </a:lnTo>
                <a:lnTo>
                  <a:pt x="852" y="95"/>
                </a:lnTo>
                <a:lnTo>
                  <a:pt x="850" y="95"/>
                </a:lnTo>
                <a:lnTo>
                  <a:pt x="849" y="94"/>
                </a:lnTo>
                <a:lnTo>
                  <a:pt x="846" y="94"/>
                </a:lnTo>
                <a:lnTo>
                  <a:pt x="845" y="93"/>
                </a:lnTo>
                <a:lnTo>
                  <a:pt x="843" y="93"/>
                </a:lnTo>
                <a:lnTo>
                  <a:pt x="841" y="92"/>
                </a:lnTo>
                <a:lnTo>
                  <a:pt x="839" y="92"/>
                </a:lnTo>
                <a:lnTo>
                  <a:pt x="838" y="91"/>
                </a:lnTo>
                <a:lnTo>
                  <a:pt x="838" y="87"/>
                </a:lnTo>
                <a:lnTo>
                  <a:pt x="839" y="86"/>
                </a:lnTo>
                <a:lnTo>
                  <a:pt x="841" y="83"/>
                </a:lnTo>
                <a:lnTo>
                  <a:pt x="842" y="83"/>
                </a:lnTo>
                <a:lnTo>
                  <a:pt x="848" y="80"/>
                </a:lnTo>
                <a:lnTo>
                  <a:pt x="848" y="79"/>
                </a:lnTo>
                <a:lnTo>
                  <a:pt x="850" y="78"/>
                </a:lnTo>
                <a:lnTo>
                  <a:pt x="853" y="75"/>
                </a:lnTo>
                <a:lnTo>
                  <a:pt x="857" y="75"/>
                </a:lnTo>
                <a:lnTo>
                  <a:pt x="859" y="79"/>
                </a:lnTo>
                <a:lnTo>
                  <a:pt x="859" y="82"/>
                </a:lnTo>
                <a:lnTo>
                  <a:pt x="858" y="85"/>
                </a:lnTo>
                <a:lnTo>
                  <a:pt x="858" y="86"/>
                </a:lnTo>
                <a:lnTo>
                  <a:pt x="857" y="86"/>
                </a:lnTo>
                <a:lnTo>
                  <a:pt x="857" y="88"/>
                </a:lnTo>
                <a:lnTo>
                  <a:pt x="855" y="90"/>
                </a:lnTo>
                <a:close/>
                <a:moveTo>
                  <a:pt x="877" y="67"/>
                </a:moveTo>
                <a:lnTo>
                  <a:pt x="876" y="67"/>
                </a:lnTo>
                <a:lnTo>
                  <a:pt x="876" y="67"/>
                </a:lnTo>
                <a:lnTo>
                  <a:pt x="876" y="66"/>
                </a:lnTo>
                <a:lnTo>
                  <a:pt x="877" y="65"/>
                </a:lnTo>
                <a:lnTo>
                  <a:pt x="877" y="65"/>
                </a:lnTo>
                <a:lnTo>
                  <a:pt x="878" y="65"/>
                </a:lnTo>
                <a:lnTo>
                  <a:pt x="878" y="66"/>
                </a:lnTo>
                <a:lnTo>
                  <a:pt x="877" y="67"/>
                </a:lnTo>
                <a:close/>
                <a:moveTo>
                  <a:pt x="864" y="78"/>
                </a:moveTo>
                <a:lnTo>
                  <a:pt x="863" y="78"/>
                </a:lnTo>
                <a:lnTo>
                  <a:pt x="862" y="76"/>
                </a:lnTo>
                <a:lnTo>
                  <a:pt x="862" y="75"/>
                </a:lnTo>
                <a:lnTo>
                  <a:pt x="864" y="75"/>
                </a:lnTo>
                <a:lnTo>
                  <a:pt x="865" y="71"/>
                </a:lnTo>
                <a:lnTo>
                  <a:pt x="866" y="70"/>
                </a:lnTo>
                <a:lnTo>
                  <a:pt x="866" y="68"/>
                </a:lnTo>
                <a:lnTo>
                  <a:pt x="868" y="68"/>
                </a:lnTo>
                <a:lnTo>
                  <a:pt x="869" y="66"/>
                </a:lnTo>
                <a:lnTo>
                  <a:pt x="871" y="66"/>
                </a:lnTo>
                <a:lnTo>
                  <a:pt x="873" y="65"/>
                </a:lnTo>
                <a:lnTo>
                  <a:pt x="875" y="64"/>
                </a:lnTo>
                <a:lnTo>
                  <a:pt x="876" y="64"/>
                </a:lnTo>
                <a:lnTo>
                  <a:pt x="876" y="64"/>
                </a:lnTo>
                <a:lnTo>
                  <a:pt x="876" y="65"/>
                </a:lnTo>
                <a:lnTo>
                  <a:pt x="875" y="66"/>
                </a:lnTo>
                <a:lnTo>
                  <a:pt x="874" y="67"/>
                </a:lnTo>
                <a:lnTo>
                  <a:pt x="873" y="67"/>
                </a:lnTo>
                <a:lnTo>
                  <a:pt x="871" y="68"/>
                </a:lnTo>
                <a:lnTo>
                  <a:pt x="871" y="71"/>
                </a:lnTo>
                <a:lnTo>
                  <a:pt x="871" y="71"/>
                </a:lnTo>
                <a:lnTo>
                  <a:pt x="871" y="72"/>
                </a:lnTo>
                <a:lnTo>
                  <a:pt x="870" y="72"/>
                </a:lnTo>
                <a:lnTo>
                  <a:pt x="869" y="72"/>
                </a:lnTo>
                <a:lnTo>
                  <a:pt x="868" y="73"/>
                </a:lnTo>
                <a:lnTo>
                  <a:pt x="868" y="75"/>
                </a:lnTo>
                <a:lnTo>
                  <a:pt x="866" y="76"/>
                </a:lnTo>
                <a:lnTo>
                  <a:pt x="865" y="77"/>
                </a:lnTo>
                <a:lnTo>
                  <a:pt x="864" y="78"/>
                </a:lnTo>
                <a:close/>
                <a:moveTo>
                  <a:pt x="878" y="63"/>
                </a:moveTo>
                <a:lnTo>
                  <a:pt x="877" y="64"/>
                </a:lnTo>
                <a:lnTo>
                  <a:pt x="877" y="63"/>
                </a:lnTo>
                <a:lnTo>
                  <a:pt x="876" y="63"/>
                </a:lnTo>
                <a:lnTo>
                  <a:pt x="876" y="62"/>
                </a:lnTo>
                <a:lnTo>
                  <a:pt x="876" y="62"/>
                </a:lnTo>
                <a:lnTo>
                  <a:pt x="877" y="61"/>
                </a:lnTo>
                <a:lnTo>
                  <a:pt x="877" y="61"/>
                </a:lnTo>
                <a:lnTo>
                  <a:pt x="878" y="61"/>
                </a:lnTo>
                <a:lnTo>
                  <a:pt x="878" y="61"/>
                </a:lnTo>
                <a:lnTo>
                  <a:pt x="878" y="62"/>
                </a:lnTo>
                <a:lnTo>
                  <a:pt x="878" y="63"/>
                </a:lnTo>
                <a:close/>
                <a:moveTo>
                  <a:pt x="880" y="62"/>
                </a:moveTo>
                <a:lnTo>
                  <a:pt x="879" y="63"/>
                </a:lnTo>
                <a:lnTo>
                  <a:pt x="879" y="63"/>
                </a:lnTo>
                <a:lnTo>
                  <a:pt x="879" y="62"/>
                </a:lnTo>
                <a:lnTo>
                  <a:pt x="879" y="62"/>
                </a:lnTo>
                <a:lnTo>
                  <a:pt x="879" y="62"/>
                </a:lnTo>
                <a:lnTo>
                  <a:pt x="879" y="61"/>
                </a:lnTo>
                <a:lnTo>
                  <a:pt x="880" y="61"/>
                </a:lnTo>
                <a:lnTo>
                  <a:pt x="880" y="62"/>
                </a:lnTo>
                <a:close/>
                <a:moveTo>
                  <a:pt x="881" y="63"/>
                </a:moveTo>
                <a:lnTo>
                  <a:pt x="881" y="63"/>
                </a:lnTo>
                <a:lnTo>
                  <a:pt x="880" y="62"/>
                </a:lnTo>
                <a:lnTo>
                  <a:pt x="880" y="62"/>
                </a:lnTo>
                <a:lnTo>
                  <a:pt x="881" y="61"/>
                </a:lnTo>
                <a:lnTo>
                  <a:pt x="882" y="61"/>
                </a:lnTo>
                <a:lnTo>
                  <a:pt x="882" y="62"/>
                </a:lnTo>
                <a:lnTo>
                  <a:pt x="881" y="63"/>
                </a:lnTo>
                <a:close/>
                <a:moveTo>
                  <a:pt x="875" y="63"/>
                </a:moveTo>
                <a:lnTo>
                  <a:pt x="873" y="63"/>
                </a:lnTo>
                <a:lnTo>
                  <a:pt x="873" y="62"/>
                </a:lnTo>
                <a:lnTo>
                  <a:pt x="872" y="61"/>
                </a:lnTo>
                <a:lnTo>
                  <a:pt x="872" y="59"/>
                </a:lnTo>
                <a:lnTo>
                  <a:pt x="873" y="59"/>
                </a:lnTo>
                <a:lnTo>
                  <a:pt x="875" y="60"/>
                </a:lnTo>
                <a:lnTo>
                  <a:pt x="875" y="62"/>
                </a:lnTo>
                <a:lnTo>
                  <a:pt x="875" y="63"/>
                </a:lnTo>
                <a:close/>
                <a:moveTo>
                  <a:pt x="897" y="36"/>
                </a:moveTo>
                <a:lnTo>
                  <a:pt x="896" y="36"/>
                </a:lnTo>
                <a:lnTo>
                  <a:pt x="895" y="36"/>
                </a:lnTo>
                <a:lnTo>
                  <a:pt x="895" y="35"/>
                </a:lnTo>
                <a:lnTo>
                  <a:pt x="896" y="35"/>
                </a:lnTo>
                <a:lnTo>
                  <a:pt x="897" y="35"/>
                </a:lnTo>
                <a:lnTo>
                  <a:pt x="897" y="35"/>
                </a:lnTo>
                <a:lnTo>
                  <a:pt x="897" y="36"/>
                </a:lnTo>
                <a:close/>
                <a:moveTo>
                  <a:pt x="896" y="34"/>
                </a:moveTo>
                <a:lnTo>
                  <a:pt x="895" y="35"/>
                </a:lnTo>
                <a:lnTo>
                  <a:pt x="894" y="34"/>
                </a:lnTo>
                <a:lnTo>
                  <a:pt x="894" y="34"/>
                </a:lnTo>
                <a:lnTo>
                  <a:pt x="895" y="33"/>
                </a:lnTo>
                <a:lnTo>
                  <a:pt x="895" y="33"/>
                </a:lnTo>
                <a:lnTo>
                  <a:pt x="896" y="33"/>
                </a:lnTo>
                <a:lnTo>
                  <a:pt x="896" y="34"/>
                </a:lnTo>
                <a:close/>
                <a:moveTo>
                  <a:pt x="897" y="33"/>
                </a:moveTo>
                <a:lnTo>
                  <a:pt x="896" y="33"/>
                </a:lnTo>
                <a:lnTo>
                  <a:pt x="896" y="33"/>
                </a:lnTo>
                <a:lnTo>
                  <a:pt x="896" y="32"/>
                </a:lnTo>
                <a:lnTo>
                  <a:pt x="896" y="32"/>
                </a:lnTo>
                <a:lnTo>
                  <a:pt x="897" y="32"/>
                </a:lnTo>
                <a:lnTo>
                  <a:pt x="898" y="32"/>
                </a:lnTo>
                <a:lnTo>
                  <a:pt x="898" y="33"/>
                </a:lnTo>
                <a:lnTo>
                  <a:pt x="897" y="33"/>
                </a:lnTo>
                <a:close/>
                <a:moveTo>
                  <a:pt x="818" y="110"/>
                </a:moveTo>
                <a:lnTo>
                  <a:pt x="816" y="111"/>
                </a:lnTo>
                <a:lnTo>
                  <a:pt x="816" y="111"/>
                </a:lnTo>
                <a:lnTo>
                  <a:pt x="815" y="111"/>
                </a:lnTo>
                <a:lnTo>
                  <a:pt x="814" y="113"/>
                </a:lnTo>
                <a:lnTo>
                  <a:pt x="814" y="116"/>
                </a:lnTo>
                <a:lnTo>
                  <a:pt x="814" y="116"/>
                </a:lnTo>
                <a:lnTo>
                  <a:pt x="813" y="117"/>
                </a:lnTo>
                <a:lnTo>
                  <a:pt x="812" y="117"/>
                </a:lnTo>
                <a:lnTo>
                  <a:pt x="811" y="118"/>
                </a:lnTo>
                <a:lnTo>
                  <a:pt x="810" y="118"/>
                </a:lnTo>
                <a:lnTo>
                  <a:pt x="806" y="122"/>
                </a:lnTo>
                <a:lnTo>
                  <a:pt x="806" y="122"/>
                </a:lnTo>
                <a:lnTo>
                  <a:pt x="805" y="123"/>
                </a:lnTo>
                <a:lnTo>
                  <a:pt x="805" y="124"/>
                </a:lnTo>
                <a:lnTo>
                  <a:pt x="803" y="125"/>
                </a:lnTo>
                <a:lnTo>
                  <a:pt x="800" y="127"/>
                </a:lnTo>
                <a:lnTo>
                  <a:pt x="798" y="129"/>
                </a:lnTo>
                <a:lnTo>
                  <a:pt x="797" y="130"/>
                </a:lnTo>
                <a:lnTo>
                  <a:pt x="796" y="132"/>
                </a:lnTo>
                <a:lnTo>
                  <a:pt x="797" y="133"/>
                </a:lnTo>
                <a:lnTo>
                  <a:pt x="798" y="133"/>
                </a:lnTo>
                <a:lnTo>
                  <a:pt x="799" y="133"/>
                </a:lnTo>
                <a:lnTo>
                  <a:pt x="797" y="135"/>
                </a:lnTo>
                <a:lnTo>
                  <a:pt x="795" y="137"/>
                </a:lnTo>
                <a:lnTo>
                  <a:pt x="794" y="139"/>
                </a:lnTo>
                <a:lnTo>
                  <a:pt x="794" y="139"/>
                </a:lnTo>
                <a:lnTo>
                  <a:pt x="792" y="141"/>
                </a:lnTo>
                <a:lnTo>
                  <a:pt x="790" y="141"/>
                </a:lnTo>
                <a:lnTo>
                  <a:pt x="789" y="140"/>
                </a:lnTo>
                <a:lnTo>
                  <a:pt x="788" y="136"/>
                </a:lnTo>
                <a:lnTo>
                  <a:pt x="787" y="135"/>
                </a:lnTo>
                <a:lnTo>
                  <a:pt x="786" y="135"/>
                </a:lnTo>
                <a:lnTo>
                  <a:pt x="785" y="136"/>
                </a:lnTo>
                <a:lnTo>
                  <a:pt x="783" y="136"/>
                </a:lnTo>
                <a:lnTo>
                  <a:pt x="783" y="136"/>
                </a:lnTo>
                <a:lnTo>
                  <a:pt x="782" y="137"/>
                </a:lnTo>
                <a:lnTo>
                  <a:pt x="782" y="138"/>
                </a:lnTo>
                <a:lnTo>
                  <a:pt x="782" y="138"/>
                </a:lnTo>
                <a:lnTo>
                  <a:pt x="781" y="139"/>
                </a:lnTo>
                <a:lnTo>
                  <a:pt x="780" y="139"/>
                </a:lnTo>
                <a:lnTo>
                  <a:pt x="779" y="139"/>
                </a:lnTo>
                <a:lnTo>
                  <a:pt x="778" y="140"/>
                </a:lnTo>
                <a:lnTo>
                  <a:pt x="779" y="140"/>
                </a:lnTo>
                <a:lnTo>
                  <a:pt x="780" y="140"/>
                </a:lnTo>
                <a:lnTo>
                  <a:pt x="780" y="140"/>
                </a:lnTo>
                <a:lnTo>
                  <a:pt x="783" y="139"/>
                </a:lnTo>
                <a:lnTo>
                  <a:pt x="785" y="139"/>
                </a:lnTo>
                <a:lnTo>
                  <a:pt x="786" y="138"/>
                </a:lnTo>
                <a:lnTo>
                  <a:pt x="786" y="138"/>
                </a:lnTo>
                <a:lnTo>
                  <a:pt x="786" y="138"/>
                </a:lnTo>
                <a:lnTo>
                  <a:pt x="786" y="138"/>
                </a:lnTo>
                <a:lnTo>
                  <a:pt x="787" y="138"/>
                </a:lnTo>
                <a:lnTo>
                  <a:pt x="787" y="139"/>
                </a:lnTo>
                <a:lnTo>
                  <a:pt x="786" y="140"/>
                </a:lnTo>
                <a:lnTo>
                  <a:pt x="786" y="140"/>
                </a:lnTo>
                <a:lnTo>
                  <a:pt x="786" y="141"/>
                </a:lnTo>
                <a:lnTo>
                  <a:pt x="786" y="142"/>
                </a:lnTo>
                <a:lnTo>
                  <a:pt x="788" y="143"/>
                </a:lnTo>
                <a:lnTo>
                  <a:pt x="790" y="143"/>
                </a:lnTo>
                <a:lnTo>
                  <a:pt x="791" y="143"/>
                </a:lnTo>
                <a:lnTo>
                  <a:pt x="792" y="143"/>
                </a:lnTo>
                <a:lnTo>
                  <a:pt x="793" y="142"/>
                </a:lnTo>
                <a:lnTo>
                  <a:pt x="793" y="142"/>
                </a:lnTo>
                <a:lnTo>
                  <a:pt x="795" y="142"/>
                </a:lnTo>
                <a:lnTo>
                  <a:pt x="795" y="142"/>
                </a:lnTo>
                <a:lnTo>
                  <a:pt x="794" y="143"/>
                </a:lnTo>
                <a:lnTo>
                  <a:pt x="793" y="144"/>
                </a:lnTo>
                <a:lnTo>
                  <a:pt x="793" y="144"/>
                </a:lnTo>
                <a:lnTo>
                  <a:pt x="793" y="145"/>
                </a:lnTo>
                <a:lnTo>
                  <a:pt x="792" y="147"/>
                </a:lnTo>
                <a:lnTo>
                  <a:pt x="790" y="147"/>
                </a:lnTo>
                <a:lnTo>
                  <a:pt x="787" y="149"/>
                </a:lnTo>
                <a:lnTo>
                  <a:pt x="787" y="149"/>
                </a:lnTo>
                <a:lnTo>
                  <a:pt x="786" y="150"/>
                </a:lnTo>
                <a:lnTo>
                  <a:pt x="783" y="153"/>
                </a:lnTo>
                <a:lnTo>
                  <a:pt x="783" y="153"/>
                </a:lnTo>
                <a:lnTo>
                  <a:pt x="782" y="154"/>
                </a:lnTo>
                <a:lnTo>
                  <a:pt x="781" y="155"/>
                </a:lnTo>
                <a:lnTo>
                  <a:pt x="779" y="157"/>
                </a:lnTo>
                <a:lnTo>
                  <a:pt x="778" y="158"/>
                </a:lnTo>
                <a:lnTo>
                  <a:pt x="776" y="159"/>
                </a:lnTo>
                <a:lnTo>
                  <a:pt x="776" y="160"/>
                </a:lnTo>
                <a:lnTo>
                  <a:pt x="773" y="163"/>
                </a:lnTo>
                <a:lnTo>
                  <a:pt x="772" y="164"/>
                </a:lnTo>
                <a:lnTo>
                  <a:pt x="772" y="165"/>
                </a:lnTo>
                <a:lnTo>
                  <a:pt x="772" y="166"/>
                </a:lnTo>
                <a:lnTo>
                  <a:pt x="772" y="167"/>
                </a:lnTo>
                <a:lnTo>
                  <a:pt x="770" y="169"/>
                </a:lnTo>
                <a:lnTo>
                  <a:pt x="769" y="169"/>
                </a:lnTo>
                <a:lnTo>
                  <a:pt x="769" y="169"/>
                </a:lnTo>
                <a:lnTo>
                  <a:pt x="769" y="169"/>
                </a:lnTo>
                <a:lnTo>
                  <a:pt x="769" y="170"/>
                </a:lnTo>
                <a:lnTo>
                  <a:pt x="768" y="170"/>
                </a:lnTo>
                <a:lnTo>
                  <a:pt x="768" y="172"/>
                </a:lnTo>
                <a:lnTo>
                  <a:pt x="768" y="174"/>
                </a:lnTo>
                <a:lnTo>
                  <a:pt x="763" y="174"/>
                </a:lnTo>
                <a:lnTo>
                  <a:pt x="761" y="174"/>
                </a:lnTo>
                <a:lnTo>
                  <a:pt x="760" y="174"/>
                </a:lnTo>
                <a:lnTo>
                  <a:pt x="759" y="177"/>
                </a:lnTo>
                <a:lnTo>
                  <a:pt x="759" y="177"/>
                </a:lnTo>
                <a:lnTo>
                  <a:pt x="759" y="177"/>
                </a:lnTo>
                <a:lnTo>
                  <a:pt x="759" y="177"/>
                </a:lnTo>
                <a:lnTo>
                  <a:pt x="758" y="179"/>
                </a:lnTo>
                <a:lnTo>
                  <a:pt x="758" y="179"/>
                </a:lnTo>
                <a:lnTo>
                  <a:pt x="758" y="180"/>
                </a:lnTo>
                <a:lnTo>
                  <a:pt x="757" y="181"/>
                </a:lnTo>
                <a:lnTo>
                  <a:pt x="756" y="182"/>
                </a:lnTo>
                <a:lnTo>
                  <a:pt x="756" y="182"/>
                </a:lnTo>
                <a:lnTo>
                  <a:pt x="755" y="183"/>
                </a:lnTo>
                <a:lnTo>
                  <a:pt x="755" y="184"/>
                </a:lnTo>
                <a:lnTo>
                  <a:pt x="755" y="184"/>
                </a:lnTo>
                <a:lnTo>
                  <a:pt x="754" y="185"/>
                </a:lnTo>
                <a:lnTo>
                  <a:pt x="753" y="186"/>
                </a:lnTo>
                <a:lnTo>
                  <a:pt x="753" y="187"/>
                </a:lnTo>
                <a:lnTo>
                  <a:pt x="750" y="189"/>
                </a:lnTo>
                <a:lnTo>
                  <a:pt x="750" y="190"/>
                </a:lnTo>
                <a:lnTo>
                  <a:pt x="750" y="190"/>
                </a:lnTo>
                <a:lnTo>
                  <a:pt x="749" y="191"/>
                </a:lnTo>
                <a:lnTo>
                  <a:pt x="749" y="193"/>
                </a:lnTo>
                <a:lnTo>
                  <a:pt x="749" y="193"/>
                </a:lnTo>
                <a:lnTo>
                  <a:pt x="750" y="193"/>
                </a:lnTo>
                <a:lnTo>
                  <a:pt x="750" y="194"/>
                </a:lnTo>
                <a:lnTo>
                  <a:pt x="750" y="194"/>
                </a:lnTo>
                <a:lnTo>
                  <a:pt x="749" y="195"/>
                </a:lnTo>
                <a:lnTo>
                  <a:pt x="749" y="195"/>
                </a:lnTo>
                <a:lnTo>
                  <a:pt x="749" y="196"/>
                </a:lnTo>
                <a:lnTo>
                  <a:pt x="747" y="198"/>
                </a:lnTo>
                <a:lnTo>
                  <a:pt x="746" y="198"/>
                </a:lnTo>
                <a:lnTo>
                  <a:pt x="745" y="198"/>
                </a:lnTo>
                <a:lnTo>
                  <a:pt x="744" y="198"/>
                </a:lnTo>
                <a:lnTo>
                  <a:pt x="743" y="200"/>
                </a:lnTo>
                <a:lnTo>
                  <a:pt x="743" y="200"/>
                </a:lnTo>
                <a:lnTo>
                  <a:pt x="743" y="202"/>
                </a:lnTo>
                <a:lnTo>
                  <a:pt x="744" y="203"/>
                </a:lnTo>
                <a:lnTo>
                  <a:pt x="744" y="204"/>
                </a:lnTo>
                <a:lnTo>
                  <a:pt x="744" y="204"/>
                </a:lnTo>
                <a:lnTo>
                  <a:pt x="743" y="206"/>
                </a:lnTo>
                <a:lnTo>
                  <a:pt x="742" y="206"/>
                </a:lnTo>
                <a:lnTo>
                  <a:pt x="742" y="207"/>
                </a:lnTo>
                <a:lnTo>
                  <a:pt x="741" y="207"/>
                </a:lnTo>
                <a:lnTo>
                  <a:pt x="741" y="206"/>
                </a:lnTo>
                <a:lnTo>
                  <a:pt x="742" y="203"/>
                </a:lnTo>
                <a:lnTo>
                  <a:pt x="741" y="202"/>
                </a:lnTo>
                <a:lnTo>
                  <a:pt x="741" y="202"/>
                </a:lnTo>
                <a:lnTo>
                  <a:pt x="740" y="202"/>
                </a:lnTo>
                <a:lnTo>
                  <a:pt x="739" y="202"/>
                </a:lnTo>
                <a:lnTo>
                  <a:pt x="738" y="202"/>
                </a:lnTo>
                <a:lnTo>
                  <a:pt x="735" y="203"/>
                </a:lnTo>
                <a:lnTo>
                  <a:pt x="732" y="205"/>
                </a:lnTo>
                <a:lnTo>
                  <a:pt x="732" y="206"/>
                </a:lnTo>
                <a:lnTo>
                  <a:pt x="732" y="206"/>
                </a:lnTo>
                <a:lnTo>
                  <a:pt x="731" y="211"/>
                </a:lnTo>
                <a:lnTo>
                  <a:pt x="728" y="212"/>
                </a:lnTo>
                <a:lnTo>
                  <a:pt x="727" y="213"/>
                </a:lnTo>
                <a:lnTo>
                  <a:pt x="727" y="214"/>
                </a:lnTo>
                <a:lnTo>
                  <a:pt x="725" y="215"/>
                </a:lnTo>
                <a:lnTo>
                  <a:pt x="725" y="216"/>
                </a:lnTo>
                <a:lnTo>
                  <a:pt x="723" y="217"/>
                </a:lnTo>
                <a:lnTo>
                  <a:pt x="723" y="217"/>
                </a:lnTo>
                <a:lnTo>
                  <a:pt x="719" y="221"/>
                </a:lnTo>
                <a:lnTo>
                  <a:pt x="719" y="221"/>
                </a:lnTo>
                <a:lnTo>
                  <a:pt x="718" y="220"/>
                </a:lnTo>
                <a:lnTo>
                  <a:pt x="718" y="220"/>
                </a:lnTo>
                <a:lnTo>
                  <a:pt x="718" y="217"/>
                </a:lnTo>
                <a:lnTo>
                  <a:pt x="718" y="216"/>
                </a:lnTo>
                <a:lnTo>
                  <a:pt x="718" y="212"/>
                </a:lnTo>
                <a:lnTo>
                  <a:pt x="718" y="212"/>
                </a:lnTo>
                <a:lnTo>
                  <a:pt x="717" y="207"/>
                </a:lnTo>
                <a:lnTo>
                  <a:pt x="719" y="206"/>
                </a:lnTo>
                <a:lnTo>
                  <a:pt x="719" y="206"/>
                </a:lnTo>
                <a:lnTo>
                  <a:pt x="722" y="202"/>
                </a:lnTo>
                <a:lnTo>
                  <a:pt x="722" y="197"/>
                </a:lnTo>
                <a:lnTo>
                  <a:pt x="722" y="197"/>
                </a:lnTo>
                <a:lnTo>
                  <a:pt x="723" y="196"/>
                </a:lnTo>
                <a:lnTo>
                  <a:pt x="722" y="195"/>
                </a:lnTo>
                <a:lnTo>
                  <a:pt x="722" y="195"/>
                </a:lnTo>
                <a:lnTo>
                  <a:pt x="720" y="194"/>
                </a:lnTo>
                <a:lnTo>
                  <a:pt x="720" y="193"/>
                </a:lnTo>
                <a:lnTo>
                  <a:pt x="721" y="192"/>
                </a:lnTo>
                <a:lnTo>
                  <a:pt x="719" y="191"/>
                </a:lnTo>
                <a:lnTo>
                  <a:pt x="719" y="191"/>
                </a:lnTo>
                <a:lnTo>
                  <a:pt x="715" y="191"/>
                </a:lnTo>
                <a:lnTo>
                  <a:pt x="714" y="191"/>
                </a:lnTo>
                <a:lnTo>
                  <a:pt x="714" y="191"/>
                </a:lnTo>
                <a:lnTo>
                  <a:pt x="713" y="191"/>
                </a:lnTo>
                <a:lnTo>
                  <a:pt x="712" y="190"/>
                </a:lnTo>
                <a:lnTo>
                  <a:pt x="711" y="192"/>
                </a:lnTo>
                <a:lnTo>
                  <a:pt x="710" y="192"/>
                </a:lnTo>
                <a:lnTo>
                  <a:pt x="710" y="191"/>
                </a:lnTo>
                <a:lnTo>
                  <a:pt x="709" y="190"/>
                </a:lnTo>
                <a:lnTo>
                  <a:pt x="708" y="189"/>
                </a:lnTo>
                <a:lnTo>
                  <a:pt x="708" y="189"/>
                </a:lnTo>
                <a:lnTo>
                  <a:pt x="709" y="188"/>
                </a:lnTo>
                <a:lnTo>
                  <a:pt x="708" y="188"/>
                </a:lnTo>
                <a:lnTo>
                  <a:pt x="707" y="187"/>
                </a:lnTo>
                <a:lnTo>
                  <a:pt x="707" y="188"/>
                </a:lnTo>
                <a:lnTo>
                  <a:pt x="706" y="189"/>
                </a:lnTo>
                <a:lnTo>
                  <a:pt x="706" y="189"/>
                </a:lnTo>
                <a:lnTo>
                  <a:pt x="706" y="189"/>
                </a:lnTo>
                <a:lnTo>
                  <a:pt x="706" y="191"/>
                </a:lnTo>
                <a:lnTo>
                  <a:pt x="705" y="192"/>
                </a:lnTo>
                <a:lnTo>
                  <a:pt x="703" y="192"/>
                </a:lnTo>
                <a:lnTo>
                  <a:pt x="702" y="191"/>
                </a:lnTo>
                <a:lnTo>
                  <a:pt x="701" y="192"/>
                </a:lnTo>
                <a:lnTo>
                  <a:pt x="700" y="192"/>
                </a:lnTo>
                <a:lnTo>
                  <a:pt x="703" y="194"/>
                </a:lnTo>
                <a:lnTo>
                  <a:pt x="703" y="195"/>
                </a:lnTo>
                <a:lnTo>
                  <a:pt x="703" y="195"/>
                </a:lnTo>
                <a:lnTo>
                  <a:pt x="699" y="195"/>
                </a:lnTo>
                <a:lnTo>
                  <a:pt x="699" y="195"/>
                </a:lnTo>
                <a:lnTo>
                  <a:pt x="699" y="196"/>
                </a:lnTo>
                <a:lnTo>
                  <a:pt x="698" y="196"/>
                </a:lnTo>
                <a:lnTo>
                  <a:pt x="698" y="197"/>
                </a:lnTo>
                <a:lnTo>
                  <a:pt x="698" y="198"/>
                </a:lnTo>
                <a:lnTo>
                  <a:pt x="698" y="198"/>
                </a:lnTo>
                <a:lnTo>
                  <a:pt x="699" y="199"/>
                </a:lnTo>
                <a:lnTo>
                  <a:pt x="699" y="200"/>
                </a:lnTo>
                <a:lnTo>
                  <a:pt x="699" y="200"/>
                </a:lnTo>
                <a:lnTo>
                  <a:pt x="698" y="201"/>
                </a:lnTo>
                <a:lnTo>
                  <a:pt x="697" y="201"/>
                </a:lnTo>
                <a:lnTo>
                  <a:pt x="695" y="199"/>
                </a:lnTo>
                <a:lnTo>
                  <a:pt x="691" y="199"/>
                </a:lnTo>
                <a:lnTo>
                  <a:pt x="690" y="198"/>
                </a:lnTo>
                <a:lnTo>
                  <a:pt x="691" y="198"/>
                </a:lnTo>
                <a:lnTo>
                  <a:pt x="691" y="198"/>
                </a:lnTo>
                <a:lnTo>
                  <a:pt x="691" y="198"/>
                </a:lnTo>
                <a:lnTo>
                  <a:pt x="692" y="197"/>
                </a:lnTo>
                <a:lnTo>
                  <a:pt x="694" y="194"/>
                </a:lnTo>
                <a:lnTo>
                  <a:pt x="692" y="194"/>
                </a:lnTo>
                <a:lnTo>
                  <a:pt x="692" y="195"/>
                </a:lnTo>
                <a:lnTo>
                  <a:pt x="691" y="195"/>
                </a:lnTo>
                <a:lnTo>
                  <a:pt x="690" y="194"/>
                </a:lnTo>
                <a:lnTo>
                  <a:pt x="691" y="193"/>
                </a:lnTo>
                <a:lnTo>
                  <a:pt x="690" y="191"/>
                </a:lnTo>
                <a:lnTo>
                  <a:pt x="692" y="189"/>
                </a:lnTo>
                <a:lnTo>
                  <a:pt x="693" y="189"/>
                </a:lnTo>
                <a:lnTo>
                  <a:pt x="694" y="189"/>
                </a:lnTo>
                <a:lnTo>
                  <a:pt x="695" y="191"/>
                </a:lnTo>
                <a:lnTo>
                  <a:pt x="695" y="191"/>
                </a:lnTo>
                <a:lnTo>
                  <a:pt x="695" y="189"/>
                </a:lnTo>
                <a:lnTo>
                  <a:pt x="695" y="189"/>
                </a:lnTo>
                <a:lnTo>
                  <a:pt x="695" y="187"/>
                </a:lnTo>
                <a:lnTo>
                  <a:pt x="696" y="186"/>
                </a:lnTo>
                <a:lnTo>
                  <a:pt x="698" y="186"/>
                </a:lnTo>
                <a:lnTo>
                  <a:pt x="699" y="185"/>
                </a:lnTo>
                <a:lnTo>
                  <a:pt x="700" y="185"/>
                </a:lnTo>
                <a:lnTo>
                  <a:pt x="700" y="185"/>
                </a:lnTo>
                <a:lnTo>
                  <a:pt x="700" y="185"/>
                </a:lnTo>
                <a:lnTo>
                  <a:pt x="701" y="185"/>
                </a:lnTo>
                <a:lnTo>
                  <a:pt x="702" y="184"/>
                </a:lnTo>
                <a:lnTo>
                  <a:pt x="702" y="183"/>
                </a:lnTo>
                <a:lnTo>
                  <a:pt x="702" y="182"/>
                </a:lnTo>
                <a:lnTo>
                  <a:pt x="700" y="181"/>
                </a:lnTo>
                <a:lnTo>
                  <a:pt x="701" y="181"/>
                </a:lnTo>
                <a:lnTo>
                  <a:pt x="700" y="180"/>
                </a:lnTo>
                <a:lnTo>
                  <a:pt x="700" y="179"/>
                </a:lnTo>
                <a:lnTo>
                  <a:pt x="702" y="178"/>
                </a:lnTo>
                <a:lnTo>
                  <a:pt x="700" y="177"/>
                </a:lnTo>
                <a:lnTo>
                  <a:pt x="701" y="175"/>
                </a:lnTo>
                <a:lnTo>
                  <a:pt x="700" y="175"/>
                </a:lnTo>
                <a:lnTo>
                  <a:pt x="699" y="174"/>
                </a:lnTo>
                <a:lnTo>
                  <a:pt x="700" y="173"/>
                </a:lnTo>
                <a:lnTo>
                  <a:pt x="701" y="173"/>
                </a:lnTo>
                <a:lnTo>
                  <a:pt x="702" y="172"/>
                </a:lnTo>
                <a:lnTo>
                  <a:pt x="701" y="171"/>
                </a:lnTo>
                <a:lnTo>
                  <a:pt x="700" y="172"/>
                </a:lnTo>
                <a:lnTo>
                  <a:pt x="700" y="172"/>
                </a:lnTo>
                <a:lnTo>
                  <a:pt x="699" y="171"/>
                </a:lnTo>
                <a:lnTo>
                  <a:pt x="698" y="173"/>
                </a:lnTo>
                <a:lnTo>
                  <a:pt x="697" y="174"/>
                </a:lnTo>
                <a:lnTo>
                  <a:pt x="696" y="174"/>
                </a:lnTo>
                <a:lnTo>
                  <a:pt x="696" y="173"/>
                </a:lnTo>
                <a:lnTo>
                  <a:pt x="696" y="173"/>
                </a:lnTo>
                <a:lnTo>
                  <a:pt x="695" y="173"/>
                </a:lnTo>
                <a:lnTo>
                  <a:pt x="695" y="174"/>
                </a:lnTo>
                <a:lnTo>
                  <a:pt x="697" y="175"/>
                </a:lnTo>
                <a:lnTo>
                  <a:pt x="697" y="176"/>
                </a:lnTo>
                <a:lnTo>
                  <a:pt x="696" y="176"/>
                </a:lnTo>
                <a:lnTo>
                  <a:pt x="696" y="177"/>
                </a:lnTo>
                <a:lnTo>
                  <a:pt x="695" y="176"/>
                </a:lnTo>
                <a:lnTo>
                  <a:pt x="694" y="176"/>
                </a:lnTo>
                <a:lnTo>
                  <a:pt x="693" y="176"/>
                </a:lnTo>
                <a:lnTo>
                  <a:pt x="693" y="177"/>
                </a:lnTo>
                <a:lnTo>
                  <a:pt x="692" y="177"/>
                </a:lnTo>
                <a:lnTo>
                  <a:pt x="691" y="177"/>
                </a:lnTo>
                <a:lnTo>
                  <a:pt x="690" y="176"/>
                </a:lnTo>
                <a:lnTo>
                  <a:pt x="693" y="174"/>
                </a:lnTo>
                <a:lnTo>
                  <a:pt x="693" y="172"/>
                </a:lnTo>
                <a:lnTo>
                  <a:pt x="693" y="171"/>
                </a:lnTo>
                <a:lnTo>
                  <a:pt x="693" y="170"/>
                </a:lnTo>
                <a:lnTo>
                  <a:pt x="693" y="170"/>
                </a:lnTo>
                <a:lnTo>
                  <a:pt x="692" y="171"/>
                </a:lnTo>
                <a:lnTo>
                  <a:pt x="691" y="173"/>
                </a:lnTo>
                <a:lnTo>
                  <a:pt x="691" y="173"/>
                </a:lnTo>
                <a:lnTo>
                  <a:pt x="690" y="173"/>
                </a:lnTo>
                <a:lnTo>
                  <a:pt x="690" y="170"/>
                </a:lnTo>
                <a:lnTo>
                  <a:pt x="690" y="169"/>
                </a:lnTo>
                <a:lnTo>
                  <a:pt x="690" y="168"/>
                </a:lnTo>
                <a:lnTo>
                  <a:pt x="689" y="168"/>
                </a:lnTo>
                <a:lnTo>
                  <a:pt x="689" y="167"/>
                </a:lnTo>
                <a:lnTo>
                  <a:pt x="689" y="166"/>
                </a:lnTo>
                <a:lnTo>
                  <a:pt x="689" y="166"/>
                </a:lnTo>
                <a:lnTo>
                  <a:pt x="690" y="165"/>
                </a:lnTo>
                <a:lnTo>
                  <a:pt x="690" y="165"/>
                </a:lnTo>
                <a:lnTo>
                  <a:pt x="690" y="165"/>
                </a:lnTo>
                <a:lnTo>
                  <a:pt x="688" y="167"/>
                </a:lnTo>
                <a:lnTo>
                  <a:pt x="688" y="167"/>
                </a:lnTo>
                <a:lnTo>
                  <a:pt x="687" y="167"/>
                </a:lnTo>
                <a:lnTo>
                  <a:pt x="686" y="166"/>
                </a:lnTo>
                <a:lnTo>
                  <a:pt x="686" y="166"/>
                </a:lnTo>
                <a:lnTo>
                  <a:pt x="685" y="166"/>
                </a:lnTo>
                <a:lnTo>
                  <a:pt x="684" y="167"/>
                </a:lnTo>
                <a:lnTo>
                  <a:pt x="682" y="168"/>
                </a:lnTo>
                <a:lnTo>
                  <a:pt x="682" y="169"/>
                </a:lnTo>
                <a:lnTo>
                  <a:pt x="682" y="169"/>
                </a:lnTo>
                <a:lnTo>
                  <a:pt x="681" y="170"/>
                </a:lnTo>
                <a:lnTo>
                  <a:pt x="680" y="171"/>
                </a:lnTo>
                <a:lnTo>
                  <a:pt x="679" y="172"/>
                </a:lnTo>
                <a:lnTo>
                  <a:pt x="679" y="172"/>
                </a:lnTo>
                <a:lnTo>
                  <a:pt x="678" y="170"/>
                </a:lnTo>
                <a:lnTo>
                  <a:pt x="678" y="168"/>
                </a:lnTo>
                <a:lnTo>
                  <a:pt x="679" y="167"/>
                </a:lnTo>
                <a:lnTo>
                  <a:pt x="681" y="166"/>
                </a:lnTo>
                <a:lnTo>
                  <a:pt x="681" y="164"/>
                </a:lnTo>
                <a:lnTo>
                  <a:pt x="683" y="163"/>
                </a:lnTo>
                <a:lnTo>
                  <a:pt x="681" y="163"/>
                </a:lnTo>
                <a:lnTo>
                  <a:pt x="680" y="162"/>
                </a:lnTo>
                <a:lnTo>
                  <a:pt x="680" y="161"/>
                </a:lnTo>
                <a:lnTo>
                  <a:pt x="682" y="159"/>
                </a:lnTo>
                <a:lnTo>
                  <a:pt x="683" y="158"/>
                </a:lnTo>
                <a:lnTo>
                  <a:pt x="683" y="158"/>
                </a:lnTo>
                <a:lnTo>
                  <a:pt x="684" y="158"/>
                </a:lnTo>
                <a:lnTo>
                  <a:pt x="683" y="157"/>
                </a:lnTo>
                <a:lnTo>
                  <a:pt x="683" y="157"/>
                </a:lnTo>
                <a:lnTo>
                  <a:pt x="683" y="157"/>
                </a:lnTo>
                <a:lnTo>
                  <a:pt x="682" y="158"/>
                </a:lnTo>
                <a:lnTo>
                  <a:pt x="681" y="158"/>
                </a:lnTo>
                <a:lnTo>
                  <a:pt x="678" y="161"/>
                </a:lnTo>
                <a:lnTo>
                  <a:pt x="676" y="163"/>
                </a:lnTo>
                <a:lnTo>
                  <a:pt x="675" y="163"/>
                </a:lnTo>
                <a:lnTo>
                  <a:pt x="673" y="164"/>
                </a:lnTo>
                <a:lnTo>
                  <a:pt x="673" y="164"/>
                </a:lnTo>
                <a:lnTo>
                  <a:pt x="672" y="164"/>
                </a:lnTo>
                <a:lnTo>
                  <a:pt x="670" y="164"/>
                </a:lnTo>
                <a:lnTo>
                  <a:pt x="669" y="164"/>
                </a:lnTo>
                <a:lnTo>
                  <a:pt x="668" y="164"/>
                </a:lnTo>
                <a:lnTo>
                  <a:pt x="667" y="165"/>
                </a:lnTo>
                <a:lnTo>
                  <a:pt x="666" y="167"/>
                </a:lnTo>
                <a:lnTo>
                  <a:pt x="666" y="169"/>
                </a:lnTo>
                <a:lnTo>
                  <a:pt x="666" y="169"/>
                </a:lnTo>
                <a:lnTo>
                  <a:pt x="666" y="169"/>
                </a:lnTo>
                <a:lnTo>
                  <a:pt x="665" y="169"/>
                </a:lnTo>
                <a:lnTo>
                  <a:pt x="665" y="170"/>
                </a:lnTo>
                <a:lnTo>
                  <a:pt x="664" y="171"/>
                </a:lnTo>
                <a:lnTo>
                  <a:pt x="663" y="172"/>
                </a:lnTo>
                <a:lnTo>
                  <a:pt x="662" y="172"/>
                </a:lnTo>
                <a:lnTo>
                  <a:pt x="662" y="172"/>
                </a:lnTo>
                <a:lnTo>
                  <a:pt x="661" y="173"/>
                </a:lnTo>
                <a:lnTo>
                  <a:pt x="661" y="174"/>
                </a:lnTo>
                <a:lnTo>
                  <a:pt x="660" y="174"/>
                </a:lnTo>
                <a:lnTo>
                  <a:pt x="660" y="174"/>
                </a:lnTo>
                <a:lnTo>
                  <a:pt x="658" y="176"/>
                </a:lnTo>
                <a:lnTo>
                  <a:pt x="658" y="177"/>
                </a:lnTo>
                <a:lnTo>
                  <a:pt x="657" y="177"/>
                </a:lnTo>
                <a:lnTo>
                  <a:pt x="655" y="179"/>
                </a:lnTo>
                <a:lnTo>
                  <a:pt x="654" y="179"/>
                </a:lnTo>
                <a:lnTo>
                  <a:pt x="653" y="178"/>
                </a:lnTo>
                <a:lnTo>
                  <a:pt x="653" y="178"/>
                </a:lnTo>
                <a:lnTo>
                  <a:pt x="653" y="179"/>
                </a:lnTo>
                <a:lnTo>
                  <a:pt x="653" y="179"/>
                </a:lnTo>
                <a:lnTo>
                  <a:pt x="652" y="180"/>
                </a:lnTo>
                <a:lnTo>
                  <a:pt x="652" y="180"/>
                </a:lnTo>
                <a:lnTo>
                  <a:pt x="652" y="181"/>
                </a:lnTo>
                <a:lnTo>
                  <a:pt x="651" y="182"/>
                </a:lnTo>
                <a:lnTo>
                  <a:pt x="651" y="182"/>
                </a:lnTo>
                <a:lnTo>
                  <a:pt x="650" y="182"/>
                </a:lnTo>
                <a:lnTo>
                  <a:pt x="649" y="181"/>
                </a:lnTo>
                <a:lnTo>
                  <a:pt x="649" y="181"/>
                </a:lnTo>
                <a:lnTo>
                  <a:pt x="648" y="180"/>
                </a:lnTo>
                <a:lnTo>
                  <a:pt x="648" y="180"/>
                </a:lnTo>
                <a:lnTo>
                  <a:pt x="648" y="181"/>
                </a:lnTo>
                <a:lnTo>
                  <a:pt x="648" y="184"/>
                </a:lnTo>
                <a:lnTo>
                  <a:pt x="648" y="185"/>
                </a:lnTo>
                <a:lnTo>
                  <a:pt x="646" y="185"/>
                </a:lnTo>
                <a:lnTo>
                  <a:pt x="646" y="185"/>
                </a:lnTo>
                <a:lnTo>
                  <a:pt x="645" y="185"/>
                </a:lnTo>
                <a:lnTo>
                  <a:pt x="645" y="186"/>
                </a:lnTo>
                <a:lnTo>
                  <a:pt x="645" y="186"/>
                </a:lnTo>
                <a:lnTo>
                  <a:pt x="644" y="185"/>
                </a:lnTo>
                <a:lnTo>
                  <a:pt x="642" y="185"/>
                </a:lnTo>
                <a:lnTo>
                  <a:pt x="642" y="186"/>
                </a:lnTo>
                <a:lnTo>
                  <a:pt x="641" y="187"/>
                </a:lnTo>
                <a:lnTo>
                  <a:pt x="641" y="187"/>
                </a:lnTo>
                <a:lnTo>
                  <a:pt x="640" y="187"/>
                </a:lnTo>
                <a:lnTo>
                  <a:pt x="640" y="188"/>
                </a:lnTo>
                <a:lnTo>
                  <a:pt x="640" y="188"/>
                </a:lnTo>
                <a:lnTo>
                  <a:pt x="642" y="189"/>
                </a:lnTo>
                <a:lnTo>
                  <a:pt x="643" y="189"/>
                </a:lnTo>
                <a:lnTo>
                  <a:pt x="643" y="190"/>
                </a:lnTo>
                <a:lnTo>
                  <a:pt x="640" y="193"/>
                </a:lnTo>
                <a:lnTo>
                  <a:pt x="639" y="194"/>
                </a:lnTo>
                <a:lnTo>
                  <a:pt x="639" y="194"/>
                </a:lnTo>
                <a:lnTo>
                  <a:pt x="639" y="195"/>
                </a:lnTo>
                <a:lnTo>
                  <a:pt x="638" y="195"/>
                </a:lnTo>
                <a:lnTo>
                  <a:pt x="638" y="195"/>
                </a:lnTo>
                <a:lnTo>
                  <a:pt x="637" y="195"/>
                </a:lnTo>
                <a:lnTo>
                  <a:pt x="637" y="195"/>
                </a:lnTo>
                <a:lnTo>
                  <a:pt x="636" y="196"/>
                </a:lnTo>
                <a:lnTo>
                  <a:pt x="636" y="196"/>
                </a:lnTo>
                <a:lnTo>
                  <a:pt x="632" y="201"/>
                </a:lnTo>
                <a:lnTo>
                  <a:pt x="631" y="201"/>
                </a:lnTo>
                <a:lnTo>
                  <a:pt x="631" y="201"/>
                </a:lnTo>
                <a:lnTo>
                  <a:pt x="631" y="200"/>
                </a:lnTo>
                <a:lnTo>
                  <a:pt x="632" y="199"/>
                </a:lnTo>
                <a:lnTo>
                  <a:pt x="631" y="199"/>
                </a:lnTo>
                <a:lnTo>
                  <a:pt x="631" y="198"/>
                </a:lnTo>
                <a:lnTo>
                  <a:pt x="630" y="200"/>
                </a:lnTo>
                <a:lnTo>
                  <a:pt x="630" y="200"/>
                </a:lnTo>
                <a:lnTo>
                  <a:pt x="629" y="199"/>
                </a:lnTo>
                <a:lnTo>
                  <a:pt x="628" y="199"/>
                </a:lnTo>
                <a:lnTo>
                  <a:pt x="628" y="201"/>
                </a:lnTo>
                <a:lnTo>
                  <a:pt x="628" y="202"/>
                </a:lnTo>
                <a:lnTo>
                  <a:pt x="628" y="202"/>
                </a:lnTo>
                <a:lnTo>
                  <a:pt x="627" y="203"/>
                </a:lnTo>
                <a:lnTo>
                  <a:pt x="627" y="203"/>
                </a:lnTo>
                <a:lnTo>
                  <a:pt x="627" y="203"/>
                </a:lnTo>
                <a:lnTo>
                  <a:pt x="625" y="204"/>
                </a:lnTo>
                <a:lnTo>
                  <a:pt x="624" y="205"/>
                </a:lnTo>
                <a:lnTo>
                  <a:pt x="624" y="205"/>
                </a:lnTo>
                <a:lnTo>
                  <a:pt x="624" y="205"/>
                </a:lnTo>
                <a:lnTo>
                  <a:pt x="625" y="207"/>
                </a:lnTo>
                <a:lnTo>
                  <a:pt x="626" y="207"/>
                </a:lnTo>
                <a:lnTo>
                  <a:pt x="627" y="204"/>
                </a:lnTo>
                <a:lnTo>
                  <a:pt x="629" y="205"/>
                </a:lnTo>
                <a:lnTo>
                  <a:pt x="628" y="208"/>
                </a:lnTo>
                <a:lnTo>
                  <a:pt x="626" y="210"/>
                </a:lnTo>
                <a:lnTo>
                  <a:pt x="625" y="211"/>
                </a:lnTo>
                <a:lnTo>
                  <a:pt x="625" y="212"/>
                </a:lnTo>
                <a:lnTo>
                  <a:pt x="625" y="214"/>
                </a:lnTo>
                <a:lnTo>
                  <a:pt x="623" y="217"/>
                </a:lnTo>
                <a:lnTo>
                  <a:pt x="623" y="217"/>
                </a:lnTo>
                <a:lnTo>
                  <a:pt x="624" y="219"/>
                </a:lnTo>
                <a:lnTo>
                  <a:pt x="625" y="219"/>
                </a:lnTo>
                <a:lnTo>
                  <a:pt x="625" y="219"/>
                </a:lnTo>
                <a:lnTo>
                  <a:pt x="625" y="219"/>
                </a:lnTo>
                <a:lnTo>
                  <a:pt x="627" y="217"/>
                </a:lnTo>
                <a:lnTo>
                  <a:pt x="628" y="215"/>
                </a:lnTo>
                <a:lnTo>
                  <a:pt x="628" y="214"/>
                </a:lnTo>
                <a:lnTo>
                  <a:pt x="630" y="213"/>
                </a:lnTo>
                <a:lnTo>
                  <a:pt x="631" y="212"/>
                </a:lnTo>
                <a:lnTo>
                  <a:pt x="632" y="212"/>
                </a:lnTo>
                <a:lnTo>
                  <a:pt x="630" y="212"/>
                </a:lnTo>
                <a:lnTo>
                  <a:pt x="629" y="211"/>
                </a:lnTo>
                <a:lnTo>
                  <a:pt x="629" y="210"/>
                </a:lnTo>
                <a:lnTo>
                  <a:pt x="629" y="209"/>
                </a:lnTo>
                <a:lnTo>
                  <a:pt x="631" y="207"/>
                </a:lnTo>
                <a:lnTo>
                  <a:pt x="630" y="205"/>
                </a:lnTo>
                <a:lnTo>
                  <a:pt x="632" y="204"/>
                </a:lnTo>
                <a:lnTo>
                  <a:pt x="632" y="204"/>
                </a:lnTo>
                <a:lnTo>
                  <a:pt x="634" y="205"/>
                </a:lnTo>
                <a:lnTo>
                  <a:pt x="634" y="204"/>
                </a:lnTo>
                <a:lnTo>
                  <a:pt x="635" y="203"/>
                </a:lnTo>
                <a:lnTo>
                  <a:pt x="637" y="203"/>
                </a:lnTo>
                <a:lnTo>
                  <a:pt x="637" y="203"/>
                </a:lnTo>
                <a:lnTo>
                  <a:pt x="638" y="204"/>
                </a:lnTo>
                <a:lnTo>
                  <a:pt x="638" y="204"/>
                </a:lnTo>
                <a:lnTo>
                  <a:pt x="639" y="202"/>
                </a:lnTo>
                <a:lnTo>
                  <a:pt x="640" y="202"/>
                </a:lnTo>
                <a:lnTo>
                  <a:pt x="641" y="204"/>
                </a:lnTo>
                <a:lnTo>
                  <a:pt x="642" y="202"/>
                </a:lnTo>
                <a:lnTo>
                  <a:pt x="643" y="202"/>
                </a:lnTo>
                <a:lnTo>
                  <a:pt x="643" y="202"/>
                </a:lnTo>
                <a:lnTo>
                  <a:pt x="643" y="202"/>
                </a:lnTo>
                <a:lnTo>
                  <a:pt x="642" y="205"/>
                </a:lnTo>
                <a:lnTo>
                  <a:pt x="643" y="205"/>
                </a:lnTo>
                <a:lnTo>
                  <a:pt x="643" y="205"/>
                </a:lnTo>
                <a:lnTo>
                  <a:pt x="645" y="203"/>
                </a:lnTo>
                <a:lnTo>
                  <a:pt x="645" y="202"/>
                </a:lnTo>
                <a:lnTo>
                  <a:pt x="648" y="199"/>
                </a:lnTo>
                <a:lnTo>
                  <a:pt x="649" y="199"/>
                </a:lnTo>
                <a:lnTo>
                  <a:pt x="650" y="198"/>
                </a:lnTo>
                <a:lnTo>
                  <a:pt x="651" y="198"/>
                </a:lnTo>
                <a:lnTo>
                  <a:pt x="652" y="197"/>
                </a:lnTo>
                <a:lnTo>
                  <a:pt x="655" y="196"/>
                </a:lnTo>
                <a:lnTo>
                  <a:pt x="655" y="197"/>
                </a:lnTo>
                <a:lnTo>
                  <a:pt x="655" y="197"/>
                </a:lnTo>
                <a:lnTo>
                  <a:pt x="656" y="194"/>
                </a:lnTo>
                <a:lnTo>
                  <a:pt x="657" y="195"/>
                </a:lnTo>
                <a:lnTo>
                  <a:pt x="657" y="195"/>
                </a:lnTo>
                <a:lnTo>
                  <a:pt x="657" y="197"/>
                </a:lnTo>
                <a:lnTo>
                  <a:pt x="657" y="197"/>
                </a:lnTo>
                <a:lnTo>
                  <a:pt x="657" y="199"/>
                </a:lnTo>
                <a:lnTo>
                  <a:pt x="657" y="199"/>
                </a:lnTo>
                <a:lnTo>
                  <a:pt x="656" y="200"/>
                </a:lnTo>
                <a:lnTo>
                  <a:pt x="655" y="201"/>
                </a:lnTo>
                <a:lnTo>
                  <a:pt x="656" y="203"/>
                </a:lnTo>
                <a:lnTo>
                  <a:pt x="656" y="203"/>
                </a:lnTo>
                <a:lnTo>
                  <a:pt x="657" y="201"/>
                </a:lnTo>
                <a:lnTo>
                  <a:pt x="657" y="200"/>
                </a:lnTo>
                <a:lnTo>
                  <a:pt x="659" y="199"/>
                </a:lnTo>
                <a:lnTo>
                  <a:pt x="659" y="199"/>
                </a:lnTo>
                <a:lnTo>
                  <a:pt x="661" y="201"/>
                </a:lnTo>
                <a:lnTo>
                  <a:pt x="661" y="205"/>
                </a:lnTo>
                <a:lnTo>
                  <a:pt x="658" y="209"/>
                </a:lnTo>
                <a:lnTo>
                  <a:pt x="658" y="210"/>
                </a:lnTo>
                <a:lnTo>
                  <a:pt x="658" y="210"/>
                </a:lnTo>
                <a:lnTo>
                  <a:pt x="656" y="209"/>
                </a:lnTo>
                <a:lnTo>
                  <a:pt x="656" y="210"/>
                </a:lnTo>
                <a:lnTo>
                  <a:pt x="656" y="210"/>
                </a:lnTo>
                <a:lnTo>
                  <a:pt x="657" y="212"/>
                </a:lnTo>
                <a:lnTo>
                  <a:pt x="657" y="212"/>
                </a:lnTo>
                <a:lnTo>
                  <a:pt x="658" y="214"/>
                </a:lnTo>
                <a:lnTo>
                  <a:pt x="658" y="216"/>
                </a:lnTo>
                <a:lnTo>
                  <a:pt x="658" y="217"/>
                </a:lnTo>
                <a:lnTo>
                  <a:pt x="658" y="217"/>
                </a:lnTo>
                <a:lnTo>
                  <a:pt x="658" y="220"/>
                </a:lnTo>
                <a:lnTo>
                  <a:pt x="657" y="220"/>
                </a:lnTo>
                <a:lnTo>
                  <a:pt x="657" y="221"/>
                </a:lnTo>
                <a:lnTo>
                  <a:pt x="656" y="221"/>
                </a:lnTo>
                <a:lnTo>
                  <a:pt x="655" y="218"/>
                </a:lnTo>
                <a:lnTo>
                  <a:pt x="653" y="217"/>
                </a:lnTo>
                <a:lnTo>
                  <a:pt x="654" y="216"/>
                </a:lnTo>
                <a:lnTo>
                  <a:pt x="653" y="216"/>
                </a:lnTo>
                <a:lnTo>
                  <a:pt x="650" y="214"/>
                </a:lnTo>
                <a:lnTo>
                  <a:pt x="648" y="214"/>
                </a:lnTo>
                <a:lnTo>
                  <a:pt x="648" y="215"/>
                </a:lnTo>
                <a:lnTo>
                  <a:pt x="649" y="216"/>
                </a:lnTo>
                <a:lnTo>
                  <a:pt x="649" y="216"/>
                </a:lnTo>
                <a:lnTo>
                  <a:pt x="648" y="217"/>
                </a:lnTo>
                <a:lnTo>
                  <a:pt x="645" y="217"/>
                </a:lnTo>
                <a:lnTo>
                  <a:pt x="644" y="217"/>
                </a:lnTo>
                <a:lnTo>
                  <a:pt x="645" y="219"/>
                </a:lnTo>
                <a:lnTo>
                  <a:pt x="646" y="219"/>
                </a:lnTo>
                <a:lnTo>
                  <a:pt x="647" y="219"/>
                </a:lnTo>
                <a:lnTo>
                  <a:pt x="649" y="218"/>
                </a:lnTo>
                <a:lnTo>
                  <a:pt x="650" y="218"/>
                </a:lnTo>
                <a:lnTo>
                  <a:pt x="651" y="220"/>
                </a:lnTo>
                <a:lnTo>
                  <a:pt x="651" y="220"/>
                </a:lnTo>
                <a:lnTo>
                  <a:pt x="650" y="221"/>
                </a:lnTo>
                <a:lnTo>
                  <a:pt x="651" y="222"/>
                </a:lnTo>
                <a:lnTo>
                  <a:pt x="651" y="222"/>
                </a:lnTo>
                <a:lnTo>
                  <a:pt x="652" y="222"/>
                </a:lnTo>
                <a:lnTo>
                  <a:pt x="653" y="222"/>
                </a:lnTo>
                <a:lnTo>
                  <a:pt x="653" y="223"/>
                </a:lnTo>
                <a:lnTo>
                  <a:pt x="654" y="223"/>
                </a:lnTo>
                <a:lnTo>
                  <a:pt x="655" y="224"/>
                </a:lnTo>
                <a:lnTo>
                  <a:pt x="655" y="225"/>
                </a:lnTo>
                <a:lnTo>
                  <a:pt x="656" y="226"/>
                </a:lnTo>
                <a:lnTo>
                  <a:pt x="656" y="228"/>
                </a:lnTo>
                <a:lnTo>
                  <a:pt x="652" y="229"/>
                </a:lnTo>
                <a:lnTo>
                  <a:pt x="649" y="232"/>
                </a:lnTo>
                <a:lnTo>
                  <a:pt x="649" y="233"/>
                </a:lnTo>
                <a:lnTo>
                  <a:pt x="649" y="235"/>
                </a:lnTo>
                <a:lnTo>
                  <a:pt x="647" y="236"/>
                </a:lnTo>
                <a:lnTo>
                  <a:pt x="644" y="236"/>
                </a:lnTo>
                <a:lnTo>
                  <a:pt x="644" y="236"/>
                </a:lnTo>
                <a:lnTo>
                  <a:pt x="642" y="236"/>
                </a:lnTo>
                <a:lnTo>
                  <a:pt x="641" y="237"/>
                </a:lnTo>
                <a:lnTo>
                  <a:pt x="639" y="237"/>
                </a:lnTo>
                <a:lnTo>
                  <a:pt x="638" y="236"/>
                </a:lnTo>
                <a:lnTo>
                  <a:pt x="638" y="234"/>
                </a:lnTo>
                <a:lnTo>
                  <a:pt x="638" y="233"/>
                </a:lnTo>
                <a:lnTo>
                  <a:pt x="637" y="232"/>
                </a:lnTo>
                <a:lnTo>
                  <a:pt x="636" y="232"/>
                </a:lnTo>
                <a:lnTo>
                  <a:pt x="635" y="231"/>
                </a:lnTo>
                <a:lnTo>
                  <a:pt x="635" y="230"/>
                </a:lnTo>
                <a:lnTo>
                  <a:pt x="636" y="229"/>
                </a:lnTo>
                <a:lnTo>
                  <a:pt x="636" y="228"/>
                </a:lnTo>
                <a:lnTo>
                  <a:pt x="634" y="228"/>
                </a:lnTo>
                <a:lnTo>
                  <a:pt x="633" y="227"/>
                </a:lnTo>
                <a:lnTo>
                  <a:pt x="632" y="226"/>
                </a:lnTo>
                <a:lnTo>
                  <a:pt x="630" y="226"/>
                </a:lnTo>
                <a:lnTo>
                  <a:pt x="629" y="224"/>
                </a:lnTo>
                <a:lnTo>
                  <a:pt x="629" y="222"/>
                </a:lnTo>
                <a:lnTo>
                  <a:pt x="629" y="221"/>
                </a:lnTo>
                <a:lnTo>
                  <a:pt x="628" y="219"/>
                </a:lnTo>
                <a:lnTo>
                  <a:pt x="627" y="220"/>
                </a:lnTo>
                <a:lnTo>
                  <a:pt x="627" y="221"/>
                </a:lnTo>
                <a:lnTo>
                  <a:pt x="627" y="225"/>
                </a:lnTo>
                <a:lnTo>
                  <a:pt x="628" y="226"/>
                </a:lnTo>
                <a:lnTo>
                  <a:pt x="627" y="227"/>
                </a:lnTo>
                <a:lnTo>
                  <a:pt x="626" y="227"/>
                </a:lnTo>
                <a:lnTo>
                  <a:pt x="624" y="226"/>
                </a:lnTo>
                <a:lnTo>
                  <a:pt x="623" y="226"/>
                </a:lnTo>
                <a:lnTo>
                  <a:pt x="621" y="226"/>
                </a:lnTo>
                <a:lnTo>
                  <a:pt x="618" y="222"/>
                </a:lnTo>
                <a:lnTo>
                  <a:pt x="616" y="223"/>
                </a:lnTo>
                <a:lnTo>
                  <a:pt x="615" y="222"/>
                </a:lnTo>
                <a:lnTo>
                  <a:pt x="615" y="219"/>
                </a:lnTo>
                <a:lnTo>
                  <a:pt x="616" y="219"/>
                </a:lnTo>
                <a:lnTo>
                  <a:pt x="617" y="217"/>
                </a:lnTo>
                <a:lnTo>
                  <a:pt x="618" y="217"/>
                </a:lnTo>
                <a:lnTo>
                  <a:pt x="620" y="217"/>
                </a:lnTo>
                <a:lnTo>
                  <a:pt x="621" y="215"/>
                </a:lnTo>
                <a:lnTo>
                  <a:pt x="621" y="211"/>
                </a:lnTo>
                <a:lnTo>
                  <a:pt x="620" y="210"/>
                </a:lnTo>
                <a:lnTo>
                  <a:pt x="619" y="211"/>
                </a:lnTo>
                <a:lnTo>
                  <a:pt x="620" y="212"/>
                </a:lnTo>
                <a:lnTo>
                  <a:pt x="620" y="214"/>
                </a:lnTo>
                <a:lnTo>
                  <a:pt x="620" y="214"/>
                </a:lnTo>
                <a:lnTo>
                  <a:pt x="615" y="214"/>
                </a:lnTo>
                <a:lnTo>
                  <a:pt x="612" y="217"/>
                </a:lnTo>
                <a:lnTo>
                  <a:pt x="611" y="220"/>
                </a:lnTo>
                <a:lnTo>
                  <a:pt x="608" y="222"/>
                </a:lnTo>
                <a:lnTo>
                  <a:pt x="607" y="222"/>
                </a:lnTo>
                <a:lnTo>
                  <a:pt x="606" y="221"/>
                </a:lnTo>
                <a:lnTo>
                  <a:pt x="605" y="220"/>
                </a:lnTo>
                <a:lnTo>
                  <a:pt x="604" y="219"/>
                </a:lnTo>
                <a:lnTo>
                  <a:pt x="603" y="216"/>
                </a:lnTo>
                <a:lnTo>
                  <a:pt x="603" y="215"/>
                </a:lnTo>
                <a:lnTo>
                  <a:pt x="602" y="214"/>
                </a:lnTo>
                <a:lnTo>
                  <a:pt x="602" y="213"/>
                </a:lnTo>
                <a:lnTo>
                  <a:pt x="601" y="213"/>
                </a:lnTo>
                <a:lnTo>
                  <a:pt x="601" y="215"/>
                </a:lnTo>
                <a:lnTo>
                  <a:pt x="601" y="215"/>
                </a:lnTo>
                <a:lnTo>
                  <a:pt x="601" y="217"/>
                </a:lnTo>
                <a:lnTo>
                  <a:pt x="602" y="218"/>
                </a:lnTo>
                <a:lnTo>
                  <a:pt x="602" y="219"/>
                </a:lnTo>
                <a:lnTo>
                  <a:pt x="603" y="221"/>
                </a:lnTo>
                <a:lnTo>
                  <a:pt x="603" y="223"/>
                </a:lnTo>
                <a:lnTo>
                  <a:pt x="600" y="225"/>
                </a:lnTo>
                <a:lnTo>
                  <a:pt x="600" y="226"/>
                </a:lnTo>
                <a:lnTo>
                  <a:pt x="601" y="227"/>
                </a:lnTo>
                <a:lnTo>
                  <a:pt x="601" y="229"/>
                </a:lnTo>
                <a:lnTo>
                  <a:pt x="600" y="230"/>
                </a:lnTo>
                <a:lnTo>
                  <a:pt x="598" y="230"/>
                </a:lnTo>
                <a:lnTo>
                  <a:pt x="597" y="228"/>
                </a:lnTo>
                <a:lnTo>
                  <a:pt x="596" y="224"/>
                </a:lnTo>
                <a:lnTo>
                  <a:pt x="594" y="221"/>
                </a:lnTo>
                <a:lnTo>
                  <a:pt x="593" y="219"/>
                </a:lnTo>
                <a:lnTo>
                  <a:pt x="592" y="220"/>
                </a:lnTo>
                <a:lnTo>
                  <a:pt x="592" y="223"/>
                </a:lnTo>
                <a:lnTo>
                  <a:pt x="595" y="225"/>
                </a:lnTo>
                <a:lnTo>
                  <a:pt x="595" y="226"/>
                </a:lnTo>
                <a:lnTo>
                  <a:pt x="593" y="227"/>
                </a:lnTo>
                <a:lnTo>
                  <a:pt x="593" y="228"/>
                </a:lnTo>
                <a:lnTo>
                  <a:pt x="595" y="230"/>
                </a:lnTo>
                <a:lnTo>
                  <a:pt x="595" y="230"/>
                </a:lnTo>
                <a:lnTo>
                  <a:pt x="594" y="232"/>
                </a:lnTo>
                <a:lnTo>
                  <a:pt x="594" y="233"/>
                </a:lnTo>
                <a:lnTo>
                  <a:pt x="594" y="236"/>
                </a:lnTo>
                <a:lnTo>
                  <a:pt x="593" y="237"/>
                </a:lnTo>
                <a:lnTo>
                  <a:pt x="591" y="236"/>
                </a:lnTo>
                <a:lnTo>
                  <a:pt x="590" y="237"/>
                </a:lnTo>
                <a:lnTo>
                  <a:pt x="589" y="237"/>
                </a:lnTo>
                <a:lnTo>
                  <a:pt x="584" y="242"/>
                </a:lnTo>
                <a:lnTo>
                  <a:pt x="583" y="242"/>
                </a:lnTo>
                <a:lnTo>
                  <a:pt x="582" y="242"/>
                </a:lnTo>
                <a:lnTo>
                  <a:pt x="582" y="240"/>
                </a:lnTo>
                <a:lnTo>
                  <a:pt x="582" y="240"/>
                </a:lnTo>
                <a:lnTo>
                  <a:pt x="582" y="238"/>
                </a:lnTo>
                <a:lnTo>
                  <a:pt x="581" y="237"/>
                </a:lnTo>
                <a:lnTo>
                  <a:pt x="581" y="235"/>
                </a:lnTo>
                <a:lnTo>
                  <a:pt x="582" y="233"/>
                </a:lnTo>
                <a:lnTo>
                  <a:pt x="582" y="230"/>
                </a:lnTo>
                <a:lnTo>
                  <a:pt x="583" y="230"/>
                </a:lnTo>
                <a:lnTo>
                  <a:pt x="584" y="228"/>
                </a:lnTo>
                <a:lnTo>
                  <a:pt x="583" y="225"/>
                </a:lnTo>
                <a:lnTo>
                  <a:pt x="581" y="225"/>
                </a:lnTo>
                <a:lnTo>
                  <a:pt x="580" y="225"/>
                </a:lnTo>
                <a:lnTo>
                  <a:pt x="580" y="227"/>
                </a:lnTo>
                <a:lnTo>
                  <a:pt x="581" y="228"/>
                </a:lnTo>
                <a:lnTo>
                  <a:pt x="580" y="230"/>
                </a:lnTo>
                <a:lnTo>
                  <a:pt x="580" y="231"/>
                </a:lnTo>
                <a:lnTo>
                  <a:pt x="579" y="231"/>
                </a:lnTo>
                <a:lnTo>
                  <a:pt x="579" y="230"/>
                </a:lnTo>
                <a:lnTo>
                  <a:pt x="578" y="227"/>
                </a:lnTo>
                <a:lnTo>
                  <a:pt x="577" y="227"/>
                </a:lnTo>
                <a:lnTo>
                  <a:pt x="577" y="229"/>
                </a:lnTo>
                <a:lnTo>
                  <a:pt x="578" y="230"/>
                </a:lnTo>
                <a:lnTo>
                  <a:pt x="578" y="231"/>
                </a:lnTo>
                <a:lnTo>
                  <a:pt x="579" y="233"/>
                </a:lnTo>
                <a:lnTo>
                  <a:pt x="579" y="234"/>
                </a:lnTo>
                <a:lnTo>
                  <a:pt x="579" y="236"/>
                </a:lnTo>
                <a:lnTo>
                  <a:pt x="580" y="237"/>
                </a:lnTo>
                <a:lnTo>
                  <a:pt x="580" y="239"/>
                </a:lnTo>
                <a:lnTo>
                  <a:pt x="581" y="240"/>
                </a:lnTo>
                <a:lnTo>
                  <a:pt x="581" y="244"/>
                </a:lnTo>
                <a:lnTo>
                  <a:pt x="580" y="245"/>
                </a:lnTo>
                <a:lnTo>
                  <a:pt x="577" y="245"/>
                </a:lnTo>
                <a:lnTo>
                  <a:pt x="574" y="247"/>
                </a:lnTo>
                <a:lnTo>
                  <a:pt x="573" y="247"/>
                </a:lnTo>
                <a:lnTo>
                  <a:pt x="572" y="246"/>
                </a:lnTo>
                <a:lnTo>
                  <a:pt x="572" y="246"/>
                </a:lnTo>
                <a:lnTo>
                  <a:pt x="572" y="248"/>
                </a:lnTo>
                <a:lnTo>
                  <a:pt x="571" y="249"/>
                </a:lnTo>
                <a:lnTo>
                  <a:pt x="569" y="251"/>
                </a:lnTo>
                <a:lnTo>
                  <a:pt x="567" y="251"/>
                </a:lnTo>
                <a:lnTo>
                  <a:pt x="566" y="250"/>
                </a:lnTo>
                <a:lnTo>
                  <a:pt x="566" y="252"/>
                </a:lnTo>
                <a:lnTo>
                  <a:pt x="565" y="253"/>
                </a:lnTo>
                <a:lnTo>
                  <a:pt x="563" y="254"/>
                </a:lnTo>
                <a:lnTo>
                  <a:pt x="562" y="252"/>
                </a:lnTo>
                <a:lnTo>
                  <a:pt x="562" y="255"/>
                </a:lnTo>
                <a:lnTo>
                  <a:pt x="559" y="256"/>
                </a:lnTo>
                <a:lnTo>
                  <a:pt x="556" y="260"/>
                </a:lnTo>
                <a:lnTo>
                  <a:pt x="556" y="261"/>
                </a:lnTo>
                <a:lnTo>
                  <a:pt x="554" y="265"/>
                </a:lnTo>
                <a:lnTo>
                  <a:pt x="553" y="267"/>
                </a:lnTo>
                <a:lnTo>
                  <a:pt x="552" y="268"/>
                </a:lnTo>
                <a:lnTo>
                  <a:pt x="551" y="268"/>
                </a:lnTo>
                <a:lnTo>
                  <a:pt x="549" y="267"/>
                </a:lnTo>
                <a:lnTo>
                  <a:pt x="548" y="267"/>
                </a:lnTo>
                <a:lnTo>
                  <a:pt x="547" y="268"/>
                </a:lnTo>
                <a:lnTo>
                  <a:pt x="546" y="268"/>
                </a:lnTo>
                <a:lnTo>
                  <a:pt x="545" y="268"/>
                </a:lnTo>
                <a:lnTo>
                  <a:pt x="543" y="270"/>
                </a:lnTo>
                <a:lnTo>
                  <a:pt x="541" y="270"/>
                </a:lnTo>
                <a:lnTo>
                  <a:pt x="540" y="269"/>
                </a:lnTo>
                <a:lnTo>
                  <a:pt x="535" y="269"/>
                </a:lnTo>
                <a:lnTo>
                  <a:pt x="533" y="268"/>
                </a:lnTo>
                <a:lnTo>
                  <a:pt x="530" y="266"/>
                </a:lnTo>
                <a:lnTo>
                  <a:pt x="530" y="266"/>
                </a:lnTo>
                <a:lnTo>
                  <a:pt x="528" y="265"/>
                </a:lnTo>
                <a:lnTo>
                  <a:pt x="528" y="264"/>
                </a:lnTo>
                <a:lnTo>
                  <a:pt x="529" y="263"/>
                </a:lnTo>
                <a:lnTo>
                  <a:pt x="529" y="263"/>
                </a:lnTo>
                <a:lnTo>
                  <a:pt x="528" y="263"/>
                </a:lnTo>
                <a:lnTo>
                  <a:pt x="527" y="263"/>
                </a:lnTo>
                <a:lnTo>
                  <a:pt x="525" y="263"/>
                </a:lnTo>
                <a:lnTo>
                  <a:pt x="524" y="261"/>
                </a:lnTo>
                <a:lnTo>
                  <a:pt x="522" y="260"/>
                </a:lnTo>
                <a:lnTo>
                  <a:pt x="522" y="259"/>
                </a:lnTo>
                <a:lnTo>
                  <a:pt x="521" y="258"/>
                </a:lnTo>
                <a:lnTo>
                  <a:pt x="521" y="257"/>
                </a:lnTo>
                <a:lnTo>
                  <a:pt x="521" y="256"/>
                </a:lnTo>
                <a:lnTo>
                  <a:pt x="520" y="253"/>
                </a:lnTo>
                <a:lnTo>
                  <a:pt x="519" y="251"/>
                </a:lnTo>
                <a:lnTo>
                  <a:pt x="517" y="250"/>
                </a:lnTo>
                <a:lnTo>
                  <a:pt x="517" y="248"/>
                </a:lnTo>
                <a:lnTo>
                  <a:pt x="516" y="247"/>
                </a:lnTo>
                <a:lnTo>
                  <a:pt x="516" y="244"/>
                </a:lnTo>
                <a:lnTo>
                  <a:pt x="517" y="242"/>
                </a:lnTo>
                <a:lnTo>
                  <a:pt x="518" y="237"/>
                </a:lnTo>
                <a:lnTo>
                  <a:pt x="518" y="237"/>
                </a:lnTo>
                <a:lnTo>
                  <a:pt x="518" y="226"/>
                </a:lnTo>
                <a:lnTo>
                  <a:pt x="519" y="226"/>
                </a:lnTo>
                <a:lnTo>
                  <a:pt x="519" y="224"/>
                </a:lnTo>
                <a:lnTo>
                  <a:pt x="523" y="215"/>
                </a:lnTo>
                <a:lnTo>
                  <a:pt x="525" y="213"/>
                </a:lnTo>
                <a:lnTo>
                  <a:pt x="525" y="210"/>
                </a:lnTo>
                <a:lnTo>
                  <a:pt x="523" y="208"/>
                </a:lnTo>
                <a:lnTo>
                  <a:pt x="524" y="207"/>
                </a:lnTo>
                <a:lnTo>
                  <a:pt x="524" y="205"/>
                </a:lnTo>
                <a:lnTo>
                  <a:pt x="526" y="204"/>
                </a:lnTo>
                <a:lnTo>
                  <a:pt x="527" y="204"/>
                </a:lnTo>
                <a:lnTo>
                  <a:pt x="527" y="204"/>
                </a:lnTo>
                <a:lnTo>
                  <a:pt x="526" y="203"/>
                </a:lnTo>
                <a:lnTo>
                  <a:pt x="527" y="202"/>
                </a:lnTo>
                <a:lnTo>
                  <a:pt x="526" y="202"/>
                </a:lnTo>
                <a:lnTo>
                  <a:pt x="525" y="203"/>
                </a:lnTo>
                <a:lnTo>
                  <a:pt x="524" y="203"/>
                </a:lnTo>
                <a:lnTo>
                  <a:pt x="522" y="200"/>
                </a:lnTo>
                <a:lnTo>
                  <a:pt x="521" y="198"/>
                </a:lnTo>
                <a:lnTo>
                  <a:pt x="520" y="197"/>
                </a:lnTo>
                <a:lnTo>
                  <a:pt x="520" y="197"/>
                </a:lnTo>
                <a:lnTo>
                  <a:pt x="520" y="195"/>
                </a:lnTo>
                <a:lnTo>
                  <a:pt x="521" y="194"/>
                </a:lnTo>
                <a:lnTo>
                  <a:pt x="523" y="195"/>
                </a:lnTo>
                <a:lnTo>
                  <a:pt x="523" y="194"/>
                </a:lnTo>
                <a:lnTo>
                  <a:pt x="523" y="194"/>
                </a:lnTo>
                <a:lnTo>
                  <a:pt x="523" y="194"/>
                </a:lnTo>
                <a:lnTo>
                  <a:pt x="523" y="192"/>
                </a:lnTo>
                <a:lnTo>
                  <a:pt x="525" y="191"/>
                </a:lnTo>
                <a:lnTo>
                  <a:pt x="525" y="191"/>
                </a:lnTo>
                <a:lnTo>
                  <a:pt x="527" y="189"/>
                </a:lnTo>
                <a:lnTo>
                  <a:pt x="527" y="188"/>
                </a:lnTo>
                <a:lnTo>
                  <a:pt x="530" y="185"/>
                </a:lnTo>
                <a:lnTo>
                  <a:pt x="531" y="184"/>
                </a:lnTo>
                <a:lnTo>
                  <a:pt x="531" y="183"/>
                </a:lnTo>
                <a:lnTo>
                  <a:pt x="532" y="182"/>
                </a:lnTo>
                <a:lnTo>
                  <a:pt x="533" y="181"/>
                </a:lnTo>
                <a:lnTo>
                  <a:pt x="533" y="180"/>
                </a:lnTo>
                <a:lnTo>
                  <a:pt x="533" y="180"/>
                </a:lnTo>
                <a:lnTo>
                  <a:pt x="533" y="179"/>
                </a:lnTo>
                <a:lnTo>
                  <a:pt x="534" y="178"/>
                </a:lnTo>
                <a:lnTo>
                  <a:pt x="535" y="178"/>
                </a:lnTo>
                <a:lnTo>
                  <a:pt x="537" y="179"/>
                </a:lnTo>
                <a:lnTo>
                  <a:pt x="537" y="178"/>
                </a:lnTo>
                <a:lnTo>
                  <a:pt x="537" y="178"/>
                </a:lnTo>
                <a:lnTo>
                  <a:pt x="537" y="178"/>
                </a:lnTo>
                <a:lnTo>
                  <a:pt x="536" y="177"/>
                </a:lnTo>
                <a:lnTo>
                  <a:pt x="537" y="176"/>
                </a:lnTo>
                <a:lnTo>
                  <a:pt x="538" y="176"/>
                </a:lnTo>
                <a:lnTo>
                  <a:pt x="539" y="177"/>
                </a:lnTo>
                <a:lnTo>
                  <a:pt x="540" y="177"/>
                </a:lnTo>
                <a:lnTo>
                  <a:pt x="540" y="177"/>
                </a:lnTo>
                <a:lnTo>
                  <a:pt x="541" y="177"/>
                </a:lnTo>
                <a:lnTo>
                  <a:pt x="540" y="176"/>
                </a:lnTo>
                <a:lnTo>
                  <a:pt x="539" y="176"/>
                </a:lnTo>
                <a:lnTo>
                  <a:pt x="539" y="176"/>
                </a:lnTo>
                <a:lnTo>
                  <a:pt x="539" y="175"/>
                </a:lnTo>
                <a:lnTo>
                  <a:pt x="539" y="175"/>
                </a:lnTo>
                <a:lnTo>
                  <a:pt x="539" y="174"/>
                </a:lnTo>
                <a:lnTo>
                  <a:pt x="539" y="174"/>
                </a:lnTo>
                <a:lnTo>
                  <a:pt x="539" y="174"/>
                </a:lnTo>
                <a:lnTo>
                  <a:pt x="539" y="174"/>
                </a:lnTo>
                <a:lnTo>
                  <a:pt x="539" y="171"/>
                </a:lnTo>
                <a:lnTo>
                  <a:pt x="542" y="168"/>
                </a:lnTo>
                <a:lnTo>
                  <a:pt x="543" y="168"/>
                </a:lnTo>
                <a:lnTo>
                  <a:pt x="543" y="168"/>
                </a:lnTo>
                <a:lnTo>
                  <a:pt x="547" y="168"/>
                </a:lnTo>
                <a:lnTo>
                  <a:pt x="548" y="169"/>
                </a:lnTo>
                <a:lnTo>
                  <a:pt x="548" y="170"/>
                </a:lnTo>
                <a:lnTo>
                  <a:pt x="549" y="169"/>
                </a:lnTo>
                <a:lnTo>
                  <a:pt x="549" y="169"/>
                </a:lnTo>
                <a:lnTo>
                  <a:pt x="550" y="169"/>
                </a:lnTo>
                <a:lnTo>
                  <a:pt x="550" y="168"/>
                </a:lnTo>
                <a:lnTo>
                  <a:pt x="549" y="168"/>
                </a:lnTo>
                <a:lnTo>
                  <a:pt x="548" y="168"/>
                </a:lnTo>
                <a:lnTo>
                  <a:pt x="548" y="168"/>
                </a:lnTo>
                <a:lnTo>
                  <a:pt x="549" y="165"/>
                </a:lnTo>
                <a:lnTo>
                  <a:pt x="553" y="164"/>
                </a:lnTo>
                <a:lnTo>
                  <a:pt x="554" y="162"/>
                </a:lnTo>
                <a:lnTo>
                  <a:pt x="555" y="162"/>
                </a:lnTo>
                <a:lnTo>
                  <a:pt x="557" y="161"/>
                </a:lnTo>
                <a:lnTo>
                  <a:pt x="561" y="157"/>
                </a:lnTo>
                <a:lnTo>
                  <a:pt x="562" y="157"/>
                </a:lnTo>
                <a:lnTo>
                  <a:pt x="563" y="158"/>
                </a:lnTo>
                <a:lnTo>
                  <a:pt x="564" y="157"/>
                </a:lnTo>
                <a:lnTo>
                  <a:pt x="563" y="156"/>
                </a:lnTo>
                <a:lnTo>
                  <a:pt x="563" y="155"/>
                </a:lnTo>
                <a:lnTo>
                  <a:pt x="563" y="154"/>
                </a:lnTo>
                <a:lnTo>
                  <a:pt x="565" y="154"/>
                </a:lnTo>
                <a:lnTo>
                  <a:pt x="567" y="152"/>
                </a:lnTo>
                <a:lnTo>
                  <a:pt x="567" y="150"/>
                </a:lnTo>
                <a:lnTo>
                  <a:pt x="567" y="150"/>
                </a:lnTo>
                <a:lnTo>
                  <a:pt x="566" y="150"/>
                </a:lnTo>
                <a:lnTo>
                  <a:pt x="566" y="149"/>
                </a:lnTo>
                <a:lnTo>
                  <a:pt x="564" y="148"/>
                </a:lnTo>
                <a:lnTo>
                  <a:pt x="564" y="148"/>
                </a:lnTo>
                <a:lnTo>
                  <a:pt x="564" y="148"/>
                </a:lnTo>
                <a:lnTo>
                  <a:pt x="563" y="147"/>
                </a:lnTo>
                <a:lnTo>
                  <a:pt x="563" y="147"/>
                </a:lnTo>
                <a:lnTo>
                  <a:pt x="563" y="146"/>
                </a:lnTo>
                <a:lnTo>
                  <a:pt x="563" y="146"/>
                </a:lnTo>
                <a:lnTo>
                  <a:pt x="563" y="146"/>
                </a:lnTo>
                <a:lnTo>
                  <a:pt x="563" y="143"/>
                </a:lnTo>
                <a:lnTo>
                  <a:pt x="563" y="143"/>
                </a:lnTo>
                <a:lnTo>
                  <a:pt x="562" y="142"/>
                </a:lnTo>
                <a:lnTo>
                  <a:pt x="559" y="142"/>
                </a:lnTo>
                <a:lnTo>
                  <a:pt x="559" y="142"/>
                </a:lnTo>
                <a:lnTo>
                  <a:pt x="559" y="142"/>
                </a:lnTo>
                <a:lnTo>
                  <a:pt x="558" y="143"/>
                </a:lnTo>
                <a:lnTo>
                  <a:pt x="558" y="144"/>
                </a:lnTo>
                <a:lnTo>
                  <a:pt x="558" y="147"/>
                </a:lnTo>
                <a:lnTo>
                  <a:pt x="557" y="147"/>
                </a:lnTo>
                <a:lnTo>
                  <a:pt x="557" y="148"/>
                </a:lnTo>
                <a:lnTo>
                  <a:pt x="557" y="150"/>
                </a:lnTo>
                <a:lnTo>
                  <a:pt x="557" y="150"/>
                </a:lnTo>
                <a:lnTo>
                  <a:pt x="556" y="151"/>
                </a:lnTo>
                <a:lnTo>
                  <a:pt x="553" y="152"/>
                </a:lnTo>
                <a:lnTo>
                  <a:pt x="553" y="152"/>
                </a:lnTo>
                <a:lnTo>
                  <a:pt x="552" y="153"/>
                </a:lnTo>
                <a:lnTo>
                  <a:pt x="551" y="154"/>
                </a:lnTo>
                <a:lnTo>
                  <a:pt x="549" y="156"/>
                </a:lnTo>
                <a:lnTo>
                  <a:pt x="549" y="156"/>
                </a:lnTo>
                <a:lnTo>
                  <a:pt x="548" y="157"/>
                </a:lnTo>
                <a:lnTo>
                  <a:pt x="548" y="158"/>
                </a:lnTo>
                <a:lnTo>
                  <a:pt x="547" y="159"/>
                </a:lnTo>
                <a:lnTo>
                  <a:pt x="545" y="160"/>
                </a:lnTo>
                <a:lnTo>
                  <a:pt x="544" y="160"/>
                </a:lnTo>
                <a:lnTo>
                  <a:pt x="544" y="161"/>
                </a:lnTo>
                <a:lnTo>
                  <a:pt x="544" y="161"/>
                </a:lnTo>
                <a:lnTo>
                  <a:pt x="540" y="161"/>
                </a:lnTo>
                <a:lnTo>
                  <a:pt x="539" y="160"/>
                </a:lnTo>
                <a:lnTo>
                  <a:pt x="539" y="160"/>
                </a:lnTo>
                <a:lnTo>
                  <a:pt x="539" y="159"/>
                </a:lnTo>
                <a:lnTo>
                  <a:pt x="539" y="160"/>
                </a:lnTo>
                <a:lnTo>
                  <a:pt x="539" y="162"/>
                </a:lnTo>
                <a:lnTo>
                  <a:pt x="538" y="162"/>
                </a:lnTo>
                <a:lnTo>
                  <a:pt x="538" y="163"/>
                </a:lnTo>
                <a:lnTo>
                  <a:pt x="537" y="163"/>
                </a:lnTo>
                <a:lnTo>
                  <a:pt x="537" y="163"/>
                </a:lnTo>
                <a:lnTo>
                  <a:pt x="536" y="161"/>
                </a:lnTo>
                <a:lnTo>
                  <a:pt x="536" y="161"/>
                </a:lnTo>
                <a:lnTo>
                  <a:pt x="536" y="161"/>
                </a:lnTo>
                <a:lnTo>
                  <a:pt x="535" y="160"/>
                </a:lnTo>
                <a:lnTo>
                  <a:pt x="535" y="159"/>
                </a:lnTo>
                <a:lnTo>
                  <a:pt x="536" y="158"/>
                </a:lnTo>
                <a:lnTo>
                  <a:pt x="534" y="156"/>
                </a:lnTo>
                <a:lnTo>
                  <a:pt x="534" y="156"/>
                </a:lnTo>
                <a:lnTo>
                  <a:pt x="534" y="160"/>
                </a:lnTo>
                <a:lnTo>
                  <a:pt x="534" y="160"/>
                </a:lnTo>
                <a:lnTo>
                  <a:pt x="533" y="160"/>
                </a:lnTo>
                <a:lnTo>
                  <a:pt x="533" y="162"/>
                </a:lnTo>
                <a:lnTo>
                  <a:pt x="533" y="163"/>
                </a:lnTo>
                <a:lnTo>
                  <a:pt x="533" y="163"/>
                </a:lnTo>
                <a:lnTo>
                  <a:pt x="531" y="163"/>
                </a:lnTo>
                <a:lnTo>
                  <a:pt x="531" y="164"/>
                </a:lnTo>
                <a:lnTo>
                  <a:pt x="532" y="165"/>
                </a:lnTo>
                <a:lnTo>
                  <a:pt x="532" y="166"/>
                </a:lnTo>
                <a:lnTo>
                  <a:pt x="531" y="166"/>
                </a:lnTo>
                <a:lnTo>
                  <a:pt x="530" y="167"/>
                </a:lnTo>
                <a:lnTo>
                  <a:pt x="530" y="166"/>
                </a:lnTo>
                <a:lnTo>
                  <a:pt x="530" y="166"/>
                </a:lnTo>
                <a:lnTo>
                  <a:pt x="530" y="166"/>
                </a:lnTo>
                <a:lnTo>
                  <a:pt x="530" y="167"/>
                </a:lnTo>
                <a:lnTo>
                  <a:pt x="529" y="167"/>
                </a:lnTo>
                <a:lnTo>
                  <a:pt x="529" y="167"/>
                </a:lnTo>
                <a:lnTo>
                  <a:pt x="529" y="167"/>
                </a:lnTo>
                <a:lnTo>
                  <a:pt x="529" y="167"/>
                </a:lnTo>
                <a:lnTo>
                  <a:pt x="530" y="167"/>
                </a:lnTo>
                <a:lnTo>
                  <a:pt x="531" y="167"/>
                </a:lnTo>
                <a:lnTo>
                  <a:pt x="531" y="168"/>
                </a:lnTo>
                <a:lnTo>
                  <a:pt x="531" y="168"/>
                </a:lnTo>
                <a:lnTo>
                  <a:pt x="531" y="168"/>
                </a:lnTo>
                <a:lnTo>
                  <a:pt x="531" y="168"/>
                </a:lnTo>
                <a:lnTo>
                  <a:pt x="530" y="168"/>
                </a:lnTo>
                <a:lnTo>
                  <a:pt x="530" y="169"/>
                </a:lnTo>
                <a:lnTo>
                  <a:pt x="528" y="171"/>
                </a:lnTo>
                <a:lnTo>
                  <a:pt x="525" y="171"/>
                </a:lnTo>
                <a:lnTo>
                  <a:pt x="525" y="171"/>
                </a:lnTo>
                <a:lnTo>
                  <a:pt x="526" y="172"/>
                </a:lnTo>
                <a:lnTo>
                  <a:pt x="526" y="172"/>
                </a:lnTo>
                <a:lnTo>
                  <a:pt x="526" y="172"/>
                </a:lnTo>
                <a:lnTo>
                  <a:pt x="525" y="172"/>
                </a:lnTo>
                <a:lnTo>
                  <a:pt x="523" y="172"/>
                </a:lnTo>
                <a:lnTo>
                  <a:pt x="521" y="171"/>
                </a:lnTo>
                <a:lnTo>
                  <a:pt x="521" y="171"/>
                </a:lnTo>
                <a:lnTo>
                  <a:pt x="520" y="170"/>
                </a:lnTo>
                <a:lnTo>
                  <a:pt x="520" y="168"/>
                </a:lnTo>
                <a:lnTo>
                  <a:pt x="519" y="169"/>
                </a:lnTo>
                <a:lnTo>
                  <a:pt x="519" y="169"/>
                </a:lnTo>
                <a:lnTo>
                  <a:pt x="519" y="170"/>
                </a:lnTo>
                <a:lnTo>
                  <a:pt x="519" y="170"/>
                </a:lnTo>
                <a:lnTo>
                  <a:pt x="519" y="170"/>
                </a:lnTo>
                <a:lnTo>
                  <a:pt x="521" y="173"/>
                </a:lnTo>
                <a:lnTo>
                  <a:pt x="521" y="175"/>
                </a:lnTo>
                <a:lnTo>
                  <a:pt x="521" y="176"/>
                </a:lnTo>
                <a:lnTo>
                  <a:pt x="521" y="176"/>
                </a:lnTo>
                <a:lnTo>
                  <a:pt x="523" y="176"/>
                </a:lnTo>
                <a:lnTo>
                  <a:pt x="523" y="177"/>
                </a:lnTo>
                <a:lnTo>
                  <a:pt x="525" y="177"/>
                </a:lnTo>
                <a:lnTo>
                  <a:pt x="526" y="176"/>
                </a:lnTo>
                <a:lnTo>
                  <a:pt x="526" y="177"/>
                </a:lnTo>
                <a:lnTo>
                  <a:pt x="525" y="178"/>
                </a:lnTo>
                <a:lnTo>
                  <a:pt x="524" y="180"/>
                </a:lnTo>
                <a:lnTo>
                  <a:pt x="524" y="180"/>
                </a:lnTo>
                <a:lnTo>
                  <a:pt x="524" y="181"/>
                </a:lnTo>
                <a:lnTo>
                  <a:pt x="523" y="182"/>
                </a:lnTo>
                <a:lnTo>
                  <a:pt x="521" y="183"/>
                </a:lnTo>
                <a:lnTo>
                  <a:pt x="520" y="183"/>
                </a:lnTo>
                <a:lnTo>
                  <a:pt x="519" y="182"/>
                </a:lnTo>
                <a:lnTo>
                  <a:pt x="519" y="181"/>
                </a:lnTo>
                <a:lnTo>
                  <a:pt x="519" y="180"/>
                </a:lnTo>
                <a:lnTo>
                  <a:pt x="517" y="180"/>
                </a:lnTo>
                <a:lnTo>
                  <a:pt x="516" y="179"/>
                </a:lnTo>
                <a:lnTo>
                  <a:pt x="516" y="179"/>
                </a:lnTo>
                <a:lnTo>
                  <a:pt x="516" y="180"/>
                </a:lnTo>
                <a:lnTo>
                  <a:pt x="516" y="180"/>
                </a:lnTo>
                <a:lnTo>
                  <a:pt x="516" y="182"/>
                </a:lnTo>
                <a:lnTo>
                  <a:pt x="518" y="183"/>
                </a:lnTo>
                <a:lnTo>
                  <a:pt x="518" y="184"/>
                </a:lnTo>
                <a:lnTo>
                  <a:pt x="516" y="185"/>
                </a:lnTo>
                <a:lnTo>
                  <a:pt x="516" y="185"/>
                </a:lnTo>
                <a:lnTo>
                  <a:pt x="515" y="185"/>
                </a:lnTo>
                <a:lnTo>
                  <a:pt x="515" y="185"/>
                </a:lnTo>
                <a:lnTo>
                  <a:pt x="515" y="185"/>
                </a:lnTo>
                <a:lnTo>
                  <a:pt x="514" y="184"/>
                </a:lnTo>
                <a:lnTo>
                  <a:pt x="515" y="184"/>
                </a:lnTo>
                <a:lnTo>
                  <a:pt x="514" y="184"/>
                </a:lnTo>
                <a:lnTo>
                  <a:pt x="512" y="185"/>
                </a:lnTo>
                <a:lnTo>
                  <a:pt x="512" y="185"/>
                </a:lnTo>
                <a:lnTo>
                  <a:pt x="510" y="188"/>
                </a:lnTo>
                <a:lnTo>
                  <a:pt x="510" y="188"/>
                </a:lnTo>
                <a:lnTo>
                  <a:pt x="509" y="189"/>
                </a:lnTo>
                <a:lnTo>
                  <a:pt x="509" y="191"/>
                </a:lnTo>
                <a:lnTo>
                  <a:pt x="505" y="193"/>
                </a:lnTo>
                <a:lnTo>
                  <a:pt x="506" y="195"/>
                </a:lnTo>
                <a:lnTo>
                  <a:pt x="506" y="195"/>
                </a:lnTo>
                <a:lnTo>
                  <a:pt x="508" y="195"/>
                </a:lnTo>
                <a:lnTo>
                  <a:pt x="508" y="198"/>
                </a:lnTo>
                <a:lnTo>
                  <a:pt x="508" y="198"/>
                </a:lnTo>
                <a:lnTo>
                  <a:pt x="508" y="200"/>
                </a:lnTo>
                <a:lnTo>
                  <a:pt x="508" y="200"/>
                </a:lnTo>
                <a:lnTo>
                  <a:pt x="508" y="204"/>
                </a:lnTo>
                <a:lnTo>
                  <a:pt x="512" y="204"/>
                </a:lnTo>
                <a:lnTo>
                  <a:pt x="512" y="205"/>
                </a:lnTo>
                <a:lnTo>
                  <a:pt x="513" y="205"/>
                </a:lnTo>
                <a:lnTo>
                  <a:pt x="513" y="207"/>
                </a:lnTo>
                <a:lnTo>
                  <a:pt x="512" y="208"/>
                </a:lnTo>
                <a:lnTo>
                  <a:pt x="512" y="208"/>
                </a:lnTo>
                <a:lnTo>
                  <a:pt x="509" y="210"/>
                </a:lnTo>
                <a:lnTo>
                  <a:pt x="508" y="211"/>
                </a:lnTo>
                <a:lnTo>
                  <a:pt x="508" y="214"/>
                </a:lnTo>
                <a:lnTo>
                  <a:pt x="508" y="215"/>
                </a:lnTo>
                <a:lnTo>
                  <a:pt x="509" y="216"/>
                </a:lnTo>
                <a:lnTo>
                  <a:pt x="510" y="218"/>
                </a:lnTo>
                <a:lnTo>
                  <a:pt x="511" y="218"/>
                </a:lnTo>
                <a:lnTo>
                  <a:pt x="512" y="220"/>
                </a:lnTo>
                <a:lnTo>
                  <a:pt x="512" y="220"/>
                </a:lnTo>
                <a:lnTo>
                  <a:pt x="511" y="222"/>
                </a:lnTo>
                <a:lnTo>
                  <a:pt x="509" y="224"/>
                </a:lnTo>
                <a:lnTo>
                  <a:pt x="509" y="227"/>
                </a:lnTo>
                <a:lnTo>
                  <a:pt x="510" y="228"/>
                </a:lnTo>
                <a:lnTo>
                  <a:pt x="510" y="232"/>
                </a:lnTo>
                <a:lnTo>
                  <a:pt x="510" y="232"/>
                </a:lnTo>
                <a:lnTo>
                  <a:pt x="511" y="233"/>
                </a:lnTo>
                <a:lnTo>
                  <a:pt x="510" y="235"/>
                </a:lnTo>
                <a:lnTo>
                  <a:pt x="509" y="236"/>
                </a:lnTo>
                <a:lnTo>
                  <a:pt x="505" y="241"/>
                </a:lnTo>
                <a:lnTo>
                  <a:pt x="504" y="243"/>
                </a:lnTo>
                <a:lnTo>
                  <a:pt x="504" y="244"/>
                </a:lnTo>
                <a:lnTo>
                  <a:pt x="503" y="244"/>
                </a:lnTo>
                <a:lnTo>
                  <a:pt x="503" y="249"/>
                </a:lnTo>
                <a:lnTo>
                  <a:pt x="504" y="249"/>
                </a:lnTo>
                <a:lnTo>
                  <a:pt x="504" y="252"/>
                </a:lnTo>
                <a:lnTo>
                  <a:pt x="507" y="254"/>
                </a:lnTo>
                <a:lnTo>
                  <a:pt x="507" y="257"/>
                </a:lnTo>
                <a:lnTo>
                  <a:pt x="506" y="258"/>
                </a:lnTo>
                <a:lnTo>
                  <a:pt x="509" y="258"/>
                </a:lnTo>
                <a:lnTo>
                  <a:pt x="514" y="265"/>
                </a:lnTo>
                <a:lnTo>
                  <a:pt x="517" y="271"/>
                </a:lnTo>
                <a:lnTo>
                  <a:pt x="518" y="274"/>
                </a:lnTo>
                <a:lnTo>
                  <a:pt x="517" y="274"/>
                </a:lnTo>
                <a:lnTo>
                  <a:pt x="517" y="275"/>
                </a:lnTo>
                <a:lnTo>
                  <a:pt x="517" y="277"/>
                </a:lnTo>
                <a:lnTo>
                  <a:pt x="515" y="279"/>
                </a:lnTo>
                <a:lnTo>
                  <a:pt x="514" y="280"/>
                </a:lnTo>
                <a:lnTo>
                  <a:pt x="513" y="280"/>
                </a:lnTo>
                <a:lnTo>
                  <a:pt x="511" y="281"/>
                </a:lnTo>
                <a:lnTo>
                  <a:pt x="510" y="281"/>
                </a:lnTo>
                <a:lnTo>
                  <a:pt x="509" y="280"/>
                </a:lnTo>
                <a:lnTo>
                  <a:pt x="510" y="277"/>
                </a:lnTo>
                <a:lnTo>
                  <a:pt x="510" y="277"/>
                </a:lnTo>
                <a:lnTo>
                  <a:pt x="510" y="276"/>
                </a:lnTo>
                <a:lnTo>
                  <a:pt x="508" y="278"/>
                </a:lnTo>
                <a:lnTo>
                  <a:pt x="507" y="280"/>
                </a:lnTo>
                <a:lnTo>
                  <a:pt x="507" y="281"/>
                </a:lnTo>
                <a:lnTo>
                  <a:pt x="509" y="283"/>
                </a:lnTo>
                <a:lnTo>
                  <a:pt x="509" y="284"/>
                </a:lnTo>
                <a:lnTo>
                  <a:pt x="506" y="286"/>
                </a:lnTo>
                <a:lnTo>
                  <a:pt x="505" y="286"/>
                </a:lnTo>
                <a:lnTo>
                  <a:pt x="505" y="285"/>
                </a:lnTo>
                <a:lnTo>
                  <a:pt x="502" y="287"/>
                </a:lnTo>
                <a:lnTo>
                  <a:pt x="501" y="288"/>
                </a:lnTo>
                <a:lnTo>
                  <a:pt x="497" y="288"/>
                </a:lnTo>
                <a:lnTo>
                  <a:pt x="495" y="290"/>
                </a:lnTo>
                <a:lnTo>
                  <a:pt x="493" y="290"/>
                </a:lnTo>
                <a:lnTo>
                  <a:pt x="487" y="287"/>
                </a:lnTo>
                <a:lnTo>
                  <a:pt x="484" y="285"/>
                </a:lnTo>
                <a:lnTo>
                  <a:pt x="484" y="283"/>
                </a:lnTo>
                <a:lnTo>
                  <a:pt x="485" y="283"/>
                </a:lnTo>
                <a:lnTo>
                  <a:pt x="485" y="280"/>
                </a:lnTo>
                <a:lnTo>
                  <a:pt x="487" y="279"/>
                </a:lnTo>
                <a:lnTo>
                  <a:pt x="487" y="277"/>
                </a:lnTo>
                <a:lnTo>
                  <a:pt x="489" y="275"/>
                </a:lnTo>
                <a:lnTo>
                  <a:pt x="489" y="274"/>
                </a:lnTo>
                <a:lnTo>
                  <a:pt x="487" y="270"/>
                </a:lnTo>
                <a:lnTo>
                  <a:pt x="486" y="270"/>
                </a:lnTo>
                <a:lnTo>
                  <a:pt x="481" y="265"/>
                </a:lnTo>
                <a:lnTo>
                  <a:pt x="480" y="262"/>
                </a:lnTo>
                <a:lnTo>
                  <a:pt x="476" y="259"/>
                </a:lnTo>
                <a:lnTo>
                  <a:pt x="476" y="257"/>
                </a:lnTo>
                <a:lnTo>
                  <a:pt x="475" y="256"/>
                </a:lnTo>
                <a:lnTo>
                  <a:pt x="475" y="255"/>
                </a:lnTo>
                <a:lnTo>
                  <a:pt x="475" y="252"/>
                </a:lnTo>
                <a:lnTo>
                  <a:pt x="474" y="251"/>
                </a:lnTo>
                <a:lnTo>
                  <a:pt x="474" y="247"/>
                </a:lnTo>
                <a:lnTo>
                  <a:pt x="473" y="246"/>
                </a:lnTo>
                <a:lnTo>
                  <a:pt x="473" y="245"/>
                </a:lnTo>
                <a:lnTo>
                  <a:pt x="473" y="243"/>
                </a:lnTo>
                <a:lnTo>
                  <a:pt x="474" y="243"/>
                </a:lnTo>
                <a:lnTo>
                  <a:pt x="474" y="241"/>
                </a:lnTo>
                <a:lnTo>
                  <a:pt x="475" y="241"/>
                </a:lnTo>
                <a:lnTo>
                  <a:pt x="475" y="238"/>
                </a:lnTo>
                <a:lnTo>
                  <a:pt x="476" y="235"/>
                </a:lnTo>
                <a:lnTo>
                  <a:pt x="476" y="234"/>
                </a:lnTo>
                <a:lnTo>
                  <a:pt x="478" y="234"/>
                </a:lnTo>
                <a:lnTo>
                  <a:pt x="479" y="233"/>
                </a:lnTo>
                <a:lnTo>
                  <a:pt x="477" y="229"/>
                </a:lnTo>
                <a:lnTo>
                  <a:pt x="476" y="228"/>
                </a:lnTo>
                <a:lnTo>
                  <a:pt x="474" y="226"/>
                </a:lnTo>
                <a:lnTo>
                  <a:pt x="473" y="226"/>
                </a:lnTo>
                <a:lnTo>
                  <a:pt x="471" y="225"/>
                </a:lnTo>
                <a:lnTo>
                  <a:pt x="469" y="225"/>
                </a:lnTo>
                <a:lnTo>
                  <a:pt x="468" y="225"/>
                </a:lnTo>
                <a:lnTo>
                  <a:pt x="467" y="225"/>
                </a:lnTo>
                <a:lnTo>
                  <a:pt x="465" y="226"/>
                </a:lnTo>
                <a:lnTo>
                  <a:pt x="463" y="226"/>
                </a:lnTo>
                <a:lnTo>
                  <a:pt x="463" y="226"/>
                </a:lnTo>
                <a:lnTo>
                  <a:pt x="463" y="225"/>
                </a:lnTo>
                <a:lnTo>
                  <a:pt x="463" y="225"/>
                </a:lnTo>
                <a:lnTo>
                  <a:pt x="464" y="224"/>
                </a:lnTo>
                <a:lnTo>
                  <a:pt x="465" y="224"/>
                </a:lnTo>
                <a:lnTo>
                  <a:pt x="465" y="223"/>
                </a:lnTo>
                <a:lnTo>
                  <a:pt x="465" y="222"/>
                </a:lnTo>
                <a:lnTo>
                  <a:pt x="466" y="221"/>
                </a:lnTo>
                <a:lnTo>
                  <a:pt x="465" y="221"/>
                </a:lnTo>
                <a:lnTo>
                  <a:pt x="464" y="222"/>
                </a:lnTo>
                <a:lnTo>
                  <a:pt x="461" y="222"/>
                </a:lnTo>
                <a:lnTo>
                  <a:pt x="462" y="223"/>
                </a:lnTo>
                <a:lnTo>
                  <a:pt x="462" y="223"/>
                </a:lnTo>
                <a:lnTo>
                  <a:pt x="462" y="225"/>
                </a:lnTo>
                <a:lnTo>
                  <a:pt x="461" y="226"/>
                </a:lnTo>
                <a:lnTo>
                  <a:pt x="460" y="227"/>
                </a:lnTo>
                <a:lnTo>
                  <a:pt x="459" y="227"/>
                </a:lnTo>
                <a:lnTo>
                  <a:pt x="455" y="227"/>
                </a:lnTo>
                <a:lnTo>
                  <a:pt x="455" y="227"/>
                </a:lnTo>
                <a:lnTo>
                  <a:pt x="456" y="226"/>
                </a:lnTo>
                <a:lnTo>
                  <a:pt x="457" y="226"/>
                </a:lnTo>
                <a:lnTo>
                  <a:pt x="459" y="226"/>
                </a:lnTo>
                <a:lnTo>
                  <a:pt x="460" y="224"/>
                </a:lnTo>
                <a:lnTo>
                  <a:pt x="460" y="224"/>
                </a:lnTo>
                <a:lnTo>
                  <a:pt x="459" y="224"/>
                </a:lnTo>
                <a:lnTo>
                  <a:pt x="458" y="225"/>
                </a:lnTo>
                <a:lnTo>
                  <a:pt x="456" y="225"/>
                </a:lnTo>
                <a:lnTo>
                  <a:pt x="455" y="225"/>
                </a:lnTo>
                <a:lnTo>
                  <a:pt x="454" y="225"/>
                </a:lnTo>
                <a:lnTo>
                  <a:pt x="453" y="226"/>
                </a:lnTo>
                <a:lnTo>
                  <a:pt x="453" y="226"/>
                </a:lnTo>
                <a:lnTo>
                  <a:pt x="453" y="226"/>
                </a:lnTo>
                <a:lnTo>
                  <a:pt x="451" y="225"/>
                </a:lnTo>
                <a:lnTo>
                  <a:pt x="451" y="225"/>
                </a:lnTo>
                <a:lnTo>
                  <a:pt x="448" y="222"/>
                </a:lnTo>
                <a:lnTo>
                  <a:pt x="447" y="221"/>
                </a:lnTo>
                <a:lnTo>
                  <a:pt x="447" y="216"/>
                </a:lnTo>
                <a:lnTo>
                  <a:pt x="447" y="215"/>
                </a:lnTo>
                <a:lnTo>
                  <a:pt x="449" y="214"/>
                </a:lnTo>
                <a:lnTo>
                  <a:pt x="450" y="213"/>
                </a:lnTo>
                <a:lnTo>
                  <a:pt x="450" y="213"/>
                </a:lnTo>
                <a:lnTo>
                  <a:pt x="451" y="212"/>
                </a:lnTo>
                <a:lnTo>
                  <a:pt x="450" y="212"/>
                </a:lnTo>
                <a:lnTo>
                  <a:pt x="449" y="212"/>
                </a:lnTo>
                <a:lnTo>
                  <a:pt x="448" y="213"/>
                </a:lnTo>
                <a:lnTo>
                  <a:pt x="447" y="212"/>
                </a:lnTo>
                <a:lnTo>
                  <a:pt x="447" y="211"/>
                </a:lnTo>
                <a:lnTo>
                  <a:pt x="447" y="211"/>
                </a:lnTo>
                <a:lnTo>
                  <a:pt x="447" y="210"/>
                </a:lnTo>
                <a:lnTo>
                  <a:pt x="448" y="209"/>
                </a:lnTo>
                <a:lnTo>
                  <a:pt x="447" y="207"/>
                </a:lnTo>
                <a:lnTo>
                  <a:pt x="445" y="204"/>
                </a:lnTo>
                <a:lnTo>
                  <a:pt x="445" y="204"/>
                </a:lnTo>
                <a:lnTo>
                  <a:pt x="445" y="202"/>
                </a:lnTo>
                <a:lnTo>
                  <a:pt x="445" y="202"/>
                </a:lnTo>
                <a:lnTo>
                  <a:pt x="446" y="201"/>
                </a:lnTo>
                <a:lnTo>
                  <a:pt x="446" y="200"/>
                </a:lnTo>
                <a:lnTo>
                  <a:pt x="447" y="199"/>
                </a:lnTo>
                <a:lnTo>
                  <a:pt x="446" y="198"/>
                </a:lnTo>
                <a:lnTo>
                  <a:pt x="445" y="199"/>
                </a:lnTo>
                <a:lnTo>
                  <a:pt x="445" y="200"/>
                </a:lnTo>
                <a:lnTo>
                  <a:pt x="445" y="200"/>
                </a:lnTo>
                <a:lnTo>
                  <a:pt x="445" y="201"/>
                </a:lnTo>
                <a:lnTo>
                  <a:pt x="444" y="202"/>
                </a:lnTo>
                <a:lnTo>
                  <a:pt x="443" y="203"/>
                </a:lnTo>
                <a:lnTo>
                  <a:pt x="442" y="206"/>
                </a:lnTo>
                <a:lnTo>
                  <a:pt x="443" y="210"/>
                </a:lnTo>
                <a:lnTo>
                  <a:pt x="441" y="210"/>
                </a:lnTo>
                <a:lnTo>
                  <a:pt x="440" y="210"/>
                </a:lnTo>
                <a:lnTo>
                  <a:pt x="441" y="211"/>
                </a:lnTo>
                <a:lnTo>
                  <a:pt x="441" y="211"/>
                </a:lnTo>
                <a:lnTo>
                  <a:pt x="441" y="213"/>
                </a:lnTo>
                <a:lnTo>
                  <a:pt x="440" y="213"/>
                </a:lnTo>
                <a:lnTo>
                  <a:pt x="439" y="213"/>
                </a:lnTo>
                <a:lnTo>
                  <a:pt x="435" y="211"/>
                </a:lnTo>
                <a:lnTo>
                  <a:pt x="432" y="211"/>
                </a:lnTo>
                <a:lnTo>
                  <a:pt x="432" y="211"/>
                </a:lnTo>
                <a:lnTo>
                  <a:pt x="431" y="210"/>
                </a:lnTo>
                <a:lnTo>
                  <a:pt x="431" y="209"/>
                </a:lnTo>
                <a:lnTo>
                  <a:pt x="433" y="209"/>
                </a:lnTo>
                <a:lnTo>
                  <a:pt x="434" y="208"/>
                </a:lnTo>
                <a:lnTo>
                  <a:pt x="435" y="207"/>
                </a:lnTo>
                <a:lnTo>
                  <a:pt x="435" y="205"/>
                </a:lnTo>
                <a:lnTo>
                  <a:pt x="434" y="202"/>
                </a:lnTo>
                <a:lnTo>
                  <a:pt x="433" y="202"/>
                </a:lnTo>
                <a:lnTo>
                  <a:pt x="433" y="201"/>
                </a:lnTo>
                <a:lnTo>
                  <a:pt x="431" y="200"/>
                </a:lnTo>
                <a:lnTo>
                  <a:pt x="431" y="196"/>
                </a:lnTo>
                <a:lnTo>
                  <a:pt x="431" y="195"/>
                </a:lnTo>
                <a:lnTo>
                  <a:pt x="431" y="196"/>
                </a:lnTo>
                <a:lnTo>
                  <a:pt x="430" y="196"/>
                </a:lnTo>
                <a:lnTo>
                  <a:pt x="428" y="195"/>
                </a:lnTo>
                <a:lnTo>
                  <a:pt x="426" y="195"/>
                </a:lnTo>
                <a:lnTo>
                  <a:pt x="426" y="193"/>
                </a:lnTo>
                <a:lnTo>
                  <a:pt x="426" y="192"/>
                </a:lnTo>
                <a:lnTo>
                  <a:pt x="424" y="191"/>
                </a:lnTo>
                <a:lnTo>
                  <a:pt x="424" y="189"/>
                </a:lnTo>
                <a:lnTo>
                  <a:pt x="425" y="188"/>
                </a:lnTo>
                <a:lnTo>
                  <a:pt x="424" y="186"/>
                </a:lnTo>
                <a:lnTo>
                  <a:pt x="424" y="186"/>
                </a:lnTo>
                <a:lnTo>
                  <a:pt x="424" y="187"/>
                </a:lnTo>
                <a:lnTo>
                  <a:pt x="423" y="187"/>
                </a:lnTo>
                <a:lnTo>
                  <a:pt x="421" y="189"/>
                </a:lnTo>
                <a:lnTo>
                  <a:pt x="421" y="191"/>
                </a:lnTo>
                <a:lnTo>
                  <a:pt x="424" y="195"/>
                </a:lnTo>
                <a:lnTo>
                  <a:pt x="424" y="197"/>
                </a:lnTo>
                <a:lnTo>
                  <a:pt x="427" y="201"/>
                </a:lnTo>
                <a:lnTo>
                  <a:pt x="427" y="204"/>
                </a:lnTo>
                <a:lnTo>
                  <a:pt x="428" y="204"/>
                </a:lnTo>
                <a:lnTo>
                  <a:pt x="427" y="205"/>
                </a:lnTo>
                <a:lnTo>
                  <a:pt x="426" y="205"/>
                </a:lnTo>
                <a:lnTo>
                  <a:pt x="418" y="205"/>
                </a:lnTo>
                <a:lnTo>
                  <a:pt x="418" y="205"/>
                </a:lnTo>
                <a:lnTo>
                  <a:pt x="417" y="203"/>
                </a:lnTo>
                <a:lnTo>
                  <a:pt x="418" y="203"/>
                </a:lnTo>
                <a:lnTo>
                  <a:pt x="420" y="203"/>
                </a:lnTo>
                <a:lnTo>
                  <a:pt x="418" y="202"/>
                </a:lnTo>
                <a:lnTo>
                  <a:pt x="417" y="202"/>
                </a:lnTo>
                <a:lnTo>
                  <a:pt x="416" y="202"/>
                </a:lnTo>
                <a:lnTo>
                  <a:pt x="416" y="202"/>
                </a:lnTo>
                <a:lnTo>
                  <a:pt x="414" y="203"/>
                </a:lnTo>
                <a:lnTo>
                  <a:pt x="412" y="203"/>
                </a:lnTo>
                <a:lnTo>
                  <a:pt x="412" y="202"/>
                </a:lnTo>
                <a:lnTo>
                  <a:pt x="407" y="203"/>
                </a:lnTo>
                <a:lnTo>
                  <a:pt x="406" y="202"/>
                </a:lnTo>
                <a:lnTo>
                  <a:pt x="407" y="201"/>
                </a:lnTo>
                <a:lnTo>
                  <a:pt x="407" y="201"/>
                </a:lnTo>
                <a:lnTo>
                  <a:pt x="410" y="201"/>
                </a:lnTo>
                <a:lnTo>
                  <a:pt x="409" y="200"/>
                </a:lnTo>
                <a:lnTo>
                  <a:pt x="408" y="200"/>
                </a:lnTo>
                <a:lnTo>
                  <a:pt x="407" y="200"/>
                </a:lnTo>
                <a:lnTo>
                  <a:pt x="406" y="200"/>
                </a:lnTo>
                <a:lnTo>
                  <a:pt x="406" y="200"/>
                </a:lnTo>
                <a:lnTo>
                  <a:pt x="406" y="200"/>
                </a:lnTo>
                <a:lnTo>
                  <a:pt x="407" y="198"/>
                </a:lnTo>
                <a:lnTo>
                  <a:pt x="407" y="198"/>
                </a:lnTo>
                <a:lnTo>
                  <a:pt x="408" y="199"/>
                </a:lnTo>
                <a:lnTo>
                  <a:pt x="408" y="198"/>
                </a:lnTo>
                <a:lnTo>
                  <a:pt x="407" y="196"/>
                </a:lnTo>
                <a:lnTo>
                  <a:pt x="406" y="197"/>
                </a:lnTo>
                <a:lnTo>
                  <a:pt x="406" y="198"/>
                </a:lnTo>
                <a:lnTo>
                  <a:pt x="406" y="198"/>
                </a:lnTo>
                <a:lnTo>
                  <a:pt x="406" y="198"/>
                </a:lnTo>
                <a:lnTo>
                  <a:pt x="405" y="200"/>
                </a:lnTo>
                <a:lnTo>
                  <a:pt x="404" y="200"/>
                </a:lnTo>
                <a:lnTo>
                  <a:pt x="404" y="200"/>
                </a:lnTo>
                <a:lnTo>
                  <a:pt x="403" y="199"/>
                </a:lnTo>
                <a:lnTo>
                  <a:pt x="402" y="199"/>
                </a:lnTo>
                <a:lnTo>
                  <a:pt x="400" y="198"/>
                </a:lnTo>
                <a:lnTo>
                  <a:pt x="400" y="195"/>
                </a:lnTo>
                <a:lnTo>
                  <a:pt x="397" y="195"/>
                </a:lnTo>
                <a:lnTo>
                  <a:pt x="396" y="194"/>
                </a:lnTo>
                <a:lnTo>
                  <a:pt x="395" y="194"/>
                </a:lnTo>
                <a:lnTo>
                  <a:pt x="394" y="195"/>
                </a:lnTo>
                <a:lnTo>
                  <a:pt x="391" y="195"/>
                </a:lnTo>
                <a:lnTo>
                  <a:pt x="390" y="194"/>
                </a:lnTo>
                <a:lnTo>
                  <a:pt x="388" y="194"/>
                </a:lnTo>
                <a:lnTo>
                  <a:pt x="388" y="194"/>
                </a:lnTo>
                <a:lnTo>
                  <a:pt x="387" y="193"/>
                </a:lnTo>
                <a:lnTo>
                  <a:pt x="387" y="193"/>
                </a:lnTo>
                <a:lnTo>
                  <a:pt x="387" y="192"/>
                </a:lnTo>
                <a:lnTo>
                  <a:pt x="388" y="192"/>
                </a:lnTo>
                <a:lnTo>
                  <a:pt x="387" y="190"/>
                </a:lnTo>
                <a:lnTo>
                  <a:pt x="386" y="191"/>
                </a:lnTo>
                <a:lnTo>
                  <a:pt x="386" y="192"/>
                </a:lnTo>
                <a:lnTo>
                  <a:pt x="386" y="192"/>
                </a:lnTo>
                <a:lnTo>
                  <a:pt x="386" y="192"/>
                </a:lnTo>
                <a:lnTo>
                  <a:pt x="386" y="193"/>
                </a:lnTo>
                <a:lnTo>
                  <a:pt x="385" y="193"/>
                </a:lnTo>
                <a:lnTo>
                  <a:pt x="383" y="193"/>
                </a:lnTo>
                <a:lnTo>
                  <a:pt x="382" y="192"/>
                </a:lnTo>
                <a:lnTo>
                  <a:pt x="382" y="191"/>
                </a:lnTo>
                <a:lnTo>
                  <a:pt x="380" y="191"/>
                </a:lnTo>
                <a:lnTo>
                  <a:pt x="380" y="188"/>
                </a:lnTo>
                <a:lnTo>
                  <a:pt x="378" y="189"/>
                </a:lnTo>
                <a:lnTo>
                  <a:pt x="378" y="190"/>
                </a:lnTo>
                <a:lnTo>
                  <a:pt x="378" y="191"/>
                </a:lnTo>
                <a:lnTo>
                  <a:pt x="378" y="191"/>
                </a:lnTo>
                <a:lnTo>
                  <a:pt x="377" y="192"/>
                </a:lnTo>
                <a:lnTo>
                  <a:pt x="377" y="193"/>
                </a:lnTo>
                <a:lnTo>
                  <a:pt x="378" y="193"/>
                </a:lnTo>
                <a:lnTo>
                  <a:pt x="379" y="193"/>
                </a:lnTo>
                <a:lnTo>
                  <a:pt x="381" y="195"/>
                </a:lnTo>
                <a:lnTo>
                  <a:pt x="382" y="195"/>
                </a:lnTo>
                <a:lnTo>
                  <a:pt x="385" y="197"/>
                </a:lnTo>
                <a:lnTo>
                  <a:pt x="386" y="197"/>
                </a:lnTo>
                <a:lnTo>
                  <a:pt x="388" y="198"/>
                </a:lnTo>
                <a:lnTo>
                  <a:pt x="389" y="199"/>
                </a:lnTo>
                <a:lnTo>
                  <a:pt x="391" y="200"/>
                </a:lnTo>
                <a:lnTo>
                  <a:pt x="391" y="201"/>
                </a:lnTo>
                <a:lnTo>
                  <a:pt x="390" y="202"/>
                </a:lnTo>
                <a:lnTo>
                  <a:pt x="390" y="202"/>
                </a:lnTo>
                <a:lnTo>
                  <a:pt x="390" y="203"/>
                </a:lnTo>
                <a:lnTo>
                  <a:pt x="390" y="203"/>
                </a:lnTo>
                <a:lnTo>
                  <a:pt x="392" y="202"/>
                </a:lnTo>
                <a:lnTo>
                  <a:pt x="394" y="202"/>
                </a:lnTo>
                <a:lnTo>
                  <a:pt x="394" y="204"/>
                </a:lnTo>
                <a:lnTo>
                  <a:pt x="395" y="205"/>
                </a:lnTo>
                <a:lnTo>
                  <a:pt x="395" y="205"/>
                </a:lnTo>
                <a:lnTo>
                  <a:pt x="398" y="207"/>
                </a:lnTo>
                <a:lnTo>
                  <a:pt x="399" y="208"/>
                </a:lnTo>
                <a:lnTo>
                  <a:pt x="400" y="208"/>
                </a:lnTo>
                <a:lnTo>
                  <a:pt x="402" y="209"/>
                </a:lnTo>
                <a:lnTo>
                  <a:pt x="403" y="209"/>
                </a:lnTo>
                <a:lnTo>
                  <a:pt x="405" y="210"/>
                </a:lnTo>
                <a:lnTo>
                  <a:pt x="409" y="210"/>
                </a:lnTo>
                <a:lnTo>
                  <a:pt x="410" y="211"/>
                </a:lnTo>
                <a:lnTo>
                  <a:pt x="410" y="212"/>
                </a:lnTo>
                <a:lnTo>
                  <a:pt x="408" y="213"/>
                </a:lnTo>
                <a:lnTo>
                  <a:pt x="408" y="213"/>
                </a:lnTo>
                <a:lnTo>
                  <a:pt x="407" y="213"/>
                </a:lnTo>
                <a:lnTo>
                  <a:pt x="406" y="214"/>
                </a:lnTo>
                <a:lnTo>
                  <a:pt x="407" y="214"/>
                </a:lnTo>
                <a:lnTo>
                  <a:pt x="409" y="214"/>
                </a:lnTo>
                <a:lnTo>
                  <a:pt x="409" y="215"/>
                </a:lnTo>
                <a:lnTo>
                  <a:pt x="410" y="215"/>
                </a:lnTo>
                <a:lnTo>
                  <a:pt x="411" y="214"/>
                </a:lnTo>
                <a:lnTo>
                  <a:pt x="412" y="214"/>
                </a:lnTo>
                <a:lnTo>
                  <a:pt x="413" y="216"/>
                </a:lnTo>
                <a:lnTo>
                  <a:pt x="414" y="216"/>
                </a:lnTo>
                <a:lnTo>
                  <a:pt x="414" y="216"/>
                </a:lnTo>
                <a:lnTo>
                  <a:pt x="415" y="217"/>
                </a:lnTo>
                <a:lnTo>
                  <a:pt x="417" y="218"/>
                </a:lnTo>
                <a:lnTo>
                  <a:pt x="418" y="218"/>
                </a:lnTo>
                <a:lnTo>
                  <a:pt x="419" y="219"/>
                </a:lnTo>
                <a:lnTo>
                  <a:pt x="420" y="218"/>
                </a:lnTo>
                <a:lnTo>
                  <a:pt x="423" y="218"/>
                </a:lnTo>
                <a:lnTo>
                  <a:pt x="423" y="217"/>
                </a:lnTo>
                <a:lnTo>
                  <a:pt x="425" y="217"/>
                </a:lnTo>
                <a:lnTo>
                  <a:pt x="429" y="219"/>
                </a:lnTo>
                <a:lnTo>
                  <a:pt x="430" y="219"/>
                </a:lnTo>
                <a:lnTo>
                  <a:pt x="434" y="223"/>
                </a:lnTo>
                <a:lnTo>
                  <a:pt x="433" y="225"/>
                </a:lnTo>
                <a:lnTo>
                  <a:pt x="433" y="226"/>
                </a:lnTo>
                <a:lnTo>
                  <a:pt x="436" y="225"/>
                </a:lnTo>
                <a:lnTo>
                  <a:pt x="438" y="227"/>
                </a:lnTo>
                <a:lnTo>
                  <a:pt x="440" y="227"/>
                </a:lnTo>
                <a:lnTo>
                  <a:pt x="447" y="231"/>
                </a:lnTo>
                <a:lnTo>
                  <a:pt x="449" y="232"/>
                </a:lnTo>
                <a:lnTo>
                  <a:pt x="450" y="233"/>
                </a:lnTo>
                <a:lnTo>
                  <a:pt x="454" y="237"/>
                </a:lnTo>
                <a:lnTo>
                  <a:pt x="456" y="238"/>
                </a:lnTo>
                <a:lnTo>
                  <a:pt x="456" y="239"/>
                </a:lnTo>
                <a:lnTo>
                  <a:pt x="456" y="242"/>
                </a:lnTo>
                <a:lnTo>
                  <a:pt x="455" y="244"/>
                </a:lnTo>
                <a:lnTo>
                  <a:pt x="454" y="244"/>
                </a:lnTo>
                <a:lnTo>
                  <a:pt x="453" y="243"/>
                </a:lnTo>
                <a:lnTo>
                  <a:pt x="452" y="243"/>
                </a:lnTo>
                <a:lnTo>
                  <a:pt x="453" y="244"/>
                </a:lnTo>
                <a:lnTo>
                  <a:pt x="453" y="245"/>
                </a:lnTo>
                <a:lnTo>
                  <a:pt x="453" y="245"/>
                </a:lnTo>
                <a:lnTo>
                  <a:pt x="453" y="245"/>
                </a:lnTo>
                <a:lnTo>
                  <a:pt x="454" y="245"/>
                </a:lnTo>
                <a:lnTo>
                  <a:pt x="455" y="245"/>
                </a:lnTo>
                <a:lnTo>
                  <a:pt x="456" y="246"/>
                </a:lnTo>
                <a:lnTo>
                  <a:pt x="456" y="244"/>
                </a:lnTo>
                <a:lnTo>
                  <a:pt x="457" y="243"/>
                </a:lnTo>
                <a:lnTo>
                  <a:pt x="457" y="242"/>
                </a:lnTo>
                <a:lnTo>
                  <a:pt x="457" y="242"/>
                </a:lnTo>
                <a:lnTo>
                  <a:pt x="457" y="242"/>
                </a:lnTo>
                <a:lnTo>
                  <a:pt x="458" y="242"/>
                </a:lnTo>
                <a:lnTo>
                  <a:pt x="458" y="241"/>
                </a:lnTo>
                <a:lnTo>
                  <a:pt x="458" y="239"/>
                </a:lnTo>
                <a:lnTo>
                  <a:pt x="458" y="238"/>
                </a:lnTo>
                <a:lnTo>
                  <a:pt x="458" y="237"/>
                </a:lnTo>
                <a:lnTo>
                  <a:pt x="459" y="236"/>
                </a:lnTo>
                <a:lnTo>
                  <a:pt x="461" y="236"/>
                </a:lnTo>
                <a:lnTo>
                  <a:pt x="463" y="237"/>
                </a:lnTo>
                <a:lnTo>
                  <a:pt x="464" y="237"/>
                </a:lnTo>
                <a:lnTo>
                  <a:pt x="466" y="239"/>
                </a:lnTo>
                <a:lnTo>
                  <a:pt x="467" y="241"/>
                </a:lnTo>
                <a:lnTo>
                  <a:pt x="467" y="244"/>
                </a:lnTo>
                <a:lnTo>
                  <a:pt x="466" y="244"/>
                </a:lnTo>
                <a:lnTo>
                  <a:pt x="466" y="251"/>
                </a:lnTo>
                <a:lnTo>
                  <a:pt x="466" y="251"/>
                </a:lnTo>
                <a:lnTo>
                  <a:pt x="466" y="259"/>
                </a:lnTo>
                <a:lnTo>
                  <a:pt x="465" y="260"/>
                </a:lnTo>
                <a:lnTo>
                  <a:pt x="465" y="263"/>
                </a:lnTo>
                <a:lnTo>
                  <a:pt x="468" y="269"/>
                </a:lnTo>
                <a:lnTo>
                  <a:pt x="466" y="272"/>
                </a:lnTo>
                <a:lnTo>
                  <a:pt x="469" y="273"/>
                </a:lnTo>
                <a:lnTo>
                  <a:pt x="471" y="274"/>
                </a:lnTo>
                <a:lnTo>
                  <a:pt x="471" y="277"/>
                </a:lnTo>
                <a:lnTo>
                  <a:pt x="470" y="278"/>
                </a:lnTo>
                <a:lnTo>
                  <a:pt x="468" y="278"/>
                </a:lnTo>
                <a:lnTo>
                  <a:pt x="467" y="277"/>
                </a:lnTo>
                <a:lnTo>
                  <a:pt x="465" y="277"/>
                </a:lnTo>
                <a:lnTo>
                  <a:pt x="465" y="277"/>
                </a:lnTo>
                <a:lnTo>
                  <a:pt x="461" y="277"/>
                </a:lnTo>
                <a:lnTo>
                  <a:pt x="461" y="276"/>
                </a:lnTo>
                <a:lnTo>
                  <a:pt x="461" y="275"/>
                </a:lnTo>
                <a:lnTo>
                  <a:pt x="461" y="274"/>
                </a:lnTo>
                <a:lnTo>
                  <a:pt x="461" y="271"/>
                </a:lnTo>
                <a:lnTo>
                  <a:pt x="462" y="269"/>
                </a:lnTo>
                <a:lnTo>
                  <a:pt x="462" y="266"/>
                </a:lnTo>
                <a:lnTo>
                  <a:pt x="461" y="265"/>
                </a:lnTo>
                <a:lnTo>
                  <a:pt x="459" y="266"/>
                </a:lnTo>
                <a:lnTo>
                  <a:pt x="460" y="266"/>
                </a:lnTo>
                <a:lnTo>
                  <a:pt x="461" y="267"/>
                </a:lnTo>
                <a:lnTo>
                  <a:pt x="461" y="269"/>
                </a:lnTo>
                <a:lnTo>
                  <a:pt x="459" y="272"/>
                </a:lnTo>
                <a:lnTo>
                  <a:pt x="459" y="275"/>
                </a:lnTo>
                <a:lnTo>
                  <a:pt x="459" y="276"/>
                </a:lnTo>
                <a:lnTo>
                  <a:pt x="459" y="277"/>
                </a:lnTo>
                <a:lnTo>
                  <a:pt x="459" y="278"/>
                </a:lnTo>
                <a:lnTo>
                  <a:pt x="458" y="278"/>
                </a:lnTo>
                <a:lnTo>
                  <a:pt x="456" y="277"/>
                </a:lnTo>
                <a:lnTo>
                  <a:pt x="453" y="273"/>
                </a:lnTo>
                <a:lnTo>
                  <a:pt x="452" y="273"/>
                </a:lnTo>
                <a:lnTo>
                  <a:pt x="452" y="273"/>
                </a:lnTo>
                <a:lnTo>
                  <a:pt x="450" y="273"/>
                </a:lnTo>
                <a:lnTo>
                  <a:pt x="450" y="273"/>
                </a:lnTo>
                <a:lnTo>
                  <a:pt x="449" y="274"/>
                </a:lnTo>
                <a:lnTo>
                  <a:pt x="449" y="274"/>
                </a:lnTo>
                <a:lnTo>
                  <a:pt x="452" y="276"/>
                </a:lnTo>
                <a:lnTo>
                  <a:pt x="453" y="278"/>
                </a:lnTo>
                <a:lnTo>
                  <a:pt x="454" y="279"/>
                </a:lnTo>
                <a:lnTo>
                  <a:pt x="455" y="279"/>
                </a:lnTo>
                <a:lnTo>
                  <a:pt x="457" y="281"/>
                </a:lnTo>
                <a:lnTo>
                  <a:pt x="461" y="281"/>
                </a:lnTo>
                <a:lnTo>
                  <a:pt x="463" y="279"/>
                </a:lnTo>
                <a:lnTo>
                  <a:pt x="465" y="279"/>
                </a:lnTo>
                <a:lnTo>
                  <a:pt x="467" y="283"/>
                </a:lnTo>
                <a:lnTo>
                  <a:pt x="467" y="284"/>
                </a:lnTo>
                <a:lnTo>
                  <a:pt x="468" y="285"/>
                </a:lnTo>
                <a:lnTo>
                  <a:pt x="468" y="286"/>
                </a:lnTo>
                <a:lnTo>
                  <a:pt x="470" y="289"/>
                </a:lnTo>
                <a:lnTo>
                  <a:pt x="470" y="290"/>
                </a:lnTo>
                <a:lnTo>
                  <a:pt x="471" y="291"/>
                </a:lnTo>
                <a:lnTo>
                  <a:pt x="474" y="298"/>
                </a:lnTo>
                <a:lnTo>
                  <a:pt x="474" y="300"/>
                </a:lnTo>
                <a:lnTo>
                  <a:pt x="475" y="301"/>
                </a:lnTo>
                <a:lnTo>
                  <a:pt x="474" y="309"/>
                </a:lnTo>
                <a:lnTo>
                  <a:pt x="473" y="309"/>
                </a:lnTo>
                <a:lnTo>
                  <a:pt x="473" y="313"/>
                </a:lnTo>
                <a:lnTo>
                  <a:pt x="473" y="314"/>
                </a:lnTo>
                <a:lnTo>
                  <a:pt x="472" y="317"/>
                </a:lnTo>
                <a:lnTo>
                  <a:pt x="473" y="318"/>
                </a:lnTo>
                <a:lnTo>
                  <a:pt x="473" y="319"/>
                </a:lnTo>
                <a:lnTo>
                  <a:pt x="474" y="321"/>
                </a:lnTo>
                <a:lnTo>
                  <a:pt x="476" y="323"/>
                </a:lnTo>
                <a:lnTo>
                  <a:pt x="476" y="326"/>
                </a:lnTo>
                <a:lnTo>
                  <a:pt x="476" y="326"/>
                </a:lnTo>
                <a:lnTo>
                  <a:pt x="476" y="340"/>
                </a:lnTo>
                <a:lnTo>
                  <a:pt x="477" y="341"/>
                </a:lnTo>
                <a:lnTo>
                  <a:pt x="477" y="346"/>
                </a:lnTo>
                <a:lnTo>
                  <a:pt x="476" y="346"/>
                </a:lnTo>
                <a:lnTo>
                  <a:pt x="476" y="353"/>
                </a:lnTo>
                <a:lnTo>
                  <a:pt x="476" y="353"/>
                </a:lnTo>
                <a:lnTo>
                  <a:pt x="476" y="363"/>
                </a:lnTo>
                <a:lnTo>
                  <a:pt x="476" y="363"/>
                </a:lnTo>
                <a:lnTo>
                  <a:pt x="476" y="366"/>
                </a:lnTo>
                <a:lnTo>
                  <a:pt x="477" y="367"/>
                </a:lnTo>
                <a:lnTo>
                  <a:pt x="477" y="374"/>
                </a:lnTo>
                <a:lnTo>
                  <a:pt x="478" y="377"/>
                </a:lnTo>
                <a:lnTo>
                  <a:pt x="482" y="380"/>
                </a:lnTo>
                <a:lnTo>
                  <a:pt x="483" y="381"/>
                </a:lnTo>
                <a:lnTo>
                  <a:pt x="485" y="381"/>
                </a:lnTo>
                <a:lnTo>
                  <a:pt x="486" y="382"/>
                </a:lnTo>
                <a:lnTo>
                  <a:pt x="485" y="384"/>
                </a:lnTo>
                <a:lnTo>
                  <a:pt x="483" y="386"/>
                </a:lnTo>
                <a:lnTo>
                  <a:pt x="482" y="386"/>
                </a:lnTo>
                <a:lnTo>
                  <a:pt x="482" y="387"/>
                </a:lnTo>
                <a:lnTo>
                  <a:pt x="485" y="388"/>
                </a:lnTo>
                <a:lnTo>
                  <a:pt x="488" y="391"/>
                </a:lnTo>
                <a:lnTo>
                  <a:pt x="489" y="394"/>
                </a:lnTo>
                <a:lnTo>
                  <a:pt x="490" y="394"/>
                </a:lnTo>
                <a:lnTo>
                  <a:pt x="491" y="394"/>
                </a:lnTo>
                <a:lnTo>
                  <a:pt x="491" y="393"/>
                </a:lnTo>
                <a:lnTo>
                  <a:pt x="489" y="389"/>
                </a:lnTo>
                <a:lnTo>
                  <a:pt x="487" y="386"/>
                </a:lnTo>
                <a:lnTo>
                  <a:pt x="487" y="383"/>
                </a:lnTo>
                <a:lnTo>
                  <a:pt x="488" y="381"/>
                </a:lnTo>
                <a:lnTo>
                  <a:pt x="489" y="381"/>
                </a:lnTo>
                <a:lnTo>
                  <a:pt x="490" y="381"/>
                </a:lnTo>
                <a:lnTo>
                  <a:pt x="491" y="380"/>
                </a:lnTo>
                <a:lnTo>
                  <a:pt x="493" y="380"/>
                </a:lnTo>
                <a:lnTo>
                  <a:pt x="495" y="382"/>
                </a:lnTo>
                <a:lnTo>
                  <a:pt x="499" y="384"/>
                </a:lnTo>
                <a:lnTo>
                  <a:pt x="502" y="386"/>
                </a:lnTo>
                <a:lnTo>
                  <a:pt x="504" y="391"/>
                </a:lnTo>
                <a:lnTo>
                  <a:pt x="504" y="393"/>
                </a:lnTo>
                <a:lnTo>
                  <a:pt x="505" y="394"/>
                </a:lnTo>
                <a:lnTo>
                  <a:pt x="506" y="395"/>
                </a:lnTo>
                <a:lnTo>
                  <a:pt x="506" y="395"/>
                </a:lnTo>
                <a:lnTo>
                  <a:pt x="506" y="392"/>
                </a:lnTo>
                <a:lnTo>
                  <a:pt x="505" y="391"/>
                </a:lnTo>
                <a:lnTo>
                  <a:pt x="505" y="388"/>
                </a:lnTo>
                <a:lnTo>
                  <a:pt x="506" y="387"/>
                </a:lnTo>
                <a:lnTo>
                  <a:pt x="506" y="386"/>
                </a:lnTo>
                <a:lnTo>
                  <a:pt x="507" y="385"/>
                </a:lnTo>
                <a:lnTo>
                  <a:pt x="505" y="384"/>
                </a:lnTo>
                <a:lnTo>
                  <a:pt x="506" y="383"/>
                </a:lnTo>
                <a:lnTo>
                  <a:pt x="507" y="383"/>
                </a:lnTo>
                <a:lnTo>
                  <a:pt x="508" y="383"/>
                </a:lnTo>
                <a:lnTo>
                  <a:pt x="512" y="385"/>
                </a:lnTo>
                <a:lnTo>
                  <a:pt x="513" y="386"/>
                </a:lnTo>
                <a:lnTo>
                  <a:pt x="513" y="387"/>
                </a:lnTo>
                <a:lnTo>
                  <a:pt x="513" y="390"/>
                </a:lnTo>
                <a:lnTo>
                  <a:pt x="514" y="391"/>
                </a:lnTo>
                <a:lnTo>
                  <a:pt x="514" y="394"/>
                </a:lnTo>
                <a:lnTo>
                  <a:pt x="516" y="397"/>
                </a:lnTo>
                <a:lnTo>
                  <a:pt x="518" y="400"/>
                </a:lnTo>
                <a:lnTo>
                  <a:pt x="521" y="403"/>
                </a:lnTo>
                <a:lnTo>
                  <a:pt x="521" y="408"/>
                </a:lnTo>
                <a:lnTo>
                  <a:pt x="522" y="409"/>
                </a:lnTo>
                <a:lnTo>
                  <a:pt x="522" y="410"/>
                </a:lnTo>
                <a:lnTo>
                  <a:pt x="520" y="413"/>
                </a:lnTo>
                <a:lnTo>
                  <a:pt x="519" y="413"/>
                </a:lnTo>
                <a:lnTo>
                  <a:pt x="516" y="416"/>
                </a:lnTo>
                <a:lnTo>
                  <a:pt x="516" y="416"/>
                </a:lnTo>
                <a:lnTo>
                  <a:pt x="512" y="420"/>
                </a:lnTo>
                <a:lnTo>
                  <a:pt x="511" y="423"/>
                </a:lnTo>
                <a:lnTo>
                  <a:pt x="510" y="424"/>
                </a:lnTo>
                <a:lnTo>
                  <a:pt x="509" y="426"/>
                </a:lnTo>
                <a:lnTo>
                  <a:pt x="509" y="429"/>
                </a:lnTo>
                <a:lnTo>
                  <a:pt x="508" y="430"/>
                </a:lnTo>
                <a:lnTo>
                  <a:pt x="503" y="435"/>
                </a:lnTo>
                <a:lnTo>
                  <a:pt x="503" y="436"/>
                </a:lnTo>
                <a:lnTo>
                  <a:pt x="503" y="436"/>
                </a:lnTo>
                <a:lnTo>
                  <a:pt x="503" y="437"/>
                </a:lnTo>
                <a:lnTo>
                  <a:pt x="503" y="437"/>
                </a:lnTo>
                <a:lnTo>
                  <a:pt x="503" y="439"/>
                </a:lnTo>
                <a:lnTo>
                  <a:pt x="502" y="440"/>
                </a:lnTo>
                <a:lnTo>
                  <a:pt x="502" y="441"/>
                </a:lnTo>
                <a:lnTo>
                  <a:pt x="497" y="446"/>
                </a:lnTo>
                <a:lnTo>
                  <a:pt x="496" y="446"/>
                </a:lnTo>
                <a:lnTo>
                  <a:pt x="493" y="448"/>
                </a:lnTo>
                <a:lnTo>
                  <a:pt x="492" y="448"/>
                </a:lnTo>
                <a:lnTo>
                  <a:pt x="492" y="448"/>
                </a:lnTo>
                <a:lnTo>
                  <a:pt x="492" y="448"/>
                </a:lnTo>
                <a:lnTo>
                  <a:pt x="487" y="448"/>
                </a:lnTo>
                <a:lnTo>
                  <a:pt x="485" y="449"/>
                </a:lnTo>
                <a:lnTo>
                  <a:pt x="484" y="449"/>
                </a:lnTo>
                <a:lnTo>
                  <a:pt x="483" y="450"/>
                </a:lnTo>
                <a:lnTo>
                  <a:pt x="479" y="450"/>
                </a:lnTo>
                <a:lnTo>
                  <a:pt x="478" y="449"/>
                </a:lnTo>
                <a:lnTo>
                  <a:pt x="476" y="449"/>
                </a:lnTo>
                <a:lnTo>
                  <a:pt x="475" y="449"/>
                </a:lnTo>
                <a:lnTo>
                  <a:pt x="472" y="446"/>
                </a:lnTo>
                <a:lnTo>
                  <a:pt x="472" y="445"/>
                </a:lnTo>
                <a:lnTo>
                  <a:pt x="471" y="444"/>
                </a:lnTo>
                <a:lnTo>
                  <a:pt x="471" y="441"/>
                </a:lnTo>
                <a:lnTo>
                  <a:pt x="471" y="440"/>
                </a:lnTo>
                <a:lnTo>
                  <a:pt x="476" y="436"/>
                </a:lnTo>
                <a:lnTo>
                  <a:pt x="476" y="434"/>
                </a:lnTo>
                <a:lnTo>
                  <a:pt x="477" y="432"/>
                </a:lnTo>
                <a:lnTo>
                  <a:pt x="477" y="430"/>
                </a:lnTo>
                <a:lnTo>
                  <a:pt x="478" y="429"/>
                </a:lnTo>
                <a:lnTo>
                  <a:pt x="480" y="425"/>
                </a:lnTo>
                <a:lnTo>
                  <a:pt x="480" y="424"/>
                </a:lnTo>
                <a:lnTo>
                  <a:pt x="477" y="418"/>
                </a:lnTo>
                <a:lnTo>
                  <a:pt x="470" y="411"/>
                </a:lnTo>
                <a:lnTo>
                  <a:pt x="470" y="410"/>
                </a:lnTo>
                <a:lnTo>
                  <a:pt x="468" y="409"/>
                </a:lnTo>
                <a:lnTo>
                  <a:pt x="468" y="407"/>
                </a:lnTo>
                <a:lnTo>
                  <a:pt x="466" y="405"/>
                </a:lnTo>
                <a:lnTo>
                  <a:pt x="466" y="404"/>
                </a:lnTo>
                <a:lnTo>
                  <a:pt x="466" y="400"/>
                </a:lnTo>
                <a:lnTo>
                  <a:pt x="465" y="399"/>
                </a:lnTo>
                <a:lnTo>
                  <a:pt x="465" y="397"/>
                </a:lnTo>
                <a:lnTo>
                  <a:pt x="464" y="397"/>
                </a:lnTo>
                <a:lnTo>
                  <a:pt x="463" y="394"/>
                </a:lnTo>
                <a:lnTo>
                  <a:pt x="463" y="394"/>
                </a:lnTo>
                <a:lnTo>
                  <a:pt x="463" y="392"/>
                </a:lnTo>
                <a:lnTo>
                  <a:pt x="463" y="391"/>
                </a:lnTo>
                <a:lnTo>
                  <a:pt x="463" y="388"/>
                </a:lnTo>
                <a:lnTo>
                  <a:pt x="463" y="388"/>
                </a:lnTo>
                <a:lnTo>
                  <a:pt x="463" y="387"/>
                </a:lnTo>
                <a:lnTo>
                  <a:pt x="465" y="382"/>
                </a:lnTo>
                <a:lnTo>
                  <a:pt x="463" y="382"/>
                </a:lnTo>
                <a:lnTo>
                  <a:pt x="460" y="380"/>
                </a:lnTo>
                <a:lnTo>
                  <a:pt x="459" y="380"/>
                </a:lnTo>
                <a:lnTo>
                  <a:pt x="459" y="381"/>
                </a:lnTo>
                <a:lnTo>
                  <a:pt x="460" y="382"/>
                </a:lnTo>
                <a:lnTo>
                  <a:pt x="460" y="385"/>
                </a:lnTo>
                <a:lnTo>
                  <a:pt x="458" y="388"/>
                </a:lnTo>
                <a:lnTo>
                  <a:pt x="458" y="389"/>
                </a:lnTo>
                <a:lnTo>
                  <a:pt x="456" y="389"/>
                </a:lnTo>
                <a:lnTo>
                  <a:pt x="456" y="388"/>
                </a:lnTo>
                <a:lnTo>
                  <a:pt x="454" y="386"/>
                </a:lnTo>
                <a:lnTo>
                  <a:pt x="454" y="385"/>
                </a:lnTo>
                <a:lnTo>
                  <a:pt x="455" y="384"/>
                </a:lnTo>
                <a:lnTo>
                  <a:pt x="455" y="383"/>
                </a:lnTo>
                <a:lnTo>
                  <a:pt x="454" y="383"/>
                </a:lnTo>
                <a:lnTo>
                  <a:pt x="452" y="385"/>
                </a:lnTo>
                <a:lnTo>
                  <a:pt x="452" y="387"/>
                </a:lnTo>
                <a:lnTo>
                  <a:pt x="456" y="393"/>
                </a:lnTo>
                <a:lnTo>
                  <a:pt x="456" y="394"/>
                </a:lnTo>
                <a:lnTo>
                  <a:pt x="455" y="395"/>
                </a:lnTo>
                <a:lnTo>
                  <a:pt x="443" y="395"/>
                </a:lnTo>
                <a:lnTo>
                  <a:pt x="442" y="395"/>
                </a:lnTo>
                <a:lnTo>
                  <a:pt x="439" y="396"/>
                </a:lnTo>
                <a:lnTo>
                  <a:pt x="436" y="398"/>
                </a:lnTo>
                <a:lnTo>
                  <a:pt x="435" y="399"/>
                </a:lnTo>
                <a:lnTo>
                  <a:pt x="430" y="400"/>
                </a:lnTo>
                <a:lnTo>
                  <a:pt x="428" y="401"/>
                </a:lnTo>
                <a:lnTo>
                  <a:pt x="427" y="402"/>
                </a:lnTo>
                <a:lnTo>
                  <a:pt x="424" y="404"/>
                </a:lnTo>
                <a:lnTo>
                  <a:pt x="423" y="407"/>
                </a:lnTo>
                <a:lnTo>
                  <a:pt x="420" y="410"/>
                </a:lnTo>
                <a:lnTo>
                  <a:pt x="420" y="410"/>
                </a:lnTo>
                <a:lnTo>
                  <a:pt x="418" y="412"/>
                </a:lnTo>
                <a:lnTo>
                  <a:pt x="418" y="412"/>
                </a:lnTo>
                <a:lnTo>
                  <a:pt x="415" y="414"/>
                </a:lnTo>
                <a:lnTo>
                  <a:pt x="412" y="415"/>
                </a:lnTo>
                <a:lnTo>
                  <a:pt x="409" y="417"/>
                </a:lnTo>
                <a:lnTo>
                  <a:pt x="406" y="420"/>
                </a:lnTo>
                <a:lnTo>
                  <a:pt x="403" y="424"/>
                </a:lnTo>
                <a:lnTo>
                  <a:pt x="401" y="428"/>
                </a:lnTo>
                <a:lnTo>
                  <a:pt x="399" y="428"/>
                </a:lnTo>
                <a:lnTo>
                  <a:pt x="397" y="427"/>
                </a:lnTo>
                <a:lnTo>
                  <a:pt x="394" y="424"/>
                </a:lnTo>
                <a:lnTo>
                  <a:pt x="393" y="422"/>
                </a:lnTo>
                <a:lnTo>
                  <a:pt x="393" y="419"/>
                </a:lnTo>
                <a:lnTo>
                  <a:pt x="394" y="416"/>
                </a:lnTo>
                <a:lnTo>
                  <a:pt x="398" y="412"/>
                </a:lnTo>
                <a:lnTo>
                  <a:pt x="400" y="411"/>
                </a:lnTo>
                <a:lnTo>
                  <a:pt x="403" y="409"/>
                </a:lnTo>
                <a:lnTo>
                  <a:pt x="403" y="408"/>
                </a:lnTo>
                <a:lnTo>
                  <a:pt x="405" y="405"/>
                </a:lnTo>
                <a:lnTo>
                  <a:pt x="405" y="401"/>
                </a:lnTo>
                <a:lnTo>
                  <a:pt x="405" y="400"/>
                </a:lnTo>
                <a:lnTo>
                  <a:pt x="404" y="402"/>
                </a:lnTo>
                <a:lnTo>
                  <a:pt x="403" y="402"/>
                </a:lnTo>
                <a:lnTo>
                  <a:pt x="401" y="399"/>
                </a:lnTo>
                <a:lnTo>
                  <a:pt x="400" y="399"/>
                </a:lnTo>
                <a:lnTo>
                  <a:pt x="400" y="400"/>
                </a:lnTo>
                <a:lnTo>
                  <a:pt x="401" y="401"/>
                </a:lnTo>
                <a:lnTo>
                  <a:pt x="402" y="404"/>
                </a:lnTo>
                <a:lnTo>
                  <a:pt x="402" y="405"/>
                </a:lnTo>
                <a:lnTo>
                  <a:pt x="401" y="407"/>
                </a:lnTo>
                <a:lnTo>
                  <a:pt x="401" y="408"/>
                </a:lnTo>
                <a:lnTo>
                  <a:pt x="399" y="410"/>
                </a:lnTo>
                <a:lnTo>
                  <a:pt x="397" y="411"/>
                </a:lnTo>
                <a:lnTo>
                  <a:pt x="394" y="414"/>
                </a:lnTo>
                <a:lnTo>
                  <a:pt x="392" y="415"/>
                </a:lnTo>
                <a:lnTo>
                  <a:pt x="391" y="417"/>
                </a:lnTo>
                <a:lnTo>
                  <a:pt x="391" y="418"/>
                </a:lnTo>
                <a:lnTo>
                  <a:pt x="391" y="420"/>
                </a:lnTo>
                <a:lnTo>
                  <a:pt x="391" y="420"/>
                </a:lnTo>
                <a:lnTo>
                  <a:pt x="391" y="422"/>
                </a:lnTo>
                <a:lnTo>
                  <a:pt x="391" y="422"/>
                </a:lnTo>
                <a:lnTo>
                  <a:pt x="392" y="424"/>
                </a:lnTo>
                <a:lnTo>
                  <a:pt x="396" y="430"/>
                </a:lnTo>
                <a:lnTo>
                  <a:pt x="396" y="433"/>
                </a:lnTo>
                <a:lnTo>
                  <a:pt x="397" y="434"/>
                </a:lnTo>
                <a:lnTo>
                  <a:pt x="400" y="437"/>
                </a:lnTo>
                <a:lnTo>
                  <a:pt x="401" y="438"/>
                </a:lnTo>
                <a:lnTo>
                  <a:pt x="401" y="440"/>
                </a:lnTo>
                <a:lnTo>
                  <a:pt x="400" y="441"/>
                </a:lnTo>
                <a:lnTo>
                  <a:pt x="399" y="441"/>
                </a:lnTo>
                <a:lnTo>
                  <a:pt x="396" y="437"/>
                </a:lnTo>
                <a:lnTo>
                  <a:pt x="394" y="436"/>
                </a:lnTo>
                <a:lnTo>
                  <a:pt x="390" y="436"/>
                </a:lnTo>
                <a:lnTo>
                  <a:pt x="390" y="435"/>
                </a:lnTo>
                <a:lnTo>
                  <a:pt x="385" y="435"/>
                </a:lnTo>
                <a:lnTo>
                  <a:pt x="384" y="435"/>
                </a:lnTo>
                <a:lnTo>
                  <a:pt x="381" y="435"/>
                </a:lnTo>
                <a:lnTo>
                  <a:pt x="381" y="434"/>
                </a:lnTo>
                <a:lnTo>
                  <a:pt x="380" y="434"/>
                </a:lnTo>
                <a:lnTo>
                  <a:pt x="379" y="433"/>
                </a:lnTo>
                <a:lnTo>
                  <a:pt x="379" y="433"/>
                </a:lnTo>
                <a:lnTo>
                  <a:pt x="379" y="426"/>
                </a:lnTo>
                <a:lnTo>
                  <a:pt x="379" y="425"/>
                </a:lnTo>
                <a:lnTo>
                  <a:pt x="379" y="424"/>
                </a:lnTo>
                <a:lnTo>
                  <a:pt x="382" y="421"/>
                </a:lnTo>
                <a:lnTo>
                  <a:pt x="382" y="420"/>
                </a:lnTo>
                <a:lnTo>
                  <a:pt x="383" y="417"/>
                </a:lnTo>
                <a:lnTo>
                  <a:pt x="383" y="416"/>
                </a:lnTo>
                <a:lnTo>
                  <a:pt x="384" y="415"/>
                </a:lnTo>
                <a:lnTo>
                  <a:pt x="384" y="411"/>
                </a:lnTo>
                <a:lnTo>
                  <a:pt x="384" y="411"/>
                </a:lnTo>
                <a:lnTo>
                  <a:pt x="384" y="411"/>
                </a:lnTo>
                <a:lnTo>
                  <a:pt x="383" y="411"/>
                </a:lnTo>
                <a:lnTo>
                  <a:pt x="382" y="411"/>
                </a:lnTo>
                <a:lnTo>
                  <a:pt x="379" y="407"/>
                </a:lnTo>
                <a:lnTo>
                  <a:pt x="377" y="407"/>
                </a:lnTo>
                <a:lnTo>
                  <a:pt x="377" y="408"/>
                </a:lnTo>
                <a:lnTo>
                  <a:pt x="376" y="408"/>
                </a:lnTo>
                <a:lnTo>
                  <a:pt x="375" y="408"/>
                </a:lnTo>
                <a:lnTo>
                  <a:pt x="374" y="407"/>
                </a:lnTo>
                <a:lnTo>
                  <a:pt x="373" y="407"/>
                </a:lnTo>
                <a:lnTo>
                  <a:pt x="371" y="408"/>
                </a:lnTo>
                <a:lnTo>
                  <a:pt x="371" y="408"/>
                </a:lnTo>
                <a:lnTo>
                  <a:pt x="370" y="408"/>
                </a:lnTo>
                <a:lnTo>
                  <a:pt x="369" y="408"/>
                </a:lnTo>
                <a:lnTo>
                  <a:pt x="367" y="407"/>
                </a:lnTo>
                <a:lnTo>
                  <a:pt x="366" y="407"/>
                </a:lnTo>
                <a:lnTo>
                  <a:pt x="364" y="406"/>
                </a:lnTo>
                <a:lnTo>
                  <a:pt x="363" y="406"/>
                </a:lnTo>
                <a:lnTo>
                  <a:pt x="362" y="406"/>
                </a:lnTo>
                <a:lnTo>
                  <a:pt x="362" y="406"/>
                </a:lnTo>
                <a:lnTo>
                  <a:pt x="364" y="408"/>
                </a:lnTo>
                <a:lnTo>
                  <a:pt x="366" y="409"/>
                </a:lnTo>
                <a:lnTo>
                  <a:pt x="368" y="412"/>
                </a:lnTo>
                <a:lnTo>
                  <a:pt x="371" y="412"/>
                </a:lnTo>
                <a:lnTo>
                  <a:pt x="373" y="409"/>
                </a:lnTo>
                <a:lnTo>
                  <a:pt x="374" y="409"/>
                </a:lnTo>
                <a:lnTo>
                  <a:pt x="377" y="409"/>
                </a:lnTo>
                <a:lnTo>
                  <a:pt x="378" y="409"/>
                </a:lnTo>
                <a:lnTo>
                  <a:pt x="380" y="411"/>
                </a:lnTo>
                <a:lnTo>
                  <a:pt x="380" y="413"/>
                </a:lnTo>
                <a:lnTo>
                  <a:pt x="379" y="414"/>
                </a:lnTo>
                <a:lnTo>
                  <a:pt x="379" y="416"/>
                </a:lnTo>
                <a:lnTo>
                  <a:pt x="375" y="420"/>
                </a:lnTo>
                <a:lnTo>
                  <a:pt x="373" y="420"/>
                </a:lnTo>
                <a:lnTo>
                  <a:pt x="371" y="417"/>
                </a:lnTo>
                <a:lnTo>
                  <a:pt x="370" y="418"/>
                </a:lnTo>
                <a:lnTo>
                  <a:pt x="370" y="419"/>
                </a:lnTo>
                <a:lnTo>
                  <a:pt x="374" y="422"/>
                </a:lnTo>
                <a:lnTo>
                  <a:pt x="374" y="427"/>
                </a:lnTo>
                <a:lnTo>
                  <a:pt x="374" y="427"/>
                </a:lnTo>
                <a:lnTo>
                  <a:pt x="374" y="430"/>
                </a:lnTo>
                <a:lnTo>
                  <a:pt x="375" y="431"/>
                </a:lnTo>
                <a:lnTo>
                  <a:pt x="375" y="432"/>
                </a:lnTo>
                <a:lnTo>
                  <a:pt x="374" y="433"/>
                </a:lnTo>
                <a:lnTo>
                  <a:pt x="372" y="433"/>
                </a:lnTo>
                <a:lnTo>
                  <a:pt x="372" y="434"/>
                </a:lnTo>
                <a:lnTo>
                  <a:pt x="377" y="435"/>
                </a:lnTo>
                <a:lnTo>
                  <a:pt x="379" y="437"/>
                </a:lnTo>
                <a:lnTo>
                  <a:pt x="379" y="438"/>
                </a:lnTo>
                <a:lnTo>
                  <a:pt x="381" y="440"/>
                </a:lnTo>
                <a:lnTo>
                  <a:pt x="386" y="442"/>
                </a:lnTo>
                <a:lnTo>
                  <a:pt x="388" y="443"/>
                </a:lnTo>
                <a:lnTo>
                  <a:pt x="393" y="445"/>
                </a:lnTo>
                <a:lnTo>
                  <a:pt x="394" y="447"/>
                </a:lnTo>
                <a:lnTo>
                  <a:pt x="394" y="448"/>
                </a:lnTo>
                <a:lnTo>
                  <a:pt x="394" y="448"/>
                </a:lnTo>
                <a:lnTo>
                  <a:pt x="393" y="450"/>
                </a:lnTo>
                <a:lnTo>
                  <a:pt x="393" y="450"/>
                </a:lnTo>
                <a:lnTo>
                  <a:pt x="393" y="453"/>
                </a:lnTo>
                <a:lnTo>
                  <a:pt x="392" y="455"/>
                </a:lnTo>
                <a:lnTo>
                  <a:pt x="389" y="456"/>
                </a:lnTo>
                <a:lnTo>
                  <a:pt x="386" y="456"/>
                </a:lnTo>
                <a:lnTo>
                  <a:pt x="385" y="455"/>
                </a:lnTo>
                <a:lnTo>
                  <a:pt x="382" y="454"/>
                </a:lnTo>
                <a:lnTo>
                  <a:pt x="381" y="453"/>
                </a:lnTo>
                <a:lnTo>
                  <a:pt x="380" y="453"/>
                </a:lnTo>
                <a:lnTo>
                  <a:pt x="379" y="452"/>
                </a:lnTo>
                <a:lnTo>
                  <a:pt x="377" y="450"/>
                </a:lnTo>
                <a:lnTo>
                  <a:pt x="375" y="447"/>
                </a:lnTo>
                <a:lnTo>
                  <a:pt x="374" y="446"/>
                </a:lnTo>
                <a:lnTo>
                  <a:pt x="373" y="445"/>
                </a:lnTo>
                <a:lnTo>
                  <a:pt x="370" y="445"/>
                </a:lnTo>
                <a:lnTo>
                  <a:pt x="368" y="444"/>
                </a:lnTo>
                <a:lnTo>
                  <a:pt x="368" y="444"/>
                </a:lnTo>
                <a:lnTo>
                  <a:pt x="367" y="444"/>
                </a:lnTo>
                <a:lnTo>
                  <a:pt x="359" y="437"/>
                </a:lnTo>
                <a:lnTo>
                  <a:pt x="359" y="437"/>
                </a:lnTo>
                <a:lnTo>
                  <a:pt x="355" y="434"/>
                </a:lnTo>
                <a:lnTo>
                  <a:pt x="354" y="434"/>
                </a:lnTo>
                <a:lnTo>
                  <a:pt x="353" y="435"/>
                </a:lnTo>
                <a:lnTo>
                  <a:pt x="354" y="435"/>
                </a:lnTo>
                <a:lnTo>
                  <a:pt x="356" y="437"/>
                </a:lnTo>
                <a:lnTo>
                  <a:pt x="357" y="437"/>
                </a:lnTo>
                <a:lnTo>
                  <a:pt x="359" y="440"/>
                </a:lnTo>
                <a:lnTo>
                  <a:pt x="360" y="440"/>
                </a:lnTo>
                <a:lnTo>
                  <a:pt x="366" y="446"/>
                </a:lnTo>
                <a:lnTo>
                  <a:pt x="372" y="449"/>
                </a:lnTo>
                <a:lnTo>
                  <a:pt x="375" y="452"/>
                </a:lnTo>
                <a:lnTo>
                  <a:pt x="375" y="453"/>
                </a:lnTo>
                <a:lnTo>
                  <a:pt x="378" y="457"/>
                </a:lnTo>
                <a:lnTo>
                  <a:pt x="378" y="462"/>
                </a:lnTo>
                <a:lnTo>
                  <a:pt x="379" y="462"/>
                </a:lnTo>
                <a:lnTo>
                  <a:pt x="379" y="464"/>
                </a:lnTo>
                <a:lnTo>
                  <a:pt x="379" y="466"/>
                </a:lnTo>
                <a:lnTo>
                  <a:pt x="379" y="466"/>
                </a:lnTo>
                <a:lnTo>
                  <a:pt x="379" y="467"/>
                </a:lnTo>
                <a:lnTo>
                  <a:pt x="380" y="469"/>
                </a:lnTo>
                <a:lnTo>
                  <a:pt x="381" y="469"/>
                </a:lnTo>
                <a:lnTo>
                  <a:pt x="381" y="467"/>
                </a:lnTo>
                <a:lnTo>
                  <a:pt x="380" y="467"/>
                </a:lnTo>
                <a:lnTo>
                  <a:pt x="380" y="462"/>
                </a:lnTo>
                <a:lnTo>
                  <a:pt x="380" y="459"/>
                </a:lnTo>
                <a:lnTo>
                  <a:pt x="381" y="458"/>
                </a:lnTo>
                <a:lnTo>
                  <a:pt x="382" y="458"/>
                </a:lnTo>
                <a:lnTo>
                  <a:pt x="384" y="459"/>
                </a:lnTo>
                <a:lnTo>
                  <a:pt x="384" y="460"/>
                </a:lnTo>
                <a:lnTo>
                  <a:pt x="387" y="461"/>
                </a:lnTo>
                <a:lnTo>
                  <a:pt x="389" y="461"/>
                </a:lnTo>
                <a:lnTo>
                  <a:pt x="389" y="462"/>
                </a:lnTo>
                <a:lnTo>
                  <a:pt x="391" y="462"/>
                </a:lnTo>
                <a:lnTo>
                  <a:pt x="393" y="463"/>
                </a:lnTo>
                <a:lnTo>
                  <a:pt x="393" y="464"/>
                </a:lnTo>
                <a:lnTo>
                  <a:pt x="396" y="470"/>
                </a:lnTo>
                <a:lnTo>
                  <a:pt x="398" y="472"/>
                </a:lnTo>
                <a:lnTo>
                  <a:pt x="400" y="473"/>
                </a:lnTo>
                <a:lnTo>
                  <a:pt x="401" y="473"/>
                </a:lnTo>
                <a:lnTo>
                  <a:pt x="407" y="474"/>
                </a:lnTo>
                <a:lnTo>
                  <a:pt x="407" y="474"/>
                </a:lnTo>
                <a:lnTo>
                  <a:pt x="408" y="475"/>
                </a:lnTo>
                <a:lnTo>
                  <a:pt x="410" y="478"/>
                </a:lnTo>
                <a:lnTo>
                  <a:pt x="411" y="481"/>
                </a:lnTo>
                <a:lnTo>
                  <a:pt x="411" y="481"/>
                </a:lnTo>
                <a:lnTo>
                  <a:pt x="411" y="482"/>
                </a:lnTo>
                <a:lnTo>
                  <a:pt x="412" y="484"/>
                </a:lnTo>
                <a:lnTo>
                  <a:pt x="412" y="484"/>
                </a:lnTo>
                <a:lnTo>
                  <a:pt x="412" y="485"/>
                </a:lnTo>
                <a:lnTo>
                  <a:pt x="412" y="488"/>
                </a:lnTo>
                <a:lnTo>
                  <a:pt x="412" y="488"/>
                </a:lnTo>
                <a:lnTo>
                  <a:pt x="412" y="490"/>
                </a:lnTo>
                <a:lnTo>
                  <a:pt x="411" y="492"/>
                </a:lnTo>
                <a:lnTo>
                  <a:pt x="411" y="493"/>
                </a:lnTo>
                <a:lnTo>
                  <a:pt x="412" y="493"/>
                </a:lnTo>
                <a:lnTo>
                  <a:pt x="412" y="494"/>
                </a:lnTo>
                <a:lnTo>
                  <a:pt x="412" y="495"/>
                </a:lnTo>
                <a:lnTo>
                  <a:pt x="412" y="497"/>
                </a:lnTo>
                <a:lnTo>
                  <a:pt x="411" y="497"/>
                </a:lnTo>
                <a:lnTo>
                  <a:pt x="411" y="498"/>
                </a:lnTo>
                <a:lnTo>
                  <a:pt x="409" y="500"/>
                </a:lnTo>
                <a:lnTo>
                  <a:pt x="408" y="501"/>
                </a:lnTo>
                <a:lnTo>
                  <a:pt x="407" y="501"/>
                </a:lnTo>
                <a:lnTo>
                  <a:pt x="405" y="501"/>
                </a:lnTo>
                <a:lnTo>
                  <a:pt x="399" y="508"/>
                </a:lnTo>
                <a:lnTo>
                  <a:pt x="398" y="508"/>
                </a:lnTo>
                <a:lnTo>
                  <a:pt x="396" y="510"/>
                </a:lnTo>
                <a:lnTo>
                  <a:pt x="395" y="510"/>
                </a:lnTo>
                <a:lnTo>
                  <a:pt x="392" y="513"/>
                </a:lnTo>
                <a:lnTo>
                  <a:pt x="389" y="514"/>
                </a:lnTo>
                <a:lnTo>
                  <a:pt x="383" y="520"/>
                </a:lnTo>
                <a:lnTo>
                  <a:pt x="383" y="520"/>
                </a:lnTo>
                <a:lnTo>
                  <a:pt x="379" y="525"/>
                </a:lnTo>
                <a:lnTo>
                  <a:pt x="379" y="525"/>
                </a:lnTo>
                <a:lnTo>
                  <a:pt x="377" y="528"/>
                </a:lnTo>
                <a:lnTo>
                  <a:pt x="377" y="530"/>
                </a:lnTo>
                <a:lnTo>
                  <a:pt x="376" y="530"/>
                </a:lnTo>
                <a:lnTo>
                  <a:pt x="376" y="534"/>
                </a:lnTo>
                <a:lnTo>
                  <a:pt x="376" y="538"/>
                </a:lnTo>
                <a:lnTo>
                  <a:pt x="376" y="538"/>
                </a:lnTo>
                <a:lnTo>
                  <a:pt x="375" y="538"/>
                </a:lnTo>
                <a:lnTo>
                  <a:pt x="373" y="538"/>
                </a:lnTo>
                <a:lnTo>
                  <a:pt x="372" y="538"/>
                </a:lnTo>
                <a:lnTo>
                  <a:pt x="370" y="538"/>
                </a:lnTo>
                <a:lnTo>
                  <a:pt x="370" y="537"/>
                </a:lnTo>
                <a:lnTo>
                  <a:pt x="363" y="537"/>
                </a:lnTo>
                <a:lnTo>
                  <a:pt x="363" y="538"/>
                </a:lnTo>
                <a:lnTo>
                  <a:pt x="360" y="538"/>
                </a:lnTo>
                <a:lnTo>
                  <a:pt x="359" y="538"/>
                </a:lnTo>
                <a:lnTo>
                  <a:pt x="358" y="538"/>
                </a:lnTo>
                <a:lnTo>
                  <a:pt x="356" y="539"/>
                </a:lnTo>
                <a:lnTo>
                  <a:pt x="356" y="539"/>
                </a:lnTo>
                <a:lnTo>
                  <a:pt x="355" y="539"/>
                </a:lnTo>
                <a:lnTo>
                  <a:pt x="352" y="541"/>
                </a:lnTo>
                <a:lnTo>
                  <a:pt x="349" y="542"/>
                </a:lnTo>
                <a:lnTo>
                  <a:pt x="345" y="546"/>
                </a:lnTo>
                <a:lnTo>
                  <a:pt x="343" y="546"/>
                </a:lnTo>
                <a:lnTo>
                  <a:pt x="339" y="548"/>
                </a:lnTo>
                <a:lnTo>
                  <a:pt x="331" y="543"/>
                </a:lnTo>
                <a:lnTo>
                  <a:pt x="315" y="546"/>
                </a:lnTo>
                <a:lnTo>
                  <a:pt x="306" y="547"/>
                </a:lnTo>
                <a:lnTo>
                  <a:pt x="301" y="546"/>
                </a:lnTo>
                <a:lnTo>
                  <a:pt x="298" y="545"/>
                </a:lnTo>
                <a:lnTo>
                  <a:pt x="280" y="539"/>
                </a:lnTo>
                <a:lnTo>
                  <a:pt x="277" y="539"/>
                </a:lnTo>
                <a:lnTo>
                  <a:pt x="268" y="536"/>
                </a:lnTo>
                <a:lnTo>
                  <a:pt x="266" y="535"/>
                </a:lnTo>
                <a:lnTo>
                  <a:pt x="265" y="535"/>
                </a:lnTo>
                <a:lnTo>
                  <a:pt x="261" y="534"/>
                </a:lnTo>
                <a:lnTo>
                  <a:pt x="249" y="530"/>
                </a:lnTo>
                <a:lnTo>
                  <a:pt x="240" y="528"/>
                </a:lnTo>
                <a:lnTo>
                  <a:pt x="239" y="527"/>
                </a:lnTo>
                <a:lnTo>
                  <a:pt x="231" y="525"/>
                </a:lnTo>
                <a:lnTo>
                  <a:pt x="223" y="522"/>
                </a:lnTo>
                <a:lnTo>
                  <a:pt x="217" y="521"/>
                </a:lnTo>
                <a:lnTo>
                  <a:pt x="209" y="518"/>
                </a:lnTo>
                <a:lnTo>
                  <a:pt x="201" y="516"/>
                </a:lnTo>
                <a:lnTo>
                  <a:pt x="193" y="513"/>
                </a:lnTo>
                <a:lnTo>
                  <a:pt x="191" y="513"/>
                </a:lnTo>
                <a:lnTo>
                  <a:pt x="182" y="510"/>
                </a:lnTo>
                <a:lnTo>
                  <a:pt x="175" y="508"/>
                </a:lnTo>
                <a:lnTo>
                  <a:pt x="164" y="505"/>
                </a:lnTo>
                <a:lnTo>
                  <a:pt x="164" y="505"/>
                </a:lnTo>
                <a:lnTo>
                  <a:pt x="156" y="502"/>
                </a:lnTo>
                <a:lnTo>
                  <a:pt x="155" y="502"/>
                </a:lnTo>
                <a:lnTo>
                  <a:pt x="155" y="503"/>
                </a:lnTo>
                <a:lnTo>
                  <a:pt x="156" y="503"/>
                </a:lnTo>
                <a:lnTo>
                  <a:pt x="157" y="504"/>
                </a:lnTo>
                <a:lnTo>
                  <a:pt x="157" y="505"/>
                </a:lnTo>
                <a:lnTo>
                  <a:pt x="157" y="505"/>
                </a:lnTo>
                <a:lnTo>
                  <a:pt x="157" y="507"/>
                </a:lnTo>
                <a:lnTo>
                  <a:pt x="156" y="508"/>
                </a:lnTo>
                <a:lnTo>
                  <a:pt x="154" y="509"/>
                </a:lnTo>
                <a:lnTo>
                  <a:pt x="153" y="510"/>
                </a:lnTo>
                <a:lnTo>
                  <a:pt x="152" y="511"/>
                </a:lnTo>
                <a:lnTo>
                  <a:pt x="152" y="511"/>
                </a:lnTo>
                <a:lnTo>
                  <a:pt x="150" y="511"/>
                </a:lnTo>
                <a:lnTo>
                  <a:pt x="150" y="512"/>
                </a:lnTo>
                <a:lnTo>
                  <a:pt x="150" y="513"/>
                </a:lnTo>
                <a:lnTo>
                  <a:pt x="149" y="513"/>
                </a:lnTo>
                <a:lnTo>
                  <a:pt x="148" y="514"/>
                </a:lnTo>
                <a:lnTo>
                  <a:pt x="148" y="513"/>
                </a:lnTo>
                <a:lnTo>
                  <a:pt x="147" y="513"/>
                </a:lnTo>
                <a:lnTo>
                  <a:pt x="147" y="513"/>
                </a:lnTo>
                <a:lnTo>
                  <a:pt x="147" y="514"/>
                </a:lnTo>
                <a:lnTo>
                  <a:pt x="146" y="514"/>
                </a:lnTo>
                <a:lnTo>
                  <a:pt x="144" y="514"/>
                </a:lnTo>
                <a:lnTo>
                  <a:pt x="144" y="515"/>
                </a:lnTo>
                <a:lnTo>
                  <a:pt x="144" y="515"/>
                </a:lnTo>
                <a:lnTo>
                  <a:pt x="144" y="516"/>
                </a:lnTo>
                <a:lnTo>
                  <a:pt x="144" y="517"/>
                </a:lnTo>
                <a:lnTo>
                  <a:pt x="143" y="517"/>
                </a:lnTo>
                <a:lnTo>
                  <a:pt x="142" y="517"/>
                </a:lnTo>
                <a:lnTo>
                  <a:pt x="141" y="517"/>
                </a:lnTo>
                <a:lnTo>
                  <a:pt x="139" y="518"/>
                </a:lnTo>
                <a:lnTo>
                  <a:pt x="137" y="518"/>
                </a:lnTo>
                <a:lnTo>
                  <a:pt x="136" y="518"/>
                </a:lnTo>
                <a:lnTo>
                  <a:pt x="134" y="519"/>
                </a:lnTo>
                <a:lnTo>
                  <a:pt x="133" y="520"/>
                </a:lnTo>
                <a:lnTo>
                  <a:pt x="132" y="521"/>
                </a:lnTo>
                <a:lnTo>
                  <a:pt x="132" y="522"/>
                </a:lnTo>
                <a:lnTo>
                  <a:pt x="131" y="523"/>
                </a:lnTo>
                <a:lnTo>
                  <a:pt x="129" y="522"/>
                </a:lnTo>
                <a:lnTo>
                  <a:pt x="127" y="521"/>
                </a:lnTo>
                <a:lnTo>
                  <a:pt x="125" y="519"/>
                </a:lnTo>
                <a:lnTo>
                  <a:pt x="124" y="519"/>
                </a:lnTo>
                <a:lnTo>
                  <a:pt x="124" y="519"/>
                </a:lnTo>
                <a:lnTo>
                  <a:pt x="123" y="519"/>
                </a:lnTo>
                <a:lnTo>
                  <a:pt x="123" y="519"/>
                </a:lnTo>
                <a:lnTo>
                  <a:pt x="121" y="520"/>
                </a:lnTo>
                <a:lnTo>
                  <a:pt x="120" y="520"/>
                </a:lnTo>
                <a:lnTo>
                  <a:pt x="120" y="520"/>
                </a:lnTo>
                <a:lnTo>
                  <a:pt x="119" y="520"/>
                </a:lnTo>
                <a:lnTo>
                  <a:pt x="119" y="520"/>
                </a:lnTo>
                <a:lnTo>
                  <a:pt x="119" y="520"/>
                </a:lnTo>
                <a:lnTo>
                  <a:pt x="118" y="519"/>
                </a:lnTo>
                <a:lnTo>
                  <a:pt x="118" y="519"/>
                </a:lnTo>
                <a:lnTo>
                  <a:pt x="118" y="520"/>
                </a:lnTo>
                <a:lnTo>
                  <a:pt x="117" y="520"/>
                </a:lnTo>
                <a:lnTo>
                  <a:pt x="116" y="520"/>
                </a:lnTo>
                <a:lnTo>
                  <a:pt x="115" y="519"/>
                </a:lnTo>
                <a:lnTo>
                  <a:pt x="115" y="519"/>
                </a:lnTo>
                <a:lnTo>
                  <a:pt x="114" y="518"/>
                </a:lnTo>
                <a:lnTo>
                  <a:pt x="114" y="517"/>
                </a:lnTo>
                <a:lnTo>
                  <a:pt x="113" y="517"/>
                </a:lnTo>
                <a:lnTo>
                  <a:pt x="112" y="518"/>
                </a:lnTo>
                <a:lnTo>
                  <a:pt x="111" y="518"/>
                </a:lnTo>
                <a:lnTo>
                  <a:pt x="110" y="518"/>
                </a:lnTo>
                <a:lnTo>
                  <a:pt x="109" y="518"/>
                </a:lnTo>
                <a:lnTo>
                  <a:pt x="108" y="517"/>
                </a:lnTo>
                <a:lnTo>
                  <a:pt x="107" y="517"/>
                </a:lnTo>
                <a:lnTo>
                  <a:pt x="107" y="517"/>
                </a:lnTo>
                <a:lnTo>
                  <a:pt x="107" y="518"/>
                </a:lnTo>
                <a:lnTo>
                  <a:pt x="106" y="518"/>
                </a:lnTo>
                <a:lnTo>
                  <a:pt x="106" y="517"/>
                </a:lnTo>
                <a:lnTo>
                  <a:pt x="105" y="517"/>
                </a:lnTo>
                <a:lnTo>
                  <a:pt x="105" y="516"/>
                </a:lnTo>
                <a:lnTo>
                  <a:pt x="105" y="515"/>
                </a:lnTo>
                <a:lnTo>
                  <a:pt x="104" y="514"/>
                </a:lnTo>
                <a:lnTo>
                  <a:pt x="104" y="514"/>
                </a:lnTo>
                <a:lnTo>
                  <a:pt x="102" y="514"/>
                </a:lnTo>
                <a:lnTo>
                  <a:pt x="102" y="513"/>
                </a:lnTo>
                <a:lnTo>
                  <a:pt x="101" y="513"/>
                </a:lnTo>
                <a:lnTo>
                  <a:pt x="100" y="512"/>
                </a:lnTo>
                <a:lnTo>
                  <a:pt x="99" y="512"/>
                </a:lnTo>
                <a:lnTo>
                  <a:pt x="97" y="512"/>
                </a:lnTo>
                <a:lnTo>
                  <a:pt x="96" y="511"/>
                </a:lnTo>
                <a:lnTo>
                  <a:pt x="96" y="511"/>
                </a:lnTo>
                <a:lnTo>
                  <a:pt x="95" y="510"/>
                </a:lnTo>
                <a:lnTo>
                  <a:pt x="94" y="508"/>
                </a:lnTo>
                <a:lnTo>
                  <a:pt x="93" y="507"/>
                </a:lnTo>
                <a:lnTo>
                  <a:pt x="92" y="506"/>
                </a:lnTo>
                <a:lnTo>
                  <a:pt x="91" y="506"/>
                </a:lnTo>
                <a:lnTo>
                  <a:pt x="91" y="505"/>
                </a:lnTo>
                <a:lnTo>
                  <a:pt x="92" y="504"/>
                </a:lnTo>
                <a:lnTo>
                  <a:pt x="92" y="503"/>
                </a:lnTo>
                <a:lnTo>
                  <a:pt x="92" y="501"/>
                </a:lnTo>
                <a:lnTo>
                  <a:pt x="91" y="501"/>
                </a:lnTo>
                <a:lnTo>
                  <a:pt x="85" y="501"/>
                </a:lnTo>
                <a:lnTo>
                  <a:pt x="83" y="501"/>
                </a:lnTo>
                <a:lnTo>
                  <a:pt x="73" y="501"/>
                </a:lnTo>
                <a:lnTo>
                  <a:pt x="64" y="501"/>
                </a:lnTo>
                <a:lnTo>
                  <a:pt x="59" y="501"/>
                </a:lnTo>
                <a:lnTo>
                  <a:pt x="38" y="501"/>
                </a:lnTo>
                <a:lnTo>
                  <a:pt x="26" y="500"/>
                </a:lnTo>
                <a:lnTo>
                  <a:pt x="25" y="485"/>
                </a:lnTo>
                <a:lnTo>
                  <a:pt x="25" y="477"/>
                </a:lnTo>
                <a:lnTo>
                  <a:pt x="25" y="476"/>
                </a:lnTo>
                <a:lnTo>
                  <a:pt x="25" y="469"/>
                </a:lnTo>
                <a:lnTo>
                  <a:pt x="25" y="462"/>
                </a:lnTo>
                <a:lnTo>
                  <a:pt x="25" y="444"/>
                </a:lnTo>
                <a:lnTo>
                  <a:pt x="25" y="425"/>
                </a:lnTo>
                <a:lnTo>
                  <a:pt x="25" y="425"/>
                </a:lnTo>
                <a:lnTo>
                  <a:pt x="25" y="424"/>
                </a:lnTo>
                <a:lnTo>
                  <a:pt x="25" y="402"/>
                </a:lnTo>
                <a:lnTo>
                  <a:pt x="25" y="401"/>
                </a:lnTo>
                <a:lnTo>
                  <a:pt x="24" y="393"/>
                </a:lnTo>
                <a:lnTo>
                  <a:pt x="22" y="381"/>
                </a:lnTo>
                <a:lnTo>
                  <a:pt x="21" y="372"/>
                </a:lnTo>
                <a:lnTo>
                  <a:pt x="20" y="370"/>
                </a:lnTo>
                <a:lnTo>
                  <a:pt x="18" y="360"/>
                </a:lnTo>
                <a:lnTo>
                  <a:pt x="15" y="341"/>
                </a:lnTo>
                <a:lnTo>
                  <a:pt x="13" y="329"/>
                </a:lnTo>
                <a:lnTo>
                  <a:pt x="11" y="319"/>
                </a:lnTo>
                <a:lnTo>
                  <a:pt x="9" y="306"/>
                </a:lnTo>
                <a:lnTo>
                  <a:pt x="7" y="297"/>
                </a:lnTo>
                <a:lnTo>
                  <a:pt x="6" y="290"/>
                </a:lnTo>
                <a:lnTo>
                  <a:pt x="5" y="282"/>
                </a:lnTo>
                <a:lnTo>
                  <a:pt x="5" y="282"/>
                </a:lnTo>
                <a:lnTo>
                  <a:pt x="5" y="282"/>
                </a:lnTo>
                <a:lnTo>
                  <a:pt x="5" y="281"/>
                </a:lnTo>
                <a:lnTo>
                  <a:pt x="3" y="273"/>
                </a:lnTo>
                <a:lnTo>
                  <a:pt x="2" y="266"/>
                </a:lnTo>
                <a:lnTo>
                  <a:pt x="1" y="262"/>
                </a:lnTo>
                <a:lnTo>
                  <a:pt x="1" y="259"/>
                </a:lnTo>
                <a:lnTo>
                  <a:pt x="1" y="259"/>
                </a:lnTo>
                <a:lnTo>
                  <a:pt x="1" y="259"/>
                </a:lnTo>
                <a:lnTo>
                  <a:pt x="0" y="257"/>
                </a:lnTo>
                <a:lnTo>
                  <a:pt x="24" y="246"/>
                </a:lnTo>
                <a:lnTo>
                  <a:pt x="28" y="244"/>
                </a:lnTo>
                <a:lnTo>
                  <a:pt x="34" y="241"/>
                </a:lnTo>
                <a:lnTo>
                  <a:pt x="37" y="239"/>
                </a:lnTo>
                <a:lnTo>
                  <a:pt x="49" y="236"/>
                </a:lnTo>
                <a:lnTo>
                  <a:pt x="51" y="235"/>
                </a:lnTo>
                <a:lnTo>
                  <a:pt x="59" y="231"/>
                </a:lnTo>
                <a:lnTo>
                  <a:pt x="72" y="225"/>
                </a:lnTo>
                <a:lnTo>
                  <a:pt x="101" y="211"/>
                </a:lnTo>
                <a:lnTo>
                  <a:pt x="131" y="197"/>
                </a:lnTo>
                <a:lnTo>
                  <a:pt x="148" y="189"/>
                </a:lnTo>
                <a:lnTo>
                  <a:pt x="185" y="172"/>
                </a:lnTo>
                <a:lnTo>
                  <a:pt x="200" y="164"/>
                </a:lnTo>
                <a:lnTo>
                  <a:pt x="200" y="164"/>
                </a:lnTo>
                <a:lnTo>
                  <a:pt x="267" y="134"/>
                </a:lnTo>
                <a:lnTo>
                  <a:pt x="297" y="120"/>
                </a:lnTo>
                <a:lnTo>
                  <a:pt x="344" y="97"/>
                </a:lnTo>
                <a:lnTo>
                  <a:pt x="429" y="57"/>
                </a:lnTo>
                <a:lnTo>
                  <a:pt x="430" y="57"/>
                </a:lnTo>
                <a:lnTo>
                  <a:pt x="432" y="56"/>
                </a:lnTo>
                <a:lnTo>
                  <a:pt x="466" y="40"/>
                </a:lnTo>
                <a:lnTo>
                  <a:pt x="474" y="39"/>
                </a:lnTo>
                <a:lnTo>
                  <a:pt x="474" y="39"/>
                </a:lnTo>
                <a:lnTo>
                  <a:pt x="514" y="35"/>
                </a:lnTo>
                <a:lnTo>
                  <a:pt x="608" y="27"/>
                </a:lnTo>
                <a:lnTo>
                  <a:pt x="638" y="24"/>
                </a:lnTo>
                <a:lnTo>
                  <a:pt x="665" y="22"/>
                </a:lnTo>
                <a:lnTo>
                  <a:pt x="716" y="16"/>
                </a:lnTo>
                <a:lnTo>
                  <a:pt x="725" y="16"/>
                </a:lnTo>
                <a:lnTo>
                  <a:pt x="766" y="13"/>
                </a:lnTo>
                <a:lnTo>
                  <a:pt x="806" y="9"/>
                </a:lnTo>
                <a:lnTo>
                  <a:pt x="862" y="4"/>
                </a:lnTo>
                <a:lnTo>
                  <a:pt x="906" y="0"/>
                </a:lnTo>
                <a:lnTo>
                  <a:pt x="906" y="6"/>
                </a:lnTo>
                <a:lnTo>
                  <a:pt x="904" y="10"/>
                </a:lnTo>
                <a:lnTo>
                  <a:pt x="901" y="13"/>
                </a:lnTo>
                <a:lnTo>
                  <a:pt x="898" y="17"/>
                </a:lnTo>
                <a:lnTo>
                  <a:pt x="897" y="18"/>
                </a:lnTo>
                <a:lnTo>
                  <a:pt x="896" y="19"/>
                </a:lnTo>
                <a:lnTo>
                  <a:pt x="895" y="19"/>
                </a:lnTo>
                <a:lnTo>
                  <a:pt x="892" y="22"/>
                </a:lnTo>
                <a:lnTo>
                  <a:pt x="891" y="23"/>
                </a:lnTo>
                <a:lnTo>
                  <a:pt x="890" y="24"/>
                </a:lnTo>
                <a:lnTo>
                  <a:pt x="888" y="24"/>
                </a:lnTo>
                <a:lnTo>
                  <a:pt x="886" y="26"/>
                </a:lnTo>
                <a:lnTo>
                  <a:pt x="886" y="27"/>
                </a:lnTo>
                <a:lnTo>
                  <a:pt x="885" y="27"/>
                </a:lnTo>
                <a:lnTo>
                  <a:pt x="880" y="33"/>
                </a:lnTo>
                <a:lnTo>
                  <a:pt x="879" y="36"/>
                </a:lnTo>
                <a:lnTo>
                  <a:pt x="876" y="39"/>
                </a:lnTo>
                <a:lnTo>
                  <a:pt x="875" y="40"/>
                </a:lnTo>
                <a:lnTo>
                  <a:pt x="874" y="42"/>
                </a:lnTo>
                <a:lnTo>
                  <a:pt x="874" y="43"/>
                </a:lnTo>
                <a:lnTo>
                  <a:pt x="868" y="49"/>
                </a:lnTo>
                <a:lnTo>
                  <a:pt x="868" y="50"/>
                </a:lnTo>
                <a:lnTo>
                  <a:pt x="867" y="52"/>
                </a:lnTo>
                <a:lnTo>
                  <a:pt x="867" y="53"/>
                </a:lnTo>
                <a:lnTo>
                  <a:pt x="864" y="57"/>
                </a:lnTo>
                <a:lnTo>
                  <a:pt x="864" y="59"/>
                </a:lnTo>
                <a:lnTo>
                  <a:pt x="864" y="60"/>
                </a:lnTo>
                <a:lnTo>
                  <a:pt x="864" y="60"/>
                </a:lnTo>
                <a:lnTo>
                  <a:pt x="863" y="60"/>
                </a:lnTo>
                <a:lnTo>
                  <a:pt x="862" y="61"/>
                </a:lnTo>
                <a:lnTo>
                  <a:pt x="861" y="61"/>
                </a:lnTo>
                <a:lnTo>
                  <a:pt x="861" y="61"/>
                </a:lnTo>
                <a:lnTo>
                  <a:pt x="860" y="61"/>
                </a:lnTo>
                <a:lnTo>
                  <a:pt x="858" y="63"/>
                </a:lnTo>
                <a:lnTo>
                  <a:pt x="855" y="65"/>
                </a:lnTo>
                <a:lnTo>
                  <a:pt x="854" y="65"/>
                </a:lnTo>
                <a:lnTo>
                  <a:pt x="853" y="67"/>
                </a:lnTo>
                <a:lnTo>
                  <a:pt x="852" y="69"/>
                </a:lnTo>
                <a:lnTo>
                  <a:pt x="852" y="70"/>
                </a:lnTo>
                <a:lnTo>
                  <a:pt x="851" y="70"/>
                </a:lnTo>
                <a:lnTo>
                  <a:pt x="848" y="72"/>
                </a:lnTo>
                <a:lnTo>
                  <a:pt x="848" y="73"/>
                </a:lnTo>
                <a:lnTo>
                  <a:pt x="848" y="74"/>
                </a:lnTo>
                <a:lnTo>
                  <a:pt x="846" y="75"/>
                </a:lnTo>
                <a:lnTo>
                  <a:pt x="845" y="75"/>
                </a:lnTo>
                <a:lnTo>
                  <a:pt x="844" y="77"/>
                </a:lnTo>
                <a:lnTo>
                  <a:pt x="841" y="80"/>
                </a:lnTo>
                <a:lnTo>
                  <a:pt x="841" y="81"/>
                </a:lnTo>
                <a:lnTo>
                  <a:pt x="839" y="83"/>
                </a:lnTo>
                <a:lnTo>
                  <a:pt x="837" y="84"/>
                </a:lnTo>
                <a:lnTo>
                  <a:pt x="837" y="84"/>
                </a:lnTo>
                <a:lnTo>
                  <a:pt x="836" y="85"/>
                </a:lnTo>
                <a:lnTo>
                  <a:pt x="836" y="87"/>
                </a:lnTo>
                <a:lnTo>
                  <a:pt x="836" y="87"/>
                </a:lnTo>
                <a:lnTo>
                  <a:pt x="835" y="87"/>
                </a:lnTo>
                <a:lnTo>
                  <a:pt x="834" y="88"/>
                </a:lnTo>
                <a:lnTo>
                  <a:pt x="832" y="90"/>
                </a:lnTo>
                <a:lnTo>
                  <a:pt x="832" y="91"/>
                </a:lnTo>
                <a:lnTo>
                  <a:pt x="831" y="91"/>
                </a:lnTo>
                <a:lnTo>
                  <a:pt x="830" y="92"/>
                </a:lnTo>
                <a:lnTo>
                  <a:pt x="829" y="93"/>
                </a:lnTo>
                <a:lnTo>
                  <a:pt x="829" y="94"/>
                </a:lnTo>
                <a:lnTo>
                  <a:pt x="827" y="96"/>
                </a:lnTo>
                <a:lnTo>
                  <a:pt x="826" y="97"/>
                </a:lnTo>
                <a:lnTo>
                  <a:pt x="822" y="99"/>
                </a:lnTo>
                <a:lnTo>
                  <a:pt x="821" y="100"/>
                </a:lnTo>
                <a:lnTo>
                  <a:pt x="820" y="100"/>
                </a:lnTo>
                <a:lnTo>
                  <a:pt x="817" y="104"/>
                </a:lnTo>
                <a:lnTo>
                  <a:pt x="817" y="107"/>
                </a:lnTo>
                <a:lnTo>
                  <a:pt x="817" y="108"/>
                </a:lnTo>
                <a:lnTo>
                  <a:pt x="817" y="108"/>
                </a:lnTo>
                <a:lnTo>
                  <a:pt x="816" y="108"/>
                </a:lnTo>
                <a:lnTo>
                  <a:pt x="816" y="109"/>
                </a:lnTo>
                <a:lnTo>
                  <a:pt x="817" y="109"/>
                </a:lnTo>
                <a:lnTo>
                  <a:pt x="818" y="110"/>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7">
            <a:extLst>
              <a:ext uri="{FF2B5EF4-FFF2-40B4-BE49-F238E27FC236}">
                <a16:creationId xmlns:a16="http://schemas.microsoft.com/office/drawing/2014/main" id="{4A3F1936-9C9E-BC1F-F114-8534FB4D9C60}"/>
              </a:ext>
            </a:extLst>
          </p:cNvPr>
          <p:cNvSpPr>
            <a:spLocks/>
          </p:cNvSpPr>
          <p:nvPr/>
        </p:nvSpPr>
        <p:spPr bwMode="auto">
          <a:xfrm>
            <a:off x="3859213" y="4327526"/>
            <a:ext cx="620712" cy="628650"/>
          </a:xfrm>
          <a:custGeom>
            <a:avLst/>
            <a:gdLst>
              <a:gd name="T0" fmla="*/ 642 w 667"/>
              <a:gd name="T1" fmla="*/ 53 h 676"/>
              <a:gd name="T2" fmla="*/ 636 w 667"/>
              <a:gd name="T3" fmla="*/ 80 h 676"/>
              <a:gd name="T4" fmla="*/ 648 w 667"/>
              <a:gd name="T5" fmla="*/ 100 h 676"/>
              <a:gd name="T6" fmla="*/ 657 w 667"/>
              <a:gd name="T7" fmla="*/ 124 h 676"/>
              <a:gd name="T8" fmla="*/ 666 w 667"/>
              <a:gd name="T9" fmla="*/ 133 h 676"/>
              <a:gd name="T10" fmla="*/ 653 w 667"/>
              <a:gd name="T11" fmla="*/ 153 h 676"/>
              <a:gd name="T12" fmla="*/ 644 w 667"/>
              <a:gd name="T13" fmla="*/ 193 h 676"/>
              <a:gd name="T14" fmla="*/ 626 w 667"/>
              <a:gd name="T15" fmla="*/ 213 h 676"/>
              <a:gd name="T16" fmla="*/ 522 w 667"/>
              <a:gd name="T17" fmla="*/ 207 h 676"/>
              <a:gd name="T18" fmla="*/ 515 w 667"/>
              <a:gd name="T19" fmla="*/ 275 h 676"/>
              <a:gd name="T20" fmla="*/ 538 w 667"/>
              <a:gd name="T21" fmla="*/ 308 h 676"/>
              <a:gd name="T22" fmla="*/ 557 w 667"/>
              <a:gd name="T23" fmla="*/ 339 h 676"/>
              <a:gd name="T24" fmla="*/ 578 w 667"/>
              <a:gd name="T25" fmla="*/ 381 h 676"/>
              <a:gd name="T26" fmla="*/ 611 w 667"/>
              <a:gd name="T27" fmla="*/ 404 h 676"/>
              <a:gd name="T28" fmla="*/ 629 w 667"/>
              <a:gd name="T29" fmla="*/ 445 h 676"/>
              <a:gd name="T30" fmla="*/ 551 w 667"/>
              <a:gd name="T31" fmla="*/ 488 h 676"/>
              <a:gd name="T32" fmla="*/ 583 w 667"/>
              <a:gd name="T33" fmla="*/ 535 h 676"/>
              <a:gd name="T34" fmla="*/ 570 w 667"/>
              <a:gd name="T35" fmla="*/ 558 h 676"/>
              <a:gd name="T36" fmla="*/ 555 w 667"/>
              <a:gd name="T37" fmla="*/ 545 h 676"/>
              <a:gd name="T38" fmla="*/ 540 w 667"/>
              <a:gd name="T39" fmla="*/ 564 h 676"/>
              <a:gd name="T40" fmla="*/ 532 w 667"/>
              <a:gd name="T41" fmla="*/ 582 h 676"/>
              <a:gd name="T42" fmla="*/ 514 w 667"/>
              <a:gd name="T43" fmla="*/ 552 h 676"/>
              <a:gd name="T44" fmla="*/ 496 w 667"/>
              <a:gd name="T45" fmla="*/ 531 h 676"/>
              <a:gd name="T46" fmla="*/ 474 w 667"/>
              <a:gd name="T47" fmla="*/ 528 h 676"/>
              <a:gd name="T48" fmla="*/ 461 w 667"/>
              <a:gd name="T49" fmla="*/ 523 h 676"/>
              <a:gd name="T50" fmla="*/ 436 w 667"/>
              <a:gd name="T51" fmla="*/ 512 h 676"/>
              <a:gd name="T52" fmla="*/ 408 w 667"/>
              <a:gd name="T53" fmla="*/ 498 h 676"/>
              <a:gd name="T54" fmla="*/ 380 w 667"/>
              <a:gd name="T55" fmla="*/ 508 h 676"/>
              <a:gd name="T56" fmla="*/ 356 w 667"/>
              <a:gd name="T57" fmla="*/ 504 h 676"/>
              <a:gd name="T58" fmla="*/ 334 w 667"/>
              <a:gd name="T59" fmla="*/ 504 h 676"/>
              <a:gd name="T60" fmla="*/ 320 w 667"/>
              <a:gd name="T61" fmla="*/ 519 h 676"/>
              <a:gd name="T62" fmla="*/ 318 w 667"/>
              <a:gd name="T63" fmla="*/ 541 h 676"/>
              <a:gd name="T64" fmla="*/ 338 w 667"/>
              <a:gd name="T65" fmla="*/ 573 h 676"/>
              <a:gd name="T66" fmla="*/ 350 w 667"/>
              <a:gd name="T67" fmla="*/ 596 h 676"/>
              <a:gd name="T68" fmla="*/ 358 w 667"/>
              <a:gd name="T69" fmla="*/ 615 h 676"/>
              <a:gd name="T70" fmla="*/ 340 w 667"/>
              <a:gd name="T71" fmla="*/ 623 h 676"/>
              <a:gd name="T72" fmla="*/ 304 w 667"/>
              <a:gd name="T73" fmla="*/ 627 h 676"/>
              <a:gd name="T74" fmla="*/ 284 w 667"/>
              <a:gd name="T75" fmla="*/ 655 h 676"/>
              <a:gd name="T76" fmla="*/ 248 w 667"/>
              <a:gd name="T77" fmla="*/ 648 h 676"/>
              <a:gd name="T78" fmla="*/ 80 w 667"/>
              <a:gd name="T79" fmla="*/ 542 h 676"/>
              <a:gd name="T80" fmla="*/ 56 w 667"/>
              <a:gd name="T81" fmla="*/ 465 h 676"/>
              <a:gd name="T82" fmla="*/ 17 w 667"/>
              <a:gd name="T83" fmla="*/ 469 h 676"/>
              <a:gd name="T84" fmla="*/ 51 w 667"/>
              <a:gd name="T85" fmla="*/ 444 h 676"/>
              <a:gd name="T86" fmla="*/ 47 w 667"/>
              <a:gd name="T87" fmla="*/ 371 h 676"/>
              <a:gd name="T88" fmla="*/ 65 w 667"/>
              <a:gd name="T89" fmla="*/ 345 h 676"/>
              <a:gd name="T90" fmla="*/ 122 w 667"/>
              <a:gd name="T91" fmla="*/ 351 h 676"/>
              <a:gd name="T92" fmla="*/ 147 w 667"/>
              <a:gd name="T93" fmla="*/ 334 h 676"/>
              <a:gd name="T94" fmla="*/ 156 w 667"/>
              <a:gd name="T95" fmla="*/ 318 h 676"/>
              <a:gd name="T96" fmla="*/ 188 w 667"/>
              <a:gd name="T97" fmla="*/ 289 h 676"/>
              <a:gd name="T98" fmla="*/ 209 w 667"/>
              <a:gd name="T99" fmla="*/ 219 h 676"/>
              <a:gd name="T100" fmla="*/ 229 w 667"/>
              <a:gd name="T101" fmla="*/ 204 h 676"/>
              <a:gd name="T102" fmla="*/ 247 w 667"/>
              <a:gd name="T103" fmla="*/ 204 h 676"/>
              <a:gd name="T104" fmla="*/ 281 w 667"/>
              <a:gd name="T105" fmla="*/ 198 h 676"/>
              <a:gd name="T106" fmla="*/ 318 w 667"/>
              <a:gd name="T107" fmla="*/ 223 h 676"/>
              <a:gd name="T108" fmla="*/ 304 w 667"/>
              <a:gd name="T109" fmla="*/ 117 h 676"/>
              <a:gd name="T110" fmla="*/ 255 w 667"/>
              <a:gd name="T111" fmla="*/ 63 h 676"/>
              <a:gd name="T112" fmla="*/ 281 w 667"/>
              <a:gd name="T113" fmla="*/ 12 h 676"/>
              <a:gd name="T114" fmla="*/ 315 w 667"/>
              <a:gd name="T115" fmla="*/ 45 h 676"/>
              <a:gd name="T116" fmla="*/ 361 w 667"/>
              <a:gd name="T117" fmla="*/ 52 h 676"/>
              <a:gd name="T118" fmla="*/ 400 w 667"/>
              <a:gd name="T119" fmla="*/ 74 h 676"/>
              <a:gd name="T120" fmla="*/ 457 w 667"/>
              <a:gd name="T121" fmla="*/ 68 h 676"/>
              <a:gd name="T122" fmla="*/ 541 w 667"/>
              <a:gd name="T123" fmla="*/ 20 h 676"/>
              <a:gd name="T124" fmla="*/ 598 w 667"/>
              <a:gd name="T125" fmla="*/ 32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7" h="676">
                <a:moveTo>
                  <a:pt x="650" y="24"/>
                </a:moveTo>
                <a:lnTo>
                  <a:pt x="650" y="24"/>
                </a:lnTo>
                <a:lnTo>
                  <a:pt x="650" y="24"/>
                </a:lnTo>
                <a:lnTo>
                  <a:pt x="651" y="24"/>
                </a:lnTo>
                <a:lnTo>
                  <a:pt x="651" y="25"/>
                </a:lnTo>
                <a:lnTo>
                  <a:pt x="651" y="25"/>
                </a:lnTo>
                <a:lnTo>
                  <a:pt x="652" y="26"/>
                </a:lnTo>
                <a:lnTo>
                  <a:pt x="652" y="26"/>
                </a:lnTo>
                <a:lnTo>
                  <a:pt x="652" y="26"/>
                </a:lnTo>
                <a:lnTo>
                  <a:pt x="652" y="26"/>
                </a:lnTo>
                <a:lnTo>
                  <a:pt x="652" y="26"/>
                </a:lnTo>
                <a:lnTo>
                  <a:pt x="652" y="27"/>
                </a:lnTo>
                <a:lnTo>
                  <a:pt x="651" y="27"/>
                </a:lnTo>
                <a:lnTo>
                  <a:pt x="651" y="27"/>
                </a:lnTo>
                <a:lnTo>
                  <a:pt x="651" y="27"/>
                </a:lnTo>
                <a:lnTo>
                  <a:pt x="651" y="27"/>
                </a:lnTo>
                <a:lnTo>
                  <a:pt x="651" y="27"/>
                </a:lnTo>
                <a:lnTo>
                  <a:pt x="651" y="28"/>
                </a:lnTo>
                <a:lnTo>
                  <a:pt x="651" y="28"/>
                </a:lnTo>
                <a:lnTo>
                  <a:pt x="651" y="28"/>
                </a:lnTo>
                <a:lnTo>
                  <a:pt x="651" y="28"/>
                </a:lnTo>
                <a:lnTo>
                  <a:pt x="651" y="28"/>
                </a:lnTo>
                <a:lnTo>
                  <a:pt x="651" y="28"/>
                </a:lnTo>
                <a:lnTo>
                  <a:pt x="650" y="29"/>
                </a:lnTo>
                <a:lnTo>
                  <a:pt x="650" y="29"/>
                </a:lnTo>
                <a:lnTo>
                  <a:pt x="650" y="29"/>
                </a:lnTo>
                <a:lnTo>
                  <a:pt x="650" y="29"/>
                </a:lnTo>
                <a:lnTo>
                  <a:pt x="650" y="29"/>
                </a:lnTo>
                <a:lnTo>
                  <a:pt x="650" y="29"/>
                </a:lnTo>
                <a:lnTo>
                  <a:pt x="650" y="30"/>
                </a:lnTo>
                <a:lnTo>
                  <a:pt x="650" y="30"/>
                </a:lnTo>
                <a:lnTo>
                  <a:pt x="651" y="30"/>
                </a:lnTo>
                <a:lnTo>
                  <a:pt x="651" y="30"/>
                </a:lnTo>
                <a:lnTo>
                  <a:pt x="651" y="30"/>
                </a:lnTo>
                <a:lnTo>
                  <a:pt x="652" y="30"/>
                </a:lnTo>
                <a:lnTo>
                  <a:pt x="652" y="30"/>
                </a:lnTo>
                <a:lnTo>
                  <a:pt x="652" y="31"/>
                </a:lnTo>
                <a:lnTo>
                  <a:pt x="652" y="31"/>
                </a:lnTo>
                <a:lnTo>
                  <a:pt x="652" y="31"/>
                </a:lnTo>
                <a:lnTo>
                  <a:pt x="653" y="31"/>
                </a:lnTo>
                <a:lnTo>
                  <a:pt x="653" y="31"/>
                </a:lnTo>
                <a:lnTo>
                  <a:pt x="653" y="31"/>
                </a:lnTo>
                <a:lnTo>
                  <a:pt x="653" y="31"/>
                </a:lnTo>
                <a:lnTo>
                  <a:pt x="653" y="32"/>
                </a:lnTo>
                <a:lnTo>
                  <a:pt x="653" y="32"/>
                </a:lnTo>
                <a:lnTo>
                  <a:pt x="653" y="32"/>
                </a:lnTo>
                <a:lnTo>
                  <a:pt x="653" y="33"/>
                </a:lnTo>
                <a:lnTo>
                  <a:pt x="653" y="33"/>
                </a:lnTo>
                <a:lnTo>
                  <a:pt x="653" y="33"/>
                </a:lnTo>
                <a:lnTo>
                  <a:pt x="653" y="33"/>
                </a:lnTo>
                <a:lnTo>
                  <a:pt x="653" y="33"/>
                </a:lnTo>
                <a:lnTo>
                  <a:pt x="653" y="34"/>
                </a:lnTo>
                <a:lnTo>
                  <a:pt x="653" y="34"/>
                </a:lnTo>
                <a:lnTo>
                  <a:pt x="653" y="34"/>
                </a:lnTo>
                <a:lnTo>
                  <a:pt x="653" y="34"/>
                </a:lnTo>
                <a:lnTo>
                  <a:pt x="653" y="34"/>
                </a:lnTo>
                <a:lnTo>
                  <a:pt x="653" y="34"/>
                </a:lnTo>
                <a:lnTo>
                  <a:pt x="652" y="34"/>
                </a:lnTo>
                <a:lnTo>
                  <a:pt x="652" y="35"/>
                </a:lnTo>
                <a:lnTo>
                  <a:pt x="652" y="35"/>
                </a:lnTo>
                <a:lnTo>
                  <a:pt x="652" y="35"/>
                </a:lnTo>
                <a:lnTo>
                  <a:pt x="652" y="35"/>
                </a:lnTo>
                <a:lnTo>
                  <a:pt x="652" y="35"/>
                </a:lnTo>
                <a:lnTo>
                  <a:pt x="652" y="36"/>
                </a:lnTo>
                <a:lnTo>
                  <a:pt x="652" y="36"/>
                </a:lnTo>
                <a:lnTo>
                  <a:pt x="652" y="36"/>
                </a:lnTo>
                <a:lnTo>
                  <a:pt x="652" y="36"/>
                </a:lnTo>
                <a:lnTo>
                  <a:pt x="652" y="36"/>
                </a:lnTo>
                <a:lnTo>
                  <a:pt x="652" y="36"/>
                </a:lnTo>
                <a:lnTo>
                  <a:pt x="652" y="36"/>
                </a:lnTo>
                <a:lnTo>
                  <a:pt x="652" y="36"/>
                </a:lnTo>
                <a:lnTo>
                  <a:pt x="652" y="36"/>
                </a:lnTo>
                <a:lnTo>
                  <a:pt x="652" y="36"/>
                </a:lnTo>
                <a:lnTo>
                  <a:pt x="653" y="36"/>
                </a:lnTo>
                <a:lnTo>
                  <a:pt x="653" y="36"/>
                </a:lnTo>
                <a:lnTo>
                  <a:pt x="653" y="36"/>
                </a:lnTo>
                <a:lnTo>
                  <a:pt x="653" y="36"/>
                </a:lnTo>
                <a:lnTo>
                  <a:pt x="653" y="36"/>
                </a:lnTo>
                <a:lnTo>
                  <a:pt x="653" y="37"/>
                </a:lnTo>
                <a:lnTo>
                  <a:pt x="653" y="37"/>
                </a:lnTo>
                <a:lnTo>
                  <a:pt x="653" y="37"/>
                </a:lnTo>
                <a:lnTo>
                  <a:pt x="653" y="37"/>
                </a:lnTo>
                <a:lnTo>
                  <a:pt x="653" y="37"/>
                </a:lnTo>
                <a:lnTo>
                  <a:pt x="653" y="37"/>
                </a:lnTo>
                <a:lnTo>
                  <a:pt x="653" y="37"/>
                </a:lnTo>
                <a:lnTo>
                  <a:pt x="653" y="37"/>
                </a:lnTo>
                <a:lnTo>
                  <a:pt x="653" y="38"/>
                </a:lnTo>
                <a:lnTo>
                  <a:pt x="653" y="38"/>
                </a:lnTo>
                <a:lnTo>
                  <a:pt x="653" y="38"/>
                </a:lnTo>
                <a:lnTo>
                  <a:pt x="654" y="38"/>
                </a:lnTo>
                <a:lnTo>
                  <a:pt x="654" y="38"/>
                </a:lnTo>
                <a:lnTo>
                  <a:pt x="654" y="38"/>
                </a:lnTo>
                <a:lnTo>
                  <a:pt x="654" y="38"/>
                </a:lnTo>
                <a:lnTo>
                  <a:pt x="654" y="38"/>
                </a:lnTo>
                <a:lnTo>
                  <a:pt x="654" y="38"/>
                </a:lnTo>
                <a:lnTo>
                  <a:pt x="654" y="39"/>
                </a:lnTo>
                <a:lnTo>
                  <a:pt x="654" y="39"/>
                </a:lnTo>
                <a:lnTo>
                  <a:pt x="654" y="39"/>
                </a:lnTo>
                <a:lnTo>
                  <a:pt x="654" y="39"/>
                </a:lnTo>
                <a:lnTo>
                  <a:pt x="654" y="39"/>
                </a:lnTo>
                <a:lnTo>
                  <a:pt x="654" y="39"/>
                </a:lnTo>
                <a:lnTo>
                  <a:pt x="653" y="39"/>
                </a:lnTo>
                <a:lnTo>
                  <a:pt x="653" y="39"/>
                </a:lnTo>
                <a:lnTo>
                  <a:pt x="653" y="39"/>
                </a:lnTo>
                <a:lnTo>
                  <a:pt x="652" y="39"/>
                </a:lnTo>
                <a:lnTo>
                  <a:pt x="652" y="40"/>
                </a:lnTo>
                <a:lnTo>
                  <a:pt x="651" y="40"/>
                </a:lnTo>
                <a:lnTo>
                  <a:pt x="651" y="40"/>
                </a:lnTo>
                <a:lnTo>
                  <a:pt x="651" y="40"/>
                </a:lnTo>
                <a:lnTo>
                  <a:pt x="650" y="40"/>
                </a:lnTo>
                <a:lnTo>
                  <a:pt x="650" y="40"/>
                </a:lnTo>
                <a:lnTo>
                  <a:pt x="650" y="40"/>
                </a:lnTo>
                <a:lnTo>
                  <a:pt x="649" y="40"/>
                </a:lnTo>
                <a:lnTo>
                  <a:pt x="649" y="40"/>
                </a:lnTo>
                <a:lnTo>
                  <a:pt x="648" y="41"/>
                </a:lnTo>
                <a:lnTo>
                  <a:pt x="648" y="41"/>
                </a:lnTo>
                <a:lnTo>
                  <a:pt x="648" y="41"/>
                </a:lnTo>
                <a:lnTo>
                  <a:pt x="648" y="41"/>
                </a:lnTo>
                <a:lnTo>
                  <a:pt x="648" y="41"/>
                </a:lnTo>
                <a:lnTo>
                  <a:pt x="649" y="41"/>
                </a:lnTo>
                <a:lnTo>
                  <a:pt x="649" y="41"/>
                </a:lnTo>
                <a:lnTo>
                  <a:pt x="649" y="42"/>
                </a:lnTo>
                <a:lnTo>
                  <a:pt x="649" y="42"/>
                </a:lnTo>
                <a:lnTo>
                  <a:pt x="649" y="42"/>
                </a:lnTo>
                <a:lnTo>
                  <a:pt x="649" y="42"/>
                </a:lnTo>
                <a:lnTo>
                  <a:pt x="649" y="43"/>
                </a:lnTo>
                <a:lnTo>
                  <a:pt x="649" y="43"/>
                </a:lnTo>
                <a:lnTo>
                  <a:pt x="649" y="43"/>
                </a:lnTo>
                <a:lnTo>
                  <a:pt x="649" y="44"/>
                </a:lnTo>
                <a:lnTo>
                  <a:pt x="649" y="44"/>
                </a:lnTo>
                <a:lnTo>
                  <a:pt x="649" y="44"/>
                </a:lnTo>
                <a:lnTo>
                  <a:pt x="649" y="44"/>
                </a:lnTo>
                <a:lnTo>
                  <a:pt x="649" y="44"/>
                </a:lnTo>
                <a:lnTo>
                  <a:pt x="649" y="44"/>
                </a:lnTo>
                <a:lnTo>
                  <a:pt x="650" y="44"/>
                </a:lnTo>
                <a:lnTo>
                  <a:pt x="650" y="44"/>
                </a:lnTo>
                <a:lnTo>
                  <a:pt x="650" y="45"/>
                </a:lnTo>
                <a:lnTo>
                  <a:pt x="651" y="45"/>
                </a:lnTo>
                <a:lnTo>
                  <a:pt x="651" y="45"/>
                </a:lnTo>
                <a:lnTo>
                  <a:pt x="651" y="45"/>
                </a:lnTo>
                <a:lnTo>
                  <a:pt x="651" y="45"/>
                </a:lnTo>
                <a:lnTo>
                  <a:pt x="651" y="45"/>
                </a:lnTo>
                <a:lnTo>
                  <a:pt x="651" y="45"/>
                </a:lnTo>
                <a:lnTo>
                  <a:pt x="651" y="45"/>
                </a:lnTo>
                <a:lnTo>
                  <a:pt x="651" y="45"/>
                </a:lnTo>
                <a:lnTo>
                  <a:pt x="651" y="45"/>
                </a:lnTo>
                <a:lnTo>
                  <a:pt x="651" y="45"/>
                </a:lnTo>
                <a:lnTo>
                  <a:pt x="651" y="45"/>
                </a:lnTo>
                <a:lnTo>
                  <a:pt x="650" y="45"/>
                </a:lnTo>
                <a:lnTo>
                  <a:pt x="650" y="46"/>
                </a:lnTo>
                <a:lnTo>
                  <a:pt x="650" y="46"/>
                </a:lnTo>
                <a:lnTo>
                  <a:pt x="650" y="46"/>
                </a:lnTo>
                <a:lnTo>
                  <a:pt x="650" y="46"/>
                </a:lnTo>
                <a:lnTo>
                  <a:pt x="650" y="46"/>
                </a:lnTo>
                <a:lnTo>
                  <a:pt x="650" y="46"/>
                </a:lnTo>
                <a:lnTo>
                  <a:pt x="650" y="46"/>
                </a:lnTo>
                <a:lnTo>
                  <a:pt x="649" y="46"/>
                </a:lnTo>
                <a:lnTo>
                  <a:pt x="649" y="47"/>
                </a:lnTo>
                <a:lnTo>
                  <a:pt x="649" y="47"/>
                </a:lnTo>
                <a:lnTo>
                  <a:pt x="649" y="47"/>
                </a:lnTo>
                <a:lnTo>
                  <a:pt x="649" y="47"/>
                </a:lnTo>
                <a:lnTo>
                  <a:pt x="649" y="47"/>
                </a:lnTo>
                <a:lnTo>
                  <a:pt x="649" y="47"/>
                </a:lnTo>
                <a:lnTo>
                  <a:pt x="649" y="47"/>
                </a:lnTo>
                <a:lnTo>
                  <a:pt x="649" y="47"/>
                </a:lnTo>
                <a:lnTo>
                  <a:pt x="648" y="47"/>
                </a:lnTo>
                <a:lnTo>
                  <a:pt x="648" y="47"/>
                </a:lnTo>
                <a:lnTo>
                  <a:pt x="648" y="47"/>
                </a:lnTo>
                <a:lnTo>
                  <a:pt x="648" y="47"/>
                </a:lnTo>
                <a:lnTo>
                  <a:pt x="647" y="47"/>
                </a:lnTo>
                <a:lnTo>
                  <a:pt x="647" y="47"/>
                </a:lnTo>
                <a:lnTo>
                  <a:pt x="647" y="47"/>
                </a:lnTo>
                <a:lnTo>
                  <a:pt x="646" y="47"/>
                </a:lnTo>
                <a:lnTo>
                  <a:pt x="646" y="47"/>
                </a:lnTo>
                <a:lnTo>
                  <a:pt x="646" y="47"/>
                </a:lnTo>
                <a:lnTo>
                  <a:pt x="646" y="47"/>
                </a:lnTo>
                <a:lnTo>
                  <a:pt x="646" y="47"/>
                </a:lnTo>
                <a:lnTo>
                  <a:pt x="646" y="48"/>
                </a:lnTo>
                <a:lnTo>
                  <a:pt x="646" y="48"/>
                </a:lnTo>
                <a:lnTo>
                  <a:pt x="646" y="48"/>
                </a:lnTo>
                <a:lnTo>
                  <a:pt x="646" y="48"/>
                </a:lnTo>
                <a:lnTo>
                  <a:pt x="646" y="49"/>
                </a:lnTo>
                <a:lnTo>
                  <a:pt x="646" y="49"/>
                </a:lnTo>
                <a:lnTo>
                  <a:pt x="646" y="49"/>
                </a:lnTo>
                <a:lnTo>
                  <a:pt x="646" y="49"/>
                </a:lnTo>
                <a:lnTo>
                  <a:pt x="646" y="49"/>
                </a:lnTo>
                <a:lnTo>
                  <a:pt x="646" y="49"/>
                </a:lnTo>
                <a:lnTo>
                  <a:pt x="647" y="49"/>
                </a:lnTo>
                <a:lnTo>
                  <a:pt x="647" y="50"/>
                </a:lnTo>
                <a:lnTo>
                  <a:pt x="647" y="50"/>
                </a:lnTo>
                <a:lnTo>
                  <a:pt x="646" y="50"/>
                </a:lnTo>
                <a:lnTo>
                  <a:pt x="646" y="50"/>
                </a:lnTo>
                <a:lnTo>
                  <a:pt x="646" y="50"/>
                </a:lnTo>
                <a:lnTo>
                  <a:pt x="646" y="50"/>
                </a:lnTo>
                <a:lnTo>
                  <a:pt x="646" y="50"/>
                </a:lnTo>
                <a:lnTo>
                  <a:pt x="646" y="50"/>
                </a:lnTo>
                <a:lnTo>
                  <a:pt x="646" y="50"/>
                </a:lnTo>
                <a:lnTo>
                  <a:pt x="646" y="51"/>
                </a:lnTo>
                <a:lnTo>
                  <a:pt x="646" y="51"/>
                </a:lnTo>
                <a:lnTo>
                  <a:pt x="646" y="51"/>
                </a:lnTo>
                <a:lnTo>
                  <a:pt x="646" y="51"/>
                </a:lnTo>
                <a:lnTo>
                  <a:pt x="646" y="51"/>
                </a:lnTo>
                <a:lnTo>
                  <a:pt x="645" y="51"/>
                </a:lnTo>
                <a:lnTo>
                  <a:pt x="645" y="52"/>
                </a:lnTo>
                <a:lnTo>
                  <a:pt x="645" y="52"/>
                </a:lnTo>
                <a:lnTo>
                  <a:pt x="645" y="52"/>
                </a:lnTo>
                <a:lnTo>
                  <a:pt x="645" y="52"/>
                </a:lnTo>
                <a:lnTo>
                  <a:pt x="644" y="52"/>
                </a:lnTo>
                <a:lnTo>
                  <a:pt x="644" y="52"/>
                </a:lnTo>
                <a:lnTo>
                  <a:pt x="643" y="52"/>
                </a:lnTo>
                <a:lnTo>
                  <a:pt x="643" y="52"/>
                </a:lnTo>
                <a:lnTo>
                  <a:pt x="643" y="52"/>
                </a:lnTo>
                <a:lnTo>
                  <a:pt x="643" y="52"/>
                </a:lnTo>
                <a:lnTo>
                  <a:pt x="642" y="52"/>
                </a:lnTo>
                <a:lnTo>
                  <a:pt x="642" y="53"/>
                </a:lnTo>
                <a:lnTo>
                  <a:pt x="642" y="53"/>
                </a:lnTo>
                <a:lnTo>
                  <a:pt x="642" y="53"/>
                </a:lnTo>
                <a:lnTo>
                  <a:pt x="642" y="53"/>
                </a:lnTo>
                <a:lnTo>
                  <a:pt x="642" y="53"/>
                </a:lnTo>
                <a:lnTo>
                  <a:pt x="642" y="53"/>
                </a:lnTo>
                <a:lnTo>
                  <a:pt x="642" y="53"/>
                </a:lnTo>
                <a:lnTo>
                  <a:pt x="642" y="53"/>
                </a:lnTo>
                <a:lnTo>
                  <a:pt x="642" y="53"/>
                </a:lnTo>
                <a:lnTo>
                  <a:pt x="642" y="54"/>
                </a:lnTo>
                <a:lnTo>
                  <a:pt x="642" y="54"/>
                </a:lnTo>
                <a:lnTo>
                  <a:pt x="642" y="54"/>
                </a:lnTo>
                <a:lnTo>
                  <a:pt x="642" y="54"/>
                </a:lnTo>
                <a:lnTo>
                  <a:pt x="642" y="54"/>
                </a:lnTo>
                <a:lnTo>
                  <a:pt x="642" y="54"/>
                </a:lnTo>
                <a:lnTo>
                  <a:pt x="643" y="54"/>
                </a:lnTo>
                <a:lnTo>
                  <a:pt x="643" y="54"/>
                </a:lnTo>
                <a:lnTo>
                  <a:pt x="643" y="54"/>
                </a:lnTo>
                <a:lnTo>
                  <a:pt x="643" y="54"/>
                </a:lnTo>
                <a:lnTo>
                  <a:pt x="643" y="54"/>
                </a:lnTo>
                <a:lnTo>
                  <a:pt x="643" y="54"/>
                </a:lnTo>
                <a:lnTo>
                  <a:pt x="643" y="54"/>
                </a:lnTo>
                <a:lnTo>
                  <a:pt x="643" y="54"/>
                </a:lnTo>
                <a:lnTo>
                  <a:pt x="643" y="54"/>
                </a:lnTo>
                <a:lnTo>
                  <a:pt x="643" y="55"/>
                </a:lnTo>
                <a:lnTo>
                  <a:pt x="643" y="55"/>
                </a:lnTo>
                <a:lnTo>
                  <a:pt x="643" y="55"/>
                </a:lnTo>
                <a:lnTo>
                  <a:pt x="643" y="55"/>
                </a:lnTo>
                <a:lnTo>
                  <a:pt x="643" y="55"/>
                </a:lnTo>
                <a:lnTo>
                  <a:pt x="643" y="55"/>
                </a:lnTo>
                <a:lnTo>
                  <a:pt x="643" y="55"/>
                </a:lnTo>
                <a:lnTo>
                  <a:pt x="643" y="56"/>
                </a:lnTo>
                <a:lnTo>
                  <a:pt x="643" y="56"/>
                </a:lnTo>
                <a:lnTo>
                  <a:pt x="643" y="56"/>
                </a:lnTo>
                <a:lnTo>
                  <a:pt x="643" y="56"/>
                </a:lnTo>
                <a:lnTo>
                  <a:pt x="643" y="56"/>
                </a:lnTo>
                <a:lnTo>
                  <a:pt x="642" y="56"/>
                </a:lnTo>
                <a:lnTo>
                  <a:pt x="642" y="55"/>
                </a:lnTo>
                <a:lnTo>
                  <a:pt x="641" y="55"/>
                </a:lnTo>
                <a:lnTo>
                  <a:pt x="641" y="55"/>
                </a:lnTo>
                <a:lnTo>
                  <a:pt x="641" y="55"/>
                </a:lnTo>
                <a:lnTo>
                  <a:pt x="641" y="55"/>
                </a:lnTo>
                <a:lnTo>
                  <a:pt x="641" y="56"/>
                </a:lnTo>
                <a:lnTo>
                  <a:pt x="641" y="56"/>
                </a:lnTo>
                <a:lnTo>
                  <a:pt x="641" y="56"/>
                </a:lnTo>
                <a:lnTo>
                  <a:pt x="641" y="56"/>
                </a:lnTo>
                <a:lnTo>
                  <a:pt x="641" y="56"/>
                </a:lnTo>
                <a:lnTo>
                  <a:pt x="641" y="56"/>
                </a:lnTo>
                <a:lnTo>
                  <a:pt x="640" y="57"/>
                </a:lnTo>
                <a:lnTo>
                  <a:pt x="640" y="57"/>
                </a:lnTo>
                <a:lnTo>
                  <a:pt x="640" y="57"/>
                </a:lnTo>
                <a:lnTo>
                  <a:pt x="640" y="57"/>
                </a:lnTo>
                <a:lnTo>
                  <a:pt x="640" y="57"/>
                </a:lnTo>
                <a:lnTo>
                  <a:pt x="640" y="57"/>
                </a:lnTo>
                <a:lnTo>
                  <a:pt x="640" y="58"/>
                </a:lnTo>
                <a:lnTo>
                  <a:pt x="640" y="58"/>
                </a:lnTo>
                <a:lnTo>
                  <a:pt x="640" y="58"/>
                </a:lnTo>
                <a:lnTo>
                  <a:pt x="640" y="58"/>
                </a:lnTo>
                <a:lnTo>
                  <a:pt x="640" y="58"/>
                </a:lnTo>
                <a:lnTo>
                  <a:pt x="640" y="58"/>
                </a:lnTo>
                <a:lnTo>
                  <a:pt x="641" y="58"/>
                </a:lnTo>
                <a:lnTo>
                  <a:pt x="641" y="58"/>
                </a:lnTo>
                <a:lnTo>
                  <a:pt x="641" y="58"/>
                </a:lnTo>
                <a:lnTo>
                  <a:pt x="641" y="58"/>
                </a:lnTo>
                <a:lnTo>
                  <a:pt x="642" y="59"/>
                </a:lnTo>
                <a:lnTo>
                  <a:pt x="642" y="59"/>
                </a:lnTo>
                <a:lnTo>
                  <a:pt x="642" y="59"/>
                </a:lnTo>
                <a:lnTo>
                  <a:pt x="642" y="59"/>
                </a:lnTo>
                <a:lnTo>
                  <a:pt x="642" y="59"/>
                </a:lnTo>
                <a:lnTo>
                  <a:pt x="642" y="59"/>
                </a:lnTo>
                <a:lnTo>
                  <a:pt x="642" y="60"/>
                </a:lnTo>
                <a:lnTo>
                  <a:pt x="642" y="60"/>
                </a:lnTo>
                <a:lnTo>
                  <a:pt x="642" y="60"/>
                </a:lnTo>
                <a:lnTo>
                  <a:pt x="642" y="60"/>
                </a:lnTo>
                <a:lnTo>
                  <a:pt x="642" y="60"/>
                </a:lnTo>
                <a:lnTo>
                  <a:pt x="642" y="60"/>
                </a:lnTo>
                <a:lnTo>
                  <a:pt x="642" y="60"/>
                </a:lnTo>
                <a:lnTo>
                  <a:pt x="642" y="61"/>
                </a:lnTo>
                <a:lnTo>
                  <a:pt x="642" y="61"/>
                </a:lnTo>
                <a:lnTo>
                  <a:pt x="641" y="61"/>
                </a:lnTo>
                <a:lnTo>
                  <a:pt x="641" y="61"/>
                </a:lnTo>
                <a:lnTo>
                  <a:pt x="640" y="61"/>
                </a:lnTo>
                <a:lnTo>
                  <a:pt x="640" y="61"/>
                </a:lnTo>
                <a:lnTo>
                  <a:pt x="639" y="61"/>
                </a:lnTo>
                <a:lnTo>
                  <a:pt x="639" y="61"/>
                </a:lnTo>
                <a:lnTo>
                  <a:pt x="639" y="62"/>
                </a:lnTo>
                <a:lnTo>
                  <a:pt x="639" y="62"/>
                </a:lnTo>
                <a:lnTo>
                  <a:pt x="639" y="62"/>
                </a:lnTo>
                <a:lnTo>
                  <a:pt x="639" y="62"/>
                </a:lnTo>
                <a:lnTo>
                  <a:pt x="639" y="62"/>
                </a:lnTo>
                <a:lnTo>
                  <a:pt x="638" y="62"/>
                </a:lnTo>
                <a:lnTo>
                  <a:pt x="638" y="62"/>
                </a:lnTo>
                <a:lnTo>
                  <a:pt x="638" y="62"/>
                </a:lnTo>
                <a:lnTo>
                  <a:pt x="638" y="63"/>
                </a:lnTo>
                <a:lnTo>
                  <a:pt x="638" y="63"/>
                </a:lnTo>
                <a:lnTo>
                  <a:pt x="639" y="63"/>
                </a:lnTo>
                <a:lnTo>
                  <a:pt x="639" y="64"/>
                </a:lnTo>
                <a:lnTo>
                  <a:pt x="639" y="64"/>
                </a:lnTo>
                <a:lnTo>
                  <a:pt x="639" y="64"/>
                </a:lnTo>
                <a:lnTo>
                  <a:pt x="639" y="64"/>
                </a:lnTo>
                <a:lnTo>
                  <a:pt x="639" y="64"/>
                </a:lnTo>
                <a:lnTo>
                  <a:pt x="639" y="65"/>
                </a:lnTo>
                <a:lnTo>
                  <a:pt x="639" y="65"/>
                </a:lnTo>
                <a:lnTo>
                  <a:pt x="639" y="65"/>
                </a:lnTo>
                <a:lnTo>
                  <a:pt x="639" y="65"/>
                </a:lnTo>
                <a:lnTo>
                  <a:pt x="639" y="65"/>
                </a:lnTo>
                <a:lnTo>
                  <a:pt x="639" y="66"/>
                </a:lnTo>
                <a:lnTo>
                  <a:pt x="639" y="66"/>
                </a:lnTo>
                <a:lnTo>
                  <a:pt x="639" y="66"/>
                </a:lnTo>
                <a:lnTo>
                  <a:pt x="639" y="66"/>
                </a:lnTo>
                <a:lnTo>
                  <a:pt x="638" y="66"/>
                </a:lnTo>
                <a:lnTo>
                  <a:pt x="638" y="66"/>
                </a:lnTo>
                <a:lnTo>
                  <a:pt x="638" y="66"/>
                </a:lnTo>
                <a:lnTo>
                  <a:pt x="638" y="66"/>
                </a:lnTo>
                <a:lnTo>
                  <a:pt x="638" y="66"/>
                </a:lnTo>
                <a:lnTo>
                  <a:pt x="637" y="66"/>
                </a:lnTo>
                <a:lnTo>
                  <a:pt x="637" y="66"/>
                </a:lnTo>
                <a:lnTo>
                  <a:pt x="637" y="66"/>
                </a:lnTo>
                <a:lnTo>
                  <a:pt x="637" y="66"/>
                </a:lnTo>
                <a:lnTo>
                  <a:pt x="637" y="66"/>
                </a:lnTo>
                <a:lnTo>
                  <a:pt x="637" y="66"/>
                </a:lnTo>
                <a:lnTo>
                  <a:pt x="637" y="66"/>
                </a:lnTo>
                <a:lnTo>
                  <a:pt x="637" y="67"/>
                </a:lnTo>
                <a:lnTo>
                  <a:pt x="637" y="67"/>
                </a:lnTo>
                <a:lnTo>
                  <a:pt x="637" y="67"/>
                </a:lnTo>
                <a:lnTo>
                  <a:pt x="637" y="67"/>
                </a:lnTo>
                <a:lnTo>
                  <a:pt x="637" y="67"/>
                </a:lnTo>
                <a:lnTo>
                  <a:pt x="637" y="67"/>
                </a:lnTo>
                <a:lnTo>
                  <a:pt x="638" y="67"/>
                </a:lnTo>
                <a:lnTo>
                  <a:pt x="638" y="67"/>
                </a:lnTo>
                <a:lnTo>
                  <a:pt x="638" y="67"/>
                </a:lnTo>
                <a:lnTo>
                  <a:pt x="638" y="68"/>
                </a:lnTo>
                <a:lnTo>
                  <a:pt x="638" y="68"/>
                </a:lnTo>
                <a:lnTo>
                  <a:pt x="638" y="68"/>
                </a:lnTo>
                <a:lnTo>
                  <a:pt x="638" y="68"/>
                </a:lnTo>
                <a:lnTo>
                  <a:pt x="638" y="68"/>
                </a:lnTo>
                <a:lnTo>
                  <a:pt x="638" y="68"/>
                </a:lnTo>
                <a:lnTo>
                  <a:pt x="638" y="68"/>
                </a:lnTo>
                <a:lnTo>
                  <a:pt x="637" y="68"/>
                </a:lnTo>
                <a:lnTo>
                  <a:pt x="637" y="68"/>
                </a:lnTo>
                <a:lnTo>
                  <a:pt x="637" y="69"/>
                </a:lnTo>
                <a:lnTo>
                  <a:pt x="637" y="69"/>
                </a:lnTo>
                <a:lnTo>
                  <a:pt x="637" y="69"/>
                </a:lnTo>
                <a:lnTo>
                  <a:pt x="636" y="70"/>
                </a:lnTo>
                <a:lnTo>
                  <a:pt x="636" y="70"/>
                </a:lnTo>
                <a:lnTo>
                  <a:pt x="636" y="70"/>
                </a:lnTo>
                <a:lnTo>
                  <a:pt x="636" y="71"/>
                </a:lnTo>
                <a:lnTo>
                  <a:pt x="635" y="71"/>
                </a:lnTo>
                <a:lnTo>
                  <a:pt x="635" y="71"/>
                </a:lnTo>
                <a:lnTo>
                  <a:pt x="635" y="71"/>
                </a:lnTo>
                <a:lnTo>
                  <a:pt x="635" y="71"/>
                </a:lnTo>
                <a:lnTo>
                  <a:pt x="635" y="71"/>
                </a:lnTo>
                <a:lnTo>
                  <a:pt x="635" y="72"/>
                </a:lnTo>
                <a:lnTo>
                  <a:pt x="635" y="72"/>
                </a:lnTo>
                <a:lnTo>
                  <a:pt x="636" y="72"/>
                </a:lnTo>
                <a:lnTo>
                  <a:pt x="636" y="72"/>
                </a:lnTo>
                <a:lnTo>
                  <a:pt x="636" y="72"/>
                </a:lnTo>
                <a:lnTo>
                  <a:pt x="636" y="72"/>
                </a:lnTo>
                <a:lnTo>
                  <a:pt x="636" y="73"/>
                </a:lnTo>
                <a:lnTo>
                  <a:pt x="635" y="72"/>
                </a:lnTo>
                <a:lnTo>
                  <a:pt x="635" y="72"/>
                </a:lnTo>
                <a:lnTo>
                  <a:pt x="635" y="72"/>
                </a:lnTo>
                <a:lnTo>
                  <a:pt x="635" y="72"/>
                </a:lnTo>
                <a:lnTo>
                  <a:pt x="634" y="72"/>
                </a:lnTo>
                <a:lnTo>
                  <a:pt x="634" y="72"/>
                </a:lnTo>
                <a:lnTo>
                  <a:pt x="634" y="73"/>
                </a:lnTo>
                <a:lnTo>
                  <a:pt x="634" y="73"/>
                </a:lnTo>
                <a:lnTo>
                  <a:pt x="634" y="73"/>
                </a:lnTo>
                <a:lnTo>
                  <a:pt x="634" y="73"/>
                </a:lnTo>
                <a:lnTo>
                  <a:pt x="634" y="73"/>
                </a:lnTo>
                <a:lnTo>
                  <a:pt x="635" y="73"/>
                </a:lnTo>
                <a:lnTo>
                  <a:pt x="635" y="73"/>
                </a:lnTo>
                <a:lnTo>
                  <a:pt x="635" y="73"/>
                </a:lnTo>
                <a:lnTo>
                  <a:pt x="635" y="73"/>
                </a:lnTo>
                <a:lnTo>
                  <a:pt x="635" y="73"/>
                </a:lnTo>
                <a:lnTo>
                  <a:pt x="635" y="74"/>
                </a:lnTo>
                <a:lnTo>
                  <a:pt x="635" y="74"/>
                </a:lnTo>
                <a:lnTo>
                  <a:pt x="635" y="74"/>
                </a:lnTo>
                <a:lnTo>
                  <a:pt x="636" y="74"/>
                </a:lnTo>
                <a:lnTo>
                  <a:pt x="636" y="74"/>
                </a:lnTo>
                <a:lnTo>
                  <a:pt x="635" y="74"/>
                </a:lnTo>
                <a:lnTo>
                  <a:pt x="635" y="75"/>
                </a:lnTo>
                <a:lnTo>
                  <a:pt x="635" y="75"/>
                </a:lnTo>
                <a:lnTo>
                  <a:pt x="635" y="75"/>
                </a:lnTo>
                <a:lnTo>
                  <a:pt x="635" y="75"/>
                </a:lnTo>
                <a:lnTo>
                  <a:pt x="635" y="75"/>
                </a:lnTo>
                <a:lnTo>
                  <a:pt x="635" y="76"/>
                </a:lnTo>
                <a:lnTo>
                  <a:pt x="635" y="76"/>
                </a:lnTo>
                <a:lnTo>
                  <a:pt x="635" y="76"/>
                </a:lnTo>
                <a:lnTo>
                  <a:pt x="636" y="76"/>
                </a:lnTo>
                <a:lnTo>
                  <a:pt x="636" y="76"/>
                </a:lnTo>
                <a:lnTo>
                  <a:pt x="636" y="77"/>
                </a:lnTo>
                <a:lnTo>
                  <a:pt x="636" y="77"/>
                </a:lnTo>
                <a:lnTo>
                  <a:pt x="636" y="77"/>
                </a:lnTo>
                <a:lnTo>
                  <a:pt x="636" y="77"/>
                </a:lnTo>
                <a:lnTo>
                  <a:pt x="636" y="77"/>
                </a:lnTo>
                <a:lnTo>
                  <a:pt x="636" y="78"/>
                </a:lnTo>
                <a:lnTo>
                  <a:pt x="636" y="78"/>
                </a:lnTo>
                <a:lnTo>
                  <a:pt x="636" y="78"/>
                </a:lnTo>
                <a:lnTo>
                  <a:pt x="636" y="78"/>
                </a:lnTo>
                <a:lnTo>
                  <a:pt x="636" y="78"/>
                </a:lnTo>
                <a:lnTo>
                  <a:pt x="636" y="78"/>
                </a:lnTo>
                <a:lnTo>
                  <a:pt x="636" y="78"/>
                </a:lnTo>
                <a:lnTo>
                  <a:pt x="636" y="78"/>
                </a:lnTo>
                <a:lnTo>
                  <a:pt x="636" y="78"/>
                </a:lnTo>
                <a:lnTo>
                  <a:pt x="637" y="78"/>
                </a:lnTo>
                <a:lnTo>
                  <a:pt x="637" y="78"/>
                </a:lnTo>
                <a:lnTo>
                  <a:pt x="637" y="78"/>
                </a:lnTo>
                <a:lnTo>
                  <a:pt x="637" y="78"/>
                </a:lnTo>
                <a:lnTo>
                  <a:pt x="637" y="78"/>
                </a:lnTo>
                <a:lnTo>
                  <a:pt x="637" y="78"/>
                </a:lnTo>
                <a:lnTo>
                  <a:pt x="637" y="78"/>
                </a:lnTo>
                <a:lnTo>
                  <a:pt x="637" y="78"/>
                </a:lnTo>
                <a:lnTo>
                  <a:pt x="637" y="79"/>
                </a:lnTo>
                <a:lnTo>
                  <a:pt x="637" y="79"/>
                </a:lnTo>
                <a:lnTo>
                  <a:pt x="636" y="80"/>
                </a:lnTo>
                <a:lnTo>
                  <a:pt x="636" y="80"/>
                </a:lnTo>
                <a:lnTo>
                  <a:pt x="636" y="80"/>
                </a:lnTo>
                <a:lnTo>
                  <a:pt x="636" y="80"/>
                </a:lnTo>
                <a:lnTo>
                  <a:pt x="636" y="80"/>
                </a:lnTo>
                <a:lnTo>
                  <a:pt x="636" y="80"/>
                </a:lnTo>
                <a:lnTo>
                  <a:pt x="636" y="81"/>
                </a:lnTo>
                <a:lnTo>
                  <a:pt x="636" y="81"/>
                </a:lnTo>
                <a:lnTo>
                  <a:pt x="636" y="81"/>
                </a:lnTo>
                <a:lnTo>
                  <a:pt x="636" y="81"/>
                </a:lnTo>
                <a:lnTo>
                  <a:pt x="635" y="81"/>
                </a:lnTo>
                <a:lnTo>
                  <a:pt x="635" y="81"/>
                </a:lnTo>
                <a:lnTo>
                  <a:pt x="635" y="81"/>
                </a:lnTo>
                <a:lnTo>
                  <a:pt x="634" y="81"/>
                </a:lnTo>
                <a:lnTo>
                  <a:pt x="634" y="81"/>
                </a:lnTo>
                <a:lnTo>
                  <a:pt x="634" y="81"/>
                </a:lnTo>
                <a:lnTo>
                  <a:pt x="634" y="81"/>
                </a:lnTo>
                <a:lnTo>
                  <a:pt x="634" y="81"/>
                </a:lnTo>
                <a:lnTo>
                  <a:pt x="633" y="82"/>
                </a:lnTo>
                <a:lnTo>
                  <a:pt x="633" y="82"/>
                </a:lnTo>
                <a:lnTo>
                  <a:pt x="633" y="82"/>
                </a:lnTo>
                <a:lnTo>
                  <a:pt x="633" y="82"/>
                </a:lnTo>
                <a:lnTo>
                  <a:pt x="633" y="82"/>
                </a:lnTo>
                <a:lnTo>
                  <a:pt x="633" y="82"/>
                </a:lnTo>
                <a:lnTo>
                  <a:pt x="633" y="83"/>
                </a:lnTo>
                <a:lnTo>
                  <a:pt x="633" y="83"/>
                </a:lnTo>
                <a:lnTo>
                  <a:pt x="633" y="83"/>
                </a:lnTo>
                <a:lnTo>
                  <a:pt x="633" y="84"/>
                </a:lnTo>
                <a:lnTo>
                  <a:pt x="633" y="84"/>
                </a:lnTo>
                <a:lnTo>
                  <a:pt x="633" y="84"/>
                </a:lnTo>
                <a:lnTo>
                  <a:pt x="633" y="84"/>
                </a:lnTo>
                <a:lnTo>
                  <a:pt x="633" y="84"/>
                </a:lnTo>
                <a:lnTo>
                  <a:pt x="633" y="84"/>
                </a:lnTo>
                <a:lnTo>
                  <a:pt x="633" y="84"/>
                </a:lnTo>
                <a:lnTo>
                  <a:pt x="634" y="84"/>
                </a:lnTo>
                <a:lnTo>
                  <a:pt x="634" y="84"/>
                </a:lnTo>
                <a:lnTo>
                  <a:pt x="634" y="84"/>
                </a:lnTo>
                <a:lnTo>
                  <a:pt x="634" y="84"/>
                </a:lnTo>
                <a:lnTo>
                  <a:pt x="635" y="84"/>
                </a:lnTo>
                <a:lnTo>
                  <a:pt x="635" y="84"/>
                </a:lnTo>
                <a:lnTo>
                  <a:pt x="636" y="84"/>
                </a:lnTo>
                <a:lnTo>
                  <a:pt x="636" y="84"/>
                </a:lnTo>
                <a:lnTo>
                  <a:pt x="636" y="84"/>
                </a:lnTo>
                <a:lnTo>
                  <a:pt x="637" y="84"/>
                </a:lnTo>
                <a:lnTo>
                  <a:pt x="637" y="84"/>
                </a:lnTo>
                <a:lnTo>
                  <a:pt x="637" y="84"/>
                </a:lnTo>
                <a:lnTo>
                  <a:pt x="637" y="84"/>
                </a:lnTo>
                <a:lnTo>
                  <a:pt x="638" y="84"/>
                </a:lnTo>
                <a:lnTo>
                  <a:pt x="638" y="84"/>
                </a:lnTo>
                <a:lnTo>
                  <a:pt x="638" y="85"/>
                </a:lnTo>
                <a:lnTo>
                  <a:pt x="639" y="85"/>
                </a:lnTo>
                <a:lnTo>
                  <a:pt x="639" y="85"/>
                </a:lnTo>
                <a:lnTo>
                  <a:pt x="639" y="85"/>
                </a:lnTo>
                <a:lnTo>
                  <a:pt x="640" y="85"/>
                </a:lnTo>
                <a:lnTo>
                  <a:pt x="640" y="85"/>
                </a:lnTo>
                <a:lnTo>
                  <a:pt x="641" y="86"/>
                </a:lnTo>
                <a:lnTo>
                  <a:pt x="641" y="86"/>
                </a:lnTo>
                <a:lnTo>
                  <a:pt x="641" y="86"/>
                </a:lnTo>
                <a:lnTo>
                  <a:pt x="641" y="87"/>
                </a:lnTo>
                <a:lnTo>
                  <a:pt x="641" y="87"/>
                </a:lnTo>
                <a:lnTo>
                  <a:pt x="641" y="87"/>
                </a:lnTo>
                <a:lnTo>
                  <a:pt x="641" y="87"/>
                </a:lnTo>
                <a:lnTo>
                  <a:pt x="641" y="87"/>
                </a:lnTo>
                <a:lnTo>
                  <a:pt x="641" y="87"/>
                </a:lnTo>
                <a:lnTo>
                  <a:pt x="641" y="88"/>
                </a:lnTo>
                <a:lnTo>
                  <a:pt x="642" y="88"/>
                </a:lnTo>
                <a:lnTo>
                  <a:pt x="642" y="88"/>
                </a:lnTo>
                <a:lnTo>
                  <a:pt x="642" y="88"/>
                </a:lnTo>
                <a:lnTo>
                  <a:pt x="643" y="88"/>
                </a:lnTo>
                <a:lnTo>
                  <a:pt x="643" y="88"/>
                </a:lnTo>
                <a:lnTo>
                  <a:pt x="643" y="88"/>
                </a:lnTo>
                <a:lnTo>
                  <a:pt x="644" y="88"/>
                </a:lnTo>
                <a:lnTo>
                  <a:pt x="644" y="88"/>
                </a:lnTo>
                <a:lnTo>
                  <a:pt x="644" y="88"/>
                </a:lnTo>
                <a:lnTo>
                  <a:pt x="644" y="88"/>
                </a:lnTo>
                <a:lnTo>
                  <a:pt x="644" y="88"/>
                </a:lnTo>
                <a:lnTo>
                  <a:pt x="645" y="88"/>
                </a:lnTo>
                <a:lnTo>
                  <a:pt x="645" y="88"/>
                </a:lnTo>
                <a:lnTo>
                  <a:pt x="645" y="88"/>
                </a:lnTo>
                <a:lnTo>
                  <a:pt x="646" y="88"/>
                </a:lnTo>
                <a:lnTo>
                  <a:pt x="646" y="88"/>
                </a:lnTo>
                <a:lnTo>
                  <a:pt x="646" y="88"/>
                </a:lnTo>
                <a:lnTo>
                  <a:pt x="646" y="88"/>
                </a:lnTo>
                <a:lnTo>
                  <a:pt x="646" y="88"/>
                </a:lnTo>
                <a:lnTo>
                  <a:pt x="646" y="89"/>
                </a:lnTo>
                <a:lnTo>
                  <a:pt x="646" y="89"/>
                </a:lnTo>
                <a:lnTo>
                  <a:pt x="646" y="89"/>
                </a:lnTo>
                <a:lnTo>
                  <a:pt x="646" y="89"/>
                </a:lnTo>
                <a:lnTo>
                  <a:pt x="646" y="89"/>
                </a:lnTo>
                <a:lnTo>
                  <a:pt x="645" y="89"/>
                </a:lnTo>
                <a:lnTo>
                  <a:pt x="645" y="89"/>
                </a:lnTo>
                <a:lnTo>
                  <a:pt x="644" y="89"/>
                </a:lnTo>
                <a:lnTo>
                  <a:pt x="644" y="89"/>
                </a:lnTo>
                <a:lnTo>
                  <a:pt x="644" y="89"/>
                </a:lnTo>
                <a:lnTo>
                  <a:pt x="644" y="89"/>
                </a:lnTo>
                <a:lnTo>
                  <a:pt x="643" y="89"/>
                </a:lnTo>
                <a:lnTo>
                  <a:pt x="643" y="89"/>
                </a:lnTo>
                <a:lnTo>
                  <a:pt x="643" y="90"/>
                </a:lnTo>
                <a:lnTo>
                  <a:pt x="643" y="90"/>
                </a:lnTo>
                <a:lnTo>
                  <a:pt x="643" y="90"/>
                </a:lnTo>
                <a:lnTo>
                  <a:pt x="643" y="90"/>
                </a:lnTo>
                <a:lnTo>
                  <a:pt x="643" y="90"/>
                </a:lnTo>
                <a:lnTo>
                  <a:pt x="643" y="90"/>
                </a:lnTo>
                <a:lnTo>
                  <a:pt x="643" y="90"/>
                </a:lnTo>
                <a:lnTo>
                  <a:pt x="643" y="90"/>
                </a:lnTo>
                <a:lnTo>
                  <a:pt x="643" y="91"/>
                </a:lnTo>
                <a:lnTo>
                  <a:pt x="643" y="91"/>
                </a:lnTo>
                <a:lnTo>
                  <a:pt x="643" y="91"/>
                </a:lnTo>
                <a:lnTo>
                  <a:pt x="643" y="91"/>
                </a:lnTo>
                <a:lnTo>
                  <a:pt x="643" y="91"/>
                </a:lnTo>
                <a:lnTo>
                  <a:pt x="643" y="91"/>
                </a:lnTo>
                <a:lnTo>
                  <a:pt x="643" y="91"/>
                </a:lnTo>
                <a:lnTo>
                  <a:pt x="644" y="91"/>
                </a:lnTo>
                <a:lnTo>
                  <a:pt x="644" y="91"/>
                </a:lnTo>
                <a:lnTo>
                  <a:pt x="644" y="91"/>
                </a:lnTo>
                <a:lnTo>
                  <a:pt x="644" y="92"/>
                </a:lnTo>
                <a:lnTo>
                  <a:pt x="644" y="92"/>
                </a:lnTo>
                <a:lnTo>
                  <a:pt x="644" y="92"/>
                </a:lnTo>
                <a:lnTo>
                  <a:pt x="643" y="92"/>
                </a:lnTo>
                <a:lnTo>
                  <a:pt x="643" y="92"/>
                </a:lnTo>
                <a:lnTo>
                  <a:pt x="643" y="92"/>
                </a:lnTo>
                <a:lnTo>
                  <a:pt x="643" y="93"/>
                </a:lnTo>
                <a:lnTo>
                  <a:pt x="643" y="93"/>
                </a:lnTo>
                <a:lnTo>
                  <a:pt x="643" y="93"/>
                </a:lnTo>
                <a:lnTo>
                  <a:pt x="644" y="93"/>
                </a:lnTo>
                <a:lnTo>
                  <a:pt x="644" y="93"/>
                </a:lnTo>
                <a:lnTo>
                  <a:pt x="644" y="93"/>
                </a:lnTo>
                <a:lnTo>
                  <a:pt x="644" y="93"/>
                </a:lnTo>
                <a:lnTo>
                  <a:pt x="644" y="93"/>
                </a:lnTo>
                <a:lnTo>
                  <a:pt x="644" y="92"/>
                </a:lnTo>
                <a:lnTo>
                  <a:pt x="645" y="92"/>
                </a:lnTo>
                <a:lnTo>
                  <a:pt x="645" y="92"/>
                </a:lnTo>
                <a:lnTo>
                  <a:pt x="645" y="91"/>
                </a:lnTo>
                <a:lnTo>
                  <a:pt x="645" y="91"/>
                </a:lnTo>
                <a:lnTo>
                  <a:pt x="646" y="91"/>
                </a:lnTo>
                <a:lnTo>
                  <a:pt x="646" y="91"/>
                </a:lnTo>
                <a:lnTo>
                  <a:pt x="646" y="91"/>
                </a:lnTo>
                <a:lnTo>
                  <a:pt x="646" y="91"/>
                </a:lnTo>
                <a:lnTo>
                  <a:pt x="647" y="91"/>
                </a:lnTo>
                <a:lnTo>
                  <a:pt x="647" y="91"/>
                </a:lnTo>
                <a:lnTo>
                  <a:pt x="647" y="91"/>
                </a:lnTo>
                <a:lnTo>
                  <a:pt x="647" y="91"/>
                </a:lnTo>
                <a:lnTo>
                  <a:pt x="647" y="91"/>
                </a:lnTo>
                <a:lnTo>
                  <a:pt x="647" y="91"/>
                </a:lnTo>
                <a:lnTo>
                  <a:pt x="647" y="91"/>
                </a:lnTo>
                <a:lnTo>
                  <a:pt x="647" y="91"/>
                </a:lnTo>
                <a:lnTo>
                  <a:pt x="647" y="92"/>
                </a:lnTo>
                <a:lnTo>
                  <a:pt x="647" y="92"/>
                </a:lnTo>
                <a:lnTo>
                  <a:pt x="647" y="92"/>
                </a:lnTo>
                <a:lnTo>
                  <a:pt x="647" y="92"/>
                </a:lnTo>
                <a:lnTo>
                  <a:pt x="647" y="92"/>
                </a:lnTo>
                <a:lnTo>
                  <a:pt x="647" y="92"/>
                </a:lnTo>
                <a:lnTo>
                  <a:pt x="647" y="92"/>
                </a:lnTo>
                <a:lnTo>
                  <a:pt x="647" y="92"/>
                </a:lnTo>
                <a:lnTo>
                  <a:pt x="647" y="93"/>
                </a:lnTo>
                <a:lnTo>
                  <a:pt x="647" y="93"/>
                </a:lnTo>
                <a:lnTo>
                  <a:pt x="647" y="93"/>
                </a:lnTo>
                <a:lnTo>
                  <a:pt x="647" y="93"/>
                </a:lnTo>
                <a:lnTo>
                  <a:pt x="647" y="93"/>
                </a:lnTo>
                <a:lnTo>
                  <a:pt x="647" y="93"/>
                </a:lnTo>
                <a:lnTo>
                  <a:pt x="647" y="93"/>
                </a:lnTo>
                <a:lnTo>
                  <a:pt x="647" y="94"/>
                </a:lnTo>
                <a:lnTo>
                  <a:pt x="647" y="94"/>
                </a:lnTo>
                <a:lnTo>
                  <a:pt x="647" y="94"/>
                </a:lnTo>
                <a:lnTo>
                  <a:pt x="647" y="94"/>
                </a:lnTo>
                <a:lnTo>
                  <a:pt x="647" y="94"/>
                </a:lnTo>
                <a:lnTo>
                  <a:pt x="647" y="94"/>
                </a:lnTo>
                <a:lnTo>
                  <a:pt x="647" y="94"/>
                </a:lnTo>
                <a:lnTo>
                  <a:pt x="647" y="95"/>
                </a:lnTo>
                <a:lnTo>
                  <a:pt x="647" y="95"/>
                </a:lnTo>
                <a:lnTo>
                  <a:pt x="647" y="96"/>
                </a:lnTo>
                <a:lnTo>
                  <a:pt x="647" y="96"/>
                </a:lnTo>
                <a:lnTo>
                  <a:pt x="647" y="96"/>
                </a:lnTo>
                <a:lnTo>
                  <a:pt x="647" y="96"/>
                </a:lnTo>
                <a:lnTo>
                  <a:pt x="647" y="96"/>
                </a:lnTo>
                <a:lnTo>
                  <a:pt x="647" y="96"/>
                </a:lnTo>
                <a:lnTo>
                  <a:pt x="647" y="97"/>
                </a:lnTo>
                <a:lnTo>
                  <a:pt x="647" y="97"/>
                </a:lnTo>
                <a:lnTo>
                  <a:pt x="647" y="97"/>
                </a:lnTo>
                <a:lnTo>
                  <a:pt x="647" y="97"/>
                </a:lnTo>
                <a:lnTo>
                  <a:pt x="646" y="97"/>
                </a:lnTo>
                <a:lnTo>
                  <a:pt x="646" y="98"/>
                </a:lnTo>
                <a:lnTo>
                  <a:pt x="646" y="98"/>
                </a:lnTo>
                <a:lnTo>
                  <a:pt x="646" y="98"/>
                </a:lnTo>
                <a:lnTo>
                  <a:pt x="646" y="98"/>
                </a:lnTo>
                <a:lnTo>
                  <a:pt x="646" y="98"/>
                </a:lnTo>
                <a:lnTo>
                  <a:pt x="646" y="98"/>
                </a:lnTo>
                <a:lnTo>
                  <a:pt x="647" y="98"/>
                </a:lnTo>
                <a:lnTo>
                  <a:pt x="647" y="98"/>
                </a:lnTo>
                <a:lnTo>
                  <a:pt x="648" y="98"/>
                </a:lnTo>
                <a:lnTo>
                  <a:pt x="648" y="98"/>
                </a:lnTo>
                <a:lnTo>
                  <a:pt x="648" y="98"/>
                </a:lnTo>
                <a:lnTo>
                  <a:pt x="648" y="98"/>
                </a:lnTo>
                <a:lnTo>
                  <a:pt x="648" y="97"/>
                </a:lnTo>
                <a:lnTo>
                  <a:pt x="649" y="97"/>
                </a:lnTo>
                <a:lnTo>
                  <a:pt x="649" y="97"/>
                </a:lnTo>
                <a:lnTo>
                  <a:pt x="649" y="98"/>
                </a:lnTo>
                <a:lnTo>
                  <a:pt x="649" y="98"/>
                </a:lnTo>
                <a:lnTo>
                  <a:pt x="649" y="98"/>
                </a:lnTo>
                <a:lnTo>
                  <a:pt x="649" y="98"/>
                </a:lnTo>
                <a:lnTo>
                  <a:pt x="649" y="98"/>
                </a:lnTo>
                <a:lnTo>
                  <a:pt x="649" y="98"/>
                </a:lnTo>
                <a:lnTo>
                  <a:pt x="649" y="98"/>
                </a:lnTo>
                <a:lnTo>
                  <a:pt x="649" y="98"/>
                </a:lnTo>
                <a:lnTo>
                  <a:pt x="649" y="98"/>
                </a:lnTo>
                <a:lnTo>
                  <a:pt x="650" y="98"/>
                </a:lnTo>
                <a:lnTo>
                  <a:pt x="650" y="98"/>
                </a:lnTo>
                <a:lnTo>
                  <a:pt x="650" y="98"/>
                </a:lnTo>
                <a:lnTo>
                  <a:pt x="650" y="98"/>
                </a:lnTo>
                <a:lnTo>
                  <a:pt x="650" y="98"/>
                </a:lnTo>
                <a:lnTo>
                  <a:pt x="649" y="98"/>
                </a:lnTo>
                <a:lnTo>
                  <a:pt x="649" y="98"/>
                </a:lnTo>
                <a:lnTo>
                  <a:pt x="649" y="99"/>
                </a:lnTo>
                <a:lnTo>
                  <a:pt x="649" y="99"/>
                </a:lnTo>
                <a:lnTo>
                  <a:pt x="649" y="99"/>
                </a:lnTo>
                <a:lnTo>
                  <a:pt x="649" y="99"/>
                </a:lnTo>
                <a:lnTo>
                  <a:pt x="648" y="100"/>
                </a:lnTo>
                <a:lnTo>
                  <a:pt x="648" y="100"/>
                </a:lnTo>
                <a:lnTo>
                  <a:pt x="648" y="100"/>
                </a:lnTo>
                <a:lnTo>
                  <a:pt x="648" y="100"/>
                </a:lnTo>
                <a:lnTo>
                  <a:pt x="648" y="100"/>
                </a:lnTo>
                <a:lnTo>
                  <a:pt x="648" y="100"/>
                </a:lnTo>
                <a:lnTo>
                  <a:pt x="649" y="100"/>
                </a:lnTo>
                <a:lnTo>
                  <a:pt x="649" y="100"/>
                </a:lnTo>
                <a:lnTo>
                  <a:pt x="649" y="100"/>
                </a:lnTo>
                <a:lnTo>
                  <a:pt x="650" y="100"/>
                </a:lnTo>
                <a:lnTo>
                  <a:pt x="650" y="100"/>
                </a:lnTo>
                <a:lnTo>
                  <a:pt x="650" y="100"/>
                </a:lnTo>
                <a:lnTo>
                  <a:pt x="650" y="100"/>
                </a:lnTo>
                <a:lnTo>
                  <a:pt x="651" y="100"/>
                </a:lnTo>
                <a:lnTo>
                  <a:pt x="651" y="100"/>
                </a:lnTo>
                <a:lnTo>
                  <a:pt x="651" y="100"/>
                </a:lnTo>
                <a:lnTo>
                  <a:pt x="651" y="101"/>
                </a:lnTo>
                <a:lnTo>
                  <a:pt x="651" y="101"/>
                </a:lnTo>
                <a:lnTo>
                  <a:pt x="651" y="101"/>
                </a:lnTo>
                <a:lnTo>
                  <a:pt x="651" y="101"/>
                </a:lnTo>
                <a:lnTo>
                  <a:pt x="650" y="101"/>
                </a:lnTo>
                <a:lnTo>
                  <a:pt x="650" y="102"/>
                </a:lnTo>
                <a:lnTo>
                  <a:pt x="650" y="102"/>
                </a:lnTo>
                <a:lnTo>
                  <a:pt x="650" y="102"/>
                </a:lnTo>
                <a:lnTo>
                  <a:pt x="649" y="102"/>
                </a:lnTo>
                <a:lnTo>
                  <a:pt x="649" y="102"/>
                </a:lnTo>
                <a:lnTo>
                  <a:pt x="649" y="102"/>
                </a:lnTo>
                <a:lnTo>
                  <a:pt x="649" y="102"/>
                </a:lnTo>
                <a:lnTo>
                  <a:pt x="649" y="102"/>
                </a:lnTo>
                <a:lnTo>
                  <a:pt x="649" y="103"/>
                </a:lnTo>
                <a:lnTo>
                  <a:pt x="649" y="103"/>
                </a:lnTo>
                <a:lnTo>
                  <a:pt x="649" y="103"/>
                </a:lnTo>
                <a:lnTo>
                  <a:pt x="649" y="103"/>
                </a:lnTo>
                <a:lnTo>
                  <a:pt x="649" y="103"/>
                </a:lnTo>
                <a:lnTo>
                  <a:pt x="649" y="103"/>
                </a:lnTo>
                <a:lnTo>
                  <a:pt x="649" y="103"/>
                </a:lnTo>
                <a:lnTo>
                  <a:pt x="649" y="103"/>
                </a:lnTo>
                <a:lnTo>
                  <a:pt x="649" y="103"/>
                </a:lnTo>
                <a:lnTo>
                  <a:pt x="650" y="103"/>
                </a:lnTo>
                <a:lnTo>
                  <a:pt x="650" y="103"/>
                </a:lnTo>
                <a:lnTo>
                  <a:pt x="650" y="103"/>
                </a:lnTo>
                <a:lnTo>
                  <a:pt x="650" y="103"/>
                </a:lnTo>
                <a:lnTo>
                  <a:pt x="650" y="103"/>
                </a:lnTo>
                <a:lnTo>
                  <a:pt x="650" y="103"/>
                </a:lnTo>
                <a:lnTo>
                  <a:pt x="650" y="103"/>
                </a:lnTo>
                <a:lnTo>
                  <a:pt x="650" y="103"/>
                </a:lnTo>
                <a:lnTo>
                  <a:pt x="650" y="103"/>
                </a:lnTo>
                <a:lnTo>
                  <a:pt x="650" y="103"/>
                </a:lnTo>
                <a:lnTo>
                  <a:pt x="650" y="103"/>
                </a:lnTo>
                <a:lnTo>
                  <a:pt x="651" y="103"/>
                </a:lnTo>
                <a:lnTo>
                  <a:pt x="651" y="103"/>
                </a:lnTo>
                <a:lnTo>
                  <a:pt x="651" y="103"/>
                </a:lnTo>
                <a:lnTo>
                  <a:pt x="651" y="103"/>
                </a:lnTo>
                <a:lnTo>
                  <a:pt x="652" y="103"/>
                </a:lnTo>
                <a:lnTo>
                  <a:pt x="652" y="103"/>
                </a:lnTo>
                <a:lnTo>
                  <a:pt x="652" y="103"/>
                </a:lnTo>
                <a:lnTo>
                  <a:pt x="652" y="103"/>
                </a:lnTo>
                <a:lnTo>
                  <a:pt x="652" y="103"/>
                </a:lnTo>
                <a:lnTo>
                  <a:pt x="652" y="103"/>
                </a:lnTo>
                <a:lnTo>
                  <a:pt x="653" y="103"/>
                </a:lnTo>
                <a:lnTo>
                  <a:pt x="653" y="103"/>
                </a:lnTo>
                <a:lnTo>
                  <a:pt x="653" y="104"/>
                </a:lnTo>
                <a:lnTo>
                  <a:pt x="653" y="104"/>
                </a:lnTo>
                <a:lnTo>
                  <a:pt x="653" y="104"/>
                </a:lnTo>
                <a:lnTo>
                  <a:pt x="653" y="104"/>
                </a:lnTo>
                <a:lnTo>
                  <a:pt x="653" y="104"/>
                </a:lnTo>
                <a:lnTo>
                  <a:pt x="653" y="104"/>
                </a:lnTo>
                <a:lnTo>
                  <a:pt x="653" y="104"/>
                </a:lnTo>
                <a:lnTo>
                  <a:pt x="653" y="104"/>
                </a:lnTo>
                <a:lnTo>
                  <a:pt x="654" y="105"/>
                </a:lnTo>
                <a:lnTo>
                  <a:pt x="654" y="105"/>
                </a:lnTo>
                <a:lnTo>
                  <a:pt x="654" y="105"/>
                </a:lnTo>
                <a:lnTo>
                  <a:pt x="654" y="105"/>
                </a:lnTo>
                <a:lnTo>
                  <a:pt x="654" y="105"/>
                </a:lnTo>
                <a:lnTo>
                  <a:pt x="654" y="105"/>
                </a:lnTo>
                <a:lnTo>
                  <a:pt x="654" y="105"/>
                </a:lnTo>
                <a:lnTo>
                  <a:pt x="655" y="106"/>
                </a:lnTo>
                <a:lnTo>
                  <a:pt x="655" y="106"/>
                </a:lnTo>
                <a:lnTo>
                  <a:pt x="655" y="106"/>
                </a:lnTo>
                <a:lnTo>
                  <a:pt x="655" y="106"/>
                </a:lnTo>
                <a:lnTo>
                  <a:pt x="655" y="106"/>
                </a:lnTo>
                <a:lnTo>
                  <a:pt x="655" y="106"/>
                </a:lnTo>
                <a:lnTo>
                  <a:pt x="655" y="107"/>
                </a:lnTo>
                <a:lnTo>
                  <a:pt x="655" y="107"/>
                </a:lnTo>
                <a:lnTo>
                  <a:pt x="655" y="107"/>
                </a:lnTo>
                <a:lnTo>
                  <a:pt x="655" y="107"/>
                </a:lnTo>
                <a:lnTo>
                  <a:pt x="655" y="107"/>
                </a:lnTo>
                <a:lnTo>
                  <a:pt x="655" y="107"/>
                </a:lnTo>
                <a:lnTo>
                  <a:pt x="654" y="107"/>
                </a:lnTo>
                <a:lnTo>
                  <a:pt x="654" y="107"/>
                </a:lnTo>
                <a:lnTo>
                  <a:pt x="654" y="108"/>
                </a:lnTo>
                <a:lnTo>
                  <a:pt x="654" y="108"/>
                </a:lnTo>
                <a:lnTo>
                  <a:pt x="654" y="108"/>
                </a:lnTo>
                <a:lnTo>
                  <a:pt x="654" y="109"/>
                </a:lnTo>
                <a:lnTo>
                  <a:pt x="654" y="109"/>
                </a:lnTo>
                <a:lnTo>
                  <a:pt x="654" y="109"/>
                </a:lnTo>
                <a:lnTo>
                  <a:pt x="654" y="109"/>
                </a:lnTo>
                <a:lnTo>
                  <a:pt x="654" y="109"/>
                </a:lnTo>
                <a:lnTo>
                  <a:pt x="654" y="109"/>
                </a:lnTo>
                <a:lnTo>
                  <a:pt x="655" y="109"/>
                </a:lnTo>
                <a:lnTo>
                  <a:pt x="655" y="109"/>
                </a:lnTo>
                <a:lnTo>
                  <a:pt x="655" y="108"/>
                </a:lnTo>
                <a:lnTo>
                  <a:pt x="655" y="108"/>
                </a:lnTo>
                <a:lnTo>
                  <a:pt x="655" y="108"/>
                </a:lnTo>
                <a:lnTo>
                  <a:pt x="655" y="108"/>
                </a:lnTo>
                <a:lnTo>
                  <a:pt x="655" y="108"/>
                </a:lnTo>
                <a:lnTo>
                  <a:pt x="655" y="108"/>
                </a:lnTo>
                <a:lnTo>
                  <a:pt x="656" y="108"/>
                </a:lnTo>
                <a:lnTo>
                  <a:pt x="656" y="108"/>
                </a:lnTo>
                <a:lnTo>
                  <a:pt x="656" y="108"/>
                </a:lnTo>
                <a:lnTo>
                  <a:pt x="656" y="109"/>
                </a:lnTo>
                <a:lnTo>
                  <a:pt x="656" y="109"/>
                </a:lnTo>
                <a:lnTo>
                  <a:pt x="656" y="109"/>
                </a:lnTo>
                <a:lnTo>
                  <a:pt x="656" y="110"/>
                </a:lnTo>
                <a:lnTo>
                  <a:pt x="656" y="110"/>
                </a:lnTo>
                <a:lnTo>
                  <a:pt x="656" y="110"/>
                </a:lnTo>
                <a:lnTo>
                  <a:pt x="656" y="110"/>
                </a:lnTo>
                <a:lnTo>
                  <a:pt x="656" y="110"/>
                </a:lnTo>
                <a:lnTo>
                  <a:pt x="656" y="111"/>
                </a:lnTo>
                <a:lnTo>
                  <a:pt x="656" y="111"/>
                </a:lnTo>
                <a:lnTo>
                  <a:pt x="656" y="111"/>
                </a:lnTo>
                <a:lnTo>
                  <a:pt x="656" y="111"/>
                </a:lnTo>
                <a:lnTo>
                  <a:pt x="656" y="111"/>
                </a:lnTo>
                <a:lnTo>
                  <a:pt x="655" y="112"/>
                </a:lnTo>
                <a:lnTo>
                  <a:pt x="655" y="112"/>
                </a:lnTo>
                <a:lnTo>
                  <a:pt x="655" y="112"/>
                </a:lnTo>
                <a:lnTo>
                  <a:pt x="655" y="112"/>
                </a:lnTo>
                <a:lnTo>
                  <a:pt x="655" y="112"/>
                </a:lnTo>
                <a:lnTo>
                  <a:pt x="655" y="112"/>
                </a:lnTo>
                <a:lnTo>
                  <a:pt x="654" y="112"/>
                </a:lnTo>
                <a:lnTo>
                  <a:pt x="654" y="112"/>
                </a:lnTo>
                <a:lnTo>
                  <a:pt x="654" y="112"/>
                </a:lnTo>
                <a:lnTo>
                  <a:pt x="654" y="112"/>
                </a:lnTo>
                <a:lnTo>
                  <a:pt x="653" y="111"/>
                </a:lnTo>
                <a:lnTo>
                  <a:pt x="653" y="111"/>
                </a:lnTo>
                <a:lnTo>
                  <a:pt x="653" y="111"/>
                </a:lnTo>
                <a:lnTo>
                  <a:pt x="653" y="111"/>
                </a:lnTo>
                <a:lnTo>
                  <a:pt x="653" y="111"/>
                </a:lnTo>
                <a:lnTo>
                  <a:pt x="653" y="111"/>
                </a:lnTo>
                <a:lnTo>
                  <a:pt x="653" y="111"/>
                </a:lnTo>
                <a:lnTo>
                  <a:pt x="653" y="111"/>
                </a:lnTo>
                <a:lnTo>
                  <a:pt x="652" y="111"/>
                </a:lnTo>
                <a:lnTo>
                  <a:pt x="652" y="111"/>
                </a:lnTo>
                <a:lnTo>
                  <a:pt x="652" y="112"/>
                </a:lnTo>
                <a:lnTo>
                  <a:pt x="652" y="112"/>
                </a:lnTo>
                <a:lnTo>
                  <a:pt x="652" y="112"/>
                </a:lnTo>
                <a:lnTo>
                  <a:pt x="652" y="113"/>
                </a:lnTo>
                <a:lnTo>
                  <a:pt x="652" y="113"/>
                </a:lnTo>
                <a:lnTo>
                  <a:pt x="652" y="113"/>
                </a:lnTo>
                <a:lnTo>
                  <a:pt x="652" y="113"/>
                </a:lnTo>
                <a:lnTo>
                  <a:pt x="652" y="113"/>
                </a:lnTo>
                <a:lnTo>
                  <a:pt x="653" y="113"/>
                </a:lnTo>
                <a:lnTo>
                  <a:pt x="653" y="113"/>
                </a:lnTo>
                <a:lnTo>
                  <a:pt x="653" y="113"/>
                </a:lnTo>
                <a:lnTo>
                  <a:pt x="653" y="113"/>
                </a:lnTo>
                <a:lnTo>
                  <a:pt x="654" y="113"/>
                </a:lnTo>
                <a:lnTo>
                  <a:pt x="654" y="113"/>
                </a:lnTo>
                <a:lnTo>
                  <a:pt x="654" y="113"/>
                </a:lnTo>
                <a:lnTo>
                  <a:pt x="654" y="113"/>
                </a:lnTo>
                <a:lnTo>
                  <a:pt x="654" y="114"/>
                </a:lnTo>
                <a:lnTo>
                  <a:pt x="653" y="114"/>
                </a:lnTo>
                <a:lnTo>
                  <a:pt x="653" y="114"/>
                </a:lnTo>
                <a:lnTo>
                  <a:pt x="653" y="114"/>
                </a:lnTo>
                <a:lnTo>
                  <a:pt x="653" y="115"/>
                </a:lnTo>
                <a:lnTo>
                  <a:pt x="652" y="115"/>
                </a:lnTo>
                <a:lnTo>
                  <a:pt x="652" y="115"/>
                </a:lnTo>
                <a:lnTo>
                  <a:pt x="652" y="115"/>
                </a:lnTo>
                <a:lnTo>
                  <a:pt x="652" y="115"/>
                </a:lnTo>
                <a:lnTo>
                  <a:pt x="652" y="115"/>
                </a:lnTo>
                <a:lnTo>
                  <a:pt x="652" y="116"/>
                </a:lnTo>
                <a:lnTo>
                  <a:pt x="652" y="116"/>
                </a:lnTo>
                <a:lnTo>
                  <a:pt x="652" y="116"/>
                </a:lnTo>
                <a:lnTo>
                  <a:pt x="652" y="116"/>
                </a:lnTo>
                <a:lnTo>
                  <a:pt x="652" y="116"/>
                </a:lnTo>
                <a:lnTo>
                  <a:pt x="652" y="116"/>
                </a:lnTo>
                <a:lnTo>
                  <a:pt x="652" y="116"/>
                </a:lnTo>
                <a:lnTo>
                  <a:pt x="653" y="116"/>
                </a:lnTo>
                <a:lnTo>
                  <a:pt x="653" y="116"/>
                </a:lnTo>
                <a:lnTo>
                  <a:pt x="653" y="116"/>
                </a:lnTo>
                <a:lnTo>
                  <a:pt x="654" y="116"/>
                </a:lnTo>
                <a:lnTo>
                  <a:pt x="654" y="116"/>
                </a:lnTo>
                <a:lnTo>
                  <a:pt x="654" y="116"/>
                </a:lnTo>
                <a:lnTo>
                  <a:pt x="654" y="117"/>
                </a:lnTo>
                <a:lnTo>
                  <a:pt x="655" y="117"/>
                </a:lnTo>
                <a:lnTo>
                  <a:pt x="655" y="117"/>
                </a:lnTo>
                <a:lnTo>
                  <a:pt x="655" y="117"/>
                </a:lnTo>
                <a:lnTo>
                  <a:pt x="655" y="118"/>
                </a:lnTo>
                <a:lnTo>
                  <a:pt x="655" y="118"/>
                </a:lnTo>
                <a:lnTo>
                  <a:pt x="656" y="118"/>
                </a:lnTo>
                <a:lnTo>
                  <a:pt x="656" y="118"/>
                </a:lnTo>
                <a:lnTo>
                  <a:pt x="656" y="118"/>
                </a:lnTo>
                <a:lnTo>
                  <a:pt x="656" y="118"/>
                </a:lnTo>
                <a:lnTo>
                  <a:pt x="655" y="118"/>
                </a:lnTo>
                <a:lnTo>
                  <a:pt x="655" y="119"/>
                </a:lnTo>
                <a:lnTo>
                  <a:pt x="655" y="119"/>
                </a:lnTo>
                <a:lnTo>
                  <a:pt x="654" y="119"/>
                </a:lnTo>
                <a:lnTo>
                  <a:pt x="654" y="119"/>
                </a:lnTo>
                <a:lnTo>
                  <a:pt x="654" y="119"/>
                </a:lnTo>
                <a:lnTo>
                  <a:pt x="654" y="119"/>
                </a:lnTo>
                <a:lnTo>
                  <a:pt x="654" y="119"/>
                </a:lnTo>
                <a:lnTo>
                  <a:pt x="654" y="119"/>
                </a:lnTo>
                <a:lnTo>
                  <a:pt x="654" y="120"/>
                </a:lnTo>
                <a:lnTo>
                  <a:pt x="654" y="120"/>
                </a:lnTo>
                <a:lnTo>
                  <a:pt x="654" y="120"/>
                </a:lnTo>
                <a:lnTo>
                  <a:pt x="654" y="120"/>
                </a:lnTo>
                <a:lnTo>
                  <a:pt x="654" y="120"/>
                </a:lnTo>
                <a:lnTo>
                  <a:pt x="654" y="121"/>
                </a:lnTo>
                <a:lnTo>
                  <a:pt x="655" y="121"/>
                </a:lnTo>
                <a:lnTo>
                  <a:pt x="655" y="122"/>
                </a:lnTo>
                <a:lnTo>
                  <a:pt x="655" y="122"/>
                </a:lnTo>
                <a:lnTo>
                  <a:pt x="656" y="122"/>
                </a:lnTo>
                <a:lnTo>
                  <a:pt x="656" y="122"/>
                </a:lnTo>
                <a:lnTo>
                  <a:pt x="656" y="122"/>
                </a:lnTo>
                <a:lnTo>
                  <a:pt x="656" y="123"/>
                </a:lnTo>
                <a:lnTo>
                  <a:pt x="657" y="123"/>
                </a:lnTo>
                <a:lnTo>
                  <a:pt x="657" y="123"/>
                </a:lnTo>
                <a:lnTo>
                  <a:pt x="657" y="124"/>
                </a:lnTo>
                <a:lnTo>
                  <a:pt x="657" y="124"/>
                </a:lnTo>
                <a:lnTo>
                  <a:pt x="657" y="124"/>
                </a:lnTo>
                <a:lnTo>
                  <a:pt x="657" y="124"/>
                </a:lnTo>
                <a:lnTo>
                  <a:pt x="657" y="125"/>
                </a:lnTo>
                <a:lnTo>
                  <a:pt x="657" y="125"/>
                </a:lnTo>
                <a:lnTo>
                  <a:pt x="657" y="125"/>
                </a:lnTo>
                <a:lnTo>
                  <a:pt x="657" y="125"/>
                </a:lnTo>
                <a:lnTo>
                  <a:pt x="657" y="125"/>
                </a:lnTo>
                <a:lnTo>
                  <a:pt x="657" y="126"/>
                </a:lnTo>
                <a:lnTo>
                  <a:pt x="657" y="126"/>
                </a:lnTo>
                <a:lnTo>
                  <a:pt x="657" y="126"/>
                </a:lnTo>
                <a:lnTo>
                  <a:pt x="657" y="126"/>
                </a:lnTo>
                <a:lnTo>
                  <a:pt x="657" y="127"/>
                </a:lnTo>
                <a:lnTo>
                  <a:pt x="657" y="127"/>
                </a:lnTo>
                <a:lnTo>
                  <a:pt x="657" y="126"/>
                </a:lnTo>
                <a:lnTo>
                  <a:pt x="656" y="126"/>
                </a:lnTo>
                <a:lnTo>
                  <a:pt x="656" y="126"/>
                </a:lnTo>
                <a:lnTo>
                  <a:pt x="656" y="126"/>
                </a:lnTo>
                <a:lnTo>
                  <a:pt x="656" y="126"/>
                </a:lnTo>
                <a:lnTo>
                  <a:pt x="656" y="126"/>
                </a:lnTo>
                <a:lnTo>
                  <a:pt x="656" y="126"/>
                </a:lnTo>
                <a:lnTo>
                  <a:pt x="656" y="125"/>
                </a:lnTo>
                <a:lnTo>
                  <a:pt x="656" y="125"/>
                </a:lnTo>
                <a:lnTo>
                  <a:pt x="656" y="125"/>
                </a:lnTo>
                <a:lnTo>
                  <a:pt x="656" y="125"/>
                </a:lnTo>
                <a:lnTo>
                  <a:pt x="656" y="124"/>
                </a:lnTo>
                <a:lnTo>
                  <a:pt x="656" y="124"/>
                </a:lnTo>
                <a:lnTo>
                  <a:pt x="656" y="124"/>
                </a:lnTo>
                <a:lnTo>
                  <a:pt x="656" y="124"/>
                </a:lnTo>
                <a:lnTo>
                  <a:pt x="656" y="124"/>
                </a:lnTo>
                <a:lnTo>
                  <a:pt x="656" y="124"/>
                </a:lnTo>
                <a:lnTo>
                  <a:pt x="656" y="124"/>
                </a:lnTo>
                <a:lnTo>
                  <a:pt x="655" y="124"/>
                </a:lnTo>
                <a:lnTo>
                  <a:pt x="655" y="124"/>
                </a:lnTo>
                <a:lnTo>
                  <a:pt x="655" y="124"/>
                </a:lnTo>
                <a:lnTo>
                  <a:pt x="655" y="124"/>
                </a:lnTo>
                <a:lnTo>
                  <a:pt x="655" y="124"/>
                </a:lnTo>
                <a:lnTo>
                  <a:pt x="655" y="124"/>
                </a:lnTo>
                <a:lnTo>
                  <a:pt x="655" y="124"/>
                </a:lnTo>
                <a:lnTo>
                  <a:pt x="655" y="124"/>
                </a:lnTo>
                <a:lnTo>
                  <a:pt x="655" y="124"/>
                </a:lnTo>
                <a:lnTo>
                  <a:pt x="655" y="124"/>
                </a:lnTo>
                <a:lnTo>
                  <a:pt x="655" y="124"/>
                </a:lnTo>
                <a:lnTo>
                  <a:pt x="655" y="125"/>
                </a:lnTo>
                <a:lnTo>
                  <a:pt x="655" y="125"/>
                </a:lnTo>
                <a:lnTo>
                  <a:pt x="655" y="125"/>
                </a:lnTo>
                <a:lnTo>
                  <a:pt x="655" y="125"/>
                </a:lnTo>
                <a:lnTo>
                  <a:pt x="655" y="125"/>
                </a:lnTo>
                <a:lnTo>
                  <a:pt x="654" y="125"/>
                </a:lnTo>
                <a:lnTo>
                  <a:pt x="654" y="126"/>
                </a:lnTo>
                <a:lnTo>
                  <a:pt x="654" y="126"/>
                </a:lnTo>
                <a:lnTo>
                  <a:pt x="654" y="126"/>
                </a:lnTo>
                <a:lnTo>
                  <a:pt x="654" y="126"/>
                </a:lnTo>
                <a:lnTo>
                  <a:pt x="654" y="126"/>
                </a:lnTo>
                <a:lnTo>
                  <a:pt x="654" y="126"/>
                </a:lnTo>
                <a:lnTo>
                  <a:pt x="653" y="126"/>
                </a:lnTo>
                <a:lnTo>
                  <a:pt x="653" y="126"/>
                </a:lnTo>
                <a:lnTo>
                  <a:pt x="653" y="126"/>
                </a:lnTo>
                <a:lnTo>
                  <a:pt x="653" y="126"/>
                </a:lnTo>
                <a:lnTo>
                  <a:pt x="653" y="126"/>
                </a:lnTo>
                <a:lnTo>
                  <a:pt x="653" y="126"/>
                </a:lnTo>
                <a:lnTo>
                  <a:pt x="653" y="126"/>
                </a:lnTo>
                <a:lnTo>
                  <a:pt x="653" y="126"/>
                </a:lnTo>
                <a:lnTo>
                  <a:pt x="653" y="126"/>
                </a:lnTo>
                <a:lnTo>
                  <a:pt x="653" y="126"/>
                </a:lnTo>
                <a:lnTo>
                  <a:pt x="653" y="126"/>
                </a:lnTo>
                <a:lnTo>
                  <a:pt x="653" y="126"/>
                </a:lnTo>
                <a:lnTo>
                  <a:pt x="652" y="127"/>
                </a:lnTo>
                <a:lnTo>
                  <a:pt x="652" y="127"/>
                </a:lnTo>
                <a:lnTo>
                  <a:pt x="652" y="127"/>
                </a:lnTo>
                <a:lnTo>
                  <a:pt x="652" y="127"/>
                </a:lnTo>
                <a:lnTo>
                  <a:pt x="652" y="127"/>
                </a:lnTo>
                <a:lnTo>
                  <a:pt x="652" y="127"/>
                </a:lnTo>
                <a:lnTo>
                  <a:pt x="652" y="127"/>
                </a:lnTo>
                <a:lnTo>
                  <a:pt x="651" y="127"/>
                </a:lnTo>
                <a:lnTo>
                  <a:pt x="651" y="127"/>
                </a:lnTo>
                <a:lnTo>
                  <a:pt x="651" y="127"/>
                </a:lnTo>
                <a:lnTo>
                  <a:pt x="651" y="127"/>
                </a:lnTo>
                <a:lnTo>
                  <a:pt x="651" y="127"/>
                </a:lnTo>
                <a:lnTo>
                  <a:pt x="651" y="127"/>
                </a:lnTo>
                <a:lnTo>
                  <a:pt x="651" y="127"/>
                </a:lnTo>
                <a:lnTo>
                  <a:pt x="651" y="127"/>
                </a:lnTo>
                <a:lnTo>
                  <a:pt x="651" y="128"/>
                </a:lnTo>
                <a:lnTo>
                  <a:pt x="651" y="128"/>
                </a:lnTo>
                <a:lnTo>
                  <a:pt x="651" y="128"/>
                </a:lnTo>
                <a:lnTo>
                  <a:pt x="651" y="128"/>
                </a:lnTo>
                <a:lnTo>
                  <a:pt x="652" y="128"/>
                </a:lnTo>
                <a:lnTo>
                  <a:pt x="652" y="128"/>
                </a:lnTo>
                <a:lnTo>
                  <a:pt x="652" y="128"/>
                </a:lnTo>
                <a:lnTo>
                  <a:pt x="652" y="128"/>
                </a:lnTo>
                <a:lnTo>
                  <a:pt x="652" y="128"/>
                </a:lnTo>
                <a:lnTo>
                  <a:pt x="652" y="128"/>
                </a:lnTo>
                <a:lnTo>
                  <a:pt x="652" y="128"/>
                </a:lnTo>
                <a:lnTo>
                  <a:pt x="652" y="128"/>
                </a:lnTo>
                <a:lnTo>
                  <a:pt x="652" y="128"/>
                </a:lnTo>
                <a:lnTo>
                  <a:pt x="653" y="128"/>
                </a:lnTo>
                <a:lnTo>
                  <a:pt x="653" y="128"/>
                </a:lnTo>
                <a:lnTo>
                  <a:pt x="653" y="128"/>
                </a:lnTo>
                <a:lnTo>
                  <a:pt x="653" y="128"/>
                </a:lnTo>
                <a:lnTo>
                  <a:pt x="653" y="128"/>
                </a:lnTo>
                <a:lnTo>
                  <a:pt x="653" y="128"/>
                </a:lnTo>
                <a:lnTo>
                  <a:pt x="653" y="128"/>
                </a:lnTo>
                <a:lnTo>
                  <a:pt x="653" y="128"/>
                </a:lnTo>
                <a:lnTo>
                  <a:pt x="654" y="128"/>
                </a:lnTo>
                <a:lnTo>
                  <a:pt x="654" y="128"/>
                </a:lnTo>
                <a:lnTo>
                  <a:pt x="654" y="129"/>
                </a:lnTo>
                <a:lnTo>
                  <a:pt x="654" y="129"/>
                </a:lnTo>
                <a:lnTo>
                  <a:pt x="654" y="129"/>
                </a:lnTo>
                <a:lnTo>
                  <a:pt x="654" y="129"/>
                </a:lnTo>
                <a:lnTo>
                  <a:pt x="654" y="128"/>
                </a:lnTo>
                <a:lnTo>
                  <a:pt x="655" y="128"/>
                </a:lnTo>
                <a:lnTo>
                  <a:pt x="655" y="129"/>
                </a:lnTo>
                <a:lnTo>
                  <a:pt x="656" y="129"/>
                </a:lnTo>
                <a:lnTo>
                  <a:pt x="656" y="129"/>
                </a:lnTo>
                <a:lnTo>
                  <a:pt x="656" y="129"/>
                </a:lnTo>
                <a:lnTo>
                  <a:pt x="656" y="129"/>
                </a:lnTo>
                <a:lnTo>
                  <a:pt x="656" y="129"/>
                </a:lnTo>
                <a:lnTo>
                  <a:pt x="656" y="129"/>
                </a:lnTo>
                <a:lnTo>
                  <a:pt x="656" y="129"/>
                </a:lnTo>
                <a:lnTo>
                  <a:pt x="656" y="129"/>
                </a:lnTo>
                <a:lnTo>
                  <a:pt x="657" y="129"/>
                </a:lnTo>
                <a:lnTo>
                  <a:pt x="657" y="129"/>
                </a:lnTo>
                <a:lnTo>
                  <a:pt x="657" y="129"/>
                </a:lnTo>
                <a:lnTo>
                  <a:pt x="657" y="129"/>
                </a:lnTo>
                <a:lnTo>
                  <a:pt x="657" y="129"/>
                </a:lnTo>
                <a:lnTo>
                  <a:pt x="658" y="129"/>
                </a:lnTo>
                <a:lnTo>
                  <a:pt x="658" y="129"/>
                </a:lnTo>
                <a:lnTo>
                  <a:pt x="658" y="129"/>
                </a:lnTo>
                <a:lnTo>
                  <a:pt x="658" y="129"/>
                </a:lnTo>
                <a:lnTo>
                  <a:pt x="658" y="129"/>
                </a:lnTo>
                <a:lnTo>
                  <a:pt x="659" y="129"/>
                </a:lnTo>
                <a:lnTo>
                  <a:pt x="659" y="129"/>
                </a:lnTo>
                <a:lnTo>
                  <a:pt x="659" y="129"/>
                </a:lnTo>
                <a:lnTo>
                  <a:pt x="659" y="129"/>
                </a:lnTo>
                <a:lnTo>
                  <a:pt x="659" y="128"/>
                </a:lnTo>
                <a:lnTo>
                  <a:pt x="659" y="128"/>
                </a:lnTo>
                <a:lnTo>
                  <a:pt x="659" y="128"/>
                </a:lnTo>
                <a:lnTo>
                  <a:pt x="659" y="128"/>
                </a:lnTo>
                <a:lnTo>
                  <a:pt x="659" y="128"/>
                </a:lnTo>
                <a:lnTo>
                  <a:pt x="660" y="128"/>
                </a:lnTo>
                <a:lnTo>
                  <a:pt x="660" y="128"/>
                </a:lnTo>
                <a:lnTo>
                  <a:pt x="660" y="128"/>
                </a:lnTo>
                <a:lnTo>
                  <a:pt x="660" y="129"/>
                </a:lnTo>
                <a:lnTo>
                  <a:pt x="660" y="129"/>
                </a:lnTo>
                <a:lnTo>
                  <a:pt x="660" y="129"/>
                </a:lnTo>
                <a:lnTo>
                  <a:pt x="660" y="129"/>
                </a:lnTo>
                <a:lnTo>
                  <a:pt x="660" y="129"/>
                </a:lnTo>
                <a:lnTo>
                  <a:pt x="661" y="130"/>
                </a:lnTo>
                <a:lnTo>
                  <a:pt x="661" y="130"/>
                </a:lnTo>
                <a:lnTo>
                  <a:pt x="661" y="130"/>
                </a:lnTo>
                <a:lnTo>
                  <a:pt x="661" y="130"/>
                </a:lnTo>
                <a:lnTo>
                  <a:pt x="661" y="130"/>
                </a:lnTo>
                <a:lnTo>
                  <a:pt x="661" y="130"/>
                </a:lnTo>
                <a:lnTo>
                  <a:pt x="661" y="130"/>
                </a:lnTo>
                <a:lnTo>
                  <a:pt x="661" y="130"/>
                </a:lnTo>
                <a:lnTo>
                  <a:pt x="662" y="130"/>
                </a:lnTo>
                <a:lnTo>
                  <a:pt x="662" y="130"/>
                </a:lnTo>
                <a:lnTo>
                  <a:pt x="662" y="130"/>
                </a:lnTo>
                <a:lnTo>
                  <a:pt x="662" y="130"/>
                </a:lnTo>
                <a:lnTo>
                  <a:pt x="662" y="130"/>
                </a:lnTo>
                <a:lnTo>
                  <a:pt x="663" y="130"/>
                </a:lnTo>
                <a:lnTo>
                  <a:pt x="663" y="130"/>
                </a:lnTo>
                <a:lnTo>
                  <a:pt x="663" y="130"/>
                </a:lnTo>
                <a:lnTo>
                  <a:pt x="663" y="130"/>
                </a:lnTo>
                <a:lnTo>
                  <a:pt x="663" y="130"/>
                </a:lnTo>
                <a:lnTo>
                  <a:pt x="663" y="131"/>
                </a:lnTo>
                <a:lnTo>
                  <a:pt x="663" y="131"/>
                </a:lnTo>
                <a:lnTo>
                  <a:pt x="664" y="131"/>
                </a:lnTo>
                <a:lnTo>
                  <a:pt x="664" y="131"/>
                </a:lnTo>
                <a:lnTo>
                  <a:pt x="664" y="130"/>
                </a:lnTo>
                <a:lnTo>
                  <a:pt x="664" y="130"/>
                </a:lnTo>
                <a:lnTo>
                  <a:pt x="664" y="130"/>
                </a:lnTo>
                <a:lnTo>
                  <a:pt x="664" y="131"/>
                </a:lnTo>
                <a:lnTo>
                  <a:pt x="664" y="131"/>
                </a:lnTo>
                <a:lnTo>
                  <a:pt x="664" y="131"/>
                </a:lnTo>
                <a:lnTo>
                  <a:pt x="664" y="131"/>
                </a:lnTo>
                <a:lnTo>
                  <a:pt x="664" y="131"/>
                </a:lnTo>
                <a:lnTo>
                  <a:pt x="664" y="131"/>
                </a:lnTo>
                <a:lnTo>
                  <a:pt x="664" y="131"/>
                </a:lnTo>
                <a:lnTo>
                  <a:pt x="664" y="131"/>
                </a:lnTo>
                <a:lnTo>
                  <a:pt x="664" y="132"/>
                </a:lnTo>
                <a:lnTo>
                  <a:pt x="664" y="132"/>
                </a:lnTo>
                <a:lnTo>
                  <a:pt x="664" y="132"/>
                </a:lnTo>
                <a:lnTo>
                  <a:pt x="664" y="132"/>
                </a:lnTo>
                <a:lnTo>
                  <a:pt x="664" y="132"/>
                </a:lnTo>
                <a:lnTo>
                  <a:pt x="664" y="132"/>
                </a:lnTo>
                <a:lnTo>
                  <a:pt x="664" y="132"/>
                </a:lnTo>
                <a:lnTo>
                  <a:pt x="663" y="132"/>
                </a:lnTo>
                <a:lnTo>
                  <a:pt x="663" y="133"/>
                </a:lnTo>
                <a:lnTo>
                  <a:pt x="663" y="133"/>
                </a:lnTo>
                <a:lnTo>
                  <a:pt x="663" y="133"/>
                </a:lnTo>
                <a:lnTo>
                  <a:pt x="663" y="133"/>
                </a:lnTo>
                <a:lnTo>
                  <a:pt x="663" y="133"/>
                </a:lnTo>
                <a:lnTo>
                  <a:pt x="663" y="133"/>
                </a:lnTo>
                <a:lnTo>
                  <a:pt x="663" y="133"/>
                </a:lnTo>
                <a:lnTo>
                  <a:pt x="663" y="134"/>
                </a:lnTo>
                <a:lnTo>
                  <a:pt x="663" y="134"/>
                </a:lnTo>
                <a:lnTo>
                  <a:pt x="663" y="134"/>
                </a:lnTo>
                <a:lnTo>
                  <a:pt x="663" y="134"/>
                </a:lnTo>
                <a:lnTo>
                  <a:pt x="663" y="134"/>
                </a:lnTo>
                <a:lnTo>
                  <a:pt x="663" y="134"/>
                </a:lnTo>
                <a:lnTo>
                  <a:pt x="663" y="134"/>
                </a:lnTo>
                <a:lnTo>
                  <a:pt x="663" y="134"/>
                </a:lnTo>
                <a:lnTo>
                  <a:pt x="663" y="134"/>
                </a:lnTo>
                <a:lnTo>
                  <a:pt x="663" y="134"/>
                </a:lnTo>
                <a:lnTo>
                  <a:pt x="664" y="134"/>
                </a:lnTo>
                <a:lnTo>
                  <a:pt x="664" y="134"/>
                </a:lnTo>
                <a:lnTo>
                  <a:pt x="664" y="134"/>
                </a:lnTo>
                <a:lnTo>
                  <a:pt x="664" y="134"/>
                </a:lnTo>
                <a:lnTo>
                  <a:pt x="664" y="134"/>
                </a:lnTo>
                <a:lnTo>
                  <a:pt x="664" y="133"/>
                </a:lnTo>
                <a:lnTo>
                  <a:pt x="665" y="133"/>
                </a:lnTo>
                <a:lnTo>
                  <a:pt x="665" y="133"/>
                </a:lnTo>
                <a:lnTo>
                  <a:pt x="665" y="133"/>
                </a:lnTo>
                <a:lnTo>
                  <a:pt x="665" y="133"/>
                </a:lnTo>
                <a:lnTo>
                  <a:pt x="665" y="133"/>
                </a:lnTo>
                <a:lnTo>
                  <a:pt x="665" y="133"/>
                </a:lnTo>
                <a:lnTo>
                  <a:pt x="666" y="133"/>
                </a:lnTo>
                <a:lnTo>
                  <a:pt x="666" y="133"/>
                </a:lnTo>
                <a:lnTo>
                  <a:pt x="666" y="133"/>
                </a:lnTo>
                <a:lnTo>
                  <a:pt x="666" y="133"/>
                </a:lnTo>
                <a:lnTo>
                  <a:pt x="666" y="133"/>
                </a:lnTo>
                <a:lnTo>
                  <a:pt x="666" y="133"/>
                </a:lnTo>
                <a:lnTo>
                  <a:pt x="666" y="133"/>
                </a:lnTo>
                <a:lnTo>
                  <a:pt x="666" y="134"/>
                </a:lnTo>
                <a:lnTo>
                  <a:pt x="666" y="134"/>
                </a:lnTo>
                <a:lnTo>
                  <a:pt x="667" y="134"/>
                </a:lnTo>
                <a:lnTo>
                  <a:pt x="667" y="134"/>
                </a:lnTo>
                <a:lnTo>
                  <a:pt x="667" y="134"/>
                </a:lnTo>
                <a:lnTo>
                  <a:pt x="667" y="134"/>
                </a:lnTo>
                <a:lnTo>
                  <a:pt x="667" y="135"/>
                </a:lnTo>
                <a:lnTo>
                  <a:pt x="667" y="135"/>
                </a:lnTo>
                <a:lnTo>
                  <a:pt x="667" y="135"/>
                </a:lnTo>
                <a:lnTo>
                  <a:pt x="667" y="135"/>
                </a:lnTo>
                <a:lnTo>
                  <a:pt x="667" y="136"/>
                </a:lnTo>
                <a:lnTo>
                  <a:pt x="667" y="136"/>
                </a:lnTo>
                <a:lnTo>
                  <a:pt x="667" y="136"/>
                </a:lnTo>
                <a:lnTo>
                  <a:pt x="667" y="136"/>
                </a:lnTo>
                <a:lnTo>
                  <a:pt x="667" y="136"/>
                </a:lnTo>
                <a:lnTo>
                  <a:pt x="667" y="136"/>
                </a:lnTo>
                <a:lnTo>
                  <a:pt x="667" y="136"/>
                </a:lnTo>
                <a:lnTo>
                  <a:pt x="667" y="136"/>
                </a:lnTo>
                <a:lnTo>
                  <a:pt x="666" y="136"/>
                </a:lnTo>
                <a:lnTo>
                  <a:pt x="666" y="137"/>
                </a:lnTo>
                <a:lnTo>
                  <a:pt x="666" y="137"/>
                </a:lnTo>
                <a:lnTo>
                  <a:pt x="666" y="137"/>
                </a:lnTo>
                <a:lnTo>
                  <a:pt x="666" y="137"/>
                </a:lnTo>
                <a:lnTo>
                  <a:pt x="666" y="137"/>
                </a:lnTo>
                <a:lnTo>
                  <a:pt x="666" y="136"/>
                </a:lnTo>
                <a:lnTo>
                  <a:pt x="665" y="136"/>
                </a:lnTo>
                <a:lnTo>
                  <a:pt x="665" y="136"/>
                </a:lnTo>
                <a:lnTo>
                  <a:pt x="665" y="136"/>
                </a:lnTo>
                <a:lnTo>
                  <a:pt x="665" y="136"/>
                </a:lnTo>
                <a:lnTo>
                  <a:pt x="665" y="136"/>
                </a:lnTo>
                <a:lnTo>
                  <a:pt x="665" y="136"/>
                </a:lnTo>
                <a:lnTo>
                  <a:pt x="664" y="137"/>
                </a:lnTo>
                <a:lnTo>
                  <a:pt x="664" y="137"/>
                </a:lnTo>
                <a:lnTo>
                  <a:pt x="664" y="137"/>
                </a:lnTo>
                <a:lnTo>
                  <a:pt x="663" y="137"/>
                </a:lnTo>
                <a:lnTo>
                  <a:pt x="663" y="137"/>
                </a:lnTo>
                <a:lnTo>
                  <a:pt x="663" y="137"/>
                </a:lnTo>
                <a:lnTo>
                  <a:pt x="663" y="137"/>
                </a:lnTo>
                <a:lnTo>
                  <a:pt x="663" y="137"/>
                </a:lnTo>
                <a:lnTo>
                  <a:pt x="663" y="137"/>
                </a:lnTo>
                <a:lnTo>
                  <a:pt x="663" y="138"/>
                </a:lnTo>
                <a:lnTo>
                  <a:pt x="663" y="138"/>
                </a:lnTo>
                <a:lnTo>
                  <a:pt x="663" y="138"/>
                </a:lnTo>
                <a:lnTo>
                  <a:pt x="663" y="138"/>
                </a:lnTo>
                <a:lnTo>
                  <a:pt x="663" y="138"/>
                </a:lnTo>
                <a:lnTo>
                  <a:pt x="663" y="138"/>
                </a:lnTo>
                <a:lnTo>
                  <a:pt x="664" y="138"/>
                </a:lnTo>
                <a:lnTo>
                  <a:pt x="664" y="138"/>
                </a:lnTo>
                <a:lnTo>
                  <a:pt x="664" y="138"/>
                </a:lnTo>
                <a:lnTo>
                  <a:pt x="664" y="138"/>
                </a:lnTo>
                <a:lnTo>
                  <a:pt x="664" y="138"/>
                </a:lnTo>
                <a:lnTo>
                  <a:pt x="664" y="138"/>
                </a:lnTo>
                <a:lnTo>
                  <a:pt x="664" y="138"/>
                </a:lnTo>
                <a:lnTo>
                  <a:pt x="664" y="139"/>
                </a:lnTo>
                <a:lnTo>
                  <a:pt x="665" y="139"/>
                </a:lnTo>
                <a:lnTo>
                  <a:pt x="665" y="139"/>
                </a:lnTo>
                <a:lnTo>
                  <a:pt x="665" y="139"/>
                </a:lnTo>
                <a:lnTo>
                  <a:pt x="665" y="139"/>
                </a:lnTo>
                <a:lnTo>
                  <a:pt x="665" y="139"/>
                </a:lnTo>
                <a:lnTo>
                  <a:pt x="665" y="139"/>
                </a:lnTo>
                <a:lnTo>
                  <a:pt x="665" y="140"/>
                </a:lnTo>
                <a:lnTo>
                  <a:pt x="665" y="140"/>
                </a:lnTo>
                <a:lnTo>
                  <a:pt x="665" y="140"/>
                </a:lnTo>
                <a:lnTo>
                  <a:pt x="665" y="140"/>
                </a:lnTo>
                <a:lnTo>
                  <a:pt x="665" y="140"/>
                </a:lnTo>
                <a:lnTo>
                  <a:pt x="665" y="140"/>
                </a:lnTo>
                <a:lnTo>
                  <a:pt x="665" y="140"/>
                </a:lnTo>
                <a:lnTo>
                  <a:pt x="664" y="140"/>
                </a:lnTo>
                <a:lnTo>
                  <a:pt x="664" y="140"/>
                </a:lnTo>
                <a:lnTo>
                  <a:pt x="664" y="140"/>
                </a:lnTo>
                <a:lnTo>
                  <a:pt x="663" y="140"/>
                </a:lnTo>
                <a:lnTo>
                  <a:pt x="663" y="140"/>
                </a:lnTo>
                <a:lnTo>
                  <a:pt x="663" y="140"/>
                </a:lnTo>
                <a:lnTo>
                  <a:pt x="663" y="140"/>
                </a:lnTo>
                <a:lnTo>
                  <a:pt x="662" y="140"/>
                </a:lnTo>
                <a:lnTo>
                  <a:pt x="662" y="140"/>
                </a:lnTo>
                <a:lnTo>
                  <a:pt x="662" y="140"/>
                </a:lnTo>
                <a:lnTo>
                  <a:pt x="662" y="140"/>
                </a:lnTo>
                <a:lnTo>
                  <a:pt x="661" y="140"/>
                </a:lnTo>
                <a:lnTo>
                  <a:pt x="661" y="141"/>
                </a:lnTo>
                <a:lnTo>
                  <a:pt x="661" y="141"/>
                </a:lnTo>
                <a:lnTo>
                  <a:pt x="661" y="141"/>
                </a:lnTo>
                <a:lnTo>
                  <a:pt x="661" y="141"/>
                </a:lnTo>
                <a:lnTo>
                  <a:pt x="661" y="141"/>
                </a:lnTo>
                <a:lnTo>
                  <a:pt x="661" y="141"/>
                </a:lnTo>
                <a:lnTo>
                  <a:pt x="661" y="141"/>
                </a:lnTo>
                <a:lnTo>
                  <a:pt x="661" y="141"/>
                </a:lnTo>
                <a:lnTo>
                  <a:pt x="661" y="142"/>
                </a:lnTo>
                <a:lnTo>
                  <a:pt x="661" y="142"/>
                </a:lnTo>
                <a:lnTo>
                  <a:pt x="661" y="142"/>
                </a:lnTo>
                <a:lnTo>
                  <a:pt x="660" y="142"/>
                </a:lnTo>
                <a:lnTo>
                  <a:pt x="660" y="142"/>
                </a:lnTo>
                <a:lnTo>
                  <a:pt x="660" y="142"/>
                </a:lnTo>
                <a:lnTo>
                  <a:pt x="660" y="142"/>
                </a:lnTo>
                <a:lnTo>
                  <a:pt x="660" y="142"/>
                </a:lnTo>
                <a:lnTo>
                  <a:pt x="660" y="142"/>
                </a:lnTo>
                <a:lnTo>
                  <a:pt x="659" y="142"/>
                </a:lnTo>
                <a:lnTo>
                  <a:pt x="659" y="142"/>
                </a:lnTo>
                <a:lnTo>
                  <a:pt x="659" y="142"/>
                </a:lnTo>
                <a:lnTo>
                  <a:pt x="659" y="142"/>
                </a:lnTo>
                <a:lnTo>
                  <a:pt x="659" y="142"/>
                </a:lnTo>
                <a:lnTo>
                  <a:pt x="659" y="142"/>
                </a:lnTo>
                <a:lnTo>
                  <a:pt x="658" y="142"/>
                </a:lnTo>
                <a:lnTo>
                  <a:pt x="658" y="142"/>
                </a:lnTo>
                <a:lnTo>
                  <a:pt x="658" y="142"/>
                </a:lnTo>
                <a:lnTo>
                  <a:pt x="658" y="142"/>
                </a:lnTo>
                <a:lnTo>
                  <a:pt x="658" y="142"/>
                </a:lnTo>
                <a:lnTo>
                  <a:pt x="658" y="142"/>
                </a:lnTo>
                <a:lnTo>
                  <a:pt x="658" y="142"/>
                </a:lnTo>
                <a:lnTo>
                  <a:pt x="658" y="142"/>
                </a:lnTo>
                <a:lnTo>
                  <a:pt x="658" y="142"/>
                </a:lnTo>
                <a:lnTo>
                  <a:pt x="658" y="142"/>
                </a:lnTo>
                <a:lnTo>
                  <a:pt x="657" y="142"/>
                </a:lnTo>
                <a:lnTo>
                  <a:pt x="657" y="142"/>
                </a:lnTo>
                <a:lnTo>
                  <a:pt x="657" y="143"/>
                </a:lnTo>
                <a:lnTo>
                  <a:pt x="657" y="143"/>
                </a:lnTo>
                <a:lnTo>
                  <a:pt x="657" y="143"/>
                </a:lnTo>
                <a:lnTo>
                  <a:pt x="657" y="143"/>
                </a:lnTo>
                <a:lnTo>
                  <a:pt x="657" y="143"/>
                </a:lnTo>
                <a:lnTo>
                  <a:pt x="656" y="144"/>
                </a:lnTo>
                <a:lnTo>
                  <a:pt x="656" y="144"/>
                </a:lnTo>
                <a:lnTo>
                  <a:pt x="656" y="144"/>
                </a:lnTo>
                <a:lnTo>
                  <a:pt x="656" y="144"/>
                </a:lnTo>
                <a:lnTo>
                  <a:pt x="656" y="144"/>
                </a:lnTo>
                <a:lnTo>
                  <a:pt x="656" y="144"/>
                </a:lnTo>
                <a:lnTo>
                  <a:pt x="656" y="144"/>
                </a:lnTo>
                <a:lnTo>
                  <a:pt x="656" y="144"/>
                </a:lnTo>
                <a:lnTo>
                  <a:pt x="656" y="144"/>
                </a:lnTo>
                <a:lnTo>
                  <a:pt x="655" y="144"/>
                </a:lnTo>
                <a:lnTo>
                  <a:pt x="655" y="144"/>
                </a:lnTo>
                <a:lnTo>
                  <a:pt x="655" y="145"/>
                </a:lnTo>
                <a:lnTo>
                  <a:pt x="655" y="145"/>
                </a:lnTo>
                <a:lnTo>
                  <a:pt x="655" y="145"/>
                </a:lnTo>
                <a:lnTo>
                  <a:pt x="655" y="145"/>
                </a:lnTo>
                <a:lnTo>
                  <a:pt x="655" y="145"/>
                </a:lnTo>
                <a:lnTo>
                  <a:pt x="654" y="146"/>
                </a:lnTo>
                <a:lnTo>
                  <a:pt x="654" y="146"/>
                </a:lnTo>
                <a:lnTo>
                  <a:pt x="654" y="146"/>
                </a:lnTo>
                <a:lnTo>
                  <a:pt x="654" y="146"/>
                </a:lnTo>
                <a:lnTo>
                  <a:pt x="654" y="146"/>
                </a:lnTo>
                <a:lnTo>
                  <a:pt x="654" y="146"/>
                </a:lnTo>
                <a:lnTo>
                  <a:pt x="654" y="146"/>
                </a:lnTo>
                <a:lnTo>
                  <a:pt x="655" y="147"/>
                </a:lnTo>
                <a:lnTo>
                  <a:pt x="655" y="147"/>
                </a:lnTo>
                <a:lnTo>
                  <a:pt x="655" y="147"/>
                </a:lnTo>
                <a:lnTo>
                  <a:pt x="655" y="147"/>
                </a:lnTo>
                <a:lnTo>
                  <a:pt x="655" y="147"/>
                </a:lnTo>
                <a:lnTo>
                  <a:pt x="655" y="147"/>
                </a:lnTo>
                <a:lnTo>
                  <a:pt x="655" y="147"/>
                </a:lnTo>
                <a:lnTo>
                  <a:pt x="655" y="147"/>
                </a:lnTo>
                <a:lnTo>
                  <a:pt x="655" y="148"/>
                </a:lnTo>
                <a:lnTo>
                  <a:pt x="655" y="148"/>
                </a:lnTo>
                <a:lnTo>
                  <a:pt x="655" y="148"/>
                </a:lnTo>
                <a:lnTo>
                  <a:pt x="655" y="148"/>
                </a:lnTo>
                <a:lnTo>
                  <a:pt x="655" y="148"/>
                </a:lnTo>
                <a:lnTo>
                  <a:pt x="655" y="148"/>
                </a:lnTo>
                <a:lnTo>
                  <a:pt x="655" y="148"/>
                </a:lnTo>
                <a:lnTo>
                  <a:pt x="655" y="148"/>
                </a:lnTo>
                <a:lnTo>
                  <a:pt x="655" y="148"/>
                </a:lnTo>
                <a:lnTo>
                  <a:pt x="654" y="148"/>
                </a:lnTo>
                <a:lnTo>
                  <a:pt x="654" y="148"/>
                </a:lnTo>
                <a:lnTo>
                  <a:pt x="654" y="147"/>
                </a:lnTo>
                <a:lnTo>
                  <a:pt x="654" y="147"/>
                </a:lnTo>
                <a:lnTo>
                  <a:pt x="653" y="147"/>
                </a:lnTo>
                <a:lnTo>
                  <a:pt x="653" y="147"/>
                </a:lnTo>
                <a:lnTo>
                  <a:pt x="653" y="147"/>
                </a:lnTo>
                <a:lnTo>
                  <a:pt x="653" y="147"/>
                </a:lnTo>
                <a:lnTo>
                  <a:pt x="653" y="147"/>
                </a:lnTo>
                <a:lnTo>
                  <a:pt x="653" y="147"/>
                </a:lnTo>
                <a:lnTo>
                  <a:pt x="652" y="148"/>
                </a:lnTo>
                <a:lnTo>
                  <a:pt x="652" y="148"/>
                </a:lnTo>
                <a:lnTo>
                  <a:pt x="652" y="148"/>
                </a:lnTo>
                <a:lnTo>
                  <a:pt x="652" y="148"/>
                </a:lnTo>
                <a:lnTo>
                  <a:pt x="652" y="148"/>
                </a:lnTo>
                <a:lnTo>
                  <a:pt x="652" y="148"/>
                </a:lnTo>
                <a:lnTo>
                  <a:pt x="652" y="148"/>
                </a:lnTo>
                <a:lnTo>
                  <a:pt x="652" y="149"/>
                </a:lnTo>
                <a:lnTo>
                  <a:pt x="652" y="149"/>
                </a:lnTo>
                <a:lnTo>
                  <a:pt x="652" y="149"/>
                </a:lnTo>
                <a:lnTo>
                  <a:pt x="652" y="149"/>
                </a:lnTo>
                <a:lnTo>
                  <a:pt x="652" y="149"/>
                </a:lnTo>
                <a:lnTo>
                  <a:pt x="652" y="149"/>
                </a:lnTo>
                <a:lnTo>
                  <a:pt x="652" y="149"/>
                </a:lnTo>
                <a:lnTo>
                  <a:pt x="652" y="149"/>
                </a:lnTo>
                <a:lnTo>
                  <a:pt x="652" y="150"/>
                </a:lnTo>
                <a:lnTo>
                  <a:pt x="652" y="150"/>
                </a:lnTo>
                <a:lnTo>
                  <a:pt x="652" y="150"/>
                </a:lnTo>
                <a:lnTo>
                  <a:pt x="652" y="150"/>
                </a:lnTo>
                <a:lnTo>
                  <a:pt x="652" y="150"/>
                </a:lnTo>
                <a:lnTo>
                  <a:pt x="652" y="150"/>
                </a:lnTo>
                <a:lnTo>
                  <a:pt x="652" y="150"/>
                </a:lnTo>
                <a:lnTo>
                  <a:pt x="652" y="150"/>
                </a:lnTo>
                <a:lnTo>
                  <a:pt x="652" y="151"/>
                </a:lnTo>
                <a:lnTo>
                  <a:pt x="652" y="151"/>
                </a:lnTo>
                <a:lnTo>
                  <a:pt x="653" y="151"/>
                </a:lnTo>
                <a:lnTo>
                  <a:pt x="653" y="151"/>
                </a:lnTo>
                <a:lnTo>
                  <a:pt x="653" y="151"/>
                </a:lnTo>
                <a:lnTo>
                  <a:pt x="653" y="151"/>
                </a:lnTo>
                <a:lnTo>
                  <a:pt x="653" y="151"/>
                </a:lnTo>
                <a:lnTo>
                  <a:pt x="653" y="151"/>
                </a:lnTo>
                <a:lnTo>
                  <a:pt x="653" y="152"/>
                </a:lnTo>
                <a:lnTo>
                  <a:pt x="653" y="152"/>
                </a:lnTo>
                <a:lnTo>
                  <a:pt x="653" y="152"/>
                </a:lnTo>
                <a:lnTo>
                  <a:pt x="653" y="152"/>
                </a:lnTo>
                <a:lnTo>
                  <a:pt x="653" y="152"/>
                </a:lnTo>
                <a:lnTo>
                  <a:pt x="653" y="152"/>
                </a:lnTo>
                <a:lnTo>
                  <a:pt x="653" y="152"/>
                </a:lnTo>
                <a:lnTo>
                  <a:pt x="653" y="153"/>
                </a:lnTo>
                <a:lnTo>
                  <a:pt x="653" y="153"/>
                </a:lnTo>
                <a:lnTo>
                  <a:pt x="653" y="153"/>
                </a:lnTo>
                <a:lnTo>
                  <a:pt x="653" y="153"/>
                </a:lnTo>
                <a:lnTo>
                  <a:pt x="653" y="153"/>
                </a:lnTo>
                <a:lnTo>
                  <a:pt x="653" y="153"/>
                </a:lnTo>
                <a:lnTo>
                  <a:pt x="653" y="153"/>
                </a:lnTo>
                <a:lnTo>
                  <a:pt x="654" y="153"/>
                </a:lnTo>
                <a:lnTo>
                  <a:pt x="654" y="153"/>
                </a:lnTo>
                <a:lnTo>
                  <a:pt x="654" y="153"/>
                </a:lnTo>
                <a:lnTo>
                  <a:pt x="654" y="153"/>
                </a:lnTo>
                <a:lnTo>
                  <a:pt x="654" y="154"/>
                </a:lnTo>
                <a:lnTo>
                  <a:pt x="654" y="154"/>
                </a:lnTo>
                <a:lnTo>
                  <a:pt x="654" y="154"/>
                </a:lnTo>
                <a:lnTo>
                  <a:pt x="654" y="154"/>
                </a:lnTo>
                <a:lnTo>
                  <a:pt x="654" y="155"/>
                </a:lnTo>
                <a:lnTo>
                  <a:pt x="654" y="155"/>
                </a:lnTo>
                <a:lnTo>
                  <a:pt x="654" y="155"/>
                </a:lnTo>
                <a:lnTo>
                  <a:pt x="654" y="155"/>
                </a:lnTo>
                <a:lnTo>
                  <a:pt x="654" y="156"/>
                </a:lnTo>
                <a:lnTo>
                  <a:pt x="654" y="156"/>
                </a:lnTo>
                <a:lnTo>
                  <a:pt x="654" y="156"/>
                </a:lnTo>
                <a:lnTo>
                  <a:pt x="654" y="156"/>
                </a:lnTo>
                <a:lnTo>
                  <a:pt x="654" y="157"/>
                </a:lnTo>
                <a:lnTo>
                  <a:pt x="654" y="157"/>
                </a:lnTo>
                <a:lnTo>
                  <a:pt x="654" y="157"/>
                </a:lnTo>
                <a:lnTo>
                  <a:pt x="654" y="158"/>
                </a:lnTo>
                <a:lnTo>
                  <a:pt x="654" y="158"/>
                </a:lnTo>
                <a:lnTo>
                  <a:pt x="654" y="158"/>
                </a:lnTo>
                <a:lnTo>
                  <a:pt x="654" y="159"/>
                </a:lnTo>
                <a:lnTo>
                  <a:pt x="654" y="159"/>
                </a:lnTo>
                <a:lnTo>
                  <a:pt x="654" y="159"/>
                </a:lnTo>
                <a:lnTo>
                  <a:pt x="654" y="159"/>
                </a:lnTo>
                <a:lnTo>
                  <a:pt x="654" y="160"/>
                </a:lnTo>
                <a:lnTo>
                  <a:pt x="653" y="160"/>
                </a:lnTo>
                <a:lnTo>
                  <a:pt x="653" y="160"/>
                </a:lnTo>
                <a:lnTo>
                  <a:pt x="653" y="160"/>
                </a:lnTo>
                <a:lnTo>
                  <a:pt x="653" y="161"/>
                </a:lnTo>
                <a:lnTo>
                  <a:pt x="653" y="161"/>
                </a:lnTo>
                <a:lnTo>
                  <a:pt x="653" y="161"/>
                </a:lnTo>
                <a:lnTo>
                  <a:pt x="653" y="162"/>
                </a:lnTo>
                <a:lnTo>
                  <a:pt x="654" y="162"/>
                </a:lnTo>
                <a:lnTo>
                  <a:pt x="654" y="162"/>
                </a:lnTo>
                <a:lnTo>
                  <a:pt x="654" y="163"/>
                </a:lnTo>
                <a:lnTo>
                  <a:pt x="654" y="163"/>
                </a:lnTo>
                <a:lnTo>
                  <a:pt x="653" y="163"/>
                </a:lnTo>
                <a:lnTo>
                  <a:pt x="653" y="163"/>
                </a:lnTo>
                <a:lnTo>
                  <a:pt x="653" y="163"/>
                </a:lnTo>
                <a:lnTo>
                  <a:pt x="653" y="164"/>
                </a:lnTo>
                <a:lnTo>
                  <a:pt x="653" y="164"/>
                </a:lnTo>
                <a:lnTo>
                  <a:pt x="653" y="164"/>
                </a:lnTo>
                <a:lnTo>
                  <a:pt x="653" y="165"/>
                </a:lnTo>
                <a:lnTo>
                  <a:pt x="653" y="165"/>
                </a:lnTo>
                <a:lnTo>
                  <a:pt x="653" y="165"/>
                </a:lnTo>
                <a:lnTo>
                  <a:pt x="653" y="165"/>
                </a:lnTo>
                <a:lnTo>
                  <a:pt x="653" y="166"/>
                </a:lnTo>
                <a:lnTo>
                  <a:pt x="653" y="166"/>
                </a:lnTo>
                <a:lnTo>
                  <a:pt x="653" y="166"/>
                </a:lnTo>
                <a:lnTo>
                  <a:pt x="653" y="167"/>
                </a:lnTo>
                <a:lnTo>
                  <a:pt x="653" y="167"/>
                </a:lnTo>
                <a:lnTo>
                  <a:pt x="653" y="167"/>
                </a:lnTo>
                <a:lnTo>
                  <a:pt x="653" y="168"/>
                </a:lnTo>
                <a:lnTo>
                  <a:pt x="653" y="168"/>
                </a:lnTo>
                <a:lnTo>
                  <a:pt x="653" y="168"/>
                </a:lnTo>
                <a:lnTo>
                  <a:pt x="653" y="168"/>
                </a:lnTo>
                <a:lnTo>
                  <a:pt x="653" y="169"/>
                </a:lnTo>
                <a:lnTo>
                  <a:pt x="653" y="169"/>
                </a:lnTo>
                <a:lnTo>
                  <a:pt x="653" y="169"/>
                </a:lnTo>
                <a:lnTo>
                  <a:pt x="653" y="169"/>
                </a:lnTo>
                <a:lnTo>
                  <a:pt x="653" y="169"/>
                </a:lnTo>
                <a:lnTo>
                  <a:pt x="652" y="170"/>
                </a:lnTo>
                <a:lnTo>
                  <a:pt x="652" y="170"/>
                </a:lnTo>
                <a:lnTo>
                  <a:pt x="652" y="171"/>
                </a:lnTo>
                <a:lnTo>
                  <a:pt x="651" y="171"/>
                </a:lnTo>
                <a:lnTo>
                  <a:pt x="651" y="171"/>
                </a:lnTo>
                <a:lnTo>
                  <a:pt x="651" y="171"/>
                </a:lnTo>
                <a:lnTo>
                  <a:pt x="651" y="171"/>
                </a:lnTo>
                <a:lnTo>
                  <a:pt x="651" y="172"/>
                </a:lnTo>
                <a:lnTo>
                  <a:pt x="652" y="172"/>
                </a:lnTo>
                <a:lnTo>
                  <a:pt x="652" y="172"/>
                </a:lnTo>
                <a:lnTo>
                  <a:pt x="652" y="173"/>
                </a:lnTo>
                <a:lnTo>
                  <a:pt x="652" y="173"/>
                </a:lnTo>
                <a:lnTo>
                  <a:pt x="652" y="173"/>
                </a:lnTo>
                <a:lnTo>
                  <a:pt x="652" y="173"/>
                </a:lnTo>
                <a:lnTo>
                  <a:pt x="652" y="173"/>
                </a:lnTo>
                <a:lnTo>
                  <a:pt x="652" y="174"/>
                </a:lnTo>
                <a:lnTo>
                  <a:pt x="652" y="174"/>
                </a:lnTo>
                <a:lnTo>
                  <a:pt x="652" y="174"/>
                </a:lnTo>
                <a:lnTo>
                  <a:pt x="652" y="174"/>
                </a:lnTo>
                <a:lnTo>
                  <a:pt x="652" y="175"/>
                </a:lnTo>
                <a:lnTo>
                  <a:pt x="652" y="175"/>
                </a:lnTo>
                <a:lnTo>
                  <a:pt x="652" y="175"/>
                </a:lnTo>
                <a:lnTo>
                  <a:pt x="652" y="176"/>
                </a:lnTo>
                <a:lnTo>
                  <a:pt x="652" y="176"/>
                </a:lnTo>
                <a:lnTo>
                  <a:pt x="652" y="177"/>
                </a:lnTo>
                <a:lnTo>
                  <a:pt x="652" y="177"/>
                </a:lnTo>
                <a:lnTo>
                  <a:pt x="652" y="178"/>
                </a:lnTo>
                <a:lnTo>
                  <a:pt x="653" y="178"/>
                </a:lnTo>
                <a:lnTo>
                  <a:pt x="653" y="179"/>
                </a:lnTo>
                <a:lnTo>
                  <a:pt x="653" y="179"/>
                </a:lnTo>
                <a:lnTo>
                  <a:pt x="653" y="179"/>
                </a:lnTo>
                <a:lnTo>
                  <a:pt x="653" y="179"/>
                </a:lnTo>
                <a:lnTo>
                  <a:pt x="653" y="180"/>
                </a:lnTo>
                <a:lnTo>
                  <a:pt x="653" y="180"/>
                </a:lnTo>
                <a:lnTo>
                  <a:pt x="652" y="180"/>
                </a:lnTo>
                <a:lnTo>
                  <a:pt x="652" y="180"/>
                </a:lnTo>
                <a:lnTo>
                  <a:pt x="652" y="180"/>
                </a:lnTo>
                <a:lnTo>
                  <a:pt x="652" y="180"/>
                </a:lnTo>
                <a:lnTo>
                  <a:pt x="652" y="180"/>
                </a:lnTo>
                <a:lnTo>
                  <a:pt x="652" y="181"/>
                </a:lnTo>
                <a:lnTo>
                  <a:pt x="652" y="181"/>
                </a:lnTo>
                <a:lnTo>
                  <a:pt x="652" y="181"/>
                </a:lnTo>
                <a:lnTo>
                  <a:pt x="652" y="181"/>
                </a:lnTo>
                <a:lnTo>
                  <a:pt x="652" y="181"/>
                </a:lnTo>
                <a:lnTo>
                  <a:pt x="651" y="181"/>
                </a:lnTo>
                <a:lnTo>
                  <a:pt x="651" y="181"/>
                </a:lnTo>
                <a:lnTo>
                  <a:pt x="651" y="181"/>
                </a:lnTo>
                <a:lnTo>
                  <a:pt x="651" y="182"/>
                </a:lnTo>
                <a:lnTo>
                  <a:pt x="651" y="182"/>
                </a:lnTo>
                <a:lnTo>
                  <a:pt x="651" y="182"/>
                </a:lnTo>
                <a:lnTo>
                  <a:pt x="651" y="182"/>
                </a:lnTo>
                <a:lnTo>
                  <a:pt x="651" y="182"/>
                </a:lnTo>
                <a:lnTo>
                  <a:pt x="651" y="182"/>
                </a:lnTo>
                <a:lnTo>
                  <a:pt x="651" y="182"/>
                </a:lnTo>
                <a:lnTo>
                  <a:pt x="651" y="182"/>
                </a:lnTo>
                <a:lnTo>
                  <a:pt x="651" y="183"/>
                </a:lnTo>
                <a:lnTo>
                  <a:pt x="651" y="183"/>
                </a:lnTo>
                <a:lnTo>
                  <a:pt x="651" y="183"/>
                </a:lnTo>
                <a:lnTo>
                  <a:pt x="651" y="183"/>
                </a:lnTo>
                <a:lnTo>
                  <a:pt x="651" y="184"/>
                </a:lnTo>
                <a:lnTo>
                  <a:pt x="651" y="184"/>
                </a:lnTo>
                <a:lnTo>
                  <a:pt x="651" y="184"/>
                </a:lnTo>
                <a:lnTo>
                  <a:pt x="651" y="184"/>
                </a:lnTo>
                <a:lnTo>
                  <a:pt x="651" y="184"/>
                </a:lnTo>
                <a:lnTo>
                  <a:pt x="650" y="184"/>
                </a:lnTo>
                <a:lnTo>
                  <a:pt x="650" y="184"/>
                </a:lnTo>
                <a:lnTo>
                  <a:pt x="650" y="184"/>
                </a:lnTo>
                <a:lnTo>
                  <a:pt x="650" y="184"/>
                </a:lnTo>
                <a:lnTo>
                  <a:pt x="650" y="184"/>
                </a:lnTo>
                <a:lnTo>
                  <a:pt x="650" y="184"/>
                </a:lnTo>
                <a:lnTo>
                  <a:pt x="650" y="185"/>
                </a:lnTo>
                <a:lnTo>
                  <a:pt x="650" y="185"/>
                </a:lnTo>
                <a:lnTo>
                  <a:pt x="650" y="185"/>
                </a:lnTo>
                <a:lnTo>
                  <a:pt x="650" y="185"/>
                </a:lnTo>
                <a:lnTo>
                  <a:pt x="650" y="185"/>
                </a:lnTo>
                <a:lnTo>
                  <a:pt x="650" y="186"/>
                </a:lnTo>
                <a:lnTo>
                  <a:pt x="650" y="186"/>
                </a:lnTo>
                <a:lnTo>
                  <a:pt x="650" y="186"/>
                </a:lnTo>
                <a:lnTo>
                  <a:pt x="650" y="186"/>
                </a:lnTo>
                <a:lnTo>
                  <a:pt x="649" y="186"/>
                </a:lnTo>
                <a:lnTo>
                  <a:pt x="649" y="186"/>
                </a:lnTo>
                <a:lnTo>
                  <a:pt x="649" y="186"/>
                </a:lnTo>
                <a:lnTo>
                  <a:pt x="649" y="186"/>
                </a:lnTo>
                <a:lnTo>
                  <a:pt x="649" y="186"/>
                </a:lnTo>
                <a:lnTo>
                  <a:pt x="649" y="186"/>
                </a:lnTo>
                <a:lnTo>
                  <a:pt x="648" y="186"/>
                </a:lnTo>
                <a:lnTo>
                  <a:pt x="648" y="186"/>
                </a:lnTo>
                <a:lnTo>
                  <a:pt x="648" y="186"/>
                </a:lnTo>
                <a:lnTo>
                  <a:pt x="648" y="186"/>
                </a:lnTo>
                <a:lnTo>
                  <a:pt x="648" y="186"/>
                </a:lnTo>
                <a:lnTo>
                  <a:pt x="648" y="186"/>
                </a:lnTo>
                <a:lnTo>
                  <a:pt x="648" y="186"/>
                </a:lnTo>
                <a:lnTo>
                  <a:pt x="648" y="186"/>
                </a:lnTo>
                <a:lnTo>
                  <a:pt x="648" y="186"/>
                </a:lnTo>
                <a:lnTo>
                  <a:pt x="648" y="186"/>
                </a:lnTo>
                <a:lnTo>
                  <a:pt x="647" y="186"/>
                </a:lnTo>
                <a:lnTo>
                  <a:pt x="647" y="186"/>
                </a:lnTo>
                <a:lnTo>
                  <a:pt x="647" y="186"/>
                </a:lnTo>
                <a:lnTo>
                  <a:pt x="647" y="186"/>
                </a:lnTo>
                <a:lnTo>
                  <a:pt x="647" y="187"/>
                </a:lnTo>
                <a:lnTo>
                  <a:pt x="647" y="187"/>
                </a:lnTo>
                <a:lnTo>
                  <a:pt x="647" y="187"/>
                </a:lnTo>
                <a:lnTo>
                  <a:pt x="647" y="187"/>
                </a:lnTo>
                <a:lnTo>
                  <a:pt x="647" y="187"/>
                </a:lnTo>
                <a:lnTo>
                  <a:pt x="647" y="188"/>
                </a:lnTo>
                <a:lnTo>
                  <a:pt x="647" y="188"/>
                </a:lnTo>
                <a:lnTo>
                  <a:pt x="647" y="188"/>
                </a:lnTo>
                <a:lnTo>
                  <a:pt x="647" y="188"/>
                </a:lnTo>
                <a:lnTo>
                  <a:pt x="647" y="188"/>
                </a:lnTo>
                <a:lnTo>
                  <a:pt x="647" y="188"/>
                </a:lnTo>
                <a:lnTo>
                  <a:pt x="647" y="188"/>
                </a:lnTo>
                <a:lnTo>
                  <a:pt x="647" y="188"/>
                </a:lnTo>
                <a:lnTo>
                  <a:pt x="646" y="189"/>
                </a:lnTo>
                <a:lnTo>
                  <a:pt x="646" y="189"/>
                </a:lnTo>
                <a:lnTo>
                  <a:pt x="646" y="189"/>
                </a:lnTo>
                <a:lnTo>
                  <a:pt x="646" y="189"/>
                </a:lnTo>
                <a:lnTo>
                  <a:pt x="646" y="189"/>
                </a:lnTo>
                <a:lnTo>
                  <a:pt x="646" y="189"/>
                </a:lnTo>
                <a:lnTo>
                  <a:pt x="645" y="189"/>
                </a:lnTo>
                <a:lnTo>
                  <a:pt x="645" y="190"/>
                </a:lnTo>
                <a:lnTo>
                  <a:pt x="645" y="190"/>
                </a:lnTo>
                <a:lnTo>
                  <a:pt x="645" y="190"/>
                </a:lnTo>
                <a:lnTo>
                  <a:pt x="645" y="190"/>
                </a:lnTo>
                <a:lnTo>
                  <a:pt x="645" y="190"/>
                </a:lnTo>
                <a:lnTo>
                  <a:pt x="645" y="190"/>
                </a:lnTo>
                <a:lnTo>
                  <a:pt x="645" y="190"/>
                </a:lnTo>
                <a:lnTo>
                  <a:pt x="645" y="190"/>
                </a:lnTo>
                <a:lnTo>
                  <a:pt x="645" y="190"/>
                </a:lnTo>
                <a:lnTo>
                  <a:pt x="645" y="190"/>
                </a:lnTo>
                <a:lnTo>
                  <a:pt x="645" y="190"/>
                </a:lnTo>
                <a:lnTo>
                  <a:pt x="645" y="191"/>
                </a:lnTo>
                <a:lnTo>
                  <a:pt x="644" y="191"/>
                </a:lnTo>
                <a:lnTo>
                  <a:pt x="644" y="191"/>
                </a:lnTo>
                <a:lnTo>
                  <a:pt x="644" y="191"/>
                </a:lnTo>
                <a:lnTo>
                  <a:pt x="644" y="191"/>
                </a:lnTo>
                <a:lnTo>
                  <a:pt x="644" y="191"/>
                </a:lnTo>
                <a:lnTo>
                  <a:pt x="644" y="191"/>
                </a:lnTo>
                <a:lnTo>
                  <a:pt x="644" y="192"/>
                </a:lnTo>
                <a:lnTo>
                  <a:pt x="644" y="192"/>
                </a:lnTo>
                <a:lnTo>
                  <a:pt x="644" y="192"/>
                </a:lnTo>
                <a:lnTo>
                  <a:pt x="644" y="192"/>
                </a:lnTo>
                <a:lnTo>
                  <a:pt x="644" y="192"/>
                </a:lnTo>
                <a:lnTo>
                  <a:pt x="644" y="192"/>
                </a:lnTo>
                <a:lnTo>
                  <a:pt x="644" y="192"/>
                </a:lnTo>
                <a:lnTo>
                  <a:pt x="644" y="192"/>
                </a:lnTo>
                <a:lnTo>
                  <a:pt x="644" y="192"/>
                </a:lnTo>
                <a:lnTo>
                  <a:pt x="644" y="193"/>
                </a:lnTo>
                <a:lnTo>
                  <a:pt x="644" y="193"/>
                </a:lnTo>
                <a:lnTo>
                  <a:pt x="644" y="193"/>
                </a:lnTo>
                <a:lnTo>
                  <a:pt x="644" y="193"/>
                </a:lnTo>
                <a:lnTo>
                  <a:pt x="644" y="193"/>
                </a:lnTo>
                <a:lnTo>
                  <a:pt x="644" y="193"/>
                </a:lnTo>
                <a:lnTo>
                  <a:pt x="644" y="193"/>
                </a:lnTo>
                <a:lnTo>
                  <a:pt x="644" y="193"/>
                </a:lnTo>
                <a:lnTo>
                  <a:pt x="644" y="194"/>
                </a:lnTo>
                <a:lnTo>
                  <a:pt x="644" y="194"/>
                </a:lnTo>
                <a:lnTo>
                  <a:pt x="644" y="194"/>
                </a:lnTo>
                <a:lnTo>
                  <a:pt x="643" y="194"/>
                </a:lnTo>
                <a:lnTo>
                  <a:pt x="643" y="194"/>
                </a:lnTo>
                <a:lnTo>
                  <a:pt x="643" y="194"/>
                </a:lnTo>
                <a:lnTo>
                  <a:pt x="643" y="194"/>
                </a:lnTo>
                <a:lnTo>
                  <a:pt x="643" y="194"/>
                </a:lnTo>
                <a:lnTo>
                  <a:pt x="643" y="194"/>
                </a:lnTo>
                <a:lnTo>
                  <a:pt x="643" y="194"/>
                </a:lnTo>
                <a:lnTo>
                  <a:pt x="643" y="194"/>
                </a:lnTo>
                <a:lnTo>
                  <a:pt x="643" y="194"/>
                </a:lnTo>
                <a:lnTo>
                  <a:pt x="643" y="194"/>
                </a:lnTo>
                <a:lnTo>
                  <a:pt x="643" y="194"/>
                </a:lnTo>
                <a:lnTo>
                  <a:pt x="642" y="194"/>
                </a:lnTo>
                <a:lnTo>
                  <a:pt x="642" y="195"/>
                </a:lnTo>
                <a:lnTo>
                  <a:pt x="642" y="195"/>
                </a:lnTo>
                <a:lnTo>
                  <a:pt x="642" y="195"/>
                </a:lnTo>
                <a:lnTo>
                  <a:pt x="642" y="195"/>
                </a:lnTo>
                <a:lnTo>
                  <a:pt x="642" y="195"/>
                </a:lnTo>
                <a:lnTo>
                  <a:pt x="642" y="195"/>
                </a:lnTo>
                <a:lnTo>
                  <a:pt x="642" y="195"/>
                </a:lnTo>
                <a:lnTo>
                  <a:pt x="642" y="195"/>
                </a:lnTo>
                <a:lnTo>
                  <a:pt x="642" y="196"/>
                </a:lnTo>
                <a:lnTo>
                  <a:pt x="642" y="196"/>
                </a:lnTo>
                <a:lnTo>
                  <a:pt x="641" y="196"/>
                </a:lnTo>
                <a:lnTo>
                  <a:pt x="641" y="196"/>
                </a:lnTo>
                <a:lnTo>
                  <a:pt x="642" y="196"/>
                </a:lnTo>
                <a:lnTo>
                  <a:pt x="642" y="197"/>
                </a:lnTo>
                <a:lnTo>
                  <a:pt x="642" y="197"/>
                </a:lnTo>
                <a:lnTo>
                  <a:pt x="642" y="197"/>
                </a:lnTo>
                <a:lnTo>
                  <a:pt x="642" y="197"/>
                </a:lnTo>
                <a:lnTo>
                  <a:pt x="642" y="197"/>
                </a:lnTo>
                <a:lnTo>
                  <a:pt x="642" y="197"/>
                </a:lnTo>
                <a:lnTo>
                  <a:pt x="641" y="197"/>
                </a:lnTo>
                <a:lnTo>
                  <a:pt x="641" y="197"/>
                </a:lnTo>
                <a:lnTo>
                  <a:pt x="641" y="197"/>
                </a:lnTo>
                <a:lnTo>
                  <a:pt x="641" y="198"/>
                </a:lnTo>
                <a:lnTo>
                  <a:pt x="641" y="198"/>
                </a:lnTo>
                <a:lnTo>
                  <a:pt x="640" y="198"/>
                </a:lnTo>
                <a:lnTo>
                  <a:pt x="640" y="198"/>
                </a:lnTo>
                <a:lnTo>
                  <a:pt x="640" y="198"/>
                </a:lnTo>
                <a:lnTo>
                  <a:pt x="640" y="198"/>
                </a:lnTo>
                <a:lnTo>
                  <a:pt x="640" y="198"/>
                </a:lnTo>
                <a:lnTo>
                  <a:pt x="640" y="198"/>
                </a:lnTo>
                <a:lnTo>
                  <a:pt x="640" y="198"/>
                </a:lnTo>
                <a:lnTo>
                  <a:pt x="639" y="199"/>
                </a:lnTo>
                <a:lnTo>
                  <a:pt x="639" y="199"/>
                </a:lnTo>
                <a:lnTo>
                  <a:pt x="639" y="199"/>
                </a:lnTo>
                <a:lnTo>
                  <a:pt x="639" y="199"/>
                </a:lnTo>
                <a:lnTo>
                  <a:pt x="639" y="199"/>
                </a:lnTo>
                <a:lnTo>
                  <a:pt x="639" y="199"/>
                </a:lnTo>
                <a:lnTo>
                  <a:pt x="639" y="199"/>
                </a:lnTo>
                <a:lnTo>
                  <a:pt x="639" y="199"/>
                </a:lnTo>
                <a:lnTo>
                  <a:pt x="639" y="199"/>
                </a:lnTo>
                <a:lnTo>
                  <a:pt x="639" y="199"/>
                </a:lnTo>
                <a:lnTo>
                  <a:pt x="639" y="199"/>
                </a:lnTo>
                <a:lnTo>
                  <a:pt x="639" y="199"/>
                </a:lnTo>
                <a:lnTo>
                  <a:pt x="639" y="199"/>
                </a:lnTo>
                <a:lnTo>
                  <a:pt x="639" y="199"/>
                </a:lnTo>
                <a:lnTo>
                  <a:pt x="638" y="199"/>
                </a:lnTo>
                <a:lnTo>
                  <a:pt x="638" y="199"/>
                </a:lnTo>
                <a:lnTo>
                  <a:pt x="638" y="199"/>
                </a:lnTo>
                <a:lnTo>
                  <a:pt x="638" y="199"/>
                </a:lnTo>
                <a:lnTo>
                  <a:pt x="638" y="199"/>
                </a:lnTo>
                <a:lnTo>
                  <a:pt x="638" y="199"/>
                </a:lnTo>
                <a:lnTo>
                  <a:pt x="638" y="199"/>
                </a:lnTo>
                <a:lnTo>
                  <a:pt x="638" y="198"/>
                </a:lnTo>
                <a:lnTo>
                  <a:pt x="638" y="198"/>
                </a:lnTo>
                <a:lnTo>
                  <a:pt x="637" y="199"/>
                </a:lnTo>
                <a:lnTo>
                  <a:pt x="637" y="199"/>
                </a:lnTo>
                <a:lnTo>
                  <a:pt x="637" y="199"/>
                </a:lnTo>
                <a:lnTo>
                  <a:pt x="637" y="199"/>
                </a:lnTo>
                <a:lnTo>
                  <a:pt x="637" y="199"/>
                </a:lnTo>
                <a:lnTo>
                  <a:pt x="637" y="199"/>
                </a:lnTo>
                <a:lnTo>
                  <a:pt x="637" y="199"/>
                </a:lnTo>
                <a:lnTo>
                  <a:pt x="637" y="199"/>
                </a:lnTo>
                <a:lnTo>
                  <a:pt x="637" y="199"/>
                </a:lnTo>
                <a:lnTo>
                  <a:pt x="637" y="199"/>
                </a:lnTo>
                <a:lnTo>
                  <a:pt x="637" y="199"/>
                </a:lnTo>
                <a:lnTo>
                  <a:pt x="637" y="199"/>
                </a:lnTo>
                <a:lnTo>
                  <a:pt x="636" y="199"/>
                </a:lnTo>
                <a:lnTo>
                  <a:pt x="636" y="199"/>
                </a:lnTo>
                <a:lnTo>
                  <a:pt x="636" y="199"/>
                </a:lnTo>
                <a:lnTo>
                  <a:pt x="636" y="199"/>
                </a:lnTo>
                <a:lnTo>
                  <a:pt x="636" y="199"/>
                </a:lnTo>
                <a:lnTo>
                  <a:pt x="635" y="199"/>
                </a:lnTo>
                <a:lnTo>
                  <a:pt x="635" y="199"/>
                </a:lnTo>
                <a:lnTo>
                  <a:pt x="635" y="199"/>
                </a:lnTo>
                <a:lnTo>
                  <a:pt x="635" y="199"/>
                </a:lnTo>
                <a:lnTo>
                  <a:pt x="635" y="199"/>
                </a:lnTo>
                <a:lnTo>
                  <a:pt x="635" y="199"/>
                </a:lnTo>
                <a:lnTo>
                  <a:pt x="634" y="199"/>
                </a:lnTo>
                <a:lnTo>
                  <a:pt x="634" y="199"/>
                </a:lnTo>
                <a:lnTo>
                  <a:pt x="634" y="199"/>
                </a:lnTo>
                <a:lnTo>
                  <a:pt x="634" y="199"/>
                </a:lnTo>
                <a:lnTo>
                  <a:pt x="634" y="199"/>
                </a:lnTo>
                <a:lnTo>
                  <a:pt x="634" y="199"/>
                </a:lnTo>
                <a:lnTo>
                  <a:pt x="634" y="199"/>
                </a:lnTo>
                <a:lnTo>
                  <a:pt x="634" y="200"/>
                </a:lnTo>
                <a:lnTo>
                  <a:pt x="634" y="200"/>
                </a:lnTo>
                <a:lnTo>
                  <a:pt x="634" y="200"/>
                </a:lnTo>
                <a:lnTo>
                  <a:pt x="634" y="200"/>
                </a:lnTo>
                <a:lnTo>
                  <a:pt x="634" y="200"/>
                </a:lnTo>
                <a:lnTo>
                  <a:pt x="634" y="200"/>
                </a:lnTo>
                <a:lnTo>
                  <a:pt x="634" y="201"/>
                </a:lnTo>
                <a:lnTo>
                  <a:pt x="634" y="201"/>
                </a:lnTo>
                <a:lnTo>
                  <a:pt x="634" y="201"/>
                </a:lnTo>
                <a:lnTo>
                  <a:pt x="634" y="201"/>
                </a:lnTo>
                <a:lnTo>
                  <a:pt x="634" y="201"/>
                </a:lnTo>
                <a:lnTo>
                  <a:pt x="634" y="201"/>
                </a:lnTo>
                <a:lnTo>
                  <a:pt x="634" y="201"/>
                </a:lnTo>
                <a:lnTo>
                  <a:pt x="634" y="202"/>
                </a:lnTo>
                <a:lnTo>
                  <a:pt x="634" y="202"/>
                </a:lnTo>
                <a:lnTo>
                  <a:pt x="634" y="202"/>
                </a:lnTo>
                <a:lnTo>
                  <a:pt x="634" y="202"/>
                </a:lnTo>
                <a:lnTo>
                  <a:pt x="634" y="203"/>
                </a:lnTo>
                <a:lnTo>
                  <a:pt x="634" y="203"/>
                </a:lnTo>
                <a:lnTo>
                  <a:pt x="634" y="203"/>
                </a:lnTo>
                <a:lnTo>
                  <a:pt x="634" y="203"/>
                </a:lnTo>
                <a:lnTo>
                  <a:pt x="634" y="203"/>
                </a:lnTo>
                <a:lnTo>
                  <a:pt x="634" y="203"/>
                </a:lnTo>
                <a:lnTo>
                  <a:pt x="633" y="203"/>
                </a:lnTo>
                <a:lnTo>
                  <a:pt x="633" y="203"/>
                </a:lnTo>
                <a:lnTo>
                  <a:pt x="633" y="203"/>
                </a:lnTo>
                <a:lnTo>
                  <a:pt x="633" y="203"/>
                </a:lnTo>
                <a:lnTo>
                  <a:pt x="633" y="203"/>
                </a:lnTo>
                <a:lnTo>
                  <a:pt x="633" y="203"/>
                </a:lnTo>
                <a:lnTo>
                  <a:pt x="633" y="203"/>
                </a:lnTo>
                <a:lnTo>
                  <a:pt x="633" y="203"/>
                </a:lnTo>
                <a:lnTo>
                  <a:pt x="633" y="204"/>
                </a:lnTo>
                <a:lnTo>
                  <a:pt x="633" y="204"/>
                </a:lnTo>
                <a:lnTo>
                  <a:pt x="633" y="204"/>
                </a:lnTo>
                <a:lnTo>
                  <a:pt x="633" y="205"/>
                </a:lnTo>
                <a:lnTo>
                  <a:pt x="633" y="205"/>
                </a:lnTo>
                <a:lnTo>
                  <a:pt x="633" y="205"/>
                </a:lnTo>
                <a:lnTo>
                  <a:pt x="633" y="205"/>
                </a:lnTo>
                <a:lnTo>
                  <a:pt x="633" y="205"/>
                </a:lnTo>
                <a:lnTo>
                  <a:pt x="633" y="205"/>
                </a:lnTo>
                <a:lnTo>
                  <a:pt x="633" y="205"/>
                </a:lnTo>
                <a:lnTo>
                  <a:pt x="633" y="205"/>
                </a:lnTo>
                <a:lnTo>
                  <a:pt x="632" y="206"/>
                </a:lnTo>
                <a:lnTo>
                  <a:pt x="632" y="206"/>
                </a:lnTo>
                <a:lnTo>
                  <a:pt x="632" y="206"/>
                </a:lnTo>
                <a:lnTo>
                  <a:pt x="632" y="206"/>
                </a:lnTo>
                <a:lnTo>
                  <a:pt x="632" y="206"/>
                </a:lnTo>
                <a:lnTo>
                  <a:pt x="632" y="206"/>
                </a:lnTo>
                <a:lnTo>
                  <a:pt x="632" y="207"/>
                </a:lnTo>
                <a:lnTo>
                  <a:pt x="632" y="207"/>
                </a:lnTo>
                <a:lnTo>
                  <a:pt x="632" y="207"/>
                </a:lnTo>
                <a:lnTo>
                  <a:pt x="632" y="207"/>
                </a:lnTo>
                <a:lnTo>
                  <a:pt x="632" y="207"/>
                </a:lnTo>
                <a:lnTo>
                  <a:pt x="631" y="207"/>
                </a:lnTo>
                <a:lnTo>
                  <a:pt x="631" y="207"/>
                </a:lnTo>
                <a:lnTo>
                  <a:pt x="631" y="207"/>
                </a:lnTo>
                <a:lnTo>
                  <a:pt x="631" y="207"/>
                </a:lnTo>
                <a:lnTo>
                  <a:pt x="631" y="207"/>
                </a:lnTo>
                <a:lnTo>
                  <a:pt x="631" y="207"/>
                </a:lnTo>
                <a:lnTo>
                  <a:pt x="631" y="208"/>
                </a:lnTo>
                <a:lnTo>
                  <a:pt x="631" y="208"/>
                </a:lnTo>
                <a:lnTo>
                  <a:pt x="630" y="208"/>
                </a:lnTo>
                <a:lnTo>
                  <a:pt x="630" y="208"/>
                </a:lnTo>
                <a:lnTo>
                  <a:pt x="630" y="208"/>
                </a:lnTo>
                <a:lnTo>
                  <a:pt x="630" y="209"/>
                </a:lnTo>
                <a:lnTo>
                  <a:pt x="630" y="209"/>
                </a:lnTo>
                <a:lnTo>
                  <a:pt x="630" y="209"/>
                </a:lnTo>
                <a:lnTo>
                  <a:pt x="630" y="209"/>
                </a:lnTo>
                <a:lnTo>
                  <a:pt x="630" y="209"/>
                </a:lnTo>
                <a:lnTo>
                  <a:pt x="630" y="209"/>
                </a:lnTo>
                <a:lnTo>
                  <a:pt x="630" y="209"/>
                </a:lnTo>
                <a:lnTo>
                  <a:pt x="630" y="209"/>
                </a:lnTo>
                <a:lnTo>
                  <a:pt x="629" y="210"/>
                </a:lnTo>
                <a:lnTo>
                  <a:pt x="629" y="210"/>
                </a:lnTo>
                <a:lnTo>
                  <a:pt x="629" y="210"/>
                </a:lnTo>
                <a:lnTo>
                  <a:pt x="629" y="210"/>
                </a:lnTo>
                <a:lnTo>
                  <a:pt x="629" y="210"/>
                </a:lnTo>
                <a:lnTo>
                  <a:pt x="629" y="210"/>
                </a:lnTo>
                <a:lnTo>
                  <a:pt x="629" y="210"/>
                </a:lnTo>
                <a:lnTo>
                  <a:pt x="629" y="210"/>
                </a:lnTo>
                <a:lnTo>
                  <a:pt x="629" y="210"/>
                </a:lnTo>
                <a:lnTo>
                  <a:pt x="628" y="210"/>
                </a:lnTo>
                <a:lnTo>
                  <a:pt x="628" y="210"/>
                </a:lnTo>
                <a:lnTo>
                  <a:pt x="628" y="210"/>
                </a:lnTo>
                <a:lnTo>
                  <a:pt x="628" y="211"/>
                </a:lnTo>
                <a:lnTo>
                  <a:pt x="628" y="211"/>
                </a:lnTo>
                <a:lnTo>
                  <a:pt x="628" y="211"/>
                </a:lnTo>
                <a:lnTo>
                  <a:pt x="628" y="211"/>
                </a:lnTo>
                <a:lnTo>
                  <a:pt x="628" y="211"/>
                </a:lnTo>
                <a:lnTo>
                  <a:pt x="628" y="211"/>
                </a:lnTo>
                <a:lnTo>
                  <a:pt x="627" y="211"/>
                </a:lnTo>
                <a:lnTo>
                  <a:pt x="627" y="211"/>
                </a:lnTo>
                <a:lnTo>
                  <a:pt x="627" y="211"/>
                </a:lnTo>
                <a:lnTo>
                  <a:pt x="627" y="211"/>
                </a:lnTo>
                <a:lnTo>
                  <a:pt x="627" y="212"/>
                </a:lnTo>
                <a:lnTo>
                  <a:pt x="627" y="212"/>
                </a:lnTo>
                <a:lnTo>
                  <a:pt x="627" y="212"/>
                </a:lnTo>
                <a:lnTo>
                  <a:pt x="627" y="212"/>
                </a:lnTo>
                <a:lnTo>
                  <a:pt x="627" y="212"/>
                </a:lnTo>
                <a:lnTo>
                  <a:pt x="627" y="212"/>
                </a:lnTo>
                <a:lnTo>
                  <a:pt x="627" y="212"/>
                </a:lnTo>
                <a:lnTo>
                  <a:pt x="627" y="212"/>
                </a:lnTo>
                <a:lnTo>
                  <a:pt x="627" y="213"/>
                </a:lnTo>
                <a:lnTo>
                  <a:pt x="627" y="213"/>
                </a:lnTo>
                <a:lnTo>
                  <a:pt x="627" y="213"/>
                </a:lnTo>
                <a:lnTo>
                  <a:pt x="627" y="213"/>
                </a:lnTo>
                <a:lnTo>
                  <a:pt x="627" y="213"/>
                </a:lnTo>
                <a:lnTo>
                  <a:pt x="627" y="213"/>
                </a:lnTo>
                <a:lnTo>
                  <a:pt x="626" y="213"/>
                </a:lnTo>
                <a:lnTo>
                  <a:pt x="626" y="213"/>
                </a:lnTo>
                <a:lnTo>
                  <a:pt x="626" y="213"/>
                </a:lnTo>
                <a:lnTo>
                  <a:pt x="626" y="213"/>
                </a:lnTo>
                <a:lnTo>
                  <a:pt x="626" y="213"/>
                </a:lnTo>
                <a:lnTo>
                  <a:pt x="626" y="213"/>
                </a:lnTo>
                <a:lnTo>
                  <a:pt x="626" y="213"/>
                </a:lnTo>
                <a:lnTo>
                  <a:pt x="626" y="213"/>
                </a:lnTo>
                <a:lnTo>
                  <a:pt x="626" y="214"/>
                </a:lnTo>
                <a:lnTo>
                  <a:pt x="626" y="214"/>
                </a:lnTo>
                <a:lnTo>
                  <a:pt x="626" y="214"/>
                </a:lnTo>
                <a:lnTo>
                  <a:pt x="626" y="214"/>
                </a:lnTo>
                <a:lnTo>
                  <a:pt x="626" y="214"/>
                </a:lnTo>
                <a:lnTo>
                  <a:pt x="626" y="214"/>
                </a:lnTo>
                <a:lnTo>
                  <a:pt x="626" y="215"/>
                </a:lnTo>
                <a:lnTo>
                  <a:pt x="626" y="215"/>
                </a:lnTo>
                <a:lnTo>
                  <a:pt x="626" y="215"/>
                </a:lnTo>
                <a:lnTo>
                  <a:pt x="626" y="215"/>
                </a:lnTo>
                <a:lnTo>
                  <a:pt x="626" y="215"/>
                </a:lnTo>
                <a:lnTo>
                  <a:pt x="626" y="216"/>
                </a:lnTo>
                <a:lnTo>
                  <a:pt x="626" y="216"/>
                </a:lnTo>
                <a:lnTo>
                  <a:pt x="626" y="216"/>
                </a:lnTo>
                <a:lnTo>
                  <a:pt x="626" y="216"/>
                </a:lnTo>
                <a:lnTo>
                  <a:pt x="626" y="216"/>
                </a:lnTo>
                <a:lnTo>
                  <a:pt x="625" y="216"/>
                </a:lnTo>
                <a:lnTo>
                  <a:pt x="626" y="217"/>
                </a:lnTo>
                <a:lnTo>
                  <a:pt x="625" y="217"/>
                </a:lnTo>
                <a:lnTo>
                  <a:pt x="625" y="217"/>
                </a:lnTo>
                <a:lnTo>
                  <a:pt x="625" y="217"/>
                </a:lnTo>
                <a:lnTo>
                  <a:pt x="625" y="217"/>
                </a:lnTo>
                <a:lnTo>
                  <a:pt x="625" y="217"/>
                </a:lnTo>
                <a:lnTo>
                  <a:pt x="625" y="217"/>
                </a:lnTo>
                <a:lnTo>
                  <a:pt x="625" y="217"/>
                </a:lnTo>
                <a:lnTo>
                  <a:pt x="625" y="218"/>
                </a:lnTo>
                <a:lnTo>
                  <a:pt x="625" y="218"/>
                </a:lnTo>
                <a:lnTo>
                  <a:pt x="625" y="218"/>
                </a:lnTo>
                <a:lnTo>
                  <a:pt x="625" y="218"/>
                </a:lnTo>
                <a:lnTo>
                  <a:pt x="625" y="218"/>
                </a:lnTo>
                <a:lnTo>
                  <a:pt x="625" y="218"/>
                </a:lnTo>
                <a:lnTo>
                  <a:pt x="625" y="218"/>
                </a:lnTo>
                <a:lnTo>
                  <a:pt x="625" y="218"/>
                </a:lnTo>
                <a:lnTo>
                  <a:pt x="625" y="219"/>
                </a:lnTo>
                <a:lnTo>
                  <a:pt x="625" y="219"/>
                </a:lnTo>
                <a:lnTo>
                  <a:pt x="625" y="219"/>
                </a:lnTo>
                <a:lnTo>
                  <a:pt x="625" y="219"/>
                </a:lnTo>
                <a:lnTo>
                  <a:pt x="625" y="219"/>
                </a:lnTo>
                <a:lnTo>
                  <a:pt x="625" y="219"/>
                </a:lnTo>
                <a:lnTo>
                  <a:pt x="625" y="220"/>
                </a:lnTo>
                <a:lnTo>
                  <a:pt x="625" y="220"/>
                </a:lnTo>
                <a:lnTo>
                  <a:pt x="625" y="220"/>
                </a:lnTo>
                <a:lnTo>
                  <a:pt x="625" y="220"/>
                </a:lnTo>
                <a:lnTo>
                  <a:pt x="625" y="220"/>
                </a:lnTo>
                <a:lnTo>
                  <a:pt x="625" y="221"/>
                </a:lnTo>
                <a:lnTo>
                  <a:pt x="624" y="221"/>
                </a:lnTo>
                <a:lnTo>
                  <a:pt x="624" y="221"/>
                </a:lnTo>
                <a:lnTo>
                  <a:pt x="624" y="221"/>
                </a:lnTo>
                <a:lnTo>
                  <a:pt x="624" y="221"/>
                </a:lnTo>
                <a:lnTo>
                  <a:pt x="624" y="221"/>
                </a:lnTo>
                <a:lnTo>
                  <a:pt x="624" y="221"/>
                </a:lnTo>
                <a:lnTo>
                  <a:pt x="625" y="221"/>
                </a:lnTo>
                <a:lnTo>
                  <a:pt x="625" y="221"/>
                </a:lnTo>
                <a:lnTo>
                  <a:pt x="625" y="221"/>
                </a:lnTo>
                <a:lnTo>
                  <a:pt x="625" y="221"/>
                </a:lnTo>
                <a:lnTo>
                  <a:pt x="625" y="222"/>
                </a:lnTo>
                <a:lnTo>
                  <a:pt x="625" y="222"/>
                </a:lnTo>
                <a:lnTo>
                  <a:pt x="624" y="222"/>
                </a:lnTo>
                <a:lnTo>
                  <a:pt x="624" y="222"/>
                </a:lnTo>
                <a:lnTo>
                  <a:pt x="624" y="222"/>
                </a:lnTo>
                <a:lnTo>
                  <a:pt x="624" y="222"/>
                </a:lnTo>
                <a:lnTo>
                  <a:pt x="624" y="223"/>
                </a:lnTo>
                <a:lnTo>
                  <a:pt x="624" y="223"/>
                </a:lnTo>
                <a:lnTo>
                  <a:pt x="624" y="223"/>
                </a:lnTo>
                <a:lnTo>
                  <a:pt x="624" y="223"/>
                </a:lnTo>
                <a:lnTo>
                  <a:pt x="624" y="223"/>
                </a:lnTo>
                <a:lnTo>
                  <a:pt x="624" y="223"/>
                </a:lnTo>
                <a:lnTo>
                  <a:pt x="624" y="223"/>
                </a:lnTo>
                <a:lnTo>
                  <a:pt x="624" y="223"/>
                </a:lnTo>
                <a:lnTo>
                  <a:pt x="624" y="224"/>
                </a:lnTo>
                <a:lnTo>
                  <a:pt x="624" y="224"/>
                </a:lnTo>
                <a:lnTo>
                  <a:pt x="623" y="224"/>
                </a:lnTo>
                <a:lnTo>
                  <a:pt x="623" y="224"/>
                </a:lnTo>
                <a:lnTo>
                  <a:pt x="623" y="224"/>
                </a:lnTo>
                <a:lnTo>
                  <a:pt x="623" y="224"/>
                </a:lnTo>
                <a:lnTo>
                  <a:pt x="623" y="224"/>
                </a:lnTo>
                <a:lnTo>
                  <a:pt x="623" y="224"/>
                </a:lnTo>
                <a:lnTo>
                  <a:pt x="623" y="225"/>
                </a:lnTo>
                <a:lnTo>
                  <a:pt x="623" y="225"/>
                </a:lnTo>
                <a:lnTo>
                  <a:pt x="623" y="225"/>
                </a:lnTo>
                <a:lnTo>
                  <a:pt x="623" y="225"/>
                </a:lnTo>
                <a:lnTo>
                  <a:pt x="623" y="225"/>
                </a:lnTo>
                <a:lnTo>
                  <a:pt x="623" y="225"/>
                </a:lnTo>
                <a:lnTo>
                  <a:pt x="623" y="225"/>
                </a:lnTo>
                <a:lnTo>
                  <a:pt x="622" y="225"/>
                </a:lnTo>
                <a:lnTo>
                  <a:pt x="622" y="226"/>
                </a:lnTo>
                <a:lnTo>
                  <a:pt x="622" y="226"/>
                </a:lnTo>
                <a:lnTo>
                  <a:pt x="622" y="226"/>
                </a:lnTo>
                <a:lnTo>
                  <a:pt x="622" y="226"/>
                </a:lnTo>
                <a:lnTo>
                  <a:pt x="622" y="227"/>
                </a:lnTo>
                <a:lnTo>
                  <a:pt x="622" y="227"/>
                </a:lnTo>
                <a:lnTo>
                  <a:pt x="622" y="227"/>
                </a:lnTo>
                <a:lnTo>
                  <a:pt x="622" y="227"/>
                </a:lnTo>
                <a:lnTo>
                  <a:pt x="622" y="228"/>
                </a:lnTo>
                <a:lnTo>
                  <a:pt x="622" y="228"/>
                </a:lnTo>
                <a:lnTo>
                  <a:pt x="622" y="228"/>
                </a:lnTo>
                <a:lnTo>
                  <a:pt x="622" y="228"/>
                </a:lnTo>
                <a:lnTo>
                  <a:pt x="622" y="229"/>
                </a:lnTo>
                <a:lnTo>
                  <a:pt x="622" y="229"/>
                </a:lnTo>
                <a:lnTo>
                  <a:pt x="621" y="229"/>
                </a:lnTo>
                <a:lnTo>
                  <a:pt x="621" y="229"/>
                </a:lnTo>
                <a:lnTo>
                  <a:pt x="621" y="229"/>
                </a:lnTo>
                <a:lnTo>
                  <a:pt x="621" y="229"/>
                </a:lnTo>
                <a:lnTo>
                  <a:pt x="621" y="230"/>
                </a:lnTo>
                <a:lnTo>
                  <a:pt x="621" y="230"/>
                </a:lnTo>
                <a:lnTo>
                  <a:pt x="621" y="230"/>
                </a:lnTo>
                <a:lnTo>
                  <a:pt x="621" y="230"/>
                </a:lnTo>
                <a:lnTo>
                  <a:pt x="621" y="230"/>
                </a:lnTo>
                <a:lnTo>
                  <a:pt x="621" y="230"/>
                </a:lnTo>
                <a:lnTo>
                  <a:pt x="621" y="231"/>
                </a:lnTo>
                <a:lnTo>
                  <a:pt x="621" y="231"/>
                </a:lnTo>
                <a:lnTo>
                  <a:pt x="620" y="231"/>
                </a:lnTo>
                <a:lnTo>
                  <a:pt x="620" y="231"/>
                </a:lnTo>
                <a:lnTo>
                  <a:pt x="620" y="231"/>
                </a:lnTo>
                <a:lnTo>
                  <a:pt x="620" y="231"/>
                </a:lnTo>
                <a:lnTo>
                  <a:pt x="620" y="230"/>
                </a:lnTo>
                <a:lnTo>
                  <a:pt x="619" y="230"/>
                </a:lnTo>
                <a:lnTo>
                  <a:pt x="619" y="230"/>
                </a:lnTo>
                <a:lnTo>
                  <a:pt x="619" y="231"/>
                </a:lnTo>
                <a:lnTo>
                  <a:pt x="619" y="231"/>
                </a:lnTo>
                <a:lnTo>
                  <a:pt x="619" y="231"/>
                </a:lnTo>
                <a:lnTo>
                  <a:pt x="619" y="231"/>
                </a:lnTo>
                <a:lnTo>
                  <a:pt x="619" y="231"/>
                </a:lnTo>
                <a:lnTo>
                  <a:pt x="619" y="231"/>
                </a:lnTo>
                <a:lnTo>
                  <a:pt x="619" y="231"/>
                </a:lnTo>
                <a:lnTo>
                  <a:pt x="619" y="231"/>
                </a:lnTo>
                <a:lnTo>
                  <a:pt x="619" y="232"/>
                </a:lnTo>
                <a:lnTo>
                  <a:pt x="619" y="232"/>
                </a:lnTo>
                <a:lnTo>
                  <a:pt x="619" y="232"/>
                </a:lnTo>
                <a:lnTo>
                  <a:pt x="619" y="232"/>
                </a:lnTo>
                <a:lnTo>
                  <a:pt x="619" y="232"/>
                </a:lnTo>
                <a:lnTo>
                  <a:pt x="619" y="233"/>
                </a:lnTo>
                <a:lnTo>
                  <a:pt x="619" y="233"/>
                </a:lnTo>
                <a:lnTo>
                  <a:pt x="618" y="233"/>
                </a:lnTo>
                <a:lnTo>
                  <a:pt x="618" y="233"/>
                </a:lnTo>
                <a:lnTo>
                  <a:pt x="618" y="233"/>
                </a:lnTo>
                <a:lnTo>
                  <a:pt x="618" y="234"/>
                </a:lnTo>
                <a:lnTo>
                  <a:pt x="618" y="234"/>
                </a:lnTo>
                <a:lnTo>
                  <a:pt x="617" y="234"/>
                </a:lnTo>
                <a:lnTo>
                  <a:pt x="617" y="234"/>
                </a:lnTo>
                <a:lnTo>
                  <a:pt x="617" y="234"/>
                </a:lnTo>
                <a:lnTo>
                  <a:pt x="617" y="234"/>
                </a:lnTo>
                <a:lnTo>
                  <a:pt x="617" y="234"/>
                </a:lnTo>
                <a:lnTo>
                  <a:pt x="617" y="234"/>
                </a:lnTo>
                <a:lnTo>
                  <a:pt x="617" y="234"/>
                </a:lnTo>
                <a:lnTo>
                  <a:pt x="617" y="234"/>
                </a:lnTo>
                <a:lnTo>
                  <a:pt x="617" y="235"/>
                </a:lnTo>
                <a:lnTo>
                  <a:pt x="617" y="235"/>
                </a:lnTo>
                <a:lnTo>
                  <a:pt x="616" y="235"/>
                </a:lnTo>
                <a:lnTo>
                  <a:pt x="616" y="235"/>
                </a:lnTo>
                <a:lnTo>
                  <a:pt x="616" y="235"/>
                </a:lnTo>
                <a:lnTo>
                  <a:pt x="616" y="235"/>
                </a:lnTo>
                <a:lnTo>
                  <a:pt x="616" y="235"/>
                </a:lnTo>
                <a:lnTo>
                  <a:pt x="606" y="226"/>
                </a:lnTo>
                <a:lnTo>
                  <a:pt x="604" y="224"/>
                </a:lnTo>
                <a:lnTo>
                  <a:pt x="602" y="222"/>
                </a:lnTo>
                <a:lnTo>
                  <a:pt x="602" y="222"/>
                </a:lnTo>
                <a:lnTo>
                  <a:pt x="601" y="221"/>
                </a:lnTo>
                <a:lnTo>
                  <a:pt x="600" y="220"/>
                </a:lnTo>
                <a:lnTo>
                  <a:pt x="599" y="220"/>
                </a:lnTo>
                <a:lnTo>
                  <a:pt x="598" y="219"/>
                </a:lnTo>
                <a:lnTo>
                  <a:pt x="596" y="217"/>
                </a:lnTo>
                <a:lnTo>
                  <a:pt x="596" y="217"/>
                </a:lnTo>
                <a:lnTo>
                  <a:pt x="594" y="216"/>
                </a:lnTo>
                <a:lnTo>
                  <a:pt x="593" y="214"/>
                </a:lnTo>
                <a:lnTo>
                  <a:pt x="591" y="213"/>
                </a:lnTo>
                <a:lnTo>
                  <a:pt x="590" y="211"/>
                </a:lnTo>
                <a:lnTo>
                  <a:pt x="588" y="210"/>
                </a:lnTo>
                <a:lnTo>
                  <a:pt x="587" y="209"/>
                </a:lnTo>
                <a:lnTo>
                  <a:pt x="587" y="209"/>
                </a:lnTo>
                <a:lnTo>
                  <a:pt x="587" y="209"/>
                </a:lnTo>
                <a:lnTo>
                  <a:pt x="586" y="208"/>
                </a:lnTo>
                <a:lnTo>
                  <a:pt x="584" y="206"/>
                </a:lnTo>
                <a:lnTo>
                  <a:pt x="582" y="204"/>
                </a:lnTo>
                <a:lnTo>
                  <a:pt x="581" y="203"/>
                </a:lnTo>
                <a:lnTo>
                  <a:pt x="579" y="203"/>
                </a:lnTo>
                <a:lnTo>
                  <a:pt x="576" y="203"/>
                </a:lnTo>
                <a:lnTo>
                  <a:pt x="573" y="203"/>
                </a:lnTo>
                <a:lnTo>
                  <a:pt x="572" y="203"/>
                </a:lnTo>
                <a:lnTo>
                  <a:pt x="572" y="203"/>
                </a:lnTo>
                <a:lnTo>
                  <a:pt x="572" y="203"/>
                </a:lnTo>
                <a:lnTo>
                  <a:pt x="572" y="203"/>
                </a:lnTo>
                <a:lnTo>
                  <a:pt x="571" y="203"/>
                </a:lnTo>
                <a:lnTo>
                  <a:pt x="571" y="203"/>
                </a:lnTo>
                <a:lnTo>
                  <a:pt x="571" y="203"/>
                </a:lnTo>
                <a:lnTo>
                  <a:pt x="571" y="203"/>
                </a:lnTo>
                <a:lnTo>
                  <a:pt x="568" y="203"/>
                </a:lnTo>
                <a:lnTo>
                  <a:pt x="566" y="203"/>
                </a:lnTo>
                <a:lnTo>
                  <a:pt x="564" y="203"/>
                </a:lnTo>
                <a:lnTo>
                  <a:pt x="562" y="203"/>
                </a:lnTo>
                <a:lnTo>
                  <a:pt x="560" y="203"/>
                </a:lnTo>
                <a:lnTo>
                  <a:pt x="558" y="204"/>
                </a:lnTo>
                <a:lnTo>
                  <a:pt x="557" y="204"/>
                </a:lnTo>
                <a:lnTo>
                  <a:pt x="556" y="204"/>
                </a:lnTo>
                <a:lnTo>
                  <a:pt x="555" y="204"/>
                </a:lnTo>
                <a:lnTo>
                  <a:pt x="555" y="204"/>
                </a:lnTo>
                <a:lnTo>
                  <a:pt x="554" y="204"/>
                </a:lnTo>
                <a:lnTo>
                  <a:pt x="553" y="204"/>
                </a:lnTo>
                <a:lnTo>
                  <a:pt x="553" y="204"/>
                </a:lnTo>
                <a:lnTo>
                  <a:pt x="552" y="204"/>
                </a:lnTo>
                <a:lnTo>
                  <a:pt x="551" y="204"/>
                </a:lnTo>
                <a:lnTo>
                  <a:pt x="551" y="204"/>
                </a:lnTo>
                <a:lnTo>
                  <a:pt x="550" y="205"/>
                </a:lnTo>
                <a:lnTo>
                  <a:pt x="550" y="205"/>
                </a:lnTo>
                <a:lnTo>
                  <a:pt x="550" y="205"/>
                </a:lnTo>
                <a:lnTo>
                  <a:pt x="549" y="205"/>
                </a:lnTo>
                <a:lnTo>
                  <a:pt x="549" y="205"/>
                </a:lnTo>
                <a:lnTo>
                  <a:pt x="549" y="205"/>
                </a:lnTo>
                <a:lnTo>
                  <a:pt x="544" y="205"/>
                </a:lnTo>
                <a:lnTo>
                  <a:pt x="536" y="206"/>
                </a:lnTo>
                <a:lnTo>
                  <a:pt x="527" y="207"/>
                </a:lnTo>
                <a:lnTo>
                  <a:pt x="522" y="207"/>
                </a:lnTo>
                <a:lnTo>
                  <a:pt x="513" y="208"/>
                </a:lnTo>
                <a:lnTo>
                  <a:pt x="510" y="208"/>
                </a:lnTo>
                <a:lnTo>
                  <a:pt x="505" y="208"/>
                </a:lnTo>
                <a:lnTo>
                  <a:pt x="502" y="209"/>
                </a:lnTo>
                <a:lnTo>
                  <a:pt x="500" y="209"/>
                </a:lnTo>
                <a:lnTo>
                  <a:pt x="494" y="209"/>
                </a:lnTo>
                <a:lnTo>
                  <a:pt x="487" y="210"/>
                </a:lnTo>
                <a:lnTo>
                  <a:pt x="483" y="209"/>
                </a:lnTo>
                <a:lnTo>
                  <a:pt x="482" y="210"/>
                </a:lnTo>
                <a:lnTo>
                  <a:pt x="482" y="210"/>
                </a:lnTo>
                <a:lnTo>
                  <a:pt x="482" y="210"/>
                </a:lnTo>
                <a:lnTo>
                  <a:pt x="482" y="210"/>
                </a:lnTo>
                <a:lnTo>
                  <a:pt x="482" y="211"/>
                </a:lnTo>
                <a:lnTo>
                  <a:pt x="483" y="211"/>
                </a:lnTo>
                <a:lnTo>
                  <a:pt x="483" y="211"/>
                </a:lnTo>
                <a:lnTo>
                  <a:pt x="483" y="212"/>
                </a:lnTo>
                <a:lnTo>
                  <a:pt x="483" y="212"/>
                </a:lnTo>
                <a:lnTo>
                  <a:pt x="483" y="212"/>
                </a:lnTo>
                <a:lnTo>
                  <a:pt x="483" y="212"/>
                </a:lnTo>
                <a:lnTo>
                  <a:pt x="483" y="213"/>
                </a:lnTo>
                <a:lnTo>
                  <a:pt x="483" y="213"/>
                </a:lnTo>
                <a:lnTo>
                  <a:pt x="483" y="213"/>
                </a:lnTo>
                <a:lnTo>
                  <a:pt x="483" y="213"/>
                </a:lnTo>
                <a:lnTo>
                  <a:pt x="483" y="214"/>
                </a:lnTo>
                <a:lnTo>
                  <a:pt x="483" y="221"/>
                </a:lnTo>
                <a:lnTo>
                  <a:pt x="484" y="231"/>
                </a:lnTo>
                <a:lnTo>
                  <a:pt x="484" y="231"/>
                </a:lnTo>
                <a:lnTo>
                  <a:pt x="484" y="240"/>
                </a:lnTo>
                <a:lnTo>
                  <a:pt x="484" y="240"/>
                </a:lnTo>
                <a:lnTo>
                  <a:pt x="486" y="240"/>
                </a:lnTo>
                <a:lnTo>
                  <a:pt x="487" y="241"/>
                </a:lnTo>
                <a:lnTo>
                  <a:pt x="488" y="243"/>
                </a:lnTo>
                <a:lnTo>
                  <a:pt x="488" y="244"/>
                </a:lnTo>
                <a:lnTo>
                  <a:pt x="488" y="244"/>
                </a:lnTo>
                <a:lnTo>
                  <a:pt x="488" y="244"/>
                </a:lnTo>
                <a:lnTo>
                  <a:pt x="488" y="244"/>
                </a:lnTo>
                <a:lnTo>
                  <a:pt x="488" y="245"/>
                </a:lnTo>
                <a:lnTo>
                  <a:pt x="488" y="245"/>
                </a:lnTo>
                <a:lnTo>
                  <a:pt x="488" y="245"/>
                </a:lnTo>
                <a:lnTo>
                  <a:pt x="488" y="245"/>
                </a:lnTo>
                <a:lnTo>
                  <a:pt x="488" y="245"/>
                </a:lnTo>
                <a:lnTo>
                  <a:pt x="488" y="246"/>
                </a:lnTo>
                <a:lnTo>
                  <a:pt x="489" y="246"/>
                </a:lnTo>
                <a:lnTo>
                  <a:pt x="489" y="246"/>
                </a:lnTo>
                <a:lnTo>
                  <a:pt x="489" y="246"/>
                </a:lnTo>
                <a:lnTo>
                  <a:pt x="489" y="247"/>
                </a:lnTo>
                <a:lnTo>
                  <a:pt x="489" y="247"/>
                </a:lnTo>
                <a:lnTo>
                  <a:pt x="489" y="247"/>
                </a:lnTo>
                <a:lnTo>
                  <a:pt x="489" y="247"/>
                </a:lnTo>
                <a:lnTo>
                  <a:pt x="489" y="247"/>
                </a:lnTo>
                <a:lnTo>
                  <a:pt x="490" y="247"/>
                </a:lnTo>
                <a:lnTo>
                  <a:pt x="490" y="248"/>
                </a:lnTo>
                <a:lnTo>
                  <a:pt x="491" y="247"/>
                </a:lnTo>
                <a:lnTo>
                  <a:pt x="491" y="247"/>
                </a:lnTo>
                <a:lnTo>
                  <a:pt x="491" y="247"/>
                </a:lnTo>
                <a:lnTo>
                  <a:pt x="491" y="247"/>
                </a:lnTo>
                <a:lnTo>
                  <a:pt x="492" y="247"/>
                </a:lnTo>
                <a:lnTo>
                  <a:pt x="492" y="246"/>
                </a:lnTo>
                <a:lnTo>
                  <a:pt x="493" y="246"/>
                </a:lnTo>
                <a:lnTo>
                  <a:pt x="493" y="246"/>
                </a:lnTo>
                <a:lnTo>
                  <a:pt x="494" y="246"/>
                </a:lnTo>
                <a:lnTo>
                  <a:pt x="494" y="247"/>
                </a:lnTo>
                <a:lnTo>
                  <a:pt x="494" y="247"/>
                </a:lnTo>
                <a:lnTo>
                  <a:pt x="495" y="248"/>
                </a:lnTo>
                <a:lnTo>
                  <a:pt x="495" y="247"/>
                </a:lnTo>
                <a:lnTo>
                  <a:pt x="495" y="248"/>
                </a:lnTo>
                <a:lnTo>
                  <a:pt x="496" y="248"/>
                </a:lnTo>
                <a:lnTo>
                  <a:pt x="496" y="248"/>
                </a:lnTo>
                <a:lnTo>
                  <a:pt x="496" y="248"/>
                </a:lnTo>
                <a:lnTo>
                  <a:pt x="497" y="248"/>
                </a:lnTo>
                <a:lnTo>
                  <a:pt x="497" y="248"/>
                </a:lnTo>
                <a:lnTo>
                  <a:pt x="497" y="248"/>
                </a:lnTo>
                <a:lnTo>
                  <a:pt x="498" y="248"/>
                </a:lnTo>
                <a:lnTo>
                  <a:pt x="498" y="248"/>
                </a:lnTo>
                <a:lnTo>
                  <a:pt x="498" y="248"/>
                </a:lnTo>
                <a:lnTo>
                  <a:pt x="498" y="248"/>
                </a:lnTo>
                <a:lnTo>
                  <a:pt x="499" y="248"/>
                </a:lnTo>
                <a:lnTo>
                  <a:pt x="499" y="249"/>
                </a:lnTo>
                <a:lnTo>
                  <a:pt x="500" y="249"/>
                </a:lnTo>
                <a:lnTo>
                  <a:pt x="500" y="249"/>
                </a:lnTo>
                <a:lnTo>
                  <a:pt x="500" y="249"/>
                </a:lnTo>
                <a:lnTo>
                  <a:pt x="500" y="249"/>
                </a:lnTo>
                <a:lnTo>
                  <a:pt x="500" y="249"/>
                </a:lnTo>
                <a:lnTo>
                  <a:pt x="500" y="249"/>
                </a:lnTo>
                <a:lnTo>
                  <a:pt x="500" y="249"/>
                </a:lnTo>
                <a:lnTo>
                  <a:pt x="500" y="249"/>
                </a:lnTo>
                <a:lnTo>
                  <a:pt x="500" y="250"/>
                </a:lnTo>
                <a:lnTo>
                  <a:pt x="501" y="250"/>
                </a:lnTo>
                <a:lnTo>
                  <a:pt x="501" y="250"/>
                </a:lnTo>
                <a:lnTo>
                  <a:pt x="502" y="250"/>
                </a:lnTo>
                <a:lnTo>
                  <a:pt x="502" y="251"/>
                </a:lnTo>
                <a:lnTo>
                  <a:pt x="502" y="251"/>
                </a:lnTo>
                <a:lnTo>
                  <a:pt x="502" y="251"/>
                </a:lnTo>
                <a:lnTo>
                  <a:pt x="502" y="251"/>
                </a:lnTo>
                <a:lnTo>
                  <a:pt x="502" y="251"/>
                </a:lnTo>
                <a:lnTo>
                  <a:pt x="502" y="251"/>
                </a:lnTo>
                <a:lnTo>
                  <a:pt x="502" y="251"/>
                </a:lnTo>
                <a:lnTo>
                  <a:pt x="502" y="251"/>
                </a:lnTo>
                <a:lnTo>
                  <a:pt x="503" y="252"/>
                </a:lnTo>
                <a:lnTo>
                  <a:pt x="503" y="252"/>
                </a:lnTo>
                <a:lnTo>
                  <a:pt x="504" y="253"/>
                </a:lnTo>
                <a:lnTo>
                  <a:pt x="504" y="253"/>
                </a:lnTo>
                <a:lnTo>
                  <a:pt x="504" y="253"/>
                </a:lnTo>
                <a:lnTo>
                  <a:pt x="504" y="253"/>
                </a:lnTo>
                <a:lnTo>
                  <a:pt x="504" y="253"/>
                </a:lnTo>
                <a:lnTo>
                  <a:pt x="504" y="253"/>
                </a:lnTo>
                <a:lnTo>
                  <a:pt x="504" y="253"/>
                </a:lnTo>
                <a:lnTo>
                  <a:pt x="503" y="253"/>
                </a:lnTo>
                <a:lnTo>
                  <a:pt x="503" y="254"/>
                </a:lnTo>
                <a:lnTo>
                  <a:pt x="503" y="254"/>
                </a:lnTo>
                <a:lnTo>
                  <a:pt x="504" y="254"/>
                </a:lnTo>
                <a:lnTo>
                  <a:pt x="504" y="254"/>
                </a:lnTo>
                <a:lnTo>
                  <a:pt x="504" y="254"/>
                </a:lnTo>
                <a:lnTo>
                  <a:pt x="505" y="255"/>
                </a:lnTo>
                <a:lnTo>
                  <a:pt x="505" y="255"/>
                </a:lnTo>
                <a:lnTo>
                  <a:pt x="505" y="255"/>
                </a:lnTo>
                <a:lnTo>
                  <a:pt x="505" y="256"/>
                </a:lnTo>
                <a:lnTo>
                  <a:pt x="505" y="256"/>
                </a:lnTo>
                <a:lnTo>
                  <a:pt x="505" y="256"/>
                </a:lnTo>
                <a:lnTo>
                  <a:pt x="505" y="256"/>
                </a:lnTo>
                <a:lnTo>
                  <a:pt x="506" y="256"/>
                </a:lnTo>
                <a:lnTo>
                  <a:pt x="506" y="256"/>
                </a:lnTo>
                <a:lnTo>
                  <a:pt x="506" y="256"/>
                </a:lnTo>
                <a:lnTo>
                  <a:pt x="506" y="256"/>
                </a:lnTo>
                <a:lnTo>
                  <a:pt x="506" y="256"/>
                </a:lnTo>
                <a:lnTo>
                  <a:pt x="506" y="256"/>
                </a:lnTo>
                <a:lnTo>
                  <a:pt x="506" y="257"/>
                </a:lnTo>
                <a:lnTo>
                  <a:pt x="506" y="257"/>
                </a:lnTo>
                <a:lnTo>
                  <a:pt x="506" y="257"/>
                </a:lnTo>
                <a:lnTo>
                  <a:pt x="506" y="257"/>
                </a:lnTo>
                <a:lnTo>
                  <a:pt x="506" y="257"/>
                </a:lnTo>
                <a:lnTo>
                  <a:pt x="506" y="257"/>
                </a:lnTo>
                <a:lnTo>
                  <a:pt x="506" y="257"/>
                </a:lnTo>
                <a:lnTo>
                  <a:pt x="506" y="257"/>
                </a:lnTo>
                <a:lnTo>
                  <a:pt x="506" y="257"/>
                </a:lnTo>
                <a:lnTo>
                  <a:pt x="507" y="257"/>
                </a:lnTo>
                <a:lnTo>
                  <a:pt x="507" y="258"/>
                </a:lnTo>
                <a:lnTo>
                  <a:pt x="507" y="258"/>
                </a:lnTo>
                <a:lnTo>
                  <a:pt x="507" y="258"/>
                </a:lnTo>
                <a:lnTo>
                  <a:pt x="507" y="259"/>
                </a:lnTo>
                <a:lnTo>
                  <a:pt x="507" y="259"/>
                </a:lnTo>
                <a:lnTo>
                  <a:pt x="508" y="259"/>
                </a:lnTo>
                <a:lnTo>
                  <a:pt x="508" y="259"/>
                </a:lnTo>
                <a:lnTo>
                  <a:pt x="508" y="259"/>
                </a:lnTo>
                <a:lnTo>
                  <a:pt x="508" y="259"/>
                </a:lnTo>
                <a:lnTo>
                  <a:pt x="508" y="259"/>
                </a:lnTo>
                <a:lnTo>
                  <a:pt x="508" y="260"/>
                </a:lnTo>
                <a:lnTo>
                  <a:pt x="508" y="260"/>
                </a:lnTo>
                <a:lnTo>
                  <a:pt x="508" y="260"/>
                </a:lnTo>
                <a:lnTo>
                  <a:pt x="509" y="260"/>
                </a:lnTo>
                <a:lnTo>
                  <a:pt x="509" y="261"/>
                </a:lnTo>
                <a:lnTo>
                  <a:pt x="510" y="261"/>
                </a:lnTo>
                <a:lnTo>
                  <a:pt x="509" y="261"/>
                </a:lnTo>
                <a:lnTo>
                  <a:pt x="509" y="261"/>
                </a:lnTo>
                <a:lnTo>
                  <a:pt x="509" y="262"/>
                </a:lnTo>
                <a:lnTo>
                  <a:pt x="510" y="262"/>
                </a:lnTo>
                <a:lnTo>
                  <a:pt x="510" y="262"/>
                </a:lnTo>
                <a:lnTo>
                  <a:pt x="510" y="262"/>
                </a:lnTo>
                <a:lnTo>
                  <a:pt x="510" y="262"/>
                </a:lnTo>
                <a:lnTo>
                  <a:pt x="510" y="262"/>
                </a:lnTo>
                <a:lnTo>
                  <a:pt x="510" y="262"/>
                </a:lnTo>
                <a:lnTo>
                  <a:pt x="510" y="263"/>
                </a:lnTo>
                <a:lnTo>
                  <a:pt x="511" y="264"/>
                </a:lnTo>
                <a:lnTo>
                  <a:pt x="511" y="264"/>
                </a:lnTo>
                <a:lnTo>
                  <a:pt x="511" y="265"/>
                </a:lnTo>
                <a:lnTo>
                  <a:pt x="512" y="265"/>
                </a:lnTo>
                <a:lnTo>
                  <a:pt x="512" y="265"/>
                </a:lnTo>
                <a:lnTo>
                  <a:pt x="512" y="265"/>
                </a:lnTo>
                <a:lnTo>
                  <a:pt x="512" y="265"/>
                </a:lnTo>
                <a:lnTo>
                  <a:pt x="512" y="265"/>
                </a:lnTo>
                <a:lnTo>
                  <a:pt x="512" y="265"/>
                </a:lnTo>
                <a:lnTo>
                  <a:pt x="512" y="266"/>
                </a:lnTo>
                <a:lnTo>
                  <a:pt x="512" y="266"/>
                </a:lnTo>
                <a:lnTo>
                  <a:pt x="512" y="266"/>
                </a:lnTo>
                <a:lnTo>
                  <a:pt x="513" y="268"/>
                </a:lnTo>
                <a:lnTo>
                  <a:pt x="513" y="268"/>
                </a:lnTo>
                <a:lnTo>
                  <a:pt x="513" y="268"/>
                </a:lnTo>
                <a:lnTo>
                  <a:pt x="513" y="268"/>
                </a:lnTo>
                <a:lnTo>
                  <a:pt x="513" y="268"/>
                </a:lnTo>
                <a:lnTo>
                  <a:pt x="513" y="268"/>
                </a:lnTo>
                <a:lnTo>
                  <a:pt x="513" y="269"/>
                </a:lnTo>
                <a:lnTo>
                  <a:pt x="513" y="269"/>
                </a:lnTo>
                <a:lnTo>
                  <a:pt x="513" y="269"/>
                </a:lnTo>
                <a:lnTo>
                  <a:pt x="514" y="270"/>
                </a:lnTo>
                <a:lnTo>
                  <a:pt x="514" y="270"/>
                </a:lnTo>
                <a:lnTo>
                  <a:pt x="514" y="270"/>
                </a:lnTo>
                <a:lnTo>
                  <a:pt x="514" y="270"/>
                </a:lnTo>
                <a:lnTo>
                  <a:pt x="514" y="271"/>
                </a:lnTo>
                <a:lnTo>
                  <a:pt x="514" y="271"/>
                </a:lnTo>
                <a:lnTo>
                  <a:pt x="514" y="271"/>
                </a:lnTo>
                <a:lnTo>
                  <a:pt x="514" y="271"/>
                </a:lnTo>
                <a:lnTo>
                  <a:pt x="514" y="271"/>
                </a:lnTo>
                <a:lnTo>
                  <a:pt x="514" y="271"/>
                </a:lnTo>
                <a:lnTo>
                  <a:pt x="514" y="271"/>
                </a:lnTo>
                <a:lnTo>
                  <a:pt x="515" y="271"/>
                </a:lnTo>
                <a:lnTo>
                  <a:pt x="515" y="272"/>
                </a:lnTo>
                <a:lnTo>
                  <a:pt x="515" y="272"/>
                </a:lnTo>
                <a:lnTo>
                  <a:pt x="515" y="272"/>
                </a:lnTo>
                <a:lnTo>
                  <a:pt x="515" y="272"/>
                </a:lnTo>
                <a:lnTo>
                  <a:pt x="515" y="272"/>
                </a:lnTo>
                <a:lnTo>
                  <a:pt x="515" y="272"/>
                </a:lnTo>
                <a:lnTo>
                  <a:pt x="515" y="272"/>
                </a:lnTo>
                <a:lnTo>
                  <a:pt x="515" y="273"/>
                </a:lnTo>
                <a:lnTo>
                  <a:pt x="515" y="273"/>
                </a:lnTo>
                <a:lnTo>
                  <a:pt x="515" y="273"/>
                </a:lnTo>
                <a:lnTo>
                  <a:pt x="515" y="273"/>
                </a:lnTo>
                <a:lnTo>
                  <a:pt x="515" y="273"/>
                </a:lnTo>
                <a:lnTo>
                  <a:pt x="515" y="273"/>
                </a:lnTo>
                <a:lnTo>
                  <a:pt x="515" y="274"/>
                </a:lnTo>
                <a:lnTo>
                  <a:pt x="515" y="274"/>
                </a:lnTo>
                <a:lnTo>
                  <a:pt x="515" y="274"/>
                </a:lnTo>
                <a:lnTo>
                  <a:pt x="515" y="274"/>
                </a:lnTo>
                <a:lnTo>
                  <a:pt x="515" y="274"/>
                </a:lnTo>
                <a:lnTo>
                  <a:pt x="515" y="274"/>
                </a:lnTo>
                <a:lnTo>
                  <a:pt x="515" y="275"/>
                </a:lnTo>
                <a:lnTo>
                  <a:pt x="515" y="275"/>
                </a:lnTo>
                <a:lnTo>
                  <a:pt x="515" y="275"/>
                </a:lnTo>
                <a:lnTo>
                  <a:pt x="516" y="275"/>
                </a:lnTo>
                <a:lnTo>
                  <a:pt x="516" y="275"/>
                </a:lnTo>
                <a:lnTo>
                  <a:pt x="516" y="275"/>
                </a:lnTo>
                <a:lnTo>
                  <a:pt x="516" y="275"/>
                </a:lnTo>
                <a:lnTo>
                  <a:pt x="516" y="276"/>
                </a:lnTo>
                <a:lnTo>
                  <a:pt x="516" y="276"/>
                </a:lnTo>
                <a:lnTo>
                  <a:pt x="516" y="276"/>
                </a:lnTo>
                <a:lnTo>
                  <a:pt x="516" y="276"/>
                </a:lnTo>
                <a:lnTo>
                  <a:pt x="517" y="276"/>
                </a:lnTo>
                <a:lnTo>
                  <a:pt x="517" y="276"/>
                </a:lnTo>
                <a:lnTo>
                  <a:pt x="517" y="277"/>
                </a:lnTo>
                <a:lnTo>
                  <a:pt x="517" y="277"/>
                </a:lnTo>
                <a:lnTo>
                  <a:pt x="516" y="277"/>
                </a:lnTo>
                <a:lnTo>
                  <a:pt x="517" y="277"/>
                </a:lnTo>
                <a:lnTo>
                  <a:pt x="517" y="277"/>
                </a:lnTo>
                <a:lnTo>
                  <a:pt x="517" y="277"/>
                </a:lnTo>
                <a:lnTo>
                  <a:pt x="517" y="277"/>
                </a:lnTo>
                <a:lnTo>
                  <a:pt x="517" y="277"/>
                </a:lnTo>
                <a:lnTo>
                  <a:pt x="517" y="278"/>
                </a:lnTo>
                <a:lnTo>
                  <a:pt x="517" y="278"/>
                </a:lnTo>
                <a:lnTo>
                  <a:pt x="517" y="278"/>
                </a:lnTo>
                <a:lnTo>
                  <a:pt x="517" y="278"/>
                </a:lnTo>
                <a:lnTo>
                  <a:pt x="517" y="278"/>
                </a:lnTo>
                <a:lnTo>
                  <a:pt x="518" y="278"/>
                </a:lnTo>
                <a:lnTo>
                  <a:pt x="518" y="278"/>
                </a:lnTo>
                <a:lnTo>
                  <a:pt x="518" y="279"/>
                </a:lnTo>
                <a:lnTo>
                  <a:pt x="518" y="279"/>
                </a:lnTo>
                <a:lnTo>
                  <a:pt x="518" y="279"/>
                </a:lnTo>
                <a:lnTo>
                  <a:pt x="518" y="280"/>
                </a:lnTo>
                <a:lnTo>
                  <a:pt x="518" y="280"/>
                </a:lnTo>
                <a:lnTo>
                  <a:pt x="518" y="280"/>
                </a:lnTo>
                <a:lnTo>
                  <a:pt x="518" y="280"/>
                </a:lnTo>
                <a:lnTo>
                  <a:pt x="518" y="280"/>
                </a:lnTo>
                <a:lnTo>
                  <a:pt x="518" y="280"/>
                </a:lnTo>
                <a:lnTo>
                  <a:pt x="518" y="280"/>
                </a:lnTo>
                <a:lnTo>
                  <a:pt x="518" y="281"/>
                </a:lnTo>
                <a:lnTo>
                  <a:pt x="518" y="281"/>
                </a:lnTo>
                <a:lnTo>
                  <a:pt x="518" y="281"/>
                </a:lnTo>
                <a:lnTo>
                  <a:pt x="518" y="281"/>
                </a:lnTo>
                <a:lnTo>
                  <a:pt x="518" y="281"/>
                </a:lnTo>
                <a:lnTo>
                  <a:pt x="518" y="281"/>
                </a:lnTo>
                <a:lnTo>
                  <a:pt x="518" y="281"/>
                </a:lnTo>
                <a:lnTo>
                  <a:pt x="519" y="281"/>
                </a:lnTo>
                <a:lnTo>
                  <a:pt x="519" y="282"/>
                </a:lnTo>
                <a:lnTo>
                  <a:pt x="518" y="282"/>
                </a:lnTo>
                <a:lnTo>
                  <a:pt x="519" y="282"/>
                </a:lnTo>
                <a:lnTo>
                  <a:pt x="519" y="282"/>
                </a:lnTo>
                <a:lnTo>
                  <a:pt x="519" y="283"/>
                </a:lnTo>
                <a:lnTo>
                  <a:pt x="519" y="283"/>
                </a:lnTo>
                <a:lnTo>
                  <a:pt x="519" y="283"/>
                </a:lnTo>
                <a:lnTo>
                  <a:pt x="519" y="283"/>
                </a:lnTo>
                <a:lnTo>
                  <a:pt x="519" y="283"/>
                </a:lnTo>
                <a:lnTo>
                  <a:pt x="519" y="283"/>
                </a:lnTo>
                <a:lnTo>
                  <a:pt x="519" y="284"/>
                </a:lnTo>
                <a:lnTo>
                  <a:pt x="519" y="284"/>
                </a:lnTo>
                <a:lnTo>
                  <a:pt x="519" y="284"/>
                </a:lnTo>
                <a:lnTo>
                  <a:pt x="519" y="284"/>
                </a:lnTo>
                <a:lnTo>
                  <a:pt x="520" y="285"/>
                </a:lnTo>
                <a:lnTo>
                  <a:pt x="520" y="285"/>
                </a:lnTo>
                <a:lnTo>
                  <a:pt x="520" y="285"/>
                </a:lnTo>
                <a:lnTo>
                  <a:pt x="521" y="285"/>
                </a:lnTo>
                <a:lnTo>
                  <a:pt x="521" y="285"/>
                </a:lnTo>
                <a:lnTo>
                  <a:pt x="521" y="285"/>
                </a:lnTo>
                <a:lnTo>
                  <a:pt x="521" y="285"/>
                </a:lnTo>
                <a:lnTo>
                  <a:pt x="522" y="286"/>
                </a:lnTo>
                <a:lnTo>
                  <a:pt x="522" y="286"/>
                </a:lnTo>
                <a:lnTo>
                  <a:pt x="522" y="286"/>
                </a:lnTo>
                <a:lnTo>
                  <a:pt x="522" y="286"/>
                </a:lnTo>
                <a:lnTo>
                  <a:pt x="523" y="287"/>
                </a:lnTo>
                <a:lnTo>
                  <a:pt x="523" y="287"/>
                </a:lnTo>
                <a:lnTo>
                  <a:pt x="523" y="287"/>
                </a:lnTo>
                <a:lnTo>
                  <a:pt x="523" y="287"/>
                </a:lnTo>
                <a:lnTo>
                  <a:pt x="523" y="287"/>
                </a:lnTo>
                <a:lnTo>
                  <a:pt x="523" y="287"/>
                </a:lnTo>
                <a:lnTo>
                  <a:pt x="523" y="287"/>
                </a:lnTo>
                <a:lnTo>
                  <a:pt x="523" y="288"/>
                </a:lnTo>
                <a:lnTo>
                  <a:pt x="523" y="288"/>
                </a:lnTo>
                <a:lnTo>
                  <a:pt x="523" y="288"/>
                </a:lnTo>
                <a:lnTo>
                  <a:pt x="523" y="288"/>
                </a:lnTo>
                <a:lnTo>
                  <a:pt x="523" y="288"/>
                </a:lnTo>
                <a:lnTo>
                  <a:pt x="523" y="288"/>
                </a:lnTo>
                <a:lnTo>
                  <a:pt x="523" y="289"/>
                </a:lnTo>
                <a:lnTo>
                  <a:pt x="523" y="289"/>
                </a:lnTo>
                <a:lnTo>
                  <a:pt x="523" y="289"/>
                </a:lnTo>
                <a:lnTo>
                  <a:pt x="523" y="289"/>
                </a:lnTo>
                <a:lnTo>
                  <a:pt x="523" y="289"/>
                </a:lnTo>
                <a:lnTo>
                  <a:pt x="523" y="289"/>
                </a:lnTo>
                <a:lnTo>
                  <a:pt x="524" y="289"/>
                </a:lnTo>
                <a:lnTo>
                  <a:pt x="524" y="289"/>
                </a:lnTo>
                <a:lnTo>
                  <a:pt x="524" y="290"/>
                </a:lnTo>
                <a:lnTo>
                  <a:pt x="524" y="290"/>
                </a:lnTo>
                <a:lnTo>
                  <a:pt x="524" y="290"/>
                </a:lnTo>
                <a:lnTo>
                  <a:pt x="524" y="290"/>
                </a:lnTo>
                <a:lnTo>
                  <a:pt x="524" y="291"/>
                </a:lnTo>
                <a:lnTo>
                  <a:pt x="525" y="291"/>
                </a:lnTo>
                <a:lnTo>
                  <a:pt x="525" y="292"/>
                </a:lnTo>
                <a:lnTo>
                  <a:pt x="526" y="292"/>
                </a:lnTo>
                <a:lnTo>
                  <a:pt x="526" y="292"/>
                </a:lnTo>
                <a:lnTo>
                  <a:pt x="526" y="292"/>
                </a:lnTo>
                <a:lnTo>
                  <a:pt x="526" y="293"/>
                </a:lnTo>
                <a:lnTo>
                  <a:pt x="526" y="293"/>
                </a:lnTo>
                <a:lnTo>
                  <a:pt x="526" y="293"/>
                </a:lnTo>
                <a:lnTo>
                  <a:pt x="526" y="293"/>
                </a:lnTo>
                <a:lnTo>
                  <a:pt x="527" y="293"/>
                </a:lnTo>
                <a:lnTo>
                  <a:pt x="527" y="293"/>
                </a:lnTo>
                <a:lnTo>
                  <a:pt x="527" y="293"/>
                </a:lnTo>
                <a:lnTo>
                  <a:pt x="527" y="294"/>
                </a:lnTo>
                <a:lnTo>
                  <a:pt x="527" y="294"/>
                </a:lnTo>
                <a:lnTo>
                  <a:pt x="527" y="294"/>
                </a:lnTo>
                <a:lnTo>
                  <a:pt x="527" y="294"/>
                </a:lnTo>
                <a:lnTo>
                  <a:pt x="527" y="294"/>
                </a:lnTo>
                <a:lnTo>
                  <a:pt x="527" y="294"/>
                </a:lnTo>
                <a:lnTo>
                  <a:pt x="528" y="294"/>
                </a:lnTo>
                <a:lnTo>
                  <a:pt x="528" y="294"/>
                </a:lnTo>
                <a:lnTo>
                  <a:pt x="528" y="294"/>
                </a:lnTo>
                <a:lnTo>
                  <a:pt x="528" y="295"/>
                </a:lnTo>
                <a:lnTo>
                  <a:pt x="528" y="295"/>
                </a:lnTo>
                <a:lnTo>
                  <a:pt x="528" y="295"/>
                </a:lnTo>
                <a:lnTo>
                  <a:pt x="528" y="295"/>
                </a:lnTo>
                <a:lnTo>
                  <a:pt x="528" y="295"/>
                </a:lnTo>
                <a:lnTo>
                  <a:pt x="528" y="295"/>
                </a:lnTo>
                <a:lnTo>
                  <a:pt x="528" y="295"/>
                </a:lnTo>
                <a:lnTo>
                  <a:pt x="528" y="295"/>
                </a:lnTo>
                <a:lnTo>
                  <a:pt x="528" y="295"/>
                </a:lnTo>
                <a:lnTo>
                  <a:pt x="528" y="295"/>
                </a:lnTo>
                <a:lnTo>
                  <a:pt x="528" y="296"/>
                </a:lnTo>
                <a:lnTo>
                  <a:pt x="529" y="296"/>
                </a:lnTo>
                <a:lnTo>
                  <a:pt x="529" y="296"/>
                </a:lnTo>
                <a:lnTo>
                  <a:pt x="529" y="296"/>
                </a:lnTo>
                <a:lnTo>
                  <a:pt x="529" y="296"/>
                </a:lnTo>
                <a:lnTo>
                  <a:pt x="529" y="296"/>
                </a:lnTo>
                <a:lnTo>
                  <a:pt x="529" y="296"/>
                </a:lnTo>
                <a:lnTo>
                  <a:pt x="529" y="297"/>
                </a:lnTo>
                <a:lnTo>
                  <a:pt x="529" y="297"/>
                </a:lnTo>
                <a:lnTo>
                  <a:pt x="529" y="297"/>
                </a:lnTo>
                <a:lnTo>
                  <a:pt x="529" y="297"/>
                </a:lnTo>
                <a:lnTo>
                  <a:pt x="529" y="297"/>
                </a:lnTo>
                <a:lnTo>
                  <a:pt x="530" y="298"/>
                </a:lnTo>
                <a:lnTo>
                  <a:pt x="530" y="298"/>
                </a:lnTo>
                <a:lnTo>
                  <a:pt x="531" y="297"/>
                </a:lnTo>
                <a:lnTo>
                  <a:pt x="531" y="297"/>
                </a:lnTo>
                <a:lnTo>
                  <a:pt x="531" y="297"/>
                </a:lnTo>
                <a:lnTo>
                  <a:pt x="531" y="298"/>
                </a:lnTo>
                <a:lnTo>
                  <a:pt x="531" y="298"/>
                </a:lnTo>
                <a:lnTo>
                  <a:pt x="531" y="298"/>
                </a:lnTo>
                <a:lnTo>
                  <a:pt x="531" y="298"/>
                </a:lnTo>
                <a:lnTo>
                  <a:pt x="530" y="298"/>
                </a:lnTo>
                <a:lnTo>
                  <a:pt x="530" y="298"/>
                </a:lnTo>
                <a:lnTo>
                  <a:pt x="530" y="298"/>
                </a:lnTo>
                <a:lnTo>
                  <a:pt x="530" y="298"/>
                </a:lnTo>
                <a:lnTo>
                  <a:pt x="530" y="298"/>
                </a:lnTo>
                <a:lnTo>
                  <a:pt x="530" y="298"/>
                </a:lnTo>
                <a:lnTo>
                  <a:pt x="530" y="299"/>
                </a:lnTo>
                <a:lnTo>
                  <a:pt x="530" y="299"/>
                </a:lnTo>
                <a:lnTo>
                  <a:pt x="530" y="299"/>
                </a:lnTo>
                <a:lnTo>
                  <a:pt x="530" y="299"/>
                </a:lnTo>
                <a:lnTo>
                  <a:pt x="530" y="299"/>
                </a:lnTo>
                <a:lnTo>
                  <a:pt x="531" y="300"/>
                </a:lnTo>
                <a:lnTo>
                  <a:pt x="531" y="300"/>
                </a:lnTo>
                <a:lnTo>
                  <a:pt x="531" y="300"/>
                </a:lnTo>
                <a:lnTo>
                  <a:pt x="531" y="300"/>
                </a:lnTo>
                <a:lnTo>
                  <a:pt x="531" y="301"/>
                </a:lnTo>
                <a:lnTo>
                  <a:pt x="531" y="301"/>
                </a:lnTo>
                <a:lnTo>
                  <a:pt x="532" y="301"/>
                </a:lnTo>
                <a:lnTo>
                  <a:pt x="532" y="301"/>
                </a:lnTo>
                <a:lnTo>
                  <a:pt x="532" y="301"/>
                </a:lnTo>
                <a:lnTo>
                  <a:pt x="532" y="301"/>
                </a:lnTo>
                <a:lnTo>
                  <a:pt x="533" y="301"/>
                </a:lnTo>
                <a:lnTo>
                  <a:pt x="533" y="302"/>
                </a:lnTo>
                <a:lnTo>
                  <a:pt x="533" y="302"/>
                </a:lnTo>
                <a:lnTo>
                  <a:pt x="533" y="302"/>
                </a:lnTo>
                <a:lnTo>
                  <a:pt x="533" y="302"/>
                </a:lnTo>
                <a:lnTo>
                  <a:pt x="533" y="302"/>
                </a:lnTo>
                <a:lnTo>
                  <a:pt x="533" y="303"/>
                </a:lnTo>
                <a:lnTo>
                  <a:pt x="534" y="303"/>
                </a:lnTo>
                <a:lnTo>
                  <a:pt x="534" y="303"/>
                </a:lnTo>
                <a:lnTo>
                  <a:pt x="534" y="303"/>
                </a:lnTo>
                <a:lnTo>
                  <a:pt x="534" y="303"/>
                </a:lnTo>
                <a:lnTo>
                  <a:pt x="534" y="303"/>
                </a:lnTo>
                <a:lnTo>
                  <a:pt x="534" y="304"/>
                </a:lnTo>
                <a:lnTo>
                  <a:pt x="534" y="304"/>
                </a:lnTo>
                <a:lnTo>
                  <a:pt x="534" y="304"/>
                </a:lnTo>
                <a:lnTo>
                  <a:pt x="534" y="304"/>
                </a:lnTo>
                <a:lnTo>
                  <a:pt x="534" y="304"/>
                </a:lnTo>
                <a:lnTo>
                  <a:pt x="534" y="304"/>
                </a:lnTo>
                <a:lnTo>
                  <a:pt x="534" y="304"/>
                </a:lnTo>
                <a:lnTo>
                  <a:pt x="535" y="303"/>
                </a:lnTo>
                <a:lnTo>
                  <a:pt x="535" y="304"/>
                </a:lnTo>
                <a:lnTo>
                  <a:pt x="534" y="304"/>
                </a:lnTo>
                <a:lnTo>
                  <a:pt x="535" y="304"/>
                </a:lnTo>
                <a:lnTo>
                  <a:pt x="535" y="304"/>
                </a:lnTo>
                <a:lnTo>
                  <a:pt x="536" y="304"/>
                </a:lnTo>
                <a:lnTo>
                  <a:pt x="536" y="305"/>
                </a:lnTo>
                <a:lnTo>
                  <a:pt x="536" y="305"/>
                </a:lnTo>
                <a:lnTo>
                  <a:pt x="536" y="305"/>
                </a:lnTo>
                <a:lnTo>
                  <a:pt x="536" y="306"/>
                </a:lnTo>
                <a:lnTo>
                  <a:pt x="537" y="306"/>
                </a:lnTo>
                <a:lnTo>
                  <a:pt x="537" y="306"/>
                </a:lnTo>
                <a:lnTo>
                  <a:pt x="537" y="306"/>
                </a:lnTo>
                <a:lnTo>
                  <a:pt x="537" y="307"/>
                </a:lnTo>
                <a:lnTo>
                  <a:pt x="537" y="307"/>
                </a:lnTo>
                <a:lnTo>
                  <a:pt x="537" y="307"/>
                </a:lnTo>
                <a:lnTo>
                  <a:pt x="537" y="307"/>
                </a:lnTo>
                <a:lnTo>
                  <a:pt x="537" y="307"/>
                </a:lnTo>
                <a:lnTo>
                  <a:pt x="537" y="307"/>
                </a:lnTo>
                <a:lnTo>
                  <a:pt x="537" y="307"/>
                </a:lnTo>
                <a:lnTo>
                  <a:pt x="537" y="308"/>
                </a:lnTo>
                <a:lnTo>
                  <a:pt x="537" y="308"/>
                </a:lnTo>
                <a:lnTo>
                  <a:pt x="538" y="308"/>
                </a:lnTo>
                <a:lnTo>
                  <a:pt x="538" y="308"/>
                </a:lnTo>
                <a:lnTo>
                  <a:pt x="538" y="308"/>
                </a:lnTo>
                <a:lnTo>
                  <a:pt x="538" y="308"/>
                </a:lnTo>
                <a:lnTo>
                  <a:pt x="538" y="308"/>
                </a:lnTo>
                <a:lnTo>
                  <a:pt x="538" y="308"/>
                </a:lnTo>
                <a:lnTo>
                  <a:pt x="538" y="308"/>
                </a:lnTo>
                <a:lnTo>
                  <a:pt x="538" y="309"/>
                </a:lnTo>
                <a:lnTo>
                  <a:pt x="538" y="309"/>
                </a:lnTo>
                <a:lnTo>
                  <a:pt x="539" y="309"/>
                </a:lnTo>
                <a:lnTo>
                  <a:pt x="540" y="309"/>
                </a:lnTo>
                <a:lnTo>
                  <a:pt x="541" y="309"/>
                </a:lnTo>
                <a:lnTo>
                  <a:pt x="542" y="309"/>
                </a:lnTo>
                <a:lnTo>
                  <a:pt x="543" y="309"/>
                </a:lnTo>
                <a:lnTo>
                  <a:pt x="543" y="310"/>
                </a:lnTo>
                <a:lnTo>
                  <a:pt x="543" y="310"/>
                </a:lnTo>
                <a:lnTo>
                  <a:pt x="543" y="310"/>
                </a:lnTo>
                <a:lnTo>
                  <a:pt x="543" y="310"/>
                </a:lnTo>
                <a:lnTo>
                  <a:pt x="543" y="310"/>
                </a:lnTo>
                <a:lnTo>
                  <a:pt x="543" y="310"/>
                </a:lnTo>
                <a:lnTo>
                  <a:pt x="543" y="310"/>
                </a:lnTo>
                <a:lnTo>
                  <a:pt x="544" y="311"/>
                </a:lnTo>
                <a:lnTo>
                  <a:pt x="544" y="311"/>
                </a:lnTo>
                <a:lnTo>
                  <a:pt x="544" y="311"/>
                </a:lnTo>
                <a:lnTo>
                  <a:pt x="544" y="311"/>
                </a:lnTo>
                <a:lnTo>
                  <a:pt x="544" y="311"/>
                </a:lnTo>
                <a:lnTo>
                  <a:pt x="544" y="311"/>
                </a:lnTo>
                <a:lnTo>
                  <a:pt x="544" y="311"/>
                </a:lnTo>
                <a:lnTo>
                  <a:pt x="544" y="311"/>
                </a:lnTo>
                <a:lnTo>
                  <a:pt x="544" y="311"/>
                </a:lnTo>
                <a:lnTo>
                  <a:pt x="544" y="311"/>
                </a:lnTo>
                <a:lnTo>
                  <a:pt x="544" y="312"/>
                </a:lnTo>
                <a:lnTo>
                  <a:pt x="545" y="312"/>
                </a:lnTo>
                <a:lnTo>
                  <a:pt x="545" y="312"/>
                </a:lnTo>
                <a:lnTo>
                  <a:pt x="545" y="312"/>
                </a:lnTo>
                <a:lnTo>
                  <a:pt x="545" y="313"/>
                </a:lnTo>
                <a:lnTo>
                  <a:pt x="546" y="313"/>
                </a:lnTo>
                <a:lnTo>
                  <a:pt x="546" y="313"/>
                </a:lnTo>
                <a:lnTo>
                  <a:pt x="546" y="313"/>
                </a:lnTo>
                <a:lnTo>
                  <a:pt x="546" y="314"/>
                </a:lnTo>
                <a:lnTo>
                  <a:pt x="546" y="314"/>
                </a:lnTo>
                <a:lnTo>
                  <a:pt x="546" y="314"/>
                </a:lnTo>
                <a:lnTo>
                  <a:pt x="546" y="314"/>
                </a:lnTo>
                <a:lnTo>
                  <a:pt x="546" y="315"/>
                </a:lnTo>
                <a:lnTo>
                  <a:pt x="546" y="315"/>
                </a:lnTo>
                <a:lnTo>
                  <a:pt x="546" y="315"/>
                </a:lnTo>
                <a:lnTo>
                  <a:pt x="546" y="315"/>
                </a:lnTo>
                <a:lnTo>
                  <a:pt x="545" y="316"/>
                </a:lnTo>
                <a:lnTo>
                  <a:pt x="545" y="316"/>
                </a:lnTo>
                <a:lnTo>
                  <a:pt x="545" y="316"/>
                </a:lnTo>
                <a:lnTo>
                  <a:pt x="545" y="316"/>
                </a:lnTo>
                <a:lnTo>
                  <a:pt x="545" y="317"/>
                </a:lnTo>
                <a:lnTo>
                  <a:pt x="545" y="317"/>
                </a:lnTo>
                <a:lnTo>
                  <a:pt x="545" y="317"/>
                </a:lnTo>
                <a:lnTo>
                  <a:pt x="545" y="317"/>
                </a:lnTo>
                <a:lnTo>
                  <a:pt x="546" y="317"/>
                </a:lnTo>
                <a:lnTo>
                  <a:pt x="546" y="317"/>
                </a:lnTo>
                <a:lnTo>
                  <a:pt x="546" y="318"/>
                </a:lnTo>
                <a:lnTo>
                  <a:pt x="546" y="318"/>
                </a:lnTo>
                <a:lnTo>
                  <a:pt x="547" y="318"/>
                </a:lnTo>
                <a:lnTo>
                  <a:pt x="546" y="318"/>
                </a:lnTo>
                <a:lnTo>
                  <a:pt x="546" y="318"/>
                </a:lnTo>
                <a:lnTo>
                  <a:pt x="546" y="318"/>
                </a:lnTo>
                <a:lnTo>
                  <a:pt x="546" y="318"/>
                </a:lnTo>
                <a:lnTo>
                  <a:pt x="546" y="318"/>
                </a:lnTo>
                <a:lnTo>
                  <a:pt x="546" y="319"/>
                </a:lnTo>
                <a:lnTo>
                  <a:pt x="546" y="319"/>
                </a:lnTo>
                <a:lnTo>
                  <a:pt x="546" y="319"/>
                </a:lnTo>
                <a:lnTo>
                  <a:pt x="546" y="319"/>
                </a:lnTo>
                <a:lnTo>
                  <a:pt x="546" y="319"/>
                </a:lnTo>
                <a:lnTo>
                  <a:pt x="546" y="319"/>
                </a:lnTo>
                <a:lnTo>
                  <a:pt x="546" y="320"/>
                </a:lnTo>
                <a:lnTo>
                  <a:pt x="547" y="320"/>
                </a:lnTo>
                <a:lnTo>
                  <a:pt x="548" y="320"/>
                </a:lnTo>
                <a:lnTo>
                  <a:pt x="549" y="319"/>
                </a:lnTo>
                <a:lnTo>
                  <a:pt x="549" y="319"/>
                </a:lnTo>
                <a:lnTo>
                  <a:pt x="549" y="320"/>
                </a:lnTo>
                <a:lnTo>
                  <a:pt x="549" y="320"/>
                </a:lnTo>
                <a:lnTo>
                  <a:pt x="549" y="320"/>
                </a:lnTo>
                <a:lnTo>
                  <a:pt x="549" y="320"/>
                </a:lnTo>
                <a:lnTo>
                  <a:pt x="549" y="321"/>
                </a:lnTo>
                <a:lnTo>
                  <a:pt x="549" y="321"/>
                </a:lnTo>
                <a:lnTo>
                  <a:pt x="549" y="321"/>
                </a:lnTo>
                <a:lnTo>
                  <a:pt x="549" y="321"/>
                </a:lnTo>
                <a:lnTo>
                  <a:pt x="549" y="321"/>
                </a:lnTo>
                <a:lnTo>
                  <a:pt x="549" y="321"/>
                </a:lnTo>
                <a:lnTo>
                  <a:pt x="549" y="322"/>
                </a:lnTo>
                <a:lnTo>
                  <a:pt x="549" y="322"/>
                </a:lnTo>
                <a:lnTo>
                  <a:pt x="549" y="322"/>
                </a:lnTo>
                <a:lnTo>
                  <a:pt x="549" y="322"/>
                </a:lnTo>
                <a:lnTo>
                  <a:pt x="549" y="322"/>
                </a:lnTo>
                <a:lnTo>
                  <a:pt x="549" y="323"/>
                </a:lnTo>
                <a:lnTo>
                  <a:pt x="549" y="323"/>
                </a:lnTo>
                <a:lnTo>
                  <a:pt x="549" y="323"/>
                </a:lnTo>
                <a:lnTo>
                  <a:pt x="549" y="323"/>
                </a:lnTo>
                <a:lnTo>
                  <a:pt x="549" y="323"/>
                </a:lnTo>
                <a:lnTo>
                  <a:pt x="549" y="323"/>
                </a:lnTo>
                <a:lnTo>
                  <a:pt x="549" y="323"/>
                </a:lnTo>
                <a:lnTo>
                  <a:pt x="549" y="324"/>
                </a:lnTo>
                <a:lnTo>
                  <a:pt x="549" y="324"/>
                </a:lnTo>
                <a:lnTo>
                  <a:pt x="549" y="324"/>
                </a:lnTo>
                <a:lnTo>
                  <a:pt x="549" y="324"/>
                </a:lnTo>
                <a:lnTo>
                  <a:pt x="549" y="324"/>
                </a:lnTo>
                <a:lnTo>
                  <a:pt x="549" y="324"/>
                </a:lnTo>
                <a:lnTo>
                  <a:pt x="549" y="325"/>
                </a:lnTo>
                <a:lnTo>
                  <a:pt x="549" y="325"/>
                </a:lnTo>
                <a:lnTo>
                  <a:pt x="549" y="325"/>
                </a:lnTo>
                <a:lnTo>
                  <a:pt x="549" y="325"/>
                </a:lnTo>
                <a:lnTo>
                  <a:pt x="549" y="325"/>
                </a:lnTo>
                <a:lnTo>
                  <a:pt x="549" y="325"/>
                </a:lnTo>
                <a:lnTo>
                  <a:pt x="550" y="325"/>
                </a:lnTo>
                <a:lnTo>
                  <a:pt x="550" y="325"/>
                </a:lnTo>
                <a:lnTo>
                  <a:pt x="550" y="325"/>
                </a:lnTo>
                <a:lnTo>
                  <a:pt x="550" y="325"/>
                </a:lnTo>
                <a:lnTo>
                  <a:pt x="550" y="325"/>
                </a:lnTo>
                <a:lnTo>
                  <a:pt x="550" y="325"/>
                </a:lnTo>
                <a:lnTo>
                  <a:pt x="550" y="326"/>
                </a:lnTo>
                <a:lnTo>
                  <a:pt x="550" y="326"/>
                </a:lnTo>
                <a:lnTo>
                  <a:pt x="550" y="326"/>
                </a:lnTo>
                <a:lnTo>
                  <a:pt x="550" y="326"/>
                </a:lnTo>
                <a:lnTo>
                  <a:pt x="550" y="326"/>
                </a:lnTo>
                <a:lnTo>
                  <a:pt x="550" y="326"/>
                </a:lnTo>
                <a:lnTo>
                  <a:pt x="550" y="326"/>
                </a:lnTo>
                <a:lnTo>
                  <a:pt x="550" y="326"/>
                </a:lnTo>
                <a:lnTo>
                  <a:pt x="550" y="326"/>
                </a:lnTo>
                <a:lnTo>
                  <a:pt x="550" y="327"/>
                </a:lnTo>
                <a:lnTo>
                  <a:pt x="550" y="327"/>
                </a:lnTo>
                <a:lnTo>
                  <a:pt x="550" y="327"/>
                </a:lnTo>
                <a:lnTo>
                  <a:pt x="550" y="327"/>
                </a:lnTo>
                <a:lnTo>
                  <a:pt x="550" y="327"/>
                </a:lnTo>
                <a:lnTo>
                  <a:pt x="550" y="327"/>
                </a:lnTo>
                <a:lnTo>
                  <a:pt x="550" y="327"/>
                </a:lnTo>
                <a:lnTo>
                  <a:pt x="550" y="327"/>
                </a:lnTo>
                <a:lnTo>
                  <a:pt x="550" y="327"/>
                </a:lnTo>
                <a:lnTo>
                  <a:pt x="551" y="327"/>
                </a:lnTo>
                <a:lnTo>
                  <a:pt x="551" y="327"/>
                </a:lnTo>
                <a:lnTo>
                  <a:pt x="551" y="328"/>
                </a:lnTo>
                <a:lnTo>
                  <a:pt x="551" y="328"/>
                </a:lnTo>
                <a:lnTo>
                  <a:pt x="551" y="328"/>
                </a:lnTo>
                <a:lnTo>
                  <a:pt x="551" y="328"/>
                </a:lnTo>
                <a:lnTo>
                  <a:pt x="551" y="328"/>
                </a:lnTo>
                <a:lnTo>
                  <a:pt x="551" y="329"/>
                </a:lnTo>
                <a:lnTo>
                  <a:pt x="551" y="329"/>
                </a:lnTo>
                <a:lnTo>
                  <a:pt x="551" y="329"/>
                </a:lnTo>
                <a:lnTo>
                  <a:pt x="551" y="329"/>
                </a:lnTo>
                <a:lnTo>
                  <a:pt x="551" y="330"/>
                </a:lnTo>
                <a:lnTo>
                  <a:pt x="552" y="330"/>
                </a:lnTo>
                <a:lnTo>
                  <a:pt x="552" y="330"/>
                </a:lnTo>
                <a:lnTo>
                  <a:pt x="552" y="330"/>
                </a:lnTo>
                <a:lnTo>
                  <a:pt x="552" y="330"/>
                </a:lnTo>
                <a:lnTo>
                  <a:pt x="551" y="330"/>
                </a:lnTo>
                <a:lnTo>
                  <a:pt x="551" y="330"/>
                </a:lnTo>
                <a:lnTo>
                  <a:pt x="551" y="330"/>
                </a:lnTo>
                <a:lnTo>
                  <a:pt x="551" y="331"/>
                </a:lnTo>
                <a:lnTo>
                  <a:pt x="551" y="331"/>
                </a:lnTo>
                <a:lnTo>
                  <a:pt x="551" y="331"/>
                </a:lnTo>
                <a:lnTo>
                  <a:pt x="551" y="331"/>
                </a:lnTo>
                <a:lnTo>
                  <a:pt x="551" y="331"/>
                </a:lnTo>
                <a:lnTo>
                  <a:pt x="551" y="331"/>
                </a:lnTo>
                <a:lnTo>
                  <a:pt x="551" y="332"/>
                </a:lnTo>
                <a:lnTo>
                  <a:pt x="551" y="332"/>
                </a:lnTo>
                <a:lnTo>
                  <a:pt x="551" y="332"/>
                </a:lnTo>
                <a:lnTo>
                  <a:pt x="551" y="332"/>
                </a:lnTo>
                <a:lnTo>
                  <a:pt x="551" y="332"/>
                </a:lnTo>
                <a:lnTo>
                  <a:pt x="552" y="332"/>
                </a:lnTo>
                <a:lnTo>
                  <a:pt x="552" y="333"/>
                </a:lnTo>
                <a:lnTo>
                  <a:pt x="552" y="333"/>
                </a:lnTo>
                <a:lnTo>
                  <a:pt x="552" y="333"/>
                </a:lnTo>
                <a:lnTo>
                  <a:pt x="552" y="333"/>
                </a:lnTo>
                <a:lnTo>
                  <a:pt x="552" y="334"/>
                </a:lnTo>
                <a:lnTo>
                  <a:pt x="552" y="334"/>
                </a:lnTo>
                <a:lnTo>
                  <a:pt x="552" y="334"/>
                </a:lnTo>
                <a:lnTo>
                  <a:pt x="552" y="334"/>
                </a:lnTo>
                <a:lnTo>
                  <a:pt x="553" y="334"/>
                </a:lnTo>
                <a:lnTo>
                  <a:pt x="553" y="334"/>
                </a:lnTo>
                <a:lnTo>
                  <a:pt x="553" y="335"/>
                </a:lnTo>
                <a:lnTo>
                  <a:pt x="554" y="334"/>
                </a:lnTo>
                <a:lnTo>
                  <a:pt x="555" y="334"/>
                </a:lnTo>
                <a:lnTo>
                  <a:pt x="555" y="334"/>
                </a:lnTo>
                <a:lnTo>
                  <a:pt x="555" y="334"/>
                </a:lnTo>
                <a:lnTo>
                  <a:pt x="555" y="335"/>
                </a:lnTo>
                <a:lnTo>
                  <a:pt x="555" y="335"/>
                </a:lnTo>
                <a:lnTo>
                  <a:pt x="555" y="335"/>
                </a:lnTo>
                <a:lnTo>
                  <a:pt x="555" y="335"/>
                </a:lnTo>
                <a:lnTo>
                  <a:pt x="555" y="335"/>
                </a:lnTo>
                <a:lnTo>
                  <a:pt x="555" y="335"/>
                </a:lnTo>
                <a:lnTo>
                  <a:pt x="555" y="336"/>
                </a:lnTo>
                <a:lnTo>
                  <a:pt x="555" y="336"/>
                </a:lnTo>
                <a:lnTo>
                  <a:pt x="555" y="336"/>
                </a:lnTo>
                <a:lnTo>
                  <a:pt x="555" y="336"/>
                </a:lnTo>
                <a:lnTo>
                  <a:pt x="555" y="336"/>
                </a:lnTo>
                <a:lnTo>
                  <a:pt x="555" y="336"/>
                </a:lnTo>
                <a:lnTo>
                  <a:pt x="555" y="336"/>
                </a:lnTo>
                <a:lnTo>
                  <a:pt x="555" y="337"/>
                </a:lnTo>
                <a:lnTo>
                  <a:pt x="555" y="337"/>
                </a:lnTo>
                <a:lnTo>
                  <a:pt x="555" y="337"/>
                </a:lnTo>
                <a:lnTo>
                  <a:pt x="555" y="337"/>
                </a:lnTo>
                <a:lnTo>
                  <a:pt x="555" y="337"/>
                </a:lnTo>
                <a:lnTo>
                  <a:pt x="555" y="337"/>
                </a:lnTo>
                <a:lnTo>
                  <a:pt x="555" y="337"/>
                </a:lnTo>
                <a:lnTo>
                  <a:pt x="556" y="337"/>
                </a:lnTo>
                <a:lnTo>
                  <a:pt x="556" y="337"/>
                </a:lnTo>
                <a:lnTo>
                  <a:pt x="556" y="337"/>
                </a:lnTo>
                <a:lnTo>
                  <a:pt x="556" y="337"/>
                </a:lnTo>
                <a:lnTo>
                  <a:pt x="556" y="337"/>
                </a:lnTo>
                <a:lnTo>
                  <a:pt x="556" y="337"/>
                </a:lnTo>
                <a:lnTo>
                  <a:pt x="556" y="338"/>
                </a:lnTo>
                <a:lnTo>
                  <a:pt x="556" y="338"/>
                </a:lnTo>
                <a:lnTo>
                  <a:pt x="556" y="338"/>
                </a:lnTo>
                <a:lnTo>
                  <a:pt x="556" y="338"/>
                </a:lnTo>
                <a:lnTo>
                  <a:pt x="556" y="338"/>
                </a:lnTo>
                <a:lnTo>
                  <a:pt x="556" y="338"/>
                </a:lnTo>
                <a:lnTo>
                  <a:pt x="556" y="338"/>
                </a:lnTo>
                <a:lnTo>
                  <a:pt x="556" y="338"/>
                </a:lnTo>
                <a:lnTo>
                  <a:pt x="556" y="339"/>
                </a:lnTo>
                <a:lnTo>
                  <a:pt x="556" y="339"/>
                </a:lnTo>
                <a:lnTo>
                  <a:pt x="556" y="339"/>
                </a:lnTo>
                <a:lnTo>
                  <a:pt x="556" y="339"/>
                </a:lnTo>
                <a:lnTo>
                  <a:pt x="557" y="339"/>
                </a:lnTo>
                <a:lnTo>
                  <a:pt x="557" y="339"/>
                </a:lnTo>
                <a:lnTo>
                  <a:pt x="557" y="339"/>
                </a:lnTo>
                <a:lnTo>
                  <a:pt x="557" y="339"/>
                </a:lnTo>
                <a:lnTo>
                  <a:pt x="557" y="339"/>
                </a:lnTo>
                <a:lnTo>
                  <a:pt x="557" y="340"/>
                </a:lnTo>
                <a:lnTo>
                  <a:pt x="558" y="340"/>
                </a:lnTo>
                <a:lnTo>
                  <a:pt x="558" y="340"/>
                </a:lnTo>
                <a:lnTo>
                  <a:pt x="558" y="340"/>
                </a:lnTo>
                <a:lnTo>
                  <a:pt x="558" y="340"/>
                </a:lnTo>
                <a:lnTo>
                  <a:pt x="558" y="340"/>
                </a:lnTo>
                <a:lnTo>
                  <a:pt x="558" y="340"/>
                </a:lnTo>
                <a:lnTo>
                  <a:pt x="558" y="341"/>
                </a:lnTo>
                <a:lnTo>
                  <a:pt x="558" y="341"/>
                </a:lnTo>
                <a:lnTo>
                  <a:pt x="558" y="341"/>
                </a:lnTo>
                <a:lnTo>
                  <a:pt x="558" y="341"/>
                </a:lnTo>
                <a:lnTo>
                  <a:pt x="558" y="341"/>
                </a:lnTo>
                <a:lnTo>
                  <a:pt x="558" y="342"/>
                </a:lnTo>
                <a:lnTo>
                  <a:pt x="558" y="342"/>
                </a:lnTo>
                <a:lnTo>
                  <a:pt x="558" y="342"/>
                </a:lnTo>
                <a:lnTo>
                  <a:pt x="558" y="342"/>
                </a:lnTo>
                <a:lnTo>
                  <a:pt x="558" y="342"/>
                </a:lnTo>
                <a:lnTo>
                  <a:pt x="558" y="343"/>
                </a:lnTo>
                <a:lnTo>
                  <a:pt x="558" y="343"/>
                </a:lnTo>
                <a:lnTo>
                  <a:pt x="558" y="343"/>
                </a:lnTo>
                <a:lnTo>
                  <a:pt x="558" y="343"/>
                </a:lnTo>
                <a:lnTo>
                  <a:pt x="558" y="343"/>
                </a:lnTo>
                <a:lnTo>
                  <a:pt x="558" y="344"/>
                </a:lnTo>
                <a:lnTo>
                  <a:pt x="558" y="344"/>
                </a:lnTo>
                <a:lnTo>
                  <a:pt x="559" y="344"/>
                </a:lnTo>
                <a:lnTo>
                  <a:pt x="559" y="344"/>
                </a:lnTo>
                <a:lnTo>
                  <a:pt x="559" y="344"/>
                </a:lnTo>
                <a:lnTo>
                  <a:pt x="559" y="344"/>
                </a:lnTo>
                <a:lnTo>
                  <a:pt x="559" y="345"/>
                </a:lnTo>
                <a:lnTo>
                  <a:pt x="559" y="345"/>
                </a:lnTo>
                <a:lnTo>
                  <a:pt x="559" y="345"/>
                </a:lnTo>
                <a:lnTo>
                  <a:pt x="559" y="345"/>
                </a:lnTo>
                <a:lnTo>
                  <a:pt x="559" y="345"/>
                </a:lnTo>
                <a:lnTo>
                  <a:pt x="559" y="346"/>
                </a:lnTo>
                <a:lnTo>
                  <a:pt x="559" y="346"/>
                </a:lnTo>
                <a:lnTo>
                  <a:pt x="559" y="346"/>
                </a:lnTo>
                <a:lnTo>
                  <a:pt x="559" y="346"/>
                </a:lnTo>
                <a:lnTo>
                  <a:pt x="559" y="346"/>
                </a:lnTo>
                <a:lnTo>
                  <a:pt x="559" y="346"/>
                </a:lnTo>
                <a:lnTo>
                  <a:pt x="559" y="346"/>
                </a:lnTo>
                <a:lnTo>
                  <a:pt x="559" y="346"/>
                </a:lnTo>
                <a:lnTo>
                  <a:pt x="559" y="346"/>
                </a:lnTo>
                <a:lnTo>
                  <a:pt x="560" y="346"/>
                </a:lnTo>
                <a:lnTo>
                  <a:pt x="560" y="346"/>
                </a:lnTo>
                <a:lnTo>
                  <a:pt x="560" y="346"/>
                </a:lnTo>
                <a:lnTo>
                  <a:pt x="560" y="346"/>
                </a:lnTo>
                <a:lnTo>
                  <a:pt x="560" y="346"/>
                </a:lnTo>
                <a:lnTo>
                  <a:pt x="560" y="346"/>
                </a:lnTo>
                <a:lnTo>
                  <a:pt x="560" y="346"/>
                </a:lnTo>
                <a:lnTo>
                  <a:pt x="561" y="346"/>
                </a:lnTo>
                <a:lnTo>
                  <a:pt x="561" y="346"/>
                </a:lnTo>
                <a:lnTo>
                  <a:pt x="561" y="346"/>
                </a:lnTo>
                <a:lnTo>
                  <a:pt x="561" y="346"/>
                </a:lnTo>
                <a:lnTo>
                  <a:pt x="561" y="346"/>
                </a:lnTo>
                <a:lnTo>
                  <a:pt x="562" y="346"/>
                </a:lnTo>
                <a:lnTo>
                  <a:pt x="562" y="346"/>
                </a:lnTo>
                <a:lnTo>
                  <a:pt x="562" y="347"/>
                </a:lnTo>
                <a:lnTo>
                  <a:pt x="562" y="347"/>
                </a:lnTo>
                <a:lnTo>
                  <a:pt x="562" y="347"/>
                </a:lnTo>
                <a:lnTo>
                  <a:pt x="562" y="347"/>
                </a:lnTo>
                <a:lnTo>
                  <a:pt x="562" y="347"/>
                </a:lnTo>
                <a:lnTo>
                  <a:pt x="562" y="347"/>
                </a:lnTo>
                <a:lnTo>
                  <a:pt x="562" y="347"/>
                </a:lnTo>
                <a:lnTo>
                  <a:pt x="562" y="347"/>
                </a:lnTo>
                <a:lnTo>
                  <a:pt x="562" y="347"/>
                </a:lnTo>
                <a:lnTo>
                  <a:pt x="563" y="347"/>
                </a:lnTo>
                <a:lnTo>
                  <a:pt x="563" y="348"/>
                </a:lnTo>
                <a:lnTo>
                  <a:pt x="563" y="348"/>
                </a:lnTo>
                <a:lnTo>
                  <a:pt x="563" y="348"/>
                </a:lnTo>
                <a:lnTo>
                  <a:pt x="563" y="349"/>
                </a:lnTo>
                <a:lnTo>
                  <a:pt x="563" y="349"/>
                </a:lnTo>
                <a:lnTo>
                  <a:pt x="563" y="350"/>
                </a:lnTo>
                <a:lnTo>
                  <a:pt x="563" y="350"/>
                </a:lnTo>
                <a:lnTo>
                  <a:pt x="564" y="351"/>
                </a:lnTo>
                <a:lnTo>
                  <a:pt x="564" y="352"/>
                </a:lnTo>
                <a:lnTo>
                  <a:pt x="563" y="352"/>
                </a:lnTo>
                <a:lnTo>
                  <a:pt x="563" y="352"/>
                </a:lnTo>
                <a:lnTo>
                  <a:pt x="563" y="353"/>
                </a:lnTo>
                <a:lnTo>
                  <a:pt x="563" y="353"/>
                </a:lnTo>
                <a:lnTo>
                  <a:pt x="563" y="353"/>
                </a:lnTo>
                <a:lnTo>
                  <a:pt x="564" y="353"/>
                </a:lnTo>
                <a:lnTo>
                  <a:pt x="565" y="353"/>
                </a:lnTo>
                <a:lnTo>
                  <a:pt x="565" y="354"/>
                </a:lnTo>
                <a:lnTo>
                  <a:pt x="565" y="354"/>
                </a:lnTo>
                <a:lnTo>
                  <a:pt x="565" y="354"/>
                </a:lnTo>
                <a:lnTo>
                  <a:pt x="565" y="354"/>
                </a:lnTo>
                <a:lnTo>
                  <a:pt x="565" y="354"/>
                </a:lnTo>
                <a:lnTo>
                  <a:pt x="565" y="355"/>
                </a:lnTo>
                <a:lnTo>
                  <a:pt x="565" y="355"/>
                </a:lnTo>
                <a:lnTo>
                  <a:pt x="565" y="355"/>
                </a:lnTo>
                <a:lnTo>
                  <a:pt x="565" y="355"/>
                </a:lnTo>
                <a:lnTo>
                  <a:pt x="565" y="355"/>
                </a:lnTo>
                <a:lnTo>
                  <a:pt x="565" y="355"/>
                </a:lnTo>
                <a:lnTo>
                  <a:pt x="565" y="356"/>
                </a:lnTo>
                <a:lnTo>
                  <a:pt x="565" y="356"/>
                </a:lnTo>
                <a:lnTo>
                  <a:pt x="565" y="356"/>
                </a:lnTo>
                <a:lnTo>
                  <a:pt x="565" y="356"/>
                </a:lnTo>
                <a:lnTo>
                  <a:pt x="565" y="356"/>
                </a:lnTo>
                <a:lnTo>
                  <a:pt x="565" y="356"/>
                </a:lnTo>
                <a:lnTo>
                  <a:pt x="565" y="356"/>
                </a:lnTo>
                <a:lnTo>
                  <a:pt x="565" y="356"/>
                </a:lnTo>
                <a:lnTo>
                  <a:pt x="565" y="356"/>
                </a:lnTo>
                <a:lnTo>
                  <a:pt x="566" y="356"/>
                </a:lnTo>
                <a:lnTo>
                  <a:pt x="566" y="357"/>
                </a:lnTo>
                <a:lnTo>
                  <a:pt x="566" y="357"/>
                </a:lnTo>
                <a:lnTo>
                  <a:pt x="566" y="357"/>
                </a:lnTo>
                <a:lnTo>
                  <a:pt x="566" y="357"/>
                </a:lnTo>
                <a:lnTo>
                  <a:pt x="566" y="357"/>
                </a:lnTo>
                <a:lnTo>
                  <a:pt x="566" y="358"/>
                </a:lnTo>
                <a:lnTo>
                  <a:pt x="566" y="358"/>
                </a:lnTo>
                <a:lnTo>
                  <a:pt x="566" y="358"/>
                </a:lnTo>
                <a:lnTo>
                  <a:pt x="566" y="358"/>
                </a:lnTo>
                <a:lnTo>
                  <a:pt x="567" y="358"/>
                </a:lnTo>
                <a:lnTo>
                  <a:pt x="567" y="358"/>
                </a:lnTo>
                <a:lnTo>
                  <a:pt x="567" y="358"/>
                </a:lnTo>
                <a:lnTo>
                  <a:pt x="567" y="359"/>
                </a:lnTo>
                <a:lnTo>
                  <a:pt x="567" y="359"/>
                </a:lnTo>
                <a:lnTo>
                  <a:pt x="567" y="359"/>
                </a:lnTo>
                <a:lnTo>
                  <a:pt x="567" y="359"/>
                </a:lnTo>
                <a:lnTo>
                  <a:pt x="567" y="359"/>
                </a:lnTo>
                <a:lnTo>
                  <a:pt x="567" y="359"/>
                </a:lnTo>
                <a:lnTo>
                  <a:pt x="567" y="359"/>
                </a:lnTo>
                <a:lnTo>
                  <a:pt x="567" y="359"/>
                </a:lnTo>
                <a:lnTo>
                  <a:pt x="567" y="360"/>
                </a:lnTo>
                <a:lnTo>
                  <a:pt x="567" y="360"/>
                </a:lnTo>
                <a:lnTo>
                  <a:pt x="567" y="360"/>
                </a:lnTo>
                <a:lnTo>
                  <a:pt x="567" y="360"/>
                </a:lnTo>
                <a:lnTo>
                  <a:pt x="567" y="361"/>
                </a:lnTo>
                <a:lnTo>
                  <a:pt x="567" y="361"/>
                </a:lnTo>
                <a:lnTo>
                  <a:pt x="568" y="361"/>
                </a:lnTo>
                <a:lnTo>
                  <a:pt x="568" y="361"/>
                </a:lnTo>
                <a:lnTo>
                  <a:pt x="568" y="362"/>
                </a:lnTo>
                <a:lnTo>
                  <a:pt x="568" y="362"/>
                </a:lnTo>
                <a:lnTo>
                  <a:pt x="568" y="362"/>
                </a:lnTo>
                <a:lnTo>
                  <a:pt x="568" y="362"/>
                </a:lnTo>
                <a:lnTo>
                  <a:pt x="568" y="362"/>
                </a:lnTo>
                <a:lnTo>
                  <a:pt x="568" y="362"/>
                </a:lnTo>
                <a:lnTo>
                  <a:pt x="568" y="362"/>
                </a:lnTo>
                <a:lnTo>
                  <a:pt x="568" y="362"/>
                </a:lnTo>
                <a:lnTo>
                  <a:pt x="569" y="362"/>
                </a:lnTo>
                <a:lnTo>
                  <a:pt x="570" y="363"/>
                </a:lnTo>
                <a:lnTo>
                  <a:pt x="570" y="363"/>
                </a:lnTo>
                <a:lnTo>
                  <a:pt x="571" y="363"/>
                </a:lnTo>
                <a:lnTo>
                  <a:pt x="571" y="363"/>
                </a:lnTo>
                <a:lnTo>
                  <a:pt x="570" y="364"/>
                </a:lnTo>
                <a:lnTo>
                  <a:pt x="570" y="365"/>
                </a:lnTo>
                <a:lnTo>
                  <a:pt x="570" y="365"/>
                </a:lnTo>
                <a:lnTo>
                  <a:pt x="570" y="365"/>
                </a:lnTo>
                <a:lnTo>
                  <a:pt x="570" y="365"/>
                </a:lnTo>
                <a:lnTo>
                  <a:pt x="570" y="366"/>
                </a:lnTo>
                <a:lnTo>
                  <a:pt x="571" y="366"/>
                </a:lnTo>
                <a:lnTo>
                  <a:pt x="571" y="367"/>
                </a:lnTo>
                <a:lnTo>
                  <a:pt x="571" y="367"/>
                </a:lnTo>
                <a:lnTo>
                  <a:pt x="571" y="368"/>
                </a:lnTo>
                <a:lnTo>
                  <a:pt x="570" y="368"/>
                </a:lnTo>
                <a:lnTo>
                  <a:pt x="570" y="369"/>
                </a:lnTo>
                <a:lnTo>
                  <a:pt x="570" y="369"/>
                </a:lnTo>
                <a:lnTo>
                  <a:pt x="570" y="369"/>
                </a:lnTo>
                <a:lnTo>
                  <a:pt x="570" y="369"/>
                </a:lnTo>
                <a:lnTo>
                  <a:pt x="571" y="369"/>
                </a:lnTo>
                <a:lnTo>
                  <a:pt x="571" y="369"/>
                </a:lnTo>
                <a:lnTo>
                  <a:pt x="571" y="369"/>
                </a:lnTo>
                <a:lnTo>
                  <a:pt x="571" y="369"/>
                </a:lnTo>
                <a:lnTo>
                  <a:pt x="571" y="369"/>
                </a:lnTo>
                <a:lnTo>
                  <a:pt x="572" y="370"/>
                </a:lnTo>
                <a:lnTo>
                  <a:pt x="572" y="371"/>
                </a:lnTo>
                <a:lnTo>
                  <a:pt x="572" y="371"/>
                </a:lnTo>
                <a:lnTo>
                  <a:pt x="572" y="371"/>
                </a:lnTo>
                <a:lnTo>
                  <a:pt x="573" y="373"/>
                </a:lnTo>
                <a:lnTo>
                  <a:pt x="573" y="373"/>
                </a:lnTo>
                <a:lnTo>
                  <a:pt x="573" y="374"/>
                </a:lnTo>
                <a:lnTo>
                  <a:pt x="574" y="375"/>
                </a:lnTo>
                <a:lnTo>
                  <a:pt x="574" y="375"/>
                </a:lnTo>
                <a:lnTo>
                  <a:pt x="574" y="376"/>
                </a:lnTo>
                <a:lnTo>
                  <a:pt x="574" y="376"/>
                </a:lnTo>
                <a:lnTo>
                  <a:pt x="574" y="376"/>
                </a:lnTo>
                <a:lnTo>
                  <a:pt x="574" y="376"/>
                </a:lnTo>
                <a:lnTo>
                  <a:pt x="574" y="376"/>
                </a:lnTo>
                <a:lnTo>
                  <a:pt x="574" y="376"/>
                </a:lnTo>
                <a:lnTo>
                  <a:pt x="575" y="377"/>
                </a:lnTo>
                <a:lnTo>
                  <a:pt x="575" y="377"/>
                </a:lnTo>
                <a:lnTo>
                  <a:pt x="575" y="377"/>
                </a:lnTo>
                <a:lnTo>
                  <a:pt x="575" y="377"/>
                </a:lnTo>
                <a:lnTo>
                  <a:pt x="575" y="378"/>
                </a:lnTo>
                <a:lnTo>
                  <a:pt x="575" y="378"/>
                </a:lnTo>
                <a:lnTo>
                  <a:pt x="575" y="378"/>
                </a:lnTo>
                <a:lnTo>
                  <a:pt x="575" y="378"/>
                </a:lnTo>
                <a:lnTo>
                  <a:pt x="575" y="379"/>
                </a:lnTo>
                <a:lnTo>
                  <a:pt x="574" y="379"/>
                </a:lnTo>
                <a:lnTo>
                  <a:pt x="574" y="379"/>
                </a:lnTo>
                <a:lnTo>
                  <a:pt x="574" y="379"/>
                </a:lnTo>
                <a:lnTo>
                  <a:pt x="574" y="379"/>
                </a:lnTo>
                <a:lnTo>
                  <a:pt x="574" y="379"/>
                </a:lnTo>
                <a:lnTo>
                  <a:pt x="575" y="379"/>
                </a:lnTo>
                <a:lnTo>
                  <a:pt x="575" y="380"/>
                </a:lnTo>
                <a:lnTo>
                  <a:pt x="575" y="380"/>
                </a:lnTo>
                <a:lnTo>
                  <a:pt x="575" y="380"/>
                </a:lnTo>
                <a:lnTo>
                  <a:pt x="575" y="380"/>
                </a:lnTo>
                <a:lnTo>
                  <a:pt x="575" y="380"/>
                </a:lnTo>
                <a:lnTo>
                  <a:pt x="575" y="380"/>
                </a:lnTo>
                <a:lnTo>
                  <a:pt x="575" y="381"/>
                </a:lnTo>
                <a:lnTo>
                  <a:pt x="575" y="381"/>
                </a:lnTo>
                <a:lnTo>
                  <a:pt x="575" y="381"/>
                </a:lnTo>
                <a:lnTo>
                  <a:pt x="575" y="381"/>
                </a:lnTo>
                <a:lnTo>
                  <a:pt x="575" y="381"/>
                </a:lnTo>
                <a:lnTo>
                  <a:pt x="576" y="381"/>
                </a:lnTo>
                <a:lnTo>
                  <a:pt x="576" y="381"/>
                </a:lnTo>
                <a:lnTo>
                  <a:pt x="576" y="382"/>
                </a:lnTo>
                <a:lnTo>
                  <a:pt x="577" y="382"/>
                </a:lnTo>
                <a:lnTo>
                  <a:pt x="577" y="382"/>
                </a:lnTo>
                <a:lnTo>
                  <a:pt x="577" y="381"/>
                </a:lnTo>
                <a:lnTo>
                  <a:pt x="578" y="381"/>
                </a:lnTo>
                <a:lnTo>
                  <a:pt x="578" y="381"/>
                </a:lnTo>
                <a:lnTo>
                  <a:pt x="578" y="381"/>
                </a:lnTo>
                <a:lnTo>
                  <a:pt x="578" y="381"/>
                </a:lnTo>
                <a:lnTo>
                  <a:pt x="578" y="381"/>
                </a:lnTo>
                <a:lnTo>
                  <a:pt x="578" y="382"/>
                </a:lnTo>
                <a:lnTo>
                  <a:pt x="578" y="382"/>
                </a:lnTo>
                <a:lnTo>
                  <a:pt x="578" y="382"/>
                </a:lnTo>
                <a:lnTo>
                  <a:pt x="578" y="382"/>
                </a:lnTo>
                <a:lnTo>
                  <a:pt x="578" y="383"/>
                </a:lnTo>
                <a:lnTo>
                  <a:pt x="578" y="383"/>
                </a:lnTo>
                <a:lnTo>
                  <a:pt x="579" y="383"/>
                </a:lnTo>
                <a:lnTo>
                  <a:pt x="579" y="383"/>
                </a:lnTo>
                <a:lnTo>
                  <a:pt x="579" y="383"/>
                </a:lnTo>
                <a:lnTo>
                  <a:pt x="580" y="384"/>
                </a:lnTo>
                <a:lnTo>
                  <a:pt x="580" y="384"/>
                </a:lnTo>
                <a:lnTo>
                  <a:pt x="580" y="384"/>
                </a:lnTo>
                <a:lnTo>
                  <a:pt x="580" y="384"/>
                </a:lnTo>
                <a:lnTo>
                  <a:pt x="580" y="384"/>
                </a:lnTo>
                <a:lnTo>
                  <a:pt x="580" y="385"/>
                </a:lnTo>
                <a:lnTo>
                  <a:pt x="580" y="385"/>
                </a:lnTo>
                <a:lnTo>
                  <a:pt x="580" y="385"/>
                </a:lnTo>
                <a:lnTo>
                  <a:pt x="580" y="385"/>
                </a:lnTo>
                <a:lnTo>
                  <a:pt x="580" y="385"/>
                </a:lnTo>
                <a:lnTo>
                  <a:pt x="580" y="385"/>
                </a:lnTo>
                <a:lnTo>
                  <a:pt x="580" y="385"/>
                </a:lnTo>
                <a:lnTo>
                  <a:pt x="580" y="386"/>
                </a:lnTo>
                <a:lnTo>
                  <a:pt x="580" y="386"/>
                </a:lnTo>
                <a:lnTo>
                  <a:pt x="581" y="386"/>
                </a:lnTo>
                <a:lnTo>
                  <a:pt x="581" y="386"/>
                </a:lnTo>
                <a:lnTo>
                  <a:pt x="581" y="386"/>
                </a:lnTo>
                <a:lnTo>
                  <a:pt x="581" y="386"/>
                </a:lnTo>
                <a:lnTo>
                  <a:pt x="582" y="386"/>
                </a:lnTo>
                <a:lnTo>
                  <a:pt x="582" y="387"/>
                </a:lnTo>
                <a:lnTo>
                  <a:pt x="583" y="387"/>
                </a:lnTo>
                <a:lnTo>
                  <a:pt x="583" y="387"/>
                </a:lnTo>
                <a:lnTo>
                  <a:pt x="583" y="388"/>
                </a:lnTo>
                <a:lnTo>
                  <a:pt x="584" y="388"/>
                </a:lnTo>
                <a:lnTo>
                  <a:pt x="584" y="388"/>
                </a:lnTo>
                <a:lnTo>
                  <a:pt x="584" y="388"/>
                </a:lnTo>
                <a:lnTo>
                  <a:pt x="584" y="389"/>
                </a:lnTo>
                <a:lnTo>
                  <a:pt x="584" y="389"/>
                </a:lnTo>
                <a:lnTo>
                  <a:pt x="584" y="389"/>
                </a:lnTo>
                <a:lnTo>
                  <a:pt x="584" y="389"/>
                </a:lnTo>
                <a:lnTo>
                  <a:pt x="584" y="389"/>
                </a:lnTo>
                <a:lnTo>
                  <a:pt x="583" y="389"/>
                </a:lnTo>
                <a:lnTo>
                  <a:pt x="583" y="390"/>
                </a:lnTo>
                <a:lnTo>
                  <a:pt x="583" y="390"/>
                </a:lnTo>
                <a:lnTo>
                  <a:pt x="583" y="390"/>
                </a:lnTo>
                <a:lnTo>
                  <a:pt x="583" y="390"/>
                </a:lnTo>
                <a:lnTo>
                  <a:pt x="583" y="390"/>
                </a:lnTo>
                <a:lnTo>
                  <a:pt x="583" y="391"/>
                </a:lnTo>
                <a:lnTo>
                  <a:pt x="583" y="391"/>
                </a:lnTo>
                <a:lnTo>
                  <a:pt x="583" y="391"/>
                </a:lnTo>
                <a:lnTo>
                  <a:pt x="583" y="391"/>
                </a:lnTo>
                <a:lnTo>
                  <a:pt x="583" y="391"/>
                </a:lnTo>
                <a:lnTo>
                  <a:pt x="583" y="391"/>
                </a:lnTo>
                <a:lnTo>
                  <a:pt x="584" y="391"/>
                </a:lnTo>
                <a:lnTo>
                  <a:pt x="584" y="391"/>
                </a:lnTo>
                <a:lnTo>
                  <a:pt x="584" y="391"/>
                </a:lnTo>
                <a:lnTo>
                  <a:pt x="584" y="391"/>
                </a:lnTo>
                <a:lnTo>
                  <a:pt x="584" y="392"/>
                </a:lnTo>
                <a:lnTo>
                  <a:pt x="584" y="392"/>
                </a:lnTo>
                <a:lnTo>
                  <a:pt x="585" y="392"/>
                </a:lnTo>
                <a:lnTo>
                  <a:pt x="585" y="392"/>
                </a:lnTo>
                <a:lnTo>
                  <a:pt x="585" y="392"/>
                </a:lnTo>
                <a:lnTo>
                  <a:pt x="585" y="392"/>
                </a:lnTo>
                <a:lnTo>
                  <a:pt x="585" y="392"/>
                </a:lnTo>
                <a:lnTo>
                  <a:pt x="586" y="392"/>
                </a:lnTo>
                <a:lnTo>
                  <a:pt x="586" y="392"/>
                </a:lnTo>
                <a:lnTo>
                  <a:pt x="586" y="392"/>
                </a:lnTo>
                <a:lnTo>
                  <a:pt x="586" y="392"/>
                </a:lnTo>
                <a:lnTo>
                  <a:pt x="587" y="393"/>
                </a:lnTo>
                <a:lnTo>
                  <a:pt x="587" y="393"/>
                </a:lnTo>
                <a:lnTo>
                  <a:pt x="588" y="392"/>
                </a:lnTo>
                <a:lnTo>
                  <a:pt x="588" y="392"/>
                </a:lnTo>
                <a:lnTo>
                  <a:pt x="588" y="392"/>
                </a:lnTo>
                <a:lnTo>
                  <a:pt x="588" y="392"/>
                </a:lnTo>
                <a:lnTo>
                  <a:pt x="588" y="391"/>
                </a:lnTo>
                <a:lnTo>
                  <a:pt x="588" y="391"/>
                </a:lnTo>
                <a:lnTo>
                  <a:pt x="589" y="391"/>
                </a:lnTo>
                <a:lnTo>
                  <a:pt x="589" y="391"/>
                </a:lnTo>
                <a:lnTo>
                  <a:pt x="588" y="391"/>
                </a:lnTo>
                <a:lnTo>
                  <a:pt x="588" y="391"/>
                </a:lnTo>
                <a:lnTo>
                  <a:pt x="588" y="391"/>
                </a:lnTo>
                <a:lnTo>
                  <a:pt x="588" y="390"/>
                </a:lnTo>
                <a:lnTo>
                  <a:pt x="589" y="390"/>
                </a:lnTo>
                <a:lnTo>
                  <a:pt x="589" y="390"/>
                </a:lnTo>
                <a:lnTo>
                  <a:pt x="589" y="390"/>
                </a:lnTo>
                <a:lnTo>
                  <a:pt x="589" y="391"/>
                </a:lnTo>
                <a:lnTo>
                  <a:pt x="590" y="391"/>
                </a:lnTo>
                <a:lnTo>
                  <a:pt x="590" y="392"/>
                </a:lnTo>
                <a:lnTo>
                  <a:pt x="590" y="392"/>
                </a:lnTo>
                <a:lnTo>
                  <a:pt x="590" y="392"/>
                </a:lnTo>
                <a:lnTo>
                  <a:pt x="591" y="392"/>
                </a:lnTo>
                <a:lnTo>
                  <a:pt x="591" y="392"/>
                </a:lnTo>
                <a:lnTo>
                  <a:pt x="591" y="392"/>
                </a:lnTo>
                <a:lnTo>
                  <a:pt x="591" y="392"/>
                </a:lnTo>
                <a:lnTo>
                  <a:pt x="591" y="391"/>
                </a:lnTo>
                <a:lnTo>
                  <a:pt x="592" y="391"/>
                </a:lnTo>
                <a:lnTo>
                  <a:pt x="592" y="391"/>
                </a:lnTo>
                <a:lnTo>
                  <a:pt x="592" y="391"/>
                </a:lnTo>
                <a:lnTo>
                  <a:pt x="592" y="391"/>
                </a:lnTo>
                <a:lnTo>
                  <a:pt x="592" y="391"/>
                </a:lnTo>
                <a:lnTo>
                  <a:pt x="592" y="391"/>
                </a:lnTo>
                <a:lnTo>
                  <a:pt x="593" y="391"/>
                </a:lnTo>
                <a:lnTo>
                  <a:pt x="593" y="391"/>
                </a:lnTo>
                <a:lnTo>
                  <a:pt x="593" y="390"/>
                </a:lnTo>
                <a:lnTo>
                  <a:pt x="593" y="390"/>
                </a:lnTo>
                <a:lnTo>
                  <a:pt x="594" y="390"/>
                </a:lnTo>
                <a:lnTo>
                  <a:pt x="595" y="391"/>
                </a:lnTo>
                <a:lnTo>
                  <a:pt x="596" y="391"/>
                </a:lnTo>
                <a:lnTo>
                  <a:pt x="596" y="390"/>
                </a:lnTo>
                <a:lnTo>
                  <a:pt x="596" y="390"/>
                </a:lnTo>
                <a:lnTo>
                  <a:pt x="596" y="390"/>
                </a:lnTo>
                <a:lnTo>
                  <a:pt x="596" y="390"/>
                </a:lnTo>
                <a:lnTo>
                  <a:pt x="597" y="390"/>
                </a:lnTo>
                <a:lnTo>
                  <a:pt x="597" y="390"/>
                </a:lnTo>
                <a:lnTo>
                  <a:pt x="597" y="390"/>
                </a:lnTo>
                <a:lnTo>
                  <a:pt x="597" y="391"/>
                </a:lnTo>
                <a:lnTo>
                  <a:pt x="597" y="391"/>
                </a:lnTo>
                <a:lnTo>
                  <a:pt x="597" y="391"/>
                </a:lnTo>
                <a:lnTo>
                  <a:pt x="597" y="391"/>
                </a:lnTo>
                <a:lnTo>
                  <a:pt x="597" y="391"/>
                </a:lnTo>
                <a:lnTo>
                  <a:pt x="597" y="391"/>
                </a:lnTo>
                <a:lnTo>
                  <a:pt x="597" y="391"/>
                </a:lnTo>
                <a:lnTo>
                  <a:pt x="597" y="392"/>
                </a:lnTo>
                <a:lnTo>
                  <a:pt x="597" y="392"/>
                </a:lnTo>
                <a:lnTo>
                  <a:pt x="597" y="392"/>
                </a:lnTo>
                <a:lnTo>
                  <a:pt x="597" y="392"/>
                </a:lnTo>
                <a:lnTo>
                  <a:pt x="598" y="392"/>
                </a:lnTo>
                <a:lnTo>
                  <a:pt x="598" y="392"/>
                </a:lnTo>
                <a:lnTo>
                  <a:pt x="598" y="391"/>
                </a:lnTo>
                <a:lnTo>
                  <a:pt x="598" y="391"/>
                </a:lnTo>
                <a:lnTo>
                  <a:pt x="599" y="391"/>
                </a:lnTo>
                <a:lnTo>
                  <a:pt x="599" y="391"/>
                </a:lnTo>
                <a:lnTo>
                  <a:pt x="599" y="392"/>
                </a:lnTo>
                <a:lnTo>
                  <a:pt x="600" y="392"/>
                </a:lnTo>
                <a:lnTo>
                  <a:pt x="600" y="392"/>
                </a:lnTo>
                <a:lnTo>
                  <a:pt x="600" y="393"/>
                </a:lnTo>
                <a:lnTo>
                  <a:pt x="601" y="393"/>
                </a:lnTo>
                <a:lnTo>
                  <a:pt x="601" y="393"/>
                </a:lnTo>
                <a:lnTo>
                  <a:pt x="601" y="394"/>
                </a:lnTo>
                <a:lnTo>
                  <a:pt x="602" y="394"/>
                </a:lnTo>
                <a:lnTo>
                  <a:pt x="602" y="394"/>
                </a:lnTo>
                <a:lnTo>
                  <a:pt x="603" y="394"/>
                </a:lnTo>
                <a:lnTo>
                  <a:pt x="603" y="394"/>
                </a:lnTo>
                <a:lnTo>
                  <a:pt x="603" y="394"/>
                </a:lnTo>
                <a:lnTo>
                  <a:pt x="603" y="394"/>
                </a:lnTo>
                <a:lnTo>
                  <a:pt x="603" y="394"/>
                </a:lnTo>
                <a:lnTo>
                  <a:pt x="603" y="394"/>
                </a:lnTo>
                <a:lnTo>
                  <a:pt x="604" y="394"/>
                </a:lnTo>
                <a:lnTo>
                  <a:pt x="604" y="394"/>
                </a:lnTo>
                <a:lnTo>
                  <a:pt x="604" y="394"/>
                </a:lnTo>
                <a:lnTo>
                  <a:pt x="604" y="394"/>
                </a:lnTo>
                <a:lnTo>
                  <a:pt x="604" y="394"/>
                </a:lnTo>
                <a:lnTo>
                  <a:pt x="604" y="394"/>
                </a:lnTo>
                <a:lnTo>
                  <a:pt x="604" y="394"/>
                </a:lnTo>
                <a:lnTo>
                  <a:pt x="604" y="394"/>
                </a:lnTo>
                <a:lnTo>
                  <a:pt x="604" y="394"/>
                </a:lnTo>
                <a:lnTo>
                  <a:pt x="604" y="394"/>
                </a:lnTo>
                <a:lnTo>
                  <a:pt x="604" y="395"/>
                </a:lnTo>
                <a:lnTo>
                  <a:pt x="604" y="395"/>
                </a:lnTo>
                <a:lnTo>
                  <a:pt x="605" y="395"/>
                </a:lnTo>
                <a:lnTo>
                  <a:pt x="605" y="396"/>
                </a:lnTo>
                <a:lnTo>
                  <a:pt x="605" y="396"/>
                </a:lnTo>
                <a:lnTo>
                  <a:pt x="605" y="396"/>
                </a:lnTo>
                <a:lnTo>
                  <a:pt x="605" y="396"/>
                </a:lnTo>
                <a:lnTo>
                  <a:pt x="605" y="396"/>
                </a:lnTo>
                <a:lnTo>
                  <a:pt x="605" y="397"/>
                </a:lnTo>
                <a:lnTo>
                  <a:pt x="605" y="397"/>
                </a:lnTo>
                <a:lnTo>
                  <a:pt x="606" y="397"/>
                </a:lnTo>
                <a:lnTo>
                  <a:pt x="606" y="398"/>
                </a:lnTo>
                <a:lnTo>
                  <a:pt x="606" y="398"/>
                </a:lnTo>
                <a:lnTo>
                  <a:pt x="606" y="398"/>
                </a:lnTo>
                <a:lnTo>
                  <a:pt x="606" y="399"/>
                </a:lnTo>
                <a:lnTo>
                  <a:pt x="606" y="399"/>
                </a:lnTo>
                <a:lnTo>
                  <a:pt x="607" y="399"/>
                </a:lnTo>
                <a:lnTo>
                  <a:pt x="607" y="400"/>
                </a:lnTo>
                <a:lnTo>
                  <a:pt x="607" y="400"/>
                </a:lnTo>
                <a:lnTo>
                  <a:pt x="607" y="401"/>
                </a:lnTo>
                <a:lnTo>
                  <a:pt x="608" y="401"/>
                </a:lnTo>
                <a:lnTo>
                  <a:pt x="608" y="401"/>
                </a:lnTo>
                <a:lnTo>
                  <a:pt x="608" y="402"/>
                </a:lnTo>
                <a:lnTo>
                  <a:pt x="608" y="402"/>
                </a:lnTo>
                <a:lnTo>
                  <a:pt x="608" y="402"/>
                </a:lnTo>
                <a:lnTo>
                  <a:pt x="608" y="402"/>
                </a:lnTo>
                <a:lnTo>
                  <a:pt x="608" y="402"/>
                </a:lnTo>
                <a:lnTo>
                  <a:pt x="608" y="402"/>
                </a:lnTo>
                <a:lnTo>
                  <a:pt x="609" y="402"/>
                </a:lnTo>
                <a:lnTo>
                  <a:pt x="609" y="401"/>
                </a:lnTo>
                <a:lnTo>
                  <a:pt x="609" y="401"/>
                </a:lnTo>
                <a:lnTo>
                  <a:pt x="609" y="401"/>
                </a:lnTo>
                <a:lnTo>
                  <a:pt x="609" y="401"/>
                </a:lnTo>
                <a:lnTo>
                  <a:pt x="609" y="401"/>
                </a:lnTo>
                <a:lnTo>
                  <a:pt x="610" y="401"/>
                </a:lnTo>
                <a:lnTo>
                  <a:pt x="610" y="401"/>
                </a:lnTo>
                <a:lnTo>
                  <a:pt x="610" y="401"/>
                </a:lnTo>
                <a:lnTo>
                  <a:pt x="610" y="401"/>
                </a:lnTo>
                <a:lnTo>
                  <a:pt x="610" y="401"/>
                </a:lnTo>
                <a:lnTo>
                  <a:pt x="610" y="402"/>
                </a:lnTo>
                <a:lnTo>
                  <a:pt x="609" y="402"/>
                </a:lnTo>
                <a:lnTo>
                  <a:pt x="609" y="402"/>
                </a:lnTo>
                <a:lnTo>
                  <a:pt x="610" y="402"/>
                </a:lnTo>
                <a:lnTo>
                  <a:pt x="610" y="402"/>
                </a:lnTo>
                <a:lnTo>
                  <a:pt x="610" y="402"/>
                </a:lnTo>
                <a:lnTo>
                  <a:pt x="610" y="402"/>
                </a:lnTo>
                <a:lnTo>
                  <a:pt x="610" y="402"/>
                </a:lnTo>
                <a:lnTo>
                  <a:pt x="610" y="402"/>
                </a:lnTo>
                <a:lnTo>
                  <a:pt x="610" y="402"/>
                </a:lnTo>
                <a:lnTo>
                  <a:pt x="610" y="403"/>
                </a:lnTo>
                <a:lnTo>
                  <a:pt x="610" y="403"/>
                </a:lnTo>
                <a:lnTo>
                  <a:pt x="610" y="403"/>
                </a:lnTo>
                <a:lnTo>
                  <a:pt x="610" y="403"/>
                </a:lnTo>
                <a:lnTo>
                  <a:pt x="610" y="404"/>
                </a:lnTo>
                <a:lnTo>
                  <a:pt x="610" y="404"/>
                </a:lnTo>
                <a:lnTo>
                  <a:pt x="610" y="404"/>
                </a:lnTo>
                <a:lnTo>
                  <a:pt x="610" y="404"/>
                </a:lnTo>
                <a:lnTo>
                  <a:pt x="611" y="404"/>
                </a:lnTo>
                <a:lnTo>
                  <a:pt x="611" y="404"/>
                </a:lnTo>
                <a:lnTo>
                  <a:pt x="611" y="404"/>
                </a:lnTo>
                <a:lnTo>
                  <a:pt x="611" y="404"/>
                </a:lnTo>
                <a:lnTo>
                  <a:pt x="612" y="404"/>
                </a:lnTo>
                <a:lnTo>
                  <a:pt x="612" y="404"/>
                </a:lnTo>
                <a:lnTo>
                  <a:pt x="612" y="404"/>
                </a:lnTo>
                <a:lnTo>
                  <a:pt x="612" y="404"/>
                </a:lnTo>
                <a:lnTo>
                  <a:pt x="613" y="404"/>
                </a:lnTo>
                <a:lnTo>
                  <a:pt x="613" y="404"/>
                </a:lnTo>
                <a:lnTo>
                  <a:pt x="613" y="404"/>
                </a:lnTo>
                <a:lnTo>
                  <a:pt x="613" y="404"/>
                </a:lnTo>
                <a:lnTo>
                  <a:pt x="614" y="404"/>
                </a:lnTo>
                <a:lnTo>
                  <a:pt x="614" y="404"/>
                </a:lnTo>
                <a:lnTo>
                  <a:pt x="614" y="404"/>
                </a:lnTo>
                <a:lnTo>
                  <a:pt x="614" y="404"/>
                </a:lnTo>
                <a:lnTo>
                  <a:pt x="614" y="404"/>
                </a:lnTo>
                <a:lnTo>
                  <a:pt x="614" y="405"/>
                </a:lnTo>
                <a:lnTo>
                  <a:pt x="614" y="405"/>
                </a:lnTo>
                <a:lnTo>
                  <a:pt x="614" y="405"/>
                </a:lnTo>
                <a:lnTo>
                  <a:pt x="614" y="405"/>
                </a:lnTo>
                <a:lnTo>
                  <a:pt x="614" y="405"/>
                </a:lnTo>
                <a:lnTo>
                  <a:pt x="614" y="405"/>
                </a:lnTo>
                <a:lnTo>
                  <a:pt x="613" y="405"/>
                </a:lnTo>
                <a:lnTo>
                  <a:pt x="613" y="405"/>
                </a:lnTo>
                <a:lnTo>
                  <a:pt x="613" y="405"/>
                </a:lnTo>
                <a:lnTo>
                  <a:pt x="613" y="405"/>
                </a:lnTo>
                <a:lnTo>
                  <a:pt x="613" y="405"/>
                </a:lnTo>
                <a:lnTo>
                  <a:pt x="614" y="406"/>
                </a:lnTo>
                <a:lnTo>
                  <a:pt x="614" y="406"/>
                </a:lnTo>
                <a:lnTo>
                  <a:pt x="614" y="406"/>
                </a:lnTo>
                <a:lnTo>
                  <a:pt x="614" y="406"/>
                </a:lnTo>
                <a:lnTo>
                  <a:pt x="614" y="407"/>
                </a:lnTo>
                <a:lnTo>
                  <a:pt x="614" y="407"/>
                </a:lnTo>
                <a:lnTo>
                  <a:pt x="614" y="407"/>
                </a:lnTo>
                <a:lnTo>
                  <a:pt x="614" y="407"/>
                </a:lnTo>
                <a:lnTo>
                  <a:pt x="614" y="408"/>
                </a:lnTo>
                <a:lnTo>
                  <a:pt x="614" y="408"/>
                </a:lnTo>
                <a:lnTo>
                  <a:pt x="614" y="408"/>
                </a:lnTo>
                <a:lnTo>
                  <a:pt x="614" y="408"/>
                </a:lnTo>
                <a:lnTo>
                  <a:pt x="615" y="408"/>
                </a:lnTo>
                <a:lnTo>
                  <a:pt x="615" y="408"/>
                </a:lnTo>
                <a:lnTo>
                  <a:pt x="615" y="408"/>
                </a:lnTo>
                <a:lnTo>
                  <a:pt x="615" y="408"/>
                </a:lnTo>
                <a:lnTo>
                  <a:pt x="615" y="408"/>
                </a:lnTo>
                <a:lnTo>
                  <a:pt x="615" y="408"/>
                </a:lnTo>
                <a:lnTo>
                  <a:pt x="615" y="408"/>
                </a:lnTo>
                <a:lnTo>
                  <a:pt x="616" y="408"/>
                </a:lnTo>
                <a:lnTo>
                  <a:pt x="616" y="408"/>
                </a:lnTo>
                <a:lnTo>
                  <a:pt x="616" y="409"/>
                </a:lnTo>
                <a:lnTo>
                  <a:pt x="616" y="409"/>
                </a:lnTo>
                <a:lnTo>
                  <a:pt x="616" y="409"/>
                </a:lnTo>
                <a:lnTo>
                  <a:pt x="616" y="409"/>
                </a:lnTo>
                <a:lnTo>
                  <a:pt x="616" y="410"/>
                </a:lnTo>
                <a:lnTo>
                  <a:pt x="616" y="410"/>
                </a:lnTo>
                <a:lnTo>
                  <a:pt x="617" y="410"/>
                </a:lnTo>
                <a:lnTo>
                  <a:pt x="617" y="411"/>
                </a:lnTo>
                <a:lnTo>
                  <a:pt x="617" y="411"/>
                </a:lnTo>
                <a:lnTo>
                  <a:pt x="617" y="411"/>
                </a:lnTo>
                <a:lnTo>
                  <a:pt x="617" y="411"/>
                </a:lnTo>
                <a:lnTo>
                  <a:pt x="618" y="411"/>
                </a:lnTo>
                <a:lnTo>
                  <a:pt x="618" y="412"/>
                </a:lnTo>
                <a:lnTo>
                  <a:pt x="618" y="412"/>
                </a:lnTo>
                <a:lnTo>
                  <a:pt x="618" y="412"/>
                </a:lnTo>
                <a:lnTo>
                  <a:pt x="618" y="412"/>
                </a:lnTo>
                <a:lnTo>
                  <a:pt x="618" y="412"/>
                </a:lnTo>
                <a:lnTo>
                  <a:pt x="618" y="412"/>
                </a:lnTo>
                <a:lnTo>
                  <a:pt x="618" y="413"/>
                </a:lnTo>
                <a:lnTo>
                  <a:pt x="618" y="413"/>
                </a:lnTo>
                <a:lnTo>
                  <a:pt x="618" y="413"/>
                </a:lnTo>
                <a:lnTo>
                  <a:pt x="619" y="413"/>
                </a:lnTo>
                <a:lnTo>
                  <a:pt x="619" y="414"/>
                </a:lnTo>
                <a:lnTo>
                  <a:pt x="619" y="414"/>
                </a:lnTo>
                <a:lnTo>
                  <a:pt x="619" y="414"/>
                </a:lnTo>
                <a:lnTo>
                  <a:pt x="619" y="415"/>
                </a:lnTo>
                <a:lnTo>
                  <a:pt x="620" y="415"/>
                </a:lnTo>
                <a:lnTo>
                  <a:pt x="620" y="415"/>
                </a:lnTo>
                <a:lnTo>
                  <a:pt x="620" y="415"/>
                </a:lnTo>
                <a:lnTo>
                  <a:pt x="620" y="415"/>
                </a:lnTo>
                <a:lnTo>
                  <a:pt x="620" y="416"/>
                </a:lnTo>
                <a:lnTo>
                  <a:pt x="619" y="416"/>
                </a:lnTo>
                <a:lnTo>
                  <a:pt x="619" y="416"/>
                </a:lnTo>
                <a:lnTo>
                  <a:pt x="619" y="416"/>
                </a:lnTo>
                <a:lnTo>
                  <a:pt x="619" y="416"/>
                </a:lnTo>
                <a:lnTo>
                  <a:pt x="619" y="416"/>
                </a:lnTo>
                <a:lnTo>
                  <a:pt x="619" y="416"/>
                </a:lnTo>
                <a:lnTo>
                  <a:pt x="619" y="417"/>
                </a:lnTo>
                <a:lnTo>
                  <a:pt x="619" y="417"/>
                </a:lnTo>
                <a:lnTo>
                  <a:pt x="619" y="417"/>
                </a:lnTo>
                <a:lnTo>
                  <a:pt x="619" y="418"/>
                </a:lnTo>
                <a:lnTo>
                  <a:pt x="619" y="418"/>
                </a:lnTo>
                <a:lnTo>
                  <a:pt x="620" y="418"/>
                </a:lnTo>
                <a:lnTo>
                  <a:pt x="620" y="418"/>
                </a:lnTo>
                <a:lnTo>
                  <a:pt x="620" y="418"/>
                </a:lnTo>
                <a:lnTo>
                  <a:pt x="620" y="418"/>
                </a:lnTo>
                <a:lnTo>
                  <a:pt x="620" y="417"/>
                </a:lnTo>
                <a:lnTo>
                  <a:pt x="620" y="417"/>
                </a:lnTo>
                <a:lnTo>
                  <a:pt x="621" y="417"/>
                </a:lnTo>
                <a:lnTo>
                  <a:pt x="621" y="417"/>
                </a:lnTo>
                <a:lnTo>
                  <a:pt x="621" y="417"/>
                </a:lnTo>
                <a:lnTo>
                  <a:pt x="621" y="416"/>
                </a:lnTo>
                <a:lnTo>
                  <a:pt x="621" y="416"/>
                </a:lnTo>
                <a:lnTo>
                  <a:pt x="622" y="416"/>
                </a:lnTo>
                <a:lnTo>
                  <a:pt x="622" y="416"/>
                </a:lnTo>
                <a:lnTo>
                  <a:pt x="622" y="416"/>
                </a:lnTo>
                <a:lnTo>
                  <a:pt x="622" y="416"/>
                </a:lnTo>
                <a:lnTo>
                  <a:pt x="623" y="416"/>
                </a:lnTo>
                <a:lnTo>
                  <a:pt x="623" y="416"/>
                </a:lnTo>
                <a:lnTo>
                  <a:pt x="623" y="416"/>
                </a:lnTo>
                <a:lnTo>
                  <a:pt x="623" y="416"/>
                </a:lnTo>
                <a:lnTo>
                  <a:pt x="623" y="416"/>
                </a:lnTo>
                <a:lnTo>
                  <a:pt x="623" y="416"/>
                </a:lnTo>
                <a:lnTo>
                  <a:pt x="623" y="417"/>
                </a:lnTo>
                <a:lnTo>
                  <a:pt x="623" y="417"/>
                </a:lnTo>
                <a:lnTo>
                  <a:pt x="623" y="417"/>
                </a:lnTo>
                <a:lnTo>
                  <a:pt x="623" y="417"/>
                </a:lnTo>
                <a:lnTo>
                  <a:pt x="623" y="417"/>
                </a:lnTo>
                <a:lnTo>
                  <a:pt x="623" y="417"/>
                </a:lnTo>
                <a:lnTo>
                  <a:pt x="623" y="418"/>
                </a:lnTo>
                <a:lnTo>
                  <a:pt x="623" y="418"/>
                </a:lnTo>
                <a:lnTo>
                  <a:pt x="623" y="418"/>
                </a:lnTo>
                <a:lnTo>
                  <a:pt x="624" y="419"/>
                </a:lnTo>
                <a:lnTo>
                  <a:pt x="624" y="420"/>
                </a:lnTo>
                <a:lnTo>
                  <a:pt x="624" y="420"/>
                </a:lnTo>
                <a:lnTo>
                  <a:pt x="624" y="420"/>
                </a:lnTo>
                <a:lnTo>
                  <a:pt x="624" y="420"/>
                </a:lnTo>
                <a:lnTo>
                  <a:pt x="624" y="421"/>
                </a:lnTo>
                <a:lnTo>
                  <a:pt x="624" y="421"/>
                </a:lnTo>
                <a:lnTo>
                  <a:pt x="624" y="421"/>
                </a:lnTo>
                <a:lnTo>
                  <a:pt x="624" y="421"/>
                </a:lnTo>
                <a:lnTo>
                  <a:pt x="624" y="421"/>
                </a:lnTo>
                <a:lnTo>
                  <a:pt x="624" y="422"/>
                </a:lnTo>
                <a:lnTo>
                  <a:pt x="624" y="422"/>
                </a:lnTo>
                <a:lnTo>
                  <a:pt x="624" y="422"/>
                </a:lnTo>
                <a:lnTo>
                  <a:pt x="624" y="422"/>
                </a:lnTo>
                <a:lnTo>
                  <a:pt x="624" y="423"/>
                </a:lnTo>
                <a:lnTo>
                  <a:pt x="624" y="423"/>
                </a:lnTo>
                <a:lnTo>
                  <a:pt x="624" y="423"/>
                </a:lnTo>
                <a:lnTo>
                  <a:pt x="624" y="424"/>
                </a:lnTo>
                <a:lnTo>
                  <a:pt x="624" y="424"/>
                </a:lnTo>
                <a:lnTo>
                  <a:pt x="624" y="425"/>
                </a:lnTo>
                <a:lnTo>
                  <a:pt x="624" y="425"/>
                </a:lnTo>
                <a:lnTo>
                  <a:pt x="625" y="425"/>
                </a:lnTo>
                <a:lnTo>
                  <a:pt x="625" y="425"/>
                </a:lnTo>
                <a:lnTo>
                  <a:pt x="625" y="426"/>
                </a:lnTo>
                <a:lnTo>
                  <a:pt x="625" y="426"/>
                </a:lnTo>
                <a:lnTo>
                  <a:pt x="625" y="426"/>
                </a:lnTo>
                <a:lnTo>
                  <a:pt x="625" y="426"/>
                </a:lnTo>
                <a:lnTo>
                  <a:pt x="625" y="427"/>
                </a:lnTo>
                <a:lnTo>
                  <a:pt x="625" y="427"/>
                </a:lnTo>
                <a:lnTo>
                  <a:pt x="625" y="427"/>
                </a:lnTo>
                <a:lnTo>
                  <a:pt x="625" y="427"/>
                </a:lnTo>
                <a:lnTo>
                  <a:pt x="625" y="427"/>
                </a:lnTo>
                <a:lnTo>
                  <a:pt x="625" y="427"/>
                </a:lnTo>
                <a:lnTo>
                  <a:pt x="625" y="428"/>
                </a:lnTo>
                <a:lnTo>
                  <a:pt x="625" y="428"/>
                </a:lnTo>
                <a:lnTo>
                  <a:pt x="625" y="428"/>
                </a:lnTo>
                <a:lnTo>
                  <a:pt x="625" y="428"/>
                </a:lnTo>
                <a:lnTo>
                  <a:pt x="625" y="428"/>
                </a:lnTo>
                <a:lnTo>
                  <a:pt x="625" y="429"/>
                </a:lnTo>
                <a:lnTo>
                  <a:pt x="626" y="429"/>
                </a:lnTo>
                <a:lnTo>
                  <a:pt x="626" y="430"/>
                </a:lnTo>
                <a:lnTo>
                  <a:pt x="626" y="431"/>
                </a:lnTo>
                <a:lnTo>
                  <a:pt x="626" y="431"/>
                </a:lnTo>
                <a:lnTo>
                  <a:pt x="626" y="431"/>
                </a:lnTo>
                <a:lnTo>
                  <a:pt x="626" y="431"/>
                </a:lnTo>
                <a:lnTo>
                  <a:pt x="626" y="432"/>
                </a:lnTo>
                <a:lnTo>
                  <a:pt x="626" y="432"/>
                </a:lnTo>
                <a:lnTo>
                  <a:pt x="626" y="432"/>
                </a:lnTo>
                <a:lnTo>
                  <a:pt x="626" y="432"/>
                </a:lnTo>
                <a:lnTo>
                  <a:pt x="626" y="432"/>
                </a:lnTo>
                <a:lnTo>
                  <a:pt x="626" y="432"/>
                </a:lnTo>
                <a:lnTo>
                  <a:pt x="625" y="433"/>
                </a:lnTo>
                <a:lnTo>
                  <a:pt x="625" y="433"/>
                </a:lnTo>
                <a:lnTo>
                  <a:pt x="626" y="433"/>
                </a:lnTo>
                <a:lnTo>
                  <a:pt x="626" y="433"/>
                </a:lnTo>
                <a:lnTo>
                  <a:pt x="626" y="433"/>
                </a:lnTo>
                <a:lnTo>
                  <a:pt x="626" y="433"/>
                </a:lnTo>
                <a:lnTo>
                  <a:pt x="627" y="434"/>
                </a:lnTo>
                <a:lnTo>
                  <a:pt x="627" y="434"/>
                </a:lnTo>
                <a:lnTo>
                  <a:pt x="627" y="434"/>
                </a:lnTo>
                <a:lnTo>
                  <a:pt x="627" y="434"/>
                </a:lnTo>
                <a:lnTo>
                  <a:pt x="627" y="434"/>
                </a:lnTo>
                <a:lnTo>
                  <a:pt x="627" y="434"/>
                </a:lnTo>
                <a:lnTo>
                  <a:pt x="627" y="435"/>
                </a:lnTo>
                <a:lnTo>
                  <a:pt x="627" y="435"/>
                </a:lnTo>
                <a:lnTo>
                  <a:pt x="627" y="436"/>
                </a:lnTo>
                <a:lnTo>
                  <a:pt x="627" y="436"/>
                </a:lnTo>
                <a:lnTo>
                  <a:pt x="627" y="436"/>
                </a:lnTo>
                <a:lnTo>
                  <a:pt x="627" y="437"/>
                </a:lnTo>
                <a:lnTo>
                  <a:pt x="627" y="437"/>
                </a:lnTo>
                <a:lnTo>
                  <a:pt x="628" y="437"/>
                </a:lnTo>
                <a:lnTo>
                  <a:pt x="628" y="437"/>
                </a:lnTo>
                <a:lnTo>
                  <a:pt x="628" y="438"/>
                </a:lnTo>
                <a:lnTo>
                  <a:pt x="628" y="438"/>
                </a:lnTo>
                <a:lnTo>
                  <a:pt x="629" y="438"/>
                </a:lnTo>
                <a:lnTo>
                  <a:pt x="629" y="438"/>
                </a:lnTo>
                <a:lnTo>
                  <a:pt x="629" y="438"/>
                </a:lnTo>
                <a:lnTo>
                  <a:pt x="629" y="439"/>
                </a:lnTo>
                <a:lnTo>
                  <a:pt x="629" y="439"/>
                </a:lnTo>
                <a:lnTo>
                  <a:pt x="629" y="439"/>
                </a:lnTo>
                <a:lnTo>
                  <a:pt x="629" y="439"/>
                </a:lnTo>
                <a:lnTo>
                  <a:pt x="629" y="439"/>
                </a:lnTo>
                <a:lnTo>
                  <a:pt x="629" y="439"/>
                </a:lnTo>
                <a:lnTo>
                  <a:pt x="628" y="440"/>
                </a:lnTo>
                <a:lnTo>
                  <a:pt x="628" y="440"/>
                </a:lnTo>
                <a:lnTo>
                  <a:pt x="628" y="440"/>
                </a:lnTo>
                <a:lnTo>
                  <a:pt x="628" y="440"/>
                </a:lnTo>
                <a:lnTo>
                  <a:pt x="628" y="440"/>
                </a:lnTo>
                <a:lnTo>
                  <a:pt x="628" y="441"/>
                </a:lnTo>
                <a:lnTo>
                  <a:pt x="628" y="441"/>
                </a:lnTo>
                <a:lnTo>
                  <a:pt x="628" y="441"/>
                </a:lnTo>
                <a:lnTo>
                  <a:pt x="629" y="442"/>
                </a:lnTo>
                <a:lnTo>
                  <a:pt x="629" y="442"/>
                </a:lnTo>
                <a:lnTo>
                  <a:pt x="629" y="443"/>
                </a:lnTo>
                <a:lnTo>
                  <a:pt x="629" y="444"/>
                </a:lnTo>
                <a:lnTo>
                  <a:pt x="629" y="444"/>
                </a:lnTo>
                <a:lnTo>
                  <a:pt x="629" y="445"/>
                </a:lnTo>
                <a:lnTo>
                  <a:pt x="629" y="445"/>
                </a:lnTo>
                <a:lnTo>
                  <a:pt x="629" y="446"/>
                </a:lnTo>
                <a:lnTo>
                  <a:pt x="629" y="446"/>
                </a:lnTo>
                <a:lnTo>
                  <a:pt x="629" y="446"/>
                </a:lnTo>
                <a:lnTo>
                  <a:pt x="629" y="446"/>
                </a:lnTo>
                <a:lnTo>
                  <a:pt x="629" y="447"/>
                </a:lnTo>
                <a:lnTo>
                  <a:pt x="630" y="447"/>
                </a:lnTo>
                <a:lnTo>
                  <a:pt x="630" y="447"/>
                </a:lnTo>
                <a:lnTo>
                  <a:pt x="630" y="447"/>
                </a:lnTo>
                <a:lnTo>
                  <a:pt x="630" y="447"/>
                </a:lnTo>
                <a:lnTo>
                  <a:pt x="630" y="447"/>
                </a:lnTo>
                <a:lnTo>
                  <a:pt x="630" y="447"/>
                </a:lnTo>
                <a:lnTo>
                  <a:pt x="630" y="448"/>
                </a:lnTo>
                <a:lnTo>
                  <a:pt x="630" y="448"/>
                </a:lnTo>
                <a:lnTo>
                  <a:pt x="631" y="449"/>
                </a:lnTo>
                <a:lnTo>
                  <a:pt x="631" y="449"/>
                </a:lnTo>
                <a:lnTo>
                  <a:pt x="632" y="449"/>
                </a:lnTo>
                <a:lnTo>
                  <a:pt x="633" y="449"/>
                </a:lnTo>
                <a:lnTo>
                  <a:pt x="633" y="449"/>
                </a:lnTo>
                <a:lnTo>
                  <a:pt x="633" y="449"/>
                </a:lnTo>
                <a:lnTo>
                  <a:pt x="632" y="449"/>
                </a:lnTo>
                <a:lnTo>
                  <a:pt x="632" y="449"/>
                </a:lnTo>
                <a:lnTo>
                  <a:pt x="632" y="449"/>
                </a:lnTo>
                <a:lnTo>
                  <a:pt x="632" y="449"/>
                </a:lnTo>
                <a:lnTo>
                  <a:pt x="631" y="450"/>
                </a:lnTo>
                <a:lnTo>
                  <a:pt x="631" y="450"/>
                </a:lnTo>
                <a:lnTo>
                  <a:pt x="631" y="450"/>
                </a:lnTo>
                <a:lnTo>
                  <a:pt x="631" y="450"/>
                </a:lnTo>
                <a:lnTo>
                  <a:pt x="632" y="451"/>
                </a:lnTo>
                <a:lnTo>
                  <a:pt x="632" y="451"/>
                </a:lnTo>
                <a:lnTo>
                  <a:pt x="633" y="451"/>
                </a:lnTo>
                <a:lnTo>
                  <a:pt x="633" y="451"/>
                </a:lnTo>
                <a:lnTo>
                  <a:pt x="633" y="452"/>
                </a:lnTo>
                <a:lnTo>
                  <a:pt x="633" y="452"/>
                </a:lnTo>
                <a:lnTo>
                  <a:pt x="632" y="452"/>
                </a:lnTo>
                <a:lnTo>
                  <a:pt x="631" y="453"/>
                </a:lnTo>
                <a:lnTo>
                  <a:pt x="630" y="453"/>
                </a:lnTo>
                <a:lnTo>
                  <a:pt x="630" y="453"/>
                </a:lnTo>
                <a:lnTo>
                  <a:pt x="630" y="453"/>
                </a:lnTo>
                <a:lnTo>
                  <a:pt x="630" y="453"/>
                </a:lnTo>
                <a:lnTo>
                  <a:pt x="629" y="453"/>
                </a:lnTo>
                <a:lnTo>
                  <a:pt x="629" y="453"/>
                </a:lnTo>
                <a:lnTo>
                  <a:pt x="628" y="453"/>
                </a:lnTo>
                <a:lnTo>
                  <a:pt x="626" y="453"/>
                </a:lnTo>
                <a:lnTo>
                  <a:pt x="625" y="453"/>
                </a:lnTo>
                <a:lnTo>
                  <a:pt x="623" y="455"/>
                </a:lnTo>
                <a:lnTo>
                  <a:pt x="621" y="456"/>
                </a:lnTo>
                <a:lnTo>
                  <a:pt x="621" y="456"/>
                </a:lnTo>
                <a:lnTo>
                  <a:pt x="621" y="457"/>
                </a:lnTo>
                <a:lnTo>
                  <a:pt x="621" y="457"/>
                </a:lnTo>
                <a:lnTo>
                  <a:pt x="620" y="457"/>
                </a:lnTo>
                <a:lnTo>
                  <a:pt x="620" y="458"/>
                </a:lnTo>
                <a:lnTo>
                  <a:pt x="619" y="458"/>
                </a:lnTo>
                <a:lnTo>
                  <a:pt x="619" y="458"/>
                </a:lnTo>
                <a:lnTo>
                  <a:pt x="619" y="459"/>
                </a:lnTo>
                <a:lnTo>
                  <a:pt x="619" y="459"/>
                </a:lnTo>
                <a:lnTo>
                  <a:pt x="619" y="459"/>
                </a:lnTo>
                <a:lnTo>
                  <a:pt x="618" y="460"/>
                </a:lnTo>
                <a:lnTo>
                  <a:pt x="618" y="460"/>
                </a:lnTo>
                <a:lnTo>
                  <a:pt x="617" y="460"/>
                </a:lnTo>
                <a:lnTo>
                  <a:pt x="617" y="460"/>
                </a:lnTo>
                <a:lnTo>
                  <a:pt x="616" y="461"/>
                </a:lnTo>
                <a:lnTo>
                  <a:pt x="616" y="461"/>
                </a:lnTo>
                <a:lnTo>
                  <a:pt x="615" y="462"/>
                </a:lnTo>
                <a:lnTo>
                  <a:pt x="615" y="462"/>
                </a:lnTo>
                <a:lnTo>
                  <a:pt x="615" y="463"/>
                </a:lnTo>
                <a:lnTo>
                  <a:pt x="614" y="463"/>
                </a:lnTo>
                <a:lnTo>
                  <a:pt x="614" y="464"/>
                </a:lnTo>
                <a:lnTo>
                  <a:pt x="613" y="464"/>
                </a:lnTo>
                <a:lnTo>
                  <a:pt x="613" y="465"/>
                </a:lnTo>
                <a:lnTo>
                  <a:pt x="612" y="465"/>
                </a:lnTo>
                <a:lnTo>
                  <a:pt x="612" y="465"/>
                </a:lnTo>
                <a:lnTo>
                  <a:pt x="611" y="466"/>
                </a:lnTo>
                <a:lnTo>
                  <a:pt x="611" y="466"/>
                </a:lnTo>
                <a:lnTo>
                  <a:pt x="610" y="466"/>
                </a:lnTo>
                <a:lnTo>
                  <a:pt x="610" y="467"/>
                </a:lnTo>
                <a:lnTo>
                  <a:pt x="609" y="467"/>
                </a:lnTo>
                <a:lnTo>
                  <a:pt x="609" y="467"/>
                </a:lnTo>
                <a:lnTo>
                  <a:pt x="609" y="467"/>
                </a:lnTo>
                <a:lnTo>
                  <a:pt x="608" y="468"/>
                </a:lnTo>
                <a:lnTo>
                  <a:pt x="608" y="469"/>
                </a:lnTo>
                <a:lnTo>
                  <a:pt x="607" y="469"/>
                </a:lnTo>
                <a:lnTo>
                  <a:pt x="607" y="470"/>
                </a:lnTo>
                <a:lnTo>
                  <a:pt x="607" y="471"/>
                </a:lnTo>
                <a:lnTo>
                  <a:pt x="607" y="471"/>
                </a:lnTo>
                <a:lnTo>
                  <a:pt x="607" y="472"/>
                </a:lnTo>
                <a:lnTo>
                  <a:pt x="607" y="473"/>
                </a:lnTo>
                <a:lnTo>
                  <a:pt x="607" y="473"/>
                </a:lnTo>
                <a:lnTo>
                  <a:pt x="607" y="473"/>
                </a:lnTo>
                <a:lnTo>
                  <a:pt x="607" y="474"/>
                </a:lnTo>
                <a:lnTo>
                  <a:pt x="606" y="475"/>
                </a:lnTo>
                <a:lnTo>
                  <a:pt x="606" y="475"/>
                </a:lnTo>
                <a:lnTo>
                  <a:pt x="606" y="476"/>
                </a:lnTo>
                <a:lnTo>
                  <a:pt x="606" y="476"/>
                </a:lnTo>
                <a:lnTo>
                  <a:pt x="605" y="476"/>
                </a:lnTo>
                <a:lnTo>
                  <a:pt x="605" y="476"/>
                </a:lnTo>
                <a:lnTo>
                  <a:pt x="605" y="476"/>
                </a:lnTo>
                <a:lnTo>
                  <a:pt x="605" y="476"/>
                </a:lnTo>
                <a:lnTo>
                  <a:pt x="604" y="476"/>
                </a:lnTo>
                <a:lnTo>
                  <a:pt x="604" y="477"/>
                </a:lnTo>
                <a:lnTo>
                  <a:pt x="604" y="477"/>
                </a:lnTo>
                <a:lnTo>
                  <a:pt x="604" y="478"/>
                </a:lnTo>
                <a:lnTo>
                  <a:pt x="603" y="478"/>
                </a:lnTo>
                <a:lnTo>
                  <a:pt x="603" y="478"/>
                </a:lnTo>
                <a:lnTo>
                  <a:pt x="603" y="479"/>
                </a:lnTo>
                <a:lnTo>
                  <a:pt x="603" y="479"/>
                </a:lnTo>
                <a:lnTo>
                  <a:pt x="603" y="479"/>
                </a:lnTo>
                <a:lnTo>
                  <a:pt x="603" y="479"/>
                </a:lnTo>
                <a:lnTo>
                  <a:pt x="603" y="479"/>
                </a:lnTo>
                <a:lnTo>
                  <a:pt x="602" y="479"/>
                </a:lnTo>
                <a:lnTo>
                  <a:pt x="602" y="479"/>
                </a:lnTo>
                <a:lnTo>
                  <a:pt x="602" y="479"/>
                </a:lnTo>
                <a:lnTo>
                  <a:pt x="601" y="479"/>
                </a:lnTo>
                <a:lnTo>
                  <a:pt x="601" y="479"/>
                </a:lnTo>
                <a:lnTo>
                  <a:pt x="600" y="479"/>
                </a:lnTo>
                <a:lnTo>
                  <a:pt x="600" y="479"/>
                </a:lnTo>
                <a:lnTo>
                  <a:pt x="599" y="480"/>
                </a:lnTo>
                <a:lnTo>
                  <a:pt x="599" y="480"/>
                </a:lnTo>
                <a:lnTo>
                  <a:pt x="598" y="480"/>
                </a:lnTo>
                <a:lnTo>
                  <a:pt x="597" y="480"/>
                </a:lnTo>
                <a:lnTo>
                  <a:pt x="595" y="480"/>
                </a:lnTo>
                <a:lnTo>
                  <a:pt x="594" y="480"/>
                </a:lnTo>
                <a:lnTo>
                  <a:pt x="592" y="480"/>
                </a:lnTo>
                <a:lnTo>
                  <a:pt x="592" y="480"/>
                </a:lnTo>
                <a:lnTo>
                  <a:pt x="590" y="481"/>
                </a:lnTo>
                <a:lnTo>
                  <a:pt x="590" y="481"/>
                </a:lnTo>
                <a:lnTo>
                  <a:pt x="589" y="482"/>
                </a:lnTo>
                <a:lnTo>
                  <a:pt x="589" y="482"/>
                </a:lnTo>
                <a:lnTo>
                  <a:pt x="588" y="482"/>
                </a:lnTo>
                <a:lnTo>
                  <a:pt x="588" y="482"/>
                </a:lnTo>
                <a:lnTo>
                  <a:pt x="587" y="482"/>
                </a:lnTo>
                <a:lnTo>
                  <a:pt x="587" y="482"/>
                </a:lnTo>
                <a:lnTo>
                  <a:pt x="586" y="482"/>
                </a:lnTo>
                <a:lnTo>
                  <a:pt x="585" y="483"/>
                </a:lnTo>
                <a:lnTo>
                  <a:pt x="585" y="483"/>
                </a:lnTo>
                <a:lnTo>
                  <a:pt x="584" y="483"/>
                </a:lnTo>
                <a:lnTo>
                  <a:pt x="582" y="484"/>
                </a:lnTo>
                <a:lnTo>
                  <a:pt x="581" y="484"/>
                </a:lnTo>
                <a:lnTo>
                  <a:pt x="581" y="484"/>
                </a:lnTo>
                <a:lnTo>
                  <a:pt x="580" y="485"/>
                </a:lnTo>
                <a:lnTo>
                  <a:pt x="579" y="485"/>
                </a:lnTo>
                <a:lnTo>
                  <a:pt x="579" y="485"/>
                </a:lnTo>
                <a:lnTo>
                  <a:pt x="578" y="485"/>
                </a:lnTo>
                <a:lnTo>
                  <a:pt x="577" y="485"/>
                </a:lnTo>
                <a:lnTo>
                  <a:pt x="576" y="485"/>
                </a:lnTo>
                <a:lnTo>
                  <a:pt x="575" y="485"/>
                </a:lnTo>
                <a:lnTo>
                  <a:pt x="575" y="485"/>
                </a:lnTo>
                <a:lnTo>
                  <a:pt x="574" y="485"/>
                </a:lnTo>
                <a:lnTo>
                  <a:pt x="573" y="484"/>
                </a:lnTo>
                <a:lnTo>
                  <a:pt x="572" y="484"/>
                </a:lnTo>
                <a:lnTo>
                  <a:pt x="572" y="484"/>
                </a:lnTo>
                <a:lnTo>
                  <a:pt x="571" y="484"/>
                </a:lnTo>
                <a:lnTo>
                  <a:pt x="571" y="483"/>
                </a:lnTo>
                <a:lnTo>
                  <a:pt x="571" y="483"/>
                </a:lnTo>
                <a:lnTo>
                  <a:pt x="571" y="483"/>
                </a:lnTo>
                <a:lnTo>
                  <a:pt x="571" y="483"/>
                </a:lnTo>
                <a:lnTo>
                  <a:pt x="570" y="483"/>
                </a:lnTo>
                <a:lnTo>
                  <a:pt x="570" y="483"/>
                </a:lnTo>
                <a:lnTo>
                  <a:pt x="570" y="484"/>
                </a:lnTo>
                <a:lnTo>
                  <a:pt x="569" y="484"/>
                </a:lnTo>
                <a:lnTo>
                  <a:pt x="569" y="484"/>
                </a:lnTo>
                <a:lnTo>
                  <a:pt x="569" y="483"/>
                </a:lnTo>
                <a:lnTo>
                  <a:pt x="569" y="483"/>
                </a:lnTo>
                <a:lnTo>
                  <a:pt x="568" y="483"/>
                </a:lnTo>
                <a:lnTo>
                  <a:pt x="568" y="483"/>
                </a:lnTo>
                <a:lnTo>
                  <a:pt x="568" y="483"/>
                </a:lnTo>
                <a:lnTo>
                  <a:pt x="567" y="483"/>
                </a:lnTo>
                <a:lnTo>
                  <a:pt x="567" y="483"/>
                </a:lnTo>
                <a:lnTo>
                  <a:pt x="567" y="483"/>
                </a:lnTo>
                <a:lnTo>
                  <a:pt x="567" y="483"/>
                </a:lnTo>
                <a:lnTo>
                  <a:pt x="567" y="483"/>
                </a:lnTo>
                <a:lnTo>
                  <a:pt x="566" y="483"/>
                </a:lnTo>
                <a:lnTo>
                  <a:pt x="566" y="483"/>
                </a:lnTo>
                <a:lnTo>
                  <a:pt x="566" y="483"/>
                </a:lnTo>
                <a:lnTo>
                  <a:pt x="565" y="482"/>
                </a:lnTo>
                <a:lnTo>
                  <a:pt x="564" y="481"/>
                </a:lnTo>
                <a:lnTo>
                  <a:pt x="563" y="480"/>
                </a:lnTo>
                <a:lnTo>
                  <a:pt x="562" y="480"/>
                </a:lnTo>
                <a:lnTo>
                  <a:pt x="562" y="480"/>
                </a:lnTo>
                <a:lnTo>
                  <a:pt x="562" y="480"/>
                </a:lnTo>
                <a:lnTo>
                  <a:pt x="561" y="480"/>
                </a:lnTo>
                <a:lnTo>
                  <a:pt x="561" y="480"/>
                </a:lnTo>
                <a:lnTo>
                  <a:pt x="561" y="480"/>
                </a:lnTo>
                <a:lnTo>
                  <a:pt x="560" y="480"/>
                </a:lnTo>
                <a:lnTo>
                  <a:pt x="560" y="480"/>
                </a:lnTo>
                <a:lnTo>
                  <a:pt x="559" y="480"/>
                </a:lnTo>
                <a:lnTo>
                  <a:pt x="559" y="480"/>
                </a:lnTo>
                <a:lnTo>
                  <a:pt x="559" y="480"/>
                </a:lnTo>
                <a:lnTo>
                  <a:pt x="559" y="480"/>
                </a:lnTo>
                <a:lnTo>
                  <a:pt x="558" y="480"/>
                </a:lnTo>
                <a:lnTo>
                  <a:pt x="557" y="481"/>
                </a:lnTo>
                <a:lnTo>
                  <a:pt x="557" y="481"/>
                </a:lnTo>
                <a:lnTo>
                  <a:pt x="556" y="481"/>
                </a:lnTo>
                <a:lnTo>
                  <a:pt x="556" y="481"/>
                </a:lnTo>
                <a:lnTo>
                  <a:pt x="555" y="481"/>
                </a:lnTo>
                <a:lnTo>
                  <a:pt x="555" y="482"/>
                </a:lnTo>
                <a:lnTo>
                  <a:pt x="554" y="482"/>
                </a:lnTo>
                <a:lnTo>
                  <a:pt x="554" y="482"/>
                </a:lnTo>
                <a:lnTo>
                  <a:pt x="554" y="483"/>
                </a:lnTo>
                <a:lnTo>
                  <a:pt x="553" y="483"/>
                </a:lnTo>
                <a:lnTo>
                  <a:pt x="553" y="483"/>
                </a:lnTo>
                <a:lnTo>
                  <a:pt x="553" y="483"/>
                </a:lnTo>
                <a:lnTo>
                  <a:pt x="553" y="484"/>
                </a:lnTo>
                <a:lnTo>
                  <a:pt x="552" y="484"/>
                </a:lnTo>
                <a:lnTo>
                  <a:pt x="552" y="485"/>
                </a:lnTo>
                <a:lnTo>
                  <a:pt x="551" y="485"/>
                </a:lnTo>
                <a:lnTo>
                  <a:pt x="551" y="486"/>
                </a:lnTo>
                <a:lnTo>
                  <a:pt x="550" y="486"/>
                </a:lnTo>
                <a:lnTo>
                  <a:pt x="550" y="486"/>
                </a:lnTo>
                <a:lnTo>
                  <a:pt x="550" y="487"/>
                </a:lnTo>
                <a:lnTo>
                  <a:pt x="550" y="486"/>
                </a:lnTo>
                <a:lnTo>
                  <a:pt x="550" y="486"/>
                </a:lnTo>
                <a:lnTo>
                  <a:pt x="550" y="487"/>
                </a:lnTo>
                <a:lnTo>
                  <a:pt x="550" y="487"/>
                </a:lnTo>
                <a:lnTo>
                  <a:pt x="550" y="487"/>
                </a:lnTo>
                <a:lnTo>
                  <a:pt x="551" y="488"/>
                </a:lnTo>
                <a:lnTo>
                  <a:pt x="551" y="488"/>
                </a:lnTo>
                <a:lnTo>
                  <a:pt x="551" y="488"/>
                </a:lnTo>
                <a:lnTo>
                  <a:pt x="551" y="489"/>
                </a:lnTo>
                <a:lnTo>
                  <a:pt x="551" y="489"/>
                </a:lnTo>
                <a:lnTo>
                  <a:pt x="551" y="489"/>
                </a:lnTo>
                <a:lnTo>
                  <a:pt x="551" y="490"/>
                </a:lnTo>
                <a:lnTo>
                  <a:pt x="552" y="490"/>
                </a:lnTo>
                <a:lnTo>
                  <a:pt x="552" y="491"/>
                </a:lnTo>
                <a:lnTo>
                  <a:pt x="553" y="491"/>
                </a:lnTo>
                <a:lnTo>
                  <a:pt x="553" y="491"/>
                </a:lnTo>
                <a:lnTo>
                  <a:pt x="553" y="491"/>
                </a:lnTo>
                <a:lnTo>
                  <a:pt x="553" y="492"/>
                </a:lnTo>
                <a:lnTo>
                  <a:pt x="553" y="492"/>
                </a:lnTo>
                <a:lnTo>
                  <a:pt x="553" y="492"/>
                </a:lnTo>
                <a:lnTo>
                  <a:pt x="553" y="492"/>
                </a:lnTo>
                <a:lnTo>
                  <a:pt x="553" y="492"/>
                </a:lnTo>
                <a:lnTo>
                  <a:pt x="553" y="492"/>
                </a:lnTo>
                <a:lnTo>
                  <a:pt x="554" y="493"/>
                </a:lnTo>
                <a:lnTo>
                  <a:pt x="554" y="493"/>
                </a:lnTo>
                <a:lnTo>
                  <a:pt x="554" y="493"/>
                </a:lnTo>
                <a:lnTo>
                  <a:pt x="555" y="493"/>
                </a:lnTo>
                <a:lnTo>
                  <a:pt x="555" y="494"/>
                </a:lnTo>
                <a:lnTo>
                  <a:pt x="555" y="494"/>
                </a:lnTo>
                <a:lnTo>
                  <a:pt x="555" y="494"/>
                </a:lnTo>
                <a:lnTo>
                  <a:pt x="555" y="494"/>
                </a:lnTo>
                <a:lnTo>
                  <a:pt x="555" y="494"/>
                </a:lnTo>
                <a:lnTo>
                  <a:pt x="556" y="493"/>
                </a:lnTo>
                <a:lnTo>
                  <a:pt x="556" y="493"/>
                </a:lnTo>
                <a:lnTo>
                  <a:pt x="556" y="493"/>
                </a:lnTo>
                <a:lnTo>
                  <a:pt x="556" y="493"/>
                </a:lnTo>
                <a:lnTo>
                  <a:pt x="557" y="493"/>
                </a:lnTo>
                <a:lnTo>
                  <a:pt x="557" y="493"/>
                </a:lnTo>
                <a:lnTo>
                  <a:pt x="557" y="493"/>
                </a:lnTo>
                <a:lnTo>
                  <a:pt x="558" y="493"/>
                </a:lnTo>
                <a:lnTo>
                  <a:pt x="559" y="493"/>
                </a:lnTo>
                <a:lnTo>
                  <a:pt x="559" y="493"/>
                </a:lnTo>
                <a:lnTo>
                  <a:pt x="560" y="494"/>
                </a:lnTo>
                <a:lnTo>
                  <a:pt x="560" y="494"/>
                </a:lnTo>
                <a:lnTo>
                  <a:pt x="560" y="494"/>
                </a:lnTo>
                <a:lnTo>
                  <a:pt x="560" y="494"/>
                </a:lnTo>
                <a:lnTo>
                  <a:pt x="560" y="494"/>
                </a:lnTo>
                <a:lnTo>
                  <a:pt x="562" y="494"/>
                </a:lnTo>
                <a:lnTo>
                  <a:pt x="562" y="494"/>
                </a:lnTo>
                <a:lnTo>
                  <a:pt x="562" y="494"/>
                </a:lnTo>
                <a:lnTo>
                  <a:pt x="563" y="495"/>
                </a:lnTo>
                <a:lnTo>
                  <a:pt x="563" y="495"/>
                </a:lnTo>
                <a:lnTo>
                  <a:pt x="563" y="495"/>
                </a:lnTo>
                <a:lnTo>
                  <a:pt x="563" y="496"/>
                </a:lnTo>
                <a:lnTo>
                  <a:pt x="563" y="496"/>
                </a:lnTo>
                <a:lnTo>
                  <a:pt x="563" y="496"/>
                </a:lnTo>
                <a:lnTo>
                  <a:pt x="563" y="496"/>
                </a:lnTo>
                <a:lnTo>
                  <a:pt x="563" y="497"/>
                </a:lnTo>
                <a:lnTo>
                  <a:pt x="564" y="497"/>
                </a:lnTo>
                <a:lnTo>
                  <a:pt x="564" y="498"/>
                </a:lnTo>
                <a:lnTo>
                  <a:pt x="564" y="498"/>
                </a:lnTo>
                <a:lnTo>
                  <a:pt x="565" y="499"/>
                </a:lnTo>
                <a:lnTo>
                  <a:pt x="565" y="499"/>
                </a:lnTo>
                <a:lnTo>
                  <a:pt x="565" y="499"/>
                </a:lnTo>
                <a:lnTo>
                  <a:pt x="566" y="500"/>
                </a:lnTo>
                <a:lnTo>
                  <a:pt x="566" y="500"/>
                </a:lnTo>
                <a:lnTo>
                  <a:pt x="566" y="500"/>
                </a:lnTo>
                <a:lnTo>
                  <a:pt x="566" y="501"/>
                </a:lnTo>
                <a:lnTo>
                  <a:pt x="566" y="501"/>
                </a:lnTo>
                <a:lnTo>
                  <a:pt x="566" y="501"/>
                </a:lnTo>
                <a:lnTo>
                  <a:pt x="566" y="502"/>
                </a:lnTo>
                <a:lnTo>
                  <a:pt x="566" y="502"/>
                </a:lnTo>
                <a:lnTo>
                  <a:pt x="567" y="503"/>
                </a:lnTo>
                <a:lnTo>
                  <a:pt x="567" y="503"/>
                </a:lnTo>
                <a:lnTo>
                  <a:pt x="567" y="503"/>
                </a:lnTo>
                <a:lnTo>
                  <a:pt x="568" y="503"/>
                </a:lnTo>
                <a:lnTo>
                  <a:pt x="568" y="504"/>
                </a:lnTo>
                <a:lnTo>
                  <a:pt x="568" y="504"/>
                </a:lnTo>
                <a:lnTo>
                  <a:pt x="568" y="504"/>
                </a:lnTo>
                <a:lnTo>
                  <a:pt x="569" y="504"/>
                </a:lnTo>
                <a:lnTo>
                  <a:pt x="569" y="504"/>
                </a:lnTo>
                <a:lnTo>
                  <a:pt x="569" y="504"/>
                </a:lnTo>
                <a:lnTo>
                  <a:pt x="570" y="504"/>
                </a:lnTo>
                <a:lnTo>
                  <a:pt x="570" y="504"/>
                </a:lnTo>
                <a:lnTo>
                  <a:pt x="570" y="504"/>
                </a:lnTo>
                <a:lnTo>
                  <a:pt x="570" y="505"/>
                </a:lnTo>
                <a:lnTo>
                  <a:pt x="570" y="505"/>
                </a:lnTo>
                <a:lnTo>
                  <a:pt x="570" y="505"/>
                </a:lnTo>
                <a:lnTo>
                  <a:pt x="570" y="506"/>
                </a:lnTo>
                <a:lnTo>
                  <a:pt x="570" y="506"/>
                </a:lnTo>
                <a:lnTo>
                  <a:pt x="570" y="506"/>
                </a:lnTo>
                <a:lnTo>
                  <a:pt x="570" y="506"/>
                </a:lnTo>
                <a:lnTo>
                  <a:pt x="571" y="507"/>
                </a:lnTo>
                <a:lnTo>
                  <a:pt x="571" y="507"/>
                </a:lnTo>
                <a:lnTo>
                  <a:pt x="571" y="508"/>
                </a:lnTo>
                <a:lnTo>
                  <a:pt x="571" y="508"/>
                </a:lnTo>
                <a:lnTo>
                  <a:pt x="571" y="508"/>
                </a:lnTo>
                <a:lnTo>
                  <a:pt x="572" y="509"/>
                </a:lnTo>
                <a:lnTo>
                  <a:pt x="572" y="509"/>
                </a:lnTo>
                <a:lnTo>
                  <a:pt x="572" y="510"/>
                </a:lnTo>
                <a:lnTo>
                  <a:pt x="573" y="511"/>
                </a:lnTo>
                <a:lnTo>
                  <a:pt x="573" y="511"/>
                </a:lnTo>
                <a:lnTo>
                  <a:pt x="573" y="512"/>
                </a:lnTo>
                <a:lnTo>
                  <a:pt x="574" y="513"/>
                </a:lnTo>
                <a:lnTo>
                  <a:pt x="574" y="513"/>
                </a:lnTo>
                <a:lnTo>
                  <a:pt x="574" y="513"/>
                </a:lnTo>
                <a:lnTo>
                  <a:pt x="574" y="514"/>
                </a:lnTo>
                <a:lnTo>
                  <a:pt x="575" y="514"/>
                </a:lnTo>
                <a:lnTo>
                  <a:pt x="575" y="515"/>
                </a:lnTo>
                <a:lnTo>
                  <a:pt x="575" y="515"/>
                </a:lnTo>
                <a:lnTo>
                  <a:pt x="575" y="515"/>
                </a:lnTo>
                <a:lnTo>
                  <a:pt x="576" y="516"/>
                </a:lnTo>
                <a:lnTo>
                  <a:pt x="576" y="516"/>
                </a:lnTo>
                <a:lnTo>
                  <a:pt x="576" y="516"/>
                </a:lnTo>
                <a:lnTo>
                  <a:pt x="576" y="517"/>
                </a:lnTo>
                <a:lnTo>
                  <a:pt x="576" y="517"/>
                </a:lnTo>
                <a:lnTo>
                  <a:pt x="576" y="517"/>
                </a:lnTo>
                <a:lnTo>
                  <a:pt x="576" y="518"/>
                </a:lnTo>
                <a:lnTo>
                  <a:pt x="577" y="518"/>
                </a:lnTo>
                <a:lnTo>
                  <a:pt x="577" y="518"/>
                </a:lnTo>
                <a:lnTo>
                  <a:pt x="577" y="518"/>
                </a:lnTo>
                <a:lnTo>
                  <a:pt x="577" y="519"/>
                </a:lnTo>
                <a:lnTo>
                  <a:pt x="578" y="519"/>
                </a:lnTo>
                <a:lnTo>
                  <a:pt x="578" y="519"/>
                </a:lnTo>
                <a:lnTo>
                  <a:pt x="578" y="519"/>
                </a:lnTo>
                <a:lnTo>
                  <a:pt x="578" y="520"/>
                </a:lnTo>
                <a:lnTo>
                  <a:pt x="579" y="520"/>
                </a:lnTo>
                <a:lnTo>
                  <a:pt x="579" y="521"/>
                </a:lnTo>
                <a:lnTo>
                  <a:pt x="580" y="521"/>
                </a:lnTo>
                <a:lnTo>
                  <a:pt x="580" y="521"/>
                </a:lnTo>
                <a:lnTo>
                  <a:pt x="581" y="522"/>
                </a:lnTo>
                <a:lnTo>
                  <a:pt x="581" y="523"/>
                </a:lnTo>
                <a:lnTo>
                  <a:pt x="581" y="523"/>
                </a:lnTo>
                <a:lnTo>
                  <a:pt x="582" y="523"/>
                </a:lnTo>
                <a:lnTo>
                  <a:pt x="582" y="524"/>
                </a:lnTo>
                <a:lnTo>
                  <a:pt x="582" y="524"/>
                </a:lnTo>
                <a:lnTo>
                  <a:pt x="583" y="524"/>
                </a:lnTo>
                <a:lnTo>
                  <a:pt x="583" y="524"/>
                </a:lnTo>
                <a:lnTo>
                  <a:pt x="583" y="524"/>
                </a:lnTo>
                <a:lnTo>
                  <a:pt x="584" y="524"/>
                </a:lnTo>
                <a:lnTo>
                  <a:pt x="585" y="524"/>
                </a:lnTo>
                <a:lnTo>
                  <a:pt x="585" y="524"/>
                </a:lnTo>
                <a:lnTo>
                  <a:pt x="586" y="524"/>
                </a:lnTo>
                <a:lnTo>
                  <a:pt x="586" y="524"/>
                </a:lnTo>
                <a:lnTo>
                  <a:pt x="586" y="524"/>
                </a:lnTo>
                <a:lnTo>
                  <a:pt x="586" y="524"/>
                </a:lnTo>
                <a:lnTo>
                  <a:pt x="586" y="524"/>
                </a:lnTo>
                <a:lnTo>
                  <a:pt x="587" y="525"/>
                </a:lnTo>
                <a:lnTo>
                  <a:pt x="587" y="525"/>
                </a:lnTo>
                <a:lnTo>
                  <a:pt x="587" y="525"/>
                </a:lnTo>
                <a:lnTo>
                  <a:pt x="587" y="525"/>
                </a:lnTo>
                <a:lnTo>
                  <a:pt x="587" y="525"/>
                </a:lnTo>
                <a:lnTo>
                  <a:pt x="587" y="526"/>
                </a:lnTo>
                <a:lnTo>
                  <a:pt x="587" y="526"/>
                </a:lnTo>
                <a:lnTo>
                  <a:pt x="587" y="526"/>
                </a:lnTo>
                <a:lnTo>
                  <a:pt x="587" y="527"/>
                </a:lnTo>
                <a:lnTo>
                  <a:pt x="587" y="527"/>
                </a:lnTo>
                <a:lnTo>
                  <a:pt x="587" y="528"/>
                </a:lnTo>
                <a:lnTo>
                  <a:pt x="587" y="528"/>
                </a:lnTo>
                <a:lnTo>
                  <a:pt x="587" y="528"/>
                </a:lnTo>
                <a:lnTo>
                  <a:pt x="587" y="529"/>
                </a:lnTo>
                <a:lnTo>
                  <a:pt x="587" y="529"/>
                </a:lnTo>
                <a:lnTo>
                  <a:pt x="588" y="529"/>
                </a:lnTo>
                <a:lnTo>
                  <a:pt x="588" y="529"/>
                </a:lnTo>
                <a:lnTo>
                  <a:pt x="588" y="530"/>
                </a:lnTo>
                <a:lnTo>
                  <a:pt x="588" y="530"/>
                </a:lnTo>
                <a:lnTo>
                  <a:pt x="588" y="531"/>
                </a:lnTo>
                <a:lnTo>
                  <a:pt x="589" y="531"/>
                </a:lnTo>
                <a:lnTo>
                  <a:pt x="589" y="532"/>
                </a:lnTo>
                <a:lnTo>
                  <a:pt x="589" y="532"/>
                </a:lnTo>
                <a:lnTo>
                  <a:pt x="589" y="532"/>
                </a:lnTo>
                <a:lnTo>
                  <a:pt x="589" y="532"/>
                </a:lnTo>
                <a:lnTo>
                  <a:pt x="589" y="532"/>
                </a:lnTo>
                <a:lnTo>
                  <a:pt x="589" y="532"/>
                </a:lnTo>
                <a:lnTo>
                  <a:pt x="588" y="532"/>
                </a:lnTo>
                <a:lnTo>
                  <a:pt x="588" y="532"/>
                </a:lnTo>
                <a:lnTo>
                  <a:pt x="588" y="532"/>
                </a:lnTo>
                <a:lnTo>
                  <a:pt x="588" y="533"/>
                </a:lnTo>
                <a:lnTo>
                  <a:pt x="588" y="533"/>
                </a:lnTo>
                <a:lnTo>
                  <a:pt x="588" y="533"/>
                </a:lnTo>
                <a:lnTo>
                  <a:pt x="588" y="533"/>
                </a:lnTo>
                <a:lnTo>
                  <a:pt x="588" y="533"/>
                </a:lnTo>
                <a:lnTo>
                  <a:pt x="587" y="533"/>
                </a:lnTo>
                <a:lnTo>
                  <a:pt x="587" y="533"/>
                </a:lnTo>
                <a:lnTo>
                  <a:pt x="587" y="533"/>
                </a:lnTo>
                <a:lnTo>
                  <a:pt x="587" y="533"/>
                </a:lnTo>
                <a:lnTo>
                  <a:pt x="587" y="533"/>
                </a:lnTo>
                <a:lnTo>
                  <a:pt x="587" y="534"/>
                </a:lnTo>
                <a:lnTo>
                  <a:pt x="587" y="534"/>
                </a:lnTo>
                <a:lnTo>
                  <a:pt x="587" y="534"/>
                </a:lnTo>
                <a:lnTo>
                  <a:pt x="587" y="534"/>
                </a:lnTo>
                <a:lnTo>
                  <a:pt x="587" y="534"/>
                </a:lnTo>
                <a:lnTo>
                  <a:pt x="586" y="534"/>
                </a:lnTo>
                <a:lnTo>
                  <a:pt x="586" y="534"/>
                </a:lnTo>
                <a:lnTo>
                  <a:pt x="586" y="534"/>
                </a:lnTo>
                <a:lnTo>
                  <a:pt x="586" y="534"/>
                </a:lnTo>
                <a:lnTo>
                  <a:pt x="586" y="534"/>
                </a:lnTo>
                <a:lnTo>
                  <a:pt x="586" y="534"/>
                </a:lnTo>
                <a:lnTo>
                  <a:pt x="585" y="534"/>
                </a:lnTo>
                <a:lnTo>
                  <a:pt x="585" y="534"/>
                </a:lnTo>
                <a:lnTo>
                  <a:pt x="585" y="534"/>
                </a:lnTo>
                <a:lnTo>
                  <a:pt x="585" y="534"/>
                </a:lnTo>
                <a:lnTo>
                  <a:pt x="585" y="534"/>
                </a:lnTo>
                <a:lnTo>
                  <a:pt x="585" y="534"/>
                </a:lnTo>
                <a:lnTo>
                  <a:pt x="585" y="534"/>
                </a:lnTo>
                <a:lnTo>
                  <a:pt x="585" y="534"/>
                </a:lnTo>
                <a:lnTo>
                  <a:pt x="585" y="534"/>
                </a:lnTo>
                <a:lnTo>
                  <a:pt x="585" y="534"/>
                </a:lnTo>
                <a:lnTo>
                  <a:pt x="584" y="534"/>
                </a:lnTo>
                <a:lnTo>
                  <a:pt x="584" y="534"/>
                </a:lnTo>
                <a:lnTo>
                  <a:pt x="584" y="534"/>
                </a:lnTo>
                <a:lnTo>
                  <a:pt x="584" y="534"/>
                </a:lnTo>
                <a:lnTo>
                  <a:pt x="584" y="534"/>
                </a:lnTo>
                <a:lnTo>
                  <a:pt x="584" y="534"/>
                </a:lnTo>
                <a:lnTo>
                  <a:pt x="584" y="534"/>
                </a:lnTo>
                <a:lnTo>
                  <a:pt x="584" y="534"/>
                </a:lnTo>
                <a:lnTo>
                  <a:pt x="584" y="534"/>
                </a:lnTo>
                <a:lnTo>
                  <a:pt x="584" y="534"/>
                </a:lnTo>
                <a:lnTo>
                  <a:pt x="584" y="534"/>
                </a:lnTo>
                <a:lnTo>
                  <a:pt x="583" y="534"/>
                </a:lnTo>
                <a:lnTo>
                  <a:pt x="583" y="534"/>
                </a:lnTo>
                <a:lnTo>
                  <a:pt x="583" y="534"/>
                </a:lnTo>
                <a:lnTo>
                  <a:pt x="583" y="535"/>
                </a:lnTo>
                <a:lnTo>
                  <a:pt x="583" y="535"/>
                </a:lnTo>
                <a:lnTo>
                  <a:pt x="583" y="535"/>
                </a:lnTo>
                <a:lnTo>
                  <a:pt x="583" y="535"/>
                </a:lnTo>
                <a:lnTo>
                  <a:pt x="583" y="535"/>
                </a:lnTo>
                <a:lnTo>
                  <a:pt x="583" y="535"/>
                </a:lnTo>
                <a:lnTo>
                  <a:pt x="582" y="535"/>
                </a:lnTo>
                <a:lnTo>
                  <a:pt x="582" y="535"/>
                </a:lnTo>
                <a:lnTo>
                  <a:pt x="582" y="536"/>
                </a:lnTo>
                <a:lnTo>
                  <a:pt x="582" y="536"/>
                </a:lnTo>
                <a:lnTo>
                  <a:pt x="582" y="536"/>
                </a:lnTo>
                <a:lnTo>
                  <a:pt x="582" y="536"/>
                </a:lnTo>
                <a:lnTo>
                  <a:pt x="582" y="536"/>
                </a:lnTo>
                <a:lnTo>
                  <a:pt x="581" y="536"/>
                </a:lnTo>
                <a:lnTo>
                  <a:pt x="581" y="536"/>
                </a:lnTo>
                <a:lnTo>
                  <a:pt x="581" y="536"/>
                </a:lnTo>
                <a:lnTo>
                  <a:pt x="581" y="536"/>
                </a:lnTo>
                <a:lnTo>
                  <a:pt x="581" y="536"/>
                </a:lnTo>
                <a:lnTo>
                  <a:pt x="581" y="536"/>
                </a:lnTo>
                <a:lnTo>
                  <a:pt x="581" y="536"/>
                </a:lnTo>
                <a:lnTo>
                  <a:pt x="581" y="536"/>
                </a:lnTo>
                <a:lnTo>
                  <a:pt x="581" y="536"/>
                </a:lnTo>
                <a:lnTo>
                  <a:pt x="580" y="536"/>
                </a:lnTo>
                <a:lnTo>
                  <a:pt x="580" y="537"/>
                </a:lnTo>
                <a:lnTo>
                  <a:pt x="580" y="537"/>
                </a:lnTo>
                <a:lnTo>
                  <a:pt x="580" y="537"/>
                </a:lnTo>
                <a:lnTo>
                  <a:pt x="580" y="537"/>
                </a:lnTo>
                <a:lnTo>
                  <a:pt x="580" y="537"/>
                </a:lnTo>
                <a:lnTo>
                  <a:pt x="580" y="537"/>
                </a:lnTo>
                <a:lnTo>
                  <a:pt x="579" y="537"/>
                </a:lnTo>
                <a:lnTo>
                  <a:pt x="579" y="537"/>
                </a:lnTo>
                <a:lnTo>
                  <a:pt x="579" y="537"/>
                </a:lnTo>
                <a:lnTo>
                  <a:pt x="579" y="537"/>
                </a:lnTo>
                <a:lnTo>
                  <a:pt x="579" y="537"/>
                </a:lnTo>
                <a:lnTo>
                  <a:pt x="579" y="538"/>
                </a:lnTo>
                <a:lnTo>
                  <a:pt x="579" y="538"/>
                </a:lnTo>
                <a:lnTo>
                  <a:pt x="578" y="538"/>
                </a:lnTo>
                <a:lnTo>
                  <a:pt x="578" y="538"/>
                </a:lnTo>
                <a:lnTo>
                  <a:pt x="578" y="538"/>
                </a:lnTo>
                <a:lnTo>
                  <a:pt x="578" y="538"/>
                </a:lnTo>
                <a:lnTo>
                  <a:pt x="578" y="538"/>
                </a:lnTo>
                <a:lnTo>
                  <a:pt x="578" y="538"/>
                </a:lnTo>
                <a:lnTo>
                  <a:pt x="578" y="538"/>
                </a:lnTo>
                <a:lnTo>
                  <a:pt x="577" y="538"/>
                </a:lnTo>
                <a:lnTo>
                  <a:pt x="577" y="538"/>
                </a:lnTo>
                <a:lnTo>
                  <a:pt x="577" y="538"/>
                </a:lnTo>
                <a:lnTo>
                  <a:pt x="577" y="539"/>
                </a:lnTo>
                <a:lnTo>
                  <a:pt x="577" y="539"/>
                </a:lnTo>
                <a:lnTo>
                  <a:pt x="577" y="539"/>
                </a:lnTo>
                <a:lnTo>
                  <a:pt x="577" y="539"/>
                </a:lnTo>
                <a:lnTo>
                  <a:pt x="577" y="539"/>
                </a:lnTo>
                <a:lnTo>
                  <a:pt x="577" y="539"/>
                </a:lnTo>
                <a:lnTo>
                  <a:pt x="577" y="539"/>
                </a:lnTo>
                <a:lnTo>
                  <a:pt x="576" y="540"/>
                </a:lnTo>
                <a:lnTo>
                  <a:pt x="576" y="540"/>
                </a:lnTo>
                <a:lnTo>
                  <a:pt x="576" y="540"/>
                </a:lnTo>
                <a:lnTo>
                  <a:pt x="576" y="540"/>
                </a:lnTo>
                <a:lnTo>
                  <a:pt x="576" y="541"/>
                </a:lnTo>
                <a:lnTo>
                  <a:pt x="575" y="541"/>
                </a:lnTo>
                <a:lnTo>
                  <a:pt x="575" y="541"/>
                </a:lnTo>
                <a:lnTo>
                  <a:pt x="575" y="541"/>
                </a:lnTo>
                <a:lnTo>
                  <a:pt x="575" y="541"/>
                </a:lnTo>
                <a:lnTo>
                  <a:pt x="574" y="542"/>
                </a:lnTo>
                <a:lnTo>
                  <a:pt x="574" y="542"/>
                </a:lnTo>
                <a:lnTo>
                  <a:pt x="574" y="542"/>
                </a:lnTo>
                <a:lnTo>
                  <a:pt x="574" y="542"/>
                </a:lnTo>
                <a:lnTo>
                  <a:pt x="574" y="542"/>
                </a:lnTo>
                <a:lnTo>
                  <a:pt x="574" y="542"/>
                </a:lnTo>
                <a:lnTo>
                  <a:pt x="574" y="542"/>
                </a:lnTo>
                <a:lnTo>
                  <a:pt x="575" y="542"/>
                </a:lnTo>
                <a:lnTo>
                  <a:pt x="575" y="542"/>
                </a:lnTo>
                <a:lnTo>
                  <a:pt x="575" y="543"/>
                </a:lnTo>
                <a:lnTo>
                  <a:pt x="575" y="543"/>
                </a:lnTo>
                <a:lnTo>
                  <a:pt x="575" y="543"/>
                </a:lnTo>
                <a:lnTo>
                  <a:pt x="575" y="543"/>
                </a:lnTo>
                <a:lnTo>
                  <a:pt x="575" y="543"/>
                </a:lnTo>
                <a:lnTo>
                  <a:pt x="575" y="543"/>
                </a:lnTo>
                <a:lnTo>
                  <a:pt x="575" y="543"/>
                </a:lnTo>
                <a:lnTo>
                  <a:pt x="576" y="543"/>
                </a:lnTo>
                <a:lnTo>
                  <a:pt x="576" y="543"/>
                </a:lnTo>
                <a:lnTo>
                  <a:pt x="576" y="543"/>
                </a:lnTo>
                <a:lnTo>
                  <a:pt x="576" y="543"/>
                </a:lnTo>
                <a:lnTo>
                  <a:pt x="576" y="544"/>
                </a:lnTo>
                <a:lnTo>
                  <a:pt x="577" y="544"/>
                </a:lnTo>
                <a:lnTo>
                  <a:pt x="577" y="544"/>
                </a:lnTo>
                <a:lnTo>
                  <a:pt x="577" y="544"/>
                </a:lnTo>
                <a:lnTo>
                  <a:pt x="577" y="544"/>
                </a:lnTo>
                <a:lnTo>
                  <a:pt x="577" y="544"/>
                </a:lnTo>
                <a:lnTo>
                  <a:pt x="577" y="544"/>
                </a:lnTo>
                <a:lnTo>
                  <a:pt x="577" y="544"/>
                </a:lnTo>
                <a:lnTo>
                  <a:pt x="577" y="544"/>
                </a:lnTo>
                <a:lnTo>
                  <a:pt x="577" y="545"/>
                </a:lnTo>
                <a:lnTo>
                  <a:pt x="577" y="545"/>
                </a:lnTo>
                <a:lnTo>
                  <a:pt x="577" y="545"/>
                </a:lnTo>
                <a:lnTo>
                  <a:pt x="577" y="545"/>
                </a:lnTo>
                <a:lnTo>
                  <a:pt x="577" y="545"/>
                </a:lnTo>
                <a:lnTo>
                  <a:pt x="577" y="545"/>
                </a:lnTo>
                <a:lnTo>
                  <a:pt x="577" y="545"/>
                </a:lnTo>
                <a:lnTo>
                  <a:pt x="577" y="546"/>
                </a:lnTo>
                <a:lnTo>
                  <a:pt x="577" y="546"/>
                </a:lnTo>
                <a:lnTo>
                  <a:pt x="577" y="546"/>
                </a:lnTo>
                <a:lnTo>
                  <a:pt x="577" y="546"/>
                </a:lnTo>
                <a:lnTo>
                  <a:pt x="577" y="546"/>
                </a:lnTo>
                <a:lnTo>
                  <a:pt x="577" y="546"/>
                </a:lnTo>
                <a:lnTo>
                  <a:pt x="577" y="546"/>
                </a:lnTo>
                <a:lnTo>
                  <a:pt x="577" y="546"/>
                </a:lnTo>
                <a:lnTo>
                  <a:pt x="577" y="546"/>
                </a:lnTo>
                <a:lnTo>
                  <a:pt x="577" y="547"/>
                </a:lnTo>
                <a:lnTo>
                  <a:pt x="577" y="547"/>
                </a:lnTo>
                <a:lnTo>
                  <a:pt x="577" y="547"/>
                </a:lnTo>
                <a:lnTo>
                  <a:pt x="577" y="547"/>
                </a:lnTo>
                <a:lnTo>
                  <a:pt x="577" y="547"/>
                </a:lnTo>
                <a:lnTo>
                  <a:pt x="577" y="547"/>
                </a:lnTo>
                <a:lnTo>
                  <a:pt x="577" y="547"/>
                </a:lnTo>
                <a:lnTo>
                  <a:pt x="577" y="547"/>
                </a:lnTo>
                <a:lnTo>
                  <a:pt x="577" y="547"/>
                </a:lnTo>
                <a:lnTo>
                  <a:pt x="577" y="548"/>
                </a:lnTo>
                <a:lnTo>
                  <a:pt x="577" y="548"/>
                </a:lnTo>
                <a:lnTo>
                  <a:pt x="577" y="548"/>
                </a:lnTo>
                <a:lnTo>
                  <a:pt x="577" y="548"/>
                </a:lnTo>
                <a:lnTo>
                  <a:pt x="577" y="548"/>
                </a:lnTo>
                <a:lnTo>
                  <a:pt x="577" y="548"/>
                </a:lnTo>
                <a:lnTo>
                  <a:pt x="577" y="548"/>
                </a:lnTo>
                <a:lnTo>
                  <a:pt x="577" y="548"/>
                </a:lnTo>
                <a:lnTo>
                  <a:pt x="577" y="548"/>
                </a:lnTo>
                <a:lnTo>
                  <a:pt x="577" y="549"/>
                </a:lnTo>
                <a:lnTo>
                  <a:pt x="577" y="549"/>
                </a:lnTo>
                <a:lnTo>
                  <a:pt x="577" y="549"/>
                </a:lnTo>
                <a:lnTo>
                  <a:pt x="577" y="549"/>
                </a:lnTo>
                <a:lnTo>
                  <a:pt x="577" y="549"/>
                </a:lnTo>
                <a:lnTo>
                  <a:pt x="577" y="549"/>
                </a:lnTo>
                <a:lnTo>
                  <a:pt x="577" y="550"/>
                </a:lnTo>
                <a:lnTo>
                  <a:pt x="577" y="550"/>
                </a:lnTo>
                <a:lnTo>
                  <a:pt x="577" y="550"/>
                </a:lnTo>
                <a:lnTo>
                  <a:pt x="576" y="550"/>
                </a:lnTo>
                <a:lnTo>
                  <a:pt x="576" y="550"/>
                </a:lnTo>
                <a:lnTo>
                  <a:pt x="576" y="550"/>
                </a:lnTo>
                <a:lnTo>
                  <a:pt x="576" y="551"/>
                </a:lnTo>
                <a:lnTo>
                  <a:pt x="576" y="551"/>
                </a:lnTo>
                <a:lnTo>
                  <a:pt x="576" y="551"/>
                </a:lnTo>
                <a:lnTo>
                  <a:pt x="576" y="551"/>
                </a:lnTo>
                <a:lnTo>
                  <a:pt x="576" y="551"/>
                </a:lnTo>
                <a:lnTo>
                  <a:pt x="575" y="551"/>
                </a:lnTo>
                <a:lnTo>
                  <a:pt x="575" y="551"/>
                </a:lnTo>
                <a:lnTo>
                  <a:pt x="575" y="551"/>
                </a:lnTo>
                <a:lnTo>
                  <a:pt x="575" y="551"/>
                </a:lnTo>
                <a:lnTo>
                  <a:pt x="575" y="551"/>
                </a:lnTo>
                <a:lnTo>
                  <a:pt x="575" y="551"/>
                </a:lnTo>
                <a:lnTo>
                  <a:pt x="574" y="551"/>
                </a:lnTo>
                <a:lnTo>
                  <a:pt x="574" y="551"/>
                </a:lnTo>
                <a:lnTo>
                  <a:pt x="574" y="551"/>
                </a:lnTo>
                <a:lnTo>
                  <a:pt x="574" y="551"/>
                </a:lnTo>
                <a:lnTo>
                  <a:pt x="574" y="552"/>
                </a:lnTo>
                <a:lnTo>
                  <a:pt x="574" y="552"/>
                </a:lnTo>
                <a:lnTo>
                  <a:pt x="574" y="552"/>
                </a:lnTo>
                <a:lnTo>
                  <a:pt x="574" y="552"/>
                </a:lnTo>
                <a:lnTo>
                  <a:pt x="574" y="552"/>
                </a:lnTo>
                <a:lnTo>
                  <a:pt x="573" y="552"/>
                </a:lnTo>
                <a:lnTo>
                  <a:pt x="573" y="552"/>
                </a:lnTo>
                <a:lnTo>
                  <a:pt x="573" y="552"/>
                </a:lnTo>
                <a:lnTo>
                  <a:pt x="573" y="552"/>
                </a:lnTo>
                <a:lnTo>
                  <a:pt x="573" y="552"/>
                </a:lnTo>
                <a:lnTo>
                  <a:pt x="572" y="552"/>
                </a:lnTo>
                <a:lnTo>
                  <a:pt x="572" y="552"/>
                </a:lnTo>
                <a:lnTo>
                  <a:pt x="572" y="553"/>
                </a:lnTo>
                <a:lnTo>
                  <a:pt x="572" y="553"/>
                </a:lnTo>
                <a:lnTo>
                  <a:pt x="572" y="553"/>
                </a:lnTo>
                <a:lnTo>
                  <a:pt x="572" y="553"/>
                </a:lnTo>
                <a:lnTo>
                  <a:pt x="572" y="553"/>
                </a:lnTo>
                <a:lnTo>
                  <a:pt x="572" y="554"/>
                </a:lnTo>
                <a:lnTo>
                  <a:pt x="572" y="554"/>
                </a:lnTo>
                <a:lnTo>
                  <a:pt x="572" y="554"/>
                </a:lnTo>
                <a:lnTo>
                  <a:pt x="572" y="554"/>
                </a:lnTo>
                <a:lnTo>
                  <a:pt x="572" y="555"/>
                </a:lnTo>
                <a:lnTo>
                  <a:pt x="572" y="555"/>
                </a:lnTo>
                <a:lnTo>
                  <a:pt x="572" y="555"/>
                </a:lnTo>
                <a:lnTo>
                  <a:pt x="572" y="555"/>
                </a:lnTo>
                <a:lnTo>
                  <a:pt x="572" y="556"/>
                </a:lnTo>
                <a:lnTo>
                  <a:pt x="572" y="556"/>
                </a:lnTo>
                <a:lnTo>
                  <a:pt x="572" y="556"/>
                </a:lnTo>
                <a:lnTo>
                  <a:pt x="572" y="556"/>
                </a:lnTo>
                <a:lnTo>
                  <a:pt x="572" y="556"/>
                </a:lnTo>
                <a:lnTo>
                  <a:pt x="572" y="556"/>
                </a:lnTo>
                <a:lnTo>
                  <a:pt x="572" y="556"/>
                </a:lnTo>
                <a:lnTo>
                  <a:pt x="572" y="556"/>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1" y="557"/>
                </a:lnTo>
                <a:lnTo>
                  <a:pt x="571" y="557"/>
                </a:lnTo>
                <a:lnTo>
                  <a:pt x="571" y="557"/>
                </a:lnTo>
                <a:lnTo>
                  <a:pt x="571" y="557"/>
                </a:lnTo>
                <a:lnTo>
                  <a:pt x="571" y="557"/>
                </a:lnTo>
                <a:lnTo>
                  <a:pt x="571" y="557"/>
                </a:lnTo>
                <a:lnTo>
                  <a:pt x="571" y="557"/>
                </a:lnTo>
                <a:lnTo>
                  <a:pt x="570" y="558"/>
                </a:lnTo>
                <a:lnTo>
                  <a:pt x="570" y="558"/>
                </a:lnTo>
                <a:lnTo>
                  <a:pt x="570" y="558"/>
                </a:lnTo>
                <a:lnTo>
                  <a:pt x="570" y="558"/>
                </a:lnTo>
                <a:lnTo>
                  <a:pt x="570" y="558"/>
                </a:lnTo>
                <a:lnTo>
                  <a:pt x="570" y="558"/>
                </a:lnTo>
                <a:lnTo>
                  <a:pt x="570" y="558"/>
                </a:lnTo>
                <a:lnTo>
                  <a:pt x="570" y="558"/>
                </a:lnTo>
                <a:lnTo>
                  <a:pt x="570" y="558"/>
                </a:lnTo>
                <a:lnTo>
                  <a:pt x="569" y="558"/>
                </a:lnTo>
                <a:lnTo>
                  <a:pt x="569" y="558"/>
                </a:lnTo>
                <a:lnTo>
                  <a:pt x="569" y="558"/>
                </a:lnTo>
                <a:lnTo>
                  <a:pt x="569" y="558"/>
                </a:lnTo>
                <a:lnTo>
                  <a:pt x="569" y="558"/>
                </a:lnTo>
                <a:lnTo>
                  <a:pt x="569" y="558"/>
                </a:lnTo>
                <a:lnTo>
                  <a:pt x="569" y="559"/>
                </a:lnTo>
                <a:lnTo>
                  <a:pt x="569" y="559"/>
                </a:lnTo>
                <a:lnTo>
                  <a:pt x="569" y="559"/>
                </a:lnTo>
                <a:lnTo>
                  <a:pt x="568" y="559"/>
                </a:lnTo>
                <a:lnTo>
                  <a:pt x="568" y="559"/>
                </a:lnTo>
                <a:lnTo>
                  <a:pt x="568" y="559"/>
                </a:lnTo>
                <a:lnTo>
                  <a:pt x="568" y="559"/>
                </a:lnTo>
                <a:lnTo>
                  <a:pt x="568" y="559"/>
                </a:lnTo>
                <a:lnTo>
                  <a:pt x="568" y="560"/>
                </a:lnTo>
                <a:lnTo>
                  <a:pt x="568" y="560"/>
                </a:lnTo>
                <a:lnTo>
                  <a:pt x="568" y="560"/>
                </a:lnTo>
                <a:lnTo>
                  <a:pt x="568" y="560"/>
                </a:lnTo>
                <a:lnTo>
                  <a:pt x="568" y="560"/>
                </a:lnTo>
                <a:lnTo>
                  <a:pt x="567" y="560"/>
                </a:lnTo>
                <a:lnTo>
                  <a:pt x="567" y="560"/>
                </a:lnTo>
                <a:lnTo>
                  <a:pt x="567" y="560"/>
                </a:lnTo>
                <a:lnTo>
                  <a:pt x="567" y="560"/>
                </a:lnTo>
                <a:lnTo>
                  <a:pt x="567" y="560"/>
                </a:lnTo>
                <a:lnTo>
                  <a:pt x="567" y="560"/>
                </a:lnTo>
                <a:lnTo>
                  <a:pt x="567" y="560"/>
                </a:lnTo>
                <a:lnTo>
                  <a:pt x="567" y="560"/>
                </a:lnTo>
                <a:lnTo>
                  <a:pt x="566" y="560"/>
                </a:lnTo>
                <a:lnTo>
                  <a:pt x="566" y="560"/>
                </a:lnTo>
                <a:lnTo>
                  <a:pt x="566" y="560"/>
                </a:lnTo>
                <a:lnTo>
                  <a:pt x="566" y="560"/>
                </a:lnTo>
                <a:lnTo>
                  <a:pt x="566" y="561"/>
                </a:lnTo>
                <a:lnTo>
                  <a:pt x="566" y="561"/>
                </a:lnTo>
                <a:lnTo>
                  <a:pt x="566" y="561"/>
                </a:lnTo>
                <a:lnTo>
                  <a:pt x="566" y="561"/>
                </a:lnTo>
                <a:lnTo>
                  <a:pt x="566" y="561"/>
                </a:lnTo>
                <a:lnTo>
                  <a:pt x="566" y="561"/>
                </a:lnTo>
                <a:lnTo>
                  <a:pt x="566" y="561"/>
                </a:lnTo>
                <a:lnTo>
                  <a:pt x="565" y="561"/>
                </a:lnTo>
                <a:lnTo>
                  <a:pt x="565" y="561"/>
                </a:lnTo>
                <a:lnTo>
                  <a:pt x="565" y="561"/>
                </a:lnTo>
                <a:lnTo>
                  <a:pt x="565" y="561"/>
                </a:lnTo>
                <a:lnTo>
                  <a:pt x="565" y="561"/>
                </a:lnTo>
                <a:lnTo>
                  <a:pt x="565" y="561"/>
                </a:lnTo>
                <a:lnTo>
                  <a:pt x="565" y="561"/>
                </a:lnTo>
                <a:lnTo>
                  <a:pt x="565" y="561"/>
                </a:lnTo>
                <a:lnTo>
                  <a:pt x="565" y="560"/>
                </a:lnTo>
                <a:lnTo>
                  <a:pt x="564" y="560"/>
                </a:lnTo>
                <a:lnTo>
                  <a:pt x="564" y="560"/>
                </a:lnTo>
                <a:lnTo>
                  <a:pt x="564" y="560"/>
                </a:lnTo>
                <a:lnTo>
                  <a:pt x="564" y="560"/>
                </a:lnTo>
                <a:lnTo>
                  <a:pt x="564" y="560"/>
                </a:lnTo>
                <a:lnTo>
                  <a:pt x="564" y="560"/>
                </a:lnTo>
                <a:lnTo>
                  <a:pt x="564" y="560"/>
                </a:lnTo>
                <a:lnTo>
                  <a:pt x="564" y="560"/>
                </a:lnTo>
                <a:lnTo>
                  <a:pt x="564" y="560"/>
                </a:lnTo>
                <a:lnTo>
                  <a:pt x="564" y="560"/>
                </a:lnTo>
                <a:lnTo>
                  <a:pt x="564" y="560"/>
                </a:lnTo>
                <a:lnTo>
                  <a:pt x="564" y="560"/>
                </a:lnTo>
                <a:lnTo>
                  <a:pt x="564" y="560"/>
                </a:lnTo>
                <a:lnTo>
                  <a:pt x="564" y="560"/>
                </a:lnTo>
                <a:lnTo>
                  <a:pt x="563" y="560"/>
                </a:lnTo>
                <a:lnTo>
                  <a:pt x="563" y="560"/>
                </a:lnTo>
                <a:lnTo>
                  <a:pt x="563" y="560"/>
                </a:lnTo>
                <a:lnTo>
                  <a:pt x="563" y="560"/>
                </a:lnTo>
                <a:lnTo>
                  <a:pt x="563" y="560"/>
                </a:lnTo>
                <a:lnTo>
                  <a:pt x="563" y="560"/>
                </a:lnTo>
                <a:lnTo>
                  <a:pt x="563" y="559"/>
                </a:lnTo>
                <a:lnTo>
                  <a:pt x="563" y="559"/>
                </a:lnTo>
                <a:lnTo>
                  <a:pt x="563" y="559"/>
                </a:lnTo>
                <a:lnTo>
                  <a:pt x="563" y="559"/>
                </a:lnTo>
                <a:lnTo>
                  <a:pt x="563" y="559"/>
                </a:lnTo>
                <a:lnTo>
                  <a:pt x="563" y="559"/>
                </a:lnTo>
                <a:lnTo>
                  <a:pt x="563" y="559"/>
                </a:lnTo>
                <a:lnTo>
                  <a:pt x="563" y="559"/>
                </a:lnTo>
                <a:lnTo>
                  <a:pt x="563" y="559"/>
                </a:lnTo>
                <a:lnTo>
                  <a:pt x="563" y="559"/>
                </a:lnTo>
                <a:lnTo>
                  <a:pt x="563" y="559"/>
                </a:lnTo>
                <a:lnTo>
                  <a:pt x="563" y="559"/>
                </a:lnTo>
                <a:lnTo>
                  <a:pt x="563" y="559"/>
                </a:lnTo>
                <a:lnTo>
                  <a:pt x="562" y="558"/>
                </a:lnTo>
                <a:lnTo>
                  <a:pt x="562" y="558"/>
                </a:lnTo>
                <a:lnTo>
                  <a:pt x="562" y="558"/>
                </a:lnTo>
                <a:lnTo>
                  <a:pt x="562" y="558"/>
                </a:lnTo>
                <a:lnTo>
                  <a:pt x="562" y="558"/>
                </a:lnTo>
                <a:lnTo>
                  <a:pt x="562" y="559"/>
                </a:lnTo>
                <a:lnTo>
                  <a:pt x="562" y="559"/>
                </a:lnTo>
                <a:lnTo>
                  <a:pt x="562" y="559"/>
                </a:lnTo>
                <a:lnTo>
                  <a:pt x="562" y="559"/>
                </a:lnTo>
                <a:lnTo>
                  <a:pt x="562" y="558"/>
                </a:lnTo>
                <a:lnTo>
                  <a:pt x="561" y="558"/>
                </a:lnTo>
                <a:lnTo>
                  <a:pt x="561" y="558"/>
                </a:lnTo>
                <a:lnTo>
                  <a:pt x="561" y="558"/>
                </a:lnTo>
                <a:lnTo>
                  <a:pt x="561" y="558"/>
                </a:lnTo>
                <a:lnTo>
                  <a:pt x="561" y="558"/>
                </a:lnTo>
                <a:lnTo>
                  <a:pt x="561" y="558"/>
                </a:lnTo>
                <a:lnTo>
                  <a:pt x="561" y="558"/>
                </a:lnTo>
                <a:lnTo>
                  <a:pt x="561" y="558"/>
                </a:lnTo>
                <a:lnTo>
                  <a:pt x="561" y="558"/>
                </a:lnTo>
                <a:lnTo>
                  <a:pt x="561" y="558"/>
                </a:lnTo>
                <a:lnTo>
                  <a:pt x="561" y="558"/>
                </a:lnTo>
                <a:lnTo>
                  <a:pt x="561" y="558"/>
                </a:lnTo>
                <a:lnTo>
                  <a:pt x="561" y="558"/>
                </a:lnTo>
                <a:lnTo>
                  <a:pt x="561" y="558"/>
                </a:lnTo>
                <a:lnTo>
                  <a:pt x="561" y="558"/>
                </a:lnTo>
                <a:lnTo>
                  <a:pt x="561" y="557"/>
                </a:lnTo>
                <a:lnTo>
                  <a:pt x="561" y="557"/>
                </a:lnTo>
                <a:lnTo>
                  <a:pt x="561" y="557"/>
                </a:lnTo>
                <a:lnTo>
                  <a:pt x="561" y="557"/>
                </a:lnTo>
                <a:lnTo>
                  <a:pt x="561" y="557"/>
                </a:lnTo>
                <a:lnTo>
                  <a:pt x="561" y="557"/>
                </a:lnTo>
                <a:lnTo>
                  <a:pt x="560" y="557"/>
                </a:lnTo>
                <a:lnTo>
                  <a:pt x="560" y="557"/>
                </a:lnTo>
                <a:lnTo>
                  <a:pt x="560" y="556"/>
                </a:lnTo>
                <a:lnTo>
                  <a:pt x="560" y="556"/>
                </a:lnTo>
                <a:lnTo>
                  <a:pt x="560" y="556"/>
                </a:lnTo>
                <a:lnTo>
                  <a:pt x="560" y="556"/>
                </a:lnTo>
                <a:lnTo>
                  <a:pt x="560" y="556"/>
                </a:lnTo>
                <a:lnTo>
                  <a:pt x="560" y="556"/>
                </a:lnTo>
                <a:lnTo>
                  <a:pt x="560" y="556"/>
                </a:lnTo>
                <a:lnTo>
                  <a:pt x="560" y="556"/>
                </a:lnTo>
                <a:lnTo>
                  <a:pt x="560" y="556"/>
                </a:lnTo>
                <a:lnTo>
                  <a:pt x="560" y="556"/>
                </a:lnTo>
                <a:lnTo>
                  <a:pt x="560" y="555"/>
                </a:lnTo>
                <a:lnTo>
                  <a:pt x="560" y="555"/>
                </a:lnTo>
                <a:lnTo>
                  <a:pt x="560" y="555"/>
                </a:lnTo>
                <a:lnTo>
                  <a:pt x="560" y="555"/>
                </a:lnTo>
                <a:lnTo>
                  <a:pt x="560" y="555"/>
                </a:lnTo>
                <a:lnTo>
                  <a:pt x="559" y="555"/>
                </a:lnTo>
                <a:lnTo>
                  <a:pt x="559" y="555"/>
                </a:lnTo>
                <a:lnTo>
                  <a:pt x="559" y="555"/>
                </a:lnTo>
                <a:lnTo>
                  <a:pt x="559" y="554"/>
                </a:lnTo>
                <a:lnTo>
                  <a:pt x="559" y="554"/>
                </a:lnTo>
                <a:lnTo>
                  <a:pt x="559" y="554"/>
                </a:lnTo>
                <a:lnTo>
                  <a:pt x="559" y="554"/>
                </a:lnTo>
                <a:lnTo>
                  <a:pt x="559" y="554"/>
                </a:lnTo>
                <a:lnTo>
                  <a:pt x="559" y="554"/>
                </a:lnTo>
                <a:lnTo>
                  <a:pt x="559" y="554"/>
                </a:lnTo>
                <a:lnTo>
                  <a:pt x="559" y="554"/>
                </a:lnTo>
                <a:lnTo>
                  <a:pt x="559" y="553"/>
                </a:lnTo>
                <a:lnTo>
                  <a:pt x="559" y="553"/>
                </a:lnTo>
                <a:lnTo>
                  <a:pt x="559" y="553"/>
                </a:lnTo>
                <a:lnTo>
                  <a:pt x="559" y="553"/>
                </a:lnTo>
                <a:lnTo>
                  <a:pt x="559" y="553"/>
                </a:lnTo>
                <a:lnTo>
                  <a:pt x="559" y="553"/>
                </a:lnTo>
                <a:lnTo>
                  <a:pt x="558" y="553"/>
                </a:lnTo>
                <a:lnTo>
                  <a:pt x="558" y="553"/>
                </a:lnTo>
                <a:lnTo>
                  <a:pt x="558" y="553"/>
                </a:lnTo>
                <a:lnTo>
                  <a:pt x="558" y="552"/>
                </a:lnTo>
                <a:lnTo>
                  <a:pt x="558" y="552"/>
                </a:lnTo>
                <a:lnTo>
                  <a:pt x="558" y="552"/>
                </a:lnTo>
                <a:lnTo>
                  <a:pt x="558" y="552"/>
                </a:lnTo>
                <a:lnTo>
                  <a:pt x="558" y="552"/>
                </a:lnTo>
                <a:lnTo>
                  <a:pt x="558" y="552"/>
                </a:lnTo>
                <a:lnTo>
                  <a:pt x="558" y="552"/>
                </a:lnTo>
                <a:lnTo>
                  <a:pt x="558" y="552"/>
                </a:lnTo>
                <a:lnTo>
                  <a:pt x="557" y="552"/>
                </a:lnTo>
                <a:lnTo>
                  <a:pt x="557" y="552"/>
                </a:lnTo>
                <a:lnTo>
                  <a:pt x="557" y="551"/>
                </a:lnTo>
                <a:lnTo>
                  <a:pt x="557" y="551"/>
                </a:lnTo>
                <a:lnTo>
                  <a:pt x="557" y="551"/>
                </a:lnTo>
                <a:lnTo>
                  <a:pt x="557" y="551"/>
                </a:lnTo>
                <a:lnTo>
                  <a:pt x="557" y="551"/>
                </a:lnTo>
                <a:lnTo>
                  <a:pt x="557" y="551"/>
                </a:lnTo>
                <a:lnTo>
                  <a:pt x="557" y="551"/>
                </a:lnTo>
                <a:lnTo>
                  <a:pt x="557" y="551"/>
                </a:lnTo>
                <a:lnTo>
                  <a:pt x="557" y="551"/>
                </a:lnTo>
                <a:lnTo>
                  <a:pt x="557" y="551"/>
                </a:lnTo>
                <a:lnTo>
                  <a:pt x="557" y="551"/>
                </a:lnTo>
                <a:lnTo>
                  <a:pt x="557" y="550"/>
                </a:lnTo>
                <a:lnTo>
                  <a:pt x="557" y="550"/>
                </a:lnTo>
                <a:lnTo>
                  <a:pt x="557" y="550"/>
                </a:lnTo>
                <a:lnTo>
                  <a:pt x="557" y="550"/>
                </a:lnTo>
                <a:lnTo>
                  <a:pt x="557" y="550"/>
                </a:lnTo>
                <a:lnTo>
                  <a:pt x="557" y="550"/>
                </a:lnTo>
                <a:lnTo>
                  <a:pt x="557" y="550"/>
                </a:lnTo>
                <a:lnTo>
                  <a:pt x="557" y="550"/>
                </a:lnTo>
                <a:lnTo>
                  <a:pt x="557" y="550"/>
                </a:lnTo>
                <a:lnTo>
                  <a:pt x="557" y="550"/>
                </a:lnTo>
                <a:lnTo>
                  <a:pt x="557" y="549"/>
                </a:lnTo>
                <a:lnTo>
                  <a:pt x="557" y="549"/>
                </a:lnTo>
                <a:lnTo>
                  <a:pt x="557" y="549"/>
                </a:lnTo>
                <a:lnTo>
                  <a:pt x="557" y="549"/>
                </a:lnTo>
                <a:lnTo>
                  <a:pt x="557" y="549"/>
                </a:lnTo>
                <a:lnTo>
                  <a:pt x="557" y="549"/>
                </a:lnTo>
                <a:lnTo>
                  <a:pt x="557" y="549"/>
                </a:lnTo>
                <a:lnTo>
                  <a:pt x="556" y="549"/>
                </a:lnTo>
                <a:lnTo>
                  <a:pt x="556" y="548"/>
                </a:lnTo>
                <a:lnTo>
                  <a:pt x="556" y="548"/>
                </a:lnTo>
                <a:lnTo>
                  <a:pt x="556" y="548"/>
                </a:lnTo>
                <a:lnTo>
                  <a:pt x="556" y="548"/>
                </a:lnTo>
                <a:lnTo>
                  <a:pt x="556" y="548"/>
                </a:lnTo>
                <a:lnTo>
                  <a:pt x="556" y="548"/>
                </a:lnTo>
                <a:lnTo>
                  <a:pt x="556" y="548"/>
                </a:lnTo>
                <a:lnTo>
                  <a:pt x="556" y="548"/>
                </a:lnTo>
                <a:lnTo>
                  <a:pt x="556" y="547"/>
                </a:lnTo>
                <a:lnTo>
                  <a:pt x="556" y="547"/>
                </a:lnTo>
                <a:lnTo>
                  <a:pt x="556" y="547"/>
                </a:lnTo>
                <a:lnTo>
                  <a:pt x="556" y="547"/>
                </a:lnTo>
                <a:lnTo>
                  <a:pt x="556" y="547"/>
                </a:lnTo>
                <a:lnTo>
                  <a:pt x="556" y="547"/>
                </a:lnTo>
                <a:lnTo>
                  <a:pt x="556" y="547"/>
                </a:lnTo>
                <a:lnTo>
                  <a:pt x="556" y="547"/>
                </a:lnTo>
                <a:lnTo>
                  <a:pt x="556" y="546"/>
                </a:lnTo>
                <a:lnTo>
                  <a:pt x="555" y="546"/>
                </a:lnTo>
                <a:lnTo>
                  <a:pt x="555" y="546"/>
                </a:lnTo>
                <a:lnTo>
                  <a:pt x="555" y="546"/>
                </a:lnTo>
                <a:lnTo>
                  <a:pt x="555" y="546"/>
                </a:lnTo>
                <a:lnTo>
                  <a:pt x="555" y="546"/>
                </a:lnTo>
                <a:lnTo>
                  <a:pt x="555" y="546"/>
                </a:lnTo>
                <a:lnTo>
                  <a:pt x="555" y="545"/>
                </a:lnTo>
                <a:lnTo>
                  <a:pt x="555" y="545"/>
                </a:lnTo>
                <a:lnTo>
                  <a:pt x="555" y="545"/>
                </a:lnTo>
                <a:lnTo>
                  <a:pt x="555" y="545"/>
                </a:lnTo>
                <a:lnTo>
                  <a:pt x="554" y="545"/>
                </a:lnTo>
                <a:lnTo>
                  <a:pt x="554" y="545"/>
                </a:lnTo>
                <a:lnTo>
                  <a:pt x="554" y="545"/>
                </a:lnTo>
                <a:lnTo>
                  <a:pt x="554" y="545"/>
                </a:lnTo>
                <a:lnTo>
                  <a:pt x="554" y="545"/>
                </a:lnTo>
                <a:lnTo>
                  <a:pt x="554" y="545"/>
                </a:lnTo>
                <a:lnTo>
                  <a:pt x="554" y="546"/>
                </a:lnTo>
                <a:lnTo>
                  <a:pt x="553" y="546"/>
                </a:lnTo>
                <a:lnTo>
                  <a:pt x="553" y="546"/>
                </a:lnTo>
                <a:lnTo>
                  <a:pt x="553" y="546"/>
                </a:lnTo>
                <a:lnTo>
                  <a:pt x="553" y="546"/>
                </a:lnTo>
                <a:lnTo>
                  <a:pt x="553" y="546"/>
                </a:lnTo>
                <a:lnTo>
                  <a:pt x="553" y="546"/>
                </a:lnTo>
                <a:lnTo>
                  <a:pt x="552" y="546"/>
                </a:lnTo>
                <a:lnTo>
                  <a:pt x="552" y="546"/>
                </a:lnTo>
                <a:lnTo>
                  <a:pt x="552" y="546"/>
                </a:lnTo>
                <a:lnTo>
                  <a:pt x="552" y="546"/>
                </a:lnTo>
                <a:lnTo>
                  <a:pt x="552" y="546"/>
                </a:lnTo>
                <a:lnTo>
                  <a:pt x="551" y="546"/>
                </a:lnTo>
                <a:lnTo>
                  <a:pt x="551" y="546"/>
                </a:lnTo>
                <a:lnTo>
                  <a:pt x="551" y="546"/>
                </a:lnTo>
                <a:lnTo>
                  <a:pt x="551" y="545"/>
                </a:lnTo>
                <a:lnTo>
                  <a:pt x="551" y="545"/>
                </a:lnTo>
                <a:lnTo>
                  <a:pt x="551" y="545"/>
                </a:lnTo>
                <a:lnTo>
                  <a:pt x="551" y="545"/>
                </a:lnTo>
                <a:lnTo>
                  <a:pt x="551" y="545"/>
                </a:lnTo>
                <a:lnTo>
                  <a:pt x="550" y="545"/>
                </a:lnTo>
                <a:lnTo>
                  <a:pt x="550" y="545"/>
                </a:lnTo>
                <a:lnTo>
                  <a:pt x="550" y="544"/>
                </a:lnTo>
                <a:lnTo>
                  <a:pt x="550" y="544"/>
                </a:lnTo>
                <a:lnTo>
                  <a:pt x="550" y="544"/>
                </a:lnTo>
                <a:lnTo>
                  <a:pt x="550" y="544"/>
                </a:lnTo>
                <a:lnTo>
                  <a:pt x="550" y="544"/>
                </a:lnTo>
                <a:lnTo>
                  <a:pt x="550" y="544"/>
                </a:lnTo>
                <a:lnTo>
                  <a:pt x="550" y="544"/>
                </a:lnTo>
                <a:lnTo>
                  <a:pt x="550" y="544"/>
                </a:lnTo>
                <a:lnTo>
                  <a:pt x="550" y="543"/>
                </a:lnTo>
                <a:lnTo>
                  <a:pt x="550" y="543"/>
                </a:lnTo>
                <a:lnTo>
                  <a:pt x="550" y="543"/>
                </a:lnTo>
                <a:lnTo>
                  <a:pt x="549" y="543"/>
                </a:lnTo>
                <a:lnTo>
                  <a:pt x="549" y="543"/>
                </a:lnTo>
                <a:lnTo>
                  <a:pt x="549" y="543"/>
                </a:lnTo>
                <a:lnTo>
                  <a:pt x="549" y="543"/>
                </a:lnTo>
                <a:lnTo>
                  <a:pt x="549" y="543"/>
                </a:lnTo>
                <a:lnTo>
                  <a:pt x="549" y="544"/>
                </a:lnTo>
                <a:lnTo>
                  <a:pt x="549" y="544"/>
                </a:lnTo>
                <a:lnTo>
                  <a:pt x="548" y="544"/>
                </a:lnTo>
                <a:lnTo>
                  <a:pt x="548" y="544"/>
                </a:lnTo>
                <a:lnTo>
                  <a:pt x="548" y="544"/>
                </a:lnTo>
                <a:lnTo>
                  <a:pt x="548" y="544"/>
                </a:lnTo>
                <a:lnTo>
                  <a:pt x="548" y="544"/>
                </a:lnTo>
                <a:lnTo>
                  <a:pt x="548" y="544"/>
                </a:lnTo>
                <a:lnTo>
                  <a:pt x="548" y="544"/>
                </a:lnTo>
                <a:lnTo>
                  <a:pt x="548" y="544"/>
                </a:lnTo>
                <a:lnTo>
                  <a:pt x="547" y="544"/>
                </a:lnTo>
                <a:lnTo>
                  <a:pt x="547" y="544"/>
                </a:lnTo>
                <a:lnTo>
                  <a:pt x="547" y="544"/>
                </a:lnTo>
                <a:lnTo>
                  <a:pt x="547" y="544"/>
                </a:lnTo>
                <a:lnTo>
                  <a:pt x="547" y="545"/>
                </a:lnTo>
                <a:lnTo>
                  <a:pt x="547" y="545"/>
                </a:lnTo>
                <a:lnTo>
                  <a:pt x="547" y="545"/>
                </a:lnTo>
                <a:lnTo>
                  <a:pt x="546" y="545"/>
                </a:lnTo>
                <a:lnTo>
                  <a:pt x="546" y="545"/>
                </a:lnTo>
                <a:lnTo>
                  <a:pt x="546" y="545"/>
                </a:lnTo>
                <a:lnTo>
                  <a:pt x="546" y="545"/>
                </a:lnTo>
                <a:lnTo>
                  <a:pt x="546" y="545"/>
                </a:lnTo>
                <a:lnTo>
                  <a:pt x="546" y="545"/>
                </a:lnTo>
                <a:lnTo>
                  <a:pt x="545" y="545"/>
                </a:lnTo>
                <a:lnTo>
                  <a:pt x="545" y="545"/>
                </a:lnTo>
                <a:lnTo>
                  <a:pt x="545" y="545"/>
                </a:lnTo>
                <a:lnTo>
                  <a:pt x="545" y="546"/>
                </a:lnTo>
                <a:lnTo>
                  <a:pt x="545" y="546"/>
                </a:lnTo>
                <a:lnTo>
                  <a:pt x="545" y="546"/>
                </a:lnTo>
                <a:lnTo>
                  <a:pt x="545" y="546"/>
                </a:lnTo>
                <a:lnTo>
                  <a:pt x="544" y="546"/>
                </a:lnTo>
                <a:lnTo>
                  <a:pt x="544" y="546"/>
                </a:lnTo>
                <a:lnTo>
                  <a:pt x="544" y="546"/>
                </a:lnTo>
                <a:lnTo>
                  <a:pt x="544" y="546"/>
                </a:lnTo>
                <a:lnTo>
                  <a:pt x="544" y="546"/>
                </a:lnTo>
                <a:lnTo>
                  <a:pt x="544" y="546"/>
                </a:lnTo>
                <a:lnTo>
                  <a:pt x="544" y="546"/>
                </a:lnTo>
                <a:lnTo>
                  <a:pt x="543" y="546"/>
                </a:lnTo>
                <a:lnTo>
                  <a:pt x="543" y="546"/>
                </a:lnTo>
                <a:lnTo>
                  <a:pt x="543" y="546"/>
                </a:lnTo>
                <a:lnTo>
                  <a:pt x="543" y="547"/>
                </a:lnTo>
                <a:lnTo>
                  <a:pt x="543" y="547"/>
                </a:lnTo>
                <a:lnTo>
                  <a:pt x="543" y="547"/>
                </a:lnTo>
                <a:lnTo>
                  <a:pt x="543" y="547"/>
                </a:lnTo>
                <a:lnTo>
                  <a:pt x="543" y="547"/>
                </a:lnTo>
                <a:lnTo>
                  <a:pt x="543" y="547"/>
                </a:lnTo>
                <a:lnTo>
                  <a:pt x="543" y="547"/>
                </a:lnTo>
                <a:lnTo>
                  <a:pt x="542" y="547"/>
                </a:lnTo>
                <a:lnTo>
                  <a:pt x="542" y="547"/>
                </a:lnTo>
                <a:lnTo>
                  <a:pt x="542" y="548"/>
                </a:lnTo>
                <a:lnTo>
                  <a:pt x="542" y="548"/>
                </a:lnTo>
                <a:lnTo>
                  <a:pt x="542" y="548"/>
                </a:lnTo>
                <a:lnTo>
                  <a:pt x="542" y="548"/>
                </a:lnTo>
                <a:lnTo>
                  <a:pt x="542" y="548"/>
                </a:lnTo>
                <a:lnTo>
                  <a:pt x="542" y="548"/>
                </a:lnTo>
                <a:lnTo>
                  <a:pt x="542" y="548"/>
                </a:lnTo>
                <a:lnTo>
                  <a:pt x="542" y="549"/>
                </a:lnTo>
                <a:lnTo>
                  <a:pt x="541" y="549"/>
                </a:lnTo>
                <a:lnTo>
                  <a:pt x="541" y="549"/>
                </a:lnTo>
                <a:lnTo>
                  <a:pt x="541" y="549"/>
                </a:lnTo>
                <a:lnTo>
                  <a:pt x="541" y="549"/>
                </a:lnTo>
                <a:lnTo>
                  <a:pt x="541" y="550"/>
                </a:lnTo>
                <a:lnTo>
                  <a:pt x="541" y="550"/>
                </a:lnTo>
                <a:lnTo>
                  <a:pt x="541" y="550"/>
                </a:lnTo>
                <a:lnTo>
                  <a:pt x="541" y="550"/>
                </a:lnTo>
                <a:lnTo>
                  <a:pt x="541" y="550"/>
                </a:lnTo>
                <a:lnTo>
                  <a:pt x="541" y="550"/>
                </a:lnTo>
                <a:lnTo>
                  <a:pt x="541" y="550"/>
                </a:lnTo>
                <a:lnTo>
                  <a:pt x="541" y="551"/>
                </a:lnTo>
                <a:lnTo>
                  <a:pt x="541" y="551"/>
                </a:lnTo>
                <a:lnTo>
                  <a:pt x="540" y="551"/>
                </a:lnTo>
                <a:lnTo>
                  <a:pt x="540" y="551"/>
                </a:lnTo>
                <a:lnTo>
                  <a:pt x="540" y="551"/>
                </a:lnTo>
                <a:lnTo>
                  <a:pt x="540" y="551"/>
                </a:lnTo>
                <a:lnTo>
                  <a:pt x="540" y="551"/>
                </a:lnTo>
                <a:lnTo>
                  <a:pt x="540" y="552"/>
                </a:lnTo>
                <a:lnTo>
                  <a:pt x="540" y="552"/>
                </a:lnTo>
                <a:lnTo>
                  <a:pt x="540" y="552"/>
                </a:lnTo>
                <a:lnTo>
                  <a:pt x="540" y="552"/>
                </a:lnTo>
                <a:lnTo>
                  <a:pt x="540" y="552"/>
                </a:lnTo>
                <a:lnTo>
                  <a:pt x="540" y="552"/>
                </a:lnTo>
                <a:lnTo>
                  <a:pt x="540" y="553"/>
                </a:lnTo>
                <a:lnTo>
                  <a:pt x="540" y="553"/>
                </a:lnTo>
                <a:lnTo>
                  <a:pt x="540" y="553"/>
                </a:lnTo>
                <a:lnTo>
                  <a:pt x="540" y="553"/>
                </a:lnTo>
                <a:lnTo>
                  <a:pt x="540" y="553"/>
                </a:lnTo>
                <a:lnTo>
                  <a:pt x="540" y="554"/>
                </a:lnTo>
                <a:lnTo>
                  <a:pt x="540" y="554"/>
                </a:lnTo>
                <a:lnTo>
                  <a:pt x="540" y="554"/>
                </a:lnTo>
                <a:lnTo>
                  <a:pt x="540" y="554"/>
                </a:lnTo>
                <a:lnTo>
                  <a:pt x="540" y="554"/>
                </a:lnTo>
                <a:lnTo>
                  <a:pt x="540" y="555"/>
                </a:lnTo>
                <a:lnTo>
                  <a:pt x="540" y="555"/>
                </a:lnTo>
                <a:lnTo>
                  <a:pt x="540" y="555"/>
                </a:lnTo>
                <a:lnTo>
                  <a:pt x="540" y="555"/>
                </a:lnTo>
                <a:lnTo>
                  <a:pt x="540" y="555"/>
                </a:lnTo>
                <a:lnTo>
                  <a:pt x="540" y="555"/>
                </a:lnTo>
                <a:lnTo>
                  <a:pt x="540" y="555"/>
                </a:lnTo>
                <a:lnTo>
                  <a:pt x="540" y="555"/>
                </a:lnTo>
                <a:lnTo>
                  <a:pt x="540" y="556"/>
                </a:lnTo>
                <a:lnTo>
                  <a:pt x="540" y="556"/>
                </a:lnTo>
                <a:lnTo>
                  <a:pt x="540" y="556"/>
                </a:lnTo>
                <a:lnTo>
                  <a:pt x="540" y="556"/>
                </a:lnTo>
                <a:lnTo>
                  <a:pt x="540" y="556"/>
                </a:lnTo>
                <a:lnTo>
                  <a:pt x="540" y="556"/>
                </a:lnTo>
                <a:lnTo>
                  <a:pt x="540" y="556"/>
                </a:lnTo>
                <a:lnTo>
                  <a:pt x="540" y="556"/>
                </a:lnTo>
                <a:lnTo>
                  <a:pt x="540" y="556"/>
                </a:lnTo>
                <a:lnTo>
                  <a:pt x="540" y="557"/>
                </a:lnTo>
                <a:lnTo>
                  <a:pt x="540" y="557"/>
                </a:lnTo>
                <a:lnTo>
                  <a:pt x="539" y="557"/>
                </a:lnTo>
                <a:lnTo>
                  <a:pt x="539" y="557"/>
                </a:lnTo>
                <a:lnTo>
                  <a:pt x="539" y="557"/>
                </a:lnTo>
                <a:lnTo>
                  <a:pt x="539" y="557"/>
                </a:lnTo>
                <a:lnTo>
                  <a:pt x="539" y="557"/>
                </a:lnTo>
                <a:lnTo>
                  <a:pt x="539" y="557"/>
                </a:lnTo>
                <a:lnTo>
                  <a:pt x="539" y="558"/>
                </a:lnTo>
                <a:lnTo>
                  <a:pt x="539" y="558"/>
                </a:lnTo>
                <a:lnTo>
                  <a:pt x="539" y="558"/>
                </a:lnTo>
                <a:lnTo>
                  <a:pt x="538" y="558"/>
                </a:lnTo>
                <a:lnTo>
                  <a:pt x="538" y="558"/>
                </a:lnTo>
                <a:lnTo>
                  <a:pt x="538" y="558"/>
                </a:lnTo>
                <a:lnTo>
                  <a:pt x="538" y="558"/>
                </a:lnTo>
                <a:lnTo>
                  <a:pt x="538" y="558"/>
                </a:lnTo>
                <a:lnTo>
                  <a:pt x="538" y="558"/>
                </a:lnTo>
                <a:lnTo>
                  <a:pt x="538" y="559"/>
                </a:lnTo>
                <a:lnTo>
                  <a:pt x="538" y="559"/>
                </a:lnTo>
                <a:lnTo>
                  <a:pt x="539" y="559"/>
                </a:lnTo>
                <a:lnTo>
                  <a:pt x="539" y="559"/>
                </a:lnTo>
                <a:lnTo>
                  <a:pt x="539" y="559"/>
                </a:lnTo>
                <a:lnTo>
                  <a:pt x="539" y="559"/>
                </a:lnTo>
                <a:lnTo>
                  <a:pt x="538" y="559"/>
                </a:lnTo>
                <a:lnTo>
                  <a:pt x="538" y="560"/>
                </a:lnTo>
                <a:lnTo>
                  <a:pt x="539" y="560"/>
                </a:lnTo>
                <a:lnTo>
                  <a:pt x="539" y="560"/>
                </a:lnTo>
                <a:lnTo>
                  <a:pt x="539" y="560"/>
                </a:lnTo>
                <a:lnTo>
                  <a:pt x="539" y="560"/>
                </a:lnTo>
                <a:lnTo>
                  <a:pt x="539" y="560"/>
                </a:lnTo>
                <a:lnTo>
                  <a:pt x="539" y="560"/>
                </a:lnTo>
                <a:lnTo>
                  <a:pt x="539" y="560"/>
                </a:lnTo>
                <a:lnTo>
                  <a:pt x="539" y="561"/>
                </a:lnTo>
                <a:lnTo>
                  <a:pt x="539" y="561"/>
                </a:lnTo>
                <a:lnTo>
                  <a:pt x="539" y="561"/>
                </a:lnTo>
                <a:lnTo>
                  <a:pt x="539" y="561"/>
                </a:lnTo>
                <a:lnTo>
                  <a:pt x="539" y="561"/>
                </a:lnTo>
                <a:lnTo>
                  <a:pt x="539" y="561"/>
                </a:lnTo>
                <a:lnTo>
                  <a:pt x="539" y="561"/>
                </a:lnTo>
                <a:lnTo>
                  <a:pt x="539" y="562"/>
                </a:lnTo>
                <a:lnTo>
                  <a:pt x="539" y="562"/>
                </a:lnTo>
                <a:lnTo>
                  <a:pt x="539" y="562"/>
                </a:lnTo>
                <a:lnTo>
                  <a:pt x="539" y="562"/>
                </a:lnTo>
                <a:lnTo>
                  <a:pt x="539" y="562"/>
                </a:lnTo>
                <a:lnTo>
                  <a:pt x="539" y="562"/>
                </a:lnTo>
                <a:lnTo>
                  <a:pt x="539" y="562"/>
                </a:lnTo>
                <a:lnTo>
                  <a:pt x="539" y="562"/>
                </a:lnTo>
                <a:lnTo>
                  <a:pt x="539" y="562"/>
                </a:lnTo>
                <a:lnTo>
                  <a:pt x="539" y="562"/>
                </a:lnTo>
                <a:lnTo>
                  <a:pt x="539" y="563"/>
                </a:lnTo>
                <a:lnTo>
                  <a:pt x="540" y="563"/>
                </a:lnTo>
                <a:lnTo>
                  <a:pt x="540" y="563"/>
                </a:lnTo>
                <a:lnTo>
                  <a:pt x="540" y="563"/>
                </a:lnTo>
                <a:lnTo>
                  <a:pt x="540" y="563"/>
                </a:lnTo>
                <a:lnTo>
                  <a:pt x="540" y="563"/>
                </a:lnTo>
                <a:lnTo>
                  <a:pt x="540" y="563"/>
                </a:lnTo>
                <a:lnTo>
                  <a:pt x="540" y="563"/>
                </a:lnTo>
                <a:lnTo>
                  <a:pt x="540" y="563"/>
                </a:lnTo>
                <a:lnTo>
                  <a:pt x="540" y="563"/>
                </a:lnTo>
                <a:lnTo>
                  <a:pt x="540" y="564"/>
                </a:lnTo>
                <a:lnTo>
                  <a:pt x="540" y="564"/>
                </a:lnTo>
                <a:lnTo>
                  <a:pt x="540" y="564"/>
                </a:lnTo>
                <a:lnTo>
                  <a:pt x="540" y="564"/>
                </a:lnTo>
                <a:lnTo>
                  <a:pt x="540" y="564"/>
                </a:lnTo>
                <a:lnTo>
                  <a:pt x="540" y="564"/>
                </a:lnTo>
                <a:lnTo>
                  <a:pt x="540" y="565"/>
                </a:lnTo>
                <a:lnTo>
                  <a:pt x="540" y="565"/>
                </a:lnTo>
                <a:lnTo>
                  <a:pt x="540" y="565"/>
                </a:lnTo>
                <a:lnTo>
                  <a:pt x="541" y="565"/>
                </a:lnTo>
                <a:lnTo>
                  <a:pt x="541" y="565"/>
                </a:lnTo>
                <a:lnTo>
                  <a:pt x="541" y="565"/>
                </a:lnTo>
                <a:lnTo>
                  <a:pt x="541" y="565"/>
                </a:lnTo>
                <a:lnTo>
                  <a:pt x="541" y="565"/>
                </a:lnTo>
                <a:lnTo>
                  <a:pt x="541" y="566"/>
                </a:lnTo>
                <a:lnTo>
                  <a:pt x="541" y="566"/>
                </a:lnTo>
                <a:lnTo>
                  <a:pt x="541" y="566"/>
                </a:lnTo>
                <a:lnTo>
                  <a:pt x="541" y="566"/>
                </a:lnTo>
                <a:lnTo>
                  <a:pt x="541" y="566"/>
                </a:lnTo>
                <a:lnTo>
                  <a:pt x="541" y="566"/>
                </a:lnTo>
                <a:lnTo>
                  <a:pt x="541" y="566"/>
                </a:lnTo>
                <a:lnTo>
                  <a:pt x="541" y="566"/>
                </a:lnTo>
                <a:lnTo>
                  <a:pt x="541" y="566"/>
                </a:lnTo>
                <a:lnTo>
                  <a:pt x="541" y="566"/>
                </a:lnTo>
                <a:lnTo>
                  <a:pt x="541" y="566"/>
                </a:lnTo>
                <a:lnTo>
                  <a:pt x="541" y="567"/>
                </a:lnTo>
                <a:lnTo>
                  <a:pt x="541" y="567"/>
                </a:lnTo>
                <a:lnTo>
                  <a:pt x="541" y="567"/>
                </a:lnTo>
                <a:lnTo>
                  <a:pt x="542" y="567"/>
                </a:lnTo>
                <a:lnTo>
                  <a:pt x="542" y="567"/>
                </a:lnTo>
                <a:lnTo>
                  <a:pt x="542" y="567"/>
                </a:lnTo>
                <a:lnTo>
                  <a:pt x="542" y="567"/>
                </a:lnTo>
                <a:lnTo>
                  <a:pt x="542" y="567"/>
                </a:lnTo>
                <a:lnTo>
                  <a:pt x="542" y="568"/>
                </a:lnTo>
                <a:lnTo>
                  <a:pt x="542" y="568"/>
                </a:lnTo>
                <a:lnTo>
                  <a:pt x="542" y="568"/>
                </a:lnTo>
                <a:lnTo>
                  <a:pt x="542" y="568"/>
                </a:lnTo>
                <a:lnTo>
                  <a:pt x="542" y="568"/>
                </a:lnTo>
                <a:lnTo>
                  <a:pt x="542" y="568"/>
                </a:lnTo>
                <a:lnTo>
                  <a:pt x="542" y="568"/>
                </a:lnTo>
                <a:lnTo>
                  <a:pt x="542" y="568"/>
                </a:lnTo>
                <a:lnTo>
                  <a:pt x="542" y="568"/>
                </a:lnTo>
                <a:lnTo>
                  <a:pt x="542" y="568"/>
                </a:lnTo>
                <a:lnTo>
                  <a:pt x="542" y="568"/>
                </a:lnTo>
                <a:lnTo>
                  <a:pt x="542" y="569"/>
                </a:lnTo>
                <a:lnTo>
                  <a:pt x="542" y="569"/>
                </a:lnTo>
                <a:lnTo>
                  <a:pt x="542" y="569"/>
                </a:lnTo>
                <a:lnTo>
                  <a:pt x="542" y="569"/>
                </a:lnTo>
                <a:lnTo>
                  <a:pt x="542" y="569"/>
                </a:lnTo>
                <a:lnTo>
                  <a:pt x="542" y="569"/>
                </a:lnTo>
                <a:lnTo>
                  <a:pt x="542" y="569"/>
                </a:lnTo>
                <a:lnTo>
                  <a:pt x="542" y="569"/>
                </a:lnTo>
                <a:lnTo>
                  <a:pt x="542" y="569"/>
                </a:lnTo>
                <a:lnTo>
                  <a:pt x="542" y="570"/>
                </a:lnTo>
                <a:lnTo>
                  <a:pt x="541" y="570"/>
                </a:lnTo>
                <a:lnTo>
                  <a:pt x="541" y="570"/>
                </a:lnTo>
                <a:lnTo>
                  <a:pt x="541" y="570"/>
                </a:lnTo>
                <a:lnTo>
                  <a:pt x="541" y="570"/>
                </a:lnTo>
                <a:lnTo>
                  <a:pt x="541" y="570"/>
                </a:lnTo>
                <a:lnTo>
                  <a:pt x="542" y="571"/>
                </a:lnTo>
                <a:lnTo>
                  <a:pt x="542" y="571"/>
                </a:lnTo>
                <a:lnTo>
                  <a:pt x="541" y="571"/>
                </a:lnTo>
                <a:lnTo>
                  <a:pt x="541" y="571"/>
                </a:lnTo>
                <a:lnTo>
                  <a:pt x="541" y="571"/>
                </a:lnTo>
                <a:lnTo>
                  <a:pt x="541" y="571"/>
                </a:lnTo>
                <a:lnTo>
                  <a:pt x="541" y="571"/>
                </a:lnTo>
                <a:lnTo>
                  <a:pt x="541" y="571"/>
                </a:lnTo>
                <a:lnTo>
                  <a:pt x="541" y="571"/>
                </a:lnTo>
                <a:lnTo>
                  <a:pt x="541" y="571"/>
                </a:lnTo>
                <a:lnTo>
                  <a:pt x="541" y="571"/>
                </a:lnTo>
                <a:lnTo>
                  <a:pt x="541" y="571"/>
                </a:lnTo>
                <a:lnTo>
                  <a:pt x="541" y="572"/>
                </a:lnTo>
                <a:lnTo>
                  <a:pt x="541" y="572"/>
                </a:lnTo>
                <a:lnTo>
                  <a:pt x="541" y="572"/>
                </a:lnTo>
                <a:lnTo>
                  <a:pt x="541" y="572"/>
                </a:lnTo>
                <a:lnTo>
                  <a:pt x="541" y="572"/>
                </a:lnTo>
                <a:lnTo>
                  <a:pt x="541" y="572"/>
                </a:lnTo>
                <a:lnTo>
                  <a:pt x="541" y="573"/>
                </a:lnTo>
                <a:lnTo>
                  <a:pt x="541" y="573"/>
                </a:lnTo>
                <a:lnTo>
                  <a:pt x="540" y="573"/>
                </a:lnTo>
                <a:lnTo>
                  <a:pt x="540" y="573"/>
                </a:lnTo>
                <a:lnTo>
                  <a:pt x="540" y="573"/>
                </a:lnTo>
                <a:lnTo>
                  <a:pt x="540" y="573"/>
                </a:lnTo>
                <a:lnTo>
                  <a:pt x="540" y="573"/>
                </a:lnTo>
                <a:lnTo>
                  <a:pt x="540" y="573"/>
                </a:lnTo>
                <a:lnTo>
                  <a:pt x="540" y="573"/>
                </a:lnTo>
                <a:lnTo>
                  <a:pt x="540" y="573"/>
                </a:lnTo>
                <a:lnTo>
                  <a:pt x="540" y="573"/>
                </a:lnTo>
                <a:lnTo>
                  <a:pt x="540" y="573"/>
                </a:lnTo>
                <a:lnTo>
                  <a:pt x="540" y="573"/>
                </a:lnTo>
                <a:lnTo>
                  <a:pt x="540" y="573"/>
                </a:lnTo>
                <a:lnTo>
                  <a:pt x="539" y="573"/>
                </a:lnTo>
                <a:lnTo>
                  <a:pt x="539" y="573"/>
                </a:lnTo>
                <a:lnTo>
                  <a:pt x="539" y="573"/>
                </a:lnTo>
                <a:lnTo>
                  <a:pt x="539" y="574"/>
                </a:lnTo>
                <a:lnTo>
                  <a:pt x="539" y="574"/>
                </a:lnTo>
                <a:lnTo>
                  <a:pt x="539" y="574"/>
                </a:lnTo>
                <a:lnTo>
                  <a:pt x="539" y="574"/>
                </a:lnTo>
                <a:lnTo>
                  <a:pt x="539" y="574"/>
                </a:lnTo>
                <a:lnTo>
                  <a:pt x="539" y="574"/>
                </a:lnTo>
                <a:lnTo>
                  <a:pt x="539" y="574"/>
                </a:lnTo>
                <a:lnTo>
                  <a:pt x="538" y="574"/>
                </a:lnTo>
                <a:lnTo>
                  <a:pt x="538" y="574"/>
                </a:lnTo>
                <a:lnTo>
                  <a:pt x="538" y="574"/>
                </a:lnTo>
                <a:lnTo>
                  <a:pt x="538" y="574"/>
                </a:lnTo>
                <a:lnTo>
                  <a:pt x="538" y="574"/>
                </a:lnTo>
                <a:lnTo>
                  <a:pt x="538" y="574"/>
                </a:lnTo>
                <a:lnTo>
                  <a:pt x="538" y="574"/>
                </a:lnTo>
                <a:lnTo>
                  <a:pt x="538" y="574"/>
                </a:lnTo>
                <a:lnTo>
                  <a:pt x="538" y="574"/>
                </a:lnTo>
                <a:lnTo>
                  <a:pt x="538" y="574"/>
                </a:lnTo>
                <a:lnTo>
                  <a:pt x="537" y="574"/>
                </a:lnTo>
                <a:lnTo>
                  <a:pt x="537" y="575"/>
                </a:lnTo>
                <a:lnTo>
                  <a:pt x="537" y="575"/>
                </a:lnTo>
                <a:lnTo>
                  <a:pt x="537" y="575"/>
                </a:lnTo>
                <a:lnTo>
                  <a:pt x="537" y="575"/>
                </a:lnTo>
                <a:lnTo>
                  <a:pt x="537" y="575"/>
                </a:lnTo>
                <a:lnTo>
                  <a:pt x="537" y="575"/>
                </a:lnTo>
                <a:lnTo>
                  <a:pt x="537" y="575"/>
                </a:lnTo>
                <a:lnTo>
                  <a:pt x="537" y="575"/>
                </a:lnTo>
                <a:lnTo>
                  <a:pt x="536" y="575"/>
                </a:lnTo>
                <a:lnTo>
                  <a:pt x="536" y="575"/>
                </a:lnTo>
                <a:lnTo>
                  <a:pt x="536" y="575"/>
                </a:lnTo>
                <a:lnTo>
                  <a:pt x="536" y="575"/>
                </a:lnTo>
                <a:lnTo>
                  <a:pt x="536" y="575"/>
                </a:lnTo>
                <a:lnTo>
                  <a:pt x="536" y="575"/>
                </a:lnTo>
                <a:lnTo>
                  <a:pt x="536" y="575"/>
                </a:lnTo>
                <a:lnTo>
                  <a:pt x="536" y="575"/>
                </a:lnTo>
                <a:lnTo>
                  <a:pt x="536" y="575"/>
                </a:lnTo>
                <a:lnTo>
                  <a:pt x="536" y="575"/>
                </a:lnTo>
                <a:lnTo>
                  <a:pt x="536" y="575"/>
                </a:lnTo>
                <a:lnTo>
                  <a:pt x="536" y="576"/>
                </a:lnTo>
                <a:lnTo>
                  <a:pt x="536" y="576"/>
                </a:lnTo>
                <a:lnTo>
                  <a:pt x="536" y="576"/>
                </a:lnTo>
                <a:lnTo>
                  <a:pt x="536" y="576"/>
                </a:lnTo>
                <a:lnTo>
                  <a:pt x="536" y="576"/>
                </a:lnTo>
                <a:lnTo>
                  <a:pt x="536" y="576"/>
                </a:lnTo>
                <a:lnTo>
                  <a:pt x="536" y="576"/>
                </a:lnTo>
                <a:lnTo>
                  <a:pt x="536" y="576"/>
                </a:lnTo>
                <a:lnTo>
                  <a:pt x="536" y="576"/>
                </a:lnTo>
                <a:lnTo>
                  <a:pt x="536" y="576"/>
                </a:lnTo>
                <a:lnTo>
                  <a:pt x="536" y="576"/>
                </a:lnTo>
                <a:lnTo>
                  <a:pt x="536" y="576"/>
                </a:lnTo>
                <a:lnTo>
                  <a:pt x="535" y="576"/>
                </a:lnTo>
                <a:lnTo>
                  <a:pt x="535" y="576"/>
                </a:lnTo>
                <a:lnTo>
                  <a:pt x="535" y="576"/>
                </a:lnTo>
                <a:lnTo>
                  <a:pt x="535" y="576"/>
                </a:lnTo>
                <a:lnTo>
                  <a:pt x="535" y="576"/>
                </a:lnTo>
                <a:lnTo>
                  <a:pt x="535" y="576"/>
                </a:lnTo>
                <a:lnTo>
                  <a:pt x="535" y="576"/>
                </a:lnTo>
                <a:lnTo>
                  <a:pt x="535" y="576"/>
                </a:lnTo>
                <a:lnTo>
                  <a:pt x="535" y="577"/>
                </a:lnTo>
                <a:lnTo>
                  <a:pt x="535" y="577"/>
                </a:lnTo>
                <a:lnTo>
                  <a:pt x="535" y="577"/>
                </a:lnTo>
                <a:lnTo>
                  <a:pt x="535" y="577"/>
                </a:lnTo>
                <a:lnTo>
                  <a:pt x="535" y="577"/>
                </a:lnTo>
                <a:lnTo>
                  <a:pt x="535" y="577"/>
                </a:lnTo>
                <a:lnTo>
                  <a:pt x="535" y="577"/>
                </a:lnTo>
                <a:lnTo>
                  <a:pt x="535" y="577"/>
                </a:lnTo>
                <a:lnTo>
                  <a:pt x="535" y="577"/>
                </a:lnTo>
                <a:lnTo>
                  <a:pt x="534" y="577"/>
                </a:lnTo>
                <a:lnTo>
                  <a:pt x="534" y="577"/>
                </a:lnTo>
                <a:lnTo>
                  <a:pt x="534" y="577"/>
                </a:lnTo>
                <a:lnTo>
                  <a:pt x="534" y="577"/>
                </a:lnTo>
                <a:lnTo>
                  <a:pt x="534" y="578"/>
                </a:lnTo>
                <a:lnTo>
                  <a:pt x="534" y="578"/>
                </a:lnTo>
                <a:lnTo>
                  <a:pt x="534" y="578"/>
                </a:lnTo>
                <a:lnTo>
                  <a:pt x="534" y="578"/>
                </a:lnTo>
                <a:lnTo>
                  <a:pt x="534" y="578"/>
                </a:lnTo>
                <a:lnTo>
                  <a:pt x="534" y="578"/>
                </a:lnTo>
                <a:lnTo>
                  <a:pt x="534" y="578"/>
                </a:lnTo>
                <a:lnTo>
                  <a:pt x="534" y="579"/>
                </a:lnTo>
                <a:lnTo>
                  <a:pt x="534" y="579"/>
                </a:lnTo>
                <a:lnTo>
                  <a:pt x="534" y="579"/>
                </a:lnTo>
                <a:lnTo>
                  <a:pt x="534" y="579"/>
                </a:lnTo>
                <a:lnTo>
                  <a:pt x="534" y="579"/>
                </a:lnTo>
                <a:lnTo>
                  <a:pt x="534" y="579"/>
                </a:lnTo>
                <a:lnTo>
                  <a:pt x="534" y="579"/>
                </a:lnTo>
                <a:lnTo>
                  <a:pt x="534" y="579"/>
                </a:lnTo>
                <a:lnTo>
                  <a:pt x="534" y="579"/>
                </a:lnTo>
                <a:lnTo>
                  <a:pt x="534" y="579"/>
                </a:lnTo>
                <a:lnTo>
                  <a:pt x="534" y="580"/>
                </a:lnTo>
                <a:lnTo>
                  <a:pt x="534" y="580"/>
                </a:lnTo>
                <a:lnTo>
                  <a:pt x="534" y="580"/>
                </a:lnTo>
                <a:lnTo>
                  <a:pt x="534" y="580"/>
                </a:lnTo>
                <a:lnTo>
                  <a:pt x="534" y="580"/>
                </a:lnTo>
                <a:lnTo>
                  <a:pt x="534" y="580"/>
                </a:lnTo>
                <a:lnTo>
                  <a:pt x="534" y="580"/>
                </a:lnTo>
                <a:lnTo>
                  <a:pt x="534" y="580"/>
                </a:lnTo>
                <a:lnTo>
                  <a:pt x="534" y="580"/>
                </a:lnTo>
                <a:lnTo>
                  <a:pt x="534" y="580"/>
                </a:lnTo>
                <a:lnTo>
                  <a:pt x="534" y="580"/>
                </a:lnTo>
                <a:lnTo>
                  <a:pt x="533" y="580"/>
                </a:lnTo>
                <a:lnTo>
                  <a:pt x="533" y="580"/>
                </a:lnTo>
                <a:lnTo>
                  <a:pt x="533" y="580"/>
                </a:lnTo>
                <a:lnTo>
                  <a:pt x="533" y="580"/>
                </a:lnTo>
                <a:lnTo>
                  <a:pt x="533" y="580"/>
                </a:lnTo>
                <a:lnTo>
                  <a:pt x="533" y="580"/>
                </a:lnTo>
                <a:lnTo>
                  <a:pt x="533" y="580"/>
                </a:lnTo>
                <a:lnTo>
                  <a:pt x="533" y="580"/>
                </a:lnTo>
                <a:lnTo>
                  <a:pt x="533" y="580"/>
                </a:lnTo>
                <a:lnTo>
                  <a:pt x="533" y="580"/>
                </a:lnTo>
                <a:lnTo>
                  <a:pt x="533" y="581"/>
                </a:lnTo>
                <a:lnTo>
                  <a:pt x="533" y="581"/>
                </a:lnTo>
                <a:lnTo>
                  <a:pt x="533" y="581"/>
                </a:lnTo>
                <a:lnTo>
                  <a:pt x="533" y="581"/>
                </a:lnTo>
                <a:lnTo>
                  <a:pt x="533" y="581"/>
                </a:lnTo>
                <a:lnTo>
                  <a:pt x="533" y="581"/>
                </a:lnTo>
                <a:lnTo>
                  <a:pt x="533" y="581"/>
                </a:lnTo>
                <a:lnTo>
                  <a:pt x="533" y="581"/>
                </a:lnTo>
                <a:lnTo>
                  <a:pt x="533" y="581"/>
                </a:lnTo>
                <a:lnTo>
                  <a:pt x="532" y="581"/>
                </a:lnTo>
                <a:lnTo>
                  <a:pt x="532" y="581"/>
                </a:lnTo>
                <a:lnTo>
                  <a:pt x="532" y="581"/>
                </a:lnTo>
                <a:lnTo>
                  <a:pt x="532" y="582"/>
                </a:lnTo>
                <a:lnTo>
                  <a:pt x="532" y="582"/>
                </a:lnTo>
                <a:lnTo>
                  <a:pt x="532" y="582"/>
                </a:lnTo>
                <a:lnTo>
                  <a:pt x="532" y="582"/>
                </a:lnTo>
                <a:lnTo>
                  <a:pt x="532" y="582"/>
                </a:lnTo>
                <a:lnTo>
                  <a:pt x="532" y="582"/>
                </a:lnTo>
                <a:lnTo>
                  <a:pt x="532" y="582"/>
                </a:lnTo>
                <a:lnTo>
                  <a:pt x="532" y="582"/>
                </a:lnTo>
                <a:lnTo>
                  <a:pt x="532" y="582"/>
                </a:lnTo>
                <a:lnTo>
                  <a:pt x="532" y="583"/>
                </a:lnTo>
                <a:lnTo>
                  <a:pt x="532" y="583"/>
                </a:lnTo>
                <a:lnTo>
                  <a:pt x="532" y="583"/>
                </a:lnTo>
                <a:lnTo>
                  <a:pt x="532" y="583"/>
                </a:lnTo>
                <a:lnTo>
                  <a:pt x="532" y="583"/>
                </a:lnTo>
                <a:lnTo>
                  <a:pt x="532" y="583"/>
                </a:lnTo>
                <a:lnTo>
                  <a:pt x="532" y="583"/>
                </a:lnTo>
                <a:lnTo>
                  <a:pt x="532" y="583"/>
                </a:lnTo>
                <a:lnTo>
                  <a:pt x="532" y="583"/>
                </a:lnTo>
                <a:lnTo>
                  <a:pt x="532" y="583"/>
                </a:lnTo>
                <a:lnTo>
                  <a:pt x="531" y="583"/>
                </a:lnTo>
                <a:lnTo>
                  <a:pt x="531" y="583"/>
                </a:lnTo>
                <a:lnTo>
                  <a:pt x="531" y="583"/>
                </a:lnTo>
                <a:lnTo>
                  <a:pt x="531" y="583"/>
                </a:lnTo>
                <a:lnTo>
                  <a:pt x="531" y="584"/>
                </a:lnTo>
                <a:lnTo>
                  <a:pt x="531" y="584"/>
                </a:lnTo>
                <a:lnTo>
                  <a:pt x="531" y="584"/>
                </a:lnTo>
                <a:lnTo>
                  <a:pt x="531" y="583"/>
                </a:lnTo>
                <a:lnTo>
                  <a:pt x="531" y="583"/>
                </a:lnTo>
                <a:lnTo>
                  <a:pt x="531" y="583"/>
                </a:lnTo>
                <a:lnTo>
                  <a:pt x="531" y="583"/>
                </a:lnTo>
                <a:lnTo>
                  <a:pt x="530" y="584"/>
                </a:lnTo>
                <a:lnTo>
                  <a:pt x="530" y="584"/>
                </a:lnTo>
                <a:lnTo>
                  <a:pt x="530" y="584"/>
                </a:lnTo>
                <a:lnTo>
                  <a:pt x="530" y="584"/>
                </a:lnTo>
                <a:lnTo>
                  <a:pt x="530" y="584"/>
                </a:lnTo>
                <a:lnTo>
                  <a:pt x="530" y="584"/>
                </a:lnTo>
                <a:lnTo>
                  <a:pt x="530" y="584"/>
                </a:lnTo>
                <a:lnTo>
                  <a:pt x="530" y="584"/>
                </a:lnTo>
                <a:lnTo>
                  <a:pt x="529" y="584"/>
                </a:lnTo>
                <a:lnTo>
                  <a:pt x="529" y="585"/>
                </a:lnTo>
                <a:lnTo>
                  <a:pt x="529" y="585"/>
                </a:lnTo>
                <a:lnTo>
                  <a:pt x="529" y="585"/>
                </a:lnTo>
                <a:lnTo>
                  <a:pt x="529" y="584"/>
                </a:lnTo>
                <a:lnTo>
                  <a:pt x="529" y="584"/>
                </a:lnTo>
                <a:lnTo>
                  <a:pt x="529" y="584"/>
                </a:lnTo>
                <a:lnTo>
                  <a:pt x="529" y="584"/>
                </a:lnTo>
                <a:lnTo>
                  <a:pt x="528" y="584"/>
                </a:lnTo>
                <a:lnTo>
                  <a:pt x="528" y="584"/>
                </a:lnTo>
                <a:lnTo>
                  <a:pt x="528" y="584"/>
                </a:lnTo>
                <a:lnTo>
                  <a:pt x="528" y="584"/>
                </a:lnTo>
                <a:lnTo>
                  <a:pt x="528" y="584"/>
                </a:lnTo>
                <a:lnTo>
                  <a:pt x="528" y="584"/>
                </a:lnTo>
                <a:lnTo>
                  <a:pt x="527" y="585"/>
                </a:lnTo>
                <a:lnTo>
                  <a:pt x="527" y="585"/>
                </a:lnTo>
                <a:lnTo>
                  <a:pt x="527" y="585"/>
                </a:lnTo>
                <a:lnTo>
                  <a:pt x="527" y="585"/>
                </a:lnTo>
                <a:lnTo>
                  <a:pt x="527" y="585"/>
                </a:lnTo>
                <a:lnTo>
                  <a:pt x="527" y="585"/>
                </a:lnTo>
                <a:lnTo>
                  <a:pt x="527" y="585"/>
                </a:lnTo>
                <a:lnTo>
                  <a:pt x="527" y="585"/>
                </a:lnTo>
                <a:lnTo>
                  <a:pt x="526" y="584"/>
                </a:lnTo>
                <a:lnTo>
                  <a:pt x="526" y="583"/>
                </a:lnTo>
                <a:lnTo>
                  <a:pt x="526" y="583"/>
                </a:lnTo>
                <a:lnTo>
                  <a:pt x="525" y="582"/>
                </a:lnTo>
                <a:lnTo>
                  <a:pt x="525" y="582"/>
                </a:lnTo>
                <a:lnTo>
                  <a:pt x="525" y="581"/>
                </a:lnTo>
                <a:lnTo>
                  <a:pt x="524" y="581"/>
                </a:lnTo>
                <a:lnTo>
                  <a:pt x="524" y="580"/>
                </a:lnTo>
                <a:lnTo>
                  <a:pt x="524" y="580"/>
                </a:lnTo>
                <a:lnTo>
                  <a:pt x="524" y="580"/>
                </a:lnTo>
                <a:lnTo>
                  <a:pt x="524" y="579"/>
                </a:lnTo>
                <a:lnTo>
                  <a:pt x="524" y="579"/>
                </a:lnTo>
                <a:lnTo>
                  <a:pt x="524" y="578"/>
                </a:lnTo>
                <a:lnTo>
                  <a:pt x="524" y="577"/>
                </a:lnTo>
                <a:lnTo>
                  <a:pt x="524" y="577"/>
                </a:lnTo>
                <a:lnTo>
                  <a:pt x="523" y="576"/>
                </a:lnTo>
                <a:lnTo>
                  <a:pt x="523" y="576"/>
                </a:lnTo>
                <a:lnTo>
                  <a:pt x="523" y="575"/>
                </a:lnTo>
                <a:lnTo>
                  <a:pt x="523" y="575"/>
                </a:lnTo>
                <a:lnTo>
                  <a:pt x="523" y="575"/>
                </a:lnTo>
                <a:lnTo>
                  <a:pt x="522" y="575"/>
                </a:lnTo>
                <a:lnTo>
                  <a:pt x="522" y="575"/>
                </a:lnTo>
                <a:lnTo>
                  <a:pt x="522" y="575"/>
                </a:lnTo>
                <a:lnTo>
                  <a:pt x="521" y="575"/>
                </a:lnTo>
                <a:lnTo>
                  <a:pt x="521" y="575"/>
                </a:lnTo>
                <a:lnTo>
                  <a:pt x="521" y="575"/>
                </a:lnTo>
                <a:lnTo>
                  <a:pt x="521" y="575"/>
                </a:lnTo>
                <a:lnTo>
                  <a:pt x="521" y="575"/>
                </a:lnTo>
                <a:lnTo>
                  <a:pt x="520" y="575"/>
                </a:lnTo>
                <a:lnTo>
                  <a:pt x="520" y="575"/>
                </a:lnTo>
                <a:lnTo>
                  <a:pt x="519" y="575"/>
                </a:lnTo>
                <a:lnTo>
                  <a:pt x="519" y="574"/>
                </a:lnTo>
                <a:lnTo>
                  <a:pt x="519" y="574"/>
                </a:lnTo>
                <a:lnTo>
                  <a:pt x="519" y="574"/>
                </a:lnTo>
                <a:lnTo>
                  <a:pt x="519" y="574"/>
                </a:lnTo>
                <a:lnTo>
                  <a:pt x="519" y="574"/>
                </a:lnTo>
                <a:lnTo>
                  <a:pt x="519" y="574"/>
                </a:lnTo>
                <a:lnTo>
                  <a:pt x="519" y="573"/>
                </a:lnTo>
                <a:lnTo>
                  <a:pt x="519" y="573"/>
                </a:lnTo>
                <a:lnTo>
                  <a:pt x="519" y="573"/>
                </a:lnTo>
                <a:lnTo>
                  <a:pt x="519" y="573"/>
                </a:lnTo>
                <a:lnTo>
                  <a:pt x="519" y="572"/>
                </a:lnTo>
                <a:lnTo>
                  <a:pt x="519" y="572"/>
                </a:lnTo>
                <a:lnTo>
                  <a:pt x="519" y="572"/>
                </a:lnTo>
                <a:lnTo>
                  <a:pt x="520" y="571"/>
                </a:lnTo>
                <a:lnTo>
                  <a:pt x="520" y="571"/>
                </a:lnTo>
                <a:lnTo>
                  <a:pt x="520" y="570"/>
                </a:lnTo>
                <a:lnTo>
                  <a:pt x="519" y="570"/>
                </a:lnTo>
                <a:lnTo>
                  <a:pt x="519" y="570"/>
                </a:lnTo>
                <a:lnTo>
                  <a:pt x="519" y="569"/>
                </a:lnTo>
                <a:lnTo>
                  <a:pt x="519" y="569"/>
                </a:lnTo>
                <a:lnTo>
                  <a:pt x="519" y="569"/>
                </a:lnTo>
                <a:lnTo>
                  <a:pt x="519" y="569"/>
                </a:lnTo>
                <a:lnTo>
                  <a:pt x="518" y="569"/>
                </a:lnTo>
                <a:lnTo>
                  <a:pt x="518" y="569"/>
                </a:lnTo>
                <a:lnTo>
                  <a:pt x="518" y="569"/>
                </a:lnTo>
                <a:lnTo>
                  <a:pt x="518" y="569"/>
                </a:lnTo>
                <a:lnTo>
                  <a:pt x="518" y="569"/>
                </a:lnTo>
                <a:lnTo>
                  <a:pt x="517" y="569"/>
                </a:lnTo>
                <a:lnTo>
                  <a:pt x="517" y="568"/>
                </a:lnTo>
                <a:lnTo>
                  <a:pt x="517" y="568"/>
                </a:lnTo>
                <a:lnTo>
                  <a:pt x="517" y="568"/>
                </a:lnTo>
                <a:lnTo>
                  <a:pt x="517" y="568"/>
                </a:lnTo>
                <a:lnTo>
                  <a:pt x="517" y="568"/>
                </a:lnTo>
                <a:lnTo>
                  <a:pt x="517" y="568"/>
                </a:lnTo>
                <a:lnTo>
                  <a:pt x="517" y="567"/>
                </a:lnTo>
                <a:lnTo>
                  <a:pt x="517" y="567"/>
                </a:lnTo>
                <a:lnTo>
                  <a:pt x="517" y="567"/>
                </a:lnTo>
                <a:lnTo>
                  <a:pt x="517" y="567"/>
                </a:lnTo>
                <a:lnTo>
                  <a:pt x="517" y="567"/>
                </a:lnTo>
                <a:lnTo>
                  <a:pt x="517" y="567"/>
                </a:lnTo>
                <a:lnTo>
                  <a:pt x="517" y="566"/>
                </a:lnTo>
                <a:lnTo>
                  <a:pt x="517" y="566"/>
                </a:lnTo>
                <a:lnTo>
                  <a:pt x="517" y="566"/>
                </a:lnTo>
                <a:lnTo>
                  <a:pt x="516" y="566"/>
                </a:lnTo>
                <a:lnTo>
                  <a:pt x="516" y="566"/>
                </a:lnTo>
                <a:lnTo>
                  <a:pt x="516" y="566"/>
                </a:lnTo>
                <a:lnTo>
                  <a:pt x="516" y="565"/>
                </a:lnTo>
                <a:lnTo>
                  <a:pt x="516" y="565"/>
                </a:lnTo>
                <a:lnTo>
                  <a:pt x="516" y="565"/>
                </a:lnTo>
                <a:lnTo>
                  <a:pt x="516" y="565"/>
                </a:lnTo>
                <a:lnTo>
                  <a:pt x="516" y="565"/>
                </a:lnTo>
                <a:lnTo>
                  <a:pt x="516" y="565"/>
                </a:lnTo>
                <a:lnTo>
                  <a:pt x="516" y="565"/>
                </a:lnTo>
                <a:lnTo>
                  <a:pt x="516" y="565"/>
                </a:lnTo>
                <a:lnTo>
                  <a:pt x="516" y="564"/>
                </a:lnTo>
                <a:lnTo>
                  <a:pt x="516" y="564"/>
                </a:lnTo>
                <a:lnTo>
                  <a:pt x="516" y="564"/>
                </a:lnTo>
                <a:lnTo>
                  <a:pt x="516" y="564"/>
                </a:lnTo>
                <a:lnTo>
                  <a:pt x="516" y="564"/>
                </a:lnTo>
                <a:lnTo>
                  <a:pt x="516" y="564"/>
                </a:lnTo>
                <a:lnTo>
                  <a:pt x="516" y="564"/>
                </a:lnTo>
                <a:lnTo>
                  <a:pt x="516" y="563"/>
                </a:lnTo>
                <a:lnTo>
                  <a:pt x="516" y="563"/>
                </a:lnTo>
                <a:lnTo>
                  <a:pt x="516" y="563"/>
                </a:lnTo>
                <a:lnTo>
                  <a:pt x="516" y="563"/>
                </a:lnTo>
                <a:lnTo>
                  <a:pt x="516" y="563"/>
                </a:lnTo>
                <a:lnTo>
                  <a:pt x="516" y="563"/>
                </a:lnTo>
                <a:lnTo>
                  <a:pt x="516" y="563"/>
                </a:lnTo>
                <a:lnTo>
                  <a:pt x="515" y="563"/>
                </a:lnTo>
                <a:lnTo>
                  <a:pt x="515" y="562"/>
                </a:lnTo>
                <a:lnTo>
                  <a:pt x="515" y="562"/>
                </a:lnTo>
                <a:lnTo>
                  <a:pt x="515" y="562"/>
                </a:lnTo>
                <a:lnTo>
                  <a:pt x="515" y="562"/>
                </a:lnTo>
                <a:lnTo>
                  <a:pt x="515" y="562"/>
                </a:lnTo>
                <a:lnTo>
                  <a:pt x="515" y="561"/>
                </a:lnTo>
                <a:lnTo>
                  <a:pt x="515" y="561"/>
                </a:lnTo>
                <a:lnTo>
                  <a:pt x="515" y="561"/>
                </a:lnTo>
                <a:lnTo>
                  <a:pt x="515" y="561"/>
                </a:lnTo>
                <a:lnTo>
                  <a:pt x="515" y="561"/>
                </a:lnTo>
                <a:lnTo>
                  <a:pt x="515" y="561"/>
                </a:lnTo>
                <a:lnTo>
                  <a:pt x="515" y="560"/>
                </a:lnTo>
                <a:lnTo>
                  <a:pt x="515" y="560"/>
                </a:lnTo>
                <a:lnTo>
                  <a:pt x="515" y="560"/>
                </a:lnTo>
                <a:lnTo>
                  <a:pt x="515" y="560"/>
                </a:lnTo>
                <a:lnTo>
                  <a:pt x="515" y="560"/>
                </a:lnTo>
                <a:lnTo>
                  <a:pt x="515" y="559"/>
                </a:lnTo>
                <a:lnTo>
                  <a:pt x="515" y="559"/>
                </a:lnTo>
                <a:lnTo>
                  <a:pt x="515" y="559"/>
                </a:lnTo>
                <a:lnTo>
                  <a:pt x="515" y="559"/>
                </a:lnTo>
                <a:lnTo>
                  <a:pt x="515" y="559"/>
                </a:lnTo>
                <a:lnTo>
                  <a:pt x="515" y="559"/>
                </a:lnTo>
                <a:lnTo>
                  <a:pt x="515" y="558"/>
                </a:lnTo>
                <a:lnTo>
                  <a:pt x="515" y="558"/>
                </a:lnTo>
                <a:lnTo>
                  <a:pt x="514" y="558"/>
                </a:lnTo>
                <a:lnTo>
                  <a:pt x="514" y="558"/>
                </a:lnTo>
                <a:lnTo>
                  <a:pt x="514" y="558"/>
                </a:lnTo>
                <a:lnTo>
                  <a:pt x="514" y="557"/>
                </a:lnTo>
                <a:lnTo>
                  <a:pt x="514" y="557"/>
                </a:lnTo>
                <a:lnTo>
                  <a:pt x="514" y="557"/>
                </a:lnTo>
                <a:lnTo>
                  <a:pt x="514" y="557"/>
                </a:lnTo>
                <a:lnTo>
                  <a:pt x="514" y="557"/>
                </a:lnTo>
                <a:lnTo>
                  <a:pt x="514" y="556"/>
                </a:lnTo>
                <a:lnTo>
                  <a:pt x="514" y="556"/>
                </a:lnTo>
                <a:lnTo>
                  <a:pt x="514" y="556"/>
                </a:lnTo>
                <a:lnTo>
                  <a:pt x="515" y="556"/>
                </a:lnTo>
                <a:lnTo>
                  <a:pt x="515" y="556"/>
                </a:lnTo>
                <a:lnTo>
                  <a:pt x="515" y="556"/>
                </a:lnTo>
                <a:lnTo>
                  <a:pt x="515" y="556"/>
                </a:lnTo>
                <a:lnTo>
                  <a:pt x="515" y="555"/>
                </a:lnTo>
                <a:lnTo>
                  <a:pt x="515" y="555"/>
                </a:lnTo>
                <a:lnTo>
                  <a:pt x="515" y="555"/>
                </a:lnTo>
                <a:lnTo>
                  <a:pt x="515" y="555"/>
                </a:lnTo>
                <a:lnTo>
                  <a:pt x="515" y="555"/>
                </a:lnTo>
                <a:lnTo>
                  <a:pt x="515" y="555"/>
                </a:lnTo>
                <a:lnTo>
                  <a:pt x="515" y="555"/>
                </a:lnTo>
                <a:lnTo>
                  <a:pt x="515" y="554"/>
                </a:lnTo>
                <a:lnTo>
                  <a:pt x="515" y="554"/>
                </a:lnTo>
                <a:lnTo>
                  <a:pt x="515" y="554"/>
                </a:lnTo>
                <a:lnTo>
                  <a:pt x="515" y="554"/>
                </a:lnTo>
                <a:lnTo>
                  <a:pt x="514" y="554"/>
                </a:lnTo>
                <a:lnTo>
                  <a:pt x="514" y="553"/>
                </a:lnTo>
                <a:lnTo>
                  <a:pt x="514" y="553"/>
                </a:lnTo>
                <a:lnTo>
                  <a:pt x="514" y="553"/>
                </a:lnTo>
                <a:lnTo>
                  <a:pt x="514" y="553"/>
                </a:lnTo>
                <a:lnTo>
                  <a:pt x="514" y="553"/>
                </a:lnTo>
                <a:lnTo>
                  <a:pt x="514" y="553"/>
                </a:lnTo>
                <a:lnTo>
                  <a:pt x="514" y="552"/>
                </a:lnTo>
                <a:lnTo>
                  <a:pt x="514" y="552"/>
                </a:lnTo>
                <a:lnTo>
                  <a:pt x="514" y="552"/>
                </a:lnTo>
                <a:lnTo>
                  <a:pt x="514" y="552"/>
                </a:lnTo>
                <a:lnTo>
                  <a:pt x="514" y="552"/>
                </a:lnTo>
                <a:lnTo>
                  <a:pt x="514" y="552"/>
                </a:lnTo>
                <a:lnTo>
                  <a:pt x="514" y="552"/>
                </a:lnTo>
                <a:lnTo>
                  <a:pt x="514" y="551"/>
                </a:lnTo>
                <a:lnTo>
                  <a:pt x="514" y="551"/>
                </a:lnTo>
                <a:lnTo>
                  <a:pt x="514" y="551"/>
                </a:lnTo>
                <a:lnTo>
                  <a:pt x="514" y="551"/>
                </a:lnTo>
                <a:lnTo>
                  <a:pt x="514" y="551"/>
                </a:lnTo>
                <a:lnTo>
                  <a:pt x="515" y="551"/>
                </a:lnTo>
                <a:lnTo>
                  <a:pt x="515" y="551"/>
                </a:lnTo>
                <a:lnTo>
                  <a:pt x="515" y="551"/>
                </a:lnTo>
                <a:lnTo>
                  <a:pt x="515" y="551"/>
                </a:lnTo>
                <a:lnTo>
                  <a:pt x="515" y="551"/>
                </a:lnTo>
                <a:lnTo>
                  <a:pt x="515" y="551"/>
                </a:lnTo>
                <a:lnTo>
                  <a:pt x="515" y="551"/>
                </a:lnTo>
                <a:lnTo>
                  <a:pt x="515" y="551"/>
                </a:lnTo>
                <a:lnTo>
                  <a:pt x="515" y="551"/>
                </a:lnTo>
                <a:lnTo>
                  <a:pt x="515" y="551"/>
                </a:lnTo>
                <a:lnTo>
                  <a:pt x="515" y="550"/>
                </a:lnTo>
                <a:lnTo>
                  <a:pt x="515" y="550"/>
                </a:lnTo>
                <a:lnTo>
                  <a:pt x="515" y="550"/>
                </a:lnTo>
                <a:lnTo>
                  <a:pt x="515" y="550"/>
                </a:lnTo>
                <a:lnTo>
                  <a:pt x="515" y="550"/>
                </a:lnTo>
                <a:lnTo>
                  <a:pt x="515" y="550"/>
                </a:lnTo>
                <a:lnTo>
                  <a:pt x="515" y="550"/>
                </a:lnTo>
                <a:lnTo>
                  <a:pt x="515" y="550"/>
                </a:lnTo>
                <a:lnTo>
                  <a:pt x="515" y="550"/>
                </a:lnTo>
                <a:lnTo>
                  <a:pt x="514" y="549"/>
                </a:lnTo>
                <a:lnTo>
                  <a:pt x="514" y="549"/>
                </a:lnTo>
                <a:lnTo>
                  <a:pt x="514" y="549"/>
                </a:lnTo>
                <a:lnTo>
                  <a:pt x="514" y="549"/>
                </a:lnTo>
                <a:lnTo>
                  <a:pt x="514" y="549"/>
                </a:lnTo>
                <a:lnTo>
                  <a:pt x="514" y="549"/>
                </a:lnTo>
                <a:lnTo>
                  <a:pt x="514" y="549"/>
                </a:lnTo>
                <a:lnTo>
                  <a:pt x="513" y="549"/>
                </a:lnTo>
                <a:lnTo>
                  <a:pt x="513" y="549"/>
                </a:lnTo>
                <a:lnTo>
                  <a:pt x="513" y="549"/>
                </a:lnTo>
                <a:lnTo>
                  <a:pt x="513" y="549"/>
                </a:lnTo>
                <a:lnTo>
                  <a:pt x="513" y="549"/>
                </a:lnTo>
                <a:lnTo>
                  <a:pt x="513" y="549"/>
                </a:lnTo>
                <a:lnTo>
                  <a:pt x="513" y="549"/>
                </a:lnTo>
                <a:lnTo>
                  <a:pt x="513" y="548"/>
                </a:lnTo>
                <a:lnTo>
                  <a:pt x="513" y="548"/>
                </a:lnTo>
                <a:lnTo>
                  <a:pt x="513" y="548"/>
                </a:lnTo>
                <a:lnTo>
                  <a:pt x="513" y="548"/>
                </a:lnTo>
                <a:lnTo>
                  <a:pt x="513" y="547"/>
                </a:lnTo>
                <a:lnTo>
                  <a:pt x="513" y="547"/>
                </a:lnTo>
                <a:lnTo>
                  <a:pt x="513" y="547"/>
                </a:lnTo>
                <a:lnTo>
                  <a:pt x="514" y="547"/>
                </a:lnTo>
                <a:lnTo>
                  <a:pt x="514" y="547"/>
                </a:lnTo>
                <a:lnTo>
                  <a:pt x="514" y="547"/>
                </a:lnTo>
                <a:lnTo>
                  <a:pt x="514" y="547"/>
                </a:lnTo>
                <a:lnTo>
                  <a:pt x="514" y="547"/>
                </a:lnTo>
                <a:lnTo>
                  <a:pt x="514" y="547"/>
                </a:lnTo>
                <a:lnTo>
                  <a:pt x="514" y="546"/>
                </a:lnTo>
                <a:lnTo>
                  <a:pt x="514" y="546"/>
                </a:lnTo>
                <a:lnTo>
                  <a:pt x="514" y="546"/>
                </a:lnTo>
                <a:lnTo>
                  <a:pt x="514" y="546"/>
                </a:lnTo>
                <a:lnTo>
                  <a:pt x="514" y="546"/>
                </a:lnTo>
                <a:lnTo>
                  <a:pt x="514" y="546"/>
                </a:lnTo>
                <a:lnTo>
                  <a:pt x="514" y="546"/>
                </a:lnTo>
                <a:lnTo>
                  <a:pt x="513" y="546"/>
                </a:lnTo>
                <a:lnTo>
                  <a:pt x="513" y="546"/>
                </a:lnTo>
                <a:lnTo>
                  <a:pt x="513" y="546"/>
                </a:lnTo>
                <a:lnTo>
                  <a:pt x="513" y="546"/>
                </a:lnTo>
                <a:lnTo>
                  <a:pt x="513" y="546"/>
                </a:lnTo>
                <a:lnTo>
                  <a:pt x="513" y="546"/>
                </a:lnTo>
                <a:lnTo>
                  <a:pt x="513" y="546"/>
                </a:lnTo>
                <a:lnTo>
                  <a:pt x="512" y="546"/>
                </a:lnTo>
                <a:lnTo>
                  <a:pt x="512" y="546"/>
                </a:lnTo>
                <a:lnTo>
                  <a:pt x="512" y="546"/>
                </a:lnTo>
                <a:lnTo>
                  <a:pt x="512" y="547"/>
                </a:lnTo>
                <a:lnTo>
                  <a:pt x="512" y="547"/>
                </a:lnTo>
                <a:lnTo>
                  <a:pt x="512" y="547"/>
                </a:lnTo>
                <a:lnTo>
                  <a:pt x="511" y="547"/>
                </a:lnTo>
                <a:lnTo>
                  <a:pt x="511" y="547"/>
                </a:lnTo>
                <a:lnTo>
                  <a:pt x="511" y="547"/>
                </a:lnTo>
                <a:lnTo>
                  <a:pt x="510" y="548"/>
                </a:lnTo>
                <a:lnTo>
                  <a:pt x="510" y="548"/>
                </a:lnTo>
                <a:lnTo>
                  <a:pt x="510" y="548"/>
                </a:lnTo>
                <a:lnTo>
                  <a:pt x="510" y="548"/>
                </a:lnTo>
                <a:lnTo>
                  <a:pt x="509" y="548"/>
                </a:lnTo>
                <a:lnTo>
                  <a:pt x="509" y="548"/>
                </a:lnTo>
                <a:lnTo>
                  <a:pt x="509" y="548"/>
                </a:lnTo>
                <a:lnTo>
                  <a:pt x="509" y="548"/>
                </a:lnTo>
                <a:lnTo>
                  <a:pt x="508" y="548"/>
                </a:lnTo>
                <a:lnTo>
                  <a:pt x="508" y="548"/>
                </a:lnTo>
                <a:lnTo>
                  <a:pt x="508" y="548"/>
                </a:lnTo>
                <a:lnTo>
                  <a:pt x="508" y="548"/>
                </a:lnTo>
                <a:lnTo>
                  <a:pt x="508" y="548"/>
                </a:lnTo>
                <a:lnTo>
                  <a:pt x="508" y="548"/>
                </a:lnTo>
                <a:lnTo>
                  <a:pt x="507" y="548"/>
                </a:lnTo>
                <a:lnTo>
                  <a:pt x="507" y="548"/>
                </a:lnTo>
                <a:lnTo>
                  <a:pt x="507" y="548"/>
                </a:lnTo>
                <a:lnTo>
                  <a:pt x="507" y="548"/>
                </a:lnTo>
                <a:lnTo>
                  <a:pt x="507" y="548"/>
                </a:lnTo>
                <a:lnTo>
                  <a:pt x="507" y="548"/>
                </a:lnTo>
                <a:lnTo>
                  <a:pt x="507" y="548"/>
                </a:lnTo>
                <a:lnTo>
                  <a:pt x="506" y="547"/>
                </a:lnTo>
                <a:lnTo>
                  <a:pt x="506" y="547"/>
                </a:lnTo>
                <a:lnTo>
                  <a:pt x="506" y="547"/>
                </a:lnTo>
                <a:lnTo>
                  <a:pt x="506" y="547"/>
                </a:lnTo>
                <a:lnTo>
                  <a:pt x="506" y="547"/>
                </a:lnTo>
                <a:lnTo>
                  <a:pt x="506" y="547"/>
                </a:lnTo>
                <a:lnTo>
                  <a:pt x="506" y="547"/>
                </a:lnTo>
                <a:lnTo>
                  <a:pt x="505" y="546"/>
                </a:lnTo>
                <a:lnTo>
                  <a:pt x="505" y="546"/>
                </a:lnTo>
                <a:lnTo>
                  <a:pt x="505" y="546"/>
                </a:lnTo>
                <a:lnTo>
                  <a:pt x="505" y="546"/>
                </a:lnTo>
                <a:lnTo>
                  <a:pt x="505" y="546"/>
                </a:lnTo>
                <a:lnTo>
                  <a:pt x="505" y="546"/>
                </a:lnTo>
                <a:lnTo>
                  <a:pt x="505" y="546"/>
                </a:lnTo>
                <a:lnTo>
                  <a:pt x="505" y="546"/>
                </a:lnTo>
                <a:lnTo>
                  <a:pt x="505" y="546"/>
                </a:lnTo>
                <a:lnTo>
                  <a:pt x="505" y="546"/>
                </a:lnTo>
                <a:lnTo>
                  <a:pt x="504" y="546"/>
                </a:lnTo>
                <a:lnTo>
                  <a:pt x="504" y="546"/>
                </a:lnTo>
                <a:lnTo>
                  <a:pt x="504" y="545"/>
                </a:lnTo>
                <a:lnTo>
                  <a:pt x="504" y="545"/>
                </a:lnTo>
                <a:lnTo>
                  <a:pt x="504" y="545"/>
                </a:lnTo>
                <a:lnTo>
                  <a:pt x="504" y="545"/>
                </a:lnTo>
                <a:lnTo>
                  <a:pt x="504" y="545"/>
                </a:lnTo>
                <a:lnTo>
                  <a:pt x="504" y="544"/>
                </a:lnTo>
                <a:lnTo>
                  <a:pt x="504" y="544"/>
                </a:lnTo>
                <a:lnTo>
                  <a:pt x="504" y="544"/>
                </a:lnTo>
                <a:lnTo>
                  <a:pt x="504" y="544"/>
                </a:lnTo>
                <a:lnTo>
                  <a:pt x="503" y="544"/>
                </a:lnTo>
                <a:lnTo>
                  <a:pt x="503" y="544"/>
                </a:lnTo>
                <a:lnTo>
                  <a:pt x="503" y="544"/>
                </a:lnTo>
                <a:lnTo>
                  <a:pt x="503" y="543"/>
                </a:lnTo>
                <a:lnTo>
                  <a:pt x="503" y="543"/>
                </a:lnTo>
                <a:lnTo>
                  <a:pt x="503" y="543"/>
                </a:lnTo>
                <a:lnTo>
                  <a:pt x="503" y="543"/>
                </a:lnTo>
                <a:lnTo>
                  <a:pt x="502" y="543"/>
                </a:lnTo>
                <a:lnTo>
                  <a:pt x="502" y="543"/>
                </a:lnTo>
                <a:lnTo>
                  <a:pt x="502" y="543"/>
                </a:lnTo>
                <a:lnTo>
                  <a:pt x="502" y="543"/>
                </a:lnTo>
                <a:lnTo>
                  <a:pt x="502" y="542"/>
                </a:lnTo>
                <a:lnTo>
                  <a:pt x="502" y="542"/>
                </a:lnTo>
                <a:lnTo>
                  <a:pt x="502" y="542"/>
                </a:lnTo>
                <a:lnTo>
                  <a:pt x="501" y="542"/>
                </a:lnTo>
                <a:lnTo>
                  <a:pt x="501" y="542"/>
                </a:lnTo>
                <a:lnTo>
                  <a:pt x="501" y="542"/>
                </a:lnTo>
                <a:lnTo>
                  <a:pt x="501" y="541"/>
                </a:lnTo>
                <a:lnTo>
                  <a:pt x="501" y="541"/>
                </a:lnTo>
                <a:lnTo>
                  <a:pt x="501" y="541"/>
                </a:lnTo>
                <a:lnTo>
                  <a:pt x="501" y="541"/>
                </a:lnTo>
                <a:lnTo>
                  <a:pt x="501" y="541"/>
                </a:lnTo>
                <a:lnTo>
                  <a:pt x="501" y="540"/>
                </a:lnTo>
                <a:lnTo>
                  <a:pt x="500" y="540"/>
                </a:lnTo>
                <a:lnTo>
                  <a:pt x="500" y="540"/>
                </a:lnTo>
                <a:lnTo>
                  <a:pt x="500" y="540"/>
                </a:lnTo>
                <a:lnTo>
                  <a:pt x="500" y="540"/>
                </a:lnTo>
                <a:lnTo>
                  <a:pt x="500" y="540"/>
                </a:lnTo>
                <a:lnTo>
                  <a:pt x="500" y="539"/>
                </a:lnTo>
                <a:lnTo>
                  <a:pt x="500" y="539"/>
                </a:lnTo>
                <a:lnTo>
                  <a:pt x="500" y="539"/>
                </a:lnTo>
                <a:lnTo>
                  <a:pt x="500" y="539"/>
                </a:lnTo>
                <a:lnTo>
                  <a:pt x="500" y="539"/>
                </a:lnTo>
                <a:lnTo>
                  <a:pt x="500" y="539"/>
                </a:lnTo>
                <a:lnTo>
                  <a:pt x="500" y="538"/>
                </a:lnTo>
                <a:lnTo>
                  <a:pt x="500" y="538"/>
                </a:lnTo>
                <a:lnTo>
                  <a:pt x="499" y="538"/>
                </a:lnTo>
                <a:lnTo>
                  <a:pt x="499" y="538"/>
                </a:lnTo>
                <a:lnTo>
                  <a:pt x="499" y="538"/>
                </a:lnTo>
                <a:lnTo>
                  <a:pt x="499" y="538"/>
                </a:lnTo>
                <a:lnTo>
                  <a:pt x="499" y="537"/>
                </a:lnTo>
                <a:lnTo>
                  <a:pt x="499" y="537"/>
                </a:lnTo>
                <a:lnTo>
                  <a:pt x="499" y="537"/>
                </a:lnTo>
                <a:lnTo>
                  <a:pt x="499" y="537"/>
                </a:lnTo>
                <a:lnTo>
                  <a:pt x="499" y="537"/>
                </a:lnTo>
                <a:lnTo>
                  <a:pt x="499" y="537"/>
                </a:lnTo>
                <a:lnTo>
                  <a:pt x="499" y="537"/>
                </a:lnTo>
                <a:lnTo>
                  <a:pt x="499" y="537"/>
                </a:lnTo>
                <a:lnTo>
                  <a:pt x="499" y="536"/>
                </a:lnTo>
                <a:lnTo>
                  <a:pt x="499" y="536"/>
                </a:lnTo>
                <a:lnTo>
                  <a:pt x="499" y="536"/>
                </a:lnTo>
                <a:lnTo>
                  <a:pt x="499" y="536"/>
                </a:lnTo>
                <a:lnTo>
                  <a:pt x="499" y="536"/>
                </a:lnTo>
                <a:lnTo>
                  <a:pt x="499" y="535"/>
                </a:lnTo>
                <a:lnTo>
                  <a:pt x="499" y="535"/>
                </a:lnTo>
                <a:lnTo>
                  <a:pt x="499" y="535"/>
                </a:lnTo>
                <a:lnTo>
                  <a:pt x="499" y="535"/>
                </a:lnTo>
                <a:lnTo>
                  <a:pt x="499" y="535"/>
                </a:lnTo>
                <a:lnTo>
                  <a:pt x="499" y="534"/>
                </a:lnTo>
                <a:lnTo>
                  <a:pt x="499" y="534"/>
                </a:lnTo>
                <a:lnTo>
                  <a:pt x="499" y="534"/>
                </a:lnTo>
                <a:lnTo>
                  <a:pt x="499" y="534"/>
                </a:lnTo>
                <a:lnTo>
                  <a:pt x="499" y="534"/>
                </a:lnTo>
                <a:lnTo>
                  <a:pt x="499" y="534"/>
                </a:lnTo>
                <a:lnTo>
                  <a:pt x="499" y="534"/>
                </a:lnTo>
                <a:lnTo>
                  <a:pt x="499" y="534"/>
                </a:lnTo>
                <a:lnTo>
                  <a:pt x="499" y="533"/>
                </a:lnTo>
                <a:lnTo>
                  <a:pt x="499" y="533"/>
                </a:lnTo>
                <a:lnTo>
                  <a:pt x="499" y="533"/>
                </a:lnTo>
                <a:lnTo>
                  <a:pt x="499" y="533"/>
                </a:lnTo>
                <a:lnTo>
                  <a:pt x="499" y="533"/>
                </a:lnTo>
                <a:lnTo>
                  <a:pt x="498" y="533"/>
                </a:lnTo>
                <a:lnTo>
                  <a:pt x="498" y="532"/>
                </a:lnTo>
                <a:lnTo>
                  <a:pt x="498" y="532"/>
                </a:lnTo>
                <a:lnTo>
                  <a:pt x="498" y="532"/>
                </a:lnTo>
                <a:lnTo>
                  <a:pt x="498" y="532"/>
                </a:lnTo>
                <a:lnTo>
                  <a:pt x="498" y="532"/>
                </a:lnTo>
                <a:lnTo>
                  <a:pt x="498" y="532"/>
                </a:lnTo>
                <a:lnTo>
                  <a:pt x="498" y="532"/>
                </a:lnTo>
                <a:lnTo>
                  <a:pt x="498" y="532"/>
                </a:lnTo>
                <a:lnTo>
                  <a:pt x="497" y="532"/>
                </a:lnTo>
                <a:lnTo>
                  <a:pt x="497" y="531"/>
                </a:lnTo>
                <a:lnTo>
                  <a:pt x="497" y="531"/>
                </a:lnTo>
                <a:lnTo>
                  <a:pt x="497" y="531"/>
                </a:lnTo>
                <a:lnTo>
                  <a:pt x="497" y="531"/>
                </a:lnTo>
                <a:lnTo>
                  <a:pt x="497" y="531"/>
                </a:lnTo>
                <a:lnTo>
                  <a:pt x="496" y="531"/>
                </a:lnTo>
                <a:lnTo>
                  <a:pt x="496" y="531"/>
                </a:lnTo>
                <a:lnTo>
                  <a:pt x="496" y="531"/>
                </a:lnTo>
                <a:lnTo>
                  <a:pt x="496" y="531"/>
                </a:lnTo>
                <a:lnTo>
                  <a:pt x="496" y="531"/>
                </a:lnTo>
                <a:lnTo>
                  <a:pt x="496" y="531"/>
                </a:lnTo>
                <a:lnTo>
                  <a:pt x="496" y="531"/>
                </a:lnTo>
                <a:lnTo>
                  <a:pt x="496" y="531"/>
                </a:lnTo>
                <a:lnTo>
                  <a:pt x="496" y="531"/>
                </a:lnTo>
                <a:lnTo>
                  <a:pt x="495" y="531"/>
                </a:lnTo>
                <a:lnTo>
                  <a:pt x="495" y="531"/>
                </a:lnTo>
                <a:lnTo>
                  <a:pt x="495" y="531"/>
                </a:lnTo>
                <a:lnTo>
                  <a:pt x="495" y="531"/>
                </a:lnTo>
                <a:lnTo>
                  <a:pt x="495" y="531"/>
                </a:lnTo>
                <a:lnTo>
                  <a:pt x="495" y="531"/>
                </a:lnTo>
                <a:lnTo>
                  <a:pt x="494" y="531"/>
                </a:lnTo>
                <a:lnTo>
                  <a:pt x="494" y="531"/>
                </a:lnTo>
                <a:lnTo>
                  <a:pt x="494" y="531"/>
                </a:lnTo>
                <a:lnTo>
                  <a:pt x="494" y="531"/>
                </a:lnTo>
                <a:lnTo>
                  <a:pt x="494" y="531"/>
                </a:lnTo>
                <a:lnTo>
                  <a:pt x="494" y="532"/>
                </a:lnTo>
                <a:lnTo>
                  <a:pt x="493" y="532"/>
                </a:lnTo>
                <a:lnTo>
                  <a:pt x="493" y="532"/>
                </a:lnTo>
                <a:lnTo>
                  <a:pt x="493" y="532"/>
                </a:lnTo>
                <a:lnTo>
                  <a:pt x="493" y="532"/>
                </a:lnTo>
                <a:lnTo>
                  <a:pt x="493" y="532"/>
                </a:lnTo>
                <a:lnTo>
                  <a:pt x="493" y="532"/>
                </a:lnTo>
                <a:lnTo>
                  <a:pt x="493" y="532"/>
                </a:lnTo>
                <a:lnTo>
                  <a:pt x="493" y="532"/>
                </a:lnTo>
                <a:lnTo>
                  <a:pt x="493" y="532"/>
                </a:lnTo>
                <a:lnTo>
                  <a:pt x="492" y="532"/>
                </a:lnTo>
                <a:lnTo>
                  <a:pt x="492" y="532"/>
                </a:lnTo>
                <a:lnTo>
                  <a:pt x="492" y="532"/>
                </a:lnTo>
                <a:lnTo>
                  <a:pt x="492" y="532"/>
                </a:lnTo>
                <a:lnTo>
                  <a:pt x="491" y="532"/>
                </a:lnTo>
                <a:lnTo>
                  <a:pt x="491" y="532"/>
                </a:lnTo>
                <a:lnTo>
                  <a:pt x="491" y="532"/>
                </a:lnTo>
                <a:lnTo>
                  <a:pt x="491" y="532"/>
                </a:lnTo>
                <a:lnTo>
                  <a:pt x="491" y="532"/>
                </a:lnTo>
                <a:lnTo>
                  <a:pt x="491" y="532"/>
                </a:lnTo>
                <a:lnTo>
                  <a:pt x="491" y="532"/>
                </a:lnTo>
                <a:lnTo>
                  <a:pt x="491" y="532"/>
                </a:lnTo>
                <a:lnTo>
                  <a:pt x="491" y="531"/>
                </a:lnTo>
                <a:lnTo>
                  <a:pt x="491" y="531"/>
                </a:lnTo>
                <a:lnTo>
                  <a:pt x="491" y="531"/>
                </a:lnTo>
                <a:lnTo>
                  <a:pt x="491" y="531"/>
                </a:lnTo>
                <a:lnTo>
                  <a:pt x="491" y="531"/>
                </a:lnTo>
                <a:lnTo>
                  <a:pt x="491" y="531"/>
                </a:lnTo>
                <a:lnTo>
                  <a:pt x="491" y="530"/>
                </a:lnTo>
                <a:lnTo>
                  <a:pt x="491" y="530"/>
                </a:lnTo>
                <a:lnTo>
                  <a:pt x="491" y="530"/>
                </a:lnTo>
                <a:lnTo>
                  <a:pt x="491" y="530"/>
                </a:lnTo>
                <a:lnTo>
                  <a:pt x="491" y="530"/>
                </a:lnTo>
                <a:lnTo>
                  <a:pt x="491" y="530"/>
                </a:lnTo>
                <a:lnTo>
                  <a:pt x="491" y="529"/>
                </a:lnTo>
                <a:lnTo>
                  <a:pt x="491" y="529"/>
                </a:lnTo>
                <a:lnTo>
                  <a:pt x="491" y="529"/>
                </a:lnTo>
                <a:lnTo>
                  <a:pt x="491" y="529"/>
                </a:lnTo>
                <a:lnTo>
                  <a:pt x="491" y="529"/>
                </a:lnTo>
                <a:lnTo>
                  <a:pt x="490" y="529"/>
                </a:lnTo>
                <a:lnTo>
                  <a:pt x="490" y="529"/>
                </a:lnTo>
                <a:lnTo>
                  <a:pt x="490" y="529"/>
                </a:lnTo>
                <a:lnTo>
                  <a:pt x="490" y="529"/>
                </a:lnTo>
                <a:lnTo>
                  <a:pt x="490" y="529"/>
                </a:lnTo>
                <a:lnTo>
                  <a:pt x="490" y="529"/>
                </a:lnTo>
                <a:lnTo>
                  <a:pt x="490" y="529"/>
                </a:lnTo>
                <a:lnTo>
                  <a:pt x="490" y="529"/>
                </a:lnTo>
                <a:lnTo>
                  <a:pt x="489" y="529"/>
                </a:lnTo>
                <a:lnTo>
                  <a:pt x="489" y="529"/>
                </a:lnTo>
                <a:lnTo>
                  <a:pt x="489" y="529"/>
                </a:lnTo>
                <a:lnTo>
                  <a:pt x="489" y="529"/>
                </a:lnTo>
                <a:lnTo>
                  <a:pt x="489" y="529"/>
                </a:lnTo>
                <a:lnTo>
                  <a:pt x="489" y="529"/>
                </a:lnTo>
                <a:lnTo>
                  <a:pt x="488" y="529"/>
                </a:lnTo>
                <a:lnTo>
                  <a:pt x="488" y="529"/>
                </a:lnTo>
                <a:lnTo>
                  <a:pt x="488" y="529"/>
                </a:lnTo>
                <a:lnTo>
                  <a:pt x="488" y="529"/>
                </a:lnTo>
                <a:lnTo>
                  <a:pt x="488" y="529"/>
                </a:lnTo>
                <a:lnTo>
                  <a:pt x="488" y="529"/>
                </a:lnTo>
                <a:lnTo>
                  <a:pt x="487" y="529"/>
                </a:lnTo>
                <a:lnTo>
                  <a:pt x="487" y="529"/>
                </a:lnTo>
                <a:lnTo>
                  <a:pt x="487" y="529"/>
                </a:lnTo>
                <a:lnTo>
                  <a:pt x="487" y="529"/>
                </a:lnTo>
                <a:lnTo>
                  <a:pt x="487" y="529"/>
                </a:lnTo>
                <a:lnTo>
                  <a:pt x="487" y="529"/>
                </a:lnTo>
                <a:lnTo>
                  <a:pt x="487" y="529"/>
                </a:lnTo>
                <a:lnTo>
                  <a:pt x="487" y="529"/>
                </a:lnTo>
                <a:lnTo>
                  <a:pt x="486" y="529"/>
                </a:lnTo>
                <a:lnTo>
                  <a:pt x="486" y="529"/>
                </a:lnTo>
                <a:lnTo>
                  <a:pt x="486" y="529"/>
                </a:lnTo>
                <a:lnTo>
                  <a:pt x="486" y="529"/>
                </a:lnTo>
                <a:lnTo>
                  <a:pt x="486" y="529"/>
                </a:lnTo>
                <a:lnTo>
                  <a:pt x="485" y="529"/>
                </a:lnTo>
                <a:lnTo>
                  <a:pt x="485" y="529"/>
                </a:lnTo>
                <a:lnTo>
                  <a:pt x="485" y="528"/>
                </a:lnTo>
                <a:lnTo>
                  <a:pt x="485" y="528"/>
                </a:lnTo>
                <a:lnTo>
                  <a:pt x="485" y="528"/>
                </a:lnTo>
                <a:lnTo>
                  <a:pt x="485" y="528"/>
                </a:lnTo>
                <a:lnTo>
                  <a:pt x="485" y="528"/>
                </a:lnTo>
                <a:lnTo>
                  <a:pt x="485" y="528"/>
                </a:lnTo>
                <a:lnTo>
                  <a:pt x="485" y="528"/>
                </a:lnTo>
                <a:lnTo>
                  <a:pt x="486" y="527"/>
                </a:lnTo>
                <a:lnTo>
                  <a:pt x="486" y="527"/>
                </a:lnTo>
                <a:lnTo>
                  <a:pt x="486" y="527"/>
                </a:lnTo>
                <a:lnTo>
                  <a:pt x="486" y="527"/>
                </a:lnTo>
                <a:lnTo>
                  <a:pt x="486" y="527"/>
                </a:lnTo>
                <a:lnTo>
                  <a:pt x="486" y="527"/>
                </a:lnTo>
                <a:lnTo>
                  <a:pt x="486" y="527"/>
                </a:lnTo>
                <a:lnTo>
                  <a:pt x="486" y="527"/>
                </a:lnTo>
                <a:lnTo>
                  <a:pt x="486" y="527"/>
                </a:lnTo>
                <a:lnTo>
                  <a:pt x="486" y="527"/>
                </a:lnTo>
                <a:lnTo>
                  <a:pt x="486" y="527"/>
                </a:lnTo>
                <a:lnTo>
                  <a:pt x="486" y="526"/>
                </a:lnTo>
                <a:lnTo>
                  <a:pt x="486" y="526"/>
                </a:lnTo>
                <a:lnTo>
                  <a:pt x="486" y="526"/>
                </a:lnTo>
                <a:lnTo>
                  <a:pt x="486" y="526"/>
                </a:lnTo>
                <a:lnTo>
                  <a:pt x="486" y="526"/>
                </a:lnTo>
                <a:lnTo>
                  <a:pt x="486" y="526"/>
                </a:lnTo>
                <a:lnTo>
                  <a:pt x="486" y="526"/>
                </a:lnTo>
                <a:lnTo>
                  <a:pt x="486" y="526"/>
                </a:lnTo>
                <a:lnTo>
                  <a:pt x="486" y="525"/>
                </a:lnTo>
                <a:lnTo>
                  <a:pt x="485" y="525"/>
                </a:lnTo>
                <a:lnTo>
                  <a:pt x="485" y="525"/>
                </a:lnTo>
                <a:lnTo>
                  <a:pt x="485" y="525"/>
                </a:lnTo>
                <a:lnTo>
                  <a:pt x="485" y="525"/>
                </a:lnTo>
                <a:lnTo>
                  <a:pt x="485" y="525"/>
                </a:lnTo>
                <a:lnTo>
                  <a:pt x="485" y="525"/>
                </a:lnTo>
                <a:lnTo>
                  <a:pt x="485" y="525"/>
                </a:lnTo>
                <a:lnTo>
                  <a:pt x="485" y="524"/>
                </a:lnTo>
                <a:lnTo>
                  <a:pt x="485" y="524"/>
                </a:lnTo>
                <a:lnTo>
                  <a:pt x="485" y="524"/>
                </a:lnTo>
                <a:lnTo>
                  <a:pt x="485" y="524"/>
                </a:lnTo>
                <a:lnTo>
                  <a:pt x="485" y="524"/>
                </a:lnTo>
                <a:lnTo>
                  <a:pt x="485" y="524"/>
                </a:lnTo>
                <a:lnTo>
                  <a:pt x="485" y="523"/>
                </a:lnTo>
                <a:lnTo>
                  <a:pt x="485" y="523"/>
                </a:lnTo>
                <a:lnTo>
                  <a:pt x="485" y="523"/>
                </a:lnTo>
                <a:lnTo>
                  <a:pt x="485" y="523"/>
                </a:lnTo>
                <a:lnTo>
                  <a:pt x="485" y="523"/>
                </a:lnTo>
                <a:lnTo>
                  <a:pt x="485" y="523"/>
                </a:lnTo>
                <a:lnTo>
                  <a:pt x="485" y="523"/>
                </a:lnTo>
                <a:lnTo>
                  <a:pt x="485" y="522"/>
                </a:lnTo>
                <a:lnTo>
                  <a:pt x="485" y="522"/>
                </a:lnTo>
                <a:lnTo>
                  <a:pt x="485" y="522"/>
                </a:lnTo>
                <a:lnTo>
                  <a:pt x="485" y="522"/>
                </a:lnTo>
                <a:lnTo>
                  <a:pt x="484" y="522"/>
                </a:lnTo>
                <a:lnTo>
                  <a:pt x="484" y="522"/>
                </a:lnTo>
                <a:lnTo>
                  <a:pt x="484" y="522"/>
                </a:lnTo>
                <a:lnTo>
                  <a:pt x="484" y="522"/>
                </a:lnTo>
                <a:lnTo>
                  <a:pt x="484" y="522"/>
                </a:lnTo>
                <a:lnTo>
                  <a:pt x="483" y="522"/>
                </a:lnTo>
                <a:lnTo>
                  <a:pt x="483" y="522"/>
                </a:lnTo>
                <a:lnTo>
                  <a:pt x="483" y="522"/>
                </a:lnTo>
                <a:lnTo>
                  <a:pt x="483" y="523"/>
                </a:lnTo>
                <a:lnTo>
                  <a:pt x="483" y="523"/>
                </a:lnTo>
                <a:lnTo>
                  <a:pt x="483" y="523"/>
                </a:lnTo>
                <a:lnTo>
                  <a:pt x="483" y="523"/>
                </a:lnTo>
                <a:lnTo>
                  <a:pt x="483" y="523"/>
                </a:lnTo>
                <a:lnTo>
                  <a:pt x="482" y="524"/>
                </a:lnTo>
                <a:lnTo>
                  <a:pt x="482" y="524"/>
                </a:lnTo>
                <a:lnTo>
                  <a:pt x="482" y="524"/>
                </a:lnTo>
                <a:lnTo>
                  <a:pt x="482" y="524"/>
                </a:lnTo>
                <a:lnTo>
                  <a:pt x="482" y="524"/>
                </a:lnTo>
                <a:lnTo>
                  <a:pt x="482" y="524"/>
                </a:lnTo>
                <a:lnTo>
                  <a:pt x="482" y="524"/>
                </a:lnTo>
                <a:lnTo>
                  <a:pt x="482" y="525"/>
                </a:lnTo>
                <a:lnTo>
                  <a:pt x="481" y="525"/>
                </a:lnTo>
                <a:lnTo>
                  <a:pt x="481" y="525"/>
                </a:lnTo>
                <a:lnTo>
                  <a:pt x="481" y="525"/>
                </a:lnTo>
                <a:lnTo>
                  <a:pt x="481" y="525"/>
                </a:lnTo>
                <a:lnTo>
                  <a:pt x="481" y="525"/>
                </a:lnTo>
                <a:lnTo>
                  <a:pt x="481" y="525"/>
                </a:lnTo>
                <a:lnTo>
                  <a:pt x="481" y="525"/>
                </a:lnTo>
                <a:lnTo>
                  <a:pt x="481" y="525"/>
                </a:lnTo>
                <a:lnTo>
                  <a:pt x="481" y="526"/>
                </a:lnTo>
                <a:lnTo>
                  <a:pt x="481" y="526"/>
                </a:lnTo>
                <a:lnTo>
                  <a:pt x="481" y="526"/>
                </a:lnTo>
                <a:lnTo>
                  <a:pt x="480" y="526"/>
                </a:lnTo>
                <a:lnTo>
                  <a:pt x="480" y="526"/>
                </a:lnTo>
                <a:lnTo>
                  <a:pt x="480" y="526"/>
                </a:lnTo>
                <a:lnTo>
                  <a:pt x="480" y="526"/>
                </a:lnTo>
                <a:lnTo>
                  <a:pt x="480" y="526"/>
                </a:lnTo>
                <a:lnTo>
                  <a:pt x="480" y="526"/>
                </a:lnTo>
                <a:lnTo>
                  <a:pt x="480" y="526"/>
                </a:lnTo>
                <a:lnTo>
                  <a:pt x="480" y="526"/>
                </a:lnTo>
                <a:lnTo>
                  <a:pt x="480" y="526"/>
                </a:lnTo>
                <a:lnTo>
                  <a:pt x="479" y="526"/>
                </a:lnTo>
                <a:lnTo>
                  <a:pt x="479" y="526"/>
                </a:lnTo>
                <a:lnTo>
                  <a:pt x="479" y="527"/>
                </a:lnTo>
                <a:lnTo>
                  <a:pt x="479" y="527"/>
                </a:lnTo>
                <a:lnTo>
                  <a:pt x="479" y="527"/>
                </a:lnTo>
                <a:lnTo>
                  <a:pt x="479" y="527"/>
                </a:lnTo>
                <a:lnTo>
                  <a:pt x="479" y="527"/>
                </a:lnTo>
                <a:lnTo>
                  <a:pt x="478" y="527"/>
                </a:lnTo>
                <a:lnTo>
                  <a:pt x="478" y="527"/>
                </a:lnTo>
                <a:lnTo>
                  <a:pt x="478" y="527"/>
                </a:lnTo>
                <a:lnTo>
                  <a:pt x="478" y="527"/>
                </a:lnTo>
                <a:lnTo>
                  <a:pt x="478" y="527"/>
                </a:lnTo>
                <a:lnTo>
                  <a:pt x="477" y="527"/>
                </a:lnTo>
                <a:lnTo>
                  <a:pt x="477" y="527"/>
                </a:lnTo>
                <a:lnTo>
                  <a:pt x="477" y="527"/>
                </a:lnTo>
                <a:lnTo>
                  <a:pt x="477" y="527"/>
                </a:lnTo>
                <a:lnTo>
                  <a:pt x="477" y="527"/>
                </a:lnTo>
                <a:lnTo>
                  <a:pt x="477" y="527"/>
                </a:lnTo>
                <a:lnTo>
                  <a:pt x="476" y="527"/>
                </a:lnTo>
                <a:lnTo>
                  <a:pt x="476" y="527"/>
                </a:lnTo>
                <a:lnTo>
                  <a:pt x="476" y="527"/>
                </a:lnTo>
                <a:lnTo>
                  <a:pt x="476" y="527"/>
                </a:lnTo>
                <a:lnTo>
                  <a:pt x="476" y="528"/>
                </a:lnTo>
                <a:lnTo>
                  <a:pt x="476" y="528"/>
                </a:lnTo>
                <a:lnTo>
                  <a:pt x="475" y="528"/>
                </a:lnTo>
                <a:lnTo>
                  <a:pt x="475" y="528"/>
                </a:lnTo>
                <a:lnTo>
                  <a:pt x="475" y="528"/>
                </a:lnTo>
                <a:lnTo>
                  <a:pt x="475" y="528"/>
                </a:lnTo>
                <a:lnTo>
                  <a:pt x="475" y="528"/>
                </a:lnTo>
                <a:lnTo>
                  <a:pt x="475" y="528"/>
                </a:lnTo>
                <a:lnTo>
                  <a:pt x="474" y="528"/>
                </a:lnTo>
                <a:lnTo>
                  <a:pt x="474" y="528"/>
                </a:lnTo>
                <a:lnTo>
                  <a:pt x="474" y="528"/>
                </a:lnTo>
                <a:lnTo>
                  <a:pt x="474" y="528"/>
                </a:lnTo>
                <a:lnTo>
                  <a:pt x="474" y="528"/>
                </a:lnTo>
                <a:lnTo>
                  <a:pt x="474" y="529"/>
                </a:lnTo>
                <a:lnTo>
                  <a:pt x="474" y="529"/>
                </a:lnTo>
                <a:lnTo>
                  <a:pt x="474" y="529"/>
                </a:lnTo>
                <a:lnTo>
                  <a:pt x="474" y="529"/>
                </a:lnTo>
                <a:lnTo>
                  <a:pt x="474" y="529"/>
                </a:lnTo>
                <a:lnTo>
                  <a:pt x="474" y="529"/>
                </a:lnTo>
                <a:lnTo>
                  <a:pt x="474" y="529"/>
                </a:lnTo>
                <a:lnTo>
                  <a:pt x="474" y="529"/>
                </a:lnTo>
                <a:lnTo>
                  <a:pt x="474" y="530"/>
                </a:lnTo>
                <a:lnTo>
                  <a:pt x="474" y="530"/>
                </a:lnTo>
                <a:lnTo>
                  <a:pt x="473" y="530"/>
                </a:lnTo>
                <a:lnTo>
                  <a:pt x="473" y="530"/>
                </a:lnTo>
                <a:lnTo>
                  <a:pt x="473" y="530"/>
                </a:lnTo>
                <a:lnTo>
                  <a:pt x="473" y="530"/>
                </a:lnTo>
                <a:lnTo>
                  <a:pt x="473" y="530"/>
                </a:lnTo>
                <a:lnTo>
                  <a:pt x="473" y="530"/>
                </a:lnTo>
                <a:lnTo>
                  <a:pt x="473" y="530"/>
                </a:lnTo>
                <a:lnTo>
                  <a:pt x="473" y="530"/>
                </a:lnTo>
                <a:lnTo>
                  <a:pt x="473" y="530"/>
                </a:lnTo>
                <a:lnTo>
                  <a:pt x="473" y="531"/>
                </a:lnTo>
                <a:lnTo>
                  <a:pt x="472" y="531"/>
                </a:lnTo>
                <a:lnTo>
                  <a:pt x="472" y="531"/>
                </a:lnTo>
                <a:lnTo>
                  <a:pt x="472" y="531"/>
                </a:lnTo>
                <a:lnTo>
                  <a:pt x="472" y="531"/>
                </a:lnTo>
                <a:lnTo>
                  <a:pt x="472" y="531"/>
                </a:lnTo>
                <a:lnTo>
                  <a:pt x="472" y="531"/>
                </a:lnTo>
                <a:lnTo>
                  <a:pt x="472" y="531"/>
                </a:lnTo>
                <a:lnTo>
                  <a:pt x="472" y="531"/>
                </a:lnTo>
                <a:lnTo>
                  <a:pt x="472" y="531"/>
                </a:lnTo>
                <a:lnTo>
                  <a:pt x="471" y="531"/>
                </a:lnTo>
                <a:lnTo>
                  <a:pt x="471" y="531"/>
                </a:lnTo>
                <a:lnTo>
                  <a:pt x="471" y="532"/>
                </a:lnTo>
                <a:lnTo>
                  <a:pt x="471" y="532"/>
                </a:lnTo>
                <a:lnTo>
                  <a:pt x="471" y="532"/>
                </a:lnTo>
                <a:lnTo>
                  <a:pt x="471" y="532"/>
                </a:lnTo>
                <a:lnTo>
                  <a:pt x="471" y="532"/>
                </a:lnTo>
                <a:lnTo>
                  <a:pt x="471" y="532"/>
                </a:lnTo>
                <a:lnTo>
                  <a:pt x="471" y="532"/>
                </a:lnTo>
                <a:lnTo>
                  <a:pt x="471" y="532"/>
                </a:lnTo>
                <a:lnTo>
                  <a:pt x="470" y="532"/>
                </a:lnTo>
                <a:lnTo>
                  <a:pt x="470" y="532"/>
                </a:lnTo>
                <a:lnTo>
                  <a:pt x="470" y="532"/>
                </a:lnTo>
                <a:lnTo>
                  <a:pt x="470" y="532"/>
                </a:lnTo>
                <a:lnTo>
                  <a:pt x="470" y="532"/>
                </a:lnTo>
                <a:lnTo>
                  <a:pt x="470" y="532"/>
                </a:lnTo>
                <a:lnTo>
                  <a:pt x="469" y="532"/>
                </a:lnTo>
                <a:lnTo>
                  <a:pt x="469" y="532"/>
                </a:lnTo>
                <a:lnTo>
                  <a:pt x="469" y="532"/>
                </a:lnTo>
                <a:lnTo>
                  <a:pt x="469" y="532"/>
                </a:lnTo>
                <a:lnTo>
                  <a:pt x="469" y="532"/>
                </a:lnTo>
                <a:lnTo>
                  <a:pt x="469" y="532"/>
                </a:lnTo>
                <a:lnTo>
                  <a:pt x="469" y="531"/>
                </a:lnTo>
                <a:lnTo>
                  <a:pt x="469" y="531"/>
                </a:lnTo>
                <a:lnTo>
                  <a:pt x="469" y="531"/>
                </a:lnTo>
                <a:lnTo>
                  <a:pt x="468" y="531"/>
                </a:lnTo>
                <a:lnTo>
                  <a:pt x="468" y="531"/>
                </a:lnTo>
                <a:lnTo>
                  <a:pt x="468" y="531"/>
                </a:lnTo>
                <a:lnTo>
                  <a:pt x="468" y="531"/>
                </a:lnTo>
                <a:lnTo>
                  <a:pt x="468" y="531"/>
                </a:lnTo>
                <a:lnTo>
                  <a:pt x="468" y="531"/>
                </a:lnTo>
                <a:lnTo>
                  <a:pt x="468" y="531"/>
                </a:lnTo>
                <a:lnTo>
                  <a:pt x="468" y="531"/>
                </a:lnTo>
                <a:lnTo>
                  <a:pt x="468" y="531"/>
                </a:lnTo>
                <a:lnTo>
                  <a:pt x="468" y="531"/>
                </a:lnTo>
                <a:lnTo>
                  <a:pt x="468" y="531"/>
                </a:lnTo>
                <a:lnTo>
                  <a:pt x="468" y="531"/>
                </a:lnTo>
                <a:lnTo>
                  <a:pt x="468" y="530"/>
                </a:lnTo>
                <a:lnTo>
                  <a:pt x="468" y="530"/>
                </a:lnTo>
                <a:lnTo>
                  <a:pt x="468" y="530"/>
                </a:lnTo>
                <a:lnTo>
                  <a:pt x="468" y="530"/>
                </a:lnTo>
                <a:lnTo>
                  <a:pt x="468" y="530"/>
                </a:lnTo>
                <a:lnTo>
                  <a:pt x="468" y="530"/>
                </a:lnTo>
                <a:lnTo>
                  <a:pt x="468" y="530"/>
                </a:lnTo>
                <a:lnTo>
                  <a:pt x="468" y="530"/>
                </a:lnTo>
                <a:lnTo>
                  <a:pt x="469" y="530"/>
                </a:lnTo>
                <a:lnTo>
                  <a:pt x="469" y="529"/>
                </a:lnTo>
                <a:lnTo>
                  <a:pt x="469" y="529"/>
                </a:lnTo>
                <a:lnTo>
                  <a:pt x="469" y="529"/>
                </a:lnTo>
                <a:lnTo>
                  <a:pt x="469" y="529"/>
                </a:lnTo>
                <a:lnTo>
                  <a:pt x="469" y="529"/>
                </a:lnTo>
                <a:lnTo>
                  <a:pt x="469" y="529"/>
                </a:lnTo>
                <a:lnTo>
                  <a:pt x="469" y="529"/>
                </a:lnTo>
                <a:lnTo>
                  <a:pt x="469" y="529"/>
                </a:lnTo>
                <a:lnTo>
                  <a:pt x="469" y="529"/>
                </a:lnTo>
                <a:lnTo>
                  <a:pt x="470" y="528"/>
                </a:lnTo>
                <a:lnTo>
                  <a:pt x="470" y="528"/>
                </a:lnTo>
                <a:lnTo>
                  <a:pt x="470" y="528"/>
                </a:lnTo>
                <a:lnTo>
                  <a:pt x="470" y="528"/>
                </a:lnTo>
                <a:lnTo>
                  <a:pt x="470" y="528"/>
                </a:lnTo>
                <a:lnTo>
                  <a:pt x="470" y="527"/>
                </a:lnTo>
                <a:lnTo>
                  <a:pt x="470" y="527"/>
                </a:lnTo>
                <a:lnTo>
                  <a:pt x="470" y="527"/>
                </a:lnTo>
                <a:lnTo>
                  <a:pt x="470" y="527"/>
                </a:lnTo>
                <a:lnTo>
                  <a:pt x="470" y="527"/>
                </a:lnTo>
                <a:lnTo>
                  <a:pt x="470" y="527"/>
                </a:lnTo>
                <a:lnTo>
                  <a:pt x="470" y="527"/>
                </a:lnTo>
                <a:lnTo>
                  <a:pt x="470" y="526"/>
                </a:lnTo>
                <a:lnTo>
                  <a:pt x="470" y="526"/>
                </a:lnTo>
                <a:lnTo>
                  <a:pt x="470" y="526"/>
                </a:lnTo>
                <a:lnTo>
                  <a:pt x="470" y="526"/>
                </a:lnTo>
                <a:lnTo>
                  <a:pt x="470" y="526"/>
                </a:lnTo>
                <a:lnTo>
                  <a:pt x="470" y="526"/>
                </a:lnTo>
                <a:lnTo>
                  <a:pt x="470" y="526"/>
                </a:lnTo>
                <a:lnTo>
                  <a:pt x="469" y="526"/>
                </a:lnTo>
                <a:lnTo>
                  <a:pt x="469" y="526"/>
                </a:lnTo>
                <a:lnTo>
                  <a:pt x="469" y="526"/>
                </a:lnTo>
                <a:lnTo>
                  <a:pt x="469" y="526"/>
                </a:lnTo>
                <a:lnTo>
                  <a:pt x="469" y="526"/>
                </a:lnTo>
                <a:lnTo>
                  <a:pt x="469" y="526"/>
                </a:lnTo>
                <a:lnTo>
                  <a:pt x="469" y="526"/>
                </a:lnTo>
                <a:lnTo>
                  <a:pt x="469" y="526"/>
                </a:lnTo>
                <a:lnTo>
                  <a:pt x="468" y="526"/>
                </a:lnTo>
                <a:lnTo>
                  <a:pt x="468" y="526"/>
                </a:lnTo>
                <a:lnTo>
                  <a:pt x="468" y="526"/>
                </a:lnTo>
                <a:lnTo>
                  <a:pt x="467" y="526"/>
                </a:lnTo>
                <a:lnTo>
                  <a:pt x="467" y="526"/>
                </a:lnTo>
                <a:lnTo>
                  <a:pt x="466" y="526"/>
                </a:lnTo>
                <a:lnTo>
                  <a:pt x="466" y="526"/>
                </a:lnTo>
                <a:lnTo>
                  <a:pt x="465" y="526"/>
                </a:lnTo>
                <a:lnTo>
                  <a:pt x="465" y="526"/>
                </a:lnTo>
                <a:lnTo>
                  <a:pt x="465" y="526"/>
                </a:lnTo>
                <a:lnTo>
                  <a:pt x="465" y="526"/>
                </a:lnTo>
                <a:lnTo>
                  <a:pt x="464" y="526"/>
                </a:lnTo>
                <a:lnTo>
                  <a:pt x="464" y="526"/>
                </a:lnTo>
                <a:lnTo>
                  <a:pt x="464" y="526"/>
                </a:lnTo>
                <a:lnTo>
                  <a:pt x="464" y="527"/>
                </a:lnTo>
                <a:lnTo>
                  <a:pt x="464" y="527"/>
                </a:lnTo>
                <a:lnTo>
                  <a:pt x="463" y="527"/>
                </a:lnTo>
                <a:lnTo>
                  <a:pt x="463" y="527"/>
                </a:lnTo>
                <a:lnTo>
                  <a:pt x="463" y="527"/>
                </a:lnTo>
                <a:lnTo>
                  <a:pt x="462" y="527"/>
                </a:lnTo>
                <a:lnTo>
                  <a:pt x="462" y="527"/>
                </a:lnTo>
                <a:lnTo>
                  <a:pt x="462" y="528"/>
                </a:lnTo>
                <a:lnTo>
                  <a:pt x="462" y="528"/>
                </a:lnTo>
                <a:lnTo>
                  <a:pt x="461" y="528"/>
                </a:lnTo>
                <a:lnTo>
                  <a:pt x="461" y="528"/>
                </a:lnTo>
                <a:lnTo>
                  <a:pt x="461" y="528"/>
                </a:lnTo>
                <a:lnTo>
                  <a:pt x="461" y="528"/>
                </a:lnTo>
                <a:lnTo>
                  <a:pt x="461" y="528"/>
                </a:lnTo>
                <a:lnTo>
                  <a:pt x="461" y="528"/>
                </a:lnTo>
                <a:lnTo>
                  <a:pt x="460" y="528"/>
                </a:lnTo>
                <a:lnTo>
                  <a:pt x="460" y="528"/>
                </a:lnTo>
                <a:lnTo>
                  <a:pt x="460" y="528"/>
                </a:lnTo>
                <a:lnTo>
                  <a:pt x="460" y="528"/>
                </a:lnTo>
                <a:lnTo>
                  <a:pt x="460" y="528"/>
                </a:lnTo>
                <a:lnTo>
                  <a:pt x="460" y="528"/>
                </a:lnTo>
                <a:lnTo>
                  <a:pt x="460" y="528"/>
                </a:lnTo>
                <a:lnTo>
                  <a:pt x="460" y="528"/>
                </a:lnTo>
                <a:lnTo>
                  <a:pt x="460" y="528"/>
                </a:lnTo>
                <a:lnTo>
                  <a:pt x="460" y="528"/>
                </a:lnTo>
                <a:lnTo>
                  <a:pt x="460" y="527"/>
                </a:lnTo>
                <a:lnTo>
                  <a:pt x="460" y="527"/>
                </a:lnTo>
                <a:lnTo>
                  <a:pt x="459" y="527"/>
                </a:lnTo>
                <a:lnTo>
                  <a:pt x="459" y="527"/>
                </a:lnTo>
                <a:lnTo>
                  <a:pt x="459" y="527"/>
                </a:lnTo>
                <a:lnTo>
                  <a:pt x="459" y="526"/>
                </a:lnTo>
                <a:lnTo>
                  <a:pt x="459" y="526"/>
                </a:lnTo>
                <a:lnTo>
                  <a:pt x="459" y="526"/>
                </a:lnTo>
                <a:lnTo>
                  <a:pt x="459" y="526"/>
                </a:lnTo>
                <a:lnTo>
                  <a:pt x="458" y="526"/>
                </a:lnTo>
                <a:lnTo>
                  <a:pt x="458" y="526"/>
                </a:lnTo>
                <a:lnTo>
                  <a:pt x="458" y="526"/>
                </a:lnTo>
                <a:lnTo>
                  <a:pt x="458" y="526"/>
                </a:lnTo>
                <a:lnTo>
                  <a:pt x="458" y="526"/>
                </a:lnTo>
                <a:lnTo>
                  <a:pt x="458" y="527"/>
                </a:lnTo>
                <a:lnTo>
                  <a:pt x="457" y="527"/>
                </a:lnTo>
                <a:lnTo>
                  <a:pt x="457" y="526"/>
                </a:lnTo>
                <a:lnTo>
                  <a:pt x="457" y="526"/>
                </a:lnTo>
                <a:lnTo>
                  <a:pt x="457" y="526"/>
                </a:lnTo>
                <a:lnTo>
                  <a:pt x="457" y="526"/>
                </a:lnTo>
                <a:lnTo>
                  <a:pt x="457" y="526"/>
                </a:lnTo>
                <a:lnTo>
                  <a:pt x="457" y="526"/>
                </a:lnTo>
                <a:lnTo>
                  <a:pt x="457" y="526"/>
                </a:lnTo>
                <a:lnTo>
                  <a:pt x="457" y="526"/>
                </a:lnTo>
                <a:lnTo>
                  <a:pt x="457" y="526"/>
                </a:lnTo>
                <a:lnTo>
                  <a:pt x="457" y="526"/>
                </a:lnTo>
                <a:lnTo>
                  <a:pt x="457" y="526"/>
                </a:lnTo>
                <a:lnTo>
                  <a:pt x="456" y="526"/>
                </a:lnTo>
                <a:lnTo>
                  <a:pt x="456" y="525"/>
                </a:lnTo>
                <a:lnTo>
                  <a:pt x="456" y="525"/>
                </a:lnTo>
                <a:lnTo>
                  <a:pt x="456" y="525"/>
                </a:lnTo>
                <a:lnTo>
                  <a:pt x="456" y="525"/>
                </a:lnTo>
                <a:lnTo>
                  <a:pt x="456" y="525"/>
                </a:lnTo>
                <a:lnTo>
                  <a:pt x="456" y="525"/>
                </a:lnTo>
                <a:lnTo>
                  <a:pt x="456" y="525"/>
                </a:lnTo>
                <a:lnTo>
                  <a:pt x="456" y="525"/>
                </a:lnTo>
                <a:lnTo>
                  <a:pt x="456" y="525"/>
                </a:lnTo>
                <a:lnTo>
                  <a:pt x="457" y="525"/>
                </a:lnTo>
                <a:lnTo>
                  <a:pt x="457" y="525"/>
                </a:lnTo>
                <a:lnTo>
                  <a:pt x="457" y="525"/>
                </a:lnTo>
                <a:lnTo>
                  <a:pt x="457" y="524"/>
                </a:lnTo>
                <a:lnTo>
                  <a:pt x="457" y="524"/>
                </a:lnTo>
                <a:lnTo>
                  <a:pt x="457" y="524"/>
                </a:lnTo>
                <a:lnTo>
                  <a:pt x="457" y="524"/>
                </a:lnTo>
                <a:lnTo>
                  <a:pt x="457" y="524"/>
                </a:lnTo>
                <a:lnTo>
                  <a:pt x="457" y="524"/>
                </a:lnTo>
                <a:lnTo>
                  <a:pt x="457" y="524"/>
                </a:lnTo>
                <a:lnTo>
                  <a:pt x="457" y="524"/>
                </a:lnTo>
                <a:lnTo>
                  <a:pt x="457" y="524"/>
                </a:lnTo>
                <a:lnTo>
                  <a:pt x="458" y="524"/>
                </a:lnTo>
                <a:lnTo>
                  <a:pt x="458" y="524"/>
                </a:lnTo>
                <a:lnTo>
                  <a:pt x="459" y="524"/>
                </a:lnTo>
                <a:lnTo>
                  <a:pt x="459" y="524"/>
                </a:lnTo>
                <a:lnTo>
                  <a:pt x="460" y="524"/>
                </a:lnTo>
                <a:lnTo>
                  <a:pt x="460" y="524"/>
                </a:lnTo>
                <a:lnTo>
                  <a:pt x="460" y="524"/>
                </a:lnTo>
                <a:lnTo>
                  <a:pt x="460" y="524"/>
                </a:lnTo>
                <a:lnTo>
                  <a:pt x="460" y="524"/>
                </a:lnTo>
                <a:lnTo>
                  <a:pt x="460" y="524"/>
                </a:lnTo>
                <a:lnTo>
                  <a:pt x="460" y="524"/>
                </a:lnTo>
                <a:lnTo>
                  <a:pt x="460" y="524"/>
                </a:lnTo>
                <a:lnTo>
                  <a:pt x="460" y="523"/>
                </a:lnTo>
                <a:lnTo>
                  <a:pt x="461" y="523"/>
                </a:lnTo>
                <a:lnTo>
                  <a:pt x="461" y="523"/>
                </a:lnTo>
                <a:lnTo>
                  <a:pt x="461" y="523"/>
                </a:lnTo>
                <a:lnTo>
                  <a:pt x="461" y="523"/>
                </a:lnTo>
                <a:lnTo>
                  <a:pt x="461" y="523"/>
                </a:lnTo>
                <a:lnTo>
                  <a:pt x="461" y="523"/>
                </a:lnTo>
                <a:lnTo>
                  <a:pt x="461" y="523"/>
                </a:lnTo>
                <a:lnTo>
                  <a:pt x="461" y="523"/>
                </a:lnTo>
                <a:lnTo>
                  <a:pt x="461" y="522"/>
                </a:lnTo>
                <a:lnTo>
                  <a:pt x="461" y="522"/>
                </a:lnTo>
                <a:lnTo>
                  <a:pt x="461" y="522"/>
                </a:lnTo>
                <a:lnTo>
                  <a:pt x="461" y="522"/>
                </a:lnTo>
                <a:lnTo>
                  <a:pt x="461" y="522"/>
                </a:lnTo>
                <a:lnTo>
                  <a:pt x="461" y="522"/>
                </a:lnTo>
                <a:lnTo>
                  <a:pt x="460" y="522"/>
                </a:lnTo>
                <a:lnTo>
                  <a:pt x="460" y="521"/>
                </a:lnTo>
                <a:lnTo>
                  <a:pt x="460" y="521"/>
                </a:lnTo>
                <a:lnTo>
                  <a:pt x="459" y="521"/>
                </a:lnTo>
                <a:lnTo>
                  <a:pt x="459" y="521"/>
                </a:lnTo>
                <a:lnTo>
                  <a:pt x="459" y="521"/>
                </a:lnTo>
                <a:lnTo>
                  <a:pt x="459" y="521"/>
                </a:lnTo>
                <a:lnTo>
                  <a:pt x="459" y="521"/>
                </a:lnTo>
                <a:lnTo>
                  <a:pt x="458" y="521"/>
                </a:lnTo>
                <a:lnTo>
                  <a:pt x="458" y="521"/>
                </a:lnTo>
                <a:lnTo>
                  <a:pt x="458" y="521"/>
                </a:lnTo>
                <a:lnTo>
                  <a:pt x="457" y="521"/>
                </a:lnTo>
                <a:lnTo>
                  <a:pt x="457" y="521"/>
                </a:lnTo>
                <a:lnTo>
                  <a:pt x="457" y="521"/>
                </a:lnTo>
                <a:lnTo>
                  <a:pt x="456" y="521"/>
                </a:lnTo>
                <a:lnTo>
                  <a:pt x="456" y="521"/>
                </a:lnTo>
                <a:lnTo>
                  <a:pt x="455" y="521"/>
                </a:lnTo>
                <a:lnTo>
                  <a:pt x="455" y="520"/>
                </a:lnTo>
                <a:lnTo>
                  <a:pt x="454" y="520"/>
                </a:lnTo>
                <a:lnTo>
                  <a:pt x="454" y="520"/>
                </a:lnTo>
                <a:lnTo>
                  <a:pt x="454" y="520"/>
                </a:lnTo>
                <a:lnTo>
                  <a:pt x="453" y="520"/>
                </a:lnTo>
                <a:lnTo>
                  <a:pt x="453" y="520"/>
                </a:lnTo>
                <a:lnTo>
                  <a:pt x="453" y="520"/>
                </a:lnTo>
                <a:lnTo>
                  <a:pt x="453" y="519"/>
                </a:lnTo>
                <a:lnTo>
                  <a:pt x="453" y="519"/>
                </a:lnTo>
                <a:lnTo>
                  <a:pt x="452" y="519"/>
                </a:lnTo>
                <a:lnTo>
                  <a:pt x="452" y="519"/>
                </a:lnTo>
                <a:lnTo>
                  <a:pt x="452" y="519"/>
                </a:lnTo>
                <a:lnTo>
                  <a:pt x="452" y="518"/>
                </a:lnTo>
                <a:lnTo>
                  <a:pt x="452" y="518"/>
                </a:lnTo>
                <a:lnTo>
                  <a:pt x="452" y="518"/>
                </a:lnTo>
                <a:lnTo>
                  <a:pt x="452" y="518"/>
                </a:lnTo>
                <a:lnTo>
                  <a:pt x="452" y="518"/>
                </a:lnTo>
                <a:lnTo>
                  <a:pt x="452" y="518"/>
                </a:lnTo>
                <a:lnTo>
                  <a:pt x="452" y="518"/>
                </a:lnTo>
                <a:lnTo>
                  <a:pt x="452" y="518"/>
                </a:lnTo>
                <a:lnTo>
                  <a:pt x="452" y="518"/>
                </a:lnTo>
                <a:lnTo>
                  <a:pt x="452" y="517"/>
                </a:lnTo>
                <a:lnTo>
                  <a:pt x="453" y="517"/>
                </a:lnTo>
                <a:lnTo>
                  <a:pt x="453" y="517"/>
                </a:lnTo>
                <a:lnTo>
                  <a:pt x="453" y="517"/>
                </a:lnTo>
                <a:lnTo>
                  <a:pt x="453" y="517"/>
                </a:lnTo>
                <a:lnTo>
                  <a:pt x="453" y="517"/>
                </a:lnTo>
                <a:lnTo>
                  <a:pt x="454" y="517"/>
                </a:lnTo>
                <a:lnTo>
                  <a:pt x="454" y="517"/>
                </a:lnTo>
                <a:lnTo>
                  <a:pt x="454" y="516"/>
                </a:lnTo>
                <a:lnTo>
                  <a:pt x="455" y="516"/>
                </a:lnTo>
                <a:lnTo>
                  <a:pt x="455" y="516"/>
                </a:lnTo>
                <a:lnTo>
                  <a:pt x="455" y="516"/>
                </a:lnTo>
                <a:lnTo>
                  <a:pt x="455" y="516"/>
                </a:lnTo>
                <a:lnTo>
                  <a:pt x="455" y="516"/>
                </a:lnTo>
                <a:lnTo>
                  <a:pt x="455" y="516"/>
                </a:lnTo>
                <a:lnTo>
                  <a:pt x="455" y="516"/>
                </a:lnTo>
                <a:lnTo>
                  <a:pt x="455" y="516"/>
                </a:lnTo>
                <a:lnTo>
                  <a:pt x="455" y="516"/>
                </a:lnTo>
                <a:lnTo>
                  <a:pt x="455" y="516"/>
                </a:lnTo>
                <a:lnTo>
                  <a:pt x="456" y="516"/>
                </a:lnTo>
                <a:lnTo>
                  <a:pt x="456" y="516"/>
                </a:lnTo>
                <a:lnTo>
                  <a:pt x="456" y="516"/>
                </a:lnTo>
                <a:lnTo>
                  <a:pt x="456" y="515"/>
                </a:lnTo>
                <a:lnTo>
                  <a:pt x="456" y="515"/>
                </a:lnTo>
                <a:lnTo>
                  <a:pt x="456" y="515"/>
                </a:lnTo>
                <a:lnTo>
                  <a:pt x="456" y="515"/>
                </a:lnTo>
                <a:lnTo>
                  <a:pt x="456" y="515"/>
                </a:lnTo>
                <a:lnTo>
                  <a:pt x="456" y="515"/>
                </a:lnTo>
                <a:lnTo>
                  <a:pt x="456" y="514"/>
                </a:lnTo>
                <a:lnTo>
                  <a:pt x="455" y="514"/>
                </a:lnTo>
                <a:lnTo>
                  <a:pt x="455" y="514"/>
                </a:lnTo>
                <a:lnTo>
                  <a:pt x="455" y="514"/>
                </a:lnTo>
                <a:lnTo>
                  <a:pt x="455" y="514"/>
                </a:lnTo>
                <a:lnTo>
                  <a:pt x="455" y="514"/>
                </a:lnTo>
                <a:lnTo>
                  <a:pt x="455" y="514"/>
                </a:lnTo>
                <a:lnTo>
                  <a:pt x="455" y="514"/>
                </a:lnTo>
                <a:lnTo>
                  <a:pt x="455" y="514"/>
                </a:lnTo>
                <a:lnTo>
                  <a:pt x="454" y="514"/>
                </a:lnTo>
                <a:lnTo>
                  <a:pt x="454" y="514"/>
                </a:lnTo>
                <a:lnTo>
                  <a:pt x="454" y="514"/>
                </a:lnTo>
                <a:lnTo>
                  <a:pt x="454" y="513"/>
                </a:lnTo>
                <a:lnTo>
                  <a:pt x="454" y="513"/>
                </a:lnTo>
                <a:lnTo>
                  <a:pt x="453" y="513"/>
                </a:lnTo>
                <a:lnTo>
                  <a:pt x="453" y="513"/>
                </a:lnTo>
                <a:lnTo>
                  <a:pt x="453" y="513"/>
                </a:lnTo>
                <a:lnTo>
                  <a:pt x="453" y="513"/>
                </a:lnTo>
                <a:lnTo>
                  <a:pt x="453" y="512"/>
                </a:lnTo>
                <a:lnTo>
                  <a:pt x="453" y="512"/>
                </a:lnTo>
                <a:lnTo>
                  <a:pt x="453" y="512"/>
                </a:lnTo>
                <a:lnTo>
                  <a:pt x="453" y="512"/>
                </a:lnTo>
                <a:lnTo>
                  <a:pt x="453" y="512"/>
                </a:lnTo>
                <a:lnTo>
                  <a:pt x="452" y="512"/>
                </a:lnTo>
                <a:lnTo>
                  <a:pt x="452" y="512"/>
                </a:lnTo>
                <a:lnTo>
                  <a:pt x="452" y="512"/>
                </a:lnTo>
                <a:lnTo>
                  <a:pt x="452" y="512"/>
                </a:lnTo>
                <a:lnTo>
                  <a:pt x="451" y="512"/>
                </a:lnTo>
                <a:lnTo>
                  <a:pt x="451" y="512"/>
                </a:lnTo>
                <a:lnTo>
                  <a:pt x="451" y="512"/>
                </a:lnTo>
                <a:lnTo>
                  <a:pt x="451" y="512"/>
                </a:lnTo>
                <a:lnTo>
                  <a:pt x="451" y="512"/>
                </a:lnTo>
                <a:lnTo>
                  <a:pt x="451" y="512"/>
                </a:lnTo>
                <a:lnTo>
                  <a:pt x="450" y="512"/>
                </a:lnTo>
                <a:lnTo>
                  <a:pt x="450" y="512"/>
                </a:lnTo>
                <a:lnTo>
                  <a:pt x="450" y="512"/>
                </a:lnTo>
                <a:lnTo>
                  <a:pt x="450" y="512"/>
                </a:lnTo>
                <a:lnTo>
                  <a:pt x="450" y="512"/>
                </a:lnTo>
                <a:lnTo>
                  <a:pt x="450" y="512"/>
                </a:lnTo>
                <a:lnTo>
                  <a:pt x="449" y="512"/>
                </a:lnTo>
                <a:lnTo>
                  <a:pt x="449" y="512"/>
                </a:lnTo>
                <a:lnTo>
                  <a:pt x="449" y="512"/>
                </a:lnTo>
                <a:lnTo>
                  <a:pt x="449" y="512"/>
                </a:lnTo>
                <a:lnTo>
                  <a:pt x="449" y="512"/>
                </a:lnTo>
                <a:lnTo>
                  <a:pt x="449" y="512"/>
                </a:lnTo>
                <a:lnTo>
                  <a:pt x="449" y="512"/>
                </a:lnTo>
                <a:lnTo>
                  <a:pt x="449" y="512"/>
                </a:lnTo>
                <a:lnTo>
                  <a:pt x="449" y="512"/>
                </a:lnTo>
                <a:lnTo>
                  <a:pt x="449" y="513"/>
                </a:lnTo>
                <a:lnTo>
                  <a:pt x="449" y="513"/>
                </a:lnTo>
                <a:lnTo>
                  <a:pt x="449" y="513"/>
                </a:lnTo>
                <a:lnTo>
                  <a:pt x="449" y="513"/>
                </a:lnTo>
                <a:lnTo>
                  <a:pt x="449" y="513"/>
                </a:lnTo>
                <a:lnTo>
                  <a:pt x="449" y="513"/>
                </a:lnTo>
                <a:lnTo>
                  <a:pt x="449" y="514"/>
                </a:lnTo>
                <a:lnTo>
                  <a:pt x="449" y="514"/>
                </a:lnTo>
                <a:lnTo>
                  <a:pt x="449" y="514"/>
                </a:lnTo>
                <a:lnTo>
                  <a:pt x="449" y="514"/>
                </a:lnTo>
                <a:lnTo>
                  <a:pt x="449" y="514"/>
                </a:lnTo>
                <a:lnTo>
                  <a:pt x="449" y="514"/>
                </a:lnTo>
                <a:lnTo>
                  <a:pt x="449" y="515"/>
                </a:lnTo>
                <a:lnTo>
                  <a:pt x="449" y="515"/>
                </a:lnTo>
                <a:lnTo>
                  <a:pt x="448" y="515"/>
                </a:lnTo>
                <a:lnTo>
                  <a:pt x="448" y="515"/>
                </a:lnTo>
                <a:lnTo>
                  <a:pt x="448" y="515"/>
                </a:lnTo>
                <a:lnTo>
                  <a:pt x="448" y="515"/>
                </a:lnTo>
                <a:lnTo>
                  <a:pt x="447" y="514"/>
                </a:lnTo>
                <a:lnTo>
                  <a:pt x="447" y="514"/>
                </a:lnTo>
                <a:lnTo>
                  <a:pt x="447" y="514"/>
                </a:lnTo>
                <a:lnTo>
                  <a:pt x="446" y="514"/>
                </a:lnTo>
                <a:lnTo>
                  <a:pt x="446" y="514"/>
                </a:lnTo>
                <a:lnTo>
                  <a:pt x="446" y="514"/>
                </a:lnTo>
                <a:lnTo>
                  <a:pt x="446" y="514"/>
                </a:lnTo>
                <a:lnTo>
                  <a:pt x="445" y="514"/>
                </a:lnTo>
                <a:lnTo>
                  <a:pt x="445" y="514"/>
                </a:lnTo>
                <a:lnTo>
                  <a:pt x="445" y="514"/>
                </a:lnTo>
                <a:lnTo>
                  <a:pt x="445" y="514"/>
                </a:lnTo>
                <a:lnTo>
                  <a:pt x="445" y="514"/>
                </a:lnTo>
                <a:lnTo>
                  <a:pt x="444" y="514"/>
                </a:lnTo>
                <a:lnTo>
                  <a:pt x="444" y="514"/>
                </a:lnTo>
                <a:lnTo>
                  <a:pt x="444" y="514"/>
                </a:lnTo>
                <a:lnTo>
                  <a:pt x="444" y="514"/>
                </a:lnTo>
                <a:lnTo>
                  <a:pt x="444" y="514"/>
                </a:lnTo>
                <a:lnTo>
                  <a:pt x="443" y="514"/>
                </a:lnTo>
                <a:lnTo>
                  <a:pt x="443" y="514"/>
                </a:lnTo>
                <a:lnTo>
                  <a:pt x="443" y="514"/>
                </a:lnTo>
                <a:lnTo>
                  <a:pt x="443" y="514"/>
                </a:lnTo>
                <a:lnTo>
                  <a:pt x="443" y="514"/>
                </a:lnTo>
                <a:lnTo>
                  <a:pt x="443" y="514"/>
                </a:lnTo>
                <a:lnTo>
                  <a:pt x="442" y="514"/>
                </a:lnTo>
                <a:lnTo>
                  <a:pt x="442" y="514"/>
                </a:lnTo>
                <a:lnTo>
                  <a:pt x="442" y="514"/>
                </a:lnTo>
                <a:lnTo>
                  <a:pt x="442" y="514"/>
                </a:lnTo>
                <a:lnTo>
                  <a:pt x="442" y="514"/>
                </a:lnTo>
                <a:lnTo>
                  <a:pt x="442" y="514"/>
                </a:lnTo>
                <a:lnTo>
                  <a:pt x="442" y="514"/>
                </a:lnTo>
                <a:lnTo>
                  <a:pt x="442" y="514"/>
                </a:lnTo>
                <a:lnTo>
                  <a:pt x="442" y="514"/>
                </a:lnTo>
                <a:lnTo>
                  <a:pt x="442" y="514"/>
                </a:lnTo>
                <a:lnTo>
                  <a:pt x="442" y="514"/>
                </a:lnTo>
                <a:lnTo>
                  <a:pt x="441" y="514"/>
                </a:lnTo>
                <a:lnTo>
                  <a:pt x="441" y="514"/>
                </a:lnTo>
                <a:lnTo>
                  <a:pt x="440" y="513"/>
                </a:lnTo>
                <a:lnTo>
                  <a:pt x="440" y="513"/>
                </a:lnTo>
                <a:lnTo>
                  <a:pt x="440" y="513"/>
                </a:lnTo>
                <a:lnTo>
                  <a:pt x="439" y="513"/>
                </a:lnTo>
                <a:lnTo>
                  <a:pt x="439" y="513"/>
                </a:lnTo>
                <a:lnTo>
                  <a:pt x="439" y="513"/>
                </a:lnTo>
                <a:lnTo>
                  <a:pt x="439" y="513"/>
                </a:lnTo>
                <a:lnTo>
                  <a:pt x="439" y="513"/>
                </a:lnTo>
                <a:lnTo>
                  <a:pt x="439" y="513"/>
                </a:lnTo>
                <a:lnTo>
                  <a:pt x="439" y="513"/>
                </a:lnTo>
                <a:lnTo>
                  <a:pt x="439" y="513"/>
                </a:lnTo>
                <a:lnTo>
                  <a:pt x="438" y="513"/>
                </a:lnTo>
                <a:lnTo>
                  <a:pt x="438" y="513"/>
                </a:lnTo>
                <a:lnTo>
                  <a:pt x="438" y="513"/>
                </a:lnTo>
                <a:lnTo>
                  <a:pt x="438" y="513"/>
                </a:lnTo>
                <a:lnTo>
                  <a:pt x="438" y="513"/>
                </a:lnTo>
                <a:lnTo>
                  <a:pt x="438" y="513"/>
                </a:lnTo>
                <a:lnTo>
                  <a:pt x="438" y="513"/>
                </a:lnTo>
                <a:lnTo>
                  <a:pt x="438" y="513"/>
                </a:lnTo>
                <a:lnTo>
                  <a:pt x="438" y="513"/>
                </a:lnTo>
                <a:lnTo>
                  <a:pt x="437" y="513"/>
                </a:lnTo>
                <a:lnTo>
                  <a:pt x="437" y="513"/>
                </a:lnTo>
                <a:lnTo>
                  <a:pt x="437" y="513"/>
                </a:lnTo>
                <a:lnTo>
                  <a:pt x="437" y="513"/>
                </a:lnTo>
                <a:lnTo>
                  <a:pt x="437" y="513"/>
                </a:lnTo>
                <a:lnTo>
                  <a:pt x="437" y="513"/>
                </a:lnTo>
                <a:lnTo>
                  <a:pt x="437" y="513"/>
                </a:lnTo>
                <a:lnTo>
                  <a:pt x="437" y="513"/>
                </a:lnTo>
                <a:lnTo>
                  <a:pt x="437" y="513"/>
                </a:lnTo>
                <a:lnTo>
                  <a:pt x="437" y="513"/>
                </a:lnTo>
                <a:lnTo>
                  <a:pt x="437" y="512"/>
                </a:lnTo>
                <a:lnTo>
                  <a:pt x="437" y="512"/>
                </a:lnTo>
                <a:lnTo>
                  <a:pt x="437" y="512"/>
                </a:lnTo>
                <a:lnTo>
                  <a:pt x="436" y="512"/>
                </a:lnTo>
                <a:lnTo>
                  <a:pt x="436" y="512"/>
                </a:lnTo>
                <a:lnTo>
                  <a:pt x="436" y="512"/>
                </a:lnTo>
                <a:lnTo>
                  <a:pt x="436" y="512"/>
                </a:lnTo>
                <a:lnTo>
                  <a:pt x="436" y="512"/>
                </a:lnTo>
                <a:lnTo>
                  <a:pt x="436" y="512"/>
                </a:lnTo>
                <a:lnTo>
                  <a:pt x="435" y="512"/>
                </a:lnTo>
                <a:lnTo>
                  <a:pt x="435" y="512"/>
                </a:lnTo>
                <a:lnTo>
                  <a:pt x="435" y="512"/>
                </a:lnTo>
                <a:lnTo>
                  <a:pt x="435" y="512"/>
                </a:lnTo>
                <a:lnTo>
                  <a:pt x="435" y="512"/>
                </a:lnTo>
                <a:lnTo>
                  <a:pt x="434" y="513"/>
                </a:lnTo>
                <a:lnTo>
                  <a:pt x="434" y="513"/>
                </a:lnTo>
                <a:lnTo>
                  <a:pt x="434" y="513"/>
                </a:lnTo>
                <a:lnTo>
                  <a:pt x="434" y="513"/>
                </a:lnTo>
                <a:lnTo>
                  <a:pt x="434" y="513"/>
                </a:lnTo>
                <a:lnTo>
                  <a:pt x="434" y="513"/>
                </a:lnTo>
                <a:lnTo>
                  <a:pt x="434" y="513"/>
                </a:lnTo>
                <a:lnTo>
                  <a:pt x="434" y="513"/>
                </a:lnTo>
                <a:lnTo>
                  <a:pt x="434" y="513"/>
                </a:lnTo>
                <a:lnTo>
                  <a:pt x="434" y="513"/>
                </a:lnTo>
                <a:lnTo>
                  <a:pt x="434" y="513"/>
                </a:lnTo>
                <a:lnTo>
                  <a:pt x="434" y="513"/>
                </a:lnTo>
                <a:lnTo>
                  <a:pt x="433" y="513"/>
                </a:lnTo>
                <a:lnTo>
                  <a:pt x="433" y="513"/>
                </a:lnTo>
                <a:lnTo>
                  <a:pt x="433" y="513"/>
                </a:lnTo>
                <a:lnTo>
                  <a:pt x="433" y="513"/>
                </a:lnTo>
                <a:lnTo>
                  <a:pt x="433" y="513"/>
                </a:lnTo>
                <a:lnTo>
                  <a:pt x="433" y="513"/>
                </a:lnTo>
                <a:lnTo>
                  <a:pt x="433" y="513"/>
                </a:lnTo>
                <a:lnTo>
                  <a:pt x="433" y="513"/>
                </a:lnTo>
                <a:lnTo>
                  <a:pt x="433" y="512"/>
                </a:lnTo>
                <a:lnTo>
                  <a:pt x="433" y="512"/>
                </a:lnTo>
                <a:lnTo>
                  <a:pt x="433" y="512"/>
                </a:lnTo>
                <a:lnTo>
                  <a:pt x="433" y="512"/>
                </a:lnTo>
                <a:lnTo>
                  <a:pt x="433" y="512"/>
                </a:lnTo>
                <a:lnTo>
                  <a:pt x="432" y="512"/>
                </a:lnTo>
                <a:lnTo>
                  <a:pt x="432" y="512"/>
                </a:lnTo>
                <a:lnTo>
                  <a:pt x="432" y="512"/>
                </a:lnTo>
                <a:lnTo>
                  <a:pt x="432" y="512"/>
                </a:lnTo>
                <a:lnTo>
                  <a:pt x="432" y="512"/>
                </a:lnTo>
                <a:lnTo>
                  <a:pt x="432" y="512"/>
                </a:lnTo>
                <a:lnTo>
                  <a:pt x="432" y="511"/>
                </a:lnTo>
                <a:lnTo>
                  <a:pt x="432" y="511"/>
                </a:lnTo>
                <a:lnTo>
                  <a:pt x="432" y="511"/>
                </a:lnTo>
                <a:lnTo>
                  <a:pt x="432" y="511"/>
                </a:lnTo>
                <a:lnTo>
                  <a:pt x="432" y="511"/>
                </a:lnTo>
                <a:lnTo>
                  <a:pt x="432" y="511"/>
                </a:lnTo>
                <a:lnTo>
                  <a:pt x="432" y="511"/>
                </a:lnTo>
                <a:lnTo>
                  <a:pt x="432" y="510"/>
                </a:lnTo>
                <a:lnTo>
                  <a:pt x="432" y="510"/>
                </a:lnTo>
                <a:lnTo>
                  <a:pt x="432" y="510"/>
                </a:lnTo>
                <a:lnTo>
                  <a:pt x="433" y="510"/>
                </a:lnTo>
                <a:lnTo>
                  <a:pt x="433" y="510"/>
                </a:lnTo>
                <a:lnTo>
                  <a:pt x="433" y="510"/>
                </a:lnTo>
                <a:lnTo>
                  <a:pt x="433" y="510"/>
                </a:lnTo>
                <a:lnTo>
                  <a:pt x="433" y="509"/>
                </a:lnTo>
                <a:lnTo>
                  <a:pt x="433" y="509"/>
                </a:lnTo>
                <a:lnTo>
                  <a:pt x="433" y="509"/>
                </a:lnTo>
                <a:lnTo>
                  <a:pt x="433" y="509"/>
                </a:lnTo>
                <a:lnTo>
                  <a:pt x="433" y="509"/>
                </a:lnTo>
                <a:lnTo>
                  <a:pt x="433" y="509"/>
                </a:lnTo>
                <a:lnTo>
                  <a:pt x="432" y="509"/>
                </a:lnTo>
                <a:lnTo>
                  <a:pt x="432" y="509"/>
                </a:lnTo>
                <a:lnTo>
                  <a:pt x="432" y="509"/>
                </a:lnTo>
                <a:lnTo>
                  <a:pt x="432" y="509"/>
                </a:lnTo>
                <a:lnTo>
                  <a:pt x="432" y="509"/>
                </a:lnTo>
                <a:lnTo>
                  <a:pt x="432" y="509"/>
                </a:lnTo>
                <a:lnTo>
                  <a:pt x="432" y="509"/>
                </a:lnTo>
                <a:lnTo>
                  <a:pt x="431" y="509"/>
                </a:lnTo>
                <a:lnTo>
                  <a:pt x="431" y="509"/>
                </a:lnTo>
                <a:lnTo>
                  <a:pt x="431" y="509"/>
                </a:lnTo>
                <a:lnTo>
                  <a:pt x="431" y="509"/>
                </a:lnTo>
                <a:lnTo>
                  <a:pt x="431" y="509"/>
                </a:lnTo>
                <a:lnTo>
                  <a:pt x="431" y="509"/>
                </a:lnTo>
                <a:lnTo>
                  <a:pt x="431" y="509"/>
                </a:lnTo>
                <a:lnTo>
                  <a:pt x="431" y="509"/>
                </a:lnTo>
                <a:lnTo>
                  <a:pt x="431" y="509"/>
                </a:lnTo>
                <a:lnTo>
                  <a:pt x="431" y="509"/>
                </a:lnTo>
                <a:lnTo>
                  <a:pt x="431" y="508"/>
                </a:lnTo>
                <a:lnTo>
                  <a:pt x="431" y="508"/>
                </a:lnTo>
                <a:lnTo>
                  <a:pt x="431" y="508"/>
                </a:lnTo>
                <a:lnTo>
                  <a:pt x="431" y="508"/>
                </a:lnTo>
                <a:lnTo>
                  <a:pt x="431" y="508"/>
                </a:lnTo>
                <a:lnTo>
                  <a:pt x="431" y="508"/>
                </a:lnTo>
                <a:lnTo>
                  <a:pt x="431" y="508"/>
                </a:lnTo>
                <a:lnTo>
                  <a:pt x="431" y="508"/>
                </a:lnTo>
                <a:lnTo>
                  <a:pt x="431" y="507"/>
                </a:lnTo>
                <a:lnTo>
                  <a:pt x="431" y="507"/>
                </a:lnTo>
                <a:lnTo>
                  <a:pt x="431" y="507"/>
                </a:lnTo>
                <a:lnTo>
                  <a:pt x="431" y="507"/>
                </a:lnTo>
                <a:lnTo>
                  <a:pt x="431" y="506"/>
                </a:lnTo>
                <a:lnTo>
                  <a:pt x="431" y="506"/>
                </a:lnTo>
                <a:lnTo>
                  <a:pt x="431" y="506"/>
                </a:lnTo>
                <a:lnTo>
                  <a:pt x="431" y="506"/>
                </a:lnTo>
                <a:lnTo>
                  <a:pt x="431" y="506"/>
                </a:lnTo>
                <a:lnTo>
                  <a:pt x="430" y="505"/>
                </a:lnTo>
                <a:lnTo>
                  <a:pt x="430" y="505"/>
                </a:lnTo>
                <a:lnTo>
                  <a:pt x="430" y="505"/>
                </a:lnTo>
                <a:lnTo>
                  <a:pt x="430" y="505"/>
                </a:lnTo>
                <a:lnTo>
                  <a:pt x="430" y="505"/>
                </a:lnTo>
                <a:lnTo>
                  <a:pt x="429" y="505"/>
                </a:lnTo>
                <a:lnTo>
                  <a:pt x="429" y="504"/>
                </a:lnTo>
                <a:lnTo>
                  <a:pt x="429" y="504"/>
                </a:lnTo>
                <a:lnTo>
                  <a:pt x="428" y="504"/>
                </a:lnTo>
                <a:lnTo>
                  <a:pt x="428" y="504"/>
                </a:lnTo>
                <a:lnTo>
                  <a:pt x="428" y="504"/>
                </a:lnTo>
                <a:lnTo>
                  <a:pt x="427" y="504"/>
                </a:lnTo>
                <a:lnTo>
                  <a:pt x="427" y="504"/>
                </a:lnTo>
                <a:lnTo>
                  <a:pt x="426" y="504"/>
                </a:lnTo>
                <a:lnTo>
                  <a:pt x="426" y="504"/>
                </a:lnTo>
                <a:lnTo>
                  <a:pt x="426" y="505"/>
                </a:lnTo>
                <a:lnTo>
                  <a:pt x="426" y="505"/>
                </a:lnTo>
                <a:lnTo>
                  <a:pt x="426" y="505"/>
                </a:lnTo>
                <a:lnTo>
                  <a:pt x="425" y="505"/>
                </a:lnTo>
                <a:lnTo>
                  <a:pt x="425" y="505"/>
                </a:lnTo>
                <a:lnTo>
                  <a:pt x="425" y="505"/>
                </a:lnTo>
                <a:lnTo>
                  <a:pt x="425" y="505"/>
                </a:lnTo>
                <a:lnTo>
                  <a:pt x="425" y="505"/>
                </a:lnTo>
                <a:lnTo>
                  <a:pt x="425" y="506"/>
                </a:lnTo>
                <a:lnTo>
                  <a:pt x="425" y="506"/>
                </a:lnTo>
                <a:lnTo>
                  <a:pt x="425" y="506"/>
                </a:lnTo>
                <a:lnTo>
                  <a:pt x="424" y="506"/>
                </a:lnTo>
                <a:lnTo>
                  <a:pt x="424" y="506"/>
                </a:lnTo>
                <a:lnTo>
                  <a:pt x="424" y="506"/>
                </a:lnTo>
                <a:lnTo>
                  <a:pt x="423" y="506"/>
                </a:lnTo>
                <a:lnTo>
                  <a:pt x="423" y="506"/>
                </a:lnTo>
                <a:lnTo>
                  <a:pt x="422" y="506"/>
                </a:lnTo>
                <a:lnTo>
                  <a:pt x="422" y="505"/>
                </a:lnTo>
                <a:lnTo>
                  <a:pt x="422" y="505"/>
                </a:lnTo>
                <a:lnTo>
                  <a:pt x="421" y="505"/>
                </a:lnTo>
                <a:lnTo>
                  <a:pt x="421" y="505"/>
                </a:lnTo>
                <a:lnTo>
                  <a:pt x="421" y="505"/>
                </a:lnTo>
                <a:lnTo>
                  <a:pt x="420" y="504"/>
                </a:lnTo>
                <a:lnTo>
                  <a:pt x="420" y="504"/>
                </a:lnTo>
                <a:lnTo>
                  <a:pt x="420" y="504"/>
                </a:lnTo>
                <a:lnTo>
                  <a:pt x="420" y="504"/>
                </a:lnTo>
                <a:lnTo>
                  <a:pt x="419" y="503"/>
                </a:lnTo>
                <a:lnTo>
                  <a:pt x="419" y="503"/>
                </a:lnTo>
                <a:lnTo>
                  <a:pt x="419" y="503"/>
                </a:lnTo>
                <a:lnTo>
                  <a:pt x="419" y="503"/>
                </a:lnTo>
                <a:lnTo>
                  <a:pt x="419" y="503"/>
                </a:lnTo>
                <a:lnTo>
                  <a:pt x="419" y="504"/>
                </a:lnTo>
                <a:lnTo>
                  <a:pt x="418" y="504"/>
                </a:lnTo>
                <a:lnTo>
                  <a:pt x="418" y="504"/>
                </a:lnTo>
                <a:lnTo>
                  <a:pt x="418" y="504"/>
                </a:lnTo>
                <a:lnTo>
                  <a:pt x="418" y="504"/>
                </a:lnTo>
                <a:lnTo>
                  <a:pt x="418" y="504"/>
                </a:lnTo>
                <a:lnTo>
                  <a:pt x="418" y="504"/>
                </a:lnTo>
                <a:lnTo>
                  <a:pt x="418" y="504"/>
                </a:lnTo>
                <a:lnTo>
                  <a:pt x="417" y="504"/>
                </a:lnTo>
                <a:lnTo>
                  <a:pt x="417" y="504"/>
                </a:lnTo>
                <a:lnTo>
                  <a:pt x="417" y="504"/>
                </a:lnTo>
                <a:lnTo>
                  <a:pt x="417" y="504"/>
                </a:lnTo>
                <a:lnTo>
                  <a:pt x="417" y="504"/>
                </a:lnTo>
                <a:lnTo>
                  <a:pt x="417" y="504"/>
                </a:lnTo>
                <a:lnTo>
                  <a:pt x="417" y="504"/>
                </a:lnTo>
                <a:lnTo>
                  <a:pt x="417" y="504"/>
                </a:lnTo>
                <a:lnTo>
                  <a:pt x="417" y="504"/>
                </a:lnTo>
                <a:lnTo>
                  <a:pt x="416" y="504"/>
                </a:lnTo>
                <a:lnTo>
                  <a:pt x="417" y="503"/>
                </a:lnTo>
                <a:lnTo>
                  <a:pt x="417" y="503"/>
                </a:lnTo>
                <a:lnTo>
                  <a:pt x="416" y="504"/>
                </a:lnTo>
                <a:lnTo>
                  <a:pt x="416" y="503"/>
                </a:lnTo>
                <a:lnTo>
                  <a:pt x="416" y="503"/>
                </a:lnTo>
                <a:lnTo>
                  <a:pt x="416" y="503"/>
                </a:lnTo>
                <a:lnTo>
                  <a:pt x="416" y="503"/>
                </a:lnTo>
                <a:lnTo>
                  <a:pt x="416" y="503"/>
                </a:lnTo>
                <a:lnTo>
                  <a:pt x="416" y="503"/>
                </a:lnTo>
                <a:lnTo>
                  <a:pt x="416" y="503"/>
                </a:lnTo>
                <a:lnTo>
                  <a:pt x="416" y="503"/>
                </a:lnTo>
                <a:lnTo>
                  <a:pt x="416" y="503"/>
                </a:lnTo>
                <a:lnTo>
                  <a:pt x="416" y="503"/>
                </a:lnTo>
                <a:lnTo>
                  <a:pt x="416" y="502"/>
                </a:lnTo>
                <a:lnTo>
                  <a:pt x="415" y="502"/>
                </a:lnTo>
                <a:lnTo>
                  <a:pt x="415" y="502"/>
                </a:lnTo>
                <a:lnTo>
                  <a:pt x="415" y="502"/>
                </a:lnTo>
                <a:lnTo>
                  <a:pt x="415" y="502"/>
                </a:lnTo>
                <a:lnTo>
                  <a:pt x="415" y="502"/>
                </a:lnTo>
                <a:lnTo>
                  <a:pt x="415" y="502"/>
                </a:lnTo>
                <a:lnTo>
                  <a:pt x="415" y="501"/>
                </a:lnTo>
                <a:lnTo>
                  <a:pt x="414" y="501"/>
                </a:lnTo>
                <a:lnTo>
                  <a:pt x="414" y="501"/>
                </a:lnTo>
                <a:lnTo>
                  <a:pt x="414" y="501"/>
                </a:lnTo>
                <a:lnTo>
                  <a:pt x="414" y="501"/>
                </a:lnTo>
                <a:lnTo>
                  <a:pt x="414" y="501"/>
                </a:lnTo>
                <a:lnTo>
                  <a:pt x="414" y="501"/>
                </a:lnTo>
                <a:lnTo>
                  <a:pt x="414" y="501"/>
                </a:lnTo>
                <a:lnTo>
                  <a:pt x="414" y="501"/>
                </a:lnTo>
                <a:lnTo>
                  <a:pt x="413" y="501"/>
                </a:lnTo>
                <a:lnTo>
                  <a:pt x="413" y="500"/>
                </a:lnTo>
                <a:lnTo>
                  <a:pt x="413" y="500"/>
                </a:lnTo>
                <a:lnTo>
                  <a:pt x="413" y="500"/>
                </a:lnTo>
                <a:lnTo>
                  <a:pt x="412" y="500"/>
                </a:lnTo>
                <a:lnTo>
                  <a:pt x="412" y="500"/>
                </a:lnTo>
                <a:lnTo>
                  <a:pt x="412" y="500"/>
                </a:lnTo>
                <a:lnTo>
                  <a:pt x="412" y="500"/>
                </a:lnTo>
                <a:lnTo>
                  <a:pt x="412" y="499"/>
                </a:lnTo>
                <a:lnTo>
                  <a:pt x="412" y="499"/>
                </a:lnTo>
                <a:lnTo>
                  <a:pt x="412" y="499"/>
                </a:lnTo>
                <a:lnTo>
                  <a:pt x="411" y="499"/>
                </a:lnTo>
                <a:lnTo>
                  <a:pt x="411" y="499"/>
                </a:lnTo>
                <a:lnTo>
                  <a:pt x="411" y="499"/>
                </a:lnTo>
                <a:lnTo>
                  <a:pt x="411" y="499"/>
                </a:lnTo>
                <a:lnTo>
                  <a:pt x="411" y="499"/>
                </a:lnTo>
                <a:lnTo>
                  <a:pt x="411" y="498"/>
                </a:lnTo>
                <a:lnTo>
                  <a:pt x="410" y="498"/>
                </a:lnTo>
                <a:lnTo>
                  <a:pt x="410" y="498"/>
                </a:lnTo>
                <a:lnTo>
                  <a:pt x="410" y="498"/>
                </a:lnTo>
                <a:lnTo>
                  <a:pt x="410" y="498"/>
                </a:lnTo>
                <a:lnTo>
                  <a:pt x="410" y="498"/>
                </a:lnTo>
                <a:lnTo>
                  <a:pt x="409" y="498"/>
                </a:lnTo>
                <a:lnTo>
                  <a:pt x="409" y="498"/>
                </a:lnTo>
                <a:lnTo>
                  <a:pt x="409" y="498"/>
                </a:lnTo>
                <a:lnTo>
                  <a:pt x="409" y="498"/>
                </a:lnTo>
                <a:lnTo>
                  <a:pt x="409" y="498"/>
                </a:lnTo>
                <a:lnTo>
                  <a:pt x="409" y="498"/>
                </a:lnTo>
                <a:lnTo>
                  <a:pt x="408" y="498"/>
                </a:lnTo>
                <a:lnTo>
                  <a:pt x="408" y="498"/>
                </a:lnTo>
                <a:lnTo>
                  <a:pt x="408" y="498"/>
                </a:lnTo>
                <a:lnTo>
                  <a:pt x="408" y="498"/>
                </a:lnTo>
                <a:lnTo>
                  <a:pt x="408" y="498"/>
                </a:lnTo>
                <a:lnTo>
                  <a:pt x="407" y="498"/>
                </a:lnTo>
                <a:lnTo>
                  <a:pt x="407" y="499"/>
                </a:lnTo>
                <a:lnTo>
                  <a:pt x="407" y="499"/>
                </a:lnTo>
                <a:lnTo>
                  <a:pt x="407" y="499"/>
                </a:lnTo>
                <a:lnTo>
                  <a:pt x="407" y="499"/>
                </a:lnTo>
                <a:lnTo>
                  <a:pt x="407" y="499"/>
                </a:lnTo>
                <a:lnTo>
                  <a:pt x="407" y="499"/>
                </a:lnTo>
                <a:lnTo>
                  <a:pt x="407" y="499"/>
                </a:lnTo>
                <a:lnTo>
                  <a:pt x="406" y="499"/>
                </a:lnTo>
                <a:lnTo>
                  <a:pt x="406" y="499"/>
                </a:lnTo>
                <a:lnTo>
                  <a:pt x="406" y="499"/>
                </a:lnTo>
                <a:lnTo>
                  <a:pt x="406" y="499"/>
                </a:lnTo>
                <a:lnTo>
                  <a:pt x="406" y="499"/>
                </a:lnTo>
                <a:lnTo>
                  <a:pt x="406" y="499"/>
                </a:lnTo>
                <a:lnTo>
                  <a:pt x="405" y="499"/>
                </a:lnTo>
                <a:lnTo>
                  <a:pt x="405" y="499"/>
                </a:lnTo>
                <a:lnTo>
                  <a:pt x="405" y="499"/>
                </a:lnTo>
                <a:lnTo>
                  <a:pt x="405" y="499"/>
                </a:lnTo>
                <a:lnTo>
                  <a:pt x="405" y="499"/>
                </a:lnTo>
                <a:lnTo>
                  <a:pt x="405" y="499"/>
                </a:lnTo>
                <a:lnTo>
                  <a:pt x="405" y="499"/>
                </a:lnTo>
                <a:lnTo>
                  <a:pt x="404" y="499"/>
                </a:lnTo>
                <a:lnTo>
                  <a:pt x="404" y="499"/>
                </a:lnTo>
                <a:lnTo>
                  <a:pt x="404" y="499"/>
                </a:lnTo>
                <a:lnTo>
                  <a:pt x="404" y="499"/>
                </a:lnTo>
                <a:lnTo>
                  <a:pt x="404" y="499"/>
                </a:lnTo>
                <a:lnTo>
                  <a:pt x="403" y="499"/>
                </a:lnTo>
                <a:lnTo>
                  <a:pt x="403" y="499"/>
                </a:lnTo>
                <a:lnTo>
                  <a:pt x="403" y="499"/>
                </a:lnTo>
                <a:lnTo>
                  <a:pt x="403" y="499"/>
                </a:lnTo>
                <a:lnTo>
                  <a:pt x="403" y="499"/>
                </a:lnTo>
                <a:lnTo>
                  <a:pt x="403" y="499"/>
                </a:lnTo>
                <a:lnTo>
                  <a:pt x="402" y="499"/>
                </a:lnTo>
                <a:lnTo>
                  <a:pt x="402" y="499"/>
                </a:lnTo>
                <a:lnTo>
                  <a:pt x="402" y="499"/>
                </a:lnTo>
                <a:lnTo>
                  <a:pt x="402" y="499"/>
                </a:lnTo>
                <a:lnTo>
                  <a:pt x="402" y="499"/>
                </a:lnTo>
                <a:lnTo>
                  <a:pt x="402" y="499"/>
                </a:lnTo>
                <a:lnTo>
                  <a:pt x="402" y="499"/>
                </a:lnTo>
                <a:lnTo>
                  <a:pt x="402" y="499"/>
                </a:lnTo>
                <a:lnTo>
                  <a:pt x="402" y="499"/>
                </a:lnTo>
                <a:lnTo>
                  <a:pt x="402" y="499"/>
                </a:lnTo>
                <a:lnTo>
                  <a:pt x="402" y="499"/>
                </a:lnTo>
                <a:lnTo>
                  <a:pt x="401" y="500"/>
                </a:lnTo>
                <a:lnTo>
                  <a:pt x="401" y="500"/>
                </a:lnTo>
                <a:lnTo>
                  <a:pt x="401" y="500"/>
                </a:lnTo>
                <a:lnTo>
                  <a:pt x="401" y="500"/>
                </a:lnTo>
                <a:lnTo>
                  <a:pt x="401" y="500"/>
                </a:lnTo>
                <a:lnTo>
                  <a:pt x="401" y="500"/>
                </a:lnTo>
                <a:lnTo>
                  <a:pt x="401" y="500"/>
                </a:lnTo>
                <a:lnTo>
                  <a:pt x="401" y="500"/>
                </a:lnTo>
                <a:lnTo>
                  <a:pt x="401" y="501"/>
                </a:lnTo>
                <a:lnTo>
                  <a:pt x="401" y="501"/>
                </a:lnTo>
                <a:lnTo>
                  <a:pt x="401" y="501"/>
                </a:lnTo>
                <a:lnTo>
                  <a:pt x="401" y="501"/>
                </a:lnTo>
                <a:lnTo>
                  <a:pt x="401" y="501"/>
                </a:lnTo>
                <a:lnTo>
                  <a:pt x="401" y="501"/>
                </a:lnTo>
                <a:lnTo>
                  <a:pt x="401" y="501"/>
                </a:lnTo>
                <a:lnTo>
                  <a:pt x="401" y="502"/>
                </a:lnTo>
                <a:lnTo>
                  <a:pt x="401" y="502"/>
                </a:lnTo>
                <a:lnTo>
                  <a:pt x="401" y="502"/>
                </a:lnTo>
                <a:lnTo>
                  <a:pt x="401" y="502"/>
                </a:lnTo>
                <a:lnTo>
                  <a:pt x="401" y="502"/>
                </a:lnTo>
                <a:lnTo>
                  <a:pt x="401" y="502"/>
                </a:lnTo>
                <a:lnTo>
                  <a:pt x="400" y="502"/>
                </a:lnTo>
                <a:lnTo>
                  <a:pt x="400" y="501"/>
                </a:lnTo>
                <a:lnTo>
                  <a:pt x="400" y="501"/>
                </a:lnTo>
                <a:lnTo>
                  <a:pt x="400" y="501"/>
                </a:lnTo>
                <a:lnTo>
                  <a:pt x="400" y="501"/>
                </a:lnTo>
                <a:lnTo>
                  <a:pt x="400" y="501"/>
                </a:lnTo>
                <a:lnTo>
                  <a:pt x="400" y="501"/>
                </a:lnTo>
                <a:lnTo>
                  <a:pt x="400" y="500"/>
                </a:lnTo>
                <a:lnTo>
                  <a:pt x="400" y="500"/>
                </a:lnTo>
                <a:lnTo>
                  <a:pt x="400" y="500"/>
                </a:lnTo>
                <a:lnTo>
                  <a:pt x="400" y="500"/>
                </a:lnTo>
                <a:lnTo>
                  <a:pt x="400" y="500"/>
                </a:lnTo>
                <a:lnTo>
                  <a:pt x="400" y="500"/>
                </a:lnTo>
                <a:lnTo>
                  <a:pt x="399" y="500"/>
                </a:lnTo>
                <a:lnTo>
                  <a:pt x="399" y="500"/>
                </a:lnTo>
                <a:lnTo>
                  <a:pt x="399" y="500"/>
                </a:lnTo>
                <a:lnTo>
                  <a:pt x="399" y="500"/>
                </a:lnTo>
                <a:lnTo>
                  <a:pt x="399" y="500"/>
                </a:lnTo>
                <a:lnTo>
                  <a:pt x="398" y="500"/>
                </a:lnTo>
                <a:lnTo>
                  <a:pt x="398" y="500"/>
                </a:lnTo>
                <a:lnTo>
                  <a:pt x="398" y="500"/>
                </a:lnTo>
                <a:lnTo>
                  <a:pt x="398" y="500"/>
                </a:lnTo>
                <a:lnTo>
                  <a:pt x="398" y="500"/>
                </a:lnTo>
                <a:lnTo>
                  <a:pt x="397" y="500"/>
                </a:lnTo>
                <a:lnTo>
                  <a:pt x="397" y="500"/>
                </a:lnTo>
                <a:lnTo>
                  <a:pt x="397" y="500"/>
                </a:lnTo>
                <a:lnTo>
                  <a:pt x="397" y="500"/>
                </a:lnTo>
                <a:lnTo>
                  <a:pt x="397" y="500"/>
                </a:lnTo>
                <a:lnTo>
                  <a:pt x="397" y="500"/>
                </a:lnTo>
                <a:lnTo>
                  <a:pt x="396" y="500"/>
                </a:lnTo>
                <a:lnTo>
                  <a:pt x="396" y="499"/>
                </a:lnTo>
                <a:lnTo>
                  <a:pt x="396" y="499"/>
                </a:lnTo>
                <a:lnTo>
                  <a:pt x="396" y="499"/>
                </a:lnTo>
                <a:lnTo>
                  <a:pt x="396" y="499"/>
                </a:lnTo>
                <a:lnTo>
                  <a:pt x="395" y="499"/>
                </a:lnTo>
                <a:lnTo>
                  <a:pt x="395" y="499"/>
                </a:lnTo>
                <a:lnTo>
                  <a:pt x="395" y="499"/>
                </a:lnTo>
                <a:lnTo>
                  <a:pt x="395" y="499"/>
                </a:lnTo>
                <a:lnTo>
                  <a:pt x="394" y="499"/>
                </a:lnTo>
                <a:lnTo>
                  <a:pt x="394" y="500"/>
                </a:lnTo>
                <a:lnTo>
                  <a:pt x="394" y="500"/>
                </a:lnTo>
                <a:lnTo>
                  <a:pt x="394" y="500"/>
                </a:lnTo>
                <a:lnTo>
                  <a:pt x="394" y="500"/>
                </a:lnTo>
                <a:lnTo>
                  <a:pt x="394" y="500"/>
                </a:lnTo>
                <a:lnTo>
                  <a:pt x="394" y="500"/>
                </a:lnTo>
                <a:lnTo>
                  <a:pt x="393" y="500"/>
                </a:lnTo>
                <a:lnTo>
                  <a:pt x="393" y="500"/>
                </a:lnTo>
                <a:lnTo>
                  <a:pt x="393" y="500"/>
                </a:lnTo>
                <a:lnTo>
                  <a:pt x="393" y="500"/>
                </a:lnTo>
                <a:lnTo>
                  <a:pt x="393" y="500"/>
                </a:lnTo>
                <a:lnTo>
                  <a:pt x="393" y="500"/>
                </a:lnTo>
                <a:lnTo>
                  <a:pt x="392" y="500"/>
                </a:lnTo>
                <a:lnTo>
                  <a:pt x="392" y="501"/>
                </a:lnTo>
                <a:lnTo>
                  <a:pt x="392" y="501"/>
                </a:lnTo>
                <a:lnTo>
                  <a:pt x="392" y="501"/>
                </a:lnTo>
                <a:lnTo>
                  <a:pt x="392" y="500"/>
                </a:lnTo>
                <a:lnTo>
                  <a:pt x="391" y="500"/>
                </a:lnTo>
                <a:lnTo>
                  <a:pt x="391" y="500"/>
                </a:lnTo>
                <a:lnTo>
                  <a:pt x="391" y="500"/>
                </a:lnTo>
                <a:lnTo>
                  <a:pt x="391" y="500"/>
                </a:lnTo>
                <a:lnTo>
                  <a:pt x="391" y="500"/>
                </a:lnTo>
                <a:lnTo>
                  <a:pt x="391" y="500"/>
                </a:lnTo>
                <a:lnTo>
                  <a:pt x="391" y="500"/>
                </a:lnTo>
                <a:lnTo>
                  <a:pt x="391" y="501"/>
                </a:lnTo>
                <a:lnTo>
                  <a:pt x="391" y="501"/>
                </a:lnTo>
                <a:lnTo>
                  <a:pt x="391" y="501"/>
                </a:lnTo>
                <a:lnTo>
                  <a:pt x="391" y="501"/>
                </a:lnTo>
                <a:lnTo>
                  <a:pt x="390" y="501"/>
                </a:lnTo>
                <a:lnTo>
                  <a:pt x="390" y="502"/>
                </a:lnTo>
                <a:lnTo>
                  <a:pt x="390" y="502"/>
                </a:lnTo>
                <a:lnTo>
                  <a:pt x="390" y="502"/>
                </a:lnTo>
                <a:lnTo>
                  <a:pt x="390" y="502"/>
                </a:lnTo>
                <a:lnTo>
                  <a:pt x="390" y="502"/>
                </a:lnTo>
                <a:lnTo>
                  <a:pt x="390" y="502"/>
                </a:lnTo>
                <a:lnTo>
                  <a:pt x="389" y="502"/>
                </a:lnTo>
                <a:lnTo>
                  <a:pt x="389" y="502"/>
                </a:lnTo>
                <a:lnTo>
                  <a:pt x="389" y="502"/>
                </a:lnTo>
                <a:lnTo>
                  <a:pt x="389" y="502"/>
                </a:lnTo>
                <a:lnTo>
                  <a:pt x="389" y="502"/>
                </a:lnTo>
                <a:lnTo>
                  <a:pt x="388" y="502"/>
                </a:lnTo>
                <a:lnTo>
                  <a:pt x="388" y="502"/>
                </a:lnTo>
                <a:lnTo>
                  <a:pt x="388" y="502"/>
                </a:lnTo>
                <a:lnTo>
                  <a:pt x="388" y="502"/>
                </a:lnTo>
                <a:lnTo>
                  <a:pt x="388" y="502"/>
                </a:lnTo>
                <a:lnTo>
                  <a:pt x="388" y="502"/>
                </a:lnTo>
                <a:lnTo>
                  <a:pt x="387" y="503"/>
                </a:lnTo>
                <a:lnTo>
                  <a:pt x="387" y="503"/>
                </a:lnTo>
                <a:lnTo>
                  <a:pt x="387" y="503"/>
                </a:lnTo>
                <a:lnTo>
                  <a:pt x="387" y="503"/>
                </a:lnTo>
                <a:lnTo>
                  <a:pt x="387" y="503"/>
                </a:lnTo>
                <a:lnTo>
                  <a:pt x="387" y="503"/>
                </a:lnTo>
                <a:lnTo>
                  <a:pt x="387" y="503"/>
                </a:lnTo>
                <a:lnTo>
                  <a:pt x="387" y="503"/>
                </a:lnTo>
                <a:lnTo>
                  <a:pt x="387" y="503"/>
                </a:lnTo>
                <a:lnTo>
                  <a:pt x="386" y="503"/>
                </a:lnTo>
                <a:lnTo>
                  <a:pt x="386" y="503"/>
                </a:lnTo>
                <a:lnTo>
                  <a:pt x="386" y="503"/>
                </a:lnTo>
                <a:lnTo>
                  <a:pt x="386" y="503"/>
                </a:lnTo>
                <a:lnTo>
                  <a:pt x="386" y="504"/>
                </a:lnTo>
                <a:lnTo>
                  <a:pt x="386" y="504"/>
                </a:lnTo>
                <a:lnTo>
                  <a:pt x="386" y="504"/>
                </a:lnTo>
                <a:lnTo>
                  <a:pt x="386" y="504"/>
                </a:lnTo>
                <a:lnTo>
                  <a:pt x="386" y="504"/>
                </a:lnTo>
                <a:lnTo>
                  <a:pt x="386" y="504"/>
                </a:lnTo>
                <a:lnTo>
                  <a:pt x="385" y="504"/>
                </a:lnTo>
                <a:lnTo>
                  <a:pt x="385" y="504"/>
                </a:lnTo>
                <a:lnTo>
                  <a:pt x="385" y="505"/>
                </a:lnTo>
                <a:lnTo>
                  <a:pt x="385" y="505"/>
                </a:lnTo>
                <a:lnTo>
                  <a:pt x="385" y="505"/>
                </a:lnTo>
                <a:lnTo>
                  <a:pt x="385" y="505"/>
                </a:lnTo>
                <a:lnTo>
                  <a:pt x="385" y="505"/>
                </a:lnTo>
                <a:lnTo>
                  <a:pt x="385" y="505"/>
                </a:lnTo>
                <a:lnTo>
                  <a:pt x="385" y="506"/>
                </a:lnTo>
                <a:lnTo>
                  <a:pt x="385" y="506"/>
                </a:lnTo>
                <a:lnTo>
                  <a:pt x="385" y="506"/>
                </a:lnTo>
                <a:lnTo>
                  <a:pt x="385" y="506"/>
                </a:lnTo>
                <a:lnTo>
                  <a:pt x="385" y="506"/>
                </a:lnTo>
                <a:lnTo>
                  <a:pt x="385" y="506"/>
                </a:lnTo>
                <a:lnTo>
                  <a:pt x="385" y="506"/>
                </a:lnTo>
                <a:lnTo>
                  <a:pt x="385" y="506"/>
                </a:lnTo>
                <a:lnTo>
                  <a:pt x="385" y="506"/>
                </a:lnTo>
                <a:lnTo>
                  <a:pt x="384" y="507"/>
                </a:lnTo>
                <a:lnTo>
                  <a:pt x="384" y="507"/>
                </a:lnTo>
                <a:lnTo>
                  <a:pt x="384" y="507"/>
                </a:lnTo>
                <a:lnTo>
                  <a:pt x="384" y="507"/>
                </a:lnTo>
                <a:lnTo>
                  <a:pt x="384" y="507"/>
                </a:lnTo>
                <a:lnTo>
                  <a:pt x="384" y="507"/>
                </a:lnTo>
                <a:lnTo>
                  <a:pt x="384" y="507"/>
                </a:lnTo>
                <a:lnTo>
                  <a:pt x="383" y="507"/>
                </a:lnTo>
                <a:lnTo>
                  <a:pt x="383" y="507"/>
                </a:lnTo>
                <a:lnTo>
                  <a:pt x="383" y="507"/>
                </a:lnTo>
                <a:lnTo>
                  <a:pt x="383" y="507"/>
                </a:lnTo>
                <a:lnTo>
                  <a:pt x="383" y="507"/>
                </a:lnTo>
                <a:lnTo>
                  <a:pt x="383" y="507"/>
                </a:lnTo>
                <a:lnTo>
                  <a:pt x="383" y="507"/>
                </a:lnTo>
                <a:lnTo>
                  <a:pt x="382" y="507"/>
                </a:lnTo>
                <a:lnTo>
                  <a:pt x="382" y="507"/>
                </a:lnTo>
                <a:lnTo>
                  <a:pt x="382" y="507"/>
                </a:lnTo>
                <a:lnTo>
                  <a:pt x="382" y="508"/>
                </a:lnTo>
                <a:lnTo>
                  <a:pt x="382" y="508"/>
                </a:lnTo>
                <a:lnTo>
                  <a:pt x="382" y="508"/>
                </a:lnTo>
                <a:lnTo>
                  <a:pt x="381" y="508"/>
                </a:lnTo>
                <a:lnTo>
                  <a:pt x="381" y="508"/>
                </a:lnTo>
                <a:lnTo>
                  <a:pt x="381" y="508"/>
                </a:lnTo>
                <a:lnTo>
                  <a:pt x="381" y="508"/>
                </a:lnTo>
                <a:lnTo>
                  <a:pt x="381" y="508"/>
                </a:lnTo>
                <a:lnTo>
                  <a:pt x="381" y="508"/>
                </a:lnTo>
                <a:lnTo>
                  <a:pt x="381" y="508"/>
                </a:lnTo>
                <a:lnTo>
                  <a:pt x="381" y="508"/>
                </a:lnTo>
                <a:lnTo>
                  <a:pt x="380" y="508"/>
                </a:lnTo>
                <a:lnTo>
                  <a:pt x="380" y="508"/>
                </a:lnTo>
                <a:lnTo>
                  <a:pt x="380" y="508"/>
                </a:lnTo>
                <a:lnTo>
                  <a:pt x="380" y="508"/>
                </a:lnTo>
                <a:lnTo>
                  <a:pt x="380" y="508"/>
                </a:lnTo>
                <a:lnTo>
                  <a:pt x="380" y="508"/>
                </a:lnTo>
                <a:lnTo>
                  <a:pt x="380" y="508"/>
                </a:lnTo>
                <a:lnTo>
                  <a:pt x="379" y="508"/>
                </a:lnTo>
                <a:lnTo>
                  <a:pt x="379" y="508"/>
                </a:lnTo>
                <a:lnTo>
                  <a:pt x="379" y="508"/>
                </a:lnTo>
                <a:lnTo>
                  <a:pt x="379" y="508"/>
                </a:lnTo>
                <a:lnTo>
                  <a:pt x="379" y="508"/>
                </a:lnTo>
                <a:lnTo>
                  <a:pt x="379" y="508"/>
                </a:lnTo>
                <a:lnTo>
                  <a:pt x="378" y="508"/>
                </a:lnTo>
                <a:lnTo>
                  <a:pt x="378" y="508"/>
                </a:lnTo>
                <a:lnTo>
                  <a:pt x="378" y="508"/>
                </a:lnTo>
                <a:lnTo>
                  <a:pt x="378" y="508"/>
                </a:lnTo>
                <a:lnTo>
                  <a:pt x="378" y="508"/>
                </a:lnTo>
                <a:lnTo>
                  <a:pt x="378" y="508"/>
                </a:lnTo>
                <a:lnTo>
                  <a:pt x="378" y="508"/>
                </a:lnTo>
                <a:lnTo>
                  <a:pt x="378" y="508"/>
                </a:lnTo>
                <a:lnTo>
                  <a:pt x="378" y="508"/>
                </a:lnTo>
                <a:lnTo>
                  <a:pt x="378" y="507"/>
                </a:lnTo>
                <a:lnTo>
                  <a:pt x="378" y="507"/>
                </a:lnTo>
                <a:lnTo>
                  <a:pt x="378" y="507"/>
                </a:lnTo>
                <a:lnTo>
                  <a:pt x="378" y="507"/>
                </a:lnTo>
                <a:lnTo>
                  <a:pt x="378" y="507"/>
                </a:lnTo>
                <a:lnTo>
                  <a:pt x="378" y="507"/>
                </a:lnTo>
                <a:lnTo>
                  <a:pt x="377" y="507"/>
                </a:lnTo>
                <a:lnTo>
                  <a:pt x="377" y="507"/>
                </a:lnTo>
                <a:lnTo>
                  <a:pt x="377" y="506"/>
                </a:lnTo>
                <a:lnTo>
                  <a:pt x="377" y="506"/>
                </a:lnTo>
                <a:lnTo>
                  <a:pt x="377" y="506"/>
                </a:lnTo>
                <a:lnTo>
                  <a:pt x="377" y="506"/>
                </a:lnTo>
                <a:lnTo>
                  <a:pt x="377" y="506"/>
                </a:lnTo>
                <a:lnTo>
                  <a:pt x="377" y="506"/>
                </a:lnTo>
                <a:lnTo>
                  <a:pt x="377" y="506"/>
                </a:lnTo>
                <a:lnTo>
                  <a:pt x="377" y="506"/>
                </a:lnTo>
                <a:lnTo>
                  <a:pt x="377" y="506"/>
                </a:lnTo>
                <a:lnTo>
                  <a:pt x="377" y="506"/>
                </a:lnTo>
                <a:lnTo>
                  <a:pt x="377" y="507"/>
                </a:lnTo>
                <a:lnTo>
                  <a:pt x="377" y="507"/>
                </a:lnTo>
                <a:lnTo>
                  <a:pt x="377" y="507"/>
                </a:lnTo>
                <a:lnTo>
                  <a:pt x="377" y="507"/>
                </a:lnTo>
                <a:lnTo>
                  <a:pt x="377" y="507"/>
                </a:lnTo>
                <a:lnTo>
                  <a:pt x="377" y="507"/>
                </a:lnTo>
                <a:lnTo>
                  <a:pt x="377" y="507"/>
                </a:lnTo>
                <a:lnTo>
                  <a:pt x="377" y="508"/>
                </a:lnTo>
                <a:lnTo>
                  <a:pt x="376" y="508"/>
                </a:lnTo>
                <a:lnTo>
                  <a:pt x="376" y="508"/>
                </a:lnTo>
                <a:lnTo>
                  <a:pt x="376" y="508"/>
                </a:lnTo>
                <a:lnTo>
                  <a:pt x="376" y="508"/>
                </a:lnTo>
                <a:lnTo>
                  <a:pt x="376" y="508"/>
                </a:lnTo>
                <a:lnTo>
                  <a:pt x="376" y="509"/>
                </a:lnTo>
                <a:lnTo>
                  <a:pt x="376" y="509"/>
                </a:lnTo>
                <a:lnTo>
                  <a:pt x="376" y="509"/>
                </a:lnTo>
                <a:lnTo>
                  <a:pt x="376" y="509"/>
                </a:lnTo>
                <a:lnTo>
                  <a:pt x="375" y="509"/>
                </a:lnTo>
                <a:lnTo>
                  <a:pt x="375" y="509"/>
                </a:lnTo>
                <a:lnTo>
                  <a:pt x="375" y="509"/>
                </a:lnTo>
                <a:lnTo>
                  <a:pt x="375" y="509"/>
                </a:lnTo>
                <a:lnTo>
                  <a:pt x="375" y="509"/>
                </a:lnTo>
                <a:lnTo>
                  <a:pt x="374" y="509"/>
                </a:lnTo>
                <a:lnTo>
                  <a:pt x="374" y="509"/>
                </a:lnTo>
                <a:lnTo>
                  <a:pt x="374" y="509"/>
                </a:lnTo>
                <a:lnTo>
                  <a:pt x="374" y="509"/>
                </a:lnTo>
                <a:lnTo>
                  <a:pt x="374" y="509"/>
                </a:lnTo>
                <a:lnTo>
                  <a:pt x="374" y="508"/>
                </a:lnTo>
                <a:lnTo>
                  <a:pt x="374" y="508"/>
                </a:lnTo>
                <a:lnTo>
                  <a:pt x="373" y="508"/>
                </a:lnTo>
                <a:lnTo>
                  <a:pt x="373" y="508"/>
                </a:lnTo>
                <a:lnTo>
                  <a:pt x="373" y="508"/>
                </a:lnTo>
                <a:lnTo>
                  <a:pt x="373" y="508"/>
                </a:lnTo>
                <a:lnTo>
                  <a:pt x="373" y="508"/>
                </a:lnTo>
                <a:lnTo>
                  <a:pt x="373" y="508"/>
                </a:lnTo>
                <a:lnTo>
                  <a:pt x="373" y="508"/>
                </a:lnTo>
                <a:lnTo>
                  <a:pt x="373" y="508"/>
                </a:lnTo>
                <a:lnTo>
                  <a:pt x="373" y="508"/>
                </a:lnTo>
                <a:lnTo>
                  <a:pt x="373" y="508"/>
                </a:lnTo>
                <a:lnTo>
                  <a:pt x="373" y="508"/>
                </a:lnTo>
                <a:lnTo>
                  <a:pt x="373" y="508"/>
                </a:lnTo>
                <a:lnTo>
                  <a:pt x="373" y="508"/>
                </a:lnTo>
                <a:lnTo>
                  <a:pt x="372" y="508"/>
                </a:lnTo>
                <a:lnTo>
                  <a:pt x="372" y="508"/>
                </a:lnTo>
                <a:lnTo>
                  <a:pt x="372" y="509"/>
                </a:lnTo>
                <a:lnTo>
                  <a:pt x="372" y="509"/>
                </a:lnTo>
                <a:lnTo>
                  <a:pt x="372" y="509"/>
                </a:lnTo>
                <a:lnTo>
                  <a:pt x="372" y="509"/>
                </a:lnTo>
                <a:lnTo>
                  <a:pt x="372" y="509"/>
                </a:lnTo>
                <a:lnTo>
                  <a:pt x="372" y="509"/>
                </a:lnTo>
                <a:lnTo>
                  <a:pt x="371" y="509"/>
                </a:lnTo>
                <a:lnTo>
                  <a:pt x="371" y="508"/>
                </a:lnTo>
                <a:lnTo>
                  <a:pt x="371" y="508"/>
                </a:lnTo>
                <a:lnTo>
                  <a:pt x="371" y="508"/>
                </a:lnTo>
                <a:lnTo>
                  <a:pt x="371" y="508"/>
                </a:lnTo>
                <a:lnTo>
                  <a:pt x="371" y="508"/>
                </a:lnTo>
                <a:lnTo>
                  <a:pt x="371" y="508"/>
                </a:lnTo>
                <a:lnTo>
                  <a:pt x="371" y="508"/>
                </a:lnTo>
                <a:lnTo>
                  <a:pt x="371" y="508"/>
                </a:lnTo>
                <a:lnTo>
                  <a:pt x="370" y="508"/>
                </a:lnTo>
                <a:lnTo>
                  <a:pt x="370" y="508"/>
                </a:lnTo>
                <a:lnTo>
                  <a:pt x="370" y="508"/>
                </a:lnTo>
                <a:lnTo>
                  <a:pt x="370" y="508"/>
                </a:lnTo>
                <a:lnTo>
                  <a:pt x="370" y="508"/>
                </a:lnTo>
                <a:lnTo>
                  <a:pt x="370" y="508"/>
                </a:lnTo>
                <a:lnTo>
                  <a:pt x="370" y="508"/>
                </a:lnTo>
                <a:lnTo>
                  <a:pt x="370" y="508"/>
                </a:lnTo>
                <a:lnTo>
                  <a:pt x="370" y="509"/>
                </a:lnTo>
                <a:lnTo>
                  <a:pt x="370" y="509"/>
                </a:lnTo>
                <a:lnTo>
                  <a:pt x="370" y="509"/>
                </a:lnTo>
                <a:lnTo>
                  <a:pt x="370" y="509"/>
                </a:lnTo>
                <a:lnTo>
                  <a:pt x="369" y="509"/>
                </a:lnTo>
                <a:lnTo>
                  <a:pt x="369" y="509"/>
                </a:lnTo>
                <a:lnTo>
                  <a:pt x="369" y="509"/>
                </a:lnTo>
                <a:lnTo>
                  <a:pt x="369" y="509"/>
                </a:lnTo>
                <a:lnTo>
                  <a:pt x="369" y="509"/>
                </a:lnTo>
                <a:lnTo>
                  <a:pt x="368" y="509"/>
                </a:lnTo>
                <a:lnTo>
                  <a:pt x="368" y="509"/>
                </a:lnTo>
                <a:lnTo>
                  <a:pt x="368" y="509"/>
                </a:lnTo>
                <a:lnTo>
                  <a:pt x="368" y="508"/>
                </a:lnTo>
                <a:lnTo>
                  <a:pt x="368" y="508"/>
                </a:lnTo>
                <a:lnTo>
                  <a:pt x="368" y="508"/>
                </a:lnTo>
                <a:lnTo>
                  <a:pt x="368" y="508"/>
                </a:lnTo>
                <a:lnTo>
                  <a:pt x="368" y="508"/>
                </a:lnTo>
                <a:lnTo>
                  <a:pt x="368" y="508"/>
                </a:lnTo>
                <a:lnTo>
                  <a:pt x="368" y="508"/>
                </a:lnTo>
                <a:lnTo>
                  <a:pt x="368" y="508"/>
                </a:lnTo>
                <a:lnTo>
                  <a:pt x="367" y="508"/>
                </a:lnTo>
                <a:lnTo>
                  <a:pt x="367" y="508"/>
                </a:lnTo>
                <a:lnTo>
                  <a:pt x="367" y="508"/>
                </a:lnTo>
                <a:lnTo>
                  <a:pt x="367" y="508"/>
                </a:lnTo>
                <a:lnTo>
                  <a:pt x="367" y="508"/>
                </a:lnTo>
                <a:lnTo>
                  <a:pt x="367" y="508"/>
                </a:lnTo>
                <a:lnTo>
                  <a:pt x="366" y="508"/>
                </a:lnTo>
                <a:lnTo>
                  <a:pt x="366" y="508"/>
                </a:lnTo>
                <a:lnTo>
                  <a:pt x="366" y="508"/>
                </a:lnTo>
                <a:lnTo>
                  <a:pt x="366" y="508"/>
                </a:lnTo>
                <a:lnTo>
                  <a:pt x="366" y="508"/>
                </a:lnTo>
                <a:lnTo>
                  <a:pt x="366" y="508"/>
                </a:lnTo>
                <a:lnTo>
                  <a:pt x="366" y="508"/>
                </a:lnTo>
                <a:lnTo>
                  <a:pt x="365" y="508"/>
                </a:lnTo>
                <a:lnTo>
                  <a:pt x="365" y="508"/>
                </a:lnTo>
                <a:lnTo>
                  <a:pt x="365" y="508"/>
                </a:lnTo>
                <a:lnTo>
                  <a:pt x="365" y="508"/>
                </a:lnTo>
                <a:lnTo>
                  <a:pt x="365" y="508"/>
                </a:lnTo>
                <a:lnTo>
                  <a:pt x="365" y="508"/>
                </a:lnTo>
                <a:lnTo>
                  <a:pt x="365" y="508"/>
                </a:lnTo>
                <a:lnTo>
                  <a:pt x="365" y="508"/>
                </a:lnTo>
                <a:lnTo>
                  <a:pt x="365" y="508"/>
                </a:lnTo>
                <a:lnTo>
                  <a:pt x="365" y="508"/>
                </a:lnTo>
                <a:lnTo>
                  <a:pt x="365" y="508"/>
                </a:lnTo>
                <a:lnTo>
                  <a:pt x="365" y="507"/>
                </a:lnTo>
                <a:lnTo>
                  <a:pt x="364" y="507"/>
                </a:lnTo>
                <a:lnTo>
                  <a:pt x="364" y="507"/>
                </a:lnTo>
                <a:lnTo>
                  <a:pt x="364" y="507"/>
                </a:lnTo>
                <a:lnTo>
                  <a:pt x="364" y="507"/>
                </a:lnTo>
                <a:lnTo>
                  <a:pt x="364" y="507"/>
                </a:lnTo>
                <a:lnTo>
                  <a:pt x="364" y="507"/>
                </a:lnTo>
                <a:lnTo>
                  <a:pt x="363" y="507"/>
                </a:lnTo>
                <a:lnTo>
                  <a:pt x="363" y="507"/>
                </a:lnTo>
                <a:lnTo>
                  <a:pt x="363" y="507"/>
                </a:lnTo>
                <a:lnTo>
                  <a:pt x="363" y="507"/>
                </a:lnTo>
                <a:lnTo>
                  <a:pt x="363" y="507"/>
                </a:lnTo>
                <a:lnTo>
                  <a:pt x="363" y="506"/>
                </a:lnTo>
                <a:lnTo>
                  <a:pt x="362" y="506"/>
                </a:lnTo>
                <a:lnTo>
                  <a:pt x="362" y="506"/>
                </a:lnTo>
                <a:lnTo>
                  <a:pt x="362" y="506"/>
                </a:lnTo>
                <a:lnTo>
                  <a:pt x="362" y="506"/>
                </a:lnTo>
                <a:lnTo>
                  <a:pt x="362" y="506"/>
                </a:lnTo>
                <a:lnTo>
                  <a:pt x="362" y="506"/>
                </a:lnTo>
                <a:lnTo>
                  <a:pt x="362" y="506"/>
                </a:lnTo>
                <a:lnTo>
                  <a:pt x="361" y="506"/>
                </a:lnTo>
                <a:lnTo>
                  <a:pt x="361" y="506"/>
                </a:lnTo>
                <a:lnTo>
                  <a:pt x="361" y="506"/>
                </a:lnTo>
                <a:lnTo>
                  <a:pt x="361" y="506"/>
                </a:lnTo>
                <a:lnTo>
                  <a:pt x="361" y="506"/>
                </a:lnTo>
                <a:lnTo>
                  <a:pt x="361" y="506"/>
                </a:lnTo>
                <a:lnTo>
                  <a:pt x="360" y="506"/>
                </a:lnTo>
                <a:lnTo>
                  <a:pt x="360" y="506"/>
                </a:lnTo>
                <a:lnTo>
                  <a:pt x="360" y="506"/>
                </a:lnTo>
                <a:lnTo>
                  <a:pt x="360" y="506"/>
                </a:lnTo>
                <a:lnTo>
                  <a:pt x="360" y="506"/>
                </a:lnTo>
                <a:lnTo>
                  <a:pt x="360" y="506"/>
                </a:lnTo>
                <a:lnTo>
                  <a:pt x="360" y="506"/>
                </a:lnTo>
                <a:lnTo>
                  <a:pt x="360" y="505"/>
                </a:lnTo>
                <a:lnTo>
                  <a:pt x="360" y="505"/>
                </a:lnTo>
                <a:lnTo>
                  <a:pt x="360" y="505"/>
                </a:lnTo>
                <a:lnTo>
                  <a:pt x="360" y="505"/>
                </a:lnTo>
                <a:lnTo>
                  <a:pt x="360" y="505"/>
                </a:lnTo>
                <a:lnTo>
                  <a:pt x="360" y="505"/>
                </a:lnTo>
                <a:lnTo>
                  <a:pt x="360" y="505"/>
                </a:lnTo>
                <a:lnTo>
                  <a:pt x="360" y="505"/>
                </a:lnTo>
                <a:lnTo>
                  <a:pt x="359" y="505"/>
                </a:lnTo>
                <a:lnTo>
                  <a:pt x="359" y="505"/>
                </a:lnTo>
                <a:lnTo>
                  <a:pt x="359" y="505"/>
                </a:lnTo>
                <a:lnTo>
                  <a:pt x="359" y="505"/>
                </a:lnTo>
                <a:lnTo>
                  <a:pt x="359" y="505"/>
                </a:lnTo>
                <a:lnTo>
                  <a:pt x="359" y="505"/>
                </a:lnTo>
                <a:lnTo>
                  <a:pt x="358" y="505"/>
                </a:lnTo>
                <a:lnTo>
                  <a:pt x="358" y="505"/>
                </a:lnTo>
                <a:lnTo>
                  <a:pt x="358" y="505"/>
                </a:lnTo>
                <a:lnTo>
                  <a:pt x="358" y="505"/>
                </a:lnTo>
                <a:lnTo>
                  <a:pt x="358" y="505"/>
                </a:lnTo>
                <a:lnTo>
                  <a:pt x="358" y="505"/>
                </a:lnTo>
                <a:lnTo>
                  <a:pt x="358" y="504"/>
                </a:lnTo>
                <a:lnTo>
                  <a:pt x="358" y="504"/>
                </a:lnTo>
                <a:lnTo>
                  <a:pt x="358" y="504"/>
                </a:lnTo>
                <a:lnTo>
                  <a:pt x="357" y="504"/>
                </a:lnTo>
                <a:lnTo>
                  <a:pt x="357" y="504"/>
                </a:lnTo>
                <a:lnTo>
                  <a:pt x="357" y="504"/>
                </a:lnTo>
                <a:lnTo>
                  <a:pt x="357" y="504"/>
                </a:lnTo>
                <a:lnTo>
                  <a:pt x="357" y="504"/>
                </a:lnTo>
                <a:lnTo>
                  <a:pt x="357" y="503"/>
                </a:lnTo>
                <a:lnTo>
                  <a:pt x="357" y="503"/>
                </a:lnTo>
                <a:lnTo>
                  <a:pt x="357" y="504"/>
                </a:lnTo>
                <a:lnTo>
                  <a:pt x="357" y="504"/>
                </a:lnTo>
                <a:lnTo>
                  <a:pt x="356" y="504"/>
                </a:lnTo>
                <a:lnTo>
                  <a:pt x="356" y="504"/>
                </a:lnTo>
                <a:lnTo>
                  <a:pt x="356" y="504"/>
                </a:lnTo>
                <a:lnTo>
                  <a:pt x="356" y="504"/>
                </a:lnTo>
                <a:lnTo>
                  <a:pt x="356" y="504"/>
                </a:lnTo>
                <a:lnTo>
                  <a:pt x="356" y="504"/>
                </a:lnTo>
                <a:lnTo>
                  <a:pt x="356" y="504"/>
                </a:lnTo>
                <a:lnTo>
                  <a:pt x="356" y="504"/>
                </a:lnTo>
                <a:lnTo>
                  <a:pt x="356" y="504"/>
                </a:lnTo>
                <a:lnTo>
                  <a:pt x="355" y="504"/>
                </a:lnTo>
                <a:lnTo>
                  <a:pt x="355" y="504"/>
                </a:lnTo>
                <a:lnTo>
                  <a:pt x="355" y="504"/>
                </a:lnTo>
                <a:lnTo>
                  <a:pt x="355" y="503"/>
                </a:lnTo>
                <a:lnTo>
                  <a:pt x="355" y="503"/>
                </a:lnTo>
                <a:lnTo>
                  <a:pt x="355" y="503"/>
                </a:lnTo>
                <a:lnTo>
                  <a:pt x="355" y="503"/>
                </a:lnTo>
                <a:lnTo>
                  <a:pt x="355" y="503"/>
                </a:lnTo>
                <a:lnTo>
                  <a:pt x="355" y="503"/>
                </a:lnTo>
                <a:lnTo>
                  <a:pt x="354" y="503"/>
                </a:lnTo>
                <a:lnTo>
                  <a:pt x="354" y="503"/>
                </a:lnTo>
                <a:lnTo>
                  <a:pt x="354" y="503"/>
                </a:lnTo>
                <a:lnTo>
                  <a:pt x="354" y="503"/>
                </a:lnTo>
                <a:lnTo>
                  <a:pt x="354" y="503"/>
                </a:lnTo>
                <a:lnTo>
                  <a:pt x="354" y="503"/>
                </a:lnTo>
                <a:lnTo>
                  <a:pt x="354" y="503"/>
                </a:lnTo>
                <a:lnTo>
                  <a:pt x="353" y="503"/>
                </a:lnTo>
                <a:lnTo>
                  <a:pt x="353" y="503"/>
                </a:lnTo>
                <a:lnTo>
                  <a:pt x="353" y="503"/>
                </a:lnTo>
                <a:lnTo>
                  <a:pt x="353" y="503"/>
                </a:lnTo>
                <a:lnTo>
                  <a:pt x="353" y="502"/>
                </a:lnTo>
                <a:lnTo>
                  <a:pt x="353" y="502"/>
                </a:lnTo>
                <a:lnTo>
                  <a:pt x="353" y="502"/>
                </a:lnTo>
                <a:lnTo>
                  <a:pt x="353" y="502"/>
                </a:lnTo>
                <a:lnTo>
                  <a:pt x="353" y="502"/>
                </a:lnTo>
                <a:lnTo>
                  <a:pt x="352" y="502"/>
                </a:lnTo>
                <a:lnTo>
                  <a:pt x="352" y="502"/>
                </a:lnTo>
                <a:lnTo>
                  <a:pt x="352" y="502"/>
                </a:lnTo>
                <a:lnTo>
                  <a:pt x="352" y="502"/>
                </a:lnTo>
                <a:lnTo>
                  <a:pt x="352" y="502"/>
                </a:lnTo>
                <a:lnTo>
                  <a:pt x="352" y="502"/>
                </a:lnTo>
                <a:lnTo>
                  <a:pt x="352" y="502"/>
                </a:lnTo>
                <a:lnTo>
                  <a:pt x="351" y="502"/>
                </a:lnTo>
                <a:lnTo>
                  <a:pt x="351" y="502"/>
                </a:lnTo>
                <a:lnTo>
                  <a:pt x="351" y="501"/>
                </a:lnTo>
                <a:lnTo>
                  <a:pt x="351" y="501"/>
                </a:lnTo>
                <a:lnTo>
                  <a:pt x="351" y="501"/>
                </a:lnTo>
                <a:lnTo>
                  <a:pt x="351" y="501"/>
                </a:lnTo>
                <a:lnTo>
                  <a:pt x="351" y="501"/>
                </a:lnTo>
                <a:lnTo>
                  <a:pt x="351" y="501"/>
                </a:lnTo>
                <a:lnTo>
                  <a:pt x="350" y="501"/>
                </a:lnTo>
                <a:lnTo>
                  <a:pt x="350" y="501"/>
                </a:lnTo>
                <a:lnTo>
                  <a:pt x="350" y="501"/>
                </a:lnTo>
                <a:lnTo>
                  <a:pt x="350" y="501"/>
                </a:lnTo>
                <a:lnTo>
                  <a:pt x="350" y="501"/>
                </a:lnTo>
                <a:lnTo>
                  <a:pt x="349" y="501"/>
                </a:lnTo>
                <a:lnTo>
                  <a:pt x="349" y="501"/>
                </a:lnTo>
                <a:lnTo>
                  <a:pt x="349" y="502"/>
                </a:lnTo>
                <a:lnTo>
                  <a:pt x="349" y="502"/>
                </a:lnTo>
                <a:lnTo>
                  <a:pt x="348" y="502"/>
                </a:lnTo>
                <a:lnTo>
                  <a:pt x="348" y="502"/>
                </a:lnTo>
                <a:lnTo>
                  <a:pt x="348" y="502"/>
                </a:lnTo>
                <a:lnTo>
                  <a:pt x="348" y="502"/>
                </a:lnTo>
                <a:lnTo>
                  <a:pt x="348" y="502"/>
                </a:lnTo>
                <a:lnTo>
                  <a:pt x="347" y="502"/>
                </a:lnTo>
                <a:lnTo>
                  <a:pt x="347" y="502"/>
                </a:lnTo>
                <a:lnTo>
                  <a:pt x="347" y="502"/>
                </a:lnTo>
                <a:lnTo>
                  <a:pt x="347" y="502"/>
                </a:lnTo>
                <a:lnTo>
                  <a:pt x="347" y="502"/>
                </a:lnTo>
                <a:lnTo>
                  <a:pt x="346" y="502"/>
                </a:lnTo>
                <a:lnTo>
                  <a:pt x="346" y="502"/>
                </a:lnTo>
                <a:lnTo>
                  <a:pt x="346" y="502"/>
                </a:lnTo>
                <a:lnTo>
                  <a:pt x="346" y="502"/>
                </a:lnTo>
                <a:lnTo>
                  <a:pt x="345" y="502"/>
                </a:lnTo>
                <a:lnTo>
                  <a:pt x="345" y="502"/>
                </a:lnTo>
                <a:lnTo>
                  <a:pt x="345" y="502"/>
                </a:lnTo>
                <a:lnTo>
                  <a:pt x="345" y="501"/>
                </a:lnTo>
                <a:lnTo>
                  <a:pt x="345" y="501"/>
                </a:lnTo>
                <a:lnTo>
                  <a:pt x="344" y="501"/>
                </a:lnTo>
                <a:lnTo>
                  <a:pt x="344" y="501"/>
                </a:lnTo>
                <a:lnTo>
                  <a:pt x="344" y="501"/>
                </a:lnTo>
                <a:lnTo>
                  <a:pt x="344" y="501"/>
                </a:lnTo>
                <a:lnTo>
                  <a:pt x="344" y="501"/>
                </a:lnTo>
                <a:lnTo>
                  <a:pt x="344" y="501"/>
                </a:lnTo>
                <a:lnTo>
                  <a:pt x="344" y="501"/>
                </a:lnTo>
                <a:lnTo>
                  <a:pt x="344" y="501"/>
                </a:lnTo>
                <a:lnTo>
                  <a:pt x="344" y="501"/>
                </a:lnTo>
                <a:lnTo>
                  <a:pt x="344" y="501"/>
                </a:lnTo>
                <a:lnTo>
                  <a:pt x="344" y="501"/>
                </a:lnTo>
                <a:lnTo>
                  <a:pt x="344" y="501"/>
                </a:lnTo>
                <a:lnTo>
                  <a:pt x="343" y="501"/>
                </a:lnTo>
                <a:lnTo>
                  <a:pt x="343" y="501"/>
                </a:lnTo>
                <a:lnTo>
                  <a:pt x="343" y="501"/>
                </a:lnTo>
                <a:lnTo>
                  <a:pt x="343" y="501"/>
                </a:lnTo>
                <a:lnTo>
                  <a:pt x="343" y="501"/>
                </a:lnTo>
                <a:lnTo>
                  <a:pt x="343" y="501"/>
                </a:lnTo>
                <a:lnTo>
                  <a:pt x="343" y="501"/>
                </a:lnTo>
                <a:lnTo>
                  <a:pt x="343" y="501"/>
                </a:lnTo>
                <a:lnTo>
                  <a:pt x="342" y="501"/>
                </a:lnTo>
                <a:lnTo>
                  <a:pt x="342" y="501"/>
                </a:lnTo>
                <a:lnTo>
                  <a:pt x="342" y="501"/>
                </a:lnTo>
                <a:lnTo>
                  <a:pt x="342" y="501"/>
                </a:lnTo>
                <a:lnTo>
                  <a:pt x="342" y="501"/>
                </a:lnTo>
                <a:lnTo>
                  <a:pt x="342" y="501"/>
                </a:lnTo>
                <a:lnTo>
                  <a:pt x="342" y="501"/>
                </a:lnTo>
                <a:lnTo>
                  <a:pt x="342" y="501"/>
                </a:lnTo>
                <a:lnTo>
                  <a:pt x="342" y="501"/>
                </a:lnTo>
                <a:lnTo>
                  <a:pt x="342" y="501"/>
                </a:lnTo>
                <a:lnTo>
                  <a:pt x="342" y="501"/>
                </a:lnTo>
                <a:lnTo>
                  <a:pt x="342" y="501"/>
                </a:lnTo>
                <a:lnTo>
                  <a:pt x="341" y="501"/>
                </a:lnTo>
                <a:lnTo>
                  <a:pt x="341" y="501"/>
                </a:lnTo>
                <a:lnTo>
                  <a:pt x="341" y="501"/>
                </a:lnTo>
                <a:lnTo>
                  <a:pt x="341" y="501"/>
                </a:lnTo>
                <a:lnTo>
                  <a:pt x="341" y="501"/>
                </a:lnTo>
                <a:lnTo>
                  <a:pt x="340" y="501"/>
                </a:lnTo>
                <a:lnTo>
                  <a:pt x="340" y="501"/>
                </a:lnTo>
                <a:lnTo>
                  <a:pt x="340" y="501"/>
                </a:lnTo>
                <a:lnTo>
                  <a:pt x="340" y="501"/>
                </a:lnTo>
                <a:lnTo>
                  <a:pt x="340" y="500"/>
                </a:lnTo>
                <a:lnTo>
                  <a:pt x="340" y="500"/>
                </a:lnTo>
                <a:lnTo>
                  <a:pt x="340" y="500"/>
                </a:lnTo>
                <a:lnTo>
                  <a:pt x="340" y="500"/>
                </a:lnTo>
                <a:lnTo>
                  <a:pt x="340" y="500"/>
                </a:lnTo>
                <a:lnTo>
                  <a:pt x="339" y="500"/>
                </a:lnTo>
                <a:lnTo>
                  <a:pt x="339" y="500"/>
                </a:lnTo>
                <a:lnTo>
                  <a:pt x="339" y="500"/>
                </a:lnTo>
                <a:lnTo>
                  <a:pt x="339" y="500"/>
                </a:lnTo>
                <a:lnTo>
                  <a:pt x="339" y="500"/>
                </a:lnTo>
                <a:lnTo>
                  <a:pt x="339" y="500"/>
                </a:lnTo>
                <a:lnTo>
                  <a:pt x="339" y="500"/>
                </a:lnTo>
                <a:lnTo>
                  <a:pt x="339" y="501"/>
                </a:lnTo>
                <a:lnTo>
                  <a:pt x="339" y="501"/>
                </a:lnTo>
                <a:lnTo>
                  <a:pt x="339" y="501"/>
                </a:lnTo>
                <a:lnTo>
                  <a:pt x="339" y="501"/>
                </a:lnTo>
                <a:lnTo>
                  <a:pt x="339" y="501"/>
                </a:lnTo>
                <a:lnTo>
                  <a:pt x="338" y="501"/>
                </a:lnTo>
                <a:lnTo>
                  <a:pt x="338" y="501"/>
                </a:lnTo>
                <a:lnTo>
                  <a:pt x="338" y="501"/>
                </a:lnTo>
                <a:lnTo>
                  <a:pt x="338" y="501"/>
                </a:lnTo>
                <a:lnTo>
                  <a:pt x="338" y="501"/>
                </a:lnTo>
                <a:lnTo>
                  <a:pt x="338" y="501"/>
                </a:lnTo>
                <a:lnTo>
                  <a:pt x="338" y="501"/>
                </a:lnTo>
                <a:lnTo>
                  <a:pt x="337" y="500"/>
                </a:lnTo>
                <a:lnTo>
                  <a:pt x="337" y="500"/>
                </a:lnTo>
                <a:lnTo>
                  <a:pt x="337" y="500"/>
                </a:lnTo>
                <a:lnTo>
                  <a:pt x="337" y="500"/>
                </a:lnTo>
                <a:lnTo>
                  <a:pt x="337" y="501"/>
                </a:lnTo>
                <a:lnTo>
                  <a:pt x="337" y="501"/>
                </a:lnTo>
                <a:lnTo>
                  <a:pt x="337" y="501"/>
                </a:lnTo>
                <a:lnTo>
                  <a:pt x="337" y="501"/>
                </a:lnTo>
                <a:lnTo>
                  <a:pt x="337" y="501"/>
                </a:lnTo>
                <a:lnTo>
                  <a:pt x="337" y="501"/>
                </a:lnTo>
                <a:lnTo>
                  <a:pt x="337" y="501"/>
                </a:lnTo>
                <a:lnTo>
                  <a:pt x="337" y="501"/>
                </a:lnTo>
                <a:lnTo>
                  <a:pt x="337" y="501"/>
                </a:lnTo>
                <a:lnTo>
                  <a:pt x="337" y="501"/>
                </a:lnTo>
                <a:lnTo>
                  <a:pt x="337" y="501"/>
                </a:lnTo>
                <a:lnTo>
                  <a:pt x="337" y="501"/>
                </a:lnTo>
                <a:lnTo>
                  <a:pt x="337" y="501"/>
                </a:lnTo>
                <a:lnTo>
                  <a:pt x="337" y="501"/>
                </a:lnTo>
                <a:lnTo>
                  <a:pt x="336" y="501"/>
                </a:lnTo>
                <a:lnTo>
                  <a:pt x="336" y="501"/>
                </a:lnTo>
                <a:lnTo>
                  <a:pt x="336" y="501"/>
                </a:lnTo>
                <a:lnTo>
                  <a:pt x="336" y="501"/>
                </a:lnTo>
                <a:lnTo>
                  <a:pt x="336" y="501"/>
                </a:lnTo>
                <a:lnTo>
                  <a:pt x="336" y="501"/>
                </a:lnTo>
                <a:lnTo>
                  <a:pt x="336" y="501"/>
                </a:lnTo>
                <a:lnTo>
                  <a:pt x="336" y="501"/>
                </a:lnTo>
                <a:lnTo>
                  <a:pt x="336" y="501"/>
                </a:lnTo>
                <a:lnTo>
                  <a:pt x="336" y="501"/>
                </a:lnTo>
                <a:lnTo>
                  <a:pt x="336" y="501"/>
                </a:lnTo>
                <a:lnTo>
                  <a:pt x="336" y="502"/>
                </a:lnTo>
                <a:lnTo>
                  <a:pt x="336" y="502"/>
                </a:lnTo>
                <a:lnTo>
                  <a:pt x="336" y="502"/>
                </a:lnTo>
                <a:lnTo>
                  <a:pt x="336" y="502"/>
                </a:lnTo>
                <a:lnTo>
                  <a:pt x="336" y="502"/>
                </a:lnTo>
                <a:lnTo>
                  <a:pt x="336" y="502"/>
                </a:lnTo>
                <a:lnTo>
                  <a:pt x="336" y="502"/>
                </a:lnTo>
                <a:lnTo>
                  <a:pt x="336" y="502"/>
                </a:lnTo>
                <a:lnTo>
                  <a:pt x="336" y="502"/>
                </a:lnTo>
                <a:lnTo>
                  <a:pt x="336" y="502"/>
                </a:lnTo>
                <a:lnTo>
                  <a:pt x="336" y="502"/>
                </a:lnTo>
                <a:lnTo>
                  <a:pt x="336" y="502"/>
                </a:lnTo>
                <a:lnTo>
                  <a:pt x="336" y="502"/>
                </a:lnTo>
                <a:lnTo>
                  <a:pt x="336" y="502"/>
                </a:lnTo>
                <a:lnTo>
                  <a:pt x="335" y="502"/>
                </a:lnTo>
                <a:lnTo>
                  <a:pt x="335" y="502"/>
                </a:lnTo>
                <a:lnTo>
                  <a:pt x="335" y="502"/>
                </a:lnTo>
                <a:lnTo>
                  <a:pt x="335" y="502"/>
                </a:lnTo>
                <a:lnTo>
                  <a:pt x="335" y="502"/>
                </a:lnTo>
                <a:lnTo>
                  <a:pt x="335" y="502"/>
                </a:lnTo>
                <a:lnTo>
                  <a:pt x="335" y="502"/>
                </a:lnTo>
                <a:lnTo>
                  <a:pt x="335" y="502"/>
                </a:lnTo>
                <a:lnTo>
                  <a:pt x="335" y="502"/>
                </a:lnTo>
                <a:lnTo>
                  <a:pt x="335" y="502"/>
                </a:lnTo>
                <a:lnTo>
                  <a:pt x="336" y="502"/>
                </a:lnTo>
                <a:lnTo>
                  <a:pt x="336" y="502"/>
                </a:lnTo>
                <a:lnTo>
                  <a:pt x="336" y="503"/>
                </a:lnTo>
                <a:lnTo>
                  <a:pt x="336" y="503"/>
                </a:lnTo>
                <a:lnTo>
                  <a:pt x="336" y="503"/>
                </a:lnTo>
                <a:lnTo>
                  <a:pt x="336" y="503"/>
                </a:lnTo>
                <a:lnTo>
                  <a:pt x="336" y="503"/>
                </a:lnTo>
                <a:lnTo>
                  <a:pt x="336" y="503"/>
                </a:lnTo>
                <a:lnTo>
                  <a:pt x="335" y="503"/>
                </a:lnTo>
                <a:lnTo>
                  <a:pt x="335" y="503"/>
                </a:lnTo>
                <a:lnTo>
                  <a:pt x="335" y="503"/>
                </a:lnTo>
                <a:lnTo>
                  <a:pt x="335" y="503"/>
                </a:lnTo>
                <a:lnTo>
                  <a:pt x="335" y="503"/>
                </a:lnTo>
                <a:lnTo>
                  <a:pt x="335" y="503"/>
                </a:lnTo>
                <a:lnTo>
                  <a:pt x="335" y="503"/>
                </a:lnTo>
                <a:lnTo>
                  <a:pt x="335" y="503"/>
                </a:lnTo>
                <a:lnTo>
                  <a:pt x="335" y="503"/>
                </a:lnTo>
                <a:lnTo>
                  <a:pt x="335" y="504"/>
                </a:lnTo>
                <a:lnTo>
                  <a:pt x="335" y="504"/>
                </a:lnTo>
                <a:lnTo>
                  <a:pt x="335" y="504"/>
                </a:lnTo>
                <a:lnTo>
                  <a:pt x="335" y="504"/>
                </a:lnTo>
                <a:lnTo>
                  <a:pt x="334" y="504"/>
                </a:lnTo>
                <a:lnTo>
                  <a:pt x="334" y="504"/>
                </a:lnTo>
                <a:lnTo>
                  <a:pt x="334" y="504"/>
                </a:lnTo>
                <a:lnTo>
                  <a:pt x="334" y="504"/>
                </a:lnTo>
                <a:lnTo>
                  <a:pt x="334" y="504"/>
                </a:lnTo>
                <a:lnTo>
                  <a:pt x="334" y="504"/>
                </a:lnTo>
                <a:lnTo>
                  <a:pt x="334" y="504"/>
                </a:lnTo>
                <a:lnTo>
                  <a:pt x="334" y="504"/>
                </a:lnTo>
                <a:lnTo>
                  <a:pt x="334" y="504"/>
                </a:lnTo>
                <a:lnTo>
                  <a:pt x="334" y="504"/>
                </a:lnTo>
                <a:lnTo>
                  <a:pt x="334" y="504"/>
                </a:lnTo>
                <a:lnTo>
                  <a:pt x="334" y="504"/>
                </a:lnTo>
                <a:lnTo>
                  <a:pt x="334" y="504"/>
                </a:lnTo>
                <a:lnTo>
                  <a:pt x="333" y="504"/>
                </a:lnTo>
                <a:lnTo>
                  <a:pt x="333" y="504"/>
                </a:lnTo>
                <a:lnTo>
                  <a:pt x="333" y="505"/>
                </a:lnTo>
                <a:lnTo>
                  <a:pt x="333" y="505"/>
                </a:lnTo>
                <a:lnTo>
                  <a:pt x="333" y="505"/>
                </a:lnTo>
                <a:lnTo>
                  <a:pt x="333" y="505"/>
                </a:lnTo>
                <a:lnTo>
                  <a:pt x="333" y="505"/>
                </a:lnTo>
                <a:lnTo>
                  <a:pt x="333" y="505"/>
                </a:lnTo>
                <a:lnTo>
                  <a:pt x="333" y="505"/>
                </a:lnTo>
                <a:lnTo>
                  <a:pt x="333" y="505"/>
                </a:lnTo>
                <a:lnTo>
                  <a:pt x="333" y="505"/>
                </a:lnTo>
                <a:lnTo>
                  <a:pt x="333" y="505"/>
                </a:lnTo>
                <a:lnTo>
                  <a:pt x="332" y="505"/>
                </a:lnTo>
                <a:lnTo>
                  <a:pt x="332" y="505"/>
                </a:lnTo>
                <a:lnTo>
                  <a:pt x="332" y="505"/>
                </a:lnTo>
                <a:lnTo>
                  <a:pt x="332" y="505"/>
                </a:lnTo>
                <a:lnTo>
                  <a:pt x="332" y="505"/>
                </a:lnTo>
                <a:lnTo>
                  <a:pt x="332" y="506"/>
                </a:lnTo>
                <a:lnTo>
                  <a:pt x="332" y="506"/>
                </a:lnTo>
                <a:lnTo>
                  <a:pt x="332" y="506"/>
                </a:lnTo>
                <a:lnTo>
                  <a:pt x="332" y="506"/>
                </a:lnTo>
                <a:lnTo>
                  <a:pt x="332" y="506"/>
                </a:lnTo>
                <a:lnTo>
                  <a:pt x="332" y="506"/>
                </a:lnTo>
                <a:lnTo>
                  <a:pt x="332" y="506"/>
                </a:lnTo>
                <a:lnTo>
                  <a:pt x="332" y="506"/>
                </a:lnTo>
                <a:lnTo>
                  <a:pt x="332" y="506"/>
                </a:lnTo>
                <a:lnTo>
                  <a:pt x="332" y="506"/>
                </a:lnTo>
                <a:lnTo>
                  <a:pt x="332" y="506"/>
                </a:lnTo>
                <a:lnTo>
                  <a:pt x="332" y="507"/>
                </a:lnTo>
                <a:lnTo>
                  <a:pt x="332" y="507"/>
                </a:lnTo>
                <a:lnTo>
                  <a:pt x="332" y="507"/>
                </a:lnTo>
                <a:lnTo>
                  <a:pt x="332" y="507"/>
                </a:lnTo>
                <a:lnTo>
                  <a:pt x="332" y="507"/>
                </a:lnTo>
                <a:lnTo>
                  <a:pt x="332" y="507"/>
                </a:lnTo>
                <a:lnTo>
                  <a:pt x="332" y="507"/>
                </a:lnTo>
                <a:lnTo>
                  <a:pt x="332" y="507"/>
                </a:lnTo>
                <a:lnTo>
                  <a:pt x="332" y="507"/>
                </a:lnTo>
                <a:lnTo>
                  <a:pt x="332" y="507"/>
                </a:lnTo>
                <a:lnTo>
                  <a:pt x="331" y="507"/>
                </a:lnTo>
                <a:lnTo>
                  <a:pt x="331" y="507"/>
                </a:lnTo>
                <a:lnTo>
                  <a:pt x="331" y="507"/>
                </a:lnTo>
                <a:lnTo>
                  <a:pt x="331" y="507"/>
                </a:lnTo>
                <a:lnTo>
                  <a:pt x="331" y="507"/>
                </a:lnTo>
                <a:lnTo>
                  <a:pt x="331" y="507"/>
                </a:lnTo>
                <a:lnTo>
                  <a:pt x="331" y="508"/>
                </a:lnTo>
                <a:lnTo>
                  <a:pt x="331" y="508"/>
                </a:lnTo>
                <a:lnTo>
                  <a:pt x="331" y="508"/>
                </a:lnTo>
                <a:lnTo>
                  <a:pt x="331" y="508"/>
                </a:lnTo>
                <a:lnTo>
                  <a:pt x="331" y="508"/>
                </a:lnTo>
                <a:lnTo>
                  <a:pt x="331" y="508"/>
                </a:lnTo>
                <a:lnTo>
                  <a:pt x="331" y="508"/>
                </a:lnTo>
                <a:lnTo>
                  <a:pt x="331" y="508"/>
                </a:lnTo>
                <a:lnTo>
                  <a:pt x="331" y="508"/>
                </a:lnTo>
                <a:lnTo>
                  <a:pt x="330" y="508"/>
                </a:lnTo>
                <a:lnTo>
                  <a:pt x="330" y="508"/>
                </a:lnTo>
                <a:lnTo>
                  <a:pt x="330" y="508"/>
                </a:lnTo>
                <a:lnTo>
                  <a:pt x="330" y="508"/>
                </a:lnTo>
                <a:lnTo>
                  <a:pt x="330" y="508"/>
                </a:lnTo>
                <a:lnTo>
                  <a:pt x="330" y="508"/>
                </a:lnTo>
                <a:lnTo>
                  <a:pt x="330" y="508"/>
                </a:lnTo>
                <a:lnTo>
                  <a:pt x="330" y="508"/>
                </a:lnTo>
                <a:lnTo>
                  <a:pt x="330" y="508"/>
                </a:lnTo>
                <a:lnTo>
                  <a:pt x="330" y="508"/>
                </a:lnTo>
                <a:lnTo>
                  <a:pt x="330" y="508"/>
                </a:lnTo>
                <a:lnTo>
                  <a:pt x="330" y="508"/>
                </a:lnTo>
                <a:lnTo>
                  <a:pt x="330" y="508"/>
                </a:lnTo>
                <a:lnTo>
                  <a:pt x="329" y="509"/>
                </a:lnTo>
                <a:lnTo>
                  <a:pt x="329" y="509"/>
                </a:lnTo>
                <a:lnTo>
                  <a:pt x="329" y="509"/>
                </a:lnTo>
                <a:lnTo>
                  <a:pt x="329" y="509"/>
                </a:lnTo>
                <a:lnTo>
                  <a:pt x="329" y="509"/>
                </a:lnTo>
                <a:lnTo>
                  <a:pt x="329" y="509"/>
                </a:lnTo>
                <a:lnTo>
                  <a:pt x="329" y="509"/>
                </a:lnTo>
                <a:lnTo>
                  <a:pt x="329" y="509"/>
                </a:lnTo>
                <a:lnTo>
                  <a:pt x="329" y="509"/>
                </a:lnTo>
                <a:lnTo>
                  <a:pt x="328" y="509"/>
                </a:lnTo>
                <a:lnTo>
                  <a:pt x="328" y="509"/>
                </a:lnTo>
                <a:lnTo>
                  <a:pt x="328" y="509"/>
                </a:lnTo>
                <a:lnTo>
                  <a:pt x="328" y="509"/>
                </a:lnTo>
                <a:lnTo>
                  <a:pt x="328" y="509"/>
                </a:lnTo>
                <a:lnTo>
                  <a:pt x="328" y="509"/>
                </a:lnTo>
                <a:lnTo>
                  <a:pt x="328" y="509"/>
                </a:lnTo>
                <a:lnTo>
                  <a:pt x="328" y="509"/>
                </a:lnTo>
                <a:lnTo>
                  <a:pt x="328" y="509"/>
                </a:lnTo>
                <a:lnTo>
                  <a:pt x="328" y="509"/>
                </a:lnTo>
                <a:lnTo>
                  <a:pt x="327" y="509"/>
                </a:lnTo>
                <a:lnTo>
                  <a:pt x="327" y="509"/>
                </a:lnTo>
                <a:lnTo>
                  <a:pt x="327" y="510"/>
                </a:lnTo>
                <a:lnTo>
                  <a:pt x="327" y="510"/>
                </a:lnTo>
                <a:lnTo>
                  <a:pt x="327" y="510"/>
                </a:lnTo>
                <a:lnTo>
                  <a:pt x="327" y="510"/>
                </a:lnTo>
                <a:lnTo>
                  <a:pt x="327" y="510"/>
                </a:lnTo>
                <a:lnTo>
                  <a:pt x="327" y="510"/>
                </a:lnTo>
                <a:lnTo>
                  <a:pt x="327" y="510"/>
                </a:lnTo>
                <a:lnTo>
                  <a:pt x="327" y="510"/>
                </a:lnTo>
                <a:lnTo>
                  <a:pt x="327" y="510"/>
                </a:lnTo>
                <a:lnTo>
                  <a:pt x="328" y="510"/>
                </a:lnTo>
                <a:lnTo>
                  <a:pt x="328" y="510"/>
                </a:lnTo>
                <a:lnTo>
                  <a:pt x="328" y="510"/>
                </a:lnTo>
                <a:lnTo>
                  <a:pt x="328" y="511"/>
                </a:lnTo>
                <a:lnTo>
                  <a:pt x="328" y="511"/>
                </a:lnTo>
                <a:lnTo>
                  <a:pt x="328" y="511"/>
                </a:lnTo>
                <a:lnTo>
                  <a:pt x="328" y="511"/>
                </a:lnTo>
                <a:lnTo>
                  <a:pt x="328" y="511"/>
                </a:lnTo>
                <a:lnTo>
                  <a:pt x="328" y="511"/>
                </a:lnTo>
                <a:lnTo>
                  <a:pt x="328" y="511"/>
                </a:lnTo>
                <a:lnTo>
                  <a:pt x="328" y="511"/>
                </a:lnTo>
                <a:lnTo>
                  <a:pt x="328" y="511"/>
                </a:lnTo>
                <a:lnTo>
                  <a:pt x="328" y="511"/>
                </a:lnTo>
                <a:lnTo>
                  <a:pt x="328" y="511"/>
                </a:lnTo>
                <a:lnTo>
                  <a:pt x="327" y="511"/>
                </a:lnTo>
                <a:lnTo>
                  <a:pt x="327" y="512"/>
                </a:lnTo>
                <a:lnTo>
                  <a:pt x="327" y="512"/>
                </a:lnTo>
                <a:lnTo>
                  <a:pt x="327" y="512"/>
                </a:lnTo>
                <a:lnTo>
                  <a:pt x="327" y="512"/>
                </a:lnTo>
                <a:lnTo>
                  <a:pt x="327" y="512"/>
                </a:lnTo>
                <a:lnTo>
                  <a:pt x="327" y="512"/>
                </a:lnTo>
                <a:lnTo>
                  <a:pt x="327" y="512"/>
                </a:lnTo>
                <a:lnTo>
                  <a:pt x="327" y="512"/>
                </a:lnTo>
                <a:lnTo>
                  <a:pt x="327" y="512"/>
                </a:lnTo>
                <a:lnTo>
                  <a:pt x="326" y="512"/>
                </a:lnTo>
                <a:lnTo>
                  <a:pt x="326" y="512"/>
                </a:lnTo>
                <a:lnTo>
                  <a:pt x="326" y="512"/>
                </a:lnTo>
                <a:lnTo>
                  <a:pt x="326" y="512"/>
                </a:lnTo>
                <a:lnTo>
                  <a:pt x="326" y="512"/>
                </a:lnTo>
                <a:lnTo>
                  <a:pt x="326" y="512"/>
                </a:lnTo>
                <a:lnTo>
                  <a:pt x="326" y="512"/>
                </a:lnTo>
                <a:lnTo>
                  <a:pt x="326" y="512"/>
                </a:lnTo>
                <a:lnTo>
                  <a:pt x="326" y="512"/>
                </a:lnTo>
                <a:lnTo>
                  <a:pt x="326" y="512"/>
                </a:lnTo>
                <a:lnTo>
                  <a:pt x="326" y="512"/>
                </a:lnTo>
                <a:lnTo>
                  <a:pt x="326" y="512"/>
                </a:lnTo>
                <a:lnTo>
                  <a:pt x="326" y="513"/>
                </a:lnTo>
                <a:lnTo>
                  <a:pt x="326" y="513"/>
                </a:lnTo>
                <a:lnTo>
                  <a:pt x="326" y="513"/>
                </a:lnTo>
                <a:lnTo>
                  <a:pt x="326" y="513"/>
                </a:lnTo>
                <a:lnTo>
                  <a:pt x="326" y="513"/>
                </a:lnTo>
                <a:lnTo>
                  <a:pt x="326" y="513"/>
                </a:lnTo>
                <a:lnTo>
                  <a:pt x="326" y="513"/>
                </a:lnTo>
                <a:lnTo>
                  <a:pt x="326" y="513"/>
                </a:lnTo>
                <a:lnTo>
                  <a:pt x="325" y="513"/>
                </a:lnTo>
                <a:lnTo>
                  <a:pt x="325" y="513"/>
                </a:lnTo>
                <a:lnTo>
                  <a:pt x="325" y="513"/>
                </a:lnTo>
                <a:lnTo>
                  <a:pt x="325" y="513"/>
                </a:lnTo>
                <a:lnTo>
                  <a:pt x="325" y="513"/>
                </a:lnTo>
                <a:lnTo>
                  <a:pt x="325" y="513"/>
                </a:lnTo>
                <a:lnTo>
                  <a:pt x="325" y="513"/>
                </a:lnTo>
                <a:lnTo>
                  <a:pt x="325" y="514"/>
                </a:lnTo>
                <a:lnTo>
                  <a:pt x="325" y="514"/>
                </a:lnTo>
                <a:lnTo>
                  <a:pt x="325" y="514"/>
                </a:lnTo>
                <a:lnTo>
                  <a:pt x="325" y="514"/>
                </a:lnTo>
                <a:lnTo>
                  <a:pt x="325" y="514"/>
                </a:lnTo>
                <a:lnTo>
                  <a:pt x="325" y="514"/>
                </a:lnTo>
                <a:lnTo>
                  <a:pt x="325" y="514"/>
                </a:lnTo>
                <a:lnTo>
                  <a:pt x="325" y="514"/>
                </a:lnTo>
                <a:lnTo>
                  <a:pt x="325" y="514"/>
                </a:lnTo>
                <a:lnTo>
                  <a:pt x="325" y="514"/>
                </a:lnTo>
                <a:lnTo>
                  <a:pt x="325" y="514"/>
                </a:lnTo>
                <a:lnTo>
                  <a:pt x="325" y="514"/>
                </a:lnTo>
                <a:lnTo>
                  <a:pt x="325" y="514"/>
                </a:lnTo>
                <a:lnTo>
                  <a:pt x="325" y="514"/>
                </a:lnTo>
                <a:lnTo>
                  <a:pt x="324" y="514"/>
                </a:lnTo>
                <a:lnTo>
                  <a:pt x="324" y="514"/>
                </a:lnTo>
                <a:lnTo>
                  <a:pt x="324" y="515"/>
                </a:lnTo>
                <a:lnTo>
                  <a:pt x="324" y="515"/>
                </a:lnTo>
                <a:lnTo>
                  <a:pt x="324" y="515"/>
                </a:lnTo>
                <a:lnTo>
                  <a:pt x="324" y="515"/>
                </a:lnTo>
                <a:lnTo>
                  <a:pt x="324" y="515"/>
                </a:lnTo>
                <a:lnTo>
                  <a:pt x="324" y="515"/>
                </a:lnTo>
                <a:lnTo>
                  <a:pt x="324" y="515"/>
                </a:lnTo>
                <a:lnTo>
                  <a:pt x="324" y="515"/>
                </a:lnTo>
                <a:lnTo>
                  <a:pt x="324" y="515"/>
                </a:lnTo>
                <a:lnTo>
                  <a:pt x="324" y="515"/>
                </a:lnTo>
                <a:lnTo>
                  <a:pt x="324" y="515"/>
                </a:lnTo>
                <a:lnTo>
                  <a:pt x="324" y="515"/>
                </a:lnTo>
                <a:lnTo>
                  <a:pt x="323" y="515"/>
                </a:lnTo>
                <a:lnTo>
                  <a:pt x="323" y="515"/>
                </a:lnTo>
                <a:lnTo>
                  <a:pt x="323" y="515"/>
                </a:lnTo>
                <a:lnTo>
                  <a:pt x="323" y="515"/>
                </a:lnTo>
                <a:lnTo>
                  <a:pt x="323" y="515"/>
                </a:lnTo>
                <a:lnTo>
                  <a:pt x="323" y="516"/>
                </a:lnTo>
                <a:lnTo>
                  <a:pt x="323" y="516"/>
                </a:lnTo>
                <a:lnTo>
                  <a:pt x="323" y="516"/>
                </a:lnTo>
                <a:lnTo>
                  <a:pt x="322" y="516"/>
                </a:lnTo>
                <a:lnTo>
                  <a:pt x="322" y="516"/>
                </a:lnTo>
                <a:lnTo>
                  <a:pt x="322" y="516"/>
                </a:lnTo>
                <a:lnTo>
                  <a:pt x="322" y="516"/>
                </a:lnTo>
                <a:lnTo>
                  <a:pt x="322" y="517"/>
                </a:lnTo>
                <a:lnTo>
                  <a:pt x="322" y="517"/>
                </a:lnTo>
                <a:lnTo>
                  <a:pt x="322" y="517"/>
                </a:lnTo>
                <a:lnTo>
                  <a:pt x="321" y="517"/>
                </a:lnTo>
                <a:lnTo>
                  <a:pt x="321" y="517"/>
                </a:lnTo>
                <a:lnTo>
                  <a:pt x="321" y="517"/>
                </a:lnTo>
                <a:lnTo>
                  <a:pt x="321" y="517"/>
                </a:lnTo>
                <a:lnTo>
                  <a:pt x="321" y="517"/>
                </a:lnTo>
                <a:lnTo>
                  <a:pt x="321" y="517"/>
                </a:lnTo>
                <a:lnTo>
                  <a:pt x="321" y="517"/>
                </a:lnTo>
                <a:lnTo>
                  <a:pt x="321" y="518"/>
                </a:lnTo>
                <a:lnTo>
                  <a:pt x="321" y="518"/>
                </a:lnTo>
                <a:lnTo>
                  <a:pt x="320" y="518"/>
                </a:lnTo>
                <a:lnTo>
                  <a:pt x="320" y="518"/>
                </a:lnTo>
                <a:lnTo>
                  <a:pt x="320" y="518"/>
                </a:lnTo>
                <a:lnTo>
                  <a:pt x="320" y="518"/>
                </a:lnTo>
                <a:lnTo>
                  <a:pt x="320" y="518"/>
                </a:lnTo>
                <a:lnTo>
                  <a:pt x="320" y="519"/>
                </a:lnTo>
                <a:lnTo>
                  <a:pt x="320" y="519"/>
                </a:lnTo>
                <a:lnTo>
                  <a:pt x="320" y="519"/>
                </a:lnTo>
                <a:lnTo>
                  <a:pt x="320" y="519"/>
                </a:lnTo>
                <a:lnTo>
                  <a:pt x="319" y="519"/>
                </a:lnTo>
                <a:lnTo>
                  <a:pt x="319" y="519"/>
                </a:lnTo>
                <a:lnTo>
                  <a:pt x="319" y="519"/>
                </a:lnTo>
                <a:lnTo>
                  <a:pt x="319" y="519"/>
                </a:lnTo>
                <a:lnTo>
                  <a:pt x="319" y="519"/>
                </a:lnTo>
                <a:lnTo>
                  <a:pt x="319" y="519"/>
                </a:lnTo>
                <a:lnTo>
                  <a:pt x="319" y="519"/>
                </a:lnTo>
                <a:lnTo>
                  <a:pt x="318" y="519"/>
                </a:lnTo>
                <a:lnTo>
                  <a:pt x="318" y="519"/>
                </a:lnTo>
                <a:lnTo>
                  <a:pt x="318" y="520"/>
                </a:lnTo>
                <a:lnTo>
                  <a:pt x="318" y="520"/>
                </a:lnTo>
                <a:lnTo>
                  <a:pt x="318" y="520"/>
                </a:lnTo>
                <a:lnTo>
                  <a:pt x="318" y="520"/>
                </a:lnTo>
                <a:lnTo>
                  <a:pt x="318" y="520"/>
                </a:lnTo>
                <a:lnTo>
                  <a:pt x="318" y="520"/>
                </a:lnTo>
                <a:lnTo>
                  <a:pt x="318" y="520"/>
                </a:lnTo>
                <a:lnTo>
                  <a:pt x="318" y="521"/>
                </a:lnTo>
                <a:lnTo>
                  <a:pt x="318" y="521"/>
                </a:lnTo>
                <a:lnTo>
                  <a:pt x="318" y="521"/>
                </a:lnTo>
                <a:lnTo>
                  <a:pt x="318" y="521"/>
                </a:lnTo>
                <a:lnTo>
                  <a:pt x="318" y="521"/>
                </a:lnTo>
                <a:lnTo>
                  <a:pt x="318" y="521"/>
                </a:lnTo>
                <a:lnTo>
                  <a:pt x="318" y="521"/>
                </a:lnTo>
                <a:lnTo>
                  <a:pt x="317" y="521"/>
                </a:lnTo>
                <a:lnTo>
                  <a:pt x="317" y="521"/>
                </a:lnTo>
                <a:lnTo>
                  <a:pt x="317" y="522"/>
                </a:lnTo>
                <a:lnTo>
                  <a:pt x="317" y="522"/>
                </a:lnTo>
                <a:lnTo>
                  <a:pt x="317" y="522"/>
                </a:lnTo>
                <a:lnTo>
                  <a:pt x="317" y="522"/>
                </a:lnTo>
                <a:lnTo>
                  <a:pt x="317" y="522"/>
                </a:lnTo>
                <a:lnTo>
                  <a:pt x="316" y="522"/>
                </a:lnTo>
                <a:lnTo>
                  <a:pt x="316" y="522"/>
                </a:lnTo>
                <a:lnTo>
                  <a:pt x="316" y="522"/>
                </a:lnTo>
                <a:lnTo>
                  <a:pt x="316" y="522"/>
                </a:lnTo>
                <a:lnTo>
                  <a:pt x="316" y="522"/>
                </a:lnTo>
                <a:lnTo>
                  <a:pt x="315" y="522"/>
                </a:lnTo>
                <a:lnTo>
                  <a:pt x="315" y="522"/>
                </a:lnTo>
                <a:lnTo>
                  <a:pt x="315" y="522"/>
                </a:lnTo>
                <a:lnTo>
                  <a:pt x="315" y="522"/>
                </a:lnTo>
                <a:lnTo>
                  <a:pt x="315" y="522"/>
                </a:lnTo>
                <a:lnTo>
                  <a:pt x="315" y="522"/>
                </a:lnTo>
                <a:lnTo>
                  <a:pt x="314" y="522"/>
                </a:lnTo>
                <a:lnTo>
                  <a:pt x="314" y="522"/>
                </a:lnTo>
                <a:lnTo>
                  <a:pt x="314" y="522"/>
                </a:lnTo>
                <a:lnTo>
                  <a:pt x="314" y="523"/>
                </a:lnTo>
                <a:lnTo>
                  <a:pt x="314" y="523"/>
                </a:lnTo>
                <a:lnTo>
                  <a:pt x="314" y="523"/>
                </a:lnTo>
                <a:lnTo>
                  <a:pt x="313" y="523"/>
                </a:lnTo>
                <a:lnTo>
                  <a:pt x="313" y="523"/>
                </a:lnTo>
                <a:lnTo>
                  <a:pt x="313" y="523"/>
                </a:lnTo>
                <a:lnTo>
                  <a:pt x="313" y="523"/>
                </a:lnTo>
                <a:lnTo>
                  <a:pt x="313" y="523"/>
                </a:lnTo>
                <a:lnTo>
                  <a:pt x="313" y="523"/>
                </a:lnTo>
                <a:lnTo>
                  <a:pt x="312" y="524"/>
                </a:lnTo>
                <a:lnTo>
                  <a:pt x="312" y="524"/>
                </a:lnTo>
                <a:lnTo>
                  <a:pt x="312" y="524"/>
                </a:lnTo>
                <a:lnTo>
                  <a:pt x="312" y="524"/>
                </a:lnTo>
                <a:lnTo>
                  <a:pt x="312" y="524"/>
                </a:lnTo>
                <a:lnTo>
                  <a:pt x="311" y="524"/>
                </a:lnTo>
                <a:lnTo>
                  <a:pt x="311" y="524"/>
                </a:lnTo>
                <a:lnTo>
                  <a:pt x="311" y="524"/>
                </a:lnTo>
                <a:lnTo>
                  <a:pt x="311" y="524"/>
                </a:lnTo>
                <a:lnTo>
                  <a:pt x="311" y="525"/>
                </a:lnTo>
                <a:lnTo>
                  <a:pt x="311" y="525"/>
                </a:lnTo>
                <a:lnTo>
                  <a:pt x="311" y="525"/>
                </a:lnTo>
                <a:lnTo>
                  <a:pt x="310" y="525"/>
                </a:lnTo>
                <a:lnTo>
                  <a:pt x="310" y="525"/>
                </a:lnTo>
                <a:lnTo>
                  <a:pt x="310" y="525"/>
                </a:lnTo>
                <a:lnTo>
                  <a:pt x="310" y="526"/>
                </a:lnTo>
                <a:lnTo>
                  <a:pt x="310" y="526"/>
                </a:lnTo>
                <a:lnTo>
                  <a:pt x="310" y="526"/>
                </a:lnTo>
                <a:lnTo>
                  <a:pt x="309" y="526"/>
                </a:lnTo>
                <a:lnTo>
                  <a:pt x="309" y="526"/>
                </a:lnTo>
                <a:lnTo>
                  <a:pt x="309" y="526"/>
                </a:lnTo>
                <a:lnTo>
                  <a:pt x="309" y="527"/>
                </a:lnTo>
                <a:lnTo>
                  <a:pt x="309" y="527"/>
                </a:lnTo>
                <a:lnTo>
                  <a:pt x="309" y="527"/>
                </a:lnTo>
                <a:lnTo>
                  <a:pt x="309" y="527"/>
                </a:lnTo>
                <a:lnTo>
                  <a:pt x="308" y="527"/>
                </a:lnTo>
                <a:lnTo>
                  <a:pt x="308" y="527"/>
                </a:lnTo>
                <a:lnTo>
                  <a:pt x="308" y="527"/>
                </a:lnTo>
                <a:lnTo>
                  <a:pt x="308" y="527"/>
                </a:lnTo>
                <a:lnTo>
                  <a:pt x="308" y="527"/>
                </a:lnTo>
                <a:lnTo>
                  <a:pt x="308" y="528"/>
                </a:lnTo>
                <a:lnTo>
                  <a:pt x="308" y="528"/>
                </a:lnTo>
                <a:lnTo>
                  <a:pt x="308" y="528"/>
                </a:lnTo>
                <a:lnTo>
                  <a:pt x="308" y="528"/>
                </a:lnTo>
                <a:lnTo>
                  <a:pt x="308" y="528"/>
                </a:lnTo>
                <a:lnTo>
                  <a:pt x="308" y="528"/>
                </a:lnTo>
                <a:lnTo>
                  <a:pt x="308" y="528"/>
                </a:lnTo>
                <a:lnTo>
                  <a:pt x="308" y="528"/>
                </a:lnTo>
                <a:lnTo>
                  <a:pt x="308" y="528"/>
                </a:lnTo>
                <a:lnTo>
                  <a:pt x="308" y="529"/>
                </a:lnTo>
                <a:lnTo>
                  <a:pt x="308" y="529"/>
                </a:lnTo>
                <a:lnTo>
                  <a:pt x="308" y="529"/>
                </a:lnTo>
                <a:lnTo>
                  <a:pt x="308" y="529"/>
                </a:lnTo>
                <a:lnTo>
                  <a:pt x="308" y="529"/>
                </a:lnTo>
                <a:lnTo>
                  <a:pt x="308" y="529"/>
                </a:lnTo>
                <a:lnTo>
                  <a:pt x="308" y="530"/>
                </a:lnTo>
                <a:lnTo>
                  <a:pt x="308" y="530"/>
                </a:lnTo>
                <a:lnTo>
                  <a:pt x="308" y="530"/>
                </a:lnTo>
                <a:lnTo>
                  <a:pt x="309" y="530"/>
                </a:lnTo>
                <a:lnTo>
                  <a:pt x="309" y="530"/>
                </a:lnTo>
                <a:lnTo>
                  <a:pt x="309" y="530"/>
                </a:lnTo>
                <a:lnTo>
                  <a:pt x="309" y="530"/>
                </a:lnTo>
                <a:lnTo>
                  <a:pt x="309" y="530"/>
                </a:lnTo>
                <a:lnTo>
                  <a:pt x="309" y="531"/>
                </a:lnTo>
                <a:lnTo>
                  <a:pt x="309" y="531"/>
                </a:lnTo>
                <a:lnTo>
                  <a:pt x="309" y="531"/>
                </a:lnTo>
                <a:lnTo>
                  <a:pt x="309" y="531"/>
                </a:lnTo>
                <a:lnTo>
                  <a:pt x="309" y="531"/>
                </a:lnTo>
                <a:lnTo>
                  <a:pt x="310" y="531"/>
                </a:lnTo>
                <a:lnTo>
                  <a:pt x="310" y="531"/>
                </a:lnTo>
                <a:lnTo>
                  <a:pt x="310" y="531"/>
                </a:lnTo>
                <a:lnTo>
                  <a:pt x="310" y="531"/>
                </a:lnTo>
                <a:lnTo>
                  <a:pt x="310" y="531"/>
                </a:lnTo>
                <a:lnTo>
                  <a:pt x="310" y="531"/>
                </a:lnTo>
                <a:lnTo>
                  <a:pt x="310" y="531"/>
                </a:lnTo>
                <a:lnTo>
                  <a:pt x="310" y="531"/>
                </a:lnTo>
                <a:lnTo>
                  <a:pt x="310" y="531"/>
                </a:lnTo>
                <a:lnTo>
                  <a:pt x="310" y="532"/>
                </a:lnTo>
                <a:lnTo>
                  <a:pt x="310" y="532"/>
                </a:lnTo>
                <a:lnTo>
                  <a:pt x="310" y="532"/>
                </a:lnTo>
                <a:lnTo>
                  <a:pt x="310" y="532"/>
                </a:lnTo>
                <a:lnTo>
                  <a:pt x="310" y="532"/>
                </a:lnTo>
                <a:lnTo>
                  <a:pt x="311" y="532"/>
                </a:lnTo>
                <a:lnTo>
                  <a:pt x="311" y="532"/>
                </a:lnTo>
                <a:lnTo>
                  <a:pt x="311" y="532"/>
                </a:lnTo>
                <a:lnTo>
                  <a:pt x="311" y="532"/>
                </a:lnTo>
                <a:lnTo>
                  <a:pt x="311" y="533"/>
                </a:lnTo>
                <a:lnTo>
                  <a:pt x="311" y="533"/>
                </a:lnTo>
                <a:lnTo>
                  <a:pt x="311" y="533"/>
                </a:lnTo>
                <a:lnTo>
                  <a:pt x="311" y="533"/>
                </a:lnTo>
                <a:lnTo>
                  <a:pt x="311" y="533"/>
                </a:lnTo>
                <a:lnTo>
                  <a:pt x="311" y="533"/>
                </a:lnTo>
                <a:lnTo>
                  <a:pt x="311" y="533"/>
                </a:lnTo>
                <a:lnTo>
                  <a:pt x="311" y="533"/>
                </a:lnTo>
                <a:lnTo>
                  <a:pt x="312" y="534"/>
                </a:lnTo>
                <a:lnTo>
                  <a:pt x="312" y="534"/>
                </a:lnTo>
                <a:lnTo>
                  <a:pt x="312" y="534"/>
                </a:lnTo>
                <a:lnTo>
                  <a:pt x="312" y="534"/>
                </a:lnTo>
                <a:lnTo>
                  <a:pt x="312" y="534"/>
                </a:lnTo>
                <a:lnTo>
                  <a:pt x="312" y="534"/>
                </a:lnTo>
                <a:lnTo>
                  <a:pt x="312" y="534"/>
                </a:lnTo>
                <a:lnTo>
                  <a:pt x="312" y="534"/>
                </a:lnTo>
                <a:lnTo>
                  <a:pt x="312" y="534"/>
                </a:lnTo>
                <a:lnTo>
                  <a:pt x="312" y="534"/>
                </a:lnTo>
                <a:lnTo>
                  <a:pt x="312" y="534"/>
                </a:lnTo>
                <a:lnTo>
                  <a:pt x="312" y="535"/>
                </a:lnTo>
                <a:lnTo>
                  <a:pt x="312" y="535"/>
                </a:lnTo>
                <a:lnTo>
                  <a:pt x="312" y="535"/>
                </a:lnTo>
                <a:lnTo>
                  <a:pt x="312" y="535"/>
                </a:lnTo>
                <a:lnTo>
                  <a:pt x="312" y="535"/>
                </a:lnTo>
                <a:lnTo>
                  <a:pt x="312" y="535"/>
                </a:lnTo>
                <a:lnTo>
                  <a:pt x="312" y="535"/>
                </a:lnTo>
                <a:lnTo>
                  <a:pt x="312" y="535"/>
                </a:lnTo>
                <a:lnTo>
                  <a:pt x="312" y="535"/>
                </a:lnTo>
                <a:lnTo>
                  <a:pt x="312" y="535"/>
                </a:lnTo>
                <a:lnTo>
                  <a:pt x="312" y="536"/>
                </a:lnTo>
                <a:lnTo>
                  <a:pt x="312" y="536"/>
                </a:lnTo>
                <a:lnTo>
                  <a:pt x="312" y="536"/>
                </a:lnTo>
                <a:lnTo>
                  <a:pt x="312" y="536"/>
                </a:lnTo>
                <a:lnTo>
                  <a:pt x="312" y="536"/>
                </a:lnTo>
                <a:lnTo>
                  <a:pt x="313" y="536"/>
                </a:lnTo>
                <a:lnTo>
                  <a:pt x="313" y="536"/>
                </a:lnTo>
                <a:lnTo>
                  <a:pt x="313" y="537"/>
                </a:lnTo>
                <a:lnTo>
                  <a:pt x="313" y="537"/>
                </a:lnTo>
                <a:lnTo>
                  <a:pt x="313" y="537"/>
                </a:lnTo>
                <a:lnTo>
                  <a:pt x="313" y="537"/>
                </a:lnTo>
                <a:lnTo>
                  <a:pt x="313" y="537"/>
                </a:lnTo>
                <a:lnTo>
                  <a:pt x="314" y="537"/>
                </a:lnTo>
                <a:lnTo>
                  <a:pt x="314" y="537"/>
                </a:lnTo>
                <a:lnTo>
                  <a:pt x="314" y="537"/>
                </a:lnTo>
                <a:lnTo>
                  <a:pt x="314" y="537"/>
                </a:lnTo>
                <a:lnTo>
                  <a:pt x="314" y="537"/>
                </a:lnTo>
                <a:lnTo>
                  <a:pt x="314" y="537"/>
                </a:lnTo>
                <a:lnTo>
                  <a:pt x="314" y="537"/>
                </a:lnTo>
                <a:lnTo>
                  <a:pt x="314" y="538"/>
                </a:lnTo>
                <a:lnTo>
                  <a:pt x="315" y="538"/>
                </a:lnTo>
                <a:lnTo>
                  <a:pt x="315" y="538"/>
                </a:lnTo>
                <a:lnTo>
                  <a:pt x="315" y="538"/>
                </a:lnTo>
                <a:lnTo>
                  <a:pt x="315" y="538"/>
                </a:lnTo>
                <a:lnTo>
                  <a:pt x="315" y="538"/>
                </a:lnTo>
                <a:lnTo>
                  <a:pt x="316" y="538"/>
                </a:lnTo>
                <a:lnTo>
                  <a:pt x="316" y="539"/>
                </a:lnTo>
                <a:lnTo>
                  <a:pt x="316" y="539"/>
                </a:lnTo>
                <a:lnTo>
                  <a:pt x="316" y="539"/>
                </a:lnTo>
                <a:lnTo>
                  <a:pt x="316" y="539"/>
                </a:lnTo>
                <a:lnTo>
                  <a:pt x="316" y="539"/>
                </a:lnTo>
                <a:lnTo>
                  <a:pt x="316" y="539"/>
                </a:lnTo>
                <a:lnTo>
                  <a:pt x="316" y="539"/>
                </a:lnTo>
                <a:lnTo>
                  <a:pt x="316" y="539"/>
                </a:lnTo>
                <a:lnTo>
                  <a:pt x="316" y="539"/>
                </a:lnTo>
                <a:lnTo>
                  <a:pt x="316" y="539"/>
                </a:lnTo>
                <a:lnTo>
                  <a:pt x="316" y="539"/>
                </a:lnTo>
                <a:lnTo>
                  <a:pt x="316" y="539"/>
                </a:lnTo>
                <a:lnTo>
                  <a:pt x="316" y="539"/>
                </a:lnTo>
                <a:lnTo>
                  <a:pt x="317" y="539"/>
                </a:lnTo>
                <a:lnTo>
                  <a:pt x="317" y="540"/>
                </a:lnTo>
                <a:lnTo>
                  <a:pt x="317" y="540"/>
                </a:lnTo>
                <a:lnTo>
                  <a:pt x="317" y="540"/>
                </a:lnTo>
                <a:lnTo>
                  <a:pt x="317" y="540"/>
                </a:lnTo>
                <a:lnTo>
                  <a:pt x="317" y="540"/>
                </a:lnTo>
                <a:lnTo>
                  <a:pt x="317" y="540"/>
                </a:lnTo>
                <a:lnTo>
                  <a:pt x="317" y="540"/>
                </a:lnTo>
                <a:lnTo>
                  <a:pt x="317" y="540"/>
                </a:lnTo>
                <a:lnTo>
                  <a:pt x="317" y="540"/>
                </a:lnTo>
                <a:lnTo>
                  <a:pt x="317" y="540"/>
                </a:lnTo>
                <a:lnTo>
                  <a:pt x="317" y="540"/>
                </a:lnTo>
                <a:lnTo>
                  <a:pt x="318" y="541"/>
                </a:lnTo>
                <a:lnTo>
                  <a:pt x="318" y="541"/>
                </a:lnTo>
                <a:lnTo>
                  <a:pt x="318" y="541"/>
                </a:lnTo>
                <a:lnTo>
                  <a:pt x="318" y="541"/>
                </a:lnTo>
                <a:lnTo>
                  <a:pt x="318" y="541"/>
                </a:lnTo>
                <a:lnTo>
                  <a:pt x="318" y="541"/>
                </a:lnTo>
                <a:lnTo>
                  <a:pt x="318" y="541"/>
                </a:lnTo>
                <a:lnTo>
                  <a:pt x="318" y="541"/>
                </a:lnTo>
                <a:lnTo>
                  <a:pt x="319" y="541"/>
                </a:lnTo>
                <a:lnTo>
                  <a:pt x="319" y="541"/>
                </a:lnTo>
                <a:lnTo>
                  <a:pt x="319" y="541"/>
                </a:lnTo>
                <a:lnTo>
                  <a:pt x="319" y="541"/>
                </a:lnTo>
                <a:lnTo>
                  <a:pt x="319" y="541"/>
                </a:lnTo>
                <a:lnTo>
                  <a:pt x="319" y="542"/>
                </a:lnTo>
                <a:lnTo>
                  <a:pt x="319" y="542"/>
                </a:lnTo>
                <a:lnTo>
                  <a:pt x="319" y="542"/>
                </a:lnTo>
                <a:lnTo>
                  <a:pt x="319" y="542"/>
                </a:lnTo>
                <a:lnTo>
                  <a:pt x="319" y="542"/>
                </a:lnTo>
                <a:lnTo>
                  <a:pt x="320" y="542"/>
                </a:lnTo>
                <a:lnTo>
                  <a:pt x="320" y="542"/>
                </a:lnTo>
                <a:lnTo>
                  <a:pt x="320" y="542"/>
                </a:lnTo>
                <a:lnTo>
                  <a:pt x="320" y="542"/>
                </a:lnTo>
                <a:lnTo>
                  <a:pt x="320" y="543"/>
                </a:lnTo>
                <a:lnTo>
                  <a:pt x="320" y="543"/>
                </a:lnTo>
                <a:lnTo>
                  <a:pt x="320" y="543"/>
                </a:lnTo>
                <a:lnTo>
                  <a:pt x="321" y="543"/>
                </a:lnTo>
                <a:lnTo>
                  <a:pt x="321" y="543"/>
                </a:lnTo>
                <a:lnTo>
                  <a:pt x="321" y="544"/>
                </a:lnTo>
                <a:lnTo>
                  <a:pt x="321" y="544"/>
                </a:lnTo>
                <a:lnTo>
                  <a:pt x="321" y="544"/>
                </a:lnTo>
                <a:lnTo>
                  <a:pt x="321" y="544"/>
                </a:lnTo>
                <a:lnTo>
                  <a:pt x="322" y="544"/>
                </a:lnTo>
                <a:lnTo>
                  <a:pt x="322" y="545"/>
                </a:lnTo>
                <a:lnTo>
                  <a:pt x="322" y="545"/>
                </a:lnTo>
                <a:lnTo>
                  <a:pt x="323" y="545"/>
                </a:lnTo>
                <a:lnTo>
                  <a:pt x="323" y="545"/>
                </a:lnTo>
                <a:lnTo>
                  <a:pt x="323" y="545"/>
                </a:lnTo>
                <a:lnTo>
                  <a:pt x="323" y="545"/>
                </a:lnTo>
                <a:lnTo>
                  <a:pt x="323" y="545"/>
                </a:lnTo>
                <a:lnTo>
                  <a:pt x="324" y="546"/>
                </a:lnTo>
                <a:lnTo>
                  <a:pt x="324" y="546"/>
                </a:lnTo>
                <a:lnTo>
                  <a:pt x="324" y="546"/>
                </a:lnTo>
                <a:lnTo>
                  <a:pt x="324" y="546"/>
                </a:lnTo>
                <a:lnTo>
                  <a:pt x="324" y="546"/>
                </a:lnTo>
                <a:lnTo>
                  <a:pt x="324" y="546"/>
                </a:lnTo>
                <a:lnTo>
                  <a:pt x="325" y="546"/>
                </a:lnTo>
                <a:lnTo>
                  <a:pt x="325" y="546"/>
                </a:lnTo>
                <a:lnTo>
                  <a:pt x="325" y="547"/>
                </a:lnTo>
                <a:lnTo>
                  <a:pt x="325" y="547"/>
                </a:lnTo>
                <a:lnTo>
                  <a:pt x="326" y="547"/>
                </a:lnTo>
                <a:lnTo>
                  <a:pt x="326" y="547"/>
                </a:lnTo>
                <a:lnTo>
                  <a:pt x="326" y="547"/>
                </a:lnTo>
                <a:lnTo>
                  <a:pt x="326" y="547"/>
                </a:lnTo>
                <a:lnTo>
                  <a:pt x="326" y="547"/>
                </a:lnTo>
                <a:lnTo>
                  <a:pt x="326" y="547"/>
                </a:lnTo>
                <a:lnTo>
                  <a:pt x="326" y="548"/>
                </a:lnTo>
                <a:lnTo>
                  <a:pt x="326" y="548"/>
                </a:lnTo>
                <a:lnTo>
                  <a:pt x="326" y="548"/>
                </a:lnTo>
                <a:lnTo>
                  <a:pt x="326" y="548"/>
                </a:lnTo>
                <a:lnTo>
                  <a:pt x="327" y="548"/>
                </a:lnTo>
                <a:lnTo>
                  <a:pt x="327" y="548"/>
                </a:lnTo>
                <a:lnTo>
                  <a:pt x="327" y="548"/>
                </a:lnTo>
                <a:lnTo>
                  <a:pt x="327" y="548"/>
                </a:lnTo>
                <a:lnTo>
                  <a:pt x="327" y="548"/>
                </a:lnTo>
                <a:lnTo>
                  <a:pt x="327" y="548"/>
                </a:lnTo>
                <a:lnTo>
                  <a:pt x="327" y="548"/>
                </a:lnTo>
                <a:lnTo>
                  <a:pt x="327" y="549"/>
                </a:lnTo>
                <a:lnTo>
                  <a:pt x="327" y="549"/>
                </a:lnTo>
                <a:lnTo>
                  <a:pt x="327" y="549"/>
                </a:lnTo>
                <a:lnTo>
                  <a:pt x="327" y="549"/>
                </a:lnTo>
                <a:lnTo>
                  <a:pt x="327" y="549"/>
                </a:lnTo>
                <a:lnTo>
                  <a:pt x="327" y="549"/>
                </a:lnTo>
                <a:lnTo>
                  <a:pt x="327" y="549"/>
                </a:lnTo>
                <a:lnTo>
                  <a:pt x="327" y="549"/>
                </a:lnTo>
                <a:lnTo>
                  <a:pt x="327" y="550"/>
                </a:lnTo>
                <a:lnTo>
                  <a:pt x="327" y="550"/>
                </a:lnTo>
                <a:lnTo>
                  <a:pt x="327" y="550"/>
                </a:lnTo>
                <a:lnTo>
                  <a:pt x="327" y="550"/>
                </a:lnTo>
                <a:lnTo>
                  <a:pt x="327" y="550"/>
                </a:lnTo>
                <a:lnTo>
                  <a:pt x="328" y="550"/>
                </a:lnTo>
                <a:lnTo>
                  <a:pt x="328" y="551"/>
                </a:lnTo>
                <a:lnTo>
                  <a:pt x="328" y="551"/>
                </a:lnTo>
                <a:lnTo>
                  <a:pt x="328" y="551"/>
                </a:lnTo>
                <a:lnTo>
                  <a:pt x="328" y="551"/>
                </a:lnTo>
                <a:lnTo>
                  <a:pt x="328" y="551"/>
                </a:lnTo>
                <a:lnTo>
                  <a:pt x="328" y="552"/>
                </a:lnTo>
                <a:lnTo>
                  <a:pt x="328" y="552"/>
                </a:lnTo>
                <a:lnTo>
                  <a:pt x="328" y="552"/>
                </a:lnTo>
                <a:lnTo>
                  <a:pt x="328" y="552"/>
                </a:lnTo>
                <a:lnTo>
                  <a:pt x="328" y="552"/>
                </a:lnTo>
                <a:lnTo>
                  <a:pt x="328" y="552"/>
                </a:lnTo>
                <a:lnTo>
                  <a:pt x="328" y="553"/>
                </a:lnTo>
                <a:lnTo>
                  <a:pt x="328" y="553"/>
                </a:lnTo>
                <a:lnTo>
                  <a:pt x="328" y="553"/>
                </a:lnTo>
                <a:lnTo>
                  <a:pt x="328" y="553"/>
                </a:lnTo>
                <a:lnTo>
                  <a:pt x="329" y="553"/>
                </a:lnTo>
                <a:lnTo>
                  <a:pt x="329" y="554"/>
                </a:lnTo>
                <a:lnTo>
                  <a:pt x="329" y="554"/>
                </a:lnTo>
                <a:lnTo>
                  <a:pt x="329" y="554"/>
                </a:lnTo>
                <a:lnTo>
                  <a:pt x="329" y="554"/>
                </a:lnTo>
                <a:lnTo>
                  <a:pt x="329" y="554"/>
                </a:lnTo>
                <a:lnTo>
                  <a:pt x="329" y="554"/>
                </a:lnTo>
                <a:lnTo>
                  <a:pt x="329" y="554"/>
                </a:lnTo>
                <a:lnTo>
                  <a:pt x="329" y="555"/>
                </a:lnTo>
                <a:lnTo>
                  <a:pt x="329" y="555"/>
                </a:lnTo>
                <a:lnTo>
                  <a:pt x="329" y="555"/>
                </a:lnTo>
                <a:lnTo>
                  <a:pt x="329" y="555"/>
                </a:lnTo>
                <a:lnTo>
                  <a:pt x="329" y="555"/>
                </a:lnTo>
                <a:lnTo>
                  <a:pt x="330" y="555"/>
                </a:lnTo>
                <a:lnTo>
                  <a:pt x="330" y="555"/>
                </a:lnTo>
                <a:lnTo>
                  <a:pt x="330" y="555"/>
                </a:lnTo>
                <a:lnTo>
                  <a:pt x="330" y="555"/>
                </a:lnTo>
                <a:lnTo>
                  <a:pt x="330" y="555"/>
                </a:lnTo>
                <a:lnTo>
                  <a:pt x="330" y="555"/>
                </a:lnTo>
                <a:lnTo>
                  <a:pt x="330" y="556"/>
                </a:lnTo>
                <a:lnTo>
                  <a:pt x="330" y="556"/>
                </a:lnTo>
                <a:lnTo>
                  <a:pt x="330" y="556"/>
                </a:lnTo>
                <a:lnTo>
                  <a:pt x="330" y="556"/>
                </a:lnTo>
                <a:lnTo>
                  <a:pt x="330" y="556"/>
                </a:lnTo>
                <a:lnTo>
                  <a:pt x="331" y="556"/>
                </a:lnTo>
                <a:lnTo>
                  <a:pt x="331" y="556"/>
                </a:lnTo>
                <a:lnTo>
                  <a:pt x="331" y="556"/>
                </a:lnTo>
                <a:lnTo>
                  <a:pt x="331" y="556"/>
                </a:lnTo>
                <a:lnTo>
                  <a:pt x="331" y="556"/>
                </a:lnTo>
                <a:lnTo>
                  <a:pt x="331" y="556"/>
                </a:lnTo>
                <a:lnTo>
                  <a:pt x="331" y="557"/>
                </a:lnTo>
                <a:lnTo>
                  <a:pt x="331" y="557"/>
                </a:lnTo>
                <a:lnTo>
                  <a:pt x="331" y="557"/>
                </a:lnTo>
                <a:lnTo>
                  <a:pt x="332" y="557"/>
                </a:lnTo>
                <a:lnTo>
                  <a:pt x="332" y="557"/>
                </a:lnTo>
                <a:lnTo>
                  <a:pt x="332" y="557"/>
                </a:lnTo>
                <a:lnTo>
                  <a:pt x="332" y="558"/>
                </a:lnTo>
                <a:lnTo>
                  <a:pt x="332" y="558"/>
                </a:lnTo>
                <a:lnTo>
                  <a:pt x="332" y="558"/>
                </a:lnTo>
                <a:lnTo>
                  <a:pt x="332" y="559"/>
                </a:lnTo>
                <a:lnTo>
                  <a:pt x="332" y="559"/>
                </a:lnTo>
                <a:lnTo>
                  <a:pt x="332" y="559"/>
                </a:lnTo>
                <a:lnTo>
                  <a:pt x="332" y="559"/>
                </a:lnTo>
                <a:lnTo>
                  <a:pt x="332" y="559"/>
                </a:lnTo>
                <a:lnTo>
                  <a:pt x="332" y="560"/>
                </a:lnTo>
                <a:lnTo>
                  <a:pt x="332" y="560"/>
                </a:lnTo>
                <a:lnTo>
                  <a:pt x="332" y="560"/>
                </a:lnTo>
                <a:lnTo>
                  <a:pt x="332" y="560"/>
                </a:lnTo>
                <a:lnTo>
                  <a:pt x="332" y="560"/>
                </a:lnTo>
                <a:lnTo>
                  <a:pt x="332" y="561"/>
                </a:lnTo>
                <a:lnTo>
                  <a:pt x="333" y="561"/>
                </a:lnTo>
                <a:lnTo>
                  <a:pt x="333" y="561"/>
                </a:lnTo>
                <a:lnTo>
                  <a:pt x="333" y="561"/>
                </a:lnTo>
                <a:lnTo>
                  <a:pt x="333" y="561"/>
                </a:lnTo>
                <a:lnTo>
                  <a:pt x="333" y="561"/>
                </a:lnTo>
                <a:lnTo>
                  <a:pt x="333" y="561"/>
                </a:lnTo>
                <a:lnTo>
                  <a:pt x="333" y="562"/>
                </a:lnTo>
                <a:lnTo>
                  <a:pt x="333" y="562"/>
                </a:lnTo>
                <a:lnTo>
                  <a:pt x="333" y="562"/>
                </a:lnTo>
                <a:lnTo>
                  <a:pt x="333" y="562"/>
                </a:lnTo>
                <a:lnTo>
                  <a:pt x="333" y="563"/>
                </a:lnTo>
                <a:lnTo>
                  <a:pt x="333" y="563"/>
                </a:lnTo>
                <a:lnTo>
                  <a:pt x="334" y="563"/>
                </a:lnTo>
                <a:lnTo>
                  <a:pt x="334" y="563"/>
                </a:lnTo>
                <a:lnTo>
                  <a:pt x="334" y="563"/>
                </a:lnTo>
                <a:lnTo>
                  <a:pt x="334" y="563"/>
                </a:lnTo>
                <a:lnTo>
                  <a:pt x="334" y="564"/>
                </a:lnTo>
                <a:lnTo>
                  <a:pt x="334" y="564"/>
                </a:lnTo>
                <a:lnTo>
                  <a:pt x="334" y="564"/>
                </a:lnTo>
                <a:lnTo>
                  <a:pt x="334" y="564"/>
                </a:lnTo>
                <a:lnTo>
                  <a:pt x="334" y="564"/>
                </a:lnTo>
                <a:lnTo>
                  <a:pt x="334" y="564"/>
                </a:lnTo>
                <a:lnTo>
                  <a:pt x="334" y="564"/>
                </a:lnTo>
                <a:lnTo>
                  <a:pt x="334" y="564"/>
                </a:lnTo>
                <a:lnTo>
                  <a:pt x="335" y="565"/>
                </a:lnTo>
                <a:lnTo>
                  <a:pt x="335" y="565"/>
                </a:lnTo>
                <a:lnTo>
                  <a:pt x="335" y="565"/>
                </a:lnTo>
                <a:lnTo>
                  <a:pt x="335" y="565"/>
                </a:lnTo>
                <a:lnTo>
                  <a:pt x="335" y="566"/>
                </a:lnTo>
                <a:lnTo>
                  <a:pt x="335" y="566"/>
                </a:lnTo>
                <a:lnTo>
                  <a:pt x="335" y="566"/>
                </a:lnTo>
                <a:lnTo>
                  <a:pt x="335" y="566"/>
                </a:lnTo>
                <a:lnTo>
                  <a:pt x="335" y="567"/>
                </a:lnTo>
                <a:lnTo>
                  <a:pt x="335" y="567"/>
                </a:lnTo>
                <a:lnTo>
                  <a:pt x="335" y="567"/>
                </a:lnTo>
                <a:lnTo>
                  <a:pt x="335" y="567"/>
                </a:lnTo>
                <a:lnTo>
                  <a:pt x="335" y="568"/>
                </a:lnTo>
                <a:lnTo>
                  <a:pt x="335" y="568"/>
                </a:lnTo>
                <a:lnTo>
                  <a:pt x="335" y="568"/>
                </a:lnTo>
                <a:lnTo>
                  <a:pt x="335" y="568"/>
                </a:lnTo>
                <a:lnTo>
                  <a:pt x="335" y="568"/>
                </a:lnTo>
                <a:lnTo>
                  <a:pt x="335" y="568"/>
                </a:lnTo>
                <a:lnTo>
                  <a:pt x="335" y="569"/>
                </a:lnTo>
                <a:lnTo>
                  <a:pt x="335" y="569"/>
                </a:lnTo>
                <a:lnTo>
                  <a:pt x="335" y="569"/>
                </a:lnTo>
                <a:lnTo>
                  <a:pt x="336" y="569"/>
                </a:lnTo>
                <a:lnTo>
                  <a:pt x="336" y="569"/>
                </a:lnTo>
                <a:lnTo>
                  <a:pt x="336" y="569"/>
                </a:lnTo>
                <a:lnTo>
                  <a:pt x="336" y="569"/>
                </a:lnTo>
                <a:lnTo>
                  <a:pt x="336" y="569"/>
                </a:lnTo>
                <a:lnTo>
                  <a:pt x="336" y="569"/>
                </a:lnTo>
                <a:lnTo>
                  <a:pt x="336" y="570"/>
                </a:lnTo>
                <a:lnTo>
                  <a:pt x="336" y="570"/>
                </a:lnTo>
                <a:lnTo>
                  <a:pt x="336" y="570"/>
                </a:lnTo>
                <a:lnTo>
                  <a:pt x="336" y="571"/>
                </a:lnTo>
                <a:lnTo>
                  <a:pt x="336" y="571"/>
                </a:lnTo>
                <a:lnTo>
                  <a:pt x="336" y="571"/>
                </a:lnTo>
                <a:lnTo>
                  <a:pt x="336" y="571"/>
                </a:lnTo>
                <a:lnTo>
                  <a:pt x="336" y="571"/>
                </a:lnTo>
                <a:lnTo>
                  <a:pt x="336" y="571"/>
                </a:lnTo>
                <a:lnTo>
                  <a:pt x="336" y="571"/>
                </a:lnTo>
                <a:lnTo>
                  <a:pt x="336" y="571"/>
                </a:lnTo>
                <a:lnTo>
                  <a:pt x="337" y="571"/>
                </a:lnTo>
                <a:lnTo>
                  <a:pt x="337" y="571"/>
                </a:lnTo>
                <a:lnTo>
                  <a:pt x="337" y="571"/>
                </a:lnTo>
                <a:lnTo>
                  <a:pt x="337" y="572"/>
                </a:lnTo>
                <a:lnTo>
                  <a:pt x="337" y="572"/>
                </a:lnTo>
                <a:lnTo>
                  <a:pt x="337" y="572"/>
                </a:lnTo>
                <a:lnTo>
                  <a:pt x="337" y="572"/>
                </a:lnTo>
                <a:lnTo>
                  <a:pt x="337" y="573"/>
                </a:lnTo>
                <a:lnTo>
                  <a:pt x="338" y="573"/>
                </a:lnTo>
                <a:lnTo>
                  <a:pt x="338" y="573"/>
                </a:lnTo>
                <a:lnTo>
                  <a:pt x="338" y="573"/>
                </a:lnTo>
                <a:lnTo>
                  <a:pt x="338" y="573"/>
                </a:lnTo>
                <a:lnTo>
                  <a:pt x="338" y="573"/>
                </a:lnTo>
                <a:lnTo>
                  <a:pt x="338" y="573"/>
                </a:lnTo>
                <a:lnTo>
                  <a:pt x="338" y="573"/>
                </a:lnTo>
                <a:lnTo>
                  <a:pt x="338" y="573"/>
                </a:lnTo>
                <a:lnTo>
                  <a:pt x="338" y="573"/>
                </a:lnTo>
                <a:lnTo>
                  <a:pt x="338" y="573"/>
                </a:lnTo>
                <a:lnTo>
                  <a:pt x="338" y="573"/>
                </a:lnTo>
                <a:lnTo>
                  <a:pt x="338" y="574"/>
                </a:lnTo>
                <a:lnTo>
                  <a:pt x="338" y="574"/>
                </a:lnTo>
                <a:lnTo>
                  <a:pt x="339" y="574"/>
                </a:lnTo>
                <a:lnTo>
                  <a:pt x="339" y="574"/>
                </a:lnTo>
                <a:lnTo>
                  <a:pt x="339" y="575"/>
                </a:lnTo>
                <a:lnTo>
                  <a:pt x="339" y="575"/>
                </a:lnTo>
                <a:lnTo>
                  <a:pt x="339" y="575"/>
                </a:lnTo>
                <a:lnTo>
                  <a:pt x="339" y="575"/>
                </a:lnTo>
                <a:lnTo>
                  <a:pt x="339" y="575"/>
                </a:lnTo>
                <a:lnTo>
                  <a:pt x="339" y="576"/>
                </a:lnTo>
                <a:lnTo>
                  <a:pt x="339" y="576"/>
                </a:lnTo>
                <a:lnTo>
                  <a:pt x="339" y="576"/>
                </a:lnTo>
                <a:lnTo>
                  <a:pt x="339" y="576"/>
                </a:lnTo>
                <a:lnTo>
                  <a:pt x="340" y="576"/>
                </a:lnTo>
                <a:lnTo>
                  <a:pt x="340" y="576"/>
                </a:lnTo>
                <a:lnTo>
                  <a:pt x="340" y="576"/>
                </a:lnTo>
                <a:lnTo>
                  <a:pt x="340" y="576"/>
                </a:lnTo>
                <a:lnTo>
                  <a:pt x="340" y="576"/>
                </a:lnTo>
                <a:lnTo>
                  <a:pt x="340" y="576"/>
                </a:lnTo>
                <a:lnTo>
                  <a:pt x="340" y="576"/>
                </a:lnTo>
                <a:lnTo>
                  <a:pt x="340" y="576"/>
                </a:lnTo>
                <a:lnTo>
                  <a:pt x="340" y="576"/>
                </a:lnTo>
                <a:lnTo>
                  <a:pt x="340" y="576"/>
                </a:lnTo>
                <a:lnTo>
                  <a:pt x="340" y="576"/>
                </a:lnTo>
                <a:lnTo>
                  <a:pt x="340" y="576"/>
                </a:lnTo>
                <a:lnTo>
                  <a:pt x="341" y="576"/>
                </a:lnTo>
                <a:lnTo>
                  <a:pt x="341" y="577"/>
                </a:lnTo>
                <a:lnTo>
                  <a:pt x="341" y="577"/>
                </a:lnTo>
                <a:lnTo>
                  <a:pt x="341" y="577"/>
                </a:lnTo>
                <a:lnTo>
                  <a:pt x="341" y="578"/>
                </a:lnTo>
                <a:lnTo>
                  <a:pt x="341" y="578"/>
                </a:lnTo>
                <a:lnTo>
                  <a:pt x="341" y="578"/>
                </a:lnTo>
                <a:lnTo>
                  <a:pt x="341" y="578"/>
                </a:lnTo>
                <a:lnTo>
                  <a:pt x="341" y="579"/>
                </a:lnTo>
                <a:lnTo>
                  <a:pt x="341" y="579"/>
                </a:lnTo>
                <a:lnTo>
                  <a:pt x="341" y="579"/>
                </a:lnTo>
                <a:lnTo>
                  <a:pt x="341" y="579"/>
                </a:lnTo>
                <a:lnTo>
                  <a:pt x="341" y="580"/>
                </a:lnTo>
                <a:lnTo>
                  <a:pt x="341" y="580"/>
                </a:lnTo>
                <a:lnTo>
                  <a:pt x="341" y="580"/>
                </a:lnTo>
                <a:lnTo>
                  <a:pt x="341" y="580"/>
                </a:lnTo>
                <a:lnTo>
                  <a:pt x="341" y="581"/>
                </a:lnTo>
                <a:lnTo>
                  <a:pt x="341" y="581"/>
                </a:lnTo>
                <a:lnTo>
                  <a:pt x="342" y="581"/>
                </a:lnTo>
                <a:lnTo>
                  <a:pt x="342" y="581"/>
                </a:lnTo>
                <a:lnTo>
                  <a:pt x="342" y="581"/>
                </a:lnTo>
                <a:lnTo>
                  <a:pt x="342" y="581"/>
                </a:lnTo>
                <a:lnTo>
                  <a:pt x="342" y="582"/>
                </a:lnTo>
                <a:lnTo>
                  <a:pt x="342" y="582"/>
                </a:lnTo>
                <a:lnTo>
                  <a:pt x="342" y="582"/>
                </a:lnTo>
                <a:lnTo>
                  <a:pt x="342" y="582"/>
                </a:lnTo>
                <a:lnTo>
                  <a:pt x="342" y="582"/>
                </a:lnTo>
                <a:lnTo>
                  <a:pt x="342" y="583"/>
                </a:lnTo>
                <a:lnTo>
                  <a:pt x="342" y="583"/>
                </a:lnTo>
                <a:lnTo>
                  <a:pt x="342" y="583"/>
                </a:lnTo>
                <a:lnTo>
                  <a:pt x="342" y="583"/>
                </a:lnTo>
                <a:lnTo>
                  <a:pt x="342" y="583"/>
                </a:lnTo>
                <a:lnTo>
                  <a:pt x="342" y="583"/>
                </a:lnTo>
                <a:lnTo>
                  <a:pt x="342" y="583"/>
                </a:lnTo>
                <a:lnTo>
                  <a:pt x="342" y="583"/>
                </a:lnTo>
                <a:lnTo>
                  <a:pt x="342" y="583"/>
                </a:lnTo>
                <a:lnTo>
                  <a:pt x="342" y="583"/>
                </a:lnTo>
                <a:lnTo>
                  <a:pt x="342" y="583"/>
                </a:lnTo>
                <a:lnTo>
                  <a:pt x="342" y="584"/>
                </a:lnTo>
                <a:lnTo>
                  <a:pt x="343" y="584"/>
                </a:lnTo>
                <a:lnTo>
                  <a:pt x="343" y="584"/>
                </a:lnTo>
                <a:lnTo>
                  <a:pt x="343" y="584"/>
                </a:lnTo>
                <a:lnTo>
                  <a:pt x="343" y="584"/>
                </a:lnTo>
                <a:lnTo>
                  <a:pt x="343" y="584"/>
                </a:lnTo>
                <a:lnTo>
                  <a:pt x="343" y="584"/>
                </a:lnTo>
                <a:lnTo>
                  <a:pt x="343" y="585"/>
                </a:lnTo>
                <a:lnTo>
                  <a:pt x="343" y="585"/>
                </a:lnTo>
                <a:lnTo>
                  <a:pt x="343" y="585"/>
                </a:lnTo>
                <a:lnTo>
                  <a:pt x="343" y="585"/>
                </a:lnTo>
                <a:lnTo>
                  <a:pt x="343" y="585"/>
                </a:lnTo>
                <a:lnTo>
                  <a:pt x="343" y="585"/>
                </a:lnTo>
                <a:lnTo>
                  <a:pt x="343" y="585"/>
                </a:lnTo>
                <a:lnTo>
                  <a:pt x="343" y="585"/>
                </a:lnTo>
                <a:lnTo>
                  <a:pt x="343" y="585"/>
                </a:lnTo>
                <a:lnTo>
                  <a:pt x="343" y="585"/>
                </a:lnTo>
                <a:lnTo>
                  <a:pt x="343" y="585"/>
                </a:lnTo>
                <a:lnTo>
                  <a:pt x="343" y="585"/>
                </a:lnTo>
                <a:lnTo>
                  <a:pt x="343" y="585"/>
                </a:lnTo>
                <a:lnTo>
                  <a:pt x="343" y="585"/>
                </a:lnTo>
                <a:lnTo>
                  <a:pt x="343" y="585"/>
                </a:lnTo>
                <a:lnTo>
                  <a:pt x="343" y="585"/>
                </a:lnTo>
                <a:lnTo>
                  <a:pt x="344" y="586"/>
                </a:lnTo>
                <a:lnTo>
                  <a:pt x="344" y="586"/>
                </a:lnTo>
                <a:lnTo>
                  <a:pt x="344" y="586"/>
                </a:lnTo>
                <a:lnTo>
                  <a:pt x="344" y="586"/>
                </a:lnTo>
                <a:lnTo>
                  <a:pt x="344" y="586"/>
                </a:lnTo>
                <a:lnTo>
                  <a:pt x="344" y="586"/>
                </a:lnTo>
                <a:lnTo>
                  <a:pt x="344" y="586"/>
                </a:lnTo>
                <a:lnTo>
                  <a:pt x="344" y="586"/>
                </a:lnTo>
                <a:lnTo>
                  <a:pt x="344" y="586"/>
                </a:lnTo>
                <a:lnTo>
                  <a:pt x="344" y="586"/>
                </a:lnTo>
                <a:lnTo>
                  <a:pt x="344" y="587"/>
                </a:lnTo>
                <a:lnTo>
                  <a:pt x="344" y="587"/>
                </a:lnTo>
                <a:lnTo>
                  <a:pt x="344" y="587"/>
                </a:lnTo>
                <a:lnTo>
                  <a:pt x="344" y="587"/>
                </a:lnTo>
                <a:lnTo>
                  <a:pt x="344" y="587"/>
                </a:lnTo>
                <a:lnTo>
                  <a:pt x="344" y="587"/>
                </a:lnTo>
                <a:lnTo>
                  <a:pt x="344" y="587"/>
                </a:lnTo>
                <a:lnTo>
                  <a:pt x="344" y="587"/>
                </a:lnTo>
                <a:lnTo>
                  <a:pt x="344" y="587"/>
                </a:lnTo>
                <a:lnTo>
                  <a:pt x="344" y="587"/>
                </a:lnTo>
                <a:lnTo>
                  <a:pt x="345" y="587"/>
                </a:lnTo>
                <a:lnTo>
                  <a:pt x="345" y="587"/>
                </a:lnTo>
                <a:lnTo>
                  <a:pt x="345" y="588"/>
                </a:lnTo>
                <a:lnTo>
                  <a:pt x="345" y="588"/>
                </a:lnTo>
                <a:lnTo>
                  <a:pt x="345" y="588"/>
                </a:lnTo>
                <a:lnTo>
                  <a:pt x="345" y="588"/>
                </a:lnTo>
                <a:lnTo>
                  <a:pt x="345" y="588"/>
                </a:lnTo>
                <a:lnTo>
                  <a:pt x="345" y="588"/>
                </a:lnTo>
                <a:lnTo>
                  <a:pt x="345" y="588"/>
                </a:lnTo>
                <a:lnTo>
                  <a:pt x="345" y="588"/>
                </a:lnTo>
                <a:lnTo>
                  <a:pt x="345" y="588"/>
                </a:lnTo>
                <a:lnTo>
                  <a:pt x="345" y="588"/>
                </a:lnTo>
                <a:lnTo>
                  <a:pt x="345" y="588"/>
                </a:lnTo>
                <a:lnTo>
                  <a:pt x="345" y="589"/>
                </a:lnTo>
                <a:lnTo>
                  <a:pt x="345" y="589"/>
                </a:lnTo>
                <a:lnTo>
                  <a:pt x="345" y="589"/>
                </a:lnTo>
                <a:lnTo>
                  <a:pt x="345" y="589"/>
                </a:lnTo>
                <a:lnTo>
                  <a:pt x="345" y="589"/>
                </a:lnTo>
                <a:lnTo>
                  <a:pt x="345" y="589"/>
                </a:lnTo>
                <a:lnTo>
                  <a:pt x="346" y="589"/>
                </a:lnTo>
                <a:lnTo>
                  <a:pt x="346" y="589"/>
                </a:lnTo>
                <a:lnTo>
                  <a:pt x="346" y="589"/>
                </a:lnTo>
                <a:lnTo>
                  <a:pt x="346" y="589"/>
                </a:lnTo>
                <a:lnTo>
                  <a:pt x="346" y="589"/>
                </a:lnTo>
                <a:lnTo>
                  <a:pt x="346" y="589"/>
                </a:lnTo>
                <a:lnTo>
                  <a:pt x="346" y="589"/>
                </a:lnTo>
                <a:lnTo>
                  <a:pt x="346" y="589"/>
                </a:lnTo>
                <a:lnTo>
                  <a:pt x="346" y="589"/>
                </a:lnTo>
                <a:lnTo>
                  <a:pt x="346" y="589"/>
                </a:lnTo>
                <a:lnTo>
                  <a:pt x="346" y="590"/>
                </a:lnTo>
                <a:lnTo>
                  <a:pt x="346" y="590"/>
                </a:lnTo>
                <a:lnTo>
                  <a:pt x="346" y="590"/>
                </a:lnTo>
                <a:lnTo>
                  <a:pt x="346" y="590"/>
                </a:lnTo>
                <a:lnTo>
                  <a:pt x="346" y="590"/>
                </a:lnTo>
                <a:lnTo>
                  <a:pt x="346" y="590"/>
                </a:lnTo>
                <a:lnTo>
                  <a:pt x="346" y="590"/>
                </a:lnTo>
                <a:lnTo>
                  <a:pt x="346" y="590"/>
                </a:lnTo>
                <a:lnTo>
                  <a:pt x="346" y="590"/>
                </a:lnTo>
                <a:lnTo>
                  <a:pt x="347" y="590"/>
                </a:lnTo>
                <a:lnTo>
                  <a:pt x="347" y="590"/>
                </a:lnTo>
                <a:lnTo>
                  <a:pt x="347" y="590"/>
                </a:lnTo>
                <a:lnTo>
                  <a:pt x="347" y="590"/>
                </a:lnTo>
                <a:lnTo>
                  <a:pt x="347" y="590"/>
                </a:lnTo>
                <a:lnTo>
                  <a:pt x="347" y="591"/>
                </a:lnTo>
                <a:lnTo>
                  <a:pt x="347" y="591"/>
                </a:lnTo>
                <a:lnTo>
                  <a:pt x="347" y="591"/>
                </a:lnTo>
                <a:lnTo>
                  <a:pt x="347" y="591"/>
                </a:lnTo>
                <a:lnTo>
                  <a:pt x="347" y="591"/>
                </a:lnTo>
                <a:lnTo>
                  <a:pt x="347" y="591"/>
                </a:lnTo>
                <a:lnTo>
                  <a:pt x="347" y="591"/>
                </a:lnTo>
                <a:lnTo>
                  <a:pt x="347" y="591"/>
                </a:lnTo>
                <a:lnTo>
                  <a:pt x="347" y="591"/>
                </a:lnTo>
                <a:lnTo>
                  <a:pt x="347" y="591"/>
                </a:lnTo>
                <a:lnTo>
                  <a:pt x="347" y="591"/>
                </a:lnTo>
                <a:lnTo>
                  <a:pt x="347" y="592"/>
                </a:lnTo>
                <a:lnTo>
                  <a:pt x="347" y="592"/>
                </a:lnTo>
                <a:lnTo>
                  <a:pt x="347" y="592"/>
                </a:lnTo>
                <a:lnTo>
                  <a:pt x="347" y="592"/>
                </a:lnTo>
                <a:lnTo>
                  <a:pt x="347" y="592"/>
                </a:lnTo>
                <a:lnTo>
                  <a:pt x="347" y="592"/>
                </a:lnTo>
                <a:lnTo>
                  <a:pt x="347" y="592"/>
                </a:lnTo>
                <a:lnTo>
                  <a:pt x="347" y="593"/>
                </a:lnTo>
                <a:lnTo>
                  <a:pt x="347" y="593"/>
                </a:lnTo>
                <a:lnTo>
                  <a:pt x="347" y="593"/>
                </a:lnTo>
                <a:lnTo>
                  <a:pt x="347" y="593"/>
                </a:lnTo>
                <a:lnTo>
                  <a:pt x="347" y="593"/>
                </a:lnTo>
                <a:lnTo>
                  <a:pt x="347" y="593"/>
                </a:lnTo>
                <a:lnTo>
                  <a:pt x="348" y="593"/>
                </a:lnTo>
                <a:lnTo>
                  <a:pt x="348" y="593"/>
                </a:lnTo>
                <a:lnTo>
                  <a:pt x="348" y="593"/>
                </a:lnTo>
                <a:lnTo>
                  <a:pt x="348" y="593"/>
                </a:lnTo>
                <a:lnTo>
                  <a:pt x="348" y="593"/>
                </a:lnTo>
                <a:lnTo>
                  <a:pt x="348" y="594"/>
                </a:lnTo>
                <a:lnTo>
                  <a:pt x="348" y="594"/>
                </a:lnTo>
                <a:lnTo>
                  <a:pt x="348" y="594"/>
                </a:lnTo>
                <a:lnTo>
                  <a:pt x="348" y="594"/>
                </a:lnTo>
                <a:lnTo>
                  <a:pt x="348" y="594"/>
                </a:lnTo>
                <a:lnTo>
                  <a:pt x="348" y="594"/>
                </a:lnTo>
                <a:lnTo>
                  <a:pt x="348" y="594"/>
                </a:lnTo>
                <a:lnTo>
                  <a:pt x="348" y="594"/>
                </a:lnTo>
                <a:lnTo>
                  <a:pt x="348" y="595"/>
                </a:lnTo>
                <a:lnTo>
                  <a:pt x="348" y="595"/>
                </a:lnTo>
                <a:lnTo>
                  <a:pt x="348" y="595"/>
                </a:lnTo>
                <a:lnTo>
                  <a:pt x="348" y="595"/>
                </a:lnTo>
                <a:lnTo>
                  <a:pt x="348" y="595"/>
                </a:lnTo>
                <a:lnTo>
                  <a:pt x="348" y="595"/>
                </a:lnTo>
                <a:lnTo>
                  <a:pt x="348" y="595"/>
                </a:lnTo>
                <a:lnTo>
                  <a:pt x="348" y="595"/>
                </a:lnTo>
                <a:lnTo>
                  <a:pt x="349" y="595"/>
                </a:lnTo>
                <a:lnTo>
                  <a:pt x="349" y="595"/>
                </a:lnTo>
                <a:lnTo>
                  <a:pt x="349" y="596"/>
                </a:lnTo>
                <a:lnTo>
                  <a:pt x="349" y="596"/>
                </a:lnTo>
                <a:lnTo>
                  <a:pt x="349" y="596"/>
                </a:lnTo>
                <a:lnTo>
                  <a:pt x="349" y="596"/>
                </a:lnTo>
                <a:lnTo>
                  <a:pt x="349" y="596"/>
                </a:lnTo>
                <a:lnTo>
                  <a:pt x="349" y="596"/>
                </a:lnTo>
                <a:lnTo>
                  <a:pt x="349" y="596"/>
                </a:lnTo>
                <a:lnTo>
                  <a:pt x="349" y="596"/>
                </a:lnTo>
                <a:lnTo>
                  <a:pt x="349" y="596"/>
                </a:lnTo>
                <a:lnTo>
                  <a:pt x="349" y="596"/>
                </a:lnTo>
                <a:lnTo>
                  <a:pt x="349" y="596"/>
                </a:lnTo>
                <a:lnTo>
                  <a:pt x="350" y="596"/>
                </a:lnTo>
                <a:lnTo>
                  <a:pt x="350" y="596"/>
                </a:lnTo>
                <a:lnTo>
                  <a:pt x="350" y="596"/>
                </a:lnTo>
                <a:lnTo>
                  <a:pt x="350" y="596"/>
                </a:lnTo>
                <a:lnTo>
                  <a:pt x="350" y="596"/>
                </a:lnTo>
                <a:lnTo>
                  <a:pt x="350" y="596"/>
                </a:lnTo>
                <a:lnTo>
                  <a:pt x="350" y="596"/>
                </a:lnTo>
                <a:lnTo>
                  <a:pt x="350" y="596"/>
                </a:lnTo>
                <a:lnTo>
                  <a:pt x="351" y="596"/>
                </a:lnTo>
                <a:lnTo>
                  <a:pt x="351" y="596"/>
                </a:lnTo>
                <a:lnTo>
                  <a:pt x="351" y="596"/>
                </a:lnTo>
                <a:lnTo>
                  <a:pt x="351" y="596"/>
                </a:lnTo>
                <a:lnTo>
                  <a:pt x="350" y="597"/>
                </a:lnTo>
                <a:lnTo>
                  <a:pt x="350" y="597"/>
                </a:lnTo>
                <a:lnTo>
                  <a:pt x="351" y="597"/>
                </a:lnTo>
                <a:lnTo>
                  <a:pt x="351" y="597"/>
                </a:lnTo>
                <a:lnTo>
                  <a:pt x="351" y="597"/>
                </a:lnTo>
                <a:lnTo>
                  <a:pt x="351" y="597"/>
                </a:lnTo>
                <a:lnTo>
                  <a:pt x="351" y="597"/>
                </a:lnTo>
                <a:lnTo>
                  <a:pt x="351" y="597"/>
                </a:lnTo>
                <a:lnTo>
                  <a:pt x="351" y="597"/>
                </a:lnTo>
                <a:lnTo>
                  <a:pt x="351" y="597"/>
                </a:lnTo>
                <a:lnTo>
                  <a:pt x="351" y="597"/>
                </a:lnTo>
                <a:lnTo>
                  <a:pt x="351" y="597"/>
                </a:lnTo>
                <a:lnTo>
                  <a:pt x="351" y="597"/>
                </a:lnTo>
                <a:lnTo>
                  <a:pt x="351" y="597"/>
                </a:lnTo>
                <a:lnTo>
                  <a:pt x="351" y="597"/>
                </a:lnTo>
                <a:lnTo>
                  <a:pt x="352" y="597"/>
                </a:lnTo>
                <a:lnTo>
                  <a:pt x="352" y="597"/>
                </a:lnTo>
                <a:lnTo>
                  <a:pt x="352" y="597"/>
                </a:lnTo>
                <a:lnTo>
                  <a:pt x="352" y="598"/>
                </a:lnTo>
                <a:lnTo>
                  <a:pt x="352" y="598"/>
                </a:lnTo>
                <a:lnTo>
                  <a:pt x="351" y="598"/>
                </a:lnTo>
                <a:lnTo>
                  <a:pt x="351" y="598"/>
                </a:lnTo>
                <a:lnTo>
                  <a:pt x="352" y="598"/>
                </a:lnTo>
                <a:lnTo>
                  <a:pt x="352" y="598"/>
                </a:lnTo>
                <a:lnTo>
                  <a:pt x="352" y="598"/>
                </a:lnTo>
                <a:lnTo>
                  <a:pt x="352" y="598"/>
                </a:lnTo>
                <a:lnTo>
                  <a:pt x="352" y="598"/>
                </a:lnTo>
                <a:lnTo>
                  <a:pt x="352" y="599"/>
                </a:lnTo>
                <a:lnTo>
                  <a:pt x="352" y="599"/>
                </a:lnTo>
                <a:lnTo>
                  <a:pt x="352" y="599"/>
                </a:lnTo>
                <a:lnTo>
                  <a:pt x="351" y="599"/>
                </a:lnTo>
                <a:lnTo>
                  <a:pt x="351" y="599"/>
                </a:lnTo>
                <a:lnTo>
                  <a:pt x="351" y="599"/>
                </a:lnTo>
                <a:lnTo>
                  <a:pt x="351" y="599"/>
                </a:lnTo>
                <a:lnTo>
                  <a:pt x="351" y="599"/>
                </a:lnTo>
                <a:lnTo>
                  <a:pt x="351" y="600"/>
                </a:lnTo>
                <a:lnTo>
                  <a:pt x="351" y="600"/>
                </a:lnTo>
                <a:lnTo>
                  <a:pt x="351" y="600"/>
                </a:lnTo>
                <a:lnTo>
                  <a:pt x="351" y="600"/>
                </a:lnTo>
                <a:lnTo>
                  <a:pt x="351" y="600"/>
                </a:lnTo>
                <a:lnTo>
                  <a:pt x="351" y="600"/>
                </a:lnTo>
                <a:lnTo>
                  <a:pt x="351" y="600"/>
                </a:lnTo>
                <a:lnTo>
                  <a:pt x="351" y="600"/>
                </a:lnTo>
                <a:lnTo>
                  <a:pt x="351" y="600"/>
                </a:lnTo>
                <a:lnTo>
                  <a:pt x="352" y="600"/>
                </a:lnTo>
                <a:lnTo>
                  <a:pt x="352" y="600"/>
                </a:lnTo>
                <a:lnTo>
                  <a:pt x="352" y="600"/>
                </a:lnTo>
                <a:lnTo>
                  <a:pt x="352" y="600"/>
                </a:lnTo>
                <a:lnTo>
                  <a:pt x="352" y="600"/>
                </a:lnTo>
                <a:lnTo>
                  <a:pt x="352" y="600"/>
                </a:lnTo>
                <a:lnTo>
                  <a:pt x="352" y="600"/>
                </a:lnTo>
                <a:lnTo>
                  <a:pt x="352" y="600"/>
                </a:lnTo>
                <a:lnTo>
                  <a:pt x="352" y="601"/>
                </a:lnTo>
                <a:lnTo>
                  <a:pt x="352" y="601"/>
                </a:lnTo>
                <a:lnTo>
                  <a:pt x="352" y="601"/>
                </a:lnTo>
                <a:lnTo>
                  <a:pt x="352" y="601"/>
                </a:lnTo>
                <a:lnTo>
                  <a:pt x="352" y="601"/>
                </a:lnTo>
                <a:lnTo>
                  <a:pt x="352" y="601"/>
                </a:lnTo>
                <a:lnTo>
                  <a:pt x="352" y="601"/>
                </a:lnTo>
                <a:lnTo>
                  <a:pt x="352" y="601"/>
                </a:lnTo>
                <a:lnTo>
                  <a:pt x="352" y="602"/>
                </a:lnTo>
                <a:lnTo>
                  <a:pt x="352" y="602"/>
                </a:lnTo>
                <a:lnTo>
                  <a:pt x="352" y="602"/>
                </a:lnTo>
                <a:lnTo>
                  <a:pt x="352" y="602"/>
                </a:lnTo>
                <a:lnTo>
                  <a:pt x="352" y="602"/>
                </a:lnTo>
                <a:lnTo>
                  <a:pt x="352" y="602"/>
                </a:lnTo>
                <a:lnTo>
                  <a:pt x="352" y="602"/>
                </a:lnTo>
                <a:lnTo>
                  <a:pt x="352" y="603"/>
                </a:lnTo>
                <a:lnTo>
                  <a:pt x="353" y="603"/>
                </a:lnTo>
                <a:lnTo>
                  <a:pt x="353" y="603"/>
                </a:lnTo>
                <a:lnTo>
                  <a:pt x="353" y="603"/>
                </a:lnTo>
                <a:lnTo>
                  <a:pt x="353" y="603"/>
                </a:lnTo>
                <a:lnTo>
                  <a:pt x="353" y="603"/>
                </a:lnTo>
                <a:lnTo>
                  <a:pt x="353" y="603"/>
                </a:lnTo>
                <a:lnTo>
                  <a:pt x="353" y="603"/>
                </a:lnTo>
                <a:lnTo>
                  <a:pt x="353" y="604"/>
                </a:lnTo>
                <a:lnTo>
                  <a:pt x="353" y="604"/>
                </a:lnTo>
                <a:lnTo>
                  <a:pt x="353" y="604"/>
                </a:lnTo>
                <a:lnTo>
                  <a:pt x="353" y="604"/>
                </a:lnTo>
                <a:lnTo>
                  <a:pt x="353" y="604"/>
                </a:lnTo>
                <a:lnTo>
                  <a:pt x="354" y="604"/>
                </a:lnTo>
                <a:lnTo>
                  <a:pt x="354" y="604"/>
                </a:lnTo>
                <a:lnTo>
                  <a:pt x="354" y="604"/>
                </a:lnTo>
                <a:lnTo>
                  <a:pt x="354" y="604"/>
                </a:lnTo>
                <a:lnTo>
                  <a:pt x="354" y="604"/>
                </a:lnTo>
                <a:lnTo>
                  <a:pt x="354" y="605"/>
                </a:lnTo>
                <a:lnTo>
                  <a:pt x="354" y="605"/>
                </a:lnTo>
                <a:lnTo>
                  <a:pt x="354" y="605"/>
                </a:lnTo>
                <a:lnTo>
                  <a:pt x="355" y="605"/>
                </a:lnTo>
                <a:lnTo>
                  <a:pt x="355" y="605"/>
                </a:lnTo>
                <a:lnTo>
                  <a:pt x="355" y="605"/>
                </a:lnTo>
                <a:lnTo>
                  <a:pt x="355" y="605"/>
                </a:lnTo>
                <a:lnTo>
                  <a:pt x="355" y="605"/>
                </a:lnTo>
                <a:lnTo>
                  <a:pt x="355" y="605"/>
                </a:lnTo>
                <a:lnTo>
                  <a:pt x="355" y="605"/>
                </a:lnTo>
                <a:lnTo>
                  <a:pt x="355" y="605"/>
                </a:lnTo>
                <a:lnTo>
                  <a:pt x="355" y="605"/>
                </a:lnTo>
                <a:lnTo>
                  <a:pt x="355" y="605"/>
                </a:lnTo>
                <a:lnTo>
                  <a:pt x="355" y="606"/>
                </a:lnTo>
                <a:lnTo>
                  <a:pt x="355" y="606"/>
                </a:lnTo>
                <a:lnTo>
                  <a:pt x="355" y="606"/>
                </a:lnTo>
                <a:lnTo>
                  <a:pt x="355" y="606"/>
                </a:lnTo>
                <a:lnTo>
                  <a:pt x="355" y="606"/>
                </a:lnTo>
                <a:lnTo>
                  <a:pt x="355" y="606"/>
                </a:lnTo>
                <a:lnTo>
                  <a:pt x="355" y="606"/>
                </a:lnTo>
                <a:lnTo>
                  <a:pt x="355" y="606"/>
                </a:lnTo>
                <a:lnTo>
                  <a:pt x="354" y="606"/>
                </a:lnTo>
                <a:lnTo>
                  <a:pt x="354" y="606"/>
                </a:lnTo>
                <a:lnTo>
                  <a:pt x="354" y="606"/>
                </a:lnTo>
                <a:lnTo>
                  <a:pt x="354" y="607"/>
                </a:lnTo>
                <a:lnTo>
                  <a:pt x="354" y="607"/>
                </a:lnTo>
                <a:lnTo>
                  <a:pt x="354" y="607"/>
                </a:lnTo>
                <a:lnTo>
                  <a:pt x="354" y="607"/>
                </a:lnTo>
                <a:lnTo>
                  <a:pt x="354" y="607"/>
                </a:lnTo>
                <a:lnTo>
                  <a:pt x="354" y="607"/>
                </a:lnTo>
                <a:lnTo>
                  <a:pt x="354" y="607"/>
                </a:lnTo>
                <a:lnTo>
                  <a:pt x="354" y="607"/>
                </a:lnTo>
                <a:lnTo>
                  <a:pt x="354" y="607"/>
                </a:lnTo>
                <a:lnTo>
                  <a:pt x="355" y="607"/>
                </a:lnTo>
                <a:lnTo>
                  <a:pt x="355" y="608"/>
                </a:lnTo>
                <a:lnTo>
                  <a:pt x="355" y="608"/>
                </a:lnTo>
                <a:lnTo>
                  <a:pt x="355" y="608"/>
                </a:lnTo>
                <a:lnTo>
                  <a:pt x="355" y="608"/>
                </a:lnTo>
                <a:lnTo>
                  <a:pt x="355" y="608"/>
                </a:lnTo>
                <a:lnTo>
                  <a:pt x="355" y="608"/>
                </a:lnTo>
                <a:lnTo>
                  <a:pt x="356" y="608"/>
                </a:lnTo>
                <a:lnTo>
                  <a:pt x="356" y="608"/>
                </a:lnTo>
                <a:lnTo>
                  <a:pt x="356" y="608"/>
                </a:lnTo>
                <a:lnTo>
                  <a:pt x="356" y="608"/>
                </a:lnTo>
                <a:lnTo>
                  <a:pt x="356" y="608"/>
                </a:lnTo>
                <a:lnTo>
                  <a:pt x="356" y="609"/>
                </a:lnTo>
                <a:lnTo>
                  <a:pt x="356" y="609"/>
                </a:lnTo>
                <a:lnTo>
                  <a:pt x="356" y="609"/>
                </a:lnTo>
                <a:lnTo>
                  <a:pt x="356" y="609"/>
                </a:lnTo>
                <a:lnTo>
                  <a:pt x="356" y="609"/>
                </a:lnTo>
                <a:lnTo>
                  <a:pt x="356" y="609"/>
                </a:lnTo>
                <a:lnTo>
                  <a:pt x="356" y="609"/>
                </a:lnTo>
                <a:lnTo>
                  <a:pt x="356" y="610"/>
                </a:lnTo>
                <a:lnTo>
                  <a:pt x="356" y="610"/>
                </a:lnTo>
                <a:lnTo>
                  <a:pt x="356" y="610"/>
                </a:lnTo>
                <a:lnTo>
                  <a:pt x="356" y="610"/>
                </a:lnTo>
                <a:lnTo>
                  <a:pt x="356" y="610"/>
                </a:lnTo>
                <a:lnTo>
                  <a:pt x="356" y="610"/>
                </a:lnTo>
                <a:lnTo>
                  <a:pt x="356" y="610"/>
                </a:lnTo>
                <a:lnTo>
                  <a:pt x="356" y="610"/>
                </a:lnTo>
                <a:lnTo>
                  <a:pt x="356" y="611"/>
                </a:lnTo>
                <a:lnTo>
                  <a:pt x="356" y="611"/>
                </a:lnTo>
                <a:lnTo>
                  <a:pt x="356" y="611"/>
                </a:lnTo>
                <a:lnTo>
                  <a:pt x="356" y="611"/>
                </a:lnTo>
                <a:lnTo>
                  <a:pt x="356" y="611"/>
                </a:lnTo>
                <a:lnTo>
                  <a:pt x="356" y="611"/>
                </a:lnTo>
                <a:lnTo>
                  <a:pt x="356" y="611"/>
                </a:lnTo>
                <a:lnTo>
                  <a:pt x="356" y="611"/>
                </a:lnTo>
                <a:lnTo>
                  <a:pt x="356" y="611"/>
                </a:lnTo>
                <a:lnTo>
                  <a:pt x="356" y="611"/>
                </a:lnTo>
                <a:lnTo>
                  <a:pt x="356" y="612"/>
                </a:lnTo>
                <a:lnTo>
                  <a:pt x="357" y="612"/>
                </a:lnTo>
                <a:lnTo>
                  <a:pt x="357" y="612"/>
                </a:lnTo>
                <a:lnTo>
                  <a:pt x="357" y="612"/>
                </a:lnTo>
                <a:lnTo>
                  <a:pt x="357" y="612"/>
                </a:lnTo>
                <a:lnTo>
                  <a:pt x="357" y="612"/>
                </a:lnTo>
                <a:lnTo>
                  <a:pt x="357" y="612"/>
                </a:lnTo>
                <a:lnTo>
                  <a:pt x="357" y="612"/>
                </a:lnTo>
                <a:lnTo>
                  <a:pt x="357" y="612"/>
                </a:lnTo>
                <a:lnTo>
                  <a:pt x="357" y="612"/>
                </a:lnTo>
                <a:lnTo>
                  <a:pt x="358" y="612"/>
                </a:lnTo>
                <a:lnTo>
                  <a:pt x="358" y="612"/>
                </a:lnTo>
                <a:lnTo>
                  <a:pt x="358" y="613"/>
                </a:lnTo>
                <a:lnTo>
                  <a:pt x="358" y="613"/>
                </a:lnTo>
                <a:lnTo>
                  <a:pt x="358" y="613"/>
                </a:lnTo>
                <a:lnTo>
                  <a:pt x="358" y="613"/>
                </a:lnTo>
                <a:lnTo>
                  <a:pt x="358" y="613"/>
                </a:lnTo>
                <a:lnTo>
                  <a:pt x="358" y="613"/>
                </a:lnTo>
                <a:lnTo>
                  <a:pt x="358" y="613"/>
                </a:lnTo>
                <a:lnTo>
                  <a:pt x="359" y="613"/>
                </a:lnTo>
                <a:lnTo>
                  <a:pt x="359" y="613"/>
                </a:lnTo>
                <a:lnTo>
                  <a:pt x="359" y="613"/>
                </a:lnTo>
                <a:lnTo>
                  <a:pt x="359" y="613"/>
                </a:lnTo>
                <a:lnTo>
                  <a:pt x="359" y="613"/>
                </a:lnTo>
                <a:lnTo>
                  <a:pt x="359" y="613"/>
                </a:lnTo>
                <a:lnTo>
                  <a:pt x="359" y="613"/>
                </a:lnTo>
                <a:lnTo>
                  <a:pt x="359" y="613"/>
                </a:lnTo>
                <a:lnTo>
                  <a:pt x="359" y="613"/>
                </a:lnTo>
                <a:lnTo>
                  <a:pt x="359" y="614"/>
                </a:lnTo>
                <a:lnTo>
                  <a:pt x="360" y="614"/>
                </a:lnTo>
                <a:lnTo>
                  <a:pt x="360" y="614"/>
                </a:lnTo>
                <a:lnTo>
                  <a:pt x="360" y="614"/>
                </a:lnTo>
                <a:lnTo>
                  <a:pt x="360" y="614"/>
                </a:lnTo>
                <a:lnTo>
                  <a:pt x="360" y="614"/>
                </a:lnTo>
                <a:lnTo>
                  <a:pt x="360" y="614"/>
                </a:lnTo>
                <a:lnTo>
                  <a:pt x="360" y="614"/>
                </a:lnTo>
                <a:lnTo>
                  <a:pt x="360" y="614"/>
                </a:lnTo>
                <a:lnTo>
                  <a:pt x="360" y="614"/>
                </a:lnTo>
                <a:lnTo>
                  <a:pt x="360" y="614"/>
                </a:lnTo>
                <a:lnTo>
                  <a:pt x="359" y="614"/>
                </a:lnTo>
                <a:lnTo>
                  <a:pt x="359" y="615"/>
                </a:lnTo>
                <a:lnTo>
                  <a:pt x="359" y="615"/>
                </a:lnTo>
                <a:lnTo>
                  <a:pt x="359" y="615"/>
                </a:lnTo>
                <a:lnTo>
                  <a:pt x="359" y="615"/>
                </a:lnTo>
                <a:lnTo>
                  <a:pt x="359" y="615"/>
                </a:lnTo>
                <a:lnTo>
                  <a:pt x="359" y="615"/>
                </a:lnTo>
                <a:lnTo>
                  <a:pt x="359" y="615"/>
                </a:lnTo>
                <a:lnTo>
                  <a:pt x="359" y="615"/>
                </a:lnTo>
                <a:lnTo>
                  <a:pt x="358" y="615"/>
                </a:lnTo>
                <a:lnTo>
                  <a:pt x="358" y="615"/>
                </a:lnTo>
                <a:lnTo>
                  <a:pt x="358" y="615"/>
                </a:lnTo>
                <a:lnTo>
                  <a:pt x="358" y="615"/>
                </a:lnTo>
                <a:lnTo>
                  <a:pt x="358" y="615"/>
                </a:lnTo>
                <a:lnTo>
                  <a:pt x="358" y="614"/>
                </a:lnTo>
                <a:lnTo>
                  <a:pt x="358" y="614"/>
                </a:lnTo>
                <a:lnTo>
                  <a:pt x="358" y="614"/>
                </a:lnTo>
                <a:lnTo>
                  <a:pt x="358" y="614"/>
                </a:lnTo>
                <a:lnTo>
                  <a:pt x="357" y="614"/>
                </a:lnTo>
                <a:lnTo>
                  <a:pt x="357" y="614"/>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6"/>
                </a:lnTo>
                <a:lnTo>
                  <a:pt x="357" y="616"/>
                </a:lnTo>
                <a:lnTo>
                  <a:pt x="356" y="616"/>
                </a:lnTo>
                <a:lnTo>
                  <a:pt x="356" y="616"/>
                </a:lnTo>
                <a:lnTo>
                  <a:pt x="356" y="616"/>
                </a:lnTo>
                <a:lnTo>
                  <a:pt x="356" y="616"/>
                </a:lnTo>
                <a:lnTo>
                  <a:pt x="356" y="616"/>
                </a:lnTo>
                <a:lnTo>
                  <a:pt x="356" y="616"/>
                </a:lnTo>
                <a:lnTo>
                  <a:pt x="356" y="616"/>
                </a:lnTo>
                <a:lnTo>
                  <a:pt x="356" y="616"/>
                </a:lnTo>
                <a:lnTo>
                  <a:pt x="355" y="616"/>
                </a:lnTo>
                <a:lnTo>
                  <a:pt x="355" y="616"/>
                </a:lnTo>
                <a:lnTo>
                  <a:pt x="355" y="616"/>
                </a:lnTo>
                <a:lnTo>
                  <a:pt x="355" y="616"/>
                </a:lnTo>
                <a:lnTo>
                  <a:pt x="355" y="616"/>
                </a:lnTo>
                <a:lnTo>
                  <a:pt x="355" y="616"/>
                </a:lnTo>
                <a:lnTo>
                  <a:pt x="355" y="616"/>
                </a:lnTo>
                <a:lnTo>
                  <a:pt x="355" y="616"/>
                </a:lnTo>
                <a:lnTo>
                  <a:pt x="355" y="615"/>
                </a:lnTo>
                <a:lnTo>
                  <a:pt x="355" y="615"/>
                </a:lnTo>
                <a:lnTo>
                  <a:pt x="355" y="615"/>
                </a:lnTo>
                <a:lnTo>
                  <a:pt x="355" y="615"/>
                </a:lnTo>
                <a:lnTo>
                  <a:pt x="355" y="615"/>
                </a:lnTo>
                <a:lnTo>
                  <a:pt x="354" y="615"/>
                </a:lnTo>
                <a:lnTo>
                  <a:pt x="354" y="616"/>
                </a:lnTo>
                <a:lnTo>
                  <a:pt x="354" y="616"/>
                </a:lnTo>
                <a:lnTo>
                  <a:pt x="354" y="616"/>
                </a:lnTo>
                <a:lnTo>
                  <a:pt x="354" y="616"/>
                </a:lnTo>
                <a:lnTo>
                  <a:pt x="354" y="616"/>
                </a:lnTo>
                <a:lnTo>
                  <a:pt x="354" y="616"/>
                </a:lnTo>
                <a:lnTo>
                  <a:pt x="354" y="616"/>
                </a:lnTo>
                <a:lnTo>
                  <a:pt x="354" y="616"/>
                </a:lnTo>
                <a:lnTo>
                  <a:pt x="354" y="616"/>
                </a:lnTo>
                <a:lnTo>
                  <a:pt x="354" y="616"/>
                </a:lnTo>
                <a:lnTo>
                  <a:pt x="354" y="616"/>
                </a:lnTo>
                <a:lnTo>
                  <a:pt x="354" y="616"/>
                </a:lnTo>
                <a:lnTo>
                  <a:pt x="354" y="616"/>
                </a:lnTo>
                <a:lnTo>
                  <a:pt x="354" y="616"/>
                </a:lnTo>
                <a:lnTo>
                  <a:pt x="354" y="616"/>
                </a:lnTo>
                <a:lnTo>
                  <a:pt x="354" y="616"/>
                </a:lnTo>
                <a:lnTo>
                  <a:pt x="353" y="616"/>
                </a:lnTo>
                <a:lnTo>
                  <a:pt x="353" y="617"/>
                </a:lnTo>
                <a:lnTo>
                  <a:pt x="353" y="617"/>
                </a:lnTo>
                <a:lnTo>
                  <a:pt x="353" y="617"/>
                </a:lnTo>
                <a:lnTo>
                  <a:pt x="353" y="617"/>
                </a:lnTo>
                <a:lnTo>
                  <a:pt x="353" y="617"/>
                </a:lnTo>
                <a:lnTo>
                  <a:pt x="353" y="617"/>
                </a:lnTo>
                <a:lnTo>
                  <a:pt x="353" y="617"/>
                </a:lnTo>
                <a:lnTo>
                  <a:pt x="353" y="617"/>
                </a:lnTo>
                <a:lnTo>
                  <a:pt x="353" y="617"/>
                </a:lnTo>
                <a:lnTo>
                  <a:pt x="353" y="618"/>
                </a:lnTo>
                <a:lnTo>
                  <a:pt x="353" y="618"/>
                </a:lnTo>
                <a:lnTo>
                  <a:pt x="353" y="618"/>
                </a:lnTo>
                <a:lnTo>
                  <a:pt x="352" y="618"/>
                </a:lnTo>
                <a:lnTo>
                  <a:pt x="352" y="618"/>
                </a:lnTo>
                <a:lnTo>
                  <a:pt x="352" y="618"/>
                </a:lnTo>
                <a:lnTo>
                  <a:pt x="352" y="618"/>
                </a:lnTo>
                <a:lnTo>
                  <a:pt x="352" y="618"/>
                </a:lnTo>
                <a:lnTo>
                  <a:pt x="352" y="617"/>
                </a:lnTo>
                <a:lnTo>
                  <a:pt x="352" y="617"/>
                </a:lnTo>
                <a:lnTo>
                  <a:pt x="352" y="617"/>
                </a:lnTo>
                <a:lnTo>
                  <a:pt x="352" y="617"/>
                </a:lnTo>
                <a:lnTo>
                  <a:pt x="352" y="617"/>
                </a:lnTo>
                <a:lnTo>
                  <a:pt x="352" y="617"/>
                </a:lnTo>
                <a:lnTo>
                  <a:pt x="352" y="617"/>
                </a:lnTo>
                <a:lnTo>
                  <a:pt x="352" y="617"/>
                </a:lnTo>
                <a:lnTo>
                  <a:pt x="352" y="617"/>
                </a:lnTo>
                <a:lnTo>
                  <a:pt x="351" y="617"/>
                </a:lnTo>
                <a:lnTo>
                  <a:pt x="351" y="617"/>
                </a:lnTo>
                <a:lnTo>
                  <a:pt x="351" y="617"/>
                </a:lnTo>
                <a:lnTo>
                  <a:pt x="351" y="617"/>
                </a:lnTo>
                <a:lnTo>
                  <a:pt x="351" y="617"/>
                </a:lnTo>
                <a:lnTo>
                  <a:pt x="351" y="617"/>
                </a:lnTo>
                <a:lnTo>
                  <a:pt x="351" y="617"/>
                </a:lnTo>
                <a:lnTo>
                  <a:pt x="351" y="617"/>
                </a:lnTo>
                <a:lnTo>
                  <a:pt x="351" y="617"/>
                </a:lnTo>
                <a:lnTo>
                  <a:pt x="351" y="617"/>
                </a:lnTo>
                <a:lnTo>
                  <a:pt x="350" y="617"/>
                </a:lnTo>
                <a:lnTo>
                  <a:pt x="350" y="617"/>
                </a:lnTo>
                <a:lnTo>
                  <a:pt x="350" y="617"/>
                </a:lnTo>
                <a:lnTo>
                  <a:pt x="350" y="617"/>
                </a:lnTo>
                <a:lnTo>
                  <a:pt x="350" y="617"/>
                </a:lnTo>
                <a:lnTo>
                  <a:pt x="350" y="617"/>
                </a:lnTo>
                <a:lnTo>
                  <a:pt x="350" y="618"/>
                </a:lnTo>
                <a:lnTo>
                  <a:pt x="350" y="618"/>
                </a:lnTo>
                <a:lnTo>
                  <a:pt x="350" y="618"/>
                </a:lnTo>
                <a:lnTo>
                  <a:pt x="350" y="618"/>
                </a:lnTo>
                <a:lnTo>
                  <a:pt x="349" y="618"/>
                </a:lnTo>
                <a:lnTo>
                  <a:pt x="349" y="618"/>
                </a:lnTo>
                <a:lnTo>
                  <a:pt x="349" y="618"/>
                </a:lnTo>
                <a:lnTo>
                  <a:pt x="349" y="618"/>
                </a:lnTo>
                <a:lnTo>
                  <a:pt x="349" y="618"/>
                </a:lnTo>
                <a:lnTo>
                  <a:pt x="349" y="618"/>
                </a:lnTo>
                <a:lnTo>
                  <a:pt x="349" y="618"/>
                </a:lnTo>
                <a:lnTo>
                  <a:pt x="349" y="618"/>
                </a:lnTo>
                <a:lnTo>
                  <a:pt x="349" y="619"/>
                </a:lnTo>
                <a:lnTo>
                  <a:pt x="348" y="619"/>
                </a:lnTo>
                <a:lnTo>
                  <a:pt x="348" y="619"/>
                </a:lnTo>
                <a:lnTo>
                  <a:pt x="348" y="619"/>
                </a:lnTo>
                <a:lnTo>
                  <a:pt x="348" y="619"/>
                </a:lnTo>
                <a:lnTo>
                  <a:pt x="348" y="619"/>
                </a:lnTo>
                <a:lnTo>
                  <a:pt x="348" y="619"/>
                </a:lnTo>
                <a:lnTo>
                  <a:pt x="348" y="619"/>
                </a:lnTo>
                <a:lnTo>
                  <a:pt x="348" y="619"/>
                </a:lnTo>
                <a:lnTo>
                  <a:pt x="348" y="619"/>
                </a:lnTo>
                <a:lnTo>
                  <a:pt x="348" y="619"/>
                </a:lnTo>
                <a:lnTo>
                  <a:pt x="348" y="619"/>
                </a:lnTo>
                <a:lnTo>
                  <a:pt x="347" y="619"/>
                </a:lnTo>
                <a:lnTo>
                  <a:pt x="347" y="619"/>
                </a:lnTo>
                <a:lnTo>
                  <a:pt x="347" y="619"/>
                </a:lnTo>
                <a:lnTo>
                  <a:pt x="347" y="619"/>
                </a:lnTo>
                <a:lnTo>
                  <a:pt x="347" y="619"/>
                </a:lnTo>
                <a:lnTo>
                  <a:pt x="347" y="619"/>
                </a:lnTo>
                <a:lnTo>
                  <a:pt x="347" y="619"/>
                </a:lnTo>
                <a:lnTo>
                  <a:pt x="347" y="619"/>
                </a:lnTo>
                <a:lnTo>
                  <a:pt x="347" y="619"/>
                </a:lnTo>
                <a:lnTo>
                  <a:pt x="347" y="619"/>
                </a:lnTo>
                <a:lnTo>
                  <a:pt x="347" y="619"/>
                </a:lnTo>
                <a:lnTo>
                  <a:pt x="347" y="619"/>
                </a:lnTo>
                <a:lnTo>
                  <a:pt x="347" y="619"/>
                </a:lnTo>
                <a:lnTo>
                  <a:pt x="346" y="619"/>
                </a:lnTo>
                <a:lnTo>
                  <a:pt x="346" y="619"/>
                </a:lnTo>
                <a:lnTo>
                  <a:pt x="346" y="619"/>
                </a:lnTo>
                <a:lnTo>
                  <a:pt x="346" y="619"/>
                </a:lnTo>
                <a:lnTo>
                  <a:pt x="346" y="619"/>
                </a:lnTo>
                <a:lnTo>
                  <a:pt x="346" y="619"/>
                </a:lnTo>
                <a:lnTo>
                  <a:pt x="346" y="619"/>
                </a:lnTo>
                <a:lnTo>
                  <a:pt x="346" y="619"/>
                </a:lnTo>
                <a:lnTo>
                  <a:pt x="346" y="619"/>
                </a:lnTo>
                <a:lnTo>
                  <a:pt x="346" y="619"/>
                </a:lnTo>
                <a:lnTo>
                  <a:pt x="346" y="619"/>
                </a:lnTo>
                <a:lnTo>
                  <a:pt x="346" y="619"/>
                </a:lnTo>
                <a:lnTo>
                  <a:pt x="345" y="620"/>
                </a:lnTo>
                <a:lnTo>
                  <a:pt x="345" y="620"/>
                </a:lnTo>
                <a:lnTo>
                  <a:pt x="345" y="620"/>
                </a:lnTo>
                <a:lnTo>
                  <a:pt x="345" y="620"/>
                </a:lnTo>
                <a:lnTo>
                  <a:pt x="345" y="620"/>
                </a:lnTo>
                <a:lnTo>
                  <a:pt x="345" y="620"/>
                </a:lnTo>
                <a:lnTo>
                  <a:pt x="345" y="620"/>
                </a:lnTo>
                <a:lnTo>
                  <a:pt x="345" y="620"/>
                </a:lnTo>
                <a:lnTo>
                  <a:pt x="345" y="621"/>
                </a:lnTo>
                <a:lnTo>
                  <a:pt x="345" y="621"/>
                </a:lnTo>
                <a:lnTo>
                  <a:pt x="345" y="621"/>
                </a:lnTo>
                <a:lnTo>
                  <a:pt x="345" y="621"/>
                </a:lnTo>
                <a:lnTo>
                  <a:pt x="345" y="621"/>
                </a:lnTo>
                <a:lnTo>
                  <a:pt x="345" y="621"/>
                </a:lnTo>
                <a:lnTo>
                  <a:pt x="344" y="621"/>
                </a:lnTo>
                <a:lnTo>
                  <a:pt x="344" y="621"/>
                </a:lnTo>
                <a:lnTo>
                  <a:pt x="344" y="621"/>
                </a:lnTo>
                <a:lnTo>
                  <a:pt x="344" y="621"/>
                </a:lnTo>
                <a:lnTo>
                  <a:pt x="343" y="621"/>
                </a:lnTo>
                <a:lnTo>
                  <a:pt x="343" y="621"/>
                </a:lnTo>
                <a:lnTo>
                  <a:pt x="343" y="621"/>
                </a:lnTo>
                <a:lnTo>
                  <a:pt x="343" y="621"/>
                </a:lnTo>
                <a:lnTo>
                  <a:pt x="343" y="621"/>
                </a:lnTo>
                <a:lnTo>
                  <a:pt x="343" y="621"/>
                </a:lnTo>
                <a:lnTo>
                  <a:pt x="343" y="621"/>
                </a:lnTo>
                <a:lnTo>
                  <a:pt x="343" y="621"/>
                </a:lnTo>
                <a:lnTo>
                  <a:pt x="343" y="621"/>
                </a:lnTo>
                <a:lnTo>
                  <a:pt x="342" y="621"/>
                </a:lnTo>
                <a:lnTo>
                  <a:pt x="342" y="621"/>
                </a:lnTo>
                <a:lnTo>
                  <a:pt x="342" y="621"/>
                </a:lnTo>
                <a:lnTo>
                  <a:pt x="342" y="621"/>
                </a:lnTo>
                <a:lnTo>
                  <a:pt x="342" y="621"/>
                </a:lnTo>
                <a:lnTo>
                  <a:pt x="342" y="621"/>
                </a:lnTo>
                <a:lnTo>
                  <a:pt x="342" y="622"/>
                </a:lnTo>
                <a:lnTo>
                  <a:pt x="342" y="622"/>
                </a:lnTo>
                <a:lnTo>
                  <a:pt x="342" y="622"/>
                </a:lnTo>
                <a:lnTo>
                  <a:pt x="342" y="622"/>
                </a:lnTo>
                <a:lnTo>
                  <a:pt x="342" y="622"/>
                </a:lnTo>
                <a:lnTo>
                  <a:pt x="342" y="622"/>
                </a:lnTo>
                <a:lnTo>
                  <a:pt x="342" y="622"/>
                </a:lnTo>
                <a:lnTo>
                  <a:pt x="341" y="623"/>
                </a:lnTo>
                <a:lnTo>
                  <a:pt x="341" y="623"/>
                </a:lnTo>
                <a:lnTo>
                  <a:pt x="341" y="623"/>
                </a:lnTo>
                <a:lnTo>
                  <a:pt x="341" y="623"/>
                </a:lnTo>
                <a:lnTo>
                  <a:pt x="341" y="623"/>
                </a:lnTo>
                <a:lnTo>
                  <a:pt x="341" y="623"/>
                </a:lnTo>
                <a:lnTo>
                  <a:pt x="341" y="623"/>
                </a:lnTo>
                <a:lnTo>
                  <a:pt x="341" y="623"/>
                </a:lnTo>
                <a:lnTo>
                  <a:pt x="341" y="623"/>
                </a:lnTo>
                <a:lnTo>
                  <a:pt x="341" y="623"/>
                </a:lnTo>
                <a:lnTo>
                  <a:pt x="341" y="623"/>
                </a:lnTo>
                <a:lnTo>
                  <a:pt x="341" y="623"/>
                </a:lnTo>
                <a:lnTo>
                  <a:pt x="341" y="623"/>
                </a:lnTo>
                <a:lnTo>
                  <a:pt x="341" y="623"/>
                </a:lnTo>
                <a:lnTo>
                  <a:pt x="341" y="623"/>
                </a:lnTo>
                <a:lnTo>
                  <a:pt x="340" y="623"/>
                </a:lnTo>
                <a:lnTo>
                  <a:pt x="340" y="623"/>
                </a:lnTo>
                <a:lnTo>
                  <a:pt x="340" y="623"/>
                </a:lnTo>
                <a:lnTo>
                  <a:pt x="340" y="623"/>
                </a:lnTo>
                <a:lnTo>
                  <a:pt x="340" y="623"/>
                </a:lnTo>
                <a:lnTo>
                  <a:pt x="340" y="623"/>
                </a:lnTo>
                <a:lnTo>
                  <a:pt x="340" y="623"/>
                </a:lnTo>
                <a:lnTo>
                  <a:pt x="340" y="623"/>
                </a:lnTo>
                <a:lnTo>
                  <a:pt x="340" y="623"/>
                </a:lnTo>
                <a:lnTo>
                  <a:pt x="340" y="623"/>
                </a:lnTo>
                <a:lnTo>
                  <a:pt x="340" y="623"/>
                </a:lnTo>
                <a:lnTo>
                  <a:pt x="340" y="623"/>
                </a:lnTo>
                <a:lnTo>
                  <a:pt x="339" y="623"/>
                </a:lnTo>
                <a:lnTo>
                  <a:pt x="339" y="623"/>
                </a:lnTo>
                <a:lnTo>
                  <a:pt x="339" y="623"/>
                </a:lnTo>
                <a:lnTo>
                  <a:pt x="339" y="623"/>
                </a:lnTo>
                <a:lnTo>
                  <a:pt x="339" y="623"/>
                </a:lnTo>
                <a:lnTo>
                  <a:pt x="339" y="623"/>
                </a:lnTo>
                <a:lnTo>
                  <a:pt x="339" y="623"/>
                </a:lnTo>
                <a:lnTo>
                  <a:pt x="339" y="623"/>
                </a:lnTo>
                <a:lnTo>
                  <a:pt x="339" y="623"/>
                </a:lnTo>
                <a:lnTo>
                  <a:pt x="339" y="623"/>
                </a:lnTo>
                <a:lnTo>
                  <a:pt x="339" y="623"/>
                </a:lnTo>
                <a:lnTo>
                  <a:pt x="339" y="623"/>
                </a:lnTo>
                <a:lnTo>
                  <a:pt x="339" y="623"/>
                </a:lnTo>
                <a:lnTo>
                  <a:pt x="339" y="623"/>
                </a:lnTo>
                <a:lnTo>
                  <a:pt x="339" y="623"/>
                </a:lnTo>
                <a:lnTo>
                  <a:pt x="338" y="623"/>
                </a:lnTo>
                <a:lnTo>
                  <a:pt x="338" y="623"/>
                </a:lnTo>
                <a:lnTo>
                  <a:pt x="338" y="623"/>
                </a:lnTo>
                <a:lnTo>
                  <a:pt x="338" y="623"/>
                </a:lnTo>
                <a:lnTo>
                  <a:pt x="338" y="623"/>
                </a:lnTo>
                <a:lnTo>
                  <a:pt x="338" y="623"/>
                </a:lnTo>
                <a:lnTo>
                  <a:pt x="338" y="623"/>
                </a:lnTo>
                <a:lnTo>
                  <a:pt x="338" y="623"/>
                </a:lnTo>
                <a:lnTo>
                  <a:pt x="338" y="623"/>
                </a:lnTo>
                <a:lnTo>
                  <a:pt x="337" y="623"/>
                </a:lnTo>
                <a:lnTo>
                  <a:pt x="337" y="624"/>
                </a:lnTo>
                <a:lnTo>
                  <a:pt x="337" y="624"/>
                </a:lnTo>
                <a:lnTo>
                  <a:pt x="337" y="624"/>
                </a:lnTo>
                <a:lnTo>
                  <a:pt x="337" y="624"/>
                </a:lnTo>
                <a:lnTo>
                  <a:pt x="337" y="624"/>
                </a:lnTo>
                <a:lnTo>
                  <a:pt x="337" y="624"/>
                </a:lnTo>
                <a:lnTo>
                  <a:pt x="337" y="624"/>
                </a:lnTo>
                <a:lnTo>
                  <a:pt x="337" y="624"/>
                </a:lnTo>
                <a:lnTo>
                  <a:pt x="337" y="624"/>
                </a:lnTo>
                <a:lnTo>
                  <a:pt x="337" y="624"/>
                </a:lnTo>
                <a:lnTo>
                  <a:pt x="337" y="624"/>
                </a:lnTo>
                <a:lnTo>
                  <a:pt x="336" y="624"/>
                </a:lnTo>
                <a:lnTo>
                  <a:pt x="336" y="624"/>
                </a:lnTo>
                <a:lnTo>
                  <a:pt x="336" y="624"/>
                </a:lnTo>
                <a:lnTo>
                  <a:pt x="336" y="624"/>
                </a:lnTo>
                <a:lnTo>
                  <a:pt x="336" y="624"/>
                </a:lnTo>
                <a:lnTo>
                  <a:pt x="336" y="624"/>
                </a:lnTo>
                <a:lnTo>
                  <a:pt x="336" y="625"/>
                </a:lnTo>
                <a:lnTo>
                  <a:pt x="336" y="625"/>
                </a:lnTo>
                <a:lnTo>
                  <a:pt x="335" y="625"/>
                </a:lnTo>
                <a:lnTo>
                  <a:pt x="335" y="625"/>
                </a:lnTo>
                <a:lnTo>
                  <a:pt x="335" y="625"/>
                </a:lnTo>
                <a:lnTo>
                  <a:pt x="335" y="625"/>
                </a:lnTo>
                <a:lnTo>
                  <a:pt x="335" y="625"/>
                </a:lnTo>
                <a:lnTo>
                  <a:pt x="335" y="625"/>
                </a:lnTo>
                <a:lnTo>
                  <a:pt x="335" y="625"/>
                </a:lnTo>
                <a:lnTo>
                  <a:pt x="335" y="625"/>
                </a:lnTo>
                <a:lnTo>
                  <a:pt x="335" y="625"/>
                </a:lnTo>
                <a:lnTo>
                  <a:pt x="334" y="625"/>
                </a:lnTo>
                <a:lnTo>
                  <a:pt x="334" y="625"/>
                </a:lnTo>
                <a:lnTo>
                  <a:pt x="334" y="625"/>
                </a:lnTo>
                <a:lnTo>
                  <a:pt x="334" y="625"/>
                </a:lnTo>
                <a:lnTo>
                  <a:pt x="334" y="625"/>
                </a:lnTo>
                <a:lnTo>
                  <a:pt x="334" y="625"/>
                </a:lnTo>
                <a:lnTo>
                  <a:pt x="334" y="625"/>
                </a:lnTo>
                <a:lnTo>
                  <a:pt x="334" y="625"/>
                </a:lnTo>
                <a:lnTo>
                  <a:pt x="333" y="625"/>
                </a:lnTo>
                <a:lnTo>
                  <a:pt x="333" y="625"/>
                </a:lnTo>
                <a:lnTo>
                  <a:pt x="333" y="625"/>
                </a:lnTo>
                <a:lnTo>
                  <a:pt x="333" y="625"/>
                </a:lnTo>
                <a:lnTo>
                  <a:pt x="333" y="625"/>
                </a:lnTo>
                <a:lnTo>
                  <a:pt x="333" y="625"/>
                </a:lnTo>
                <a:lnTo>
                  <a:pt x="333" y="625"/>
                </a:lnTo>
                <a:lnTo>
                  <a:pt x="332" y="625"/>
                </a:lnTo>
                <a:lnTo>
                  <a:pt x="332" y="625"/>
                </a:lnTo>
                <a:lnTo>
                  <a:pt x="332" y="625"/>
                </a:lnTo>
                <a:lnTo>
                  <a:pt x="332" y="625"/>
                </a:lnTo>
                <a:lnTo>
                  <a:pt x="332" y="625"/>
                </a:lnTo>
                <a:lnTo>
                  <a:pt x="332" y="625"/>
                </a:lnTo>
                <a:lnTo>
                  <a:pt x="332" y="625"/>
                </a:lnTo>
                <a:lnTo>
                  <a:pt x="332" y="625"/>
                </a:lnTo>
                <a:lnTo>
                  <a:pt x="331" y="625"/>
                </a:lnTo>
                <a:lnTo>
                  <a:pt x="331" y="625"/>
                </a:lnTo>
                <a:lnTo>
                  <a:pt x="331" y="625"/>
                </a:lnTo>
                <a:lnTo>
                  <a:pt x="331" y="625"/>
                </a:lnTo>
                <a:lnTo>
                  <a:pt x="331" y="625"/>
                </a:lnTo>
                <a:lnTo>
                  <a:pt x="331" y="625"/>
                </a:lnTo>
                <a:lnTo>
                  <a:pt x="331" y="625"/>
                </a:lnTo>
                <a:lnTo>
                  <a:pt x="331" y="625"/>
                </a:lnTo>
                <a:lnTo>
                  <a:pt x="331" y="625"/>
                </a:lnTo>
                <a:lnTo>
                  <a:pt x="331" y="625"/>
                </a:lnTo>
                <a:lnTo>
                  <a:pt x="331" y="625"/>
                </a:lnTo>
                <a:lnTo>
                  <a:pt x="331" y="625"/>
                </a:lnTo>
                <a:lnTo>
                  <a:pt x="331" y="625"/>
                </a:lnTo>
                <a:lnTo>
                  <a:pt x="331" y="625"/>
                </a:lnTo>
                <a:lnTo>
                  <a:pt x="330" y="625"/>
                </a:lnTo>
                <a:lnTo>
                  <a:pt x="330" y="625"/>
                </a:lnTo>
                <a:lnTo>
                  <a:pt x="330" y="625"/>
                </a:lnTo>
                <a:lnTo>
                  <a:pt x="330" y="625"/>
                </a:lnTo>
                <a:lnTo>
                  <a:pt x="330" y="625"/>
                </a:lnTo>
                <a:lnTo>
                  <a:pt x="330" y="625"/>
                </a:lnTo>
                <a:lnTo>
                  <a:pt x="330" y="625"/>
                </a:lnTo>
                <a:lnTo>
                  <a:pt x="330" y="625"/>
                </a:lnTo>
                <a:lnTo>
                  <a:pt x="330" y="625"/>
                </a:lnTo>
                <a:lnTo>
                  <a:pt x="330" y="625"/>
                </a:lnTo>
                <a:lnTo>
                  <a:pt x="330" y="625"/>
                </a:lnTo>
                <a:lnTo>
                  <a:pt x="330" y="625"/>
                </a:lnTo>
                <a:lnTo>
                  <a:pt x="329" y="625"/>
                </a:lnTo>
                <a:lnTo>
                  <a:pt x="329" y="625"/>
                </a:lnTo>
                <a:lnTo>
                  <a:pt x="329" y="625"/>
                </a:lnTo>
                <a:lnTo>
                  <a:pt x="329" y="625"/>
                </a:lnTo>
                <a:lnTo>
                  <a:pt x="329" y="625"/>
                </a:lnTo>
                <a:lnTo>
                  <a:pt x="329" y="625"/>
                </a:lnTo>
                <a:lnTo>
                  <a:pt x="329" y="625"/>
                </a:lnTo>
                <a:lnTo>
                  <a:pt x="329" y="625"/>
                </a:lnTo>
                <a:lnTo>
                  <a:pt x="328" y="625"/>
                </a:lnTo>
                <a:lnTo>
                  <a:pt x="328" y="625"/>
                </a:lnTo>
                <a:lnTo>
                  <a:pt x="328" y="625"/>
                </a:lnTo>
                <a:lnTo>
                  <a:pt x="328" y="625"/>
                </a:lnTo>
                <a:lnTo>
                  <a:pt x="328" y="625"/>
                </a:lnTo>
                <a:lnTo>
                  <a:pt x="328" y="625"/>
                </a:lnTo>
                <a:lnTo>
                  <a:pt x="328" y="625"/>
                </a:lnTo>
                <a:lnTo>
                  <a:pt x="327" y="625"/>
                </a:lnTo>
                <a:lnTo>
                  <a:pt x="327" y="625"/>
                </a:lnTo>
                <a:lnTo>
                  <a:pt x="327" y="625"/>
                </a:lnTo>
                <a:lnTo>
                  <a:pt x="327" y="625"/>
                </a:lnTo>
                <a:lnTo>
                  <a:pt x="327" y="625"/>
                </a:lnTo>
                <a:lnTo>
                  <a:pt x="327" y="625"/>
                </a:lnTo>
                <a:lnTo>
                  <a:pt x="327" y="625"/>
                </a:lnTo>
                <a:lnTo>
                  <a:pt x="327" y="624"/>
                </a:lnTo>
                <a:lnTo>
                  <a:pt x="327" y="624"/>
                </a:lnTo>
                <a:lnTo>
                  <a:pt x="327" y="624"/>
                </a:lnTo>
                <a:lnTo>
                  <a:pt x="327" y="624"/>
                </a:lnTo>
                <a:lnTo>
                  <a:pt x="326" y="624"/>
                </a:lnTo>
                <a:lnTo>
                  <a:pt x="326" y="624"/>
                </a:lnTo>
                <a:lnTo>
                  <a:pt x="326" y="624"/>
                </a:lnTo>
                <a:lnTo>
                  <a:pt x="326" y="624"/>
                </a:lnTo>
                <a:lnTo>
                  <a:pt x="325" y="624"/>
                </a:lnTo>
                <a:lnTo>
                  <a:pt x="324" y="625"/>
                </a:lnTo>
                <a:lnTo>
                  <a:pt x="323" y="625"/>
                </a:lnTo>
                <a:lnTo>
                  <a:pt x="323" y="625"/>
                </a:lnTo>
                <a:lnTo>
                  <a:pt x="322" y="626"/>
                </a:lnTo>
                <a:lnTo>
                  <a:pt x="321" y="626"/>
                </a:lnTo>
                <a:lnTo>
                  <a:pt x="321" y="626"/>
                </a:lnTo>
                <a:lnTo>
                  <a:pt x="321" y="626"/>
                </a:lnTo>
                <a:lnTo>
                  <a:pt x="321" y="626"/>
                </a:lnTo>
                <a:lnTo>
                  <a:pt x="321" y="626"/>
                </a:lnTo>
                <a:lnTo>
                  <a:pt x="321" y="625"/>
                </a:lnTo>
                <a:lnTo>
                  <a:pt x="321" y="625"/>
                </a:lnTo>
                <a:lnTo>
                  <a:pt x="320" y="625"/>
                </a:lnTo>
                <a:lnTo>
                  <a:pt x="320" y="625"/>
                </a:lnTo>
                <a:lnTo>
                  <a:pt x="320" y="625"/>
                </a:lnTo>
                <a:lnTo>
                  <a:pt x="320" y="625"/>
                </a:lnTo>
                <a:lnTo>
                  <a:pt x="320" y="625"/>
                </a:lnTo>
                <a:lnTo>
                  <a:pt x="320" y="625"/>
                </a:lnTo>
                <a:lnTo>
                  <a:pt x="320" y="625"/>
                </a:lnTo>
                <a:lnTo>
                  <a:pt x="319" y="625"/>
                </a:lnTo>
                <a:lnTo>
                  <a:pt x="319" y="625"/>
                </a:lnTo>
                <a:lnTo>
                  <a:pt x="319" y="625"/>
                </a:lnTo>
                <a:lnTo>
                  <a:pt x="319" y="625"/>
                </a:lnTo>
                <a:lnTo>
                  <a:pt x="319" y="625"/>
                </a:lnTo>
                <a:lnTo>
                  <a:pt x="319" y="625"/>
                </a:lnTo>
                <a:lnTo>
                  <a:pt x="319" y="625"/>
                </a:lnTo>
                <a:lnTo>
                  <a:pt x="318" y="625"/>
                </a:lnTo>
                <a:lnTo>
                  <a:pt x="318" y="625"/>
                </a:lnTo>
                <a:lnTo>
                  <a:pt x="318" y="625"/>
                </a:lnTo>
                <a:lnTo>
                  <a:pt x="318" y="625"/>
                </a:lnTo>
                <a:lnTo>
                  <a:pt x="318" y="625"/>
                </a:lnTo>
                <a:lnTo>
                  <a:pt x="318" y="625"/>
                </a:lnTo>
                <a:lnTo>
                  <a:pt x="317" y="625"/>
                </a:lnTo>
                <a:lnTo>
                  <a:pt x="317" y="625"/>
                </a:lnTo>
                <a:lnTo>
                  <a:pt x="317" y="625"/>
                </a:lnTo>
                <a:lnTo>
                  <a:pt x="317" y="625"/>
                </a:lnTo>
                <a:lnTo>
                  <a:pt x="317" y="625"/>
                </a:lnTo>
                <a:lnTo>
                  <a:pt x="317" y="625"/>
                </a:lnTo>
                <a:lnTo>
                  <a:pt x="317" y="625"/>
                </a:lnTo>
                <a:lnTo>
                  <a:pt x="317" y="625"/>
                </a:lnTo>
                <a:lnTo>
                  <a:pt x="317" y="625"/>
                </a:lnTo>
                <a:lnTo>
                  <a:pt x="317" y="624"/>
                </a:lnTo>
                <a:lnTo>
                  <a:pt x="317" y="624"/>
                </a:lnTo>
                <a:lnTo>
                  <a:pt x="317" y="624"/>
                </a:lnTo>
                <a:lnTo>
                  <a:pt x="317" y="624"/>
                </a:lnTo>
                <a:lnTo>
                  <a:pt x="317" y="625"/>
                </a:lnTo>
                <a:lnTo>
                  <a:pt x="317" y="625"/>
                </a:lnTo>
                <a:lnTo>
                  <a:pt x="316" y="625"/>
                </a:lnTo>
                <a:lnTo>
                  <a:pt x="316" y="625"/>
                </a:lnTo>
                <a:lnTo>
                  <a:pt x="316" y="625"/>
                </a:lnTo>
                <a:lnTo>
                  <a:pt x="316" y="625"/>
                </a:lnTo>
                <a:lnTo>
                  <a:pt x="316" y="625"/>
                </a:lnTo>
                <a:lnTo>
                  <a:pt x="316" y="625"/>
                </a:lnTo>
                <a:lnTo>
                  <a:pt x="315" y="625"/>
                </a:lnTo>
                <a:lnTo>
                  <a:pt x="315" y="625"/>
                </a:lnTo>
                <a:lnTo>
                  <a:pt x="315" y="625"/>
                </a:lnTo>
                <a:lnTo>
                  <a:pt x="315" y="625"/>
                </a:lnTo>
                <a:lnTo>
                  <a:pt x="315" y="625"/>
                </a:lnTo>
                <a:lnTo>
                  <a:pt x="314" y="625"/>
                </a:lnTo>
                <a:lnTo>
                  <a:pt x="314" y="625"/>
                </a:lnTo>
                <a:lnTo>
                  <a:pt x="313" y="625"/>
                </a:lnTo>
                <a:lnTo>
                  <a:pt x="312" y="625"/>
                </a:lnTo>
                <a:lnTo>
                  <a:pt x="312" y="626"/>
                </a:lnTo>
                <a:lnTo>
                  <a:pt x="311" y="626"/>
                </a:lnTo>
                <a:lnTo>
                  <a:pt x="310" y="626"/>
                </a:lnTo>
                <a:lnTo>
                  <a:pt x="310" y="626"/>
                </a:lnTo>
                <a:lnTo>
                  <a:pt x="309" y="626"/>
                </a:lnTo>
                <a:lnTo>
                  <a:pt x="308" y="626"/>
                </a:lnTo>
                <a:lnTo>
                  <a:pt x="308" y="626"/>
                </a:lnTo>
                <a:lnTo>
                  <a:pt x="307" y="626"/>
                </a:lnTo>
                <a:lnTo>
                  <a:pt x="306" y="626"/>
                </a:lnTo>
                <a:lnTo>
                  <a:pt x="306" y="627"/>
                </a:lnTo>
                <a:lnTo>
                  <a:pt x="305" y="627"/>
                </a:lnTo>
                <a:lnTo>
                  <a:pt x="304" y="627"/>
                </a:lnTo>
                <a:lnTo>
                  <a:pt x="304" y="627"/>
                </a:lnTo>
                <a:lnTo>
                  <a:pt x="303" y="627"/>
                </a:lnTo>
                <a:lnTo>
                  <a:pt x="303" y="627"/>
                </a:lnTo>
                <a:lnTo>
                  <a:pt x="303" y="627"/>
                </a:lnTo>
                <a:lnTo>
                  <a:pt x="302" y="627"/>
                </a:lnTo>
                <a:lnTo>
                  <a:pt x="301" y="628"/>
                </a:lnTo>
                <a:lnTo>
                  <a:pt x="301" y="628"/>
                </a:lnTo>
                <a:lnTo>
                  <a:pt x="301" y="628"/>
                </a:lnTo>
                <a:lnTo>
                  <a:pt x="301" y="628"/>
                </a:lnTo>
                <a:lnTo>
                  <a:pt x="300" y="628"/>
                </a:lnTo>
                <a:lnTo>
                  <a:pt x="299" y="628"/>
                </a:lnTo>
                <a:lnTo>
                  <a:pt x="298" y="628"/>
                </a:lnTo>
                <a:lnTo>
                  <a:pt x="297" y="629"/>
                </a:lnTo>
                <a:lnTo>
                  <a:pt x="296" y="629"/>
                </a:lnTo>
                <a:lnTo>
                  <a:pt x="296" y="629"/>
                </a:lnTo>
                <a:lnTo>
                  <a:pt x="296" y="629"/>
                </a:lnTo>
                <a:lnTo>
                  <a:pt x="296" y="629"/>
                </a:lnTo>
                <a:lnTo>
                  <a:pt x="296" y="628"/>
                </a:lnTo>
                <a:lnTo>
                  <a:pt x="296" y="628"/>
                </a:lnTo>
                <a:lnTo>
                  <a:pt x="296" y="628"/>
                </a:lnTo>
                <a:lnTo>
                  <a:pt x="296" y="628"/>
                </a:lnTo>
                <a:lnTo>
                  <a:pt x="296" y="628"/>
                </a:lnTo>
                <a:lnTo>
                  <a:pt x="296" y="627"/>
                </a:lnTo>
                <a:lnTo>
                  <a:pt x="296" y="627"/>
                </a:lnTo>
                <a:lnTo>
                  <a:pt x="296" y="627"/>
                </a:lnTo>
                <a:lnTo>
                  <a:pt x="296" y="627"/>
                </a:lnTo>
                <a:lnTo>
                  <a:pt x="296" y="627"/>
                </a:lnTo>
                <a:lnTo>
                  <a:pt x="296" y="627"/>
                </a:lnTo>
                <a:lnTo>
                  <a:pt x="296" y="627"/>
                </a:lnTo>
                <a:lnTo>
                  <a:pt x="296" y="627"/>
                </a:lnTo>
                <a:lnTo>
                  <a:pt x="296" y="627"/>
                </a:lnTo>
                <a:lnTo>
                  <a:pt x="296" y="627"/>
                </a:lnTo>
                <a:lnTo>
                  <a:pt x="296" y="627"/>
                </a:lnTo>
                <a:lnTo>
                  <a:pt x="296" y="626"/>
                </a:lnTo>
                <a:lnTo>
                  <a:pt x="296" y="626"/>
                </a:lnTo>
                <a:lnTo>
                  <a:pt x="296" y="626"/>
                </a:lnTo>
                <a:lnTo>
                  <a:pt x="296" y="626"/>
                </a:lnTo>
                <a:lnTo>
                  <a:pt x="295" y="626"/>
                </a:lnTo>
                <a:lnTo>
                  <a:pt x="295" y="626"/>
                </a:lnTo>
                <a:lnTo>
                  <a:pt x="295" y="626"/>
                </a:lnTo>
                <a:lnTo>
                  <a:pt x="295" y="626"/>
                </a:lnTo>
                <a:lnTo>
                  <a:pt x="295" y="626"/>
                </a:lnTo>
                <a:lnTo>
                  <a:pt x="295" y="626"/>
                </a:lnTo>
                <a:lnTo>
                  <a:pt x="295" y="626"/>
                </a:lnTo>
                <a:lnTo>
                  <a:pt x="295" y="626"/>
                </a:lnTo>
                <a:lnTo>
                  <a:pt x="295" y="626"/>
                </a:lnTo>
                <a:lnTo>
                  <a:pt x="295" y="626"/>
                </a:lnTo>
                <a:lnTo>
                  <a:pt x="295" y="626"/>
                </a:lnTo>
                <a:lnTo>
                  <a:pt x="295" y="626"/>
                </a:lnTo>
                <a:lnTo>
                  <a:pt x="294" y="626"/>
                </a:lnTo>
                <a:lnTo>
                  <a:pt x="294" y="626"/>
                </a:lnTo>
                <a:lnTo>
                  <a:pt x="294" y="626"/>
                </a:lnTo>
                <a:lnTo>
                  <a:pt x="294" y="625"/>
                </a:lnTo>
                <a:lnTo>
                  <a:pt x="294" y="625"/>
                </a:lnTo>
                <a:lnTo>
                  <a:pt x="294" y="625"/>
                </a:lnTo>
                <a:lnTo>
                  <a:pt x="294" y="625"/>
                </a:lnTo>
                <a:lnTo>
                  <a:pt x="294" y="625"/>
                </a:lnTo>
                <a:lnTo>
                  <a:pt x="294" y="625"/>
                </a:lnTo>
                <a:lnTo>
                  <a:pt x="294" y="625"/>
                </a:lnTo>
                <a:lnTo>
                  <a:pt x="294" y="625"/>
                </a:lnTo>
                <a:lnTo>
                  <a:pt x="294" y="624"/>
                </a:lnTo>
                <a:lnTo>
                  <a:pt x="294" y="624"/>
                </a:lnTo>
                <a:lnTo>
                  <a:pt x="294" y="624"/>
                </a:lnTo>
                <a:lnTo>
                  <a:pt x="294" y="624"/>
                </a:lnTo>
                <a:lnTo>
                  <a:pt x="294" y="624"/>
                </a:lnTo>
                <a:lnTo>
                  <a:pt x="294" y="624"/>
                </a:lnTo>
                <a:lnTo>
                  <a:pt x="294" y="624"/>
                </a:lnTo>
                <a:lnTo>
                  <a:pt x="293" y="624"/>
                </a:lnTo>
                <a:lnTo>
                  <a:pt x="293" y="624"/>
                </a:lnTo>
                <a:lnTo>
                  <a:pt x="293" y="624"/>
                </a:lnTo>
                <a:lnTo>
                  <a:pt x="293" y="624"/>
                </a:lnTo>
                <a:lnTo>
                  <a:pt x="293" y="624"/>
                </a:lnTo>
                <a:lnTo>
                  <a:pt x="293" y="624"/>
                </a:lnTo>
                <a:lnTo>
                  <a:pt x="293" y="623"/>
                </a:lnTo>
                <a:lnTo>
                  <a:pt x="293" y="623"/>
                </a:lnTo>
                <a:lnTo>
                  <a:pt x="293" y="623"/>
                </a:lnTo>
                <a:lnTo>
                  <a:pt x="293" y="623"/>
                </a:lnTo>
                <a:lnTo>
                  <a:pt x="293" y="623"/>
                </a:lnTo>
                <a:lnTo>
                  <a:pt x="293" y="623"/>
                </a:lnTo>
                <a:lnTo>
                  <a:pt x="293" y="623"/>
                </a:lnTo>
                <a:lnTo>
                  <a:pt x="293" y="623"/>
                </a:lnTo>
                <a:lnTo>
                  <a:pt x="293" y="623"/>
                </a:lnTo>
                <a:lnTo>
                  <a:pt x="293" y="623"/>
                </a:lnTo>
                <a:lnTo>
                  <a:pt x="293" y="623"/>
                </a:lnTo>
                <a:lnTo>
                  <a:pt x="293" y="623"/>
                </a:lnTo>
                <a:lnTo>
                  <a:pt x="292" y="623"/>
                </a:lnTo>
                <a:lnTo>
                  <a:pt x="292" y="623"/>
                </a:lnTo>
                <a:lnTo>
                  <a:pt x="292" y="623"/>
                </a:lnTo>
                <a:lnTo>
                  <a:pt x="292" y="623"/>
                </a:lnTo>
                <a:lnTo>
                  <a:pt x="292" y="623"/>
                </a:lnTo>
                <a:lnTo>
                  <a:pt x="290" y="624"/>
                </a:lnTo>
                <a:lnTo>
                  <a:pt x="289" y="625"/>
                </a:lnTo>
                <a:lnTo>
                  <a:pt x="288" y="625"/>
                </a:lnTo>
                <a:lnTo>
                  <a:pt x="287" y="626"/>
                </a:lnTo>
                <a:lnTo>
                  <a:pt x="286" y="626"/>
                </a:lnTo>
                <a:lnTo>
                  <a:pt x="286" y="627"/>
                </a:lnTo>
                <a:lnTo>
                  <a:pt x="286" y="627"/>
                </a:lnTo>
                <a:lnTo>
                  <a:pt x="286" y="627"/>
                </a:lnTo>
                <a:lnTo>
                  <a:pt x="279" y="631"/>
                </a:lnTo>
                <a:lnTo>
                  <a:pt x="275" y="634"/>
                </a:lnTo>
                <a:lnTo>
                  <a:pt x="275" y="634"/>
                </a:lnTo>
                <a:lnTo>
                  <a:pt x="275" y="634"/>
                </a:lnTo>
                <a:lnTo>
                  <a:pt x="275" y="634"/>
                </a:lnTo>
                <a:lnTo>
                  <a:pt x="275" y="634"/>
                </a:lnTo>
                <a:lnTo>
                  <a:pt x="276" y="635"/>
                </a:lnTo>
                <a:lnTo>
                  <a:pt x="276" y="635"/>
                </a:lnTo>
                <a:lnTo>
                  <a:pt x="276" y="636"/>
                </a:lnTo>
                <a:lnTo>
                  <a:pt x="276" y="636"/>
                </a:lnTo>
                <a:lnTo>
                  <a:pt x="276" y="636"/>
                </a:lnTo>
                <a:lnTo>
                  <a:pt x="276" y="636"/>
                </a:lnTo>
                <a:lnTo>
                  <a:pt x="276" y="637"/>
                </a:lnTo>
                <a:lnTo>
                  <a:pt x="276" y="637"/>
                </a:lnTo>
                <a:lnTo>
                  <a:pt x="277" y="637"/>
                </a:lnTo>
                <a:lnTo>
                  <a:pt x="277" y="638"/>
                </a:lnTo>
                <a:lnTo>
                  <a:pt x="277" y="638"/>
                </a:lnTo>
                <a:lnTo>
                  <a:pt x="277" y="638"/>
                </a:lnTo>
                <a:lnTo>
                  <a:pt x="277" y="638"/>
                </a:lnTo>
                <a:lnTo>
                  <a:pt x="277" y="639"/>
                </a:lnTo>
                <a:lnTo>
                  <a:pt x="277" y="639"/>
                </a:lnTo>
                <a:lnTo>
                  <a:pt x="277" y="639"/>
                </a:lnTo>
                <a:lnTo>
                  <a:pt x="277" y="639"/>
                </a:lnTo>
                <a:lnTo>
                  <a:pt x="278" y="640"/>
                </a:lnTo>
                <a:lnTo>
                  <a:pt x="278" y="640"/>
                </a:lnTo>
                <a:lnTo>
                  <a:pt x="278" y="640"/>
                </a:lnTo>
                <a:lnTo>
                  <a:pt x="278" y="641"/>
                </a:lnTo>
                <a:lnTo>
                  <a:pt x="278" y="641"/>
                </a:lnTo>
                <a:lnTo>
                  <a:pt x="278" y="641"/>
                </a:lnTo>
                <a:lnTo>
                  <a:pt x="278" y="642"/>
                </a:lnTo>
                <a:lnTo>
                  <a:pt x="278" y="642"/>
                </a:lnTo>
                <a:lnTo>
                  <a:pt x="279" y="642"/>
                </a:lnTo>
                <a:lnTo>
                  <a:pt x="279" y="642"/>
                </a:lnTo>
                <a:lnTo>
                  <a:pt x="279" y="643"/>
                </a:lnTo>
                <a:lnTo>
                  <a:pt x="279" y="643"/>
                </a:lnTo>
                <a:lnTo>
                  <a:pt x="279" y="643"/>
                </a:lnTo>
                <a:lnTo>
                  <a:pt x="279" y="644"/>
                </a:lnTo>
                <a:lnTo>
                  <a:pt x="279" y="644"/>
                </a:lnTo>
                <a:lnTo>
                  <a:pt x="279" y="644"/>
                </a:lnTo>
                <a:lnTo>
                  <a:pt x="279" y="644"/>
                </a:lnTo>
                <a:lnTo>
                  <a:pt x="280" y="644"/>
                </a:lnTo>
                <a:lnTo>
                  <a:pt x="280" y="644"/>
                </a:lnTo>
                <a:lnTo>
                  <a:pt x="280" y="645"/>
                </a:lnTo>
                <a:lnTo>
                  <a:pt x="280" y="645"/>
                </a:lnTo>
                <a:lnTo>
                  <a:pt x="280" y="645"/>
                </a:lnTo>
                <a:lnTo>
                  <a:pt x="280" y="645"/>
                </a:lnTo>
                <a:lnTo>
                  <a:pt x="280" y="645"/>
                </a:lnTo>
                <a:lnTo>
                  <a:pt x="280" y="645"/>
                </a:lnTo>
                <a:lnTo>
                  <a:pt x="280" y="646"/>
                </a:lnTo>
                <a:lnTo>
                  <a:pt x="280" y="646"/>
                </a:lnTo>
                <a:lnTo>
                  <a:pt x="280" y="646"/>
                </a:lnTo>
                <a:lnTo>
                  <a:pt x="280" y="646"/>
                </a:lnTo>
                <a:lnTo>
                  <a:pt x="280" y="646"/>
                </a:lnTo>
                <a:lnTo>
                  <a:pt x="280" y="646"/>
                </a:lnTo>
                <a:lnTo>
                  <a:pt x="280" y="647"/>
                </a:lnTo>
                <a:lnTo>
                  <a:pt x="280" y="647"/>
                </a:lnTo>
                <a:lnTo>
                  <a:pt x="280" y="647"/>
                </a:lnTo>
                <a:lnTo>
                  <a:pt x="281" y="647"/>
                </a:lnTo>
                <a:lnTo>
                  <a:pt x="281" y="647"/>
                </a:lnTo>
                <a:lnTo>
                  <a:pt x="281" y="647"/>
                </a:lnTo>
                <a:lnTo>
                  <a:pt x="281" y="647"/>
                </a:lnTo>
                <a:lnTo>
                  <a:pt x="281" y="648"/>
                </a:lnTo>
                <a:lnTo>
                  <a:pt x="281" y="648"/>
                </a:lnTo>
                <a:lnTo>
                  <a:pt x="281" y="648"/>
                </a:lnTo>
                <a:lnTo>
                  <a:pt x="281" y="648"/>
                </a:lnTo>
                <a:lnTo>
                  <a:pt x="281" y="648"/>
                </a:lnTo>
                <a:lnTo>
                  <a:pt x="281" y="648"/>
                </a:lnTo>
                <a:lnTo>
                  <a:pt x="281" y="649"/>
                </a:lnTo>
                <a:lnTo>
                  <a:pt x="281" y="649"/>
                </a:lnTo>
                <a:lnTo>
                  <a:pt x="281" y="649"/>
                </a:lnTo>
                <a:lnTo>
                  <a:pt x="281" y="649"/>
                </a:lnTo>
                <a:lnTo>
                  <a:pt x="281" y="649"/>
                </a:lnTo>
                <a:lnTo>
                  <a:pt x="282" y="649"/>
                </a:lnTo>
                <a:lnTo>
                  <a:pt x="282" y="650"/>
                </a:lnTo>
                <a:lnTo>
                  <a:pt x="282" y="650"/>
                </a:lnTo>
                <a:lnTo>
                  <a:pt x="282" y="650"/>
                </a:lnTo>
                <a:lnTo>
                  <a:pt x="282" y="650"/>
                </a:lnTo>
                <a:lnTo>
                  <a:pt x="282" y="650"/>
                </a:lnTo>
                <a:lnTo>
                  <a:pt x="282" y="650"/>
                </a:lnTo>
                <a:lnTo>
                  <a:pt x="282" y="650"/>
                </a:lnTo>
                <a:lnTo>
                  <a:pt x="282" y="650"/>
                </a:lnTo>
                <a:lnTo>
                  <a:pt x="282" y="650"/>
                </a:lnTo>
                <a:lnTo>
                  <a:pt x="282" y="651"/>
                </a:lnTo>
                <a:lnTo>
                  <a:pt x="282" y="651"/>
                </a:lnTo>
                <a:lnTo>
                  <a:pt x="282" y="651"/>
                </a:lnTo>
                <a:lnTo>
                  <a:pt x="282" y="651"/>
                </a:lnTo>
                <a:lnTo>
                  <a:pt x="282" y="651"/>
                </a:lnTo>
                <a:lnTo>
                  <a:pt x="282" y="651"/>
                </a:lnTo>
                <a:lnTo>
                  <a:pt x="282" y="651"/>
                </a:lnTo>
                <a:lnTo>
                  <a:pt x="282" y="651"/>
                </a:lnTo>
                <a:lnTo>
                  <a:pt x="282" y="652"/>
                </a:lnTo>
                <a:lnTo>
                  <a:pt x="283" y="652"/>
                </a:lnTo>
                <a:lnTo>
                  <a:pt x="283" y="652"/>
                </a:lnTo>
                <a:lnTo>
                  <a:pt x="283" y="652"/>
                </a:lnTo>
                <a:lnTo>
                  <a:pt x="283" y="652"/>
                </a:lnTo>
                <a:lnTo>
                  <a:pt x="283" y="652"/>
                </a:lnTo>
                <a:lnTo>
                  <a:pt x="283" y="652"/>
                </a:lnTo>
                <a:lnTo>
                  <a:pt x="283" y="652"/>
                </a:lnTo>
                <a:lnTo>
                  <a:pt x="283" y="653"/>
                </a:lnTo>
                <a:lnTo>
                  <a:pt x="283" y="653"/>
                </a:lnTo>
                <a:lnTo>
                  <a:pt x="283" y="653"/>
                </a:lnTo>
                <a:lnTo>
                  <a:pt x="283" y="653"/>
                </a:lnTo>
                <a:lnTo>
                  <a:pt x="283" y="653"/>
                </a:lnTo>
                <a:lnTo>
                  <a:pt x="283" y="653"/>
                </a:lnTo>
                <a:lnTo>
                  <a:pt x="283" y="653"/>
                </a:lnTo>
                <a:lnTo>
                  <a:pt x="283" y="653"/>
                </a:lnTo>
                <a:lnTo>
                  <a:pt x="283" y="654"/>
                </a:lnTo>
                <a:lnTo>
                  <a:pt x="283" y="654"/>
                </a:lnTo>
                <a:lnTo>
                  <a:pt x="283" y="654"/>
                </a:lnTo>
                <a:lnTo>
                  <a:pt x="283" y="654"/>
                </a:lnTo>
                <a:lnTo>
                  <a:pt x="284" y="654"/>
                </a:lnTo>
                <a:lnTo>
                  <a:pt x="284" y="654"/>
                </a:lnTo>
                <a:lnTo>
                  <a:pt x="284" y="654"/>
                </a:lnTo>
                <a:lnTo>
                  <a:pt x="284" y="655"/>
                </a:lnTo>
                <a:lnTo>
                  <a:pt x="284" y="655"/>
                </a:lnTo>
                <a:lnTo>
                  <a:pt x="284" y="655"/>
                </a:lnTo>
                <a:lnTo>
                  <a:pt x="284" y="655"/>
                </a:lnTo>
                <a:lnTo>
                  <a:pt x="284" y="655"/>
                </a:lnTo>
                <a:lnTo>
                  <a:pt x="284" y="655"/>
                </a:lnTo>
                <a:lnTo>
                  <a:pt x="284" y="655"/>
                </a:lnTo>
                <a:lnTo>
                  <a:pt x="284" y="656"/>
                </a:lnTo>
                <a:lnTo>
                  <a:pt x="284" y="656"/>
                </a:lnTo>
                <a:lnTo>
                  <a:pt x="284" y="656"/>
                </a:lnTo>
                <a:lnTo>
                  <a:pt x="284" y="656"/>
                </a:lnTo>
                <a:lnTo>
                  <a:pt x="284" y="656"/>
                </a:lnTo>
                <a:lnTo>
                  <a:pt x="284" y="656"/>
                </a:lnTo>
                <a:lnTo>
                  <a:pt x="285" y="657"/>
                </a:lnTo>
                <a:lnTo>
                  <a:pt x="285" y="657"/>
                </a:lnTo>
                <a:lnTo>
                  <a:pt x="285" y="657"/>
                </a:lnTo>
                <a:lnTo>
                  <a:pt x="285" y="657"/>
                </a:lnTo>
                <a:lnTo>
                  <a:pt x="285" y="657"/>
                </a:lnTo>
                <a:lnTo>
                  <a:pt x="285" y="657"/>
                </a:lnTo>
                <a:lnTo>
                  <a:pt x="285" y="657"/>
                </a:lnTo>
                <a:lnTo>
                  <a:pt x="285" y="657"/>
                </a:lnTo>
                <a:lnTo>
                  <a:pt x="284" y="657"/>
                </a:lnTo>
                <a:lnTo>
                  <a:pt x="284" y="657"/>
                </a:lnTo>
                <a:lnTo>
                  <a:pt x="284" y="657"/>
                </a:lnTo>
                <a:lnTo>
                  <a:pt x="284" y="657"/>
                </a:lnTo>
                <a:lnTo>
                  <a:pt x="284" y="657"/>
                </a:lnTo>
                <a:lnTo>
                  <a:pt x="284" y="658"/>
                </a:lnTo>
                <a:lnTo>
                  <a:pt x="284" y="658"/>
                </a:lnTo>
                <a:lnTo>
                  <a:pt x="284" y="658"/>
                </a:lnTo>
                <a:lnTo>
                  <a:pt x="283" y="657"/>
                </a:lnTo>
                <a:lnTo>
                  <a:pt x="283" y="657"/>
                </a:lnTo>
                <a:lnTo>
                  <a:pt x="283" y="657"/>
                </a:lnTo>
                <a:lnTo>
                  <a:pt x="283" y="657"/>
                </a:lnTo>
                <a:lnTo>
                  <a:pt x="283" y="657"/>
                </a:lnTo>
                <a:lnTo>
                  <a:pt x="282" y="657"/>
                </a:lnTo>
                <a:lnTo>
                  <a:pt x="282" y="657"/>
                </a:lnTo>
                <a:lnTo>
                  <a:pt x="282" y="657"/>
                </a:lnTo>
                <a:lnTo>
                  <a:pt x="282" y="657"/>
                </a:lnTo>
                <a:lnTo>
                  <a:pt x="282" y="657"/>
                </a:lnTo>
                <a:lnTo>
                  <a:pt x="282" y="657"/>
                </a:lnTo>
                <a:lnTo>
                  <a:pt x="281" y="657"/>
                </a:lnTo>
                <a:lnTo>
                  <a:pt x="281" y="657"/>
                </a:lnTo>
                <a:lnTo>
                  <a:pt x="281" y="657"/>
                </a:lnTo>
                <a:lnTo>
                  <a:pt x="281" y="657"/>
                </a:lnTo>
                <a:lnTo>
                  <a:pt x="281" y="657"/>
                </a:lnTo>
                <a:lnTo>
                  <a:pt x="281" y="657"/>
                </a:lnTo>
                <a:lnTo>
                  <a:pt x="281" y="657"/>
                </a:lnTo>
                <a:lnTo>
                  <a:pt x="281" y="657"/>
                </a:lnTo>
                <a:lnTo>
                  <a:pt x="281" y="657"/>
                </a:lnTo>
                <a:lnTo>
                  <a:pt x="280" y="657"/>
                </a:lnTo>
                <a:lnTo>
                  <a:pt x="280" y="657"/>
                </a:lnTo>
                <a:lnTo>
                  <a:pt x="280" y="657"/>
                </a:lnTo>
                <a:lnTo>
                  <a:pt x="280" y="657"/>
                </a:lnTo>
                <a:lnTo>
                  <a:pt x="280" y="657"/>
                </a:lnTo>
                <a:lnTo>
                  <a:pt x="280" y="657"/>
                </a:lnTo>
                <a:lnTo>
                  <a:pt x="280" y="656"/>
                </a:lnTo>
                <a:lnTo>
                  <a:pt x="280" y="656"/>
                </a:lnTo>
                <a:lnTo>
                  <a:pt x="279" y="656"/>
                </a:lnTo>
                <a:lnTo>
                  <a:pt x="279" y="656"/>
                </a:lnTo>
                <a:lnTo>
                  <a:pt x="279" y="656"/>
                </a:lnTo>
                <a:lnTo>
                  <a:pt x="279" y="656"/>
                </a:lnTo>
                <a:lnTo>
                  <a:pt x="279" y="656"/>
                </a:lnTo>
                <a:lnTo>
                  <a:pt x="279" y="656"/>
                </a:lnTo>
                <a:lnTo>
                  <a:pt x="279" y="657"/>
                </a:lnTo>
                <a:lnTo>
                  <a:pt x="279" y="657"/>
                </a:lnTo>
                <a:lnTo>
                  <a:pt x="279" y="657"/>
                </a:lnTo>
                <a:lnTo>
                  <a:pt x="279" y="657"/>
                </a:lnTo>
                <a:lnTo>
                  <a:pt x="278" y="657"/>
                </a:lnTo>
                <a:lnTo>
                  <a:pt x="278" y="657"/>
                </a:lnTo>
                <a:lnTo>
                  <a:pt x="278" y="657"/>
                </a:lnTo>
                <a:lnTo>
                  <a:pt x="278" y="657"/>
                </a:lnTo>
                <a:lnTo>
                  <a:pt x="278" y="657"/>
                </a:lnTo>
                <a:lnTo>
                  <a:pt x="278" y="657"/>
                </a:lnTo>
                <a:lnTo>
                  <a:pt x="278" y="658"/>
                </a:lnTo>
                <a:lnTo>
                  <a:pt x="278" y="658"/>
                </a:lnTo>
                <a:lnTo>
                  <a:pt x="277" y="658"/>
                </a:lnTo>
                <a:lnTo>
                  <a:pt x="277" y="658"/>
                </a:lnTo>
                <a:lnTo>
                  <a:pt x="277" y="658"/>
                </a:lnTo>
                <a:lnTo>
                  <a:pt x="277" y="658"/>
                </a:lnTo>
                <a:lnTo>
                  <a:pt x="277" y="658"/>
                </a:lnTo>
                <a:lnTo>
                  <a:pt x="277" y="659"/>
                </a:lnTo>
                <a:lnTo>
                  <a:pt x="277" y="659"/>
                </a:lnTo>
                <a:lnTo>
                  <a:pt x="277" y="659"/>
                </a:lnTo>
                <a:lnTo>
                  <a:pt x="277" y="659"/>
                </a:lnTo>
                <a:lnTo>
                  <a:pt x="277" y="659"/>
                </a:lnTo>
                <a:lnTo>
                  <a:pt x="276" y="659"/>
                </a:lnTo>
                <a:lnTo>
                  <a:pt x="276" y="659"/>
                </a:lnTo>
                <a:lnTo>
                  <a:pt x="276" y="659"/>
                </a:lnTo>
                <a:lnTo>
                  <a:pt x="276" y="659"/>
                </a:lnTo>
                <a:lnTo>
                  <a:pt x="276" y="659"/>
                </a:lnTo>
                <a:lnTo>
                  <a:pt x="276" y="659"/>
                </a:lnTo>
                <a:lnTo>
                  <a:pt x="276" y="659"/>
                </a:lnTo>
                <a:lnTo>
                  <a:pt x="276" y="659"/>
                </a:lnTo>
                <a:lnTo>
                  <a:pt x="276" y="659"/>
                </a:lnTo>
                <a:lnTo>
                  <a:pt x="276" y="659"/>
                </a:lnTo>
                <a:lnTo>
                  <a:pt x="276" y="659"/>
                </a:lnTo>
                <a:lnTo>
                  <a:pt x="276" y="660"/>
                </a:lnTo>
                <a:lnTo>
                  <a:pt x="276" y="660"/>
                </a:lnTo>
                <a:lnTo>
                  <a:pt x="276" y="660"/>
                </a:lnTo>
                <a:lnTo>
                  <a:pt x="275" y="660"/>
                </a:lnTo>
                <a:lnTo>
                  <a:pt x="276" y="660"/>
                </a:lnTo>
                <a:lnTo>
                  <a:pt x="276" y="660"/>
                </a:lnTo>
                <a:lnTo>
                  <a:pt x="276" y="660"/>
                </a:lnTo>
                <a:lnTo>
                  <a:pt x="276" y="660"/>
                </a:lnTo>
                <a:lnTo>
                  <a:pt x="276" y="660"/>
                </a:lnTo>
                <a:lnTo>
                  <a:pt x="276" y="660"/>
                </a:lnTo>
                <a:lnTo>
                  <a:pt x="276" y="660"/>
                </a:lnTo>
                <a:lnTo>
                  <a:pt x="276" y="660"/>
                </a:lnTo>
                <a:lnTo>
                  <a:pt x="276" y="660"/>
                </a:lnTo>
                <a:lnTo>
                  <a:pt x="276" y="660"/>
                </a:lnTo>
                <a:lnTo>
                  <a:pt x="276" y="660"/>
                </a:lnTo>
                <a:lnTo>
                  <a:pt x="276" y="660"/>
                </a:lnTo>
                <a:lnTo>
                  <a:pt x="276" y="661"/>
                </a:lnTo>
                <a:lnTo>
                  <a:pt x="276" y="661"/>
                </a:lnTo>
                <a:lnTo>
                  <a:pt x="276" y="661"/>
                </a:lnTo>
                <a:lnTo>
                  <a:pt x="276" y="661"/>
                </a:lnTo>
                <a:lnTo>
                  <a:pt x="276" y="661"/>
                </a:lnTo>
                <a:lnTo>
                  <a:pt x="276" y="661"/>
                </a:lnTo>
                <a:lnTo>
                  <a:pt x="275" y="661"/>
                </a:lnTo>
                <a:lnTo>
                  <a:pt x="275" y="661"/>
                </a:lnTo>
                <a:lnTo>
                  <a:pt x="275" y="661"/>
                </a:lnTo>
                <a:lnTo>
                  <a:pt x="275" y="661"/>
                </a:lnTo>
                <a:lnTo>
                  <a:pt x="275" y="661"/>
                </a:lnTo>
                <a:lnTo>
                  <a:pt x="275" y="661"/>
                </a:lnTo>
                <a:lnTo>
                  <a:pt x="275" y="661"/>
                </a:lnTo>
                <a:lnTo>
                  <a:pt x="275" y="661"/>
                </a:lnTo>
                <a:lnTo>
                  <a:pt x="275" y="662"/>
                </a:lnTo>
                <a:lnTo>
                  <a:pt x="275" y="662"/>
                </a:lnTo>
                <a:lnTo>
                  <a:pt x="274" y="662"/>
                </a:lnTo>
                <a:lnTo>
                  <a:pt x="274" y="662"/>
                </a:lnTo>
                <a:lnTo>
                  <a:pt x="274" y="662"/>
                </a:lnTo>
                <a:lnTo>
                  <a:pt x="274" y="662"/>
                </a:lnTo>
                <a:lnTo>
                  <a:pt x="274" y="662"/>
                </a:lnTo>
                <a:lnTo>
                  <a:pt x="274" y="662"/>
                </a:lnTo>
                <a:lnTo>
                  <a:pt x="274" y="663"/>
                </a:lnTo>
                <a:lnTo>
                  <a:pt x="273" y="663"/>
                </a:lnTo>
                <a:lnTo>
                  <a:pt x="273" y="663"/>
                </a:lnTo>
                <a:lnTo>
                  <a:pt x="273" y="663"/>
                </a:lnTo>
                <a:lnTo>
                  <a:pt x="273" y="663"/>
                </a:lnTo>
                <a:lnTo>
                  <a:pt x="273" y="664"/>
                </a:lnTo>
                <a:lnTo>
                  <a:pt x="273" y="664"/>
                </a:lnTo>
                <a:lnTo>
                  <a:pt x="273" y="664"/>
                </a:lnTo>
                <a:lnTo>
                  <a:pt x="272" y="664"/>
                </a:lnTo>
                <a:lnTo>
                  <a:pt x="272" y="664"/>
                </a:lnTo>
                <a:lnTo>
                  <a:pt x="272" y="665"/>
                </a:lnTo>
                <a:lnTo>
                  <a:pt x="272" y="665"/>
                </a:lnTo>
                <a:lnTo>
                  <a:pt x="272" y="665"/>
                </a:lnTo>
                <a:lnTo>
                  <a:pt x="272" y="665"/>
                </a:lnTo>
                <a:lnTo>
                  <a:pt x="272" y="666"/>
                </a:lnTo>
                <a:lnTo>
                  <a:pt x="272" y="666"/>
                </a:lnTo>
                <a:lnTo>
                  <a:pt x="271" y="666"/>
                </a:lnTo>
                <a:lnTo>
                  <a:pt x="271" y="666"/>
                </a:lnTo>
                <a:lnTo>
                  <a:pt x="271" y="666"/>
                </a:lnTo>
                <a:lnTo>
                  <a:pt x="271" y="667"/>
                </a:lnTo>
                <a:lnTo>
                  <a:pt x="271" y="667"/>
                </a:lnTo>
                <a:lnTo>
                  <a:pt x="271" y="667"/>
                </a:lnTo>
                <a:lnTo>
                  <a:pt x="271" y="667"/>
                </a:lnTo>
                <a:lnTo>
                  <a:pt x="270" y="667"/>
                </a:lnTo>
                <a:lnTo>
                  <a:pt x="270" y="667"/>
                </a:lnTo>
                <a:lnTo>
                  <a:pt x="270" y="667"/>
                </a:lnTo>
                <a:lnTo>
                  <a:pt x="270" y="667"/>
                </a:lnTo>
                <a:lnTo>
                  <a:pt x="270" y="667"/>
                </a:lnTo>
                <a:lnTo>
                  <a:pt x="270" y="667"/>
                </a:lnTo>
                <a:lnTo>
                  <a:pt x="270" y="667"/>
                </a:lnTo>
                <a:lnTo>
                  <a:pt x="270" y="667"/>
                </a:lnTo>
                <a:lnTo>
                  <a:pt x="270" y="667"/>
                </a:lnTo>
                <a:lnTo>
                  <a:pt x="270" y="667"/>
                </a:lnTo>
                <a:lnTo>
                  <a:pt x="270" y="666"/>
                </a:lnTo>
                <a:lnTo>
                  <a:pt x="270" y="666"/>
                </a:lnTo>
                <a:lnTo>
                  <a:pt x="270" y="666"/>
                </a:lnTo>
                <a:lnTo>
                  <a:pt x="270" y="666"/>
                </a:lnTo>
                <a:lnTo>
                  <a:pt x="270" y="666"/>
                </a:lnTo>
                <a:lnTo>
                  <a:pt x="270" y="666"/>
                </a:lnTo>
                <a:lnTo>
                  <a:pt x="269" y="666"/>
                </a:lnTo>
                <a:lnTo>
                  <a:pt x="269" y="666"/>
                </a:lnTo>
                <a:lnTo>
                  <a:pt x="269" y="666"/>
                </a:lnTo>
                <a:lnTo>
                  <a:pt x="269" y="666"/>
                </a:lnTo>
                <a:lnTo>
                  <a:pt x="269" y="665"/>
                </a:lnTo>
                <a:lnTo>
                  <a:pt x="269" y="665"/>
                </a:lnTo>
                <a:lnTo>
                  <a:pt x="269" y="665"/>
                </a:lnTo>
                <a:lnTo>
                  <a:pt x="268" y="665"/>
                </a:lnTo>
                <a:lnTo>
                  <a:pt x="268" y="665"/>
                </a:lnTo>
                <a:lnTo>
                  <a:pt x="268" y="665"/>
                </a:lnTo>
                <a:lnTo>
                  <a:pt x="268" y="664"/>
                </a:lnTo>
                <a:lnTo>
                  <a:pt x="267" y="664"/>
                </a:lnTo>
                <a:lnTo>
                  <a:pt x="267" y="664"/>
                </a:lnTo>
                <a:lnTo>
                  <a:pt x="266" y="664"/>
                </a:lnTo>
                <a:lnTo>
                  <a:pt x="266" y="664"/>
                </a:lnTo>
                <a:lnTo>
                  <a:pt x="266" y="664"/>
                </a:lnTo>
                <a:lnTo>
                  <a:pt x="266" y="665"/>
                </a:lnTo>
                <a:lnTo>
                  <a:pt x="265" y="665"/>
                </a:lnTo>
                <a:lnTo>
                  <a:pt x="265" y="665"/>
                </a:lnTo>
                <a:lnTo>
                  <a:pt x="265" y="665"/>
                </a:lnTo>
                <a:lnTo>
                  <a:pt x="265" y="664"/>
                </a:lnTo>
                <a:lnTo>
                  <a:pt x="265" y="664"/>
                </a:lnTo>
                <a:lnTo>
                  <a:pt x="264" y="664"/>
                </a:lnTo>
                <a:lnTo>
                  <a:pt x="264" y="664"/>
                </a:lnTo>
                <a:lnTo>
                  <a:pt x="264" y="664"/>
                </a:lnTo>
                <a:lnTo>
                  <a:pt x="264" y="663"/>
                </a:lnTo>
                <a:lnTo>
                  <a:pt x="263" y="663"/>
                </a:lnTo>
                <a:lnTo>
                  <a:pt x="263" y="662"/>
                </a:lnTo>
                <a:lnTo>
                  <a:pt x="263" y="662"/>
                </a:lnTo>
                <a:lnTo>
                  <a:pt x="263" y="662"/>
                </a:lnTo>
                <a:lnTo>
                  <a:pt x="263" y="662"/>
                </a:lnTo>
                <a:lnTo>
                  <a:pt x="263" y="662"/>
                </a:lnTo>
                <a:lnTo>
                  <a:pt x="262" y="662"/>
                </a:lnTo>
                <a:lnTo>
                  <a:pt x="262" y="662"/>
                </a:lnTo>
                <a:lnTo>
                  <a:pt x="262" y="662"/>
                </a:lnTo>
                <a:lnTo>
                  <a:pt x="262" y="662"/>
                </a:lnTo>
                <a:lnTo>
                  <a:pt x="262" y="662"/>
                </a:lnTo>
                <a:lnTo>
                  <a:pt x="261" y="662"/>
                </a:lnTo>
                <a:lnTo>
                  <a:pt x="258" y="659"/>
                </a:lnTo>
                <a:lnTo>
                  <a:pt x="257" y="658"/>
                </a:lnTo>
                <a:lnTo>
                  <a:pt x="256" y="656"/>
                </a:lnTo>
                <a:lnTo>
                  <a:pt x="251" y="651"/>
                </a:lnTo>
                <a:lnTo>
                  <a:pt x="251" y="651"/>
                </a:lnTo>
                <a:lnTo>
                  <a:pt x="250" y="650"/>
                </a:lnTo>
                <a:lnTo>
                  <a:pt x="250" y="649"/>
                </a:lnTo>
                <a:lnTo>
                  <a:pt x="249" y="648"/>
                </a:lnTo>
                <a:lnTo>
                  <a:pt x="248" y="648"/>
                </a:lnTo>
                <a:lnTo>
                  <a:pt x="248" y="648"/>
                </a:lnTo>
                <a:lnTo>
                  <a:pt x="248" y="648"/>
                </a:lnTo>
                <a:lnTo>
                  <a:pt x="248" y="647"/>
                </a:lnTo>
                <a:lnTo>
                  <a:pt x="247" y="646"/>
                </a:lnTo>
                <a:lnTo>
                  <a:pt x="247" y="646"/>
                </a:lnTo>
                <a:lnTo>
                  <a:pt x="246" y="646"/>
                </a:lnTo>
                <a:lnTo>
                  <a:pt x="246" y="646"/>
                </a:lnTo>
                <a:lnTo>
                  <a:pt x="246" y="647"/>
                </a:lnTo>
                <a:lnTo>
                  <a:pt x="245" y="648"/>
                </a:lnTo>
                <a:lnTo>
                  <a:pt x="244" y="648"/>
                </a:lnTo>
                <a:lnTo>
                  <a:pt x="244" y="648"/>
                </a:lnTo>
                <a:lnTo>
                  <a:pt x="238" y="646"/>
                </a:lnTo>
                <a:lnTo>
                  <a:pt x="238" y="646"/>
                </a:lnTo>
                <a:lnTo>
                  <a:pt x="238" y="646"/>
                </a:lnTo>
                <a:lnTo>
                  <a:pt x="236" y="645"/>
                </a:lnTo>
                <a:lnTo>
                  <a:pt x="227" y="643"/>
                </a:lnTo>
                <a:lnTo>
                  <a:pt x="225" y="643"/>
                </a:lnTo>
                <a:lnTo>
                  <a:pt x="224" y="642"/>
                </a:lnTo>
                <a:lnTo>
                  <a:pt x="223" y="642"/>
                </a:lnTo>
                <a:lnTo>
                  <a:pt x="222" y="642"/>
                </a:lnTo>
                <a:lnTo>
                  <a:pt x="221" y="642"/>
                </a:lnTo>
                <a:lnTo>
                  <a:pt x="221" y="641"/>
                </a:lnTo>
                <a:lnTo>
                  <a:pt x="220" y="641"/>
                </a:lnTo>
                <a:lnTo>
                  <a:pt x="220" y="640"/>
                </a:lnTo>
                <a:lnTo>
                  <a:pt x="219" y="640"/>
                </a:lnTo>
                <a:lnTo>
                  <a:pt x="218" y="639"/>
                </a:lnTo>
                <a:lnTo>
                  <a:pt x="217" y="639"/>
                </a:lnTo>
                <a:lnTo>
                  <a:pt x="216" y="638"/>
                </a:lnTo>
                <a:lnTo>
                  <a:pt x="215" y="638"/>
                </a:lnTo>
                <a:lnTo>
                  <a:pt x="215" y="638"/>
                </a:lnTo>
                <a:lnTo>
                  <a:pt x="215" y="638"/>
                </a:lnTo>
                <a:lnTo>
                  <a:pt x="215" y="638"/>
                </a:lnTo>
                <a:lnTo>
                  <a:pt x="216" y="644"/>
                </a:lnTo>
                <a:lnTo>
                  <a:pt x="217" y="652"/>
                </a:lnTo>
                <a:lnTo>
                  <a:pt x="217" y="653"/>
                </a:lnTo>
                <a:lnTo>
                  <a:pt x="217" y="653"/>
                </a:lnTo>
                <a:lnTo>
                  <a:pt x="217" y="653"/>
                </a:lnTo>
                <a:lnTo>
                  <a:pt x="217" y="653"/>
                </a:lnTo>
                <a:lnTo>
                  <a:pt x="217" y="653"/>
                </a:lnTo>
                <a:lnTo>
                  <a:pt x="217" y="653"/>
                </a:lnTo>
                <a:lnTo>
                  <a:pt x="217" y="653"/>
                </a:lnTo>
                <a:lnTo>
                  <a:pt x="217" y="653"/>
                </a:lnTo>
                <a:lnTo>
                  <a:pt x="217" y="653"/>
                </a:lnTo>
                <a:lnTo>
                  <a:pt x="217" y="653"/>
                </a:lnTo>
                <a:lnTo>
                  <a:pt x="217" y="653"/>
                </a:lnTo>
                <a:lnTo>
                  <a:pt x="217" y="654"/>
                </a:lnTo>
                <a:lnTo>
                  <a:pt x="217" y="654"/>
                </a:lnTo>
                <a:lnTo>
                  <a:pt x="217" y="654"/>
                </a:lnTo>
                <a:lnTo>
                  <a:pt x="217" y="654"/>
                </a:lnTo>
                <a:lnTo>
                  <a:pt x="217" y="654"/>
                </a:lnTo>
                <a:lnTo>
                  <a:pt x="218" y="655"/>
                </a:lnTo>
                <a:lnTo>
                  <a:pt x="218" y="655"/>
                </a:lnTo>
                <a:lnTo>
                  <a:pt x="218" y="655"/>
                </a:lnTo>
                <a:lnTo>
                  <a:pt x="218" y="656"/>
                </a:lnTo>
                <a:lnTo>
                  <a:pt x="220" y="661"/>
                </a:lnTo>
                <a:lnTo>
                  <a:pt x="220" y="661"/>
                </a:lnTo>
                <a:lnTo>
                  <a:pt x="221" y="664"/>
                </a:lnTo>
                <a:lnTo>
                  <a:pt x="221" y="665"/>
                </a:lnTo>
                <a:lnTo>
                  <a:pt x="221" y="666"/>
                </a:lnTo>
                <a:lnTo>
                  <a:pt x="223" y="670"/>
                </a:lnTo>
                <a:lnTo>
                  <a:pt x="224" y="672"/>
                </a:lnTo>
                <a:lnTo>
                  <a:pt x="220" y="673"/>
                </a:lnTo>
                <a:lnTo>
                  <a:pt x="217" y="673"/>
                </a:lnTo>
                <a:lnTo>
                  <a:pt x="214" y="673"/>
                </a:lnTo>
                <a:lnTo>
                  <a:pt x="211" y="673"/>
                </a:lnTo>
                <a:lnTo>
                  <a:pt x="209" y="674"/>
                </a:lnTo>
                <a:lnTo>
                  <a:pt x="204" y="674"/>
                </a:lnTo>
                <a:lnTo>
                  <a:pt x="199" y="675"/>
                </a:lnTo>
                <a:lnTo>
                  <a:pt x="193" y="676"/>
                </a:lnTo>
                <a:lnTo>
                  <a:pt x="191" y="676"/>
                </a:lnTo>
                <a:lnTo>
                  <a:pt x="190" y="676"/>
                </a:lnTo>
                <a:lnTo>
                  <a:pt x="190" y="676"/>
                </a:lnTo>
                <a:lnTo>
                  <a:pt x="190" y="675"/>
                </a:lnTo>
                <a:lnTo>
                  <a:pt x="190" y="674"/>
                </a:lnTo>
                <a:lnTo>
                  <a:pt x="190" y="674"/>
                </a:lnTo>
                <a:lnTo>
                  <a:pt x="190" y="674"/>
                </a:lnTo>
                <a:lnTo>
                  <a:pt x="190" y="674"/>
                </a:lnTo>
                <a:lnTo>
                  <a:pt x="189" y="674"/>
                </a:lnTo>
                <a:lnTo>
                  <a:pt x="189" y="673"/>
                </a:lnTo>
                <a:lnTo>
                  <a:pt x="188" y="674"/>
                </a:lnTo>
                <a:lnTo>
                  <a:pt x="188" y="674"/>
                </a:lnTo>
                <a:lnTo>
                  <a:pt x="187" y="674"/>
                </a:lnTo>
                <a:lnTo>
                  <a:pt x="186" y="674"/>
                </a:lnTo>
                <a:lnTo>
                  <a:pt x="186" y="674"/>
                </a:lnTo>
                <a:lnTo>
                  <a:pt x="185" y="674"/>
                </a:lnTo>
                <a:lnTo>
                  <a:pt x="185" y="674"/>
                </a:lnTo>
                <a:lnTo>
                  <a:pt x="185" y="673"/>
                </a:lnTo>
                <a:lnTo>
                  <a:pt x="185" y="673"/>
                </a:lnTo>
                <a:lnTo>
                  <a:pt x="185" y="672"/>
                </a:lnTo>
                <a:lnTo>
                  <a:pt x="185" y="672"/>
                </a:lnTo>
                <a:lnTo>
                  <a:pt x="185" y="671"/>
                </a:lnTo>
                <a:lnTo>
                  <a:pt x="186" y="670"/>
                </a:lnTo>
                <a:lnTo>
                  <a:pt x="186" y="670"/>
                </a:lnTo>
                <a:lnTo>
                  <a:pt x="187" y="669"/>
                </a:lnTo>
                <a:lnTo>
                  <a:pt x="187" y="668"/>
                </a:lnTo>
                <a:lnTo>
                  <a:pt x="187" y="668"/>
                </a:lnTo>
                <a:lnTo>
                  <a:pt x="187" y="668"/>
                </a:lnTo>
                <a:lnTo>
                  <a:pt x="187" y="667"/>
                </a:lnTo>
                <a:lnTo>
                  <a:pt x="188" y="667"/>
                </a:lnTo>
                <a:lnTo>
                  <a:pt x="188" y="667"/>
                </a:lnTo>
                <a:lnTo>
                  <a:pt x="188" y="666"/>
                </a:lnTo>
                <a:lnTo>
                  <a:pt x="189" y="666"/>
                </a:lnTo>
                <a:lnTo>
                  <a:pt x="189" y="666"/>
                </a:lnTo>
                <a:lnTo>
                  <a:pt x="189" y="665"/>
                </a:lnTo>
                <a:lnTo>
                  <a:pt x="189" y="665"/>
                </a:lnTo>
                <a:lnTo>
                  <a:pt x="189" y="664"/>
                </a:lnTo>
                <a:lnTo>
                  <a:pt x="188" y="664"/>
                </a:lnTo>
                <a:lnTo>
                  <a:pt x="188" y="664"/>
                </a:lnTo>
                <a:lnTo>
                  <a:pt x="187" y="664"/>
                </a:lnTo>
                <a:lnTo>
                  <a:pt x="187" y="663"/>
                </a:lnTo>
                <a:lnTo>
                  <a:pt x="186" y="663"/>
                </a:lnTo>
                <a:lnTo>
                  <a:pt x="186" y="663"/>
                </a:lnTo>
                <a:lnTo>
                  <a:pt x="185" y="663"/>
                </a:lnTo>
                <a:lnTo>
                  <a:pt x="185" y="663"/>
                </a:lnTo>
                <a:lnTo>
                  <a:pt x="184" y="663"/>
                </a:lnTo>
                <a:lnTo>
                  <a:pt x="184" y="663"/>
                </a:lnTo>
                <a:lnTo>
                  <a:pt x="183" y="663"/>
                </a:lnTo>
                <a:lnTo>
                  <a:pt x="183" y="662"/>
                </a:lnTo>
                <a:lnTo>
                  <a:pt x="182" y="662"/>
                </a:lnTo>
                <a:lnTo>
                  <a:pt x="182" y="661"/>
                </a:lnTo>
                <a:lnTo>
                  <a:pt x="182" y="660"/>
                </a:lnTo>
                <a:lnTo>
                  <a:pt x="182" y="658"/>
                </a:lnTo>
                <a:lnTo>
                  <a:pt x="181" y="657"/>
                </a:lnTo>
                <a:lnTo>
                  <a:pt x="181" y="656"/>
                </a:lnTo>
                <a:lnTo>
                  <a:pt x="182" y="654"/>
                </a:lnTo>
                <a:lnTo>
                  <a:pt x="182" y="651"/>
                </a:lnTo>
                <a:lnTo>
                  <a:pt x="183" y="650"/>
                </a:lnTo>
                <a:lnTo>
                  <a:pt x="182" y="649"/>
                </a:lnTo>
                <a:lnTo>
                  <a:pt x="182" y="648"/>
                </a:lnTo>
                <a:lnTo>
                  <a:pt x="182" y="648"/>
                </a:lnTo>
                <a:lnTo>
                  <a:pt x="182" y="647"/>
                </a:lnTo>
                <a:lnTo>
                  <a:pt x="182" y="647"/>
                </a:lnTo>
                <a:lnTo>
                  <a:pt x="181" y="647"/>
                </a:lnTo>
                <a:lnTo>
                  <a:pt x="181" y="647"/>
                </a:lnTo>
                <a:lnTo>
                  <a:pt x="181" y="647"/>
                </a:lnTo>
                <a:lnTo>
                  <a:pt x="181" y="647"/>
                </a:lnTo>
                <a:lnTo>
                  <a:pt x="180" y="646"/>
                </a:lnTo>
                <a:lnTo>
                  <a:pt x="180" y="646"/>
                </a:lnTo>
                <a:lnTo>
                  <a:pt x="179" y="646"/>
                </a:lnTo>
                <a:lnTo>
                  <a:pt x="179" y="646"/>
                </a:lnTo>
                <a:lnTo>
                  <a:pt x="179" y="646"/>
                </a:lnTo>
                <a:lnTo>
                  <a:pt x="178" y="646"/>
                </a:lnTo>
                <a:lnTo>
                  <a:pt x="178" y="646"/>
                </a:lnTo>
                <a:lnTo>
                  <a:pt x="178" y="646"/>
                </a:lnTo>
                <a:lnTo>
                  <a:pt x="178" y="646"/>
                </a:lnTo>
                <a:lnTo>
                  <a:pt x="177" y="646"/>
                </a:lnTo>
                <a:lnTo>
                  <a:pt x="177" y="646"/>
                </a:lnTo>
                <a:lnTo>
                  <a:pt x="176" y="646"/>
                </a:lnTo>
                <a:lnTo>
                  <a:pt x="176" y="647"/>
                </a:lnTo>
                <a:lnTo>
                  <a:pt x="176" y="647"/>
                </a:lnTo>
                <a:lnTo>
                  <a:pt x="175" y="647"/>
                </a:lnTo>
                <a:lnTo>
                  <a:pt x="175" y="647"/>
                </a:lnTo>
                <a:lnTo>
                  <a:pt x="174" y="648"/>
                </a:lnTo>
                <a:lnTo>
                  <a:pt x="174" y="648"/>
                </a:lnTo>
                <a:lnTo>
                  <a:pt x="174" y="648"/>
                </a:lnTo>
                <a:lnTo>
                  <a:pt x="173" y="649"/>
                </a:lnTo>
                <a:lnTo>
                  <a:pt x="173" y="649"/>
                </a:lnTo>
                <a:lnTo>
                  <a:pt x="173" y="649"/>
                </a:lnTo>
                <a:lnTo>
                  <a:pt x="172" y="649"/>
                </a:lnTo>
                <a:lnTo>
                  <a:pt x="172" y="649"/>
                </a:lnTo>
                <a:lnTo>
                  <a:pt x="172" y="649"/>
                </a:lnTo>
                <a:lnTo>
                  <a:pt x="171" y="649"/>
                </a:lnTo>
                <a:lnTo>
                  <a:pt x="171" y="649"/>
                </a:lnTo>
                <a:lnTo>
                  <a:pt x="170" y="649"/>
                </a:lnTo>
                <a:lnTo>
                  <a:pt x="170" y="648"/>
                </a:lnTo>
                <a:lnTo>
                  <a:pt x="169" y="648"/>
                </a:lnTo>
                <a:lnTo>
                  <a:pt x="168" y="648"/>
                </a:lnTo>
                <a:lnTo>
                  <a:pt x="167" y="648"/>
                </a:lnTo>
                <a:lnTo>
                  <a:pt x="166" y="648"/>
                </a:lnTo>
                <a:lnTo>
                  <a:pt x="166" y="648"/>
                </a:lnTo>
                <a:lnTo>
                  <a:pt x="164" y="647"/>
                </a:lnTo>
                <a:lnTo>
                  <a:pt x="164" y="647"/>
                </a:lnTo>
                <a:lnTo>
                  <a:pt x="164" y="647"/>
                </a:lnTo>
                <a:lnTo>
                  <a:pt x="163" y="647"/>
                </a:lnTo>
                <a:lnTo>
                  <a:pt x="162" y="647"/>
                </a:lnTo>
                <a:lnTo>
                  <a:pt x="162" y="647"/>
                </a:lnTo>
                <a:lnTo>
                  <a:pt x="161" y="647"/>
                </a:lnTo>
                <a:lnTo>
                  <a:pt x="160" y="646"/>
                </a:lnTo>
                <a:lnTo>
                  <a:pt x="160" y="646"/>
                </a:lnTo>
                <a:lnTo>
                  <a:pt x="159" y="646"/>
                </a:lnTo>
                <a:lnTo>
                  <a:pt x="158" y="645"/>
                </a:lnTo>
                <a:lnTo>
                  <a:pt x="157" y="644"/>
                </a:lnTo>
                <a:lnTo>
                  <a:pt x="156" y="643"/>
                </a:lnTo>
                <a:lnTo>
                  <a:pt x="155" y="641"/>
                </a:lnTo>
                <a:lnTo>
                  <a:pt x="147" y="631"/>
                </a:lnTo>
                <a:lnTo>
                  <a:pt x="137" y="618"/>
                </a:lnTo>
                <a:lnTo>
                  <a:pt x="131" y="610"/>
                </a:lnTo>
                <a:lnTo>
                  <a:pt x="129" y="606"/>
                </a:lnTo>
                <a:lnTo>
                  <a:pt x="127" y="604"/>
                </a:lnTo>
                <a:lnTo>
                  <a:pt x="123" y="598"/>
                </a:lnTo>
                <a:lnTo>
                  <a:pt x="117" y="591"/>
                </a:lnTo>
                <a:lnTo>
                  <a:pt x="117" y="590"/>
                </a:lnTo>
                <a:lnTo>
                  <a:pt x="116" y="590"/>
                </a:lnTo>
                <a:lnTo>
                  <a:pt x="112" y="583"/>
                </a:lnTo>
                <a:lnTo>
                  <a:pt x="106" y="576"/>
                </a:lnTo>
                <a:lnTo>
                  <a:pt x="105" y="574"/>
                </a:lnTo>
                <a:lnTo>
                  <a:pt x="102" y="571"/>
                </a:lnTo>
                <a:lnTo>
                  <a:pt x="102" y="570"/>
                </a:lnTo>
                <a:lnTo>
                  <a:pt x="102" y="570"/>
                </a:lnTo>
                <a:lnTo>
                  <a:pt x="102" y="570"/>
                </a:lnTo>
                <a:lnTo>
                  <a:pt x="102" y="570"/>
                </a:lnTo>
                <a:lnTo>
                  <a:pt x="101" y="570"/>
                </a:lnTo>
                <a:lnTo>
                  <a:pt x="98" y="565"/>
                </a:lnTo>
                <a:lnTo>
                  <a:pt x="93" y="559"/>
                </a:lnTo>
                <a:lnTo>
                  <a:pt x="92" y="557"/>
                </a:lnTo>
                <a:lnTo>
                  <a:pt x="87" y="550"/>
                </a:lnTo>
                <a:lnTo>
                  <a:pt x="84" y="552"/>
                </a:lnTo>
                <a:lnTo>
                  <a:pt x="83" y="553"/>
                </a:lnTo>
                <a:lnTo>
                  <a:pt x="83" y="553"/>
                </a:lnTo>
                <a:lnTo>
                  <a:pt x="83" y="553"/>
                </a:lnTo>
                <a:lnTo>
                  <a:pt x="76" y="545"/>
                </a:lnTo>
                <a:lnTo>
                  <a:pt x="76" y="545"/>
                </a:lnTo>
                <a:lnTo>
                  <a:pt x="76" y="544"/>
                </a:lnTo>
                <a:lnTo>
                  <a:pt x="78" y="544"/>
                </a:lnTo>
                <a:lnTo>
                  <a:pt x="79" y="542"/>
                </a:lnTo>
                <a:lnTo>
                  <a:pt x="79" y="542"/>
                </a:lnTo>
                <a:lnTo>
                  <a:pt x="80" y="542"/>
                </a:lnTo>
                <a:lnTo>
                  <a:pt x="80" y="541"/>
                </a:lnTo>
                <a:lnTo>
                  <a:pt x="78" y="538"/>
                </a:lnTo>
                <a:lnTo>
                  <a:pt x="75" y="534"/>
                </a:lnTo>
                <a:lnTo>
                  <a:pt x="73" y="532"/>
                </a:lnTo>
                <a:lnTo>
                  <a:pt x="73" y="531"/>
                </a:lnTo>
                <a:lnTo>
                  <a:pt x="72" y="529"/>
                </a:lnTo>
                <a:lnTo>
                  <a:pt x="71" y="527"/>
                </a:lnTo>
                <a:lnTo>
                  <a:pt x="70" y="527"/>
                </a:lnTo>
                <a:lnTo>
                  <a:pt x="69" y="524"/>
                </a:lnTo>
                <a:lnTo>
                  <a:pt x="69" y="524"/>
                </a:lnTo>
                <a:lnTo>
                  <a:pt x="68" y="524"/>
                </a:lnTo>
                <a:lnTo>
                  <a:pt x="68" y="523"/>
                </a:lnTo>
                <a:lnTo>
                  <a:pt x="68" y="523"/>
                </a:lnTo>
                <a:lnTo>
                  <a:pt x="67" y="523"/>
                </a:lnTo>
                <a:lnTo>
                  <a:pt x="66" y="522"/>
                </a:lnTo>
                <a:lnTo>
                  <a:pt x="66" y="522"/>
                </a:lnTo>
                <a:lnTo>
                  <a:pt x="65" y="522"/>
                </a:lnTo>
                <a:lnTo>
                  <a:pt x="64" y="522"/>
                </a:lnTo>
                <a:lnTo>
                  <a:pt x="63" y="522"/>
                </a:lnTo>
                <a:lnTo>
                  <a:pt x="63" y="522"/>
                </a:lnTo>
                <a:lnTo>
                  <a:pt x="63" y="522"/>
                </a:lnTo>
                <a:lnTo>
                  <a:pt x="63" y="522"/>
                </a:lnTo>
                <a:lnTo>
                  <a:pt x="63" y="522"/>
                </a:lnTo>
                <a:lnTo>
                  <a:pt x="63" y="523"/>
                </a:lnTo>
                <a:lnTo>
                  <a:pt x="63" y="523"/>
                </a:lnTo>
                <a:lnTo>
                  <a:pt x="63" y="523"/>
                </a:lnTo>
                <a:lnTo>
                  <a:pt x="63" y="524"/>
                </a:lnTo>
                <a:lnTo>
                  <a:pt x="64" y="524"/>
                </a:lnTo>
                <a:lnTo>
                  <a:pt x="64" y="524"/>
                </a:lnTo>
                <a:lnTo>
                  <a:pt x="63" y="524"/>
                </a:lnTo>
                <a:lnTo>
                  <a:pt x="63" y="524"/>
                </a:lnTo>
                <a:lnTo>
                  <a:pt x="62" y="524"/>
                </a:lnTo>
                <a:lnTo>
                  <a:pt x="61" y="524"/>
                </a:lnTo>
                <a:lnTo>
                  <a:pt x="59" y="523"/>
                </a:lnTo>
                <a:lnTo>
                  <a:pt x="58" y="522"/>
                </a:lnTo>
                <a:lnTo>
                  <a:pt x="57" y="521"/>
                </a:lnTo>
                <a:lnTo>
                  <a:pt x="56" y="520"/>
                </a:lnTo>
                <a:lnTo>
                  <a:pt x="56" y="519"/>
                </a:lnTo>
                <a:lnTo>
                  <a:pt x="55" y="518"/>
                </a:lnTo>
                <a:lnTo>
                  <a:pt x="55" y="518"/>
                </a:lnTo>
                <a:lnTo>
                  <a:pt x="55" y="518"/>
                </a:lnTo>
                <a:lnTo>
                  <a:pt x="54" y="517"/>
                </a:lnTo>
                <a:lnTo>
                  <a:pt x="54" y="517"/>
                </a:lnTo>
                <a:lnTo>
                  <a:pt x="54" y="516"/>
                </a:lnTo>
                <a:lnTo>
                  <a:pt x="54" y="516"/>
                </a:lnTo>
                <a:lnTo>
                  <a:pt x="53" y="515"/>
                </a:lnTo>
                <a:lnTo>
                  <a:pt x="53" y="515"/>
                </a:lnTo>
                <a:lnTo>
                  <a:pt x="53" y="514"/>
                </a:lnTo>
                <a:lnTo>
                  <a:pt x="53" y="514"/>
                </a:lnTo>
                <a:lnTo>
                  <a:pt x="53" y="513"/>
                </a:lnTo>
                <a:lnTo>
                  <a:pt x="53" y="513"/>
                </a:lnTo>
                <a:lnTo>
                  <a:pt x="53" y="513"/>
                </a:lnTo>
                <a:lnTo>
                  <a:pt x="53" y="513"/>
                </a:lnTo>
                <a:lnTo>
                  <a:pt x="53" y="512"/>
                </a:lnTo>
                <a:lnTo>
                  <a:pt x="53" y="511"/>
                </a:lnTo>
                <a:lnTo>
                  <a:pt x="54" y="510"/>
                </a:lnTo>
                <a:lnTo>
                  <a:pt x="54" y="509"/>
                </a:lnTo>
                <a:lnTo>
                  <a:pt x="54" y="508"/>
                </a:lnTo>
                <a:lnTo>
                  <a:pt x="55" y="508"/>
                </a:lnTo>
                <a:lnTo>
                  <a:pt x="55" y="508"/>
                </a:lnTo>
                <a:lnTo>
                  <a:pt x="55" y="508"/>
                </a:lnTo>
                <a:lnTo>
                  <a:pt x="55" y="507"/>
                </a:lnTo>
                <a:lnTo>
                  <a:pt x="55" y="507"/>
                </a:lnTo>
                <a:lnTo>
                  <a:pt x="55" y="507"/>
                </a:lnTo>
                <a:lnTo>
                  <a:pt x="55" y="508"/>
                </a:lnTo>
                <a:lnTo>
                  <a:pt x="56" y="508"/>
                </a:lnTo>
                <a:lnTo>
                  <a:pt x="57" y="508"/>
                </a:lnTo>
                <a:lnTo>
                  <a:pt x="58" y="506"/>
                </a:lnTo>
                <a:lnTo>
                  <a:pt x="58" y="505"/>
                </a:lnTo>
                <a:lnTo>
                  <a:pt x="58" y="503"/>
                </a:lnTo>
                <a:lnTo>
                  <a:pt x="58" y="503"/>
                </a:lnTo>
                <a:lnTo>
                  <a:pt x="58" y="502"/>
                </a:lnTo>
                <a:lnTo>
                  <a:pt x="59" y="501"/>
                </a:lnTo>
                <a:lnTo>
                  <a:pt x="59" y="500"/>
                </a:lnTo>
                <a:lnTo>
                  <a:pt x="59" y="499"/>
                </a:lnTo>
                <a:lnTo>
                  <a:pt x="58" y="498"/>
                </a:lnTo>
                <a:lnTo>
                  <a:pt x="58" y="498"/>
                </a:lnTo>
                <a:lnTo>
                  <a:pt x="58" y="498"/>
                </a:lnTo>
                <a:lnTo>
                  <a:pt x="58" y="497"/>
                </a:lnTo>
                <a:lnTo>
                  <a:pt x="58" y="497"/>
                </a:lnTo>
                <a:lnTo>
                  <a:pt x="58" y="497"/>
                </a:lnTo>
                <a:lnTo>
                  <a:pt x="58" y="497"/>
                </a:lnTo>
                <a:lnTo>
                  <a:pt x="58" y="496"/>
                </a:lnTo>
                <a:lnTo>
                  <a:pt x="58" y="496"/>
                </a:lnTo>
                <a:lnTo>
                  <a:pt x="58" y="496"/>
                </a:lnTo>
                <a:lnTo>
                  <a:pt x="58" y="496"/>
                </a:lnTo>
                <a:lnTo>
                  <a:pt x="58" y="496"/>
                </a:lnTo>
                <a:lnTo>
                  <a:pt x="58" y="496"/>
                </a:lnTo>
                <a:lnTo>
                  <a:pt x="58" y="496"/>
                </a:lnTo>
                <a:lnTo>
                  <a:pt x="58" y="496"/>
                </a:lnTo>
                <a:lnTo>
                  <a:pt x="58" y="495"/>
                </a:lnTo>
                <a:lnTo>
                  <a:pt x="58" y="495"/>
                </a:lnTo>
                <a:lnTo>
                  <a:pt x="58" y="495"/>
                </a:lnTo>
                <a:lnTo>
                  <a:pt x="59" y="494"/>
                </a:lnTo>
                <a:lnTo>
                  <a:pt x="60" y="493"/>
                </a:lnTo>
                <a:lnTo>
                  <a:pt x="60" y="493"/>
                </a:lnTo>
                <a:lnTo>
                  <a:pt x="60" y="493"/>
                </a:lnTo>
                <a:lnTo>
                  <a:pt x="61" y="493"/>
                </a:lnTo>
                <a:lnTo>
                  <a:pt x="61" y="493"/>
                </a:lnTo>
                <a:lnTo>
                  <a:pt x="61" y="493"/>
                </a:lnTo>
                <a:lnTo>
                  <a:pt x="61" y="493"/>
                </a:lnTo>
                <a:lnTo>
                  <a:pt x="61" y="493"/>
                </a:lnTo>
                <a:lnTo>
                  <a:pt x="61" y="492"/>
                </a:lnTo>
                <a:lnTo>
                  <a:pt x="61" y="492"/>
                </a:lnTo>
                <a:lnTo>
                  <a:pt x="61" y="492"/>
                </a:lnTo>
                <a:lnTo>
                  <a:pt x="62" y="491"/>
                </a:lnTo>
                <a:lnTo>
                  <a:pt x="62" y="490"/>
                </a:lnTo>
                <a:lnTo>
                  <a:pt x="63" y="489"/>
                </a:lnTo>
                <a:lnTo>
                  <a:pt x="63" y="489"/>
                </a:lnTo>
                <a:lnTo>
                  <a:pt x="64" y="488"/>
                </a:lnTo>
                <a:lnTo>
                  <a:pt x="65" y="487"/>
                </a:lnTo>
                <a:lnTo>
                  <a:pt x="65" y="487"/>
                </a:lnTo>
                <a:lnTo>
                  <a:pt x="65" y="487"/>
                </a:lnTo>
                <a:lnTo>
                  <a:pt x="65" y="486"/>
                </a:lnTo>
                <a:lnTo>
                  <a:pt x="65" y="486"/>
                </a:lnTo>
                <a:lnTo>
                  <a:pt x="65" y="486"/>
                </a:lnTo>
                <a:lnTo>
                  <a:pt x="65" y="486"/>
                </a:lnTo>
                <a:lnTo>
                  <a:pt x="65" y="486"/>
                </a:lnTo>
                <a:lnTo>
                  <a:pt x="65" y="486"/>
                </a:lnTo>
                <a:lnTo>
                  <a:pt x="65" y="486"/>
                </a:lnTo>
                <a:lnTo>
                  <a:pt x="65" y="485"/>
                </a:lnTo>
                <a:lnTo>
                  <a:pt x="65" y="485"/>
                </a:lnTo>
                <a:lnTo>
                  <a:pt x="65" y="485"/>
                </a:lnTo>
                <a:lnTo>
                  <a:pt x="65" y="485"/>
                </a:lnTo>
                <a:lnTo>
                  <a:pt x="65" y="485"/>
                </a:lnTo>
                <a:lnTo>
                  <a:pt x="65" y="485"/>
                </a:lnTo>
                <a:lnTo>
                  <a:pt x="65" y="485"/>
                </a:lnTo>
                <a:lnTo>
                  <a:pt x="65" y="484"/>
                </a:lnTo>
                <a:lnTo>
                  <a:pt x="65" y="484"/>
                </a:lnTo>
                <a:lnTo>
                  <a:pt x="64" y="484"/>
                </a:lnTo>
                <a:lnTo>
                  <a:pt x="64" y="484"/>
                </a:lnTo>
                <a:lnTo>
                  <a:pt x="64" y="483"/>
                </a:lnTo>
                <a:lnTo>
                  <a:pt x="64" y="483"/>
                </a:lnTo>
                <a:lnTo>
                  <a:pt x="63" y="483"/>
                </a:lnTo>
                <a:lnTo>
                  <a:pt x="63" y="483"/>
                </a:lnTo>
                <a:lnTo>
                  <a:pt x="63" y="483"/>
                </a:lnTo>
                <a:lnTo>
                  <a:pt x="63" y="482"/>
                </a:lnTo>
                <a:lnTo>
                  <a:pt x="63" y="482"/>
                </a:lnTo>
                <a:lnTo>
                  <a:pt x="63" y="482"/>
                </a:lnTo>
                <a:lnTo>
                  <a:pt x="63" y="482"/>
                </a:lnTo>
                <a:lnTo>
                  <a:pt x="63" y="482"/>
                </a:lnTo>
                <a:lnTo>
                  <a:pt x="63" y="481"/>
                </a:lnTo>
                <a:lnTo>
                  <a:pt x="63" y="481"/>
                </a:lnTo>
                <a:lnTo>
                  <a:pt x="63" y="481"/>
                </a:lnTo>
                <a:lnTo>
                  <a:pt x="63" y="481"/>
                </a:lnTo>
                <a:lnTo>
                  <a:pt x="63" y="481"/>
                </a:lnTo>
                <a:lnTo>
                  <a:pt x="63" y="481"/>
                </a:lnTo>
                <a:lnTo>
                  <a:pt x="63" y="481"/>
                </a:lnTo>
                <a:lnTo>
                  <a:pt x="63" y="480"/>
                </a:lnTo>
                <a:lnTo>
                  <a:pt x="63" y="480"/>
                </a:lnTo>
                <a:lnTo>
                  <a:pt x="63" y="480"/>
                </a:lnTo>
                <a:lnTo>
                  <a:pt x="63" y="480"/>
                </a:lnTo>
                <a:lnTo>
                  <a:pt x="63" y="480"/>
                </a:lnTo>
                <a:lnTo>
                  <a:pt x="63" y="480"/>
                </a:lnTo>
                <a:lnTo>
                  <a:pt x="63" y="480"/>
                </a:lnTo>
                <a:lnTo>
                  <a:pt x="63" y="479"/>
                </a:lnTo>
                <a:lnTo>
                  <a:pt x="64" y="479"/>
                </a:lnTo>
                <a:lnTo>
                  <a:pt x="64" y="479"/>
                </a:lnTo>
                <a:lnTo>
                  <a:pt x="64" y="479"/>
                </a:lnTo>
                <a:lnTo>
                  <a:pt x="64" y="478"/>
                </a:lnTo>
                <a:lnTo>
                  <a:pt x="64" y="478"/>
                </a:lnTo>
                <a:lnTo>
                  <a:pt x="64" y="478"/>
                </a:lnTo>
                <a:lnTo>
                  <a:pt x="64" y="478"/>
                </a:lnTo>
                <a:lnTo>
                  <a:pt x="64" y="477"/>
                </a:lnTo>
                <a:lnTo>
                  <a:pt x="65" y="477"/>
                </a:lnTo>
                <a:lnTo>
                  <a:pt x="65" y="477"/>
                </a:lnTo>
                <a:lnTo>
                  <a:pt x="65" y="476"/>
                </a:lnTo>
                <a:lnTo>
                  <a:pt x="65" y="475"/>
                </a:lnTo>
                <a:lnTo>
                  <a:pt x="65" y="475"/>
                </a:lnTo>
                <a:lnTo>
                  <a:pt x="65" y="475"/>
                </a:lnTo>
                <a:lnTo>
                  <a:pt x="65" y="475"/>
                </a:lnTo>
                <a:lnTo>
                  <a:pt x="66" y="474"/>
                </a:lnTo>
                <a:lnTo>
                  <a:pt x="66" y="474"/>
                </a:lnTo>
                <a:lnTo>
                  <a:pt x="66" y="473"/>
                </a:lnTo>
                <a:lnTo>
                  <a:pt x="67" y="472"/>
                </a:lnTo>
                <a:lnTo>
                  <a:pt x="67" y="472"/>
                </a:lnTo>
                <a:lnTo>
                  <a:pt x="67" y="471"/>
                </a:lnTo>
                <a:lnTo>
                  <a:pt x="68" y="471"/>
                </a:lnTo>
                <a:lnTo>
                  <a:pt x="68" y="471"/>
                </a:lnTo>
                <a:lnTo>
                  <a:pt x="67" y="471"/>
                </a:lnTo>
                <a:lnTo>
                  <a:pt x="67" y="471"/>
                </a:lnTo>
                <a:lnTo>
                  <a:pt x="67" y="471"/>
                </a:lnTo>
                <a:lnTo>
                  <a:pt x="66" y="470"/>
                </a:lnTo>
                <a:lnTo>
                  <a:pt x="66" y="470"/>
                </a:lnTo>
                <a:lnTo>
                  <a:pt x="66" y="470"/>
                </a:lnTo>
                <a:lnTo>
                  <a:pt x="66" y="470"/>
                </a:lnTo>
                <a:lnTo>
                  <a:pt x="66" y="470"/>
                </a:lnTo>
                <a:lnTo>
                  <a:pt x="65" y="470"/>
                </a:lnTo>
                <a:lnTo>
                  <a:pt x="65" y="470"/>
                </a:lnTo>
                <a:lnTo>
                  <a:pt x="64" y="469"/>
                </a:lnTo>
                <a:lnTo>
                  <a:pt x="63" y="469"/>
                </a:lnTo>
                <a:lnTo>
                  <a:pt x="63" y="469"/>
                </a:lnTo>
                <a:lnTo>
                  <a:pt x="63" y="469"/>
                </a:lnTo>
                <a:lnTo>
                  <a:pt x="62" y="468"/>
                </a:lnTo>
                <a:lnTo>
                  <a:pt x="62" y="468"/>
                </a:lnTo>
                <a:lnTo>
                  <a:pt x="61" y="468"/>
                </a:lnTo>
                <a:lnTo>
                  <a:pt x="61" y="468"/>
                </a:lnTo>
                <a:lnTo>
                  <a:pt x="61" y="468"/>
                </a:lnTo>
                <a:lnTo>
                  <a:pt x="61" y="468"/>
                </a:lnTo>
                <a:lnTo>
                  <a:pt x="61" y="468"/>
                </a:lnTo>
                <a:lnTo>
                  <a:pt x="60" y="467"/>
                </a:lnTo>
                <a:lnTo>
                  <a:pt x="60" y="467"/>
                </a:lnTo>
                <a:lnTo>
                  <a:pt x="60" y="467"/>
                </a:lnTo>
                <a:lnTo>
                  <a:pt x="60" y="467"/>
                </a:lnTo>
                <a:lnTo>
                  <a:pt x="59" y="467"/>
                </a:lnTo>
                <a:lnTo>
                  <a:pt x="59" y="467"/>
                </a:lnTo>
                <a:lnTo>
                  <a:pt x="58" y="466"/>
                </a:lnTo>
                <a:lnTo>
                  <a:pt x="58" y="466"/>
                </a:lnTo>
                <a:lnTo>
                  <a:pt x="58" y="466"/>
                </a:lnTo>
                <a:lnTo>
                  <a:pt x="58" y="466"/>
                </a:lnTo>
                <a:lnTo>
                  <a:pt x="57" y="466"/>
                </a:lnTo>
                <a:lnTo>
                  <a:pt x="57" y="466"/>
                </a:lnTo>
                <a:lnTo>
                  <a:pt x="57" y="466"/>
                </a:lnTo>
                <a:lnTo>
                  <a:pt x="56" y="465"/>
                </a:lnTo>
                <a:lnTo>
                  <a:pt x="56" y="465"/>
                </a:lnTo>
                <a:lnTo>
                  <a:pt x="56" y="465"/>
                </a:lnTo>
                <a:lnTo>
                  <a:pt x="56" y="465"/>
                </a:lnTo>
                <a:lnTo>
                  <a:pt x="55" y="465"/>
                </a:lnTo>
                <a:lnTo>
                  <a:pt x="55" y="465"/>
                </a:lnTo>
                <a:lnTo>
                  <a:pt x="55" y="465"/>
                </a:lnTo>
                <a:lnTo>
                  <a:pt x="55" y="465"/>
                </a:lnTo>
                <a:lnTo>
                  <a:pt x="55" y="465"/>
                </a:lnTo>
                <a:lnTo>
                  <a:pt x="55" y="465"/>
                </a:lnTo>
                <a:lnTo>
                  <a:pt x="55" y="465"/>
                </a:lnTo>
                <a:lnTo>
                  <a:pt x="55" y="465"/>
                </a:lnTo>
                <a:lnTo>
                  <a:pt x="54" y="465"/>
                </a:lnTo>
                <a:lnTo>
                  <a:pt x="54" y="464"/>
                </a:lnTo>
                <a:lnTo>
                  <a:pt x="54" y="464"/>
                </a:lnTo>
                <a:lnTo>
                  <a:pt x="54" y="464"/>
                </a:lnTo>
                <a:lnTo>
                  <a:pt x="53" y="464"/>
                </a:lnTo>
                <a:lnTo>
                  <a:pt x="53" y="464"/>
                </a:lnTo>
                <a:lnTo>
                  <a:pt x="53" y="464"/>
                </a:lnTo>
                <a:lnTo>
                  <a:pt x="53" y="464"/>
                </a:lnTo>
                <a:lnTo>
                  <a:pt x="53" y="464"/>
                </a:lnTo>
                <a:lnTo>
                  <a:pt x="52" y="464"/>
                </a:lnTo>
                <a:lnTo>
                  <a:pt x="52" y="463"/>
                </a:lnTo>
                <a:lnTo>
                  <a:pt x="52" y="463"/>
                </a:lnTo>
                <a:lnTo>
                  <a:pt x="52" y="463"/>
                </a:lnTo>
                <a:lnTo>
                  <a:pt x="51" y="463"/>
                </a:lnTo>
                <a:lnTo>
                  <a:pt x="51" y="463"/>
                </a:lnTo>
                <a:lnTo>
                  <a:pt x="51" y="463"/>
                </a:lnTo>
                <a:lnTo>
                  <a:pt x="51" y="463"/>
                </a:lnTo>
                <a:lnTo>
                  <a:pt x="51" y="463"/>
                </a:lnTo>
                <a:lnTo>
                  <a:pt x="50" y="463"/>
                </a:lnTo>
                <a:lnTo>
                  <a:pt x="50" y="463"/>
                </a:lnTo>
                <a:lnTo>
                  <a:pt x="50" y="462"/>
                </a:lnTo>
                <a:lnTo>
                  <a:pt x="50" y="462"/>
                </a:lnTo>
                <a:lnTo>
                  <a:pt x="49" y="462"/>
                </a:lnTo>
                <a:lnTo>
                  <a:pt x="49" y="462"/>
                </a:lnTo>
                <a:lnTo>
                  <a:pt x="49" y="462"/>
                </a:lnTo>
                <a:lnTo>
                  <a:pt x="49" y="462"/>
                </a:lnTo>
                <a:lnTo>
                  <a:pt x="48" y="462"/>
                </a:lnTo>
                <a:lnTo>
                  <a:pt x="48" y="462"/>
                </a:lnTo>
                <a:lnTo>
                  <a:pt x="48" y="461"/>
                </a:lnTo>
                <a:lnTo>
                  <a:pt x="48" y="461"/>
                </a:lnTo>
                <a:lnTo>
                  <a:pt x="48" y="461"/>
                </a:lnTo>
                <a:lnTo>
                  <a:pt x="47" y="461"/>
                </a:lnTo>
                <a:lnTo>
                  <a:pt x="47" y="461"/>
                </a:lnTo>
                <a:lnTo>
                  <a:pt x="47" y="461"/>
                </a:lnTo>
                <a:lnTo>
                  <a:pt x="47" y="461"/>
                </a:lnTo>
                <a:lnTo>
                  <a:pt x="47" y="461"/>
                </a:lnTo>
                <a:lnTo>
                  <a:pt x="47" y="461"/>
                </a:lnTo>
                <a:lnTo>
                  <a:pt x="47" y="461"/>
                </a:lnTo>
                <a:lnTo>
                  <a:pt x="47" y="460"/>
                </a:lnTo>
                <a:lnTo>
                  <a:pt x="47" y="460"/>
                </a:lnTo>
                <a:lnTo>
                  <a:pt x="48" y="460"/>
                </a:lnTo>
                <a:lnTo>
                  <a:pt x="48" y="460"/>
                </a:lnTo>
                <a:lnTo>
                  <a:pt x="48" y="458"/>
                </a:lnTo>
                <a:lnTo>
                  <a:pt x="48" y="458"/>
                </a:lnTo>
                <a:lnTo>
                  <a:pt x="48" y="458"/>
                </a:lnTo>
                <a:lnTo>
                  <a:pt x="48" y="457"/>
                </a:lnTo>
                <a:lnTo>
                  <a:pt x="48" y="457"/>
                </a:lnTo>
                <a:lnTo>
                  <a:pt x="48" y="457"/>
                </a:lnTo>
                <a:lnTo>
                  <a:pt x="47" y="457"/>
                </a:lnTo>
                <a:lnTo>
                  <a:pt x="46" y="457"/>
                </a:lnTo>
                <a:lnTo>
                  <a:pt x="45" y="457"/>
                </a:lnTo>
                <a:lnTo>
                  <a:pt x="45" y="456"/>
                </a:lnTo>
                <a:lnTo>
                  <a:pt x="44" y="456"/>
                </a:lnTo>
                <a:lnTo>
                  <a:pt x="43" y="456"/>
                </a:lnTo>
                <a:lnTo>
                  <a:pt x="42" y="457"/>
                </a:lnTo>
                <a:lnTo>
                  <a:pt x="42" y="457"/>
                </a:lnTo>
                <a:lnTo>
                  <a:pt x="41" y="457"/>
                </a:lnTo>
                <a:lnTo>
                  <a:pt x="40" y="457"/>
                </a:lnTo>
                <a:lnTo>
                  <a:pt x="39" y="457"/>
                </a:lnTo>
                <a:lnTo>
                  <a:pt x="38" y="457"/>
                </a:lnTo>
                <a:lnTo>
                  <a:pt x="38" y="457"/>
                </a:lnTo>
                <a:lnTo>
                  <a:pt x="38" y="457"/>
                </a:lnTo>
                <a:lnTo>
                  <a:pt x="38" y="457"/>
                </a:lnTo>
                <a:lnTo>
                  <a:pt x="38" y="457"/>
                </a:lnTo>
                <a:lnTo>
                  <a:pt x="38" y="457"/>
                </a:lnTo>
                <a:lnTo>
                  <a:pt x="38" y="457"/>
                </a:lnTo>
                <a:lnTo>
                  <a:pt x="37" y="457"/>
                </a:lnTo>
                <a:lnTo>
                  <a:pt x="37" y="457"/>
                </a:lnTo>
                <a:lnTo>
                  <a:pt x="37" y="457"/>
                </a:lnTo>
                <a:lnTo>
                  <a:pt x="37" y="457"/>
                </a:lnTo>
                <a:lnTo>
                  <a:pt x="37" y="458"/>
                </a:lnTo>
                <a:lnTo>
                  <a:pt x="37" y="458"/>
                </a:lnTo>
                <a:lnTo>
                  <a:pt x="37" y="458"/>
                </a:lnTo>
                <a:lnTo>
                  <a:pt x="36" y="458"/>
                </a:lnTo>
                <a:lnTo>
                  <a:pt x="36" y="458"/>
                </a:lnTo>
                <a:lnTo>
                  <a:pt x="36" y="458"/>
                </a:lnTo>
                <a:lnTo>
                  <a:pt x="36" y="458"/>
                </a:lnTo>
                <a:lnTo>
                  <a:pt x="36" y="458"/>
                </a:lnTo>
                <a:lnTo>
                  <a:pt x="36" y="458"/>
                </a:lnTo>
                <a:lnTo>
                  <a:pt x="36" y="459"/>
                </a:lnTo>
                <a:lnTo>
                  <a:pt x="36" y="459"/>
                </a:lnTo>
                <a:lnTo>
                  <a:pt x="35" y="459"/>
                </a:lnTo>
                <a:lnTo>
                  <a:pt x="35" y="458"/>
                </a:lnTo>
                <a:lnTo>
                  <a:pt x="35" y="458"/>
                </a:lnTo>
                <a:lnTo>
                  <a:pt x="35" y="458"/>
                </a:lnTo>
                <a:lnTo>
                  <a:pt x="34" y="458"/>
                </a:lnTo>
                <a:lnTo>
                  <a:pt x="34" y="458"/>
                </a:lnTo>
                <a:lnTo>
                  <a:pt x="34" y="458"/>
                </a:lnTo>
                <a:lnTo>
                  <a:pt x="34" y="458"/>
                </a:lnTo>
                <a:lnTo>
                  <a:pt x="34" y="458"/>
                </a:lnTo>
                <a:lnTo>
                  <a:pt x="33" y="458"/>
                </a:lnTo>
                <a:lnTo>
                  <a:pt x="33" y="458"/>
                </a:lnTo>
                <a:lnTo>
                  <a:pt x="33" y="458"/>
                </a:lnTo>
                <a:lnTo>
                  <a:pt x="33" y="458"/>
                </a:lnTo>
                <a:lnTo>
                  <a:pt x="33" y="458"/>
                </a:lnTo>
                <a:lnTo>
                  <a:pt x="32" y="458"/>
                </a:lnTo>
                <a:lnTo>
                  <a:pt x="32" y="458"/>
                </a:lnTo>
                <a:lnTo>
                  <a:pt x="32" y="458"/>
                </a:lnTo>
                <a:lnTo>
                  <a:pt x="32" y="458"/>
                </a:lnTo>
                <a:lnTo>
                  <a:pt x="31" y="459"/>
                </a:lnTo>
                <a:lnTo>
                  <a:pt x="31" y="459"/>
                </a:lnTo>
                <a:lnTo>
                  <a:pt x="31" y="459"/>
                </a:lnTo>
                <a:lnTo>
                  <a:pt x="31" y="459"/>
                </a:lnTo>
                <a:lnTo>
                  <a:pt x="31" y="458"/>
                </a:lnTo>
                <a:lnTo>
                  <a:pt x="31" y="458"/>
                </a:lnTo>
                <a:lnTo>
                  <a:pt x="31" y="458"/>
                </a:lnTo>
                <a:lnTo>
                  <a:pt x="30" y="458"/>
                </a:lnTo>
                <a:lnTo>
                  <a:pt x="30" y="458"/>
                </a:lnTo>
                <a:lnTo>
                  <a:pt x="30" y="459"/>
                </a:lnTo>
                <a:lnTo>
                  <a:pt x="30" y="459"/>
                </a:lnTo>
                <a:lnTo>
                  <a:pt x="30" y="459"/>
                </a:lnTo>
                <a:lnTo>
                  <a:pt x="30" y="459"/>
                </a:lnTo>
                <a:lnTo>
                  <a:pt x="30" y="459"/>
                </a:lnTo>
                <a:lnTo>
                  <a:pt x="29" y="460"/>
                </a:lnTo>
                <a:lnTo>
                  <a:pt x="29" y="460"/>
                </a:lnTo>
                <a:lnTo>
                  <a:pt x="29" y="460"/>
                </a:lnTo>
                <a:lnTo>
                  <a:pt x="29" y="460"/>
                </a:lnTo>
                <a:lnTo>
                  <a:pt x="29" y="460"/>
                </a:lnTo>
                <a:lnTo>
                  <a:pt x="29" y="460"/>
                </a:lnTo>
                <a:lnTo>
                  <a:pt x="29" y="460"/>
                </a:lnTo>
                <a:lnTo>
                  <a:pt x="29" y="460"/>
                </a:lnTo>
                <a:lnTo>
                  <a:pt x="29" y="460"/>
                </a:lnTo>
                <a:lnTo>
                  <a:pt x="29" y="461"/>
                </a:lnTo>
                <a:lnTo>
                  <a:pt x="29" y="461"/>
                </a:lnTo>
                <a:lnTo>
                  <a:pt x="29" y="461"/>
                </a:lnTo>
                <a:lnTo>
                  <a:pt x="29" y="461"/>
                </a:lnTo>
                <a:lnTo>
                  <a:pt x="29" y="461"/>
                </a:lnTo>
                <a:lnTo>
                  <a:pt x="29" y="461"/>
                </a:lnTo>
                <a:lnTo>
                  <a:pt x="29" y="461"/>
                </a:lnTo>
                <a:lnTo>
                  <a:pt x="29" y="461"/>
                </a:lnTo>
                <a:lnTo>
                  <a:pt x="29" y="462"/>
                </a:lnTo>
                <a:lnTo>
                  <a:pt x="29" y="462"/>
                </a:lnTo>
                <a:lnTo>
                  <a:pt x="29" y="462"/>
                </a:lnTo>
                <a:lnTo>
                  <a:pt x="29" y="462"/>
                </a:lnTo>
                <a:lnTo>
                  <a:pt x="28" y="462"/>
                </a:lnTo>
                <a:lnTo>
                  <a:pt x="28" y="462"/>
                </a:lnTo>
                <a:lnTo>
                  <a:pt x="28" y="462"/>
                </a:lnTo>
                <a:lnTo>
                  <a:pt x="28" y="462"/>
                </a:lnTo>
                <a:lnTo>
                  <a:pt x="27" y="462"/>
                </a:lnTo>
                <a:lnTo>
                  <a:pt x="27" y="462"/>
                </a:lnTo>
                <a:lnTo>
                  <a:pt x="27" y="462"/>
                </a:lnTo>
                <a:lnTo>
                  <a:pt x="27" y="462"/>
                </a:lnTo>
                <a:lnTo>
                  <a:pt x="27" y="462"/>
                </a:lnTo>
                <a:lnTo>
                  <a:pt x="27" y="462"/>
                </a:lnTo>
                <a:lnTo>
                  <a:pt x="27" y="462"/>
                </a:lnTo>
                <a:lnTo>
                  <a:pt x="26" y="463"/>
                </a:lnTo>
                <a:lnTo>
                  <a:pt x="26" y="463"/>
                </a:lnTo>
                <a:lnTo>
                  <a:pt x="26" y="463"/>
                </a:lnTo>
                <a:lnTo>
                  <a:pt x="26" y="463"/>
                </a:lnTo>
                <a:lnTo>
                  <a:pt x="26" y="463"/>
                </a:lnTo>
                <a:lnTo>
                  <a:pt x="25" y="463"/>
                </a:lnTo>
                <a:lnTo>
                  <a:pt x="25" y="463"/>
                </a:lnTo>
                <a:lnTo>
                  <a:pt x="25" y="463"/>
                </a:lnTo>
                <a:lnTo>
                  <a:pt x="25" y="463"/>
                </a:lnTo>
                <a:lnTo>
                  <a:pt x="25" y="464"/>
                </a:lnTo>
                <a:lnTo>
                  <a:pt x="25" y="464"/>
                </a:lnTo>
                <a:lnTo>
                  <a:pt x="24" y="464"/>
                </a:lnTo>
                <a:lnTo>
                  <a:pt x="24" y="464"/>
                </a:lnTo>
                <a:lnTo>
                  <a:pt x="24" y="464"/>
                </a:lnTo>
                <a:lnTo>
                  <a:pt x="24" y="464"/>
                </a:lnTo>
                <a:lnTo>
                  <a:pt x="24" y="464"/>
                </a:lnTo>
                <a:lnTo>
                  <a:pt x="24" y="464"/>
                </a:lnTo>
                <a:lnTo>
                  <a:pt x="23" y="464"/>
                </a:lnTo>
                <a:lnTo>
                  <a:pt x="23" y="464"/>
                </a:lnTo>
                <a:lnTo>
                  <a:pt x="23" y="464"/>
                </a:lnTo>
                <a:lnTo>
                  <a:pt x="23" y="464"/>
                </a:lnTo>
                <a:lnTo>
                  <a:pt x="22" y="464"/>
                </a:lnTo>
                <a:lnTo>
                  <a:pt x="22" y="464"/>
                </a:lnTo>
                <a:lnTo>
                  <a:pt x="22" y="464"/>
                </a:lnTo>
                <a:lnTo>
                  <a:pt x="22" y="464"/>
                </a:lnTo>
                <a:lnTo>
                  <a:pt x="22" y="465"/>
                </a:lnTo>
                <a:lnTo>
                  <a:pt x="21" y="465"/>
                </a:lnTo>
                <a:lnTo>
                  <a:pt x="21" y="465"/>
                </a:lnTo>
                <a:lnTo>
                  <a:pt x="21" y="465"/>
                </a:lnTo>
                <a:lnTo>
                  <a:pt x="21" y="465"/>
                </a:lnTo>
                <a:lnTo>
                  <a:pt x="21" y="466"/>
                </a:lnTo>
                <a:lnTo>
                  <a:pt x="21" y="466"/>
                </a:lnTo>
                <a:lnTo>
                  <a:pt x="21" y="466"/>
                </a:lnTo>
                <a:lnTo>
                  <a:pt x="20" y="466"/>
                </a:lnTo>
                <a:lnTo>
                  <a:pt x="20" y="466"/>
                </a:lnTo>
                <a:lnTo>
                  <a:pt x="20" y="466"/>
                </a:lnTo>
                <a:lnTo>
                  <a:pt x="20" y="466"/>
                </a:lnTo>
                <a:lnTo>
                  <a:pt x="20" y="466"/>
                </a:lnTo>
                <a:lnTo>
                  <a:pt x="20" y="466"/>
                </a:lnTo>
                <a:lnTo>
                  <a:pt x="19" y="466"/>
                </a:lnTo>
                <a:lnTo>
                  <a:pt x="19" y="466"/>
                </a:lnTo>
                <a:lnTo>
                  <a:pt x="19" y="467"/>
                </a:lnTo>
                <a:lnTo>
                  <a:pt x="19" y="467"/>
                </a:lnTo>
                <a:lnTo>
                  <a:pt x="19" y="467"/>
                </a:lnTo>
                <a:lnTo>
                  <a:pt x="19" y="467"/>
                </a:lnTo>
                <a:lnTo>
                  <a:pt x="19" y="467"/>
                </a:lnTo>
                <a:lnTo>
                  <a:pt x="19" y="468"/>
                </a:lnTo>
                <a:lnTo>
                  <a:pt x="19" y="468"/>
                </a:lnTo>
                <a:lnTo>
                  <a:pt x="18" y="468"/>
                </a:lnTo>
                <a:lnTo>
                  <a:pt x="18" y="468"/>
                </a:lnTo>
                <a:lnTo>
                  <a:pt x="18" y="468"/>
                </a:lnTo>
                <a:lnTo>
                  <a:pt x="18" y="468"/>
                </a:lnTo>
                <a:lnTo>
                  <a:pt x="17" y="468"/>
                </a:lnTo>
                <a:lnTo>
                  <a:pt x="17" y="468"/>
                </a:lnTo>
                <a:lnTo>
                  <a:pt x="17" y="468"/>
                </a:lnTo>
                <a:lnTo>
                  <a:pt x="17" y="469"/>
                </a:lnTo>
                <a:lnTo>
                  <a:pt x="17" y="469"/>
                </a:lnTo>
                <a:lnTo>
                  <a:pt x="17" y="469"/>
                </a:lnTo>
                <a:lnTo>
                  <a:pt x="17" y="469"/>
                </a:lnTo>
                <a:lnTo>
                  <a:pt x="17" y="469"/>
                </a:lnTo>
                <a:lnTo>
                  <a:pt x="17" y="469"/>
                </a:lnTo>
                <a:lnTo>
                  <a:pt x="17" y="469"/>
                </a:lnTo>
                <a:lnTo>
                  <a:pt x="17" y="469"/>
                </a:lnTo>
                <a:lnTo>
                  <a:pt x="16" y="469"/>
                </a:lnTo>
                <a:lnTo>
                  <a:pt x="16" y="469"/>
                </a:lnTo>
                <a:lnTo>
                  <a:pt x="16" y="469"/>
                </a:lnTo>
                <a:lnTo>
                  <a:pt x="16" y="469"/>
                </a:lnTo>
                <a:lnTo>
                  <a:pt x="16" y="469"/>
                </a:lnTo>
                <a:lnTo>
                  <a:pt x="16" y="469"/>
                </a:lnTo>
                <a:lnTo>
                  <a:pt x="16" y="469"/>
                </a:lnTo>
                <a:lnTo>
                  <a:pt x="15" y="469"/>
                </a:lnTo>
                <a:lnTo>
                  <a:pt x="15" y="469"/>
                </a:lnTo>
                <a:lnTo>
                  <a:pt x="15" y="469"/>
                </a:lnTo>
                <a:lnTo>
                  <a:pt x="15" y="469"/>
                </a:lnTo>
                <a:lnTo>
                  <a:pt x="15" y="470"/>
                </a:lnTo>
                <a:lnTo>
                  <a:pt x="15" y="470"/>
                </a:lnTo>
                <a:lnTo>
                  <a:pt x="15" y="470"/>
                </a:lnTo>
                <a:lnTo>
                  <a:pt x="15" y="470"/>
                </a:lnTo>
                <a:lnTo>
                  <a:pt x="15" y="470"/>
                </a:lnTo>
                <a:lnTo>
                  <a:pt x="14" y="470"/>
                </a:lnTo>
                <a:lnTo>
                  <a:pt x="14" y="470"/>
                </a:lnTo>
                <a:lnTo>
                  <a:pt x="14" y="470"/>
                </a:lnTo>
                <a:lnTo>
                  <a:pt x="14" y="470"/>
                </a:lnTo>
                <a:lnTo>
                  <a:pt x="14" y="470"/>
                </a:lnTo>
                <a:lnTo>
                  <a:pt x="14" y="471"/>
                </a:lnTo>
                <a:lnTo>
                  <a:pt x="13" y="471"/>
                </a:lnTo>
                <a:lnTo>
                  <a:pt x="13" y="471"/>
                </a:lnTo>
                <a:lnTo>
                  <a:pt x="13" y="471"/>
                </a:lnTo>
                <a:lnTo>
                  <a:pt x="13" y="471"/>
                </a:lnTo>
                <a:lnTo>
                  <a:pt x="13" y="472"/>
                </a:lnTo>
                <a:lnTo>
                  <a:pt x="13" y="472"/>
                </a:lnTo>
                <a:lnTo>
                  <a:pt x="13" y="472"/>
                </a:lnTo>
                <a:lnTo>
                  <a:pt x="12" y="472"/>
                </a:lnTo>
                <a:lnTo>
                  <a:pt x="12" y="472"/>
                </a:lnTo>
                <a:lnTo>
                  <a:pt x="12" y="472"/>
                </a:lnTo>
                <a:lnTo>
                  <a:pt x="12" y="472"/>
                </a:lnTo>
                <a:lnTo>
                  <a:pt x="12" y="472"/>
                </a:lnTo>
                <a:lnTo>
                  <a:pt x="12" y="472"/>
                </a:lnTo>
                <a:lnTo>
                  <a:pt x="12" y="473"/>
                </a:lnTo>
                <a:lnTo>
                  <a:pt x="12" y="473"/>
                </a:lnTo>
                <a:lnTo>
                  <a:pt x="12" y="473"/>
                </a:lnTo>
                <a:lnTo>
                  <a:pt x="12" y="473"/>
                </a:lnTo>
                <a:lnTo>
                  <a:pt x="11" y="473"/>
                </a:lnTo>
                <a:lnTo>
                  <a:pt x="11" y="473"/>
                </a:lnTo>
                <a:lnTo>
                  <a:pt x="11" y="473"/>
                </a:lnTo>
                <a:lnTo>
                  <a:pt x="11" y="473"/>
                </a:lnTo>
                <a:lnTo>
                  <a:pt x="10" y="473"/>
                </a:lnTo>
                <a:lnTo>
                  <a:pt x="10" y="474"/>
                </a:lnTo>
                <a:lnTo>
                  <a:pt x="10" y="474"/>
                </a:lnTo>
                <a:lnTo>
                  <a:pt x="10" y="474"/>
                </a:lnTo>
                <a:lnTo>
                  <a:pt x="10" y="474"/>
                </a:lnTo>
                <a:lnTo>
                  <a:pt x="9" y="474"/>
                </a:lnTo>
                <a:lnTo>
                  <a:pt x="9" y="475"/>
                </a:lnTo>
                <a:lnTo>
                  <a:pt x="9" y="475"/>
                </a:lnTo>
                <a:lnTo>
                  <a:pt x="9" y="475"/>
                </a:lnTo>
                <a:lnTo>
                  <a:pt x="9" y="475"/>
                </a:lnTo>
                <a:lnTo>
                  <a:pt x="9" y="475"/>
                </a:lnTo>
                <a:lnTo>
                  <a:pt x="9" y="475"/>
                </a:lnTo>
                <a:lnTo>
                  <a:pt x="8" y="475"/>
                </a:lnTo>
                <a:lnTo>
                  <a:pt x="8" y="475"/>
                </a:lnTo>
                <a:lnTo>
                  <a:pt x="8" y="475"/>
                </a:lnTo>
                <a:lnTo>
                  <a:pt x="8" y="475"/>
                </a:lnTo>
                <a:lnTo>
                  <a:pt x="8" y="476"/>
                </a:lnTo>
                <a:lnTo>
                  <a:pt x="8" y="476"/>
                </a:lnTo>
                <a:lnTo>
                  <a:pt x="8" y="476"/>
                </a:lnTo>
                <a:lnTo>
                  <a:pt x="8" y="476"/>
                </a:lnTo>
                <a:lnTo>
                  <a:pt x="8" y="476"/>
                </a:lnTo>
                <a:lnTo>
                  <a:pt x="8" y="476"/>
                </a:lnTo>
                <a:lnTo>
                  <a:pt x="8" y="477"/>
                </a:lnTo>
                <a:lnTo>
                  <a:pt x="8" y="477"/>
                </a:lnTo>
                <a:lnTo>
                  <a:pt x="7" y="477"/>
                </a:lnTo>
                <a:lnTo>
                  <a:pt x="7" y="477"/>
                </a:lnTo>
                <a:lnTo>
                  <a:pt x="7" y="477"/>
                </a:lnTo>
                <a:lnTo>
                  <a:pt x="7" y="477"/>
                </a:lnTo>
                <a:lnTo>
                  <a:pt x="7" y="477"/>
                </a:lnTo>
                <a:lnTo>
                  <a:pt x="7" y="477"/>
                </a:lnTo>
                <a:lnTo>
                  <a:pt x="6" y="477"/>
                </a:lnTo>
                <a:lnTo>
                  <a:pt x="6" y="477"/>
                </a:lnTo>
                <a:lnTo>
                  <a:pt x="6" y="477"/>
                </a:lnTo>
                <a:lnTo>
                  <a:pt x="6" y="477"/>
                </a:lnTo>
                <a:lnTo>
                  <a:pt x="5" y="477"/>
                </a:lnTo>
                <a:lnTo>
                  <a:pt x="5" y="477"/>
                </a:lnTo>
                <a:lnTo>
                  <a:pt x="5" y="477"/>
                </a:lnTo>
                <a:lnTo>
                  <a:pt x="5" y="477"/>
                </a:lnTo>
                <a:lnTo>
                  <a:pt x="5" y="477"/>
                </a:lnTo>
                <a:lnTo>
                  <a:pt x="5" y="477"/>
                </a:lnTo>
                <a:lnTo>
                  <a:pt x="5" y="477"/>
                </a:lnTo>
                <a:lnTo>
                  <a:pt x="4" y="477"/>
                </a:lnTo>
                <a:lnTo>
                  <a:pt x="4" y="477"/>
                </a:lnTo>
                <a:lnTo>
                  <a:pt x="4" y="477"/>
                </a:lnTo>
                <a:lnTo>
                  <a:pt x="4" y="477"/>
                </a:lnTo>
                <a:lnTo>
                  <a:pt x="4" y="477"/>
                </a:lnTo>
                <a:lnTo>
                  <a:pt x="4" y="477"/>
                </a:lnTo>
                <a:lnTo>
                  <a:pt x="4" y="477"/>
                </a:lnTo>
                <a:lnTo>
                  <a:pt x="3" y="476"/>
                </a:lnTo>
                <a:lnTo>
                  <a:pt x="3" y="476"/>
                </a:lnTo>
                <a:lnTo>
                  <a:pt x="3" y="475"/>
                </a:lnTo>
                <a:lnTo>
                  <a:pt x="2" y="475"/>
                </a:lnTo>
                <a:lnTo>
                  <a:pt x="2" y="474"/>
                </a:lnTo>
                <a:lnTo>
                  <a:pt x="2" y="473"/>
                </a:lnTo>
                <a:lnTo>
                  <a:pt x="1" y="472"/>
                </a:lnTo>
                <a:lnTo>
                  <a:pt x="0" y="472"/>
                </a:lnTo>
                <a:lnTo>
                  <a:pt x="0" y="471"/>
                </a:lnTo>
                <a:lnTo>
                  <a:pt x="0" y="470"/>
                </a:lnTo>
                <a:lnTo>
                  <a:pt x="0" y="470"/>
                </a:lnTo>
                <a:lnTo>
                  <a:pt x="0" y="469"/>
                </a:lnTo>
                <a:lnTo>
                  <a:pt x="1" y="468"/>
                </a:lnTo>
                <a:lnTo>
                  <a:pt x="1" y="467"/>
                </a:lnTo>
                <a:lnTo>
                  <a:pt x="1" y="466"/>
                </a:lnTo>
                <a:lnTo>
                  <a:pt x="1" y="465"/>
                </a:lnTo>
                <a:lnTo>
                  <a:pt x="2" y="463"/>
                </a:lnTo>
                <a:lnTo>
                  <a:pt x="2" y="461"/>
                </a:lnTo>
                <a:lnTo>
                  <a:pt x="2" y="460"/>
                </a:lnTo>
                <a:lnTo>
                  <a:pt x="2" y="459"/>
                </a:lnTo>
                <a:lnTo>
                  <a:pt x="3" y="457"/>
                </a:lnTo>
                <a:lnTo>
                  <a:pt x="3" y="454"/>
                </a:lnTo>
                <a:lnTo>
                  <a:pt x="4" y="452"/>
                </a:lnTo>
                <a:lnTo>
                  <a:pt x="4" y="452"/>
                </a:lnTo>
                <a:lnTo>
                  <a:pt x="4" y="452"/>
                </a:lnTo>
                <a:lnTo>
                  <a:pt x="4" y="451"/>
                </a:lnTo>
                <a:lnTo>
                  <a:pt x="4" y="449"/>
                </a:lnTo>
                <a:lnTo>
                  <a:pt x="4" y="449"/>
                </a:lnTo>
                <a:lnTo>
                  <a:pt x="5" y="448"/>
                </a:lnTo>
                <a:lnTo>
                  <a:pt x="5" y="448"/>
                </a:lnTo>
                <a:lnTo>
                  <a:pt x="5" y="447"/>
                </a:lnTo>
                <a:lnTo>
                  <a:pt x="5" y="447"/>
                </a:lnTo>
                <a:lnTo>
                  <a:pt x="5" y="447"/>
                </a:lnTo>
                <a:lnTo>
                  <a:pt x="5" y="447"/>
                </a:lnTo>
                <a:lnTo>
                  <a:pt x="5" y="446"/>
                </a:lnTo>
                <a:lnTo>
                  <a:pt x="5" y="445"/>
                </a:lnTo>
                <a:lnTo>
                  <a:pt x="5" y="445"/>
                </a:lnTo>
                <a:lnTo>
                  <a:pt x="5" y="445"/>
                </a:lnTo>
                <a:lnTo>
                  <a:pt x="5" y="445"/>
                </a:lnTo>
                <a:lnTo>
                  <a:pt x="5" y="444"/>
                </a:lnTo>
                <a:lnTo>
                  <a:pt x="5" y="443"/>
                </a:lnTo>
                <a:lnTo>
                  <a:pt x="6" y="443"/>
                </a:lnTo>
                <a:lnTo>
                  <a:pt x="6" y="442"/>
                </a:lnTo>
                <a:lnTo>
                  <a:pt x="6" y="441"/>
                </a:lnTo>
                <a:lnTo>
                  <a:pt x="6" y="440"/>
                </a:lnTo>
                <a:lnTo>
                  <a:pt x="6" y="440"/>
                </a:lnTo>
                <a:lnTo>
                  <a:pt x="6" y="439"/>
                </a:lnTo>
                <a:lnTo>
                  <a:pt x="7" y="438"/>
                </a:lnTo>
                <a:lnTo>
                  <a:pt x="7" y="437"/>
                </a:lnTo>
                <a:lnTo>
                  <a:pt x="7" y="436"/>
                </a:lnTo>
                <a:lnTo>
                  <a:pt x="7" y="435"/>
                </a:lnTo>
                <a:lnTo>
                  <a:pt x="7" y="435"/>
                </a:lnTo>
                <a:lnTo>
                  <a:pt x="7" y="434"/>
                </a:lnTo>
                <a:lnTo>
                  <a:pt x="7" y="433"/>
                </a:lnTo>
                <a:lnTo>
                  <a:pt x="8" y="433"/>
                </a:lnTo>
                <a:lnTo>
                  <a:pt x="8" y="433"/>
                </a:lnTo>
                <a:lnTo>
                  <a:pt x="8" y="432"/>
                </a:lnTo>
                <a:lnTo>
                  <a:pt x="8" y="431"/>
                </a:lnTo>
                <a:lnTo>
                  <a:pt x="8" y="431"/>
                </a:lnTo>
                <a:lnTo>
                  <a:pt x="8" y="431"/>
                </a:lnTo>
                <a:lnTo>
                  <a:pt x="8" y="430"/>
                </a:lnTo>
                <a:lnTo>
                  <a:pt x="8" y="429"/>
                </a:lnTo>
                <a:lnTo>
                  <a:pt x="8" y="429"/>
                </a:lnTo>
                <a:lnTo>
                  <a:pt x="8" y="429"/>
                </a:lnTo>
                <a:lnTo>
                  <a:pt x="8" y="428"/>
                </a:lnTo>
                <a:lnTo>
                  <a:pt x="8" y="428"/>
                </a:lnTo>
                <a:lnTo>
                  <a:pt x="9" y="428"/>
                </a:lnTo>
                <a:lnTo>
                  <a:pt x="9" y="428"/>
                </a:lnTo>
                <a:lnTo>
                  <a:pt x="10" y="429"/>
                </a:lnTo>
                <a:lnTo>
                  <a:pt x="12" y="430"/>
                </a:lnTo>
                <a:lnTo>
                  <a:pt x="14" y="431"/>
                </a:lnTo>
                <a:lnTo>
                  <a:pt x="16" y="432"/>
                </a:lnTo>
                <a:lnTo>
                  <a:pt x="18" y="433"/>
                </a:lnTo>
                <a:lnTo>
                  <a:pt x="20" y="433"/>
                </a:lnTo>
                <a:lnTo>
                  <a:pt x="22" y="434"/>
                </a:lnTo>
                <a:lnTo>
                  <a:pt x="24" y="435"/>
                </a:lnTo>
                <a:lnTo>
                  <a:pt x="26" y="436"/>
                </a:lnTo>
                <a:lnTo>
                  <a:pt x="29" y="437"/>
                </a:lnTo>
                <a:lnTo>
                  <a:pt x="31" y="438"/>
                </a:lnTo>
                <a:lnTo>
                  <a:pt x="33" y="439"/>
                </a:lnTo>
                <a:lnTo>
                  <a:pt x="34" y="440"/>
                </a:lnTo>
                <a:lnTo>
                  <a:pt x="35" y="440"/>
                </a:lnTo>
                <a:lnTo>
                  <a:pt x="36" y="441"/>
                </a:lnTo>
                <a:lnTo>
                  <a:pt x="39" y="441"/>
                </a:lnTo>
                <a:lnTo>
                  <a:pt x="40" y="441"/>
                </a:lnTo>
                <a:lnTo>
                  <a:pt x="40" y="441"/>
                </a:lnTo>
                <a:lnTo>
                  <a:pt x="41" y="441"/>
                </a:lnTo>
                <a:lnTo>
                  <a:pt x="41" y="441"/>
                </a:lnTo>
                <a:lnTo>
                  <a:pt x="41" y="441"/>
                </a:lnTo>
                <a:lnTo>
                  <a:pt x="42" y="440"/>
                </a:lnTo>
                <a:lnTo>
                  <a:pt x="42" y="441"/>
                </a:lnTo>
                <a:lnTo>
                  <a:pt x="43" y="441"/>
                </a:lnTo>
                <a:lnTo>
                  <a:pt x="43" y="441"/>
                </a:lnTo>
                <a:lnTo>
                  <a:pt x="43" y="441"/>
                </a:lnTo>
                <a:lnTo>
                  <a:pt x="43" y="441"/>
                </a:lnTo>
                <a:lnTo>
                  <a:pt x="43" y="441"/>
                </a:lnTo>
                <a:lnTo>
                  <a:pt x="43" y="441"/>
                </a:lnTo>
                <a:lnTo>
                  <a:pt x="43" y="441"/>
                </a:lnTo>
                <a:lnTo>
                  <a:pt x="44" y="441"/>
                </a:lnTo>
                <a:lnTo>
                  <a:pt x="44" y="441"/>
                </a:lnTo>
                <a:lnTo>
                  <a:pt x="44" y="441"/>
                </a:lnTo>
                <a:lnTo>
                  <a:pt x="44" y="441"/>
                </a:lnTo>
                <a:lnTo>
                  <a:pt x="44" y="441"/>
                </a:lnTo>
                <a:lnTo>
                  <a:pt x="44" y="441"/>
                </a:lnTo>
                <a:lnTo>
                  <a:pt x="44" y="441"/>
                </a:lnTo>
                <a:lnTo>
                  <a:pt x="45" y="441"/>
                </a:lnTo>
                <a:lnTo>
                  <a:pt x="45" y="442"/>
                </a:lnTo>
                <a:lnTo>
                  <a:pt x="45" y="442"/>
                </a:lnTo>
                <a:lnTo>
                  <a:pt x="45" y="442"/>
                </a:lnTo>
                <a:lnTo>
                  <a:pt x="46" y="442"/>
                </a:lnTo>
                <a:lnTo>
                  <a:pt x="46" y="442"/>
                </a:lnTo>
                <a:lnTo>
                  <a:pt x="46" y="442"/>
                </a:lnTo>
                <a:lnTo>
                  <a:pt x="46" y="442"/>
                </a:lnTo>
                <a:lnTo>
                  <a:pt x="47" y="443"/>
                </a:lnTo>
                <a:lnTo>
                  <a:pt x="48" y="443"/>
                </a:lnTo>
                <a:lnTo>
                  <a:pt x="48" y="444"/>
                </a:lnTo>
                <a:lnTo>
                  <a:pt x="49" y="444"/>
                </a:lnTo>
                <a:lnTo>
                  <a:pt x="49" y="444"/>
                </a:lnTo>
                <a:lnTo>
                  <a:pt x="49" y="444"/>
                </a:lnTo>
                <a:lnTo>
                  <a:pt x="49" y="444"/>
                </a:lnTo>
                <a:lnTo>
                  <a:pt x="49" y="444"/>
                </a:lnTo>
                <a:lnTo>
                  <a:pt x="50" y="444"/>
                </a:lnTo>
                <a:lnTo>
                  <a:pt x="50" y="444"/>
                </a:lnTo>
                <a:lnTo>
                  <a:pt x="51" y="444"/>
                </a:lnTo>
                <a:lnTo>
                  <a:pt x="52" y="444"/>
                </a:lnTo>
                <a:lnTo>
                  <a:pt x="52" y="444"/>
                </a:lnTo>
                <a:lnTo>
                  <a:pt x="52" y="444"/>
                </a:lnTo>
                <a:lnTo>
                  <a:pt x="52" y="444"/>
                </a:lnTo>
                <a:lnTo>
                  <a:pt x="52" y="444"/>
                </a:lnTo>
                <a:lnTo>
                  <a:pt x="52" y="444"/>
                </a:lnTo>
                <a:lnTo>
                  <a:pt x="53" y="444"/>
                </a:lnTo>
                <a:lnTo>
                  <a:pt x="53" y="444"/>
                </a:lnTo>
                <a:lnTo>
                  <a:pt x="53" y="444"/>
                </a:lnTo>
                <a:lnTo>
                  <a:pt x="53" y="445"/>
                </a:lnTo>
                <a:lnTo>
                  <a:pt x="53" y="445"/>
                </a:lnTo>
                <a:lnTo>
                  <a:pt x="53" y="445"/>
                </a:lnTo>
                <a:lnTo>
                  <a:pt x="53" y="446"/>
                </a:lnTo>
                <a:lnTo>
                  <a:pt x="54" y="446"/>
                </a:lnTo>
                <a:lnTo>
                  <a:pt x="54" y="447"/>
                </a:lnTo>
                <a:lnTo>
                  <a:pt x="54" y="447"/>
                </a:lnTo>
                <a:lnTo>
                  <a:pt x="54" y="447"/>
                </a:lnTo>
                <a:lnTo>
                  <a:pt x="54" y="447"/>
                </a:lnTo>
                <a:lnTo>
                  <a:pt x="54" y="447"/>
                </a:lnTo>
                <a:lnTo>
                  <a:pt x="54" y="447"/>
                </a:lnTo>
                <a:lnTo>
                  <a:pt x="54" y="448"/>
                </a:lnTo>
                <a:lnTo>
                  <a:pt x="54" y="448"/>
                </a:lnTo>
                <a:lnTo>
                  <a:pt x="55" y="448"/>
                </a:lnTo>
                <a:lnTo>
                  <a:pt x="55" y="448"/>
                </a:lnTo>
                <a:lnTo>
                  <a:pt x="55" y="449"/>
                </a:lnTo>
                <a:lnTo>
                  <a:pt x="56" y="449"/>
                </a:lnTo>
                <a:lnTo>
                  <a:pt x="56" y="449"/>
                </a:lnTo>
                <a:lnTo>
                  <a:pt x="56" y="449"/>
                </a:lnTo>
                <a:lnTo>
                  <a:pt x="56" y="449"/>
                </a:lnTo>
                <a:lnTo>
                  <a:pt x="56" y="449"/>
                </a:lnTo>
                <a:lnTo>
                  <a:pt x="57" y="445"/>
                </a:lnTo>
                <a:lnTo>
                  <a:pt x="57" y="445"/>
                </a:lnTo>
                <a:lnTo>
                  <a:pt x="56" y="445"/>
                </a:lnTo>
                <a:lnTo>
                  <a:pt x="56" y="445"/>
                </a:lnTo>
                <a:lnTo>
                  <a:pt x="55" y="445"/>
                </a:lnTo>
                <a:lnTo>
                  <a:pt x="55" y="444"/>
                </a:lnTo>
                <a:lnTo>
                  <a:pt x="55" y="444"/>
                </a:lnTo>
                <a:lnTo>
                  <a:pt x="54" y="443"/>
                </a:lnTo>
                <a:lnTo>
                  <a:pt x="54" y="443"/>
                </a:lnTo>
                <a:lnTo>
                  <a:pt x="54" y="442"/>
                </a:lnTo>
                <a:lnTo>
                  <a:pt x="53" y="441"/>
                </a:lnTo>
                <a:lnTo>
                  <a:pt x="53" y="440"/>
                </a:lnTo>
                <a:lnTo>
                  <a:pt x="53" y="439"/>
                </a:lnTo>
                <a:lnTo>
                  <a:pt x="52" y="439"/>
                </a:lnTo>
                <a:lnTo>
                  <a:pt x="52" y="438"/>
                </a:lnTo>
                <a:lnTo>
                  <a:pt x="52" y="438"/>
                </a:lnTo>
                <a:lnTo>
                  <a:pt x="51" y="437"/>
                </a:lnTo>
                <a:lnTo>
                  <a:pt x="51" y="437"/>
                </a:lnTo>
                <a:lnTo>
                  <a:pt x="50" y="437"/>
                </a:lnTo>
                <a:lnTo>
                  <a:pt x="49" y="436"/>
                </a:lnTo>
                <a:lnTo>
                  <a:pt x="48" y="436"/>
                </a:lnTo>
                <a:lnTo>
                  <a:pt x="48" y="435"/>
                </a:lnTo>
                <a:lnTo>
                  <a:pt x="47" y="435"/>
                </a:lnTo>
                <a:lnTo>
                  <a:pt x="47" y="435"/>
                </a:lnTo>
                <a:lnTo>
                  <a:pt x="47" y="434"/>
                </a:lnTo>
                <a:lnTo>
                  <a:pt x="46" y="433"/>
                </a:lnTo>
                <a:lnTo>
                  <a:pt x="46" y="432"/>
                </a:lnTo>
                <a:lnTo>
                  <a:pt x="46" y="431"/>
                </a:lnTo>
                <a:lnTo>
                  <a:pt x="46" y="430"/>
                </a:lnTo>
                <a:lnTo>
                  <a:pt x="46" y="429"/>
                </a:lnTo>
                <a:lnTo>
                  <a:pt x="46" y="428"/>
                </a:lnTo>
                <a:lnTo>
                  <a:pt x="46" y="427"/>
                </a:lnTo>
                <a:lnTo>
                  <a:pt x="46" y="427"/>
                </a:lnTo>
                <a:lnTo>
                  <a:pt x="46" y="426"/>
                </a:lnTo>
                <a:lnTo>
                  <a:pt x="45" y="425"/>
                </a:lnTo>
                <a:lnTo>
                  <a:pt x="45" y="424"/>
                </a:lnTo>
                <a:lnTo>
                  <a:pt x="44" y="424"/>
                </a:lnTo>
                <a:lnTo>
                  <a:pt x="44" y="423"/>
                </a:lnTo>
                <a:lnTo>
                  <a:pt x="44" y="423"/>
                </a:lnTo>
                <a:lnTo>
                  <a:pt x="44" y="423"/>
                </a:lnTo>
                <a:lnTo>
                  <a:pt x="44" y="422"/>
                </a:lnTo>
                <a:lnTo>
                  <a:pt x="44" y="422"/>
                </a:lnTo>
                <a:lnTo>
                  <a:pt x="43" y="421"/>
                </a:lnTo>
                <a:lnTo>
                  <a:pt x="43" y="421"/>
                </a:lnTo>
                <a:lnTo>
                  <a:pt x="42" y="421"/>
                </a:lnTo>
                <a:lnTo>
                  <a:pt x="42" y="421"/>
                </a:lnTo>
                <a:lnTo>
                  <a:pt x="41" y="421"/>
                </a:lnTo>
                <a:lnTo>
                  <a:pt x="41" y="420"/>
                </a:lnTo>
                <a:lnTo>
                  <a:pt x="41" y="420"/>
                </a:lnTo>
                <a:lnTo>
                  <a:pt x="40" y="420"/>
                </a:lnTo>
                <a:lnTo>
                  <a:pt x="40" y="419"/>
                </a:lnTo>
                <a:lnTo>
                  <a:pt x="40" y="418"/>
                </a:lnTo>
                <a:lnTo>
                  <a:pt x="39" y="418"/>
                </a:lnTo>
                <a:lnTo>
                  <a:pt x="39" y="418"/>
                </a:lnTo>
                <a:lnTo>
                  <a:pt x="39" y="418"/>
                </a:lnTo>
                <a:lnTo>
                  <a:pt x="38" y="418"/>
                </a:lnTo>
                <a:lnTo>
                  <a:pt x="38" y="418"/>
                </a:lnTo>
                <a:lnTo>
                  <a:pt x="38" y="418"/>
                </a:lnTo>
                <a:lnTo>
                  <a:pt x="37" y="418"/>
                </a:lnTo>
                <a:lnTo>
                  <a:pt x="36" y="418"/>
                </a:lnTo>
                <a:lnTo>
                  <a:pt x="36" y="418"/>
                </a:lnTo>
                <a:lnTo>
                  <a:pt x="36" y="418"/>
                </a:lnTo>
                <a:lnTo>
                  <a:pt x="35" y="417"/>
                </a:lnTo>
                <a:lnTo>
                  <a:pt x="35" y="417"/>
                </a:lnTo>
                <a:lnTo>
                  <a:pt x="35" y="416"/>
                </a:lnTo>
                <a:lnTo>
                  <a:pt x="35" y="416"/>
                </a:lnTo>
                <a:lnTo>
                  <a:pt x="34" y="416"/>
                </a:lnTo>
                <a:lnTo>
                  <a:pt x="34" y="415"/>
                </a:lnTo>
                <a:lnTo>
                  <a:pt x="34" y="415"/>
                </a:lnTo>
                <a:lnTo>
                  <a:pt x="33" y="415"/>
                </a:lnTo>
                <a:lnTo>
                  <a:pt x="33" y="415"/>
                </a:lnTo>
                <a:lnTo>
                  <a:pt x="33" y="415"/>
                </a:lnTo>
                <a:lnTo>
                  <a:pt x="33" y="415"/>
                </a:lnTo>
                <a:lnTo>
                  <a:pt x="32" y="415"/>
                </a:lnTo>
                <a:lnTo>
                  <a:pt x="32" y="416"/>
                </a:lnTo>
                <a:lnTo>
                  <a:pt x="31" y="416"/>
                </a:lnTo>
                <a:lnTo>
                  <a:pt x="31" y="416"/>
                </a:lnTo>
                <a:lnTo>
                  <a:pt x="30" y="415"/>
                </a:lnTo>
                <a:lnTo>
                  <a:pt x="30" y="415"/>
                </a:lnTo>
                <a:lnTo>
                  <a:pt x="30" y="413"/>
                </a:lnTo>
                <a:lnTo>
                  <a:pt x="30" y="413"/>
                </a:lnTo>
                <a:lnTo>
                  <a:pt x="29" y="411"/>
                </a:lnTo>
                <a:lnTo>
                  <a:pt x="29" y="410"/>
                </a:lnTo>
                <a:lnTo>
                  <a:pt x="29" y="409"/>
                </a:lnTo>
                <a:lnTo>
                  <a:pt x="27" y="407"/>
                </a:lnTo>
                <a:lnTo>
                  <a:pt x="26" y="405"/>
                </a:lnTo>
                <a:lnTo>
                  <a:pt x="24" y="402"/>
                </a:lnTo>
                <a:lnTo>
                  <a:pt x="24" y="401"/>
                </a:lnTo>
                <a:lnTo>
                  <a:pt x="24" y="401"/>
                </a:lnTo>
                <a:lnTo>
                  <a:pt x="24" y="400"/>
                </a:lnTo>
                <a:lnTo>
                  <a:pt x="22" y="398"/>
                </a:lnTo>
                <a:lnTo>
                  <a:pt x="22" y="398"/>
                </a:lnTo>
                <a:lnTo>
                  <a:pt x="22" y="398"/>
                </a:lnTo>
                <a:lnTo>
                  <a:pt x="22" y="398"/>
                </a:lnTo>
                <a:lnTo>
                  <a:pt x="21" y="397"/>
                </a:lnTo>
                <a:lnTo>
                  <a:pt x="21" y="396"/>
                </a:lnTo>
                <a:lnTo>
                  <a:pt x="21" y="396"/>
                </a:lnTo>
                <a:lnTo>
                  <a:pt x="21" y="396"/>
                </a:lnTo>
                <a:lnTo>
                  <a:pt x="21" y="396"/>
                </a:lnTo>
                <a:lnTo>
                  <a:pt x="22" y="395"/>
                </a:lnTo>
                <a:lnTo>
                  <a:pt x="22" y="395"/>
                </a:lnTo>
                <a:lnTo>
                  <a:pt x="22" y="395"/>
                </a:lnTo>
                <a:lnTo>
                  <a:pt x="22" y="395"/>
                </a:lnTo>
                <a:lnTo>
                  <a:pt x="22" y="395"/>
                </a:lnTo>
                <a:lnTo>
                  <a:pt x="22" y="395"/>
                </a:lnTo>
                <a:lnTo>
                  <a:pt x="22" y="394"/>
                </a:lnTo>
                <a:lnTo>
                  <a:pt x="23" y="394"/>
                </a:lnTo>
                <a:lnTo>
                  <a:pt x="23" y="394"/>
                </a:lnTo>
                <a:lnTo>
                  <a:pt x="23" y="394"/>
                </a:lnTo>
                <a:lnTo>
                  <a:pt x="23" y="394"/>
                </a:lnTo>
                <a:lnTo>
                  <a:pt x="24" y="393"/>
                </a:lnTo>
                <a:lnTo>
                  <a:pt x="24" y="393"/>
                </a:lnTo>
                <a:lnTo>
                  <a:pt x="24" y="393"/>
                </a:lnTo>
                <a:lnTo>
                  <a:pt x="24" y="393"/>
                </a:lnTo>
                <a:lnTo>
                  <a:pt x="24" y="393"/>
                </a:lnTo>
                <a:lnTo>
                  <a:pt x="24" y="393"/>
                </a:lnTo>
                <a:lnTo>
                  <a:pt x="25" y="393"/>
                </a:lnTo>
                <a:lnTo>
                  <a:pt x="25" y="392"/>
                </a:lnTo>
                <a:lnTo>
                  <a:pt x="25" y="392"/>
                </a:lnTo>
                <a:lnTo>
                  <a:pt x="25" y="392"/>
                </a:lnTo>
                <a:lnTo>
                  <a:pt x="25" y="392"/>
                </a:lnTo>
                <a:lnTo>
                  <a:pt x="26" y="392"/>
                </a:lnTo>
                <a:lnTo>
                  <a:pt x="26" y="392"/>
                </a:lnTo>
                <a:lnTo>
                  <a:pt x="26" y="392"/>
                </a:lnTo>
                <a:lnTo>
                  <a:pt x="26" y="392"/>
                </a:lnTo>
                <a:lnTo>
                  <a:pt x="26" y="392"/>
                </a:lnTo>
                <a:lnTo>
                  <a:pt x="26" y="392"/>
                </a:lnTo>
                <a:lnTo>
                  <a:pt x="27" y="391"/>
                </a:lnTo>
                <a:lnTo>
                  <a:pt x="27" y="391"/>
                </a:lnTo>
                <a:lnTo>
                  <a:pt x="28" y="391"/>
                </a:lnTo>
                <a:lnTo>
                  <a:pt x="28" y="390"/>
                </a:lnTo>
                <a:lnTo>
                  <a:pt x="28" y="390"/>
                </a:lnTo>
                <a:lnTo>
                  <a:pt x="29" y="390"/>
                </a:lnTo>
                <a:lnTo>
                  <a:pt x="29" y="389"/>
                </a:lnTo>
                <a:lnTo>
                  <a:pt x="30" y="389"/>
                </a:lnTo>
                <a:lnTo>
                  <a:pt x="30" y="389"/>
                </a:lnTo>
                <a:lnTo>
                  <a:pt x="30" y="389"/>
                </a:lnTo>
                <a:lnTo>
                  <a:pt x="30" y="389"/>
                </a:lnTo>
                <a:lnTo>
                  <a:pt x="30" y="389"/>
                </a:lnTo>
                <a:lnTo>
                  <a:pt x="28" y="386"/>
                </a:lnTo>
                <a:lnTo>
                  <a:pt x="28" y="386"/>
                </a:lnTo>
                <a:lnTo>
                  <a:pt x="28" y="386"/>
                </a:lnTo>
                <a:lnTo>
                  <a:pt x="28" y="386"/>
                </a:lnTo>
                <a:lnTo>
                  <a:pt x="33" y="382"/>
                </a:lnTo>
                <a:lnTo>
                  <a:pt x="38" y="378"/>
                </a:lnTo>
                <a:lnTo>
                  <a:pt x="39" y="377"/>
                </a:lnTo>
                <a:lnTo>
                  <a:pt x="39" y="377"/>
                </a:lnTo>
                <a:lnTo>
                  <a:pt x="40" y="376"/>
                </a:lnTo>
                <a:lnTo>
                  <a:pt x="43" y="374"/>
                </a:lnTo>
                <a:lnTo>
                  <a:pt x="43" y="374"/>
                </a:lnTo>
                <a:lnTo>
                  <a:pt x="43" y="372"/>
                </a:lnTo>
                <a:lnTo>
                  <a:pt x="43" y="372"/>
                </a:lnTo>
                <a:lnTo>
                  <a:pt x="44" y="371"/>
                </a:lnTo>
                <a:lnTo>
                  <a:pt x="45" y="371"/>
                </a:lnTo>
                <a:lnTo>
                  <a:pt x="45" y="371"/>
                </a:lnTo>
                <a:lnTo>
                  <a:pt x="45" y="371"/>
                </a:lnTo>
                <a:lnTo>
                  <a:pt x="46" y="371"/>
                </a:lnTo>
                <a:lnTo>
                  <a:pt x="46" y="371"/>
                </a:lnTo>
                <a:lnTo>
                  <a:pt x="46" y="371"/>
                </a:lnTo>
                <a:lnTo>
                  <a:pt x="46" y="371"/>
                </a:lnTo>
                <a:lnTo>
                  <a:pt x="46" y="371"/>
                </a:lnTo>
                <a:lnTo>
                  <a:pt x="46" y="371"/>
                </a:lnTo>
                <a:lnTo>
                  <a:pt x="46" y="371"/>
                </a:lnTo>
                <a:lnTo>
                  <a:pt x="46" y="371"/>
                </a:lnTo>
                <a:lnTo>
                  <a:pt x="46" y="371"/>
                </a:lnTo>
                <a:lnTo>
                  <a:pt x="46" y="371"/>
                </a:lnTo>
                <a:lnTo>
                  <a:pt x="46" y="371"/>
                </a:lnTo>
                <a:lnTo>
                  <a:pt x="46" y="371"/>
                </a:lnTo>
                <a:lnTo>
                  <a:pt x="46" y="371"/>
                </a:lnTo>
                <a:lnTo>
                  <a:pt x="46" y="371"/>
                </a:lnTo>
                <a:lnTo>
                  <a:pt x="46" y="371"/>
                </a:lnTo>
                <a:lnTo>
                  <a:pt x="46" y="371"/>
                </a:lnTo>
                <a:lnTo>
                  <a:pt x="46" y="371"/>
                </a:lnTo>
                <a:lnTo>
                  <a:pt x="46" y="371"/>
                </a:lnTo>
                <a:lnTo>
                  <a:pt x="46" y="371"/>
                </a:lnTo>
                <a:lnTo>
                  <a:pt x="47" y="371"/>
                </a:lnTo>
                <a:lnTo>
                  <a:pt x="47" y="371"/>
                </a:lnTo>
                <a:lnTo>
                  <a:pt x="47" y="371"/>
                </a:lnTo>
                <a:lnTo>
                  <a:pt x="47" y="371"/>
                </a:lnTo>
                <a:lnTo>
                  <a:pt x="47" y="371"/>
                </a:lnTo>
                <a:lnTo>
                  <a:pt x="47" y="371"/>
                </a:lnTo>
                <a:lnTo>
                  <a:pt x="47" y="371"/>
                </a:lnTo>
                <a:lnTo>
                  <a:pt x="47" y="371"/>
                </a:lnTo>
                <a:lnTo>
                  <a:pt x="47" y="371"/>
                </a:lnTo>
                <a:lnTo>
                  <a:pt x="47" y="371"/>
                </a:lnTo>
                <a:lnTo>
                  <a:pt x="47" y="371"/>
                </a:lnTo>
                <a:lnTo>
                  <a:pt x="47" y="371"/>
                </a:lnTo>
                <a:lnTo>
                  <a:pt x="47" y="371"/>
                </a:lnTo>
                <a:lnTo>
                  <a:pt x="47" y="371"/>
                </a:lnTo>
                <a:lnTo>
                  <a:pt x="47" y="371"/>
                </a:lnTo>
                <a:lnTo>
                  <a:pt x="47" y="371"/>
                </a:lnTo>
                <a:lnTo>
                  <a:pt x="47" y="370"/>
                </a:lnTo>
                <a:lnTo>
                  <a:pt x="48" y="370"/>
                </a:lnTo>
                <a:lnTo>
                  <a:pt x="48" y="370"/>
                </a:lnTo>
                <a:lnTo>
                  <a:pt x="48" y="370"/>
                </a:lnTo>
                <a:lnTo>
                  <a:pt x="48" y="370"/>
                </a:lnTo>
                <a:lnTo>
                  <a:pt x="48" y="370"/>
                </a:lnTo>
                <a:lnTo>
                  <a:pt x="48" y="370"/>
                </a:lnTo>
                <a:lnTo>
                  <a:pt x="48" y="370"/>
                </a:lnTo>
                <a:lnTo>
                  <a:pt x="48" y="370"/>
                </a:lnTo>
                <a:lnTo>
                  <a:pt x="48" y="370"/>
                </a:lnTo>
                <a:lnTo>
                  <a:pt x="48" y="370"/>
                </a:lnTo>
                <a:lnTo>
                  <a:pt x="48" y="370"/>
                </a:lnTo>
                <a:lnTo>
                  <a:pt x="48" y="370"/>
                </a:lnTo>
                <a:lnTo>
                  <a:pt x="48" y="370"/>
                </a:lnTo>
                <a:lnTo>
                  <a:pt x="48" y="370"/>
                </a:lnTo>
                <a:lnTo>
                  <a:pt x="49" y="370"/>
                </a:lnTo>
                <a:lnTo>
                  <a:pt x="49" y="369"/>
                </a:lnTo>
                <a:lnTo>
                  <a:pt x="49" y="369"/>
                </a:lnTo>
                <a:lnTo>
                  <a:pt x="49" y="369"/>
                </a:lnTo>
                <a:lnTo>
                  <a:pt x="49" y="369"/>
                </a:lnTo>
                <a:lnTo>
                  <a:pt x="49" y="369"/>
                </a:lnTo>
                <a:lnTo>
                  <a:pt x="49" y="369"/>
                </a:lnTo>
                <a:lnTo>
                  <a:pt x="49" y="370"/>
                </a:lnTo>
                <a:lnTo>
                  <a:pt x="49" y="370"/>
                </a:lnTo>
                <a:lnTo>
                  <a:pt x="49" y="370"/>
                </a:lnTo>
                <a:lnTo>
                  <a:pt x="50" y="370"/>
                </a:lnTo>
                <a:lnTo>
                  <a:pt x="50" y="370"/>
                </a:lnTo>
                <a:lnTo>
                  <a:pt x="50" y="370"/>
                </a:lnTo>
                <a:lnTo>
                  <a:pt x="50" y="369"/>
                </a:lnTo>
                <a:lnTo>
                  <a:pt x="50" y="369"/>
                </a:lnTo>
                <a:lnTo>
                  <a:pt x="50" y="369"/>
                </a:lnTo>
                <a:lnTo>
                  <a:pt x="50" y="369"/>
                </a:lnTo>
                <a:lnTo>
                  <a:pt x="50" y="369"/>
                </a:lnTo>
                <a:lnTo>
                  <a:pt x="51" y="369"/>
                </a:lnTo>
                <a:lnTo>
                  <a:pt x="51" y="369"/>
                </a:lnTo>
                <a:lnTo>
                  <a:pt x="51" y="369"/>
                </a:lnTo>
                <a:lnTo>
                  <a:pt x="51" y="369"/>
                </a:lnTo>
                <a:lnTo>
                  <a:pt x="52" y="368"/>
                </a:lnTo>
                <a:lnTo>
                  <a:pt x="52" y="368"/>
                </a:lnTo>
                <a:lnTo>
                  <a:pt x="52" y="368"/>
                </a:lnTo>
                <a:lnTo>
                  <a:pt x="52" y="368"/>
                </a:lnTo>
                <a:lnTo>
                  <a:pt x="52" y="368"/>
                </a:lnTo>
                <a:lnTo>
                  <a:pt x="52" y="368"/>
                </a:lnTo>
                <a:lnTo>
                  <a:pt x="52" y="368"/>
                </a:lnTo>
                <a:lnTo>
                  <a:pt x="52" y="368"/>
                </a:lnTo>
                <a:lnTo>
                  <a:pt x="52" y="368"/>
                </a:lnTo>
                <a:lnTo>
                  <a:pt x="52" y="368"/>
                </a:lnTo>
                <a:lnTo>
                  <a:pt x="53" y="368"/>
                </a:lnTo>
                <a:lnTo>
                  <a:pt x="53" y="368"/>
                </a:lnTo>
                <a:lnTo>
                  <a:pt x="53" y="367"/>
                </a:lnTo>
                <a:lnTo>
                  <a:pt x="53" y="367"/>
                </a:lnTo>
                <a:lnTo>
                  <a:pt x="53" y="367"/>
                </a:lnTo>
                <a:lnTo>
                  <a:pt x="53" y="367"/>
                </a:lnTo>
                <a:lnTo>
                  <a:pt x="53" y="367"/>
                </a:lnTo>
                <a:lnTo>
                  <a:pt x="53" y="367"/>
                </a:lnTo>
                <a:lnTo>
                  <a:pt x="53" y="367"/>
                </a:lnTo>
                <a:lnTo>
                  <a:pt x="53" y="367"/>
                </a:lnTo>
                <a:lnTo>
                  <a:pt x="53" y="366"/>
                </a:lnTo>
                <a:lnTo>
                  <a:pt x="53" y="366"/>
                </a:lnTo>
                <a:lnTo>
                  <a:pt x="53" y="366"/>
                </a:lnTo>
                <a:lnTo>
                  <a:pt x="54" y="366"/>
                </a:lnTo>
                <a:lnTo>
                  <a:pt x="54" y="366"/>
                </a:lnTo>
                <a:lnTo>
                  <a:pt x="54" y="366"/>
                </a:lnTo>
                <a:lnTo>
                  <a:pt x="54" y="365"/>
                </a:lnTo>
                <a:lnTo>
                  <a:pt x="55" y="365"/>
                </a:lnTo>
                <a:lnTo>
                  <a:pt x="55" y="365"/>
                </a:lnTo>
                <a:lnTo>
                  <a:pt x="56" y="365"/>
                </a:lnTo>
                <a:lnTo>
                  <a:pt x="56" y="365"/>
                </a:lnTo>
                <a:lnTo>
                  <a:pt x="56" y="364"/>
                </a:lnTo>
                <a:lnTo>
                  <a:pt x="56" y="364"/>
                </a:lnTo>
                <a:lnTo>
                  <a:pt x="56" y="364"/>
                </a:lnTo>
                <a:lnTo>
                  <a:pt x="56" y="364"/>
                </a:lnTo>
                <a:lnTo>
                  <a:pt x="56" y="364"/>
                </a:lnTo>
                <a:lnTo>
                  <a:pt x="56" y="364"/>
                </a:lnTo>
                <a:lnTo>
                  <a:pt x="56" y="363"/>
                </a:lnTo>
                <a:lnTo>
                  <a:pt x="56" y="363"/>
                </a:lnTo>
                <a:lnTo>
                  <a:pt x="56" y="363"/>
                </a:lnTo>
                <a:lnTo>
                  <a:pt x="57" y="363"/>
                </a:lnTo>
                <a:lnTo>
                  <a:pt x="57" y="363"/>
                </a:lnTo>
                <a:lnTo>
                  <a:pt x="57" y="363"/>
                </a:lnTo>
                <a:lnTo>
                  <a:pt x="57" y="364"/>
                </a:lnTo>
                <a:lnTo>
                  <a:pt x="57" y="364"/>
                </a:lnTo>
                <a:lnTo>
                  <a:pt x="57" y="364"/>
                </a:lnTo>
                <a:lnTo>
                  <a:pt x="57" y="364"/>
                </a:lnTo>
                <a:lnTo>
                  <a:pt x="57" y="364"/>
                </a:lnTo>
                <a:lnTo>
                  <a:pt x="57" y="364"/>
                </a:lnTo>
                <a:lnTo>
                  <a:pt x="57" y="364"/>
                </a:lnTo>
                <a:lnTo>
                  <a:pt x="57" y="364"/>
                </a:lnTo>
                <a:lnTo>
                  <a:pt x="58" y="364"/>
                </a:lnTo>
                <a:lnTo>
                  <a:pt x="58" y="364"/>
                </a:lnTo>
                <a:lnTo>
                  <a:pt x="58" y="364"/>
                </a:lnTo>
                <a:lnTo>
                  <a:pt x="58" y="364"/>
                </a:lnTo>
                <a:lnTo>
                  <a:pt x="58" y="363"/>
                </a:lnTo>
                <a:lnTo>
                  <a:pt x="58" y="363"/>
                </a:lnTo>
                <a:lnTo>
                  <a:pt x="58" y="363"/>
                </a:lnTo>
                <a:lnTo>
                  <a:pt x="58" y="363"/>
                </a:lnTo>
                <a:lnTo>
                  <a:pt x="59" y="363"/>
                </a:lnTo>
                <a:lnTo>
                  <a:pt x="59" y="363"/>
                </a:lnTo>
                <a:lnTo>
                  <a:pt x="59" y="363"/>
                </a:lnTo>
                <a:lnTo>
                  <a:pt x="59" y="363"/>
                </a:lnTo>
                <a:lnTo>
                  <a:pt x="59" y="363"/>
                </a:lnTo>
                <a:lnTo>
                  <a:pt x="59" y="363"/>
                </a:lnTo>
                <a:lnTo>
                  <a:pt x="59" y="363"/>
                </a:lnTo>
                <a:lnTo>
                  <a:pt x="60" y="363"/>
                </a:lnTo>
                <a:lnTo>
                  <a:pt x="60" y="363"/>
                </a:lnTo>
                <a:lnTo>
                  <a:pt x="60" y="363"/>
                </a:lnTo>
                <a:lnTo>
                  <a:pt x="60" y="363"/>
                </a:lnTo>
                <a:lnTo>
                  <a:pt x="61" y="363"/>
                </a:lnTo>
                <a:lnTo>
                  <a:pt x="61" y="363"/>
                </a:lnTo>
                <a:lnTo>
                  <a:pt x="61" y="363"/>
                </a:lnTo>
                <a:lnTo>
                  <a:pt x="61" y="363"/>
                </a:lnTo>
                <a:lnTo>
                  <a:pt x="61" y="363"/>
                </a:lnTo>
                <a:lnTo>
                  <a:pt x="61" y="363"/>
                </a:lnTo>
                <a:lnTo>
                  <a:pt x="61" y="363"/>
                </a:lnTo>
                <a:lnTo>
                  <a:pt x="61" y="362"/>
                </a:lnTo>
                <a:lnTo>
                  <a:pt x="61" y="362"/>
                </a:lnTo>
                <a:lnTo>
                  <a:pt x="61" y="362"/>
                </a:lnTo>
                <a:lnTo>
                  <a:pt x="61" y="362"/>
                </a:lnTo>
                <a:lnTo>
                  <a:pt x="61" y="362"/>
                </a:lnTo>
                <a:lnTo>
                  <a:pt x="62" y="362"/>
                </a:lnTo>
                <a:lnTo>
                  <a:pt x="62" y="362"/>
                </a:lnTo>
                <a:lnTo>
                  <a:pt x="62" y="362"/>
                </a:lnTo>
                <a:lnTo>
                  <a:pt x="62" y="362"/>
                </a:lnTo>
                <a:lnTo>
                  <a:pt x="62" y="362"/>
                </a:lnTo>
                <a:lnTo>
                  <a:pt x="62" y="362"/>
                </a:lnTo>
                <a:lnTo>
                  <a:pt x="62" y="362"/>
                </a:lnTo>
                <a:lnTo>
                  <a:pt x="62" y="362"/>
                </a:lnTo>
                <a:lnTo>
                  <a:pt x="62" y="362"/>
                </a:lnTo>
                <a:lnTo>
                  <a:pt x="63" y="363"/>
                </a:lnTo>
                <a:lnTo>
                  <a:pt x="63" y="363"/>
                </a:lnTo>
                <a:lnTo>
                  <a:pt x="63" y="363"/>
                </a:lnTo>
                <a:lnTo>
                  <a:pt x="63" y="363"/>
                </a:lnTo>
                <a:lnTo>
                  <a:pt x="63" y="363"/>
                </a:lnTo>
                <a:lnTo>
                  <a:pt x="64" y="363"/>
                </a:lnTo>
                <a:lnTo>
                  <a:pt x="64" y="363"/>
                </a:lnTo>
                <a:lnTo>
                  <a:pt x="64" y="362"/>
                </a:lnTo>
                <a:lnTo>
                  <a:pt x="64" y="362"/>
                </a:lnTo>
                <a:lnTo>
                  <a:pt x="64" y="362"/>
                </a:lnTo>
                <a:lnTo>
                  <a:pt x="64" y="362"/>
                </a:lnTo>
                <a:lnTo>
                  <a:pt x="64" y="362"/>
                </a:lnTo>
                <a:lnTo>
                  <a:pt x="64" y="362"/>
                </a:lnTo>
                <a:lnTo>
                  <a:pt x="64" y="362"/>
                </a:lnTo>
                <a:lnTo>
                  <a:pt x="64" y="362"/>
                </a:lnTo>
                <a:lnTo>
                  <a:pt x="64" y="362"/>
                </a:lnTo>
                <a:lnTo>
                  <a:pt x="64" y="362"/>
                </a:lnTo>
                <a:lnTo>
                  <a:pt x="64" y="362"/>
                </a:lnTo>
                <a:lnTo>
                  <a:pt x="65" y="362"/>
                </a:lnTo>
                <a:lnTo>
                  <a:pt x="65" y="362"/>
                </a:lnTo>
                <a:lnTo>
                  <a:pt x="65" y="362"/>
                </a:lnTo>
                <a:lnTo>
                  <a:pt x="65" y="362"/>
                </a:lnTo>
                <a:lnTo>
                  <a:pt x="65" y="362"/>
                </a:lnTo>
                <a:lnTo>
                  <a:pt x="65" y="362"/>
                </a:lnTo>
                <a:lnTo>
                  <a:pt x="66" y="362"/>
                </a:lnTo>
                <a:lnTo>
                  <a:pt x="66" y="362"/>
                </a:lnTo>
                <a:lnTo>
                  <a:pt x="66" y="362"/>
                </a:lnTo>
                <a:lnTo>
                  <a:pt x="66" y="363"/>
                </a:lnTo>
                <a:lnTo>
                  <a:pt x="66" y="363"/>
                </a:lnTo>
                <a:lnTo>
                  <a:pt x="66" y="363"/>
                </a:lnTo>
                <a:lnTo>
                  <a:pt x="67" y="363"/>
                </a:lnTo>
                <a:lnTo>
                  <a:pt x="67" y="363"/>
                </a:lnTo>
                <a:lnTo>
                  <a:pt x="67" y="363"/>
                </a:lnTo>
                <a:lnTo>
                  <a:pt x="67" y="363"/>
                </a:lnTo>
                <a:lnTo>
                  <a:pt x="67" y="363"/>
                </a:lnTo>
                <a:lnTo>
                  <a:pt x="67" y="363"/>
                </a:lnTo>
                <a:lnTo>
                  <a:pt x="68" y="362"/>
                </a:lnTo>
                <a:lnTo>
                  <a:pt x="68" y="362"/>
                </a:lnTo>
                <a:lnTo>
                  <a:pt x="68" y="362"/>
                </a:lnTo>
                <a:lnTo>
                  <a:pt x="68" y="362"/>
                </a:lnTo>
                <a:lnTo>
                  <a:pt x="69" y="362"/>
                </a:lnTo>
                <a:lnTo>
                  <a:pt x="69" y="362"/>
                </a:lnTo>
                <a:lnTo>
                  <a:pt x="69" y="362"/>
                </a:lnTo>
                <a:lnTo>
                  <a:pt x="69" y="362"/>
                </a:lnTo>
                <a:lnTo>
                  <a:pt x="69" y="362"/>
                </a:lnTo>
                <a:lnTo>
                  <a:pt x="69" y="362"/>
                </a:lnTo>
                <a:lnTo>
                  <a:pt x="69" y="362"/>
                </a:lnTo>
                <a:lnTo>
                  <a:pt x="69" y="362"/>
                </a:lnTo>
                <a:lnTo>
                  <a:pt x="70" y="362"/>
                </a:lnTo>
                <a:lnTo>
                  <a:pt x="70" y="362"/>
                </a:lnTo>
                <a:lnTo>
                  <a:pt x="70" y="362"/>
                </a:lnTo>
                <a:lnTo>
                  <a:pt x="70" y="362"/>
                </a:lnTo>
                <a:lnTo>
                  <a:pt x="70" y="362"/>
                </a:lnTo>
                <a:lnTo>
                  <a:pt x="70" y="362"/>
                </a:lnTo>
                <a:lnTo>
                  <a:pt x="71" y="361"/>
                </a:lnTo>
                <a:lnTo>
                  <a:pt x="71" y="361"/>
                </a:lnTo>
                <a:lnTo>
                  <a:pt x="71" y="361"/>
                </a:lnTo>
                <a:lnTo>
                  <a:pt x="71" y="361"/>
                </a:lnTo>
                <a:lnTo>
                  <a:pt x="71" y="361"/>
                </a:lnTo>
                <a:lnTo>
                  <a:pt x="71" y="360"/>
                </a:lnTo>
                <a:lnTo>
                  <a:pt x="71" y="360"/>
                </a:lnTo>
                <a:lnTo>
                  <a:pt x="70" y="358"/>
                </a:lnTo>
                <a:lnTo>
                  <a:pt x="70" y="358"/>
                </a:lnTo>
                <a:lnTo>
                  <a:pt x="70" y="357"/>
                </a:lnTo>
                <a:lnTo>
                  <a:pt x="69" y="356"/>
                </a:lnTo>
                <a:lnTo>
                  <a:pt x="69" y="355"/>
                </a:lnTo>
                <a:lnTo>
                  <a:pt x="68" y="352"/>
                </a:lnTo>
                <a:lnTo>
                  <a:pt x="68" y="352"/>
                </a:lnTo>
                <a:lnTo>
                  <a:pt x="68" y="352"/>
                </a:lnTo>
                <a:lnTo>
                  <a:pt x="68" y="352"/>
                </a:lnTo>
                <a:lnTo>
                  <a:pt x="67" y="351"/>
                </a:lnTo>
                <a:lnTo>
                  <a:pt x="67" y="351"/>
                </a:lnTo>
                <a:lnTo>
                  <a:pt x="67" y="351"/>
                </a:lnTo>
                <a:lnTo>
                  <a:pt x="67" y="350"/>
                </a:lnTo>
                <a:lnTo>
                  <a:pt x="67" y="350"/>
                </a:lnTo>
                <a:lnTo>
                  <a:pt x="67" y="350"/>
                </a:lnTo>
                <a:lnTo>
                  <a:pt x="67" y="350"/>
                </a:lnTo>
                <a:lnTo>
                  <a:pt x="67" y="349"/>
                </a:lnTo>
                <a:lnTo>
                  <a:pt x="66" y="348"/>
                </a:lnTo>
                <a:lnTo>
                  <a:pt x="66" y="347"/>
                </a:lnTo>
                <a:lnTo>
                  <a:pt x="65" y="346"/>
                </a:lnTo>
                <a:lnTo>
                  <a:pt x="65" y="345"/>
                </a:lnTo>
                <a:lnTo>
                  <a:pt x="65" y="345"/>
                </a:lnTo>
                <a:lnTo>
                  <a:pt x="65" y="344"/>
                </a:lnTo>
                <a:lnTo>
                  <a:pt x="65" y="344"/>
                </a:lnTo>
                <a:lnTo>
                  <a:pt x="65" y="344"/>
                </a:lnTo>
                <a:lnTo>
                  <a:pt x="65" y="344"/>
                </a:lnTo>
                <a:lnTo>
                  <a:pt x="65" y="344"/>
                </a:lnTo>
                <a:lnTo>
                  <a:pt x="65" y="344"/>
                </a:lnTo>
                <a:lnTo>
                  <a:pt x="66" y="344"/>
                </a:lnTo>
                <a:lnTo>
                  <a:pt x="66" y="344"/>
                </a:lnTo>
                <a:lnTo>
                  <a:pt x="66" y="344"/>
                </a:lnTo>
                <a:lnTo>
                  <a:pt x="67" y="344"/>
                </a:lnTo>
                <a:lnTo>
                  <a:pt x="67" y="344"/>
                </a:lnTo>
                <a:lnTo>
                  <a:pt x="67" y="344"/>
                </a:lnTo>
                <a:lnTo>
                  <a:pt x="67" y="344"/>
                </a:lnTo>
                <a:lnTo>
                  <a:pt x="67" y="343"/>
                </a:lnTo>
                <a:lnTo>
                  <a:pt x="68" y="343"/>
                </a:lnTo>
                <a:lnTo>
                  <a:pt x="68" y="343"/>
                </a:lnTo>
                <a:lnTo>
                  <a:pt x="68" y="343"/>
                </a:lnTo>
                <a:lnTo>
                  <a:pt x="68" y="343"/>
                </a:lnTo>
                <a:lnTo>
                  <a:pt x="68" y="343"/>
                </a:lnTo>
                <a:lnTo>
                  <a:pt x="68" y="343"/>
                </a:lnTo>
                <a:lnTo>
                  <a:pt x="68" y="343"/>
                </a:lnTo>
                <a:lnTo>
                  <a:pt x="69" y="343"/>
                </a:lnTo>
                <a:lnTo>
                  <a:pt x="69" y="343"/>
                </a:lnTo>
                <a:lnTo>
                  <a:pt x="69" y="343"/>
                </a:lnTo>
                <a:lnTo>
                  <a:pt x="69" y="343"/>
                </a:lnTo>
                <a:lnTo>
                  <a:pt x="69" y="343"/>
                </a:lnTo>
                <a:lnTo>
                  <a:pt x="70" y="343"/>
                </a:lnTo>
                <a:lnTo>
                  <a:pt x="70" y="342"/>
                </a:lnTo>
                <a:lnTo>
                  <a:pt x="70" y="342"/>
                </a:lnTo>
                <a:lnTo>
                  <a:pt x="71" y="342"/>
                </a:lnTo>
                <a:lnTo>
                  <a:pt x="71" y="342"/>
                </a:lnTo>
                <a:lnTo>
                  <a:pt x="71" y="342"/>
                </a:lnTo>
                <a:lnTo>
                  <a:pt x="71" y="342"/>
                </a:lnTo>
                <a:lnTo>
                  <a:pt x="71" y="342"/>
                </a:lnTo>
                <a:lnTo>
                  <a:pt x="71" y="342"/>
                </a:lnTo>
                <a:lnTo>
                  <a:pt x="71" y="342"/>
                </a:lnTo>
                <a:lnTo>
                  <a:pt x="71" y="342"/>
                </a:lnTo>
                <a:lnTo>
                  <a:pt x="72" y="342"/>
                </a:lnTo>
                <a:lnTo>
                  <a:pt x="72" y="342"/>
                </a:lnTo>
                <a:lnTo>
                  <a:pt x="73" y="341"/>
                </a:lnTo>
                <a:lnTo>
                  <a:pt x="73" y="341"/>
                </a:lnTo>
                <a:lnTo>
                  <a:pt x="73" y="341"/>
                </a:lnTo>
                <a:lnTo>
                  <a:pt x="73" y="341"/>
                </a:lnTo>
                <a:lnTo>
                  <a:pt x="74" y="341"/>
                </a:lnTo>
                <a:lnTo>
                  <a:pt x="74" y="341"/>
                </a:lnTo>
                <a:lnTo>
                  <a:pt x="74" y="341"/>
                </a:lnTo>
                <a:lnTo>
                  <a:pt x="74" y="341"/>
                </a:lnTo>
                <a:lnTo>
                  <a:pt x="75" y="341"/>
                </a:lnTo>
                <a:lnTo>
                  <a:pt x="75" y="340"/>
                </a:lnTo>
                <a:lnTo>
                  <a:pt x="75" y="340"/>
                </a:lnTo>
                <a:lnTo>
                  <a:pt x="76" y="340"/>
                </a:lnTo>
                <a:lnTo>
                  <a:pt x="76" y="340"/>
                </a:lnTo>
                <a:lnTo>
                  <a:pt x="76" y="340"/>
                </a:lnTo>
                <a:lnTo>
                  <a:pt x="76" y="340"/>
                </a:lnTo>
                <a:lnTo>
                  <a:pt x="76" y="340"/>
                </a:lnTo>
                <a:lnTo>
                  <a:pt x="76" y="340"/>
                </a:lnTo>
                <a:lnTo>
                  <a:pt x="76" y="340"/>
                </a:lnTo>
                <a:lnTo>
                  <a:pt x="76" y="340"/>
                </a:lnTo>
                <a:lnTo>
                  <a:pt x="76" y="340"/>
                </a:lnTo>
                <a:lnTo>
                  <a:pt x="76" y="340"/>
                </a:lnTo>
                <a:lnTo>
                  <a:pt x="77" y="340"/>
                </a:lnTo>
                <a:lnTo>
                  <a:pt x="77" y="340"/>
                </a:lnTo>
                <a:lnTo>
                  <a:pt x="77" y="340"/>
                </a:lnTo>
                <a:lnTo>
                  <a:pt x="77" y="340"/>
                </a:lnTo>
                <a:lnTo>
                  <a:pt x="77" y="340"/>
                </a:lnTo>
                <a:lnTo>
                  <a:pt x="77" y="340"/>
                </a:lnTo>
                <a:lnTo>
                  <a:pt x="78" y="339"/>
                </a:lnTo>
                <a:lnTo>
                  <a:pt x="78" y="339"/>
                </a:lnTo>
                <a:lnTo>
                  <a:pt x="78" y="339"/>
                </a:lnTo>
                <a:lnTo>
                  <a:pt x="79" y="339"/>
                </a:lnTo>
                <a:lnTo>
                  <a:pt x="79" y="339"/>
                </a:lnTo>
                <a:lnTo>
                  <a:pt x="79" y="339"/>
                </a:lnTo>
                <a:lnTo>
                  <a:pt x="79" y="339"/>
                </a:lnTo>
                <a:lnTo>
                  <a:pt x="79" y="339"/>
                </a:lnTo>
                <a:lnTo>
                  <a:pt x="79" y="340"/>
                </a:lnTo>
                <a:lnTo>
                  <a:pt x="79" y="340"/>
                </a:lnTo>
                <a:lnTo>
                  <a:pt x="79" y="340"/>
                </a:lnTo>
                <a:lnTo>
                  <a:pt x="79" y="340"/>
                </a:lnTo>
                <a:lnTo>
                  <a:pt x="80" y="341"/>
                </a:lnTo>
                <a:lnTo>
                  <a:pt x="80" y="341"/>
                </a:lnTo>
                <a:lnTo>
                  <a:pt x="80" y="341"/>
                </a:lnTo>
                <a:lnTo>
                  <a:pt x="80" y="342"/>
                </a:lnTo>
                <a:lnTo>
                  <a:pt x="80" y="342"/>
                </a:lnTo>
                <a:lnTo>
                  <a:pt x="80" y="342"/>
                </a:lnTo>
                <a:lnTo>
                  <a:pt x="80" y="342"/>
                </a:lnTo>
                <a:lnTo>
                  <a:pt x="80" y="343"/>
                </a:lnTo>
                <a:lnTo>
                  <a:pt x="81" y="344"/>
                </a:lnTo>
                <a:lnTo>
                  <a:pt x="82" y="347"/>
                </a:lnTo>
                <a:lnTo>
                  <a:pt x="82" y="347"/>
                </a:lnTo>
                <a:lnTo>
                  <a:pt x="82" y="347"/>
                </a:lnTo>
                <a:lnTo>
                  <a:pt x="82" y="348"/>
                </a:lnTo>
                <a:lnTo>
                  <a:pt x="83" y="349"/>
                </a:lnTo>
                <a:lnTo>
                  <a:pt x="83" y="350"/>
                </a:lnTo>
                <a:lnTo>
                  <a:pt x="83" y="351"/>
                </a:lnTo>
                <a:lnTo>
                  <a:pt x="84" y="352"/>
                </a:lnTo>
                <a:lnTo>
                  <a:pt x="85" y="351"/>
                </a:lnTo>
                <a:lnTo>
                  <a:pt x="86" y="351"/>
                </a:lnTo>
                <a:lnTo>
                  <a:pt x="87" y="351"/>
                </a:lnTo>
                <a:lnTo>
                  <a:pt x="88" y="350"/>
                </a:lnTo>
                <a:lnTo>
                  <a:pt x="88" y="350"/>
                </a:lnTo>
                <a:lnTo>
                  <a:pt x="89" y="350"/>
                </a:lnTo>
                <a:lnTo>
                  <a:pt x="89" y="350"/>
                </a:lnTo>
                <a:lnTo>
                  <a:pt x="89" y="350"/>
                </a:lnTo>
                <a:lnTo>
                  <a:pt x="89" y="350"/>
                </a:lnTo>
                <a:lnTo>
                  <a:pt x="90" y="350"/>
                </a:lnTo>
                <a:lnTo>
                  <a:pt x="90" y="350"/>
                </a:lnTo>
                <a:lnTo>
                  <a:pt x="90" y="349"/>
                </a:lnTo>
                <a:lnTo>
                  <a:pt x="90" y="349"/>
                </a:lnTo>
                <a:lnTo>
                  <a:pt x="91" y="349"/>
                </a:lnTo>
                <a:lnTo>
                  <a:pt x="91" y="349"/>
                </a:lnTo>
                <a:lnTo>
                  <a:pt x="92" y="349"/>
                </a:lnTo>
                <a:lnTo>
                  <a:pt x="92" y="349"/>
                </a:lnTo>
                <a:lnTo>
                  <a:pt x="93" y="348"/>
                </a:lnTo>
                <a:lnTo>
                  <a:pt x="93" y="348"/>
                </a:lnTo>
                <a:lnTo>
                  <a:pt x="94" y="348"/>
                </a:lnTo>
                <a:lnTo>
                  <a:pt x="94" y="348"/>
                </a:lnTo>
                <a:lnTo>
                  <a:pt x="94" y="348"/>
                </a:lnTo>
                <a:lnTo>
                  <a:pt x="95" y="348"/>
                </a:lnTo>
                <a:lnTo>
                  <a:pt x="95" y="348"/>
                </a:lnTo>
                <a:lnTo>
                  <a:pt x="95" y="348"/>
                </a:lnTo>
                <a:lnTo>
                  <a:pt x="95" y="348"/>
                </a:lnTo>
                <a:lnTo>
                  <a:pt x="95" y="348"/>
                </a:lnTo>
                <a:lnTo>
                  <a:pt x="96" y="347"/>
                </a:lnTo>
                <a:lnTo>
                  <a:pt x="96" y="347"/>
                </a:lnTo>
                <a:lnTo>
                  <a:pt x="96" y="347"/>
                </a:lnTo>
                <a:lnTo>
                  <a:pt x="97" y="347"/>
                </a:lnTo>
                <a:lnTo>
                  <a:pt x="97" y="347"/>
                </a:lnTo>
                <a:lnTo>
                  <a:pt x="97" y="347"/>
                </a:lnTo>
                <a:lnTo>
                  <a:pt x="97" y="347"/>
                </a:lnTo>
                <a:lnTo>
                  <a:pt x="97" y="347"/>
                </a:lnTo>
                <a:lnTo>
                  <a:pt x="98" y="347"/>
                </a:lnTo>
                <a:lnTo>
                  <a:pt x="98" y="347"/>
                </a:lnTo>
                <a:lnTo>
                  <a:pt x="98" y="346"/>
                </a:lnTo>
                <a:lnTo>
                  <a:pt x="99" y="346"/>
                </a:lnTo>
                <a:lnTo>
                  <a:pt x="99" y="346"/>
                </a:lnTo>
                <a:lnTo>
                  <a:pt x="99" y="346"/>
                </a:lnTo>
                <a:lnTo>
                  <a:pt x="99" y="346"/>
                </a:lnTo>
                <a:lnTo>
                  <a:pt x="99" y="346"/>
                </a:lnTo>
                <a:lnTo>
                  <a:pt x="99" y="346"/>
                </a:lnTo>
                <a:lnTo>
                  <a:pt x="99" y="346"/>
                </a:lnTo>
                <a:lnTo>
                  <a:pt x="99" y="346"/>
                </a:lnTo>
                <a:lnTo>
                  <a:pt x="100" y="346"/>
                </a:lnTo>
                <a:lnTo>
                  <a:pt x="100" y="346"/>
                </a:lnTo>
                <a:lnTo>
                  <a:pt x="100" y="346"/>
                </a:lnTo>
                <a:lnTo>
                  <a:pt x="100" y="346"/>
                </a:lnTo>
                <a:lnTo>
                  <a:pt x="100" y="346"/>
                </a:lnTo>
                <a:lnTo>
                  <a:pt x="100" y="346"/>
                </a:lnTo>
                <a:lnTo>
                  <a:pt x="100" y="346"/>
                </a:lnTo>
                <a:lnTo>
                  <a:pt x="100" y="346"/>
                </a:lnTo>
                <a:lnTo>
                  <a:pt x="100" y="346"/>
                </a:lnTo>
                <a:lnTo>
                  <a:pt x="101" y="346"/>
                </a:lnTo>
                <a:lnTo>
                  <a:pt x="101" y="346"/>
                </a:lnTo>
                <a:lnTo>
                  <a:pt x="101" y="346"/>
                </a:lnTo>
                <a:lnTo>
                  <a:pt x="101" y="346"/>
                </a:lnTo>
                <a:lnTo>
                  <a:pt x="101" y="346"/>
                </a:lnTo>
                <a:lnTo>
                  <a:pt x="101" y="346"/>
                </a:lnTo>
                <a:lnTo>
                  <a:pt x="101" y="346"/>
                </a:lnTo>
                <a:lnTo>
                  <a:pt x="101" y="346"/>
                </a:lnTo>
                <a:lnTo>
                  <a:pt x="102" y="346"/>
                </a:lnTo>
                <a:lnTo>
                  <a:pt x="102" y="346"/>
                </a:lnTo>
                <a:lnTo>
                  <a:pt x="102" y="347"/>
                </a:lnTo>
                <a:lnTo>
                  <a:pt x="102" y="347"/>
                </a:lnTo>
                <a:lnTo>
                  <a:pt x="103" y="347"/>
                </a:lnTo>
                <a:lnTo>
                  <a:pt x="103" y="347"/>
                </a:lnTo>
                <a:lnTo>
                  <a:pt x="103" y="347"/>
                </a:lnTo>
                <a:lnTo>
                  <a:pt x="104" y="347"/>
                </a:lnTo>
                <a:lnTo>
                  <a:pt x="104" y="347"/>
                </a:lnTo>
                <a:lnTo>
                  <a:pt x="104" y="347"/>
                </a:lnTo>
                <a:lnTo>
                  <a:pt x="105" y="347"/>
                </a:lnTo>
                <a:lnTo>
                  <a:pt x="105" y="347"/>
                </a:lnTo>
                <a:lnTo>
                  <a:pt x="105" y="347"/>
                </a:lnTo>
                <a:lnTo>
                  <a:pt x="106" y="347"/>
                </a:lnTo>
                <a:lnTo>
                  <a:pt x="106" y="347"/>
                </a:lnTo>
                <a:lnTo>
                  <a:pt x="106" y="347"/>
                </a:lnTo>
                <a:lnTo>
                  <a:pt x="106" y="347"/>
                </a:lnTo>
                <a:lnTo>
                  <a:pt x="106" y="347"/>
                </a:lnTo>
                <a:lnTo>
                  <a:pt x="107" y="348"/>
                </a:lnTo>
                <a:lnTo>
                  <a:pt x="107" y="348"/>
                </a:lnTo>
                <a:lnTo>
                  <a:pt x="107" y="348"/>
                </a:lnTo>
                <a:lnTo>
                  <a:pt x="108" y="348"/>
                </a:lnTo>
                <a:lnTo>
                  <a:pt x="108" y="348"/>
                </a:lnTo>
                <a:lnTo>
                  <a:pt x="108" y="348"/>
                </a:lnTo>
                <a:lnTo>
                  <a:pt x="108" y="348"/>
                </a:lnTo>
                <a:lnTo>
                  <a:pt x="109" y="348"/>
                </a:lnTo>
                <a:lnTo>
                  <a:pt x="109" y="348"/>
                </a:lnTo>
                <a:lnTo>
                  <a:pt x="110" y="348"/>
                </a:lnTo>
                <a:lnTo>
                  <a:pt x="110" y="348"/>
                </a:lnTo>
                <a:lnTo>
                  <a:pt x="110" y="348"/>
                </a:lnTo>
                <a:lnTo>
                  <a:pt x="110" y="348"/>
                </a:lnTo>
                <a:lnTo>
                  <a:pt x="111" y="348"/>
                </a:lnTo>
                <a:lnTo>
                  <a:pt x="111" y="349"/>
                </a:lnTo>
                <a:lnTo>
                  <a:pt x="111" y="349"/>
                </a:lnTo>
                <a:lnTo>
                  <a:pt x="111" y="349"/>
                </a:lnTo>
                <a:lnTo>
                  <a:pt x="111" y="349"/>
                </a:lnTo>
                <a:lnTo>
                  <a:pt x="112" y="349"/>
                </a:lnTo>
                <a:lnTo>
                  <a:pt x="112" y="349"/>
                </a:lnTo>
                <a:lnTo>
                  <a:pt x="112" y="349"/>
                </a:lnTo>
                <a:lnTo>
                  <a:pt x="112" y="349"/>
                </a:lnTo>
                <a:lnTo>
                  <a:pt x="113" y="349"/>
                </a:lnTo>
                <a:lnTo>
                  <a:pt x="113" y="349"/>
                </a:lnTo>
                <a:lnTo>
                  <a:pt x="113" y="349"/>
                </a:lnTo>
                <a:lnTo>
                  <a:pt x="115" y="350"/>
                </a:lnTo>
                <a:lnTo>
                  <a:pt x="116" y="350"/>
                </a:lnTo>
                <a:lnTo>
                  <a:pt x="117" y="350"/>
                </a:lnTo>
                <a:lnTo>
                  <a:pt x="117" y="350"/>
                </a:lnTo>
                <a:lnTo>
                  <a:pt x="119" y="350"/>
                </a:lnTo>
                <a:lnTo>
                  <a:pt x="119" y="350"/>
                </a:lnTo>
                <a:lnTo>
                  <a:pt x="119" y="350"/>
                </a:lnTo>
                <a:lnTo>
                  <a:pt x="119" y="350"/>
                </a:lnTo>
                <a:lnTo>
                  <a:pt x="120" y="351"/>
                </a:lnTo>
                <a:lnTo>
                  <a:pt x="120" y="351"/>
                </a:lnTo>
                <a:lnTo>
                  <a:pt x="121" y="351"/>
                </a:lnTo>
                <a:lnTo>
                  <a:pt x="122" y="351"/>
                </a:lnTo>
                <a:lnTo>
                  <a:pt x="122" y="351"/>
                </a:lnTo>
                <a:lnTo>
                  <a:pt x="122" y="351"/>
                </a:lnTo>
                <a:lnTo>
                  <a:pt x="122" y="351"/>
                </a:lnTo>
                <a:lnTo>
                  <a:pt x="123" y="351"/>
                </a:lnTo>
                <a:lnTo>
                  <a:pt x="123" y="351"/>
                </a:lnTo>
                <a:lnTo>
                  <a:pt x="124" y="352"/>
                </a:lnTo>
                <a:lnTo>
                  <a:pt x="124" y="352"/>
                </a:lnTo>
                <a:lnTo>
                  <a:pt x="124" y="352"/>
                </a:lnTo>
                <a:lnTo>
                  <a:pt x="124" y="352"/>
                </a:lnTo>
                <a:lnTo>
                  <a:pt x="124" y="352"/>
                </a:lnTo>
                <a:lnTo>
                  <a:pt x="125" y="352"/>
                </a:lnTo>
                <a:lnTo>
                  <a:pt x="125" y="352"/>
                </a:lnTo>
                <a:lnTo>
                  <a:pt x="125" y="352"/>
                </a:lnTo>
                <a:lnTo>
                  <a:pt x="125" y="352"/>
                </a:lnTo>
                <a:lnTo>
                  <a:pt x="126" y="352"/>
                </a:lnTo>
                <a:lnTo>
                  <a:pt x="126" y="352"/>
                </a:lnTo>
                <a:lnTo>
                  <a:pt x="127" y="352"/>
                </a:lnTo>
                <a:lnTo>
                  <a:pt x="128" y="353"/>
                </a:lnTo>
                <a:lnTo>
                  <a:pt x="129" y="353"/>
                </a:lnTo>
                <a:lnTo>
                  <a:pt x="130" y="353"/>
                </a:lnTo>
                <a:lnTo>
                  <a:pt x="130" y="353"/>
                </a:lnTo>
                <a:lnTo>
                  <a:pt x="131" y="353"/>
                </a:lnTo>
                <a:lnTo>
                  <a:pt x="133" y="354"/>
                </a:lnTo>
                <a:lnTo>
                  <a:pt x="133" y="354"/>
                </a:lnTo>
                <a:lnTo>
                  <a:pt x="133" y="353"/>
                </a:lnTo>
                <a:lnTo>
                  <a:pt x="134" y="353"/>
                </a:lnTo>
                <a:lnTo>
                  <a:pt x="133" y="353"/>
                </a:lnTo>
                <a:lnTo>
                  <a:pt x="133" y="353"/>
                </a:lnTo>
                <a:lnTo>
                  <a:pt x="133" y="353"/>
                </a:lnTo>
                <a:lnTo>
                  <a:pt x="133" y="353"/>
                </a:lnTo>
                <a:lnTo>
                  <a:pt x="133" y="353"/>
                </a:lnTo>
                <a:lnTo>
                  <a:pt x="133" y="353"/>
                </a:lnTo>
                <a:lnTo>
                  <a:pt x="133" y="353"/>
                </a:lnTo>
                <a:lnTo>
                  <a:pt x="133" y="353"/>
                </a:lnTo>
                <a:lnTo>
                  <a:pt x="133" y="352"/>
                </a:lnTo>
                <a:lnTo>
                  <a:pt x="133" y="352"/>
                </a:lnTo>
                <a:lnTo>
                  <a:pt x="132" y="352"/>
                </a:lnTo>
                <a:lnTo>
                  <a:pt x="132" y="352"/>
                </a:lnTo>
                <a:lnTo>
                  <a:pt x="132" y="352"/>
                </a:lnTo>
                <a:lnTo>
                  <a:pt x="132" y="352"/>
                </a:lnTo>
                <a:lnTo>
                  <a:pt x="132" y="352"/>
                </a:lnTo>
                <a:lnTo>
                  <a:pt x="132" y="352"/>
                </a:lnTo>
                <a:lnTo>
                  <a:pt x="132" y="352"/>
                </a:lnTo>
                <a:lnTo>
                  <a:pt x="131" y="352"/>
                </a:lnTo>
                <a:lnTo>
                  <a:pt x="131" y="352"/>
                </a:lnTo>
                <a:lnTo>
                  <a:pt x="131" y="352"/>
                </a:lnTo>
                <a:lnTo>
                  <a:pt x="131" y="352"/>
                </a:lnTo>
                <a:lnTo>
                  <a:pt x="131" y="352"/>
                </a:lnTo>
                <a:lnTo>
                  <a:pt x="131" y="352"/>
                </a:lnTo>
                <a:lnTo>
                  <a:pt x="131" y="352"/>
                </a:lnTo>
                <a:lnTo>
                  <a:pt x="131" y="352"/>
                </a:lnTo>
                <a:lnTo>
                  <a:pt x="131" y="351"/>
                </a:lnTo>
                <a:lnTo>
                  <a:pt x="131" y="351"/>
                </a:lnTo>
                <a:lnTo>
                  <a:pt x="131" y="351"/>
                </a:lnTo>
                <a:lnTo>
                  <a:pt x="131" y="351"/>
                </a:lnTo>
                <a:lnTo>
                  <a:pt x="131" y="350"/>
                </a:lnTo>
                <a:lnTo>
                  <a:pt x="131" y="350"/>
                </a:lnTo>
                <a:lnTo>
                  <a:pt x="131" y="350"/>
                </a:lnTo>
                <a:lnTo>
                  <a:pt x="131" y="350"/>
                </a:lnTo>
                <a:lnTo>
                  <a:pt x="131" y="350"/>
                </a:lnTo>
                <a:lnTo>
                  <a:pt x="131" y="350"/>
                </a:lnTo>
                <a:lnTo>
                  <a:pt x="131" y="350"/>
                </a:lnTo>
                <a:lnTo>
                  <a:pt x="131" y="350"/>
                </a:lnTo>
                <a:lnTo>
                  <a:pt x="131" y="350"/>
                </a:lnTo>
                <a:lnTo>
                  <a:pt x="131" y="349"/>
                </a:lnTo>
                <a:lnTo>
                  <a:pt x="131" y="349"/>
                </a:lnTo>
                <a:lnTo>
                  <a:pt x="131" y="349"/>
                </a:lnTo>
                <a:lnTo>
                  <a:pt x="131" y="349"/>
                </a:lnTo>
                <a:lnTo>
                  <a:pt x="131" y="349"/>
                </a:lnTo>
                <a:lnTo>
                  <a:pt x="131" y="349"/>
                </a:lnTo>
                <a:lnTo>
                  <a:pt x="131" y="349"/>
                </a:lnTo>
                <a:lnTo>
                  <a:pt x="131" y="348"/>
                </a:lnTo>
                <a:lnTo>
                  <a:pt x="131" y="348"/>
                </a:lnTo>
                <a:lnTo>
                  <a:pt x="131" y="348"/>
                </a:lnTo>
                <a:lnTo>
                  <a:pt x="131" y="348"/>
                </a:lnTo>
                <a:lnTo>
                  <a:pt x="131" y="348"/>
                </a:lnTo>
                <a:lnTo>
                  <a:pt x="131" y="348"/>
                </a:lnTo>
                <a:lnTo>
                  <a:pt x="131" y="348"/>
                </a:lnTo>
                <a:lnTo>
                  <a:pt x="131" y="348"/>
                </a:lnTo>
                <a:lnTo>
                  <a:pt x="131" y="347"/>
                </a:lnTo>
                <a:lnTo>
                  <a:pt x="132" y="347"/>
                </a:lnTo>
                <a:lnTo>
                  <a:pt x="132" y="347"/>
                </a:lnTo>
                <a:lnTo>
                  <a:pt x="133" y="347"/>
                </a:lnTo>
                <a:lnTo>
                  <a:pt x="133" y="346"/>
                </a:lnTo>
                <a:lnTo>
                  <a:pt x="133" y="346"/>
                </a:lnTo>
                <a:lnTo>
                  <a:pt x="133" y="346"/>
                </a:lnTo>
                <a:lnTo>
                  <a:pt x="133" y="346"/>
                </a:lnTo>
                <a:lnTo>
                  <a:pt x="133" y="346"/>
                </a:lnTo>
                <a:lnTo>
                  <a:pt x="133" y="346"/>
                </a:lnTo>
                <a:lnTo>
                  <a:pt x="133" y="345"/>
                </a:lnTo>
                <a:lnTo>
                  <a:pt x="133" y="345"/>
                </a:lnTo>
                <a:lnTo>
                  <a:pt x="133" y="345"/>
                </a:lnTo>
                <a:lnTo>
                  <a:pt x="133" y="344"/>
                </a:lnTo>
                <a:lnTo>
                  <a:pt x="133" y="344"/>
                </a:lnTo>
                <a:lnTo>
                  <a:pt x="133" y="344"/>
                </a:lnTo>
                <a:lnTo>
                  <a:pt x="133" y="344"/>
                </a:lnTo>
                <a:lnTo>
                  <a:pt x="133" y="343"/>
                </a:lnTo>
                <a:lnTo>
                  <a:pt x="133" y="343"/>
                </a:lnTo>
                <a:lnTo>
                  <a:pt x="134" y="343"/>
                </a:lnTo>
                <a:lnTo>
                  <a:pt x="134" y="343"/>
                </a:lnTo>
                <a:lnTo>
                  <a:pt x="134" y="342"/>
                </a:lnTo>
                <a:lnTo>
                  <a:pt x="134" y="342"/>
                </a:lnTo>
                <a:lnTo>
                  <a:pt x="134" y="342"/>
                </a:lnTo>
                <a:lnTo>
                  <a:pt x="134" y="341"/>
                </a:lnTo>
                <a:lnTo>
                  <a:pt x="134" y="341"/>
                </a:lnTo>
                <a:lnTo>
                  <a:pt x="134" y="341"/>
                </a:lnTo>
                <a:lnTo>
                  <a:pt x="134" y="341"/>
                </a:lnTo>
                <a:lnTo>
                  <a:pt x="135" y="341"/>
                </a:lnTo>
                <a:lnTo>
                  <a:pt x="135" y="341"/>
                </a:lnTo>
                <a:lnTo>
                  <a:pt x="135" y="341"/>
                </a:lnTo>
                <a:lnTo>
                  <a:pt x="135" y="341"/>
                </a:lnTo>
                <a:lnTo>
                  <a:pt x="135" y="341"/>
                </a:lnTo>
                <a:lnTo>
                  <a:pt x="135" y="341"/>
                </a:lnTo>
                <a:lnTo>
                  <a:pt x="136" y="341"/>
                </a:lnTo>
                <a:lnTo>
                  <a:pt x="136" y="341"/>
                </a:lnTo>
                <a:lnTo>
                  <a:pt x="137" y="341"/>
                </a:lnTo>
                <a:lnTo>
                  <a:pt x="137" y="341"/>
                </a:lnTo>
                <a:lnTo>
                  <a:pt x="137" y="341"/>
                </a:lnTo>
                <a:lnTo>
                  <a:pt x="137" y="341"/>
                </a:lnTo>
                <a:lnTo>
                  <a:pt x="137" y="341"/>
                </a:lnTo>
                <a:lnTo>
                  <a:pt x="137" y="342"/>
                </a:lnTo>
                <a:lnTo>
                  <a:pt x="137" y="342"/>
                </a:lnTo>
                <a:lnTo>
                  <a:pt x="138" y="342"/>
                </a:lnTo>
                <a:lnTo>
                  <a:pt x="138" y="342"/>
                </a:lnTo>
                <a:lnTo>
                  <a:pt x="138" y="342"/>
                </a:lnTo>
                <a:lnTo>
                  <a:pt x="138" y="341"/>
                </a:lnTo>
                <a:lnTo>
                  <a:pt x="138" y="341"/>
                </a:lnTo>
                <a:lnTo>
                  <a:pt x="138" y="341"/>
                </a:lnTo>
                <a:lnTo>
                  <a:pt x="138" y="341"/>
                </a:lnTo>
                <a:lnTo>
                  <a:pt x="138" y="341"/>
                </a:lnTo>
                <a:lnTo>
                  <a:pt x="138" y="340"/>
                </a:lnTo>
                <a:lnTo>
                  <a:pt x="138" y="340"/>
                </a:lnTo>
                <a:lnTo>
                  <a:pt x="138" y="340"/>
                </a:lnTo>
                <a:lnTo>
                  <a:pt x="138" y="340"/>
                </a:lnTo>
                <a:lnTo>
                  <a:pt x="138" y="340"/>
                </a:lnTo>
                <a:lnTo>
                  <a:pt x="138" y="340"/>
                </a:lnTo>
                <a:lnTo>
                  <a:pt x="138" y="340"/>
                </a:lnTo>
                <a:lnTo>
                  <a:pt x="138" y="340"/>
                </a:lnTo>
                <a:lnTo>
                  <a:pt x="139" y="340"/>
                </a:lnTo>
                <a:lnTo>
                  <a:pt x="139" y="340"/>
                </a:lnTo>
                <a:lnTo>
                  <a:pt x="139" y="339"/>
                </a:lnTo>
                <a:lnTo>
                  <a:pt x="139" y="339"/>
                </a:lnTo>
                <a:lnTo>
                  <a:pt x="139" y="339"/>
                </a:lnTo>
                <a:lnTo>
                  <a:pt x="139" y="339"/>
                </a:lnTo>
                <a:lnTo>
                  <a:pt x="139" y="339"/>
                </a:lnTo>
                <a:lnTo>
                  <a:pt x="139" y="339"/>
                </a:lnTo>
                <a:lnTo>
                  <a:pt x="139" y="339"/>
                </a:lnTo>
                <a:lnTo>
                  <a:pt x="139" y="339"/>
                </a:lnTo>
                <a:lnTo>
                  <a:pt x="139" y="338"/>
                </a:lnTo>
                <a:lnTo>
                  <a:pt x="139" y="338"/>
                </a:lnTo>
                <a:lnTo>
                  <a:pt x="139" y="338"/>
                </a:lnTo>
                <a:lnTo>
                  <a:pt x="139" y="338"/>
                </a:lnTo>
                <a:lnTo>
                  <a:pt x="139" y="338"/>
                </a:lnTo>
                <a:lnTo>
                  <a:pt x="139" y="338"/>
                </a:lnTo>
                <a:lnTo>
                  <a:pt x="139" y="338"/>
                </a:lnTo>
                <a:lnTo>
                  <a:pt x="139" y="338"/>
                </a:lnTo>
                <a:lnTo>
                  <a:pt x="139" y="338"/>
                </a:lnTo>
                <a:lnTo>
                  <a:pt x="139" y="338"/>
                </a:lnTo>
                <a:lnTo>
                  <a:pt x="140" y="337"/>
                </a:lnTo>
                <a:lnTo>
                  <a:pt x="140" y="337"/>
                </a:lnTo>
                <a:lnTo>
                  <a:pt x="140" y="337"/>
                </a:lnTo>
                <a:lnTo>
                  <a:pt x="140" y="337"/>
                </a:lnTo>
                <a:lnTo>
                  <a:pt x="140" y="337"/>
                </a:lnTo>
                <a:lnTo>
                  <a:pt x="140" y="337"/>
                </a:lnTo>
                <a:lnTo>
                  <a:pt x="140" y="337"/>
                </a:lnTo>
                <a:lnTo>
                  <a:pt x="140" y="337"/>
                </a:lnTo>
                <a:lnTo>
                  <a:pt x="141" y="337"/>
                </a:lnTo>
                <a:lnTo>
                  <a:pt x="141" y="337"/>
                </a:lnTo>
                <a:lnTo>
                  <a:pt x="141" y="336"/>
                </a:lnTo>
                <a:lnTo>
                  <a:pt x="141" y="336"/>
                </a:lnTo>
                <a:lnTo>
                  <a:pt x="141" y="336"/>
                </a:lnTo>
                <a:lnTo>
                  <a:pt x="141" y="336"/>
                </a:lnTo>
                <a:lnTo>
                  <a:pt x="141" y="336"/>
                </a:lnTo>
                <a:lnTo>
                  <a:pt x="141" y="336"/>
                </a:lnTo>
                <a:lnTo>
                  <a:pt x="142" y="336"/>
                </a:lnTo>
                <a:lnTo>
                  <a:pt x="142" y="336"/>
                </a:lnTo>
                <a:lnTo>
                  <a:pt x="142" y="336"/>
                </a:lnTo>
                <a:lnTo>
                  <a:pt x="142" y="336"/>
                </a:lnTo>
                <a:lnTo>
                  <a:pt x="142" y="336"/>
                </a:lnTo>
                <a:lnTo>
                  <a:pt x="142" y="336"/>
                </a:lnTo>
                <a:lnTo>
                  <a:pt x="142" y="336"/>
                </a:lnTo>
                <a:lnTo>
                  <a:pt x="142" y="336"/>
                </a:lnTo>
                <a:lnTo>
                  <a:pt x="142" y="336"/>
                </a:lnTo>
                <a:lnTo>
                  <a:pt x="143" y="336"/>
                </a:lnTo>
                <a:lnTo>
                  <a:pt x="143" y="336"/>
                </a:lnTo>
                <a:lnTo>
                  <a:pt x="143" y="336"/>
                </a:lnTo>
                <a:lnTo>
                  <a:pt x="143" y="336"/>
                </a:lnTo>
                <a:lnTo>
                  <a:pt x="143" y="336"/>
                </a:lnTo>
                <a:lnTo>
                  <a:pt x="143" y="336"/>
                </a:lnTo>
                <a:lnTo>
                  <a:pt x="143" y="336"/>
                </a:lnTo>
                <a:lnTo>
                  <a:pt x="143" y="336"/>
                </a:lnTo>
                <a:lnTo>
                  <a:pt x="143" y="336"/>
                </a:lnTo>
                <a:lnTo>
                  <a:pt x="143" y="336"/>
                </a:lnTo>
                <a:lnTo>
                  <a:pt x="143" y="336"/>
                </a:lnTo>
                <a:lnTo>
                  <a:pt x="143" y="335"/>
                </a:lnTo>
                <a:lnTo>
                  <a:pt x="143" y="335"/>
                </a:lnTo>
                <a:lnTo>
                  <a:pt x="144" y="335"/>
                </a:lnTo>
                <a:lnTo>
                  <a:pt x="144" y="335"/>
                </a:lnTo>
                <a:lnTo>
                  <a:pt x="144" y="335"/>
                </a:lnTo>
                <a:lnTo>
                  <a:pt x="144" y="335"/>
                </a:lnTo>
                <a:lnTo>
                  <a:pt x="144" y="335"/>
                </a:lnTo>
                <a:lnTo>
                  <a:pt x="145" y="335"/>
                </a:lnTo>
                <a:lnTo>
                  <a:pt x="145" y="335"/>
                </a:lnTo>
                <a:lnTo>
                  <a:pt x="145" y="335"/>
                </a:lnTo>
                <a:lnTo>
                  <a:pt x="145" y="335"/>
                </a:lnTo>
                <a:lnTo>
                  <a:pt x="145" y="335"/>
                </a:lnTo>
                <a:lnTo>
                  <a:pt x="145" y="335"/>
                </a:lnTo>
                <a:lnTo>
                  <a:pt x="145" y="335"/>
                </a:lnTo>
                <a:lnTo>
                  <a:pt x="145" y="335"/>
                </a:lnTo>
                <a:lnTo>
                  <a:pt x="146" y="335"/>
                </a:lnTo>
                <a:lnTo>
                  <a:pt x="146" y="335"/>
                </a:lnTo>
                <a:lnTo>
                  <a:pt x="146" y="335"/>
                </a:lnTo>
                <a:lnTo>
                  <a:pt x="146" y="335"/>
                </a:lnTo>
                <a:lnTo>
                  <a:pt x="146" y="335"/>
                </a:lnTo>
                <a:lnTo>
                  <a:pt x="146" y="335"/>
                </a:lnTo>
                <a:lnTo>
                  <a:pt x="147" y="335"/>
                </a:lnTo>
                <a:lnTo>
                  <a:pt x="147" y="334"/>
                </a:lnTo>
                <a:lnTo>
                  <a:pt x="147" y="334"/>
                </a:lnTo>
                <a:lnTo>
                  <a:pt x="147" y="334"/>
                </a:lnTo>
                <a:lnTo>
                  <a:pt x="147" y="334"/>
                </a:lnTo>
                <a:lnTo>
                  <a:pt x="147" y="334"/>
                </a:lnTo>
                <a:lnTo>
                  <a:pt x="147" y="334"/>
                </a:lnTo>
                <a:lnTo>
                  <a:pt x="147" y="334"/>
                </a:lnTo>
                <a:lnTo>
                  <a:pt x="147" y="334"/>
                </a:lnTo>
                <a:lnTo>
                  <a:pt x="147" y="334"/>
                </a:lnTo>
                <a:lnTo>
                  <a:pt x="148" y="334"/>
                </a:lnTo>
                <a:lnTo>
                  <a:pt x="148" y="334"/>
                </a:lnTo>
                <a:lnTo>
                  <a:pt x="148" y="334"/>
                </a:lnTo>
                <a:lnTo>
                  <a:pt x="148" y="334"/>
                </a:lnTo>
                <a:lnTo>
                  <a:pt x="148" y="333"/>
                </a:lnTo>
                <a:lnTo>
                  <a:pt x="148" y="333"/>
                </a:lnTo>
                <a:lnTo>
                  <a:pt x="148" y="333"/>
                </a:lnTo>
                <a:lnTo>
                  <a:pt x="148" y="333"/>
                </a:lnTo>
                <a:lnTo>
                  <a:pt x="148" y="333"/>
                </a:lnTo>
                <a:lnTo>
                  <a:pt x="148" y="333"/>
                </a:lnTo>
                <a:lnTo>
                  <a:pt x="148" y="333"/>
                </a:lnTo>
                <a:lnTo>
                  <a:pt x="148" y="334"/>
                </a:lnTo>
                <a:lnTo>
                  <a:pt x="148" y="334"/>
                </a:lnTo>
                <a:lnTo>
                  <a:pt x="148" y="334"/>
                </a:lnTo>
                <a:lnTo>
                  <a:pt x="148" y="334"/>
                </a:lnTo>
                <a:lnTo>
                  <a:pt x="149" y="334"/>
                </a:lnTo>
                <a:lnTo>
                  <a:pt x="149" y="334"/>
                </a:lnTo>
                <a:lnTo>
                  <a:pt x="149" y="334"/>
                </a:lnTo>
                <a:lnTo>
                  <a:pt x="149" y="334"/>
                </a:lnTo>
                <a:lnTo>
                  <a:pt x="149" y="334"/>
                </a:lnTo>
                <a:lnTo>
                  <a:pt x="149" y="334"/>
                </a:lnTo>
                <a:lnTo>
                  <a:pt x="149" y="335"/>
                </a:lnTo>
                <a:lnTo>
                  <a:pt x="149" y="335"/>
                </a:lnTo>
                <a:lnTo>
                  <a:pt x="149" y="335"/>
                </a:lnTo>
                <a:lnTo>
                  <a:pt x="150" y="335"/>
                </a:lnTo>
                <a:lnTo>
                  <a:pt x="150" y="335"/>
                </a:lnTo>
                <a:lnTo>
                  <a:pt x="150" y="335"/>
                </a:lnTo>
                <a:lnTo>
                  <a:pt x="150" y="335"/>
                </a:lnTo>
                <a:lnTo>
                  <a:pt x="150" y="335"/>
                </a:lnTo>
                <a:lnTo>
                  <a:pt x="150" y="335"/>
                </a:lnTo>
                <a:lnTo>
                  <a:pt x="150" y="335"/>
                </a:lnTo>
                <a:lnTo>
                  <a:pt x="150" y="335"/>
                </a:lnTo>
                <a:lnTo>
                  <a:pt x="150" y="335"/>
                </a:lnTo>
                <a:lnTo>
                  <a:pt x="150" y="335"/>
                </a:lnTo>
                <a:lnTo>
                  <a:pt x="150" y="335"/>
                </a:lnTo>
                <a:lnTo>
                  <a:pt x="150" y="335"/>
                </a:lnTo>
                <a:lnTo>
                  <a:pt x="150" y="335"/>
                </a:lnTo>
                <a:lnTo>
                  <a:pt x="150" y="334"/>
                </a:lnTo>
                <a:lnTo>
                  <a:pt x="150" y="334"/>
                </a:lnTo>
                <a:lnTo>
                  <a:pt x="151" y="334"/>
                </a:lnTo>
                <a:lnTo>
                  <a:pt x="151" y="334"/>
                </a:lnTo>
                <a:lnTo>
                  <a:pt x="151" y="334"/>
                </a:lnTo>
                <a:lnTo>
                  <a:pt x="151" y="334"/>
                </a:lnTo>
                <a:lnTo>
                  <a:pt x="151" y="334"/>
                </a:lnTo>
                <a:lnTo>
                  <a:pt x="151" y="334"/>
                </a:lnTo>
                <a:lnTo>
                  <a:pt x="151" y="334"/>
                </a:lnTo>
                <a:lnTo>
                  <a:pt x="151" y="334"/>
                </a:lnTo>
                <a:lnTo>
                  <a:pt x="151" y="334"/>
                </a:lnTo>
                <a:lnTo>
                  <a:pt x="151" y="334"/>
                </a:lnTo>
                <a:lnTo>
                  <a:pt x="151" y="333"/>
                </a:lnTo>
                <a:lnTo>
                  <a:pt x="151" y="333"/>
                </a:lnTo>
                <a:lnTo>
                  <a:pt x="151" y="333"/>
                </a:lnTo>
                <a:lnTo>
                  <a:pt x="151" y="333"/>
                </a:lnTo>
                <a:lnTo>
                  <a:pt x="151" y="333"/>
                </a:lnTo>
                <a:lnTo>
                  <a:pt x="151" y="333"/>
                </a:lnTo>
                <a:lnTo>
                  <a:pt x="151" y="333"/>
                </a:lnTo>
                <a:lnTo>
                  <a:pt x="151" y="333"/>
                </a:lnTo>
                <a:lnTo>
                  <a:pt x="151" y="333"/>
                </a:lnTo>
                <a:lnTo>
                  <a:pt x="151" y="333"/>
                </a:lnTo>
                <a:lnTo>
                  <a:pt x="151" y="332"/>
                </a:lnTo>
                <a:lnTo>
                  <a:pt x="151" y="332"/>
                </a:lnTo>
                <a:lnTo>
                  <a:pt x="151" y="332"/>
                </a:lnTo>
                <a:lnTo>
                  <a:pt x="151" y="332"/>
                </a:lnTo>
                <a:lnTo>
                  <a:pt x="151" y="332"/>
                </a:lnTo>
                <a:lnTo>
                  <a:pt x="151" y="332"/>
                </a:lnTo>
                <a:lnTo>
                  <a:pt x="151" y="332"/>
                </a:lnTo>
                <a:lnTo>
                  <a:pt x="151" y="332"/>
                </a:lnTo>
                <a:lnTo>
                  <a:pt x="151" y="332"/>
                </a:lnTo>
                <a:lnTo>
                  <a:pt x="151" y="332"/>
                </a:lnTo>
                <a:lnTo>
                  <a:pt x="151" y="332"/>
                </a:lnTo>
                <a:lnTo>
                  <a:pt x="151" y="332"/>
                </a:lnTo>
                <a:lnTo>
                  <a:pt x="151" y="332"/>
                </a:lnTo>
                <a:lnTo>
                  <a:pt x="151" y="331"/>
                </a:lnTo>
                <a:lnTo>
                  <a:pt x="151" y="331"/>
                </a:lnTo>
                <a:lnTo>
                  <a:pt x="151" y="331"/>
                </a:lnTo>
                <a:lnTo>
                  <a:pt x="151" y="331"/>
                </a:lnTo>
                <a:lnTo>
                  <a:pt x="151" y="331"/>
                </a:lnTo>
                <a:lnTo>
                  <a:pt x="151" y="331"/>
                </a:lnTo>
                <a:lnTo>
                  <a:pt x="151" y="331"/>
                </a:lnTo>
                <a:lnTo>
                  <a:pt x="151" y="331"/>
                </a:lnTo>
                <a:lnTo>
                  <a:pt x="151" y="331"/>
                </a:lnTo>
                <a:lnTo>
                  <a:pt x="151" y="331"/>
                </a:lnTo>
                <a:lnTo>
                  <a:pt x="151" y="331"/>
                </a:lnTo>
                <a:lnTo>
                  <a:pt x="151" y="331"/>
                </a:lnTo>
                <a:lnTo>
                  <a:pt x="151" y="331"/>
                </a:lnTo>
                <a:lnTo>
                  <a:pt x="151" y="330"/>
                </a:lnTo>
                <a:lnTo>
                  <a:pt x="151" y="330"/>
                </a:lnTo>
                <a:lnTo>
                  <a:pt x="151" y="330"/>
                </a:lnTo>
                <a:lnTo>
                  <a:pt x="151" y="330"/>
                </a:lnTo>
                <a:lnTo>
                  <a:pt x="151" y="330"/>
                </a:lnTo>
                <a:lnTo>
                  <a:pt x="151" y="330"/>
                </a:lnTo>
                <a:lnTo>
                  <a:pt x="151" y="330"/>
                </a:lnTo>
                <a:lnTo>
                  <a:pt x="151" y="330"/>
                </a:lnTo>
                <a:lnTo>
                  <a:pt x="151" y="330"/>
                </a:lnTo>
                <a:lnTo>
                  <a:pt x="151" y="330"/>
                </a:lnTo>
                <a:lnTo>
                  <a:pt x="151" y="330"/>
                </a:lnTo>
                <a:lnTo>
                  <a:pt x="151" y="330"/>
                </a:lnTo>
                <a:lnTo>
                  <a:pt x="151" y="330"/>
                </a:lnTo>
                <a:lnTo>
                  <a:pt x="151" y="330"/>
                </a:lnTo>
                <a:lnTo>
                  <a:pt x="151" y="330"/>
                </a:lnTo>
                <a:lnTo>
                  <a:pt x="151" y="330"/>
                </a:lnTo>
                <a:lnTo>
                  <a:pt x="152" y="330"/>
                </a:lnTo>
                <a:lnTo>
                  <a:pt x="152" y="330"/>
                </a:lnTo>
                <a:lnTo>
                  <a:pt x="152" y="330"/>
                </a:lnTo>
                <a:lnTo>
                  <a:pt x="152" y="329"/>
                </a:lnTo>
                <a:lnTo>
                  <a:pt x="152" y="329"/>
                </a:lnTo>
                <a:lnTo>
                  <a:pt x="152" y="329"/>
                </a:lnTo>
                <a:lnTo>
                  <a:pt x="152" y="329"/>
                </a:lnTo>
                <a:lnTo>
                  <a:pt x="152" y="329"/>
                </a:lnTo>
                <a:lnTo>
                  <a:pt x="152" y="329"/>
                </a:lnTo>
                <a:lnTo>
                  <a:pt x="152" y="329"/>
                </a:lnTo>
                <a:lnTo>
                  <a:pt x="152" y="329"/>
                </a:lnTo>
                <a:lnTo>
                  <a:pt x="152" y="329"/>
                </a:lnTo>
                <a:lnTo>
                  <a:pt x="152" y="329"/>
                </a:lnTo>
                <a:lnTo>
                  <a:pt x="152" y="328"/>
                </a:lnTo>
                <a:lnTo>
                  <a:pt x="152" y="328"/>
                </a:lnTo>
                <a:lnTo>
                  <a:pt x="152" y="328"/>
                </a:lnTo>
                <a:lnTo>
                  <a:pt x="152" y="328"/>
                </a:lnTo>
                <a:lnTo>
                  <a:pt x="152" y="328"/>
                </a:lnTo>
                <a:lnTo>
                  <a:pt x="152" y="328"/>
                </a:lnTo>
                <a:lnTo>
                  <a:pt x="152" y="328"/>
                </a:lnTo>
                <a:lnTo>
                  <a:pt x="152" y="328"/>
                </a:lnTo>
                <a:lnTo>
                  <a:pt x="152" y="328"/>
                </a:lnTo>
                <a:lnTo>
                  <a:pt x="152" y="328"/>
                </a:lnTo>
                <a:lnTo>
                  <a:pt x="152" y="328"/>
                </a:lnTo>
                <a:lnTo>
                  <a:pt x="152" y="328"/>
                </a:lnTo>
                <a:lnTo>
                  <a:pt x="152" y="328"/>
                </a:lnTo>
                <a:lnTo>
                  <a:pt x="152" y="328"/>
                </a:lnTo>
                <a:lnTo>
                  <a:pt x="152" y="327"/>
                </a:lnTo>
                <a:lnTo>
                  <a:pt x="152" y="327"/>
                </a:lnTo>
                <a:lnTo>
                  <a:pt x="152" y="327"/>
                </a:lnTo>
                <a:lnTo>
                  <a:pt x="152" y="327"/>
                </a:lnTo>
                <a:lnTo>
                  <a:pt x="152" y="327"/>
                </a:lnTo>
                <a:lnTo>
                  <a:pt x="152" y="327"/>
                </a:lnTo>
                <a:lnTo>
                  <a:pt x="152" y="327"/>
                </a:lnTo>
                <a:lnTo>
                  <a:pt x="152" y="327"/>
                </a:lnTo>
                <a:lnTo>
                  <a:pt x="152" y="327"/>
                </a:lnTo>
                <a:lnTo>
                  <a:pt x="151" y="327"/>
                </a:lnTo>
                <a:lnTo>
                  <a:pt x="151" y="327"/>
                </a:lnTo>
                <a:lnTo>
                  <a:pt x="151" y="327"/>
                </a:lnTo>
                <a:lnTo>
                  <a:pt x="151" y="327"/>
                </a:lnTo>
                <a:lnTo>
                  <a:pt x="151" y="327"/>
                </a:lnTo>
                <a:lnTo>
                  <a:pt x="151" y="327"/>
                </a:lnTo>
                <a:lnTo>
                  <a:pt x="151" y="327"/>
                </a:lnTo>
                <a:lnTo>
                  <a:pt x="151" y="327"/>
                </a:lnTo>
                <a:lnTo>
                  <a:pt x="151" y="327"/>
                </a:lnTo>
                <a:lnTo>
                  <a:pt x="151" y="327"/>
                </a:lnTo>
                <a:lnTo>
                  <a:pt x="151" y="327"/>
                </a:lnTo>
                <a:lnTo>
                  <a:pt x="151" y="327"/>
                </a:lnTo>
                <a:lnTo>
                  <a:pt x="151" y="327"/>
                </a:lnTo>
                <a:lnTo>
                  <a:pt x="151" y="327"/>
                </a:lnTo>
                <a:lnTo>
                  <a:pt x="151" y="326"/>
                </a:lnTo>
                <a:lnTo>
                  <a:pt x="151" y="326"/>
                </a:lnTo>
                <a:lnTo>
                  <a:pt x="151" y="326"/>
                </a:lnTo>
                <a:lnTo>
                  <a:pt x="151" y="326"/>
                </a:lnTo>
                <a:lnTo>
                  <a:pt x="151" y="326"/>
                </a:lnTo>
                <a:lnTo>
                  <a:pt x="151" y="326"/>
                </a:lnTo>
                <a:lnTo>
                  <a:pt x="151" y="326"/>
                </a:lnTo>
                <a:lnTo>
                  <a:pt x="151" y="326"/>
                </a:lnTo>
                <a:lnTo>
                  <a:pt x="151" y="325"/>
                </a:lnTo>
                <a:lnTo>
                  <a:pt x="151" y="325"/>
                </a:lnTo>
                <a:lnTo>
                  <a:pt x="151" y="325"/>
                </a:lnTo>
                <a:lnTo>
                  <a:pt x="151" y="325"/>
                </a:lnTo>
                <a:lnTo>
                  <a:pt x="151" y="325"/>
                </a:lnTo>
                <a:lnTo>
                  <a:pt x="151" y="325"/>
                </a:lnTo>
                <a:lnTo>
                  <a:pt x="151" y="325"/>
                </a:lnTo>
                <a:lnTo>
                  <a:pt x="151" y="325"/>
                </a:lnTo>
                <a:lnTo>
                  <a:pt x="152" y="325"/>
                </a:lnTo>
                <a:lnTo>
                  <a:pt x="152" y="325"/>
                </a:lnTo>
                <a:lnTo>
                  <a:pt x="152" y="325"/>
                </a:lnTo>
                <a:lnTo>
                  <a:pt x="152" y="325"/>
                </a:lnTo>
                <a:lnTo>
                  <a:pt x="152" y="325"/>
                </a:lnTo>
                <a:lnTo>
                  <a:pt x="152" y="325"/>
                </a:lnTo>
                <a:lnTo>
                  <a:pt x="153" y="325"/>
                </a:lnTo>
                <a:lnTo>
                  <a:pt x="153" y="325"/>
                </a:lnTo>
                <a:lnTo>
                  <a:pt x="153" y="325"/>
                </a:lnTo>
                <a:lnTo>
                  <a:pt x="153" y="325"/>
                </a:lnTo>
                <a:lnTo>
                  <a:pt x="153" y="325"/>
                </a:lnTo>
                <a:lnTo>
                  <a:pt x="154" y="325"/>
                </a:lnTo>
                <a:lnTo>
                  <a:pt x="154" y="325"/>
                </a:lnTo>
                <a:lnTo>
                  <a:pt x="154" y="325"/>
                </a:lnTo>
                <a:lnTo>
                  <a:pt x="154" y="325"/>
                </a:lnTo>
                <a:lnTo>
                  <a:pt x="155" y="325"/>
                </a:lnTo>
                <a:lnTo>
                  <a:pt x="155" y="325"/>
                </a:lnTo>
                <a:lnTo>
                  <a:pt x="155" y="325"/>
                </a:lnTo>
                <a:lnTo>
                  <a:pt x="155" y="325"/>
                </a:lnTo>
                <a:lnTo>
                  <a:pt x="156" y="325"/>
                </a:lnTo>
                <a:lnTo>
                  <a:pt x="156" y="325"/>
                </a:lnTo>
                <a:lnTo>
                  <a:pt x="156" y="325"/>
                </a:lnTo>
                <a:lnTo>
                  <a:pt x="156" y="324"/>
                </a:lnTo>
                <a:lnTo>
                  <a:pt x="156" y="324"/>
                </a:lnTo>
                <a:lnTo>
                  <a:pt x="156" y="324"/>
                </a:lnTo>
                <a:lnTo>
                  <a:pt x="156" y="324"/>
                </a:lnTo>
                <a:lnTo>
                  <a:pt x="156" y="324"/>
                </a:lnTo>
                <a:lnTo>
                  <a:pt x="156" y="323"/>
                </a:lnTo>
                <a:lnTo>
                  <a:pt x="156" y="323"/>
                </a:lnTo>
                <a:lnTo>
                  <a:pt x="156" y="322"/>
                </a:lnTo>
                <a:lnTo>
                  <a:pt x="156" y="322"/>
                </a:lnTo>
                <a:lnTo>
                  <a:pt x="156" y="321"/>
                </a:lnTo>
                <a:lnTo>
                  <a:pt x="156" y="321"/>
                </a:lnTo>
                <a:lnTo>
                  <a:pt x="156" y="320"/>
                </a:lnTo>
                <a:lnTo>
                  <a:pt x="156" y="320"/>
                </a:lnTo>
                <a:lnTo>
                  <a:pt x="156" y="320"/>
                </a:lnTo>
                <a:lnTo>
                  <a:pt x="156" y="320"/>
                </a:lnTo>
                <a:lnTo>
                  <a:pt x="156" y="320"/>
                </a:lnTo>
                <a:lnTo>
                  <a:pt x="156" y="319"/>
                </a:lnTo>
                <a:lnTo>
                  <a:pt x="156" y="319"/>
                </a:lnTo>
                <a:lnTo>
                  <a:pt x="156" y="319"/>
                </a:lnTo>
                <a:lnTo>
                  <a:pt x="156" y="319"/>
                </a:lnTo>
                <a:lnTo>
                  <a:pt x="156" y="318"/>
                </a:lnTo>
                <a:lnTo>
                  <a:pt x="156" y="318"/>
                </a:lnTo>
                <a:lnTo>
                  <a:pt x="156" y="317"/>
                </a:lnTo>
                <a:lnTo>
                  <a:pt x="156" y="317"/>
                </a:lnTo>
                <a:lnTo>
                  <a:pt x="156" y="317"/>
                </a:lnTo>
                <a:lnTo>
                  <a:pt x="156" y="317"/>
                </a:lnTo>
                <a:lnTo>
                  <a:pt x="156" y="317"/>
                </a:lnTo>
                <a:lnTo>
                  <a:pt x="156" y="317"/>
                </a:lnTo>
                <a:lnTo>
                  <a:pt x="156" y="317"/>
                </a:lnTo>
                <a:lnTo>
                  <a:pt x="156" y="316"/>
                </a:lnTo>
                <a:lnTo>
                  <a:pt x="156" y="316"/>
                </a:lnTo>
                <a:lnTo>
                  <a:pt x="156" y="316"/>
                </a:lnTo>
                <a:lnTo>
                  <a:pt x="156" y="316"/>
                </a:lnTo>
                <a:lnTo>
                  <a:pt x="156" y="316"/>
                </a:lnTo>
                <a:lnTo>
                  <a:pt x="156" y="316"/>
                </a:lnTo>
                <a:lnTo>
                  <a:pt x="156" y="316"/>
                </a:lnTo>
                <a:lnTo>
                  <a:pt x="156" y="316"/>
                </a:lnTo>
                <a:lnTo>
                  <a:pt x="156" y="316"/>
                </a:lnTo>
                <a:lnTo>
                  <a:pt x="156" y="316"/>
                </a:lnTo>
                <a:lnTo>
                  <a:pt x="157" y="316"/>
                </a:lnTo>
                <a:lnTo>
                  <a:pt x="157" y="316"/>
                </a:lnTo>
                <a:lnTo>
                  <a:pt x="157" y="316"/>
                </a:lnTo>
                <a:lnTo>
                  <a:pt x="158" y="316"/>
                </a:lnTo>
                <a:lnTo>
                  <a:pt x="158" y="316"/>
                </a:lnTo>
                <a:lnTo>
                  <a:pt x="158" y="317"/>
                </a:lnTo>
                <a:lnTo>
                  <a:pt x="158" y="317"/>
                </a:lnTo>
                <a:lnTo>
                  <a:pt x="159" y="317"/>
                </a:lnTo>
                <a:lnTo>
                  <a:pt x="159" y="317"/>
                </a:lnTo>
                <a:lnTo>
                  <a:pt x="159" y="317"/>
                </a:lnTo>
                <a:lnTo>
                  <a:pt x="159" y="317"/>
                </a:lnTo>
                <a:lnTo>
                  <a:pt x="160" y="317"/>
                </a:lnTo>
                <a:lnTo>
                  <a:pt x="160" y="317"/>
                </a:lnTo>
                <a:lnTo>
                  <a:pt x="160" y="317"/>
                </a:lnTo>
                <a:lnTo>
                  <a:pt x="160" y="317"/>
                </a:lnTo>
                <a:lnTo>
                  <a:pt x="161" y="317"/>
                </a:lnTo>
                <a:lnTo>
                  <a:pt x="161" y="317"/>
                </a:lnTo>
                <a:lnTo>
                  <a:pt x="161" y="317"/>
                </a:lnTo>
                <a:lnTo>
                  <a:pt x="161" y="317"/>
                </a:lnTo>
                <a:lnTo>
                  <a:pt x="161" y="317"/>
                </a:lnTo>
                <a:lnTo>
                  <a:pt x="161" y="317"/>
                </a:lnTo>
                <a:lnTo>
                  <a:pt x="162" y="317"/>
                </a:lnTo>
                <a:lnTo>
                  <a:pt x="162" y="317"/>
                </a:lnTo>
                <a:lnTo>
                  <a:pt x="162" y="317"/>
                </a:lnTo>
                <a:lnTo>
                  <a:pt x="162" y="317"/>
                </a:lnTo>
                <a:lnTo>
                  <a:pt x="162" y="317"/>
                </a:lnTo>
                <a:lnTo>
                  <a:pt x="162" y="317"/>
                </a:lnTo>
                <a:lnTo>
                  <a:pt x="162" y="317"/>
                </a:lnTo>
                <a:lnTo>
                  <a:pt x="162" y="316"/>
                </a:lnTo>
                <a:lnTo>
                  <a:pt x="163" y="316"/>
                </a:lnTo>
                <a:lnTo>
                  <a:pt x="163" y="316"/>
                </a:lnTo>
                <a:lnTo>
                  <a:pt x="162" y="316"/>
                </a:lnTo>
                <a:lnTo>
                  <a:pt x="162" y="316"/>
                </a:lnTo>
                <a:lnTo>
                  <a:pt x="162" y="316"/>
                </a:lnTo>
                <a:lnTo>
                  <a:pt x="162" y="315"/>
                </a:lnTo>
                <a:lnTo>
                  <a:pt x="162" y="315"/>
                </a:lnTo>
                <a:lnTo>
                  <a:pt x="162" y="315"/>
                </a:lnTo>
                <a:lnTo>
                  <a:pt x="162" y="315"/>
                </a:lnTo>
                <a:lnTo>
                  <a:pt x="162" y="314"/>
                </a:lnTo>
                <a:lnTo>
                  <a:pt x="162" y="314"/>
                </a:lnTo>
                <a:lnTo>
                  <a:pt x="162" y="314"/>
                </a:lnTo>
                <a:lnTo>
                  <a:pt x="162" y="314"/>
                </a:lnTo>
                <a:lnTo>
                  <a:pt x="162" y="313"/>
                </a:lnTo>
                <a:lnTo>
                  <a:pt x="162" y="313"/>
                </a:lnTo>
                <a:lnTo>
                  <a:pt x="162" y="313"/>
                </a:lnTo>
                <a:lnTo>
                  <a:pt x="162" y="313"/>
                </a:lnTo>
                <a:lnTo>
                  <a:pt x="162" y="312"/>
                </a:lnTo>
                <a:lnTo>
                  <a:pt x="162" y="312"/>
                </a:lnTo>
                <a:lnTo>
                  <a:pt x="162" y="312"/>
                </a:lnTo>
                <a:lnTo>
                  <a:pt x="162" y="311"/>
                </a:lnTo>
                <a:lnTo>
                  <a:pt x="162" y="311"/>
                </a:lnTo>
                <a:lnTo>
                  <a:pt x="162" y="311"/>
                </a:lnTo>
                <a:lnTo>
                  <a:pt x="162" y="311"/>
                </a:lnTo>
                <a:lnTo>
                  <a:pt x="162" y="310"/>
                </a:lnTo>
                <a:lnTo>
                  <a:pt x="162" y="310"/>
                </a:lnTo>
                <a:lnTo>
                  <a:pt x="162" y="310"/>
                </a:lnTo>
                <a:lnTo>
                  <a:pt x="162" y="310"/>
                </a:lnTo>
                <a:lnTo>
                  <a:pt x="162" y="310"/>
                </a:lnTo>
                <a:lnTo>
                  <a:pt x="162" y="310"/>
                </a:lnTo>
                <a:lnTo>
                  <a:pt x="162" y="309"/>
                </a:lnTo>
                <a:lnTo>
                  <a:pt x="162" y="309"/>
                </a:lnTo>
                <a:lnTo>
                  <a:pt x="163" y="309"/>
                </a:lnTo>
                <a:lnTo>
                  <a:pt x="163" y="309"/>
                </a:lnTo>
                <a:lnTo>
                  <a:pt x="163" y="309"/>
                </a:lnTo>
                <a:lnTo>
                  <a:pt x="163" y="309"/>
                </a:lnTo>
                <a:lnTo>
                  <a:pt x="163" y="308"/>
                </a:lnTo>
                <a:lnTo>
                  <a:pt x="163" y="308"/>
                </a:lnTo>
                <a:lnTo>
                  <a:pt x="163" y="308"/>
                </a:lnTo>
                <a:lnTo>
                  <a:pt x="163" y="308"/>
                </a:lnTo>
                <a:lnTo>
                  <a:pt x="163" y="308"/>
                </a:lnTo>
                <a:lnTo>
                  <a:pt x="164" y="308"/>
                </a:lnTo>
                <a:lnTo>
                  <a:pt x="164" y="308"/>
                </a:lnTo>
                <a:lnTo>
                  <a:pt x="164" y="308"/>
                </a:lnTo>
                <a:lnTo>
                  <a:pt x="165" y="308"/>
                </a:lnTo>
                <a:lnTo>
                  <a:pt x="165" y="308"/>
                </a:lnTo>
                <a:lnTo>
                  <a:pt x="165" y="308"/>
                </a:lnTo>
                <a:lnTo>
                  <a:pt x="165" y="308"/>
                </a:lnTo>
                <a:lnTo>
                  <a:pt x="165" y="308"/>
                </a:lnTo>
                <a:lnTo>
                  <a:pt x="166" y="308"/>
                </a:lnTo>
                <a:lnTo>
                  <a:pt x="166" y="308"/>
                </a:lnTo>
                <a:lnTo>
                  <a:pt x="166" y="307"/>
                </a:lnTo>
                <a:lnTo>
                  <a:pt x="166" y="307"/>
                </a:lnTo>
                <a:lnTo>
                  <a:pt x="166" y="307"/>
                </a:lnTo>
                <a:lnTo>
                  <a:pt x="167" y="307"/>
                </a:lnTo>
                <a:lnTo>
                  <a:pt x="167" y="307"/>
                </a:lnTo>
                <a:lnTo>
                  <a:pt x="167" y="307"/>
                </a:lnTo>
                <a:lnTo>
                  <a:pt x="167" y="307"/>
                </a:lnTo>
                <a:lnTo>
                  <a:pt x="168" y="307"/>
                </a:lnTo>
                <a:lnTo>
                  <a:pt x="168" y="307"/>
                </a:lnTo>
                <a:lnTo>
                  <a:pt x="168" y="307"/>
                </a:lnTo>
                <a:lnTo>
                  <a:pt x="168" y="307"/>
                </a:lnTo>
                <a:lnTo>
                  <a:pt x="169" y="307"/>
                </a:lnTo>
                <a:lnTo>
                  <a:pt x="169" y="307"/>
                </a:lnTo>
                <a:lnTo>
                  <a:pt x="169" y="307"/>
                </a:lnTo>
                <a:lnTo>
                  <a:pt x="170" y="307"/>
                </a:lnTo>
                <a:lnTo>
                  <a:pt x="170" y="307"/>
                </a:lnTo>
                <a:lnTo>
                  <a:pt x="170" y="307"/>
                </a:lnTo>
                <a:lnTo>
                  <a:pt x="170" y="307"/>
                </a:lnTo>
                <a:lnTo>
                  <a:pt x="170" y="307"/>
                </a:lnTo>
                <a:lnTo>
                  <a:pt x="171" y="308"/>
                </a:lnTo>
                <a:lnTo>
                  <a:pt x="171" y="308"/>
                </a:lnTo>
                <a:lnTo>
                  <a:pt x="171" y="308"/>
                </a:lnTo>
                <a:lnTo>
                  <a:pt x="172" y="307"/>
                </a:lnTo>
                <a:lnTo>
                  <a:pt x="172" y="307"/>
                </a:lnTo>
                <a:lnTo>
                  <a:pt x="172" y="307"/>
                </a:lnTo>
                <a:lnTo>
                  <a:pt x="172" y="307"/>
                </a:lnTo>
                <a:lnTo>
                  <a:pt x="172" y="307"/>
                </a:lnTo>
                <a:lnTo>
                  <a:pt x="173" y="307"/>
                </a:lnTo>
                <a:lnTo>
                  <a:pt x="173" y="307"/>
                </a:lnTo>
                <a:lnTo>
                  <a:pt x="173" y="307"/>
                </a:lnTo>
                <a:lnTo>
                  <a:pt x="174" y="307"/>
                </a:lnTo>
                <a:lnTo>
                  <a:pt x="174" y="307"/>
                </a:lnTo>
                <a:lnTo>
                  <a:pt x="174" y="307"/>
                </a:lnTo>
                <a:lnTo>
                  <a:pt x="174" y="307"/>
                </a:lnTo>
                <a:lnTo>
                  <a:pt x="174" y="307"/>
                </a:lnTo>
                <a:lnTo>
                  <a:pt x="174" y="306"/>
                </a:lnTo>
                <a:lnTo>
                  <a:pt x="174" y="306"/>
                </a:lnTo>
                <a:lnTo>
                  <a:pt x="174" y="306"/>
                </a:lnTo>
                <a:lnTo>
                  <a:pt x="175" y="306"/>
                </a:lnTo>
                <a:lnTo>
                  <a:pt x="175" y="306"/>
                </a:lnTo>
                <a:lnTo>
                  <a:pt x="175" y="305"/>
                </a:lnTo>
                <a:lnTo>
                  <a:pt x="175" y="305"/>
                </a:lnTo>
                <a:lnTo>
                  <a:pt x="176" y="305"/>
                </a:lnTo>
                <a:lnTo>
                  <a:pt x="176" y="305"/>
                </a:lnTo>
                <a:lnTo>
                  <a:pt x="176" y="304"/>
                </a:lnTo>
                <a:lnTo>
                  <a:pt x="176" y="304"/>
                </a:lnTo>
                <a:lnTo>
                  <a:pt x="176" y="304"/>
                </a:lnTo>
                <a:lnTo>
                  <a:pt x="176" y="304"/>
                </a:lnTo>
                <a:lnTo>
                  <a:pt x="176" y="304"/>
                </a:lnTo>
                <a:lnTo>
                  <a:pt x="176" y="304"/>
                </a:lnTo>
                <a:lnTo>
                  <a:pt x="176" y="303"/>
                </a:lnTo>
                <a:lnTo>
                  <a:pt x="176" y="303"/>
                </a:lnTo>
                <a:lnTo>
                  <a:pt x="176" y="303"/>
                </a:lnTo>
                <a:lnTo>
                  <a:pt x="176" y="303"/>
                </a:lnTo>
                <a:lnTo>
                  <a:pt x="177" y="303"/>
                </a:lnTo>
                <a:lnTo>
                  <a:pt x="177" y="302"/>
                </a:lnTo>
                <a:lnTo>
                  <a:pt x="177" y="302"/>
                </a:lnTo>
                <a:lnTo>
                  <a:pt x="177" y="302"/>
                </a:lnTo>
                <a:lnTo>
                  <a:pt x="178" y="302"/>
                </a:lnTo>
                <a:lnTo>
                  <a:pt x="178" y="302"/>
                </a:lnTo>
                <a:lnTo>
                  <a:pt x="179" y="302"/>
                </a:lnTo>
                <a:lnTo>
                  <a:pt x="179" y="302"/>
                </a:lnTo>
                <a:lnTo>
                  <a:pt x="180" y="302"/>
                </a:lnTo>
                <a:lnTo>
                  <a:pt x="181" y="302"/>
                </a:lnTo>
                <a:lnTo>
                  <a:pt x="181" y="302"/>
                </a:lnTo>
                <a:lnTo>
                  <a:pt x="181" y="302"/>
                </a:lnTo>
                <a:lnTo>
                  <a:pt x="182" y="302"/>
                </a:lnTo>
                <a:lnTo>
                  <a:pt x="182" y="302"/>
                </a:lnTo>
                <a:lnTo>
                  <a:pt x="183" y="302"/>
                </a:lnTo>
                <a:lnTo>
                  <a:pt x="184" y="302"/>
                </a:lnTo>
                <a:lnTo>
                  <a:pt x="184" y="302"/>
                </a:lnTo>
                <a:lnTo>
                  <a:pt x="184" y="302"/>
                </a:lnTo>
                <a:lnTo>
                  <a:pt x="185" y="301"/>
                </a:lnTo>
                <a:lnTo>
                  <a:pt x="185" y="301"/>
                </a:lnTo>
                <a:lnTo>
                  <a:pt x="185" y="301"/>
                </a:lnTo>
                <a:lnTo>
                  <a:pt x="186" y="300"/>
                </a:lnTo>
                <a:lnTo>
                  <a:pt x="186" y="300"/>
                </a:lnTo>
                <a:lnTo>
                  <a:pt x="186" y="300"/>
                </a:lnTo>
                <a:lnTo>
                  <a:pt x="186" y="300"/>
                </a:lnTo>
                <a:lnTo>
                  <a:pt x="186" y="299"/>
                </a:lnTo>
                <a:lnTo>
                  <a:pt x="186" y="299"/>
                </a:lnTo>
                <a:lnTo>
                  <a:pt x="187" y="298"/>
                </a:lnTo>
                <a:lnTo>
                  <a:pt x="187" y="298"/>
                </a:lnTo>
                <a:lnTo>
                  <a:pt x="187" y="298"/>
                </a:lnTo>
                <a:lnTo>
                  <a:pt x="187" y="297"/>
                </a:lnTo>
                <a:lnTo>
                  <a:pt x="187" y="297"/>
                </a:lnTo>
                <a:lnTo>
                  <a:pt x="187" y="297"/>
                </a:lnTo>
                <a:lnTo>
                  <a:pt x="187" y="296"/>
                </a:lnTo>
                <a:lnTo>
                  <a:pt x="187" y="296"/>
                </a:lnTo>
                <a:lnTo>
                  <a:pt x="187" y="295"/>
                </a:lnTo>
                <a:lnTo>
                  <a:pt x="187" y="295"/>
                </a:lnTo>
                <a:lnTo>
                  <a:pt x="187" y="294"/>
                </a:lnTo>
                <a:lnTo>
                  <a:pt x="187" y="294"/>
                </a:lnTo>
                <a:lnTo>
                  <a:pt x="187" y="294"/>
                </a:lnTo>
                <a:lnTo>
                  <a:pt x="187" y="293"/>
                </a:lnTo>
                <a:lnTo>
                  <a:pt x="187" y="293"/>
                </a:lnTo>
                <a:lnTo>
                  <a:pt x="187" y="293"/>
                </a:lnTo>
                <a:lnTo>
                  <a:pt x="187" y="293"/>
                </a:lnTo>
                <a:lnTo>
                  <a:pt x="186" y="292"/>
                </a:lnTo>
                <a:lnTo>
                  <a:pt x="186" y="292"/>
                </a:lnTo>
                <a:lnTo>
                  <a:pt x="186" y="292"/>
                </a:lnTo>
                <a:lnTo>
                  <a:pt x="186" y="292"/>
                </a:lnTo>
                <a:lnTo>
                  <a:pt x="186" y="292"/>
                </a:lnTo>
                <a:lnTo>
                  <a:pt x="185" y="292"/>
                </a:lnTo>
                <a:lnTo>
                  <a:pt x="185" y="292"/>
                </a:lnTo>
                <a:lnTo>
                  <a:pt x="185" y="292"/>
                </a:lnTo>
                <a:lnTo>
                  <a:pt x="185" y="292"/>
                </a:lnTo>
                <a:lnTo>
                  <a:pt x="185" y="291"/>
                </a:lnTo>
                <a:lnTo>
                  <a:pt x="185" y="291"/>
                </a:lnTo>
                <a:lnTo>
                  <a:pt x="185" y="291"/>
                </a:lnTo>
                <a:lnTo>
                  <a:pt x="186" y="290"/>
                </a:lnTo>
                <a:lnTo>
                  <a:pt x="186" y="290"/>
                </a:lnTo>
                <a:lnTo>
                  <a:pt x="186" y="290"/>
                </a:lnTo>
                <a:lnTo>
                  <a:pt x="186" y="290"/>
                </a:lnTo>
                <a:lnTo>
                  <a:pt x="187" y="289"/>
                </a:lnTo>
                <a:lnTo>
                  <a:pt x="187" y="289"/>
                </a:lnTo>
                <a:lnTo>
                  <a:pt x="188" y="289"/>
                </a:lnTo>
                <a:lnTo>
                  <a:pt x="188" y="289"/>
                </a:lnTo>
                <a:lnTo>
                  <a:pt x="189" y="289"/>
                </a:lnTo>
                <a:lnTo>
                  <a:pt x="189" y="289"/>
                </a:lnTo>
                <a:lnTo>
                  <a:pt x="189" y="289"/>
                </a:lnTo>
                <a:lnTo>
                  <a:pt x="190" y="289"/>
                </a:lnTo>
                <a:lnTo>
                  <a:pt x="190" y="288"/>
                </a:lnTo>
                <a:lnTo>
                  <a:pt x="190" y="288"/>
                </a:lnTo>
                <a:lnTo>
                  <a:pt x="190" y="288"/>
                </a:lnTo>
                <a:lnTo>
                  <a:pt x="190" y="288"/>
                </a:lnTo>
                <a:lnTo>
                  <a:pt x="189" y="288"/>
                </a:lnTo>
                <a:lnTo>
                  <a:pt x="189" y="287"/>
                </a:lnTo>
                <a:lnTo>
                  <a:pt x="189" y="287"/>
                </a:lnTo>
                <a:lnTo>
                  <a:pt x="189" y="287"/>
                </a:lnTo>
                <a:lnTo>
                  <a:pt x="188" y="286"/>
                </a:lnTo>
                <a:lnTo>
                  <a:pt x="188" y="286"/>
                </a:lnTo>
                <a:lnTo>
                  <a:pt x="188" y="286"/>
                </a:lnTo>
                <a:lnTo>
                  <a:pt x="188" y="285"/>
                </a:lnTo>
                <a:lnTo>
                  <a:pt x="188" y="285"/>
                </a:lnTo>
                <a:lnTo>
                  <a:pt x="188" y="285"/>
                </a:lnTo>
                <a:lnTo>
                  <a:pt x="188" y="284"/>
                </a:lnTo>
                <a:lnTo>
                  <a:pt x="187" y="284"/>
                </a:lnTo>
                <a:lnTo>
                  <a:pt x="187" y="284"/>
                </a:lnTo>
                <a:lnTo>
                  <a:pt x="187" y="283"/>
                </a:lnTo>
                <a:lnTo>
                  <a:pt x="187" y="283"/>
                </a:lnTo>
                <a:lnTo>
                  <a:pt x="187" y="283"/>
                </a:lnTo>
                <a:lnTo>
                  <a:pt x="187" y="283"/>
                </a:lnTo>
                <a:lnTo>
                  <a:pt x="187" y="282"/>
                </a:lnTo>
                <a:lnTo>
                  <a:pt x="187" y="282"/>
                </a:lnTo>
                <a:lnTo>
                  <a:pt x="187" y="281"/>
                </a:lnTo>
                <a:lnTo>
                  <a:pt x="187" y="281"/>
                </a:lnTo>
                <a:lnTo>
                  <a:pt x="188" y="281"/>
                </a:lnTo>
                <a:lnTo>
                  <a:pt x="188" y="281"/>
                </a:lnTo>
                <a:lnTo>
                  <a:pt x="189" y="281"/>
                </a:lnTo>
                <a:lnTo>
                  <a:pt x="190" y="281"/>
                </a:lnTo>
                <a:lnTo>
                  <a:pt x="191" y="280"/>
                </a:lnTo>
                <a:lnTo>
                  <a:pt x="191" y="280"/>
                </a:lnTo>
                <a:lnTo>
                  <a:pt x="192" y="279"/>
                </a:lnTo>
                <a:lnTo>
                  <a:pt x="193" y="278"/>
                </a:lnTo>
                <a:lnTo>
                  <a:pt x="193" y="278"/>
                </a:lnTo>
                <a:lnTo>
                  <a:pt x="194" y="277"/>
                </a:lnTo>
                <a:lnTo>
                  <a:pt x="194" y="277"/>
                </a:lnTo>
                <a:lnTo>
                  <a:pt x="194" y="276"/>
                </a:lnTo>
                <a:lnTo>
                  <a:pt x="194" y="276"/>
                </a:lnTo>
                <a:lnTo>
                  <a:pt x="195" y="275"/>
                </a:lnTo>
                <a:lnTo>
                  <a:pt x="195" y="275"/>
                </a:lnTo>
                <a:lnTo>
                  <a:pt x="195" y="274"/>
                </a:lnTo>
                <a:lnTo>
                  <a:pt x="196" y="274"/>
                </a:lnTo>
                <a:lnTo>
                  <a:pt x="196" y="273"/>
                </a:lnTo>
                <a:lnTo>
                  <a:pt x="196" y="273"/>
                </a:lnTo>
                <a:lnTo>
                  <a:pt x="196" y="272"/>
                </a:lnTo>
                <a:lnTo>
                  <a:pt x="197" y="272"/>
                </a:lnTo>
                <a:lnTo>
                  <a:pt x="197" y="271"/>
                </a:lnTo>
                <a:lnTo>
                  <a:pt x="198" y="270"/>
                </a:lnTo>
                <a:lnTo>
                  <a:pt x="199" y="268"/>
                </a:lnTo>
                <a:lnTo>
                  <a:pt x="199" y="268"/>
                </a:lnTo>
                <a:lnTo>
                  <a:pt x="199" y="267"/>
                </a:lnTo>
                <a:lnTo>
                  <a:pt x="200" y="267"/>
                </a:lnTo>
                <a:lnTo>
                  <a:pt x="200" y="266"/>
                </a:lnTo>
                <a:lnTo>
                  <a:pt x="201" y="266"/>
                </a:lnTo>
                <a:lnTo>
                  <a:pt x="201" y="265"/>
                </a:lnTo>
                <a:lnTo>
                  <a:pt x="202" y="265"/>
                </a:lnTo>
                <a:lnTo>
                  <a:pt x="203" y="265"/>
                </a:lnTo>
                <a:lnTo>
                  <a:pt x="203" y="264"/>
                </a:lnTo>
                <a:lnTo>
                  <a:pt x="203" y="264"/>
                </a:lnTo>
                <a:lnTo>
                  <a:pt x="204" y="264"/>
                </a:lnTo>
                <a:lnTo>
                  <a:pt x="204" y="264"/>
                </a:lnTo>
                <a:lnTo>
                  <a:pt x="204" y="263"/>
                </a:lnTo>
                <a:lnTo>
                  <a:pt x="204" y="263"/>
                </a:lnTo>
                <a:lnTo>
                  <a:pt x="204" y="263"/>
                </a:lnTo>
                <a:lnTo>
                  <a:pt x="205" y="263"/>
                </a:lnTo>
                <a:lnTo>
                  <a:pt x="205" y="262"/>
                </a:lnTo>
                <a:lnTo>
                  <a:pt x="205" y="262"/>
                </a:lnTo>
                <a:lnTo>
                  <a:pt x="205" y="261"/>
                </a:lnTo>
                <a:lnTo>
                  <a:pt x="205" y="261"/>
                </a:lnTo>
                <a:lnTo>
                  <a:pt x="205" y="260"/>
                </a:lnTo>
                <a:lnTo>
                  <a:pt x="205" y="260"/>
                </a:lnTo>
                <a:lnTo>
                  <a:pt x="205" y="260"/>
                </a:lnTo>
                <a:lnTo>
                  <a:pt x="205" y="259"/>
                </a:lnTo>
                <a:lnTo>
                  <a:pt x="205" y="259"/>
                </a:lnTo>
                <a:lnTo>
                  <a:pt x="205" y="259"/>
                </a:lnTo>
                <a:lnTo>
                  <a:pt x="205" y="259"/>
                </a:lnTo>
                <a:lnTo>
                  <a:pt x="204" y="258"/>
                </a:lnTo>
                <a:lnTo>
                  <a:pt x="204" y="258"/>
                </a:lnTo>
                <a:lnTo>
                  <a:pt x="204" y="257"/>
                </a:lnTo>
                <a:lnTo>
                  <a:pt x="204" y="256"/>
                </a:lnTo>
                <a:lnTo>
                  <a:pt x="204" y="256"/>
                </a:lnTo>
                <a:lnTo>
                  <a:pt x="204" y="255"/>
                </a:lnTo>
                <a:lnTo>
                  <a:pt x="204" y="255"/>
                </a:lnTo>
                <a:lnTo>
                  <a:pt x="204" y="255"/>
                </a:lnTo>
                <a:lnTo>
                  <a:pt x="205" y="254"/>
                </a:lnTo>
                <a:lnTo>
                  <a:pt x="206" y="253"/>
                </a:lnTo>
                <a:lnTo>
                  <a:pt x="206" y="253"/>
                </a:lnTo>
                <a:lnTo>
                  <a:pt x="206" y="252"/>
                </a:lnTo>
                <a:lnTo>
                  <a:pt x="207" y="251"/>
                </a:lnTo>
                <a:lnTo>
                  <a:pt x="207" y="251"/>
                </a:lnTo>
                <a:lnTo>
                  <a:pt x="207" y="250"/>
                </a:lnTo>
                <a:lnTo>
                  <a:pt x="207" y="250"/>
                </a:lnTo>
                <a:lnTo>
                  <a:pt x="207" y="250"/>
                </a:lnTo>
                <a:lnTo>
                  <a:pt x="207" y="249"/>
                </a:lnTo>
                <a:lnTo>
                  <a:pt x="207" y="249"/>
                </a:lnTo>
                <a:lnTo>
                  <a:pt x="206" y="249"/>
                </a:lnTo>
                <a:lnTo>
                  <a:pt x="206" y="248"/>
                </a:lnTo>
                <a:lnTo>
                  <a:pt x="205" y="247"/>
                </a:lnTo>
                <a:lnTo>
                  <a:pt x="206" y="247"/>
                </a:lnTo>
                <a:lnTo>
                  <a:pt x="206" y="246"/>
                </a:lnTo>
                <a:lnTo>
                  <a:pt x="207" y="246"/>
                </a:lnTo>
                <a:lnTo>
                  <a:pt x="207" y="245"/>
                </a:lnTo>
                <a:lnTo>
                  <a:pt x="207" y="245"/>
                </a:lnTo>
                <a:lnTo>
                  <a:pt x="207" y="244"/>
                </a:lnTo>
                <a:lnTo>
                  <a:pt x="208" y="244"/>
                </a:lnTo>
                <a:lnTo>
                  <a:pt x="208" y="244"/>
                </a:lnTo>
                <a:lnTo>
                  <a:pt x="208" y="244"/>
                </a:lnTo>
                <a:lnTo>
                  <a:pt x="208" y="243"/>
                </a:lnTo>
                <a:lnTo>
                  <a:pt x="208" y="243"/>
                </a:lnTo>
                <a:lnTo>
                  <a:pt x="208" y="242"/>
                </a:lnTo>
                <a:lnTo>
                  <a:pt x="208" y="242"/>
                </a:lnTo>
                <a:lnTo>
                  <a:pt x="208" y="242"/>
                </a:lnTo>
                <a:lnTo>
                  <a:pt x="207" y="241"/>
                </a:lnTo>
                <a:lnTo>
                  <a:pt x="207" y="241"/>
                </a:lnTo>
                <a:lnTo>
                  <a:pt x="207" y="241"/>
                </a:lnTo>
                <a:lnTo>
                  <a:pt x="207" y="241"/>
                </a:lnTo>
                <a:lnTo>
                  <a:pt x="207" y="241"/>
                </a:lnTo>
                <a:lnTo>
                  <a:pt x="206" y="241"/>
                </a:lnTo>
                <a:lnTo>
                  <a:pt x="206" y="241"/>
                </a:lnTo>
                <a:lnTo>
                  <a:pt x="206" y="241"/>
                </a:lnTo>
                <a:lnTo>
                  <a:pt x="205" y="241"/>
                </a:lnTo>
                <a:lnTo>
                  <a:pt x="205" y="241"/>
                </a:lnTo>
                <a:lnTo>
                  <a:pt x="205" y="240"/>
                </a:lnTo>
                <a:lnTo>
                  <a:pt x="204" y="240"/>
                </a:lnTo>
                <a:lnTo>
                  <a:pt x="204" y="240"/>
                </a:lnTo>
                <a:lnTo>
                  <a:pt x="204" y="239"/>
                </a:lnTo>
                <a:lnTo>
                  <a:pt x="205" y="239"/>
                </a:lnTo>
                <a:lnTo>
                  <a:pt x="205" y="239"/>
                </a:lnTo>
                <a:lnTo>
                  <a:pt x="205" y="238"/>
                </a:lnTo>
                <a:lnTo>
                  <a:pt x="204" y="238"/>
                </a:lnTo>
                <a:lnTo>
                  <a:pt x="204" y="238"/>
                </a:lnTo>
                <a:lnTo>
                  <a:pt x="204" y="238"/>
                </a:lnTo>
                <a:lnTo>
                  <a:pt x="204" y="238"/>
                </a:lnTo>
                <a:lnTo>
                  <a:pt x="204" y="238"/>
                </a:lnTo>
                <a:lnTo>
                  <a:pt x="203" y="237"/>
                </a:lnTo>
                <a:lnTo>
                  <a:pt x="203" y="237"/>
                </a:lnTo>
                <a:lnTo>
                  <a:pt x="203" y="237"/>
                </a:lnTo>
                <a:lnTo>
                  <a:pt x="203" y="237"/>
                </a:lnTo>
                <a:lnTo>
                  <a:pt x="203" y="236"/>
                </a:lnTo>
                <a:lnTo>
                  <a:pt x="202" y="235"/>
                </a:lnTo>
                <a:lnTo>
                  <a:pt x="202" y="234"/>
                </a:lnTo>
                <a:lnTo>
                  <a:pt x="202" y="234"/>
                </a:lnTo>
                <a:lnTo>
                  <a:pt x="202" y="234"/>
                </a:lnTo>
                <a:lnTo>
                  <a:pt x="202" y="233"/>
                </a:lnTo>
                <a:lnTo>
                  <a:pt x="202" y="233"/>
                </a:lnTo>
                <a:lnTo>
                  <a:pt x="201" y="232"/>
                </a:lnTo>
                <a:lnTo>
                  <a:pt x="201" y="231"/>
                </a:lnTo>
                <a:lnTo>
                  <a:pt x="200" y="231"/>
                </a:lnTo>
                <a:lnTo>
                  <a:pt x="200" y="230"/>
                </a:lnTo>
                <a:lnTo>
                  <a:pt x="200" y="230"/>
                </a:lnTo>
                <a:lnTo>
                  <a:pt x="200" y="229"/>
                </a:lnTo>
                <a:lnTo>
                  <a:pt x="200" y="229"/>
                </a:lnTo>
                <a:lnTo>
                  <a:pt x="200" y="228"/>
                </a:lnTo>
                <a:lnTo>
                  <a:pt x="200" y="228"/>
                </a:lnTo>
                <a:lnTo>
                  <a:pt x="201" y="227"/>
                </a:lnTo>
                <a:lnTo>
                  <a:pt x="201" y="227"/>
                </a:lnTo>
                <a:lnTo>
                  <a:pt x="201" y="227"/>
                </a:lnTo>
                <a:lnTo>
                  <a:pt x="202" y="226"/>
                </a:lnTo>
                <a:lnTo>
                  <a:pt x="202" y="225"/>
                </a:lnTo>
                <a:lnTo>
                  <a:pt x="203" y="225"/>
                </a:lnTo>
                <a:lnTo>
                  <a:pt x="203" y="225"/>
                </a:lnTo>
                <a:lnTo>
                  <a:pt x="203" y="225"/>
                </a:lnTo>
                <a:lnTo>
                  <a:pt x="204" y="224"/>
                </a:lnTo>
                <a:lnTo>
                  <a:pt x="204" y="224"/>
                </a:lnTo>
                <a:lnTo>
                  <a:pt x="204" y="224"/>
                </a:lnTo>
                <a:lnTo>
                  <a:pt x="205" y="224"/>
                </a:lnTo>
                <a:lnTo>
                  <a:pt x="205" y="223"/>
                </a:lnTo>
                <a:lnTo>
                  <a:pt x="206" y="223"/>
                </a:lnTo>
                <a:lnTo>
                  <a:pt x="207" y="223"/>
                </a:lnTo>
                <a:lnTo>
                  <a:pt x="207" y="223"/>
                </a:lnTo>
                <a:lnTo>
                  <a:pt x="207" y="223"/>
                </a:lnTo>
                <a:lnTo>
                  <a:pt x="207" y="223"/>
                </a:lnTo>
                <a:lnTo>
                  <a:pt x="207" y="223"/>
                </a:lnTo>
                <a:lnTo>
                  <a:pt x="207" y="223"/>
                </a:lnTo>
                <a:lnTo>
                  <a:pt x="207" y="222"/>
                </a:lnTo>
                <a:lnTo>
                  <a:pt x="207" y="222"/>
                </a:lnTo>
                <a:lnTo>
                  <a:pt x="207" y="222"/>
                </a:lnTo>
                <a:lnTo>
                  <a:pt x="208" y="222"/>
                </a:lnTo>
                <a:lnTo>
                  <a:pt x="208" y="222"/>
                </a:lnTo>
                <a:lnTo>
                  <a:pt x="208" y="222"/>
                </a:lnTo>
                <a:lnTo>
                  <a:pt x="208" y="222"/>
                </a:lnTo>
                <a:lnTo>
                  <a:pt x="208" y="222"/>
                </a:lnTo>
                <a:lnTo>
                  <a:pt x="208" y="222"/>
                </a:lnTo>
                <a:lnTo>
                  <a:pt x="208" y="222"/>
                </a:lnTo>
                <a:lnTo>
                  <a:pt x="208" y="222"/>
                </a:lnTo>
                <a:lnTo>
                  <a:pt x="208" y="222"/>
                </a:lnTo>
                <a:lnTo>
                  <a:pt x="208" y="222"/>
                </a:lnTo>
                <a:lnTo>
                  <a:pt x="208" y="222"/>
                </a:lnTo>
                <a:lnTo>
                  <a:pt x="209" y="222"/>
                </a:lnTo>
                <a:lnTo>
                  <a:pt x="209" y="222"/>
                </a:lnTo>
                <a:lnTo>
                  <a:pt x="209" y="222"/>
                </a:lnTo>
                <a:lnTo>
                  <a:pt x="209" y="222"/>
                </a:lnTo>
                <a:lnTo>
                  <a:pt x="209" y="222"/>
                </a:lnTo>
                <a:lnTo>
                  <a:pt x="209" y="222"/>
                </a:lnTo>
                <a:lnTo>
                  <a:pt x="209" y="222"/>
                </a:lnTo>
                <a:lnTo>
                  <a:pt x="209" y="221"/>
                </a:lnTo>
                <a:lnTo>
                  <a:pt x="209" y="221"/>
                </a:lnTo>
                <a:lnTo>
                  <a:pt x="209" y="221"/>
                </a:lnTo>
                <a:lnTo>
                  <a:pt x="209" y="221"/>
                </a:lnTo>
                <a:lnTo>
                  <a:pt x="209" y="221"/>
                </a:lnTo>
                <a:lnTo>
                  <a:pt x="209" y="221"/>
                </a:lnTo>
                <a:lnTo>
                  <a:pt x="209" y="221"/>
                </a:lnTo>
                <a:lnTo>
                  <a:pt x="209" y="221"/>
                </a:lnTo>
                <a:lnTo>
                  <a:pt x="209" y="221"/>
                </a:lnTo>
                <a:lnTo>
                  <a:pt x="209" y="221"/>
                </a:lnTo>
                <a:lnTo>
                  <a:pt x="209" y="220"/>
                </a:lnTo>
                <a:lnTo>
                  <a:pt x="209" y="220"/>
                </a:lnTo>
                <a:lnTo>
                  <a:pt x="209" y="220"/>
                </a:lnTo>
                <a:lnTo>
                  <a:pt x="209" y="219"/>
                </a:lnTo>
                <a:lnTo>
                  <a:pt x="209" y="219"/>
                </a:lnTo>
                <a:lnTo>
                  <a:pt x="209" y="219"/>
                </a:lnTo>
                <a:lnTo>
                  <a:pt x="209" y="219"/>
                </a:lnTo>
                <a:lnTo>
                  <a:pt x="209" y="219"/>
                </a:lnTo>
                <a:lnTo>
                  <a:pt x="209" y="219"/>
                </a:lnTo>
                <a:lnTo>
                  <a:pt x="209" y="218"/>
                </a:lnTo>
                <a:lnTo>
                  <a:pt x="210" y="218"/>
                </a:lnTo>
                <a:lnTo>
                  <a:pt x="210" y="218"/>
                </a:lnTo>
                <a:lnTo>
                  <a:pt x="210" y="217"/>
                </a:lnTo>
                <a:lnTo>
                  <a:pt x="210" y="217"/>
                </a:lnTo>
                <a:lnTo>
                  <a:pt x="210" y="217"/>
                </a:lnTo>
                <a:lnTo>
                  <a:pt x="210" y="217"/>
                </a:lnTo>
                <a:lnTo>
                  <a:pt x="210" y="217"/>
                </a:lnTo>
                <a:lnTo>
                  <a:pt x="210" y="217"/>
                </a:lnTo>
                <a:lnTo>
                  <a:pt x="210" y="217"/>
                </a:lnTo>
                <a:lnTo>
                  <a:pt x="210" y="217"/>
                </a:lnTo>
                <a:lnTo>
                  <a:pt x="210" y="216"/>
                </a:lnTo>
                <a:lnTo>
                  <a:pt x="210" y="216"/>
                </a:lnTo>
                <a:lnTo>
                  <a:pt x="210" y="216"/>
                </a:lnTo>
                <a:lnTo>
                  <a:pt x="210" y="216"/>
                </a:lnTo>
                <a:lnTo>
                  <a:pt x="210" y="216"/>
                </a:lnTo>
                <a:lnTo>
                  <a:pt x="210" y="216"/>
                </a:lnTo>
                <a:lnTo>
                  <a:pt x="211" y="215"/>
                </a:lnTo>
                <a:lnTo>
                  <a:pt x="211" y="215"/>
                </a:lnTo>
                <a:lnTo>
                  <a:pt x="211" y="215"/>
                </a:lnTo>
                <a:lnTo>
                  <a:pt x="211" y="215"/>
                </a:lnTo>
                <a:lnTo>
                  <a:pt x="211" y="214"/>
                </a:lnTo>
                <a:lnTo>
                  <a:pt x="212" y="214"/>
                </a:lnTo>
                <a:lnTo>
                  <a:pt x="212" y="214"/>
                </a:lnTo>
                <a:lnTo>
                  <a:pt x="212" y="214"/>
                </a:lnTo>
                <a:lnTo>
                  <a:pt x="212" y="214"/>
                </a:lnTo>
                <a:lnTo>
                  <a:pt x="212" y="214"/>
                </a:lnTo>
                <a:lnTo>
                  <a:pt x="212" y="214"/>
                </a:lnTo>
                <a:lnTo>
                  <a:pt x="212" y="213"/>
                </a:lnTo>
                <a:lnTo>
                  <a:pt x="212" y="213"/>
                </a:lnTo>
                <a:lnTo>
                  <a:pt x="212" y="213"/>
                </a:lnTo>
                <a:lnTo>
                  <a:pt x="213" y="213"/>
                </a:lnTo>
                <a:lnTo>
                  <a:pt x="214" y="213"/>
                </a:lnTo>
                <a:lnTo>
                  <a:pt x="214" y="213"/>
                </a:lnTo>
                <a:lnTo>
                  <a:pt x="214" y="212"/>
                </a:lnTo>
                <a:lnTo>
                  <a:pt x="215" y="212"/>
                </a:lnTo>
                <a:lnTo>
                  <a:pt x="215" y="212"/>
                </a:lnTo>
                <a:lnTo>
                  <a:pt x="215" y="212"/>
                </a:lnTo>
                <a:lnTo>
                  <a:pt x="215" y="212"/>
                </a:lnTo>
                <a:lnTo>
                  <a:pt x="215" y="212"/>
                </a:lnTo>
                <a:lnTo>
                  <a:pt x="215" y="212"/>
                </a:lnTo>
                <a:lnTo>
                  <a:pt x="215" y="212"/>
                </a:lnTo>
                <a:lnTo>
                  <a:pt x="215" y="212"/>
                </a:lnTo>
                <a:lnTo>
                  <a:pt x="215" y="212"/>
                </a:lnTo>
                <a:lnTo>
                  <a:pt x="216" y="212"/>
                </a:lnTo>
                <a:lnTo>
                  <a:pt x="216" y="212"/>
                </a:lnTo>
                <a:lnTo>
                  <a:pt x="216" y="212"/>
                </a:lnTo>
                <a:lnTo>
                  <a:pt x="216" y="212"/>
                </a:lnTo>
                <a:lnTo>
                  <a:pt x="216" y="212"/>
                </a:lnTo>
                <a:lnTo>
                  <a:pt x="216" y="212"/>
                </a:lnTo>
                <a:lnTo>
                  <a:pt x="216" y="212"/>
                </a:lnTo>
                <a:lnTo>
                  <a:pt x="216" y="212"/>
                </a:lnTo>
                <a:lnTo>
                  <a:pt x="217" y="212"/>
                </a:lnTo>
                <a:lnTo>
                  <a:pt x="217" y="212"/>
                </a:lnTo>
                <a:lnTo>
                  <a:pt x="217" y="212"/>
                </a:lnTo>
                <a:lnTo>
                  <a:pt x="217" y="212"/>
                </a:lnTo>
                <a:lnTo>
                  <a:pt x="217" y="212"/>
                </a:lnTo>
                <a:lnTo>
                  <a:pt x="217" y="212"/>
                </a:lnTo>
                <a:lnTo>
                  <a:pt x="217" y="212"/>
                </a:lnTo>
                <a:lnTo>
                  <a:pt x="217" y="212"/>
                </a:lnTo>
                <a:lnTo>
                  <a:pt x="217" y="211"/>
                </a:lnTo>
                <a:lnTo>
                  <a:pt x="218" y="211"/>
                </a:lnTo>
                <a:lnTo>
                  <a:pt x="218" y="211"/>
                </a:lnTo>
                <a:lnTo>
                  <a:pt x="218" y="211"/>
                </a:lnTo>
                <a:lnTo>
                  <a:pt x="218" y="211"/>
                </a:lnTo>
                <a:lnTo>
                  <a:pt x="218" y="211"/>
                </a:lnTo>
                <a:lnTo>
                  <a:pt x="218" y="211"/>
                </a:lnTo>
                <a:lnTo>
                  <a:pt x="218" y="211"/>
                </a:lnTo>
                <a:lnTo>
                  <a:pt x="218" y="211"/>
                </a:lnTo>
                <a:lnTo>
                  <a:pt x="218" y="211"/>
                </a:lnTo>
                <a:lnTo>
                  <a:pt x="218" y="211"/>
                </a:lnTo>
                <a:lnTo>
                  <a:pt x="218" y="211"/>
                </a:lnTo>
                <a:lnTo>
                  <a:pt x="218" y="210"/>
                </a:lnTo>
                <a:lnTo>
                  <a:pt x="219" y="210"/>
                </a:lnTo>
                <a:lnTo>
                  <a:pt x="219" y="210"/>
                </a:lnTo>
                <a:lnTo>
                  <a:pt x="219" y="210"/>
                </a:lnTo>
                <a:lnTo>
                  <a:pt x="219" y="210"/>
                </a:lnTo>
                <a:lnTo>
                  <a:pt x="219" y="210"/>
                </a:lnTo>
                <a:lnTo>
                  <a:pt x="219" y="210"/>
                </a:lnTo>
                <a:lnTo>
                  <a:pt x="219" y="210"/>
                </a:lnTo>
                <a:lnTo>
                  <a:pt x="219" y="210"/>
                </a:lnTo>
                <a:lnTo>
                  <a:pt x="219" y="210"/>
                </a:lnTo>
                <a:lnTo>
                  <a:pt x="219" y="210"/>
                </a:lnTo>
                <a:lnTo>
                  <a:pt x="219" y="210"/>
                </a:lnTo>
                <a:lnTo>
                  <a:pt x="219" y="210"/>
                </a:lnTo>
                <a:lnTo>
                  <a:pt x="219" y="210"/>
                </a:lnTo>
                <a:lnTo>
                  <a:pt x="219" y="209"/>
                </a:lnTo>
                <a:lnTo>
                  <a:pt x="219" y="209"/>
                </a:lnTo>
                <a:lnTo>
                  <a:pt x="219" y="209"/>
                </a:lnTo>
                <a:lnTo>
                  <a:pt x="219" y="209"/>
                </a:lnTo>
                <a:lnTo>
                  <a:pt x="219" y="209"/>
                </a:lnTo>
                <a:lnTo>
                  <a:pt x="219" y="209"/>
                </a:lnTo>
                <a:lnTo>
                  <a:pt x="219" y="209"/>
                </a:lnTo>
                <a:lnTo>
                  <a:pt x="219" y="209"/>
                </a:lnTo>
                <a:lnTo>
                  <a:pt x="219" y="209"/>
                </a:lnTo>
                <a:lnTo>
                  <a:pt x="220" y="209"/>
                </a:lnTo>
                <a:lnTo>
                  <a:pt x="220" y="209"/>
                </a:lnTo>
                <a:lnTo>
                  <a:pt x="220" y="209"/>
                </a:lnTo>
                <a:lnTo>
                  <a:pt x="220" y="209"/>
                </a:lnTo>
                <a:lnTo>
                  <a:pt x="220" y="209"/>
                </a:lnTo>
                <a:lnTo>
                  <a:pt x="220" y="209"/>
                </a:lnTo>
                <a:lnTo>
                  <a:pt x="220" y="209"/>
                </a:lnTo>
                <a:lnTo>
                  <a:pt x="220" y="209"/>
                </a:lnTo>
                <a:lnTo>
                  <a:pt x="220" y="208"/>
                </a:lnTo>
                <a:lnTo>
                  <a:pt x="220" y="208"/>
                </a:lnTo>
                <a:lnTo>
                  <a:pt x="220" y="208"/>
                </a:lnTo>
                <a:lnTo>
                  <a:pt x="220" y="208"/>
                </a:lnTo>
                <a:lnTo>
                  <a:pt x="220" y="208"/>
                </a:lnTo>
                <a:lnTo>
                  <a:pt x="220" y="208"/>
                </a:lnTo>
                <a:lnTo>
                  <a:pt x="220" y="208"/>
                </a:lnTo>
                <a:lnTo>
                  <a:pt x="220" y="208"/>
                </a:lnTo>
                <a:lnTo>
                  <a:pt x="220" y="208"/>
                </a:lnTo>
                <a:lnTo>
                  <a:pt x="220" y="208"/>
                </a:lnTo>
                <a:lnTo>
                  <a:pt x="220" y="208"/>
                </a:lnTo>
                <a:lnTo>
                  <a:pt x="220" y="208"/>
                </a:lnTo>
                <a:lnTo>
                  <a:pt x="220" y="208"/>
                </a:lnTo>
                <a:lnTo>
                  <a:pt x="221" y="208"/>
                </a:lnTo>
                <a:lnTo>
                  <a:pt x="221" y="208"/>
                </a:lnTo>
                <a:lnTo>
                  <a:pt x="221" y="208"/>
                </a:lnTo>
                <a:lnTo>
                  <a:pt x="221" y="208"/>
                </a:lnTo>
                <a:lnTo>
                  <a:pt x="221" y="208"/>
                </a:lnTo>
                <a:lnTo>
                  <a:pt x="221" y="208"/>
                </a:lnTo>
                <a:lnTo>
                  <a:pt x="221" y="208"/>
                </a:lnTo>
                <a:lnTo>
                  <a:pt x="221" y="208"/>
                </a:lnTo>
                <a:lnTo>
                  <a:pt x="221" y="207"/>
                </a:lnTo>
                <a:lnTo>
                  <a:pt x="221" y="207"/>
                </a:lnTo>
                <a:lnTo>
                  <a:pt x="221" y="207"/>
                </a:lnTo>
                <a:lnTo>
                  <a:pt x="221" y="207"/>
                </a:lnTo>
                <a:lnTo>
                  <a:pt x="221" y="207"/>
                </a:lnTo>
                <a:lnTo>
                  <a:pt x="221" y="207"/>
                </a:lnTo>
                <a:lnTo>
                  <a:pt x="221" y="207"/>
                </a:lnTo>
                <a:lnTo>
                  <a:pt x="221" y="207"/>
                </a:lnTo>
                <a:lnTo>
                  <a:pt x="221" y="207"/>
                </a:lnTo>
                <a:lnTo>
                  <a:pt x="221" y="207"/>
                </a:lnTo>
                <a:lnTo>
                  <a:pt x="221" y="207"/>
                </a:lnTo>
                <a:lnTo>
                  <a:pt x="222" y="207"/>
                </a:lnTo>
                <a:lnTo>
                  <a:pt x="222" y="207"/>
                </a:lnTo>
                <a:lnTo>
                  <a:pt x="222" y="207"/>
                </a:lnTo>
                <a:lnTo>
                  <a:pt x="222" y="207"/>
                </a:lnTo>
                <a:lnTo>
                  <a:pt x="222" y="207"/>
                </a:lnTo>
                <a:lnTo>
                  <a:pt x="222" y="207"/>
                </a:lnTo>
                <a:lnTo>
                  <a:pt x="222" y="207"/>
                </a:lnTo>
                <a:lnTo>
                  <a:pt x="222" y="207"/>
                </a:lnTo>
                <a:lnTo>
                  <a:pt x="222" y="207"/>
                </a:lnTo>
                <a:lnTo>
                  <a:pt x="222" y="207"/>
                </a:lnTo>
                <a:lnTo>
                  <a:pt x="222" y="206"/>
                </a:lnTo>
                <a:lnTo>
                  <a:pt x="223" y="206"/>
                </a:lnTo>
                <a:lnTo>
                  <a:pt x="223" y="206"/>
                </a:lnTo>
                <a:lnTo>
                  <a:pt x="223" y="206"/>
                </a:lnTo>
                <a:lnTo>
                  <a:pt x="223" y="206"/>
                </a:lnTo>
                <a:lnTo>
                  <a:pt x="223" y="206"/>
                </a:lnTo>
                <a:lnTo>
                  <a:pt x="223" y="206"/>
                </a:lnTo>
                <a:lnTo>
                  <a:pt x="223" y="206"/>
                </a:lnTo>
                <a:lnTo>
                  <a:pt x="223" y="205"/>
                </a:lnTo>
                <a:lnTo>
                  <a:pt x="223" y="205"/>
                </a:lnTo>
                <a:lnTo>
                  <a:pt x="224" y="205"/>
                </a:lnTo>
                <a:lnTo>
                  <a:pt x="224" y="205"/>
                </a:lnTo>
                <a:lnTo>
                  <a:pt x="224" y="205"/>
                </a:lnTo>
                <a:lnTo>
                  <a:pt x="224" y="205"/>
                </a:lnTo>
                <a:lnTo>
                  <a:pt x="224" y="205"/>
                </a:lnTo>
                <a:lnTo>
                  <a:pt x="224" y="205"/>
                </a:lnTo>
                <a:lnTo>
                  <a:pt x="224" y="205"/>
                </a:lnTo>
                <a:lnTo>
                  <a:pt x="224" y="205"/>
                </a:lnTo>
                <a:lnTo>
                  <a:pt x="224" y="205"/>
                </a:lnTo>
                <a:lnTo>
                  <a:pt x="224" y="204"/>
                </a:lnTo>
                <a:lnTo>
                  <a:pt x="225" y="204"/>
                </a:lnTo>
                <a:lnTo>
                  <a:pt x="225" y="204"/>
                </a:lnTo>
                <a:lnTo>
                  <a:pt x="225" y="204"/>
                </a:lnTo>
                <a:lnTo>
                  <a:pt x="225" y="204"/>
                </a:lnTo>
                <a:lnTo>
                  <a:pt x="225" y="204"/>
                </a:lnTo>
                <a:lnTo>
                  <a:pt x="225" y="204"/>
                </a:lnTo>
                <a:lnTo>
                  <a:pt x="225" y="204"/>
                </a:lnTo>
                <a:lnTo>
                  <a:pt x="225" y="204"/>
                </a:lnTo>
                <a:lnTo>
                  <a:pt x="225" y="204"/>
                </a:lnTo>
                <a:lnTo>
                  <a:pt x="225" y="204"/>
                </a:lnTo>
                <a:lnTo>
                  <a:pt x="225" y="204"/>
                </a:lnTo>
                <a:lnTo>
                  <a:pt x="225" y="204"/>
                </a:lnTo>
                <a:lnTo>
                  <a:pt x="225" y="204"/>
                </a:lnTo>
                <a:lnTo>
                  <a:pt x="225" y="204"/>
                </a:lnTo>
                <a:lnTo>
                  <a:pt x="225" y="204"/>
                </a:lnTo>
                <a:lnTo>
                  <a:pt x="226" y="204"/>
                </a:lnTo>
                <a:lnTo>
                  <a:pt x="226" y="204"/>
                </a:lnTo>
                <a:lnTo>
                  <a:pt x="226" y="204"/>
                </a:lnTo>
                <a:lnTo>
                  <a:pt x="226" y="204"/>
                </a:lnTo>
                <a:lnTo>
                  <a:pt x="226" y="204"/>
                </a:lnTo>
                <a:lnTo>
                  <a:pt x="226" y="204"/>
                </a:lnTo>
                <a:lnTo>
                  <a:pt x="226" y="204"/>
                </a:lnTo>
                <a:lnTo>
                  <a:pt x="226" y="204"/>
                </a:lnTo>
                <a:lnTo>
                  <a:pt x="226" y="204"/>
                </a:lnTo>
                <a:lnTo>
                  <a:pt x="226" y="204"/>
                </a:lnTo>
                <a:lnTo>
                  <a:pt x="226" y="204"/>
                </a:lnTo>
                <a:lnTo>
                  <a:pt x="226" y="204"/>
                </a:lnTo>
                <a:lnTo>
                  <a:pt x="227" y="204"/>
                </a:lnTo>
                <a:lnTo>
                  <a:pt x="227" y="204"/>
                </a:lnTo>
                <a:lnTo>
                  <a:pt x="227" y="204"/>
                </a:lnTo>
                <a:lnTo>
                  <a:pt x="227" y="204"/>
                </a:lnTo>
                <a:lnTo>
                  <a:pt x="227" y="204"/>
                </a:lnTo>
                <a:lnTo>
                  <a:pt x="227" y="204"/>
                </a:lnTo>
                <a:lnTo>
                  <a:pt x="227" y="204"/>
                </a:lnTo>
                <a:lnTo>
                  <a:pt x="227" y="204"/>
                </a:lnTo>
                <a:lnTo>
                  <a:pt x="227" y="204"/>
                </a:lnTo>
                <a:lnTo>
                  <a:pt x="227" y="204"/>
                </a:lnTo>
                <a:lnTo>
                  <a:pt x="228" y="204"/>
                </a:lnTo>
                <a:lnTo>
                  <a:pt x="228" y="204"/>
                </a:lnTo>
                <a:lnTo>
                  <a:pt x="228" y="204"/>
                </a:lnTo>
                <a:lnTo>
                  <a:pt x="228" y="204"/>
                </a:lnTo>
                <a:lnTo>
                  <a:pt x="228" y="204"/>
                </a:lnTo>
                <a:lnTo>
                  <a:pt x="228" y="204"/>
                </a:lnTo>
                <a:lnTo>
                  <a:pt x="229" y="204"/>
                </a:lnTo>
                <a:lnTo>
                  <a:pt x="229" y="204"/>
                </a:lnTo>
                <a:lnTo>
                  <a:pt x="229" y="204"/>
                </a:lnTo>
                <a:lnTo>
                  <a:pt x="229" y="204"/>
                </a:lnTo>
                <a:lnTo>
                  <a:pt x="229" y="204"/>
                </a:lnTo>
                <a:lnTo>
                  <a:pt x="229" y="204"/>
                </a:lnTo>
                <a:lnTo>
                  <a:pt x="229" y="204"/>
                </a:lnTo>
                <a:lnTo>
                  <a:pt x="229" y="204"/>
                </a:lnTo>
                <a:lnTo>
                  <a:pt x="229" y="204"/>
                </a:lnTo>
                <a:lnTo>
                  <a:pt x="230" y="204"/>
                </a:lnTo>
                <a:lnTo>
                  <a:pt x="230" y="204"/>
                </a:lnTo>
                <a:lnTo>
                  <a:pt x="230" y="204"/>
                </a:lnTo>
                <a:lnTo>
                  <a:pt x="230" y="204"/>
                </a:lnTo>
                <a:lnTo>
                  <a:pt x="231" y="204"/>
                </a:lnTo>
                <a:lnTo>
                  <a:pt x="231" y="204"/>
                </a:lnTo>
                <a:lnTo>
                  <a:pt x="231" y="204"/>
                </a:lnTo>
                <a:lnTo>
                  <a:pt x="231" y="204"/>
                </a:lnTo>
                <a:lnTo>
                  <a:pt x="231" y="204"/>
                </a:lnTo>
                <a:lnTo>
                  <a:pt x="231" y="204"/>
                </a:lnTo>
                <a:lnTo>
                  <a:pt x="231" y="204"/>
                </a:lnTo>
                <a:lnTo>
                  <a:pt x="231" y="204"/>
                </a:lnTo>
                <a:lnTo>
                  <a:pt x="231" y="204"/>
                </a:lnTo>
                <a:lnTo>
                  <a:pt x="231" y="204"/>
                </a:lnTo>
                <a:lnTo>
                  <a:pt x="231" y="204"/>
                </a:lnTo>
                <a:lnTo>
                  <a:pt x="231" y="204"/>
                </a:lnTo>
                <a:lnTo>
                  <a:pt x="231" y="204"/>
                </a:lnTo>
                <a:lnTo>
                  <a:pt x="231" y="204"/>
                </a:lnTo>
                <a:lnTo>
                  <a:pt x="231" y="204"/>
                </a:lnTo>
                <a:lnTo>
                  <a:pt x="232" y="203"/>
                </a:lnTo>
                <a:lnTo>
                  <a:pt x="232" y="203"/>
                </a:lnTo>
                <a:lnTo>
                  <a:pt x="232" y="203"/>
                </a:lnTo>
                <a:lnTo>
                  <a:pt x="232" y="203"/>
                </a:lnTo>
                <a:lnTo>
                  <a:pt x="232" y="203"/>
                </a:lnTo>
                <a:lnTo>
                  <a:pt x="232" y="203"/>
                </a:lnTo>
                <a:lnTo>
                  <a:pt x="232" y="203"/>
                </a:lnTo>
                <a:lnTo>
                  <a:pt x="232" y="203"/>
                </a:lnTo>
                <a:lnTo>
                  <a:pt x="232" y="203"/>
                </a:lnTo>
                <a:lnTo>
                  <a:pt x="232" y="203"/>
                </a:lnTo>
                <a:lnTo>
                  <a:pt x="232" y="203"/>
                </a:lnTo>
                <a:lnTo>
                  <a:pt x="232" y="203"/>
                </a:lnTo>
                <a:lnTo>
                  <a:pt x="233" y="203"/>
                </a:lnTo>
                <a:lnTo>
                  <a:pt x="233" y="203"/>
                </a:lnTo>
                <a:lnTo>
                  <a:pt x="233" y="203"/>
                </a:lnTo>
                <a:lnTo>
                  <a:pt x="233" y="203"/>
                </a:lnTo>
                <a:lnTo>
                  <a:pt x="233" y="203"/>
                </a:lnTo>
                <a:lnTo>
                  <a:pt x="233" y="203"/>
                </a:lnTo>
                <a:lnTo>
                  <a:pt x="233" y="203"/>
                </a:lnTo>
                <a:lnTo>
                  <a:pt x="233" y="203"/>
                </a:lnTo>
                <a:lnTo>
                  <a:pt x="233" y="203"/>
                </a:lnTo>
                <a:lnTo>
                  <a:pt x="233" y="203"/>
                </a:lnTo>
                <a:lnTo>
                  <a:pt x="233" y="203"/>
                </a:lnTo>
                <a:lnTo>
                  <a:pt x="233" y="203"/>
                </a:lnTo>
                <a:lnTo>
                  <a:pt x="234" y="203"/>
                </a:lnTo>
                <a:lnTo>
                  <a:pt x="234" y="203"/>
                </a:lnTo>
                <a:lnTo>
                  <a:pt x="234" y="203"/>
                </a:lnTo>
                <a:lnTo>
                  <a:pt x="234" y="203"/>
                </a:lnTo>
                <a:lnTo>
                  <a:pt x="234" y="203"/>
                </a:lnTo>
                <a:lnTo>
                  <a:pt x="234" y="203"/>
                </a:lnTo>
                <a:lnTo>
                  <a:pt x="234" y="203"/>
                </a:lnTo>
                <a:lnTo>
                  <a:pt x="234" y="203"/>
                </a:lnTo>
                <a:lnTo>
                  <a:pt x="234" y="203"/>
                </a:lnTo>
                <a:lnTo>
                  <a:pt x="234" y="203"/>
                </a:lnTo>
                <a:lnTo>
                  <a:pt x="234" y="203"/>
                </a:lnTo>
                <a:lnTo>
                  <a:pt x="234" y="203"/>
                </a:lnTo>
                <a:lnTo>
                  <a:pt x="234" y="202"/>
                </a:lnTo>
                <a:lnTo>
                  <a:pt x="235" y="202"/>
                </a:lnTo>
                <a:lnTo>
                  <a:pt x="235" y="202"/>
                </a:lnTo>
                <a:lnTo>
                  <a:pt x="235" y="202"/>
                </a:lnTo>
                <a:lnTo>
                  <a:pt x="235" y="202"/>
                </a:lnTo>
                <a:lnTo>
                  <a:pt x="235" y="202"/>
                </a:lnTo>
                <a:lnTo>
                  <a:pt x="235" y="202"/>
                </a:lnTo>
                <a:lnTo>
                  <a:pt x="235" y="202"/>
                </a:lnTo>
                <a:lnTo>
                  <a:pt x="235" y="202"/>
                </a:lnTo>
                <a:lnTo>
                  <a:pt x="235" y="202"/>
                </a:lnTo>
                <a:lnTo>
                  <a:pt x="236" y="202"/>
                </a:lnTo>
                <a:lnTo>
                  <a:pt x="236" y="202"/>
                </a:lnTo>
                <a:lnTo>
                  <a:pt x="236" y="202"/>
                </a:lnTo>
                <a:lnTo>
                  <a:pt x="236" y="202"/>
                </a:lnTo>
                <a:lnTo>
                  <a:pt x="236" y="201"/>
                </a:lnTo>
                <a:lnTo>
                  <a:pt x="236" y="201"/>
                </a:lnTo>
                <a:lnTo>
                  <a:pt x="236" y="201"/>
                </a:lnTo>
                <a:lnTo>
                  <a:pt x="236" y="201"/>
                </a:lnTo>
                <a:lnTo>
                  <a:pt x="236" y="201"/>
                </a:lnTo>
                <a:lnTo>
                  <a:pt x="236" y="201"/>
                </a:lnTo>
                <a:lnTo>
                  <a:pt x="236" y="201"/>
                </a:lnTo>
                <a:lnTo>
                  <a:pt x="236" y="201"/>
                </a:lnTo>
                <a:lnTo>
                  <a:pt x="236" y="201"/>
                </a:lnTo>
                <a:lnTo>
                  <a:pt x="236" y="201"/>
                </a:lnTo>
                <a:lnTo>
                  <a:pt x="236" y="201"/>
                </a:lnTo>
                <a:lnTo>
                  <a:pt x="236" y="201"/>
                </a:lnTo>
                <a:lnTo>
                  <a:pt x="237" y="201"/>
                </a:lnTo>
                <a:lnTo>
                  <a:pt x="237" y="201"/>
                </a:lnTo>
                <a:lnTo>
                  <a:pt x="237" y="201"/>
                </a:lnTo>
                <a:lnTo>
                  <a:pt x="237" y="201"/>
                </a:lnTo>
                <a:lnTo>
                  <a:pt x="237" y="201"/>
                </a:lnTo>
                <a:lnTo>
                  <a:pt x="237" y="201"/>
                </a:lnTo>
                <a:lnTo>
                  <a:pt x="237" y="201"/>
                </a:lnTo>
                <a:lnTo>
                  <a:pt x="238" y="201"/>
                </a:lnTo>
                <a:lnTo>
                  <a:pt x="238" y="201"/>
                </a:lnTo>
                <a:lnTo>
                  <a:pt x="238" y="201"/>
                </a:lnTo>
                <a:lnTo>
                  <a:pt x="238" y="201"/>
                </a:lnTo>
                <a:lnTo>
                  <a:pt x="238" y="201"/>
                </a:lnTo>
                <a:lnTo>
                  <a:pt x="238" y="201"/>
                </a:lnTo>
                <a:lnTo>
                  <a:pt x="238" y="201"/>
                </a:lnTo>
                <a:lnTo>
                  <a:pt x="239" y="201"/>
                </a:lnTo>
                <a:lnTo>
                  <a:pt x="239" y="201"/>
                </a:lnTo>
                <a:lnTo>
                  <a:pt x="239" y="201"/>
                </a:lnTo>
                <a:lnTo>
                  <a:pt x="239" y="201"/>
                </a:lnTo>
                <a:lnTo>
                  <a:pt x="239" y="201"/>
                </a:lnTo>
                <a:lnTo>
                  <a:pt x="239" y="201"/>
                </a:lnTo>
                <a:lnTo>
                  <a:pt x="239" y="201"/>
                </a:lnTo>
                <a:lnTo>
                  <a:pt x="239" y="201"/>
                </a:lnTo>
                <a:lnTo>
                  <a:pt x="239" y="201"/>
                </a:lnTo>
                <a:lnTo>
                  <a:pt x="239" y="201"/>
                </a:lnTo>
                <a:lnTo>
                  <a:pt x="240" y="201"/>
                </a:lnTo>
                <a:lnTo>
                  <a:pt x="240" y="201"/>
                </a:lnTo>
                <a:lnTo>
                  <a:pt x="240" y="201"/>
                </a:lnTo>
                <a:lnTo>
                  <a:pt x="240" y="201"/>
                </a:lnTo>
                <a:lnTo>
                  <a:pt x="240" y="202"/>
                </a:lnTo>
                <a:lnTo>
                  <a:pt x="240" y="202"/>
                </a:lnTo>
                <a:lnTo>
                  <a:pt x="241" y="202"/>
                </a:lnTo>
                <a:lnTo>
                  <a:pt x="241" y="202"/>
                </a:lnTo>
                <a:lnTo>
                  <a:pt x="241" y="202"/>
                </a:lnTo>
                <a:lnTo>
                  <a:pt x="241" y="202"/>
                </a:lnTo>
                <a:lnTo>
                  <a:pt x="241" y="202"/>
                </a:lnTo>
                <a:lnTo>
                  <a:pt x="241" y="202"/>
                </a:lnTo>
                <a:lnTo>
                  <a:pt x="242" y="202"/>
                </a:lnTo>
                <a:lnTo>
                  <a:pt x="242" y="202"/>
                </a:lnTo>
                <a:lnTo>
                  <a:pt x="242" y="202"/>
                </a:lnTo>
                <a:lnTo>
                  <a:pt x="242" y="202"/>
                </a:lnTo>
                <a:lnTo>
                  <a:pt x="242" y="202"/>
                </a:lnTo>
                <a:lnTo>
                  <a:pt x="242" y="202"/>
                </a:lnTo>
                <a:lnTo>
                  <a:pt x="242" y="202"/>
                </a:lnTo>
                <a:lnTo>
                  <a:pt x="242" y="202"/>
                </a:lnTo>
                <a:lnTo>
                  <a:pt x="242" y="202"/>
                </a:lnTo>
                <a:lnTo>
                  <a:pt x="243" y="203"/>
                </a:lnTo>
                <a:lnTo>
                  <a:pt x="243" y="203"/>
                </a:lnTo>
                <a:lnTo>
                  <a:pt x="243" y="203"/>
                </a:lnTo>
                <a:lnTo>
                  <a:pt x="243" y="203"/>
                </a:lnTo>
                <a:lnTo>
                  <a:pt x="243" y="203"/>
                </a:lnTo>
                <a:lnTo>
                  <a:pt x="243" y="203"/>
                </a:lnTo>
                <a:lnTo>
                  <a:pt x="243" y="203"/>
                </a:lnTo>
                <a:lnTo>
                  <a:pt x="243" y="203"/>
                </a:lnTo>
                <a:lnTo>
                  <a:pt x="243" y="203"/>
                </a:lnTo>
                <a:lnTo>
                  <a:pt x="243" y="203"/>
                </a:lnTo>
                <a:lnTo>
                  <a:pt x="243" y="203"/>
                </a:lnTo>
                <a:lnTo>
                  <a:pt x="243" y="203"/>
                </a:lnTo>
                <a:lnTo>
                  <a:pt x="243" y="203"/>
                </a:lnTo>
                <a:lnTo>
                  <a:pt x="243" y="203"/>
                </a:lnTo>
                <a:lnTo>
                  <a:pt x="243" y="203"/>
                </a:lnTo>
                <a:lnTo>
                  <a:pt x="243" y="203"/>
                </a:lnTo>
                <a:lnTo>
                  <a:pt x="243" y="203"/>
                </a:lnTo>
                <a:lnTo>
                  <a:pt x="243" y="203"/>
                </a:lnTo>
                <a:lnTo>
                  <a:pt x="244" y="203"/>
                </a:lnTo>
                <a:lnTo>
                  <a:pt x="244" y="203"/>
                </a:lnTo>
                <a:lnTo>
                  <a:pt x="244" y="203"/>
                </a:lnTo>
                <a:lnTo>
                  <a:pt x="244" y="203"/>
                </a:lnTo>
                <a:lnTo>
                  <a:pt x="244" y="203"/>
                </a:lnTo>
                <a:lnTo>
                  <a:pt x="244" y="203"/>
                </a:lnTo>
                <a:lnTo>
                  <a:pt x="244" y="203"/>
                </a:lnTo>
                <a:lnTo>
                  <a:pt x="244" y="203"/>
                </a:lnTo>
                <a:lnTo>
                  <a:pt x="244" y="203"/>
                </a:lnTo>
                <a:lnTo>
                  <a:pt x="244" y="203"/>
                </a:lnTo>
                <a:lnTo>
                  <a:pt x="244" y="203"/>
                </a:lnTo>
                <a:lnTo>
                  <a:pt x="244" y="203"/>
                </a:lnTo>
                <a:lnTo>
                  <a:pt x="244" y="203"/>
                </a:lnTo>
                <a:lnTo>
                  <a:pt x="244" y="203"/>
                </a:lnTo>
                <a:lnTo>
                  <a:pt x="245" y="203"/>
                </a:lnTo>
                <a:lnTo>
                  <a:pt x="245" y="203"/>
                </a:lnTo>
                <a:lnTo>
                  <a:pt x="245" y="203"/>
                </a:lnTo>
                <a:lnTo>
                  <a:pt x="245" y="203"/>
                </a:lnTo>
                <a:lnTo>
                  <a:pt x="245" y="203"/>
                </a:lnTo>
                <a:lnTo>
                  <a:pt x="245" y="203"/>
                </a:lnTo>
                <a:lnTo>
                  <a:pt x="245" y="204"/>
                </a:lnTo>
                <a:lnTo>
                  <a:pt x="245" y="204"/>
                </a:lnTo>
                <a:lnTo>
                  <a:pt x="245" y="204"/>
                </a:lnTo>
                <a:lnTo>
                  <a:pt x="245" y="204"/>
                </a:lnTo>
                <a:lnTo>
                  <a:pt x="245" y="204"/>
                </a:lnTo>
                <a:lnTo>
                  <a:pt x="245"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3"/>
                </a:lnTo>
                <a:lnTo>
                  <a:pt x="247" y="203"/>
                </a:lnTo>
                <a:lnTo>
                  <a:pt x="247" y="203"/>
                </a:lnTo>
                <a:lnTo>
                  <a:pt x="247" y="203"/>
                </a:lnTo>
                <a:lnTo>
                  <a:pt x="247" y="203"/>
                </a:lnTo>
                <a:lnTo>
                  <a:pt x="247" y="203"/>
                </a:lnTo>
                <a:lnTo>
                  <a:pt x="247" y="203"/>
                </a:lnTo>
                <a:lnTo>
                  <a:pt x="247" y="203"/>
                </a:lnTo>
                <a:lnTo>
                  <a:pt x="247" y="203"/>
                </a:lnTo>
                <a:lnTo>
                  <a:pt x="247" y="203"/>
                </a:lnTo>
                <a:lnTo>
                  <a:pt x="247" y="203"/>
                </a:lnTo>
                <a:lnTo>
                  <a:pt x="247"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9" y="203"/>
                </a:lnTo>
                <a:lnTo>
                  <a:pt x="249" y="203"/>
                </a:lnTo>
                <a:lnTo>
                  <a:pt x="249" y="204"/>
                </a:lnTo>
                <a:lnTo>
                  <a:pt x="249" y="204"/>
                </a:lnTo>
                <a:lnTo>
                  <a:pt x="249" y="204"/>
                </a:lnTo>
                <a:lnTo>
                  <a:pt x="249" y="204"/>
                </a:lnTo>
                <a:lnTo>
                  <a:pt x="249" y="204"/>
                </a:lnTo>
                <a:lnTo>
                  <a:pt x="249" y="204"/>
                </a:lnTo>
                <a:lnTo>
                  <a:pt x="249" y="204"/>
                </a:lnTo>
                <a:lnTo>
                  <a:pt x="249" y="204"/>
                </a:lnTo>
                <a:lnTo>
                  <a:pt x="249" y="204"/>
                </a:lnTo>
                <a:lnTo>
                  <a:pt x="250" y="204"/>
                </a:lnTo>
                <a:lnTo>
                  <a:pt x="250" y="204"/>
                </a:lnTo>
                <a:lnTo>
                  <a:pt x="250" y="204"/>
                </a:lnTo>
                <a:lnTo>
                  <a:pt x="250" y="204"/>
                </a:lnTo>
                <a:lnTo>
                  <a:pt x="250" y="204"/>
                </a:lnTo>
                <a:lnTo>
                  <a:pt x="250" y="204"/>
                </a:lnTo>
                <a:lnTo>
                  <a:pt x="250" y="204"/>
                </a:lnTo>
                <a:lnTo>
                  <a:pt x="250" y="204"/>
                </a:lnTo>
                <a:lnTo>
                  <a:pt x="250" y="204"/>
                </a:lnTo>
                <a:lnTo>
                  <a:pt x="250" y="204"/>
                </a:lnTo>
                <a:lnTo>
                  <a:pt x="250" y="204"/>
                </a:lnTo>
                <a:lnTo>
                  <a:pt x="250" y="204"/>
                </a:lnTo>
                <a:lnTo>
                  <a:pt x="250" y="204"/>
                </a:lnTo>
                <a:lnTo>
                  <a:pt x="250" y="204"/>
                </a:lnTo>
                <a:lnTo>
                  <a:pt x="250" y="204"/>
                </a:lnTo>
                <a:lnTo>
                  <a:pt x="250" y="204"/>
                </a:lnTo>
                <a:lnTo>
                  <a:pt x="250" y="204"/>
                </a:lnTo>
                <a:lnTo>
                  <a:pt x="250" y="204"/>
                </a:lnTo>
                <a:lnTo>
                  <a:pt x="250" y="203"/>
                </a:lnTo>
                <a:lnTo>
                  <a:pt x="250" y="203"/>
                </a:lnTo>
                <a:lnTo>
                  <a:pt x="250" y="203"/>
                </a:lnTo>
                <a:lnTo>
                  <a:pt x="250" y="203"/>
                </a:lnTo>
                <a:lnTo>
                  <a:pt x="251" y="203"/>
                </a:lnTo>
                <a:lnTo>
                  <a:pt x="251" y="203"/>
                </a:lnTo>
                <a:lnTo>
                  <a:pt x="251" y="203"/>
                </a:lnTo>
                <a:lnTo>
                  <a:pt x="251" y="203"/>
                </a:lnTo>
                <a:lnTo>
                  <a:pt x="251" y="203"/>
                </a:lnTo>
                <a:lnTo>
                  <a:pt x="251" y="203"/>
                </a:lnTo>
                <a:lnTo>
                  <a:pt x="251" y="203"/>
                </a:lnTo>
                <a:lnTo>
                  <a:pt x="251" y="203"/>
                </a:lnTo>
                <a:lnTo>
                  <a:pt x="251" y="203"/>
                </a:lnTo>
                <a:lnTo>
                  <a:pt x="251" y="203"/>
                </a:lnTo>
                <a:lnTo>
                  <a:pt x="252" y="202"/>
                </a:lnTo>
                <a:lnTo>
                  <a:pt x="252" y="202"/>
                </a:lnTo>
                <a:lnTo>
                  <a:pt x="252" y="202"/>
                </a:lnTo>
                <a:lnTo>
                  <a:pt x="252" y="202"/>
                </a:lnTo>
                <a:lnTo>
                  <a:pt x="252" y="202"/>
                </a:lnTo>
                <a:lnTo>
                  <a:pt x="252" y="202"/>
                </a:lnTo>
                <a:lnTo>
                  <a:pt x="252" y="202"/>
                </a:lnTo>
                <a:lnTo>
                  <a:pt x="252" y="202"/>
                </a:lnTo>
                <a:lnTo>
                  <a:pt x="252" y="202"/>
                </a:lnTo>
                <a:lnTo>
                  <a:pt x="252" y="202"/>
                </a:lnTo>
                <a:lnTo>
                  <a:pt x="252" y="202"/>
                </a:lnTo>
                <a:lnTo>
                  <a:pt x="253" y="202"/>
                </a:lnTo>
                <a:lnTo>
                  <a:pt x="253" y="202"/>
                </a:lnTo>
                <a:lnTo>
                  <a:pt x="253" y="202"/>
                </a:lnTo>
                <a:lnTo>
                  <a:pt x="253" y="202"/>
                </a:lnTo>
                <a:lnTo>
                  <a:pt x="253" y="202"/>
                </a:lnTo>
                <a:lnTo>
                  <a:pt x="253" y="201"/>
                </a:lnTo>
                <a:lnTo>
                  <a:pt x="253" y="201"/>
                </a:lnTo>
                <a:lnTo>
                  <a:pt x="253" y="201"/>
                </a:lnTo>
                <a:lnTo>
                  <a:pt x="253" y="201"/>
                </a:lnTo>
                <a:lnTo>
                  <a:pt x="254" y="201"/>
                </a:lnTo>
                <a:lnTo>
                  <a:pt x="254" y="201"/>
                </a:lnTo>
                <a:lnTo>
                  <a:pt x="254" y="201"/>
                </a:lnTo>
                <a:lnTo>
                  <a:pt x="254" y="201"/>
                </a:lnTo>
                <a:lnTo>
                  <a:pt x="254" y="201"/>
                </a:lnTo>
                <a:lnTo>
                  <a:pt x="254" y="200"/>
                </a:lnTo>
                <a:lnTo>
                  <a:pt x="254" y="200"/>
                </a:lnTo>
                <a:lnTo>
                  <a:pt x="254" y="200"/>
                </a:lnTo>
                <a:lnTo>
                  <a:pt x="255" y="200"/>
                </a:lnTo>
                <a:lnTo>
                  <a:pt x="255" y="200"/>
                </a:lnTo>
                <a:lnTo>
                  <a:pt x="255" y="200"/>
                </a:lnTo>
                <a:lnTo>
                  <a:pt x="255" y="200"/>
                </a:lnTo>
                <a:lnTo>
                  <a:pt x="255" y="200"/>
                </a:lnTo>
                <a:lnTo>
                  <a:pt x="255" y="199"/>
                </a:lnTo>
                <a:lnTo>
                  <a:pt x="255" y="199"/>
                </a:lnTo>
                <a:lnTo>
                  <a:pt x="255" y="199"/>
                </a:lnTo>
                <a:lnTo>
                  <a:pt x="256" y="199"/>
                </a:lnTo>
                <a:lnTo>
                  <a:pt x="256" y="199"/>
                </a:lnTo>
                <a:lnTo>
                  <a:pt x="256" y="199"/>
                </a:lnTo>
                <a:lnTo>
                  <a:pt x="256" y="199"/>
                </a:lnTo>
                <a:lnTo>
                  <a:pt x="256" y="199"/>
                </a:lnTo>
                <a:lnTo>
                  <a:pt x="256" y="199"/>
                </a:lnTo>
                <a:lnTo>
                  <a:pt x="256" y="198"/>
                </a:lnTo>
                <a:lnTo>
                  <a:pt x="256" y="198"/>
                </a:lnTo>
                <a:lnTo>
                  <a:pt x="256" y="198"/>
                </a:lnTo>
                <a:lnTo>
                  <a:pt x="256" y="198"/>
                </a:lnTo>
                <a:lnTo>
                  <a:pt x="256" y="198"/>
                </a:lnTo>
                <a:lnTo>
                  <a:pt x="257" y="198"/>
                </a:lnTo>
                <a:lnTo>
                  <a:pt x="257" y="198"/>
                </a:lnTo>
                <a:lnTo>
                  <a:pt x="257" y="198"/>
                </a:lnTo>
                <a:lnTo>
                  <a:pt x="257" y="197"/>
                </a:lnTo>
                <a:lnTo>
                  <a:pt x="257" y="197"/>
                </a:lnTo>
                <a:lnTo>
                  <a:pt x="257" y="197"/>
                </a:lnTo>
                <a:lnTo>
                  <a:pt x="257" y="197"/>
                </a:lnTo>
                <a:lnTo>
                  <a:pt x="257" y="197"/>
                </a:lnTo>
                <a:lnTo>
                  <a:pt x="257" y="196"/>
                </a:lnTo>
                <a:lnTo>
                  <a:pt x="258" y="196"/>
                </a:lnTo>
                <a:lnTo>
                  <a:pt x="258" y="195"/>
                </a:lnTo>
                <a:lnTo>
                  <a:pt x="259" y="195"/>
                </a:lnTo>
                <a:lnTo>
                  <a:pt x="259" y="195"/>
                </a:lnTo>
                <a:lnTo>
                  <a:pt x="260" y="195"/>
                </a:lnTo>
                <a:lnTo>
                  <a:pt x="260" y="195"/>
                </a:lnTo>
                <a:lnTo>
                  <a:pt x="260" y="195"/>
                </a:lnTo>
                <a:lnTo>
                  <a:pt x="260" y="195"/>
                </a:lnTo>
                <a:lnTo>
                  <a:pt x="260" y="195"/>
                </a:lnTo>
                <a:lnTo>
                  <a:pt x="260" y="195"/>
                </a:lnTo>
                <a:lnTo>
                  <a:pt x="260" y="195"/>
                </a:lnTo>
                <a:lnTo>
                  <a:pt x="261" y="195"/>
                </a:lnTo>
                <a:lnTo>
                  <a:pt x="261" y="195"/>
                </a:lnTo>
                <a:lnTo>
                  <a:pt x="261" y="195"/>
                </a:lnTo>
                <a:lnTo>
                  <a:pt x="261" y="195"/>
                </a:lnTo>
                <a:lnTo>
                  <a:pt x="261" y="195"/>
                </a:lnTo>
                <a:lnTo>
                  <a:pt x="261" y="195"/>
                </a:lnTo>
                <a:lnTo>
                  <a:pt x="261" y="195"/>
                </a:lnTo>
                <a:lnTo>
                  <a:pt x="262" y="195"/>
                </a:lnTo>
                <a:lnTo>
                  <a:pt x="262" y="195"/>
                </a:lnTo>
                <a:lnTo>
                  <a:pt x="262" y="195"/>
                </a:lnTo>
                <a:lnTo>
                  <a:pt x="263" y="196"/>
                </a:lnTo>
                <a:lnTo>
                  <a:pt x="263" y="196"/>
                </a:lnTo>
                <a:lnTo>
                  <a:pt x="264" y="196"/>
                </a:lnTo>
                <a:lnTo>
                  <a:pt x="264" y="196"/>
                </a:lnTo>
                <a:lnTo>
                  <a:pt x="264" y="196"/>
                </a:lnTo>
                <a:lnTo>
                  <a:pt x="265" y="196"/>
                </a:lnTo>
                <a:lnTo>
                  <a:pt x="266" y="196"/>
                </a:lnTo>
                <a:lnTo>
                  <a:pt x="266" y="196"/>
                </a:lnTo>
                <a:lnTo>
                  <a:pt x="267" y="196"/>
                </a:lnTo>
                <a:lnTo>
                  <a:pt x="267" y="195"/>
                </a:lnTo>
                <a:lnTo>
                  <a:pt x="268" y="195"/>
                </a:lnTo>
                <a:lnTo>
                  <a:pt x="269" y="195"/>
                </a:lnTo>
                <a:lnTo>
                  <a:pt x="270" y="195"/>
                </a:lnTo>
                <a:lnTo>
                  <a:pt x="270" y="195"/>
                </a:lnTo>
                <a:lnTo>
                  <a:pt x="271" y="195"/>
                </a:lnTo>
                <a:lnTo>
                  <a:pt x="271" y="195"/>
                </a:lnTo>
                <a:lnTo>
                  <a:pt x="272" y="195"/>
                </a:lnTo>
                <a:lnTo>
                  <a:pt x="272" y="195"/>
                </a:lnTo>
                <a:lnTo>
                  <a:pt x="272" y="195"/>
                </a:lnTo>
                <a:lnTo>
                  <a:pt x="272" y="195"/>
                </a:lnTo>
                <a:lnTo>
                  <a:pt x="273" y="196"/>
                </a:lnTo>
                <a:lnTo>
                  <a:pt x="273" y="196"/>
                </a:lnTo>
                <a:lnTo>
                  <a:pt x="273" y="196"/>
                </a:lnTo>
                <a:lnTo>
                  <a:pt x="273" y="197"/>
                </a:lnTo>
                <a:lnTo>
                  <a:pt x="273" y="197"/>
                </a:lnTo>
                <a:lnTo>
                  <a:pt x="273" y="197"/>
                </a:lnTo>
                <a:lnTo>
                  <a:pt x="274" y="197"/>
                </a:lnTo>
                <a:lnTo>
                  <a:pt x="274" y="197"/>
                </a:lnTo>
                <a:lnTo>
                  <a:pt x="274" y="197"/>
                </a:lnTo>
                <a:lnTo>
                  <a:pt x="274" y="197"/>
                </a:lnTo>
                <a:lnTo>
                  <a:pt x="274" y="197"/>
                </a:lnTo>
                <a:lnTo>
                  <a:pt x="274" y="197"/>
                </a:lnTo>
                <a:lnTo>
                  <a:pt x="275" y="197"/>
                </a:lnTo>
                <a:lnTo>
                  <a:pt x="275" y="197"/>
                </a:lnTo>
                <a:lnTo>
                  <a:pt x="276" y="198"/>
                </a:lnTo>
                <a:lnTo>
                  <a:pt x="276" y="198"/>
                </a:lnTo>
                <a:lnTo>
                  <a:pt x="276" y="198"/>
                </a:lnTo>
                <a:lnTo>
                  <a:pt x="276" y="198"/>
                </a:lnTo>
                <a:lnTo>
                  <a:pt x="276" y="198"/>
                </a:lnTo>
                <a:lnTo>
                  <a:pt x="276" y="198"/>
                </a:lnTo>
                <a:lnTo>
                  <a:pt x="276" y="198"/>
                </a:lnTo>
                <a:lnTo>
                  <a:pt x="277" y="198"/>
                </a:lnTo>
                <a:lnTo>
                  <a:pt x="277" y="198"/>
                </a:lnTo>
                <a:lnTo>
                  <a:pt x="277" y="198"/>
                </a:lnTo>
                <a:lnTo>
                  <a:pt x="277" y="198"/>
                </a:lnTo>
                <a:lnTo>
                  <a:pt x="277" y="198"/>
                </a:lnTo>
                <a:lnTo>
                  <a:pt x="277" y="198"/>
                </a:lnTo>
                <a:lnTo>
                  <a:pt x="277" y="198"/>
                </a:lnTo>
                <a:lnTo>
                  <a:pt x="278" y="198"/>
                </a:lnTo>
                <a:lnTo>
                  <a:pt x="278" y="198"/>
                </a:lnTo>
                <a:lnTo>
                  <a:pt x="279" y="198"/>
                </a:lnTo>
                <a:lnTo>
                  <a:pt x="280" y="198"/>
                </a:lnTo>
                <a:lnTo>
                  <a:pt x="281" y="198"/>
                </a:lnTo>
                <a:lnTo>
                  <a:pt x="281" y="198"/>
                </a:lnTo>
                <a:lnTo>
                  <a:pt x="281" y="198"/>
                </a:lnTo>
                <a:lnTo>
                  <a:pt x="281" y="198"/>
                </a:lnTo>
                <a:lnTo>
                  <a:pt x="281" y="198"/>
                </a:lnTo>
                <a:lnTo>
                  <a:pt x="281" y="198"/>
                </a:lnTo>
                <a:lnTo>
                  <a:pt x="281" y="198"/>
                </a:lnTo>
                <a:lnTo>
                  <a:pt x="281" y="198"/>
                </a:lnTo>
                <a:lnTo>
                  <a:pt x="281" y="198"/>
                </a:lnTo>
                <a:lnTo>
                  <a:pt x="281" y="198"/>
                </a:lnTo>
                <a:lnTo>
                  <a:pt x="281" y="198"/>
                </a:lnTo>
                <a:lnTo>
                  <a:pt x="281" y="198"/>
                </a:lnTo>
                <a:lnTo>
                  <a:pt x="282" y="198"/>
                </a:lnTo>
                <a:lnTo>
                  <a:pt x="282" y="198"/>
                </a:lnTo>
                <a:lnTo>
                  <a:pt x="282" y="198"/>
                </a:lnTo>
                <a:lnTo>
                  <a:pt x="282" y="198"/>
                </a:lnTo>
                <a:lnTo>
                  <a:pt x="282" y="198"/>
                </a:lnTo>
                <a:lnTo>
                  <a:pt x="282" y="198"/>
                </a:lnTo>
                <a:lnTo>
                  <a:pt x="282" y="198"/>
                </a:lnTo>
                <a:lnTo>
                  <a:pt x="282" y="198"/>
                </a:lnTo>
                <a:lnTo>
                  <a:pt x="282" y="199"/>
                </a:lnTo>
                <a:lnTo>
                  <a:pt x="282" y="199"/>
                </a:lnTo>
                <a:lnTo>
                  <a:pt x="282" y="199"/>
                </a:lnTo>
                <a:lnTo>
                  <a:pt x="282" y="199"/>
                </a:lnTo>
                <a:lnTo>
                  <a:pt x="282" y="199"/>
                </a:lnTo>
                <a:lnTo>
                  <a:pt x="282" y="199"/>
                </a:lnTo>
                <a:lnTo>
                  <a:pt x="282" y="199"/>
                </a:lnTo>
                <a:lnTo>
                  <a:pt x="282" y="199"/>
                </a:lnTo>
                <a:lnTo>
                  <a:pt x="282" y="199"/>
                </a:lnTo>
                <a:lnTo>
                  <a:pt x="282" y="199"/>
                </a:lnTo>
                <a:lnTo>
                  <a:pt x="282" y="199"/>
                </a:lnTo>
                <a:lnTo>
                  <a:pt x="283" y="199"/>
                </a:lnTo>
                <a:lnTo>
                  <a:pt x="283" y="199"/>
                </a:lnTo>
                <a:lnTo>
                  <a:pt x="283" y="199"/>
                </a:lnTo>
                <a:lnTo>
                  <a:pt x="283" y="199"/>
                </a:lnTo>
                <a:lnTo>
                  <a:pt x="283" y="199"/>
                </a:lnTo>
                <a:lnTo>
                  <a:pt x="283" y="199"/>
                </a:lnTo>
                <a:lnTo>
                  <a:pt x="283" y="199"/>
                </a:lnTo>
                <a:lnTo>
                  <a:pt x="283" y="199"/>
                </a:lnTo>
                <a:lnTo>
                  <a:pt x="283" y="199"/>
                </a:lnTo>
                <a:lnTo>
                  <a:pt x="283" y="199"/>
                </a:lnTo>
                <a:lnTo>
                  <a:pt x="283" y="199"/>
                </a:lnTo>
                <a:lnTo>
                  <a:pt x="283" y="199"/>
                </a:lnTo>
                <a:lnTo>
                  <a:pt x="283" y="199"/>
                </a:lnTo>
                <a:lnTo>
                  <a:pt x="283" y="199"/>
                </a:lnTo>
                <a:lnTo>
                  <a:pt x="283" y="200"/>
                </a:lnTo>
                <a:lnTo>
                  <a:pt x="284" y="200"/>
                </a:lnTo>
                <a:lnTo>
                  <a:pt x="284" y="200"/>
                </a:lnTo>
                <a:lnTo>
                  <a:pt x="284" y="200"/>
                </a:lnTo>
                <a:lnTo>
                  <a:pt x="284" y="200"/>
                </a:lnTo>
                <a:lnTo>
                  <a:pt x="284" y="200"/>
                </a:lnTo>
                <a:lnTo>
                  <a:pt x="285" y="201"/>
                </a:lnTo>
                <a:lnTo>
                  <a:pt x="285" y="201"/>
                </a:lnTo>
                <a:lnTo>
                  <a:pt x="285" y="201"/>
                </a:lnTo>
                <a:lnTo>
                  <a:pt x="285" y="201"/>
                </a:lnTo>
                <a:lnTo>
                  <a:pt x="285" y="201"/>
                </a:lnTo>
                <a:lnTo>
                  <a:pt x="285" y="201"/>
                </a:lnTo>
                <a:lnTo>
                  <a:pt x="285" y="201"/>
                </a:lnTo>
                <a:lnTo>
                  <a:pt x="285" y="201"/>
                </a:lnTo>
                <a:lnTo>
                  <a:pt x="285" y="201"/>
                </a:lnTo>
                <a:lnTo>
                  <a:pt x="285" y="201"/>
                </a:lnTo>
                <a:lnTo>
                  <a:pt x="285" y="201"/>
                </a:lnTo>
                <a:lnTo>
                  <a:pt x="285" y="201"/>
                </a:lnTo>
                <a:lnTo>
                  <a:pt x="286" y="202"/>
                </a:lnTo>
                <a:lnTo>
                  <a:pt x="286" y="202"/>
                </a:lnTo>
                <a:lnTo>
                  <a:pt x="286" y="202"/>
                </a:lnTo>
                <a:lnTo>
                  <a:pt x="286" y="202"/>
                </a:lnTo>
                <a:lnTo>
                  <a:pt x="286" y="202"/>
                </a:lnTo>
                <a:lnTo>
                  <a:pt x="286" y="202"/>
                </a:lnTo>
                <a:lnTo>
                  <a:pt x="286" y="202"/>
                </a:lnTo>
                <a:lnTo>
                  <a:pt x="286" y="202"/>
                </a:lnTo>
                <a:lnTo>
                  <a:pt x="286" y="202"/>
                </a:lnTo>
                <a:lnTo>
                  <a:pt x="286" y="202"/>
                </a:lnTo>
                <a:lnTo>
                  <a:pt x="286" y="202"/>
                </a:lnTo>
                <a:lnTo>
                  <a:pt x="286" y="202"/>
                </a:lnTo>
                <a:lnTo>
                  <a:pt x="286" y="202"/>
                </a:lnTo>
                <a:lnTo>
                  <a:pt x="286" y="203"/>
                </a:lnTo>
                <a:lnTo>
                  <a:pt x="286" y="203"/>
                </a:lnTo>
                <a:lnTo>
                  <a:pt x="286" y="203"/>
                </a:lnTo>
                <a:lnTo>
                  <a:pt x="286" y="203"/>
                </a:lnTo>
                <a:lnTo>
                  <a:pt x="286" y="203"/>
                </a:lnTo>
                <a:lnTo>
                  <a:pt x="286" y="203"/>
                </a:lnTo>
                <a:lnTo>
                  <a:pt x="286" y="203"/>
                </a:lnTo>
                <a:lnTo>
                  <a:pt x="286" y="203"/>
                </a:lnTo>
                <a:lnTo>
                  <a:pt x="286" y="203"/>
                </a:lnTo>
                <a:lnTo>
                  <a:pt x="287" y="203"/>
                </a:lnTo>
                <a:lnTo>
                  <a:pt x="287" y="203"/>
                </a:lnTo>
                <a:lnTo>
                  <a:pt x="287" y="203"/>
                </a:lnTo>
                <a:lnTo>
                  <a:pt x="287" y="203"/>
                </a:lnTo>
                <a:lnTo>
                  <a:pt x="287" y="203"/>
                </a:lnTo>
                <a:lnTo>
                  <a:pt x="287" y="203"/>
                </a:lnTo>
                <a:lnTo>
                  <a:pt x="287" y="204"/>
                </a:lnTo>
                <a:lnTo>
                  <a:pt x="287" y="204"/>
                </a:lnTo>
                <a:lnTo>
                  <a:pt x="287" y="204"/>
                </a:lnTo>
                <a:lnTo>
                  <a:pt x="287" y="204"/>
                </a:lnTo>
                <a:lnTo>
                  <a:pt x="287" y="204"/>
                </a:lnTo>
                <a:lnTo>
                  <a:pt x="287" y="204"/>
                </a:lnTo>
                <a:lnTo>
                  <a:pt x="287" y="204"/>
                </a:lnTo>
                <a:lnTo>
                  <a:pt x="287" y="204"/>
                </a:lnTo>
                <a:lnTo>
                  <a:pt x="287" y="204"/>
                </a:lnTo>
                <a:lnTo>
                  <a:pt x="287" y="204"/>
                </a:lnTo>
                <a:lnTo>
                  <a:pt x="287" y="204"/>
                </a:lnTo>
                <a:lnTo>
                  <a:pt x="288" y="204"/>
                </a:lnTo>
                <a:lnTo>
                  <a:pt x="288" y="204"/>
                </a:lnTo>
                <a:lnTo>
                  <a:pt x="288" y="204"/>
                </a:lnTo>
                <a:lnTo>
                  <a:pt x="288" y="205"/>
                </a:lnTo>
                <a:lnTo>
                  <a:pt x="288" y="205"/>
                </a:lnTo>
                <a:lnTo>
                  <a:pt x="288" y="205"/>
                </a:lnTo>
                <a:lnTo>
                  <a:pt x="288" y="205"/>
                </a:lnTo>
                <a:lnTo>
                  <a:pt x="289" y="205"/>
                </a:lnTo>
                <a:lnTo>
                  <a:pt x="290" y="206"/>
                </a:lnTo>
                <a:lnTo>
                  <a:pt x="290" y="206"/>
                </a:lnTo>
                <a:lnTo>
                  <a:pt x="290" y="206"/>
                </a:lnTo>
                <a:lnTo>
                  <a:pt x="290" y="206"/>
                </a:lnTo>
                <a:lnTo>
                  <a:pt x="290" y="206"/>
                </a:lnTo>
                <a:lnTo>
                  <a:pt x="290" y="206"/>
                </a:lnTo>
                <a:lnTo>
                  <a:pt x="290" y="206"/>
                </a:lnTo>
                <a:lnTo>
                  <a:pt x="290" y="206"/>
                </a:lnTo>
                <a:lnTo>
                  <a:pt x="290" y="206"/>
                </a:lnTo>
                <a:lnTo>
                  <a:pt x="290" y="207"/>
                </a:lnTo>
                <a:lnTo>
                  <a:pt x="291" y="207"/>
                </a:lnTo>
                <a:lnTo>
                  <a:pt x="291" y="207"/>
                </a:lnTo>
                <a:lnTo>
                  <a:pt x="291" y="207"/>
                </a:lnTo>
                <a:lnTo>
                  <a:pt x="291" y="207"/>
                </a:lnTo>
                <a:lnTo>
                  <a:pt x="291" y="207"/>
                </a:lnTo>
                <a:lnTo>
                  <a:pt x="291" y="207"/>
                </a:lnTo>
                <a:lnTo>
                  <a:pt x="291" y="207"/>
                </a:lnTo>
                <a:lnTo>
                  <a:pt x="291" y="207"/>
                </a:lnTo>
                <a:lnTo>
                  <a:pt x="291" y="207"/>
                </a:lnTo>
                <a:lnTo>
                  <a:pt x="291" y="207"/>
                </a:lnTo>
                <a:lnTo>
                  <a:pt x="291" y="207"/>
                </a:lnTo>
                <a:lnTo>
                  <a:pt x="291" y="207"/>
                </a:lnTo>
                <a:lnTo>
                  <a:pt x="292" y="207"/>
                </a:lnTo>
                <a:lnTo>
                  <a:pt x="292" y="207"/>
                </a:lnTo>
                <a:lnTo>
                  <a:pt x="292" y="208"/>
                </a:lnTo>
                <a:lnTo>
                  <a:pt x="292" y="208"/>
                </a:lnTo>
                <a:lnTo>
                  <a:pt x="292" y="208"/>
                </a:lnTo>
                <a:lnTo>
                  <a:pt x="292" y="208"/>
                </a:lnTo>
                <a:lnTo>
                  <a:pt x="292" y="208"/>
                </a:lnTo>
                <a:lnTo>
                  <a:pt x="292" y="208"/>
                </a:lnTo>
                <a:lnTo>
                  <a:pt x="292" y="208"/>
                </a:lnTo>
                <a:lnTo>
                  <a:pt x="293" y="208"/>
                </a:lnTo>
                <a:lnTo>
                  <a:pt x="293" y="208"/>
                </a:lnTo>
                <a:lnTo>
                  <a:pt x="293" y="209"/>
                </a:lnTo>
                <a:lnTo>
                  <a:pt x="293" y="209"/>
                </a:lnTo>
                <a:lnTo>
                  <a:pt x="293" y="209"/>
                </a:lnTo>
                <a:lnTo>
                  <a:pt x="293" y="209"/>
                </a:lnTo>
                <a:lnTo>
                  <a:pt x="293" y="209"/>
                </a:lnTo>
                <a:lnTo>
                  <a:pt x="293" y="210"/>
                </a:lnTo>
                <a:lnTo>
                  <a:pt x="294" y="210"/>
                </a:lnTo>
                <a:lnTo>
                  <a:pt x="294" y="211"/>
                </a:lnTo>
                <a:lnTo>
                  <a:pt x="294" y="212"/>
                </a:lnTo>
                <a:lnTo>
                  <a:pt x="294" y="212"/>
                </a:lnTo>
                <a:lnTo>
                  <a:pt x="294" y="212"/>
                </a:lnTo>
                <a:lnTo>
                  <a:pt x="295" y="212"/>
                </a:lnTo>
                <a:lnTo>
                  <a:pt x="295" y="213"/>
                </a:lnTo>
                <a:lnTo>
                  <a:pt x="295" y="213"/>
                </a:lnTo>
                <a:lnTo>
                  <a:pt x="295" y="213"/>
                </a:lnTo>
                <a:lnTo>
                  <a:pt x="296" y="213"/>
                </a:lnTo>
                <a:lnTo>
                  <a:pt x="296" y="213"/>
                </a:lnTo>
                <a:lnTo>
                  <a:pt x="296" y="213"/>
                </a:lnTo>
                <a:lnTo>
                  <a:pt x="296" y="213"/>
                </a:lnTo>
                <a:lnTo>
                  <a:pt x="296" y="213"/>
                </a:lnTo>
                <a:lnTo>
                  <a:pt x="296" y="213"/>
                </a:lnTo>
                <a:lnTo>
                  <a:pt x="296" y="213"/>
                </a:lnTo>
                <a:lnTo>
                  <a:pt x="296" y="213"/>
                </a:lnTo>
                <a:lnTo>
                  <a:pt x="296" y="213"/>
                </a:lnTo>
                <a:lnTo>
                  <a:pt x="296" y="214"/>
                </a:lnTo>
                <a:lnTo>
                  <a:pt x="297" y="214"/>
                </a:lnTo>
                <a:lnTo>
                  <a:pt x="297" y="214"/>
                </a:lnTo>
                <a:lnTo>
                  <a:pt x="297" y="214"/>
                </a:lnTo>
                <a:lnTo>
                  <a:pt x="297" y="214"/>
                </a:lnTo>
                <a:lnTo>
                  <a:pt x="298" y="214"/>
                </a:lnTo>
                <a:lnTo>
                  <a:pt x="298" y="214"/>
                </a:lnTo>
                <a:lnTo>
                  <a:pt x="298" y="214"/>
                </a:lnTo>
                <a:lnTo>
                  <a:pt x="299" y="215"/>
                </a:lnTo>
                <a:lnTo>
                  <a:pt x="299" y="215"/>
                </a:lnTo>
                <a:lnTo>
                  <a:pt x="299" y="215"/>
                </a:lnTo>
                <a:lnTo>
                  <a:pt x="300" y="215"/>
                </a:lnTo>
                <a:lnTo>
                  <a:pt x="300" y="215"/>
                </a:lnTo>
                <a:lnTo>
                  <a:pt x="300" y="216"/>
                </a:lnTo>
                <a:lnTo>
                  <a:pt x="301" y="216"/>
                </a:lnTo>
                <a:lnTo>
                  <a:pt x="301" y="216"/>
                </a:lnTo>
                <a:lnTo>
                  <a:pt x="301" y="216"/>
                </a:lnTo>
                <a:lnTo>
                  <a:pt x="302" y="216"/>
                </a:lnTo>
                <a:lnTo>
                  <a:pt x="302" y="216"/>
                </a:lnTo>
                <a:lnTo>
                  <a:pt x="302" y="217"/>
                </a:lnTo>
                <a:lnTo>
                  <a:pt x="302" y="217"/>
                </a:lnTo>
                <a:lnTo>
                  <a:pt x="302" y="217"/>
                </a:lnTo>
                <a:lnTo>
                  <a:pt x="302" y="218"/>
                </a:lnTo>
                <a:lnTo>
                  <a:pt x="302" y="218"/>
                </a:lnTo>
                <a:lnTo>
                  <a:pt x="302" y="218"/>
                </a:lnTo>
                <a:lnTo>
                  <a:pt x="303" y="219"/>
                </a:lnTo>
                <a:lnTo>
                  <a:pt x="303" y="219"/>
                </a:lnTo>
                <a:lnTo>
                  <a:pt x="304" y="220"/>
                </a:lnTo>
                <a:lnTo>
                  <a:pt x="304" y="220"/>
                </a:lnTo>
                <a:lnTo>
                  <a:pt x="304" y="220"/>
                </a:lnTo>
                <a:lnTo>
                  <a:pt x="305" y="221"/>
                </a:lnTo>
                <a:lnTo>
                  <a:pt x="306" y="222"/>
                </a:lnTo>
                <a:lnTo>
                  <a:pt x="306" y="222"/>
                </a:lnTo>
                <a:lnTo>
                  <a:pt x="307" y="222"/>
                </a:lnTo>
                <a:lnTo>
                  <a:pt x="307" y="223"/>
                </a:lnTo>
                <a:lnTo>
                  <a:pt x="308" y="224"/>
                </a:lnTo>
                <a:lnTo>
                  <a:pt x="309" y="224"/>
                </a:lnTo>
                <a:lnTo>
                  <a:pt x="310" y="225"/>
                </a:lnTo>
                <a:lnTo>
                  <a:pt x="310" y="225"/>
                </a:lnTo>
                <a:lnTo>
                  <a:pt x="310" y="225"/>
                </a:lnTo>
                <a:lnTo>
                  <a:pt x="311" y="226"/>
                </a:lnTo>
                <a:lnTo>
                  <a:pt x="312" y="227"/>
                </a:lnTo>
                <a:lnTo>
                  <a:pt x="312" y="227"/>
                </a:lnTo>
                <a:lnTo>
                  <a:pt x="312" y="228"/>
                </a:lnTo>
                <a:lnTo>
                  <a:pt x="312" y="228"/>
                </a:lnTo>
                <a:lnTo>
                  <a:pt x="312" y="228"/>
                </a:lnTo>
                <a:lnTo>
                  <a:pt x="312" y="229"/>
                </a:lnTo>
                <a:lnTo>
                  <a:pt x="312" y="229"/>
                </a:lnTo>
                <a:lnTo>
                  <a:pt x="312" y="229"/>
                </a:lnTo>
                <a:lnTo>
                  <a:pt x="313" y="230"/>
                </a:lnTo>
                <a:lnTo>
                  <a:pt x="313" y="230"/>
                </a:lnTo>
                <a:lnTo>
                  <a:pt x="313" y="229"/>
                </a:lnTo>
                <a:lnTo>
                  <a:pt x="314" y="229"/>
                </a:lnTo>
                <a:lnTo>
                  <a:pt x="315" y="228"/>
                </a:lnTo>
                <a:lnTo>
                  <a:pt x="316" y="227"/>
                </a:lnTo>
                <a:lnTo>
                  <a:pt x="316" y="226"/>
                </a:lnTo>
                <a:lnTo>
                  <a:pt x="318" y="224"/>
                </a:lnTo>
                <a:lnTo>
                  <a:pt x="318" y="223"/>
                </a:lnTo>
                <a:lnTo>
                  <a:pt x="320" y="222"/>
                </a:lnTo>
                <a:lnTo>
                  <a:pt x="321" y="221"/>
                </a:lnTo>
                <a:lnTo>
                  <a:pt x="321" y="221"/>
                </a:lnTo>
                <a:lnTo>
                  <a:pt x="321" y="220"/>
                </a:lnTo>
                <a:lnTo>
                  <a:pt x="322" y="219"/>
                </a:lnTo>
                <a:lnTo>
                  <a:pt x="324" y="217"/>
                </a:lnTo>
                <a:lnTo>
                  <a:pt x="325" y="216"/>
                </a:lnTo>
                <a:lnTo>
                  <a:pt x="326" y="214"/>
                </a:lnTo>
                <a:lnTo>
                  <a:pt x="326" y="214"/>
                </a:lnTo>
                <a:lnTo>
                  <a:pt x="327" y="213"/>
                </a:lnTo>
                <a:lnTo>
                  <a:pt x="328" y="212"/>
                </a:lnTo>
                <a:lnTo>
                  <a:pt x="329" y="210"/>
                </a:lnTo>
                <a:lnTo>
                  <a:pt x="330" y="209"/>
                </a:lnTo>
                <a:lnTo>
                  <a:pt x="331" y="208"/>
                </a:lnTo>
                <a:lnTo>
                  <a:pt x="332" y="206"/>
                </a:lnTo>
                <a:lnTo>
                  <a:pt x="333" y="204"/>
                </a:lnTo>
                <a:lnTo>
                  <a:pt x="333" y="204"/>
                </a:lnTo>
                <a:lnTo>
                  <a:pt x="334" y="202"/>
                </a:lnTo>
                <a:lnTo>
                  <a:pt x="335" y="202"/>
                </a:lnTo>
                <a:lnTo>
                  <a:pt x="335" y="201"/>
                </a:lnTo>
                <a:lnTo>
                  <a:pt x="335" y="201"/>
                </a:lnTo>
                <a:lnTo>
                  <a:pt x="338" y="198"/>
                </a:lnTo>
                <a:lnTo>
                  <a:pt x="339" y="195"/>
                </a:lnTo>
                <a:lnTo>
                  <a:pt x="341" y="193"/>
                </a:lnTo>
                <a:lnTo>
                  <a:pt x="343" y="190"/>
                </a:lnTo>
                <a:lnTo>
                  <a:pt x="344" y="189"/>
                </a:lnTo>
                <a:lnTo>
                  <a:pt x="346" y="188"/>
                </a:lnTo>
                <a:lnTo>
                  <a:pt x="349" y="186"/>
                </a:lnTo>
                <a:lnTo>
                  <a:pt x="349" y="186"/>
                </a:lnTo>
                <a:lnTo>
                  <a:pt x="350" y="185"/>
                </a:lnTo>
                <a:lnTo>
                  <a:pt x="353" y="183"/>
                </a:lnTo>
                <a:lnTo>
                  <a:pt x="353" y="183"/>
                </a:lnTo>
                <a:lnTo>
                  <a:pt x="354" y="182"/>
                </a:lnTo>
                <a:lnTo>
                  <a:pt x="355" y="181"/>
                </a:lnTo>
                <a:lnTo>
                  <a:pt x="359" y="179"/>
                </a:lnTo>
                <a:lnTo>
                  <a:pt x="361" y="177"/>
                </a:lnTo>
                <a:lnTo>
                  <a:pt x="361" y="177"/>
                </a:lnTo>
                <a:lnTo>
                  <a:pt x="361" y="177"/>
                </a:lnTo>
                <a:lnTo>
                  <a:pt x="364" y="175"/>
                </a:lnTo>
                <a:lnTo>
                  <a:pt x="364" y="175"/>
                </a:lnTo>
                <a:lnTo>
                  <a:pt x="366" y="174"/>
                </a:lnTo>
                <a:lnTo>
                  <a:pt x="365" y="174"/>
                </a:lnTo>
                <a:lnTo>
                  <a:pt x="364" y="172"/>
                </a:lnTo>
                <a:lnTo>
                  <a:pt x="360" y="167"/>
                </a:lnTo>
                <a:lnTo>
                  <a:pt x="360" y="166"/>
                </a:lnTo>
                <a:lnTo>
                  <a:pt x="360" y="166"/>
                </a:lnTo>
                <a:lnTo>
                  <a:pt x="358" y="162"/>
                </a:lnTo>
                <a:lnTo>
                  <a:pt x="357" y="162"/>
                </a:lnTo>
                <a:lnTo>
                  <a:pt x="357" y="161"/>
                </a:lnTo>
                <a:lnTo>
                  <a:pt x="356" y="160"/>
                </a:lnTo>
                <a:lnTo>
                  <a:pt x="355" y="159"/>
                </a:lnTo>
                <a:lnTo>
                  <a:pt x="355" y="159"/>
                </a:lnTo>
                <a:lnTo>
                  <a:pt x="352" y="158"/>
                </a:lnTo>
                <a:lnTo>
                  <a:pt x="352" y="158"/>
                </a:lnTo>
                <a:lnTo>
                  <a:pt x="352" y="157"/>
                </a:lnTo>
                <a:lnTo>
                  <a:pt x="351" y="157"/>
                </a:lnTo>
                <a:lnTo>
                  <a:pt x="350" y="156"/>
                </a:lnTo>
                <a:lnTo>
                  <a:pt x="349" y="156"/>
                </a:lnTo>
                <a:lnTo>
                  <a:pt x="349" y="156"/>
                </a:lnTo>
                <a:lnTo>
                  <a:pt x="349" y="156"/>
                </a:lnTo>
                <a:lnTo>
                  <a:pt x="347" y="155"/>
                </a:lnTo>
                <a:lnTo>
                  <a:pt x="346" y="154"/>
                </a:lnTo>
                <a:lnTo>
                  <a:pt x="343" y="153"/>
                </a:lnTo>
                <a:lnTo>
                  <a:pt x="341" y="151"/>
                </a:lnTo>
                <a:lnTo>
                  <a:pt x="340" y="151"/>
                </a:lnTo>
                <a:lnTo>
                  <a:pt x="336" y="148"/>
                </a:lnTo>
                <a:lnTo>
                  <a:pt x="334" y="148"/>
                </a:lnTo>
                <a:lnTo>
                  <a:pt x="331" y="146"/>
                </a:lnTo>
                <a:lnTo>
                  <a:pt x="326" y="143"/>
                </a:lnTo>
                <a:lnTo>
                  <a:pt x="326" y="143"/>
                </a:lnTo>
                <a:lnTo>
                  <a:pt x="326" y="143"/>
                </a:lnTo>
                <a:lnTo>
                  <a:pt x="321" y="143"/>
                </a:lnTo>
                <a:lnTo>
                  <a:pt x="319" y="142"/>
                </a:lnTo>
                <a:lnTo>
                  <a:pt x="317" y="140"/>
                </a:lnTo>
                <a:lnTo>
                  <a:pt x="317" y="139"/>
                </a:lnTo>
                <a:lnTo>
                  <a:pt x="316" y="138"/>
                </a:lnTo>
                <a:lnTo>
                  <a:pt x="316" y="137"/>
                </a:lnTo>
                <a:lnTo>
                  <a:pt x="315" y="136"/>
                </a:lnTo>
                <a:lnTo>
                  <a:pt x="315" y="136"/>
                </a:lnTo>
                <a:lnTo>
                  <a:pt x="315" y="136"/>
                </a:lnTo>
                <a:lnTo>
                  <a:pt x="315" y="136"/>
                </a:lnTo>
                <a:lnTo>
                  <a:pt x="315" y="136"/>
                </a:lnTo>
                <a:lnTo>
                  <a:pt x="315" y="136"/>
                </a:lnTo>
                <a:lnTo>
                  <a:pt x="315" y="136"/>
                </a:lnTo>
                <a:lnTo>
                  <a:pt x="315" y="136"/>
                </a:lnTo>
                <a:lnTo>
                  <a:pt x="315" y="135"/>
                </a:lnTo>
                <a:lnTo>
                  <a:pt x="316" y="135"/>
                </a:lnTo>
                <a:lnTo>
                  <a:pt x="316" y="135"/>
                </a:lnTo>
                <a:lnTo>
                  <a:pt x="316" y="135"/>
                </a:lnTo>
                <a:lnTo>
                  <a:pt x="317" y="135"/>
                </a:lnTo>
                <a:lnTo>
                  <a:pt x="320" y="133"/>
                </a:lnTo>
                <a:lnTo>
                  <a:pt x="320" y="132"/>
                </a:lnTo>
                <a:lnTo>
                  <a:pt x="322" y="132"/>
                </a:lnTo>
                <a:lnTo>
                  <a:pt x="318" y="126"/>
                </a:lnTo>
                <a:lnTo>
                  <a:pt x="315" y="123"/>
                </a:lnTo>
                <a:lnTo>
                  <a:pt x="313" y="125"/>
                </a:lnTo>
                <a:lnTo>
                  <a:pt x="313" y="125"/>
                </a:lnTo>
                <a:lnTo>
                  <a:pt x="312" y="126"/>
                </a:lnTo>
                <a:lnTo>
                  <a:pt x="312" y="126"/>
                </a:lnTo>
                <a:lnTo>
                  <a:pt x="312" y="126"/>
                </a:lnTo>
                <a:lnTo>
                  <a:pt x="312" y="125"/>
                </a:lnTo>
                <a:lnTo>
                  <a:pt x="312" y="125"/>
                </a:lnTo>
                <a:lnTo>
                  <a:pt x="312" y="125"/>
                </a:lnTo>
                <a:lnTo>
                  <a:pt x="312" y="125"/>
                </a:lnTo>
                <a:lnTo>
                  <a:pt x="312" y="125"/>
                </a:lnTo>
                <a:lnTo>
                  <a:pt x="312" y="125"/>
                </a:lnTo>
                <a:lnTo>
                  <a:pt x="312" y="125"/>
                </a:lnTo>
                <a:lnTo>
                  <a:pt x="312" y="125"/>
                </a:lnTo>
                <a:lnTo>
                  <a:pt x="312" y="125"/>
                </a:lnTo>
                <a:lnTo>
                  <a:pt x="312" y="124"/>
                </a:lnTo>
                <a:lnTo>
                  <a:pt x="311" y="124"/>
                </a:lnTo>
                <a:lnTo>
                  <a:pt x="311" y="124"/>
                </a:lnTo>
                <a:lnTo>
                  <a:pt x="311" y="124"/>
                </a:lnTo>
                <a:lnTo>
                  <a:pt x="311" y="124"/>
                </a:lnTo>
                <a:lnTo>
                  <a:pt x="311" y="124"/>
                </a:lnTo>
                <a:lnTo>
                  <a:pt x="311" y="124"/>
                </a:lnTo>
                <a:lnTo>
                  <a:pt x="311" y="124"/>
                </a:lnTo>
                <a:lnTo>
                  <a:pt x="311" y="124"/>
                </a:lnTo>
                <a:lnTo>
                  <a:pt x="311" y="124"/>
                </a:lnTo>
                <a:lnTo>
                  <a:pt x="310" y="125"/>
                </a:lnTo>
                <a:lnTo>
                  <a:pt x="310" y="125"/>
                </a:lnTo>
                <a:lnTo>
                  <a:pt x="310" y="125"/>
                </a:lnTo>
                <a:lnTo>
                  <a:pt x="310" y="125"/>
                </a:lnTo>
                <a:lnTo>
                  <a:pt x="310" y="125"/>
                </a:lnTo>
                <a:lnTo>
                  <a:pt x="310" y="125"/>
                </a:lnTo>
                <a:lnTo>
                  <a:pt x="310" y="124"/>
                </a:lnTo>
                <a:lnTo>
                  <a:pt x="310" y="124"/>
                </a:lnTo>
                <a:lnTo>
                  <a:pt x="310" y="124"/>
                </a:lnTo>
                <a:lnTo>
                  <a:pt x="310" y="124"/>
                </a:lnTo>
                <a:lnTo>
                  <a:pt x="309" y="124"/>
                </a:lnTo>
                <a:lnTo>
                  <a:pt x="309" y="124"/>
                </a:lnTo>
                <a:lnTo>
                  <a:pt x="309" y="124"/>
                </a:lnTo>
                <a:lnTo>
                  <a:pt x="309" y="124"/>
                </a:lnTo>
                <a:lnTo>
                  <a:pt x="309" y="124"/>
                </a:lnTo>
                <a:lnTo>
                  <a:pt x="309" y="124"/>
                </a:lnTo>
                <a:lnTo>
                  <a:pt x="309" y="124"/>
                </a:lnTo>
                <a:lnTo>
                  <a:pt x="309" y="124"/>
                </a:lnTo>
                <a:lnTo>
                  <a:pt x="309" y="124"/>
                </a:lnTo>
                <a:lnTo>
                  <a:pt x="309" y="124"/>
                </a:lnTo>
                <a:lnTo>
                  <a:pt x="309" y="124"/>
                </a:lnTo>
                <a:lnTo>
                  <a:pt x="309" y="124"/>
                </a:lnTo>
                <a:lnTo>
                  <a:pt x="309" y="124"/>
                </a:lnTo>
                <a:lnTo>
                  <a:pt x="309" y="124"/>
                </a:lnTo>
                <a:lnTo>
                  <a:pt x="308" y="124"/>
                </a:lnTo>
                <a:lnTo>
                  <a:pt x="308" y="124"/>
                </a:lnTo>
                <a:lnTo>
                  <a:pt x="308" y="124"/>
                </a:lnTo>
                <a:lnTo>
                  <a:pt x="308" y="124"/>
                </a:lnTo>
                <a:lnTo>
                  <a:pt x="308" y="124"/>
                </a:lnTo>
                <a:lnTo>
                  <a:pt x="308" y="124"/>
                </a:lnTo>
                <a:lnTo>
                  <a:pt x="308" y="124"/>
                </a:lnTo>
                <a:lnTo>
                  <a:pt x="308" y="124"/>
                </a:lnTo>
                <a:lnTo>
                  <a:pt x="308" y="124"/>
                </a:lnTo>
                <a:lnTo>
                  <a:pt x="308" y="124"/>
                </a:lnTo>
                <a:lnTo>
                  <a:pt x="308" y="124"/>
                </a:lnTo>
                <a:lnTo>
                  <a:pt x="308" y="124"/>
                </a:lnTo>
                <a:lnTo>
                  <a:pt x="308" y="124"/>
                </a:lnTo>
                <a:lnTo>
                  <a:pt x="308" y="124"/>
                </a:lnTo>
                <a:lnTo>
                  <a:pt x="308" y="124"/>
                </a:lnTo>
                <a:lnTo>
                  <a:pt x="308" y="124"/>
                </a:lnTo>
                <a:lnTo>
                  <a:pt x="308" y="124"/>
                </a:lnTo>
                <a:lnTo>
                  <a:pt x="308" y="123"/>
                </a:lnTo>
                <a:lnTo>
                  <a:pt x="308" y="123"/>
                </a:lnTo>
                <a:lnTo>
                  <a:pt x="308" y="123"/>
                </a:lnTo>
                <a:lnTo>
                  <a:pt x="308" y="123"/>
                </a:lnTo>
                <a:lnTo>
                  <a:pt x="307" y="123"/>
                </a:lnTo>
                <a:lnTo>
                  <a:pt x="307" y="122"/>
                </a:lnTo>
                <a:lnTo>
                  <a:pt x="307" y="122"/>
                </a:lnTo>
                <a:lnTo>
                  <a:pt x="307" y="122"/>
                </a:lnTo>
                <a:lnTo>
                  <a:pt x="307" y="121"/>
                </a:lnTo>
                <a:lnTo>
                  <a:pt x="307" y="121"/>
                </a:lnTo>
                <a:lnTo>
                  <a:pt x="307" y="121"/>
                </a:lnTo>
                <a:lnTo>
                  <a:pt x="306" y="121"/>
                </a:lnTo>
                <a:lnTo>
                  <a:pt x="306" y="121"/>
                </a:lnTo>
                <a:lnTo>
                  <a:pt x="306" y="121"/>
                </a:lnTo>
                <a:lnTo>
                  <a:pt x="306" y="121"/>
                </a:lnTo>
                <a:lnTo>
                  <a:pt x="305" y="121"/>
                </a:lnTo>
                <a:lnTo>
                  <a:pt x="305" y="120"/>
                </a:lnTo>
                <a:lnTo>
                  <a:pt x="305" y="120"/>
                </a:lnTo>
                <a:lnTo>
                  <a:pt x="305" y="120"/>
                </a:lnTo>
                <a:lnTo>
                  <a:pt x="305" y="120"/>
                </a:lnTo>
                <a:lnTo>
                  <a:pt x="304" y="120"/>
                </a:lnTo>
                <a:lnTo>
                  <a:pt x="304" y="120"/>
                </a:lnTo>
                <a:lnTo>
                  <a:pt x="304" y="119"/>
                </a:lnTo>
                <a:lnTo>
                  <a:pt x="304" y="119"/>
                </a:lnTo>
                <a:lnTo>
                  <a:pt x="304" y="119"/>
                </a:lnTo>
                <a:lnTo>
                  <a:pt x="304" y="119"/>
                </a:lnTo>
                <a:lnTo>
                  <a:pt x="303" y="119"/>
                </a:lnTo>
                <a:lnTo>
                  <a:pt x="303" y="119"/>
                </a:lnTo>
                <a:lnTo>
                  <a:pt x="303" y="119"/>
                </a:lnTo>
                <a:lnTo>
                  <a:pt x="303" y="119"/>
                </a:lnTo>
                <a:lnTo>
                  <a:pt x="303" y="119"/>
                </a:lnTo>
                <a:lnTo>
                  <a:pt x="303" y="119"/>
                </a:lnTo>
                <a:lnTo>
                  <a:pt x="303" y="119"/>
                </a:lnTo>
                <a:lnTo>
                  <a:pt x="303" y="118"/>
                </a:lnTo>
                <a:lnTo>
                  <a:pt x="303" y="118"/>
                </a:lnTo>
                <a:lnTo>
                  <a:pt x="303" y="118"/>
                </a:lnTo>
                <a:lnTo>
                  <a:pt x="303" y="118"/>
                </a:lnTo>
                <a:lnTo>
                  <a:pt x="303" y="118"/>
                </a:lnTo>
                <a:lnTo>
                  <a:pt x="303" y="118"/>
                </a:lnTo>
                <a:lnTo>
                  <a:pt x="303" y="118"/>
                </a:lnTo>
                <a:lnTo>
                  <a:pt x="303" y="118"/>
                </a:lnTo>
                <a:lnTo>
                  <a:pt x="303" y="118"/>
                </a:lnTo>
                <a:lnTo>
                  <a:pt x="303" y="118"/>
                </a:lnTo>
                <a:lnTo>
                  <a:pt x="303" y="118"/>
                </a:lnTo>
                <a:lnTo>
                  <a:pt x="303" y="118"/>
                </a:lnTo>
                <a:lnTo>
                  <a:pt x="303" y="118"/>
                </a:lnTo>
                <a:lnTo>
                  <a:pt x="303" y="118"/>
                </a:lnTo>
                <a:lnTo>
                  <a:pt x="304" y="118"/>
                </a:lnTo>
                <a:lnTo>
                  <a:pt x="304" y="118"/>
                </a:lnTo>
                <a:lnTo>
                  <a:pt x="304" y="118"/>
                </a:lnTo>
                <a:lnTo>
                  <a:pt x="304" y="117"/>
                </a:lnTo>
                <a:lnTo>
                  <a:pt x="304" y="117"/>
                </a:lnTo>
                <a:lnTo>
                  <a:pt x="304" y="117"/>
                </a:lnTo>
                <a:lnTo>
                  <a:pt x="304" y="117"/>
                </a:lnTo>
                <a:lnTo>
                  <a:pt x="304" y="117"/>
                </a:lnTo>
                <a:lnTo>
                  <a:pt x="304" y="117"/>
                </a:lnTo>
                <a:lnTo>
                  <a:pt x="304" y="117"/>
                </a:lnTo>
                <a:lnTo>
                  <a:pt x="304" y="117"/>
                </a:lnTo>
                <a:lnTo>
                  <a:pt x="304" y="117"/>
                </a:lnTo>
                <a:lnTo>
                  <a:pt x="304" y="117"/>
                </a:lnTo>
                <a:lnTo>
                  <a:pt x="305" y="117"/>
                </a:lnTo>
                <a:lnTo>
                  <a:pt x="305" y="117"/>
                </a:lnTo>
                <a:lnTo>
                  <a:pt x="305" y="117"/>
                </a:lnTo>
                <a:lnTo>
                  <a:pt x="305" y="116"/>
                </a:lnTo>
                <a:lnTo>
                  <a:pt x="305" y="116"/>
                </a:lnTo>
                <a:lnTo>
                  <a:pt x="305" y="116"/>
                </a:lnTo>
                <a:lnTo>
                  <a:pt x="305" y="116"/>
                </a:lnTo>
                <a:lnTo>
                  <a:pt x="304" y="116"/>
                </a:lnTo>
                <a:lnTo>
                  <a:pt x="304" y="116"/>
                </a:lnTo>
                <a:lnTo>
                  <a:pt x="304" y="116"/>
                </a:lnTo>
                <a:lnTo>
                  <a:pt x="304" y="116"/>
                </a:lnTo>
                <a:lnTo>
                  <a:pt x="304" y="116"/>
                </a:lnTo>
                <a:lnTo>
                  <a:pt x="303" y="116"/>
                </a:lnTo>
                <a:lnTo>
                  <a:pt x="303" y="115"/>
                </a:lnTo>
                <a:lnTo>
                  <a:pt x="303" y="115"/>
                </a:lnTo>
                <a:lnTo>
                  <a:pt x="303" y="115"/>
                </a:lnTo>
                <a:lnTo>
                  <a:pt x="303" y="115"/>
                </a:lnTo>
                <a:lnTo>
                  <a:pt x="303" y="114"/>
                </a:lnTo>
                <a:lnTo>
                  <a:pt x="303" y="114"/>
                </a:lnTo>
                <a:lnTo>
                  <a:pt x="303" y="114"/>
                </a:lnTo>
                <a:lnTo>
                  <a:pt x="303" y="114"/>
                </a:lnTo>
                <a:lnTo>
                  <a:pt x="303" y="114"/>
                </a:lnTo>
                <a:lnTo>
                  <a:pt x="303" y="114"/>
                </a:lnTo>
                <a:lnTo>
                  <a:pt x="303" y="114"/>
                </a:lnTo>
                <a:lnTo>
                  <a:pt x="303" y="114"/>
                </a:lnTo>
                <a:lnTo>
                  <a:pt x="303" y="114"/>
                </a:lnTo>
                <a:lnTo>
                  <a:pt x="303" y="114"/>
                </a:lnTo>
                <a:lnTo>
                  <a:pt x="303" y="114"/>
                </a:lnTo>
                <a:lnTo>
                  <a:pt x="303" y="114"/>
                </a:lnTo>
                <a:lnTo>
                  <a:pt x="303" y="114"/>
                </a:lnTo>
                <a:lnTo>
                  <a:pt x="303" y="113"/>
                </a:lnTo>
                <a:lnTo>
                  <a:pt x="303" y="113"/>
                </a:lnTo>
                <a:lnTo>
                  <a:pt x="303" y="113"/>
                </a:lnTo>
                <a:lnTo>
                  <a:pt x="303" y="113"/>
                </a:lnTo>
                <a:lnTo>
                  <a:pt x="303" y="113"/>
                </a:lnTo>
                <a:lnTo>
                  <a:pt x="303" y="113"/>
                </a:lnTo>
                <a:lnTo>
                  <a:pt x="303" y="113"/>
                </a:lnTo>
                <a:lnTo>
                  <a:pt x="303" y="113"/>
                </a:lnTo>
                <a:lnTo>
                  <a:pt x="303" y="113"/>
                </a:lnTo>
                <a:lnTo>
                  <a:pt x="303" y="113"/>
                </a:lnTo>
                <a:lnTo>
                  <a:pt x="303" y="112"/>
                </a:lnTo>
                <a:lnTo>
                  <a:pt x="303" y="112"/>
                </a:lnTo>
                <a:lnTo>
                  <a:pt x="303" y="112"/>
                </a:lnTo>
                <a:lnTo>
                  <a:pt x="303" y="112"/>
                </a:lnTo>
                <a:lnTo>
                  <a:pt x="303" y="111"/>
                </a:lnTo>
                <a:lnTo>
                  <a:pt x="302" y="111"/>
                </a:lnTo>
                <a:lnTo>
                  <a:pt x="302" y="111"/>
                </a:lnTo>
                <a:lnTo>
                  <a:pt x="302" y="110"/>
                </a:lnTo>
                <a:lnTo>
                  <a:pt x="302" y="110"/>
                </a:lnTo>
                <a:lnTo>
                  <a:pt x="302" y="110"/>
                </a:lnTo>
                <a:lnTo>
                  <a:pt x="302" y="110"/>
                </a:lnTo>
                <a:lnTo>
                  <a:pt x="302" y="109"/>
                </a:lnTo>
                <a:lnTo>
                  <a:pt x="302" y="109"/>
                </a:lnTo>
                <a:lnTo>
                  <a:pt x="301" y="109"/>
                </a:lnTo>
                <a:lnTo>
                  <a:pt x="301" y="109"/>
                </a:lnTo>
                <a:lnTo>
                  <a:pt x="301" y="109"/>
                </a:lnTo>
                <a:lnTo>
                  <a:pt x="301" y="109"/>
                </a:lnTo>
                <a:lnTo>
                  <a:pt x="301" y="109"/>
                </a:lnTo>
                <a:lnTo>
                  <a:pt x="301" y="109"/>
                </a:lnTo>
                <a:lnTo>
                  <a:pt x="301" y="109"/>
                </a:lnTo>
                <a:lnTo>
                  <a:pt x="301" y="109"/>
                </a:lnTo>
                <a:lnTo>
                  <a:pt x="301" y="109"/>
                </a:lnTo>
                <a:lnTo>
                  <a:pt x="301" y="109"/>
                </a:lnTo>
                <a:lnTo>
                  <a:pt x="301" y="109"/>
                </a:lnTo>
                <a:lnTo>
                  <a:pt x="301" y="109"/>
                </a:lnTo>
                <a:lnTo>
                  <a:pt x="301" y="109"/>
                </a:lnTo>
                <a:lnTo>
                  <a:pt x="301" y="108"/>
                </a:lnTo>
                <a:lnTo>
                  <a:pt x="301" y="108"/>
                </a:lnTo>
                <a:lnTo>
                  <a:pt x="301" y="108"/>
                </a:lnTo>
                <a:lnTo>
                  <a:pt x="301" y="108"/>
                </a:lnTo>
                <a:lnTo>
                  <a:pt x="301" y="108"/>
                </a:lnTo>
                <a:lnTo>
                  <a:pt x="301" y="108"/>
                </a:lnTo>
                <a:lnTo>
                  <a:pt x="301" y="108"/>
                </a:lnTo>
                <a:lnTo>
                  <a:pt x="301" y="107"/>
                </a:lnTo>
                <a:lnTo>
                  <a:pt x="301" y="107"/>
                </a:lnTo>
                <a:lnTo>
                  <a:pt x="301" y="107"/>
                </a:lnTo>
                <a:lnTo>
                  <a:pt x="301" y="107"/>
                </a:lnTo>
                <a:lnTo>
                  <a:pt x="301" y="107"/>
                </a:lnTo>
                <a:lnTo>
                  <a:pt x="301" y="107"/>
                </a:lnTo>
                <a:lnTo>
                  <a:pt x="301" y="107"/>
                </a:lnTo>
                <a:lnTo>
                  <a:pt x="301" y="107"/>
                </a:lnTo>
                <a:lnTo>
                  <a:pt x="301" y="107"/>
                </a:lnTo>
                <a:lnTo>
                  <a:pt x="301" y="107"/>
                </a:lnTo>
                <a:lnTo>
                  <a:pt x="301" y="107"/>
                </a:lnTo>
                <a:lnTo>
                  <a:pt x="301" y="107"/>
                </a:lnTo>
                <a:lnTo>
                  <a:pt x="300" y="107"/>
                </a:lnTo>
                <a:lnTo>
                  <a:pt x="300" y="106"/>
                </a:lnTo>
                <a:lnTo>
                  <a:pt x="300" y="106"/>
                </a:lnTo>
                <a:lnTo>
                  <a:pt x="300" y="106"/>
                </a:lnTo>
                <a:lnTo>
                  <a:pt x="300" y="106"/>
                </a:lnTo>
                <a:lnTo>
                  <a:pt x="301" y="106"/>
                </a:lnTo>
                <a:lnTo>
                  <a:pt x="301" y="106"/>
                </a:lnTo>
                <a:lnTo>
                  <a:pt x="301" y="105"/>
                </a:lnTo>
                <a:lnTo>
                  <a:pt x="301" y="105"/>
                </a:lnTo>
                <a:lnTo>
                  <a:pt x="301" y="105"/>
                </a:lnTo>
                <a:lnTo>
                  <a:pt x="301" y="105"/>
                </a:lnTo>
                <a:lnTo>
                  <a:pt x="301" y="105"/>
                </a:lnTo>
                <a:lnTo>
                  <a:pt x="301" y="105"/>
                </a:lnTo>
                <a:lnTo>
                  <a:pt x="301" y="104"/>
                </a:lnTo>
                <a:lnTo>
                  <a:pt x="301" y="104"/>
                </a:lnTo>
                <a:lnTo>
                  <a:pt x="301" y="104"/>
                </a:lnTo>
                <a:lnTo>
                  <a:pt x="301" y="104"/>
                </a:lnTo>
                <a:lnTo>
                  <a:pt x="301" y="104"/>
                </a:lnTo>
                <a:lnTo>
                  <a:pt x="301" y="104"/>
                </a:lnTo>
                <a:lnTo>
                  <a:pt x="301" y="104"/>
                </a:lnTo>
                <a:lnTo>
                  <a:pt x="301" y="104"/>
                </a:lnTo>
                <a:lnTo>
                  <a:pt x="300" y="104"/>
                </a:lnTo>
                <a:lnTo>
                  <a:pt x="300" y="105"/>
                </a:lnTo>
                <a:lnTo>
                  <a:pt x="300" y="105"/>
                </a:lnTo>
                <a:lnTo>
                  <a:pt x="300" y="105"/>
                </a:lnTo>
                <a:lnTo>
                  <a:pt x="300" y="105"/>
                </a:lnTo>
                <a:lnTo>
                  <a:pt x="300" y="105"/>
                </a:lnTo>
                <a:lnTo>
                  <a:pt x="300" y="104"/>
                </a:lnTo>
                <a:lnTo>
                  <a:pt x="300" y="104"/>
                </a:lnTo>
                <a:lnTo>
                  <a:pt x="300" y="104"/>
                </a:lnTo>
                <a:lnTo>
                  <a:pt x="299" y="104"/>
                </a:lnTo>
                <a:lnTo>
                  <a:pt x="299" y="104"/>
                </a:lnTo>
                <a:lnTo>
                  <a:pt x="299" y="104"/>
                </a:lnTo>
                <a:lnTo>
                  <a:pt x="299" y="104"/>
                </a:lnTo>
                <a:lnTo>
                  <a:pt x="299" y="103"/>
                </a:lnTo>
                <a:lnTo>
                  <a:pt x="299" y="103"/>
                </a:lnTo>
                <a:lnTo>
                  <a:pt x="299" y="103"/>
                </a:lnTo>
                <a:lnTo>
                  <a:pt x="299" y="103"/>
                </a:lnTo>
                <a:lnTo>
                  <a:pt x="299" y="103"/>
                </a:lnTo>
                <a:lnTo>
                  <a:pt x="299" y="103"/>
                </a:lnTo>
                <a:lnTo>
                  <a:pt x="298" y="103"/>
                </a:lnTo>
                <a:lnTo>
                  <a:pt x="298" y="103"/>
                </a:lnTo>
                <a:lnTo>
                  <a:pt x="298" y="103"/>
                </a:lnTo>
                <a:lnTo>
                  <a:pt x="298" y="103"/>
                </a:lnTo>
                <a:lnTo>
                  <a:pt x="298" y="103"/>
                </a:lnTo>
                <a:lnTo>
                  <a:pt x="298" y="102"/>
                </a:lnTo>
                <a:lnTo>
                  <a:pt x="298" y="102"/>
                </a:lnTo>
                <a:lnTo>
                  <a:pt x="298" y="102"/>
                </a:lnTo>
                <a:lnTo>
                  <a:pt x="297" y="102"/>
                </a:lnTo>
                <a:lnTo>
                  <a:pt x="297" y="102"/>
                </a:lnTo>
                <a:lnTo>
                  <a:pt x="297" y="101"/>
                </a:lnTo>
                <a:lnTo>
                  <a:pt x="297" y="101"/>
                </a:lnTo>
                <a:lnTo>
                  <a:pt x="297" y="101"/>
                </a:lnTo>
                <a:lnTo>
                  <a:pt x="297" y="101"/>
                </a:lnTo>
                <a:lnTo>
                  <a:pt x="297" y="101"/>
                </a:lnTo>
                <a:lnTo>
                  <a:pt x="297" y="101"/>
                </a:lnTo>
                <a:lnTo>
                  <a:pt x="297" y="101"/>
                </a:lnTo>
                <a:lnTo>
                  <a:pt x="297" y="100"/>
                </a:lnTo>
                <a:lnTo>
                  <a:pt x="297" y="100"/>
                </a:lnTo>
                <a:lnTo>
                  <a:pt x="297" y="100"/>
                </a:lnTo>
                <a:lnTo>
                  <a:pt x="297" y="100"/>
                </a:lnTo>
                <a:lnTo>
                  <a:pt x="297" y="100"/>
                </a:lnTo>
                <a:lnTo>
                  <a:pt x="297" y="100"/>
                </a:lnTo>
                <a:lnTo>
                  <a:pt x="297" y="100"/>
                </a:lnTo>
                <a:lnTo>
                  <a:pt x="297" y="100"/>
                </a:lnTo>
                <a:lnTo>
                  <a:pt x="296" y="99"/>
                </a:lnTo>
                <a:lnTo>
                  <a:pt x="296" y="99"/>
                </a:lnTo>
                <a:lnTo>
                  <a:pt x="296" y="99"/>
                </a:lnTo>
                <a:lnTo>
                  <a:pt x="296" y="99"/>
                </a:lnTo>
                <a:lnTo>
                  <a:pt x="296" y="99"/>
                </a:lnTo>
                <a:lnTo>
                  <a:pt x="296" y="99"/>
                </a:lnTo>
                <a:lnTo>
                  <a:pt x="296" y="99"/>
                </a:lnTo>
                <a:lnTo>
                  <a:pt x="296" y="99"/>
                </a:lnTo>
                <a:lnTo>
                  <a:pt x="296" y="99"/>
                </a:lnTo>
                <a:lnTo>
                  <a:pt x="296" y="99"/>
                </a:lnTo>
                <a:lnTo>
                  <a:pt x="296" y="99"/>
                </a:lnTo>
                <a:lnTo>
                  <a:pt x="297" y="98"/>
                </a:lnTo>
                <a:lnTo>
                  <a:pt x="297" y="98"/>
                </a:lnTo>
                <a:lnTo>
                  <a:pt x="297" y="98"/>
                </a:lnTo>
                <a:lnTo>
                  <a:pt x="297" y="98"/>
                </a:lnTo>
                <a:lnTo>
                  <a:pt x="297" y="97"/>
                </a:lnTo>
                <a:lnTo>
                  <a:pt x="297" y="97"/>
                </a:lnTo>
                <a:lnTo>
                  <a:pt x="297" y="97"/>
                </a:lnTo>
                <a:lnTo>
                  <a:pt x="297" y="97"/>
                </a:lnTo>
                <a:lnTo>
                  <a:pt x="297" y="97"/>
                </a:lnTo>
                <a:lnTo>
                  <a:pt x="297" y="97"/>
                </a:lnTo>
                <a:lnTo>
                  <a:pt x="296" y="96"/>
                </a:lnTo>
                <a:lnTo>
                  <a:pt x="296" y="96"/>
                </a:lnTo>
                <a:lnTo>
                  <a:pt x="296" y="96"/>
                </a:lnTo>
                <a:lnTo>
                  <a:pt x="294" y="95"/>
                </a:lnTo>
                <a:lnTo>
                  <a:pt x="293" y="94"/>
                </a:lnTo>
                <a:lnTo>
                  <a:pt x="293" y="94"/>
                </a:lnTo>
                <a:lnTo>
                  <a:pt x="293" y="94"/>
                </a:lnTo>
                <a:lnTo>
                  <a:pt x="292" y="93"/>
                </a:lnTo>
                <a:lnTo>
                  <a:pt x="291" y="92"/>
                </a:lnTo>
                <a:lnTo>
                  <a:pt x="290" y="92"/>
                </a:lnTo>
                <a:lnTo>
                  <a:pt x="289" y="91"/>
                </a:lnTo>
                <a:lnTo>
                  <a:pt x="288" y="91"/>
                </a:lnTo>
                <a:lnTo>
                  <a:pt x="288" y="90"/>
                </a:lnTo>
                <a:lnTo>
                  <a:pt x="287" y="90"/>
                </a:lnTo>
                <a:lnTo>
                  <a:pt x="286" y="89"/>
                </a:lnTo>
                <a:lnTo>
                  <a:pt x="285" y="89"/>
                </a:lnTo>
                <a:lnTo>
                  <a:pt x="285" y="88"/>
                </a:lnTo>
                <a:lnTo>
                  <a:pt x="284" y="88"/>
                </a:lnTo>
                <a:lnTo>
                  <a:pt x="283" y="88"/>
                </a:lnTo>
                <a:lnTo>
                  <a:pt x="282" y="87"/>
                </a:lnTo>
                <a:lnTo>
                  <a:pt x="280" y="86"/>
                </a:lnTo>
                <a:lnTo>
                  <a:pt x="280" y="86"/>
                </a:lnTo>
                <a:lnTo>
                  <a:pt x="276" y="84"/>
                </a:lnTo>
                <a:lnTo>
                  <a:pt x="272" y="82"/>
                </a:lnTo>
                <a:lnTo>
                  <a:pt x="264" y="73"/>
                </a:lnTo>
                <a:lnTo>
                  <a:pt x="263" y="72"/>
                </a:lnTo>
                <a:lnTo>
                  <a:pt x="260" y="68"/>
                </a:lnTo>
                <a:lnTo>
                  <a:pt x="260" y="68"/>
                </a:lnTo>
                <a:lnTo>
                  <a:pt x="260" y="68"/>
                </a:lnTo>
                <a:lnTo>
                  <a:pt x="260" y="68"/>
                </a:lnTo>
                <a:lnTo>
                  <a:pt x="260" y="68"/>
                </a:lnTo>
                <a:lnTo>
                  <a:pt x="260" y="68"/>
                </a:lnTo>
                <a:lnTo>
                  <a:pt x="259" y="67"/>
                </a:lnTo>
                <a:lnTo>
                  <a:pt x="258" y="66"/>
                </a:lnTo>
                <a:lnTo>
                  <a:pt x="258" y="66"/>
                </a:lnTo>
                <a:lnTo>
                  <a:pt x="258" y="66"/>
                </a:lnTo>
                <a:lnTo>
                  <a:pt x="257" y="65"/>
                </a:lnTo>
                <a:lnTo>
                  <a:pt x="257" y="65"/>
                </a:lnTo>
                <a:lnTo>
                  <a:pt x="257" y="65"/>
                </a:lnTo>
                <a:lnTo>
                  <a:pt x="256" y="64"/>
                </a:lnTo>
                <a:lnTo>
                  <a:pt x="255" y="63"/>
                </a:lnTo>
                <a:lnTo>
                  <a:pt x="255" y="62"/>
                </a:lnTo>
                <a:lnTo>
                  <a:pt x="254" y="62"/>
                </a:lnTo>
                <a:lnTo>
                  <a:pt x="254" y="61"/>
                </a:lnTo>
                <a:lnTo>
                  <a:pt x="254" y="61"/>
                </a:lnTo>
                <a:lnTo>
                  <a:pt x="254" y="61"/>
                </a:lnTo>
                <a:lnTo>
                  <a:pt x="254" y="60"/>
                </a:lnTo>
                <a:lnTo>
                  <a:pt x="253" y="59"/>
                </a:lnTo>
                <a:lnTo>
                  <a:pt x="253" y="58"/>
                </a:lnTo>
                <a:lnTo>
                  <a:pt x="252" y="58"/>
                </a:lnTo>
                <a:lnTo>
                  <a:pt x="253" y="58"/>
                </a:lnTo>
                <a:lnTo>
                  <a:pt x="248" y="58"/>
                </a:lnTo>
                <a:lnTo>
                  <a:pt x="246" y="58"/>
                </a:lnTo>
                <a:lnTo>
                  <a:pt x="246" y="58"/>
                </a:lnTo>
                <a:lnTo>
                  <a:pt x="246" y="58"/>
                </a:lnTo>
                <a:lnTo>
                  <a:pt x="246" y="58"/>
                </a:lnTo>
                <a:lnTo>
                  <a:pt x="245" y="58"/>
                </a:lnTo>
                <a:lnTo>
                  <a:pt x="245" y="57"/>
                </a:lnTo>
                <a:lnTo>
                  <a:pt x="245" y="57"/>
                </a:lnTo>
                <a:lnTo>
                  <a:pt x="245" y="57"/>
                </a:lnTo>
                <a:lnTo>
                  <a:pt x="245" y="56"/>
                </a:lnTo>
                <a:lnTo>
                  <a:pt x="245" y="56"/>
                </a:lnTo>
                <a:lnTo>
                  <a:pt x="245" y="56"/>
                </a:lnTo>
                <a:lnTo>
                  <a:pt x="245" y="56"/>
                </a:lnTo>
                <a:lnTo>
                  <a:pt x="244" y="56"/>
                </a:lnTo>
                <a:lnTo>
                  <a:pt x="244" y="56"/>
                </a:lnTo>
                <a:lnTo>
                  <a:pt x="243" y="55"/>
                </a:lnTo>
                <a:lnTo>
                  <a:pt x="243" y="55"/>
                </a:lnTo>
                <a:lnTo>
                  <a:pt x="242" y="55"/>
                </a:lnTo>
                <a:lnTo>
                  <a:pt x="241" y="54"/>
                </a:lnTo>
                <a:lnTo>
                  <a:pt x="240" y="54"/>
                </a:lnTo>
                <a:lnTo>
                  <a:pt x="240" y="54"/>
                </a:lnTo>
                <a:lnTo>
                  <a:pt x="239" y="53"/>
                </a:lnTo>
                <a:lnTo>
                  <a:pt x="239" y="53"/>
                </a:lnTo>
                <a:lnTo>
                  <a:pt x="238" y="53"/>
                </a:lnTo>
                <a:lnTo>
                  <a:pt x="237" y="53"/>
                </a:lnTo>
                <a:lnTo>
                  <a:pt x="236" y="52"/>
                </a:lnTo>
                <a:lnTo>
                  <a:pt x="236" y="52"/>
                </a:lnTo>
                <a:lnTo>
                  <a:pt x="235" y="52"/>
                </a:lnTo>
                <a:lnTo>
                  <a:pt x="235" y="52"/>
                </a:lnTo>
                <a:lnTo>
                  <a:pt x="235" y="52"/>
                </a:lnTo>
                <a:lnTo>
                  <a:pt x="235" y="51"/>
                </a:lnTo>
                <a:lnTo>
                  <a:pt x="236" y="50"/>
                </a:lnTo>
                <a:lnTo>
                  <a:pt x="236" y="49"/>
                </a:lnTo>
                <a:lnTo>
                  <a:pt x="237" y="48"/>
                </a:lnTo>
                <a:lnTo>
                  <a:pt x="237" y="48"/>
                </a:lnTo>
                <a:lnTo>
                  <a:pt x="237" y="47"/>
                </a:lnTo>
                <a:lnTo>
                  <a:pt x="237" y="47"/>
                </a:lnTo>
                <a:lnTo>
                  <a:pt x="237" y="46"/>
                </a:lnTo>
                <a:lnTo>
                  <a:pt x="238" y="45"/>
                </a:lnTo>
                <a:lnTo>
                  <a:pt x="239" y="42"/>
                </a:lnTo>
                <a:lnTo>
                  <a:pt x="241" y="42"/>
                </a:lnTo>
                <a:lnTo>
                  <a:pt x="246" y="42"/>
                </a:lnTo>
                <a:lnTo>
                  <a:pt x="246" y="42"/>
                </a:lnTo>
                <a:lnTo>
                  <a:pt x="249" y="42"/>
                </a:lnTo>
                <a:lnTo>
                  <a:pt x="250" y="42"/>
                </a:lnTo>
                <a:lnTo>
                  <a:pt x="251" y="42"/>
                </a:lnTo>
                <a:lnTo>
                  <a:pt x="253" y="42"/>
                </a:lnTo>
                <a:lnTo>
                  <a:pt x="254" y="42"/>
                </a:lnTo>
                <a:lnTo>
                  <a:pt x="254" y="42"/>
                </a:lnTo>
                <a:lnTo>
                  <a:pt x="255" y="42"/>
                </a:lnTo>
                <a:lnTo>
                  <a:pt x="256" y="42"/>
                </a:lnTo>
                <a:lnTo>
                  <a:pt x="256" y="42"/>
                </a:lnTo>
                <a:lnTo>
                  <a:pt x="257" y="38"/>
                </a:lnTo>
                <a:lnTo>
                  <a:pt x="257" y="38"/>
                </a:lnTo>
                <a:lnTo>
                  <a:pt x="257" y="38"/>
                </a:lnTo>
                <a:lnTo>
                  <a:pt x="257" y="37"/>
                </a:lnTo>
                <a:lnTo>
                  <a:pt x="257" y="36"/>
                </a:lnTo>
                <a:lnTo>
                  <a:pt x="257" y="35"/>
                </a:lnTo>
                <a:lnTo>
                  <a:pt x="257" y="35"/>
                </a:lnTo>
                <a:lnTo>
                  <a:pt x="258" y="31"/>
                </a:lnTo>
                <a:lnTo>
                  <a:pt x="258" y="30"/>
                </a:lnTo>
                <a:lnTo>
                  <a:pt x="258" y="30"/>
                </a:lnTo>
                <a:lnTo>
                  <a:pt x="258" y="30"/>
                </a:lnTo>
                <a:lnTo>
                  <a:pt x="258" y="26"/>
                </a:lnTo>
                <a:lnTo>
                  <a:pt x="258" y="26"/>
                </a:lnTo>
                <a:lnTo>
                  <a:pt x="258" y="26"/>
                </a:lnTo>
                <a:lnTo>
                  <a:pt x="258" y="26"/>
                </a:lnTo>
                <a:lnTo>
                  <a:pt x="258" y="24"/>
                </a:lnTo>
                <a:lnTo>
                  <a:pt x="258" y="24"/>
                </a:lnTo>
                <a:lnTo>
                  <a:pt x="259" y="23"/>
                </a:lnTo>
                <a:lnTo>
                  <a:pt x="259" y="23"/>
                </a:lnTo>
                <a:lnTo>
                  <a:pt x="259" y="22"/>
                </a:lnTo>
                <a:lnTo>
                  <a:pt x="259" y="21"/>
                </a:lnTo>
                <a:lnTo>
                  <a:pt x="259" y="21"/>
                </a:lnTo>
                <a:lnTo>
                  <a:pt x="259" y="21"/>
                </a:lnTo>
                <a:lnTo>
                  <a:pt x="259" y="21"/>
                </a:lnTo>
                <a:lnTo>
                  <a:pt x="259" y="21"/>
                </a:lnTo>
                <a:lnTo>
                  <a:pt x="259" y="20"/>
                </a:lnTo>
                <a:lnTo>
                  <a:pt x="259" y="20"/>
                </a:lnTo>
                <a:lnTo>
                  <a:pt x="259" y="20"/>
                </a:lnTo>
                <a:lnTo>
                  <a:pt x="259" y="20"/>
                </a:lnTo>
                <a:lnTo>
                  <a:pt x="259" y="19"/>
                </a:lnTo>
                <a:lnTo>
                  <a:pt x="259" y="19"/>
                </a:lnTo>
                <a:lnTo>
                  <a:pt x="259" y="19"/>
                </a:lnTo>
                <a:lnTo>
                  <a:pt x="259" y="18"/>
                </a:lnTo>
                <a:lnTo>
                  <a:pt x="259" y="18"/>
                </a:lnTo>
                <a:lnTo>
                  <a:pt x="259" y="17"/>
                </a:lnTo>
                <a:lnTo>
                  <a:pt x="259" y="17"/>
                </a:lnTo>
                <a:lnTo>
                  <a:pt x="259" y="17"/>
                </a:lnTo>
                <a:lnTo>
                  <a:pt x="259" y="17"/>
                </a:lnTo>
                <a:lnTo>
                  <a:pt x="259" y="16"/>
                </a:lnTo>
                <a:lnTo>
                  <a:pt x="259" y="16"/>
                </a:lnTo>
                <a:lnTo>
                  <a:pt x="259" y="15"/>
                </a:lnTo>
                <a:lnTo>
                  <a:pt x="259" y="15"/>
                </a:lnTo>
                <a:lnTo>
                  <a:pt x="259" y="15"/>
                </a:lnTo>
                <a:lnTo>
                  <a:pt x="259" y="15"/>
                </a:lnTo>
                <a:lnTo>
                  <a:pt x="259" y="14"/>
                </a:lnTo>
                <a:lnTo>
                  <a:pt x="259" y="14"/>
                </a:lnTo>
                <a:lnTo>
                  <a:pt x="259" y="13"/>
                </a:lnTo>
                <a:lnTo>
                  <a:pt x="259" y="13"/>
                </a:lnTo>
                <a:lnTo>
                  <a:pt x="259" y="13"/>
                </a:lnTo>
                <a:lnTo>
                  <a:pt x="259" y="13"/>
                </a:lnTo>
                <a:lnTo>
                  <a:pt x="259" y="13"/>
                </a:lnTo>
                <a:lnTo>
                  <a:pt x="259" y="13"/>
                </a:lnTo>
                <a:lnTo>
                  <a:pt x="259" y="13"/>
                </a:lnTo>
                <a:lnTo>
                  <a:pt x="259" y="12"/>
                </a:lnTo>
                <a:lnTo>
                  <a:pt x="259" y="12"/>
                </a:lnTo>
                <a:lnTo>
                  <a:pt x="259" y="12"/>
                </a:lnTo>
                <a:lnTo>
                  <a:pt x="259" y="11"/>
                </a:lnTo>
                <a:lnTo>
                  <a:pt x="259" y="11"/>
                </a:lnTo>
                <a:lnTo>
                  <a:pt x="259" y="11"/>
                </a:lnTo>
                <a:lnTo>
                  <a:pt x="259" y="10"/>
                </a:lnTo>
                <a:lnTo>
                  <a:pt x="259" y="10"/>
                </a:lnTo>
                <a:lnTo>
                  <a:pt x="259" y="10"/>
                </a:lnTo>
                <a:lnTo>
                  <a:pt x="259" y="10"/>
                </a:lnTo>
                <a:lnTo>
                  <a:pt x="260" y="10"/>
                </a:lnTo>
                <a:lnTo>
                  <a:pt x="260" y="9"/>
                </a:lnTo>
                <a:lnTo>
                  <a:pt x="260" y="9"/>
                </a:lnTo>
                <a:lnTo>
                  <a:pt x="260" y="9"/>
                </a:lnTo>
                <a:lnTo>
                  <a:pt x="261" y="9"/>
                </a:lnTo>
                <a:lnTo>
                  <a:pt x="261" y="8"/>
                </a:lnTo>
                <a:lnTo>
                  <a:pt x="261" y="8"/>
                </a:lnTo>
                <a:lnTo>
                  <a:pt x="262" y="8"/>
                </a:lnTo>
                <a:lnTo>
                  <a:pt x="262" y="7"/>
                </a:lnTo>
                <a:lnTo>
                  <a:pt x="262" y="7"/>
                </a:lnTo>
                <a:lnTo>
                  <a:pt x="262" y="7"/>
                </a:lnTo>
                <a:lnTo>
                  <a:pt x="262" y="7"/>
                </a:lnTo>
                <a:lnTo>
                  <a:pt x="262" y="7"/>
                </a:lnTo>
                <a:lnTo>
                  <a:pt x="262" y="7"/>
                </a:lnTo>
                <a:lnTo>
                  <a:pt x="263" y="7"/>
                </a:lnTo>
                <a:lnTo>
                  <a:pt x="263" y="7"/>
                </a:lnTo>
                <a:lnTo>
                  <a:pt x="264" y="7"/>
                </a:lnTo>
                <a:lnTo>
                  <a:pt x="264" y="7"/>
                </a:lnTo>
                <a:lnTo>
                  <a:pt x="265" y="7"/>
                </a:lnTo>
                <a:lnTo>
                  <a:pt x="265" y="7"/>
                </a:lnTo>
                <a:lnTo>
                  <a:pt x="266" y="6"/>
                </a:lnTo>
                <a:lnTo>
                  <a:pt x="267" y="6"/>
                </a:lnTo>
                <a:lnTo>
                  <a:pt x="268" y="6"/>
                </a:lnTo>
                <a:lnTo>
                  <a:pt x="268" y="5"/>
                </a:lnTo>
                <a:lnTo>
                  <a:pt x="268" y="5"/>
                </a:lnTo>
                <a:lnTo>
                  <a:pt x="268" y="5"/>
                </a:lnTo>
                <a:lnTo>
                  <a:pt x="268" y="5"/>
                </a:lnTo>
                <a:lnTo>
                  <a:pt x="269" y="5"/>
                </a:lnTo>
                <a:lnTo>
                  <a:pt x="269" y="5"/>
                </a:lnTo>
                <a:lnTo>
                  <a:pt x="269" y="5"/>
                </a:lnTo>
                <a:lnTo>
                  <a:pt x="269" y="5"/>
                </a:lnTo>
                <a:lnTo>
                  <a:pt x="270" y="5"/>
                </a:lnTo>
                <a:lnTo>
                  <a:pt x="270" y="5"/>
                </a:lnTo>
                <a:lnTo>
                  <a:pt x="270" y="5"/>
                </a:lnTo>
                <a:lnTo>
                  <a:pt x="270" y="5"/>
                </a:lnTo>
                <a:lnTo>
                  <a:pt x="271" y="5"/>
                </a:lnTo>
                <a:lnTo>
                  <a:pt x="271" y="5"/>
                </a:lnTo>
                <a:lnTo>
                  <a:pt x="272" y="5"/>
                </a:lnTo>
                <a:lnTo>
                  <a:pt x="272" y="5"/>
                </a:lnTo>
                <a:lnTo>
                  <a:pt x="272" y="5"/>
                </a:lnTo>
                <a:lnTo>
                  <a:pt x="273" y="5"/>
                </a:lnTo>
                <a:lnTo>
                  <a:pt x="273" y="5"/>
                </a:lnTo>
                <a:lnTo>
                  <a:pt x="273" y="5"/>
                </a:lnTo>
                <a:lnTo>
                  <a:pt x="273" y="5"/>
                </a:lnTo>
                <a:lnTo>
                  <a:pt x="273" y="4"/>
                </a:lnTo>
                <a:lnTo>
                  <a:pt x="273" y="4"/>
                </a:lnTo>
                <a:lnTo>
                  <a:pt x="273" y="4"/>
                </a:lnTo>
                <a:lnTo>
                  <a:pt x="274" y="4"/>
                </a:lnTo>
                <a:lnTo>
                  <a:pt x="274" y="4"/>
                </a:lnTo>
                <a:lnTo>
                  <a:pt x="274" y="4"/>
                </a:lnTo>
                <a:lnTo>
                  <a:pt x="274" y="4"/>
                </a:lnTo>
                <a:lnTo>
                  <a:pt x="275" y="4"/>
                </a:lnTo>
                <a:lnTo>
                  <a:pt x="275" y="4"/>
                </a:lnTo>
                <a:lnTo>
                  <a:pt x="275" y="4"/>
                </a:lnTo>
                <a:lnTo>
                  <a:pt x="275" y="4"/>
                </a:lnTo>
                <a:lnTo>
                  <a:pt x="275" y="4"/>
                </a:lnTo>
                <a:lnTo>
                  <a:pt x="275" y="5"/>
                </a:lnTo>
                <a:lnTo>
                  <a:pt x="275" y="5"/>
                </a:lnTo>
                <a:lnTo>
                  <a:pt x="275" y="5"/>
                </a:lnTo>
                <a:lnTo>
                  <a:pt x="275" y="5"/>
                </a:lnTo>
                <a:lnTo>
                  <a:pt x="275" y="5"/>
                </a:lnTo>
                <a:lnTo>
                  <a:pt x="276" y="5"/>
                </a:lnTo>
                <a:lnTo>
                  <a:pt x="276" y="5"/>
                </a:lnTo>
                <a:lnTo>
                  <a:pt x="276" y="5"/>
                </a:lnTo>
                <a:lnTo>
                  <a:pt x="276" y="6"/>
                </a:lnTo>
                <a:lnTo>
                  <a:pt x="276" y="6"/>
                </a:lnTo>
                <a:lnTo>
                  <a:pt x="277" y="6"/>
                </a:lnTo>
                <a:lnTo>
                  <a:pt x="277" y="7"/>
                </a:lnTo>
                <a:lnTo>
                  <a:pt x="277" y="7"/>
                </a:lnTo>
                <a:lnTo>
                  <a:pt x="277" y="7"/>
                </a:lnTo>
                <a:lnTo>
                  <a:pt x="277" y="7"/>
                </a:lnTo>
                <a:lnTo>
                  <a:pt x="277" y="8"/>
                </a:lnTo>
                <a:lnTo>
                  <a:pt x="278" y="8"/>
                </a:lnTo>
                <a:lnTo>
                  <a:pt x="278" y="8"/>
                </a:lnTo>
                <a:lnTo>
                  <a:pt x="278" y="8"/>
                </a:lnTo>
                <a:lnTo>
                  <a:pt x="278" y="8"/>
                </a:lnTo>
                <a:lnTo>
                  <a:pt x="278" y="9"/>
                </a:lnTo>
                <a:lnTo>
                  <a:pt x="279" y="9"/>
                </a:lnTo>
                <a:lnTo>
                  <a:pt x="279" y="9"/>
                </a:lnTo>
                <a:lnTo>
                  <a:pt x="279" y="9"/>
                </a:lnTo>
                <a:lnTo>
                  <a:pt x="279" y="10"/>
                </a:lnTo>
                <a:lnTo>
                  <a:pt x="279" y="10"/>
                </a:lnTo>
                <a:lnTo>
                  <a:pt x="279" y="10"/>
                </a:lnTo>
                <a:lnTo>
                  <a:pt x="280" y="11"/>
                </a:lnTo>
                <a:lnTo>
                  <a:pt x="280" y="11"/>
                </a:lnTo>
                <a:lnTo>
                  <a:pt x="280" y="11"/>
                </a:lnTo>
                <a:lnTo>
                  <a:pt x="280" y="11"/>
                </a:lnTo>
                <a:lnTo>
                  <a:pt x="280" y="11"/>
                </a:lnTo>
                <a:lnTo>
                  <a:pt x="280" y="11"/>
                </a:lnTo>
                <a:lnTo>
                  <a:pt x="280" y="12"/>
                </a:lnTo>
                <a:lnTo>
                  <a:pt x="281" y="12"/>
                </a:lnTo>
                <a:lnTo>
                  <a:pt x="281" y="12"/>
                </a:lnTo>
                <a:lnTo>
                  <a:pt x="281" y="12"/>
                </a:lnTo>
                <a:lnTo>
                  <a:pt x="281" y="12"/>
                </a:lnTo>
                <a:lnTo>
                  <a:pt x="281" y="12"/>
                </a:lnTo>
                <a:lnTo>
                  <a:pt x="282" y="12"/>
                </a:lnTo>
                <a:lnTo>
                  <a:pt x="282" y="12"/>
                </a:lnTo>
                <a:lnTo>
                  <a:pt x="282" y="12"/>
                </a:lnTo>
                <a:lnTo>
                  <a:pt x="282" y="12"/>
                </a:lnTo>
                <a:lnTo>
                  <a:pt x="282" y="12"/>
                </a:lnTo>
                <a:lnTo>
                  <a:pt x="283" y="12"/>
                </a:lnTo>
                <a:lnTo>
                  <a:pt x="283" y="12"/>
                </a:lnTo>
                <a:lnTo>
                  <a:pt x="283" y="12"/>
                </a:lnTo>
                <a:lnTo>
                  <a:pt x="284" y="13"/>
                </a:lnTo>
                <a:lnTo>
                  <a:pt x="284" y="13"/>
                </a:lnTo>
                <a:lnTo>
                  <a:pt x="284" y="13"/>
                </a:lnTo>
                <a:lnTo>
                  <a:pt x="284" y="13"/>
                </a:lnTo>
                <a:lnTo>
                  <a:pt x="284" y="14"/>
                </a:lnTo>
                <a:lnTo>
                  <a:pt x="285" y="14"/>
                </a:lnTo>
                <a:lnTo>
                  <a:pt x="285" y="14"/>
                </a:lnTo>
                <a:lnTo>
                  <a:pt x="285" y="15"/>
                </a:lnTo>
                <a:lnTo>
                  <a:pt x="285" y="15"/>
                </a:lnTo>
                <a:lnTo>
                  <a:pt x="285" y="15"/>
                </a:lnTo>
                <a:lnTo>
                  <a:pt x="285" y="15"/>
                </a:lnTo>
                <a:lnTo>
                  <a:pt x="285" y="15"/>
                </a:lnTo>
                <a:lnTo>
                  <a:pt x="285" y="15"/>
                </a:lnTo>
                <a:lnTo>
                  <a:pt x="285" y="15"/>
                </a:lnTo>
                <a:lnTo>
                  <a:pt x="285" y="15"/>
                </a:lnTo>
                <a:lnTo>
                  <a:pt x="285" y="15"/>
                </a:lnTo>
                <a:lnTo>
                  <a:pt x="285" y="15"/>
                </a:lnTo>
                <a:lnTo>
                  <a:pt x="285" y="15"/>
                </a:lnTo>
                <a:lnTo>
                  <a:pt x="286" y="15"/>
                </a:lnTo>
                <a:lnTo>
                  <a:pt x="286" y="15"/>
                </a:lnTo>
                <a:lnTo>
                  <a:pt x="286" y="15"/>
                </a:lnTo>
                <a:lnTo>
                  <a:pt x="286" y="15"/>
                </a:lnTo>
                <a:lnTo>
                  <a:pt x="287" y="15"/>
                </a:lnTo>
                <a:lnTo>
                  <a:pt x="287" y="16"/>
                </a:lnTo>
                <a:lnTo>
                  <a:pt x="287" y="16"/>
                </a:lnTo>
                <a:lnTo>
                  <a:pt x="287" y="16"/>
                </a:lnTo>
                <a:lnTo>
                  <a:pt x="287" y="16"/>
                </a:lnTo>
                <a:lnTo>
                  <a:pt x="287" y="16"/>
                </a:lnTo>
                <a:lnTo>
                  <a:pt x="288" y="16"/>
                </a:lnTo>
                <a:lnTo>
                  <a:pt x="288" y="17"/>
                </a:lnTo>
                <a:lnTo>
                  <a:pt x="288" y="17"/>
                </a:lnTo>
                <a:lnTo>
                  <a:pt x="288" y="17"/>
                </a:lnTo>
                <a:lnTo>
                  <a:pt x="288" y="17"/>
                </a:lnTo>
                <a:lnTo>
                  <a:pt x="287" y="20"/>
                </a:lnTo>
                <a:lnTo>
                  <a:pt x="287" y="22"/>
                </a:lnTo>
                <a:lnTo>
                  <a:pt x="286" y="24"/>
                </a:lnTo>
                <a:lnTo>
                  <a:pt x="287" y="24"/>
                </a:lnTo>
                <a:lnTo>
                  <a:pt x="288" y="24"/>
                </a:lnTo>
                <a:lnTo>
                  <a:pt x="288" y="25"/>
                </a:lnTo>
                <a:lnTo>
                  <a:pt x="288" y="25"/>
                </a:lnTo>
                <a:lnTo>
                  <a:pt x="288" y="25"/>
                </a:lnTo>
                <a:lnTo>
                  <a:pt x="288" y="25"/>
                </a:lnTo>
                <a:lnTo>
                  <a:pt x="290" y="26"/>
                </a:lnTo>
                <a:lnTo>
                  <a:pt x="290" y="26"/>
                </a:lnTo>
                <a:lnTo>
                  <a:pt x="290" y="26"/>
                </a:lnTo>
                <a:lnTo>
                  <a:pt x="291" y="26"/>
                </a:lnTo>
                <a:lnTo>
                  <a:pt x="291" y="26"/>
                </a:lnTo>
                <a:lnTo>
                  <a:pt x="291" y="26"/>
                </a:lnTo>
                <a:lnTo>
                  <a:pt x="291" y="26"/>
                </a:lnTo>
                <a:lnTo>
                  <a:pt x="291" y="26"/>
                </a:lnTo>
                <a:lnTo>
                  <a:pt x="291" y="26"/>
                </a:lnTo>
                <a:lnTo>
                  <a:pt x="291" y="26"/>
                </a:lnTo>
                <a:lnTo>
                  <a:pt x="292" y="27"/>
                </a:lnTo>
                <a:lnTo>
                  <a:pt x="292" y="27"/>
                </a:lnTo>
                <a:lnTo>
                  <a:pt x="292" y="27"/>
                </a:lnTo>
                <a:lnTo>
                  <a:pt x="292" y="27"/>
                </a:lnTo>
                <a:lnTo>
                  <a:pt x="292" y="27"/>
                </a:lnTo>
                <a:lnTo>
                  <a:pt x="292" y="27"/>
                </a:lnTo>
                <a:lnTo>
                  <a:pt x="292" y="28"/>
                </a:lnTo>
                <a:lnTo>
                  <a:pt x="292" y="28"/>
                </a:lnTo>
                <a:lnTo>
                  <a:pt x="292" y="28"/>
                </a:lnTo>
                <a:lnTo>
                  <a:pt x="293" y="28"/>
                </a:lnTo>
                <a:lnTo>
                  <a:pt x="293" y="28"/>
                </a:lnTo>
                <a:lnTo>
                  <a:pt x="293" y="28"/>
                </a:lnTo>
                <a:lnTo>
                  <a:pt x="293" y="29"/>
                </a:lnTo>
                <a:lnTo>
                  <a:pt x="293" y="29"/>
                </a:lnTo>
                <a:lnTo>
                  <a:pt x="293" y="29"/>
                </a:lnTo>
                <a:lnTo>
                  <a:pt x="293" y="29"/>
                </a:lnTo>
                <a:lnTo>
                  <a:pt x="293" y="30"/>
                </a:lnTo>
                <a:lnTo>
                  <a:pt x="293" y="30"/>
                </a:lnTo>
                <a:lnTo>
                  <a:pt x="293" y="30"/>
                </a:lnTo>
                <a:lnTo>
                  <a:pt x="293" y="31"/>
                </a:lnTo>
                <a:lnTo>
                  <a:pt x="293" y="31"/>
                </a:lnTo>
                <a:lnTo>
                  <a:pt x="293" y="31"/>
                </a:lnTo>
                <a:lnTo>
                  <a:pt x="293" y="31"/>
                </a:lnTo>
                <a:lnTo>
                  <a:pt x="293" y="31"/>
                </a:lnTo>
                <a:lnTo>
                  <a:pt x="293" y="31"/>
                </a:lnTo>
                <a:lnTo>
                  <a:pt x="293" y="31"/>
                </a:lnTo>
                <a:lnTo>
                  <a:pt x="293" y="32"/>
                </a:lnTo>
                <a:lnTo>
                  <a:pt x="293" y="32"/>
                </a:lnTo>
                <a:lnTo>
                  <a:pt x="293" y="32"/>
                </a:lnTo>
                <a:lnTo>
                  <a:pt x="294" y="32"/>
                </a:lnTo>
                <a:lnTo>
                  <a:pt x="294" y="32"/>
                </a:lnTo>
                <a:lnTo>
                  <a:pt x="294" y="32"/>
                </a:lnTo>
                <a:lnTo>
                  <a:pt x="294" y="32"/>
                </a:lnTo>
                <a:lnTo>
                  <a:pt x="295" y="33"/>
                </a:lnTo>
                <a:lnTo>
                  <a:pt x="295" y="33"/>
                </a:lnTo>
                <a:lnTo>
                  <a:pt x="295" y="33"/>
                </a:lnTo>
                <a:lnTo>
                  <a:pt x="295" y="34"/>
                </a:lnTo>
                <a:lnTo>
                  <a:pt x="295" y="34"/>
                </a:lnTo>
                <a:lnTo>
                  <a:pt x="295" y="34"/>
                </a:lnTo>
                <a:lnTo>
                  <a:pt x="295" y="34"/>
                </a:lnTo>
                <a:lnTo>
                  <a:pt x="295" y="34"/>
                </a:lnTo>
                <a:lnTo>
                  <a:pt x="295" y="35"/>
                </a:lnTo>
                <a:lnTo>
                  <a:pt x="295" y="35"/>
                </a:lnTo>
                <a:lnTo>
                  <a:pt x="295" y="35"/>
                </a:lnTo>
                <a:lnTo>
                  <a:pt x="295" y="35"/>
                </a:lnTo>
                <a:lnTo>
                  <a:pt x="295" y="36"/>
                </a:lnTo>
                <a:lnTo>
                  <a:pt x="295" y="36"/>
                </a:lnTo>
                <a:lnTo>
                  <a:pt x="296" y="37"/>
                </a:lnTo>
                <a:lnTo>
                  <a:pt x="296" y="37"/>
                </a:lnTo>
                <a:lnTo>
                  <a:pt x="296" y="38"/>
                </a:lnTo>
                <a:lnTo>
                  <a:pt x="296" y="38"/>
                </a:lnTo>
                <a:lnTo>
                  <a:pt x="297" y="38"/>
                </a:lnTo>
                <a:lnTo>
                  <a:pt x="297" y="39"/>
                </a:lnTo>
                <a:lnTo>
                  <a:pt x="297" y="39"/>
                </a:lnTo>
                <a:lnTo>
                  <a:pt x="297" y="39"/>
                </a:lnTo>
                <a:lnTo>
                  <a:pt x="297" y="40"/>
                </a:lnTo>
                <a:lnTo>
                  <a:pt x="298" y="40"/>
                </a:lnTo>
                <a:lnTo>
                  <a:pt x="298" y="40"/>
                </a:lnTo>
                <a:lnTo>
                  <a:pt x="298" y="40"/>
                </a:lnTo>
                <a:lnTo>
                  <a:pt x="298" y="40"/>
                </a:lnTo>
                <a:lnTo>
                  <a:pt x="298" y="40"/>
                </a:lnTo>
                <a:lnTo>
                  <a:pt x="299" y="40"/>
                </a:lnTo>
                <a:lnTo>
                  <a:pt x="299" y="40"/>
                </a:lnTo>
                <a:lnTo>
                  <a:pt x="299" y="40"/>
                </a:lnTo>
                <a:lnTo>
                  <a:pt x="300" y="40"/>
                </a:lnTo>
                <a:lnTo>
                  <a:pt x="300" y="40"/>
                </a:lnTo>
                <a:lnTo>
                  <a:pt x="300" y="39"/>
                </a:lnTo>
                <a:lnTo>
                  <a:pt x="300" y="39"/>
                </a:lnTo>
                <a:lnTo>
                  <a:pt x="301" y="39"/>
                </a:lnTo>
                <a:lnTo>
                  <a:pt x="301" y="39"/>
                </a:lnTo>
                <a:lnTo>
                  <a:pt x="301" y="39"/>
                </a:lnTo>
                <a:lnTo>
                  <a:pt x="301" y="39"/>
                </a:lnTo>
                <a:lnTo>
                  <a:pt x="302" y="40"/>
                </a:lnTo>
                <a:lnTo>
                  <a:pt x="302" y="40"/>
                </a:lnTo>
                <a:lnTo>
                  <a:pt x="302" y="40"/>
                </a:lnTo>
                <a:lnTo>
                  <a:pt x="302" y="40"/>
                </a:lnTo>
                <a:lnTo>
                  <a:pt x="302" y="41"/>
                </a:lnTo>
                <a:lnTo>
                  <a:pt x="302" y="41"/>
                </a:lnTo>
                <a:lnTo>
                  <a:pt x="302" y="41"/>
                </a:lnTo>
                <a:lnTo>
                  <a:pt x="301" y="41"/>
                </a:lnTo>
                <a:lnTo>
                  <a:pt x="301" y="41"/>
                </a:lnTo>
                <a:lnTo>
                  <a:pt x="301" y="41"/>
                </a:lnTo>
                <a:lnTo>
                  <a:pt x="301" y="42"/>
                </a:lnTo>
                <a:lnTo>
                  <a:pt x="301" y="42"/>
                </a:lnTo>
                <a:lnTo>
                  <a:pt x="300" y="42"/>
                </a:lnTo>
                <a:lnTo>
                  <a:pt x="300" y="42"/>
                </a:lnTo>
                <a:lnTo>
                  <a:pt x="300" y="42"/>
                </a:lnTo>
                <a:lnTo>
                  <a:pt x="300" y="42"/>
                </a:lnTo>
                <a:lnTo>
                  <a:pt x="300" y="43"/>
                </a:lnTo>
                <a:lnTo>
                  <a:pt x="300" y="43"/>
                </a:lnTo>
                <a:lnTo>
                  <a:pt x="300" y="43"/>
                </a:lnTo>
                <a:lnTo>
                  <a:pt x="300" y="43"/>
                </a:lnTo>
                <a:lnTo>
                  <a:pt x="301" y="44"/>
                </a:lnTo>
                <a:lnTo>
                  <a:pt x="301" y="44"/>
                </a:lnTo>
                <a:lnTo>
                  <a:pt x="302" y="44"/>
                </a:lnTo>
                <a:lnTo>
                  <a:pt x="302" y="45"/>
                </a:lnTo>
                <a:lnTo>
                  <a:pt x="302" y="45"/>
                </a:lnTo>
                <a:lnTo>
                  <a:pt x="303" y="45"/>
                </a:lnTo>
                <a:lnTo>
                  <a:pt x="303" y="45"/>
                </a:lnTo>
                <a:lnTo>
                  <a:pt x="303" y="45"/>
                </a:lnTo>
                <a:lnTo>
                  <a:pt x="304" y="45"/>
                </a:lnTo>
                <a:lnTo>
                  <a:pt x="304" y="45"/>
                </a:lnTo>
                <a:lnTo>
                  <a:pt x="304" y="46"/>
                </a:lnTo>
                <a:lnTo>
                  <a:pt x="304" y="46"/>
                </a:lnTo>
                <a:lnTo>
                  <a:pt x="305" y="46"/>
                </a:lnTo>
                <a:lnTo>
                  <a:pt x="305" y="46"/>
                </a:lnTo>
                <a:lnTo>
                  <a:pt x="305" y="45"/>
                </a:lnTo>
                <a:lnTo>
                  <a:pt x="305" y="45"/>
                </a:lnTo>
                <a:lnTo>
                  <a:pt x="305" y="45"/>
                </a:lnTo>
                <a:lnTo>
                  <a:pt x="306" y="45"/>
                </a:lnTo>
                <a:lnTo>
                  <a:pt x="306" y="45"/>
                </a:lnTo>
                <a:lnTo>
                  <a:pt x="306" y="45"/>
                </a:lnTo>
                <a:lnTo>
                  <a:pt x="306" y="45"/>
                </a:lnTo>
                <a:lnTo>
                  <a:pt x="307" y="45"/>
                </a:lnTo>
                <a:lnTo>
                  <a:pt x="307" y="45"/>
                </a:lnTo>
                <a:lnTo>
                  <a:pt x="307" y="45"/>
                </a:lnTo>
                <a:lnTo>
                  <a:pt x="307" y="45"/>
                </a:lnTo>
                <a:lnTo>
                  <a:pt x="308" y="46"/>
                </a:lnTo>
                <a:lnTo>
                  <a:pt x="308" y="46"/>
                </a:lnTo>
                <a:lnTo>
                  <a:pt x="308" y="47"/>
                </a:lnTo>
                <a:lnTo>
                  <a:pt x="309" y="47"/>
                </a:lnTo>
                <a:lnTo>
                  <a:pt x="309" y="47"/>
                </a:lnTo>
                <a:lnTo>
                  <a:pt x="309" y="47"/>
                </a:lnTo>
                <a:lnTo>
                  <a:pt x="309" y="47"/>
                </a:lnTo>
                <a:lnTo>
                  <a:pt x="309" y="47"/>
                </a:lnTo>
                <a:lnTo>
                  <a:pt x="309" y="47"/>
                </a:lnTo>
                <a:lnTo>
                  <a:pt x="309" y="47"/>
                </a:lnTo>
                <a:lnTo>
                  <a:pt x="309" y="47"/>
                </a:lnTo>
                <a:lnTo>
                  <a:pt x="309" y="47"/>
                </a:lnTo>
                <a:lnTo>
                  <a:pt x="309" y="47"/>
                </a:lnTo>
                <a:lnTo>
                  <a:pt x="310" y="47"/>
                </a:lnTo>
                <a:lnTo>
                  <a:pt x="310" y="47"/>
                </a:lnTo>
                <a:lnTo>
                  <a:pt x="310" y="46"/>
                </a:lnTo>
                <a:lnTo>
                  <a:pt x="310" y="46"/>
                </a:lnTo>
                <a:lnTo>
                  <a:pt x="311" y="46"/>
                </a:lnTo>
                <a:lnTo>
                  <a:pt x="311" y="45"/>
                </a:lnTo>
                <a:lnTo>
                  <a:pt x="311" y="45"/>
                </a:lnTo>
                <a:lnTo>
                  <a:pt x="311" y="45"/>
                </a:lnTo>
                <a:lnTo>
                  <a:pt x="311" y="45"/>
                </a:lnTo>
                <a:lnTo>
                  <a:pt x="312" y="45"/>
                </a:lnTo>
                <a:lnTo>
                  <a:pt x="312" y="45"/>
                </a:lnTo>
                <a:lnTo>
                  <a:pt x="313" y="44"/>
                </a:lnTo>
                <a:lnTo>
                  <a:pt x="313" y="44"/>
                </a:lnTo>
                <a:lnTo>
                  <a:pt x="313" y="44"/>
                </a:lnTo>
                <a:lnTo>
                  <a:pt x="313" y="44"/>
                </a:lnTo>
                <a:lnTo>
                  <a:pt x="314" y="44"/>
                </a:lnTo>
                <a:lnTo>
                  <a:pt x="314" y="44"/>
                </a:lnTo>
                <a:lnTo>
                  <a:pt x="314" y="44"/>
                </a:lnTo>
                <a:lnTo>
                  <a:pt x="314" y="45"/>
                </a:lnTo>
                <a:lnTo>
                  <a:pt x="314" y="45"/>
                </a:lnTo>
                <a:lnTo>
                  <a:pt x="315" y="45"/>
                </a:lnTo>
                <a:lnTo>
                  <a:pt x="315" y="45"/>
                </a:lnTo>
                <a:lnTo>
                  <a:pt x="315" y="45"/>
                </a:lnTo>
                <a:lnTo>
                  <a:pt x="315" y="46"/>
                </a:lnTo>
                <a:lnTo>
                  <a:pt x="316" y="46"/>
                </a:lnTo>
                <a:lnTo>
                  <a:pt x="316" y="46"/>
                </a:lnTo>
                <a:lnTo>
                  <a:pt x="316" y="46"/>
                </a:lnTo>
                <a:lnTo>
                  <a:pt x="316" y="46"/>
                </a:lnTo>
                <a:lnTo>
                  <a:pt x="316" y="45"/>
                </a:lnTo>
                <a:lnTo>
                  <a:pt x="317" y="45"/>
                </a:lnTo>
                <a:lnTo>
                  <a:pt x="317" y="45"/>
                </a:lnTo>
                <a:lnTo>
                  <a:pt x="317" y="45"/>
                </a:lnTo>
                <a:lnTo>
                  <a:pt x="317" y="44"/>
                </a:lnTo>
                <a:lnTo>
                  <a:pt x="317" y="44"/>
                </a:lnTo>
                <a:lnTo>
                  <a:pt x="318" y="44"/>
                </a:lnTo>
                <a:lnTo>
                  <a:pt x="318" y="44"/>
                </a:lnTo>
                <a:lnTo>
                  <a:pt x="318" y="44"/>
                </a:lnTo>
                <a:lnTo>
                  <a:pt x="318" y="44"/>
                </a:lnTo>
                <a:lnTo>
                  <a:pt x="318" y="45"/>
                </a:lnTo>
                <a:lnTo>
                  <a:pt x="318" y="45"/>
                </a:lnTo>
                <a:lnTo>
                  <a:pt x="318" y="45"/>
                </a:lnTo>
                <a:lnTo>
                  <a:pt x="318" y="45"/>
                </a:lnTo>
                <a:lnTo>
                  <a:pt x="318" y="46"/>
                </a:lnTo>
                <a:lnTo>
                  <a:pt x="318" y="46"/>
                </a:lnTo>
                <a:lnTo>
                  <a:pt x="318" y="46"/>
                </a:lnTo>
                <a:lnTo>
                  <a:pt x="318" y="46"/>
                </a:lnTo>
                <a:lnTo>
                  <a:pt x="318" y="46"/>
                </a:lnTo>
                <a:lnTo>
                  <a:pt x="318" y="46"/>
                </a:lnTo>
                <a:lnTo>
                  <a:pt x="318" y="46"/>
                </a:lnTo>
                <a:lnTo>
                  <a:pt x="319" y="46"/>
                </a:lnTo>
                <a:lnTo>
                  <a:pt x="319" y="46"/>
                </a:lnTo>
                <a:lnTo>
                  <a:pt x="319" y="46"/>
                </a:lnTo>
                <a:lnTo>
                  <a:pt x="319" y="46"/>
                </a:lnTo>
                <a:lnTo>
                  <a:pt x="320" y="46"/>
                </a:lnTo>
                <a:lnTo>
                  <a:pt x="320" y="46"/>
                </a:lnTo>
                <a:lnTo>
                  <a:pt x="320" y="46"/>
                </a:lnTo>
                <a:lnTo>
                  <a:pt x="320" y="45"/>
                </a:lnTo>
                <a:lnTo>
                  <a:pt x="321" y="45"/>
                </a:lnTo>
                <a:lnTo>
                  <a:pt x="321" y="45"/>
                </a:lnTo>
                <a:lnTo>
                  <a:pt x="321" y="45"/>
                </a:lnTo>
                <a:lnTo>
                  <a:pt x="321" y="45"/>
                </a:lnTo>
                <a:lnTo>
                  <a:pt x="322" y="45"/>
                </a:lnTo>
                <a:lnTo>
                  <a:pt x="322" y="45"/>
                </a:lnTo>
                <a:lnTo>
                  <a:pt x="322" y="45"/>
                </a:lnTo>
                <a:lnTo>
                  <a:pt x="322" y="45"/>
                </a:lnTo>
                <a:lnTo>
                  <a:pt x="323" y="45"/>
                </a:lnTo>
                <a:lnTo>
                  <a:pt x="323" y="45"/>
                </a:lnTo>
                <a:lnTo>
                  <a:pt x="323" y="45"/>
                </a:lnTo>
                <a:lnTo>
                  <a:pt x="323" y="45"/>
                </a:lnTo>
                <a:lnTo>
                  <a:pt x="324" y="45"/>
                </a:lnTo>
                <a:lnTo>
                  <a:pt x="324" y="45"/>
                </a:lnTo>
                <a:lnTo>
                  <a:pt x="324" y="45"/>
                </a:lnTo>
                <a:lnTo>
                  <a:pt x="325" y="45"/>
                </a:lnTo>
                <a:lnTo>
                  <a:pt x="325" y="46"/>
                </a:lnTo>
                <a:lnTo>
                  <a:pt x="325" y="46"/>
                </a:lnTo>
                <a:lnTo>
                  <a:pt x="326" y="46"/>
                </a:lnTo>
                <a:lnTo>
                  <a:pt x="326" y="46"/>
                </a:lnTo>
                <a:lnTo>
                  <a:pt x="326" y="46"/>
                </a:lnTo>
                <a:lnTo>
                  <a:pt x="326" y="46"/>
                </a:lnTo>
                <a:lnTo>
                  <a:pt x="326" y="46"/>
                </a:lnTo>
                <a:lnTo>
                  <a:pt x="326" y="46"/>
                </a:lnTo>
                <a:lnTo>
                  <a:pt x="327" y="46"/>
                </a:lnTo>
                <a:lnTo>
                  <a:pt x="327" y="46"/>
                </a:lnTo>
                <a:lnTo>
                  <a:pt x="327" y="46"/>
                </a:lnTo>
                <a:lnTo>
                  <a:pt x="327" y="46"/>
                </a:lnTo>
                <a:lnTo>
                  <a:pt x="327" y="46"/>
                </a:lnTo>
                <a:lnTo>
                  <a:pt x="327" y="46"/>
                </a:lnTo>
                <a:lnTo>
                  <a:pt x="327" y="46"/>
                </a:lnTo>
                <a:lnTo>
                  <a:pt x="327" y="46"/>
                </a:lnTo>
                <a:lnTo>
                  <a:pt x="328" y="46"/>
                </a:lnTo>
                <a:lnTo>
                  <a:pt x="328" y="47"/>
                </a:lnTo>
                <a:lnTo>
                  <a:pt x="328" y="47"/>
                </a:lnTo>
                <a:lnTo>
                  <a:pt x="328" y="47"/>
                </a:lnTo>
                <a:lnTo>
                  <a:pt x="329" y="47"/>
                </a:lnTo>
                <a:lnTo>
                  <a:pt x="329" y="48"/>
                </a:lnTo>
                <a:lnTo>
                  <a:pt x="329" y="48"/>
                </a:lnTo>
                <a:lnTo>
                  <a:pt x="329" y="48"/>
                </a:lnTo>
                <a:lnTo>
                  <a:pt x="329" y="48"/>
                </a:lnTo>
                <a:lnTo>
                  <a:pt x="330" y="48"/>
                </a:lnTo>
                <a:lnTo>
                  <a:pt x="330" y="48"/>
                </a:lnTo>
                <a:lnTo>
                  <a:pt x="330" y="48"/>
                </a:lnTo>
                <a:lnTo>
                  <a:pt x="330" y="48"/>
                </a:lnTo>
                <a:lnTo>
                  <a:pt x="331" y="48"/>
                </a:lnTo>
                <a:lnTo>
                  <a:pt x="331" y="49"/>
                </a:lnTo>
                <a:lnTo>
                  <a:pt x="331" y="49"/>
                </a:lnTo>
                <a:lnTo>
                  <a:pt x="331" y="49"/>
                </a:lnTo>
                <a:lnTo>
                  <a:pt x="332" y="49"/>
                </a:lnTo>
                <a:lnTo>
                  <a:pt x="332" y="49"/>
                </a:lnTo>
                <a:lnTo>
                  <a:pt x="333" y="49"/>
                </a:lnTo>
                <a:lnTo>
                  <a:pt x="333" y="49"/>
                </a:lnTo>
                <a:lnTo>
                  <a:pt x="333" y="49"/>
                </a:lnTo>
                <a:lnTo>
                  <a:pt x="333" y="49"/>
                </a:lnTo>
                <a:lnTo>
                  <a:pt x="333" y="49"/>
                </a:lnTo>
                <a:lnTo>
                  <a:pt x="334" y="49"/>
                </a:lnTo>
                <a:lnTo>
                  <a:pt x="334" y="49"/>
                </a:lnTo>
                <a:lnTo>
                  <a:pt x="335" y="49"/>
                </a:lnTo>
                <a:lnTo>
                  <a:pt x="335" y="49"/>
                </a:lnTo>
                <a:lnTo>
                  <a:pt x="335" y="49"/>
                </a:lnTo>
                <a:lnTo>
                  <a:pt x="335" y="50"/>
                </a:lnTo>
                <a:lnTo>
                  <a:pt x="336" y="50"/>
                </a:lnTo>
                <a:lnTo>
                  <a:pt x="336" y="50"/>
                </a:lnTo>
                <a:lnTo>
                  <a:pt x="336" y="50"/>
                </a:lnTo>
                <a:lnTo>
                  <a:pt x="336" y="50"/>
                </a:lnTo>
                <a:lnTo>
                  <a:pt x="336" y="51"/>
                </a:lnTo>
                <a:lnTo>
                  <a:pt x="336" y="51"/>
                </a:lnTo>
                <a:lnTo>
                  <a:pt x="336" y="51"/>
                </a:lnTo>
                <a:lnTo>
                  <a:pt x="336" y="51"/>
                </a:lnTo>
                <a:lnTo>
                  <a:pt x="336" y="51"/>
                </a:lnTo>
                <a:lnTo>
                  <a:pt x="336" y="51"/>
                </a:lnTo>
                <a:lnTo>
                  <a:pt x="336" y="52"/>
                </a:lnTo>
                <a:lnTo>
                  <a:pt x="336" y="52"/>
                </a:lnTo>
                <a:lnTo>
                  <a:pt x="336" y="52"/>
                </a:lnTo>
                <a:lnTo>
                  <a:pt x="336" y="53"/>
                </a:lnTo>
                <a:lnTo>
                  <a:pt x="336" y="53"/>
                </a:lnTo>
                <a:lnTo>
                  <a:pt x="336" y="53"/>
                </a:lnTo>
                <a:lnTo>
                  <a:pt x="336" y="53"/>
                </a:lnTo>
                <a:lnTo>
                  <a:pt x="336" y="53"/>
                </a:lnTo>
                <a:lnTo>
                  <a:pt x="336" y="53"/>
                </a:lnTo>
                <a:lnTo>
                  <a:pt x="336" y="53"/>
                </a:lnTo>
                <a:lnTo>
                  <a:pt x="336" y="54"/>
                </a:lnTo>
                <a:lnTo>
                  <a:pt x="337" y="54"/>
                </a:lnTo>
                <a:lnTo>
                  <a:pt x="337" y="54"/>
                </a:lnTo>
                <a:lnTo>
                  <a:pt x="338" y="54"/>
                </a:lnTo>
                <a:lnTo>
                  <a:pt x="338" y="55"/>
                </a:lnTo>
                <a:lnTo>
                  <a:pt x="338" y="55"/>
                </a:lnTo>
                <a:lnTo>
                  <a:pt x="339" y="54"/>
                </a:lnTo>
                <a:lnTo>
                  <a:pt x="339" y="54"/>
                </a:lnTo>
                <a:lnTo>
                  <a:pt x="339" y="54"/>
                </a:lnTo>
                <a:lnTo>
                  <a:pt x="339" y="54"/>
                </a:lnTo>
                <a:lnTo>
                  <a:pt x="339" y="54"/>
                </a:lnTo>
                <a:lnTo>
                  <a:pt x="339" y="53"/>
                </a:lnTo>
                <a:lnTo>
                  <a:pt x="340" y="53"/>
                </a:lnTo>
                <a:lnTo>
                  <a:pt x="340" y="53"/>
                </a:lnTo>
                <a:lnTo>
                  <a:pt x="341" y="52"/>
                </a:lnTo>
                <a:lnTo>
                  <a:pt x="341" y="51"/>
                </a:lnTo>
                <a:lnTo>
                  <a:pt x="341" y="51"/>
                </a:lnTo>
                <a:lnTo>
                  <a:pt x="341" y="51"/>
                </a:lnTo>
                <a:lnTo>
                  <a:pt x="342" y="51"/>
                </a:lnTo>
                <a:lnTo>
                  <a:pt x="342" y="51"/>
                </a:lnTo>
                <a:lnTo>
                  <a:pt x="342" y="51"/>
                </a:lnTo>
                <a:lnTo>
                  <a:pt x="343" y="51"/>
                </a:lnTo>
                <a:lnTo>
                  <a:pt x="343" y="51"/>
                </a:lnTo>
                <a:lnTo>
                  <a:pt x="343" y="52"/>
                </a:lnTo>
                <a:lnTo>
                  <a:pt x="343" y="52"/>
                </a:lnTo>
                <a:lnTo>
                  <a:pt x="343" y="52"/>
                </a:lnTo>
                <a:lnTo>
                  <a:pt x="343" y="52"/>
                </a:lnTo>
                <a:lnTo>
                  <a:pt x="344" y="53"/>
                </a:lnTo>
                <a:lnTo>
                  <a:pt x="344" y="53"/>
                </a:lnTo>
                <a:lnTo>
                  <a:pt x="344" y="53"/>
                </a:lnTo>
                <a:lnTo>
                  <a:pt x="344" y="53"/>
                </a:lnTo>
                <a:lnTo>
                  <a:pt x="344" y="53"/>
                </a:lnTo>
                <a:lnTo>
                  <a:pt x="345" y="53"/>
                </a:lnTo>
                <a:lnTo>
                  <a:pt x="345" y="53"/>
                </a:lnTo>
                <a:lnTo>
                  <a:pt x="345" y="53"/>
                </a:lnTo>
                <a:lnTo>
                  <a:pt x="345" y="53"/>
                </a:lnTo>
                <a:lnTo>
                  <a:pt x="345" y="53"/>
                </a:lnTo>
                <a:lnTo>
                  <a:pt x="345" y="53"/>
                </a:lnTo>
                <a:lnTo>
                  <a:pt x="345" y="53"/>
                </a:lnTo>
                <a:lnTo>
                  <a:pt x="346" y="53"/>
                </a:lnTo>
                <a:lnTo>
                  <a:pt x="346" y="53"/>
                </a:lnTo>
                <a:lnTo>
                  <a:pt x="346" y="53"/>
                </a:lnTo>
                <a:lnTo>
                  <a:pt x="346" y="53"/>
                </a:lnTo>
                <a:lnTo>
                  <a:pt x="346" y="53"/>
                </a:lnTo>
                <a:lnTo>
                  <a:pt x="347" y="53"/>
                </a:lnTo>
                <a:lnTo>
                  <a:pt x="347" y="53"/>
                </a:lnTo>
                <a:lnTo>
                  <a:pt x="347" y="53"/>
                </a:lnTo>
                <a:lnTo>
                  <a:pt x="348" y="53"/>
                </a:lnTo>
                <a:lnTo>
                  <a:pt x="348" y="53"/>
                </a:lnTo>
                <a:lnTo>
                  <a:pt x="348" y="53"/>
                </a:lnTo>
                <a:lnTo>
                  <a:pt x="349" y="53"/>
                </a:lnTo>
                <a:lnTo>
                  <a:pt x="349" y="53"/>
                </a:lnTo>
                <a:lnTo>
                  <a:pt x="349" y="54"/>
                </a:lnTo>
                <a:lnTo>
                  <a:pt x="350" y="54"/>
                </a:lnTo>
                <a:lnTo>
                  <a:pt x="350" y="54"/>
                </a:lnTo>
                <a:lnTo>
                  <a:pt x="350" y="54"/>
                </a:lnTo>
                <a:lnTo>
                  <a:pt x="350" y="54"/>
                </a:lnTo>
                <a:lnTo>
                  <a:pt x="350" y="54"/>
                </a:lnTo>
                <a:lnTo>
                  <a:pt x="350" y="54"/>
                </a:lnTo>
                <a:lnTo>
                  <a:pt x="351" y="54"/>
                </a:lnTo>
                <a:lnTo>
                  <a:pt x="351" y="53"/>
                </a:lnTo>
                <a:lnTo>
                  <a:pt x="351" y="53"/>
                </a:lnTo>
                <a:lnTo>
                  <a:pt x="351" y="53"/>
                </a:lnTo>
                <a:lnTo>
                  <a:pt x="352" y="53"/>
                </a:lnTo>
                <a:lnTo>
                  <a:pt x="352" y="52"/>
                </a:lnTo>
                <a:lnTo>
                  <a:pt x="352" y="52"/>
                </a:lnTo>
                <a:lnTo>
                  <a:pt x="353" y="51"/>
                </a:lnTo>
                <a:lnTo>
                  <a:pt x="353" y="51"/>
                </a:lnTo>
                <a:lnTo>
                  <a:pt x="353" y="51"/>
                </a:lnTo>
                <a:lnTo>
                  <a:pt x="353" y="51"/>
                </a:lnTo>
                <a:lnTo>
                  <a:pt x="353" y="51"/>
                </a:lnTo>
                <a:lnTo>
                  <a:pt x="354" y="51"/>
                </a:lnTo>
                <a:lnTo>
                  <a:pt x="354" y="51"/>
                </a:lnTo>
                <a:lnTo>
                  <a:pt x="354" y="51"/>
                </a:lnTo>
                <a:lnTo>
                  <a:pt x="354" y="51"/>
                </a:lnTo>
                <a:lnTo>
                  <a:pt x="354" y="50"/>
                </a:lnTo>
                <a:lnTo>
                  <a:pt x="354" y="50"/>
                </a:lnTo>
                <a:lnTo>
                  <a:pt x="354" y="50"/>
                </a:lnTo>
                <a:lnTo>
                  <a:pt x="355" y="50"/>
                </a:lnTo>
                <a:lnTo>
                  <a:pt x="356" y="50"/>
                </a:lnTo>
                <a:lnTo>
                  <a:pt x="356" y="50"/>
                </a:lnTo>
                <a:lnTo>
                  <a:pt x="357" y="50"/>
                </a:lnTo>
                <a:lnTo>
                  <a:pt x="357" y="50"/>
                </a:lnTo>
                <a:lnTo>
                  <a:pt x="357" y="50"/>
                </a:lnTo>
                <a:lnTo>
                  <a:pt x="357" y="50"/>
                </a:lnTo>
                <a:lnTo>
                  <a:pt x="358" y="49"/>
                </a:lnTo>
                <a:lnTo>
                  <a:pt x="358" y="49"/>
                </a:lnTo>
                <a:lnTo>
                  <a:pt x="358" y="49"/>
                </a:lnTo>
                <a:lnTo>
                  <a:pt x="358" y="49"/>
                </a:lnTo>
                <a:lnTo>
                  <a:pt x="359" y="49"/>
                </a:lnTo>
                <a:lnTo>
                  <a:pt x="360" y="50"/>
                </a:lnTo>
                <a:lnTo>
                  <a:pt x="360" y="50"/>
                </a:lnTo>
                <a:lnTo>
                  <a:pt x="360" y="50"/>
                </a:lnTo>
                <a:lnTo>
                  <a:pt x="360" y="50"/>
                </a:lnTo>
                <a:lnTo>
                  <a:pt x="361" y="50"/>
                </a:lnTo>
                <a:lnTo>
                  <a:pt x="361" y="50"/>
                </a:lnTo>
                <a:lnTo>
                  <a:pt x="361" y="51"/>
                </a:lnTo>
                <a:lnTo>
                  <a:pt x="361" y="52"/>
                </a:lnTo>
                <a:lnTo>
                  <a:pt x="361" y="52"/>
                </a:lnTo>
                <a:lnTo>
                  <a:pt x="362" y="52"/>
                </a:lnTo>
                <a:lnTo>
                  <a:pt x="362" y="52"/>
                </a:lnTo>
                <a:lnTo>
                  <a:pt x="361" y="52"/>
                </a:lnTo>
                <a:lnTo>
                  <a:pt x="361" y="52"/>
                </a:lnTo>
                <a:lnTo>
                  <a:pt x="361" y="53"/>
                </a:lnTo>
                <a:lnTo>
                  <a:pt x="361" y="53"/>
                </a:lnTo>
                <a:lnTo>
                  <a:pt x="361" y="53"/>
                </a:lnTo>
                <a:lnTo>
                  <a:pt x="361" y="53"/>
                </a:lnTo>
                <a:lnTo>
                  <a:pt x="360" y="53"/>
                </a:lnTo>
                <a:lnTo>
                  <a:pt x="360" y="53"/>
                </a:lnTo>
                <a:lnTo>
                  <a:pt x="360" y="54"/>
                </a:lnTo>
                <a:lnTo>
                  <a:pt x="360" y="54"/>
                </a:lnTo>
                <a:lnTo>
                  <a:pt x="359" y="54"/>
                </a:lnTo>
                <a:lnTo>
                  <a:pt x="359" y="55"/>
                </a:lnTo>
                <a:lnTo>
                  <a:pt x="359" y="55"/>
                </a:lnTo>
                <a:lnTo>
                  <a:pt x="359" y="55"/>
                </a:lnTo>
                <a:lnTo>
                  <a:pt x="359" y="55"/>
                </a:lnTo>
                <a:lnTo>
                  <a:pt x="359" y="56"/>
                </a:lnTo>
                <a:lnTo>
                  <a:pt x="359" y="56"/>
                </a:lnTo>
                <a:lnTo>
                  <a:pt x="359" y="56"/>
                </a:lnTo>
                <a:lnTo>
                  <a:pt x="359" y="56"/>
                </a:lnTo>
                <a:lnTo>
                  <a:pt x="359" y="57"/>
                </a:lnTo>
                <a:lnTo>
                  <a:pt x="360" y="57"/>
                </a:lnTo>
                <a:lnTo>
                  <a:pt x="360" y="57"/>
                </a:lnTo>
                <a:lnTo>
                  <a:pt x="360" y="57"/>
                </a:lnTo>
                <a:lnTo>
                  <a:pt x="360" y="57"/>
                </a:lnTo>
                <a:lnTo>
                  <a:pt x="361" y="57"/>
                </a:lnTo>
                <a:lnTo>
                  <a:pt x="361" y="57"/>
                </a:lnTo>
                <a:lnTo>
                  <a:pt x="361" y="57"/>
                </a:lnTo>
                <a:lnTo>
                  <a:pt x="362" y="57"/>
                </a:lnTo>
                <a:lnTo>
                  <a:pt x="362" y="57"/>
                </a:lnTo>
                <a:lnTo>
                  <a:pt x="362" y="57"/>
                </a:lnTo>
                <a:lnTo>
                  <a:pt x="363" y="57"/>
                </a:lnTo>
                <a:lnTo>
                  <a:pt x="363" y="57"/>
                </a:lnTo>
                <a:lnTo>
                  <a:pt x="363" y="57"/>
                </a:lnTo>
                <a:lnTo>
                  <a:pt x="364" y="57"/>
                </a:lnTo>
                <a:lnTo>
                  <a:pt x="364" y="57"/>
                </a:lnTo>
                <a:lnTo>
                  <a:pt x="364" y="58"/>
                </a:lnTo>
                <a:lnTo>
                  <a:pt x="365" y="58"/>
                </a:lnTo>
                <a:lnTo>
                  <a:pt x="365" y="58"/>
                </a:lnTo>
                <a:lnTo>
                  <a:pt x="365" y="58"/>
                </a:lnTo>
                <a:lnTo>
                  <a:pt x="366" y="58"/>
                </a:lnTo>
                <a:lnTo>
                  <a:pt x="366" y="58"/>
                </a:lnTo>
                <a:lnTo>
                  <a:pt x="366" y="58"/>
                </a:lnTo>
                <a:lnTo>
                  <a:pt x="366" y="58"/>
                </a:lnTo>
                <a:lnTo>
                  <a:pt x="367" y="58"/>
                </a:lnTo>
                <a:lnTo>
                  <a:pt x="367" y="59"/>
                </a:lnTo>
                <a:lnTo>
                  <a:pt x="367" y="59"/>
                </a:lnTo>
                <a:lnTo>
                  <a:pt x="367" y="59"/>
                </a:lnTo>
                <a:lnTo>
                  <a:pt x="367" y="59"/>
                </a:lnTo>
                <a:lnTo>
                  <a:pt x="367" y="59"/>
                </a:lnTo>
                <a:lnTo>
                  <a:pt x="367" y="59"/>
                </a:lnTo>
                <a:lnTo>
                  <a:pt x="368" y="59"/>
                </a:lnTo>
                <a:lnTo>
                  <a:pt x="368" y="59"/>
                </a:lnTo>
                <a:lnTo>
                  <a:pt x="368" y="59"/>
                </a:lnTo>
                <a:lnTo>
                  <a:pt x="368" y="60"/>
                </a:lnTo>
                <a:lnTo>
                  <a:pt x="368" y="60"/>
                </a:lnTo>
                <a:lnTo>
                  <a:pt x="368" y="60"/>
                </a:lnTo>
                <a:lnTo>
                  <a:pt x="368" y="60"/>
                </a:lnTo>
                <a:lnTo>
                  <a:pt x="369" y="60"/>
                </a:lnTo>
                <a:lnTo>
                  <a:pt x="369" y="60"/>
                </a:lnTo>
                <a:lnTo>
                  <a:pt x="369" y="60"/>
                </a:lnTo>
                <a:lnTo>
                  <a:pt x="369" y="61"/>
                </a:lnTo>
                <a:lnTo>
                  <a:pt x="370" y="61"/>
                </a:lnTo>
                <a:lnTo>
                  <a:pt x="370" y="61"/>
                </a:lnTo>
                <a:lnTo>
                  <a:pt x="370" y="61"/>
                </a:lnTo>
                <a:lnTo>
                  <a:pt x="370" y="61"/>
                </a:lnTo>
                <a:lnTo>
                  <a:pt x="370" y="60"/>
                </a:lnTo>
                <a:lnTo>
                  <a:pt x="371" y="60"/>
                </a:lnTo>
                <a:lnTo>
                  <a:pt x="371" y="60"/>
                </a:lnTo>
                <a:lnTo>
                  <a:pt x="371" y="60"/>
                </a:lnTo>
                <a:lnTo>
                  <a:pt x="371" y="59"/>
                </a:lnTo>
                <a:lnTo>
                  <a:pt x="371" y="59"/>
                </a:lnTo>
                <a:lnTo>
                  <a:pt x="372" y="59"/>
                </a:lnTo>
                <a:lnTo>
                  <a:pt x="372" y="59"/>
                </a:lnTo>
                <a:lnTo>
                  <a:pt x="372" y="59"/>
                </a:lnTo>
                <a:lnTo>
                  <a:pt x="372" y="58"/>
                </a:lnTo>
                <a:lnTo>
                  <a:pt x="372" y="58"/>
                </a:lnTo>
                <a:lnTo>
                  <a:pt x="372" y="58"/>
                </a:lnTo>
                <a:lnTo>
                  <a:pt x="372" y="58"/>
                </a:lnTo>
                <a:lnTo>
                  <a:pt x="373" y="58"/>
                </a:lnTo>
                <a:lnTo>
                  <a:pt x="373" y="58"/>
                </a:lnTo>
                <a:lnTo>
                  <a:pt x="373" y="58"/>
                </a:lnTo>
                <a:lnTo>
                  <a:pt x="373" y="58"/>
                </a:lnTo>
                <a:lnTo>
                  <a:pt x="374" y="58"/>
                </a:lnTo>
                <a:lnTo>
                  <a:pt x="374" y="58"/>
                </a:lnTo>
                <a:lnTo>
                  <a:pt x="374" y="58"/>
                </a:lnTo>
                <a:lnTo>
                  <a:pt x="374" y="58"/>
                </a:lnTo>
                <a:lnTo>
                  <a:pt x="374" y="58"/>
                </a:lnTo>
                <a:lnTo>
                  <a:pt x="375" y="58"/>
                </a:lnTo>
                <a:lnTo>
                  <a:pt x="375" y="58"/>
                </a:lnTo>
                <a:lnTo>
                  <a:pt x="376" y="58"/>
                </a:lnTo>
                <a:lnTo>
                  <a:pt x="376" y="58"/>
                </a:lnTo>
                <a:lnTo>
                  <a:pt x="376" y="58"/>
                </a:lnTo>
                <a:lnTo>
                  <a:pt x="377" y="58"/>
                </a:lnTo>
                <a:lnTo>
                  <a:pt x="377" y="58"/>
                </a:lnTo>
                <a:lnTo>
                  <a:pt x="377" y="58"/>
                </a:lnTo>
                <a:lnTo>
                  <a:pt x="377" y="58"/>
                </a:lnTo>
                <a:lnTo>
                  <a:pt x="378" y="58"/>
                </a:lnTo>
                <a:lnTo>
                  <a:pt x="378" y="58"/>
                </a:lnTo>
                <a:lnTo>
                  <a:pt x="378" y="58"/>
                </a:lnTo>
                <a:lnTo>
                  <a:pt x="378" y="58"/>
                </a:lnTo>
                <a:lnTo>
                  <a:pt x="378" y="58"/>
                </a:lnTo>
                <a:lnTo>
                  <a:pt x="379" y="58"/>
                </a:lnTo>
                <a:lnTo>
                  <a:pt x="379" y="58"/>
                </a:lnTo>
                <a:lnTo>
                  <a:pt x="379" y="58"/>
                </a:lnTo>
                <a:lnTo>
                  <a:pt x="379" y="58"/>
                </a:lnTo>
                <a:lnTo>
                  <a:pt x="379" y="58"/>
                </a:lnTo>
                <a:lnTo>
                  <a:pt x="379" y="58"/>
                </a:lnTo>
                <a:lnTo>
                  <a:pt x="380" y="58"/>
                </a:lnTo>
                <a:lnTo>
                  <a:pt x="380" y="58"/>
                </a:lnTo>
                <a:lnTo>
                  <a:pt x="381" y="58"/>
                </a:lnTo>
                <a:lnTo>
                  <a:pt x="381" y="58"/>
                </a:lnTo>
                <a:lnTo>
                  <a:pt x="381" y="58"/>
                </a:lnTo>
                <a:lnTo>
                  <a:pt x="381" y="59"/>
                </a:lnTo>
                <a:lnTo>
                  <a:pt x="381" y="59"/>
                </a:lnTo>
                <a:lnTo>
                  <a:pt x="381" y="60"/>
                </a:lnTo>
                <a:lnTo>
                  <a:pt x="381" y="60"/>
                </a:lnTo>
                <a:lnTo>
                  <a:pt x="381" y="61"/>
                </a:lnTo>
                <a:lnTo>
                  <a:pt x="382" y="62"/>
                </a:lnTo>
                <a:lnTo>
                  <a:pt x="382" y="62"/>
                </a:lnTo>
                <a:lnTo>
                  <a:pt x="382" y="63"/>
                </a:lnTo>
                <a:lnTo>
                  <a:pt x="383" y="63"/>
                </a:lnTo>
                <a:lnTo>
                  <a:pt x="383" y="63"/>
                </a:lnTo>
                <a:lnTo>
                  <a:pt x="383" y="63"/>
                </a:lnTo>
                <a:lnTo>
                  <a:pt x="384" y="63"/>
                </a:lnTo>
                <a:lnTo>
                  <a:pt x="384" y="63"/>
                </a:lnTo>
                <a:lnTo>
                  <a:pt x="384" y="63"/>
                </a:lnTo>
                <a:lnTo>
                  <a:pt x="384" y="63"/>
                </a:lnTo>
                <a:lnTo>
                  <a:pt x="384" y="63"/>
                </a:lnTo>
                <a:lnTo>
                  <a:pt x="384" y="63"/>
                </a:lnTo>
                <a:lnTo>
                  <a:pt x="384" y="63"/>
                </a:lnTo>
                <a:lnTo>
                  <a:pt x="384" y="63"/>
                </a:lnTo>
                <a:lnTo>
                  <a:pt x="385" y="63"/>
                </a:lnTo>
                <a:lnTo>
                  <a:pt x="385" y="63"/>
                </a:lnTo>
                <a:lnTo>
                  <a:pt x="385" y="63"/>
                </a:lnTo>
                <a:lnTo>
                  <a:pt x="385" y="63"/>
                </a:lnTo>
                <a:lnTo>
                  <a:pt x="386" y="63"/>
                </a:lnTo>
                <a:lnTo>
                  <a:pt x="386" y="64"/>
                </a:lnTo>
                <a:lnTo>
                  <a:pt x="386" y="64"/>
                </a:lnTo>
                <a:lnTo>
                  <a:pt x="386" y="64"/>
                </a:lnTo>
                <a:lnTo>
                  <a:pt x="386" y="64"/>
                </a:lnTo>
                <a:lnTo>
                  <a:pt x="387" y="64"/>
                </a:lnTo>
                <a:lnTo>
                  <a:pt x="387" y="64"/>
                </a:lnTo>
                <a:lnTo>
                  <a:pt x="387" y="64"/>
                </a:lnTo>
                <a:lnTo>
                  <a:pt x="388" y="64"/>
                </a:lnTo>
                <a:lnTo>
                  <a:pt x="388" y="64"/>
                </a:lnTo>
                <a:lnTo>
                  <a:pt x="388" y="64"/>
                </a:lnTo>
                <a:lnTo>
                  <a:pt x="388" y="64"/>
                </a:lnTo>
                <a:lnTo>
                  <a:pt x="389" y="64"/>
                </a:lnTo>
                <a:lnTo>
                  <a:pt x="389" y="64"/>
                </a:lnTo>
                <a:lnTo>
                  <a:pt x="389" y="64"/>
                </a:lnTo>
                <a:lnTo>
                  <a:pt x="389" y="64"/>
                </a:lnTo>
                <a:lnTo>
                  <a:pt x="390" y="63"/>
                </a:lnTo>
                <a:lnTo>
                  <a:pt x="390" y="63"/>
                </a:lnTo>
                <a:lnTo>
                  <a:pt x="390" y="63"/>
                </a:lnTo>
                <a:lnTo>
                  <a:pt x="391" y="63"/>
                </a:lnTo>
                <a:lnTo>
                  <a:pt x="391" y="63"/>
                </a:lnTo>
                <a:lnTo>
                  <a:pt x="391" y="63"/>
                </a:lnTo>
                <a:lnTo>
                  <a:pt x="391" y="64"/>
                </a:lnTo>
                <a:lnTo>
                  <a:pt x="391" y="64"/>
                </a:lnTo>
                <a:lnTo>
                  <a:pt x="391" y="64"/>
                </a:lnTo>
                <a:lnTo>
                  <a:pt x="392" y="64"/>
                </a:lnTo>
                <a:lnTo>
                  <a:pt x="392" y="65"/>
                </a:lnTo>
                <a:lnTo>
                  <a:pt x="392" y="66"/>
                </a:lnTo>
                <a:lnTo>
                  <a:pt x="393" y="67"/>
                </a:lnTo>
                <a:lnTo>
                  <a:pt x="393" y="67"/>
                </a:lnTo>
                <a:lnTo>
                  <a:pt x="393" y="67"/>
                </a:lnTo>
                <a:lnTo>
                  <a:pt x="394" y="67"/>
                </a:lnTo>
                <a:lnTo>
                  <a:pt x="394" y="66"/>
                </a:lnTo>
                <a:lnTo>
                  <a:pt x="394" y="66"/>
                </a:lnTo>
                <a:lnTo>
                  <a:pt x="395" y="66"/>
                </a:lnTo>
                <a:lnTo>
                  <a:pt x="395" y="66"/>
                </a:lnTo>
                <a:lnTo>
                  <a:pt x="395" y="65"/>
                </a:lnTo>
                <a:lnTo>
                  <a:pt x="396" y="65"/>
                </a:lnTo>
                <a:lnTo>
                  <a:pt x="396" y="65"/>
                </a:lnTo>
                <a:lnTo>
                  <a:pt x="396" y="65"/>
                </a:lnTo>
                <a:lnTo>
                  <a:pt x="397" y="65"/>
                </a:lnTo>
                <a:lnTo>
                  <a:pt x="397" y="66"/>
                </a:lnTo>
                <a:lnTo>
                  <a:pt x="397" y="66"/>
                </a:lnTo>
                <a:lnTo>
                  <a:pt x="397" y="66"/>
                </a:lnTo>
                <a:lnTo>
                  <a:pt x="397" y="66"/>
                </a:lnTo>
                <a:lnTo>
                  <a:pt x="398" y="66"/>
                </a:lnTo>
                <a:lnTo>
                  <a:pt x="398" y="67"/>
                </a:lnTo>
                <a:lnTo>
                  <a:pt x="398" y="67"/>
                </a:lnTo>
                <a:lnTo>
                  <a:pt x="399" y="67"/>
                </a:lnTo>
                <a:lnTo>
                  <a:pt x="400" y="67"/>
                </a:lnTo>
                <a:lnTo>
                  <a:pt x="400" y="67"/>
                </a:lnTo>
                <a:lnTo>
                  <a:pt x="400" y="67"/>
                </a:lnTo>
                <a:lnTo>
                  <a:pt x="400" y="67"/>
                </a:lnTo>
                <a:lnTo>
                  <a:pt x="401" y="67"/>
                </a:lnTo>
                <a:lnTo>
                  <a:pt x="401" y="67"/>
                </a:lnTo>
                <a:lnTo>
                  <a:pt x="401" y="67"/>
                </a:lnTo>
                <a:lnTo>
                  <a:pt x="401" y="67"/>
                </a:lnTo>
                <a:lnTo>
                  <a:pt x="401" y="67"/>
                </a:lnTo>
                <a:lnTo>
                  <a:pt x="401" y="67"/>
                </a:lnTo>
                <a:lnTo>
                  <a:pt x="401" y="68"/>
                </a:lnTo>
                <a:lnTo>
                  <a:pt x="401" y="68"/>
                </a:lnTo>
                <a:lnTo>
                  <a:pt x="401" y="69"/>
                </a:lnTo>
                <a:lnTo>
                  <a:pt x="401" y="69"/>
                </a:lnTo>
                <a:lnTo>
                  <a:pt x="401" y="70"/>
                </a:lnTo>
                <a:lnTo>
                  <a:pt x="401" y="70"/>
                </a:lnTo>
                <a:lnTo>
                  <a:pt x="401" y="71"/>
                </a:lnTo>
                <a:lnTo>
                  <a:pt x="401" y="71"/>
                </a:lnTo>
                <a:lnTo>
                  <a:pt x="401" y="72"/>
                </a:lnTo>
                <a:lnTo>
                  <a:pt x="401" y="72"/>
                </a:lnTo>
                <a:lnTo>
                  <a:pt x="400" y="72"/>
                </a:lnTo>
                <a:lnTo>
                  <a:pt x="400" y="72"/>
                </a:lnTo>
                <a:lnTo>
                  <a:pt x="400" y="73"/>
                </a:lnTo>
                <a:lnTo>
                  <a:pt x="400" y="73"/>
                </a:lnTo>
                <a:lnTo>
                  <a:pt x="400" y="73"/>
                </a:lnTo>
                <a:lnTo>
                  <a:pt x="399" y="73"/>
                </a:lnTo>
                <a:lnTo>
                  <a:pt x="399" y="74"/>
                </a:lnTo>
                <a:lnTo>
                  <a:pt x="400" y="74"/>
                </a:lnTo>
                <a:lnTo>
                  <a:pt x="400" y="74"/>
                </a:lnTo>
                <a:lnTo>
                  <a:pt x="400" y="74"/>
                </a:lnTo>
                <a:lnTo>
                  <a:pt x="400" y="75"/>
                </a:lnTo>
                <a:lnTo>
                  <a:pt x="400" y="75"/>
                </a:lnTo>
                <a:lnTo>
                  <a:pt x="401" y="75"/>
                </a:lnTo>
                <a:lnTo>
                  <a:pt x="401" y="75"/>
                </a:lnTo>
                <a:lnTo>
                  <a:pt x="402" y="75"/>
                </a:lnTo>
                <a:lnTo>
                  <a:pt x="402" y="75"/>
                </a:lnTo>
                <a:lnTo>
                  <a:pt x="402" y="75"/>
                </a:lnTo>
                <a:lnTo>
                  <a:pt x="402" y="75"/>
                </a:lnTo>
                <a:lnTo>
                  <a:pt x="402" y="76"/>
                </a:lnTo>
                <a:lnTo>
                  <a:pt x="402" y="76"/>
                </a:lnTo>
                <a:lnTo>
                  <a:pt x="402" y="77"/>
                </a:lnTo>
                <a:lnTo>
                  <a:pt x="403" y="78"/>
                </a:lnTo>
                <a:lnTo>
                  <a:pt x="403" y="78"/>
                </a:lnTo>
                <a:lnTo>
                  <a:pt x="403" y="78"/>
                </a:lnTo>
                <a:lnTo>
                  <a:pt x="403" y="78"/>
                </a:lnTo>
                <a:lnTo>
                  <a:pt x="404" y="79"/>
                </a:lnTo>
                <a:lnTo>
                  <a:pt x="404" y="79"/>
                </a:lnTo>
                <a:lnTo>
                  <a:pt x="404" y="79"/>
                </a:lnTo>
                <a:lnTo>
                  <a:pt x="404" y="79"/>
                </a:lnTo>
                <a:lnTo>
                  <a:pt x="404" y="79"/>
                </a:lnTo>
                <a:lnTo>
                  <a:pt x="405" y="79"/>
                </a:lnTo>
                <a:lnTo>
                  <a:pt x="406" y="79"/>
                </a:lnTo>
                <a:lnTo>
                  <a:pt x="407" y="79"/>
                </a:lnTo>
                <a:lnTo>
                  <a:pt x="407" y="80"/>
                </a:lnTo>
                <a:lnTo>
                  <a:pt x="408" y="80"/>
                </a:lnTo>
                <a:lnTo>
                  <a:pt x="408" y="80"/>
                </a:lnTo>
                <a:lnTo>
                  <a:pt x="408" y="80"/>
                </a:lnTo>
                <a:lnTo>
                  <a:pt x="408" y="81"/>
                </a:lnTo>
                <a:lnTo>
                  <a:pt x="408" y="81"/>
                </a:lnTo>
                <a:lnTo>
                  <a:pt x="408" y="82"/>
                </a:lnTo>
                <a:lnTo>
                  <a:pt x="408" y="82"/>
                </a:lnTo>
                <a:lnTo>
                  <a:pt x="409" y="83"/>
                </a:lnTo>
                <a:lnTo>
                  <a:pt x="409" y="83"/>
                </a:lnTo>
                <a:lnTo>
                  <a:pt x="409" y="83"/>
                </a:lnTo>
                <a:lnTo>
                  <a:pt x="409" y="83"/>
                </a:lnTo>
                <a:lnTo>
                  <a:pt x="409" y="83"/>
                </a:lnTo>
                <a:lnTo>
                  <a:pt x="409" y="83"/>
                </a:lnTo>
                <a:lnTo>
                  <a:pt x="410" y="83"/>
                </a:lnTo>
                <a:lnTo>
                  <a:pt x="410" y="83"/>
                </a:lnTo>
                <a:lnTo>
                  <a:pt x="411" y="83"/>
                </a:lnTo>
                <a:lnTo>
                  <a:pt x="412" y="83"/>
                </a:lnTo>
                <a:lnTo>
                  <a:pt x="413" y="84"/>
                </a:lnTo>
                <a:lnTo>
                  <a:pt x="413" y="84"/>
                </a:lnTo>
                <a:lnTo>
                  <a:pt x="414" y="85"/>
                </a:lnTo>
                <a:lnTo>
                  <a:pt x="414" y="85"/>
                </a:lnTo>
                <a:lnTo>
                  <a:pt x="415" y="86"/>
                </a:lnTo>
                <a:lnTo>
                  <a:pt x="415" y="86"/>
                </a:lnTo>
                <a:lnTo>
                  <a:pt x="415" y="86"/>
                </a:lnTo>
                <a:lnTo>
                  <a:pt x="415" y="86"/>
                </a:lnTo>
                <a:lnTo>
                  <a:pt x="415" y="86"/>
                </a:lnTo>
                <a:lnTo>
                  <a:pt x="416" y="86"/>
                </a:lnTo>
                <a:lnTo>
                  <a:pt x="416" y="86"/>
                </a:lnTo>
                <a:lnTo>
                  <a:pt x="416" y="86"/>
                </a:lnTo>
                <a:lnTo>
                  <a:pt x="416" y="86"/>
                </a:lnTo>
                <a:lnTo>
                  <a:pt x="416" y="86"/>
                </a:lnTo>
                <a:lnTo>
                  <a:pt x="416" y="86"/>
                </a:lnTo>
                <a:lnTo>
                  <a:pt x="417" y="86"/>
                </a:lnTo>
                <a:lnTo>
                  <a:pt x="417" y="86"/>
                </a:lnTo>
                <a:lnTo>
                  <a:pt x="417" y="85"/>
                </a:lnTo>
                <a:lnTo>
                  <a:pt x="417" y="85"/>
                </a:lnTo>
                <a:lnTo>
                  <a:pt x="419" y="84"/>
                </a:lnTo>
                <a:lnTo>
                  <a:pt x="419" y="84"/>
                </a:lnTo>
                <a:lnTo>
                  <a:pt x="420" y="84"/>
                </a:lnTo>
                <a:lnTo>
                  <a:pt x="420" y="84"/>
                </a:lnTo>
                <a:lnTo>
                  <a:pt x="421" y="84"/>
                </a:lnTo>
                <a:lnTo>
                  <a:pt x="421" y="84"/>
                </a:lnTo>
                <a:lnTo>
                  <a:pt x="422" y="84"/>
                </a:lnTo>
                <a:lnTo>
                  <a:pt x="423" y="84"/>
                </a:lnTo>
                <a:lnTo>
                  <a:pt x="423" y="85"/>
                </a:lnTo>
                <a:lnTo>
                  <a:pt x="423" y="85"/>
                </a:lnTo>
                <a:lnTo>
                  <a:pt x="423" y="85"/>
                </a:lnTo>
                <a:lnTo>
                  <a:pt x="424" y="85"/>
                </a:lnTo>
                <a:lnTo>
                  <a:pt x="424" y="85"/>
                </a:lnTo>
                <a:lnTo>
                  <a:pt x="425" y="85"/>
                </a:lnTo>
                <a:lnTo>
                  <a:pt x="426" y="85"/>
                </a:lnTo>
                <a:lnTo>
                  <a:pt x="427" y="85"/>
                </a:lnTo>
                <a:lnTo>
                  <a:pt x="427" y="85"/>
                </a:lnTo>
                <a:lnTo>
                  <a:pt x="428" y="85"/>
                </a:lnTo>
                <a:lnTo>
                  <a:pt x="428" y="86"/>
                </a:lnTo>
                <a:lnTo>
                  <a:pt x="429" y="86"/>
                </a:lnTo>
                <a:lnTo>
                  <a:pt x="429" y="86"/>
                </a:lnTo>
                <a:lnTo>
                  <a:pt x="429" y="86"/>
                </a:lnTo>
                <a:lnTo>
                  <a:pt x="429" y="87"/>
                </a:lnTo>
                <a:lnTo>
                  <a:pt x="429" y="88"/>
                </a:lnTo>
                <a:lnTo>
                  <a:pt x="429" y="89"/>
                </a:lnTo>
                <a:lnTo>
                  <a:pt x="430" y="89"/>
                </a:lnTo>
                <a:lnTo>
                  <a:pt x="430" y="90"/>
                </a:lnTo>
                <a:lnTo>
                  <a:pt x="430" y="90"/>
                </a:lnTo>
                <a:lnTo>
                  <a:pt x="430" y="90"/>
                </a:lnTo>
                <a:lnTo>
                  <a:pt x="430" y="90"/>
                </a:lnTo>
                <a:lnTo>
                  <a:pt x="430" y="90"/>
                </a:lnTo>
                <a:lnTo>
                  <a:pt x="430" y="91"/>
                </a:lnTo>
                <a:lnTo>
                  <a:pt x="429" y="91"/>
                </a:lnTo>
                <a:lnTo>
                  <a:pt x="429" y="91"/>
                </a:lnTo>
                <a:lnTo>
                  <a:pt x="429" y="91"/>
                </a:lnTo>
                <a:lnTo>
                  <a:pt x="429" y="92"/>
                </a:lnTo>
                <a:lnTo>
                  <a:pt x="429" y="92"/>
                </a:lnTo>
                <a:lnTo>
                  <a:pt x="429" y="92"/>
                </a:lnTo>
                <a:lnTo>
                  <a:pt x="429" y="92"/>
                </a:lnTo>
                <a:lnTo>
                  <a:pt x="429" y="92"/>
                </a:lnTo>
                <a:lnTo>
                  <a:pt x="429" y="92"/>
                </a:lnTo>
                <a:lnTo>
                  <a:pt x="429" y="93"/>
                </a:lnTo>
                <a:lnTo>
                  <a:pt x="429" y="93"/>
                </a:lnTo>
                <a:lnTo>
                  <a:pt x="429" y="93"/>
                </a:lnTo>
                <a:lnTo>
                  <a:pt x="429" y="93"/>
                </a:lnTo>
                <a:lnTo>
                  <a:pt x="430" y="93"/>
                </a:lnTo>
                <a:lnTo>
                  <a:pt x="430" y="94"/>
                </a:lnTo>
                <a:lnTo>
                  <a:pt x="430" y="94"/>
                </a:lnTo>
                <a:lnTo>
                  <a:pt x="430" y="95"/>
                </a:lnTo>
                <a:lnTo>
                  <a:pt x="431" y="95"/>
                </a:lnTo>
                <a:lnTo>
                  <a:pt x="431" y="95"/>
                </a:lnTo>
                <a:lnTo>
                  <a:pt x="432" y="95"/>
                </a:lnTo>
                <a:lnTo>
                  <a:pt x="433" y="95"/>
                </a:lnTo>
                <a:lnTo>
                  <a:pt x="434" y="94"/>
                </a:lnTo>
                <a:lnTo>
                  <a:pt x="434" y="94"/>
                </a:lnTo>
                <a:lnTo>
                  <a:pt x="435" y="94"/>
                </a:lnTo>
                <a:lnTo>
                  <a:pt x="436" y="94"/>
                </a:lnTo>
                <a:lnTo>
                  <a:pt x="437" y="94"/>
                </a:lnTo>
                <a:lnTo>
                  <a:pt x="437" y="94"/>
                </a:lnTo>
                <a:lnTo>
                  <a:pt x="438" y="93"/>
                </a:lnTo>
                <a:lnTo>
                  <a:pt x="439" y="93"/>
                </a:lnTo>
                <a:lnTo>
                  <a:pt x="440" y="93"/>
                </a:lnTo>
                <a:lnTo>
                  <a:pt x="440" y="93"/>
                </a:lnTo>
                <a:lnTo>
                  <a:pt x="441" y="92"/>
                </a:lnTo>
                <a:lnTo>
                  <a:pt x="441" y="92"/>
                </a:lnTo>
                <a:lnTo>
                  <a:pt x="441" y="92"/>
                </a:lnTo>
                <a:lnTo>
                  <a:pt x="441" y="91"/>
                </a:lnTo>
                <a:lnTo>
                  <a:pt x="441" y="91"/>
                </a:lnTo>
                <a:lnTo>
                  <a:pt x="441" y="91"/>
                </a:lnTo>
                <a:lnTo>
                  <a:pt x="441" y="90"/>
                </a:lnTo>
                <a:lnTo>
                  <a:pt x="442" y="90"/>
                </a:lnTo>
                <a:lnTo>
                  <a:pt x="442" y="90"/>
                </a:lnTo>
                <a:lnTo>
                  <a:pt x="442" y="89"/>
                </a:lnTo>
                <a:lnTo>
                  <a:pt x="442" y="89"/>
                </a:lnTo>
                <a:lnTo>
                  <a:pt x="443" y="89"/>
                </a:lnTo>
                <a:lnTo>
                  <a:pt x="443" y="89"/>
                </a:lnTo>
                <a:lnTo>
                  <a:pt x="443" y="88"/>
                </a:lnTo>
                <a:lnTo>
                  <a:pt x="442" y="88"/>
                </a:lnTo>
                <a:lnTo>
                  <a:pt x="442" y="88"/>
                </a:lnTo>
                <a:lnTo>
                  <a:pt x="442" y="87"/>
                </a:lnTo>
                <a:lnTo>
                  <a:pt x="442" y="87"/>
                </a:lnTo>
                <a:lnTo>
                  <a:pt x="442" y="87"/>
                </a:lnTo>
                <a:lnTo>
                  <a:pt x="442" y="86"/>
                </a:lnTo>
                <a:lnTo>
                  <a:pt x="442" y="86"/>
                </a:lnTo>
                <a:lnTo>
                  <a:pt x="441" y="86"/>
                </a:lnTo>
                <a:lnTo>
                  <a:pt x="441" y="85"/>
                </a:lnTo>
                <a:lnTo>
                  <a:pt x="441" y="85"/>
                </a:lnTo>
                <a:lnTo>
                  <a:pt x="441" y="85"/>
                </a:lnTo>
                <a:lnTo>
                  <a:pt x="441" y="84"/>
                </a:lnTo>
                <a:lnTo>
                  <a:pt x="441" y="84"/>
                </a:lnTo>
                <a:lnTo>
                  <a:pt x="441" y="83"/>
                </a:lnTo>
                <a:lnTo>
                  <a:pt x="441" y="83"/>
                </a:lnTo>
                <a:lnTo>
                  <a:pt x="441" y="83"/>
                </a:lnTo>
                <a:lnTo>
                  <a:pt x="441" y="82"/>
                </a:lnTo>
                <a:lnTo>
                  <a:pt x="441" y="82"/>
                </a:lnTo>
                <a:lnTo>
                  <a:pt x="441" y="82"/>
                </a:lnTo>
                <a:lnTo>
                  <a:pt x="440" y="82"/>
                </a:lnTo>
                <a:lnTo>
                  <a:pt x="440" y="81"/>
                </a:lnTo>
                <a:lnTo>
                  <a:pt x="440" y="81"/>
                </a:lnTo>
                <a:lnTo>
                  <a:pt x="441" y="81"/>
                </a:lnTo>
                <a:lnTo>
                  <a:pt x="441" y="81"/>
                </a:lnTo>
                <a:lnTo>
                  <a:pt x="441" y="80"/>
                </a:lnTo>
                <a:lnTo>
                  <a:pt x="442" y="80"/>
                </a:lnTo>
                <a:lnTo>
                  <a:pt x="442" y="80"/>
                </a:lnTo>
                <a:lnTo>
                  <a:pt x="442" y="79"/>
                </a:lnTo>
                <a:lnTo>
                  <a:pt x="443" y="79"/>
                </a:lnTo>
                <a:lnTo>
                  <a:pt x="443" y="78"/>
                </a:lnTo>
                <a:lnTo>
                  <a:pt x="443" y="78"/>
                </a:lnTo>
                <a:lnTo>
                  <a:pt x="443" y="77"/>
                </a:lnTo>
                <a:lnTo>
                  <a:pt x="443" y="77"/>
                </a:lnTo>
                <a:lnTo>
                  <a:pt x="444" y="77"/>
                </a:lnTo>
                <a:lnTo>
                  <a:pt x="444" y="76"/>
                </a:lnTo>
                <a:lnTo>
                  <a:pt x="445" y="76"/>
                </a:lnTo>
                <a:lnTo>
                  <a:pt x="445" y="76"/>
                </a:lnTo>
                <a:lnTo>
                  <a:pt x="446" y="76"/>
                </a:lnTo>
                <a:lnTo>
                  <a:pt x="447" y="76"/>
                </a:lnTo>
                <a:lnTo>
                  <a:pt x="447" y="76"/>
                </a:lnTo>
                <a:lnTo>
                  <a:pt x="447" y="75"/>
                </a:lnTo>
                <a:lnTo>
                  <a:pt x="448" y="75"/>
                </a:lnTo>
                <a:lnTo>
                  <a:pt x="448" y="75"/>
                </a:lnTo>
                <a:lnTo>
                  <a:pt x="448" y="75"/>
                </a:lnTo>
                <a:lnTo>
                  <a:pt x="448" y="74"/>
                </a:lnTo>
                <a:lnTo>
                  <a:pt x="448" y="73"/>
                </a:lnTo>
                <a:lnTo>
                  <a:pt x="448" y="73"/>
                </a:lnTo>
                <a:lnTo>
                  <a:pt x="449" y="73"/>
                </a:lnTo>
                <a:lnTo>
                  <a:pt x="449" y="72"/>
                </a:lnTo>
                <a:lnTo>
                  <a:pt x="449" y="72"/>
                </a:lnTo>
                <a:lnTo>
                  <a:pt x="450" y="72"/>
                </a:lnTo>
                <a:lnTo>
                  <a:pt x="450" y="72"/>
                </a:lnTo>
                <a:lnTo>
                  <a:pt x="450" y="72"/>
                </a:lnTo>
                <a:lnTo>
                  <a:pt x="450" y="72"/>
                </a:lnTo>
                <a:lnTo>
                  <a:pt x="451" y="73"/>
                </a:lnTo>
                <a:lnTo>
                  <a:pt x="451" y="73"/>
                </a:lnTo>
                <a:lnTo>
                  <a:pt x="451" y="73"/>
                </a:lnTo>
                <a:lnTo>
                  <a:pt x="451" y="73"/>
                </a:lnTo>
                <a:lnTo>
                  <a:pt x="452" y="74"/>
                </a:lnTo>
                <a:lnTo>
                  <a:pt x="452" y="74"/>
                </a:lnTo>
                <a:lnTo>
                  <a:pt x="452" y="74"/>
                </a:lnTo>
                <a:lnTo>
                  <a:pt x="453" y="74"/>
                </a:lnTo>
                <a:lnTo>
                  <a:pt x="453" y="74"/>
                </a:lnTo>
                <a:lnTo>
                  <a:pt x="453" y="73"/>
                </a:lnTo>
                <a:lnTo>
                  <a:pt x="453" y="73"/>
                </a:lnTo>
                <a:lnTo>
                  <a:pt x="454" y="72"/>
                </a:lnTo>
                <a:lnTo>
                  <a:pt x="454" y="72"/>
                </a:lnTo>
                <a:lnTo>
                  <a:pt x="454" y="72"/>
                </a:lnTo>
                <a:lnTo>
                  <a:pt x="454" y="71"/>
                </a:lnTo>
                <a:lnTo>
                  <a:pt x="455" y="71"/>
                </a:lnTo>
                <a:lnTo>
                  <a:pt x="455" y="70"/>
                </a:lnTo>
                <a:lnTo>
                  <a:pt x="455" y="70"/>
                </a:lnTo>
                <a:lnTo>
                  <a:pt x="456" y="70"/>
                </a:lnTo>
                <a:lnTo>
                  <a:pt x="456" y="70"/>
                </a:lnTo>
                <a:lnTo>
                  <a:pt x="456" y="70"/>
                </a:lnTo>
                <a:lnTo>
                  <a:pt x="457" y="70"/>
                </a:lnTo>
                <a:lnTo>
                  <a:pt x="457" y="69"/>
                </a:lnTo>
                <a:lnTo>
                  <a:pt x="457" y="69"/>
                </a:lnTo>
                <a:lnTo>
                  <a:pt x="457" y="68"/>
                </a:lnTo>
                <a:lnTo>
                  <a:pt x="457" y="68"/>
                </a:lnTo>
                <a:lnTo>
                  <a:pt x="458" y="68"/>
                </a:lnTo>
                <a:lnTo>
                  <a:pt x="458" y="68"/>
                </a:lnTo>
                <a:lnTo>
                  <a:pt x="458" y="67"/>
                </a:lnTo>
                <a:lnTo>
                  <a:pt x="458" y="67"/>
                </a:lnTo>
                <a:lnTo>
                  <a:pt x="459" y="67"/>
                </a:lnTo>
                <a:lnTo>
                  <a:pt x="459" y="67"/>
                </a:lnTo>
                <a:lnTo>
                  <a:pt x="459" y="67"/>
                </a:lnTo>
                <a:lnTo>
                  <a:pt x="460" y="67"/>
                </a:lnTo>
                <a:lnTo>
                  <a:pt x="460" y="68"/>
                </a:lnTo>
                <a:lnTo>
                  <a:pt x="460" y="68"/>
                </a:lnTo>
                <a:lnTo>
                  <a:pt x="460" y="68"/>
                </a:lnTo>
                <a:lnTo>
                  <a:pt x="460" y="69"/>
                </a:lnTo>
                <a:lnTo>
                  <a:pt x="460" y="69"/>
                </a:lnTo>
                <a:lnTo>
                  <a:pt x="461" y="70"/>
                </a:lnTo>
                <a:lnTo>
                  <a:pt x="461" y="70"/>
                </a:lnTo>
                <a:lnTo>
                  <a:pt x="461" y="71"/>
                </a:lnTo>
                <a:lnTo>
                  <a:pt x="462" y="71"/>
                </a:lnTo>
                <a:lnTo>
                  <a:pt x="462" y="71"/>
                </a:lnTo>
                <a:lnTo>
                  <a:pt x="462" y="71"/>
                </a:lnTo>
                <a:lnTo>
                  <a:pt x="463" y="71"/>
                </a:lnTo>
                <a:lnTo>
                  <a:pt x="463" y="71"/>
                </a:lnTo>
                <a:lnTo>
                  <a:pt x="463" y="71"/>
                </a:lnTo>
                <a:lnTo>
                  <a:pt x="463" y="71"/>
                </a:lnTo>
                <a:lnTo>
                  <a:pt x="464" y="70"/>
                </a:lnTo>
                <a:lnTo>
                  <a:pt x="464" y="70"/>
                </a:lnTo>
                <a:lnTo>
                  <a:pt x="464" y="70"/>
                </a:lnTo>
                <a:lnTo>
                  <a:pt x="464" y="70"/>
                </a:lnTo>
                <a:lnTo>
                  <a:pt x="465" y="70"/>
                </a:lnTo>
                <a:lnTo>
                  <a:pt x="465" y="70"/>
                </a:lnTo>
                <a:lnTo>
                  <a:pt x="466" y="70"/>
                </a:lnTo>
                <a:lnTo>
                  <a:pt x="466" y="70"/>
                </a:lnTo>
                <a:lnTo>
                  <a:pt x="466" y="70"/>
                </a:lnTo>
                <a:lnTo>
                  <a:pt x="466" y="70"/>
                </a:lnTo>
                <a:lnTo>
                  <a:pt x="466" y="70"/>
                </a:lnTo>
                <a:lnTo>
                  <a:pt x="467" y="69"/>
                </a:lnTo>
                <a:lnTo>
                  <a:pt x="467" y="69"/>
                </a:lnTo>
                <a:lnTo>
                  <a:pt x="467" y="69"/>
                </a:lnTo>
                <a:lnTo>
                  <a:pt x="467" y="69"/>
                </a:lnTo>
                <a:lnTo>
                  <a:pt x="467" y="69"/>
                </a:lnTo>
                <a:lnTo>
                  <a:pt x="468" y="69"/>
                </a:lnTo>
                <a:lnTo>
                  <a:pt x="468" y="69"/>
                </a:lnTo>
                <a:lnTo>
                  <a:pt x="469" y="69"/>
                </a:lnTo>
                <a:lnTo>
                  <a:pt x="470" y="69"/>
                </a:lnTo>
                <a:lnTo>
                  <a:pt x="471" y="69"/>
                </a:lnTo>
                <a:lnTo>
                  <a:pt x="472" y="69"/>
                </a:lnTo>
                <a:lnTo>
                  <a:pt x="472" y="69"/>
                </a:lnTo>
                <a:lnTo>
                  <a:pt x="473" y="69"/>
                </a:lnTo>
                <a:lnTo>
                  <a:pt x="475" y="69"/>
                </a:lnTo>
                <a:lnTo>
                  <a:pt x="476" y="70"/>
                </a:lnTo>
                <a:lnTo>
                  <a:pt x="477" y="70"/>
                </a:lnTo>
                <a:lnTo>
                  <a:pt x="477" y="70"/>
                </a:lnTo>
                <a:lnTo>
                  <a:pt x="477" y="70"/>
                </a:lnTo>
                <a:lnTo>
                  <a:pt x="478" y="69"/>
                </a:lnTo>
                <a:lnTo>
                  <a:pt x="478" y="69"/>
                </a:lnTo>
                <a:lnTo>
                  <a:pt x="478" y="69"/>
                </a:lnTo>
                <a:lnTo>
                  <a:pt x="478" y="69"/>
                </a:lnTo>
                <a:lnTo>
                  <a:pt x="478" y="68"/>
                </a:lnTo>
                <a:lnTo>
                  <a:pt x="477" y="68"/>
                </a:lnTo>
                <a:lnTo>
                  <a:pt x="477" y="67"/>
                </a:lnTo>
                <a:lnTo>
                  <a:pt x="478" y="67"/>
                </a:lnTo>
                <a:lnTo>
                  <a:pt x="478" y="67"/>
                </a:lnTo>
                <a:lnTo>
                  <a:pt x="478" y="66"/>
                </a:lnTo>
                <a:lnTo>
                  <a:pt x="479" y="65"/>
                </a:lnTo>
                <a:lnTo>
                  <a:pt x="479" y="65"/>
                </a:lnTo>
                <a:lnTo>
                  <a:pt x="480" y="65"/>
                </a:lnTo>
                <a:lnTo>
                  <a:pt x="480" y="65"/>
                </a:lnTo>
                <a:lnTo>
                  <a:pt x="480" y="64"/>
                </a:lnTo>
                <a:lnTo>
                  <a:pt x="480" y="64"/>
                </a:lnTo>
                <a:lnTo>
                  <a:pt x="480" y="63"/>
                </a:lnTo>
                <a:lnTo>
                  <a:pt x="479" y="63"/>
                </a:lnTo>
                <a:lnTo>
                  <a:pt x="478" y="62"/>
                </a:lnTo>
                <a:lnTo>
                  <a:pt x="478" y="62"/>
                </a:lnTo>
                <a:lnTo>
                  <a:pt x="477" y="62"/>
                </a:lnTo>
                <a:lnTo>
                  <a:pt x="477" y="62"/>
                </a:lnTo>
                <a:lnTo>
                  <a:pt x="477" y="62"/>
                </a:lnTo>
                <a:lnTo>
                  <a:pt x="477" y="62"/>
                </a:lnTo>
                <a:lnTo>
                  <a:pt x="477" y="62"/>
                </a:lnTo>
                <a:lnTo>
                  <a:pt x="477" y="61"/>
                </a:lnTo>
                <a:lnTo>
                  <a:pt x="477" y="61"/>
                </a:lnTo>
                <a:lnTo>
                  <a:pt x="477" y="61"/>
                </a:lnTo>
                <a:lnTo>
                  <a:pt x="477" y="61"/>
                </a:lnTo>
                <a:lnTo>
                  <a:pt x="478" y="60"/>
                </a:lnTo>
                <a:lnTo>
                  <a:pt x="480" y="59"/>
                </a:lnTo>
                <a:lnTo>
                  <a:pt x="480" y="59"/>
                </a:lnTo>
                <a:lnTo>
                  <a:pt x="480" y="59"/>
                </a:lnTo>
                <a:lnTo>
                  <a:pt x="480" y="59"/>
                </a:lnTo>
                <a:lnTo>
                  <a:pt x="481" y="59"/>
                </a:lnTo>
                <a:lnTo>
                  <a:pt x="483" y="58"/>
                </a:lnTo>
                <a:lnTo>
                  <a:pt x="484" y="58"/>
                </a:lnTo>
                <a:lnTo>
                  <a:pt x="485" y="58"/>
                </a:lnTo>
                <a:lnTo>
                  <a:pt x="485" y="58"/>
                </a:lnTo>
                <a:lnTo>
                  <a:pt x="486" y="59"/>
                </a:lnTo>
                <a:lnTo>
                  <a:pt x="486" y="59"/>
                </a:lnTo>
                <a:lnTo>
                  <a:pt x="487" y="59"/>
                </a:lnTo>
                <a:lnTo>
                  <a:pt x="487" y="58"/>
                </a:lnTo>
                <a:lnTo>
                  <a:pt x="487" y="58"/>
                </a:lnTo>
                <a:lnTo>
                  <a:pt x="488" y="58"/>
                </a:lnTo>
                <a:lnTo>
                  <a:pt x="488" y="58"/>
                </a:lnTo>
                <a:lnTo>
                  <a:pt x="488" y="57"/>
                </a:lnTo>
                <a:lnTo>
                  <a:pt x="488" y="56"/>
                </a:lnTo>
                <a:lnTo>
                  <a:pt x="488" y="56"/>
                </a:lnTo>
                <a:lnTo>
                  <a:pt x="488" y="55"/>
                </a:lnTo>
                <a:lnTo>
                  <a:pt x="488" y="55"/>
                </a:lnTo>
                <a:lnTo>
                  <a:pt x="488" y="54"/>
                </a:lnTo>
                <a:lnTo>
                  <a:pt x="489" y="54"/>
                </a:lnTo>
                <a:lnTo>
                  <a:pt x="489" y="54"/>
                </a:lnTo>
                <a:lnTo>
                  <a:pt x="490" y="54"/>
                </a:lnTo>
                <a:lnTo>
                  <a:pt x="490" y="54"/>
                </a:lnTo>
                <a:lnTo>
                  <a:pt x="491" y="54"/>
                </a:lnTo>
                <a:lnTo>
                  <a:pt x="491" y="54"/>
                </a:lnTo>
                <a:lnTo>
                  <a:pt x="491" y="54"/>
                </a:lnTo>
                <a:lnTo>
                  <a:pt x="492" y="54"/>
                </a:lnTo>
                <a:lnTo>
                  <a:pt x="492" y="54"/>
                </a:lnTo>
                <a:lnTo>
                  <a:pt x="493" y="54"/>
                </a:lnTo>
                <a:lnTo>
                  <a:pt x="494" y="54"/>
                </a:lnTo>
                <a:lnTo>
                  <a:pt x="495" y="54"/>
                </a:lnTo>
                <a:lnTo>
                  <a:pt x="496" y="54"/>
                </a:lnTo>
                <a:lnTo>
                  <a:pt x="497" y="53"/>
                </a:lnTo>
                <a:lnTo>
                  <a:pt x="497" y="53"/>
                </a:lnTo>
                <a:lnTo>
                  <a:pt x="497" y="53"/>
                </a:lnTo>
                <a:lnTo>
                  <a:pt x="497" y="52"/>
                </a:lnTo>
                <a:lnTo>
                  <a:pt x="497" y="52"/>
                </a:lnTo>
                <a:lnTo>
                  <a:pt x="498" y="51"/>
                </a:lnTo>
                <a:lnTo>
                  <a:pt x="498" y="51"/>
                </a:lnTo>
                <a:lnTo>
                  <a:pt x="499" y="51"/>
                </a:lnTo>
                <a:lnTo>
                  <a:pt x="500" y="52"/>
                </a:lnTo>
                <a:lnTo>
                  <a:pt x="501" y="52"/>
                </a:lnTo>
                <a:lnTo>
                  <a:pt x="502" y="52"/>
                </a:lnTo>
                <a:lnTo>
                  <a:pt x="502" y="52"/>
                </a:lnTo>
                <a:lnTo>
                  <a:pt x="503" y="52"/>
                </a:lnTo>
                <a:lnTo>
                  <a:pt x="504" y="52"/>
                </a:lnTo>
                <a:lnTo>
                  <a:pt x="504" y="52"/>
                </a:lnTo>
                <a:lnTo>
                  <a:pt x="504" y="51"/>
                </a:lnTo>
                <a:lnTo>
                  <a:pt x="504" y="51"/>
                </a:lnTo>
                <a:lnTo>
                  <a:pt x="505" y="50"/>
                </a:lnTo>
                <a:lnTo>
                  <a:pt x="505" y="50"/>
                </a:lnTo>
                <a:lnTo>
                  <a:pt x="504" y="49"/>
                </a:lnTo>
                <a:lnTo>
                  <a:pt x="504" y="49"/>
                </a:lnTo>
                <a:lnTo>
                  <a:pt x="504" y="47"/>
                </a:lnTo>
                <a:lnTo>
                  <a:pt x="504" y="47"/>
                </a:lnTo>
                <a:lnTo>
                  <a:pt x="505" y="46"/>
                </a:lnTo>
                <a:lnTo>
                  <a:pt x="505" y="45"/>
                </a:lnTo>
                <a:lnTo>
                  <a:pt x="505" y="45"/>
                </a:lnTo>
                <a:lnTo>
                  <a:pt x="505" y="45"/>
                </a:lnTo>
                <a:lnTo>
                  <a:pt x="505" y="44"/>
                </a:lnTo>
                <a:lnTo>
                  <a:pt x="505" y="44"/>
                </a:lnTo>
                <a:lnTo>
                  <a:pt x="506" y="43"/>
                </a:lnTo>
                <a:lnTo>
                  <a:pt x="506" y="43"/>
                </a:lnTo>
                <a:lnTo>
                  <a:pt x="507" y="43"/>
                </a:lnTo>
                <a:lnTo>
                  <a:pt x="508" y="43"/>
                </a:lnTo>
                <a:lnTo>
                  <a:pt x="508" y="43"/>
                </a:lnTo>
                <a:lnTo>
                  <a:pt x="509" y="43"/>
                </a:lnTo>
                <a:lnTo>
                  <a:pt x="509" y="43"/>
                </a:lnTo>
                <a:lnTo>
                  <a:pt x="510" y="44"/>
                </a:lnTo>
                <a:lnTo>
                  <a:pt x="510" y="44"/>
                </a:lnTo>
                <a:lnTo>
                  <a:pt x="510" y="45"/>
                </a:lnTo>
                <a:lnTo>
                  <a:pt x="511" y="45"/>
                </a:lnTo>
                <a:lnTo>
                  <a:pt x="511" y="46"/>
                </a:lnTo>
                <a:lnTo>
                  <a:pt x="511" y="47"/>
                </a:lnTo>
                <a:lnTo>
                  <a:pt x="512" y="47"/>
                </a:lnTo>
                <a:lnTo>
                  <a:pt x="512" y="47"/>
                </a:lnTo>
                <a:lnTo>
                  <a:pt x="513" y="47"/>
                </a:lnTo>
                <a:lnTo>
                  <a:pt x="514" y="47"/>
                </a:lnTo>
                <a:lnTo>
                  <a:pt x="515" y="46"/>
                </a:lnTo>
                <a:lnTo>
                  <a:pt x="516" y="46"/>
                </a:lnTo>
                <a:lnTo>
                  <a:pt x="516" y="45"/>
                </a:lnTo>
                <a:lnTo>
                  <a:pt x="517" y="45"/>
                </a:lnTo>
                <a:lnTo>
                  <a:pt x="517" y="46"/>
                </a:lnTo>
                <a:lnTo>
                  <a:pt x="518" y="46"/>
                </a:lnTo>
                <a:lnTo>
                  <a:pt x="518" y="47"/>
                </a:lnTo>
                <a:lnTo>
                  <a:pt x="519" y="47"/>
                </a:lnTo>
                <a:lnTo>
                  <a:pt x="520" y="47"/>
                </a:lnTo>
                <a:lnTo>
                  <a:pt x="520" y="47"/>
                </a:lnTo>
                <a:lnTo>
                  <a:pt x="521" y="47"/>
                </a:lnTo>
                <a:lnTo>
                  <a:pt x="522" y="48"/>
                </a:lnTo>
                <a:lnTo>
                  <a:pt x="523" y="48"/>
                </a:lnTo>
                <a:lnTo>
                  <a:pt x="524" y="49"/>
                </a:lnTo>
                <a:lnTo>
                  <a:pt x="525" y="49"/>
                </a:lnTo>
                <a:lnTo>
                  <a:pt x="526" y="49"/>
                </a:lnTo>
                <a:lnTo>
                  <a:pt x="527" y="48"/>
                </a:lnTo>
                <a:lnTo>
                  <a:pt x="527" y="48"/>
                </a:lnTo>
                <a:lnTo>
                  <a:pt x="528" y="48"/>
                </a:lnTo>
                <a:lnTo>
                  <a:pt x="529" y="48"/>
                </a:lnTo>
                <a:lnTo>
                  <a:pt x="530" y="47"/>
                </a:lnTo>
                <a:lnTo>
                  <a:pt x="530" y="47"/>
                </a:lnTo>
                <a:lnTo>
                  <a:pt x="530" y="46"/>
                </a:lnTo>
                <a:lnTo>
                  <a:pt x="530" y="46"/>
                </a:lnTo>
                <a:lnTo>
                  <a:pt x="531" y="45"/>
                </a:lnTo>
                <a:lnTo>
                  <a:pt x="532" y="45"/>
                </a:lnTo>
                <a:lnTo>
                  <a:pt x="533" y="44"/>
                </a:lnTo>
                <a:lnTo>
                  <a:pt x="534" y="44"/>
                </a:lnTo>
                <a:lnTo>
                  <a:pt x="534" y="43"/>
                </a:lnTo>
                <a:lnTo>
                  <a:pt x="534" y="42"/>
                </a:lnTo>
                <a:lnTo>
                  <a:pt x="535" y="41"/>
                </a:lnTo>
                <a:lnTo>
                  <a:pt x="535" y="40"/>
                </a:lnTo>
                <a:lnTo>
                  <a:pt x="535" y="38"/>
                </a:lnTo>
                <a:lnTo>
                  <a:pt x="535" y="38"/>
                </a:lnTo>
                <a:lnTo>
                  <a:pt x="536" y="37"/>
                </a:lnTo>
                <a:lnTo>
                  <a:pt x="537" y="36"/>
                </a:lnTo>
                <a:lnTo>
                  <a:pt x="538" y="34"/>
                </a:lnTo>
                <a:lnTo>
                  <a:pt x="539" y="33"/>
                </a:lnTo>
                <a:lnTo>
                  <a:pt x="539" y="33"/>
                </a:lnTo>
                <a:lnTo>
                  <a:pt x="539" y="32"/>
                </a:lnTo>
                <a:lnTo>
                  <a:pt x="540" y="31"/>
                </a:lnTo>
                <a:lnTo>
                  <a:pt x="540" y="30"/>
                </a:lnTo>
                <a:lnTo>
                  <a:pt x="540" y="29"/>
                </a:lnTo>
                <a:lnTo>
                  <a:pt x="540" y="29"/>
                </a:lnTo>
                <a:lnTo>
                  <a:pt x="540" y="27"/>
                </a:lnTo>
                <a:lnTo>
                  <a:pt x="540" y="25"/>
                </a:lnTo>
                <a:lnTo>
                  <a:pt x="540" y="25"/>
                </a:lnTo>
                <a:lnTo>
                  <a:pt x="540" y="24"/>
                </a:lnTo>
                <a:lnTo>
                  <a:pt x="541" y="22"/>
                </a:lnTo>
                <a:lnTo>
                  <a:pt x="541" y="21"/>
                </a:lnTo>
                <a:lnTo>
                  <a:pt x="541" y="20"/>
                </a:lnTo>
                <a:lnTo>
                  <a:pt x="541" y="20"/>
                </a:lnTo>
                <a:lnTo>
                  <a:pt x="540" y="19"/>
                </a:lnTo>
                <a:lnTo>
                  <a:pt x="540" y="18"/>
                </a:lnTo>
                <a:lnTo>
                  <a:pt x="540" y="16"/>
                </a:lnTo>
                <a:lnTo>
                  <a:pt x="540" y="16"/>
                </a:lnTo>
                <a:lnTo>
                  <a:pt x="540" y="15"/>
                </a:lnTo>
                <a:lnTo>
                  <a:pt x="541" y="14"/>
                </a:lnTo>
                <a:lnTo>
                  <a:pt x="541" y="14"/>
                </a:lnTo>
                <a:lnTo>
                  <a:pt x="542" y="13"/>
                </a:lnTo>
                <a:lnTo>
                  <a:pt x="542" y="13"/>
                </a:lnTo>
                <a:lnTo>
                  <a:pt x="542" y="13"/>
                </a:lnTo>
                <a:lnTo>
                  <a:pt x="542" y="13"/>
                </a:lnTo>
                <a:lnTo>
                  <a:pt x="543" y="13"/>
                </a:lnTo>
                <a:lnTo>
                  <a:pt x="543" y="13"/>
                </a:lnTo>
                <a:lnTo>
                  <a:pt x="543" y="13"/>
                </a:lnTo>
                <a:lnTo>
                  <a:pt x="544" y="13"/>
                </a:lnTo>
                <a:lnTo>
                  <a:pt x="544" y="13"/>
                </a:lnTo>
                <a:lnTo>
                  <a:pt x="544" y="13"/>
                </a:lnTo>
                <a:lnTo>
                  <a:pt x="545" y="13"/>
                </a:lnTo>
                <a:lnTo>
                  <a:pt x="545" y="13"/>
                </a:lnTo>
                <a:lnTo>
                  <a:pt x="545" y="13"/>
                </a:lnTo>
                <a:lnTo>
                  <a:pt x="545" y="13"/>
                </a:lnTo>
                <a:lnTo>
                  <a:pt x="545" y="13"/>
                </a:lnTo>
                <a:lnTo>
                  <a:pt x="545" y="14"/>
                </a:lnTo>
                <a:lnTo>
                  <a:pt x="545" y="14"/>
                </a:lnTo>
                <a:lnTo>
                  <a:pt x="546" y="14"/>
                </a:lnTo>
                <a:lnTo>
                  <a:pt x="546" y="15"/>
                </a:lnTo>
                <a:lnTo>
                  <a:pt x="546" y="15"/>
                </a:lnTo>
                <a:lnTo>
                  <a:pt x="547" y="14"/>
                </a:lnTo>
                <a:lnTo>
                  <a:pt x="547" y="14"/>
                </a:lnTo>
                <a:lnTo>
                  <a:pt x="547" y="14"/>
                </a:lnTo>
                <a:lnTo>
                  <a:pt x="547" y="14"/>
                </a:lnTo>
                <a:lnTo>
                  <a:pt x="548" y="14"/>
                </a:lnTo>
                <a:lnTo>
                  <a:pt x="548" y="13"/>
                </a:lnTo>
                <a:lnTo>
                  <a:pt x="548" y="13"/>
                </a:lnTo>
                <a:lnTo>
                  <a:pt x="548" y="12"/>
                </a:lnTo>
                <a:lnTo>
                  <a:pt x="548" y="12"/>
                </a:lnTo>
                <a:lnTo>
                  <a:pt x="548" y="11"/>
                </a:lnTo>
                <a:lnTo>
                  <a:pt x="548" y="11"/>
                </a:lnTo>
                <a:lnTo>
                  <a:pt x="548" y="11"/>
                </a:lnTo>
                <a:lnTo>
                  <a:pt x="549" y="11"/>
                </a:lnTo>
                <a:lnTo>
                  <a:pt x="549" y="11"/>
                </a:lnTo>
                <a:lnTo>
                  <a:pt x="549" y="11"/>
                </a:lnTo>
                <a:lnTo>
                  <a:pt x="549" y="11"/>
                </a:lnTo>
                <a:lnTo>
                  <a:pt x="550" y="11"/>
                </a:lnTo>
                <a:lnTo>
                  <a:pt x="551" y="10"/>
                </a:lnTo>
                <a:lnTo>
                  <a:pt x="551" y="10"/>
                </a:lnTo>
                <a:lnTo>
                  <a:pt x="552" y="10"/>
                </a:lnTo>
                <a:lnTo>
                  <a:pt x="552" y="9"/>
                </a:lnTo>
                <a:lnTo>
                  <a:pt x="552" y="9"/>
                </a:lnTo>
                <a:lnTo>
                  <a:pt x="552" y="9"/>
                </a:lnTo>
                <a:lnTo>
                  <a:pt x="552" y="9"/>
                </a:lnTo>
                <a:lnTo>
                  <a:pt x="552" y="8"/>
                </a:lnTo>
                <a:lnTo>
                  <a:pt x="552" y="8"/>
                </a:lnTo>
                <a:lnTo>
                  <a:pt x="552" y="7"/>
                </a:lnTo>
                <a:lnTo>
                  <a:pt x="552" y="7"/>
                </a:lnTo>
                <a:lnTo>
                  <a:pt x="553" y="6"/>
                </a:lnTo>
                <a:lnTo>
                  <a:pt x="554" y="6"/>
                </a:lnTo>
                <a:lnTo>
                  <a:pt x="554" y="6"/>
                </a:lnTo>
                <a:lnTo>
                  <a:pt x="555" y="5"/>
                </a:lnTo>
                <a:lnTo>
                  <a:pt x="556" y="5"/>
                </a:lnTo>
                <a:lnTo>
                  <a:pt x="557" y="5"/>
                </a:lnTo>
                <a:lnTo>
                  <a:pt x="557" y="5"/>
                </a:lnTo>
                <a:lnTo>
                  <a:pt x="557" y="5"/>
                </a:lnTo>
                <a:lnTo>
                  <a:pt x="557" y="4"/>
                </a:lnTo>
                <a:lnTo>
                  <a:pt x="558" y="4"/>
                </a:lnTo>
                <a:lnTo>
                  <a:pt x="558" y="4"/>
                </a:lnTo>
                <a:lnTo>
                  <a:pt x="558" y="4"/>
                </a:lnTo>
                <a:lnTo>
                  <a:pt x="558" y="4"/>
                </a:lnTo>
                <a:lnTo>
                  <a:pt x="559" y="4"/>
                </a:lnTo>
                <a:lnTo>
                  <a:pt x="559" y="4"/>
                </a:lnTo>
                <a:lnTo>
                  <a:pt x="560" y="4"/>
                </a:lnTo>
                <a:lnTo>
                  <a:pt x="560" y="4"/>
                </a:lnTo>
                <a:lnTo>
                  <a:pt x="560" y="4"/>
                </a:lnTo>
                <a:lnTo>
                  <a:pt x="561" y="4"/>
                </a:lnTo>
                <a:lnTo>
                  <a:pt x="561" y="3"/>
                </a:lnTo>
                <a:lnTo>
                  <a:pt x="561" y="3"/>
                </a:lnTo>
                <a:lnTo>
                  <a:pt x="562" y="3"/>
                </a:lnTo>
                <a:lnTo>
                  <a:pt x="562" y="3"/>
                </a:lnTo>
                <a:lnTo>
                  <a:pt x="563" y="3"/>
                </a:lnTo>
                <a:lnTo>
                  <a:pt x="563" y="3"/>
                </a:lnTo>
                <a:lnTo>
                  <a:pt x="563" y="3"/>
                </a:lnTo>
                <a:lnTo>
                  <a:pt x="564" y="3"/>
                </a:lnTo>
                <a:lnTo>
                  <a:pt x="564" y="4"/>
                </a:lnTo>
                <a:lnTo>
                  <a:pt x="565" y="3"/>
                </a:lnTo>
                <a:lnTo>
                  <a:pt x="565" y="3"/>
                </a:lnTo>
                <a:lnTo>
                  <a:pt x="565" y="3"/>
                </a:lnTo>
                <a:lnTo>
                  <a:pt x="566" y="3"/>
                </a:lnTo>
                <a:lnTo>
                  <a:pt x="566" y="3"/>
                </a:lnTo>
                <a:lnTo>
                  <a:pt x="566" y="3"/>
                </a:lnTo>
                <a:lnTo>
                  <a:pt x="567" y="3"/>
                </a:lnTo>
                <a:lnTo>
                  <a:pt x="567" y="3"/>
                </a:lnTo>
                <a:lnTo>
                  <a:pt x="567" y="3"/>
                </a:lnTo>
                <a:lnTo>
                  <a:pt x="568" y="3"/>
                </a:lnTo>
                <a:lnTo>
                  <a:pt x="568" y="3"/>
                </a:lnTo>
                <a:lnTo>
                  <a:pt x="568" y="4"/>
                </a:lnTo>
                <a:lnTo>
                  <a:pt x="568" y="4"/>
                </a:lnTo>
                <a:lnTo>
                  <a:pt x="569" y="4"/>
                </a:lnTo>
                <a:lnTo>
                  <a:pt x="569" y="4"/>
                </a:lnTo>
                <a:lnTo>
                  <a:pt x="569" y="4"/>
                </a:lnTo>
                <a:lnTo>
                  <a:pt x="570" y="3"/>
                </a:lnTo>
                <a:lnTo>
                  <a:pt x="571" y="3"/>
                </a:lnTo>
                <a:lnTo>
                  <a:pt x="571" y="2"/>
                </a:lnTo>
                <a:lnTo>
                  <a:pt x="572" y="2"/>
                </a:lnTo>
                <a:lnTo>
                  <a:pt x="572" y="2"/>
                </a:lnTo>
                <a:lnTo>
                  <a:pt x="573" y="0"/>
                </a:lnTo>
                <a:lnTo>
                  <a:pt x="574" y="0"/>
                </a:lnTo>
                <a:lnTo>
                  <a:pt x="574" y="0"/>
                </a:lnTo>
                <a:lnTo>
                  <a:pt x="574" y="0"/>
                </a:lnTo>
                <a:lnTo>
                  <a:pt x="574" y="0"/>
                </a:lnTo>
                <a:lnTo>
                  <a:pt x="575" y="0"/>
                </a:lnTo>
                <a:lnTo>
                  <a:pt x="575" y="0"/>
                </a:lnTo>
                <a:lnTo>
                  <a:pt x="576" y="0"/>
                </a:lnTo>
                <a:lnTo>
                  <a:pt x="576" y="0"/>
                </a:lnTo>
                <a:lnTo>
                  <a:pt x="577" y="0"/>
                </a:lnTo>
                <a:lnTo>
                  <a:pt x="577" y="0"/>
                </a:lnTo>
                <a:lnTo>
                  <a:pt x="578" y="0"/>
                </a:lnTo>
                <a:lnTo>
                  <a:pt x="578" y="0"/>
                </a:lnTo>
                <a:lnTo>
                  <a:pt x="579" y="1"/>
                </a:lnTo>
                <a:lnTo>
                  <a:pt x="579" y="1"/>
                </a:lnTo>
                <a:lnTo>
                  <a:pt x="580" y="1"/>
                </a:lnTo>
                <a:lnTo>
                  <a:pt x="580" y="1"/>
                </a:lnTo>
                <a:lnTo>
                  <a:pt x="581" y="2"/>
                </a:lnTo>
                <a:lnTo>
                  <a:pt x="581" y="2"/>
                </a:lnTo>
                <a:lnTo>
                  <a:pt x="582" y="2"/>
                </a:lnTo>
                <a:lnTo>
                  <a:pt x="582" y="3"/>
                </a:lnTo>
                <a:lnTo>
                  <a:pt x="583" y="3"/>
                </a:lnTo>
                <a:lnTo>
                  <a:pt x="583" y="4"/>
                </a:lnTo>
                <a:lnTo>
                  <a:pt x="584" y="5"/>
                </a:lnTo>
                <a:lnTo>
                  <a:pt x="584" y="6"/>
                </a:lnTo>
                <a:lnTo>
                  <a:pt x="585" y="7"/>
                </a:lnTo>
                <a:lnTo>
                  <a:pt x="585" y="8"/>
                </a:lnTo>
                <a:lnTo>
                  <a:pt x="585" y="8"/>
                </a:lnTo>
                <a:lnTo>
                  <a:pt x="585" y="9"/>
                </a:lnTo>
                <a:lnTo>
                  <a:pt x="585" y="9"/>
                </a:lnTo>
                <a:lnTo>
                  <a:pt x="585" y="10"/>
                </a:lnTo>
                <a:lnTo>
                  <a:pt x="585" y="10"/>
                </a:lnTo>
                <a:lnTo>
                  <a:pt x="585" y="11"/>
                </a:lnTo>
                <a:lnTo>
                  <a:pt x="585" y="11"/>
                </a:lnTo>
                <a:lnTo>
                  <a:pt x="585" y="12"/>
                </a:lnTo>
                <a:lnTo>
                  <a:pt x="585" y="12"/>
                </a:lnTo>
                <a:lnTo>
                  <a:pt x="585" y="13"/>
                </a:lnTo>
                <a:lnTo>
                  <a:pt x="585" y="13"/>
                </a:lnTo>
                <a:lnTo>
                  <a:pt x="586" y="14"/>
                </a:lnTo>
                <a:lnTo>
                  <a:pt x="586" y="14"/>
                </a:lnTo>
                <a:lnTo>
                  <a:pt x="586" y="15"/>
                </a:lnTo>
                <a:lnTo>
                  <a:pt x="586" y="15"/>
                </a:lnTo>
                <a:lnTo>
                  <a:pt x="586" y="15"/>
                </a:lnTo>
                <a:lnTo>
                  <a:pt x="586" y="16"/>
                </a:lnTo>
                <a:lnTo>
                  <a:pt x="586" y="16"/>
                </a:lnTo>
                <a:lnTo>
                  <a:pt x="587" y="17"/>
                </a:lnTo>
                <a:lnTo>
                  <a:pt x="587" y="18"/>
                </a:lnTo>
                <a:lnTo>
                  <a:pt x="587" y="18"/>
                </a:lnTo>
                <a:lnTo>
                  <a:pt x="587" y="19"/>
                </a:lnTo>
                <a:lnTo>
                  <a:pt x="587" y="19"/>
                </a:lnTo>
                <a:lnTo>
                  <a:pt x="587" y="19"/>
                </a:lnTo>
                <a:lnTo>
                  <a:pt x="587" y="20"/>
                </a:lnTo>
                <a:lnTo>
                  <a:pt x="587" y="20"/>
                </a:lnTo>
                <a:lnTo>
                  <a:pt x="588" y="20"/>
                </a:lnTo>
                <a:lnTo>
                  <a:pt x="588" y="20"/>
                </a:lnTo>
                <a:lnTo>
                  <a:pt x="588" y="21"/>
                </a:lnTo>
                <a:lnTo>
                  <a:pt x="588" y="21"/>
                </a:lnTo>
                <a:lnTo>
                  <a:pt x="589" y="21"/>
                </a:lnTo>
                <a:lnTo>
                  <a:pt x="589" y="22"/>
                </a:lnTo>
                <a:lnTo>
                  <a:pt x="589" y="22"/>
                </a:lnTo>
                <a:lnTo>
                  <a:pt x="589" y="22"/>
                </a:lnTo>
                <a:lnTo>
                  <a:pt x="589" y="22"/>
                </a:lnTo>
                <a:lnTo>
                  <a:pt x="589" y="22"/>
                </a:lnTo>
                <a:lnTo>
                  <a:pt x="589" y="23"/>
                </a:lnTo>
                <a:lnTo>
                  <a:pt x="589" y="24"/>
                </a:lnTo>
                <a:lnTo>
                  <a:pt x="590" y="24"/>
                </a:lnTo>
                <a:lnTo>
                  <a:pt x="590" y="24"/>
                </a:lnTo>
                <a:lnTo>
                  <a:pt x="590" y="24"/>
                </a:lnTo>
                <a:lnTo>
                  <a:pt x="590" y="24"/>
                </a:lnTo>
                <a:lnTo>
                  <a:pt x="590" y="25"/>
                </a:lnTo>
                <a:lnTo>
                  <a:pt x="590" y="25"/>
                </a:lnTo>
                <a:lnTo>
                  <a:pt x="590" y="25"/>
                </a:lnTo>
                <a:lnTo>
                  <a:pt x="591" y="25"/>
                </a:lnTo>
                <a:lnTo>
                  <a:pt x="591" y="25"/>
                </a:lnTo>
                <a:lnTo>
                  <a:pt x="591" y="26"/>
                </a:lnTo>
                <a:lnTo>
                  <a:pt x="591" y="26"/>
                </a:lnTo>
                <a:lnTo>
                  <a:pt x="591" y="26"/>
                </a:lnTo>
                <a:lnTo>
                  <a:pt x="590" y="26"/>
                </a:lnTo>
                <a:lnTo>
                  <a:pt x="590" y="27"/>
                </a:lnTo>
                <a:lnTo>
                  <a:pt x="590" y="27"/>
                </a:lnTo>
                <a:lnTo>
                  <a:pt x="590" y="27"/>
                </a:lnTo>
                <a:lnTo>
                  <a:pt x="590" y="28"/>
                </a:lnTo>
                <a:lnTo>
                  <a:pt x="591" y="28"/>
                </a:lnTo>
                <a:lnTo>
                  <a:pt x="591" y="28"/>
                </a:lnTo>
                <a:lnTo>
                  <a:pt x="591" y="29"/>
                </a:lnTo>
                <a:lnTo>
                  <a:pt x="592" y="29"/>
                </a:lnTo>
                <a:lnTo>
                  <a:pt x="592" y="29"/>
                </a:lnTo>
                <a:lnTo>
                  <a:pt x="592" y="29"/>
                </a:lnTo>
                <a:lnTo>
                  <a:pt x="592" y="30"/>
                </a:lnTo>
                <a:lnTo>
                  <a:pt x="592" y="30"/>
                </a:lnTo>
                <a:lnTo>
                  <a:pt x="592" y="30"/>
                </a:lnTo>
                <a:lnTo>
                  <a:pt x="592" y="30"/>
                </a:lnTo>
                <a:lnTo>
                  <a:pt x="592" y="31"/>
                </a:lnTo>
                <a:lnTo>
                  <a:pt x="592" y="31"/>
                </a:lnTo>
                <a:lnTo>
                  <a:pt x="592" y="32"/>
                </a:lnTo>
                <a:lnTo>
                  <a:pt x="592" y="32"/>
                </a:lnTo>
                <a:lnTo>
                  <a:pt x="592" y="32"/>
                </a:lnTo>
                <a:lnTo>
                  <a:pt x="593" y="32"/>
                </a:lnTo>
                <a:lnTo>
                  <a:pt x="593" y="32"/>
                </a:lnTo>
                <a:lnTo>
                  <a:pt x="593" y="32"/>
                </a:lnTo>
                <a:lnTo>
                  <a:pt x="594" y="32"/>
                </a:lnTo>
                <a:lnTo>
                  <a:pt x="594" y="32"/>
                </a:lnTo>
                <a:lnTo>
                  <a:pt x="595" y="32"/>
                </a:lnTo>
                <a:lnTo>
                  <a:pt x="595" y="32"/>
                </a:lnTo>
                <a:lnTo>
                  <a:pt x="596" y="32"/>
                </a:lnTo>
                <a:lnTo>
                  <a:pt x="596" y="32"/>
                </a:lnTo>
                <a:lnTo>
                  <a:pt x="596" y="32"/>
                </a:lnTo>
                <a:lnTo>
                  <a:pt x="596" y="32"/>
                </a:lnTo>
                <a:lnTo>
                  <a:pt x="597" y="32"/>
                </a:lnTo>
                <a:lnTo>
                  <a:pt x="597" y="32"/>
                </a:lnTo>
                <a:lnTo>
                  <a:pt x="597" y="32"/>
                </a:lnTo>
                <a:lnTo>
                  <a:pt x="598" y="32"/>
                </a:lnTo>
                <a:lnTo>
                  <a:pt x="598" y="32"/>
                </a:lnTo>
                <a:lnTo>
                  <a:pt x="598" y="32"/>
                </a:lnTo>
                <a:lnTo>
                  <a:pt x="598" y="32"/>
                </a:lnTo>
                <a:lnTo>
                  <a:pt x="599" y="32"/>
                </a:lnTo>
                <a:lnTo>
                  <a:pt x="599" y="31"/>
                </a:lnTo>
                <a:lnTo>
                  <a:pt x="599" y="31"/>
                </a:lnTo>
                <a:lnTo>
                  <a:pt x="599" y="31"/>
                </a:lnTo>
                <a:lnTo>
                  <a:pt x="600" y="31"/>
                </a:lnTo>
                <a:lnTo>
                  <a:pt x="600" y="31"/>
                </a:lnTo>
                <a:lnTo>
                  <a:pt x="601" y="31"/>
                </a:lnTo>
                <a:lnTo>
                  <a:pt x="601" y="31"/>
                </a:lnTo>
                <a:lnTo>
                  <a:pt x="601" y="31"/>
                </a:lnTo>
                <a:lnTo>
                  <a:pt x="602" y="31"/>
                </a:lnTo>
                <a:lnTo>
                  <a:pt x="602" y="31"/>
                </a:lnTo>
                <a:lnTo>
                  <a:pt x="603" y="31"/>
                </a:lnTo>
                <a:lnTo>
                  <a:pt x="603" y="32"/>
                </a:lnTo>
                <a:lnTo>
                  <a:pt x="603" y="32"/>
                </a:lnTo>
                <a:lnTo>
                  <a:pt x="604" y="32"/>
                </a:lnTo>
                <a:lnTo>
                  <a:pt x="605" y="32"/>
                </a:lnTo>
                <a:lnTo>
                  <a:pt x="605" y="32"/>
                </a:lnTo>
                <a:lnTo>
                  <a:pt x="605" y="33"/>
                </a:lnTo>
                <a:lnTo>
                  <a:pt x="606" y="33"/>
                </a:lnTo>
                <a:lnTo>
                  <a:pt x="606" y="33"/>
                </a:lnTo>
                <a:lnTo>
                  <a:pt x="606" y="34"/>
                </a:lnTo>
                <a:lnTo>
                  <a:pt x="606" y="34"/>
                </a:lnTo>
                <a:lnTo>
                  <a:pt x="607" y="34"/>
                </a:lnTo>
                <a:lnTo>
                  <a:pt x="607" y="34"/>
                </a:lnTo>
                <a:lnTo>
                  <a:pt x="607" y="34"/>
                </a:lnTo>
                <a:lnTo>
                  <a:pt x="608" y="34"/>
                </a:lnTo>
                <a:lnTo>
                  <a:pt x="608" y="34"/>
                </a:lnTo>
                <a:lnTo>
                  <a:pt x="608" y="34"/>
                </a:lnTo>
                <a:lnTo>
                  <a:pt x="609" y="33"/>
                </a:lnTo>
                <a:lnTo>
                  <a:pt x="609" y="33"/>
                </a:lnTo>
                <a:lnTo>
                  <a:pt x="610" y="32"/>
                </a:lnTo>
                <a:lnTo>
                  <a:pt x="610" y="32"/>
                </a:lnTo>
                <a:lnTo>
                  <a:pt x="610" y="32"/>
                </a:lnTo>
                <a:lnTo>
                  <a:pt x="610" y="32"/>
                </a:lnTo>
                <a:lnTo>
                  <a:pt x="611" y="32"/>
                </a:lnTo>
                <a:lnTo>
                  <a:pt x="611" y="32"/>
                </a:lnTo>
                <a:lnTo>
                  <a:pt x="612" y="32"/>
                </a:lnTo>
                <a:lnTo>
                  <a:pt x="612" y="32"/>
                </a:lnTo>
                <a:lnTo>
                  <a:pt x="613" y="32"/>
                </a:lnTo>
                <a:lnTo>
                  <a:pt x="613" y="32"/>
                </a:lnTo>
                <a:lnTo>
                  <a:pt x="613" y="31"/>
                </a:lnTo>
                <a:lnTo>
                  <a:pt x="613" y="31"/>
                </a:lnTo>
                <a:lnTo>
                  <a:pt x="613" y="30"/>
                </a:lnTo>
                <a:lnTo>
                  <a:pt x="614" y="30"/>
                </a:lnTo>
                <a:lnTo>
                  <a:pt x="614" y="29"/>
                </a:lnTo>
                <a:lnTo>
                  <a:pt x="614" y="29"/>
                </a:lnTo>
                <a:lnTo>
                  <a:pt x="615" y="29"/>
                </a:lnTo>
                <a:lnTo>
                  <a:pt x="615" y="28"/>
                </a:lnTo>
                <a:lnTo>
                  <a:pt x="617" y="28"/>
                </a:lnTo>
                <a:lnTo>
                  <a:pt x="618" y="28"/>
                </a:lnTo>
                <a:lnTo>
                  <a:pt x="618" y="27"/>
                </a:lnTo>
                <a:lnTo>
                  <a:pt x="618" y="26"/>
                </a:lnTo>
                <a:lnTo>
                  <a:pt x="619" y="25"/>
                </a:lnTo>
                <a:lnTo>
                  <a:pt x="619" y="25"/>
                </a:lnTo>
                <a:lnTo>
                  <a:pt x="620" y="24"/>
                </a:lnTo>
                <a:lnTo>
                  <a:pt x="620" y="24"/>
                </a:lnTo>
                <a:lnTo>
                  <a:pt x="620" y="24"/>
                </a:lnTo>
                <a:lnTo>
                  <a:pt x="621" y="23"/>
                </a:lnTo>
                <a:lnTo>
                  <a:pt x="621" y="22"/>
                </a:lnTo>
                <a:lnTo>
                  <a:pt x="621" y="22"/>
                </a:lnTo>
                <a:lnTo>
                  <a:pt x="622" y="22"/>
                </a:lnTo>
                <a:lnTo>
                  <a:pt x="622" y="21"/>
                </a:lnTo>
                <a:lnTo>
                  <a:pt x="622" y="20"/>
                </a:lnTo>
                <a:lnTo>
                  <a:pt x="623" y="20"/>
                </a:lnTo>
                <a:lnTo>
                  <a:pt x="623" y="19"/>
                </a:lnTo>
                <a:lnTo>
                  <a:pt x="623" y="19"/>
                </a:lnTo>
                <a:lnTo>
                  <a:pt x="624" y="19"/>
                </a:lnTo>
                <a:lnTo>
                  <a:pt x="624" y="19"/>
                </a:lnTo>
                <a:lnTo>
                  <a:pt x="624" y="19"/>
                </a:lnTo>
                <a:lnTo>
                  <a:pt x="624" y="19"/>
                </a:lnTo>
                <a:lnTo>
                  <a:pt x="625" y="19"/>
                </a:lnTo>
                <a:lnTo>
                  <a:pt x="625" y="20"/>
                </a:lnTo>
                <a:lnTo>
                  <a:pt x="625" y="20"/>
                </a:lnTo>
                <a:lnTo>
                  <a:pt x="625" y="21"/>
                </a:lnTo>
                <a:lnTo>
                  <a:pt x="625" y="21"/>
                </a:lnTo>
                <a:lnTo>
                  <a:pt x="625" y="21"/>
                </a:lnTo>
                <a:lnTo>
                  <a:pt x="625" y="22"/>
                </a:lnTo>
                <a:lnTo>
                  <a:pt x="626" y="22"/>
                </a:lnTo>
                <a:lnTo>
                  <a:pt x="626" y="22"/>
                </a:lnTo>
                <a:lnTo>
                  <a:pt x="627" y="22"/>
                </a:lnTo>
                <a:lnTo>
                  <a:pt x="627" y="22"/>
                </a:lnTo>
                <a:lnTo>
                  <a:pt x="627" y="22"/>
                </a:lnTo>
                <a:lnTo>
                  <a:pt x="628" y="22"/>
                </a:lnTo>
                <a:lnTo>
                  <a:pt x="628" y="22"/>
                </a:lnTo>
                <a:lnTo>
                  <a:pt x="628" y="22"/>
                </a:lnTo>
                <a:lnTo>
                  <a:pt x="628" y="22"/>
                </a:lnTo>
                <a:lnTo>
                  <a:pt x="629" y="22"/>
                </a:lnTo>
                <a:lnTo>
                  <a:pt x="629" y="22"/>
                </a:lnTo>
                <a:lnTo>
                  <a:pt x="629" y="22"/>
                </a:lnTo>
                <a:lnTo>
                  <a:pt x="630" y="22"/>
                </a:lnTo>
                <a:lnTo>
                  <a:pt x="630" y="22"/>
                </a:lnTo>
                <a:lnTo>
                  <a:pt x="630" y="22"/>
                </a:lnTo>
                <a:lnTo>
                  <a:pt x="630" y="22"/>
                </a:lnTo>
                <a:lnTo>
                  <a:pt x="630" y="22"/>
                </a:lnTo>
                <a:lnTo>
                  <a:pt x="631" y="22"/>
                </a:lnTo>
                <a:lnTo>
                  <a:pt x="631" y="22"/>
                </a:lnTo>
                <a:lnTo>
                  <a:pt x="631" y="22"/>
                </a:lnTo>
                <a:lnTo>
                  <a:pt x="631" y="22"/>
                </a:lnTo>
                <a:lnTo>
                  <a:pt x="632" y="22"/>
                </a:lnTo>
                <a:lnTo>
                  <a:pt x="632" y="21"/>
                </a:lnTo>
                <a:lnTo>
                  <a:pt x="632" y="21"/>
                </a:lnTo>
                <a:lnTo>
                  <a:pt x="633" y="21"/>
                </a:lnTo>
                <a:lnTo>
                  <a:pt x="633" y="20"/>
                </a:lnTo>
                <a:lnTo>
                  <a:pt x="633" y="20"/>
                </a:lnTo>
                <a:lnTo>
                  <a:pt x="633" y="20"/>
                </a:lnTo>
                <a:lnTo>
                  <a:pt x="634" y="20"/>
                </a:lnTo>
                <a:lnTo>
                  <a:pt x="634" y="20"/>
                </a:lnTo>
                <a:lnTo>
                  <a:pt x="634" y="20"/>
                </a:lnTo>
                <a:lnTo>
                  <a:pt x="635" y="20"/>
                </a:lnTo>
                <a:lnTo>
                  <a:pt x="635" y="20"/>
                </a:lnTo>
                <a:lnTo>
                  <a:pt x="635" y="20"/>
                </a:lnTo>
                <a:lnTo>
                  <a:pt x="635" y="20"/>
                </a:lnTo>
                <a:lnTo>
                  <a:pt x="635" y="20"/>
                </a:lnTo>
                <a:lnTo>
                  <a:pt x="636" y="20"/>
                </a:lnTo>
                <a:lnTo>
                  <a:pt x="636" y="20"/>
                </a:lnTo>
                <a:lnTo>
                  <a:pt x="636" y="20"/>
                </a:lnTo>
                <a:lnTo>
                  <a:pt x="637" y="21"/>
                </a:lnTo>
                <a:lnTo>
                  <a:pt x="638" y="21"/>
                </a:lnTo>
                <a:lnTo>
                  <a:pt x="639" y="21"/>
                </a:lnTo>
                <a:lnTo>
                  <a:pt x="639" y="20"/>
                </a:lnTo>
                <a:lnTo>
                  <a:pt x="639" y="20"/>
                </a:lnTo>
                <a:lnTo>
                  <a:pt x="639" y="20"/>
                </a:lnTo>
                <a:lnTo>
                  <a:pt x="639" y="20"/>
                </a:lnTo>
                <a:lnTo>
                  <a:pt x="639" y="20"/>
                </a:lnTo>
                <a:lnTo>
                  <a:pt x="640" y="21"/>
                </a:lnTo>
                <a:lnTo>
                  <a:pt x="640" y="21"/>
                </a:lnTo>
                <a:lnTo>
                  <a:pt x="640" y="21"/>
                </a:lnTo>
                <a:lnTo>
                  <a:pt x="640" y="21"/>
                </a:lnTo>
                <a:lnTo>
                  <a:pt x="641" y="22"/>
                </a:lnTo>
                <a:lnTo>
                  <a:pt x="641" y="22"/>
                </a:lnTo>
                <a:lnTo>
                  <a:pt x="641" y="22"/>
                </a:lnTo>
                <a:lnTo>
                  <a:pt x="641" y="23"/>
                </a:lnTo>
                <a:lnTo>
                  <a:pt x="641" y="23"/>
                </a:lnTo>
                <a:lnTo>
                  <a:pt x="642" y="24"/>
                </a:lnTo>
                <a:lnTo>
                  <a:pt x="642" y="24"/>
                </a:lnTo>
                <a:lnTo>
                  <a:pt x="642" y="24"/>
                </a:lnTo>
                <a:lnTo>
                  <a:pt x="642" y="25"/>
                </a:lnTo>
                <a:lnTo>
                  <a:pt x="642" y="25"/>
                </a:lnTo>
                <a:lnTo>
                  <a:pt x="642" y="25"/>
                </a:lnTo>
                <a:lnTo>
                  <a:pt x="642" y="26"/>
                </a:lnTo>
                <a:lnTo>
                  <a:pt x="643" y="26"/>
                </a:lnTo>
                <a:lnTo>
                  <a:pt x="643" y="26"/>
                </a:lnTo>
                <a:lnTo>
                  <a:pt x="643" y="26"/>
                </a:lnTo>
                <a:lnTo>
                  <a:pt x="643" y="26"/>
                </a:lnTo>
                <a:lnTo>
                  <a:pt x="644" y="26"/>
                </a:lnTo>
                <a:lnTo>
                  <a:pt x="644" y="26"/>
                </a:lnTo>
                <a:lnTo>
                  <a:pt x="644" y="26"/>
                </a:lnTo>
                <a:lnTo>
                  <a:pt x="644" y="26"/>
                </a:lnTo>
                <a:lnTo>
                  <a:pt x="645" y="26"/>
                </a:lnTo>
                <a:lnTo>
                  <a:pt x="645" y="26"/>
                </a:lnTo>
                <a:lnTo>
                  <a:pt x="645" y="26"/>
                </a:lnTo>
                <a:lnTo>
                  <a:pt x="645" y="25"/>
                </a:lnTo>
                <a:lnTo>
                  <a:pt x="645" y="25"/>
                </a:lnTo>
                <a:lnTo>
                  <a:pt x="646" y="25"/>
                </a:lnTo>
                <a:lnTo>
                  <a:pt x="646" y="25"/>
                </a:lnTo>
                <a:lnTo>
                  <a:pt x="646" y="25"/>
                </a:lnTo>
                <a:lnTo>
                  <a:pt x="646" y="25"/>
                </a:lnTo>
                <a:lnTo>
                  <a:pt x="646" y="25"/>
                </a:lnTo>
                <a:lnTo>
                  <a:pt x="646" y="24"/>
                </a:lnTo>
                <a:lnTo>
                  <a:pt x="646" y="24"/>
                </a:lnTo>
                <a:lnTo>
                  <a:pt x="646" y="24"/>
                </a:lnTo>
                <a:lnTo>
                  <a:pt x="647" y="23"/>
                </a:lnTo>
                <a:lnTo>
                  <a:pt x="647" y="23"/>
                </a:lnTo>
                <a:lnTo>
                  <a:pt x="647" y="23"/>
                </a:lnTo>
                <a:lnTo>
                  <a:pt x="647" y="23"/>
                </a:lnTo>
                <a:lnTo>
                  <a:pt x="647" y="23"/>
                </a:lnTo>
                <a:lnTo>
                  <a:pt x="647" y="23"/>
                </a:lnTo>
                <a:lnTo>
                  <a:pt x="648" y="24"/>
                </a:lnTo>
                <a:lnTo>
                  <a:pt x="648" y="24"/>
                </a:lnTo>
                <a:lnTo>
                  <a:pt x="648" y="24"/>
                </a:lnTo>
                <a:lnTo>
                  <a:pt x="648" y="24"/>
                </a:lnTo>
                <a:lnTo>
                  <a:pt x="648" y="24"/>
                </a:lnTo>
                <a:lnTo>
                  <a:pt x="649" y="24"/>
                </a:lnTo>
                <a:lnTo>
                  <a:pt x="649" y="24"/>
                </a:lnTo>
                <a:lnTo>
                  <a:pt x="649" y="24"/>
                </a:lnTo>
                <a:lnTo>
                  <a:pt x="649" y="24"/>
                </a:lnTo>
                <a:lnTo>
                  <a:pt x="650" y="24"/>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28">
            <a:extLst>
              <a:ext uri="{FF2B5EF4-FFF2-40B4-BE49-F238E27FC236}">
                <a16:creationId xmlns:a16="http://schemas.microsoft.com/office/drawing/2014/main" id="{5C257590-6ED3-5352-8BB4-C08B629EFA6D}"/>
              </a:ext>
            </a:extLst>
          </p:cNvPr>
          <p:cNvSpPr>
            <a:spLocks/>
          </p:cNvSpPr>
          <p:nvPr/>
        </p:nvSpPr>
        <p:spPr bwMode="auto">
          <a:xfrm>
            <a:off x="4025900" y="4789488"/>
            <a:ext cx="849312" cy="925513"/>
          </a:xfrm>
          <a:custGeom>
            <a:avLst/>
            <a:gdLst>
              <a:gd name="T0" fmla="*/ 413 w 535"/>
              <a:gd name="T1" fmla="*/ 328 h 583"/>
              <a:gd name="T2" fmla="*/ 448 w 535"/>
              <a:gd name="T3" fmla="*/ 365 h 583"/>
              <a:gd name="T4" fmla="*/ 465 w 535"/>
              <a:gd name="T5" fmla="*/ 408 h 583"/>
              <a:gd name="T6" fmla="*/ 488 w 535"/>
              <a:gd name="T7" fmla="*/ 454 h 583"/>
              <a:gd name="T8" fmla="*/ 504 w 535"/>
              <a:gd name="T9" fmla="*/ 505 h 583"/>
              <a:gd name="T10" fmla="*/ 519 w 535"/>
              <a:gd name="T11" fmla="*/ 545 h 583"/>
              <a:gd name="T12" fmla="*/ 524 w 535"/>
              <a:gd name="T13" fmla="*/ 580 h 583"/>
              <a:gd name="T14" fmla="*/ 488 w 535"/>
              <a:gd name="T15" fmla="*/ 553 h 583"/>
              <a:gd name="T16" fmla="*/ 437 w 535"/>
              <a:gd name="T17" fmla="*/ 488 h 583"/>
              <a:gd name="T18" fmla="*/ 389 w 535"/>
              <a:gd name="T19" fmla="*/ 466 h 583"/>
              <a:gd name="T20" fmla="*/ 310 w 535"/>
              <a:gd name="T21" fmla="*/ 491 h 583"/>
              <a:gd name="T22" fmla="*/ 255 w 535"/>
              <a:gd name="T23" fmla="*/ 402 h 583"/>
              <a:gd name="T24" fmla="*/ 192 w 535"/>
              <a:gd name="T25" fmla="*/ 330 h 583"/>
              <a:gd name="T26" fmla="*/ 182 w 535"/>
              <a:gd name="T27" fmla="*/ 311 h 583"/>
              <a:gd name="T28" fmla="*/ 194 w 535"/>
              <a:gd name="T29" fmla="*/ 307 h 583"/>
              <a:gd name="T30" fmla="*/ 204 w 535"/>
              <a:gd name="T31" fmla="*/ 304 h 583"/>
              <a:gd name="T32" fmla="*/ 210 w 535"/>
              <a:gd name="T33" fmla="*/ 294 h 583"/>
              <a:gd name="T34" fmla="*/ 213 w 535"/>
              <a:gd name="T35" fmla="*/ 279 h 583"/>
              <a:gd name="T36" fmla="*/ 209 w 535"/>
              <a:gd name="T37" fmla="*/ 254 h 583"/>
              <a:gd name="T38" fmla="*/ 134 w 535"/>
              <a:gd name="T39" fmla="*/ 225 h 583"/>
              <a:gd name="T40" fmla="*/ 48 w 535"/>
              <a:gd name="T41" fmla="*/ 175 h 583"/>
              <a:gd name="T42" fmla="*/ 9 w 535"/>
              <a:gd name="T43" fmla="*/ 155 h 583"/>
              <a:gd name="T44" fmla="*/ 1 w 535"/>
              <a:gd name="T45" fmla="*/ 119 h 583"/>
              <a:gd name="T46" fmla="*/ 54 w 535"/>
              <a:gd name="T47" fmla="*/ 99 h 583"/>
              <a:gd name="T48" fmla="*/ 62 w 535"/>
              <a:gd name="T49" fmla="*/ 93 h 583"/>
              <a:gd name="T50" fmla="*/ 68 w 535"/>
              <a:gd name="T51" fmla="*/ 74 h 583"/>
              <a:gd name="T52" fmla="*/ 88 w 535"/>
              <a:gd name="T53" fmla="*/ 75 h 583"/>
              <a:gd name="T54" fmla="*/ 96 w 535"/>
              <a:gd name="T55" fmla="*/ 72 h 583"/>
              <a:gd name="T56" fmla="*/ 105 w 535"/>
              <a:gd name="T57" fmla="*/ 69 h 583"/>
              <a:gd name="T58" fmla="*/ 102 w 535"/>
              <a:gd name="T59" fmla="*/ 62 h 583"/>
              <a:gd name="T60" fmla="*/ 98 w 535"/>
              <a:gd name="T61" fmla="*/ 54 h 583"/>
              <a:gd name="T62" fmla="*/ 92 w 535"/>
              <a:gd name="T63" fmla="*/ 42 h 583"/>
              <a:gd name="T64" fmla="*/ 85 w 535"/>
              <a:gd name="T65" fmla="*/ 28 h 583"/>
              <a:gd name="T66" fmla="*/ 76 w 535"/>
              <a:gd name="T67" fmla="*/ 18 h 583"/>
              <a:gd name="T68" fmla="*/ 86 w 535"/>
              <a:gd name="T69" fmla="*/ 9 h 583"/>
              <a:gd name="T70" fmla="*/ 92 w 535"/>
              <a:gd name="T71" fmla="*/ 3 h 583"/>
              <a:gd name="T72" fmla="*/ 101 w 535"/>
              <a:gd name="T73" fmla="*/ 2 h 583"/>
              <a:gd name="T74" fmla="*/ 112 w 535"/>
              <a:gd name="T75" fmla="*/ 6 h 583"/>
              <a:gd name="T76" fmla="*/ 122 w 535"/>
              <a:gd name="T77" fmla="*/ 3 h 583"/>
              <a:gd name="T78" fmla="*/ 134 w 535"/>
              <a:gd name="T79" fmla="*/ 0 h 583"/>
              <a:gd name="T80" fmla="*/ 149 w 535"/>
              <a:gd name="T81" fmla="*/ 7 h 583"/>
              <a:gd name="T82" fmla="*/ 159 w 535"/>
              <a:gd name="T83" fmla="*/ 9 h 583"/>
              <a:gd name="T84" fmla="*/ 163 w 535"/>
              <a:gd name="T85" fmla="*/ 17 h 583"/>
              <a:gd name="T86" fmla="*/ 172 w 535"/>
              <a:gd name="T87" fmla="*/ 19 h 583"/>
              <a:gd name="T88" fmla="*/ 182 w 535"/>
              <a:gd name="T89" fmla="*/ 19 h 583"/>
              <a:gd name="T90" fmla="*/ 191 w 535"/>
              <a:gd name="T91" fmla="*/ 27 h 583"/>
              <a:gd name="T92" fmla="*/ 197 w 535"/>
              <a:gd name="T93" fmla="*/ 35 h 583"/>
              <a:gd name="T94" fmla="*/ 206 w 535"/>
              <a:gd name="T95" fmla="*/ 50 h 583"/>
              <a:gd name="T96" fmla="*/ 212 w 535"/>
              <a:gd name="T97" fmla="*/ 44 h 583"/>
              <a:gd name="T98" fmla="*/ 212 w 535"/>
              <a:gd name="T99" fmla="*/ 34 h 583"/>
              <a:gd name="T100" fmla="*/ 221 w 535"/>
              <a:gd name="T101" fmla="*/ 30 h 583"/>
              <a:gd name="T102" fmla="*/ 227 w 535"/>
              <a:gd name="T103" fmla="*/ 37 h 583"/>
              <a:gd name="T104" fmla="*/ 233 w 535"/>
              <a:gd name="T105" fmla="*/ 28 h 583"/>
              <a:gd name="T106" fmla="*/ 242 w 535"/>
              <a:gd name="T107" fmla="*/ 22 h 583"/>
              <a:gd name="T108" fmla="*/ 256 w 535"/>
              <a:gd name="T109" fmla="*/ 44 h 583"/>
              <a:gd name="T110" fmla="*/ 267 w 535"/>
              <a:gd name="T111" fmla="*/ 59 h 583"/>
              <a:gd name="T112" fmla="*/ 276 w 535"/>
              <a:gd name="T113" fmla="*/ 77 h 583"/>
              <a:gd name="T114" fmla="*/ 277 w 535"/>
              <a:gd name="T115" fmla="*/ 111 h 583"/>
              <a:gd name="T116" fmla="*/ 305 w 535"/>
              <a:gd name="T117" fmla="*/ 153 h 583"/>
              <a:gd name="T118" fmla="*/ 313 w 535"/>
              <a:gd name="T119" fmla="*/ 192 h 583"/>
              <a:gd name="T120" fmla="*/ 321 w 535"/>
              <a:gd name="T121" fmla="*/ 217 h 583"/>
              <a:gd name="T122" fmla="*/ 337 w 535"/>
              <a:gd name="T123" fmla="*/ 252 h 583"/>
              <a:gd name="T124" fmla="*/ 364 w 535"/>
              <a:gd name="T125" fmla="*/ 275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5" h="583">
                <a:moveTo>
                  <a:pt x="378" y="302"/>
                </a:moveTo>
                <a:lnTo>
                  <a:pt x="378" y="302"/>
                </a:lnTo>
                <a:lnTo>
                  <a:pt x="379" y="303"/>
                </a:lnTo>
                <a:lnTo>
                  <a:pt x="379" y="303"/>
                </a:lnTo>
                <a:lnTo>
                  <a:pt x="379" y="303"/>
                </a:lnTo>
                <a:lnTo>
                  <a:pt x="379" y="303"/>
                </a:lnTo>
                <a:lnTo>
                  <a:pt x="380" y="303"/>
                </a:lnTo>
                <a:lnTo>
                  <a:pt x="380" y="303"/>
                </a:lnTo>
                <a:lnTo>
                  <a:pt x="380" y="303"/>
                </a:lnTo>
                <a:lnTo>
                  <a:pt x="380" y="303"/>
                </a:lnTo>
                <a:lnTo>
                  <a:pt x="380" y="303"/>
                </a:lnTo>
                <a:lnTo>
                  <a:pt x="380" y="303"/>
                </a:lnTo>
                <a:lnTo>
                  <a:pt x="381" y="303"/>
                </a:lnTo>
                <a:lnTo>
                  <a:pt x="381" y="303"/>
                </a:lnTo>
                <a:lnTo>
                  <a:pt x="381" y="303"/>
                </a:lnTo>
                <a:lnTo>
                  <a:pt x="382" y="303"/>
                </a:lnTo>
                <a:lnTo>
                  <a:pt x="382" y="304"/>
                </a:lnTo>
                <a:lnTo>
                  <a:pt x="382" y="304"/>
                </a:lnTo>
                <a:lnTo>
                  <a:pt x="382" y="304"/>
                </a:lnTo>
                <a:lnTo>
                  <a:pt x="382" y="304"/>
                </a:lnTo>
                <a:lnTo>
                  <a:pt x="382" y="304"/>
                </a:lnTo>
                <a:lnTo>
                  <a:pt x="382" y="304"/>
                </a:lnTo>
                <a:lnTo>
                  <a:pt x="382" y="305"/>
                </a:lnTo>
                <a:lnTo>
                  <a:pt x="381" y="305"/>
                </a:lnTo>
                <a:lnTo>
                  <a:pt x="381" y="305"/>
                </a:lnTo>
                <a:lnTo>
                  <a:pt x="381" y="306"/>
                </a:lnTo>
                <a:lnTo>
                  <a:pt x="381" y="306"/>
                </a:lnTo>
                <a:lnTo>
                  <a:pt x="381" y="307"/>
                </a:lnTo>
                <a:lnTo>
                  <a:pt x="381" y="307"/>
                </a:lnTo>
                <a:lnTo>
                  <a:pt x="381" y="307"/>
                </a:lnTo>
                <a:lnTo>
                  <a:pt x="381" y="307"/>
                </a:lnTo>
                <a:lnTo>
                  <a:pt x="381" y="307"/>
                </a:lnTo>
                <a:lnTo>
                  <a:pt x="381" y="309"/>
                </a:lnTo>
                <a:lnTo>
                  <a:pt x="381" y="309"/>
                </a:lnTo>
                <a:lnTo>
                  <a:pt x="381" y="309"/>
                </a:lnTo>
                <a:lnTo>
                  <a:pt x="381" y="309"/>
                </a:lnTo>
                <a:lnTo>
                  <a:pt x="381" y="310"/>
                </a:lnTo>
                <a:lnTo>
                  <a:pt x="381" y="310"/>
                </a:lnTo>
                <a:lnTo>
                  <a:pt x="382" y="310"/>
                </a:lnTo>
                <a:lnTo>
                  <a:pt x="382" y="310"/>
                </a:lnTo>
                <a:lnTo>
                  <a:pt x="382" y="310"/>
                </a:lnTo>
                <a:lnTo>
                  <a:pt x="382" y="310"/>
                </a:lnTo>
                <a:lnTo>
                  <a:pt x="383" y="310"/>
                </a:lnTo>
                <a:lnTo>
                  <a:pt x="383" y="310"/>
                </a:lnTo>
                <a:lnTo>
                  <a:pt x="383" y="310"/>
                </a:lnTo>
                <a:lnTo>
                  <a:pt x="383" y="310"/>
                </a:lnTo>
                <a:lnTo>
                  <a:pt x="383" y="310"/>
                </a:lnTo>
                <a:lnTo>
                  <a:pt x="383" y="311"/>
                </a:lnTo>
                <a:lnTo>
                  <a:pt x="383" y="311"/>
                </a:lnTo>
                <a:lnTo>
                  <a:pt x="383" y="311"/>
                </a:lnTo>
                <a:lnTo>
                  <a:pt x="383" y="311"/>
                </a:lnTo>
                <a:lnTo>
                  <a:pt x="383" y="311"/>
                </a:lnTo>
                <a:lnTo>
                  <a:pt x="383" y="311"/>
                </a:lnTo>
                <a:lnTo>
                  <a:pt x="383" y="312"/>
                </a:lnTo>
                <a:lnTo>
                  <a:pt x="383" y="313"/>
                </a:lnTo>
                <a:lnTo>
                  <a:pt x="383" y="313"/>
                </a:lnTo>
                <a:lnTo>
                  <a:pt x="383" y="313"/>
                </a:lnTo>
                <a:lnTo>
                  <a:pt x="383" y="314"/>
                </a:lnTo>
                <a:lnTo>
                  <a:pt x="384" y="314"/>
                </a:lnTo>
                <a:lnTo>
                  <a:pt x="384" y="314"/>
                </a:lnTo>
                <a:lnTo>
                  <a:pt x="384" y="315"/>
                </a:lnTo>
                <a:lnTo>
                  <a:pt x="384" y="315"/>
                </a:lnTo>
                <a:lnTo>
                  <a:pt x="384" y="315"/>
                </a:lnTo>
                <a:lnTo>
                  <a:pt x="385" y="315"/>
                </a:lnTo>
                <a:lnTo>
                  <a:pt x="385" y="316"/>
                </a:lnTo>
                <a:lnTo>
                  <a:pt x="385" y="316"/>
                </a:lnTo>
                <a:lnTo>
                  <a:pt x="385" y="316"/>
                </a:lnTo>
                <a:lnTo>
                  <a:pt x="385" y="316"/>
                </a:lnTo>
                <a:lnTo>
                  <a:pt x="385" y="316"/>
                </a:lnTo>
                <a:lnTo>
                  <a:pt x="385" y="316"/>
                </a:lnTo>
                <a:lnTo>
                  <a:pt x="386" y="316"/>
                </a:lnTo>
                <a:lnTo>
                  <a:pt x="386" y="316"/>
                </a:lnTo>
                <a:lnTo>
                  <a:pt x="386" y="317"/>
                </a:lnTo>
                <a:lnTo>
                  <a:pt x="387" y="317"/>
                </a:lnTo>
                <a:lnTo>
                  <a:pt x="389" y="318"/>
                </a:lnTo>
                <a:lnTo>
                  <a:pt x="389" y="318"/>
                </a:lnTo>
                <a:lnTo>
                  <a:pt x="389" y="318"/>
                </a:lnTo>
                <a:lnTo>
                  <a:pt x="390" y="318"/>
                </a:lnTo>
                <a:lnTo>
                  <a:pt x="390" y="318"/>
                </a:lnTo>
                <a:lnTo>
                  <a:pt x="390" y="318"/>
                </a:lnTo>
                <a:lnTo>
                  <a:pt x="390" y="318"/>
                </a:lnTo>
                <a:lnTo>
                  <a:pt x="390" y="318"/>
                </a:lnTo>
                <a:lnTo>
                  <a:pt x="390" y="318"/>
                </a:lnTo>
                <a:lnTo>
                  <a:pt x="391" y="318"/>
                </a:lnTo>
                <a:lnTo>
                  <a:pt x="391" y="318"/>
                </a:lnTo>
                <a:lnTo>
                  <a:pt x="391" y="318"/>
                </a:lnTo>
                <a:lnTo>
                  <a:pt x="392" y="318"/>
                </a:lnTo>
                <a:lnTo>
                  <a:pt x="392" y="318"/>
                </a:lnTo>
                <a:lnTo>
                  <a:pt x="392" y="318"/>
                </a:lnTo>
                <a:lnTo>
                  <a:pt x="393" y="318"/>
                </a:lnTo>
                <a:lnTo>
                  <a:pt x="393" y="318"/>
                </a:lnTo>
                <a:lnTo>
                  <a:pt x="393" y="318"/>
                </a:lnTo>
                <a:lnTo>
                  <a:pt x="394" y="318"/>
                </a:lnTo>
                <a:lnTo>
                  <a:pt x="394" y="318"/>
                </a:lnTo>
                <a:lnTo>
                  <a:pt x="395" y="318"/>
                </a:lnTo>
                <a:lnTo>
                  <a:pt x="395" y="318"/>
                </a:lnTo>
                <a:lnTo>
                  <a:pt x="395" y="318"/>
                </a:lnTo>
                <a:lnTo>
                  <a:pt x="395" y="318"/>
                </a:lnTo>
                <a:lnTo>
                  <a:pt x="395" y="318"/>
                </a:lnTo>
                <a:lnTo>
                  <a:pt x="396" y="318"/>
                </a:lnTo>
                <a:lnTo>
                  <a:pt x="396" y="319"/>
                </a:lnTo>
                <a:lnTo>
                  <a:pt x="396" y="319"/>
                </a:lnTo>
                <a:lnTo>
                  <a:pt x="396" y="319"/>
                </a:lnTo>
                <a:lnTo>
                  <a:pt x="396" y="319"/>
                </a:lnTo>
                <a:lnTo>
                  <a:pt x="397" y="320"/>
                </a:lnTo>
                <a:lnTo>
                  <a:pt x="397" y="320"/>
                </a:lnTo>
                <a:lnTo>
                  <a:pt x="397" y="320"/>
                </a:lnTo>
                <a:lnTo>
                  <a:pt x="397" y="320"/>
                </a:lnTo>
                <a:lnTo>
                  <a:pt x="397" y="321"/>
                </a:lnTo>
                <a:lnTo>
                  <a:pt x="398" y="321"/>
                </a:lnTo>
                <a:lnTo>
                  <a:pt x="398" y="321"/>
                </a:lnTo>
                <a:lnTo>
                  <a:pt x="398" y="321"/>
                </a:lnTo>
                <a:lnTo>
                  <a:pt x="399" y="321"/>
                </a:lnTo>
                <a:lnTo>
                  <a:pt x="399" y="321"/>
                </a:lnTo>
                <a:lnTo>
                  <a:pt x="399" y="321"/>
                </a:lnTo>
                <a:lnTo>
                  <a:pt x="399" y="321"/>
                </a:lnTo>
                <a:lnTo>
                  <a:pt x="400" y="321"/>
                </a:lnTo>
                <a:lnTo>
                  <a:pt x="400" y="321"/>
                </a:lnTo>
                <a:lnTo>
                  <a:pt x="400" y="322"/>
                </a:lnTo>
                <a:lnTo>
                  <a:pt x="400" y="322"/>
                </a:lnTo>
                <a:lnTo>
                  <a:pt x="400" y="322"/>
                </a:lnTo>
                <a:lnTo>
                  <a:pt x="401" y="322"/>
                </a:lnTo>
                <a:lnTo>
                  <a:pt x="401" y="322"/>
                </a:lnTo>
                <a:lnTo>
                  <a:pt x="401" y="323"/>
                </a:lnTo>
                <a:lnTo>
                  <a:pt x="402" y="323"/>
                </a:lnTo>
                <a:lnTo>
                  <a:pt x="402" y="323"/>
                </a:lnTo>
                <a:lnTo>
                  <a:pt x="402" y="323"/>
                </a:lnTo>
                <a:lnTo>
                  <a:pt x="403" y="323"/>
                </a:lnTo>
                <a:lnTo>
                  <a:pt x="403" y="323"/>
                </a:lnTo>
                <a:lnTo>
                  <a:pt x="404" y="324"/>
                </a:lnTo>
                <a:lnTo>
                  <a:pt x="404" y="324"/>
                </a:lnTo>
                <a:lnTo>
                  <a:pt x="404" y="324"/>
                </a:lnTo>
                <a:lnTo>
                  <a:pt x="404" y="324"/>
                </a:lnTo>
                <a:lnTo>
                  <a:pt x="405" y="324"/>
                </a:lnTo>
                <a:lnTo>
                  <a:pt x="405" y="324"/>
                </a:lnTo>
                <a:lnTo>
                  <a:pt x="406" y="324"/>
                </a:lnTo>
                <a:lnTo>
                  <a:pt x="406" y="324"/>
                </a:lnTo>
                <a:lnTo>
                  <a:pt x="406" y="325"/>
                </a:lnTo>
                <a:lnTo>
                  <a:pt x="406" y="325"/>
                </a:lnTo>
                <a:lnTo>
                  <a:pt x="406" y="325"/>
                </a:lnTo>
                <a:lnTo>
                  <a:pt x="407" y="325"/>
                </a:lnTo>
                <a:lnTo>
                  <a:pt x="408" y="325"/>
                </a:lnTo>
                <a:lnTo>
                  <a:pt x="408" y="325"/>
                </a:lnTo>
                <a:lnTo>
                  <a:pt x="408" y="325"/>
                </a:lnTo>
                <a:lnTo>
                  <a:pt x="409" y="325"/>
                </a:lnTo>
                <a:lnTo>
                  <a:pt x="409" y="325"/>
                </a:lnTo>
                <a:lnTo>
                  <a:pt x="409" y="325"/>
                </a:lnTo>
                <a:lnTo>
                  <a:pt x="410" y="325"/>
                </a:lnTo>
                <a:lnTo>
                  <a:pt x="410" y="325"/>
                </a:lnTo>
                <a:lnTo>
                  <a:pt x="411" y="325"/>
                </a:lnTo>
                <a:lnTo>
                  <a:pt x="411" y="325"/>
                </a:lnTo>
                <a:lnTo>
                  <a:pt x="411" y="325"/>
                </a:lnTo>
                <a:lnTo>
                  <a:pt x="412" y="325"/>
                </a:lnTo>
                <a:lnTo>
                  <a:pt x="412" y="326"/>
                </a:lnTo>
                <a:lnTo>
                  <a:pt x="412" y="326"/>
                </a:lnTo>
                <a:lnTo>
                  <a:pt x="413" y="327"/>
                </a:lnTo>
                <a:lnTo>
                  <a:pt x="413" y="327"/>
                </a:lnTo>
                <a:lnTo>
                  <a:pt x="413" y="327"/>
                </a:lnTo>
                <a:lnTo>
                  <a:pt x="413" y="328"/>
                </a:lnTo>
                <a:lnTo>
                  <a:pt x="414" y="328"/>
                </a:lnTo>
                <a:lnTo>
                  <a:pt x="414" y="328"/>
                </a:lnTo>
                <a:lnTo>
                  <a:pt x="414" y="328"/>
                </a:lnTo>
                <a:lnTo>
                  <a:pt x="415" y="329"/>
                </a:lnTo>
                <a:lnTo>
                  <a:pt x="415" y="330"/>
                </a:lnTo>
                <a:lnTo>
                  <a:pt x="416" y="330"/>
                </a:lnTo>
                <a:lnTo>
                  <a:pt x="416" y="331"/>
                </a:lnTo>
                <a:lnTo>
                  <a:pt x="416" y="331"/>
                </a:lnTo>
                <a:lnTo>
                  <a:pt x="416" y="331"/>
                </a:lnTo>
                <a:lnTo>
                  <a:pt x="416" y="331"/>
                </a:lnTo>
                <a:lnTo>
                  <a:pt x="416" y="331"/>
                </a:lnTo>
                <a:lnTo>
                  <a:pt x="417" y="331"/>
                </a:lnTo>
                <a:lnTo>
                  <a:pt x="417" y="331"/>
                </a:lnTo>
                <a:lnTo>
                  <a:pt x="417" y="331"/>
                </a:lnTo>
                <a:lnTo>
                  <a:pt x="418" y="331"/>
                </a:lnTo>
                <a:lnTo>
                  <a:pt x="419" y="331"/>
                </a:lnTo>
                <a:lnTo>
                  <a:pt x="419" y="331"/>
                </a:lnTo>
                <a:lnTo>
                  <a:pt x="419" y="331"/>
                </a:lnTo>
                <a:lnTo>
                  <a:pt x="420" y="331"/>
                </a:lnTo>
                <a:lnTo>
                  <a:pt x="420" y="331"/>
                </a:lnTo>
                <a:lnTo>
                  <a:pt x="421" y="331"/>
                </a:lnTo>
                <a:lnTo>
                  <a:pt x="421" y="331"/>
                </a:lnTo>
                <a:lnTo>
                  <a:pt x="421" y="332"/>
                </a:lnTo>
                <a:lnTo>
                  <a:pt x="421" y="333"/>
                </a:lnTo>
                <a:lnTo>
                  <a:pt x="421" y="333"/>
                </a:lnTo>
                <a:lnTo>
                  <a:pt x="421" y="334"/>
                </a:lnTo>
                <a:lnTo>
                  <a:pt x="421" y="334"/>
                </a:lnTo>
                <a:lnTo>
                  <a:pt x="421" y="335"/>
                </a:lnTo>
                <a:lnTo>
                  <a:pt x="421" y="336"/>
                </a:lnTo>
                <a:lnTo>
                  <a:pt x="422" y="336"/>
                </a:lnTo>
                <a:lnTo>
                  <a:pt x="422" y="337"/>
                </a:lnTo>
                <a:lnTo>
                  <a:pt x="422" y="337"/>
                </a:lnTo>
                <a:lnTo>
                  <a:pt x="422" y="337"/>
                </a:lnTo>
                <a:lnTo>
                  <a:pt x="423" y="338"/>
                </a:lnTo>
                <a:lnTo>
                  <a:pt x="423" y="338"/>
                </a:lnTo>
                <a:lnTo>
                  <a:pt x="423" y="338"/>
                </a:lnTo>
                <a:lnTo>
                  <a:pt x="423" y="338"/>
                </a:lnTo>
                <a:lnTo>
                  <a:pt x="423" y="338"/>
                </a:lnTo>
                <a:lnTo>
                  <a:pt x="423" y="339"/>
                </a:lnTo>
                <a:lnTo>
                  <a:pt x="423" y="339"/>
                </a:lnTo>
                <a:lnTo>
                  <a:pt x="423" y="340"/>
                </a:lnTo>
                <a:lnTo>
                  <a:pt x="423" y="341"/>
                </a:lnTo>
                <a:lnTo>
                  <a:pt x="423" y="341"/>
                </a:lnTo>
                <a:lnTo>
                  <a:pt x="423" y="341"/>
                </a:lnTo>
                <a:lnTo>
                  <a:pt x="423" y="341"/>
                </a:lnTo>
                <a:lnTo>
                  <a:pt x="424" y="341"/>
                </a:lnTo>
                <a:lnTo>
                  <a:pt x="424" y="342"/>
                </a:lnTo>
                <a:lnTo>
                  <a:pt x="424" y="342"/>
                </a:lnTo>
                <a:lnTo>
                  <a:pt x="424" y="343"/>
                </a:lnTo>
                <a:lnTo>
                  <a:pt x="424" y="343"/>
                </a:lnTo>
                <a:lnTo>
                  <a:pt x="424" y="344"/>
                </a:lnTo>
                <a:lnTo>
                  <a:pt x="424" y="344"/>
                </a:lnTo>
                <a:lnTo>
                  <a:pt x="424" y="344"/>
                </a:lnTo>
                <a:lnTo>
                  <a:pt x="424" y="344"/>
                </a:lnTo>
                <a:lnTo>
                  <a:pt x="424" y="344"/>
                </a:lnTo>
                <a:lnTo>
                  <a:pt x="424" y="345"/>
                </a:lnTo>
                <a:lnTo>
                  <a:pt x="424" y="345"/>
                </a:lnTo>
                <a:lnTo>
                  <a:pt x="424" y="345"/>
                </a:lnTo>
                <a:lnTo>
                  <a:pt x="424" y="346"/>
                </a:lnTo>
                <a:lnTo>
                  <a:pt x="424" y="346"/>
                </a:lnTo>
                <a:lnTo>
                  <a:pt x="424" y="346"/>
                </a:lnTo>
                <a:lnTo>
                  <a:pt x="424" y="347"/>
                </a:lnTo>
                <a:lnTo>
                  <a:pt x="425" y="347"/>
                </a:lnTo>
                <a:lnTo>
                  <a:pt x="425" y="347"/>
                </a:lnTo>
                <a:lnTo>
                  <a:pt x="425" y="347"/>
                </a:lnTo>
                <a:lnTo>
                  <a:pt x="425" y="348"/>
                </a:lnTo>
                <a:lnTo>
                  <a:pt x="425" y="348"/>
                </a:lnTo>
                <a:lnTo>
                  <a:pt x="425" y="348"/>
                </a:lnTo>
                <a:lnTo>
                  <a:pt x="425" y="348"/>
                </a:lnTo>
                <a:lnTo>
                  <a:pt x="425" y="348"/>
                </a:lnTo>
                <a:lnTo>
                  <a:pt x="426" y="349"/>
                </a:lnTo>
                <a:lnTo>
                  <a:pt x="426" y="349"/>
                </a:lnTo>
                <a:lnTo>
                  <a:pt x="426" y="349"/>
                </a:lnTo>
                <a:lnTo>
                  <a:pt x="426" y="349"/>
                </a:lnTo>
                <a:lnTo>
                  <a:pt x="427" y="349"/>
                </a:lnTo>
                <a:lnTo>
                  <a:pt x="427" y="349"/>
                </a:lnTo>
                <a:lnTo>
                  <a:pt x="427" y="349"/>
                </a:lnTo>
                <a:lnTo>
                  <a:pt x="427" y="349"/>
                </a:lnTo>
                <a:lnTo>
                  <a:pt x="428" y="350"/>
                </a:lnTo>
                <a:lnTo>
                  <a:pt x="428" y="350"/>
                </a:lnTo>
                <a:lnTo>
                  <a:pt x="429" y="350"/>
                </a:lnTo>
                <a:lnTo>
                  <a:pt x="429" y="350"/>
                </a:lnTo>
                <a:lnTo>
                  <a:pt x="430" y="350"/>
                </a:lnTo>
                <a:lnTo>
                  <a:pt x="430" y="350"/>
                </a:lnTo>
                <a:lnTo>
                  <a:pt x="430" y="351"/>
                </a:lnTo>
                <a:lnTo>
                  <a:pt x="430" y="351"/>
                </a:lnTo>
                <a:lnTo>
                  <a:pt x="430" y="352"/>
                </a:lnTo>
                <a:lnTo>
                  <a:pt x="430" y="353"/>
                </a:lnTo>
                <a:lnTo>
                  <a:pt x="430" y="353"/>
                </a:lnTo>
                <a:lnTo>
                  <a:pt x="431" y="353"/>
                </a:lnTo>
                <a:lnTo>
                  <a:pt x="431" y="353"/>
                </a:lnTo>
                <a:lnTo>
                  <a:pt x="431" y="353"/>
                </a:lnTo>
                <a:lnTo>
                  <a:pt x="431" y="353"/>
                </a:lnTo>
                <a:lnTo>
                  <a:pt x="432" y="353"/>
                </a:lnTo>
                <a:lnTo>
                  <a:pt x="433" y="353"/>
                </a:lnTo>
                <a:lnTo>
                  <a:pt x="433" y="353"/>
                </a:lnTo>
                <a:lnTo>
                  <a:pt x="434" y="354"/>
                </a:lnTo>
                <a:lnTo>
                  <a:pt x="434" y="354"/>
                </a:lnTo>
                <a:lnTo>
                  <a:pt x="434" y="354"/>
                </a:lnTo>
                <a:lnTo>
                  <a:pt x="434" y="354"/>
                </a:lnTo>
                <a:lnTo>
                  <a:pt x="434" y="354"/>
                </a:lnTo>
                <a:lnTo>
                  <a:pt x="435" y="355"/>
                </a:lnTo>
                <a:lnTo>
                  <a:pt x="435" y="355"/>
                </a:lnTo>
                <a:lnTo>
                  <a:pt x="436" y="355"/>
                </a:lnTo>
                <a:lnTo>
                  <a:pt x="436" y="356"/>
                </a:lnTo>
                <a:lnTo>
                  <a:pt x="436" y="357"/>
                </a:lnTo>
                <a:lnTo>
                  <a:pt x="436" y="357"/>
                </a:lnTo>
                <a:lnTo>
                  <a:pt x="437" y="357"/>
                </a:lnTo>
                <a:lnTo>
                  <a:pt x="437" y="357"/>
                </a:lnTo>
                <a:lnTo>
                  <a:pt x="437" y="357"/>
                </a:lnTo>
                <a:lnTo>
                  <a:pt x="437" y="357"/>
                </a:lnTo>
                <a:lnTo>
                  <a:pt x="437" y="357"/>
                </a:lnTo>
                <a:lnTo>
                  <a:pt x="438" y="357"/>
                </a:lnTo>
                <a:lnTo>
                  <a:pt x="438" y="357"/>
                </a:lnTo>
                <a:lnTo>
                  <a:pt x="438" y="357"/>
                </a:lnTo>
                <a:lnTo>
                  <a:pt x="438" y="357"/>
                </a:lnTo>
                <a:lnTo>
                  <a:pt x="438" y="357"/>
                </a:lnTo>
                <a:lnTo>
                  <a:pt x="439" y="357"/>
                </a:lnTo>
                <a:lnTo>
                  <a:pt x="439" y="357"/>
                </a:lnTo>
                <a:lnTo>
                  <a:pt x="440" y="357"/>
                </a:lnTo>
                <a:lnTo>
                  <a:pt x="440" y="357"/>
                </a:lnTo>
                <a:lnTo>
                  <a:pt x="440" y="357"/>
                </a:lnTo>
                <a:lnTo>
                  <a:pt x="441" y="357"/>
                </a:lnTo>
                <a:lnTo>
                  <a:pt x="441" y="357"/>
                </a:lnTo>
                <a:lnTo>
                  <a:pt x="441" y="357"/>
                </a:lnTo>
                <a:lnTo>
                  <a:pt x="441" y="358"/>
                </a:lnTo>
                <a:lnTo>
                  <a:pt x="441" y="358"/>
                </a:lnTo>
                <a:lnTo>
                  <a:pt x="442" y="358"/>
                </a:lnTo>
                <a:lnTo>
                  <a:pt x="442" y="358"/>
                </a:lnTo>
                <a:lnTo>
                  <a:pt x="443" y="358"/>
                </a:lnTo>
                <a:lnTo>
                  <a:pt x="443" y="358"/>
                </a:lnTo>
                <a:lnTo>
                  <a:pt x="443" y="358"/>
                </a:lnTo>
                <a:lnTo>
                  <a:pt x="444" y="358"/>
                </a:lnTo>
                <a:lnTo>
                  <a:pt x="444" y="358"/>
                </a:lnTo>
                <a:lnTo>
                  <a:pt x="445" y="358"/>
                </a:lnTo>
                <a:lnTo>
                  <a:pt x="445" y="358"/>
                </a:lnTo>
                <a:lnTo>
                  <a:pt x="446" y="358"/>
                </a:lnTo>
                <a:lnTo>
                  <a:pt x="446" y="358"/>
                </a:lnTo>
                <a:lnTo>
                  <a:pt x="446" y="358"/>
                </a:lnTo>
                <a:lnTo>
                  <a:pt x="446" y="359"/>
                </a:lnTo>
                <a:lnTo>
                  <a:pt x="446" y="359"/>
                </a:lnTo>
                <a:lnTo>
                  <a:pt x="446" y="360"/>
                </a:lnTo>
                <a:lnTo>
                  <a:pt x="446" y="360"/>
                </a:lnTo>
                <a:lnTo>
                  <a:pt x="446" y="360"/>
                </a:lnTo>
                <a:lnTo>
                  <a:pt x="446" y="360"/>
                </a:lnTo>
                <a:lnTo>
                  <a:pt x="446" y="361"/>
                </a:lnTo>
                <a:lnTo>
                  <a:pt x="446" y="361"/>
                </a:lnTo>
                <a:lnTo>
                  <a:pt x="447" y="361"/>
                </a:lnTo>
                <a:lnTo>
                  <a:pt x="447" y="362"/>
                </a:lnTo>
                <a:lnTo>
                  <a:pt x="447" y="362"/>
                </a:lnTo>
                <a:lnTo>
                  <a:pt x="447" y="362"/>
                </a:lnTo>
                <a:lnTo>
                  <a:pt x="447" y="363"/>
                </a:lnTo>
                <a:lnTo>
                  <a:pt x="447" y="363"/>
                </a:lnTo>
                <a:lnTo>
                  <a:pt x="447" y="364"/>
                </a:lnTo>
                <a:lnTo>
                  <a:pt x="447" y="364"/>
                </a:lnTo>
                <a:lnTo>
                  <a:pt x="447" y="364"/>
                </a:lnTo>
                <a:lnTo>
                  <a:pt x="447" y="365"/>
                </a:lnTo>
                <a:lnTo>
                  <a:pt x="447" y="365"/>
                </a:lnTo>
                <a:lnTo>
                  <a:pt x="448" y="365"/>
                </a:lnTo>
                <a:lnTo>
                  <a:pt x="448" y="366"/>
                </a:lnTo>
                <a:lnTo>
                  <a:pt x="448" y="366"/>
                </a:lnTo>
                <a:lnTo>
                  <a:pt x="448" y="367"/>
                </a:lnTo>
                <a:lnTo>
                  <a:pt x="448" y="367"/>
                </a:lnTo>
                <a:lnTo>
                  <a:pt x="448" y="367"/>
                </a:lnTo>
                <a:lnTo>
                  <a:pt x="448" y="367"/>
                </a:lnTo>
                <a:lnTo>
                  <a:pt x="448" y="368"/>
                </a:lnTo>
                <a:lnTo>
                  <a:pt x="448" y="368"/>
                </a:lnTo>
                <a:lnTo>
                  <a:pt x="448" y="368"/>
                </a:lnTo>
                <a:lnTo>
                  <a:pt x="448" y="368"/>
                </a:lnTo>
                <a:lnTo>
                  <a:pt x="448" y="368"/>
                </a:lnTo>
                <a:lnTo>
                  <a:pt x="448" y="368"/>
                </a:lnTo>
                <a:lnTo>
                  <a:pt x="449" y="369"/>
                </a:lnTo>
                <a:lnTo>
                  <a:pt x="449" y="369"/>
                </a:lnTo>
                <a:lnTo>
                  <a:pt x="449" y="369"/>
                </a:lnTo>
                <a:lnTo>
                  <a:pt x="449" y="370"/>
                </a:lnTo>
                <a:lnTo>
                  <a:pt x="449" y="370"/>
                </a:lnTo>
                <a:lnTo>
                  <a:pt x="449" y="370"/>
                </a:lnTo>
                <a:lnTo>
                  <a:pt x="449" y="371"/>
                </a:lnTo>
                <a:lnTo>
                  <a:pt x="450" y="372"/>
                </a:lnTo>
                <a:lnTo>
                  <a:pt x="450" y="372"/>
                </a:lnTo>
                <a:lnTo>
                  <a:pt x="450" y="372"/>
                </a:lnTo>
                <a:lnTo>
                  <a:pt x="450" y="373"/>
                </a:lnTo>
                <a:lnTo>
                  <a:pt x="450" y="373"/>
                </a:lnTo>
                <a:lnTo>
                  <a:pt x="450" y="374"/>
                </a:lnTo>
                <a:lnTo>
                  <a:pt x="450" y="374"/>
                </a:lnTo>
                <a:lnTo>
                  <a:pt x="450" y="374"/>
                </a:lnTo>
                <a:lnTo>
                  <a:pt x="450" y="375"/>
                </a:lnTo>
                <a:lnTo>
                  <a:pt x="450" y="375"/>
                </a:lnTo>
                <a:lnTo>
                  <a:pt x="450" y="375"/>
                </a:lnTo>
                <a:lnTo>
                  <a:pt x="450" y="376"/>
                </a:lnTo>
                <a:lnTo>
                  <a:pt x="450" y="377"/>
                </a:lnTo>
                <a:lnTo>
                  <a:pt x="450" y="377"/>
                </a:lnTo>
                <a:lnTo>
                  <a:pt x="451" y="378"/>
                </a:lnTo>
                <a:lnTo>
                  <a:pt x="451" y="378"/>
                </a:lnTo>
                <a:lnTo>
                  <a:pt x="451" y="378"/>
                </a:lnTo>
                <a:lnTo>
                  <a:pt x="451" y="378"/>
                </a:lnTo>
                <a:lnTo>
                  <a:pt x="451" y="379"/>
                </a:lnTo>
                <a:lnTo>
                  <a:pt x="451" y="379"/>
                </a:lnTo>
                <a:lnTo>
                  <a:pt x="451" y="380"/>
                </a:lnTo>
                <a:lnTo>
                  <a:pt x="451" y="381"/>
                </a:lnTo>
                <a:lnTo>
                  <a:pt x="451" y="381"/>
                </a:lnTo>
                <a:lnTo>
                  <a:pt x="451" y="382"/>
                </a:lnTo>
                <a:lnTo>
                  <a:pt x="451" y="382"/>
                </a:lnTo>
                <a:lnTo>
                  <a:pt x="452" y="382"/>
                </a:lnTo>
                <a:lnTo>
                  <a:pt x="453" y="382"/>
                </a:lnTo>
                <a:lnTo>
                  <a:pt x="453" y="382"/>
                </a:lnTo>
                <a:lnTo>
                  <a:pt x="453" y="383"/>
                </a:lnTo>
                <a:lnTo>
                  <a:pt x="454" y="383"/>
                </a:lnTo>
                <a:lnTo>
                  <a:pt x="454" y="383"/>
                </a:lnTo>
                <a:lnTo>
                  <a:pt x="454" y="383"/>
                </a:lnTo>
                <a:lnTo>
                  <a:pt x="454" y="384"/>
                </a:lnTo>
                <a:lnTo>
                  <a:pt x="455" y="384"/>
                </a:lnTo>
                <a:lnTo>
                  <a:pt x="455" y="384"/>
                </a:lnTo>
                <a:lnTo>
                  <a:pt x="455" y="385"/>
                </a:lnTo>
                <a:lnTo>
                  <a:pt x="455" y="385"/>
                </a:lnTo>
                <a:lnTo>
                  <a:pt x="455" y="385"/>
                </a:lnTo>
                <a:lnTo>
                  <a:pt x="455" y="385"/>
                </a:lnTo>
                <a:lnTo>
                  <a:pt x="455" y="385"/>
                </a:lnTo>
                <a:lnTo>
                  <a:pt x="455" y="386"/>
                </a:lnTo>
                <a:lnTo>
                  <a:pt x="455" y="386"/>
                </a:lnTo>
                <a:lnTo>
                  <a:pt x="455" y="386"/>
                </a:lnTo>
                <a:lnTo>
                  <a:pt x="455" y="386"/>
                </a:lnTo>
                <a:lnTo>
                  <a:pt x="456" y="386"/>
                </a:lnTo>
                <a:lnTo>
                  <a:pt x="456" y="387"/>
                </a:lnTo>
                <a:lnTo>
                  <a:pt x="456" y="387"/>
                </a:lnTo>
                <a:lnTo>
                  <a:pt x="457" y="388"/>
                </a:lnTo>
                <a:lnTo>
                  <a:pt x="457" y="388"/>
                </a:lnTo>
                <a:lnTo>
                  <a:pt x="457" y="388"/>
                </a:lnTo>
                <a:lnTo>
                  <a:pt x="458" y="388"/>
                </a:lnTo>
                <a:lnTo>
                  <a:pt x="458" y="388"/>
                </a:lnTo>
                <a:lnTo>
                  <a:pt x="458" y="388"/>
                </a:lnTo>
                <a:lnTo>
                  <a:pt x="458" y="388"/>
                </a:lnTo>
                <a:lnTo>
                  <a:pt x="458" y="388"/>
                </a:lnTo>
                <a:lnTo>
                  <a:pt x="458" y="388"/>
                </a:lnTo>
                <a:lnTo>
                  <a:pt x="458" y="388"/>
                </a:lnTo>
                <a:lnTo>
                  <a:pt x="459" y="388"/>
                </a:lnTo>
                <a:lnTo>
                  <a:pt x="459" y="388"/>
                </a:lnTo>
                <a:lnTo>
                  <a:pt x="459" y="388"/>
                </a:lnTo>
                <a:lnTo>
                  <a:pt x="460" y="389"/>
                </a:lnTo>
                <a:lnTo>
                  <a:pt x="460" y="389"/>
                </a:lnTo>
                <a:lnTo>
                  <a:pt x="460" y="389"/>
                </a:lnTo>
                <a:lnTo>
                  <a:pt x="460" y="389"/>
                </a:lnTo>
                <a:lnTo>
                  <a:pt x="460" y="389"/>
                </a:lnTo>
                <a:lnTo>
                  <a:pt x="461" y="389"/>
                </a:lnTo>
                <a:lnTo>
                  <a:pt x="461" y="390"/>
                </a:lnTo>
                <a:lnTo>
                  <a:pt x="461" y="390"/>
                </a:lnTo>
                <a:lnTo>
                  <a:pt x="461" y="390"/>
                </a:lnTo>
                <a:lnTo>
                  <a:pt x="461" y="391"/>
                </a:lnTo>
                <a:lnTo>
                  <a:pt x="461" y="391"/>
                </a:lnTo>
                <a:lnTo>
                  <a:pt x="461" y="391"/>
                </a:lnTo>
                <a:lnTo>
                  <a:pt x="461" y="391"/>
                </a:lnTo>
                <a:lnTo>
                  <a:pt x="461" y="391"/>
                </a:lnTo>
                <a:lnTo>
                  <a:pt x="461" y="391"/>
                </a:lnTo>
                <a:lnTo>
                  <a:pt x="461" y="392"/>
                </a:lnTo>
                <a:lnTo>
                  <a:pt x="461" y="392"/>
                </a:lnTo>
                <a:lnTo>
                  <a:pt x="461" y="392"/>
                </a:lnTo>
                <a:lnTo>
                  <a:pt x="461" y="392"/>
                </a:lnTo>
                <a:lnTo>
                  <a:pt x="461" y="392"/>
                </a:lnTo>
                <a:lnTo>
                  <a:pt x="461" y="393"/>
                </a:lnTo>
                <a:lnTo>
                  <a:pt x="461" y="393"/>
                </a:lnTo>
                <a:lnTo>
                  <a:pt x="461" y="393"/>
                </a:lnTo>
                <a:lnTo>
                  <a:pt x="461" y="393"/>
                </a:lnTo>
                <a:lnTo>
                  <a:pt x="461" y="394"/>
                </a:lnTo>
                <a:lnTo>
                  <a:pt x="461" y="394"/>
                </a:lnTo>
                <a:lnTo>
                  <a:pt x="461" y="394"/>
                </a:lnTo>
                <a:lnTo>
                  <a:pt x="462" y="394"/>
                </a:lnTo>
                <a:lnTo>
                  <a:pt x="462" y="394"/>
                </a:lnTo>
                <a:lnTo>
                  <a:pt x="463" y="394"/>
                </a:lnTo>
                <a:lnTo>
                  <a:pt x="463" y="394"/>
                </a:lnTo>
                <a:lnTo>
                  <a:pt x="463" y="395"/>
                </a:lnTo>
                <a:lnTo>
                  <a:pt x="463" y="395"/>
                </a:lnTo>
                <a:lnTo>
                  <a:pt x="463" y="395"/>
                </a:lnTo>
                <a:lnTo>
                  <a:pt x="463" y="395"/>
                </a:lnTo>
                <a:lnTo>
                  <a:pt x="463" y="396"/>
                </a:lnTo>
                <a:lnTo>
                  <a:pt x="463" y="396"/>
                </a:lnTo>
                <a:lnTo>
                  <a:pt x="463" y="398"/>
                </a:lnTo>
                <a:lnTo>
                  <a:pt x="463" y="398"/>
                </a:lnTo>
                <a:lnTo>
                  <a:pt x="463" y="398"/>
                </a:lnTo>
                <a:lnTo>
                  <a:pt x="463" y="398"/>
                </a:lnTo>
                <a:lnTo>
                  <a:pt x="463" y="398"/>
                </a:lnTo>
                <a:lnTo>
                  <a:pt x="464" y="398"/>
                </a:lnTo>
                <a:lnTo>
                  <a:pt x="464" y="399"/>
                </a:lnTo>
                <a:lnTo>
                  <a:pt x="464" y="399"/>
                </a:lnTo>
                <a:lnTo>
                  <a:pt x="464" y="399"/>
                </a:lnTo>
                <a:lnTo>
                  <a:pt x="464" y="399"/>
                </a:lnTo>
                <a:lnTo>
                  <a:pt x="464" y="400"/>
                </a:lnTo>
                <a:lnTo>
                  <a:pt x="464" y="400"/>
                </a:lnTo>
                <a:lnTo>
                  <a:pt x="464" y="401"/>
                </a:lnTo>
                <a:lnTo>
                  <a:pt x="464" y="401"/>
                </a:lnTo>
                <a:lnTo>
                  <a:pt x="464" y="401"/>
                </a:lnTo>
                <a:lnTo>
                  <a:pt x="464" y="401"/>
                </a:lnTo>
                <a:lnTo>
                  <a:pt x="464" y="401"/>
                </a:lnTo>
                <a:lnTo>
                  <a:pt x="464" y="401"/>
                </a:lnTo>
                <a:lnTo>
                  <a:pt x="464" y="402"/>
                </a:lnTo>
                <a:lnTo>
                  <a:pt x="464" y="402"/>
                </a:lnTo>
                <a:lnTo>
                  <a:pt x="464" y="402"/>
                </a:lnTo>
                <a:lnTo>
                  <a:pt x="463" y="402"/>
                </a:lnTo>
                <a:lnTo>
                  <a:pt x="464" y="403"/>
                </a:lnTo>
                <a:lnTo>
                  <a:pt x="464" y="403"/>
                </a:lnTo>
                <a:lnTo>
                  <a:pt x="464" y="403"/>
                </a:lnTo>
                <a:lnTo>
                  <a:pt x="464" y="403"/>
                </a:lnTo>
                <a:lnTo>
                  <a:pt x="464" y="403"/>
                </a:lnTo>
                <a:lnTo>
                  <a:pt x="464" y="404"/>
                </a:lnTo>
                <a:lnTo>
                  <a:pt x="465" y="404"/>
                </a:lnTo>
                <a:lnTo>
                  <a:pt x="465" y="405"/>
                </a:lnTo>
                <a:lnTo>
                  <a:pt x="465" y="405"/>
                </a:lnTo>
                <a:lnTo>
                  <a:pt x="465" y="405"/>
                </a:lnTo>
                <a:lnTo>
                  <a:pt x="465" y="405"/>
                </a:lnTo>
                <a:lnTo>
                  <a:pt x="465" y="406"/>
                </a:lnTo>
                <a:lnTo>
                  <a:pt x="465" y="406"/>
                </a:lnTo>
                <a:lnTo>
                  <a:pt x="465" y="406"/>
                </a:lnTo>
                <a:lnTo>
                  <a:pt x="464" y="406"/>
                </a:lnTo>
                <a:lnTo>
                  <a:pt x="464" y="406"/>
                </a:lnTo>
                <a:lnTo>
                  <a:pt x="464" y="406"/>
                </a:lnTo>
                <a:lnTo>
                  <a:pt x="465" y="407"/>
                </a:lnTo>
                <a:lnTo>
                  <a:pt x="465" y="407"/>
                </a:lnTo>
                <a:lnTo>
                  <a:pt x="465" y="407"/>
                </a:lnTo>
                <a:lnTo>
                  <a:pt x="465" y="408"/>
                </a:lnTo>
                <a:lnTo>
                  <a:pt x="465" y="408"/>
                </a:lnTo>
                <a:lnTo>
                  <a:pt x="466" y="408"/>
                </a:lnTo>
                <a:lnTo>
                  <a:pt x="466" y="408"/>
                </a:lnTo>
                <a:lnTo>
                  <a:pt x="466" y="408"/>
                </a:lnTo>
                <a:lnTo>
                  <a:pt x="467" y="408"/>
                </a:lnTo>
                <a:lnTo>
                  <a:pt x="467" y="408"/>
                </a:lnTo>
                <a:lnTo>
                  <a:pt x="467" y="408"/>
                </a:lnTo>
                <a:lnTo>
                  <a:pt x="468" y="408"/>
                </a:lnTo>
                <a:lnTo>
                  <a:pt x="468" y="408"/>
                </a:lnTo>
                <a:lnTo>
                  <a:pt x="468" y="408"/>
                </a:lnTo>
                <a:lnTo>
                  <a:pt x="469" y="408"/>
                </a:lnTo>
                <a:lnTo>
                  <a:pt x="469" y="409"/>
                </a:lnTo>
                <a:lnTo>
                  <a:pt x="469" y="409"/>
                </a:lnTo>
                <a:lnTo>
                  <a:pt x="470" y="409"/>
                </a:lnTo>
                <a:lnTo>
                  <a:pt x="470" y="409"/>
                </a:lnTo>
                <a:lnTo>
                  <a:pt x="470" y="409"/>
                </a:lnTo>
                <a:lnTo>
                  <a:pt x="470" y="409"/>
                </a:lnTo>
                <a:lnTo>
                  <a:pt x="471" y="410"/>
                </a:lnTo>
                <a:lnTo>
                  <a:pt x="471" y="410"/>
                </a:lnTo>
                <a:lnTo>
                  <a:pt x="471" y="410"/>
                </a:lnTo>
                <a:lnTo>
                  <a:pt x="471" y="410"/>
                </a:lnTo>
                <a:lnTo>
                  <a:pt x="471" y="410"/>
                </a:lnTo>
                <a:lnTo>
                  <a:pt x="471" y="410"/>
                </a:lnTo>
                <a:lnTo>
                  <a:pt x="471" y="411"/>
                </a:lnTo>
                <a:lnTo>
                  <a:pt x="471" y="412"/>
                </a:lnTo>
                <a:lnTo>
                  <a:pt x="470" y="412"/>
                </a:lnTo>
                <a:lnTo>
                  <a:pt x="470" y="412"/>
                </a:lnTo>
                <a:lnTo>
                  <a:pt x="470" y="412"/>
                </a:lnTo>
                <a:lnTo>
                  <a:pt x="470" y="412"/>
                </a:lnTo>
                <a:lnTo>
                  <a:pt x="469" y="412"/>
                </a:lnTo>
                <a:lnTo>
                  <a:pt x="469" y="412"/>
                </a:lnTo>
                <a:lnTo>
                  <a:pt x="468" y="412"/>
                </a:lnTo>
                <a:lnTo>
                  <a:pt x="468" y="413"/>
                </a:lnTo>
                <a:lnTo>
                  <a:pt x="468" y="413"/>
                </a:lnTo>
                <a:lnTo>
                  <a:pt x="468" y="413"/>
                </a:lnTo>
                <a:lnTo>
                  <a:pt x="468" y="413"/>
                </a:lnTo>
                <a:lnTo>
                  <a:pt x="468" y="413"/>
                </a:lnTo>
                <a:lnTo>
                  <a:pt x="468" y="413"/>
                </a:lnTo>
                <a:lnTo>
                  <a:pt x="468" y="414"/>
                </a:lnTo>
                <a:lnTo>
                  <a:pt x="468" y="414"/>
                </a:lnTo>
                <a:lnTo>
                  <a:pt x="468" y="414"/>
                </a:lnTo>
                <a:lnTo>
                  <a:pt x="469" y="414"/>
                </a:lnTo>
                <a:lnTo>
                  <a:pt x="469" y="415"/>
                </a:lnTo>
                <a:lnTo>
                  <a:pt x="469" y="415"/>
                </a:lnTo>
                <a:lnTo>
                  <a:pt x="469" y="415"/>
                </a:lnTo>
                <a:lnTo>
                  <a:pt x="470" y="415"/>
                </a:lnTo>
                <a:lnTo>
                  <a:pt x="470" y="415"/>
                </a:lnTo>
                <a:lnTo>
                  <a:pt x="470" y="415"/>
                </a:lnTo>
                <a:lnTo>
                  <a:pt x="470" y="416"/>
                </a:lnTo>
                <a:lnTo>
                  <a:pt x="470" y="416"/>
                </a:lnTo>
                <a:lnTo>
                  <a:pt x="470" y="416"/>
                </a:lnTo>
                <a:lnTo>
                  <a:pt x="470" y="417"/>
                </a:lnTo>
                <a:lnTo>
                  <a:pt x="470" y="417"/>
                </a:lnTo>
                <a:lnTo>
                  <a:pt x="470" y="418"/>
                </a:lnTo>
                <a:lnTo>
                  <a:pt x="470" y="418"/>
                </a:lnTo>
                <a:lnTo>
                  <a:pt x="470" y="418"/>
                </a:lnTo>
                <a:lnTo>
                  <a:pt x="470" y="418"/>
                </a:lnTo>
                <a:lnTo>
                  <a:pt x="471" y="419"/>
                </a:lnTo>
                <a:lnTo>
                  <a:pt x="471" y="419"/>
                </a:lnTo>
                <a:lnTo>
                  <a:pt x="471" y="419"/>
                </a:lnTo>
                <a:lnTo>
                  <a:pt x="471" y="420"/>
                </a:lnTo>
                <a:lnTo>
                  <a:pt x="471" y="420"/>
                </a:lnTo>
                <a:lnTo>
                  <a:pt x="471" y="420"/>
                </a:lnTo>
                <a:lnTo>
                  <a:pt x="471" y="421"/>
                </a:lnTo>
                <a:lnTo>
                  <a:pt x="471" y="421"/>
                </a:lnTo>
                <a:lnTo>
                  <a:pt x="471" y="422"/>
                </a:lnTo>
                <a:lnTo>
                  <a:pt x="471" y="422"/>
                </a:lnTo>
                <a:lnTo>
                  <a:pt x="472" y="422"/>
                </a:lnTo>
                <a:lnTo>
                  <a:pt x="472" y="422"/>
                </a:lnTo>
                <a:lnTo>
                  <a:pt x="472" y="422"/>
                </a:lnTo>
                <a:lnTo>
                  <a:pt x="473" y="422"/>
                </a:lnTo>
                <a:lnTo>
                  <a:pt x="473" y="423"/>
                </a:lnTo>
                <a:lnTo>
                  <a:pt x="474" y="423"/>
                </a:lnTo>
                <a:lnTo>
                  <a:pt x="474" y="423"/>
                </a:lnTo>
                <a:lnTo>
                  <a:pt x="474" y="423"/>
                </a:lnTo>
                <a:lnTo>
                  <a:pt x="475" y="425"/>
                </a:lnTo>
                <a:lnTo>
                  <a:pt x="475" y="425"/>
                </a:lnTo>
                <a:lnTo>
                  <a:pt x="475" y="425"/>
                </a:lnTo>
                <a:lnTo>
                  <a:pt x="475" y="426"/>
                </a:lnTo>
                <a:lnTo>
                  <a:pt x="475" y="426"/>
                </a:lnTo>
                <a:lnTo>
                  <a:pt x="475" y="426"/>
                </a:lnTo>
                <a:lnTo>
                  <a:pt x="475" y="427"/>
                </a:lnTo>
                <a:lnTo>
                  <a:pt x="475" y="427"/>
                </a:lnTo>
                <a:lnTo>
                  <a:pt x="475" y="427"/>
                </a:lnTo>
                <a:lnTo>
                  <a:pt x="475" y="427"/>
                </a:lnTo>
                <a:lnTo>
                  <a:pt x="475" y="428"/>
                </a:lnTo>
                <a:lnTo>
                  <a:pt x="475" y="428"/>
                </a:lnTo>
                <a:lnTo>
                  <a:pt x="476" y="428"/>
                </a:lnTo>
                <a:lnTo>
                  <a:pt x="476" y="429"/>
                </a:lnTo>
                <a:lnTo>
                  <a:pt x="476" y="429"/>
                </a:lnTo>
                <a:lnTo>
                  <a:pt x="476" y="429"/>
                </a:lnTo>
                <a:lnTo>
                  <a:pt x="477" y="430"/>
                </a:lnTo>
                <a:lnTo>
                  <a:pt x="477" y="430"/>
                </a:lnTo>
                <a:lnTo>
                  <a:pt x="477" y="431"/>
                </a:lnTo>
                <a:lnTo>
                  <a:pt x="477" y="432"/>
                </a:lnTo>
                <a:lnTo>
                  <a:pt x="478" y="433"/>
                </a:lnTo>
                <a:lnTo>
                  <a:pt x="478" y="433"/>
                </a:lnTo>
                <a:lnTo>
                  <a:pt x="478" y="434"/>
                </a:lnTo>
                <a:lnTo>
                  <a:pt x="478" y="435"/>
                </a:lnTo>
                <a:lnTo>
                  <a:pt x="478" y="435"/>
                </a:lnTo>
                <a:lnTo>
                  <a:pt x="479" y="436"/>
                </a:lnTo>
                <a:lnTo>
                  <a:pt x="479" y="436"/>
                </a:lnTo>
                <a:lnTo>
                  <a:pt x="479" y="436"/>
                </a:lnTo>
                <a:lnTo>
                  <a:pt x="479" y="436"/>
                </a:lnTo>
                <a:lnTo>
                  <a:pt x="479" y="437"/>
                </a:lnTo>
                <a:lnTo>
                  <a:pt x="479" y="437"/>
                </a:lnTo>
                <a:lnTo>
                  <a:pt x="479" y="438"/>
                </a:lnTo>
                <a:lnTo>
                  <a:pt x="479" y="438"/>
                </a:lnTo>
                <a:lnTo>
                  <a:pt x="479" y="438"/>
                </a:lnTo>
                <a:lnTo>
                  <a:pt x="480" y="439"/>
                </a:lnTo>
                <a:lnTo>
                  <a:pt x="480" y="439"/>
                </a:lnTo>
                <a:lnTo>
                  <a:pt x="480" y="440"/>
                </a:lnTo>
                <a:lnTo>
                  <a:pt x="480" y="440"/>
                </a:lnTo>
                <a:lnTo>
                  <a:pt x="480" y="441"/>
                </a:lnTo>
                <a:lnTo>
                  <a:pt x="480" y="441"/>
                </a:lnTo>
                <a:lnTo>
                  <a:pt x="480" y="441"/>
                </a:lnTo>
                <a:lnTo>
                  <a:pt x="480" y="442"/>
                </a:lnTo>
                <a:lnTo>
                  <a:pt x="480" y="442"/>
                </a:lnTo>
                <a:lnTo>
                  <a:pt x="481" y="442"/>
                </a:lnTo>
                <a:lnTo>
                  <a:pt x="481" y="443"/>
                </a:lnTo>
                <a:lnTo>
                  <a:pt x="481" y="443"/>
                </a:lnTo>
                <a:lnTo>
                  <a:pt x="481" y="443"/>
                </a:lnTo>
                <a:lnTo>
                  <a:pt x="481" y="443"/>
                </a:lnTo>
                <a:lnTo>
                  <a:pt x="481" y="443"/>
                </a:lnTo>
                <a:lnTo>
                  <a:pt x="481" y="443"/>
                </a:lnTo>
                <a:lnTo>
                  <a:pt x="481" y="443"/>
                </a:lnTo>
                <a:lnTo>
                  <a:pt x="482" y="444"/>
                </a:lnTo>
                <a:lnTo>
                  <a:pt x="482" y="444"/>
                </a:lnTo>
                <a:lnTo>
                  <a:pt x="482" y="444"/>
                </a:lnTo>
                <a:lnTo>
                  <a:pt x="482" y="445"/>
                </a:lnTo>
                <a:lnTo>
                  <a:pt x="482" y="446"/>
                </a:lnTo>
                <a:lnTo>
                  <a:pt x="482" y="446"/>
                </a:lnTo>
                <a:lnTo>
                  <a:pt x="482" y="447"/>
                </a:lnTo>
                <a:lnTo>
                  <a:pt x="482" y="447"/>
                </a:lnTo>
                <a:lnTo>
                  <a:pt x="482" y="447"/>
                </a:lnTo>
                <a:lnTo>
                  <a:pt x="483" y="448"/>
                </a:lnTo>
                <a:lnTo>
                  <a:pt x="483" y="448"/>
                </a:lnTo>
                <a:lnTo>
                  <a:pt x="483" y="449"/>
                </a:lnTo>
                <a:lnTo>
                  <a:pt x="484" y="449"/>
                </a:lnTo>
                <a:lnTo>
                  <a:pt x="484" y="449"/>
                </a:lnTo>
                <a:lnTo>
                  <a:pt x="484" y="449"/>
                </a:lnTo>
                <a:lnTo>
                  <a:pt x="485" y="450"/>
                </a:lnTo>
                <a:lnTo>
                  <a:pt x="485" y="450"/>
                </a:lnTo>
                <a:lnTo>
                  <a:pt x="485" y="450"/>
                </a:lnTo>
                <a:lnTo>
                  <a:pt x="486" y="451"/>
                </a:lnTo>
                <a:lnTo>
                  <a:pt x="487" y="452"/>
                </a:lnTo>
                <a:lnTo>
                  <a:pt x="487" y="452"/>
                </a:lnTo>
                <a:lnTo>
                  <a:pt x="488" y="452"/>
                </a:lnTo>
                <a:lnTo>
                  <a:pt x="488" y="452"/>
                </a:lnTo>
                <a:lnTo>
                  <a:pt x="488" y="452"/>
                </a:lnTo>
                <a:lnTo>
                  <a:pt x="488" y="452"/>
                </a:lnTo>
                <a:lnTo>
                  <a:pt x="488" y="452"/>
                </a:lnTo>
                <a:lnTo>
                  <a:pt x="488" y="452"/>
                </a:lnTo>
                <a:lnTo>
                  <a:pt x="488" y="453"/>
                </a:lnTo>
                <a:lnTo>
                  <a:pt x="488" y="453"/>
                </a:lnTo>
                <a:lnTo>
                  <a:pt x="488" y="453"/>
                </a:lnTo>
                <a:lnTo>
                  <a:pt x="488" y="454"/>
                </a:lnTo>
                <a:lnTo>
                  <a:pt x="488" y="454"/>
                </a:lnTo>
                <a:lnTo>
                  <a:pt x="488" y="454"/>
                </a:lnTo>
                <a:lnTo>
                  <a:pt x="488" y="455"/>
                </a:lnTo>
                <a:lnTo>
                  <a:pt x="488" y="456"/>
                </a:lnTo>
                <a:lnTo>
                  <a:pt x="488" y="456"/>
                </a:lnTo>
                <a:lnTo>
                  <a:pt x="488" y="456"/>
                </a:lnTo>
                <a:lnTo>
                  <a:pt x="488" y="456"/>
                </a:lnTo>
                <a:lnTo>
                  <a:pt x="488" y="456"/>
                </a:lnTo>
                <a:lnTo>
                  <a:pt x="488" y="456"/>
                </a:lnTo>
                <a:lnTo>
                  <a:pt x="489" y="457"/>
                </a:lnTo>
                <a:lnTo>
                  <a:pt x="489" y="457"/>
                </a:lnTo>
                <a:lnTo>
                  <a:pt x="489" y="457"/>
                </a:lnTo>
                <a:lnTo>
                  <a:pt x="489" y="457"/>
                </a:lnTo>
                <a:lnTo>
                  <a:pt x="489" y="457"/>
                </a:lnTo>
                <a:lnTo>
                  <a:pt x="489" y="457"/>
                </a:lnTo>
                <a:lnTo>
                  <a:pt x="489" y="458"/>
                </a:lnTo>
                <a:lnTo>
                  <a:pt x="489" y="458"/>
                </a:lnTo>
                <a:lnTo>
                  <a:pt x="489" y="458"/>
                </a:lnTo>
                <a:lnTo>
                  <a:pt x="489" y="459"/>
                </a:lnTo>
                <a:lnTo>
                  <a:pt x="490" y="459"/>
                </a:lnTo>
                <a:lnTo>
                  <a:pt x="490" y="459"/>
                </a:lnTo>
                <a:lnTo>
                  <a:pt x="490" y="460"/>
                </a:lnTo>
                <a:lnTo>
                  <a:pt x="490" y="460"/>
                </a:lnTo>
                <a:lnTo>
                  <a:pt x="491" y="460"/>
                </a:lnTo>
                <a:lnTo>
                  <a:pt x="491" y="461"/>
                </a:lnTo>
                <a:lnTo>
                  <a:pt x="491" y="461"/>
                </a:lnTo>
                <a:lnTo>
                  <a:pt x="491" y="461"/>
                </a:lnTo>
                <a:lnTo>
                  <a:pt x="491" y="461"/>
                </a:lnTo>
                <a:lnTo>
                  <a:pt x="491" y="462"/>
                </a:lnTo>
                <a:lnTo>
                  <a:pt x="491" y="462"/>
                </a:lnTo>
                <a:lnTo>
                  <a:pt x="491" y="463"/>
                </a:lnTo>
                <a:lnTo>
                  <a:pt x="491" y="463"/>
                </a:lnTo>
                <a:lnTo>
                  <a:pt x="491" y="463"/>
                </a:lnTo>
                <a:lnTo>
                  <a:pt x="491" y="464"/>
                </a:lnTo>
                <a:lnTo>
                  <a:pt x="491" y="464"/>
                </a:lnTo>
                <a:lnTo>
                  <a:pt x="492" y="465"/>
                </a:lnTo>
                <a:lnTo>
                  <a:pt x="492" y="465"/>
                </a:lnTo>
                <a:lnTo>
                  <a:pt x="492" y="466"/>
                </a:lnTo>
                <a:lnTo>
                  <a:pt x="492" y="466"/>
                </a:lnTo>
                <a:lnTo>
                  <a:pt x="492" y="466"/>
                </a:lnTo>
                <a:lnTo>
                  <a:pt x="492" y="466"/>
                </a:lnTo>
                <a:lnTo>
                  <a:pt x="492" y="467"/>
                </a:lnTo>
                <a:lnTo>
                  <a:pt x="493" y="468"/>
                </a:lnTo>
                <a:lnTo>
                  <a:pt x="493" y="468"/>
                </a:lnTo>
                <a:lnTo>
                  <a:pt x="494" y="468"/>
                </a:lnTo>
                <a:lnTo>
                  <a:pt x="494" y="469"/>
                </a:lnTo>
                <a:lnTo>
                  <a:pt x="494" y="470"/>
                </a:lnTo>
                <a:lnTo>
                  <a:pt x="494" y="470"/>
                </a:lnTo>
                <a:lnTo>
                  <a:pt x="495" y="471"/>
                </a:lnTo>
                <a:lnTo>
                  <a:pt x="495" y="472"/>
                </a:lnTo>
                <a:lnTo>
                  <a:pt x="495" y="473"/>
                </a:lnTo>
                <a:lnTo>
                  <a:pt x="495" y="474"/>
                </a:lnTo>
                <a:lnTo>
                  <a:pt x="495" y="474"/>
                </a:lnTo>
                <a:lnTo>
                  <a:pt x="496" y="474"/>
                </a:lnTo>
                <a:lnTo>
                  <a:pt x="496" y="475"/>
                </a:lnTo>
                <a:lnTo>
                  <a:pt x="496" y="476"/>
                </a:lnTo>
                <a:lnTo>
                  <a:pt x="496" y="476"/>
                </a:lnTo>
                <a:lnTo>
                  <a:pt x="496" y="476"/>
                </a:lnTo>
                <a:lnTo>
                  <a:pt x="496" y="477"/>
                </a:lnTo>
                <a:lnTo>
                  <a:pt x="496" y="477"/>
                </a:lnTo>
                <a:lnTo>
                  <a:pt x="496" y="477"/>
                </a:lnTo>
                <a:lnTo>
                  <a:pt x="497" y="477"/>
                </a:lnTo>
                <a:lnTo>
                  <a:pt x="497" y="478"/>
                </a:lnTo>
                <a:lnTo>
                  <a:pt x="497" y="478"/>
                </a:lnTo>
                <a:lnTo>
                  <a:pt x="497" y="478"/>
                </a:lnTo>
                <a:lnTo>
                  <a:pt x="498" y="478"/>
                </a:lnTo>
                <a:lnTo>
                  <a:pt x="498" y="479"/>
                </a:lnTo>
                <a:lnTo>
                  <a:pt x="498" y="479"/>
                </a:lnTo>
                <a:lnTo>
                  <a:pt x="498" y="480"/>
                </a:lnTo>
                <a:lnTo>
                  <a:pt x="498" y="480"/>
                </a:lnTo>
                <a:lnTo>
                  <a:pt x="498" y="480"/>
                </a:lnTo>
                <a:lnTo>
                  <a:pt x="498" y="480"/>
                </a:lnTo>
                <a:lnTo>
                  <a:pt x="498" y="480"/>
                </a:lnTo>
                <a:lnTo>
                  <a:pt x="498" y="480"/>
                </a:lnTo>
                <a:lnTo>
                  <a:pt x="498" y="480"/>
                </a:lnTo>
                <a:lnTo>
                  <a:pt x="498" y="480"/>
                </a:lnTo>
                <a:lnTo>
                  <a:pt x="499" y="480"/>
                </a:lnTo>
                <a:lnTo>
                  <a:pt x="499" y="481"/>
                </a:lnTo>
                <a:lnTo>
                  <a:pt x="499" y="481"/>
                </a:lnTo>
                <a:lnTo>
                  <a:pt x="499" y="481"/>
                </a:lnTo>
                <a:lnTo>
                  <a:pt x="499" y="482"/>
                </a:lnTo>
                <a:lnTo>
                  <a:pt x="499" y="483"/>
                </a:lnTo>
                <a:lnTo>
                  <a:pt x="500" y="483"/>
                </a:lnTo>
                <a:lnTo>
                  <a:pt x="500" y="484"/>
                </a:lnTo>
                <a:lnTo>
                  <a:pt x="500" y="484"/>
                </a:lnTo>
                <a:lnTo>
                  <a:pt x="500" y="485"/>
                </a:lnTo>
                <a:lnTo>
                  <a:pt x="500" y="485"/>
                </a:lnTo>
                <a:lnTo>
                  <a:pt x="500" y="485"/>
                </a:lnTo>
                <a:lnTo>
                  <a:pt x="500" y="485"/>
                </a:lnTo>
                <a:lnTo>
                  <a:pt x="501" y="486"/>
                </a:lnTo>
                <a:lnTo>
                  <a:pt x="501" y="486"/>
                </a:lnTo>
                <a:lnTo>
                  <a:pt x="501" y="487"/>
                </a:lnTo>
                <a:lnTo>
                  <a:pt x="501" y="487"/>
                </a:lnTo>
                <a:lnTo>
                  <a:pt x="501" y="487"/>
                </a:lnTo>
                <a:lnTo>
                  <a:pt x="501" y="488"/>
                </a:lnTo>
                <a:lnTo>
                  <a:pt x="501" y="488"/>
                </a:lnTo>
                <a:lnTo>
                  <a:pt x="501" y="488"/>
                </a:lnTo>
                <a:lnTo>
                  <a:pt x="502" y="488"/>
                </a:lnTo>
                <a:lnTo>
                  <a:pt x="502" y="488"/>
                </a:lnTo>
                <a:lnTo>
                  <a:pt x="502" y="489"/>
                </a:lnTo>
                <a:lnTo>
                  <a:pt x="502" y="489"/>
                </a:lnTo>
                <a:lnTo>
                  <a:pt x="502" y="490"/>
                </a:lnTo>
                <a:lnTo>
                  <a:pt x="502" y="490"/>
                </a:lnTo>
                <a:lnTo>
                  <a:pt x="503" y="490"/>
                </a:lnTo>
                <a:lnTo>
                  <a:pt x="503" y="490"/>
                </a:lnTo>
                <a:lnTo>
                  <a:pt x="503" y="490"/>
                </a:lnTo>
                <a:lnTo>
                  <a:pt x="504" y="491"/>
                </a:lnTo>
                <a:lnTo>
                  <a:pt x="504" y="491"/>
                </a:lnTo>
                <a:lnTo>
                  <a:pt x="504" y="491"/>
                </a:lnTo>
                <a:lnTo>
                  <a:pt x="504" y="492"/>
                </a:lnTo>
                <a:lnTo>
                  <a:pt x="504" y="492"/>
                </a:lnTo>
                <a:lnTo>
                  <a:pt x="504" y="493"/>
                </a:lnTo>
                <a:lnTo>
                  <a:pt x="504" y="493"/>
                </a:lnTo>
                <a:lnTo>
                  <a:pt x="504" y="493"/>
                </a:lnTo>
                <a:lnTo>
                  <a:pt x="504" y="494"/>
                </a:lnTo>
                <a:lnTo>
                  <a:pt x="505" y="494"/>
                </a:lnTo>
                <a:lnTo>
                  <a:pt x="505" y="494"/>
                </a:lnTo>
                <a:lnTo>
                  <a:pt x="505" y="494"/>
                </a:lnTo>
                <a:lnTo>
                  <a:pt x="505" y="495"/>
                </a:lnTo>
                <a:lnTo>
                  <a:pt x="505" y="495"/>
                </a:lnTo>
                <a:lnTo>
                  <a:pt x="505" y="495"/>
                </a:lnTo>
                <a:lnTo>
                  <a:pt x="505" y="496"/>
                </a:lnTo>
                <a:lnTo>
                  <a:pt x="505" y="496"/>
                </a:lnTo>
                <a:lnTo>
                  <a:pt x="505" y="497"/>
                </a:lnTo>
                <a:lnTo>
                  <a:pt x="506" y="497"/>
                </a:lnTo>
                <a:lnTo>
                  <a:pt x="506" y="497"/>
                </a:lnTo>
                <a:lnTo>
                  <a:pt x="506" y="498"/>
                </a:lnTo>
                <a:lnTo>
                  <a:pt x="506" y="498"/>
                </a:lnTo>
                <a:lnTo>
                  <a:pt x="506" y="498"/>
                </a:lnTo>
                <a:lnTo>
                  <a:pt x="506" y="498"/>
                </a:lnTo>
                <a:lnTo>
                  <a:pt x="506" y="498"/>
                </a:lnTo>
                <a:lnTo>
                  <a:pt x="506" y="499"/>
                </a:lnTo>
                <a:lnTo>
                  <a:pt x="506" y="500"/>
                </a:lnTo>
                <a:lnTo>
                  <a:pt x="506" y="500"/>
                </a:lnTo>
                <a:lnTo>
                  <a:pt x="507" y="500"/>
                </a:lnTo>
                <a:lnTo>
                  <a:pt x="507" y="500"/>
                </a:lnTo>
                <a:lnTo>
                  <a:pt x="507" y="500"/>
                </a:lnTo>
                <a:lnTo>
                  <a:pt x="508" y="501"/>
                </a:lnTo>
                <a:lnTo>
                  <a:pt x="508" y="501"/>
                </a:lnTo>
                <a:lnTo>
                  <a:pt x="508" y="501"/>
                </a:lnTo>
                <a:lnTo>
                  <a:pt x="508" y="501"/>
                </a:lnTo>
                <a:lnTo>
                  <a:pt x="508" y="501"/>
                </a:lnTo>
                <a:lnTo>
                  <a:pt x="508" y="502"/>
                </a:lnTo>
                <a:lnTo>
                  <a:pt x="508" y="502"/>
                </a:lnTo>
                <a:lnTo>
                  <a:pt x="508" y="502"/>
                </a:lnTo>
                <a:lnTo>
                  <a:pt x="508" y="502"/>
                </a:lnTo>
                <a:lnTo>
                  <a:pt x="508" y="502"/>
                </a:lnTo>
                <a:lnTo>
                  <a:pt x="508" y="503"/>
                </a:lnTo>
                <a:lnTo>
                  <a:pt x="508" y="503"/>
                </a:lnTo>
                <a:lnTo>
                  <a:pt x="507" y="504"/>
                </a:lnTo>
                <a:lnTo>
                  <a:pt x="507" y="504"/>
                </a:lnTo>
                <a:lnTo>
                  <a:pt x="506" y="504"/>
                </a:lnTo>
                <a:lnTo>
                  <a:pt x="506" y="504"/>
                </a:lnTo>
                <a:lnTo>
                  <a:pt x="506" y="504"/>
                </a:lnTo>
                <a:lnTo>
                  <a:pt x="505" y="504"/>
                </a:lnTo>
                <a:lnTo>
                  <a:pt x="505" y="504"/>
                </a:lnTo>
                <a:lnTo>
                  <a:pt x="505" y="504"/>
                </a:lnTo>
                <a:lnTo>
                  <a:pt x="505" y="505"/>
                </a:lnTo>
                <a:lnTo>
                  <a:pt x="504" y="505"/>
                </a:lnTo>
                <a:lnTo>
                  <a:pt x="504" y="505"/>
                </a:lnTo>
                <a:lnTo>
                  <a:pt x="504" y="505"/>
                </a:lnTo>
                <a:lnTo>
                  <a:pt x="504" y="506"/>
                </a:lnTo>
                <a:lnTo>
                  <a:pt x="504" y="507"/>
                </a:lnTo>
                <a:lnTo>
                  <a:pt x="504" y="507"/>
                </a:lnTo>
                <a:lnTo>
                  <a:pt x="504" y="507"/>
                </a:lnTo>
                <a:lnTo>
                  <a:pt x="504" y="507"/>
                </a:lnTo>
                <a:lnTo>
                  <a:pt x="504" y="508"/>
                </a:lnTo>
                <a:lnTo>
                  <a:pt x="504" y="508"/>
                </a:lnTo>
                <a:lnTo>
                  <a:pt x="504" y="508"/>
                </a:lnTo>
                <a:lnTo>
                  <a:pt x="504" y="509"/>
                </a:lnTo>
                <a:lnTo>
                  <a:pt x="504" y="509"/>
                </a:lnTo>
                <a:lnTo>
                  <a:pt x="504" y="509"/>
                </a:lnTo>
                <a:lnTo>
                  <a:pt x="504" y="509"/>
                </a:lnTo>
                <a:lnTo>
                  <a:pt x="503" y="510"/>
                </a:lnTo>
                <a:lnTo>
                  <a:pt x="503" y="510"/>
                </a:lnTo>
                <a:lnTo>
                  <a:pt x="502" y="511"/>
                </a:lnTo>
                <a:lnTo>
                  <a:pt x="502" y="511"/>
                </a:lnTo>
                <a:lnTo>
                  <a:pt x="502" y="511"/>
                </a:lnTo>
                <a:lnTo>
                  <a:pt x="502" y="512"/>
                </a:lnTo>
                <a:lnTo>
                  <a:pt x="503" y="512"/>
                </a:lnTo>
                <a:lnTo>
                  <a:pt x="503" y="512"/>
                </a:lnTo>
                <a:lnTo>
                  <a:pt x="504" y="512"/>
                </a:lnTo>
                <a:lnTo>
                  <a:pt x="504" y="513"/>
                </a:lnTo>
                <a:lnTo>
                  <a:pt x="504" y="513"/>
                </a:lnTo>
                <a:lnTo>
                  <a:pt x="505" y="513"/>
                </a:lnTo>
                <a:lnTo>
                  <a:pt x="505" y="513"/>
                </a:lnTo>
                <a:lnTo>
                  <a:pt x="505" y="514"/>
                </a:lnTo>
                <a:lnTo>
                  <a:pt x="505" y="514"/>
                </a:lnTo>
                <a:lnTo>
                  <a:pt x="505" y="514"/>
                </a:lnTo>
                <a:lnTo>
                  <a:pt x="506" y="514"/>
                </a:lnTo>
                <a:lnTo>
                  <a:pt x="506" y="515"/>
                </a:lnTo>
                <a:lnTo>
                  <a:pt x="506" y="515"/>
                </a:lnTo>
                <a:lnTo>
                  <a:pt x="506" y="515"/>
                </a:lnTo>
                <a:lnTo>
                  <a:pt x="506" y="515"/>
                </a:lnTo>
                <a:lnTo>
                  <a:pt x="506" y="516"/>
                </a:lnTo>
                <a:lnTo>
                  <a:pt x="506" y="516"/>
                </a:lnTo>
                <a:lnTo>
                  <a:pt x="506" y="517"/>
                </a:lnTo>
                <a:lnTo>
                  <a:pt x="506" y="517"/>
                </a:lnTo>
                <a:lnTo>
                  <a:pt x="506" y="517"/>
                </a:lnTo>
                <a:lnTo>
                  <a:pt x="506" y="518"/>
                </a:lnTo>
                <a:lnTo>
                  <a:pt x="506" y="518"/>
                </a:lnTo>
                <a:lnTo>
                  <a:pt x="506" y="519"/>
                </a:lnTo>
                <a:lnTo>
                  <a:pt x="506" y="519"/>
                </a:lnTo>
                <a:lnTo>
                  <a:pt x="506" y="519"/>
                </a:lnTo>
                <a:lnTo>
                  <a:pt x="507" y="520"/>
                </a:lnTo>
                <a:lnTo>
                  <a:pt x="507" y="520"/>
                </a:lnTo>
                <a:lnTo>
                  <a:pt x="507" y="521"/>
                </a:lnTo>
                <a:lnTo>
                  <a:pt x="508" y="521"/>
                </a:lnTo>
                <a:lnTo>
                  <a:pt x="508" y="522"/>
                </a:lnTo>
                <a:lnTo>
                  <a:pt x="508" y="522"/>
                </a:lnTo>
                <a:lnTo>
                  <a:pt x="508" y="523"/>
                </a:lnTo>
                <a:lnTo>
                  <a:pt x="508" y="524"/>
                </a:lnTo>
                <a:lnTo>
                  <a:pt x="508" y="524"/>
                </a:lnTo>
                <a:lnTo>
                  <a:pt x="507" y="524"/>
                </a:lnTo>
                <a:lnTo>
                  <a:pt x="507" y="524"/>
                </a:lnTo>
                <a:lnTo>
                  <a:pt x="507" y="525"/>
                </a:lnTo>
                <a:lnTo>
                  <a:pt x="507" y="525"/>
                </a:lnTo>
                <a:lnTo>
                  <a:pt x="506" y="525"/>
                </a:lnTo>
                <a:lnTo>
                  <a:pt x="506" y="525"/>
                </a:lnTo>
                <a:lnTo>
                  <a:pt x="506" y="525"/>
                </a:lnTo>
                <a:lnTo>
                  <a:pt x="506" y="526"/>
                </a:lnTo>
                <a:lnTo>
                  <a:pt x="506" y="526"/>
                </a:lnTo>
                <a:lnTo>
                  <a:pt x="506" y="526"/>
                </a:lnTo>
                <a:lnTo>
                  <a:pt x="506" y="526"/>
                </a:lnTo>
                <a:lnTo>
                  <a:pt x="506" y="526"/>
                </a:lnTo>
                <a:lnTo>
                  <a:pt x="506" y="526"/>
                </a:lnTo>
                <a:lnTo>
                  <a:pt x="506" y="527"/>
                </a:lnTo>
                <a:lnTo>
                  <a:pt x="507" y="528"/>
                </a:lnTo>
                <a:lnTo>
                  <a:pt x="508" y="528"/>
                </a:lnTo>
                <a:lnTo>
                  <a:pt x="508" y="528"/>
                </a:lnTo>
                <a:lnTo>
                  <a:pt x="508" y="528"/>
                </a:lnTo>
                <a:lnTo>
                  <a:pt x="509" y="528"/>
                </a:lnTo>
                <a:lnTo>
                  <a:pt x="509" y="528"/>
                </a:lnTo>
                <a:lnTo>
                  <a:pt x="510" y="528"/>
                </a:lnTo>
                <a:lnTo>
                  <a:pt x="510" y="528"/>
                </a:lnTo>
                <a:lnTo>
                  <a:pt x="510" y="529"/>
                </a:lnTo>
                <a:lnTo>
                  <a:pt x="511" y="529"/>
                </a:lnTo>
                <a:lnTo>
                  <a:pt x="511" y="529"/>
                </a:lnTo>
                <a:lnTo>
                  <a:pt x="511" y="529"/>
                </a:lnTo>
                <a:lnTo>
                  <a:pt x="511" y="529"/>
                </a:lnTo>
                <a:lnTo>
                  <a:pt x="511" y="529"/>
                </a:lnTo>
                <a:lnTo>
                  <a:pt x="511" y="529"/>
                </a:lnTo>
                <a:lnTo>
                  <a:pt x="511" y="530"/>
                </a:lnTo>
                <a:lnTo>
                  <a:pt x="511" y="530"/>
                </a:lnTo>
                <a:lnTo>
                  <a:pt x="511" y="531"/>
                </a:lnTo>
                <a:lnTo>
                  <a:pt x="511" y="531"/>
                </a:lnTo>
                <a:lnTo>
                  <a:pt x="510" y="531"/>
                </a:lnTo>
                <a:lnTo>
                  <a:pt x="510" y="531"/>
                </a:lnTo>
                <a:lnTo>
                  <a:pt x="510" y="531"/>
                </a:lnTo>
                <a:lnTo>
                  <a:pt x="510" y="531"/>
                </a:lnTo>
                <a:lnTo>
                  <a:pt x="510" y="531"/>
                </a:lnTo>
                <a:lnTo>
                  <a:pt x="511" y="532"/>
                </a:lnTo>
                <a:lnTo>
                  <a:pt x="511" y="532"/>
                </a:lnTo>
                <a:lnTo>
                  <a:pt x="511" y="532"/>
                </a:lnTo>
                <a:lnTo>
                  <a:pt x="512" y="532"/>
                </a:lnTo>
                <a:lnTo>
                  <a:pt x="512" y="533"/>
                </a:lnTo>
                <a:lnTo>
                  <a:pt x="513" y="534"/>
                </a:lnTo>
                <a:lnTo>
                  <a:pt x="513" y="534"/>
                </a:lnTo>
                <a:lnTo>
                  <a:pt x="513" y="534"/>
                </a:lnTo>
                <a:lnTo>
                  <a:pt x="513" y="534"/>
                </a:lnTo>
                <a:lnTo>
                  <a:pt x="513" y="534"/>
                </a:lnTo>
                <a:lnTo>
                  <a:pt x="513" y="534"/>
                </a:lnTo>
                <a:lnTo>
                  <a:pt x="513" y="535"/>
                </a:lnTo>
                <a:lnTo>
                  <a:pt x="513" y="535"/>
                </a:lnTo>
                <a:lnTo>
                  <a:pt x="513" y="535"/>
                </a:lnTo>
                <a:lnTo>
                  <a:pt x="513" y="535"/>
                </a:lnTo>
                <a:lnTo>
                  <a:pt x="513" y="535"/>
                </a:lnTo>
                <a:lnTo>
                  <a:pt x="513" y="536"/>
                </a:lnTo>
                <a:lnTo>
                  <a:pt x="513" y="536"/>
                </a:lnTo>
                <a:lnTo>
                  <a:pt x="512" y="536"/>
                </a:lnTo>
                <a:lnTo>
                  <a:pt x="512" y="536"/>
                </a:lnTo>
                <a:lnTo>
                  <a:pt x="512" y="537"/>
                </a:lnTo>
                <a:lnTo>
                  <a:pt x="512" y="537"/>
                </a:lnTo>
                <a:lnTo>
                  <a:pt x="512" y="537"/>
                </a:lnTo>
                <a:lnTo>
                  <a:pt x="512" y="538"/>
                </a:lnTo>
                <a:lnTo>
                  <a:pt x="512" y="538"/>
                </a:lnTo>
                <a:lnTo>
                  <a:pt x="512" y="538"/>
                </a:lnTo>
                <a:lnTo>
                  <a:pt x="513" y="538"/>
                </a:lnTo>
                <a:lnTo>
                  <a:pt x="513" y="538"/>
                </a:lnTo>
                <a:lnTo>
                  <a:pt x="513" y="538"/>
                </a:lnTo>
                <a:lnTo>
                  <a:pt x="513" y="538"/>
                </a:lnTo>
                <a:lnTo>
                  <a:pt x="514" y="538"/>
                </a:lnTo>
                <a:lnTo>
                  <a:pt x="514" y="538"/>
                </a:lnTo>
                <a:lnTo>
                  <a:pt x="514" y="538"/>
                </a:lnTo>
                <a:lnTo>
                  <a:pt x="515" y="538"/>
                </a:lnTo>
                <a:lnTo>
                  <a:pt x="515" y="538"/>
                </a:lnTo>
                <a:lnTo>
                  <a:pt x="515" y="538"/>
                </a:lnTo>
                <a:lnTo>
                  <a:pt x="516" y="538"/>
                </a:lnTo>
                <a:lnTo>
                  <a:pt x="516" y="538"/>
                </a:lnTo>
                <a:lnTo>
                  <a:pt x="516" y="538"/>
                </a:lnTo>
                <a:lnTo>
                  <a:pt x="516" y="538"/>
                </a:lnTo>
                <a:lnTo>
                  <a:pt x="516" y="538"/>
                </a:lnTo>
                <a:lnTo>
                  <a:pt x="517" y="539"/>
                </a:lnTo>
                <a:lnTo>
                  <a:pt x="517" y="539"/>
                </a:lnTo>
                <a:lnTo>
                  <a:pt x="517" y="539"/>
                </a:lnTo>
                <a:lnTo>
                  <a:pt x="517" y="540"/>
                </a:lnTo>
                <a:lnTo>
                  <a:pt x="517" y="540"/>
                </a:lnTo>
                <a:lnTo>
                  <a:pt x="516" y="541"/>
                </a:lnTo>
                <a:lnTo>
                  <a:pt x="516" y="541"/>
                </a:lnTo>
                <a:lnTo>
                  <a:pt x="516" y="541"/>
                </a:lnTo>
                <a:lnTo>
                  <a:pt x="516" y="541"/>
                </a:lnTo>
                <a:lnTo>
                  <a:pt x="516" y="541"/>
                </a:lnTo>
                <a:lnTo>
                  <a:pt x="515" y="542"/>
                </a:lnTo>
                <a:lnTo>
                  <a:pt x="515" y="542"/>
                </a:lnTo>
                <a:lnTo>
                  <a:pt x="515" y="542"/>
                </a:lnTo>
                <a:lnTo>
                  <a:pt x="515" y="543"/>
                </a:lnTo>
                <a:lnTo>
                  <a:pt x="515" y="543"/>
                </a:lnTo>
                <a:lnTo>
                  <a:pt x="515" y="543"/>
                </a:lnTo>
                <a:lnTo>
                  <a:pt x="515" y="543"/>
                </a:lnTo>
                <a:lnTo>
                  <a:pt x="516" y="543"/>
                </a:lnTo>
                <a:lnTo>
                  <a:pt x="516" y="543"/>
                </a:lnTo>
                <a:lnTo>
                  <a:pt x="516" y="543"/>
                </a:lnTo>
                <a:lnTo>
                  <a:pt x="517" y="543"/>
                </a:lnTo>
                <a:lnTo>
                  <a:pt x="518" y="544"/>
                </a:lnTo>
                <a:lnTo>
                  <a:pt x="518" y="544"/>
                </a:lnTo>
                <a:lnTo>
                  <a:pt x="518" y="544"/>
                </a:lnTo>
                <a:lnTo>
                  <a:pt x="518" y="544"/>
                </a:lnTo>
                <a:lnTo>
                  <a:pt x="519" y="544"/>
                </a:lnTo>
                <a:lnTo>
                  <a:pt x="519" y="545"/>
                </a:lnTo>
                <a:lnTo>
                  <a:pt x="519" y="545"/>
                </a:lnTo>
                <a:lnTo>
                  <a:pt x="519" y="545"/>
                </a:lnTo>
                <a:lnTo>
                  <a:pt x="519" y="545"/>
                </a:lnTo>
                <a:lnTo>
                  <a:pt x="519" y="546"/>
                </a:lnTo>
                <a:lnTo>
                  <a:pt x="519" y="546"/>
                </a:lnTo>
                <a:lnTo>
                  <a:pt x="519" y="546"/>
                </a:lnTo>
                <a:lnTo>
                  <a:pt x="519" y="546"/>
                </a:lnTo>
                <a:lnTo>
                  <a:pt x="519" y="546"/>
                </a:lnTo>
                <a:lnTo>
                  <a:pt x="519" y="547"/>
                </a:lnTo>
                <a:lnTo>
                  <a:pt x="519" y="548"/>
                </a:lnTo>
                <a:lnTo>
                  <a:pt x="520" y="548"/>
                </a:lnTo>
                <a:lnTo>
                  <a:pt x="520" y="548"/>
                </a:lnTo>
                <a:lnTo>
                  <a:pt x="520" y="548"/>
                </a:lnTo>
                <a:lnTo>
                  <a:pt x="521" y="549"/>
                </a:lnTo>
                <a:lnTo>
                  <a:pt x="521" y="549"/>
                </a:lnTo>
                <a:lnTo>
                  <a:pt x="521" y="549"/>
                </a:lnTo>
                <a:lnTo>
                  <a:pt x="521" y="549"/>
                </a:lnTo>
                <a:lnTo>
                  <a:pt x="521" y="549"/>
                </a:lnTo>
                <a:lnTo>
                  <a:pt x="522" y="550"/>
                </a:lnTo>
                <a:lnTo>
                  <a:pt x="522" y="550"/>
                </a:lnTo>
                <a:lnTo>
                  <a:pt x="522" y="551"/>
                </a:lnTo>
                <a:lnTo>
                  <a:pt x="522" y="551"/>
                </a:lnTo>
                <a:lnTo>
                  <a:pt x="522" y="551"/>
                </a:lnTo>
                <a:lnTo>
                  <a:pt x="522" y="552"/>
                </a:lnTo>
                <a:lnTo>
                  <a:pt x="522" y="552"/>
                </a:lnTo>
                <a:lnTo>
                  <a:pt x="522" y="552"/>
                </a:lnTo>
                <a:lnTo>
                  <a:pt x="522" y="552"/>
                </a:lnTo>
                <a:lnTo>
                  <a:pt x="523" y="553"/>
                </a:lnTo>
                <a:lnTo>
                  <a:pt x="523" y="553"/>
                </a:lnTo>
                <a:lnTo>
                  <a:pt x="523" y="553"/>
                </a:lnTo>
                <a:lnTo>
                  <a:pt x="523" y="554"/>
                </a:lnTo>
                <a:lnTo>
                  <a:pt x="523" y="554"/>
                </a:lnTo>
                <a:lnTo>
                  <a:pt x="523" y="555"/>
                </a:lnTo>
                <a:lnTo>
                  <a:pt x="523" y="555"/>
                </a:lnTo>
                <a:lnTo>
                  <a:pt x="524" y="555"/>
                </a:lnTo>
                <a:lnTo>
                  <a:pt x="524" y="555"/>
                </a:lnTo>
                <a:lnTo>
                  <a:pt x="524" y="555"/>
                </a:lnTo>
                <a:lnTo>
                  <a:pt x="524" y="555"/>
                </a:lnTo>
                <a:lnTo>
                  <a:pt x="524" y="556"/>
                </a:lnTo>
                <a:lnTo>
                  <a:pt x="525" y="556"/>
                </a:lnTo>
                <a:lnTo>
                  <a:pt x="525" y="556"/>
                </a:lnTo>
                <a:lnTo>
                  <a:pt x="525" y="557"/>
                </a:lnTo>
                <a:lnTo>
                  <a:pt x="525" y="557"/>
                </a:lnTo>
                <a:lnTo>
                  <a:pt x="525" y="558"/>
                </a:lnTo>
                <a:lnTo>
                  <a:pt x="525" y="558"/>
                </a:lnTo>
                <a:lnTo>
                  <a:pt x="525" y="558"/>
                </a:lnTo>
                <a:lnTo>
                  <a:pt x="525" y="558"/>
                </a:lnTo>
                <a:lnTo>
                  <a:pt x="525" y="559"/>
                </a:lnTo>
                <a:lnTo>
                  <a:pt x="525" y="560"/>
                </a:lnTo>
                <a:lnTo>
                  <a:pt x="526" y="560"/>
                </a:lnTo>
                <a:lnTo>
                  <a:pt x="526" y="560"/>
                </a:lnTo>
                <a:lnTo>
                  <a:pt x="527" y="560"/>
                </a:lnTo>
                <a:lnTo>
                  <a:pt x="528" y="560"/>
                </a:lnTo>
                <a:lnTo>
                  <a:pt x="528" y="560"/>
                </a:lnTo>
                <a:lnTo>
                  <a:pt x="528" y="560"/>
                </a:lnTo>
                <a:lnTo>
                  <a:pt x="529" y="560"/>
                </a:lnTo>
                <a:lnTo>
                  <a:pt x="529" y="560"/>
                </a:lnTo>
                <a:lnTo>
                  <a:pt x="529" y="560"/>
                </a:lnTo>
                <a:lnTo>
                  <a:pt x="529" y="560"/>
                </a:lnTo>
                <a:lnTo>
                  <a:pt x="530" y="560"/>
                </a:lnTo>
                <a:lnTo>
                  <a:pt x="530" y="560"/>
                </a:lnTo>
                <a:lnTo>
                  <a:pt x="530" y="561"/>
                </a:lnTo>
                <a:lnTo>
                  <a:pt x="530" y="561"/>
                </a:lnTo>
                <a:lnTo>
                  <a:pt x="530" y="561"/>
                </a:lnTo>
                <a:lnTo>
                  <a:pt x="530" y="561"/>
                </a:lnTo>
                <a:lnTo>
                  <a:pt x="530" y="562"/>
                </a:lnTo>
                <a:lnTo>
                  <a:pt x="530" y="562"/>
                </a:lnTo>
                <a:lnTo>
                  <a:pt x="530" y="562"/>
                </a:lnTo>
                <a:lnTo>
                  <a:pt x="530" y="562"/>
                </a:lnTo>
                <a:lnTo>
                  <a:pt x="530" y="563"/>
                </a:lnTo>
                <a:lnTo>
                  <a:pt x="530" y="563"/>
                </a:lnTo>
                <a:lnTo>
                  <a:pt x="530" y="563"/>
                </a:lnTo>
                <a:lnTo>
                  <a:pt x="530" y="563"/>
                </a:lnTo>
                <a:lnTo>
                  <a:pt x="530" y="563"/>
                </a:lnTo>
                <a:lnTo>
                  <a:pt x="531" y="564"/>
                </a:lnTo>
                <a:lnTo>
                  <a:pt x="531" y="565"/>
                </a:lnTo>
                <a:lnTo>
                  <a:pt x="532" y="565"/>
                </a:lnTo>
                <a:lnTo>
                  <a:pt x="532" y="565"/>
                </a:lnTo>
                <a:lnTo>
                  <a:pt x="532" y="565"/>
                </a:lnTo>
                <a:lnTo>
                  <a:pt x="532" y="566"/>
                </a:lnTo>
                <a:lnTo>
                  <a:pt x="532" y="566"/>
                </a:lnTo>
                <a:lnTo>
                  <a:pt x="532" y="566"/>
                </a:lnTo>
                <a:lnTo>
                  <a:pt x="532" y="567"/>
                </a:lnTo>
                <a:lnTo>
                  <a:pt x="532" y="567"/>
                </a:lnTo>
                <a:lnTo>
                  <a:pt x="532" y="567"/>
                </a:lnTo>
                <a:lnTo>
                  <a:pt x="532" y="567"/>
                </a:lnTo>
                <a:lnTo>
                  <a:pt x="531" y="567"/>
                </a:lnTo>
                <a:lnTo>
                  <a:pt x="532" y="567"/>
                </a:lnTo>
                <a:lnTo>
                  <a:pt x="532" y="568"/>
                </a:lnTo>
                <a:lnTo>
                  <a:pt x="532" y="568"/>
                </a:lnTo>
                <a:lnTo>
                  <a:pt x="532" y="568"/>
                </a:lnTo>
                <a:lnTo>
                  <a:pt x="532" y="568"/>
                </a:lnTo>
                <a:lnTo>
                  <a:pt x="532" y="568"/>
                </a:lnTo>
                <a:lnTo>
                  <a:pt x="533" y="568"/>
                </a:lnTo>
                <a:lnTo>
                  <a:pt x="533" y="567"/>
                </a:lnTo>
                <a:lnTo>
                  <a:pt x="533" y="568"/>
                </a:lnTo>
                <a:lnTo>
                  <a:pt x="534" y="567"/>
                </a:lnTo>
                <a:lnTo>
                  <a:pt x="534" y="568"/>
                </a:lnTo>
                <a:lnTo>
                  <a:pt x="534" y="568"/>
                </a:lnTo>
                <a:lnTo>
                  <a:pt x="535" y="568"/>
                </a:lnTo>
                <a:lnTo>
                  <a:pt x="535" y="569"/>
                </a:lnTo>
                <a:lnTo>
                  <a:pt x="535" y="569"/>
                </a:lnTo>
                <a:lnTo>
                  <a:pt x="535" y="569"/>
                </a:lnTo>
                <a:lnTo>
                  <a:pt x="535" y="577"/>
                </a:lnTo>
                <a:lnTo>
                  <a:pt x="535" y="577"/>
                </a:lnTo>
                <a:lnTo>
                  <a:pt x="535" y="579"/>
                </a:lnTo>
                <a:lnTo>
                  <a:pt x="534" y="579"/>
                </a:lnTo>
                <a:lnTo>
                  <a:pt x="533" y="579"/>
                </a:lnTo>
                <a:lnTo>
                  <a:pt x="533" y="579"/>
                </a:lnTo>
                <a:lnTo>
                  <a:pt x="532" y="579"/>
                </a:lnTo>
                <a:lnTo>
                  <a:pt x="532" y="579"/>
                </a:lnTo>
                <a:lnTo>
                  <a:pt x="532" y="579"/>
                </a:lnTo>
                <a:lnTo>
                  <a:pt x="532" y="579"/>
                </a:lnTo>
                <a:lnTo>
                  <a:pt x="532" y="579"/>
                </a:lnTo>
                <a:lnTo>
                  <a:pt x="532" y="579"/>
                </a:lnTo>
                <a:lnTo>
                  <a:pt x="532" y="579"/>
                </a:lnTo>
                <a:lnTo>
                  <a:pt x="532" y="579"/>
                </a:lnTo>
                <a:lnTo>
                  <a:pt x="532" y="579"/>
                </a:lnTo>
                <a:lnTo>
                  <a:pt x="532" y="579"/>
                </a:lnTo>
                <a:lnTo>
                  <a:pt x="532" y="579"/>
                </a:lnTo>
                <a:lnTo>
                  <a:pt x="532" y="579"/>
                </a:lnTo>
                <a:lnTo>
                  <a:pt x="532" y="579"/>
                </a:lnTo>
                <a:lnTo>
                  <a:pt x="531" y="579"/>
                </a:lnTo>
                <a:lnTo>
                  <a:pt x="531" y="578"/>
                </a:lnTo>
                <a:lnTo>
                  <a:pt x="531" y="578"/>
                </a:lnTo>
                <a:lnTo>
                  <a:pt x="531" y="578"/>
                </a:lnTo>
                <a:lnTo>
                  <a:pt x="531" y="577"/>
                </a:lnTo>
                <a:lnTo>
                  <a:pt x="530" y="577"/>
                </a:lnTo>
                <a:lnTo>
                  <a:pt x="530" y="577"/>
                </a:lnTo>
                <a:lnTo>
                  <a:pt x="530" y="577"/>
                </a:lnTo>
                <a:lnTo>
                  <a:pt x="530" y="577"/>
                </a:lnTo>
                <a:lnTo>
                  <a:pt x="530" y="577"/>
                </a:lnTo>
                <a:lnTo>
                  <a:pt x="530" y="576"/>
                </a:lnTo>
                <a:lnTo>
                  <a:pt x="530" y="576"/>
                </a:lnTo>
                <a:lnTo>
                  <a:pt x="530" y="576"/>
                </a:lnTo>
                <a:lnTo>
                  <a:pt x="530" y="577"/>
                </a:lnTo>
                <a:lnTo>
                  <a:pt x="530" y="577"/>
                </a:lnTo>
                <a:lnTo>
                  <a:pt x="529" y="577"/>
                </a:lnTo>
                <a:lnTo>
                  <a:pt x="529" y="577"/>
                </a:lnTo>
                <a:lnTo>
                  <a:pt x="529" y="577"/>
                </a:lnTo>
                <a:lnTo>
                  <a:pt x="529" y="577"/>
                </a:lnTo>
                <a:lnTo>
                  <a:pt x="529" y="577"/>
                </a:lnTo>
                <a:lnTo>
                  <a:pt x="528" y="578"/>
                </a:lnTo>
                <a:lnTo>
                  <a:pt x="528" y="578"/>
                </a:lnTo>
                <a:lnTo>
                  <a:pt x="528" y="579"/>
                </a:lnTo>
                <a:lnTo>
                  <a:pt x="528" y="579"/>
                </a:lnTo>
                <a:lnTo>
                  <a:pt x="528" y="579"/>
                </a:lnTo>
                <a:lnTo>
                  <a:pt x="528" y="579"/>
                </a:lnTo>
                <a:lnTo>
                  <a:pt x="527" y="579"/>
                </a:lnTo>
                <a:lnTo>
                  <a:pt x="526" y="579"/>
                </a:lnTo>
                <a:lnTo>
                  <a:pt x="526" y="579"/>
                </a:lnTo>
                <a:lnTo>
                  <a:pt x="526" y="579"/>
                </a:lnTo>
                <a:lnTo>
                  <a:pt x="526" y="579"/>
                </a:lnTo>
                <a:lnTo>
                  <a:pt x="526" y="579"/>
                </a:lnTo>
                <a:lnTo>
                  <a:pt x="525" y="580"/>
                </a:lnTo>
                <a:lnTo>
                  <a:pt x="525" y="580"/>
                </a:lnTo>
                <a:lnTo>
                  <a:pt x="525" y="580"/>
                </a:lnTo>
                <a:lnTo>
                  <a:pt x="525" y="580"/>
                </a:lnTo>
                <a:lnTo>
                  <a:pt x="524" y="580"/>
                </a:lnTo>
                <a:lnTo>
                  <a:pt x="524" y="580"/>
                </a:lnTo>
                <a:lnTo>
                  <a:pt x="524" y="580"/>
                </a:lnTo>
                <a:lnTo>
                  <a:pt x="524" y="580"/>
                </a:lnTo>
                <a:lnTo>
                  <a:pt x="524" y="580"/>
                </a:lnTo>
                <a:lnTo>
                  <a:pt x="524" y="580"/>
                </a:lnTo>
                <a:lnTo>
                  <a:pt x="524" y="580"/>
                </a:lnTo>
                <a:lnTo>
                  <a:pt x="523" y="579"/>
                </a:lnTo>
                <a:lnTo>
                  <a:pt x="523" y="579"/>
                </a:lnTo>
                <a:lnTo>
                  <a:pt x="523" y="579"/>
                </a:lnTo>
                <a:lnTo>
                  <a:pt x="523" y="579"/>
                </a:lnTo>
                <a:lnTo>
                  <a:pt x="523" y="579"/>
                </a:lnTo>
                <a:lnTo>
                  <a:pt x="523" y="579"/>
                </a:lnTo>
                <a:lnTo>
                  <a:pt x="523" y="579"/>
                </a:lnTo>
                <a:lnTo>
                  <a:pt x="523" y="579"/>
                </a:lnTo>
                <a:lnTo>
                  <a:pt x="523" y="579"/>
                </a:lnTo>
                <a:lnTo>
                  <a:pt x="523" y="579"/>
                </a:lnTo>
                <a:lnTo>
                  <a:pt x="523" y="579"/>
                </a:lnTo>
                <a:lnTo>
                  <a:pt x="523" y="579"/>
                </a:lnTo>
                <a:lnTo>
                  <a:pt x="522" y="579"/>
                </a:lnTo>
                <a:lnTo>
                  <a:pt x="522" y="579"/>
                </a:lnTo>
                <a:lnTo>
                  <a:pt x="522" y="579"/>
                </a:lnTo>
                <a:lnTo>
                  <a:pt x="522" y="580"/>
                </a:lnTo>
                <a:lnTo>
                  <a:pt x="522" y="580"/>
                </a:lnTo>
                <a:lnTo>
                  <a:pt x="522" y="580"/>
                </a:lnTo>
                <a:lnTo>
                  <a:pt x="522" y="580"/>
                </a:lnTo>
                <a:lnTo>
                  <a:pt x="522" y="580"/>
                </a:lnTo>
                <a:lnTo>
                  <a:pt x="522" y="580"/>
                </a:lnTo>
                <a:lnTo>
                  <a:pt x="522" y="580"/>
                </a:lnTo>
                <a:lnTo>
                  <a:pt x="522" y="580"/>
                </a:lnTo>
                <a:lnTo>
                  <a:pt x="522" y="580"/>
                </a:lnTo>
                <a:lnTo>
                  <a:pt x="522" y="580"/>
                </a:lnTo>
                <a:lnTo>
                  <a:pt x="521" y="581"/>
                </a:lnTo>
                <a:lnTo>
                  <a:pt x="521" y="581"/>
                </a:lnTo>
                <a:lnTo>
                  <a:pt x="521" y="580"/>
                </a:lnTo>
                <a:lnTo>
                  <a:pt x="521" y="580"/>
                </a:lnTo>
                <a:lnTo>
                  <a:pt x="521" y="580"/>
                </a:lnTo>
                <a:lnTo>
                  <a:pt x="521" y="580"/>
                </a:lnTo>
                <a:lnTo>
                  <a:pt x="521" y="580"/>
                </a:lnTo>
                <a:lnTo>
                  <a:pt x="521" y="580"/>
                </a:lnTo>
                <a:lnTo>
                  <a:pt x="520" y="580"/>
                </a:lnTo>
                <a:lnTo>
                  <a:pt x="520" y="580"/>
                </a:lnTo>
                <a:lnTo>
                  <a:pt x="520" y="581"/>
                </a:lnTo>
                <a:lnTo>
                  <a:pt x="519" y="582"/>
                </a:lnTo>
                <a:lnTo>
                  <a:pt x="519" y="582"/>
                </a:lnTo>
                <a:lnTo>
                  <a:pt x="519" y="582"/>
                </a:lnTo>
                <a:lnTo>
                  <a:pt x="519" y="582"/>
                </a:lnTo>
                <a:lnTo>
                  <a:pt x="519" y="582"/>
                </a:lnTo>
                <a:lnTo>
                  <a:pt x="519" y="582"/>
                </a:lnTo>
                <a:lnTo>
                  <a:pt x="519" y="582"/>
                </a:lnTo>
                <a:lnTo>
                  <a:pt x="519" y="582"/>
                </a:lnTo>
                <a:lnTo>
                  <a:pt x="519" y="582"/>
                </a:lnTo>
                <a:lnTo>
                  <a:pt x="519" y="582"/>
                </a:lnTo>
                <a:lnTo>
                  <a:pt x="519" y="582"/>
                </a:lnTo>
                <a:lnTo>
                  <a:pt x="519" y="583"/>
                </a:lnTo>
                <a:lnTo>
                  <a:pt x="519" y="582"/>
                </a:lnTo>
                <a:lnTo>
                  <a:pt x="518" y="582"/>
                </a:lnTo>
                <a:lnTo>
                  <a:pt x="518" y="582"/>
                </a:lnTo>
                <a:lnTo>
                  <a:pt x="518" y="582"/>
                </a:lnTo>
                <a:lnTo>
                  <a:pt x="518" y="582"/>
                </a:lnTo>
                <a:lnTo>
                  <a:pt x="518" y="582"/>
                </a:lnTo>
                <a:lnTo>
                  <a:pt x="518" y="582"/>
                </a:lnTo>
                <a:lnTo>
                  <a:pt x="518" y="582"/>
                </a:lnTo>
                <a:lnTo>
                  <a:pt x="518" y="582"/>
                </a:lnTo>
                <a:lnTo>
                  <a:pt x="518" y="581"/>
                </a:lnTo>
                <a:lnTo>
                  <a:pt x="517" y="581"/>
                </a:lnTo>
                <a:lnTo>
                  <a:pt x="517" y="580"/>
                </a:lnTo>
                <a:lnTo>
                  <a:pt x="517" y="580"/>
                </a:lnTo>
                <a:lnTo>
                  <a:pt x="516" y="579"/>
                </a:lnTo>
                <a:lnTo>
                  <a:pt x="516" y="579"/>
                </a:lnTo>
                <a:lnTo>
                  <a:pt x="516" y="579"/>
                </a:lnTo>
                <a:lnTo>
                  <a:pt x="516" y="578"/>
                </a:lnTo>
                <a:lnTo>
                  <a:pt x="516" y="577"/>
                </a:lnTo>
                <a:lnTo>
                  <a:pt x="516" y="577"/>
                </a:lnTo>
                <a:lnTo>
                  <a:pt x="515" y="576"/>
                </a:lnTo>
                <a:lnTo>
                  <a:pt x="515" y="576"/>
                </a:lnTo>
                <a:lnTo>
                  <a:pt x="515" y="576"/>
                </a:lnTo>
                <a:lnTo>
                  <a:pt x="515" y="576"/>
                </a:lnTo>
                <a:lnTo>
                  <a:pt x="515" y="575"/>
                </a:lnTo>
                <a:lnTo>
                  <a:pt x="515" y="575"/>
                </a:lnTo>
                <a:lnTo>
                  <a:pt x="515" y="575"/>
                </a:lnTo>
                <a:lnTo>
                  <a:pt x="515" y="575"/>
                </a:lnTo>
                <a:lnTo>
                  <a:pt x="514" y="575"/>
                </a:lnTo>
                <a:lnTo>
                  <a:pt x="514" y="575"/>
                </a:lnTo>
                <a:lnTo>
                  <a:pt x="514" y="574"/>
                </a:lnTo>
                <a:lnTo>
                  <a:pt x="513" y="574"/>
                </a:lnTo>
                <a:lnTo>
                  <a:pt x="513" y="573"/>
                </a:lnTo>
                <a:lnTo>
                  <a:pt x="513" y="573"/>
                </a:lnTo>
                <a:lnTo>
                  <a:pt x="512" y="573"/>
                </a:lnTo>
                <a:lnTo>
                  <a:pt x="512" y="573"/>
                </a:lnTo>
                <a:lnTo>
                  <a:pt x="512" y="572"/>
                </a:lnTo>
                <a:lnTo>
                  <a:pt x="512" y="572"/>
                </a:lnTo>
                <a:lnTo>
                  <a:pt x="511" y="572"/>
                </a:lnTo>
                <a:lnTo>
                  <a:pt x="511" y="571"/>
                </a:lnTo>
                <a:lnTo>
                  <a:pt x="511" y="571"/>
                </a:lnTo>
                <a:lnTo>
                  <a:pt x="511" y="571"/>
                </a:lnTo>
                <a:lnTo>
                  <a:pt x="510" y="570"/>
                </a:lnTo>
                <a:lnTo>
                  <a:pt x="509" y="570"/>
                </a:lnTo>
                <a:lnTo>
                  <a:pt x="509" y="570"/>
                </a:lnTo>
                <a:lnTo>
                  <a:pt x="508" y="569"/>
                </a:lnTo>
                <a:lnTo>
                  <a:pt x="508" y="569"/>
                </a:lnTo>
                <a:lnTo>
                  <a:pt x="508" y="569"/>
                </a:lnTo>
                <a:lnTo>
                  <a:pt x="507" y="568"/>
                </a:lnTo>
                <a:lnTo>
                  <a:pt x="506" y="567"/>
                </a:lnTo>
                <a:lnTo>
                  <a:pt x="506" y="567"/>
                </a:lnTo>
                <a:lnTo>
                  <a:pt x="505" y="565"/>
                </a:lnTo>
                <a:lnTo>
                  <a:pt x="505" y="565"/>
                </a:lnTo>
                <a:lnTo>
                  <a:pt x="504" y="565"/>
                </a:lnTo>
                <a:lnTo>
                  <a:pt x="503" y="563"/>
                </a:lnTo>
                <a:lnTo>
                  <a:pt x="503" y="563"/>
                </a:lnTo>
                <a:lnTo>
                  <a:pt x="502" y="563"/>
                </a:lnTo>
                <a:lnTo>
                  <a:pt x="502" y="562"/>
                </a:lnTo>
                <a:lnTo>
                  <a:pt x="502" y="562"/>
                </a:lnTo>
                <a:lnTo>
                  <a:pt x="502" y="561"/>
                </a:lnTo>
                <a:lnTo>
                  <a:pt x="502" y="561"/>
                </a:lnTo>
                <a:lnTo>
                  <a:pt x="502" y="561"/>
                </a:lnTo>
                <a:lnTo>
                  <a:pt x="502" y="561"/>
                </a:lnTo>
                <a:lnTo>
                  <a:pt x="501" y="560"/>
                </a:lnTo>
                <a:lnTo>
                  <a:pt x="501" y="560"/>
                </a:lnTo>
                <a:lnTo>
                  <a:pt x="501" y="559"/>
                </a:lnTo>
                <a:lnTo>
                  <a:pt x="500" y="559"/>
                </a:lnTo>
                <a:lnTo>
                  <a:pt x="499" y="558"/>
                </a:lnTo>
                <a:lnTo>
                  <a:pt x="499" y="558"/>
                </a:lnTo>
                <a:lnTo>
                  <a:pt x="499" y="558"/>
                </a:lnTo>
                <a:lnTo>
                  <a:pt x="499" y="558"/>
                </a:lnTo>
                <a:lnTo>
                  <a:pt x="499" y="558"/>
                </a:lnTo>
                <a:lnTo>
                  <a:pt x="499" y="557"/>
                </a:lnTo>
                <a:lnTo>
                  <a:pt x="498" y="557"/>
                </a:lnTo>
                <a:lnTo>
                  <a:pt x="498" y="556"/>
                </a:lnTo>
                <a:lnTo>
                  <a:pt x="498" y="556"/>
                </a:lnTo>
                <a:lnTo>
                  <a:pt x="498" y="556"/>
                </a:lnTo>
                <a:lnTo>
                  <a:pt x="498" y="556"/>
                </a:lnTo>
                <a:lnTo>
                  <a:pt x="497" y="556"/>
                </a:lnTo>
                <a:lnTo>
                  <a:pt x="496" y="556"/>
                </a:lnTo>
                <a:lnTo>
                  <a:pt x="496" y="556"/>
                </a:lnTo>
                <a:lnTo>
                  <a:pt x="496" y="556"/>
                </a:lnTo>
                <a:lnTo>
                  <a:pt x="495" y="557"/>
                </a:lnTo>
                <a:lnTo>
                  <a:pt x="495" y="557"/>
                </a:lnTo>
                <a:lnTo>
                  <a:pt x="495" y="557"/>
                </a:lnTo>
                <a:lnTo>
                  <a:pt x="494" y="557"/>
                </a:lnTo>
                <a:lnTo>
                  <a:pt x="494" y="557"/>
                </a:lnTo>
                <a:lnTo>
                  <a:pt x="494" y="557"/>
                </a:lnTo>
                <a:lnTo>
                  <a:pt x="494" y="557"/>
                </a:lnTo>
                <a:lnTo>
                  <a:pt x="494" y="557"/>
                </a:lnTo>
                <a:lnTo>
                  <a:pt x="494" y="557"/>
                </a:lnTo>
                <a:lnTo>
                  <a:pt x="494" y="557"/>
                </a:lnTo>
                <a:lnTo>
                  <a:pt x="493" y="556"/>
                </a:lnTo>
                <a:lnTo>
                  <a:pt x="492" y="556"/>
                </a:lnTo>
                <a:lnTo>
                  <a:pt x="492" y="556"/>
                </a:lnTo>
                <a:lnTo>
                  <a:pt x="492" y="556"/>
                </a:lnTo>
                <a:lnTo>
                  <a:pt x="492" y="556"/>
                </a:lnTo>
                <a:lnTo>
                  <a:pt x="491" y="556"/>
                </a:lnTo>
                <a:lnTo>
                  <a:pt x="491" y="555"/>
                </a:lnTo>
                <a:lnTo>
                  <a:pt x="491" y="555"/>
                </a:lnTo>
                <a:lnTo>
                  <a:pt x="490" y="555"/>
                </a:lnTo>
                <a:lnTo>
                  <a:pt x="490" y="555"/>
                </a:lnTo>
                <a:lnTo>
                  <a:pt x="489" y="555"/>
                </a:lnTo>
                <a:lnTo>
                  <a:pt x="489" y="554"/>
                </a:lnTo>
                <a:lnTo>
                  <a:pt x="489" y="554"/>
                </a:lnTo>
                <a:lnTo>
                  <a:pt x="489" y="553"/>
                </a:lnTo>
                <a:lnTo>
                  <a:pt x="488" y="553"/>
                </a:lnTo>
                <a:lnTo>
                  <a:pt x="487" y="552"/>
                </a:lnTo>
                <a:lnTo>
                  <a:pt x="487" y="552"/>
                </a:lnTo>
                <a:lnTo>
                  <a:pt x="486" y="551"/>
                </a:lnTo>
                <a:lnTo>
                  <a:pt x="485" y="551"/>
                </a:lnTo>
                <a:lnTo>
                  <a:pt x="485" y="551"/>
                </a:lnTo>
                <a:lnTo>
                  <a:pt x="485" y="551"/>
                </a:lnTo>
                <a:lnTo>
                  <a:pt x="485" y="551"/>
                </a:lnTo>
                <a:lnTo>
                  <a:pt x="484" y="549"/>
                </a:lnTo>
                <a:lnTo>
                  <a:pt x="484" y="549"/>
                </a:lnTo>
                <a:lnTo>
                  <a:pt x="483" y="548"/>
                </a:lnTo>
                <a:lnTo>
                  <a:pt x="483" y="548"/>
                </a:lnTo>
                <a:lnTo>
                  <a:pt x="482" y="548"/>
                </a:lnTo>
                <a:lnTo>
                  <a:pt x="482" y="548"/>
                </a:lnTo>
                <a:lnTo>
                  <a:pt x="482" y="547"/>
                </a:lnTo>
                <a:lnTo>
                  <a:pt x="481" y="546"/>
                </a:lnTo>
                <a:lnTo>
                  <a:pt x="481" y="546"/>
                </a:lnTo>
                <a:lnTo>
                  <a:pt x="481" y="546"/>
                </a:lnTo>
                <a:lnTo>
                  <a:pt x="481" y="546"/>
                </a:lnTo>
                <a:lnTo>
                  <a:pt x="480" y="546"/>
                </a:lnTo>
                <a:lnTo>
                  <a:pt x="480" y="545"/>
                </a:lnTo>
                <a:lnTo>
                  <a:pt x="480" y="545"/>
                </a:lnTo>
                <a:lnTo>
                  <a:pt x="480" y="545"/>
                </a:lnTo>
                <a:lnTo>
                  <a:pt x="480" y="545"/>
                </a:lnTo>
                <a:lnTo>
                  <a:pt x="479" y="545"/>
                </a:lnTo>
                <a:lnTo>
                  <a:pt x="479" y="544"/>
                </a:lnTo>
                <a:lnTo>
                  <a:pt x="479" y="543"/>
                </a:lnTo>
                <a:lnTo>
                  <a:pt x="479" y="543"/>
                </a:lnTo>
                <a:lnTo>
                  <a:pt x="478" y="543"/>
                </a:lnTo>
                <a:lnTo>
                  <a:pt x="478" y="543"/>
                </a:lnTo>
                <a:lnTo>
                  <a:pt x="478" y="543"/>
                </a:lnTo>
                <a:lnTo>
                  <a:pt x="478" y="543"/>
                </a:lnTo>
                <a:lnTo>
                  <a:pt x="478" y="543"/>
                </a:lnTo>
                <a:lnTo>
                  <a:pt x="478" y="542"/>
                </a:lnTo>
                <a:lnTo>
                  <a:pt x="477" y="542"/>
                </a:lnTo>
                <a:lnTo>
                  <a:pt x="477" y="541"/>
                </a:lnTo>
                <a:lnTo>
                  <a:pt x="477" y="541"/>
                </a:lnTo>
                <a:lnTo>
                  <a:pt x="477" y="541"/>
                </a:lnTo>
                <a:lnTo>
                  <a:pt x="477" y="541"/>
                </a:lnTo>
                <a:lnTo>
                  <a:pt x="477" y="541"/>
                </a:lnTo>
                <a:lnTo>
                  <a:pt x="476" y="540"/>
                </a:lnTo>
                <a:lnTo>
                  <a:pt x="475" y="539"/>
                </a:lnTo>
                <a:lnTo>
                  <a:pt x="475" y="538"/>
                </a:lnTo>
                <a:lnTo>
                  <a:pt x="475" y="538"/>
                </a:lnTo>
                <a:lnTo>
                  <a:pt x="474" y="537"/>
                </a:lnTo>
                <a:lnTo>
                  <a:pt x="473" y="536"/>
                </a:lnTo>
                <a:lnTo>
                  <a:pt x="473" y="536"/>
                </a:lnTo>
                <a:lnTo>
                  <a:pt x="473" y="535"/>
                </a:lnTo>
                <a:lnTo>
                  <a:pt x="472" y="535"/>
                </a:lnTo>
                <a:lnTo>
                  <a:pt x="472" y="534"/>
                </a:lnTo>
                <a:lnTo>
                  <a:pt x="472" y="534"/>
                </a:lnTo>
                <a:lnTo>
                  <a:pt x="471" y="534"/>
                </a:lnTo>
                <a:lnTo>
                  <a:pt x="471" y="533"/>
                </a:lnTo>
                <a:lnTo>
                  <a:pt x="471" y="532"/>
                </a:lnTo>
                <a:lnTo>
                  <a:pt x="471" y="532"/>
                </a:lnTo>
                <a:lnTo>
                  <a:pt x="470" y="531"/>
                </a:lnTo>
                <a:lnTo>
                  <a:pt x="470" y="531"/>
                </a:lnTo>
                <a:lnTo>
                  <a:pt x="469" y="529"/>
                </a:lnTo>
                <a:lnTo>
                  <a:pt x="468" y="528"/>
                </a:lnTo>
                <a:lnTo>
                  <a:pt x="468" y="527"/>
                </a:lnTo>
                <a:lnTo>
                  <a:pt x="467" y="526"/>
                </a:lnTo>
                <a:lnTo>
                  <a:pt x="467" y="526"/>
                </a:lnTo>
                <a:lnTo>
                  <a:pt x="467" y="525"/>
                </a:lnTo>
                <a:lnTo>
                  <a:pt x="466" y="525"/>
                </a:lnTo>
                <a:lnTo>
                  <a:pt x="466" y="524"/>
                </a:lnTo>
                <a:lnTo>
                  <a:pt x="466" y="524"/>
                </a:lnTo>
                <a:lnTo>
                  <a:pt x="466" y="524"/>
                </a:lnTo>
                <a:lnTo>
                  <a:pt x="465" y="524"/>
                </a:lnTo>
                <a:lnTo>
                  <a:pt x="465" y="524"/>
                </a:lnTo>
                <a:lnTo>
                  <a:pt x="465" y="523"/>
                </a:lnTo>
                <a:lnTo>
                  <a:pt x="465" y="522"/>
                </a:lnTo>
                <a:lnTo>
                  <a:pt x="465" y="522"/>
                </a:lnTo>
                <a:lnTo>
                  <a:pt x="464" y="522"/>
                </a:lnTo>
                <a:lnTo>
                  <a:pt x="464" y="521"/>
                </a:lnTo>
                <a:lnTo>
                  <a:pt x="464" y="521"/>
                </a:lnTo>
                <a:lnTo>
                  <a:pt x="464" y="520"/>
                </a:lnTo>
                <a:lnTo>
                  <a:pt x="464" y="520"/>
                </a:lnTo>
                <a:lnTo>
                  <a:pt x="463" y="519"/>
                </a:lnTo>
                <a:lnTo>
                  <a:pt x="463" y="519"/>
                </a:lnTo>
                <a:lnTo>
                  <a:pt x="463" y="519"/>
                </a:lnTo>
                <a:lnTo>
                  <a:pt x="463" y="518"/>
                </a:lnTo>
                <a:lnTo>
                  <a:pt x="462" y="518"/>
                </a:lnTo>
                <a:lnTo>
                  <a:pt x="461" y="518"/>
                </a:lnTo>
                <a:lnTo>
                  <a:pt x="461" y="517"/>
                </a:lnTo>
                <a:lnTo>
                  <a:pt x="461" y="517"/>
                </a:lnTo>
                <a:lnTo>
                  <a:pt x="460" y="517"/>
                </a:lnTo>
                <a:lnTo>
                  <a:pt x="460" y="517"/>
                </a:lnTo>
                <a:lnTo>
                  <a:pt x="460" y="516"/>
                </a:lnTo>
                <a:lnTo>
                  <a:pt x="460" y="516"/>
                </a:lnTo>
                <a:lnTo>
                  <a:pt x="460" y="516"/>
                </a:lnTo>
                <a:lnTo>
                  <a:pt x="459" y="515"/>
                </a:lnTo>
                <a:lnTo>
                  <a:pt x="459" y="515"/>
                </a:lnTo>
                <a:lnTo>
                  <a:pt x="458" y="515"/>
                </a:lnTo>
                <a:lnTo>
                  <a:pt x="458" y="515"/>
                </a:lnTo>
                <a:lnTo>
                  <a:pt x="458" y="514"/>
                </a:lnTo>
                <a:lnTo>
                  <a:pt x="457" y="514"/>
                </a:lnTo>
                <a:lnTo>
                  <a:pt x="457" y="513"/>
                </a:lnTo>
                <a:lnTo>
                  <a:pt x="457" y="513"/>
                </a:lnTo>
                <a:lnTo>
                  <a:pt x="457" y="513"/>
                </a:lnTo>
                <a:lnTo>
                  <a:pt x="457" y="513"/>
                </a:lnTo>
                <a:lnTo>
                  <a:pt x="456" y="512"/>
                </a:lnTo>
                <a:lnTo>
                  <a:pt x="456" y="512"/>
                </a:lnTo>
                <a:lnTo>
                  <a:pt x="456" y="512"/>
                </a:lnTo>
                <a:lnTo>
                  <a:pt x="455" y="512"/>
                </a:lnTo>
                <a:lnTo>
                  <a:pt x="455" y="511"/>
                </a:lnTo>
                <a:lnTo>
                  <a:pt x="455" y="511"/>
                </a:lnTo>
                <a:lnTo>
                  <a:pt x="455" y="511"/>
                </a:lnTo>
                <a:lnTo>
                  <a:pt x="454" y="509"/>
                </a:lnTo>
                <a:lnTo>
                  <a:pt x="454" y="509"/>
                </a:lnTo>
                <a:lnTo>
                  <a:pt x="454" y="509"/>
                </a:lnTo>
                <a:lnTo>
                  <a:pt x="454" y="509"/>
                </a:lnTo>
                <a:lnTo>
                  <a:pt x="453" y="508"/>
                </a:lnTo>
                <a:lnTo>
                  <a:pt x="453" y="508"/>
                </a:lnTo>
                <a:lnTo>
                  <a:pt x="453" y="507"/>
                </a:lnTo>
                <a:lnTo>
                  <a:pt x="452" y="507"/>
                </a:lnTo>
                <a:lnTo>
                  <a:pt x="451" y="506"/>
                </a:lnTo>
                <a:lnTo>
                  <a:pt x="451" y="505"/>
                </a:lnTo>
                <a:lnTo>
                  <a:pt x="451" y="505"/>
                </a:lnTo>
                <a:lnTo>
                  <a:pt x="451" y="505"/>
                </a:lnTo>
                <a:lnTo>
                  <a:pt x="451" y="505"/>
                </a:lnTo>
                <a:lnTo>
                  <a:pt x="451" y="505"/>
                </a:lnTo>
                <a:lnTo>
                  <a:pt x="451" y="504"/>
                </a:lnTo>
                <a:lnTo>
                  <a:pt x="450" y="504"/>
                </a:lnTo>
                <a:lnTo>
                  <a:pt x="450" y="504"/>
                </a:lnTo>
                <a:lnTo>
                  <a:pt x="450" y="502"/>
                </a:lnTo>
                <a:lnTo>
                  <a:pt x="448" y="501"/>
                </a:lnTo>
                <a:lnTo>
                  <a:pt x="448" y="501"/>
                </a:lnTo>
                <a:lnTo>
                  <a:pt x="448" y="500"/>
                </a:lnTo>
                <a:lnTo>
                  <a:pt x="448" y="500"/>
                </a:lnTo>
                <a:lnTo>
                  <a:pt x="447" y="499"/>
                </a:lnTo>
                <a:lnTo>
                  <a:pt x="446" y="498"/>
                </a:lnTo>
                <a:lnTo>
                  <a:pt x="445" y="497"/>
                </a:lnTo>
                <a:lnTo>
                  <a:pt x="445" y="497"/>
                </a:lnTo>
                <a:lnTo>
                  <a:pt x="444" y="496"/>
                </a:lnTo>
                <a:lnTo>
                  <a:pt x="444" y="496"/>
                </a:lnTo>
                <a:lnTo>
                  <a:pt x="444" y="495"/>
                </a:lnTo>
                <a:lnTo>
                  <a:pt x="443" y="495"/>
                </a:lnTo>
                <a:lnTo>
                  <a:pt x="443" y="494"/>
                </a:lnTo>
                <a:lnTo>
                  <a:pt x="443" y="494"/>
                </a:lnTo>
                <a:lnTo>
                  <a:pt x="442" y="493"/>
                </a:lnTo>
                <a:lnTo>
                  <a:pt x="441" y="493"/>
                </a:lnTo>
                <a:lnTo>
                  <a:pt x="441" y="493"/>
                </a:lnTo>
                <a:lnTo>
                  <a:pt x="441" y="493"/>
                </a:lnTo>
                <a:lnTo>
                  <a:pt x="441" y="493"/>
                </a:lnTo>
                <a:lnTo>
                  <a:pt x="441" y="492"/>
                </a:lnTo>
                <a:lnTo>
                  <a:pt x="441" y="491"/>
                </a:lnTo>
                <a:lnTo>
                  <a:pt x="441" y="491"/>
                </a:lnTo>
                <a:lnTo>
                  <a:pt x="441" y="491"/>
                </a:lnTo>
                <a:lnTo>
                  <a:pt x="440" y="491"/>
                </a:lnTo>
                <a:lnTo>
                  <a:pt x="440" y="491"/>
                </a:lnTo>
                <a:lnTo>
                  <a:pt x="440" y="491"/>
                </a:lnTo>
                <a:lnTo>
                  <a:pt x="440" y="491"/>
                </a:lnTo>
                <a:lnTo>
                  <a:pt x="440" y="490"/>
                </a:lnTo>
                <a:lnTo>
                  <a:pt x="439" y="490"/>
                </a:lnTo>
                <a:lnTo>
                  <a:pt x="439" y="490"/>
                </a:lnTo>
                <a:lnTo>
                  <a:pt x="438" y="489"/>
                </a:lnTo>
                <a:lnTo>
                  <a:pt x="438" y="489"/>
                </a:lnTo>
                <a:lnTo>
                  <a:pt x="437" y="488"/>
                </a:lnTo>
                <a:lnTo>
                  <a:pt x="437" y="488"/>
                </a:lnTo>
                <a:lnTo>
                  <a:pt x="437" y="488"/>
                </a:lnTo>
                <a:lnTo>
                  <a:pt x="436" y="488"/>
                </a:lnTo>
                <a:lnTo>
                  <a:pt x="436" y="487"/>
                </a:lnTo>
                <a:lnTo>
                  <a:pt x="436" y="487"/>
                </a:lnTo>
                <a:lnTo>
                  <a:pt x="436" y="487"/>
                </a:lnTo>
                <a:lnTo>
                  <a:pt x="434" y="485"/>
                </a:lnTo>
                <a:lnTo>
                  <a:pt x="434" y="485"/>
                </a:lnTo>
                <a:lnTo>
                  <a:pt x="433" y="484"/>
                </a:lnTo>
                <a:lnTo>
                  <a:pt x="433" y="484"/>
                </a:lnTo>
                <a:lnTo>
                  <a:pt x="431" y="484"/>
                </a:lnTo>
                <a:lnTo>
                  <a:pt x="430" y="483"/>
                </a:lnTo>
                <a:lnTo>
                  <a:pt x="429" y="482"/>
                </a:lnTo>
                <a:lnTo>
                  <a:pt x="429" y="481"/>
                </a:lnTo>
                <a:lnTo>
                  <a:pt x="428" y="481"/>
                </a:lnTo>
                <a:lnTo>
                  <a:pt x="427" y="481"/>
                </a:lnTo>
                <a:lnTo>
                  <a:pt x="426" y="480"/>
                </a:lnTo>
                <a:lnTo>
                  <a:pt x="426" y="479"/>
                </a:lnTo>
                <a:lnTo>
                  <a:pt x="424" y="478"/>
                </a:lnTo>
                <a:lnTo>
                  <a:pt x="424" y="478"/>
                </a:lnTo>
                <a:lnTo>
                  <a:pt x="424" y="478"/>
                </a:lnTo>
                <a:lnTo>
                  <a:pt x="423" y="478"/>
                </a:lnTo>
                <a:lnTo>
                  <a:pt x="423" y="478"/>
                </a:lnTo>
                <a:lnTo>
                  <a:pt x="423" y="477"/>
                </a:lnTo>
                <a:lnTo>
                  <a:pt x="423" y="477"/>
                </a:lnTo>
                <a:lnTo>
                  <a:pt x="422" y="477"/>
                </a:lnTo>
                <a:lnTo>
                  <a:pt x="422" y="477"/>
                </a:lnTo>
                <a:lnTo>
                  <a:pt x="421" y="477"/>
                </a:lnTo>
                <a:lnTo>
                  <a:pt x="421" y="476"/>
                </a:lnTo>
                <a:lnTo>
                  <a:pt x="421" y="476"/>
                </a:lnTo>
                <a:lnTo>
                  <a:pt x="421" y="476"/>
                </a:lnTo>
                <a:lnTo>
                  <a:pt x="419" y="475"/>
                </a:lnTo>
                <a:lnTo>
                  <a:pt x="417" y="474"/>
                </a:lnTo>
                <a:lnTo>
                  <a:pt x="417" y="474"/>
                </a:lnTo>
                <a:lnTo>
                  <a:pt x="417" y="474"/>
                </a:lnTo>
                <a:lnTo>
                  <a:pt x="417" y="474"/>
                </a:lnTo>
                <a:lnTo>
                  <a:pt x="417" y="473"/>
                </a:lnTo>
                <a:lnTo>
                  <a:pt x="417" y="473"/>
                </a:lnTo>
                <a:lnTo>
                  <a:pt x="417" y="473"/>
                </a:lnTo>
                <a:lnTo>
                  <a:pt x="417" y="473"/>
                </a:lnTo>
                <a:lnTo>
                  <a:pt x="416" y="473"/>
                </a:lnTo>
                <a:lnTo>
                  <a:pt x="414" y="471"/>
                </a:lnTo>
                <a:lnTo>
                  <a:pt x="413" y="471"/>
                </a:lnTo>
                <a:lnTo>
                  <a:pt x="411" y="469"/>
                </a:lnTo>
                <a:lnTo>
                  <a:pt x="411" y="469"/>
                </a:lnTo>
                <a:lnTo>
                  <a:pt x="410" y="468"/>
                </a:lnTo>
                <a:lnTo>
                  <a:pt x="409" y="468"/>
                </a:lnTo>
                <a:lnTo>
                  <a:pt x="409" y="468"/>
                </a:lnTo>
                <a:lnTo>
                  <a:pt x="407" y="467"/>
                </a:lnTo>
                <a:lnTo>
                  <a:pt x="406" y="466"/>
                </a:lnTo>
                <a:lnTo>
                  <a:pt x="404" y="466"/>
                </a:lnTo>
                <a:lnTo>
                  <a:pt x="404" y="466"/>
                </a:lnTo>
                <a:lnTo>
                  <a:pt x="404" y="465"/>
                </a:lnTo>
                <a:lnTo>
                  <a:pt x="403" y="464"/>
                </a:lnTo>
                <a:lnTo>
                  <a:pt x="403" y="464"/>
                </a:lnTo>
                <a:lnTo>
                  <a:pt x="403" y="464"/>
                </a:lnTo>
                <a:lnTo>
                  <a:pt x="403" y="464"/>
                </a:lnTo>
                <a:lnTo>
                  <a:pt x="403" y="464"/>
                </a:lnTo>
                <a:lnTo>
                  <a:pt x="403" y="464"/>
                </a:lnTo>
                <a:lnTo>
                  <a:pt x="402" y="464"/>
                </a:lnTo>
                <a:lnTo>
                  <a:pt x="402" y="464"/>
                </a:lnTo>
                <a:lnTo>
                  <a:pt x="402" y="464"/>
                </a:lnTo>
                <a:lnTo>
                  <a:pt x="402" y="464"/>
                </a:lnTo>
                <a:lnTo>
                  <a:pt x="402" y="464"/>
                </a:lnTo>
                <a:lnTo>
                  <a:pt x="402" y="464"/>
                </a:lnTo>
                <a:lnTo>
                  <a:pt x="402" y="464"/>
                </a:lnTo>
                <a:lnTo>
                  <a:pt x="402" y="463"/>
                </a:lnTo>
                <a:lnTo>
                  <a:pt x="402" y="462"/>
                </a:lnTo>
                <a:lnTo>
                  <a:pt x="402" y="462"/>
                </a:lnTo>
                <a:lnTo>
                  <a:pt x="402" y="461"/>
                </a:lnTo>
                <a:lnTo>
                  <a:pt x="402" y="459"/>
                </a:lnTo>
                <a:lnTo>
                  <a:pt x="402" y="459"/>
                </a:lnTo>
                <a:lnTo>
                  <a:pt x="401" y="459"/>
                </a:lnTo>
                <a:lnTo>
                  <a:pt x="401" y="459"/>
                </a:lnTo>
                <a:lnTo>
                  <a:pt x="401" y="459"/>
                </a:lnTo>
                <a:lnTo>
                  <a:pt x="401" y="460"/>
                </a:lnTo>
                <a:lnTo>
                  <a:pt x="401" y="460"/>
                </a:lnTo>
                <a:lnTo>
                  <a:pt x="401" y="460"/>
                </a:lnTo>
                <a:lnTo>
                  <a:pt x="400" y="460"/>
                </a:lnTo>
                <a:lnTo>
                  <a:pt x="400" y="460"/>
                </a:lnTo>
                <a:lnTo>
                  <a:pt x="400" y="460"/>
                </a:lnTo>
                <a:lnTo>
                  <a:pt x="400" y="460"/>
                </a:lnTo>
                <a:lnTo>
                  <a:pt x="400" y="461"/>
                </a:lnTo>
                <a:lnTo>
                  <a:pt x="400" y="461"/>
                </a:lnTo>
                <a:lnTo>
                  <a:pt x="400" y="461"/>
                </a:lnTo>
                <a:lnTo>
                  <a:pt x="400" y="461"/>
                </a:lnTo>
                <a:lnTo>
                  <a:pt x="400" y="461"/>
                </a:lnTo>
                <a:lnTo>
                  <a:pt x="400" y="462"/>
                </a:lnTo>
                <a:lnTo>
                  <a:pt x="400" y="462"/>
                </a:lnTo>
                <a:lnTo>
                  <a:pt x="400" y="462"/>
                </a:lnTo>
                <a:lnTo>
                  <a:pt x="400" y="463"/>
                </a:lnTo>
                <a:lnTo>
                  <a:pt x="400" y="463"/>
                </a:lnTo>
                <a:lnTo>
                  <a:pt x="400" y="463"/>
                </a:lnTo>
                <a:lnTo>
                  <a:pt x="400" y="463"/>
                </a:lnTo>
                <a:lnTo>
                  <a:pt x="400" y="463"/>
                </a:lnTo>
                <a:lnTo>
                  <a:pt x="400" y="464"/>
                </a:lnTo>
                <a:lnTo>
                  <a:pt x="400" y="464"/>
                </a:lnTo>
                <a:lnTo>
                  <a:pt x="399" y="464"/>
                </a:lnTo>
                <a:lnTo>
                  <a:pt x="399" y="464"/>
                </a:lnTo>
                <a:lnTo>
                  <a:pt x="400" y="464"/>
                </a:lnTo>
                <a:lnTo>
                  <a:pt x="400" y="464"/>
                </a:lnTo>
                <a:lnTo>
                  <a:pt x="400" y="464"/>
                </a:lnTo>
                <a:lnTo>
                  <a:pt x="400" y="465"/>
                </a:lnTo>
                <a:lnTo>
                  <a:pt x="400" y="465"/>
                </a:lnTo>
                <a:lnTo>
                  <a:pt x="400" y="465"/>
                </a:lnTo>
                <a:lnTo>
                  <a:pt x="400" y="465"/>
                </a:lnTo>
                <a:lnTo>
                  <a:pt x="399" y="465"/>
                </a:lnTo>
                <a:lnTo>
                  <a:pt x="399" y="465"/>
                </a:lnTo>
                <a:lnTo>
                  <a:pt x="399" y="466"/>
                </a:lnTo>
                <a:lnTo>
                  <a:pt x="399" y="466"/>
                </a:lnTo>
                <a:lnTo>
                  <a:pt x="399" y="466"/>
                </a:lnTo>
                <a:lnTo>
                  <a:pt x="399" y="466"/>
                </a:lnTo>
                <a:lnTo>
                  <a:pt x="399" y="466"/>
                </a:lnTo>
                <a:lnTo>
                  <a:pt x="399" y="466"/>
                </a:lnTo>
                <a:lnTo>
                  <a:pt x="399" y="466"/>
                </a:lnTo>
                <a:lnTo>
                  <a:pt x="399" y="466"/>
                </a:lnTo>
                <a:lnTo>
                  <a:pt x="399" y="466"/>
                </a:lnTo>
                <a:lnTo>
                  <a:pt x="398" y="466"/>
                </a:lnTo>
                <a:lnTo>
                  <a:pt x="398" y="466"/>
                </a:lnTo>
                <a:lnTo>
                  <a:pt x="398" y="466"/>
                </a:lnTo>
                <a:lnTo>
                  <a:pt x="398" y="466"/>
                </a:lnTo>
                <a:lnTo>
                  <a:pt x="398" y="466"/>
                </a:lnTo>
                <a:lnTo>
                  <a:pt x="397" y="467"/>
                </a:lnTo>
                <a:lnTo>
                  <a:pt x="397" y="467"/>
                </a:lnTo>
                <a:lnTo>
                  <a:pt x="397" y="467"/>
                </a:lnTo>
                <a:lnTo>
                  <a:pt x="397" y="467"/>
                </a:lnTo>
                <a:lnTo>
                  <a:pt x="397" y="467"/>
                </a:lnTo>
                <a:lnTo>
                  <a:pt x="397" y="467"/>
                </a:lnTo>
                <a:lnTo>
                  <a:pt x="397" y="467"/>
                </a:lnTo>
                <a:lnTo>
                  <a:pt x="397" y="467"/>
                </a:lnTo>
                <a:lnTo>
                  <a:pt x="396" y="467"/>
                </a:lnTo>
                <a:lnTo>
                  <a:pt x="396" y="467"/>
                </a:lnTo>
                <a:lnTo>
                  <a:pt x="396" y="467"/>
                </a:lnTo>
                <a:lnTo>
                  <a:pt x="396" y="467"/>
                </a:lnTo>
                <a:lnTo>
                  <a:pt x="396" y="467"/>
                </a:lnTo>
                <a:lnTo>
                  <a:pt x="396" y="467"/>
                </a:lnTo>
                <a:lnTo>
                  <a:pt x="396" y="467"/>
                </a:lnTo>
                <a:lnTo>
                  <a:pt x="396" y="467"/>
                </a:lnTo>
                <a:lnTo>
                  <a:pt x="396" y="467"/>
                </a:lnTo>
                <a:lnTo>
                  <a:pt x="395" y="467"/>
                </a:lnTo>
                <a:lnTo>
                  <a:pt x="395" y="467"/>
                </a:lnTo>
                <a:lnTo>
                  <a:pt x="395" y="467"/>
                </a:lnTo>
                <a:lnTo>
                  <a:pt x="395" y="467"/>
                </a:lnTo>
                <a:lnTo>
                  <a:pt x="395" y="467"/>
                </a:lnTo>
                <a:lnTo>
                  <a:pt x="395" y="466"/>
                </a:lnTo>
                <a:lnTo>
                  <a:pt x="395" y="466"/>
                </a:lnTo>
                <a:lnTo>
                  <a:pt x="394" y="466"/>
                </a:lnTo>
                <a:lnTo>
                  <a:pt x="394" y="466"/>
                </a:lnTo>
                <a:lnTo>
                  <a:pt x="393" y="466"/>
                </a:lnTo>
                <a:lnTo>
                  <a:pt x="393" y="466"/>
                </a:lnTo>
                <a:lnTo>
                  <a:pt x="392" y="467"/>
                </a:lnTo>
                <a:lnTo>
                  <a:pt x="392" y="466"/>
                </a:lnTo>
                <a:lnTo>
                  <a:pt x="392" y="466"/>
                </a:lnTo>
                <a:lnTo>
                  <a:pt x="392" y="467"/>
                </a:lnTo>
                <a:lnTo>
                  <a:pt x="391" y="466"/>
                </a:lnTo>
                <a:lnTo>
                  <a:pt x="390" y="466"/>
                </a:lnTo>
                <a:lnTo>
                  <a:pt x="390" y="466"/>
                </a:lnTo>
                <a:lnTo>
                  <a:pt x="390" y="466"/>
                </a:lnTo>
                <a:lnTo>
                  <a:pt x="390" y="466"/>
                </a:lnTo>
                <a:lnTo>
                  <a:pt x="389" y="466"/>
                </a:lnTo>
                <a:lnTo>
                  <a:pt x="389" y="466"/>
                </a:lnTo>
                <a:lnTo>
                  <a:pt x="389" y="466"/>
                </a:lnTo>
                <a:lnTo>
                  <a:pt x="389" y="466"/>
                </a:lnTo>
                <a:lnTo>
                  <a:pt x="389" y="466"/>
                </a:lnTo>
                <a:lnTo>
                  <a:pt x="388" y="467"/>
                </a:lnTo>
                <a:lnTo>
                  <a:pt x="388" y="467"/>
                </a:lnTo>
                <a:lnTo>
                  <a:pt x="387" y="467"/>
                </a:lnTo>
                <a:lnTo>
                  <a:pt x="386" y="467"/>
                </a:lnTo>
                <a:lnTo>
                  <a:pt x="386" y="468"/>
                </a:lnTo>
                <a:lnTo>
                  <a:pt x="386" y="468"/>
                </a:lnTo>
                <a:lnTo>
                  <a:pt x="386" y="468"/>
                </a:lnTo>
                <a:lnTo>
                  <a:pt x="386" y="468"/>
                </a:lnTo>
                <a:lnTo>
                  <a:pt x="386" y="469"/>
                </a:lnTo>
                <a:lnTo>
                  <a:pt x="386" y="469"/>
                </a:lnTo>
                <a:lnTo>
                  <a:pt x="386" y="469"/>
                </a:lnTo>
                <a:lnTo>
                  <a:pt x="386" y="469"/>
                </a:lnTo>
                <a:lnTo>
                  <a:pt x="386" y="469"/>
                </a:lnTo>
                <a:lnTo>
                  <a:pt x="385" y="468"/>
                </a:lnTo>
                <a:lnTo>
                  <a:pt x="385" y="468"/>
                </a:lnTo>
                <a:lnTo>
                  <a:pt x="385" y="468"/>
                </a:lnTo>
                <a:lnTo>
                  <a:pt x="385" y="468"/>
                </a:lnTo>
                <a:lnTo>
                  <a:pt x="385" y="468"/>
                </a:lnTo>
                <a:lnTo>
                  <a:pt x="385" y="469"/>
                </a:lnTo>
                <a:lnTo>
                  <a:pt x="384" y="469"/>
                </a:lnTo>
                <a:lnTo>
                  <a:pt x="384" y="470"/>
                </a:lnTo>
                <a:lnTo>
                  <a:pt x="384" y="470"/>
                </a:lnTo>
                <a:lnTo>
                  <a:pt x="383" y="470"/>
                </a:lnTo>
                <a:lnTo>
                  <a:pt x="384" y="471"/>
                </a:lnTo>
                <a:lnTo>
                  <a:pt x="384" y="471"/>
                </a:lnTo>
                <a:lnTo>
                  <a:pt x="384" y="471"/>
                </a:lnTo>
                <a:lnTo>
                  <a:pt x="383" y="471"/>
                </a:lnTo>
                <a:lnTo>
                  <a:pt x="383" y="472"/>
                </a:lnTo>
                <a:lnTo>
                  <a:pt x="383" y="472"/>
                </a:lnTo>
                <a:lnTo>
                  <a:pt x="383" y="472"/>
                </a:lnTo>
                <a:lnTo>
                  <a:pt x="383" y="472"/>
                </a:lnTo>
                <a:lnTo>
                  <a:pt x="383" y="472"/>
                </a:lnTo>
                <a:lnTo>
                  <a:pt x="382" y="472"/>
                </a:lnTo>
                <a:lnTo>
                  <a:pt x="382" y="473"/>
                </a:lnTo>
                <a:lnTo>
                  <a:pt x="382" y="473"/>
                </a:lnTo>
                <a:lnTo>
                  <a:pt x="382" y="473"/>
                </a:lnTo>
                <a:lnTo>
                  <a:pt x="381" y="473"/>
                </a:lnTo>
                <a:lnTo>
                  <a:pt x="380" y="473"/>
                </a:lnTo>
                <a:lnTo>
                  <a:pt x="380" y="473"/>
                </a:lnTo>
                <a:lnTo>
                  <a:pt x="380" y="474"/>
                </a:lnTo>
                <a:lnTo>
                  <a:pt x="380" y="474"/>
                </a:lnTo>
                <a:lnTo>
                  <a:pt x="379" y="474"/>
                </a:lnTo>
                <a:lnTo>
                  <a:pt x="379" y="474"/>
                </a:lnTo>
                <a:lnTo>
                  <a:pt x="379" y="474"/>
                </a:lnTo>
                <a:lnTo>
                  <a:pt x="379" y="474"/>
                </a:lnTo>
                <a:lnTo>
                  <a:pt x="379" y="474"/>
                </a:lnTo>
                <a:lnTo>
                  <a:pt x="379" y="474"/>
                </a:lnTo>
                <a:lnTo>
                  <a:pt x="379" y="474"/>
                </a:lnTo>
                <a:lnTo>
                  <a:pt x="379" y="474"/>
                </a:lnTo>
                <a:lnTo>
                  <a:pt x="378" y="474"/>
                </a:lnTo>
                <a:lnTo>
                  <a:pt x="378" y="474"/>
                </a:lnTo>
                <a:lnTo>
                  <a:pt x="378" y="474"/>
                </a:lnTo>
                <a:lnTo>
                  <a:pt x="378" y="474"/>
                </a:lnTo>
                <a:lnTo>
                  <a:pt x="378" y="474"/>
                </a:lnTo>
                <a:lnTo>
                  <a:pt x="378" y="475"/>
                </a:lnTo>
                <a:lnTo>
                  <a:pt x="377" y="475"/>
                </a:lnTo>
                <a:lnTo>
                  <a:pt x="377" y="475"/>
                </a:lnTo>
                <a:lnTo>
                  <a:pt x="377" y="475"/>
                </a:lnTo>
                <a:lnTo>
                  <a:pt x="376" y="476"/>
                </a:lnTo>
                <a:lnTo>
                  <a:pt x="376" y="475"/>
                </a:lnTo>
                <a:lnTo>
                  <a:pt x="376" y="476"/>
                </a:lnTo>
                <a:lnTo>
                  <a:pt x="375" y="476"/>
                </a:lnTo>
                <a:lnTo>
                  <a:pt x="374" y="477"/>
                </a:lnTo>
                <a:lnTo>
                  <a:pt x="373" y="477"/>
                </a:lnTo>
                <a:lnTo>
                  <a:pt x="372" y="477"/>
                </a:lnTo>
                <a:lnTo>
                  <a:pt x="372" y="478"/>
                </a:lnTo>
                <a:lnTo>
                  <a:pt x="371" y="478"/>
                </a:lnTo>
                <a:lnTo>
                  <a:pt x="371" y="478"/>
                </a:lnTo>
                <a:lnTo>
                  <a:pt x="370" y="479"/>
                </a:lnTo>
                <a:lnTo>
                  <a:pt x="370" y="479"/>
                </a:lnTo>
                <a:lnTo>
                  <a:pt x="369" y="479"/>
                </a:lnTo>
                <a:lnTo>
                  <a:pt x="369" y="480"/>
                </a:lnTo>
                <a:lnTo>
                  <a:pt x="369" y="480"/>
                </a:lnTo>
                <a:lnTo>
                  <a:pt x="368" y="480"/>
                </a:lnTo>
                <a:lnTo>
                  <a:pt x="368" y="480"/>
                </a:lnTo>
                <a:lnTo>
                  <a:pt x="368" y="480"/>
                </a:lnTo>
                <a:lnTo>
                  <a:pt x="367" y="480"/>
                </a:lnTo>
                <a:lnTo>
                  <a:pt x="367" y="480"/>
                </a:lnTo>
                <a:lnTo>
                  <a:pt x="367" y="481"/>
                </a:lnTo>
                <a:lnTo>
                  <a:pt x="366" y="481"/>
                </a:lnTo>
                <a:lnTo>
                  <a:pt x="366" y="481"/>
                </a:lnTo>
                <a:lnTo>
                  <a:pt x="366" y="481"/>
                </a:lnTo>
                <a:lnTo>
                  <a:pt x="366" y="481"/>
                </a:lnTo>
                <a:lnTo>
                  <a:pt x="366" y="481"/>
                </a:lnTo>
                <a:lnTo>
                  <a:pt x="365" y="481"/>
                </a:lnTo>
                <a:lnTo>
                  <a:pt x="365" y="481"/>
                </a:lnTo>
                <a:lnTo>
                  <a:pt x="365" y="481"/>
                </a:lnTo>
                <a:lnTo>
                  <a:pt x="365" y="482"/>
                </a:lnTo>
                <a:lnTo>
                  <a:pt x="364" y="482"/>
                </a:lnTo>
                <a:lnTo>
                  <a:pt x="364" y="482"/>
                </a:lnTo>
                <a:lnTo>
                  <a:pt x="364" y="482"/>
                </a:lnTo>
                <a:lnTo>
                  <a:pt x="363" y="482"/>
                </a:lnTo>
                <a:lnTo>
                  <a:pt x="363" y="483"/>
                </a:lnTo>
                <a:lnTo>
                  <a:pt x="363" y="483"/>
                </a:lnTo>
                <a:lnTo>
                  <a:pt x="363" y="483"/>
                </a:lnTo>
                <a:lnTo>
                  <a:pt x="362" y="483"/>
                </a:lnTo>
                <a:lnTo>
                  <a:pt x="362" y="483"/>
                </a:lnTo>
                <a:lnTo>
                  <a:pt x="362" y="483"/>
                </a:lnTo>
                <a:lnTo>
                  <a:pt x="362" y="483"/>
                </a:lnTo>
                <a:lnTo>
                  <a:pt x="361" y="483"/>
                </a:lnTo>
                <a:lnTo>
                  <a:pt x="361" y="484"/>
                </a:lnTo>
                <a:lnTo>
                  <a:pt x="361" y="484"/>
                </a:lnTo>
                <a:lnTo>
                  <a:pt x="361" y="484"/>
                </a:lnTo>
                <a:lnTo>
                  <a:pt x="361" y="484"/>
                </a:lnTo>
                <a:lnTo>
                  <a:pt x="360" y="484"/>
                </a:lnTo>
                <a:lnTo>
                  <a:pt x="360" y="484"/>
                </a:lnTo>
                <a:lnTo>
                  <a:pt x="360" y="484"/>
                </a:lnTo>
                <a:lnTo>
                  <a:pt x="360" y="484"/>
                </a:lnTo>
                <a:lnTo>
                  <a:pt x="359" y="484"/>
                </a:lnTo>
                <a:lnTo>
                  <a:pt x="359" y="484"/>
                </a:lnTo>
                <a:lnTo>
                  <a:pt x="359" y="484"/>
                </a:lnTo>
                <a:lnTo>
                  <a:pt x="359" y="484"/>
                </a:lnTo>
                <a:lnTo>
                  <a:pt x="359" y="485"/>
                </a:lnTo>
                <a:lnTo>
                  <a:pt x="359" y="485"/>
                </a:lnTo>
                <a:lnTo>
                  <a:pt x="359" y="485"/>
                </a:lnTo>
                <a:lnTo>
                  <a:pt x="358" y="485"/>
                </a:lnTo>
                <a:lnTo>
                  <a:pt x="358" y="485"/>
                </a:lnTo>
                <a:lnTo>
                  <a:pt x="358" y="485"/>
                </a:lnTo>
                <a:lnTo>
                  <a:pt x="358" y="485"/>
                </a:lnTo>
                <a:lnTo>
                  <a:pt x="358" y="485"/>
                </a:lnTo>
                <a:lnTo>
                  <a:pt x="358" y="485"/>
                </a:lnTo>
                <a:lnTo>
                  <a:pt x="357" y="485"/>
                </a:lnTo>
                <a:lnTo>
                  <a:pt x="356" y="486"/>
                </a:lnTo>
                <a:lnTo>
                  <a:pt x="356" y="486"/>
                </a:lnTo>
                <a:lnTo>
                  <a:pt x="355" y="487"/>
                </a:lnTo>
                <a:lnTo>
                  <a:pt x="354" y="487"/>
                </a:lnTo>
                <a:lnTo>
                  <a:pt x="354" y="487"/>
                </a:lnTo>
                <a:lnTo>
                  <a:pt x="353" y="487"/>
                </a:lnTo>
                <a:lnTo>
                  <a:pt x="351" y="488"/>
                </a:lnTo>
                <a:lnTo>
                  <a:pt x="351" y="488"/>
                </a:lnTo>
                <a:lnTo>
                  <a:pt x="351" y="489"/>
                </a:lnTo>
                <a:lnTo>
                  <a:pt x="348" y="490"/>
                </a:lnTo>
                <a:lnTo>
                  <a:pt x="337" y="497"/>
                </a:lnTo>
                <a:lnTo>
                  <a:pt x="330" y="500"/>
                </a:lnTo>
                <a:lnTo>
                  <a:pt x="328" y="501"/>
                </a:lnTo>
                <a:lnTo>
                  <a:pt x="327" y="501"/>
                </a:lnTo>
                <a:lnTo>
                  <a:pt x="327" y="501"/>
                </a:lnTo>
                <a:lnTo>
                  <a:pt x="319" y="498"/>
                </a:lnTo>
                <a:lnTo>
                  <a:pt x="313" y="495"/>
                </a:lnTo>
                <a:lnTo>
                  <a:pt x="313" y="495"/>
                </a:lnTo>
                <a:lnTo>
                  <a:pt x="313" y="495"/>
                </a:lnTo>
                <a:lnTo>
                  <a:pt x="313" y="495"/>
                </a:lnTo>
                <a:lnTo>
                  <a:pt x="313" y="494"/>
                </a:lnTo>
                <a:lnTo>
                  <a:pt x="313" y="494"/>
                </a:lnTo>
                <a:lnTo>
                  <a:pt x="313" y="494"/>
                </a:lnTo>
                <a:lnTo>
                  <a:pt x="312" y="494"/>
                </a:lnTo>
                <a:lnTo>
                  <a:pt x="312" y="494"/>
                </a:lnTo>
                <a:lnTo>
                  <a:pt x="311" y="494"/>
                </a:lnTo>
                <a:lnTo>
                  <a:pt x="311" y="493"/>
                </a:lnTo>
                <a:lnTo>
                  <a:pt x="311" y="493"/>
                </a:lnTo>
                <a:lnTo>
                  <a:pt x="311" y="493"/>
                </a:lnTo>
                <a:lnTo>
                  <a:pt x="311" y="493"/>
                </a:lnTo>
                <a:lnTo>
                  <a:pt x="310" y="492"/>
                </a:lnTo>
                <a:lnTo>
                  <a:pt x="310" y="492"/>
                </a:lnTo>
                <a:lnTo>
                  <a:pt x="310" y="491"/>
                </a:lnTo>
                <a:lnTo>
                  <a:pt x="310" y="491"/>
                </a:lnTo>
                <a:lnTo>
                  <a:pt x="310" y="490"/>
                </a:lnTo>
                <a:lnTo>
                  <a:pt x="310" y="490"/>
                </a:lnTo>
                <a:lnTo>
                  <a:pt x="310" y="490"/>
                </a:lnTo>
                <a:lnTo>
                  <a:pt x="310" y="489"/>
                </a:lnTo>
                <a:lnTo>
                  <a:pt x="310" y="489"/>
                </a:lnTo>
                <a:lnTo>
                  <a:pt x="309" y="489"/>
                </a:lnTo>
                <a:lnTo>
                  <a:pt x="309" y="489"/>
                </a:lnTo>
                <a:lnTo>
                  <a:pt x="309" y="489"/>
                </a:lnTo>
                <a:lnTo>
                  <a:pt x="309" y="488"/>
                </a:lnTo>
                <a:lnTo>
                  <a:pt x="309" y="488"/>
                </a:lnTo>
                <a:lnTo>
                  <a:pt x="309" y="488"/>
                </a:lnTo>
                <a:lnTo>
                  <a:pt x="309" y="488"/>
                </a:lnTo>
                <a:lnTo>
                  <a:pt x="309" y="488"/>
                </a:lnTo>
                <a:lnTo>
                  <a:pt x="309" y="487"/>
                </a:lnTo>
                <a:lnTo>
                  <a:pt x="309" y="487"/>
                </a:lnTo>
                <a:lnTo>
                  <a:pt x="309" y="487"/>
                </a:lnTo>
                <a:lnTo>
                  <a:pt x="309" y="487"/>
                </a:lnTo>
                <a:lnTo>
                  <a:pt x="308" y="486"/>
                </a:lnTo>
                <a:lnTo>
                  <a:pt x="308" y="485"/>
                </a:lnTo>
                <a:lnTo>
                  <a:pt x="308" y="485"/>
                </a:lnTo>
                <a:lnTo>
                  <a:pt x="308" y="485"/>
                </a:lnTo>
                <a:lnTo>
                  <a:pt x="308" y="484"/>
                </a:lnTo>
                <a:lnTo>
                  <a:pt x="308" y="483"/>
                </a:lnTo>
                <a:lnTo>
                  <a:pt x="308" y="483"/>
                </a:lnTo>
                <a:lnTo>
                  <a:pt x="309" y="483"/>
                </a:lnTo>
                <a:lnTo>
                  <a:pt x="309" y="483"/>
                </a:lnTo>
                <a:lnTo>
                  <a:pt x="310" y="482"/>
                </a:lnTo>
                <a:lnTo>
                  <a:pt x="310" y="481"/>
                </a:lnTo>
                <a:lnTo>
                  <a:pt x="310" y="481"/>
                </a:lnTo>
                <a:lnTo>
                  <a:pt x="310" y="478"/>
                </a:lnTo>
                <a:lnTo>
                  <a:pt x="310" y="476"/>
                </a:lnTo>
                <a:lnTo>
                  <a:pt x="310" y="476"/>
                </a:lnTo>
                <a:lnTo>
                  <a:pt x="310" y="474"/>
                </a:lnTo>
                <a:lnTo>
                  <a:pt x="310" y="474"/>
                </a:lnTo>
                <a:lnTo>
                  <a:pt x="309" y="474"/>
                </a:lnTo>
                <a:lnTo>
                  <a:pt x="309" y="473"/>
                </a:lnTo>
                <a:lnTo>
                  <a:pt x="309" y="473"/>
                </a:lnTo>
                <a:lnTo>
                  <a:pt x="309" y="473"/>
                </a:lnTo>
                <a:lnTo>
                  <a:pt x="309" y="472"/>
                </a:lnTo>
                <a:lnTo>
                  <a:pt x="308" y="471"/>
                </a:lnTo>
                <a:lnTo>
                  <a:pt x="308" y="471"/>
                </a:lnTo>
                <a:lnTo>
                  <a:pt x="308" y="470"/>
                </a:lnTo>
                <a:lnTo>
                  <a:pt x="308" y="470"/>
                </a:lnTo>
                <a:lnTo>
                  <a:pt x="307" y="470"/>
                </a:lnTo>
                <a:lnTo>
                  <a:pt x="307" y="470"/>
                </a:lnTo>
                <a:lnTo>
                  <a:pt x="307" y="469"/>
                </a:lnTo>
                <a:lnTo>
                  <a:pt x="307" y="469"/>
                </a:lnTo>
                <a:lnTo>
                  <a:pt x="307" y="469"/>
                </a:lnTo>
                <a:lnTo>
                  <a:pt x="307" y="468"/>
                </a:lnTo>
                <a:lnTo>
                  <a:pt x="307" y="468"/>
                </a:lnTo>
                <a:lnTo>
                  <a:pt x="307" y="468"/>
                </a:lnTo>
                <a:lnTo>
                  <a:pt x="307" y="468"/>
                </a:lnTo>
                <a:lnTo>
                  <a:pt x="306" y="468"/>
                </a:lnTo>
                <a:lnTo>
                  <a:pt x="306" y="468"/>
                </a:lnTo>
                <a:lnTo>
                  <a:pt x="306" y="468"/>
                </a:lnTo>
                <a:lnTo>
                  <a:pt x="306" y="468"/>
                </a:lnTo>
                <a:lnTo>
                  <a:pt x="306" y="468"/>
                </a:lnTo>
                <a:lnTo>
                  <a:pt x="305" y="468"/>
                </a:lnTo>
                <a:lnTo>
                  <a:pt x="305" y="468"/>
                </a:lnTo>
                <a:lnTo>
                  <a:pt x="305" y="468"/>
                </a:lnTo>
                <a:lnTo>
                  <a:pt x="304" y="468"/>
                </a:lnTo>
                <a:lnTo>
                  <a:pt x="303" y="468"/>
                </a:lnTo>
                <a:lnTo>
                  <a:pt x="303" y="468"/>
                </a:lnTo>
                <a:lnTo>
                  <a:pt x="303" y="468"/>
                </a:lnTo>
                <a:lnTo>
                  <a:pt x="303" y="468"/>
                </a:lnTo>
                <a:lnTo>
                  <a:pt x="302" y="468"/>
                </a:lnTo>
                <a:lnTo>
                  <a:pt x="301" y="468"/>
                </a:lnTo>
                <a:lnTo>
                  <a:pt x="300" y="468"/>
                </a:lnTo>
                <a:lnTo>
                  <a:pt x="300" y="468"/>
                </a:lnTo>
                <a:lnTo>
                  <a:pt x="299" y="468"/>
                </a:lnTo>
                <a:lnTo>
                  <a:pt x="299" y="468"/>
                </a:lnTo>
                <a:lnTo>
                  <a:pt x="299" y="468"/>
                </a:lnTo>
                <a:lnTo>
                  <a:pt x="299" y="467"/>
                </a:lnTo>
                <a:lnTo>
                  <a:pt x="299" y="467"/>
                </a:lnTo>
                <a:lnTo>
                  <a:pt x="299" y="467"/>
                </a:lnTo>
                <a:lnTo>
                  <a:pt x="298" y="467"/>
                </a:lnTo>
                <a:lnTo>
                  <a:pt x="298" y="467"/>
                </a:lnTo>
                <a:lnTo>
                  <a:pt x="298" y="467"/>
                </a:lnTo>
                <a:lnTo>
                  <a:pt x="298" y="466"/>
                </a:lnTo>
                <a:lnTo>
                  <a:pt x="298" y="466"/>
                </a:lnTo>
                <a:lnTo>
                  <a:pt x="298" y="465"/>
                </a:lnTo>
                <a:lnTo>
                  <a:pt x="298" y="464"/>
                </a:lnTo>
                <a:lnTo>
                  <a:pt x="298" y="464"/>
                </a:lnTo>
                <a:lnTo>
                  <a:pt x="297" y="464"/>
                </a:lnTo>
                <a:lnTo>
                  <a:pt x="297" y="463"/>
                </a:lnTo>
                <a:lnTo>
                  <a:pt x="297" y="463"/>
                </a:lnTo>
                <a:lnTo>
                  <a:pt x="297" y="462"/>
                </a:lnTo>
                <a:lnTo>
                  <a:pt x="297" y="461"/>
                </a:lnTo>
                <a:lnTo>
                  <a:pt x="297" y="461"/>
                </a:lnTo>
                <a:lnTo>
                  <a:pt x="297" y="460"/>
                </a:lnTo>
                <a:lnTo>
                  <a:pt x="296" y="460"/>
                </a:lnTo>
                <a:lnTo>
                  <a:pt x="296" y="460"/>
                </a:lnTo>
                <a:lnTo>
                  <a:pt x="296" y="459"/>
                </a:lnTo>
                <a:lnTo>
                  <a:pt x="296" y="459"/>
                </a:lnTo>
                <a:lnTo>
                  <a:pt x="296" y="458"/>
                </a:lnTo>
                <a:lnTo>
                  <a:pt x="296" y="457"/>
                </a:lnTo>
                <a:lnTo>
                  <a:pt x="295" y="457"/>
                </a:lnTo>
                <a:lnTo>
                  <a:pt x="294" y="455"/>
                </a:lnTo>
                <a:lnTo>
                  <a:pt x="293" y="454"/>
                </a:lnTo>
                <a:lnTo>
                  <a:pt x="291" y="453"/>
                </a:lnTo>
                <a:lnTo>
                  <a:pt x="291" y="453"/>
                </a:lnTo>
                <a:lnTo>
                  <a:pt x="291" y="452"/>
                </a:lnTo>
                <a:lnTo>
                  <a:pt x="290" y="452"/>
                </a:lnTo>
                <a:lnTo>
                  <a:pt x="290" y="452"/>
                </a:lnTo>
                <a:lnTo>
                  <a:pt x="290" y="451"/>
                </a:lnTo>
                <a:lnTo>
                  <a:pt x="289" y="450"/>
                </a:lnTo>
                <a:lnTo>
                  <a:pt x="289" y="450"/>
                </a:lnTo>
                <a:lnTo>
                  <a:pt x="288" y="449"/>
                </a:lnTo>
                <a:lnTo>
                  <a:pt x="288" y="448"/>
                </a:lnTo>
                <a:lnTo>
                  <a:pt x="287" y="447"/>
                </a:lnTo>
                <a:lnTo>
                  <a:pt x="287" y="446"/>
                </a:lnTo>
                <a:lnTo>
                  <a:pt x="287" y="446"/>
                </a:lnTo>
                <a:lnTo>
                  <a:pt x="286" y="445"/>
                </a:lnTo>
                <a:lnTo>
                  <a:pt x="286" y="444"/>
                </a:lnTo>
                <a:lnTo>
                  <a:pt x="286" y="444"/>
                </a:lnTo>
                <a:lnTo>
                  <a:pt x="286" y="443"/>
                </a:lnTo>
                <a:lnTo>
                  <a:pt x="286" y="443"/>
                </a:lnTo>
                <a:lnTo>
                  <a:pt x="285" y="442"/>
                </a:lnTo>
                <a:lnTo>
                  <a:pt x="285" y="441"/>
                </a:lnTo>
                <a:lnTo>
                  <a:pt x="284" y="440"/>
                </a:lnTo>
                <a:lnTo>
                  <a:pt x="284" y="440"/>
                </a:lnTo>
                <a:lnTo>
                  <a:pt x="284" y="439"/>
                </a:lnTo>
                <a:lnTo>
                  <a:pt x="284" y="439"/>
                </a:lnTo>
                <a:lnTo>
                  <a:pt x="282" y="436"/>
                </a:lnTo>
                <a:lnTo>
                  <a:pt x="280" y="432"/>
                </a:lnTo>
                <a:lnTo>
                  <a:pt x="278" y="429"/>
                </a:lnTo>
                <a:lnTo>
                  <a:pt x="277" y="428"/>
                </a:lnTo>
                <a:lnTo>
                  <a:pt x="276" y="427"/>
                </a:lnTo>
                <a:lnTo>
                  <a:pt x="276" y="427"/>
                </a:lnTo>
                <a:lnTo>
                  <a:pt x="276" y="426"/>
                </a:lnTo>
                <a:lnTo>
                  <a:pt x="275" y="426"/>
                </a:lnTo>
                <a:lnTo>
                  <a:pt x="274" y="425"/>
                </a:lnTo>
                <a:lnTo>
                  <a:pt x="274" y="425"/>
                </a:lnTo>
                <a:lnTo>
                  <a:pt x="274" y="425"/>
                </a:lnTo>
                <a:lnTo>
                  <a:pt x="274" y="424"/>
                </a:lnTo>
                <a:lnTo>
                  <a:pt x="273" y="423"/>
                </a:lnTo>
                <a:lnTo>
                  <a:pt x="273" y="423"/>
                </a:lnTo>
                <a:lnTo>
                  <a:pt x="273" y="423"/>
                </a:lnTo>
                <a:lnTo>
                  <a:pt x="270" y="419"/>
                </a:lnTo>
                <a:lnTo>
                  <a:pt x="264" y="413"/>
                </a:lnTo>
                <a:lnTo>
                  <a:pt x="262" y="411"/>
                </a:lnTo>
                <a:lnTo>
                  <a:pt x="260" y="408"/>
                </a:lnTo>
                <a:lnTo>
                  <a:pt x="260" y="408"/>
                </a:lnTo>
                <a:lnTo>
                  <a:pt x="260" y="408"/>
                </a:lnTo>
                <a:lnTo>
                  <a:pt x="259" y="407"/>
                </a:lnTo>
                <a:lnTo>
                  <a:pt x="258" y="406"/>
                </a:lnTo>
                <a:lnTo>
                  <a:pt x="258" y="406"/>
                </a:lnTo>
                <a:lnTo>
                  <a:pt x="257" y="406"/>
                </a:lnTo>
                <a:lnTo>
                  <a:pt x="257" y="405"/>
                </a:lnTo>
                <a:lnTo>
                  <a:pt x="257" y="405"/>
                </a:lnTo>
                <a:lnTo>
                  <a:pt x="257" y="405"/>
                </a:lnTo>
                <a:lnTo>
                  <a:pt x="257" y="405"/>
                </a:lnTo>
                <a:lnTo>
                  <a:pt x="257" y="405"/>
                </a:lnTo>
                <a:lnTo>
                  <a:pt x="256" y="404"/>
                </a:lnTo>
                <a:lnTo>
                  <a:pt x="256" y="404"/>
                </a:lnTo>
                <a:lnTo>
                  <a:pt x="256" y="403"/>
                </a:lnTo>
                <a:lnTo>
                  <a:pt x="255" y="403"/>
                </a:lnTo>
                <a:lnTo>
                  <a:pt x="255" y="402"/>
                </a:lnTo>
                <a:lnTo>
                  <a:pt x="255" y="402"/>
                </a:lnTo>
                <a:lnTo>
                  <a:pt x="253" y="401"/>
                </a:lnTo>
                <a:lnTo>
                  <a:pt x="252" y="399"/>
                </a:lnTo>
                <a:lnTo>
                  <a:pt x="252" y="398"/>
                </a:lnTo>
                <a:lnTo>
                  <a:pt x="250" y="398"/>
                </a:lnTo>
                <a:lnTo>
                  <a:pt x="250" y="397"/>
                </a:lnTo>
                <a:lnTo>
                  <a:pt x="250" y="396"/>
                </a:lnTo>
                <a:lnTo>
                  <a:pt x="250" y="396"/>
                </a:lnTo>
                <a:lnTo>
                  <a:pt x="249" y="396"/>
                </a:lnTo>
                <a:lnTo>
                  <a:pt x="249" y="396"/>
                </a:lnTo>
                <a:lnTo>
                  <a:pt x="248" y="395"/>
                </a:lnTo>
                <a:lnTo>
                  <a:pt x="248" y="394"/>
                </a:lnTo>
                <a:lnTo>
                  <a:pt x="247" y="394"/>
                </a:lnTo>
                <a:lnTo>
                  <a:pt x="247" y="393"/>
                </a:lnTo>
                <a:lnTo>
                  <a:pt x="246" y="392"/>
                </a:lnTo>
                <a:lnTo>
                  <a:pt x="245" y="392"/>
                </a:lnTo>
                <a:lnTo>
                  <a:pt x="245" y="391"/>
                </a:lnTo>
                <a:lnTo>
                  <a:pt x="245" y="391"/>
                </a:lnTo>
                <a:lnTo>
                  <a:pt x="244" y="389"/>
                </a:lnTo>
                <a:lnTo>
                  <a:pt x="243" y="388"/>
                </a:lnTo>
                <a:lnTo>
                  <a:pt x="239" y="384"/>
                </a:lnTo>
                <a:lnTo>
                  <a:pt x="238" y="382"/>
                </a:lnTo>
                <a:lnTo>
                  <a:pt x="237" y="381"/>
                </a:lnTo>
                <a:lnTo>
                  <a:pt x="236" y="381"/>
                </a:lnTo>
                <a:lnTo>
                  <a:pt x="235" y="379"/>
                </a:lnTo>
                <a:lnTo>
                  <a:pt x="234" y="378"/>
                </a:lnTo>
                <a:lnTo>
                  <a:pt x="234" y="378"/>
                </a:lnTo>
                <a:lnTo>
                  <a:pt x="233" y="377"/>
                </a:lnTo>
                <a:lnTo>
                  <a:pt x="233" y="377"/>
                </a:lnTo>
                <a:lnTo>
                  <a:pt x="233" y="376"/>
                </a:lnTo>
                <a:lnTo>
                  <a:pt x="232" y="376"/>
                </a:lnTo>
                <a:lnTo>
                  <a:pt x="232" y="375"/>
                </a:lnTo>
                <a:lnTo>
                  <a:pt x="232" y="375"/>
                </a:lnTo>
                <a:lnTo>
                  <a:pt x="232" y="375"/>
                </a:lnTo>
                <a:lnTo>
                  <a:pt x="232" y="375"/>
                </a:lnTo>
                <a:lnTo>
                  <a:pt x="231" y="375"/>
                </a:lnTo>
                <a:lnTo>
                  <a:pt x="231" y="374"/>
                </a:lnTo>
                <a:lnTo>
                  <a:pt x="231" y="374"/>
                </a:lnTo>
                <a:lnTo>
                  <a:pt x="231" y="374"/>
                </a:lnTo>
                <a:lnTo>
                  <a:pt x="230" y="374"/>
                </a:lnTo>
                <a:lnTo>
                  <a:pt x="230" y="373"/>
                </a:lnTo>
                <a:lnTo>
                  <a:pt x="229" y="372"/>
                </a:lnTo>
                <a:lnTo>
                  <a:pt x="229" y="372"/>
                </a:lnTo>
                <a:lnTo>
                  <a:pt x="229" y="372"/>
                </a:lnTo>
                <a:lnTo>
                  <a:pt x="229" y="371"/>
                </a:lnTo>
                <a:lnTo>
                  <a:pt x="229" y="371"/>
                </a:lnTo>
                <a:lnTo>
                  <a:pt x="228" y="371"/>
                </a:lnTo>
                <a:lnTo>
                  <a:pt x="228" y="371"/>
                </a:lnTo>
                <a:lnTo>
                  <a:pt x="228" y="370"/>
                </a:lnTo>
                <a:lnTo>
                  <a:pt x="227" y="369"/>
                </a:lnTo>
                <a:lnTo>
                  <a:pt x="226" y="369"/>
                </a:lnTo>
                <a:lnTo>
                  <a:pt x="226" y="369"/>
                </a:lnTo>
                <a:lnTo>
                  <a:pt x="226" y="368"/>
                </a:lnTo>
                <a:lnTo>
                  <a:pt x="225" y="368"/>
                </a:lnTo>
                <a:lnTo>
                  <a:pt x="225" y="368"/>
                </a:lnTo>
                <a:lnTo>
                  <a:pt x="225" y="368"/>
                </a:lnTo>
                <a:lnTo>
                  <a:pt x="225" y="367"/>
                </a:lnTo>
                <a:lnTo>
                  <a:pt x="225" y="367"/>
                </a:lnTo>
                <a:lnTo>
                  <a:pt x="224" y="367"/>
                </a:lnTo>
                <a:lnTo>
                  <a:pt x="224" y="366"/>
                </a:lnTo>
                <a:lnTo>
                  <a:pt x="224" y="366"/>
                </a:lnTo>
                <a:lnTo>
                  <a:pt x="224" y="366"/>
                </a:lnTo>
                <a:lnTo>
                  <a:pt x="223" y="365"/>
                </a:lnTo>
                <a:lnTo>
                  <a:pt x="223" y="365"/>
                </a:lnTo>
                <a:lnTo>
                  <a:pt x="223" y="365"/>
                </a:lnTo>
                <a:lnTo>
                  <a:pt x="222" y="364"/>
                </a:lnTo>
                <a:lnTo>
                  <a:pt x="222" y="364"/>
                </a:lnTo>
                <a:lnTo>
                  <a:pt x="221" y="363"/>
                </a:lnTo>
                <a:lnTo>
                  <a:pt x="221" y="362"/>
                </a:lnTo>
                <a:lnTo>
                  <a:pt x="219" y="361"/>
                </a:lnTo>
                <a:lnTo>
                  <a:pt x="219" y="361"/>
                </a:lnTo>
                <a:lnTo>
                  <a:pt x="218" y="360"/>
                </a:lnTo>
                <a:lnTo>
                  <a:pt x="218" y="359"/>
                </a:lnTo>
                <a:lnTo>
                  <a:pt x="218" y="358"/>
                </a:lnTo>
                <a:lnTo>
                  <a:pt x="217" y="358"/>
                </a:lnTo>
                <a:lnTo>
                  <a:pt x="217" y="358"/>
                </a:lnTo>
                <a:lnTo>
                  <a:pt x="216" y="357"/>
                </a:lnTo>
                <a:lnTo>
                  <a:pt x="215" y="356"/>
                </a:lnTo>
                <a:lnTo>
                  <a:pt x="215" y="356"/>
                </a:lnTo>
                <a:lnTo>
                  <a:pt x="214" y="355"/>
                </a:lnTo>
                <a:lnTo>
                  <a:pt x="213" y="354"/>
                </a:lnTo>
                <a:lnTo>
                  <a:pt x="213" y="354"/>
                </a:lnTo>
                <a:lnTo>
                  <a:pt x="213" y="354"/>
                </a:lnTo>
                <a:lnTo>
                  <a:pt x="212" y="353"/>
                </a:lnTo>
                <a:lnTo>
                  <a:pt x="212" y="353"/>
                </a:lnTo>
                <a:lnTo>
                  <a:pt x="212" y="353"/>
                </a:lnTo>
                <a:lnTo>
                  <a:pt x="212" y="352"/>
                </a:lnTo>
                <a:lnTo>
                  <a:pt x="211" y="351"/>
                </a:lnTo>
                <a:lnTo>
                  <a:pt x="211" y="351"/>
                </a:lnTo>
                <a:lnTo>
                  <a:pt x="211" y="351"/>
                </a:lnTo>
                <a:lnTo>
                  <a:pt x="211" y="351"/>
                </a:lnTo>
                <a:lnTo>
                  <a:pt x="210" y="350"/>
                </a:lnTo>
                <a:lnTo>
                  <a:pt x="209" y="350"/>
                </a:lnTo>
                <a:lnTo>
                  <a:pt x="209" y="349"/>
                </a:lnTo>
                <a:lnTo>
                  <a:pt x="209" y="348"/>
                </a:lnTo>
                <a:lnTo>
                  <a:pt x="208" y="348"/>
                </a:lnTo>
                <a:lnTo>
                  <a:pt x="208" y="348"/>
                </a:lnTo>
                <a:lnTo>
                  <a:pt x="208" y="347"/>
                </a:lnTo>
                <a:lnTo>
                  <a:pt x="207" y="347"/>
                </a:lnTo>
                <a:lnTo>
                  <a:pt x="207" y="347"/>
                </a:lnTo>
                <a:lnTo>
                  <a:pt x="207" y="347"/>
                </a:lnTo>
                <a:lnTo>
                  <a:pt x="206" y="346"/>
                </a:lnTo>
                <a:lnTo>
                  <a:pt x="206" y="345"/>
                </a:lnTo>
                <a:lnTo>
                  <a:pt x="206" y="345"/>
                </a:lnTo>
                <a:lnTo>
                  <a:pt x="206" y="345"/>
                </a:lnTo>
                <a:lnTo>
                  <a:pt x="205" y="345"/>
                </a:lnTo>
                <a:lnTo>
                  <a:pt x="205" y="345"/>
                </a:lnTo>
                <a:lnTo>
                  <a:pt x="205" y="344"/>
                </a:lnTo>
                <a:lnTo>
                  <a:pt x="205" y="344"/>
                </a:lnTo>
                <a:lnTo>
                  <a:pt x="204" y="343"/>
                </a:lnTo>
                <a:lnTo>
                  <a:pt x="204" y="343"/>
                </a:lnTo>
                <a:lnTo>
                  <a:pt x="204" y="343"/>
                </a:lnTo>
                <a:lnTo>
                  <a:pt x="203" y="342"/>
                </a:lnTo>
                <a:lnTo>
                  <a:pt x="203" y="342"/>
                </a:lnTo>
                <a:lnTo>
                  <a:pt x="203" y="342"/>
                </a:lnTo>
                <a:lnTo>
                  <a:pt x="203" y="342"/>
                </a:lnTo>
                <a:lnTo>
                  <a:pt x="202" y="341"/>
                </a:lnTo>
                <a:lnTo>
                  <a:pt x="202" y="341"/>
                </a:lnTo>
                <a:lnTo>
                  <a:pt x="202" y="341"/>
                </a:lnTo>
                <a:lnTo>
                  <a:pt x="202" y="341"/>
                </a:lnTo>
                <a:lnTo>
                  <a:pt x="201" y="340"/>
                </a:lnTo>
                <a:lnTo>
                  <a:pt x="201" y="340"/>
                </a:lnTo>
                <a:lnTo>
                  <a:pt x="201" y="340"/>
                </a:lnTo>
                <a:lnTo>
                  <a:pt x="201" y="339"/>
                </a:lnTo>
                <a:lnTo>
                  <a:pt x="200" y="339"/>
                </a:lnTo>
                <a:lnTo>
                  <a:pt x="200" y="338"/>
                </a:lnTo>
                <a:lnTo>
                  <a:pt x="199" y="338"/>
                </a:lnTo>
                <a:lnTo>
                  <a:pt x="199" y="338"/>
                </a:lnTo>
                <a:lnTo>
                  <a:pt x="199" y="337"/>
                </a:lnTo>
                <a:lnTo>
                  <a:pt x="199" y="337"/>
                </a:lnTo>
                <a:lnTo>
                  <a:pt x="198" y="337"/>
                </a:lnTo>
                <a:lnTo>
                  <a:pt x="198" y="337"/>
                </a:lnTo>
                <a:lnTo>
                  <a:pt x="198" y="337"/>
                </a:lnTo>
                <a:lnTo>
                  <a:pt x="198" y="336"/>
                </a:lnTo>
                <a:lnTo>
                  <a:pt x="198" y="336"/>
                </a:lnTo>
                <a:lnTo>
                  <a:pt x="198" y="336"/>
                </a:lnTo>
                <a:lnTo>
                  <a:pt x="198" y="336"/>
                </a:lnTo>
                <a:lnTo>
                  <a:pt x="198" y="336"/>
                </a:lnTo>
                <a:lnTo>
                  <a:pt x="197" y="336"/>
                </a:lnTo>
                <a:lnTo>
                  <a:pt x="197" y="336"/>
                </a:lnTo>
                <a:lnTo>
                  <a:pt x="197" y="335"/>
                </a:lnTo>
                <a:lnTo>
                  <a:pt x="197" y="335"/>
                </a:lnTo>
                <a:lnTo>
                  <a:pt x="197" y="335"/>
                </a:lnTo>
                <a:lnTo>
                  <a:pt x="197" y="334"/>
                </a:lnTo>
                <a:lnTo>
                  <a:pt x="196" y="334"/>
                </a:lnTo>
                <a:lnTo>
                  <a:pt x="196" y="334"/>
                </a:lnTo>
                <a:lnTo>
                  <a:pt x="196" y="334"/>
                </a:lnTo>
                <a:lnTo>
                  <a:pt x="195" y="333"/>
                </a:lnTo>
                <a:lnTo>
                  <a:pt x="195" y="333"/>
                </a:lnTo>
                <a:lnTo>
                  <a:pt x="195" y="333"/>
                </a:lnTo>
                <a:lnTo>
                  <a:pt x="195" y="333"/>
                </a:lnTo>
                <a:lnTo>
                  <a:pt x="195" y="333"/>
                </a:lnTo>
                <a:lnTo>
                  <a:pt x="194" y="332"/>
                </a:lnTo>
                <a:lnTo>
                  <a:pt x="194" y="332"/>
                </a:lnTo>
                <a:lnTo>
                  <a:pt x="194" y="331"/>
                </a:lnTo>
                <a:lnTo>
                  <a:pt x="194" y="331"/>
                </a:lnTo>
                <a:lnTo>
                  <a:pt x="194" y="331"/>
                </a:lnTo>
                <a:lnTo>
                  <a:pt x="193" y="331"/>
                </a:lnTo>
                <a:lnTo>
                  <a:pt x="193" y="330"/>
                </a:lnTo>
                <a:lnTo>
                  <a:pt x="192" y="330"/>
                </a:lnTo>
                <a:lnTo>
                  <a:pt x="192" y="330"/>
                </a:lnTo>
                <a:lnTo>
                  <a:pt x="192" y="330"/>
                </a:lnTo>
                <a:lnTo>
                  <a:pt x="192" y="329"/>
                </a:lnTo>
                <a:lnTo>
                  <a:pt x="192" y="329"/>
                </a:lnTo>
                <a:lnTo>
                  <a:pt x="191" y="328"/>
                </a:lnTo>
                <a:lnTo>
                  <a:pt x="191" y="328"/>
                </a:lnTo>
                <a:lnTo>
                  <a:pt x="191" y="328"/>
                </a:lnTo>
                <a:lnTo>
                  <a:pt x="191" y="328"/>
                </a:lnTo>
                <a:lnTo>
                  <a:pt x="191" y="328"/>
                </a:lnTo>
                <a:lnTo>
                  <a:pt x="190" y="327"/>
                </a:lnTo>
                <a:lnTo>
                  <a:pt x="190" y="327"/>
                </a:lnTo>
                <a:lnTo>
                  <a:pt x="189" y="327"/>
                </a:lnTo>
                <a:lnTo>
                  <a:pt x="189" y="327"/>
                </a:lnTo>
                <a:lnTo>
                  <a:pt x="189" y="326"/>
                </a:lnTo>
                <a:lnTo>
                  <a:pt x="189" y="326"/>
                </a:lnTo>
                <a:lnTo>
                  <a:pt x="188" y="326"/>
                </a:lnTo>
                <a:lnTo>
                  <a:pt x="188" y="325"/>
                </a:lnTo>
                <a:lnTo>
                  <a:pt x="188" y="325"/>
                </a:lnTo>
                <a:lnTo>
                  <a:pt x="188" y="324"/>
                </a:lnTo>
                <a:lnTo>
                  <a:pt x="188" y="324"/>
                </a:lnTo>
                <a:lnTo>
                  <a:pt x="187" y="324"/>
                </a:lnTo>
                <a:lnTo>
                  <a:pt x="187" y="324"/>
                </a:lnTo>
                <a:lnTo>
                  <a:pt x="187" y="324"/>
                </a:lnTo>
                <a:lnTo>
                  <a:pt x="187" y="323"/>
                </a:lnTo>
                <a:lnTo>
                  <a:pt x="187" y="323"/>
                </a:lnTo>
                <a:lnTo>
                  <a:pt x="186" y="323"/>
                </a:lnTo>
                <a:lnTo>
                  <a:pt x="186" y="323"/>
                </a:lnTo>
                <a:lnTo>
                  <a:pt x="186" y="322"/>
                </a:lnTo>
                <a:lnTo>
                  <a:pt x="185" y="322"/>
                </a:lnTo>
                <a:lnTo>
                  <a:pt x="185" y="322"/>
                </a:lnTo>
                <a:lnTo>
                  <a:pt x="185" y="321"/>
                </a:lnTo>
                <a:lnTo>
                  <a:pt x="185" y="321"/>
                </a:lnTo>
                <a:lnTo>
                  <a:pt x="185" y="321"/>
                </a:lnTo>
                <a:lnTo>
                  <a:pt x="184" y="321"/>
                </a:lnTo>
                <a:lnTo>
                  <a:pt x="184" y="321"/>
                </a:lnTo>
                <a:lnTo>
                  <a:pt x="184" y="321"/>
                </a:lnTo>
                <a:lnTo>
                  <a:pt x="184" y="320"/>
                </a:lnTo>
                <a:lnTo>
                  <a:pt x="184" y="320"/>
                </a:lnTo>
                <a:lnTo>
                  <a:pt x="184" y="320"/>
                </a:lnTo>
                <a:lnTo>
                  <a:pt x="184" y="320"/>
                </a:lnTo>
                <a:lnTo>
                  <a:pt x="183" y="319"/>
                </a:lnTo>
                <a:lnTo>
                  <a:pt x="183" y="319"/>
                </a:lnTo>
                <a:lnTo>
                  <a:pt x="182" y="319"/>
                </a:lnTo>
                <a:lnTo>
                  <a:pt x="182" y="319"/>
                </a:lnTo>
                <a:lnTo>
                  <a:pt x="182" y="319"/>
                </a:lnTo>
                <a:lnTo>
                  <a:pt x="182" y="318"/>
                </a:lnTo>
                <a:lnTo>
                  <a:pt x="182" y="318"/>
                </a:lnTo>
                <a:lnTo>
                  <a:pt x="181" y="317"/>
                </a:lnTo>
                <a:lnTo>
                  <a:pt x="181" y="317"/>
                </a:lnTo>
                <a:lnTo>
                  <a:pt x="181" y="317"/>
                </a:lnTo>
                <a:lnTo>
                  <a:pt x="181" y="317"/>
                </a:lnTo>
                <a:lnTo>
                  <a:pt x="181" y="317"/>
                </a:lnTo>
                <a:lnTo>
                  <a:pt x="180" y="316"/>
                </a:lnTo>
                <a:lnTo>
                  <a:pt x="180" y="316"/>
                </a:lnTo>
                <a:lnTo>
                  <a:pt x="180" y="316"/>
                </a:lnTo>
                <a:lnTo>
                  <a:pt x="180" y="316"/>
                </a:lnTo>
                <a:lnTo>
                  <a:pt x="180" y="315"/>
                </a:lnTo>
                <a:lnTo>
                  <a:pt x="180" y="315"/>
                </a:lnTo>
                <a:lnTo>
                  <a:pt x="179" y="315"/>
                </a:lnTo>
                <a:lnTo>
                  <a:pt x="179" y="314"/>
                </a:lnTo>
                <a:lnTo>
                  <a:pt x="179" y="314"/>
                </a:lnTo>
                <a:lnTo>
                  <a:pt x="179" y="314"/>
                </a:lnTo>
                <a:lnTo>
                  <a:pt x="178" y="314"/>
                </a:lnTo>
                <a:lnTo>
                  <a:pt x="179" y="314"/>
                </a:lnTo>
                <a:lnTo>
                  <a:pt x="179" y="314"/>
                </a:lnTo>
                <a:lnTo>
                  <a:pt x="179" y="314"/>
                </a:lnTo>
                <a:lnTo>
                  <a:pt x="178" y="314"/>
                </a:lnTo>
                <a:lnTo>
                  <a:pt x="178" y="314"/>
                </a:lnTo>
                <a:lnTo>
                  <a:pt x="178" y="314"/>
                </a:lnTo>
                <a:lnTo>
                  <a:pt x="179" y="314"/>
                </a:lnTo>
                <a:lnTo>
                  <a:pt x="179" y="313"/>
                </a:lnTo>
                <a:lnTo>
                  <a:pt x="179" y="313"/>
                </a:lnTo>
                <a:lnTo>
                  <a:pt x="180" y="313"/>
                </a:lnTo>
                <a:lnTo>
                  <a:pt x="180" y="313"/>
                </a:lnTo>
                <a:lnTo>
                  <a:pt x="180" y="313"/>
                </a:lnTo>
                <a:lnTo>
                  <a:pt x="180" y="313"/>
                </a:lnTo>
                <a:lnTo>
                  <a:pt x="180" y="313"/>
                </a:lnTo>
                <a:lnTo>
                  <a:pt x="180" y="313"/>
                </a:lnTo>
                <a:lnTo>
                  <a:pt x="180" y="313"/>
                </a:lnTo>
                <a:lnTo>
                  <a:pt x="180" y="313"/>
                </a:lnTo>
                <a:lnTo>
                  <a:pt x="180" y="313"/>
                </a:lnTo>
                <a:lnTo>
                  <a:pt x="180" y="313"/>
                </a:lnTo>
                <a:lnTo>
                  <a:pt x="180" y="314"/>
                </a:lnTo>
                <a:lnTo>
                  <a:pt x="180" y="314"/>
                </a:lnTo>
                <a:lnTo>
                  <a:pt x="180" y="314"/>
                </a:lnTo>
                <a:lnTo>
                  <a:pt x="180" y="314"/>
                </a:lnTo>
                <a:lnTo>
                  <a:pt x="180" y="314"/>
                </a:lnTo>
                <a:lnTo>
                  <a:pt x="180" y="314"/>
                </a:lnTo>
                <a:lnTo>
                  <a:pt x="180" y="314"/>
                </a:lnTo>
                <a:lnTo>
                  <a:pt x="180" y="313"/>
                </a:lnTo>
                <a:lnTo>
                  <a:pt x="180" y="313"/>
                </a:lnTo>
                <a:lnTo>
                  <a:pt x="180" y="313"/>
                </a:lnTo>
                <a:lnTo>
                  <a:pt x="180" y="313"/>
                </a:lnTo>
                <a:lnTo>
                  <a:pt x="180" y="313"/>
                </a:lnTo>
                <a:lnTo>
                  <a:pt x="180" y="313"/>
                </a:lnTo>
                <a:lnTo>
                  <a:pt x="181" y="313"/>
                </a:lnTo>
                <a:lnTo>
                  <a:pt x="181" y="313"/>
                </a:lnTo>
                <a:lnTo>
                  <a:pt x="181" y="313"/>
                </a:lnTo>
                <a:lnTo>
                  <a:pt x="181" y="313"/>
                </a:lnTo>
                <a:lnTo>
                  <a:pt x="181" y="313"/>
                </a:lnTo>
                <a:lnTo>
                  <a:pt x="181" y="313"/>
                </a:lnTo>
                <a:lnTo>
                  <a:pt x="181" y="313"/>
                </a:lnTo>
                <a:lnTo>
                  <a:pt x="181" y="313"/>
                </a:lnTo>
                <a:lnTo>
                  <a:pt x="181" y="313"/>
                </a:lnTo>
                <a:lnTo>
                  <a:pt x="181" y="313"/>
                </a:lnTo>
                <a:lnTo>
                  <a:pt x="181" y="313"/>
                </a:lnTo>
                <a:lnTo>
                  <a:pt x="181" y="313"/>
                </a:lnTo>
                <a:lnTo>
                  <a:pt x="181" y="313"/>
                </a:lnTo>
                <a:lnTo>
                  <a:pt x="181" y="314"/>
                </a:lnTo>
                <a:lnTo>
                  <a:pt x="181" y="314"/>
                </a:lnTo>
                <a:lnTo>
                  <a:pt x="181" y="314"/>
                </a:lnTo>
                <a:lnTo>
                  <a:pt x="181" y="314"/>
                </a:lnTo>
                <a:lnTo>
                  <a:pt x="181" y="314"/>
                </a:lnTo>
                <a:lnTo>
                  <a:pt x="181" y="314"/>
                </a:lnTo>
                <a:lnTo>
                  <a:pt x="181" y="314"/>
                </a:lnTo>
                <a:lnTo>
                  <a:pt x="181" y="314"/>
                </a:lnTo>
                <a:lnTo>
                  <a:pt x="182" y="314"/>
                </a:lnTo>
                <a:lnTo>
                  <a:pt x="182" y="314"/>
                </a:lnTo>
                <a:lnTo>
                  <a:pt x="182" y="314"/>
                </a:lnTo>
                <a:lnTo>
                  <a:pt x="182" y="314"/>
                </a:lnTo>
                <a:lnTo>
                  <a:pt x="182" y="313"/>
                </a:lnTo>
                <a:lnTo>
                  <a:pt x="182" y="313"/>
                </a:lnTo>
                <a:lnTo>
                  <a:pt x="182" y="313"/>
                </a:lnTo>
                <a:lnTo>
                  <a:pt x="182" y="313"/>
                </a:lnTo>
                <a:lnTo>
                  <a:pt x="182" y="313"/>
                </a:lnTo>
                <a:lnTo>
                  <a:pt x="182" y="313"/>
                </a:lnTo>
                <a:lnTo>
                  <a:pt x="182" y="313"/>
                </a:lnTo>
                <a:lnTo>
                  <a:pt x="182" y="313"/>
                </a:lnTo>
                <a:lnTo>
                  <a:pt x="182" y="313"/>
                </a:lnTo>
                <a:lnTo>
                  <a:pt x="182" y="313"/>
                </a:lnTo>
                <a:lnTo>
                  <a:pt x="182" y="313"/>
                </a:lnTo>
                <a:lnTo>
                  <a:pt x="182" y="313"/>
                </a:lnTo>
                <a:lnTo>
                  <a:pt x="182" y="313"/>
                </a:lnTo>
                <a:lnTo>
                  <a:pt x="182" y="313"/>
                </a:lnTo>
                <a:lnTo>
                  <a:pt x="182" y="313"/>
                </a:lnTo>
                <a:lnTo>
                  <a:pt x="182" y="313"/>
                </a:lnTo>
                <a:lnTo>
                  <a:pt x="182" y="313"/>
                </a:lnTo>
                <a:lnTo>
                  <a:pt x="183" y="313"/>
                </a:lnTo>
                <a:lnTo>
                  <a:pt x="183" y="313"/>
                </a:lnTo>
                <a:lnTo>
                  <a:pt x="183" y="313"/>
                </a:lnTo>
                <a:lnTo>
                  <a:pt x="183" y="312"/>
                </a:lnTo>
                <a:lnTo>
                  <a:pt x="183" y="312"/>
                </a:lnTo>
                <a:lnTo>
                  <a:pt x="183" y="312"/>
                </a:lnTo>
                <a:lnTo>
                  <a:pt x="183" y="312"/>
                </a:lnTo>
                <a:lnTo>
                  <a:pt x="183" y="311"/>
                </a:lnTo>
                <a:lnTo>
                  <a:pt x="183" y="311"/>
                </a:lnTo>
                <a:lnTo>
                  <a:pt x="183" y="311"/>
                </a:lnTo>
                <a:lnTo>
                  <a:pt x="183" y="311"/>
                </a:lnTo>
                <a:lnTo>
                  <a:pt x="183" y="311"/>
                </a:lnTo>
                <a:lnTo>
                  <a:pt x="183" y="311"/>
                </a:lnTo>
                <a:lnTo>
                  <a:pt x="182" y="311"/>
                </a:lnTo>
                <a:lnTo>
                  <a:pt x="182" y="311"/>
                </a:lnTo>
                <a:lnTo>
                  <a:pt x="182" y="311"/>
                </a:lnTo>
                <a:lnTo>
                  <a:pt x="182" y="311"/>
                </a:lnTo>
                <a:lnTo>
                  <a:pt x="182" y="311"/>
                </a:lnTo>
                <a:lnTo>
                  <a:pt x="182" y="311"/>
                </a:lnTo>
                <a:lnTo>
                  <a:pt x="182" y="311"/>
                </a:lnTo>
                <a:lnTo>
                  <a:pt x="182" y="311"/>
                </a:lnTo>
                <a:lnTo>
                  <a:pt x="182" y="311"/>
                </a:lnTo>
                <a:lnTo>
                  <a:pt x="182" y="311"/>
                </a:lnTo>
                <a:lnTo>
                  <a:pt x="182" y="310"/>
                </a:lnTo>
                <a:lnTo>
                  <a:pt x="182" y="310"/>
                </a:lnTo>
                <a:lnTo>
                  <a:pt x="182" y="310"/>
                </a:lnTo>
                <a:lnTo>
                  <a:pt x="182" y="310"/>
                </a:lnTo>
                <a:lnTo>
                  <a:pt x="183" y="310"/>
                </a:lnTo>
                <a:lnTo>
                  <a:pt x="183" y="310"/>
                </a:lnTo>
                <a:lnTo>
                  <a:pt x="183" y="310"/>
                </a:lnTo>
                <a:lnTo>
                  <a:pt x="183" y="310"/>
                </a:lnTo>
                <a:lnTo>
                  <a:pt x="183" y="310"/>
                </a:lnTo>
                <a:lnTo>
                  <a:pt x="183" y="310"/>
                </a:lnTo>
                <a:lnTo>
                  <a:pt x="184" y="310"/>
                </a:lnTo>
                <a:lnTo>
                  <a:pt x="184" y="310"/>
                </a:lnTo>
                <a:lnTo>
                  <a:pt x="184" y="310"/>
                </a:lnTo>
                <a:lnTo>
                  <a:pt x="184" y="310"/>
                </a:lnTo>
                <a:lnTo>
                  <a:pt x="184" y="310"/>
                </a:lnTo>
                <a:lnTo>
                  <a:pt x="184" y="310"/>
                </a:lnTo>
                <a:lnTo>
                  <a:pt x="184" y="310"/>
                </a:lnTo>
                <a:lnTo>
                  <a:pt x="184" y="310"/>
                </a:lnTo>
                <a:lnTo>
                  <a:pt x="184" y="310"/>
                </a:lnTo>
                <a:lnTo>
                  <a:pt x="184" y="310"/>
                </a:lnTo>
                <a:lnTo>
                  <a:pt x="185" y="310"/>
                </a:lnTo>
                <a:lnTo>
                  <a:pt x="185" y="309"/>
                </a:lnTo>
                <a:lnTo>
                  <a:pt x="185" y="309"/>
                </a:lnTo>
                <a:lnTo>
                  <a:pt x="185" y="309"/>
                </a:lnTo>
                <a:lnTo>
                  <a:pt x="185" y="309"/>
                </a:lnTo>
                <a:lnTo>
                  <a:pt x="185" y="309"/>
                </a:lnTo>
                <a:lnTo>
                  <a:pt x="185" y="309"/>
                </a:lnTo>
                <a:lnTo>
                  <a:pt x="185" y="309"/>
                </a:lnTo>
                <a:lnTo>
                  <a:pt x="185" y="309"/>
                </a:lnTo>
                <a:lnTo>
                  <a:pt x="185" y="309"/>
                </a:lnTo>
                <a:lnTo>
                  <a:pt x="185" y="309"/>
                </a:lnTo>
                <a:lnTo>
                  <a:pt x="185" y="309"/>
                </a:lnTo>
                <a:lnTo>
                  <a:pt x="185" y="309"/>
                </a:lnTo>
                <a:lnTo>
                  <a:pt x="185" y="309"/>
                </a:lnTo>
                <a:lnTo>
                  <a:pt x="185" y="309"/>
                </a:lnTo>
                <a:lnTo>
                  <a:pt x="185" y="308"/>
                </a:lnTo>
                <a:lnTo>
                  <a:pt x="185" y="308"/>
                </a:lnTo>
                <a:lnTo>
                  <a:pt x="185" y="308"/>
                </a:lnTo>
                <a:lnTo>
                  <a:pt x="185" y="308"/>
                </a:lnTo>
                <a:lnTo>
                  <a:pt x="185" y="309"/>
                </a:lnTo>
                <a:lnTo>
                  <a:pt x="185" y="309"/>
                </a:lnTo>
                <a:lnTo>
                  <a:pt x="185" y="309"/>
                </a:lnTo>
                <a:lnTo>
                  <a:pt x="185" y="309"/>
                </a:lnTo>
                <a:lnTo>
                  <a:pt x="186" y="308"/>
                </a:lnTo>
                <a:lnTo>
                  <a:pt x="186" y="308"/>
                </a:lnTo>
                <a:lnTo>
                  <a:pt x="186" y="308"/>
                </a:lnTo>
                <a:lnTo>
                  <a:pt x="186" y="308"/>
                </a:lnTo>
                <a:lnTo>
                  <a:pt x="186" y="308"/>
                </a:lnTo>
                <a:lnTo>
                  <a:pt x="186" y="308"/>
                </a:lnTo>
                <a:lnTo>
                  <a:pt x="187" y="308"/>
                </a:lnTo>
                <a:lnTo>
                  <a:pt x="187" y="308"/>
                </a:lnTo>
                <a:lnTo>
                  <a:pt x="187" y="308"/>
                </a:lnTo>
                <a:lnTo>
                  <a:pt x="187" y="308"/>
                </a:lnTo>
                <a:lnTo>
                  <a:pt x="187" y="308"/>
                </a:lnTo>
                <a:lnTo>
                  <a:pt x="187" y="309"/>
                </a:lnTo>
                <a:lnTo>
                  <a:pt x="187" y="309"/>
                </a:lnTo>
                <a:lnTo>
                  <a:pt x="187" y="309"/>
                </a:lnTo>
                <a:lnTo>
                  <a:pt x="188" y="309"/>
                </a:lnTo>
                <a:lnTo>
                  <a:pt x="188" y="309"/>
                </a:lnTo>
                <a:lnTo>
                  <a:pt x="188" y="309"/>
                </a:lnTo>
                <a:lnTo>
                  <a:pt x="188" y="309"/>
                </a:lnTo>
                <a:lnTo>
                  <a:pt x="188" y="310"/>
                </a:lnTo>
                <a:lnTo>
                  <a:pt x="188" y="310"/>
                </a:lnTo>
                <a:lnTo>
                  <a:pt x="188" y="310"/>
                </a:lnTo>
                <a:lnTo>
                  <a:pt x="188" y="310"/>
                </a:lnTo>
                <a:lnTo>
                  <a:pt x="188" y="310"/>
                </a:lnTo>
                <a:lnTo>
                  <a:pt x="188" y="310"/>
                </a:lnTo>
                <a:lnTo>
                  <a:pt x="188" y="310"/>
                </a:lnTo>
                <a:lnTo>
                  <a:pt x="188" y="311"/>
                </a:lnTo>
                <a:lnTo>
                  <a:pt x="188" y="311"/>
                </a:lnTo>
                <a:lnTo>
                  <a:pt x="188" y="311"/>
                </a:lnTo>
                <a:lnTo>
                  <a:pt x="188" y="311"/>
                </a:lnTo>
                <a:lnTo>
                  <a:pt x="188" y="311"/>
                </a:lnTo>
                <a:lnTo>
                  <a:pt x="188" y="311"/>
                </a:lnTo>
                <a:lnTo>
                  <a:pt x="188" y="311"/>
                </a:lnTo>
                <a:lnTo>
                  <a:pt x="188" y="311"/>
                </a:lnTo>
                <a:lnTo>
                  <a:pt x="189" y="311"/>
                </a:lnTo>
                <a:lnTo>
                  <a:pt x="189" y="311"/>
                </a:lnTo>
                <a:lnTo>
                  <a:pt x="189" y="311"/>
                </a:lnTo>
                <a:lnTo>
                  <a:pt x="189" y="311"/>
                </a:lnTo>
                <a:lnTo>
                  <a:pt x="189" y="311"/>
                </a:lnTo>
                <a:lnTo>
                  <a:pt x="189" y="311"/>
                </a:lnTo>
                <a:lnTo>
                  <a:pt x="189" y="311"/>
                </a:lnTo>
                <a:lnTo>
                  <a:pt x="189" y="311"/>
                </a:lnTo>
                <a:lnTo>
                  <a:pt x="189" y="311"/>
                </a:lnTo>
                <a:lnTo>
                  <a:pt x="189" y="311"/>
                </a:lnTo>
                <a:lnTo>
                  <a:pt x="189" y="311"/>
                </a:lnTo>
                <a:lnTo>
                  <a:pt x="189" y="311"/>
                </a:lnTo>
                <a:lnTo>
                  <a:pt x="189" y="311"/>
                </a:lnTo>
                <a:lnTo>
                  <a:pt x="189" y="311"/>
                </a:lnTo>
                <a:lnTo>
                  <a:pt x="189" y="311"/>
                </a:lnTo>
                <a:lnTo>
                  <a:pt x="189" y="311"/>
                </a:lnTo>
                <a:lnTo>
                  <a:pt x="189" y="311"/>
                </a:lnTo>
                <a:lnTo>
                  <a:pt x="189" y="310"/>
                </a:lnTo>
                <a:lnTo>
                  <a:pt x="189" y="310"/>
                </a:lnTo>
                <a:lnTo>
                  <a:pt x="190" y="310"/>
                </a:lnTo>
                <a:lnTo>
                  <a:pt x="190" y="310"/>
                </a:lnTo>
                <a:lnTo>
                  <a:pt x="190" y="310"/>
                </a:lnTo>
                <a:lnTo>
                  <a:pt x="190" y="310"/>
                </a:lnTo>
                <a:lnTo>
                  <a:pt x="190" y="310"/>
                </a:lnTo>
                <a:lnTo>
                  <a:pt x="190" y="310"/>
                </a:lnTo>
                <a:lnTo>
                  <a:pt x="190" y="310"/>
                </a:lnTo>
                <a:lnTo>
                  <a:pt x="191" y="310"/>
                </a:lnTo>
                <a:lnTo>
                  <a:pt x="191" y="310"/>
                </a:lnTo>
                <a:lnTo>
                  <a:pt x="191" y="310"/>
                </a:lnTo>
                <a:lnTo>
                  <a:pt x="191" y="310"/>
                </a:lnTo>
                <a:lnTo>
                  <a:pt x="191" y="310"/>
                </a:lnTo>
                <a:lnTo>
                  <a:pt x="191" y="310"/>
                </a:lnTo>
                <a:lnTo>
                  <a:pt x="191" y="310"/>
                </a:lnTo>
                <a:lnTo>
                  <a:pt x="191" y="310"/>
                </a:lnTo>
                <a:lnTo>
                  <a:pt x="191" y="310"/>
                </a:lnTo>
                <a:lnTo>
                  <a:pt x="192" y="310"/>
                </a:lnTo>
                <a:lnTo>
                  <a:pt x="192" y="310"/>
                </a:lnTo>
                <a:lnTo>
                  <a:pt x="192" y="310"/>
                </a:lnTo>
                <a:lnTo>
                  <a:pt x="192" y="310"/>
                </a:lnTo>
                <a:lnTo>
                  <a:pt x="192" y="310"/>
                </a:lnTo>
                <a:lnTo>
                  <a:pt x="192" y="310"/>
                </a:lnTo>
                <a:lnTo>
                  <a:pt x="192" y="310"/>
                </a:lnTo>
                <a:lnTo>
                  <a:pt x="192" y="310"/>
                </a:lnTo>
                <a:lnTo>
                  <a:pt x="192" y="310"/>
                </a:lnTo>
                <a:lnTo>
                  <a:pt x="192" y="310"/>
                </a:lnTo>
                <a:lnTo>
                  <a:pt x="192" y="309"/>
                </a:lnTo>
                <a:lnTo>
                  <a:pt x="192" y="309"/>
                </a:lnTo>
                <a:lnTo>
                  <a:pt x="192" y="309"/>
                </a:lnTo>
                <a:lnTo>
                  <a:pt x="192" y="309"/>
                </a:lnTo>
                <a:lnTo>
                  <a:pt x="192" y="309"/>
                </a:lnTo>
                <a:lnTo>
                  <a:pt x="192" y="309"/>
                </a:lnTo>
                <a:lnTo>
                  <a:pt x="192" y="309"/>
                </a:lnTo>
                <a:lnTo>
                  <a:pt x="192" y="309"/>
                </a:lnTo>
                <a:lnTo>
                  <a:pt x="192" y="308"/>
                </a:lnTo>
                <a:lnTo>
                  <a:pt x="192" y="308"/>
                </a:lnTo>
                <a:lnTo>
                  <a:pt x="192" y="308"/>
                </a:lnTo>
                <a:lnTo>
                  <a:pt x="192" y="308"/>
                </a:lnTo>
                <a:lnTo>
                  <a:pt x="192" y="307"/>
                </a:lnTo>
                <a:lnTo>
                  <a:pt x="192" y="307"/>
                </a:lnTo>
                <a:lnTo>
                  <a:pt x="192" y="307"/>
                </a:lnTo>
                <a:lnTo>
                  <a:pt x="192" y="307"/>
                </a:lnTo>
                <a:lnTo>
                  <a:pt x="192" y="307"/>
                </a:lnTo>
                <a:lnTo>
                  <a:pt x="192" y="307"/>
                </a:lnTo>
                <a:lnTo>
                  <a:pt x="192" y="307"/>
                </a:lnTo>
                <a:lnTo>
                  <a:pt x="192" y="307"/>
                </a:lnTo>
                <a:lnTo>
                  <a:pt x="192" y="307"/>
                </a:lnTo>
                <a:lnTo>
                  <a:pt x="192" y="307"/>
                </a:lnTo>
                <a:lnTo>
                  <a:pt x="192" y="307"/>
                </a:lnTo>
                <a:lnTo>
                  <a:pt x="192" y="307"/>
                </a:lnTo>
                <a:lnTo>
                  <a:pt x="193" y="307"/>
                </a:lnTo>
                <a:lnTo>
                  <a:pt x="193" y="307"/>
                </a:lnTo>
                <a:lnTo>
                  <a:pt x="193" y="307"/>
                </a:lnTo>
                <a:lnTo>
                  <a:pt x="193" y="307"/>
                </a:lnTo>
                <a:lnTo>
                  <a:pt x="193" y="307"/>
                </a:lnTo>
                <a:lnTo>
                  <a:pt x="193" y="307"/>
                </a:lnTo>
                <a:lnTo>
                  <a:pt x="193" y="307"/>
                </a:lnTo>
                <a:lnTo>
                  <a:pt x="193" y="307"/>
                </a:lnTo>
                <a:lnTo>
                  <a:pt x="193" y="307"/>
                </a:lnTo>
                <a:lnTo>
                  <a:pt x="194" y="307"/>
                </a:lnTo>
                <a:lnTo>
                  <a:pt x="194" y="307"/>
                </a:lnTo>
                <a:lnTo>
                  <a:pt x="194" y="307"/>
                </a:lnTo>
                <a:lnTo>
                  <a:pt x="194" y="307"/>
                </a:lnTo>
                <a:lnTo>
                  <a:pt x="194" y="308"/>
                </a:lnTo>
                <a:lnTo>
                  <a:pt x="194" y="308"/>
                </a:lnTo>
                <a:lnTo>
                  <a:pt x="194" y="308"/>
                </a:lnTo>
                <a:lnTo>
                  <a:pt x="194" y="308"/>
                </a:lnTo>
                <a:lnTo>
                  <a:pt x="194" y="308"/>
                </a:lnTo>
                <a:lnTo>
                  <a:pt x="194" y="308"/>
                </a:lnTo>
                <a:lnTo>
                  <a:pt x="194" y="308"/>
                </a:lnTo>
                <a:lnTo>
                  <a:pt x="194" y="309"/>
                </a:lnTo>
                <a:lnTo>
                  <a:pt x="195" y="309"/>
                </a:lnTo>
                <a:lnTo>
                  <a:pt x="195" y="309"/>
                </a:lnTo>
                <a:lnTo>
                  <a:pt x="195" y="309"/>
                </a:lnTo>
                <a:lnTo>
                  <a:pt x="195" y="309"/>
                </a:lnTo>
                <a:lnTo>
                  <a:pt x="195" y="309"/>
                </a:lnTo>
                <a:lnTo>
                  <a:pt x="195" y="309"/>
                </a:lnTo>
                <a:lnTo>
                  <a:pt x="195" y="309"/>
                </a:lnTo>
                <a:lnTo>
                  <a:pt x="195" y="309"/>
                </a:lnTo>
                <a:lnTo>
                  <a:pt x="195" y="309"/>
                </a:lnTo>
                <a:lnTo>
                  <a:pt x="195" y="308"/>
                </a:lnTo>
                <a:lnTo>
                  <a:pt x="195" y="308"/>
                </a:lnTo>
                <a:lnTo>
                  <a:pt x="195" y="308"/>
                </a:lnTo>
                <a:lnTo>
                  <a:pt x="195" y="308"/>
                </a:lnTo>
                <a:lnTo>
                  <a:pt x="195" y="308"/>
                </a:lnTo>
                <a:lnTo>
                  <a:pt x="195" y="308"/>
                </a:lnTo>
                <a:lnTo>
                  <a:pt x="195" y="308"/>
                </a:lnTo>
                <a:lnTo>
                  <a:pt x="195" y="308"/>
                </a:lnTo>
                <a:lnTo>
                  <a:pt x="196" y="308"/>
                </a:lnTo>
                <a:lnTo>
                  <a:pt x="196" y="308"/>
                </a:lnTo>
                <a:lnTo>
                  <a:pt x="196" y="308"/>
                </a:lnTo>
                <a:lnTo>
                  <a:pt x="196" y="308"/>
                </a:lnTo>
                <a:lnTo>
                  <a:pt x="196" y="308"/>
                </a:lnTo>
                <a:lnTo>
                  <a:pt x="196" y="308"/>
                </a:lnTo>
                <a:lnTo>
                  <a:pt x="197" y="308"/>
                </a:lnTo>
                <a:lnTo>
                  <a:pt x="197" y="308"/>
                </a:lnTo>
                <a:lnTo>
                  <a:pt x="197" y="308"/>
                </a:lnTo>
                <a:lnTo>
                  <a:pt x="197" y="308"/>
                </a:lnTo>
                <a:lnTo>
                  <a:pt x="197" y="308"/>
                </a:lnTo>
                <a:lnTo>
                  <a:pt x="197" y="308"/>
                </a:lnTo>
                <a:lnTo>
                  <a:pt x="197" y="308"/>
                </a:lnTo>
                <a:lnTo>
                  <a:pt x="197" y="308"/>
                </a:lnTo>
                <a:lnTo>
                  <a:pt x="197" y="308"/>
                </a:lnTo>
                <a:lnTo>
                  <a:pt x="197" y="308"/>
                </a:lnTo>
                <a:lnTo>
                  <a:pt x="197" y="308"/>
                </a:lnTo>
                <a:lnTo>
                  <a:pt x="197" y="308"/>
                </a:lnTo>
                <a:lnTo>
                  <a:pt x="197" y="308"/>
                </a:lnTo>
                <a:lnTo>
                  <a:pt x="197" y="308"/>
                </a:lnTo>
                <a:lnTo>
                  <a:pt x="197" y="309"/>
                </a:lnTo>
                <a:lnTo>
                  <a:pt x="197" y="309"/>
                </a:lnTo>
                <a:lnTo>
                  <a:pt x="197" y="309"/>
                </a:lnTo>
                <a:lnTo>
                  <a:pt x="197" y="309"/>
                </a:lnTo>
                <a:lnTo>
                  <a:pt x="197" y="309"/>
                </a:lnTo>
                <a:lnTo>
                  <a:pt x="197" y="309"/>
                </a:lnTo>
                <a:lnTo>
                  <a:pt x="197" y="309"/>
                </a:lnTo>
                <a:lnTo>
                  <a:pt x="197" y="309"/>
                </a:lnTo>
                <a:lnTo>
                  <a:pt x="197" y="309"/>
                </a:lnTo>
                <a:lnTo>
                  <a:pt x="197" y="309"/>
                </a:lnTo>
                <a:lnTo>
                  <a:pt x="197" y="309"/>
                </a:lnTo>
                <a:lnTo>
                  <a:pt x="197" y="309"/>
                </a:lnTo>
                <a:lnTo>
                  <a:pt x="197"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8"/>
                </a:lnTo>
                <a:lnTo>
                  <a:pt x="198" y="308"/>
                </a:lnTo>
                <a:lnTo>
                  <a:pt x="198" y="308"/>
                </a:lnTo>
                <a:lnTo>
                  <a:pt x="198" y="308"/>
                </a:lnTo>
                <a:lnTo>
                  <a:pt x="198" y="308"/>
                </a:lnTo>
                <a:lnTo>
                  <a:pt x="198" y="308"/>
                </a:lnTo>
                <a:lnTo>
                  <a:pt x="198" y="308"/>
                </a:lnTo>
                <a:lnTo>
                  <a:pt x="198" y="308"/>
                </a:lnTo>
                <a:lnTo>
                  <a:pt x="198" y="308"/>
                </a:lnTo>
                <a:lnTo>
                  <a:pt x="198" y="308"/>
                </a:lnTo>
                <a:lnTo>
                  <a:pt x="198" y="308"/>
                </a:lnTo>
                <a:lnTo>
                  <a:pt x="198" y="308"/>
                </a:lnTo>
                <a:lnTo>
                  <a:pt x="198" y="308"/>
                </a:lnTo>
                <a:lnTo>
                  <a:pt x="198" y="307"/>
                </a:lnTo>
                <a:lnTo>
                  <a:pt x="198" y="307"/>
                </a:lnTo>
                <a:lnTo>
                  <a:pt x="198" y="307"/>
                </a:lnTo>
                <a:lnTo>
                  <a:pt x="198" y="307"/>
                </a:lnTo>
                <a:lnTo>
                  <a:pt x="198" y="307"/>
                </a:lnTo>
                <a:lnTo>
                  <a:pt x="198" y="307"/>
                </a:lnTo>
                <a:lnTo>
                  <a:pt x="198" y="307"/>
                </a:lnTo>
                <a:lnTo>
                  <a:pt x="198" y="307"/>
                </a:lnTo>
                <a:lnTo>
                  <a:pt x="198" y="307"/>
                </a:lnTo>
                <a:lnTo>
                  <a:pt x="198" y="307"/>
                </a:lnTo>
                <a:lnTo>
                  <a:pt x="199" y="307"/>
                </a:lnTo>
                <a:lnTo>
                  <a:pt x="199" y="307"/>
                </a:lnTo>
                <a:lnTo>
                  <a:pt x="199" y="307"/>
                </a:lnTo>
                <a:lnTo>
                  <a:pt x="199" y="306"/>
                </a:lnTo>
                <a:lnTo>
                  <a:pt x="199" y="306"/>
                </a:lnTo>
                <a:lnTo>
                  <a:pt x="199" y="306"/>
                </a:lnTo>
                <a:lnTo>
                  <a:pt x="199" y="306"/>
                </a:lnTo>
                <a:lnTo>
                  <a:pt x="199" y="306"/>
                </a:lnTo>
                <a:lnTo>
                  <a:pt x="199" y="306"/>
                </a:lnTo>
                <a:lnTo>
                  <a:pt x="199" y="306"/>
                </a:lnTo>
                <a:lnTo>
                  <a:pt x="199" y="306"/>
                </a:lnTo>
                <a:lnTo>
                  <a:pt x="199" y="306"/>
                </a:lnTo>
                <a:lnTo>
                  <a:pt x="199" y="306"/>
                </a:lnTo>
                <a:lnTo>
                  <a:pt x="199" y="306"/>
                </a:lnTo>
                <a:lnTo>
                  <a:pt x="200" y="306"/>
                </a:lnTo>
                <a:lnTo>
                  <a:pt x="200" y="306"/>
                </a:lnTo>
                <a:lnTo>
                  <a:pt x="200" y="306"/>
                </a:lnTo>
                <a:lnTo>
                  <a:pt x="200" y="306"/>
                </a:lnTo>
                <a:lnTo>
                  <a:pt x="201" y="305"/>
                </a:lnTo>
                <a:lnTo>
                  <a:pt x="201" y="305"/>
                </a:lnTo>
                <a:lnTo>
                  <a:pt x="201" y="305"/>
                </a:lnTo>
                <a:lnTo>
                  <a:pt x="201" y="305"/>
                </a:lnTo>
                <a:lnTo>
                  <a:pt x="201" y="305"/>
                </a:lnTo>
                <a:lnTo>
                  <a:pt x="201" y="305"/>
                </a:lnTo>
                <a:lnTo>
                  <a:pt x="201" y="305"/>
                </a:lnTo>
                <a:lnTo>
                  <a:pt x="201" y="304"/>
                </a:lnTo>
                <a:lnTo>
                  <a:pt x="202" y="304"/>
                </a:lnTo>
                <a:lnTo>
                  <a:pt x="202" y="304"/>
                </a:lnTo>
                <a:lnTo>
                  <a:pt x="202" y="304"/>
                </a:lnTo>
                <a:lnTo>
                  <a:pt x="202" y="304"/>
                </a:lnTo>
                <a:lnTo>
                  <a:pt x="202" y="304"/>
                </a:lnTo>
                <a:lnTo>
                  <a:pt x="202" y="304"/>
                </a:lnTo>
                <a:lnTo>
                  <a:pt x="202" y="304"/>
                </a:lnTo>
                <a:lnTo>
                  <a:pt x="202" y="304"/>
                </a:lnTo>
                <a:lnTo>
                  <a:pt x="202" y="304"/>
                </a:lnTo>
                <a:lnTo>
                  <a:pt x="202" y="304"/>
                </a:lnTo>
                <a:lnTo>
                  <a:pt x="202" y="304"/>
                </a:lnTo>
                <a:lnTo>
                  <a:pt x="202" y="304"/>
                </a:lnTo>
                <a:lnTo>
                  <a:pt x="202" y="304"/>
                </a:lnTo>
                <a:lnTo>
                  <a:pt x="202" y="304"/>
                </a:lnTo>
                <a:lnTo>
                  <a:pt x="202" y="304"/>
                </a:lnTo>
                <a:lnTo>
                  <a:pt x="202" y="304"/>
                </a:lnTo>
                <a:lnTo>
                  <a:pt x="202" y="304"/>
                </a:lnTo>
                <a:lnTo>
                  <a:pt x="202" y="304"/>
                </a:lnTo>
                <a:lnTo>
                  <a:pt x="203" y="304"/>
                </a:lnTo>
                <a:lnTo>
                  <a:pt x="203" y="304"/>
                </a:lnTo>
                <a:lnTo>
                  <a:pt x="203" y="304"/>
                </a:lnTo>
                <a:lnTo>
                  <a:pt x="203" y="304"/>
                </a:lnTo>
                <a:lnTo>
                  <a:pt x="203" y="304"/>
                </a:lnTo>
                <a:lnTo>
                  <a:pt x="203" y="304"/>
                </a:lnTo>
                <a:lnTo>
                  <a:pt x="203" y="304"/>
                </a:lnTo>
                <a:lnTo>
                  <a:pt x="204" y="304"/>
                </a:lnTo>
                <a:lnTo>
                  <a:pt x="204" y="304"/>
                </a:lnTo>
                <a:lnTo>
                  <a:pt x="204" y="304"/>
                </a:lnTo>
                <a:lnTo>
                  <a:pt x="204" y="304"/>
                </a:lnTo>
                <a:lnTo>
                  <a:pt x="204" y="304"/>
                </a:lnTo>
                <a:lnTo>
                  <a:pt x="204" y="304"/>
                </a:lnTo>
                <a:lnTo>
                  <a:pt x="204" y="305"/>
                </a:lnTo>
                <a:lnTo>
                  <a:pt x="204" y="305"/>
                </a:lnTo>
                <a:lnTo>
                  <a:pt x="204" y="305"/>
                </a:lnTo>
                <a:lnTo>
                  <a:pt x="204" y="305"/>
                </a:lnTo>
                <a:lnTo>
                  <a:pt x="204" y="305"/>
                </a:lnTo>
                <a:lnTo>
                  <a:pt x="204" y="305"/>
                </a:lnTo>
                <a:lnTo>
                  <a:pt x="204" y="305"/>
                </a:lnTo>
                <a:lnTo>
                  <a:pt x="204" y="305"/>
                </a:lnTo>
                <a:lnTo>
                  <a:pt x="204" y="305"/>
                </a:lnTo>
                <a:lnTo>
                  <a:pt x="205" y="305"/>
                </a:lnTo>
                <a:lnTo>
                  <a:pt x="205" y="305"/>
                </a:lnTo>
                <a:lnTo>
                  <a:pt x="205" y="305"/>
                </a:lnTo>
                <a:lnTo>
                  <a:pt x="205" y="305"/>
                </a:lnTo>
                <a:lnTo>
                  <a:pt x="205" y="305"/>
                </a:lnTo>
                <a:lnTo>
                  <a:pt x="205" y="305"/>
                </a:lnTo>
                <a:lnTo>
                  <a:pt x="205" y="305"/>
                </a:lnTo>
                <a:lnTo>
                  <a:pt x="205" y="305"/>
                </a:lnTo>
                <a:lnTo>
                  <a:pt x="205" y="306"/>
                </a:lnTo>
                <a:lnTo>
                  <a:pt x="205" y="306"/>
                </a:lnTo>
                <a:lnTo>
                  <a:pt x="205" y="306"/>
                </a:lnTo>
                <a:lnTo>
                  <a:pt x="206" y="306"/>
                </a:lnTo>
                <a:lnTo>
                  <a:pt x="206" y="305"/>
                </a:lnTo>
                <a:lnTo>
                  <a:pt x="206" y="305"/>
                </a:lnTo>
                <a:lnTo>
                  <a:pt x="206" y="305"/>
                </a:lnTo>
                <a:lnTo>
                  <a:pt x="206" y="305"/>
                </a:lnTo>
                <a:lnTo>
                  <a:pt x="206" y="305"/>
                </a:lnTo>
                <a:lnTo>
                  <a:pt x="206" y="305"/>
                </a:lnTo>
                <a:lnTo>
                  <a:pt x="206" y="305"/>
                </a:lnTo>
                <a:lnTo>
                  <a:pt x="206" y="305"/>
                </a:lnTo>
                <a:lnTo>
                  <a:pt x="207" y="305"/>
                </a:lnTo>
                <a:lnTo>
                  <a:pt x="207" y="304"/>
                </a:lnTo>
                <a:lnTo>
                  <a:pt x="208" y="304"/>
                </a:lnTo>
                <a:lnTo>
                  <a:pt x="208" y="304"/>
                </a:lnTo>
                <a:lnTo>
                  <a:pt x="208" y="304"/>
                </a:lnTo>
                <a:lnTo>
                  <a:pt x="208" y="304"/>
                </a:lnTo>
                <a:lnTo>
                  <a:pt x="208" y="304"/>
                </a:lnTo>
                <a:lnTo>
                  <a:pt x="208" y="304"/>
                </a:lnTo>
                <a:lnTo>
                  <a:pt x="208" y="304"/>
                </a:lnTo>
                <a:lnTo>
                  <a:pt x="208" y="304"/>
                </a:lnTo>
                <a:lnTo>
                  <a:pt x="208" y="304"/>
                </a:lnTo>
                <a:lnTo>
                  <a:pt x="208" y="304"/>
                </a:lnTo>
                <a:lnTo>
                  <a:pt x="208" y="304"/>
                </a:lnTo>
                <a:lnTo>
                  <a:pt x="208" y="303"/>
                </a:lnTo>
                <a:lnTo>
                  <a:pt x="207" y="303"/>
                </a:lnTo>
                <a:lnTo>
                  <a:pt x="207" y="303"/>
                </a:lnTo>
                <a:lnTo>
                  <a:pt x="207" y="303"/>
                </a:lnTo>
                <a:lnTo>
                  <a:pt x="207" y="303"/>
                </a:lnTo>
                <a:lnTo>
                  <a:pt x="207" y="303"/>
                </a:lnTo>
                <a:lnTo>
                  <a:pt x="206" y="303"/>
                </a:lnTo>
                <a:lnTo>
                  <a:pt x="206" y="303"/>
                </a:lnTo>
                <a:lnTo>
                  <a:pt x="206" y="303"/>
                </a:lnTo>
                <a:lnTo>
                  <a:pt x="206" y="303"/>
                </a:lnTo>
                <a:lnTo>
                  <a:pt x="206" y="303"/>
                </a:lnTo>
                <a:lnTo>
                  <a:pt x="206" y="303"/>
                </a:lnTo>
                <a:lnTo>
                  <a:pt x="206" y="302"/>
                </a:lnTo>
                <a:lnTo>
                  <a:pt x="206" y="302"/>
                </a:lnTo>
                <a:lnTo>
                  <a:pt x="206" y="302"/>
                </a:lnTo>
                <a:lnTo>
                  <a:pt x="206" y="302"/>
                </a:lnTo>
                <a:lnTo>
                  <a:pt x="206" y="302"/>
                </a:lnTo>
                <a:lnTo>
                  <a:pt x="206" y="302"/>
                </a:lnTo>
                <a:lnTo>
                  <a:pt x="206" y="302"/>
                </a:lnTo>
                <a:lnTo>
                  <a:pt x="206" y="302"/>
                </a:lnTo>
                <a:lnTo>
                  <a:pt x="206" y="302"/>
                </a:lnTo>
                <a:lnTo>
                  <a:pt x="206" y="302"/>
                </a:lnTo>
                <a:lnTo>
                  <a:pt x="206" y="302"/>
                </a:lnTo>
                <a:lnTo>
                  <a:pt x="207" y="302"/>
                </a:lnTo>
                <a:lnTo>
                  <a:pt x="207" y="302"/>
                </a:lnTo>
                <a:lnTo>
                  <a:pt x="207" y="302"/>
                </a:lnTo>
                <a:lnTo>
                  <a:pt x="207" y="302"/>
                </a:lnTo>
                <a:lnTo>
                  <a:pt x="207" y="302"/>
                </a:lnTo>
                <a:lnTo>
                  <a:pt x="207" y="302"/>
                </a:lnTo>
                <a:lnTo>
                  <a:pt x="208" y="302"/>
                </a:lnTo>
                <a:lnTo>
                  <a:pt x="208" y="302"/>
                </a:lnTo>
                <a:lnTo>
                  <a:pt x="208" y="302"/>
                </a:lnTo>
                <a:lnTo>
                  <a:pt x="208" y="302"/>
                </a:lnTo>
                <a:lnTo>
                  <a:pt x="208" y="302"/>
                </a:lnTo>
                <a:lnTo>
                  <a:pt x="208" y="302"/>
                </a:lnTo>
                <a:lnTo>
                  <a:pt x="208" y="302"/>
                </a:lnTo>
                <a:lnTo>
                  <a:pt x="208" y="302"/>
                </a:lnTo>
                <a:lnTo>
                  <a:pt x="208" y="302"/>
                </a:lnTo>
                <a:lnTo>
                  <a:pt x="208" y="302"/>
                </a:lnTo>
                <a:lnTo>
                  <a:pt x="208" y="302"/>
                </a:lnTo>
                <a:lnTo>
                  <a:pt x="208" y="302"/>
                </a:lnTo>
                <a:lnTo>
                  <a:pt x="208" y="301"/>
                </a:lnTo>
                <a:lnTo>
                  <a:pt x="208" y="301"/>
                </a:lnTo>
                <a:lnTo>
                  <a:pt x="208" y="301"/>
                </a:lnTo>
                <a:lnTo>
                  <a:pt x="208" y="301"/>
                </a:lnTo>
                <a:lnTo>
                  <a:pt x="208" y="301"/>
                </a:lnTo>
                <a:lnTo>
                  <a:pt x="208" y="301"/>
                </a:lnTo>
                <a:lnTo>
                  <a:pt x="208" y="301"/>
                </a:lnTo>
                <a:lnTo>
                  <a:pt x="208" y="300"/>
                </a:lnTo>
                <a:lnTo>
                  <a:pt x="208" y="300"/>
                </a:lnTo>
                <a:lnTo>
                  <a:pt x="208" y="300"/>
                </a:lnTo>
                <a:lnTo>
                  <a:pt x="208" y="300"/>
                </a:lnTo>
                <a:lnTo>
                  <a:pt x="208" y="300"/>
                </a:lnTo>
                <a:lnTo>
                  <a:pt x="208" y="300"/>
                </a:lnTo>
                <a:lnTo>
                  <a:pt x="209" y="299"/>
                </a:lnTo>
                <a:lnTo>
                  <a:pt x="209" y="299"/>
                </a:lnTo>
                <a:lnTo>
                  <a:pt x="209" y="299"/>
                </a:lnTo>
                <a:lnTo>
                  <a:pt x="209" y="299"/>
                </a:lnTo>
                <a:lnTo>
                  <a:pt x="209" y="298"/>
                </a:lnTo>
                <a:lnTo>
                  <a:pt x="209" y="298"/>
                </a:lnTo>
                <a:lnTo>
                  <a:pt x="209" y="298"/>
                </a:lnTo>
                <a:lnTo>
                  <a:pt x="209" y="298"/>
                </a:lnTo>
                <a:lnTo>
                  <a:pt x="209" y="298"/>
                </a:lnTo>
                <a:lnTo>
                  <a:pt x="209" y="298"/>
                </a:lnTo>
                <a:lnTo>
                  <a:pt x="209" y="297"/>
                </a:lnTo>
                <a:lnTo>
                  <a:pt x="209" y="297"/>
                </a:lnTo>
                <a:lnTo>
                  <a:pt x="209" y="297"/>
                </a:lnTo>
                <a:lnTo>
                  <a:pt x="209" y="297"/>
                </a:lnTo>
                <a:lnTo>
                  <a:pt x="209" y="297"/>
                </a:lnTo>
                <a:lnTo>
                  <a:pt x="209" y="297"/>
                </a:lnTo>
                <a:lnTo>
                  <a:pt x="209" y="297"/>
                </a:lnTo>
                <a:lnTo>
                  <a:pt x="209" y="297"/>
                </a:lnTo>
                <a:lnTo>
                  <a:pt x="209" y="297"/>
                </a:lnTo>
                <a:lnTo>
                  <a:pt x="209" y="297"/>
                </a:lnTo>
                <a:lnTo>
                  <a:pt x="209" y="297"/>
                </a:lnTo>
                <a:lnTo>
                  <a:pt x="209" y="296"/>
                </a:lnTo>
                <a:lnTo>
                  <a:pt x="209" y="296"/>
                </a:lnTo>
                <a:lnTo>
                  <a:pt x="209" y="296"/>
                </a:lnTo>
                <a:lnTo>
                  <a:pt x="209" y="296"/>
                </a:lnTo>
                <a:lnTo>
                  <a:pt x="209" y="296"/>
                </a:lnTo>
                <a:lnTo>
                  <a:pt x="209" y="296"/>
                </a:lnTo>
                <a:lnTo>
                  <a:pt x="209" y="296"/>
                </a:lnTo>
                <a:lnTo>
                  <a:pt x="209" y="296"/>
                </a:lnTo>
                <a:lnTo>
                  <a:pt x="210" y="296"/>
                </a:lnTo>
                <a:lnTo>
                  <a:pt x="210" y="296"/>
                </a:lnTo>
                <a:lnTo>
                  <a:pt x="210" y="296"/>
                </a:lnTo>
                <a:lnTo>
                  <a:pt x="210" y="296"/>
                </a:lnTo>
                <a:lnTo>
                  <a:pt x="210" y="296"/>
                </a:lnTo>
                <a:lnTo>
                  <a:pt x="210" y="296"/>
                </a:lnTo>
                <a:lnTo>
                  <a:pt x="211" y="296"/>
                </a:lnTo>
                <a:lnTo>
                  <a:pt x="211" y="296"/>
                </a:lnTo>
                <a:lnTo>
                  <a:pt x="211" y="296"/>
                </a:lnTo>
                <a:lnTo>
                  <a:pt x="211" y="296"/>
                </a:lnTo>
                <a:lnTo>
                  <a:pt x="211" y="296"/>
                </a:lnTo>
                <a:lnTo>
                  <a:pt x="211" y="296"/>
                </a:lnTo>
                <a:lnTo>
                  <a:pt x="211" y="296"/>
                </a:lnTo>
                <a:lnTo>
                  <a:pt x="211" y="296"/>
                </a:lnTo>
                <a:lnTo>
                  <a:pt x="211" y="295"/>
                </a:lnTo>
                <a:lnTo>
                  <a:pt x="211" y="295"/>
                </a:lnTo>
                <a:lnTo>
                  <a:pt x="211" y="295"/>
                </a:lnTo>
                <a:lnTo>
                  <a:pt x="211" y="295"/>
                </a:lnTo>
                <a:lnTo>
                  <a:pt x="211" y="295"/>
                </a:lnTo>
                <a:lnTo>
                  <a:pt x="211" y="295"/>
                </a:lnTo>
                <a:lnTo>
                  <a:pt x="211" y="295"/>
                </a:lnTo>
                <a:lnTo>
                  <a:pt x="211" y="295"/>
                </a:lnTo>
                <a:lnTo>
                  <a:pt x="211" y="295"/>
                </a:lnTo>
                <a:lnTo>
                  <a:pt x="211" y="295"/>
                </a:lnTo>
                <a:lnTo>
                  <a:pt x="210" y="295"/>
                </a:lnTo>
                <a:lnTo>
                  <a:pt x="210" y="295"/>
                </a:lnTo>
                <a:lnTo>
                  <a:pt x="210" y="294"/>
                </a:lnTo>
                <a:lnTo>
                  <a:pt x="210" y="294"/>
                </a:lnTo>
                <a:lnTo>
                  <a:pt x="210" y="294"/>
                </a:lnTo>
                <a:lnTo>
                  <a:pt x="210" y="294"/>
                </a:lnTo>
                <a:lnTo>
                  <a:pt x="210" y="294"/>
                </a:lnTo>
                <a:lnTo>
                  <a:pt x="210" y="293"/>
                </a:lnTo>
                <a:lnTo>
                  <a:pt x="210" y="293"/>
                </a:lnTo>
                <a:lnTo>
                  <a:pt x="210" y="293"/>
                </a:lnTo>
                <a:lnTo>
                  <a:pt x="210" y="293"/>
                </a:lnTo>
                <a:lnTo>
                  <a:pt x="210" y="293"/>
                </a:lnTo>
                <a:lnTo>
                  <a:pt x="210" y="293"/>
                </a:lnTo>
                <a:lnTo>
                  <a:pt x="211" y="292"/>
                </a:lnTo>
                <a:lnTo>
                  <a:pt x="211" y="292"/>
                </a:lnTo>
                <a:lnTo>
                  <a:pt x="211" y="292"/>
                </a:lnTo>
                <a:lnTo>
                  <a:pt x="211" y="292"/>
                </a:lnTo>
                <a:lnTo>
                  <a:pt x="211" y="292"/>
                </a:lnTo>
                <a:lnTo>
                  <a:pt x="211" y="292"/>
                </a:lnTo>
                <a:lnTo>
                  <a:pt x="211" y="291"/>
                </a:lnTo>
                <a:lnTo>
                  <a:pt x="211" y="291"/>
                </a:lnTo>
                <a:lnTo>
                  <a:pt x="211" y="291"/>
                </a:lnTo>
                <a:lnTo>
                  <a:pt x="211" y="291"/>
                </a:lnTo>
                <a:lnTo>
                  <a:pt x="211" y="291"/>
                </a:lnTo>
                <a:lnTo>
                  <a:pt x="211" y="290"/>
                </a:lnTo>
                <a:lnTo>
                  <a:pt x="211" y="290"/>
                </a:lnTo>
                <a:lnTo>
                  <a:pt x="211" y="290"/>
                </a:lnTo>
                <a:lnTo>
                  <a:pt x="211" y="290"/>
                </a:lnTo>
                <a:lnTo>
                  <a:pt x="211" y="290"/>
                </a:lnTo>
                <a:lnTo>
                  <a:pt x="211" y="290"/>
                </a:lnTo>
                <a:lnTo>
                  <a:pt x="211" y="290"/>
                </a:lnTo>
                <a:lnTo>
                  <a:pt x="211" y="290"/>
                </a:lnTo>
                <a:lnTo>
                  <a:pt x="211" y="290"/>
                </a:lnTo>
                <a:lnTo>
                  <a:pt x="211" y="289"/>
                </a:lnTo>
                <a:lnTo>
                  <a:pt x="211" y="289"/>
                </a:lnTo>
                <a:lnTo>
                  <a:pt x="211" y="289"/>
                </a:lnTo>
                <a:lnTo>
                  <a:pt x="211" y="289"/>
                </a:lnTo>
                <a:lnTo>
                  <a:pt x="211" y="289"/>
                </a:lnTo>
                <a:lnTo>
                  <a:pt x="211" y="289"/>
                </a:lnTo>
                <a:lnTo>
                  <a:pt x="211" y="289"/>
                </a:lnTo>
                <a:lnTo>
                  <a:pt x="211" y="288"/>
                </a:lnTo>
                <a:lnTo>
                  <a:pt x="211" y="288"/>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6"/>
                </a:lnTo>
                <a:lnTo>
                  <a:pt x="211" y="286"/>
                </a:lnTo>
                <a:lnTo>
                  <a:pt x="211" y="286"/>
                </a:lnTo>
                <a:lnTo>
                  <a:pt x="210" y="286"/>
                </a:lnTo>
                <a:lnTo>
                  <a:pt x="210" y="286"/>
                </a:lnTo>
                <a:lnTo>
                  <a:pt x="210" y="286"/>
                </a:lnTo>
                <a:lnTo>
                  <a:pt x="210" y="286"/>
                </a:lnTo>
                <a:lnTo>
                  <a:pt x="210" y="286"/>
                </a:lnTo>
                <a:lnTo>
                  <a:pt x="210" y="285"/>
                </a:lnTo>
                <a:lnTo>
                  <a:pt x="210" y="285"/>
                </a:lnTo>
                <a:lnTo>
                  <a:pt x="210" y="285"/>
                </a:lnTo>
                <a:lnTo>
                  <a:pt x="210" y="285"/>
                </a:lnTo>
                <a:lnTo>
                  <a:pt x="210" y="285"/>
                </a:lnTo>
                <a:lnTo>
                  <a:pt x="210" y="285"/>
                </a:lnTo>
                <a:lnTo>
                  <a:pt x="210" y="285"/>
                </a:lnTo>
                <a:lnTo>
                  <a:pt x="210" y="285"/>
                </a:lnTo>
                <a:lnTo>
                  <a:pt x="210" y="285"/>
                </a:lnTo>
                <a:lnTo>
                  <a:pt x="210" y="285"/>
                </a:lnTo>
                <a:lnTo>
                  <a:pt x="210" y="285"/>
                </a:lnTo>
                <a:lnTo>
                  <a:pt x="210" y="284"/>
                </a:lnTo>
                <a:lnTo>
                  <a:pt x="210" y="284"/>
                </a:lnTo>
                <a:lnTo>
                  <a:pt x="210" y="284"/>
                </a:lnTo>
                <a:lnTo>
                  <a:pt x="210" y="284"/>
                </a:lnTo>
                <a:lnTo>
                  <a:pt x="210" y="284"/>
                </a:lnTo>
                <a:lnTo>
                  <a:pt x="210" y="284"/>
                </a:lnTo>
                <a:lnTo>
                  <a:pt x="210" y="284"/>
                </a:lnTo>
                <a:lnTo>
                  <a:pt x="210" y="284"/>
                </a:lnTo>
                <a:lnTo>
                  <a:pt x="210" y="284"/>
                </a:lnTo>
                <a:lnTo>
                  <a:pt x="210" y="284"/>
                </a:lnTo>
                <a:lnTo>
                  <a:pt x="210" y="283"/>
                </a:lnTo>
                <a:lnTo>
                  <a:pt x="210" y="283"/>
                </a:lnTo>
                <a:lnTo>
                  <a:pt x="210" y="283"/>
                </a:lnTo>
                <a:lnTo>
                  <a:pt x="210" y="283"/>
                </a:lnTo>
                <a:lnTo>
                  <a:pt x="210" y="283"/>
                </a:lnTo>
                <a:lnTo>
                  <a:pt x="210" y="283"/>
                </a:lnTo>
                <a:lnTo>
                  <a:pt x="210" y="283"/>
                </a:lnTo>
                <a:lnTo>
                  <a:pt x="210" y="283"/>
                </a:lnTo>
                <a:lnTo>
                  <a:pt x="210" y="283"/>
                </a:lnTo>
                <a:lnTo>
                  <a:pt x="210" y="283"/>
                </a:lnTo>
                <a:lnTo>
                  <a:pt x="210" y="283"/>
                </a:lnTo>
                <a:lnTo>
                  <a:pt x="210" y="283"/>
                </a:lnTo>
                <a:lnTo>
                  <a:pt x="210" y="283"/>
                </a:lnTo>
                <a:lnTo>
                  <a:pt x="210" y="283"/>
                </a:lnTo>
                <a:lnTo>
                  <a:pt x="210" y="283"/>
                </a:lnTo>
                <a:lnTo>
                  <a:pt x="210" y="283"/>
                </a:lnTo>
                <a:lnTo>
                  <a:pt x="210" y="283"/>
                </a:lnTo>
                <a:lnTo>
                  <a:pt x="210" y="283"/>
                </a:lnTo>
                <a:lnTo>
                  <a:pt x="209" y="282"/>
                </a:lnTo>
                <a:lnTo>
                  <a:pt x="209" y="282"/>
                </a:lnTo>
                <a:lnTo>
                  <a:pt x="209" y="282"/>
                </a:lnTo>
                <a:lnTo>
                  <a:pt x="209" y="282"/>
                </a:lnTo>
                <a:lnTo>
                  <a:pt x="209" y="282"/>
                </a:lnTo>
                <a:lnTo>
                  <a:pt x="209" y="282"/>
                </a:lnTo>
                <a:lnTo>
                  <a:pt x="209" y="282"/>
                </a:lnTo>
                <a:lnTo>
                  <a:pt x="209" y="282"/>
                </a:lnTo>
                <a:lnTo>
                  <a:pt x="209" y="282"/>
                </a:lnTo>
                <a:lnTo>
                  <a:pt x="209" y="282"/>
                </a:lnTo>
                <a:lnTo>
                  <a:pt x="209" y="282"/>
                </a:lnTo>
                <a:lnTo>
                  <a:pt x="209" y="282"/>
                </a:lnTo>
                <a:lnTo>
                  <a:pt x="209" y="282"/>
                </a:lnTo>
                <a:lnTo>
                  <a:pt x="209" y="282"/>
                </a:lnTo>
                <a:lnTo>
                  <a:pt x="209" y="282"/>
                </a:lnTo>
                <a:lnTo>
                  <a:pt x="209" y="282"/>
                </a:lnTo>
                <a:lnTo>
                  <a:pt x="209" y="281"/>
                </a:lnTo>
                <a:lnTo>
                  <a:pt x="209" y="281"/>
                </a:lnTo>
                <a:lnTo>
                  <a:pt x="209" y="281"/>
                </a:lnTo>
                <a:lnTo>
                  <a:pt x="209" y="281"/>
                </a:lnTo>
                <a:lnTo>
                  <a:pt x="209" y="281"/>
                </a:lnTo>
                <a:lnTo>
                  <a:pt x="209" y="281"/>
                </a:lnTo>
                <a:lnTo>
                  <a:pt x="209" y="281"/>
                </a:lnTo>
                <a:lnTo>
                  <a:pt x="209" y="281"/>
                </a:lnTo>
                <a:lnTo>
                  <a:pt x="209" y="281"/>
                </a:lnTo>
                <a:lnTo>
                  <a:pt x="209" y="281"/>
                </a:lnTo>
                <a:lnTo>
                  <a:pt x="209" y="281"/>
                </a:lnTo>
                <a:lnTo>
                  <a:pt x="210" y="280"/>
                </a:lnTo>
                <a:lnTo>
                  <a:pt x="210" y="280"/>
                </a:lnTo>
                <a:lnTo>
                  <a:pt x="210" y="280"/>
                </a:lnTo>
                <a:lnTo>
                  <a:pt x="210" y="281"/>
                </a:lnTo>
                <a:lnTo>
                  <a:pt x="210" y="281"/>
                </a:lnTo>
                <a:lnTo>
                  <a:pt x="211" y="281"/>
                </a:lnTo>
                <a:lnTo>
                  <a:pt x="211" y="281"/>
                </a:lnTo>
                <a:lnTo>
                  <a:pt x="211" y="281"/>
                </a:lnTo>
                <a:lnTo>
                  <a:pt x="211" y="281"/>
                </a:lnTo>
                <a:lnTo>
                  <a:pt x="211" y="280"/>
                </a:lnTo>
                <a:lnTo>
                  <a:pt x="211" y="280"/>
                </a:lnTo>
                <a:lnTo>
                  <a:pt x="211" y="280"/>
                </a:lnTo>
                <a:lnTo>
                  <a:pt x="211" y="280"/>
                </a:lnTo>
                <a:lnTo>
                  <a:pt x="211" y="280"/>
                </a:lnTo>
                <a:lnTo>
                  <a:pt x="211" y="280"/>
                </a:lnTo>
                <a:lnTo>
                  <a:pt x="211" y="280"/>
                </a:lnTo>
                <a:lnTo>
                  <a:pt x="211" y="280"/>
                </a:lnTo>
                <a:lnTo>
                  <a:pt x="211" y="280"/>
                </a:lnTo>
                <a:lnTo>
                  <a:pt x="211" y="280"/>
                </a:lnTo>
                <a:lnTo>
                  <a:pt x="211" y="281"/>
                </a:lnTo>
                <a:lnTo>
                  <a:pt x="211" y="281"/>
                </a:lnTo>
                <a:lnTo>
                  <a:pt x="211" y="281"/>
                </a:lnTo>
                <a:lnTo>
                  <a:pt x="211" y="280"/>
                </a:lnTo>
                <a:lnTo>
                  <a:pt x="211" y="280"/>
                </a:lnTo>
                <a:lnTo>
                  <a:pt x="211" y="280"/>
                </a:lnTo>
                <a:lnTo>
                  <a:pt x="211" y="280"/>
                </a:lnTo>
                <a:lnTo>
                  <a:pt x="212" y="280"/>
                </a:lnTo>
                <a:lnTo>
                  <a:pt x="212" y="280"/>
                </a:lnTo>
                <a:lnTo>
                  <a:pt x="212" y="280"/>
                </a:lnTo>
                <a:lnTo>
                  <a:pt x="212" y="280"/>
                </a:lnTo>
                <a:lnTo>
                  <a:pt x="212" y="280"/>
                </a:lnTo>
                <a:lnTo>
                  <a:pt x="212" y="280"/>
                </a:lnTo>
                <a:lnTo>
                  <a:pt x="212" y="279"/>
                </a:lnTo>
                <a:lnTo>
                  <a:pt x="212" y="279"/>
                </a:lnTo>
                <a:lnTo>
                  <a:pt x="213" y="279"/>
                </a:lnTo>
                <a:lnTo>
                  <a:pt x="213" y="279"/>
                </a:lnTo>
                <a:lnTo>
                  <a:pt x="213" y="279"/>
                </a:lnTo>
                <a:lnTo>
                  <a:pt x="213" y="279"/>
                </a:lnTo>
                <a:lnTo>
                  <a:pt x="213" y="279"/>
                </a:lnTo>
                <a:lnTo>
                  <a:pt x="213" y="279"/>
                </a:lnTo>
                <a:lnTo>
                  <a:pt x="213" y="279"/>
                </a:lnTo>
                <a:lnTo>
                  <a:pt x="213" y="279"/>
                </a:lnTo>
                <a:lnTo>
                  <a:pt x="213" y="279"/>
                </a:lnTo>
                <a:lnTo>
                  <a:pt x="213" y="279"/>
                </a:lnTo>
                <a:lnTo>
                  <a:pt x="213" y="279"/>
                </a:lnTo>
                <a:lnTo>
                  <a:pt x="213" y="279"/>
                </a:lnTo>
                <a:lnTo>
                  <a:pt x="213" y="279"/>
                </a:lnTo>
                <a:lnTo>
                  <a:pt x="213" y="279"/>
                </a:lnTo>
                <a:lnTo>
                  <a:pt x="213" y="279"/>
                </a:lnTo>
                <a:lnTo>
                  <a:pt x="214" y="279"/>
                </a:lnTo>
                <a:lnTo>
                  <a:pt x="214" y="278"/>
                </a:lnTo>
                <a:lnTo>
                  <a:pt x="214" y="278"/>
                </a:lnTo>
                <a:lnTo>
                  <a:pt x="214" y="278"/>
                </a:lnTo>
                <a:lnTo>
                  <a:pt x="214" y="278"/>
                </a:lnTo>
                <a:lnTo>
                  <a:pt x="214" y="278"/>
                </a:lnTo>
                <a:lnTo>
                  <a:pt x="214" y="278"/>
                </a:lnTo>
                <a:lnTo>
                  <a:pt x="214" y="278"/>
                </a:lnTo>
                <a:lnTo>
                  <a:pt x="214" y="278"/>
                </a:lnTo>
                <a:lnTo>
                  <a:pt x="214" y="278"/>
                </a:lnTo>
                <a:lnTo>
                  <a:pt x="214" y="278"/>
                </a:lnTo>
                <a:lnTo>
                  <a:pt x="214" y="278"/>
                </a:lnTo>
                <a:lnTo>
                  <a:pt x="214" y="277"/>
                </a:lnTo>
                <a:lnTo>
                  <a:pt x="214" y="277"/>
                </a:lnTo>
                <a:lnTo>
                  <a:pt x="215" y="277"/>
                </a:lnTo>
                <a:lnTo>
                  <a:pt x="215" y="276"/>
                </a:lnTo>
                <a:lnTo>
                  <a:pt x="215" y="276"/>
                </a:lnTo>
                <a:lnTo>
                  <a:pt x="215" y="276"/>
                </a:lnTo>
                <a:lnTo>
                  <a:pt x="215" y="276"/>
                </a:lnTo>
                <a:lnTo>
                  <a:pt x="215" y="276"/>
                </a:lnTo>
                <a:lnTo>
                  <a:pt x="215" y="276"/>
                </a:lnTo>
                <a:lnTo>
                  <a:pt x="215" y="276"/>
                </a:lnTo>
                <a:lnTo>
                  <a:pt x="215" y="276"/>
                </a:lnTo>
                <a:lnTo>
                  <a:pt x="216" y="276"/>
                </a:lnTo>
                <a:lnTo>
                  <a:pt x="216" y="276"/>
                </a:lnTo>
                <a:lnTo>
                  <a:pt x="216" y="275"/>
                </a:lnTo>
                <a:lnTo>
                  <a:pt x="216" y="275"/>
                </a:lnTo>
                <a:lnTo>
                  <a:pt x="216" y="275"/>
                </a:lnTo>
                <a:lnTo>
                  <a:pt x="216" y="275"/>
                </a:lnTo>
                <a:lnTo>
                  <a:pt x="216" y="275"/>
                </a:lnTo>
                <a:lnTo>
                  <a:pt x="216" y="275"/>
                </a:lnTo>
                <a:lnTo>
                  <a:pt x="217" y="275"/>
                </a:lnTo>
                <a:lnTo>
                  <a:pt x="217" y="275"/>
                </a:lnTo>
                <a:lnTo>
                  <a:pt x="217" y="274"/>
                </a:lnTo>
                <a:lnTo>
                  <a:pt x="217" y="274"/>
                </a:lnTo>
                <a:lnTo>
                  <a:pt x="217" y="274"/>
                </a:lnTo>
                <a:lnTo>
                  <a:pt x="218" y="274"/>
                </a:lnTo>
                <a:lnTo>
                  <a:pt x="218" y="273"/>
                </a:lnTo>
                <a:lnTo>
                  <a:pt x="218" y="273"/>
                </a:lnTo>
                <a:lnTo>
                  <a:pt x="218" y="273"/>
                </a:lnTo>
                <a:lnTo>
                  <a:pt x="218" y="273"/>
                </a:lnTo>
                <a:lnTo>
                  <a:pt x="218" y="273"/>
                </a:lnTo>
                <a:lnTo>
                  <a:pt x="218" y="273"/>
                </a:lnTo>
                <a:lnTo>
                  <a:pt x="218" y="273"/>
                </a:lnTo>
                <a:lnTo>
                  <a:pt x="218" y="273"/>
                </a:lnTo>
                <a:lnTo>
                  <a:pt x="218" y="273"/>
                </a:lnTo>
                <a:lnTo>
                  <a:pt x="218" y="273"/>
                </a:lnTo>
                <a:lnTo>
                  <a:pt x="218" y="273"/>
                </a:lnTo>
                <a:lnTo>
                  <a:pt x="218" y="272"/>
                </a:lnTo>
                <a:lnTo>
                  <a:pt x="218" y="272"/>
                </a:lnTo>
                <a:lnTo>
                  <a:pt x="218" y="272"/>
                </a:lnTo>
                <a:lnTo>
                  <a:pt x="218" y="272"/>
                </a:lnTo>
                <a:lnTo>
                  <a:pt x="219" y="272"/>
                </a:lnTo>
                <a:lnTo>
                  <a:pt x="219" y="272"/>
                </a:lnTo>
                <a:lnTo>
                  <a:pt x="219" y="272"/>
                </a:lnTo>
                <a:lnTo>
                  <a:pt x="219" y="272"/>
                </a:lnTo>
                <a:lnTo>
                  <a:pt x="219" y="272"/>
                </a:lnTo>
                <a:lnTo>
                  <a:pt x="219" y="272"/>
                </a:lnTo>
                <a:lnTo>
                  <a:pt x="219" y="272"/>
                </a:lnTo>
                <a:lnTo>
                  <a:pt x="219" y="271"/>
                </a:lnTo>
                <a:lnTo>
                  <a:pt x="219" y="271"/>
                </a:lnTo>
                <a:lnTo>
                  <a:pt x="219" y="271"/>
                </a:lnTo>
                <a:lnTo>
                  <a:pt x="219" y="271"/>
                </a:lnTo>
                <a:lnTo>
                  <a:pt x="219" y="271"/>
                </a:lnTo>
                <a:lnTo>
                  <a:pt x="219" y="270"/>
                </a:lnTo>
                <a:lnTo>
                  <a:pt x="220" y="270"/>
                </a:lnTo>
                <a:lnTo>
                  <a:pt x="220" y="270"/>
                </a:lnTo>
                <a:lnTo>
                  <a:pt x="220" y="270"/>
                </a:lnTo>
                <a:lnTo>
                  <a:pt x="220" y="270"/>
                </a:lnTo>
                <a:lnTo>
                  <a:pt x="220" y="270"/>
                </a:lnTo>
                <a:lnTo>
                  <a:pt x="221" y="270"/>
                </a:lnTo>
                <a:lnTo>
                  <a:pt x="221" y="270"/>
                </a:lnTo>
                <a:lnTo>
                  <a:pt x="221" y="269"/>
                </a:lnTo>
                <a:lnTo>
                  <a:pt x="221" y="269"/>
                </a:lnTo>
                <a:lnTo>
                  <a:pt x="221" y="269"/>
                </a:lnTo>
                <a:lnTo>
                  <a:pt x="221" y="269"/>
                </a:lnTo>
                <a:lnTo>
                  <a:pt x="221" y="269"/>
                </a:lnTo>
                <a:lnTo>
                  <a:pt x="221" y="269"/>
                </a:lnTo>
                <a:lnTo>
                  <a:pt x="221" y="269"/>
                </a:lnTo>
                <a:lnTo>
                  <a:pt x="221" y="268"/>
                </a:lnTo>
                <a:lnTo>
                  <a:pt x="222" y="268"/>
                </a:lnTo>
                <a:lnTo>
                  <a:pt x="222" y="268"/>
                </a:lnTo>
                <a:lnTo>
                  <a:pt x="222" y="268"/>
                </a:lnTo>
                <a:lnTo>
                  <a:pt x="222" y="268"/>
                </a:lnTo>
                <a:lnTo>
                  <a:pt x="222" y="268"/>
                </a:lnTo>
                <a:lnTo>
                  <a:pt x="223" y="268"/>
                </a:lnTo>
                <a:lnTo>
                  <a:pt x="223" y="267"/>
                </a:lnTo>
                <a:lnTo>
                  <a:pt x="223" y="267"/>
                </a:lnTo>
                <a:lnTo>
                  <a:pt x="223" y="267"/>
                </a:lnTo>
                <a:lnTo>
                  <a:pt x="224" y="267"/>
                </a:lnTo>
                <a:lnTo>
                  <a:pt x="224" y="267"/>
                </a:lnTo>
                <a:lnTo>
                  <a:pt x="224" y="266"/>
                </a:lnTo>
                <a:lnTo>
                  <a:pt x="225" y="266"/>
                </a:lnTo>
                <a:lnTo>
                  <a:pt x="225" y="266"/>
                </a:lnTo>
                <a:lnTo>
                  <a:pt x="225" y="266"/>
                </a:lnTo>
                <a:lnTo>
                  <a:pt x="225" y="266"/>
                </a:lnTo>
                <a:lnTo>
                  <a:pt x="226" y="266"/>
                </a:lnTo>
                <a:lnTo>
                  <a:pt x="226" y="266"/>
                </a:lnTo>
                <a:lnTo>
                  <a:pt x="226" y="266"/>
                </a:lnTo>
                <a:lnTo>
                  <a:pt x="226" y="266"/>
                </a:lnTo>
                <a:lnTo>
                  <a:pt x="226" y="266"/>
                </a:lnTo>
                <a:lnTo>
                  <a:pt x="227" y="266"/>
                </a:lnTo>
                <a:lnTo>
                  <a:pt x="227" y="266"/>
                </a:lnTo>
                <a:lnTo>
                  <a:pt x="228" y="266"/>
                </a:lnTo>
                <a:lnTo>
                  <a:pt x="228" y="266"/>
                </a:lnTo>
                <a:lnTo>
                  <a:pt x="228" y="266"/>
                </a:lnTo>
                <a:lnTo>
                  <a:pt x="228" y="266"/>
                </a:lnTo>
                <a:lnTo>
                  <a:pt x="228" y="266"/>
                </a:lnTo>
                <a:lnTo>
                  <a:pt x="228" y="266"/>
                </a:lnTo>
                <a:lnTo>
                  <a:pt x="228" y="266"/>
                </a:lnTo>
                <a:lnTo>
                  <a:pt x="229" y="266"/>
                </a:lnTo>
                <a:lnTo>
                  <a:pt x="229" y="266"/>
                </a:lnTo>
                <a:lnTo>
                  <a:pt x="229" y="266"/>
                </a:lnTo>
                <a:lnTo>
                  <a:pt x="229" y="266"/>
                </a:lnTo>
                <a:lnTo>
                  <a:pt x="229" y="266"/>
                </a:lnTo>
                <a:lnTo>
                  <a:pt x="229" y="266"/>
                </a:lnTo>
                <a:lnTo>
                  <a:pt x="229" y="266"/>
                </a:lnTo>
                <a:lnTo>
                  <a:pt x="229" y="266"/>
                </a:lnTo>
                <a:lnTo>
                  <a:pt x="229" y="265"/>
                </a:lnTo>
                <a:lnTo>
                  <a:pt x="228" y="265"/>
                </a:lnTo>
                <a:lnTo>
                  <a:pt x="226" y="265"/>
                </a:lnTo>
                <a:lnTo>
                  <a:pt x="223" y="263"/>
                </a:lnTo>
                <a:lnTo>
                  <a:pt x="222" y="263"/>
                </a:lnTo>
                <a:lnTo>
                  <a:pt x="222" y="263"/>
                </a:lnTo>
                <a:lnTo>
                  <a:pt x="222" y="262"/>
                </a:lnTo>
                <a:lnTo>
                  <a:pt x="222" y="262"/>
                </a:lnTo>
                <a:lnTo>
                  <a:pt x="222" y="261"/>
                </a:lnTo>
                <a:lnTo>
                  <a:pt x="222" y="260"/>
                </a:lnTo>
                <a:lnTo>
                  <a:pt x="222" y="259"/>
                </a:lnTo>
                <a:lnTo>
                  <a:pt x="222" y="259"/>
                </a:lnTo>
                <a:lnTo>
                  <a:pt x="221" y="259"/>
                </a:lnTo>
                <a:lnTo>
                  <a:pt x="221" y="258"/>
                </a:lnTo>
                <a:lnTo>
                  <a:pt x="220" y="257"/>
                </a:lnTo>
                <a:lnTo>
                  <a:pt x="219" y="256"/>
                </a:lnTo>
                <a:lnTo>
                  <a:pt x="219" y="256"/>
                </a:lnTo>
                <a:lnTo>
                  <a:pt x="219" y="256"/>
                </a:lnTo>
                <a:lnTo>
                  <a:pt x="219" y="256"/>
                </a:lnTo>
                <a:lnTo>
                  <a:pt x="219" y="256"/>
                </a:lnTo>
                <a:lnTo>
                  <a:pt x="218" y="256"/>
                </a:lnTo>
                <a:lnTo>
                  <a:pt x="218" y="256"/>
                </a:lnTo>
                <a:lnTo>
                  <a:pt x="217" y="256"/>
                </a:lnTo>
                <a:lnTo>
                  <a:pt x="217" y="256"/>
                </a:lnTo>
                <a:lnTo>
                  <a:pt x="216" y="256"/>
                </a:lnTo>
                <a:lnTo>
                  <a:pt x="216" y="256"/>
                </a:lnTo>
                <a:lnTo>
                  <a:pt x="215" y="256"/>
                </a:lnTo>
                <a:lnTo>
                  <a:pt x="209" y="254"/>
                </a:lnTo>
                <a:lnTo>
                  <a:pt x="209" y="254"/>
                </a:lnTo>
                <a:lnTo>
                  <a:pt x="207" y="253"/>
                </a:lnTo>
                <a:lnTo>
                  <a:pt x="206" y="252"/>
                </a:lnTo>
                <a:lnTo>
                  <a:pt x="205" y="252"/>
                </a:lnTo>
                <a:lnTo>
                  <a:pt x="205" y="252"/>
                </a:lnTo>
                <a:lnTo>
                  <a:pt x="201" y="253"/>
                </a:lnTo>
                <a:lnTo>
                  <a:pt x="200" y="253"/>
                </a:lnTo>
                <a:lnTo>
                  <a:pt x="199" y="254"/>
                </a:lnTo>
                <a:lnTo>
                  <a:pt x="195" y="254"/>
                </a:lnTo>
                <a:lnTo>
                  <a:pt x="192" y="254"/>
                </a:lnTo>
                <a:lnTo>
                  <a:pt x="190" y="255"/>
                </a:lnTo>
                <a:lnTo>
                  <a:pt x="189" y="255"/>
                </a:lnTo>
                <a:lnTo>
                  <a:pt x="188" y="255"/>
                </a:lnTo>
                <a:lnTo>
                  <a:pt x="187" y="255"/>
                </a:lnTo>
                <a:lnTo>
                  <a:pt x="184" y="254"/>
                </a:lnTo>
                <a:lnTo>
                  <a:pt x="183" y="254"/>
                </a:lnTo>
                <a:lnTo>
                  <a:pt x="180" y="252"/>
                </a:lnTo>
                <a:lnTo>
                  <a:pt x="180" y="252"/>
                </a:lnTo>
                <a:lnTo>
                  <a:pt x="180" y="252"/>
                </a:lnTo>
                <a:lnTo>
                  <a:pt x="180" y="252"/>
                </a:lnTo>
                <a:lnTo>
                  <a:pt x="179" y="252"/>
                </a:lnTo>
                <a:lnTo>
                  <a:pt x="179" y="252"/>
                </a:lnTo>
                <a:lnTo>
                  <a:pt x="179" y="252"/>
                </a:lnTo>
                <a:lnTo>
                  <a:pt x="178" y="252"/>
                </a:lnTo>
                <a:lnTo>
                  <a:pt x="178" y="252"/>
                </a:lnTo>
                <a:lnTo>
                  <a:pt x="178" y="252"/>
                </a:lnTo>
                <a:lnTo>
                  <a:pt x="178" y="252"/>
                </a:lnTo>
                <a:lnTo>
                  <a:pt x="178" y="252"/>
                </a:lnTo>
                <a:lnTo>
                  <a:pt x="178" y="252"/>
                </a:lnTo>
                <a:lnTo>
                  <a:pt x="177" y="252"/>
                </a:lnTo>
                <a:lnTo>
                  <a:pt x="177" y="252"/>
                </a:lnTo>
                <a:lnTo>
                  <a:pt x="177" y="252"/>
                </a:lnTo>
                <a:lnTo>
                  <a:pt x="177" y="252"/>
                </a:lnTo>
                <a:lnTo>
                  <a:pt x="177" y="251"/>
                </a:lnTo>
                <a:lnTo>
                  <a:pt x="175" y="251"/>
                </a:lnTo>
                <a:lnTo>
                  <a:pt x="175" y="250"/>
                </a:lnTo>
                <a:lnTo>
                  <a:pt x="175" y="250"/>
                </a:lnTo>
                <a:lnTo>
                  <a:pt x="175" y="250"/>
                </a:lnTo>
                <a:lnTo>
                  <a:pt x="174" y="249"/>
                </a:lnTo>
                <a:lnTo>
                  <a:pt x="174" y="249"/>
                </a:lnTo>
                <a:lnTo>
                  <a:pt x="172" y="248"/>
                </a:lnTo>
                <a:lnTo>
                  <a:pt x="172" y="248"/>
                </a:lnTo>
                <a:lnTo>
                  <a:pt x="172" y="248"/>
                </a:lnTo>
                <a:lnTo>
                  <a:pt x="172" y="247"/>
                </a:lnTo>
                <a:lnTo>
                  <a:pt x="171" y="247"/>
                </a:lnTo>
                <a:lnTo>
                  <a:pt x="171" y="247"/>
                </a:lnTo>
                <a:lnTo>
                  <a:pt x="171" y="247"/>
                </a:lnTo>
                <a:lnTo>
                  <a:pt x="171" y="247"/>
                </a:lnTo>
                <a:lnTo>
                  <a:pt x="171" y="246"/>
                </a:lnTo>
                <a:lnTo>
                  <a:pt x="171" y="246"/>
                </a:lnTo>
                <a:lnTo>
                  <a:pt x="171" y="246"/>
                </a:lnTo>
                <a:lnTo>
                  <a:pt x="171" y="246"/>
                </a:lnTo>
                <a:lnTo>
                  <a:pt x="170" y="246"/>
                </a:lnTo>
                <a:lnTo>
                  <a:pt x="170" y="245"/>
                </a:lnTo>
                <a:lnTo>
                  <a:pt x="169" y="245"/>
                </a:lnTo>
                <a:lnTo>
                  <a:pt x="168" y="244"/>
                </a:lnTo>
                <a:lnTo>
                  <a:pt x="167" y="243"/>
                </a:lnTo>
                <a:lnTo>
                  <a:pt x="166" y="241"/>
                </a:lnTo>
                <a:lnTo>
                  <a:pt x="166" y="241"/>
                </a:lnTo>
                <a:lnTo>
                  <a:pt x="166" y="241"/>
                </a:lnTo>
                <a:lnTo>
                  <a:pt x="165" y="241"/>
                </a:lnTo>
                <a:lnTo>
                  <a:pt x="165" y="241"/>
                </a:lnTo>
                <a:lnTo>
                  <a:pt x="165" y="241"/>
                </a:lnTo>
                <a:lnTo>
                  <a:pt x="165" y="241"/>
                </a:lnTo>
                <a:lnTo>
                  <a:pt x="165" y="241"/>
                </a:lnTo>
                <a:lnTo>
                  <a:pt x="165" y="241"/>
                </a:lnTo>
                <a:lnTo>
                  <a:pt x="165" y="241"/>
                </a:lnTo>
                <a:lnTo>
                  <a:pt x="165" y="241"/>
                </a:lnTo>
                <a:lnTo>
                  <a:pt x="164" y="241"/>
                </a:lnTo>
                <a:lnTo>
                  <a:pt x="164" y="241"/>
                </a:lnTo>
                <a:lnTo>
                  <a:pt x="164" y="241"/>
                </a:lnTo>
                <a:lnTo>
                  <a:pt x="164" y="241"/>
                </a:lnTo>
                <a:lnTo>
                  <a:pt x="163" y="241"/>
                </a:lnTo>
                <a:lnTo>
                  <a:pt x="163" y="241"/>
                </a:lnTo>
                <a:lnTo>
                  <a:pt x="161" y="241"/>
                </a:lnTo>
                <a:lnTo>
                  <a:pt x="161" y="241"/>
                </a:lnTo>
                <a:lnTo>
                  <a:pt x="161" y="241"/>
                </a:lnTo>
                <a:lnTo>
                  <a:pt x="160" y="241"/>
                </a:lnTo>
                <a:lnTo>
                  <a:pt x="160" y="241"/>
                </a:lnTo>
                <a:lnTo>
                  <a:pt x="160" y="241"/>
                </a:lnTo>
                <a:lnTo>
                  <a:pt x="160" y="241"/>
                </a:lnTo>
                <a:lnTo>
                  <a:pt x="160" y="241"/>
                </a:lnTo>
                <a:lnTo>
                  <a:pt x="160" y="241"/>
                </a:lnTo>
                <a:lnTo>
                  <a:pt x="160" y="241"/>
                </a:lnTo>
                <a:lnTo>
                  <a:pt x="159" y="241"/>
                </a:lnTo>
                <a:lnTo>
                  <a:pt x="159" y="241"/>
                </a:lnTo>
                <a:lnTo>
                  <a:pt x="159" y="241"/>
                </a:lnTo>
                <a:lnTo>
                  <a:pt x="158" y="241"/>
                </a:lnTo>
                <a:lnTo>
                  <a:pt x="158" y="241"/>
                </a:lnTo>
                <a:lnTo>
                  <a:pt x="158" y="240"/>
                </a:lnTo>
                <a:lnTo>
                  <a:pt x="158" y="239"/>
                </a:lnTo>
                <a:lnTo>
                  <a:pt x="158" y="239"/>
                </a:lnTo>
                <a:lnTo>
                  <a:pt x="158" y="239"/>
                </a:lnTo>
                <a:lnTo>
                  <a:pt x="158" y="239"/>
                </a:lnTo>
                <a:lnTo>
                  <a:pt x="158" y="238"/>
                </a:lnTo>
                <a:lnTo>
                  <a:pt x="158" y="238"/>
                </a:lnTo>
                <a:lnTo>
                  <a:pt x="158" y="238"/>
                </a:lnTo>
                <a:lnTo>
                  <a:pt x="158" y="238"/>
                </a:lnTo>
                <a:lnTo>
                  <a:pt x="158" y="237"/>
                </a:lnTo>
                <a:lnTo>
                  <a:pt x="158" y="237"/>
                </a:lnTo>
                <a:lnTo>
                  <a:pt x="158" y="237"/>
                </a:lnTo>
                <a:lnTo>
                  <a:pt x="158" y="237"/>
                </a:lnTo>
                <a:lnTo>
                  <a:pt x="157" y="236"/>
                </a:lnTo>
                <a:lnTo>
                  <a:pt x="157" y="236"/>
                </a:lnTo>
                <a:lnTo>
                  <a:pt x="157" y="235"/>
                </a:lnTo>
                <a:lnTo>
                  <a:pt x="157" y="235"/>
                </a:lnTo>
                <a:lnTo>
                  <a:pt x="157" y="235"/>
                </a:lnTo>
                <a:lnTo>
                  <a:pt x="157" y="235"/>
                </a:lnTo>
                <a:lnTo>
                  <a:pt x="156" y="235"/>
                </a:lnTo>
                <a:lnTo>
                  <a:pt x="156" y="235"/>
                </a:lnTo>
                <a:lnTo>
                  <a:pt x="156" y="235"/>
                </a:lnTo>
                <a:lnTo>
                  <a:pt x="155" y="235"/>
                </a:lnTo>
                <a:lnTo>
                  <a:pt x="155" y="235"/>
                </a:lnTo>
                <a:lnTo>
                  <a:pt x="155" y="235"/>
                </a:lnTo>
                <a:lnTo>
                  <a:pt x="155" y="235"/>
                </a:lnTo>
                <a:lnTo>
                  <a:pt x="155" y="235"/>
                </a:lnTo>
                <a:lnTo>
                  <a:pt x="155" y="235"/>
                </a:lnTo>
                <a:lnTo>
                  <a:pt x="155" y="235"/>
                </a:lnTo>
                <a:lnTo>
                  <a:pt x="155" y="235"/>
                </a:lnTo>
                <a:lnTo>
                  <a:pt x="155" y="235"/>
                </a:lnTo>
                <a:lnTo>
                  <a:pt x="155" y="234"/>
                </a:lnTo>
                <a:lnTo>
                  <a:pt x="155" y="234"/>
                </a:lnTo>
                <a:lnTo>
                  <a:pt x="154" y="234"/>
                </a:lnTo>
                <a:lnTo>
                  <a:pt x="154" y="234"/>
                </a:lnTo>
                <a:lnTo>
                  <a:pt x="154" y="233"/>
                </a:lnTo>
                <a:lnTo>
                  <a:pt x="154" y="233"/>
                </a:lnTo>
                <a:lnTo>
                  <a:pt x="154" y="233"/>
                </a:lnTo>
                <a:lnTo>
                  <a:pt x="154" y="233"/>
                </a:lnTo>
                <a:lnTo>
                  <a:pt x="154" y="233"/>
                </a:lnTo>
                <a:lnTo>
                  <a:pt x="154" y="233"/>
                </a:lnTo>
                <a:lnTo>
                  <a:pt x="154" y="233"/>
                </a:lnTo>
                <a:lnTo>
                  <a:pt x="154" y="233"/>
                </a:lnTo>
                <a:lnTo>
                  <a:pt x="154" y="233"/>
                </a:lnTo>
                <a:lnTo>
                  <a:pt x="153" y="232"/>
                </a:lnTo>
                <a:lnTo>
                  <a:pt x="153" y="232"/>
                </a:lnTo>
                <a:lnTo>
                  <a:pt x="153" y="232"/>
                </a:lnTo>
                <a:lnTo>
                  <a:pt x="153" y="232"/>
                </a:lnTo>
                <a:lnTo>
                  <a:pt x="153" y="232"/>
                </a:lnTo>
                <a:lnTo>
                  <a:pt x="153" y="232"/>
                </a:lnTo>
                <a:lnTo>
                  <a:pt x="151" y="232"/>
                </a:lnTo>
                <a:lnTo>
                  <a:pt x="151" y="232"/>
                </a:lnTo>
                <a:lnTo>
                  <a:pt x="151" y="232"/>
                </a:lnTo>
                <a:lnTo>
                  <a:pt x="151" y="232"/>
                </a:lnTo>
                <a:lnTo>
                  <a:pt x="151" y="232"/>
                </a:lnTo>
                <a:lnTo>
                  <a:pt x="151" y="232"/>
                </a:lnTo>
                <a:lnTo>
                  <a:pt x="150" y="232"/>
                </a:lnTo>
                <a:lnTo>
                  <a:pt x="150" y="231"/>
                </a:lnTo>
                <a:lnTo>
                  <a:pt x="150" y="231"/>
                </a:lnTo>
                <a:lnTo>
                  <a:pt x="150" y="231"/>
                </a:lnTo>
                <a:lnTo>
                  <a:pt x="150" y="231"/>
                </a:lnTo>
                <a:lnTo>
                  <a:pt x="150" y="231"/>
                </a:lnTo>
                <a:lnTo>
                  <a:pt x="150" y="231"/>
                </a:lnTo>
                <a:lnTo>
                  <a:pt x="150" y="231"/>
                </a:lnTo>
                <a:lnTo>
                  <a:pt x="146" y="230"/>
                </a:lnTo>
                <a:lnTo>
                  <a:pt x="141" y="228"/>
                </a:lnTo>
                <a:lnTo>
                  <a:pt x="137" y="226"/>
                </a:lnTo>
                <a:lnTo>
                  <a:pt x="137" y="227"/>
                </a:lnTo>
                <a:lnTo>
                  <a:pt x="136" y="226"/>
                </a:lnTo>
                <a:lnTo>
                  <a:pt x="134" y="225"/>
                </a:lnTo>
                <a:lnTo>
                  <a:pt x="133" y="225"/>
                </a:lnTo>
                <a:lnTo>
                  <a:pt x="133" y="225"/>
                </a:lnTo>
                <a:lnTo>
                  <a:pt x="132" y="224"/>
                </a:lnTo>
                <a:lnTo>
                  <a:pt x="132" y="224"/>
                </a:lnTo>
                <a:lnTo>
                  <a:pt x="131" y="224"/>
                </a:lnTo>
                <a:lnTo>
                  <a:pt x="130" y="224"/>
                </a:lnTo>
                <a:lnTo>
                  <a:pt x="130" y="224"/>
                </a:lnTo>
                <a:lnTo>
                  <a:pt x="130" y="224"/>
                </a:lnTo>
                <a:lnTo>
                  <a:pt x="130" y="224"/>
                </a:lnTo>
                <a:lnTo>
                  <a:pt x="129" y="223"/>
                </a:lnTo>
                <a:lnTo>
                  <a:pt x="129" y="223"/>
                </a:lnTo>
                <a:lnTo>
                  <a:pt x="129" y="223"/>
                </a:lnTo>
                <a:lnTo>
                  <a:pt x="129" y="223"/>
                </a:lnTo>
                <a:lnTo>
                  <a:pt x="129" y="223"/>
                </a:lnTo>
                <a:lnTo>
                  <a:pt x="129" y="223"/>
                </a:lnTo>
                <a:lnTo>
                  <a:pt x="129" y="223"/>
                </a:lnTo>
                <a:lnTo>
                  <a:pt x="129" y="223"/>
                </a:lnTo>
                <a:lnTo>
                  <a:pt x="128" y="222"/>
                </a:lnTo>
                <a:lnTo>
                  <a:pt x="128" y="222"/>
                </a:lnTo>
                <a:lnTo>
                  <a:pt x="128" y="222"/>
                </a:lnTo>
                <a:lnTo>
                  <a:pt x="127" y="222"/>
                </a:lnTo>
                <a:lnTo>
                  <a:pt x="127" y="222"/>
                </a:lnTo>
                <a:lnTo>
                  <a:pt x="127" y="222"/>
                </a:lnTo>
                <a:lnTo>
                  <a:pt x="127" y="222"/>
                </a:lnTo>
                <a:lnTo>
                  <a:pt x="126" y="222"/>
                </a:lnTo>
                <a:lnTo>
                  <a:pt x="124" y="221"/>
                </a:lnTo>
                <a:lnTo>
                  <a:pt x="123" y="221"/>
                </a:lnTo>
                <a:lnTo>
                  <a:pt x="122" y="220"/>
                </a:lnTo>
                <a:lnTo>
                  <a:pt x="122" y="220"/>
                </a:lnTo>
                <a:lnTo>
                  <a:pt x="122" y="220"/>
                </a:lnTo>
                <a:lnTo>
                  <a:pt x="121" y="220"/>
                </a:lnTo>
                <a:lnTo>
                  <a:pt x="120" y="220"/>
                </a:lnTo>
                <a:lnTo>
                  <a:pt x="120" y="219"/>
                </a:lnTo>
                <a:lnTo>
                  <a:pt x="119" y="218"/>
                </a:lnTo>
                <a:lnTo>
                  <a:pt x="119" y="218"/>
                </a:lnTo>
                <a:lnTo>
                  <a:pt x="119" y="218"/>
                </a:lnTo>
                <a:lnTo>
                  <a:pt x="118" y="218"/>
                </a:lnTo>
                <a:lnTo>
                  <a:pt x="117" y="217"/>
                </a:lnTo>
                <a:lnTo>
                  <a:pt x="117" y="217"/>
                </a:lnTo>
                <a:lnTo>
                  <a:pt x="117" y="217"/>
                </a:lnTo>
                <a:lnTo>
                  <a:pt x="116" y="216"/>
                </a:lnTo>
                <a:lnTo>
                  <a:pt x="115" y="215"/>
                </a:lnTo>
                <a:lnTo>
                  <a:pt x="114" y="215"/>
                </a:lnTo>
                <a:lnTo>
                  <a:pt x="114" y="215"/>
                </a:lnTo>
                <a:lnTo>
                  <a:pt x="114" y="215"/>
                </a:lnTo>
                <a:lnTo>
                  <a:pt x="113" y="214"/>
                </a:lnTo>
                <a:lnTo>
                  <a:pt x="113" y="214"/>
                </a:lnTo>
                <a:lnTo>
                  <a:pt x="113" y="214"/>
                </a:lnTo>
                <a:lnTo>
                  <a:pt x="112" y="213"/>
                </a:lnTo>
                <a:lnTo>
                  <a:pt x="112" y="213"/>
                </a:lnTo>
                <a:lnTo>
                  <a:pt x="111" y="213"/>
                </a:lnTo>
                <a:lnTo>
                  <a:pt x="110" y="212"/>
                </a:lnTo>
                <a:lnTo>
                  <a:pt x="110" y="212"/>
                </a:lnTo>
                <a:lnTo>
                  <a:pt x="109" y="211"/>
                </a:lnTo>
                <a:lnTo>
                  <a:pt x="109" y="211"/>
                </a:lnTo>
                <a:lnTo>
                  <a:pt x="108" y="211"/>
                </a:lnTo>
                <a:lnTo>
                  <a:pt x="107" y="210"/>
                </a:lnTo>
                <a:lnTo>
                  <a:pt x="106" y="210"/>
                </a:lnTo>
                <a:lnTo>
                  <a:pt x="106" y="209"/>
                </a:lnTo>
                <a:lnTo>
                  <a:pt x="105" y="208"/>
                </a:lnTo>
                <a:lnTo>
                  <a:pt x="105" y="208"/>
                </a:lnTo>
                <a:lnTo>
                  <a:pt x="104" y="207"/>
                </a:lnTo>
                <a:lnTo>
                  <a:pt x="103" y="207"/>
                </a:lnTo>
                <a:lnTo>
                  <a:pt x="102" y="206"/>
                </a:lnTo>
                <a:lnTo>
                  <a:pt x="102" y="205"/>
                </a:lnTo>
                <a:lnTo>
                  <a:pt x="100" y="205"/>
                </a:lnTo>
                <a:lnTo>
                  <a:pt x="100" y="204"/>
                </a:lnTo>
                <a:lnTo>
                  <a:pt x="100" y="204"/>
                </a:lnTo>
                <a:lnTo>
                  <a:pt x="99" y="204"/>
                </a:lnTo>
                <a:lnTo>
                  <a:pt x="97" y="203"/>
                </a:lnTo>
                <a:lnTo>
                  <a:pt x="94" y="200"/>
                </a:lnTo>
                <a:lnTo>
                  <a:pt x="94" y="200"/>
                </a:lnTo>
                <a:lnTo>
                  <a:pt x="94" y="200"/>
                </a:lnTo>
                <a:lnTo>
                  <a:pt x="94" y="200"/>
                </a:lnTo>
                <a:lnTo>
                  <a:pt x="94" y="200"/>
                </a:lnTo>
                <a:lnTo>
                  <a:pt x="93" y="200"/>
                </a:lnTo>
                <a:lnTo>
                  <a:pt x="93" y="200"/>
                </a:lnTo>
                <a:lnTo>
                  <a:pt x="93" y="200"/>
                </a:lnTo>
                <a:lnTo>
                  <a:pt x="93" y="200"/>
                </a:lnTo>
                <a:lnTo>
                  <a:pt x="93" y="200"/>
                </a:lnTo>
                <a:lnTo>
                  <a:pt x="93" y="200"/>
                </a:lnTo>
                <a:lnTo>
                  <a:pt x="93" y="200"/>
                </a:lnTo>
                <a:lnTo>
                  <a:pt x="93" y="200"/>
                </a:lnTo>
                <a:lnTo>
                  <a:pt x="93" y="200"/>
                </a:lnTo>
                <a:lnTo>
                  <a:pt x="93" y="199"/>
                </a:lnTo>
                <a:lnTo>
                  <a:pt x="92" y="199"/>
                </a:lnTo>
                <a:lnTo>
                  <a:pt x="92" y="199"/>
                </a:lnTo>
                <a:lnTo>
                  <a:pt x="92" y="198"/>
                </a:lnTo>
                <a:lnTo>
                  <a:pt x="91" y="198"/>
                </a:lnTo>
                <a:lnTo>
                  <a:pt x="91" y="198"/>
                </a:lnTo>
                <a:lnTo>
                  <a:pt x="90" y="198"/>
                </a:lnTo>
                <a:lnTo>
                  <a:pt x="89" y="198"/>
                </a:lnTo>
                <a:lnTo>
                  <a:pt x="89" y="197"/>
                </a:lnTo>
                <a:lnTo>
                  <a:pt x="88" y="197"/>
                </a:lnTo>
                <a:lnTo>
                  <a:pt x="88" y="197"/>
                </a:lnTo>
                <a:lnTo>
                  <a:pt x="88" y="197"/>
                </a:lnTo>
                <a:lnTo>
                  <a:pt x="88" y="197"/>
                </a:lnTo>
                <a:lnTo>
                  <a:pt x="88" y="197"/>
                </a:lnTo>
                <a:lnTo>
                  <a:pt x="88" y="197"/>
                </a:lnTo>
                <a:lnTo>
                  <a:pt x="88" y="197"/>
                </a:lnTo>
                <a:lnTo>
                  <a:pt x="88" y="197"/>
                </a:lnTo>
                <a:lnTo>
                  <a:pt x="88" y="197"/>
                </a:lnTo>
                <a:lnTo>
                  <a:pt x="88" y="197"/>
                </a:lnTo>
                <a:lnTo>
                  <a:pt x="87" y="197"/>
                </a:lnTo>
                <a:lnTo>
                  <a:pt x="87" y="197"/>
                </a:lnTo>
                <a:lnTo>
                  <a:pt x="87" y="197"/>
                </a:lnTo>
                <a:lnTo>
                  <a:pt x="86" y="196"/>
                </a:lnTo>
                <a:lnTo>
                  <a:pt x="85" y="196"/>
                </a:lnTo>
                <a:lnTo>
                  <a:pt x="85" y="196"/>
                </a:lnTo>
                <a:lnTo>
                  <a:pt x="84" y="196"/>
                </a:lnTo>
                <a:lnTo>
                  <a:pt x="83" y="196"/>
                </a:lnTo>
                <a:lnTo>
                  <a:pt x="79" y="195"/>
                </a:lnTo>
                <a:lnTo>
                  <a:pt x="76" y="195"/>
                </a:lnTo>
                <a:lnTo>
                  <a:pt x="71" y="194"/>
                </a:lnTo>
                <a:lnTo>
                  <a:pt x="69" y="194"/>
                </a:lnTo>
                <a:lnTo>
                  <a:pt x="68" y="194"/>
                </a:lnTo>
                <a:lnTo>
                  <a:pt x="67" y="194"/>
                </a:lnTo>
                <a:lnTo>
                  <a:pt x="67" y="194"/>
                </a:lnTo>
                <a:lnTo>
                  <a:pt x="66" y="194"/>
                </a:lnTo>
                <a:lnTo>
                  <a:pt x="66" y="193"/>
                </a:lnTo>
                <a:lnTo>
                  <a:pt x="66" y="193"/>
                </a:lnTo>
                <a:lnTo>
                  <a:pt x="66" y="193"/>
                </a:lnTo>
                <a:lnTo>
                  <a:pt x="65" y="192"/>
                </a:lnTo>
                <a:lnTo>
                  <a:pt x="65" y="192"/>
                </a:lnTo>
                <a:lnTo>
                  <a:pt x="64" y="192"/>
                </a:lnTo>
                <a:lnTo>
                  <a:pt x="63" y="192"/>
                </a:lnTo>
                <a:lnTo>
                  <a:pt x="63" y="192"/>
                </a:lnTo>
                <a:lnTo>
                  <a:pt x="62" y="192"/>
                </a:lnTo>
                <a:lnTo>
                  <a:pt x="62" y="192"/>
                </a:lnTo>
                <a:lnTo>
                  <a:pt x="62" y="193"/>
                </a:lnTo>
                <a:lnTo>
                  <a:pt x="62" y="193"/>
                </a:lnTo>
                <a:lnTo>
                  <a:pt x="62" y="193"/>
                </a:lnTo>
                <a:lnTo>
                  <a:pt x="61" y="193"/>
                </a:lnTo>
                <a:lnTo>
                  <a:pt x="61" y="192"/>
                </a:lnTo>
                <a:lnTo>
                  <a:pt x="59" y="191"/>
                </a:lnTo>
                <a:lnTo>
                  <a:pt x="57" y="190"/>
                </a:lnTo>
                <a:lnTo>
                  <a:pt x="56" y="190"/>
                </a:lnTo>
                <a:lnTo>
                  <a:pt x="56" y="189"/>
                </a:lnTo>
                <a:lnTo>
                  <a:pt x="55" y="189"/>
                </a:lnTo>
                <a:lnTo>
                  <a:pt x="55" y="189"/>
                </a:lnTo>
                <a:lnTo>
                  <a:pt x="55" y="189"/>
                </a:lnTo>
                <a:lnTo>
                  <a:pt x="54" y="189"/>
                </a:lnTo>
                <a:lnTo>
                  <a:pt x="54" y="189"/>
                </a:lnTo>
                <a:lnTo>
                  <a:pt x="54" y="189"/>
                </a:lnTo>
                <a:lnTo>
                  <a:pt x="54" y="188"/>
                </a:lnTo>
                <a:lnTo>
                  <a:pt x="54" y="187"/>
                </a:lnTo>
                <a:lnTo>
                  <a:pt x="53" y="184"/>
                </a:lnTo>
                <a:lnTo>
                  <a:pt x="53" y="184"/>
                </a:lnTo>
                <a:lnTo>
                  <a:pt x="52" y="181"/>
                </a:lnTo>
                <a:lnTo>
                  <a:pt x="52" y="181"/>
                </a:lnTo>
                <a:lnTo>
                  <a:pt x="52" y="180"/>
                </a:lnTo>
                <a:lnTo>
                  <a:pt x="51" y="180"/>
                </a:lnTo>
                <a:lnTo>
                  <a:pt x="50" y="179"/>
                </a:lnTo>
                <a:lnTo>
                  <a:pt x="49" y="178"/>
                </a:lnTo>
                <a:lnTo>
                  <a:pt x="49" y="177"/>
                </a:lnTo>
                <a:lnTo>
                  <a:pt x="49" y="177"/>
                </a:lnTo>
                <a:lnTo>
                  <a:pt x="49" y="176"/>
                </a:lnTo>
                <a:lnTo>
                  <a:pt x="49" y="176"/>
                </a:lnTo>
                <a:lnTo>
                  <a:pt x="48" y="175"/>
                </a:lnTo>
                <a:lnTo>
                  <a:pt x="48" y="175"/>
                </a:lnTo>
                <a:lnTo>
                  <a:pt x="48" y="175"/>
                </a:lnTo>
                <a:lnTo>
                  <a:pt x="48" y="174"/>
                </a:lnTo>
                <a:lnTo>
                  <a:pt x="48" y="174"/>
                </a:lnTo>
                <a:lnTo>
                  <a:pt x="48" y="174"/>
                </a:lnTo>
                <a:lnTo>
                  <a:pt x="48" y="174"/>
                </a:lnTo>
                <a:lnTo>
                  <a:pt x="48" y="174"/>
                </a:lnTo>
                <a:lnTo>
                  <a:pt x="47" y="174"/>
                </a:lnTo>
                <a:lnTo>
                  <a:pt x="47" y="174"/>
                </a:lnTo>
                <a:lnTo>
                  <a:pt x="47" y="174"/>
                </a:lnTo>
                <a:lnTo>
                  <a:pt x="46" y="174"/>
                </a:lnTo>
                <a:lnTo>
                  <a:pt x="45" y="174"/>
                </a:lnTo>
                <a:lnTo>
                  <a:pt x="45" y="174"/>
                </a:lnTo>
                <a:lnTo>
                  <a:pt x="45" y="174"/>
                </a:lnTo>
                <a:lnTo>
                  <a:pt x="45" y="174"/>
                </a:lnTo>
                <a:lnTo>
                  <a:pt x="45" y="174"/>
                </a:lnTo>
                <a:lnTo>
                  <a:pt x="44" y="173"/>
                </a:lnTo>
                <a:lnTo>
                  <a:pt x="44" y="173"/>
                </a:lnTo>
                <a:lnTo>
                  <a:pt x="43" y="173"/>
                </a:lnTo>
                <a:lnTo>
                  <a:pt x="43" y="172"/>
                </a:lnTo>
                <a:lnTo>
                  <a:pt x="42" y="172"/>
                </a:lnTo>
                <a:lnTo>
                  <a:pt x="42" y="171"/>
                </a:lnTo>
                <a:lnTo>
                  <a:pt x="42" y="171"/>
                </a:lnTo>
                <a:lnTo>
                  <a:pt x="41" y="171"/>
                </a:lnTo>
                <a:lnTo>
                  <a:pt x="41" y="171"/>
                </a:lnTo>
                <a:lnTo>
                  <a:pt x="41" y="171"/>
                </a:lnTo>
                <a:lnTo>
                  <a:pt x="41" y="171"/>
                </a:lnTo>
                <a:lnTo>
                  <a:pt x="41" y="171"/>
                </a:lnTo>
                <a:lnTo>
                  <a:pt x="41" y="170"/>
                </a:lnTo>
                <a:lnTo>
                  <a:pt x="41" y="170"/>
                </a:lnTo>
                <a:lnTo>
                  <a:pt x="41" y="169"/>
                </a:lnTo>
                <a:lnTo>
                  <a:pt x="40" y="169"/>
                </a:lnTo>
                <a:lnTo>
                  <a:pt x="40" y="169"/>
                </a:lnTo>
                <a:lnTo>
                  <a:pt x="39" y="169"/>
                </a:lnTo>
                <a:lnTo>
                  <a:pt x="39" y="168"/>
                </a:lnTo>
                <a:lnTo>
                  <a:pt x="39" y="168"/>
                </a:lnTo>
                <a:lnTo>
                  <a:pt x="38" y="167"/>
                </a:lnTo>
                <a:lnTo>
                  <a:pt x="37" y="166"/>
                </a:lnTo>
                <a:lnTo>
                  <a:pt x="37" y="166"/>
                </a:lnTo>
                <a:lnTo>
                  <a:pt x="37" y="166"/>
                </a:lnTo>
                <a:lnTo>
                  <a:pt x="36" y="166"/>
                </a:lnTo>
                <a:lnTo>
                  <a:pt x="35" y="166"/>
                </a:lnTo>
                <a:lnTo>
                  <a:pt x="35" y="166"/>
                </a:lnTo>
                <a:lnTo>
                  <a:pt x="35" y="165"/>
                </a:lnTo>
                <a:lnTo>
                  <a:pt x="34" y="165"/>
                </a:lnTo>
                <a:lnTo>
                  <a:pt x="34" y="165"/>
                </a:lnTo>
                <a:lnTo>
                  <a:pt x="34" y="165"/>
                </a:lnTo>
                <a:lnTo>
                  <a:pt x="34" y="165"/>
                </a:lnTo>
                <a:lnTo>
                  <a:pt x="34" y="165"/>
                </a:lnTo>
                <a:lnTo>
                  <a:pt x="33" y="165"/>
                </a:lnTo>
                <a:lnTo>
                  <a:pt x="33" y="165"/>
                </a:lnTo>
                <a:lnTo>
                  <a:pt x="32" y="165"/>
                </a:lnTo>
                <a:lnTo>
                  <a:pt x="32" y="164"/>
                </a:lnTo>
                <a:lnTo>
                  <a:pt x="32" y="164"/>
                </a:lnTo>
                <a:lnTo>
                  <a:pt x="31" y="164"/>
                </a:lnTo>
                <a:lnTo>
                  <a:pt x="31" y="164"/>
                </a:lnTo>
                <a:lnTo>
                  <a:pt x="31" y="164"/>
                </a:lnTo>
                <a:lnTo>
                  <a:pt x="31" y="164"/>
                </a:lnTo>
                <a:lnTo>
                  <a:pt x="30" y="164"/>
                </a:lnTo>
                <a:lnTo>
                  <a:pt x="30" y="164"/>
                </a:lnTo>
                <a:lnTo>
                  <a:pt x="30" y="164"/>
                </a:lnTo>
                <a:lnTo>
                  <a:pt x="30" y="164"/>
                </a:lnTo>
                <a:lnTo>
                  <a:pt x="29" y="164"/>
                </a:lnTo>
                <a:lnTo>
                  <a:pt x="29" y="164"/>
                </a:lnTo>
                <a:lnTo>
                  <a:pt x="28" y="164"/>
                </a:lnTo>
                <a:lnTo>
                  <a:pt x="28" y="164"/>
                </a:lnTo>
                <a:lnTo>
                  <a:pt x="28" y="164"/>
                </a:lnTo>
                <a:lnTo>
                  <a:pt x="28" y="164"/>
                </a:lnTo>
                <a:lnTo>
                  <a:pt x="27" y="164"/>
                </a:lnTo>
                <a:lnTo>
                  <a:pt x="27" y="164"/>
                </a:lnTo>
                <a:lnTo>
                  <a:pt x="27" y="164"/>
                </a:lnTo>
                <a:lnTo>
                  <a:pt x="27" y="164"/>
                </a:lnTo>
                <a:lnTo>
                  <a:pt x="26" y="164"/>
                </a:lnTo>
                <a:lnTo>
                  <a:pt x="26" y="164"/>
                </a:lnTo>
                <a:lnTo>
                  <a:pt x="25" y="165"/>
                </a:lnTo>
                <a:lnTo>
                  <a:pt x="25" y="165"/>
                </a:lnTo>
                <a:lnTo>
                  <a:pt x="25" y="165"/>
                </a:lnTo>
                <a:lnTo>
                  <a:pt x="25" y="165"/>
                </a:lnTo>
                <a:lnTo>
                  <a:pt x="24" y="165"/>
                </a:lnTo>
                <a:lnTo>
                  <a:pt x="24" y="165"/>
                </a:lnTo>
                <a:lnTo>
                  <a:pt x="24" y="165"/>
                </a:lnTo>
                <a:lnTo>
                  <a:pt x="24" y="164"/>
                </a:lnTo>
                <a:lnTo>
                  <a:pt x="23" y="164"/>
                </a:lnTo>
                <a:lnTo>
                  <a:pt x="22" y="164"/>
                </a:lnTo>
                <a:lnTo>
                  <a:pt x="22" y="164"/>
                </a:lnTo>
                <a:lnTo>
                  <a:pt x="22" y="164"/>
                </a:lnTo>
                <a:lnTo>
                  <a:pt x="22" y="164"/>
                </a:lnTo>
                <a:lnTo>
                  <a:pt x="22" y="164"/>
                </a:lnTo>
                <a:lnTo>
                  <a:pt x="22" y="164"/>
                </a:lnTo>
                <a:lnTo>
                  <a:pt x="21" y="164"/>
                </a:lnTo>
                <a:lnTo>
                  <a:pt x="21" y="165"/>
                </a:lnTo>
                <a:lnTo>
                  <a:pt x="21" y="165"/>
                </a:lnTo>
                <a:lnTo>
                  <a:pt x="21" y="165"/>
                </a:lnTo>
                <a:lnTo>
                  <a:pt x="21" y="165"/>
                </a:lnTo>
                <a:lnTo>
                  <a:pt x="21" y="165"/>
                </a:lnTo>
                <a:lnTo>
                  <a:pt x="20" y="165"/>
                </a:lnTo>
                <a:lnTo>
                  <a:pt x="20" y="165"/>
                </a:lnTo>
                <a:lnTo>
                  <a:pt x="20" y="165"/>
                </a:lnTo>
                <a:lnTo>
                  <a:pt x="19" y="165"/>
                </a:lnTo>
                <a:lnTo>
                  <a:pt x="18" y="165"/>
                </a:lnTo>
                <a:lnTo>
                  <a:pt x="18" y="165"/>
                </a:lnTo>
                <a:lnTo>
                  <a:pt x="18" y="165"/>
                </a:lnTo>
                <a:lnTo>
                  <a:pt x="17" y="165"/>
                </a:lnTo>
                <a:lnTo>
                  <a:pt x="17" y="165"/>
                </a:lnTo>
                <a:lnTo>
                  <a:pt x="17" y="165"/>
                </a:lnTo>
                <a:lnTo>
                  <a:pt x="17" y="165"/>
                </a:lnTo>
                <a:lnTo>
                  <a:pt x="17" y="164"/>
                </a:lnTo>
                <a:lnTo>
                  <a:pt x="17" y="164"/>
                </a:lnTo>
                <a:lnTo>
                  <a:pt x="17" y="164"/>
                </a:lnTo>
                <a:lnTo>
                  <a:pt x="16" y="164"/>
                </a:lnTo>
                <a:lnTo>
                  <a:pt x="16" y="164"/>
                </a:lnTo>
                <a:lnTo>
                  <a:pt x="16" y="163"/>
                </a:lnTo>
                <a:lnTo>
                  <a:pt x="15" y="163"/>
                </a:lnTo>
                <a:lnTo>
                  <a:pt x="15" y="163"/>
                </a:lnTo>
                <a:lnTo>
                  <a:pt x="15" y="163"/>
                </a:lnTo>
                <a:lnTo>
                  <a:pt x="15" y="163"/>
                </a:lnTo>
                <a:lnTo>
                  <a:pt x="15" y="162"/>
                </a:lnTo>
                <a:lnTo>
                  <a:pt x="16" y="162"/>
                </a:lnTo>
                <a:lnTo>
                  <a:pt x="16" y="162"/>
                </a:lnTo>
                <a:lnTo>
                  <a:pt x="16" y="162"/>
                </a:lnTo>
                <a:lnTo>
                  <a:pt x="16" y="162"/>
                </a:lnTo>
                <a:lnTo>
                  <a:pt x="16" y="161"/>
                </a:lnTo>
                <a:lnTo>
                  <a:pt x="15" y="161"/>
                </a:lnTo>
                <a:lnTo>
                  <a:pt x="15" y="161"/>
                </a:lnTo>
                <a:lnTo>
                  <a:pt x="15" y="160"/>
                </a:lnTo>
                <a:lnTo>
                  <a:pt x="15" y="160"/>
                </a:lnTo>
                <a:lnTo>
                  <a:pt x="14" y="160"/>
                </a:lnTo>
                <a:lnTo>
                  <a:pt x="14" y="160"/>
                </a:lnTo>
                <a:lnTo>
                  <a:pt x="13" y="160"/>
                </a:lnTo>
                <a:lnTo>
                  <a:pt x="13" y="160"/>
                </a:lnTo>
                <a:lnTo>
                  <a:pt x="13" y="160"/>
                </a:lnTo>
                <a:lnTo>
                  <a:pt x="13" y="160"/>
                </a:lnTo>
                <a:lnTo>
                  <a:pt x="13" y="159"/>
                </a:lnTo>
                <a:lnTo>
                  <a:pt x="12" y="159"/>
                </a:lnTo>
                <a:lnTo>
                  <a:pt x="12" y="159"/>
                </a:lnTo>
                <a:lnTo>
                  <a:pt x="12" y="159"/>
                </a:lnTo>
                <a:lnTo>
                  <a:pt x="11" y="159"/>
                </a:lnTo>
                <a:lnTo>
                  <a:pt x="11" y="159"/>
                </a:lnTo>
                <a:lnTo>
                  <a:pt x="11" y="158"/>
                </a:lnTo>
                <a:lnTo>
                  <a:pt x="11" y="158"/>
                </a:lnTo>
                <a:lnTo>
                  <a:pt x="11" y="158"/>
                </a:lnTo>
                <a:lnTo>
                  <a:pt x="11" y="157"/>
                </a:lnTo>
                <a:lnTo>
                  <a:pt x="11" y="157"/>
                </a:lnTo>
                <a:lnTo>
                  <a:pt x="11" y="157"/>
                </a:lnTo>
                <a:lnTo>
                  <a:pt x="11" y="157"/>
                </a:lnTo>
                <a:lnTo>
                  <a:pt x="11" y="157"/>
                </a:lnTo>
                <a:lnTo>
                  <a:pt x="11" y="157"/>
                </a:lnTo>
                <a:lnTo>
                  <a:pt x="10" y="156"/>
                </a:lnTo>
                <a:lnTo>
                  <a:pt x="10" y="156"/>
                </a:lnTo>
                <a:lnTo>
                  <a:pt x="10" y="156"/>
                </a:lnTo>
                <a:lnTo>
                  <a:pt x="10" y="156"/>
                </a:lnTo>
                <a:lnTo>
                  <a:pt x="10" y="156"/>
                </a:lnTo>
                <a:lnTo>
                  <a:pt x="10" y="156"/>
                </a:lnTo>
                <a:lnTo>
                  <a:pt x="10" y="155"/>
                </a:lnTo>
                <a:lnTo>
                  <a:pt x="10" y="155"/>
                </a:lnTo>
                <a:lnTo>
                  <a:pt x="10" y="155"/>
                </a:lnTo>
                <a:lnTo>
                  <a:pt x="9" y="155"/>
                </a:lnTo>
                <a:lnTo>
                  <a:pt x="9" y="155"/>
                </a:lnTo>
                <a:lnTo>
                  <a:pt x="9" y="155"/>
                </a:lnTo>
                <a:lnTo>
                  <a:pt x="8" y="154"/>
                </a:lnTo>
                <a:lnTo>
                  <a:pt x="8" y="154"/>
                </a:lnTo>
                <a:lnTo>
                  <a:pt x="8" y="154"/>
                </a:lnTo>
                <a:lnTo>
                  <a:pt x="8" y="154"/>
                </a:lnTo>
                <a:lnTo>
                  <a:pt x="8" y="153"/>
                </a:lnTo>
                <a:lnTo>
                  <a:pt x="8" y="153"/>
                </a:lnTo>
                <a:lnTo>
                  <a:pt x="8" y="153"/>
                </a:lnTo>
                <a:lnTo>
                  <a:pt x="8" y="153"/>
                </a:lnTo>
                <a:lnTo>
                  <a:pt x="7" y="153"/>
                </a:lnTo>
                <a:lnTo>
                  <a:pt x="7" y="152"/>
                </a:lnTo>
                <a:lnTo>
                  <a:pt x="7" y="152"/>
                </a:lnTo>
                <a:lnTo>
                  <a:pt x="7" y="151"/>
                </a:lnTo>
                <a:lnTo>
                  <a:pt x="6" y="151"/>
                </a:lnTo>
                <a:lnTo>
                  <a:pt x="6" y="151"/>
                </a:lnTo>
                <a:lnTo>
                  <a:pt x="6" y="151"/>
                </a:lnTo>
                <a:lnTo>
                  <a:pt x="6" y="150"/>
                </a:lnTo>
                <a:lnTo>
                  <a:pt x="6" y="150"/>
                </a:lnTo>
                <a:lnTo>
                  <a:pt x="6" y="150"/>
                </a:lnTo>
                <a:lnTo>
                  <a:pt x="6" y="150"/>
                </a:lnTo>
                <a:lnTo>
                  <a:pt x="6" y="150"/>
                </a:lnTo>
                <a:lnTo>
                  <a:pt x="6" y="150"/>
                </a:lnTo>
                <a:lnTo>
                  <a:pt x="6" y="150"/>
                </a:lnTo>
                <a:lnTo>
                  <a:pt x="6" y="149"/>
                </a:lnTo>
                <a:lnTo>
                  <a:pt x="5" y="148"/>
                </a:lnTo>
                <a:lnTo>
                  <a:pt x="5" y="148"/>
                </a:lnTo>
                <a:lnTo>
                  <a:pt x="5" y="148"/>
                </a:lnTo>
                <a:lnTo>
                  <a:pt x="5" y="147"/>
                </a:lnTo>
                <a:lnTo>
                  <a:pt x="5" y="147"/>
                </a:lnTo>
                <a:lnTo>
                  <a:pt x="5" y="147"/>
                </a:lnTo>
                <a:lnTo>
                  <a:pt x="5" y="147"/>
                </a:lnTo>
                <a:lnTo>
                  <a:pt x="5" y="147"/>
                </a:lnTo>
                <a:lnTo>
                  <a:pt x="4" y="147"/>
                </a:lnTo>
                <a:lnTo>
                  <a:pt x="4" y="147"/>
                </a:lnTo>
                <a:lnTo>
                  <a:pt x="4" y="147"/>
                </a:lnTo>
                <a:lnTo>
                  <a:pt x="4" y="147"/>
                </a:lnTo>
                <a:lnTo>
                  <a:pt x="4" y="146"/>
                </a:lnTo>
                <a:lnTo>
                  <a:pt x="4" y="146"/>
                </a:lnTo>
                <a:lnTo>
                  <a:pt x="4" y="146"/>
                </a:lnTo>
                <a:lnTo>
                  <a:pt x="4" y="146"/>
                </a:lnTo>
                <a:lnTo>
                  <a:pt x="4" y="146"/>
                </a:lnTo>
                <a:lnTo>
                  <a:pt x="4" y="146"/>
                </a:lnTo>
                <a:lnTo>
                  <a:pt x="4" y="146"/>
                </a:lnTo>
                <a:lnTo>
                  <a:pt x="4" y="145"/>
                </a:lnTo>
                <a:lnTo>
                  <a:pt x="5" y="145"/>
                </a:lnTo>
                <a:lnTo>
                  <a:pt x="5" y="145"/>
                </a:lnTo>
                <a:lnTo>
                  <a:pt x="5" y="145"/>
                </a:lnTo>
                <a:lnTo>
                  <a:pt x="5" y="145"/>
                </a:lnTo>
                <a:lnTo>
                  <a:pt x="6" y="146"/>
                </a:lnTo>
                <a:lnTo>
                  <a:pt x="7" y="145"/>
                </a:lnTo>
                <a:lnTo>
                  <a:pt x="7" y="144"/>
                </a:lnTo>
                <a:lnTo>
                  <a:pt x="7" y="143"/>
                </a:lnTo>
                <a:lnTo>
                  <a:pt x="7" y="143"/>
                </a:lnTo>
                <a:lnTo>
                  <a:pt x="7" y="142"/>
                </a:lnTo>
                <a:lnTo>
                  <a:pt x="7" y="142"/>
                </a:lnTo>
                <a:lnTo>
                  <a:pt x="7" y="142"/>
                </a:lnTo>
                <a:lnTo>
                  <a:pt x="8" y="141"/>
                </a:lnTo>
                <a:lnTo>
                  <a:pt x="8" y="140"/>
                </a:lnTo>
                <a:lnTo>
                  <a:pt x="7" y="139"/>
                </a:lnTo>
                <a:lnTo>
                  <a:pt x="7" y="139"/>
                </a:lnTo>
                <a:lnTo>
                  <a:pt x="7" y="138"/>
                </a:lnTo>
                <a:lnTo>
                  <a:pt x="7" y="138"/>
                </a:lnTo>
                <a:lnTo>
                  <a:pt x="8" y="136"/>
                </a:lnTo>
                <a:lnTo>
                  <a:pt x="7" y="136"/>
                </a:lnTo>
                <a:lnTo>
                  <a:pt x="7" y="135"/>
                </a:lnTo>
                <a:lnTo>
                  <a:pt x="8" y="135"/>
                </a:lnTo>
                <a:lnTo>
                  <a:pt x="7" y="135"/>
                </a:lnTo>
                <a:lnTo>
                  <a:pt x="7" y="134"/>
                </a:lnTo>
                <a:lnTo>
                  <a:pt x="7" y="134"/>
                </a:lnTo>
                <a:lnTo>
                  <a:pt x="7" y="134"/>
                </a:lnTo>
                <a:lnTo>
                  <a:pt x="7" y="133"/>
                </a:lnTo>
                <a:lnTo>
                  <a:pt x="6" y="133"/>
                </a:lnTo>
                <a:lnTo>
                  <a:pt x="6" y="133"/>
                </a:lnTo>
                <a:lnTo>
                  <a:pt x="6" y="133"/>
                </a:lnTo>
                <a:lnTo>
                  <a:pt x="6" y="133"/>
                </a:lnTo>
                <a:lnTo>
                  <a:pt x="5" y="132"/>
                </a:lnTo>
                <a:lnTo>
                  <a:pt x="5" y="132"/>
                </a:lnTo>
                <a:lnTo>
                  <a:pt x="5" y="132"/>
                </a:lnTo>
                <a:lnTo>
                  <a:pt x="5" y="132"/>
                </a:lnTo>
                <a:lnTo>
                  <a:pt x="5" y="131"/>
                </a:lnTo>
                <a:lnTo>
                  <a:pt x="5" y="130"/>
                </a:lnTo>
                <a:lnTo>
                  <a:pt x="5" y="130"/>
                </a:lnTo>
                <a:lnTo>
                  <a:pt x="5" y="130"/>
                </a:lnTo>
                <a:lnTo>
                  <a:pt x="5" y="130"/>
                </a:lnTo>
                <a:lnTo>
                  <a:pt x="4" y="130"/>
                </a:lnTo>
                <a:lnTo>
                  <a:pt x="4" y="129"/>
                </a:lnTo>
                <a:lnTo>
                  <a:pt x="4" y="129"/>
                </a:lnTo>
                <a:lnTo>
                  <a:pt x="4" y="129"/>
                </a:lnTo>
                <a:lnTo>
                  <a:pt x="3" y="129"/>
                </a:lnTo>
                <a:lnTo>
                  <a:pt x="3" y="129"/>
                </a:lnTo>
                <a:lnTo>
                  <a:pt x="3" y="129"/>
                </a:lnTo>
                <a:lnTo>
                  <a:pt x="3" y="129"/>
                </a:lnTo>
                <a:lnTo>
                  <a:pt x="3" y="129"/>
                </a:lnTo>
                <a:lnTo>
                  <a:pt x="3" y="129"/>
                </a:lnTo>
                <a:lnTo>
                  <a:pt x="3" y="129"/>
                </a:lnTo>
                <a:lnTo>
                  <a:pt x="3" y="129"/>
                </a:lnTo>
                <a:lnTo>
                  <a:pt x="3" y="129"/>
                </a:lnTo>
                <a:lnTo>
                  <a:pt x="2" y="129"/>
                </a:lnTo>
                <a:lnTo>
                  <a:pt x="2" y="128"/>
                </a:lnTo>
                <a:lnTo>
                  <a:pt x="2" y="128"/>
                </a:lnTo>
                <a:lnTo>
                  <a:pt x="1" y="128"/>
                </a:lnTo>
                <a:lnTo>
                  <a:pt x="1" y="128"/>
                </a:lnTo>
                <a:lnTo>
                  <a:pt x="1" y="128"/>
                </a:lnTo>
                <a:lnTo>
                  <a:pt x="1" y="128"/>
                </a:lnTo>
                <a:lnTo>
                  <a:pt x="0" y="128"/>
                </a:lnTo>
                <a:lnTo>
                  <a:pt x="0" y="128"/>
                </a:lnTo>
                <a:lnTo>
                  <a:pt x="0" y="128"/>
                </a:lnTo>
                <a:lnTo>
                  <a:pt x="0" y="128"/>
                </a:lnTo>
                <a:lnTo>
                  <a:pt x="0" y="128"/>
                </a:lnTo>
                <a:lnTo>
                  <a:pt x="0" y="128"/>
                </a:lnTo>
                <a:lnTo>
                  <a:pt x="0" y="128"/>
                </a:lnTo>
                <a:lnTo>
                  <a:pt x="0" y="128"/>
                </a:lnTo>
                <a:lnTo>
                  <a:pt x="0" y="127"/>
                </a:lnTo>
                <a:lnTo>
                  <a:pt x="0" y="127"/>
                </a:lnTo>
                <a:lnTo>
                  <a:pt x="0" y="127"/>
                </a:lnTo>
                <a:lnTo>
                  <a:pt x="0" y="127"/>
                </a:lnTo>
                <a:lnTo>
                  <a:pt x="0" y="127"/>
                </a:lnTo>
                <a:lnTo>
                  <a:pt x="0" y="126"/>
                </a:lnTo>
                <a:lnTo>
                  <a:pt x="0" y="126"/>
                </a:lnTo>
                <a:lnTo>
                  <a:pt x="0" y="126"/>
                </a:lnTo>
                <a:lnTo>
                  <a:pt x="0" y="126"/>
                </a:lnTo>
                <a:lnTo>
                  <a:pt x="1" y="126"/>
                </a:lnTo>
                <a:lnTo>
                  <a:pt x="1" y="126"/>
                </a:lnTo>
                <a:lnTo>
                  <a:pt x="1" y="126"/>
                </a:lnTo>
                <a:lnTo>
                  <a:pt x="1" y="126"/>
                </a:lnTo>
                <a:lnTo>
                  <a:pt x="1" y="126"/>
                </a:lnTo>
                <a:lnTo>
                  <a:pt x="1" y="126"/>
                </a:lnTo>
                <a:lnTo>
                  <a:pt x="2" y="126"/>
                </a:lnTo>
                <a:lnTo>
                  <a:pt x="2" y="125"/>
                </a:lnTo>
                <a:lnTo>
                  <a:pt x="2" y="125"/>
                </a:lnTo>
                <a:lnTo>
                  <a:pt x="2" y="125"/>
                </a:lnTo>
                <a:lnTo>
                  <a:pt x="2" y="125"/>
                </a:lnTo>
                <a:lnTo>
                  <a:pt x="2" y="125"/>
                </a:lnTo>
                <a:lnTo>
                  <a:pt x="2" y="125"/>
                </a:lnTo>
                <a:lnTo>
                  <a:pt x="2" y="125"/>
                </a:lnTo>
                <a:lnTo>
                  <a:pt x="2" y="124"/>
                </a:lnTo>
                <a:lnTo>
                  <a:pt x="2" y="124"/>
                </a:lnTo>
                <a:lnTo>
                  <a:pt x="1" y="124"/>
                </a:lnTo>
                <a:lnTo>
                  <a:pt x="1" y="124"/>
                </a:lnTo>
                <a:lnTo>
                  <a:pt x="1" y="124"/>
                </a:lnTo>
                <a:lnTo>
                  <a:pt x="1" y="124"/>
                </a:lnTo>
                <a:lnTo>
                  <a:pt x="0" y="123"/>
                </a:lnTo>
                <a:lnTo>
                  <a:pt x="0" y="123"/>
                </a:lnTo>
                <a:lnTo>
                  <a:pt x="0" y="123"/>
                </a:lnTo>
                <a:lnTo>
                  <a:pt x="0" y="122"/>
                </a:lnTo>
                <a:lnTo>
                  <a:pt x="0" y="121"/>
                </a:lnTo>
                <a:lnTo>
                  <a:pt x="0" y="121"/>
                </a:lnTo>
                <a:lnTo>
                  <a:pt x="0" y="121"/>
                </a:lnTo>
                <a:lnTo>
                  <a:pt x="0" y="121"/>
                </a:lnTo>
                <a:lnTo>
                  <a:pt x="0" y="121"/>
                </a:lnTo>
                <a:lnTo>
                  <a:pt x="1" y="121"/>
                </a:lnTo>
                <a:lnTo>
                  <a:pt x="1" y="121"/>
                </a:lnTo>
                <a:lnTo>
                  <a:pt x="1" y="121"/>
                </a:lnTo>
                <a:lnTo>
                  <a:pt x="1" y="120"/>
                </a:lnTo>
                <a:lnTo>
                  <a:pt x="1" y="120"/>
                </a:lnTo>
                <a:lnTo>
                  <a:pt x="1" y="120"/>
                </a:lnTo>
                <a:lnTo>
                  <a:pt x="1" y="119"/>
                </a:lnTo>
                <a:lnTo>
                  <a:pt x="1" y="119"/>
                </a:lnTo>
                <a:lnTo>
                  <a:pt x="1" y="119"/>
                </a:lnTo>
                <a:lnTo>
                  <a:pt x="1" y="119"/>
                </a:lnTo>
                <a:lnTo>
                  <a:pt x="0" y="119"/>
                </a:lnTo>
                <a:lnTo>
                  <a:pt x="0" y="119"/>
                </a:lnTo>
                <a:lnTo>
                  <a:pt x="0" y="118"/>
                </a:lnTo>
                <a:lnTo>
                  <a:pt x="0" y="118"/>
                </a:lnTo>
                <a:lnTo>
                  <a:pt x="0" y="118"/>
                </a:lnTo>
                <a:lnTo>
                  <a:pt x="0" y="118"/>
                </a:lnTo>
                <a:lnTo>
                  <a:pt x="0" y="117"/>
                </a:lnTo>
                <a:lnTo>
                  <a:pt x="0" y="116"/>
                </a:lnTo>
                <a:lnTo>
                  <a:pt x="1" y="115"/>
                </a:lnTo>
                <a:lnTo>
                  <a:pt x="3" y="114"/>
                </a:lnTo>
                <a:lnTo>
                  <a:pt x="3" y="114"/>
                </a:lnTo>
                <a:lnTo>
                  <a:pt x="3" y="114"/>
                </a:lnTo>
                <a:lnTo>
                  <a:pt x="4" y="113"/>
                </a:lnTo>
                <a:lnTo>
                  <a:pt x="4" y="112"/>
                </a:lnTo>
                <a:lnTo>
                  <a:pt x="4" y="112"/>
                </a:lnTo>
                <a:lnTo>
                  <a:pt x="4" y="112"/>
                </a:lnTo>
                <a:lnTo>
                  <a:pt x="4" y="111"/>
                </a:lnTo>
                <a:lnTo>
                  <a:pt x="4" y="111"/>
                </a:lnTo>
                <a:lnTo>
                  <a:pt x="3" y="111"/>
                </a:lnTo>
                <a:lnTo>
                  <a:pt x="3" y="111"/>
                </a:lnTo>
                <a:lnTo>
                  <a:pt x="3" y="110"/>
                </a:lnTo>
                <a:lnTo>
                  <a:pt x="3" y="110"/>
                </a:lnTo>
                <a:lnTo>
                  <a:pt x="4" y="110"/>
                </a:lnTo>
                <a:lnTo>
                  <a:pt x="4" y="109"/>
                </a:lnTo>
                <a:lnTo>
                  <a:pt x="4" y="109"/>
                </a:lnTo>
                <a:lnTo>
                  <a:pt x="4" y="109"/>
                </a:lnTo>
                <a:lnTo>
                  <a:pt x="4" y="109"/>
                </a:lnTo>
                <a:lnTo>
                  <a:pt x="4" y="108"/>
                </a:lnTo>
                <a:lnTo>
                  <a:pt x="4" y="108"/>
                </a:lnTo>
                <a:lnTo>
                  <a:pt x="5" y="108"/>
                </a:lnTo>
                <a:lnTo>
                  <a:pt x="5" y="108"/>
                </a:lnTo>
                <a:lnTo>
                  <a:pt x="5" y="108"/>
                </a:lnTo>
                <a:lnTo>
                  <a:pt x="5" y="108"/>
                </a:lnTo>
                <a:lnTo>
                  <a:pt x="5" y="107"/>
                </a:lnTo>
                <a:lnTo>
                  <a:pt x="5" y="106"/>
                </a:lnTo>
                <a:lnTo>
                  <a:pt x="5" y="106"/>
                </a:lnTo>
                <a:lnTo>
                  <a:pt x="6" y="105"/>
                </a:lnTo>
                <a:lnTo>
                  <a:pt x="7" y="105"/>
                </a:lnTo>
                <a:lnTo>
                  <a:pt x="7" y="105"/>
                </a:lnTo>
                <a:lnTo>
                  <a:pt x="7" y="105"/>
                </a:lnTo>
                <a:lnTo>
                  <a:pt x="7" y="105"/>
                </a:lnTo>
                <a:lnTo>
                  <a:pt x="8" y="105"/>
                </a:lnTo>
                <a:lnTo>
                  <a:pt x="12" y="104"/>
                </a:lnTo>
                <a:lnTo>
                  <a:pt x="15" y="104"/>
                </a:lnTo>
                <a:lnTo>
                  <a:pt x="18" y="104"/>
                </a:lnTo>
                <a:lnTo>
                  <a:pt x="19" y="103"/>
                </a:lnTo>
                <a:lnTo>
                  <a:pt x="21" y="103"/>
                </a:lnTo>
                <a:lnTo>
                  <a:pt x="22" y="103"/>
                </a:lnTo>
                <a:lnTo>
                  <a:pt x="24" y="103"/>
                </a:lnTo>
                <a:lnTo>
                  <a:pt x="27" y="102"/>
                </a:lnTo>
                <a:lnTo>
                  <a:pt x="26" y="101"/>
                </a:lnTo>
                <a:lnTo>
                  <a:pt x="25" y="99"/>
                </a:lnTo>
                <a:lnTo>
                  <a:pt x="25" y="98"/>
                </a:lnTo>
                <a:lnTo>
                  <a:pt x="25" y="98"/>
                </a:lnTo>
                <a:lnTo>
                  <a:pt x="24" y="96"/>
                </a:lnTo>
                <a:lnTo>
                  <a:pt x="24" y="96"/>
                </a:lnTo>
                <a:lnTo>
                  <a:pt x="23" y="93"/>
                </a:lnTo>
                <a:lnTo>
                  <a:pt x="23" y="92"/>
                </a:lnTo>
                <a:lnTo>
                  <a:pt x="23" y="92"/>
                </a:lnTo>
                <a:lnTo>
                  <a:pt x="23" y="92"/>
                </a:lnTo>
                <a:lnTo>
                  <a:pt x="22" y="92"/>
                </a:lnTo>
                <a:lnTo>
                  <a:pt x="22" y="92"/>
                </a:lnTo>
                <a:lnTo>
                  <a:pt x="22" y="92"/>
                </a:lnTo>
                <a:lnTo>
                  <a:pt x="22" y="92"/>
                </a:lnTo>
                <a:lnTo>
                  <a:pt x="22" y="92"/>
                </a:lnTo>
                <a:lnTo>
                  <a:pt x="22" y="91"/>
                </a:lnTo>
                <a:lnTo>
                  <a:pt x="22" y="91"/>
                </a:lnTo>
                <a:lnTo>
                  <a:pt x="22" y="91"/>
                </a:lnTo>
                <a:lnTo>
                  <a:pt x="22" y="91"/>
                </a:lnTo>
                <a:lnTo>
                  <a:pt x="22" y="91"/>
                </a:lnTo>
                <a:lnTo>
                  <a:pt x="22" y="91"/>
                </a:lnTo>
                <a:lnTo>
                  <a:pt x="22" y="91"/>
                </a:lnTo>
                <a:lnTo>
                  <a:pt x="22" y="91"/>
                </a:lnTo>
                <a:lnTo>
                  <a:pt x="22" y="91"/>
                </a:lnTo>
                <a:lnTo>
                  <a:pt x="22" y="91"/>
                </a:lnTo>
                <a:lnTo>
                  <a:pt x="22" y="91"/>
                </a:lnTo>
                <a:lnTo>
                  <a:pt x="22" y="91"/>
                </a:lnTo>
                <a:lnTo>
                  <a:pt x="22" y="86"/>
                </a:lnTo>
                <a:lnTo>
                  <a:pt x="21" y="82"/>
                </a:lnTo>
                <a:lnTo>
                  <a:pt x="21" y="82"/>
                </a:lnTo>
                <a:lnTo>
                  <a:pt x="21" y="82"/>
                </a:lnTo>
                <a:lnTo>
                  <a:pt x="21" y="82"/>
                </a:lnTo>
                <a:lnTo>
                  <a:pt x="22" y="82"/>
                </a:lnTo>
                <a:lnTo>
                  <a:pt x="22" y="83"/>
                </a:lnTo>
                <a:lnTo>
                  <a:pt x="23" y="83"/>
                </a:lnTo>
                <a:lnTo>
                  <a:pt x="24" y="84"/>
                </a:lnTo>
                <a:lnTo>
                  <a:pt x="24" y="84"/>
                </a:lnTo>
                <a:lnTo>
                  <a:pt x="24" y="84"/>
                </a:lnTo>
                <a:lnTo>
                  <a:pt x="25" y="84"/>
                </a:lnTo>
                <a:lnTo>
                  <a:pt x="25" y="85"/>
                </a:lnTo>
                <a:lnTo>
                  <a:pt x="25" y="85"/>
                </a:lnTo>
                <a:lnTo>
                  <a:pt x="26" y="85"/>
                </a:lnTo>
                <a:lnTo>
                  <a:pt x="27" y="85"/>
                </a:lnTo>
                <a:lnTo>
                  <a:pt x="27" y="85"/>
                </a:lnTo>
                <a:lnTo>
                  <a:pt x="28" y="85"/>
                </a:lnTo>
                <a:lnTo>
                  <a:pt x="34" y="87"/>
                </a:lnTo>
                <a:lnTo>
                  <a:pt x="35" y="87"/>
                </a:lnTo>
                <a:lnTo>
                  <a:pt x="35" y="87"/>
                </a:lnTo>
                <a:lnTo>
                  <a:pt x="35" y="87"/>
                </a:lnTo>
                <a:lnTo>
                  <a:pt x="38" y="88"/>
                </a:lnTo>
                <a:lnTo>
                  <a:pt x="38" y="88"/>
                </a:lnTo>
                <a:lnTo>
                  <a:pt x="39" y="88"/>
                </a:lnTo>
                <a:lnTo>
                  <a:pt x="39" y="88"/>
                </a:lnTo>
                <a:lnTo>
                  <a:pt x="39" y="87"/>
                </a:lnTo>
                <a:lnTo>
                  <a:pt x="39" y="87"/>
                </a:lnTo>
                <a:lnTo>
                  <a:pt x="40" y="87"/>
                </a:lnTo>
                <a:lnTo>
                  <a:pt x="40" y="87"/>
                </a:lnTo>
                <a:lnTo>
                  <a:pt x="41" y="88"/>
                </a:lnTo>
                <a:lnTo>
                  <a:pt x="41" y="88"/>
                </a:lnTo>
                <a:lnTo>
                  <a:pt x="41" y="88"/>
                </a:lnTo>
                <a:lnTo>
                  <a:pt x="41" y="88"/>
                </a:lnTo>
                <a:lnTo>
                  <a:pt x="41" y="88"/>
                </a:lnTo>
                <a:lnTo>
                  <a:pt x="42" y="89"/>
                </a:lnTo>
                <a:lnTo>
                  <a:pt x="42" y="89"/>
                </a:lnTo>
                <a:lnTo>
                  <a:pt x="42" y="90"/>
                </a:lnTo>
                <a:lnTo>
                  <a:pt x="42" y="90"/>
                </a:lnTo>
                <a:lnTo>
                  <a:pt x="45" y="93"/>
                </a:lnTo>
                <a:lnTo>
                  <a:pt x="46" y="94"/>
                </a:lnTo>
                <a:lnTo>
                  <a:pt x="47" y="95"/>
                </a:lnTo>
                <a:lnTo>
                  <a:pt x="48" y="97"/>
                </a:lnTo>
                <a:lnTo>
                  <a:pt x="49" y="97"/>
                </a:lnTo>
                <a:lnTo>
                  <a:pt x="49" y="97"/>
                </a:lnTo>
                <a:lnTo>
                  <a:pt x="49" y="97"/>
                </a:lnTo>
                <a:lnTo>
                  <a:pt x="49" y="97"/>
                </a:lnTo>
                <a:lnTo>
                  <a:pt x="49" y="97"/>
                </a:lnTo>
                <a:lnTo>
                  <a:pt x="49" y="97"/>
                </a:lnTo>
                <a:lnTo>
                  <a:pt x="49" y="97"/>
                </a:lnTo>
                <a:lnTo>
                  <a:pt x="49" y="97"/>
                </a:lnTo>
                <a:lnTo>
                  <a:pt x="49" y="97"/>
                </a:lnTo>
                <a:lnTo>
                  <a:pt x="49" y="97"/>
                </a:lnTo>
                <a:lnTo>
                  <a:pt x="49" y="97"/>
                </a:lnTo>
                <a:lnTo>
                  <a:pt x="50" y="97"/>
                </a:lnTo>
                <a:lnTo>
                  <a:pt x="50" y="98"/>
                </a:lnTo>
                <a:lnTo>
                  <a:pt x="50" y="98"/>
                </a:lnTo>
                <a:lnTo>
                  <a:pt x="50" y="98"/>
                </a:lnTo>
                <a:lnTo>
                  <a:pt x="51" y="98"/>
                </a:lnTo>
                <a:lnTo>
                  <a:pt x="51" y="98"/>
                </a:lnTo>
                <a:lnTo>
                  <a:pt x="51" y="98"/>
                </a:lnTo>
                <a:lnTo>
                  <a:pt x="51" y="98"/>
                </a:lnTo>
                <a:lnTo>
                  <a:pt x="51" y="98"/>
                </a:lnTo>
                <a:lnTo>
                  <a:pt x="51" y="98"/>
                </a:lnTo>
                <a:lnTo>
                  <a:pt x="51" y="98"/>
                </a:lnTo>
                <a:lnTo>
                  <a:pt x="51" y="98"/>
                </a:lnTo>
                <a:lnTo>
                  <a:pt x="51" y="98"/>
                </a:lnTo>
                <a:lnTo>
                  <a:pt x="52" y="98"/>
                </a:lnTo>
                <a:lnTo>
                  <a:pt x="52" y="98"/>
                </a:lnTo>
                <a:lnTo>
                  <a:pt x="52" y="98"/>
                </a:lnTo>
                <a:lnTo>
                  <a:pt x="52" y="98"/>
                </a:lnTo>
                <a:lnTo>
                  <a:pt x="52" y="98"/>
                </a:lnTo>
                <a:lnTo>
                  <a:pt x="52" y="98"/>
                </a:lnTo>
                <a:lnTo>
                  <a:pt x="53" y="98"/>
                </a:lnTo>
                <a:lnTo>
                  <a:pt x="53" y="98"/>
                </a:lnTo>
                <a:lnTo>
                  <a:pt x="53" y="98"/>
                </a:lnTo>
                <a:lnTo>
                  <a:pt x="53" y="99"/>
                </a:lnTo>
                <a:lnTo>
                  <a:pt x="53" y="99"/>
                </a:lnTo>
                <a:lnTo>
                  <a:pt x="53" y="99"/>
                </a:lnTo>
                <a:lnTo>
                  <a:pt x="53"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5" y="99"/>
                </a:lnTo>
                <a:lnTo>
                  <a:pt x="55" y="99"/>
                </a:lnTo>
                <a:lnTo>
                  <a:pt x="55" y="98"/>
                </a:lnTo>
                <a:lnTo>
                  <a:pt x="55" y="98"/>
                </a:lnTo>
                <a:lnTo>
                  <a:pt x="55" y="98"/>
                </a:lnTo>
                <a:lnTo>
                  <a:pt x="55" y="98"/>
                </a:lnTo>
                <a:lnTo>
                  <a:pt x="55" y="98"/>
                </a:lnTo>
                <a:lnTo>
                  <a:pt x="55" y="98"/>
                </a:lnTo>
                <a:lnTo>
                  <a:pt x="55" y="98"/>
                </a:lnTo>
                <a:lnTo>
                  <a:pt x="55" y="98"/>
                </a:lnTo>
                <a:lnTo>
                  <a:pt x="55" y="98"/>
                </a:lnTo>
                <a:lnTo>
                  <a:pt x="55" y="97"/>
                </a:lnTo>
                <a:lnTo>
                  <a:pt x="55" y="97"/>
                </a:lnTo>
                <a:lnTo>
                  <a:pt x="55" y="97"/>
                </a:lnTo>
                <a:lnTo>
                  <a:pt x="55" y="97"/>
                </a:lnTo>
                <a:lnTo>
                  <a:pt x="56" y="97"/>
                </a:lnTo>
                <a:lnTo>
                  <a:pt x="56" y="97"/>
                </a:lnTo>
                <a:lnTo>
                  <a:pt x="56" y="97"/>
                </a:lnTo>
                <a:lnTo>
                  <a:pt x="56" y="97"/>
                </a:lnTo>
                <a:lnTo>
                  <a:pt x="56" y="97"/>
                </a:lnTo>
                <a:lnTo>
                  <a:pt x="56" y="97"/>
                </a:lnTo>
                <a:lnTo>
                  <a:pt x="56" y="97"/>
                </a:lnTo>
                <a:lnTo>
                  <a:pt x="56" y="97"/>
                </a:lnTo>
                <a:lnTo>
                  <a:pt x="56" y="97"/>
                </a:lnTo>
                <a:lnTo>
                  <a:pt x="56" y="96"/>
                </a:lnTo>
                <a:lnTo>
                  <a:pt x="56" y="96"/>
                </a:lnTo>
                <a:lnTo>
                  <a:pt x="56" y="96"/>
                </a:lnTo>
                <a:lnTo>
                  <a:pt x="56" y="96"/>
                </a:lnTo>
                <a:lnTo>
                  <a:pt x="56" y="96"/>
                </a:lnTo>
                <a:lnTo>
                  <a:pt x="56" y="96"/>
                </a:lnTo>
                <a:lnTo>
                  <a:pt x="56" y="96"/>
                </a:lnTo>
                <a:lnTo>
                  <a:pt x="56" y="96"/>
                </a:lnTo>
                <a:lnTo>
                  <a:pt x="57" y="96"/>
                </a:lnTo>
                <a:lnTo>
                  <a:pt x="57" y="96"/>
                </a:lnTo>
                <a:lnTo>
                  <a:pt x="57" y="96"/>
                </a:lnTo>
                <a:lnTo>
                  <a:pt x="57" y="96"/>
                </a:lnTo>
                <a:lnTo>
                  <a:pt x="57" y="96"/>
                </a:lnTo>
                <a:lnTo>
                  <a:pt x="57" y="96"/>
                </a:lnTo>
                <a:lnTo>
                  <a:pt x="57" y="95"/>
                </a:lnTo>
                <a:lnTo>
                  <a:pt x="57" y="95"/>
                </a:lnTo>
                <a:lnTo>
                  <a:pt x="57" y="95"/>
                </a:lnTo>
                <a:lnTo>
                  <a:pt x="57" y="95"/>
                </a:lnTo>
                <a:lnTo>
                  <a:pt x="57" y="95"/>
                </a:lnTo>
                <a:lnTo>
                  <a:pt x="57" y="95"/>
                </a:lnTo>
                <a:lnTo>
                  <a:pt x="57" y="95"/>
                </a:lnTo>
                <a:lnTo>
                  <a:pt x="57" y="95"/>
                </a:lnTo>
                <a:lnTo>
                  <a:pt x="57" y="95"/>
                </a:lnTo>
                <a:lnTo>
                  <a:pt x="57" y="95"/>
                </a:lnTo>
                <a:lnTo>
                  <a:pt x="57" y="95"/>
                </a:lnTo>
                <a:lnTo>
                  <a:pt x="57" y="95"/>
                </a:lnTo>
                <a:lnTo>
                  <a:pt x="56" y="95"/>
                </a:lnTo>
                <a:lnTo>
                  <a:pt x="57" y="95"/>
                </a:lnTo>
                <a:lnTo>
                  <a:pt x="57" y="95"/>
                </a:lnTo>
                <a:lnTo>
                  <a:pt x="57" y="95"/>
                </a:lnTo>
                <a:lnTo>
                  <a:pt x="57" y="95"/>
                </a:lnTo>
                <a:lnTo>
                  <a:pt x="57" y="95"/>
                </a:lnTo>
                <a:lnTo>
                  <a:pt x="57" y="95"/>
                </a:lnTo>
                <a:lnTo>
                  <a:pt x="57" y="95"/>
                </a:lnTo>
                <a:lnTo>
                  <a:pt x="57" y="95"/>
                </a:lnTo>
                <a:lnTo>
                  <a:pt x="57" y="95"/>
                </a:lnTo>
                <a:lnTo>
                  <a:pt x="57" y="95"/>
                </a:lnTo>
                <a:lnTo>
                  <a:pt x="57" y="95"/>
                </a:lnTo>
                <a:lnTo>
                  <a:pt x="57" y="95"/>
                </a:lnTo>
                <a:lnTo>
                  <a:pt x="57" y="95"/>
                </a:lnTo>
                <a:lnTo>
                  <a:pt x="57" y="95"/>
                </a:lnTo>
                <a:lnTo>
                  <a:pt x="58" y="95"/>
                </a:lnTo>
                <a:lnTo>
                  <a:pt x="58" y="95"/>
                </a:lnTo>
                <a:lnTo>
                  <a:pt x="58" y="95"/>
                </a:lnTo>
                <a:lnTo>
                  <a:pt x="58" y="95"/>
                </a:lnTo>
                <a:lnTo>
                  <a:pt x="58" y="95"/>
                </a:lnTo>
                <a:lnTo>
                  <a:pt x="58" y="94"/>
                </a:lnTo>
                <a:lnTo>
                  <a:pt x="58" y="94"/>
                </a:lnTo>
                <a:lnTo>
                  <a:pt x="58" y="94"/>
                </a:lnTo>
                <a:lnTo>
                  <a:pt x="58" y="94"/>
                </a:lnTo>
                <a:lnTo>
                  <a:pt x="58" y="94"/>
                </a:lnTo>
                <a:lnTo>
                  <a:pt x="58" y="94"/>
                </a:lnTo>
                <a:lnTo>
                  <a:pt x="58" y="94"/>
                </a:lnTo>
                <a:lnTo>
                  <a:pt x="58" y="94"/>
                </a:lnTo>
                <a:lnTo>
                  <a:pt x="58" y="94"/>
                </a:lnTo>
                <a:lnTo>
                  <a:pt x="58" y="94"/>
                </a:lnTo>
                <a:lnTo>
                  <a:pt x="58" y="94"/>
                </a:lnTo>
                <a:lnTo>
                  <a:pt x="58" y="94"/>
                </a:lnTo>
                <a:lnTo>
                  <a:pt x="58" y="94"/>
                </a:lnTo>
                <a:lnTo>
                  <a:pt x="59" y="94"/>
                </a:lnTo>
                <a:lnTo>
                  <a:pt x="59" y="94"/>
                </a:lnTo>
                <a:lnTo>
                  <a:pt x="59" y="94"/>
                </a:lnTo>
                <a:lnTo>
                  <a:pt x="59" y="94"/>
                </a:lnTo>
                <a:lnTo>
                  <a:pt x="59" y="93"/>
                </a:lnTo>
                <a:lnTo>
                  <a:pt x="59" y="93"/>
                </a:lnTo>
                <a:lnTo>
                  <a:pt x="59" y="93"/>
                </a:lnTo>
                <a:lnTo>
                  <a:pt x="59" y="93"/>
                </a:lnTo>
                <a:lnTo>
                  <a:pt x="59" y="93"/>
                </a:lnTo>
                <a:lnTo>
                  <a:pt x="59" y="93"/>
                </a:lnTo>
                <a:lnTo>
                  <a:pt x="59" y="93"/>
                </a:lnTo>
                <a:lnTo>
                  <a:pt x="59" y="93"/>
                </a:lnTo>
                <a:lnTo>
                  <a:pt x="59" y="94"/>
                </a:lnTo>
                <a:lnTo>
                  <a:pt x="59" y="94"/>
                </a:lnTo>
                <a:lnTo>
                  <a:pt x="59" y="94"/>
                </a:lnTo>
                <a:lnTo>
                  <a:pt x="59" y="94"/>
                </a:lnTo>
                <a:lnTo>
                  <a:pt x="59" y="94"/>
                </a:lnTo>
                <a:lnTo>
                  <a:pt x="59" y="94"/>
                </a:lnTo>
                <a:lnTo>
                  <a:pt x="60" y="94"/>
                </a:lnTo>
                <a:lnTo>
                  <a:pt x="60" y="94"/>
                </a:lnTo>
                <a:lnTo>
                  <a:pt x="60" y="94"/>
                </a:lnTo>
                <a:lnTo>
                  <a:pt x="60" y="94"/>
                </a:lnTo>
                <a:lnTo>
                  <a:pt x="60" y="94"/>
                </a:lnTo>
                <a:lnTo>
                  <a:pt x="60" y="94"/>
                </a:lnTo>
                <a:lnTo>
                  <a:pt x="60" y="94"/>
                </a:lnTo>
                <a:lnTo>
                  <a:pt x="60" y="94"/>
                </a:lnTo>
                <a:lnTo>
                  <a:pt x="60" y="94"/>
                </a:lnTo>
                <a:lnTo>
                  <a:pt x="61" y="94"/>
                </a:lnTo>
                <a:lnTo>
                  <a:pt x="61" y="94"/>
                </a:lnTo>
                <a:lnTo>
                  <a:pt x="61" y="94"/>
                </a:lnTo>
                <a:lnTo>
                  <a:pt x="61" y="94"/>
                </a:lnTo>
                <a:lnTo>
                  <a:pt x="61" y="94"/>
                </a:lnTo>
                <a:lnTo>
                  <a:pt x="61" y="94"/>
                </a:lnTo>
                <a:lnTo>
                  <a:pt x="61" y="94"/>
                </a:lnTo>
                <a:lnTo>
                  <a:pt x="61" y="94"/>
                </a:lnTo>
                <a:lnTo>
                  <a:pt x="61" y="94"/>
                </a:lnTo>
                <a:lnTo>
                  <a:pt x="61" y="94"/>
                </a:lnTo>
                <a:lnTo>
                  <a:pt x="61" y="94"/>
                </a:lnTo>
                <a:lnTo>
                  <a:pt x="62" y="94"/>
                </a:lnTo>
                <a:lnTo>
                  <a:pt x="62" y="94"/>
                </a:lnTo>
                <a:lnTo>
                  <a:pt x="62" y="94"/>
                </a:lnTo>
                <a:lnTo>
                  <a:pt x="62" y="94"/>
                </a:lnTo>
                <a:lnTo>
                  <a:pt x="62" y="94"/>
                </a:lnTo>
                <a:lnTo>
                  <a:pt x="62" y="94"/>
                </a:lnTo>
                <a:lnTo>
                  <a:pt x="62" y="94"/>
                </a:lnTo>
                <a:lnTo>
                  <a:pt x="62" y="94"/>
                </a:lnTo>
                <a:lnTo>
                  <a:pt x="62" y="94"/>
                </a:lnTo>
                <a:lnTo>
                  <a:pt x="62" y="94"/>
                </a:lnTo>
                <a:lnTo>
                  <a:pt x="62" y="94"/>
                </a:lnTo>
                <a:lnTo>
                  <a:pt x="62" y="94"/>
                </a:lnTo>
                <a:lnTo>
                  <a:pt x="62" y="94"/>
                </a:lnTo>
                <a:lnTo>
                  <a:pt x="62" y="94"/>
                </a:lnTo>
                <a:lnTo>
                  <a:pt x="62" y="94"/>
                </a:lnTo>
                <a:lnTo>
                  <a:pt x="62" y="94"/>
                </a:lnTo>
                <a:lnTo>
                  <a:pt x="62" y="93"/>
                </a:lnTo>
                <a:lnTo>
                  <a:pt x="62" y="93"/>
                </a:lnTo>
                <a:lnTo>
                  <a:pt x="62" y="93"/>
                </a:lnTo>
                <a:lnTo>
                  <a:pt x="62" y="93"/>
                </a:lnTo>
                <a:lnTo>
                  <a:pt x="62" y="93"/>
                </a:lnTo>
                <a:lnTo>
                  <a:pt x="62" y="93"/>
                </a:lnTo>
                <a:lnTo>
                  <a:pt x="62" y="92"/>
                </a:lnTo>
                <a:lnTo>
                  <a:pt x="62" y="92"/>
                </a:lnTo>
                <a:lnTo>
                  <a:pt x="62" y="92"/>
                </a:lnTo>
                <a:lnTo>
                  <a:pt x="62" y="92"/>
                </a:lnTo>
                <a:lnTo>
                  <a:pt x="62" y="92"/>
                </a:lnTo>
                <a:lnTo>
                  <a:pt x="62" y="92"/>
                </a:lnTo>
                <a:lnTo>
                  <a:pt x="62" y="92"/>
                </a:lnTo>
                <a:lnTo>
                  <a:pt x="62" y="92"/>
                </a:lnTo>
                <a:lnTo>
                  <a:pt x="62" y="92"/>
                </a:lnTo>
                <a:lnTo>
                  <a:pt x="62" y="92"/>
                </a:lnTo>
                <a:lnTo>
                  <a:pt x="61" y="92"/>
                </a:lnTo>
                <a:lnTo>
                  <a:pt x="61" y="92"/>
                </a:lnTo>
                <a:lnTo>
                  <a:pt x="61" y="92"/>
                </a:lnTo>
                <a:lnTo>
                  <a:pt x="61" y="92"/>
                </a:lnTo>
                <a:lnTo>
                  <a:pt x="61" y="91"/>
                </a:lnTo>
                <a:lnTo>
                  <a:pt x="61" y="91"/>
                </a:lnTo>
                <a:lnTo>
                  <a:pt x="61" y="91"/>
                </a:lnTo>
                <a:lnTo>
                  <a:pt x="61" y="91"/>
                </a:lnTo>
                <a:lnTo>
                  <a:pt x="61" y="91"/>
                </a:lnTo>
                <a:lnTo>
                  <a:pt x="61" y="91"/>
                </a:lnTo>
                <a:lnTo>
                  <a:pt x="61" y="91"/>
                </a:lnTo>
                <a:lnTo>
                  <a:pt x="61" y="91"/>
                </a:lnTo>
                <a:lnTo>
                  <a:pt x="61" y="91"/>
                </a:lnTo>
                <a:lnTo>
                  <a:pt x="61" y="91"/>
                </a:lnTo>
                <a:lnTo>
                  <a:pt x="61" y="91"/>
                </a:lnTo>
                <a:lnTo>
                  <a:pt x="61" y="91"/>
                </a:lnTo>
                <a:lnTo>
                  <a:pt x="61" y="91"/>
                </a:lnTo>
                <a:lnTo>
                  <a:pt x="61" y="91"/>
                </a:lnTo>
                <a:lnTo>
                  <a:pt x="61" y="91"/>
                </a:lnTo>
                <a:lnTo>
                  <a:pt x="61" y="91"/>
                </a:lnTo>
                <a:lnTo>
                  <a:pt x="61" y="90"/>
                </a:lnTo>
                <a:lnTo>
                  <a:pt x="61" y="90"/>
                </a:lnTo>
                <a:lnTo>
                  <a:pt x="61" y="90"/>
                </a:lnTo>
                <a:lnTo>
                  <a:pt x="61" y="90"/>
                </a:lnTo>
                <a:lnTo>
                  <a:pt x="61" y="90"/>
                </a:lnTo>
                <a:lnTo>
                  <a:pt x="61" y="90"/>
                </a:lnTo>
                <a:lnTo>
                  <a:pt x="61" y="90"/>
                </a:lnTo>
                <a:lnTo>
                  <a:pt x="61" y="90"/>
                </a:lnTo>
                <a:lnTo>
                  <a:pt x="61" y="89"/>
                </a:lnTo>
                <a:lnTo>
                  <a:pt x="61" y="89"/>
                </a:lnTo>
                <a:lnTo>
                  <a:pt x="61" y="89"/>
                </a:lnTo>
                <a:lnTo>
                  <a:pt x="61" y="89"/>
                </a:lnTo>
                <a:lnTo>
                  <a:pt x="61" y="89"/>
                </a:lnTo>
                <a:lnTo>
                  <a:pt x="61" y="89"/>
                </a:lnTo>
                <a:lnTo>
                  <a:pt x="61" y="89"/>
                </a:lnTo>
                <a:lnTo>
                  <a:pt x="61" y="89"/>
                </a:lnTo>
                <a:lnTo>
                  <a:pt x="61" y="89"/>
                </a:lnTo>
                <a:lnTo>
                  <a:pt x="61" y="89"/>
                </a:lnTo>
                <a:lnTo>
                  <a:pt x="60" y="89"/>
                </a:lnTo>
                <a:lnTo>
                  <a:pt x="60" y="89"/>
                </a:lnTo>
                <a:lnTo>
                  <a:pt x="60" y="89"/>
                </a:lnTo>
                <a:lnTo>
                  <a:pt x="60" y="89"/>
                </a:lnTo>
                <a:lnTo>
                  <a:pt x="60" y="89"/>
                </a:lnTo>
                <a:lnTo>
                  <a:pt x="60" y="88"/>
                </a:lnTo>
                <a:lnTo>
                  <a:pt x="60" y="88"/>
                </a:lnTo>
                <a:lnTo>
                  <a:pt x="60" y="88"/>
                </a:lnTo>
                <a:lnTo>
                  <a:pt x="60" y="88"/>
                </a:lnTo>
                <a:lnTo>
                  <a:pt x="60" y="88"/>
                </a:lnTo>
                <a:lnTo>
                  <a:pt x="60" y="88"/>
                </a:lnTo>
                <a:lnTo>
                  <a:pt x="60" y="88"/>
                </a:lnTo>
                <a:lnTo>
                  <a:pt x="60" y="88"/>
                </a:lnTo>
                <a:lnTo>
                  <a:pt x="60" y="88"/>
                </a:lnTo>
                <a:lnTo>
                  <a:pt x="60" y="88"/>
                </a:lnTo>
                <a:lnTo>
                  <a:pt x="59" y="88"/>
                </a:lnTo>
                <a:lnTo>
                  <a:pt x="59" y="88"/>
                </a:lnTo>
                <a:lnTo>
                  <a:pt x="59" y="88"/>
                </a:lnTo>
                <a:lnTo>
                  <a:pt x="59" y="87"/>
                </a:lnTo>
                <a:lnTo>
                  <a:pt x="59" y="87"/>
                </a:lnTo>
                <a:lnTo>
                  <a:pt x="59" y="87"/>
                </a:lnTo>
                <a:lnTo>
                  <a:pt x="59" y="87"/>
                </a:lnTo>
                <a:lnTo>
                  <a:pt x="59" y="87"/>
                </a:lnTo>
                <a:lnTo>
                  <a:pt x="59" y="87"/>
                </a:lnTo>
                <a:lnTo>
                  <a:pt x="59" y="87"/>
                </a:lnTo>
                <a:lnTo>
                  <a:pt x="59" y="87"/>
                </a:lnTo>
                <a:lnTo>
                  <a:pt x="59" y="87"/>
                </a:lnTo>
                <a:lnTo>
                  <a:pt x="59" y="87"/>
                </a:lnTo>
                <a:lnTo>
                  <a:pt x="59" y="87"/>
                </a:lnTo>
                <a:lnTo>
                  <a:pt x="59" y="87"/>
                </a:lnTo>
                <a:lnTo>
                  <a:pt x="59" y="86"/>
                </a:lnTo>
                <a:lnTo>
                  <a:pt x="59" y="86"/>
                </a:lnTo>
                <a:lnTo>
                  <a:pt x="59" y="86"/>
                </a:lnTo>
                <a:lnTo>
                  <a:pt x="59" y="86"/>
                </a:lnTo>
                <a:lnTo>
                  <a:pt x="59" y="86"/>
                </a:lnTo>
                <a:lnTo>
                  <a:pt x="59" y="86"/>
                </a:lnTo>
                <a:lnTo>
                  <a:pt x="59" y="85"/>
                </a:lnTo>
                <a:lnTo>
                  <a:pt x="59" y="85"/>
                </a:lnTo>
                <a:lnTo>
                  <a:pt x="59" y="85"/>
                </a:lnTo>
                <a:lnTo>
                  <a:pt x="59" y="85"/>
                </a:lnTo>
                <a:lnTo>
                  <a:pt x="59" y="85"/>
                </a:lnTo>
                <a:lnTo>
                  <a:pt x="58" y="85"/>
                </a:lnTo>
                <a:lnTo>
                  <a:pt x="58" y="85"/>
                </a:lnTo>
                <a:lnTo>
                  <a:pt x="58" y="84"/>
                </a:lnTo>
                <a:lnTo>
                  <a:pt x="58" y="84"/>
                </a:lnTo>
                <a:lnTo>
                  <a:pt x="58" y="84"/>
                </a:lnTo>
                <a:lnTo>
                  <a:pt x="58" y="84"/>
                </a:lnTo>
                <a:lnTo>
                  <a:pt x="58" y="84"/>
                </a:lnTo>
                <a:lnTo>
                  <a:pt x="58" y="84"/>
                </a:lnTo>
                <a:lnTo>
                  <a:pt x="58" y="83"/>
                </a:lnTo>
                <a:lnTo>
                  <a:pt x="58" y="83"/>
                </a:lnTo>
                <a:lnTo>
                  <a:pt x="58" y="83"/>
                </a:lnTo>
                <a:lnTo>
                  <a:pt x="58" y="83"/>
                </a:lnTo>
                <a:lnTo>
                  <a:pt x="58" y="82"/>
                </a:lnTo>
                <a:lnTo>
                  <a:pt x="58" y="82"/>
                </a:lnTo>
                <a:lnTo>
                  <a:pt x="58" y="82"/>
                </a:lnTo>
                <a:lnTo>
                  <a:pt x="58" y="82"/>
                </a:lnTo>
                <a:lnTo>
                  <a:pt x="58" y="82"/>
                </a:lnTo>
                <a:lnTo>
                  <a:pt x="57" y="82"/>
                </a:lnTo>
                <a:lnTo>
                  <a:pt x="57" y="82"/>
                </a:lnTo>
                <a:lnTo>
                  <a:pt x="57" y="81"/>
                </a:lnTo>
                <a:lnTo>
                  <a:pt x="57" y="81"/>
                </a:lnTo>
                <a:lnTo>
                  <a:pt x="57" y="81"/>
                </a:lnTo>
                <a:lnTo>
                  <a:pt x="57" y="81"/>
                </a:lnTo>
                <a:lnTo>
                  <a:pt x="57" y="81"/>
                </a:lnTo>
                <a:lnTo>
                  <a:pt x="57" y="81"/>
                </a:lnTo>
                <a:lnTo>
                  <a:pt x="56" y="80"/>
                </a:lnTo>
                <a:lnTo>
                  <a:pt x="56" y="80"/>
                </a:lnTo>
                <a:lnTo>
                  <a:pt x="56" y="80"/>
                </a:lnTo>
                <a:lnTo>
                  <a:pt x="56" y="80"/>
                </a:lnTo>
                <a:lnTo>
                  <a:pt x="56" y="80"/>
                </a:lnTo>
                <a:lnTo>
                  <a:pt x="59" y="78"/>
                </a:lnTo>
                <a:lnTo>
                  <a:pt x="63" y="76"/>
                </a:lnTo>
                <a:lnTo>
                  <a:pt x="63" y="76"/>
                </a:lnTo>
                <a:lnTo>
                  <a:pt x="63" y="76"/>
                </a:lnTo>
                <a:lnTo>
                  <a:pt x="63" y="75"/>
                </a:lnTo>
                <a:lnTo>
                  <a:pt x="63" y="75"/>
                </a:lnTo>
                <a:lnTo>
                  <a:pt x="64" y="75"/>
                </a:lnTo>
                <a:lnTo>
                  <a:pt x="65" y="75"/>
                </a:lnTo>
                <a:lnTo>
                  <a:pt x="65" y="74"/>
                </a:lnTo>
                <a:lnTo>
                  <a:pt x="66" y="74"/>
                </a:lnTo>
                <a:lnTo>
                  <a:pt x="66" y="74"/>
                </a:lnTo>
                <a:lnTo>
                  <a:pt x="66" y="74"/>
                </a:lnTo>
                <a:lnTo>
                  <a:pt x="66" y="74"/>
                </a:lnTo>
                <a:lnTo>
                  <a:pt x="66" y="74"/>
                </a:lnTo>
                <a:lnTo>
                  <a:pt x="67" y="74"/>
                </a:lnTo>
                <a:lnTo>
                  <a:pt x="67" y="74"/>
                </a:lnTo>
                <a:lnTo>
                  <a:pt x="67" y="74"/>
                </a:lnTo>
                <a:lnTo>
                  <a:pt x="67" y="74"/>
                </a:lnTo>
                <a:lnTo>
                  <a:pt x="67" y="74"/>
                </a:lnTo>
                <a:lnTo>
                  <a:pt x="67" y="74"/>
                </a:lnTo>
                <a:lnTo>
                  <a:pt x="67" y="74"/>
                </a:lnTo>
                <a:lnTo>
                  <a:pt x="67" y="74"/>
                </a:lnTo>
                <a:lnTo>
                  <a:pt x="67" y="74"/>
                </a:lnTo>
                <a:lnTo>
                  <a:pt x="67" y="74"/>
                </a:lnTo>
                <a:lnTo>
                  <a:pt x="67" y="74"/>
                </a:lnTo>
                <a:lnTo>
                  <a:pt x="67" y="74"/>
                </a:lnTo>
                <a:lnTo>
                  <a:pt x="67" y="74"/>
                </a:lnTo>
                <a:lnTo>
                  <a:pt x="67" y="74"/>
                </a:lnTo>
                <a:lnTo>
                  <a:pt x="67" y="74"/>
                </a:lnTo>
                <a:lnTo>
                  <a:pt x="67" y="74"/>
                </a:lnTo>
                <a:lnTo>
                  <a:pt x="67" y="74"/>
                </a:lnTo>
                <a:lnTo>
                  <a:pt x="67" y="74"/>
                </a:lnTo>
                <a:lnTo>
                  <a:pt x="68" y="74"/>
                </a:lnTo>
                <a:lnTo>
                  <a:pt x="68" y="74"/>
                </a:lnTo>
                <a:lnTo>
                  <a:pt x="68" y="74"/>
                </a:lnTo>
                <a:lnTo>
                  <a:pt x="68" y="74"/>
                </a:lnTo>
                <a:lnTo>
                  <a:pt x="68" y="74"/>
                </a:lnTo>
                <a:lnTo>
                  <a:pt x="68" y="74"/>
                </a:lnTo>
                <a:lnTo>
                  <a:pt x="68" y="74"/>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9" y="75"/>
                </a:lnTo>
                <a:lnTo>
                  <a:pt x="69" y="75"/>
                </a:lnTo>
                <a:lnTo>
                  <a:pt x="69" y="75"/>
                </a:lnTo>
                <a:lnTo>
                  <a:pt x="69" y="75"/>
                </a:lnTo>
                <a:lnTo>
                  <a:pt x="69" y="76"/>
                </a:lnTo>
                <a:lnTo>
                  <a:pt x="69" y="76"/>
                </a:lnTo>
                <a:lnTo>
                  <a:pt x="69" y="76"/>
                </a:lnTo>
                <a:lnTo>
                  <a:pt x="69" y="76"/>
                </a:lnTo>
                <a:lnTo>
                  <a:pt x="69" y="76"/>
                </a:lnTo>
                <a:lnTo>
                  <a:pt x="69" y="76"/>
                </a:lnTo>
                <a:lnTo>
                  <a:pt x="69" y="76"/>
                </a:lnTo>
                <a:lnTo>
                  <a:pt x="69" y="76"/>
                </a:lnTo>
                <a:lnTo>
                  <a:pt x="69" y="76"/>
                </a:lnTo>
                <a:lnTo>
                  <a:pt x="69" y="76"/>
                </a:lnTo>
                <a:lnTo>
                  <a:pt x="69" y="76"/>
                </a:lnTo>
                <a:lnTo>
                  <a:pt x="69" y="77"/>
                </a:lnTo>
                <a:lnTo>
                  <a:pt x="69" y="77"/>
                </a:lnTo>
                <a:lnTo>
                  <a:pt x="69" y="77"/>
                </a:lnTo>
                <a:lnTo>
                  <a:pt x="69" y="77"/>
                </a:lnTo>
                <a:lnTo>
                  <a:pt x="69" y="77"/>
                </a:lnTo>
                <a:lnTo>
                  <a:pt x="69" y="77"/>
                </a:lnTo>
                <a:lnTo>
                  <a:pt x="69" y="77"/>
                </a:lnTo>
                <a:lnTo>
                  <a:pt x="69" y="77"/>
                </a:lnTo>
                <a:lnTo>
                  <a:pt x="69" y="77"/>
                </a:lnTo>
                <a:lnTo>
                  <a:pt x="69" y="77"/>
                </a:lnTo>
                <a:lnTo>
                  <a:pt x="70" y="77"/>
                </a:lnTo>
                <a:lnTo>
                  <a:pt x="71" y="77"/>
                </a:lnTo>
                <a:lnTo>
                  <a:pt x="71" y="77"/>
                </a:lnTo>
                <a:lnTo>
                  <a:pt x="72" y="77"/>
                </a:lnTo>
                <a:lnTo>
                  <a:pt x="72" y="77"/>
                </a:lnTo>
                <a:lnTo>
                  <a:pt x="72" y="77"/>
                </a:lnTo>
                <a:lnTo>
                  <a:pt x="72" y="77"/>
                </a:lnTo>
                <a:lnTo>
                  <a:pt x="72" y="76"/>
                </a:lnTo>
                <a:lnTo>
                  <a:pt x="73" y="76"/>
                </a:lnTo>
                <a:lnTo>
                  <a:pt x="73" y="76"/>
                </a:lnTo>
                <a:lnTo>
                  <a:pt x="73" y="76"/>
                </a:lnTo>
                <a:lnTo>
                  <a:pt x="73" y="76"/>
                </a:lnTo>
                <a:lnTo>
                  <a:pt x="73" y="76"/>
                </a:lnTo>
                <a:lnTo>
                  <a:pt x="74" y="76"/>
                </a:lnTo>
                <a:lnTo>
                  <a:pt x="75" y="76"/>
                </a:lnTo>
                <a:lnTo>
                  <a:pt x="75" y="75"/>
                </a:lnTo>
                <a:lnTo>
                  <a:pt x="75" y="75"/>
                </a:lnTo>
                <a:lnTo>
                  <a:pt x="76" y="75"/>
                </a:lnTo>
                <a:lnTo>
                  <a:pt x="76" y="75"/>
                </a:lnTo>
                <a:lnTo>
                  <a:pt x="76" y="75"/>
                </a:lnTo>
                <a:lnTo>
                  <a:pt x="77" y="75"/>
                </a:lnTo>
                <a:lnTo>
                  <a:pt x="77" y="75"/>
                </a:lnTo>
                <a:lnTo>
                  <a:pt x="78" y="75"/>
                </a:lnTo>
                <a:lnTo>
                  <a:pt x="78" y="75"/>
                </a:lnTo>
                <a:lnTo>
                  <a:pt x="78" y="75"/>
                </a:lnTo>
                <a:lnTo>
                  <a:pt x="79" y="75"/>
                </a:lnTo>
                <a:lnTo>
                  <a:pt x="79" y="75"/>
                </a:lnTo>
                <a:lnTo>
                  <a:pt x="79" y="75"/>
                </a:lnTo>
                <a:lnTo>
                  <a:pt x="80" y="75"/>
                </a:lnTo>
                <a:lnTo>
                  <a:pt x="80" y="75"/>
                </a:lnTo>
                <a:lnTo>
                  <a:pt x="80" y="75"/>
                </a:lnTo>
                <a:lnTo>
                  <a:pt x="80" y="75"/>
                </a:lnTo>
                <a:lnTo>
                  <a:pt x="80" y="75"/>
                </a:lnTo>
                <a:lnTo>
                  <a:pt x="80" y="75"/>
                </a:lnTo>
                <a:lnTo>
                  <a:pt x="80" y="75"/>
                </a:lnTo>
                <a:lnTo>
                  <a:pt x="80" y="75"/>
                </a:lnTo>
                <a:lnTo>
                  <a:pt x="80" y="75"/>
                </a:lnTo>
                <a:lnTo>
                  <a:pt x="80" y="75"/>
                </a:lnTo>
                <a:lnTo>
                  <a:pt x="80" y="75"/>
                </a:lnTo>
                <a:lnTo>
                  <a:pt x="81" y="75"/>
                </a:lnTo>
                <a:lnTo>
                  <a:pt x="81" y="75"/>
                </a:lnTo>
                <a:lnTo>
                  <a:pt x="81" y="74"/>
                </a:lnTo>
                <a:lnTo>
                  <a:pt x="81" y="74"/>
                </a:lnTo>
                <a:lnTo>
                  <a:pt x="81" y="74"/>
                </a:lnTo>
                <a:lnTo>
                  <a:pt x="81" y="74"/>
                </a:lnTo>
                <a:lnTo>
                  <a:pt x="81" y="75"/>
                </a:lnTo>
                <a:lnTo>
                  <a:pt x="81" y="75"/>
                </a:lnTo>
                <a:lnTo>
                  <a:pt x="81" y="75"/>
                </a:lnTo>
                <a:lnTo>
                  <a:pt x="81" y="75"/>
                </a:lnTo>
                <a:lnTo>
                  <a:pt x="81" y="75"/>
                </a:lnTo>
                <a:lnTo>
                  <a:pt x="81" y="75"/>
                </a:lnTo>
                <a:lnTo>
                  <a:pt x="81" y="75"/>
                </a:lnTo>
                <a:lnTo>
                  <a:pt x="81" y="75"/>
                </a:lnTo>
                <a:lnTo>
                  <a:pt x="81" y="75"/>
                </a:lnTo>
                <a:lnTo>
                  <a:pt x="82" y="75"/>
                </a:lnTo>
                <a:lnTo>
                  <a:pt x="82" y="75"/>
                </a:lnTo>
                <a:lnTo>
                  <a:pt x="82" y="75"/>
                </a:lnTo>
                <a:lnTo>
                  <a:pt x="82" y="75"/>
                </a:lnTo>
                <a:lnTo>
                  <a:pt x="82" y="75"/>
                </a:lnTo>
                <a:lnTo>
                  <a:pt x="82" y="75"/>
                </a:lnTo>
                <a:lnTo>
                  <a:pt x="82" y="75"/>
                </a:lnTo>
                <a:lnTo>
                  <a:pt x="82" y="75"/>
                </a:lnTo>
                <a:lnTo>
                  <a:pt x="82" y="75"/>
                </a:lnTo>
                <a:lnTo>
                  <a:pt x="82" y="75"/>
                </a:lnTo>
                <a:lnTo>
                  <a:pt x="82" y="75"/>
                </a:lnTo>
                <a:lnTo>
                  <a:pt x="82" y="75"/>
                </a:lnTo>
                <a:lnTo>
                  <a:pt x="82" y="75"/>
                </a:lnTo>
                <a:lnTo>
                  <a:pt x="83" y="75"/>
                </a:lnTo>
                <a:lnTo>
                  <a:pt x="83" y="75"/>
                </a:lnTo>
                <a:lnTo>
                  <a:pt x="83" y="75"/>
                </a:lnTo>
                <a:lnTo>
                  <a:pt x="83" y="75"/>
                </a:lnTo>
                <a:lnTo>
                  <a:pt x="83" y="75"/>
                </a:lnTo>
                <a:lnTo>
                  <a:pt x="83" y="75"/>
                </a:lnTo>
                <a:lnTo>
                  <a:pt x="83" y="75"/>
                </a:lnTo>
                <a:lnTo>
                  <a:pt x="83" y="75"/>
                </a:lnTo>
                <a:lnTo>
                  <a:pt x="83" y="75"/>
                </a:lnTo>
                <a:lnTo>
                  <a:pt x="83" y="75"/>
                </a:lnTo>
                <a:lnTo>
                  <a:pt x="83" y="75"/>
                </a:lnTo>
                <a:lnTo>
                  <a:pt x="83" y="75"/>
                </a:lnTo>
                <a:lnTo>
                  <a:pt x="83" y="75"/>
                </a:lnTo>
                <a:lnTo>
                  <a:pt x="83" y="75"/>
                </a:lnTo>
                <a:lnTo>
                  <a:pt x="84" y="75"/>
                </a:lnTo>
                <a:lnTo>
                  <a:pt x="85" y="75"/>
                </a:lnTo>
                <a:lnTo>
                  <a:pt x="85" y="75"/>
                </a:lnTo>
                <a:lnTo>
                  <a:pt x="85" y="75"/>
                </a:lnTo>
                <a:lnTo>
                  <a:pt x="86" y="74"/>
                </a:lnTo>
                <a:lnTo>
                  <a:pt x="86" y="74"/>
                </a:lnTo>
                <a:lnTo>
                  <a:pt x="86" y="74"/>
                </a:lnTo>
                <a:lnTo>
                  <a:pt x="86" y="74"/>
                </a:lnTo>
                <a:lnTo>
                  <a:pt x="86" y="74"/>
                </a:lnTo>
                <a:lnTo>
                  <a:pt x="87" y="74"/>
                </a:lnTo>
                <a:lnTo>
                  <a:pt x="87" y="74"/>
                </a:lnTo>
                <a:lnTo>
                  <a:pt x="87" y="74"/>
                </a:lnTo>
                <a:lnTo>
                  <a:pt x="87" y="74"/>
                </a:lnTo>
                <a:lnTo>
                  <a:pt x="87" y="75"/>
                </a:lnTo>
                <a:lnTo>
                  <a:pt x="87" y="75"/>
                </a:lnTo>
                <a:lnTo>
                  <a:pt x="87" y="75"/>
                </a:lnTo>
                <a:lnTo>
                  <a:pt x="87" y="75"/>
                </a:lnTo>
                <a:lnTo>
                  <a:pt x="87" y="75"/>
                </a:lnTo>
                <a:lnTo>
                  <a:pt x="87" y="75"/>
                </a:lnTo>
                <a:lnTo>
                  <a:pt x="87" y="75"/>
                </a:lnTo>
                <a:lnTo>
                  <a:pt x="88" y="75"/>
                </a:lnTo>
                <a:lnTo>
                  <a:pt x="88" y="75"/>
                </a:lnTo>
                <a:lnTo>
                  <a:pt x="88" y="75"/>
                </a:lnTo>
                <a:lnTo>
                  <a:pt x="88" y="75"/>
                </a:lnTo>
                <a:lnTo>
                  <a:pt x="88" y="75"/>
                </a:lnTo>
                <a:lnTo>
                  <a:pt x="88" y="75"/>
                </a:lnTo>
                <a:lnTo>
                  <a:pt x="88" y="75"/>
                </a:lnTo>
                <a:lnTo>
                  <a:pt x="88" y="75"/>
                </a:lnTo>
                <a:lnTo>
                  <a:pt x="88" y="75"/>
                </a:lnTo>
                <a:lnTo>
                  <a:pt x="88" y="75"/>
                </a:lnTo>
                <a:lnTo>
                  <a:pt x="88" y="75"/>
                </a:lnTo>
                <a:lnTo>
                  <a:pt x="88" y="75"/>
                </a:lnTo>
                <a:lnTo>
                  <a:pt x="88" y="75"/>
                </a:lnTo>
                <a:lnTo>
                  <a:pt x="88" y="75"/>
                </a:lnTo>
                <a:lnTo>
                  <a:pt x="88"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90" y="75"/>
                </a:lnTo>
                <a:lnTo>
                  <a:pt x="90" y="75"/>
                </a:lnTo>
                <a:lnTo>
                  <a:pt x="90" y="75"/>
                </a:lnTo>
                <a:lnTo>
                  <a:pt x="90" y="75"/>
                </a:lnTo>
                <a:lnTo>
                  <a:pt x="90" y="75"/>
                </a:lnTo>
                <a:lnTo>
                  <a:pt x="90" y="75"/>
                </a:lnTo>
                <a:lnTo>
                  <a:pt x="90" y="75"/>
                </a:lnTo>
                <a:lnTo>
                  <a:pt x="90" y="75"/>
                </a:lnTo>
                <a:lnTo>
                  <a:pt x="90" y="75"/>
                </a:lnTo>
                <a:lnTo>
                  <a:pt x="90" y="75"/>
                </a:lnTo>
                <a:lnTo>
                  <a:pt x="90" y="75"/>
                </a:lnTo>
                <a:lnTo>
                  <a:pt x="90" y="75"/>
                </a:lnTo>
                <a:lnTo>
                  <a:pt x="90" y="75"/>
                </a:lnTo>
                <a:lnTo>
                  <a:pt x="90" y="75"/>
                </a:lnTo>
                <a:lnTo>
                  <a:pt x="90" y="75"/>
                </a:lnTo>
                <a:lnTo>
                  <a:pt x="91" y="75"/>
                </a:lnTo>
                <a:lnTo>
                  <a:pt x="91" y="75"/>
                </a:lnTo>
                <a:lnTo>
                  <a:pt x="91" y="75"/>
                </a:lnTo>
                <a:lnTo>
                  <a:pt x="91" y="75"/>
                </a:lnTo>
                <a:lnTo>
                  <a:pt x="91" y="75"/>
                </a:lnTo>
                <a:lnTo>
                  <a:pt x="91" y="75"/>
                </a:lnTo>
                <a:lnTo>
                  <a:pt x="91" y="75"/>
                </a:lnTo>
                <a:lnTo>
                  <a:pt x="91" y="75"/>
                </a:lnTo>
                <a:lnTo>
                  <a:pt x="92" y="75"/>
                </a:lnTo>
                <a:lnTo>
                  <a:pt x="92" y="75"/>
                </a:lnTo>
                <a:lnTo>
                  <a:pt x="92" y="75"/>
                </a:lnTo>
                <a:lnTo>
                  <a:pt x="92" y="75"/>
                </a:lnTo>
                <a:lnTo>
                  <a:pt x="92" y="75"/>
                </a:lnTo>
                <a:lnTo>
                  <a:pt x="92" y="75"/>
                </a:lnTo>
                <a:lnTo>
                  <a:pt x="92" y="75"/>
                </a:lnTo>
                <a:lnTo>
                  <a:pt x="92" y="75"/>
                </a:lnTo>
                <a:lnTo>
                  <a:pt x="92" y="75"/>
                </a:lnTo>
                <a:lnTo>
                  <a:pt x="92" y="75"/>
                </a:lnTo>
                <a:lnTo>
                  <a:pt x="92" y="75"/>
                </a:lnTo>
                <a:lnTo>
                  <a:pt x="92" y="74"/>
                </a:lnTo>
                <a:lnTo>
                  <a:pt x="92" y="74"/>
                </a:lnTo>
                <a:lnTo>
                  <a:pt x="92" y="74"/>
                </a:lnTo>
                <a:lnTo>
                  <a:pt x="92" y="74"/>
                </a:lnTo>
                <a:lnTo>
                  <a:pt x="92" y="74"/>
                </a:lnTo>
                <a:lnTo>
                  <a:pt x="92"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4" y="74"/>
                </a:lnTo>
                <a:lnTo>
                  <a:pt x="94" y="74"/>
                </a:lnTo>
                <a:lnTo>
                  <a:pt x="94" y="74"/>
                </a:lnTo>
                <a:lnTo>
                  <a:pt x="94" y="74"/>
                </a:lnTo>
                <a:lnTo>
                  <a:pt x="94" y="74"/>
                </a:lnTo>
                <a:lnTo>
                  <a:pt x="94" y="74"/>
                </a:lnTo>
                <a:lnTo>
                  <a:pt x="94" y="74"/>
                </a:lnTo>
                <a:lnTo>
                  <a:pt x="94" y="74"/>
                </a:lnTo>
                <a:lnTo>
                  <a:pt x="94" y="74"/>
                </a:lnTo>
                <a:lnTo>
                  <a:pt x="94" y="74"/>
                </a:lnTo>
                <a:lnTo>
                  <a:pt x="94" y="74"/>
                </a:lnTo>
                <a:lnTo>
                  <a:pt x="94" y="74"/>
                </a:lnTo>
                <a:lnTo>
                  <a:pt x="94" y="74"/>
                </a:lnTo>
                <a:lnTo>
                  <a:pt x="94" y="74"/>
                </a:lnTo>
                <a:lnTo>
                  <a:pt x="94"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6" y="73"/>
                </a:lnTo>
                <a:lnTo>
                  <a:pt x="96" y="73"/>
                </a:lnTo>
                <a:lnTo>
                  <a:pt x="96" y="73"/>
                </a:lnTo>
                <a:lnTo>
                  <a:pt x="96" y="73"/>
                </a:lnTo>
                <a:lnTo>
                  <a:pt x="96" y="73"/>
                </a:lnTo>
                <a:lnTo>
                  <a:pt x="96" y="73"/>
                </a:lnTo>
                <a:lnTo>
                  <a:pt x="96" y="73"/>
                </a:lnTo>
                <a:lnTo>
                  <a:pt x="96" y="72"/>
                </a:lnTo>
                <a:lnTo>
                  <a:pt x="96" y="72"/>
                </a:lnTo>
                <a:lnTo>
                  <a:pt x="96" y="72"/>
                </a:lnTo>
                <a:lnTo>
                  <a:pt x="96" y="72"/>
                </a:lnTo>
                <a:lnTo>
                  <a:pt x="96" y="72"/>
                </a:lnTo>
                <a:lnTo>
                  <a:pt x="96" y="72"/>
                </a:lnTo>
                <a:lnTo>
                  <a:pt x="96" y="72"/>
                </a:lnTo>
                <a:lnTo>
                  <a:pt x="96" y="72"/>
                </a:lnTo>
                <a:lnTo>
                  <a:pt x="96" y="72"/>
                </a:lnTo>
                <a:lnTo>
                  <a:pt x="96" y="72"/>
                </a:lnTo>
                <a:lnTo>
                  <a:pt x="96" y="72"/>
                </a:lnTo>
                <a:lnTo>
                  <a:pt x="96" y="72"/>
                </a:lnTo>
                <a:lnTo>
                  <a:pt x="96" y="72"/>
                </a:lnTo>
                <a:lnTo>
                  <a:pt x="96" y="72"/>
                </a:lnTo>
                <a:lnTo>
                  <a:pt x="96" y="72"/>
                </a:lnTo>
                <a:lnTo>
                  <a:pt x="97" y="72"/>
                </a:lnTo>
                <a:lnTo>
                  <a:pt x="97" y="72"/>
                </a:lnTo>
                <a:lnTo>
                  <a:pt x="97" y="72"/>
                </a:lnTo>
                <a:lnTo>
                  <a:pt x="97" y="72"/>
                </a:lnTo>
                <a:lnTo>
                  <a:pt x="97" y="72"/>
                </a:lnTo>
                <a:lnTo>
                  <a:pt x="97" y="72"/>
                </a:lnTo>
                <a:lnTo>
                  <a:pt x="97" y="72"/>
                </a:lnTo>
                <a:lnTo>
                  <a:pt x="97" y="72"/>
                </a:lnTo>
                <a:lnTo>
                  <a:pt x="97" y="72"/>
                </a:lnTo>
                <a:lnTo>
                  <a:pt x="97" y="72"/>
                </a:lnTo>
                <a:lnTo>
                  <a:pt x="97" y="72"/>
                </a:lnTo>
                <a:lnTo>
                  <a:pt x="97" y="72"/>
                </a:lnTo>
                <a:lnTo>
                  <a:pt x="97" y="72"/>
                </a:lnTo>
                <a:lnTo>
                  <a:pt x="97" y="72"/>
                </a:lnTo>
                <a:lnTo>
                  <a:pt x="97" y="72"/>
                </a:lnTo>
                <a:lnTo>
                  <a:pt x="97" y="72"/>
                </a:lnTo>
                <a:lnTo>
                  <a:pt x="97" y="72"/>
                </a:lnTo>
                <a:lnTo>
                  <a:pt x="97" y="72"/>
                </a:lnTo>
                <a:lnTo>
                  <a:pt x="98" y="71"/>
                </a:lnTo>
                <a:lnTo>
                  <a:pt x="98" y="71"/>
                </a:lnTo>
                <a:lnTo>
                  <a:pt x="98" y="71"/>
                </a:lnTo>
                <a:lnTo>
                  <a:pt x="98" y="71"/>
                </a:lnTo>
                <a:lnTo>
                  <a:pt x="98" y="71"/>
                </a:lnTo>
                <a:lnTo>
                  <a:pt x="98" y="71"/>
                </a:lnTo>
                <a:lnTo>
                  <a:pt x="98" y="71"/>
                </a:lnTo>
                <a:lnTo>
                  <a:pt x="98" y="71"/>
                </a:lnTo>
                <a:lnTo>
                  <a:pt x="98" y="71"/>
                </a:lnTo>
                <a:lnTo>
                  <a:pt x="98" y="71"/>
                </a:lnTo>
                <a:lnTo>
                  <a:pt x="98" y="71"/>
                </a:lnTo>
                <a:lnTo>
                  <a:pt x="98"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100" y="71"/>
                </a:lnTo>
                <a:lnTo>
                  <a:pt x="100" y="71"/>
                </a:lnTo>
                <a:lnTo>
                  <a:pt x="100" y="71"/>
                </a:lnTo>
                <a:lnTo>
                  <a:pt x="100" y="71"/>
                </a:lnTo>
                <a:lnTo>
                  <a:pt x="100" y="71"/>
                </a:lnTo>
                <a:lnTo>
                  <a:pt x="100" y="71"/>
                </a:lnTo>
                <a:lnTo>
                  <a:pt x="100" y="71"/>
                </a:lnTo>
                <a:lnTo>
                  <a:pt x="100" y="71"/>
                </a:lnTo>
                <a:lnTo>
                  <a:pt x="100" y="71"/>
                </a:lnTo>
                <a:lnTo>
                  <a:pt x="100" y="71"/>
                </a:lnTo>
                <a:lnTo>
                  <a:pt x="100" y="71"/>
                </a:lnTo>
                <a:lnTo>
                  <a:pt x="100" y="71"/>
                </a:lnTo>
                <a:lnTo>
                  <a:pt x="100" y="71"/>
                </a:lnTo>
                <a:lnTo>
                  <a:pt x="100" y="70"/>
                </a:lnTo>
                <a:lnTo>
                  <a:pt x="100" y="70"/>
                </a:lnTo>
                <a:lnTo>
                  <a:pt x="100" y="70"/>
                </a:lnTo>
                <a:lnTo>
                  <a:pt x="100" y="70"/>
                </a:lnTo>
                <a:lnTo>
                  <a:pt x="100" y="70"/>
                </a:lnTo>
                <a:lnTo>
                  <a:pt x="100" y="70"/>
                </a:lnTo>
                <a:lnTo>
                  <a:pt x="101" y="70"/>
                </a:lnTo>
                <a:lnTo>
                  <a:pt x="101" y="70"/>
                </a:lnTo>
                <a:lnTo>
                  <a:pt x="101" y="70"/>
                </a:lnTo>
                <a:lnTo>
                  <a:pt x="101" y="70"/>
                </a:lnTo>
                <a:lnTo>
                  <a:pt x="101" y="70"/>
                </a:lnTo>
                <a:lnTo>
                  <a:pt x="101" y="70"/>
                </a:lnTo>
                <a:lnTo>
                  <a:pt x="101" y="70"/>
                </a:lnTo>
                <a:lnTo>
                  <a:pt x="101" y="70"/>
                </a:lnTo>
                <a:lnTo>
                  <a:pt x="101" y="70"/>
                </a:lnTo>
                <a:lnTo>
                  <a:pt x="101" y="70"/>
                </a:lnTo>
                <a:lnTo>
                  <a:pt x="102" y="70"/>
                </a:lnTo>
                <a:lnTo>
                  <a:pt x="102" y="70"/>
                </a:lnTo>
                <a:lnTo>
                  <a:pt x="102" y="70"/>
                </a:lnTo>
                <a:lnTo>
                  <a:pt x="102" y="70"/>
                </a:lnTo>
                <a:lnTo>
                  <a:pt x="102" y="70"/>
                </a:lnTo>
                <a:lnTo>
                  <a:pt x="102" y="70"/>
                </a:lnTo>
                <a:lnTo>
                  <a:pt x="102" y="70"/>
                </a:lnTo>
                <a:lnTo>
                  <a:pt x="102" y="70"/>
                </a:lnTo>
                <a:lnTo>
                  <a:pt x="102" y="70"/>
                </a:lnTo>
                <a:lnTo>
                  <a:pt x="102" y="71"/>
                </a:lnTo>
                <a:lnTo>
                  <a:pt x="102" y="71"/>
                </a:lnTo>
                <a:lnTo>
                  <a:pt x="102" y="71"/>
                </a:lnTo>
                <a:lnTo>
                  <a:pt x="102" y="71"/>
                </a:lnTo>
                <a:lnTo>
                  <a:pt x="102" y="71"/>
                </a:lnTo>
                <a:lnTo>
                  <a:pt x="102" y="71"/>
                </a:lnTo>
                <a:lnTo>
                  <a:pt x="102" y="71"/>
                </a:lnTo>
                <a:lnTo>
                  <a:pt x="102" y="71"/>
                </a:lnTo>
                <a:lnTo>
                  <a:pt x="102" y="70"/>
                </a:lnTo>
                <a:lnTo>
                  <a:pt x="102" y="70"/>
                </a:lnTo>
                <a:lnTo>
                  <a:pt x="102" y="70"/>
                </a:lnTo>
                <a:lnTo>
                  <a:pt x="102" y="70"/>
                </a:lnTo>
                <a:lnTo>
                  <a:pt x="102" y="70"/>
                </a:lnTo>
                <a:lnTo>
                  <a:pt x="102" y="70"/>
                </a:lnTo>
                <a:lnTo>
                  <a:pt x="102" y="70"/>
                </a:lnTo>
                <a:lnTo>
                  <a:pt x="102" y="70"/>
                </a:lnTo>
                <a:lnTo>
                  <a:pt x="102" y="70"/>
                </a:lnTo>
                <a:lnTo>
                  <a:pt x="102" y="70"/>
                </a:lnTo>
                <a:lnTo>
                  <a:pt x="103" y="70"/>
                </a:lnTo>
                <a:lnTo>
                  <a:pt x="103" y="70"/>
                </a:lnTo>
                <a:lnTo>
                  <a:pt x="103" y="70"/>
                </a:lnTo>
                <a:lnTo>
                  <a:pt x="103" y="70"/>
                </a:lnTo>
                <a:lnTo>
                  <a:pt x="103" y="70"/>
                </a:lnTo>
                <a:lnTo>
                  <a:pt x="103" y="70"/>
                </a:lnTo>
                <a:lnTo>
                  <a:pt x="103" y="70"/>
                </a:lnTo>
                <a:lnTo>
                  <a:pt x="103" y="70"/>
                </a:lnTo>
                <a:lnTo>
                  <a:pt x="103" y="70"/>
                </a:lnTo>
                <a:lnTo>
                  <a:pt x="103" y="70"/>
                </a:lnTo>
                <a:lnTo>
                  <a:pt x="103" y="70"/>
                </a:lnTo>
                <a:lnTo>
                  <a:pt x="103" y="70"/>
                </a:lnTo>
                <a:lnTo>
                  <a:pt x="103" y="70"/>
                </a:lnTo>
                <a:lnTo>
                  <a:pt x="103" y="70"/>
                </a:lnTo>
                <a:lnTo>
                  <a:pt x="103" y="70"/>
                </a:lnTo>
                <a:lnTo>
                  <a:pt x="103" y="70"/>
                </a:lnTo>
                <a:lnTo>
                  <a:pt x="103" y="69"/>
                </a:lnTo>
                <a:lnTo>
                  <a:pt x="103" y="69"/>
                </a:lnTo>
                <a:lnTo>
                  <a:pt x="103" y="69"/>
                </a:lnTo>
                <a:lnTo>
                  <a:pt x="103" y="69"/>
                </a:lnTo>
                <a:lnTo>
                  <a:pt x="103" y="69"/>
                </a:lnTo>
                <a:lnTo>
                  <a:pt x="103" y="69"/>
                </a:lnTo>
                <a:lnTo>
                  <a:pt x="103" y="70"/>
                </a:lnTo>
                <a:lnTo>
                  <a:pt x="103" y="70"/>
                </a:lnTo>
                <a:lnTo>
                  <a:pt x="103" y="70"/>
                </a:lnTo>
                <a:lnTo>
                  <a:pt x="103" y="70"/>
                </a:lnTo>
                <a:lnTo>
                  <a:pt x="103" y="70"/>
                </a:lnTo>
                <a:lnTo>
                  <a:pt x="103" y="70"/>
                </a:lnTo>
                <a:lnTo>
                  <a:pt x="103" y="70"/>
                </a:lnTo>
                <a:lnTo>
                  <a:pt x="103" y="70"/>
                </a:lnTo>
                <a:lnTo>
                  <a:pt x="104" y="70"/>
                </a:lnTo>
                <a:lnTo>
                  <a:pt x="104" y="70"/>
                </a:lnTo>
                <a:lnTo>
                  <a:pt x="104" y="70"/>
                </a:lnTo>
                <a:lnTo>
                  <a:pt x="104" y="70"/>
                </a:lnTo>
                <a:lnTo>
                  <a:pt x="104" y="70"/>
                </a:lnTo>
                <a:lnTo>
                  <a:pt x="104" y="70"/>
                </a:lnTo>
                <a:lnTo>
                  <a:pt x="104" y="70"/>
                </a:lnTo>
                <a:lnTo>
                  <a:pt x="104" y="70"/>
                </a:lnTo>
                <a:lnTo>
                  <a:pt x="105" y="70"/>
                </a:lnTo>
                <a:lnTo>
                  <a:pt x="105" y="70"/>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8"/>
                </a:lnTo>
                <a:lnTo>
                  <a:pt x="105" y="68"/>
                </a:lnTo>
                <a:lnTo>
                  <a:pt x="105" y="68"/>
                </a:lnTo>
                <a:lnTo>
                  <a:pt x="105" y="68"/>
                </a:lnTo>
                <a:lnTo>
                  <a:pt x="105" y="68"/>
                </a:lnTo>
                <a:lnTo>
                  <a:pt x="105" y="68"/>
                </a:lnTo>
                <a:lnTo>
                  <a:pt x="105" y="69"/>
                </a:lnTo>
                <a:lnTo>
                  <a:pt x="105" y="69"/>
                </a:lnTo>
                <a:lnTo>
                  <a:pt x="105" y="69"/>
                </a:lnTo>
                <a:lnTo>
                  <a:pt x="105" y="69"/>
                </a:lnTo>
                <a:lnTo>
                  <a:pt x="105" y="69"/>
                </a:lnTo>
                <a:lnTo>
                  <a:pt x="106" y="69"/>
                </a:lnTo>
                <a:lnTo>
                  <a:pt x="106" y="69"/>
                </a:lnTo>
                <a:lnTo>
                  <a:pt x="106" y="69"/>
                </a:lnTo>
                <a:lnTo>
                  <a:pt x="106" y="69"/>
                </a:lnTo>
                <a:lnTo>
                  <a:pt x="106" y="69"/>
                </a:lnTo>
                <a:lnTo>
                  <a:pt x="106" y="69"/>
                </a:lnTo>
                <a:lnTo>
                  <a:pt x="106" y="69"/>
                </a:lnTo>
                <a:lnTo>
                  <a:pt x="106" y="69"/>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5" y="68"/>
                </a:lnTo>
                <a:lnTo>
                  <a:pt x="105" y="68"/>
                </a:lnTo>
                <a:lnTo>
                  <a:pt x="105" y="68"/>
                </a:lnTo>
                <a:lnTo>
                  <a:pt x="105" y="68"/>
                </a:lnTo>
                <a:lnTo>
                  <a:pt x="105" y="68"/>
                </a:lnTo>
                <a:lnTo>
                  <a:pt x="105" y="68"/>
                </a:lnTo>
                <a:lnTo>
                  <a:pt x="105" y="68"/>
                </a:lnTo>
                <a:lnTo>
                  <a:pt x="105" y="67"/>
                </a:lnTo>
                <a:lnTo>
                  <a:pt x="105" y="67"/>
                </a:lnTo>
                <a:lnTo>
                  <a:pt x="105" y="67"/>
                </a:lnTo>
                <a:lnTo>
                  <a:pt x="105" y="67"/>
                </a:lnTo>
                <a:lnTo>
                  <a:pt x="105" y="67"/>
                </a:lnTo>
                <a:lnTo>
                  <a:pt x="105" y="67"/>
                </a:lnTo>
                <a:lnTo>
                  <a:pt x="105" y="67"/>
                </a:lnTo>
                <a:lnTo>
                  <a:pt x="105" y="67"/>
                </a:lnTo>
                <a:lnTo>
                  <a:pt x="105" y="67"/>
                </a:lnTo>
                <a:lnTo>
                  <a:pt x="105" y="67"/>
                </a:lnTo>
                <a:lnTo>
                  <a:pt x="105" y="67"/>
                </a:lnTo>
                <a:lnTo>
                  <a:pt x="104" y="67"/>
                </a:lnTo>
                <a:lnTo>
                  <a:pt x="104" y="67"/>
                </a:lnTo>
                <a:lnTo>
                  <a:pt x="104" y="67"/>
                </a:lnTo>
                <a:lnTo>
                  <a:pt x="104" y="67"/>
                </a:lnTo>
                <a:lnTo>
                  <a:pt x="104" y="67"/>
                </a:lnTo>
                <a:lnTo>
                  <a:pt x="104" y="67"/>
                </a:lnTo>
                <a:lnTo>
                  <a:pt x="104" y="67"/>
                </a:lnTo>
                <a:lnTo>
                  <a:pt x="104" y="67"/>
                </a:lnTo>
                <a:lnTo>
                  <a:pt x="104" y="67"/>
                </a:lnTo>
                <a:lnTo>
                  <a:pt x="104" y="67"/>
                </a:lnTo>
                <a:lnTo>
                  <a:pt x="104" y="67"/>
                </a:lnTo>
                <a:lnTo>
                  <a:pt x="104" y="66"/>
                </a:lnTo>
                <a:lnTo>
                  <a:pt x="104" y="66"/>
                </a:lnTo>
                <a:lnTo>
                  <a:pt x="104" y="66"/>
                </a:lnTo>
                <a:lnTo>
                  <a:pt x="104" y="66"/>
                </a:lnTo>
                <a:lnTo>
                  <a:pt x="104" y="66"/>
                </a:lnTo>
                <a:lnTo>
                  <a:pt x="104" y="66"/>
                </a:lnTo>
                <a:lnTo>
                  <a:pt x="104" y="66"/>
                </a:lnTo>
                <a:lnTo>
                  <a:pt x="104" y="66"/>
                </a:lnTo>
                <a:lnTo>
                  <a:pt x="104" y="65"/>
                </a:lnTo>
                <a:lnTo>
                  <a:pt x="104" y="65"/>
                </a:lnTo>
                <a:lnTo>
                  <a:pt x="104" y="65"/>
                </a:lnTo>
                <a:lnTo>
                  <a:pt x="104" y="65"/>
                </a:lnTo>
                <a:lnTo>
                  <a:pt x="104" y="65"/>
                </a:lnTo>
                <a:lnTo>
                  <a:pt x="104" y="65"/>
                </a:lnTo>
                <a:lnTo>
                  <a:pt x="104" y="65"/>
                </a:lnTo>
                <a:lnTo>
                  <a:pt x="104" y="65"/>
                </a:lnTo>
                <a:lnTo>
                  <a:pt x="104" y="65"/>
                </a:lnTo>
                <a:lnTo>
                  <a:pt x="104" y="65"/>
                </a:lnTo>
                <a:lnTo>
                  <a:pt x="104" y="65"/>
                </a:lnTo>
                <a:lnTo>
                  <a:pt x="104" y="65"/>
                </a:lnTo>
                <a:lnTo>
                  <a:pt x="103" y="65"/>
                </a:lnTo>
                <a:lnTo>
                  <a:pt x="103" y="65"/>
                </a:lnTo>
                <a:lnTo>
                  <a:pt x="103" y="65"/>
                </a:lnTo>
                <a:lnTo>
                  <a:pt x="103" y="65"/>
                </a:lnTo>
                <a:lnTo>
                  <a:pt x="103" y="65"/>
                </a:lnTo>
                <a:lnTo>
                  <a:pt x="103" y="65"/>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3"/>
                </a:lnTo>
                <a:lnTo>
                  <a:pt x="103" y="63"/>
                </a:lnTo>
                <a:lnTo>
                  <a:pt x="103" y="63"/>
                </a:lnTo>
                <a:lnTo>
                  <a:pt x="103" y="63"/>
                </a:lnTo>
                <a:lnTo>
                  <a:pt x="103" y="63"/>
                </a:lnTo>
                <a:lnTo>
                  <a:pt x="103" y="63"/>
                </a:lnTo>
                <a:lnTo>
                  <a:pt x="103" y="63"/>
                </a:lnTo>
                <a:lnTo>
                  <a:pt x="103" y="63"/>
                </a:lnTo>
                <a:lnTo>
                  <a:pt x="103" y="63"/>
                </a:lnTo>
                <a:lnTo>
                  <a:pt x="103" y="63"/>
                </a:lnTo>
                <a:lnTo>
                  <a:pt x="103" y="63"/>
                </a:lnTo>
                <a:lnTo>
                  <a:pt x="103" y="63"/>
                </a:lnTo>
                <a:lnTo>
                  <a:pt x="103" y="63"/>
                </a:lnTo>
                <a:lnTo>
                  <a:pt x="103" y="63"/>
                </a:lnTo>
                <a:lnTo>
                  <a:pt x="103" y="63"/>
                </a:lnTo>
                <a:lnTo>
                  <a:pt x="103" y="63"/>
                </a:lnTo>
                <a:lnTo>
                  <a:pt x="103" y="63"/>
                </a:lnTo>
                <a:lnTo>
                  <a:pt x="103" y="63"/>
                </a:lnTo>
                <a:lnTo>
                  <a:pt x="102" y="63"/>
                </a:lnTo>
                <a:lnTo>
                  <a:pt x="102" y="63"/>
                </a:lnTo>
                <a:lnTo>
                  <a:pt x="102" y="63"/>
                </a:lnTo>
                <a:lnTo>
                  <a:pt x="102" y="63"/>
                </a:lnTo>
                <a:lnTo>
                  <a:pt x="102" y="63"/>
                </a:lnTo>
                <a:lnTo>
                  <a:pt x="102" y="62"/>
                </a:lnTo>
                <a:lnTo>
                  <a:pt x="102" y="62"/>
                </a:lnTo>
                <a:lnTo>
                  <a:pt x="102" y="62"/>
                </a:lnTo>
                <a:lnTo>
                  <a:pt x="102" y="62"/>
                </a:lnTo>
                <a:lnTo>
                  <a:pt x="102" y="62"/>
                </a:lnTo>
                <a:lnTo>
                  <a:pt x="102" y="62"/>
                </a:lnTo>
                <a:lnTo>
                  <a:pt x="102" y="62"/>
                </a:lnTo>
                <a:lnTo>
                  <a:pt x="102" y="62"/>
                </a:lnTo>
                <a:lnTo>
                  <a:pt x="102" y="61"/>
                </a:lnTo>
                <a:lnTo>
                  <a:pt x="102" y="61"/>
                </a:lnTo>
                <a:lnTo>
                  <a:pt x="102" y="61"/>
                </a:lnTo>
                <a:lnTo>
                  <a:pt x="102" y="61"/>
                </a:lnTo>
                <a:lnTo>
                  <a:pt x="102" y="61"/>
                </a:lnTo>
                <a:lnTo>
                  <a:pt x="102" y="61"/>
                </a:lnTo>
                <a:lnTo>
                  <a:pt x="102" y="61"/>
                </a:lnTo>
                <a:lnTo>
                  <a:pt x="102" y="61"/>
                </a:lnTo>
                <a:lnTo>
                  <a:pt x="102" y="61"/>
                </a:lnTo>
                <a:lnTo>
                  <a:pt x="102" y="61"/>
                </a:lnTo>
                <a:lnTo>
                  <a:pt x="102" y="61"/>
                </a:lnTo>
                <a:lnTo>
                  <a:pt x="102" y="61"/>
                </a:lnTo>
                <a:lnTo>
                  <a:pt x="102" y="61"/>
                </a:lnTo>
                <a:lnTo>
                  <a:pt x="102" y="61"/>
                </a:lnTo>
                <a:lnTo>
                  <a:pt x="102" y="61"/>
                </a:lnTo>
                <a:lnTo>
                  <a:pt x="102" y="60"/>
                </a:lnTo>
                <a:lnTo>
                  <a:pt x="102" y="60"/>
                </a:lnTo>
                <a:lnTo>
                  <a:pt x="102" y="60"/>
                </a:lnTo>
                <a:lnTo>
                  <a:pt x="102" y="60"/>
                </a:lnTo>
                <a:lnTo>
                  <a:pt x="102" y="60"/>
                </a:lnTo>
                <a:lnTo>
                  <a:pt x="102" y="60"/>
                </a:lnTo>
                <a:lnTo>
                  <a:pt x="102" y="60"/>
                </a:lnTo>
                <a:lnTo>
                  <a:pt x="102" y="60"/>
                </a:lnTo>
                <a:lnTo>
                  <a:pt x="101" y="60"/>
                </a:lnTo>
                <a:lnTo>
                  <a:pt x="101" y="60"/>
                </a:lnTo>
                <a:lnTo>
                  <a:pt x="101" y="60"/>
                </a:lnTo>
                <a:lnTo>
                  <a:pt x="101" y="60"/>
                </a:lnTo>
                <a:lnTo>
                  <a:pt x="101" y="60"/>
                </a:lnTo>
                <a:lnTo>
                  <a:pt x="101" y="60"/>
                </a:lnTo>
                <a:lnTo>
                  <a:pt x="101" y="60"/>
                </a:lnTo>
                <a:lnTo>
                  <a:pt x="101" y="60"/>
                </a:lnTo>
                <a:lnTo>
                  <a:pt x="101" y="60"/>
                </a:lnTo>
                <a:lnTo>
                  <a:pt x="101" y="60"/>
                </a:lnTo>
                <a:lnTo>
                  <a:pt x="101" y="60"/>
                </a:lnTo>
                <a:lnTo>
                  <a:pt x="101" y="60"/>
                </a:lnTo>
                <a:lnTo>
                  <a:pt x="101" y="60"/>
                </a:lnTo>
                <a:lnTo>
                  <a:pt x="101" y="60"/>
                </a:lnTo>
                <a:lnTo>
                  <a:pt x="102" y="60"/>
                </a:lnTo>
                <a:lnTo>
                  <a:pt x="102" y="60"/>
                </a:lnTo>
                <a:lnTo>
                  <a:pt x="102" y="60"/>
                </a:lnTo>
                <a:lnTo>
                  <a:pt x="102" y="59"/>
                </a:lnTo>
                <a:lnTo>
                  <a:pt x="102" y="59"/>
                </a:lnTo>
                <a:lnTo>
                  <a:pt x="102" y="59"/>
                </a:lnTo>
                <a:lnTo>
                  <a:pt x="102" y="59"/>
                </a:lnTo>
                <a:lnTo>
                  <a:pt x="102" y="59"/>
                </a:lnTo>
                <a:lnTo>
                  <a:pt x="101" y="59"/>
                </a:lnTo>
                <a:lnTo>
                  <a:pt x="101" y="59"/>
                </a:lnTo>
                <a:lnTo>
                  <a:pt x="102" y="59"/>
                </a:lnTo>
                <a:lnTo>
                  <a:pt x="102" y="59"/>
                </a:lnTo>
                <a:lnTo>
                  <a:pt x="102" y="58"/>
                </a:lnTo>
                <a:lnTo>
                  <a:pt x="102" y="58"/>
                </a:lnTo>
                <a:lnTo>
                  <a:pt x="102" y="58"/>
                </a:lnTo>
                <a:lnTo>
                  <a:pt x="101" y="58"/>
                </a:lnTo>
                <a:lnTo>
                  <a:pt x="101" y="58"/>
                </a:lnTo>
                <a:lnTo>
                  <a:pt x="101" y="58"/>
                </a:lnTo>
                <a:lnTo>
                  <a:pt x="101" y="58"/>
                </a:lnTo>
                <a:lnTo>
                  <a:pt x="101" y="58"/>
                </a:lnTo>
                <a:lnTo>
                  <a:pt x="101" y="58"/>
                </a:lnTo>
                <a:lnTo>
                  <a:pt x="101" y="58"/>
                </a:lnTo>
                <a:lnTo>
                  <a:pt x="101" y="58"/>
                </a:lnTo>
                <a:lnTo>
                  <a:pt x="101" y="58"/>
                </a:lnTo>
                <a:lnTo>
                  <a:pt x="101" y="58"/>
                </a:lnTo>
                <a:lnTo>
                  <a:pt x="101" y="58"/>
                </a:lnTo>
                <a:lnTo>
                  <a:pt x="101" y="58"/>
                </a:lnTo>
                <a:lnTo>
                  <a:pt x="101" y="58"/>
                </a:lnTo>
                <a:lnTo>
                  <a:pt x="100" y="58"/>
                </a:lnTo>
                <a:lnTo>
                  <a:pt x="100" y="58"/>
                </a:lnTo>
                <a:lnTo>
                  <a:pt x="101" y="58"/>
                </a:lnTo>
                <a:lnTo>
                  <a:pt x="101" y="58"/>
                </a:lnTo>
                <a:lnTo>
                  <a:pt x="101" y="58"/>
                </a:lnTo>
                <a:lnTo>
                  <a:pt x="101" y="58"/>
                </a:lnTo>
                <a:lnTo>
                  <a:pt x="100" y="58"/>
                </a:lnTo>
                <a:lnTo>
                  <a:pt x="100" y="58"/>
                </a:lnTo>
                <a:lnTo>
                  <a:pt x="100" y="58"/>
                </a:lnTo>
                <a:lnTo>
                  <a:pt x="100" y="58"/>
                </a:lnTo>
                <a:lnTo>
                  <a:pt x="100" y="58"/>
                </a:lnTo>
                <a:lnTo>
                  <a:pt x="100" y="58"/>
                </a:lnTo>
                <a:lnTo>
                  <a:pt x="100" y="58"/>
                </a:lnTo>
                <a:lnTo>
                  <a:pt x="100" y="58"/>
                </a:lnTo>
                <a:lnTo>
                  <a:pt x="100" y="58"/>
                </a:lnTo>
                <a:lnTo>
                  <a:pt x="100" y="58"/>
                </a:lnTo>
                <a:lnTo>
                  <a:pt x="100" y="58"/>
                </a:lnTo>
                <a:lnTo>
                  <a:pt x="100" y="58"/>
                </a:lnTo>
                <a:lnTo>
                  <a:pt x="100" y="58"/>
                </a:lnTo>
                <a:lnTo>
                  <a:pt x="100" y="58"/>
                </a:lnTo>
                <a:lnTo>
                  <a:pt x="100" y="58"/>
                </a:lnTo>
                <a:lnTo>
                  <a:pt x="100" y="58"/>
                </a:lnTo>
                <a:lnTo>
                  <a:pt x="100" y="58"/>
                </a:lnTo>
                <a:lnTo>
                  <a:pt x="100" y="58"/>
                </a:lnTo>
                <a:lnTo>
                  <a:pt x="100" y="58"/>
                </a:lnTo>
                <a:lnTo>
                  <a:pt x="100" y="57"/>
                </a:lnTo>
                <a:lnTo>
                  <a:pt x="100" y="57"/>
                </a:lnTo>
                <a:lnTo>
                  <a:pt x="99" y="57"/>
                </a:lnTo>
                <a:lnTo>
                  <a:pt x="99" y="57"/>
                </a:lnTo>
                <a:lnTo>
                  <a:pt x="99" y="57"/>
                </a:lnTo>
                <a:lnTo>
                  <a:pt x="99" y="57"/>
                </a:lnTo>
                <a:lnTo>
                  <a:pt x="99" y="57"/>
                </a:lnTo>
                <a:lnTo>
                  <a:pt x="99" y="57"/>
                </a:lnTo>
                <a:lnTo>
                  <a:pt x="99" y="57"/>
                </a:lnTo>
                <a:lnTo>
                  <a:pt x="99" y="57"/>
                </a:lnTo>
                <a:lnTo>
                  <a:pt x="99" y="57"/>
                </a:lnTo>
                <a:lnTo>
                  <a:pt x="99" y="57"/>
                </a:lnTo>
                <a:lnTo>
                  <a:pt x="99" y="57"/>
                </a:lnTo>
                <a:lnTo>
                  <a:pt x="99" y="57"/>
                </a:lnTo>
                <a:lnTo>
                  <a:pt x="99" y="57"/>
                </a:lnTo>
                <a:lnTo>
                  <a:pt x="99" y="57"/>
                </a:lnTo>
                <a:lnTo>
                  <a:pt x="99" y="57"/>
                </a:lnTo>
                <a:lnTo>
                  <a:pt x="99" y="57"/>
                </a:lnTo>
                <a:lnTo>
                  <a:pt x="99" y="56"/>
                </a:lnTo>
                <a:lnTo>
                  <a:pt x="99" y="56"/>
                </a:lnTo>
                <a:lnTo>
                  <a:pt x="99" y="56"/>
                </a:lnTo>
                <a:lnTo>
                  <a:pt x="99" y="56"/>
                </a:lnTo>
                <a:lnTo>
                  <a:pt x="99" y="56"/>
                </a:lnTo>
                <a:lnTo>
                  <a:pt x="99" y="56"/>
                </a:lnTo>
                <a:lnTo>
                  <a:pt x="99" y="56"/>
                </a:lnTo>
                <a:lnTo>
                  <a:pt x="99" y="56"/>
                </a:lnTo>
                <a:lnTo>
                  <a:pt x="99" y="56"/>
                </a:lnTo>
                <a:lnTo>
                  <a:pt x="99" y="56"/>
                </a:lnTo>
                <a:lnTo>
                  <a:pt x="99" y="56"/>
                </a:lnTo>
                <a:lnTo>
                  <a:pt x="99" y="56"/>
                </a:lnTo>
                <a:lnTo>
                  <a:pt x="99" y="56"/>
                </a:lnTo>
                <a:lnTo>
                  <a:pt x="99" y="56"/>
                </a:lnTo>
                <a:lnTo>
                  <a:pt x="99" y="56"/>
                </a:lnTo>
                <a:lnTo>
                  <a:pt x="99" y="56"/>
                </a:lnTo>
                <a:lnTo>
                  <a:pt x="99" y="56"/>
                </a:lnTo>
                <a:lnTo>
                  <a:pt x="99" y="56"/>
                </a:lnTo>
                <a:lnTo>
                  <a:pt x="99" y="55"/>
                </a:lnTo>
                <a:lnTo>
                  <a:pt x="99" y="55"/>
                </a:lnTo>
                <a:lnTo>
                  <a:pt x="99" y="55"/>
                </a:lnTo>
                <a:lnTo>
                  <a:pt x="99" y="55"/>
                </a:lnTo>
                <a:lnTo>
                  <a:pt x="99" y="55"/>
                </a:lnTo>
                <a:lnTo>
                  <a:pt x="99" y="55"/>
                </a:lnTo>
                <a:lnTo>
                  <a:pt x="99" y="55"/>
                </a:lnTo>
                <a:lnTo>
                  <a:pt x="99" y="55"/>
                </a:lnTo>
                <a:lnTo>
                  <a:pt x="99" y="55"/>
                </a:lnTo>
                <a:lnTo>
                  <a:pt x="99" y="55"/>
                </a:lnTo>
                <a:lnTo>
                  <a:pt x="99" y="55"/>
                </a:lnTo>
                <a:lnTo>
                  <a:pt x="99" y="54"/>
                </a:lnTo>
                <a:lnTo>
                  <a:pt x="99" y="54"/>
                </a:lnTo>
                <a:lnTo>
                  <a:pt x="99" y="54"/>
                </a:lnTo>
                <a:lnTo>
                  <a:pt x="99" y="54"/>
                </a:lnTo>
                <a:lnTo>
                  <a:pt x="99" y="54"/>
                </a:lnTo>
                <a:lnTo>
                  <a:pt x="98" y="54"/>
                </a:lnTo>
                <a:lnTo>
                  <a:pt x="98" y="54"/>
                </a:lnTo>
                <a:lnTo>
                  <a:pt x="98" y="54"/>
                </a:lnTo>
                <a:lnTo>
                  <a:pt x="98" y="54"/>
                </a:lnTo>
                <a:lnTo>
                  <a:pt x="98" y="54"/>
                </a:lnTo>
                <a:lnTo>
                  <a:pt x="98" y="54"/>
                </a:lnTo>
                <a:lnTo>
                  <a:pt x="98" y="54"/>
                </a:lnTo>
                <a:lnTo>
                  <a:pt x="98" y="54"/>
                </a:lnTo>
                <a:lnTo>
                  <a:pt x="98" y="54"/>
                </a:lnTo>
                <a:lnTo>
                  <a:pt x="98" y="54"/>
                </a:lnTo>
                <a:lnTo>
                  <a:pt x="98" y="54"/>
                </a:lnTo>
                <a:lnTo>
                  <a:pt x="98" y="54"/>
                </a:lnTo>
                <a:lnTo>
                  <a:pt x="98" y="54"/>
                </a:lnTo>
                <a:lnTo>
                  <a:pt x="98" y="54"/>
                </a:lnTo>
                <a:lnTo>
                  <a:pt x="98" y="54"/>
                </a:lnTo>
                <a:lnTo>
                  <a:pt x="98" y="54"/>
                </a:lnTo>
                <a:lnTo>
                  <a:pt x="98" y="54"/>
                </a:lnTo>
                <a:lnTo>
                  <a:pt x="98" y="54"/>
                </a:lnTo>
                <a:lnTo>
                  <a:pt x="98" y="54"/>
                </a:lnTo>
                <a:lnTo>
                  <a:pt x="97" y="54"/>
                </a:lnTo>
                <a:lnTo>
                  <a:pt x="97" y="54"/>
                </a:lnTo>
                <a:lnTo>
                  <a:pt x="97" y="54"/>
                </a:lnTo>
                <a:lnTo>
                  <a:pt x="97" y="54"/>
                </a:lnTo>
                <a:lnTo>
                  <a:pt x="97" y="54"/>
                </a:lnTo>
                <a:lnTo>
                  <a:pt x="97" y="54"/>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2"/>
                </a:lnTo>
                <a:lnTo>
                  <a:pt x="97" y="52"/>
                </a:lnTo>
                <a:lnTo>
                  <a:pt x="97" y="52"/>
                </a:lnTo>
                <a:lnTo>
                  <a:pt x="97" y="52"/>
                </a:lnTo>
                <a:lnTo>
                  <a:pt x="97" y="52"/>
                </a:lnTo>
                <a:lnTo>
                  <a:pt x="97" y="52"/>
                </a:lnTo>
                <a:lnTo>
                  <a:pt x="97" y="52"/>
                </a:lnTo>
                <a:lnTo>
                  <a:pt x="97" y="52"/>
                </a:lnTo>
                <a:lnTo>
                  <a:pt x="97" y="52"/>
                </a:lnTo>
                <a:lnTo>
                  <a:pt x="97" y="52"/>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0"/>
                </a:lnTo>
                <a:lnTo>
                  <a:pt x="96" y="50"/>
                </a:lnTo>
                <a:lnTo>
                  <a:pt x="96" y="50"/>
                </a:lnTo>
                <a:lnTo>
                  <a:pt x="96" y="50"/>
                </a:lnTo>
                <a:lnTo>
                  <a:pt x="96" y="50"/>
                </a:lnTo>
                <a:lnTo>
                  <a:pt x="96" y="50"/>
                </a:lnTo>
                <a:lnTo>
                  <a:pt x="96" y="50"/>
                </a:lnTo>
                <a:lnTo>
                  <a:pt x="96" y="50"/>
                </a:lnTo>
                <a:lnTo>
                  <a:pt x="96" y="50"/>
                </a:lnTo>
                <a:lnTo>
                  <a:pt x="96" y="50"/>
                </a:lnTo>
                <a:lnTo>
                  <a:pt x="96" y="50"/>
                </a:lnTo>
                <a:lnTo>
                  <a:pt x="96" y="50"/>
                </a:lnTo>
                <a:lnTo>
                  <a:pt x="96" y="50"/>
                </a:lnTo>
                <a:lnTo>
                  <a:pt x="96" y="50"/>
                </a:lnTo>
                <a:lnTo>
                  <a:pt x="96" y="50"/>
                </a:lnTo>
                <a:lnTo>
                  <a:pt x="96" y="50"/>
                </a:lnTo>
                <a:lnTo>
                  <a:pt x="96" y="49"/>
                </a:lnTo>
                <a:lnTo>
                  <a:pt x="96" y="49"/>
                </a:lnTo>
                <a:lnTo>
                  <a:pt x="96" y="49"/>
                </a:lnTo>
                <a:lnTo>
                  <a:pt x="96" y="49"/>
                </a:lnTo>
                <a:lnTo>
                  <a:pt x="95" y="49"/>
                </a:lnTo>
                <a:lnTo>
                  <a:pt x="95" y="49"/>
                </a:lnTo>
                <a:lnTo>
                  <a:pt x="95" y="48"/>
                </a:lnTo>
                <a:lnTo>
                  <a:pt x="95" y="48"/>
                </a:lnTo>
                <a:lnTo>
                  <a:pt x="95" y="48"/>
                </a:lnTo>
                <a:lnTo>
                  <a:pt x="95" y="48"/>
                </a:lnTo>
                <a:lnTo>
                  <a:pt x="95" y="48"/>
                </a:lnTo>
                <a:lnTo>
                  <a:pt x="95" y="48"/>
                </a:lnTo>
                <a:lnTo>
                  <a:pt x="95" y="48"/>
                </a:lnTo>
                <a:lnTo>
                  <a:pt x="95" y="48"/>
                </a:lnTo>
                <a:lnTo>
                  <a:pt x="95" y="47"/>
                </a:lnTo>
                <a:lnTo>
                  <a:pt x="95" y="47"/>
                </a:lnTo>
                <a:lnTo>
                  <a:pt x="95" y="47"/>
                </a:lnTo>
                <a:lnTo>
                  <a:pt x="95" y="47"/>
                </a:lnTo>
                <a:lnTo>
                  <a:pt x="95" y="47"/>
                </a:lnTo>
                <a:lnTo>
                  <a:pt x="95" y="47"/>
                </a:lnTo>
                <a:lnTo>
                  <a:pt x="95" y="47"/>
                </a:lnTo>
                <a:lnTo>
                  <a:pt x="95" y="46"/>
                </a:lnTo>
                <a:lnTo>
                  <a:pt x="95" y="46"/>
                </a:lnTo>
                <a:lnTo>
                  <a:pt x="95" y="46"/>
                </a:lnTo>
                <a:lnTo>
                  <a:pt x="95" y="46"/>
                </a:lnTo>
                <a:lnTo>
                  <a:pt x="95" y="46"/>
                </a:lnTo>
                <a:lnTo>
                  <a:pt x="95" y="46"/>
                </a:lnTo>
                <a:lnTo>
                  <a:pt x="95" y="46"/>
                </a:lnTo>
                <a:lnTo>
                  <a:pt x="95" y="46"/>
                </a:lnTo>
                <a:lnTo>
                  <a:pt x="95" y="46"/>
                </a:lnTo>
                <a:lnTo>
                  <a:pt x="95" y="46"/>
                </a:lnTo>
                <a:lnTo>
                  <a:pt x="95" y="46"/>
                </a:lnTo>
                <a:lnTo>
                  <a:pt x="95" y="46"/>
                </a:lnTo>
                <a:lnTo>
                  <a:pt x="95" y="46"/>
                </a:lnTo>
                <a:lnTo>
                  <a:pt x="94" y="46"/>
                </a:lnTo>
                <a:lnTo>
                  <a:pt x="94" y="46"/>
                </a:lnTo>
                <a:lnTo>
                  <a:pt x="94" y="46"/>
                </a:lnTo>
                <a:lnTo>
                  <a:pt x="94" y="46"/>
                </a:lnTo>
                <a:lnTo>
                  <a:pt x="94" y="46"/>
                </a:lnTo>
                <a:lnTo>
                  <a:pt x="94" y="46"/>
                </a:lnTo>
                <a:lnTo>
                  <a:pt x="94" y="46"/>
                </a:lnTo>
                <a:lnTo>
                  <a:pt x="94" y="46"/>
                </a:lnTo>
                <a:lnTo>
                  <a:pt x="94" y="46"/>
                </a:lnTo>
                <a:lnTo>
                  <a:pt x="94" y="45"/>
                </a:lnTo>
                <a:lnTo>
                  <a:pt x="94" y="45"/>
                </a:lnTo>
                <a:lnTo>
                  <a:pt x="93" y="45"/>
                </a:lnTo>
                <a:lnTo>
                  <a:pt x="93" y="45"/>
                </a:lnTo>
                <a:lnTo>
                  <a:pt x="93" y="44"/>
                </a:lnTo>
                <a:lnTo>
                  <a:pt x="93" y="44"/>
                </a:lnTo>
                <a:lnTo>
                  <a:pt x="93" y="44"/>
                </a:lnTo>
                <a:lnTo>
                  <a:pt x="93" y="44"/>
                </a:lnTo>
                <a:lnTo>
                  <a:pt x="93" y="44"/>
                </a:lnTo>
                <a:lnTo>
                  <a:pt x="93" y="44"/>
                </a:lnTo>
                <a:lnTo>
                  <a:pt x="93" y="44"/>
                </a:lnTo>
                <a:lnTo>
                  <a:pt x="93" y="44"/>
                </a:lnTo>
                <a:lnTo>
                  <a:pt x="93" y="44"/>
                </a:lnTo>
                <a:lnTo>
                  <a:pt x="93" y="44"/>
                </a:lnTo>
                <a:lnTo>
                  <a:pt x="93" y="44"/>
                </a:lnTo>
                <a:lnTo>
                  <a:pt x="93" y="44"/>
                </a:lnTo>
                <a:lnTo>
                  <a:pt x="93" y="44"/>
                </a:lnTo>
                <a:lnTo>
                  <a:pt x="93" y="44"/>
                </a:lnTo>
                <a:lnTo>
                  <a:pt x="93" y="44"/>
                </a:lnTo>
                <a:lnTo>
                  <a:pt x="93" y="44"/>
                </a:lnTo>
                <a:lnTo>
                  <a:pt x="93" y="43"/>
                </a:lnTo>
                <a:lnTo>
                  <a:pt x="93" y="43"/>
                </a:lnTo>
                <a:lnTo>
                  <a:pt x="93" y="43"/>
                </a:lnTo>
                <a:lnTo>
                  <a:pt x="92" y="43"/>
                </a:lnTo>
                <a:lnTo>
                  <a:pt x="92" y="43"/>
                </a:lnTo>
                <a:lnTo>
                  <a:pt x="92" y="43"/>
                </a:lnTo>
                <a:lnTo>
                  <a:pt x="92" y="43"/>
                </a:lnTo>
                <a:lnTo>
                  <a:pt x="92" y="43"/>
                </a:lnTo>
                <a:lnTo>
                  <a:pt x="92" y="43"/>
                </a:lnTo>
                <a:lnTo>
                  <a:pt x="92" y="43"/>
                </a:lnTo>
                <a:lnTo>
                  <a:pt x="92" y="43"/>
                </a:lnTo>
                <a:lnTo>
                  <a:pt x="92" y="43"/>
                </a:lnTo>
                <a:lnTo>
                  <a:pt x="92" y="43"/>
                </a:lnTo>
                <a:lnTo>
                  <a:pt x="92" y="43"/>
                </a:lnTo>
                <a:lnTo>
                  <a:pt x="92" y="42"/>
                </a:lnTo>
                <a:lnTo>
                  <a:pt x="92" y="42"/>
                </a:lnTo>
                <a:lnTo>
                  <a:pt x="92" y="42"/>
                </a:lnTo>
                <a:lnTo>
                  <a:pt x="92" y="42"/>
                </a:lnTo>
                <a:lnTo>
                  <a:pt x="92" y="42"/>
                </a:lnTo>
                <a:lnTo>
                  <a:pt x="92" y="42"/>
                </a:lnTo>
                <a:lnTo>
                  <a:pt x="92" y="42"/>
                </a:lnTo>
                <a:lnTo>
                  <a:pt x="92" y="42"/>
                </a:lnTo>
                <a:lnTo>
                  <a:pt x="92" y="42"/>
                </a:lnTo>
                <a:lnTo>
                  <a:pt x="92" y="41"/>
                </a:lnTo>
                <a:lnTo>
                  <a:pt x="92" y="41"/>
                </a:lnTo>
                <a:lnTo>
                  <a:pt x="92" y="41"/>
                </a:lnTo>
                <a:lnTo>
                  <a:pt x="92" y="41"/>
                </a:lnTo>
                <a:lnTo>
                  <a:pt x="92" y="41"/>
                </a:lnTo>
                <a:lnTo>
                  <a:pt x="92" y="41"/>
                </a:lnTo>
                <a:lnTo>
                  <a:pt x="92" y="41"/>
                </a:lnTo>
                <a:lnTo>
                  <a:pt x="92" y="41"/>
                </a:lnTo>
                <a:lnTo>
                  <a:pt x="92" y="41"/>
                </a:lnTo>
                <a:lnTo>
                  <a:pt x="92" y="41"/>
                </a:lnTo>
                <a:lnTo>
                  <a:pt x="92" y="40"/>
                </a:lnTo>
                <a:lnTo>
                  <a:pt x="92" y="40"/>
                </a:lnTo>
                <a:lnTo>
                  <a:pt x="92" y="40"/>
                </a:lnTo>
                <a:lnTo>
                  <a:pt x="92" y="40"/>
                </a:lnTo>
                <a:lnTo>
                  <a:pt x="92" y="40"/>
                </a:lnTo>
                <a:lnTo>
                  <a:pt x="92" y="40"/>
                </a:lnTo>
                <a:lnTo>
                  <a:pt x="92" y="40"/>
                </a:lnTo>
                <a:lnTo>
                  <a:pt x="92" y="40"/>
                </a:lnTo>
                <a:lnTo>
                  <a:pt x="91" y="39"/>
                </a:lnTo>
                <a:lnTo>
                  <a:pt x="91" y="39"/>
                </a:lnTo>
                <a:lnTo>
                  <a:pt x="91" y="39"/>
                </a:lnTo>
                <a:lnTo>
                  <a:pt x="91" y="39"/>
                </a:lnTo>
                <a:lnTo>
                  <a:pt x="91" y="39"/>
                </a:lnTo>
                <a:lnTo>
                  <a:pt x="91" y="39"/>
                </a:lnTo>
                <a:lnTo>
                  <a:pt x="91" y="39"/>
                </a:lnTo>
                <a:lnTo>
                  <a:pt x="91" y="39"/>
                </a:lnTo>
                <a:lnTo>
                  <a:pt x="91" y="39"/>
                </a:lnTo>
                <a:lnTo>
                  <a:pt x="91" y="39"/>
                </a:lnTo>
                <a:lnTo>
                  <a:pt x="91" y="39"/>
                </a:lnTo>
                <a:lnTo>
                  <a:pt x="91" y="39"/>
                </a:lnTo>
                <a:lnTo>
                  <a:pt x="90" y="39"/>
                </a:lnTo>
                <a:lnTo>
                  <a:pt x="90" y="39"/>
                </a:lnTo>
                <a:lnTo>
                  <a:pt x="90" y="38"/>
                </a:lnTo>
                <a:lnTo>
                  <a:pt x="90" y="38"/>
                </a:lnTo>
                <a:lnTo>
                  <a:pt x="90" y="38"/>
                </a:lnTo>
                <a:lnTo>
                  <a:pt x="90" y="38"/>
                </a:lnTo>
                <a:lnTo>
                  <a:pt x="90" y="37"/>
                </a:lnTo>
                <a:lnTo>
                  <a:pt x="90" y="37"/>
                </a:lnTo>
                <a:lnTo>
                  <a:pt x="90" y="37"/>
                </a:lnTo>
                <a:lnTo>
                  <a:pt x="90" y="37"/>
                </a:lnTo>
                <a:lnTo>
                  <a:pt x="90" y="37"/>
                </a:lnTo>
                <a:lnTo>
                  <a:pt x="90" y="37"/>
                </a:lnTo>
                <a:lnTo>
                  <a:pt x="90" y="37"/>
                </a:lnTo>
                <a:lnTo>
                  <a:pt x="90" y="37"/>
                </a:lnTo>
                <a:lnTo>
                  <a:pt x="90" y="37"/>
                </a:lnTo>
                <a:lnTo>
                  <a:pt x="90" y="37"/>
                </a:lnTo>
                <a:lnTo>
                  <a:pt x="90" y="37"/>
                </a:lnTo>
                <a:lnTo>
                  <a:pt x="90" y="37"/>
                </a:lnTo>
                <a:lnTo>
                  <a:pt x="90" y="36"/>
                </a:lnTo>
                <a:lnTo>
                  <a:pt x="90" y="36"/>
                </a:lnTo>
                <a:lnTo>
                  <a:pt x="90" y="36"/>
                </a:lnTo>
                <a:lnTo>
                  <a:pt x="90" y="36"/>
                </a:lnTo>
                <a:lnTo>
                  <a:pt x="90" y="36"/>
                </a:lnTo>
                <a:lnTo>
                  <a:pt x="90" y="36"/>
                </a:lnTo>
                <a:lnTo>
                  <a:pt x="90" y="36"/>
                </a:lnTo>
                <a:lnTo>
                  <a:pt x="90" y="36"/>
                </a:lnTo>
                <a:lnTo>
                  <a:pt x="90" y="35"/>
                </a:lnTo>
                <a:lnTo>
                  <a:pt x="90" y="35"/>
                </a:lnTo>
                <a:lnTo>
                  <a:pt x="90" y="35"/>
                </a:lnTo>
                <a:lnTo>
                  <a:pt x="89" y="35"/>
                </a:lnTo>
                <a:lnTo>
                  <a:pt x="89" y="35"/>
                </a:lnTo>
                <a:lnTo>
                  <a:pt x="89" y="35"/>
                </a:lnTo>
                <a:lnTo>
                  <a:pt x="89" y="34"/>
                </a:lnTo>
                <a:lnTo>
                  <a:pt x="89" y="34"/>
                </a:lnTo>
                <a:lnTo>
                  <a:pt x="89" y="34"/>
                </a:lnTo>
                <a:lnTo>
                  <a:pt x="89" y="34"/>
                </a:lnTo>
                <a:lnTo>
                  <a:pt x="89" y="34"/>
                </a:lnTo>
                <a:lnTo>
                  <a:pt x="89" y="34"/>
                </a:lnTo>
                <a:lnTo>
                  <a:pt x="89" y="34"/>
                </a:lnTo>
                <a:lnTo>
                  <a:pt x="89" y="34"/>
                </a:lnTo>
                <a:lnTo>
                  <a:pt x="89" y="34"/>
                </a:lnTo>
                <a:lnTo>
                  <a:pt x="89" y="34"/>
                </a:lnTo>
                <a:lnTo>
                  <a:pt x="89" y="34"/>
                </a:lnTo>
                <a:lnTo>
                  <a:pt x="89" y="34"/>
                </a:lnTo>
                <a:lnTo>
                  <a:pt x="89" y="34"/>
                </a:lnTo>
                <a:lnTo>
                  <a:pt x="89" y="34"/>
                </a:lnTo>
                <a:lnTo>
                  <a:pt x="89" y="34"/>
                </a:lnTo>
                <a:lnTo>
                  <a:pt x="89" y="34"/>
                </a:lnTo>
                <a:lnTo>
                  <a:pt x="89" y="34"/>
                </a:lnTo>
                <a:lnTo>
                  <a:pt x="88" y="34"/>
                </a:lnTo>
                <a:lnTo>
                  <a:pt x="88" y="34"/>
                </a:lnTo>
                <a:lnTo>
                  <a:pt x="88" y="34"/>
                </a:lnTo>
                <a:lnTo>
                  <a:pt x="88" y="34"/>
                </a:lnTo>
                <a:lnTo>
                  <a:pt x="88" y="34"/>
                </a:lnTo>
                <a:lnTo>
                  <a:pt x="88" y="33"/>
                </a:lnTo>
                <a:lnTo>
                  <a:pt x="88" y="33"/>
                </a:lnTo>
                <a:lnTo>
                  <a:pt x="88" y="33"/>
                </a:lnTo>
                <a:lnTo>
                  <a:pt x="88" y="33"/>
                </a:lnTo>
                <a:lnTo>
                  <a:pt x="88" y="33"/>
                </a:lnTo>
                <a:lnTo>
                  <a:pt x="88" y="33"/>
                </a:lnTo>
                <a:lnTo>
                  <a:pt x="88" y="33"/>
                </a:lnTo>
                <a:lnTo>
                  <a:pt x="88" y="33"/>
                </a:lnTo>
                <a:lnTo>
                  <a:pt x="88" y="33"/>
                </a:lnTo>
                <a:lnTo>
                  <a:pt x="88" y="33"/>
                </a:lnTo>
                <a:lnTo>
                  <a:pt x="88" y="33"/>
                </a:lnTo>
                <a:lnTo>
                  <a:pt x="88" y="33"/>
                </a:lnTo>
                <a:lnTo>
                  <a:pt x="88" y="32"/>
                </a:lnTo>
                <a:lnTo>
                  <a:pt x="88" y="32"/>
                </a:lnTo>
                <a:lnTo>
                  <a:pt x="88" y="32"/>
                </a:lnTo>
                <a:lnTo>
                  <a:pt x="88" y="32"/>
                </a:lnTo>
                <a:lnTo>
                  <a:pt x="88" y="32"/>
                </a:lnTo>
                <a:lnTo>
                  <a:pt x="88" y="32"/>
                </a:lnTo>
                <a:lnTo>
                  <a:pt x="88" y="31"/>
                </a:lnTo>
                <a:lnTo>
                  <a:pt x="88" y="31"/>
                </a:lnTo>
                <a:lnTo>
                  <a:pt x="88" y="31"/>
                </a:lnTo>
                <a:lnTo>
                  <a:pt x="88" y="31"/>
                </a:lnTo>
                <a:lnTo>
                  <a:pt x="88" y="31"/>
                </a:lnTo>
                <a:lnTo>
                  <a:pt x="88" y="31"/>
                </a:lnTo>
                <a:lnTo>
                  <a:pt x="87" y="31"/>
                </a:lnTo>
                <a:lnTo>
                  <a:pt x="87" y="31"/>
                </a:lnTo>
                <a:lnTo>
                  <a:pt x="87" y="31"/>
                </a:lnTo>
                <a:lnTo>
                  <a:pt x="87" y="31"/>
                </a:lnTo>
                <a:lnTo>
                  <a:pt x="87" y="31"/>
                </a:lnTo>
                <a:lnTo>
                  <a:pt x="87" y="30"/>
                </a:lnTo>
                <a:lnTo>
                  <a:pt x="87" y="30"/>
                </a:lnTo>
                <a:lnTo>
                  <a:pt x="87" y="30"/>
                </a:lnTo>
                <a:lnTo>
                  <a:pt x="87" y="30"/>
                </a:lnTo>
                <a:lnTo>
                  <a:pt x="87" y="30"/>
                </a:lnTo>
                <a:lnTo>
                  <a:pt x="87" y="30"/>
                </a:lnTo>
                <a:lnTo>
                  <a:pt x="87" y="30"/>
                </a:lnTo>
                <a:lnTo>
                  <a:pt x="87" y="30"/>
                </a:lnTo>
                <a:lnTo>
                  <a:pt x="87" y="30"/>
                </a:lnTo>
                <a:lnTo>
                  <a:pt x="87" y="30"/>
                </a:lnTo>
                <a:lnTo>
                  <a:pt x="87" y="30"/>
                </a:lnTo>
                <a:lnTo>
                  <a:pt x="87" y="30"/>
                </a:lnTo>
                <a:lnTo>
                  <a:pt x="87" y="30"/>
                </a:lnTo>
                <a:lnTo>
                  <a:pt x="87" y="30"/>
                </a:lnTo>
                <a:lnTo>
                  <a:pt x="87" y="30"/>
                </a:lnTo>
                <a:lnTo>
                  <a:pt x="86" y="30"/>
                </a:lnTo>
                <a:lnTo>
                  <a:pt x="86" y="30"/>
                </a:lnTo>
                <a:lnTo>
                  <a:pt x="86" y="30"/>
                </a:lnTo>
                <a:lnTo>
                  <a:pt x="86" y="30"/>
                </a:lnTo>
                <a:lnTo>
                  <a:pt x="86" y="29"/>
                </a:lnTo>
                <a:lnTo>
                  <a:pt x="86" y="29"/>
                </a:lnTo>
                <a:lnTo>
                  <a:pt x="86" y="29"/>
                </a:lnTo>
                <a:lnTo>
                  <a:pt x="86" y="29"/>
                </a:lnTo>
                <a:lnTo>
                  <a:pt x="86" y="29"/>
                </a:lnTo>
                <a:lnTo>
                  <a:pt x="86" y="29"/>
                </a:lnTo>
                <a:lnTo>
                  <a:pt x="86" y="29"/>
                </a:lnTo>
                <a:lnTo>
                  <a:pt x="86" y="29"/>
                </a:lnTo>
                <a:lnTo>
                  <a:pt x="86" y="29"/>
                </a:lnTo>
                <a:lnTo>
                  <a:pt x="86" y="29"/>
                </a:lnTo>
                <a:lnTo>
                  <a:pt x="85" y="29"/>
                </a:lnTo>
                <a:lnTo>
                  <a:pt x="85" y="29"/>
                </a:lnTo>
                <a:lnTo>
                  <a:pt x="85" y="29"/>
                </a:lnTo>
                <a:lnTo>
                  <a:pt x="85" y="29"/>
                </a:lnTo>
                <a:lnTo>
                  <a:pt x="85" y="29"/>
                </a:lnTo>
                <a:lnTo>
                  <a:pt x="85" y="29"/>
                </a:lnTo>
                <a:lnTo>
                  <a:pt x="85" y="28"/>
                </a:lnTo>
                <a:lnTo>
                  <a:pt x="85" y="28"/>
                </a:lnTo>
                <a:lnTo>
                  <a:pt x="85" y="28"/>
                </a:lnTo>
                <a:lnTo>
                  <a:pt x="85" y="28"/>
                </a:lnTo>
                <a:lnTo>
                  <a:pt x="85" y="28"/>
                </a:lnTo>
                <a:lnTo>
                  <a:pt x="84" y="28"/>
                </a:lnTo>
                <a:lnTo>
                  <a:pt x="84" y="28"/>
                </a:lnTo>
                <a:lnTo>
                  <a:pt x="84" y="27"/>
                </a:lnTo>
                <a:lnTo>
                  <a:pt x="83" y="27"/>
                </a:lnTo>
                <a:lnTo>
                  <a:pt x="83" y="27"/>
                </a:lnTo>
                <a:lnTo>
                  <a:pt x="83" y="27"/>
                </a:lnTo>
                <a:lnTo>
                  <a:pt x="83" y="27"/>
                </a:lnTo>
                <a:lnTo>
                  <a:pt x="83" y="27"/>
                </a:lnTo>
                <a:lnTo>
                  <a:pt x="83" y="27"/>
                </a:lnTo>
                <a:lnTo>
                  <a:pt x="83" y="27"/>
                </a:lnTo>
                <a:lnTo>
                  <a:pt x="83" y="27"/>
                </a:lnTo>
                <a:lnTo>
                  <a:pt x="83" y="27"/>
                </a:lnTo>
                <a:lnTo>
                  <a:pt x="83" y="26"/>
                </a:lnTo>
                <a:lnTo>
                  <a:pt x="83" y="26"/>
                </a:lnTo>
                <a:lnTo>
                  <a:pt x="83" y="26"/>
                </a:lnTo>
                <a:lnTo>
                  <a:pt x="83" y="26"/>
                </a:lnTo>
                <a:lnTo>
                  <a:pt x="82" y="26"/>
                </a:lnTo>
                <a:lnTo>
                  <a:pt x="82" y="26"/>
                </a:lnTo>
                <a:lnTo>
                  <a:pt x="82" y="26"/>
                </a:lnTo>
                <a:lnTo>
                  <a:pt x="82" y="26"/>
                </a:lnTo>
                <a:lnTo>
                  <a:pt x="82" y="26"/>
                </a:lnTo>
                <a:lnTo>
                  <a:pt x="82" y="26"/>
                </a:lnTo>
                <a:lnTo>
                  <a:pt x="82" y="26"/>
                </a:lnTo>
                <a:lnTo>
                  <a:pt x="82" y="26"/>
                </a:lnTo>
                <a:lnTo>
                  <a:pt x="82" y="26"/>
                </a:lnTo>
                <a:lnTo>
                  <a:pt x="82" y="26"/>
                </a:lnTo>
                <a:lnTo>
                  <a:pt x="82" y="26"/>
                </a:lnTo>
                <a:lnTo>
                  <a:pt x="82" y="26"/>
                </a:lnTo>
                <a:lnTo>
                  <a:pt x="82" y="26"/>
                </a:lnTo>
                <a:lnTo>
                  <a:pt x="82" y="26"/>
                </a:lnTo>
                <a:lnTo>
                  <a:pt x="82" y="26"/>
                </a:lnTo>
                <a:lnTo>
                  <a:pt x="82" y="26"/>
                </a:lnTo>
                <a:lnTo>
                  <a:pt x="82" y="26"/>
                </a:lnTo>
                <a:lnTo>
                  <a:pt x="82" y="26"/>
                </a:lnTo>
                <a:lnTo>
                  <a:pt x="81" y="25"/>
                </a:lnTo>
                <a:lnTo>
                  <a:pt x="81" y="25"/>
                </a:lnTo>
                <a:lnTo>
                  <a:pt x="81" y="25"/>
                </a:lnTo>
                <a:lnTo>
                  <a:pt x="81" y="25"/>
                </a:lnTo>
                <a:lnTo>
                  <a:pt x="81" y="25"/>
                </a:lnTo>
                <a:lnTo>
                  <a:pt x="81" y="25"/>
                </a:lnTo>
                <a:lnTo>
                  <a:pt x="81" y="25"/>
                </a:lnTo>
                <a:lnTo>
                  <a:pt x="81" y="25"/>
                </a:lnTo>
                <a:lnTo>
                  <a:pt x="81" y="25"/>
                </a:lnTo>
                <a:lnTo>
                  <a:pt x="81" y="25"/>
                </a:lnTo>
                <a:lnTo>
                  <a:pt x="81" y="25"/>
                </a:lnTo>
                <a:lnTo>
                  <a:pt x="81" y="24"/>
                </a:lnTo>
                <a:lnTo>
                  <a:pt x="80" y="24"/>
                </a:lnTo>
                <a:lnTo>
                  <a:pt x="80" y="24"/>
                </a:lnTo>
                <a:lnTo>
                  <a:pt x="80" y="24"/>
                </a:lnTo>
                <a:lnTo>
                  <a:pt x="80" y="24"/>
                </a:lnTo>
                <a:lnTo>
                  <a:pt x="80" y="24"/>
                </a:lnTo>
                <a:lnTo>
                  <a:pt x="80" y="24"/>
                </a:lnTo>
                <a:lnTo>
                  <a:pt x="80" y="24"/>
                </a:lnTo>
                <a:lnTo>
                  <a:pt x="80" y="24"/>
                </a:lnTo>
                <a:lnTo>
                  <a:pt x="80" y="24"/>
                </a:lnTo>
                <a:lnTo>
                  <a:pt x="80" y="24"/>
                </a:lnTo>
                <a:lnTo>
                  <a:pt x="80" y="24"/>
                </a:lnTo>
                <a:lnTo>
                  <a:pt x="80" y="24"/>
                </a:lnTo>
                <a:lnTo>
                  <a:pt x="80" y="24"/>
                </a:lnTo>
                <a:lnTo>
                  <a:pt x="80" y="24"/>
                </a:lnTo>
                <a:lnTo>
                  <a:pt x="80" y="24"/>
                </a:lnTo>
                <a:lnTo>
                  <a:pt x="80" y="24"/>
                </a:lnTo>
                <a:lnTo>
                  <a:pt x="80" y="24"/>
                </a:lnTo>
                <a:lnTo>
                  <a:pt x="80" y="24"/>
                </a:lnTo>
                <a:lnTo>
                  <a:pt x="80" y="24"/>
                </a:lnTo>
                <a:lnTo>
                  <a:pt x="79" y="24"/>
                </a:lnTo>
                <a:lnTo>
                  <a:pt x="79" y="23"/>
                </a:lnTo>
                <a:lnTo>
                  <a:pt x="79" y="23"/>
                </a:lnTo>
                <a:lnTo>
                  <a:pt x="79" y="23"/>
                </a:lnTo>
                <a:lnTo>
                  <a:pt x="79" y="23"/>
                </a:lnTo>
                <a:lnTo>
                  <a:pt x="79" y="23"/>
                </a:lnTo>
                <a:lnTo>
                  <a:pt x="79" y="23"/>
                </a:lnTo>
                <a:lnTo>
                  <a:pt x="79" y="23"/>
                </a:lnTo>
                <a:lnTo>
                  <a:pt x="79" y="23"/>
                </a:lnTo>
                <a:lnTo>
                  <a:pt x="79" y="23"/>
                </a:lnTo>
                <a:lnTo>
                  <a:pt x="79" y="23"/>
                </a:lnTo>
                <a:lnTo>
                  <a:pt x="79" y="23"/>
                </a:lnTo>
                <a:lnTo>
                  <a:pt x="79" y="23"/>
                </a:lnTo>
                <a:lnTo>
                  <a:pt x="79" y="23"/>
                </a:lnTo>
                <a:lnTo>
                  <a:pt x="79" y="23"/>
                </a:lnTo>
                <a:lnTo>
                  <a:pt x="78" y="23"/>
                </a:lnTo>
                <a:lnTo>
                  <a:pt x="78" y="23"/>
                </a:lnTo>
                <a:lnTo>
                  <a:pt x="78" y="23"/>
                </a:lnTo>
                <a:lnTo>
                  <a:pt x="78" y="23"/>
                </a:lnTo>
                <a:lnTo>
                  <a:pt x="78" y="23"/>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1"/>
                </a:lnTo>
                <a:lnTo>
                  <a:pt x="78" y="21"/>
                </a:lnTo>
                <a:lnTo>
                  <a:pt x="78" y="21"/>
                </a:lnTo>
                <a:lnTo>
                  <a:pt x="78" y="21"/>
                </a:lnTo>
                <a:lnTo>
                  <a:pt x="78" y="21"/>
                </a:lnTo>
                <a:lnTo>
                  <a:pt x="78" y="21"/>
                </a:lnTo>
                <a:lnTo>
                  <a:pt x="78" y="21"/>
                </a:lnTo>
                <a:lnTo>
                  <a:pt x="78" y="21"/>
                </a:lnTo>
                <a:lnTo>
                  <a:pt x="78" y="20"/>
                </a:lnTo>
                <a:lnTo>
                  <a:pt x="78" y="20"/>
                </a:lnTo>
                <a:lnTo>
                  <a:pt x="78" y="20"/>
                </a:lnTo>
                <a:lnTo>
                  <a:pt x="78" y="20"/>
                </a:lnTo>
                <a:lnTo>
                  <a:pt x="77" y="20"/>
                </a:lnTo>
                <a:lnTo>
                  <a:pt x="77" y="20"/>
                </a:lnTo>
                <a:lnTo>
                  <a:pt x="77" y="20"/>
                </a:lnTo>
                <a:lnTo>
                  <a:pt x="77" y="20"/>
                </a:lnTo>
                <a:lnTo>
                  <a:pt x="77" y="20"/>
                </a:lnTo>
                <a:lnTo>
                  <a:pt x="77" y="20"/>
                </a:lnTo>
                <a:lnTo>
                  <a:pt x="77" y="20"/>
                </a:lnTo>
                <a:lnTo>
                  <a:pt x="77" y="20"/>
                </a:lnTo>
                <a:lnTo>
                  <a:pt x="77" y="20"/>
                </a:lnTo>
                <a:lnTo>
                  <a:pt x="77" y="20"/>
                </a:lnTo>
                <a:lnTo>
                  <a:pt x="77" y="20"/>
                </a:lnTo>
                <a:lnTo>
                  <a:pt x="77" y="20"/>
                </a:lnTo>
                <a:lnTo>
                  <a:pt x="77" y="20"/>
                </a:lnTo>
                <a:lnTo>
                  <a:pt x="77" y="20"/>
                </a:lnTo>
                <a:lnTo>
                  <a:pt x="76" y="20"/>
                </a:lnTo>
                <a:lnTo>
                  <a:pt x="76" y="20"/>
                </a:lnTo>
                <a:lnTo>
                  <a:pt x="76" y="20"/>
                </a:lnTo>
                <a:lnTo>
                  <a:pt x="76" y="20"/>
                </a:lnTo>
                <a:lnTo>
                  <a:pt x="76" y="20"/>
                </a:lnTo>
                <a:lnTo>
                  <a:pt x="76" y="19"/>
                </a:lnTo>
                <a:lnTo>
                  <a:pt x="76" y="19"/>
                </a:lnTo>
                <a:lnTo>
                  <a:pt x="76" y="19"/>
                </a:lnTo>
                <a:lnTo>
                  <a:pt x="76" y="19"/>
                </a:lnTo>
                <a:lnTo>
                  <a:pt x="76" y="19"/>
                </a:lnTo>
                <a:lnTo>
                  <a:pt x="76" y="19"/>
                </a:lnTo>
                <a:lnTo>
                  <a:pt x="76" y="19"/>
                </a:lnTo>
                <a:lnTo>
                  <a:pt x="76" y="19"/>
                </a:lnTo>
                <a:lnTo>
                  <a:pt x="76" y="19"/>
                </a:lnTo>
                <a:lnTo>
                  <a:pt x="76" y="19"/>
                </a:lnTo>
                <a:lnTo>
                  <a:pt x="76" y="19"/>
                </a:lnTo>
                <a:lnTo>
                  <a:pt x="76" y="19"/>
                </a:lnTo>
                <a:lnTo>
                  <a:pt x="76" y="19"/>
                </a:lnTo>
                <a:lnTo>
                  <a:pt x="76" y="19"/>
                </a:lnTo>
                <a:lnTo>
                  <a:pt x="76" y="18"/>
                </a:lnTo>
                <a:lnTo>
                  <a:pt x="76" y="18"/>
                </a:lnTo>
                <a:lnTo>
                  <a:pt x="76" y="18"/>
                </a:lnTo>
                <a:lnTo>
                  <a:pt x="76" y="18"/>
                </a:lnTo>
                <a:lnTo>
                  <a:pt x="76" y="18"/>
                </a:lnTo>
                <a:lnTo>
                  <a:pt x="76" y="18"/>
                </a:lnTo>
                <a:lnTo>
                  <a:pt x="76" y="18"/>
                </a:lnTo>
                <a:lnTo>
                  <a:pt x="76" y="18"/>
                </a:lnTo>
                <a:lnTo>
                  <a:pt x="76" y="18"/>
                </a:lnTo>
                <a:lnTo>
                  <a:pt x="76" y="17"/>
                </a:lnTo>
                <a:lnTo>
                  <a:pt x="76" y="17"/>
                </a:lnTo>
                <a:lnTo>
                  <a:pt x="76" y="17"/>
                </a:lnTo>
                <a:lnTo>
                  <a:pt x="76" y="17"/>
                </a:lnTo>
                <a:lnTo>
                  <a:pt x="76" y="17"/>
                </a:lnTo>
                <a:lnTo>
                  <a:pt x="76" y="17"/>
                </a:lnTo>
                <a:lnTo>
                  <a:pt x="76" y="17"/>
                </a:lnTo>
                <a:lnTo>
                  <a:pt x="76" y="17"/>
                </a:lnTo>
                <a:lnTo>
                  <a:pt x="76" y="17"/>
                </a:lnTo>
                <a:lnTo>
                  <a:pt x="76" y="17"/>
                </a:lnTo>
                <a:lnTo>
                  <a:pt x="76" y="17"/>
                </a:lnTo>
                <a:lnTo>
                  <a:pt x="76" y="17"/>
                </a:lnTo>
                <a:lnTo>
                  <a:pt x="77" y="17"/>
                </a:lnTo>
                <a:lnTo>
                  <a:pt x="77" y="17"/>
                </a:lnTo>
                <a:lnTo>
                  <a:pt x="77" y="17"/>
                </a:lnTo>
                <a:lnTo>
                  <a:pt x="77" y="16"/>
                </a:lnTo>
                <a:lnTo>
                  <a:pt x="77" y="16"/>
                </a:lnTo>
                <a:lnTo>
                  <a:pt x="77" y="16"/>
                </a:lnTo>
                <a:lnTo>
                  <a:pt x="78" y="16"/>
                </a:lnTo>
                <a:lnTo>
                  <a:pt x="78" y="16"/>
                </a:lnTo>
                <a:lnTo>
                  <a:pt x="78" y="16"/>
                </a:lnTo>
                <a:lnTo>
                  <a:pt x="78" y="16"/>
                </a:lnTo>
                <a:lnTo>
                  <a:pt x="78" y="16"/>
                </a:lnTo>
                <a:lnTo>
                  <a:pt x="78" y="16"/>
                </a:lnTo>
                <a:lnTo>
                  <a:pt x="78" y="16"/>
                </a:lnTo>
                <a:lnTo>
                  <a:pt x="78" y="16"/>
                </a:lnTo>
                <a:lnTo>
                  <a:pt x="78" y="16"/>
                </a:lnTo>
                <a:lnTo>
                  <a:pt x="78" y="16"/>
                </a:lnTo>
                <a:lnTo>
                  <a:pt x="78" y="16"/>
                </a:lnTo>
                <a:lnTo>
                  <a:pt x="78" y="16"/>
                </a:lnTo>
                <a:lnTo>
                  <a:pt x="79" y="15"/>
                </a:lnTo>
                <a:lnTo>
                  <a:pt x="79" y="15"/>
                </a:lnTo>
                <a:lnTo>
                  <a:pt x="79" y="15"/>
                </a:lnTo>
                <a:lnTo>
                  <a:pt x="79" y="15"/>
                </a:lnTo>
                <a:lnTo>
                  <a:pt x="79" y="15"/>
                </a:lnTo>
                <a:lnTo>
                  <a:pt x="79" y="15"/>
                </a:lnTo>
                <a:lnTo>
                  <a:pt x="79" y="15"/>
                </a:lnTo>
                <a:lnTo>
                  <a:pt x="79" y="15"/>
                </a:lnTo>
                <a:lnTo>
                  <a:pt x="79" y="15"/>
                </a:lnTo>
                <a:lnTo>
                  <a:pt x="79" y="15"/>
                </a:lnTo>
                <a:lnTo>
                  <a:pt x="79" y="15"/>
                </a:lnTo>
                <a:lnTo>
                  <a:pt x="79" y="15"/>
                </a:lnTo>
                <a:lnTo>
                  <a:pt x="80" y="15"/>
                </a:lnTo>
                <a:lnTo>
                  <a:pt x="80" y="15"/>
                </a:lnTo>
                <a:lnTo>
                  <a:pt x="80" y="15"/>
                </a:lnTo>
                <a:lnTo>
                  <a:pt x="80" y="15"/>
                </a:lnTo>
                <a:lnTo>
                  <a:pt x="80" y="15"/>
                </a:lnTo>
                <a:lnTo>
                  <a:pt x="80" y="15"/>
                </a:lnTo>
                <a:lnTo>
                  <a:pt x="80" y="15"/>
                </a:lnTo>
                <a:lnTo>
                  <a:pt x="80" y="15"/>
                </a:lnTo>
                <a:lnTo>
                  <a:pt x="80" y="15"/>
                </a:lnTo>
                <a:lnTo>
                  <a:pt x="80" y="15"/>
                </a:lnTo>
                <a:lnTo>
                  <a:pt x="80" y="15"/>
                </a:lnTo>
                <a:lnTo>
                  <a:pt x="81" y="15"/>
                </a:lnTo>
                <a:lnTo>
                  <a:pt x="81" y="15"/>
                </a:lnTo>
                <a:lnTo>
                  <a:pt x="81" y="15"/>
                </a:lnTo>
                <a:lnTo>
                  <a:pt x="81" y="15"/>
                </a:lnTo>
                <a:lnTo>
                  <a:pt x="81" y="15"/>
                </a:lnTo>
                <a:lnTo>
                  <a:pt x="81" y="14"/>
                </a:lnTo>
                <a:lnTo>
                  <a:pt x="81" y="14"/>
                </a:lnTo>
                <a:lnTo>
                  <a:pt x="82" y="14"/>
                </a:lnTo>
                <a:lnTo>
                  <a:pt x="82" y="14"/>
                </a:lnTo>
                <a:lnTo>
                  <a:pt x="82" y="14"/>
                </a:lnTo>
                <a:lnTo>
                  <a:pt x="82" y="14"/>
                </a:lnTo>
                <a:lnTo>
                  <a:pt x="82" y="14"/>
                </a:lnTo>
                <a:lnTo>
                  <a:pt x="82" y="14"/>
                </a:lnTo>
                <a:lnTo>
                  <a:pt x="82" y="14"/>
                </a:lnTo>
                <a:lnTo>
                  <a:pt x="82" y="13"/>
                </a:lnTo>
                <a:lnTo>
                  <a:pt x="82" y="13"/>
                </a:lnTo>
                <a:lnTo>
                  <a:pt x="82" y="13"/>
                </a:lnTo>
                <a:lnTo>
                  <a:pt x="82" y="13"/>
                </a:lnTo>
                <a:lnTo>
                  <a:pt x="82" y="13"/>
                </a:lnTo>
                <a:lnTo>
                  <a:pt x="82" y="13"/>
                </a:lnTo>
                <a:lnTo>
                  <a:pt x="82" y="13"/>
                </a:lnTo>
                <a:lnTo>
                  <a:pt x="82" y="13"/>
                </a:lnTo>
                <a:lnTo>
                  <a:pt x="82" y="13"/>
                </a:lnTo>
                <a:lnTo>
                  <a:pt x="82" y="13"/>
                </a:lnTo>
                <a:lnTo>
                  <a:pt x="82" y="13"/>
                </a:lnTo>
                <a:lnTo>
                  <a:pt x="82" y="13"/>
                </a:lnTo>
                <a:lnTo>
                  <a:pt x="82" y="13"/>
                </a:lnTo>
                <a:lnTo>
                  <a:pt x="82" y="13"/>
                </a:lnTo>
                <a:lnTo>
                  <a:pt x="82" y="13"/>
                </a:lnTo>
                <a:lnTo>
                  <a:pt x="82" y="13"/>
                </a:lnTo>
                <a:lnTo>
                  <a:pt x="83" y="13"/>
                </a:lnTo>
                <a:lnTo>
                  <a:pt x="83" y="13"/>
                </a:lnTo>
                <a:lnTo>
                  <a:pt x="83" y="13"/>
                </a:lnTo>
                <a:lnTo>
                  <a:pt x="83" y="13"/>
                </a:lnTo>
                <a:lnTo>
                  <a:pt x="83" y="12"/>
                </a:lnTo>
                <a:lnTo>
                  <a:pt x="83" y="12"/>
                </a:lnTo>
                <a:lnTo>
                  <a:pt x="83" y="12"/>
                </a:lnTo>
                <a:lnTo>
                  <a:pt x="83" y="12"/>
                </a:lnTo>
                <a:lnTo>
                  <a:pt x="83" y="12"/>
                </a:lnTo>
                <a:lnTo>
                  <a:pt x="83" y="12"/>
                </a:lnTo>
                <a:lnTo>
                  <a:pt x="83" y="12"/>
                </a:lnTo>
                <a:lnTo>
                  <a:pt x="83" y="12"/>
                </a:lnTo>
                <a:lnTo>
                  <a:pt x="83" y="12"/>
                </a:lnTo>
                <a:lnTo>
                  <a:pt x="83" y="12"/>
                </a:lnTo>
                <a:lnTo>
                  <a:pt x="83" y="12"/>
                </a:lnTo>
                <a:lnTo>
                  <a:pt x="83" y="12"/>
                </a:lnTo>
                <a:lnTo>
                  <a:pt x="83" y="12"/>
                </a:lnTo>
                <a:lnTo>
                  <a:pt x="83" y="12"/>
                </a:lnTo>
                <a:lnTo>
                  <a:pt x="84" y="12"/>
                </a:lnTo>
                <a:lnTo>
                  <a:pt x="84" y="12"/>
                </a:lnTo>
                <a:lnTo>
                  <a:pt x="84" y="12"/>
                </a:lnTo>
                <a:lnTo>
                  <a:pt x="84" y="11"/>
                </a:lnTo>
                <a:lnTo>
                  <a:pt x="84" y="11"/>
                </a:lnTo>
                <a:lnTo>
                  <a:pt x="84" y="11"/>
                </a:lnTo>
                <a:lnTo>
                  <a:pt x="84" y="11"/>
                </a:lnTo>
                <a:lnTo>
                  <a:pt x="85" y="11"/>
                </a:lnTo>
                <a:lnTo>
                  <a:pt x="85" y="11"/>
                </a:lnTo>
                <a:lnTo>
                  <a:pt x="85" y="11"/>
                </a:lnTo>
                <a:lnTo>
                  <a:pt x="85" y="10"/>
                </a:lnTo>
                <a:lnTo>
                  <a:pt x="85" y="10"/>
                </a:lnTo>
                <a:lnTo>
                  <a:pt x="85" y="10"/>
                </a:lnTo>
                <a:lnTo>
                  <a:pt x="85" y="10"/>
                </a:lnTo>
                <a:lnTo>
                  <a:pt x="85" y="10"/>
                </a:lnTo>
                <a:lnTo>
                  <a:pt x="85" y="10"/>
                </a:lnTo>
                <a:lnTo>
                  <a:pt x="85" y="10"/>
                </a:lnTo>
                <a:lnTo>
                  <a:pt x="85" y="10"/>
                </a:lnTo>
                <a:lnTo>
                  <a:pt x="85" y="10"/>
                </a:lnTo>
                <a:lnTo>
                  <a:pt x="85" y="10"/>
                </a:lnTo>
                <a:lnTo>
                  <a:pt x="85" y="10"/>
                </a:lnTo>
                <a:lnTo>
                  <a:pt x="85" y="10"/>
                </a:lnTo>
                <a:lnTo>
                  <a:pt x="85" y="10"/>
                </a:lnTo>
                <a:lnTo>
                  <a:pt x="85" y="10"/>
                </a:lnTo>
                <a:lnTo>
                  <a:pt x="85" y="10"/>
                </a:lnTo>
                <a:lnTo>
                  <a:pt x="85" y="10"/>
                </a:lnTo>
                <a:lnTo>
                  <a:pt x="85" y="10"/>
                </a:lnTo>
                <a:lnTo>
                  <a:pt x="85" y="10"/>
                </a:lnTo>
                <a:lnTo>
                  <a:pt x="85" y="10"/>
                </a:lnTo>
                <a:lnTo>
                  <a:pt x="86" y="10"/>
                </a:lnTo>
                <a:lnTo>
                  <a:pt x="86" y="10"/>
                </a:lnTo>
                <a:lnTo>
                  <a:pt x="86" y="10"/>
                </a:lnTo>
                <a:lnTo>
                  <a:pt x="86" y="10"/>
                </a:lnTo>
                <a:lnTo>
                  <a:pt x="86" y="10"/>
                </a:lnTo>
                <a:lnTo>
                  <a:pt x="86" y="10"/>
                </a:lnTo>
                <a:lnTo>
                  <a:pt x="86" y="10"/>
                </a:lnTo>
                <a:lnTo>
                  <a:pt x="86" y="10"/>
                </a:lnTo>
                <a:lnTo>
                  <a:pt x="86" y="10"/>
                </a:lnTo>
                <a:lnTo>
                  <a:pt x="86" y="10"/>
                </a:lnTo>
                <a:lnTo>
                  <a:pt x="86" y="10"/>
                </a:lnTo>
                <a:lnTo>
                  <a:pt x="86" y="10"/>
                </a:lnTo>
                <a:lnTo>
                  <a:pt x="86" y="10"/>
                </a:lnTo>
                <a:lnTo>
                  <a:pt x="86" y="10"/>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7" y="9"/>
                </a:lnTo>
                <a:lnTo>
                  <a:pt x="87" y="9"/>
                </a:lnTo>
                <a:lnTo>
                  <a:pt x="87" y="9"/>
                </a:lnTo>
                <a:lnTo>
                  <a:pt x="87" y="9"/>
                </a:lnTo>
                <a:lnTo>
                  <a:pt x="87" y="9"/>
                </a:lnTo>
                <a:lnTo>
                  <a:pt x="87" y="9"/>
                </a:lnTo>
                <a:lnTo>
                  <a:pt x="87" y="9"/>
                </a:lnTo>
                <a:lnTo>
                  <a:pt x="87" y="9"/>
                </a:lnTo>
                <a:lnTo>
                  <a:pt x="87" y="9"/>
                </a:lnTo>
                <a:lnTo>
                  <a:pt x="87" y="8"/>
                </a:lnTo>
                <a:lnTo>
                  <a:pt x="88" y="8"/>
                </a:lnTo>
                <a:lnTo>
                  <a:pt x="88" y="8"/>
                </a:lnTo>
                <a:lnTo>
                  <a:pt x="88" y="8"/>
                </a:lnTo>
                <a:lnTo>
                  <a:pt x="88" y="8"/>
                </a:lnTo>
                <a:lnTo>
                  <a:pt x="88" y="8"/>
                </a:lnTo>
                <a:lnTo>
                  <a:pt x="88" y="8"/>
                </a:lnTo>
                <a:lnTo>
                  <a:pt x="88" y="8"/>
                </a:lnTo>
                <a:lnTo>
                  <a:pt x="88" y="8"/>
                </a:lnTo>
                <a:lnTo>
                  <a:pt x="88" y="8"/>
                </a:lnTo>
                <a:lnTo>
                  <a:pt x="88" y="8"/>
                </a:lnTo>
                <a:lnTo>
                  <a:pt x="88" y="8"/>
                </a:lnTo>
                <a:lnTo>
                  <a:pt x="88" y="7"/>
                </a:lnTo>
                <a:lnTo>
                  <a:pt x="88" y="7"/>
                </a:lnTo>
                <a:lnTo>
                  <a:pt x="88" y="7"/>
                </a:lnTo>
                <a:lnTo>
                  <a:pt x="87" y="7"/>
                </a:lnTo>
                <a:lnTo>
                  <a:pt x="87" y="7"/>
                </a:lnTo>
                <a:lnTo>
                  <a:pt x="87" y="7"/>
                </a:lnTo>
                <a:lnTo>
                  <a:pt x="87" y="7"/>
                </a:lnTo>
                <a:lnTo>
                  <a:pt x="87" y="7"/>
                </a:lnTo>
                <a:lnTo>
                  <a:pt x="87" y="7"/>
                </a:lnTo>
                <a:lnTo>
                  <a:pt x="87" y="7"/>
                </a:lnTo>
                <a:lnTo>
                  <a:pt x="87" y="7"/>
                </a:lnTo>
                <a:lnTo>
                  <a:pt x="87" y="7"/>
                </a:lnTo>
                <a:lnTo>
                  <a:pt x="87" y="7"/>
                </a:lnTo>
                <a:lnTo>
                  <a:pt x="87" y="7"/>
                </a:lnTo>
                <a:lnTo>
                  <a:pt x="88" y="7"/>
                </a:lnTo>
                <a:lnTo>
                  <a:pt x="88" y="7"/>
                </a:lnTo>
                <a:lnTo>
                  <a:pt x="88" y="7"/>
                </a:lnTo>
                <a:lnTo>
                  <a:pt x="88" y="7"/>
                </a:lnTo>
                <a:lnTo>
                  <a:pt x="88" y="7"/>
                </a:lnTo>
                <a:lnTo>
                  <a:pt x="88" y="7"/>
                </a:lnTo>
                <a:lnTo>
                  <a:pt x="88" y="7"/>
                </a:lnTo>
                <a:lnTo>
                  <a:pt x="88" y="7"/>
                </a:lnTo>
                <a:lnTo>
                  <a:pt x="88" y="7"/>
                </a:lnTo>
                <a:lnTo>
                  <a:pt x="88" y="7"/>
                </a:lnTo>
                <a:lnTo>
                  <a:pt x="88" y="7"/>
                </a:lnTo>
                <a:lnTo>
                  <a:pt x="88" y="7"/>
                </a:lnTo>
                <a:lnTo>
                  <a:pt x="88" y="7"/>
                </a:lnTo>
                <a:lnTo>
                  <a:pt x="88" y="7"/>
                </a:lnTo>
                <a:lnTo>
                  <a:pt x="88" y="7"/>
                </a:lnTo>
                <a:lnTo>
                  <a:pt x="88" y="7"/>
                </a:lnTo>
                <a:lnTo>
                  <a:pt x="88" y="7"/>
                </a:lnTo>
                <a:lnTo>
                  <a:pt x="88" y="7"/>
                </a:lnTo>
                <a:lnTo>
                  <a:pt x="88" y="7"/>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90" y="6"/>
                </a:lnTo>
                <a:lnTo>
                  <a:pt x="90" y="6"/>
                </a:lnTo>
                <a:lnTo>
                  <a:pt x="90" y="6"/>
                </a:lnTo>
                <a:lnTo>
                  <a:pt x="90" y="6"/>
                </a:lnTo>
                <a:lnTo>
                  <a:pt x="90" y="6"/>
                </a:lnTo>
                <a:lnTo>
                  <a:pt x="90" y="6"/>
                </a:lnTo>
                <a:lnTo>
                  <a:pt x="90" y="6"/>
                </a:lnTo>
                <a:lnTo>
                  <a:pt x="90" y="6"/>
                </a:lnTo>
                <a:lnTo>
                  <a:pt x="90" y="6"/>
                </a:lnTo>
                <a:lnTo>
                  <a:pt x="90" y="6"/>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4"/>
                </a:lnTo>
                <a:lnTo>
                  <a:pt x="90" y="4"/>
                </a:lnTo>
                <a:lnTo>
                  <a:pt x="91" y="4"/>
                </a:lnTo>
                <a:lnTo>
                  <a:pt x="91" y="4"/>
                </a:lnTo>
                <a:lnTo>
                  <a:pt x="91" y="4"/>
                </a:lnTo>
                <a:lnTo>
                  <a:pt x="91" y="4"/>
                </a:lnTo>
                <a:lnTo>
                  <a:pt x="91" y="4"/>
                </a:lnTo>
                <a:lnTo>
                  <a:pt x="91" y="4"/>
                </a:lnTo>
                <a:lnTo>
                  <a:pt x="91" y="4"/>
                </a:lnTo>
                <a:lnTo>
                  <a:pt x="91" y="4"/>
                </a:lnTo>
                <a:lnTo>
                  <a:pt x="91" y="4"/>
                </a:lnTo>
                <a:lnTo>
                  <a:pt x="91" y="4"/>
                </a:lnTo>
                <a:lnTo>
                  <a:pt x="91" y="4"/>
                </a:lnTo>
                <a:lnTo>
                  <a:pt x="91" y="4"/>
                </a:lnTo>
                <a:lnTo>
                  <a:pt x="91" y="4"/>
                </a:lnTo>
                <a:lnTo>
                  <a:pt x="92" y="4"/>
                </a:lnTo>
                <a:lnTo>
                  <a:pt x="92" y="4"/>
                </a:lnTo>
                <a:lnTo>
                  <a:pt x="92" y="4"/>
                </a:lnTo>
                <a:lnTo>
                  <a:pt x="92" y="4"/>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2"/>
                </a:lnTo>
                <a:lnTo>
                  <a:pt x="92" y="2"/>
                </a:lnTo>
                <a:lnTo>
                  <a:pt x="92" y="2"/>
                </a:lnTo>
                <a:lnTo>
                  <a:pt x="92" y="2"/>
                </a:lnTo>
                <a:lnTo>
                  <a:pt x="92" y="2"/>
                </a:lnTo>
                <a:lnTo>
                  <a:pt x="92" y="2"/>
                </a:lnTo>
                <a:lnTo>
                  <a:pt x="92" y="2"/>
                </a:lnTo>
                <a:lnTo>
                  <a:pt x="92" y="2"/>
                </a:lnTo>
                <a:lnTo>
                  <a:pt x="92" y="2"/>
                </a:lnTo>
                <a:lnTo>
                  <a:pt x="92" y="2"/>
                </a:lnTo>
                <a:lnTo>
                  <a:pt x="92"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4" y="2"/>
                </a:lnTo>
                <a:lnTo>
                  <a:pt x="94" y="2"/>
                </a:lnTo>
                <a:lnTo>
                  <a:pt x="94" y="2"/>
                </a:lnTo>
                <a:lnTo>
                  <a:pt x="94" y="2"/>
                </a:lnTo>
                <a:lnTo>
                  <a:pt x="94" y="2"/>
                </a:lnTo>
                <a:lnTo>
                  <a:pt x="94" y="2"/>
                </a:lnTo>
                <a:lnTo>
                  <a:pt x="94" y="2"/>
                </a:lnTo>
                <a:lnTo>
                  <a:pt x="94" y="2"/>
                </a:lnTo>
                <a:lnTo>
                  <a:pt x="94" y="2"/>
                </a:lnTo>
                <a:lnTo>
                  <a:pt x="94" y="2"/>
                </a:lnTo>
                <a:lnTo>
                  <a:pt x="94" y="2"/>
                </a:lnTo>
                <a:lnTo>
                  <a:pt x="94" y="2"/>
                </a:lnTo>
                <a:lnTo>
                  <a:pt x="95" y="2"/>
                </a:lnTo>
                <a:lnTo>
                  <a:pt x="95" y="2"/>
                </a:lnTo>
                <a:lnTo>
                  <a:pt x="95" y="2"/>
                </a:lnTo>
                <a:lnTo>
                  <a:pt x="95" y="2"/>
                </a:lnTo>
                <a:lnTo>
                  <a:pt x="95" y="2"/>
                </a:lnTo>
                <a:lnTo>
                  <a:pt x="95" y="2"/>
                </a:lnTo>
                <a:lnTo>
                  <a:pt x="95" y="2"/>
                </a:lnTo>
                <a:lnTo>
                  <a:pt x="95" y="2"/>
                </a:lnTo>
                <a:lnTo>
                  <a:pt x="95" y="2"/>
                </a:lnTo>
                <a:lnTo>
                  <a:pt x="95" y="2"/>
                </a:lnTo>
                <a:lnTo>
                  <a:pt x="95" y="2"/>
                </a:lnTo>
                <a:lnTo>
                  <a:pt x="95" y="2"/>
                </a:lnTo>
                <a:lnTo>
                  <a:pt x="95" y="2"/>
                </a:lnTo>
                <a:lnTo>
                  <a:pt x="95" y="2"/>
                </a:lnTo>
                <a:lnTo>
                  <a:pt x="96" y="2"/>
                </a:lnTo>
                <a:lnTo>
                  <a:pt x="96" y="2"/>
                </a:lnTo>
                <a:lnTo>
                  <a:pt x="96" y="2"/>
                </a:lnTo>
                <a:lnTo>
                  <a:pt x="96" y="2"/>
                </a:lnTo>
                <a:lnTo>
                  <a:pt x="96" y="2"/>
                </a:lnTo>
                <a:lnTo>
                  <a:pt x="96" y="2"/>
                </a:lnTo>
                <a:lnTo>
                  <a:pt x="96" y="2"/>
                </a:lnTo>
                <a:lnTo>
                  <a:pt x="96" y="2"/>
                </a:lnTo>
                <a:lnTo>
                  <a:pt x="96" y="2"/>
                </a:lnTo>
                <a:lnTo>
                  <a:pt x="96" y="2"/>
                </a:lnTo>
                <a:lnTo>
                  <a:pt x="96" y="2"/>
                </a:lnTo>
                <a:lnTo>
                  <a:pt x="96" y="2"/>
                </a:lnTo>
                <a:lnTo>
                  <a:pt x="96" y="2"/>
                </a:lnTo>
                <a:lnTo>
                  <a:pt x="96" y="2"/>
                </a:lnTo>
                <a:lnTo>
                  <a:pt x="96" y="2"/>
                </a:lnTo>
                <a:lnTo>
                  <a:pt x="96" y="2"/>
                </a:lnTo>
                <a:lnTo>
                  <a:pt x="96" y="2"/>
                </a:lnTo>
                <a:lnTo>
                  <a:pt x="96" y="2"/>
                </a:lnTo>
                <a:lnTo>
                  <a:pt x="96" y="2"/>
                </a:lnTo>
                <a:lnTo>
                  <a:pt x="96" y="2"/>
                </a:lnTo>
                <a:lnTo>
                  <a:pt x="97" y="2"/>
                </a:lnTo>
                <a:lnTo>
                  <a:pt x="97" y="2"/>
                </a:lnTo>
                <a:lnTo>
                  <a:pt x="97" y="2"/>
                </a:lnTo>
                <a:lnTo>
                  <a:pt x="97" y="2"/>
                </a:lnTo>
                <a:lnTo>
                  <a:pt x="97" y="2"/>
                </a:lnTo>
                <a:lnTo>
                  <a:pt x="97" y="2"/>
                </a:lnTo>
                <a:lnTo>
                  <a:pt x="97" y="2"/>
                </a:lnTo>
                <a:lnTo>
                  <a:pt x="97" y="2"/>
                </a:lnTo>
                <a:lnTo>
                  <a:pt x="97" y="2"/>
                </a:lnTo>
                <a:lnTo>
                  <a:pt x="97" y="2"/>
                </a:lnTo>
                <a:lnTo>
                  <a:pt x="97" y="2"/>
                </a:lnTo>
                <a:lnTo>
                  <a:pt x="97" y="2"/>
                </a:lnTo>
                <a:lnTo>
                  <a:pt x="97" y="2"/>
                </a:lnTo>
                <a:lnTo>
                  <a:pt x="97" y="2"/>
                </a:lnTo>
                <a:lnTo>
                  <a:pt x="97" y="3"/>
                </a:lnTo>
                <a:lnTo>
                  <a:pt x="97" y="3"/>
                </a:lnTo>
                <a:lnTo>
                  <a:pt x="97" y="3"/>
                </a:lnTo>
                <a:lnTo>
                  <a:pt x="98" y="3"/>
                </a:lnTo>
                <a:lnTo>
                  <a:pt x="98" y="3"/>
                </a:lnTo>
                <a:lnTo>
                  <a:pt x="98" y="3"/>
                </a:lnTo>
                <a:lnTo>
                  <a:pt x="98" y="3"/>
                </a:lnTo>
                <a:lnTo>
                  <a:pt x="99" y="3"/>
                </a:lnTo>
                <a:lnTo>
                  <a:pt x="99" y="3"/>
                </a:lnTo>
                <a:lnTo>
                  <a:pt x="99" y="3"/>
                </a:lnTo>
                <a:lnTo>
                  <a:pt x="99" y="3"/>
                </a:lnTo>
                <a:lnTo>
                  <a:pt x="99" y="3"/>
                </a:lnTo>
                <a:lnTo>
                  <a:pt x="99" y="3"/>
                </a:lnTo>
                <a:lnTo>
                  <a:pt x="99" y="3"/>
                </a:lnTo>
                <a:lnTo>
                  <a:pt x="99" y="3"/>
                </a:lnTo>
                <a:lnTo>
                  <a:pt x="99" y="3"/>
                </a:lnTo>
                <a:lnTo>
                  <a:pt x="99" y="3"/>
                </a:lnTo>
                <a:lnTo>
                  <a:pt x="100" y="3"/>
                </a:lnTo>
                <a:lnTo>
                  <a:pt x="100" y="3"/>
                </a:lnTo>
                <a:lnTo>
                  <a:pt x="100" y="2"/>
                </a:lnTo>
                <a:lnTo>
                  <a:pt x="100" y="2"/>
                </a:lnTo>
                <a:lnTo>
                  <a:pt x="100" y="2"/>
                </a:lnTo>
                <a:lnTo>
                  <a:pt x="100" y="2"/>
                </a:lnTo>
                <a:lnTo>
                  <a:pt x="100" y="2"/>
                </a:lnTo>
                <a:lnTo>
                  <a:pt x="100" y="2"/>
                </a:lnTo>
                <a:lnTo>
                  <a:pt x="100" y="2"/>
                </a:lnTo>
                <a:lnTo>
                  <a:pt x="101" y="2"/>
                </a:lnTo>
                <a:lnTo>
                  <a:pt x="101" y="2"/>
                </a:lnTo>
                <a:lnTo>
                  <a:pt x="101" y="2"/>
                </a:lnTo>
                <a:lnTo>
                  <a:pt x="101" y="2"/>
                </a:lnTo>
                <a:lnTo>
                  <a:pt x="101" y="2"/>
                </a:lnTo>
                <a:lnTo>
                  <a:pt x="101" y="2"/>
                </a:lnTo>
                <a:lnTo>
                  <a:pt x="101" y="3"/>
                </a:lnTo>
                <a:lnTo>
                  <a:pt x="101" y="3"/>
                </a:lnTo>
                <a:lnTo>
                  <a:pt x="102" y="3"/>
                </a:lnTo>
                <a:lnTo>
                  <a:pt x="102" y="3"/>
                </a:lnTo>
                <a:lnTo>
                  <a:pt x="102" y="3"/>
                </a:lnTo>
                <a:lnTo>
                  <a:pt x="102" y="3"/>
                </a:lnTo>
                <a:lnTo>
                  <a:pt x="102" y="3"/>
                </a:lnTo>
                <a:lnTo>
                  <a:pt x="102" y="3"/>
                </a:lnTo>
                <a:lnTo>
                  <a:pt x="102" y="3"/>
                </a:lnTo>
                <a:lnTo>
                  <a:pt x="102" y="3"/>
                </a:lnTo>
                <a:lnTo>
                  <a:pt x="102" y="3"/>
                </a:lnTo>
                <a:lnTo>
                  <a:pt x="102" y="3"/>
                </a:lnTo>
                <a:lnTo>
                  <a:pt x="102" y="3"/>
                </a:lnTo>
                <a:lnTo>
                  <a:pt x="102" y="3"/>
                </a:lnTo>
                <a:lnTo>
                  <a:pt x="102" y="3"/>
                </a:lnTo>
                <a:lnTo>
                  <a:pt x="102" y="3"/>
                </a:lnTo>
                <a:lnTo>
                  <a:pt x="102" y="3"/>
                </a:lnTo>
                <a:lnTo>
                  <a:pt x="102" y="3"/>
                </a:lnTo>
                <a:lnTo>
                  <a:pt x="103" y="3"/>
                </a:lnTo>
                <a:lnTo>
                  <a:pt x="103" y="3"/>
                </a:lnTo>
                <a:lnTo>
                  <a:pt x="103" y="3"/>
                </a:lnTo>
                <a:lnTo>
                  <a:pt x="103" y="3"/>
                </a:lnTo>
                <a:lnTo>
                  <a:pt x="103" y="3"/>
                </a:lnTo>
                <a:lnTo>
                  <a:pt x="103" y="3"/>
                </a:lnTo>
                <a:lnTo>
                  <a:pt x="103" y="3"/>
                </a:lnTo>
                <a:lnTo>
                  <a:pt x="103" y="3"/>
                </a:lnTo>
                <a:lnTo>
                  <a:pt x="103" y="3"/>
                </a:lnTo>
                <a:lnTo>
                  <a:pt x="103" y="3"/>
                </a:lnTo>
                <a:lnTo>
                  <a:pt x="103" y="3"/>
                </a:lnTo>
                <a:lnTo>
                  <a:pt x="103" y="3"/>
                </a:lnTo>
                <a:lnTo>
                  <a:pt x="103" y="3"/>
                </a:lnTo>
                <a:lnTo>
                  <a:pt x="103" y="4"/>
                </a:lnTo>
                <a:lnTo>
                  <a:pt x="103" y="4"/>
                </a:lnTo>
                <a:lnTo>
                  <a:pt x="103" y="4"/>
                </a:lnTo>
                <a:lnTo>
                  <a:pt x="104" y="4"/>
                </a:lnTo>
                <a:lnTo>
                  <a:pt x="104" y="4"/>
                </a:lnTo>
                <a:lnTo>
                  <a:pt x="104" y="4"/>
                </a:lnTo>
                <a:lnTo>
                  <a:pt x="104" y="4"/>
                </a:lnTo>
                <a:lnTo>
                  <a:pt x="104" y="4"/>
                </a:lnTo>
                <a:lnTo>
                  <a:pt x="104" y="4"/>
                </a:lnTo>
                <a:lnTo>
                  <a:pt x="104" y="4"/>
                </a:lnTo>
                <a:lnTo>
                  <a:pt x="104" y="4"/>
                </a:lnTo>
                <a:lnTo>
                  <a:pt x="104" y="4"/>
                </a:lnTo>
                <a:lnTo>
                  <a:pt x="105" y="4"/>
                </a:lnTo>
                <a:lnTo>
                  <a:pt x="105" y="4"/>
                </a:lnTo>
                <a:lnTo>
                  <a:pt x="105" y="3"/>
                </a:lnTo>
                <a:lnTo>
                  <a:pt x="105" y="3"/>
                </a:lnTo>
                <a:lnTo>
                  <a:pt x="105" y="4"/>
                </a:lnTo>
                <a:lnTo>
                  <a:pt x="105" y="4"/>
                </a:lnTo>
                <a:lnTo>
                  <a:pt x="105" y="4"/>
                </a:lnTo>
                <a:lnTo>
                  <a:pt x="105" y="4"/>
                </a:lnTo>
                <a:lnTo>
                  <a:pt x="105" y="4"/>
                </a:lnTo>
                <a:lnTo>
                  <a:pt x="105" y="4"/>
                </a:lnTo>
                <a:lnTo>
                  <a:pt x="105" y="4"/>
                </a:lnTo>
                <a:lnTo>
                  <a:pt x="105" y="4"/>
                </a:lnTo>
                <a:lnTo>
                  <a:pt x="105" y="5"/>
                </a:lnTo>
                <a:lnTo>
                  <a:pt x="105" y="5"/>
                </a:lnTo>
                <a:lnTo>
                  <a:pt x="105" y="5"/>
                </a:lnTo>
                <a:lnTo>
                  <a:pt x="105" y="5"/>
                </a:lnTo>
                <a:lnTo>
                  <a:pt x="105" y="5"/>
                </a:lnTo>
                <a:lnTo>
                  <a:pt x="105"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7" y="5"/>
                </a:lnTo>
                <a:lnTo>
                  <a:pt x="107" y="5"/>
                </a:lnTo>
                <a:lnTo>
                  <a:pt x="107" y="5"/>
                </a:lnTo>
                <a:lnTo>
                  <a:pt x="107" y="5"/>
                </a:lnTo>
                <a:lnTo>
                  <a:pt x="107" y="5"/>
                </a:lnTo>
                <a:lnTo>
                  <a:pt x="107" y="5"/>
                </a:lnTo>
                <a:lnTo>
                  <a:pt x="107" y="5"/>
                </a:lnTo>
                <a:lnTo>
                  <a:pt x="107" y="5"/>
                </a:lnTo>
                <a:lnTo>
                  <a:pt x="107" y="5"/>
                </a:lnTo>
                <a:lnTo>
                  <a:pt x="107" y="5"/>
                </a:lnTo>
                <a:lnTo>
                  <a:pt x="107" y="5"/>
                </a:lnTo>
                <a:lnTo>
                  <a:pt x="107" y="5"/>
                </a:lnTo>
                <a:lnTo>
                  <a:pt x="107" y="5"/>
                </a:lnTo>
                <a:lnTo>
                  <a:pt x="108" y="5"/>
                </a:lnTo>
                <a:lnTo>
                  <a:pt x="108" y="6"/>
                </a:lnTo>
                <a:lnTo>
                  <a:pt x="108" y="6"/>
                </a:lnTo>
                <a:lnTo>
                  <a:pt x="108" y="6"/>
                </a:lnTo>
                <a:lnTo>
                  <a:pt x="108" y="6"/>
                </a:lnTo>
                <a:lnTo>
                  <a:pt x="108" y="6"/>
                </a:lnTo>
                <a:lnTo>
                  <a:pt x="109" y="6"/>
                </a:lnTo>
                <a:lnTo>
                  <a:pt x="109" y="6"/>
                </a:lnTo>
                <a:lnTo>
                  <a:pt x="109" y="6"/>
                </a:lnTo>
                <a:lnTo>
                  <a:pt x="109" y="6"/>
                </a:lnTo>
                <a:lnTo>
                  <a:pt x="109" y="6"/>
                </a:lnTo>
                <a:lnTo>
                  <a:pt x="109" y="6"/>
                </a:lnTo>
                <a:lnTo>
                  <a:pt x="109" y="6"/>
                </a:lnTo>
                <a:lnTo>
                  <a:pt x="109" y="6"/>
                </a:lnTo>
                <a:lnTo>
                  <a:pt x="109" y="6"/>
                </a:lnTo>
                <a:lnTo>
                  <a:pt x="109" y="6"/>
                </a:lnTo>
                <a:lnTo>
                  <a:pt x="109" y="6"/>
                </a:lnTo>
                <a:lnTo>
                  <a:pt x="109" y="6"/>
                </a:lnTo>
                <a:lnTo>
                  <a:pt x="109" y="6"/>
                </a:lnTo>
                <a:lnTo>
                  <a:pt x="109" y="6"/>
                </a:lnTo>
                <a:lnTo>
                  <a:pt x="109" y="6"/>
                </a:lnTo>
                <a:lnTo>
                  <a:pt x="109" y="6"/>
                </a:lnTo>
                <a:lnTo>
                  <a:pt x="109" y="6"/>
                </a:lnTo>
                <a:lnTo>
                  <a:pt x="109" y="6"/>
                </a:lnTo>
                <a:lnTo>
                  <a:pt x="110" y="6"/>
                </a:lnTo>
                <a:lnTo>
                  <a:pt x="110" y="6"/>
                </a:lnTo>
                <a:lnTo>
                  <a:pt x="110" y="6"/>
                </a:lnTo>
                <a:lnTo>
                  <a:pt x="110" y="6"/>
                </a:lnTo>
                <a:lnTo>
                  <a:pt x="110" y="6"/>
                </a:lnTo>
                <a:lnTo>
                  <a:pt x="110" y="6"/>
                </a:lnTo>
                <a:lnTo>
                  <a:pt x="110" y="6"/>
                </a:lnTo>
                <a:lnTo>
                  <a:pt x="110" y="6"/>
                </a:lnTo>
                <a:lnTo>
                  <a:pt x="110" y="6"/>
                </a:lnTo>
                <a:lnTo>
                  <a:pt x="110" y="6"/>
                </a:lnTo>
                <a:lnTo>
                  <a:pt x="110" y="6"/>
                </a:lnTo>
                <a:lnTo>
                  <a:pt x="110" y="6"/>
                </a:lnTo>
                <a:lnTo>
                  <a:pt x="110" y="6"/>
                </a:lnTo>
                <a:lnTo>
                  <a:pt x="111" y="6"/>
                </a:lnTo>
                <a:lnTo>
                  <a:pt x="111" y="6"/>
                </a:lnTo>
                <a:lnTo>
                  <a:pt x="111" y="6"/>
                </a:lnTo>
                <a:lnTo>
                  <a:pt x="111" y="6"/>
                </a:lnTo>
                <a:lnTo>
                  <a:pt x="111" y="6"/>
                </a:lnTo>
                <a:lnTo>
                  <a:pt x="111" y="6"/>
                </a:lnTo>
                <a:lnTo>
                  <a:pt x="111" y="6"/>
                </a:lnTo>
                <a:lnTo>
                  <a:pt x="111" y="6"/>
                </a:lnTo>
                <a:lnTo>
                  <a:pt x="111" y="7"/>
                </a:lnTo>
                <a:lnTo>
                  <a:pt x="111" y="7"/>
                </a:lnTo>
                <a:lnTo>
                  <a:pt x="111" y="7"/>
                </a:lnTo>
                <a:lnTo>
                  <a:pt x="112" y="7"/>
                </a:lnTo>
                <a:lnTo>
                  <a:pt x="112" y="7"/>
                </a:lnTo>
                <a:lnTo>
                  <a:pt x="112" y="7"/>
                </a:lnTo>
                <a:lnTo>
                  <a:pt x="112" y="7"/>
                </a:lnTo>
                <a:lnTo>
                  <a:pt x="112" y="7"/>
                </a:lnTo>
                <a:lnTo>
                  <a:pt x="112" y="7"/>
                </a:lnTo>
                <a:lnTo>
                  <a:pt x="112" y="7"/>
                </a:lnTo>
                <a:lnTo>
                  <a:pt x="112" y="7"/>
                </a:lnTo>
                <a:lnTo>
                  <a:pt x="112" y="7"/>
                </a:lnTo>
                <a:lnTo>
                  <a:pt x="112" y="6"/>
                </a:lnTo>
                <a:lnTo>
                  <a:pt x="112" y="6"/>
                </a:lnTo>
                <a:lnTo>
                  <a:pt x="112" y="6"/>
                </a:lnTo>
                <a:lnTo>
                  <a:pt x="112" y="6"/>
                </a:lnTo>
                <a:lnTo>
                  <a:pt x="112" y="6"/>
                </a:lnTo>
                <a:lnTo>
                  <a:pt x="112" y="6"/>
                </a:lnTo>
                <a:lnTo>
                  <a:pt x="112" y="6"/>
                </a:lnTo>
                <a:lnTo>
                  <a:pt x="112" y="6"/>
                </a:lnTo>
                <a:lnTo>
                  <a:pt x="113" y="6"/>
                </a:lnTo>
                <a:lnTo>
                  <a:pt x="113" y="6"/>
                </a:lnTo>
                <a:lnTo>
                  <a:pt x="113" y="6"/>
                </a:lnTo>
                <a:lnTo>
                  <a:pt x="113" y="6"/>
                </a:lnTo>
                <a:lnTo>
                  <a:pt x="113" y="6"/>
                </a:lnTo>
                <a:lnTo>
                  <a:pt x="113" y="6"/>
                </a:lnTo>
                <a:lnTo>
                  <a:pt x="113" y="6"/>
                </a:lnTo>
                <a:lnTo>
                  <a:pt x="113" y="6"/>
                </a:lnTo>
                <a:lnTo>
                  <a:pt x="113" y="7"/>
                </a:lnTo>
                <a:lnTo>
                  <a:pt x="113" y="7"/>
                </a:lnTo>
                <a:lnTo>
                  <a:pt x="113" y="7"/>
                </a:lnTo>
                <a:lnTo>
                  <a:pt x="113" y="7"/>
                </a:lnTo>
                <a:lnTo>
                  <a:pt x="113" y="7"/>
                </a:lnTo>
                <a:lnTo>
                  <a:pt x="113" y="7"/>
                </a:lnTo>
                <a:lnTo>
                  <a:pt x="113" y="7"/>
                </a:lnTo>
                <a:lnTo>
                  <a:pt x="113" y="6"/>
                </a:lnTo>
                <a:lnTo>
                  <a:pt x="113" y="6"/>
                </a:lnTo>
                <a:lnTo>
                  <a:pt x="114" y="6"/>
                </a:lnTo>
                <a:lnTo>
                  <a:pt x="114" y="6"/>
                </a:lnTo>
                <a:lnTo>
                  <a:pt x="114" y="6"/>
                </a:lnTo>
                <a:lnTo>
                  <a:pt x="114" y="6"/>
                </a:lnTo>
                <a:lnTo>
                  <a:pt x="114" y="6"/>
                </a:lnTo>
                <a:lnTo>
                  <a:pt x="114" y="6"/>
                </a:lnTo>
                <a:lnTo>
                  <a:pt x="114" y="6"/>
                </a:lnTo>
                <a:lnTo>
                  <a:pt x="114" y="6"/>
                </a:lnTo>
                <a:lnTo>
                  <a:pt x="114" y="6"/>
                </a:lnTo>
                <a:lnTo>
                  <a:pt x="114" y="6"/>
                </a:lnTo>
                <a:lnTo>
                  <a:pt x="114" y="6"/>
                </a:lnTo>
                <a:lnTo>
                  <a:pt x="114" y="6"/>
                </a:lnTo>
                <a:lnTo>
                  <a:pt x="114" y="6"/>
                </a:lnTo>
                <a:lnTo>
                  <a:pt x="114" y="6"/>
                </a:lnTo>
                <a:lnTo>
                  <a:pt x="114" y="6"/>
                </a:lnTo>
                <a:lnTo>
                  <a:pt x="114" y="7"/>
                </a:lnTo>
                <a:lnTo>
                  <a:pt x="114" y="7"/>
                </a:lnTo>
                <a:lnTo>
                  <a:pt x="114" y="7"/>
                </a:lnTo>
                <a:lnTo>
                  <a:pt x="114" y="7"/>
                </a:lnTo>
                <a:lnTo>
                  <a:pt x="114" y="7"/>
                </a:lnTo>
                <a:lnTo>
                  <a:pt x="115" y="7"/>
                </a:lnTo>
                <a:lnTo>
                  <a:pt x="115" y="7"/>
                </a:lnTo>
                <a:lnTo>
                  <a:pt x="115" y="7"/>
                </a:lnTo>
                <a:lnTo>
                  <a:pt x="115" y="7"/>
                </a:lnTo>
                <a:lnTo>
                  <a:pt x="115" y="7"/>
                </a:lnTo>
                <a:lnTo>
                  <a:pt x="116" y="7"/>
                </a:lnTo>
                <a:lnTo>
                  <a:pt x="116" y="7"/>
                </a:lnTo>
                <a:lnTo>
                  <a:pt x="116" y="7"/>
                </a:lnTo>
                <a:lnTo>
                  <a:pt x="116" y="7"/>
                </a:lnTo>
                <a:lnTo>
                  <a:pt x="116" y="6"/>
                </a:lnTo>
                <a:lnTo>
                  <a:pt x="116" y="6"/>
                </a:lnTo>
                <a:lnTo>
                  <a:pt x="116" y="6"/>
                </a:lnTo>
                <a:lnTo>
                  <a:pt x="116" y="6"/>
                </a:lnTo>
                <a:lnTo>
                  <a:pt x="116" y="6"/>
                </a:lnTo>
                <a:lnTo>
                  <a:pt x="116" y="6"/>
                </a:lnTo>
                <a:lnTo>
                  <a:pt x="116" y="6"/>
                </a:lnTo>
                <a:lnTo>
                  <a:pt x="116" y="6"/>
                </a:lnTo>
                <a:lnTo>
                  <a:pt x="116" y="6"/>
                </a:lnTo>
                <a:lnTo>
                  <a:pt x="116" y="6"/>
                </a:lnTo>
                <a:lnTo>
                  <a:pt x="116" y="6"/>
                </a:lnTo>
                <a:lnTo>
                  <a:pt x="116" y="6"/>
                </a:lnTo>
                <a:lnTo>
                  <a:pt x="116" y="6"/>
                </a:lnTo>
                <a:lnTo>
                  <a:pt x="116" y="5"/>
                </a:lnTo>
                <a:lnTo>
                  <a:pt x="116" y="5"/>
                </a:lnTo>
                <a:lnTo>
                  <a:pt x="116" y="5"/>
                </a:lnTo>
                <a:lnTo>
                  <a:pt x="116" y="5"/>
                </a:lnTo>
                <a:lnTo>
                  <a:pt x="116" y="5"/>
                </a:lnTo>
                <a:lnTo>
                  <a:pt x="116" y="5"/>
                </a:lnTo>
                <a:lnTo>
                  <a:pt x="116" y="5"/>
                </a:lnTo>
                <a:lnTo>
                  <a:pt x="116" y="5"/>
                </a:lnTo>
                <a:lnTo>
                  <a:pt x="116" y="5"/>
                </a:lnTo>
                <a:lnTo>
                  <a:pt x="116" y="5"/>
                </a:lnTo>
                <a:lnTo>
                  <a:pt x="116" y="6"/>
                </a:lnTo>
                <a:lnTo>
                  <a:pt x="116"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8" y="6"/>
                </a:lnTo>
                <a:lnTo>
                  <a:pt x="118" y="6"/>
                </a:lnTo>
                <a:lnTo>
                  <a:pt x="118" y="6"/>
                </a:lnTo>
                <a:lnTo>
                  <a:pt x="118" y="6"/>
                </a:lnTo>
                <a:lnTo>
                  <a:pt x="118" y="6"/>
                </a:lnTo>
                <a:lnTo>
                  <a:pt x="118" y="6"/>
                </a:lnTo>
                <a:lnTo>
                  <a:pt x="118"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20" y="6"/>
                </a:lnTo>
                <a:lnTo>
                  <a:pt x="120" y="6"/>
                </a:lnTo>
                <a:lnTo>
                  <a:pt x="120" y="6"/>
                </a:lnTo>
                <a:lnTo>
                  <a:pt x="120" y="6"/>
                </a:lnTo>
                <a:lnTo>
                  <a:pt x="120" y="6"/>
                </a:lnTo>
                <a:lnTo>
                  <a:pt x="120" y="6"/>
                </a:lnTo>
                <a:lnTo>
                  <a:pt x="120" y="6"/>
                </a:lnTo>
                <a:lnTo>
                  <a:pt x="120" y="6"/>
                </a:lnTo>
                <a:lnTo>
                  <a:pt x="120" y="6"/>
                </a:lnTo>
                <a:lnTo>
                  <a:pt x="120" y="6"/>
                </a:lnTo>
                <a:lnTo>
                  <a:pt x="120" y="6"/>
                </a:lnTo>
                <a:lnTo>
                  <a:pt x="120" y="6"/>
                </a:lnTo>
                <a:lnTo>
                  <a:pt x="120" y="6"/>
                </a:lnTo>
                <a:lnTo>
                  <a:pt x="120" y="6"/>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4"/>
                </a:lnTo>
                <a:lnTo>
                  <a:pt x="121" y="4"/>
                </a:lnTo>
                <a:lnTo>
                  <a:pt x="122" y="4"/>
                </a:lnTo>
                <a:lnTo>
                  <a:pt x="122" y="4"/>
                </a:lnTo>
                <a:lnTo>
                  <a:pt x="122" y="4"/>
                </a:lnTo>
                <a:lnTo>
                  <a:pt x="122" y="4"/>
                </a:lnTo>
                <a:lnTo>
                  <a:pt x="122" y="4"/>
                </a:lnTo>
                <a:lnTo>
                  <a:pt x="122" y="4"/>
                </a:lnTo>
                <a:lnTo>
                  <a:pt x="122" y="3"/>
                </a:lnTo>
                <a:lnTo>
                  <a:pt x="122" y="3"/>
                </a:lnTo>
                <a:lnTo>
                  <a:pt x="122" y="3"/>
                </a:lnTo>
                <a:lnTo>
                  <a:pt x="122" y="3"/>
                </a:lnTo>
                <a:lnTo>
                  <a:pt x="122" y="3"/>
                </a:lnTo>
                <a:lnTo>
                  <a:pt x="122" y="3"/>
                </a:lnTo>
                <a:lnTo>
                  <a:pt x="122" y="3"/>
                </a:lnTo>
                <a:lnTo>
                  <a:pt x="122" y="3"/>
                </a:lnTo>
                <a:lnTo>
                  <a:pt x="122" y="3"/>
                </a:lnTo>
                <a:lnTo>
                  <a:pt x="122" y="3"/>
                </a:lnTo>
                <a:lnTo>
                  <a:pt x="122" y="3"/>
                </a:lnTo>
                <a:lnTo>
                  <a:pt x="122" y="3"/>
                </a:lnTo>
                <a:lnTo>
                  <a:pt x="122" y="3"/>
                </a:lnTo>
                <a:lnTo>
                  <a:pt x="123" y="3"/>
                </a:lnTo>
                <a:lnTo>
                  <a:pt x="123" y="3"/>
                </a:lnTo>
                <a:lnTo>
                  <a:pt x="123" y="3"/>
                </a:lnTo>
                <a:lnTo>
                  <a:pt x="123" y="3"/>
                </a:lnTo>
                <a:lnTo>
                  <a:pt x="123" y="3"/>
                </a:lnTo>
                <a:lnTo>
                  <a:pt x="123" y="3"/>
                </a:lnTo>
                <a:lnTo>
                  <a:pt x="123" y="3"/>
                </a:lnTo>
                <a:lnTo>
                  <a:pt x="123" y="3"/>
                </a:lnTo>
                <a:lnTo>
                  <a:pt x="123" y="3"/>
                </a:lnTo>
                <a:lnTo>
                  <a:pt x="123" y="3"/>
                </a:lnTo>
                <a:lnTo>
                  <a:pt x="123" y="3"/>
                </a:lnTo>
                <a:lnTo>
                  <a:pt x="124" y="3"/>
                </a:lnTo>
                <a:lnTo>
                  <a:pt x="124" y="3"/>
                </a:lnTo>
                <a:lnTo>
                  <a:pt x="124" y="3"/>
                </a:lnTo>
                <a:lnTo>
                  <a:pt x="124" y="3"/>
                </a:lnTo>
                <a:lnTo>
                  <a:pt x="124" y="3"/>
                </a:lnTo>
                <a:lnTo>
                  <a:pt x="124" y="3"/>
                </a:lnTo>
                <a:lnTo>
                  <a:pt x="124" y="2"/>
                </a:lnTo>
                <a:lnTo>
                  <a:pt x="124" y="2"/>
                </a:lnTo>
                <a:lnTo>
                  <a:pt x="124" y="2"/>
                </a:lnTo>
                <a:lnTo>
                  <a:pt x="124" y="2"/>
                </a:lnTo>
                <a:lnTo>
                  <a:pt x="124" y="2"/>
                </a:lnTo>
                <a:lnTo>
                  <a:pt x="124" y="2"/>
                </a:lnTo>
                <a:lnTo>
                  <a:pt x="124" y="2"/>
                </a:lnTo>
                <a:lnTo>
                  <a:pt x="124" y="2"/>
                </a:lnTo>
                <a:lnTo>
                  <a:pt x="124" y="2"/>
                </a:lnTo>
                <a:lnTo>
                  <a:pt x="124" y="2"/>
                </a:lnTo>
                <a:lnTo>
                  <a:pt x="124" y="2"/>
                </a:lnTo>
                <a:lnTo>
                  <a:pt x="124" y="2"/>
                </a:lnTo>
                <a:lnTo>
                  <a:pt x="125" y="2"/>
                </a:lnTo>
                <a:lnTo>
                  <a:pt x="125" y="2"/>
                </a:lnTo>
                <a:lnTo>
                  <a:pt x="125" y="2"/>
                </a:lnTo>
                <a:lnTo>
                  <a:pt x="125" y="2"/>
                </a:lnTo>
                <a:lnTo>
                  <a:pt x="125" y="2"/>
                </a:lnTo>
                <a:lnTo>
                  <a:pt x="126" y="2"/>
                </a:lnTo>
                <a:lnTo>
                  <a:pt x="126" y="2"/>
                </a:lnTo>
                <a:lnTo>
                  <a:pt x="126" y="2"/>
                </a:lnTo>
                <a:lnTo>
                  <a:pt x="126" y="2"/>
                </a:lnTo>
                <a:lnTo>
                  <a:pt x="126" y="2"/>
                </a:lnTo>
                <a:lnTo>
                  <a:pt x="126" y="2"/>
                </a:lnTo>
                <a:lnTo>
                  <a:pt x="126" y="2"/>
                </a:lnTo>
                <a:lnTo>
                  <a:pt x="126" y="2"/>
                </a:lnTo>
                <a:lnTo>
                  <a:pt x="126" y="2"/>
                </a:lnTo>
                <a:lnTo>
                  <a:pt x="126" y="2"/>
                </a:lnTo>
                <a:lnTo>
                  <a:pt x="126" y="2"/>
                </a:lnTo>
                <a:lnTo>
                  <a:pt x="126" y="2"/>
                </a:lnTo>
                <a:lnTo>
                  <a:pt x="126" y="1"/>
                </a:lnTo>
                <a:lnTo>
                  <a:pt x="127" y="1"/>
                </a:lnTo>
                <a:lnTo>
                  <a:pt x="127" y="1"/>
                </a:lnTo>
                <a:lnTo>
                  <a:pt x="127" y="1"/>
                </a:lnTo>
                <a:lnTo>
                  <a:pt x="127" y="1"/>
                </a:lnTo>
                <a:lnTo>
                  <a:pt x="127" y="1"/>
                </a:lnTo>
                <a:lnTo>
                  <a:pt x="127" y="1"/>
                </a:lnTo>
                <a:lnTo>
                  <a:pt x="127" y="1"/>
                </a:lnTo>
                <a:lnTo>
                  <a:pt x="127" y="1"/>
                </a:lnTo>
                <a:lnTo>
                  <a:pt x="127" y="2"/>
                </a:lnTo>
                <a:lnTo>
                  <a:pt x="128" y="2"/>
                </a:lnTo>
                <a:lnTo>
                  <a:pt x="128" y="2"/>
                </a:lnTo>
                <a:lnTo>
                  <a:pt x="128" y="2"/>
                </a:lnTo>
                <a:lnTo>
                  <a:pt x="128" y="2"/>
                </a:lnTo>
                <a:lnTo>
                  <a:pt x="128" y="2"/>
                </a:lnTo>
                <a:lnTo>
                  <a:pt x="128" y="2"/>
                </a:lnTo>
                <a:lnTo>
                  <a:pt x="129" y="2"/>
                </a:lnTo>
                <a:lnTo>
                  <a:pt x="129" y="2"/>
                </a:lnTo>
                <a:lnTo>
                  <a:pt x="129" y="2"/>
                </a:lnTo>
                <a:lnTo>
                  <a:pt x="129" y="2"/>
                </a:lnTo>
                <a:lnTo>
                  <a:pt x="129" y="2"/>
                </a:lnTo>
                <a:lnTo>
                  <a:pt x="129" y="2"/>
                </a:lnTo>
                <a:lnTo>
                  <a:pt x="129" y="2"/>
                </a:lnTo>
                <a:lnTo>
                  <a:pt x="129" y="2"/>
                </a:lnTo>
                <a:lnTo>
                  <a:pt x="129" y="2"/>
                </a:lnTo>
                <a:lnTo>
                  <a:pt x="129" y="2"/>
                </a:lnTo>
                <a:lnTo>
                  <a:pt x="130" y="2"/>
                </a:lnTo>
                <a:lnTo>
                  <a:pt x="130" y="2"/>
                </a:lnTo>
                <a:lnTo>
                  <a:pt x="130" y="2"/>
                </a:lnTo>
                <a:lnTo>
                  <a:pt x="130" y="2"/>
                </a:lnTo>
                <a:lnTo>
                  <a:pt x="130" y="2"/>
                </a:lnTo>
                <a:lnTo>
                  <a:pt x="130" y="2"/>
                </a:lnTo>
                <a:lnTo>
                  <a:pt x="130" y="2"/>
                </a:lnTo>
                <a:lnTo>
                  <a:pt x="130" y="2"/>
                </a:lnTo>
                <a:lnTo>
                  <a:pt x="130" y="2"/>
                </a:lnTo>
                <a:lnTo>
                  <a:pt x="130" y="2"/>
                </a:lnTo>
                <a:lnTo>
                  <a:pt x="130" y="2"/>
                </a:lnTo>
                <a:lnTo>
                  <a:pt x="130" y="2"/>
                </a:lnTo>
                <a:lnTo>
                  <a:pt x="130" y="3"/>
                </a:lnTo>
                <a:lnTo>
                  <a:pt x="130" y="3"/>
                </a:lnTo>
                <a:lnTo>
                  <a:pt x="130" y="3"/>
                </a:lnTo>
                <a:lnTo>
                  <a:pt x="130" y="3"/>
                </a:lnTo>
                <a:lnTo>
                  <a:pt x="130" y="3"/>
                </a:lnTo>
                <a:lnTo>
                  <a:pt x="130" y="3"/>
                </a:lnTo>
                <a:lnTo>
                  <a:pt x="130" y="3"/>
                </a:lnTo>
                <a:lnTo>
                  <a:pt x="130" y="2"/>
                </a:lnTo>
                <a:lnTo>
                  <a:pt x="130" y="2"/>
                </a:lnTo>
                <a:lnTo>
                  <a:pt x="130" y="2"/>
                </a:lnTo>
                <a:lnTo>
                  <a:pt x="130" y="2"/>
                </a:lnTo>
                <a:lnTo>
                  <a:pt x="130" y="2"/>
                </a:lnTo>
                <a:lnTo>
                  <a:pt x="130" y="2"/>
                </a:lnTo>
                <a:lnTo>
                  <a:pt x="130" y="2"/>
                </a:lnTo>
                <a:lnTo>
                  <a:pt x="130" y="2"/>
                </a:lnTo>
                <a:lnTo>
                  <a:pt x="130" y="2"/>
                </a:lnTo>
                <a:lnTo>
                  <a:pt x="130" y="2"/>
                </a:lnTo>
                <a:lnTo>
                  <a:pt x="130" y="2"/>
                </a:lnTo>
                <a:lnTo>
                  <a:pt x="130" y="2"/>
                </a:lnTo>
                <a:lnTo>
                  <a:pt x="130" y="2"/>
                </a:lnTo>
                <a:lnTo>
                  <a:pt x="130" y="2"/>
                </a:lnTo>
                <a:lnTo>
                  <a:pt x="130" y="2"/>
                </a:lnTo>
                <a:lnTo>
                  <a:pt x="131" y="1"/>
                </a:lnTo>
                <a:lnTo>
                  <a:pt x="131" y="1"/>
                </a:lnTo>
                <a:lnTo>
                  <a:pt x="131" y="1"/>
                </a:lnTo>
                <a:lnTo>
                  <a:pt x="131" y="1"/>
                </a:lnTo>
                <a:lnTo>
                  <a:pt x="131" y="1"/>
                </a:lnTo>
                <a:lnTo>
                  <a:pt x="131" y="1"/>
                </a:lnTo>
                <a:lnTo>
                  <a:pt x="131" y="1"/>
                </a:lnTo>
                <a:lnTo>
                  <a:pt x="131" y="1"/>
                </a:lnTo>
                <a:lnTo>
                  <a:pt x="131" y="1"/>
                </a:lnTo>
                <a:lnTo>
                  <a:pt x="131" y="1"/>
                </a:lnTo>
                <a:lnTo>
                  <a:pt x="131" y="1"/>
                </a:lnTo>
                <a:lnTo>
                  <a:pt x="131" y="1"/>
                </a:lnTo>
                <a:lnTo>
                  <a:pt x="131" y="1"/>
                </a:lnTo>
                <a:lnTo>
                  <a:pt x="131" y="1"/>
                </a:lnTo>
                <a:lnTo>
                  <a:pt x="131" y="1"/>
                </a:lnTo>
                <a:lnTo>
                  <a:pt x="131" y="1"/>
                </a:lnTo>
                <a:lnTo>
                  <a:pt x="131" y="1"/>
                </a:lnTo>
                <a:lnTo>
                  <a:pt x="132" y="1"/>
                </a:lnTo>
                <a:lnTo>
                  <a:pt x="132" y="1"/>
                </a:lnTo>
                <a:lnTo>
                  <a:pt x="132" y="1"/>
                </a:lnTo>
                <a:lnTo>
                  <a:pt x="132" y="1"/>
                </a:lnTo>
                <a:lnTo>
                  <a:pt x="132" y="1"/>
                </a:lnTo>
                <a:lnTo>
                  <a:pt x="133" y="1"/>
                </a:lnTo>
                <a:lnTo>
                  <a:pt x="133" y="1"/>
                </a:lnTo>
                <a:lnTo>
                  <a:pt x="133" y="1"/>
                </a:lnTo>
                <a:lnTo>
                  <a:pt x="133" y="1"/>
                </a:lnTo>
                <a:lnTo>
                  <a:pt x="133" y="1"/>
                </a:lnTo>
                <a:lnTo>
                  <a:pt x="133" y="1"/>
                </a:lnTo>
                <a:lnTo>
                  <a:pt x="133" y="1"/>
                </a:lnTo>
                <a:lnTo>
                  <a:pt x="133" y="1"/>
                </a:lnTo>
                <a:lnTo>
                  <a:pt x="133" y="1"/>
                </a:lnTo>
                <a:lnTo>
                  <a:pt x="133" y="1"/>
                </a:lnTo>
                <a:lnTo>
                  <a:pt x="133" y="1"/>
                </a:lnTo>
                <a:lnTo>
                  <a:pt x="133" y="1"/>
                </a:lnTo>
                <a:lnTo>
                  <a:pt x="133" y="1"/>
                </a:lnTo>
                <a:lnTo>
                  <a:pt x="134" y="1"/>
                </a:lnTo>
                <a:lnTo>
                  <a:pt x="134" y="1"/>
                </a:lnTo>
                <a:lnTo>
                  <a:pt x="134" y="1"/>
                </a:lnTo>
                <a:lnTo>
                  <a:pt x="134" y="1"/>
                </a:lnTo>
                <a:lnTo>
                  <a:pt x="134" y="1"/>
                </a:lnTo>
                <a:lnTo>
                  <a:pt x="134" y="1"/>
                </a:lnTo>
                <a:lnTo>
                  <a:pt x="134" y="1"/>
                </a:lnTo>
                <a:lnTo>
                  <a:pt x="134" y="0"/>
                </a:lnTo>
                <a:lnTo>
                  <a:pt x="134" y="0"/>
                </a:lnTo>
                <a:lnTo>
                  <a:pt x="134" y="0"/>
                </a:lnTo>
                <a:lnTo>
                  <a:pt x="134" y="0"/>
                </a:lnTo>
                <a:lnTo>
                  <a:pt x="134" y="0"/>
                </a:lnTo>
                <a:lnTo>
                  <a:pt x="134" y="0"/>
                </a:lnTo>
                <a:lnTo>
                  <a:pt x="135" y="0"/>
                </a:lnTo>
                <a:lnTo>
                  <a:pt x="135" y="0"/>
                </a:lnTo>
                <a:lnTo>
                  <a:pt x="135" y="0"/>
                </a:lnTo>
                <a:lnTo>
                  <a:pt x="135" y="0"/>
                </a:lnTo>
                <a:lnTo>
                  <a:pt x="135" y="0"/>
                </a:lnTo>
                <a:lnTo>
                  <a:pt x="135" y="0"/>
                </a:lnTo>
                <a:lnTo>
                  <a:pt x="136" y="0"/>
                </a:lnTo>
                <a:lnTo>
                  <a:pt x="136" y="0"/>
                </a:lnTo>
                <a:lnTo>
                  <a:pt x="136" y="0"/>
                </a:lnTo>
                <a:lnTo>
                  <a:pt x="136" y="0"/>
                </a:lnTo>
                <a:lnTo>
                  <a:pt x="136" y="0"/>
                </a:lnTo>
                <a:lnTo>
                  <a:pt x="136" y="0"/>
                </a:lnTo>
                <a:lnTo>
                  <a:pt x="136" y="1"/>
                </a:lnTo>
                <a:lnTo>
                  <a:pt x="136" y="1"/>
                </a:lnTo>
                <a:lnTo>
                  <a:pt x="136" y="1"/>
                </a:lnTo>
                <a:lnTo>
                  <a:pt x="136" y="1"/>
                </a:lnTo>
                <a:lnTo>
                  <a:pt x="136" y="1"/>
                </a:lnTo>
                <a:lnTo>
                  <a:pt x="137" y="1"/>
                </a:lnTo>
                <a:lnTo>
                  <a:pt x="137" y="1"/>
                </a:lnTo>
                <a:lnTo>
                  <a:pt x="137" y="1"/>
                </a:lnTo>
                <a:lnTo>
                  <a:pt x="137" y="2"/>
                </a:lnTo>
                <a:lnTo>
                  <a:pt x="137" y="2"/>
                </a:lnTo>
                <a:lnTo>
                  <a:pt x="137" y="2"/>
                </a:lnTo>
                <a:lnTo>
                  <a:pt x="137" y="2"/>
                </a:lnTo>
                <a:lnTo>
                  <a:pt x="137" y="2"/>
                </a:lnTo>
                <a:lnTo>
                  <a:pt x="137" y="2"/>
                </a:lnTo>
                <a:lnTo>
                  <a:pt x="137" y="2"/>
                </a:lnTo>
                <a:lnTo>
                  <a:pt x="137" y="2"/>
                </a:lnTo>
                <a:lnTo>
                  <a:pt x="138" y="2"/>
                </a:lnTo>
                <a:lnTo>
                  <a:pt x="138" y="2"/>
                </a:lnTo>
                <a:lnTo>
                  <a:pt x="138" y="2"/>
                </a:lnTo>
                <a:lnTo>
                  <a:pt x="138" y="2"/>
                </a:lnTo>
                <a:lnTo>
                  <a:pt x="138" y="2"/>
                </a:lnTo>
                <a:lnTo>
                  <a:pt x="138" y="2"/>
                </a:lnTo>
                <a:lnTo>
                  <a:pt x="138" y="2"/>
                </a:lnTo>
                <a:lnTo>
                  <a:pt x="138" y="2"/>
                </a:lnTo>
                <a:lnTo>
                  <a:pt x="138" y="2"/>
                </a:lnTo>
                <a:lnTo>
                  <a:pt x="138" y="3"/>
                </a:lnTo>
                <a:lnTo>
                  <a:pt x="138" y="3"/>
                </a:lnTo>
                <a:lnTo>
                  <a:pt x="138" y="3"/>
                </a:lnTo>
                <a:lnTo>
                  <a:pt x="138" y="3"/>
                </a:lnTo>
                <a:lnTo>
                  <a:pt x="138" y="3"/>
                </a:lnTo>
                <a:lnTo>
                  <a:pt x="138" y="3"/>
                </a:lnTo>
                <a:lnTo>
                  <a:pt x="139" y="3"/>
                </a:lnTo>
                <a:lnTo>
                  <a:pt x="139" y="3"/>
                </a:lnTo>
                <a:lnTo>
                  <a:pt x="139" y="3"/>
                </a:lnTo>
                <a:lnTo>
                  <a:pt x="139" y="3"/>
                </a:lnTo>
                <a:lnTo>
                  <a:pt x="139" y="3"/>
                </a:lnTo>
                <a:lnTo>
                  <a:pt x="139" y="3"/>
                </a:lnTo>
                <a:lnTo>
                  <a:pt x="139" y="3"/>
                </a:lnTo>
                <a:lnTo>
                  <a:pt x="139" y="3"/>
                </a:lnTo>
                <a:lnTo>
                  <a:pt x="139" y="3"/>
                </a:lnTo>
                <a:lnTo>
                  <a:pt x="139" y="3"/>
                </a:lnTo>
                <a:lnTo>
                  <a:pt x="139" y="3"/>
                </a:lnTo>
                <a:lnTo>
                  <a:pt x="139" y="4"/>
                </a:lnTo>
                <a:lnTo>
                  <a:pt x="140" y="3"/>
                </a:lnTo>
                <a:lnTo>
                  <a:pt x="140" y="3"/>
                </a:lnTo>
                <a:lnTo>
                  <a:pt x="139" y="4"/>
                </a:lnTo>
                <a:lnTo>
                  <a:pt x="140" y="4"/>
                </a:lnTo>
                <a:lnTo>
                  <a:pt x="140" y="4"/>
                </a:lnTo>
                <a:lnTo>
                  <a:pt x="140" y="4"/>
                </a:lnTo>
                <a:lnTo>
                  <a:pt x="140" y="4"/>
                </a:lnTo>
                <a:lnTo>
                  <a:pt x="140" y="4"/>
                </a:lnTo>
                <a:lnTo>
                  <a:pt x="140" y="4"/>
                </a:lnTo>
                <a:lnTo>
                  <a:pt x="140" y="4"/>
                </a:lnTo>
                <a:lnTo>
                  <a:pt x="140" y="4"/>
                </a:lnTo>
                <a:lnTo>
                  <a:pt x="140" y="4"/>
                </a:lnTo>
                <a:lnTo>
                  <a:pt x="140" y="4"/>
                </a:lnTo>
                <a:lnTo>
                  <a:pt x="140" y="4"/>
                </a:lnTo>
                <a:lnTo>
                  <a:pt x="140" y="4"/>
                </a:lnTo>
                <a:lnTo>
                  <a:pt x="140" y="4"/>
                </a:lnTo>
                <a:lnTo>
                  <a:pt x="140" y="4"/>
                </a:lnTo>
                <a:lnTo>
                  <a:pt x="140" y="4"/>
                </a:lnTo>
                <a:lnTo>
                  <a:pt x="140" y="4"/>
                </a:lnTo>
                <a:lnTo>
                  <a:pt x="141" y="4"/>
                </a:lnTo>
                <a:lnTo>
                  <a:pt x="141" y="3"/>
                </a:lnTo>
                <a:lnTo>
                  <a:pt x="141" y="3"/>
                </a:lnTo>
                <a:lnTo>
                  <a:pt x="141" y="3"/>
                </a:lnTo>
                <a:lnTo>
                  <a:pt x="141" y="3"/>
                </a:lnTo>
                <a:lnTo>
                  <a:pt x="141" y="3"/>
                </a:lnTo>
                <a:lnTo>
                  <a:pt x="141" y="4"/>
                </a:lnTo>
                <a:lnTo>
                  <a:pt x="141" y="4"/>
                </a:lnTo>
                <a:lnTo>
                  <a:pt x="141" y="4"/>
                </a:lnTo>
                <a:lnTo>
                  <a:pt x="141" y="4"/>
                </a:lnTo>
                <a:lnTo>
                  <a:pt x="142" y="5"/>
                </a:lnTo>
                <a:lnTo>
                  <a:pt x="142" y="5"/>
                </a:lnTo>
                <a:lnTo>
                  <a:pt x="142" y="5"/>
                </a:lnTo>
                <a:lnTo>
                  <a:pt x="143" y="5"/>
                </a:lnTo>
                <a:lnTo>
                  <a:pt x="143" y="5"/>
                </a:lnTo>
                <a:lnTo>
                  <a:pt x="143" y="5"/>
                </a:lnTo>
                <a:lnTo>
                  <a:pt x="143" y="5"/>
                </a:lnTo>
                <a:lnTo>
                  <a:pt x="143" y="5"/>
                </a:lnTo>
                <a:lnTo>
                  <a:pt x="144" y="5"/>
                </a:lnTo>
                <a:lnTo>
                  <a:pt x="144" y="5"/>
                </a:lnTo>
                <a:lnTo>
                  <a:pt x="144" y="5"/>
                </a:lnTo>
                <a:lnTo>
                  <a:pt x="144" y="5"/>
                </a:lnTo>
                <a:lnTo>
                  <a:pt x="144" y="5"/>
                </a:lnTo>
                <a:lnTo>
                  <a:pt x="144" y="5"/>
                </a:lnTo>
                <a:lnTo>
                  <a:pt x="144" y="5"/>
                </a:lnTo>
                <a:lnTo>
                  <a:pt x="144" y="5"/>
                </a:lnTo>
                <a:lnTo>
                  <a:pt x="144" y="5"/>
                </a:lnTo>
                <a:lnTo>
                  <a:pt x="144" y="5"/>
                </a:lnTo>
                <a:lnTo>
                  <a:pt x="144" y="5"/>
                </a:lnTo>
                <a:lnTo>
                  <a:pt x="145" y="5"/>
                </a:lnTo>
                <a:lnTo>
                  <a:pt x="145" y="5"/>
                </a:lnTo>
                <a:lnTo>
                  <a:pt x="145" y="5"/>
                </a:lnTo>
                <a:lnTo>
                  <a:pt x="145" y="4"/>
                </a:lnTo>
                <a:lnTo>
                  <a:pt x="145" y="4"/>
                </a:lnTo>
                <a:lnTo>
                  <a:pt x="146" y="4"/>
                </a:lnTo>
                <a:lnTo>
                  <a:pt x="146" y="4"/>
                </a:lnTo>
                <a:lnTo>
                  <a:pt x="146" y="4"/>
                </a:lnTo>
                <a:lnTo>
                  <a:pt x="146" y="4"/>
                </a:lnTo>
                <a:lnTo>
                  <a:pt x="146" y="4"/>
                </a:lnTo>
                <a:lnTo>
                  <a:pt x="147" y="4"/>
                </a:lnTo>
                <a:lnTo>
                  <a:pt x="147" y="4"/>
                </a:lnTo>
                <a:lnTo>
                  <a:pt x="147" y="5"/>
                </a:lnTo>
                <a:lnTo>
                  <a:pt x="147" y="5"/>
                </a:lnTo>
                <a:lnTo>
                  <a:pt x="147" y="5"/>
                </a:lnTo>
                <a:lnTo>
                  <a:pt x="147" y="5"/>
                </a:lnTo>
                <a:lnTo>
                  <a:pt x="147" y="5"/>
                </a:lnTo>
                <a:lnTo>
                  <a:pt x="147" y="5"/>
                </a:lnTo>
                <a:lnTo>
                  <a:pt x="148" y="5"/>
                </a:lnTo>
                <a:lnTo>
                  <a:pt x="148" y="5"/>
                </a:lnTo>
                <a:lnTo>
                  <a:pt x="148" y="5"/>
                </a:lnTo>
                <a:lnTo>
                  <a:pt x="148" y="5"/>
                </a:lnTo>
                <a:lnTo>
                  <a:pt x="148" y="5"/>
                </a:lnTo>
                <a:lnTo>
                  <a:pt x="148" y="6"/>
                </a:lnTo>
                <a:lnTo>
                  <a:pt x="148" y="6"/>
                </a:lnTo>
                <a:lnTo>
                  <a:pt x="148" y="6"/>
                </a:lnTo>
                <a:lnTo>
                  <a:pt x="148" y="6"/>
                </a:lnTo>
                <a:lnTo>
                  <a:pt x="148" y="6"/>
                </a:lnTo>
                <a:lnTo>
                  <a:pt x="148" y="6"/>
                </a:lnTo>
                <a:lnTo>
                  <a:pt x="148" y="6"/>
                </a:lnTo>
                <a:lnTo>
                  <a:pt x="148" y="6"/>
                </a:lnTo>
                <a:lnTo>
                  <a:pt x="148" y="6"/>
                </a:lnTo>
                <a:lnTo>
                  <a:pt x="148" y="6"/>
                </a:lnTo>
                <a:lnTo>
                  <a:pt x="148" y="6"/>
                </a:lnTo>
                <a:lnTo>
                  <a:pt x="148" y="6"/>
                </a:lnTo>
                <a:lnTo>
                  <a:pt x="148" y="7"/>
                </a:lnTo>
                <a:lnTo>
                  <a:pt x="148" y="7"/>
                </a:lnTo>
                <a:lnTo>
                  <a:pt x="148" y="7"/>
                </a:lnTo>
                <a:lnTo>
                  <a:pt x="148" y="7"/>
                </a:lnTo>
                <a:lnTo>
                  <a:pt x="148" y="7"/>
                </a:lnTo>
                <a:lnTo>
                  <a:pt x="148" y="7"/>
                </a:lnTo>
                <a:lnTo>
                  <a:pt x="148" y="7"/>
                </a:lnTo>
                <a:lnTo>
                  <a:pt x="148" y="7"/>
                </a:lnTo>
                <a:lnTo>
                  <a:pt x="148" y="7"/>
                </a:lnTo>
                <a:lnTo>
                  <a:pt x="148" y="7"/>
                </a:lnTo>
                <a:lnTo>
                  <a:pt x="148" y="7"/>
                </a:lnTo>
                <a:lnTo>
                  <a:pt x="148" y="7"/>
                </a:lnTo>
                <a:lnTo>
                  <a:pt x="148" y="7"/>
                </a:lnTo>
                <a:lnTo>
                  <a:pt x="148" y="7"/>
                </a:lnTo>
                <a:lnTo>
                  <a:pt x="148" y="7"/>
                </a:lnTo>
                <a:lnTo>
                  <a:pt x="148" y="7"/>
                </a:lnTo>
                <a:lnTo>
                  <a:pt x="148" y="7"/>
                </a:lnTo>
                <a:lnTo>
                  <a:pt x="149" y="7"/>
                </a:lnTo>
                <a:lnTo>
                  <a:pt x="149" y="7"/>
                </a:lnTo>
                <a:lnTo>
                  <a:pt x="149" y="7"/>
                </a:lnTo>
                <a:lnTo>
                  <a:pt x="149" y="7"/>
                </a:lnTo>
                <a:lnTo>
                  <a:pt x="149" y="7"/>
                </a:lnTo>
                <a:lnTo>
                  <a:pt x="149" y="7"/>
                </a:lnTo>
                <a:lnTo>
                  <a:pt x="149" y="7"/>
                </a:lnTo>
                <a:lnTo>
                  <a:pt x="149" y="7"/>
                </a:lnTo>
                <a:lnTo>
                  <a:pt x="149" y="7"/>
                </a:lnTo>
                <a:lnTo>
                  <a:pt x="149" y="7"/>
                </a:lnTo>
                <a:lnTo>
                  <a:pt x="148" y="7"/>
                </a:lnTo>
                <a:lnTo>
                  <a:pt x="148" y="7"/>
                </a:lnTo>
                <a:lnTo>
                  <a:pt x="148" y="7"/>
                </a:lnTo>
                <a:lnTo>
                  <a:pt x="148" y="8"/>
                </a:lnTo>
                <a:lnTo>
                  <a:pt x="148" y="8"/>
                </a:lnTo>
                <a:lnTo>
                  <a:pt x="148" y="8"/>
                </a:lnTo>
                <a:lnTo>
                  <a:pt x="148" y="8"/>
                </a:lnTo>
                <a:lnTo>
                  <a:pt x="148" y="8"/>
                </a:lnTo>
                <a:lnTo>
                  <a:pt x="148" y="8"/>
                </a:lnTo>
                <a:lnTo>
                  <a:pt x="148" y="8"/>
                </a:lnTo>
                <a:lnTo>
                  <a:pt x="148" y="9"/>
                </a:lnTo>
                <a:lnTo>
                  <a:pt x="148" y="9"/>
                </a:lnTo>
                <a:lnTo>
                  <a:pt x="148" y="9"/>
                </a:lnTo>
                <a:lnTo>
                  <a:pt x="148" y="9"/>
                </a:lnTo>
                <a:lnTo>
                  <a:pt x="148" y="9"/>
                </a:lnTo>
                <a:lnTo>
                  <a:pt x="148" y="9"/>
                </a:lnTo>
                <a:lnTo>
                  <a:pt x="149" y="9"/>
                </a:lnTo>
                <a:lnTo>
                  <a:pt x="149" y="9"/>
                </a:lnTo>
                <a:lnTo>
                  <a:pt x="149" y="9"/>
                </a:lnTo>
                <a:lnTo>
                  <a:pt x="149" y="9"/>
                </a:lnTo>
                <a:lnTo>
                  <a:pt x="149" y="9"/>
                </a:lnTo>
                <a:lnTo>
                  <a:pt x="149" y="9"/>
                </a:lnTo>
                <a:lnTo>
                  <a:pt x="149" y="9"/>
                </a:lnTo>
                <a:lnTo>
                  <a:pt x="149" y="9"/>
                </a:lnTo>
                <a:lnTo>
                  <a:pt x="149" y="9"/>
                </a:lnTo>
                <a:lnTo>
                  <a:pt x="149" y="9"/>
                </a:lnTo>
                <a:lnTo>
                  <a:pt x="149" y="9"/>
                </a:lnTo>
                <a:lnTo>
                  <a:pt x="149" y="9"/>
                </a:lnTo>
                <a:lnTo>
                  <a:pt x="149" y="9"/>
                </a:lnTo>
                <a:lnTo>
                  <a:pt x="150" y="9"/>
                </a:lnTo>
                <a:lnTo>
                  <a:pt x="150" y="9"/>
                </a:lnTo>
                <a:lnTo>
                  <a:pt x="150" y="9"/>
                </a:lnTo>
                <a:lnTo>
                  <a:pt x="150" y="9"/>
                </a:lnTo>
                <a:lnTo>
                  <a:pt x="150" y="9"/>
                </a:lnTo>
                <a:lnTo>
                  <a:pt x="150" y="9"/>
                </a:lnTo>
                <a:lnTo>
                  <a:pt x="150" y="9"/>
                </a:lnTo>
                <a:lnTo>
                  <a:pt x="150" y="9"/>
                </a:lnTo>
                <a:lnTo>
                  <a:pt x="150" y="9"/>
                </a:lnTo>
                <a:lnTo>
                  <a:pt x="150" y="9"/>
                </a:lnTo>
                <a:lnTo>
                  <a:pt x="150" y="9"/>
                </a:lnTo>
                <a:lnTo>
                  <a:pt x="150" y="9"/>
                </a:lnTo>
                <a:lnTo>
                  <a:pt x="150" y="9"/>
                </a:lnTo>
                <a:lnTo>
                  <a:pt x="150" y="9"/>
                </a:lnTo>
                <a:lnTo>
                  <a:pt x="150" y="9"/>
                </a:lnTo>
                <a:lnTo>
                  <a:pt x="150" y="9"/>
                </a:lnTo>
                <a:lnTo>
                  <a:pt x="150" y="9"/>
                </a:lnTo>
                <a:lnTo>
                  <a:pt x="151" y="9"/>
                </a:lnTo>
                <a:lnTo>
                  <a:pt x="151" y="9"/>
                </a:lnTo>
                <a:lnTo>
                  <a:pt x="151" y="9"/>
                </a:lnTo>
                <a:lnTo>
                  <a:pt x="151" y="9"/>
                </a:lnTo>
                <a:lnTo>
                  <a:pt x="151" y="9"/>
                </a:lnTo>
                <a:lnTo>
                  <a:pt x="151" y="9"/>
                </a:lnTo>
                <a:lnTo>
                  <a:pt x="151" y="9"/>
                </a:lnTo>
                <a:lnTo>
                  <a:pt x="151" y="9"/>
                </a:lnTo>
                <a:lnTo>
                  <a:pt x="151" y="9"/>
                </a:lnTo>
                <a:lnTo>
                  <a:pt x="151" y="9"/>
                </a:lnTo>
                <a:lnTo>
                  <a:pt x="151" y="9"/>
                </a:lnTo>
                <a:lnTo>
                  <a:pt x="151" y="9"/>
                </a:lnTo>
                <a:lnTo>
                  <a:pt x="151" y="9"/>
                </a:lnTo>
                <a:lnTo>
                  <a:pt x="151" y="9"/>
                </a:lnTo>
                <a:lnTo>
                  <a:pt x="151" y="9"/>
                </a:lnTo>
                <a:lnTo>
                  <a:pt x="151" y="9"/>
                </a:lnTo>
                <a:lnTo>
                  <a:pt x="151" y="9"/>
                </a:lnTo>
                <a:lnTo>
                  <a:pt x="151" y="9"/>
                </a:lnTo>
                <a:lnTo>
                  <a:pt x="151" y="9"/>
                </a:lnTo>
                <a:lnTo>
                  <a:pt x="152" y="9"/>
                </a:lnTo>
                <a:lnTo>
                  <a:pt x="152" y="9"/>
                </a:lnTo>
                <a:lnTo>
                  <a:pt x="152" y="9"/>
                </a:lnTo>
                <a:lnTo>
                  <a:pt x="152" y="9"/>
                </a:lnTo>
                <a:lnTo>
                  <a:pt x="152" y="9"/>
                </a:lnTo>
                <a:lnTo>
                  <a:pt x="152" y="9"/>
                </a:lnTo>
                <a:lnTo>
                  <a:pt x="152" y="9"/>
                </a:lnTo>
                <a:lnTo>
                  <a:pt x="152" y="9"/>
                </a:lnTo>
                <a:lnTo>
                  <a:pt x="152" y="9"/>
                </a:lnTo>
                <a:lnTo>
                  <a:pt x="153" y="9"/>
                </a:lnTo>
                <a:lnTo>
                  <a:pt x="153" y="9"/>
                </a:lnTo>
                <a:lnTo>
                  <a:pt x="153" y="9"/>
                </a:lnTo>
                <a:lnTo>
                  <a:pt x="153" y="9"/>
                </a:lnTo>
                <a:lnTo>
                  <a:pt x="153" y="9"/>
                </a:lnTo>
                <a:lnTo>
                  <a:pt x="153" y="9"/>
                </a:lnTo>
                <a:lnTo>
                  <a:pt x="153" y="9"/>
                </a:lnTo>
                <a:lnTo>
                  <a:pt x="153" y="9"/>
                </a:lnTo>
                <a:lnTo>
                  <a:pt x="153" y="9"/>
                </a:lnTo>
                <a:lnTo>
                  <a:pt x="153" y="9"/>
                </a:lnTo>
                <a:lnTo>
                  <a:pt x="153" y="9"/>
                </a:lnTo>
                <a:lnTo>
                  <a:pt x="154" y="10"/>
                </a:lnTo>
                <a:lnTo>
                  <a:pt x="154" y="10"/>
                </a:lnTo>
                <a:lnTo>
                  <a:pt x="154" y="10"/>
                </a:lnTo>
                <a:lnTo>
                  <a:pt x="154" y="10"/>
                </a:lnTo>
                <a:lnTo>
                  <a:pt x="154" y="10"/>
                </a:lnTo>
                <a:lnTo>
                  <a:pt x="154" y="10"/>
                </a:lnTo>
                <a:lnTo>
                  <a:pt x="154" y="10"/>
                </a:lnTo>
                <a:lnTo>
                  <a:pt x="154" y="10"/>
                </a:lnTo>
                <a:lnTo>
                  <a:pt x="154" y="10"/>
                </a:lnTo>
                <a:lnTo>
                  <a:pt x="154" y="10"/>
                </a:lnTo>
                <a:lnTo>
                  <a:pt x="154" y="10"/>
                </a:lnTo>
                <a:lnTo>
                  <a:pt x="154" y="10"/>
                </a:lnTo>
                <a:lnTo>
                  <a:pt x="154" y="10"/>
                </a:lnTo>
                <a:lnTo>
                  <a:pt x="155" y="10"/>
                </a:lnTo>
                <a:lnTo>
                  <a:pt x="155" y="10"/>
                </a:lnTo>
                <a:lnTo>
                  <a:pt x="155" y="10"/>
                </a:lnTo>
                <a:lnTo>
                  <a:pt x="155" y="10"/>
                </a:lnTo>
                <a:lnTo>
                  <a:pt x="155" y="10"/>
                </a:lnTo>
                <a:lnTo>
                  <a:pt x="155" y="10"/>
                </a:lnTo>
                <a:lnTo>
                  <a:pt x="155" y="10"/>
                </a:lnTo>
                <a:lnTo>
                  <a:pt x="155" y="10"/>
                </a:lnTo>
                <a:lnTo>
                  <a:pt x="155" y="10"/>
                </a:lnTo>
                <a:lnTo>
                  <a:pt x="155" y="10"/>
                </a:lnTo>
                <a:lnTo>
                  <a:pt x="155" y="10"/>
                </a:lnTo>
                <a:lnTo>
                  <a:pt x="156" y="10"/>
                </a:lnTo>
                <a:lnTo>
                  <a:pt x="156" y="10"/>
                </a:lnTo>
                <a:lnTo>
                  <a:pt x="156" y="10"/>
                </a:lnTo>
                <a:lnTo>
                  <a:pt x="156" y="10"/>
                </a:lnTo>
                <a:lnTo>
                  <a:pt x="156" y="10"/>
                </a:lnTo>
                <a:lnTo>
                  <a:pt x="157" y="10"/>
                </a:lnTo>
                <a:lnTo>
                  <a:pt x="157" y="10"/>
                </a:lnTo>
                <a:lnTo>
                  <a:pt x="157" y="10"/>
                </a:lnTo>
                <a:lnTo>
                  <a:pt x="157" y="10"/>
                </a:lnTo>
                <a:lnTo>
                  <a:pt x="157" y="10"/>
                </a:lnTo>
                <a:lnTo>
                  <a:pt x="157" y="10"/>
                </a:lnTo>
                <a:lnTo>
                  <a:pt x="157" y="10"/>
                </a:lnTo>
                <a:lnTo>
                  <a:pt x="158" y="10"/>
                </a:lnTo>
                <a:lnTo>
                  <a:pt x="158" y="10"/>
                </a:lnTo>
                <a:lnTo>
                  <a:pt x="158" y="10"/>
                </a:lnTo>
                <a:lnTo>
                  <a:pt x="158" y="10"/>
                </a:lnTo>
                <a:lnTo>
                  <a:pt x="158" y="10"/>
                </a:lnTo>
                <a:lnTo>
                  <a:pt x="158" y="10"/>
                </a:lnTo>
                <a:lnTo>
                  <a:pt x="158" y="10"/>
                </a:lnTo>
                <a:lnTo>
                  <a:pt x="158" y="10"/>
                </a:lnTo>
                <a:lnTo>
                  <a:pt x="158" y="10"/>
                </a:lnTo>
                <a:lnTo>
                  <a:pt x="158" y="10"/>
                </a:lnTo>
                <a:lnTo>
                  <a:pt x="158" y="10"/>
                </a:lnTo>
                <a:lnTo>
                  <a:pt x="158" y="10"/>
                </a:lnTo>
                <a:lnTo>
                  <a:pt x="158" y="9"/>
                </a:lnTo>
                <a:lnTo>
                  <a:pt x="158" y="9"/>
                </a:lnTo>
                <a:lnTo>
                  <a:pt x="158" y="9"/>
                </a:lnTo>
                <a:lnTo>
                  <a:pt x="158" y="9"/>
                </a:lnTo>
                <a:lnTo>
                  <a:pt x="158" y="9"/>
                </a:lnTo>
                <a:lnTo>
                  <a:pt x="158" y="9"/>
                </a:lnTo>
                <a:lnTo>
                  <a:pt x="158" y="9"/>
                </a:lnTo>
                <a:lnTo>
                  <a:pt x="158" y="9"/>
                </a:lnTo>
                <a:lnTo>
                  <a:pt x="158" y="9"/>
                </a:lnTo>
                <a:lnTo>
                  <a:pt x="158" y="9"/>
                </a:lnTo>
                <a:lnTo>
                  <a:pt x="158" y="9"/>
                </a:lnTo>
                <a:lnTo>
                  <a:pt x="158" y="9"/>
                </a:lnTo>
                <a:lnTo>
                  <a:pt x="158" y="9"/>
                </a:lnTo>
                <a:lnTo>
                  <a:pt x="158" y="9"/>
                </a:lnTo>
                <a:lnTo>
                  <a:pt x="158" y="9"/>
                </a:lnTo>
                <a:lnTo>
                  <a:pt x="159" y="9"/>
                </a:lnTo>
                <a:lnTo>
                  <a:pt x="159" y="9"/>
                </a:lnTo>
                <a:lnTo>
                  <a:pt x="159" y="9"/>
                </a:lnTo>
                <a:lnTo>
                  <a:pt x="159" y="9"/>
                </a:lnTo>
                <a:lnTo>
                  <a:pt x="159" y="9"/>
                </a:lnTo>
                <a:lnTo>
                  <a:pt x="159" y="9"/>
                </a:lnTo>
                <a:lnTo>
                  <a:pt x="160" y="9"/>
                </a:lnTo>
                <a:lnTo>
                  <a:pt x="160" y="9"/>
                </a:lnTo>
                <a:lnTo>
                  <a:pt x="160" y="9"/>
                </a:lnTo>
                <a:lnTo>
                  <a:pt x="160" y="9"/>
                </a:lnTo>
                <a:lnTo>
                  <a:pt x="160" y="9"/>
                </a:lnTo>
                <a:lnTo>
                  <a:pt x="160" y="9"/>
                </a:lnTo>
                <a:lnTo>
                  <a:pt x="160" y="9"/>
                </a:lnTo>
                <a:lnTo>
                  <a:pt x="160" y="9"/>
                </a:lnTo>
                <a:lnTo>
                  <a:pt x="160" y="9"/>
                </a:lnTo>
                <a:lnTo>
                  <a:pt x="160" y="9"/>
                </a:lnTo>
                <a:lnTo>
                  <a:pt x="161" y="9"/>
                </a:lnTo>
                <a:lnTo>
                  <a:pt x="161" y="9"/>
                </a:lnTo>
                <a:lnTo>
                  <a:pt x="161" y="9"/>
                </a:lnTo>
                <a:lnTo>
                  <a:pt x="161" y="9"/>
                </a:lnTo>
                <a:lnTo>
                  <a:pt x="161" y="9"/>
                </a:lnTo>
                <a:lnTo>
                  <a:pt x="161" y="9"/>
                </a:lnTo>
                <a:lnTo>
                  <a:pt x="161" y="9"/>
                </a:lnTo>
                <a:lnTo>
                  <a:pt x="161" y="9"/>
                </a:lnTo>
                <a:lnTo>
                  <a:pt x="161" y="9"/>
                </a:lnTo>
                <a:lnTo>
                  <a:pt x="161" y="9"/>
                </a:lnTo>
                <a:lnTo>
                  <a:pt x="161" y="9"/>
                </a:lnTo>
                <a:lnTo>
                  <a:pt x="161" y="10"/>
                </a:lnTo>
                <a:lnTo>
                  <a:pt x="161" y="10"/>
                </a:lnTo>
                <a:lnTo>
                  <a:pt x="161" y="10"/>
                </a:lnTo>
                <a:lnTo>
                  <a:pt x="162" y="10"/>
                </a:lnTo>
                <a:lnTo>
                  <a:pt x="162" y="10"/>
                </a:lnTo>
                <a:lnTo>
                  <a:pt x="162" y="10"/>
                </a:lnTo>
                <a:lnTo>
                  <a:pt x="162" y="10"/>
                </a:lnTo>
                <a:lnTo>
                  <a:pt x="162" y="10"/>
                </a:lnTo>
                <a:lnTo>
                  <a:pt x="162" y="10"/>
                </a:lnTo>
                <a:lnTo>
                  <a:pt x="162" y="10"/>
                </a:lnTo>
                <a:lnTo>
                  <a:pt x="162" y="10"/>
                </a:lnTo>
                <a:lnTo>
                  <a:pt x="163" y="10"/>
                </a:lnTo>
                <a:lnTo>
                  <a:pt x="163" y="10"/>
                </a:lnTo>
                <a:lnTo>
                  <a:pt x="163" y="10"/>
                </a:lnTo>
                <a:lnTo>
                  <a:pt x="163" y="10"/>
                </a:lnTo>
                <a:lnTo>
                  <a:pt x="163" y="10"/>
                </a:lnTo>
                <a:lnTo>
                  <a:pt x="163" y="10"/>
                </a:lnTo>
                <a:lnTo>
                  <a:pt x="163" y="10"/>
                </a:lnTo>
                <a:lnTo>
                  <a:pt x="163" y="11"/>
                </a:lnTo>
                <a:lnTo>
                  <a:pt x="163" y="11"/>
                </a:lnTo>
                <a:lnTo>
                  <a:pt x="163" y="11"/>
                </a:lnTo>
                <a:lnTo>
                  <a:pt x="162" y="11"/>
                </a:lnTo>
                <a:lnTo>
                  <a:pt x="162" y="11"/>
                </a:lnTo>
                <a:lnTo>
                  <a:pt x="162" y="11"/>
                </a:lnTo>
                <a:lnTo>
                  <a:pt x="162" y="11"/>
                </a:lnTo>
                <a:lnTo>
                  <a:pt x="162" y="11"/>
                </a:lnTo>
                <a:lnTo>
                  <a:pt x="162" y="11"/>
                </a:lnTo>
                <a:lnTo>
                  <a:pt x="162" y="11"/>
                </a:lnTo>
                <a:lnTo>
                  <a:pt x="162" y="11"/>
                </a:lnTo>
                <a:lnTo>
                  <a:pt x="162" y="11"/>
                </a:lnTo>
                <a:lnTo>
                  <a:pt x="162" y="11"/>
                </a:lnTo>
                <a:lnTo>
                  <a:pt x="161" y="11"/>
                </a:lnTo>
                <a:lnTo>
                  <a:pt x="161" y="12"/>
                </a:lnTo>
                <a:lnTo>
                  <a:pt x="161" y="12"/>
                </a:lnTo>
                <a:lnTo>
                  <a:pt x="161" y="12"/>
                </a:lnTo>
                <a:lnTo>
                  <a:pt x="161" y="12"/>
                </a:lnTo>
                <a:lnTo>
                  <a:pt x="161" y="12"/>
                </a:lnTo>
                <a:lnTo>
                  <a:pt x="161" y="12"/>
                </a:lnTo>
                <a:lnTo>
                  <a:pt x="161" y="12"/>
                </a:lnTo>
                <a:lnTo>
                  <a:pt x="160" y="12"/>
                </a:lnTo>
                <a:lnTo>
                  <a:pt x="160" y="12"/>
                </a:lnTo>
                <a:lnTo>
                  <a:pt x="160" y="12"/>
                </a:lnTo>
                <a:lnTo>
                  <a:pt x="160" y="12"/>
                </a:lnTo>
                <a:lnTo>
                  <a:pt x="160" y="12"/>
                </a:lnTo>
                <a:lnTo>
                  <a:pt x="160" y="12"/>
                </a:lnTo>
                <a:lnTo>
                  <a:pt x="160" y="12"/>
                </a:lnTo>
                <a:lnTo>
                  <a:pt x="160" y="12"/>
                </a:lnTo>
                <a:lnTo>
                  <a:pt x="160" y="12"/>
                </a:lnTo>
                <a:lnTo>
                  <a:pt x="160" y="12"/>
                </a:lnTo>
                <a:lnTo>
                  <a:pt x="160" y="13"/>
                </a:lnTo>
                <a:lnTo>
                  <a:pt x="160" y="13"/>
                </a:lnTo>
                <a:lnTo>
                  <a:pt x="160" y="13"/>
                </a:lnTo>
                <a:lnTo>
                  <a:pt x="161" y="13"/>
                </a:lnTo>
                <a:lnTo>
                  <a:pt x="161" y="13"/>
                </a:lnTo>
                <a:lnTo>
                  <a:pt x="161" y="13"/>
                </a:lnTo>
                <a:lnTo>
                  <a:pt x="161" y="13"/>
                </a:lnTo>
                <a:lnTo>
                  <a:pt x="161" y="13"/>
                </a:lnTo>
                <a:lnTo>
                  <a:pt x="161" y="13"/>
                </a:lnTo>
                <a:lnTo>
                  <a:pt x="161" y="13"/>
                </a:lnTo>
                <a:lnTo>
                  <a:pt x="161" y="13"/>
                </a:lnTo>
                <a:lnTo>
                  <a:pt x="162" y="13"/>
                </a:lnTo>
                <a:lnTo>
                  <a:pt x="162" y="14"/>
                </a:lnTo>
                <a:lnTo>
                  <a:pt x="163" y="14"/>
                </a:lnTo>
                <a:lnTo>
                  <a:pt x="163" y="14"/>
                </a:lnTo>
                <a:lnTo>
                  <a:pt x="163" y="14"/>
                </a:lnTo>
                <a:lnTo>
                  <a:pt x="163" y="14"/>
                </a:lnTo>
                <a:lnTo>
                  <a:pt x="163" y="14"/>
                </a:lnTo>
                <a:lnTo>
                  <a:pt x="164" y="14"/>
                </a:lnTo>
                <a:lnTo>
                  <a:pt x="164" y="14"/>
                </a:lnTo>
                <a:lnTo>
                  <a:pt x="164" y="14"/>
                </a:lnTo>
                <a:lnTo>
                  <a:pt x="164" y="14"/>
                </a:lnTo>
                <a:lnTo>
                  <a:pt x="164" y="14"/>
                </a:lnTo>
                <a:lnTo>
                  <a:pt x="164" y="14"/>
                </a:lnTo>
                <a:lnTo>
                  <a:pt x="164" y="14"/>
                </a:lnTo>
                <a:lnTo>
                  <a:pt x="164" y="14"/>
                </a:lnTo>
                <a:lnTo>
                  <a:pt x="165" y="14"/>
                </a:lnTo>
                <a:lnTo>
                  <a:pt x="165" y="14"/>
                </a:lnTo>
                <a:lnTo>
                  <a:pt x="165" y="15"/>
                </a:lnTo>
                <a:lnTo>
                  <a:pt x="165" y="15"/>
                </a:lnTo>
                <a:lnTo>
                  <a:pt x="165" y="15"/>
                </a:lnTo>
                <a:lnTo>
                  <a:pt x="165" y="15"/>
                </a:lnTo>
                <a:lnTo>
                  <a:pt x="165" y="15"/>
                </a:lnTo>
                <a:lnTo>
                  <a:pt x="165" y="15"/>
                </a:lnTo>
                <a:lnTo>
                  <a:pt x="165" y="15"/>
                </a:lnTo>
                <a:lnTo>
                  <a:pt x="165" y="15"/>
                </a:lnTo>
                <a:lnTo>
                  <a:pt x="165" y="15"/>
                </a:lnTo>
                <a:lnTo>
                  <a:pt x="165" y="15"/>
                </a:lnTo>
                <a:lnTo>
                  <a:pt x="165" y="15"/>
                </a:lnTo>
                <a:lnTo>
                  <a:pt x="165" y="15"/>
                </a:lnTo>
                <a:lnTo>
                  <a:pt x="165" y="15"/>
                </a:lnTo>
                <a:lnTo>
                  <a:pt x="165" y="15"/>
                </a:lnTo>
                <a:lnTo>
                  <a:pt x="165" y="15"/>
                </a:lnTo>
                <a:lnTo>
                  <a:pt x="165" y="15"/>
                </a:lnTo>
                <a:lnTo>
                  <a:pt x="165" y="16"/>
                </a:lnTo>
                <a:lnTo>
                  <a:pt x="165" y="16"/>
                </a:lnTo>
                <a:lnTo>
                  <a:pt x="165" y="16"/>
                </a:lnTo>
                <a:lnTo>
                  <a:pt x="165" y="16"/>
                </a:lnTo>
                <a:lnTo>
                  <a:pt x="165" y="16"/>
                </a:lnTo>
                <a:lnTo>
                  <a:pt x="165" y="16"/>
                </a:lnTo>
                <a:lnTo>
                  <a:pt x="165" y="16"/>
                </a:lnTo>
                <a:lnTo>
                  <a:pt x="165" y="16"/>
                </a:lnTo>
                <a:lnTo>
                  <a:pt x="164" y="16"/>
                </a:lnTo>
                <a:lnTo>
                  <a:pt x="164" y="16"/>
                </a:lnTo>
                <a:lnTo>
                  <a:pt x="164" y="16"/>
                </a:lnTo>
                <a:lnTo>
                  <a:pt x="164"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7"/>
                </a:lnTo>
                <a:lnTo>
                  <a:pt x="163" y="17"/>
                </a:lnTo>
                <a:lnTo>
                  <a:pt x="163" y="17"/>
                </a:lnTo>
                <a:lnTo>
                  <a:pt x="163" y="17"/>
                </a:lnTo>
                <a:lnTo>
                  <a:pt x="163" y="17"/>
                </a:lnTo>
                <a:lnTo>
                  <a:pt x="163" y="17"/>
                </a:lnTo>
                <a:lnTo>
                  <a:pt x="163" y="17"/>
                </a:lnTo>
                <a:lnTo>
                  <a:pt x="163" y="17"/>
                </a:lnTo>
                <a:lnTo>
                  <a:pt x="163" y="17"/>
                </a:lnTo>
                <a:lnTo>
                  <a:pt x="163" y="17"/>
                </a:lnTo>
                <a:lnTo>
                  <a:pt x="163" y="17"/>
                </a:lnTo>
                <a:lnTo>
                  <a:pt x="163" y="17"/>
                </a:lnTo>
                <a:lnTo>
                  <a:pt x="163" y="17"/>
                </a:lnTo>
                <a:lnTo>
                  <a:pt x="164" y="17"/>
                </a:lnTo>
                <a:lnTo>
                  <a:pt x="164" y="17"/>
                </a:lnTo>
                <a:lnTo>
                  <a:pt x="164" y="17"/>
                </a:lnTo>
                <a:lnTo>
                  <a:pt x="164" y="17"/>
                </a:lnTo>
                <a:lnTo>
                  <a:pt x="164" y="17"/>
                </a:lnTo>
                <a:lnTo>
                  <a:pt x="164" y="17"/>
                </a:lnTo>
                <a:lnTo>
                  <a:pt x="164" y="17"/>
                </a:lnTo>
                <a:lnTo>
                  <a:pt x="164" y="17"/>
                </a:lnTo>
                <a:lnTo>
                  <a:pt x="164" y="17"/>
                </a:lnTo>
                <a:lnTo>
                  <a:pt x="164" y="17"/>
                </a:lnTo>
                <a:lnTo>
                  <a:pt x="164" y="17"/>
                </a:lnTo>
                <a:lnTo>
                  <a:pt x="164" y="17"/>
                </a:lnTo>
                <a:lnTo>
                  <a:pt x="164" y="17"/>
                </a:lnTo>
                <a:lnTo>
                  <a:pt x="165" y="17"/>
                </a:lnTo>
                <a:lnTo>
                  <a:pt x="165" y="17"/>
                </a:lnTo>
                <a:lnTo>
                  <a:pt x="165" y="18"/>
                </a:lnTo>
                <a:lnTo>
                  <a:pt x="165" y="18"/>
                </a:lnTo>
                <a:lnTo>
                  <a:pt x="165" y="18"/>
                </a:lnTo>
                <a:lnTo>
                  <a:pt x="165" y="18"/>
                </a:lnTo>
                <a:lnTo>
                  <a:pt x="165" y="18"/>
                </a:lnTo>
                <a:lnTo>
                  <a:pt x="165" y="18"/>
                </a:lnTo>
                <a:lnTo>
                  <a:pt x="165" y="18"/>
                </a:lnTo>
                <a:lnTo>
                  <a:pt x="165" y="18"/>
                </a:lnTo>
                <a:lnTo>
                  <a:pt x="165" y="18"/>
                </a:lnTo>
                <a:lnTo>
                  <a:pt x="165" y="18"/>
                </a:lnTo>
                <a:lnTo>
                  <a:pt x="165" y="18"/>
                </a:lnTo>
                <a:lnTo>
                  <a:pt x="165" y="18"/>
                </a:lnTo>
                <a:lnTo>
                  <a:pt x="165" y="18"/>
                </a:lnTo>
                <a:lnTo>
                  <a:pt x="165" y="18"/>
                </a:lnTo>
                <a:lnTo>
                  <a:pt x="165" y="18"/>
                </a:lnTo>
                <a:lnTo>
                  <a:pt x="165" y="18"/>
                </a:lnTo>
                <a:lnTo>
                  <a:pt x="166" y="18"/>
                </a:lnTo>
                <a:lnTo>
                  <a:pt x="166" y="18"/>
                </a:lnTo>
                <a:lnTo>
                  <a:pt x="166" y="17"/>
                </a:lnTo>
                <a:lnTo>
                  <a:pt x="166" y="17"/>
                </a:lnTo>
                <a:lnTo>
                  <a:pt x="167" y="17"/>
                </a:lnTo>
                <a:lnTo>
                  <a:pt x="167" y="17"/>
                </a:lnTo>
                <a:lnTo>
                  <a:pt x="167" y="17"/>
                </a:lnTo>
                <a:lnTo>
                  <a:pt x="167" y="17"/>
                </a:lnTo>
                <a:lnTo>
                  <a:pt x="167" y="17"/>
                </a:lnTo>
                <a:lnTo>
                  <a:pt x="167" y="17"/>
                </a:lnTo>
                <a:lnTo>
                  <a:pt x="167" y="17"/>
                </a:lnTo>
                <a:lnTo>
                  <a:pt x="167" y="17"/>
                </a:lnTo>
                <a:lnTo>
                  <a:pt x="168" y="17"/>
                </a:lnTo>
                <a:lnTo>
                  <a:pt x="168" y="17"/>
                </a:lnTo>
                <a:lnTo>
                  <a:pt x="168" y="17"/>
                </a:lnTo>
                <a:lnTo>
                  <a:pt x="168" y="17"/>
                </a:lnTo>
                <a:lnTo>
                  <a:pt x="168" y="17"/>
                </a:lnTo>
                <a:lnTo>
                  <a:pt x="168" y="17"/>
                </a:lnTo>
                <a:lnTo>
                  <a:pt x="169" y="17"/>
                </a:lnTo>
                <a:lnTo>
                  <a:pt x="169" y="17"/>
                </a:lnTo>
                <a:lnTo>
                  <a:pt x="170" y="17"/>
                </a:lnTo>
                <a:lnTo>
                  <a:pt x="170" y="17"/>
                </a:lnTo>
                <a:lnTo>
                  <a:pt x="170" y="17"/>
                </a:lnTo>
                <a:lnTo>
                  <a:pt x="170" y="17"/>
                </a:lnTo>
                <a:lnTo>
                  <a:pt x="170" y="17"/>
                </a:lnTo>
                <a:lnTo>
                  <a:pt x="170" y="17"/>
                </a:lnTo>
                <a:lnTo>
                  <a:pt x="170" y="17"/>
                </a:lnTo>
                <a:lnTo>
                  <a:pt x="170" y="17"/>
                </a:lnTo>
                <a:lnTo>
                  <a:pt x="170" y="17"/>
                </a:lnTo>
                <a:lnTo>
                  <a:pt x="170" y="17"/>
                </a:lnTo>
                <a:lnTo>
                  <a:pt x="170" y="17"/>
                </a:lnTo>
                <a:lnTo>
                  <a:pt x="171" y="17"/>
                </a:lnTo>
                <a:lnTo>
                  <a:pt x="171" y="17"/>
                </a:lnTo>
                <a:lnTo>
                  <a:pt x="171" y="17"/>
                </a:lnTo>
                <a:lnTo>
                  <a:pt x="171" y="17"/>
                </a:lnTo>
                <a:lnTo>
                  <a:pt x="171" y="17"/>
                </a:lnTo>
                <a:lnTo>
                  <a:pt x="171" y="17"/>
                </a:lnTo>
                <a:lnTo>
                  <a:pt x="171" y="17"/>
                </a:lnTo>
                <a:lnTo>
                  <a:pt x="171" y="17"/>
                </a:lnTo>
                <a:lnTo>
                  <a:pt x="171" y="17"/>
                </a:lnTo>
                <a:lnTo>
                  <a:pt x="171" y="17"/>
                </a:lnTo>
                <a:lnTo>
                  <a:pt x="171" y="17"/>
                </a:lnTo>
                <a:lnTo>
                  <a:pt x="171" y="17"/>
                </a:lnTo>
                <a:lnTo>
                  <a:pt x="171" y="17"/>
                </a:lnTo>
                <a:lnTo>
                  <a:pt x="171" y="17"/>
                </a:lnTo>
                <a:lnTo>
                  <a:pt x="171" y="18"/>
                </a:lnTo>
                <a:lnTo>
                  <a:pt x="171" y="18"/>
                </a:lnTo>
                <a:lnTo>
                  <a:pt x="171" y="18"/>
                </a:lnTo>
                <a:lnTo>
                  <a:pt x="171" y="18"/>
                </a:lnTo>
                <a:lnTo>
                  <a:pt x="171" y="18"/>
                </a:lnTo>
                <a:lnTo>
                  <a:pt x="170" y="19"/>
                </a:lnTo>
                <a:lnTo>
                  <a:pt x="170" y="19"/>
                </a:lnTo>
                <a:lnTo>
                  <a:pt x="170" y="19"/>
                </a:lnTo>
                <a:lnTo>
                  <a:pt x="170" y="19"/>
                </a:lnTo>
                <a:lnTo>
                  <a:pt x="170" y="19"/>
                </a:lnTo>
                <a:lnTo>
                  <a:pt x="170" y="19"/>
                </a:lnTo>
                <a:lnTo>
                  <a:pt x="170" y="19"/>
                </a:lnTo>
                <a:lnTo>
                  <a:pt x="170" y="19"/>
                </a:lnTo>
                <a:lnTo>
                  <a:pt x="170" y="19"/>
                </a:lnTo>
                <a:lnTo>
                  <a:pt x="170" y="19"/>
                </a:lnTo>
                <a:lnTo>
                  <a:pt x="170" y="19"/>
                </a:lnTo>
                <a:lnTo>
                  <a:pt x="170" y="19"/>
                </a:lnTo>
                <a:lnTo>
                  <a:pt x="170" y="19"/>
                </a:lnTo>
                <a:lnTo>
                  <a:pt x="170" y="19"/>
                </a:lnTo>
                <a:lnTo>
                  <a:pt x="170" y="19"/>
                </a:lnTo>
                <a:lnTo>
                  <a:pt x="170" y="19"/>
                </a:lnTo>
                <a:lnTo>
                  <a:pt x="170" y="19"/>
                </a:lnTo>
                <a:lnTo>
                  <a:pt x="170" y="19"/>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1" y="20"/>
                </a:lnTo>
                <a:lnTo>
                  <a:pt x="171" y="20"/>
                </a:lnTo>
                <a:lnTo>
                  <a:pt x="171" y="20"/>
                </a:lnTo>
                <a:lnTo>
                  <a:pt x="171" y="20"/>
                </a:lnTo>
                <a:lnTo>
                  <a:pt x="171" y="20"/>
                </a:lnTo>
                <a:lnTo>
                  <a:pt x="171" y="20"/>
                </a:lnTo>
                <a:lnTo>
                  <a:pt x="171" y="20"/>
                </a:lnTo>
                <a:lnTo>
                  <a:pt x="171" y="20"/>
                </a:lnTo>
                <a:lnTo>
                  <a:pt x="171" y="20"/>
                </a:lnTo>
                <a:lnTo>
                  <a:pt x="171" y="20"/>
                </a:lnTo>
                <a:lnTo>
                  <a:pt x="171" y="20"/>
                </a:lnTo>
                <a:lnTo>
                  <a:pt x="171" y="20"/>
                </a:lnTo>
                <a:lnTo>
                  <a:pt x="171" y="20"/>
                </a:lnTo>
                <a:lnTo>
                  <a:pt x="171" y="20"/>
                </a:lnTo>
                <a:lnTo>
                  <a:pt x="171" y="20"/>
                </a:lnTo>
                <a:lnTo>
                  <a:pt x="171" y="20"/>
                </a:lnTo>
                <a:lnTo>
                  <a:pt x="172" y="20"/>
                </a:lnTo>
                <a:lnTo>
                  <a:pt x="172" y="20"/>
                </a:lnTo>
                <a:lnTo>
                  <a:pt x="172" y="20"/>
                </a:lnTo>
                <a:lnTo>
                  <a:pt x="172" y="20"/>
                </a:lnTo>
                <a:lnTo>
                  <a:pt x="172" y="20"/>
                </a:lnTo>
                <a:lnTo>
                  <a:pt x="172" y="20"/>
                </a:lnTo>
                <a:lnTo>
                  <a:pt x="172" y="20"/>
                </a:lnTo>
                <a:lnTo>
                  <a:pt x="172" y="20"/>
                </a:lnTo>
                <a:lnTo>
                  <a:pt x="172" y="20"/>
                </a:lnTo>
                <a:lnTo>
                  <a:pt x="172" y="20"/>
                </a:lnTo>
                <a:lnTo>
                  <a:pt x="172" y="19"/>
                </a:lnTo>
                <a:lnTo>
                  <a:pt x="172" y="19"/>
                </a:lnTo>
                <a:lnTo>
                  <a:pt x="172" y="19"/>
                </a:lnTo>
                <a:lnTo>
                  <a:pt x="172" y="19"/>
                </a:lnTo>
                <a:lnTo>
                  <a:pt x="172" y="19"/>
                </a:lnTo>
                <a:lnTo>
                  <a:pt x="172" y="19"/>
                </a:lnTo>
                <a:lnTo>
                  <a:pt x="172" y="19"/>
                </a:lnTo>
                <a:lnTo>
                  <a:pt x="172" y="19"/>
                </a:lnTo>
                <a:lnTo>
                  <a:pt x="172" y="19"/>
                </a:lnTo>
                <a:lnTo>
                  <a:pt x="173" y="19"/>
                </a:lnTo>
                <a:lnTo>
                  <a:pt x="173" y="19"/>
                </a:lnTo>
                <a:lnTo>
                  <a:pt x="173" y="19"/>
                </a:lnTo>
                <a:lnTo>
                  <a:pt x="173" y="19"/>
                </a:lnTo>
                <a:lnTo>
                  <a:pt x="173" y="19"/>
                </a:lnTo>
                <a:lnTo>
                  <a:pt x="173" y="19"/>
                </a:lnTo>
                <a:lnTo>
                  <a:pt x="173" y="19"/>
                </a:lnTo>
                <a:lnTo>
                  <a:pt x="173" y="19"/>
                </a:lnTo>
                <a:lnTo>
                  <a:pt x="173" y="19"/>
                </a:lnTo>
                <a:lnTo>
                  <a:pt x="173" y="19"/>
                </a:lnTo>
                <a:lnTo>
                  <a:pt x="173" y="18"/>
                </a:lnTo>
                <a:lnTo>
                  <a:pt x="173" y="18"/>
                </a:lnTo>
                <a:lnTo>
                  <a:pt x="173" y="18"/>
                </a:lnTo>
                <a:lnTo>
                  <a:pt x="173" y="18"/>
                </a:lnTo>
                <a:lnTo>
                  <a:pt x="173" y="18"/>
                </a:lnTo>
                <a:lnTo>
                  <a:pt x="174" y="18"/>
                </a:lnTo>
                <a:lnTo>
                  <a:pt x="174" y="18"/>
                </a:lnTo>
                <a:lnTo>
                  <a:pt x="174" y="18"/>
                </a:lnTo>
                <a:lnTo>
                  <a:pt x="174" y="18"/>
                </a:lnTo>
                <a:lnTo>
                  <a:pt x="174" y="18"/>
                </a:lnTo>
                <a:lnTo>
                  <a:pt x="174" y="18"/>
                </a:lnTo>
                <a:lnTo>
                  <a:pt x="174" y="18"/>
                </a:lnTo>
                <a:lnTo>
                  <a:pt x="174" y="18"/>
                </a:lnTo>
                <a:lnTo>
                  <a:pt x="174" y="17"/>
                </a:lnTo>
                <a:lnTo>
                  <a:pt x="174" y="17"/>
                </a:lnTo>
                <a:lnTo>
                  <a:pt x="174" y="17"/>
                </a:lnTo>
                <a:lnTo>
                  <a:pt x="174" y="17"/>
                </a:lnTo>
                <a:lnTo>
                  <a:pt x="175" y="17"/>
                </a:lnTo>
                <a:lnTo>
                  <a:pt x="175" y="17"/>
                </a:lnTo>
                <a:lnTo>
                  <a:pt x="175" y="17"/>
                </a:lnTo>
                <a:lnTo>
                  <a:pt x="175" y="17"/>
                </a:lnTo>
                <a:lnTo>
                  <a:pt x="175" y="17"/>
                </a:lnTo>
                <a:lnTo>
                  <a:pt x="175" y="17"/>
                </a:lnTo>
                <a:lnTo>
                  <a:pt x="175" y="17"/>
                </a:lnTo>
                <a:lnTo>
                  <a:pt x="175" y="17"/>
                </a:lnTo>
                <a:lnTo>
                  <a:pt x="175" y="17"/>
                </a:lnTo>
                <a:lnTo>
                  <a:pt x="175" y="17"/>
                </a:lnTo>
                <a:lnTo>
                  <a:pt x="175" y="17"/>
                </a:lnTo>
                <a:lnTo>
                  <a:pt x="176" y="17"/>
                </a:lnTo>
                <a:lnTo>
                  <a:pt x="176" y="17"/>
                </a:lnTo>
                <a:lnTo>
                  <a:pt x="176" y="17"/>
                </a:lnTo>
                <a:lnTo>
                  <a:pt x="176" y="17"/>
                </a:lnTo>
                <a:lnTo>
                  <a:pt x="176" y="17"/>
                </a:lnTo>
                <a:lnTo>
                  <a:pt x="176" y="17"/>
                </a:lnTo>
                <a:lnTo>
                  <a:pt x="176" y="17"/>
                </a:lnTo>
                <a:lnTo>
                  <a:pt x="177" y="17"/>
                </a:lnTo>
                <a:lnTo>
                  <a:pt x="177" y="17"/>
                </a:lnTo>
                <a:lnTo>
                  <a:pt x="177" y="17"/>
                </a:lnTo>
                <a:lnTo>
                  <a:pt x="177" y="17"/>
                </a:lnTo>
                <a:lnTo>
                  <a:pt x="177" y="17"/>
                </a:lnTo>
                <a:lnTo>
                  <a:pt x="177" y="17"/>
                </a:lnTo>
                <a:lnTo>
                  <a:pt x="177" y="17"/>
                </a:lnTo>
                <a:lnTo>
                  <a:pt x="177" y="17"/>
                </a:lnTo>
                <a:lnTo>
                  <a:pt x="177" y="17"/>
                </a:lnTo>
                <a:lnTo>
                  <a:pt x="177" y="17"/>
                </a:lnTo>
                <a:lnTo>
                  <a:pt x="177" y="17"/>
                </a:lnTo>
                <a:lnTo>
                  <a:pt x="177" y="17"/>
                </a:lnTo>
                <a:lnTo>
                  <a:pt x="177" y="16"/>
                </a:lnTo>
                <a:lnTo>
                  <a:pt x="177" y="16"/>
                </a:lnTo>
                <a:lnTo>
                  <a:pt x="177" y="16"/>
                </a:lnTo>
                <a:lnTo>
                  <a:pt x="177" y="16"/>
                </a:lnTo>
                <a:lnTo>
                  <a:pt x="177" y="16"/>
                </a:lnTo>
                <a:lnTo>
                  <a:pt x="177" y="16"/>
                </a:lnTo>
                <a:lnTo>
                  <a:pt x="177" y="16"/>
                </a:lnTo>
                <a:lnTo>
                  <a:pt x="177" y="16"/>
                </a:lnTo>
                <a:lnTo>
                  <a:pt x="178" y="16"/>
                </a:lnTo>
                <a:lnTo>
                  <a:pt x="178" y="16"/>
                </a:lnTo>
                <a:lnTo>
                  <a:pt x="178" y="16"/>
                </a:lnTo>
                <a:lnTo>
                  <a:pt x="178" y="16"/>
                </a:lnTo>
                <a:lnTo>
                  <a:pt x="178" y="16"/>
                </a:lnTo>
                <a:lnTo>
                  <a:pt x="178" y="16"/>
                </a:lnTo>
                <a:lnTo>
                  <a:pt x="178" y="16"/>
                </a:lnTo>
                <a:lnTo>
                  <a:pt x="178" y="16"/>
                </a:lnTo>
                <a:lnTo>
                  <a:pt x="178" y="15"/>
                </a:lnTo>
                <a:lnTo>
                  <a:pt x="178" y="15"/>
                </a:lnTo>
                <a:lnTo>
                  <a:pt x="178" y="15"/>
                </a:lnTo>
                <a:lnTo>
                  <a:pt x="178" y="15"/>
                </a:lnTo>
                <a:lnTo>
                  <a:pt x="178" y="15"/>
                </a:lnTo>
                <a:lnTo>
                  <a:pt x="178" y="15"/>
                </a:lnTo>
                <a:lnTo>
                  <a:pt x="178" y="15"/>
                </a:lnTo>
                <a:lnTo>
                  <a:pt x="178" y="15"/>
                </a:lnTo>
                <a:lnTo>
                  <a:pt x="179" y="15"/>
                </a:lnTo>
                <a:lnTo>
                  <a:pt x="179" y="15"/>
                </a:lnTo>
                <a:lnTo>
                  <a:pt x="179" y="15"/>
                </a:lnTo>
                <a:lnTo>
                  <a:pt x="179" y="15"/>
                </a:lnTo>
                <a:lnTo>
                  <a:pt x="179" y="15"/>
                </a:lnTo>
                <a:lnTo>
                  <a:pt x="180" y="15"/>
                </a:lnTo>
                <a:lnTo>
                  <a:pt x="180" y="15"/>
                </a:lnTo>
                <a:lnTo>
                  <a:pt x="180" y="15"/>
                </a:lnTo>
                <a:lnTo>
                  <a:pt x="180" y="15"/>
                </a:lnTo>
                <a:lnTo>
                  <a:pt x="180" y="15"/>
                </a:lnTo>
                <a:lnTo>
                  <a:pt x="180" y="15"/>
                </a:lnTo>
                <a:lnTo>
                  <a:pt x="180" y="15"/>
                </a:lnTo>
                <a:lnTo>
                  <a:pt x="180" y="15"/>
                </a:lnTo>
                <a:lnTo>
                  <a:pt x="180" y="15"/>
                </a:lnTo>
                <a:lnTo>
                  <a:pt x="180" y="15"/>
                </a:lnTo>
                <a:lnTo>
                  <a:pt x="180" y="15"/>
                </a:lnTo>
                <a:lnTo>
                  <a:pt x="180" y="16"/>
                </a:lnTo>
                <a:lnTo>
                  <a:pt x="180" y="16"/>
                </a:lnTo>
                <a:lnTo>
                  <a:pt x="180" y="16"/>
                </a:lnTo>
                <a:lnTo>
                  <a:pt x="180" y="16"/>
                </a:lnTo>
                <a:lnTo>
                  <a:pt x="180" y="16"/>
                </a:lnTo>
                <a:lnTo>
                  <a:pt x="180" y="16"/>
                </a:lnTo>
                <a:lnTo>
                  <a:pt x="180" y="16"/>
                </a:lnTo>
                <a:lnTo>
                  <a:pt x="180" y="16"/>
                </a:lnTo>
                <a:lnTo>
                  <a:pt x="180" y="16"/>
                </a:lnTo>
                <a:lnTo>
                  <a:pt x="180" y="16"/>
                </a:lnTo>
                <a:lnTo>
                  <a:pt x="180" y="16"/>
                </a:lnTo>
                <a:lnTo>
                  <a:pt x="180" y="16"/>
                </a:lnTo>
                <a:lnTo>
                  <a:pt x="180" y="16"/>
                </a:lnTo>
                <a:lnTo>
                  <a:pt x="180" y="16"/>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8"/>
                </a:lnTo>
                <a:lnTo>
                  <a:pt x="180" y="18"/>
                </a:lnTo>
                <a:lnTo>
                  <a:pt x="180" y="18"/>
                </a:lnTo>
                <a:lnTo>
                  <a:pt x="180" y="18"/>
                </a:lnTo>
                <a:lnTo>
                  <a:pt x="180" y="18"/>
                </a:lnTo>
                <a:lnTo>
                  <a:pt x="180" y="18"/>
                </a:lnTo>
                <a:lnTo>
                  <a:pt x="180" y="18"/>
                </a:lnTo>
                <a:lnTo>
                  <a:pt x="180" y="19"/>
                </a:lnTo>
                <a:lnTo>
                  <a:pt x="180" y="19"/>
                </a:lnTo>
                <a:lnTo>
                  <a:pt x="180" y="19"/>
                </a:lnTo>
                <a:lnTo>
                  <a:pt x="180" y="19"/>
                </a:lnTo>
                <a:lnTo>
                  <a:pt x="180" y="19"/>
                </a:lnTo>
                <a:lnTo>
                  <a:pt x="180" y="19"/>
                </a:lnTo>
                <a:lnTo>
                  <a:pt x="180" y="19"/>
                </a:lnTo>
                <a:lnTo>
                  <a:pt x="181" y="19"/>
                </a:lnTo>
                <a:lnTo>
                  <a:pt x="181" y="19"/>
                </a:lnTo>
                <a:lnTo>
                  <a:pt x="181" y="19"/>
                </a:lnTo>
                <a:lnTo>
                  <a:pt x="181" y="19"/>
                </a:lnTo>
                <a:lnTo>
                  <a:pt x="181" y="19"/>
                </a:lnTo>
                <a:lnTo>
                  <a:pt x="181" y="19"/>
                </a:lnTo>
                <a:lnTo>
                  <a:pt x="181" y="19"/>
                </a:lnTo>
                <a:lnTo>
                  <a:pt x="181" y="19"/>
                </a:lnTo>
                <a:lnTo>
                  <a:pt x="181" y="19"/>
                </a:lnTo>
                <a:lnTo>
                  <a:pt x="181" y="19"/>
                </a:lnTo>
                <a:lnTo>
                  <a:pt x="181" y="19"/>
                </a:lnTo>
                <a:lnTo>
                  <a:pt x="181" y="19"/>
                </a:lnTo>
                <a:lnTo>
                  <a:pt x="181" y="19"/>
                </a:lnTo>
                <a:lnTo>
                  <a:pt x="181" y="19"/>
                </a:lnTo>
                <a:lnTo>
                  <a:pt x="182" y="19"/>
                </a:lnTo>
                <a:lnTo>
                  <a:pt x="182" y="19"/>
                </a:lnTo>
                <a:lnTo>
                  <a:pt x="182" y="19"/>
                </a:lnTo>
                <a:lnTo>
                  <a:pt x="182" y="19"/>
                </a:lnTo>
                <a:lnTo>
                  <a:pt x="182" y="19"/>
                </a:lnTo>
                <a:lnTo>
                  <a:pt x="182" y="19"/>
                </a:lnTo>
                <a:lnTo>
                  <a:pt x="182" y="19"/>
                </a:lnTo>
                <a:lnTo>
                  <a:pt x="182" y="19"/>
                </a:lnTo>
                <a:lnTo>
                  <a:pt x="182" y="19"/>
                </a:lnTo>
                <a:lnTo>
                  <a:pt x="182" y="19"/>
                </a:lnTo>
                <a:lnTo>
                  <a:pt x="182" y="19"/>
                </a:lnTo>
                <a:lnTo>
                  <a:pt x="182" y="19"/>
                </a:lnTo>
                <a:lnTo>
                  <a:pt x="182" y="19"/>
                </a:lnTo>
                <a:lnTo>
                  <a:pt x="182" y="19"/>
                </a:lnTo>
                <a:lnTo>
                  <a:pt x="183" y="19"/>
                </a:lnTo>
                <a:lnTo>
                  <a:pt x="183" y="19"/>
                </a:lnTo>
                <a:lnTo>
                  <a:pt x="183" y="19"/>
                </a:lnTo>
                <a:lnTo>
                  <a:pt x="183" y="19"/>
                </a:lnTo>
                <a:lnTo>
                  <a:pt x="183" y="19"/>
                </a:lnTo>
                <a:lnTo>
                  <a:pt x="183" y="19"/>
                </a:lnTo>
                <a:lnTo>
                  <a:pt x="183" y="19"/>
                </a:lnTo>
                <a:lnTo>
                  <a:pt x="183" y="19"/>
                </a:lnTo>
                <a:lnTo>
                  <a:pt x="183" y="19"/>
                </a:lnTo>
                <a:lnTo>
                  <a:pt x="183" y="19"/>
                </a:lnTo>
                <a:lnTo>
                  <a:pt x="183" y="19"/>
                </a:lnTo>
                <a:lnTo>
                  <a:pt x="183" y="20"/>
                </a:lnTo>
                <a:lnTo>
                  <a:pt x="183" y="20"/>
                </a:lnTo>
                <a:lnTo>
                  <a:pt x="183" y="20"/>
                </a:lnTo>
                <a:lnTo>
                  <a:pt x="183" y="20"/>
                </a:lnTo>
                <a:lnTo>
                  <a:pt x="183" y="20"/>
                </a:lnTo>
                <a:lnTo>
                  <a:pt x="183" y="20"/>
                </a:lnTo>
                <a:lnTo>
                  <a:pt x="183" y="20"/>
                </a:lnTo>
                <a:lnTo>
                  <a:pt x="183" y="20"/>
                </a:lnTo>
                <a:lnTo>
                  <a:pt x="183" y="20"/>
                </a:lnTo>
                <a:lnTo>
                  <a:pt x="183" y="20"/>
                </a:lnTo>
                <a:lnTo>
                  <a:pt x="183" y="20"/>
                </a:lnTo>
                <a:lnTo>
                  <a:pt x="183" y="20"/>
                </a:lnTo>
                <a:lnTo>
                  <a:pt x="183" y="20"/>
                </a:lnTo>
                <a:lnTo>
                  <a:pt x="183" y="20"/>
                </a:lnTo>
                <a:lnTo>
                  <a:pt x="184" y="20"/>
                </a:lnTo>
                <a:lnTo>
                  <a:pt x="184" y="20"/>
                </a:lnTo>
                <a:lnTo>
                  <a:pt x="184" y="20"/>
                </a:lnTo>
                <a:lnTo>
                  <a:pt x="184" y="20"/>
                </a:lnTo>
                <a:lnTo>
                  <a:pt x="184" y="20"/>
                </a:lnTo>
                <a:lnTo>
                  <a:pt x="184" y="20"/>
                </a:lnTo>
                <a:lnTo>
                  <a:pt x="184" y="20"/>
                </a:lnTo>
                <a:lnTo>
                  <a:pt x="184" y="20"/>
                </a:lnTo>
                <a:lnTo>
                  <a:pt x="184" y="20"/>
                </a:lnTo>
                <a:lnTo>
                  <a:pt x="184" y="20"/>
                </a:lnTo>
                <a:lnTo>
                  <a:pt x="184" y="20"/>
                </a:lnTo>
                <a:lnTo>
                  <a:pt x="184" y="20"/>
                </a:lnTo>
                <a:lnTo>
                  <a:pt x="184" y="20"/>
                </a:lnTo>
                <a:lnTo>
                  <a:pt x="185" y="20"/>
                </a:lnTo>
                <a:lnTo>
                  <a:pt x="185" y="20"/>
                </a:lnTo>
                <a:lnTo>
                  <a:pt x="185" y="20"/>
                </a:lnTo>
                <a:lnTo>
                  <a:pt x="185" y="20"/>
                </a:lnTo>
                <a:lnTo>
                  <a:pt x="185" y="20"/>
                </a:lnTo>
                <a:lnTo>
                  <a:pt x="185" y="20"/>
                </a:lnTo>
                <a:lnTo>
                  <a:pt x="185" y="20"/>
                </a:lnTo>
                <a:lnTo>
                  <a:pt x="185" y="20"/>
                </a:lnTo>
                <a:lnTo>
                  <a:pt x="185" y="20"/>
                </a:lnTo>
                <a:lnTo>
                  <a:pt x="185" y="20"/>
                </a:lnTo>
                <a:lnTo>
                  <a:pt x="185" y="20"/>
                </a:lnTo>
                <a:lnTo>
                  <a:pt x="185" y="20"/>
                </a:lnTo>
                <a:lnTo>
                  <a:pt x="186" y="20"/>
                </a:lnTo>
                <a:lnTo>
                  <a:pt x="186" y="20"/>
                </a:lnTo>
                <a:lnTo>
                  <a:pt x="186" y="20"/>
                </a:lnTo>
                <a:lnTo>
                  <a:pt x="186" y="20"/>
                </a:lnTo>
                <a:lnTo>
                  <a:pt x="186" y="20"/>
                </a:lnTo>
                <a:lnTo>
                  <a:pt x="186" y="20"/>
                </a:lnTo>
                <a:lnTo>
                  <a:pt x="186" y="20"/>
                </a:lnTo>
                <a:lnTo>
                  <a:pt x="186" y="20"/>
                </a:lnTo>
                <a:lnTo>
                  <a:pt x="186" y="20"/>
                </a:lnTo>
                <a:lnTo>
                  <a:pt x="187" y="20"/>
                </a:lnTo>
                <a:lnTo>
                  <a:pt x="187" y="20"/>
                </a:lnTo>
                <a:lnTo>
                  <a:pt x="187" y="20"/>
                </a:lnTo>
                <a:lnTo>
                  <a:pt x="187" y="20"/>
                </a:lnTo>
                <a:lnTo>
                  <a:pt x="187" y="20"/>
                </a:lnTo>
                <a:lnTo>
                  <a:pt x="187" y="20"/>
                </a:lnTo>
                <a:lnTo>
                  <a:pt x="187" y="20"/>
                </a:lnTo>
                <a:lnTo>
                  <a:pt x="187" y="20"/>
                </a:lnTo>
                <a:lnTo>
                  <a:pt x="187" y="20"/>
                </a:lnTo>
                <a:lnTo>
                  <a:pt x="187" y="20"/>
                </a:lnTo>
                <a:lnTo>
                  <a:pt x="187" y="20"/>
                </a:lnTo>
                <a:lnTo>
                  <a:pt x="187" y="20"/>
                </a:lnTo>
                <a:lnTo>
                  <a:pt x="187" y="20"/>
                </a:lnTo>
                <a:lnTo>
                  <a:pt x="187" y="20"/>
                </a:lnTo>
                <a:lnTo>
                  <a:pt x="187" y="21"/>
                </a:lnTo>
                <a:lnTo>
                  <a:pt x="188" y="21"/>
                </a:lnTo>
                <a:lnTo>
                  <a:pt x="188" y="21"/>
                </a:lnTo>
                <a:lnTo>
                  <a:pt x="188" y="21"/>
                </a:lnTo>
                <a:lnTo>
                  <a:pt x="188" y="21"/>
                </a:lnTo>
                <a:lnTo>
                  <a:pt x="188" y="21"/>
                </a:lnTo>
                <a:lnTo>
                  <a:pt x="188" y="22"/>
                </a:lnTo>
                <a:lnTo>
                  <a:pt x="188" y="22"/>
                </a:lnTo>
                <a:lnTo>
                  <a:pt x="188" y="22"/>
                </a:lnTo>
                <a:lnTo>
                  <a:pt x="188" y="22"/>
                </a:lnTo>
                <a:lnTo>
                  <a:pt x="188" y="22"/>
                </a:lnTo>
                <a:lnTo>
                  <a:pt x="188" y="22"/>
                </a:lnTo>
                <a:lnTo>
                  <a:pt x="188" y="22"/>
                </a:lnTo>
                <a:lnTo>
                  <a:pt x="188" y="22"/>
                </a:lnTo>
                <a:lnTo>
                  <a:pt x="188" y="22"/>
                </a:lnTo>
                <a:lnTo>
                  <a:pt x="188" y="22"/>
                </a:lnTo>
                <a:lnTo>
                  <a:pt x="188" y="22"/>
                </a:lnTo>
                <a:lnTo>
                  <a:pt x="188" y="22"/>
                </a:lnTo>
                <a:lnTo>
                  <a:pt x="188" y="22"/>
                </a:lnTo>
                <a:lnTo>
                  <a:pt x="188" y="23"/>
                </a:lnTo>
                <a:lnTo>
                  <a:pt x="188" y="23"/>
                </a:lnTo>
                <a:lnTo>
                  <a:pt x="188" y="23"/>
                </a:lnTo>
                <a:lnTo>
                  <a:pt x="188" y="23"/>
                </a:lnTo>
                <a:lnTo>
                  <a:pt x="188" y="23"/>
                </a:lnTo>
                <a:lnTo>
                  <a:pt x="188" y="23"/>
                </a:lnTo>
                <a:lnTo>
                  <a:pt x="188" y="23"/>
                </a:lnTo>
                <a:lnTo>
                  <a:pt x="188" y="23"/>
                </a:lnTo>
                <a:lnTo>
                  <a:pt x="188" y="23"/>
                </a:lnTo>
                <a:lnTo>
                  <a:pt x="188" y="23"/>
                </a:lnTo>
                <a:lnTo>
                  <a:pt x="188" y="23"/>
                </a:lnTo>
                <a:lnTo>
                  <a:pt x="188" y="23"/>
                </a:lnTo>
                <a:lnTo>
                  <a:pt x="188" y="23"/>
                </a:lnTo>
                <a:lnTo>
                  <a:pt x="188" y="24"/>
                </a:lnTo>
                <a:lnTo>
                  <a:pt x="188" y="24"/>
                </a:lnTo>
                <a:lnTo>
                  <a:pt x="188" y="24"/>
                </a:lnTo>
                <a:lnTo>
                  <a:pt x="188" y="24"/>
                </a:lnTo>
                <a:lnTo>
                  <a:pt x="188" y="24"/>
                </a:lnTo>
                <a:lnTo>
                  <a:pt x="188" y="24"/>
                </a:lnTo>
                <a:lnTo>
                  <a:pt x="188" y="24"/>
                </a:lnTo>
                <a:lnTo>
                  <a:pt x="188" y="24"/>
                </a:lnTo>
                <a:lnTo>
                  <a:pt x="188" y="24"/>
                </a:lnTo>
                <a:lnTo>
                  <a:pt x="188" y="24"/>
                </a:lnTo>
                <a:lnTo>
                  <a:pt x="188" y="24"/>
                </a:lnTo>
                <a:lnTo>
                  <a:pt x="188" y="24"/>
                </a:lnTo>
                <a:lnTo>
                  <a:pt x="188" y="25"/>
                </a:lnTo>
                <a:lnTo>
                  <a:pt x="188" y="25"/>
                </a:lnTo>
                <a:lnTo>
                  <a:pt x="188" y="25"/>
                </a:lnTo>
                <a:lnTo>
                  <a:pt x="188" y="25"/>
                </a:lnTo>
                <a:lnTo>
                  <a:pt x="188" y="25"/>
                </a:lnTo>
                <a:lnTo>
                  <a:pt x="189" y="25"/>
                </a:lnTo>
                <a:lnTo>
                  <a:pt x="189" y="26"/>
                </a:lnTo>
                <a:lnTo>
                  <a:pt x="189" y="26"/>
                </a:lnTo>
                <a:lnTo>
                  <a:pt x="189" y="26"/>
                </a:lnTo>
                <a:lnTo>
                  <a:pt x="189" y="26"/>
                </a:lnTo>
                <a:lnTo>
                  <a:pt x="189" y="26"/>
                </a:lnTo>
                <a:lnTo>
                  <a:pt x="189" y="26"/>
                </a:lnTo>
                <a:lnTo>
                  <a:pt x="189" y="26"/>
                </a:lnTo>
                <a:lnTo>
                  <a:pt x="189" y="26"/>
                </a:lnTo>
                <a:lnTo>
                  <a:pt x="189" y="26"/>
                </a:lnTo>
                <a:lnTo>
                  <a:pt x="189" y="26"/>
                </a:lnTo>
                <a:lnTo>
                  <a:pt x="189" y="26"/>
                </a:lnTo>
                <a:lnTo>
                  <a:pt x="189" y="27"/>
                </a:lnTo>
                <a:lnTo>
                  <a:pt x="189" y="27"/>
                </a:lnTo>
                <a:lnTo>
                  <a:pt x="189" y="27"/>
                </a:lnTo>
                <a:lnTo>
                  <a:pt x="189" y="27"/>
                </a:lnTo>
                <a:lnTo>
                  <a:pt x="190" y="27"/>
                </a:lnTo>
                <a:lnTo>
                  <a:pt x="190" y="27"/>
                </a:lnTo>
                <a:lnTo>
                  <a:pt x="190" y="27"/>
                </a:lnTo>
                <a:lnTo>
                  <a:pt x="190" y="27"/>
                </a:lnTo>
                <a:lnTo>
                  <a:pt x="190" y="27"/>
                </a:lnTo>
                <a:lnTo>
                  <a:pt x="190" y="27"/>
                </a:lnTo>
                <a:lnTo>
                  <a:pt x="190" y="27"/>
                </a:lnTo>
                <a:lnTo>
                  <a:pt x="191" y="27"/>
                </a:lnTo>
                <a:lnTo>
                  <a:pt x="191" y="27"/>
                </a:lnTo>
                <a:lnTo>
                  <a:pt x="191" y="27"/>
                </a:lnTo>
                <a:lnTo>
                  <a:pt x="191" y="27"/>
                </a:lnTo>
                <a:lnTo>
                  <a:pt x="191" y="28"/>
                </a:lnTo>
                <a:lnTo>
                  <a:pt x="191" y="28"/>
                </a:lnTo>
                <a:lnTo>
                  <a:pt x="191" y="28"/>
                </a:lnTo>
                <a:lnTo>
                  <a:pt x="191" y="28"/>
                </a:lnTo>
                <a:lnTo>
                  <a:pt x="191" y="28"/>
                </a:lnTo>
                <a:lnTo>
                  <a:pt x="191" y="29"/>
                </a:lnTo>
                <a:lnTo>
                  <a:pt x="191" y="29"/>
                </a:lnTo>
                <a:lnTo>
                  <a:pt x="191" y="29"/>
                </a:lnTo>
                <a:lnTo>
                  <a:pt x="191" y="29"/>
                </a:lnTo>
                <a:lnTo>
                  <a:pt x="191" y="29"/>
                </a:lnTo>
                <a:lnTo>
                  <a:pt x="191" y="29"/>
                </a:lnTo>
                <a:lnTo>
                  <a:pt x="191" y="29"/>
                </a:lnTo>
                <a:lnTo>
                  <a:pt x="191" y="29"/>
                </a:lnTo>
                <a:lnTo>
                  <a:pt x="191" y="29"/>
                </a:lnTo>
                <a:lnTo>
                  <a:pt x="191" y="29"/>
                </a:lnTo>
                <a:lnTo>
                  <a:pt x="191" y="29"/>
                </a:lnTo>
                <a:lnTo>
                  <a:pt x="191" y="29"/>
                </a:lnTo>
                <a:lnTo>
                  <a:pt x="192" y="29"/>
                </a:lnTo>
                <a:lnTo>
                  <a:pt x="192" y="29"/>
                </a:lnTo>
                <a:lnTo>
                  <a:pt x="192" y="29"/>
                </a:lnTo>
                <a:lnTo>
                  <a:pt x="192" y="29"/>
                </a:lnTo>
                <a:lnTo>
                  <a:pt x="192" y="29"/>
                </a:lnTo>
                <a:lnTo>
                  <a:pt x="192" y="29"/>
                </a:lnTo>
                <a:lnTo>
                  <a:pt x="192" y="29"/>
                </a:lnTo>
                <a:lnTo>
                  <a:pt x="192" y="30"/>
                </a:lnTo>
                <a:lnTo>
                  <a:pt x="192" y="30"/>
                </a:lnTo>
                <a:lnTo>
                  <a:pt x="192" y="30"/>
                </a:lnTo>
                <a:lnTo>
                  <a:pt x="192" y="30"/>
                </a:lnTo>
                <a:lnTo>
                  <a:pt x="192" y="30"/>
                </a:lnTo>
                <a:lnTo>
                  <a:pt x="192" y="30"/>
                </a:lnTo>
                <a:lnTo>
                  <a:pt x="192" y="30"/>
                </a:lnTo>
                <a:lnTo>
                  <a:pt x="193" y="30"/>
                </a:lnTo>
                <a:lnTo>
                  <a:pt x="193" y="30"/>
                </a:lnTo>
                <a:lnTo>
                  <a:pt x="193" y="30"/>
                </a:lnTo>
                <a:lnTo>
                  <a:pt x="193" y="30"/>
                </a:lnTo>
                <a:lnTo>
                  <a:pt x="193" y="30"/>
                </a:lnTo>
                <a:lnTo>
                  <a:pt x="193" y="30"/>
                </a:lnTo>
                <a:lnTo>
                  <a:pt x="194" y="30"/>
                </a:lnTo>
                <a:lnTo>
                  <a:pt x="194" y="30"/>
                </a:lnTo>
                <a:lnTo>
                  <a:pt x="194" y="30"/>
                </a:lnTo>
                <a:lnTo>
                  <a:pt x="194" y="30"/>
                </a:lnTo>
                <a:lnTo>
                  <a:pt x="194" y="30"/>
                </a:lnTo>
                <a:lnTo>
                  <a:pt x="194" y="30"/>
                </a:lnTo>
                <a:lnTo>
                  <a:pt x="194" y="30"/>
                </a:lnTo>
                <a:lnTo>
                  <a:pt x="194" y="30"/>
                </a:lnTo>
                <a:lnTo>
                  <a:pt x="195" y="29"/>
                </a:lnTo>
                <a:lnTo>
                  <a:pt x="195" y="29"/>
                </a:lnTo>
                <a:lnTo>
                  <a:pt x="195" y="29"/>
                </a:lnTo>
                <a:lnTo>
                  <a:pt x="195" y="29"/>
                </a:lnTo>
                <a:lnTo>
                  <a:pt x="195" y="29"/>
                </a:lnTo>
                <a:lnTo>
                  <a:pt x="195" y="29"/>
                </a:lnTo>
                <a:lnTo>
                  <a:pt x="195" y="29"/>
                </a:lnTo>
                <a:lnTo>
                  <a:pt x="195" y="29"/>
                </a:lnTo>
                <a:lnTo>
                  <a:pt x="195" y="29"/>
                </a:lnTo>
                <a:lnTo>
                  <a:pt x="196" y="29"/>
                </a:lnTo>
                <a:lnTo>
                  <a:pt x="196" y="29"/>
                </a:lnTo>
                <a:lnTo>
                  <a:pt x="196" y="29"/>
                </a:lnTo>
                <a:lnTo>
                  <a:pt x="196" y="29"/>
                </a:lnTo>
                <a:lnTo>
                  <a:pt x="196" y="29"/>
                </a:lnTo>
                <a:lnTo>
                  <a:pt x="196" y="29"/>
                </a:lnTo>
                <a:lnTo>
                  <a:pt x="196" y="29"/>
                </a:lnTo>
                <a:lnTo>
                  <a:pt x="197" y="29"/>
                </a:lnTo>
                <a:lnTo>
                  <a:pt x="197" y="29"/>
                </a:lnTo>
                <a:lnTo>
                  <a:pt x="197" y="29"/>
                </a:lnTo>
                <a:lnTo>
                  <a:pt x="197" y="29"/>
                </a:lnTo>
                <a:lnTo>
                  <a:pt x="197" y="29"/>
                </a:lnTo>
                <a:lnTo>
                  <a:pt x="197" y="29"/>
                </a:lnTo>
                <a:lnTo>
                  <a:pt x="197" y="29"/>
                </a:lnTo>
                <a:lnTo>
                  <a:pt x="197" y="29"/>
                </a:lnTo>
                <a:lnTo>
                  <a:pt x="197" y="29"/>
                </a:lnTo>
                <a:lnTo>
                  <a:pt x="197" y="29"/>
                </a:lnTo>
                <a:lnTo>
                  <a:pt x="197" y="29"/>
                </a:lnTo>
                <a:lnTo>
                  <a:pt x="197" y="29"/>
                </a:lnTo>
                <a:lnTo>
                  <a:pt x="197" y="29"/>
                </a:lnTo>
                <a:lnTo>
                  <a:pt x="196" y="29"/>
                </a:lnTo>
                <a:lnTo>
                  <a:pt x="196" y="29"/>
                </a:lnTo>
                <a:lnTo>
                  <a:pt x="196" y="29"/>
                </a:lnTo>
                <a:lnTo>
                  <a:pt x="196" y="30"/>
                </a:lnTo>
                <a:lnTo>
                  <a:pt x="196" y="30"/>
                </a:lnTo>
                <a:lnTo>
                  <a:pt x="196" y="30"/>
                </a:lnTo>
                <a:lnTo>
                  <a:pt x="196" y="30"/>
                </a:lnTo>
                <a:lnTo>
                  <a:pt x="196" y="30"/>
                </a:lnTo>
                <a:lnTo>
                  <a:pt x="196" y="30"/>
                </a:lnTo>
                <a:lnTo>
                  <a:pt x="196" y="30"/>
                </a:lnTo>
                <a:lnTo>
                  <a:pt x="196" y="30"/>
                </a:lnTo>
                <a:lnTo>
                  <a:pt x="196" y="30"/>
                </a:lnTo>
                <a:lnTo>
                  <a:pt x="196" y="30"/>
                </a:lnTo>
                <a:lnTo>
                  <a:pt x="196" y="30"/>
                </a:lnTo>
                <a:lnTo>
                  <a:pt x="197" y="30"/>
                </a:lnTo>
                <a:lnTo>
                  <a:pt x="197" y="30"/>
                </a:lnTo>
                <a:lnTo>
                  <a:pt x="197" y="30"/>
                </a:lnTo>
                <a:lnTo>
                  <a:pt x="197" y="30"/>
                </a:lnTo>
                <a:lnTo>
                  <a:pt x="197" y="30"/>
                </a:lnTo>
                <a:lnTo>
                  <a:pt x="197" y="30"/>
                </a:lnTo>
                <a:lnTo>
                  <a:pt x="197" y="30"/>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2"/>
                </a:lnTo>
                <a:lnTo>
                  <a:pt x="197" y="32"/>
                </a:lnTo>
                <a:lnTo>
                  <a:pt x="197" y="32"/>
                </a:lnTo>
                <a:lnTo>
                  <a:pt x="197" y="32"/>
                </a:lnTo>
                <a:lnTo>
                  <a:pt x="197" y="32"/>
                </a:lnTo>
                <a:lnTo>
                  <a:pt x="197" y="32"/>
                </a:lnTo>
                <a:lnTo>
                  <a:pt x="197" y="32"/>
                </a:lnTo>
                <a:lnTo>
                  <a:pt x="197" y="33"/>
                </a:lnTo>
                <a:lnTo>
                  <a:pt x="197" y="33"/>
                </a:lnTo>
                <a:lnTo>
                  <a:pt x="197" y="33"/>
                </a:lnTo>
                <a:lnTo>
                  <a:pt x="197" y="33"/>
                </a:lnTo>
                <a:lnTo>
                  <a:pt x="197" y="33"/>
                </a:lnTo>
                <a:lnTo>
                  <a:pt x="197" y="33"/>
                </a:lnTo>
                <a:lnTo>
                  <a:pt x="197" y="33"/>
                </a:lnTo>
                <a:lnTo>
                  <a:pt x="197" y="33"/>
                </a:lnTo>
                <a:lnTo>
                  <a:pt x="197" y="33"/>
                </a:lnTo>
                <a:lnTo>
                  <a:pt x="197" y="33"/>
                </a:lnTo>
                <a:lnTo>
                  <a:pt x="197" y="33"/>
                </a:lnTo>
                <a:lnTo>
                  <a:pt x="197" y="34"/>
                </a:lnTo>
                <a:lnTo>
                  <a:pt x="197" y="34"/>
                </a:lnTo>
                <a:lnTo>
                  <a:pt x="197" y="34"/>
                </a:lnTo>
                <a:lnTo>
                  <a:pt x="197" y="34"/>
                </a:lnTo>
                <a:lnTo>
                  <a:pt x="197" y="34"/>
                </a:lnTo>
                <a:lnTo>
                  <a:pt x="197" y="34"/>
                </a:lnTo>
                <a:lnTo>
                  <a:pt x="197" y="34"/>
                </a:lnTo>
                <a:lnTo>
                  <a:pt x="197" y="34"/>
                </a:lnTo>
                <a:lnTo>
                  <a:pt x="197" y="34"/>
                </a:lnTo>
                <a:lnTo>
                  <a:pt x="197" y="34"/>
                </a:lnTo>
                <a:lnTo>
                  <a:pt x="197" y="34"/>
                </a:lnTo>
                <a:lnTo>
                  <a:pt x="197" y="34"/>
                </a:lnTo>
                <a:lnTo>
                  <a:pt x="197" y="34"/>
                </a:lnTo>
                <a:lnTo>
                  <a:pt x="197" y="34"/>
                </a:lnTo>
                <a:lnTo>
                  <a:pt x="197" y="35"/>
                </a:lnTo>
                <a:lnTo>
                  <a:pt x="197" y="35"/>
                </a:lnTo>
                <a:lnTo>
                  <a:pt x="197" y="35"/>
                </a:lnTo>
                <a:lnTo>
                  <a:pt x="197" y="35"/>
                </a:lnTo>
                <a:lnTo>
                  <a:pt x="197" y="35"/>
                </a:lnTo>
                <a:lnTo>
                  <a:pt x="197" y="36"/>
                </a:lnTo>
                <a:lnTo>
                  <a:pt x="197" y="36"/>
                </a:lnTo>
                <a:lnTo>
                  <a:pt x="197" y="36"/>
                </a:lnTo>
                <a:lnTo>
                  <a:pt x="197" y="36"/>
                </a:lnTo>
                <a:lnTo>
                  <a:pt x="197" y="36"/>
                </a:lnTo>
                <a:lnTo>
                  <a:pt x="197" y="36"/>
                </a:lnTo>
                <a:lnTo>
                  <a:pt x="197" y="36"/>
                </a:lnTo>
                <a:lnTo>
                  <a:pt x="197" y="36"/>
                </a:lnTo>
                <a:lnTo>
                  <a:pt x="197" y="36"/>
                </a:lnTo>
                <a:lnTo>
                  <a:pt x="197" y="36"/>
                </a:lnTo>
                <a:lnTo>
                  <a:pt x="197" y="36"/>
                </a:lnTo>
                <a:lnTo>
                  <a:pt x="197" y="37"/>
                </a:lnTo>
                <a:lnTo>
                  <a:pt x="197" y="37"/>
                </a:lnTo>
                <a:lnTo>
                  <a:pt x="197" y="37"/>
                </a:lnTo>
                <a:lnTo>
                  <a:pt x="197" y="37"/>
                </a:lnTo>
                <a:lnTo>
                  <a:pt x="197" y="37"/>
                </a:lnTo>
                <a:lnTo>
                  <a:pt x="197" y="37"/>
                </a:lnTo>
                <a:lnTo>
                  <a:pt x="197" y="37"/>
                </a:lnTo>
                <a:lnTo>
                  <a:pt x="197" y="37"/>
                </a:lnTo>
                <a:lnTo>
                  <a:pt x="197" y="37"/>
                </a:lnTo>
                <a:lnTo>
                  <a:pt x="197" y="37"/>
                </a:lnTo>
                <a:lnTo>
                  <a:pt x="197" y="37"/>
                </a:lnTo>
                <a:lnTo>
                  <a:pt x="197" y="38"/>
                </a:lnTo>
                <a:lnTo>
                  <a:pt x="197" y="38"/>
                </a:lnTo>
                <a:lnTo>
                  <a:pt x="197" y="38"/>
                </a:lnTo>
                <a:lnTo>
                  <a:pt x="197" y="38"/>
                </a:lnTo>
                <a:lnTo>
                  <a:pt x="197" y="38"/>
                </a:lnTo>
                <a:lnTo>
                  <a:pt x="197" y="39"/>
                </a:lnTo>
                <a:lnTo>
                  <a:pt x="198" y="39"/>
                </a:lnTo>
                <a:lnTo>
                  <a:pt x="198" y="39"/>
                </a:lnTo>
                <a:lnTo>
                  <a:pt x="198" y="39"/>
                </a:lnTo>
                <a:lnTo>
                  <a:pt x="198" y="39"/>
                </a:lnTo>
                <a:lnTo>
                  <a:pt x="198" y="39"/>
                </a:lnTo>
                <a:lnTo>
                  <a:pt x="198" y="39"/>
                </a:lnTo>
                <a:lnTo>
                  <a:pt x="198" y="39"/>
                </a:lnTo>
                <a:lnTo>
                  <a:pt x="198" y="39"/>
                </a:lnTo>
                <a:lnTo>
                  <a:pt x="198" y="39"/>
                </a:lnTo>
                <a:lnTo>
                  <a:pt x="198" y="39"/>
                </a:lnTo>
                <a:lnTo>
                  <a:pt x="198" y="39"/>
                </a:lnTo>
                <a:lnTo>
                  <a:pt x="198" y="39"/>
                </a:lnTo>
                <a:lnTo>
                  <a:pt x="198" y="39"/>
                </a:lnTo>
                <a:lnTo>
                  <a:pt x="198" y="39"/>
                </a:lnTo>
                <a:lnTo>
                  <a:pt x="198" y="40"/>
                </a:lnTo>
                <a:lnTo>
                  <a:pt x="198" y="40"/>
                </a:lnTo>
                <a:lnTo>
                  <a:pt x="198" y="40"/>
                </a:lnTo>
                <a:lnTo>
                  <a:pt x="198" y="40"/>
                </a:lnTo>
                <a:lnTo>
                  <a:pt x="198" y="40"/>
                </a:lnTo>
                <a:lnTo>
                  <a:pt x="198" y="40"/>
                </a:lnTo>
                <a:lnTo>
                  <a:pt x="198" y="40"/>
                </a:lnTo>
                <a:lnTo>
                  <a:pt x="198" y="40"/>
                </a:lnTo>
                <a:lnTo>
                  <a:pt x="198" y="40"/>
                </a:lnTo>
                <a:lnTo>
                  <a:pt x="198" y="40"/>
                </a:lnTo>
                <a:lnTo>
                  <a:pt x="198" y="40"/>
                </a:lnTo>
                <a:lnTo>
                  <a:pt x="198" y="40"/>
                </a:lnTo>
                <a:lnTo>
                  <a:pt x="198" y="40"/>
                </a:lnTo>
                <a:lnTo>
                  <a:pt x="198" y="40"/>
                </a:lnTo>
                <a:lnTo>
                  <a:pt x="198" y="41"/>
                </a:lnTo>
                <a:lnTo>
                  <a:pt x="198" y="41"/>
                </a:lnTo>
                <a:lnTo>
                  <a:pt x="198" y="41"/>
                </a:lnTo>
                <a:lnTo>
                  <a:pt x="198" y="41"/>
                </a:lnTo>
                <a:lnTo>
                  <a:pt x="198" y="41"/>
                </a:lnTo>
                <a:lnTo>
                  <a:pt x="198" y="41"/>
                </a:lnTo>
                <a:lnTo>
                  <a:pt x="198" y="41"/>
                </a:lnTo>
                <a:lnTo>
                  <a:pt x="198" y="41"/>
                </a:lnTo>
                <a:lnTo>
                  <a:pt x="198" y="41"/>
                </a:lnTo>
                <a:lnTo>
                  <a:pt x="198" y="41"/>
                </a:lnTo>
                <a:lnTo>
                  <a:pt x="198" y="41"/>
                </a:lnTo>
                <a:lnTo>
                  <a:pt x="198" y="41"/>
                </a:lnTo>
                <a:lnTo>
                  <a:pt x="198" y="42"/>
                </a:lnTo>
                <a:lnTo>
                  <a:pt x="199" y="42"/>
                </a:lnTo>
                <a:lnTo>
                  <a:pt x="199" y="42"/>
                </a:lnTo>
                <a:lnTo>
                  <a:pt x="199" y="42"/>
                </a:lnTo>
                <a:lnTo>
                  <a:pt x="199" y="42"/>
                </a:lnTo>
                <a:lnTo>
                  <a:pt x="199" y="42"/>
                </a:lnTo>
                <a:lnTo>
                  <a:pt x="199" y="42"/>
                </a:lnTo>
                <a:lnTo>
                  <a:pt x="199" y="42"/>
                </a:lnTo>
                <a:lnTo>
                  <a:pt x="199" y="42"/>
                </a:lnTo>
                <a:lnTo>
                  <a:pt x="199" y="42"/>
                </a:lnTo>
                <a:lnTo>
                  <a:pt x="199" y="43"/>
                </a:lnTo>
                <a:lnTo>
                  <a:pt x="199" y="43"/>
                </a:lnTo>
                <a:lnTo>
                  <a:pt x="200" y="43"/>
                </a:lnTo>
                <a:lnTo>
                  <a:pt x="200" y="43"/>
                </a:lnTo>
                <a:lnTo>
                  <a:pt x="200" y="43"/>
                </a:lnTo>
                <a:lnTo>
                  <a:pt x="199" y="44"/>
                </a:lnTo>
                <a:lnTo>
                  <a:pt x="199" y="44"/>
                </a:lnTo>
                <a:lnTo>
                  <a:pt x="199" y="44"/>
                </a:lnTo>
                <a:lnTo>
                  <a:pt x="199" y="44"/>
                </a:lnTo>
                <a:lnTo>
                  <a:pt x="199" y="44"/>
                </a:lnTo>
                <a:lnTo>
                  <a:pt x="199" y="44"/>
                </a:lnTo>
                <a:lnTo>
                  <a:pt x="199" y="44"/>
                </a:lnTo>
                <a:lnTo>
                  <a:pt x="199" y="45"/>
                </a:lnTo>
                <a:lnTo>
                  <a:pt x="199" y="45"/>
                </a:lnTo>
                <a:lnTo>
                  <a:pt x="199" y="45"/>
                </a:lnTo>
                <a:lnTo>
                  <a:pt x="199" y="45"/>
                </a:lnTo>
                <a:lnTo>
                  <a:pt x="199" y="45"/>
                </a:lnTo>
                <a:lnTo>
                  <a:pt x="199" y="45"/>
                </a:lnTo>
                <a:lnTo>
                  <a:pt x="199" y="46"/>
                </a:lnTo>
                <a:lnTo>
                  <a:pt x="200" y="46"/>
                </a:lnTo>
                <a:lnTo>
                  <a:pt x="200" y="46"/>
                </a:lnTo>
                <a:lnTo>
                  <a:pt x="201" y="46"/>
                </a:lnTo>
                <a:lnTo>
                  <a:pt x="201" y="46"/>
                </a:lnTo>
                <a:lnTo>
                  <a:pt x="201" y="46"/>
                </a:lnTo>
                <a:lnTo>
                  <a:pt x="201" y="46"/>
                </a:lnTo>
                <a:lnTo>
                  <a:pt x="201" y="46"/>
                </a:lnTo>
                <a:lnTo>
                  <a:pt x="201" y="46"/>
                </a:lnTo>
                <a:lnTo>
                  <a:pt x="201" y="46"/>
                </a:lnTo>
                <a:lnTo>
                  <a:pt x="201" y="46"/>
                </a:lnTo>
                <a:lnTo>
                  <a:pt x="202" y="46"/>
                </a:lnTo>
                <a:lnTo>
                  <a:pt x="202" y="46"/>
                </a:lnTo>
                <a:lnTo>
                  <a:pt x="202" y="46"/>
                </a:lnTo>
                <a:lnTo>
                  <a:pt x="202" y="46"/>
                </a:lnTo>
                <a:lnTo>
                  <a:pt x="202" y="46"/>
                </a:lnTo>
                <a:lnTo>
                  <a:pt x="202" y="47"/>
                </a:lnTo>
                <a:lnTo>
                  <a:pt x="202" y="47"/>
                </a:lnTo>
                <a:lnTo>
                  <a:pt x="202" y="47"/>
                </a:lnTo>
                <a:lnTo>
                  <a:pt x="202" y="48"/>
                </a:lnTo>
                <a:lnTo>
                  <a:pt x="202" y="48"/>
                </a:lnTo>
                <a:lnTo>
                  <a:pt x="202" y="48"/>
                </a:lnTo>
                <a:lnTo>
                  <a:pt x="202" y="48"/>
                </a:lnTo>
                <a:lnTo>
                  <a:pt x="202" y="48"/>
                </a:lnTo>
                <a:lnTo>
                  <a:pt x="202" y="49"/>
                </a:lnTo>
                <a:lnTo>
                  <a:pt x="203" y="49"/>
                </a:lnTo>
                <a:lnTo>
                  <a:pt x="203" y="50"/>
                </a:lnTo>
                <a:lnTo>
                  <a:pt x="203" y="50"/>
                </a:lnTo>
                <a:lnTo>
                  <a:pt x="204" y="50"/>
                </a:lnTo>
                <a:lnTo>
                  <a:pt x="204" y="50"/>
                </a:lnTo>
                <a:lnTo>
                  <a:pt x="204" y="51"/>
                </a:lnTo>
                <a:lnTo>
                  <a:pt x="204" y="51"/>
                </a:lnTo>
                <a:lnTo>
                  <a:pt x="204" y="51"/>
                </a:lnTo>
                <a:lnTo>
                  <a:pt x="204" y="51"/>
                </a:lnTo>
                <a:lnTo>
                  <a:pt x="204" y="51"/>
                </a:lnTo>
                <a:lnTo>
                  <a:pt x="204" y="51"/>
                </a:lnTo>
                <a:lnTo>
                  <a:pt x="204" y="51"/>
                </a:lnTo>
                <a:lnTo>
                  <a:pt x="204" y="51"/>
                </a:lnTo>
                <a:lnTo>
                  <a:pt x="204" y="51"/>
                </a:lnTo>
                <a:lnTo>
                  <a:pt x="205" y="51"/>
                </a:lnTo>
                <a:lnTo>
                  <a:pt x="205" y="51"/>
                </a:lnTo>
                <a:lnTo>
                  <a:pt x="205" y="51"/>
                </a:lnTo>
                <a:lnTo>
                  <a:pt x="205" y="51"/>
                </a:lnTo>
                <a:lnTo>
                  <a:pt x="205" y="51"/>
                </a:lnTo>
                <a:lnTo>
                  <a:pt x="205" y="51"/>
                </a:lnTo>
                <a:lnTo>
                  <a:pt x="205" y="51"/>
                </a:lnTo>
                <a:lnTo>
                  <a:pt x="205" y="51"/>
                </a:lnTo>
                <a:lnTo>
                  <a:pt x="205" y="51"/>
                </a:lnTo>
                <a:lnTo>
                  <a:pt x="205" y="51"/>
                </a:lnTo>
                <a:lnTo>
                  <a:pt x="205" y="51"/>
                </a:lnTo>
                <a:lnTo>
                  <a:pt x="205" y="51"/>
                </a:lnTo>
                <a:lnTo>
                  <a:pt x="205" y="51"/>
                </a:lnTo>
                <a:lnTo>
                  <a:pt x="205" y="51"/>
                </a:lnTo>
                <a:lnTo>
                  <a:pt x="206" y="51"/>
                </a:lnTo>
                <a:lnTo>
                  <a:pt x="206" y="51"/>
                </a:lnTo>
                <a:lnTo>
                  <a:pt x="206" y="51"/>
                </a:lnTo>
                <a:lnTo>
                  <a:pt x="206" y="51"/>
                </a:lnTo>
                <a:lnTo>
                  <a:pt x="206" y="51"/>
                </a:lnTo>
                <a:lnTo>
                  <a:pt x="206" y="51"/>
                </a:lnTo>
                <a:lnTo>
                  <a:pt x="206" y="51"/>
                </a:lnTo>
                <a:lnTo>
                  <a:pt x="206" y="51"/>
                </a:lnTo>
                <a:lnTo>
                  <a:pt x="206" y="50"/>
                </a:lnTo>
                <a:lnTo>
                  <a:pt x="206" y="50"/>
                </a:lnTo>
                <a:lnTo>
                  <a:pt x="206" y="50"/>
                </a:lnTo>
                <a:lnTo>
                  <a:pt x="206" y="50"/>
                </a:lnTo>
                <a:lnTo>
                  <a:pt x="206" y="51"/>
                </a:lnTo>
                <a:lnTo>
                  <a:pt x="206" y="51"/>
                </a:lnTo>
                <a:lnTo>
                  <a:pt x="206" y="51"/>
                </a:lnTo>
                <a:lnTo>
                  <a:pt x="206" y="50"/>
                </a:lnTo>
                <a:lnTo>
                  <a:pt x="206" y="50"/>
                </a:lnTo>
                <a:lnTo>
                  <a:pt x="206" y="50"/>
                </a:lnTo>
                <a:lnTo>
                  <a:pt x="206" y="50"/>
                </a:lnTo>
                <a:lnTo>
                  <a:pt x="207" y="50"/>
                </a:lnTo>
                <a:lnTo>
                  <a:pt x="207" y="50"/>
                </a:lnTo>
                <a:lnTo>
                  <a:pt x="207" y="50"/>
                </a:lnTo>
                <a:lnTo>
                  <a:pt x="207" y="50"/>
                </a:lnTo>
                <a:lnTo>
                  <a:pt x="207" y="50"/>
                </a:lnTo>
                <a:lnTo>
                  <a:pt x="207" y="50"/>
                </a:lnTo>
                <a:lnTo>
                  <a:pt x="207" y="50"/>
                </a:lnTo>
                <a:lnTo>
                  <a:pt x="207" y="50"/>
                </a:lnTo>
                <a:lnTo>
                  <a:pt x="207" y="50"/>
                </a:lnTo>
                <a:lnTo>
                  <a:pt x="207" y="50"/>
                </a:lnTo>
                <a:lnTo>
                  <a:pt x="207" y="50"/>
                </a:lnTo>
                <a:lnTo>
                  <a:pt x="207" y="50"/>
                </a:lnTo>
                <a:lnTo>
                  <a:pt x="207" y="50"/>
                </a:lnTo>
                <a:lnTo>
                  <a:pt x="207" y="50"/>
                </a:lnTo>
                <a:lnTo>
                  <a:pt x="207" y="50"/>
                </a:lnTo>
                <a:lnTo>
                  <a:pt x="207" y="50"/>
                </a:lnTo>
                <a:lnTo>
                  <a:pt x="207" y="50"/>
                </a:lnTo>
                <a:lnTo>
                  <a:pt x="207" y="50"/>
                </a:lnTo>
                <a:lnTo>
                  <a:pt x="207" y="50"/>
                </a:lnTo>
                <a:lnTo>
                  <a:pt x="207" y="49"/>
                </a:lnTo>
                <a:lnTo>
                  <a:pt x="207" y="49"/>
                </a:lnTo>
                <a:lnTo>
                  <a:pt x="207" y="49"/>
                </a:lnTo>
                <a:lnTo>
                  <a:pt x="208" y="49"/>
                </a:lnTo>
                <a:lnTo>
                  <a:pt x="208" y="49"/>
                </a:lnTo>
                <a:lnTo>
                  <a:pt x="208" y="49"/>
                </a:lnTo>
                <a:lnTo>
                  <a:pt x="208" y="49"/>
                </a:lnTo>
                <a:lnTo>
                  <a:pt x="208" y="49"/>
                </a:lnTo>
                <a:lnTo>
                  <a:pt x="208" y="49"/>
                </a:lnTo>
                <a:lnTo>
                  <a:pt x="208" y="49"/>
                </a:lnTo>
                <a:lnTo>
                  <a:pt x="208" y="49"/>
                </a:lnTo>
                <a:lnTo>
                  <a:pt x="208" y="49"/>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7"/>
                </a:lnTo>
                <a:lnTo>
                  <a:pt x="208" y="47"/>
                </a:lnTo>
                <a:lnTo>
                  <a:pt x="208" y="47"/>
                </a:lnTo>
                <a:lnTo>
                  <a:pt x="208" y="47"/>
                </a:lnTo>
                <a:lnTo>
                  <a:pt x="208" y="47"/>
                </a:lnTo>
                <a:lnTo>
                  <a:pt x="208" y="47"/>
                </a:lnTo>
                <a:lnTo>
                  <a:pt x="208" y="47"/>
                </a:lnTo>
                <a:lnTo>
                  <a:pt x="208" y="47"/>
                </a:lnTo>
                <a:lnTo>
                  <a:pt x="208" y="47"/>
                </a:lnTo>
                <a:lnTo>
                  <a:pt x="208" y="47"/>
                </a:lnTo>
                <a:lnTo>
                  <a:pt x="208" y="47"/>
                </a:lnTo>
                <a:lnTo>
                  <a:pt x="209" y="47"/>
                </a:lnTo>
                <a:lnTo>
                  <a:pt x="209" y="47"/>
                </a:lnTo>
                <a:lnTo>
                  <a:pt x="209" y="47"/>
                </a:lnTo>
                <a:lnTo>
                  <a:pt x="209" y="47"/>
                </a:lnTo>
                <a:lnTo>
                  <a:pt x="209" y="47"/>
                </a:lnTo>
                <a:lnTo>
                  <a:pt x="209" y="47"/>
                </a:lnTo>
                <a:lnTo>
                  <a:pt x="209" y="47"/>
                </a:lnTo>
                <a:lnTo>
                  <a:pt x="209" y="47"/>
                </a:lnTo>
                <a:lnTo>
                  <a:pt x="209" y="47"/>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10" y="46"/>
                </a:lnTo>
                <a:lnTo>
                  <a:pt x="210" y="46"/>
                </a:lnTo>
                <a:lnTo>
                  <a:pt x="210" y="46"/>
                </a:lnTo>
                <a:lnTo>
                  <a:pt x="210" y="46"/>
                </a:lnTo>
                <a:lnTo>
                  <a:pt x="210" y="46"/>
                </a:lnTo>
                <a:lnTo>
                  <a:pt x="210" y="46"/>
                </a:lnTo>
                <a:lnTo>
                  <a:pt x="210" y="46"/>
                </a:lnTo>
                <a:lnTo>
                  <a:pt x="210" y="46"/>
                </a:lnTo>
                <a:lnTo>
                  <a:pt x="210" y="45"/>
                </a:lnTo>
                <a:lnTo>
                  <a:pt x="211" y="45"/>
                </a:lnTo>
                <a:lnTo>
                  <a:pt x="211" y="45"/>
                </a:lnTo>
                <a:lnTo>
                  <a:pt x="211" y="45"/>
                </a:lnTo>
                <a:lnTo>
                  <a:pt x="211" y="45"/>
                </a:lnTo>
                <a:lnTo>
                  <a:pt x="211" y="45"/>
                </a:lnTo>
                <a:lnTo>
                  <a:pt x="211" y="45"/>
                </a:lnTo>
                <a:lnTo>
                  <a:pt x="211" y="45"/>
                </a:lnTo>
                <a:lnTo>
                  <a:pt x="211" y="45"/>
                </a:lnTo>
                <a:lnTo>
                  <a:pt x="211" y="45"/>
                </a:lnTo>
                <a:lnTo>
                  <a:pt x="211" y="45"/>
                </a:lnTo>
                <a:lnTo>
                  <a:pt x="211" y="45"/>
                </a:lnTo>
                <a:lnTo>
                  <a:pt x="211" y="45"/>
                </a:lnTo>
                <a:lnTo>
                  <a:pt x="211" y="45"/>
                </a:lnTo>
                <a:lnTo>
                  <a:pt x="211" y="45"/>
                </a:lnTo>
                <a:lnTo>
                  <a:pt x="211" y="45"/>
                </a:lnTo>
                <a:lnTo>
                  <a:pt x="211" y="45"/>
                </a:lnTo>
                <a:lnTo>
                  <a:pt x="211" y="45"/>
                </a:lnTo>
                <a:lnTo>
                  <a:pt x="211" y="44"/>
                </a:lnTo>
                <a:lnTo>
                  <a:pt x="211" y="44"/>
                </a:lnTo>
                <a:lnTo>
                  <a:pt x="211"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3"/>
                </a:lnTo>
                <a:lnTo>
                  <a:pt x="212" y="43"/>
                </a:lnTo>
                <a:lnTo>
                  <a:pt x="212" y="43"/>
                </a:lnTo>
                <a:lnTo>
                  <a:pt x="212" y="43"/>
                </a:lnTo>
                <a:lnTo>
                  <a:pt x="212" y="43"/>
                </a:lnTo>
                <a:lnTo>
                  <a:pt x="212" y="43"/>
                </a:lnTo>
                <a:lnTo>
                  <a:pt x="212" y="43"/>
                </a:lnTo>
                <a:lnTo>
                  <a:pt x="212" y="43"/>
                </a:lnTo>
                <a:lnTo>
                  <a:pt x="212" y="43"/>
                </a:lnTo>
                <a:lnTo>
                  <a:pt x="212" y="43"/>
                </a:lnTo>
                <a:lnTo>
                  <a:pt x="213" y="43"/>
                </a:lnTo>
                <a:lnTo>
                  <a:pt x="213" y="43"/>
                </a:lnTo>
                <a:lnTo>
                  <a:pt x="212" y="43"/>
                </a:lnTo>
                <a:lnTo>
                  <a:pt x="212" y="43"/>
                </a:lnTo>
                <a:lnTo>
                  <a:pt x="212" y="43"/>
                </a:lnTo>
                <a:lnTo>
                  <a:pt x="212" y="43"/>
                </a:lnTo>
                <a:lnTo>
                  <a:pt x="212" y="43"/>
                </a:lnTo>
                <a:lnTo>
                  <a:pt x="213" y="43"/>
                </a:lnTo>
                <a:lnTo>
                  <a:pt x="213" y="42"/>
                </a:lnTo>
                <a:lnTo>
                  <a:pt x="213" y="42"/>
                </a:lnTo>
                <a:lnTo>
                  <a:pt x="213" y="42"/>
                </a:lnTo>
                <a:lnTo>
                  <a:pt x="213" y="42"/>
                </a:lnTo>
                <a:lnTo>
                  <a:pt x="213" y="42"/>
                </a:lnTo>
                <a:lnTo>
                  <a:pt x="213" y="42"/>
                </a:lnTo>
                <a:lnTo>
                  <a:pt x="213" y="42"/>
                </a:lnTo>
                <a:lnTo>
                  <a:pt x="213" y="42"/>
                </a:lnTo>
                <a:lnTo>
                  <a:pt x="213" y="42"/>
                </a:lnTo>
                <a:lnTo>
                  <a:pt x="213" y="41"/>
                </a:lnTo>
                <a:lnTo>
                  <a:pt x="213" y="41"/>
                </a:lnTo>
                <a:lnTo>
                  <a:pt x="213" y="41"/>
                </a:lnTo>
                <a:lnTo>
                  <a:pt x="213" y="41"/>
                </a:lnTo>
                <a:lnTo>
                  <a:pt x="213" y="41"/>
                </a:lnTo>
                <a:lnTo>
                  <a:pt x="213" y="41"/>
                </a:lnTo>
                <a:lnTo>
                  <a:pt x="213" y="41"/>
                </a:lnTo>
                <a:lnTo>
                  <a:pt x="213" y="41"/>
                </a:lnTo>
                <a:lnTo>
                  <a:pt x="213" y="41"/>
                </a:lnTo>
                <a:lnTo>
                  <a:pt x="213" y="41"/>
                </a:lnTo>
                <a:lnTo>
                  <a:pt x="213" y="41"/>
                </a:lnTo>
                <a:lnTo>
                  <a:pt x="213" y="41"/>
                </a:lnTo>
                <a:lnTo>
                  <a:pt x="213" y="41"/>
                </a:lnTo>
                <a:lnTo>
                  <a:pt x="213" y="41"/>
                </a:lnTo>
                <a:lnTo>
                  <a:pt x="213" y="41"/>
                </a:lnTo>
                <a:lnTo>
                  <a:pt x="213" y="41"/>
                </a:lnTo>
                <a:lnTo>
                  <a:pt x="212" y="41"/>
                </a:lnTo>
                <a:lnTo>
                  <a:pt x="212" y="41"/>
                </a:lnTo>
                <a:lnTo>
                  <a:pt x="212" y="41"/>
                </a:lnTo>
                <a:lnTo>
                  <a:pt x="212" y="40"/>
                </a:lnTo>
                <a:lnTo>
                  <a:pt x="212" y="40"/>
                </a:lnTo>
                <a:lnTo>
                  <a:pt x="212" y="40"/>
                </a:lnTo>
                <a:lnTo>
                  <a:pt x="212" y="40"/>
                </a:lnTo>
                <a:lnTo>
                  <a:pt x="212" y="40"/>
                </a:lnTo>
                <a:lnTo>
                  <a:pt x="212" y="40"/>
                </a:lnTo>
                <a:lnTo>
                  <a:pt x="212" y="40"/>
                </a:lnTo>
                <a:lnTo>
                  <a:pt x="212" y="40"/>
                </a:lnTo>
                <a:lnTo>
                  <a:pt x="212" y="40"/>
                </a:lnTo>
                <a:lnTo>
                  <a:pt x="212" y="40"/>
                </a:lnTo>
                <a:lnTo>
                  <a:pt x="212" y="40"/>
                </a:lnTo>
                <a:lnTo>
                  <a:pt x="212" y="40"/>
                </a:lnTo>
                <a:lnTo>
                  <a:pt x="212" y="40"/>
                </a:lnTo>
                <a:lnTo>
                  <a:pt x="212" y="40"/>
                </a:lnTo>
                <a:lnTo>
                  <a:pt x="212" y="40"/>
                </a:lnTo>
                <a:lnTo>
                  <a:pt x="212" y="40"/>
                </a:lnTo>
                <a:lnTo>
                  <a:pt x="212" y="40"/>
                </a:lnTo>
                <a:lnTo>
                  <a:pt x="212" y="40"/>
                </a:lnTo>
                <a:lnTo>
                  <a:pt x="212" y="40"/>
                </a:lnTo>
                <a:lnTo>
                  <a:pt x="212" y="39"/>
                </a:lnTo>
                <a:lnTo>
                  <a:pt x="212" y="39"/>
                </a:lnTo>
                <a:lnTo>
                  <a:pt x="212" y="39"/>
                </a:lnTo>
                <a:lnTo>
                  <a:pt x="212" y="39"/>
                </a:lnTo>
                <a:lnTo>
                  <a:pt x="212" y="39"/>
                </a:lnTo>
                <a:lnTo>
                  <a:pt x="212" y="39"/>
                </a:lnTo>
                <a:lnTo>
                  <a:pt x="212" y="39"/>
                </a:lnTo>
                <a:lnTo>
                  <a:pt x="212" y="39"/>
                </a:lnTo>
                <a:lnTo>
                  <a:pt x="212" y="39"/>
                </a:lnTo>
                <a:lnTo>
                  <a:pt x="212" y="39"/>
                </a:lnTo>
                <a:lnTo>
                  <a:pt x="212" y="39"/>
                </a:lnTo>
                <a:lnTo>
                  <a:pt x="212" y="39"/>
                </a:lnTo>
                <a:lnTo>
                  <a:pt x="212" y="39"/>
                </a:lnTo>
                <a:lnTo>
                  <a:pt x="212" y="39"/>
                </a:lnTo>
                <a:lnTo>
                  <a:pt x="212" y="39"/>
                </a:lnTo>
                <a:lnTo>
                  <a:pt x="211" y="39"/>
                </a:lnTo>
                <a:lnTo>
                  <a:pt x="211" y="38"/>
                </a:lnTo>
                <a:lnTo>
                  <a:pt x="211" y="38"/>
                </a:lnTo>
                <a:lnTo>
                  <a:pt x="211" y="38"/>
                </a:lnTo>
                <a:lnTo>
                  <a:pt x="211" y="38"/>
                </a:lnTo>
                <a:lnTo>
                  <a:pt x="211" y="38"/>
                </a:lnTo>
                <a:lnTo>
                  <a:pt x="211" y="38"/>
                </a:lnTo>
                <a:lnTo>
                  <a:pt x="211" y="38"/>
                </a:lnTo>
                <a:lnTo>
                  <a:pt x="211" y="38"/>
                </a:lnTo>
                <a:lnTo>
                  <a:pt x="211" y="38"/>
                </a:lnTo>
                <a:lnTo>
                  <a:pt x="211" y="38"/>
                </a:lnTo>
                <a:lnTo>
                  <a:pt x="211" y="37"/>
                </a:lnTo>
                <a:lnTo>
                  <a:pt x="211" y="37"/>
                </a:lnTo>
                <a:lnTo>
                  <a:pt x="211" y="37"/>
                </a:lnTo>
                <a:lnTo>
                  <a:pt x="211" y="37"/>
                </a:lnTo>
                <a:lnTo>
                  <a:pt x="211" y="37"/>
                </a:lnTo>
                <a:lnTo>
                  <a:pt x="211" y="37"/>
                </a:lnTo>
                <a:lnTo>
                  <a:pt x="211" y="37"/>
                </a:lnTo>
                <a:lnTo>
                  <a:pt x="211" y="37"/>
                </a:lnTo>
                <a:lnTo>
                  <a:pt x="211" y="37"/>
                </a:lnTo>
                <a:lnTo>
                  <a:pt x="211" y="37"/>
                </a:lnTo>
                <a:lnTo>
                  <a:pt x="211" y="37"/>
                </a:lnTo>
                <a:lnTo>
                  <a:pt x="211" y="37"/>
                </a:lnTo>
                <a:lnTo>
                  <a:pt x="211" y="37"/>
                </a:lnTo>
                <a:lnTo>
                  <a:pt x="211" y="37"/>
                </a:lnTo>
                <a:lnTo>
                  <a:pt x="211" y="37"/>
                </a:lnTo>
                <a:lnTo>
                  <a:pt x="211" y="36"/>
                </a:lnTo>
                <a:lnTo>
                  <a:pt x="211" y="36"/>
                </a:lnTo>
                <a:lnTo>
                  <a:pt x="211" y="36"/>
                </a:lnTo>
                <a:lnTo>
                  <a:pt x="211" y="36"/>
                </a:lnTo>
                <a:lnTo>
                  <a:pt x="211" y="36"/>
                </a:lnTo>
                <a:lnTo>
                  <a:pt x="211" y="36"/>
                </a:lnTo>
                <a:lnTo>
                  <a:pt x="211" y="36"/>
                </a:lnTo>
                <a:lnTo>
                  <a:pt x="211" y="36"/>
                </a:lnTo>
                <a:lnTo>
                  <a:pt x="211" y="36"/>
                </a:lnTo>
                <a:lnTo>
                  <a:pt x="211" y="36"/>
                </a:lnTo>
                <a:lnTo>
                  <a:pt x="211" y="36"/>
                </a:lnTo>
                <a:lnTo>
                  <a:pt x="211" y="36"/>
                </a:lnTo>
                <a:lnTo>
                  <a:pt x="211" y="36"/>
                </a:lnTo>
                <a:lnTo>
                  <a:pt x="211" y="36"/>
                </a:lnTo>
                <a:lnTo>
                  <a:pt x="211" y="36"/>
                </a:lnTo>
                <a:lnTo>
                  <a:pt x="211" y="36"/>
                </a:lnTo>
                <a:lnTo>
                  <a:pt x="211" y="35"/>
                </a:lnTo>
                <a:lnTo>
                  <a:pt x="211" y="35"/>
                </a:lnTo>
                <a:lnTo>
                  <a:pt x="211" y="35"/>
                </a:lnTo>
                <a:lnTo>
                  <a:pt x="211" y="35"/>
                </a:lnTo>
                <a:lnTo>
                  <a:pt x="211" y="35"/>
                </a:lnTo>
                <a:lnTo>
                  <a:pt x="211" y="35"/>
                </a:lnTo>
                <a:lnTo>
                  <a:pt x="212" y="35"/>
                </a:lnTo>
                <a:lnTo>
                  <a:pt x="212" y="35"/>
                </a:lnTo>
                <a:lnTo>
                  <a:pt x="212" y="34"/>
                </a:lnTo>
                <a:lnTo>
                  <a:pt x="212" y="34"/>
                </a:lnTo>
                <a:lnTo>
                  <a:pt x="212" y="34"/>
                </a:lnTo>
                <a:lnTo>
                  <a:pt x="212" y="34"/>
                </a:lnTo>
                <a:lnTo>
                  <a:pt x="212" y="34"/>
                </a:lnTo>
                <a:lnTo>
                  <a:pt x="212" y="34"/>
                </a:lnTo>
                <a:lnTo>
                  <a:pt x="212" y="34"/>
                </a:lnTo>
                <a:lnTo>
                  <a:pt x="212" y="34"/>
                </a:lnTo>
                <a:lnTo>
                  <a:pt x="212" y="34"/>
                </a:lnTo>
                <a:lnTo>
                  <a:pt x="212" y="34"/>
                </a:lnTo>
                <a:lnTo>
                  <a:pt x="212" y="34"/>
                </a:lnTo>
                <a:lnTo>
                  <a:pt x="212" y="34"/>
                </a:lnTo>
                <a:lnTo>
                  <a:pt x="212" y="34"/>
                </a:lnTo>
                <a:lnTo>
                  <a:pt x="212" y="34"/>
                </a:lnTo>
                <a:lnTo>
                  <a:pt x="212" y="34"/>
                </a:lnTo>
                <a:lnTo>
                  <a:pt x="212" y="34"/>
                </a:lnTo>
                <a:lnTo>
                  <a:pt x="212" y="34"/>
                </a:lnTo>
                <a:lnTo>
                  <a:pt x="212" y="33"/>
                </a:lnTo>
                <a:lnTo>
                  <a:pt x="212" y="33"/>
                </a:lnTo>
                <a:lnTo>
                  <a:pt x="212" y="33"/>
                </a:lnTo>
                <a:lnTo>
                  <a:pt x="212" y="33"/>
                </a:lnTo>
                <a:lnTo>
                  <a:pt x="212" y="33"/>
                </a:lnTo>
                <a:lnTo>
                  <a:pt x="212" y="33"/>
                </a:lnTo>
                <a:lnTo>
                  <a:pt x="212" y="33"/>
                </a:lnTo>
                <a:lnTo>
                  <a:pt x="212" y="33"/>
                </a:lnTo>
                <a:lnTo>
                  <a:pt x="212" y="33"/>
                </a:lnTo>
                <a:lnTo>
                  <a:pt x="212" y="33"/>
                </a:lnTo>
                <a:lnTo>
                  <a:pt x="212" y="32"/>
                </a:lnTo>
                <a:lnTo>
                  <a:pt x="212" y="32"/>
                </a:lnTo>
                <a:lnTo>
                  <a:pt x="212" y="32"/>
                </a:lnTo>
                <a:lnTo>
                  <a:pt x="212" y="32"/>
                </a:lnTo>
                <a:lnTo>
                  <a:pt x="212" y="32"/>
                </a:lnTo>
                <a:lnTo>
                  <a:pt x="212" y="32"/>
                </a:lnTo>
                <a:lnTo>
                  <a:pt x="212" y="31"/>
                </a:lnTo>
                <a:lnTo>
                  <a:pt x="212" y="31"/>
                </a:lnTo>
                <a:lnTo>
                  <a:pt x="212" y="31"/>
                </a:lnTo>
                <a:lnTo>
                  <a:pt x="212" y="31"/>
                </a:lnTo>
                <a:lnTo>
                  <a:pt x="212" y="31"/>
                </a:lnTo>
                <a:lnTo>
                  <a:pt x="212" y="31"/>
                </a:lnTo>
                <a:lnTo>
                  <a:pt x="212" y="31"/>
                </a:lnTo>
                <a:lnTo>
                  <a:pt x="212" y="31"/>
                </a:lnTo>
                <a:lnTo>
                  <a:pt x="212" y="31"/>
                </a:lnTo>
                <a:lnTo>
                  <a:pt x="212" y="31"/>
                </a:lnTo>
                <a:lnTo>
                  <a:pt x="212" y="31"/>
                </a:lnTo>
                <a:lnTo>
                  <a:pt x="212" y="31"/>
                </a:lnTo>
                <a:lnTo>
                  <a:pt x="212" y="31"/>
                </a:lnTo>
                <a:lnTo>
                  <a:pt x="212" y="31"/>
                </a:lnTo>
                <a:lnTo>
                  <a:pt x="212" y="30"/>
                </a:lnTo>
                <a:lnTo>
                  <a:pt x="212" y="30"/>
                </a:lnTo>
                <a:lnTo>
                  <a:pt x="212" y="30"/>
                </a:lnTo>
                <a:lnTo>
                  <a:pt x="212" y="30"/>
                </a:lnTo>
                <a:lnTo>
                  <a:pt x="213" y="30"/>
                </a:lnTo>
                <a:lnTo>
                  <a:pt x="213" y="30"/>
                </a:lnTo>
                <a:lnTo>
                  <a:pt x="213" y="30"/>
                </a:lnTo>
                <a:lnTo>
                  <a:pt x="213" y="30"/>
                </a:lnTo>
                <a:lnTo>
                  <a:pt x="213" y="30"/>
                </a:lnTo>
                <a:lnTo>
                  <a:pt x="213" y="30"/>
                </a:lnTo>
                <a:lnTo>
                  <a:pt x="213" y="30"/>
                </a:lnTo>
                <a:lnTo>
                  <a:pt x="213" y="30"/>
                </a:lnTo>
                <a:lnTo>
                  <a:pt x="213" y="29"/>
                </a:lnTo>
                <a:lnTo>
                  <a:pt x="213" y="29"/>
                </a:lnTo>
                <a:lnTo>
                  <a:pt x="213" y="29"/>
                </a:lnTo>
                <a:lnTo>
                  <a:pt x="213" y="29"/>
                </a:lnTo>
                <a:lnTo>
                  <a:pt x="213" y="29"/>
                </a:lnTo>
                <a:lnTo>
                  <a:pt x="213" y="29"/>
                </a:lnTo>
                <a:lnTo>
                  <a:pt x="213" y="29"/>
                </a:lnTo>
                <a:lnTo>
                  <a:pt x="213" y="29"/>
                </a:lnTo>
                <a:lnTo>
                  <a:pt x="213" y="29"/>
                </a:lnTo>
                <a:lnTo>
                  <a:pt x="213" y="29"/>
                </a:lnTo>
                <a:lnTo>
                  <a:pt x="213" y="29"/>
                </a:lnTo>
                <a:lnTo>
                  <a:pt x="213" y="29"/>
                </a:lnTo>
                <a:lnTo>
                  <a:pt x="214" y="29"/>
                </a:lnTo>
                <a:lnTo>
                  <a:pt x="214" y="29"/>
                </a:lnTo>
                <a:lnTo>
                  <a:pt x="214" y="29"/>
                </a:lnTo>
                <a:lnTo>
                  <a:pt x="214" y="29"/>
                </a:lnTo>
                <a:lnTo>
                  <a:pt x="214" y="29"/>
                </a:lnTo>
                <a:lnTo>
                  <a:pt x="214" y="29"/>
                </a:lnTo>
                <a:lnTo>
                  <a:pt x="214" y="29"/>
                </a:lnTo>
                <a:lnTo>
                  <a:pt x="215" y="29"/>
                </a:lnTo>
                <a:lnTo>
                  <a:pt x="215" y="29"/>
                </a:lnTo>
                <a:lnTo>
                  <a:pt x="215" y="29"/>
                </a:lnTo>
                <a:lnTo>
                  <a:pt x="215" y="29"/>
                </a:lnTo>
                <a:lnTo>
                  <a:pt x="215" y="28"/>
                </a:lnTo>
                <a:lnTo>
                  <a:pt x="215" y="28"/>
                </a:lnTo>
                <a:lnTo>
                  <a:pt x="215" y="28"/>
                </a:lnTo>
                <a:lnTo>
                  <a:pt x="215" y="28"/>
                </a:lnTo>
                <a:lnTo>
                  <a:pt x="215" y="28"/>
                </a:lnTo>
                <a:lnTo>
                  <a:pt x="215" y="28"/>
                </a:lnTo>
                <a:lnTo>
                  <a:pt x="215" y="28"/>
                </a:lnTo>
                <a:lnTo>
                  <a:pt x="215" y="28"/>
                </a:lnTo>
                <a:lnTo>
                  <a:pt x="215" y="28"/>
                </a:lnTo>
                <a:lnTo>
                  <a:pt x="216" y="28"/>
                </a:lnTo>
                <a:lnTo>
                  <a:pt x="216" y="28"/>
                </a:lnTo>
                <a:lnTo>
                  <a:pt x="216" y="28"/>
                </a:lnTo>
                <a:lnTo>
                  <a:pt x="216" y="27"/>
                </a:lnTo>
                <a:lnTo>
                  <a:pt x="216" y="27"/>
                </a:lnTo>
                <a:lnTo>
                  <a:pt x="216" y="27"/>
                </a:lnTo>
                <a:lnTo>
                  <a:pt x="216" y="27"/>
                </a:lnTo>
                <a:lnTo>
                  <a:pt x="216" y="27"/>
                </a:lnTo>
                <a:lnTo>
                  <a:pt x="216" y="27"/>
                </a:lnTo>
                <a:lnTo>
                  <a:pt x="216" y="27"/>
                </a:lnTo>
                <a:lnTo>
                  <a:pt x="216" y="27"/>
                </a:lnTo>
                <a:lnTo>
                  <a:pt x="216" y="27"/>
                </a:lnTo>
                <a:lnTo>
                  <a:pt x="216" y="27"/>
                </a:lnTo>
                <a:lnTo>
                  <a:pt x="216" y="27"/>
                </a:lnTo>
                <a:lnTo>
                  <a:pt x="216" y="27"/>
                </a:lnTo>
                <a:lnTo>
                  <a:pt x="217" y="27"/>
                </a:lnTo>
                <a:lnTo>
                  <a:pt x="217" y="27"/>
                </a:lnTo>
                <a:lnTo>
                  <a:pt x="217" y="27"/>
                </a:lnTo>
                <a:lnTo>
                  <a:pt x="217" y="27"/>
                </a:lnTo>
                <a:lnTo>
                  <a:pt x="217" y="27"/>
                </a:lnTo>
                <a:lnTo>
                  <a:pt x="217" y="27"/>
                </a:lnTo>
                <a:lnTo>
                  <a:pt x="217" y="27"/>
                </a:lnTo>
                <a:lnTo>
                  <a:pt x="218" y="27"/>
                </a:lnTo>
                <a:lnTo>
                  <a:pt x="218" y="27"/>
                </a:lnTo>
                <a:lnTo>
                  <a:pt x="218" y="27"/>
                </a:lnTo>
                <a:lnTo>
                  <a:pt x="218" y="27"/>
                </a:lnTo>
                <a:lnTo>
                  <a:pt x="218" y="27"/>
                </a:lnTo>
                <a:lnTo>
                  <a:pt x="218" y="27"/>
                </a:lnTo>
                <a:lnTo>
                  <a:pt x="218" y="27"/>
                </a:lnTo>
                <a:lnTo>
                  <a:pt x="218" y="27"/>
                </a:lnTo>
                <a:lnTo>
                  <a:pt x="218" y="27"/>
                </a:lnTo>
                <a:lnTo>
                  <a:pt x="218" y="27"/>
                </a:lnTo>
                <a:lnTo>
                  <a:pt x="218" y="27"/>
                </a:lnTo>
                <a:lnTo>
                  <a:pt x="218" y="28"/>
                </a:lnTo>
                <a:lnTo>
                  <a:pt x="218" y="28"/>
                </a:lnTo>
                <a:lnTo>
                  <a:pt x="218" y="28"/>
                </a:lnTo>
                <a:lnTo>
                  <a:pt x="218" y="28"/>
                </a:lnTo>
                <a:lnTo>
                  <a:pt x="218" y="28"/>
                </a:lnTo>
                <a:lnTo>
                  <a:pt x="218" y="28"/>
                </a:lnTo>
                <a:lnTo>
                  <a:pt x="218" y="28"/>
                </a:lnTo>
                <a:lnTo>
                  <a:pt x="218" y="29"/>
                </a:lnTo>
                <a:lnTo>
                  <a:pt x="218" y="29"/>
                </a:lnTo>
                <a:lnTo>
                  <a:pt x="218" y="29"/>
                </a:lnTo>
                <a:lnTo>
                  <a:pt x="219" y="29"/>
                </a:lnTo>
                <a:lnTo>
                  <a:pt x="219" y="29"/>
                </a:lnTo>
                <a:lnTo>
                  <a:pt x="219" y="29"/>
                </a:lnTo>
                <a:lnTo>
                  <a:pt x="219" y="29"/>
                </a:lnTo>
                <a:lnTo>
                  <a:pt x="219" y="29"/>
                </a:lnTo>
                <a:lnTo>
                  <a:pt x="219" y="29"/>
                </a:lnTo>
                <a:lnTo>
                  <a:pt x="219" y="29"/>
                </a:lnTo>
                <a:lnTo>
                  <a:pt x="219" y="29"/>
                </a:lnTo>
                <a:lnTo>
                  <a:pt x="219" y="29"/>
                </a:lnTo>
                <a:lnTo>
                  <a:pt x="219" y="29"/>
                </a:lnTo>
                <a:lnTo>
                  <a:pt x="219" y="29"/>
                </a:lnTo>
                <a:lnTo>
                  <a:pt x="220" y="29"/>
                </a:lnTo>
                <a:lnTo>
                  <a:pt x="220" y="28"/>
                </a:lnTo>
                <a:lnTo>
                  <a:pt x="220" y="28"/>
                </a:lnTo>
                <a:lnTo>
                  <a:pt x="220" y="28"/>
                </a:lnTo>
                <a:lnTo>
                  <a:pt x="220" y="28"/>
                </a:lnTo>
                <a:lnTo>
                  <a:pt x="220" y="28"/>
                </a:lnTo>
                <a:lnTo>
                  <a:pt x="220" y="28"/>
                </a:lnTo>
                <a:lnTo>
                  <a:pt x="221" y="28"/>
                </a:lnTo>
                <a:lnTo>
                  <a:pt x="221" y="28"/>
                </a:lnTo>
                <a:lnTo>
                  <a:pt x="221" y="28"/>
                </a:lnTo>
                <a:lnTo>
                  <a:pt x="221" y="28"/>
                </a:lnTo>
                <a:lnTo>
                  <a:pt x="221" y="29"/>
                </a:lnTo>
                <a:lnTo>
                  <a:pt x="221" y="29"/>
                </a:lnTo>
                <a:lnTo>
                  <a:pt x="221" y="29"/>
                </a:lnTo>
                <a:lnTo>
                  <a:pt x="221" y="29"/>
                </a:lnTo>
                <a:lnTo>
                  <a:pt x="221" y="29"/>
                </a:lnTo>
                <a:lnTo>
                  <a:pt x="221" y="29"/>
                </a:lnTo>
                <a:lnTo>
                  <a:pt x="221" y="29"/>
                </a:lnTo>
                <a:lnTo>
                  <a:pt x="221" y="29"/>
                </a:lnTo>
                <a:lnTo>
                  <a:pt x="221" y="29"/>
                </a:lnTo>
                <a:lnTo>
                  <a:pt x="221" y="29"/>
                </a:lnTo>
                <a:lnTo>
                  <a:pt x="221" y="29"/>
                </a:lnTo>
                <a:lnTo>
                  <a:pt x="221" y="29"/>
                </a:lnTo>
                <a:lnTo>
                  <a:pt x="221" y="29"/>
                </a:lnTo>
                <a:lnTo>
                  <a:pt x="221" y="29"/>
                </a:lnTo>
                <a:lnTo>
                  <a:pt x="221" y="29"/>
                </a:lnTo>
                <a:lnTo>
                  <a:pt x="221" y="30"/>
                </a:lnTo>
                <a:lnTo>
                  <a:pt x="221" y="30"/>
                </a:lnTo>
                <a:lnTo>
                  <a:pt x="221" y="30"/>
                </a:lnTo>
                <a:lnTo>
                  <a:pt x="221" y="30"/>
                </a:lnTo>
                <a:lnTo>
                  <a:pt x="221" y="30"/>
                </a:lnTo>
                <a:lnTo>
                  <a:pt x="221" y="30"/>
                </a:lnTo>
                <a:lnTo>
                  <a:pt x="221" y="30"/>
                </a:lnTo>
                <a:lnTo>
                  <a:pt x="221" y="30"/>
                </a:lnTo>
                <a:lnTo>
                  <a:pt x="221" y="30"/>
                </a:lnTo>
                <a:lnTo>
                  <a:pt x="222" y="30"/>
                </a:lnTo>
                <a:lnTo>
                  <a:pt x="222" y="30"/>
                </a:lnTo>
                <a:lnTo>
                  <a:pt x="222" y="30"/>
                </a:lnTo>
                <a:lnTo>
                  <a:pt x="222" y="30"/>
                </a:lnTo>
                <a:lnTo>
                  <a:pt x="222" y="30"/>
                </a:lnTo>
                <a:lnTo>
                  <a:pt x="222" y="30"/>
                </a:lnTo>
                <a:lnTo>
                  <a:pt x="222" y="30"/>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2"/>
                </a:lnTo>
                <a:lnTo>
                  <a:pt x="222" y="32"/>
                </a:lnTo>
                <a:lnTo>
                  <a:pt x="222" y="32"/>
                </a:lnTo>
                <a:lnTo>
                  <a:pt x="222" y="32"/>
                </a:lnTo>
                <a:lnTo>
                  <a:pt x="222" y="32"/>
                </a:lnTo>
                <a:lnTo>
                  <a:pt x="222" y="32"/>
                </a:lnTo>
                <a:lnTo>
                  <a:pt x="222" y="32"/>
                </a:lnTo>
                <a:lnTo>
                  <a:pt x="222" y="32"/>
                </a:lnTo>
                <a:lnTo>
                  <a:pt x="222" y="32"/>
                </a:lnTo>
                <a:lnTo>
                  <a:pt x="222" y="32"/>
                </a:lnTo>
                <a:lnTo>
                  <a:pt x="222" y="33"/>
                </a:lnTo>
                <a:lnTo>
                  <a:pt x="222" y="33"/>
                </a:lnTo>
                <a:lnTo>
                  <a:pt x="222" y="33"/>
                </a:lnTo>
                <a:lnTo>
                  <a:pt x="223" y="33"/>
                </a:lnTo>
                <a:lnTo>
                  <a:pt x="223" y="33"/>
                </a:lnTo>
                <a:lnTo>
                  <a:pt x="223" y="33"/>
                </a:lnTo>
                <a:lnTo>
                  <a:pt x="223" y="33"/>
                </a:lnTo>
                <a:lnTo>
                  <a:pt x="223" y="33"/>
                </a:lnTo>
                <a:lnTo>
                  <a:pt x="223" y="33"/>
                </a:lnTo>
                <a:lnTo>
                  <a:pt x="223" y="33"/>
                </a:lnTo>
                <a:lnTo>
                  <a:pt x="223" y="33"/>
                </a:lnTo>
                <a:lnTo>
                  <a:pt x="223" y="33"/>
                </a:lnTo>
                <a:lnTo>
                  <a:pt x="223" y="33"/>
                </a:lnTo>
                <a:lnTo>
                  <a:pt x="223" y="33"/>
                </a:lnTo>
                <a:lnTo>
                  <a:pt x="223" y="33"/>
                </a:lnTo>
                <a:lnTo>
                  <a:pt x="223" y="33"/>
                </a:lnTo>
                <a:lnTo>
                  <a:pt x="223" y="33"/>
                </a:lnTo>
                <a:lnTo>
                  <a:pt x="223" y="34"/>
                </a:lnTo>
                <a:lnTo>
                  <a:pt x="223" y="34"/>
                </a:lnTo>
                <a:lnTo>
                  <a:pt x="223" y="34"/>
                </a:lnTo>
                <a:lnTo>
                  <a:pt x="223" y="34"/>
                </a:lnTo>
                <a:lnTo>
                  <a:pt x="223" y="34"/>
                </a:lnTo>
                <a:lnTo>
                  <a:pt x="223" y="34"/>
                </a:lnTo>
                <a:lnTo>
                  <a:pt x="223" y="34"/>
                </a:lnTo>
                <a:lnTo>
                  <a:pt x="223" y="34"/>
                </a:lnTo>
                <a:lnTo>
                  <a:pt x="223" y="34"/>
                </a:lnTo>
                <a:lnTo>
                  <a:pt x="223" y="34"/>
                </a:lnTo>
                <a:lnTo>
                  <a:pt x="223" y="34"/>
                </a:lnTo>
                <a:lnTo>
                  <a:pt x="223" y="34"/>
                </a:lnTo>
                <a:lnTo>
                  <a:pt x="223" y="34"/>
                </a:lnTo>
                <a:lnTo>
                  <a:pt x="223" y="34"/>
                </a:lnTo>
                <a:lnTo>
                  <a:pt x="223" y="34"/>
                </a:lnTo>
                <a:lnTo>
                  <a:pt x="223" y="34"/>
                </a:lnTo>
                <a:lnTo>
                  <a:pt x="223" y="34"/>
                </a:lnTo>
                <a:lnTo>
                  <a:pt x="223" y="34"/>
                </a:lnTo>
                <a:lnTo>
                  <a:pt x="223" y="35"/>
                </a:lnTo>
                <a:lnTo>
                  <a:pt x="223" y="35"/>
                </a:lnTo>
                <a:lnTo>
                  <a:pt x="224" y="35"/>
                </a:lnTo>
                <a:lnTo>
                  <a:pt x="224" y="35"/>
                </a:lnTo>
                <a:lnTo>
                  <a:pt x="224" y="35"/>
                </a:lnTo>
                <a:lnTo>
                  <a:pt x="224" y="35"/>
                </a:lnTo>
                <a:lnTo>
                  <a:pt x="224" y="35"/>
                </a:lnTo>
                <a:lnTo>
                  <a:pt x="224" y="35"/>
                </a:lnTo>
                <a:lnTo>
                  <a:pt x="224" y="36"/>
                </a:lnTo>
                <a:lnTo>
                  <a:pt x="224" y="36"/>
                </a:lnTo>
                <a:lnTo>
                  <a:pt x="224" y="36"/>
                </a:lnTo>
                <a:lnTo>
                  <a:pt x="224" y="36"/>
                </a:lnTo>
                <a:lnTo>
                  <a:pt x="224" y="36"/>
                </a:lnTo>
                <a:lnTo>
                  <a:pt x="224" y="36"/>
                </a:lnTo>
                <a:lnTo>
                  <a:pt x="224" y="36"/>
                </a:lnTo>
                <a:lnTo>
                  <a:pt x="224" y="36"/>
                </a:lnTo>
                <a:lnTo>
                  <a:pt x="224" y="36"/>
                </a:lnTo>
                <a:lnTo>
                  <a:pt x="224" y="36"/>
                </a:lnTo>
                <a:lnTo>
                  <a:pt x="224" y="36"/>
                </a:lnTo>
                <a:lnTo>
                  <a:pt x="224" y="36"/>
                </a:lnTo>
                <a:lnTo>
                  <a:pt x="224" y="36"/>
                </a:lnTo>
                <a:lnTo>
                  <a:pt x="224" y="36"/>
                </a:lnTo>
                <a:lnTo>
                  <a:pt x="224"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7"/>
                </a:lnTo>
                <a:lnTo>
                  <a:pt x="225" y="37"/>
                </a:lnTo>
                <a:lnTo>
                  <a:pt x="225" y="37"/>
                </a:lnTo>
                <a:lnTo>
                  <a:pt x="225" y="37"/>
                </a:lnTo>
                <a:lnTo>
                  <a:pt x="225" y="37"/>
                </a:lnTo>
                <a:lnTo>
                  <a:pt x="225"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7" y="37"/>
                </a:lnTo>
                <a:lnTo>
                  <a:pt x="227" y="37"/>
                </a:lnTo>
                <a:lnTo>
                  <a:pt x="227" y="37"/>
                </a:lnTo>
                <a:lnTo>
                  <a:pt x="227" y="37"/>
                </a:lnTo>
                <a:lnTo>
                  <a:pt x="227" y="37"/>
                </a:lnTo>
                <a:lnTo>
                  <a:pt x="227" y="37"/>
                </a:lnTo>
                <a:lnTo>
                  <a:pt x="227" y="37"/>
                </a:lnTo>
                <a:lnTo>
                  <a:pt x="227" y="37"/>
                </a:lnTo>
                <a:lnTo>
                  <a:pt x="227" y="37"/>
                </a:lnTo>
                <a:lnTo>
                  <a:pt x="227" y="37"/>
                </a:lnTo>
                <a:lnTo>
                  <a:pt x="227" y="37"/>
                </a:lnTo>
                <a:lnTo>
                  <a:pt x="228" y="37"/>
                </a:lnTo>
                <a:lnTo>
                  <a:pt x="228" y="37"/>
                </a:lnTo>
                <a:lnTo>
                  <a:pt x="228" y="37"/>
                </a:lnTo>
                <a:lnTo>
                  <a:pt x="228" y="37"/>
                </a:lnTo>
                <a:lnTo>
                  <a:pt x="228" y="37"/>
                </a:lnTo>
                <a:lnTo>
                  <a:pt x="228" y="37"/>
                </a:lnTo>
                <a:lnTo>
                  <a:pt x="228" y="37"/>
                </a:lnTo>
                <a:lnTo>
                  <a:pt x="228" y="37"/>
                </a:lnTo>
                <a:lnTo>
                  <a:pt x="228" y="37"/>
                </a:lnTo>
                <a:lnTo>
                  <a:pt x="228" y="37"/>
                </a:lnTo>
                <a:lnTo>
                  <a:pt x="228" y="37"/>
                </a:lnTo>
                <a:lnTo>
                  <a:pt x="228" y="37"/>
                </a:lnTo>
                <a:lnTo>
                  <a:pt x="228" y="37"/>
                </a:lnTo>
                <a:lnTo>
                  <a:pt x="228" y="36"/>
                </a:lnTo>
                <a:lnTo>
                  <a:pt x="228" y="36"/>
                </a:lnTo>
                <a:lnTo>
                  <a:pt x="228" y="36"/>
                </a:lnTo>
                <a:lnTo>
                  <a:pt x="228" y="36"/>
                </a:lnTo>
                <a:lnTo>
                  <a:pt x="228" y="36"/>
                </a:lnTo>
                <a:lnTo>
                  <a:pt x="229" y="36"/>
                </a:lnTo>
                <a:lnTo>
                  <a:pt x="229" y="36"/>
                </a:lnTo>
                <a:lnTo>
                  <a:pt x="229" y="36"/>
                </a:lnTo>
                <a:lnTo>
                  <a:pt x="229" y="36"/>
                </a:lnTo>
                <a:lnTo>
                  <a:pt x="229" y="36"/>
                </a:lnTo>
                <a:lnTo>
                  <a:pt x="229" y="36"/>
                </a:lnTo>
                <a:lnTo>
                  <a:pt x="229" y="36"/>
                </a:lnTo>
                <a:lnTo>
                  <a:pt x="229" y="36"/>
                </a:lnTo>
                <a:lnTo>
                  <a:pt x="229" y="36"/>
                </a:lnTo>
                <a:lnTo>
                  <a:pt x="229" y="36"/>
                </a:lnTo>
                <a:lnTo>
                  <a:pt x="229" y="36"/>
                </a:lnTo>
                <a:lnTo>
                  <a:pt x="229" y="36"/>
                </a:lnTo>
                <a:lnTo>
                  <a:pt x="229" y="36"/>
                </a:lnTo>
                <a:lnTo>
                  <a:pt x="229" y="36"/>
                </a:lnTo>
                <a:lnTo>
                  <a:pt x="229" y="36"/>
                </a:lnTo>
                <a:lnTo>
                  <a:pt x="229" y="36"/>
                </a:lnTo>
                <a:lnTo>
                  <a:pt x="229" y="36"/>
                </a:lnTo>
                <a:lnTo>
                  <a:pt x="229" y="36"/>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4"/>
                </a:lnTo>
                <a:lnTo>
                  <a:pt x="230" y="34"/>
                </a:lnTo>
                <a:lnTo>
                  <a:pt x="230" y="34"/>
                </a:lnTo>
                <a:lnTo>
                  <a:pt x="230" y="34"/>
                </a:lnTo>
                <a:lnTo>
                  <a:pt x="230" y="34"/>
                </a:lnTo>
                <a:lnTo>
                  <a:pt x="230" y="34"/>
                </a:lnTo>
                <a:lnTo>
                  <a:pt x="230" y="34"/>
                </a:lnTo>
                <a:lnTo>
                  <a:pt x="230" y="34"/>
                </a:lnTo>
                <a:lnTo>
                  <a:pt x="230" y="34"/>
                </a:lnTo>
                <a:lnTo>
                  <a:pt x="230" y="34"/>
                </a:lnTo>
                <a:lnTo>
                  <a:pt x="230" y="34"/>
                </a:lnTo>
                <a:lnTo>
                  <a:pt x="230" y="34"/>
                </a:lnTo>
                <a:lnTo>
                  <a:pt x="230" y="33"/>
                </a:lnTo>
                <a:lnTo>
                  <a:pt x="230" y="33"/>
                </a:lnTo>
                <a:lnTo>
                  <a:pt x="230" y="33"/>
                </a:lnTo>
                <a:lnTo>
                  <a:pt x="230" y="33"/>
                </a:lnTo>
                <a:lnTo>
                  <a:pt x="230" y="33"/>
                </a:lnTo>
                <a:lnTo>
                  <a:pt x="230" y="33"/>
                </a:lnTo>
                <a:lnTo>
                  <a:pt x="230" y="33"/>
                </a:lnTo>
                <a:lnTo>
                  <a:pt x="230" y="33"/>
                </a:lnTo>
                <a:lnTo>
                  <a:pt x="230" y="33"/>
                </a:lnTo>
                <a:lnTo>
                  <a:pt x="230" y="32"/>
                </a:lnTo>
                <a:lnTo>
                  <a:pt x="230" y="32"/>
                </a:lnTo>
                <a:lnTo>
                  <a:pt x="231" y="32"/>
                </a:lnTo>
                <a:lnTo>
                  <a:pt x="231" y="32"/>
                </a:lnTo>
                <a:lnTo>
                  <a:pt x="231" y="32"/>
                </a:lnTo>
                <a:lnTo>
                  <a:pt x="231" y="32"/>
                </a:lnTo>
                <a:lnTo>
                  <a:pt x="231" y="32"/>
                </a:lnTo>
                <a:lnTo>
                  <a:pt x="232" y="32"/>
                </a:lnTo>
                <a:lnTo>
                  <a:pt x="232" y="32"/>
                </a:lnTo>
                <a:lnTo>
                  <a:pt x="232" y="32"/>
                </a:lnTo>
                <a:lnTo>
                  <a:pt x="232" y="32"/>
                </a:lnTo>
                <a:lnTo>
                  <a:pt x="232" y="32"/>
                </a:lnTo>
                <a:lnTo>
                  <a:pt x="232" y="31"/>
                </a:lnTo>
                <a:lnTo>
                  <a:pt x="232" y="31"/>
                </a:lnTo>
                <a:lnTo>
                  <a:pt x="232" y="31"/>
                </a:lnTo>
                <a:lnTo>
                  <a:pt x="232" y="31"/>
                </a:lnTo>
                <a:lnTo>
                  <a:pt x="232" y="31"/>
                </a:lnTo>
                <a:lnTo>
                  <a:pt x="232" y="31"/>
                </a:lnTo>
                <a:lnTo>
                  <a:pt x="232" y="31"/>
                </a:lnTo>
                <a:lnTo>
                  <a:pt x="232" y="31"/>
                </a:lnTo>
                <a:lnTo>
                  <a:pt x="232" y="31"/>
                </a:lnTo>
                <a:lnTo>
                  <a:pt x="232" y="31"/>
                </a:lnTo>
                <a:lnTo>
                  <a:pt x="233" y="31"/>
                </a:lnTo>
                <a:lnTo>
                  <a:pt x="233" y="31"/>
                </a:lnTo>
                <a:lnTo>
                  <a:pt x="233" y="31"/>
                </a:lnTo>
                <a:lnTo>
                  <a:pt x="233" y="31"/>
                </a:lnTo>
                <a:lnTo>
                  <a:pt x="233" y="31"/>
                </a:lnTo>
                <a:lnTo>
                  <a:pt x="233" y="31"/>
                </a:lnTo>
                <a:lnTo>
                  <a:pt x="233" y="31"/>
                </a:lnTo>
                <a:lnTo>
                  <a:pt x="233" y="31"/>
                </a:lnTo>
                <a:lnTo>
                  <a:pt x="233" y="31"/>
                </a:lnTo>
                <a:lnTo>
                  <a:pt x="233" y="31"/>
                </a:lnTo>
                <a:lnTo>
                  <a:pt x="233" y="31"/>
                </a:lnTo>
                <a:lnTo>
                  <a:pt x="233" y="30"/>
                </a:lnTo>
                <a:lnTo>
                  <a:pt x="233" y="30"/>
                </a:lnTo>
                <a:lnTo>
                  <a:pt x="233" y="30"/>
                </a:lnTo>
                <a:lnTo>
                  <a:pt x="233" y="30"/>
                </a:lnTo>
                <a:lnTo>
                  <a:pt x="233" y="30"/>
                </a:lnTo>
                <a:lnTo>
                  <a:pt x="233" y="30"/>
                </a:lnTo>
                <a:lnTo>
                  <a:pt x="233" y="30"/>
                </a:lnTo>
                <a:lnTo>
                  <a:pt x="233" y="30"/>
                </a:lnTo>
                <a:lnTo>
                  <a:pt x="233" y="30"/>
                </a:lnTo>
                <a:lnTo>
                  <a:pt x="233" y="30"/>
                </a:lnTo>
                <a:lnTo>
                  <a:pt x="233" y="30"/>
                </a:lnTo>
                <a:lnTo>
                  <a:pt x="233" y="30"/>
                </a:lnTo>
                <a:lnTo>
                  <a:pt x="233" y="30"/>
                </a:lnTo>
                <a:lnTo>
                  <a:pt x="233" y="30"/>
                </a:lnTo>
                <a:lnTo>
                  <a:pt x="233" y="30"/>
                </a:lnTo>
                <a:lnTo>
                  <a:pt x="233" y="29"/>
                </a:lnTo>
                <a:lnTo>
                  <a:pt x="233" y="29"/>
                </a:lnTo>
                <a:lnTo>
                  <a:pt x="233" y="29"/>
                </a:lnTo>
                <a:lnTo>
                  <a:pt x="233" y="29"/>
                </a:lnTo>
                <a:lnTo>
                  <a:pt x="233" y="29"/>
                </a:lnTo>
                <a:lnTo>
                  <a:pt x="233" y="29"/>
                </a:lnTo>
                <a:lnTo>
                  <a:pt x="233" y="29"/>
                </a:lnTo>
                <a:lnTo>
                  <a:pt x="233" y="29"/>
                </a:lnTo>
                <a:lnTo>
                  <a:pt x="233" y="29"/>
                </a:lnTo>
                <a:lnTo>
                  <a:pt x="233" y="29"/>
                </a:lnTo>
                <a:lnTo>
                  <a:pt x="233" y="29"/>
                </a:lnTo>
                <a:lnTo>
                  <a:pt x="233" y="29"/>
                </a:lnTo>
                <a:lnTo>
                  <a:pt x="233" y="29"/>
                </a:lnTo>
                <a:lnTo>
                  <a:pt x="233" y="29"/>
                </a:lnTo>
                <a:lnTo>
                  <a:pt x="233" y="29"/>
                </a:lnTo>
                <a:lnTo>
                  <a:pt x="233" y="29"/>
                </a:lnTo>
                <a:lnTo>
                  <a:pt x="233" y="29"/>
                </a:lnTo>
                <a:lnTo>
                  <a:pt x="233" y="29"/>
                </a:lnTo>
                <a:lnTo>
                  <a:pt x="233" y="28"/>
                </a:lnTo>
                <a:lnTo>
                  <a:pt x="233" y="28"/>
                </a:lnTo>
                <a:lnTo>
                  <a:pt x="233" y="28"/>
                </a:lnTo>
                <a:lnTo>
                  <a:pt x="233" y="28"/>
                </a:lnTo>
                <a:lnTo>
                  <a:pt x="233" y="28"/>
                </a:lnTo>
                <a:lnTo>
                  <a:pt x="233" y="28"/>
                </a:lnTo>
                <a:lnTo>
                  <a:pt x="233" y="28"/>
                </a:lnTo>
                <a:lnTo>
                  <a:pt x="233" y="27"/>
                </a:lnTo>
                <a:lnTo>
                  <a:pt x="233" y="27"/>
                </a:lnTo>
                <a:lnTo>
                  <a:pt x="233" y="27"/>
                </a:lnTo>
                <a:lnTo>
                  <a:pt x="233" y="27"/>
                </a:lnTo>
                <a:lnTo>
                  <a:pt x="233" y="27"/>
                </a:lnTo>
                <a:lnTo>
                  <a:pt x="233" y="27"/>
                </a:lnTo>
                <a:lnTo>
                  <a:pt x="233" y="27"/>
                </a:lnTo>
                <a:lnTo>
                  <a:pt x="233" y="27"/>
                </a:lnTo>
                <a:lnTo>
                  <a:pt x="233" y="27"/>
                </a:lnTo>
                <a:lnTo>
                  <a:pt x="233" y="27"/>
                </a:lnTo>
                <a:lnTo>
                  <a:pt x="233" y="27"/>
                </a:lnTo>
                <a:lnTo>
                  <a:pt x="233" y="27"/>
                </a:lnTo>
                <a:lnTo>
                  <a:pt x="233" y="27"/>
                </a:lnTo>
                <a:lnTo>
                  <a:pt x="232" y="27"/>
                </a:lnTo>
                <a:lnTo>
                  <a:pt x="232" y="27"/>
                </a:lnTo>
                <a:lnTo>
                  <a:pt x="232" y="27"/>
                </a:lnTo>
                <a:lnTo>
                  <a:pt x="232" y="27"/>
                </a:lnTo>
                <a:lnTo>
                  <a:pt x="232" y="27"/>
                </a:lnTo>
                <a:lnTo>
                  <a:pt x="232" y="27"/>
                </a:lnTo>
                <a:lnTo>
                  <a:pt x="232" y="27"/>
                </a:lnTo>
                <a:lnTo>
                  <a:pt x="232" y="26"/>
                </a:lnTo>
                <a:lnTo>
                  <a:pt x="232" y="26"/>
                </a:lnTo>
                <a:lnTo>
                  <a:pt x="232" y="26"/>
                </a:lnTo>
                <a:lnTo>
                  <a:pt x="232" y="26"/>
                </a:lnTo>
                <a:lnTo>
                  <a:pt x="232" y="26"/>
                </a:lnTo>
                <a:lnTo>
                  <a:pt x="232" y="26"/>
                </a:lnTo>
                <a:lnTo>
                  <a:pt x="232" y="26"/>
                </a:lnTo>
                <a:lnTo>
                  <a:pt x="232" y="26"/>
                </a:lnTo>
                <a:lnTo>
                  <a:pt x="232" y="26"/>
                </a:lnTo>
                <a:lnTo>
                  <a:pt x="232" y="26"/>
                </a:lnTo>
                <a:lnTo>
                  <a:pt x="232" y="26"/>
                </a:lnTo>
                <a:lnTo>
                  <a:pt x="232" y="26"/>
                </a:lnTo>
                <a:lnTo>
                  <a:pt x="232" y="26"/>
                </a:lnTo>
                <a:lnTo>
                  <a:pt x="233" y="26"/>
                </a:lnTo>
                <a:lnTo>
                  <a:pt x="233" y="25"/>
                </a:lnTo>
                <a:lnTo>
                  <a:pt x="233" y="25"/>
                </a:lnTo>
                <a:lnTo>
                  <a:pt x="233" y="25"/>
                </a:lnTo>
                <a:lnTo>
                  <a:pt x="233" y="25"/>
                </a:lnTo>
                <a:lnTo>
                  <a:pt x="233" y="24"/>
                </a:lnTo>
                <a:lnTo>
                  <a:pt x="233" y="24"/>
                </a:lnTo>
                <a:lnTo>
                  <a:pt x="233" y="24"/>
                </a:lnTo>
                <a:lnTo>
                  <a:pt x="233" y="24"/>
                </a:lnTo>
                <a:lnTo>
                  <a:pt x="233" y="24"/>
                </a:lnTo>
                <a:lnTo>
                  <a:pt x="233" y="24"/>
                </a:lnTo>
                <a:lnTo>
                  <a:pt x="233" y="24"/>
                </a:lnTo>
                <a:lnTo>
                  <a:pt x="233" y="24"/>
                </a:lnTo>
                <a:lnTo>
                  <a:pt x="233" y="24"/>
                </a:lnTo>
                <a:lnTo>
                  <a:pt x="233" y="24"/>
                </a:lnTo>
                <a:lnTo>
                  <a:pt x="234" y="24"/>
                </a:lnTo>
                <a:lnTo>
                  <a:pt x="234" y="24"/>
                </a:lnTo>
                <a:lnTo>
                  <a:pt x="234" y="24"/>
                </a:lnTo>
                <a:lnTo>
                  <a:pt x="234" y="24"/>
                </a:lnTo>
                <a:lnTo>
                  <a:pt x="234" y="24"/>
                </a:lnTo>
                <a:lnTo>
                  <a:pt x="234" y="24"/>
                </a:lnTo>
                <a:lnTo>
                  <a:pt x="234" y="24"/>
                </a:lnTo>
                <a:lnTo>
                  <a:pt x="235" y="24"/>
                </a:lnTo>
                <a:lnTo>
                  <a:pt x="235" y="24"/>
                </a:lnTo>
                <a:lnTo>
                  <a:pt x="235" y="23"/>
                </a:lnTo>
                <a:lnTo>
                  <a:pt x="235" y="23"/>
                </a:lnTo>
                <a:lnTo>
                  <a:pt x="235" y="23"/>
                </a:lnTo>
                <a:lnTo>
                  <a:pt x="235" y="23"/>
                </a:lnTo>
                <a:lnTo>
                  <a:pt x="235" y="23"/>
                </a:lnTo>
                <a:lnTo>
                  <a:pt x="235" y="23"/>
                </a:lnTo>
                <a:lnTo>
                  <a:pt x="235" y="23"/>
                </a:lnTo>
                <a:lnTo>
                  <a:pt x="235" y="23"/>
                </a:lnTo>
                <a:lnTo>
                  <a:pt x="235" y="23"/>
                </a:lnTo>
                <a:lnTo>
                  <a:pt x="235" y="23"/>
                </a:lnTo>
                <a:lnTo>
                  <a:pt x="235" y="23"/>
                </a:lnTo>
                <a:lnTo>
                  <a:pt x="235" y="23"/>
                </a:lnTo>
                <a:lnTo>
                  <a:pt x="236" y="23"/>
                </a:lnTo>
                <a:lnTo>
                  <a:pt x="236" y="23"/>
                </a:lnTo>
                <a:lnTo>
                  <a:pt x="236" y="23"/>
                </a:lnTo>
                <a:lnTo>
                  <a:pt x="236" y="23"/>
                </a:lnTo>
                <a:lnTo>
                  <a:pt x="236" y="23"/>
                </a:lnTo>
                <a:lnTo>
                  <a:pt x="236" y="23"/>
                </a:lnTo>
                <a:lnTo>
                  <a:pt x="236" y="23"/>
                </a:lnTo>
                <a:lnTo>
                  <a:pt x="236" y="23"/>
                </a:lnTo>
                <a:lnTo>
                  <a:pt x="236" y="23"/>
                </a:lnTo>
                <a:lnTo>
                  <a:pt x="236" y="23"/>
                </a:lnTo>
                <a:lnTo>
                  <a:pt x="236" y="23"/>
                </a:lnTo>
                <a:lnTo>
                  <a:pt x="236" y="23"/>
                </a:lnTo>
                <a:lnTo>
                  <a:pt x="236" y="23"/>
                </a:lnTo>
                <a:lnTo>
                  <a:pt x="236" y="23"/>
                </a:lnTo>
                <a:lnTo>
                  <a:pt x="236" y="22"/>
                </a:lnTo>
                <a:lnTo>
                  <a:pt x="236" y="22"/>
                </a:lnTo>
                <a:lnTo>
                  <a:pt x="237" y="22"/>
                </a:lnTo>
                <a:lnTo>
                  <a:pt x="237" y="22"/>
                </a:lnTo>
                <a:lnTo>
                  <a:pt x="237" y="22"/>
                </a:lnTo>
                <a:lnTo>
                  <a:pt x="237" y="22"/>
                </a:lnTo>
                <a:lnTo>
                  <a:pt x="237" y="22"/>
                </a:lnTo>
                <a:lnTo>
                  <a:pt x="237" y="22"/>
                </a:lnTo>
                <a:lnTo>
                  <a:pt x="237" y="22"/>
                </a:lnTo>
                <a:lnTo>
                  <a:pt x="237" y="22"/>
                </a:lnTo>
                <a:lnTo>
                  <a:pt x="237"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9" y="22"/>
                </a:lnTo>
                <a:lnTo>
                  <a:pt x="239" y="22"/>
                </a:lnTo>
                <a:lnTo>
                  <a:pt x="239" y="22"/>
                </a:lnTo>
                <a:lnTo>
                  <a:pt x="239" y="22"/>
                </a:lnTo>
                <a:lnTo>
                  <a:pt x="239" y="22"/>
                </a:lnTo>
                <a:lnTo>
                  <a:pt x="239" y="22"/>
                </a:lnTo>
                <a:lnTo>
                  <a:pt x="239" y="22"/>
                </a:lnTo>
                <a:lnTo>
                  <a:pt x="239" y="22"/>
                </a:lnTo>
                <a:lnTo>
                  <a:pt x="239" y="22"/>
                </a:lnTo>
                <a:lnTo>
                  <a:pt x="239" y="22"/>
                </a:lnTo>
                <a:lnTo>
                  <a:pt x="239" y="22"/>
                </a:lnTo>
                <a:lnTo>
                  <a:pt x="239" y="21"/>
                </a:lnTo>
                <a:lnTo>
                  <a:pt x="239" y="21"/>
                </a:lnTo>
                <a:lnTo>
                  <a:pt x="239" y="21"/>
                </a:lnTo>
                <a:lnTo>
                  <a:pt x="239" y="21"/>
                </a:lnTo>
                <a:lnTo>
                  <a:pt x="239" y="21"/>
                </a:lnTo>
                <a:lnTo>
                  <a:pt x="240" y="21"/>
                </a:lnTo>
                <a:lnTo>
                  <a:pt x="240" y="21"/>
                </a:lnTo>
                <a:lnTo>
                  <a:pt x="240" y="21"/>
                </a:lnTo>
                <a:lnTo>
                  <a:pt x="240" y="21"/>
                </a:lnTo>
                <a:lnTo>
                  <a:pt x="240" y="21"/>
                </a:lnTo>
                <a:lnTo>
                  <a:pt x="240" y="20"/>
                </a:lnTo>
                <a:lnTo>
                  <a:pt x="240" y="20"/>
                </a:lnTo>
                <a:lnTo>
                  <a:pt x="240" y="20"/>
                </a:lnTo>
                <a:lnTo>
                  <a:pt x="240" y="20"/>
                </a:lnTo>
                <a:lnTo>
                  <a:pt x="240" y="20"/>
                </a:lnTo>
                <a:lnTo>
                  <a:pt x="240" y="20"/>
                </a:lnTo>
                <a:lnTo>
                  <a:pt x="240" y="20"/>
                </a:lnTo>
                <a:lnTo>
                  <a:pt x="240" y="20"/>
                </a:lnTo>
                <a:lnTo>
                  <a:pt x="240" y="20"/>
                </a:lnTo>
                <a:lnTo>
                  <a:pt x="240" y="20"/>
                </a:lnTo>
                <a:lnTo>
                  <a:pt x="241" y="21"/>
                </a:lnTo>
                <a:lnTo>
                  <a:pt x="241" y="21"/>
                </a:lnTo>
                <a:lnTo>
                  <a:pt x="241" y="21"/>
                </a:lnTo>
                <a:lnTo>
                  <a:pt x="242" y="21"/>
                </a:lnTo>
                <a:lnTo>
                  <a:pt x="242" y="22"/>
                </a:lnTo>
                <a:lnTo>
                  <a:pt x="242" y="22"/>
                </a:lnTo>
                <a:lnTo>
                  <a:pt x="242" y="22"/>
                </a:lnTo>
                <a:lnTo>
                  <a:pt x="242" y="22"/>
                </a:lnTo>
                <a:lnTo>
                  <a:pt x="242" y="22"/>
                </a:lnTo>
                <a:lnTo>
                  <a:pt x="242" y="22"/>
                </a:lnTo>
                <a:lnTo>
                  <a:pt x="242" y="22"/>
                </a:lnTo>
                <a:lnTo>
                  <a:pt x="242" y="22"/>
                </a:lnTo>
                <a:lnTo>
                  <a:pt x="242" y="23"/>
                </a:lnTo>
                <a:lnTo>
                  <a:pt x="243" y="23"/>
                </a:lnTo>
                <a:lnTo>
                  <a:pt x="243" y="23"/>
                </a:lnTo>
                <a:lnTo>
                  <a:pt x="243" y="24"/>
                </a:lnTo>
                <a:lnTo>
                  <a:pt x="243" y="24"/>
                </a:lnTo>
                <a:lnTo>
                  <a:pt x="243" y="24"/>
                </a:lnTo>
                <a:lnTo>
                  <a:pt x="243" y="24"/>
                </a:lnTo>
                <a:lnTo>
                  <a:pt x="243" y="25"/>
                </a:lnTo>
                <a:lnTo>
                  <a:pt x="244" y="25"/>
                </a:lnTo>
                <a:lnTo>
                  <a:pt x="244" y="25"/>
                </a:lnTo>
                <a:lnTo>
                  <a:pt x="244" y="25"/>
                </a:lnTo>
                <a:lnTo>
                  <a:pt x="245" y="26"/>
                </a:lnTo>
                <a:lnTo>
                  <a:pt x="245" y="26"/>
                </a:lnTo>
                <a:lnTo>
                  <a:pt x="245" y="26"/>
                </a:lnTo>
                <a:lnTo>
                  <a:pt x="245" y="26"/>
                </a:lnTo>
                <a:lnTo>
                  <a:pt x="245" y="26"/>
                </a:lnTo>
                <a:lnTo>
                  <a:pt x="245" y="26"/>
                </a:lnTo>
                <a:lnTo>
                  <a:pt x="245" y="26"/>
                </a:lnTo>
                <a:lnTo>
                  <a:pt x="245" y="26"/>
                </a:lnTo>
                <a:lnTo>
                  <a:pt x="245" y="26"/>
                </a:lnTo>
                <a:lnTo>
                  <a:pt x="245" y="26"/>
                </a:lnTo>
                <a:lnTo>
                  <a:pt x="246" y="27"/>
                </a:lnTo>
                <a:lnTo>
                  <a:pt x="246" y="27"/>
                </a:lnTo>
                <a:lnTo>
                  <a:pt x="246" y="27"/>
                </a:lnTo>
                <a:lnTo>
                  <a:pt x="246" y="27"/>
                </a:lnTo>
                <a:lnTo>
                  <a:pt x="246" y="27"/>
                </a:lnTo>
                <a:lnTo>
                  <a:pt x="246" y="27"/>
                </a:lnTo>
                <a:lnTo>
                  <a:pt x="247" y="27"/>
                </a:lnTo>
                <a:lnTo>
                  <a:pt x="247" y="27"/>
                </a:lnTo>
                <a:lnTo>
                  <a:pt x="247" y="27"/>
                </a:lnTo>
                <a:lnTo>
                  <a:pt x="247" y="27"/>
                </a:lnTo>
                <a:lnTo>
                  <a:pt x="247" y="27"/>
                </a:lnTo>
                <a:lnTo>
                  <a:pt x="247" y="27"/>
                </a:lnTo>
                <a:lnTo>
                  <a:pt x="248" y="27"/>
                </a:lnTo>
                <a:lnTo>
                  <a:pt x="248" y="27"/>
                </a:lnTo>
                <a:lnTo>
                  <a:pt x="248" y="27"/>
                </a:lnTo>
                <a:lnTo>
                  <a:pt x="248" y="28"/>
                </a:lnTo>
                <a:lnTo>
                  <a:pt x="248" y="28"/>
                </a:lnTo>
                <a:lnTo>
                  <a:pt x="248" y="28"/>
                </a:lnTo>
                <a:lnTo>
                  <a:pt x="248" y="29"/>
                </a:lnTo>
                <a:lnTo>
                  <a:pt x="248" y="29"/>
                </a:lnTo>
                <a:lnTo>
                  <a:pt x="248" y="29"/>
                </a:lnTo>
                <a:lnTo>
                  <a:pt x="248" y="29"/>
                </a:lnTo>
                <a:lnTo>
                  <a:pt x="248" y="29"/>
                </a:lnTo>
                <a:lnTo>
                  <a:pt x="248" y="29"/>
                </a:lnTo>
                <a:lnTo>
                  <a:pt x="249" y="29"/>
                </a:lnTo>
                <a:lnTo>
                  <a:pt x="249" y="30"/>
                </a:lnTo>
                <a:lnTo>
                  <a:pt x="249" y="30"/>
                </a:lnTo>
                <a:lnTo>
                  <a:pt x="249" y="30"/>
                </a:lnTo>
                <a:lnTo>
                  <a:pt x="249" y="30"/>
                </a:lnTo>
                <a:lnTo>
                  <a:pt x="249" y="30"/>
                </a:lnTo>
                <a:lnTo>
                  <a:pt x="249" y="30"/>
                </a:lnTo>
                <a:lnTo>
                  <a:pt x="249" y="30"/>
                </a:lnTo>
                <a:lnTo>
                  <a:pt x="249" y="30"/>
                </a:lnTo>
                <a:lnTo>
                  <a:pt x="249" y="30"/>
                </a:lnTo>
                <a:lnTo>
                  <a:pt x="249" y="31"/>
                </a:lnTo>
                <a:lnTo>
                  <a:pt x="249" y="31"/>
                </a:lnTo>
                <a:lnTo>
                  <a:pt x="249" y="31"/>
                </a:lnTo>
                <a:lnTo>
                  <a:pt x="249" y="31"/>
                </a:lnTo>
                <a:lnTo>
                  <a:pt x="249" y="31"/>
                </a:lnTo>
                <a:lnTo>
                  <a:pt x="249" y="31"/>
                </a:lnTo>
                <a:lnTo>
                  <a:pt x="249" y="31"/>
                </a:lnTo>
                <a:lnTo>
                  <a:pt x="249" y="31"/>
                </a:lnTo>
                <a:lnTo>
                  <a:pt x="249" y="31"/>
                </a:lnTo>
                <a:lnTo>
                  <a:pt x="249" y="32"/>
                </a:lnTo>
                <a:lnTo>
                  <a:pt x="250" y="32"/>
                </a:lnTo>
                <a:lnTo>
                  <a:pt x="250" y="32"/>
                </a:lnTo>
                <a:lnTo>
                  <a:pt x="250" y="32"/>
                </a:lnTo>
                <a:lnTo>
                  <a:pt x="250" y="32"/>
                </a:lnTo>
                <a:lnTo>
                  <a:pt x="250" y="33"/>
                </a:lnTo>
                <a:lnTo>
                  <a:pt x="250" y="33"/>
                </a:lnTo>
                <a:lnTo>
                  <a:pt x="250" y="33"/>
                </a:lnTo>
                <a:lnTo>
                  <a:pt x="250" y="33"/>
                </a:lnTo>
                <a:lnTo>
                  <a:pt x="250" y="33"/>
                </a:lnTo>
                <a:lnTo>
                  <a:pt x="250" y="33"/>
                </a:lnTo>
                <a:lnTo>
                  <a:pt x="250" y="33"/>
                </a:lnTo>
                <a:lnTo>
                  <a:pt x="250" y="33"/>
                </a:lnTo>
                <a:lnTo>
                  <a:pt x="250" y="33"/>
                </a:lnTo>
                <a:lnTo>
                  <a:pt x="251" y="34"/>
                </a:lnTo>
                <a:lnTo>
                  <a:pt x="251" y="34"/>
                </a:lnTo>
                <a:lnTo>
                  <a:pt x="251" y="34"/>
                </a:lnTo>
                <a:lnTo>
                  <a:pt x="251" y="34"/>
                </a:lnTo>
                <a:lnTo>
                  <a:pt x="251" y="34"/>
                </a:lnTo>
                <a:lnTo>
                  <a:pt x="252" y="34"/>
                </a:lnTo>
                <a:lnTo>
                  <a:pt x="252" y="34"/>
                </a:lnTo>
                <a:lnTo>
                  <a:pt x="252" y="34"/>
                </a:lnTo>
                <a:lnTo>
                  <a:pt x="252" y="34"/>
                </a:lnTo>
                <a:lnTo>
                  <a:pt x="252" y="34"/>
                </a:lnTo>
                <a:lnTo>
                  <a:pt x="252" y="35"/>
                </a:lnTo>
                <a:lnTo>
                  <a:pt x="252" y="35"/>
                </a:lnTo>
                <a:lnTo>
                  <a:pt x="252" y="35"/>
                </a:lnTo>
                <a:lnTo>
                  <a:pt x="252" y="35"/>
                </a:lnTo>
                <a:lnTo>
                  <a:pt x="252" y="35"/>
                </a:lnTo>
                <a:lnTo>
                  <a:pt x="252" y="36"/>
                </a:lnTo>
                <a:lnTo>
                  <a:pt x="252" y="36"/>
                </a:lnTo>
                <a:lnTo>
                  <a:pt x="252" y="36"/>
                </a:lnTo>
                <a:lnTo>
                  <a:pt x="252" y="36"/>
                </a:lnTo>
                <a:lnTo>
                  <a:pt x="252" y="36"/>
                </a:lnTo>
                <a:lnTo>
                  <a:pt x="252" y="36"/>
                </a:lnTo>
                <a:lnTo>
                  <a:pt x="252" y="36"/>
                </a:lnTo>
                <a:lnTo>
                  <a:pt x="252" y="37"/>
                </a:lnTo>
                <a:lnTo>
                  <a:pt x="252" y="37"/>
                </a:lnTo>
                <a:lnTo>
                  <a:pt x="252" y="37"/>
                </a:lnTo>
                <a:lnTo>
                  <a:pt x="252" y="37"/>
                </a:lnTo>
                <a:lnTo>
                  <a:pt x="252" y="37"/>
                </a:lnTo>
                <a:lnTo>
                  <a:pt x="253" y="37"/>
                </a:lnTo>
                <a:lnTo>
                  <a:pt x="253" y="37"/>
                </a:lnTo>
                <a:lnTo>
                  <a:pt x="253" y="37"/>
                </a:lnTo>
                <a:lnTo>
                  <a:pt x="253" y="38"/>
                </a:lnTo>
                <a:lnTo>
                  <a:pt x="253" y="38"/>
                </a:lnTo>
                <a:lnTo>
                  <a:pt x="253" y="38"/>
                </a:lnTo>
                <a:lnTo>
                  <a:pt x="253" y="38"/>
                </a:lnTo>
                <a:lnTo>
                  <a:pt x="253" y="38"/>
                </a:lnTo>
                <a:lnTo>
                  <a:pt x="253" y="39"/>
                </a:lnTo>
                <a:lnTo>
                  <a:pt x="253" y="39"/>
                </a:lnTo>
                <a:lnTo>
                  <a:pt x="253" y="39"/>
                </a:lnTo>
                <a:lnTo>
                  <a:pt x="253" y="39"/>
                </a:lnTo>
                <a:lnTo>
                  <a:pt x="253" y="39"/>
                </a:lnTo>
                <a:lnTo>
                  <a:pt x="253" y="39"/>
                </a:lnTo>
                <a:lnTo>
                  <a:pt x="254" y="39"/>
                </a:lnTo>
                <a:lnTo>
                  <a:pt x="254" y="39"/>
                </a:lnTo>
                <a:lnTo>
                  <a:pt x="254" y="39"/>
                </a:lnTo>
                <a:lnTo>
                  <a:pt x="254" y="39"/>
                </a:lnTo>
                <a:lnTo>
                  <a:pt x="254" y="39"/>
                </a:lnTo>
                <a:lnTo>
                  <a:pt x="254" y="39"/>
                </a:lnTo>
                <a:lnTo>
                  <a:pt x="254" y="39"/>
                </a:lnTo>
                <a:lnTo>
                  <a:pt x="254" y="39"/>
                </a:lnTo>
                <a:lnTo>
                  <a:pt x="254" y="39"/>
                </a:lnTo>
                <a:lnTo>
                  <a:pt x="254" y="40"/>
                </a:lnTo>
                <a:lnTo>
                  <a:pt x="254" y="40"/>
                </a:lnTo>
                <a:lnTo>
                  <a:pt x="254" y="40"/>
                </a:lnTo>
                <a:lnTo>
                  <a:pt x="255" y="40"/>
                </a:lnTo>
                <a:lnTo>
                  <a:pt x="255" y="40"/>
                </a:lnTo>
                <a:lnTo>
                  <a:pt x="255" y="40"/>
                </a:lnTo>
                <a:lnTo>
                  <a:pt x="255" y="40"/>
                </a:lnTo>
                <a:lnTo>
                  <a:pt x="255" y="40"/>
                </a:lnTo>
                <a:lnTo>
                  <a:pt x="255" y="41"/>
                </a:lnTo>
                <a:lnTo>
                  <a:pt x="255" y="41"/>
                </a:lnTo>
                <a:lnTo>
                  <a:pt x="255" y="41"/>
                </a:lnTo>
                <a:lnTo>
                  <a:pt x="255" y="41"/>
                </a:lnTo>
                <a:lnTo>
                  <a:pt x="255" y="41"/>
                </a:lnTo>
                <a:lnTo>
                  <a:pt x="255" y="41"/>
                </a:lnTo>
                <a:lnTo>
                  <a:pt x="255" y="41"/>
                </a:lnTo>
                <a:lnTo>
                  <a:pt x="255" y="41"/>
                </a:lnTo>
                <a:lnTo>
                  <a:pt x="256" y="41"/>
                </a:lnTo>
                <a:lnTo>
                  <a:pt x="256" y="41"/>
                </a:lnTo>
                <a:lnTo>
                  <a:pt x="256" y="42"/>
                </a:lnTo>
                <a:lnTo>
                  <a:pt x="256" y="42"/>
                </a:lnTo>
                <a:lnTo>
                  <a:pt x="256" y="42"/>
                </a:lnTo>
                <a:lnTo>
                  <a:pt x="256" y="43"/>
                </a:lnTo>
                <a:lnTo>
                  <a:pt x="256" y="43"/>
                </a:lnTo>
                <a:lnTo>
                  <a:pt x="256" y="43"/>
                </a:lnTo>
                <a:lnTo>
                  <a:pt x="256" y="43"/>
                </a:lnTo>
                <a:lnTo>
                  <a:pt x="256" y="43"/>
                </a:lnTo>
                <a:lnTo>
                  <a:pt x="256" y="43"/>
                </a:lnTo>
                <a:lnTo>
                  <a:pt x="256" y="43"/>
                </a:lnTo>
                <a:lnTo>
                  <a:pt x="256" y="43"/>
                </a:lnTo>
                <a:lnTo>
                  <a:pt x="256" y="43"/>
                </a:lnTo>
                <a:lnTo>
                  <a:pt x="256" y="44"/>
                </a:lnTo>
                <a:lnTo>
                  <a:pt x="256" y="44"/>
                </a:lnTo>
                <a:lnTo>
                  <a:pt x="256" y="44"/>
                </a:lnTo>
                <a:lnTo>
                  <a:pt x="256" y="44"/>
                </a:lnTo>
                <a:lnTo>
                  <a:pt x="256" y="44"/>
                </a:lnTo>
                <a:lnTo>
                  <a:pt x="256" y="44"/>
                </a:lnTo>
                <a:lnTo>
                  <a:pt x="256" y="44"/>
                </a:lnTo>
                <a:lnTo>
                  <a:pt x="256" y="44"/>
                </a:lnTo>
                <a:lnTo>
                  <a:pt x="256" y="44"/>
                </a:lnTo>
                <a:lnTo>
                  <a:pt x="256" y="44"/>
                </a:lnTo>
                <a:lnTo>
                  <a:pt x="256" y="44"/>
                </a:lnTo>
                <a:lnTo>
                  <a:pt x="257" y="44"/>
                </a:lnTo>
                <a:lnTo>
                  <a:pt x="257" y="44"/>
                </a:lnTo>
                <a:lnTo>
                  <a:pt x="257" y="44"/>
                </a:lnTo>
                <a:lnTo>
                  <a:pt x="257" y="44"/>
                </a:lnTo>
                <a:lnTo>
                  <a:pt x="257" y="44"/>
                </a:lnTo>
                <a:lnTo>
                  <a:pt x="257" y="44"/>
                </a:lnTo>
                <a:lnTo>
                  <a:pt x="257" y="44"/>
                </a:lnTo>
                <a:lnTo>
                  <a:pt x="257" y="44"/>
                </a:lnTo>
                <a:lnTo>
                  <a:pt x="257" y="45"/>
                </a:lnTo>
                <a:lnTo>
                  <a:pt x="257" y="45"/>
                </a:lnTo>
                <a:lnTo>
                  <a:pt x="257" y="45"/>
                </a:lnTo>
                <a:lnTo>
                  <a:pt x="257" y="46"/>
                </a:lnTo>
                <a:lnTo>
                  <a:pt x="257" y="46"/>
                </a:lnTo>
                <a:lnTo>
                  <a:pt x="257" y="46"/>
                </a:lnTo>
                <a:lnTo>
                  <a:pt x="257" y="46"/>
                </a:lnTo>
                <a:lnTo>
                  <a:pt x="257" y="46"/>
                </a:lnTo>
                <a:lnTo>
                  <a:pt x="258" y="46"/>
                </a:lnTo>
                <a:lnTo>
                  <a:pt x="258" y="46"/>
                </a:lnTo>
                <a:lnTo>
                  <a:pt x="258" y="46"/>
                </a:lnTo>
                <a:lnTo>
                  <a:pt x="258" y="46"/>
                </a:lnTo>
                <a:lnTo>
                  <a:pt x="258" y="47"/>
                </a:lnTo>
                <a:lnTo>
                  <a:pt x="259" y="47"/>
                </a:lnTo>
                <a:lnTo>
                  <a:pt x="259" y="47"/>
                </a:lnTo>
                <a:lnTo>
                  <a:pt x="259" y="47"/>
                </a:lnTo>
                <a:lnTo>
                  <a:pt x="259" y="47"/>
                </a:lnTo>
                <a:lnTo>
                  <a:pt x="259" y="47"/>
                </a:lnTo>
                <a:lnTo>
                  <a:pt x="259" y="47"/>
                </a:lnTo>
                <a:lnTo>
                  <a:pt x="259" y="47"/>
                </a:lnTo>
                <a:lnTo>
                  <a:pt x="259" y="47"/>
                </a:lnTo>
                <a:lnTo>
                  <a:pt x="259" y="47"/>
                </a:lnTo>
                <a:lnTo>
                  <a:pt x="259" y="47"/>
                </a:lnTo>
                <a:lnTo>
                  <a:pt x="259" y="48"/>
                </a:lnTo>
                <a:lnTo>
                  <a:pt x="259" y="48"/>
                </a:lnTo>
                <a:lnTo>
                  <a:pt x="259" y="48"/>
                </a:lnTo>
                <a:lnTo>
                  <a:pt x="260" y="48"/>
                </a:lnTo>
                <a:lnTo>
                  <a:pt x="260" y="48"/>
                </a:lnTo>
                <a:lnTo>
                  <a:pt x="260" y="48"/>
                </a:lnTo>
                <a:lnTo>
                  <a:pt x="260" y="49"/>
                </a:lnTo>
                <a:lnTo>
                  <a:pt x="260" y="49"/>
                </a:lnTo>
                <a:lnTo>
                  <a:pt x="260" y="49"/>
                </a:lnTo>
                <a:lnTo>
                  <a:pt x="260" y="50"/>
                </a:lnTo>
                <a:lnTo>
                  <a:pt x="260" y="50"/>
                </a:lnTo>
                <a:lnTo>
                  <a:pt x="260" y="50"/>
                </a:lnTo>
                <a:lnTo>
                  <a:pt x="260" y="50"/>
                </a:lnTo>
                <a:lnTo>
                  <a:pt x="260" y="50"/>
                </a:lnTo>
                <a:lnTo>
                  <a:pt x="260" y="50"/>
                </a:lnTo>
                <a:lnTo>
                  <a:pt x="260" y="50"/>
                </a:lnTo>
                <a:lnTo>
                  <a:pt x="260" y="51"/>
                </a:lnTo>
                <a:lnTo>
                  <a:pt x="260" y="51"/>
                </a:lnTo>
                <a:lnTo>
                  <a:pt x="260" y="51"/>
                </a:lnTo>
                <a:lnTo>
                  <a:pt x="260" y="51"/>
                </a:lnTo>
                <a:lnTo>
                  <a:pt x="260" y="51"/>
                </a:lnTo>
                <a:lnTo>
                  <a:pt x="260" y="51"/>
                </a:lnTo>
                <a:lnTo>
                  <a:pt x="260" y="51"/>
                </a:lnTo>
                <a:lnTo>
                  <a:pt x="260" y="51"/>
                </a:lnTo>
                <a:lnTo>
                  <a:pt x="260" y="52"/>
                </a:lnTo>
                <a:lnTo>
                  <a:pt x="260" y="52"/>
                </a:lnTo>
                <a:lnTo>
                  <a:pt x="260" y="52"/>
                </a:lnTo>
                <a:lnTo>
                  <a:pt x="260" y="52"/>
                </a:lnTo>
                <a:lnTo>
                  <a:pt x="259" y="52"/>
                </a:lnTo>
                <a:lnTo>
                  <a:pt x="259" y="52"/>
                </a:lnTo>
                <a:lnTo>
                  <a:pt x="259" y="52"/>
                </a:lnTo>
                <a:lnTo>
                  <a:pt x="259" y="52"/>
                </a:lnTo>
                <a:lnTo>
                  <a:pt x="259" y="53"/>
                </a:lnTo>
                <a:lnTo>
                  <a:pt x="259" y="53"/>
                </a:lnTo>
                <a:lnTo>
                  <a:pt x="259" y="53"/>
                </a:lnTo>
                <a:lnTo>
                  <a:pt x="259" y="53"/>
                </a:lnTo>
                <a:lnTo>
                  <a:pt x="259" y="53"/>
                </a:lnTo>
                <a:lnTo>
                  <a:pt x="259" y="53"/>
                </a:lnTo>
                <a:lnTo>
                  <a:pt x="259" y="53"/>
                </a:lnTo>
                <a:lnTo>
                  <a:pt x="259" y="53"/>
                </a:lnTo>
                <a:lnTo>
                  <a:pt x="260" y="53"/>
                </a:lnTo>
                <a:lnTo>
                  <a:pt x="260" y="53"/>
                </a:lnTo>
                <a:lnTo>
                  <a:pt x="260" y="53"/>
                </a:lnTo>
                <a:lnTo>
                  <a:pt x="260" y="53"/>
                </a:lnTo>
                <a:lnTo>
                  <a:pt x="260" y="53"/>
                </a:lnTo>
                <a:lnTo>
                  <a:pt x="260" y="53"/>
                </a:lnTo>
                <a:lnTo>
                  <a:pt x="260" y="53"/>
                </a:lnTo>
                <a:lnTo>
                  <a:pt x="261" y="53"/>
                </a:lnTo>
                <a:lnTo>
                  <a:pt x="261" y="53"/>
                </a:lnTo>
                <a:lnTo>
                  <a:pt x="261" y="53"/>
                </a:lnTo>
                <a:lnTo>
                  <a:pt x="261" y="53"/>
                </a:lnTo>
                <a:lnTo>
                  <a:pt x="261" y="53"/>
                </a:lnTo>
                <a:lnTo>
                  <a:pt x="262" y="53"/>
                </a:lnTo>
                <a:lnTo>
                  <a:pt x="262" y="53"/>
                </a:lnTo>
                <a:lnTo>
                  <a:pt x="262" y="53"/>
                </a:lnTo>
                <a:lnTo>
                  <a:pt x="262" y="53"/>
                </a:lnTo>
                <a:lnTo>
                  <a:pt x="262" y="53"/>
                </a:lnTo>
                <a:lnTo>
                  <a:pt x="262" y="53"/>
                </a:lnTo>
                <a:lnTo>
                  <a:pt x="262" y="53"/>
                </a:lnTo>
                <a:lnTo>
                  <a:pt x="262" y="53"/>
                </a:lnTo>
                <a:lnTo>
                  <a:pt x="262" y="54"/>
                </a:lnTo>
                <a:lnTo>
                  <a:pt x="262" y="54"/>
                </a:lnTo>
                <a:lnTo>
                  <a:pt x="261" y="54"/>
                </a:lnTo>
                <a:lnTo>
                  <a:pt x="261" y="54"/>
                </a:lnTo>
                <a:lnTo>
                  <a:pt x="261" y="54"/>
                </a:lnTo>
                <a:lnTo>
                  <a:pt x="261" y="54"/>
                </a:lnTo>
                <a:lnTo>
                  <a:pt x="261" y="54"/>
                </a:lnTo>
                <a:lnTo>
                  <a:pt x="261" y="54"/>
                </a:lnTo>
                <a:lnTo>
                  <a:pt x="260" y="54"/>
                </a:lnTo>
                <a:lnTo>
                  <a:pt x="260" y="54"/>
                </a:lnTo>
                <a:lnTo>
                  <a:pt x="260" y="54"/>
                </a:lnTo>
                <a:lnTo>
                  <a:pt x="261" y="55"/>
                </a:lnTo>
                <a:lnTo>
                  <a:pt x="261" y="55"/>
                </a:lnTo>
                <a:lnTo>
                  <a:pt x="261" y="55"/>
                </a:lnTo>
                <a:lnTo>
                  <a:pt x="261" y="55"/>
                </a:lnTo>
                <a:lnTo>
                  <a:pt x="262" y="55"/>
                </a:lnTo>
                <a:lnTo>
                  <a:pt x="262" y="55"/>
                </a:lnTo>
                <a:lnTo>
                  <a:pt x="262" y="55"/>
                </a:lnTo>
                <a:lnTo>
                  <a:pt x="262" y="55"/>
                </a:lnTo>
                <a:lnTo>
                  <a:pt x="262" y="55"/>
                </a:lnTo>
                <a:lnTo>
                  <a:pt x="262" y="55"/>
                </a:lnTo>
                <a:lnTo>
                  <a:pt x="262" y="55"/>
                </a:lnTo>
                <a:lnTo>
                  <a:pt x="262" y="55"/>
                </a:lnTo>
                <a:lnTo>
                  <a:pt x="262" y="56"/>
                </a:lnTo>
                <a:lnTo>
                  <a:pt x="263" y="56"/>
                </a:lnTo>
                <a:lnTo>
                  <a:pt x="263" y="56"/>
                </a:lnTo>
                <a:lnTo>
                  <a:pt x="263" y="56"/>
                </a:lnTo>
                <a:lnTo>
                  <a:pt x="263" y="56"/>
                </a:lnTo>
                <a:lnTo>
                  <a:pt x="263" y="56"/>
                </a:lnTo>
                <a:lnTo>
                  <a:pt x="263" y="56"/>
                </a:lnTo>
                <a:lnTo>
                  <a:pt x="263" y="57"/>
                </a:lnTo>
                <a:lnTo>
                  <a:pt x="263" y="57"/>
                </a:lnTo>
                <a:lnTo>
                  <a:pt x="263" y="57"/>
                </a:lnTo>
                <a:lnTo>
                  <a:pt x="263" y="57"/>
                </a:lnTo>
                <a:lnTo>
                  <a:pt x="263" y="57"/>
                </a:lnTo>
                <a:lnTo>
                  <a:pt x="263" y="57"/>
                </a:lnTo>
                <a:lnTo>
                  <a:pt x="263" y="57"/>
                </a:lnTo>
                <a:lnTo>
                  <a:pt x="263" y="57"/>
                </a:lnTo>
                <a:lnTo>
                  <a:pt x="263" y="57"/>
                </a:lnTo>
                <a:lnTo>
                  <a:pt x="263" y="57"/>
                </a:lnTo>
                <a:lnTo>
                  <a:pt x="264" y="57"/>
                </a:lnTo>
                <a:lnTo>
                  <a:pt x="264" y="57"/>
                </a:lnTo>
                <a:lnTo>
                  <a:pt x="264" y="57"/>
                </a:lnTo>
                <a:lnTo>
                  <a:pt x="264" y="58"/>
                </a:lnTo>
                <a:lnTo>
                  <a:pt x="264" y="58"/>
                </a:lnTo>
                <a:lnTo>
                  <a:pt x="264" y="58"/>
                </a:lnTo>
                <a:lnTo>
                  <a:pt x="264" y="58"/>
                </a:lnTo>
                <a:lnTo>
                  <a:pt x="264" y="58"/>
                </a:lnTo>
                <a:lnTo>
                  <a:pt x="265" y="58"/>
                </a:lnTo>
                <a:lnTo>
                  <a:pt x="265" y="58"/>
                </a:lnTo>
                <a:lnTo>
                  <a:pt x="265" y="58"/>
                </a:lnTo>
                <a:lnTo>
                  <a:pt x="265" y="58"/>
                </a:lnTo>
                <a:lnTo>
                  <a:pt x="266" y="58"/>
                </a:lnTo>
                <a:lnTo>
                  <a:pt x="266" y="58"/>
                </a:lnTo>
                <a:lnTo>
                  <a:pt x="266" y="58"/>
                </a:lnTo>
                <a:lnTo>
                  <a:pt x="266" y="58"/>
                </a:lnTo>
                <a:lnTo>
                  <a:pt x="267" y="59"/>
                </a:lnTo>
                <a:lnTo>
                  <a:pt x="267" y="59"/>
                </a:lnTo>
                <a:lnTo>
                  <a:pt x="267" y="59"/>
                </a:lnTo>
                <a:lnTo>
                  <a:pt x="267" y="59"/>
                </a:lnTo>
                <a:lnTo>
                  <a:pt x="267" y="60"/>
                </a:lnTo>
                <a:lnTo>
                  <a:pt x="267" y="60"/>
                </a:lnTo>
                <a:lnTo>
                  <a:pt x="267" y="60"/>
                </a:lnTo>
                <a:lnTo>
                  <a:pt x="267" y="60"/>
                </a:lnTo>
                <a:lnTo>
                  <a:pt x="267" y="60"/>
                </a:lnTo>
                <a:lnTo>
                  <a:pt x="267" y="60"/>
                </a:lnTo>
                <a:lnTo>
                  <a:pt x="267" y="61"/>
                </a:lnTo>
                <a:lnTo>
                  <a:pt x="267" y="61"/>
                </a:lnTo>
                <a:lnTo>
                  <a:pt x="267" y="61"/>
                </a:lnTo>
                <a:lnTo>
                  <a:pt x="267" y="61"/>
                </a:lnTo>
                <a:lnTo>
                  <a:pt x="268" y="61"/>
                </a:lnTo>
                <a:lnTo>
                  <a:pt x="268" y="61"/>
                </a:lnTo>
                <a:lnTo>
                  <a:pt x="268" y="61"/>
                </a:lnTo>
                <a:lnTo>
                  <a:pt x="268" y="61"/>
                </a:lnTo>
                <a:lnTo>
                  <a:pt x="267" y="61"/>
                </a:lnTo>
                <a:lnTo>
                  <a:pt x="267" y="62"/>
                </a:lnTo>
                <a:lnTo>
                  <a:pt x="267" y="62"/>
                </a:lnTo>
                <a:lnTo>
                  <a:pt x="267" y="62"/>
                </a:lnTo>
                <a:lnTo>
                  <a:pt x="267" y="63"/>
                </a:lnTo>
                <a:lnTo>
                  <a:pt x="267" y="63"/>
                </a:lnTo>
                <a:lnTo>
                  <a:pt x="267" y="63"/>
                </a:lnTo>
                <a:lnTo>
                  <a:pt x="267" y="63"/>
                </a:lnTo>
                <a:lnTo>
                  <a:pt x="267" y="63"/>
                </a:lnTo>
                <a:lnTo>
                  <a:pt x="267" y="63"/>
                </a:lnTo>
                <a:lnTo>
                  <a:pt x="267" y="63"/>
                </a:lnTo>
                <a:lnTo>
                  <a:pt x="267" y="63"/>
                </a:lnTo>
                <a:lnTo>
                  <a:pt x="267" y="63"/>
                </a:lnTo>
                <a:lnTo>
                  <a:pt x="267" y="64"/>
                </a:lnTo>
                <a:lnTo>
                  <a:pt x="267" y="64"/>
                </a:lnTo>
                <a:lnTo>
                  <a:pt x="267" y="64"/>
                </a:lnTo>
                <a:lnTo>
                  <a:pt x="267" y="64"/>
                </a:lnTo>
                <a:lnTo>
                  <a:pt x="267" y="64"/>
                </a:lnTo>
                <a:lnTo>
                  <a:pt x="267" y="64"/>
                </a:lnTo>
                <a:lnTo>
                  <a:pt x="267" y="64"/>
                </a:lnTo>
                <a:lnTo>
                  <a:pt x="267" y="65"/>
                </a:lnTo>
                <a:lnTo>
                  <a:pt x="267" y="65"/>
                </a:lnTo>
                <a:lnTo>
                  <a:pt x="267" y="65"/>
                </a:lnTo>
                <a:lnTo>
                  <a:pt x="267" y="65"/>
                </a:lnTo>
                <a:lnTo>
                  <a:pt x="267" y="65"/>
                </a:lnTo>
                <a:lnTo>
                  <a:pt x="267" y="65"/>
                </a:lnTo>
                <a:lnTo>
                  <a:pt x="267" y="65"/>
                </a:lnTo>
                <a:lnTo>
                  <a:pt x="267" y="65"/>
                </a:lnTo>
                <a:lnTo>
                  <a:pt x="267" y="65"/>
                </a:lnTo>
                <a:lnTo>
                  <a:pt x="267" y="65"/>
                </a:lnTo>
                <a:lnTo>
                  <a:pt x="267" y="65"/>
                </a:lnTo>
                <a:lnTo>
                  <a:pt x="267" y="65"/>
                </a:lnTo>
                <a:lnTo>
                  <a:pt x="267" y="65"/>
                </a:lnTo>
                <a:lnTo>
                  <a:pt x="267" y="65"/>
                </a:lnTo>
                <a:lnTo>
                  <a:pt x="267" y="65"/>
                </a:lnTo>
                <a:lnTo>
                  <a:pt x="267" y="66"/>
                </a:lnTo>
                <a:lnTo>
                  <a:pt x="267" y="66"/>
                </a:lnTo>
                <a:lnTo>
                  <a:pt x="268" y="66"/>
                </a:lnTo>
                <a:lnTo>
                  <a:pt x="268" y="66"/>
                </a:lnTo>
                <a:lnTo>
                  <a:pt x="268" y="66"/>
                </a:lnTo>
                <a:lnTo>
                  <a:pt x="268" y="66"/>
                </a:lnTo>
                <a:lnTo>
                  <a:pt x="268" y="66"/>
                </a:lnTo>
                <a:lnTo>
                  <a:pt x="269" y="66"/>
                </a:lnTo>
                <a:lnTo>
                  <a:pt x="269" y="66"/>
                </a:lnTo>
                <a:lnTo>
                  <a:pt x="269" y="66"/>
                </a:lnTo>
                <a:lnTo>
                  <a:pt x="269" y="66"/>
                </a:lnTo>
                <a:lnTo>
                  <a:pt x="269" y="66"/>
                </a:lnTo>
                <a:lnTo>
                  <a:pt x="269" y="66"/>
                </a:lnTo>
                <a:lnTo>
                  <a:pt x="270" y="66"/>
                </a:lnTo>
                <a:lnTo>
                  <a:pt x="270" y="66"/>
                </a:lnTo>
                <a:lnTo>
                  <a:pt x="270" y="66"/>
                </a:lnTo>
                <a:lnTo>
                  <a:pt x="270" y="66"/>
                </a:lnTo>
                <a:lnTo>
                  <a:pt x="270" y="66"/>
                </a:lnTo>
                <a:lnTo>
                  <a:pt x="270" y="66"/>
                </a:lnTo>
                <a:lnTo>
                  <a:pt x="270" y="66"/>
                </a:lnTo>
                <a:lnTo>
                  <a:pt x="270" y="66"/>
                </a:lnTo>
                <a:lnTo>
                  <a:pt x="270" y="66"/>
                </a:lnTo>
                <a:lnTo>
                  <a:pt x="270" y="65"/>
                </a:lnTo>
                <a:lnTo>
                  <a:pt x="270" y="65"/>
                </a:lnTo>
                <a:lnTo>
                  <a:pt x="271" y="65"/>
                </a:lnTo>
                <a:lnTo>
                  <a:pt x="271" y="65"/>
                </a:lnTo>
                <a:lnTo>
                  <a:pt x="271" y="65"/>
                </a:lnTo>
                <a:lnTo>
                  <a:pt x="271" y="65"/>
                </a:lnTo>
                <a:lnTo>
                  <a:pt x="271" y="66"/>
                </a:lnTo>
                <a:lnTo>
                  <a:pt x="271" y="66"/>
                </a:lnTo>
                <a:lnTo>
                  <a:pt x="271" y="66"/>
                </a:lnTo>
                <a:lnTo>
                  <a:pt x="271" y="66"/>
                </a:lnTo>
                <a:lnTo>
                  <a:pt x="271" y="66"/>
                </a:lnTo>
                <a:lnTo>
                  <a:pt x="271" y="66"/>
                </a:lnTo>
                <a:lnTo>
                  <a:pt x="271" y="67"/>
                </a:lnTo>
                <a:lnTo>
                  <a:pt x="271" y="67"/>
                </a:lnTo>
                <a:lnTo>
                  <a:pt x="271" y="67"/>
                </a:lnTo>
                <a:lnTo>
                  <a:pt x="271" y="67"/>
                </a:lnTo>
                <a:lnTo>
                  <a:pt x="271" y="67"/>
                </a:lnTo>
                <a:lnTo>
                  <a:pt x="271" y="67"/>
                </a:lnTo>
                <a:lnTo>
                  <a:pt x="271" y="67"/>
                </a:lnTo>
                <a:lnTo>
                  <a:pt x="271" y="67"/>
                </a:lnTo>
                <a:lnTo>
                  <a:pt x="271" y="67"/>
                </a:lnTo>
                <a:lnTo>
                  <a:pt x="271" y="67"/>
                </a:lnTo>
                <a:lnTo>
                  <a:pt x="271" y="67"/>
                </a:lnTo>
                <a:lnTo>
                  <a:pt x="271" y="67"/>
                </a:lnTo>
                <a:lnTo>
                  <a:pt x="271" y="68"/>
                </a:lnTo>
                <a:lnTo>
                  <a:pt x="271" y="68"/>
                </a:lnTo>
                <a:lnTo>
                  <a:pt x="271" y="68"/>
                </a:lnTo>
                <a:lnTo>
                  <a:pt x="271" y="68"/>
                </a:lnTo>
                <a:lnTo>
                  <a:pt x="271" y="68"/>
                </a:lnTo>
                <a:lnTo>
                  <a:pt x="271" y="68"/>
                </a:lnTo>
                <a:lnTo>
                  <a:pt x="271" y="68"/>
                </a:lnTo>
                <a:lnTo>
                  <a:pt x="271" y="68"/>
                </a:lnTo>
                <a:lnTo>
                  <a:pt x="271" y="68"/>
                </a:lnTo>
                <a:lnTo>
                  <a:pt x="271" y="68"/>
                </a:lnTo>
                <a:lnTo>
                  <a:pt x="271" y="68"/>
                </a:lnTo>
                <a:lnTo>
                  <a:pt x="271" y="69"/>
                </a:lnTo>
                <a:lnTo>
                  <a:pt x="271" y="69"/>
                </a:lnTo>
                <a:lnTo>
                  <a:pt x="272" y="69"/>
                </a:lnTo>
                <a:lnTo>
                  <a:pt x="272" y="69"/>
                </a:lnTo>
                <a:lnTo>
                  <a:pt x="272" y="69"/>
                </a:lnTo>
                <a:lnTo>
                  <a:pt x="272" y="69"/>
                </a:lnTo>
                <a:lnTo>
                  <a:pt x="272" y="69"/>
                </a:lnTo>
                <a:lnTo>
                  <a:pt x="273" y="69"/>
                </a:lnTo>
                <a:lnTo>
                  <a:pt x="273" y="69"/>
                </a:lnTo>
                <a:lnTo>
                  <a:pt x="273" y="69"/>
                </a:lnTo>
                <a:lnTo>
                  <a:pt x="273" y="69"/>
                </a:lnTo>
                <a:lnTo>
                  <a:pt x="273" y="69"/>
                </a:lnTo>
                <a:lnTo>
                  <a:pt x="273" y="69"/>
                </a:lnTo>
                <a:lnTo>
                  <a:pt x="273" y="69"/>
                </a:lnTo>
                <a:lnTo>
                  <a:pt x="273" y="69"/>
                </a:lnTo>
                <a:lnTo>
                  <a:pt x="274" y="69"/>
                </a:lnTo>
                <a:lnTo>
                  <a:pt x="274" y="70"/>
                </a:lnTo>
                <a:lnTo>
                  <a:pt x="274" y="70"/>
                </a:lnTo>
                <a:lnTo>
                  <a:pt x="274" y="70"/>
                </a:lnTo>
                <a:lnTo>
                  <a:pt x="273" y="71"/>
                </a:lnTo>
                <a:lnTo>
                  <a:pt x="273" y="71"/>
                </a:lnTo>
                <a:lnTo>
                  <a:pt x="273" y="71"/>
                </a:lnTo>
                <a:lnTo>
                  <a:pt x="274" y="72"/>
                </a:lnTo>
                <a:lnTo>
                  <a:pt x="274" y="72"/>
                </a:lnTo>
                <a:lnTo>
                  <a:pt x="274" y="72"/>
                </a:lnTo>
                <a:lnTo>
                  <a:pt x="274" y="72"/>
                </a:lnTo>
                <a:lnTo>
                  <a:pt x="274" y="73"/>
                </a:lnTo>
                <a:lnTo>
                  <a:pt x="274" y="74"/>
                </a:lnTo>
                <a:lnTo>
                  <a:pt x="274" y="74"/>
                </a:lnTo>
                <a:lnTo>
                  <a:pt x="273" y="75"/>
                </a:lnTo>
                <a:lnTo>
                  <a:pt x="273" y="76"/>
                </a:lnTo>
                <a:lnTo>
                  <a:pt x="273" y="77"/>
                </a:lnTo>
                <a:lnTo>
                  <a:pt x="273" y="77"/>
                </a:lnTo>
                <a:lnTo>
                  <a:pt x="273" y="77"/>
                </a:lnTo>
                <a:lnTo>
                  <a:pt x="273" y="77"/>
                </a:lnTo>
                <a:lnTo>
                  <a:pt x="273" y="77"/>
                </a:lnTo>
                <a:lnTo>
                  <a:pt x="273" y="77"/>
                </a:lnTo>
                <a:lnTo>
                  <a:pt x="273" y="77"/>
                </a:lnTo>
                <a:lnTo>
                  <a:pt x="274" y="77"/>
                </a:lnTo>
                <a:lnTo>
                  <a:pt x="274" y="77"/>
                </a:lnTo>
                <a:lnTo>
                  <a:pt x="274" y="77"/>
                </a:lnTo>
                <a:lnTo>
                  <a:pt x="274" y="77"/>
                </a:lnTo>
                <a:lnTo>
                  <a:pt x="274" y="77"/>
                </a:lnTo>
                <a:lnTo>
                  <a:pt x="275" y="77"/>
                </a:lnTo>
                <a:lnTo>
                  <a:pt x="275" y="77"/>
                </a:lnTo>
                <a:lnTo>
                  <a:pt x="275" y="77"/>
                </a:lnTo>
                <a:lnTo>
                  <a:pt x="275" y="77"/>
                </a:lnTo>
                <a:lnTo>
                  <a:pt x="275" y="77"/>
                </a:lnTo>
                <a:lnTo>
                  <a:pt x="275" y="77"/>
                </a:lnTo>
                <a:lnTo>
                  <a:pt x="276" y="77"/>
                </a:lnTo>
                <a:lnTo>
                  <a:pt x="276" y="77"/>
                </a:lnTo>
                <a:lnTo>
                  <a:pt x="277" y="78"/>
                </a:lnTo>
                <a:lnTo>
                  <a:pt x="277" y="79"/>
                </a:lnTo>
                <a:lnTo>
                  <a:pt x="277" y="79"/>
                </a:lnTo>
                <a:lnTo>
                  <a:pt x="277" y="80"/>
                </a:lnTo>
                <a:lnTo>
                  <a:pt x="277" y="80"/>
                </a:lnTo>
                <a:lnTo>
                  <a:pt x="277" y="81"/>
                </a:lnTo>
                <a:lnTo>
                  <a:pt x="277" y="81"/>
                </a:lnTo>
                <a:lnTo>
                  <a:pt x="277" y="81"/>
                </a:lnTo>
                <a:lnTo>
                  <a:pt x="277" y="82"/>
                </a:lnTo>
                <a:lnTo>
                  <a:pt x="277" y="82"/>
                </a:lnTo>
                <a:lnTo>
                  <a:pt x="277" y="82"/>
                </a:lnTo>
                <a:lnTo>
                  <a:pt x="277" y="82"/>
                </a:lnTo>
                <a:lnTo>
                  <a:pt x="277" y="82"/>
                </a:lnTo>
                <a:lnTo>
                  <a:pt x="277" y="82"/>
                </a:lnTo>
                <a:lnTo>
                  <a:pt x="277" y="82"/>
                </a:lnTo>
                <a:lnTo>
                  <a:pt x="277" y="82"/>
                </a:lnTo>
                <a:lnTo>
                  <a:pt x="277" y="82"/>
                </a:lnTo>
                <a:lnTo>
                  <a:pt x="277" y="83"/>
                </a:lnTo>
                <a:lnTo>
                  <a:pt x="277" y="83"/>
                </a:lnTo>
                <a:lnTo>
                  <a:pt x="277" y="83"/>
                </a:lnTo>
                <a:lnTo>
                  <a:pt x="277" y="83"/>
                </a:lnTo>
                <a:lnTo>
                  <a:pt x="277" y="83"/>
                </a:lnTo>
                <a:lnTo>
                  <a:pt x="277" y="83"/>
                </a:lnTo>
                <a:lnTo>
                  <a:pt x="277" y="84"/>
                </a:lnTo>
                <a:lnTo>
                  <a:pt x="278" y="84"/>
                </a:lnTo>
                <a:lnTo>
                  <a:pt x="278" y="84"/>
                </a:lnTo>
                <a:lnTo>
                  <a:pt x="278" y="84"/>
                </a:lnTo>
                <a:lnTo>
                  <a:pt x="278" y="84"/>
                </a:lnTo>
                <a:lnTo>
                  <a:pt x="278" y="84"/>
                </a:lnTo>
                <a:lnTo>
                  <a:pt x="278" y="84"/>
                </a:lnTo>
                <a:lnTo>
                  <a:pt x="279" y="84"/>
                </a:lnTo>
                <a:lnTo>
                  <a:pt x="279" y="84"/>
                </a:lnTo>
                <a:lnTo>
                  <a:pt x="279" y="84"/>
                </a:lnTo>
                <a:lnTo>
                  <a:pt x="279" y="84"/>
                </a:lnTo>
                <a:lnTo>
                  <a:pt x="279" y="85"/>
                </a:lnTo>
                <a:lnTo>
                  <a:pt x="279" y="86"/>
                </a:lnTo>
                <a:lnTo>
                  <a:pt x="279" y="86"/>
                </a:lnTo>
                <a:lnTo>
                  <a:pt x="279" y="87"/>
                </a:lnTo>
                <a:lnTo>
                  <a:pt x="279" y="88"/>
                </a:lnTo>
                <a:lnTo>
                  <a:pt x="279" y="88"/>
                </a:lnTo>
                <a:lnTo>
                  <a:pt x="279" y="88"/>
                </a:lnTo>
                <a:lnTo>
                  <a:pt x="280" y="88"/>
                </a:lnTo>
                <a:lnTo>
                  <a:pt x="280" y="88"/>
                </a:lnTo>
                <a:lnTo>
                  <a:pt x="280" y="88"/>
                </a:lnTo>
                <a:lnTo>
                  <a:pt x="280" y="88"/>
                </a:lnTo>
                <a:lnTo>
                  <a:pt x="280" y="88"/>
                </a:lnTo>
                <a:lnTo>
                  <a:pt x="280" y="88"/>
                </a:lnTo>
                <a:lnTo>
                  <a:pt x="280" y="89"/>
                </a:lnTo>
                <a:lnTo>
                  <a:pt x="280" y="89"/>
                </a:lnTo>
                <a:lnTo>
                  <a:pt x="280" y="89"/>
                </a:lnTo>
                <a:lnTo>
                  <a:pt x="280" y="89"/>
                </a:lnTo>
                <a:lnTo>
                  <a:pt x="280" y="89"/>
                </a:lnTo>
                <a:lnTo>
                  <a:pt x="280" y="89"/>
                </a:lnTo>
                <a:lnTo>
                  <a:pt x="280" y="90"/>
                </a:lnTo>
                <a:lnTo>
                  <a:pt x="280" y="90"/>
                </a:lnTo>
                <a:lnTo>
                  <a:pt x="280" y="90"/>
                </a:lnTo>
                <a:lnTo>
                  <a:pt x="280" y="91"/>
                </a:lnTo>
                <a:lnTo>
                  <a:pt x="280" y="91"/>
                </a:lnTo>
                <a:lnTo>
                  <a:pt x="280" y="91"/>
                </a:lnTo>
                <a:lnTo>
                  <a:pt x="280" y="91"/>
                </a:lnTo>
                <a:lnTo>
                  <a:pt x="280" y="91"/>
                </a:lnTo>
                <a:lnTo>
                  <a:pt x="280" y="91"/>
                </a:lnTo>
                <a:lnTo>
                  <a:pt x="280" y="91"/>
                </a:lnTo>
                <a:lnTo>
                  <a:pt x="280" y="91"/>
                </a:lnTo>
                <a:lnTo>
                  <a:pt x="280" y="91"/>
                </a:lnTo>
                <a:lnTo>
                  <a:pt x="280" y="91"/>
                </a:lnTo>
                <a:lnTo>
                  <a:pt x="280" y="92"/>
                </a:lnTo>
                <a:lnTo>
                  <a:pt x="280" y="92"/>
                </a:lnTo>
                <a:lnTo>
                  <a:pt x="280" y="92"/>
                </a:lnTo>
                <a:lnTo>
                  <a:pt x="280" y="92"/>
                </a:lnTo>
                <a:lnTo>
                  <a:pt x="280" y="92"/>
                </a:lnTo>
                <a:lnTo>
                  <a:pt x="280" y="92"/>
                </a:lnTo>
                <a:lnTo>
                  <a:pt x="280" y="92"/>
                </a:lnTo>
                <a:lnTo>
                  <a:pt x="280" y="92"/>
                </a:lnTo>
                <a:lnTo>
                  <a:pt x="280" y="92"/>
                </a:lnTo>
                <a:lnTo>
                  <a:pt x="280" y="93"/>
                </a:lnTo>
                <a:lnTo>
                  <a:pt x="280" y="93"/>
                </a:lnTo>
                <a:lnTo>
                  <a:pt x="280" y="93"/>
                </a:lnTo>
                <a:lnTo>
                  <a:pt x="280" y="93"/>
                </a:lnTo>
                <a:lnTo>
                  <a:pt x="280" y="93"/>
                </a:lnTo>
                <a:lnTo>
                  <a:pt x="280" y="94"/>
                </a:lnTo>
                <a:lnTo>
                  <a:pt x="280" y="94"/>
                </a:lnTo>
                <a:lnTo>
                  <a:pt x="280" y="94"/>
                </a:lnTo>
                <a:lnTo>
                  <a:pt x="280" y="94"/>
                </a:lnTo>
                <a:lnTo>
                  <a:pt x="280" y="94"/>
                </a:lnTo>
                <a:lnTo>
                  <a:pt x="281" y="94"/>
                </a:lnTo>
                <a:lnTo>
                  <a:pt x="281" y="94"/>
                </a:lnTo>
                <a:lnTo>
                  <a:pt x="281" y="94"/>
                </a:lnTo>
                <a:lnTo>
                  <a:pt x="281" y="94"/>
                </a:lnTo>
                <a:lnTo>
                  <a:pt x="281" y="94"/>
                </a:lnTo>
                <a:lnTo>
                  <a:pt x="281" y="94"/>
                </a:lnTo>
                <a:lnTo>
                  <a:pt x="281" y="95"/>
                </a:lnTo>
                <a:lnTo>
                  <a:pt x="281" y="95"/>
                </a:lnTo>
                <a:lnTo>
                  <a:pt x="281" y="95"/>
                </a:lnTo>
                <a:lnTo>
                  <a:pt x="281" y="95"/>
                </a:lnTo>
                <a:lnTo>
                  <a:pt x="281" y="95"/>
                </a:lnTo>
                <a:lnTo>
                  <a:pt x="281" y="95"/>
                </a:lnTo>
                <a:lnTo>
                  <a:pt x="280" y="95"/>
                </a:lnTo>
                <a:lnTo>
                  <a:pt x="280" y="95"/>
                </a:lnTo>
                <a:lnTo>
                  <a:pt x="280" y="95"/>
                </a:lnTo>
                <a:lnTo>
                  <a:pt x="280" y="95"/>
                </a:lnTo>
                <a:lnTo>
                  <a:pt x="280" y="95"/>
                </a:lnTo>
                <a:lnTo>
                  <a:pt x="280" y="96"/>
                </a:lnTo>
                <a:lnTo>
                  <a:pt x="280" y="96"/>
                </a:lnTo>
                <a:lnTo>
                  <a:pt x="280" y="97"/>
                </a:lnTo>
                <a:lnTo>
                  <a:pt x="280" y="97"/>
                </a:lnTo>
                <a:lnTo>
                  <a:pt x="280" y="97"/>
                </a:lnTo>
                <a:lnTo>
                  <a:pt x="280" y="97"/>
                </a:lnTo>
                <a:lnTo>
                  <a:pt x="280" y="97"/>
                </a:lnTo>
                <a:lnTo>
                  <a:pt x="280" y="97"/>
                </a:lnTo>
                <a:lnTo>
                  <a:pt x="280" y="97"/>
                </a:lnTo>
                <a:lnTo>
                  <a:pt x="280" y="98"/>
                </a:lnTo>
                <a:lnTo>
                  <a:pt x="280" y="98"/>
                </a:lnTo>
                <a:lnTo>
                  <a:pt x="280" y="98"/>
                </a:lnTo>
                <a:lnTo>
                  <a:pt x="280" y="98"/>
                </a:lnTo>
                <a:lnTo>
                  <a:pt x="280" y="98"/>
                </a:lnTo>
                <a:lnTo>
                  <a:pt x="280" y="98"/>
                </a:lnTo>
                <a:lnTo>
                  <a:pt x="280" y="98"/>
                </a:lnTo>
                <a:lnTo>
                  <a:pt x="280" y="98"/>
                </a:lnTo>
                <a:lnTo>
                  <a:pt x="280" y="98"/>
                </a:lnTo>
                <a:lnTo>
                  <a:pt x="280" y="98"/>
                </a:lnTo>
                <a:lnTo>
                  <a:pt x="280" y="98"/>
                </a:lnTo>
                <a:lnTo>
                  <a:pt x="280" y="98"/>
                </a:lnTo>
                <a:lnTo>
                  <a:pt x="280" y="98"/>
                </a:lnTo>
                <a:lnTo>
                  <a:pt x="280" y="99"/>
                </a:lnTo>
                <a:lnTo>
                  <a:pt x="280" y="99"/>
                </a:lnTo>
                <a:lnTo>
                  <a:pt x="280" y="99"/>
                </a:lnTo>
                <a:lnTo>
                  <a:pt x="279" y="99"/>
                </a:lnTo>
                <a:lnTo>
                  <a:pt x="279" y="99"/>
                </a:lnTo>
                <a:lnTo>
                  <a:pt x="279" y="99"/>
                </a:lnTo>
                <a:lnTo>
                  <a:pt x="279" y="99"/>
                </a:lnTo>
                <a:lnTo>
                  <a:pt x="279" y="99"/>
                </a:lnTo>
                <a:lnTo>
                  <a:pt x="279" y="100"/>
                </a:lnTo>
                <a:lnTo>
                  <a:pt x="279" y="100"/>
                </a:lnTo>
                <a:lnTo>
                  <a:pt x="279" y="101"/>
                </a:lnTo>
                <a:lnTo>
                  <a:pt x="278" y="101"/>
                </a:lnTo>
                <a:lnTo>
                  <a:pt x="277" y="100"/>
                </a:lnTo>
                <a:lnTo>
                  <a:pt x="277" y="100"/>
                </a:lnTo>
                <a:lnTo>
                  <a:pt x="277" y="100"/>
                </a:lnTo>
                <a:lnTo>
                  <a:pt x="276" y="99"/>
                </a:lnTo>
                <a:lnTo>
                  <a:pt x="276" y="100"/>
                </a:lnTo>
                <a:lnTo>
                  <a:pt x="275" y="100"/>
                </a:lnTo>
                <a:lnTo>
                  <a:pt x="274" y="100"/>
                </a:lnTo>
                <a:lnTo>
                  <a:pt x="274" y="101"/>
                </a:lnTo>
                <a:lnTo>
                  <a:pt x="274" y="102"/>
                </a:lnTo>
                <a:lnTo>
                  <a:pt x="274" y="102"/>
                </a:lnTo>
                <a:lnTo>
                  <a:pt x="274" y="103"/>
                </a:lnTo>
                <a:lnTo>
                  <a:pt x="274" y="104"/>
                </a:lnTo>
                <a:lnTo>
                  <a:pt x="274" y="104"/>
                </a:lnTo>
                <a:lnTo>
                  <a:pt x="274" y="104"/>
                </a:lnTo>
                <a:lnTo>
                  <a:pt x="274" y="105"/>
                </a:lnTo>
                <a:lnTo>
                  <a:pt x="274" y="105"/>
                </a:lnTo>
                <a:lnTo>
                  <a:pt x="274" y="106"/>
                </a:lnTo>
                <a:lnTo>
                  <a:pt x="275" y="106"/>
                </a:lnTo>
                <a:lnTo>
                  <a:pt x="276" y="107"/>
                </a:lnTo>
                <a:lnTo>
                  <a:pt x="276" y="108"/>
                </a:lnTo>
                <a:lnTo>
                  <a:pt x="276" y="109"/>
                </a:lnTo>
                <a:lnTo>
                  <a:pt x="277" y="110"/>
                </a:lnTo>
                <a:lnTo>
                  <a:pt x="277" y="111"/>
                </a:lnTo>
                <a:lnTo>
                  <a:pt x="277" y="111"/>
                </a:lnTo>
                <a:lnTo>
                  <a:pt x="277" y="112"/>
                </a:lnTo>
                <a:lnTo>
                  <a:pt x="278" y="112"/>
                </a:lnTo>
                <a:lnTo>
                  <a:pt x="280" y="114"/>
                </a:lnTo>
                <a:lnTo>
                  <a:pt x="281" y="115"/>
                </a:lnTo>
                <a:lnTo>
                  <a:pt x="282" y="116"/>
                </a:lnTo>
                <a:lnTo>
                  <a:pt x="283" y="118"/>
                </a:lnTo>
                <a:lnTo>
                  <a:pt x="284" y="118"/>
                </a:lnTo>
                <a:lnTo>
                  <a:pt x="285" y="119"/>
                </a:lnTo>
                <a:lnTo>
                  <a:pt x="286" y="119"/>
                </a:lnTo>
                <a:lnTo>
                  <a:pt x="286" y="119"/>
                </a:lnTo>
                <a:lnTo>
                  <a:pt x="286" y="120"/>
                </a:lnTo>
                <a:lnTo>
                  <a:pt x="287" y="121"/>
                </a:lnTo>
                <a:lnTo>
                  <a:pt x="288" y="122"/>
                </a:lnTo>
                <a:lnTo>
                  <a:pt x="288" y="123"/>
                </a:lnTo>
                <a:lnTo>
                  <a:pt x="289" y="123"/>
                </a:lnTo>
                <a:lnTo>
                  <a:pt x="289" y="123"/>
                </a:lnTo>
                <a:lnTo>
                  <a:pt x="290" y="125"/>
                </a:lnTo>
                <a:lnTo>
                  <a:pt x="290" y="125"/>
                </a:lnTo>
                <a:lnTo>
                  <a:pt x="291" y="125"/>
                </a:lnTo>
                <a:lnTo>
                  <a:pt x="291" y="125"/>
                </a:lnTo>
                <a:lnTo>
                  <a:pt x="291" y="125"/>
                </a:lnTo>
                <a:lnTo>
                  <a:pt x="291" y="125"/>
                </a:lnTo>
                <a:lnTo>
                  <a:pt x="291" y="125"/>
                </a:lnTo>
                <a:lnTo>
                  <a:pt x="291" y="125"/>
                </a:lnTo>
                <a:lnTo>
                  <a:pt x="291" y="125"/>
                </a:lnTo>
                <a:lnTo>
                  <a:pt x="291" y="125"/>
                </a:lnTo>
                <a:lnTo>
                  <a:pt x="291" y="125"/>
                </a:lnTo>
                <a:lnTo>
                  <a:pt x="292" y="126"/>
                </a:lnTo>
                <a:lnTo>
                  <a:pt x="292" y="126"/>
                </a:lnTo>
                <a:lnTo>
                  <a:pt x="292" y="126"/>
                </a:lnTo>
                <a:lnTo>
                  <a:pt x="293" y="126"/>
                </a:lnTo>
                <a:lnTo>
                  <a:pt x="293" y="126"/>
                </a:lnTo>
                <a:lnTo>
                  <a:pt x="293" y="126"/>
                </a:lnTo>
                <a:lnTo>
                  <a:pt x="293" y="126"/>
                </a:lnTo>
                <a:lnTo>
                  <a:pt x="294" y="126"/>
                </a:lnTo>
                <a:lnTo>
                  <a:pt x="294" y="126"/>
                </a:lnTo>
                <a:lnTo>
                  <a:pt x="294" y="126"/>
                </a:lnTo>
                <a:lnTo>
                  <a:pt x="295" y="127"/>
                </a:lnTo>
                <a:lnTo>
                  <a:pt x="296" y="128"/>
                </a:lnTo>
                <a:lnTo>
                  <a:pt x="296" y="128"/>
                </a:lnTo>
                <a:lnTo>
                  <a:pt x="296" y="129"/>
                </a:lnTo>
                <a:lnTo>
                  <a:pt x="295" y="129"/>
                </a:lnTo>
                <a:lnTo>
                  <a:pt x="295" y="129"/>
                </a:lnTo>
                <a:lnTo>
                  <a:pt x="294" y="129"/>
                </a:lnTo>
                <a:lnTo>
                  <a:pt x="293" y="130"/>
                </a:lnTo>
                <a:lnTo>
                  <a:pt x="293" y="130"/>
                </a:lnTo>
                <a:lnTo>
                  <a:pt x="293" y="132"/>
                </a:lnTo>
                <a:lnTo>
                  <a:pt x="293" y="132"/>
                </a:lnTo>
                <a:lnTo>
                  <a:pt x="293" y="132"/>
                </a:lnTo>
                <a:lnTo>
                  <a:pt x="293" y="132"/>
                </a:lnTo>
                <a:lnTo>
                  <a:pt x="292" y="132"/>
                </a:lnTo>
                <a:lnTo>
                  <a:pt x="292" y="132"/>
                </a:lnTo>
                <a:lnTo>
                  <a:pt x="292" y="132"/>
                </a:lnTo>
                <a:lnTo>
                  <a:pt x="292" y="132"/>
                </a:lnTo>
                <a:lnTo>
                  <a:pt x="292" y="133"/>
                </a:lnTo>
                <a:lnTo>
                  <a:pt x="292" y="133"/>
                </a:lnTo>
                <a:lnTo>
                  <a:pt x="293" y="133"/>
                </a:lnTo>
                <a:lnTo>
                  <a:pt x="293" y="133"/>
                </a:lnTo>
                <a:lnTo>
                  <a:pt x="293" y="133"/>
                </a:lnTo>
                <a:lnTo>
                  <a:pt x="293" y="133"/>
                </a:lnTo>
                <a:lnTo>
                  <a:pt x="293" y="133"/>
                </a:lnTo>
                <a:lnTo>
                  <a:pt x="293" y="133"/>
                </a:lnTo>
                <a:lnTo>
                  <a:pt x="293" y="134"/>
                </a:lnTo>
                <a:lnTo>
                  <a:pt x="293" y="134"/>
                </a:lnTo>
                <a:lnTo>
                  <a:pt x="293" y="135"/>
                </a:lnTo>
                <a:lnTo>
                  <a:pt x="293" y="135"/>
                </a:lnTo>
                <a:lnTo>
                  <a:pt x="293" y="135"/>
                </a:lnTo>
                <a:lnTo>
                  <a:pt x="293" y="135"/>
                </a:lnTo>
                <a:lnTo>
                  <a:pt x="293" y="135"/>
                </a:lnTo>
                <a:lnTo>
                  <a:pt x="293" y="136"/>
                </a:lnTo>
                <a:lnTo>
                  <a:pt x="293" y="136"/>
                </a:lnTo>
                <a:lnTo>
                  <a:pt x="294" y="136"/>
                </a:lnTo>
                <a:lnTo>
                  <a:pt x="294" y="136"/>
                </a:lnTo>
                <a:lnTo>
                  <a:pt x="294" y="136"/>
                </a:lnTo>
                <a:lnTo>
                  <a:pt x="294" y="136"/>
                </a:lnTo>
                <a:lnTo>
                  <a:pt x="294" y="136"/>
                </a:lnTo>
                <a:lnTo>
                  <a:pt x="294" y="136"/>
                </a:lnTo>
                <a:lnTo>
                  <a:pt x="294" y="136"/>
                </a:lnTo>
                <a:lnTo>
                  <a:pt x="296" y="136"/>
                </a:lnTo>
                <a:lnTo>
                  <a:pt x="297" y="136"/>
                </a:lnTo>
                <a:lnTo>
                  <a:pt x="298" y="136"/>
                </a:lnTo>
                <a:lnTo>
                  <a:pt x="298" y="137"/>
                </a:lnTo>
                <a:lnTo>
                  <a:pt x="299" y="138"/>
                </a:lnTo>
                <a:lnTo>
                  <a:pt x="299" y="138"/>
                </a:lnTo>
                <a:lnTo>
                  <a:pt x="298" y="139"/>
                </a:lnTo>
                <a:lnTo>
                  <a:pt x="298" y="139"/>
                </a:lnTo>
                <a:lnTo>
                  <a:pt x="298" y="140"/>
                </a:lnTo>
                <a:lnTo>
                  <a:pt x="298" y="140"/>
                </a:lnTo>
                <a:lnTo>
                  <a:pt x="299" y="142"/>
                </a:lnTo>
                <a:lnTo>
                  <a:pt x="300" y="142"/>
                </a:lnTo>
                <a:lnTo>
                  <a:pt x="300" y="143"/>
                </a:lnTo>
                <a:lnTo>
                  <a:pt x="300" y="143"/>
                </a:lnTo>
                <a:lnTo>
                  <a:pt x="300" y="145"/>
                </a:lnTo>
                <a:lnTo>
                  <a:pt x="299" y="145"/>
                </a:lnTo>
                <a:lnTo>
                  <a:pt x="300" y="145"/>
                </a:lnTo>
                <a:lnTo>
                  <a:pt x="300" y="145"/>
                </a:lnTo>
                <a:lnTo>
                  <a:pt x="300" y="145"/>
                </a:lnTo>
                <a:lnTo>
                  <a:pt x="300" y="145"/>
                </a:lnTo>
                <a:lnTo>
                  <a:pt x="300" y="146"/>
                </a:lnTo>
                <a:lnTo>
                  <a:pt x="300" y="146"/>
                </a:lnTo>
                <a:lnTo>
                  <a:pt x="300" y="146"/>
                </a:lnTo>
                <a:lnTo>
                  <a:pt x="300" y="146"/>
                </a:lnTo>
                <a:lnTo>
                  <a:pt x="300" y="146"/>
                </a:lnTo>
                <a:lnTo>
                  <a:pt x="300" y="146"/>
                </a:lnTo>
                <a:lnTo>
                  <a:pt x="300" y="147"/>
                </a:lnTo>
                <a:lnTo>
                  <a:pt x="300" y="147"/>
                </a:lnTo>
                <a:lnTo>
                  <a:pt x="300" y="147"/>
                </a:lnTo>
                <a:lnTo>
                  <a:pt x="300" y="147"/>
                </a:lnTo>
                <a:lnTo>
                  <a:pt x="301" y="148"/>
                </a:lnTo>
                <a:lnTo>
                  <a:pt x="301" y="148"/>
                </a:lnTo>
                <a:lnTo>
                  <a:pt x="301" y="148"/>
                </a:lnTo>
                <a:lnTo>
                  <a:pt x="301" y="148"/>
                </a:lnTo>
                <a:lnTo>
                  <a:pt x="301" y="149"/>
                </a:lnTo>
                <a:lnTo>
                  <a:pt x="301" y="149"/>
                </a:lnTo>
                <a:lnTo>
                  <a:pt x="301" y="149"/>
                </a:lnTo>
                <a:lnTo>
                  <a:pt x="301" y="149"/>
                </a:lnTo>
                <a:lnTo>
                  <a:pt x="301" y="149"/>
                </a:lnTo>
                <a:lnTo>
                  <a:pt x="301" y="149"/>
                </a:lnTo>
                <a:lnTo>
                  <a:pt x="301" y="149"/>
                </a:lnTo>
                <a:lnTo>
                  <a:pt x="301" y="150"/>
                </a:lnTo>
                <a:lnTo>
                  <a:pt x="301" y="150"/>
                </a:lnTo>
                <a:lnTo>
                  <a:pt x="301" y="150"/>
                </a:lnTo>
                <a:lnTo>
                  <a:pt x="301" y="150"/>
                </a:lnTo>
                <a:lnTo>
                  <a:pt x="301" y="150"/>
                </a:lnTo>
                <a:lnTo>
                  <a:pt x="301" y="150"/>
                </a:lnTo>
                <a:lnTo>
                  <a:pt x="301" y="150"/>
                </a:lnTo>
                <a:lnTo>
                  <a:pt x="301" y="151"/>
                </a:lnTo>
                <a:lnTo>
                  <a:pt x="301" y="151"/>
                </a:lnTo>
                <a:lnTo>
                  <a:pt x="301" y="151"/>
                </a:lnTo>
                <a:lnTo>
                  <a:pt x="301" y="152"/>
                </a:lnTo>
                <a:lnTo>
                  <a:pt x="301" y="152"/>
                </a:lnTo>
                <a:lnTo>
                  <a:pt x="300" y="152"/>
                </a:lnTo>
                <a:lnTo>
                  <a:pt x="300" y="152"/>
                </a:lnTo>
                <a:lnTo>
                  <a:pt x="300" y="152"/>
                </a:lnTo>
                <a:lnTo>
                  <a:pt x="300" y="152"/>
                </a:lnTo>
                <a:lnTo>
                  <a:pt x="300" y="152"/>
                </a:lnTo>
                <a:lnTo>
                  <a:pt x="300" y="153"/>
                </a:lnTo>
                <a:lnTo>
                  <a:pt x="300" y="153"/>
                </a:lnTo>
                <a:lnTo>
                  <a:pt x="300" y="153"/>
                </a:lnTo>
                <a:lnTo>
                  <a:pt x="300" y="153"/>
                </a:lnTo>
                <a:lnTo>
                  <a:pt x="300" y="153"/>
                </a:lnTo>
                <a:lnTo>
                  <a:pt x="301" y="153"/>
                </a:lnTo>
                <a:lnTo>
                  <a:pt x="301" y="153"/>
                </a:lnTo>
                <a:lnTo>
                  <a:pt x="301" y="153"/>
                </a:lnTo>
                <a:lnTo>
                  <a:pt x="301" y="153"/>
                </a:lnTo>
                <a:lnTo>
                  <a:pt x="301" y="153"/>
                </a:lnTo>
                <a:lnTo>
                  <a:pt x="301" y="153"/>
                </a:lnTo>
                <a:lnTo>
                  <a:pt x="301" y="153"/>
                </a:lnTo>
                <a:lnTo>
                  <a:pt x="301" y="153"/>
                </a:lnTo>
                <a:lnTo>
                  <a:pt x="301" y="153"/>
                </a:lnTo>
                <a:lnTo>
                  <a:pt x="302" y="153"/>
                </a:lnTo>
                <a:lnTo>
                  <a:pt x="302" y="153"/>
                </a:lnTo>
                <a:lnTo>
                  <a:pt x="302" y="153"/>
                </a:lnTo>
                <a:lnTo>
                  <a:pt x="303" y="153"/>
                </a:lnTo>
                <a:lnTo>
                  <a:pt x="304" y="153"/>
                </a:lnTo>
                <a:lnTo>
                  <a:pt x="305" y="153"/>
                </a:lnTo>
                <a:lnTo>
                  <a:pt x="305" y="153"/>
                </a:lnTo>
                <a:lnTo>
                  <a:pt x="305" y="153"/>
                </a:lnTo>
                <a:lnTo>
                  <a:pt x="305" y="153"/>
                </a:lnTo>
                <a:lnTo>
                  <a:pt x="306" y="153"/>
                </a:lnTo>
                <a:lnTo>
                  <a:pt x="306" y="153"/>
                </a:lnTo>
                <a:lnTo>
                  <a:pt x="306" y="154"/>
                </a:lnTo>
                <a:lnTo>
                  <a:pt x="306" y="155"/>
                </a:lnTo>
                <a:lnTo>
                  <a:pt x="306" y="156"/>
                </a:lnTo>
                <a:lnTo>
                  <a:pt x="306" y="156"/>
                </a:lnTo>
                <a:lnTo>
                  <a:pt x="305" y="156"/>
                </a:lnTo>
                <a:lnTo>
                  <a:pt x="305" y="156"/>
                </a:lnTo>
                <a:lnTo>
                  <a:pt x="304" y="157"/>
                </a:lnTo>
                <a:lnTo>
                  <a:pt x="304" y="157"/>
                </a:lnTo>
                <a:lnTo>
                  <a:pt x="304" y="157"/>
                </a:lnTo>
                <a:lnTo>
                  <a:pt x="304" y="159"/>
                </a:lnTo>
                <a:lnTo>
                  <a:pt x="304" y="159"/>
                </a:lnTo>
                <a:lnTo>
                  <a:pt x="304" y="160"/>
                </a:lnTo>
                <a:lnTo>
                  <a:pt x="303" y="160"/>
                </a:lnTo>
                <a:lnTo>
                  <a:pt x="303" y="160"/>
                </a:lnTo>
                <a:lnTo>
                  <a:pt x="304" y="162"/>
                </a:lnTo>
                <a:lnTo>
                  <a:pt x="304" y="162"/>
                </a:lnTo>
                <a:lnTo>
                  <a:pt x="304" y="163"/>
                </a:lnTo>
                <a:lnTo>
                  <a:pt x="303" y="163"/>
                </a:lnTo>
                <a:lnTo>
                  <a:pt x="303" y="164"/>
                </a:lnTo>
                <a:lnTo>
                  <a:pt x="303" y="164"/>
                </a:lnTo>
                <a:lnTo>
                  <a:pt x="303" y="164"/>
                </a:lnTo>
                <a:lnTo>
                  <a:pt x="303" y="165"/>
                </a:lnTo>
                <a:lnTo>
                  <a:pt x="303" y="166"/>
                </a:lnTo>
                <a:lnTo>
                  <a:pt x="303" y="166"/>
                </a:lnTo>
                <a:lnTo>
                  <a:pt x="304" y="166"/>
                </a:lnTo>
                <a:lnTo>
                  <a:pt x="305" y="167"/>
                </a:lnTo>
                <a:lnTo>
                  <a:pt x="305" y="168"/>
                </a:lnTo>
                <a:lnTo>
                  <a:pt x="305" y="169"/>
                </a:lnTo>
                <a:lnTo>
                  <a:pt x="305" y="169"/>
                </a:lnTo>
                <a:lnTo>
                  <a:pt x="305" y="169"/>
                </a:lnTo>
                <a:lnTo>
                  <a:pt x="305" y="170"/>
                </a:lnTo>
                <a:lnTo>
                  <a:pt x="306" y="171"/>
                </a:lnTo>
                <a:lnTo>
                  <a:pt x="305" y="171"/>
                </a:lnTo>
                <a:lnTo>
                  <a:pt x="305" y="172"/>
                </a:lnTo>
                <a:lnTo>
                  <a:pt x="305" y="173"/>
                </a:lnTo>
                <a:lnTo>
                  <a:pt x="305" y="173"/>
                </a:lnTo>
                <a:lnTo>
                  <a:pt x="305" y="173"/>
                </a:lnTo>
                <a:lnTo>
                  <a:pt x="305" y="174"/>
                </a:lnTo>
                <a:lnTo>
                  <a:pt x="305" y="175"/>
                </a:lnTo>
                <a:lnTo>
                  <a:pt x="306" y="176"/>
                </a:lnTo>
                <a:lnTo>
                  <a:pt x="306" y="176"/>
                </a:lnTo>
                <a:lnTo>
                  <a:pt x="306" y="176"/>
                </a:lnTo>
                <a:lnTo>
                  <a:pt x="306" y="176"/>
                </a:lnTo>
                <a:lnTo>
                  <a:pt x="305" y="176"/>
                </a:lnTo>
                <a:lnTo>
                  <a:pt x="305" y="176"/>
                </a:lnTo>
                <a:lnTo>
                  <a:pt x="305" y="176"/>
                </a:lnTo>
                <a:lnTo>
                  <a:pt x="305" y="177"/>
                </a:lnTo>
                <a:lnTo>
                  <a:pt x="305" y="177"/>
                </a:lnTo>
                <a:lnTo>
                  <a:pt x="305" y="177"/>
                </a:lnTo>
                <a:lnTo>
                  <a:pt x="305" y="177"/>
                </a:lnTo>
                <a:lnTo>
                  <a:pt x="305" y="177"/>
                </a:lnTo>
                <a:lnTo>
                  <a:pt x="305" y="177"/>
                </a:lnTo>
                <a:lnTo>
                  <a:pt x="305" y="177"/>
                </a:lnTo>
                <a:lnTo>
                  <a:pt x="305" y="178"/>
                </a:lnTo>
                <a:lnTo>
                  <a:pt x="305" y="178"/>
                </a:lnTo>
                <a:lnTo>
                  <a:pt x="305" y="178"/>
                </a:lnTo>
                <a:lnTo>
                  <a:pt x="305" y="178"/>
                </a:lnTo>
                <a:lnTo>
                  <a:pt x="305" y="179"/>
                </a:lnTo>
                <a:lnTo>
                  <a:pt x="305" y="179"/>
                </a:lnTo>
                <a:lnTo>
                  <a:pt x="306" y="179"/>
                </a:lnTo>
                <a:lnTo>
                  <a:pt x="306" y="179"/>
                </a:lnTo>
                <a:lnTo>
                  <a:pt x="306" y="179"/>
                </a:lnTo>
                <a:lnTo>
                  <a:pt x="306" y="179"/>
                </a:lnTo>
                <a:lnTo>
                  <a:pt x="306" y="180"/>
                </a:lnTo>
                <a:lnTo>
                  <a:pt x="306" y="180"/>
                </a:lnTo>
                <a:lnTo>
                  <a:pt x="306" y="180"/>
                </a:lnTo>
                <a:lnTo>
                  <a:pt x="306" y="180"/>
                </a:lnTo>
                <a:lnTo>
                  <a:pt x="307" y="180"/>
                </a:lnTo>
                <a:lnTo>
                  <a:pt x="307" y="180"/>
                </a:lnTo>
                <a:lnTo>
                  <a:pt x="307" y="181"/>
                </a:lnTo>
                <a:lnTo>
                  <a:pt x="307" y="181"/>
                </a:lnTo>
                <a:lnTo>
                  <a:pt x="307" y="181"/>
                </a:lnTo>
                <a:lnTo>
                  <a:pt x="307" y="181"/>
                </a:lnTo>
                <a:lnTo>
                  <a:pt x="307" y="181"/>
                </a:lnTo>
                <a:lnTo>
                  <a:pt x="307" y="181"/>
                </a:lnTo>
                <a:lnTo>
                  <a:pt x="307" y="182"/>
                </a:lnTo>
                <a:lnTo>
                  <a:pt x="307" y="182"/>
                </a:lnTo>
                <a:lnTo>
                  <a:pt x="307" y="182"/>
                </a:lnTo>
                <a:lnTo>
                  <a:pt x="307" y="183"/>
                </a:lnTo>
                <a:lnTo>
                  <a:pt x="307" y="183"/>
                </a:lnTo>
                <a:lnTo>
                  <a:pt x="307" y="183"/>
                </a:lnTo>
                <a:lnTo>
                  <a:pt x="307" y="183"/>
                </a:lnTo>
                <a:lnTo>
                  <a:pt x="307" y="183"/>
                </a:lnTo>
                <a:lnTo>
                  <a:pt x="307" y="183"/>
                </a:lnTo>
                <a:lnTo>
                  <a:pt x="307" y="184"/>
                </a:lnTo>
                <a:lnTo>
                  <a:pt x="308" y="184"/>
                </a:lnTo>
                <a:lnTo>
                  <a:pt x="308" y="184"/>
                </a:lnTo>
                <a:lnTo>
                  <a:pt x="308" y="184"/>
                </a:lnTo>
                <a:lnTo>
                  <a:pt x="308" y="184"/>
                </a:lnTo>
                <a:lnTo>
                  <a:pt x="308" y="185"/>
                </a:lnTo>
                <a:lnTo>
                  <a:pt x="308" y="185"/>
                </a:lnTo>
                <a:lnTo>
                  <a:pt x="308" y="185"/>
                </a:lnTo>
                <a:lnTo>
                  <a:pt x="308" y="186"/>
                </a:lnTo>
                <a:lnTo>
                  <a:pt x="308" y="186"/>
                </a:lnTo>
                <a:lnTo>
                  <a:pt x="308" y="186"/>
                </a:lnTo>
                <a:lnTo>
                  <a:pt x="308" y="186"/>
                </a:lnTo>
                <a:lnTo>
                  <a:pt x="308" y="186"/>
                </a:lnTo>
                <a:lnTo>
                  <a:pt x="308" y="187"/>
                </a:lnTo>
                <a:lnTo>
                  <a:pt x="308" y="187"/>
                </a:lnTo>
                <a:lnTo>
                  <a:pt x="309" y="187"/>
                </a:lnTo>
                <a:lnTo>
                  <a:pt x="309" y="187"/>
                </a:lnTo>
                <a:lnTo>
                  <a:pt x="309" y="187"/>
                </a:lnTo>
                <a:lnTo>
                  <a:pt x="309" y="187"/>
                </a:lnTo>
                <a:lnTo>
                  <a:pt x="309" y="187"/>
                </a:lnTo>
                <a:lnTo>
                  <a:pt x="310" y="187"/>
                </a:lnTo>
                <a:lnTo>
                  <a:pt x="310" y="187"/>
                </a:lnTo>
                <a:lnTo>
                  <a:pt x="310" y="187"/>
                </a:lnTo>
                <a:lnTo>
                  <a:pt x="310" y="187"/>
                </a:lnTo>
                <a:lnTo>
                  <a:pt x="310" y="187"/>
                </a:lnTo>
                <a:lnTo>
                  <a:pt x="310" y="187"/>
                </a:lnTo>
                <a:lnTo>
                  <a:pt x="310" y="187"/>
                </a:lnTo>
                <a:lnTo>
                  <a:pt x="310" y="188"/>
                </a:lnTo>
                <a:lnTo>
                  <a:pt x="310" y="188"/>
                </a:lnTo>
                <a:lnTo>
                  <a:pt x="310" y="188"/>
                </a:lnTo>
                <a:lnTo>
                  <a:pt x="310" y="188"/>
                </a:lnTo>
                <a:lnTo>
                  <a:pt x="310" y="188"/>
                </a:lnTo>
                <a:lnTo>
                  <a:pt x="310" y="188"/>
                </a:lnTo>
                <a:lnTo>
                  <a:pt x="310" y="188"/>
                </a:lnTo>
                <a:lnTo>
                  <a:pt x="310" y="188"/>
                </a:lnTo>
                <a:lnTo>
                  <a:pt x="310" y="189"/>
                </a:lnTo>
                <a:lnTo>
                  <a:pt x="310" y="189"/>
                </a:lnTo>
                <a:lnTo>
                  <a:pt x="310" y="189"/>
                </a:lnTo>
                <a:lnTo>
                  <a:pt x="310" y="189"/>
                </a:lnTo>
                <a:lnTo>
                  <a:pt x="310" y="189"/>
                </a:lnTo>
                <a:lnTo>
                  <a:pt x="310" y="189"/>
                </a:lnTo>
                <a:lnTo>
                  <a:pt x="310" y="190"/>
                </a:lnTo>
                <a:lnTo>
                  <a:pt x="310" y="190"/>
                </a:lnTo>
                <a:lnTo>
                  <a:pt x="310" y="190"/>
                </a:lnTo>
                <a:lnTo>
                  <a:pt x="310" y="190"/>
                </a:lnTo>
                <a:lnTo>
                  <a:pt x="310" y="190"/>
                </a:lnTo>
                <a:lnTo>
                  <a:pt x="310" y="190"/>
                </a:lnTo>
                <a:lnTo>
                  <a:pt x="310" y="190"/>
                </a:lnTo>
                <a:lnTo>
                  <a:pt x="310" y="190"/>
                </a:lnTo>
                <a:lnTo>
                  <a:pt x="310" y="190"/>
                </a:lnTo>
                <a:lnTo>
                  <a:pt x="310" y="190"/>
                </a:lnTo>
                <a:lnTo>
                  <a:pt x="310" y="190"/>
                </a:lnTo>
                <a:lnTo>
                  <a:pt x="310" y="190"/>
                </a:lnTo>
                <a:lnTo>
                  <a:pt x="310" y="190"/>
                </a:lnTo>
                <a:lnTo>
                  <a:pt x="311" y="190"/>
                </a:lnTo>
                <a:lnTo>
                  <a:pt x="311" y="191"/>
                </a:lnTo>
                <a:lnTo>
                  <a:pt x="311" y="191"/>
                </a:lnTo>
                <a:lnTo>
                  <a:pt x="311" y="191"/>
                </a:lnTo>
                <a:lnTo>
                  <a:pt x="311" y="191"/>
                </a:lnTo>
                <a:lnTo>
                  <a:pt x="311" y="191"/>
                </a:lnTo>
                <a:lnTo>
                  <a:pt x="311" y="191"/>
                </a:lnTo>
                <a:lnTo>
                  <a:pt x="311" y="191"/>
                </a:lnTo>
                <a:lnTo>
                  <a:pt x="311" y="191"/>
                </a:lnTo>
                <a:lnTo>
                  <a:pt x="311" y="191"/>
                </a:lnTo>
                <a:lnTo>
                  <a:pt x="311" y="191"/>
                </a:lnTo>
                <a:lnTo>
                  <a:pt x="312" y="191"/>
                </a:lnTo>
                <a:lnTo>
                  <a:pt x="312" y="191"/>
                </a:lnTo>
                <a:lnTo>
                  <a:pt x="312" y="191"/>
                </a:lnTo>
                <a:lnTo>
                  <a:pt x="312" y="191"/>
                </a:lnTo>
                <a:lnTo>
                  <a:pt x="313" y="191"/>
                </a:lnTo>
                <a:lnTo>
                  <a:pt x="313" y="192"/>
                </a:lnTo>
                <a:lnTo>
                  <a:pt x="313" y="192"/>
                </a:lnTo>
                <a:lnTo>
                  <a:pt x="313" y="192"/>
                </a:lnTo>
                <a:lnTo>
                  <a:pt x="313" y="192"/>
                </a:lnTo>
                <a:lnTo>
                  <a:pt x="313" y="192"/>
                </a:lnTo>
                <a:lnTo>
                  <a:pt x="313" y="192"/>
                </a:lnTo>
                <a:lnTo>
                  <a:pt x="313" y="192"/>
                </a:lnTo>
                <a:lnTo>
                  <a:pt x="313" y="192"/>
                </a:lnTo>
                <a:lnTo>
                  <a:pt x="313" y="193"/>
                </a:lnTo>
                <a:lnTo>
                  <a:pt x="313" y="193"/>
                </a:lnTo>
                <a:lnTo>
                  <a:pt x="313" y="193"/>
                </a:lnTo>
                <a:lnTo>
                  <a:pt x="313" y="193"/>
                </a:lnTo>
                <a:lnTo>
                  <a:pt x="313" y="193"/>
                </a:lnTo>
                <a:lnTo>
                  <a:pt x="313" y="193"/>
                </a:lnTo>
                <a:lnTo>
                  <a:pt x="313" y="193"/>
                </a:lnTo>
                <a:lnTo>
                  <a:pt x="313" y="193"/>
                </a:lnTo>
                <a:lnTo>
                  <a:pt x="313" y="194"/>
                </a:lnTo>
                <a:lnTo>
                  <a:pt x="313" y="194"/>
                </a:lnTo>
                <a:lnTo>
                  <a:pt x="313" y="194"/>
                </a:lnTo>
                <a:lnTo>
                  <a:pt x="313" y="194"/>
                </a:lnTo>
                <a:lnTo>
                  <a:pt x="313" y="194"/>
                </a:lnTo>
                <a:lnTo>
                  <a:pt x="313" y="194"/>
                </a:lnTo>
                <a:lnTo>
                  <a:pt x="313" y="194"/>
                </a:lnTo>
                <a:lnTo>
                  <a:pt x="313" y="195"/>
                </a:lnTo>
                <a:lnTo>
                  <a:pt x="314" y="195"/>
                </a:lnTo>
                <a:lnTo>
                  <a:pt x="314" y="195"/>
                </a:lnTo>
                <a:lnTo>
                  <a:pt x="314" y="195"/>
                </a:lnTo>
                <a:lnTo>
                  <a:pt x="314" y="196"/>
                </a:lnTo>
                <a:lnTo>
                  <a:pt x="314" y="196"/>
                </a:lnTo>
                <a:lnTo>
                  <a:pt x="314" y="196"/>
                </a:lnTo>
                <a:lnTo>
                  <a:pt x="314" y="196"/>
                </a:lnTo>
                <a:lnTo>
                  <a:pt x="314" y="196"/>
                </a:lnTo>
                <a:lnTo>
                  <a:pt x="314" y="196"/>
                </a:lnTo>
                <a:lnTo>
                  <a:pt x="314" y="196"/>
                </a:lnTo>
                <a:lnTo>
                  <a:pt x="314" y="197"/>
                </a:lnTo>
                <a:lnTo>
                  <a:pt x="314" y="197"/>
                </a:lnTo>
                <a:lnTo>
                  <a:pt x="314" y="197"/>
                </a:lnTo>
                <a:lnTo>
                  <a:pt x="314" y="197"/>
                </a:lnTo>
                <a:lnTo>
                  <a:pt x="314" y="197"/>
                </a:lnTo>
                <a:lnTo>
                  <a:pt x="314" y="197"/>
                </a:lnTo>
                <a:lnTo>
                  <a:pt x="314" y="197"/>
                </a:lnTo>
                <a:lnTo>
                  <a:pt x="314" y="197"/>
                </a:lnTo>
                <a:lnTo>
                  <a:pt x="314" y="197"/>
                </a:lnTo>
                <a:lnTo>
                  <a:pt x="314" y="197"/>
                </a:lnTo>
                <a:lnTo>
                  <a:pt x="314" y="198"/>
                </a:lnTo>
                <a:lnTo>
                  <a:pt x="314" y="198"/>
                </a:lnTo>
                <a:lnTo>
                  <a:pt x="314" y="198"/>
                </a:lnTo>
                <a:lnTo>
                  <a:pt x="314" y="198"/>
                </a:lnTo>
                <a:lnTo>
                  <a:pt x="314" y="198"/>
                </a:lnTo>
                <a:lnTo>
                  <a:pt x="314" y="198"/>
                </a:lnTo>
                <a:lnTo>
                  <a:pt x="314" y="198"/>
                </a:lnTo>
                <a:lnTo>
                  <a:pt x="314" y="199"/>
                </a:lnTo>
                <a:lnTo>
                  <a:pt x="314" y="199"/>
                </a:lnTo>
                <a:lnTo>
                  <a:pt x="315" y="199"/>
                </a:lnTo>
                <a:lnTo>
                  <a:pt x="315" y="199"/>
                </a:lnTo>
                <a:lnTo>
                  <a:pt x="315" y="200"/>
                </a:lnTo>
                <a:lnTo>
                  <a:pt x="315" y="200"/>
                </a:lnTo>
                <a:lnTo>
                  <a:pt x="315" y="200"/>
                </a:lnTo>
                <a:lnTo>
                  <a:pt x="315" y="200"/>
                </a:lnTo>
                <a:lnTo>
                  <a:pt x="315" y="200"/>
                </a:lnTo>
                <a:lnTo>
                  <a:pt x="315" y="200"/>
                </a:lnTo>
                <a:lnTo>
                  <a:pt x="315" y="201"/>
                </a:lnTo>
                <a:lnTo>
                  <a:pt x="315" y="201"/>
                </a:lnTo>
                <a:lnTo>
                  <a:pt x="315" y="201"/>
                </a:lnTo>
                <a:lnTo>
                  <a:pt x="315" y="201"/>
                </a:lnTo>
                <a:lnTo>
                  <a:pt x="315" y="201"/>
                </a:lnTo>
                <a:lnTo>
                  <a:pt x="315" y="201"/>
                </a:lnTo>
                <a:lnTo>
                  <a:pt x="315" y="201"/>
                </a:lnTo>
                <a:lnTo>
                  <a:pt x="315" y="201"/>
                </a:lnTo>
                <a:lnTo>
                  <a:pt x="315" y="201"/>
                </a:lnTo>
                <a:lnTo>
                  <a:pt x="315" y="202"/>
                </a:lnTo>
                <a:lnTo>
                  <a:pt x="315" y="202"/>
                </a:lnTo>
                <a:lnTo>
                  <a:pt x="315" y="202"/>
                </a:lnTo>
                <a:lnTo>
                  <a:pt x="315" y="202"/>
                </a:lnTo>
                <a:lnTo>
                  <a:pt x="315" y="203"/>
                </a:lnTo>
                <a:lnTo>
                  <a:pt x="315" y="203"/>
                </a:lnTo>
                <a:lnTo>
                  <a:pt x="315" y="203"/>
                </a:lnTo>
                <a:lnTo>
                  <a:pt x="315" y="203"/>
                </a:lnTo>
                <a:lnTo>
                  <a:pt x="315" y="203"/>
                </a:lnTo>
                <a:lnTo>
                  <a:pt x="315" y="203"/>
                </a:lnTo>
                <a:lnTo>
                  <a:pt x="315" y="203"/>
                </a:lnTo>
                <a:lnTo>
                  <a:pt x="315" y="203"/>
                </a:lnTo>
                <a:lnTo>
                  <a:pt x="315" y="203"/>
                </a:lnTo>
                <a:lnTo>
                  <a:pt x="314" y="203"/>
                </a:lnTo>
                <a:lnTo>
                  <a:pt x="314" y="204"/>
                </a:lnTo>
                <a:lnTo>
                  <a:pt x="314" y="204"/>
                </a:lnTo>
                <a:lnTo>
                  <a:pt x="314" y="204"/>
                </a:lnTo>
                <a:lnTo>
                  <a:pt x="314" y="204"/>
                </a:lnTo>
                <a:lnTo>
                  <a:pt x="314" y="204"/>
                </a:lnTo>
                <a:lnTo>
                  <a:pt x="314" y="204"/>
                </a:lnTo>
                <a:lnTo>
                  <a:pt x="314" y="204"/>
                </a:lnTo>
                <a:lnTo>
                  <a:pt x="314" y="204"/>
                </a:lnTo>
                <a:lnTo>
                  <a:pt x="314" y="204"/>
                </a:lnTo>
                <a:lnTo>
                  <a:pt x="314" y="205"/>
                </a:lnTo>
                <a:lnTo>
                  <a:pt x="314" y="205"/>
                </a:lnTo>
                <a:lnTo>
                  <a:pt x="314" y="205"/>
                </a:lnTo>
                <a:lnTo>
                  <a:pt x="314" y="205"/>
                </a:lnTo>
                <a:lnTo>
                  <a:pt x="315" y="205"/>
                </a:lnTo>
                <a:lnTo>
                  <a:pt x="315" y="206"/>
                </a:lnTo>
                <a:lnTo>
                  <a:pt x="316" y="206"/>
                </a:lnTo>
                <a:lnTo>
                  <a:pt x="317" y="205"/>
                </a:lnTo>
                <a:lnTo>
                  <a:pt x="317" y="205"/>
                </a:lnTo>
                <a:lnTo>
                  <a:pt x="318" y="205"/>
                </a:lnTo>
                <a:lnTo>
                  <a:pt x="318" y="207"/>
                </a:lnTo>
                <a:lnTo>
                  <a:pt x="319" y="207"/>
                </a:lnTo>
                <a:lnTo>
                  <a:pt x="319" y="208"/>
                </a:lnTo>
                <a:lnTo>
                  <a:pt x="319" y="210"/>
                </a:lnTo>
                <a:lnTo>
                  <a:pt x="320" y="210"/>
                </a:lnTo>
                <a:lnTo>
                  <a:pt x="320" y="211"/>
                </a:lnTo>
                <a:lnTo>
                  <a:pt x="320" y="213"/>
                </a:lnTo>
                <a:lnTo>
                  <a:pt x="320" y="213"/>
                </a:lnTo>
                <a:lnTo>
                  <a:pt x="320" y="213"/>
                </a:lnTo>
                <a:lnTo>
                  <a:pt x="320" y="213"/>
                </a:lnTo>
                <a:lnTo>
                  <a:pt x="320" y="213"/>
                </a:lnTo>
                <a:lnTo>
                  <a:pt x="320" y="213"/>
                </a:lnTo>
                <a:lnTo>
                  <a:pt x="320" y="213"/>
                </a:lnTo>
                <a:lnTo>
                  <a:pt x="320" y="213"/>
                </a:lnTo>
                <a:lnTo>
                  <a:pt x="320" y="213"/>
                </a:lnTo>
                <a:lnTo>
                  <a:pt x="320" y="213"/>
                </a:lnTo>
                <a:lnTo>
                  <a:pt x="320" y="213"/>
                </a:lnTo>
                <a:lnTo>
                  <a:pt x="320" y="213"/>
                </a:lnTo>
                <a:lnTo>
                  <a:pt x="320" y="214"/>
                </a:lnTo>
                <a:lnTo>
                  <a:pt x="320" y="214"/>
                </a:lnTo>
                <a:lnTo>
                  <a:pt x="320" y="214"/>
                </a:lnTo>
                <a:lnTo>
                  <a:pt x="320" y="214"/>
                </a:lnTo>
                <a:lnTo>
                  <a:pt x="320" y="214"/>
                </a:lnTo>
                <a:lnTo>
                  <a:pt x="320" y="214"/>
                </a:lnTo>
                <a:lnTo>
                  <a:pt x="320" y="214"/>
                </a:lnTo>
                <a:lnTo>
                  <a:pt x="320" y="214"/>
                </a:lnTo>
                <a:lnTo>
                  <a:pt x="320" y="214"/>
                </a:lnTo>
                <a:lnTo>
                  <a:pt x="320" y="214"/>
                </a:lnTo>
                <a:lnTo>
                  <a:pt x="320" y="214"/>
                </a:lnTo>
                <a:lnTo>
                  <a:pt x="320" y="214"/>
                </a:lnTo>
                <a:lnTo>
                  <a:pt x="320" y="214"/>
                </a:lnTo>
                <a:lnTo>
                  <a:pt x="320" y="214"/>
                </a:lnTo>
                <a:lnTo>
                  <a:pt x="320" y="215"/>
                </a:lnTo>
                <a:lnTo>
                  <a:pt x="320" y="215"/>
                </a:lnTo>
                <a:lnTo>
                  <a:pt x="320" y="215"/>
                </a:lnTo>
                <a:lnTo>
                  <a:pt x="320" y="215"/>
                </a:lnTo>
                <a:lnTo>
                  <a:pt x="320" y="215"/>
                </a:lnTo>
                <a:lnTo>
                  <a:pt x="320" y="215"/>
                </a:lnTo>
                <a:lnTo>
                  <a:pt x="320" y="215"/>
                </a:lnTo>
                <a:lnTo>
                  <a:pt x="320" y="215"/>
                </a:lnTo>
                <a:lnTo>
                  <a:pt x="320" y="215"/>
                </a:lnTo>
                <a:lnTo>
                  <a:pt x="320" y="215"/>
                </a:lnTo>
                <a:lnTo>
                  <a:pt x="321" y="215"/>
                </a:lnTo>
                <a:lnTo>
                  <a:pt x="321" y="215"/>
                </a:lnTo>
                <a:lnTo>
                  <a:pt x="321" y="215"/>
                </a:lnTo>
                <a:lnTo>
                  <a:pt x="321" y="215"/>
                </a:lnTo>
                <a:lnTo>
                  <a:pt x="321" y="216"/>
                </a:lnTo>
                <a:lnTo>
                  <a:pt x="321" y="216"/>
                </a:lnTo>
                <a:lnTo>
                  <a:pt x="321" y="216"/>
                </a:lnTo>
                <a:lnTo>
                  <a:pt x="321" y="216"/>
                </a:lnTo>
                <a:lnTo>
                  <a:pt x="321" y="216"/>
                </a:lnTo>
                <a:lnTo>
                  <a:pt x="321" y="216"/>
                </a:lnTo>
                <a:lnTo>
                  <a:pt x="321" y="216"/>
                </a:lnTo>
                <a:lnTo>
                  <a:pt x="321" y="216"/>
                </a:lnTo>
                <a:lnTo>
                  <a:pt x="321" y="217"/>
                </a:lnTo>
                <a:lnTo>
                  <a:pt x="321" y="217"/>
                </a:lnTo>
                <a:lnTo>
                  <a:pt x="321" y="217"/>
                </a:lnTo>
                <a:lnTo>
                  <a:pt x="321" y="217"/>
                </a:lnTo>
                <a:lnTo>
                  <a:pt x="321" y="217"/>
                </a:lnTo>
                <a:lnTo>
                  <a:pt x="321" y="217"/>
                </a:lnTo>
                <a:lnTo>
                  <a:pt x="321" y="217"/>
                </a:lnTo>
                <a:lnTo>
                  <a:pt x="321" y="217"/>
                </a:lnTo>
                <a:lnTo>
                  <a:pt x="321" y="218"/>
                </a:lnTo>
                <a:lnTo>
                  <a:pt x="321" y="218"/>
                </a:lnTo>
                <a:lnTo>
                  <a:pt x="321" y="218"/>
                </a:lnTo>
                <a:lnTo>
                  <a:pt x="321" y="218"/>
                </a:lnTo>
                <a:lnTo>
                  <a:pt x="321" y="218"/>
                </a:lnTo>
                <a:lnTo>
                  <a:pt x="321" y="218"/>
                </a:lnTo>
                <a:lnTo>
                  <a:pt x="322" y="218"/>
                </a:lnTo>
                <a:lnTo>
                  <a:pt x="322" y="218"/>
                </a:lnTo>
                <a:lnTo>
                  <a:pt x="322" y="219"/>
                </a:lnTo>
                <a:lnTo>
                  <a:pt x="322" y="219"/>
                </a:lnTo>
                <a:lnTo>
                  <a:pt x="322" y="219"/>
                </a:lnTo>
                <a:lnTo>
                  <a:pt x="322" y="219"/>
                </a:lnTo>
                <a:lnTo>
                  <a:pt x="322" y="220"/>
                </a:lnTo>
                <a:lnTo>
                  <a:pt x="322" y="220"/>
                </a:lnTo>
                <a:lnTo>
                  <a:pt x="322" y="220"/>
                </a:lnTo>
                <a:lnTo>
                  <a:pt x="322" y="220"/>
                </a:lnTo>
                <a:lnTo>
                  <a:pt x="322" y="220"/>
                </a:lnTo>
                <a:lnTo>
                  <a:pt x="322" y="220"/>
                </a:lnTo>
                <a:lnTo>
                  <a:pt x="322" y="221"/>
                </a:lnTo>
                <a:lnTo>
                  <a:pt x="322" y="221"/>
                </a:lnTo>
                <a:lnTo>
                  <a:pt x="322" y="221"/>
                </a:lnTo>
                <a:lnTo>
                  <a:pt x="322" y="221"/>
                </a:lnTo>
                <a:lnTo>
                  <a:pt x="322" y="221"/>
                </a:lnTo>
                <a:lnTo>
                  <a:pt x="322" y="221"/>
                </a:lnTo>
                <a:lnTo>
                  <a:pt x="322" y="221"/>
                </a:lnTo>
                <a:lnTo>
                  <a:pt x="322" y="221"/>
                </a:lnTo>
                <a:lnTo>
                  <a:pt x="322" y="222"/>
                </a:lnTo>
                <a:lnTo>
                  <a:pt x="322" y="223"/>
                </a:lnTo>
                <a:lnTo>
                  <a:pt x="321" y="224"/>
                </a:lnTo>
                <a:lnTo>
                  <a:pt x="321" y="225"/>
                </a:lnTo>
                <a:lnTo>
                  <a:pt x="321" y="225"/>
                </a:lnTo>
                <a:lnTo>
                  <a:pt x="321" y="225"/>
                </a:lnTo>
                <a:lnTo>
                  <a:pt x="321" y="225"/>
                </a:lnTo>
                <a:lnTo>
                  <a:pt x="321" y="225"/>
                </a:lnTo>
                <a:lnTo>
                  <a:pt x="321" y="225"/>
                </a:lnTo>
                <a:lnTo>
                  <a:pt x="321" y="225"/>
                </a:lnTo>
                <a:lnTo>
                  <a:pt x="321" y="225"/>
                </a:lnTo>
                <a:lnTo>
                  <a:pt x="321" y="225"/>
                </a:lnTo>
                <a:lnTo>
                  <a:pt x="321" y="226"/>
                </a:lnTo>
                <a:lnTo>
                  <a:pt x="321" y="226"/>
                </a:lnTo>
                <a:lnTo>
                  <a:pt x="321" y="226"/>
                </a:lnTo>
                <a:lnTo>
                  <a:pt x="321" y="226"/>
                </a:lnTo>
                <a:lnTo>
                  <a:pt x="321" y="227"/>
                </a:lnTo>
                <a:lnTo>
                  <a:pt x="321" y="227"/>
                </a:lnTo>
                <a:lnTo>
                  <a:pt x="321" y="227"/>
                </a:lnTo>
                <a:lnTo>
                  <a:pt x="321" y="227"/>
                </a:lnTo>
                <a:lnTo>
                  <a:pt x="321" y="227"/>
                </a:lnTo>
                <a:lnTo>
                  <a:pt x="321" y="227"/>
                </a:lnTo>
                <a:lnTo>
                  <a:pt x="321" y="227"/>
                </a:lnTo>
                <a:lnTo>
                  <a:pt x="321" y="227"/>
                </a:lnTo>
                <a:lnTo>
                  <a:pt x="321" y="228"/>
                </a:lnTo>
                <a:lnTo>
                  <a:pt x="321" y="228"/>
                </a:lnTo>
                <a:lnTo>
                  <a:pt x="321" y="228"/>
                </a:lnTo>
                <a:lnTo>
                  <a:pt x="321" y="228"/>
                </a:lnTo>
                <a:lnTo>
                  <a:pt x="321" y="228"/>
                </a:lnTo>
                <a:lnTo>
                  <a:pt x="321" y="228"/>
                </a:lnTo>
                <a:lnTo>
                  <a:pt x="321" y="228"/>
                </a:lnTo>
                <a:lnTo>
                  <a:pt x="321" y="229"/>
                </a:lnTo>
                <a:lnTo>
                  <a:pt x="321" y="229"/>
                </a:lnTo>
                <a:lnTo>
                  <a:pt x="321" y="229"/>
                </a:lnTo>
                <a:lnTo>
                  <a:pt x="321" y="229"/>
                </a:lnTo>
                <a:lnTo>
                  <a:pt x="321" y="229"/>
                </a:lnTo>
                <a:lnTo>
                  <a:pt x="321" y="229"/>
                </a:lnTo>
                <a:lnTo>
                  <a:pt x="321" y="229"/>
                </a:lnTo>
                <a:lnTo>
                  <a:pt x="321" y="229"/>
                </a:lnTo>
                <a:lnTo>
                  <a:pt x="321" y="229"/>
                </a:lnTo>
                <a:lnTo>
                  <a:pt x="321" y="229"/>
                </a:lnTo>
                <a:lnTo>
                  <a:pt x="321" y="230"/>
                </a:lnTo>
                <a:lnTo>
                  <a:pt x="321" y="230"/>
                </a:lnTo>
                <a:lnTo>
                  <a:pt x="321" y="230"/>
                </a:lnTo>
                <a:lnTo>
                  <a:pt x="321" y="230"/>
                </a:lnTo>
                <a:lnTo>
                  <a:pt x="321" y="230"/>
                </a:lnTo>
                <a:lnTo>
                  <a:pt x="321" y="231"/>
                </a:lnTo>
                <a:lnTo>
                  <a:pt x="321" y="231"/>
                </a:lnTo>
                <a:lnTo>
                  <a:pt x="321" y="231"/>
                </a:lnTo>
                <a:lnTo>
                  <a:pt x="322" y="231"/>
                </a:lnTo>
                <a:lnTo>
                  <a:pt x="322" y="231"/>
                </a:lnTo>
                <a:lnTo>
                  <a:pt x="322" y="231"/>
                </a:lnTo>
                <a:lnTo>
                  <a:pt x="322" y="231"/>
                </a:lnTo>
                <a:lnTo>
                  <a:pt x="322" y="231"/>
                </a:lnTo>
                <a:lnTo>
                  <a:pt x="322" y="231"/>
                </a:lnTo>
                <a:lnTo>
                  <a:pt x="321" y="232"/>
                </a:lnTo>
                <a:lnTo>
                  <a:pt x="321" y="232"/>
                </a:lnTo>
                <a:lnTo>
                  <a:pt x="321" y="232"/>
                </a:lnTo>
                <a:lnTo>
                  <a:pt x="321" y="232"/>
                </a:lnTo>
                <a:lnTo>
                  <a:pt x="321" y="232"/>
                </a:lnTo>
                <a:lnTo>
                  <a:pt x="321" y="233"/>
                </a:lnTo>
                <a:lnTo>
                  <a:pt x="321" y="233"/>
                </a:lnTo>
                <a:lnTo>
                  <a:pt x="321" y="233"/>
                </a:lnTo>
                <a:lnTo>
                  <a:pt x="321" y="233"/>
                </a:lnTo>
                <a:lnTo>
                  <a:pt x="321" y="233"/>
                </a:lnTo>
                <a:lnTo>
                  <a:pt x="321" y="234"/>
                </a:lnTo>
                <a:lnTo>
                  <a:pt x="321" y="234"/>
                </a:lnTo>
                <a:lnTo>
                  <a:pt x="321" y="234"/>
                </a:lnTo>
                <a:lnTo>
                  <a:pt x="321" y="234"/>
                </a:lnTo>
                <a:lnTo>
                  <a:pt x="321" y="234"/>
                </a:lnTo>
                <a:lnTo>
                  <a:pt x="321" y="234"/>
                </a:lnTo>
                <a:lnTo>
                  <a:pt x="321" y="234"/>
                </a:lnTo>
                <a:lnTo>
                  <a:pt x="321" y="234"/>
                </a:lnTo>
                <a:lnTo>
                  <a:pt x="321" y="234"/>
                </a:lnTo>
                <a:lnTo>
                  <a:pt x="321" y="234"/>
                </a:lnTo>
                <a:lnTo>
                  <a:pt x="321" y="235"/>
                </a:lnTo>
                <a:lnTo>
                  <a:pt x="321" y="235"/>
                </a:lnTo>
                <a:lnTo>
                  <a:pt x="321" y="235"/>
                </a:lnTo>
                <a:lnTo>
                  <a:pt x="321" y="235"/>
                </a:lnTo>
                <a:lnTo>
                  <a:pt x="321" y="235"/>
                </a:lnTo>
                <a:lnTo>
                  <a:pt x="321" y="235"/>
                </a:lnTo>
                <a:lnTo>
                  <a:pt x="321" y="235"/>
                </a:lnTo>
                <a:lnTo>
                  <a:pt x="321" y="235"/>
                </a:lnTo>
                <a:lnTo>
                  <a:pt x="321" y="235"/>
                </a:lnTo>
                <a:lnTo>
                  <a:pt x="321" y="236"/>
                </a:lnTo>
                <a:lnTo>
                  <a:pt x="321" y="236"/>
                </a:lnTo>
                <a:lnTo>
                  <a:pt x="321" y="236"/>
                </a:lnTo>
                <a:lnTo>
                  <a:pt x="321" y="236"/>
                </a:lnTo>
                <a:lnTo>
                  <a:pt x="321" y="237"/>
                </a:lnTo>
                <a:lnTo>
                  <a:pt x="320" y="238"/>
                </a:lnTo>
                <a:lnTo>
                  <a:pt x="320" y="239"/>
                </a:lnTo>
                <a:lnTo>
                  <a:pt x="320" y="241"/>
                </a:lnTo>
                <a:lnTo>
                  <a:pt x="320" y="242"/>
                </a:lnTo>
                <a:lnTo>
                  <a:pt x="320" y="243"/>
                </a:lnTo>
                <a:lnTo>
                  <a:pt x="320" y="244"/>
                </a:lnTo>
                <a:lnTo>
                  <a:pt x="320" y="244"/>
                </a:lnTo>
                <a:lnTo>
                  <a:pt x="321" y="245"/>
                </a:lnTo>
                <a:lnTo>
                  <a:pt x="321" y="246"/>
                </a:lnTo>
                <a:lnTo>
                  <a:pt x="321" y="246"/>
                </a:lnTo>
                <a:lnTo>
                  <a:pt x="322" y="246"/>
                </a:lnTo>
                <a:lnTo>
                  <a:pt x="322" y="246"/>
                </a:lnTo>
                <a:lnTo>
                  <a:pt x="323" y="247"/>
                </a:lnTo>
                <a:lnTo>
                  <a:pt x="324" y="248"/>
                </a:lnTo>
                <a:lnTo>
                  <a:pt x="324" y="248"/>
                </a:lnTo>
                <a:lnTo>
                  <a:pt x="324" y="249"/>
                </a:lnTo>
                <a:lnTo>
                  <a:pt x="324" y="250"/>
                </a:lnTo>
                <a:lnTo>
                  <a:pt x="324" y="251"/>
                </a:lnTo>
                <a:lnTo>
                  <a:pt x="324" y="252"/>
                </a:lnTo>
                <a:lnTo>
                  <a:pt x="324" y="252"/>
                </a:lnTo>
                <a:lnTo>
                  <a:pt x="324" y="254"/>
                </a:lnTo>
                <a:lnTo>
                  <a:pt x="324" y="254"/>
                </a:lnTo>
                <a:lnTo>
                  <a:pt x="324" y="255"/>
                </a:lnTo>
                <a:lnTo>
                  <a:pt x="324" y="256"/>
                </a:lnTo>
                <a:lnTo>
                  <a:pt x="325" y="256"/>
                </a:lnTo>
                <a:lnTo>
                  <a:pt x="325" y="256"/>
                </a:lnTo>
                <a:lnTo>
                  <a:pt x="326" y="257"/>
                </a:lnTo>
                <a:lnTo>
                  <a:pt x="327" y="256"/>
                </a:lnTo>
                <a:lnTo>
                  <a:pt x="327" y="256"/>
                </a:lnTo>
                <a:lnTo>
                  <a:pt x="328" y="255"/>
                </a:lnTo>
                <a:lnTo>
                  <a:pt x="329" y="255"/>
                </a:lnTo>
                <a:lnTo>
                  <a:pt x="330" y="255"/>
                </a:lnTo>
                <a:lnTo>
                  <a:pt x="331" y="254"/>
                </a:lnTo>
                <a:lnTo>
                  <a:pt x="332" y="254"/>
                </a:lnTo>
                <a:lnTo>
                  <a:pt x="333" y="253"/>
                </a:lnTo>
                <a:lnTo>
                  <a:pt x="334" y="252"/>
                </a:lnTo>
                <a:lnTo>
                  <a:pt x="334" y="252"/>
                </a:lnTo>
                <a:lnTo>
                  <a:pt x="335" y="252"/>
                </a:lnTo>
                <a:lnTo>
                  <a:pt x="336" y="252"/>
                </a:lnTo>
                <a:lnTo>
                  <a:pt x="337" y="252"/>
                </a:lnTo>
                <a:lnTo>
                  <a:pt x="338" y="252"/>
                </a:lnTo>
                <a:lnTo>
                  <a:pt x="338" y="252"/>
                </a:lnTo>
                <a:lnTo>
                  <a:pt x="339" y="252"/>
                </a:lnTo>
                <a:lnTo>
                  <a:pt x="341" y="251"/>
                </a:lnTo>
                <a:lnTo>
                  <a:pt x="342" y="251"/>
                </a:lnTo>
                <a:lnTo>
                  <a:pt x="344" y="249"/>
                </a:lnTo>
                <a:lnTo>
                  <a:pt x="345" y="249"/>
                </a:lnTo>
                <a:lnTo>
                  <a:pt x="346" y="249"/>
                </a:lnTo>
                <a:lnTo>
                  <a:pt x="346" y="249"/>
                </a:lnTo>
                <a:lnTo>
                  <a:pt x="346" y="249"/>
                </a:lnTo>
                <a:lnTo>
                  <a:pt x="346" y="249"/>
                </a:lnTo>
                <a:lnTo>
                  <a:pt x="346" y="249"/>
                </a:lnTo>
                <a:lnTo>
                  <a:pt x="346" y="250"/>
                </a:lnTo>
                <a:lnTo>
                  <a:pt x="346" y="250"/>
                </a:lnTo>
                <a:lnTo>
                  <a:pt x="346" y="251"/>
                </a:lnTo>
                <a:lnTo>
                  <a:pt x="346" y="251"/>
                </a:lnTo>
                <a:lnTo>
                  <a:pt x="346" y="251"/>
                </a:lnTo>
                <a:lnTo>
                  <a:pt x="347" y="251"/>
                </a:lnTo>
                <a:lnTo>
                  <a:pt x="347" y="251"/>
                </a:lnTo>
                <a:lnTo>
                  <a:pt x="347" y="252"/>
                </a:lnTo>
                <a:lnTo>
                  <a:pt x="347" y="252"/>
                </a:lnTo>
                <a:lnTo>
                  <a:pt x="347" y="252"/>
                </a:lnTo>
                <a:lnTo>
                  <a:pt x="347" y="253"/>
                </a:lnTo>
                <a:lnTo>
                  <a:pt x="347" y="253"/>
                </a:lnTo>
                <a:lnTo>
                  <a:pt x="348" y="254"/>
                </a:lnTo>
                <a:lnTo>
                  <a:pt x="348" y="254"/>
                </a:lnTo>
                <a:lnTo>
                  <a:pt x="348" y="254"/>
                </a:lnTo>
                <a:lnTo>
                  <a:pt x="348" y="254"/>
                </a:lnTo>
                <a:lnTo>
                  <a:pt x="348" y="255"/>
                </a:lnTo>
                <a:lnTo>
                  <a:pt x="348" y="255"/>
                </a:lnTo>
                <a:lnTo>
                  <a:pt x="348" y="255"/>
                </a:lnTo>
                <a:lnTo>
                  <a:pt x="348" y="255"/>
                </a:lnTo>
                <a:lnTo>
                  <a:pt x="348" y="255"/>
                </a:lnTo>
                <a:lnTo>
                  <a:pt x="348" y="255"/>
                </a:lnTo>
                <a:lnTo>
                  <a:pt x="349" y="255"/>
                </a:lnTo>
                <a:lnTo>
                  <a:pt x="349" y="255"/>
                </a:lnTo>
                <a:lnTo>
                  <a:pt x="349" y="255"/>
                </a:lnTo>
                <a:lnTo>
                  <a:pt x="349" y="255"/>
                </a:lnTo>
                <a:lnTo>
                  <a:pt x="349" y="255"/>
                </a:lnTo>
                <a:lnTo>
                  <a:pt x="349" y="255"/>
                </a:lnTo>
                <a:lnTo>
                  <a:pt x="349" y="255"/>
                </a:lnTo>
                <a:lnTo>
                  <a:pt x="350" y="256"/>
                </a:lnTo>
                <a:lnTo>
                  <a:pt x="350" y="256"/>
                </a:lnTo>
                <a:lnTo>
                  <a:pt x="350" y="256"/>
                </a:lnTo>
                <a:lnTo>
                  <a:pt x="351" y="256"/>
                </a:lnTo>
                <a:lnTo>
                  <a:pt x="351" y="256"/>
                </a:lnTo>
                <a:lnTo>
                  <a:pt x="351" y="256"/>
                </a:lnTo>
                <a:lnTo>
                  <a:pt x="351" y="256"/>
                </a:lnTo>
                <a:lnTo>
                  <a:pt x="351" y="256"/>
                </a:lnTo>
                <a:lnTo>
                  <a:pt x="351" y="256"/>
                </a:lnTo>
                <a:lnTo>
                  <a:pt x="352" y="256"/>
                </a:lnTo>
                <a:lnTo>
                  <a:pt x="352" y="257"/>
                </a:lnTo>
                <a:lnTo>
                  <a:pt x="352" y="257"/>
                </a:lnTo>
                <a:lnTo>
                  <a:pt x="352" y="257"/>
                </a:lnTo>
                <a:lnTo>
                  <a:pt x="353" y="257"/>
                </a:lnTo>
                <a:lnTo>
                  <a:pt x="353" y="257"/>
                </a:lnTo>
                <a:lnTo>
                  <a:pt x="354" y="257"/>
                </a:lnTo>
                <a:lnTo>
                  <a:pt x="354" y="257"/>
                </a:lnTo>
                <a:lnTo>
                  <a:pt x="355" y="257"/>
                </a:lnTo>
                <a:lnTo>
                  <a:pt x="355" y="257"/>
                </a:lnTo>
                <a:lnTo>
                  <a:pt x="355" y="257"/>
                </a:lnTo>
                <a:lnTo>
                  <a:pt x="355" y="257"/>
                </a:lnTo>
                <a:lnTo>
                  <a:pt x="355" y="257"/>
                </a:lnTo>
                <a:lnTo>
                  <a:pt x="355" y="257"/>
                </a:lnTo>
                <a:lnTo>
                  <a:pt x="355" y="257"/>
                </a:lnTo>
                <a:lnTo>
                  <a:pt x="356" y="257"/>
                </a:lnTo>
                <a:lnTo>
                  <a:pt x="356" y="257"/>
                </a:lnTo>
                <a:lnTo>
                  <a:pt x="356" y="257"/>
                </a:lnTo>
                <a:lnTo>
                  <a:pt x="356" y="258"/>
                </a:lnTo>
                <a:lnTo>
                  <a:pt x="356" y="258"/>
                </a:lnTo>
                <a:lnTo>
                  <a:pt x="356" y="258"/>
                </a:lnTo>
                <a:lnTo>
                  <a:pt x="357" y="258"/>
                </a:lnTo>
                <a:lnTo>
                  <a:pt x="357" y="258"/>
                </a:lnTo>
                <a:lnTo>
                  <a:pt x="357" y="258"/>
                </a:lnTo>
                <a:lnTo>
                  <a:pt x="357" y="259"/>
                </a:lnTo>
                <a:lnTo>
                  <a:pt x="358" y="259"/>
                </a:lnTo>
                <a:lnTo>
                  <a:pt x="358" y="259"/>
                </a:lnTo>
                <a:lnTo>
                  <a:pt x="358" y="259"/>
                </a:lnTo>
                <a:lnTo>
                  <a:pt x="358" y="259"/>
                </a:lnTo>
                <a:lnTo>
                  <a:pt x="358" y="259"/>
                </a:lnTo>
                <a:lnTo>
                  <a:pt x="358" y="260"/>
                </a:lnTo>
                <a:lnTo>
                  <a:pt x="358" y="260"/>
                </a:lnTo>
                <a:lnTo>
                  <a:pt x="358" y="261"/>
                </a:lnTo>
                <a:lnTo>
                  <a:pt x="357" y="261"/>
                </a:lnTo>
                <a:lnTo>
                  <a:pt x="357" y="261"/>
                </a:lnTo>
                <a:lnTo>
                  <a:pt x="357" y="261"/>
                </a:lnTo>
                <a:lnTo>
                  <a:pt x="357" y="261"/>
                </a:lnTo>
                <a:lnTo>
                  <a:pt x="356" y="262"/>
                </a:lnTo>
                <a:lnTo>
                  <a:pt x="356" y="262"/>
                </a:lnTo>
                <a:lnTo>
                  <a:pt x="356" y="262"/>
                </a:lnTo>
                <a:lnTo>
                  <a:pt x="356" y="262"/>
                </a:lnTo>
                <a:lnTo>
                  <a:pt x="357" y="263"/>
                </a:lnTo>
                <a:lnTo>
                  <a:pt x="357" y="263"/>
                </a:lnTo>
                <a:lnTo>
                  <a:pt x="357" y="263"/>
                </a:lnTo>
                <a:lnTo>
                  <a:pt x="357" y="263"/>
                </a:lnTo>
                <a:lnTo>
                  <a:pt x="358" y="263"/>
                </a:lnTo>
                <a:lnTo>
                  <a:pt x="358" y="263"/>
                </a:lnTo>
                <a:lnTo>
                  <a:pt x="358" y="264"/>
                </a:lnTo>
                <a:lnTo>
                  <a:pt x="358" y="264"/>
                </a:lnTo>
                <a:lnTo>
                  <a:pt x="358" y="264"/>
                </a:lnTo>
                <a:lnTo>
                  <a:pt x="358" y="264"/>
                </a:lnTo>
                <a:lnTo>
                  <a:pt x="359" y="264"/>
                </a:lnTo>
                <a:lnTo>
                  <a:pt x="359" y="265"/>
                </a:lnTo>
                <a:lnTo>
                  <a:pt x="359" y="265"/>
                </a:lnTo>
                <a:lnTo>
                  <a:pt x="359" y="265"/>
                </a:lnTo>
                <a:lnTo>
                  <a:pt x="359" y="265"/>
                </a:lnTo>
                <a:lnTo>
                  <a:pt x="359" y="265"/>
                </a:lnTo>
                <a:lnTo>
                  <a:pt x="359" y="265"/>
                </a:lnTo>
                <a:lnTo>
                  <a:pt x="359" y="266"/>
                </a:lnTo>
                <a:lnTo>
                  <a:pt x="359" y="266"/>
                </a:lnTo>
                <a:lnTo>
                  <a:pt x="359" y="266"/>
                </a:lnTo>
                <a:lnTo>
                  <a:pt x="359" y="266"/>
                </a:lnTo>
                <a:lnTo>
                  <a:pt x="359" y="266"/>
                </a:lnTo>
                <a:lnTo>
                  <a:pt x="359" y="267"/>
                </a:lnTo>
                <a:lnTo>
                  <a:pt x="359" y="267"/>
                </a:lnTo>
                <a:lnTo>
                  <a:pt x="359" y="267"/>
                </a:lnTo>
                <a:lnTo>
                  <a:pt x="359" y="268"/>
                </a:lnTo>
                <a:lnTo>
                  <a:pt x="359" y="268"/>
                </a:lnTo>
                <a:lnTo>
                  <a:pt x="359" y="268"/>
                </a:lnTo>
                <a:lnTo>
                  <a:pt x="359" y="268"/>
                </a:lnTo>
                <a:lnTo>
                  <a:pt x="359" y="268"/>
                </a:lnTo>
                <a:lnTo>
                  <a:pt x="359" y="268"/>
                </a:lnTo>
                <a:lnTo>
                  <a:pt x="359" y="269"/>
                </a:lnTo>
                <a:lnTo>
                  <a:pt x="360" y="269"/>
                </a:lnTo>
                <a:lnTo>
                  <a:pt x="360" y="269"/>
                </a:lnTo>
                <a:lnTo>
                  <a:pt x="360" y="269"/>
                </a:lnTo>
                <a:lnTo>
                  <a:pt x="360" y="269"/>
                </a:lnTo>
                <a:lnTo>
                  <a:pt x="360" y="269"/>
                </a:lnTo>
                <a:lnTo>
                  <a:pt x="360" y="270"/>
                </a:lnTo>
                <a:lnTo>
                  <a:pt x="360" y="270"/>
                </a:lnTo>
                <a:lnTo>
                  <a:pt x="361" y="270"/>
                </a:lnTo>
                <a:lnTo>
                  <a:pt x="361" y="270"/>
                </a:lnTo>
                <a:lnTo>
                  <a:pt x="361" y="270"/>
                </a:lnTo>
                <a:lnTo>
                  <a:pt x="361" y="270"/>
                </a:lnTo>
                <a:lnTo>
                  <a:pt x="361" y="271"/>
                </a:lnTo>
                <a:lnTo>
                  <a:pt x="361" y="271"/>
                </a:lnTo>
                <a:lnTo>
                  <a:pt x="361" y="272"/>
                </a:lnTo>
                <a:lnTo>
                  <a:pt x="361" y="272"/>
                </a:lnTo>
                <a:lnTo>
                  <a:pt x="361" y="272"/>
                </a:lnTo>
                <a:lnTo>
                  <a:pt x="361" y="272"/>
                </a:lnTo>
                <a:lnTo>
                  <a:pt x="361" y="272"/>
                </a:lnTo>
                <a:lnTo>
                  <a:pt x="361" y="272"/>
                </a:lnTo>
                <a:lnTo>
                  <a:pt x="361" y="273"/>
                </a:lnTo>
                <a:lnTo>
                  <a:pt x="362" y="273"/>
                </a:lnTo>
                <a:lnTo>
                  <a:pt x="362" y="273"/>
                </a:lnTo>
                <a:lnTo>
                  <a:pt x="362" y="273"/>
                </a:lnTo>
                <a:lnTo>
                  <a:pt x="362" y="274"/>
                </a:lnTo>
                <a:lnTo>
                  <a:pt x="362" y="274"/>
                </a:lnTo>
                <a:lnTo>
                  <a:pt x="362" y="274"/>
                </a:lnTo>
                <a:lnTo>
                  <a:pt x="362" y="274"/>
                </a:lnTo>
                <a:lnTo>
                  <a:pt x="362" y="275"/>
                </a:lnTo>
                <a:lnTo>
                  <a:pt x="363" y="275"/>
                </a:lnTo>
                <a:lnTo>
                  <a:pt x="363" y="275"/>
                </a:lnTo>
                <a:lnTo>
                  <a:pt x="363" y="275"/>
                </a:lnTo>
                <a:lnTo>
                  <a:pt x="363" y="275"/>
                </a:lnTo>
                <a:lnTo>
                  <a:pt x="363" y="275"/>
                </a:lnTo>
                <a:lnTo>
                  <a:pt x="363" y="275"/>
                </a:lnTo>
                <a:lnTo>
                  <a:pt x="364" y="275"/>
                </a:lnTo>
                <a:lnTo>
                  <a:pt x="364" y="275"/>
                </a:lnTo>
                <a:lnTo>
                  <a:pt x="364" y="275"/>
                </a:lnTo>
                <a:lnTo>
                  <a:pt x="364" y="275"/>
                </a:lnTo>
                <a:lnTo>
                  <a:pt x="364" y="275"/>
                </a:lnTo>
                <a:lnTo>
                  <a:pt x="365" y="275"/>
                </a:lnTo>
                <a:lnTo>
                  <a:pt x="365" y="275"/>
                </a:lnTo>
                <a:lnTo>
                  <a:pt x="365" y="275"/>
                </a:lnTo>
                <a:lnTo>
                  <a:pt x="365" y="275"/>
                </a:lnTo>
                <a:lnTo>
                  <a:pt x="365" y="275"/>
                </a:lnTo>
                <a:lnTo>
                  <a:pt x="365" y="275"/>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7"/>
                </a:lnTo>
                <a:lnTo>
                  <a:pt x="364" y="277"/>
                </a:lnTo>
                <a:lnTo>
                  <a:pt x="364" y="277"/>
                </a:lnTo>
                <a:lnTo>
                  <a:pt x="364" y="277"/>
                </a:lnTo>
                <a:lnTo>
                  <a:pt x="363" y="277"/>
                </a:lnTo>
                <a:lnTo>
                  <a:pt x="363" y="277"/>
                </a:lnTo>
                <a:lnTo>
                  <a:pt x="363" y="277"/>
                </a:lnTo>
                <a:lnTo>
                  <a:pt x="363" y="277"/>
                </a:lnTo>
                <a:lnTo>
                  <a:pt x="363" y="278"/>
                </a:lnTo>
                <a:lnTo>
                  <a:pt x="363" y="278"/>
                </a:lnTo>
                <a:lnTo>
                  <a:pt x="363" y="278"/>
                </a:lnTo>
                <a:lnTo>
                  <a:pt x="363" y="278"/>
                </a:lnTo>
                <a:lnTo>
                  <a:pt x="363" y="278"/>
                </a:lnTo>
                <a:lnTo>
                  <a:pt x="363" y="278"/>
                </a:lnTo>
                <a:lnTo>
                  <a:pt x="362" y="278"/>
                </a:lnTo>
                <a:lnTo>
                  <a:pt x="362" y="279"/>
                </a:lnTo>
                <a:lnTo>
                  <a:pt x="363" y="279"/>
                </a:lnTo>
                <a:lnTo>
                  <a:pt x="363" y="279"/>
                </a:lnTo>
                <a:lnTo>
                  <a:pt x="363" y="279"/>
                </a:lnTo>
                <a:lnTo>
                  <a:pt x="363" y="279"/>
                </a:lnTo>
                <a:lnTo>
                  <a:pt x="363" y="279"/>
                </a:lnTo>
                <a:lnTo>
                  <a:pt x="363" y="279"/>
                </a:lnTo>
                <a:lnTo>
                  <a:pt x="363" y="279"/>
                </a:lnTo>
                <a:lnTo>
                  <a:pt x="363" y="279"/>
                </a:lnTo>
                <a:lnTo>
                  <a:pt x="364" y="279"/>
                </a:lnTo>
                <a:lnTo>
                  <a:pt x="364" y="279"/>
                </a:lnTo>
                <a:lnTo>
                  <a:pt x="364" y="279"/>
                </a:lnTo>
                <a:lnTo>
                  <a:pt x="365" y="279"/>
                </a:lnTo>
                <a:lnTo>
                  <a:pt x="365" y="280"/>
                </a:lnTo>
                <a:lnTo>
                  <a:pt x="365" y="280"/>
                </a:lnTo>
                <a:lnTo>
                  <a:pt x="365" y="280"/>
                </a:lnTo>
                <a:lnTo>
                  <a:pt x="365" y="280"/>
                </a:lnTo>
                <a:lnTo>
                  <a:pt x="365" y="280"/>
                </a:lnTo>
                <a:lnTo>
                  <a:pt x="365" y="281"/>
                </a:lnTo>
                <a:lnTo>
                  <a:pt x="365" y="281"/>
                </a:lnTo>
                <a:lnTo>
                  <a:pt x="365" y="282"/>
                </a:lnTo>
                <a:lnTo>
                  <a:pt x="365" y="282"/>
                </a:lnTo>
                <a:lnTo>
                  <a:pt x="365" y="282"/>
                </a:lnTo>
                <a:lnTo>
                  <a:pt x="365" y="282"/>
                </a:lnTo>
                <a:lnTo>
                  <a:pt x="365" y="283"/>
                </a:lnTo>
                <a:lnTo>
                  <a:pt x="365" y="283"/>
                </a:lnTo>
                <a:lnTo>
                  <a:pt x="366" y="283"/>
                </a:lnTo>
                <a:lnTo>
                  <a:pt x="366" y="284"/>
                </a:lnTo>
                <a:lnTo>
                  <a:pt x="366" y="284"/>
                </a:lnTo>
                <a:lnTo>
                  <a:pt x="366" y="285"/>
                </a:lnTo>
                <a:lnTo>
                  <a:pt x="366" y="285"/>
                </a:lnTo>
                <a:lnTo>
                  <a:pt x="366" y="285"/>
                </a:lnTo>
                <a:lnTo>
                  <a:pt x="366" y="286"/>
                </a:lnTo>
                <a:lnTo>
                  <a:pt x="366" y="286"/>
                </a:lnTo>
                <a:lnTo>
                  <a:pt x="366" y="286"/>
                </a:lnTo>
                <a:lnTo>
                  <a:pt x="366" y="287"/>
                </a:lnTo>
                <a:lnTo>
                  <a:pt x="366" y="287"/>
                </a:lnTo>
                <a:lnTo>
                  <a:pt x="366" y="287"/>
                </a:lnTo>
                <a:lnTo>
                  <a:pt x="366" y="288"/>
                </a:lnTo>
                <a:lnTo>
                  <a:pt x="366" y="288"/>
                </a:lnTo>
                <a:lnTo>
                  <a:pt x="366" y="289"/>
                </a:lnTo>
                <a:lnTo>
                  <a:pt x="366" y="289"/>
                </a:lnTo>
                <a:lnTo>
                  <a:pt x="366" y="289"/>
                </a:lnTo>
                <a:lnTo>
                  <a:pt x="366" y="289"/>
                </a:lnTo>
                <a:lnTo>
                  <a:pt x="366" y="289"/>
                </a:lnTo>
                <a:lnTo>
                  <a:pt x="366" y="289"/>
                </a:lnTo>
                <a:lnTo>
                  <a:pt x="366" y="290"/>
                </a:lnTo>
                <a:lnTo>
                  <a:pt x="366" y="290"/>
                </a:lnTo>
                <a:lnTo>
                  <a:pt x="366" y="290"/>
                </a:lnTo>
                <a:lnTo>
                  <a:pt x="366" y="290"/>
                </a:lnTo>
                <a:lnTo>
                  <a:pt x="367" y="290"/>
                </a:lnTo>
                <a:lnTo>
                  <a:pt x="367" y="290"/>
                </a:lnTo>
                <a:lnTo>
                  <a:pt x="367" y="291"/>
                </a:lnTo>
                <a:lnTo>
                  <a:pt x="368" y="291"/>
                </a:lnTo>
                <a:lnTo>
                  <a:pt x="368" y="291"/>
                </a:lnTo>
                <a:lnTo>
                  <a:pt x="368" y="292"/>
                </a:lnTo>
                <a:lnTo>
                  <a:pt x="368" y="292"/>
                </a:lnTo>
                <a:lnTo>
                  <a:pt x="368" y="292"/>
                </a:lnTo>
                <a:lnTo>
                  <a:pt x="368" y="292"/>
                </a:lnTo>
                <a:lnTo>
                  <a:pt x="368" y="292"/>
                </a:lnTo>
                <a:lnTo>
                  <a:pt x="368" y="292"/>
                </a:lnTo>
                <a:lnTo>
                  <a:pt x="368" y="292"/>
                </a:lnTo>
                <a:lnTo>
                  <a:pt x="368" y="293"/>
                </a:lnTo>
                <a:lnTo>
                  <a:pt x="368" y="293"/>
                </a:lnTo>
                <a:lnTo>
                  <a:pt x="368" y="293"/>
                </a:lnTo>
                <a:lnTo>
                  <a:pt x="368" y="293"/>
                </a:lnTo>
                <a:lnTo>
                  <a:pt x="368" y="293"/>
                </a:lnTo>
                <a:lnTo>
                  <a:pt x="368" y="293"/>
                </a:lnTo>
                <a:lnTo>
                  <a:pt x="368" y="293"/>
                </a:lnTo>
                <a:lnTo>
                  <a:pt x="368" y="293"/>
                </a:lnTo>
                <a:lnTo>
                  <a:pt x="368" y="294"/>
                </a:lnTo>
                <a:lnTo>
                  <a:pt x="368" y="294"/>
                </a:lnTo>
                <a:lnTo>
                  <a:pt x="368" y="294"/>
                </a:lnTo>
                <a:lnTo>
                  <a:pt x="368" y="294"/>
                </a:lnTo>
                <a:lnTo>
                  <a:pt x="368" y="294"/>
                </a:lnTo>
                <a:lnTo>
                  <a:pt x="368" y="294"/>
                </a:lnTo>
                <a:lnTo>
                  <a:pt x="369" y="294"/>
                </a:lnTo>
                <a:lnTo>
                  <a:pt x="369" y="294"/>
                </a:lnTo>
                <a:lnTo>
                  <a:pt x="369" y="294"/>
                </a:lnTo>
                <a:lnTo>
                  <a:pt x="369" y="293"/>
                </a:lnTo>
                <a:lnTo>
                  <a:pt x="370" y="293"/>
                </a:lnTo>
                <a:lnTo>
                  <a:pt x="370" y="294"/>
                </a:lnTo>
                <a:lnTo>
                  <a:pt x="371" y="294"/>
                </a:lnTo>
                <a:lnTo>
                  <a:pt x="371" y="295"/>
                </a:lnTo>
                <a:lnTo>
                  <a:pt x="371" y="295"/>
                </a:lnTo>
                <a:lnTo>
                  <a:pt x="371" y="295"/>
                </a:lnTo>
                <a:lnTo>
                  <a:pt x="371" y="295"/>
                </a:lnTo>
                <a:lnTo>
                  <a:pt x="371" y="295"/>
                </a:lnTo>
                <a:lnTo>
                  <a:pt x="372" y="296"/>
                </a:lnTo>
                <a:lnTo>
                  <a:pt x="372" y="296"/>
                </a:lnTo>
                <a:lnTo>
                  <a:pt x="372" y="296"/>
                </a:lnTo>
                <a:lnTo>
                  <a:pt x="372" y="296"/>
                </a:lnTo>
                <a:lnTo>
                  <a:pt x="372" y="296"/>
                </a:lnTo>
                <a:lnTo>
                  <a:pt x="372" y="297"/>
                </a:lnTo>
                <a:lnTo>
                  <a:pt x="372" y="297"/>
                </a:lnTo>
                <a:lnTo>
                  <a:pt x="372" y="297"/>
                </a:lnTo>
                <a:lnTo>
                  <a:pt x="372" y="297"/>
                </a:lnTo>
                <a:lnTo>
                  <a:pt x="372" y="298"/>
                </a:lnTo>
                <a:lnTo>
                  <a:pt x="372" y="298"/>
                </a:lnTo>
                <a:lnTo>
                  <a:pt x="372" y="298"/>
                </a:lnTo>
                <a:lnTo>
                  <a:pt x="373" y="299"/>
                </a:lnTo>
                <a:lnTo>
                  <a:pt x="373" y="299"/>
                </a:lnTo>
                <a:lnTo>
                  <a:pt x="373" y="299"/>
                </a:lnTo>
                <a:lnTo>
                  <a:pt x="374" y="299"/>
                </a:lnTo>
                <a:lnTo>
                  <a:pt x="375" y="299"/>
                </a:lnTo>
                <a:lnTo>
                  <a:pt x="375" y="299"/>
                </a:lnTo>
                <a:lnTo>
                  <a:pt x="376" y="299"/>
                </a:lnTo>
                <a:lnTo>
                  <a:pt x="376" y="299"/>
                </a:lnTo>
                <a:lnTo>
                  <a:pt x="376" y="299"/>
                </a:lnTo>
                <a:lnTo>
                  <a:pt x="376" y="299"/>
                </a:lnTo>
                <a:lnTo>
                  <a:pt x="376" y="299"/>
                </a:lnTo>
                <a:lnTo>
                  <a:pt x="376" y="299"/>
                </a:lnTo>
                <a:lnTo>
                  <a:pt x="376" y="299"/>
                </a:lnTo>
                <a:lnTo>
                  <a:pt x="377" y="299"/>
                </a:lnTo>
                <a:lnTo>
                  <a:pt x="376" y="300"/>
                </a:lnTo>
                <a:lnTo>
                  <a:pt x="377" y="300"/>
                </a:lnTo>
                <a:lnTo>
                  <a:pt x="377" y="300"/>
                </a:lnTo>
                <a:lnTo>
                  <a:pt x="377" y="301"/>
                </a:lnTo>
                <a:lnTo>
                  <a:pt x="377" y="302"/>
                </a:lnTo>
                <a:lnTo>
                  <a:pt x="378" y="302"/>
                </a:lnTo>
                <a:lnTo>
                  <a:pt x="378" y="302"/>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29">
            <a:extLst>
              <a:ext uri="{FF2B5EF4-FFF2-40B4-BE49-F238E27FC236}">
                <a16:creationId xmlns:a16="http://schemas.microsoft.com/office/drawing/2014/main" id="{5555BA77-02B5-931B-D73F-280391767A2E}"/>
              </a:ext>
            </a:extLst>
          </p:cNvPr>
          <p:cNvSpPr>
            <a:spLocks/>
          </p:cNvSpPr>
          <p:nvPr/>
        </p:nvSpPr>
        <p:spPr bwMode="auto">
          <a:xfrm>
            <a:off x="5673725" y="1158876"/>
            <a:ext cx="1328737" cy="1323975"/>
          </a:xfrm>
          <a:custGeom>
            <a:avLst/>
            <a:gdLst>
              <a:gd name="T0" fmla="*/ 158 w 1428"/>
              <a:gd name="T1" fmla="*/ 704 h 1423"/>
              <a:gd name="T2" fmla="*/ 55 w 1428"/>
              <a:gd name="T3" fmla="*/ 664 h 1423"/>
              <a:gd name="T4" fmla="*/ 5 w 1428"/>
              <a:gd name="T5" fmla="*/ 637 h 1423"/>
              <a:gd name="T6" fmla="*/ 7 w 1428"/>
              <a:gd name="T7" fmla="*/ 584 h 1423"/>
              <a:gd name="T8" fmla="*/ 6 w 1428"/>
              <a:gd name="T9" fmla="*/ 443 h 1423"/>
              <a:gd name="T10" fmla="*/ 241 w 1428"/>
              <a:gd name="T11" fmla="*/ 194 h 1423"/>
              <a:gd name="T12" fmla="*/ 600 w 1428"/>
              <a:gd name="T13" fmla="*/ 40 h 1423"/>
              <a:gd name="T14" fmla="*/ 691 w 1428"/>
              <a:gd name="T15" fmla="*/ 21 h 1423"/>
              <a:gd name="T16" fmla="*/ 738 w 1428"/>
              <a:gd name="T17" fmla="*/ 48 h 1423"/>
              <a:gd name="T18" fmla="*/ 763 w 1428"/>
              <a:gd name="T19" fmla="*/ 96 h 1423"/>
              <a:gd name="T20" fmla="*/ 821 w 1428"/>
              <a:gd name="T21" fmla="*/ 118 h 1423"/>
              <a:gd name="T22" fmla="*/ 856 w 1428"/>
              <a:gd name="T23" fmla="*/ 157 h 1423"/>
              <a:gd name="T24" fmla="*/ 889 w 1428"/>
              <a:gd name="T25" fmla="*/ 201 h 1423"/>
              <a:gd name="T26" fmla="*/ 932 w 1428"/>
              <a:gd name="T27" fmla="*/ 232 h 1423"/>
              <a:gd name="T28" fmla="*/ 986 w 1428"/>
              <a:gd name="T29" fmla="*/ 229 h 1423"/>
              <a:gd name="T30" fmla="*/ 1031 w 1428"/>
              <a:gd name="T31" fmla="*/ 231 h 1423"/>
              <a:gd name="T32" fmla="*/ 1086 w 1428"/>
              <a:gd name="T33" fmla="*/ 224 h 1423"/>
              <a:gd name="T34" fmla="*/ 1138 w 1428"/>
              <a:gd name="T35" fmla="*/ 228 h 1423"/>
              <a:gd name="T36" fmla="*/ 1176 w 1428"/>
              <a:gd name="T37" fmla="*/ 212 h 1423"/>
              <a:gd name="T38" fmla="*/ 1232 w 1428"/>
              <a:gd name="T39" fmla="*/ 201 h 1423"/>
              <a:gd name="T40" fmla="*/ 1292 w 1428"/>
              <a:gd name="T41" fmla="*/ 201 h 1423"/>
              <a:gd name="T42" fmla="*/ 1332 w 1428"/>
              <a:gd name="T43" fmla="*/ 205 h 1423"/>
              <a:gd name="T44" fmla="*/ 1374 w 1428"/>
              <a:gd name="T45" fmla="*/ 225 h 1423"/>
              <a:gd name="T46" fmla="*/ 1413 w 1428"/>
              <a:gd name="T47" fmla="*/ 218 h 1423"/>
              <a:gd name="T48" fmla="*/ 1381 w 1428"/>
              <a:gd name="T49" fmla="*/ 279 h 1423"/>
              <a:gd name="T50" fmla="*/ 1240 w 1428"/>
              <a:gd name="T51" fmla="*/ 479 h 1423"/>
              <a:gd name="T52" fmla="*/ 1123 w 1428"/>
              <a:gd name="T53" fmla="*/ 646 h 1423"/>
              <a:gd name="T54" fmla="*/ 956 w 1428"/>
              <a:gd name="T55" fmla="*/ 842 h 1423"/>
              <a:gd name="T56" fmla="*/ 812 w 1428"/>
              <a:gd name="T57" fmla="*/ 1003 h 1423"/>
              <a:gd name="T58" fmla="*/ 791 w 1428"/>
              <a:gd name="T59" fmla="*/ 1423 h 1423"/>
              <a:gd name="T60" fmla="*/ 758 w 1428"/>
              <a:gd name="T61" fmla="*/ 1407 h 1423"/>
              <a:gd name="T62" fmla="*/ 737 w 1428"/>
              <a:gd name="T63" fmla="*/ 1387 h 1423"/>
              <a:gd name="T64" fmla="*/ 718 w 1428"/>
              <a:gd name="T65" fmla="*/ 1353 h 1423"/>
              <a:gd name="T66" fmla="*/ 689 w 1428"/>
              <a:gd name="T67" fmla="*/ 1347 h 1423"/>
              <a:gd name="T68" fmla="*/ 668 w 1428"/>
              <a:gd name="T69" fmla="*/ 1335 h 1423"/>
              <a:gd name="T70" fmla="*/ 644 w 1428"/>
              <a:gd name="T71" fmla="*/ 1329 h 1423"/>
              <a:gd name="T72" fmla="*/ 628 w 1428"/>
              <a:gd name="T73" fmla="*/ 1311 h 1423"/>
              <a:gd name="T74" fmla="*/ 619 w 1428"/>
              <a:gd name="T75" fmla="*/ 1301 h 1423"/>
              <a:gd name="T76" fmla="*/ 606 w 1428"/>
              <a:gd name="T77" fmla="*/ 1291 h 1423"/>
              <a:gd name="T78" fmla="*/ 597 w 1428"/>
              <a:gd name="T79" fmla="*/ 1270 h 1423"/>
              <a:gd name="T80" fmla="*/ 591 w 1428"/>
              <a:gd name="T81" fmla="*/ 1252 h 1423"/>
              <a:gd name="T82" fmla="*/ 575 w 1428"/>
              <a:gd name="T83" fmla="*/ 1244 h 1423"/>
              <a:gd name="T84" fmla="*/ 562 w 1428"/>
              <a:gd name="T85" fmla="*/ 1230 h 1423"/>
              <a:gd name="T86" fmla="*/ 554 w 1428"/>
              <a:gd name="T87" fmla="*/ 1215 h 1423"/>
              <a:gd name="T88" fmla="*/ 547 w 1428"/>
              <a:gd name="T89" fmla="*/ 1201 h 1423"/>
              <a:gd name="T90" fmla="*/ 539 w 1428"/>
              <a:gd name="T91" fmla="*/ 1184 h 1423"/>
              <a:gd name="T92" fmla="*/ 533 w 1428"/>
              <a:gd name="T93" fmla="*/ 1165 h 1423"/>
              <a:gd name="T94" fmla="*/ 525 w 1428"/>
              <a:gd name="T95" fmla="*/ 1154 h 1423"/>
              <a:gd name="T96" fmla="*/ 521 w 1428"/>
              <a:gd name="T97" fmla="*/ 1143 h 1423"/>
              <a:gd name="T98" fmla="*/ 518 w 1428"/>
              <a:gd name="T99" fmla="*/ 1129 h 1423"/>
              <a:gd name="T100" fmla="*/ 512 w 1428"/>
              <a:gd name="T101" fmla="*/ 1111 h 1423"/>
              <a:gd name="T102" fmla="*/ 503 w 1428"/>
              <a:gd name="T103" fmla="*/ 1095 h 1423"/>
              <a:gd name="T104" fmla="*/ 500 w 1428"/>
              <a:gd name="T105" fmla="*/ 1079 h 1423"/>
              <a:gd name="T106" fmla="*/ 487 w 1428"/>
              <a:gd name="T107" fmla="*/ 1060 h 1423"/>
              <a:gd name="T108" fmla="*/ 499 w 1428"/>
              <a:gd name="T109" fmla="*/ 1039 h 1423"/>
              <a:gd name="T110" fmla="*/ 496 w 1428"/>
              <a:gd name="T111" fmla="*/ 1018 h 1423"/>
              <a:gd name="T112" fmla="*/ 482 w 1428"/>
              <a:gd name="T113" fmla="*/ 1002 h 1423"/>
              <a:gd name="T114" fmla="*/ 483 w 1428"/>
              <a:gd name="T115" fmla="*/ 990 h 1423"/>
              <a:gd name="T116" fmla="*/ 485 w 1428"/>
              <a:gd name="T117" fmla="*/ 980 h 1423"/>
              <a:gd name="T118" fmla="*/ 483 w 1428"/>
              <a:gd name="T119" fmla="*/ 968 h 1423"/>
              <a:gd name="T120" fmla="*/ 481 w 1428"/>
              <a:gd name="T121" fmla="*/ 958 h 1423"/>
              <a:gd name="T122" fmla="*/ 298 w 1428"/>
              <a:gd name="T123" fmla="*/ 849 h 1423"/>
              <a:gd name="T124" fmla="*/ 213 w 1428"/>
              <a:gd name="T125" fmla="*/ 754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8" h="1423">
                <a:moveTo>
                  <a:pt x="188" y="727"/>
                </a:moveTo>
                <a:lnTo>
                  <a:pt x="186" y="724"/>
                </a:lnTo>
                <a:lnTo>
                  <a:pt x="183" y="721"/>
                </a:lnTo>
                <a:lnTo>
                  <a:pt x="182" y="720"/>
                </a:lnTo>
                <a:lnTo>
                  <a:pt x="181" y="719"/>
                </a:lnTo>
                <a:lnTo>
                  <a:pt x="179" y="717"/>
                </a:lnTo>
                <a:lnTo>
                  <a:pt x="179" y="717"/>
                </a:lnTo>
                <a:lnTo>
                  <a:pt x="178" y="715"/>
                </a:lnTo>
                <a:lnTo>
                  <a:pt x="176" y="714"/>
                </a:lnTo>
                <a:lnTo>
                  <a:pt x="174" y="713"/>
                </a:lnTo>
                <a:lnTo>
                  <a:pt x="173" y="712"/>
                </a:lnTo>
                <a:lnTo>
                  <a:pt x="171" y="713"/>
                </a:lnTo>
                <a:lnTo>
                  <a:pt x="171" y="710"/>
                </a:lnTo>
                <a:lnTo>
                  <a:pt x="168" y="708"/>
                </a:lnTo>
                <a:lnTo>
                  <a:pt x="168" y="708"/>
                </a:lnTo>
                <a:lnTo>
                  <a:pt x="164" y="707"/>
                </a:lnTo>
                <a:lnTo>
                  <a:pt x="161" y="706"/>
                </a:lnTo>
                <a:lnTo>
                  <a:pt x="158" y="704"/>
                </a:lnTo>
                <a:lnTo>
                  <a:pt x="157" y="704"/>
                </a:lnTo>
                <a:lnTo>
                  <a:pt x="154" y="703"/>
                </a:lnTo>
                <a:lnTo>
                  <a:pt x="151" y="702"/>
                </a:lnTo>
                <a:lnTo>
                  <a:pt x="148" y="700"/>
                </a:lnTo>
                <a:lnTo>
                  <a:pt x="146" y="700"/>
                </a:lnTo>
                <a:lnTo>
                  <a:pt x="144" y="699"/>
                </a:lnTo>
                <a:lnTo>
                  <a:pt x="139" y="697"/>
                </a:lnTo>
                <a:lnTo>
                  <a:pt x="135" y="695"/>
                </a:lnTo>
                <a:lnTo>
                  <a:pt x="135" y="695"/>
                </a:lnTo>
                <a:lnTo>
                  <a:pt x="108" y="684"/>
                </a:lnTo>
                <a:lnTo>
                  <a:pt x="95" y="680"/>
                </a:lnTo>
                <a:lnTo>
                  <a:pt x="92" y="678"/>
                </a:lnTo>
                <a:lnTo>
                  <a:pt x="84" y="675"/>
                </a:lnTo>
                <a:lnTo>
                  <a:pt x="76" y="672"/>
                </a:lnTo>
                <a:lnTo>
                  <a:pt x="65" y="667"/>
                </a:lnTo>
                <a:lnTo>
                  <a:pt x="60" y="665"/>
                </a:lnTo>
                <a:lnTo>
                  <a:pt x="57" y="664"/>
                </a:lnTo>
                <a:lnTo>
                  <a:pt x="55" y="664"/>
                </a:lnTo>
                <a:lnTo>
                  <a:pt x="52" y="663"/>
                </a:lnTo>
                <a:lnTo>
                  <a:pt x="49" y="661"/>
                </a:lnTo>
                <a:lnTo>
                  <a:pt x="43" y="659"/>
                </a:lnTo>
                <a:lnTo>
                  <a:pt x="40" y="657"/>
                </a:lnTo>
                <a:lnTo>
                  <a:pt x="36" y="656"/>
                </a:lnTo>
                <a:lnTo>
                  <a:pt x="34" y="655"/>
                </a:lnTo>
                <a:lnTo>
                  <a:pt x="30" y="653"/>
                </a:lnTo>
                <a:lnTo>
                  <a:pt x="26" y="651"/>
                </a:lnTo>
                <a:lnTo>
                  <a:pt x="21" y="651"/>
                </a:lnTo>
                <a:lnTo>
                  <a:pt x="17" y="648"/>
                </a:lnTo>
                <a:lnTo>
                  <a:pt x="13" y="646"/>
                </a:lnTo>
                <a:lnTo>
                  <a:pt x="9" y="645"/>
                </a:lnTo>
                <a:lnTo>
                  <a:pt x="7" y="644"/>
                </a:lnTo>
                <a:lnTo>
                  <a:pt x="7" y="643"/>
                </a:lnTo>
                <a:lnTo>
                  <a:pt x="6" y="643"/>
                </a:lnTo>
                <a:lnTo>
                  <a:pt x="5" y="643"/>
                </a:lnTo>
                <a:lnTo>
                  <a:pt x="5" y="639"/>
                </a:lnTo>
                <a:lnTo>
                  <a:pt x="5" y="637"/>
                </a:lnTo>
                <a:lnTo>
                  <a:pt x="5" y="635"/>
                </a:lnTo>
                <a:lnTo>
                  <a:pt x="4" y="633"/>
                </a:lnTo>
                <a:lnTo>
                  <a:pt x="5" y="630"/>
                </a:lnTo>
                <a:lnTo>
                  <a:pt x="5" y="627"/>
                </a:lnTo>
                <a:lnTo>
                  <a:pt x="5" y="623"/>
                </a:lnTo>
                <a:lnTo>
                  <a:pt x="5" y="620"/>
                </a:lnTo>
                <a:lnTo>
                  <a:pt x="5" y="618"/>
                </a:lnTo>
                <a:lnTo>
                  <a:pt x="5" y="615"/>
                </a:lnTo>
                <a:lnTo>
                  <a:pt x="5" y="611"/>
                </a:lnTo>
                <a:lnTo>
                  <a:pt x="5" y="608"/>
                </a:lnTo>
                <a:lnTo>
                  <a:pt x="5" y="604"/>
                </a:lnTo>
                <a:lnTo>
                  <a:pt x="5" y="604"/>
                </a:lnTo>
                <a:lnTo>
                  <a:pt x="4" y="604"/>
                </a:lnTo>
                <a:lnTo>
                  <a:pt x="5" y="596"/>
                </a:lnTo>
                <a:lnTo>
                  <a:pt x="5" y="596"/>
                </a:lnTo>
                <a:lnTo>
                  <a:pt x="6" y="592"/>
                </a:lnTo>
                <a:lnTo>
                  <a:pt x="7" y="589"/>
                </a:lnTo>
                <a:lnTo>
                  <a:pt x="7" y="584"/>
                </a:lnTo>
                <a:lnTo>
                  <a:pt x="7" y="574"/>
                </a:lnTo>
                <a:lnTo>
                  <a:pt x="6" y="541"/>
                </a:lnTo>
                <a:lnTo>
                  <a:pt x="6" y="515"/>
                </a:lnTo>
                <a:lnTo>
                  <a:pt x="5" y="512"/>
                </a:lnTo>
                <a:lnTo>
                  <a:pt x="5" y="510"/>
                </a:lnTo>
                <a:lnTo>
                  <a:pt x="5" y="510"/>
                </a:lnTo>
                <a:lnTo>
                  <a:pt x="5" y="510"/>
                </a:lnTo>
                <a:lnTo>
                  <a:pt x="5" y="504"/>
                </a:lnTo>
                <a:lnTo>
                  <a:pt x="6" y="499"/>
                </a:lnTo>
                <a:lnTo>
                  <a:pt x="6" y="487"/>
                </a:lnTo>
                <a:lnTo>
                  <a:pt x="6" y="480"/>
                </a:lnTo>
                <a:lnTo>
                  <a:pt x="6" y="476"/>
                </a:lnTo>
                <a:lnTo>
                  <a:pt x="6" y="471"/>
                </a:lnTo>
                <a:lnTo>
                  <a:pt x="6" y="471"/>
                </a:lnTo>
                <a:lnTo>
                  <a:pt x="6" y="467"/>
                </a:lnTo>
                <a:lnTo>
                  <a:pt x="7" y="459"/>
                </a:lnTo>
                <a:lnTo>
                  <a:pt x="6" y="450"/>
                </a:lnTo>
                <a:lnTo>
                  <a:pt x="6" y="443"/>
                </a:lnTo>
                <a:lnTo>
                  <a:pt x="6" y="443"/>
                </a:lnTo>
                <a:lnTo>
                  <a:pt x="6" y="443"/>
                </a:lnTo>
                <a:lnTo>
                  <a:pt x="6" y="440"/>
                </a:lnTo>
                <a:lnTo>
                  <a:pt x="6" y="433"/>
                </a:lnTo>
                <a:lnTo>
                  <a:pt x="5" y="418"/>
                </a:lnTo>
                <a:lnTo>
                  <a:pt x="5" y="418"/>
                </a:lnTo>
                <a:lnTo>
                  <a:pt x="5" y="418"/>
                </a:lnTo>
                <a:lnTo>
                  <a:pt x="0" y="412"/>
                </a:lnTo>
                <a:lnTo>
                  <a:pt x="2" y="410"/>
                </a:lnTo>
                <a:lnTo>
                  <a:pt x="4" y="405"/>
                </a:lnTo>
                <a:lnTo>
                  <a:pt x="28" y="352"/>
                </a:lnTo>
                <a:lnTo>
                  <a:pt x="59" y="282"/>
                </a:lnTo>
                <a:lnTo>
                  <a:pt x="104" y="262"/>
                </a:lnTo>
                <a:lnTo>
                  <a:pt x="144" y="244"/>
                </a:lnTo>
                <a:lnTo>
                  <a:pt x="148" y="242"/>
                </a:lnTo>
                <a:lnTo>
                  <a:pt x="151" y="241"/>
                </a:lnTo>
                <a:lnTo>
                  <a:pt x="211" y="209"/>
                </a:lnTo>
                <a:lnTo>
                  <a:pt x="241" y="194"/>
                </a:lnTo>
                <a:lnTo>
                  <a:pt x="241" y="194"/>
                </a:lnTo>
                <a:lnTo>
                  <a:pt x="271" y="179"/>
                </a:lnTo>
                <a:lnTo>
                  <a:pt x="273" y="174"/>
                </a:lnTo>
                <a:lnTo>
                  <a:pt x="275" y="167"/>
                </a:lnTo>
                <a:lnTo>
                  <a:pt x="284" y="170"/>
                </a:lnTo>
                <a:lnTo>
                  <a:pt x="287" y="170"/>
                </a:lnTo>
                <a:lnTo>
                  <a:pt x="345" y="149"/>
                </a:lnTo>
                <a:lnTo>
                  <a:pt x="410" y="128"/>
                </a:lnTo>
                <a:lnTo>
                  <a:pt x="413" y="120"/>
                </a:lnTo>
                <a:lnTo>
                  <a:pt x="417" y="111"/>
                </a:lnTo>
                <a:lnTo>
                  <a:pt x="452" y="98"/>
                </a:lnTo>
                <a:lnTo>
                  <a:pt x="485" y="85"/>
                </a:lnTo>
                <a:lnTo>
                  <a:pt x="504" y="78"/>
                </a:lnTo>
                <a:lnTo>
                  <a:pt x="546" y="62"/>
                </a:lnTo>
                <a:lnTo>
                  <a:pt x="549" y="61"/>
                </a:lnTo>
                <a:lnTo>
                  <a:pt x="559" y="57"/>
                </a:lnTo>
                <a:lnTo>
                  <a:pt x="576" y="50"/>
                </a:lnTo>
                <a:lnTo>
                  <a:pt x="600" y="40"/>
                </a:lnTo>
                <a:lnTo>
                  <a:pt x="620" y="41"/>
                </a:lnTo>
                <a:lnTo>
                  <a:pt x="621" y="40"/>
                </a:lnTo>
                <a:lnTo>
                  <a:pt x="628" y="27"/>
                </a:lnTo>
                <a:lnTo>
                  <a:pt x="629" y="25"/>
                </a:lnTo>
                <a:lnTo>
                  <a:pt x="640" y="25"/>
                </a:lnTo>
                <a:lnTo>
                  <a:pt x="645" y="25"/>
                </a:lnTo>
                <a:lnTo>
                  <a:pt x="668" y="7"/>
                </a:lnTo>
                <a:lnTo>
                  <a:pt x="675" y="0"/>
                </a:lnTo>
                <a:lnTo>
                  <a:pt x="676" y="2"/>
                </a:lnTo>
                <a:lnTo>
                  <a:pt x="677" y="3"/>
                </a:lnTo>
                <a:lnTo>
                  <a:pt x="678" y="6"/>
                </a:lnTo>
                <a:lnTo>
                  <a:pt x="680" y="8"/>
                </a:lnTo>
                <a:lnTo>
                  <a:pt x="682" y="11"/>
                </a:lnTo>
                <a:lnTo>
                  <a:pt x="684" y="14"/>
                </a:lnTo>
                <a:lnTo>
                  <a:pt x="686" y="16"/>
                </a:lnTo>
                <a:lnTo>
                  <a:pt x="686" y="16"/>
                </a:lnTo>
                <a:lnTo>
                  <a:pt x="689" y="19"/>
                </a:lnTo>
                <a:lnTo>
                  <a:pt x="691" y="21"/>
                </a:lnTo>
                <a:lnTo>
                  <a:pt x="694" y="23"/>
                </a:lnTo>
                <a:lnTo>
                  <a:pt x="697" y="25"/>
                </a:lnTo>
                <a:lnTo>
                  <a:pt x="699" y="27"/>
                </a:lnTo>
                <a:lnTo>
                  <a:pt x="703" y="28"/>
                </a:lnTo>
                <a:lnTo>
                  <a:pt x="706" y="29"/>
                </a:lnTo>
                <a:lnTo>
                  <a:pt x="710" y="30"/>
                </a:lnTo>
                <a:lnTo>
                  <a:pt x="713" y="31"/>
                </a:lnTo>
                <a:lnTo>
                  <a:pt x="717" y="32"/>
                </a:lnTo>
                <a:lnTo>
                  <a:pt x="720" y="34"/>
                </a:lnTo>
                <a:lnTo>
                  <a:pt x="721" y="35"/>
                </a:lnTo>
                <a:lnTo>
                  <a:pt x="722" y="36"/>
                </a:lnTo>
                <a:lnTo>
                  <a:pt x="724" y="39"/>
                </a:lnTo>
                <a:lnTo>
                  <a:pt x="726" y="41"/>
                </a:lnTo>
                <a:lnTo>
                  <a:pt x="728" y="43"/>
                </a:lnTo>
                <a:lnTo>
                  <a:pt x="729" y="44"/>
                </a:lnTo>
                <a:lnTo>
                  <a:pt x="732" y="45"/>
                </a:lnTo>
                <a:lnTo>
                  <a:pt x="735" y="47"/>
                </a:lnTo>
                <a:lnTo>
                  <a:pt x="738" y="48"/>
                </a:lnTo>
                <a:lnTo>
                  <a:pt x="740" y="51"/>
                </a:lnTo>
                <a:lnTo>
                  <a:pt x="742" y="54"/>
                </a:lnTo>
                <a:lnTo>
                  <a:pt x="744" y="56"/>
                </a:lnTo>
                <a:lnTo>
                  <a:pt x="744" y="57"/>
                </a:lnTo>
                <a:lnTo>
                  <a:pt x="745" y="60"/>
                </a:lnTo>
                <a:lnTo>
                  <a:pt x="746" y="63"/>
                </a:lnTo>
                <a:lnTo>
                  <a:pt x="747" y="66"/>
                </a:lnTo>
                <a:lnTo>
                  <a:pt x="749" y="70"/>
                </a:lnTo>
                <a:lnTo>
                  <a:pt x="749" y="70"/>
                </a:lnTo>
                <a:lnTo>
                  <a:pt x="749" y="73"/>
                </a:lnTo>
                <a:lnTo>
                  <a:pt x="751" y="77"/>
                </a:lnTo>
                <a:lnTo>
                  <a:pt x="752" y="80"/>
                </a:lnTo>
                <a:lnTo>
                  <a:pt x="753" y="83"/>
                </a:lnTo>
                <a:lnTo>
                  <a:pt x="754" y="86"/>
                </a:lnTo>
                <a:lnTo>
                  <a:pt x="756" y="89"/>
                </a:lnTo>
                <a:lnTo>
                  <a:pt x="758" y="92"/>
                </a:lnTo>
                <a:lnTo>
                  <a:pt x="760" y="94"/>
                </a:lnTo>
                <a:lnTo>
                  <a:pt x="763" y="96"/>
                </a:lnTo>
                <a:lnTo>
                  <a:pt x="766" y="97"/>
                </a:lnTo>
                <a:lnTo>
                  <a:pt x="770" y="99"/>
                </a:lnTo>
                <a:lnTo>
                  <a:pt x="774" y="100"/>
                </a:lnTo>
                <a:lnTo>
                  <a:pt x="778" y="100"/>
                </a:lnTo>
                <a:lnTo>
                  <a:pt x="782" y="101"/>
                </a:lnTo>
                <a:lnTo>
                  <a:pt x="786" y="101"/>
                </a:lnTo>
                <a:lnTo>
                  <a:pt x="790" y="102"/>
                </a:lnTo>
                <a:lnTo>
                  <a:pt x="794" y="103"/>
                </a:lnTo>
                <a:lnTo>
                  <a:pt x="794" y="103"/>
                </a:lnTo>
                <a:lnTo>
                  <a:pt x="798" y="104"/>
                </a:lnTo>
                <a:lnTo>
                  <a:pt x="801" y="105"/>
                </a:lnTo>
                <a:lnTo>
                  <a:pt x="804" y="107"/>
                </a:lnTo>
                <a:lnTo>
                  <a:pt x="807" y="108"/>
                </a:lnTo>
                <a:lnTo>
                  <a:pt x="810" y="110"/>
                </a:lnTo>
                <a:lnTo>
                  <a:pt x="813" y="112"/>
                </a:lnTo>
                <a:lnTo>
                  <a:pt x="815" y="114"/>
                </a:lnTo>
                <a:lnTo>
                  <a:pt x="818" y="116"/>
                </a:lnTo>
                <a:lnTo>
                  <a:pt x="821" y="118"/>
                </a:lnTo>
                <a:lnTo>
                  <a:pt x="821" y="118"/>
                </a:lnTo>
                <a:lnTo>
                  <a:pt x="824" y="119"/>
                </a:lnTo>
                <a:lnTo>
                  <a:pt x="827" y="121"/>
                </a:lnTo>
                <a:lnTo>
                  <a:pt x="829" y="124"/>
                </a:lnTo>
                <a:lnTo>
                  <a:pt x="831" y="127"/>
                </a:lnTo>
                <a:lnTo>
                  <a:pt x="832" y="130"/>
                </a:lnTo>
                <a:lnTo>
                  <a:pt x="834" y="133"/>
                </a:lnTo>
                <a:lnTo>
                  <a:pt x="836" y="135"/>
                </a:lnTo>
                <a:lnTo>
                  <a:pt x="838" y="138"/>
                </a:lnTo>
                <a:lnTo>
                  <a:pt x="838" y="138"/>
                </a:lnTo>
                <a:lnTo>
                  <a:pt x="841" y="140"/>
                </a:lnTo>
                <a:lnTo>
                  <a:pt x="843" y="142"/>
                </a:lnTo>
                <a:lnTo>
                  <a:pt x="845" y="144"/>
                </a:lnTo>
                <a:lnTo>
                  <a:pt x="848" y="146"/>
                </a:lnTo>
                <a:lnTo>
                  <a:pt x="850" y="148"/>
                </a:lnTo>
                <a:lnTo>
                  <a:pt x="852" y="151"/>
                </a:lnTo>
                <a:lnTo>
                  <a:pt x="854" y="154"/>
                </a:lnTo>
                <a:lnTo>
                  <a:pt x="856" y="157"/>
                </a:lnTo>
                <a:lnTo>
                  <a:pt x="857" y="160"/>
                </a:lnTo>
                <a:lnTo>
                  <a:pt x="858" y="163"/>
                </a:lnTo>
                <a:lnTo>
                  <a:pt x="860" y="166"/>
                </a:lnTo>
                <a:lnTo>
                  <a:pt x="861" y="169"/>
                </a:lnTo>
                <a:lnTo>
                  <a:pt x="863" y="172"/>
                </a:lnTo>
                <a:lnTo>
                  <a:pt x="864" y="174"/>
                </a:lnTo>
                <a:lnTo>
                  <a:pt x="866" y="177"/>
                </a:lnTo>
                <a:lnTo>
                  <a:pt x="868" y="180"/>
                </a:lnTo>
                <a:lnTo>
                  <a:pt x="871" y="182"/>
                </a:lnTo>
                <a:lnTo>
                  <a:pt x="873" y="185"/>
                </a:lnTo>
                <a:lnTo>
                  <a:pt x="875" y="187"/>
                </a:lnTo>
                <a:lnTo>
                  <a:pt x="877" y="189"/>
                </a:lnTo>
                <a:lnTo>
                  <a:pt x="879" y="192"/>
                </a:lnTo>
                <a:lnTo>
                  <a:pt x="881" y="194"/>
                </a:lnTo>
                <a:lnTo>
                  <a:pt x="882" y="194"/>
                </a:lnTo>
                <a:lnTo>
                  <a:pt x="884" y="197"/>
                </a:lnTo>
                <a:lnTo>
                  <a:pt x="886" y="198"/>
                </a:lnTo>
                <a:lnTo>
                  <a:pt x="889" y="201"/>
                </a:lnTo>
                <a:lnTo>
                  <a:pt x="891" y="203"/>
                </a:lnTo>
                <a:lnTo>
                  <a:pt x="893" y="206"/>
                </a:lnTo>
                <a:lnTo>
                  <a:pt x="896" y="208"/>
                </a:lnTo>
                <a:lnTo>
                  <a:pt x="898" y="210"/>
                </a:lnTo>
                <a:lnTo>
                  <a:pt x="901" y="212"/>
                </a:lnTo>
                <a:lnTo>
                  <a:pt x="903" y="215"/>
                </a:lnTo>
                <a:lnTo>
                  <a:pt x="905" y="217"/>
                </a:lnTo>
                <a:lnTo>
                  <a:pt x="908" y="219"/>
                </a:lnTo>
                <a:lnTo>
                  <a:pt x="910" y="221"/>
                </a:lnTo>
                <a:lnTo>
                  <a:pt x="910" y="221"/>
                </a:lnTo>
                <a:lnTo>
                  <a:pt x="911" y="221"/>
                </a:lnTo>
                <a:lnTo>
                  <a:pt x="913" y="223"/>
                </a:lnTo>
                <a:lnTo>
                  <a:pt x="916" y="225"/>
                </a:lnTo>
                <a:lnTo>
                  <a:pt x="919" y="226"/>
                </a:lnTo>
                <a:lnTo>
                  <a:pt x="922" y="228"/>
                </a:lnTo>
                <a:lnTo>
                  <a:pt x="926" y="229"/>
                </a:lnTo>
                <a:lnTo>
                  <a:pt x="929" y="231"/>
                </a:lnTo>
                <a:lnTo>
                  <a:pt x="932" y="232"/>
                </a:lnTo>
                <a:lnTo>
                  <a:pt x="936" y="233"/>
                </a:lnTo>
                <a:lnTo>
                  <a:pt x="937" y="233"/>
                </a:lnTo>
                <a:lnTo>
                  <a:pt x="940" y="233"/>
                </a:lnTo>
                <a:lnTo>
                  <a:pt x="940" y="233"/>
                </a:lnTo>
                <a:lnTo>
                  <a:pt x="944" y="234"/>
                </a:lnTo>
                <a:lnTo>
                  <a:pt x="945" y="234"/>
                </a:lnTo>
                <a:lnTo>
                  <a:pt x="949" y="234"/>
                </a:lnTo>
                <a:lnTo>
                  <a:pt x="952" y="233"/>
                </a:lnTo>
                <a:lnTo>
                  <a:pt x="956" y="232"/>
                </a:lnTo>
                <a:lnTo>
                  <a:pt x="959" y="231"/>
                </a:lnTo>
                <a:lnTo>
                  <a:pt x="962" y="229"/>
                </a:lnTo>
                <a:lnTo>
                  <a:pt x="962" y="229"/>
                </a:lnTo>
                <a:lnTo>
                  <a:pt x="967" y="229"/>
                </a:lnTo>
                <a:lnTo>
                  <a:pt x="971" y="230"/>
                </a:lnTo>
                <a:lnTo>
                  <a:pt x="975" y="230"/>
                </a:lnTo>
                <a:lnTo>
                  <a:pt x="979" y="230"/>
                </a:lnTo>
                <a:lnTo>
                  <a:pt x="983" y="229"/>
                </a:lnTo>
                <a:lnTo>
                  <a:pt x="986" y="229"/>
                </a:lnTo>
                <a:lnTo>
                  <a:pt x="987" y="229"/>
                </a:lnTo>
                <a:lnTo>
                  <a:pt x="987" y="229"/>
                </a:lnTo>
                <a:lnTo>
                  <a:pt x="991" y="230"/>
                </a:lnTo>
                <a:lnTo>
                  <a:pt x="995" y="231"/>
                </a:lnTo>
                <a:lnTo>
                  <a:pt x="998" y="233"/>
                </a:lnTo>
                <a:lnTo>
                  <a:pt x="1001" y="234"/>
                </a:lnTo>
                <a:lnTo>
                  <a:pt x="1005" y="234"/>
                </a:lnTo>
                <a:lnTo>
                  <a:pt x="1008" y="233"/>
                </a:lnTo>
                <a:lnTo>
                  <a:pt x="1011" y="232"/>
                </a:lnTo>
                <a:lnTo>
                  <a:pt x="1015" y="231"/>
                </a:lnTo>
                <a:lnTo>
                  <a:pt x="1018" y="230"/>
                </a:lnTo>
                <a:lnTo>
                  <a:pt x="1018" y="230"/>
                </a:lnTo>
                <a:lnTo>
                  <a:pt x="1021" y="230"/>
                </a:lnTo>
                <a:lnTo>
                  <a:pt x="1023" y="230"/>
                </a:lnTo>
                <a:lnTo>
                  <a:pt x="1026" y="230"/>
                </a:lnTo>
                <a:lnTo>
                  <a:pt x="1027" y="230"/>
                </a:lnTo>
                <a:lnTo>
                  <a:pt x="1031" y="231"/>
                </a:lnTo>
                <a:lnTo>
                  <a:pt x="1031" y="231"/>
                </a:lnTo>
                <a:lnTo>
                  <a:pt x="1032" y="231"/>
                </a:lnTo>
                <a:lnTo>
                  <a:pt x="1035" y="231"/>
                </a:lnTo>
                <a:lnTo>
                  <a:pt x="1039" y="231"/>
                </a:lnTo>
                <a:lnTo>
                  <a:pt x="1043" y="229"/>
                </a:lnTo>
                <a:lnTo>
                  <a:pt x="1046" y="228"/>
                </a:lnTo>
                <a:lnTo>
                  <a:pt x="1049" y="226"/>
                </a:lnTo>
                <a:lnTo>
                  <a:pt x="1052" y="225"/>
                </a:lnTo>
                <a:lnTo>
                  <a:pt x="1056" y="225"/>
                </a:lnTo>
                <a:lnTo>
                  <a:pt x="1061" y="225"/>
                </a:lnTo>
                <a:lnTo>
                  <a:pt x="1061" y="225"/>
                </a:lnTo>
                <a:lnTo>
                  <a:pt x="1063" y="226"/>
                </a:lnTo>
                <a:lnTo>
                  <a:pt x="1066" y="227"/>
                </a:lnTo>
                <a:lnTo>
                  <a:pt x="1069" y="229"/>
                </a:lnTo>
                <a:lnTo>
                  <a:pt x="1073" y="229"/>
                </a:lnTo>
                <a:lnTo>
                  <a:pt x="1077" y="228"/>
                </a:lnTo>
                <a:lnTo>
                  <a:pt x="1080" y="226"/>
                </a:lnTo>
                <a:lnTo>
                  <a:pt x="1082" y="225"/>
                </a:lnTo>
                <a:lnTo>
                  <a:pt x="1086" y="224"/>
                </a:lnTo>
                <a:lnTo>
                  <a:pt x="1090" y="225"/>
                </a:lnTo>
                <a:lnTo>
                  <a:pt x="1093" y="227"/>
                </a:lnTo>
                <a:lnTo>
                  <a:pt x="1096" y="228"/>
                </a:lnTo>
                <a:lnTo>
                  <a:pt x="1100" y="229"/>
                </a:lnTo>
                <a:lnTo>
                  <a:pt x="1103" y="229"/>
                </a:lnTo>
                <a:lnTo>
                  <a:pt x="1105" y="229"/>
                </a:lnTo>
                <a:lnTo>
                  <a:pt x="1108" y="229"/>
                </a:lnTo>
                <a:lnTo>
                  <a:pt x="1109" y="229"/>
                </a:lnTo>
                <a:lnTo>
                  <a:pt x="1111" y="228"/>
                </a:lnTo>
                <a:lnTo>
                  <a:pt x="1112" y="228"/>
                </a:lnTo>
                <a:lnTo>
                  <a:pt x="1114" y="226"/>
                </a:lnTo>
                <a:lnTo>
                  <a:pt x="1117" y="226"/>
                </a:lnTo>
                <a:lnTo>
                  <a:pt x="1118" y="225"/>
                </a:lnTo>
                <a:lnTo>
                  <a:pt x="1122" y="226"/>
                </a:lnTo>
                <a:lnTo>
                  <a:pt x="1126" y="227"/>
                </a:lnTo>
                <a:lnTo>
                  <a:pt x="1130" y="228"/>
                </a:lnTo>
                <a:lnTo>
                  <a:pt x="1134" y="228"/>
                </a:lnTo>
                <a:lnTo>
                  <a:pt x="1138" y="228"/>
                </a:lnTo>
                <a:lnTo>
                  <a:pt x="1141" y="226"/>
                </a:lnTo>
                <a:lnTo>
                  <a:pt x="1143" y="224"/>
                </a:lnTo>
                <a:lnTo>
                  <a:pt x="1144" y="224"/>
                </a:lnTo>
                <a:lnTo>
                  <a:pt x="1146" y="222"/>
                </a:lnTo>
                <a:lnTo>
                  <a:pt x="1146" y="222"/>
                </a:lnTo>
                <a:lnTo>
                  <a:pt x="1148" y="220"/>
                </a:lnTo>
                <a:lnTo>
                  <a:pt x="1148" y="220"/>
                </a:lnTo>
                <a:lnTo>
                  <a:pt x="1151" y="218"/>
                </a:lnTo>
                <a:lnTo>
                  <a:pt x="1154" y="217"/>
                </a:lnTo>
                <a:lnTo>
                  <a:pt x="1157" y="217"/>
                </a:lnTo>
                <a:lnTo>
                  <a:pt x="1158" y="217"/>
                </a:lnTo>
                <a:lnTo>
                  <a:pt x="1159" y="217"/>
                </a:lnTo>
                <a:lnTo>
                  <a:pt x="1160" y="217"/>
                </a:lnTo>
                <a:lnTo>
                  <a:pt x="1164" y="217"/>
                </a:lnTo>
                <a:lnTo>
                  <a:pt x="1167" y="217"/>
                </a:lnTo>
                <a:lnTo>
                  <a:pt x="1171" y="216"/>
                </a:lnTo>
                <a:lnTo>
                  <a:pt x="1174" y="214"/>
                </a:lnTo>
                <a:lnTo>
                  <a:pt x="1176" y="212"/>
                </a:lnTo>
                <a:lnTo>
                  <a:pt x="1179" y="211"/>
                </a:lnTo>
                <a:lnTo>
                  <a:pt x="1182" y="210"/>
                </a:lnTo>
                <a:lnTo>
                  <a:pt x="1183" y="210"/>
                </a:lnTo>
                <a:lnTo>
                  <a:pt x="1187" y="210"/>
                </a:lnTo>
                <a:lnTo>
                  <a:pt x="1191" y="211"/>
                </a:lnTo>
                <a:lnTo>
                  <a:pt x="1195" y="212"/>
                </a:lnTo>
                <a:lnTo>
                  <a:pt x="1199" y="212"/>
                </a:lnTo>
                <a:lnTo>
                  <a:pt x="1201" y="213"/>
                </a:lnTo>
                <a:lnTo>
                  <a:pt x="1203" y="213"/>
                </a:lnTo>
                <a:lnTo>
                  <a:pt x="1207" y="212"/>
                </a:lnTo>
                <a:lnTo>
                  <a:pt x="1210" y="211"/>
                </a:lnTo>
                <a:lnTo>
                  <a:pt x="1213" y="210"/>
                </a:lnTo>
                <a:lnTo>
                  <a:pt x="1216" y="208"/>
                </a:lnTo>
                <a:lnTo>
                  <a:pt x="1220" y="207"/>
                </a:lnTo>
                <a:lnTo>
                  <a:pt x="1223" y="206"/>
                </a:lnTo>
                <a:lnTo>
                  <a:pt x="1226" y="204"/>
                </a:lnTo>
                <a:lnTo>
                  <a:pt x="1229" y="203"/>
                </a:lnTo>
                <a:lnTo>
                  <a:pt x="1232" y="201"/>
                </a:lnTo>
                <a:lnTo>
                  <a:pt x="1236" y="201"/>
                </a:lnTo>
                <a:lnTo>
                  <a:pt x="1241" y="201"/>
                </a:lnTo>
                <a:lnTo>
                  <a:pt x="1244" y="202"/>
                </a:lnTo>
                <a:lnTo>
                  <a:pt x="1248" y="203"/>
                </a:lnTo>
                <a:lnTo>
                  <a:pt x="1251" y="205"/>
                </a:lnTo>
                <a:lnTo>
                  <a:pt x="1254" y="207"/>
                </a:lnTo>
                <a:lnTo>
                  <a:pt x="1256" y="209"/>
                </a:lnTo>
                <a:lnTo>
                  <a:pt x="1260" y="210"/>
                </a:lnTo>
                <a:lnTo>
                  <a:pt x="1262" y="212"/>
                </a:lnTo>
                <a:lnTo>
                  <a:pt x="1267" y="213"/>
                </a:lnTo>
                <a:lnTo>
                  <a:pt x="1271" y="212"/>
                </a:lnTo>
                <a:lnTo>
                  <a:pt x="1274" y="211"/>
                </a:lnTo>
                <a:lnTo>
                  <a:pt x="1277" y="209"/>
                </a:lnTo>
                <a:lnTo>
                  <a:pt x="1280" y="208"/>
                </a:lnTo>
                <a:lnTo>
                  <a:pt x="1283" y="206"/>
                </a:lnTo>
                <a:lnTo>
                  <a:pt x="1286" y="204"/>
                </a:lnTo>
                <a:lnTo>
                  <a:pt x="1289" y="203"/>
                </a:lnTo>
                <a:lnTo>
                  <a:pt x="1292" y="201"/>
                </a:lnTo>
                <a:lnTo>
                  <a:pt x="1295" y="200"/>
                </a:lnTo>
                <a:lnTo>
                  <a:pt x="1298" y="198"/>
                </a:lnTo>
                <a:lnTo>
                  <a:pt x="1300" y="196"/>
                </a:lnTo>
                <a:lnTo>
                  <a:pt x="1303" y="194"/>
                </a:lnTo>
                <a:lnTo>
                  <a:pt x="1305" y="194"/>
                </a:lnTo>
                <a:lnTo>
                  <a:pt x="1305" y="194"/>
                </a:lnTo>
                <a:lnTo>
                  <a:pt x="1306" y="194"/>
                </a:lnTo>
                <a:lnTo>
                  <a:pt x="1307" y="194"/>
                </a:lnTo>
                <a:lnTo>
                  <a:pt x="1309" y="194"/>
                </a:lnTo>
                <a:lnTo>
                  <a:pt x="1310" y="194"/>
                </a:lnTo>
                <a:lnTo>
                  <a:pt x="1311" y="194"/>
                </a:lnTo>
                <a:lnTo>
                  <a:pt x="1314" y="196"/>
                </a:lnTo>
                <a:lnTo>
                  <a:pt x="1317" y="197"/>
                </a:lnTo>
                <a:lnTo>
                  <a:pt x="1320" y="199"/>
                </a:lnTo>
                <a:lnTo>
                  <a:pt x="1322" y="202"/>
                </a:lnTo>
                <a:lnTo>
                  <a:pt x="1325" y="204"/>
                </a:lnTo>
                <a:lnTo>
                  <a:pt x="1328" y="205"/>
                </a:lnTo>
                <a:lnTo>
                  <a:pt x="1332" y="205"/>
                </a:lnTo>
                <a:lnTo>
                  <a:pt x="1335" y="204"/>
                </a:lnTo>
                <a:lnTo>
                  <a:pt x="1340" y="203"/>
                </a:lnTo>
                <a:lnTo>
                  <a:pt x="1344" y="204"/>
                </a:lnTo>
                <a:lnTo>
                  <a:pt x="1346" y="206"/>
                </a:lnTo>
                <a:lnTo>
                  <a:pt x="1347" y="207"/>
                </a:lnTo>
                <a:lnTo>
                  <a:pt x="1349" y="208"/>
                </a:lnTo>
                <a:lnTo>
                  <a:pt x="1350" y="211"/>
                </a:lnTo>
                <a:lnTo>
                  <a:pt x="1352" y="214"/>
                </a:lnTo>
                <a:lnTo>
                  <a:pt x="1354" y="217"/>
                </a:lnTo>
                <a:lnTo>
                  <a:pt x="1356" y="219"/>
                </a:lnTo>
                <a:lnTo>
                  <a:pt x="1358" y="220"/>
                </a:lnTo>
                <a:lnTo>
                  <a:pt x="1359" y="221"/>
                </a:lnTo>
                <a:lnTo>
                  <a:pt x="1363" y="222"/>
                </a:lnTo>
                <a:lnTo>
                  <a:pt x="1367" y="223"/>
                </a:lnTo>
                <a:lnTo>
                  <a:pt x="1370" y="223"/>
                </a:lnTo>
                <a:lnTo>
                  <a:pt x="1370" y="224"/>
                </a:lnTo>
                <a:lnTo>
                  <a:pt x="1374" y="225"/>
                </a:lnTo>
                <a:lnTo>
                  <a:pt x="1374" y="225"/>
                </a:lnTo>
                <a:lnTo>
                  <a:pt x="1377" y="227"/>
                </a:lnTo>
                <a:lnTo>
                  <a:pt x="1380" y="228"/>
                </a:lnTo>
                <a:lnTo>
                  <a:pt x="1384" y="229"/>
                </a:lnTo>
                <a:lnTo>
                  <a:pt x="1384" y="229"/>
                </a:lnTo>
                <a:lnTo>
                  <a:pt x="1388" y="229"/>
                </a:lnTo>
                <a:lnTo>
                  <a:pt x="1390" y="229"/>
                </a:lnTo>
                <a:lnTo>
                  <a:pt x="1392" y="228"/>
                </a:lnTo>
                <a:lnTo>
                  <a:pt x="1394" y="226"/>
                </a:lnTo>
                <a:lnTo>
                  <a:pt x="1396" y="225"/>
                </a:lnTo>
                <a:lnTo>
                  <a:pt x="1397" y="224"/>
                </a:lnTo>
                <a:lnTo>
                  <a:pt x="1400" y="223"/>
                </a:lnTo>
                <a:lnTo>
                  <a:pt x="1401" y="222"/>
                </a:lnTo>
                <a:lnTo>
                  <a:pt x="1403" y="221"/>
                </a:lnTo>
                <a:lnTo>
                  <a:pt x="1405" y="220"/>
                </a:lnTo>
                <a:lnTo>
                  <a:pt x="1406" y="220"/>
                </a:lnTo>
                <a:lnTo>
                  <a:pt x="1407" y="220"/>
                </a:lnTo>
                <a:lnTo>
                  <a:pt x="1409" y="219"/>
                </a:lnTo>
                <a:lnTo>
                  <a:pt x="1413" y="218"/>
                </a:lnTo>
                <a:lnTo>
                  <a:pt x="1415" y="217"/>
                </a:lnTo>
                <a:lnTo>
                  <a:pt x="1416" y="217"/>
                </a:lnTo>
                <a:lnTo>
                  <a:pt x="1419" y="215"/>
                </a:lnTo>
                <a:lnTo>
                  <a:pt x="1422" y="214"/>
                </a:lnTo>
                <a:lnTo>
                  <a:pt x="1424" y="212"/>
                </a:lnTo>
                <a:lnTo>
                  <a:pt x="1426" y="210"/>
                </a:lnTo>
                <a:lnTo>
                  <a:pt x="1427" y="209"/>
                </a:lnTo>
                <a:lnTo>
                  <a:pt x="1427" y="209"/>
                </a:lnTo>
                <a:lnTo>
                  <a:pt x="1428" y="208"/>
                </a:lnTo>
                <a:lnTo>
                  <a:pt x="1428" y="209"/>
                </a:lnTo>
                <a:lnTo>
                  <a:pt x="1427" y="213"/>
                </a:lnTo>
                <a:lnTo>
                  <a:pt x="1420" y="223"/>
                </a:lnTo>
                <a:lnTo>
                  <a:pt x="1412" y="234"/>
                </a:lnTo>
                <a:lnTo>
                  <a:pt x="1411" y="236"/>
                </a:lnTo>
                <a:lnTo>
                  <a:pt x="1404" y="245"/>
                </a:lnTo>
                <a:lnTo>
                  <a:pt x="1397" y="257"/>
                </a:lnTo>
                <a:lnTo>
                  <a:pt x="1389" y="268"/>
                </a:lnTo>
                <a:lnTo>
                  <a:pt x="1381" y="279"/>
                </a:lnTo>
                <a:lnTo>
                  <a:pt x="1373" y="290"/>
                </a:lnTo>
                <a:lnTo>
                  <a:pt x="1365" y="301"/>
                </a:lnTo>
                <a:lnTo>
                  <a:pt x="1357" y="312"/>
                </a:lnTo>
                <a:lnTo>
                  <a:pt x="1350" y="323"/>
                </a:lnTo>
                <a:lnTo>
                  <a:pt x="1342" y="334"/>
                </a:lnTo>
                <a:lnTo>
                  <a:pt x="1334" y="345"/>
                </a:lnTo>
                <a:lnTo>
                  <a:pt x="1326" y="357"/>
                </a:lnTo>
                <a:lnTo>
                  <a:pt x="1318" y="368"/>
                </a:lnTo>
                <a:lnTo>
                  <a:pt x="1311" y="379"/>
                </a:lnTo>
                <a:lnTo>
                  <a:pt x="1303" y="390"/>
                </a:lnTo>
                <a:lnTo>
                  <a:pt x="1295" y="401"/>
                </a:lnTo>
                <a:lnTo>
                  <a:pt x="1287" y="412"/>
                </a:lnTo>
                <a:lnTo>
                  <a:pt x="1279" y="423"/>
                </a:lnTo>
                <a:lnTo>
                  <a:pt x="1271" y="435"/>
                </a:lnTo>
                <a:lnTo>
                  <a:pt x="1264" y="446"/>
                </a:lnTo>
                <a:lnTo>
                  <a:pt x="1256" y="457"/>
                </a:lnTo>
                <a:lnTo>
                  <a:pt x="1248" y="468"/>
                </a:lnTo>
                <a:lnTo>
                  <a:pt x="1240" y="479"/>
                </a:lnTo>
                <a:lnTo>
                  <a:pt x="1233" y="490"/>
                </a:lnTo>
                <a:lnTo>
                  <a:pt x="1225" y="501"/>
                </a:lnTo>
                <a:lnTo>
                  <a:pt x="1217" y="512"/>
                </a:lnTo>
                <a:lnTo>
                  <a:pt x="1209" y="523"/>
                </a:lnTo>
                <a:lnTo>
                  <a:pt x="1204" y="530"/>
                </a:lnTo>
                <a:lnTo>
                  <a:pt x="1204" y="530"/>
                </a:lnTo>
                <a:lnTo>
                  <a:pt x="1201" y="535"/>
                </a:lnTo>
                <a:lnTo>
                  <a:pt x="1193" y="546"/>
                </a:lnTo>
                <a:lnTo>
                  <a:pt x="1185" y="557"/>
                </a:lnTo>
                <a:lnTo>
                  <a:pt x="1178" y="568"/>
                </a:lnTo>
                <a:lnTo>
                  <a:pt x="1170" y="579"/>
                </a:lnTo>
                <a:lnTo>
                  <a:pt x="1163" y="590"/>
                </a:lnTo>
                <a:lnTo>
                  <a:pt x="1157" y="598"/>
                </a:lnTo>
                <a:lnTo>
                  <a:pt x="1155" y="601"/>
                </a:lnTo>
                <a:lnTo>
                  <a:pt x="1147" y="613"/>
                </a:lnTo>
                <a:lnTo>
                  <a:pt x="1139" y="624"/>
                </a:lnTo>
                <a:lnTo>
                  <a:pt x="1131" y="635"/>
                </a:lnTo>
                <a:lnTo>
                  <a:pt x="1123" y="646"/>
                </a:lnTo>
                <a:lnTo>
                  <a:pt x="1115" y="657"/>
                </a:lnTo>
                <a:lnTo>
                  <a:pt x="1108" y="668"/>
                </a:lnTo>
                <a:lnTo>
                  <a:pt x="1100" y="679"/>
                </a:lnTo>
                <a:lnTo>
                  <a:pt x="1092" y="690"/>
                </a:lnTo>
                <a:lnTo>
                  <a:pt x="1085" y="701"/>
                </a:lnTo>
                <a:lnTo>
                  <a:pt x="1077" y="713"/>
                </a:lnTo>
                <a:lnTo>
                  <a:pt x="1069" y="724"/>
                </a:lnTo>
                <a:lnTo>
                  <a:pt x="1061" y="735"/>
                </a:lnTo>
                <a:lnTo>
                  <a:pt x="1053" y="746"/>
                </a:lnTo>
                <a:lnTo>
                  <a:pt x="1047" y="754"/>
                </a:lnTo>
                <a:lnTo>
                  <a:pt x="1036" y="765"/>
                </a:lnTo>
                <a:lnTo>
                  <a:pt x="1025" y="776"/>
                </a:lnTo>
                <a:lnTo>
                  <a:pt x="1013" y="787"/>
                </a:lnTo>
                <a:lnTo>
                  <a:pt x="1002" y="798"/>
                </a:lnTo>
                <a:lnTo>
                  <a:pt x="990" y="809"/>
                </a:lnTo>
                <a:lnTo>
                  <a:pt x="979" y="820"/>
                </a:lnTo>
                <a:lnTo>
                  <a:pt x="967" y="831"/>
                </a:lnTo>
                <a:lnTo>
                  <a:pt x="956" y="842"/>
                </a:lnTo>
                <a:lnTo>
                  <a:pt x="945" y="853"/>
                </a:lnTo>
                <a:lnTo>
                  <a:pt x="933" y="864"/>
                </a:lnTo>
                <a:lnTo>
                  <a:pt x="930" y="867"/>
                </a:lnTo>
                <a:lnTo>
                  <a:pt x="930" y="867"/>
                </a:lnTo>
                <a:lnTo>
                  <a:pt x="922" y="875"/>
                </a:lnTo>
                <a:lnTo>
                  <a:pt x="910" y="886"/>
                </a:lnTo>
                <a:lnTo>
                  <a:pt x="899" y="897"/>
                </a:lnTo>
                <a:lnTo>
                  <a:pt x="887" y="908"/>
                </a:lnTo>
                <a:lnTo>
                  <a:pt x="876" y="919"/>
                </a:lnTo>
                <a:lnTo>
                  <a:pt x="864" y="930"/>
                </a:lnTo>
                <a:lnTo>
                  <a:pt x="853" y="940"/>
                </a:lnTo>
                <a:lnTo>
                  <a:pt x="844" y="949"/>
                </a:lnTo>
                <a:lnTo>
                  <a:pt x="841" y="951"/>
                </a:lnTo>
                <a:lnTo>
                  <a:pt x="830" y="962"/>
                </a:lnTo>
                <a:lnTo>
                  <a:pt x="821" y="971"/>
                </a:lnTo>
                <a:lnTo>
                  <a:pt x="818" y="973"/>
                </a:lnTo>
                <a:lnTo>
                  <a:pt x="812" y="981"/>
                </a:lnTo>
                <a:lnTo>
                  <a:pt x="812" y="1003"/>
                </a:lnTo>
                <a:lnTo>
                  <a:pt x="813" y="1057"/>
                </a:lnTo>
                <a:lnTo>
                  <a:pt x="813" y="1158"/>
                </a:lnTo>
                <a:lnTo>
                  <a:pt x="813" y="1203"/>
                </a:lnTo>
                <a:lnTo>
                  <a:pt x="813" y="1259"/>
                </a:lnTo>
                <a:lnTo>
                  <a:pt x="813" y="1315"/>
                </a:lnTo>
                <a:lnTo>
                  <a:pt x="813" y="1323"/>
                </a:lnTo>
                <a:lnTo>
                  <a:pt x="813" y="1371"/>
                </a:lnTo>
                <a:lnTo>
                  <a:pt x="813" y="1419"/>
                </a:lnTo>
                <a:lnTo>
                  <a:pt x="806" y="1422"/>
                </a:lnTo>
                <a:lnTo>
                  <a:pt x="804" y="1422"/>
                </a:lnTo>
                <a:lnTo>
                  <a:pt x="803" y="1422"/>
                </a:lnTo>
                <a:lnTo>
                  <a:pt x="801" y="1423"/>
                </a:lnTo>
                <a:lnTo>
                  <a:pt x="801" y="1423"/>
                </a:lnTo>
                <a:lnTo>
                  <a:pt x="799" y="1423"/>
                </a:lnTo>
                <a:lnTo>
                  <a:pt x="797" y="1423"/>
                </a:lnTo>
                <a:lnTo>
                  <a:pt x="796" y="1423"/>
                </a:lnTo>
                <a:lnTo>
                  <a:pt x="793" y="1423"/>
                </a:lnTo>
                <a:lnTo>
                  <a:pt x="791" y="1423"/>
                </a:lnTo>
                <a:lnTo>
                  <a:pt x="786" y="1423"/>
                </a:lnTo>
                <a:lnTo>
                  <a:pt x="784" y="1423"/>
                </a:lnTo>
                <a:lnTo>
                  <a:pt x="782" y="1422"/>
                </a:lnTo>
                <a:lnTo>
                  <a:pt x="780" y="1420"/>
                </a:lnTo>
                <a:lnTo>
                  <a:pt x="775" y="1418"/>
                </a:lnTo>
                <a:lnTo>
                  <a:pt x="773" y="1417"/>
                </a:lnTo>
                <a:lnTo>
                  <a:pt x="772" y="1416"/>
                </a:lnTo>
                <a:lnTo>
                  <a:pt x="772" y="1416"/>
                </a:lnTo>
                <a:lnTo>
                  <a:pt x="770" y="1416"/>
                </a:lnTo>
                <a:lnTo>
                  <a:pt x="769" y="1415"/>
                </a:lnTo>
                <a:lnTo>
                  <a:pt x="766" y="1414"/>
                </a:lnTo>
                <a:lnTo>
                  <a:pt x="765" y="1412"/>
                </a:lnTo>
                <a:lnTo>
                  <a:pt x="764" y="1411"/>
                </a:lnTo>
                <a:lnTo>
                  <a:pt x="762" y="1410"/>
                </a:lnTo>
                <a:lnTo>
                  <a:pt x="761" y="1410"/>
                </a:lnTo>
                <a:lnTo>
                  <a:pt x="760" y="1409"/>
                </a:lnTo>
                <a:lnTo>
                  <a:pt x="759" y="1408"/>
                </a:lnTo>
                <a:lnTo>
                  <a:pt x="758" y="1407"/>
                </a:lnTo>
                <a:lnTo>
                  <a:pt x="755" y="1406"/>
                </a:lnTo>
                <a:lnTo>
                  <a:pt x="755" y="1405"/>
                </a:lnTo>
                <a:lnTo>
                  <a:pt x="754" y="1404"/>
                </a:lnTo>
                <a:lnTo>
                  <a:pt x="747" y="1399"/>
                </a:lnTo>
                <a:lnTo>
                  <a:pt x="747" y="1398"/>
                </a:lnTo>
                <a:lnTo>
                  <a:pt x="746" y="1397"/>
                </a:lnTo>
                <a:lnTo>
                  <a:pt x="745" y="1397"/>
                </a:lnTo>
                <a:lnTo>
                  <a:pt x="744" y="1396"/>
                </a:lnTo>
                <a:lnTo>
                  <a:pt x="743" y="1395"/>
                </a:lnTo>
                <a:lnTo>
                  <a:pt x="743" y="1394"/>
                </a:lnTo>
                <a:lnTo>
                  <a:pt x="741" y="1392"/>
                </a:lnTo>
                <a:lnTo>
                  <a:pt x="740" y="1391"/>
                </a:lnTo>
                <a:lnTo>
                  <a:pt x="740" y="1390"/>
                </a:lnTo>
                <a:lnTo>
                  <a:pt x="739" y="1390"/>
                </a:lnTo>
                <a:lnTo>
                  <a:pt x="738" y="1389"/>
                </a:lnTo>
                <a:lnTo>
                  <a:pt x="738" y="1388"/>
                </a:lnTo>
                <a:lnTo>
                  <a:pt x="737" y="1388"/>
                </a:lnTo>
                <a:lnTo>
                  <a:pt x="737" y="1387"/>
                </a:lnTo>
                <a:lnTo>
                  <a:pt x="736" y="1386"/>
                </a:lnTo>
                <a:lnTo>
                  <a:pt x="736" y="1385"/>
                </a:lnTo>
                <a:lnTo>
                  <a:pt x="736" y="1384"/>
                </a:lnTo>
                <a:lnTo>
                  <a:pt x="735" y="1382"/>
                </a:lnTo>
                <a:lnTo>
                  <a:pt x="735" y="1382"/>
                </a:lnTo>
                <a:lnTo>
                  <a:pt x="734" y="1381"/>
                </a:lnTo>
                <a:lnTo>
                  <a:pt x="734" y="1380"/>
                </a:lnTo>
                <a:lnTo>
                  <a:pt x="731" y="1372"/>
                </a:lnTo>
                <a:lnTo>
                  <a:pt x="730" y="1370"/>
                </a:lnTo>
                <a:lnTo>
                  <a:pt x="730" y="1368"/>
                </a:lnTo>
                <a:lnTo>
                  <a:pt x="729" y="1366"/>
                </a:lnTo>
                <a:lnTo>
                  <a:pt x="728" y="1363"/>
                </a:lnTo>
                <a:lnTo>
                  <a:pt x="727" y="1362"/>
                </a:lnTo>
                <a:lnTo>
                  <a:pt x="726" y="1361"/>
                </a:lnTo>
                <a:lnTo>
                  <a:pt x="724" y="1360"/>
                </a:lnTo>
                <a:lnTo>
                  <a:pt x="722" y="1358"/>
                </a:lnTo>
                <a:lnTo>
                  <a:pt x="720" y="1355"/>
                </a:lnTo>
                <a:lnTo>
                  <a:pt x="718" y="1353"/>
                </a:lnTo>
                <a:lnTo>
                  <a:pt x="717" y="1354"/>
                </a:lnTo>
                <a:lnTo>
                  <a:pt x="716" y="1355"/>
                </a:lnTo>
                <a:lnTo>
                  <a:pt x="712" y="1351"/>
                </a:lnTo>
                <a:lnTo>
                  <a:pt x="711" y="1349"/>
                </a:lnTo>
                <a:lnTo>
                  <a:pt x="710" y="1348"/>
                </a:lnTo>
                <a:lnTo>
                  <a:pt x="708" y="1347"/>
                </a:lnTo>
                <a:lnTo>
                  <a:pt x="706" y="1345"/>
                </a:lnTo>
                <a:lnTo>
                  <a:pt x="706" y="1345"/>
                </a:lnTo>
                <a:lnTo>
                  <a:pt x="705" y="1345"/>
                </a:lnTo>
                <a:lnTo>
                  <a:pt x="705" y="1345"/>
                </a:lnTo>
                <a:lnTo>
                  <a:pt x="704" y="1345"/>
                </a:lnTo>
                <a:lnTo>
                  <a:pt x="703" y="1345"/>
                </a:lnTo>
                <a:lnTo>
                  <a:pt x="700" y="1345"/>
                </a:lnTo>
                <a:lnTo>
                  <a:pt x="698" y="1345"/>
                </a:lnTo>
                <a:lnTo>
                  <a:pt x="694" y="1346"/>
                </a:lnTo>
                <a:lnTo>
                  <a:pt x="692" y="1347"/>
                </a:lnTo>
                <a:lnTo>
                  <a:pt x="691" y="1346"/>
                </a:lnTo>
                <a:lnTo>
                  <a:pt x="689" y="1347"/>
                </a:lnTo>
                <a:lnTo>
                  <a:pt x="688" y="1347"/>
                </a:lnTo>
                <a:lnTo>
                  <a:pt x="684" y="1347"/>
                </a:lnTo>
                <a:lnTo>
                  <a:pt x="683" y="1346"/>
                </a:lnTo>
                <a:lnTo>
                  <a:pt x="682" y="1346"/>
                </a:lnTo>
                <a:lnTo>
                  <a:pt x="682" y="1345"/>
                </a:lnTo>
                <a:lnTo>
                  <a:pt x="681" y="1344"/>
                </a:lnTo>
                <a:lnTo>
                  <a:pt x="680" y="1343"/>
                </a:lnTo>
                <a:lnTo>
                  <a:pt x="680" y="1342"/>
                </a:lnTo>
                <a:lnTo>
                  <a:pt x="679" y="1341"/>
                </a:lnTo>
                <a:lnTo>
                  <a:pt x="678" y="1341"/>
                </a:lnTo>
                <a:lnTo>
                  <a:pt x="677" y="1340"/>
                </a:lnTo>
                <a:lnTo>
                  <a:pt x="676" y="1339"/>
                </a:lnTo>
                <a:lnTo>
                  <a:pt x="675" y="1338"/>
                </a:lnTo>
                <a:lnTo>
                  <a:pt x="674" y="1337"/>
                </a:lnTo>
                <a:lnTo>
                  <a:pt x="672" y="1337"/>
                </a:lnTo>
                <a:lnTo>
                  <a:pt x="670" y="1336"/>
                </a:lnTo>
                <a:lnTo>
                  <a:pt x="669" y="1335"/>
                </a:lnTo>
                <a:lnTo>
                  <a:pt x="668" y="1335"/>
                </a:lnTo>
                <a:lnTo>
                  <a:pt x="667" y="1334"/>
                </a:lnTo>
                <a:lnTo>
                  <a:pt x="666" y="1333"/>
                </a:lnTo>
                <a:lnTo>
                  <a:pt x="665" y="1333"/>
                </a:lnTo>
                <a:lnTo>
                  <a:pt x="664" y="1333"/>
                </a:lnTo>
                <a:lnTo>
                  <a:pt x="663" y="1332"/>
                </a:lnTo>
                <a:lnTo>
                  <a:pt x="662" y="1332"/>
                </a:lnTo>
                <a:lnTo>
                  <a:pt x="660" y="1331"/>
                </a:lnTo>
                <a:lnTo>
                  <a:pt x="658" y="1330"/>
                </a:lnTo>
                <a:lnTo>
                  <a:pt x="657" y="1330"/>
                </a:lnTo>
                <a:lnTo>
                  <a:pt x="656" y="1330"/>
                </a:lnTo>
                <a:lnTo>
                  <a:pt x="655" y="1330"/>
                </a:lnTo>
                <a:lnTo>
                  <a:pt x="653" y="1331"/>
                </a:lnTo>
                <a:lnTo>
                  <a:pt x="652" y="1331"/>
                </a:lnTo>
                <a:lnTo>
                  <a:pt x="650" y="1331"/>
                </a:lnTo>
                <a:lnTo>
                  <a:pt x="648" y="1331"/>
                </a:lnTo>
                <a:lnTo>
                  <a:pt x="647" y="1331"/>
                </a:lnTo>
                <a:lnTo>
                  <a:pt x="645" y="1330"/>
                </a:lnTo>
                <a:lnTo>
                  <a:pt x="644" y="1329"/>
                </a:lnTo>
                <a:lnTo>
                  <a:pt x="642" y="1328"/>
                </a:lnTo>
                <a:lnTo>
                  <a:pt x="641" y="1328"/>
                </a:lnTo>
                <a:lnTo>
                  <a:pt x="640" y="1327"/>
                </a:lnTo>
                <a:lnTo>
                  <a:pt x="639" y="1326"/>
                </a:lnTo>
                <a:lnTo>
                  <a:pt x="637" y="1325"/>
                </a:lnTo>
                <a:lnTo>
                  <a:pt x="636" y="1325"/>
                </a:lnTo>
                <a:lnTo>
                  <a:pt x="636" y="1323"/>
                </a:lnTo>
                <a:lnTo>
                  <a:pt x="635" y="1323"/>
                </a:lnTo>
                <a:lnTo>
                  <a:pt x="634" y="1322"/>
                </a:lnTo>
                <a:lnTo>
                  <a:pt x="631" y="1319"/>
                </a:lnTo>
                <a:lnTo>
                  <a:pt x="631" y="1318"/>
                </a:lnTo>
                <a:lnTo>
                  <a:pt x="630" y="1317"/>
                </a:lnTo>
                <a:lnTo>
                  <a:pt x="630" y="1317"/>
                </a:lnTo>
                <a:lnTo>
                  <a:pt x="629" y="1315"/>
                </a:lnTo>
                <a:lnTo>
                  <a:pt x="629" y="1314"/>
                </a:lnTo>
                <a:lnTo>
                  <a:pt x="629" y="1313"/>
                </a:lnTo>
                <a:lnTo>
                  <a:pt x="628" y="1312"/>
                </a:lnTo>
                <a:lnTo>
                  <a:pt x="628" y="1311"/>
                </a:lnTo>
                <a:lnTo>
                  <a:pt x="628" y="1311"/>
                </a:lnTo>
                <a:lnTo>
                  <a:pt x="628" y="1311"/>
                </a:lnTo>
                <a:lnTo>
                  <a:pt x="629" y="1311"/>
                </a:lnTo>
                <a:lnTo>
                  <a:pt x="629" y="1310"/>
                </a:lnTo>
                <a:lnTo>
                  <a:pt x="628" y="1309"/>
                </a:lnTo>
                <a:lnTo>
                  <a:pt x="627" y="1308"/>
                </a:lnTo>
                <a:lnTo>
                  <a:pt x="626" y="1307"/>
                </a:lnTo>
                <a:lnTo>
                  <a:pt x="625" y="1307"/>
                </a:lnTo>
                <a:lnTo>
                  <a:pt x="625" y="1307"/>
                </a:lnTo>
                <a:lnTo>
                  <a:pt x="624" y="1307"/>
                </a:lnTo>
                <a:lnTo>
                  <a:pt x="623" y="1306"/>
                </a:lnTo>
                <a:lnTo>
                  <a:pt x="623" y="1305"/>
                </a:lnTo>
                <a:lnTo>
                  <a:pt x="622" y="1305"/>
                </a:lnTo>
                <a:lnTo>
                  <a:pt x="621" y="1304"/>
                </a:lnTo>
                <a:lnTo>
                  <a:pt x="620" y="1304"/>
                </a:lnTo>
                <a:lnTo>
                  <a:pt x="620" y="1303"/>
                </a:lnTo>
                <a:lnTo>
                  <a:pt x="619" y="1303"/>
                </a:lnTo>
                <a:lnTo>
                  <a:pt x="619" y="1301"/>
                </a:lnTo>
                <a:lnTo>
                  <a:pt x="619" y="1301"/>
                </a:lnTo>
                <a:lnTo>
                  <a:pt x="618" y="1300"/>
                </a:lnTo>
                <a:lnTo>
                  <a:pt x="617" y="1299"/>
                </a:lnTo>
                <a:lnTo>
                  <a:pt x="617" y="1299"/>
                </a:lnTo>
                <a:lnTo>
                  <a:pt x="616" y="1298"/>
                </a:lnTo>
                <a:lnTo>
                  <a:pt x="615" y="1297"/>
                </a:lnTo>
                <a:lnTo>
                  <a:pt x="615" y="1296"/>
                </a:lnTo>
                <a:lnTo>
                  <a:pt x="614" y="1296"/>
                </a:lnTo>
                <a:lnTo>
                  <a:pt x="613" y="1295"/>
                </a:lnTo>
                <a:lnTo>
                  <a:pt x="612" y="1295"/>
                </a:lnTo>
                <a:lnTo>
                  <a:pt x="611" y="1294"/>
                </a:lnTo>
                <a:lnTo>
                  <a:pt x="610" y="1294"/>
                </a:lnTo>
                <a:lnTo>
                  <a:pt x="609" y="1293"/>
                </a:lnTo>
                <a:lnTo>
                  <a:pt x="607" y="1293"/>
                </a:lnTo>
                <a:lnTo>
                  <a:pt x="607" y="1292"/>
                </a:lnTo>
                <a:lnTo>
                  <a:pt x="606" y="1292"/>
                </a:lnTo>
                <a:lnTo>
                  <a:pt x="606" y="1291"/>
                </a:lnTo>
                <a:lnTo>
                  <a:pt x="606" y="1291"/>
                </a:lnTo>
                <a:lnTo>
                  <a:pt x="605" y="1290"/>
                </a:lnTo>
                <a:lnTo>
                  <a:pt x="604" y="1290"/>
                </a:lnTo>
                <a:lnTo>
                  <a:pt x="604" y="1289"/>
                </a:lnTo>
                <a:lnTo>
                  <a:pt x="604" y="1288"/>
                </a:lnTo>
                <a:lnTo>
                  <a:pt x="604" y="1287"/>
                </a:lnTo>
                <a:lnTo>
                  <a:pt x="604" y="1286"/>
                </a:lnTo>
                <a:lnTo>
                  <a:pt x="604" y="1284"/>
                </a:lnTo>
                <a:lnTo>
                  <a:pt x="602" y="1283"/>
                </a:lnTo>
                <a:lnTo>
                  <a:pt x="600" y="1281"/>
                </a:lnTo>
                <a:lnTo>
                  <a:pt x="599" y="1280"/>
                </a:lnTo>
                <a:lnTo>
                  <a:pt x="598" y="1280"/>
                </a:lnTo>
                <a:lnTo>
                  <a:pt x="597" y="1278"/>
                </a:lnTo>
                <a:lnTo>
                  <a:pt x="597" y="1277"/>
                </a:lnTo>
                <a:lnTo>
                  <a:pt x="596" y="1276"/>
                </a:lnTo>
                <a:lnTo>
                  <a:pt x="596" y="1274"/>
                </a:lnTo>
                <a:lnTo>
                  <a:pt x="597" y="1272"/>
                </a:lnTo>
                <a:lnTo>
                  <a:pt x="597" y="1271"/>
                </a:lnTo>
                <a:lnTo>
                  <a:pt x="597" y="1270"/>
                </a:lnTo>
                <a:lnTo>
                  <a:pt x="597" y="1270"/>
                </a:lnTo>
                <a:lnTo>
                  <a:pt x="597" y="1269"/>
                </a:lnTo>
                <a:lnTo>
                  <a:pt x="597" y="1269"/>
                </a:lnTo>
                <a:lnTo>
                  <a:pt x="597" y="1268"/>
                </a:lnTo>
                <a:lnTo>
                  <a:pt x="596" y="1267"/>
                </a:lnTo>
                <a:lnTo>
                  <a:pt x="596" y="1265"/>
                </a:lnTo>
                <a:lnTo>
                  <a:pt x="596" y="1264"/>
                </a:lnTo>
                <a:lnTo>
                  <a:pt x="596" y="1263"/>
                </a:lnTo>
                <a:lnTo>
                  <a:pt x="596" y="1261"/>
                </a:lnTo>
                <a:lnTo>
                  <a:pt x="596" y="1259"/>
                </a:lnTo>
                <a:lnTo>
                  <a:pt x="595" y="1258"/>
                </a:lnTo>
                <a:lnTo>
                  <a:pt x="595" y="1257"/>
                </a:lnTo>
                <a:lnTo>
                  <a:pt x="595" y="1257"/>
                </a:lnTo>
                <a:lnTo>
                  <a:pt x="594" y="1255"/>
                </a:lnTo>
                <a:lnTo>
                  <a:pt x="593" y="1254"/>
                </a:lnTo>
                <a:lnTo>
                  <a:pt x="593" y="1254"/>
                </a:lnTo>
                <a:lnTo>
                  <a:pt x="592" y="1253"/>
                </a:lnTo>
                <a:lnTo>
                  <a:pt x="591" y="1252"/>
                </a:lnTo>
                <a:lnTo>
                  <a:pt x="589" y="1251"/>
                </a:lnTo>
                <a:lnTo>
                  <a:pt x="586" y="1250"/>
                </a:lnTo>
                <a:lnTo>
                  <a:pt x="586" y="1250"/>
                </a:lnTo>
                <a:lnTo>
                  <a:pt x="584" y="1250"/>
                </a:lnTo>
                <a:lnTo>
                  <a:pt x="582" y="1250"/>
                </a:lnTo>
                <a:lnTo>
                  <a:pt x="581" y="1249"/>
                </a:lnTo>
                <a:lnTo>
                  <a:pt x="581" y="1249"/>
                </a:lnTo>
                <a:lnTo>
                  <a:pt x="580" y="1249"/>
                </a:lnTo>
                <a:lnTo>
                  <a:pt x="580" y="1248"/>
                </a:lnTo>
                <a:lnTo>
                  <a:pt x="579" y="1248"/>
                </a:lnTo>
                <a:lnTo>
                  <a:pt x="579" y="1247"/>
                </a:lnTo>
                <a:lnTo>
                  <a:pt x="579" y="1246"/>
                </a:lnTo>
                <a:lnTo>
                  <a:pt x="579" y="1246"/>
                </a:lnTo>
                <a:lnTo>
                  <a:pt x="578" y="1245"/>
                </a:lnTo>
                <a:lnTo>
                  <a:pt x="577" y="1244"/>
                </a:lnTo>
                <a:lnTo>
                  <a:pt x="576" y="1244"/>
                </a:lnTo>
                <a:lnTo>
                  <a:pt x="575" y="1244"/>
                </a:lnTo>
                <a:lnTo>
                  <a:pt x="575" y="1244"/>
                </a:lnTo>
                <a:lnTo>
                  <a:pt x="575" y="1244"/>
                </a:lnTo>
                <a:lnTo>
                  <a:pt x="574" y="1244"/>
                </a:lnTo>
                <a:lnTo>
                  <a:pt x="574" y="1243"/>
                </a:lnTo>
                <a:lnTo>
                  <a:pt x="573" y="1241"/>
                </a:lnTo>
                <a:lnTo>
                  <a:pt x="573" y="1240"/>
                </a:lnTo>
                <a:lnTo>
                  <a:pt x="572" y="1240"/>
                </a:lnTo>
                <a:lnTo>
                  <a:pt x="571" y="1238"/>
                </a:lnTo>
                <a:lnTo>
                  <a:pt x="570" y="1237"/>
                </a:lnTo>
                <a:lnTo>
                  <a:pt x="569" y="1237"/>
                </a:lnTo>
                <a:lnTo>
                  <a:pt x="568" y="1237"/>
                </a:lnTo>
                <a:lnTo>
                  <a:pt x="567" y="1236"/>
                </a:lnTo>
                <a:lnTo>
                  <a:pt x="567" y="1236"/>
                </a:lnTo>
                <a:lnTo>
                  <a:pt x="566" y="1234"/>
                </a:lnTo>
                <a:lnTo>
                  <a:pt x="566" y="1233"/>
                </a:lnTo>
                <a:lnTo>
                  <a:pt x="565" y="1233"/>
                </a:lnTo>
                <a:lnTo>
                  <a:pt x="564" y="1232"/>
                </a:lnTo>
                <a:lnTo>
                  <a:pt x="563" y="1231"/>
                </a:lnTo>
                <a:lnTo>
                  <a:pt x="562" y="1230"/>
                </a:lnTo>
                <a:lnTo>
                  <a:pt x="561" y="1229"/>
                </a:lnTo>
                <a:lnTo>
                  <a:pt x="561" y="1227"/>
                </a:lnTo>
                <a:lnTo>
                  <a:pt x="560" y="1226"/>
                </a:lnTo>
                <a:lnTo>
                  <a:pt x="560" y="1225"/>
                </a:lnTo>
                <a:lnTo>
                  <a:pt x="559" y="1225"/>
                </a:lnTo>
                <a:lnTo>
                  <a:pt x="559" y="1225"/>
                </a:lnTo>
                <a:lnTo>
                  <a:pt x="559" y="1225"/>
                </a:lnTo>
                <a:lnTo>
                  <a:pt x="559" y="1224"/>
                </a:lnTo>
                <a:lnTo>
                  <a:pt x="558" y="1223"/>
                </a:lnTo>
                <a:lnTo>
                  <a:pt x="558" y="1222"/>
                </a:lnTo>
                <a:lnTo>
                  <a:pt x="557" y="1221"/>
                </a:lnTo>
                <a:lnTo>
                  <a:pt x="557" y="1221"/>
                </a:lnTo>
                <a:lnTo>
                  <a:pt x="556" y="1220"/>
                </a:lnTo>
                <a:lnTo>
                  <a:pt x="555" y="1218"/>
                </a:lnTo>
                <a:lnTo>
                  <a:pt x="555" y="1218"/>
                </a:lnTo>
                <a:lnTo>
                  <a:pt x="555" y="1217"/>
                </a:lnTo>
                <a:lnTo>
                  <a:pt x="554" y="1216"/>
                </a:lnTo>
                <a:lnTo>
                  <a:pt x="554" y="1215"/>
                </a:lnTo>
                <a:lnTo>
                  <a:pt x="554" y="1215"/>
                </a:lnTo>
                <a:lnTo>
                  <a:pt x="555" y="1214"/>
                </a:lnTo>
                <a:lnTo>
                  <a:pt x="555" y="1213"/>
                </a:lnTo>
                <a:lnTo>
                  <a:pt x="555" y="1212"/>
                </a:lnTo>
                <a:lnTo>
                  <a:pt x="554" y="1211"/>
                </a:lnTo>
                <a:lnTo>
                  <a:pt x="553" y="1210"/>
                </a:lnTo>
                <a:lnTo>
                  <a:pt x="552" y="1209"/>
                </a:lnTo>
                <a:lnTo>
                  <a:pt x="551" y="1209"/>
                </a:lnTo>
                <a:lnTo>
                  <a:pt x="549" y="1208"/>
                </a:lnTo>
                <a:lnTo>
                  <a:pt x="548" y="1207"/>
                </a:lnTo>
                <a:lnTo>
                  <a:pt x="548" y="1206"/>
                </a:lnTo>
                <a:lnTo>
                  <a:pt x="548" y="1206"/>
                </a:lnTo>
                <a:lnTo>
                  <a:pt x="547" y="1205"/>
                </a:lnTo>
                <a:lnTo>
                  <a:pt x="546" y="1204"/>
                </a:lnTo>
                <a:lnTo>
                  <a:pt x="546" y="1203"/>
                </a:lnTo>
                <a:lnTo>
                  <a:pt x="546" y="1202"/>
                </a:lnTo>
                <a:lnTo>
                  <a:pt x="547" y="1201"/>
                </a:lnTo>
                <a:lnTo>
                  <a:pt x="547" y="1201"/>
                </a:lnTo>
                <a:lnTo>
                  <a:pt x="549" y="1200"/>
                </a:lnTo>
                <a:lnTo>
                  <a:pt x="549" y="1200"/>
                </a:lnTo>
                <a:lnTo>
                  <a:pt x="550" y="1199"/>
                </a:lnTo>
                <a:lnTo>
                  <a:pt x="550" y="1198"/>
                </a:lnTo>
                <a:lnTo>
                  <a:pt x="550" y="1198"/>
                </a:lnTo>
                <a:lnTo>
                  <a:pt x="550" y="1197"/>
                </a:lnTo>
                <a:lnTo>
                  <a:pt x="549" y="1196"/>
                </a:lnTo>
                <a:lnTo>
                  <a:pt x="548" y="1195"/>
                </a:lnTo>
                <a:lnTo>
                  <a:pt x="547" y="1194"/>
                </a:lnTo>
                <a:lnTo>
                  <a:pt x="546" y="1193"/>
                </a:lnTo>
                <a:lnTo>
                  <a:pt x="543" y="1190"/>
                </a:lnTo>
                <a:lnTo>
                  <a:pt x="543" y="1190"/>
                </a:lnTo>
                <a:lnTo>
                  <a:pt x="541" y="1188"/>
                </a:lnTo>
                <a:lnTo>
                  <a:pt x="541" y="1188"/>
                </a:lnTo>
                <a:lnTo>
                  <a:pt x="540" y="1187"/>
                </a:lnTo>
                <a:lnTo>
                  <a:pt x="540" y="1186"/>
                </a:lnTo>
                <a:lnTo>
                  <a:pt x="539" y="1185"/>
                </a:lnTo>
                <a:lnTo>
                  <a:pt x="539" y="1184"/>
                </a:lnTo>
                <a:lnTo>
                  <a:pt x="539" y="1182"/>
                </a:lnTo>
                <a:lnTo>
                  <a:pt x="539" y="1181"/>
                </a:lnTo>
                <a:lnTo>
                  <a:pt x="539" y="1178"/>
                </a:lnTo>
                <a:lnTo>
                  <a:pt x="539" y="1177"/>
                </a:lnTo>
                <a:lnTo>
                  <a:pt x="539" y="1176"/>
                </a:lnTo>
                <a:lnTo>
                  <a:pt x="539" y="1175"/>
                </a:lnTo>
                <a:lnTo>
                  <a:pt x="539" y="1174"/>
                </a:lnTo>
                <a:lnTo>
                  <a:pt x="539" y="1173"/>
                </a:lnTo>
                <a:lnTo>
                  <a:pt x="539" y="1172"/>
                </a:lnTo>
                <a:lnTo>
                  <a:pt x="539" y="1171"/>
                </a:lnTo>
                <a:lnTo>
                  <a:pt x="539" y="1171"/>
                </a:lnTo>
                <a:lnTo>
                  <a:pt x="538" y="1170"/>
                </a:lnTo>
                <a:lnTo>
                  <a:pt x="538" y="1169"/>
                </a:lnTo>
                <a:lnTo>
                  <a:pt x="537" y="1168"/>
                </a:lnTo>
                <a:lnTo>
                  <a:pt x="536" y="1168"/>
                </a:lnTo>
                <a:lnTo>
                  <a:pt x="536" y="1167"/>
                </a:lnTo>
                <a:lnTo>
                  <a:pt x="534" y="1166"/>
                </a:lnTo>
                <a:lnTo>
                  <a:pt x="533" y="1165"/>
                </a:lnTo>
                <a:lnTo>
                  <a:pt x="532" y="1164"/>
                </a:lnTo>
                <a:lnTo>
                  <a:pt x="532" y="1164"/>
                </a:lnTo>
                <a:lnTo>
                  <a:pt x="532" y="1163"/>
                </a:lnTo>
                <a:lnTo>
                  <a:pt x="532" y="1162"/>
                </a:lnTo>
                <a:lnTo>
                  <a:pt x="531" y="1162"/>
                </a:lnTo>
                <a:lnTo>
                  <a:pt x="531" y="1162"/>
                </a:lnTo>
                <a:lnTo>
                  <a:pt x="530" y="1162"/>
                </a:lnTo>
                <a:lnTo>
                  <a:pt x="530" y="1161"/>
                </a:lnTo>
                <a:lnTo>
                  <a:pt x="529" y="1161"/>
                </a:lnTo>
                <a:lnTo>
                  <a:pt x="528" y="1159"/>
                </a:lnTo>
                <a:lnTo>
                  <a:pt x="528" y="1158"/>
                </a:lnTo>
                <a:lnTo>
                  <a:pt x="527" y="1158"/>
                </a:lnTo>
                <a:lnTo>
                  <a:pt x="527" y="1157"/>
                </a:lnTo>
                <a:lnTo>
                  <a:pt x="527" y="1156"/>
                </a:lnTo>
                <a:lnTo>
                  <a:pt x="526" y="1156"/>
                </a:lnTo>
                <a:lnTo>
                  <a:pt x="526" y="1155"/>
                </a:lnTo>
                <a:lnTo>
                  <a:pt x="526" y="1154"/>
                </a:lnTo>
                <a:lnTo>
                  <a:pt x="525" y="1154"/>
                </a:lnTo>
                <a:lnTo>
                  <a:pt x="525" y="1153"/>
                </a:lnTo>
                <a:lnTo>
                  <a:pt x="524" y="1152"/>
                </a:lnTo>
                <a:lnTo>
                  <a:pt x="524" y="1152"/>
                </a:lnTo>
                <a:lnTo>
                  <a:pt x="525" y="1151"/>
                </a:lnTo>
                <a:lnTo>
                  <a:pt x="525" y="1150"/>
                </a:lnTo>
                <a:lnTo>
                  <a:pt x="526" y="1149"/>
                </a:lnTo>
                <a:lnTo>
                  <a:pt x="527" y="1148"/>
                </a:lnTo>
                <a:lnTo>
                  <a:pt x="527" y="1148"/>
                </a:lnTo>
                <a:lnTo>
                  <a:pt x="526" y="1147"/>
                </a:lnTo>
                <a:lnTo>
                  <a:pt x="525" y="1147"/>
                </a:lnTo>
                <a:lnTo>
                  <a:pt x="525" y="1146"/>
                </a:lnTo>
                <a:lnTo>
                  <a:pt x="524" y="1146"/>
                </a:lnTo>
                <a:lnTo>
                  <a:pt x="523" y="1145"/>
                </a:lnTo>
                <a:lnTo>
                  <a:pt x="522" y="1145"/>
                </a:lnTo>
                <a:lnTo>
                  <a:pt x="522" y="1144"/>
                </a:lnTo>
                <a:lnTo>
                  <a:pt x="521" y="1144"/>
                </a:lnTo>
                <a:lnTo>
                  <a:pt x="521" y="1143"/>
                </a:lnTo>
                <a:lnTo>
                  <a:pt x="521" y="1143"/>
                </a:lnTo>
                <a:lnTo>
                  <a:pt x="521" y="1142"/>
                </a:lnTo>
                <a:lnTo>
                  <a:pt x="521" y="1141"/>
                </a:lnTo>
                <a:lnTo>
                  <a:pt x="521" y="1141"/>
                </a:lnTo>
                <a:lnTo>
                  <a:pt x="521" y="1141"/>
                </a:lnTo>
                <a:lnTo>
                  <a:pt x="520" y="1140"/>
                </a:lnTo>
                <a:lnTo>
                  <a:pt x="520" y="1139"/>
                </a:lnTo>
                <a:lnTo>
                  <a:pt x="519" y="1139"/>
                </a:lnTo>
                <a:lnTo>
                  <a:pt x="519" y="1138"/>
                </a:lnTo>
                <a:lnTo>
                  <a:pt x="519" y="1138"/>
                </a:lnTo>
                <a:lnTo>
                  <a:pt x="518" y="1137"/>
                </a:lnTo>
                <a:lnTo>
                  <a:pt x="518" y="1136"/>
                </a:lnTo>
                <a:lnTo>
                  <a:pt x="519" y="1135"/>
                </a:lnTo>
                <a:lnTo>
                  <a:pt x="519" y="1134"/>
                </a:lnTo>
                <a:lnTo>
                  <a:pt x="519" y="1133"/>
                </a:lnTo>
                <a:lnTo>
                  <a:pt x="519" y="1131"/>
                </a:lnTo>
                <a:lnTo>
                  <a:pt x="519" y="1131"/>
                </a:lnTo>
                <a:lnTo>
                  <a:pt x="518" y="1130"/>
                </a:lnTo>
                <a:lnTo>
                  <a:pt x="518" y="1129"/>
                </a:lnTo>
                <a:lnTo>
                  <a:pt x="517" y="1126"/>
                </a:lnTo>
                <a:lnTo>
                  <a:pt x="516" y="1125"/>
                </a:lnTo>
                <a:lnTo>
                  <a:pt x="516" y="1124"/>
                </a:lnTo>
                <a:lnTo>
                  <a:pt x="515" y="1123"/>
                </a:lnTo>
                <a:lnTo>
                  <a:pt x="515" y="1123"/>
                </a:lnTo>
                <a:lnTo>
                  <a:pt x="515" y="1121"/>
                </a:lnTo>
                <a:lnTo>
                  <a:pt x="515" y="1120"/>
                </a:lnTo>
                <a:lnTo>
                  <a:pt x="515" y="1120"/>
                </a:lnTo>
                <a:lnTo>
                  <a:pt x="515" y="1119"/>
                </a:lnTo>
                <a:lnTo>
                  <a:pt x="515" y="1118"/>
                </a:lnTo>
                <a:lnTo>
                  <a:pt x="515" y="1117"/>
                </a:lnTo>
                <a:lnTo>
                  <a:pt x="514" y="1116"/>
                </a:lnTo>
                <a:lnTo>
                  <a:pt x="514" y="1115"/>
                </a:lnTo>
                <a:lnTo>
                  <a:pt x="513" y="1114"/>
                </a:lnTo>
                <a:lnTo>
                  <a:pt x="513" y="1113"/>
                </a:lnTo>
                <a:lnTo>
                  <a:pt x="513" y="1113"/>
                </a:lnTo>
                <a:lnTo>
                  <a:pt x="512" y="1112"/>
                </a:lnTo>
                <a:lnTo>
                  <a:pt x="512" y="1111"/>
                </a:lnTo>
                <a:lnTo>
                  <a:pt x="511" y="1111"/>
                </a:lnTo>
                <a:lnTo>
                  <a:pt x="511" y="1110"/>
                </a:lnTo>
                <a:lnTo>
                  <a:pt x="510" y="1109"/>
                </a:lnTo>
                <a:lnTo>
                  <a:pt x="510" y="1108"/>
                </a:lnTo>
                <a:lnTo>
                  <a:pt x="510" y="1107"/>
                </a:lnTo>
                <a:lnTo>
                  <a:pt x="510" y="1106"/>
                </a:lnTo>
                <a:lnTo>
                  <a:pt x="510" y="1105"/>
                </a:lnTo>
                <a:lnTo>
                  <a:pt x="509" y="1104"/>
                </a:lnTo>
                <a:lnTo>
                  <a:pt x="509" y="1103"/>
                </a:lnTo>
                <a:lnTo>
                  <a:pt x="508" y="1102"/>
                </a:lnTo>
                <a:lnTo>
                  <a:pt x="508" y="1101"/>
                </a:lnTo>
                <a:lnTo>
                  <a:pt x="507" y="1101"/>
                </a:lnTo>
                <a:lnTo>
                  <a:pt x="507" y="1099"/>
                </a:lnTo>
                <a:lnTo>
                  <a:pt x="506" y="1098"/>
                </a:lnTo>
                <a:lnTo>
                  <a:pt x="505" y="1097"/>
                </a:lnTo>
                <a:lnTo>
                  <a:pt x="505" y="1097"/>
                </a:lnTo>
                <a:lnTo>
                  <a:pt x="504" y="1096"/>
                </a:lnTo>
                <a:lnTo>
                  <a:pt x="503" y="1095"/>
                </a:lnTo>
                <a:lnTo>
                  <a:pt x="503" y="1095"/>
                </a:lnTo>
                <a:lnTo>
                  <a:pt x="503" y="1094"/>
                </a:lnTo>
                <a:lnTo>
                  <a:pt x="503" y="1093"/>
                </a:lnTo>
                <a:lnTo>
                  <a:pt x="503" y="1093"/>
                </a:lnTo>
                <a:lnTo>
                  <a:pt x="503" y="1092"/>
                </a:lnTo>
                <a:lnTo>
                  <a:pt x="503" y="1091"/>
                </a:lnTo>
                <a:lnTo>
                  <a:pt x="503" y="1090"/>
                </a:lnTo>
                <a:lnTo>
                  <a:pt x="503" y="1090"/>
                </a:lnTo>
                <a:lnTo>
                  <a:pt x="503" y="1089"/>
                </a:lnTo>
                <a:lnTo>
                  <a:pt x="502" y="1088"/>
                </a:lnTo>
                <a:lnTo>
                  <a:pt x="501" y="1085"/>
                </a:lnTo>
                <a:lnTo>
                  <a:pt x="501" y="1084"/>
                </a:lnTo>
                <a:lnTo>
                  <a:pt x="501" y="1083"/>
                </a:lnTo>
                <a:lnTo>
                  <a:pt x="501" y="1082"/>
                </a:lnTo>
                <a:lnTo>
                  <a:pt x="500" y="1081"/>
                </a:lnTo>
                <a:lnTo>
                  <a:pt x="500" y="1080"/>
                </a:lnTo>
                <a:lnTo>
                  <a:pt x="500" y="1080"/>
                </a:lnTo>
                <a:lnTo>
                  <a:pt x="500" y="1079"/>
                </a:lnTo>
                <a:lnTo>
                  <a:pt x="499" y="1078"/>
                </a:lnTo>
                <a:lnTo>
                  <a:pt x="499" y="1077"/>
                </a:lnTo>
                <a:lnTo>
                  <a:pt x="499" y="1075"/>
                </a:lnTo>
                <a:lnTo>
                  <a:pt x="498" y="1074"/>
                </a:lnTo>
                <a:lnTo>
                  <a:pt x="498" y="1073"/>
                </a:lnTo>
                <a:lnTo>
                  <a:pt x="497" y="1073"/>
                </a:lnTo>
                <a:lnTo>
                  <a:pt x="496" y="1072"/>
                </a:lnTo>
                <a:lnTo>
                  <a:pt x="495" y="1071"/>
                </a:lnTo>
                <a:lnTo>
                  <a:pt x="494" y="1070"/>
                </a:lnTo>
                <a:lnTo>
                  <a:pt x="493" y="1069"/>
                </a:lnTo>
                <a:lnTo>
                  <a:pt x="492" y="1068"/>
                </a:lnTo>
                <a:lnTo>
                  <a:pt x="491" y="1067"/>
                </a:lnTo>
                <a:lnTo>
                  <a:pt x="492" y="1065"/>
                </a:lnTo>
                <a:lnTo>
                  <a:pt x="491" y="1065"/>
                </a:lnTo>
                <a:lnTo>
                  <a:pt x="490" y="1063"/>
                </a:lnTo>
                <a:lnTo>
                  <a:pt x="489" y="1063"/>
                </a:lnTo>
                <a:lnTo>
                  <a:pt x="488" y="1061"/>
                </a:lnTo>
                <a:lnTo>
                  <a:pt x="487" y="1060"/>
                </a:lnTo>
                <a:lnTo>
                  <a:pt x="486" y="1059"/>
                </a:lnTo>
                <a:lnTo>
                  <a:pt x="486" y="1058"/>
                </a:lnTo>
                <a:lnTo>
                  <a:pt x="486" y="1057"/>
                </a:lnTo>
                <a:lnTo>
                  <a:pt x="488" y="1054"/>
                </a:lnTo>
                <a:lnTo>
                  <a:pt x="490" y="1053"/>
                </a:lnTo>
                <a:lnTo>
                  <a:pt x="491" y="1052"/>
                </a:lnTo>
                <a:lnTo>
                  <a:pt x="493" y="1051"/>
                </a:lnTo>
                <a:lnTo>
                  <a:pt x="494" y="1049"/>
                </a:lnTo>
                <a:lnTo>
                  <a:pt x="494" y="1048"/>
                </a:lnTo>
                <a:lnTo>
                  <a:pt x="494" y="1047"/>
                </a:lnTo>
                <a:lnTo>
                  <a:pt x="495" y="1046"/>
                </a:lnTo>
                <a:lnTo>
                  <a:pt x="495" y="1045"/>
                </a:lnTo>
                <a:lnTo>
                  <a:pt x="496" y="1044"/>
                </a:lnTo>
                <a:lnTo>
                  <a:pt x="498" y="1044"/>
                </a:lnTo>
                <a:lnTo>
                  <a:pt x="499" y="1044"/>
                </a:lnTo>
                <a:lnTo>
                  <a:pt x="499" y="1042"/>
                </a:lnTo>
                <a:lnTo>
                  <a:pt x="499" y="1040"/>
                </a:lnTo>
                <a:lnTo>
                  <a:pt x="499" y="1039"/>
                </a:lnTo>
                <a:lnTo>
                  <a:pt x="499" y="1038"/>
                </a:lnTo>
                <a:lnTo>
                  <a:pt x="499" y="1038"/>
                </a:lnTo>
                <a:lnTo>
                  <a:pt x="499" y="1037"/>
                </a:lnTo>
                <a:lnTo>
                  <a:pt x="498" y="1036"/>
                </a:lnTo>
                <a:lnTo>
                  <a:pt x="499" y="1034"/>
                </a:lnTo>
                <a:lnTo>
                  <a:pt x="499" y="1034"/>
                </a:lnTo>
                <a:lnTo>
                  <a:pt x="498" y="1033"/>
                </a:lnTo>
                <a:lnTo>
                  <a:pt x="498" y="1033"/>
                </a:lnTo>
                <a:lnTo>
                  <a:pt x="498" y="1031"/>
                </a:lnTo>
                <a:lnTo>
                  <a:pt x="499" y="1031"/>
                </a:lnTo>
                <a:lnTo>
                  <a:pt x="498" y="1029"/>
                </a:lnTo>
                <a:lnTo>
                  <a:pt x="498" y="1026"/>
                </a:lnTo>
                <a:lnTo>
                  <a:pt x="498" y="1024"/>
                </a:lnTo>
                <a:lnTo>
                  <a:pt x="498" y="1022"/>
                </a:lnTo>
                <a:lnTo>
                  <a:pt x="498" y="1022"/>
                </a:lnTo>
                <a:lnTo>
                  <a:pt x="498" y="1019"/>
                </a:lnTo>
                <a:lnTo>
                  <a:pt x="498" y="1018"/>
                </a:lnTo>
                <a:lnTo>
                  <a:pt x="496" y="1018"/>
                </a:lnTo>
                <a:lnTo>
                  <a:pt x="495" y="1017"/>
                </a:lnTo>
                <a:lnTo>
                  <a:pt x="495" y="1016"/>
                </a:lnTo>
                <a:lnTo>
                  <a:pt x="494" y="1015"/>
                </a:lnTo>
                <a:lnTo>
                  <a:pt x="493" y="1015"/>
                </a:lnTo>
                <a:lnTo>
                  <a:pt x="491" y="1015"/>
                </a:lnTo>
                <a:lnTo>
                  <a:pt x="490" y="1015"/>
                </a:lnTo>
                <a:lnTo>
                  <a:pt x="488" y="1014"/>
                </a:lnTo>
                <a:lnTo>
                  <a:pt x="488" y="1013"/>
                </a:lnTo>
                <a:lnTo>
                  <a:pt x="488" y="1012"/>
                </a:lnTo>
                <a:lnTo>
                  <a:pt x="488" y="1010"/>
                </a:lnTo>
                <a:lnTo>
                  <a:pt x="488" y="1008"/>
                </a:lnTo>
                <a:lnTo>
                  <a:pt x="487" y="1007"/>
                </a:lnTo>
                <a:lnTo>
                  <a:pt x="487" y="1006"/>
                </a:lnTo>
                <a:lnTo>
                  <a:pt x="485" y="1005"/>
                </a:lnTo>
                <a:lnTo>
                  <a:pt x="483" y="1005"/>
                </a:lnTo>
                <a:lnTo>
                  <a:pt x="482" y="1005"/>
                </a:lnTo>
                <a:lnTo>
                  <a:pt x="482" y="1004"/>
                </a:lnTo>
                <a:lnTo>
                  <a:pt x="482" y="1002"/>
                </a:lnTo>
                <a:lnTo>
                  <a:pt x="482" y="1001"/>
                </a:lnTo>
                <a:lnTo>
                  <a:pt x="483" y="1000"/>
                </a:lnTo>
                <a:lnTo>
                  <a:pt x="484" y="999"/>
                </a:lnTo>
                <a:lnTo>
                  <a:pt x="485" y="999"/>
                </a:lnTo>
                <a:lnTo>
                  <a:pt x="484" y="999"/>
                </a:lnTo>
                <a:lnTo>
                  <a:pt x="485" y="996"/>
                </a:lnTo>
                <a:lnTo>
                  <a:pt x="485" y="993"/>
                </a:lnTo>
                <a:lnTo>
                  <a:pt x="485" y="992"/>
                </a:lnTo>
                <a:lnTo>
                  <a:pt x="485" y="992"/>
                </a:lnTo>
                <a:lnTo>
                  <a:pt x="484" y="992"/>
                </a:lnTo>
                <a:lnTo>
                  <a:pt x="484" y="992"/>
                </a:lnTo>
                <a:lnTo>
                  <a:pt x="483" y="992"/>
                </a:lnTo>
                <a:lnTo>
                  <a:pt x="483" y="991"/>
                </a:lnTo>
                <a:lnTo>
                  <a:pt x="483" y="991"/>
                </a:lnTo>
                <a:lnTo>
                  <a:pt x="482" y="991"/>
                </a:lnTo>
                <a:lnTo>
                  <a:pt x="482" y="990"/>
                </a:lnTo>
                <a:lnTo>
                  <a:pt x="483" y="990"/>
                </a:lnTo>
                <a:lnTo>
                  <a:pt x="483" y="990"/>
                </a:lnTo>
                <a:lnTo>
                  <a:pt x="483" y="990"/>
                </a:lnTo>
                <a:lnTo>
                  <a:pt x="484" y="990"/>
                </a:lnTo>
                <a:lnTo>
                  <a:pt x="484" y="989"/>
                </a:lnTo>
                <a:lnTo>
                  <a:pt x="484" y="989"/>
                </a:lnTo>
                <a:lnTo>
                  <a:pt x="484" y="988"/>
                </a:lnTo>
                <a:lnTo>
                  <a:pt x="484" y="988"/>
                </a:lnTo>
                <a:lnTo>
                  <a:pt x="483" y="987"/>
                </a:lnTo>
                <a:lnTo>
                  <a:pt x="483" y="987"/>
                </a:lnTo>
                <a:lnTo>
                  <a:pt x="483" y="986"/>
                </a:lnTo>
                <a:lnTo>
                  <a:pt x="483" y="986"/>
                </a:lnTo>
                <a:lnTo>
                  <a:pt x="483" y="985"/>
                </a:lnTo>
                <a:lnTo>
                  <a:pt x="483" y="984"/>
                </a:lnTo>
                <a:lnTo>
                  <a:pt x="483" y="983"/>
                </a:lnTo>
                <a:lnTo>
                  <a:pt x="484" y="983"/>
                </a:lnTo>
                <a:lnTo>
                  <a:pt x="484" y="982"/>
                </a:lnTo>
                <a:lnTo>
                  <a:pt x="484" y="982"/>
                </a:lnTo>
                <a:lnTo>
                  <a:pt x="485" y="981"/>
                </a:lnTo>
                <a:lnTo>
                  <a:pt x="485" y="980"/>
                </a:lnTo>
                <a:lnTo>
                  <a:pt x="485" y="980"/>
                </a:lnTo>
                <a:lnTo>
                  <a:pt x="484" y="980"/>
                </a:lnTo>
                <a:lnTo>
                  <a:pt x="484" y="979"/>
                </a:lnTo>
                <a:lnTo>
                  <a:pt x="484" y="979"/>
                </a:lnTo>
                <a:lnTo>
                  <a:pt x="484" y="979"/>
                </a:lnTo>
                <a:lnTo>
                  <a:pt x="484" y="978"/>
                </a:lnTo>
                <a:lnTo>
                  <a:pt x="484" y="976"/>
                </a:lnTo>
                <a:lnTo>
                  <a:pt x="485" y="976"/>
                </a:lnTo>
                <a:lnTo>
                  <a:pt x="485" y="975"/>
                </a:lnTo>
                <a:lnTo>
                  <a:pt x="484" y="974"/>
                </a:lnTo>
                <a:lnTo>
                  <a:pt x="484" y="972"/>
                </a:lnTo>
                <a:lnTo>
                  <a:pt x="483" y="971"/>
                </a:lnTo>
                <a:lnTo>
                  <a:pt x="483" y="970"/>
                </a:lnTo>
                <a:lnTo>
                  <a:pt x="483" y="970"/>
                </a:lnTo>
                <a:lnTo>
                  <a:pt x="483" y="969"/>
                </a:lnTo>
                <a:lnTo>
                  <a:pt x="483" y="969"/>
                </a:lnTo>
                <a:lnTo>
                  <a:pt x="483" y="968"/>
                </a:lnTo>
                <a:lnTo>
                  <a:pt x="483" y="968"/>
                </a:lnTo>
                <a:lnTo>
                  <a:pt x="483" y="967"/>
                </a:lnTo>
                <a:lnTo>
                  <a:pt x="482" y="967"/>
                </a:lnTo>
                <a:lnTo>
                  <a:pt x="482" y="967"/>
                </a:lnTo>
                <a:lnTo>
                  <a:pt x="481" y="966"/>
                </a:lnTo>
                <a:lnTo>
                  <a:pt x="481" y="966"/>
                </a:lnTo>
                <a:lnTo>
                  <a:pt x="481" y="966"/>
                </a:lnTo>
                <a:lnTo>
                  <a:pt x="481" y="966"/>
                </a:lnTo>
                <a:lnTo>
                  <a:pt x="481" y="965"/>
                </a:lnTo>
                <a:lnTo>
                  <a:pt x="481" y="965"/>
                </a:lnTo>
                <a:lnTo>
                  <a:pt x="482" y="965"/>
                </a:lnTo>
                <a:lnTo>
                  <a:pt x="482" y="964"/>
                </a:lnTo>
                <a:lnTo>
                  <a:pt x="482" y="964"/>
                </a:lnTo>
                <a:lnTo>
                  <a:pt x="482" y="963"/>
                </a:lnTo>
                <a:lnTo>
                  <a:pt x="482" y="963"/>
                </a:lnTo>
                <a:lnTo>
                  <a:pt x="481" y="962"/>
                </a:lnTo>
                <a:lnTo>
                  <a:pt x="481" y="961"/>
                </a:lnTo>
                <a:lnTo>
                  <a:pt x="481" y="960"/>
                </a:lnTo>
                <a:lnTo>
                  <a:pt x="481" y="958"/>
                </a:lnTo>
                <a:lnTo>
                  <a:pt x="481" y="958"/>
                </a:lnTo>
                <a:lnTo>
                  <a:pt x="481" y="957"/>
                </a:lnTo>
                <a:lnTo>
                  <a:pt x="426" y="931"/>
                </a:lnTo>
                <a:lnTo>
                  <a:pt x="412" y="925"/>
                </a:lnTo>
                <a:lnTo>
                  <a:pt x="405" y="922"/>
                </a:lnTo>
                <a:lnTo>
                  <a:pt x="404" y="922"/>
                </a:lnTo>
                <a:lnTo>
                  <a:pt x="365" y="904"/>
                </a:lnTo>
                <a:lnTo>
                  <a:pt x="364" y="904"/>
                </a:lnTo>
                <a:lnTo>
                  <a:pt x="348" y="896"/>
                </a:lnTo>
                <a:lnTo>
                  <a:pt x="347" y="896"/>
                </a:lnTo>
                <a:lnTo>
                  <a:pt x="330" y="888"/>
                </a:lnTo>
                <a:lnTo>
                  <a:pt x="328" y="885"/>
                </a:lnTo>
                <a:lnTo>
                  <a:pt x="325" y="882"/>
                </a:lnTo>
                <a:lnTo>
                  <a:pt x="314" y="869"/>
                </a:lnTo>
                <a:lnTo>
                  <a:pt x="314" y="869"/>
                </a:lnTo>
                <a:lnTo>
                  <a:pt x="314" y="869"/>
                </a:lnTo>
                <a:lnTo>
                  <a:pt x="314" y="869"/>
                </a:lnTo>
                <a:lnTo>
                  <a:pt x="298" y="849"/>
                </a:lnTo>
                <a:lnTo>
                  <a:pt x="296" y="847"/>
                </a:lnTo>
                <a:lnTo>
                  <a:pt x="296" y="846"/>
                </a:lnTo>
                <a:lnTo>
                  <a:pt x="295" y="845"/>
                </a:lnTo>
                <a:lnTo>
                  <a:pt x="294" y="844"/>
                </a:lnTo>
                <a:lnTo>
                  <a:pt x="294" y="844"/>
                </a:lnTo>
                <a:lnTo>
                  <a:pt x="292" y="842"/>
                </a:lnTo>
                <a:lnTo>
                  <a:pt x="292" y="841"/>
                </a:lnTo>
                <a:lnTo>
                  <a:pt x="281" y="829"/>
                </a:lnTo>
                <a:lnTo>
                  <a:pt x="281" y="829"/>
                </a:lnTo>
                <a:lnTo>
                  <a:pt x="281" y="829"/>
                </a:lnTo>
                <a:lnTo>
                  <a:pt x="281" y="829"/>
                </a:lnTo>
                <a:lnTo>
                  <a:pt x="271" y="817"/>
                </a:lnTo>
                <a:lnTo>
                  <a:pt x="258" y="802"/>
                </a:lnTo>
                <a:lnTo>
                  <a:pt x="257" y="800"/>
                </a:lnTo>
                <a:lnTo>
                  <a:pt x="244" y="786"/>
                </a:lnTo>
                <a:lnTo>
                  <a:pt x="214" y="754"/>
                </a:lnTo>
                <a:lnTo>
                  <a:pt x="213" y="754"/>
                </a:lnTo>
                <a:lnTo>
                  <a:pt x="213" y="754"/>
                </a:lnTo>
                <a:lnTo>
                  <a:pt x="213" y="754"/>
                </a:lnTo>
                <a:lnTo>
                  <a:pt x="212" y="753"/>
                </a:lnTo>
                <a:lnTo>
                  <a:pt x="212" y="753"/>
                </a:lnTo>
                <a:lnTo>
                  <a:pt x="210" y="750"/>
                </a:lnTo>
                <a:lnTo>
                  <a:pt x="207" y="747"/>
                </a:lnTo>
                <a:lnTo>
                  <a:pt x="207" y="747"/>
                </a:lnTo>
                <a:lnTo>
                  <a:pt x="205" y="745"/>
                </a:lnTo>
                <a:lnTo>
                  <a:pt x="203" y="743"/>
                </a:lnTo>
                <a:lnTo>
                  <a:pt x="200" y="740"/>
                </a:lnTo>
                <a:lnTo>
                  <a:pt x="197" y="737"/>
                </a:lnTo>
                <a:lnTo>
                  <a:pt x="193" y="733"/>
                </a:lnTo>
                <a:lnTo>
                  <a:pt x="193" y="732"/>
                </a:lnTo>
                <a:lnTo>
                  <a:pt x="191" y="730"/>
                </a:lnTo>
                <a:lnTo>
                  <a:pt x="189" y="728"/>
                </a:lnTo>
                <a:lnTo>
                  <a:pt x="188" y="727"/>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30">
            <a:extLst>
              <a:ext uri="{FF2B5EF4-FFF2-40B4-BE49-F238E27FC236}">
                <a16:creationId xmlns:a16="http://schemas.microsoft.com/office/drawing/2014/main" id="{8C22EA2B-4B8F-C963-513D-AA7453A2F1D6}"/>
              </a:ext>
            </a:extLst>
          </p:cNvPr>
          <p:cNvSpPr>
            <a:spLocks/>
          </p:cNvSpPr>
          <p:nvPr/>
        </p:nvSpPr>
        <p:spPr bwMode="auto">
          <a:xfrm>
            <a:off x="3428206" y="1049648"/>
            <a:ext cx="1982787" cy="1995488"/>
          </a:xfrm>
          <a:custGeom>
            <a:avLst/>
            <a:gdLst>
              <a:gd name="T0" fmla="*/ 84 w 2132"/>
              <a:gd name="T1" fmla="*/ 855 h 2147"/>
              <a:gd name="T2" fmla="*/ 31 w 2132"/>
              <a:gd name="T3" fmla="*/ 769 h 2147"/>
              <a:gd name="T4" fmla="*/ 22 w 2132"/>
              <a:gd name="T5" fmla="*/ 578 h 2147"/>
              <a:gd name="T6" fmla="*/ 51 w 2132"/>
              <a:gd name="T7" fmla="*/ 461 h 2147"/>
              <a:gd name="T8" fmla="*/ 20 w 2132"/>
              <a:gd name="T9" fmla="*/ 300 h 2147"/>
              <a:gd name="T10" fmla="*/ 29 w 2132"/>
              <a:gd name="T11" fmla="*/ 184 h 2147"/>
              <a:gd name="T12" fmla="*/ 27 w 2132"/>
              <a:gd name="T13" fmla="*/ 51 h 2147"/>
              <a:gd name="T14" fmla="*/ 637 w 2132"/>
              <a:gd name="T15" fmla="*/ 115 h 2147"/>
              <a:gd name="T16" fmla="*/ 1911 w 2132"/>
              <a:gd name="T17" fmla="*/ 632 h 2147"/>
              <a:gd name="T18" fmla="*/ 2105 w 2132"/>
              <a:gd name="T19" fmla="*/ 701 h 2147"/>
              <a:gd name="T20" fmla="*/ 2131 w 2132"/>
              <a:gd name="T21" fmla="*/ 882 h 2147"/>
              <a:gd name="T22" fmla="*/ 2132 w 2132"/>
              <a:gd name="T23" fmla="*/ 893 h 2147"/>
              <a:gd name="T24" fmla="*/ 2132 w 2132"/>
              <a:gd name="T25" fmla="*/ 913 h 2147"/>
              <a:gd name="T26" fmla="*/ 2132 w 2132"/>
              <a:gd name="T27" fmla="*/ 927 h 2147"/>
              <a:gd name="T28" fmla="*/ 2131 w 2132"/>
              <a:gd name="T29" fmla="*/ 935 h 2147"/>
              <a:gd name="T30" fmla="*/ 2127 w 2132"/>
              <a:gd name="T31" fmla="*/ 938 h 2147"/>
              <a:gd name="T32" fmla="*/ 2121 w 2132"/>
              <a:gd name="T33" fmla="*/ 942 h 2147"/>
              <a:gd name="T34" fmla="*/ 2117 w 2132"/>
              <a:gd name="T35" fmla="*/ 945 h 2147"/>
              <a:gd name="T36" fmla="*/ 2112 w 2132"/>
              <a:gd name="T37" fmla="*/ 948 h 2147"/>
              <a:gd name="T38" fmla="*/ 2103 w 2132"/>
              <a:gd name="T39" fmla="*/ 953 h 2147"/>
              <a:gd name="T40" fmla="*/ 2097 w 2132"/>
              <a:gd name="T41" fmla="*/ 955 h 2147"/>
              <a:gd name="T42" fmla="*/ 2091 w 2132"/>
              <a:gd name="T43" fmla="*/ 961 h 2147"/>
              <a:gd name="T44" fmla="*/ 2084 w 2132"/>
              <a:gd name="T45" fmla="*/ 967 h 2147"/>
              <a:gd name="T46" fmla="*/ 2079 w 2132"/>
              <a:gd name="T47" fmla="*/ 973 h 2147"/>
              <a:gd name="T48" fmla="*/ 2072 w 2132"/>
              <a:gd name="T49" fmla="*/ 979 h 2147"/>
              <a:gd name="T50" fmla="*/ 2068 w 2132"/>
              <a:gd name="T51" fmla="*/ 985 h 2147"/>
              <a:gd name="T52" fmla="*/ 2065 w 2132"/>
              <a:gd name="T53" fmla="*/ 991 h 2147"/>
              <a:gd name="T54" fmla="*/ 2059 w 2132"/>
              <a:gd name="T55" fmla="*/ 991 h 2147"/>
              <a:gd name="T56" fmla="*/ 2052 w 2132"/>
              <a:gd name="T57" fmla="*/ 994 h 2147"/>
              <a:gd name="T58" fmla="*/ 2045 w 2132"/>
              <a:gd name="T59" fmla="*/ 996 h 2147"/>
              <a:gd name="T60" fmla="*/ 2040 w 2132"/>
              <a:gd name="T61" fmla="*/ 1000 h 2147"/>
              <a:gd name="T62" fmla="*/ 2034 w 2132"/>
              <a:gd name="T63" fmla="*/ 1004 h 2147"/>
              <a:gd name="T64" fmla="*/ 2031 w 2132"/>
              <a:gd name="T65" fmla="*/ 1009 h 2147"/>
              <a:gd name="T66" fmla="*/ 2022 w 2132"/>
              <a:gd name="T67" fmla="*/ 1011 h 2147"/>
              <a:gd name="T68" fmla="*/ 2009 w 2132"/>
              <a:gd name="T69" fmla="*/ 1011 h 2147"/>
              <a:gd name="T70" fmla="*/ 1998 w 2132"/>
              <a:gd name="T71" fmla="*/ 1014 h 2147"/>
              <a:gd name="T72" fmla="*/ 1993 w 2132"/>
              <a:gd name="T73" fmla="*/ 1022 h 2147"/>
              <a:gd name="T74" fmla="*/ 1985 w 2132"/>
              <a:gd name="T75" fmla="*/ 1025 h 2147"/>
              <a:gd name="T76" fmla="*/ 1982 w 2132"/>
              <a:gd name="T77" fmla="*/ 1031 h 2147"/>
              <a:gd name="T78" fmla="*/ 1979 w 2132"/>
              <a:gd name="T79" fmla="*/ 1039 h 2147"/>
              <a:gd name="T80" fmla="*/ 1977 w 2132"/>
              <a:gd name="T81" fmla="*/ 1048 h 2147"/>
              <a:gd name="T82" fmla="*/ 1976 w 2132"/>
              <a:gd name="T83" fmla="*/ 1057 h 2147"/>
              <a:gd name="T84" fmla="*/ 1971 w 2132"/>
              <a:gd name="T85" fmla="*/ 1060 h 2147"/>
              <a:gd name="T86" fmla="*/ 1959 w 2132"/>
              <a:gd name="T87" fmla="*/ 1060 h 2147"/>
              <a:gd name="T88" fmla="*/ 1947 w 2132"/>
              <a:gd name="T89" fmla="*/ 1060 h 2147"/>
              <a:gd name="T90" fmla="*/ 1856 w 2132"/>
              <a:gd name="T91" fmla="*/ 1281 h 2147"/>
              <a:gd name="T92" fmla="*/ 1846 w 2132"/>
              <a:gd name="T93" fmla="*/ 1365 h 2147"/>
              <a:gd name="T94" fmla="*/ 1857 w 2132"/>
              <a:gd name="T95" fmla="*/ 1494 h 2147"/>
              <a:gd name="T96" fmla="*/ 1461 w 2132"/>
              <a:gd name="T97" fmla="*/ 1919 h 2147"/>
              <a:gd name="T98" fmla="*/ 1086 w 2132"/>
              <a:gd name="T99" fmla="*/ 2046 h 2147"/>
              <a:gd name="T100" fmla="*/ 1038 w 2132"/>
              <a:gd name="T101" fmla="*/ 2052 h 2147"/>
              <a:gd name="T102" fmla="*/ 962 w 2132"/>
              <a:gd name="T103" fmla="*/ 2073 h 2147"/>
              <a:gd name="T104" fmla="*/ 861 w 2132"/>
              <a:gd name="T105" fmla="*/ 1940 h 2147"/>
              <a:gd name="T106" fmla="*/ 708 w 2132"/>
              <a:gd name="T107" fmla="*/ 1737 h 2147"/>
              <a:gd name="T108" fmla="*/ 658 w 2132"/>
              <a:gd name="T109" fmla="*/ 1678 h 2147"/>
              <a:gd name="T110" fmla="*/ 514 w 2132"/>
              <a:gd name="T111" fmla="*/ 1637 h 2147"/>
              <a:gd name="T112" fmla="*/ 496 w 2132"/>
              <a:gd name="T113" fmla="*/ 1581 h 2147"/>
              <a:gd name="T114" fmla="*/ 456 w 2132"/>
              <a:gd name="T115" fmla="*/ 1475 h 2147"/>
              <a:gd name="T116" fmla="*/ 353 w 2132"/>
              <a:gd name="T117" fmla="*/ 1259 h 2147"/>
              <a:gd name="T118" fmla="*/ 345 w 2132"/>
              <a:gd name="T119" fmla="*/ 1180 h 2147"/>
              <a:gd name="T120" fmla="*/ 354 w 2132"/>
              <a:gd name="T121" fmla="*/ 1118 h 2147"/>
              <a:gd name="T122" fmla="*/ 329 w 2132"/>
              <a:gd name="T123" fmla="*/ 1054 h 2147"/>
              <a:gd name="T124" fmla="*/ 233 w 2132"/>
              <a:gd name="T125" fmla="*/ 1052 h 2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2" h="2147">
                <a:moveTo>
                  <a:pt x="219" y="1034"/>
                </a:moveTo>
                <a:lnTo>
                  <a:pt x="219" y="1034"/>
                </a:lnTo>
                <a:lnTo>
                  <a:pt x="218" y="1033"/>
                </a:lnTo>
                <a:lnTo>
                  <a:pt x="218" y="1032"/>
                </a:lnTo>
                <a:lnTo>
                  <a:pt x="217" y="1031"/>
                </a:lnTo>
                <a:lnTo>
                  <a:pt x="216" y="1029"/>
                </a:lnTo>
                <a:lnTo>
                  <a:pt x="216" y="1029"/>
                </a:lnTo>
                <a:lnTo>
                  <a:pt x="215" y="1028"/>
                </a:lnTo>
                <a:lnTo>
                  <a:pt x="213" y="1028"/>
                </a:lnTo>
                <a:lnTo>
                  <a:pt x="212" y="1028"/>
                </a:lnTo>
                <a:lnTo>
                  <a:pt x="211" y="1027"/>
                </a:lnTo>
                <a:lnTo>
                  <a:pt x="210" y="1026"/>
                </a:lnTo>
                <a:lnTo>
                  <a:pt x="209" y="1025"/>
                </a:lnTo>
                <a:lnTo>
                  <a:pt x="208" y="1024"/>
                </a:lnTo>
                <a:lnTo>
                  <a:pt x="206" y="1024"/>
                </a:lnTo>
                <a:lnTo>
                  <a:pt x="206" y="1023"/>
                </a:lnTo>
                <a:lnTo>
                  <a:pt x="206" y="1023"/>
                </a:lnTo>
                <a:lnTo>
                  <a:pt x="204" y="1021"/>
                </a:lnTo>
                <a:lnTo>
                  <a:pt x="201" y="1018"/>
                </a:lnTo>
                <a:lnTo>
                  <a:pt x="194" y="1017"/>
                </a:lnTo>
                <a:lnTo>
                  <a:pt x="192" y="1012"/>
                </a:lnTo>
                <a:lnTo>
                  <a:pt x="188" y="1008"/>
                </a:lnTo>
                <a:lnTo>
                  <a:pt x="181" y="1008"/>
                </a:lnTo>
                <a:lnTo>
                  <a:pt x="182" y="1003"/>
                </a:lnTo>
                <a:lnTo>
                  <a:pt x="181" y="999"/>
                </a:lnTo>
                <a:lnTo>
                  <a:pt x="178" y="994"/>
                </a:lnTo>
                <a:lnTo>
                  <a:pt x="174" y="996"/>
                </a:lnTo>
                <a:lnTo>
                  <a:pt x="170" y="993"/>
                </a:lnTo>
                <a:lnTo>
                  <a:pt x="168" y="990"/>
                </a:lnTo>
                <a:lnTo>
                  <a:pt x="167" y="988"/>
                </a:lnTo>
                <a:lnTo>
                  <a:pt x="162" y="981"/>
                </a:lnTo>
                <a:lnTo>
                  <a:pt x="158" y="976"/>
                </a:lnTo>
                <a:lnTo>
                  <a:pt x="152" y="968"/>
                </a:lnTo>
                <a:lnTo>
                  <a:pt x="148" y="966"/>
                </a:lnTo>
                <a:lnTo>
                  <a:pt x="149" y="961"/>
                </a:lnTo>
                <a:lnTo>
                  <a:pt x="148" y="957"/>
                </a:lnTo>
                <a:lnTo>
                  <a:pt x="148" y="950"/>
                </a:lnTo>
                <a:lnTo>
                  <a:pt x="148" y="942"/>
                </a:lnTo>
                <a:lnTo>
                  <a:pt x="148" y="935"/>
                </a:lnTo>
                <a:lnTo>
                  <a:pt x="146" y="926"/>
                </a:lnTo>
                <a:lnTo>
                  <a:pt x="145" y="922"/>
                </a:lnTo>
                <a:lnTo>
                  <a:pt x="142" y="914"/>
                </a:lnTo>
                <a:lnTo>
                  <a:pt x="139" y="908"/>
                </a:lnTo>
                <a:lnTo>
                  <a:pt x="138" y="900"/>
                </a:lnTo>
                <a:lnTo>
                  <a:pt x="135" y="895"/>
                </a:lnTo>
                <a:lnTo>
                  <a:pt x="132" y="891"/>
                </a:lnTo>
                <a:lnTo>
                  <a:pt x="127" y="886"/>
                </a:lnTo>
                <a:lnTo>
                  <a:pt x="124" y="882"/>
                </a:lnTo>
                <a:lnTo>
                  <a:pt x="119" y="876"/>
                </a:lnTo>
                <a:lnTo>
                  <a:pt x="116" y="872"/>
                </a:lnTo>
                <a:lnTo>
                  <a:pt x="111" y="863"/>
                </a:lnTo>
                <a:lnTo>
                  <a:pt x="106" y="860"/>
                </a:lnTo>
                <a:lnTo>
                  <a:pt x="104" y="854"/>
                </a:lnTo>
                <a:lnTo>
                  <a:pt x="100" y="854"/>
                </a:lnTo>
                <a:lnTo>
                  <a:pt x="100" y="853"/>
                </a:lnTo>
                <a:lnTo>
                  <a:pt x="100" y="854"/>
                </a:lnTo>
                <a:lnTo>
                  <a:pt x="99" y="854"/>
                </a:lnTo>
                <a:lnTo>
                  <a:pt x="97" y="854"/>
                </a:lnTo>
                <a:lnTo>
                  <a:pt x="96" y="854"/>
                </a:lnTo>
                <a:lnTo>
                  <a:pt x="94" y="855"/>
                </a:lnTo>
                <a:lnTo>
                  <a:pt x="93" y="855"/>
                </a:lnTo>
                <a:lnTo>
                  <a:pt x="91" y="856"/>
                </a:lnTo>
                <a:lnTo>
                  <a:pt x="89" y="856"/>
                </a:lnTo>
                <a:lnTo>
                  <a:pt x="89" y="857"/>
                </a:lnTo>
                <a:lnTo>
                  <a:pt x="89" y="858"/>
                </a:lnTo>
                <a:lnTo>
                  <a:pt x="88" y="859"/>
                </a:lnTo>
                <a:lnTo>
                  <a:pt x="88" y="857"/>
                </a:lnTo>
                <a:lnTo>
                  <a:pt x="86" y="858"/>
                </a:lnTo>
                <a:lnTo>
                  <a:pt x="86" y="858"/>
                </a:lnTo>
                <a:lnTo>
                  <a:pt x="84" y="858"/>
                </a:lnTo>
                <a:lnTo>
                  <a:pt x="84" y="857"/>
                </a:lnTo>
                <a:lnTo>
                  <a:pt x="84" y="856"/>
                </a:lnTo>
                <a:lnTo>
                  <a:pt x="84" y="855"/>
                </a:lnTo>
                <a:lnTo>
                  <a:pt x="83" y="854"/>
                </a:lnTo>
                <a:lnTo>
                  <a:pt x="83" y="853"/>
                </a:lnTo>
                <a:lnTo>
                  <a:pt x="82" y="851"/>
                </a:lnTo>
                <a:lnTo>
                  <a:pt x="82" y="850"/>
                </a:lnTo>
                <a:lnTo>
                  <a:pt x="82" y="848"/>
                </a:lnTo>
                <a:lnTo>
                  <a:pt x="82" y="847"/>
                </a:lnTo>
                <a:lnTo>
                  <a:pt x="82" y="846"/>
                </a:lnTo>
                <a:lnTo>
                  <a:pt x="81" y="845"/>
                </a:lnTo>
                <a:lnTo>
                  <a:pt x="81" y="844"/>
                </a:lnTo>
                <a:lnTo>
                  <a:pt x="81" y="843"/>
                </a:lnTo>
                <a:lnTo>
                  <a:pt x="80" y="841"/>
                </a:lnTo>
                <a:lnTo>
                  <a:pt x="80" y="840"/>
                </a:lnTo>
                <a:lnTo>
                  <a:pt x="80" y="839"/>
                </a:lnTo>
                <a:lnTo>
                  <a:pt x="80" y="838"/>
                </a:lnTo>
                <a:lnTo>
                  <a:pt x="80" y="836"/>
                </a:lnTo>
                <a:lnTo>
                  <a:pt x="80" y="835"/>
                </a:lnTo>
                <a:lnTo>
                  <a:pt x="80" y="833"/>
                </a:lnTo>
                <a:lnTo>
                  <a:pt x="80" y="830"/>
                </a:lnTo>
                <a:lnTo>
                  <a:pt x="81" y="828"/>
                </a:lnTo>
                <a:lnTo>
                  <a:pt x="81" y="828"/>
                </a:lnTo>
                <a:lnTo>
                  <a:pt x="81" y="826"/>
                </a:lnTo>
                <a:lnTo>
                  <a:pt x="81" y="824"/>
                </a:lnTo>
                <a:lnTo>
                  <a:pt x="80" y="823"/>
                </a:lnTo>
                <a:lnTo>
                  <a:pt x="78" y="821"/>
                </a:lnTo>
                <a:lnTo>
                  <a:pt x="77" y="819"/>
                </a:lnTo>
                <a:lnTo>
                  <a:pt x="76" y="817"/>
                </a:lnTo>
                <a:lnTo>
                  <a:pt x="75" y="816"/>
                </a:lnTo>
                <a:lnTo>
                  <a:pt x="74" y="814"/>
                </a:lnTo>
                <a:lnTo>
                  <a:pt x="74" y="814"/>
                </a:lnTo>
                <a:lnTo>
                  <a:pt x="74" y="814"/>
                </a:lnTo>
                <a:lnTo>
                  <a:pt x="74" y="814"/>
                </a:lnTo>
                <a:lnTo>
                  <a:pt x="75" y="812"/>
                </a:lnTo>
                <a:lnTo>
                  <a:pt x="74" y="811"/>
                </a:lnTo>
                <a:lnTo>
                  <a:pt x="74" y="810"/>
                </a:lnTo>
                <a:lnTo>
                  <a:pt x="73" y="809"/>
                </a:lnTo>
                <a:lnTo>
                  <a:pt x="72" y="807"/>
                </a:lnTo>
                <a:lnTo>
                  <a:pt x="72" y="806"/>
                </a:lnTo>
                <a:lnTo>
                  <a:pt x="71" y="805"/>
                </a:lnTo>
                <a:lnTo>
                  <a:pt x="70" y="804"/>
                </a:lnTo>
                <a:lnTo>
                  <a:pt x="69" y="803"/>
                </a:lnTo>
                <a:lnTo>
                  <a:pt x="67" y="802"/>
                </a:lnTo>
                <a:lnTo>
                  <a:pt x="66" y="801"/>
                </a:lnTo>
                <a:lnTo>
                  <a:pt x="65" y="801"/>
                </a:lnTo>
                <a:lnTo>
                  <a:pt x="64" y="800"/>
                </a:lnTo>
                <a:lnTo>
                  <a:pt x="64" y="800"/>
                </a:lnTo>
                <a:lnTo>
                  <a:pt x="63" y="799"/>
                </a:lnTo>
                <a:lnTo>
                  <a:pt x="62" y="798"/>
                </a:lnTo>
                <a:lnTo>
                  <a:pt x="62" y="796"/>
                </a:lnTo>
                <a:lnTo>
                  <a:pt x="61" y="795"/>
                </a:lnTo>
                <a:lnTo>
                  <a:pt x="60" y="794"/>
                </a:lnTo>
                <a:lnTo>
                  <a:pt x="59" y="794"/>
                </a:lnTo>
                <a:lnTo>
                  <a:pt x="58" y="793"/>
                </a:lnTo>
                <a:lnTo>
                  <a:pt x="57" y="793"/>
                </a:lnTo>
                <a:lnTo>
                  <a:pt x="56" y="792"/>
                </a:lnTo>
                <a:lnTo>
                  <a:pt x="55" y="791"/>
                </a:lnTo>
                <a:lnTo>
                  <a:pt x="54" y="790"/>
                </a:lnTo>
                <a:lnTo>
                  <a:pt x="52" y="789"/>
                </a:lnTo>
                <a:lnTo>
                  <a:pt x="51" y="788"/>
                </a:lnTo>
                <a:lnTo>
                  <a:pt x="50" y="787"/>
                </a:lnTo>
                <a:lnTo>
                  <a:pt x="49" y="786"/>
                </a:lnTo>
                <a:lnTo>
                  <a:pt x="48" y="785"/>
                </a:lnTo>
                <a:lnTo>
                  <a:pt x="48" y="784"/>
                </a:lnTo>
                <a:lnTo>
                  <a:pt x="47" y="782"/>
                </a:lnTo>
                <a:lnTo>
                  <a:pt x="46" y="781"/>
                </a:lnTo>
                <a:lnTo>
                  <a:pt x="45" y="779"/>
                </a:lnTo>
                <a:lnTo>
                  <a:pt x="43" y="778"/>
                </a:lnTo>
                <a:lnTo>
                  <a:pt x="41" y="778"/>
                </a:lnTo>
                <a:lnTo>
                  <a:pt x="39" y="777"/>
                </a:lnTo>
                <a:lnTo>
                  <a:pt x="39" y="776"/>
                </a:lnTo>
                <a:lnTo>
                  <a:pt x="38" y="777"/>
                </a:lnTo>
                <a:lnTo>
                  <a:pt x="37" y="775"/>
                </a:lnTo>
                <a:lnTo>
                  <a:pt x="35" y="771"/>
                </a:lnTo>
                <a:lnTo>
                  <a:pt x="31" y="769"/>
                </a:lnTo>
                <a:lnTo>
                  <a:pt x="27" y="767"/>
                </a:lnTo>
                <a:lnTo>
                  <a:pt x="25" y="763"/>
                </a:lnTo>
                <a:lnTo>
                  <a:pt x="22" y="762"/>
                </a:lnTo>
                <a:lnTo>
                  <a:pt x="27" y="760"/>
                </a:lnTo>
                <a:lnTo>
                  <a:pt x="30" y="760"/>
                </a:lnTo>
                <a:lnTo>
                  <a:pt x="32" y="758"/>
                </a:lnTo>
                <a:lnTo>
                  <a:pt x="34" y="756"/>
                </a:lnTo>
                <a:lnTo>
                  <a:pt x="35" y="755"/>
                </a:lnTo>
                <a:lnTo>
                  <a:pt x="39" y="753"/>
                </a:lnTo>
                <a:lnTo>
                  <a:pt x="42" y="754"/>
                </a:lnTo>
                <a:lnTo>
                  <a:pt x="45" y="754"/>
                </a:lnTo>
                <a:lnTo>
                  <a:pt x="50" y="754"/>
                </a:lnTo>
                <a:lnTo>
                  <a:pt x="51" y="751"/>
                </a:lnTo>
                <a:lnTo>
                  <a:pt x="51" y="748"/>
                </a:lnTo>
                <a:lnTo>
                  <a:pt x="51" y="746"/>
                </a:lnTo>
                <a:lnTo>
                  <a:pt x="52" y="743"/>
                </a:lnTo>
                <a:lnTo>
                  <a:pt x="50" y="739"/>
                </a:lnTo>
                <a:lnTo>
                  <a:pt x="50" y="734"/>
                </a:lnTo>
                <a:lnTo>
                  <a:pt x="52" y="732"/>
                </a:lnTo>
                <a:lnTo>
                  <a:pt x="53" y="729"/>
                </a:lnTo>
                <a:lnTo>
                  <a:pt x="53" y="727"/>
                </a:lnTo>
                <a:lnTo>
                  <a:pt x="52" y="723"/>
                </a:lnTo>
                <a:lnTo>
                  <a:pt x="52" y="719"/>
                </a:lnTo>
                <a:lnTo>
                  <a:pt x="50" y="715"/>
                </a:lnTo>
                <a:lnTo>
                  <a:pt x="49" y="711"/>
                </a:lnTo>
                <a:lnTo>
                  <a:pt x="47" y="708"/>
                </a:lnTo>
                <a:lnTo>
                  <a:pt x="42" y="707"/>
                </a:lnTo>
                <a:lnTo>
                  <a:pt x="40" y="704"/>
                </a:lnTo>
                <a:lnTo>
                  <a:pt x="39" y="701"/>
                </a:lnTo>
                <a:lnTo>
                  <a:pt x="39" y="699"/>
                </a:lnTo>
                <a:lnTo>
                  <a:pt x="39" y="698"/>
                </a:lnTo>
                <a:lnTo>
                  <a:pt x="37" y="695"/>
                </a:lnTo>
                <a:lnTo>
                  <a:pt x="34" y="695"/>
                </a:lnTo>
                <a:lnTo>
                  <a:pt x="34" y="692"/>
                </a:lnTo>
                <a:lnTo>
                  <a:pt x="35" y="691"/>
                </a:lnTo>
                <a:lnTo>
                  <a:pt x="37" y="687"/>
                </a:lnTo>
                <a:lnTo>
                  <a:pt x="36" y="685"/>
                </a:lnTo>
                <a:lnTo>
                  <a:pt x="34" y="681"/>
                </a:lnTo>
                <a:lnTo>
                  <a:pt x="35" y="679"/>
                </a:lnTo>
                <a:lnTo>
                  <a:pt x="34" y="676"/>
                </a:lnTo>
                <a:lnTo>
                  <a:pt x="33" y="673"/>
                </a:lnTo>
                <a:lnTo>
                  <a:pt x="33" y="671"/>
                </a:lnTo>
                <a:lnTo>
                  <a:pt x="31" y="670"/>
                </a:lnTo>
                <a:lnTo>
                  <a:pt x="28" y="669"/>
                </a:lnTo>
                <a:lnTo>
                  <a:pt x="27" y="666"/>
                </a:lnTo>
                <a:lnTo>
                  <a:pt x="26" y="663"/>
                </a:lnTo>
                <a:lnTo>
                  <a:pt x="29" y="661"/>
                </a:lnTo>
                <a:lnTo>
                  <a:pt x="28" y="658"/>
                </a:lnTo>
                <a:lnTo>
                  <a:pt x="26" y="655"/>
                </a:lnTo>
                <a:lnTo>
                  <a:pt x="26" y="653"/>
                </a:lnTo>
                <a:lnTo>
                  <a:pt x="29" y="649"/>
                </a:lnTo>
                <a:lnTo>
                  <a:pt x="28" y="647"/>
                </a:lnTo>
                <a:lnTo>
                  <a:pt x="25" y="639"/>
                </a:lnTo>
                <a:lnTo>
                  <a:pt x="25" y="636"/>
                </a:lnTo>
                <a:lnTo>
                  <a:pt x="21" y="631"/>
                </a:lnTo>
                <a:lnTo>
                  <a:pt x="21" y="627"/>
                </a:lnTo>
                <a:lnTo>
                  <a:pt x="19" y="627"/>
                </a:lnTo>
                <a:lnTo>
                  <a:pt x="16" y="624"/>
                </a:lnTo>
                <a:lnTo>
                  <a:pt x="19" y="622"/>
                </a:lnTo>
                <a:lnTo>
                  <a:pt x="18" y="618"/>
                </a:lnTo>
                <a:lnTo>
                  <a:pt x="19" y="615"/>
                </a:lnTo>
                <a:lnTo>
                  <a:pt x="20" y="610"/>
                </a:lnTo>
                <a:lnTo>
                  <a:pt x="19" y="607"/>
                </a:lnTo>
                <a:lnTo>
                  <a:pt x="22" y="604"/>
                </a:lnTo>
                <a:lnTo>
                  <a:pt x="21" y="600"/>
                </a:lnTo>
                <a:lnTo>
                  <a:pt x="20" y="594"/>
                </a:lnTo>
                <a:lnTo>
                  <a:pt x="22" y="591"/>
                </a:lnTo>
                <a:lnTo>
                  <a:pt x="20" y="588"/>
                </a:lnTo>
                <a:lnTo>
                  <a:pt x="21" y="585"/>
                </a:lnTo>
                <a:lnTo>
                  <a:pt x="21" y="581"/>
                </a:lnTo>
                <a:lnTo>
                  <a:pt x="21" y="580"/>
                </a:lnTo>
                <a:lnTo>
                  <a:pt x="21" y="580"/>
                </a:lnTo>
                <a:lnTo>
                  <a:pt x="22" y="578"/>
                </a:lnTo>
                <a:lnTo>
                  <a:pt x="21" y="575"/>
                </a:lnTo>
                <a:lnTo>
                  <a:pt x="22" y="572"/>
                </a:lnTo>
                <a:lnTo>
                  <a:pt x="24" y="569"/>
                </a:lnTo>
                <a:lnTo>
                  <a:pt x="26" y="568"/>
                </a:lnTo>
                <a:lnTo>
                  <a:pt x="27" y="565"/>
                </a:lnTo>
                <a:lnTo>
                  <a:pt x="27" y="563"/>
                </a:lnTo>
                <a:lnTo>
                  <a:pt x="27" y="561"/>
                </a:lnTo>
                <a:lnTo>
                  <a:pt x="27" y="558"/>
                </a:lnTo>
                <a:lnTo>
                  <a:pt x="26" y="555"/>
                </a:lnTo>
                <a:lnTo>
                  <a:pt x="27" y="552"/>
                </a:lnTo>
                <a:lnTo>
                  <a:pt x="26" y="548"/>
                </a:lnTo>
                <a:lnTo>
                  <a:pt x="24" y="545"/>
                </a:lnTo>
                <a:lnTo>
                  <a:pt x="25" y="543"/>
                </a:lnTo>
                <a:lnTo>
                  <a:pt x="25" y="541"/>
                </a:lnTo>
                <a:lnTo>
                  <a:pt x="26" y="537"/>
                </a:lnTo>
                <a:lnTo>
                  <a:pt x="26" y="534"/>
                </a:lnTo>
                <a:lnTo>
                  <a:pt x="26" y="531"/>
                </a:lnTo>
                <a:lnTo>
                  <a:pt x="27" y="531"/>
                </a:lnTo>
                <a:lnTo>
                  <a:pt x="29" y="530"/>
                </a:lnTo>
                <a:lnTo>
                  <a:pt x="31" y="528"/>
                </a:lnTo>
                <a:lnTo>
                  <a:pt x="34" y="531"/>
                </a:lnTo>
                <a:lnTo>
                  <a:pt x="36" y="530"/>
                </a:lnTo>
                <a:lnTo>
                  <a:pt x="38" y="530"/>
                </a:lnTo>
                <a:lnTo>
                  <a:pt x="40" y="531"/>
                </a:lnTo>
                <a:lnTo>
                  <a:pt x="43" y="528"/>
                </a:lnTo>
                <a:lnTo>
                  <a:pt x="45" y="526"/>
                </a:lnTo>
                <a:lnTo>
                  <a:pt x="44" y="524"/>
                </a:lnTo>
                <a:lnTo>
                  <a:pt x="42" y="520"/>
                </a:lnTo>
                <a:lnTo>
                  <a:pt x="45" y="519"/>
                </a:lnTo>
                <a:lnTo>
                  <a:pt x="47" y="523"/>
                </a:lnTo>
                <a:lnTo>
                  <a:pt x="52" y="520"/>
                </a:lnTo>
                <a:lnTo>
                  <a:pt x="53" y="518"/>
                </a:lnTo>
                <a:lnTo>
                  <a:pt x="51" y="516"/>
                </a:lnTo>
                <a:lnTo>
                  <a:pt x="49" y="511"/>
                </a:lnTo>
                <a:lnTo>
                  <a:pt x="49" y="507"/>
                </a:lnTo>
                <a:lnTo>
                  <a:pt x="45" y="507"/>
                </a:lnTo>
                <a:lnTo>
                  <a:pt x="49" y="503"/>
                </a:lnTo>
                <a:lnTo>
                  <a:pt x="52" y="501"/>
                </a:lnTo>
                <a:lnTo>
                  <a:pt x="54" y="500"/>
                </a:lnTo>
                <a:lnTo>
                  <a:pt x="59" y="499"/>
                </a:lnTo>
                <a:lnTo>
                  <a:pt x="61" y="496"/>
                </a:lnTo>
                <a:lnTo>
                  <a:pt x="63" y="493"/>
                </a:lnTo>
                <a:lnTo>
                  <a:pt x="64" y="487"/>
                </a:lnTo>
                <a:lnTo>
                  <a:pt x="66" y="484"/>
                </a:lnTo>
                <a:lnTo>
                  <a:pt x="68" y="478"/>
                </a:lnTo>
                <a:lnTo>
                  <a:pt x="65" y="476"/>
                </a:lnTo>
                <a:lnTo>
                  <a:pt x="63" y="471"/>
                </a:lnTo>
                <a:lnTo>
                  <a:pt x="64" y="466"/>
                </a:lnTo>
                <a:lnTo>
                  <a:pt x="61" y="464"/>
                </a:lnTo>
                <a:lnTo>
                  <a:pt x="60" y="465"/>
                </a:lnTo>
                <a:lnTo>
                  <a:pt x="60" y="465"/>
                </a:lnTo>
                <a:lnTo>
                  <a:pt x="59" y="465"/>
                </a:lnTo>
                <a:lnTo>
                  <a:pt x="59" y="464"/>
                </a:lnTo>
                <a:lnTo>
                  <a:pt x="59" y="464"/>
                </a:lnTo>
                <a:lnTo>
                  <a:pt x="59" y="463"/>
                </a:lnTo>
                <a:lnTo>
                  <a:pt x="59" y="463"/>
                </a:lnTo>
                <a:lnTo>
                  <a:pt x="58" y="462"/>
                </a:lnTo>
                <a:lnTo>
                  <a:pt x="58" y="462"/>
                </a:lnTo>
                <a:lnTo>
                  <a:pt x="58" y="462"/>
                </a:lnTo>
                <a:lnTo>
                  <a:pt x="57" y="462"/>
                </a:lnTo>
                <a:lnTo>
                  <a:pt x="57" y="462"/>
                </a:lnTo>
                <a:lnTo>
                  <a:pt x="56" y="462"/>
                </a:lnTo>
                <a:lnTo>
                  <a:pt x="56" y="463"/>
                </a:lnTo>
                <a:lnTo>
                  <a:pt x="55" y="463"/>
                </a:lnTo>
                <a:lnTo>
                  <a:pt x="54" y="463"/>
                </a:lnTo>
                <a:lnTo>
                  <a:pt x="53" y="463"/>
                </a:lnTo>
                <a:lnTo>
                  <a:pt x="52" y="463"/>
                </a:lnTo>
                <a:lnTo>
                  <a:pt x="51" y="464"/>
                </a:lnTo>
                <a:lnTo>
                  <a:pt x="50" y="464"/>
                </a:lnTo>
                <a:lnTo>
                  <a:pt x="50" y="464"/>
                </a:lnTo>
                <a:lnTo>
                  <a:pt x="49" y="464"/>
                </a:lnTo>
                <a:lnTo>
                  <a:pt x="48" y="464"/>
                </a:lnTo>
                <a:lnTo>
                  <a:pt x="51" y="461"/>
                </a:lnTo>
                <a:lnTo>
                  <a:pt x="52" y="458"/>
                </a:lnTo>
                <a:lnTo>
                  <a:pt x="52" y="454"/>
                </a:lnTo>
                <a:lnTo>
                  <a:pt x="50" y="455"/>
                </a:lnTo>
                <a:lnTo>
                  <a:pt x="49" y="452"/>
                </a:lnTo>
                <a:lnTo>
                  <a:pt x="47" y="449"/>
                </a:lnTo>
                <a:lnTo>
                  <a:pt x="45" y="446"/>
                </a:lnTo>
                <a:lnTo>
                  <a:pt x="45" y="443"/>
                </a:lnTo>
                <a:lnTo>
                  <a:pt x="45" y="439"/>
                </a:lnTo>
                <a:lnTo>
                  <a:pt x="46" y="435"/>
                </a:lnTo>
                <a:lnTo>
                  <a:pt x="45" y="433"/>
                </a:lnTo>
                <a:lnTo>
                  <a:pt x="43" y="430"/>
                </a:lnTo>
                <a:lnTo>
                  <a:pt x="42" y="427"/>
                </a:lnTo>
                <a:lnTo>
                  <a:pt x="41" y="423"/>
                </a:lnTo>
                <a:lnTo>
                  <a:pt x="39" y="418"/>
                </a:lnTo>
                <a:lnTo>
                  <a:pt x="39" y="414"/>
                </a:lnTo>
                <a:lnTo>
                  <a:pt x="40" y="412"/>
                </a:lnTo>
                <a:lnTo>
                  <a:pt x="41" y="411"/>
                </a:lnTo>
                <a:lnTo>
                  <a:pt x="43" y="406"/>
                </a:lnTo>
                <a:lnTo>
                  <a:pt x="41" y="403"/>
                </a:lnTo>
                <a:lnTo>
                  <a:pt x="37" y="397"/>
                </a:lnTo>
                <a:lnTo>
                  <a:pt x="33" y="392"/>
                </a:lnTo>
                <a:lnTo>
                  <a:pt x="31" y="387"/>
                </a:lnTo>
                <a:lnTo>
                  <a:pt x="31" y="384"/>
                </a:lnTo>
                <a:lnTo>
                  <a:pt x="30" y="380"/>
                </a:lnTo>
                <a:lnTo>
                  <a:pt x="22" y="370"/>
                </a:lnTo>
                <a:lnTo>
                  <a:pt x="16" y="364"/>
                </a:lnTo>
                <a:lnTo>
                  <a:pt x="14" y="362"/>
                </a:lnTo>
                <a:lnTo>
                  <a:pt x="10" y="357"/>
                </a:lnTo>
                <a:lnTo>
                  <a:pt x="11" y="353"/>
                </a:lnTo>
                <a:lnTo>
                  <a:pt x="8" y="348"/>
                </a:lnTo>
                <a:lnTo>
                  <a:pt x="2" y="346"/>
                </a:lnTo>
                <a:lnTo>
                  <a:pt x="0" y="344"/>
                </a:lnTo>
                <a:lnTo>
                  <a:pt x="7" y="344"/>
                </a:lnTo>
                <a:lnTo>
                  <a:pt x="11" y="344"/>
                </a:lnTo>
                <a:lnTo>
                  <a:pt x="12" y="343"/>
                </a:lnTo>
                <a:lnTo>
                  <a:pt x="13" y="342"/>
                </a:lnTo>
                <a:lnTo>
                  <a:pt x="13" y="342"/>
                </a:lnTo>
                <a:lnTo>
                  <a:pt x="14" y="341"/>
                </a:lnTo>
                <a:lnTo>
                  <a:pt x="15" y="339"/>
                </a:lnTo>
                <a:lnTo>
                  <a:pt x="16" y="338"/>
                </a:lnTo>
                <a:lnTo>
                  <a:pt x="16" y="337"/>
                </a:lnTo>
                <a:lnTo>
                  <a:pt x="17" y="336"/>
                </a:lnTo>
                <a:lnTo>
                  <a:pt x="18" y="334"/>
                </a:lnTo>
                <a:lnTo>
                  <a:pt x="18" y="333"/>
                </a:lnTo>
                <a:lnTo>
                  <a:pt x="20" y="331"/>
                </a:lnTo>
                <a:lnTo>
                  <a:pt x="21" y="330"/>
                </a:lnTo>
                <a:lnTo>
                  <a:pt x="21" y="329"/>
                </a:lnTo>
                <a:lnTo>
                  <a:pt x="22" y="328"/>
                </a:lnTo>
                <a:lnTo>
                  <a:pt x="23" y="326"/>
                </a:lnTo>
                <a:lnTo>
                  <a:pt x="22" y="325"/>
                </a:lnTo>
                <a:lnTo>
                  <a:pt x="22" y="324"/>
                </a:lnTo>
                <a:lnTo>
                  <a:pt x="21" y="323"/>
                </a:lnTo>
                <a:lnTo>
                  <a:pt x="20" y="322"/>
                </a:lnTo>
                <a:lnTo>
                  <a:pt x="19" y="322"/>
                </a:lnTo>
                <a:lnTo>
                  <a:pt x="18" y="321"/>
                </a:lnTo>
                <a:lnTo>
                  <a:pt x="18" y="319"/>
                </a:lnTo>
                <a:lnTo>
                  <a:pt x="19" y="318"/>
                </a:lnTo>
                <a:lnTo>
                  <a:pt x="20" y="316"/>
                </a:lnTo>
                <a:lnTo>
                  <a:pt x="20" y="314"/>
                </a:lnTo>
                <a:lnTo>
                  <a:pt x="20" y="313"/>
                </a:lnTo>
                <a:lnTo>
                  <a:pt x="20" y="311"/>
                </a:lnTo>
                <a:lnTo>
                  <a:pt x="19" y="310"/>
                </a:lnTo>
                <a:lnTo>
                  <a:pt x="18" y="309"/>
                </a:lnTo>
                <a:lnTo>
                  <a:pt x="19" y="307"/>
                </a:lnTo>
                <a:lnTo>
                  <a:pt x="20" y="306"/>
                </a:lnTo>
                <a:lnTo>
                  <a:pt x="20" y="305"/>
                </a:lnTo>
                <a:lnTo>
                  <a:pt x="21" y="305"/>
                </a:lnTo>
                <a:lnTo>
                  <a:pt x="21" y="304"/>
                </a:lnTo>
                <a:lnTo>
                  <a:pt x="22" y="303"/>
                </a:lnTo>
                <a:lnTo>
                  <a:pt x="22" y="302"/>
                </a:lnTo>
                <a:lnTo>
                  <a:pt x="22" y="301"/>
                </a:lnTo>
                <a:lnTo>
                  <a:pt x="20" y="301"/>
                </a:lnTo>
                <a:lnTo>
                  <a:pt x="20" y="300"/>
                </a:lnTo>
                <a:lnTo>
                  <a:pt x="21" y="299"/>
                </a:lnTo>
                <a:lnTo>
                  <a:pt x="21" y="298"/>
                </a:lnTo>
                <a:lnTo>
                  <a:pt x="22" y="297"/>
                </a:lnTo>
                <a:lnTo>
                  <a:pt x="23" y="297"/>
                </a:lnTo>
                <a:lnTo>
                  <a:pt x="24" y="297"/>
                </a:lnTo>
                <a:lnTo>
                  <a:pt x="24" y="295"/>
                </a:lnTo>
                <a:lnTo>
                  <a:pt x="24" y="293"/>
                </a:lnTo>
                <a:lnTo>
                  <a:pt x="25" y="292"/>
                </a:lnTo>
                <a:lnTo>
                  <a:pt x="25" y="291"/>
                </a:lnTo>
                <a:lnTo>
                  <a:pt x="25" y="291"/>
                </a:lnTo>
                <a:lnTo>
                  <a:pt x="25" y="290"/>
                </a:lnTo>
                <a:lnTo>
                  <a:pt x="25" y="289"/>
                </a:lnTo>
                <a:lnTo>
                  <a:pt x="26" y="287"/>
                </a:lnTo>
                <a:lnTo>
                  <a:pt x="26" y="285"/>
                </a:lnTo>
                <a:lnTo>
                  <a:pt x="28" y="283"/>
                </a:lnTo>
                <a:lnTo>
                  <a:pt x="28" y="280"/>
                </a:lnTo>
                <a:lnTo>
                  <a:pt x="28" y="279"/>
                </a:lnTo>
                <a:lnTo>
                  <a:pt x="29" y="277"/>
                </a:lnTo>
                <a:lnTo>
                  <a:pt x="29" y="275"/>
                </a:lnTo>
                <a:lnTo>
                  <a:pt x="29" y="274"/>
                </a:lnTo>
                <a:lnTo>
                  <a:pt x="29" y="272"/>
                </a:lnTo>
                <a:lnTo>
                  <a:pt x="29" y="271"/>
                </a:lnTo>
                <a:lnTo>
                  <a:pt x="29" y="268"/>
                </a:lnTo>
                <a:lnTo>
                  <a:pt x="29" y="267"/>
                </a:lnTo>
                <a:lnTo>
                  <a:pt x="27" y="265"/>
                </a:lnTo>
                <a:lnTo>
                  <a:pt x="28" y="263"/>
                </a:lnTo>
                <a:lnTo>
                  <a:pt x="27" y="262"/>
                </a:lnTo>
                <a:lnTo>
                  <a:pt x="27" y="261"/>
                </a:lnTo>
                <a:lnTo>
                  <a:pt x="26" y="259"/>
                </a:lnTo>
                <a:lnTo>
                  <a:pt x="26" y="258"/>
                </a:lnTo>
                <a:lnTo>
                  <a:pt x="27" y="257"/>
                </a:lnTo>
                <a:lnTo>
                  <a:pt x="29" y="257"/>
                </a:lnTo>
                <a:lnTo>
                  <a:pt x="33" y="254"/>
                </a:lnTo>
                <a:lnTo>
                  <a:pt x="33" y="252"/>
                </a:lnTo>
                <a:lnTo>
                  <a:pt x="33" y="251"/>
                </a:lnTo>
                <a:lnTo>
                  <a:pt x="32" y="250"/>
                </a:lnTo>
                <a:lnTo>
                  <a:pt x="32" y="248"/>
                </a:lnTo>
                <a:lnTo>
                  <a:pt x="32" y="246"/>
                </a:lnTo>
                <a:lnTo>
                  <a:pt x="32" y="245"/>
                </a:lnTo>
                <a:lnTo>
                  <a:pt x="33" y="244"/>
                </a:lnTo>
                <a:lnTo>
                  <a:pt x="34" y="243"/>
                </a:lnTo>
                <a:lnTo>
                  <a:pt x="37" y="240"/>
                </a:lnTo>
                <a:lnTo>
                  <a:pt x="39" y="237"/>
                </a:lnTo>
                <a:lnTo>
                  <a:pt x="39" y="234"/>
                </a:lnTo>
                <a:lnTo>
                  <a:pt x="40" y="233"/>
                </a:lnTo>
                <a:lnTo>
                  <a:pt x="40" y="230"/>
                </a:lnTo>
                <a:lnTo>
                  <a:pt x="41" y="228"/>
                </a:lnTo>
                <a:lnTo>
                  <a:pt x="44" y="225"/>
                </a:lnTo>
                <a:lnTo>
                  <a:pt x="44" y="222"/>
                </a:lnTo>
                <a:lnTo>
                  <a:pt x="46" y="220"/>
                </a:lnTo>
                <a:lnTo>
                  <a:pt x="48" y="217"/>
                </a:lnTo>
                <a:lnTo>
                  <a:pt x="49" y="215"/>
                </a:lnTo>
                <a:lnTo>
                  <a:pt x="48" y="212"/>
                </a:lnTo>
                <a:lnTo>
                  <a:pt x="48" y="212"/>
                </a:lnTo>
                <a:lnTo>
                  <a:pt x="48" y="208"/>
                </a:lnTo>
                <a:lnTo>
                  <a:pt x="47" y="205"/>
                </a:lnTo>
                <a:lnTo>
                  <a:pt x="47" y="203"/>
                </a:lnTo>
                <a:lnTo>
                  <a:pt x="48" y="200"/>
                </a:lnTo>
                <a:lnTo>
                  <a:pt x="46" y="198"/>
                </a:lnTo>
                <a:lnTo>
                  <a:pt x="45" y="196"/>
                </a:lnTo>
                <a:lnTo>
                  <a:pt x="45" y="193"/>
                </a:lnTo>
                <a:lnTo>
                  <a:pt x="45" y="189"/>
                </a:lnTo>
                <a:lnTo>
                  <a:pt x="42" y="188"/>
                </a:lnTo>
                <a:lnTo>
                  <a:pt x="40" y="188"/>
                </a:lnTo>
                <a:lnTo>
                  <a:pt x="37" y="188"/>
                </a:lnTo>
                <a:lnTo>
                  <a:pt x="33" y="188"/>
                </a:lnTo>
                <a:lnTo>
                  <a:pt x="34" y="188"/>
                </a:lnTo>
                <a:lnTo>
                  <a:pt x="34" y="188"/>
                </a:lnTo>
                <a:lnTo>
                  <a:pt x="33" y="188"/>
                </a:lnTo>
                <a:lnTo>
                  <a:pt x="32" y="187"/>
                </a:lnTo>
                <a:lnTo>
                  <a:pt x="31" y="187"/>
                </a:lnTo>
                <a:lnTo>
                  <a:pt x="30" y="185"/>
                </a:lnTo>
                <a:lnTo>
                  <a:pt x="29" y="184"/>
                </a:lnTo>
                <a:lnTo>
                  <a:pt x="28" y="183"/>
                </a:lnTo>
                <a:lnTo>
                  <a:pt x="27" y="182"/>
                </a:lnTo>
                <a:lnTo>
                  <a:pt x="26" y="181"/>
                </a:lnTo>
                <a:lnTo>
                  <a:pt x="25" y="179"/>
                </a:lnTo>
                <a:lnTo>
                  <a:pt x="24" y="178"/>
                </a:lnTo>
                <a:lnTo>
                  <a:pt x="22" y="177"/>
                </a:lnTo>
                <a:lnTo>
                  <a:pt x="21" y="176"/>
                </a:lnTo>
                <a:lnTo>
                  <a:pt x="21" y="175"/>
                </a:lnTo>
                <a:lnTo>
                  <a:pt x="22" y="176"/>
                </a:lnTo>
                <a:lnTo>
                  <a:pt x="23" y="173"/>
                </a:lnTo>
                <a:lnTo>
                  <a:pt x="23" y="172"/>
                </a:lnTo>
                <a:lnTo>
                  <a:pt x="22" y="172"/>
                </a:lnTo>
                <a:lnTo>
                  <a:pt x="22" y="171"/>
                </a:lnTo>
                <a:lnTo>
                  <a:pt x="22" y="169"/>
                </a:lnTo>
                <a:lnTo>
                  <a:pt x="23" y="168"/>
                </a:lnTo>
                <a:lnTo>
                  <a:pt x="25" y="166"/>
                </a:lnTo>
                <a:lnTo>
                  <a:pt x="25" y="164"/>
                </a:lnTo>
                <a:lnTo>
                  <a:pt x="26" y="163"/>
                </a:lnTo>
                <a:lnTo>
                  <a:pt x="26" y="162"/>
                </a:lnTo>
                <a:lnTo>
                  <a:pt x="26" y="160"/>
                </a:lnTo>
                <a:lnTo>
                  <a:pt x="26" y="159"/>
                </a:lnTo>
                <a:lnTo>
                  <a:pt x="27" y="157"/>
                </a:lnTo>
                <a:lnTo>
                  <a:pt x="28" y="156"/>
                </a:lnTo>
                <a:lnTo>
                  <a:pt x="28" y="156"/>
                </a:lnTo>
                <a:lnTo>
                  <a:pt x="30" y="155"/>
                </a:lnTo>
                <a:lnTo>
                  <a:pt x="30" y="152"/>
                </a:lnTo>
                <a:lnTo>
                  <a:pt x="31" y="150"/>
                </a:lnTo>
                <a:lnTo>
                  <a:pt x="31" y="146"/>
                </a:lnTo>
                <a:lnTo>
                  <a:pt x="31" y="143"/>
                </a:lnTo>
                <a:lnTo>
                  <a:pt x="29" y="140"/>
                </a:lnTo>
                <a:lnTo>
                  <a:pt x="29" y="138"/>
                </a:lnTo>
                <a:lnTo>
                  <a:pt x="29" y="137"/>
                </a:lnTo>
                <a:lnTo>
                  <a:pt x="31" y="132"/>
                </a:lnTo>
                <a:lnTo>
                  <a:pt x="31" y="132"/>
                </a:lnTo>
                <a:lnTo>
                  <a:pt x="31" y="132"/>
                </a:lnTo>
                <a:lnTo>
                  <a:pt x="31" y="131"/>
                </a:lnTo>
                <a:lnTo>
                  <a:pt x="31" y="127"/>
                </a:lnTo>
                <a:lnTo>
                  <a:pt x="31" y="124"/>
                </a:lnTo>
                <a:lnTo>
                  <a:pt x="31" y="120"/>
                </a:lnTo>
                <a:lnTo>
                  <a:pt x="27" y="115"/>
                </a:lnTo>
                <a:lnTo>
                  <a:pt x="21" y="111"/>
                </a:lnTo>
                <a:lnTo>
                  <a:pt x="18" y="106"/>
                </a:lnTo>
                <a:lnTo>
                  <a:pt x="17" y="104"/>
                </a:lnTo>
                <a:lnTo>
                  <a:pt x="17" y="103"/>
                </a:lnTo>
                <a:lnTo>
                  <a:pt x="16" y="104"/>
                </a:lnTo>
                <a:lnTo>
                  <a:pt x="16" y="104"/>
                </a:lnTo>
                <a:lnTo>
                  <a:pt x="15" y="102"/>
                </a:lnTo>
                <a:lnTo>
                  <a:pt x="12" y="100"/>
                </a:lnTo>
                <a:lnTo>
                  <a:pt x="10" y="96"/>
                </a:lnTo>
                <a:lnTo>
                  <a:pt x="10" y="94"/>
                </a:lnTo>
                <a:lnTo>
                  <a:pt x="7" y="90"/>
                </a:lnTo>
                <a:lnTo>
                  <a:pt x="5" y="86"/>
                </a:lnTo>
                <a:lnTo>
                  <a:pt x="8" y="84"/>
                </a:lnTo>
                <a:lnTo>
                  <a:pt x="15" y="74"/>
                </a:lnTo>
                <a:lnTo>
                  <a:pt x="15" y="72"/>
                </a:lnTo>
                <a:lnTo>
                  <a:pt x="14" y="70"/>
                </a:lnTo>
                <a:lnTo>
                  <a:pt x="23" y="67"/>
                </a:lnTo>
                <a:lnTo>
                  <a:pt x="23" y="67"/>
                </a:lnTo>
                <a:lnTo>
                  <a:pt x="24" y="66"/>
                </a:lnTo>
                <a:lnTo>
                  <a:pt x="25" y="66"/>
                </a:lnTo>
                <a:lnTo>
                  <a:pt x="26" y="65"/>
                </a:lnTo>
                <a:lnTo>
                  <a:pt x="27" y="64"/>
                </a:lnTo>
                <a:lnTo>
                  <a:pt x="28" y="63"/>
                </a:lnTo>
                <a:lnTo>
                  <a:pt x="29" y="62"/>
                </a:lnTo>
                <a:lnTo>
                  <a:pt x="29" y="61"/>
                </a:lnTo>
                <a:lnTo>
                  <a:pt x="29" y="60"/>
                </a:lnTo>
                <a:lnTo>
                  <a:pt x="29" y="59"/>
                </a:lnTo>
                <a:lnTo>
                  <a:pt x="29" y="58"/>
                </a:lnTo>
                <a:lnTo>
                  <a:pt x="29" y="57"/>
                </a:lnTo>
                <a:lnTo>
                  <a:pt x="29" y="56"/>
                </a:lnTo>
                <a:lnTo>
                  <a:pt x="28" y="54"/>
                </a:lnTo>
                <a:lnTo>
                  <a:pt x="27" y="52"/>
                </a:lnTo>
                <a:lnTo>
                  <a:pt x="27" y="51"/>
                </a:lnTo>
                <a:lnTo>
                  <a:pt x="26" y="50"/>
                </a:lnTo>
                <a:lnTo>
                  <a:pt x="25" y="48"/>
                </a:lnTo>
                <a:lnTo>
                  <a:pt x="25" y="48"/>
                </a:lnTo>
                <a:lnTo>
                  <a:pt x="25" y="47"/>
                </a:lnTo>
                <a:lnTo>
                  <a:pt x="24" y="46"/>
                </a:lnTo>
                <a:lnTo>
                  <a:pt x="24" y="45"/>
                </a:lnTo>
                <a:lnTo>
                  <a:pt x="24" y="45"/>
                </a:lnTo>
                <a:lnTo>
                  <a:pt x="23" y="44"/>
                </a:lnTo>
                <a:lnTo>
                  <a:pt x="23" y="43"/>
                </a:lnTo>
                <a:lnTo>
                  <a:pt x="23" y="42"/>
                </a:lnTo>
                <a:lnTo>
                  <a:pt x="24" y="42"/>
                </a:lnTo>
                <a:lnTo>
                  <a:pt x="24" y="40"/>
                </a:lnTo>
                <a:lnTo>
                  <a:pt x="25" y="39"/>
                </a:lnTo>
                <a:lnTo>
                  <a:pt x="25" y="39"/>
                </a:lnTo>
                <a:lnTo>
                  <a:pt x="25" y="38"/>
                </a:lnTo>
                <a:lnTo>
                  <a:pt x="25" y="37"/>
                </a:lnTo>
                <a:lnTo>
                  <a:pt x="25" y="36"/>
                </a:lnTo>
                <a:lnTo>
                  <a:pt x="25" y="35"/>
                </a:lnTo>
                <a:lnTo>
                  <a:pt x="25" y="35"/>
                </a:lnTo>
                <a:lnTo>
                  <a:pt x="25" y="30"/>
                </a:lnTo>
                <a:lnTo>
                  <a:pt x="25" y="27"/>
                </a:lnTo>
                <a:lnTo>
                  <a:pt x="25" y="24"/>
                </a:lnTo>
                <a:lnTo>
                  <a:pt x="23" y="26"/>
                </a:lnTo>
                <a:lnTo>
                  <a:pt x="22" y="29"/>
                </a:lnTo>
                <a:lnTo>
                  <a:pt x="20" y="31"/>
                </a:lnTo>
                <a:lnTo>
                  <a:pt x="18" y="35"/>
                </a:lnTo>
                <a:lnTo>
                  <a:pt x="15" y="36"/>
                </a:lnTo>
                <a:lnTo>
                  <a:pt x="11" y="36"/>
                </a:lnTo>
                <a:lnTo>
                  <a:pt x="8" y="36"/>
                </a:lnTo>
                <a:lnTo>
                  <a:pt x="6" y="32"/>
                </a:lnTo>
                <a:lnTo>
                  <a:pt x="3" y="26"/>
                </a:lnTo>
                <a:lnTo>
                  <a:pt x="2" y="23"/>
                </a:lnTo>
                <a:lnTo>
                  <a:pt x="3" y="19"/>
                </a:lnTo>
                <a:lnTo>
                  <a:pt x="4" y="17"/>
                </a:lnTo>
                <a:lnTo>
                  <a:pt x="2" y="13"/>
                </a:lnTo>
                <a:lnTo>
                  <a:pt x="0" y="3"/>
                </a:lnTo>
                <a:lnTo>
                  <a:pt x="36" y="4"/>
                </a:lnTo>
                <a:lnTo>
                  <a:pt x="40" y="4"/>
                </a:lnTo>
                <a:lnTo>
                  <a:pt x="45" y="2"/>
                </a:lnTo>
                <a:lnTo>
                  <a:pt x="45" y="2"/>
                </a:lnTo>
                <a:lnTo>
                  <a:pt x="48" y="1"/>
                </a:lnTo>
                <a:lnTo>
                  <a:pt x="48" y="0"/>
                </a:lnTo>
                <a:lnTo>
                  <a:pt x="49" y="1"/>
                </a:lnTo>
                <a:lnTo>
                  <a:pt x="51" y="2"/>
                </a:lnTo>
                <a:lnTo>
                  <a:pt x="62" y="10"/>
                </a:lnTo>
                <a:lnTo>
                  <a:pt x="64" y="12"/>
                </a:lnTo>
                <a:lnTo>
                  <a:pt x="84" y="11"/>
                </a:lnTo>
                <a:lnTo>
                  <a:pt x="90" y="11"/>
                </a:lnTo>
                <a:lnTo>
                  <a:pt x="173" y="10"/>
                </a:lnTo>
                <a:lnTo>
                  <a:pt x="206" y="9"/>
                </a:lnTo>
                <a:lnTo>
                  <a:pt x="218" y="9"/>
                </a:lnTo>
                <a:lnTo>
                  <a:pt x="273" y="8"/>
                </a:lnTo>
                <a:lnTo>
                  <a:pt x="317" y="7"/>
                </a:lnTo>
                <a:lnTo>
                  <a:pt x="329" y="16"/>
                </a:lnTo>
                <a:lnTo>
                  <a:pt x="360" y="15"/>
                </a:lnTo>
                <a:lnTo>
                  <a:pt x="464" y="15"/>
                </a:lnTo>
                <a:lnTo>
                  <a:pt x="478" y="15"/>
                </a:lnTo>
                <a:lnTo>
                  <a:pt x="536" y="40"/>
                </a:lnTo>
                <a:lnTo>
                  <a:pt x="537" y="41"/>
                </a:lnTo>
                <a:lnTo>
                  <a:pt x="550" y="52"/>
                </a:lnTo>
                <a:lnTo>
                  <a:pt x="553" y="52"/>
                </a:lnTo>
                <a:lnTo>
                  <a:pt x="554" y="52"/>
                </a:lnTo>
                <a:lnTo>
                  <a:pt x="580" y="55"/>
                </a:lnTo>
                <a:lnTo>
                  <a:pt x="595" y="80"/>
                </a:lnTo>
                <a:lnTo>
                  <a:pt x="596" y="81"/>
                </a:lnTo>
                <a:lnTo>
                  <a:pt x="598" y="81"/>
                </a:lnTo>
                <a:lnTo>
                  <a:pt x="611" y="82"/>
                </a:lnTo>
                <a:lnTo>
                  <a:pt x="618" y="82"/>
                </a:lnTo>
                <a:lnTo>
                  <a:pt x="623" y="86"/>
                </a:lnTo>
                <a:lnTo>
                  <a:pt x="624" y="91"/>
                </a:lnTo>
                <a:lnTo>
                  <a:pt x="626" y="100"/>
                </a:lnTo>
                <a:lnTo>
                  <a:pt x="629" y="113"/>
                </a:lnTo>
                <a:lnTo>
                  <a:pt x="637" y="115"/>
                </a:lnTo>
                <a:lnTo>
                  <a:pt x="641" y="115"/>
                </a:lnTo>
                <a:lnTo>
                  <a:pt x="742" y="176"/>
                </a:lnTo>
                <a:lnTo>
                  <a:pt x="890" y="272"/>
                </a:lnTo>
                <a:lnTo>
                  <a:pt x="917" y="290"/>
                </a:lnTo>
                <a:lnTo>
                  <a:pt x="943" y="307"/>
                </a:lnTo>
                <a:lnTo>
                  <a:pt x="944" y="307"/>
                </a:lnTo>
                <a:lnTo>
                  <a:pt x="959" y="317"/>
                </a:lnTo>
                <a:lnTo>
                  <a:pt x="1034" y="366"/>
                </a:lnTo>
                <a:lnTo>
                  <a:pt x="1224" y="489"/>
                </a:lnTo>
                <a:lnTo>
                  <a:pt x="1225" y="490"/>
                </a:lnTo>
                <a:lnTo>
                  <a:pt x="1226" y="491"/>
                </a:lnTo>
                <a:lnTo>
                  <a:pt x="1227" y="491"/>
                </a:lnTo>
                <a:lnTo>
                  <a:pt x="1229" y="493"/>
                </a:lnTo>
                <a:lnTo>
                  <a:pt x="1233" y="496"/>
                </a:lnTo>
                <a:lnTo>
                  <a:pt x="1235" y="498"/>
                </a:lnTo>
                <a:lnTo>
                  <a:pt x="1249" y="510"/>
                </a:lnTo>
                <a:lnTo>
                  <a:pt x="1254" y="521"/>
                </a:lnTo>
                <a:lnTo>
                  <a:pt x="1264" y="541"/>
                </a:lnTo>
                <a:lnTo>
                  <a:pt x="1291" y="552"/>
                </a:lnTo>
                <a:lnTo>
                  <a:pt x="1298" y="555"/>
                </a:lnTo>
                <a:lnTo>
                  <a:pt x="1305" y="565"/>
                </a:lnTo>
                <a:lnTo>
                  <a:pt x="1308" y="568"/>
                </a:lnTo>
                <a:lnTo>
                  <a:pt x="1308" y="568"/>
                </a:lnTo>
                <a:lnTo>
                  <a:pt x="1341" y="561"/>
                </a:lnTo>
                <a:lnTo>
                  <a:pt x="1387" y="565"/>
                </a:lnTo>
                <a:lnTo>
                  <a:pt x="1444" y="570"/>
                </a:lnTo>
                <a:lnTo>
                  <a:pt x="1528" y="576"/>
                </a:lnTo>
                <a:lnTo>
                  <a:pt x="1534" y="574"/>
                </a:lnTo>
                <a:lnTo>
                  <a:pt x="1563" y="563"/>
                </a:lnTo>
                <a:lnTo>
                  <a:pt x="1567" y="561"/>
                </a:lnTo>
                <a:lnTo>
                  <a:pt x="1574" y="558"/>
                </a:lnTo>
                <a:lnTo>
                  <a:pt x="1573" y="546"/>
                </a:lnTo>
                <a:lnTo>
                  <a:pt x="1575" y="545"/>
                </a:lnTo>
                <a:lnTo>
                  <a:pt x="1582" y="540"/>
                </a:lnTo>
                <a:lnTo>
                  <a:pt x="1582" y="540"/>
                </a:lnTo>
                <a:lnTo>
                  <a:pt x="1582" y="540"/>
                </a:lnTo>
                <a:lnTo>
                  <a:pt x="1596" y="550"/>
                </a:lnTo>
                <a:lnTo>
                  <a:pt x="1601" y="554"/>
                </a:lnTo>
                <a:lnTo>
                  <a:pt x="1605" y="567"/>
                </a:lnTo>
                <a:lnTo>
                  <a:pt x="1605" y="569"/>
                </a:lnTo>
                <a:lnTo>
                  <a:pt x="1608" y="569"/>
                </a:lnTo>
                <a:lnTo>
                  <a:pt x="1629" y="571"/>
                </a:lnTo>
                <a:lnTo>
                  <a:pt x="1638" y="566"/>
                </a:lnTo>
                <a:lnTo>
                  <a:pt x="1644" y="574"/>
                </a:lnTo>
                <a:lnTo>
                  <a:pt x="1645" y="575"/>
                </a:lnTo>
                <a:lnTo>
                  <a:pt x="1655" y="575"/>
                </a:lnTo>
                <a:lnTo>
                  <a:pt x="1664" y="576"/>
                </a:lnTo>
                <a:lnTo>
                  <a:pt x="1678" y="577"/>
                </a:lnTo>
                <a:lnTo>
                  <a:pt x="1684" y="578"/>
                </a:lnTo>
                <a:lnTo>
                  <a:pt x="1684" y="568"/>
                </a:lnTo>
                <a:lnTo>
                  <a:pt x="1684" y="560"/>
                </a:lnTo>
                <a:lnTo>
                  <a:pt x="1684" y="559"/>
                </a:lnTo>
                <a:lnTo>
                  <a:pt x="1685" y="560"/>
                </a:lnTo>
                <a:lnTo>
                  <a:pt x="1692" y="569"/>
                </a:lnTo>
                <a:lnTo>
                  <a:pt x="1717" y="598"/>
                </a:lnTo>
                <a:lnTo>
                  <a:pt x="1771" y="614"/>
                </a:lnTo>
                <a:lnTo>
                  <a:pt x="1841" y="634"/>
                </a:lnTo>
                <a:lnTo>
                  <a:pt x="1869" y="631"/>
                </a:lnTo>
                <a:lnTo>
                  <a:pt x="1871" y="629"/>
                </a:lnTo>
                <a:lnTo>
                  <a:pt x="1878" y="624"/>
                </a:lnTo>
                <a:lnTo>
                  <a:pt x="1880" y="622"/>
                </a:lnTo>
                <a:lnTo>
                  <a:pt x="1882" y="624"/>
                </a:lnTo>
                <a:lnTo>
                  <a:pt x="1885" y="626"/>
                </a:lnTo>
                <a:lnTo>
                  <a:pt x="1890" y="628"/>
                </a:lnTo>
                <a:lnTo>
                  <a:pt x="1891" y="629"/>
                </a:lnTo>
                <a:lnTo>
                  <a:pt x="1892" y="629"/>
                </a:lnTo>
                <a:lnTo>
                  <a:pt x="1893" y="629"/>
                </a:lnTo>
                <a:lnTo>
                  <a:pt x="1895" y="629"/>
                </a:lnTo>
                <a:lnTo>
                  <a:pt x="1895" y="629"/>
                </a:lnTo>
                <a:lnTo>
                  <a:pt x="1899" y="628"/>
                </a:lnTo>
                <a:lnTo>
                  <a:pt x="1900" y="628"/>
                </a:lnTo>
                <a:lnTo>
                  <a:pt x="1906" y="629"/>
                </a:lnTo>
                <a:lnTo>
                  <a:pt x="1911" y="632"/>
                </a:lnTo>
                <a:lnTo>
                  <a:pt x="1914" y="635"/>
                </a:lnTo>
                <a:lnTo>
                  <a:pt x="1915" y="636"/>
                </a:lnTo>
                <a:lnTo>
                  <a:pt x="1918" y="631"/>
                </a:lnTo>
                <a:lnTo>
                  <a:pt x="1923" y="628"/>
                </a:lnTo>
                <a:lnTo>
                  <a:pt x="1924" y="627"/>
                </a:lnTo>
                <a:lnTo>
                  <a:pt x="1925" y="626"/>
                </a:lnTo>
                <a:lnTo>
                  <a:pt x="1929" y="624"/>
                </a:lnTo>
                <a:lnTo>
                  <a:pt x="1930" y="624"/>
                </a:lnTo>
                <a:lnTo>
                  <a:pt x="1936" y="625"/>
                </a:lnTo>
                <a:lnTo>
                  <a:pt x="1936" y="625"/>
                </a:lnTo>
                <a:lnTo>
                  <a:pt x="1939" y="626"/>
                </a:lnTo>
                <a:lnTo>
                  <a:pt x="1941" y="627"/>
                </a:lnTo>
                <a:lnTo>
                  <a:pt x="1950" y="623"/>
                </a:lnTo>
                <a:lnTo>
                  <a:pt x="1956" y="620"/>
                </a:lnTo>
                <a:lnTo>
                  <a:pt x="1958" y="621"/>
                </a:lnTo>
                <a:lnTo>
                  <a:pt x="1966" y="626"/>
                </a:lnTo>
                <a:lnTo>
                  <a:pt x="1986" y="636"/>
                </a:lnTo>
                <a:lnTo>
                  <a:pt x="1988" y="637"/>
                </a:lnTo>
                <a:lnTo>
                  <a:pt x="2000" y="643"/>
                </a:lnTo>
                <a:lnTo>
                  <a:pt x="2001" y="643"/>
                </a:lnTo>
                <a:lnTo>
                  <a:pt x="2001" y="643"/>
                </a:lnTo>
                <a:lnTo>
                  <a:pt x="2002" y="644"/>
                </a:lnTo>
                <a:lnTo>
                  <a:pt x="2007" y="646"/>
                </a:lnTo>
                <a:lnTo>
                  <a:pt x="2008" y="646"/>
                </a:lnTo>
                <a:lnTo>
                  <a:pt x="2008" y="647"/>
                </a:lnTo>
                <a:lnTo>
                  <a:pt x="2009" y="647"/>
                </a:lnTo>
                <a:lnTo>
                  <a:pt x="2009" y="647"/>
                </a:lnTo>
                <a:lnTo>
                  <a:pt x="2019" y="652"/>
                </a:lnTo>
                <a:lnTo>
                  <a:pt x="2027" y="656"/>
                </a:lnTo>
                <a:lnTo>
                  <a:pt x="2031" y="658"/>
                </a:lnTo>
                <a:lnTo>
                  <a:pt x="2040" y="658"/>
                </a:lnTo>
                <a:lnTo>
                  <a:pt x="2054" y="659"/>
                </a:lnTo>
                <a:lnTo>
                  <a:pt x="2056" y="659"/>
                </a:lnTo>
                <a:lnTo>
                  <a:pt x="2060" y="660"/>
                </a:lnTo>
                <a:lnTo>
                  <a:pt x="2066" y="663"/>
                </a:lnTo>
                <a:lnTo>
                  <a:pt x="2073" y="662"/>
                </a:lnTo>
                <a:lnTo>
                  <a:pt x="2084" y="661"/>
                </a:lnTo>
                <a:lnTo>
                  <a:pt x="2097" y="660"/>
                </a:lnTo>
                <a:lnTo>
                  <a:pt x="2098" y="659"/>
                </a:lnTo>
                <a:lnTo>
                  <a:pt x="2098" y="659"/>
                </a:lnTo>
                <a:lnTo>
                  <a:pt x="2113" y="643"/>
                </a:lnTo>
                <a:lnTo>
                  <a:pt x="2113" y="643"/>
                </a:lnTo>
                <a:lnTo>
                  <a:pt x="2117" y="642"/>
                </a:lnTo>
                <a:lnTo>
                  <a:pt x="2117" y="642"/>
                </a:lnTo>
                <a:lnTo>
                  <a:pt x="2117" y="650"/>
                </a:lnTo>
                <a:lnTo>
                  <a:pt x="2117" y="653"/>
                </a:lnTo>
                <a:lnTo>
                  <a:pt x="2117" y="653"/>
                </a:lnTo>
                <a:lnTo>
                  <a:pt x="2116" y="657"/>
                </a:lnTo>
                <a:lnTo>
                  <a:pt x="2116" y="660"/>
                </a:lnTo>
                <a:lnTo>
                  <a:pt x="2116" y="661"/>
                </a:lnTo>
                <a:lnTo>
                  <a:pt x="2113" y="664"/>
                </a:lnTo>
                <a:lnTo>
                  <a:pt x="2112" y="665"/>
                </a:lnTo>
                <a:lnTo>
                  <a:pt x="2111" y="666"/>
                </a:lnTo>
                <a:lnTo>
                  <a:pt x="2109" y="667"/>
                </a:lnTo>
                <a:lnTo>
                  <a:pt x="2108" y="669"/>
                </a:lnTo>
                <a:lnTo>
                  <a:pt x="2106" y="671"/>
                </a:lnTo>
                <a:lnTo>
                  <a:pt x="2105" y="673"/>
                </a:lnTo>
                <a:lnTo>
                  <a:pt x="2104" y="674"/>
                </a:lnTo>
                <a:lnTo>
                  <a:pt x="2104" y="675"/>
                </a:lnTo>
                <a:lnTo>
                  <a:pt x="2103" y="676"/>
                </a:lnTo>
                <a:lnTo>
                  <a:pt x="2102" y="678"/>
                </a:lnTo>
                <a:lnTo>
                  <a:pt x="2100" y="682"/>
                </a:lnTo>
                <a:lnTo>
                  <a:pt x="2100" y="686"/>
                </a:lnTo>
                <a:lnTo>
                  <a:pt x="2101" y="690"/>
                </a:lnTo>
                <a:lnTo>
                  <a:pt x="2101" y="690"/>
                </a:lnTo>
                <a:lnTo>
                  <a:pt x="2101" y="690"/>
                </a:lnTo>
                <a:lnTo>
                  <a:pt x="2101" y="693"/>
                </a:lnTo>
                <a:lnTo>
                  <a:pt x="2102" y="694"/>
                </a:lnTo>
                <a:lnTo>
                  <a:pt x="2103" y="696"/>
                </a:lnTo>
                <a:lnTo>
                  <a:pt x="2103" y="696"/>
                </a:lnTo>
                <a:lnTo>
                  <a:pt x="2104" y="699"/>
                </a:lnTo>
                <a:lnTo>
                  <a:pt x="2104" y="700"/>
                </a:lnTo>
                <a:lnTo>
                  <a:pt x="2105" y="701"/>
                </a:lnTo>
                <a:lnTo>
                  <a:pt x="2105" y="701"/>
                </a:lnTo>
                <a:lnTo>
                  <a:pt x="2106" y="702"/>
                </a:lnTo>
                <a:lnTo>
                  <a:pt x="2106" y="702"/>
                </a:lnTo>
                <a:lnTo>
                  <a:pt x="2108" y="705"/>
                </a:lnTo>
                <a:lnTo>
                  <a:pt x="2109" y="707"/>
                </a:lnTo>
                <a:lnTo>
                  <a:pt x="2109" y="711"/>
                </a:lnTo>
                <a:lnTo>
                  <a:pt x="2110" y="715"/>
                </a:lnTo>
                <a:lnTo>
                  <a:pt x="2110" y="718"/>
                </a:lnTo>
                <a:lnTo>
                  <a:pt x="2111" y="721"/>
                </a:lnTo>
                <a:lnTo>
                  <a:pt x="2111" y="724"/>
                </a:lnTo>
                <a:lnTo>
                  <a:pt x="2112" y="727"/>
                </a:lnTo>
                <a:lnTo>
                  <a:pt x="2112" y="731"/>
                </a:lnTo>
                <a:lnTo>
                  <a:pt x="2113" y="735"/>
                </a:lnTo>
                <a:lnTo>
                  <a:pt x="2113" y="738"/>
                </a:lnTo>
                <a:lnTo>
                  <a:pt x="2114" y="742"/>
                </a:lnTo>
                <a:lnTo>
                  <a:pt x="2114" y="746"/>
                </a:lnTo>
                <a:lnTo>
                  <a:pt x="2115" y="751"/>
                </a:lnTo>
                <a:lnTo>
                  <a:pt x="2115" y="754"/>
                </a:lnTo>
                <a:lnTo>
                  <a:pt x="2116" y="760"/>
                </a:lnTo>
                <a:lnTo>
                  <a:pt x="2117" y="764"/>
                </a:lnTo>
                <a:lnTo>
                  <a:pt x="2117" y="768"/>
                </a:lnTo>
                <a:lnTo>
                  <a:pt x="2118" y="772"/>
                </a:lnTo>
                <a:lnTo>
                  <a:pt x="2118" y="777"/>
                </a:lnTo>
                <a:lnTo>
                  <a:pt x="2119" y="781"/>
                </a:lnTo>
                <a:lnTo>
                  <a:pt x="2119" y="785"/>
                </a:lnTo>
                <a:lnTo>
                  <a:pt x="2119" y="786"/>
                </a:lnTo>
                <a:lnTo>
                  <a:pt x="2120" y="788"/>
                </a:lnTo>
                <a:lnTo>
                  <a:pt x="2121" y="789"/>
                </a:lnTo>
                <a:lnTo>
                  <a:pt x="2122" y="790"/>
                </a:lnTo>
                <a:lnTo>
                  <a:pt x="2122" y="790"/>
                </a:lnTo>
                <a:lnTo>
                  <a:pt x="2123" y="790"/>
                </a:lnTo>
                <a:lnTo>
                  <a:pt x="2125" y="792"/>
                </a:lnTo>
                <a:lnTo>
                  <a:pt x="2127" y="796"/>
                </a:lnTo>
                <a:lnTo>
                  <a:pt x="2127" y="800"/>
                </a:lnTo>
                <a:lnTo>
                  <a:pt x="2127" y="803"/>
                </a:lnTo>
                <a:lnTo>
                  <a:pt x="2128" y="809"/>
                </a:lnTo>
                <a:lnTo>
                  <a:pt x="2128" y="811"/>
                </a:lnTo>
                <a:lnTo>
                  <a:pt x="2129" y="814"/>
                </a:lnTo>
                <a:lnTo>
                  <a:pt x="2129" y="817"/>
                </a:lnTo>
                <a:lnTo>
                  <a:pt x="2129" y="821"/>
                </a:lnTo>
                <a:lnTo>
                  <a:pt x="2129" y="826"/>
                </a:lnTo>
                <a:lnTo>
                  <a:pt x="2129" y="831"/>
                </a:lnTo>
                <a:lnTo>
                  <a:pt x="2129" y="839"/>
                </a:lnTo>
                <a:lnTo>
                  <a:pt x="2129" y="844"/>
                </a:lnTo>
                <a:lnTo>
                  <a:pt x="2129" y="845"/>
                </a:lnTo>
                <a:lnTo>
                  <a:pt x="2129" y="847"/>
                </a:lnTo>
                <a:lnTo>
                  <a:pt x="2130" y="850"/>
                </a:lnTo>
                <a:lnTo>
                  <a:pt x="2130" y="854"/>
                </a:lnTo>
                <a:lnTo>
                  <a:pt x="2130" y="858"/>
                </a:lnTo>
                <a:lnTo>
                  <a:pt x="2130" y="865"/>
                </a:lnTo>
                <a:lnTo>
                  <a:pt x="2130" y="869"/>
                </a:lnTo>
                <a:lnTo>
                  <a:pt x="2130" y="872"/>
                </a:lnTo>
                <a:lnTo>
                  <a:pt x="2130" y="877"/>
                </a:lnTo>
                <a:lnTo>
                  <a:pt x="2130" y="879"/>
                </a:lnTo>
                <a:lnTo>
                  <a:pt x="2131" y="879"/>
                </a:lnTo>
                <a:lnTo>
                  <a:pt x="2131" y="879"/>
                </a:lnTo>
                <a:lnTo>
                  <a:pt x="2131" y="880"/>
                </a:lnTo>
                <a:lnTo>
                  <a:pt x="2131" y="880"/>
                </a:lnTo>
                <a:lnTo>
                  <a:pt x="2131" y="880"/>
                </a:lnTo>
                <a:lnTo>
                  <a:pt x="2131" y="880"/>
                </a:lnTo>
                <a:lnTo>
                  <a:pt x="2131" y="880"/>
                </a:lnTo>
                <a:lnTo>
                  <a:pt x="2131" y="880"/>
                </a:lnTo>
                <a:lnTo>
                  <a:pt x="2131" y="880"/>
                </a:lnTo>
                <a:lnTo>
                  <a:pt x="2131" y="881"/>
                </a:lnTo>
                <a:lnTo>
                  <a:pt x="2131" y="881"/>
                </a:lnTo>
                <a:lnTo>
                  <a:pt x="2131" y="882"/>
                </a:lnTo>
                <a:lnTo>
                  <a:pt x="2131" y="882"/>
                </a:lnTo>
                <a:lnTo>
                  <a:pt x="2131" y="882"/>
                </a:lnTo>
                <a:lnTo>
                  <a:pt x="2131" y="882"/>
                </a:lnTo>
                <a:lnTo>
                  <a:pt x="2131" y="882"/>
                </a:lnTo>
                <a:lnTo>
                  <a:pt x="2131" y="882"/>
                </a:lnTo>
                <a:lnTo>
                  <a:pt x="2131" y="882"/>
                </a:lnTo>
                <a:lnTo>
                  <a:pt x="2131" y="882"/>
                </a:lnTo>
                <a:lnTo>
                  <a:pt x="2131" y="883"/>
                </a:lnTo>
                <a:lnTo>
                  <a:pt x="2131" y="883"/>
                </a:lnTo>
                <a:lnTo>
                  <a:pt x="2131" y="883"/>
                </a:lnTo>
                <a:lnTo>
                  <a:pt x="2131" y="883"/>
                </a:lnTo>
                <a:lnTo>
                  <a:pt x="2131" y="883"/>
                </a:lnTo>
                <a:lnTo>
                  <a:pt x="2131" y="884"/>
                </a:lnTo>
                <a:lnTo>
                  <a:pt x="2131" y="884"/>
                </a:lnTo>
                <a:lnTo>
                  <a:pt x="2131" y="884"/>
                </a:lnTo>
                <a:lnTo>
                  <a:pt x="2131" y="884"/>
                </a:lnTo>
                <a:lnTo>
                  <a:pt x="2131" y="884"/>
                </a:lnTo>
                <a:lnTo>
                  <a:pt x="2131" y="884"/>
                </a:lnTo>
                <a:lnTo>
                  <a:pt x="2131" y="884"/>
                </a:lnTo>
                <a:lnTo>
                  <a:pt x="2131" y="884"/>
                </a:lnTo>
                <a:lnTo>
                  <a:pt x="2131" y="884"/>
                </a:lnTo>
                <a:lnTo>
                  <a:pt x="2131" y="885"/>
                </a:lnTo>
                <a:lnTo>
                  <a:pt x="2131" y="885"/>
                </a:lnTo>
                <a:lnTo>
                  <a:pt x="2131" y="885"/>
                </a:lnTo>
                <a:lnTo>
                  <a:pt x="2131" y="885"/>
                </a:lnTo>
                <a:lnTo>
                  <a:pt x="2131" y="885"/>
                </a:lnTo>
                <a:lnTo>
                  <a:pt x="2131" y="885"/>
                </a:lnTo>
                <a:lnTo>
                  <a:pt x="2131" y="885"/>
                </a:lnTo>
                <a:lnTo>
                  <a:pt x="2131" y="885"/>
                </a:lnTo>
                <a:lnTo>
                  <a:pt x="2131" y="885"/>
                </a:lnTo>
                <a:lnTo>
                  <a:pt x="2131" y="885"/>
                </a:lnTo>
                <a:lnTo>
                  <a:pt x="2131" y="885"/>
                </a:lnTo>
                <a:lnTo>
                  <a:pt x="2131" y="885"/>
                </a:lnTo>
                <a:lnTo>
                  <a:pt x="2131" y="885"/>
                </a:lnTo>
                <a:lnTo>
                  <a:pt x="2131" y="885"/>
                </a:lnTo>
                <a:lnTo>
                  <a:pt x="2131" y="886"/>
                </a:lnTo>
                <a:lnTo>
                  <a:pt x="2131" y="886"/>
                </a:lnTo>
                <a:lnTo>
                  <a:pt x="2131" y="886"/>
                </a:lnTo>
                <a:lnTo>
                  <a:pt x="2131" y="886"/>
                </a:lnTo>
                <a:lnTo>
                  <a:pt x="2131" y="886"/>
                </a:lnTo>
                <a:lnTo>
                  <a:pt x="2131" y="886"/>
                </a:lnTo>
                <a:lnTo>
                  <a:pt x="2131" y="886"/>
                </a:lnTo>
                <a:lnTo>
                  <a:pt x="2131" y="886"/>
                </a:lnTo>
                <a:lnTo>
                  <a:pt x="2131" y="886"/>
                </a:lnTo>
                <a:lnTo>
                  <a:pt x="2131" y="886"/>
                </a:lnTo>
                <a:lnTo>
                  <a:pt x="2131" y="886"/>
                </a:lnTo>
                <a:lnTo>
                  <a:pt x="2131" y="886"/>
                </a:lnTo>
                <a:lnTo>
                  <a:pt x="2131" y="886"/>
                </a:lnTo>
                <a:lnTo>
                  <a:pt x="2131" y="887"/>
                </a:lnTo>
                <a:lnTo>
                  <a:pt x="2132" y="887"/>
                </a:lnTo>
                <a:lnTo>
                  <a:pt x="2132" y="887"/>
                </a:lnTo>
                <a:lnTo>
                  <a:pt x="2132" y="887"/>
                </a:lnTo>
                <a:lnTo>
                  <a:pt x="2132" y="887"/>
                </a:lnTo>
                <a:lnTo>
                  <a:pt x="2132" y="887"/>
                </a:lnTo>
                <a:lnTo>
                  <a:pt x="2132" y="887"/>
                </a:lnTo>
                <a:lnTo>
                  <a:pt x="2132" y="887"/>
                </a:lnTo>
                <a:lnTo>
                  <a:pt x="2132" y="887"/>
                </a:lnTo>
                <a:lnTo>
                  <a:pt x="2132" y="887"/>
                </a:lnTo>
                <a:lnTo>
                  <a:pt x="2132" y="887"/>
                </a:lnTo>
                <a:lnTo>
                  <a:pt x="2132" y="887"/>
                </a:lnTo>
                <a:lnTo>
                  <a:pt x="2132" y="888"/>
                </a:lnTo>
                <a:lnTo>
                  <a:pt x="2132" y="888"/>
                </a:lnTo>
                <a:lnTo>
                  <a:pt x="2132" y="888"/>
                </a:lnTo>
                <a:lnTo>
                  <a:pt x="2132" y="888"/>
                </a:lnTo>
                <a:lnTo>
                  <a:pt x="2132" y="888"/>
                </a:lnTo>
                <a:lnTo>
                  <a:pt x="2132" y="889"/>
                </a:lnTo>
                <a:lnTo>
                  <a:pt x="2132" y="889"/>
                </a:lnTo>
                <a:lnTo>
                  <a:pt x="2132" y="889"/>
                </a:lnTo>
                <a:lnTo>
                  <a:pt x="2132" y="889"/>
                </a:lnTo>
                <a:lnTo>
                  <a:pt x="2132" y="890"/>
                </a:lnTo>
                <a:lnTo>
                  <a:pt x="2132" y="890"/>
                </a:lnTo>
                <a:lnTo>
                  <a:pt x="2132" y="891"/>
                </a:lnTo>
                <a:lnTo>
                  <a:pt x="2132" y="891"/>
                </a:lnTo>
                <a:lnTo>
                  <a:pt x="2132" y="891"/>
                </a:lnTo>
                <a:lnTo>
                  <a:pt x="2132" y="892"/>
                </a:lnTo>
                <a:lnTo>
                  <a:pt x="2132" y="892"/>
                </a:lnTo>
                <a:lnTo>
                  <a:pt x="2132" y="892"/>
                </a:lnTo>
                <a:lnTo>
                  <a:pt x="2132" y="892"/>
                </a:lnTo>
                <a:lnTo>
                  <a:pt x="2132" y="892"/>
                </a:lnTo>
                <a:lnTo>
                  <a:pt x="2132" y="893"/>
                </a:lnTo>
                <a:lnTo>
                  <a:pt x="2132" y="893"/>
                </a:lnTo>
                <a:lnTo>
                  <a:pt x="2132" y="893"/>
                </a:lnTo>
                <a:lnTo>
                  <a:pt x="2132" y="893"/>
                </a:lnTo>
                <a:lnTo>
                  <a:pt x="2132" y="894"/>
                </a:lnTo>
                <a:lnTo>
                  <a:pt x="2132" y="894"/>
                </a:lnTo>
                <a:lnTo>
                  <a:pt x="2132" y="894"/>
                </a:lnTo>
                <a:lnTo>
                  <a:pt x="2132" y="894"/>
                </a:lnTo>
                <a:lnTo>
                  <a:pt x="2132" y="895"/>
                </a:lnTo>
                <a:lnTo>
                  <a:pt x="2132" y="895"/>
                </a:lnTo>
                <a:lnTo>
                  <a:pt x="2132" y="895"/>
                </a:lnTo>
                <a:lnTo>
                  <a:pt x="2132" y="895"/>
                </a:lnTo>
                <a:lnTo>
                  <a:pt x="2132" y="896"/>
                </a:lnTo>
                <a:lnTo>
                  <a:pt x="2132" y="896"/>
                </a:lnTo>
                <a:lnTo>
                  <a:pt x="2132" y="896"/>
                </a:lnTo>
                <a:lnTo>
                  <a:pt x="2132" y="896"/>
                </a:lnTo>
                <a:lnTo>
                  <a:pt x="2132" y="897"/>
                </a:lnTo>
                <a:lnTo>
                  <a:pt x="2132" y="897"/>
                </a:lnTo>
                <a:lnTo>
                  <a:pt x="2132" y="897"/>
                </a:lnTo>
                <a:lnTo>
                  <a:pt x="2132" y="897"/>
                </a:lnTo>
                <a:lnTo>
                  <a:pt x="2132" y="898"/>
                </a:lnTo>
                <a:lnTo>
                  <a:pt x="2132" y="898"/>
                </a:lnTo>
                <a:lnTo>
                  <a:pt x="2132" y="898"/>
                </a:lnTo>
                <a:lnTo>
                  <a:pt x="2132" y="898"/>
                </a:lnTo>
                <a:lnTo>
                  <a:pt x="2132" y="898"/>
                </a:lnTo>
                <a:lnTo>
                  <a:pt x="2132" y="898"/>
                </a:lnTo>
                <a:lnTo>
                  <a:pt x="2132" y="899"/>
                </a:lnTo>
                <a:lnTo>
                  <a:pt x="2132" y="899"/>
                </a:lnTo>
                <a:lnTo>
                  <a:pt x="2132" y="899"/>
                </a:lnTo>
                <a:lnTo>
                  <a:pt x="2132" y="899"/>
                </a:lnTo>
                <a:lnTo>
                  <a:pt x="2132" y="899"/>
                </a:lnTo>
                <a:lnTo>
                  <a:pt x="2132" y="899"/>
                </a:lnTo>
                <a:lnTo>
                  <a:pt x="2132" y="900"/>
                </a:lnTo>
                <a:lnTo>
                  <a:pt x="2132" y="901"/>
                </a:lnTo>
                <a:lnTo>
                  <a:pt x="2132" y="902"/>
                </a:lnTo>
                <a:lnTo>
                  <a:pt x="2132" y="902"/>
                </a:lnTo>
                <a:lnTo>
                  <a:pt x="2132" y="902"/>
                </a:lnTo>
                <a:lnTo>
                  <a:pt x="2132" y="903"/>
                </a:lnTo>
                <a:lnTo>
                  <a:pt x="2132" y="903"/>
                </a:lnTo>
                <a:lnTo>
                  <a:pt x="2132" y="903"/>
                </a:lnTo>
                <a:lnTo>
                  <a:pt x="2132" y="904"/>
                </a:lnTo>
                <a:lnTo>
                  <a:pt x="2132" y="904"/>
                </a:lnTo>
                <a:lnTo>
                  <a:pt x="2132" y="904"/>
                </a:lnTo>
                <a:lnTo>
                  <a:pt x="2132" y="904"/>
                </a:lnTo>
                <a:lnTo>
                  <a:pt x="2132" y="905"/>
                </a:lnTo>
                <a:lnTo>
                  <a:pt x="2132" y="905"/>
                </a:lnTo>
                <a:lnTo>
                  <a:pt x="2132" y="905"/>
                </a:lnTo>
                <a:lnTo>
                  <a:pt x="2132" y="906"/>
                </a:lnTo>
                <a:lnTo>
                  <a:pt x="2132" y="906"/>
                </a:lnTo>
                <a:lnTo>
                  <a:pt x="2132" y="906"/>
                </a:lnTo>
                <a:lnTo>
                  <a:pt x="2132" y="906"/>
                </a:lnTo>
                <a:lnTo>
                  <a:pt x="2132" y="907"/>
                </a:lnTo>
                <a:lnTo>
                  <a:pt x="2132" y="908"/>
                </a:lnTo>
                <a:lnTo>
                  <a:pt x="2132" y="908"/>
                </a:lnTo>
                <a:lnTo>
                  <a:pt x="2132" y="908"/>
                </a:lnTo>
                <a:lnTo>
                  <a:pt x="2132" y="908"/>
                </a:lnTo>
                <a:lnTo>
                  <a:pt x="2132" y="908"/>
                </a:lnTo>
                <a:lnTo>
                  <a:pt x="2132" y="908"/>
                </a:lnTo>
                <a:lnTo>
                  <a:pt x="2132" y="909"/>
                </a:lnTo>
                <a:lnTo>
                  <a:pt x="2132" y="909"/>
                </a:lnTo>
                <a:lnTo>
                  <a:pt x="2132" y="909"/>
                </a:lnTo>
                <a:lnTo>
                  <a:pt x="2132" y="909"/>
                </a:lnTo>
                <a:lnTo>
                  <a:pt x="2132" y="910"/>
                </a:lnTo>
                <a:lnTo>
                  <a:pt x="2132" y="910"/>
                </a:lnTo>
                <a:lnTo>
                  <a:pt x="2132" y="910"/>
                </a:lnTo>
                <a:lnTo>
                  <a:pt x="2132" y="910"/>
                </a:lnTo>
                <a:lnTo>
                  <a:pt x="2132" y="911"/>
                </a:lnTo>
                <a:lnTo>
                  <a:pt x="2132" y="911"/>
                </a:lnTo>
                <a:lnTo>
                  <a:pt x="2132" y="911"/>
                </a:lnTo>
                <a:lnTo>
                  <a:pt x="2132" y="911"/>
                </a:lnTo>
                <a:lnTo>
                  <a:pt x="2132" y="911"/>
                </a:lnTo>
                <a:lnTo>
                  <a:pt x="2132" y="912"/>
                </a:lnTo>
                <a:lnTo>
                  <a:pt x="2132" y="913"/>
                </a:lnTo>
                <a:lnTo>
                  <a:pt x="2132" y="913"/>
                </a:lnTo>
                <a:lnTo>
                  <a:pt x="2132" y="913"/>
                </a:lnTo>
                <a:lnTo>
                  <a:pt x="2132" y="913"/>
                </a:lnTo>
                <a:lnTo>
                  <a:pt x="2132" y="913"/>
                </a:lnTo>
                <a:lnTo>
                  <a:pt x="2132" y="914"/>
                </a:lnTo>
                <a:lnTo>
                  <a:pt x="2132" y="914"/>
                </a:lnTo>
                <a:lnTo>
                  <a:pt x="2132" y="914"/>
                </a:lnTo>
                <a:lnTo>
                  <a:pt x="2132" y="914"/>
                </a:lnTo>
                <a:lnTo>
                  <a:pt x="2132" y="915"/>
                </a:lnTo>
                <a:lnTo>
                  <a:pt x="2132" y="915"/>
                </a:lnTo>
                <a:lnTo>
                  <a:pt x="2132" y="915"/>
                </a:lnTo>
                <a:lnTo>
                  <a:pt x="2132" y="915"/>
                </a:lnTo>
                <a:lnTo>
                  <a:pt x="2132" y="915"/>
                </a:lnTo>
                <a:lnTo>
                  <a:pt x="2132" y="915"/>
                </a:lnTo>
                <a:lnTo>
                  <a:pt x="2132" y="916"/>
                </a:lnTo>
                <a:lnTo>
                  <a:pt x="2132" y="916"/>
                </a:lnTo>
                <a:lnTo>
                  <a:pt x="2132" y="916"/>
                </a:lnTo>
                <a:lnTo>
                  <a:pt x="2132" y="916"/>
                </a:lnTo>
                <a:lnTo>
                  <a:pt x="2132" y="916"/>
                </a:lnTo>
                <a:lnTo>
                  <a:pt x="2132" y="917"/>
                </a:lnTo>
                <a:lnTo>
                  <a:pt x="2132" y="917"/>
                </a:lnTo>
                <a:lnTo>
                  <a:pt x="2132" y="917"/>
                </a:lnTo>
                <a:lnTo>
                  <a:pt x="2132" y="917"/>
                </a:lnTo>
                <a:lnTo>
                  <a:pt x="2132" y="918"/>
                </a:lnTo>
                <a:lnTo>
                  <a:pt x="2132" y="918"/>
                </a:lnTo>
                <a:lnTo>
                  <a:pt x="2132" y="918"/>
                </a:lnTo>
                <a:lnTo>
                  <a:pt x="2132" y="918"/>
                </a:lnTo>
                <a:lnTo>
                  <a:pt x="2132" y="918"/>
                </a:lnTo>
                <a:lnTo>
                  <a:pt x="2132" y="918"/>
                </a:lnTo>
                <a:lnTo>
                  <a:pt x="2132" y="919"/>
                </a:lnTo>
                <a:lnTo>
                  <a:pt x="2132" y="919"/>
                </a:lnTo>
                <a:lnTo>
                  <a:pt x="2132" y="919"/>
                </a:lnTo>
                <a:lnTo>
                  <a:pt x="2132" y="919"/>
                </a:lnTo>
                <a:lnTo>
                  <a:pt x="2132" y="919"/>
                </a:lnTo>
                <a:lnTo>
                  <a:pt x="2132" y="920"/>
                </a:lnTo>
                <a:lnTo>
                  <a:pt x="2132" y="920"/>
                </a:lnTo>
                <a:lnTo>
                  <a:pt x="2132" y="920"/>
                </a:lnTo>
                <a:lnTo>
                  <a:pt x="2132" y="921"/>
                </a:lnTo>
                <a:lnTo>
                  <a:pt x="2132" y="921"/>
                </a:lnTo>
                <a:lnTo>
                  <a:pt x="2132" y="921"/>
                </a:lnTo>
                <a:lnTo>
                  <a:pt x="2132" y="922"/>
                </a:lnTo>
                <a:lnTo>
                  <a:pt x="2132" y="922"/>
                </a:lnTo>
                <a:lnTo>
                  <a:pt x="2132" y="922"/>
                </a:lnTo>
                <a:lnTo>
                  <a:pt x="2132" y="922"/>
                </a:lnTo>
                <a:lnTo>
                  <a:pt x="2132" y="923"/>
                </a:lnTo>
                <a:lnTo>
                  <a:pt x="2132" y="923"/>
                </a:lnTo>
                <a:lnTo>
                  <a:pt x="2132" y="924"/>
                </a:lnTo>
                <a:lnTo>
                  <a:pt x="2132" y="924"/>
                </a:lnTo>
                <a:lnTo>
                  <a:pt x="2132" y="924"/>
                </a:lnTo>
                <a:lnTo>
                  <a:pt x="2132" y="924"/>
                </a:lnTo>
                <a:lnTo>
                  <a:pt x="2132" y="925"/>
                </a:lnTo>
                <a:lnTo>
                  <a:pt x="2132" y="925"/>
                </a:lnTo>
                <a:lnTo>
                  <a:pt x="2132" y="925"/>
                </a:lnTo>
                <a:lnTo>
                  <a:pt x="2132" y="925"/>
                </a:lnTo>
                <a:lnTo>
                  <a:pt x="2132" y="925"/>
                </a:lnTo>
                <a:lnTo>
                  <a:pt x="2132" y="925"/>
                </a:lnTo>
                <a:lnTo>
                  <a:pt x="2132" y="925"/>
                </a:lnTo>
                <a:lnTo>
                  <a:pt x="2132" y="926"/>
                </a:lnTo>
                <a:lnTo>
                  <a:pt x="2132" y="926"/>
                </a:lnTo>
                <a:lnTo>
                  <a:pt x="2132" y="926"/>
                </a:lnTo>
                <a:lnTo>
                  <a:pt x="2132" y="926"/>
                </a:lnTo>
                <a:lnTo>
                  <a:pt x="2132" y="926"/>
                </a:lnTo>
                <a:lnTo>
                  <a:pt x="2132" y="926"/>
                </a:lnTo>
                <a:lnTo>
                  <a:pt x="2132" y="926"/>
                </a:lnTo>
                <a:lnTo>
                  <a:pt x="2132" y="926"/>
                </a:lnTo>
                <a:lnTo>
                  <a:pt x="2132" y="926"/>
                </a:lnTo>
                <a:lnTo>
                  <a:pt x="2132" y="926"/>
                </a:lnTo>
                <a:lnTo>
                  <a:pt x="2132" y="926"/>
                </a:lnTo>
                <a:lnTo>
                  <a:pt x="2132" y="926"/>
                </a:lnTo>
                <a:lnTo>
                  <a:pt x="2132" y="927"/>
                </a:lnTo>
                <a:lnTo>
                  <a:pt x="2132" y="927"/>
                </a:lnTo>
                <a:lnTo>
                  <a:pt x="2132" y="927"/>
                </a:lnTo>
                <a:lnTo>
                  <a:pt x="2132" y="927"/>
                </a:lnTo>
                <a:lnTo>
                  <a:pt x="2132" y="927"/>
                </a:lnTo>
                <a:lnTo>
                  <a:pt x="2132" y="927"/>
                </a:lnTo>
                <a:lnTo>
                  <a:pt x="2132" y="927"/>
                </a:lnTo>
                <a:lnTo>
                  <a:pt x="2132" y="927"/>
                </a:lnTo>
                <a:lnTo>
                  <a:pt x="2132" y="927"/>
                </a:lnTo>
                <a:lnTo>
                  <a:pt x="2132" y="928"/>
                </a:lnTo>
                <a:lnTo>
                  <a:pt x="2132" y="928"/>
                </a:lnTo>
                <a:lnTo>
                  <a:pt x="2132" y="928"/>
                </a:lnTo>
                <a:lnTo>
                  <a:pt x="2132" y="928"/>
                </a:lnTo>
                <a:lnTo>
                  <a:pt x="2132" y="928"/>
                </a:lnTo>
                <a:lnTo>
                  <a:pt x="2132" y="928"/>
                </a:lnTo>
                <a:lnTo>
                  <a:pt x="2132" y="928"/>
                </a:lnTo>
                <a:lnTo>
                  <a:pt x="2132" y="928"/>
                </a:lnTo>
                <a:lnTo>
                  <a:pt x="2132" y="928"/>
                </a:lnTo>
                <a:lnTo>
                  <a:pt x="2132" y="928"/>
                </a:lnTo>
                <a:lnTo>
                  <a:pt x="2132" y="928"/>
                </a:lnTo>
                <a:lnTo>
                  <a:pt x="2132" y="928"/>
                </a:lnTo>
                <a:lnTo>
                  <a:pt x="2132" y="928"/>
                </a:lnTo>
                <a:lnTo>
                  <a:pt x="2132" y="928"/>
                </a:lnTo>
                <a:lnTo>
                  <a:pt x="2132" y="928"/>
                </a:lnTo>
                <a:lnTo>
                  <a:pt x="2132" y="929"/>
                </a:lnTo>
                <a:lnTo>
                  <a:pt x="2132" y="929"/>
                </a:lnTo>
                <a:lnTo>
                  <a:pt x="2132" y="929"/>
                </a:lnTo>
                <a:lnTo>
                  <a:pt x="2132" y="929"/>
                </a:lnTo>
                <a:lnTo>
                  <a:pt x="2132" y="929"/>
                </a:lnTo>
                <a:lnTo>
                  <a:pt x="2132" y="929"/>
                </a:lnTo>
                <a:lnTo>
                  <a:pt x="2132" y="929"/>
                </a:lnTo>
                <a:lnTo>
                  <a:pt x="2132" y="929"/>
                </a:lnTo>
                <a:lnTo>
                  <a:pt x="2132" y="929"/>
                </a:lnTo>
                <a:lnTo>
                  <a:pt x="2132" y="930"/>
                </a:lnTo>
                <a:lnTo>
                  <a:pt x="2132" y="930"/>
                </a:lnTo>
                <a:lnTo>
                  <a:pt x="2132" y="930"/>
                </a:lnTo>
                <a:lnTo>
                  <a:pt x="2132" y="930"/>
                </a:lnTo>
                <a:lnTo>
                  <a:pt x="2132" y="930"/>
                </a:lnTo>
                <a:lnTo>
                  <a:pt x="2132" y="930"/>
                </a:lnTo>
                <a:lnTo>
                  <a:pt x="2132" y="930"/>
                </a:lnTo>
                <a:lnTo>
                  <a:pt x="2132" y="930"/>
                </a:lnTo>
                <a:lnTo>
                  <a:pt x="2132" y="930"/>
                </a:lnTo>
                <a:lnTo>
                  <a:pt x="2132" y="930"/>
                </a:lnTo>
                <a:lnTo>
                  <a:pt x="2132" y="930"/>
                </a:lnTo>
                <a:lnTo>
                  <a:pt x="2132" y="930"/>
                </a:lnTo>
                <a:lnTo>
                  <a:pt x="2132" y="931"/>
                </a:lnTo>
                <a:lnTo>
                  <a:pt x="2132" y="931"/>
                </a:lnTo>
                <a:lnTo>
                  <a:pt x="2132" y="931"/>
                </a:lnTo>
                <a:lnTo>
                  <a:pt x="2132" y="931"/>
                </a:lnTo>
                <a:lnTo>
                  <a:pt x="2132" y="931"/>
                </a:lnTo>
                <a:lnTo>
                  <a:pt x="2132" y="931"/>
                </a:lnTo>
                <a:lnTo>
                  <a:pt x="2132" y="931"/>
                </a:lnTo>
                <a:lnTo>
                  <a:pt x="2132" y="931"/>
                </a:lnTo>
                <a:lnTo>
                  <a:pt x="2132" y="932"/>
                </a:lnTo>
                <a:lnTo>
                  <a:pt x="2132" y="932"/>
                </a:lnTo>
                <a:lnTo>
                  <a:pt x="2132" y="932"/>
                </a:lnTo>
                <a:lnTo>
                  <a:pt x="2132" y="932"/>
                </a:lnTo>
                <a:lnTo>
                  <a:pt x="2132" y="932"/>
                </a:lnTo>
                <a:lnTo>
                  <a:pt x="2132" y="933"/>
                </a:lnTo>
                <a:lnTo>
                  <a:pt x="2132" y="933"/>
                </a:lnTo>
                <a:lnTo>
                  <a:pt x="2132" y="933"/>
                </a:lnTo>
                <a:lnTo>
                  <a:pt x="2132" y="933"/>
                </a:lnTo>
                <a:lnTo>
                  <a:pt x="2132" y="933"/>
                </a:lnTo>
                <a:lnTo>
                  <a:pt x="2132" y="933"/>
                </a:lnTo>
                <a:lnTo>
                  <a:pt x="2132" y="933"/>
                </a:lnTo>
                <a:lnTo>
                  <a:pt x="2132" y="934"/>
                </a:lnTo>
                <a:lnTo>
                  <a:pt x="2132" y="934"/>
                </a:lnTo>
                <a:lnTo>
                  <a:pt x="2132" y="934"/>
                </a:lnTo>
                <a:lnTo>
                  <a:pt x="2132" y="934"/>
                </a:lnTo>
                <a:lnTo>
                  <a:pt x="2132" y="934"/>
                </a:lnTo>
                <a:lnTo>
                  <a:pt x="2132" y="934"/>
                </a:lnTo>
                <a:lnTo>
                  <a:pt x="2131" y="934"/>
                </a:lnTo>
                <a:lnTo>
                  <a:pt x="2131" y="934"/>
                </a:lnTo>
                <a:lnTo>
                  <a:pt x="2131" y="934"/>
                </a:lnTo>
                <a:lnTo>
                  <a:pt x="2131" y="934"/>
                </a:lnTo>
                <a:lnTo>
                  <a:pt x="2131" y="934"/>
                </a:lnTo>
                <a:lnTo>
                  <a:pt x="2131" y="935"/>
                </a:lnTo>
                <a:lnTo>
                  <a:pt x="2131" y="935"/>
                </a:lnTo>
                <a:lnTo>
                  <a:pt x="2131" y="935"/>
                </a:lnTo>
                <a:lnTo>
                  <a:pt x="2131" y="935"/>
                </a:lnTo>
                <a:lnTo>
                  <a:pt x="2131" y="935"/>
                </a:lnTo>
                <a:lnTo>
                  <a:pt x="2131" y="935"/>
                </a:lnTo>
                <a:lnTo>
                  <a:pt x="2131" y="935"/>
                </a:lnTo>
                <a:lnTo>
                  <a:pt x="2131" y="935"/>
                </a:lnTo>
                <a:lnTo>
                  <a:pt x="2131" y="935"/>
                </a:lnTo>
                <a:lnTo>
                  <a:pt x="2131" y="935"/>
                </a:lnTo>
                <a:lnTo>
                  <a:pt x="2131" y="935"/>
                </a:lnTo>
                <a:lnTo>
                  <a:pt x="2131" y="935"/>
                </a:lnTo>
                <a:lnTo>
                  <a:pt x="2131" y="935"/>
                </a:lnTo>
                <a:lnTo>
                  <a:pt x="2131" y="935"/>
                </a:lnTo>
                <a:lnTo>
                  <a:pt x="2131" y="935"/>
                </a:lnTo>
                <a:lnTo>
                  <a:pt x="2130" y="935"/>
                </a:lnTo>
                <a:lnTo>
                  <a:pt x="2130" y="935"/>
                </a:lnTo>
                <a:lnTo>
                  <a:pt x="2130" y="935"/>
                </a:lnTo>
                <a:lnTo>
                  <a:pt x="2130" y="935"/>
                </a:lnTo>
                <a:lnTo>
                  <a:pt x="2130" y="935"/>
                </a:lnTo>
                <a:lnTo>
                  <a:pt x="2130" y="935"/>
                </a:lnTo>
                <a:lnTo>
                  <a:pt x="2130" y="935"/>
                </a:lnTo>
                <a:lnTo>
                  <a:pt x="2130" y="936"/>
                </a:lnTo>
                <a:lnTo>
                  <a:pt x="2130" y="936"/>
                </a:lnTo>
                <a:lnTo>
                  <a:pt x="2130" y="936"/>
                </a:lnTo>
                <a:lnTo>
                  <a:pt x="2130" y="936"/>
                </a:lnTo>
                <a:lnTo>
                  <a:pt x="2130" y="936"/>
                </a:lnTo>
                <a:lnTo>
                  <a:pt x="2130" y="936"/>
                </a:lnTo>
                <a:lnTo>
                  <a:pt x="2130" y="936"/>
                </a:lnTo>
                <a:lnTo>
                  <a:pt x="2130" y="936"/>
                </a:lnTo>
                <a:lnTo>
                  <a:pt x="2130" y="936"/>
                </a:lnTo>
                <a:lnTo>
                  <a:pt x="2130" y="936"/>
                </a:lnTo>
                <a:lnTo>
                  <a:pt x="2130" y="936"/>
                </a:lnTo>
                <a:lnTo>
                  <a:pt x="2130" y="936"/>
                </a:lnTo>
                <a:lnTo>
                  <a:pt x="2130" y="936"/>
                </a:lnTo>
                <a:lnTo>
                  <a:pt x="2130" y="936"/>
                </a:lnTo>
                <a:lnTo>
                  <a:pt x="2129" y="936"/>
                </a:lnTo>
                <a:lnTo>
                  <a:pt x="2129" y="936"/>
                </a:lnTo>
                <a:lnTo>
                  <a:pt x="2129" y="936"/>
                </a:lnTo>
                <a:lnTo>
                  <a:pt x="2129" y="936"/>
                </a:lnTo>
                <a:lnTo>
                  <a:pt x="2129" y="936"/>
                </a:lnTo>
                <a:lnTo>
                  <a:pt x="2129" y="937"/>
                </a:lnTo>
                <a:lnTo>
                  <a:pt x="2129" y="937"/>
                </a:lnTo>
                <a:lnTo>
                  <a:pt x="2129" y="937"/>
                </a:lnTo>
                <a:lnTo>
                  <a:pt x="2129" y="937"/>
                </a:lnTo>
                <a:lnTo>
                  <a:pt x="2129" y="937"/>
                </a:lnTo>
                <a:lnTo>
                  <a:pt x="2129" y="937"/>
                </a:lnTo>
                <a:lnTo>
                  <a:pt x="2129" y="937"/>
                </a:lnTo>
                <a:lnTo>
                  <a:pt x="2129" y="937"/>
                </a:lnTo>
                <a:lnTo>
                  <a:pt x="2129" y="937"/>
                </a:lnTo>
                <a:lnTo>
                  <a:pt x="2129" y="937"/>
                </a:lnTo>
                <a:lnTo>
                  <a:pt x="2128" y="937"/>
                </a:lnTo>
                <a:lnTo>
                  <a:pt x="2128" y="937"/>
                </a:lnTo>
                <a:lnTo>
                  <a:pt x="2128" y="937"/>
                </a:lnTo>
                <a:lnTo>
                  <a:pt x="2128" y="937"/>
                </a:lnTo>
                <a:lnTo>
                  <a:pt x="2128" y="937"/>
                </a:lnTo>
                <a:lnTo>
                  <a:pt x="2128" y="937"/>
                </a:lnTo>
                <a:lnTo>
                  <a:pt x="2128" y="937"/>
                </a:lnTo>
                <a:lnTo>
                  <a:pt x="2128" y="937"/>
                </a:lnTo>
                <a:lnTo>
                  <a:pt x="2128" y="937"/>
                </a:lnTo>
                <a:lnTo>
                  <a:pt x="2128" y="937"/>
                </a:lnTo>
                <a:lnTo>
                  <a:pt x="2128" y="937"/>
                </a:lnTo>
                <a:lnTo>
                  <a:pt x="2128" y="937"/>
                </a:lnTo>
                <a:lnTo>
                  <a:pt x="2128" y="937"/>
                </a:lnTo>
                <a:lnTo>
                  <a:pt x="2128" y="937"/>
                </a:lnTo>
                <a:lnTo>
                  <a:pt x="2128" y="937"/>
                </a:lnTo>
                <a:lnTo>
                  <a:pt x="2128" y="938"/>
                </a:lnTo>
                <a:lnTo>
                  <a:pt x="2127" y="938"/>
                </a:lnTo>
                <a:lnTo>
                  <a:pt x="2127" y="938"/>
                </a:lnTo>
                <a:lnTo>
                  <a:pt x="2127" y="938"/>
                </a:lnTo>
                <a:lnTo>
                  <a:pt x="2127" y="938"/>
                </a:lnTo>
                <a:lnTo>
                  <a:pt x="2127" y="938"/>
                </a:lnTo>
                <a:lnTo>
                  <a:pt x="2127" y="938"/>
                </a:lnTo>
                <a:lnTo>
                  <a:pt x="2127" y="938"/>
                </a:lnTo>
                <a:lnTo>
                  <a:pt x="2127" y="938"/>
                </a:lnTo>
                <a:lnTo>
                  <a:pt x="2127" y="938"/>
                </a:lnTo>
                <a:lnTo>
                  <a:pt x="2127" y="938"/>
                </a:lnTo>
                <a:lnTo>
                  <a:pt x="2127" y="938"/>
                </a:lnTo>
                <a:lnTo>
                  <a:pt x="2127" y="938"/>
                </a:lnTo>
                <a:lnTo>
                  <a:pt x="2127" y="938"/>
                </a:lnTo>
                <a:lnTo>
                  <a:pt x="2127" y="938"/>
                </a:lnTo>
                <a:lnTo>
                  <a:pt x="2127" y="938"/>
                </a:lnTo>
                <a:lnTo>
                  <a:pt x="2126" y="938"/>
                </a:lnTo>
                <a:lnTo>
                  <a:pt x="2126" y="938"/>
                </a:lnTo>
                <a:lnTo>
                  <a:pt x="2126" y="938"/>
                </a:lnTo>
                <a:lnTo>
                  <a:pt x="2126" y="938"/>
                </a:lnTo>
                <a:lnTo>
                  <a:pt x="2126" y="938"/>
                </a:lnTo>
                <a:lnTo>
                  <a:pt x="2126" y="939"/>
                </a:lnTo>
                <a:lnTo>
                  <a:pt x="2126" y="939"/>
                </a:lnTo>
                <a:lnTo>
                  <a:pt x="2126" y="939"/>
                </a:lnTo>
                <a:lnTo>
                  <a:pt x="2126" y="939"/>
                </a:lnTo>
                <a:lnTo>
                  <a:pt x="2126" y="939"/>
                </a:lnTo>
                <a:lnTo>
                  <a:pt x="2126" y="939"/>
                </a:lnTo>
                <a:lnTo>
                  <a:pt x="2126" y="939"/>
                </a:lnTo>
                <a:lnTo>
                  <a:pt x="2126" y="939"/>
                </a:lnTo>
                <a:lnTo>
                  <a:pt x="2126" y="939"/>
                </a:lnTo>
                <a:lnTo>
                  <a:pt x="2126" y="939"/>
                </a:lnTo>
                <a:lnTo>
                  <a:pt x="2126" y="939"/>
                </a:lnTo>
                <a:lnTo>
                  <a:pt x="2126" y="939"/>
                </a:lnTo>
                <a:lnTo>
                  <a:pt x="2126" y="939"/>
                </a:lnTo>
                <a:lnTo>
                  <a:pt x="2126" y="939"/>
                </a:lnTo>
                <a:lnTo>
                  <a:pt x="2125" y="939"/>
                </a:lnTo>
                <a:lnTo>
                  <a:pt x="2125" y="939"/>
                </a:lnTo>
                <a:lnTo>
                  <a:pt x="2125" y="939"/>
                </a:lnTo>
                <a:lnTo>
                  <a:pt x="2125" y="939"/>
                </a:lnTo>
                <a:lnTo>
                  <a:pt x="2125" y="939"/>
                </a:lnTo>
                <a:lnTo>
                  <a:pt x="2125" y="939"/>
                </a:lnTo>
                <a:lnTo>
                  <a:pt x="2125" y="939"/>
                </a:lnTo>
                <a:lnTo>
                  <a:pt x="2125" y="940"/>
                </a:lnTo>
                <a:lnTo>
                  <a:pt x="2125" y="940"/>
                </a:lnTo>
                <a:lnTo>
                  <a:pt x="2124" y="940"/>
                </a:lnTo>
                <a:lnTo>
                  <a:pt x="2124" y="940"/>
                </a:lnTo>
                <a:lnTo>
                  <a:pt x="2124" y="940"/>
                </a:lnTo>
                <a:lnTo>
                  <a:pt x="2124" y="940"/>
                </a:lnTo>
                <a:lnTo>
                  <a:pt x="2124" y="940"/>
                </a:lnTo>
                <a:lnTo>
                  <a:pt x="2124" y="940"/>
                </a:lnTo>
                <a:lnTo>
                  <a:pt x="2124" y="940"/>
                </a:lnTo>
                <a:lnTo>
                  <a:pt x="2124" y="940"/>
                </a:lnTo>
                <a:lnTo>
                  <a:pt x="2124" y="941"/>
                </a:lnTo>
                <a:lnTo>
                  <a:pt x="2123" y="941"/>
                </a:lnTo>
                <a:lnTo>
                  <a:pt x="2123" y="941"/>
                </a:lnTo>
                <a:lnTo>
                  <a:pt x="2123" y="941"/>
                </a:lnTo>
                <a:lnTo>
                  <a:pt x="2123" y="941"/>
                </a:lnTo>
                <a:lnTo>
                  <a:pt x="2123" y="941"/>
                </a:lnTo>
                <a:lnTo>
                  <a:pt x="2123" y="941"/>
                </a:lnTo>
                <a:lnTo>
                  <a:pt x="2123" y="941"/>
                </a:lnTo>
                <a:lnTo>
                  <a:pt x="2123" y="941"/>
                </a:lnTo>
                <a:lnTo>
                  <a:pt x="2123" y="941"/>
                </a:lnTo>
                <a:lnTo>
                  <a:pt x="2122" y="941"/>
                </a:lnTo>
                <a:lnTo>
                  <a:pt x="2122" y="941"/>
                </a:lnTo>
                <a:lnTo>
                  <a:pt x="2122" y="941"/>
                </a:lnTo>
                <a:lnTo>
                  <a:pt x="2122" y="941"/>
                </a:lnTo>
                <a:lnTo>
                  <a:pt x="2122" y="941"/>
                </a:lnTo>
                <a:lnTo>
                  <a:pt x="2122" y="941"/>
                </a:lnTo>
                <a:lnTo>
                  <a:pt x="2122" y="941"/>
                </a:lnTo>
                <a:lnTo>
                  <a:pt x="2122" y="942"/>
                </a:lnTo>
                <a:lnTo>
                  <a:pt x="2122" y="942"/>
                </a:lnTo>
                <a:lnTo>
                  <a:pt x="2122" y="942"/>
                </a:lnTo>
                <a:lnTo>
                  <a:pt x="2122" y="942"/>
                </a:lnTo>
                <a:lnTo>
                  <a:pt x="2122" y="942"/>
                </a:lnTo>
                <a:lnTo>
                  <a:pt x="2122" y="942"/>
                </a:lnTo>
                <a:lnTo>
                  <a:pt x="2122" y="942"/>
                </a:lnTo>
                <a:lnTo>
                  <a:pt x="2121" y="942"/>
                </a:lnTo>
                <a:lnTo>
                  <a:pt x="2121" y="942"/>
                </a:lnTo>
                <a:lnTo>
                  <a:pt x="2121" y="942"/>
                </a:lnTo>
                <a:lnTo>
                  <a:pt x="2121" y="942"/>
                </a:lnTo>
                <a:lnTo>
                  <a:pt x="2121" y="942"/>
                </a:lnTo>
                <a:lnTo>
                  <a:pt x="2121" y="942"/>
                </a:lnTo>
                <a:lnTo>
                  <a:pt x="2121" y="942"/>
                </a:lnTo>
                <a:lnTo>
                  <a:pt x="2121" y="942"/>
                </a:lnTo>
                <a:lnTo>
                  <a:pt x="2121" y="942"/>
                </a:lnTo>
                <a:lnTo>
                  <a:pt x="2121" y="942"/>
                </a:lnTo>
                <a:lnTo>
                  <a:pt x="2121" y="942"/>
                </a:lnTo>
                <a:lnTo>
                  <a:pt x="2121" y="942"/>
                </a:lnTo>
                <a:lnTo>
                  <a:pt x="2121" y="942"/>
                </a:lnTo>
                <a:lnTo>
                  <a:pt x="2121" y="942"/>
                </a:lnTo>
                <a:lnTo>
                  <a:pt x="2121" y="942"/>
                </a:lnTo>
                <a:lnTo>
                  <a:pt x="2121" y="942"/>
                </a:lnTo>
                <a:lnTo>
                  <a:pt x="2121" y="942"/>
                </a:lnTo>
                <a:lnTo>
                  <a:pt x="2121" y="943"/>
                </a:lnTo>
                <a:lnTo>
                  <a:pt x="2121" y="943"/>
                </a:lnTo>
                <a:lnTo>
                  <a:pt x="2120" y="943"/>
                </a:lnTo>
                <a:lnTo>
                  <a:pt x="2120" y="943"/>
                </a:lnTo>
                <a:lnTo>
                  <a:pt x="2120" y="943"/>
                </a:lnTo>
                <a:lnTo>
                  <a:pt x="2120" y="943"/>
                </a:lnTo>
                <a:lnTo>
                  <a:pt x="2120" y="943"/>
                </a:lnTo>
                <a:lnTo>
                  <a:pt x="2120" y="943"/>
                </a:lnTo>
                <a:lnTo>
                  <a:pt x="2120" y="943"/>
                </a:lnTo>
                <a:lnTo>
                  <a:pt x="2120" y="943"/>
                </a:lnTo>
                <a:lnTo>
                  <a:pt x="2120" y="943"/>
                </a:lnTo>
                <a:lnTo>
                  <a:pt x="2120" y="943"/>
                </a:lnTo>
                <a:lnTo>
                  <a:pt x="2120" y="943"/>
                </a:lnTo>
                <a:lnTo>
                  <a:pt x="2120" y="943"/>
                </a:lnTo>
                <a:lnTo>
                  <a:pt x="2120" y="943"/>
                </a:lnTo>
                <a:lnTo>
                  <a:pt x="2120" y="943"/>
                </a:lnTo>
                <a:lnTo>
                  <a:pt x="2120" y="943"/>
                </a:lnTo>
                <a:lnTo>
                  <a:pt x="2120" y="943"/>
                </a:lnTo>
                <a:lnTo>
                  <a:pt x="2120" y="943"/>
                </a:lnTo>
                <a:lnTo>
                  <a:pt x="2119" y="943"/>
                </a:lnTo>
                <a:lnTo>
                  <a:pt x="2119" y="943"/>
                </a:lnTo>
                <a:lnTo>
                  <a:pt x="2119" y="943"/>
                </a:lnTo>
                <a:lnTo>
                  <a:pt x="2119" y="944"/>
                </a:lnTo>
                <a:lnTo>
                  <a:pt x="2119" y="944"/>
                </a:lnTo>
                <a:lnTo>
                  <a:pt x="2119" y="944"/>
                </a:lnTo>
                <a:lnTo>
                  <a:pt x="2119" y="944"/>
                </a:lnTo>
                <a:lnTo>
                  <a:pt x="2119" y="944"/>
                </a:lnTo>
                <a:lnTo>
                  <a:pt x="2119" y="944"/>
                </a:lnTo>
                <a:lnTo>
                  <a:pt x="2119" y="944"/>
                </a:lnTo>
                <a:lnTo>
                  <a:pt x="2119" y="944"/>
                </a:lnTo>
                <a:lnTo>
                  <a:pt x="2119" y="944"/>
                </a:lnTo>
                <a:lnTo>
                  <a:pt x="2119" y="944"/>
                </a:lnTo>
                <a:lnTo>
                  <a:pt x="2118" y="944"/>
                </a:lnTo>
                <a:lnTo>
                  <a:pt x="2118" y="944"/>
                </a:lnTo>
                <a:lnTo>
                  <a:pt x="2118" y="944"/>
                </a:lnTo>
                <a:lnTo>
                  <a:pt x="2118" y="944"/>
                </a:lnTo>
                <a:lnTo>
                  <a:pt x="2118" y="944"/>
                </a:lnTo>
                <a:lnTo>
                  <a:pt x="2118" y="944"/>
                </a:lnTo>
                <a:lnTo>
                  <a:pt x="2118" y="944"/>
                </a:lnTo>
                <a:lnTo>
                  <a:pt x="2118" y="944"/>
                </a:lnTo>
                <a:lnTo>
                  <a:pt x="2118" y="944"/>
                </a:lnTo>
                <a:lnTo>
                  <a:pt x="2118" y="944"/>
                </a:lnTo>
                <a:lnTo>
                  <a:pt x="2118" y="944"/>
                </a:lnTo>
                <a:lnTo>
                  <a:pt x="2118" y="945"/>
                </a:lnTo>
                <a:lnTo>
                  <a:pt x="2118" y="945"/>
                </a:lnTo>
                <a:lnTo>
                  <a:pt x="2118" y="945"/>
                </a:lnTo>
                <a:lnTo>
                  <a:pt x="2118" y="945"/>
                </a:lnTo>
                <a:lnTo>
                  <a:pt x="2118" y="945"/>
                </a:lnTo>
                <a:lnTo>
                  <a:pt x="2118" y="945"/>
                </a:lnTo>
                <a:lnTo>
                  <a:pt x="2118" y="945"/>
                </a:lnTo>
                <a:lnTo>
                  <a:pt x="2118" y="945"/>
                </a:lnTo>
                <a:lnTo>
                  <a:pt x="2117" y="945"/>
                </a:lnTo>
                <a:lnTo>
                  <a:pt x="2117" y="945"/>
                </a:lnTo>
                <a:lnTo>
                  <a:pt x="2117" y="945"/>
                </a:lnTo>
                <a:lnTo>
                  <a:pt x="2117" y="945"/>
                </a:lnTo>
                <a:lnTo>
                  <a:pt x="2117" y="945"/>
                </a:lnTo>
                <a:lnTo>
                  <a:pt x="2117" y="945"/>
                </a:lnTo>
                <a:lnTo>
                  <a:pt x="2117" y="945"/>
                </a:lnTo>
                <a:lnTo>
                  <a:pt x="2117" y="945"/>
                </a:lnTo>
                <a:lnTo>
                  <a:pt x="2117" y="945"/>
                </a:lnTo>
                <a:lnTo>
                  <a:pt x="2117" y="945"/>
                </a:lnTo>
                <a:lnTo>
                  <a:pt x="2117" y="945"/>
                </a:lnTo>
                <a:lnTo>
                  <a:pt x="2117" y="945"/>
                </a:lnTo>
                <a:lnTo>
                  <a:pt x="2117" y="945"/>
                </a:lnTo>
                <a:lnTo>
                  <a:pt x="2117" y="946"/>
                </a:lnTo>
                <a:lnTo>
                  <a:pt x="2116" y="946"/>
                </a:lnTo>
                <a:lnTo>
                  <a:pt x="2116" y="946"/>
                </a:lnTo>
                <a:lnTo>
                  <a:pt x="2116" y="946"/>
                </a:lnTo>
                <a:lnTo>
                  <a:pt x="2116" y="946"/>
                </a:lnTo>
                <a:lnTo>
                  <a:pt x="2116" y="946"/>
                </a:lnTo>
                <a:lnTo>
                  <a:pt x="2116" y="946"/>
                </a:lnTo>
                <a:lnTo>
                  <a:pt x="2116" y="946"/>
                </a:lnTo>
                <a:lnTo>
                  <a:pt x="2116" y="946"/>
                </a:lnTo>
                <a:lnTo>
                  <a:pt x="2116" y="946"/>
                </a:lnTo>
                <a:lnTo>
                  <a:pt x="2116" y="946"/>
                </a:lnTo>
                <a:lnTo>
                  <a:pt x="2116" y="946"/>
                </a:lnTo>
                <a:lnTo>
                  <a:pt x="2116" y="946"/>
                </a:lnTo>
                <a:lnTo>
                  <a:pt x="2116" y="946"/>
                </a:lnTo>
                <a:lnTo>
                  <a:pt x="2116" y="946"/>
                </a:lnTo>
                <a:lnTo>
                  <a:pt x="2115" y="946"/>
                </a:lnTo>
                <a:lnTo>
                  <a:pt x="2115" y="946"/>
                </a:lnTo>
                <a:lnTo>
                  <a:pt x="2115" y="946"/>
                </a:lnTo>
                <a:lnTo>
                  <a:pt x="2115" y="946"/>
                </a:lnTo>
                <a:lnTo>
                  <a:pt x="2115" y="946"/>
                </a:lnTo>
                <a:lnTo>
                  <a:pt x="2115" y="946"/>
                </a:lnTo>
                <a:lnTo>
                  <a:pt x="2115" y="946"/>
                </a:lnTo>
                <a:lnTo>
                  <a:pt x="2115" y="946"/>
                </a:lnTo>
                <a:lnTo>
                  <a:pt x="2115" y="946"/>
                </a:lnTo>
                <a:lnTo>
                  <a:pt x="2115" y="946"/>
                </a:lnTo>
                <a:lnTo>
                  <a:pt x="2115" y="946"/>
                </a:lnTo>
                <a:lnTo>
                  <a:pt x="2115" y="946"/>
                </a:lnTo>
                <a:lnTo>
                  <a:pt x="2115" y="946"/>
                </a:lnTo>
                <a:lnTo>
                  <a:pt x="2115" y="946"/>
                </a:lnTo>
                <a:lnTo>
                  <a:pt x="2115" y="946"/>
                </a:lnTo>
                <a:lnTo>
                  <a:pt x="2115" y="946"/>
                </a:lnTo>
                <a:lnTo>
                  <a:pt x="2115" y="946"/>
                </a:lnTo>
                <a:lnTo>
                  <a:pt x="2114" y="947"/>
                </a:lnTo>
                <a:lnTo>
                  <a:pt x="2114" y="947"/>
                </a:lnTo>
                <a:lnTo>
                  <a:pt x="2114" y="947"/>
                </a:lnTo>
                <a:lnTo>
                  <a:pt x="2114" y="947"/>
                </a:lnTo>
                <a:lnTo>
                  <a:pt x="2114" y="947"/>
                </a:lnTo>
                <a:lnTo>
                  <a:pt x="2114" y="947"/>
                </a:lnTo>
                <a:lnTo>
                  <a:pt x="2114" y="947"/>
                </a:lnTo>
                <a:lnTo>
                  <a:pt x="2114" y="947"/>
                </a:lnTo>
                <a:lnTo>
                  <a:pt x="2114" y="947"/>
                </a:lnTo>
                <a:lnTo>
                  <a:pt x="2114" y="947"/>
                </a:lnTo>
                <a:lnTo>
                  <a:pt x="2114" y="947"/>
                </a:lnTo>
                <a:lnTo>
                  <a:pt x="2114" y="947"/>
                </a:lnTo>
                <a:lnTo>
                  <a:pt x="2113" y="947"/>
                </a:lnTo>
                <a:lnTo>
                  <a:pt x="2113" y="947"/>
                </a:lnTo>
                <a:lnTo>
                  <a:pt x="2113" y="947"/>
                </a:lnTo>
                <a:lnTo>
                  <a:pt x="2113" y="947"/>
                </a:lnTo>
                <a:lnTo>
                  <a:pt x="2113" y="947"/>
                </a:lnTo>
                <a:lnTo>
                  <a:pt x="2113" y="947"/>
                </a:lnTo>
                <a:lnTo>
                  <a:pt x="2113" y="947"/>
                </a:lnTo>
                <a:lnTo>
                  <a:pt x="2113" y="947"/>
                </a:lnTo>
                <a:lnTo>
                  <a:pt x="2113" y="947"/>
                </a:lnTo>
                <a:lnTo>
                  <a:pt x="2113" y="947"/>
                </a:lnTo>
                <a:lnTo>
                  <a:pt x="2113" y="948"/>
                </a:lnTo>
                <a:lnTo>
                  <a:pt x="2113" y="948"/>
                </a:lnTo>
                <a:lnTo>
                  <a:pt x="2113" y="948"/>
                </a:lnTo>
                <a:lnTo>
                  <a:pt x="2112" y="948"/>
                </a:lnTo>
                <a:lnTo>
                  <a:pt x="2112" y="948"/>
                </a:lnTo>
                <a:lnTo>
                  <a:pt x="2112" y="948"/>
                </a:lnTo>
                <a:lnTo>
                  <a:pt x="2112" y="948"/>
                </a:lnTo>
                <a:lnTo>
                  <a:pt x="2112" y="948"/>
                </a:lnTo>
                <a:lnTo>
                  <a:pt x="2112" y="948"/>
                </a:lnTo>
                <a:lnTo>
                  <a:pt x="2112" y="948"/>
                </a:lnTo>
                <a:lnTo>
                  <a:pt x="2112" y="948"/>
                </a:lnTo>
                <a:lnTo>
                  <a:pt x="2112" y="948"/>
                </a:lnTo>
                <a:lnTo>
                  <a:pt x="2112" y="948"/>
                </a:lnTo>
                <a:lnTo>
                  <a:pt x="2112" y="948"/>
                </a:lnTo>
                <a:lnTo>
                  <a:pt x="2112" y="948"/>
                </a:lnTo>
                <a:lnTo>
                  <a:pt x="2112" y="948"/>
                </a:lnTo>
                <a:lnTo>
                  <a:pt x="2112" y="948"/>
                </a:lnTo>
                <a:lnTo>
                  <a:pt x="2112" y="948"/>
                </a:lnTo>
                <a:lnTo>
                  <a:pt x="2112" y="948"/>
                </a:lnTo>
                <a:lnTo>
                  <a:pt x="2111" y="948"/>
                </a:lnTo>
                <a:lnTo>
                  <a:pt x="2111" y="948"/>
                </a:lnTo>
                <a:lnTo>
                  <a:pt x="2111" y="948"/>
                </a:lnTo>
                <a:lnTo>
                  <a:pt x="2111" y="948"/>
                </a:lnTo>
                <a:lnTo>
                  <a:pt x="2111" y="948"/>
                </a:lnTo>
                <a:lnTo>
                  <a:pt x="2111" y="948"/>
                </a:lnTo>
                <a:lnTo>
                  <a:pt x="2111" y="948"/>
                </a:lnTo>
                <a:lnTo>
                  <a:pt x="2111" y="948"/>
                </a:lnTo>
                <a:lnTo>
                  <a:pt x="2111" y="949"/>
                </a:lnTo>
                <a:lnTo>
                  <a:pt x="2111" y="949"/>
                </a:lnTo>
                <a:lnTo>
                  <a:pt x="2111" y="949"/>
                </a:lnTo>
                <a:lnTo>
                  <a:pt x="2110" y="949"/>
                </a:lnTo>
                <a:lnTo>
                  <a:pt x="2110" y="949"/>
                </a:lnTo>
                <a:lnTo>
                  <a:pt x="2110" y="949"/>
                </a:lnTo>
                <a:lnTo>
                  <a:pt x="2110" y="949"/>
                </a:lnTo>
                <a:lnTo>
                  <a:pt x="2110" y="949"/>
                </a:lnTo>
                <a:lnTo>
                  <a:pt x="2110" y="949"/>
                </a:lnTo>
                <a:lnTo>
                  <a:pt x="2110" y="949"/>
                </a:lnTo>
                <a:lnTo>
                  <a:pt x="2110" y="949"/>
                </a:lnTo>
                <a:lnTo>
                  <a:pt x="2109" y="949"/>
                </a:lnTo>
                <a:lnTo>
                  <a:pt x="2109" y="949"/>
                </a:lnTo>
                <a:lnTo>
                  <a:pt x="2109" y="949"/>
                </a:lnTo>
                <a:lnTo>
                  <a:pt x="2109" y="950"/>
                </a:lnTo>
                <a:lnTo>
                  <a:pt x="2109" y="950"/>
                </a:lnTo>
                <a:lnTo>
                  <a:pt x="2109" y="950"/>
                </a:lnTo>
                <a:lnTo>
                  <a:pt x="2109" y="950"/>
                </a:lnTo>
                <a:lnTo>
                  <a:pt x="2109" y="950"/>
                </a:lnTo>
                <a:lnTo>
                  <a:pt x="2109" y="950"/>
                </a:lnTo>
                <a:lnTo>
                  <a:pt x="2109" y="950"/>
                </a:lnTo>
                <a:lnTo>
                  <a:pt x="2109" y="950"/>
                </a:lnTo>
                <a:lnTo>
                  <a:pt x="2109" y="950"/>
                </a:lnTo>
                <a:lnTo>
                  <a:pt x="2109" y="950"/>
                </a:lnTo>
                <a:lnTo>
                  <a:pt x="2108" y="950"/>
                </a:lnTo>
                <a:lnTo>
                  <a:pt x="2108" y="950"/>
                </a:lnTo>
                <a:lnTo>
                  <a:pt x="2108" y="950"/>
                </a:lnTo>
                <a:lnTo>
                  <a:pt x="2108" y="950"/>
                </a:lnTo>
                <a:lnTo>
                  <a:pt x="2108" y="950"/>
                </a:lnTo>
                <a:lnTo>
                  <a:pt x="2108" y="950"/>
                </a:lnTo>
                <a:lnTo>
                  <a:pt x="2108" y="950"/>
                </a:lnTo>
                <a:lnTo>
                  <a:pt x="2108" y="950"/>
                </a:lnTo>
                <a:lnTo>
                  <a:pt x="2108" y="950"/>
                </a:lnTo>
                <a:lnTo>
                  <a:pt x="2108" y="950"/>
                </a:lnTo>
                <a:lnTo>
                  <a:pt x="2108" y="950"/>
                </a:lnTo>
                <a:lnTo>
                  <a:pt x="2108" y="950"/>
                </a:lnTo>
                <a:lnTo>
                  <a:pt x="2107" y="951"/>
                </a:lnTo>
                <a:lnTo>
                  <a:pt x="2107" y="951"/>
                </a:lnTo>
                <a:lnTo>
                  <a:pt x="2107" y="951"/>
                </a:lnTo>
                <a:lnTo>
                  <a:pt x="2107" y="951"/>
                </a:lnTo>
                <a:lnTo>
                  <a:pt x="2106" y="951"/>
                </a:lnTo>
                <a:lnTo>
                  <a:pt x="2106" y="951"/>
                </a:lnTo>
                <a:lnTo>
                  <a:pt x="2106" y="951"/>
                </a:lnTo>
                <a:lnTo>
                  <a:pt x="2106" y="951"/>
                </a:lnTo>
                <a:lnTo>
                  <a:pt x="2106" y="951"/>
                </a:lnTo>
                <a:lnTo>
                  <a:pt x="2106" y="951"/>
                </a:lnTo>
                <a:lnTo>
                  <a:pt x="2106" y="951"/>
                </a:lnTo>
                <a:lnTo>
                  <a:pt x="2105" y="952"/>
                </a:lnTo>
                <a:lnTo>
                  <a:pt x="2105" y="952"/>
                </a:lnTo>
                <a:lnTo>
                  <a:pt x="2105" y="952"/>
                </a:lnTo>
                <a:lnTo>
                  <a:pt x="2105" y="952"/>
                </a:lnTo>
                <a:lnTo>
                  <a:pt x="2105" y="952"/>
                </a:lnTo>
                <a:lnTo>
                  <a:pt x="2105" y="952"/>
                </a:lnTo>
                <a:lnTo>
                  <a:pt x="2104" y="952"/>
                </a:lnTo>
                <a:lnTo>
                  <a:pt x="2104" y="952"/>
                </a:lnTo>
                <a:lnTo>
                  <a:pt x="2104" y="952"/>
                </a:lnTo>
                <a:lnTo>
                  <a:pt x="2104" y="952"/>
                </a:lnTo>
                <a:lnTo>
                  <a:pt x="2104" y="952"/>
                </a:lnTo>
                <a:lnTo>
                  <a:pt x="2103" y="952"/>
                </a:lnTo>
                <a:lnTo>
                  <a:pt x="2103" y="953"/>
                </a:lnTo>
                <a:lnTo>
                  <a:pt x="2103" y="953"/>
                </a:lnTo>
                <a:lnTo>
                  <a:pt x="2103" y="953"/>
                </a:lnTo>
                <a:lnTo>
                  <a:pt x="2103" y="953"/>
                </a:lnTo>
                <a:lnTo>
                  <a:pt x="2103" y="953"/>
                </a:lnTo>
                <a:lnTo>
                  <a:pt x="2103" y="953"/>
                </a:lnTo>
                <a:lnTo>
                  <a:pt x="2103" y="953"/>
                </a:lnTo>
                <a:lnTo>
                  <a:pt x="2103" y="953"/>
                </a:lnTo>
                <a:lnTo>
                  <a:pt x="2103" y="953"/>
                </a:lnTo>
                <a:lnTo>
                  <a:pt x="2102" y="953"/>
                </a:lnTo>
                <a:lnTo>
                  <a:pt x="2102" y="953"/>
                </a:lnTo>
                <a:lnTo>
                  <a:pt x="2102" y="953"/>
                </a:lnTo>
                <a:lnTo>
                  <a:pt x="2102" y="953"/>
                </a:lnTo>
                <a:lnTo>
                  <a:pt x="2102" y="953"/>
                </a:lnTo>
                <a:lnTo>
                  <a:pt x="2102" y="953"/>
                </a:lnTo>
                <a:lnTo>
                  <a:pt x="2102" y="953"/>
                </a:lnTo>
                <a:lnTo>
                  <a:pt x="2101" y="953"/>
                </a:lnTo>
                <a:lnTo>
                  <a:pt x="2101" y="953"/>
                </a:lnTo>
                <a:lnTo>
                  <a:pt x="2101" y="953"/>
                </a:lnTo>
                <a:lnTo>
                  <a:pt x="2101" y="953"/>
                </a:lnTo>
                <a:lnTo>
                  <a:pt x="2101" y="953"/>
                </a:lnTo>
                <a:lnTo>
                  <a:pt x="2101" y="953"/>
                </a:lnTo>
                <a:lnTo>
                  <a:pt x="2101" y="954"/>
                </a:lnTo>
                <a:lnTo>
                  <a:pt x="2101" y="954"/>
                </a:lnTo>
                <a:lnTo>
                  <a:pt x="2101" y="954"/>
                </a:lnTo>
                <a:lnTo>
                  <a:pt x="2101" y="954"/>
                </a:lnTo>
                <a:lnTo>
                  <a:pt x="2101" y="954"/>
                </a:lnTo>
                <a:lnTo>
                  <a:pt x="2101" y="954"/>
                </a:lnTo>
                <a:lnTo>
                  <a:pt x="2101" y="954"/>
                </a:lnTo>
                <a:lnTo>
                  <a:pt x="2101" y="954"/>
                </a:lnTo>
                <a:lnTo>
                  <a:pt x="2101" y="954"/>
                </a:lnTo>
                <a:lnTo>
                  <a:pt x="2100" y="954"/>
                </a:lnTo>
                <a:lnTo>
                  <a:pt x="2100" y="954"/>
                </a:lnTo>
                <a:lnTo>
                  <a:pt x="2100" y="954"/>
                </a:lnTo>
                <a:lnTo>
                  <a:pt x="2100" y="954"/>
                </a:lnTo>
                <a:lnTo>
                  <a:pt x="2100" y="954"/>
                </a:lnTo>
                <a:lnTo>
                  <a:pt x="2100" y="954"/>
                </a:lnTo>
                <a:lnTo>
                  <a:pt x="2100" y="954"/>
                </a:lnTo>
                <a:lnTo>
                  <a:pt x="2100" y="954"/>
                </a:lnTo>
                <a:lnTo>
                  <a:pt x="2100" y="954"/>
                </a:lnTo>
                <a:lnTo>
                  <a:pt x="2100" y="954"/>
                </a:lnTo>
                <a:lnTo>
                  <a:pt x="2100" y="954"/>
                </a:lnTo>
                <a:lnTo>
                  <a:pt x="2099" y="954"/>
                </a:lnTo>
                <a:lnTo>
                  <a:pt x="2099" y="954"/>
                </a:lnTo>
                <a:lnTo>
                  <a:pt x="2099" y="954"/>
                </a:lnTo>
                <a:lnTo>
                  <a:pt x="2099" y="954"/>
                </a:lnTo>
                <a:lnTo>
                  <a:pt x="2099" y="954"/>
                </a:lnTo>
                <a:lnTo>
                  <a:pt x="2099" y="954"/>
                </a:lnTo>
                <a:lnTo>
                  <a:pt x="2099" y="954"/>
                </a:lnTo>
                <a:lnTo>
                  <a:pt x="2099" y="954"/>
                </a:lnTo>
                <a:lnTo>
                  <a:pt x="2099" y="954"/>
                </a:lnTo>
                <a:lnTo>
                  <a:pt x="2099" y="955"/>
                </a:lnTo>
                <a:lnTo>
                  <a:pt x="2099" y="955"/>
                </a:lnTo>
                <a:lnTo>
                  <a:pt x="2099" y="955"/>
                </a:lnTo>
                <a:lnTo>
                  <a:pt x="2099" y="955"/>
                </a:lnTo>
                <a:lnTo>
                  <a:pt x="2099" y="955"/>
                </a:lnTo>
                <a:lnTo>
                  <a:pt x="2098" y="955"/>
                </a:lnTo>
                <a:lnTo>
                  <a:pt x="2098" y="955"/>
                </a:lnTo>
                <a:lnTo>
                  <a:pt x="2098" y="955"/>
                </a:lnTo>
                <a:lnTo>
                  <a:pt x="2098" y="955"/>
                </a:lnTo>
                <a:lnTo>
                  <a:pt x="2098" y="955"/>
                </a:lnTo>
                <a:lnTo>
                  <a:pt x="2098" y="955"/>
                </a:lnTo>
                <a:lnTo>
                  <a:pt x="2098" y="955"/>
                </a:lnTo>
                <a:lnTo>
                  <a:pt x="2098" y="955"/>
                </a:lnTo>
                <a:lnTo>
                  <a:pt x="2098" y="955"/>
                </a:lnTo>
                <a:lnTo>
                  <a:pt x="2098" y="955"/>
                </a:lnTo>
                <a:lnTo>
                  <a:pt x="2098" y="955"/>
                </a:lnTo>
                <a:lnTo>
                  <a:pt x="2097" y="955"/>
                </a:lnTo>
                <a:lnTo>
                  <a:pt x="2097" y="955"/>
                </a:lnTo>
                <a:lnTo>
                  <a:pt x="2097" y="955"/>
                </a:lnTo>
                <a:lnTo>
                  <a:pt x="2097" y="955"/>
                </a:lnTo>
                <a:lnTo>
                  <a:pt x="2097" y="955"/>
                </a:lnTo>
                <a:lnTo>
                  <a:pt x="2097" y="955"/>
                </a:lnTo>
                <a:lnTo>
                  <a:pt x="2097" y="955"/>
                </a:lnTo>
                <a:lnTo>
                  <a:pt x="2097" y="955"/>
                </a:lnTo>
                <a:lnTo>
                  <a:pt x="2097" y="955"/>
                </a:lnTo>
                <a:lnTo>
                  <a:pt x="2097" y="955"/>
                </a:lnTo>
                <a:lnTo>
                  <a:pt x="2097" y="955"/>
                </a:lnTo>
                <a:lnTo>
                  <a:pt x="2097" y="955"/>
                </a:lnTo>
                <a:lnTo>
                  <a:pt x="2097" y="955"/>
                </a:lnTo>
                <a:lnTo>
                  <a:pt x="2097" y="955"/>
                </a:lnTo>
                <a:lnTo>
                  <a:pt x="2097" y="956"/>
                </a:lnTo>
                <a:lnTo>
                  <a:pt x="2096" y="956"/>
                </a:lnTo>
                <a:lnTo>
                  <a:pt x="2096" y="956"/>
                </a:lnTo>
                <a:lnTo>
                  <a:pt x="2096" y="956"/>
                </a:lnTo>
                <a:lnTo>
                  <a:pt x="2096" y="956"/>
                </a:lnTo>
                <a:lnTo>
                  <a:pt x="2096" y="956"/>
                </a:lnTo>
                <a:lnTo>
                  <a:pt x="2096" y="956"/>
                </a:lnTo>
                <a:lnTo>
                  <a:pt x="2096" y="956"/>
                </a:lnTo>
                <a:lnTo>
                  <a:pt x="2096" y="956"/>
                </a:lnTo>
                <a:lnTo>
                  <a:pt x="2096" y="956"/>
                </a:lnTo>
                <a:lnTo>
                  <a:pt x="2096" y="956"/>
                </a:lnTo>
                <a:lnTo>
                  <a:pt x="2095" y="956"/>
                </a:lnTo>
                <a:lnTo>
                  <a:pt x="2095" y="956"/>
                </a:lnTo>
                <a:lnTo>
                  <a:pt x="2095" y="956"/>
                </a:lnTo>
                <a:lnTo>
                  <a:pt x="2095" y="956"/>
                </a:lnTo>
                <a:lnTo>
                  <a:pt x="2095" y="956"/>
                </a:lnTo>
                <a:lnTo>
                  <a:pt x="2095" y="956"/>
                </a:lnTo>
                <a:lnTo>
                  <a:pt x="2095" y="956"/>
                </a:lnTo>
                <a:lnTo>
                  <a:pt x="2095" y="956"/>
                </a:lnTo>
                <a:lnTo>
                  <a:pt x="2095" y="956"/>
                </a:lnTo>
                <a:lnTo>
                  <a:pt x="2094" y="957"/>
                </a:lnTo>
                <a:lnTo>
                  <a:pt x="2094" y="957"/>
                </a:lnTo>
                <a:lnTo>
                  <a:pt x="2094" y="957"/>
                </a:lnTo>
                <a:lnTo>
                  <a:pt x="2094" y="957"/>
                </a:lnTo>
                <a:lnTo>
                  <a:pt x="2094" y="957"/>
                </a:lnTo>
                <a:lnTo>
                  <a:pt x="2094" y="957"/>
                </a:lnTo>
                <a:lnTo>
                  <a:pt x="2094" y="957"/>
                </a:lnTo>
                <a:lnTo>
                  <a:pt x="2094" y="957"/>
                </a:lnTo>
                <a:lnTo>
                  <a:pt x="2094" y="957"/>
                </a:lnTo>
                <a:lnTo>
                  <a:pt x="2094" y="957"/>
                </a:lnTo>
                <a:lnTo>
                  <a:pt x="2093" y="957"/>
                </a:lnTo>
                <a:lnTo>
                  <a:pt x="2093" y="957"/>
                </a:lnTo>
                <a:lnTo>
                  <a:pt x="2093" y="957"/>
                </a:lnTo>
                <a:lnTo>
                  <a:pt x="2093" y="958"/>
                </a:lnTo>
                <a:lnTo>
                  <a:pt x="2093" y="958"/>
                </a:lnTo>
                <a:lnTo>
                  <a:pt x="2093" y="958"/>
                </a:lnTo>
                <a:lnTo>
                  <a:pt x="2093" y="958"/>
                </a:lnTo>
                <a:lnTo>
                  <a:pt x="2093" y="958"/>
                </a:lnTo>
                <a:lnTo>
                  <a:pt x="2093" y="958"/>
                </a:lnTo>
                <a:lnTo>
                  <a:pt x="2093" y="958"/>
                </a:lnTo>
                <a:lnTo>
                  <a:pt x="2093" y="959"/>
                </a:lnTo>
                <a:lnTo>
                  <a:pt x="2093" y="959"/>
                </a:lnTo>
                <a:lnTo>
                  <a:pt x="2093" y="959"/>
                </a:lnTo>
                <a:lnTo>
                  <a:pt x="2093" y="959"/>
                </a:lnTo>
                <a:lnTo>
                  <a:pt x="2092" y="959"/>
                </a:lnTo>
                <a:lnTo>
                  <a:pt x="2092" y="959"/>
                </a:lnTo>
                <a:lnTo>
                  <a:pt x="2092" y="959"/>
                </a:lnTo>
                <a:lnTo>
                  <a:pt x="2092" y="959"/>
                </a:lnTo>
                <a:lnTo>
                  <a:pt x="2092" y="959"/>
                </a:lnTo>
                <a:lnTo>
                  <a:pt x="2092" y="959"/>
                </a:lnTo>
                <a:lnTo>
                  <a:pt x="2092" y="959"/>
                </a:lnTo>
                <a:lnTo>
                  <a:pt x="2092" y="959"/>
                </a:lnTo>
                <a:lnTo>
                  <a:pt x="2092" y="959"/>
                </a:lnTo>
                <a:lnTo>
                  <a:pt x="2092" y="959"/>
                </a:lnTo>
                <a:lnTo>
                  <a:pt x="2092" y="960"/>
                </a:lnTo>
                <a:lnTo>
                  <a:pt x="2092" y="960"/>
                </a:lnTo>
                <a:lnTo>
                  <a:pt x="2092" y="960"/>
                </a:lnTo>
                <a:lnTo>
                  <a:pt x="2092" y="960"/>
                </a:lnTo>
                <a:lnTo>
                  <a:pt x="2092" y="960"/>
                </a:lnTo>
                <a:lnTo>
                  <a:pt x="2092" y="960"/>
                </a:lnTo>
                <a:lnTo>
                  <a:pt x="2092" y="960"/>
                </a:lnTo>
                <a:lnTo>
                  <a:pt x="2092" y="960"/>
                </a:lnTo>
                <a:lnTo>
                  <a:pt x="2092" y="960"/>
                </a:lnTo>
                <a:lnTo>
                  <a:pt x="2091" y="960"/>
                </a:lnTo>
                <a:lnTo>
                  <a:pt x="2091" y="960"/>
                </a:lnTo>
                <a:lnTo>
                  <a:pt x="2091" y="960"/>
                </a:lnTo>
                <a:lnTo>
                  <a:pt x="2091" y="960"/>
                </a:lnTo>
                <a:lnTo>
                  <a:pt x="2091" y="961"/>
                </a:lnTo>
                <a:lnTo>
                  <a:pt x="2091" y="961"/>
                </a:lnTo>
                <a:lnTo>
                  <a:pt x="2091" y="961"/>
                </a:lnTo>
                <a:lnTo>
                  <a:pt x="2091" y="961"/>
                </a:lnTo>
                <a:lnTo>
                  <a:pt x="2091" y="961"/>
                </a:lnTo>
                <a:lnTo>
                  <a:pt x="2091" y="961"/>
                </a:lnTo>
                <a:lnTo>
                  <a:pt x="2090" y="961"/>
                </a:lnTo>
                <a:lnTo>
                  <a:pt x="2090" y="962"/>
                </a:lnTo>
                <a:lnTo>
                  <a:pt x="2090" y="962"/>
                </a:lnTo>
                <a:lnTo>
                  <a:pt x="2090" y="962"/>
                </a:lnTo>
                <a:lnTo>
                  <a:pt x="2090" y="962"/>
                </a:lnTo>
                <a:lnTo>
                  <a:pt x="2090" y="962"/>
                </a:lnTo>
                <a:lnTo>
                  <a:pt x="2090" y="962"/>
                </a:lnTo>
                <a:lnTo>
                  <a:pt x="2090" y="962"/>
                </a:lnTo>
                <a:lnTo>
                  <a:pt x="2090" y="962"/>
                </a:lnTo>
                <a:lnTo>
                  <a:pt x="2090" y="962"/>
                </a:lnTo>
                <a:lnTo>
                  <a:pt x="2090" y="962"/>
                </a:lnTo>
                <a:lnTo>
                  <a:pt x="2089" y="963"/>
                </a:lnTo>
                <a:lnTo>
                  <a:pt x="2089" y="963"/>
                </a:lnTo>
                <a:lnTo>
                  <a:pt x="2089" y="963"/>
                </a:lnTo>
                <a:lnTo>
                  <a:pt x="2089" y="963"/>
                </a:lnTo>
                <a:lnTo>
                  <a:pt x="2089" y="963"/>
                </a:lnTo>
                <a:lnTo>
                  <a:pt x="2089" y="963"/>
                </a:lnTo>
                <a:lnTo>
                  <a:pt x="2089" y="963"/>
                </a:lnTo>
                <a:lnTo>
                  <a:pt x="2089" y="963"/>
                </a:lnTo>
                <a:lnTo>
                  <a:pt x="2089" y="963"/>
                </a:lnTo>
                <a:lnTo>
                  <a:pt x="2089" y="963"/>
                </a:lnTo>
                <a:lnTo>
                  <a:pt x="2088" y="964"/>
                </a:lnTo>
                <a:lnTo>
                  <a:pt x="2088" y="964"/>
                </a:lnTo>
                <a:lnTo>
                  <a:pt x="2088" y="964"/>
                </a:lnTo>
                <a:lnTo>
                  <a:pt x="2088" y="964"/>
                </a:lnTo>
                <a:lnTo>
                  <a:pt x="2088" y="964"/>
                </a:lnTo>
                <a:lnTo>
                  <a:pt x="2088" y="964"/>
                </a:lnTo>
                <a:lnTo>
                  <a:pt x="2088" y="964"/>
                </a:lnTo>
                <a:lnTo>
                  <a:pt x="2088" y="964"/>
                </a:lnTo>
                <a:lnTo>
                  <a:pt x="2088" y="964"/>
                </a:lnTo>
                <a:lnTo>
                  <a:pt x="2088" y="964"/>
                </a:lnTo>
                <a:lnTo>
                  <a:pt x="2088" y="964"/>
                </a:lnTo>
                <a:lnTo>
                  <a:pt x="2088" y="964"/>
                </a:lnTo>
                <a:lnTo>
                  <a:pt x="2088" y="964"/>
                </a:lnTo>
                <a:lnTo>
                  <a:pt x="2088" y="964"/>
                </a:lnTo>
                <a:lnTo>
                  <a:pt x="2088" y="964"/>
                </a:lnTo>
                <a:lnTo>
                  <a:pt x="2087" y="965"/>
                </a:lnTo>
                <a:lnTo>
                  <a:pt x="2087" y="965"/>
                </a:lnTo>
                <a:lnTo>
                  <a:pt x="2087" y="965"/>
                </a:lnTo>
                <a:lnTo>
                  <a:pt x="2087" y="965"/>
                </a:lnTo>
                <a:lnTo>
                  <a:pt x="2087" y="965"/>
                </a:lnTo>
                <a:lnTo>
                  <a:pt x="2087" y="965"/>
                </a:lnTo>
                <a:lnTo>
                  <a:pt x="2087" y="965"/>
                </a:lnTo>
                <a:lnTo>
                  <a:pt x="2086" y="965"/>
                </a:lnTo>
                <a:lnTo>
                  <a:pt x="2086" y="965"/>
                </a:lnTo>
                <a:lnTo>
                  <a:pt x="2086" y="965"/>
                </a:lnTo>
                <a:lnTo>
                  <a:pt x="2086" y="965"/>
                </a:lnTo>
                <a:lnTo>
                  <a:pt x="2086" y="965"/>
                </a:lnTo>
                <a:lnTo>
                  <a:pt x="2086" y="965"/>
                </a:lnTo>
                <a:lnTo>
                  <a:pt x="2086" y="966"/>
                </a:lnTo>
                <a:lnTo>
                  <a:pt x="2086" y="966"/>
                </a:lnTo>
                <a:lnTo>
                  <a:pt x="2086" y="966"/>
                </a:lnTo>
                <a:lnTo>
                  <a:pt x="2086" y="966"/>
                </a:lnTo>
                <a:lnTo>
                  <a:pt x="2086" y="966"/>
                </a:lnTo>
                <a:lnTo>
                  <a:pt x="2086" y="966"/>
                </a:lnTo>
                <a:lnTo>
                  <a:pt x="2086" y="966"/>
                </a:lnTo>
                <a:lnTo>
                  <a:pt x="2085" y="966"/>
                </a:lnTo>
                <a:lnTo>
                  <a:pt x="2085" y="966"/>
                </a:lnTo>
                <a:lnTo>
                  <a:pt x="2085" y="966"/>
                </a:lnTo>
                <a:lnTo>
                  <a:pt x="2085" y="966"/>
                </a:lnTo>
                <a:lnTo>
                  <a:pt x="2085" y="966"/>
                </a:lnTo>
                <a:lnTo>
                  <a:pt x="2085" y="967"/>
                </a:lnTo>
                <a:lnTo>
                  <a:pt x="2085" y="967"/>
                </a:lnTo>
                <a:lnTo>
                  <a:pt x="2085" y="967"/>
                </a:lnTo>
                <a:lnTo>
                  <a:pt x="2085" y="967"/>
                </a:lnTo>
                <a:lnTo>
                  <a:pt x="2085" y="967"/>
                </a:lnTo>
                <a:lnTo>
                  <a:pt x="2085" y="967"/>
                </a:lnTo>
                <a:lnTo>
                  <a:pt x="2085" y="967"/>
                </a:lnTo>
                <a:lnTo>
                  <a:pt x="2084" y="967"/>
                </a:lnTo>
                <a:lnTo>
                  <a:pt x="2084" y="968"/>
                </a:lnTo>
                <a:lnTo>
                  <a:pt x="2084" y="968"/>
                </a:lnTo>
                <a:lnTo>
                  <a:pt x="2084" y="968"/>
                </a:lnTo>
                <a:lnTo>
                  <a:pt x="2084" y="968"/>
                </a:lnTo>
                <a:lnTo>
                  <a:pt x="2084" y="968"/>
                </a:lnTo>
                <a:lnTo>
                  <a:pt x="2084" y="968"/>
                </a:lnTo>
                <a:lnTo>
                  <a:pt x="2084" y="968"/>
                </a:lnTo>
                <a:lnTo>
                  <a:pt x="2084" y="968"/>
                </a:lnTo>
                <a:lnTo>
                  <a:pt x="2083" y="968"/>
                </a:lnTo>
                <a:lnTo>
                  <a:pt x="2083" y="968"/>
                </a:lnTo>
                <a:lnTo>
                  <a:pt x="2083" y="969"/>
                </a:lnTo>
                <a:lnTo>
                  <a:pt x="2083" y="969"/>
                </a:lnTo>
                <a:lnTo>
                  <a:pt x="2083" y="969"/>
                </a:lnTo>
                <a:lnTo>
                  <a:pt x="2083" y="969"/>
                </a:lnTo>
                <a:lnTo>
                  <a:pt x="2083" y="969"/>
                </a:lnTo>
                <a:lnTo>
                  <a:pt x="2083" y="969"/>
                </a:lnTo>
                <a:lnTo>
                  <a:pt x="2082" y="969"/>
                </a:lnTo>
                <a:lnTo>
                  <a:pt x="2082" y="969"/>
                </a:lnTo>
                <a:lnTo>
                  <a:pt x="2082" y="969"/>
                </a:lnTo>
                <a:lnTo>
                  <a:pt x="2082" y="969"/>
                </a:lnTo>
                <a:lnTo>
                  <a:pt x="2082" y="969"/>
                </a:lnTo>
                <a:lnTo>
                  <a:pt x="2082" y="970"/>
                </a:lnTo>
                <a:lnTo>
                  <a:pt x="2082" y="970"/>
                </a:lnTo>
                <a:lnTo>
                  <a:pt x="2082" y="970"/>
                </a:lnTo>
                <a:lnTo>
                  <a:pt x="2082" y="970"/>
                </a:lnTo>
                <a:lnTo>
                  <a:pt x="2082" y="970"/>
                </a:lnTo>
                <a:lnTo>
                  <a:pt x="2082" y="970"/>
                </a:lnTo>
                <a:lnTo>
                  <a:pt x="2082" y="970"/>
                </a:lnTo>
                <a:lnTo>
                  <a:pt x="2082" y="970"/>
                </a:lnTo>
                <a:lnTo>
                  <a:pt x="2082" y="970"/>
                </a:lnTo>
                <a:lnTo>
                  <a:pt x="2082" y="970"/>
                </a:lnTo>
                <a:lnTo>
                  <a:pt x="2082" y="970"/>
                </a:lnTo>
                <a:lnTo>
                  <a:pt x="2081" y="970"/>
                </a:lnTo>
                <a:lnTo>
                  <a:pt x="2081" y="970"/>
                </a:lnTo>
                <a:lnTo>
                  <a:pt x="2081" y="970"/>
                </a:lnTo>
                <a:lnTo>
                  <a:pt x="2081" y="970"/>
                </a:lnTo>
                <a:lnTo>
                  <a:pt x="2081" y="970"/>
                </a:lnTo>
                <a:lnTo>
                  <a:pt x="2081" y="970"/>
                </a:lnTo>
                <a:lnTo>
                  <a:pt x="2081" y="970"/>
                </a:lnTo>
                <a:lnTo>
                  <a:pt x="2081" y="970"/>
                </a:lnTo>
                <a:lnTo>
                  <a:pt x="2081" y="971"/>
                </a:lnTo>
                <a:lnTo>
                  <a:pt x="2081" y="971"/>
                </a:lnTo>
                <a:lnTo>
                  <a:pt x="2081" y="971"/>
                </a:lnTo>
                <a:lnTo>
                  <a:pt x="2081" y="971"/>
                </a:lnTo>
                <a:lnTo>
                  <a:pt x="2081" y="971"/>
                </a:lnTo>
                <a:lnTo>
                  <a:pt x="2081" y="971"/>
                </a:lnTo>
                <a:lnTo>
                  <a:pt x="2081" y="971"/>
                </a:lnTo>
                <a:lnTo>
                  <a:pt x="2080" y="971"/>
                </a:lnTo>
                <a:lnTo>
                  <a:pt x="2080" y="971"/>
                </a:lnTo>
                <a:lnTo>
                  <a:pt x="2080" y="971"/>
                </a:lnTo>
                <a:lnTo>
                  <a:pt x="2080" y="971"/>
                </a:lnTo>
                <a:lnTo>
                  <a:pt x="2080" y="971"/>
                </a:lnTo>
                <a:lnTo>
                  <a:pt x="2080" y="971"/>
                </a:lnTo>
                <a:lnTo>
                  <a:pt x="2080" y="971"/>
                </a:lnTo>
                <a:lnTo>
                  <a:pt x="2080" y="971"/>
                </a:lnTo>
                <a:lnTo>
                  <a:pt x="2080" y="971"/>
                </a:lnTo>
                <a:lnTo>
                  <a:pt x="2080" y="971"/>
                </a:lnTo>
                <a:lnTo>
                  <a:pt x="2080" y="971"/>
                </a:lnTo>
                <a:lnTo>
                  <a:pt x="2080" y="972"/>
                </a:lnTo>
                <a:lnTo>
                  <a:pt x="2080" y="972"/>
                </a:lnTo>
                <a:lnTo>
                  <a:pt x="2080" y="972"/>
                </a:lnTo>
                <a:lnTo>
                  <a:pt x="2080" y="972"/>
                </a:lnTo>
                <a:lnTo>
                  <a:pt x="2079" y="972"/>
                </a:lnTo>
                <a:lnTo>
                  <a:pt x="2079" y="972"/>
                </a:lnTo>
                <a:lnTo>
                  <a:pt x="2079" y="972"/>
                </a:lnTo>
                <a:lnTo>
                  <a:pt x="2079" y="972"/>
                </a:lnTo>
                <a:lnTo>
                  <a:pt x="2079" y="972"/>
                </a:lnTo>
                <a:lnTo>
                  <a:pt x="2079" y="972"/>
                </a:lnTo>
                <a:lnTo>
                  <a:pt x="2079" y="972"/>
                </a:lnTo>
                <a:lnTo>
                  <a:pt x="2079" y="972"/>
                </a:lnTo>
                <a:lnTo>
                  <a:pt x="2079" y="973"/>
                </a:lnTo>
                <a:lnTo>
                  <a:pt x="2079" y="973"/>
                </a:lnTo>
                <a:lnTo>
                  <a:pt x="2079" y="973"/>
                </a:lnTo>
                <a:lnTo>
                  <a:pt x="2079" y="973"/>
                </a:lnTo>
                <a:lnTo>
                  <a:pt x="2078" y="973"/>
                </a:lnTo>
                <a:lnTo>
                  <a:pt x="2078" y="973"/>
                </a:lnTo>
                <a:lnTo>
                  <a:pt x="2078" y="973"/>
                </a:lnTo>
                <a:lnTo>
                  <a:pt x="2078" y="973"/>
                </a:lnTo>
                <a:lnTo>
                  <a:pt x="2078" y="973"/>
                </a:lnTo>
                <a:lnTo>
                  <a:pt x="2078" y="974"/>
                </a:lnTo>
                <a:lnTo>
                  <a:pt x="2078" y="974"/>
                </a:lnTo>
                <a:lnTo>
                  <a:pt x="2077" y="974"/>
                </a:lnTo>
                <a:lnTo>
                  <a:pt x="2077" y="974"/>
                </a:lnTo>
                <a:lnTo>
                  <a:pt x="2077" y="974"/>
                </a:lnTo>
                <a:lnTo>
                  <a:pt x="2077" y="975"/>
                </a:lnTo>
                <a:lnTo>
                  <a:pt x="2077" y="975"/>
                </a:lnTo>
                <a:lnTo>
                  <a:pt x="2077" y="975"/>
                </a:lnTo>
                <a:lnTo>
                  <a:pt x="2077" y="975"/>
                </a:lnTo>
                <a:lnTo>
                  <a:pt x="2077" y="975"/>
                </a:lnTo>
                <a:lnTo>
                  <a:pt x="2077" y="975"/>
                </a:lnTo>
                <a:lnTo>
                  <a:pt x="2077" y="975"/>
                </a:lnTo>
                <a:lnTo>
                  <a:pt x="2076" y="975"/>
                </a:lnTo>
                <a:lnTo>
                  <a:pt x="2076" y="975"/>
                </a:lnTo>
                <a:lnTo>
                  <a:pt x="2076" y="975"/>
                </a:lnTo>
                <a:lnTo>
                  <a:pt x="2076" y="976"/>
                </a:lnTo>
                <a:lnTo>
                  <a:pt x="2076" y="976"/>
                </a:lnTo>
                <a:lnTo>
                  <a:pt x="2076" y="976"/>
                </a:lnTo>
                <a:lnTo>
                  <a:pt x="2076" y="976"/>
                </a:lnTo>
                <a:lnTo>
                  <a:pt x="2076" y="976"/>
                </a:lnTo>
                <a:lnTo>
                  <a:pt x="2076" y="976"/>
                </a:lnTo>
                <a:lnTo>
                  <a:pt x="2076" y="976"/>
                </a:lnTo>
                <a:lnTo>
                  <a:pt x="2076" y="976"/>
                </a:lnTo>
                <a:lnTo>
                  <a:pt x="2076" y="976"/>
                </a:lnTo>
                <a:lnTo>
                  <a:pt x="2075" y="977"/>
                </a:lnTo>
                <a:lnTo>
                  <a:pt x="2075" y="977"/>
                </a:lnTo>
                <a:lnTo>
                  <a:pt x="2075" y="977"/>
                </a:lnTo>
                <a:lnTo>
                  <a:pt x="2075" y="977"/>
                </a:lnTo>
                <a:lnTo>
                  <a:pt x="2075" y="977"/>
                </a:lnTo>
                <a:lnTo>
                  <a:pt x="2075" y="977"/>
                </a:lnTo>
                <a:lnTo>
                  <a:pt x="2075" y="977"/>
                </a:lnTo>
                <a:lnTo>
                  <a:pt x="2075" y="977"/>
                </a:lnTo>
                <a:lnTo>
                  <a:pt x="2075" y="977"/>
                </a:lnTo>
                <a:lnTo>
                  <a:pt x="2075" y="977"/>
                </a:lnTo>
                <a:lnTo>
                  <a:pt x="2074" y="977"/>
                </a:lnTo>
                <a:lnTo>
                  <a:pt x="2074" y="978"/>
                </a:lnTo>
                <a:lnTo>
                  <a:pt x="2074" y="978"/>
                </a:lnTo>
                <a:lnTo>
                  <a:pt x="2074" y="978"/>
                </a:lnTo>
                <a:lnTo>
                  <a:pt x="2074" y="978"/>
                </a:lnTo>
                <a:lnTo>
                  <a:pt x="2074" y="978"/>
                </a:lnTo>
                <a:lnTo>
                  <a:pt x="2074" y="978"/>
                </a:lnTo>
                <a:lnTo>
                  <a:pt x="2074" y="978"/>
                </a:lnTo>
                <a:lnTo>
                  <a:pt x="2074" y="978"/>
                </a:lnTo>
                <a:lnTo>
                  <a:pt x="2074" y="978"/>
                </a:lnTo>
                <a:lnTo>
                  <a:pt x="2074" y="978"/>
                </a:lnTo>
                <a:lnTo>
                  <a:pt x="2074" y="978"/>
                </a:lnTo>
                <a:lnTo>
                  <a:pt x="2074" y="978"/>
                </a:lnTo>
                <a:lnTo>
                  <a:pt x="2074" y="978"/>
                </a:lnTo>
                <a:lnTo>
                  <a:pt x="2074" y="978"/>
                </a:lnTo>
                <a:lnTo>
                  <a:pt x="2074" y="978"/>
                </a:lnTo>
                <a:lnTo>
                  <a:pt x="2074" y="978"/>
                </a:lnTo>
                <a:lnTo>
                  <a:pt x="2074" y="978"/>
                </a:lnTo>
                <a:lnTo>
                  <a:pt x="2073" y="978"/>
                </a:lnTo>
                <a:lnTo>
                  <a:pt x="2073" y="978"/>
                </a:lnTo>
                <a:lnTo>
                  <a:pt x="2073" y="979"/>
                </a:lnTo>
                <a:lnTo>
                  <a:pt x="2073" y="979"/>
                </a:lnTo>
                <a:lnTo>
                  <a:pt x="2073" y="979"/>
                </a:lnTo>
                <a:lnTo>
                  <a:pt x="2073" y="979"/>
                </a:lnTo>
                <a:lnTo>
                  <a:pt x="2073" y="979"/>
                </a:lnTo>
                <a:lnTo>
                  <a:pt x="2073" y="979"/>
                </a:lnTo>
                <a:lnTo>
                  <a:pt x="2073" y="979"/>
                </a:lnTo>
                <a:lnTo>
                  <a:pt x="2073" y="979"/>
                </a:lnTo>
                <a:lnTo>
                  <a:pt x="2073" y="979"/>
                </a:lnTo>
                <a:lnTo>
                  <a:pt x="2073" y="979"/>
                </a:lnTo>
                <a:lnTo>
                  <a:pt x="2073" y="979"/>
                </a:lnTo>
                <a:lnTo>
                  <a:pt x="2072" y="979"/>
                </a:lnTo>
                <a:lnTo>
                  <a:pt x="2072" y="979"/>
                </a:lnTo>
                <a:lnTo>
                  <a:pt x="2072" y="979"/>
                </a:lnTo>
                <a:lnTo>
                  <a:pt x="2072" y="980"/>
                </a:lnTo>
                <a:lnTo>
                  <a:pt x="2072" y="980"/>
                </a:lnTo>
                <a:lnTo>
                  <a:pt x="2072" y="980"/>
                </a:lnTo>
                <a:lnTo>
                  <a:pt x="2072" y="980"/>
                </a:lnTo>
                <a:lnTo>
                  <a:pt x="2072" y="980"/>
                </a:lnTo>
                <a:lnTo>
                  <a:pt x="2072" y="980"/>
                </a:lnTo>
                <a:lnTo>
                  <a:pt x="2072" y="980"/>
                </a:lnTo>
                <a:lnTo>
                  <a:pt x="2072" y="980"/>
                </a:lnTo>
                <a:lnTo>
                  <a:pt x="2072" y="980"/>
                </a:lnTo>
                <a:lnTo>
                  <a:pt x="2072" y="980"/>
                </a:lnTo>
                <a:lnTo>
                  <a:pt x="2072" y="980"/>
                </a:lnTo>
                <a:lnTo>
                  <a:pt x="2072" y="980"/>
                </a:lnTo>
                <a:lnTo>
                  <a:pt x="2072" y="980"/>
                </a:lnTo>
                <a:lnTo>
                  <a:pt x="2072" y="980"/>
                </a:lnTo>
                <a:lnTo>
                  <a:pt x="2071" y="980"/>
                </a:lnTo>
                <a:lnTo>
                  <a:pt x="2071" y="980"/>
                </a:lnTo>
                <a:lnTo>
                  <a:pt x="2071" y="981"/>
                </a:lnTo>
                <a:lnTo>
                  <a:pt x="2071" y="981"/>
                </a:lnTo>
                <a:lnTo>
                  <a:pt x="2071" y="981"/>
                </a:lnTo>
                <a:lnTo>
                  <a:pt x="2071" y="981"/>
                </a:lnTo>
                <a:lnTo>
                  <a:pt x="2071" y="981"/>
                </a:lnTo>
                <a:lnTo>
                  <a:pt x="2071" y="981"/>
                </a:lnTo>
                <a:lnTo>
                  <a:pt x="2071" y="981"/>
                </a:lnTo>
                <a:lnTo>
                  <a:pt x="2071" y="981"/>
                </a:lnTo>
                <a:lnTo>
                  <a:pt x="2071" y="981"/>
                </a:lnTo>
                <a:lnTo>
                  <a:pt x="2071" y="981"/>
                </a:lnTo>
                <a:lnTo>
                  <a:pt x="2071" y="981"/>
                </a:lnTo>
                <a:lnTo>
                  <a:pt x="2071" y="981"/>
                </a:lnTo>
                <a:lnTo>
                  <a:pt x="2071" y="981"/>
                </a:lnTo>
                <a:lnTo>
                  <a:pt x="2071" y="981"/>
                </a:lnTo>
                <a:lnTo>
                  <a:pt x="2071" y="981"/>
                </a:lnTo>
                <a:lnTo>
                  <a:pt x="2071" y="981"/>
                </a:lnTo>
                <a:lnTo>
                  <a:pt x="2071" y="982"/>
                </a:lnTo>
                <a:lnTo>
                  <a:pt x="2070" y="982"/>
                </a:lnTo>
                <a:lnTo>
                  <a:pt x="2070" y="982"/>
                </a:lnTo>
                <a:lnTo>
                  <a:pt x="2070" y="982"/>
                </a:lnTo>
                <a:lnTo>
                  <a:pt x="2070" y="982"/>
                </a:lnTo>
                <a:lnTo>
                  <a:pt x="2070" y="982"/>
                </a:lnTo>
                <a:lnTo>
                  <a:pt x="2070" y="982"/>
                </a:lnTo>
                <a:lnTo>
                  <a:pt x="2070" y="982"/>
                </a:lnTo>
                <a:lnTo>
                  <a:pt x="2070" y="982"/>
                </a:lnTo>
                <a:lnTo>
                  <a:pt x="2070" y="982"/>
                </a:lnTo>
                <a:lnTo>
                  <a:pt x="2070" y="982"/>
                </a:lnTo>
                <a:lnTo>
                  <a:pt x="2070" y="982"/>
                </a:lnTo>
                <a:lnTo>
                  <a:pt x="2069" y="982"/>
                </a:lnTo>
                <a:lnTo>
                  <a:pt x="2069" y="983"/>
                </a:lnTo>
                <a:lnTo>
                  <a:pt x="2069" y="983"/>
                </a:lnTo>
                <a:lnTo>
                  <a:pt x="2069" y="983"/>
                </a:lnTo>
                <a:lnTo>
                  <a:pt x="2069" y="983"/>
                </a:lnTo>
                <a:lnTo>
                  <a:pt x="2069" y="983"/>
                </a:lnTo>
                <a:lnTo>
                  <a:pt x="2069" y="983"/>
                </a:lnTo>
                <a:lnTo>
                  <a:pt x="2069" y="984"/>
                </a:lnTo>
                <a:lnTo>
                  <a:pt x="2068" y="984"/>
                </a:lnTo>
                <a:lnTo>
                  <a:pt x="2068" y="984"/>
                </a:lnTo>
                <a:lnTo>
                  <a:pt x="2068" y="984"/>
                </a:lnTo>
                <a:lnTo>
                  <a:pt x="2068" y="984"/>
                </a:lnTo>
                <a:lnTo>
                  <a:pt x="2068" y="984"/>
                </a:lnTo>
                <a:lnTo>
                  <a:pt x="2068" y="984"/>
                </a:lnTo>
                <a:lnTo>
                  <a:pt x="2068" y="984"/>
                </a:lnTo>
                <a:lnTo>
                  <a:pt x="2068" y="984"/>
                </a:lnTo>
                <a:lnTo>
                  <a:pt x="2068" y="984"/>
                </a:lnTo>
                <a:lnTo>
                  <a:pt x="2068" y="985"/>
                </a:lnTo>
                <a:lnTo>
                  <a:pt x="2068" y="985"/>
                </a:lnTo>
                <a:lnTo>
                  <a:pt x="2068" y="985"/>
                </a:lnTo>
                <a:lnTo>
                  <a:pt x="2068" y="985"/>
                </a:lnTo>
                <a:lnTo>
                  <a:pt x="2068" y="985"/>
                </a:lnTo>
                <a:lnTo>
                  <a:pt x="2068" y="985"/>
                </a:lnTo>
                <a:lnTo>
                  <a:pt x="2068" y="985"/>
                </a:lnTo>
                <a:lnTo>
                  <a:pt x="2068" y="985"/>
                </a:lnTo>
                <a:lnTo>
                  <a:pt x="2068" y="985"/>
                </a:lnTo>
                <a:lnTo>
                  <a:pt x="2068" y="985"/>
                </a:lnTo>
                <a:lnTo>
                  <a:pt x="2068" y="985"/>
                </a:lnTo>
                <a:lnTo>
                  <a:pt x="2068" y="985"/>
                </a:lnTo>
                <a:lnTo>
                  <a:pt x="2068" y="986"/>
                </a:lnTo>
                <a:lnTo>
                  <a:pt x="2068" y="986"/>
                </a:lnTo>
                <a:lnTo>
                  <a:pt x="2068" y="986"/>
                </a:lnTo>
                <a:lnTo>
                  <a:pt x="2068" y="986"/>
                </a:lnTo>
                <a:lnTo>
                  <a:pt x="2068" y="986"/>
                </a:lnTo>
                <a:lnTo>
                  <a:pt x="2067" y="986"/>
                </a:lnTo>
                <a:lnTo>
                  <a:pt x="2067" y="986"/>
                </a:lnTo>
                <a:lnTo>
                  <a:pt x="2067" y="986"/>
                </a:lnTo>
                <a:lnTo>
                  <a:pt x="2067" y="987"/>
                </a:lnTo>
                <a:lnTo>
                  <a:pt x="2067" y="987"/>
                </a:lnTo>
                <a:lnTo>
                  <a:pt x="2067" y="987"/>
                </a:lnTo>
                <a:lnTo>
                  <a:pt x="2067" y="987"/>
                </a:lnTo>
                <a:lnTo>
                  <a:pt x="2067" y="987"/>
                </a:lnTo>
                <a:lnTo>
                  <a:pt x="2067" y="987"/>
                </a:lnTo>
                <a:lnTo>
                  <a:pt x="2067" y="988"/>
                </a:lnTo>
                <a:lnTo>
                  <a:pt x="2067" y="988"/>
                </a:lnTo>
                <a:lnTo>
                  <a:pt x="2067" y="988"/>
                </a:lnTo>
                <a:lnTo>
                  <a:pt x="2067" y="988"/>
                </a:lnTo>
                <a:lnTo>
                  <a:pt x="2067" y="988"/>
                </a:lnTo>
                <a:lnTo>
                  <a:pt x="2067" y="988"/>
                </a:lnTo>
                <a:lnTo>
                  <a:pt x="2067" y="988"/>
                </a:lnTo>
                <a:lnTo>
                  <a:pt x="2067" y="988"/>
                </a:lnTo>
                <a:lnTo>
                  <a:pt x="2067" y="989"/>
                </a:lnTo>
                <a:lnTo>
                  <a:pt x="2067" y="989"/>
                </a:lnTo>
                <a:lnTo>
                  <a:pt x="2067" y="989"/>
                </a:lnTo>
                <a:lnTo>
                  <a:pt x="2067" y="989"/>
                </a:lnTo>
                <a:lnTo>
                  <a:pt x="2067" y="989"/>
                </a:lnTo>
                <a:lnTo>
                  <a:pt x="2067" y="989"/>
                </a:lnTo>
                <a:lnTo>
                  <a:pt x="2067" y="989"/>
                </a:lnTo>
                <a:lnTo>
                  <a:pt x="2067" y="989"/>
                </a:lnTo>
                <a:lnTo>
                  <a:pt x="2067" y="989"/>
                </a:lnTo>
                <a:lnTo>
                  <a:pt x="2067" y="989"/>
                </a:lnTo>
                <a:lnTo>
                  <a:pt x="2067" y="989"/>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6" y="990"/>
                </a:lnTo>
                <a:lnTo>
                  <a:pt x="2066" y="990"/>
                </a:lnTo>
                <a:lnTo>
                  <a:pt x="2066" y="990"/>
                </a:lnTo>
                <a:lnTo>
                  <a:pt x="2066" y="991"/>
                </a:lnTo>
                <a:lnTo>
                  <a:pt x="2066" y="991"/>
                </a:lnTo>
                <a:lnTo>
                  <a:pt x="2066" y="991"/>
                </a:lnTo>
                <a:lnTo>
                  <a:pt x="2066" y="991"/>
                </a:lnTo>
                <a:lnTo>
                  <a:pt x="2066" y="991"/>
                </a:lnTo>
                <a:lnTo>
                  <a:pt x="2066" y="991"/>
                </a:lnTo>
                <a:lnTo>
                  <a:pt x="2066" y="991"/>
                </a:lnTo>
                <a:lnTo>
                  <a:pt x="2065" y="991"/>
                </a:lnTo>
                <a:lnTo>
                  <a:pt x="2065" y="991"/>
                </a:lnTo>
                <a:lnTo>
                  <a:pt x="2065" y="991"/>
                </a:lnTo>
                <a:lnTo>
                  <a:pt x="2065" y="991"/>
                </a:lnTo>
                <a:lnTo>
                  <a:pt x="2065" y="991"/>
                </a:lnTo>
                <a:lnTo>
                  <a:pt x="2065" y="991"/>
                </a:lnTo>
                <a:lnTo>
                  <a:pt x="2065" y="991"/>
                </a:lnTo>
                <a:lnTo>
                  <a:pt x="2065" y="991"/>
                </a:lnTo>
                <a:lnTo>
                  <a:pt x="2065" y="991"/>
                </a:lnTo>
                <a:lnTo>
                  <a:pt x="2065" y="991"/>
                </a:lnTo>
                <a:lnTo>
                  <a:pt x="2065" y="991"/>
                </a:lnTo>
                <a:lnTo>
                  <a:pt x="2065" y="991"/>
                </a:lnTo>
                <a:lnTo>
                  <a:pt x="2065" y="991"/>
                </a:lnTo>
                <a:lnTo>
                  <a:pt x="2065" y="991"/>
                </a:lnTo>
                <a:lnTo>
                  <a:pt x="2064" y="991"/>
                </a:lnTo>
                <a:lnTo>
                  <a:pt x="2064" y="991"/>
                </a:lnTo>
                <a:lnTo>
                  <a:pt x="2064" y="991"/>
                </a:lnTo>
                <a:lnTo>
                  <a:pt x="2064" y="991"/>
                </a:lnTo>
                <a:lnTo>
                  <a:pt x="2064" y="991"/>
                </a:lnTo>
                <a:lnTo>
                  <a:pt x="2064" y="991"/>
                </a:lnTo>
                <a:lnTo>
                  <a:pt x="2064" y="991"/>
                </a:lnTo>
                <a:lnTo>
                  <a:pt x="2064" y="991"/>
                </a:lnTo>
                <a:lnTo>
                  <a:pt x="2064" y="991"/>
                </a:lnTo>
                <a:lnTo>
                  <a:pt x="2064" y="991"/>
                </a:lnTo>
                <a:lnTo>
                  <a:pt x="2064" y="991"/>
                </a:lnTo>
                <a:lnTo>
                  <a:pt x="2064" y="991"/>
                </a:lnTo>
                <a:lnTo>
                  <a:pt x="2064" y="991"/>
                </a:lnTo>
                <a:lnTo>
                  <a:pt x="2063" y="991"/>
                </a:lnTo>
                <a:lnTo>
                  <a:pt x="2063" y="991"/>
                </a:lnTo>
                <a:lnTo>
                  <a:pt x="2063" y="991"/>
                </a:lnTo>
                <a:lnTo>
                  <a:pt x="2063" y="991"/>
                </a:lnTo>
                <a:lnTo>
                  <a:pt x="2063" y="991"/>
                </a:lnTo>
                <a:lnTo>
                  <a:pt x="2063" y="991"/>
                </a:lnTo>
                <a:lnTo>
                  <a:pt x="2063" y="991"/>
                </a:lnTo>
                <a:lnTo>
                  <a:pt x="2063" y="991"/>
                </a:lnTo>
                <a:lnTo>
                  <a:pt x="2063" y="991"/>
                </a:lnTo>
                <a:lnTo>
                  <a:pt x="2063" y="991"/>
                </a:lnTo>
                <a:lnTo>
                  <a:pt x="2063" y="991"/>
                </a:lnTo>
                <a:lnTo>
                  <a:pt x="2062" y="990"/>
                </a:lnTo>
                <a:lnTo>
                  <a:pt x="2062" y="990"/>
                </a:lnTo>
                <a:lnTo>
                  <a:pt x="2062" y="990"/>
                </a:lnTo>
                <a:lnTo>
                  <a:pt x="2062" y="990"/>
                </a:lnTo>
                <a:lnTo>
                  <a:pt x="2062" y="991"/>
                </a:lnTo>
                <a:lnTo>
                  <a:pt x="2062" y="991"/>
                </a:lnTo>
                <a:lnTo>
                  <a:pt x="2062" y="991"/>
                </a:lnTo>
                <a:lnTo>
                  <a:pt x="2062" y="991"/>
                </a:lnTo>
                <a:lnTo>
                  <a:pt x="2062" y="991"/>
                </a:lnTo>
                <a:lnTo>
                  <a:pt x="2062" y="991"/>
                </a:lnTo>
                <a:lnTo>
                  <a:pt x="2062" y="991"/>
                </a:lnTo>
                <a:lnTo>
                  <a:pt x="2062" y="991"/>
                </a:lnTo>
                <a:lnTo>
                  <a:pt x="2061" y="991"/>
                </a:lnTo>
                <a:lnTo>
                  <a:pt x="2061" y="991"/>
                </a:lnTo>
                <a:lnTo>
                  <a:pt x="2061" y="991"/>
                </a:lnTo>
                <a:lnTo>
                  <a:pt x="2061" y="991"/>
                </a:lnTo>
                <a:lnTo>
                  <a:pt x="2061" y="991"/>
                </a:lnTo>
                <a:lnTo>
                  <a:pt x="2061" y="991"/>
                </a:lnTo>
                <a:lnTo>
                  <a:pt x="2061" y="991"/>
                </a:lnTo>
                <a:lnTo>
                  <a:pt x="2061" y="991"/>
                </a:lnTo>
                <a:lnTo>
                  <a:pt x="2061" y="991"/>
                </a:lnTo>
                <a:lnTo>
                  <a:pt x="2061" y="991"/>
                </a:lnTo>
                <a:lnTo>
                  <a:pt x="2061" y="991"/>
                </a:lnTo>
                <a:lnTo>
                  <a:pt x="2061" y="991"/>
                </a:lnTo>
                <a:lnTo>
                  <a:pt x="2061" y="991"/>
                </a:lnTo>
                <a:lnTo>
                  <a:pt x="2061" y="991"/>
                </a:lnTo>
                <a:lnTo>
                  <a:pt x="2060" y="991"/>
                </a:lnTo>
                <a:lnTo>
                  <a:pt x="2060" y="991"/>
                </a:lnTo>
                <a:lnTo>
                  <a:pt x="2060" y="991"/>
                </a:lnTo>
                <a:lnTo>
                  <a:pt x="2060" y="991"/>
                </a:lnTo>
                <a:lnTo>
                  <a:pt x="2060" y="991"/>
                </a:lnTo>
                <a:lnTo>
                  <a:pt x="2060" y="991"/>
                </a:lnTo>
                <a:lnTo>
                  <a:pt x="2060" y="991"/>
                </a:lnTo>
                <a:lnTo>
                  <a:pt x="2060" y="991"/>
                </a:lnTo>
                <a:lnTo>
                  <a:pt x="2060" y="991"/>
                </a:lnTo>
                <a:lnTo>
                  <a:pt x="2060" y="991"/>
                </a:lnTo>
                <a:lnTo>
                  <a:pt x="2060" y="991"/>
                </a:lnTo>
                <a:lnTo>
                  <a:pt x="2059" y="991"/>
                </a:lnTo>
                <a:lnTo>
                  <a:pt x="2059" y="991"/>
                </a:lnTo>
                <a:lnTo>
                  <a:pt x="2059" y="991"/>
                </a:lnTo>
                <a:lnTo>
                  <a:pt x="2059" y="991"/>
                </a:lnTo>
                <a:lnTo>
                  <a:pt x="2059" y="991"/>
                </a:lnTo>
                <a:lnTo>
                  <a:pt x="2059" y="991"/>
                </a:lnTo>
                <a:lnTo>
                  <a:pt x="2059" y="991"/>
                </a:lnTo>
                <a:lnTo>
                  <a:pt x="2059" y="991"/>
                </a:lnTo>
                <a:lnTo>
                  <a:pt x="2058" y="991"/>
                </a:lnTo>
                <a:lnTo>
                  <a:pt x="2058" y="991"/>
                </a:lnTo>
                <a:lnTo>
                  <a:pt x="2058" y="991"/>
                </a:lnTo>
                <a:lnTo>
                  <a:pt x="2058" y="991"/>
                </a:lnTo>
                <a:lnTo>
                  <a:pt x="2058" y="991"/>
                </a:lnTo>
                <a:lnTo>
                  <a:pt x="2058" y="992"/>
                </a:lnTo>
                <a:lnTo>
                  <a:pt x="2058" y="992"/>
                </a:lnTo>
                <a:lnTo>
                  <a:pt x="2058" y="992"/>
                </a:lnTo>
                <a:lnTo>
                  <a:pt x="2057" y="992"/>
                </a:lnTo>
                <a:lnTo>
                  <a:pt x="2057" y="992"/>
                </a:lnTo>
                <a:lnTo>
                  <a:pt x="2057" y="992"/>
                </a:lnTo>
                <a:lnTo>
                  <a:pt x="2057" y="992"/>
                </a:lnTo>
                <a:lnTo>
                  <a:pt x="2057" y="992"/>
                </a:lnTo>
                <a:lnTo>
                  <a:pt x="2057" y="992"/>
                </a:lnTo>
                <a:lnTo>
                  <a:pt x="2057" y="992"/>
                </a:lnTo>
                <a:lnTo>
                  <a:pt x="2057" y="992"/>
                </a:lnTo>
                <a:lnTo>
                  <a:pt x="2057" y="992"/>
                </a:lnTo>
                <a:lnTo>
                  <a:pt x="2057" y="992"/>
                </a:lnTo>
                <a:lnTo>
                  <a:pt x="2057" y="992"/>
                </a:lnTo>
                <a:lnTo>
                  <a:pt x="2057" y="992"/>
                </a:lnTo>
                <a:lnTo>
                  <a:pt x="2056" y="992"/>
                </a:lnTo>
                <a:lnTo>
                  <a:pt x="2056" y="992"/>
                </a:lnTo>
                <a:lnTo>
                  <a:pt x="2056" y="992"/>
                </a:lnTo>
                <a:lnTo>
                  <a:pt x="2056" y="992"/>
                </a:lnTo>
                <a:lnTo>
                  <a:pt x="2056" y="992"/>
                </a:lnTo>
                <a:lnTo>
                  <a:pt x="2056" y="992"/>
                </a:lnTo>
                <a:lnTo>
                  <a:pt x="2056" y="992"/>
                </a:lnTo>
                <a:lnTo>
                  <a:pt x="2056" y="992"/>
                </a:lnTo>
                <a:lnTo>
                  <a:pt x="2056" y="992"/>
                </a:lnTo>
                <a:lnTo>
                  <a:pt x="2055" y="992"/>
                </a:lnTo>
                <a:lnTo>
                  <a:pt x="2055" y="992"/>
                </a:lnTo>
                <a:lnTo>
                  <a:pt x="2055" y="992"/>
                </a:lnTo>
                <a:lnTo>
                  <a:pt x="2055" y="993"/>
                </a:lnTo>
                <a:lnTo>
                  <a:pt x="2055" y="993"/>
                </a:lnTo>
                <a:lnTo>
                  <a:pt x="2055" y="993"/>
                </a:lnTo>
                <a:lnTo>
                  <a:pt x="2055" y="993"/>
                </a:lnTo>
                <a:lnTo>
                  <a:pt x="2055" y="993"/>
                </a:lnTo>
                <a:lnTo>
                  <a:pt x="2055" y="993"/>
                </a:lnTo>
                <a:lnTo>
                  <a:pt x="2055" y="993"/>
                </a:lnTo>
                <a:lnTo>
                  <a:pt x="2055" y="993"/>
                </a:lnTo>
                <a:lnTo>
                  <a:pt x="2055" y="993"/>
                </a:lnTo>
                <a:lnTo>
                  <a:pt x="2055" y="993"/>
                </a:lnTo>
                <a:lnTo>
                  <a:pt x="2054" y="993"/>
                </a:lnTo>
                <a:lnTo>
                  <a:pt x="2054" y="993"/>
                </a:lnTo>
                <a:lnTo>
                  <a:pt x="2054" y="993"/>
                </a:lnTo>
                <a:lnTo>
                  <a:pt x="2054" y="993"/>
                </a:lnTo>
                <a:lnTo>
                  <a:pt x="2054" y="993"/>
                </a:lnTo>
                <a:lnTo>
                  <a:pt x="2054" y="993"/>
                </a:lnTo>
                <a:lnTo>
                  <a:pt x="2054" y="993"/>
                </a:lnTo>
                <a:lnTo>
                  <a:pt x="2054" y="993"/>
                </a:lnTo>
                <a:lnTo>
                  <a:pt x="2054" y="993"/>
                </a:lnTo>
                <a:lnTo>
                  <a:pt x="2054" y="993"/>
                </a:lnTo>
                <a:lnTo>
                  <a:pt x="2054" y="993"/>
                </a:lnTo>
                <a:lnTo>
                  <a:pt x="2054" y="993"/>
                </a:lnTo>
                <a:lnTo>
                  <a:pt x="2053" y="993"/>
                </a:lnTo>
                <a:lnTo>
                  <a:pt x="2053" y="993"/>
                </a:lnTo>
                <a:lnTo>
                  <a:pt x="2053" y="994"/>
                </a:lnTo>
                <a:lnTo>
                  <a:pt x="2053" y="994"/>
                </a:lnTo>
                <a:lnTo>
                  <a:pt x="2053" y="994"/>
                </a:lnTo>
                <a:lnTo>
                  <a:pt x="2053" y="994"/>
                </a:lnTo>
                <a:lnTo>
                  <a:pt x="2053" y="994"/>
                </a:lnTo>
                <a:lnTo>
                  <a:pt x="2053" y="994"/>
                </a:lnTo>
                <a:lnTo>
                  <a:pt x="2053" y="994"/>
                </a:lnTo>
                <a:lnTo>
                  <a:pt x="2053" y="994"/>
                </a:lnTo>
                <a:lnTo>
                  <a:pt x="2052" y="994"/>
                </a:lnTo>
                <a:lnTo>
                  <a:pt x="2052" y="994"/>
                </a:lnTo>
                <a:lnTo>
                  <a:pt x="2052" y="994"/>
                </a:lnTo>
                <a:lnTo>
                  <a:pt x="2052" y="994"/>
                </a:lnTo>
                <a:lnTo>
                  <a:pt x="2052" y="994"/>
                </a:lnTo>
                <a:lnTo>
                  <a:pt x="2052" y="994"/>
                </a:lnTo>
                <a:lnTo>
                  <a:pt x="2052" y="994"/>
                </a:lnTo>
                <a:lnTo>
                  <a:pt x="2052" y="994"/>
                </a:lnTo>
                <a:lnTo>
                  <a:pt x="2051" y="994"/>
                </a:lnTo>
                <a:lnTo>
                  <a:pt x="2051" y="995"/>
                </a:lnTo>
                <a:lnTo>
                  <a:pt x="2051" y="995"/>
                </a:lnTo>
                <a:lnTo>
                  <a:pt x="2051" y="995"/>
                </a:lnTo>
                <a:lnTo>
                  <a:pt x="2051" y="995"/>
                </a:lnTo>
                <a:lnTo>
                  <a:pt x="2051" y="995"/>
                </a:lnTo>
                <a:lnTo>
                  <a:pt x="2051" y="995"/>
                </a:lnTo>
                <a:lnTo>
                  <a:pt x="2050" y="995"/>
                </a:lnTo>
                <a:lnTo>
                  <a:pt x="2050" y="995"/>
                </a:lnTo>
                <a:lnTo>
                  <a:pt x="2050" y="995"/>
                </a:lnTo>
                <a:lnTo>
                  <a:pt x="2050" y="995"/>
                </a:lnTo>
                <a:lnTo>
                  <a:pt x="2050" y="995"/>
                </a:lnTo>
                <a:lnTo>
                  <a:pt x="2050" y="995"/>
                </a:lnTo>
                <a:lnTo>
                  <a:pt x="2050" y="995"/>
                </a:lnTo>
                <a:lnTo>
                  <a:pt x="2050" y="995"/>
                </a:lnTo>
                <a:lnTo>
                  <a:pt x="2050" y="995"/>
                </a:lnTo>
                <a:lnTo>
                  <a:pt x="2050" y="995"/>
                </a:lnTo>
                <a:lnTo>
                  <a:pt x="2050" y="995"/>
                </a:lnTo>
                <a:lnTo>
                  <a:pt x="2050" y="995"/>
                </a:lnTo>
                <a:lnTo>
                  <a:pt x="2050" y="995"/>
                </a:lnTo>
                <a:lnTo>
                  <a:pt x="2049" y="995"/>
                </a:lnTo>
                <a:lnTo>
                  <a:pt x="2049" y="995"/>
                </a:lnTo>
                <a:lnTo>
                  <a:pt x="2049" y="995"/>
                </a:lnTo>
                <a:lnTo>
                  <a:pt x="2049" y="995"/>
                </a:lnTo>
                <a:lnTo>
                  <a:pt x="2049" y="995"/>
                </a:lnTo>
                <a:lnTo>
                  <a:pt x="2049" y="995"/>
                </a:lnTo>
                <a:lnTo>
                  <a:pt x="2049" y="995"/>
                </a:lnTo>
                <a:lnTo>
                  <a:pt x="2049" y="995"/>
                </a:lnTo>
                <a:lnTo>
                  <a:pt x="2049" y="995"/>
                </a:lnTo>
                <a:lnTo>
                  <a:pt x="2049" y="995"/>
                </a:lnTo>
                <a:lnTo>
                  <a:pt x="2049" y="995"/>
                </a:lnTo>
                <a:lnTo>
                  <a:pt x="2048" y="995"/>
                </a:lnTo>
                <a:lnTo>
                  <a:pt x="2048" y="995"/>
                </a:lnTo>
                <a:lnTo>
                  <a:pt x="2048" y="995"/>
                </a:lnTo>
                <a:lnTo>
                  <a:pt x="2048" y="995"/>
                </a:lnTo>
                <a:lnTo>
                  <a:pt x="2048" y="995"/>
                </a:lnTo>
                <a:lnTo>
                  <a:pt x="2048" y="995"/>
                </a:lnTo>
                <a:lnTo>
                  <a:pt x="2048" y="995"/>
                </a:lnTo>
                <a:lnTo>
                  <a:pt x="2048" y="995"/>
                </a:lnTo>
                <a:lnTo>
                  <a:pt x="2048" y="995"/>
                </a:lnTo>
                <a:lnTo>
                  <a:pt x="2047" y="995"/>
                </a:lnTo>
                <a:lnTo>
                  <a:pt x="2047" y="995"/>
                </a:lnTo>
                <a:lnTo>
                  <a:pt x="2047" y="995"/>
                </a:lnTo>
                <a:lnTo>
                  <a:pt x="2047" y="995"/>
                </a:lnTo>
                <a:lnTo>
                  <a:pt x="2047" y="995"/>
                </a:lnTo>
                <a:lnTo>
                  <a:pt x="2047" y="995"/>
                </a:lnTo>
                <a:lnTo>
                  <a:pt x="2047" y="995"/>
                </a:lnTo>
                <a:lnTo>
                  <a:pt x="2047" y="995"/>
                </a:lnTo>
                <a:lnTo>
                  <a:pt x="2047" y="995"/>
                </a:lnTo>
                <a:lnTo>
                  <a:pt x="2047" y="995"/>
                </a:lnTo>
                <a:lnTo>
                  <a:pt x="2047" y="995"/>
                </a:lnTo>
                <a:lnTo>
                  <a:pt x="2047" y="995"/>
                </a:lnTo>
                <a:lnTo>
                  <a:pt x="2046" y="995"/>
                </a:lnTo>
                <a:lnTo>
                  <a:pt x="2046" y="995"/>
                </a:lnTo>
                <a:lnTo>
                  <a:pt x="2046" y="995"/>
                </a:lnTo>
                <a:lnTo>
                  <a:pt x="2046" y="995"/>
                </a:lnTo>
                <a:lnTo>
                  <a:pt x="2046" y="995"/>
                </a:lnTo>
                <a:lnTo>
                  <a:pt x="2046" y="996"/>
                </a:lnTo>
                <a:lnTo>
                  <a:pt x="2046" y="996"/>
                </a:lnTo>
                <a:lnTo>
                  <a:pt x="2046" y="996"/>
                </a:lnTo>
                <a:lnTo>
                  <a:pt x="2046" y="996"/>
                </a:lnTo>
                <a:lnTo>
                  <a:pt x="2046" y="996"/>
                </a:lnTo>
                <a:lnTo>
                  <a:pt x="2046" y="996"/>
                </a:lnTo>
                <a:lnTo>
                  <a:pt x="2046" y="996"/>
                </a:lnTo>
                <a:lnTo>
                  <a:pt x="2046" y="996"/>
                </a:lnTo>
                <a:lnTo>
                  <a:pt x="2045" y="996"/>
                </a:lnTo>
                <a:lnTo>
                  <a:pt x="2045" y="996"/>
                </a:lnTo>
                <a:lnTo>
                  <a:pt x="2045" y="996"/>
                </a:lnTo>
                <a:lnTo>
                  <a:pt x="2045" y="996"/>
                </a:lnTo>
                <a:lnTo>
                  <a:pt x="2045" y="996"/>
                </a:lnTo>
                <a:lnTo>
                  <a:pt x="2045" y="996"/>
                </a:lnTo>
                <a:lnTo>
                  <a:pt x="2045" y="996"/>
                </a:lnTo>
                <a:lnTo>
                  <a:pt x="2045" y="997"/>
                </a:lnTo>
                <a:lnTo>
                  <a:pt x="2045" y="997"/>
                </a:lnTo>
                <a:lnTo>
                  <a:pt x="2045" y="997"/>
                </a:lnTo>
                <a:lnTo>
                  <a:pt x="2045" y="997"/>
                </a:lnTo>
                <a:lnTo>
                  <a:pt x="2045" y="997"/>
                </a:lnTo>
                <a:lnTo>
                  <a:pt x="2045" y="997"/>
                </a:lnTo>
                <a:lnTo>
                  <a:pt x="2045" y="997"/>
                </a:lnTo>
                <a:lnTo>
                  <a:pt x="2045" y="997"/>
                </a:lnTo>
                <a:lnTo>
                  <a:pt x="2044" y="997"/>
                </a:lnTo>
                <a:lnTo>
                  <a:pt x="2044" y="997"/>
                </a:lnTo>
                <a:lnTo>
                  <a:pt x="2044" y="997"/>
                </a:lnTo>
                <a:lnTo>
                  <a:pt x="2044" y="997"/>
                </a:lnTo>
                <a:lnTo>
                  <a:pt x="2044" y="997"/>
                </a:lnTo>
                <a:lnTo>
                  <a:pt x="2044" y="997"/>
                </a:lnTo>
                <a:lnTo>
                  <a:pt x="2044" y="997"/>
                </a:lnTo>
                <a:lnTo>
                  <a:pt x="2044" y="997"/>
                </a:lnTo>
                <a:lnTo>
                  <a:pt x="2044" y="997"/>
                </a:lnTo>
                <a:lnTo>
                  <a:pt x="2044" y="997"/>
                </a:lnTo>
                <a:lnTo>
                  <a:pt x="2044" y="997"/>
                </a:lnTo>
                <a:lnTo>
                  <a:pt x="2044" y="997"/>
                </a:lnTo>
                <a:lnTo>
                  <a:pt x="2044" y="997"/>
                </a:lnTo>
                <a:lnTo>
                  <a:pt x="2044" y="997"/>
                </a:lnTo>
                <a:lnTo>
                  <a:pt x="2044" y="997"/>
                </a:lnTo>
                <a:lnTo>
                  <a:pt x="2044" y="998"/>
                </a:lnTo>
                <a:lnTo>
                  <a:pt x="2043" y="998"/>
                </a:lnTo>
                <a:lnTo>
                  <a:pt x="2043" y="998"/>
                </a:lnTo>
                <a:lnTo>
                  <a:pt x="2043" y="998"/>
                </a:lnTo>
                <a:lnTo>
                  <a:pt x="2043" y="998"/>
                </a:lnTo>
                <a:lnTo>
                  <a:pt x="2043" y="998"/>
                </a:lnTo>
                <a:lnTo>
                  <a:pt x="2043" y="998"/>
                </a:lnTo>
                <a:lnTo>
                  <a:pt x="2043" y="998"/>
                </a:lnTo>
                <a:lnTo>
                  <a:pt x="2043" y="998"/>
                </a:lnTo>
                <a:lnTo>
                  <a:pt x="2043" y="998"/>
                </a:lnTo>
                <a:lnTo>
                  <a:pt x="2043" y="998"/>
                </a:lnTo>
                <a:lnTo>
                  <a:pt x="2043" y="998"/>
                </a:lnTo>
                <a:lnTo>
                  <a:pt x="2043" y="998"/>
                </a:lnTo>
                <a:lnTo>
                  <a:pt x="2043" y="998"/>
                </a:lnTo>
                <a:lnTo>
                  <a:pt x="2043" y="998"/>
                </a:lnTo>
                <a:lnTo>
                  <a:pt x="2043" y="998"/>
                </a:lnTo>
                <a:lnTo>
                  <a:pt x="2042" y="998"/>
                </a:lnTo>
                <a:lnTo>
                  <a:pt x="2042" y="998"/>
                </a:lnTo>
                <a:lnTo>
                  <a:pt x="2042" y="999"/>
                </a:lnTo>
                <a:lnTo>
                  <a:pt x="2042" y="999"/>
                </a:lnTo>
                <a:lnTo>
                  <a:pt x="2042" y="999"/>
                </a:lnTo>
                <a:lnTo>
                  <a:pt x="2042" y="999"/>
                </a:lnTo>
                <a:lnTo>
                  <a:pt x="2042" y="999"/>
                </a:lnTo>
                <a:lnTo>
                  <a:pt x="2042" y="999"/>
                </a:lnTo>
                <a:lnTo>
                  <a:pt x="2042" y="999"/>
                </a:lnTo>
                <a:lnTo>
                  <a:pt x="2042" y="999"/>
                </a:lnTo>
                <a:lnTo>
                  <a:pt x="2041" y="999"/>
                </a:lnTo>
                <a:lnTo>
                  <a:pt x="2041" y="999"/>
                </a:lnTo>
                <a:lnTo>
                  <a:pt x="2041" y="999"/>
                </a:lnTo>
                <a:lnTo>
                  <a:pt x="2041" y="1000"/>
                </a:lnTo>
                <a:lnTo>
                  <a:pt x="2041" y="1000"/>
                </a:lnTo>
                <a:lnTo>
                  <a:pt x="2041" y="1000"/>
                </a:lnTo>
                <a:lnTo>
                  <a:pt x="2041" y="1000"/>
                </a:lnTo>
                <a:lnTo>
                  <a:pt x="2041" y="1000"/>
                </a:lnTo>
                <a:lnTo>
                  <a:pt x="2041" y="1000"/>
                </a:lnTo>
                <a:lnTo>
                  <a:pt x="2041" y="1000"/>
                </a:lnTo>
                <a:lnTo>
                  <a:pt x="2041" y="1000"/>
                </a:lnTo>
                <a:lnTo>
                  <a:pt x="2041" y="1000"/>
                </a:lnTo>
                <a:lnTo>
                  <a:pt x="2041" y="1000"/>
                </a:lnTo>
                <a:lnTo>
                  <a:pt x="2040" y="1000"/>
                </a:lnTo>
                <a:lnTo>
                  <a:pt x="2040" y="1000"/>
                </a:lnTo>
                <a:lnTo>
                  <a:pt x="2040" y="1000"/>
                </a:lnTo>
                <a:lnTo>
                  <a:pt x="2040" y="1000"/>
                </a:lnTo>
                <a:lnTo>
                  <a:pt x="2040" y="1000"/>
                </a:lnTo>
                <a:lnTo>
                  <a:pt x="2040" y="1000"/>
                </a:lnTo>
                <a:lnTo>
                  <a:pt x="2040" y="1000"/>
                </a:lnTo>
                <a:lnTo>
                  <a:pt x="2040" y="1000"/>
                </a:lnTo>
                <a:lnTo>
                  <a:pt x="2040" y="1000"/>
                </a:lnTo>
                <a:lnTo>
                  <a:pt x="2040" y="1000"/>
                </a:lnTo>
                <a:lnTo>
                  <a:pt x="2040" y="1000"/>
                </a:lnTo>
                <a:lnTo>
                  <a:pt x="2040" y="1000"/>
                </a:lnTo>
                <a:lnTo>
                  <a:pt x="2040" y="1000"/>
                </a:lnTo>
                <a:lnTo>
                  <a:pt x="2040" y="1000"/>
                </a:lnTo>
                <a:lnTo>
                  <a:pt x="2039" y="1000"/>
                </a:lnTo>
                <a:lnTo>
                  <a:pt x="2039" y="1000"/>
                </a:lnTo>
                <a:lnTo>
                  <a:pt x="2039" y="1000"/>
                </a:lnTo>
                <a:lnTo>
                  <a:pt x="2039" y="1000"/>
                </a:lnTo>
                <a:lnTo>
                  <a:pt x="2039" y="1000"/>
                </a:lnTo>
                <a:lnTo>
                  <a:pt x="2039" y="1000"/>
                </a:lnTo>
                <a:lnTo>
                  <a:pt x="2039" y="1001"/>
                </a:lnTo>
                <a:lnTo>
                  <a:pt x="2039" y="1001"/>
                </a:lnTo>
                <a:lnTo>
                  <a:pt x="2039" y="1001"/>
                </a:lnTo>
                <a:lnTo>
                  <a:pt x="2039" y="1001"/>
                </a:lnTo>
                <a:lnTo>
                  <a:pt x="2039" y="1001"/>
                </a:lnTo>
                <a:lnTo>
                  <a:pt x="2038" y="1001"/>
                </a:lnTo>
                <a:lnTo>
                  <a:pt x="2038" y="1001"/>
                </a:lnTo>
                <a:lnTo>
                  <a:pt x="2038" y="1001"/>
                </a:lnTo>
                <a:lnTo>
                  <a:pt x="2038" y="1001"/>
                </a:lnTo>
                <a:lnTo>
                  <a:pt x="2038" y="1001"/>
                </a:lnTo>
                <a:lnTo>
                  <a:pt x="2038" y="1001"/>
                </a:lnTo>
                <a:lnTo>
                  <a:pt x="2038" y="1001"/>
                </a:lnTo>
                <a:lnTo>
                  <a:pt x="2038" y="1001"/>
                </a:lnTo>
                <a:lnTo>
                  <a:pt x="2038" y="1001"/>
                </a:lnTo>
                <a:lnTo>
                  <a:pt x="2037" y="1001"/>
                </a:lnTo>
                <a:lnTo>
                  <a:pt x="2037" y="1001"/>
                </a:lnTo>
                <a:lnTo>
                  <a:pt x="2037" y="1001"/>
                </a:lnTo>
                <a:lnTo>
                  <a:pt x="2037" y="1001"/>
                </a:lnTo>
                <a:lnTo>
                  <a:pt x="2037" y="1001"/>
                </a:lnTo>
                <a:lnTo>
                  <a:pt x="2037" y="1001"/>
                </a:lnTo>
                <a:lnTo>
                  <a:pt x="2037" y="1001"/>
                </a:lnTo>
                <a:lnTo>
                  <a:pt x="2037" y="1001"/>
                </a:lnTo>
                <a:lnTo>
                  <a:pt x="2037" y="1002"/>
                </a:lnTo>
                <a:lnTo>
                  <a:pt x="2037" y="1002"/>
                </a:lnTo>
                <a:lnTo>
                  <a:pt x="2037" y="1002"/>
                </a:lnTo>
                <a:lnTo>
                  <a:pt x="2037" y="1002"/>
                </a:lnTo>
                <a:lnTo>
                  <a:pt x="2037" y="1002"/>
                </a:lnTo>
                <a:lnTo>
                  <a:pt x="2037" y="1002"/>
                </a:lnTo>
                <a:lnTo>
                  <a:pt x="2037" y="1002"/>
                </a:lnTo>
                <a:lnTo>
                  <a:pt x="2037" y="1002"/>
                </a:lnTo>
                <a:lnTo>
                  <a:pt x="2036" y="1002"/>
                </a:lnTo>
                <a:lnTo>
                  <a:pt x="2036" y="1002"/>
                </a:lnTo>
                <a:lnTo>
                  <a:pt x="2036" y="1002"/>
                </a:lnTo>
                <a:lnTo>
                  <a:pt x="2036" y="1002"/>
                </a:lnTo>
                <a:lnTo>
                  <a:pt x="2036" y="1002"/>
                </a:lnTo>
                <a:lnTo>
                  <a:pt x="2036" y="1002"/>
                </a:lnTo>
                <a:lnTo>
                  <a:pt x="2036" y="1002"/>
                </a:lnTo>
                <a:lnTo>
                  <a:pt x="2036" y="1002"/>
                </a:lnTo>
                <a:lnTo>
                  <a:pt x="2036" y="1002"/>
                </a:lnTo>
                <a:lnTo>
                  <a:pt x="2036" y="1002"/>
                </a:lnTo>
                <a:lnTo>
                  <a:pt x="2036" y="1002"/>
                </a:lnTo>
                <a:lnTo>
                  <a:pt x="2036" y="1002"/>
                </a:lnTo>
                <a:lnTo>
                  <a:pt x="2035" y="1003"/>
                </a:lnTo>
                <a:lnTo>
                  <a:pt x="2035" y="1003"/>
                </a:lnTo>
                <a:lnTo>
                  <a:pt x="2035" y="1003"/>
                </a:lnTo>
                <a:lnTo>
                  <a:pt x="2035" y="1003"/>
                </a:lnTo>
                <a:lnTo>
                  <a:pt x="2035" y="1003"/>
                </a:lnTo>
                <a:lnTo>
                  <a:pt x="2035" y="1003"/>
                </a:lnTo>
                <a:lnTo>
                  <a:pt x="2035" y="1003"/>
                </a:lnTo>
                <a:lnTo>
                  <a:pt x="2035" y="1003"/>
                </a:lnTo>
                <a:lnTo>
                  <a:pt x="2035" y="1003"/>
                </a:lnTo>
                <a:lnTo>
                  <a:pt x="2035" y="1003"/>
                </a:lnTo>
                <a:lnTo>
                  <a:pt x="2035" y="1003"/>
                </a:lnTo>
                <a:lnTo>
                  <a:pt x="2035" y="1003"/>
                </a:lnTo>
                <a:lnTo>
                  <a:pt x="2034" y="1003"/>
                </a:lnTo>
                <a:lnTo>
                  <a:pt x="2034" y="1003"/>
                </a:lnTo>
                <a:lnTo>
                  <a:pt x="2034" y="1003"/>
                </a:lnTo>
                <a:lnTo>
                  <a:pt x="2034" y="1003"/>
                </a:lnTo>
                <a:lnTo>
                  <a:pt x="2034" y="1003"/>
                </a:lnTo>
                <a:lnTo>
                  <a:pt x="2034" y="1004"/>
                </a:lnTo>
                <a:lnTo>
                  <a:pt x="2034" y="1004"/>
                </a:lnTo>
                <a:lnTo>
                  <a:pt x="2034" y="1004"/>
                </a:lnTo>
                <a:lnTo>
                  <a:pt x="2034" y="1004"/>
                </a:lnTo>
                <a:lnTo>
                  <a:pt x="2034" y="1004"/>
                </a:lnTo>
                <a:lnTo>
                  <a:pt x="2034" y="1004"/>
                </a:lnTo>
                <a:lnTo>
                  <a:pt x="2034" y="1004"/>
                </a:lnTo>
                <a:lnTo>
                  <a:pt x="2034" y="1004"/>
                </a:lnTo>
                <a:lnTo>
                  <a:pt x="2033" y="1004"/>
                </a:lnTo>
                <a:lnTo>
                  <a:pt x="2033" y="1004"/>
                </a:lnTo>
                <a:lnTo>
                  <a:pt x="2033" y="1005"/>
                </a:lnTo>
                <a:lnTo>
                  <a:pt x="2033" y="1005"/>
                </a:lnTo>
                <a:lnTo>
                  <a:pt x="2033" y="1005"/>
                </a:lnTo>
                <a:lnTo>
                  <a:pt x="2033" y="1005"/>
                </a:lnTo>
                <a:lnTo>
                  <a:pt x="2033" y="1005"/>
                </a:lnTo>
                <a:lnTo>
                  <a:pt x="2033" y="1005"/>
                </a:lnTo>
                <a:lnTo>
                  <a:pt x="2033" y="1005"/>
                </a:lnTo>
                <a:lnTo>
                  <a:pt x="2033" y="1005"/>
                </a:lnTo>
                <a:lnTo>
                  <a:pt x="2033" y="1005"/>
                </a:lnTo>
                <a:lnTo>
                  <a:pt x="2033" y="1005"/>
                </a:lnTo>
                <a:lnTo>
                  <a:pt x="2033" y="1005"/>
                </a:lnTo>
                <a:lnTo>
                  <a:pt x="2033" y="1005"/>
                </a:lnTo>
                <a:lnTo>
                  <a:pt x="2033" y="1005"/>
                </a:lnTo>
                <a:lnTo>
                  <a:pt x="2033" y="1005"/>
                </a:lnTo>
                <a:lnTo>
                  <a:pt x="2033" y="1005"/>
                </a:lnTo>
                <a:lnTo>
                  <a:pt x="2033" y="1006"/>
                </a:lnTo>
                <a:lnTo>
                  <a:pt x="2033" y="1006"/>
                </a:lnTo>
                <a:lnTo>
                  <a:pt x="2033" y="1006"/>
                </a:lnTo>
                <a:lnTo>
                  <a:pt x="2033" y="1006"/>
                </a:lnTo>
                <a:lnTo>
                  <a:pt x="2033" y="1006"/>
                </a:lnTo>
                <a:lnTo>
                  <a:pt x="2033" y="1006"/>
                </a:lnTo>
                <a:lnTo>
                  <a:pt x="2032" y="1006"/>
                </a:lnTo>
                <a:lnTo>
                  <a:pt x="2032" y="1006"/>
                </a:lnTo>
                <a:lnTo>
                  <a:pt x="2032" y="1006"/>
                </a:lnTo>
                <a:lnTo>
                  <a:pt x="2032" y="1006"/>
                </a:lnTo>
                <a:lnTo>
                  <a:pt x="2032" y="1006"/>
                </a:lnTo>
                <a:lnTo>
                  <a:pt x="2032" y="1006"/>
                </a:lnTo>
                <a:lnTo>
                  <a:pt x="2032" y="1006"/>
                </a:lnTo>
                <a:lnTo>
                  <a:pt x="2032" y="1006"/>
                </a:lnTo>
                <a:lnTo>
                  <a:pt x="2032" y="1007"/>
                </a:lnTo>
                <a:lnTo>
                  <a:pt x="2032" y="1007"/>
                </a:lnTo>
                <a:lnTo>
                  <a:pt x="2032" y="1007"/>
                </a:lnTo>
                <a:lnTo>
                  <a:pt x="2032" y="1007"/>
                </a:lnTo>
                <a:lnTo>
                  <a:pt x="2032" y="1007"/>
                </a:lnTo>
                <a:lnTo>
                  <a:pt x="2032" y="1007"/>
                </a:lnTo>
                <a:lnTo>
                  <a:pt x="2032" y="1007"/>
                </a:lnTo>
                <a:lnTo>
                  <a:pt x="2032" y="1007"/>
                </a:lnTo>
                <a:lnTo>
                  <a:pt x="2032" y="1007"/>
                </a:lnTo>
                <a:lnTo>
                  <a:pt x="2032" y="1007"/>
                </a:lnTo>
                <a:lnTo>
                  <a:pt x="2032" y="1007"/>
                </a:lnTo>
                <a:lnTo>
                  <a:pt x="2032" y="1007"/>
                </a:lnTo>
                <a:lnTo>
                  <a:pt x="2032" y="1007"/>
                </a:lnTo>
                <a:lnTo>
                  <a:pt x="2032" y="1007"/>
                </a:lnTo>
                <a:lnTo>
                  <a:pt x="2032" y="1007"/>
                </a:lnTo>
                <a:lnTo>
                  <a:pt x="2032" y="1007"/>
                </a:lnTo>
                <a:lnTo>
                  <a:pt x="2032" y="1007"/>
                </a:lnTo>
                <a:lnTo>
                  <a:pt x="2032" y="1008"/>
                </a:lnTo>
                <a:lnTo>
                  <a:pt x="2032" y="1008"/>
                </a:lnTo>
                <a:lnTo>
                  <a:pt x="2032" y="1008"/>
                </a:lnTo>
                <a:lnTo>
                  <a:pt x="2032" y="1008"/>
                </a:lnTo>
                <a:lnTo>
                  <a:pt x="2032" y="1008"/>
                </a:lnTo>
                <a:lnTo>
                  <a:pt x="2032" y="1008"/>
                </a:lnTo>
                <a:lnTo>
                  <a:pt x="2032" y="1008"/>
                </a:lnTo>
                <a:lnTo>
                  <a:pt x="2032" y="1008"/>
                </a:lnTo>
                <a:lnTo>
                  <a:pt x="2032" y="1008"/>
                </a:lnTo>
                <a:lnTo>
                  <a:pt x="2032" y="1008"/>
                </a:lnTo>
                <a:lnTo>
                  <a:pt x="2032" y="1008"/>
                </a:lnTo>
                <a:lnTo>
                  <a:pt x="2032" y="1009"/>
                </a:lnTo>
                <a:lnTo>
                  <a:pt x="2031" y="1009"/>
                </a:lnTo>
                <a:lnTo>
                  <a:pt x="2031" y="1009"/>
                </a:lnTo>
                <a:lnTo>
                  <a:pt x="2031" y="1009"/>
                </a:lnTo>
                <a:lnTo>
                  <a:pt x="2031" y="1009"/>
                </a:lnTo>
                <a:lnTo>
                  <a:pt x="2031" y="1009"/>
                </a:lnTo>
                <a:lnTo>
                  <a:pt x="2031" y="1009"/>
                </a:lnTo>
                <a:lnTo>
                  <a:pt x="2031" y="1009"/>
                </a:lnTo>
                <a:lnTo>
                  <a:pt x="2031" y="1009"/>
                </a:lnTo>
                <a:lnTo>
                  <a:pt x="2031" y="1009"/>
                </a:lnTo>
                <a:lnTo>
                  <a:pt x="2031" y="1009"/>
                </a:lnTo>
                <a:lnTo>
                  <a:pt x="2031" y="1009"/>
                </a:lnTo>
                <a:lnTo>
                  <a:pt x="2031" y="1009"/>
                </a:lnTo>
                <a:lnTo>
                  <a:pt x="2031" y="1009"/>
                </a:lnTo>
                <a:lnTo>
                  <a:pt x="2031" y="1009"/>
                </a:lnTo>
                <a:lnTo>
                  <a:pt x="2031" y="1010"/>
                </a:lnTo>
                <a:lnTo>
                  <a:pt x="2031" y="1010"/>
                </a:lnTo>
                <a:lnTo>
                  <a:pt x="2031" y="1010"/>
                </a:lnTo>
                <a:lnTo>
                  <a:pt x="2031" y="1010"/>
                </a:lnTo>
                <a:lnTo>
                  <a:pt x="2031" y="1010"/>
                </a:lnTo>
                <a:lnTo>
                  <a:pt x="2031" y="1010"/>
                </a:lnTo>
                <a:lnTo>
                  <a:pt x="2031" y="1010"/>
                </a:lnTo>
                <a:lnTo>
                  <a:pt x="2031" y="1010"/>
                </a:lnTo>
                <a:lnTo>
                  <a:pt x="2031" y="1010"/>
                </a:lnTo>
                <a:lnTo>
                  <a:pt x="2031" y="1010"/>
                </a:lnTo>
                <a:lnTo>
                  <a:pt x="2030" y="1010"/>
                </a:lnTo>
                <a:lnTo>
                  <a:pt x="2030" y="1010"/>
                </a:lnTo>
                <a:lnTo>
                  <a:pt x="2030" y="1010"/>
                </a:lnTo>
                <a:lnTo>
                  <a:pt x="2030" y="1010"/>
                </a:lnTo>
                <a:lnTo>
                  <a:pt x="2030" y="1010"/>
                </a:lnTo>
                <a:lnTo>
                  <a:pt x="2030" y="1010"/>
                </a:lnTo>
                <a:lnTo>
                  <a:pt x="2030" y="1010"/>
                </a:lnTo>
                <a:lnTo>
                  <a:pt x="2030" y="1010"/>
                </a:lnTo>
                <a:lnTo>
                  <a:pt x="2030" y="1010"/>
                </a:lnTo>
                <a:lnTo>
                  <a:pt x="2029" y="1010"/>
                </a:lnTo>
                <a:lnTo>
                  <a:pt x="2029" y="1010"/>
                </a:lnTo>
                <a:lnTo>
                  <a:pt x="2029" y="1010"/>
                </a:lnTo>
                <a:lnTo>
                  <a:pt x="2029" y="1010"/>
                </a:lnTo>
                <a:lnTo>
                  <a:pt x="2028" y="1010"/>
                </a:lnTo>
                <a:lnTo>
                  <a:pt x="2028" y="1010"/>
                </a:lnTo>
                <a:lnTo>
                  <a:pt x="2028" y="1010"/>
                </a:lnTo>
                <a:lnTo>
                  <a:pt x="2028" y="1010"/>
                </a:lnTo>
                <a:lnTo>
                  <a:pt x="2028" y="1010"/>
                </a:lnTo>
                <a:lnTo>
                  <a:pt x="2027" y="1010"/>
                </a:lnTo>
                <a:lnTo>
                  <a:pt x="2027" y="1010"/>
                </a:lnTo>
                <a:lnTo>
                  <a:pt x="2027" y="1010"/>
                </a:lnTo>
                <a:lnTo>
                  <a:pt x="2027" y="1010"/>
                </a:lnTo>
                <a:lnTo>
                  <a:pt x="2027" y="1010"/>
                </a:lnTo>
                <a:lnTo>
                  <a:pt x="2026" y="1010"/>
                </a:lnTo>
                <a:lnTo>
                  <a:pt x="2026" y="1010"/>
                </a:lnTo>
                <a:lnTo>
                  <a:pt x="2026" y="1010"/>
                </a:lnTo>
                <a:lnTo>
                  <a:pt x="2026" y="1010"/>
                </a:lnTo>
                <a:lnTo>
                  <a:pt x="2026" y="1010"/>
                </a:lnTo>
                <a:lnTo>
                  <a:pt x="2025" y="1010"/>
                </a:lnTo>
                <a:lnTo>
                  <a:pt x="2025" y="1010"/>
                </a:lnTo>
                <a:lnTo>
                  <a:pt x="2025" y="1010"/>
                </a:lnTo>
                <a:lnTo>
                  <a:pt x="2025" y="1010"/>
                </a:lnTo>
                <a:lnTo>
                  <a:pt x="2025" y="1010"/>
                </a:lnTo>
                <a:lnTo>
                  <a:pt x="2025" y="1010"/>
                </a:lnTo>
                <a:lnTo>
                  <a:pt x="2024" y="1010"/>
                </a:lnTo>
                <a:lnTo>
                  <a:pt x="2024" y="1010"/>
                </a:lnTo>
                <a:lnTo>
                  <a:pt x="2024" y="1010"/>
                </a:lnTo>
                <a:lnTo>
                  <a:pt x="2024" y="1010"/>
                </a:lnTo>
                <a:lnTo>
                  <a:pt x="2024" y="1010"/>
                </a:lnTo>
                <a:lnTo>
                  <a:pt x="2024" y="1010"/>
                </a:lnTo>
                <a:lnTo>
                  <a:pt x="2024" y="1010"/>
                </a:lnTo>
                <a:lnTo>
                  <a:pt x="2023" y="1010"/>
                </a:lnTo>
                <a:lnTo>
                  <a:pt x="2023" y="1011"/>
                </a:lnTo>
                <a:lnTo>
                  <a:pt x="2023" y="1011"/>
                </a:lnTo>
                <a:lnTo>
                  <a:pt x="2023" y="1011"/>
                </a:lnTo>
                <a:lnTo>
                  <a:pt x="2023" y="1011"/>
                </a:lnTo>
                <a:lnTo>
                  <a:pt x="2023" y="1011"/>
                </a:lnTo>
                <a:lnTo>
                  <a:pt x="2022" y="1011"/>
                </a:lnTo>
                <a:lnTo>
                  <a:pt x="2022" y="1011"/>
                </a:lnTo>
                <a:lnTo>
                  <a:pt x="2022" y="1011"/>
                </a:lnTo>
                <a:lnTo>
                  <a:pt x="2022" y="1011"/>
                </a:lnTo>
                <a:lnTo>
                  <a:pt x="2022" y="1011"/>
                </a:lnTo>
                <a:lnTo>
                  <a:pt x="2022" y="1011"/>
                </a:lnTo>
                <a:lnTo>
                  <a:pt x="2022" y="1011"/>
                </a:lnTo>
                <a:lnTo>
                  <a:pt x="2022" y="1011"/>
                </a:lnTo>
                <a:lnTo>
                  <a:pt x="2022" y="1011"/>
                </a:lnTo>
                <a:lnTo>
                  <a:pt x="2022" y="1011"/>
                </a:lnTo>
                <a:lnTo>
                  <a:pt x="2022" y="1011"/>
                </a:lnTo>
                <a:lnTo>
                  <a:pt x="2022" y="1011"/>
                </a:lnTo>
                <a:lnTo>
                  <a:pt x="2021" y="1011"/>
                </a:lnTo>
                <a:lnTo>
                  <a:pt x="2021" y="1011"/>
                </a:lnTo>
                <a:lnTo>
                  <a:pt x="2021" y="1011"/>
                </a:lnTo>
                <a:lnTo>
                  <a:pt x="2021" y="1011"/>
                </a:lnTo>
                <a:lnTo>
                  <a:pt x="2021" y="1011"/>
                </a:lnTo>
                <a:lnTo>
                  <a:pt x="2021" y="1011"/>
                </a:lnTo>
                <a:lnTo>
                  <a:pt x="2021" y="1011"/>
                </a:lnTo>
                <a:lnTo>
                  <a:pt x="2021" y="1011"/>
                </a:lnTo>
                <a:lnTo>
                  <a:pt x="2021" y="1011"/>
                </a:lnTo>
                <a:lnTo>
                  <a:pt x="2021" y="1011"/>
                </a:lnTo>
                <a:lnTo>
                  <a:pt x="2021" y="1011"/>
                </a:lnTo>
                <a:lnTo>
                  <a:pt x="2021" y="1011"/>
                </a:lnTo>
                <a:lnTo>
                  <a:pt x="2021" y="1011"/>
                </a:lnTo>
                <a:lnTo>
                  <a:pt x="2021" y="1011"/>
                </a:lnTo>
                <a:lnTo>
                  <a:pt x="2020" y="1011"/>
                </a:lnTo>
                <a:lnTo>
                  <a:pt x="2020" y="1011"/>
                </a:lnTo>
                <a:lnTo>
                  <a:pt x="2020" y="1011"/>
                </a:lnTo>
                <a:lnTo>
                  <a:pt x="2020" y="1011"/>
                </a:lnTo>
                <a:lnTo>
                  <a:pt x="2020" y="1011"/>
                </a:lnTo>
                <a:lnTo>
                  <a:pt x="2020" y="1011"/>
                </a:lnTo>
                <a:lnTo>
                  <a:pt x="2019" y="1011"/>
                </a:lnTo>
                <a:lnTo>
                  <a:pt x="2019" y="1011"/>
                </a:lnTo>
                <a:lnTo>
                  <a:pt x="2019" y="1011"/>
                </a:lnTo>
                <a:lnTo>
                  <a:pt x="2019" y="1011"/>
                </a:lnTo>
                <a:lnTo>
                  <a:pt x="2018" y="1011"/>
                </a:lnTo>
                <a:lnTo>
                  <a:pt x="2018" y="1011"/>
                </a:lnTo>
                <a:lnTo>
                  <a:pt x="2018" y="1011"/>
                </a:lnTo>
                <a:lnTo>
                  <a:pt x="2018" y="1011"/>
                </a:lnTo>
                <a:lnTo>
                  <a:pt x="2018" y="1011"/>
                </a:lnTo>
                <a:lnTo>
                  <a:pt x="2018" y="1011"/>
                </a:lnTo>
                <a:lnTo>
                  <a:pt x="2017" y="1011"/>
                </a:lnTo>
                <a:lnTo>
                  <a:pt x="2017" y="1011"/>
                </a:lnTo>
                <a:lnTo>
                  <a:pt x="2017" y="1011"/>
                </a:lnTo>
                <a:lnTo>
                  <a:pt x="2017" y="1011"/>
                </a:lnTo>
                <a:lnTo>
                  <a:pt x="2017" y="1011"/>
                </a:lnTo>
                <a:lnTo>
                  <a:pt x="2017" y="1011"/>
                </a:lnTo>
                <a:lnTo>
                  <a:pt x="2017" y="1011"/>
                </a:lnTo>
                <a:lnTo>
                  <a:pt x="2016" y="1011"/>
                </a:lnTo>
                <a:lnTo>
                  <a:pt x="2016" y="1011"/>
                </a:lnTo>
                <a:lnTo>
                  <a:pt x="2016" y="1011"/>
                </a:lnTo>
                <a:lnTo>
                  <a:pt x="2016" y="1011"/>
                </a:lnTo>
                <a:lnTo>
                  <a:pt x="2015" y="1011"/>
                </a:lnTo>
                <a:lnTo>
                  <a:pt x="2015" y="1011"/>
                </a:lnTo>
                <a:lnTo>
                  <a:pt x="2015" y="1011"/>
                </a:lnTo>
                <a:lnTo>
                  <a:pt x="2015" y="1011"/>
                </a:lnTo>
                <a:lnTo>
                  <a:pt x="2015" y="1011"/>
                </a:lnTo>
                <a:lnTo>
                  <a:pt x="2015" y="1011"/>
                </a:lnTo>
                <a:lnTo>
                  <a:pt x="2015" y="1011"/>
                </a:lnTo>
                <a:lnTo>
                  <a:pt x="2014" y="1011"/>
                </a:lnTo>
                <a:lnTo>
                  <a:pt x="2014" y="1011"/>
                </a:lnTo>
                <a:lnTo>
                  <a:pt x="2014" y="1011"/>
                </a:lnTo>
                <a:lnTo>
                  <a:pt x="2014" y="1011"/>
                </a:lnTo>
                <a:lnTo>
                  <a:pt x="2014" y="1011"/>
                </a:lnTo>
                <a:lnTo>
                  <a:pt x="2013" y="1011"/>
                </a:lnTo>
                <a:lnTo>
                  <a:pt x="2013" y="1011"/>
                </a:lnTo>
                <a:lnTo>
                  <a:pt x="2013" y="1011"/>
                </a:lnTo>
                <a:lnTo>
                  <a:pt x="2013" y="1011"/>
                </a:lnTo>
                <a:lnTo>
                  <a:pt x="2013" y="1011"/>
                </a:lnTo>
                <a:lnTo>
                  <a:pt x="2013" y="1011"/>
                </a:lnTo>
                <a:lnTo>
                  <a:pt x="2012" y="1011"/>
                </a:lnTo>
                <a:lnTo>
                  <a:pt x="2012" y="1011"/>
                </a:lnTo>
                <a:lnTo>
                  <a:pt x="2011" y="1011"/>
                </a:lnTo>
                <a:lnTo>
                  <a:pt x="2011" y="1011"/>
                </a:lnTo>
                <a:lnTo>
                  <a:pt x="2011" y="1011"/>
                </a:lnTo>
                <a:lnTo>
                  <a:pt x="2011" y="1011"/>
                </a:lnTo>
                <a:lnTo>
                  <a:pt x="2011" y="1011"/>
                </a:lnTo>
                <a:lnTo>
                  <a:pt x="2011" y="1011"/>
                </a:lnTo>
                <a:lnTo>
                  <a:pt x="2010" y="1011"/>
                </a:lnTo>
                <a:lnTo>
                  <a:pt x="2010" y="1011"/>
                </a:lnTo>
                <a:lnTo>
                  <a:pt x="2010" y="1011"/>
                </a:lnTo>
                <a:lnTo>
                  <a:pt x="2009" y="1011"/>
                </a:lnTo>
                <a:lnTo>
                  <a:pt x="2009" y="1011"/>
                </a:lnTo>
                <a:lnTo>
                  <a:pt x="2009" y="1011"/>
                </a:lnTo>
                <a:lnTo>
                  <a:pt x="2008" y="1011"/>
                </a:lnTo>
                <a:lnTo>
                  <a:pt x="2008" y="1011"/>
                </a:lnTo>
                <a:lnTo>
                  <a:pt x="2008" y="1011"/>
                </a:lnTo>
                <a:lnTo>
                  <a:pt x="2008" y="1011"/>
                </a:lnTo>
                <a:lnTo>
                  <a:pt x="2007" y="1011"/>
                </a:lnTo>
                <a:lnTo>
                  <a:pt x="2007" y="1011"/>
                </a:lnTo>
                <a:lnTo>
                  <a:pt x="2007" y="1011"/>
                </a:lnTo>
                <a:lnTo>
                  <a:pt x="2006" y="1011"/>
                </a:lnTo>
                <a:lnTo>
                  <a:pt x="2005" y="1011"/>
                </a:lnTo>
                <a:lnTo>
                  <a:pt x="2005" y="1011"/>
                </a:lnTo>
                <a:lnTo>
                  <a:pt x="2005" y="1011"/>
                </a:lnTo>
                <a:lnTo>
                  <a:pt x="2005" y="1011"/>
                </a:lnTo>
                <a:lnTo>
                  <a:pt x="2005" y="1011"/>
                </a:lnTo>
                <a:lnTo>
                  <a:pt x="2004" y="1011"/>
                </a:lnTo>
                <a:lnTo>
                  <a:pt x="2004" y="1011"/>
                </a:lnTo>
                <a:lnTo>
                  <a:pt x="2004" y="1011"/>
                </a:lnTo>
                <a:lnTo>
                  <a:pt x="2004" y="1011"/>
                </a:lnTo>
                <a:lnTo>
                  <a:pt x="2003" y="1011"/>
                </a:lnTo>
                <a:lnTo>
                  <a:pt x="2003" y="1011"/>
                </a:lnTo>
                <a:lnTo>
                  <a:pt x="2003" y="1011"/>
                </a:lnTo>
                <a:lnTo>
                  <a:pt x="2003" y="1011"/>
                </a:lnTo>
                <a:lnTo>
                  <a:pt x="2003" y="1011"/>
                </a:lnTo>
                <a:lnTo>
                  <a:pt x="2003" y="1011"/>
                </a:lnTo>
                <a:lnTo>
                  <a:pt x="2003" y="1011"/>
                </a:lnTo>
                <a:lnTo>
                  <a:pt x="2002" y="1012"/>
                </a:lnTo>
                <a:lnTo>
                  <a:pt x="2002" y="1012"/>
                </a:lnTo>
                <a:lnTo>
                  <a:pt x="2002" y="1012"/>
                </a:lnTo>
                <a:lnTo>
                  <a:pt x="2002" y="1012"/>
                </a:lnTo>
                <a:lnTo>
                  <a:pt x="2002" y="1012"/>
                </a:lnTo>
                <a:lnTo>
                  <a:pt x="2002" y="1012"/>
                </a:lnTo>
                <a:lnTo>
                  <a:pt x="2002" y="1012"/>
                </a:lnTo>
                <a:lnTo>
                  <a:pt x="2002" y="1012"/>
                </a:lnTo>
                <a:lnTo>
                  <a:pt x="2001" y="1012"/>
                </a:lnTo>
                <a:lnTo>
                  <a:pt x="2001" y="1012"/>
                </a:lnTo>
                <a:lnTo>
                  <a:pt x="2001" y="1012"/>
                </a:lnTo>
                <a:lnTo>
                  <a:pt x="2001" y="1012"/>
                </a:lnTo>
                <a:lnTo>
                  <a:pt x="2001" y="1012"/>
                </a:lnTo>
                <a:lnTo>
                  <a:pt x="2001" y="1012"/>
                </a:lnTo>
                <a:lnTo>
                  <a:pt x="2001" y="1012"/>
                </a:lnTo>
                <a:lnTo>
                  <a:pt x="2000" y="1012"/>
                </a:lnTo>
                <a:lnTo>
                  <a:pt x="2000" y="1012"/>
                </a:lnTo>
                <a:lnTo>
                  <a:pt x="2000" y="1012"/>
                </a:lnTo>
                <a:lnTo>
                  <a:pt x="2000" y="1012"/>
                </a:lnTo>
                <a:lnTo>
                  <a:pt x="2000" y="1012"/>
                </a:lnTo>
                <a:lnTo>
                  <a:pt x="2000" y="1012"/>
                </a:lnTo>
                <a:lnTo>
                  <a:pt x="2000" y="1012"/>
                </a:lnTo>
                <a:lnTo>
                  <a:pt x="2000" y="1012"/>
                </a:lnTo>
                <a:lnTo>
                  <a:pt x="2000" y="1012"/>
                </a:lnTo>
                <a:lnTo>
                  <a:pt x="2000" y="1012"/>
                </a:lnTo>
                <a:lnTo>
                  <a:pt x="2000" y="1012"/>
                </a:lnTo>
                <a:lnTo>
                  <a:pt x="2000" y="1012"/>
                </a:lnTo>
                <a:lnTo>
                  <a:pt x="2000" y="1013"/>
                </a:lnTo>
                <a:lnTo>
                  <a:pt x="2000" y="1013"/>
                </a:lnTo>
                <a:lnTo>
                  <a:pt x="2000" y="1013"/>
                </a:lnTo>
                <a:lnTo>
                  <a:pt x="2000" y="1013"/>
                </a:lnTo>
                <a:lnTo>
                  <a:pt x="2000" y="1013"/>
                </a:lnTo>
                <a:lnTo>
                  <a:pt x="1999" y="1013"/>
                </a:lnTo>
                <a:lnTo>
                  <a:pt x="1999" y="1013"/>
                </a:lnTo>
                <a:lnTo>
                  <a:pt x="1999" y="1013"/>
                </a:lnTo>
                <a:lnTo>
                  <a:pt x="1999" y="1013"/>
                </a:lnTo>
                <a:lnTo>
                  <a:pt x="1999" y="1013"/>
                </a:lnTo>
                <a:lnTo>
                  <a:pt x="1999" y="1013"/>
                </a:lnTo>
                <a:lnTo>
                  <a:pt x="1999" y="1013"/>
                </a:lnTo>
                <a:lnTo>
                  <a:pt x="1999" y="1013"/>
                </a:lnTo>
                <a:lnTo>
                  <a:pt x="1999" y="1014"/>
                </a:lnTo>
                <a:lnTo>
                  <a:pt x="1999" y="1014"/>
                </a:lnTo>
                <a:lnTo>
                  <a:pt x="1998" y="1014"/>
                </a:lnTo>
                <a:lnTo>
                  <a:pt x="1998" y="1014"/>
                </a:lnTo>
                <a:lnTo>
                  <a:pt x="1998" y="1014"/>
                </a:lnTo>
                <a:lnTo>
                  <a:pt x="1998" y="1014"/>
                </a:lnTo>
                <a:lnTo>
                  <a:pt x="1998" y="1014"/>
                </a:lnTo>
                <a:lnTo>
                  <a:pt x="1998" y="1014"/>
                </a:lnTo>
                <a:lnTo>
                  <a:pt x="1998" y="1014"/>
                </a:lnTo>
                <a:lnTo>
                  <a:pt x="1998" y="1014"/>
                </a:lnTo>
                <a:lnTo>
                  <a:pt x="1998" y="1015"/>
                </a:lnTo>
                <a:lnTo>
                  <a:pt x="1998" y="1015"/>
                </a:lnTo>
                <a:lnTo>
                  <a:pt x="1998" y="1015"/>
                </a:lnTo>
                <a:lnTo>
                  <a:pt x="1998" y="1015"/>
                </a:lnTo>
                <a:lnTo>
                  <a:pt x="1997" y="1015"/>
                </a:lnTo>
                <a:lnTo>
                  <a:pt x="1997" y="1015"/>
                </a:lnTo>
                <a:lnTo>
                  <a:pt x="1997" y="1015"/>
                </a:lnTo>
                <a:lnTo>
                  <a:pt x="1997" y="1015"/>
                </a:lnTo>
                <a:lnTo>
                  <a:pt x="1997" y="1016"/>
                </a:lnTo>
                <a:lnTo>
                  <a:pt x="1997" y="1016"/>
                </a:lnTo>
                <a:lnTo>
                  <a:pt x="1997" y="1016"/>
                </a:lnTo>
                <a:lnTo>
                  <a:pt x="1997" y="1016"/>
                </a:lnTo>
                <a:lnTo>
                  <a:pt x="1997" y="1016"/>
                </a:lnTo>
                <a:lnTo>
                  <a:pt x="1997" y="1016"/>
                </a:lnTo>
                <a:lnTo>
                  <a:pt x="1997" y="1016"/>
                </a:lnTo>
                <a:lnTo>
                  <a:pt x="1997" y="1016"/>
                </a:lnTo>
                <a:lnTo>
                  <a:pt x="1996" y="1017"/>
                </a:lnTo>
                <a:lnTo>
                  <a:pt x="1996" y="1017"/>
                </a:lnTo>
                <a:lnTo>
                  <a:pt x="1996" y="1017"/>
                </a:lnTo>
                <a:lnTo>
                  <a:pt x="1996" y="1017"/>
                </a:lnTo>
                <a:lnTo>
                  <a:pt x="1996" y="1017"/>
                </a:lnTo>
                <a:lnTo>
                  <a:pt x="1996" y="1017"/>
                </a:lnTo>
                <a:lnTo>
                  <a:pt x="1996" y="1017"/>
                </a:lnTo>
                <a:lnTo>
                  <a:pt x="1996" y="1017"/>
                </a:lnTo>
                <a:lnTo>
                  <a:pt x="1996" y="1017"/>
                </a:lnTo>
                <a:lnTo>
                  <a:pt x="1996" y="1017"/>
                </a:lnTo>
                <a:lnTo>
                  <a:pt x="1996" y="1018"/>
                </a:lnTo>
                <a:lnTo>
                  <a:pt x="1996" y="1018"/>
                </a:lnTo>
                <a:lnTo>
                  <a:pt x="1996" y="1018"/>
                </a:lnTo>
                <a:lnTo>
                  <a:pt x="1996" y="1018"/>
                </a:lnTo>
                <a:lnTo>
                  <a:pt x="1996" y="1018"/>
                </a:lnTo>
                <a:lnTo>
                  <a:pt x="1996" y="1018"/>
                </a:lnTo>
                <a:lnTo>
                  <a:pt x="1996" y="1018"/>
                </a:lnTo>
                <a:lnTo>
                  <a:pt x="1996" y="1018"/>
                </a:lnTo>
                <a:lnTo>
                  <a:pt x="1996" y="1018"/>
                </a:lnTo>
                <a:lnTo>
                  <a:pt x="1996" y="1018"/>
                </a:lnTo>
                <a:lnTo>
                  <a:pt x="1996" y="1018"/>
                </a:lnTo>
                <a:lnTo>
                  <a:pt x="1995" y="1019"/>
                </a:lnTo>
                <a:lnTo>
                  <a:pt x="1995" y="1019"/>
                </a:lnTo>
                <a:lnTo>
                  <a:pt x="1995" y="1019"/>
                </a:lnTo>
                <a:lnTo>
                  <a:pt x="1995" y="1019"/>
                </a:lnTo>
                <a:lnTo>
                  <a:pt x="1995" y="1019"/>
                </a:lnTo>
                <a:lnTo>
                  <a:pt x="1995" y="1019"/>
                </a:lnTo>
                <a:lnTo>
                  <a:pt x="1995" y="1019"/>
                </a:lnTo>
                <a:lnTo>
                  <a:pt x="1995" y="1019"/>
                </a:lnTo>
                <a:lnTo>
                  <a:pt x="1995" y="1020"/>
                </a:lnTo>
                <a:lnTo>
                  <a:pt x="1995" y="1020"/>
                </a:lnTo>
                <a:lnTo>
                  <a:pt x="1995" y="1020"/>
                </a:lnTo>
                <a:lnTo>
                  <a:pt x="1995" y="1020"/>
                </a:lnTo>
                <a:lnTo>
                  <a:pt x="1995" y="1020"/>
                </a:lnTo>
                <a:lnTo>
                  <a:pt x="1995" y="1020"/>
                </a:lnTo>
                <a:lnTo>
                  <a:pt x="1995" y="1020"/>
                </a:lnTo>
                <a:lnTo>
                  <a:pt x="1994" y="1020"/>
                </a:lnTo>
                <a:lnTo>
                  <a:pt x="1994" y="1021"/>
                </a:lnTo>
                <a:lnTo>
                  <a:pt x="1994" y="1021"/>
                </a:lnTo>
                <a:lnTo>
                  <a:pt x="1994" y="1021"/>
                </a:lnTo>
                <a:lnTo>
                  <a:pt x="1994" y="1021"/>
                </a:lnTo>
                <a:lnTo>
                  <a:pt x="1994" y="1021"/>
                </a:lnTo>
                <a:lnTo>
                  <a:pt x="1994" y="1021"/>
                </a:lnTo>
                <a:lnTo>
                  <a:pt x="1994" y="1021"/>
                </a:lnTo>
                <a:lnTo>
                  <a:pt x="1994" y="1021"/>
                </a:lnTo>
                <a:lnTo>
                  <a:pt x="1994" y="1021"/>
                </a:lnTo>
                <a:lnTo>
                  <a:pt x="1994" y="1021"/>
                </a:lnTo>
                <a:lnTo>
                  <a:pt x="1994" y="1021"/>
                </a:lnTo>
                <a:lnTo>
                  <a:pt x="1994" y="1021"/>
                </a:lnTo>
                <a:lnTo>
                  <a:pt x="1994" y="1021"/>
                </a:lnTo>
                <a:lnTo>
                  <a:pt x="1994" y="1022"/>
                </a:lnTo>
                <a:lnTo>
                  <a:pt x="1994" y="1022"/>
                </a:lnTo>
                <a:lnTo>
                  <a:pt x="1993" y="1022"/>
                </a:lnTo>
                <a:lnTo>
                  <a:pt x="1993" y="1022"/>
                </a:lnTo>
                <a:lnTo>
                  <a:pt x="1993" y="1022"/>
                </a:lnTo>
                <a:lnTo>
                  <a:pt x="1993" y="1022"/>
                </a:lnTo>
                <a:lnTo>
                  <a:pt x="1993" y="1022"/>
                </a:lnTo>
                <a:lnTo>
                  <a:pt x="1993" y="1022"/>
                </a:lnTo>
                <a:lnTo>
                  <a:pt x="1993" y="1022"/>
                </a:lnTo>
                <a:lnTo>
                  <a:pt x="1993" y="1022"/>
                </a:lnTo>
                <a:lnTo>
                  <a:pt x="1993" y="1022"/>
                </a:lnTo>
                <a:lnTo>
                  <a:pt x="1993" y="1022"/>
                </a:lnTo>
                <a:lnTo>
                  <a:pt x="1993" y="1022"/>
                </a:lnTo>
                <a:lnTo>
                  <a:pt x="1993" y="1023"/>
                </a:lnTo>
                <a:lnTo>
                  <a:pt x="1993" y="1023"/>
                </a:lnTo>
                <a:lnTo>
                  <a:pt x="1992" y="1023"/>
                </a:lnTo>
                <a:lnTo>
                  <a:pt x="1992" y="1023"/>
                </a:lnTo>
                <a:lnTo>
                  <a:pt x="1992" y="1023"/>
                </a:lnTo>
                <a:lnTo>
                  <a:pt x="1992" y="1023"/>
                </a:lnTo>
                <a:lnTo>
                  <a:pt x="1992" y="1023"/>
                </a:lnTo>
                <a:lnTo>
                  <a:pt x="1992" y="1023"/>
                </a:lnTo>
                <a:lnTo>
                  <a:pt x="1992" y="1023"/>
                </a:lnTo>
                <a:lnTo>
                  <a:pt x="1992" y="1023"/>
                </a:lnTo>
                <a:lnTo>
                  <a:pt x="1991" y="1023"/>
                </a:lnTo>
                <a:lnTo>
                  <a:pt x="1991" y="1023"/>
                </a:lnTo>
                <a:lnTo>
                  <a:pt x="1991" y="1024"/>
                </a:lnTo>
                <a:lnTo>
                  <a:pt x="1991" y="1024"/>
                </a:lnTo>
                <a:lnTo>
                  <a:pt x="1991" y="1024"/>
                </a:lnTo>
                <a:lnTo>
                  <a:pt x="1991" y="1024"/>
                </a:lnTo>
                <a:lnTo>
                  <a:pt x="1991" y="1024"/>
                </a:lnTo>
                <a:lnTo>
                  <a:pt x="1991" y="1024"/>
                </a:lnTo>
                <a:lnTo>
                  <a:pt x="1991" y="1024"/>
                </a:lnTo>
                <a:lnTo>
                  <a:pt x="1990" y="1024"/>
                </a:lnTo>
                <a:lnTo>
                  <a:pt x="1990" y="1024"/>
                </a:lnTo>
                <a:lnTo>
                  <a:pt x="1990" y="1024"/>
                </a:lnTo>
                <a:lnTo>
                  <a:pt x="1990" y="1024"/>
                </a:lnTo>
                <a:lnTo>
                  <a:pt x="1990" y="1024"/>
                </a:lnTo>
                <a:lnTo>
                  <a:pt x="1990" y="1024"/>
                </a:lnTo>
                <a:lnTo>
                  <a:pt x="1990" y="1024"/>
                </a:lnTo>
                <a:lnTo>
                  <a:pt x="1990" y="1024"/>
                </a:lnTo>
                <a:lnTo>
                  <a:pt x="1990" y="1024"/>
                </a:lnTo>
                <a:lnTo>
                  <a:pt x="1990" y="1024"/>
                </a:lnTo>
                <a:lnTo>
                  <a:pt x="1990" y="1024"/>
                </a:lnTo>
                <a:lnTo>
                  <a:pt x="1989" y="1024"/>
                </a:lnTo>
                <a:lnTo>
                  <a:pt x="1989" y="1024"/>
                </a:lnTo>
                <a:lnTo>
                  <a:pt x="1989" y="1024"/>
                </a:lnTo>
                <a:lnTo>
                  <a:pt x="1989" y="1024"/>
                </a:lnTo>
                <a:lnTo>
                  <a:pt x="1989" y="1024"/>
                </a:lnTo>
                <a:lnTo>
                  <a:pt x="1989" y="1024"/>
                </a:lnTo>
                <a:lnTo>
                  <a:pt x="1988" y="1024"/>
                </a:lnTo>
                <a:lnTo>
                  <a:pt x="1988" y="1024"/>
                </a:lnTo>
                <a:lnTo>
                  <a:pt x="1988" y="1024"/>
                </a:lnTo>
                <a:lnTo>
                  <a:pt x="1988" y="1024"/>
                </a:lnTo>
                <a:lnTo>
                  <a:pt x="1988" y="1024"/>
                </a:lnTo>
                <a:lnTo>
                  <a:pt x="1988" y="1024"/>
                </a:lnTo>
                <a:lnTo>
                  <a:pt x="1988" y="1024"/>
                </a:lnTo>
                <a:lnTo>
                  <a:pt x="1987" y="1024"/>
                </a:lnTo>
                <a:lnTo>
                  <a:pt x="1987" y="1024"/>
                </a:lnTo>
                <a:lnTo>
                  <a:pt x="1987" y="1024"/>
                </a:lnTo>
                <a:lnTo>
                  <a:pt x="1987" y="1024"/>
                </a:lnTo>
                <a:lnTo>
                  <a:pt x="1987" y="1024"/>
                </a:lnTo>
                <a:lnTo>
                  <a:pt x="1987" y="1024"/>
                </a:lnTo>
                <a:lnTo>
                  <a:pt x="1987" y="1024"/>
                </a:lnTo>
                <a:lnTo>
                  <a:pt x="1987" y="1024"/>
                </a:lnTo>
                <a:lnTo>
                  <a:pt x="1987" y="1024"/>
                </a:lnTo>
                <a:lnTo>
                  <a:pt x="1987" y="1024"/>
                </a:lnTo>
                <a:lnTo>
                  <a:pt x="1986" y="1024"/>
                </a:lnTo>
                <a:lnTo>
                  <a:pt x="1986" y="1024"/>
                </a:lnTo>
                <a:lnTo>
                  <a:pt x="1986" y="1024"/>
                </a:lnTo>
                <a:lnTo>
                  <a:pt x="1986" y="1025"/>
                </a:lnTo>
                <a:lnTo>
                  <a:pt x="1986" y="1025"/>
                </a:lnTo>
                <a:lnTo>
                  <a:pt x="1986" y="1025"/>
                </a:lnTo>
                <a:lnTo>
                  <a:pt x="1986" y="1025"/>
                </a:lnTo>
                <a:lnTo>
                  <a:pt x="1986" y="1025"/>
                </a:lnTo>
                <a:lnTo>
                  <a:pt x="1986" y="1025"/>
                </a:lnTo>
                <a:lnTo>
                  <a:pt x="1986" y="1025"/>
                </a:lnTo>
                <a:lnTo>
                  <a:pt x="1985" y="1025"/>
                </a:lnTo>
                <a:lnTo>
                  <a:pt x="1985" y="1025"/>
                </a:lnTo>
                <a:lnTo>
                  <a:pt x="1985" y="1025"/>
                </a:lnTo>
                <a:lnTo>
                  <a:pt x="1985" y="1025"/>
                </a:lnTo>
                <a:lnTo>
                  <a:pt x="1985" y="1025"/>
                </a:lnTo>
                <a:lnTo>
                  <a:pt x="1985" y="1025"/>
                </a:lnTo>
                <a:lnTo>
                  <a:pt x="1985" y="1025"/>
                </a:lnTo>
                <a:lnTo>
                  <a:pt x="1985" y="1025"/>
                </a:lnTo>
                <a:lnTo>
                  <a:pt x="1985" y="1025"/>
                </a:lnTo>
                <a:lnTo>
                  <a:pt x="1985" y="1025"/>
                </a:lnTo>
                <a:lnTo>
                  <a:pt x="1985" y="1025"/>
                </a:lnTo>
                <a:lnTo>
                  <a:pt x="1985" y="1025"/>
                </a:lnTo>
                <a:lnTo>
                  <a:pt x="1985" y="1025"/>
                </a:lnTo>
                <a:lnTo>
                  <a:pt x="1985" y="1025"/>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7"/>
                </a:lnTo>
                <a:lnTo>
                  <a:pt x="1984" y="1027"/>
                </a:lnTo>
                <a:lnTo>
                  <a:pt x="1983" y="1027"/>
                </a:lnTo>
                <a:lnTo>
                  <a:pt x="1983" y="1027"/>
                </a:lnTo>
                <a:lnTo>
                  <a:pt x="1983" y="1027"/>
                </a:lnTo>
                <a:lnTo>
                  <a:pt x="1983" y="1027"/>
                </a:lnTo>
                <a:lnTo>
                  <a:pt x="1983" y="1027"/>
                </a:lnTo>
                <a:lnTo>
                  <a:pt x="1983" y="1027"/>
                </a:lnTo>
                <a:lnTo>
                  <a:pt x="1983" y="1027"/>
                </a:lnTo>
                <a:lnTo>
                  <a:pt x="1983" y="1028"/>
                </a:lnTo>
                <a:lnTo>
                  <a:pt x="1983" y="1028"/>
                </a:lnTo>
                <a:lnTo>
                  <a:pt x="1983" y="1028"/>
                </a:lnTo>
                <a:lnTo>
                  <a:pt x="1983" y="1028"/>
                </a:lnTo>
                <a:lnTo>
                  <a:pt x="1983" y="1028"/>
                </a:lnTo>
                <a:lnTo>
                  <a:pt x="1983" y="1029"/>
                </a:lnTo>
                <a:lnTo>
                  <a:pt x="1983" y="1029"/>
                </a:lnTo>
                <a:lnTo>
                  <a:pt x="1983" y="1029"/>
                </a:lnTo>
                <a:lnTo>
                  <a:pt x="1983" y="1029"/>
                </a:lnTo>
                <a:lnTo>
                  <a:pt x="1983" y="1029"/>
                </a:lnTo>
                <a:lnTo>
                  <a:pt x="1982" y="1029"/>
                </a:lnTo>
                <a:lnTo>
                  <a:pt x="1982" y="1029"/>
                </a:lnTo>
                <a:lnTo>
                  <a:pt x="1982" y="1029"/>
                </a:lnTo>
                <a:lnTo>
                  <a:pt x="1982" y="1030"/>
                </a:lnTo>
                <a:lnTo>
                  <a:pt x="1982" y="1030"/>
                </a:lnTo>
                <a:lnTo>
                  <a:pt x="1982" y="1030"/>
                </a:lnTo>
                <a:lnTo>
                  <a:pt x="1982" y="1030"/>
                </a:lnTo>
                <a:lnTo>
                  <a:pt x="1982" y="1030"/>
                </a:lnTo>
                <a:lnTo>
                  <a:pt x="1982" y="1030"/>
                </a:lnTo>
                <a:lnTo>
                  <a:pt x="1982" y="1030"/>
                </a:lnTo>
                <a:lnTo>
                  <a:pt x="1982" y="1030"/>
                </a:lnTo>
                <a:lnTo>
                  <a:pt x="1982" y="1030"/>
                </a:lnTo>
                <a:lnTo>
                  <a:pt x="1982" y="1030"/>
                </a:lnTo>
                <a:lnTo>
                  <a:pt x="1982" y="1031"/>
                </a:lnTo>
                <a:lnTo>
                  <a:pt x="1982" y="1031"/>
                </a:lnTo>
                <a:lnTo>
                  <a:pt x="1982" y="1031"/>
                </a:lnTo>
                <a:lnTo>
                  <a:pt x="1982" y="1031"/>
                </a:lnTo>
                <a:lnTo>
                  <a:pt x="1982" y="1031"/>
                </a:lnTo>
                <a:lnTo>
                  <a:pt x="1982" y="1031"/>
                </a:lnTo>
                <a:lnTo>
                  <a:pt x="1982" y="1031"/>
                </a:lnTo>
                <a:lnTo>
                  <a:pt x="1982" y="1031"/>
                </a:lnTo>
                <a:lnTo>
                  <a:pt x="1982" y="1031"/>
                </a:lnTo>
                <a:lnTo>
                  <a:pt x="1982" y="1031"/>
                </a:lnTo>
                <a:lnTo>
                  <a:pt x="1982" y="1031"/>
                </a:lnTo>
                <a:lnTo>
                  <a:pt x="1982" y="1031"/>
                </a:lnTo>
                <a:lnTo>
                  <a:pt x="1982" y="1032"/>
                </a:lnTo>
                <a:lnTo>
                  <a:pt x="1982" y="1032"/>
                </a:lnTo>
                <a:lnTo>
                  <a:pt x="1982" y="1032"/>
                </a:lnTo>
                <a:lnTo>
                  <a:pt x="1982" y="1032"/>
                </a:lnTo>
                <a:lnTo>
                  <a:pt x="1982" y="1032"/>
                </a:lnTo>
                <a:lnTo>
                  <a:pt x="1982" y="1032"/>
                </a:lnTo>
                <a:lnTo>
                  <a:pt x="1982" y="1032"/>
                </a:lnTo>
                <a:lnTo>
                  <a:pt x="1982" y="1032"/>
                </a:lnTo>
                <a:lnTo>
                  <a:pt x="1982" y="1032"/>
                </a:lnTo>
                <a:lnTo>
                  <a:pt x="1982" y="1032"/>
                </a:lnTo>
                <a:lnTo>
                  <a:pt x="1982" y="1032"/>
                </a:lnTo>
                <a:lnTo>
                  <a:pt x="1982" y="1033"/>
                </a:lnTo>
                <a:lnTo>
                  <a:pt x="1981" y="1033"/>
                </a:lnTo>
                <a:lnTo>
                  <a:pt x="1981" y="1033"/>
                </a:lnTo>
                <a:lnTo>
                  <a:pt x="1981" y="1033"/>
                </a:lnTo>
                <a:lnTo>
                  <a:pt x="1981" y="1033"/>
                </a:lnTo>
                <a:lnTo>
                  <a:pt x="1981" y="1033"/>
                </a:lnTo>
                <a:lnTo>
                  <a:pt x="1981" y="1033"/>
                </a:lnTo>
                <a:lnTo>
                  <a:pt x="1981" y="1033"/>
                </a:lnTo>
                <a:lnTo>
                  <a:pt x="1981" y="1034"/>
                </a:lnTo>
                <a:lnTo>
                  <a:pt x="1981" y="1034"/>
                </a:lnTo>
                <a:lnTo>
                  <a:pt x="1981" y="1034"/>
                </a:lnTo>
                <a:lnTo>
                  <a:pt x="1981" y="1034"/>
                </a:lnTo>
                <a:lnTo>
                  <a:pt x="1981" y="1034"/>
                </a:lnTo>
                <a:lnTo>
                  <a:pt x="1981" y="1034"/>
                </a:lnTo>
                <a:lnTo>
                  <a:pt x="1981" y="1034"/>
                </a:lnTo>
                <a:lnTo>
                  <a:pt x="1981" y="1034"/>
                </a:lnTo>
                <a:lnTo>
                  <a:pt x="1981" y="1034"/>
                </a:lnTo>
                <a:lnTo>
                  <a:pt x="1981" y="1034"/>
                </a:lnTo>
                <a:lnTo>
                  <a:pt x="1980" y="1035"/>
                </a:lnTo>
                <a:lnTo>
                  <a:pt x="1980" y="1035"/>
                </a:lnTo>
                <a:lnTo>
                  <a:pt x="1980" y="1035"/>
                </a:lnTo>
                <a:lnTo>
                  <a:pt x="1980" y="1035"/>
                </a:lnTo>
                <a:lnTo>
                  <a:pt x="1980" y="1035"/>
                </a:lnTo>
                <a:lnTo>
                  <a:pt x="1980" y="1035"/>
                </a:lnTo>
                <a:lnTo>
                  <a:pt x="1980" y="1035"/>
                </a:lnTo>
                <a:lnTo>
                  <a:pt x="1980" y="1035"/>
                </a:lnTo>
                <a:lnTo>
                  <a:pt x="1980" y="1035"/>
                </a:lnTo>
                <a:lnTo>
                  <a:pt x="1980" y="1035"/>
                </a:lnTo>
                <a:lnTo>
                  <a:pt x="1980" y="1036"/>
                </a:lnTo>
                <a:lnTo>
                  <a:pt x="1980" y="1036"/>
                </a:lnTo>
                <a:lnTo>
                  <a:pt x="1980" y="1036"/>
                </a:lnTo>
                <a:lnTo>
                  <a:pt x="1980" y="1036"/>
                </a:lnTo>
                <a:lnTo>
                  <a:pt x="1980" y="1036"/>
                </a:lnTo>
                <a:lnTo>
                  <a:pt x="1980" y="1036"/>
                </a:lnTo>
                <a:lnTo>
                  <a:pt x="1980" y="1036"/>
                </a:lnTo>
                <a:lnTo>
                  <a:pt x="1980" y="1036"/>
                </a:lnTo>
                <a:lnTo>
                  <a:pt x="1980" y="1036"/>
                </a:lnTo>
                <a:lnTo>
                  <a:pt x="1980" y="1036"/>
                </a:lnTo>
                <a:lnTo>
                  <a:pt x="1979" y="1037"/>
                </a:lnTo>
                <a:lnTo>
                  <a:pt x="1979" y="1037"/>
                </a:lnTo>
                <a:lnTo>
                  <a:pt x="1979" y="1037"/>
                </a:lnTo>
                <a:lnTo>
                  <a:pt x="1979" y="1037"/>
                </a:lnTo>
                <a:lnTo>
                  <a:pt x="1979" y="1037"/>
                </a:lnTo>
                <a:lnTo>
                  <a:pt x="1979" y="1037"/>
                </a:lnTo>
                <a:lnTo>
                  <a:pt x="1979" y="1037"/>
                </a:lnTo>
                <a:lnTo>
                  <a:pt x="1979" y="1037"/>
                </a:lnTo>
                <a:lnTo>
                  <a:pt x="1979" y="1037"/>
                </a:lnTo>
                <a:lnTo>
                  <a:pt x="1979" y="1037"/>
                </a:lnTo>
                <a:lnTo>
                  <a:pt x="1979" y="1037"/>
                </a:lnTo>
                <a:lnTo>
                  <a:pt x="1979" y="1037"/>
                </a:lnTo>
                <a:lnTo>
                  <a:pt x="1979" y="1038"/>
                </a:lnTo>
                <a:lnTo>
                  <a:pt x="1979" y="1038"/>
                </a:lnTo>
                <a:lnTo>
                  <a:pt x="1979" y="1038"/>
                </a:lnTo>
                <a:lnTo>
                  <a:pt x="1979" y="1038"/>
                </a:lnTo>
                <a:lnTo>
                  <a:pt x="1979" y="1038"/>
                </a:lnTo>
                <a:lnTo>
                  <a:pt x="1979" y="1038"/>
                </a:lnTo>
                <a:lnTo>
                  <a:pt x="1979" y="1039"/>
                </a:lnTo>
                <a:lnTo>
                  <a:pt x="1979" y="1039"/>
                </a:lnTo>
                <a:lnTo>
                  <a:pt x="1979" y="1039"/>
                </a:lnTo>
                <a:lnTo>
                  <a:pt x="1979" y="1039"/>
                </a:lnTo>
                <a:lnTo>
                  <a:pt x="1979" y="1039"/>
                </a:lnTo>
                <a:lnTo>
                  <a:pt x="1979" y="1039"/>
                </a:lnTo>
                <a:lnTo>
                  <a:pt x="1979" y="1039"/>
                </a:lnTo>
                <a:lnTo>
                  <a:pt x="1978" y="1040"/>
                </a:lnTo>
                <a:lnTo>
                  <a:pt x="1978" y="1040"/>
                </a:lnTo>
                <a:lnTo>
                  <a:pt x="1978" y="1040"/>
                </a:lnTo>
                <a:lnTo>
                  <a:pt x="1978" y="1040"/>
                </a:lnTo>
                <a:lnTo>
                  <a:pt x="1978" y="1040"/>
                </a:lnTo>
                <a:lnTo>
                  <a:pt x="1978" y="1040"/>
                </a:lnTo>
                <a:lnTo>
                  <a:pt x="1978" y="1040"/>
                </a:lnTo>
                <a:lnTo>
                  <a:pt x="1978" y="1040"/>
                </a:lnTo>
                <a:lnTo>
                  <a:pt x="1978" y="1040"/>
                </a:lnTo>
                <a:lnTo>
                  <a:pt x="1978" y="1040"/>
                </a:lnTo>
                <a:lnTo>
                  <a:pt x="1978" y="1041"/>
                </a:lnTo>
                <a:lnTo>
                  <a:pt x="1978" y="1041"/>
                </a:lnTo>
                <a:lnTo>
                  <a:pt x="1978" y="1041"/>
                </a:lnTo>
                <a:lnTo>
                  <a:pt x="1978" y="1041"/>
                </a:lnTo>
                <a:lnTo>
                  <a:pt x="1978" y="1041"/>
                </a:lnTo>
                <a:lnTo>
                  <a:pt x="1978" y="1041"/>
                </a:lnTo>
                <a:lnTo>
                  <a:pt x="1978" y="1041"/>
                </a:lnTo>
                <a:lnTo>
                  <a:pt x="1978" y="1041"/>
                </a:lnTo>
                <a:lnTo>
                  <a:pt x="1978" y="1042"/>
                </a:lnTo>
                <a:lnTo>
                  <a:pt x="1978" y="1042"/>
                </a:lnTo>
                <a:lnTo>
                  <a:pt x="1978" y="1042"/>
                </a:lnTo>
                <a:lnTo>
                  <a:pt x="1978" y="1042"/>
                </a:lnTo>
                <a:lnTo>
                  <a:pt x="1978" y="1043"/>
                </a:lnTo>
                <a:lnTo>
                  <a:pt x="1978" y="1043"/>
                </a:lnTo>
                <a:lnTo>
                  <a:pt x="1978" y="1043"/>
                </a:lnTo>
                <a:lnTo>
                  <a:pt x="1978" y="1043"/>
                </a:lnTo>
                <a:lnTo>
                  <a:pt x="1978" y="1043"/>
                </a:lnTo>
                <a:lnTo>
                  <a:pt x="1978" y="1043"/>
                </a:lnTo>
                <a:lnTo>
                  <a:pt x="1978" y="1044"/>
                </a:lnTo>
                <a:lnTo>
                  <a:pt x="1978" y="1044"/>
                </a:lnTo>
                <a:lnTo>
                  <a:pt x="1978" y="1044"/>
                </a:lnTo>
                <a:lnTo>
                  <a:pt x="1978" y="1044"/>
                </a:lnTo>
                <a:lnTo>
                  <a:pt x="1978" y="1044"/>
                </a:lnTo>
                <a:lnTo>
                  <a:pt x="1978" y="1044"/>
                </a:lnTo>
                <a:lnTo>
                  <a:pt x="1978" y="1044"/>
                </a:lnTo>
                <a:lnTo>
                  <a:pt x="1978" y="1044"/>
                </a:lnTo>
                <a:lnTo>
                  <a:pt x="1977" y="1045"/>
                </a:lnTo>
                <a:lnTo>
                  <a:pt x="1977" y="1045"/>
                </a:lnTo>
                <a:lnTo>
                  <a:pt x="1977" y="1045"/>
                </a:lnTo>
                <a:lnTo>
                  <a:pt x="1977" y="1045"/>
                </a:lnTo>
                <a:lnTo>
                  <a:pt x="1977" y="1045"/>
                </a:lnTo>
                <a:lnTo>
                  <a:pt x="1977" y="1045"/>
                </a:lnTo>
                <a:lnTo>
                  <a:pt x="1977" y="1045"/>
                </a:lnTo>
                <a:lnTo>
                  <a:pt x="1977" y="1045"/>
                </a:lnTo>
                <a:lnTo>
                  <a:pt x="1977" y="1045"/>
                </a:lnTo>
                <a:lnTo>
                  <a:pt x="1977" y="1045"/>
                </a:lnTo>
                <a:lnTo>
                  <a:pt x="1977" y="1045"/>
                </a:lnTo>
                <a:lnTo>
                  <a:pt x="1977" y="1046"/>
                </a:lnTo>
                <a:lnTo>
                  <a:pt x="1977" y="1046"/>
                </a:lnTo>
                <a:lnTo>
                  <a:pt x="1977" y="1046"/>
                </a:lnTo>
                <a:lnTo>
                  <a:pt x="1977" y="1046"/>
                </a:lnTo>
                <a:lnTo>
                  <a:pt x="1977" y="1046"/>
                </a:lnTo>
                <a:lnTo>
                  <a:pt x="1977" y="1046"/>
                </a:lnTo>
                <a:lnTo>
                  <a:pt x="1977" y="1046"/>
                </a:lnTo>
                <a:lnTo>
                  <a:pt x="1977" y="1046"/>
                </a:lnTo>
                <a:lnTo>
                  <a:pt x="1977" y="1046"/>
                </a:lnTo>
                <a:lnTo>
                  <a:pt x="1977" y="1047"/>
                </a:lnTo>
                <a:lnTo>
                  <a:pt x="1977" y="1047"/>
                </a:lnTo>
                <a:lnTo>
                  <a:pt x="1977" y="1047"/>
                </a:lnTo>
                <a:lnTo>
                  <a:pt x="1977" y="1047"/>
                </a:lnTo>
                <a:lnTo>
                  <a:pt x="1977" y="1047"/>
                </a:lnTo>
                <a:lnTo>
                  <a:pt x="1977" y="1047"/>
                </a:lnTo>
                <a:lnTo>
                  <a:pt x="1977" y="1047"/>
                </a:lnTo>
                <a:lnTo>
                  <a:pt x="1977" y="1047"/>
                </a:lnTo>
                <a:lnTo>
                  <a:pt x="1977" y="1048"/>
                </a:lnTo>
                <a:lnTo>
                  <a:pt x="1977" y="1048"/>
                </a:lnTo>
                <a:lnTo>
                  <a:pt x="1977" y="1048"/>
                </a:lnTo>
                <a:lnTo>
                  <a:pt x="1977" y="1048"/>
                </a:lnTo>
                <a:lnTo>
                  <a:pt x="1977" y="1048"/>
                </a:lnTo>
                <a:lnTo>
                  <a:pt x="1977" y="1048"/>
                </a:lnTo>
                <a:lnTo>
                  <a:pt x="1977" y="1048"/>
                </a:lnTo>
                <a:lnTo>
                  <a:pt x="1977" y="1048"/>
                </a:lnTo>
                <a:lnTo>
                  <a:pt x="1977" y="1048"/>
                </a:lnTo>
                <a:lnTo>
                  <a:pt x="1977" y="1048"/>
                </a:lnTo>
                <a:lnTo>
                  <a:pt x="1977" y="1049"/>
                </a:lnTo>
                <a:lnTo>
                  <a:pt x="1977" y="1049"/>
                </a:lnTo>
                <a:lnTo>
                  <a:pt x="1977" y="1049"/>
                </a:lnTo>
                <a:lnTo>
                  <a:pt x="1977" y="1049"/>
                </a:lnTo>
                <a:lnTo>
                  <a:pt x="1977" y="1049"/>
                </a:lnTo>
                <a:lnTo>
                  <a:pt x="1977" y="1049"/>
                </a:lnTo>
                <a:lnTo>
                  <a:pt x="1977" y="1049"/>
                </a:lnTo>
                <a:lnTo>
                  <a:pt x="1977" y="1049"/>
                </a:lnTo>
                <a:lnTo>
                  <a:pt x="1977" y="1049"/>
                </a:lnTo>
                <a:lnTo>
                  <a:pt x="1977" y="1049"/>
                </a:lnTo>
                <a:lnTo>
                  <a:pt x="1977" y="1050"/>
                </a:lnTo>
                <a:lnTo>
                  <a:pt x="1977" y="1050"/>
                </a:lnTo>
                <a:lnTo>
                  <a:pt x="1977" y="1050"/>
                </a:lnTo>
                <a:lnTo>
                  <a:pt x="1977" y="1050"/>
                </a:lnTo>
                <a:lnTo>
                  <a:pt x="1977" y="1050"/>
                </a:lnTo>
                <a:lnTo>
                  <a:pt x="1977" y="1050"/>
                </a:lnTo>
                <a:lnTo>
                  <a:pt x="1977" y="1050"/>
                </a:lnTo>
                <a:lnTo>
                  <a:pt x="1976" y="1051"/>
                </a:lnTo>
                <a:lnTo>
                  <a:pt x="1976" y="1051"/>
                </a:lnTo>
                <a:lnTo>
                  <a:pt x="1976" y="1051"/>
                </a:lnTo>
                <a:lnTo>
                  <a:pt x="1976" y="1051"/>
                </a:lnTo>
                <a:lnTo>
                  <a:pt x="1976" y="1051"/>
                </a:lnTo>
                <a:lnTo>
                  <a:pt x="1976" y="1051"/>
                </a:lnTo>
                <a:lnTo>
                  <a:pt x="1976" y="1051"/>
                </a:lnTo>
                <a:lnTo>
                  <a:pt x="1976" y="1052"/>
                </a:lnTo>
                <a:lnTo>
                  <a:pt x="1976" y="1052"/>
                </a:lnTo>
                <a:lnTo>
                  <a:pt x="1976" y="1052"/>
                </a:lnTo>
                <a:lnTo>
                  <a:pt x="1976" y="1052"/>
                </a:lnTo>
                <a:lnTo>
                  <a:pt x="1976" y="1052"/>
                </a:lnTo>
                <a:lnTo>
                  <a:pt x="1976" y="1052"/>
                </a:lnTo>
                <a:lnTo>
                  <a:pt x="1976" y="1052"/>
                </a:lnTo>
                <a:lnTo>
                  <a:pt x="1976" y="1052"/>
                </a:lnTo>
                <a:lnTo>
                  <a:pt x="1976" y="1053"/>
                </a:lnTo>
                <a:lnTo>
                  <a:pt x="1976" y="1053"/>
                </a:lnTo>
                <a:lnTo>
                  <a:pt x="1976" y="1053"/>
                </a:lnTo>
                <a:lnTo>
                  <a:pt x="1976" y="1053"/>
                </a:lnTo>
                <a:lnTo>
                  <a:pt x="1976" y="1054"/>
                </a:lnTo>
                <a:lnTo>
                  <a:pt x="1976" y="1054"/>
                </a:lnTo>
                <a:lnTo>
                  <a:pt x="1976" y="1054"/>
                </a:lnTo>
                <a:lnTo>
                  <a:pt x="1976" y="1054"/>
                </a:lnTo>
                <a:lnTo>
                  <a:pt x="1976" y="1054"/>
                </a:lnTo>
                <a:lnTo>
                  <a:pt x="1976" y="1054"/>
                </a:lnTo>
                <a:lnTo>
                  <a:pt x="1976" y="1054"/>
                </a:lnTo>
                <a:lnTo>
                  <a:pt x="1976" y="1055"/>
                </a:lnTo>
                <a:lnTo>
                  <a:pt x="1976" y="1055"/>
                </a:lnTo>
                <a:lnTo>
                  <a:pt x="1976" y="1055"/>
                </a:lnTo>
                <a:lnTo>
                  <a:pt x="1976" y="1055"/>
                </a:lnTo>
                <a:lnTo>
                  <a:pt x="1976" y="1055"/>
                </a:lnTo>
                <a:lnTo>
                  <a:pt x="1976" y="1055"/>
                </a:lnTo>
                <a:lnTo>
                  <a:pt x="1976" y="1055"/>
                </a:lnTo>
                <a:lnTo>
                  <a:pt x="1976" y="1055"/>
                </a:lnTo>
                <a:lnTo>
                  <a:pt x="1976" y="1055"/>
                </a:lnTo>
                <a:lnTo>
                  <a:pt x="1976" y="1055"/>
                </a:lnTo>
                <a:lnTo>
                  <a:pt x="1976" y="1055"/>
                </a:lnTo>
                <a:lnTo>
                  <a:pt x="1976" y="1055"/>
                </a:lnTo>
                <a:lnTo>
                  <a:pt x="1976" y="1055"/>
                </a:lnTo>
                <a:lnTo>
                  <a:pt x="1976" y="1056"/>
                </a:lnTo>
                <a:lnTo>
                  <a:pt x="1976" y="1056"/>
                </a:lnTo>
                <a:lnTo>
                  <a:pt x="1976" y="1056"/>
                </a:lnTo>
                <a:lnTo>
                  <a:pt x="1976" y="1056"/>
                </a:lnTo>
                <a:lnTo>
                  <a:pt x="1976" y="1056"/>
                </a:lnTo>
                <a:lnTo>
                  <a:pt x="1976" y="1056"/>
                </a:lnTo>
                <a:lnTo>
                  <a:pt x="1976" y="1056"/>
                </a:lnTo>
                <a:lnTo>
                  <a:pt x="1976" y="1056"/>
                </a:lnTo>
                <a:lnTo>
                  <a:pt x="1976" y="1056"/>
                </a:lnTo>
                <a:lnTo>
                  <a:pt x="1976" y="1056"/>
                </a:lnTo>
                <a:lnTo>
                  <a:pt x="1976" y="1057"/>
                </a:lnTo>
                <a:lnTo>
                  <a:pt x="1976" y="1057"/>
                </a:lnTo>
                <a:lnTo>
                  <a:pt x="1976" y="1057"/>
                </a:lnTo>
                <a:lnTo>
                  <a:pt x="1976" y="1057"/>
                </a:lnTo>
                <a:lnTo>
                  <a:pt x="1976" y="1057"/>
                </a:lnTo>
                <a:lnTo>
                  <a:pt x="1976" y="1058"/>
                </a:lnTo>
                <a:lnTo>
                  <a:pt x="1976" y="1058"/>
                </a:lnTo>
                <a:lnTo>
                  <a:pt x="1976" y="1058"/>
                </a:lnTo>
                <a:lnTo>
                  <a:pt x="1976" y="1058"/>
                </a:lnTo>
                <a:lnTo>
                  <a:pt x="1976" y="1058"/>
                </a:lnTo>
                <a:lnTo>
                  <a:pt x="1976" y="1058"/>
                </a:lnTo>
                <a:lnTo>
                  <a:pt x="1976" y="1059"/>
                </a:lnTo>
                <a:lnTo>
                  <a:pt x="1976" y="1059"/>
                </a:lnTo>
                <a:lnTo>
                  <a:pt x="1976" y="1059"/>
                </a:lnTo>
                <a:lnTo>
                  <a:pt x="1976" y="1059"/>
                </a:lnTo>
                <a:lnTo>
                  <a:pt x="1976" y="1059"/>
                </a:lnTo>
                <a:lnTo>
                  <a:pt x="1976" y="1059"/>
                </a:lnTo>
                <a:lnTo>
                  <a:pt x="1976" y="1059"/>
                </a:lnTo>
                <a:lnTo>
                  <a:pt x="1975" y="1059"/>
                </a:lnTo>
                <a:lnTo>
                  <a:pt x="1975" y="1059"/>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4" y="1060"/>
                </a:lnTo>
                <a:lnTo>
                  <a:pt x="1974" y="1060"/>
                </a:lnTo>
                <a:lnTo>
                  <a:pt x="1974" y="1060"/>
                </a:lnTo>
                <a:lnTo>
                  <a:pt x="1974" y="1060"/>
                </a:lnTo>
                <a:lnTo>
                  <a:pt x="1974" y="1060"/>
                </a:lnTo>
                <a:lnTo>
                  <a:pt x="1974" y="1060"/>
                </a:lnTo>
                <a:lnTo>
                  <a:pt x="1974" y="1060"/>
                </a:lnTo>
                <a:lnTo>
                  <a:pt x="1974" y="1060"/>
                </a:lnTo>
                <a:lnTo>
                  <a:pt x="1973" y="1060"/>
                </a:lnTo>
                <a:lnTo>
                  <a:pt x="1973" y="1060"/>
                </a:lnTo>
                <a:lnTo>
                  <a:pt x="1973" y="1060"/>
                </a:lnTo>
                <a:lnTo>
                  <a:pt x="1973" y="1060"/>
                </a:lnTo>
                <a:lnTo>
                  <a:pt x="1973" y="1060"/>
                </a:lnTo>
                <a:lnTo>
                  <a:pt x="1973" y="1060"/>
                </a:lnTo>
                <a:lnTo>
                  <a:pt x="1973" y="1060"/>
                </a:lnTo>
                <a:lnTo>
                  <a:pt x="1972" y="1060"/>
                </a:lnTo>
                <a:lnTo>
                  <a:pt x="1972" y="1060"/>
                </a:lnTo>
                <a:lnTo>
                  <a:pt x="1972" y="1060"/>
                </a:lnTo>
                <a:lnTo>
                  <a:pt x="1972" y="1060"/>
                </a:lnTo>
                <a:lnTo>
                  <a:pt x="1972" y="1060"/>
                </a:lnTo>
                <a:lnTo>
                  <a:pt x="1972" y="1060"/>
                </a:lnTo>
                <a:lnTo>
                  <a:pt x="1972" y="1060"/>
                </a:lnTo>
                <a:lnTo>
                  <a:pt x="1972" y="1060"/>
                </a:lnTo>
                <a:lnTo>
                  <a:pt x="1972" y="1060"/>
                </a:lnTo>
                <a:lnTo>
                  <a:pt x="1971" y="1060"/>
                </a:lnTo>
                <a:lnTo>
                  <a:pt x="1971" y="1060"/>
                </a:lnTo>
                <a:lnTo>
                  <a:pt x="1971" y="1060"/>
                </a:lnTo>
                <a:lnTo>
                  <a:pt x="1971" y="1060"/>
                </a:lnTo>
                <a:lnTo>
                  <a:pt x="1971" y="1060"/>
                </a:lnTo>
                <a:lnTo>
                  <a:pt x="1971" y="1060"/>
                </a:lnTo>
                <a:lnTo>
                  <a:pt x="1971" y="1060"/>
                </a:lnTo>
                <a:lnTo>
                  <a:pt x="1971" y="1060"/>
                </a:lnTo>
                <a:lnTo>
                  <a:pt x="1970" y="1060"/>
                </a:lnTo>
                <a:lnTo>
                  <a:pt x="1970" y="1060"/>
                </a:lnTo>
                <a:lnTo>
                  <a:pt x="1970" y="1060"/>
                </a:lnTo>
                <a:lnTo>
                  <a:pt x="1970" y="1060"/>
                </a:lnTo>
                <a:lnTo>
                  <a:pt x="1970" y="1060"/>
                </a:lnTo>
                <a:lnTo>
                  <a:pt x="1970" y="1060"/>
                </a:lnTo>
                <a:lnTo>
                  <a:pt x="1970" y="1060"/>
                </a:lnTo>
                <a:lnTo>
                  <a:pt x="1970" y="1060"/>
                </a:lnTo>
                <a:lnTo>
                  <a:pt x="1970" y="1060"/>
                </a:lnTo>
                <a:lnTo>
                  <a:pt x="1969" y="1060"/>
                </a:lnTo>
                <a:lnTo>
                  <a:pt x="1969" y="1060"/>
                </a:lnTo>
                <a:lnTo>
                  <a:pt x="1969" y="1060"/>
                </a:lnTo>
                <a:lnTo>
                  <a:pt x="1969" y="1060"/>
                </a:lnTo>
                <a:lnTo>
                  <a:pt x="1969" y="1060"/>
                </a:lnTo>
                <a:lnTo>
                  <a:pt x="1969" y="1060"/>
                </a:lnTo>
                <a:lnTo>
                  <a:pt x="1969" y="1060"/>
                </a:lnTo>
                <a:lnTo>
                  <a:pt x="1969" y="1060"/>
                </a:lnTo>
                <a:lnTo>
                  <a:pt x="1968" y="1060"/>
                </a:lnTo>
                <a:lnTo>
                  <a:pt x="1968" y="1060"/>
                </a:lnTo>
                <a:lnTo>
                  <a:pt x="1968" y="1060"/>
                </a:lnTo>
                <a:lnTo>
                  <a:pt x="1968" y="1060"/>
                </a:lnTo>
                <a:lnTo>
                  <a:pt x="1967" y="1060"/>
                </a:lnTo>
                <a:lnTo>
                  <a:pt x="1967" y="1060"/>
                </a:lnTo>
                <a:lnTo>
                  <a:pt x="1967" y="1060"/>
                </a:lnTo>
                <a:lnTo>
                  <a:pt x="1967" y="1060"/>
                </a:lnTo>
                <a:lnTo>
                  <a:pt x="1967" y="1060"/>
                </a:lnTo>
                <a:lnTo>
                  <a:pt x="1967" y="1060"/>
                </a:lnTo>
                <a:lnTo>
                  <a:pt x="1967" y="1060"/>
                </a:lnTo>
                <a:lnTo>
                  <a:pt x="1967" y="1060"/>
                </a:lnTo>
                <a:lnTo>
                  <a:pt x="1967" y="1060"/>
                </a:lnTo>
                <a:lnTo>
                  <a:pt x="1966" y="1060"/>
                </a:lnTo>
                <a:lnTo>
                  <a:pt x="1966" y="1060"/>
                </a:lnTo>
                <a:lnTo>
                  <a:pt x="1966" y="1060"/>
                </a:lnTo>
                <a:lnTo>
                  <a:pt x="1966" y="1060"/>
                </a:lnTo>
                <a:lnTo>
                  <a:pt x="1965" y="1060"/>
                </a:lnTo>
                <a:lnTo>
                  <a:pt x="1965" y="1060"/>
                </a:lnTo>
                <a:lnTo>
                  <a:pt x="1965" y="1060"/>
                </a:lnTo>
                <a:lnTo>
                  <a:pt x="1965" y="1060"/>
                </a:lnTo>
                <a:lnTo>
                  <a:pt x="1964" y="1060"/>
                </a:lnTo>
                <a:lnTo>
                  <a:pt x="1964" y="1060"/>
                </a:lnTo>
                <a:lnTo>
                  <a:pt x="1964" y="1060"/>
                </a:lnTo>
                <a:lnTo>
                  <a:pt x="1963" y="1060"/>
                </a:lnTo>
                <a:lnTo>
                  <a:pt x="1963" y="1060"/>
                </a:lnTo>
                <a:lnTo>
                  <a:pt x="1963" y="1060"/>
                </a:lnTo>
                <a:lnTo>
                  <a:pt x="1963" y="1060"/>
                </a:lnTo>
                <a:lnTo>
                  <a:pt x="1962" y="1060"/>
                </a:lnTo>
                <a:lnTo>
                  <a:pt x="1962" y="1060"/>
                </a:lnTo>
                <a:lnTo>
                  <a:pt x="1962" y="1060"/>
                </a:lnTo>
                <a:lnTo>
                  <a:pt x="1962" y="1060"/>
                </a:lnTo>
                <a:lnTo>
                  <a:pt x="1962" y="1060"/>
                </a:lnTo>
                <a:lnTo>
                  <a:pt x="1962" y="1060"/>
                </a:lnTo>
                <a:lnTo>
                  <a:pt x="1962" y="1060"/>
                </a:lnTo>
                <a:lnTo>
                  <a:pt x="1962" y="1060"/>
                </a:lnTo>
                <a:lnTo>
                  <a:pt x="1961" y="1060"/>
                </a:lnTo>
                <a:lnTo>
                  <a:pt x="1961" y="1060"/>
                </a:lnTo>
                <a:lnTo>
                  <a:pt x="1961" y="1060"/>
                </a:lnTo>
                <a:lnTo>
                  <a:pt x="1961" y="1060"/>
                </a:lnTo>
                <a:lnTo>
                  <a:pt x="1961" y="1060"/>
                </a:lnTo>
                <a:lnTo>
                  <a:pt x="1961" y="1060"/>
                </a:lnTo>
                <a:lnTo>
                  <a:pt x="1961" y="1060"/>
                </a:lnTo>
                <a:lnTo>
                  <a:pt x="1961" y="1060"/>
                </a:lnTo>
                <a:lnTo>
                  <a:pt x="1960" y="1060"/>
                </a:lnTo>
                <a:lnTo>
                  <a:pt x="1960" y="1060"/>
                </a:lnTo>
                <a:lnTo>
                  <a:pt x="1960" y="1060"/>
                </a:lnTo>
                <a:lnTo>
                  <a:pt x="1960" y="1060"/>
                </a:lnTo>
                <a:lnTo>
                  <a:pt x="1960" y="1060"/>
                </a:lnTo>
                <a:lnTo>
                  <a:pt x="1960" y="1060"/>
                </a:lnTo>
                <a:lnTo>
                  <a:pt x="1959" y="1060"/>
                </a:lnTo>
                <a:lnTo>
                  <a:pt x="1959" y="1060"/>
                </a:lnTo>
                <a:lnTo>
                  <a:pt x="1959" y="1060"/>
                </a:lnTo>
                <a:lnTo>
                  <a:pt x="1959" y="1060"/>
                </a:lnTo>
                <a:lnTo>
                  <a:pt x="1959" y="1060"/>
                </a:lnTo>
                <a:lnTo>
                  <a:pt x="1958" y="1060"/>
                </a:lnTo>
                <a:lnTo>
                  <a:pt x="1958" y="1060"/>
                </a:lnTo>
                <a:lnTo>
                  <a:pt x="1958" y="1060"/>
                </a:lnTo>
                <a:lnTo>
                  <a:pt x="1958" y="1060"/>
                </a:lnTo>
                <a:lnTo>
                  <a:pt x="1958" y="1060"/>
                </a:lnTo>
                <a:lnTo>
                  <a:pt x="1958" y="1060"/>
                </a:lnTo>
                <a:lnTo>
                  <a:pt x="1958" y="1060"/>
                </a:lnTo>
                <a:lnTo>
                  <a:pt x="1958" y="1060"/>
                </a:lnTo>
                <a:lnTo>
                  <a:pt x="1957" y="1060"/>
                </a:lnTo>
                <a:lnTo>
                  <a:pt x="1957" y="1060"/>
                </a:lnTo>
                <a:lnTo>
                  <a:pt x="1957" y="1060"/>
                </a:lnTo>
                <a:lnTo>
                  <a:pt x="1957" y="1060"/>
                </a:lnTo>
                <a:lnTo>
                  <a:pt x="1957" y="1060"/>
                </a:lnTo>
                <a:lnTo>
                  <a:pt x="1957" y="1060"/>
                </a:lnTo>
                <a:lnTo>
                  <a:pt x="1956" y="1060"/>
                </a:lnTo>
                <a:lnTo>
                  <a:pt x="1956" y="1060"/>
                </a:lnTo>
                <a:lnTo>
                  <a:pt x="1956" y="1060"/>
                </a:lnTo>
                <a:lnTo>
                  <a:pt x="1956" y="1060"/>
                </a:lnTo>
                <a:lnTo>
                  <a:pt x="1956" y="1060"/>
                </a:lnTo>
                <a:lnTo>
                  <a:pt x="1956" y="1060"/>
                </a:lnTo>
                <a:lnTo>
                  <a:pt x="1956" y="1060"/>
                </a:lnTo>
                <a:lnTo>
                  <a:pt x="1956" y="1060"/>
                </a:lnTo>
                <a:lnTo>
                  <a:pt x="1955" y="1060"/>
                </a:lnTo>
                <a:lnTo>
                  <a:pt x="1955" y="1060"/>
                </a:lnTo>
                <a:lnTo>
                  <a:pt x="1955" y="1060"/>
                </a:lnTo>
                <a:lnTo>
                  <a:pt x="1955" y="1060"/>
                </a:lnTo>
                <a:lnTo>
                  <a:pt x="1955" y="1060"/>
                </a:lnTo>
                <a:lnTo>
                  <a:pt x="1955" y="1060"/>
                </a:lnTo>
                <a:lnTo>
                  <a:pt x="1955" y="1060"/>
                </a:lnTo>
                <a:lnTo>
                  <a:pt x="1955" y="1060"/>
                </a:lnTo>
                <a:lnTo>
                  <a:pt x="1955" y="1060"/>
                </a:lnTo>
                <a:lnTo>
                  <a:pt x="1954" y="1060"/>
                </a:lnTo>
                <a:lnTo>
                  <a:pt x="1954" y="1060"/>
                </a:lnTo>
                <a:lnTo>
                  <a:pt x="1954" y="1060"/>
                </a:lnTo>
                <a:lnTo>
                  <a:pt x="1954" y="1060"/>
                </a:lnTo>
                <a:lnTo>
                  <a:pt x="1954" y="1060"/>
                </a:lnTo>
                <a:lnTo>
                  <a:pt x="1954" y="1060"/>
                </a:lnTo>
                <a:lnTo>
                  <a:pt x="1954" y="1060"/>
                </a:lnTo>
                <a:lnTo>
                  <a:pt x="1953" y="1060"/>
                </a:lnTo>
                <a:lnTo>
                  <a:pt x="1953" y="1060"/>
                </a:lnTo>
                <a:lnTo>
                  <a:pt x="1953" y="1060"/>
                </a:lnTo>
                <a:lnTo>
                  <a:pt x="1953" y="1060"/>
                </a:lnTo>
                <a:lnTo>
                  <a:pt x="1953" y="1060"/>
                </a:lnTo>
                <a:lnTo>
                  <a:pt x="1952" y="1060"/>
                </a:lnTo>
                <a:lnTo>
                  <a:pt x="1952" y="1060"/>
                </a:lnTo>
                <a:lnTo>
                  <a:pt x="1952" y="1060"/>
                </a:lnTo>
                <a:lnTo>
                  <a:pt x="1952" y="1060"/>
                </a:lnTo>
                <a:lnTo>
                  <a:pt x="1952" y="1060"/>
                </a:lnTo>
                <a:lnTo>
                  <a:pt x="1952" y="1060"/>
                </a:lnTo>
                <a:lnTo>
                  <a:pt x="1951" y="1060"/>
                </a:lnTo>
                <a:lnTo>
                  <a:pt x="1951" y="1060"/>
                </a:lnTo>
                <a:lnTo>
                  <a:pt x="1951" y="1060"/>
                </a:lnTo>
                <a:lnTo>
                  <a:pt x="1951" y="1060"/>
                </a:lnTo>
                <a:lnTo>
                  <a:pt x="1951" y="1060"/>
                </a:lnTo>
                <a:lnTo>
                  <a:pt x="1951" y="1060"/>
                </a:lnTo>
                <a:lnTo>
                  <a:pt x="1950" y="1060"/>
                </a:lnTo>
                <a:lnTo>
                  <a:pt x="1950" y="1060"/>
                </a:lnTo>
                <a:lnTo>
                  <a:pt x="1950" y="1060"/>
                </a:lnTo>
                <a:lnTo>
                  <a:pt x="1950" y="1060"/>
                </a:lnTo>
                <a:lnTo>
                  <a:pt x="1950" y="1060"/>
                </a:lnTo>
                <a:lnTo>
                  <a:pt x="1950" y="1060"/>
                </a:lnTo>
                <a:lnTo>
                  <a:pt x="1949" y="1060"/>
                </a:lnTo>
                <a:lnTo>
                  <a:pt x="1949" y="1060"/>
                </a:lnTo>
                <a:lnTo>
                  <a:pt x="1949" y="1060"/>
                </a:lnTo>
                <a:lnTo>
                  <a:pt x="1949" y="1060"/>
                </a:lnTo>
                <a:lnTo>
                  <a:pt x="1949" y="1060"/>
                </a:lnTo>
                <a:lnTo>
                  <a:pt x="1949" y="1060"/>
                </a:lnTo>
                <a:lnTo>
                  <a:pt x="1948" y="1060"/>
                </a:lnTo>
                <a:lnTo>
                  <a:pt x="1948" y="1060"/>
                </a:lnTo>
                <a:lnTo>
                  <a:pt x="1947" y="1060"/>
                </a:lnTo>
                <a:lnTo>
                  <a:pt x="1947" y="1060"/>
                </a:lnTo>
                <a:lnTo>
                  <a:pt x="1947" y="1060"/>
                </a:lnTo>
                <a:lnTo>
                  <a:pt x="1947" y="1060"/>
                </a:lnTo>
                <a:lnTo>
                  <a:pt x="1947" y="1060"/>
                </a:lnTo>
                <a:lnTo>
                  <a:pt x="1947" y="1060"/>
                </a:lnTo>
                <a:lnTo>
                  <a:pt x="1947" y="1060"/>
                </a:lnTo>
                <a:lnTo>
                  <a:pt x="1946" y="1060"/>
                </a:lnTo>
                <a:lnTo>
                  <a:pt x="1946" y="1060"/>
                </a:lnTo>
                <a:lnTo>
                  <a:pt x="1946" y="1060"/>
                </a:lnTo>
                <a:lnTo>
                  <a:pt x="1946" y="1060"/>
                </a:lnTo>
                <a:lnTo>
                  <a:pt x="1946" y="1060"/>
                </a:lnTo>
                <a:lnTo>
                  <a:pt x="1945" y="1060"/>
                </a:lnTo>
                <a:lnTo>
                  <a:pt x="1945" y="1063"/>
                </a:lnTo>
                <a:lnTo>
                  <a:pt x="1945" y="1069"/>
                </a:lnTo>
                <a:lnTo>
                  <a:pt x="1946" y="1075"/>
                </a:lnTo>
                <a:lnTo>
                  <a:pt x="1946" y="1078"/>
                </a:lnTo>
                <a:lnTo>
                  <a:pt x="1946" y="1082"/>
                </a:lnTo>
                <a:lnTo>
                  <a:pt x="1946" y="1086"/>
                </a:lnTo>
                <a:lnTo>
                  <a:pt x="1946" y="1089"/>
                </a:lnTo>
                <a:lnTo>
                  <a:pt x="1946" y="1093"/>
                </a:lnTo>
                <a:lnTo>
                  <a:pt x="1947" y="1095"/>
                </a:lnTo>
                <a:lnTo>
                  <a:pt x="1947" y="1099"/>
                </a:lnTo>
                <a:lnTo>
                  <a:pt x="1947" y="1100"/>
                </a:lnTo>
                <a:lnTo>
                  <a:pt x="1947" y="1103"/>
                </a:lnTo>
                <a:lnTo>
                  <a:pt x="1947" y="1108"/>
                </a:lnTo>
                <a:lnTo>
                  <a:pt x="1947" y="1113"/>
                </a:lnTo>
                <a:lnTo>
                  <a:pt x="1947" y="1116"/>
                </a:lnTo>
                <a:lnTo>
                  <a:pt x="1946" y="1119"/>
                </a:lnTo>
                <a:lnTo>
                  <a:pt x="1945" y="1127"/>
                </a:lnTo>
                <a:lnTo>
                  <a:pt x="1945" y="1131"/>
                </a:lnTo>
                <a:lnTo>
                  <a:pt x="1945" y="1131"/>
                </a:lnTo>
                <a:lnTo>
                  <a:pt x="1945" y="1134"/>
                </a:lnTo>
                <a:lnTo>
                  <a:pt x="1944" y="1137"/>
                </a:lnTo>
                <a:lnTo>
                  <a:pt x="1941" y="1158"/>
                </a:lnTo>
                <a:lnTo>
                  <a:pt x="1941" y="1158"/>
                </a:lnTo>
                <a:lnTo>
                  <a:pt x="1941" y="1158"/>
                </a:lnTo>
                <a:lnTo>
                  <a:pt x="1938" y="1160"/>
                </a:lnTo>
                <a:lnTo>
                  <a:pt x="1936" y="1163"/>
                </a:lnTo>
                <a:lnTo>
                  <a:pt x="1934" y="1168"/>
                </a:lnTo>
                <a:lnTo>
                  <a:pt x="1933" y="1171"/>
                </a:lnTo>
                <a:lnTo>
                  <a:pt x="1933" y="1172"/>
                </a:lnTo>
                <a:lnTo>
                  <a:pt x="1933" y="1174"/>
                </a:lnTo>
                <a:lnTo>
                  <a:pt x="1933" y="1177"/>
                </a:lnTo>
                <a:lnTo>
                  <a:pt x="1933" y="1180"/>
                </a:lnTo>
                <a:lnTo>
                  <a:pt x="1935" y="1182"/>
                </a:lnTo>
                <a:lnTo>
                  <a:pt x="1930" y="1182"/>
                </a:lnTo>
                <a:lnTo>
                  <a:pt x="1927" y="1185"/>
                </a:lnTo>
                <a:lnTo>
                  <a:pt x="1925" y="1188"/>
                </a:lnTo>
                <a:lnTo>
                  <a:pt x="1924" y="1190"/>
                </a:lnTo>
                <a:lnTo>
                  <a:pt x="1924" y="1190"/>
                </a:lnTo>
                <a:lnTo>
                  <a:pt x="1924" y="1190"/>
                </a:lnTo>
                <a:lnTo>
                  <a:pt x="1924" y="1190"/>
                </a:lnTo>
                <a:lnTo>
                  <a:pt x="1923" y="1193"/>
                </a:lnTo>
                <a:lnTo>
                  <a:pt x="1921" y="1198"/>
                </a:lnTo>
                <a:lnTo>
                  <a:pt x="1918" y="1205"/>
                </a:lnTo>
                <a:lnTo>
                  <a:pt x="1915" y="1212"/>
                </a:lnTo>
                <a:lnTo>
                  <a:pt x="1913" y="1216"/>
                </a:lnTo>
                <a:lnTo>
                  <a:pt x="1912" y="1219"/>
                </a:lnTo>
                <a:lnTo>
                  <a:pt x="1908" y="1228"/>
                </a:lnTo>
                <a:lnTo>
                  <a:pt x="1907" y="1231"/>
                </a:lnTo>
                <a:lnTo>
                  <a:pt x="1905" y="1235"/>
                </a:lnTo>
                <a:lnTo>
                  <a:pt x="1901" y="1247"/>
                </a:lnTo>
                <a:lnTo>
                  <a:pt x="1901" y="1247"/>
                </a:lnTo>
                <a:lnTo>
                  <a:pt x="1901" y="1246"/>
                </a:lnTo>
                <a:lnTo>
                  <a:pt x="1901" y="1247"/>
                </a:lnTo>
                <a:lnTo>
                  <a:pt x="1901" y="1247"/>
                </a:lnTo>
                <a:lnTo>
                  <a:pt x="1899" y="1251"/>
                </a:lnTo>
                <a:lnTo>
                  <a:pt x="1893" y="1261"/>
                </a:lnTo>
                <a:lnTo>
                  <a:pt x="1889" y="1268"/>
                </a:lnTo>
                <a:lnTo>
                  <a:pt x="1889" y="1268"/>
                </a:lnTo>
                <a:lnTo>
                  <a:pt x="1887" y="1272"/>
                </a:lnTo>
                <a:lnTo>
                  <a:pt x="1884" y="1274"/>
                </a:lnTo>
                <a:lnTo>
                  <a:pt x="1872" y="1277"/>
                </a:lnTo>
                <a:lnTo>
                  <a:pt x="1856" y="1281"/>
                </a:lnTo>
                <a:lnTo>
                  <a:pt x="1852" y="1282"/>
                </a:lnTo>
                <a:lnTo>
                  <a:pt x="1842" y="1285"/>
                </a:lnTo>
                <a:lnTo>
                  <a:pt x="1835" y="1287"/>
                </a:lnTo>
                <a:lnTo>
                  <a:pt x="1831" y="1288"/>
                </a:lnTo>
                <a:lnTo>
                  <a:pt x="1830" y="1288"/>
                </a:lnTo>
                <a:lnTo>
                  <a:pt x="1825" y="1289"/>
                </a:lnTo>
                <a:lnTo>
                  <a:pt x="1825" y="1289"/>
                </a:lnTo>
                <a:lnTo>
                  <a:pt x="1825" y="1290"/>
                </a:lnTo>
                <a:lnTo>
                  <a:pt x="1826" y="1291"/>
                </a:lnTo>
                <a:lnTo>
                  <a:pt x="1826" y="1292"/>
                </a:lnTo>
                <a:lnTo>
                  <a:pt x="1827" y="1294"/>
                </a:lnTo>
                <a:lnTo>
                  <a:pt x="1827" y="1294"/>
                </a:lnTo>
                <a:lnTo>
                  <a:pt x="1828" y="1296"/>
                </a:lnTo>
                <a:lnTo>
                  <a:pt x="1828" y="1296"/>
                </a:lnTo>
                <a:lnTo>
                  <a:pt x="1828" y="1298"/>
                </a:lnTo>
                <a:lnTo>
                  <a:pt x="1828" y="1298"/>
                </a:lnTo>
                <a:lnTo>
                  <a:pt x="1828" y="1299"/>
                </a:lnTo>
                <a:lnTo>
                  <a:pt x="1828" y="1299"/>
                </a:lnTo>
                <a:lnTo>
                  <a:pt x="1828" y="1301"/>
                </a:lnTo>
                <a:lnTo>
                  <a:pt x="1828" y="1302"/>
                </a:lnTo>
                <a:lnTo>
                  <a:pt x="1828" y="1303"/>
                </a:lnTo>
                <a:lnTo>
                  <a:pt x="1828" y="1304"/>
                </a:lnTo>
                <a:lnTo>
                  <a:pt x="1828" y="1304"/>
                </a:lnTo>
                <a:lnTo>
                  <a:pt x="1828" y="1305"/>
                </a:lnTo>
                <a:lnTo>
                  <a:pt x="1828" y="1306"/>
                </a:lnTo>
                <a:lnTo>
                  <a:pt x="1828" y="1307"/>
                </a:lnTo>
                <a:lnTo>
                  <a:pt x="1828" y="1308"/>
                </a:lnTo>
                <a:lnTo>
                  <a:pt x="1828" y="1309"/>
                </a:lnTo>
                <a:lnTo>
                  <a:pt x="1828" y="1309"/>
                </a:lnTo>
                <a:lnTo>
                  <a:pt x="1829" y="1312"/>
                </a:lnTo>
                <a:lnTo>
                  <a:pt x="1830" y="1317"/>
                </a:lnTo>
                <a:lnTo>
                  <a:pt x="1830" y="1317"/>
                </a:lnTo>
                <a:lnTo>
                  <a:pt x="1830" y="1318"/>
                </a:lnTo>
                <a:lnTo>
                  <a:pt x="1831" y="1319"/>
                </a:lnTo>
                <a:lnTo>
                  <a:pt x="1831" y="1319"/>
                </a:lnTo>
                <a:lnTo>
                  <a:pt x="1831" y="1321"/>
                </a:lnTo>
                <a:lnTo>
                  <a:pt x="1832" y="1321"/>
                </a:lnTo>
                <a:lnTo>
                  <a:pt x="1832" y="1323"/>
                </a:lnTo>
                <a:lnTo>
                  <a:pt x="1832" y="1323"/>
                </a:lnTo>
                <a:lnTo>
                  <a:pt x="1832" y="1324"/>
                </a:lnTo>
                <a:lnTo>
                  <a:pt x="1833" y="1325"/>
                </a:lnTo>
                <a:lnTo>
                  <a:pt x="1833" y="1325"/>
                </a:lnTo>
                <a:lnTo>
                  <a:pt x="1833" y="1325"/>
                </a:lnTo>
                <a:lnTo>
                  <a:pt x="1833" y="1326"/>
                </a:lnTo>
                <a:lnTo>
                  <a:pt x="1833" y="1326"/>
                </a:lnTo>
                <a:lnTo>
                  <a:pt x="1833" y="1326"/>
                </a:lnTo>
                <a:lnTo>
                  <a:pt x="1833" y="1327"/>
                </a:lnTo>
                <a:lnTo>
                  <a:pt x="1833" y="1328"/>
                </a:lnTo>
                <a:lnTo>
                  <a:pt x="1833" y="1330"/>
                </a:lnTo>
                <a:lnTo>
                  <a:pt x="1833" y="1331"/>
                </a:lnTo>
                <a:lnTo>
                  <a:pt x="1834" y="1332"/>
                </a:lnTo>
                <a:lnTo>
                  <a:pt x="1834" y="1333"/>
                </a:lnTo>
                <a:lnTo>
                  <a:pt x="1834" y="1334"/>
                </a:lnTo>
                <a:lnTo>
                  <a:pt x="1835" y="1334"/>
                </a:lnTo>
                <a:lnTo>
                  <a:pt x="1837" y="1339"/>
                </a:lnTo>
                <a:lnTo>
                  <a:pt x="1841" y="1350"/>
                </a:lnTo>
                <a:lnTo>
                  <a:pt x="1841" y="1351"/>
                </a:lnTo>
                <a:lnTo>
                  <a:pt x="1842" y="1351"/>
                </a:lnTo>
                <a:lnTo>
                  <a:pt x="1842" y="1352"/>
                </a:lnTo>
                <a:lnTo>
                  <a:pt x="1842" y="1353"/>
                </a:lnTo>
                <a:lnTo>
                  <a:pt x="1842" y="1353"/>
                </a:lnTo>
                <a:lnTo>
                  <a:pt x="1842" y="1354"/>
                </a:lnTo>
                <a:lnTo>
                  <a:pt x="1842" y="1355"/>
                </a:lnTo>
                <a:lnTo>
                  <a:pt x="1842" y="1356"/>
                </a:lnTo>
                <a:lnTo>
                  <a:pt x="1842" y="1357"/>
                </a:lnTo>
                <a:lnTo>
                  <a:pt x="1842" y="1357"/>
                </a:lnTo>
                <a:lnTo>
                  <a:pt x="1842" y="1358"/>
                </a:lnTo>
                <a:lnTo>
                  <a:pt x="1843" y="1360"/>
                </a:lnTo>
                <a:lnTo>
                  <a:pt x="1845" y="1364"/>
                </a:lnTo>
                <a:lnTo>
                  <a:pt x="1845" y="1364"/>
                </a:lnTo>
                <a:lnTo>
                  <a:pt x="1845" y="1365"/>
                </a:lnTo>
                <a:lnTo>
                  <a:pt x="1846" y="1365"/>
                </a:lnTo>
                <a:lnTo>
                  <a:pt x="1846" y="1365"/>
                </a:lnTo>
                <a:lnTo>
                  <a:pt x="1846" y="1365"/>
                </a:lnTo>
                <a:lnTo>
                  <a:pt x="1846" y="1366"/>
                </a:lnTo>
                <a:lnTo>
                  <a:pt x="1846" y="1366"/>
                </a:lnTo>
                <a:lnTo>
                  <a:pt x="1848" y="1370"/>
                </a:lnTo>
                <a:lnTo>
                  <a:pt x="1851" y="1376"/>
                </a:lnTo>
                <a:lnTo>
                  <a:pt x="1851" y="1378"/>
                </a:lnTo>
                <a:lnTo>
                  <a:pt x="1851" y="1378"/>
                </a:lnTo>
                <a:lnTo>
                  <a:pt x="1852" y="1380"/>
                </a:lnTo>
                <a:lnTo>
                  <a:pt x="1852" y="1380"/>
                </a:lnTo>
                <a:lnTo>
                  <a:pt x="1852" y="1381"/>
                </a:lnTo>
                <a:lnTo>
                  <a:pt x="1852" y="1382"/>
                </a:lnTo>
                <a:lnTo>
                  <a:pt x="1852" y="1383"/>
                </a:lnTo>
                <a:lnTo>
                  <a:pt x="1852" y="1384"/>
                </a:lnTo>
                <a:lnTo>
                  <a:pt x="1852" y="1385"/>
                </a:lnTo>
                <a:lnTo>
                  <a:pt x="1853" y="1386"/>
                </a:lnTo>
                <a:lnTo>
                  <a:pt x="1853" y="1386"/>
                </a:lnTo>
                <a:lnTo>
                  <a:pt x="1853" y="1387"/>
                </a:lnTo>
                <a:lnTo>
                  <a:pt x="1853" y="1389"/>
                </a:lnTo>
                <a:lnTo>
                  <a:pt x="1853" y="1389"/>
                </a:lnTo>
                <a:lnTo>
                  <a:pt x="1853" y="1391"/>
                </a:lnTo>
                <a:lnTo>
                  <a:pt x="1853" y="1393"/>
                </a:lnTo>
                <a:lnTo>
                  <a:pt x="1853" y="1394"/>
                </a:lnTo>
                <a:lnTo>
                  <a:pt x="1853" y="1395"/>
                </a:lnTo>
                <a:lnTo>
                  <a:pt x="1854" y="1400"/>
                </a:lnTo>
                <a:lnTo>
                  <a:pt x="1854" y="1400"/>
                </a:lnTo>
                <a:lnTo>
                  <a:pt x="1854" y="1400"/>
                </a:lnTo>
                <a:lnTo>
                  <a:pt x="1854" y="1401"/>
                </a:lnTo>
                <a:lnTo>
                  <a:pt x="1854" y="1402"/>
                </a:lnTo>
                <a:lnTo>
                  <a:pt x="1855" y="1402"/>
                </a:lnTo>
                <a:lnTo>
                  <a:pt x="1856" y="1403"/>
                </a:lnTo>
                <a:lnTo>
                  <a:pt x="1856" y="1404"/>
                </a:lnTo>
                <a:lnTo>
                  <a:pt x="1856" y="1404"/>
                </a:lnTo>
                <a:lnTo>
                  <a:pt x="1856" y="1406"/>
                </a:lnTo>
                <a:lnTo>
                  <a:pt x="1856" y="1407"/>
                </a:lnTo>
                <a:lnTo>
                  <a:pt x="1856" y="1407"/>
                </a:lnTo>
                <a:lnTo>
                  <a:pt x="1856" y="1408"/>
                </a:lnTo>
                <a:lnTo>
                  <a:pt x="1855" y="1409"/>
                </a:lnTo>
                <a:lnTo>
                  <a:pt x="1855" y="1410"/>
                </a:lnTo>
                <a:lnTo>
                  <a:pt x="1855" y="1411"/>
                </a:lnTo>
                <a:lnTo>
                  <a:pt x="1855" y="1412"/>
                </a:lnTo>
                <a:lnTo>
                  <a:pt x="1855" y="1413"/>
                </a:lnTo>
                <a:lnTo>
                  <a:pt x="1855" y="1413"/>
                </a:lnTo>
                <a:lnTo>
                  <a:pt x="1854" y="1414"/>
                </a:lnTo>
                <a:lnTo>
                  <a:pt x="1854" y="1415"/>
                </a:lnTo>
                <a:lnTo>
                  <a:pt x="1854" y="1422"/>
                </a:lnTo>
                <a:lnTo>
                  <a:pt x="1855" y="1426"/>
                </a:lnTo>
                <a:lnTo>
                  <a:pt x="1855" y="1432"/>
                </a:lnTo>
                <a:lnTo>
                  <a:pt x="1855" y="1433"/>
                </a:lnTo>
                <a:lnTo>
                  <a:pt x="1855" y="1434"/>
                </a:lnTo>
                <a:lnTo>
                  <a:pt x="1855" y="1435"/>
                </a:lnTo>
                <a:lnTo>
                  <a:pt x="1856" y="1436"/>
                </a:lnTo>
                <a:lnTo>
                  <a:pt x="1856" y="1437"/>
                </a:lnTo>
                <a:lnTo>
                  <a:pt x="1856" y="1438"/>
                </a:lnTo>
                <a:lnTo>
                  <a:pt x="1856" y="1439"/>
                </a:lnTo>
                <a:lnTo>
                  <a:pt x="1856" y="1439"/>
                </a:lnTo>
                <a:lnTo>
                  <a:pt x="1856" y="1440"/>
                </a:lnTo>
                <a:lnTo>
                  <a:pt x="1856" y="1441"/>
                </a:lnTo>
                <a:lnTo>
                  <a:pt x="1856" y="1442"/>
                </a:lnTo>
                <a:lnTo>
                  <a:pt x="1856" y="1443"/>
                </a:lnTo>
                <a:lnTo>
                  <a:pt x="1856" y="1444"/>
                </a:lnTo>
                <a:lnTo>
                  <a:pt x="1855" y="1445"/>
                </a:lnTo>
                <a:lnTo>
                  <a:pt x="1855" y="1446"/>
                </a:lnTo>
                <a:lnTo>
                  <a:pt x="1855" y="1446"/>
                </a:lnTo>
                <a:lnTo>
                  <a:pt x="1855" y="1448"/>
                </a:lnTo>
                <a:lnTo>
                  <a:pt x="1853" y="1454"/>
                </a:lnTo>
                <a:lnTo>
                  <a:pt x="1851" y="1461"/>
                </a:lnTo>
                <a:lnTo>
                  <a:pt x="1852" y="1470"/>
                </a:lnTo>
                <a:lnTo>
                  <a:pt x="1853" y="1483"/>
                </a:lnTo>
                <a:lnTo>
                  <a:pt x="1854" y="1486"/>
                </a:lnTo>
                <a:lnTo>
                  <a:pt x="1855" y="1486"/>
                </a:lnTo>
                <a:lnTo>
                  <a:pt x="1855" y="1487"/>
                </a:lnTo>
                <a:lnTo>
                  <a:pt x="1855" y="1487"/>
                </a:lnTo>
                <a:lnTo>
                  <a:pt x="1857" y="1494"/>
                </a:lnTo>
                <a:lnTo>
                  <a:pt x="1857" y="1494"/>
                </a:lnTo>
                <a:lnTo>
                  <a:pt x="1859" y="1510"/>
                </a:lnTo>
                <a:lnTo>
                  <a:pt x="1858" y="1524"/>
                </a:lnTo>
                <a:lnTo>
                  <a:pt x="1858" y="1527"/>
                </a:lnTo>
                <a:lnTo>
                  <a:pt x="1858" y="1528"/>
                </a:lnTo>
                <a:lnTo>
                  <a:pt x="1858" y="1528"/>
                </a:lnTo>
                <a:lnTo>
                  <a:pt x="1858" y="1530"/>
                </a:lnTo>
                <a:lnTo>
                  <a:pt x="1858" y="1530"/>
                </a:lnTo>
                <a:lnTo>
                  <a:pt x="1858" y="1531"/>
                </a:lnTo>
                <a:lnTo>
                  <a:pt x="1858" y="1532"/>
                </a:lnTo>
                <a:lnTo>
                  <a:pt x="1858" y="1533"/>
                </a:lnTo>
                <a:lnTo>
                  <a:pt x="1858" y="1534"/>
                </a:lnTo>
                <a:lnTo>
                  <a:pt x="1858" y="1534"/>
                </a:lnTo>
                <a:lnTo>
                  <a:pt x="1858" y="1535"/>
                </a:lnTo>
                <a:lnTo>
                  <a:pt x="1858" y="1536"/>
                </a:lnTo>
                <a:lnTo>
                  <a:pt x="1858" y="1536"/>
                </a:lnTo>
                <a:lnTo>
                  <a:pt x="1858" y="1537"/>
                </a:lnTo>
                <a:lnTo>
                  <a:pt x="1857" y="1538"/>
                </a:lnTo>
                <a:lnTo>
                  <a:pt x="1857" y="1539"/>
                </a:lnTo>
                <a:lnTo>
                  <a:pt x="1858" y="1548"/>
                </a:lnTo>
                <a:lnTo>
                  <a:pt x="1859" y="1551"/>
                </a:lnTo>
                <a:lnTo>
                  <a:pt x="1861" y="1557"/>
                </a:lnTo>
                <a:lnTo>
                  <a:pt x="1862" y="1564"/>
                </a:lnTo>
                <a:lnTo>
                  <a:pt x="1862" y="1565"/>
                </a:lnTo>
                <a:lnTo>
                  <a:pt x="1863" y="1565"/>
                </a:lnTo>
                <a:lnTo>
                  <a:pt x="1863" y="1566"/>
                </a:lnTo>
                <a:lnTo>
                  <a:pt x="1863" y="1566"/>
                </a:lnTo>
                <a:lnTo>
                  <a:pt x="1863" y="1567"/>
                </a:lnTo>
                <a:lnTo>
                  <a:pt x="1863" y="1567"/>
                </a:lnTo>
                <a:lnTo>
                  <a:pt x="1864" y="1568"/>
                </a:lnTo>
                <a:lnTo>
                  <a:pt x="1864" y="1569"/>
                </a:lnTo>
                <a:lnTo>
                  <a:pt x="1864" y="1570"/>
                </a:lnTo>
                <a:lnTo>
                  <a:pt x="1864" y="1571"/>
                </a:lnTo>
                <a:lnTo>
                  <a:pt x="1864" y="1571"/>
                </a:lnTo>
                <a:lnTo>
                  <a:pt x="1867" y="1577"/>
                </a:lnTo>
                <a:lnTo>
                  <a:pt x="1870" y="1584"/>
                </a:lnTo>
                <a:lnTo>
                  <a:pt x="1870" y="1586"/>
                </a:lnTo>
                <a:lnTo>
                  <a:pt x="1874" y="1589"/>
                </a:lnTo>
                <a:lnTo>
                  <a:pt x="1872" y="1590"/>
                </a:lnTo>
                <a:lnTo>
                  <a:pt x="1872" y="1591"/>
                </a:lnTo>
                <a:lnTo>
                  <a:pt x="1852" y="1603"/>
                </a:lnTo>
                <a:lnTo>
                  <a:pt x="1705" y="1687"/>
                </a:lnTo>
                <a:lnTo>
                  <a:pt x="1594" y="1751"/>
                </a:lnTo>
                <a:lnTo>
                  <a:pt x="1589" y="1754"/>
                </a:lnTo>
                <a:lnTo>
                  <a:pt x="1584" y="1757"/>
                </a:lnTo>
                <a:lnTo>
                  <a:pt x="1566" y="1767"/>
                </a:lnTo>
                <a:lnTo>
                  <a:pt x="1526" y="1790"/>
                </a:lnTo>
                <a:lnTo>
                  <a:pt x="1486" y="1813"/>
                </a:lnTo>
                <a:lnTo>
                  <a:pt x="1486" y="1814"/>
                </a:lnTo>
                <a:lnTo>
                  <a:pt x="1486" y="1814"/>
                </a:lnTo>
                <a:lnTo>
                  <a:pt x="1486" y="1814"/>
                </a:lnTo>
                <a:lnTo>
                  <a:pt x="1485" y="1816"/>
                </a:lnTo>
                <a:lnTo>
                  <a:pt x="1484" y="1818"/>
                </a:lnTo>
                <a:lnTo>
                  <a:pt x="1484" y="1820"/>
                </a:lnTo>
                <a:lnTo>
                  <a:pt x="1482" y="1827"/>
                </a:lnTo>
                <a:lnTo>
                  <a:pt x="1480" y="1834"/>
                </a:lnTo>
                <a:lnTo>
                  <a:pt x="1480" y="1837"/>
                </a:lnTo>
                <a:lnTo>
                  <a:pt x="1477" y="1845"/>
                </a:lnTo>
                <a:lnTo>
                  <a:pt x="1477" y="1845"/>
                </a:lnTo>
                <a:lnTo>
                  <a:pt x="1476" y="1853"/>
                </a:lnTo>
                <a:lnTo>
                  <a:pt x="1475" y="1858"/>
                </a:lnTo>
                <a:lnTo>
                  <a:pt x="1473" y="1868"/>
                </a:lnTo>
                <a:lnTo>
                  <a:pt x="1471" y="1873"/>
                </a:lnTo>
                <a:lnTo>
                  <a:pt x="1471" y="1875"/>
                </a:lnTo>
                <a:lnTo>
                  <a:pt x="1471" y="1877"/>
                </a:lnTo>
                <a:lnTo>
                  <a:pt x="1469" y="1882"/>
                </a:lnTo>
                <a:lnTo>
                  <a:pt x="1469" y="1886"/>
                </a:lnTo>
                <a:lnTo>
                  <a:pt x="1468" y="1888"/>
                </a:lnTo>
                <a:lnTo>
                  <a:pt x="1466" y="1895"/>
                </a:lnTo>
                <a:lnTo>
                  <a:pt x="1466" y="1897"/>
                </a:lnTo>
                <a:lnTo>
                  <a:pt x="1465" y="1902"/>
                </a:lnTo>
                <a:lnTo>
                  <a:pt x="1463" y="1909"/>
                </a:lnTo>
                <a:lnTo>
                  <a:pt x="1461" y="1919"/>
                </a:lnTo>
                <a:lnTo>
                  <a:pt x="1459" y="1926"/>
                </a:lnTo>
                <a:lnTo>
                  <a:pt x="1456" y="1937"/>
                </a:lnTo>
                <a:lnTo>
                  <a:pt x="1449" y="1943"/>
                </a:lnTo>
                <a:lnTo>
                  <a:pt x="1430" y="1959"/>
                </a:lnTo>
                <a:lnTo>
                  <a:pt x="1418" y="1968"/>
                </a:lnTo>
                <a:lnTo>
                  <a:pt x="1415" y="1971"/>
                </a:lnTo>
                <a:lnTo>
                  <a:pt x="1404" y="1980"/>
                </a:lnTo>
                <a:lnTo>
                  <a:pt x="1400" y="1982"/>
                </a:lnTo>
                <a:lnTo>
                  <a:pt x="1389" y="1991"/>
                </a:lnTo>
                <a:lnTo>
                  <a:pt x="1377" y="2001"/>
                </a:lnTo>
                <a:lnTo>
                  <a:pt x="1374" y="2002"/>
                </a:lnTo>
                <a:lnTo>
                  <a:pt x="1363" y="2012"/>
                </a:lnTo>
                <a:lnTo>
                  <a:pt x="1192" y="2147"/>
                </a:lnTo>
                <a:lnTo>
                  <a:pt x="1192" y="2147"/>
                </a:lnTo>
                <a:lnTo>
                  <a:pt x="1192" y="2147"/>
                </a:lnTo>
                <a:lnTo>
                  <a:pt x="1192" y="2147"/>
                </a:lnTo>
                <a:lnTo>
                  <a:pt x="1191" y="2147"/>
                </a:lnTo>
                <a:lnTo>
                  <a:pt x="1191" y="2144"/>
                </a:lnTo>
                <a:lnTo>
                  <a:pt x="1191" y="2137"/>
                </a:lnTo>
                <a:lnTo>
                  <a:pt x="1192" y="2122"/>
                </a:lnTo>
                <a:lnTo>
                  <a:pt x="1193" y="2101"/>
                </a:lnTo>
                <a:lnTo>
                  <a:pt x="1193" y="2082"/>
                </a:lnTo>
                <a:lnTo>
                  <a:pt x="1194" y="2065"/>
                </a:lnTo>
                <a:lnTo>
                  <a:pt x="1185" y="2059"/>
                </a:lnTo>
                <a:lnTo>
                  <a:pt x="1142" y="2027"/>
                </a:lnTo>
                <a:lnTo>
                  <a:pt x="1127" y="2016"/>
                </a:lnTo>
                <a:lnTo>
                  <a:pt x="1124" y="2029"/>
                </a:lnTo>
                <a:lnTo>
                  <a:pt x="1123" y="2030"/>
                </a:lnTo>
                <a:lnTo>
                  <a:pt x="1123" y="2030"/>
                </a:lnTo>
                <a:lnTo>
                  <a:pt x="1123" y="2033"/>
                </a:lnTo>
                <a:lnTo>
                  <a:pt x="1122" y="2036"/>
                </a:lnTo>
                <a:lnTo>
                  <a:pt x="1122" y="2036"/>
                </a:lnTo>
                <a:lnTo>
                  <a:pt x="1121" y="2037"/>
                </a:lnTo>
                <a:lnTo>
                  <a:pt x="1121" y="2038"/>
                </a:lnTo>
                <a:lnTo>
                  <a:pt x="1120" y="2039"/>
                </a:lnTo>
                <a:lnTo>
                  <a:pt x="1117" y="2041"/>
                </a:lnTo>
                <a:lnTo>
                  <a:pt x="1115" y="2040"/>
                </a:lnTo>
                <a:lnTo>
                  <a:pt x="1113" y="2041"/>
                </a:lnTo>
                <a:lnTo>
                  <a:pt x="1112" y="2041"/>
                </a:lnTo>
                <a:lnTo>
                  <a:pt x="1112" y="2042"/>
                </a:lnTo>
                <a:lnTo>
                  <a:pt x="1111" y="2043"/>
                </a:lnTo>
                <a:lnTo>
                  <a:pt x="1109" y="2043"/>
                </a:lnTo>
                <a:lnTo>
                  <a:pt x="1108" y="2043"/>
                </a:lnTo>
                <a:lnTo>
                  <a:pt x="1106" y="2043"/>
                </a:lnTo>
                <a:lnTo>
                  <a:pt x="1105" y="2042"/>
                </a:lnTo>
                <a:lnTo>
                  <a:pt x="1104" y="2042"/>
                </a:lnTo>
                <a:lnTo>
                  <a:pt x="1103" y="2043"/>
                </a:lnTo>
                <a:lnTo>
                  <a:pt x="1101" y="2044"/>
                </a:lnTo>
                <a:lnTo>
                  <a:pt x="1100" y="2044"/>
                </a:lnTo>
                <a:lnTo>
                  <a:pt x="1100" y="2044"/>
                </a:lnTo>
                <a:lnTo>
                  <a:pt x="1100" y="2044"/>
                </a:lnTo>
                <a:lnTo>
                  <a:pt x="1099" y="2044"/>
                </a:lnTo>
                <a:lnTo>
                  <a:pt x="1099" y="2045"/>
                </a:lnTo>
                <a:lnTo>
                  <a:pt x="1098" y="2045"/>
                </a:lnTo>
                <a:lnTo>
                  <a:pt x="1097" y="2045"/>
                </a:lnTo>
                <a:lnTo>
                  <a:pt x="1096" y="2045"/>
                </a:lnTo>
                <a:lnTo>
                  <a:pt x="1095" y="2045"/>
                </a:lnTo>
                <a:lnTo>
                  <a:pt x="1094" y="2045"/>
                </a:lnTo>
                <a:lnTo>
                  <a:pt x="1094" y="2044"/>
                </a:lnTo>
                <a:lnTo>
                  <a:pt x="1093" y="2044"/>
                </a:lnTo>
                <a:lnTo>
                  <a:pt x="1092" y="2044"/>
                </a:lnTo>
                <a:lnTo>
                  <a:pt x="1092" y="2045"/>
                </a:lnTo>
                <a:lnTo>
                  <a:pt x="1091" y="2045"/>
                </a:lnTo>
                <a:lnTo>
                  <a:pt x="1091" y="2045"/>
                </a:lnTo>
                <a:lnTo>
                  <a:pt x="1090" y="2046"/>
                </a:lnTo>
                <a:lnTo>
                  <a:pt x="1090" y="2046"/>
                </a:lnTo>
                <a:lnTo>
                  <a:pt x="1089" y="2047"/>
                </a:lnTo>
                <a:lnTo>
                  <a:pt x="1088" y="2047"/>
                </a:lnTo>
                <a:lnTo>
                  <a:pt x="1088" y="2047"/>
                </a:lnTo>
                <a:lnTo>
                  <a:pt x="1087" y="2047"/>
                </a:lnTo>
                <a:lnTo>
                  <a:pt x="1087" y="2046"/>
                </a:lnTo>
                <a:lnTo>
                  <a:pt x="1086" y="2046"/>
                </a:lnTo>
                <a:lnTo>
                  <a:pt x="1086" y="2046"/>
                </a:lnTo>
                <a:lnTo>
                  <a:pt x="1085" y="2046"/>
                </a:lnTo>
                <a:lnTo>
                  <a:pt x="1085" y="2046"/>
                </a:lnTo>
                <a:lnTo>
                  <a:pt x="1084" y="2046"/>
                </a:lnTo>
                <a:lnTo>
                  <a:pt x="1083" y="2045"/>
                </a:lnTo>
                <a:lnTo>
                  <a:pt x="1083" y="2045"/>
                </a:lnTo>
                <a:lnTo>
                  <a:pt x="1083" y="2044"/>
                </a:lnTo>
                <a:lnTo>
                  <a:pt x="1081" y="2043"/>
                </a:lnTo>
                <a:lnTo>
                  <a:pt x="1080" y="2043"/>
                </a:lnTo>
                <a:lnTo>
                  <a:pt x="1080" y="2044"/>
                </a:lnTo>
                <a:lnTo>
                  <a:pt x="1080" y="2045"/>
                </a:lnTo>
                <a:lnTo>
                  <a:pt x="1079" y="2045"/>
                </a:lnTo>
                <a:lnTo>
                  <a:pt x="1079" y="2046"/>
                </a:lnTo>
                <a:lnTo>
                  <a:pt x="1079" y="2047"/>
                </a:lnTo>
                <a:lnTo>
                  <a:pt x="1078" y="2048"/>
                </a:lnTo>
                <a:lnTo>
                  <a:pt x="1078" y="2049"/>
                </a:lnTo>
                <a:lnTo>
                  <a:pt x="1077" y="2049"/>
                </a:lnTo>
                <a:lnTo>
                  <a:pt x="1076" y="2048"/>
                </a:lnTo>
                <a:lnTo>
                  <a:pt x="1076" y="2049"/>
                </a:lnTo>
                <a:lnTo>
                  <a:pt x="1075" y="2050"/>
                </a:lnTo>
                <a:lnTo>
                  <a:pt x="1075" y="2050"/>
                </a:lnTo>
                <a:lnTo>
                  <a:pt x="1074" y="2049"/>
                </a:lnTo>
                <a:lnTo>
                  <a:pt x="1074" y="2048"/>
                </a:lnTo>
                <a:lnTo>
                  <a:pt x="1074" y="2048"/>
                </a:lnTo>
                <a:lnTo>
                  <a:pt x="1073" y="2047"/>
                </a:lnTo>
                <a:lnTo>
                  <a:pt x="1073" y="2047"/>
                </a:lnTo>
                <a:lnTo>
                  <a:pt x="1072" y="2047"/>
                </a:lnTo>
                <a:lnTo>
                  <a:pt x="1072" y="2047"/>
                </a:lnTo>
                <a:lnTo>
                  <a:pt x="1071" y="2047"/>
                </a:lnTo>
                <a:lnTo>
                  <a:pt x="1070" y="2047"/>
                </a:lnTo>
                <a:lnTo>
                  <a:pt x="1069" y="2047"/>
                </a:lnTo>
                <a:lnTo>
                  <a:pt x="1068" y="2047"/>
                </a:lnTo>
                <a:lnTo>
                  <a:pt x="1067" y="2047"/>
                </a:lnTo>
                <a:lnTo>
                  <a:pt x="1066" y="2047"/>
                </a:lnTo>
                <a:lnTo>
                  <a:pt x="1066" y="2047"/>
                </a:lnTo>
                <a:lnTo>
                  <a:pt x="1065" y="2047"/>
                </a:lnTo>
                <a:lnTo>
                  <a:pt x="1064" y="2048"/>
                </a:lnTo>
                <a:lnTo>
                  <a:pt x="1064" y="2048"/>
                </a:lnTo>
                <a:lnTo>
                  <a:pt x="1063" y="2048"/>
                </a:lnTo>
                <a:lnTo>
                  <a:pt x="1063" y="2048"/>
                </a:lnTo>
                <a:lnTo>
                  <a:pt x="1062" y="2048"/>
                </a:lnTo>
                <a:lnTo>
                  <a:pt x="1061" y="2048"/>
                </a:lnTo>
                <a:lnTo>
                  <a:pt x="1060" y="2048"/>
                </a:lnTo>
                <a:lnTo>
                  <a:pt x="1060" y="2048"/>
                </a:lnTo>
                <a:lnTo>
                  <a:pt x="1059" y="2048"/>
                </a:lnTo>
                <a:lnTo>
                  <a:pt x="1058" y="2048"/>
                </a:lnTo>
                <a:lnTo>
                  <a:pt x="1057" y="2048"/>
                </a:lnTo>
                <a:lnTo>
                  <a:pt x="1057" y="2048"/>
                </a:lnTo>
                <a:lnTo>
                  <a:pt x="1057" y="2048"/>
                </a:lnTo>
                <a:lnTo>
                  <a:pt x="1057" y="2049"/>
                </a:lnTo>
                <a:lnTo>
                  <a:pt x="1057" y="2049"/>
                </a:lnTo>
                <a:lnTo>
                  <a:pt x="1056" y="2050"/>
                </a:lnTo>
                <a:lnTo>
                  <a:pt x="1054" y="2050"/>
                </a:lnTo>
                <a:lnTo>
                  <a:pt x="1053" y="2051"/>
                </a:lnTo>
                <a:lnTo>
                  <a:pt x="1052" y="2052"/>
                </a:lnTo>
                <a:lnTo>
                  <a:pt x="1051" y="2053"/>
                </a:lnTo>
                <a:lnTo>
                  <a:pt x="1050" y="2053"/>
                </a:lnTo>
                <a:lnTo>
                  <a:pt x="1049" y="2053"/>
                </a:lnTo>
                <a:lnTo>
                  <a:pt x="1049" y="2053"/>
                </a:lnTo>
                <a:lnTo>
                  <a:pt x="1048" y="2053"/>
                </a:lnTo>
                <a:lnTo>
                  <a:pt x="1047" y="2053"/>
                </a:lnTo>
                <a:lnTo>
                  <a:pt x="1046" y="2053"/>
                </a:lnTo>
                <a:lnTo>
                  <a:pt x="1045" y="2053"/>
                </a:lnTo>
                <a:lnTo>
                  <a:pt x="1044" y="2053"/>
                </a:lnTo>
                <a:lnTo>
                  <a:pt x="1043" y="2053"/>
                </a:lnTo>
                <a:lnTo>
                  <a:pt x="1042" y="2053"/>
                </a:lnTo>
                <a:lnTo>
                  <a:pt x="1042" y="2054"/>
                </a:lnTo>
                <a:lnTo>
                  <a:pt x="1041" y="2054"/>
                </a:lnTo>
                <a:lnTo>
                  <a:pt x="1040" y="2054"/>
                </a:lnTo>
                <a:lnTo>
                  <a:pt x="1040" y="2054"/>
                </a:lnTo>
                <a:lnTo>
                  <a:pt x="1040" y="2053"/>
                </a:lnTo>
                <a:lnTo>
                  <a:pt x="1039" y="2053"/>
                </a:lnTo>
                <a:lnTo>
                  <a:pt x="1038" y="2052"/>
                </a:lnTo>
                <a:lnTo>
                  <a:pt x="1038" y="2052"/>
                </a:lnTo>
                <a:lnTo>
                  <a:pt x="1037" y="2052"/>
                </a:lnTo>
                <a:lnTo>
                  <a:pt x="1036" y="2052"/>
                </a:lnTo>
                <a:lnTo>
                  <a:pt x="1034" y="2053"/>
                </a:lnTo>
                <a:lnTo>
                  <a:pt x="1032" y="2053"/>
                </a:lnTo>
                <a:lnTo>
                  <a:pt x="1031" y="2052"/>
                </a:lnTo>
                <a:lnTo>
                  <a:pt x="1027" y="2054"/>
                </a:lnTo>
                <a:lnTo>
                  <a:pt x="1026" y="2054"/>
                </a:lnTo>
                <a:lnTo>
                  <a:pt x="1021" y="2055"/>
                </a:lnTo>
                <a:lnTo>
                  <a:pt x="1021" y="2055"/>
                </a:lnTo>
                <a:lnTo>
                  <a:pt x="1021" y="2055"/>
                </a:lnTo>
                <a:lnTo>
                  <a:pt x="1019" y="2056"/>
                </a:lnTo>
                <a:lnTo>
                  <a:pt x="1019" y="2056"/>
                </a:lnTo>
                <a:lnTo>
                  <a:pt x="1018" y="2057"/>
                </a:lnTo>
                <a:lnTo>
                  <a:pt x="1015" y="2058"/>
                </a:lnTo>
                <a:lnTo>
                  <a:pt x="1014" y="2057"/>
                </a:lnTo>
                <a:lnTo>
                  <a:pt x="1010" y="2055"/>
                </a:lnTo>
                <a:lnTo>
                  <a:pt x="1009" y="2056"/>
                </a:lnTo>
                <a:lnTo>
                  <a:pt x="1008" y="2056"/>
                </a:lnTo>
                <a:lnTo>
                  <a:pt x="1007" y="2056"/>
                </a:lnTo>
                <a:lnTo>
                  <a:pt x="1006" y="2057"/>
                </a:lnTo>
                <a:lnTo>
                  <a:pt x="1006" y="2057"/>
                </a:lnTo>
                <a:lnTo>
                  <a:pt x="1005" y="2058"/>
                </a:lnTo>
                <a:lnTo>
                  <a:pt x="1004" y="2058"/>
                </a:lnTo>
                <a:lnTo>
                  <a:pt x="1003" y="2058"/>
                </a:lnTo>
                <a:lnTo>
                  <a:pt x="1002" y="2058"/>
                </a:lnTo>
                <a:lnTo>
                  <a:pt x="1001" y="2059"/>
                </a:lnTo>
                <a:lnTo>
                  <a:pt x="1001" y="2059"/>
                </a:lnTo>
                <a:lnTo>
                  <a:pt x="1000" y="2059"/>
                </a:lnTo>
                <a:lnTo>
                  <a:pt x="999" y="2059"/>
                </a:lnTo>
                <a:lnTo>
                  <a:pt x="998" y="2059"/>
                </a:lnTo>
                <a:lnTo>
                  <a:pt x="998" y="2059"/>
                </a:lnTo>
                <a:lnTo>
                  <a:pt x="996" y="2058"/>
                </a:lnTo>
                <a:lnTo>
                  <a:pt x="996" y="2058"/>
                </a:lnTo>
                <a:lnTo>
                  <a:pt x="995" y="2058"/>
                </a:lnTo>
                <a:lnTo>
                  <a:pt x="995" y="2057"/>
                </a:lnTo>
                <a:lnTo>
                  <a:pt x="994" y="2057"/>
                </a:lnTo>
                <a:lnTo>
                  <a:pt x="993" y="2057"/>
                </a:lnTo>
                <a:lnTo>
                  <a:pt x="992" y="2057"/>
                </a:lnTo>
                <a:lnTo>
                  <a:pt x="992" y="2057"/>
                </a:lnTo>
                <a:lnTo>
                  <a:pt x="991" y="2058"/>
                </a:lnTo>
                <a:lnTo>
                  <a:pt x="990" y="2058"/>
                </a:lnTo>
                <a:lnTo>
                  <a:pt x="990" y="2058"/>
                </a:lnTo>
                <a:lnTo>
                  <a:pt x="989" y="2059"/>
                </a:lnTo>
                <a:lnTo>
                  <a:pt x="988" y="2059"/>
                </a:lnTo>
                <a:lnTo>
                  <a:pt x="986" y="2062"/>
                </a:lnTo>
                <a:lnTo>
                  <a:pt x="982" y="2064"/>
                </a:lnTo>
                <a:lnTo>
                  <a:pt x="981" y="2065"/>
                </a:lnTo>
                <a:lnTo>
                  <a:pt x="980" y="2065"/>
                </a:lnTo>
                <a:lnTo>
                  <a:pt x="979" y="2066"/>
                </a:lnTo>
                <a:lnTo>
                  <a:pt x="979" y="2066"/>
                </a:lnTo>
                <a:lnTo>
                  <a:pt x="978" y="2067"/>
                </a:lnTo>
                <a:lnTo>
                  <a:pt x="977" y="2068"/>
                </a:lnTo>
                <a:lnTo>
                  <a:pt x="973" y="2068"/>
                </a:lnTo>
                <a:lnTo>
                  <a:pt x="973" y="2069"/>
                </a:lnTo>
                <a:lnTo>
                  <a:pt x="973" y="2069"/>
                </a:lnTo>
                <a:lnTo>
                  <a:pt x="973" y="2069"/>
                </a:lnTo>
                <a:lnTo>
                  <a:pt x="973" y="2070"/>
                </a:lnTo>
                <a:lnTo>
                  <a:pt x="973" y="2071"/>
                </a:lnTo>
                <a:lnTo>
                  <a:pt x="973" y="2072"/>
                </a:lnTo>
                <a:lnTo>
                  <a:pt x="973" y="2072"/>
                </a:lnTo>
                <a:lnTo>
                  <a:pt x="973" y="2072"/>
                </a:lnTo>
                <a:lnTo>
                  <a:pt x="973" y="2073"/>
                </a:lnTo>
                <a:lnTo>
                  <a:pt x="973" y="2073"/>
                </a:lnTo>
                <a:lnTo>
                  <a:pt x="970" y="2072"/>
                </a:lnTo>
                <a:lnTo>
                  <a:pt x="970" y="2072"/>
                </a:lnTo>
                <a:lnTo>
                  <a:pt x="968" y="2073"/>
                </a:lnTo>
                <a:lnTo>
                  <a:pt x="968" y="2073"/>
                </a:lnTo>
                <a:lnTo>
                  <a:pt x="967" y="2073"/>
                </a:lnTo>
                <a:lnTo>
                  <a:pt x="966" y="2074"/>
                </a:lnTo>
                <a:lnTo>
                  <a:pt x="965" y="2074"/>
                </a:lnTo>
                <a:lnTo>
                  <a:pt x="965" y="2074"/>
                </a:lnTo>
                <a:lnTo>
                  <a:pt x="964" y="2074"/>
                </a:lnTo>
                <a:lnTo>
                  <a:pt x="962" y="2073"/>
                </a:lnTo>
                <a:lnTo>
                  <a:pt x="960" y="2069"/>
                </a:lnTo>
                <a:lnTo>
                  <a:pt x="959" y="2066"/>
                </a:lnTo>
                <a:lnTo>
                  <a:pt x="959" y="2066"/>
                </a:lnTo>
                <a:lnTo>
                  <a:pt x="958" y="2064"/>
                </a:lnTo>
                <a:lnTo>
                  <a:pt x="957" y="2063"/>
                </a:lnTo>
                <a:lnTo>
                  <a:pt x="957" y="2063"/>
                </a:lnTo>
                <a:lnTo>
                  <a:pt x="957" y="2063"/>
                </a:lnTo>
                <a:lnTo>
                  <a:pt x="957" y="2063"/>
                </a:lnTo>
                <a:lnTo>
                  <a:pt x="956" y="2063"/>
                </a:lnTo>
                <a:lnTo>
                  <a:pt x="956" y="2064"/>
                </a:lnTo>
                <a:lnTo>
                  <a:pt x="956" y="2064"/>
                </a:lnTo>
                <a:lnTo>
                  <a:pt x="955" y="2066"/>
                </a:lnTo>
                <a:lnTo>
                  <a:pt x="955" y="2067"/>
                </a:lnTo>
                <a:lnTo>
                  <a:pt x="955" y="2067"/>
                </a:lnTo>
                <a:lnTo>
                  <a:pt x="955" y="2068"/>
                </a:lnTo>
                <a:lnTo>
                  <a:pt x="955" y="2068"/>
                </a:lnTo>
                <a:lnTo>
                  <a:pt x="955" y="2068"/>
                </a:lnTo>
                <a:lnTo>
                  <a:pt x="955" y="2069"/>
                </a:lnTo>
                <a:lnTo>
                  <a:pt x="954" y="2069"/>
                </a:lnTo>
                <a:lnTo>
                  <a:pt x="953" y="2070"/>
                </a:lnTo>
                <a:lnTo>
                  <a:pt x="953" y="2070"/>
                </a:lnTo>
                <a:lnTo>
                  <a:pt x="953" y="2071"/>
                </a:lnTo>
                <a:lnTo>
                  <a:pt x="951" y="2072"/>
                </a:lnTo>
                <a:lnTo>
                  <a:pt x="950" y="2073"/>
                </a:lnTo>
                <a:lnTo>
                  <a:pt x="950" y="2074"/>
                </a:lnTo>
                <a:lnTo>
                  <a:pt x="950" y="2075"/>
                </a:lnTo>
                <a:lnTo>
                  <a:pt x="950" y="2076"/>
                </a:lnTo>
                <a:lnTo>
                  <a:pt x="950" y="2077"/>
                </a:lnTo>
                <a:lnTo>
                  <a:pt x="950" y="2079"/>
                </a:lnTo>
                <a:lnTo>
                  <a:pt x="950" y="2079"/>
                </a:lnTo>
                <a:lnTo>
                  <a:pt x="950" y="2079"/>
                </a:lnTo>
                <a:lnTo>
                  <a:pt x="949" y="2080"/>
                </a:lnTo>
                <a:lnTo>
                  <a:pt x="949" y="2080"/>
                </a:lnTo>
                <a:lnTo>
                  <a:pt x="947" y="2080"/>
                </a:lnTo>
                <a:lnTo>
                  <a:pt x="946" y="2080"/>
                </a:lnTo>
                <a:lnTo>
                  <a:pt x="946" y="2081"/>
                </a:lnTo>
                <a:lnTo>
                  <a:pt x="945" y="2081"/>
                </a:lnTo>
                <a:lnTo>
                  <a:pt x="944" y="2081"/>
                </a:lnTo>
                <a:lnTo>
                  <a:pt x="945" y="2080"/>
                </a:lnTo>
                <a:lnTo>
                  <a:pt x="945" y="2079"/>
                </a:lnTo>
                <a:lnTo>
                  <a:pt x="946" y="2078"/>
                </a:lnTo>
                <a:lnTo>
                  <a:pt x="946" y="2077"/>
                </a:lnTo>
                <a:lnTo>
                  <a:pt x="946" y="2077"/>
                </a:lnTo>
                <a:lnTo>
                  <a:pt x="946" y="2077"/>
                </a:lnTo>
                <a:lnTo>
                  <a:pt x="945" y="2076"/>
                </a:lnTo>
                <a:lnTo>
                  <a:pt x="945" y="2075"/>
                </a:lnTo>
                <a:lnTo>
                  <a:pt x="944" y="2074"/>
                </a:lnTo>
                <a:lnTo>
                  <a:pt x="944" y="2073"/>
                </a:lnTo>
                <a:lnTo>
                  <a:pt x="943" y="2072"/>
                </a:lnTo>
                <a:lnTo>
                  <a:pt x="942" y="2071"/>
                </a:lnTo>
                <a:lnTo>
                  <a:pt x="942" y="2071"/>
                </a:lnTo>
                <a:lnTo>
                  <a:pt x="941" y="2071"/>
                </a:lnTo>
                <a:lnTo>
                  <a:pt x="941" y="2071"/>
                </a:lnTo>
                <a:lnTo>
                  <a:pt x="940" y="2070"/>
                </a:lnTo>
                <a:lnTo>
                  <a:pt x="939" y="2068"/>
                </a:lnTo>
                <a:lnTo>
                  <a:pt x="938" y="2065"/>
                </a:lnTo>
                <a:lnTo>
                  <a:pt x="936" y="2064"/>
                </a:lnTo>
                <a:lnTo>
                  <a:pt x="936" y="2064"/>
                </a:lnTo>
                <a:lnTo>
                  <a:pt x="935" y="2064"/>
                </a:lnTo>
                <a:lnTo>
                  <a:pt x="934" y="2064"/>
                </a:lnTo>
                <a:lnTo>
                  <a:pt x="933" y="2064"/>
                </a:lnTo>
                <a:lnTo>
                  <a:pt x="933" y="2063"/>
                </a:lnTo>
                <a:lnTo>
                  <a:pt x="932" y="2062"/>
                </a:lnTo>
                <a:lnTo>
                  <a:pt x="931" y="2061"/>
                </a:lnTo>
                <a:lnTo>
                  <a:pt x="930" y="2060"/>
                </a:lnTo>
                <a:lnTo>
                  <a:pt x="927" y="2057"/>
                </a:lnTo>
                <a:lnTo>
                  <a:pt x="925" y="2054"/>
                </a:lnTo>
                <a:lnTo>
                  <a:pt x="921" y="2046"/>
                </a:lnTo>
                <a:lnTo>
                  <a:pt x="919" y="2042"/>
                </a:lnTo>
                <a:lnTo>
                  <a:pt x="905" y="2018"/>
                </a:lnTo>
                <a:lnTo>
                  <a:pt x="896" y="2000"/>
                </a:lnTo>
                <a:lnTo>
                  <a:pt x="884" y="1979"/>
                </a:lnTo>
                <a:lnTo>
                  <a:pt x="861" y="1940"/>
                </a:lnTo>
                <a:lnTo>
                  <a:pt x="861" y="1940"/>
                </a:lnTo>
                <a:lnTo>
                  <a:pt x="862" y="1939"/>
                </a:lnTo>
                <a:lnTo>
                  <a:pt x="862" y="1938"/>
                </a:lnTo>
                <a:lnTo>
                  <a:pt x="856" y="1930"/>
                </a:lnTo>
                <a:lnTo>
                  <a:pt x="854" y="1926"/>
                </a:lnTo>
                <a:lnTo>
                  <a:pt x="847" y="1916"/>
                </a:lnTo>
                <a:lnTo>
                  <a:pt x="838" y="1903"/>
                </a:lnTo>
                <a:lnTo>
                  <a:pt x="831" y="1892"/>
                </a:lnTo>
                <a:lnTo>
                  <a:pt x="830" y="1890"/>
                </a:lnTo>
                <a:lnTo>
                  <a:pt x="830" y="1890"/>
                </a:lnTo>
                <a:lnTo>
                  <a:pt x="829" y="1889"/>
                </a:lnTo>
                <a:lnTo>
                  <a:pt x="829" y="1889"/>
                </a:lnTo>
                <a:lnTo>
                  <a:pt x="829" y="1889"/>
                </a:lnTo>
                <a:lnTo>
                  <a:pt x="828" y="1889"/>
                </a:lnTo>
                <a:lnTo>
                  <a:pt x="828" y="1889"/>
                </a:lnTo>
                <a:lnTo>
                  <a:pt x="828" y="1888"/>
                </a:lnTo>
                <a:lnTo>
                  <a:pt x="828" y="1888"/>
                </a:lnTo>
                <a:lnTo>
                  <a:pt x="828" y="1888"/>
                </a:lnTo>
                <a:lnTo>
                  <a:pt x="829" y="1888"/>
                </a:lnTo>
                <a:lnTo>
                  <a:pt x="829" y="1888"/>
                </a:lnTo>
                <a:lnTo>
                  <a:pt x="828" y="1888"/>
                </a:lnTo>
                <a:lnTo>
                  <a:pt x="828" y="1888"/>
                </a:lnTo>
                <a:lnTo>
                  <a:pt x="823" y="1879"/>
                </a:lnTo>
                <a:lnTo>
                  <a:pt x="818" y="1871"/>
                </a:lnTo>
                <a:lnTo>
                  <a:pt x="801" y="1845"/>
                </a:lnTo>
                <a:lnTo>
                  <a:pt x="796" y="1836"/>
                </a:lnTo>
                <a:lnTo>
                  <a:pt x="765" y="1823"/>
                </a:lnTo>
                <a:lnTo>
                  <a:pt x="765" y="1823"/>
                </a:lnTo>
                <a:lnTo>
                  <a:pt x="764" y="1823"/>
                </a:lnTo>
                <a:lnTo>
                  <a:pt x="759" y="1821"/>
                </a:lnTo>
                <a:lnTo>
                  <a:pt x="758" y="1816"/>
                </a:lnTo>
                <a:lnTo>
                  <a:pt x="758" y="1815"/>
                </a:lnTo>
                <a:lnTo>
                  <a:pt x="754" y="1801"/>
                </a:lnTo>
                <a:lnTo>
                  <a:pt x="754" y="1800"/>
                </a:lnTo>
                <a:lnTo>
                  <a:pt x="751" y="1789"/>
                </a:lnTo>
                <a:lnTo>
                  <a:pt x="746" y="1772"/>
                </a:lnTo>
                <a:lnTo>
                  <a:pt x="745" y="1768"/>
                </a:lnTo>
                <a:lnTo>
                  <a:pt x="742" y="1753"/>
                </a:lnTo>
                <a:lnTo>
                  <a:pt x="741" y="1753"/>
                </a:lnTo>
                <a:lnTo>
                  <a:pt x="738" y="1741"/>
                </a:lnTo>
                <a:lnTo>
                  <a:pt x="736" y="1741"/>
                </a:lnTo>
                <a:lnTo>
                  <a:pt x="732" y="1741"/>
                </a:lnTo>
                <a:lnTo>
                  <a:pt x="723" y="1741"/>
                </a:lnTo>
                <a:lnTo>
                  <a:pt x="721" y="1741"/>
                </a:lnTo>
                <a:lnTo>
                  <a:pt x="721" y="1741"/>
                </a:lnTo>
                <a:lnTo>
                  <a:pt x="720" y="1740"/>
                </a:lnTo>
                <a:lnTo>
                  <a:pt x="720" y="1740"/>
                </a:lnTo>
                <a:lnTo>
                  <a:pt x="719" y="1740"/>
                </a:lnTo>
                <a:lnTo>
                  <a:pt x="719" y="1740"/>
                </a:lnTo>
                <a:lnTo>
                  <a:pt x="719" y="1740"/>
                </a:lnTo>
                <a:lnTo>
                  <a:pt x="718" y="1740"/>
                </a:lnTo>
                <a:lnTo>
                  <a:pt x="718" y="1740"/>
                </a:lnTo>
                <a:lnTo>
                  <a:pt x="717" y="1740"/>
                </a:lnTo>
                <a:lnTo>
                  <a:pt x="717" y="1740"/>
                </a:lnTo>
                <a:lnTo>
                  <a:pt x="716" y="1740"/>
                </a:lnTo>
                <a:lnTo>
                  <a:pt x="716" y="1740"/>
                </a:lnTo>
                <a:lnTo>
                  <a:pt x="715" y="1740"/>
                </a:lnTo>
                <a:lnTo>
                  <a:pt x="715" y="1740"/>
                </a:lnTo>
                <a:lnTo>
                  <a:pt x="714" y="1740"/>
                </a:lnTo>
                <a:lnTo>
                  <a:pt x="713" y="1740"/>
                </a:lnTo>
                <a:lnTo>
                  <a:pt x="713" y="1741"/>
                </a:lnTo>
                <a:lnTo>
                  <a:pt x="712" y="1741"/>
                </a:lnTo>
                <a:lnTo>
                  <a:pt x="712" y="1740"/>
                </a:lnTo>
                <a:lnTo>
                  <a:pt x="712" y="1740"/>
                </a:lnTo>
                <a:lnTo>
                  <a:pt x="711" y="1740"/>
                </a:lnTo>
                <a:lnTo>
                  <a:pt x="711" y="1740"/>
                </a:lnTo>
                <a:lnTo>
                  <a:pt x="711" y="1739"/>
                </a:lnTo>
                <a:lnTo>
                  <a:pt x="711" y="1739"/>
                </a:lnTo>
                <a:lnTo>
                  <a:pt x="710" y="1739"/>
                </a:lnTo>
                <a:lnTo>
                  <a:pt x="710" y="1738"/>
                </a:lnTo>
                <a:lnTo>
                  <a:pt x="709" y="1738"/>
                </a:lnTo>
                <a:lnTo>
                  <a:pt x="709" y="1737"/>
                </a:lnTo>
                <a:lnTo>
                  <a:pt x="708" y="1737"/>
                </a:lnTo>
                <a:lnTo>
                  <a:pt x="707" y="1735"/>
                </a:lnTo>
                <a:lnTo>
                  <a:pt x="707" y="1735"/>
                </a:lnTo>
                <a:lnTo>
                  <a:pt x="707" y="1734"/>
                </a:lnTo>
                <a:lnTo>
                  <a:pt x="707" y="1734"/>
                </a:lnTo>
                <a:lnTo>
                  <a:pt x="706" y="1733"/>
                </a:lnTo>
                <a:lnTo>
                  <a:pt x="706" y="1733"/>
                </a:lnTo>
                <a:lnTo>
                  <a:pt x="706" y="1733"/>
                </a:lnTo>
                <a:lnTo>
                  <a:pt x="706" y="1732"/>
                </a:lnTo>
                <a:lnTo>
                  <a:pt x="705" y="1732"/>
                </a:lnTo>
                <a:lnTo>
                  <a:pt x="705" y="1731"/>
                </a:lnTo>
                <a:lnTo>
                  <a:pt x="704" y="1730"/>
                </a:lnTo>
                <a:lnTo>
                  <a:pt x="704" y="1730"/>
                </a:lnTo>
                <a:lnTo>
                  <a:pt x="704" y="1730"/>
                </a:lnTo>
                <a:lnTo>
                  <a:pt x="704" y="1730"/>
                </a:lnTo>
                <a:lnTo>
                  <a:pt x="703" y="1729"/>
                </a:lnTo>
                <a:lnTo>
                  <a:pt x="703" y="1729"/>
                </a:lnTo>
                <a:lnTo>
                  <a:pt x="703" y="1728"/>
                </a:lnTo>
                <a:lnTo>
                  <a:pt x="703" y="1728"/>
                </a:lnTo>
                <a:lnTo>
                  <a:pt x="703" y="1728"/>
                </a:lnTo>
                <a:lnTo>
                  <a:pt x="703" y="1728"/>
                </a:lnTo>
                <a:lnTo>
                  <a:pt x="702" y="1728"/>
                </a:lnTo>
                <a:lnTo>
                  <a:pt x="702" y="1728"/>
                </a:lnTo>
                <a:lnTo>
                  <a:pt x="702" y="1727"/>
                </a:lnTo>
                <a:lnTo>
                  <a:pt x="701" y="1727"/>
                </a:lnTo>
                <a:lnTo>
                  <a:pt x="701" y="1726"/>
                </a:lnTo>
                <a:lnTo>
                  <a:pt x="700" y="1726"/>
                </a:lnTo>
                <a:lnTo>
                  <a:pt x="700" y="1726"/>
                </a:lnTo>
                <a:lnTo>
                  <a:pt x="700" y="1725"/>
                </a:lnTo>
                <a:lnTo>
                  <a:pt x="699" y="1725"/>
                </a:lnTo>
                <a:lnTo>
                  <a:pt x="699" y="1725"/>
                </a:lnTo>
                <a:lnTo>
                  <a:pt x="698" y="1725"/>
                </a:lnTo>
                <a:lnTo>
                  <a:pt x="698" y="1724"/>
                </a:lnTo>
                <a:lnTo>
                  <a:pt x="693" y="1721"/>
                </a:lnTo>
                <a:lnTo>
                  <a:pt x="688" y="1718"/>
                </a:lnTo>
                <a:lnTo>
                  <a:pt x="683" y="1714"/>
                </a:lnTo>
                <a:lnTo>
                  <a:pt x="683" y="1714"/>
                </a:lnTo>
                <a:lnTo>
                  <a:pt x="675" y="1709"/>
                </a:lnTo>
                <a:lnTo>
                  <a:pt x="673" y="1707"/>
                </a:lnTo>
                <a:lnTo>
                  <a:pt x="673" y="1707"/>
                </a:lnTo>
                <a:lnTo>
                  <a:pt x="670" y="1704"/>
                </a:lnTo>
                <a:lnTo>
                  <a:pt x="669" y="1703"/>
                </a:lnTo>
                <a:lnTo>
                  <a:pt x="669" y="1702"/>
                </a:lnTo>
                <a:lnTo>
                  <a:pt x="667" y="1699"/>
                </a:lnTo>
                <a:lnTo>
                  <a:pt x="666" y="1698"/>
                </a:lnTo>
                <a:lnTo>
                  <a:pt x="666" y="1697"/>
                </a:lnTo>
                <a:lnTo>
                  <a:pt x="666" y="1697"/>
                </a:lnTo>
                <a:lnTo>
                  <a:pt x="665" y="1696"/>
                </a:lnTo>
                <a:lnTo>
                  <a:pt x="665" y="1695"/>
                </a:lnTo>
                <a:lnTo>
                  <a:pt x="665" y="1695"/>
                </a:lnTo>
                <a:lnTo>
                  <a:pt x="665" y="1695"/>
                </a:lnTo>
                <a:lnTo>
                  <a:pt x="665" y="1694"/>
                </a:lnTo>
                <a:lnTo>
                  <a:pt x="665" y="1694"/>
                </a:lnTo>
                <a:lnTo>
                  <a:pt x="665" y="1694"/>
                </a:lnTo>
                <a:lnTo>
                  <a:pt x="664" y="1693"/>
                </a:lnTo>
                <a:lnTo>
                  <a:pt x="664" y="1693"/>
                </a:lnTo>
                <a:lnTo>
                  <a:pt x="664" y="1693"/>
                </a:lnTo>
                <a:lnTo>
                  <a:pt x="664" y="1691"/>
                </a:lnTo>
                <a:lnTo>
                  <a:pt x="664" y="1691"/>
                </a:lnTo>
                <a:lnTo>
                  <a:pt x="664" y="1690"/>
                </a:lnTo>
                <a:lnTo>
                  <a:pt x="664" y="1690"/>
                </a:lnTo>
                <a:lnTo>
                  <a:pt x="664" y="1689"/>
                </a:lnTo>
                <a:lnTo>
                  <a:pt x="664" y="1689"/>
                </a:lnTo>
                <a:lnTo>
                  <a:pt x="664" y="1688"/>
                </a:lnTo>
                <a:lnTo>
                  <a:pt x="664" y="1688"/>
                </a:lnTo>
                <a:lnTo>
                  <a:pt x="664" y="1687"/>
                </a:lnTo>
                <a:lnTo>
                  <a:pt x="664" y="1686"/>
                </a:lnTo>
                <a:lnTo>
                  <a:pt x="663" y="1681"/>
                </a:lnTo>
                <a:lnTo>
                  <a:pt x="663" y="1678"/>
                </a:lnTo>
                <a:lnTo>
                  <a:pt x="661" y="1679"/>
                </a:lnTo>
                <a:lnTo>
                  <a:pt x="659" y="1678"/>
                </a:lnTo>
                <a:lnTo>
                  <a:pt x="658" y="1678"/>
                </a:lnTo>
                <a:lnTo>
                  <a:pt x="658" y="1678"/>
                </a:lnTo>
                <a:lnTo>
                  <a:pt x="658" y="1678"/>
                </a:lnTo>
                <a:lnTo>
                  <a:pt x="657" y="1678"/>
                </a:lnTo>
                <a:lnTo>
                  <a:pt x="657" y="1678"/>
                </a:lnTo>
                <a:lnTo>
                  <a:pt x="656" y="1678"/>
                </a:lnTo>
                <a:lnTo>
                  <a:pt x="656" y="1678"/>
                </a:lnTo>
                <a:lnTo>
                  <a:pt x="656" y="1678"/>
                </a:lnTo>
                <a:lnTo>
                  <a:pt x="655" y="1678"/>
                </a:lnTo>
                <a:lnTo>
                  <a:pt x="655" y="1678"/>
                </a:lnTo>
                <a:lnTo>
                  <a:pt x="655" y="1678"/>
                </a:lnTo>
                <a:lnTo>
                  <a:pt x="654" y="1678"/>
                </a:lnTo>
                <a:lnTo>
                  <a:pt x="654" y="1678"/>
                </a:lnTo>
                <a:lnTo>
                  <a:pt x="654" y="1678"/>
                </a:lnTo>
                <a:lnTo>
                  <a:pt x="652" y="1678"/>
                </a:lnTo>
                <a:lnTo>
                  <a:pt x="651" y="1678"/>
                </a:lnTo>
                <a:lnTo>
                  <a:pt x="647" y="1677"/>
                </a:lnTo>
                <a:lnTo>
                  <a:pt x="646" y="1677"/>
                </a:lnTo>
                <a:lnTo>
                  <a:pt x="645" y="1677"/>
                </a:lnTo>
                <a:lnTo>
                  <a:pt x="641" y="1677"/>
                </a:lnTo>
                <a:lnTo>
                  <a:pt x="637" y="1676"/>
                </a:lnTo>
                <a:lnTo>
                  <a:pt x="635" y="1675"/>
                </a:lnTo>
                <a:lnTo>
                  <a:pt x="627" y="1674"/>
                </a:lnTo>
                <a:lnTo>
                  <a:pt x="619" y="1672"/>
                </a:lnTo>
                <a:lnTo>
                  <a:pt x="618" y="1672"/>
                </a:lnTo>
                <a:lnTo>
                  <a:pt x="618" y="1671"/>
                </a:lnTo>
                <a:lnTo>
                  <a:pt x="617" y="1671"/>
                </a:lnTo>
                <a:lnTo>
                  <a:pt x="617" y="1671"/>
                </a:lnTo>
                <a:lnTo>
                  <a:pt x="613" y="1669"/>
                </a:lnTo>
                <a:lnTo>
                  <a:pt x="613" y="1669"/>
                </a:lnTo>
                <a:lnTo>
                  <a:pt x="610" y="1668"/>
                </a:lnTo>
                <a:lnTo>
                  <a:pt x="607" y="1666"/>
                </a:lnTo>
                <a:lnTo>
                  <a:pt x="600" y="1666"/>
                </a:lnTo>
                <a:lnTo>
                  <a:pt x="599" y="1666"/>
                </a:lnTo>
                <a:lnTo>
                  <a:pt x="598" y="1666"/>
                </a:lnTo>
                <a:lnTo>
                  <a:pt x="597" y="1666"/>
                </a:lnTo>
                <a:lnTo>
                  <a:pt x="597" y="1666"/>
                </a:lnTo>
                <a:lnTo>
                  <a:pt x="596" y="1666"/>
                </a:lnTo>
                <a:lnTo>
                  <a:pt x="583" y="1665"/>
                </a:lnTo>
                <a:lnTo>
                  <a:pt x="571" y="1665"/>
                </a:lnTo>
                <a:lnTo>
                  <a:pt x="562" y="1665"/>
                </a:lnTo>
                <a:lnTo>
                  <a:pt x="562" y="1665"/>
                </a:lnTo>
                <a:lnTo>
                  <a:pt x="562" y="1665"/>
                </a:lnTo>
                <a:lnTo>
                  <a:pt x="561" y="1664"/>
                </a:lnTo>
                <a:lnTo>
                  <a:pt x="561" y="1664"/>
                </a:lnTo>
                <a:lnTo>
                  <a:pt x="560" y="1664"/>
                </a:lnTo>
                <a:lnTo>
                  <a:pt x="560" y="1664"/>
                </a:lnTo>
                <a:lnTo>
                  <a:pt x="560" y="1663"/>
                </a:lnTo>
                <a:lnTo>
                  <a:pt x="559" y="1663"/>
                </a:lnTo>
                <a:lnTo>
                  <a:pt x="559" y="1663"/>
                </a:lnTo>
                <a:lnTo>
                  <a:pt x="559" y="1662"/>
                </a:lnTo>
                <a:lnTo>
                  <a:pt x="559" y="1662"/>
                </a:lnTo>
                <a:lnTo>
                  <a:pt x="556" y="1659"/>
                </a:lnTo>
                <a:lnTo>
                  <a:pt x="556" y="1659"/>
                </a:lnTo>
                <a:lnTo>
                  <a:pt x="554" y="1657"/>
                </a:lnTo>
                <a:lnTo>
                  <a:pt x="551" y="1655"/>
                </a:lnTo>
                <a:lnTo>
                  <a:pt x="548" y="1655"/>
                </a:lnTo>
                <a:lnTo>
                  <a:pt x="546" y="1654"/>
                </a:lnTo>
                <a:lnTo>
                  <a:pt x="537" y="1648"/>
                </a:lnTo>
                <a:lnTo>
                  <a:pt x="535" y="1646"/>
                </a:lnTo>
                <a:lnTo>
                  <a:pt x="534" y="1646"/>
                </a:lnTo>
                <a:lnTo>
                  <a:pt x="532" y="1645"/>
                </a:lnTo>
                <a:lnTo>
                  <a:pt x="531" y="1644"/>
                </a:lnTo>
                <a:lnTo>
                  <a:pt x="529" y="1642"/>
                </a:lnTo>
                <a:lnTo>
                  <a:pt x="528" y="1641"/>
                </a:lnTo>
                <a:lnTo>
                  <a:pt x="525" y="1639"/>
                </a:lnTo>
                <a:lnTo>
                  <a:pt x="524" y="1639"/>
                </a:lnTo>
                <a:lnTo>
                  <a:pt x="523" y="1638"/>
                </a:lnTo>
                <a:lnTo>
                  <a:pt x="522" y="1637"/>
                </a:lnTo>
                <a:lnTo>
                  <a:pt x="520" y="1637"/>
                </a:lnTo>
                <a:lnTo>
                  <a:pt x="518" y="1637"/>
                </a:lnTo>
                <a:lnTo>
                  <a:pt x="518" y="1637"/>
                </a:lnTo>
                <a:lnTo>
                  <a:pt x="517" y="1637"/>
                </a:lnTo>
                <a:lnTo>
                  <a:pt x="515" y="1636"/>
                </a:lnTo>
                <a:lnTo>
                  <a:pt x="515" y="1636"/>
                </a:lnTo>
                <a:lnTo>
                  <a:pt x="514" y="1637"/>
                </a:lnTo>
                <a:lnTo>
                  <a:pt x="512" y="1638"/>
                </a:lnTo>
                <a:lnTo>
                  <a:pt x="511" y="1638"/>
                </a:lnTo>
                <a:lnTo>
                  <a:pt x="510" y="1638"/>
                </a:lnTo>
                <a:lnTo>
                  <a:pt x="509" y="1639"/>
                </a:lnTo>
                <a:lnTo>
                  <a:pt x="509" y="1640"/>
                </a:lnTo>
                <a:lnTo>
                  <a:pt x="508" y="1640"/>
                </a:lnTo>
                <a:lnTo>
                  <a:pt x="507" y="1640"/>
                </a:lnTo>
                <a:lnTo>
                  <a:pt x="505" y="1641"/>
                </a:lnTo>
                <a:lnTo>
                  <a:pt x="504" y="1642"/>
                </a:lnTo>
                <a:lnTo>
                  <a:pt x="504" y="1642"/>
                </a:lnTo>
                <a:lnTo>
                  <a:pt x="501" y="1642"/>
                </a:lnTo>
                <a:lnTo>
                  <a:pt x="501" y="1642"/>
                </a:lnTo>
                <a:lnTo>
                  <a:pt x="500" y="1642"/>
                </a:lnTo>
                <a:lnTo>
                  <a:pt x="499" y="1642"/>
                </a:lnTo>
                <a:lnTo>
                  <a:pt x="499" y="1641"/>
                </a:lnTo>
                <a:lnTo>
                  <a:pt x="498" y="1641"/>
                </a:lnTo>
                <a:lnTo>
                  <a:pt x="498" y="1640"/>
                </a:lnTo>
                <a:lnTo>
                  <a:pt x="499" y="1640"/>
                </a:lnTo>
                <a:lnTo>
                  <a:pt x="499" y="1640"/>
                </a:lnTo>
                <a:lnTo>
                  <a:pt x="499" y="1639"/>
                </a:lnTo>
                <a:lnTo>
                  <a:pt x="499" y="1639"/>
                </a:lnTo>
                <a:lnTo>
                  <a:pt x="499" y="1639"/>
                </a:lnTo>
                <a:lnTo>
                  <a:pt x="499" y="1638"/>
                </a:lnTo>
                <a:lnTo>
                  <a:pt x="499" y="1637"/>
                </a:lnTo>
                <a:lnTo>
                  <a:pt x="499" y="1635"/>
                </a:lnTo>
                <a:lnTo>
                  <a:pt x="500" y="1634"/>
                </a:lnTo>
                <a:lnTo>
                  <a:pt x="500" y="1632"/>
                </a:lnTo>
                <a:lnTo>
                  <a:pt x="500" y="1631"/>
                </a:lnTo>
                <a:lnTo>
                  <a:pt x="500" y="1629"/>
                </a:lnTo>
                <a:lnTo>
                  <a:pt x="500" y="1627"/>
                </a:lnTo>
                <a:lnTo>
                  <a:pt x="500" y="1626"/>
                </a:lnTo>
                <a:lnTo>
                  <a:pt x="500" y="1625"/>
                </a:lnTo>
                <a:lnTo>
                  <a:pt x="500" y="1624"/>
                </a:lnTo>
                <a:lnTo>
                  <a:pt x="500" y="1623"/>
                </a:lnTo>
                <a:lnTo>
                  <a:pt x="500" y="1622"/>
                </a:lnTo>
                <a:lnTo>
                  <a:pt x="500" y="1621"/>
                </a:lnTo>
                <a:lnTo>
                  <a:pt x="500" y="1620"/>
                </a:lnTo>
                <a:lnTo>
                  <a:pt x="500" y="1619"/>
                </a:lnTo>
                <a:lnTo>
                  <a:pt x="500" y="1618"/>
                </a:lnTo>
                <a:lnTo>
                  <a:pt x="501" y="1617"/>
                </a:lnTo>
                <a:lnTo>
                  <a:pt x="501" y="1616"/>
                </a:lnTo>
                <a:lnTo>
                  <a:pt x="502" y="1615"/>
                </a:lnTo>
                <a:lnTo>
                  <a:pt x="502" y="1614"/>
                </a:lnTo>
                <a:lnTo>
                  <a:pt x="501" y="1612"/>
                </a:lnTo>
                <a:lnTo>
                  <a:pt x="501" y="1610"/>
                </a:lnTo>
                <a:lnTo>
                  <a:pt x="501" y="1608"/>
                </a:lnTo>
                <a:lnTo>
                  <a:pt x="501" y="1606"/>
                </a:lnTo>
                <a:lnTo>
                  <a:pt x="501" y="1604"/>
                </a:lnTo>
                <a:lnTo>
                  <a:pt x="500" y="1604"/>
                </a:lnTo>
                <a:lnTo>
                  <a:pt x="500" y="1603"/>
                </a:lnTo>
                <a:lnTo>
                  <a:pt x="500" y="1601"/>
                </a:lnTo>
                <a:lnTo>
                  <a:pt x="499" y="1600"/>
                </a:lnTo>
                <a:lnTo>
                  <a:pt x="499" y="1598"/>
                </a:lnTo>
                <a:lnTo>
                  <a:pt x="499" y="1596"/>
                </a:lnTo>
                <a:lnTo>
                  <a:pt x="499" y="1596"/>
                </a:lnTo>
                <a:lnTo>
                  <a:pt x="500" y="1595"/>
                </a:lnTo>
                <a:lnTo>
                  <a:pt x="500" y="1594"/>
                </a:lnTo>
                <a:lnTo>
                  <a:pt x="500" y="1593"/>
                </a:lnTo>
                <a:lnTo>
                  <a:pt x="500" y="1592"/>
                </a:lnTo>
                <a:lnTo>
                  <a:pt x="501" y="1589"/>
                </a:lnTo>
                <a:lnTo>
                  <a:pt x="501" y="1588"/>
                </a:lnTo>
                <a:lnTo>
                  <a:pt x="501" y="1587"/>
                </a:lnTo>
                <a:lnTo>
                  <a:pt x="501" y="1587"/>
                </a:lnTo>
                <a:lnTo>
                  <a:pt x="500" y="1587"/>
                </a:lnTo>
                <a:lnTo>
                  <a:pt x="499" y="1586"/>
                </a:lnTo>
                <a:lnTo>
                  <a:pt x="499" y="1586"/>
                </a:lnTo>
                <a:lnTo>
                  <a:pt x="498" y="1586"/>
                </a:lnTo>
                <a:lnTo>
                  <a:pt x="497" y="1585"/>
                </a:lnTo>
                <a:lnTo>
                  <a:pt x="497" y="1585"/>
                </a:lnTo>
                <a:lnTo>
                  <a:pt x="496" y="1584"/>
                </a:lnTo>
                <a:lnTo>
                  <a:pt x="496" y="1583"/>
                </a:lnTo>
                <a:lnTo>
                  <a:pt x="496" y="1582"/>
                </a:lnTo>
                <a:lnTo>
                  <a:pt x="496" y="1581"/>
                </a:lnTo>
                <a:lnTo>
                  <a:pt x="497" y="1579"/>
                </a:lnTo>
                <a:lnTo>
                  <a:pt x="497" y="1577"/>
                </a:lnTo>
                <a:lnTo>
                  <a:pt x="497" y="1575"/>
                </a:lnTo>
                <a:lnTo>
                  <a:pt x="497" y="1574"/>
                </a:lnTo>
                <a:lnTo>
                  <a:pt x="497" y="1573"/>
                </a:lnTo>
                <a:lnTo>
                  <a:pt x="497" y="1572"/>
                </a:lnTo>
                <a:lnTo>
                  <a:pt x="497" y="1571"/>
                </a:lnTo>
                <a:lnTo>
                  <a:pt x="497" y="1569"/>
                </a:lnTo>
                <a:lnTo>
                  <a:pt x="497" y="1568"/>
                </a:lnTo>
                <a:lnTo>
                  <a:pt x="497" y="1568"/>
                </a:lnTo>
                <a:lnTo>
                  <a:pt x="496" y="1567"/>
                </a:lnTo>
                <a:lnTo>
                  <a:pt x="496" y="1566"/>
                </a:lnTo>
                <a:lnTo>
                  <a:pt x="496" y="1566"/>
                </a:lnTo>
                <a:lnTo>
                  <a:pt x="495" y="1564"/>
                </a:lnTo>
                <a:lnTo>
                  <a:pt x="495" y="1564"/>
                </a:lnTo>
                <a:lnTo>
                  <a:pt x="495" y="1562"/>
                </a:lnTo>
                <a:lnTo>
                  <a:pt x="494" y="1561"/>
                </a:lnTo>
                <a:lnTo>
                  <a:pt x="494" y="1561"/>
                </a:lnTo>
                <a:lnTo>
                  <a:pt x="493" y="1560"/>
                </a:lnTo>
                <a:lnTo>
                  <a:pt x="493" y="1560"/>
                </a:lnTo>
                <a:lnTo>
                  <a:pt x="492" y="1556"/>
                </a:lnTo>
                <a:lnTo>
                  <a:pt x="491" y="1555"/>
                </a:lnTo>
                <a:lnTo>
                  <a:pt x="491" y="1553"/>
                </a:lnTo>
                <a:lnTo>
                  <a:pt x="490" y="1552"/>
                </a:lnTo>
                <a:lnTo>
                  <a:pt x="490" y="1552"/>
                </a:lnTo>
                <a:lnTo>
                  <a:pt x="490" y="1551"/>
                </a:lnTo>
                <a:lnTo>
                  <a:pt x="490" y="1550"/>
                </a:lnTo>
                <a:lnTo>
                  <a:pt x="489" y="1550"/>
                </a:lnTo>
                <a:lnTo>
                  <a:pt x="489" y="1549"/>
                </a:lnTo>
                <a:lnTo>
                  <a:pt x="489" y="1549"/>
                </a:lnTo>
                <a:lnTo>
                  <a:pt x="489" y="1547"/>
                </a:lnTo>
                <a:lnTo>
                  <a:pt x="488" y="1546"/>
                </a:lnTo>
                <a:lnTo>
                  <a:pt x="488" y="1544"/>
                </a:lnTo>
                <a:lnTo>
                  <a:pt x="488" y="1542"/>
                </a:lnTo>
                <a:lnTo>
                  <a:pt x="487" y="1537"/>
                </a:lnTo>
                <a:lnTo>
                  <a:pt x="487" y="1535"/>
                </a:lnTo>
                <a:lnTo>
                  <a:pt x="487" y="1535"/>
                </a:lnTo>
                <a:lnTo>
                  <a:pt x="486" y="1532"/>
                </a:lnTo>
                <a:lnTo>
                  <a:pt x="486" y="1530"/>
                </a:lnTo>
                <a:lnTo>
                  <a:pt x="486" y="1529"/>
                </a:lnTo>
                <a:lnTo>
                  <a:pt x="486" y="1529"/>
                </a:lnTo>
                <a:lnTo>
                  <a:pt x="485" y="1527"/>
                </a:lnTo>
                <a:lnTo>
                  <a:pt x="485" y="1527"/>
                </a:lnTo>
                <a:lnTo>
                  <a:pt x="484" y="1525"/>
                </a:lnTo>
                <a:lnTo>
                  <a:pt x="484" y="1524"/>
                </a:lnTo>
                <a:lnTo>
                  <a:pt x="483" y="1523"/>
                </a:lnTo>
                <a:lnTo>
                  <a:pt x="483" y="1522"/>
                </a:lnTo>
                <a:lnTo>
                  <a:pt x="481" y="1520"/>
                </a:lnTo>
                <a:lnTo>
                  <a:pt x="480" y="1518"/>
                </a:lnTo>
                <a:lnTo>
                  <a:pt x="480" y="1518"/>
                </a:lnTo>
                <a:lnTo>
                  <a:pt x="479" y="1514"/>
                </a:lnTo>
                <a:lnTo>
                  <a:pt x="477" y="1511"/>
                </a:lnTo>
                <a:lnTo>
                  <a:pt x="476" y="1510"/>
                </a:lnTo>
                <a:lnTo>
                  <a:pt x="476" y="1509"/>
                </a:lnTo>
                <a:lnTo>
                  <a:pt x="476" y="1508"/>
                </a:lnTo>
                <a:lnTo>
                  <a:pt x="475" y="1507"/>
                </a:lnTo>
                <a:lnTo>
                  <a:pt x="475" y="1507"/>
                </a:lnTo>
                <a:lnTo>
                  <a:pt x="475" y="1505"/>
                </a:lnTo>
                <a:lnTo>
                  <a:pt x="474" y="1505"/>
                </a:lnTo>
                <a:lnTo>
                  <a:pt x="472" y="1500"/>
                </a:lnTo>
                <a:lnTo>
                  <a:pt x="471" y="1498"/>
                </a:lnTo>
                <a:lnTo>
                  <a:pt x="470" y="1496"/>
                </a:lnTo>
                <a:lnTo>
                  <a:pt x="469" y="1495"/>
                </a:lnTo>
                <a:lnTo>
                  <a:pt x="468" y="1493"/>
                </a:lnTo>
                <a:lnTo>
                  <a:pt x="467" y="1491"/>
                </a:lnTo>
                <a:lnTo>
                  <a:pt x="467" y="1488"/>
                </a:lnTo>
                <a:lnTo>
                  <a:pt x="466" y="1487"/>
                </a:lnTo>
                <a:lnTo>
                  <a:pt x="464" y="1483"/>
                </a:lnTo>
                <a:lnTo>
                  <a:pt x="464" y="1483"/>
                </a:lnTo>
                <a:lnTo>
                  <a:pt x="461" y="1481"/>
                </a:lnTo>
                <a:lnTo>
                  <a:pt x="459" y="1478"/>
                </a:lnTo>
                <a:lnTo>
                  <a:pt x="458" y="1477"/>
                </a:lnTo>
                <a:lnTo>
                  <a:pt x="456" y="1475"/>
                </a:lnTo>
                <a:lnTo>
                  <a:pt x="452" y="1471"/>
                </a:lnTo>
                <a:lnTo>
                  <a:pt x="451" y="1471"/>
                </a:lnTo>
                <a:lnTo>
                  <a:pt x="450" y="1470"/>
                </a:lnTo>
                <a:lnTo>
                  <a:pt x="449" y="1467"/>
                </a:lnTo>
                <a:lnTo>
                  <a:pt x="446" y="1460"/>
                </a:lnTo>
                <a:lnTo>
                  <a:pt x="439" y="1439"/>
                </a:lnTo>
                <a:lnTo>
                  <a:pt x="438" y="1437"/>
                </a:lnTo>
                <a:lnTo>
                  <a:pt x="438" y="1437"/>
                </a:lnTo>
                <a:lnTo>
                  <a:pt x="430" y="1414"/>
                </a:lnTo>
                <a:lnTo>
                  <a:pt x="422" y="1394"/>
                </a:lnTo>
                <a:lnTo>
                  <a:pt x="420" y="1385"/>
                </a:lnTo>
                <a:lnTo>
                  <a:pt x="418" y="1381"/>
                </a:lnTo>
                <a:lnTo>
                  <a:pt x="418" y="1381"/>
                </a:lnTo>
                <a:lnTo>
                  <a:pt x="410" y="1360"/>
                </a:lnTo>
                <a:lnTo>
                  <a:pt x="401" y="1334"/>
                </a:lnTo>
                <a:lnTo>
                  <a:pt x="400" y="1331"/>
                </a:lnTo>
                <a:lnTo>
                  <a:pt x="391" y="1308"/>
                </a:lnTo>
                <a:lnTo>
                  <a:pt x="391" y="1308"/>
                </a:lnTo>
                <a:lnTo>
                  <a:pt x="391" y="1306"/>
                </a:lnTo>
                <a:lnTo>
                  <a:pt x="385" y="1307"/>
                </a:lnTo>
                <a:lnTo>
                  <a:pt x="380" y="1308"/>
                </a:lnTo>
                <a:lnTo>
                  <a:pt x="379" y="1308"/>
                </a:lnTo>
                <a:lnTo>
                  <a:pt x="378" y="1308"/>
                </a:lnTo>
                <a:lnTo>
                  <a:pt x="377" y="1309"/>
                </a:lnTo>
                <a:lnTo>
                  <a:pt x="377" y="1309"/>
                </a:lnTo>
                <a:lnTo>
                  <a:pt x="376" y="1309"/>
                </a:lnTo>
                <a:lnTo>
                  <a:pt x="375" y="1309"/>
                </a:lnTo>
                <a:lnTo>
                  <a:pt x="374" y="1309"/>
                </a:lnTo>
                <a:lnTo>
                  <a:pt x="373" y="1309"/>
                </a:lnTo>
                <a:lnTo>
                  <a:pt x="371" y="1310"/>
                </a:lnTo>
                <a:lnTo>
                  <a:pt x="371" y="1310"/>
                </a:lnTo>
                <a:lnTo>
                  <a:pt x="363" y="1310"/>
                </a:lnTo>
                <a:lnTo>
                  <a:pt x="357" y="1309"/>
                </a:lnTo>
                <a:lnTo>
                  <a:pt x="356" y="1309"/>
                </a:lnTo>
                <a:lnTo>
                  <a:pt x="356" y="1309"/>
                </a:lnTo>
                <a:lnTo>
                  <a:pt x="355" y="1309"/>
                </a:lnTo>
                <a:lnTo>
                  <a:pt x="354" y="1309"/>
                </a:lnTo>
                <a:lnTo>
                  <a:pt x="354" y="1309"/>
                </a:lnTo>
                <a:lnTo>
                  <a:pt x="354" y="1310"/>
                </a:lnTo>
                <a:lnTo>
                  <a:pt x="353" y="1310"/>
                </a:lnTo>
                <a:lnTo>
                  <a:pt x="353" y="1310"/>
                </a:lnTo>
                <a:lnTo>
                  <a:pt x="353" y="1310"/>
                </a:lnTo>
                <a:lnTo>
                  <a:pt x="353" y="1308"/>
                </a:lnTo>
                <a:lnTo>
                  <a:pt x="352" y="1306"/>
                </a:lnTo>
                <a:lnTo>
                  <a:pt x="352" y="1305"/>
                </a:lnTo>
                <a:lnTo>
                  <a:pt x="352" y="1303"/>
                </a:lnTo>
                <a:lnTo>
                  <a:pt x="352" y="1302"/>
                </a:lnTo>
                <a:lnTo>
                  <a:pt x="352" y="1300"/>
                </a:lnTo>
                <a:lnTo>
                  <a:pt x="351" y="1299"/>
                </a:lnTo>
                <a:lnTo>
                  <a:pt x="350" y="1297"/>
                </a:lnTo>
                <a:lnTo>
                  <a:pt x="349" y="1296"/>
                </a:lnTo>
                <a:lnTo>
                  <a:pt x="348" y="1295"/>
                </a:lnTo>
                <a:lnTo>
                  <a:pt x="348" y="1293"/>
                </a:lnTo>
                <a:lnTo>
                  <a:pt x="348" y="1292"/>
                </a:lnTo>
                <a:lnTo>
                  <a:pt x="347" y="1292"/>
                </a:lnTo>
                <a:lnTo>
                  <a:pt x="347" y="1290"/>
                </a:lnTo>
                <a:lnTo>
                  <a:pt x="347" y="1287"/>
                </a:lnTo>
                <a:lnTo>
                  <a:pt x="347" y="1286"/>
                </a:lnTo>
                <a:lnTo>
                  <a:pt x="348" y="1283"/>
                </a:lnTo>
                <a:lnTo>
                  <a:pt x="348" y="1281"/>
                </a:lnTo>
                <a:lnTo>
                  <a:pt x="347" y="1280"/>
                </a:lnTo>
                <a:lnTo>
                  <a:pt x="347" y="1279"/>
                </a:lnTo>
                <a:lnTo>
                  <a:pt x="348" y="1277"/>
                </a:lnTo>
                <a:lnTo>
                  <a:pt x="348" y="1276"/>
                </a:lnTo>
                <a:lnTo>
                  <a:pt x="348" y="1275"/>
                </a:lnTo>
                <a:lnTo>
                  <a:pt x="349" y="1274"/>
                </a:lnTo>
                <a:lnTo>
                  <a:pt x="350" y="1273"/>
                </a:lnTo>
                <a:lnTo>
                  <a:pt x="353" y="1266"/>
                </a:lnTo>
                <a:lnTo>
                  <a:pt x="354" y="1264"/>
                </a:lnTo>
                <a:lnTo>
                  <a:pt x="354" y="1264"/>
                </a:lnTo>
                <a:lnTo>
                  <a:pt x="354" y="1263"/>
                </a:lnTo>
                <a:lnTo>
                  <a:pt x="353" y="1260"/>
                </a:lnTo>
                <a:lnTo>
                  <a:pt x="353" y="1259"/>
                </a:lnTo>
                <a:lnTo>
                  <a:pt x="352" y="1256"/>
                </a:lnTo>
                <a:lnTo>
                  <a:pt x="352" y="1254"/>
                </a:lnTo>
                <a:lnTo>
                  <a:pt x="352" y="1253"/>
                </a:lnTo>
                <a:lnTo>
                  <a:pt x="351" y="1252"/>
                </a:lnTo>
                <a:lnTo>
                  <a:pt x="351" y="1251"/>
                </a:lnTo>
                <a:lnTo>
                  <a:pt x="351" y="1250"/>
                </a:lnTo>
                <a:lnTo>
                  <a:pt x="352" y="1249"/>
                </a:lnTo>
                <a:lnTo>
                  <a:pt x="352" y="1247"/>
                </a:lnTo>
                <a:lnTo>
                  <a:pt x="352" y="1241"/>
                </a:lnTo>
                <a:lnTo>
                  <a:pt x="352" y="1236"/>
                </a:lnTo>
                <a:lnTo>
                  <a:pt x="352" y="1234"/>
                </a:lnTo>
                <a:lnTo>
                  <a:pt x="352" y="1234"/>
                </a:lnTo>
                <a:lnTo>
                  <a:pt x="352" y="1234"/>
                </a:lnTo>
                <a:lnTo>
                  <a:pt x="352" y="1233"/>
                </a:lnTo>
                <a:lnTo>
                  <a:pt x="352" y="1233"/>
                </a:lnTo>
                <a:lnTo>
                  <a:pt x="352" y="1232"/>
                </a:lnTo>
                <a:lnTo>
                  <a:pt x="351" y="1231"/>
                </a:lnTo>
                <a:lnTo>
                  <a:pt x="351" y="1230"/>
                </a:lnTo>
                <a:lnTo>
                  <a:pt x="351" y="1229"/>
                </a:lnTo>
                <a:lnTo>
                  <a:pt x="351" y="1229"/>
                </a:lnTo>
                <a:lnTo>
                  <a:pt x="351" y="1227"/>
                </a:lnTo>
                <a:lnTo>
                  <a:pt x="350" y="1226"/>
                </a:lnTo>
                <a:lnTo>
                  <a:pt x="350" y="1224"/>
                </a:lnTo>
                <a:lnTo>
                  <a:pt x="350" y="1223"/>
                </a:lnTo>
                <a:lnTo>
                  <a:pt x="349" y="1221"/>
                </a:lnTo>
                <a:lnTo>
                  <a:pt x="349" y="1220"/>
                </a:lnTo>
                <a:lnTo>
                  <a:pt x="348" y="1218"/>
                </a:lnTo>
                <a:lnTo>
                  <a:pt x="348" y="1218"/>
                </a:lnTo>
                <a:lnTo>
                  <a:pt x="347" y="1216"/>
                </a:lnTo>
                <a:lnTo>
                  <a:pt x="347" y="1215"/>
                </a:lnTo>
                <a:lnTo>
                  <a:pt x="347" y="1214"/>
                </a:lnTo>
                <a:lnTo>
                  <a:pt x="347" y="1213"/>
                </a:lnTo>
                <a:lnTo>
                  <a:pt x="347" y="1211"/>
                </a:lnTo>
                <a:lnTo>
                  <a:pt x="347" y="1210"/>
                </a:lnTo>
                <a:lnTo>
                  <a:pt x="347" y="1209"/>
                </a:lnTo>
                <a:lnTo>
                  <a:pt x="348" y="1208"/>
                </a:lnTo>
                <a:lnTo>
                  <a:pt x="348" y="1207"/>
                </a:lnTo>
                <a:lnTo>
                  <a:pt x="349" y="1205"/>
                </a:lnTo>
                <a:lnTo>
                  <a:pt x="349" y="1204"/>
                </a:lnTo>
                <a:lnTo>
                  <a:pt x="349" y="1202"/>
                </a:lnTo>
                <a:lnTo>
                  <a:pt x="349" y="1201"/>
                </a:lnTo>
                <a:lnTo>
                  <a:pt x="349" y="1199"/>
                </a:lnTo>
                <a:lnTo>
                  <a:pt x="348" y="1197"/>
                </a:lnTo>
                <a:lnTo>
                  <a:pt x="348" y="1196"/>
                </a:lnTo>
                <a:lnTo>
                  <a:pt x="348" y="1196"/>
                </a:lnTo>
                <a:lnTo>
                  <a:pt x="348" y="1196"/>
                </a:lnTo>
                <a:lnTo>
                  <a:pt x="348" y="1195"/>
                </a:lnTo>
                <a:lnTo>
                  <a:pt x="348" y="1195"/>
                </a:lnTo>
                <a:lnTo>
                  <a:pt x="348" y="1194"/>
                </a:lnTo>
                <a:lnTo>
                  <a:pt x="347" y="1194"/>
                </a:lnTo>
                <a:lnTo>
                  <a:pt x="347" y="1193"/>
                </a:lnTo>
                <a:lnTo>
                  <a:pt x="346" y="1193"/>
                </a:lnTo>
                <a:lnTo>
                  <a:pt x="346" y="1193"/>
                </a:lnTo>
                <a:lnTo>
                  <a:pt x="345" y="1192"/>
                </a:lnTo>
                <a:lnTo>
                  <a:pt x="345" y="1192"/>
                </a:lnTo>
                <a:lnTo>
                  <a:pt x="344" y="1191"/>
                </a:lnTo>
                <a:lnTo>
                  <a:pt x="344" y="1190"/>
                </a:lnTo>
                <a:lnTo>
                  <a:pt x="344" y="1190"/>
                </a:lnTo>
                <a:lnTo>
                  <a:pt x="344" y="1189"/>
                </a:lnTo>
                <a:lnTo>
                  <a:pt x="344" y="1189"/>
                </a:lnTo>
                <a:lnTo>
                  <a:pt x="344" y="1189"/>
                </a:lnTo>
                <a:lnTo>
                  <a:pt x="344" y="1188"/>
                </a:lnTo>
                <a:lnTo>
                  <a:pt x="344" y="1188"/>
                </a:lnTo>
                <a:lnTo>
                  <a:pt x="344" y="1187"/>
                </a:lnTo>
                <a:lnTo>
                  <a:pt x="344" y="1187"/>
                </a:lnTo>
                <a:lnTo>
                  <a:pt x="345" y="1186"/>
                </a:lnTo>
                <a:lnTo>
                  <a:pt x="346" y="1186"/>
                </a:lnTo>
                <a:lnTo>
                  <a:pt x="347" y="1185"/>
                </a:lnTo>
                <a:lnTo>
                  <a:pt x="347" y="1184"/>
                </a:lnTo>
                <a:lnTo>
                  <a:pt x="347" y="1183"/>
                </a:lnTo>
                <a:lnTo>
                  <a:pt x="347" y="1182"/>
                </a:lnTo>
                <a:lnTo>
                  <a:pt x="346" y="1181"/>
                </a:lnTo>
                <a:lnTo>
                  <a:pt x="345" y="1180"/>
                </a:lnTo>
                <a:lnTo>
                  <a:pt x="344" y="1180"/>
                </a:lnTo>
                <a:lnTo>
                  <a:pt x="343" y="1179"/>
                </a:lnTo>
                <a:lnTo>
                  <a:pt x="343" y="1177"/>
                </a:lnTo>
                <a:lnTo>
                  <a:pt x="343" y="1176"/>
                </a:lnTo>
                <a:lnTo>
                  <a:pt x="343" y="1176"/>
                </a:lnTo>
                <a:lnTo>
                  <a:pt x="343" y="1175"/>
                </a:lnTo>
                <a:lnTo>
                  <a:pt x="343" y="1173"/>
                </a:lnTo>
                <a:lnTo>
                  <a:pt x="344" y="1172"/>
                </a:lnTo>
                <a:lnTo>
                  <a:pt x="346" y="1171"/>
                </a:lnTo>
                <a:lnTo>
                  <a:pt x="347" y="1171"/>
                </a:lnTo>
                <a:lnTo>
                  <a:pt x="348" y="1172"/>
                </a:lnTo>
                <a:lnTo>
                  <a:pt x="349" y="1173"/>
                </a:lnTo>
                <a:lnTo>
                  <a:pt x="350" y="1174"/>
                </a:lnTo>
                <a:lnTo>
                  <a:pt x="352" y="1173"/>
                </a:lnTo>
                <a:lnTo>
                  <a:pt x="353" y="1172"/>
                </a:lnTo>
                <a:lnTo>
                  <a:pt x="354" y="1171"/>
                </a:lnTo>
                <a:lnTo>
                  <a:pt x="355" y="1170"/>
                </a:lnTo>
                <a:lnTo>
                  <a:pt x="357" y="1167"/>
                </a:lnTo>
                <a:lnTo>
                  <a:pt x="357" y="1165"/>
                </a:lnTo>
                <a:lnTo>
                  <a:pt x="357" y="1162"/>
                </a:lnTo>
                <a:lnTo>
                  <a:pt x="356" y="1159"/>
                </a:lnTo>
                <a:lnTo>
                  <a:pt x="356" y="1158"/>
                </a:lnTo>
                <a:lnTo>
                  <a:pt x="356" y="1157"/>
                </a:lnTo>
                <a:lnTo>
                  <a:pt x="355" y="1154"/>
                </a:lnTo>
                <a:lnTo>
                  <a:pt x="354" y="1152"/>
                </a:lnTo>
                <a:lnTo>
                  <a:pt x="354" y="1151"/>
                </a:lnTo>
                <a:lnTo>
                  <a:pt x="354" y="1150"/>
                </a:lnTo>
                <a:lnTo>
                  <a:pt x="355" y="1147"/>
                </a:lnTo>
                <a:lnTo>
                  <a:pt x="356" y="1145"/>
                </a:lnTo>
                <a:lnTo>
                  <a:pt x="356" y="1144"/>
                </a:lnTo>
                <a:lnTo>
                  <a:pt x="356" y="1144"/>
                </a:lnTo>
                <a:lnTo>
                  <a:pt x="356" y="1144"/>
                </a:lnTo>
                <a:lnTo>
                  <a:pt x="356" y="1144"/>
                </a:lnTo>
                <a:lnTo>
                  <a:pt x="355" y="1143"/>
                </a:lnTo>
                <a:lnTo>
                  <a:pt x="355" y="1142"/>
                </a:lnTo>
                <a:lnTo>
                  <a:pt x="355" y="1141"/>
                </a:lnTo>
                <a:lnTo>
                  <a:pt x="355" y="1140"/>
                </a:lnTo>
                <a:lnTo>
                  <a:pt x="356" y="1140"/>
                </a:lnTo>
                <a:lnTo>
                  <a:pt x="356" y="1140"/>
                </a:lnTo>
                <a:lnTo>
                  <a:pt x="356" y="1139"/>
                </a:lnTo>
                <a:lnTo>
                  <a:pt x="356" y="1138"/>
                </a:lnTo>
                <a:lnTo>
                  <a:pt x="356" y="1137"/>
                </a:lnTo>
                <a:lnTo>
                  <a:pt x="355" y="1136"/>
                </a:lnTo>
                <a:lnTo>
                  <a:pt x="355" y="1136"/>
                </a:lnTo>
                <a:lnTo>
                  <a:pt x="355" y="1135"/>
                </a:lnTo>
                <a:lnTo>
                  <a:pt x="356" y="1134"/>
                </a:lnTo>
                <a:lnTo>
                  <a:pt x="356" y="1133"/>
                </a:lnTo>
                <a:lnTo>
                  <a:pt x="356" y="1132"/>
                </a:lnTo>
                <a:lnTo>
                  <a:pt x="356" y="1131"/>
                </a:lnTo>
                <a:lnTo>
                  <a:pt x="356" y="1130"/>
                </a:lnTo>
                <a:lnTo>
                  <a:pt x="356" y="1129"/>
                </a:lnTo>
                <a:lnTo>
                  <a:pt x="355" y="1128"/>
                </a:lnTo>
                <a:lnTo>
                  <a:pt x="354" y="1128"/>
                </a:lnTo>
                <a:lnTo>
                  <a:pt x="353" y="1128"/>
                </a:lnTo>
                <a:lnTo>
                  <a:pt x="352" y="1128"/>
                </a:lnTo>
                <a:lnTo>
                  <a:pt x="351" y="1128"/>
                </a:lnTo>
                <a:lnTo>
                  <a:pt x="351" y="1127"/>
                </a:lnTo>
                <a:lnTo>
                  <a:pt x="350" y="1127"/>
                </a:lnTo>
                <a:lnTo>
                  <a:pt x="350" y="1126"/>
                </a:lnTo>
                <a:lnTo>
                  <a:pt x="350" y="1124"/>
                </a:lnTo>
                <a:lnTo>
                  <a:pt x="351" y="1124"/>
                </a:lnTo>
                <a:lnTo>
                  <a:pt x="352" y="1124"/>
                </a:lnTo>
                <a:lnTo>
                  <a:pt x="352" y="1124"/>
                </a:lnTo>
                <a:lnTo>
                  <a:pt x="353" y="1123"/>
                </a:lnTo>
                <a:lnTo>
                  <a:pt x="353" y="1123"/>
                </a:lnTo>
                <a:lnTo>
                  <a:pt x="354" y="1122"/>
                </a:lnTo>
                <a:lnTo>
                  <a:pt x="354" y="1122"/>
                </a:lnTo>
                <a:lnTo>
                  <a:pt x="354" y="1120"/>
                </a:lnTo>
                <a:lnTo>
                  <a:pt x="355" y="1119"/>
                </a:lnTo>
                <a:lnTo>
                  <a:pt x="355" y="1119"/>
                </a:lnTo>
                <a:lnTo>
                  <a:pt x="355" y="1119"/>
                </a:lnTo>
                <a:lnTo>
                  <a:pt x="355" y="1118"/>
                </a:lnTo>
                <a:lnTo>
                  <a:pt x="354" y="1118"/>
                </a:lnTo>
                <a:lnTo>
                  <a:pt x="354" y="1117"/>
                </a:lnTo>
                <a:lnTo>
                  <a:pt x="353" y="1116"/>
                </a:lnTo>
                <a:lnTo>
                  <a:pt x="352" y="1115"/>
                </a:lnTo>
                <a:lnTo>
                  <a:pt x="352" y="1114"/>
                </a:lnTo>
                <a:lnTo>
                  <a:pt x="352" y="1113"/>
                </a:lnTo>
                <a:lnTo>
                  <a:pt x="352" y="1112"/>
                </a:lnTo>
                <a:lnTo>
                  <a:pt x="352" y="1111"/>
                </a:lnTo>
                <a:lnTo>
                  <a:pt x="352" y="1110"/>
                </a:lnTo>
                <a:lnTo>
                  <a:pt x="351" y="1108"/>
                </a:lnTo>
                <a:lnTo>
                  <a:pt x="351" y="1107"/>
                </a:lnTo>
                <a:lnTo>
                  <a:pt x="351" y="1107"/>
                </a:lnTo>
                <a:lnTo>
                  <a:pt x="350" y="1106"/>
                </a:lnTo>
                <a:lnTo>
                  <a:pt x="350" y="1104"/>
                </a:lnTo>
                <a:lnTo>
                  <a:pt x="349" y="1102"/>
                </a:lnTo>
                <a:lnTo>
                  <a:pt x="348" y="1101"/>
                </a:lnTo>
                <a:lnTo>
                  <a:pt x="349" y="1099"/>
                </a:lnTo>
                <a:lnTo>
                  <a:pt x="349" y="1098"/>
                </a:lnTo>
                <a:lnTo>
                  <a:pt x="350" y="1098"/>
                </a:lnTo>
                <a:lnTo>
                  <a:pt x="351" y="1098"/>
                </a:lnTo>
                <a:lnTo>
                  <a:pt x="351" y="1098"/>
                </a:lnTo>
                <a:lnTo>
                  <a:pt x="352" y="1098"/>
                </a:lnTo>
                <a:lnTo>
                  <a:pt x="353" y="1100"/>
                </a:lnTo>
                <a:lnTo>
                  <a:pt x="354" y="1100"/>
                </a:lnTo>
                <a:lnTo>
                  <a:pt x="355" y="1099"/>
                </a:lnTo>
                <a:lnTo>
                  <a:pt x="355" y="1098"/>
                </a:lnTo>
                <a:lnTo>
                  <a:pt x="356" y="1096"/>
                </a:lnTo>
                <a:lnTo>
                  <a:pt x="356" y="1094"/>
                </a:lnTo>
                <a:lnTo>
                  <a:pt x="357" y="1092"/>
                </a:lnTo>
                <a:lnTo>
                  <a:pt x="357" y="1091"/>
                </a:lnTo>
                <a:lnTo>
                  <a:pt x="357" y="1090"/>
                </a:lnTo>
                <a:lnTo>
                  <a:pt x="357" y="1087"/>
                </a:lnTo>
                <a:lnTo>
                  <a:pt x="357" y="1086"/>
                </a:lnTo>
                <a:lnTo>
                  <a:pt x="356" y="1084"/>
                </a:lnTo>
                <a:lnTo>
                  <a:pt x="355" y="1083"/>
                </a:lnTo>
                <a:lnTo>
                  <a:pt x="355" y="1082"/>
                </a:lnTo>
                <a:lnTo>
                  <a:pt x="355" y="1082"/>
                </a:lnTo>
                <a:lnTo>
                  <a:pt x="355" y="1082"/>
                </a:lnTo>
                <a:lnTo>
                  <a:pt x="354" y="1081"/>
                </a:lnTo>
                <a:lnTo>
                  <a:pt x="354" y="1080"/>
                </a:lnTo>
                <a:lnTo>
                  <a:pt x="353" y="1077"/>
                </a:lnTo>
                <a:lnTo>
                  <a:pt x="353" y="1076"/>
                </a:lnTo>
                <a:lnTo>
                  <a:pt x="353" y="1075"/>
                </a:lnTo>
                <a:lnTo>
                  <a:pt x="353" y="1073"/>
                </a:lnTo>
                <a:lnTo>
                  <a:pt x="353" y="1072"/>
                </a:lnTo>
                <a:lnTo>
                  <a:pt x="351" y="1071"/>
                </a:lnTo>
                <a:lnTo>
                  <a:pt x="349" y="1071"/>
                </a:lnTo>
                <a:lnTo>
                  <a:pt x="348" y="1070"/>
                </a:lnTo>
                <a:lnTo>
                  <a:pt x="348" y="1069"/>
                </a:lnTo>
                <a:lnTo>
                  <a:pt x="347" y="1068"/>
                </a:lnTo>
                <a:lnTo>
                  <a:pt x="346" y="1067"/>
                </a:lnTo>
                <a:lnTo>
                  <a:pt x="345" y="1066"/>
                </a:lnTo>
                <a:lnTo>
                  <a:pt x="344" y="1065"/>
                </a:lnTo>
                <a:lnTo>
                  <a:pt x="344" y="1063"/>
                </a:lnTo>
                <a:lnTo>
                  <a:pt x="343" y="1062"/>
                </a:lnTo>
                <a:lnTo>
                  <a:pt x="342" y="1060"/>
                </a:lnTo>
                <a:lnTo>
                  <a:pt x="342" y="1060"/>
                </a:lnTo>
                <a:lnTo>
                  <a:pt x="341" y="1059"/>
                </a:lnTo>
                <a:lnTo>
                  <a:pt x="340" y="1058"/>
                </a:lnTo>
                <a:lnTo>
                  <a:pt x="339" y="1058"/>
                </a:lnTo>
                <a:lnTo>
                  <a:pt x="338" y="1059"/>
                </a:lnTo>
                <a:lnTo>
                  <a:pt x="338" y="1059"/>
                </a:lnTo>
                <a:lnTo>
                  <a:pt x="338" y="1059"/>
                </a:lnTo>
                <a:lnTo>
                  <a:pt x="338" y="1059"/>
                </a:lnTo>
                <a:lnTo>
                  <a:pt x="337" y="1058"/>
                </a:lnTo>
                <a:lnTo>
                  <a:pt x="335" y="1058"/>
                </a:lnTo>
                <a:lnTo>
                  <a:pt x="334" y="1058"/>
                </a:lnTo>
                <a:lnTo>
                  <a:pt x="333" y="1058"/>
                </a:lnTo>
                <a:lnTo>
                  <a:pt x="332" y="1057"/>
                </a:lnTo>
                <a:lnTo>
                  <a:pt x="331" y="1057"/>
                </a:lnTo>
                <a:lnTo>
                  <a:pt x="331" y="1056"/>
                </a:lnTo>
                <a:lnTo>
                  <a:pt x="330" y="1056"/>
                </a:lnTo>
                <a:lnTo>
                  <a:pt x="330" y="1055"/>
                </a:lnTo>
                <a:lnTo>
                  <a:pt x="329" y="1054"/>
                </a:lnTo>
                <a:lnTo>
                  <a:pt x="329" y="1053"/>
                </a:lnTo>
                <a:lnTo>
                  <a:pt x="327" y="1053"/>
                </a:lnTo>
                <a:lnTo>
                  <a:pt x="326" y="1053"/>
                </a:lnTo>
                <a:lnTo>
                  <a:pt x="325" y="1052"/>
                </a:lnTo>
                <a:lnTo>
                  <a:pt x="324" y="1052"/>
                </a:lnTo>
                <a:lnTo>
                  <a:pt x="322" y="1052"/>
                </a:lnTo>
                <a:lnTo>
                  <a:pt x="321" y="1053"/>
                </a:lnTo>
                <a:lnTo>
                  <a:pt x="320" y="1053"/>
                </a:lnTo>
                <a:lnTo>
                  <a:pt x="318" y="1053"/>
                </a:lnTo>
                <a:lnTo>
                  <a:pt x="316" y="1054"/>
                </a:lnTo>
                <a:lnTo>
                  <a:pt x="315" y="1054"/>
                </a:lnTo>
                <a:lnTo>
                  <a:pt x="314" y="1054"/>
                </a:lnTo>
                <a:lnTo>
                  <a:pt x="313" y="1055"/>
                </a:lnTo>
                <a:lnTo>
                  <a:pt x="311" y="1055"/>
                </a:lnTo>
                <a:lnTo>
                  <a:pt x="310" y="1054"/>
                </a:lnTo>
                <a:lnTo>
                  <a:pt x="309" y="1055"/>
                </a:lnTo>
                <a:lnTo>
                  <a:pt x="308" y="1055"/>
                </a:lnTo>
                <a:lnTo>
                  <a:pt x="307" y="1056"/>
                </a:lnTo>
                <a:lnTo>
                  <a:pt x="305" y="1056"/>
                </a:lnTo>
                <a:lnTo>
                  <a:pt x="304" y="1058"/>
                </a:lnTo>
                <a:lnTo>
                  <a:pt x="302" y="1058"/>
                </a:lnTo>
                <a:lnTo>
                  <a:pt x="301" y="1057"/>
                </a:lnTo>
                <a:lnTo>
                  <a:pt x="300" y="1057"/>
                </a:lnTo>
                <a:lnTo>
                  <a:pt x="299" y="1057"/>
                </a:lnTo>
                <a:lnTo>
                  <a:pt x="298" y="1057"/>
                </a:lnTo>
                <a:lnTo>
                  <a:pt x="297" y="1056"/>
                </a:lnTo>
                <a:lnTo>
                  <a:pt x="295" y="1056"/>
                </a:lnTo>
                <a:lnTo>
                  <a:pt x="291" y="1057"/>
                </a:lnTo>
                <a:lnTo>
                  <a:pt x="287" y="1057"/>
                </a:lnTo>
                <a:lnTo>
                  <a:pt x="286" y="1058"/>
                </a:lnTo>
                <a:lnTo>
                  <a:pt x="284" y="1059"/>
                </a:lnTo>
                <a:lnTo>
                  <a:pt x="283" y="1059"/>
                </a:lnTo>
                <a:lnTo>
                  <a:pt x="282" y="1059"/>
                </a:lnTo>
                <a:lnTo>
                  <a:pt x="281" y="1058"/>
                </a:lnTo>
                <a:lnTo>
                  <a:pt x="280" y="1057"/>
                </a:lnTo>
                <a:lnTo>
                  <a:pt x="279" y="1056"/>
                </a:lnTo>
                <a:lnTo>
                  <a:pt x="277" y="1055"/>
                </a:lnTo>
                <a:lnTo>
                  <a:pt x="276" y="1055"/>
                </a:lnTo>
                <a:lnTo>
                  <a:pt x="276" y="1055"/>
                </a:lnTo>
                <a:lnTo>
                  <a:pt x="275" y="1055"/>
                </a:lnTo>
                <a:lnTo>
                  <a:pt x="273" y="1056"/>
                </a:lnTo>
                <a:lnTo>
                  <a:pt x="273" y="1056"/>
                </a:lnTo>
                <a:lnTo>
                  <a:pt x="271" y="1055"/>
                </a:lnTo>
                <a:lnTo>
                  <a:pt x="270" y="1055"/>
                </a:lnTo>
                <a:lnTo>
                  <a:pt x="269" y="1054"/>
                </a:lnTo>
                <a:lnTo>
                  <a:pt x="269" y="1053"/>
                </a:lnTo>
                <a:lnTo>
                  <a:pt x="269" y="1052"/>
                </a:lnTo>
                <a:lnTo>
                  <a:pt x="269" y="1051"/>
                </a:lnTo>
                <a:lnTo>
                  <a:pt x="268" y="1050"/>
                </a:lnTo>
                <a:lnTo>
                  <a:pt x="267" y="1049"/>
                </a:lnTo>
                <a:lnTo>
                  <a:pt x="267" y="1049"/>
                </a:lnTo>
                <a:lnTo>
                  <a:pt x="265" y="1049"/>
                </a:lnTo>
                <a:lnTo>
                  <a:pt x="264" y="1049"/>
                </a:lnTo>
                <a:lnTo>
                  <a:pt x="263" y="1049"/>
                </a:lnTo>
                <a:lnTo>
                  <a:pt x="263" y="1049"/>
                </a:lnTo>
                <a:lnTo>
                  <a:pt x="263" y="1050"/>
                </a:lnTo>
                <a:lnTo>
                  <a:pt x="260" y="1049"/>
                </a:lnTo>
                <a:lnTo>
                  <a:pt x="258" y="1051"/>
                </a:lnTo>
                <a:lnTo>
                  <a:pt x="256" y="1052"/>
                </a:lnTo>
                <a:lnTo>
                  <a:pt x="255" y="1051"/>
                </a:lnTo>
                <a:lnTo>
                  <a:pt x="254" y="1050"/>
                </a:lnTo>
                <a:lnTo>
                  <a:pt x="252" y="1051"/>
                </a:lnTo>
                <a:lnTo>
                  <a:pt x="250" y="1052"/>
                </a:lnTo>
                <a:lnTo>
                  <a:pt x="249" y="1052"/>
                </a:lnTo>
                <a:lnTo>
                  <a:pt x="247" y="1051"/>
                </a:lnTo>
                <a:lnTo>
                  <a:pt x="245" y="1051"/>
                </a:lnTo>
                <a:lnTo>
                  <a:pt x="242" y="1053"/>
                </a:lnTo>
                <a:lnTo>
                  <a:pt x="240" y="1054"/>
                </a:lnTo>
                <a:lnTo>
                  <a:pt x="238" y="1054"/>
                </a:lnTo>
                <a:lnTo>
                  <a:pt x="235" y="1053"/>
                </a:lnTo>
                <a:lnTo>
                  <a:pt x="234" y="1053"/>
                </a:lnTo>
                <a:lnTo>
                  <a:pt x="233" y="1053"/>
                </a:lnTo>
                <a:lnTo>
                  <a:pt x="233" y="1052"/>
                </a:lnTo>
                <a:lnTo>
                  <a:pt x="233" y="1051"/>
                </a:lnTo>
                <a:lnTo>
                  <a:pt x="233" y="1051"/>
                </a:lnTo>
                <a:lnTo>
                  <a:pt x="233" y="1050"/>
                </a:lnTo>
                <a:lnTo>
                  <a:pt x="234" y="1050"/>
                </a:lnTo>
                <a:lnTo>
                  <a:pt x="234" y="1049"/>
                </a:lnTo>
                <a:lnTo>
                  <a:pt x="235" y="1048"/>
                </a:lnTo>
                <a:lnTo>
                  <a:pt x="234" y="1047"/>
                </a:lnTo>
                <a:lnTo>
                  <a:pt x="234" y="1045"/>
                </a:lnTo>
                <a:lnTo>
                  <a:pt x="234" y="1044"/>
                </a:lnTo>
                <a:lnTo>
                  <a:pt x="233" y="1042"/>
                </a:lnTo>
                <a:lnTo>
                  <a:pt x="232" y="1041"/>
                </a:lnTo>
                <a:lnTo>
                  <a:pt x="231" y="1040"/>
                </a:lnTo>
                <a:lnTo>
                  <a:pt x="230" y="1039"/>
                </a:lnTo>
                <a:lnTo>
                  <a:pt x="228" y="1038"/>
                </a:lnTo>
                <a:lnTo>
                  <a:pt x="227" y="1037"/>
                </a:lnTo>
                <a:lnTo>
                  <a:pt x="225" y="1037"/>
                </a:lnTo>
                <a:lnTo>
                  <a:pt x="224" y="1037"/>
                </a:lnTo>
                <a:lnTo>
                  <a:pt x="222" y="1036"/>
                </a:lnTo>
                <a:lnTo>
                  <a:pt x="220" y="1035"/>
                </a:lnTo>
                <a:lnTo>
                  <a:pt x="219" y="1034"/>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1">
            <a:extLst>
              <a:ext uri="{FF2B5EF4-FFF2-40B4-BE49-F238E27FC236}">
                <a16:creationId xmlns:a16="http://schemas.microsoft.com/office/drawing/2014/main" id="{779C89AD-E083-8576-2BF7-3CCCDED48298}"/>
              </a:ext>
            </a:extLst>
          </p:cNvPr>
          <p:cNvSpPr>
            <a:spLocks/>
          </p:cNvSpPr>
          <p:nvPr/>
        </p:nvSpPr>
        <p:spPr bwMode="auto">
          <a:xfrm>
            <a:off x="3990975" y="3422651"/>
            <a:ext cx="833437" cy="554038"/>
          </a:xfrm>
          <a:custGeom>
            <a:avLst/>
            <a:gdLst>
              <a:gd name="T0" fmla="*/ 749 w 896"/>
              <a:gd name="T1" fmla="*/ 298 h 596"/>
              <a:gd name="T2" fmla="*/ 759 w 896"/>
              <a:gd name="T3" fmla="*/ 303 h 596"/>
              <a:gd name="T4" fmla="*/ 765 w 896"/>
              <a:gd name="T5" fmla="*/ 305 h 596"/>
              <a:gd name="T6" fmla="*/ 770 w 896"/>
              <a:gd name="T7" fmla="*/ 307 h 596"/>
              <a:gd name="T8" fmla="*/ 776 w 896"/>
              <a:gd name="T9" fmla="*/ 312 h 596"/>
              <a:gd name="T10" fmla="*/ 786 w 896"/>
              <a:gd name="T11" fmla="*/ 318 h 596"/>
              <a:gd name="T12" fmla="*/ 790 w 896"/>
              <a:gd name="T13" fmla="*/ 324 h 596"/>
              <a:gd name="T14" fmla="*/ 797 w 896"/>
              <a:gd name="T15" fmla="*/ 332 h 596"/>
              <a:gd name="T16" fmla="*/ 805 w 896"/>
              <a:gd name="T17" fmla="*/ 337 h 596"/>
              <a:gd name="T18" fmla="*/ 813 w 896"/>
              <a:gd name="T19" fmla="*/ 343 h 596"/>
              <a:gd name="T20" fmla="*/ 816 w 896"/>
              <a:gd name="T21" fmla="*/ 353 h 596"/>
              <a:gd name="T22" fmla="*/ 819 w 896"/>
              <a:gd name="T23" fmla="*/ 360 h 596"/>
              <a:gd name="T24" fmla="*/ 819 w 896"/>
              <a:gd name="T25" fmla="*/ 371 h 596"/>
              <a:gd name="T26" fmla="*/ 827 w 896"/>
              <a:gd name="T27" fmla="*/ 378 h 596"/>
              <a:gd name="T28" fmla="*/ 832 w 896"/>
              <a:gd name="T29" fmla="*/ 385 h 596"/>
              <a:gd name="T30" fmla="*/ 833 w 896"/>
              <a:gd name="T31" fmla="*/ 401 h 596"/>
              <a:gd name="T32" fmla="*/ 854 w 896"/>
              <a:gd name="T33" fmla="*/ 427 h 596"/>
              <a:gd name="T34" fmla="*/ 879 w 896"/>
              <a:gd name="T35" fmla="*/ 458 h 596"/>
              <a:gd name="T36" fmla="*/ 883 w 896"/>
              <a:gd name="T37" fmla="*/ 466 h 596"/>
              <a:gd name="T38" fmla="*/ 886 w 896"/>
              <a:gd name="T39" fmla="*/ 472 h 596"/>
              <a:gd name="T40" fmla="*/ 890 w 896"/>
              <a:gd name="T41" fmla="*/ 484 h 596"/>
              <a:gd name="T42" fmla="*/ 891 w 896"/>
              <a:gd name="T43" fmla="*/ 491 h 596"/>
              <a:gd name="T44" fmla="*/ 892 w 896"/>
              <a:gd name="T45" fmla="*/ 501 h 596"/>
              <a:gd name="T46" fmla="*/ 877 w 896"/>
              <a:gd name="T47" fmla="*/ 501 h 596"/>
              <a:gd name="T48" fmla="*/ 861 w 896"/>
              <a:gd name="T49" fmla="*/ 504 h 596"/>
              <a:gd name="T50" fmla="*/ 839 w 896"/>
              <a:gd name="T51" fmla="*/ 495 h 596"/>
              <a:gd name="T52" fmla="*/ 821 w 896"/>
              <a:gd name="T53" fmla="*/ 486 h 596"/>
              <a:gd name="T54" fmla="*/ 817 w 896"/>
              <a:gd name="T55" fmla="*/ 479 h 596"/>
              <a:gd name="T56" fmla="*/ 809 w 896"/>
              <a:gd name="T57" fmla="*/ 471 h 596"/>
              <a:gd name="T58" fmla="*/ 800 w 896"/>
              <a:gd name="T59" fmla="*/ 465 h 596"/>
              <a:gd name="T60" fmla="*/ 792 w 896"/>
              <a:gd name="T61" fmla="*/ 461 h 596"/>
              <a:gd name="T62" fmla="*/ 769 w 896"/>
              <a:gd name="T63" fmla="*/ 457 h 596"/>
              <a:gd name="T64" fmla="*/ 716 w 896"/>
              <a:gd name="T65" fmla="*/ 428 h 596"/>
              <a:gd name="T66" fmla="*/ 687 w 896"/>
              <a:gd name="T67" fmla="*/ 417 h 596"/>
              <a:gd name="T68" fmla="*/ 671 w 896"/>
              <a:gd name="T69" fmla="*/ 427 h 596"/>
              <a:gd name="T70" fmla="*/ 663 w 896"/>
              <a:gd name="T71" fmla="*/ 430 h 596"/>
              <a:gd name="T72" fmla="*/ 656 w 896"/>
              <a:gd name="T73" fmla="*/ 432 h 596"/>
              <a:gd name="T74" fmla="*/ 649 w 896"/>
              <a:gd name="T75" fmla="*/ 432 h 596"/>
              <a:gd name="T76" fmla="*/ 646 w 896"/>
              <a:gd name="T77" fmla="*/ 433 h 596"/>
              <a:gd name="T78" fmla="*/ 635 w 896"/>
              <a:gd name="T79" fmla="*/ 429 h 596"/>
              <a:gd name="T80" fmla="*/ 608 w 896"/>
              <a:gd name="T81" fmla="*/ 411 h 596"/>
              <a:gd name="T82" fmla="*/ 582 w 896"/>
              <a:gd name="T83" fmla="*/ 412 h 596"/>
              <a:gd name="T84" fmla="*/ 549 w 896"/>
              <a:gd name="T85" fmla="*/ 430 h 596"/>
              <a:gd name="T86" fmla="*/ 570 w 896"/>
              <a:gd name="T87" fmla="*/ 439 h 596"/>
              <a:gd name="T88" fmla="*/ 544 w 896"/>
              <a:gd name="T89" fmla="*/ 458 h 596"/>
              <a:gd name="T90" fmla="*/ 544 w 896"/>
              <a:gd name="T91" fmla="*/ 490 h 596"/>
              <a:gd name="T92" fmla="*/ 542 w 896"/>
              <a:gd name="T93" fmla="*/ 499 h 596"/>
              <a:gd name="T94" fmla="*/ 522 w 896"/>
              <a:gd name="T95" fmla="*/ 519 h 596"/>
              <a:gd name="T96" fmla="*/ 481 w 896"/>
              <a:gd name="T97" fmla="*/ 558 h 596"/>
              <a:gd name="T98" fmla="*/ 450 w 896"/>
              <a:gd name="T99" fmla="*/ 567 h 596"/>
              <a:gd name="T100" fmla="*/ 402 w 896"/>
              <a:gd name="T101" fmla="*/ 589 h 596"/>
              <a:gd name="T102" fmla="*/ 303 w 896"/>
              <a:gd name="T103" fmla="*/ 573 h 596"/>
              <a:gd name="T104" fmla="*/ 16 w 896"/>
              <a:gd name="T105" fmla="*/ 458 h 596"/>
              <a:gd name="T106" fmla="*/ 6 w 896"/>
              <a:gd name="T107" fmla="*/ 441 h 596"/>
              <a:gd name="T108" fmla="*/ 5 w 896"/>
              <a:gd name="T109" fmla="*/ 432 h 596"/>
              <a:gd name="T110" fmla="*/ 93 w 896"/>
              <a:gd name="T111" fmla="*/ 399 h 596"/>
              <a:gd name="T112" fmla="*/ 163 w 896"/>
              <a:gd name="T113" fmla="*/ 329 h 596"/>
              <a:gd name="T114" fmla="*/ 181 w 896"/>
              <a:gd name="T115" fmla="*/ 297 h 596"/>
              <a:gd name="T116" fmla="*/ 186 w 896"/>
              <a:gd name="T117" fmla="*/ 283 h 596"/>
              <a:gd name="T118" fmla="*/ 192 w 896"/>
              <a:gd name="T119" fmla="*/ 271 h 596"/>
              <a:gd name="T120" fmla="*/ 310 w 896"/>
              <a:gd name="T121" fmla="*/ 261 h 596"/>
              <a:gd name="T122" fmla="*/ 344 w 896"/>
              <a:gd name="T123" fmla="*/ 183 h 596"/>
              <a:gd name="T124" fmla="*/ 335 w 896"/>
              <a:gd name="T125" fmla="*/ 132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6" h="596">
                <a:moveTo>
                  <a:pt x="667" y="36"/>
                </a:moveTo>
                <a:lnTo>
                  <a:pt x="668" y="41"/>
                </a:lnTo>
                <a:lnTo>
                  <a:pt x="669" y="43"/>
                </a:lnTo>
                <a:lnTo>
                  <a:pt x="671" y="49"/>
                </a:lnTo>
                <a:lnTo>
                  <a:pt x="674" y="60"/>
                </a:lnTo>
                <a:lnTo>
                  <a:pt x="676" y="66"/>
                </a:lnTo>
                <a:lnTo>
                  <a:pt x="678" y="73"/>
                </a:lnTo>
                <a:lnTo>
                  <a:pt x="680" y="79"/>
                </a:lnTo>
                <a:lnTo>
                  <a:pt x="684" y="91"/>
                </a:lnTo>
                <a:lnTo>
                  <a:pt x="685" y="94"/>
                </a:lnTo>
                <a:lnTo>
                  <a:pt x="688" y="102"/>
                </a:lnTo>
                <a:lnTo>
                  <a:pt x="688" y="102"/>
                </a:lnTo>
                <a:lnTo>
                  <a:pt x="689" y="104"/>
                </a:lnTo>
                <a:lnTo>
                  <a:pt x="690" y="109"/>
                </a:lnTo>
                <a:lnTo>
                  <a:pt x="692" y="115"/>
                </a:lnTo>
                <a:lnTo>
                  <a:pt x="694" y="118"/>
                </a:lnTo>
                <a:lnTo>
                  <a:pt x="696" y="125"/>
                </a:lnTo>
                <a:lnTo>
                  <a:pt x="698" y="129"/>
                </a:lnTo>
                <a:lnTo>
                  <a:pt x="698" y="130"/>
                </a:lnTo>
                <a:lnTo>
                  <a:pt x="698" y="132"/>
                </a:lnTo>
                <a:lnTo>
                  <a:pt x="699" y="133"/>
                </a:lnTo>
                <a:lnTo>
                  <a:pt x="700" y="135"/>
                </a:lnTo>
                <a:lnTo>
                  <a:pt x="700" y="137"/>
                </a:lnTo>
                <a:lnTo>
                  <a:pt x="701" y="138"/>
                </a:lnTo>
                <a:lnTo>
                  <a:pt x="701" y="139"/>
                </a:lnTo>
                <a:lnTo>
                  <a:pt x="701" y="140"/>
                </a:lnTo>
                <a:lnTo>
                  <a:pt x="702" y="142"/>
                </a:lnTo>
                <a:lnTo>
                  <a:pt x="702" y="143"/>
                </a:lnTo>
                <a:lnTo>
                  <a:pt x="703" y="146"/>
                </a:lnTo>
                <a:lnTo>
                  <a:pt x="704" y="148"/>
                </a:lnTo>
                <a:lnTo>
                  <a:pt x="705" y="151"/>
                </a:lnTo>
                <a:lnTo>
                  <a:pt x="706" y="153"/>
                </a:lnTo>
                <a:lnTo>
                  <a:pt x="706" y="154"/>
                </a:lnTo>
                <a:lnTo>
                  <a:pt x="707" y="156"/>
                </a:lnTo>
                <a:lnTo>
                  <a:pt x="707" y="157"/>
                </a:lnTo>
                <a:lnTo>
                  <a:pt x="708" y="158"/>
                </a:lnTo>
                <a:lnTo>
                  <a:pt x="708" y="159"/>
                </a:lnTo>
                <a:lnTo>
                  <a:pt x="708" y="159"/>
                </a:lnTo>
                <a:lnTo>
                  <a:pt x="708" y="160"/>
                </a:lnTo>
                <a:lnTo>
                  <a:pt x="709" y="162"/>
                </a:lnTo>
                <a:lnTo>
                  <a:pt x="709" y="163"/>
                </a:lnTo>
                <a:lnTo>
                  <a:pt x="709" y="164"/>
                </a:lnTo>
                <a:lnTo>
                  <a:pt x="710" y="166"/>
                </a:lnTo>
                <a:lnTo>
                  <a:pt x="711" y="168"/>
                </a:lnTo>
                <a:lnTo>
                  <a:pt x="712" y="170"/>
                </a:lnTo>
                <a:lnTo>
                  <a:pt x="712" y="171"/>
                </a:lnTo>
                <a:lnTo>
                  <a:pt x="713" y="173"/>
                </a:lnTo>
                <a:lnTo>
                  <a:pt x="713" y="174"/>
                </a:lnTo>
                <a:lnTo>
                  <a:pt x="714" y="176"/>
                </a:lnTo>
                <a:lnTo>
                  <a:pt x="715" y="178"/>
                </a:lnTo>
                <a:lnTo>
                  <a:pt x="715" y="180"/>
                </a:lnTo>
                <a:lnTo>
                  <a:pt x="716" y="182"/>
                </a:lnTo>
                <a:lnTo>
                  <a:pt x="716" y="182"/>
                </a:lnTo>
                <a:lnTo>
                  <a:pt x="716" y="182"/>
                </a:lnTo>
                <a:lnTo>
                  <a:pt x="716" y="183"/>
                </a:lnTo>
                <a:lnTo>
                  <a:pt x="716" y="184"/>
                </a:lnTo>
                <a:lnTo>
                  <a:pt x="717" y="184"/>
                </a:lnTo>
                <a:lnTo>
                  <a:pt x="717" y="185"/>
                </a:lnTo>
                <a:lnTo>
                  <a:pt x="717" y="185"/>
                </a:lnTo>
                <a:lnTo>
                  <a:pt x="717" y="186"/>
                </a:lnTo>
                <a:lnTo>
                  <a:pt x="718" y="187"/>
                </a:lnTo>
                <a:lnTo>
                  <a:pt x="718" y="187"/>
                </a:lnTo>
                <a:lnTo>
                  <a:pt x="718" y="188"/>
                </a:lnTo>
                <a:lnTo>
                  <a:pt x="718" y="189"/>
                </a:lnTo>
                <a:lnTo>
                  <a:pt x="719" y="190"/>
                </a:lnTo>
                <a:lnTo>
                  <a:pt x="719" y="190"/>
                </a:lnTo>
                <a:lnTo>
                  <a:pt x="719" y="191"/>
                </a:lnTo>
                <a:lnTo>
                  <a:pt x="719" y="192"/>
                </a:lnTo>
                <a:lnTo>
                  <a:pt x="720" y="192"/>
                </a:lnTo>
                <a:lnTo>
                  <a:pt x="720" y="193"/>
                </a:lnTo>
                <a:lnTo>
                  <a:pt x="720" y="194"/>
                </a:lnTo>
                <a:lnTo>
                  <a:pt x="720" y="195"/>
                </a:lnTo>
                <a:lnTo>
                  <a:pt x="721" y="196"/>
                </a:lnTo>
                <a:lnTo>
                  <a:pt x="721" y="197"/>
                </a:lnTo>
                <a:lnTo>
                  <a:pt x="721" y="197"/>
                </a:lnTo>
                <a:lnTo>
                  <a:pt x="722" y="198"/>
                </a:lnTo>
                <a:lnTo>
                  <a:pt x="722" y="200"/>
                </a:lnTo>
                <a:lnTo>
                  <a:pt x="722" y="201"/>
                </a:lnTo>
                <a:lnTo>
                  <a:pt x="723" y="203"/>
                </a:lnTo>
                <a:lnTo>
                  <a:pt x="724" y="206"/>
                </a:lnTo>
                <a:lnTo>
                  <a:pt x="725" y="209"/>
                </a:lnTo>
                <a:lnTo>
                  <a:pt x="727" y="213"/>
                </a:lnTo>
                <a:lnTo>
                  <a:pt x="728" y="216"/>
                </a:lnTo>
                <a:lnTo>
                  <a:pt x="730" y="221"/>
                </a:lnTo>
                <a:lnTo>
                  <a:pt x="732" y="228"/>
                </a:lnTo>
                <a:lnTo>
                  <a:pt x="734" y="228"/>
                </a:lnTo>
                <a:lnTo>
                  <a:pt x="744" y="233"/>
                </a:lnTo>
                <a:lnTo>
                  <a:pt x="746" y="234"/>
                </a:lnTo>
                <a:lnTo>
                  <a:pt x="746" y="235"/>
                </a:lnTo>
                <a:lnTo>
                  <a:pt x="746" y="237"/>
                </a:lnTo>
                <a:lnTo>
                  <a:pt x="745" y="243"/>
                </a:lnTo>
                <a:lnTo>
                  <a:pt x="745" y="250"/>
                </a:lnTo>
                <a:lnTo>
                  <a:pt x="744" y="256"/>
                </a:lnTo>
                <a:lnTo>
                  <a:pt x="744" y="257"/>
                </a:lnTo>
                <a:lnTo>
                  <a:pt x="744" y="260"/>
                </a:lnTo>
                <a:lnTo>
                  <a:pt x="744" y="264"/>
                </a:lnTo>
                <a:lnTo>
                  <a:pt x="744" y="266"/>
                </a:lnTo>
                <a:lnTo>
                  <a:pt x="744" y="269"/>
                </a:lnTo>
                <a:lnTo>
                  <a:pt x="744" y="274"/>
                </a:lnTo>
                <a:lnTo>
                  <a:pt x="743" y="280"/>
                </a:lnTo>
                <a:lnTo>
                  <a:pt x="743" y="282"/>
                </a:lnTo>
                <a:lnTo>
                  <a:pt x="743" y="282"/>
                </a:lnTo>
                <a:lnTo>
                  <a:pt x="743" y="283"/>
                </a:lnTo>
                <a:lnTo>
                  <a:pt x="743" y="283"/>
                </a:lnTo>
                <a:lnTo>
                  <a:pt x="743" y="283"/>
                </a:lnTo>
                <a:lnTo>
                  <a:pt x="743" y="284"/>
                </a:lnTo>
                <a:lnTo>
                  <a:pt x="743" y="285"/>
                </a:lnTo>
                <a:lnTo>
                  <a:pt x="743" y="286"/>
                </a:lnTo>
                <a:lnTo>
                  <a:pt x="743" y="287"/>
                </a:lnTo>
                <a:lnTo>
                  <a:pt x="743" y="288"/>
                </a:lnTo>
                <a:lnTo>
                  <a:pt x="743" y="288"/>
                </a:lnTo>
                <a:lnTo>
                  <a:pt x="743" y="288"/>
                </a:lnTo>
                <a:lnTo>
                  <a:pt x="743" y="288"/>
                </a:lnTo>
                <a:lnTo>
                  <a:pt x="743" y="289"/>
                </a:lnTo>
                <a:lnTo>
                  <a:pt x="743" y="290"/>
                </a:lnTo>
                <a:lnTo>
                  <a:pt x="743" y="291"/>
                </a:lnTo>
                <a:lnTo>
                  <a:pt x="743" y="292"/>
                </a:lnTo>
                <a:lnTo>
                  <a:pt x="743" y="292"/>
                </a:lnTo>
                <a:lnTo>
                  <a:pt x="743" y="293"/>
                </a:lnTo>
                <a:lnTo>
                  <a:pt x="743" y="293"/>
                </a:lnTo>
                <a:lnTo>
                  <a:pt x="743" y="293"/>
                </a:lnTo>
                <a:lnTo>
                  <a:pt x="743" y="293"/>
                </a:lnTo>
                <a:lnTo>
                  <a:pt x="743" y="293"/>
                </a:lnTo>
                <a:lnTo>
                  <a:pt x="743" y="293"/>
                </a:lnTo>
                <a:lnTo>
                  <a:pt x="743" y="293"/>
                </a:lnTo>
                <a:lnTo>
                  <a:pt x="743" y="293"/>
                </a:lnTo>
                <a:lnTo>
                  <a:pt x="743" y="293"/>
                </a:lnTo>
                <a:lnTo>
                  <a:pt x="743" y="294"/>
                </a:lnTo>
                <a:lnTo>
                  <a:pt x="743" y="294"/>
                </a:lnTo>
                <a:lnTo>
                  <a:pt x="743" y="294"/>
                </a:lnTo>
                <a:lnTo>
                  <a:pt x="743" y="294"/>
                </a:lnTo>
                <a:lnTo>
                  <a:pt x="743" y="294"/>
                </a:lnTo>
                <a:lnTo>
                  <a:pt x="743" y="294"/>
                </a:lnTo>
                <a:lnTo>
                  <a:pt x="743" y="294"/>
                </a:lnTo>
                <a:lnTo>
                  <a:pt x="744" y="294"/>
                </a:lnTo>
                <a:lnTo>
                  <a:pt x="744" y="294"/>
                </a:lnTo>
                <a:lnTo>
                  <a:pt x="744" y="294"/>
                </a:lnTo>
                <a:lnTo>
                  <a:pt x="744" y="294"/>
                </a:lnTo>
                <a:lnTo>
                  <a:pt x="744" y="294"/>
                </a:lnTo>
                <a:lnTo>
                  <a:pt x="744" y="294"/>
                </a:lnTo>
                <a:lnTo>
                  <a:pt x="744" y="294"/>
                </a:lnTo>
                <a:lnTo>
                  <a:pt x="744" y="294"/>
                </a:lnTo>
                <a:lnTo>
                  <a:pt x="744" y="294"/>
                </a:lnTo>
                <a:lnTo>
                  <a:pt x="744" y="294"/>
                </a:lnTo>
                <a:lnTo>
                  <a:pt x="744" y="294"/>
                </a:lnTo>
                <a:lnTo>
                  <a:pt x="744" y="294"/>
                </a:lnTo>
                <a:lnTo>
                  <a:pt x="744" y="294"/>
                </a:lnTo>
                <a:lnTo>
                  <a:pt x="744" y="294"/>
                </a:lnTo>
                <a:lnTo>
                  <a:pt x="744" y="294"/>
                </a:lnTo>
                <a:lnTo>
                  <a:pt x="744" y="294"/>
                </a:lnTo>
                <a:lnTo>
                  <a:pt x="744" y="294"/>
                </a:lnTo>
                <a:lnTo>
                  <a:pt x="744" y="295"/>
                </a:lnTo>
                <a:lnTo>
                  <a:pt x="745" y="296"/>
                </a:lnTo>
                <a:lnTo>
                  <a:pt x="746" y="297"/>
                </a:lnTo>
                <a:lnTo>
                  <a:pt x="746" y="297"/>
                </a:lnTo>
                <a:lnTo>
                  <a:pt x="746" y="297"/>
                </a:lnTo>
                <a:lnTo>
                  <a:pt x="746" y="297"/>
                </a:lnTo>
                <a:lnTo>
                  <a:pt x="746" y="297"/>
                </a:lnTo>
                <a:lnTo>
                  <a:pt x="747" y="298"/>
                </a:lnTo>
                <a:lnTo>
                  <a:pt x="747" y="298"/>
                </a:lnTo>
                <a:lnTo>
                  <a:pt x="747" y="298"/>
                </a:lnTo>
                <a:lnTo>
                  <a:pt x="747" y="298"/>
                </a:lnTo>
                <a:lnTo>
                  <a:pt x="747" y="298"/>
                </a:lnTo>
                <a:lnTo>
                  <a:pt x="747" y="298"/>
                </a:lnTo>
                <a:lnTo>
                  <a:pt x="747" y="298"/>
                </a:lnTo>
                <a:lnTo>
                  <a:pt x="747" y="298"/>
                </a:lnTo>
                <a:lnTo>
                  <a:pt x="747" y="298"/>
                </a:lnTo>
                <a:lnTo>
                  <a:pt x="747" y="298"/>
                </a:lnTo>
                <a:lnTo>
                  <a:pt x="748" y="298"/>
                </a:lnTo>
                <a:lnTo>
                  <a:pt x="748" y="298"/>
                </a:lnTo>
                <a:lnTo>
                  <a:pt x="748" y="299"/>
                </a:lnTo>
                <a:lnTo>
                  <a:pt x="749" y="299"/>
                </a:lnTo>
                <a:lnTo>
                  <a:pt x="749" y="299"/>
                </a:lnTo>
                <a:lnTo>
                  <a:pt x="749" y="299"/>
                </a:lnTo>
                <a:lnTo>
                  <a:pt x="749" y="299"/>
                </a:lnTo>
                <a:lnTo>
                  <a:pt x="749" y="299"/>
                </a:lnTo>
                <a:lnTo>
                  <a:pt x="749" y="299"/>
                </a:lnTo>
                <a:lnTo>
                  <a:pt x="749" y="299"/>
                </a:lnTo>
                <a:lnTo>
                  <a:pt x="749" y="299"/>
                </a:lnTo>
                <a:lnTo>
                  <a:pt x="749" y="298"/>
                </a:lnTo>
                <a:lnTo>
                  <a:pt x="749" y="298"/>
                </a:lnTo>
                <a:lnTo>
                  <a:pt x="749" y="298"/>
                </a:lnTo>
                <a:lnTo>
                  <a:pt x="749" y="298"/>
                </a:lnTo>
                <a:lnTo>
                  <a:pt x="749" y="298"/>
                </a:lnTo>
                <a:lnTo>
                  <a:pt x="749" y="298"/>
                </a:lnTo>
                <a:lnTo>
                  <a:pt x="749" y="298"/>
                </a:lnTo>
                <a:lnTo>
                  <a:pt x="749" y="298"/>
                </a:lnTo>
                <a:lnTo>
                  <a:pt x="749" y="298"/>
                </a:lnTo>
                <a:lnTo>
                  <a:pt x="749" y="298"/>
                </a:lnTo>
                <a:lnTo>
                  <a:pt x="749" y="298"/>
                </a:lnTo>
                <a:lnTo>
                  <a:pt x="749" y="298"/>
                </a:lnTo>
                <a:lnTo>
                  <a:pt x="749" y="298"/>
                </a:lnTo>
                <a:lnTo>
                  <a:pt x="749" y="298"/>
                </a:lnTo>
                <a:lnTo>
                  <a:pt x="749" y="298"/>
                </a:lnTo>
                <a:lnTo>
                  <a:pt x="749" y="298"/>
                </a:lnTo>
                <a:lnTo>
                  <a:pt x="749" y="298"/>
                </a:lnTo>
                <a:lnTo>
                  <a:pt x="749" y="298"/>
                </a:lnTo>
                <a:lnTo>
                  <a:pt x="749" y="299"/>
                </a:lnTo>
                <a:lnTo>
                  <a:pt x="749" y="299"/>
                </a:lnTo>
                <a:lnTo>
                  <a:pt x="749" y="299"/>
                </a:lnTo>
                <a:lnTo>
                  <a:pt x="749" y="299"/>
                </a:lnTo>
                <a:lnTo>
                  <a:pt x="749" y="299"/>
                </a:lnTo>
                <a:lnTo>
                  <a:pt x="749"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3" y="300"/>
                </a:lnTo>
                <a:lnTo>
                  <a:pt x="753" y="300"/>
                </a:lnTo>
                <a:lnTo>
                  <a:pt x="753" y="300"/>
                </a:lnTo>
                <a:lnTo>
                  <a:pt x="753" y="300"/>
                </a:lnTo>
                <a:lnTo>
                  <a:pt x="753" y="300"/>
                </a:lnTo>
                <a:lnTo>
                  <a:pt x="753" y="300"/>
                </a:lnTo>
                <a:lnTo>
                  <a:pt x="753" y="300"/>
                </a:lnTo>
                <a:lnTo>
                  <a:pt x="753" y="300"/>
                </a:lnTo>
                <a:lnTo>
                  <a:pt x="753" y="300"/>
                </a:lnTo>
                <a:lnTo>
                  <a:pt x="753" y="300"/>
                </a:lnTo>
                <a:lnTo>
                  <a:pt x="753" y="300"/>
                </a:lnTo>
                <a:lnTo>
                  <a:pt x="753" y="300"/>
                </a:lnTo>
                <a:lnTo>
                  <a:pt x="753" y="300"/>
                </a:lnTo>
                <a:lnTo>
                  <a:pt x="754" y="300"/>
                </a:lnTo>
                <a:lnTo>
                  <a:pt x="754" y="300"/>
                </a:lnTo>
                <a:lnTo>
                  <a:pt x="754" y="300"/>
                </a:lnTo>
                <a:lnTo>
                  <a:pt x="754" y="300"/>
                </a:lnTo>
                <a:lnTo>
                  <a:pt x="754" y="300"/>
                </a:lnTo>
                <a:lnTo>
                  <a:pt x="754" y="300"/>
                </a:lnTo>
                <a:lnTo>
                  <a:pt x="754" y="300"/>
                </a:lnTo>
                <a:lnTo>
                  <a:pt x="754" y="301"/>
                </a:lnTo>
                <a:lnTo>
                  <a:pt x="754" y="301"/>
                </a:lnTo>
                <a:lnTo>
                  <a:pt x="754" y="301"/>
                </a:lnTo>
                <a:lnTo>
                  <a:pt x="754" y="301"/>
                </a:lnTo>
                <a:lnTo>
                  <a:pt x="754" y="301"/>
                </a:lnTo>
                <a:lnTo>
                  <a:pt x="754" y="301"/>
                </a:lnTo>
                <a:lnTo>
                  <a:pt x="754" y="301"/>
                </a:lnTo>
                <a:lnTo>
                  <a:pt x="754" y="301"/>
                </a:lnTo>
                <a:lnTo>
                  <a:pt x="754" y="301"/>
                </a:lnTo>
                <a:lnTo>
                  <a:pt x="754" y="301"/>
                </a:lnTo>
                <a:lnTo>
                  <a:pt x="754" y="301"/>
                </a:lnTo>
                <a:lnTo>
                  <a:pt x="754" y="301"/>
                </a:lnTo>
                <a:lnTo>
                  <a:pt x="754" y="301"/>
                </a:lnTo>
                <a:lnTo>
                  <a:pt x="755" y="301"/>
                </a:lnTo>
                <a:lnTo>
                  <a:pt x="755" y="301"/>
                </a:lnTo>
                <a:lnTo>
                  <a:pt x="755" y="301"/>
                </a:lnTo>
                <a:lnTo>
                  <a:pt x="755" y="301"/>
                </a:lnTo>
                <a:lnTo>
                  <a:pt x="755" y="301"/>
                </a:lnTo>
                <a:lnTo>
                  <a:pt x="755" y="301"/>
                </a:lnTo>
                <a:lnTo>
                  <a:pt x="755" y="301"/>
                </a:lnTo>
                <a:lnTo>
                  <a:pt x="755" y="301"/>
                </a:lnTo>
                <a:lnTo>
                  <a:pt x="755" y="301"/>
                </a:lnTo>
                <a:lnTo>
                  <a:pt x="755" y="301"/>
                </a:lnTo>
                <a:lnTo>
                  <a:pt x="755" y="301"/>
                </a:lnTo>
                <a:lnTo>
                  <a:pt x="755" y="301"/>
                </a:lnTo>
                <a:lnTo>
                  <a:pt x="755" y="301"/>
                </a:lnTo>
                <a:lnTo>
                  <a:pt x="756" y="301"/>
                </a:lnTo>
                <a:lnTo>
                  <a:pt x="756" y="301"/>
                </a:lnTo>
                <a:lnTo>
                  <a:pt x="756" y="301"/>
                </a:lnTo>
                <a:lnTo>
                  <a:pt x="756" y="301"/>
                </a:lnTo>
                <a:lnTo>
                  <a:pt x="756" y="301"/>
                </a:lnTo>
                <a:lnTo>
                  <a:pt x="756" y="301"/>
                </a:lnTo>
                <a:lnTo>
                  <a:pt x="756" y="301"/>
                </a:lnTo>
                <a:lnTo>
                  <a:pt x="756" y="301"/>
                </a:lnTo>
                <a:lnTo>
                  <a:pt x="756" y="301"/>
                </a:lnTo>
                <a:lnTo>
                  <a:pt x="756" y="301"/>
                </a:lnTo>
                <a:lnTo>
                  <a:pt x="756" y="301"/>
                </a:lnTo>
                <a:lnTo>
                  <a:pt x="756" y="301"/>
                </a:lnTo>
                <a:lnTo>
                  <a:pt x="756" y="301"/>
                </a:lnTo>
                <a:lnTo>
                  <a:pt x="756" y="301"/>
                </a:lnTo>
                <a:lnTo>
                  <a:pt x="756" y="301"/>
                </a:lnTo>
                <a:lnTo>
                  <a:pt x="757" y="301"/>
                </a:lnTo>
                <a:lnTo>
                  <a:pt x="757" y="301"/>
                </a:lnTo>
                <a:lnTo>
                  <a:pt x="757" y="301"/>
                </a:lnTo>
                <a:lnTo>
                  <a:pt x="757" y="301"/>
                </a:lnTo>
                <a:lnTo>
                  <a:pt x="757" y="301"/>
                </a:lnTo>
                <a:lnTo>
                  <a:pt x="757" y="301"/>
                </a:lnTo>
                <a:lnTo>
                  <a:pt x="757" y="301"/>
                </a:lnTo>
                <a:lnTo>
                  <a:pt x="757" y="302"/>
                </a:lnTo>
                <a:lnTo>
                  <a:pt x="757" y="302"/>
                </a:lnTo>
                <a:lnTo>
                  <a:pt x="757" y="302"/>
                </a:lnTo>
                <a:lnTo>
                  <a:pt x="758" y="302"/>
                </a:lnTo>
                <a:lnTo>
                  <a:pt x="758" y="302"/>
                </a:lnTo>
                <a:lnTo>
                  <a:pt x="758" y="302"/>
                </a:lnTo>
                <a:lnTo>
                  <a:pt x="758" y="302"/>
                </a:lnTo>
                <a:lnTo>
                  <a:pt x="758" y="302"/>
                </a:lnTo>
                <a:lnTo>
                  <a:pt x="758" y="302"/>
                </a:lnTo>
                <a:lnTo>
                  <a:pt x="758" y="302"/>
                </a:lnTo>
                <a:lnTo>
                  <a:pt x="758" y="302"/>
                </a:lnTo>
                <a:lnTo>
                  <a:pt x="758" y="302"/>
                </a:lnTo>
                <a:lnTo>
                  <a:pt x="758" y="302"/>
                </a:lnTo>
                <a:lnTo>
                  <a:pt x="758" y="302"/>
                </a:lnTo>
                <a:lnTo>
                  <a:pt x="758" y="302"/>
                </a:lnTo>
                <a:lnTo>
                  <a:pt x="758" y="302"/>
                </a:lnTo>
                <a:lnTo>
                  <a:pt x="758" y="302"/>
                </a:lnTo>
                <a:lnTo>
                  <a:pt x="759" y="302"/>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60" y="303"/>
                </a:lnTo>
                <a:lnTo>
                  <a:pt x="760" y="303"/>
                </a:lnTo>
                <a:lnTo>
                  <a:pt x="760" y="303"/>
                </a:lnTo>
                <a:lnTo>
                  <a:pt x="760" y="303"/>
                </a:lnTo>
                <a:lnTo>
                  <a:pt x="760" y="303"/>
                </a:lnTo>
                <a:lnTo>
                  <a:pt x="760" y="303"/>
                </a:lnTo>
                <a:lnTo>
                  <a:pt x="760" y="303"/>
                </a:lnTo>
                <a:lnTo>
                  <a:pt x="760" y="303"/>
                </a:lnTo>
                <a:lnTo>
                  <a:pt x="760" y="303"/>
                </a:lnTo>
                <a:lnTo>
                  <a:pt x="760" y="303"/>
                </a:lnTo>
                <a:lnTo>
                  <a:pt x="760" y="303"/>
                </a:lnTo>
                <a:lnTo>
                  <a:pt x="760" y="303"/>
                </a:lnTo>
                <a:lnTo>
                  <a:pt x="760" y="303"/>
                </a:lnTo>
                <a:lnTo>
                  <a:pt x="760" y="303"/>
                </a:lnTo>
                <a:lnTo>
                  <a:pt x="760" y="303"/>
                </a:lnTo>
                <a:lnTo>
                  <a:pt x="760" y="304"/>
                </a:lnTo>
                <a:lnTo>
                  <a:pt x="760" y="304"/>
                </a:lnTo>
                <a:lnTo>
                  <a:pt x="760" y="304"/>
                </a:lnTo>
                <a:lnTo>
                  <a:pt x="760" y="304"/>
                </a:lnTo>
                <a:lnTo>
                  <a:pt x="760" y="304"/>
                </a:lnTo>
                <a:lnTo>
                  <a:pt x="760" y="304"/>
                </a:lnTo>
                <a:lnTo>
                  <a:pt x="760" y="304"/>
                </a:lnTo>
                <a:lnTo>
                  <a:pt x="760" y="304"/>
                </a:lnTo>
                <a:lnTo>
                  <a:pt x="760"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5"/>
                </a:lnTo>
                <a:lnTo>
                  <a:pt x="761" y="305"/>
                </a:lnTo>
                <a:lnTo>
                  <a:pt x="761" y="305"/>
                </a:lnTo>
                <a:lnTo>
                  <a:pt x="761" y="305"/>
                </a:lnTo>
                <a:lnTo>
                  <a:pt x="761" y="305"/>
                </a:lnTo>
                <a:lnTo>
                  <a:pt x="761" y="305"/>
                </a:lnTo>
                <a:lnTo>
                  <a:pt x="761" y="305"/>
                </a:lnTo>
                <a:lnTo>
                  <a:pt x="761" y="305"/>
                </a:lnTo>
                <a:lnTo>
                  <a:pt x="761"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6"/>
                </a:lnTo>
                <a:lnTo>
                  <a:pt x="763" y="306"/>
                </a:lnTo>
                <a:lnTo>
                  <a:pt x="763" y="306"/>
                </a:lnTo>
                <a:lnTo>
                  <a:pt x="763"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6"/>
                </a:lnTo>
                <a:lnTo>
                  <a:pt x="765" y="306"/>
                </a:lnTo>
                <a:lnTo>
                  <a:pt x="765" y="306"/>
                </a:lnTo>
                <a:lnTo>
                  <a:pt x="765" y="306"/>
                </a:lnTo>
                <a:lnTo>
                  <a:pt x="765" y="306"/>
                </a:lnTo>
                <a:lnTo>
                  <a:pt x="765" y="306"/>
                </a:lnTo>
                <a:lnTo>
                  <a:pt x="765" y="306"/>
                </a:lnTo>
                <a:lnTo>
                  <a:pt x="765" y="306"/>
                </a:lnTo>
                <a:lnTo>
                  <a:pt x="765" y="306"/>
                </a:lnTo>
                <a:lnTo>
                  <a:pt x="765"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5"/>
                </a:lnTo>
                <a:lnTo>
                  <a:pt x="766" y="305"/>
                </a:lnTo>
                <a:lnTo>
                  <a:pt x="766" y="305"/>
                </a:lnTo>
                <a:lnTo>
                  <a:pt x="766" y="305"/>
                </a:lnTo>
                <a:lnTo>
                  <a:pt x="766"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8"/>
                </a:lnTo>
                <a:lnTo>
                  <a:pt x="770" y="308"/>
                </a:lnTo>
                <a:lnTo>
                  <a:pt x="770" y="308"/>
                </a:lnTo>
                <a:lnTo>
                  <a:pt x="770"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9"/>
                </a:lnTo>
                <a:lnTo>
                  <a:pt x="772" y="309"/>
                </a:lnTo>
                <a:lnTo>
                  <a:pt x="772" y="309"/>
                </a:lnTo>
                <a:lnTo>
                  <a:pt x="772" y="309"/>
                </a:lnTo>
                <a:lnTo>
                  <a:pt x="772" y="309"/>
                </a:lnTo>
                <a:lnTo>
                  <a:pt x="772" y="309"/>
                </a:lnTo>
                <a:lnTo>
                  <a:pt x="772" y="309"/>
                </a:lnTo>
                <a:lnTo>
                  <a:pt x="772" y="309"/>
                </a:lnTo>
                <a:lnTo>
                  <a:pt x="772" y="309"/>
                </a:lnTo>
                <a:lnTo>
                  <a:pt x="772" y="309"/>
                </a:lnTo>
                <a:lnTo>
                  <a:pt x="772" y="309"/>
                </a:lnTo>
                <a:lnTo>
                  <a:pt x="772" y="309"/>
                </a:lnTo>
                <a:lnTo>
                  <a:pt x="772" y="309"/>
                </a:lnTo>
                <a:lnTo>
                  <a:pt x="772" y="309"/>
                </a:lnTo>
                <a:lnTo>
                  <a:pt x="772" y="309"/>
                </a:lnTo>
                <a:lnTo>
                  <a:pt x="772" y="309"/>
                </a:lnTo>
                <a:lnTo>
                  <a:pt x="773" y="309"/>
                </a:lnTo>
                <a:lnTo>
                  <a:pt x="773" y="309"/>
                </a:lnTo>
                <a:lnTo>
                  <a:pt x="773" y="309"/>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1"/>
                </a:lnTo>
                <a:lnTo>
                  <a:pt x="774" y="311"/>
                </a:lnTo>
                <a:lnTo>
                  <a:pt x="774" y="311"/>
                </a:lnTo>
                <a:lnTo>
                  <a:pt x="774" y="311"/>
                </a:lnTo>
                <a:lnTo>
                  <a:pt x="774" y="311"/>
                </a:lnTo>
                <a:lnTo>
                  <a:pt x="774" y="311"/>
                </a:lnTo>
                <a:lnTo>
                  <a:pt x="774" y="311"/>
                </a:lnTo>
                <a:lnTo>
                  <a:pt x="774" y="311"/>
                </a:lnTo>
                <a:lnTo>
                  <a:pt x="774" y="311"/>
                </a:lnTo>
                <a:lnTo>
                  <a:pt x="774" y="311"/>
                </a:lnTo>
                <a:lnTo>
                  <a:pt x="774" y="311"/>
                </a:lnTo>
                <a:lnTo>
                  <a:pt x="774" y="311"/>
                </a:lnTo>
                <a:lnTo>
                  <a:pt x="774" y="311"/>
                </a:lnTo>
                <a:lnTo>
                  <a:pt x="774" y="311"/>
                </a:lnTo>
                <a:lnTo>
                  <a:pt x="774" y="311"/>
                </a:lnTo>
                <a:lnTo>
                  <a:pt x="774" y="311"/>
                </a:lnTo>
                <a:lnTo>
                  <a:pt x="774" y="311"/>
                </a:lnTo>
                <a:lnTo>
                  <a:pt x="774" y="311"/>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7" y="312"/>
                </a:lnTo>
                <a:lnTo>
                  <a:pt x="777" y="312"/>
                </a:lnTo>
                <a:lnTo>
                  <a:pt x="777" y="312"/>
                </a:lnTo>
                <a:lnTo>
                  <a:pt x="777" y="311"/>
                </a:lnTo>
                <a:lnTo>
                  <a:pt x="777" y="311"/>
                </a:lnTo>
                <a:lnTo>
                  <a:pt x="777" y="311"/>
                </a:lnTo>
                <a:lnTo>
                  <a:pt x="777" y="311"/>
                </a:lnTo>
                <a:lnTo>
                  <a:pt x="777" y="311"/>
                </a:lnTo>
                <a:lnTo>
                  <a:pt x="777" y="311"/>
                </a:lnTo>
                <a:lnTo>
                  <a:pt x="777" y="311"/>
                </a:lnTo>
                <a:lnTo>
                  <a:pt x="777" y="311"/>
                </a:lnTo>
                <a:lnTo>
                  <a:pt x="777" y="311"/>
                </a:lnTo>
                <a:lnTo>
                  <a:pt x="777" y="311"/>
                </a:lnTo>
                <a:lnTo>
                  <a:pt x="777" y="311"/>
                </a:lnTo>
                <a:lnTo>
                  <a:pt x="777" y="312"/>
                </a:lnTo>
                <a:lnTo>
                  <a:pt x="777" y="312"/>
                </a:lnTo>
                <a:lnTo>
                  <a:pt x="777" y="312"/>
                </a:lnTo>
                <a:lnTo>
                  <a:pt x="777" y="312"/>
                </a:lnTo>
                <a:lnTo>
                  <a:pt x="777" y="312"/>
                </a:lnTo>
                <a:lnTo>
                  <a:pt x="777" y="312"/>
                </a:lnTo>
                <a:lnTo>
                  <a:pt x="777" y="312"/>
                </a:lnTo>
                <a:lnTo>
                  <a:pt x="777" y="312"/>
                </a:lnTo>
                <a:lnTo>
                  <a:pt x="777" y="312"/>
                </a:lnTo>
                <a:lnTo>
                  <a:pt x="777" y="312"/>
                </a:lnTo>
                <a:lnTo>
                  <a:pt x="777"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9" y="312"/>
                </a:lnTo>
                <a:lnTo>
                  <a:pt x="779" y="312"/>
                </a:lnTo>
                <a:lnTo>
                  <a:pt x="779" y="312"/>
                </a:lnTo>
                <a:lnTo>
                  <a:pt x="779" y="312"/>
                </a:lnTo>
                <a:lnTo>
                  <a:pt x="779" y="312"/>
                </a:lnTo>
                <a:lnTo>
                  <a:pt x="779" y="312"/>
                </a:lnTo>
                <a:lnTo>
                  <a:pt x="779" y="312"/>
                </a:lnTo>
                <a:lnTo>
                  <a:pt x="779" y="312"/>
                </a:lnTo>
                <a:lnTo>
                  <a:pt x="779" y="312"/>
                </a:lnTo>
                <a:lnTo>
                  <a:pt x="779" y="312"/>
                </a:lnTo>
                <a:lnTo>
                  <a:pt x="779" y="312"/>
                </a:lnTo>
                <a:lnTo>
                  <a:pt x="779" y="312"/>
                </a:lnTo>
                <a:lnTo>
                  <a:pt x="779" y="312"/>
                </a:lnTo>
                <a:lnTo>
                  <a:pt x="779" y="313"/>
                </a:lnTo>
                <a:lnTo>
                  <a:pt x="779" y="313"/>
                </a:lnTo>
                <a:lnTo>
                  <a:pt x="779" y="313"/>
                </a:lnTo>
                <a:lnTo>
                  <a:pt x="779" y="313"/>
                </a:lnTo>
                <a:lnTo>
                  <a:pt x="779" y="313"/>
                </a:lnTo>
                <a:lnTo>
                  <a:pt x="779" y="313"/>
                </a:lnTo>
                <a:lnTo>
                  <a:pt x="779" y="313"/>
                </a:lnTo>
                <a:lnTo>
                  <a:pt x="779" y="313"/>
                </a:lnTo>
                <a:lnTo>
                  <a:pt x="779" y="313"/>
                </a:lnTo>
                <a:lnTo>
                  <a:pt x="779" y="313"/>
                </a:lnTo>
                <a:lnTo>
                  <a:pt x="779" y="313"/>
                </a:lnTo>
                <a:lnTo>
                  <a:pt x="779" y="313"/>
                </a:lnTo>
                <a:lnTo>
                  <a:pt x="779" y="313"/>
                </a:lnTo>
                <a:lnTo>
                  <a:pt x="779" y="313"/>
                </a:lnTo>
                <a:lnTo>
                  <a:pt x="779" y="313"/>
                </a:lnTo>
                <a:lnTo>
                  <a:pt x="779" y="313"/>
                </a:lnTo>
                <a:lnTo>
                  <a:pt x="779" y="314"/>
                </a:lnTo>
                <a:lnTo>
                  <a:pt x="779" y="314"/>
                </a:lnTo>
                <a:lnTo>
                  <a:pt x="779" y="314"/>
                </a:lnTo>
                <a:lnTo>
                  <a:pt x="779" y="314"/>
                </a:lnTo>
                <a:lnTo>
                  <a:pt x="779" y="314"/>
                </a:lnTo>
                <a:lnTo>
                  <a:pt x="779" y="314"/>
                </a:lnTo>
                <a:lnTo>
                  <a:pt x="779" y="314"/>
                </a:lnTo>
                <a:lnTo>
                  <a:pt x="779" y="314"/>
                </a:lnTo>
                <a:lnTo>
                  <a:pt x="779" y="314"/>
                </a:lnTo>
                <a:lnTo>
                  <a:pt x="780" y="314"/>
                </a:lnTo>
                <a:lnTo>
                  <a:pt x="780" y="314"/>
                </a:lnTo>
                <a:lnTo>
                  <a:pt x="780" y="314"/>
                </a:lnTo>
                <a:lnTo>
                  <a:pt x="780" y="314"/>
                </a:lnTo>
                <a:lnTo>
                  <a:pt x="780" y="314"/>
                </a:lnTo>
                <a:lnTo>
                  <a:pt x="780" y="314"/>
                </a:lnTo>
                <a:lnTo>
                  <a:pt x="780" y="314"/>
                </a:lnTo>
                <a:lnTo>
                  <a:pt x="781" y="315"/>
                </a:lnTo>
                <a:lnTo>
                  <a:pt x="781" y="315"/>
                </a:lnTo>
                <a:lnTo>
                  <a:pt x="781" y="315"/>
                </a:lnTo>
                <a:lnTo>
                  <a:pt x="781" y="315"/>
                </a:lnTo>
                <a:lnTo>
                  <a:pt x="781" y="315"/>
                </a:lnTo>
                <a:lnTo>
                  <a:pt x="782" y="315"/>
                </a:lnTo>
                <a:lnTo>
                  <a:pt x="782" y="315"/>
                </a:lnTo>
                <a:lnTo>
                  <a:pt x="782" y="315"/>
                </a:lnTo>
                <a:lnTo>
                  <a:pt x="782" y="315"/>
                </a:lnTo>
                <a:lnTo>
                  <a:pt x="782" y="315"/>
                </a:lnTo>
                <a:lnTo>
                  <a:pt x="782" y="316"/>
                </a:lnTo>
                <a:lnTo>
                  <a:pt x="782" y="316"/>
                </a:lnTo>
                <a:lnTo>
                  <a:pt x="782" y="316"/>
                </a:lnTo>
                <a:lnTo>
                  <a:pt x="783" y="316"/>
                </a:lnTo>
                <a:lnTo>
                  <a:pt x="783" y="316"/>
                </a:lnTo>
                <a:lnTo>
                  <a:pt x="783" y="316"/>
                </a:lnTo>
                <a:lnTo>
                  <a:pt x="783" y="316"/>
                </a:lnTo>
                <a:lnTo>
                  <a:pt x="783" y="316"/>
                </a:lnTo>
                <a:lnTo>
                  <a:pt x="783" y="316"/>
                </a:lnTo>
                <a:lnTo>
                  <a:pt x="783" y="316"/>
                </a:lnTo>
                <a:lnTo>
                  <a:pt x="783"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5" y="317"/>
                </a:lnTo>
                <a:lnTo>
                  <a:pt x="785" y="317"/>
                </a:lnTo>
                <a:lnTo>
                  <a:pt x="785" y="317"/>
                </a:lnTo>
                <a:lnTo>
                  <a:pt x="785" y="317"/>
                </a:lnTo>
                <a:lnTo>
                  <a:pt x="785" y="318"/>
                </a:lnTo>
                <a:lnTo>
                  <a:pt x="785" y="318"/>
                </a:lnTo>
                <a:lnTo>
                  <a:pt x="785" y="318"/>
                </a:lnTo>
                <a:lnTo>
                  <a:pt x="785" y="318"/>
                </a:lnTo>
                <a:lnTo>
                  <a:pt x="785" y="318"/>
                </a:lnTo>
                <a:lnTo>
                  <a:pt x="785" y="318"/>
                </a:lnTo>
                <a:lnTo>
                  <a:pt x="785" y="318"/>
                </a:lnTo>
                <a:lnTo>
                  <a:pt x="785" y="318"/>
                </a:lnTo>
                <a:lnTo>
                  <a:pt x="785" y="318"/>
                </a:lnTo>
                <a:lnTo>
                  <a:pt x="785" y="318"/>
                </a:lnTo>
                <a:lnTo>
                  <a:pt x="785" y="318"/>
                </a:lnTo>
                <a:lnTo>
                  <a:pt x="785" y="318"/>
                </a:lnTo>
                <a:lnTo>
                  <a:pt x="786" y="318"/>
                </a:lnTo>
                <a:lnTo>
                  <a:pt x="786" y="318"/>
                </a:lnTo>
                <a:lnTo>
                  <a:pt x="786" y="318"/>
                </a:lnTo>
                <a:lnTo>
                  <a:pt x="786" y="318"/>
                </a:lnTo>
                <a:lnTo>
                  <a:pt x="786" y="318"/>
                </a:lnTo>
                <a:lnTo>
                  <a:pt x="786" y="318"/>
                </a:lnTo>
                <a:lnTo>
                  <a:pt x="786" y="318"/>
                </a:lnTo>
                <a:lnTo>
                  <a:pt x="786" y="318"/>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20"/>
                </a:lnTo>
                <a:lnTo>
                  <a:pt x="786" y="320"/>
                </a:lnTo>
                <a:lnTo>
                  <a:pt x="786" y="320"/>
                </a:lnTo>
                <a:lnTo>
                  <a:pt x="786" y="320"/>
                </a:lnTo>
                <a:lnTo>
                  <a:pt x="787" y="320"/>
                </a:lnTo>
                <a:lnTo>
                  <a:pt x="787" y="320"/>
                </a:lnTo>
                <a:lnTo>
                  <a:pt x="787" y="320"/>
                </a:lnTo>
                <a:lnTo>
                  <a:pt x="787" y="320"/>
                </a:lnTo>
                <a:lnTo>
                  <a:pt x="787" y="320"/>
                </a:lnTo>
                <a:lnTo>
                  <a:pt x="787" y="320"/>
                </a:lnTo>
                <a:lnTo>
                  <a:pt x="787" y="320"/>
                </a:lnTo>
                <a:lnTo>
                  <a:pt x="787" y="320"/>
                </a:lnTo>
                <a:lnTo>
                  <a:pt x="787" y="321"/>
                </a:lnTo>
                <a:lnTo>
                  <a:pt x="787" y="321"/>
                </a:lnTo>
                <a:lnTo>
                  <a:pt x="787" y="321"/>
                </a:lnTo>
                <a:lnTo>
                  <a:pt x="787" y="321"/>
                </a:lnTo>
                <a:lnTo>
                  <a:pt x="787"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9" y="321"/>
                </a:lnTo>
                <a:lnTo>
                  <a:pt x="789" y="321"/>
                </a:lnTo>
                <a:lnTo>
                  <a:pt x="789" y="321"/>
                </a:lnTo>
                <a:lnTo>
                  <a:pt x="789" y="321"/>
                </a:lnTo>
                <a:lnTo>
                  <a:pt x="789" y="321"/>
                </a:lnTo>
                <a:lnTo>
                  <a:pt x="789" y="321"/>
                </a:lnTo>
                <a:lnTo>
                  <a:pt x="789" y="321"/>
                </a:lnTo>
                <a:lnTo>
                  <a:pt x="789" y="321"/>
                </a:lnTo>
                <a:lnTo>
                  <a:pt x="789" y="321"/>
                </a:lnTo>
                <a:lnTo>
                  <a:pt x="789" y="321"/>
                </a:lnTo>
                <a:lnTo>
                  <a:pt x="789" y="321"/>
                </a:lnTo>
                <a:lnTo>
                  <a:pt x="789" y="321"/>
                </a:lnTo>
                <a:lnTo>
                  <a:pt x="789" y="321"/>
                </a:lnTo>
                <a:lnTo>
                  <a:pt x="789" y="321"/>
                </a:lnTo>
                <a:lnTo>
                  <a:pt x="789" y="321"/>
                </a:lnTo>
                <a:lnTo>
                  <a:pt x="790" y="321"/>
                </a:lnTo>
                <a:lnTo>
                  <a:pt x="790" y="321"/>
                </a:lnTo>
                <a:lnTo>
                  <a:pt x="790" y="321"/>
                </a:lnTo>
                <a:lnTo>
                  <a:pt x="790" y="321"/>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1" y="322"/>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4"/>
                </a:lnTo>
                <a:lnTo>
                  <a:pt x="791" y="324"/>
                </a:lnTo>
                <a:lnTo>
                  <a:pt x="791" y="324"/>
                </a:lnTo>
                <a:lnTo>
                  <a:pt x="791" y="324"/>
                </a:lnTo>
                <a:lnTo>
                  <a:pt x="791" y="324"/>
                </a:lnTo>
                <a:lnTo>
                  <a:pt x="791" y="324"/>
                </a:lnTo>
                <a:lnTo>
                  <a:pt x="791" y="324"/>
                </a:lnTo>
                <a:lnTo>
                  <a:pt x="791" y="324"/>
                </a:lnTo>
                <a:lnTo>
                  <a:pt x="791" y="324"/>
                </a:lnTo>
                <a:lnTo>
                  <a:pt x="791" y="324"/>
                </a:lnTo>
                <a:lnTo>
                  <a:pt x="791" y="324"/>
                </a:lnTo>
                <a:lnTo>
                  <a:pt x="791" y="324"/>
                </a:lnTo>
                <a:lnTo>
                  <a:pt x="791" y="324"/>
                </a:lnTo>
                <a:lnTo>
                  <a:pt x="791" y="324"/>
                </a:lnTo>
                <a:lnTo>
                  <a:pt x="791" y="324"/>
                </a:lnTo>
                <a:lnTo>
                  <a:pt x="791" y="324"/>
                </a:lnTo>
                <a:lnTo>
                  <a:pt x="791" y="324"/>
                </a:lnTo>
                <a:lnTo>
                  <a:pt x="790" y="324"/>
                </a:lnTo>
                <a:lnTo>
                  <a:pt x="790" y="324"/>
                </a:lnTo>
                <a:lnTo>
                  <a:pt x="790" y="324"/>
                </a:lnTo>
                <a:lnTo>
                  <a:pt x="790" y="324"/>
                </a:lnTo>
                <a:lnTo>
                  <a:pt x="790" y="324"/>
                </a:lnTo>
                <a:lnTo>
                  <a:pt x="790" y="324"/>
                </a:lnTo>
                <a:lnTo>
                  <a:pt x="790" y="324"/>
                </a:lnTo>
                <a:lnTo>
                  <a:pt x="790" y="324"/>
                </a:lnTo>
                <a:lnTo>
                  <a:pt x="790" y="324"/>
                </a:lnTo>
                <a:lnTo>
                  <a:pt x="790" y="324"/>
                </a:lnTo>
                <a:lnTo>
                  <a:pt x="790" y="324"/>
                </a:lnTo>
                <a:lnTo>
                  <a:pt x="790" y="324"/>
                </a:lnTo>
                <a:lnTo>
                  <a:pt x="790" y="324"/>
                </a:lnTo>
                <a:lnTo>
                  <a:pt x="790" y="324"/>
                </a:lnTo>
                <a:lnTo>
                  <a:pt x="790" y="324"/>
                </a:lnTo>
                <a:lnTo>
                  <a:pt x="790" y="324"/>
                </a:lnTo>
                <a:lnTo>
                  <a:pt x="790" y="324"/>
                </a:lnTo>
                <a:lnTo>
                  <a:pt x="790" y="324"/>
                </a:lnTo>
                <a:lnTo>
                  <a:pt x="790" y="325"/>
                </a:lnTo>
                <a:lnTo>
                  <a:pt x="790" y="325"/>
                </a:lnTo>
                <a:lnTo>
                  <a:pt x="790" y="325"/>
                </a:lnTo>
                <a:lnTo>
                  <a:pt x="790" y="325"/>
                </a:lnTo>
                <a:lnTo>
                  <a:pt x="790" y="325"/>
                </a:lnTo>
                <a:lnTo>
                  <a:pt x="790" y="325"/>
                </a:lnTo>
                <a:lnTo>
                  <a:pt x="790" y="325"/>
                </a:lnTo>
                <a:lnTo>
                  <a:pt x="790" y="325"/>
                </a:lnTo>
                <a:lnTo>
                  <a:pt x="790" y="325"/>
                </a:lnTo>
                <a:lnTo>
                  <a:pt x="790" y="325"/>
                </a:lnTo>
                <a:lnTo>
                  <a:pt x="790" y="325"/>
                </a:lnTo>
                <a:lnTo>
                  <a:pt x="791" y="325"/>
                </a:lnTo>
                <a:lnTo>
                  <a:pt x="791" y="325"/>
                </a:lnTo>
                <a:lnTo>
                  <a:pt x="791" y="325"/>
                </a:lnTo>
                <a:lnTo>
                  <a:pt x="791" y="325"/>
                </a:lnTo>
                <a:lnTo>
                  <a:pt x="791" y="325"/>
                </a:lnTo>
                <a:lnTo>
                  <a:pt x="791" y="325"/>
                </a:lnTo>
                <a:lnTo>
                  <a:pt x="791" y="325"/>
                </a:lnTo>
                <a:lnTo>
                  <a:pt x="791" y="325"/>
                </a:lnTo>
                <a:lnTo>
                  <a:pt x="791" y="325"/>
                </a:lnTo>
                <a:lnTo>
                  <a:pt x="791" y="325"/>
                </a:lnTo>
                <a:lnTo>
                  <a:pt x="791" y="325"/>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2" y="327"/>
                </a:lnTo>
                <a:lnTo>
                  <a:pt x="792" y="327"/>
                </a:lnTo>
                <a:lnTo>
                  <a:pt x="792" y="327"/>
                </a:lnTo>
                <a:lnTo>
                  <a:pt x="792" y="327"/>
                </a:lnTo>
                <a:lnTo>
                  <a:pt x="792" y="327"/>
                </a:lnTo>
                <a:lnTo>
                  <a:pt x="792" y="327"/>
                </a:lnTo>
                <a:lnTo>
                  <a:pt x="792" y="327"/>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3" y="328"/>
                </a:lnTo>
                <a:lnTo>
                  <a:pt x="793" y="328"/>
                </a:lnTo>
                <a:lnTo>
                  <a:pt x="793" y="328"/>
                </a:lnTo>
                <a:lnTo>
                  <a:pt x="793" y="328"/>
                </a:lnTo>
                <a:lnTo>
                  <a:pt x="793" y="328"/>
                </a:lnTo>
                <a:lnTo>
                  <a:pt x="793" y="328"/>
                </a:lnTo>
                <a:lnTo>
                  <a:pt x="793" y="329"/>
                </a:lnTo>
                <a:lnTo>
                  <a:pt x="793" y="329"/>
                </a:lnTo>
                <a:lnTo>
                  <a:pt x="793" y="329"/>
                </a:lnTo>
                <a:lnTo>
                  <a:pt x="793" y="329"/>
                </a:lnTo>
                <a:lnTo>
                  <a:pt x="793" y="329"/>
                </a:lnTo>
                <a:lnTo>
                  <a:pt x="793" y="329"/>
                </a:lnTo>
                <a:lnTo>
                  <a:pt x="793" y="329"/>
                </a:lnTo>
                <a:lnTo>
                  <a:pt x="793" y="329"/>
                </a:lnTo>
                <a:lnTo>
                  <a:pt x="793" y="329"/>
                </a:lnTo>
                <a:lnTo>
                  <a:pt x="793" y="329"/>
                </a:lnTo>
                <a:lnTo>
                  <a:pt x="794" y="329"/>
                </a:lnTo>
                <a:lnTo>
                  <a:pt x="794" y="329"/>
                </a:lnTo>
                <a:lnTo>
                  <a:pt x="794" y="329"/>
                </a:lnTo>
                <a:lnTo>
                  <a:pt x="794" y="330"/>
                </a:lnTo>
                <a:lnTo>
                  <a:pt x="794" y="330"/>
                </a:lnTo>
                <a:lnTo>
                  <a:pt x="794" y="330"/>
                </a:lnTo>
                <a:lnTo>
                  <a:pt x="794" y="330"/>
                </a:lnTo>
                <a:lnTo>
                  <a:pt x="794" y="330"/>
                </a:lnTo>
                <a:lnTo>
                  <a:pt x="794" y="330"/>
                </a:lnTo>
                <a:lnTo>
                  <a:pt x="794" y="330"/>
                </a:lnTo>
                <a:lnTo>
                  <a:pt x="794" y="330"/>
                </a:lnTo>
                <a:lnTo>
                  <a:pt x="794" y="330"/>
                </a:lnTo>
                <a:lnTo>
                  <a:pt x="794" y="330"/>
                </a:lnTo>
                <a:lnTo>
                  <a:pt x="794" y="330"/>
                </a:lnTo>
                <a:lnTo>
                  <a:pt x="794" y="330"/>
                </a:lnTo>
                <a:lnTo>
                  <a:pt x="795" y="330"/>
                </a:lnTo>
                <a:lnTo>
                  <a:pt x="795" y="330"/>
                </a:lnTo>
                <a:lnTo>
                  <a:pt x="795" y="330"/>
                </a:lnTo>
                <a:lnTo>
                  <a:pt x="795" y="330"/>
                </a:lnTo>
                <a:lnTo>
                  <a:pt x="795" y="330"/>
                </a:lnTo>
                <a:lnTo>
                  <a:pt x="795" y="330"/>
                </a:lnTo>
                <a:lnTo>
                  <a:pt x="795" y="330"/>
                </a:lnTo>
                <a:lnTo>
                  <a:pt x="795" y="330"/>
                </a:lnTo>
                <a:lnTo>
                  <a:pt x="795" y="330"/>
                </a:lnTo>
                <a:lnTo>
                  <a:pt x="795" y="330"/>
                </a:lnTo>
                <a:lnTo>
                  <a:pt x="795" y="330"/>
                </a:lnTo>
                <a:lnTo>
                  <a:pt x="795" y="330"/>
                </a:lnTo>
                <a:lnTo>
                  <a:pt x="795" y="330"/>
                </a:lnTo>
                <a:lnTo>
                  <a:pt x="795" y="330"/>
                </a:lnTo>
                <a:lnTo>
                  <a:pt x="795" y="330"/>
                </a:lnTo>
                <a:lnTo>
                  <a:pt x="795" y="331"/>
                </a:lnTo>
                <a:lnTo>
                  <a:pt x="795" y="331"/>
                </a:lnTo>
                <a:lnTo>
                  <a:pt x="795" y="331"/>
                </a:lnTo>
                <a:lnTo>
                  <a:pt x="795" y="331"/>
                </a:lnTo>
                <a:lnTo>
                  <a:pt x="795" y="331"/>
                </a:lnTo>
                <a:lnTo>
                  <a:pt x="795" y="331"/>
                </a:lnTo>
                <a:lnTo>
                  <a:pt x="795" y="331"/>
                </a:lnTo>
                <a:lnTo>
                  <a:pt x="796" y="331"/>
                </a:lnTo>
                <a:lnTo>
                  <a:pt x="796" y="331"/>
                </a:lnTo>
                <a:lnTo>
                  <a:pt x="796" y="331"/>
                </a:lnTo>
                <a:lnTo>
                  <a:pt x="796" y="331"/>
                </a:lnTo>
                <a:lnTo>
                  <a:pt x="796" y="331"/>
                </a:lnTo>
                <a:lnTo>
                  <a:pt x="796" y="331"/>
                </a:lnTo>
                <a:lnTo>
                  <a:pt x="796" y="331"/>
                </a:lnTo>
                <a:lnTo>
                  <a:pt x="796" y="331"/>
                </a:lnTo>
                <a:lnTo>
                  <a:pt x="796" y="331"/>
                </a:lnTo>
                <a:lnTo>
                  <a:pt x="796" y="331"/>
                </a:lnTo>
                <a:lnTo>
                  <a:pt x="796" y="331"/>
                </a:lnTo>
                <a:lnTo>
                  <a:pt x="796" y="331"/>
                </a:lnTo>
                <a:lnTo>
                  <a:pt x="796" y="331"/>
                </a:lnTo>
                <a:lnTo>
                  <a:pt x="796" y="331"/>
                </a:lnTo>
                <a:lnTo>
                  <a:pt x="796" y="331"/>
                </a:lnTo>
                <a:lnTo>
                  <a:pt x="796" y="331"/>
                </a:lnTo>
                <a:lnTo>
                  <a:pt x="796" y="331"/>
                </a:lnTo>
                <a:lnTo>
                  <a:pt x="796" y="332"/>
                </a:lnTo>
                <a:lnTo>
                  <a:pt x="796" y="332"/>
                </a:lnTo>
                <a:lnTo>
                  <a:pt x="796" y="332"/>
                </a:lnTo>
                <a:lnTo>
                  <a:pt x="796" y="332"/>
                </a:lnTo>
                <a:lnTo>
                  <a:pt x="796" y="332"/>
                </a:lnTo>
                <a:lnTo>
                  <a:pt x="796" y="332"/>
                </a:lnTo>
                <a:lnTo>
                  <a:pt x="796"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800" y="332"/>
                </a:lnTo>
                <a:lnTo>
                  <a:pt x="800" y="332"/>
                </a:lnTo>
                <a:lnTo>
                  <a:pt x="800" y="332"/>
                </a:lnTo>
                <a:lnTo>
                  <a:pt x="800" y="332"/>
                </a:lnTo>
                <a:lnTo>
                  <a:pt x="800" y="333"/>
                </a:lnTo>
                <a:lnTo>
                  <a:pt x="800" y="333"/>
                </a:lnTo>
                <a:lnTo>
                  <a:pt x="800" y="333"/>
                </a:lnTo>
                <a:lnTo>
                  <a:pt x="800" y="333"/>
                </a:lnTo>
                <a:lnTo>
                  <a:pt x="800" y="333"/>
                </a:lnTo>
                <a:lnTo>
                  <a:pt x="800" y="333"/>
                </a:lnTo>
                <a:lnTo>
                  <a:pt x="800" y="333"/>
                </a:lnTo>
                <a:lnTo>
                  <a:pt x="800" y="333"/>
                </a:lnTo>
                <a:lnTo>
                  <a:pt x="800" y="333"/>
                </a:lnTo>
                <a:lnTo>
                  <a:pt x="800" y="333"/>
                </a:lnTo>
                <a:lnTo>
                  <a:pt x="800" y="333"/>
                </a:lnTo>
                <a:lnTo>
                  <a:pt x="800" y="333"/>
                </a:lnTo>
                <a:lnTo>
                  <a:pt x="800" y="333"/>
                </a:lnTo>
                <a:lnTo>
                  <a:pt x="800" y="333"/>
                </a:lnTo>
                <a:lnTo>
                  <a:pt x="801" y="333"/>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2" y="334"/>
                </a:lnTo>
                <a:lnTo>
                  <a:pt x="802" y="334"/>
                </a:lnTo>
                <a:lnTo>
                  <a:pt x="802" y="334"/>
                </a:lnTo>
                <a:lnTo>
                  <a:pt x="802" y="334"/>
                </a:lnTo>
                <a:lnTo>
                  <a:pt x="802" y="334"/>
                </a:lnTo>
                <a:lnTo>
                  <a:pt x="802" y="334"/>
                </a:lnTo>
                <a:lnTo>
                  <a:pt x="802" y="334"/>
                </a:lnTo>
                <a:lnTo>
                  <a:pt x="802" y="334"/>
                </a:lnTo>
                <a:lnTo>
                  <a:pt x="802" y="334"/>
                </a:lnTo>
                <a:lnTo>
                  <a:pt x="802" y="334"/>
                </a:lnTo>
                <a:lnTo>
                  <a:pt x="802" y="334"/>
                </a:lnTo>
                <a:lnTo>
                  <a:pt x="802" y="334"/>
                </a:lnTo>
                <a:lnTo>
                  <a:pt x="802" y="334"/>
                </a:lnTo>
                <a:lnTo>
                  <a:pt x="802" y="334"/>
                </a:lnTo>
                <a:lnTo>
                  <a:pt x="802" y="334"/>
                </a:lnTo>
                <a:lnTo>
                  <a:pt x="802" y="334"/>
                </a:lnTo>
                <a:lnTo>
                  <a:pt x="803" y="334"/>
                </a:lnTo>
                <a:lnTo>
                  <a:pt x="803" y="334"/>
                </a:lnTo>
                <a:lnTo>
                  <a:pt x="803" y="334"/>
                </a:lnTo>
                <a:lnTo>
                  <a:pt x="803" y="334"/>
                </a:lnTo>
                <a:lnTo>
                  <a:pt x="803" y="334"/>
                </a:lnTo>
                <a:lnTo>
                  <a:pt x="803" y="334"/>
                </a:lnTo>
                <a:lnTo>
                  <a:pt x="803" y="334"/>
                </a:lnTo>
                <a:lnTo>
                  <a:pt x="803" y="334"/>
                </a:lnTo>
                <a:lnTo>
                  <a:pt x="803" y="334"/>
                </a:lnTo>
                <a:lnTo>
                  <a:pt x="803" y="334"/>
                </a:lnTo>
                <a:lnTo>
                  <a:pt x="803" y="334"/>
                </a:lnTo>
                <a:lnTo>
                  <a:pt x="803" y="335"/>
                </a:lnTo>
                <a:lnTo>
                  <a:pt x="803" y="335"/>
                </a:lnTo>
                <a:lnTo>
                  <a:pt x="803" y="335"/>
                </a:lnTo>
                <a:lnTo>
                  <a:pt x="803" y="335"/>
                </a:lnTo>
                <a:lnTo>
                  <a:pt x="803" y="335"/>
                </a:lnTo>
                <a:lnTo>
                  <a:pt x="803" y="335"/>
                </a:lnTo>
                <a:lnTo>
                  <a:pt x="803" y="335"/>
                </a:lnTo>
                <a:lnTo>
                  <a:pt x="803" y="335"/>
                </a:lnTo>
                <a:lnTo>
                  <a:pt x="803" y="335"/>
                </a:lnTo>
                <a:lnTo>
                  <a:pt x="803" y="335"/>
                </a:lnTo>
                <a:lnTo>
                  <a:pt x="803" y="335"/>
                </a:lnTo>
                <a:lnTo>
                  <a:pt x="803" y="335"/>
                </a:lnTo>
                <a:lnTo>
                  <a:pt x="803" y="335"/>
                </a:lnTo>
                <a:lnTo>
                  <a:pt x="803" y="335"/>
                </a:lnTo>
                <a:lnTo>
                  <a:pt x="803" y="335"/>
                </a:lnTo>
                <a:lnTo>
                  <a:pt x="803" y="335"/>
                </a:lnTo>
                <a:lnTo>
                  <a:pt x="804" y="335"/>
                </a:lnTo>
                <a:lnTo>
                  <a:pt x="804" y="335"/>
                </a:lnTo>
                <a:lnTo>
                  <a:pt x="804" y="335"/>
                </a:lnTo>
                <a:lnTo>
                  <a:pt x="804" y="335"/>
                </a:lnTo>
                <a:lnTo>
                  <a:pt x="804" y="335"/>
                </a:lnTo>
                <a:lnTo>
                  <a:pt x="804" y="335"/>
                </a:lnTo>
                <a:lnTo>
                  <a:pt x="804" y="335"/>
                </a:lnTo>
                <a:lnTo>
                  <a:pt x="804" y="335"/>
                </a:lnTo>
                <a:lnTo>
                  <a:pt x="804" y="335"/>
                </a:lnTo>
                <a:lnTo>
                  <a:pt x="804" y="336"/>
                </a:lnTo>
                <a:lnTo>
                  <a:pt x="804" y="336"/>
                </a:lnTo>
                <a:lnTo>
                  <a:pt x="804" y="336"/>
                </a:lnTo>
                <a:lnTo>
                  <a:pt x="804" y="336"/>
                </a:lnTo>
                <a:lnTo>
                  <a:pt x="804" y="336"/>
                </a:lnTo>
                <a:lnTo>
                  <a:pt x="804" y="336"/>
                </a:lnTo>
                <a:lnTo>
                  <a:pt x="804" y="336"/>
                </a:lnTo>
                <a:lnTo>
                  <a:pt x="804" y="336"/>
                </a:lnTo>
                <a:lnTo>
                  <a:pt x="804" y="336"/>
                </a:lnTo>
                <a:lnTo>
                  <a:pt x="804" y="336"/>
                </a:lnTo>
                <a:lnTo>
                  <a:pt x="804" y="336"/>
                </a:lnTo>
                <a:lnTo>
                  <a:pt x="804" y="336"/>
                </a:lnTo>
                <a:lnTo>
                  <a:pt x="804" y="336"/>
                </a:lnTo>
                <a:lnTo>
                  <a:pt x="804" y="336"/>
                </a:lnTo>
                <a:lnTo>
                  <a:pt x="804" y="336"/>
                </a:lnTo>
                <a:lnTo>
                  <a:pt x="804" y="336"/>
                </a:lnTo>
                <a:lnTo>
                  <a:pt x="805" y="336"/>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8"/>
                </a:lnTo>
                <a:lnTo>
                  <a:pt x="806" y="338"/>
                </a:lnTo>
                <a:lnTo>
                  <a:pt x="806" y="338"/>
                </a:lnTo>
                <a:lnTo>
                  <a:pt x="806" y="338"/>
                </a:lnTo>
                <a:lnTo>
                  <a:pt x="806" y="338"/>
                </a:lnTo>
                <a:lnTo>
                  <a:pt x="806" y="338"/>
                </a:lnTo>
                <a:lnTo>
                  <a:pt x="806" y="338"/>
                </a:lnTo>
                <a:lnTo>
                  <a:pt x="806" y="338"/>
                </a:lnTo>
                <a:lnTo>
                  <a:pt x="806" y="338"/>
                </a:lnTo>
                <a:lnTo>
                  <a:pt x="806" y="338"/>
                </a:lnTo>
                <a:lnTo>
                  <a:pt x="806" y="338"/>
                </a:lnTo>
                <a:lnTo>
                  <a:pt x="806" y="338"/>
                </a:lnTo>
                <a:lnTo>
                  <a:pt x="806" y="338"/>
                </a:lnTo>
                <a:lnTo>
                  <a:pt x="806" y="338"/>
                </a:lnTo>
                <a:lnTo>
                  <a:pt x="806" y="338"/>
                </a:lnTo>
                <a:lnTo>
                  <a:pt x="806" y="338"/>
                </a:lnTo>
                <a:lnTo>
                  <a:pt x="806" y="338"/>
                </a:lnTo>
                <a:lnTo>
                  <a:pt x="806" y="338"/>
                </a:lnTo>
                <a:lnTo>
                  <a:pt x="806" y="339"/>
                </a:lnTo>
                <a:lnTo>
                  <a:pt x="806" y="339"/>
                </a:lnTo>
                <a:lnTo>
                  <a:pt x="806" y="339"/>
                </a:lnTo>
                <a:lnTo>
                  <a:pt x="806" y="339"/>
                </a:lnTo>
                <a:lnTo>
                  <a:pt x="806" y="339"/>
                </a:lnTo>
                <a:lnTo>
                  <a:pt x="806" y="339"/>
                </a:lnTo>
                <a:lnTo>
                  <a:pt x="806" y="339"/>
                </a:lnTo>
                <a:lnTo>
                  <a:pt x="806" y="339"/>
                </a:lnTo>
                <a:lnTo>
                  <a:pt x="806" y="340"/>
                </a:lnTo>
                <a:lnTo>
                  <a:pt x="806" y="340"/>
                </a:lnTo>
                <a:lnTo>
                  <a:pt x="806" y="340"/>
                </a:lnTo>
                <a:lnTo>
                  <a:pt x="806" y="340"/>
                </a:lnTo>
                <a:lnTo>
                  <a:pt x="806" y="340"/>
                </a:lnTo>
                <a:lnTo>
                  <a:pt x="806" y="340"/>
                </a:lnTo>
                <a:lnTo>
                  <a:pt x="806" y="340"/>
                </a:lnTo>
                <a:lnTo>
                  <a:pt x="806" y="340"/>
                </a:lnTo>
                <a:lnTo>
                  <a:pt x="806" y="340"/>
                </a:lnTo>
                <a:lnTo>
                  <a:pt x="806"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8" y="340"/>
                </a:lnTo>
                <a:lnTo>
                  <a:pt x="808" y="340"/>
                </a:lnTo>
                <a:lnTo>
                  <a:pt x="808" y="340"/>
                </a:lnTo>
                <a:lnTo>
                  <a:pt x="808" y="340"/>
                </a:lnTo>
                <a:lnTo>
                  <a:pt x="808" y="340"/>
                </a:lnTo>
                <a:lnTo>
                  <a:pt x="808" y="340"/>
                </a:lnTo>
                <a:lnTo>
                  <a:pt x="808" y="340"/>
                </a:lnTo>
                <a:lnTo>
                  <a:pt x="808" y="341"/>
                </a:lnTo>
                <a:lnTo>
                  <a:pt x="808" y="341"/>
                </a:lnTo>
                <a:lnTo>
                  <a:pt x="808" y="341"/>
                </a:lnTo>
                <a:lnTo>
                  <a:pt x="808" y="341"/>
                </a:lnTo>
                <a:lnTo>
                  <a:pt x="808" y="341"/>
                </a:lnTo>
                <a:lnTo>
                  <a:pt x="808" y="341"/>
                </a:lnTo>
                <a:lnTo>
                  <a:pt x="808" y="341"/>
                </a:lnTo>
                <a:lnTo>
                  <a:pt x="808" y="341"/>
                </a:lnTo>
                <a:lnTo>
                  <a:pt x="808" y="341"/>
                </a:lnTo>
                <a:lnTo>
                  <a:pt x="808" y="341"/>
                </a:lnTo>
                <a:lnTo>
                  <a:pt x="808" y="341"/>
                </a:lnTo>
                <a:lnTo>
                  <a:pt x="808" y="341"/>
                </a:lnTo>
                <a:lnTo>
                  <a:pt x="808" y="341"/>
                </a:lnTo>
                <a:lnTo>
                  <a:pt x="809" y="341"/>
                </a:lnTo>
                <a:lnTo>
                  <a:pt x="809" y="341"/>
                </a:lnTo>
                <a:lnTo>
                  <a:pt x="809" y="341"/>
                </a:lnTo>
                <a:lnTo>
                  <a:pt x="809" y="341"/>
                </a:lnTo>
                <a:lnTo>
                  <a:pt x="809" y="341"/>
                </a:lnTo>
                <a:lnTo>
                  <a:pt x="809" y="341"/>
                </a:lnTo>
                <a:lnTo>
                  <a:pt x="809" y="341"/>
                </a:lnTo>
                <a:lnTo>
                  <a:pt x="809" y="341"/>
                </a:lnTo>
                <a:lnTo>
                  <a:pt x="809" y="341"/>
                </a:lnTo>
                <a:lnTo>
                  <a:pt x="809" y="341"/>
                </a:lnTo>
                <a:lnTo>
                  <a:pt x="809" y="341"/>
                </a:lnTo>
                <a:lnTo>
                  <a:pt x="809" y="341"/>
                </a:lnTo>
                <a:lnTo>
                  <a:pt x="809" y="341"/>
                </a:lnTo>
                <a:lnTo>
                  <a:pt x="810" y="341"/>
                </a:lnTo>
                <a:lnTo>
                  <a:pt x="810" y="342"/>
                </a:lnTo>
                <a:lnTo>
                  <a:pt x="810" y="342"/>
                </a:lnTo>
                <a:lnTo>
                  <a:pt x="810" y="342"/>
                </a:lnTo>
                <a:lnTo>
                  <a:pt x="810" y="342"/>
                </a:lnTo>
                <a:lnTo>
                  <a:pt x="810" y="342"/>
                </a:lnTo>
                <a:lnTo>
                  <a:pt x="810" y="342"/>
                </a:lnTo>
                <a:lnTo>
                  <a:pt x="810" y="342"/>
                </a:lnTo>
                <a:lnTo>
                  <a:pt x="810" y="342"/>
                </a:lnTo>
                <a:lnTo>
                  <a:pt x="810" y="342"/>
                </a:lnTo>
                <a:lnTo>
                  <a:pt x="810" y="342"/>
                </a:lnTo>
                <a:lnTo>
                  <a:pt x="810" y="342"/>
                </a:lnTo>
                <a:lnTo>
                  <a:pt x="810" y="342"/>
                </a:lnTo>
                <a:lnTo>
                  <a:pt x="810" y="342"/>
                </a:lnTo>
                <a:lnTo>
                  <a:pt x="810" y="342"/>
                </a:lnTo>
                <a:lnTo>
                  <a:pt x="810" y="342"/>
                </a:lnTo>
                <a:lnTo>
                  <a:pt x="811" y="342"/>
                </a:lnTo>
                <a:lnTo>
                  <a:pt x="811" y="342"/>
                </a:lnTo>
                <a:lnTo>
                  <a:pt x="811" y="342"/>
                </a:lnTo>
                <a:lnTo>
                  <a:pt x="811" y="342"/>
                </a:lnTo>
                <a:lnTo>
                  <a:pt x="811" y="342"/>
                </a:lnTo>
                <a:lnTo>
                  <a:pt x="811" y="342"/>
                </a:lnTo>
                <a:lnTo>
                  <a:pt x="811" y="343"/>
                </a:lnTo>
                <a:lnTo>
                  <a:pt x="811" y="343"/>
                </a:lnTo>
                <a:lnTo>
                  <a:pt x="811" y="343"/>
                </a:lnTo>
                <a:lnTo>
                  <a:pt x="811" y="343"/>
                </a:lnTo>
                <a:lnTo>
                  <a:pt x="811" y="343"/>
                </a:lnTo>
                <a:lnTo>
                  <a:pt x="811" y="343"/>
                </a:lnTo>
                <a:lnTo>
                  <a:pt x="811" y="343"/>
                </a:lnTo>
                <a:lnTo>
                  <a:pt x="811" y="343"/>
                </a:lnTo>
                <a:lnTo>
                  <a:pt x="811" y="343"/>
                </a:lnTo>
                <a:lnTo>
                  <a:pt x="811" y="343"/>
                </a:lnTo>
                <a:lnTo>
                  <a:pt x="811" y="343"/>
                </a:lnTo>
                <a:lnTo>
                  <a:pt x="811" y="343"/>
                </a:lnTo>
                <a:lnTo>
                  <a:pt x="811" y="343"/>
                </a:lnTo>
                <a:lnTo>
                  <a:pt x="811" y="343"/>
                </a:lnTo>
                <a:lnTo>
                  <a:pt x="811" y="343"/>
                </a:lnTo>
                <a:lnTo>
                  <a:pt x="811" y="343"/>
                </a:lnTo>
                <a:lnTo>
                  <a:pt x="811" y="343"/>
                </a:lnTo>
                <a:lnTo>
                  <a:pt x="812" y="343"/>
                </a:lnTo>
                <a:lnTo>
                  <a:pt x="812" y="343"/>
                </a:lnTo>
                <a:lnTo>
                  <a:pt x="812" y="343"/>
                </a:lnTo>
                <a:lnTo>
                  <a:pt x="812" y="343"/>
                </a:lnTo>
                <a:lnTo>
                  <a:pt x="812" y="343"/>
                </a:lnTo>
                <a:lnTo>
                  <a:pt x="812" y="343"/>
                </a:lnTo>
                <a:lnTo>
                  <a:pt x="812" y="343"/>
                </a:lnTo>
                <a:lnTo>
                  <a:pt x="812" y="343"/>
                </a:lnTo>
                <a:lnTo>
                  <a:pt x="812" y="343"/>
                </a:lnTo>
                <a:lnTo>
                  <a:pt x="812" y="343"/>
                </a:lnTo>
                <a:lnTo>
                  <a:pt x="812" y="343"/>
                </a:lnTo>
                <a:lnTo>
                  <a:pt x="812" y="343"/>
                </a:lnTo>
                <a:lnTo>
                  <a:pt x="812" y="343"/>
                </a:lnTo>
                <a:lnTo>
                  <a:pt x="812" y="343"/>
                </a:lnTo>
                <a:lnTo>
                  <a:pt x="812" y="343"/>
                </a:lnTo>
                <a:lnTo>
                  <a:pt x="812" y="343"/>
                </a:lnTo>
                <a:lnTo>
                  <a:pt x="813" y="343"/>
                </a:lnTo>
                <a:lnTo>
                  <a:pt x="813" y="343"/>
                </a:lnTo>
                <a:lnTo>
                  <a:pt x="813" y="343"/>
                </a:lnTo>
                <a:lnTo>
                  <a:pt x="813" y="343"/>
                </a:lnTo>
                <a:lnTo>
                  <a:pt x="813" y="343"/>
                </a:lnTo>
                <a:lnTo>
                  <a:pt x="813" y="343"/>
                </a:lnTo>
                <a:lnTo>
                  <a:pt x="813" y="343"/>
                </a:lnTo>
                <a:lnTo>
                  <a:pt x="813" y="343"/>
                </a:lnTo>
                <a:lnTo>
                  <a:pt x="813" y="343"/>
                </a:lnTo>
                <a:lnTo>
                  <a:pt x="813" y="343"/>
                </a:lnTo>
                <a:lnTo>
                  <a:pt x="813" y="343"/>
                </a:lnTo>
                <a:lnTo>
                  <a:pt x="813" y="343"/>
                </a:lnTo>
                <a:lnTo>
                  <a:pt x="813" y="344"/>
                </a:lnTo>
                <a:lnTo>
                  <a:pt x="813" y="344"/>
                </a:lnTo>
                <a:lnTo>
                  <a:pt x="813" y="344"/>
                </a:lnTo>
                <a:lnTo>
                  <a:pt x="813" y="344"/>
                </a:lnTo>
                <a:lnTo>
                  <a:pt x="813" y="344"/>
                </a:lnTo>
                <a:lnTo>
                  <a:pt x="813" y="344"/>
                </a:lnTo>
                <a:lnTo>
                  <a:pt x="813" y="344"/>
                </a:lnTo>
                <a:lnTo>
                  <a:pt x="813" y="344"/>
                </a:lnTo>
                <a:lnTo>
                  <a:pt x="813" y="344"/>
                </a:lnTo>
                <a:lnTo>
                  <a:pt x="814" y="344"/>
                </a:lnTo>
                <a:lnTo>
                  <a:pt x="814" y="344"/>
                </a:lnTo>
                <a:lnTo>
                  <a:pt x="814" y="344"/>
                </a:lnTo>
                <a:lnTo>
                  <a:pt x="814" y="344"/>
                </a:lnTo>
                <a:lnTo>
                  <a:pt x="814" y="344"/>
                </a:lnTo>
                <a:lnTo>
                  <a:pt x="814" y="344"/>
                </a:lnTo>
                <a:lnTo>
                  <a:pt x="814" y="344"/>
                </a:lnTo>
                <a:lnTo>
                  <a:pt x="814" y="344"/>
                </a:lnTo>
                <a:lnTo>
                  <a:pt x="814" y="344"/>
                </a:lnTo>
                <a:lnTo>
                  <a:pt x="814" y="345"/>
                </a:lnTo>
                <a:lnTo>
                  <a:pt x="814" y="345"/>
                </a:lnTo>
                <a:lnTo>
                  <a:pt x="814" y="345"/>
                </a:lnTo>
                <a:lnTo>
                  <a:pt x="814" y="345"/>
                </a:lnTo>
                <a:lnTo>
                  <a:pt x="814" y="345"/>
                </a:lnTo>
                <a:lnTo>
                  <a:pt x="814" y="345"/>
                </a:lnTo>
                <a:lnTo>
                  <a:pt x="814" y="345"/>
                </a:lnTo>
                <a:lnTo>
                  <a:pt x="814" y="345"/>
                </a:lnTo>
                <a:lnTo>
                  <a:pt x="814" y="346"/>
                </a:lnTo>
                <a:lnTo>
                  <a:pt x="814" y="346"/>
                </a:lnTo>
                <a:lnTo>
                  <a:pt x="814"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7"/>
                </a:lnTo>
                <a:lnTo>
                  <a:pt x="815" y="347"/>
                </a:lnTo>
                <a:lnTo>
                  <a:pt x="815" y="347"/>
                </a:lnTo>
                <a:lnTo>
                  <a:pt x="815" y="347"/>
                </a:lnTo>
                <a:lnTo>
                  <a:pt x="815" y="347"/>
                </a:lnTo>
                <a:lnTo>
                  <a:pt x="815" y="347"/>
                </a:lnTo>
                <a:lnTo>
                  <a:pt x="815" y="347"/>
                </a:lnTo>
                <a:lnTo>
                  <a:pt x="815" y="347"/>
                </a:lnTo>
                <a:lnTo>
                  <a:pt x="815" y="347"/>
                </a:lnTo>
                <a:lnTo>
                  <a:pt x="815" y="347"/>
                </a:lnTo>
                <a:lnTo>
                  <a:pt x="815" y="347"/>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50"/>
                </a:lnTo>
                <a:lnTo>
                  <a:pt x="815" y="350"/>
                </a:lnTo>
                <a:lnTo>
                  <a:pt x="815" y="350"/>
                </a:lnTo>
                <a:lnTo>
                  <a:pt x="815" y="350"/>
                </a:lnTo>
                <a:lnTo>
                  <a:pt x="815" y="350"/>
                </a:lnTo>
                <a:lnTo>
                  <a:pt x="815" y="350"/>
                </a:lnTo>
                <a:lnTo>
                  <a:pt x="815" y="350"/>
                </a:lnTo>
                <a:lnTo>
                  <a:pt x="815" y="350"/>
                </a:lnTo>
                <a:lnTo>
                  <a:pt x="815" y="350"/>
                </a:lnTo>
                <a:lnTo>
                  <a:pt x="815" y="350"/>
                </a:lnTo>
                <a:lnTo>
                  <a:pt x="815" y="350"/>
                </a:lnTo>
                <a:lnTo>
                  <a:pt x="815" y="350"/>
                </a:lnTo>
                <a:lnTo>
                  <a:pt x="815" y="350"/>
                </a:lnTo>
                <a:lnTo>
                  <a:pt x="815" y="351"/>
                </a:lnTo>
                <a:lnTo>
                  <a:pt x="815" y="351"/>
                </a:lnTo>
                <a:lnTo>
                  <a:pt x="815" y="351"/>
                </a:lnTo>
                <a:lnTo>
                  <a:pt x="815" y="351"/>
                </a:lnTo>
                <a:lnTo>
                  <a:pt x="815" y="351"/>
                </a:lnTo>
                <a:lnTo>
                  <a:pt x="815" y="351"/>
                </a:lnTo>
                <a:lnTo>
                  <a:pt x="815" y="351"/>
                </a:lnTo>
                <a:lnTo>
                  <a:pt x="815" y="351"/>
                </a:lnTo>
                <a:lnTo>
                  <a:pt x="815" y="351"/>
                </a:lnTo>
                <a:lnTo>
                  <a:pt x="815" y="351"/>
                </a:lnTo>
                <a:lnTo>
                  <a:pt x="815" y="351"/>
                </a:lnTo>
                <a:lnTo>
                  <a:pt x="815" y="351"/>
                </a:lnTo>
                <a:lnTo>
                  <a:pt x="815" y="351"/>
                </a:lnTo>
                <a:lnTo>
                  <a:pt x="815" y="351"/>
                </a:lnTo>
                <a:lnTo>
                  <a:pt x="815" y="351"/>
                </a:lnTo>
                <a:lnTo>
                  <a:pt x="815" y="351"/>
                </a:lnTo>
                <a:lnTo>
                  <a:pt x="816" y="351"/>
                </a:lnTo>
                <a:lnTo>
                  <a:pt x="816" y="351"/>
                </a:lnTo>
                <a:lnTo>
                  <a:pt x="816" y="351"/>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7" y="353"/>
                </a:lnTo>
                <a:lnTo>
                  <a:pt x="817" y="353"/>
                </a:lnTo>
                <a:lnTo>
                  <a:pt x="817" y="353"/>
                </a:lnTo>
                <a:lnTo>
                  <a:pt x="817" y="353"/>
                </a:lnTo>
                <a:lnTo>
                  <a:pt x="817" y="353"/>
                </a:lnTo>
                <a:lnTo>
                  <a:pt x="817" y="353"/>
                </a:lnTo>
                <a:lnTo>
                  <a:pt x="817" y="353"/>
                </a:lnTo>
                <a:lnTo>
                  <a:pt x="817" y="353"/>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8" y="355"/>
                </a:lnTo>
                <a:lnTo>
                  <a:pt x="818" y="355"/>
                </a:lnTo>
                <a:lnTo>
                  <a:pt x="818" y="355"/>
                </a:lnTo>
                <a:lnTo>
                  <a:pt x="818" y="355"/>
                </a:lnTo>
                <a:lnTo>
                  <a:pt x="818" y="355"/>
                </a:lnTo>
                <a:lnTo>
                  <a:pt x="818" y="355"/>
                </a:lnTo>
                <a:lnTo>
                  <a:pt x="818" y="355"/>
                </a:lnTo>
                <a:lnTo>
                  <a:pt x="818" y="355"/>
                </a:lnTo>
                <a:lnTo>
                  <a:pt x="818" y="355"/>
                </a:lnTo>
                <a:lnTo>
                  <a:pt x="818" y="355"/>
                </a:lnTo>
                <a:lnTo>
                  <a:pt x="818" y="356"/>
                </a:lnTo>
                <a:lnTo>
                  <a:pt x="818" y="356"/>
                </a:lnTo>
                <a:lnTo>
                  <a:pt x="818" y="356"/>
                </a:lnTo>
                <a:lnTo>
                  <a:pt x="818" y="356"/>
                </a:lnTo>
                <a:lnTo>
                  <a:pt x="818" y="356"/>
                </a:lnTo>
                <a:lnTo>
                  <a:pt x="818" y="356"/>
                </a:lnTo>
                <a:lnTo>
                  <a:pt x="818" y="356"/>
                </a:lnTo>
                <a:lnTo>
                  <a:pt x="818" y="356"/>
                </a:lnTo>
                <a:lnTo>
                  <a:pt x="818" y="356"/>
                </a:lnTo>
                <a:lnTo>
                  <a:pt x="818" y="356"/>
                </a:lnTo>
                <a:lnTo>
                  <a:pt x="818" y="356"/>
                </a:lnTo>
                <a:lnTo>
                  <a:pt x="818" y="356"/>
                </a:lnTo>
                <a:lnTo>
                  <a:pt x="818" y="356"/>
                </a:lnTo>
                <a:lnTo>
                  <a:pt x="818" y="356"/>
                </a:lnTo>
                <a:lnTo>
                  <a:pt x="818" y="356"/>
                </a:lnTo>
                <a:lnTo>
                  <a:pt x="818" y="356"/>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60"/>
                </a:lnTo>
                <a:lnTo>
                  <a:pt x="818" y="360"/>
                </a:lnTo>
                <a:lnTo>
                  <a:pt x="818" y="360"/>
                </a:lnTo>
                <a:lnTo>
                  <a:pt x="818" y="360"/>
                </a:lnTo>
                <a:lnTo>
                  <a:pt x="818"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1"/>
                </a:lnTo>
                <a:lnTo>
                  <a:pt x="819" y="361"/>
                </a:lnTo>
                <a:lnTo>
                  <a:pt x="819" y="361"/>
                </a:lnTo>
                <a:lnTo>
                  <a:pt x="819" y="361"/>
                </a:lnTo>
                <a:lnTo>
                  <a:pt x="819" y="361"/>
                </a:lnTo>
                <a:lnTo>
                  <a:pt x="819" y="361"/>
                </a:lnTo>
                <a:lnTo>
                  <a:pt x="819" y="361"/>
                </a:lnTo>
                <a:lnTo>
                  <a:pt x="819" y="361"/>
                </a:lnTo>
                <a:lnTo>
                  <a:pt x="819" y="361"/>
                </a:lnTo>
                <a:lnTo>
                  <a:pt x="819" y="361"/>
                </a:lnTo>
                <a:lnTo>
                  <a:pt x="819" y="361"/>
                </a:lnTo>
                <a:lnTo>
                  <a:pt x="819" y="361"/>
                </a:lnTo>
                <a:lnTo>
                  <a:pt x="819" y="361"/>
                </a:lnTo>
                <a:lnTo>
                  <a:pt x="819" y="361"/>
                </a:lnTo>
                <a:lnTo>
                  <a:pt x="819" y="361"/>
                </a:lnTo>
                <a:lnTo>
                  <a:pt x="819" y="362"/>
                </a:lnTo>
                <a:lnTo>
                  <a:pt x="819" y="362"/>
                </a:lnTo>
                <a:lnTo>
                  <a:pt x="819" y="362"/>
                </a:lnTo>
                <a:lnTo>
                  <a:pt x="819" y="362"/>
                </a:lnTo>
                <a:lnTo>
                  <a:pt x="819" y="362"/>
                </a:lnTo>
                <a:lnTo>
                  <a:pt x="819" y="362"/>
                </a:lnTo>
                <a:lnTo>
                  <a:pt x="819" y="362"/>
                </a:lnTo>
                <a:lnTo>
                  <a:pt x="819" y="362"/>
                </a:lnTo>
                <a:lnTo>
                  <a:pt x="819" y="362"/>
                </a:lnTo>
                <a:lnTo>
                  <a:pt x="819" y="362"/>
                </a:lnTo>
                <a:lnTo>
                  <a:pt x="819" y="362"/>
                </a:lnTo>
                <a:lnTo>
                  <a:pt x="819" y="362"/>
                </a:lnTo>
                <a:lnTo>
                  <a:pt x="819" y="362"/>
                </a:lnTo>
                <a:lnTo>
                  <a:pt x="819" y="362"/>
                </a:lnTo>
                <a:lnTo>
                  <a:pt x="819" y="362"/>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20" y="363"/>
                </a:lnTo>
                <a:lnTo>
                  <a:pt x="820" y="364"/>
                </a:lnTo>
                <a:lnTo>
                  <a:pt x="820" y="364"/>
                </a:lnTo>
                <a:lnTo>
                  <a:pt x="820" y="364"/>
                </a:lnTo>
                <a:lnTo>
                  <a:pt x="820" y="364"/>
                </a:lnTo>
                <a:lnTo>
                  <a:pt x="820" y="364"/>
                </a:lnTo>
                <a:lnTo>
                  <a:pt x="820" y="364"/>
                </a:lnTo>
                <a:lnTo>
                  <a:pt x="820" y="364"/>
                </a:lnTo>
                <a:lnTo>
                  <a:pt x="820" y="364"/>
                </a:lnTo>
                <a:lnTo>
                  <a:pt x="820" y="364"/>
                </a:lnTo>
                <a:lnTo>
                  <a:pt x="820" y="364"/>
                </a:lnTo>
                <a:lnTo>
                  <a:pt x="820" y="364"/>
                </a:lnTo>
                <a:lnTo>
                  <a:pt x="820" y="364"/>
                </a:lnTo>
                <a:lnTo>
                  <a:pt x="820" y="364"/>
                </a:lnTo>
                <a:lnTo>
                  <a:pt x="820" y="364"/>
                </a:lnTo>
                <a:lnTo>
                  <a:pt x="820" y="364"/>
                </a:lnTo>
                <a:lnTo>
                  <a:pt x="819" y="364"/>
                </a:lnTo>
                <a:lnTo>
                  <a:pt x="819" y="364"/>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7"/>
                </a:lnTo>
                <a:lnTo>
                  <a:pt x="819" y="367"/>
                </a:lnTo>
                <a:lnTo>
                  <a:pt x="819" y="367"/>
                </a:lnTo>
                <a:lnTo>
                  <a:pt x="819" y="367"/>
                </a:lnTo>
                <a:lnTo>
                  <a:pt x="819" y="367"/>
                </a:lnTo>
                <a:lnTo>
                  <a:pt x="819" y="367"/>
                </a:lnTo>
                <a:lnTo>
                  <a:pt x="819" y="367"/>
                </a:lnTo>
                <a:lnTo>
                  <a:pt x="819" y="367"/>
                </a:lnTo>
                <a:lnTo>
                  <a:pt x="819" y="367"/>
                </a:lnTo>
                <a:lnTo>
                  <a:pt x="819" y="367"/>
                </a:lnTo>
                <a:lnTo>
                  <a:pt x="819" y="367"/>
                </a:lnTo>
                <a:lnTo>
                  <a:pt x="819" y="367"/>
                </a:lnTo>
                <a:lnTo>
                  <a:pt x="819" y="367"/>
                </a:lnTo>
                <a:lnTo>
                  <a:pt x="819" y="367"/>
                </a:lnTo>
                <a:lnTo>
                  <a:pt x="819" y="368"/>
                </a:lnTo>
                <a:lnTo>
                  <a:pt x="819" y="368"/>
                </a:lnTo>
                <a:lnTo>
                  <a:pt x="819" y="368"/>
                </a:lnTo>
                <a:lnTo>
                  <a:pt x="819" y="368"/>
                </a:lnTo>
                <a:lnTo>
                  <a:pt x="819" y="368"/>
                </a:lnTo>
                <a:lnTo>
                  <a:pt x="819" y="368"/>
                </a:lnTo>
                <a:lnTo>
                  <a:pt x="819" y="368"/>
                </a:lnTo>
                <a:lnTo>
                  <a:pt x="819" y="368"/>
                </a:lnTo>
                <a:lnTo>
                  <a:pt x="818" y="368"/>
                </a:lnTo>
                <a:lnTo>
                  <a:pt x="818" y="368"/>
                </a:lnTo>
                <a:lnTo>
                  <a:pt x="818" y="368"/>
                </a:lnTo>
                <a:lnTo>
                  <a:pt x="818" y="368"/>
                </a:lnTo>
                <a:lnTo>
                  <a:pt x="818" y="368"/>
                </a:lnTo>
                <a:lnTo>
                  <a:pt x="818" y="368"/>
                </a:lnTo>
                <a:lnTo>
                  <a:pt x="818" y="368"/>
                </a:lnTo>
                <a:lnTo>
                  <a:pt x="818" y="368"/>
                </a:lnTo>
                <a:lnTo>
                  <a:pt x="818" y="368"/>
                </a:lnTo>
                <a:lnTo>
                  <a:pt x="818" y="369"/>
                </a:lnTo>
                <a:lnTo>
                  <a:pt x="818" y="369"/>
                </a:lnTo>
                <a:lnTo>
                  <a:pt x="818" y="369"/>
                </a:lnTo>
                <a:lnTo>
                  <a:pt x="818" y="369"/>
                </a:lnTo>
                <a:lnTo>
                  <a:pt x="818" y="369"/>
                </a:lnTo>
                <a:lnTo>
                  <a:pt x="818" y="369"/>
                </a:lnTo>
                <a:lnTo>
                  <a:pt x="818" y="369"/>
                </a:lnTo>
                <a:lnTo>
                  <a:pt x="818" y="369"/>
                </a:lnTo>
                <a:lnTo>
                  <a:pt x="818" y="369"/>
                </a:lnTo>
                <a:lnTo>
                  <a:pt x="818" y="369"/>
                </a:lnTo>
                <a:lnTo>
                  <a:pt x="818" y="369"/>
                </a:lnTo>
                <a:lnTo>
                  <a:pt x="818" y="369"/>
                </a:lnTo>
                <a:lnTo>
                  <a:pt x="818" y="369"/>
                </a:lnTo>
                <a:lnTo>
                  <a:pt x="818" y="369"/>
                </a:lnTo>
                <a:lnTo>
                  <a:pt x="818" y="369"/>
                </a:lnTo>
                <a:lnTo>
                  <a:pt x="819" y="369"/>
                </a:lnTo>
                <a:lnTo>
                  <a:pt x="819" y="369"/>
                </a:lnTo>
                <a:lnTo>
                  <a:pt x="819" y="369"/>
                </a:lnTo>
                <a:lnTo>
                  <a:pt x="819" y="369"/>
                </a:lnTo>
                <a:lnTo>
                  <a:pt x="819" y="369"/>
                </a:lnTo>
                <a:lnTo>
                  <a:pt x="819" y="370"/>
                </a:lnTo>
                <a:lnTo>
                  <a:pt x="819" y="370"/>
                </a:lnTo>
                <a:lnTo>
                  <a:pt x="819" y="370"/>
                </a:lnTo>
                <a:lnTo>
                  <a:pt x="819" y="370"/>
                </a:lnTo>
                <a:lnTo>
                  <a:pt x="819" y="370"/>
                </a:lnTo>
                <a:lnTo>
                  <a:pt x="819" y="370"/>
                </a:lnTo>
                <a:lnTo>
                  <a:pt x="819" y="370"/>
                </a:lnTo>
                <a:lnTo>
                  <a:pt x="819" y="370"/>
                </a:lnTo>
                <a:lnTo>
                  <a:pt x="819" y="370"/>
                </a:lnTo>
                <a:lnTo>
                  <a:pt x="819" y="370"/>
                </a:lnTo>
                <a:lnTo>
                  <a:pt x="819" y="370"/>
                </a:lnTo>
                <a:lnTo>
                  <a:pt x="819" y="370"/>
                </a:lnTo>
                <a:lnTo>
                  <a:pt x="819" y="370"/>
                </a:lnTo>
                <a:lnTo>
                  <a:pt x="819" y="371"/>
                </a:lnTo>
                <a:lnTo>
                  <a:pt x="819" y="371"/>
                </a:lnTo>
                <a:lnTo>
                  <a:pt x="819" y="371"/>
                </a:lnTo>
                <a:lnTo>
                  <a:pt x="819" y="371"/>
                </a:lnTo>
                <a:lnTo>
                  <a:pt x="819" y="371"/>
                </a:lnTo>
                <a:lnTo>
                  <a:pt x="819" y="371"/>
                </a:lnTo>
                <a:lnTo>
                  <a:pt x="819" y="371"/>
                </a:lnTo>
                <a:lnTo>
                  <a:pt x="819" y="371"/>
                </a:lnTo>
                <a:lnTo>
                  <a:pt x="819" y="371"/>
                </a:lnTo>
                <a:lnTo>
                  <a:pt x="819" y="371"/>
                </a:lnTo>
                <a:lnTo>
                  <a:pt x="819" y="371"/>
                </a:lnTo>
                <a:lnTo>
                  <a:pt x="819" y="371"/>
                </a:lnTo>
                <a:lnTo>
                  <a:pt x="819" y="371"/>
                </a:lnTo>
                <a:lnTo>
                  <a:pt x="819" y="371"/>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20" y="372"/>
                </a:lnTo>
                <a:lnTo>
                  <a:pt x="820" y="372"/>
                </a:lnTo>
                <a:lnTo>
                  <a:pt x="820" y="372"/>
                </a:lnTo>
                <a:lnTo>
                  <a:pt x="820" y="372"/>
                </a:lnTo>
                <a:lnTo>
                  <a:pt x="820" y="372"/>
                </a:lnTo>
                <a:lnTo>
                  <a:pt x="820" y="372"/>
                </a:lnTo>
                <a:lnTo>
                  <a:pt x="820" y="372"/>
                </a:lnTo>
                <a:lnTo>
                  <a:pt x="820" y="373"/>
                </a:lnTo>
                <a:lnTo>
                  <a:pt x="820" y="373"/>
                </a:lnTo>
                <a:lnTo>
                  <a:pt x="820" y="373"/>
                </a:lnTo>
                <a:lnTo>
                  <a:pt x="820" y="373"/>
                </a:lnTo>
                <a:lnTo>
                  <a:pt x="820" y="373"/>
                </a:lnTo>
                <a:lnTo>
                  <a:pt x="820" y="373"/>
                </a:lnTo>
                <a:lnTo>
                  <a:pt x="820" y="373"/>
                </a:lnTo>
                <a:lnTo>
                  <a:pt x="820" y="373"/>
                </a:lnTo>
                <a:lnTo>
                  <a:pt x="820" y="373"/>
                </a:lnTo>
                <a:lnTo>
                  <a:pt x="820" y="373"/>
                </a:lnTo>
                <a:lnTo>
                  <a:pt x="820" y="373"/>
                </a:lnTo>
                <a:lnTo>
                  <a:pt x="820" y="373"/>
                </a:lnTo>
                <a:lnTo>
                  <a:pt x="820" y="373"/>
                </a:lnTo>
                <a:lnTo>
                  <a:pt x="820" y="373"/>
                </a:lnTo>
                <a:lnTo>
                  <a:pt x="820" y="373"/>
                </a:lnTo>
                <a:lnTo>
                  <a:pt x="820" y="373"/>
                </a:lnTo>
                <a:lnTo>
                  <a:pt x="820" y="373"/>
                </a:lnTo>
                <a:lnTo>
                  <a:pt x="820" y="374"/>
                </a:lnTo>
                <a:lnTo>
                  <a:pt x="820" y="374"/>
                </a:lnTo>
                <a:lnTo>
                  <a:pt x="820" y="374"/>
                </a:lnTo>
                <a:lnTo>
                  <a:pt x="820" y="374"/>
                </a:lnTo>
                <a:lnTo>
                  <a:pt x="820" y="374"/>
                </a:lnTo>
                <a:lnTo>
                  <a:pt x="820" y="374"/>
                </a:lnTo>
                <a:lnTo>
                  <a:pt x="820" y="374"/>
                </a:lnTo>
                <a:lnTo>
                  <a:pt x="820" y="374"/>
                </a:lnTo>
                <a:lnTo>
                  <a:pt x="820" y="374"/>
                </a:lnTo>
                <a:lnTo>
                  <a:pt x="820" y="374"/>
                </a:lnTo>
                <a:lnTo>
                  <a:pt x="820" y="374"/>
                </a:lnTo>
                <a:lnTo>
                  <a:pt x="820" y="375"/>
                </a:lnTo>
                <a:lnTo>
                  <a:pt x="820" y="375"/>
                </a:lnTo>
                <a:lnTo>
                  <a:pt x="820" y="375"/>
                </a:lnTo>
                <a:lnTo>
                  <a:pt x="820" y="375"/>
                </a:lnTo>
                <a:lnTo>
                  <a:pt x="820" y="375"/>
                </a:lnTo>
                <a:lnTo>
                  <a:pt x="820" y="375"/>
                </a:lnTo>
                <a:lnTo>
                  <a:pt x="820" y="375"/>
                </a:lnTo>
                <a:lnTo>
                  <a:pt x="820" y="375"/>
                </a:lnTo>
                <a:lnTo>
                  <a:pt x="820" y="376"/>
                </a:lnTo>
                <a:lnTo>
                  <a:pt x="820" y="376"/>
                </a:lnTo>
                <a:lnTo>
                  <a:pt x="820" y="376"/>
                </a:lnTo>
                <a:lnTo>
                  <a:pt x="820" y="376"/>
                </a:lnTo>
                <a:lnTo>
                  <a:pt x="820" y="376"/>
                </a:lnTo>
                <a:lnTo>
                  <a:pt x="820" y="376"/>
                </a:lnTo>
                <a:lnTo>
                  <a:pt x="820" y="376"/>
                </a:lnTo>
                <a:lnTo>
                  <a:pt x="820" y="376"/>
                </a:lnTo>
                <a:lnTo>
                  <a:pt x="820" y="376"/>
                </a:lnTo>
                <a:lnTo>
                  <a:pt x="820" y="376"/>
                </a:lnTo>
                <a:lnTo>
                  <a:pt x="820" y="376"/>
                </a:lnTo>
                <a:lnTo>
                  <a:pt x="820" y="376"/>
                </a:lnTo>
                <a:lnTo>
                  <a:pt x="820" y="376"/>
                </a:lnTo>
                <a:lnTo>
                  <a:pt x="821" y="376"/>
                </a:lnTo>
                <a:lnTo>
                  <a:pt x="821" y="376"/>
                </a:lnTo>
                <a:lnTo>
                  <a:pt x="821" y="376"/>
                </a:lnTo>
                <a:lnTo>
                  <a:pt x="821" y="376"/>
                </a:lnTo>
                <a:lnTo>
                  <a:pt x="821" y="376"/>
                </a:lnTo>
                <a:lnTo>
                  <a:pt x="821" y="376"/>
                </a:lnTo>
                <a:lnTo>
                  <a:pt x="821" y="376"/>
                </a:lnTo>
                <a:lnTo>
                  <a:pt x="821" y="376"/>
                </a:lnTo>
                <a:lnTo>
                  <a:pt x="821" y="376"/>
                </a:lnTo>
                <a:lnTo>
                  <a:pt x="821" y="376"/>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8"/>
                </a:lnTo>
                <a:lnTo>
                  <a:pt x="821" y="378"/>
                </a:lnTo>
                <a:lnTo>
                  <a:pt x="821" y="378"/>
                </a:lnTo>
                <a:lnTo>
                  <a:pt x="821" y="378"/>
                </a:lnTo>
                <a:lnTo>
                  <a:pt x="822" y="378"/>
                </a:lnTo>
                <a:lnTo>
                  <a:pt x="822" y="378"/>
                </a:lnTo>
                <a:lnTo>
                  <a:pt x="822" y="378"/>
                </a:lnTo>
                <a:lnTo>
                  <a:pt x="822" y="378"/>
                </a:lnTo>
                <a:lnTo>
                  <a:pt x="822" y="378"/>
                </a:lnTo>
                <a:lnTo>
                  <a:pt x="822" y="378"/>
                </a:lnTo>
                <a:lnTo>
                  <a:pt x="822" y="378"/>
                </a:lnTo>
                <a:lnTo>
                  <a:pt x="822" y="378"/>
                </a:lnTo>
                <a:lnTo>
                  <a:pt x="822" y="378"/>
                </a:lnTo>
                <a:lnTo>
                  <a:pt x="822" y="378"/>
                </a:lnTo>
                <a:lnTo>
                  <a:pt x="822" y="378"/>
                </a:lnTo>
                <a:lnTo>
                  <a:pt x="822" y="378"/>
                </a:lnTo>
                <a:lnTo>
                  <a:pt x="822" y="378"/>
                </a:lnTo>
                <a:lnTo>
                  <a:pt x="822" y="378"/>
                </a:lnTo>
                <a:lnTo>
                  <a:pt x="822" y="378"/>
                </a:lnTo>
                <a:lnTo>
                  <a:pt x="823" y="378"/>
                </a:lnTo>
                <a:lnTo>
                  <a:pt x="823" y="378"/>
                </a:lnTo>
                <a:lnTo>
                  <a:pt x="823" y="378"/>
                </a:lnTo>
                <a:lnTo>
                  <a:pt x="823" y="378"/>
                </a:lnTo>
                <a:lnTo>
                  <a:pt x="823" y="378"/>
                </a:lnTo>
                <a:lnTo>
                  <a:pt x="823" y="378"/>
                </a:lnTo>
                <a:lnTo>
                  <a:pt x="823" y="378"/>
                </a:lnTo>
                <a:lnTo>
                  <a:pt x="824" y="378"/>
                </a:lnTo>
                <a:lnTo>
                  <a:pt x="824" y="378"/>
                </a:lnTo>
                <a:lnTo>
                  <a:pt x="824" y="378"/>
                </a:lnTo>
                <a:lnTo>
                  <a:pt x="824" y="378"/>
                </a:lnTo>
                <a:lnTo>
                  <a:pt x="824" y="378"/>
                </a:lnTo>
                <a:lnTo>
                  <a:pt x="824" y="378"/>
                </a:lnTo>
                <a:lnTo>
                  <a:pt x="824" y="378"/>
                </a:lnTo>
                <a:lnTo>
                  <a:pt x="824" y="378"/>
                </a:lnTo>
                <a:lnTo>
                  <a:pt x="824" y="378"/>
                </a:lnTo>
                <a:lnTo>
                  <a:pt x="824" y="378"/>
                </a:lnTo>
                <a:lnTo>
                  <a:pt x="824" y="378"/>
                </a:lnTo>
                <a:lnTo>
                  <a:pt x="824" y="378"/>
                </a:lnTo>
                <a:lnTo>
                  <a:pt x="824" y="378"/>
                </a:lnTo>
                <a:lnTo>
                  <a:pt x="824" y="378"/>
                </a:lnTo>
                <a:lnTo>
                  <a:pt x="824" y="378"/>
                </a:lnTo>
                <a:lnTo>
                  <a:pt x="825" y="378"/>
                </a:lnTo>
                <a:lnTo>
                  <a:pt x="825" y="378"/>
                </a:lnTo>
                <a:lnTo>
                  <a:pt x="825" y="378"/>
                </a:lnTo>
                <a:lnTo>
                  <a:pt x="825" y="378"/>
                </a:lnTo>
                <a:lnTo>
                  <a:pt x="825" y="378"/>
                </a:lnTo>
                <a:lnTo>
                  <a:pt x="825" y="378"/>
                </a:lnTo>
                <a:lnTo>
                  <a:pt x="825" y="378"/>
                </a:lnTo>
                <a:lnTo>
                  <a:pt x="825" y="378"/>
                </a:lnTo>
                <a:lnTo>
                  <a:pt x="825" y="378"/>
                </a:lnTo>
                <a:lnTo>
                  <a:pt x="825" y="378"/>
                </a:lnTo>
                <a:lnTo>
                  <a:pt x="826" y="378"/>
                </a:lnTo>
                <a:lnTo>
                  <a:pt x="826" y="378"/>
                </a:lnTo>
                <a:lnTo>
                  <a:pt x="826" y="378"/>
                </a:lnTo>
                <a:lnTo>
                  <a:pt x="826" y="378"/>
                </a:lnTo>
                <a:lnTo>
                  <a:pt x="826" y="378"/>
                </a:lnTo>
                <a:lnTo>
                  <a:pt x="826" y="378"/>
                </a:lnTo>
                <a:lnTo>
                  <a:pt x="826" y="378"/>
                </a:lnTo>
                <a:lnTo>
                  <a:pt x="826" y="378"/>
                </a:lnTo>
                <a:lnTo>
                  <a:pt x="826" y="378"/>
                </a:lnTo>
                <a:lnTo>
                  <a:pt x="826" y="378"/>
                </a:lnTo>
                <a:lnTo>
                  <a:pt x="826" y="378"/>
                </a:lnTo>
                <a:lnTo>
                  <a:pt x="826" y="378"/>
                </a:lnTo>
                <a:lnTo>
                  <a:pt x="827" y="378"/>
                </a:lnTo>
                <a:lnTo>
                  <a:pt x="827" y="378"/>
                </a:lnTo>
                <a:lnTo>
                  <a:pt x="827" y="378"/>
                </a:lnTo>
                <a:lnTo>
                  <a:pt x="827" y="378"/>
                </a:lnTo>
                <a:lnTo>
                  <a:pt x="827" y="378"/>
                </a:lnTo>
                <a:lnTo>
                  <a:pt x="827" y="378"/>
                </a:lnTo>
                <a:lnTo>
                  <a:pt x="827" y="378"/>
                </a:lnTo>
                <a:lnTo>
                  <a:pt x="827" y="378"/>
                </a:lnTo>
                <a:lnTo>
                  <a:pt x="827" y="378"/>
                </a:lnTo>
                <a:lnTo>
                  <a:pt x="827" y="378"/>
                </a:lnTo>
                <a:lnTo>
                  <a:pt x="827" y="378"/>
                </a:lnTo>
                <a:lnTo>
                  <a:pt x="827" y="378"/>
                </a:lnTo>
                <a:lnTo>
                  <a:pt x="827" y="378"/>
                </a:lnTo>
                <a:lnTo>
                  <a:pt x="827" y="378"/>
                </a:lnTo>
                <a:lnTo>
                  <a:pt x="827" y="378"/>
                </a:lnTo>
                <a:lnTo>
                  <a:pt x="827" y="378"/>
                </a:lnTo>
                <a:lnTo>
                  <a:pt x="827" y="378"/>
                </a:lnTo>
                <a:lnTo>
                  <a:pt x="827" y="378"/>
                </a:lnTo>
                <a:lnTo>
                  <a:pt x="828" y="378"/>
                </a:lnTo>
                <a:lnTo>
                  <a:pt x="828" y="378"/>
                </a:lnTo>
                <a:lnTo>
                  <a:pt x="828" y="378"/>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2"/>
                </a:lnTo>
                <a:lnTo>
                  <a:pt x="828" y="382"/>
                </a:lnTo>
                <a:lnTo>
                  <a:pt x="828" y="382"/>
                </a:lnTo>
                <a:lnTo>
                  <a:pt x="828" y="382"/>
                </a:lnTo>
                <a:lnTo>
                  <a:pt x="828" y="382"/>
                </a:lnTo>
                <a:lnTo>
                  <a:pt x="828" y="382"/>
                </a:lnTo>
                <a:lnTo>
                  <a:pt x="828" y="382"/>
                </a:lnTo>
                <a:lnTo>
                  <a:pt x="828" y="382"/>
                </a:lnTo>
                <a:lnTo>
                  <a:pt x="828" y="382"/>
                </a:lnTo>
                <a:lnTo>
                  <a:pt x="828" y="382"/>
                </a:lnTo>
                <a:lnTo>
                  <a:pt x="828" y="382"/>
                </a:lnTo>
                <a:lnTo>
                  <a:pt x="828" y="382"/>
                </a:lnTo>
                <a:lnTo>
                  <a:pt x="828" y="382"/>
                </a:lnTo>
                <a:lnTo>
                  <a:pt x="828" y="382"/>
                </a:lnTo>
                <a:lnTo>
                  <a:pt x="828" y="382"/>
                </a:lnTo>
                <a:lnTo>
                  <a:pt x="828" y="383"/>
                </a:lnTo>
                <a:lnTo>
                  <a:pt x="828" y="383"/>
                </a:lnTo>
                <a:lnTo>
                  <a:pt x="828" y="383"/>
                </a:lnTo>
                <a:lnTo>
                  <a:pt x="828" y="383"/>
                </a:lnTo>
                <a:lnTo>
                  <a:pt x="828" y="383"/>
                </a:lnTo>
                <a:lnTo>
                  <a:pt x="829" y="383"/>
                </a:lnTo>
                <a:lnTo>
                  <a:pt x="829" y="383"/>
                </a:lnTo>
                <a:lnTo>
                  <a:pt x="829" y="383"/>
                </a:lnTo>
                <a:lnTo>
                  <a:pt x="829" y="383"/>
                </a:lnTo>
                <a:lnTo>
                  <a:pt x="829" y="383"/>
                </a:lnTo>
                <a:lnTo>
                  <a:pt x="829" y="384"/>
                </a:lnTo>
                <a:lnTo>
                  <a:pt x="829" y="384"/>
                </a:lnTo>
                <a:lnTo>
                  <a:pt x="829" y="384"/>
                </a:lnTo>
                <a:lnTo>
                  <a:pt x="829" y="384"/>
                </a:lnTo>
                <a:lnTo>
                  <a:pt x="829" y="384"/>
                </a:lnTo>
                <a:lnTo>
                  <a:pt x="829" y="384"/>
                </a:lnTo>
                <a:lnTo>
                  <a:pt x="829" y="384"/>
                </a:lnTo>
                <a:lnTo>
                  <a:pt x="829" y="384"/>
                </a:lnTo>
                <a:lnTo>
                  <a:pt x="829" y="384"/>
                </a:lnTo>
                <a:lnTo>
                  <a:pt x="829" y="384"/>
                </a:lnTo>
                <a:lnTo>
                  <a:pt x="829" y="384"/>
                </a:lnTo>
                <a:lnTo>
                  <a:pt x="829" y="384"/>
                </a:lnTo>
                <a:lnTo>
                  <a:pt x="829" y="384"/>
                </a:lnTo>
                <a:lnTo>
                  <a:pt x="829" y="385"/>
                </a:lnTo>
                <a:lnTo>
                  <a:pt x="829" y="385"/>
                </a:lnTo>
                <a:lnTo>
                  <a:pt x="829" y="385"/>
                </a:lnTo>
                <a:lnTo>
                  <a:pt x="829" y="385"/>
                </a:lnTo>
                <a:lnTo>
                  <a:pt x="829" y="385"/>
                </a:lnTo>
                <a:lnTo>
                  <a:pt x="829" y="385"/>
                </a:lnTo>
                <a:lnTo>
                  <a:pt x="829" y="385"/>
                </a:lnTo>
                <a:lnTo>
                  <a:pt x="829" y="385"/>
                </a:lnTo>
                <a:lnTo>
                  <a:pt x="829"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1" y="385"/>
                </a:lnTo>
                <a:lnTo>
                  <a:pt x="831" y="385"/>
                </a:lnTo>
                <a:lnTo>
                  <a:pt x="831" y="385"/>
                </a:lnTo>
                <a:lnTo>
                  <a:pt x="831" y="385"/>
                </a:lnTo>
                <a:lnTo>
                  <a:pt x="831" y="385"/>
                </a:lnTo>
                <a:lnTo>
                  <a:pt x="831" y="385"/>
                </a:lnTo>
                <a:lnTo>
                  <a:pt x="831" y="385"/>
                </a:lnTo>
                <a:lnTo>
                  <a:pt x="831" y="386"/>
                </a:lnTo>
                <a:lnTo>
                  <a:pt x="831" y="386"/>
                </a:lnTo>
                <a:lnTo>
                  <a:pt x="831" y="386"/>
                </a:lnTo>
                <a:lnTo>
                  <a:pt x="831" y="386"/>
                </a:lnTo>
                <a:lnTo>
                  <a:pt x="831" y="386"/>
                </a:lnTo>
                <a:lnTo>
                  <a:pt x="831" y="386"/>
                </a:lnTo>
                <a:lnTo>
                  <a:pt x="831" y="386"/>
                </a:lnTo>
                <a:lnTo>
                  <a:pt x="831" y="386"/>
                </a:lnTo>
                <a:lnTo>
                  <a:pt x="831" y="386"/>
                </a:lnTo>
                <a:lnTo>
                  <a:pt x="831" y="386"/>
                </a:lnTo>
                <a:lnTo>
                  <a:pt x="832" y="386"/>
                </a:lnTo>
                <a:lnTo>
                  <a:pt x="832" y="386"/>
                </a:lnTo>
                <a:lnTo>
                  <a:pt x="832" y="386"/>
                </a:lnTo>
                <a:lnTo>
                  <a:pt x="832" y="386"/>
                </a:lnTo>
                <a:lnTo>
                  <a:pt x="832" y="386"/>
                </a:lnTo>
                <a:lnTo>
                  <a:pt x="832" y="386"/>
                </a:lnTo>
                <a:lnTo>
                  <a:pt x="832" y="386"/>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3" y="385"/>
                </a:lnTo>
                <a:lnTo>
                  <a:pt x="833" y="385"/>
                </a:lnTo>
                <a:lnTo>
                  <a:pt x="833" y="385"/>
                </a:lnTo>
                <a:lnTo>
                  <a:pt x="833" y="385"/>
                </a:lnTo>
                <a:lnTo>
                  <a:pt x="833" y="385"/>
                </a:lnTo>
                <a:lnTo>
                  <a:pt x="833" y="385"/>
                </a:lnTo>
                <a:lnTo>
                  <a:pt x="833" y="385"/>
                </a:lnTo>
                <a:lnTo>
                  <a:pt x="833" y="386"/>
                </a:lnTo>
                <a:lnTo>
                  <a:pt x="833" y="386"/>
                </a:lnTo>
                <a:lnTo>
                  <a:pt x="833" y="386"/>
                </a:lnTo>
                <a:lnTo>
                  <a:pt x="833" y="386"/>
                </a:lnTo>
                <a:lnTo>
                  <a:pt x="833" y="386"/>
                </a:lnTo>
                <a:lnTo>
                  <a:pt x="833" y="386"/>
                </a:lnTo>
                <a:lnTo>
                  <a:pt x="833" y="386"/>
                </a:lnTo>
                <a:lnTo>
                  <a:pt x="833" y="386"/>
                </a:lnTo>
                <a:lnTo>
                  <a:pt x="833" y="386"/>
                </a:lnTo>
                <a:lnTo>
                  <a:pt x="833" y="386"/>
                </a:lnTo>
                <a:lnTo>
                  <a:pt x="833" y="386"/>
                </a:lnTo>
                <a:lnTo>
                  <a:pt x="833"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5" y="387"/>
                </a:lnTo>
                <a:lnTo>
                  <a:pt x="835" y="387"/>
                </a:lnTo>
                <a:lnTo>
                  <a:pt x="835" y="387"/>
                </a:lnTo>
                <a:lnTo>
                  <a:pt x="835" y="387"/>
                </a:lnTo>
                <a:lnTo>
                  <a:pt x="835" y="387"/>
                </a:lnTo>
                <a:lnTo>
                  <a:pt x="835" y="387"/>
                </a:lnTo>
                <a:lnTo>
                  <a:pt x="835" y="387"/>
                </a:lnTo>
                <a:lnTo>
                  <a:pt x="835" y="387"/>
                </a:lnTo>
                <a:lnTo>
                  <a:pt x="835" y="387"/>
                </a:lnTo>
                <a:lnTo>
                  <a:pt x="835" y="387"/>
                </a:lnTo>
                <a:lnTo>
                  <a:pt x="835" y="388"/>
                </a:lnTo>
                <a:lnTo>
                  <a:pt x="835" y="388"/>
                </a:lnTo>
                <a:lnTo>
                  <a:pt x="835" y="388"/>
                </a:lnTo>
                <a:lnTo>
                  <a:pt x="835" y="388"/>
                </a:lnTo>
                <a:lnTo>
                  <a:pt x="835" y="388"/>
                </a:lnTo>
                <a:lnTo>
                  <a:pt x="835" y="388"/>
                </a:lnTo>
                <a:lnTo>
                  <a:pt x="835" y="388"/>
                </a:lnTo>
                <a:lnTo>
                  <a:pt x="835" y="388"/>
                </a:lnTo>
                <a:lnTo>
                  <a:pt x="835" y="388"/>
                </a:lnTo>
                <a:lnTo>
                  <a:pt x="835" y="388"/>
                </a:lnTo>
                <a:lnTo>
                  <a:pt x="835" y="388"/>
                </a:lnTo>
                <a:lnTo>
                  <a:pt x="835" y="389"/>
                </a:lnTo>
                <a:lnTo>
                  <a:pt x="835" y="389"/>
                </a:lnTo>
                <a:lnTo>
                  <a:pt x="835" y="389"/>
                </a:lnTo>
                <a:lnTo>
                  <a:pt x="835" y="389"/>
                </a:lnTo>
                <a:lnTo>
                  <a:pt x="835" y="389"/>
                </a:lnTo>
                <a:lnTo>
                  <a:pt x="835" y="389"/>
                </a:lnTo>
                <a:lnTo>
                  <a:pt x="835" y="389"/>
                </a:lnTo>
                <a:lnTo>
                  <a:pt x="835" y="389"/>
                </a:lnTo>
                <a:lnTo>
                  <a:pt x="835" y="389"/>
                </a:lnTo>
                <a:lnTo>
                  <a:pt x="835" y="389"/>
                </a:lnTo>
                <a:lnTo>
                  <a:pt x="835" y="389"/>
                </a:lnTo>
                <a:lnTo>
                  <a:pt x="835" y="389"/>
                </a:lnTo>
                <a:lnTo>
                  <a:pt x="835" y="389"/>
                </a:lnTo>
                <a:lnTo>
                  <a:pt x="834" y="389"/>
                </a:lnTo>
                <a:lnTo>
                  <a:pt x="834" y="389"/>
                </a:lnTo>
                <a:lnTo>
                  <a:pt x="834" y="389"/>
                </a:lnTo>
                <a:lnTo>
                  <a:pt x="834" y="390"/>
                </a:lnTo>
                <a:lnTo>
                  <a:pt x="834" y="390"/>
                </a:lnTo>
                <a:lnTo>
                  <a:pt x="834" y="390"/>
                </a:lnTo>
                <a:lnTo>
                  <a:pt x="834" y="390"/>
                </a:lnTo>
                <a:lnTo>
                  <a:pt x="834" y="390"/>
                </a:lnTo>
                <a:lnTo>
                  <a:pt x="834" y="390"/>
                </a:lnTo>
                <a:lnTo>
                  <a:pt x="834" y="390"/>
                </a:lnTo>
                <a:lnTo>
                  <a:pt x="834" y="390"/>
                </a:lnTo>
                <a:lnTo>
                  <a:pt x="834" y="390"/>
                </a:lnTo>
                <a:lnTo>
                  <a:pt x="834" y="390"/>
                </a:lnTo>
                <a:lnTo>
                  <a:pt x="834" y="390"/>
                </a:lnTo>
                <a:lnTo>
                  <a:pt x="834" y="390"/>
                </a:lnTo>
                <a:lnTo>
                  <a:pt x="834" y="390"/>
                </a:lnTo>
                <a:lnTo>
                  <a:pt x="834" y="391"/>
                </a:lnTo>
                <a:lnTo>
                  <a:pt x="834" y="391"/>
                </a:lnTo>
                <a:lnTo>
                  <a:pt x="833" y="391"/>
                </a:lnTo>
                <a:lnTo>
                  <a:pt x="833" y="391"/>
                </a:lnTo>
                <a:lnTo>
                  <a:pt x="833" y="391"/>
                </a:lnTo>
                <a:lnTo>
                  <a:pt x="833" y="391"/>
                </a:lnTo>
                <a:lnTo>
                  <a:pt x="833" y="391"/>
                </a:lnTo>
                <a:lnTo>
                  <a:pt x="833" y="391"/>
                </a:lnTo>
                <a:lnTo>
                  <a:pt x="833" y="391"/>
                </a:lnTo>
                <a:lnTo>
                  <a:pt x="833" y="391"/>
                </a:lnTo>
                <a:lnTo>
                  <a:pt x="833" y="391"/>
                </a:lnTo>
                <a:lnTo>
                  <a:pt x="833" y="391"/>
                </a:lnTo>
                <a:lnTo>
                  <a:pt x="833" y="391"/>
                </a:lnTo>
                <a:lnTo>
                  <a:pt x="833" y="392"/>
                </a:lnTo>
                <a:lnTo>
                  <a:pt x="833" y="392"/>
                </a:lnTo>
                <a:lnTo>
                  <a:pt x="833" y="392"/>
                </a:lnTo>
                <a:lnTo>
                  <a:pt x="833" y="393"/>
                </a:lnTo>
                <a:lnTo>
                  <a:pt x="833" y="393"/>
                </a:lnTo>
                <a:lnTo>
                  <a:pt x="833" y="393"/>
                </a:lnTo>
                <a:lnTo>
                  <a:pt x="833" y="393"/>
                </a:lnTo>
                <a:lnTo>
                  <a:pt x="833" y="393"/>
                </a:lnTo>
                <a:lnTo>
                  <a:pt x="833" y="393"/>
                </a:lnTo>
                <a:lnTo>
                  <a:pt x="833" y="394"/>
                </a:lnTo>
                <a:lnTo>
                  <a:pt x="833" y="394"/>
                </a:lnTo>
                <a:lnTo>
                  <a:pt x="832" y="394"/>
                </a:lnTo>
                <a:lnTo>
                  <a:pt x="832" y="394"/>
                </a:lnTo>
                <a:lnTo>
                  <a:pt x="832" y="395"/>
                </a:lnTo>
                <a:lnTo>
                  <a:pt x="832" y="395"/>
                </a:lnTo>
                <a:lnTo>
                  <a:pt x="832" y="395"/>
                </a:lnTo>
                <a:lnTo>
                  <a:pt x="832" y="395"/>
                </a:lnTo>
                <a:lnTo>
                  <a:pt x="832" y="396"/>
                </a:lnTo>
                <a:lnTo>
                  <a:pt x="832" y="396"/>
                </a:lnTo>
                <a:lnTo>
                  <a:pt x="832" y="396"/>
                </a:lnTo>
                <a:lnTo>
                  <a:pt x="832" y="396"/>
                </a:lnTo>
                <a:lnTo>
                  <a:pt x="832" y="397"/>
                </a:lnTo>
                <a:lnTo>
                  <a:pt x="831" y="397"/>
                </a:lnTo>
                <a:lnTo>
                  <a:pt x="831" y="397"/>
                </a:lnTo>
                <a:lnTo>
                  <a:pt x="831" y="397"/>
                </a:lnTo>
                <a:lnTo>
                  <a:pt x="831" y="397"/>
                </a:lnTo>
                <a:lnTo>
                  <a:pt x="831" y="398"/>
                </a:lnTo>
                <a:lnTo>
                  <a:pt x="831" y="398"/>
                </a:lnTo>
                <a:lnTo>
                  <a:pt x="831" y="398"/>
                </a:lnTo>
                <a:lnTo>
                  <a:pt x="831" y="398"/>
                </a:lnTo>
                <a:lnTo>
                  <a:pt x="831" y="398"/>
                </a:lnTo>
                <a:lnTo>
                  <a:pt x="831" y="399"/>
                </a:lnTo>
                <a:lnTo>
                  <a:pt x="831" y="399"/>
                </a:lnTo>
                <a:lnTo>
                  <a:pt x="831" y="399"/>
                </a:lnTo>
                <a:lnTo>
                  <a:pt x="831" y="399"/>
                </a:lnTo>
                <a:lnTo>
                  <a:pt x="831" y="400"/>
                </a:lnTo>
                <a:lnTo>
                  <a:pt x="832" y="400"/>
                </a:lnTo>
                <a:lnTo>
                  <a:pt x="832" y="400"/>
                </a:lnTo>
                <a:lnTo>
                  <a:pt x="832" y="400"/>
                </a:lnTo>
                <a:lnTo>
                  <a:pt x="832" y="401"/>
                </a:lnTo>
                <a:lnTo>
                  <a:pt x="832" y="401"/>
                </a:lnTo>
                <a:lnTo>
                  <a:pt x="832" y="401"/>
                </a:lnTo>
                <a:lnTo>
                  <a:pt x="833" y="401"/>
                </a:lnTo>
                <a:lnTo>
                  <a:pt x="833" y="401"/>
                </a:lnTo>
                <a:lnTo>
                  <a:pt x="833" y="402"/>
                </a:lnTo>
                <a:lnTo>
                  <a:pt x="833" y="402"/>
                </a:lnTo>
                <a:lnTo>
                  <a:pt x="834" y="402"/>
                </a:lnTo>
                <a:lnTo>
                  <a:pt x="834" y="402"/>
                </a:lnTo>
                <a:lnTo>
                  <a:pt x="834" y="402"/>
                </a:lnTo>
                <a:lnTo>
                  <a:pt x="835" y="402"/>
                </a:lnTo>
                <a:lnTo>
                  <a:pt x="835" y="403"/>
                </a:lnTo>
                <a:lnTo>
                  <a:pt x="835" y="403"/>
                </a:lnTo>
                <a:lnTo>
                  <a:pt x="836" y="403"/>
                </a:lnTo>
                <a:lnTo>
                  <a:pt x="836" y="403"/>
                </a:lnTo>
                <a:lnTo>
                  <a:pt x="836" y="403"/>
                </a:lnTo>
                <a:lnTo>
                  <a:pt x="837" y="403"/>
                </a:lnTo>
                <a:lnTo>
                  <a:pt x="837" y="403"/>
                </a:lnTo>
                <a:lnTo>
                  <a:pt x="837" y="403"/>
                </a:lnTo>
                <a:lnTo>
                  <a:pt x="838" y="403"/>
                </a:lnTo>
                <a:lnTo>
                  <a:pt x="838" y="403"/>
                </a:lnTo>
                <a:lnTo>
                  <a:pt x="838" y="403"/>
                </a:lnTo>
                <a:lnTo>
                  <a:pt x="839" y="403"/>
                </a:lnTo>
                <a:lnTo>
                  <a:pt x="839" y="403"/>
                </a:lnTo>
                <a:lnTo>
                  <a:pt x="839" y="403"/>
                </a:lnTo>
                <a:lnTo>
                  <a:pt x="839" y="403"/>
                </a:lnTo>
                <a:lnTo>
                  <a:pt x="840" y="404"/>
                </a:lnTo>
                <a:lnTo>
                  <a:pt x="840" y="404"/>
                </a:lnTo>
                <a:lnTo>
                  <a:pt x="840" y="404"/>
                </a:lnTo>
                <a:lnTo>
                  <a:pt x="840" y="404"/>
                </a:lnTo>
                <a:lnTo>
                  <a:pt x="841" y="404"/>
                </a:lnTo>
                <a:lnTo>
                  <a:pt x="841" y="404"/>
                </a:lnTo>
                <a:lnTo>
                  <a:pt x="841" y="405"/>
                </a:lnTo>
                <a:lnTo>
                  <a:pt x="841" y="405"/>
                </a:lnTo>
                <a:lnTo>
                  <a:pt x="842" y="405"/>
                </a:lnTo>
                <a:lnTo>
                  <a:pt x="842" y="405"/>
                </a:lnTo>
                <a:lnTo>
                  <a:pt x="842" y="405"/>
                </a:lnTo>
                <a:lnTo>
                  <a:pt x="842" y="406"/>
                </a:lnTo>
                <a:lnTo>
                  <a:pt x="843" y="406"/>
                </a:lnTo>
                <a:lnTo>
                  <a:pt x="843" y="406"/>
                </a:lnTo>
                <a:lnTo>
                  <a:pt x="843" y="406"/>
                </a:lnTo>
                <a:lnTo>
                  <a:pt x="843" y="407"/>
                </a:lnTo>
                <a:lnTo>
                  <a:pt x="843" y="407"/>
                </a:lnTo>
                <a:lnTo>
                  <a:pt x="843" y="407"/>
                </a:lnTo>
                <a:lnTo>
                  <a:pt x="843" y="407"/>
                </a:lnTo>
                <a:lnTo>
                  <a:pt x="843" y="407"/>
                </a:lnTo>
                <a:lnTo>
                  <a:pt x="843" y="407"/>
                </a:lnTo>
                <a:lnTo>
                  <a:pt x="842" y="407"/>
                </a:lnTo>
                <a:lnTo>
                  <a:pt x="842" y="407"/>
                </a:lnTo>
                <a:lnTo>
                  <a:pt x="842" y="407"/>
                </a:lnTo>
                <a:lnTo>
                  <a:pt x="842" y="408"/>
                </a:lnTo>
                <a:lnTo>
                  <a:pt x="842" y="408"/>
                </a:lnTo>
                <a:lnTo>
                  <a:pt x="842" y="408"/>
                </a:lnTo>
                <a:lnTo>
                  <a:pt x="841" y="408"/>
                </a:lnTo>
                <a:lnTo>
                  <a:pt x="841" y="408"/>
                </a:lnTo>
                <a:lnTo>
                  <a:pt x="841" y="408"/>
                </a:lnTo>
                <a:lnTo>
                  <a:pt x="841" y="408"/>
                </a:lnTo>
                <a:lnTo>
                  <a:pt x="841" y="408"/>
                </a:lnTo>
                <a:lnTo>
                  <a:pt x="841" y="408"/>
                </a:lnTo>
                <a:lnTo>
                  <a:pt x="841" y="409"/>
                </a:lnTo>
                <a:lnTo>
                  <a:pt x="841" y="409"/>
                </a:lnTo>
                <a:lnTo>
                  <a:pt x="841" y="409"/>
                </a:lnTo>
                <a:lnTo>
                  <a:pt x="841" y="409"/>
                </a:lnTo>
                <a:lnTo>
                  <a:pt x="841" y="409"/>
                </a:lnTo>
                <a:lnTo>
                  <a:pt x="841" y="409"/>
                </a:lnTo>
                <a:lnTo>
                  <a:pt x="841" y="409"/>
                </a:lnTo>
                <a:lnTo>
                  <a:pt x="841" y="410"/>
                </a:lnTo>
                <a:lnTo>
                  <a:pt x="841" y="410"/>
                </a:lnTo>
                <a:lnTo>
                  <a:pt x="841" y="410"/>
                </a:lnTo>
                <a:lnTo>
                  <a:pt x="842" y="410"/>
                </a:lnTo>
                <a:lnTo>
                  <a:pt x="842" y="410"/>
                </a:lnTo>
                <a:lnTo>
                  <a:pt x="842" y="410"/>
                </a:lnTo>
                <a:lnTo>
                  <a:pt x="842" y="410"/>
                </a:lnTo>
                <a:lnTo>
                  <a:pt x="843" y="410"/>
                </a:lnTo>
                <a:lnTo>
                  <a:pt x="843" y="410"/>
                </a:lnTo>
                <a:lnTo>
                  <a:pt x="843" y="410"/>
                </a:lnTo>
                <a:lnTo>
                  <a:pt x="844" y="410"/>
                </a:lnTo>
                <a:lnTo>
                  <a:pt x="844" y="410"/>
                </a:lnTo>
                <a:lnTo>
                  <a:pt x="844" y="410"/>
                </a:lnTo>
                <a:lnTo>
                  <a:pt x="845" y="410"/>
                </a:lnTo>
                <a:lnTo>
                  <a:pt x="845" y="410"/>
                </a:lnTo>
                <a:lnTo>
                  <a:pt x="845" y="410"/>
                </a:lnTo>
                <a:lnTo>
                  <a:pt x="846" y="410"/>
                </a:lnTo>
                <a:lnTo>
                  <a:pt x="846" y="410"/>
                </a:lnTo>
                <a:lnTo>
                  <a:pt x="846" y="410"/>
                </a:lnTo>
                <a:lnTo>
                  <a:pt x="847" y="410"/>
                </a:lnTo>
                <a:lnTo>
                  <a:pt x="847" y="410"/>
                </a:lnTo>
                <a:lnTo>
                  <a:pt x="847" y="410"/>
                </a:lnTo>
                <a:lnTo>
                  <a:pt x="847" y="410"/>
                </a:lnTo>
                <a:lnTo>
                  <a:pt x="848" y="410"/>
                </a:lnTo>
                <a:lnTo>
                  <a:pt x="848" y="410"/>
                </a:lnTo>
                <a:lnTo>
                  <a:pt x="848" y="410"/>
                </a:lnTo>
                <a:lnTo>
                  <a:pt x="848" y="410"/>
                </a:lnTo>
                <a:lnTo>
                  <a:pt x="849" y="410"/>
                </a:lnTo>
                <a:lnTo>
                  <a:pt x="849" y="411"/>
                </a:lnTo>
                <a:lnTo>
                  <a:pt x="849" y="411"/>
                </a:lnTo>
                <a:lnTo>
                  <a:pt x="849" y="411"/>
                </a:lnTo>
                <a:lnTo>
                  <a:pt x="848" y="412"/>
                </a:lnTo>
                <a:lnTo>
                  <a:pt x="848" y="412"/>
                </a:lnTo>
                <a:lnTo>
                  <a:pt x="848" y="412"/>
                </a:lnTo>
                <a:lnTo>
                  <a:pt x="848" y="412"/>
                </a:lnTo>
                <a:lnTo>
                  <a:pt x="848" y="413"/>
                </a:lnTo>
                <a:lnTo>
                  <a:pt x="848" y="413"/>
                </a:lnTo>
                <a:lnTo>
                  <a:pt x="848" y="413"/>
                </a:lnTo>
                <a:lnTo>
                  <a:pt x="847" y="413"/>
                </a:lnTo>
                <a:lnTo>
                  <a:pt x="847" y="413"/>
                </a:lnTo>
                <a:lnTo>
                  <a:pt x="847" y="414"/>
                </a:lnTo>
                <a:lnTo>
                  <a:pt x="846" y="414"/>
                </a:lnTo>
                <a:lnTo>
                  <a:pt x="846" y="414"/>
                </a:lnTo>
                <a:lnTo>
                  <a:pt x="846" y="414"/>
                </a:lnTo>
                <a:lnTo>
                  <a:pt x="846" y="415"/>
                </a:lnTo>
                <a:lnTo>
                  <a:pt x="846" y="415"/>
                </a:lnTo>
                <a:lnTo>
                  <a:pt x="846" y="415"/>
                </a:lnTo>
                <a:lnTo>
                  <a:pt x="846" y="415"/>
                </a:lnTo>
                <a:lnTo>
                  <a:pt x="846" y="415"/>
                </a:lnTo>
                <a:lnTo>
                  <a:pt x="846" y="415"/>
                </a:lnTo>
                <a:lnTo>
                  <a:pt x="847" y="416"/>
                </a:lnTo>
                <a:lnTo>
                  <a:pt x="847" y="416"/>
                </a:lnTo>
                <a:lnTo>
                  <a:pt x="847" y="416"/>
                </a:lnTo>
                <a:lnTo>
                  <a:pt x="847" y="416"/>
                </a:lnTo>
                <a:lnTo>
                  <a:pt x="847" y="416"/>
                </a:lnTo>
                <a:lnTo>
                  <a:pt x="847" y="416"/>
                </a:lnTo>
                <a:lnTo>
                  <a:pt x="847" y="417"/>
                </a:lnTo>
                <a:lnTo>
                  <a:pt x="847" y="417"/>
                </a:lnTo>
                <a:lnTo>
                  <a:pt x="847" y="418"/>
                </a:lnTo>
                <a:lnTo>
                  <a:pt x="847" y="418"/>
                </a:lnTo>
                <a:lnTo>
                  <a:pt x="846" y="418"/>
                </a:lnTo>
                <a:lnTo>
                  <a:pt x="846" y="418"/>
                </a:lnTo>
                <a:lnTo>
                  <a:pt x="846" y="419"/>
                </a:lnTo>
                <a:lnTo>
                  <a:pt x="846" y="419"/>
                </a:lnTo>
                <a:lnTo>
                  <a:pt x="846" y="419"/>
                </a:lnTo>
                <a:lnTo>
                  <a:pt x="845" y="419"/>
                </a:lnTo>
                <a:lnTo>
                  <a:pt x="845" y="419"/>
                </a:lnTo>
                <a:lnTo>
                  <a:pt x="845" y="420"/>
                </a:lnTo>
                <a:lnTo>
                  <a:pt x="845" y="420"/>
                </a:lnTo>
                <a:lnTo>
                  <a:pt x="845" y="420"/>
                </a:lnTo>
                <a:lnTo>
                  <a:pt x="845" y="420"/>
                </a:lnTo>
                <a:lnTo>
                  <a:pt x="845" y="420"/>
                </a:lnTo>
                <a:lnTo>
                  <a:pt x="845" y="421"/>
                </a:lnTo>
                <a:lnTo>
                  <a:pt x="845" y="421"/>
                </a:lnTo>
                <a:lnTo>
                  <a:pt x="845" y="421"/>
                </a:lnTo>
                <a:lnTo>
                  <a:pt x="845" y="421"/>
                </a:lnTo>
                <a:lnTo>
                  <a:pt x="845" y="421"/>
                </a:lnTo>
                <a:lnTo>
                  <a:pt x="845" y="421"/>
                </a:lnTo>
                <a:lnTo>
                  <a:pt x="845" y="422"/>
                </a:lnTo>
                <a:lnTo>
                  <a:pt x="846" y="422"/>
                </a:lnTo>
                <a:lnTo>
                  <a:pt x="846" y="422"/>
                </a:lnTo>
                <a:lnTo>
                  <a:pt x="846" y="422"/>
                </a:lnTo>
                <a:lnTo>
                  <a:pt x="846" y="422"/>
                </a:lnTo>
                <a:lnTo>
                  <a:pt x="846" y="422"/>
                </a:lnTo>
                <a:lnTo>
                  <a:pt x="847" y="422"/>
                </a:lnTo>
                <a:lnTo>
                  <a:pt x="847" y="422"/>
                </a:lnTo>
                <a:lnTo>
                  <a:pt x="847" y="422"/>
                </a:lnTo>
                <a:lnTo>
                  <a:pt x="847" y="422"/>
                </a:lnTo>
                <a:lnTo>
                  <a:pt x="847" y="422"/>
                </a:lnTo>
                <a:lnTo>
                  <a:pt x="848" y="422"/>
                </a:lnTo>
                <a:lnTo>
                  <a:pt x="848" y="422"/>
                </a:lnTo>
                <a:lnTo>
                  <a:pt x="848" y="422"/>
                </a:lnTo>
                <a:lnTo>
                  <a:pt x="848" y="422"/>
                </a:lnTo>
                <a:lnTo>
                  <a:pt x="849" y="422"/>
                </a:lnTo>
                <a:lnTo>
                  <a:pt x="849" y="422"/>
                </a:lnTo>
                <a:lnTo>
                  <a:pt x="849" y="422"/>
                </a:lnTo>
                <a:lnTo>
                  <a:pt x="849" y="423"/>
                </a:lnTo>
                <a:lnTo>
                  <a:pt x="849" y="423"/>
                </a:lnTo>
                <a:lnTo>
                  <a:pt x="849" y="423"/>
                </a:lnTo>
                <a:lnTo>
                  <a:pt x="849" y="423"/>
                </a:lnTo>
                <a:lnTo>
                  <a:pt x="849" y="423"/>
                </a:lnTo>
                <a:lnTo>
                  <a:pt x="850" y="423"/>
                </a:lnTo>
                <a:lnTo>
                  <a:pt x="850" y="423"/>
                </a:lnTo>
                <a:lnTo>
                  <a:pt x="851" y="423"/>
                </a:lnTo>
                <a:lnTo>
                  <a:pt x="851" y="423"/>
                </a:lnTo>
                <a:lnTo>
                  <a:pt x="851" y="423"/>
                </a:lnTo>
                <a:lnTo>
                  <a:pt x="851" y="423"/>
                </a:lnTo>
                <a:lnTo>
                  <a:pt x="851" y="424"/>
                </a:lnTo>
                <a:lnTo>
                  <a:pt x="852" y="424"/>
                </a:lnTo>
                <a:lnTo>
                  <a:pt x="852" y="424"/>
                </a:lnTo>
                <a:lnTo>
                  <a:pt x="852" y="424"/>
                </a:lnTo>
                <a:lnTo>
                  <a:pt x="852" y="424"/>
                </a:lnTo>
                <a:lnTo>
                  <a:pt x="852" y="424"/>
                </a:lnTo>
                <a:lnTo>
                  <a:pt x="852" y="425"/>
                </a:lnTo>
                <a:lnTo>
                  <a:pt x="853" y="425"/>
                </a:lnTo>
                <a:lnTo>
                  <a:pt x="853" y="425"/>
                </a:lnTo>
                <a:lnTo>
                  <a:pt x="853" y="425"/>
                </a:lnTo>
                <a:lnTo>
                  <a:pt x="853" y="425"/>
                </a:lnTo>
                <a:lnTo>
                  <a:pt x="853" y="425"/>
                </a:lnTo>
                <a:lnTo>
                  <a:pt x="854" y="425"/>
                </a:lnTo>
                <a:lnTo>
                  <a:pt x="854" y="425"/>
                </a:lnTo>
                <a:lnTo>
                  <a:pt x="854" y="426"/>
                </a:lnTo>
                <a:lnTo>
                  <a:pt x="854" y="426"/>
                </a:lnTo>
                <a:lnTo>
                  <a:pt x="854" y="426"/>
                </a:lnTo>
                <a:lnTo>
                  <a:pt x="854" y="426"/>
                </a:lnTo>
                <a:lnTo>
                  <a:pt x="854" y="426"/>
                </a:lnTo>
                <a:lnTo>
                  <a:pt x="854" y="427"/>
                </a:lnTo>
                <a:lnTo>
                  <a:pt x="854" y="427"/>
                </a:lnTo>
                <a:lnTo>
                  <a:pt x="854" y="427"/>
                </a:lnTo>
                <a:lnTo>
                  <a:pt x="854" y="427"/>
                </a:lnTo>
                <a:lnTo>
                  <a:pt x="853" y="427"/>
                </a:lnTo>
                <a:lnTo>
                  <a:pt x="853" y="428"/>
                </a:lnTo>
                <a:lnTo>
                  <a:pt x="853" y="428"/>
                </a:lnTo>
                <a:lnTo>
                  <a:pt x="853" y="428"/>
                </a:lnTo>
                <a:lnTo>
                  <a:pt x="852" y="428"/>
                </a:lnTo>
                <a:lnTo>
                  <a:pt x="852" y="428"/>
                </a:lnTo>
                <a:lnTo>
                  <a:pt x="852" y="429"/>
                </a:lnTo>
                <a:lnTo>
                  <a:pt x="852" y="429"/>
                </a:lnTo>
                <a:lnTo>
                  <a:pt x="852" y="429"/>
                </a:lnTo>
                <a:lnTo>
                  <a:pt x="851" y="429"/>
                </a:lnTo>
                <a:lnTo>
                  <a:pt x="851" y="430"/>
                </a:lnTo>
                <a:lnTo>
                  <a:pt x="851" y="430"/>
                </a:lnTo>
                <a:lnTo>
                  <a:pt x="851" y="430"/>
                </a:lnTo>
                <a:lnTo>
                  <a:pt x="851" y="430"/>
                </a:lnTo>
                <a:lnTo>
                  <a:pt x="851" y="430"/>
                </a:lnTo>
                <a:lnTo>
                  <a:pt x="851" y="431"/>
                </a:lnTo>
                <a:lnTo>
                  <a:pt x="852" y="431"/>
                </a:lnTo>
                <a:lnTo>
                  <a:pt x="852" y="431"/>
                </a:lnTo>
                <a:lnTo>
                  <a:pt x="852" y="431"/>
                </a:lnTo>
                <a:lnTo>
                  <a:pt x="852" y="432"/>
                </a:lnTo>
                <a:lnTo>
                  <a:pt x="852" y="432"/>
                </a:lnTo>
                <a:lnTo>
                  <a:pt x="852" y="432"/>
                </a:lnTo>
                <a:lnTo>
                  <a:pt x="852" y="433"/>
                </a:lnTo>
                <a:lnTo>
                  <a:pt x="852" y="433"/>
                </a:lnTo>
                <a:lnTo>
                  <a:pt x="852" y="433"/>
                </a:lnTo>
                <a:lnTo>
                  <a:pt x="852" y="433"/>
                </a:lnTo>
                <a:lnTo>
                  <a:pt x="852" y="433"/>
                </a:lnTo>
                <a:lnTo>
                  <a:pt x="852" y="433"/>
                </a:lnTo>
                <a:lnTo>
                  <a:pt x="852" y="434"/>
                </a:lnTo>
                <a:lnTo>
                  <a:pt x="852" y="434"/>
                </a:lnTo>
                <a:lnTo>
                  <a:pt x="852" y="434"/>
                </a:lnTo>
                <a:lnTo>
                  <a:pt x="852" y="434"/>
                </a:lnTo>
                <a:lnTo>
                  <a:pt x="852" y="435"/>
                </a:lnTo>
                <a:lnTo>
                  <a:pt x="852" y="435"/>
                </a:lnTo>
                <a:lnTo>
                  <a:pt x="852" y="435"/>
                </a:lnTo>
                <a:lnTo>
                  <a:pt x="852" y="435"/>
                </a:lnTo>
                <a:lnTo>
                  <a:pt x="852" y="436"/>
                </a:lnTo>
                <a:lnTo>
                  <a:pt x="852" y="436"/>
                </a:lnTo>
                <a:lnTo>
                  <a:pt x="853" y="436"/>
                </a:lnTo>
                <a:lnTo>
                  <a:pt x="853" y="436"/>
                </a:lnTo>
                <a:lnTo>
                  <a:pt x="853" y="436"/>
                </a:lnTo>
                <a:lnTo>
                  <a:pt x="853" y="436"/>
                </a:lnTo>
                <a:lnTo>
                  <a:pt x="853" y="436"/>
                </a:lnTo>
                <a:lnTo>
                  <a:pt x="853" y="437"/>
                </a:lnTo>
                <a:lnTo>
                  <a:pt x="853" y="437"/>
                </a:lnTo>
                <a:lnTo>
                  <a:pt x="853" y="437"/>
                </a:lnTo>
                <a:lnTo>
                  <a:pt x="853" y="437"/>
                </a:lnTo>
                <a:lnTo>
                  <a:pt x="854" y="438"/>
                </a:lnTo>
                <a:lnTo>
                  <a:pt x="854" y="438"/>
                </a:lnTo>
                <a:lnTo>
                  <a:pt x="854" y="438"/>
                </a:lnTo>
                <a:lnTo>
                  <a:pt x="855" y="438"/>
                </a:lnTo>
                <a:lnTo>
                  <a:pt x="855" y="438"/>
                </a:lnTo>
                <a:lnTo>
                  <a:pt x="855" y="438"/>
                </a:lnTo>
                <a:lnTo>
                  <a:pt x="855" y="439"/>
                </a:lnTo>
                <a:lnTo>
                  <a:pt x="856" y="439"/>
                </a:lnTo>
                <a:lnTo>
                  <a:pt x="856" y="439"/>
                </a:lnTo>
                <a:lnTo>
                  <a:pt x="856" y="439"/>
                </a:lnTo>
                <a:lnTo>
                  <a:pt x="856" y="439"/>
                </a:lnTo>
                <a:lnTo>
                  <a:pt x="857" y="440"/>
                </a:lnTo>
                <a:lnTo>
                  <a:pt x="857" y="440"/>
                </a:lnTo>
                <a:lnTo>
                  <a:pt x="857" y="440"/>
                </a:lnTo>
                <a:lnTo>
                  <a:pt x="857" y="440"/>
                </a:lnTo>
                <a:lnTo>
                  <a:pt x="858" y="440"/>
                </a:lnTo>
                <a:lnTo>
                  <a:pt x="858" y="441"/>
                </a:lnTo>
                <a:lnTo>
                  <a:pt x="858" y="441"/>
                </a:lnTo>
                <a:lnTo>
                  <a:pt x="858" y="441"/>
                </a:lnTo>
                <a:lnTo>
                  <a:pt x="859" y="441"/>
                </a:lnTo>
                <a:lnTo>
                  <a:pt x="859" y="441"/>
                </a:lnTo>
                <a:lnTo>
                  <a:pt x="860" y="441"/>
                </a:lnTo>
                <a:lnTo>
                  <a:pt x="860" y="441"/>
                </a:lnTo>
                <a:lnTo>
                  <a:pt x="860" y="441"/>
                </a:lnTo>
                <a:lnTo>
                  <a:pt x="860" y="442"/>
                </a:lnTo>
                <a:lnTo>
                  <a:pt x="860" y="442"/>
                </a:lnTo>
                <a:lnTo>
                  <a:pt x="860" y="442"/>
                </a:lnTo>
                <a:lnTo>
                  <a:pt x="860" y="442"/>
                </a:lnTo>
                <a:lnTo>
                  <a:pt x="860" y="443"/>
                </a:lnTo>
                <a:lnTo>
                  <a:pt x="860" y="443"/>
                </a:lnTo>
                <a:lnTo>
                  <a:pt x="860" y="443"/>
                </a:lnTo>
                <a:lnTo>
                  <a:pt x="860" y="443"/>
                </a:lnTo>
                <a:lnTo>
                  <a:pt x="861" y="443"/>
                </a:lnTo>
                <a:lnTo>
                  <a:pt x="861" y="443"/>
                </a:lnTo>
                <a:lnTo>
                  <a:pt x="862" y="443"/>
                </a:lnTo>
                <a:lnTo>
                  <a:pt x="862" y="444"/>
                </a:lnTo>
                <a:lnTo>
                  <a:pt x="862" y="444"/>
                </a:lnTo>
                <a:lnTo>
                  <a:pt x="862" y="444"/>
                </a:lnTo>
                <a:lnTo>
                  <a:pt x="862" y="444"/>
                </a:lnTo>
                <a:lnTo>
                  <a:pt x="862" y="444"/>
                </a:lnTo>
                <a:lnTo>
                  <a:pt x="862" y="444"/>
                </a:lnTo>
                <a:lnTo>
                  <a:pt x="862" y="445"/>
                </a:lnTo>
                <a:lnTo>
                  <a:pt x="862" y="445"/>
                </a:lnTo>
                <a:lnTo>
                  <a:pt x="862" y="445"/>
                </a:lnTo>
                <a:lnTo>
                  <a:pt x="862" y="445"/>
                </a:lnTo>
                <a:lnTo>
                  <a:pt x="862" y="445"/>
                </a:lnTo>
                <a:lnTo>
                  <a:pt x="862" y="446"/>
                </a:lnTo>
                <a:lnTo>
                  <a:pt x="862" y="446"/>
                </a:lnTo>
                <a:lnTo>
                  <a:pt x="862" y="446"/>
                </a:lnTo>
                <a:lnTo>
                  <a:pt x="862" y="446"/>
                </a:lnTo>
                <a:lnTo>
                  <a:pt x="863" y="446"/>
                </a:lnTo>
                <a:lnTo>
                  <a:pt x="863" y="446"/>
                </a:lnTo>
                <a:lnTo>
                  <a:pt x="863" y="446"/>
                </a:lnTo>
                <a:lnTo>
                  <a:pt x="863" y="447"/>
                </a:lnTo>
                <a:lnTo>
                  <a:pt x="863" y="447"/>
                </a:lnTo>
                <a:lnTo>
                  <a:pt x="863" y="447"/>
                </a:lnTo>
                <a:lnTo>
                  <a:pt x="863" y="447"/>
                </a:lnTo>
                <a:lnTo>
                  <a:pt x="864" y="447"/>
                </a:lnTo>
                <a:lnTo>
                  <a:pt x="864" y="447"/>
                </a:lnTo>
                <a:lnTo>
                  <a:pt x="864" y="447"/>
                </a:lnTo>
                <a:lnTo>
                  <a:pt x="865" y="447"/>
                </a:lnTo>
                <a:lnTo>
                  <a:pt x="865" y="447"/>
                </a:lnTo>
                <a:lnTo>
                  <a:pt x="865" y="447"/>
                </a:lnTo>
                <a:lnTo>
                  <a:pt x="866" y="447"/>
                </a:lnTo>
                <a:lnTo>
                  <a:pt x="866" y="447"/>
                </a:lnTo>
                <a:lnTo>
                  <a:pt x="866" y="447"/>
                </a:lnTo>
                <a:lnTo>
                  <a:pt x="866" y="447"/>
                </a:lnTo>
                <a:lnTo>
                  <a:pt x="867" y="448"/>
                </a:lnTo>
                <a:lnTo>
                  <a:pt x="867" y="448"/>
                </a:lnTo>
                <a:lnTo>
                  <a:pt x="867" y="448"/>
                </a:lnTo>
                <a:lnTo>
                  <a:pt x="868" y="448"/>
                </a:lnTo>
                <a:lnTo>
                  <a:pt x="868" y="448"/>
                </a:lnTo>
                <a:lnTo>
                  <a:pt x="868" y="448"/>
                </a:lnTo>
                <a:lnTo>
                  <a:pt x="868" y="449"/>
                </a:lnTo>
                <a:lnTo>
                  <a:pt x="868" y="449"/>
                </a:lnTo>
                <a:lnTo>
                  <a:pt x="868" y="449"/>
                </a:lnTo>
                <a:lnTo>
                  <a:pt x="868" y="450"/>
                </a:lnTo>
                <a:lnTo>
                  <a:pt x="868" y="450"/>
                </a:lnTo>
                <a:lnTo>
                  <a:pt x="868" y="450"/>
                </a:lnTo>
                <a:lnTo>
                  <a:pt x="868" y="451"/>
                </a:lnTo>
                <a:lnTo>
                  <a:pt x="868" y="451"/>
                </a:lnTo>
                <a:lnTo>
                  <a:pt x="868" y="451"/>
                </a:lnTo>
                <a:lnTo>
                  <a:pt x="868" y="451"/>
                </a:lnTo>
                <a:lnTo>
                  <a:pt x="868" y="451"/>
                </a:lnTo>
                <a:lnTo>
                  <a:pt x="868" y="451"/>
                </a:lnTo>
                <a:lnTo>
                  <a:pt x="869" y="452"/>
                </a:lnTo>
                <a:lnTo>
                  <a:pt x="871" y="452"/>
                </a:lnTo>
                <a:lnTo>
                  <a:pt x="873" y="453"/>
                </a:lnTo>
                <a:lnTo>
                  <a:pt x="875" y="454"/>
                </a:lnTo>
                <a:lnTo>
                  <a:pt x="875" y="454"/>
                </a:lnTo>
                <a:lnTo>
                  <a:pt x="877" y="455"/>
                </a:lnTo>
                <a:lnTo>
                  <a:pt x="878" y="456"/>
                </a:lnTo>
                <a:lnTo>
                  <a:pt x="878"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8"/>
                </a:lnTo>
                <a:lnTo>
                  <a:pt x="880" y="458"/>
                </a:lnTo>
                <a:lnTo>
                  <a:pt x="880" y="458"/>
                </a:lnTo>
                <a:lnTo>
                  <a:pt x="880" y="458"/>
                </a:lnTo>
                <a:lnTo>
                  <a:pt x="880" y="458"/>
                </a:lnTo>
                <a:lnTo>
                  <a:pt x="880" y="458"/>
                </a:lnTo>
                <a:lnTo>
                  <a:pt x="880" y="458"/>
                </a:lnTo>
                <a:lnTo>
                  <a:pt x="880" y="458"/>
                </a:lnTo>
                <a:lnTo>
                  <a:pt x="880" y="458"/>
                </a:lnTo>
                <a:lnTo>
                  <a:pt x="880" y="458"/>
                </a:lnTo>
                <a:lnTo>
                  <a:pt x="880" y="458"/>
                </a:lnTo>
                <a:lnTo>
                  <a:pt x="880" y="458"/>
                </a:lnTo>
                <a:lnTo>
                  <a:pt x="880" y="458"/>
                </a:lnTo>
                <a:lnTo>
                  <a:pt x="880" y="458"/>
                </a:lnTo>
                <a:lnTo>
                  <a:pt x="880" y="458"/>
                </a:lnTo>
                <a:lnTo>
                  <a:pt x="880" y="458"/>
                </a:lnTo>
                <a:lnTo>
                  <a:pt x="880" y="458"/>
                </a:lnTo>
                <a:lnTo>
                  <a:pt x="879" y="458"/>
                </a:lnTo>
                <a:lnTo>
                  <a:pt x="879" y="458"/>
                </a:lnTo>
                <a:lnTo>
                  <a:pt x="879" y="458"/>
                </a:lnTo>
                <a:lnTo>
                  <a:pt x="879" y="458"/>
                </a:lnTo>
                <a:lnTo>
                  <a:pt x="879" y="458"/>
                </a:lnTo>
                <a:lnTo>
                  <a:pt x="879" y="458"/>
                </a:lnTo>
                <a:lnTo>
                  <a:pt x="879" y="458"/>
                </a:lnTo>
                <a:lnTo>
                  <a:pt x="879" y="458"/>
                </a:lnTo>
                <a:lnTo>
                  <a:pt x="879" y="458"/>
                </a:lnTo>
                <a:lnTo>
                  <a:pt x="879" y="458"/>
                </a:lnTo>
                <a:lnTo>
                  <a:pt x="879" y="458"/>
                </a:lnTo>
                <a:lnTo>
                  <a:pt x="879" y="458"/>
                </a:lnTo>
                <a:lnTo>
                  <a:pt x="879" y="458"/>
                </a:lnTo>
                <a:lnTo>
                  <a:pt x="879" y="458"/>
                </a:lnTo>
                <a:lnTo>
                  <a:pt x="879" y="459"/>
                </a:lnTo>
                <a:lnTo>
                  <a:pt x="881" y="459"/>
                </a:lnTo>
                <a:lnTo>
                  <a:pt x="882" y="460"/>
                </a:lnTo>
                <a:lnTo>
                  <a:pt x="883" y="460"/>
                </a:lnTo>
                <a:lnTo>
                  <a:pt x="883" y="461"/>
                </a:lnTo>
                <a:lnTo>
                  <a:pt x="883" y="461"/>
                </a:lnTo>
                <a:lnTo>
                  <a:pt x="883" y="461"/>
                </a:lnTo>
                <a:lnTo>
                  <a:pt x="883" y="461"/>
                </a:lnTo>
                <a:lnTo>
                  <a:pt x="883" y="461"/>
                </a:lnTo>
                <a:lnTo>
                  <a:pt x="883" y="461"/>
                </a:lnTo>
                <a:lnTo>
                  <a:pt x="883" y="461"/>
                </a:lnTo>
                <a:lnTo>
                  <a:pt x="883" y="461"/>
                </a:lnTo>
                <a:lnTo>
                  <a:pt x="883" y="461"/>
                </a:lnTo>
                <a:lnTo>
                  <a:pt x="884" y="461"/>
                </a:lnTo>
                <a:lnTo>
                  <a:pt x="884" y="461"/>
                </a:lnTo>
                <a:lnTo>
                  <a:pt x="884" y="461"/>
                </a:lnTo>
                <a:lnTo>
                  <a:pt x="884" y="461"/>
                </a:lnTo>
                <a:lnTo>
                  <a:pt x="884" y="461"/>
                </a:lnTo>
                <a:lnTo>
                  <a:pt x="884" y="461"/>
                </a:lnTo>
                <a:lnTo>
                  <a:pt x="884" y="461"/>
                </a:lnTo>
                <a:lnTo>
                  <a:pt x="884" y="461"/>
                </a:lnTo>
                <a:lnTo>
                  <a:pt x="884" y="461"/>
                </a:lnTo>
                <a:lnTo>
                  <a:pt x="884" y="461"/>
                </a:lnTo>
                <a:lnTo>
                  <a:pt x="884" y="461"/>
                </a:lnTo>
                <a:lnTo>
                  <a:pt x="884" y="461"/>
                </a:lnTo>
                <a:lnTo>
                  <a:pt x="884" y="461"/>
                </a:lnTo>
                <a:lnTo>
                  <a:pt x="884" y="462"/>
                </a:lnTo>
                <a:lnTo>
                  <a:pt x="884" y="462"/>
                </a:lnTo>
                <a:lnTo>
                  <a:pt x="883" y="462"/>
                </a:lnTo>
                <a:lnTo>
                  <a:pt x="883" y="462"/>
                </a:lnTo>
                <a:lnTo>
                  <a:pt x="883" y="462"/>
                </a:lnTo>
                <a:lnTo>
                  <a:pt x="883" y="462"/>
                </a:lnTo>
                <a:lnTo>
                  <a:pt x="883"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3"/>
                </a:lnTo>
                <a:lnTo>
                  <a:pt x="884" y="463"/>
                </a:lnTo>
                <a:lnTo>
                  <a:pt x="884" y="463"/>
                </a:lnTo>
                <a:lnTo>
                  <a:pt x="884" y="463"/>
                </a:lnTo>
                <a:lnTo>
                  <a:pt x="884" y="463"/>
                </a:lnTo>
                <a:lnTo>
                  <a:pt x="884" y="463"/>
                </a:lnTo>
                <a:lnTo>
                  <a:pt x="884" y="463"/>
                </a:lnTo>
                <a:lnTo>
                  <a:pt x="884" y="463"/>
                </a:lnTo>
                <a:lnTo>
                  <a:pt x="884" y="463"/>
                </a:lnTo>
                <a:lnTo>
                  <a:pt x="884"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5"/>
                </a:lnTo>
                <a:lnTo>
                  <a:pt x="884" y="465"/>
                </a:lnTo>
                <a:lnTo>
                  <a:pt x="884" y="465"/>
                </a:lnTo>
                <a:lnTo>
                  <a:pt x="884" y="465"/>
                </a:lnTo>
                <a:lnTo>
                  <a:pt x="883" y="465"/>
                </a:lnTo>
                <a:lnTo>
                  <a:pt x="883" y="465"/>
                </a:lnTo>
                <a:lnTo>
                  <a:pt x="883" y="465"/>
                </a:lnTo>
                <a:lnTo>
                  <a:pt x="883" y="465"/>
                </a:lnTo>
                <a:lnTo>
                  <a:pt x="883" y="465"/>
                </a:lnTo>
                <a:lnTo>
                  <a:pt x="883" y="465"/>
                </a:lnTo>
                <a:lnTo>
                  <a:pt x="883" y="465"/>
                </a:lnTo>
                <a:lnTo>
                  <a:pt x="883" y="465"/>
                </a:lnTo>
                <a:lnTo>
                  <a:pt x="883" y="465"/>
                </a:lnTo>
                <a:lnTo>
                  <a:pt x="883" y="464"/>
                </a:lnTo>
                <a:lnTo>
                  <a:pt x="883" y="464"/>
                </a:lnTo>
                <a:lnTo>
                  <a:pt x="883" y="464"/>
                </a:lnTo>
                <a:lnTo>
                  <a:pt x="883" y="464"/>
                </a:lnTo>
                <a:lnTo>
                  <a:pt x="883" y="464"/>
                </a:lnTo>
                <a:lnTo>
                  <a:pt x="883" y="464"/>
                </a:lnTo>
                <a:lnTo>
                  <a:pt x="883" y="464"/>
                </a:lnTo>
                <a:lnTo>
                  <a:pt x="883" y="464"/>
                </a:lnTo>
                <a:lnTo>
                  <a:pt x="883" y="464"/>
                </a:lnTo>
                <a:lnTo>
                  <a:pt x="883" y="464"/>
                </a:lnTo>
                <a:lnTo>
                  <a:pt x="883" y="464"/>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6"/>
                </a:lnTo>
                <a:lnTo>
                  <a:pt x="882" y="466"/>
                </a:lnTo>
                <a:lnTo>
                  <a:pt x="882" y="466"/>
                </a:lnTo>
                <a:lnTo>
                  <a:pt x="882" y="466"/>
                </a:lnTo>
                <a:lnTo>
                  <a:pt x="882" y="466"/>
                </a:lnTo>
                <a:lnTo>
                  <a:pt x="882" y="466"/>
                </a:lnTo>
                <a:lnTo>
                  <a:pt x="882" y="466"/>
                </a:lnTo>
                <a:lnTo>
                  <a:pt x="882" y="466"/>
                </a:lnTo>
                <a:lnTo>
                  <a:pt x="883" y="466"/>
                </a:lnTo>
                <a:lnTo>
                  <a:pt x="883" y="466"/>
                </a:lnTo>
                <a:lnTo>
                  <a:pt x="883" y="466"/>
                </a:lnTo>
                <a:lnTo>
                  <a:pt x="883" y="466"/>
                </a:lnTo>
                <a:lnTo>
                  <a:pt x="883" y="466"/>
                </a:lnTo>
                <a:lnTo>
                  <a:pt x="883" y="466"/>
                </a:lnTo>
                <a:lnTo>
                  <a:pt x="883" y="466"/>
                </a:lnTo>
                <a:lnTo>
                  <a:pt x="883" y="466"/>
                </a:lnTo>
                <a:lnTo>
                  <a:pt x="883" y="467"/>
                </a:lnTo>
                <a:lnTo>
                  <a:pt x="883" y="467"/>
                </a:lnTo>
                <a:lnTo>
                  <a:pt x="883" y="467"/>
                </a:lnTo>
                <a:lnTo>
                  <a:pt x="883" y="467"/>
                </a:lnTo>
                <a:lnTo>
                  <a:pt x="883" y="467"/>
                </a:lnTo>
                <a:lnTo>
                  <a:pt x="883" y="467"/>
                </a:lnTo>
                <a:lnTo>
                  <a:pt x="883" y="467"/>
                </a:lnTo>
                <a:lnTo>
                  <a:pt x="883" y="467"/>
                </a:lnTo>
                <a:lnTo>
                  <a:pt x="883" y="467"/>
                </a:lnTo>
                <a:lnTo>
                  <a:pt x="883" y="467"/>
                </a:lnTo>
                <a:lnTo>
                  <a:pt x="883" y="467"/>
                </a:lnTo>
                <a:lnTo>
                  <a:pt x="883" y="467"/>
                </a:lnTo>
                <a:lnTo>
                  <a:pt x="883" y="467"/>
                </a:lnTo>
                <a:lnTo>
                  <a:pt x="883" y="467"/>
                </a:lnTo>
                <a:lnTo>
                  <a:pt x="883" y="467"/>
                </a:lnTo>
                <a:lnTo>
                  <a:pt x="884" y="467"/>
                </a:lnTo>
                <a:lnTo>
                  <a:pt x="884" y="467"/>
                </a:lnTo>
                <a:lnTo>
                  <a:pt x="884" y="467"/>
                </a:lnTo>
                <a:lnTo>
                  <a:pt x="884" y="467"/>
                </a:lnTo>
                <a:lnTo>
                  <a:pt x="884" y="468"/>
                </a:lnTo>
                <a:lnTo>
                  <a:pt x="884" y="468"/>
                </a:lnTo>
                <a:lnTo>
                  <a:pt x="884" y="468"/>
                </a:lnTo>
                <a:lnTo>
                  <a:pt x="884" y="468"/>
                </a:lnTo>
                <a:lnTo>
                  <a:pt x="884" y="468"/>
                </a:lnTo>
                <a:lnTo>
                  <a:pt x="884" y="468"/>
                </a:lnTo>
                <a:lnTo>
                  <a:pt x="884" y="468"/>
                </a:lnTo>
                <a:lnTo>
                  <a:pt x="885" y="468"/>
                </a:lnTo>
                <a:lnTo>
                  <a:pt x="885" y="468"/>
                </a:lnTo>
                <a:lnTo>
                  <a:pt x="885" y="468"/>
                </a:lnTo>
                <a:lnTo>
                  <a:pt x="885" y="468"/>
                </a:lnTo>
                <a:lnTo>
                  <a:pt x="885" y="468"/>
                </a:lnTo>
                <a:lnTo>
                  <a:pt x="885" y="468"/>
                </a:lnTo>
                <a:lnTo>
                  <a:pt x="885" y="468"/>
                </a:lnTo>
                <a:lnTo>
                  <a:pt x="885" y="468"/>
                </a:lnTo>
                <a:lnTo>
                  <a:pt x="885" y="468"/>
                </a:lnTo>
                <a:lnTo>
                  <a:pt x="885" y="468"/>
                </a:lnTo>
                <a:lnTo>
                  <a:pt x="885" y="468"/>
                </a:lnTo>
                <a:lnTo>
                  <a:pt x="885" y="468"/>
                </a:lnTo>
                <a:lnTo>
                  <a:pt x="885" y="468"/>
                </a:lnTo>
                <a:lnTo>
                  <a:pt x="886" y="468"/>
                </a:lnTo>
                <a:lnTo>
                  <a:pt x="886" y="468"/>
                </a:lnTo>
                <a:lnTo>
                  <a:pt x="886" y="468"/>
                </a:lnTo>
                <a:lnTo>
                  <a:pt x="886" y="468"/>
                </a:lnTo>
                <a:lnTo>
                  <a:pt x="886" y="468"/>
                </a:lnTo>
                <a:lnTo>
                  <a:pt x="886" y="468"/>
                </a:lnTo>
                <a:lnTo>
                  <a:pt x="886" y="468"/>
                </a:lnTo>
                <a:lnTo>
                  <a:pt x="886" y="468"/>
                </a:lnTo>
                <a:lnTo>
                  <a:pt x="886" y="468"/>
                </a:lnTo>
                <a:lnTo>
                  <a:pt x="886" y="468"/>
                </a:lnTo>
                <a:lnTo>
                  <a:pt x="886" y="468"/>
                </a:lnTo>
                <a:lnTo>
                  <a:pt x="886" y="468"/>
                </a:lnTo>
                <a:lnTo>
                  <a:pt x="886" y="468"/>
                </a:lnTo>
                <a:lnTo>
                  <a:pt x="886" y="468"/>
                </a:lnTo>
                <a:lnTo>
                  <a:pt x="886" y="469"/>
                </a:lnTo>
                <a:lnTo>
                  <a:pt x="886" y="469"/>
                </a:lnTo>
                <a:lnTo>
                  <a:pt x="886" y="469"/>
                </a:lnTo>
                <a:lnTo>
                  <a:pt x="886" y="469"/>
                </a:lnTo>
                <a:lnTo>
                  <a:pt x="886" y="469"/>
                </a:lnTo>
                <a:lnTo>
                  <a:pt x="886" y="469"/>
                </a:lnTo>
                <a:lnTo>
                  <a:pt x="886" y="469"/>
                </a:lnTo>
                <a:lnTo>
                  <a:pt x="886" y="469"/>
                </a:lnTo>
                <a:lnTo>
                  <a:pt x="886" y="469"/>
                </a:lnTo>
                <a:lnTo>
                  <a:pt x="886" y="469"/>
                </a:lnTo>
                <a:lnTo>
                  <a:pt x="886" y="469"/>
                </a:lnTo>
                <a:lnTo>
                  <a:pt x="886" y="469"/>
                </a:lnTo>
                <a:lnTo>
                  <a:pt x="886" y="469"/>
                </a:lnTo>
                <a:lnTo>
                  <a:pt x="887" y="469"/>
                </a:lnTo>
                <a:lnTo>
                  <a:pt x="887" y="469"/>
                </a:lnTo>
                <a:lnTo>
                  <a:pt x="887" y="469"/>
                </a:lnTo>
                <a:lnTo>
                  <a:pt x="887" y="469"/>
                </a:lnTo>
                <a:lnTo>
                  <a:pt x="887" y="469"/>
                </a:lnTo>
                <a:lnTo>
                  <a:pt x="887" y="469"/>
                </a:lnTo>
                <a:lnTo>
                  <a:pt x="887" y="469"/>
                </a:lnTo>
                <a:lnTo>
                  <a:pt x="887" y="469"/>
                </a:lnTo>
                <a:lnTo>
                  <a:pt x="887" y="469"/>
                </a:lnTo>
                <a:lnTo>
                  <a:pt x="887" y="469"/>
                </a:lnTo>
                <a:lnTo>
                  <a:pt x="887" y="469"/>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6" y="471"/>
                </a:lnTo>
                <a:lnTo>
                  <a:pt x="886" y="471"/>
                </a:lnTo>
                <a:lnTo>
                  <a:pt x="886" y="471"/>
                </a:lnTo>
                <a:lnTo>
                  <a:pt x="886" y="471"/>
                </a:lnTo>
                <a:lnTo>
                  <a:pt x="886" y="471"/>
                </a:lnTo>
                <a:lnTo>
                  <a:pt x="886" y="471"/>
                </a:lnTo>
                <a:lnTo>
                  <a:pt x="886" y="471"/>
                </a:lnTo>
                <a:lnTo>
                  <a:pt x="886" y="470"/>
                </a:lnTo>
                <a:lnTo>
                  <a:pt x="886" y="470"/>
                </a:lnTo>
                <a:lnTo>
                  <a:pt x="886" y="470"/>
                </a:lnTo>
                <a:lnTo>
                  <a:pt x="886" y="470"/>
                </a:lnTo>
                <a:lnTo>
                  <a:pt x="886" y="470"/>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2"/>
                </a:lnTo>
                <a:lnTo>
                  <a:pt x="886" y="472"/>
                </a:lnTo>
                <a:lnTo>
                  <a:pt x="886" y="472"/>
                </a:lnTo>
                <a:lnTo>
                  <a:pt x="886" y="472"/>
                </a:lnTo>
                <a:lnTo>
                  <a:pt x="886" y="472"/>
                </a:lnTo>
                <a:lnTo>
                  <a:pt x="886" y="472"/>
                </a:lnTo>
                <a:lnTo>
                  <a:pt x="886" y="472"/>
                </a:lnTo>
                <a:lnTo>
                  <a:pt x="886" y="472"/>
                </a:lnTo>
                <a:lnTo>
                  <a:pt x="886" y="472"/>
                </a:lnTo>
                <a:lnTo>
                  <a:pt x="886" y="472"/>
                </a:lnTo>
                <a:lnTo>
                  <a:pt x="886" y="472"/>
                </a:lnTo>
                <a:lnTo>
                  <a:pt x="886" y="472"/>
                </a:lnTo>
                <a:lnTo>
                  <a:pt x="886" y="472"/>
                </a:lnTo>
                <a:lnTo>
                  <a:pt x="886" y="472"/>
                </a:lnTo>
                <a:lnTo>
                  <a:pt x="886" y="472"/>
                </a:lnTo>
                <a:lnTo>
                  <a:pt x="886" y="472"/>
                </a:lnTo>
                <a:lnTo>
                  <a:pt x="886" y="472"/>
                </a:lnTo>
                <a:lnTo>
                  <a:pt x="886" y="473"/>
                </a:lnTo>
                <a:lnTo>
                  <a:pt x="886" y="473"/>
                </a:lnTo>
                <a:lnTo>
                  <a:pt x="886" y="473"/>
                </a:lnTo>
                <a:lnTo>
                  <a:pt x="886" y="473"/>
                </a:lnTo>
                <a:lnTo>
                  <a:pt x="886" y="473"/>
                </a:lnTo>
                <a:lnTo>
                  <a:pt x="886" y="473"/>
                </a:lnTo>
                <a:lnTo>
                  <a:pt x="886" y="473"/>
                </a:lnTo>
                <a:lnTo>
                  <a:pt x="886" y="473"/>
                </a:lnTo>
                <a:lnTo>
                  <a:pt x="886" y="473"/>
                </a:lnTo>
                <a:lnTo>
                  <a:pt x="886" y="473"/>
                </a:lnTo>
                <a:lnTo>
                  <a:pt x="886" y="474"/>
                </a:lnTo>
                <a:lnTo>
                  <a:pt x="886" y="474"/>
                </a:lnTo>
                <a:lnTo>
                  <a:pt x="886" y="474"/>
                </a:lnTo>
                <a:lnTo>
                  <a:pt x="886" y="474"/>
                </a:lnTo>
                <a:lnTo>
                  <a:pt x="886" y="474"/>
                </a:lnTo>
                <a:lnTo>
                  <a:pt x="886" y="474"/>
                </a:lnTo>
                <a:lnTo>
                  <a:pt x="886" y="474"/>
                </a:lnTo>
                <a:lnTo>
                  <a:pt x="886" y="474"/>
                </a:lnTo>
                <a:lnTo>
                  <a:pt x="886" y="474"/>
                </a:lnTo>
                <a:lnTo>
                  <a:pt x="886" y="474"/>
                </a:lnTo>
                <a:lnTo>
                  <a:pt x="886" y="475"/>
                </a:lnTo>
                <a:lnTo>
                  <a:pt x="886" y="475"/>
                </a:lnTo>
                <a:lnTo>
                  <a:pt x="886" y="475"/>
                </a:lnTo>
                <a:lnTo>
                  <a:pt x="886" y="475"/>
                </a:lnTo>
                <a:lnTo>
                  <a:pt x="886" y="475"/>
                </a:lnTo>
                <a:lnTo>
                  <a:pt x="886" y="475"/>
                </a:lnTo>
                <a:lnTo>
                  <a:pt x="886" y="475"/>
                </a:lnTo>
                <a:lnTo>
                  <a:pt x="886" y="475"/>
                </a:lnTo>
                <a:lnTo>
                  <a:pt x="886" y="475"/>
                </a:lnTo>
                <a:lnTo>
                  <a:pt x="886" y="475"/>
                </a:lnTo>
                <a:lnTo>
                  <a:pt x="886" y="475"/>
                </a:lnTo>
                <a:lnTo>
                  <a:pt x="886" y="475"/>
                </a:lnTo>
                <a:lnTo>
                  <a:pt x="886" y="475"/>
                </a:lnTo>
                <a:lnTo>
                  <a:pt x="886" y="475"/>
                </a:lnTo>
                <a:lnTo>
                  <a:pt x="886" y="475"/>
                </a:lnTo>
                <a:lnTo>
                  <a:pt x="887" y="475"/>
                </a:lnTo>
                <a:lnTo>
                  <a:pt x="887" y="475"/>
                </a:lnTo>
                <a:lnTo>
                  <a:pt x="887" y="475"/>
                </a:lnTo>
                <a:lnTo>
                  <a:pt x="887" y="475"/>
                </a:lnTo>
                <a:lnTo>
                  <a:pt x="887" y="475"/>
                </a:lnTo>
                <a:lnTo>
                  <a:pt x="887" y="475"/>
                </a:lnTo>
                <a:lnTo>
                  <a:pt x="887" y="475"/>
                </a:lnTo>
                <a:lnTo>
                  <a:pt x="887" y="475"/>
                </a:lnTo>
                <a:lnTo>
                  <a:pt x="887" y="475"/>
                </a:lnTo>
                <a:lnTo>
                  <a:pt x="887" y="475"/>
                </a:lnTo>
                <a:lnTo>
                  <a:pt x="887" y="475"/>
                </a:lnTo>
                <a:lnTo>
                  <a:pt x="887" y="475"/>
                </a:lnTo>
                <a:lnTo>
                  <a:pt x="887" y="475"/>
                </a:lnTo>
                <a:lnTo>
                  <a:pt x="887" y="475"/>
                </a:lnTo>
                <a:lnTo>
                  <a:pt x="887" y="475"/>
                </a:lnTo>
                <a:lnTo>
                  <a:pt x="887" y="475"/>
                </a:lnTo>
                <a:lnTo>
                  <a:pt x="887" y="475"/>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7"/>
                </a:lnTo>
                <a:lnTo>
                  <a:pt x="887" y="477"/>
                </a:lnTo>
                <a:lnTo>
                  <a:pt x="887" y="477"/>
                </a:lnTo>
                <a:lnTo>
                  <a:pt x="887" y="477"/>
                </a:lnTo>
                <a:lnTo>
                  <a:pt x="887" y="477"/>
                </a:lnTo>
                <a:lnTo>
                  <a:pt x="887" y="477"/>
                </a:lnTo>
                <a:lnTo>
                  <a:pt x="887" y="477"/>
                </a:lnTo>
                <a:lnTo>
                  <a:pt x="887" y="477"/>
                </a:lnTo>
                <a:lnTo>
                  <a:pt x="887" y="477"/>
                </a:lnTo>
                <a:lnTo>
                  <a:pt x="887" y="477"/>
                </a:lnTo>
                <a:lnTo>
                  <a:pt x="887" y="478"/>
                </a:lnTo>
                <a:lnTo>
                  <a:pt x="887" y="478"/>
                </a:lnTo>
                <a:lnTo>
                  <a:pt x="887" y="478"/>
                </a:lnTo>
                <a:lnTo>
                  <a:pt x="887" y="478"/>
                </a:lnTo>
                <a:lnTo>
                  <a:pt x="887" y="478"/>
                </a:lnTo>
                <a:lnTo>
                  <a:pt x="887" y="478"/>
                </a:lnTo>
                <a:lnTo>
                  <a:pt x="887" y="478"/>
                </a:lnTo>
                <a:lnTo>
                  <a:pt x="887" y="478"/>
                </a:lnTo>
                <a:lnTo>
                  <a:pt x="887" y="478"/>
                </a:lnTo>
                <a:lnTo>
                  <a:pt x="887" y="478"/>
                </a:lnTo>
                <a:lnTo>
                  <a:pt x="887" y="478"/>
                </a:lnTo>
                <a:lnTo>
                  <a:pt x="887" y="479"/>
                </a:lnTo>
                <a:lnTo>
                  <a:pt x="887" y="479"/>
                </a:lnTo>
                <a:lnTo>
                  <a:pt x="887" y="479"/>
                </a:lnTo>
                <a:lnTo>
                  <a:pt x="887" y="479"/>
                </a:lnTo>
                <a:lnTo>
                  <a:pt x="887" y="479"/>
                </a:lnTo>
                <a:lnTo>
                  <a:pt x="887" y="479"/>
                </a:lnTo>
                <a:lnTo>
                  <a:pt x="887" y="479"/>
                </a:lnTo>
                <a:lnTo>
                  <a:pt x="887" y="479"/>
                </a:lnTo>
                <a:lnTo>
                  <a:pt x="887" y="479"/>
                </a:lnTo>
                <a:lnTo>
                  <a:pt x="887" y="479"/>
                </a:lnTo>
                <a:lnTo>
                  <a:pt x="887" y="479"/>
                </a:lnTo>
                <a:lnTo>
                  <a:pt x="887" y="479"/>
                </a:lnTo>
                <a:lnTo>
                  <a:pt x="887" y="479"/>
                </a:lnTo>
                <a:lnTo>
                  <a:pt x="887" y="480"/>
                </a:lnTo>
                <a:lnTo>
                  <a:pt x="887" y="480"/>
                </a:lnTo>
                <a:lnTo>
                  <a:pt x="888" y="480"/>
                </a:lnTo>
                <a:lnTo>
                  <a:pt x="888" y="480"/>
                </a:lnTo>
                <a:lnTo>
                  <a:pt x="888" y="480"/>
                </a:lnTo>
                <a:lnTo>
                  <a:pt x="888" y="480"/>
                </a:lnTo>
                <a:lnTo>
                  <a:pt x="888" y="480"/>
                </a:lnTo>
                <a:lnTo>
                  <a:pt x="888" y="480"/>
                </a:lnTo>
                <a:lnTo>
                  <a:pt x="888" y="480"/>
                </a:lnTo>
                <a:lnTo>
                  <a:pt x="888" y="480"/>
                </a:lnTo>
                <a:lnTo>
                  <a:pt x="888" y="480"/>
                </a:lnTo>
                <a:lnTo>
                  <a:pt x="888" y="480"/>
                </a:lnTo>
                <a:lnTo>
                  <a:pt x="888" y="480"/>
                </a:lnTo>
                <a:lnTo>
                  <a:pt x="888" y="480"/>
                </a:lnTo>
                <a:lnTo>
                  <a:pt x="888" y="480"/>
                </a:lnTo>
                <a:lnTo>
                  <a:pt x="888" y="480"/>
                </a:lnTo>
                <a:lnTo>
                  <a:pt x="888" y="480"/>
                </a:lnTo>
                <a:lnTo>
                  <a:pt x="889" y="481"/>
                </a:lnTo>
                <a:lnTo>
                  <a:pt x="889" y="481"/>
                </a:lnTo>
                <a:lnTo>
                  <a:pt x="889" y="481"/>
                </a:lnTo>
                <a:lnTo>
                  <a:pt x="889" y="481"/>
                </a:lnTo>
                <a:lnTo>
                  <a:pt x="889" y="481"/>
                </a:lnTo>
                <a:lnTo>
                  <a:pt x="889" y="481"/>
                </a:lnTo>
                <a:lnTo>
                  <a:pt x="889" y="481"/>
                </a:lnTo>
                <a:lnTo>
                  <a:pt x="889" y="481"/>
                </a:lnTo>
                <a:lnTo>
                  <a:pt x="889" y="481"/>
                </a:lnTo>
                <a:lnTo>
                  <a:pt x="889" y="481"/>
                </a:lnTo>
                <a:lnTo>
                  <a:pt x="889" y="481"/>
                </a:lnTo>
                <a:lnTo>
                  <a:pt x="889" y="481"/>
                </a:lnTo>
                <a:lnTo>
                  <a:pt x="889" y="481"/>
                </a:lnTo>
                <a:lnTo>
                  <a:pt x="889" y="481"/>
                </a:lnTo>
                <a:lnTo>
                  <a:pt x="889" y="481"/>
                </a:lnTo>
                <a:lnTo>
                  <a:pt x="889" y="482"/>
                </a:lnTo>
                <a:lnTo>
                  <a:pt x="889" y="482"/>
                </a:lnTo>
                <a:lnTo>
                  <a:pt x="889" y="482"/>
                </a:lnTo>
                <a:lnTo>
                  <a:pt x="889" y="482"/>
                </a:lnTo>
                <a:lnTo>
                  <a:pt x="889" y="482"/>
                </a:lnTo>
                <a:lnTo>
                  <a:pt x="889" y="482"/>
                </a:lnTo>
                <a:lnTo>
                  <a:pt x="889" y="482"/>
                </a:lnTo>
                <a:lnTo>
                  <a:pt x="889" y="482"/>
                </a:lnTo>
                <a:lnTo>
                  <a:pt x="889" y="482"/>
                </a:lnTo>
                <a:lnTo>
                  <a:pt x="890" y="482"/>
                </a:lnTo>
                <a:lnTo>
                  <a:pt x="890" y="482"/>
                </a:lnTo>
                <a:lnTo>
                  <a:pt x="890" y="482"/>
                </a:lnTo>
                <a:lnTo>
                  <a:pt x="890" y="482"/>
                </a:lnTo>
                <a:lnTo>
                  <a:pt x="890" y="482"/>
                </a:lnTo>
                <a:lnTo>
                  <a:pt x="890" y="482"/>
                </a:lnTo>
                <a:lnTo>
                  <a:pt x="890" y="482"/>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1" y="484"/>
                </a:lnTo>
                <a:lnTo>
                  <a:pt x="891" y="484"/>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0" y="485"/>
                </a:lnTo>
                <a:lnTo>
                  <a:pt x="890" y="485"/>
                </a:lnTo>
                <a:lnTo>
                  <a:pt x="890" y="485"/>
                </a:lnTo>
                <a:lnTo>
                  <a:pt x="890" y="486"/>
                </a:lnTo>
                <a:lnTo>
                  <a:pt x="890" y="486"/>
                </a:lnTo>
                <a:lnTo>
                  <a:pt x="890" y="486"/>
                </a:lnTo>
                <a:lnTo>
                  <a:pt x="890" y="486"/>
                </a:lnTo>
                <a:lnTo>
                  <a:pt x="890" y="486"/>
                </a:lnTo>
                <a:lnTo>
                  <a:pt x="890" y="486"/>
                </a:lnTo>
                <a:lnTo>
                  <a:pt x="890" y="486"/>
                </a:lnTo>
                <a:lnTo>
                  <a:pt x="890" y="486"/>
                </a:lnTo>
                <a:lnTo>
                  <a:pt x="890" y="486"/>
                </a:lnTo>
                <a:lnTo>
                  <a:pt x="890" y="486"/>
                </a:lnTo>
                <a:lnTo>
                  <a:pt x="890" y="486"/>
                </a:lnTo>
                <a:lnTo>
                  <a:pt x="890" y="486"/>
                </a:lnTo>
                <a:lnTo>
                  <a:pt x="890" y="486"/>
                </a:lnTo>
                <a:lnTo>
                  <a:pt x="890" y="486"/>
                </a:lnTo>
                <a:lnTo>
                  <a:pt x="890" y="486"/>
                </a:lnTo>
                <a:lnTo>
                  <a:pt x="890" y="486"/>
                </a:lnTo>
                <a:lnTo>
                  <a:pt x="891" y="486"/>
                </a:lnTo>
                <a:lnTo>
                  <a:pt x="891" y="486"/>
                </a:lnTo>
                <a:lnTo>
                  <a:pt x="891" y="486"/>
                </a:lnTo>
                <a:lnTo>
                  <a:pt x="891" y="486"/>
                </a:lnTo>
                <a:lnTo>
                  <a:pt x="891" y="486"/>
                </a:lnTo>
                <a:lnTo>
                  <a:pt x="891" y="486"/>
                </a:lnTo>
                <a:lnTo>
                  <a:pt x="891" y="486"/>
                </a:lnTo>
                <a:lnTo>
                  <a:pt x="891" y="486"/>
                </a:lnTo>
                <a:lnTo>
                  <a:pt x="891" y="486"/>
                </a:lnTo>
                <a:lnTo>
                  <a:pt x="891" y="486"/>
                </a:lnTo>
                <a:lnTo>
                  <a:pt x="891" y="486"/>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2" y="485"/>
                </a:lnTo>
                <a:lnTo>
                  <a:pt x="892" y="485"/>
                </a:lnTo>
                <a:lnTo>
                  <a:pt x="892" y="485"/>
                </a:lnTo>
                <a:lnTo>
                  <a:pt x="892" y="485"/>
                </a:lnTo>
                <a:lnTo>
                  <a:pt x="892" y="485"/>
                </a:lnTo>
                <a:lnTo>
                  <a:pt x="892" y="485"/>
                </a:lnTo>
                <a:lnTo>
                  <a:pt x="892" y="485"/>
                </a:lnTo>
                <a:lnTo>
                  <a:pt x="892" y="485"/>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7"/>
                </a:lnTo>
                <a:lnTo>
                  <a:pt x="891" y="487"/>
                </a:lnTo>
                <a:lnTo>
                  <a:pt x="891" y="487"/>
                </a:lnTo>
                <a:lnTo>
                  <a:pt x="891" y="487"/>
                </a:lnTo>
                <a:lnTo>
                  <a:pt x="891" y="487"/>
                </a:lnTo>
                <a:lnTo>
                  <a:pt x="891" y="487"/>
                </a:lnTo>
                <a:lnTo>
                  <a:pt x="891" y="487"/>
                </a:lnTo>
                <a:lnTo>
                  <a:pt x="891" y="487"/>
                </a:lnTo>
                <a:lnTo>
                  <a:pt x="891" y="488"/>
                </a:lnTo>
                <a:lnTo>
                  <a:pt x="891" y="488"/>
                </a:lnTo>
                <a:lnTo>
                  <a:pt x="891" y="488"/>
                </a:lnTo>
                <a:lnTo>
                  <a:pt x="891" y="488"/>
                </a:lnTo>
                <a:lnTo>
                  <a:pt x="891" y="488"/>
                </a:lnTo>
                <a:lnTo>
                  <a:pt x="891" y="488"/>
                </a:lnTo>
                <a:lnTo>
                  <a:pt x="891" y="488"/>
                </a:lnTo>
                <a:lnTo>
                  <a:pt x="891" y="488"/>
                </a:lnTo>
                <a:lnTo>
                  <a:pt x="890" y="488"/>
                </a:lnTo>
                <a:lnTo>
                  <a:pt x="890" y="488"/>
                </a:lnTo>
                <a:lnTo>
                  <a:pt x="890" y="488"/>
                </a:lnTo>
                <a:lnTo>
                  <a:pt x="890" y="488"/>
                </a:lnTo>
                <a:lnTo>
                  <a:pt x="890" y="489"/>
                </a:lnTo>
                <a:lnTo>
                  <a:pt x="890" y="489"/>
                </a:lnTo>
                <a:lnTo>
                  <a:pt x="890" y="489"/>
                </a:lnTo>
                <a:lnTo>
                  <a:pt x="890" y="489"/>
                </a:lnTo>
                <a:lnTo>
                  <a:pt x="890" y="489"/>
                </a:lnTo>
                <a:lnTo>
                  <a:pt x="890" y="489"/>
                </a:lnTo>
                <a:lnTo>
                  <a:pt x="890" y="489"/>
                </a:lnTo>
                <a:lnTo>
                  <a:pt x="890" y="489"/>
                </a:lnTo>
                <a:lnTo>
                  <a:pt x="890" y="489"/>
                </a:lnTo>
                <a:lnTo>
                  <a:pt x="890" y="489"/>
                </a:lnTo>
                <a:lnTo>
                  <a:pt x="890" y="489"/>
                </a:lnTo>
                <a:lnTo>
                  <a:pt x="890" y="489"/>
                </a:lnTo>
                <a:lnTo>
                  <a:pt x="890" y="489"/>
                </a:lnTo>
                <a:lnTo>
                  <a:pt x="890" y="489"/>
                </a:lnTo>
                <a:lnTo>
                  <a:pt x="890" y="489"/>
                </a:lnTo>
                <a:lnTo>
                  <a:pt x="890" y="489"/>
                </a:lnTo>
                <a:lnTo>
                  <a:pt x="890" y="489"/>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1" y="490"/>
                </a:lnTo>
                <a:lnTo>
                  <a:pt x="891" y="490"/>
                </a:lnTo>
                <a:lnTo>
                  <a:pt x="891" y="490"/>
                </a:lnTo>
                <a:lnTo>
                  <a:pt x="891" y="490"/>
                </a:lnTo>
                <a:lnTo>
                  <a:pt x="891" y="490"/>
                </a:lnTo>
                <a:lnTo>
                  <a:pt x="891" y="490"/>
                </a:lnTo>
                <a:lnTo>
                  <a:pt x="891" y="490"/>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2"/>
                </a:lnTo>
                <a:lnTo>
                  <a:pt x="891" y="492"/>
                </a:lnTo>
                <a:lnTo>
                  <a:pt x="891" y="492"/>
                </a:lnTo>
                <a:lnTo>
                  <a:pt x="891" y="492"/>
                </a:lnTo>
                <a:lnTo>
                  <a:pt x="891" y="492"/>
                </a:lnTo>
                <a:lnTo>
                  <a:pt x="891" y="492"/>
                </a:lnTo>
                <a:lnTo>
                  <a:pt x="891" y="492"/>
                </a:lnTo>
                <a:lnTo>
                  <a:pt x="891" y="492"/>
                </a:lnTo>
                <a:lnTo>
                  <a:pt x="891" y="492"/>
                </a:lnTo>
                <a:lnTo>
                  <a:pt x="891" y="492"/>
                </a:lnTo>
                <a:lnTo>
                  <a:pt x="891" y="492"/>
                </a:lnTo>
                <a:lnTo>
                  <a:pt x="891" y="492"/>
                </a:lnTo>
                <a:lnTo>
                  <a:pt x="890" y="492"/>
                </a:lnTo>
                <a:lnTo>
                  <a:pt x="890" y="492"/>
                </a:lnTo>
                <a:lnTo>
                  <a:pt x="890" y="492"/>
                </a:lnTo>
                <a:lnTo>
                  <a:pt x="890" y="493"/>
                </a:lnTo>
                <a:lnTo>
                  <a:pt x="890" y="493"/>
                </a:lnTo>
                <a:lnTo>
                  <a:pt x="890" y="493"/>
                </a:lnTo>
                <a:lnTo>
                  <a:pt x="890" y="493"/>
                </a:lnTo>
                <a:lnTo>
                  <a:pt x="890" y="493"/>
                </a:lnTo>
                <a:lnTo>
                  <a:pt x="890" y="493"/>
                </a:lnTo>
                <a:lnTo>
                  <a:pt x="890" y="493"/>
                </a:lnTo>
                <a:lnTo>
                  <a:pt x="890" y="493"/>
                </a:lnTo>
                <a:lnTo>
                  <a:pt x="890" y="494"/>
                </a:lnTo>
                <a:lnTo>
                  <a:pt x="890" y="494"/>
                </a:lnTo>
                <a:lnTo>
                  <a:pt x="890" y="494"/>
                </a:lnTo>
                <a:lnTo>
                  <a:pt x="891" y="494"/>
                </a:lnTo>
                <a:lnTo>
                  <a:pt x="891" y="494"/>
                </a:lnTo>
                <a:lnTo>
                  <a:pt x="891" y="494"/>
                </a:lnTo>
                <a:lnTo>
                  <a:pt x="891" y="494"/>
                </a:lnTo>
                <a:lnTo>
                  <a:pt x="891" y="494"/>
                </a:lnTo>
                <a:lnTo>
                  <a:pt x="891" y="494"/>
                </a:lnTo>
                <a:lnTo>
                  <a:pt x="891" y="494"/>
                </a:lnTo>
                <a:lnTo>
                  <a:pt x="891" y="494"/>
                </a:lnTo>
                <a:lnTo>
                  <a:pt x="891" y="494"/>
                </a:lnTo>
                <a:lnTo>
                  <a:pt x="891" y="494"/>
                </a:lnTo>
                <a:lnTo>
                  <a:pt x="891" y="494"/>
                </a:lnTo>
                <a:lnTo>
                  <a:pt x="891" y="494"/>
                </a:lnTo>
                <a:lnTo>
                  <a:pt x="891" y="494"/>
                </a:lnTo>
                <a:lnTo>
                  <a:pt x="891" y="494"/>
                </a:lnTo>
                <a:lnTo>
                  <a:pt x="891" y="494"/>
                </a:lnTo>
                <a:lnTo>
                  <a:pt x="891" y="494"/>
                </a:lnTo>
                <a:lnTo>
                  <a:pt x="891" y="494"/>
                </a:lnTo>
                <a:lnTo>
                  <a:pt x="892" y="494"/>
                </a:lnTo>
                <a:lnTo>
                  <a:pt x="892" y="495"/>
                </a:lnTo>
                <a:lnTo>
                  <a:pt x="892" y="495"/>
                </a:lnTo>
                <a:lnTo>
                  <a:pt x="892" y="495"/>
                </a:lnTo>
                <a:lnTo>
                  <a:pt x="892" y="495"/>
                </a:lnTo>
                <a:lnTo>
                  <a:pt x="892" y="495"/>
                </a:lnTo>
                <a:lnTo>
                  <a:pt x="892" y="495"/>
                </a:lnTo>
                <a:lnTo>
                  <a:pt x="892" y="495"/>
                </a:lnTo>
                <a:lnTo>
                  <a:pt x="892" y="495"/>
                </a:lnTo>
                <a:lnTo>
                  <a:pt x="893" y="495"/>
                </a:lnTo>
                <a:lnTo>
                  <a:pt x="893" y="495"/>
                </a:lnTo>
                <a:lnTo>
                  <a:pt x="893" y="495"/>
                </a:lnTo>
                <a:lnTo>
                  <a:pt x="893" y="495"/>
                </a:lnTo>
                <a:lnTo>
                  <a:pt x="893" y="495"/>
                </a:lnTo>
                <a:lnTo>
                  <a:pt x="894" y="495"/>
                </a:lnTo>
                <a:lnTo>
                  <a:pt x="894" y="495"/>
                </a:lnTo>
                <a:lnTo>
                  <a:pt x="894" y="495"/>
                </a:lnTo>
                <a:lnTo>
                  <a:pt x="894" y="495"/>
                </a:lnTo>
                <a:lnTo>
                  <a:pt x="894" y="495"/>
                </a:lnTo>
                <a:lnTo>
                  <a:pt x="894" y="495"/>
                </a:lnTo>
                <a:lnTo>
                  <a:pt x="894" y="495"/>
                </a:lnTo>
                <a:lnTo>
                  <a:pt x="894" y="495"/>
                </a:lnTo>
                <a:lnTo>
                  <a:pt x="895" y="495"/>
                </a:lnTo>
                <a:lnTo>
                  <a:pt x="895" y="495"/>
                </a:lnTo>
                <a:lnTo>
                  <a:pt x="895" y="495"/>
                </a:lnTo>
                <a:lnTo>
                  <a:pt x="895" y="495"/>
                </a:lnTo>
                <a:lnTo>
                  <a:pt x="895" y="495"/>
                </a:lnTo>
                <a:lnTo>
                  <a:pt x="895" y="495"/>
                </a:lnTo>
                <a:lnTo>
                  <a:pt x="895" y="496"/>
                </a:lnTo>
                <a:lnTo>
                  <a:pt x="895" y="496"/>
                </a:lnTo>
                <a:lnTo>
                  <a:pt x="895" y="496"/>
                </a:lnTo>
                <a:lnTo>
                  <a:pt x="895" y="496"/>
                </a:lnTo>
                <a:lnTo>
                  <a:pt x="895" y="496"/>
                </a:lnTo>
                <a:lnTo>
                  <a:pt x="895" y="496"/>
                </a:lnTo>
                <a:lnTo>
                  <a:pt x="895" y="496"/>
                </a:lnTo>
                <a:lnTo>
                  <a:pt x="895" y="496"/>
                </a:lnTo>
                <a:lnTo>
                  <a:pt x="895" y="496"/>
                </a:lnTo>
                <a:lnTo>
                  <a:pt x="895" y="496"/>
                </a:lnTo>
                <a:lnTo>
                  <a:pt x="895" y="496"/>
                </a:lnTo>
                <a:lnTo>
                  <a:pt x="895" y="496"/>
                </a:lnTo>
                <a:lnTo>
                  <a:pt x="895" y="496"/>
                </a:lnTo>
                <a:lnTo>
                  <a:pt x="895" y="496"/>
                </a:lnTo>
                <a:lnTo>
                  <a:pt x="895" y="496"/>
                </a:lnTo>
                <a:lnTo>
                  <a:pt x="895" y="496"/>
                </a:lnTo>
                <a:lnTo>
                  <a:pt x="895" y="497"/>
                </a:lnTo>
                <a:lnTo>
                  <a:pt x="895" y="497"/>
                </a:lnTo>
                <a:lnTo>
                  <a:pt x="895" y="497"/>
                </a:lnTo>
                <a:lnTo>
                  <a:pt x="895"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8"/>
                </a:lnTo>
                <a:lnTo>
                  <a:pt x="896" y="498"/>
                </a:lnTo>
                <a:lnTo>
                  <a:pt x="896" y="498"/>
                </a:lnTo>
                <a:lnTo>
                  <a:pt x="896" y="498"/>
                </a:lnTo>
                <a:lnTo>
                  <a:pt x="896" y="498"/>
                </a:lnTo>
                <a:lnTo>
                  <a:pt x="896" y="498"/>
                </a:lnTo>
                <a:lnTo>
                  <a:pt x="896" y="498"/>
                </a:lnTo>
                <a:lnTo>
                  <a:pt x="896" y="498"/>
                </a:lnTo>
                <a:lnTo>
                  <a:pt x="896" y="498"/>
                </a:lnTo>
                <a:lnTo>
                  <a:pt x="896" y="498"/>
                </a:lnTo>
                <a:lnTo>
                  <a:pt x="896" y="498"/>
                </a:lnTo>
                <a:lnTo>
                  <a:pt x="896" y="498"/>
                </a:lnTo>
                <a:lnTo>
                  <a:pt x="896" y="498"/>
                </a:lnTo>
                <a:lnTo>
                  <a:pt x="896" y="498"/>
                </a:lnTo>
                <a:lnTo>
                  <a:pt x="895" y="498"/>
                </a:lnTo>
                <a:lnTo>
                  <a:pt x="895" y="498"/>
                </a:lnTo>
                <a:lnTo>
                  <a:pt x="895" y="498"/>
                </a:lnTo>
                <a:lnTo>
                  <a:pt x="895" y="499"/>
                </a:lnTo>
                <a:lnTo>
                  <a:pt x="895" y="499"/>
                </a:lnTo>
                <a:lnTo>
                  <a:pt x="895" y="499"/>
                </a:lnTo>
                <a:lnTo>
                  <a:pt x="895" y="499"/>
                </a:lnTo>
                <a:lnTo>
                  <a:pt x="894" y="499"/>
                </a:lnTo>
                <a:lnTo>
                  <a:pt x="894" y="499"/>
                </a:lnTo>
                <a:lnTo>
                  <a:pt x="894" y="499"/>
                </a:lnTo>
                <a:lnTo>
                  <a:pt x="894" y="499"/>
                </a:lnTo>
                <a:lnTo>
                  <a:pt x="894" y="499"/>
                </a:lnTo>
                <a:lnTo>
                  <a:pt x="894" y="499"/>
                </a:lnTo>
                <a:lnTo>
                  <a:pt x="894" y="500"/>
                </a:lnTo>
                <a:lnTo>
                  <a:pt x="894" y="500"/>
                </a:lnTo>
                <a:lnTo>
                  <a:pt x="894" y="500"/>
                </a:lnTo>
                <a:lnTo>
                  <a:pt x="894" y="500"/>
                </a:lnTo>
                <a:lnTo>
                  <a:pt x="894" y="500"/>
                </a:lnTo>
                <a:lnTo>
                  <a:pt x="894" y="500"/>
                </a:lnTo>
                <a:lnTo>
                  <a:pt x="894" y="500"/>
                </a:lnTo>
                <a:lnTo>
                  <a:pt x="894" y="500"/>
                </a:lnTo>
                <a:lnTo>
                  <a:pt x="894" y="500"/>
                </a:lnTo>
                <a:lnTo>
                  <a:pt x="894" y="500"/>
                </a:lnTo>
                <a:lnTo>
                  <a:pt x="894" y="500"/>
                </a:lnTo>
                <a:lnTo>
                  <a:pt x="894" y="500"/>
                </a:lnTo>
                <a:lnTo>
                  <a:pt x="894" y="500"/>
                </a:lnTo>
                <a:lnTo>
                  <a:pt x="893" y="500"/>
                </a:lnTo>
                <a:lnTo>
                  <a:pt x="893" y="500"/>
                </a:lnTo>
                <a:lnTo>
                  <a:pt x="893" y="501"/>
                </a:lnTo>
                <a:lnTo>
                  <a:pt x="893" y="501"/>
                </a:lnTo>
                <a:lnTo>
                  <a:pt x="893" y="501"/>
                </a:lnTo>
                <a:lnTo>
                  <a:pt x="893" y="501"/>
                </a:lnTo>
                <a:lnTo>
                  <a:pt x="892" y="501"/>
                </a:lnTo>
                <a:lnTo>
                  <a:pt x="892" y="501"/>
                </a:lnTo>
                <a:lnTo>
                  <a:pt x="892" y="501"/>
                </a:lnTo>
                <a:lnTo>
                  <a:pt x="892" y="501"/>
                </a:lnTo>
                <a:lnTo>
                  <a:pt x="892" y="501"/>
                </a:lnTo>
                <a:lnTo>
                  <a:pt x="892" y="501"/>
                </a:lnTo>
                <a:lnTo>
                  <a:pt x="892" y="501"/>
                </a:lnTo>
                <a:lnTo>
                  <a:pt x="892" y="501"/>
                </a:lnTo>
                <a:lnTo>
                  <a:pt x="892" y="501"/>
                </a:lnTo>
                <a:lnTo>
                  <a:pt x="892" y="501"/>
                </a:lnTo>
                <a:lnTo>
                  <a:pt x="892" y="501"/>
                </a:lnTo>
                <a:lnTo>
                  <a:pt x="892" y="501"/>
                </a:lnTo>
                <a:lnTo>
                  <a:pt x="892" y="501"/>
                </a:lnTo>
                <a:lnTo>
                  <a:pt x="892" y="501"/>
                </a:lnTo>
                <a:lnTo>
                  <a:pt x="892"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2"/>
                </a:lnTo>
                <a:lnTo>
                  <a:pt x="891" y="502"/>
                </a:lnTo>
                <a:lnTo>
                  <a:pt x="891" y="502"/>
                </a:lnTo>
                <a:lnTo>
                  <a:pt x="891" y="502"/>
                </a:lnTo>
                <a:lnTo>
                  <a:pt x="891" y="502"/>
                </a:lnTo>
                <a:lnTo>
                  <a:pt x="891" y="502"/>
                </a:lnTo>
                <a:lnTo>
                  <a:pt x="891" y="502"/>
                </a:lnTo>
                <a:lnTo>
                  <a:pt x="891" y="502"/>
                </a:lnTo>
                <a:lnTo>
                  <a:pt x="891" y="502"/>
                </a:lnTo>
                <a:lnTo>
                  <a:pt x="891" y="502"/>
                </a:lnTo>
                <a:lnTo>
                  <a:pt x="891" y="502"/>
                </a:lnTo>
                <a:lnTo>
                  <a:pt x="891" y="502"/>
                </a:lnTo>
                <a:lnTo>
                  <a:pt x="891" y="502"/>
                </a:lnTo>
                <a:lnTo>
                  <a:pt x="891" y="502"/>
                </a:lnTo>
                <a:lnTo>
                  <a:pt x="891" y="502"/>
                </a:lnTo>
                <a:lnTo>
                  <a:pt x="891" y="502"/>
                </a:lnTo>
                <a:lnTo>
                  <a:pt x="891" y="502"/>
                </a:lnTo>
                <a:lnTo>
                  <a:pt x="891" y="502"/>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89" y="503"/>
                </a:lnTo>
                <a:lnTo>
                  <a:pt x="889" y="503"/>
                </a:lnTo>
                <a:lnTo>
                  <a:pt x="889" y="503"/>
                </a:lnTo>
                <a:lnTo>
                  <a:pt x="889" y="503"/>
                </a:lnTo>
                <a:lnTo>
                  <a:pt x="889" y="503"/>
                </a:lnTo>
                <a:lnTo>
                  <a:pt x="889" y="503"/>
                </a:lnTo>
                <a:lnTo>
                  <a:pt x="889" y="503"/>
                </a:lnTo>
                <a:lnTo>
                  <a:pt x="889" y="503"/>
                </a:lnTo>
                <a:lnTo>
                  <a:pt x="889" y="502"/>
                </a:lnTo>
                <a:lnTo>
                  <a:pt x="889" y="502"/>
                </a:lnTo>
                <a:lnTo>
                  <a:pt x="889" y="502"/>
                </a:lnTo>
                <a:lnTo>
                  <a:pt x="889" y="502"/>
                </a:lnTo>
                <a:lnTo>
                  <a:pt x="889" y="502"/>
                </a:lnTo>
                <a:lnTo>
                  <a:pt x="889" y="502"/>
                </a:lnTo>
                <a:lnTo>
                  <a:pt x="889" y="502"/>
                </a:lnTo>
                <a:lnTo>
                  <a:pt x="889" y="502"/>
                </a:lnTo>
                <a:lnTo>
                  <a:pt x="889" y="502"/>
                </a:lnTo>
                <a:lnTo>
                  <a:pt x="889" y="502"/>
                </a:lnTo>
                <a:lnTo>
                  <a:pt x="889" y="502"/>
                </a:lnTo>
                <a:lnTo>
                  <a:pt x="888" y="502"/>
                </a:lnTo>
                <a:lnTo>
                  <a:pt x="888" y="502"/>
                </a:lnTo>
                <a:lnTo>
                  <a:pt x="888" y="502"/>
                </a:lnTo>
                <a:lnTo>
                  <a:pt x="887" y="502"/>
                </a:lnTo>
                <a:lnTo>
                  <a:pt x="887" y="502"/>
                </a:lnTo>
                <a:lnTo>
                  <a:pt x="887" y="502"/>
                </a:lnTo>
                <a:lnTo>
                  <a:pt x="887" y="502"/>
                </a:lnTo>
                <a:lnTo>
                  <a:pt x="886" y="502"/>
                </a:lnTo>
                <a:lnTo>
                  <a:pt x="886" y="502"/>
                </a:lnTo>
                <a:lnTo>
                  <a:pt x="886" y="502"/>
                </a:lnTo>
                <a:lnTo>
                  <a:pt x="886" y="502"/>
                </a:lnTo>
                <a:lnTo>
                  <a:pt x="886" y="502"/>
                </a:lnTo>
                <a:lnTo>
                  <a:pt x="885" y="502"/>
                </a:lnTo>
                <a:lnTo>
                  <a:pt x="885" y="502"/>
                </a:lnTo>
                <a:lnTo>
                  <a:pt x="885" y="502"/>
                </a:lnTo>
                <a:lnTo>
                  <a:pt x="884" y="502"/>
                </a:lnTo>
                <a:lnTo>
                  <a:pt x="884" y="502"/>
                </a:lnTo>
                <a:lnTo>
                  <a:pt x="884" y="502"/>
                </a:lnTo>
                <a:lnTo>
                  <a:pt x="884" y="502"/>
                </a:lnTo>
                <a:lnTo>
                  <a:pt x="884" y="502"/>
                </a:lnTo>
                <a:lnTo>
                  <a:pt x="884" y="502"/>
                </a:lnTo>
                <a:lnTo>
                  <a:pt x="884" y="502"/>
                </a:lnTo>
                <a:lnTo>
                  <a:pt x="884" y="502"/>
                </a:lnTo>
                <a:lnTo>
                  <a:pt x="884" y="502"/>
                </a:lnTo>
                <a:lnTo>
                  <a:pt x="884" y="502"/>
                </a:lnTo>
                <a:lnTo>
                  <a:pt x="884" y="502"/>
                </a:lnTo>
                <a:lnTo>
                  <a:pt x="883" y="502"/>
                </a:lnTo>
                <a:lnTo>
                  <a:pt x="883" y="502"/>
                </a:lnTo>
                <a:lnTo>
                  <a:pt x="883" y="502"/>
                </a:lnTo>
                <a:lnTo>
                  <a:pt x="883" y="502"/>
                </a:lnTo>
                <a:lnTo>
                  <a:pt x="883" y="502"/>
                </a:lnTo>
                <a:lnTo>
                  <a:pt x="883" y="502"/>
                </a:lnTo>
                <a:lnTo>
                  <a:pt x="883" y="502"/>
                </a:lnTo>
                <a:lnTo>
                  <a:pt x="883" y="502"/>
                </a:lnTo>
                <a:lnTo>
                  <a:pt x="882" y="501"/>
                </a:lnTo>
                <a:lnTo>
                  <a:pt x="882" y="501"/>
                </a:lnTo>
                <a:lnTo>
                  <a:pt x="882" y="501"/>
                </a:lnTo>
                <a:lnTo>
                  <a:pt x="881" y="501"/>
                </a:lnTo>
                <a:lnTo>
                  <a:pt x="881" y="501"/>
                </a:lnTo>
                <a:lnTo>
                  <a:pt x="881" y="501"/>
                </a:lnTo>
                <a:lnTo>
                  <a:pt x="881" y="501"/>
                </a:lnTo>
                <a:lnTo>
                  <a:pt x="881" y="501"/>
                </a:lnTo>
                <a:lnTo>
                  <a:pt x="881" y="501"/>
                </a:lnTo>
                <a:lnTo>
                  <a:pt x="881" y="501"/>
                </a:lnTo>
                <a:lnTo>
                  <a:pt x="881" y="501"/>
                </a:lnTo>
                <a:lnTo>
                  <a:pt x="881" y="501"/>
                </a:lnTo>
                <a:lnTo>
                  <a:pt x="881" y="501"/>
                </a:lnTo>
                <a:lnTo>
                  <a:pt x="881" y="501"/>
                </a:lnTo>
                <a:lnTo>
                  <a:pt x="880" y="501"/>
                </a:lnTo>
                <a:lnTo>
                  <a:pt x="880" y="501"/>
                </a:lnTo>
                <a:lnTo>
                  <a:pt x="880" y="501"/>
                </a:lnTo>
                <a:lnTo>
                  <a:pt x="880" y="501"/>
                </a:lnTo>
                <a:lnTo>
                  <a:pt x="880" y="501"/>
                </a:lnTo>
                <a:lnTo>
                  <a:pt x="880" y="501"/>
                </a:lnTo>
                <a:lnTo>
                  <a:pt x="880" y="501"/>
                </a:lnTo>
                <a:lnTo>
                  <a:pt x="879" y="501"/>
                </a:lnTo>
                <a:lnTo>
                  <a:pt x="879" y="501"/>
                </a:lnTo>
                <a:lnTo>
                  <a:pt x="879" y="501"/>
                </a:lnTo>
                <a:lnTo>
                  <a:pt x="879" y="501"/>
                </a:lnTo>
                <a:lnTo>
                  <a:pt x="879" y="501"/>
                </a:lnTo>
                <a:lnTo>
                  <a:pt x="879" y="501"/>
                </a:lnTo>
                <a:lnTo>
                  <a:pt x="879" y="500"/>
                </a:lnTo>
                <a:lnTo>
                  <a:pt x="879" y="500"/>
                </a:lnTo>
                <a:lnTo>
                  <a:pt x="879" y="500"/>
                </a:lnTo>
                <a:lnTo>
                  <a:pt x="879" y="500"/>
                </a:lnTo>
                <a:lnTo>
                  <a:pt x="879" y="500"/>
                </a:lnTo>
                <a:lnTo>
                  <a:pt x="879" y="500"/>
                </a:lnTo>
                <a:lnTo>
                  <a:pt x="879" y="500"/>
                </a:lnTo>
                <a:lnTo>
                  <a:pt x="879" y="500"/>
                </a:lnTo>
                <a:lnTo>
                  <a:pt x="879" y="500"/>
                </a:lnTo>
                <a:lnTo>
                  <a:pt x="879" y="500"/>
                </a:lnTo>
                <a:lnTo>
                  <a:pt x="878" y="500"/>
                </a:lnTo>
                <a:lnTo>
                  <a:pt x="878" y="500"/>
                </a:lnTo>
                <a:lnTo>
                  <a:pt x="878" y="500"/>
                </a:lnTo>
                <a:lnTo>
                  <a:pt x="878" y="500"/>
                </a:lnTo>
                <a:lnTo>
                  <a:pt x="878" y="500"/>
                </a:lnTo>
                <a:lnTo>
                  <a:pt x="878" y="500"/>
                </a:lnTo>
                <a:lnTo>
                  <a:pt x="878" y="500"/>
                </a:lnTo>
                <a:lnTo>
                  <a:pt x="878" y="500"/>
                </a:lnTo>
                <a:lnTo>
                  <a:pt x="878" y="500"/>
                </a:lnTo>
                <a:lnTo>
                  <a:pt x="878" y="501"/>
                </a:lnTo>
                <a:lnTo>
                  <a:pt x="878" y="501"/>
                </a:lnTo>
                <a:lnTo>
                  <a:pt x="878" y="501"/>
                </a:lnTo>
                <a:lnTo>
                  <a:pt x="878" y="501"/>
                </a:lnTo>
                <a:lnTo>
                  <a:pt x="878" y="501"/>
                </a:lnTo>
                <a:lnTo>
                  <a:pt x="878" y="501"/>
                </a:lnTo>
                <a:lnTo>
                  <a:pt x="877" y="501"/>
                </a:lnTo>
                <a:lnTo>
                  <a:pt x="877" y="501"/>
                </a:lnTo>
                <a:lnTo>
                  <a:pt x="877" y="501"/>
                </a:lnTo>
                <a:lnTo>
                  <a:pt x="877" y="501"/>
                </a:lnTo>
                <a:lnTo>
                  <a:pt x="877" y="501"/>
                </a:lnTo>
                <a:lnTo>
                  <a:pt x="877" y="501"/>
                </a:lnTo>
                <a:lnTo>
                  <a:pt x="877" y="501"/>
                </a:lnTo>
                <a:lnTo>
                  <a:pt x="877" y="501"/>
                </a:lnTo>
                <a:lnTo>
                  <a:pt x="877" y="501"/>
                </a:lnTo>
                <a:lnTo>
                  <a:pt x="877" y="501"/>
                </a:lnTo>
                <a:lnTo>
                  <a:pt x="877" y="501"/>
                </a:lnTo>
                <a:lnTo>
                  <a:pt x="877" y="501"/>
                </a:lnTo>
                <a:lnTo>
                  <a:pt x="877" y="501"/>
                </a:lnTo>
                <a:lnTo>
                  <a:pt x="877" y="501"/>
                </a:lnTo>
                <a:lnTo>
                  <a:pt x="877" y="502"/>
                </a:lnTo>
                <a:lnTo>
                  <a:pt x="877" y="502"/>
                </a:lnTo>
                <a:lnTo>
                  <a:pt x="877" y="502"/>
                </a:lnTo>
                <a:lnTo>
                  <a:pt x="877" y="502"/>
                </a:lnTo>
                <a:lnTo>
                  <a:pt x="877" y="502"/>
                </a:lnTo>
                <a:lnTo>
                  <a:pt x="877" y="502"/>
                </a:lnTo>
                <a:lnTo>
                  <a:pt x="877" y="502"/>
                </a:lnTo>
                <a:lnTo>
                  <a:pt x="877" y="502"/>
                </a:lnTo>
                <a:lnTo>
                  <a:pt x="877" y="503"/>
                </a:lnTo>
                <a:lnTo>
                  <a:pt x="877" y="503"/>
                </a:lnTo>
                <a:lnTo>
                  <a:pt x="877" y="503"/>
                </a:lnTo>
                <a:lnTo>
                  <a:pt x="877" y="503"/>
                </a:lnTo>
                <a:lnTo>
                  <a:pt x="877" y="504"/>
                </a:lnTo>
                <a:lnTo>
                  <a:pt x="877" y="504"/>
                </a:lnTo>
                <a:lnTo>
                  <a:pt x="877" y="504"/>
                </a:lnTo>
                <a:lnTo>
                  <a:pt x="877" y="504"/>
                </a:lnTo>
                <a:lnTo>
                  <a:pt x="877" y="504"/>
                </a:lnTo>
                <a:lnTo>
                  <a:pt x="877" y="505"/>
                </a:lnTo>
                <a:lnTo>
                  <a:pt x="877" y="505"/>
                </a:lnTo>
                <a:lnTo>
                  <a:pt x="877" y="505"/>
                </a:lnTo>
                <a:lnTo>
                  <a:pt x="877" y="505"/>
                </a:lnTo>
                <a:lnTo>
                  <a:pt x="877" y="505"/>
                </a:lnTo>
                <a:lnTo>
                  <a:pt x="877" y="505"/>
                </a:lnTo>
                <a:lnTo>
                  <a:pt x="877" y="506"/>
                </a:lnTo>
                <a:lnTo>
                  <a:pt x="876" y="506"/>
                </a:lnTo>
                <a:lnTo>
                  <a:pt x="876" y="506"/>
                </a:lnTo>
                <a:lnTo>
                  <a:pt x="876" y="507"/>
                </a:lnTo>
                <a:lnTo>
                  <a:pt x="876" y="507"/>
                </a:lnTo>
                <a:lnTo>
                  <a:pt x="875" y="507"/>
                </a:lnTo>
                <a:lnTo>
                  <a:pt x="875" y="507"/>
                </a:lnTo>
                <a:lnTo>
                  <a:pt x="875" y="507"/>
                </a:lnTo>
                <a:lnTo>
                  <a:pt x="875" y="508"/>
                </a:lnTo>
                <a:lnTo>
                  <a:pt x="875" y="508"/>
                </a:lnTo>
                <a:lnTo>
                  <a:pt x="874" y="508"/>
                </a:lnTo>
                <a:lnTo>
                  <a:pt x="874" y="508"/>
                </a:lnTo>
                <a:lnTo>
                  <a:pt x="874" y="508"/>
                </a:lnTo>
                <a:lnTo>
                  <a:pt x="874" y="509"/>
                </a:lnTo>
                <a:lnTo>
                  <a:pt x="873" y="509"/>
                </a:lnTo>
                <a:lnTo>
                  <a:pt x="873" y="509"/>
                </a:lnTo>
                <a:lnTo>
                  <a:pt x="873" y="509"/>
                </a:lnTo>
                <a:lnTo>
                  <a:pt x="873" y="510"/>
                </a:lnTo>
                <a:lnTo>
                  <a:pt x="872" y="510"/>
                </a:lnTo>
                <a:lnTo>
                  <a:pt x="872" y="510"/>
                </a:lnTo>
                <a:lnTo>
                  <a:pt x="872" y="510"/>
                </a:lnTo>
                <a:lnTo>
                  <a:pt x="872" y="510"/>
                </a:lnTo>
                <a:lnTo>
                  <a:pt x="872" y="510"/>
                </a:lnTo>
                <a:lnTo>
                  <a:pt x="872" y="510"/>
                </a:lnTo>
                <a:lnTo>
                  <a:pt x="872" y="510"/>
                </a:lnTo>
                <a:lnTo>
                  <a:pt x="872" y="510"/>
                </a:lnTo>
                <a:lnTo>
                  <a:pt x="872" y="510"/>
                </a:lnTo>
                <a:lnTo>
                  <a:pt x="872" y="510"/>
                </a:lnTo>
                <a:lnTo>
                  <a:pt x="872" y="510"/>
                </a:lnTo>
                <a:lnTo>
                  <a:pt x="872" y="510"/>
                </a:lnTo>
                <a:lnTo>
                  <a:pt x="872" y="510"/>
                </a:lnTo>
                <a:lnTo>
                  <a:pt x="871" y="510"/>
                </a:lnTo>
                <a:lnTo>
                  <a:pt x="871" y="510"/>
                </a:lnTo>
                <a:lnTo>
                  <a:pt x="871" y="510"/>
                </a:lnTo>
                <a:lnTo>
                  <a:pt x="871" y="510"/>
                </a:lnTo>
                <a:lnTo>
                  <a:pt x="871" y="510"/>
                </a:lnTo>
                <a:lnTo>
                  <a:pt x="871" y="510"/>
                </a:lnTo>
                <a:lnTo>
                  <a:pt x="871" y="510"/>
                </a:lnTo>
                <a:lnTo>
                  <a:pt x="871" y="510"/>
                </a:lnTo>
                <a:lnTo>
                  <a:pt x="871" y="510"/>
                </a:lnTo>
                <a:lnTo>
                  <a:pt x="871" y="510"/>
                </a:lnTo>
                <a:lnTo>
                  <a:pt x="871" y="510"/>
                </a:lnTo>
                <a:lnTo>
                  <a:pt x="871" y="510"/>
                </a:lnTo>
                <a:lnTo>
                  <a:pt x="871" y="510"/>
                </a:lnTo>
                <a:lnTo>
                  <a:pt x="871" y="510"/>
                </a:lnTo>
                <a:lnTo>
                  <a:pt x="871" y="510"/>
                </a:lnTo>
                <a:lnTo>
                  <a:pt x="871" y="510"/>
                </a:lnTo>
                <a:lnTo>
                  <a:pt x="871" y="510"/>
                </a:lnTo>
                <a:lnTo>
                  <a:pt x="870" y="510"/>
                </a:lnTo>
                <a:lnTo>
                  <a:pt x="870" y="510"/>
                </a:lnTo>
                <a:lnTo>
                  <a:pt x="870" y="510"/>
                </a:lnTo>
                <a:lnTo>
                  <a:pt x="870" y="510"/>
                </a:lnTo>
                <a:lnTo>
                  <a:pt x="870" y="510"/>
                </a:lnTo>
                <a:lnTo>
                  <a:pt x="870" y="510"/>
                </a:lnTo>
                <a:lnTo>
                  <a:pt x="870" y="510"/>
                </a:lnTo>
                <a:lnTo>
                  <a:pt x="870" y="510"/>
                </a:lnTo>
                <a:lnTo>
                  <a:pt x="870" y="510"/>
                </a:lnTo>
                <a:lnTo>
                  <a:pt x="870" y="510"/>
                </a:lnTo>
                <a:lnTo>
                  <a:pt x="870" y="510"/>
                </a:lnTo>
                <a:lnTo>
                  <a:pt x="870" y="509"/>
                </a:lnTo>
                <a:lnTo>
                  <a:pt x="870" y="509"/>
                </a:lnTo>
                <a:lnTo>
                  <a:pt x="870" y="509"/>
                </a:lnTo>
                <a:lnTo>
                  <a:pt x="870" y="509"/>
                </a:lnTo>
                <a:lnTo>
                  <a:pt x="870" y="509"/>
                </a:lnTo>
                <a:lnTo>
                  <a:pt x="870" y="509"/>
                </a:lnTo>
                <a:lnTo>
                  <a:pt x="870" y="509"/>
                </a:lnTo>
                <a:lnTo>
                  <a:pt x="870" y="509"/>
                </a:lnTo>
                <a:lnTo>
                  <a:pt x="869" y="509"/>
                </a:lnTo>
                <a:lnTo>
                  <a:pt x="869" y="509"/>
                </a:lnTo>
                <a:lnTo>
                  <a:pt x="869" y="509"/>
                </a:lnTo>
                <a:lnTo>
                  <a:pt x="869" y="509"/>
                </a:lnTo>
                <a:lnTo>
                  <a:pt x="869" y="509"/>
                </a:lnTo>
                <a:lnTo>
                  <a:pt x="869" y="509"/>
                </a:lnTo>
                <a:lnTo>
                  <a:pt x="869" y="509"/>
                </a:lnTo>
                <a:lnTo>
                  <a:pt x="869" y="509"/>
                </a:lnTo>
                <a:lnTo>
                  <a:pt x="869" y="509"/>
                </a:lnTo>
                <a:lnTo>
                  <a:pt x="869" y="509"/>
                </a:lnTo>
                <a:lnTo>
                  <a:pt x="869" y="508"/>
                </a:lnTo>
                <a:lnTo>
                  <a:pt x="869" y="508"/>
                </a:lnTo>
                <a:lnTo>
                  <a:pt x="869" y="508"/>
                </a:lnTo>
                <a:lnTo>
                  <a:pt x="869" y="508"/>
                </a:lnTo>
                <a:lnTo>
                  <a:pt x="869" y="508"/>
                </a:lnTo>
                <a:lnTo>
                  <a:pt x="869" y="508"/>
                </a:lnTo>
                <a:lnTo>
                  <a:pt x="869" y="508"/>
                </a:lnTo>
                <a:lnTo>
                  <a:pt x="869" y="508"/>
                </a:lnTo>
                <a:lnTo>
                  <a:pt x="869" y="508"/>
                </a:lnTo>
                <a:lnTo>
                  <a:pt x="869" y="507"/>
                </a:lnTo>
                <a:lnTo>
                  <a:pt x="869" y="507"/>
                </a:lnTo>
                <a:lnTo>
                  <a:pt x="869" y="507"/>
                </a:lnTo>
                <a:lnTo>
                  <a:pt x="869" y="507"/>
                </a:lnTo>
                <a:lnTo>
                  <a:pt x="869" y="507"/>
                </a:lnTo>
                <a:lnTo>
                  <a:pt x="869" y="507"/>
                </a:lnTo>
                <a:lnTo>
                  <a:pt x="869" y="507"/>
                </a:lnTo>
                <a:lnTo>
                  <a:pt x="869" y="507"/>
                </a:lnTo>
                <a:lnTo>
                  <a:pt x="869" y="507"/>
                </a:lnTo>
                <a:lnTo>
                  <a:pt x="868" y="507"/>
                </a:lnTo>
                <a:lnTo>
                  <a:pt x="868" y="507"/>
                </a:lnTo>
                <a:lnTo>
                  <a:pt x="868" y="507"/>
                </a:lnTo>
                <a:lnTo>
                  <a:pt x="868" y="506"/>
                </a:lnTo>
                <a:lnTo>
                  <a:pt x="868" y="506"/>
                </a:lnTo>
                <a:lnTo>
                  <a:pt x="868" y="506"/>
                </a:lnTo>
                <a:lnTo>
                  <a:pt x="868" y="506"/>
                </a:lnTo>
                <a:lnTo>
                  <a:pt x="868" y="506"/>
                </a:lnTo>
                <a:lnTo>
                  <a:pt x="868" y="506"/>
                </a:lnTo>
                <a:lnTo>
                  <a:pt x="868" y="506"/>
                </a:lnTo>
                <a:lnTo>
                  <a:pt x="868" y="506"/>
                </a:lnTo>
                <a:lnTo>
                  <a:pt x="867" y="506"/>
                </a:lnTo>
                <a:lnTo>
                  <a:pt x="867" y="506"/>
                </a:lnTo>
                <a:lnTo>
                  <a:pt x="867" y="506"/>
                </a:lnTo>
                <a:lnTo>
                  <a:pt x="867" y="506"/>
                </a:lnTo>
                <a:lnTo>
                  <a:pt x="867" y="506"/>
                </a:lnTo>
                <a:lnTo>
                  <a:pt x="867" y="506"/>
                </a:lnTo>
                <a:lnTo>
                  <a:pt x="867" y="506"/>
                </a:lnTo>
                <a:lnTo>
                  <a:pt x="867" y="506"/>
                </a:lnTo>
                <a:lnTo>
                  <a:pt x="867" y="506"/>
                </a:lnTo>
                <a:lnTo>
                  <a:pt x="867" y="506"/>
                </a:lnTo>
                <a:lnTo>
                  <a:pt x="867" y="506"/>
                </a:lnTo>
                <a:lnTo>
                  <a:pt x="867" y="506"/>
                </a:lnTo>
                <a:lnTo>
                  <a:pt x="867" y="506"/>
                </a:lnTo>
                <a:lnTo>
                  <a:pt x="867" y="506"/>
                </a:lnTo>
                <a:lnTo>
                  <a:pt x="867" y="505"/>
                </a:lnTo>
                <a:lnTo>
                  <a:pt x="867" y="505"/>
                </a:lnTo>
                <a:lnTo>
                  <a:pt x="867" y="505"/>
                </a:lnTo>
                <a:lnTo>
                  <a:pt x="867" y="505"/>
                </a:lnTo>
                <a:lnTo>
                  <a:pt x="867" y="505"/>
                </a:lnTo>
                <a:lnTo>
                  <a:pt x="866" y="505"/>
                </a:lnTo>
                <a:lnTo>
                  <a:pt x="866" y="505"/>
                </a:lnTo>
                <a:lnTo>
                  <a:pt x="866" y="505"/>
                </a:lnTo>
                <a:lnTo>
                  <a:pt x="866" y="505"/>
                </a:lnTo>
                <a:lnTo>
                  <a:pt x="866" y="505"/>
                </a:lnTo>
                <a:lnTo>
                  <a:pt x="866" y="505"/>
                </a:lnTo>
                <a:lnTo>
                  <a:pt x="866" y="505"/>
                </a:lnTo>
                <a:lnTo>
                  <a:pt x="866" y="505"/>
                </a:lnTo>
                <a:lnTo>
                  <a:pt x="866" y="505"/>
                </a:lnTo>
                <a:lnTo>
                  <a:pt x="865" y="505"/>
                </a:lnTo>
                <a:lnTo>
                  <a:pt x="865" y="505"/>
                </a:lnTo>
                <a:lnTo>
                  <a:pt x="865" y="505"/>
                </a:lnTo>
                <a:lnTo>
                  <a:pt x="865" y="505"/>
                </a:lnTo>
                <a:lnTo>
                  <a:pt x="865" y="505"/>
                </a:lnTo>
                <a:lnTo>
                  <a:pt x="864" y="505"/>
                </a:lnTo>
                <a:lnTo>
                  <a:pt x="864" y="505"/>
                </a:lnTo>
                <a:lnTo>
                  <a:pt x="864" y="505"/>
                </a:lnTo>
                <a:lnTo>
                  <a:pt x="864" y="505"/>
                </a:lnTo>
                <a:lnTo>
                  <a:pt x="864" y="505"/>
                </a:lnTo>
                <a:lnTo>
                  <a:pt x="864" y="505"/>
                </a:lnTo>
                <a:lnTo>
                  <a:pt x="864" y="505"/>
                </a:lnTo>
                <a:lnTo>
                  <a:pt x="864" y="505"/>
                </a:lnTo>
                <a:lnTo>
                  <a:pt x="864" y="505"/>
                </a:lnTo>
                <a:lnTo>
                  <a:pt x="864" y="505"/>
                </a:lnTo>
                <a:lnTo>
                  <a:pt x="863" y="505"/>
                </a:lnTo>
                <a:lnTo>
                  <a:pt x="863" y="505"/>
                </a:lnTo>
                <a:lnTo>
                  <a:pt x="863" y="505"/>
                </a:lnTo>
                <a:lnTo>
                  <a:pt x="863" y="505"/>
                </a:lnTo>
                <a:lnTo>
                  <a:pt x="863" y="505"/>
                </a:lnTo>
                <a:lnTo>
                  <a:pt x="863" y="505"/>
                </a:lnTo>
                <a:lnTo>
                  <a:pt x="863" y="505"/>
                </a:lnTo>
                <a:lnTo>
                  <a:pt x="863" y="505"/>
                </a:lnTo>
                <a:lnTo>
                  <a:pt x="862" y="505"/>
                </a:lnTo>
                <a:lnTo>
                  <a:pt x="862" y="505"/>
                </a:lnTo>
                <a:lnTo>
                  <a:pt x="862" y="505"/>
                </a:lnTo>
                <a:lnTo>
                  <a:pt x="862" y="505"/>
                </a:lnTo>
                <a:lnTo>
                  <a:pt x="862" y="504"/>
                </a:lnTo>
                <a:lnTo>
                  <a:pt x="862" y="504"/>
                </a:lnTo>
                <a:lnTo>
                  <a:pt x="861" y="504"/>
                </a:lnTo>
                <a:lnTo>
                  <a:pt x="861" y="504"/>
                </a:lnTo>
                <a:lnTo>
                  <a:pt x="861" y="504"/>
                </a:lnTo>
                <a:lnTo>
                  <a:pt x="861" y="504"/>
                </a:lnTo>
                <a:lnTo>
                  <a:pt x="861" y="504"/>
                </a:lnTo>
                <a:lnTo>
                  <a:pt x="861" y="504"/>
                </a:lnTo>
                <a:lnTo>
                  <a:pt x="861" y="504"/>
                </a:lnTo>
                <a:lnTo>
                  <a:pt x="861" y="504"/>
                </a:lnTo>
                <a:lnTo>
                  <a:pt x="861" y="504"/>
                </a:lnTo>
                <a:lnTo>
                  <a:pt x="861" y="504"/>
                </a:lnTo>
                <a:lnTo>
                  <a:pt x="861" y="504"/>
                </a:lnTo>
                <a:lnTo>
                  <a:pt x="860" y="504"/>
                </a:lnTo>
                <a:lnTo>
                  <a:pt x="860" y="503"/>
                </a:lnTo>
                <a:lnTo>
                  <a:pt x="860" y="503"/>
                </a:lnTo>
                <a:lnTo>
                  <a:pt x="860" y="503"/>
                </a:lnTo>
                <a:lnTo>
                  <a:pt x="860" y="503"/>
                </a:lnTo>
                <a:lnTo>
                  <a:pt x="860" y="503"/>
                </a:lnTo>
                <a:lnTo>
                  <a:pt x="860" y="503"/>
                </a:lnTo>
                <a:lnTo>
                  <a:pt x="859" y="503"/>
                </a:lnTo>
                <a:lnTo>
                  <a:pt x="859" y="503"/>
                </a:lnTo>
                <a:lnTo>
                  <a:pt x="859" y="503"/>
                </a:lnTo>
                <a:lnTo>
                  <a:pt x="859" y="502"/>
                </a:lnTo>
                <a:lnTo>
                  <a:pt x="859" y="502"/>
                </a:lnTo>
                <a:lnTo>
                  <a:pt x="859" y="502"/>
                </a:lnTo>
                <a:lnTo>
                  <a:pt x="859" y="502"/>
                </a:lnTo>
                <a:lnTo>
                  <a:pt x="858" y="502"/>
                </a:lnTo>
                <a:lnTo>
                  <a:pt x="858" y="502"/>
                </a:lnTo>
                <a:lnTo>
                  <a:pt x="858" y="502"/>
                </a:lnTo>
                <a:lnTo>
                  <a:pt x="858" y="501"/>
                </a:lnTo>
                <a:lnTo>
                  <a:pt x="858" y="501"/>
                </a:lnTo>
                <a:lnTo>
                  <a:pt x="858" y="501"/>
                </a:lnTo>
                <a:lnTo>
                  <a:pt x="858" y="501"/>
                </a:lnTo>
                <a:lnTo>
                  <a:pt x="858" y="501"/>
                </a:lnTo>
                <a:lnTo>
                  <a:pt x="858" y="501"/>
                </a:lnTo>
                <a:lnTo>
                  <a:pt x="858" y="501"/>
                </a:lnTo>
                <a:lnTo>
                  <a:pt x="858" y="501"/>
                </a:lnTo>
                <a:lnTo>
                  <a:pt x="858" y="501"/>
                </a:lnTo>
                <a:lnTo>
                  <a:pt x="858" y="501"/>
                </a:lnTo>
                <a:lnTo>
                  <a:pt x="858" y="501"/>
                </a:lnTo>
                <a:lnTo>
                  <a:pt x="858" y="501"/>
                </a:lnTo>
                <a:lnTo>
                  <a:pt x="857" y="501"/>
                </a:lnTo>
                <a:lnTo>
                  <a:pt x="857" y="500"/>
                </a:lnTo>
                <a:lnTo>
                  <a:pt x="857" y="500"/>
                </a:lnTo>
                <a:lnTo>
                  <a:pt x="857" y="500"/>
                </a:lnTo>
                <a:lnTo>
                  <a:pt x="857" y="500"/>
                </a:lnTo>
                <a:lnTo>
                  <a:pt x="857" y="500"/>
                </a:lnTo>
                <a:lnTo>
                  <a:pt x="856" y="500"/>
                </a:lnTo>
                <a:lnTo>
                  <a:pt x="856" y="500"/>
                </a:lnTo>
                <a:lnTo>
                  <a:pt x="856" y="500"/>
                </a:lnTo>
                <a:lnTo>
                  <a:pt x="856" y="500"/>
                </a:lnTo>
                <a:lnTo>
                  <a:pt x="856" y="500"/>
                </a:lnTo>
                <a:lnTo>
                  <a:pt x="856" y="500"/>
                </a:lnTo>
                <a:lnTo>
                  <a:pt x="856" y="499"/>
                </a:lnTo>
                <a:lnTo>
                  <a:pt x="856" y="499"/>
                </a:lnTo>
                <a:lnTo>
                  <a:pt x="855" y="499"/>
                </a:lnTo>
                <a:lnTo>
                  <a:pt x="855" y="499"/>
                </a:lnTo>
                <a:lnTo>
                  <a:pt x="855" y="499"/>
                </a:lnTo>
                <a:lnTo>
                  <a:pt x="855" y="499"/>
                </a:lnTo>
                <a:lnTo>
                  <a:pt x="855" y="499"/>
                </a:lnTo>
                <a:lnTo>
                  <a:pt x="855" y="499"/>
                </a:lnTo>
                <a:lnTo>
                  <a:pt x="854" y="499"/>
                </a:lnTo>
                <a:lnTo>
                  <a:pt x="854" y="499"/>
                </a:lnTo>
                <a:lnTo>
                  <a:pt x="854" y="499"/>
                </a:lnTo>
                <a:lnTo>
                  <a:pt x="854" y="499"/>
                </a:lnTo>
                <a:lnTo>
                  <a:pt x="854" y="499"/>
                </a:lnTo>
                <a:lnTo>
                  <a:pt x="854" y="498"/>
                </a:lnTo>
                <a:lnTo>
                  <a:pt x="854" y="498"/>
                </a:lnTo>
                <a:lnTo>
                  <a:pt x="854" y="498"/>
                </a:lnTo>
                <a:lnTo>
                  <a:pt x="854" y="498"/>
                </a:lnTo>
                <a:lnTo>
                  <a:pt x="853" y="498"/>
                </a:lnTo>
                <a:lnTo>
                  <a:pt x="853" y="498"/>
                </a:lnTo>
                <a:lnTo>
                  <a:pt x="853" y="498"/>
                </a:lnTo>
                <a:lnTo>
                  <a:pt x="853" y="498"/>
                </a:lnTo>
                <a:lnTo>
                  <a:pt x="853" y="498"/>
                </a:lnTo>
                <a:lnTo>
                  <a:pt x="853" y="498"/>
                </a:lnTo>
                <a:lnTo>
                  <a:pt x="852" y="497"/>
                </a:lnTo>
                <a:lnTo>
                  <a:pt x="852" y="497"/>
                </a:lnTo>
                <a:lnTo>
                  <a:pt x="852" y="497"/>
                </a:lnTo>
                <a:lnTo>
                  <a:pt x="852" y="497"/>
                </a:lnTo>
                <a:lnTo>
                  <a:pt x="852" y="497"/>
                </a:lnTo>
                <a:lnTo>
                  <a:pt x="852" y="497"/>
                </a:lnTo>
                <a:lnTo>
                  <a:pt x="852" y="497"/>
                </a:lnTo>
                <a:lnTo>
                  <a:pt x="851" y="496"/>
                </a:lnTo>
                <a:lnTo>
                  <a:pt x="851" y="496"/>
                </a:lnTo>
                <a:lnTo>
                  <a:pt x="851" y="496"/>
                </a:lnTo>
                <a:lnTo>
                  <a:pt x="851" y="496"/>
                </a:lnTo>
                <a:lnTo>
                  <a:pt x="851" y="496"/>
                </a:lnTo>
                <a:lnTo>
                  <a:pt x="850" y="496"/>
                </a:lnTo>
                <a:lnTo>
                  <a:pt x="850" y="496"/>
                </a:lnTo>
                <a:lnTo>
                  <a:pt x="850" y="496"/>
                </a:lnTo>
                <a:lnTo>
                  <a:pt x="850" y="496"/>
                </a:lnTo>
                <a:lnTo>
                  <a:pt x="850" y="496"/>
                </a:lnTo>
                <a:lnTo>
                  <a:pt x="850" y="496"/>
                </a:lnTo>
                <a:lnTo>
                  <a:pt x="850" y="495"/>
                </a:lnTo>
                <a:lnTo>
                  <a:pt x="850" y="495"/>
                </a:lnTo>
                <a:lnTo>
                  <a:pt x="850" y="495"/>
                </a:lnTo>
                <a:lnTo>
                  <a:pt x="850" y="495"/>
                </a:lnTo>
                <a:lnTo>
                  <a:pt x="850" y="495"/>
                </a:lnTo>
                <a:lnTo>
                  <a:pt x="850" y="495"/>
                </a:lnTo>
                <a:lnTo>
                  <a:pt x="850" y="495"/>
                </a:lnTo>
                <a:lnTo>
                  <a:pt x="849" y="495"/>
                </a:lnTo>
                <a:lnTo>
                  <a:pt x="849" y="495"/>
                </a:lnTo>
                <a:lnTo>
                  <a:pt x="849" y="495"/>
                </a:lnTo>
                <a:lnTo>
                  <a:pt x="849" y="495"/>
                </a:lnTo>
                <a:lnTo>
                  <a:pt x="849" y="495"/>
                </a:lnTo>
                <a:lnTo>
                  <a:pt x="849" y="495"/>
                </a:lnTo>
                <a:lnTo>
                  <a:pt x="849" y="495"/>
                </a:lnTo>
                <a:lnTo>
                  <a:pt x="849" y="495"/>
                </a:lnTo>
                <a:lnTo>
                  <a:pt x="849" y="495"/>
                </a:lnTo>
                <a:lnTo>
                  <a:pt x="849" y="494"/>
                </a:lnTo>
                <a:lnTo>
                  <a:pt x="849" y="494"/>
                </a:lnTo>
                <a:lnTo>
                  <a:pt x="849" y="494"/>
                </a:lnTo>
                <a:lnTo>
                  <a:pt x="848" y="494"/>
                </a:lnTo>
                <a:lnTo>
                  <a:pt x="848" y="494"/>
                </a:lnTo>
                <a:lnTo>
                  <a:pt x="848" y="494"/>
                </a:lnTo>
                <a:lnTo>
                  <a:pt x="848" y="494"/>
                </a:lnTo>
                <a:lnTo>
                  <a:pt x="848" y="494"/>
                </a:lnTo>
                <a:lnTo>
                  <a:pt x="848" y="494"/>
                </a:lnTo>
                <a:lnTo>
                  <a:pt x="847" y="494"/>
                </a:lnTo>
                <a:lnTo>
                  <a:pt x="847" y="494"/>
                </a:lnTo>
                <a:lnTo>
                  <a:pt x="847" y="493"/>
                </a:lnTo>
                <a:lnTo>
                  <a:pt x="847" y="493"/>
                </a:lnTo>
                <a:lnTo>
                  <a:pt x="847" y="493"/>
                </a:lnTo>
                <a:lnTo>
                  <a:pt x="847" y="493"/>
                </a:lnTo>
                <a:lnTo>
                  <a:pt x="847" y="493"/>
                </a:lnTo>
                <a:lnTo>
                  <a:pt x="846" y="493"/>
                </a:lnTo>
                <a:lnTo>
                  <a:pt x="846" y="493"/>
                </a:lnTo>
                <a:lnTo>
                  <a:pt x="846" y="493"/>
                </a:lnTo>
                <a:lnTo>
                  <a:pt x="846" y="493"/>
                </a:lnTo>
                <a:lnTo>
                  <a:pt x="846" y="493"/>
                </a:lnTo>
                <a:lnTo>
                  <a:pt x="846" y="493"/>
                </a:lnTo>
                <a:lnTo>
                  <a:pt x="846" y="493"/>
                </a:lnTo>
                <a:lnTo>
                  <a:pt x="845" y="493"/>
                </a:lnTo>
                <a:lnTo>
                  <a:pt x="845" y="493"/>
                </a:lnTo>
                <a:lnTo>
                  <a:pt x="845" y="493"/>
                </a:lnTo>
                <a:lnTo>
                  <a:pt x="845" y="493"/>
                </a:lnTo>
                <a:lnTo>
                  <a:pt x="845" y="493"/>
                </a:lnTo>
                <a:lnTo>
                  <a:pt x="845" y="493"/>
                </a:lnTo>
                <a:lnTo>
                  <a:pt x="845" y="493"/>
                </a:lnTo>
                <a:lnTo>
                  <a:pt x="845" y="493"/>
                </a:lnTo>
                <a:lnTo>
                  <a:pt x="844" y="493"/>
                </a:lnTo>
                <a:lnTo>
                  <a:pt x="844" y="493"/>
                </a:lnTo>
                <a:lnTo>
                  <a:pt x="843" y="493"/>
                </a:lnTo>
                <a:lnTo>
                  <a:pt x="843" y="493"/>
                </a:lnTo>
                <a:lnTo>
                  <a:pt x="843" y="493"/>
                </a:lnTo>
                <a:lnTo>
                  <a:pt x="843" y="493"/>
                </a:lnTo>
                <a:lnTo>
                  <a:pt x="843" y="493"/>
                </a:lnTo>
                <a:lnTo>
                  <a:pt x="843" y="493"/>
                </a:lnTo>
                <a:lnTo>
                  <a:pt x="842" y="493"/>
                </a:lnTo>
                <a:lnTo>
                  <a:pt x="842" y="493"/>
                </a:lnTo>
                <a:lnTo>
                  <a:pt x="842" y="493"/>
                </a:lnTo>
                <a:lnTo>
                  <a:pt x="842" y="493"/>
                </a:lnTo>
                <a:lnTo>
                  <a:pt x="842" y="493"/>
                </a:lnTo>
                <a:lnTo>
                  <a:pt x="842" y="493"/>
                </a:lnTo>
                <a:lnTo>
                  <a:pt x="842" y="493"/>
                </a:lnTo>
                <a:lnTo>
                  <a:pt x="842" y="493"/>
                </a:lnTo>
                <a:lnTo>
                  <a:pt x="842" y="493"/>
                </a:lnTo>
                <a:lnTo>
                  <a:pt x="841" y="493"/>
                </a:lnTo>
                <a:lnTo>
                  <a:pt x="841" y="493"/>
                </a:lnTo>
                <a:lnTo>
                  <a:pt x="841" y="493"/>
                </a:lnTo>
                <a:lnTo>
                  <a:pt x="841" y="493"/>
                </a:lnTo>
                <a:lnTo>
                  <a:pt x="841" y="493"/>
                </a:lnTo>
                <a:lnTo>
                  <a:pt x="841" y="493"/>
                </a:lnTo>
                <a:lnTo>
                  <a:pt x="841" y="493"/>
                </a:lnTo>
                <a:lnTo>
                  <a:pt x="841" y="493"/>
                </a:lnTo>
                <a:lnTo>
                  <a:pt x="841" y="493"/>
                </a:lnTo>
                <a:lnTo>
                  <a:pt x="841" y="493"/>
                </a:lnTo>
                <a:lnTo>
                  <a:pt x="841" y="493"/>
                </a:lnTo>
                <a:lnTo>
                  <a:pt x="841" y="493"/>
                </a:lnTo>
                <a:lnTo>
                  <a:pt x="841" y="493"/>
                </a:lnTo>
                <a:lnTo>
                  <a:pt x="840" y="493"/>
                </a:lnTo>
                <a:lnTo>
                  <a:pt x="840" y="493"/>
                </a:lnTo>
                <a:lnTo>
                  <a:pt x="840" y="493"/>
                </a:lnTo>
                <a:lnTo>
                  <a:pt x="840" y="493"/>
                </a:lnTo>
                <a:lnTo>
                  <a:pt x="840" y="493"/>
                </a:lnTo>
                <a:lnTo>
                  <a:pt x="840" y="494"/>
                </a:lnTo>
                <a:lnTo>
                  <a:pt x="840" y="494"/>
                </a:lnTo>
                <a:lnTo>
                  <a:pt x="840" y="494"/>
                </a:lnTo>
                <a:lnTo>
                  <a:pt x="840" y="494"/>
                </a:lnTo>
                <a:lnTo>
                  <a:pt x="840" y="494"/>
                </a:lnTo>
                <a:lnTo>
                  <a:pt x="840" y="494"/>
                </a:lnTo>
                <a:lnTo>
                  <a:pt x="840" y="494"/>
                </a:lnTo>
                <a:lnTo>
                  <a:pt x="840" y="494"/>
                </a:lnTo>
                <a:lnTo>
                  <a:pt x="840" y="494"/>
                </a:lnTo>
                <a:lnTo>
                  <a:pt x="840" y="494"/>
                </a:lnTo>
                <a:lnTo>
                  <a:pt x="839" y="494"/>
                </a:lnTo>
                <a:lnTo>
                  <a:pt x="839" y="494"/>
                </a:lnTo>
                <a:lnTo>
                  <a:pt x="839" y="494"/>
                </a:lnTo>
                <a:lnTo>
                  <a:pt x="839" y="494"/>
                </a:lnTo>
                <a:lnTo>
                  <a:pt x="839" y="495"/>
                </a:lnTo>
                <a:lnTo>
                  <a:pt x="839" y="495"/>
                </a:lnTo>
                <a:lnTo>
                  <a:pt x="839" y="495"/>
                </a:lnTo>
                <a:lnTo>
                  <a:pt x="839" y="495"/>
                </a:lnTo>
                <a:lnTo>
                  <a:pt x="839" y="495"/>
                </a:lnTo>
                <a:lnTo>
                  <a:pt x="839" y="495"/>
                </a:lnTo>
                <a:lnTo>
                  <a:pt x="839" y="495"/>
                </a:lnTo>
                <a:lnTo>
                  <a:pt x="839" y="495"/>
                </a:lnTo>
                <a:lnTo>
                  <a:pt x="839" y="495"/>
                </a:lnTo>
                <a:lnTo>
                  <a:pt x="839" y="496"/>
                </a:lnTo>
                <a:lnTo>
                  <a:pt x="839" y="496"/>
                </a:lnTo>
                <a:lnTo>
                  <a:pt x="838" y="496"/>
                </a:lnTo>
                <a:lnTo>
                  <a:pt x="838" y="496"/>
                </a:lnTo>
                <a:lnTo>
                  <a:pt x="838" y="496"/>
                </a:lnTo>
                <a:lnTo>
                  <a:pt x="838" y="496"/>
                </a:lnTo>
                <a:lnTo>
                  <a:pt x="838" y="496"/>
                </a:lnTo>
                <a:lnTo>
                  <a:pt x="838" y="496"/>
                </a:lnTo>
                <a:lnTo>
                  <a:pt x="838" y="496"/>
                </a:lnTo>
                <a:lnTo>
                  <a:pt x="838" y="496"/>
                </a:lnTo>
                <a:lnTo>
                  <a:pt x="838" y="496"/>
                </a:lnTo>
                <a:lnTo>
                  <a:pt x="838" y="496"/>
                </a:lnTo>
                <a:lnTo>
                  <a:pt x="838" y="496"/>
                </a:lnTo>
                <a:lnTo>
                  <a:pt x="838" y="496"/>
                </a:lnTo>
                <a:lnTo>
                  <a:pt x="838" y="497"/>
                </a:lnTo>
                <a:lnTo>
                  <a:pt x="838" y="497"/>
                </a:lnTo>
                <a:lnTo>
                  <a:pt x="838" y="497"/>
                </a:lnTo>
                <a:lnTo>
                  <a:pt x="838" y="497"/>
                </a:lnTo>
                <a:lnTo>
                  <a:pt x="838" y="497"/>
                </a:lnTo>
                <a:lnTo>
                  <a:pt x="838" y="497"/>
                </a:lnTo>
                <a:lnTo>
                  <a:pt x="837" y="497"/>
                </a:lnTo>
                <a:lnTo>
                  <a:pt x="837" y="497"/>
                </a:lnTo>
                <a:lnTo>
                  <a:pt x="837" y="497"/>
                </a:lnTo>
                <a:lnTo>
                  <a:pt x="837" y="497"/>
                </a:lnTo>
                <a:lnTo>
                  <a:pt x="837" y="497"/>
                </a:lnTo>
                <a:lnTo>
                  <a:pt x="837" y="497"/>
                </a:lnTo>
                <a:lnTo>
                  <a:pt x="837" y="497"/>
                </a:lnTo>
                <a:lnTo>
                  <a:pt x="837" y="497"/>
                </a:lnTo>
                <a:lnTo>
                  <a:pt x="837" y="497"/>
                </a:lnTo>
                <a:lnTo>
                  <a:pt x="837" y="497"/>
                </a:lnTo>
                <a:lnTo>
                  <a:pt x="837" y="497"/>
                </a:lnTo>
                <a:lnTo>
                  <a:pt x="837" y="497"/>
                </a:lnTo>
                <a:lnTo>
                  <a:pt x="837" y="497"/>
                </a:lnTo>
                <a:lnTo>
                  <a:pt x="837" y="497"/>
                </a:lnTo>
                <a:lnTo>
                  <a:pt x="837" y="497"/>
                </a:lnTo>
                <a:lnTo>
                  <a:pt x="836" y="497"/>
                </a:lnTo>
                <a:lnTo>
                  <a:pt x="836" y="497"/>
                </a:lnTo>
                <a:lnTo>
                  <a:pt x="836" y="497"/>
                </a:lnTo>
                <a:lnTo>
                  <a:pt x="836" y="497"/>
                </a:lnTo>
                <a:lnTo>
                  <a:pt x="836" y="497"/>
                </a:lnTo>
                <a:lnTo>
                  <a:pt x="836" y="497"/>
                </a:lnTo>
                <a:lnTo>
                  <a:pt x="836" y="497"/>
                </a:lnTo>
                <a:lnTo>
                  <a:pt x="835" y="497"/>
                </a:lnTo>
                <a:lnTo>
                  <a:pt x="835" y="497"/>
                </a:lnTo>
                <a:lnTo>
                  <a:pt x="835" y="497"/>
                </a:lnTo>
                <a:lnTo>
                  <a:pt x="835" y="497"/>
                </a:lnTo>
                <a:lnTo>
                  <a:pt x="835" y="497"/>
                </a:lnTo>
                <a:lnTo>
                  <a:pt x="835" y="497"/>
                </a:lnTo>
                <a:lnTo>
                  <a:pt x="835" y="497"/>
                </a:lnTo>
                <a:lnTo>
                  <a:pt x="835" y="497"/>
                </a:lnTo>
                <a:lnTo>
                  <a:pt x="835" y="497"/>
                </a:lnTo>
                <a:lnTo>
                  <a:pt x="835" y="497"/>
                </a:lnTo>
                <a:lnTo>
                  <a:pt x="834" y="497"/>
                </a:lnTo>
                <a:lnTo>
                  <a:pt x="834" y="497"/>
                </a:lnTo>
                <a:lnTo>
                  <a:pt x="834" y="497"/>
                </a:lnTo>
                <a:lnTo>
                  <a:pt x="834" y="497"/>
                </a:lnTo>
                <a:lnTo>
                  <a:pt x="834" y="497"/>
                </a:lnTo>
                <a:lnTo>
                  <a:pt x="834" y="497"/>
                </a:lnTo>
                <a:lnTo>
                  <a:pt x="834" y="497"/>
                </a:lnTo>
                <a:lnTo>
                  <a:pt x="834" y="497"/>
                </a:lnTo>
                <a:lnTo>
                  <a:pt x="834" y="497"/>
                </a:lnTo>
                <a:lnTo>
                  <a:pt x="834" y="497"/>
                </a:lnTo>
                <a:lnTo>
                  <a:pt x="834" y="496"/>
                </a:lnTo>
                <a:lnTo>
                  <a:pt x="834" y="496"/>
                </a:lnTo>
                <a:lnTo>
                  <a:pt x="834" y="496"/>
                </a:lnTo>
                <a:lnTo>
                  <a:pt x="833" y="496"/>
                </a:lnTo>
                <a:lnTo>
                  <a:pt x="833" y="496"/>
                </a:lnTo>
                <a:lnTo>
                  <a:pt x="833" y="496"/>
                </a:lnTo>
                <a:lnTo>
                  <a:pt x="833" y="496"/>
                </a:lnTo>
                <a:lnTo>
                  <a:pt x="833" y="496"/>
                </a:lnTo>
                <a:lnTo>
                  <a:pt x="833" y="496"/>
                </a:lnTo>
                <a:lnTo>
                  <a:pt x="833" y="496"/>
                </a:lnTo>
                <a:lnTo>
                  <a:pt x="833" y="496"/>
                </a:lnTo>
                <a:lnTo>
                  <a:pt x="833" y="496"/>
                </a:lnTo>
                <a:lnTo>
                  <a:pt x="833" y="495"/>
                </a:lnTo>
                <a:lnTo>
                  <a:pt x="833" y="495"/>
                </a:lnTo>
                <a:lnTo>
                  <a:pt x="832" y="495"/>
                </a:lnTo>
                <a:lnTo>
                  <a:pt x="832" y="495"/>
                </a:lnTo>
                <a:lnTo>
                  <a:pt x="832" y="495"/>
                </a:lnTo>
                <a:lnTo>
                  <a:pt x="832" y="495"/>
                </a:lnTo>
                <a:lnTo>
                  <a:pt x="832" y="494"/>
                </a:lnTo>
                <a:lnTo>
                  <a:pt x="832" y="494"/>
                </a:lnTo>
                <a:lnTo>
                  <a:pt x="831" y="494"/>
                </a:lnTo>
                <a:lnTo>
                  <a:pt x="831" y="494"/>
                </a:lnTo>
                <a:lnTo>
                  <a:pt x="831" y="494"/>
                </a:lnTo>
                <a:lnTo>
                  <a:pt x="831" y="493"/>
                </a:lnTo>
                <a:lnTo>
                  <a:pt x="831" y="493"/>
                </a:lnTo>
                <a:lnTo>
                  <a:pt x="831" y="493"/>
                </a:lnTo>
                <a:lnTo>
                  <a:pt x="831" y="493"/>
                </a:lnTo>
                <a:lnTo>
                  <a:pt x="831" y="493"/>
                </a:lnTo>
                <a:lnTo>
                  <a:pt x="831" y="493"/>
                </a:lnTo>
                <a:lnTo>
                  <a:pt x="830" y="492"/>
                </a:lnTo>
                <a:lnTo>
                  <a:pt x="830" y="492"/>
                </a:lnTo>
                <a:lnTo>
                  <a:pt x="830" y="492"/>
                </a:lnTo>
                <a:lnTo>
                  <a:pt x="830" y="492"/>
                </a:lnTo>
                <a:lnTo>
                  <a:pt x="830" y="492"/>
                </a:lnTo>
                <a:lnTo>
                  <a:pt x="830" y="492"/>
                </a:lnTo>
                <a:lnTo>
                  <a:pt x="830" y="492"/>
                </a:lnTo>
                <a:lnTo>
                  <a:pt x="830" y="492"/>
                </a:lnTo>
                <a:lnTo>
                  <a:pt x="830" y="492"/>
                </a:lnTo>
                <a:lnTo>
                  <a:pt x="830" y="492"/>
                </a:lnTo>
                <a:lnTo>
                  <a:pt x="830" y="491"/>
                </a:lnTo>
                <a:lnTo>
                  <a:pt x="829" y="491"/>
                </a:lnTo>
                <a:lnTo>
                  <a:pt x="829" y="491"/>
                </a:lnTo>
                <a:lnTo>
                  <a:pt x="829" y="491"/>
                </a:lnTo>
                <a:lnTo>
                  <a:pt x="829" y="491"/>
                </a:lnTo>
                <a:lnTo>
                  <a:pt x="829" y="491"/>
                </a:lnTo>
                <a:lnTo>
                  <a:pt x="829" y="491"/>
                </a:lnTo>
                <a:lnTo>
                  <a:pt x="828" y="490"/>
                </a:lnTo>
                <a:lnTo>
                  <a:pt x="828" y="490"/>
                </a:lnTo>
                <a:lnTo>
                  <a:pt x="828" y="490"/>
                </a:lnTo>
                <a:lnTo>
                  <a:pt x="828" y="490"/>
                </a:lnTo>
                <a:lnTo>
                  <a:pt x="828" y="490"/>
                </a:lnTo>
                <a:lnTo>
                  <a:pt x="828" y="490"/>
                </a:lnTo>
                <a:lnTo>
                  <a:pt x="828" y="490"/>
                </a:lnTo>
                <a:lnTo>
                  <a:pt x="828" y="490"/>
                </a:lnTo>
                <a:lnTo>
                  <a:pt x="828" y="490"/>
                </a:lnTo>
                <a:lnTo>
                  <a:pt x="827" y="490"/>
                </a:lnTo>
                <a:lnTo>
                  <a:pt x="827" y="489"/>
                </a:lnTo>
                <a:lnTo>
                  <a:pt x="827" y="489"/>
                </a:lnTo>
                <a:lnTo>
                  <a:pt x="827" y="489"/>
                </a:lnTo>
                <a:lnTo>
                  <a:pt x="827" y="489"/>
                </a:lnTo>
                <a:lnTo>
                  <a:pt x="827" y="489"/>
                </a:lnTo>
                <a:lnTo>
                  <a:pt x="827" y="489"/>
                </a:lnTo>
                <a:lnTo>
                  <a:pt x="827" y="489"/>
                </a:lnTo>
                <a:lnTo>
                  <a:pt x="827" y="489"/>
                </a:lnTo>
                <a:lnTo>
                  <a:pt x="827" y="489"/>
                </a:lnTo>
                <a:lnTo>
                  <a:pt x="826" y="489"/>
                </a:lnTo>
                <a:lnTo>
                  <a:pt x="826" y="489"/>
                </a:lnTo>
                <a:lnTo>
                  <a:pt x="826" y="489"/>
                </a:lnTo>
                <a:lnTo>
                  <a:pt x="826" y="489"/>
                </a:lnTo>
                <a:lnTo>
                  <a:pt x="826" y="489"/>
                </a:lnTo>
                <a:lnTo>
                  <a:pt x="826" y="488"/>
                </a:lnTo>
                <a:lnTo>
                  <a:pt x="826" y="488"/>
                </a:lnTo>
                <a:lnTo>
                  <a:pt x="825" y="488"/>
                </a:lnTo>
                <a:lnTo>
                  <a:pt x="825" y="488"/>
                </a:lnTo>
                <a:lnTo>
                  <a:pt x="825" y="488"/>
                </a:lnTo>
                <a:lnTo>
                  <a:pt x="825" y="488"/>
                </a:lnTo>
                <a:lnTo>
                  <a:pt x="825" y="488"/>
                </a:lnTo>
                <a:lnTo>
                  <a:pt x="825" y="488"/>
                </a:lnTo>
                <a:lnTo>
                  <a:pt x="824" y="487"/>
                </a:lnTo>
                <a:lnTo>
                  <a:pt x="824" y="487"/>
                </a:lnTo>
                <a:lnTo>
                  <a:pt x="824" y="487"/>
                </a:lnTo>
                <a:lnTo>
                  <a:pt x="824" y="487"/>
                </a:lnTo>
                <a:lnTo>
                  <a:pt x="824" y="487"/>
                </a:lnTo>
                <a:lnTo>
                  <a:pt x="824" y="487"/>
                </a:lnTo>
                <a:lnTo>
                  <a:pt x="824" y="487"/>
                </a:lnTo>
                <a:lnTo>
                  <a:pt x="824" y="487"/>
                </a:lnTo>
                <a:lnTo>
                  <a:pt x="824" y="487"/>
                </a:lnTo>
                <a:lnTo>
                  <a:pt x="823" y="487"/>
                </a:lnTo>
                <a:lnTo>
                  <a:pt x="823" y="487"/>
                </a:lnTo>
                <a:lnTo>
                  <a:pt x="823" y="487"/>
                </a:lnTo>
                <a:lnTo>
                  <a:pt x="823" y="487"/>
                </a:lnTo>
                <a:lnTo>
                  <a:pt x="823" y="487"/>
                </a:lnTo>
                <a:lnTo>
                  <a:pt x="823" y="487"/>
                </a:lnTo>
                <a:lnTo>
                  <a:pt x="823" y="487"/>
                </a:lnTo>
                <a:lnTo>
                  <a:pt x="823" y="487"/>
                </a:lnTo>
                <a:lnTo>
                  <a:pt x="823" y="487"/>
                </a:lnTo>
                <a:lnTo>
                  <a:pt x="823" y="487"/>
                </a:lnTo>
                <a:lnTo>
                  <a:pt x="823" y="487"/>
                </a:lnTo>
                <a:lnTo>
                  <a:pt x="823" y="487"/>
                </a:lnTo>
                <a:lnTo>
                  <a:pt x="823" y="487"/>
                </a:lnTo>
                <a:lnTo>
                  <a:pt x="823" y="487"/>
                </a:lnTo>
                <a:lnTo>
                  <a:pt x="823" y="487"/>
                </a:lnTo>
                <a:lnTo>
                  <a:pt x="822" y="487"/>
                </a:lnTo>
                <a:lnTo>
                  <a:pt x="822" y="487"/>
                </a:lnTo>
                <a:lnTo>
                  <a:pt x="822" y="487"/>
                </a:lnTo>
                <a:lnTo>
                  <a:pt x="822" y="487"/>
                </a:lnTo>
                <a:lnTo>
                  <a:pt x="822" y="487"/>
                </a:lnTo>
                <a:lnTo>
                  <a:pt x="822" y="487"/>
                </a:lnTo>
                <a:lnTo>
                  <a:pt x="822" y="487"/>
                </a:lnTo>
                <a:lnTo>
                  <a:pt x="822" y="487"/>
                </a:lnTo>
                <a:lnTo>
                  <a:pt x="822" y="487"/>
                </a:lnTo>
                <a:lnTo>
                  <a:pt x="821" y="486"/>
                </a:lnTo>
                <a:lnTo>
                  <a:pt x="821" y="486"/>
                </a:lnTo>
                <a:lnTo>
                  <a:pt x="821" y="486"/>
                </a:lnTo>
                <a:lnTo>
                  <a:pt x="821" y="486"/>
                </a:lnTo>
                <a:lnTo>
                  <a:pt x="821" y="486"/>
                </a:lnTo>
                <a:lnTo>
                  <a:pt x="821" y="486"/>
                </a:lnTo>
                <a:lnTo>
                  <a:pt x="821" y="486"/>
                </a:lnTo>
                <a:lnTo>
                  <a:pt x="821" y="486"/>
                </a:lnTo>
                <a:lnTo>
                  <a:pt x="821" y="486"/>
                </a:lnTo>
                <a:lnTo>
                  <a:pt x="820" y="486"/>
                </a:lnTo>
                <a:lnTo>
                  <a:pt x="820" y="486"/>
                </a:lnTo>
                <a:lnTo>
                  <a:pt x="820" y="486"/>
                </a:lnTo>
                <a:lnTo>
                  <a:pt x="820" y="486"/>
                </a:lnTo>
                <a:lnTo>
                  <a:pt x="820" y="486"/>
                </a:lnTo>
                <a:lnTo>
                  <a:pt x="820" y="486"/>
                </a:lnTo>
                <a:lnTo>
                  <a:pt x="820" y="486"/>
                </a:lnTo>
                <a:lnTo>
                  <a:pt x="820" y="486"/>
                </a:lnTo>
                <a:lnTo>
                  <a:pt x="820" y="486"/>
                </a:lnTo>
                <a:lnTo>
                  <a:pt x="820" y="486"/>
                </a:lnTo>
                <a:lnTo>
                  <a:pt x="820" y="486"/>
                </a:lnTo>
                <a:lnTo>
                  <a:pt x="819" y="486"/>
                </a:lnTo>
                <a:lnTo>
                  <a:pt x="819" y="486"/>
                </a:lnTo>
                <a:lnTo>
                  <a:pt x="819" y="486"/>
                </a:lnTo>
                <a:lnTo>
                  <a:pt x="819" y="486"/>
                </a:lnTo>
                <a:lnTo>
                  <a:pt x="819" y="486"/>
                </a:lnTo>
                <a:lnTo>
                  <a:pt x="819" y="486"/>
                </a:lnTo>
                <a:lnTo>
                  <a:pt x="819" y="486"/>
                </a:lnTo>
                <a:lnTo>
                  <a:pt x="819" y="486"/>
                </a:lnTo>
                <a:lnTo>
                  <a:pt x="819" y="486"/>
                </a:lnTo>
                <a:lnTo>
                  <a:pt x="819" y="486"/>
                </a:lnTo>
                <a:lnTo>
                  <a:pt x="819" y="486"/>
                </a:lnTo>
                <a:lnTo>
                  <a:pt x="819"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5" y="485"/>
                </a:lnTo>
                <a:lnTo>
                  <a:pt x="815" y="485"/>
                </a:lnTo>
                <a:lnTo>
                  <a:pt x="815" y="485"/>
                </a:lnTo>
                <a:lnTo>
                  <a:pt x="815" y="485"/>
                </a:lnTo>
                <a:lnTo>
                  <a:pt x="815" y="485"/>
                </a:lnTo>
                <a:lnTo>
                  <a:pt x="815" y="485"/>
                </a:lnTo>
                <a:lnTo>
                  <a:pt x="815" y="485"/>
                </a:lnTo>
                <a:lnTo>
                  <a:pt x="815" y="485"/>
                </a:lnTo>
                <a:lnTo>
                  <a:pt x="815" y="485"/>
                </a:lnTo>
                <a:lnTo>
                  <a:pt x="815" y="485"/>
                </a:lnTo>
                <a:lnTo>
                  <a:pt x="815" y="484"/>
                </a:lnTo>
                <a:lnTo>
                  <a:pt x="815" y="484"/>
                </a:lnTo>
                <a:lnTo>
                  <a:pt x="815" y="484"/>
                </a:lnTo>
                <a:lnTo>
                  <a:pt x="815" y="484"/>
                </a:lnTo>
                <a:lnTo>
                  <a:pt x="815" y="484"/>
                </a:lnTo>
                <a:lnTo>
                  <a:pt x="815" y="484"/>
                </a:lnTo>
                <a:lnTo>
                  <a:pt x="815" y="484"/>
                </a:lnTo>
                <a:lnTo>
                  <a:pt x="815" y="484"/>
                </a:lnTo>
                <a:lnTo>
                  <a:pt x="815" y="484"/>
                </a:lnTo>
                <a:lnTo>
                  <a:pt x="815" y="484"/>
                </a:lnTo>
                <a:lnTo>
                  <a:pt x="815" y="484"/>
                </a:lnTo>
                <a:lnTo>
                  <a:pt x="815" y="484"/>
                </a:lnTo>
                <a:lnTo>
                  <a:pt x="815" y="484"/>
                </a:lnTo>
                <a:lnTo>
                  <a:pt x="816" y="484"/>
                </a:lnTo>
                <a:lnTo>
                  <a:pt x="816" y="484"/>
                </a:lnTo>
                <a:lnTo>
                  <a:pt x="816" y="484"/>
                </a:lnTo>
                <a:lnTo>
                  <a:pt x="816" y="484"/>
                </a:lnTo>
                <a:lnTo>
                  <a:pt x="816" y="484"/>
                </a:lnTo>
                <a:lnTo>
                  <a:pt x="816" y="484"/>
                </a:lnTo>
                <a:lnTo>
                  <a:pt x="816" y="484"/>
                </a:lnTo>
                <a:lnTo>
                  <a:pt x="816" y="484"/>
                </a:lnTo>
                <a:lnTo>
                  <a:pt x="816" y="484"/>
                </a:lnTo>
                <a:lnTo>
                  <a:pt x="816" y="484"/>
                </a:lnTo>
                <a:lnTo>
                  <a:pt x="816" y="483"/>
                </a:lnTo>
                <a:lnTo>
                  <a:pt x="816" y="483"/>
                </a:lnTo>
                <a:lnTo>
                  <a:pt x="816" y="483"/>
                </a:lnTo>
                <a:lnTo>
                  <a:pt x="817" y="483"/>
                </a:lnTo>
                <a:lnTo>
                  <a:pt x="817" y="483"/>
                </a:lnTo>
                <a:lnTo>
                  <a:pt x="817" y="483"/>
                </a:lnTo>
                <a:lnTo>
                  <a:pt x="817" y="483"/>
                </a:lnTo>
                <a:lnTo>
                  <a:pt x="817" y="483"/>
                </a:lnTo>
                <a:lnTo>
                  <a:pt x="817" y="483"/>
                </a:lnTo>
                <a:lnTo>
                  <a:pt x="817" y="483"/>
                </a:lnTo>
                <a:lnTo>
                  <a:pt x="817" y="483"/>
                </a:lnTo>
                <a:lnTo>
                  <a:pt x="817" y="483"/>
                </a:lnTo>
                <a:lnTo>
                  <a:pt x="817" y="483"/>
                </a:lnTo>
                <a:lnTo>
                  <a:pt x="817" y="483"/>
                </a:lnTo>
                <a:lnTo>
                  <a:pt x="817" y="483"/>
                </a:lnTo>
                <a:lnTo>
                  <a:pt x="817" y="483"/>
                </a:lnTo>
                <a:lnTo>
                  <a:pt x="817" y="482"/>
                </a:lnTo>
                <a:lnTo>
                  <a:pt x="817" y="482"/>
                </a:lnTo>
                <a:lnTo>
                  <a:pt x="817" y="482"/>
                </a:lnTo>
                <a:lnTo>
                  <a:pt x="817" y="482"/>
                </a:lnTo>
                <a:lnTo>
                  <a:pt x="817" y="482"/>
                </a:lnTo>
                <a:lnTo>
                  <a:pt x="817" y="482"/>
                </a:lnTo>
                <a:lnTo>
                  <a:pt x="817" y="482"/>
                </a:lnTo>
                <a:lnTo>
                  <a:pt x="817" y="482"/>
                </a:lnTo>
                <a:lnTo>
                  <a:pt x="817" y="482"/>
                </a:lnTo>
                <a:lnTo>
                  <a:pt x="817" y="482"/>
                </a:lnTo>
                <a:lnTo>
                  <a:pt x="817" y="482"/>
                </a:lnTo>
                <a:lnTo>
                  <a:pt x="817" y="482"/>
                </a:lnTo>
                <a:lnTo>
                  <a:pt x="818" y="482"/>
                </a:lnTo>
                <a:lnTo>
                  <a:pt x="818" y="482"/>
                </a:lnTo>
                <a:lnTo>
                  <a:pt x="818" y="482"/>
                </a:lnTo>
                <a:lnTo>
                  <a:pt x="818" y="482"/>
                </a:lnTo>
                <a:lnTo>
                  <a:pt x="818" y="482"/>
                </a:lnTo>
                <a:lnTo>
                  <a:pt x="818" y="482"/>
                </a:lnTo>
                <a:lnTo>
                  <a:pt x="817" y="481"/>
                </a:lnTo>
                <a:lnTo>
                  <a:pt x="817" y="481"/>
                </a:lnTo>
                <a:lnTo>
                  <a:pt x="817" y="481"/>
                </a:lnTo>
                <a:lnTo>
                  <a:pt x="817" y="481"/>
                </a:lnTo>
                <a:lnTo>
                  <a:pt x="817" y="481"/>
                </a:lnTo>
                <a:lnTo>
                  <a:pt x="817" y="481"/>
                </a:lnTo>
                <a:lnTo>
                  <a:pt x="817" y="481"/>
                </a:lnTo>
                <a:lnTo>
                  <a:pt x="817" y="481"/>
                </a:lnTo>
                <a:lnTo>
                  <a:pt x="817" y="481"/>
                </a:lnTo>
                <a:lnTo>
                  <a:pt x="817" y="481"/>
                </a:lnTo>
                <a:lnTo>
                  <a:pt x="817" y="481"/>
                </a:lnTo>
                <a:lnTo>
                  <a:pt x="817" y="480"/>
                </a:lnTo>
                <a:lnTo>
                  <a:pt x="817" y="480"/>
                </a:lnTo>
                <a:lnTo>
                  <a:pt x="817" y="480"/>
                </a:lnTo>
                <a:lnTo>
                  <a:pt x="817" y="480"/>
                </a:lnTo>
                <a:lnTo>
                  <a:pt x="817" y="480"/>
                </a:lnTo>
                <a:lnTo>
                  <a:pt x="817" y="480"/>
                </a:lnTo>
                <a:lnTo>
                  <a:pt x="817" y="480"/>
                </a:lnTo>
                <a:lnTo>
                  <a:pt x="817" y="480"/>
                </a:lnTo>
                <a:lnTo>
                  <a:pt x="817" y="480"/>
                </a:lnTo>
                <a:lnTo>
                  <a:pt x="817" y="480"/>
                </a:lnTo>
                <a:lnTo>
                  <a:pt x="817" y="480"/>
                </a:lnTo>
                <a:lnTo>
                  <a:pt x="817" y="480"/>
                </a:lnTo>
                <a:lnTo>
                  <a:pt x="817" y="480"/>
                </a:lnTo>
                <a:lnTo>
                  <a:pt x="817" y="480"/>
                </a:lnTo>
                <a:lnTo>
                  <a:pt x="817" y="480"/>
                </a:lnTo>
                <a:lnTo>
                  <a:pt x="817" y="480"/>
                </a:lnTo>
                <a:lnTo>
                  <a:pt x="817" y="480"/>
                </a:lnTo>
                <a:lnTo>
                  <a:pt x="817" y="479"/>
                </a:lnTo>
                <a:lnTo>
                  <a:pt x="817" y="479"/>
                </a:lnTo>
                <a:lnTo>
                  <a:pt x="817" y="479"/>
                </a:lnTo>
                <a:lnTo>
                  <a:pt x="817" y="479"/>
                </a:lnTo>
                <a:lnTo>
                  <a:pt x="817" y="479"/>
                </a:lnTo>
                <a:lnTo>
                  <a:pt x="816" y="479"/>
                </a:lnTo>
                <a:lnTo>
                  <a:pt x="816" y="479"/>
                </a:lnTo>
                <a:lnTo>
                  <a:pt x="816" y="479"/>
                </a:lnTo>
                <a:lnTo>
                  <a:pt x="816" y="479"/>
                </a:lnTo>
                <a:lnTo>
                  <a:pt x="816" y="479"/>
                </a:lnTo>
                <a:lnTo>
                  <a:pt x="816" y="479"/>
                </a:lnTo>
                <a:lnTo>
                  <a:pt x="816" y="479"/>
                </a:lnTo>
                <a:lnTo>
                  <a:pt x="816" y="479"/>
                </a:lnTo>
                <a:lnTo>
                  <a:pt x="816"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4" y="479"/>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7"/>
                </a:lnTo>
                <a:lnTo>
                  <a:pt x="814" y="477"/>
                </a:lnTo>
                <a:lnTo>
                  <a:pt x="814" y="477"/>
                </a:lnTo>
                <a:lnTo>
                  <a:pt x="814" y="477"/>
                </a:lnTo>
                <a:lnTo>
                  <a:pt x="814" y="477"/>
                </a:lnTo>
                <a:lnTo>
                  <a:pt x="814" y="477"/>
                </a:lnTo>
                <a:lnTo>
                  <a:pt x="814" y="477"/>
                </a:lnTo>
                <a:lnTo>
                  <a:pt x="814" y="477"/>
                </a:lnTo>
                <a:lnTo>
                  <a:pt x="814" y="477"/>
                </a:lnTo>
                <a:lnTo>
                  <a:pt x="814" y="477"/>
                </a:lnTo>
                <a:lnTo>
                  <a:pt x="814" y="477"/>
                </a:lnTo>
                <a:lnTo>
                  <a:pt x="814" y="477"/>
                </a:lnTo>
                <a:lnTo>
                  <a:pt x="814" y="477"/>
                </a:lnTo>
                <a:lnTo>
                  <a:pt x="814" y="477"/>
                </a:lnTo>
                <a:lnTo>
                  <a:pt x="814" y="476"/>
                </a:lnTo>
                <a:lnTo>
                  <a:pt x="814" y="476"/>
                </a:lnTo>
                <a:lnTo>
                  <a:pt x="814" y="476"/>
                </a:lnTo>
                <a:lnTo>
                  <a:pt x="814" y="476"/>
                </a:lnTo>
                <a:lnTo>
                  <a:pt x="814" y="476"/>
                </a:lnTo>
                <a:lnTo>
                  <a:pt x="814" y="476"/>
                </a:lnTo>
                <a:lnTo>
                  <a:pt x="814" y="476"/>
                </a:lnTo>
                <a:lnTo>
                  <a:pt x="814" y="476"/>
                </a:lnTo>
                <a:lnTo>
                  <a:pt x="814" y="476"/>
                </a:lnTo>
                <a:lnTo>
                  <a:pt x="814" y="476"/>
                </a:lnTo>
                <a:lnTo>
                  <a:pt x="814" y="476"/>
                </a:lnTo>
                <a:lnTo>
                  <a:pt x="814" y="476"/>
                </a:lnTo>
                <a:lnTo>
                  <a:pt x="814" y="476"/>
                </a:lnTo>
                <a:lnTo>
                  <a:pt x="814" y="476"/>
                </a:lnTo>
                <a:lnTo>
                  <a:pt x="814" y="476"/>
                </a:lnTo>
                <a:lnTo>
                  <a:pt x="814" y="476"/>
                </a:lnTo>
                <a:lnTo>
                  <a:pt x="814" y="476"/>
                </a:lnTo>
                <a:lnTo>
                  <a:pt x="814" y="475"/>
                </a:lnTo>
                <a:lnTo>
                  <a:pt x="814" y="475"/>
                </a:lnTo>
                <a:lnTo>
                  <a:pt x="814" y="475"/>
                </a:lnTo>
                <a:lnTo>
                  <a:pt x="814"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2" y="476"/>
                </a:lnTo>
                <a:lnTo>
                  <a:pt x="812" y="476"/>
                </a:lnTo>
                <a:lnTo>
                  <a:pt x="812" y="476"/>
                </a:lnTo>
                <a:lnTo>
                  <a:pt x="812" y="476"/>
                </a:lnTo>
                <a:lnTo>
                  <a:pt x="812" y="476"/>
                </a:lnTo>
                <a:lnTo>
                  <a:pt x="812" y="476"/>
                </a:lnTo>
                <a:lnTo>
                  <a:pt x="812" y="476"/>
                </a:lnTo>
                <a:lnTo>
                  <a:pt x="812" y="476"/>
                </a:lnTo>
                <a:lnTo>
                  <a:pt x="812" y="476"/>
                </a:lnTo>
                <a:lnTo>
                  <a:pt x="812" y="476"/>
                </a:lnTo>
                <a:lnTo>
                  <a:pt x="812" y="476"/>
                </a:lnTo>
                <a:lnTo>
                  <a:pt x="812" y="476"/>
                </a:lnTo>
                <a:lnTo>
                  <a:pt x="812" y="476"/>
                </a:lnTo>
                <a:lnTo>
                  <a:pt x="812" y="476"/>
                </a:lnTo>
                <a:lnTo>
                  <a:pt x="812" y="476"/>
                </a:lnTo>
                <a:lnTo>
                  <a:pt x="812" y="476"/>
                </a:lnTo>
                <a:lnTo>
                  <a:pt x="812" y="476"/>
                </a:lnTo>
                <a:lnTo>
                  <a:pt x="812" y="475"/>
                </a:lnTo>
                <a:lnTo>
                  <a:pt x="812" y="475"/>
                </a:lnTo>
                <a:lnTo>
                  <a:pt x="812" y="475"/>
                </a:lnTo>
                <a:lnTo>
                  <a:pt x="811" y="475"/>
                </a:lnTo>
                <a:lnTo>
                  <a:pt x="811" y="475"/>
                </a:lnTo>
                <a:lnTo>
                  <a:pt x="811" y="475"/>
                </a:lnTo>
                <a:lnTo>
                  <a:pt x="811" y="475"/>
                </a:lnTo>
                <a:lnTo>
                  <a:pt x="811" y="475"/>
                </a:lnTo>
                <a:lnTo>
                  <a:pt x="811" y="475"/>
                </a:lnTo>
                <a:lnTo>
                  <a:pt x="811" y="475"/>
                </a:lnTo>
                <a:lnTo>
                  <a:pt x="811" y="475"/>
                </a:lnTo>
                <a:lnTo>
                  <a:pt x="811" y="475"/>
                </a:lnTo>
                <a:lnTo>
                  <a:pt x="810" y="475"/>
                </a:lnTo>
                <a:lnTo>
                  <a:pt x="810" y="474"/>
                </a:lnTo>
                <a:lnTo>
                  <a:pt x="810" y="474"/>
                </a:lnTo>
                <a:lnTo>
                  <a:pt x="810" y="474"/>
                </a:lnTo>
                <a:lnTo>
                  <a:pt x="810" y="474"/>
                </a:lnTo>
                <a:lnTo>
                  <a:pt x="810" y="474"/>
                </a:lnTo>
                <a:lnTo>
                  <a:pt x="810" y="474"/>
                </a:lnTo>
                <a:lnTo>
                  <a:pt x="810" y="474"/>
                </a:lnTo>
                <a:lnTo>
                  <a:pt x="810" y="474"/>
                </a:lnTo>
                <a:lnTo>
                  <a:pt x="810" y="474"/>
                </a:lnTo>
                <a:lnTo>
                  <a:pt x="810" y="474"/>
                </a:lnTo>
                <a:lnTo>
                  <a:pt x="810" y="474"/>
                </a:lnTo>
                <a:lnTo>
                  <a:pt x="810" y="474"/>
                </a:lnTo>
                <a:lnTo>
                  <a:pt x="810" y="473"/>
                </a:lnTo>
                <a:lnTo>
                  <a:pt x="810" y="473"/>
                </a:lnTo>
                <a:lnTo>
                  <a:pt x="810" y="473"/>
                </a:lnTo>
                <a:lnTo>
                  <a:pt x="809" y="473"/>
                </a:lnTo>
                <a:lnTo>
                  <a:pt x="809" y="473"/>
                </a:lnTo>
                <a:lnTo>
                  <a:pt x="809" y="473"/>
                </a:lnTo>
                <a:lnTo>
                  <a:pt x="809" y="473"/>
                </a:lnTo>
                <a:lnTo>
                  <a:pt x="809" y="473"/>
                </a:lnTo>
                <a:lnTo>
                  <a:pt x="809" y="472"/>
                </a:lnTo>
                <a:lnTo>
                  <a:pt x="809" y="472"/>
                </a:lnTo>
                <a:lnTo>
                  <a:pt x="809" y="472"/>
                </a:lnTo>
                <a:lnTo>
                  <a:pt x="809" y="472"/>
                </a:lnTo>
                <a:lnTo>
                  <a:pt x="809" y="472"/>
                </a:lnTo>
                <a:lnTo>
                  <a:pt x="809" y="472"/>
                </a:lnTo>
                <a:lnTo>
                  <a:pt x="809" y="472"/>
                </a:lnTo>
                <a:lnTo>
                  <a:pt x="809" y="472"/>
                </a:lnTo>
                <a:lnTo>
                  <a:pt x="809" y="472"/>
                </a:lnTo>
                <a:lnTo>
                  <a:pt x="809" y="471"/>
                </a:lnTo>
                <a:lnTo>
                  <a:pt x="809" y="471"/>
                </a:lnTo>
                <a:lnTo>
                  <a:pt x="809" y="471"/>
                </a:lnTo>
                <a:lnTo>
                  <a:pt x="809" y="471"/>
                </a:lnTo>
                <a:lnTo>
                  <a:pt x="809" y="471"/>
                </a:lnTo>
                <a:lnTo>
                  <a:pt x="809" y="471"/>
                </a:lnTo>
                <a:lnTo>
                  <a:pt x="809" y="471"/>
                </a:lnTo>
                <a:lnTo>
                  <a:pt x="809" y="471"/>
                </a:lnTo>
                <a:lnTo>
                  <a:pt x="809" y="471"/>
                </a:lnTo>
                <a:lnTo>
                  <a:pt x="809" y="471"/>
                </a:lnTo>
                <a:lnTo>
                  <a:pt x="809" y="470"/>
                </a:lnTo>
                <a:lnTo>
                  <a:pt x="809" y="470"/>
                </a:lnTo>
                <a:lnTo>
                  <a:pt x="809" y="470"/>
                </a:lnTo>
                <a:lnTo>
                  <a:pt x="809" y="470"/>
                </a:lnTo>
                <a:lnTo>
                  <a:pt x="809" y="470"/>
                </a:lnTo>
                <a:lnTo>
                  <a:pt x="809" y="470"/>
                </a:lnTo>
                <a:lnTo>
                  <a:pt x="809" y="470"/>
                </a:lnTo>
                <a:lnTo>
                  <a:pt x="809" y="470"/>
                </a:lnTo>
                <a:lnTo>
                  <a:pt x="809" y="470"/>
                </a:lnTo>
                <a:lnTo>
                  <a:pt x="809" y="469"/>
                </a:lnTo>
                <a:lnTo>
                  <a:pt x="809" y="469"/>
                </a:lnTo>
                <a:lnTo>
                  <a:pt x="809" y="469"/>
                </a:lnTo>
                <a:lnTo>
                  <a:pt x="808" y="469"/>
                </a:lnTo>
                <a:lnTo>
                  <a:pt x="808" y="469"/>
                </a:lnTo>
                <a:lnTo>
                  <a:pt x="808" y="469"/>
                </a:lnTo>
                <a:lnTo>
                  <a:pt x="808" y="469"/>
                </a:lnTo>
                <a:lnTo>
                  <a:pt x="808" y="469"/>
                </a:lnTo>
                <a:lnTo>
                  <a:pt x="808" y="469"/>
                </a:lnTo>
                <a:lnTo>
                  <a:pt x="808" y="469"/>
                </a:lnTo>
                <a:lnTo>
                  <a:pt x="808" y="469"/>
                </a:lnTo>
                <a:lnTo>
                  <a:pt x="808" y="469"/>
                </a:lnTo>
                <a:lnTo>
                  <a:pt x="808" y="469"/>
                </a:lnTo>
                <a:lnTo>
                  <a:pt x="808" y="469"/>
                </a:lnTo>
                <a:lnTo>
                  <a:pt x="808" y="469"/>
                </a:lnTo>
                <a:lnTo>
                  <a:pt x="808" y="469"/>
                </a:lnTo>
                <a:lnTo>
                  <a:pt x="808" y="469"/>
                </a:lnTo>
                <a:lnTo>
                  <a:pt x="808" y="469"/>
                </a:lnTo>
                <a:lnTo>
                  <a:pt x="808" y="469"/>
                </a:lnTo>
                <a:lnTo>
                  <a:pt x="808" y="469"/>
                </a:lnTo>
                <a:lnTo>
                  <a:pt x="808" y="469"/>
                </a:lnTo>
                <a:lnTo>
                  <a:pt x="808" y="468"/>
                </a:lnTo>
                <a:lnTo>
                  <a:pt x="808" y="468"/>
                </a:lnTo>
                <a:lnTo>
                  <a:pt x="807" y="468"/>
                </a:lnTo>
                <a:lnTo>
                  <a:pt x="807" y="468"/>
                </a:lnTo>
                <a:lnTo>
                  <a:pt x="807" y="468"/>
                </a:lnTo>
                <a:lnTo>
                  <a:pt x="807" y="468"/>
                </a:lnTo>
                <a:lnTo>
                  <a:pt x="807" y="468"/>
                </a:lnTo>
                <a:lnTo>
                  <a:pt x="807" y="468"/>
                </a:lnTo>
                <a:lnTo>
                  <a:pt x="807" y="468"/>
                </a:lnTo>
                <a:lnTo>
                  <a:pt x="807" y="468"/>
                </a:lnTo>
                <a:lnTo>
                  <a:pt x="807" y="468"/>
                </a:lnTo>
                <a:lnTo>
                  <a:pt x="807" y="468"/>
                </a:lnTo>
                <a:lnTo>
                  <a:pt x="807" y="468"/>
                </a:lnTo>
                <a:lnTo>
                  <a:pt x="807" y="468"/>
                </a:lnTo>
                <a:lnTo>
                  <a:pt x="807" y="468"/>
                </a:lnTo>
                <a:lnTo>
                  <a:pt x="807" y="468"/>
                </a:lnTo>
                <a:lnTo>
                  <a:pt x="807" y="467"/>
                </a:lnTo>
                <a:lnTo>
                  <a:pt x="807" y="467"/>
                </a:lnTo>
                <a:lnTo>
                  <a:pt x="807" y="467"/>
                </a:lnTo>
                <a:lnTo>
                  <a:pt x="807"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4" y="467"/>
                </a:lnTo>
                <a:lnTo>
                  <a:pt x="804" y="467"/>
                </a:lnTo>
                <a:lnTo>
                  <a:pt x="804" y="467"/>
                </a:lnTo>
                <a:lnTo>
                  <a:pt x="804" y="467"/>
                </a:lnTo>
                <a:lnTo>
                  <a:pt x="804" y="467"/>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5"/>
                </a:lnTo>
                <a:lnTo>
                  <a:pt x="804" y="465"/>
                </a:lnTo>
                <a:lnTo>
                  <a:pt x="804" y="465"/>
                </a:lnTo>
                <a:lnTo>
                  <a:pt x="804" y="465"/>
                </a:lnTo>
                <a:lnTo>
                  <a:pt x="804" y="465"/>
                </a:lnTo>
                <a:lnTo>
                  <a:pt x="803" y="465"/>
                </a:lnTo>
                <a:lnTo>
                  <a:pt x="803" y="465"/>
                </a:lnTo>
                <a:lnTo>
                  <a:pt x="803" y="465"/>
                </a:lnTo>
                <a:lnTo>
                  <a:pt x="803" y="465"/>
                </a:lnTo>
                <a:lnTo>
                  <a:pt x="803" y="465"/>
                </a:lnTo>
                <a:lnTo>
                  <a:pt x="803" y="465"/>
                </a:lnTo>
                <a:lnTo>
                  <a:pt x="803" y="465"/>
                </a:lnTo>
                <a:lnTo>
                  <a:pt x="803" y="465"/>
                </a:lnTo>
                <a:lnTo>
                  <a:pt x="803" y="465"/>
                </a:lnTo>
                <a:lnTo>
                  <a:pt x="803" y="465"/>
                </a:lnTo>
                <a:lnTo>
                  <a:pt x="803" y="465"/>
                </a:lnTo>
                <a:lnTo>
                  <a:pt x="803" y="465"/>
                </a:lnTo>
                <a:lnTo>
                  <a:pt x="803" y="465"/>
                </a:lnTo>
                <a:lnTo>
                  <a:pt x="803" y="465"/>
                </a:lnTo>
                <a:lnTo>
                  <a:pt x="803" y="465"/>
                </a:lnTo>
                <a:lnTo>
                  <a:pt x="803" y="465"/>
                </a:lnTo>
                <a:lnTo>
                  <a:pt x="803" y="466"/>
                </a:lnTo>
                <a:lnTo>
                  <a:pt x="803" y="466"/>
                </a:lnTo>
                <a:lnTo>
                  <a:pt x="802" y="466"/>
                </a:lnTo>
                <a:lnTo>
                  <a:pt x="802" y="466"/>
                </a:lnTo>
                <a:lnTo>
                  <a:pt x="802" y="466"/>
                </a:lnTo>
                <a:lnTo>
                  <a:pt x="802" y="466"/>
                </a:lnTo>
                <a:lnTo>
                  <a:pt x="802" y="466"/>
                </a:lnTo>
                <a:lnTo>
                  <a:pt x="802" y="466"/>
                </a:lnTo>
                <a:lnTo>
                  <a:pt x="802" y="466"/>
                </a:lnTo>
                <a:lnTo>
                  <a:pt x="802" y="466"/>
                </a:lnTo>
                <a:lnTo>
                  <a:pt x="802" y="466"/>
                </a:lnTo>
                <a:lnTo>
                  <a:pt x="802"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0" y="466"/>
                </a:lnTo>
                <a:lnTo>
                  <a:pt x="800" y="466"/>
                </a:lnTo>
                <a:lnTo>
                  <a:pt x="800" y="466"/>
                </a:lnTo>
                <a:lnTo>
                  <a:pt x="800" y="466"/>
                </a:lnTo>
                <a:lnTo>
                  <a:pt x="800" y="466"/>
                </a:lnTo>
                <a:lnTo>
                  <a:pt x="800" y="466"/>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799" y="464"/>
                </a:lnTo>
                <a:lnTo>
                  <a:pt x="799" y="464"/>
                </a:lnTo>
                <a:lnTo>
                  <a:pt x="799" y="464"/>
                </a:lnTo>
                <a:lnTo>
                  <a:pt x="799" y="464"/>
                </a:lnTo>
                <a:lnTo>
                  <a:pt x="799" y="464"/>
                </a:lnTo>
                <a:lnTo>
                  <a:pt x="799" y="464"/>
                </a:lnTo>
                <a:lnTo>
                  <a:pt x="799" y="464"/>
                </a:lnTo>
                <a:lnTo>
                  <a:pt x="799" y="464"/>
                </a:lnTo>
                <a:lnTo>
                  <a:pt x="799" y="464"/>
                </a:lnTo>
                <a:lnTo>
                  <a:pt x="799"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6" y="463"/>
                </a:lnTo>
                <a:lnTo>
                  <a:pt x="796" y="463"/>
                </a:lnTo>
                <a:lnTo>
                  <a:pt x="796" y="463"/>
                </a:lnTo>
                <a:lnTo>
                  <a:pt x="796" y="463"/>
                </a:lnTo>
                <a:lnTo>
                  <a:pt x="796" y="463"/>
                </a:lnTo>
                <a:lnTo>
                  <a:pt x="796" y="463"/>
                </a:lnTo>
                <a:lnTo>
                  <a:pt x="796" y="463"/>
                </a:lnTo>
                <a:lnTo>
                  <a:pt x="796" y="463"/>
                </a:lnTo>
                <a:lnTo>
                  <a:pt x="796" y="463"/>
                </a:lnTo>
                <a:lnTo>
                  <a:pt x="796" y="463"/>
                </a:lnTo>
                <a:lnTo>
                  <a:pt x="796" y="463"/>
                </a:lnTo>
                <a:lnTo>
                  <a:pt x="796" y="463"/>
                </a:lnTo>
                <a:lnTo>
                  <a:pt x="796" y="464"/>
                </a:lnTo>
                <a:lnTo>
                  <a:pt x="796" y="464"/>
                </a:lnTo>
                <a:lnTo>
                  <a:pt x="796" y="464"/>
                </a:lnTo>
                <a:lnTo>
                  <a:pt x="796" y="464"/>
                </a:lnTo>
                <a:lnTo>
                  <a:pt x="796" y="464"/>
                </a:lnTo>
                <a:lnTo>
                  <a:pt x="796" y="464"/>
                </a:lnTo>
                <a:lnTo>
                  <a:pt x="796" y="464"/>
                </a:lnTo>
                <a:lnTo>
                  <a:pt x="795" y="464"/>
                </a:lnTo>
                <a:lnTo>
                  <a:pt x="795" y="464"/>
                </a:lnTo>
                <a:lnTo>
                  <a:pt x="795" y="464"/>
                </a:lnTo>
                <a:lnTo>
                  <a:pt x="795" y="464"/>
                </a:lnTo>
                <a:lnTo>
                  <a:pt x="795" y="464"/>
                </a:lnTo>
                <a:lnTo>
                  <a:pt x="795" y="464"/>
                </a:lnTo>
                <a:lnTo>
                  <a:pt x="795" y="464"/>
                </a:lnTo>
                <a:lnTo>
                  <a:pt x="795" y="464"/>
                </a:lnTo>
                <a:lnTo>
                  <a:pt x="795" y="464"/>
                </a:lnTo>
                <a:lnTo>
                  <a:pt x="795" y="464"/>
                </a:lnTo>
                <a:lnTo>
                  <a:pt x="795" y="464"/>
                </a:lnTo>
                <a:lnTo>
                  <a:pt x="795" y="464"/>
                </a:lnTo>
                <a:lnTo>
                  <a:pt x="795" y="464"/>
                </a:lnTo>
                <a:lnTo>
                  <a:pt x="795" y="464"/>
                </a:lnTo>
                <a:lnTo>
                  <a:pt x="795" y="464"/>
                </a:lnTo>
                <a:lnTo>
                  <a:pt x="795" y="464"/>
                </a:lnTo>
                <a:lnTo>
                  <a:pt x="795" y="464"/>
                </a:lnTo>
                <a:lnTo>
                  <a:pt x="794" y="464"/>
                </a:lnTo>
                <a:lnTo>
                  <a:pt x="794" y="464"/>
                </a:lnTo>
                <a:lnTo>
                  <a:pt x="794" y="464"/>
                </a:lnTo>
                <a:lnTo>
                  <a:pt x="794" y="464"/>
                </a:lnTo>
                <a:lnTo>
                  <a:pt x="794" y="464"/>
                </a:lnTo>
                <a:lnTo>
                  <a:pt x="794" y="464"/>
                </a:lnTo>
                <a:lnTo>
                  <a:pt x="794" y="464"/>
                </a:lnTo>
                <a:lnTo>
                  <a:pt x="794" y="464"/>
                </a:lnTo>
                <a:lnTo>
                  <a:pt x="794" y="464"/>
                </a:lnTo>
                <a:lnTo>
                  <a:pt x="794" y="464"/>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3" y="463"/>
                </a:lnTo>
                <a:lnTo>
                  <a:pt x="793" y="463"/>
                </a:lnTo>
                <a:lnTo>
                  <a:pt x="793" y="463"/>
                </a:lnTo>
                <a:lnTo>
                  <a:pt x="793" y="463"/>
                </a:lnTo>
                <a:lnTo>
                  <a:pt x="793" y="463"/>
                </a:lnTo>
                <a:lnTo>
                  <a:pt x="793" y="462"/>
                </a:lnTo>
                <a:lnTo>
                  <a:pt x="793" y="462"/>
                </a:lnTo>
                <a:lnTo>
                  <a:pt x="793" y="462"/>
                </a:lnTo>
                <a:lnTo>
                  <a:pt x="793" y="462"/>
                </a:lnTo>
                <a:lnTo>
                  <a:pt x="793" y="462"/>
                </a:lnTo>
                <a:lnTo>
                  <a:pt x="793" y="462"/>
                </a:lnTo>
                <a:lnTo>
                  <a:pt x="793" y="462"/>
                </a:lnTo>
                <a:lnTo>
                  <a:pt x="793" y="462"/>
                </a:lnTo>
                <a:lnTo>
                  <a:pt x="793" y="462"/>
                </a:lnTo>
                <a:lnTo>
                  <a:pt x="793" y="462"/>
                </a:lnTo>
                <a:lnTo>
                  <a:pt x="793" y="462"/>
                </a:lnTo>
                <a:lnTo>
                  <a:pt x="793" y="462"/>
                </a:lnTo>
                <a:lnTo>
                  <a:pt x="792" y="462"/>
                </a:lnTo>
                <a:lnTo>
                  <a:pt x="792" y="462"/>
                </a:lnTo>
                <a:lnTo>
                  <a:pt x="792" y="462"/>
                </a:lnTo>
                <a:lnTo>
                  <a:pt x="792" y="462"/>
                </a:lnTo>
                <a:lnTo>
                  <a:pt x="792" y="462"/>
                </a:lnTo>
                <a:lnTo>
                  <a:pt x="792" y="462"/>
                </a:lnTo>
                <a:lnTo>
                  <a:pt x="792" y="462"/>
                </a:lnTo>
                <a:lnTo>
                  <a:pt x="792" y="462"/>
                </a:lnTo>
                <a:lnTo>
                  <a:pt x="792" y="462"/>
                </a:lnTo>
                <a:lnTo>
                  <a:pt x="792" y="462"/>
                </a:lnTo>
                <a:lnTo>
                  <a:pt x="792" y="462"/>
                </a:lnTo>
                <a:lnTo>
                  <a:pt x="792" y="462"/>
                </a:lnTo>
                <a:lnTo>
                  <a:pt x="792" y="462"/>
                </a:lnTo>
                <a:lnTo>
                  <a:pt x="792" y="461"/>
                </a:lnTo>
                <a:lnTo>
                  <a:pt x="792" y="461"/>
                </a:lnTo>
                <a:lnTo>
                  <a:pt x="792" y="461"/>
                </a:lnTo>
                <a:lnTo>
                  <a:pt x="792" y="461"/>
                </a:lnTo>
                <a:lnTo>
                  <a:pt x="791" y="461"/>
                </a:lnTo>
                <a:lnTo>
                  <a:pt x="791" y="461"/>
                </a:lnTo>
                <a:lnTo>
                  <a:pt x="791" y="461"/>
                </a:lnTo>
                <a:lnTo>
                  <a:pt x="791" y="461"/>
                </a:lnTo>
                <a:lnTo>
                  <a:pt x="791" y="461"/>
                </a:lnTo>
                <a:lnTo>
                  <a:pt x="791" y="461"/>
                </a:lnTo>
                <a:lnTo>
                  <a:pt x="791" y="461"/>
                </a:lnTo>
                <a:lnTo>
                  <a:pt x="791" y="461"/>
                </a:lnTo>
                <a:lnTo>
                  <a:pt x="791" y="461"/>
                </a:lnTo>
                <a:lnTo>
                  <a:pt x="791" y="461"/>
                </a:lnTo>
                <a:lnTo>
                  <a:pt x="791" y="461"/>
                </a:lnTo>
                <a:lnTo>
                  <a:pt x="791" y="461"/>
                </a:lnTo>
                <a:lnTo>
                  <a:pt x="791" y="461"/>
                </a:lnTo>
                <a:lnTo>
                  <a:pt x="791" y="461"/>
                </a:lnTo>
                <a:lnTo>
                  <a:pt x="790" y="461"/>
                </a:lnTo>
                <a:lnTo>
                  <a:pt x="790" y="461"/>
                </a:lnTo>
                <a:lnTo>
                  <a:pt x="790" y="461"/>
                </a:lnTo>
                <a:lnTo>
                  <a:pt x="790" y="461"/>
                </a:lnTo>
                <a:lnTo>
                  <a:pt x="790" y="461"/>
                </a:lnTo>
                <a:lnTo>
                  <a:pt x="790" y="461"/>
                </a:lnTo>
                <a:lnTo>
                  <a:pt x="790" y="461"/>
                </a:lnTo>
                <a:lnTo>
                  <a:pt x="790" y="461"/>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89" y="462"/>
                </a:lnTo>
                <a:lnTo>
                  <a:pt x="789" y="462"/>
                </a:lnTo>
                <a:lnTo>
                  <a:pt x="789" y="462"/>
                </a:lnTo>
                <a:lnTo>
                  <a:pt x="789" y="462"/>
                </a:lnTo>
                <a:lnTo>
                  <a:pt x="789" y="462"/>
                </a:lnTo>
                <a:lnTo>
                  <a:pt x="789" y="462"/>
                </a:lnTo>
                <a:lnTo>
                  <a:pt x="789" y="462"/>
                </a:lnTo>
                <a:lnTo>
                  <a:pt x="789" y="462"/>
                </a:lnTo>
                <a:lnTo>
                  <a:pt x="789" y="462"/>
                </a:lnTo>
                <a:lnTo>
                  <a:pt x="789" y="462"/>
                </a:lnTo>
                <a:lnTo>
                  <a:pt x="789" y="462"/>
                </a:lnTo>
                <a:lnTo>
                  <a:pt x="789" y="462"/>
                </a:lnTo>
                <a:lnTo>
                  <a:pt x="789" y="462"/>
                </a:lnTo>
                <a:lnTo>
                  <a:pt x="789" y="462"/>
                </a:lnTo>
                <a:lnTo>
                  <a:pt x="789" y="462"/>
                </a:lnTo>
                <a:lnTo>
                  <a:pt x="789" y="462"/>
                </a:lnTo>
                <a:lnTo>
                  <a:pt x="789" y="462"/>
                </a:lnTo>
                <a:lnTo>
                  <a:pt x="788" y="462"/>
                </a:lnTo>
                <a:lnTo>
                  <a:pt x="788" y="462"/>
                </a:lnTo>
                <a:lnTo>
                  <a:pt x="788" y="462"/>
                </a:lnTo>
                <a:lnTo>
                  <a:pt x="788" y="462"/>
                </a:lnTo>
                <a:lnTo>
                  <a:pt x="788" y="462"/>
                </a:lnTo>
                <a:lnTo>
                  <a:pt x="788" y="462"/>
                </a:lnTo>
                <a:lnTo>
                  <a:pt x="788" y="461"/>
                </a:lnTo>
                <a:lnTo>
                  <a:pt x="788" y="461"/>
                </a:lnTo>
                <a:lnTo>
                  <a:pt x="787" y="461"/>
                </a:lnTo>
                <a:lnTo>
                  <a:pt x="787" y="461"/>
                </a:lnTo>
                <a:lnTo>
                  <a:pt x="787" y="461"/>
                </a:lnTo>
                <a:lnTo>
                  <a:pt x="787" y="461"/>
                </a:lnTo>
                <a:lnTo>
                  <a:pt x="787" y="461"/>
                </a:lnTo>
                <a:lnTo>
                  <a:pt x="787" y="461"/>
                </a:lnTo>
                <a:lnTo>
                  <a:pt x="787" y="461"/>
                </a:lnTo>
                <a:lnTo>
                  <a:pt x="787" y="461"/>
                </a:lnTo>
                <a:lnTo>
                  <a:pt x="787" y="461"/>
                </a:lnTo>
                <a:lnTo>
                  <a:pt x="787" y="461"/>
                </a:lnTo>
                <a:lnTo>
                  <a:pt x="787" y="461"/>
                </a:lnTo>
                <a:lnTo>
                  <a:pt x="786" y="461"/>
                </a:lnTo>
                <a:lnTo>
                  <a:pt x="786" y="461"/>
                </a:lnTo>
                <a:lnTo>
                  <a:pt x="786" y="461"/>
                </a:lnTo>
                <a:lnTo>
                  <a:pt x="786" y="461"/>
                </a:lnTo>
                <a:lnTo>
                  <a:pt x="786" y="461"/>
                </a:lnTo>
                <a:lnTo>
                  <a:pt x="786" y="461"/>
                </a:lnTo>
                <a:lnTo>
                  <a:pt x="786" y="461"/>
                </a:lnTo>
                <a:lnTo>
                  <a:pt x="786" y="461"/>
                </a:lnTo>
                <a:lnTo>
                  <a:pt x="785" y="461"/>
                </a:lnTo>
                <a:lnTo>
                  <a:pt x="785" y="461"/>
                </a:lnTo>
                <a:lnTo>
                  <a:pt x="785" y="460"/>
                </a:lnTo>
                <a:lnTo>
                  <a:pt x="785" y="460"/>
                </a:lnTo>
                <a:lnTo>
                  <a:pt x="785" y="460"/>
                </a:lnTo>
                <a:lnTo>
                  <a:pt x="785" y="460"/>
                </a:lnTo>
                <a:lnTo>
                  <a:pt x="785" y="460"/>
                </a:lnTo>
                <a:lnTo>
                  <a:pt x="785" y="460"/>
                </a:lnTo>
                <a:lnTo>
                  <a:pt x="785" y="460"/>
                </a:lnTo>
                <a:lnTo>
                  <a:pt x="785" y="460"/>
                </a:lnTo>
                <a:lnTo>
                  <a:pt x="785" y="460"/>
                </a:lnTo>
                <a:lnTo>
                  <a:pt x="785" y="460"/>
                </a:lnTo>
                <a:lnTo>
                  <a:pt x="785" y="460"/>
                </a:lnTo>
                <a:lnTo>
                  <a:pt x="785" y="460"/>
                </a:lnTo>
                <a:lnTo>
                  <a:pt x="785" y="460"/>
                </a:lnTo>
                <a:lnTo>
                  <a:pt x="784" y="460"/>
                </a:lnTo>
                <a:lnTo>
                  <a:pt x="784" y="460"/>
                </a:lnTo>
                <a:lnTo>
                  <a:pt x="784" y="460"/>
                </a:lnTo>
                <a:lnTo>
                  <a:pt x="784" y="460"/>
                </a:lnTo>
                <a:lnTo>
                  <a:pt x="784" y="460"/>
                </a:lnTo>
                <a:lnTo>
                  <a:pt x="784" y="460"/>
                </a:lnTo>
                <a:lnTo>
                  <a:pt x="784" y="460"/>
                </a:lnTo>
                <a:lnTo>
                  <a:pt x="784" y="460"/>
                </a:lnTo>
                <a:lnTo>
                  <a:pt x="784" y="460"/>
                </a:lnTo>
                <a:lnTo>
                  <a:pt x="784" y="460"/>
                </a:lnTo>
                <a:lnTo>
                  <a:pt x="784" y="460"/>
                </a:lnTo>
                <a:lnTo>
                  <a:pt x="784" y="460"/>
                </a:lnTo>
                <a:lnTo>
                  <a:pt x="784" y="460"/>
                </a:lnTo>
                <a:lnTo>
                  <a:pt x="784" y="461"/>
                </a:lnTo>
                <a:lnTo>
                  <a:pt x="784" y="461"/>
                </a:lnTo>
                <a:lnTo>
                  <a:pt x="784" y="461"/>
                </a:lnTo>
                <a:lnTo>
                  <a:pt x="783" y="461"/>
                </a:lnTo>
                <a:lnTo>
                  <a:pt x="783" y="461"/>
                </a:lnTo>
                <a:lnTo>
                  <a:pt x="783" y="461"/>
                </a:lnTo>
                <a:lnTo>
                  <a:pt x="783" y="461"/>
                </a:lnTo>
                <a:lnTo>
                  <a:pt x="783" y="461"/>
                </a:lnTo>
                <a:lnTo>
                  <a:pt x="783" y="461"/>
                </a:lnTo>
                <a:lnTo>
                  <a:pt x="783" y="461"/>
                </a:lnTo>
                <a:lnTo>
                  <a:pt x="783" y="461"/>
                </a:lnTo>
                <a:lnTo>
                  <a:pt x="783" y="461"/>
                </a:lnTo>
                <a:lnTo>
                  <a:pt x="783" y="461"/>
                </a:lnTo>
                <a:lnTo>
                  <a:pt x="783" y="461"/>
                </a:lnTo>
                <a:lnTo>
                  <a:pt x="783" y="461"/>
                </a:lnTo>
                <a:lnTo>
                  <a:pt x="783" y="461"/>
                </a:lnTo>
                <a:lnTo>
                  <a:pt x="783" y="461"/>
                </a:lnTo>
                <a:lnTo>
                  <a:pt x="782" y="461"/>
                </a:lnTo>
                <a:lnTo>
                  <a:pt x="782" y="461"/>
                </a:lnTo>
                <a:lnTo>
                  <a:pt x="782" y="461"/>
                </a:lnTo>
                <a:lnTo>
                  <a:pt x="782" y="461"/>
                </a:lnTo>
                <a:lnTo>
                  <a:pt x="782" y="461"/>
                </a:lnTo>
                <a:lnTo>
                  <a:pt x="782" y="461"/>
                </a:lnTo>
                <a:lnTo>
                  <a:pt x="782" y="461"/>
                </a:lnTo>
                <a:lnTo>
                  <a:pt x="782" y="461"/>
                </a:lnTo>
                <a:lnTo>
                  <a:pt x="782" y="461"/>
                </a:lnTo>
                <a:lnTo>
                  <a:pt x="782" y="461"/>
                </a:lnTo>
                <a:lnTo>
                  <a:pt x="781" y="461"/>
                </a:lnTo>
                <a:lnTo>
                  <a:pt x="781" y="461"/>
                </a:lnTo>
                <a:lnTo>
                  <a:pt x="781" y="462"/>
                </a:lnTo>
                <a:lnTo>
                  <a:pt x="781" y="463"/>
                </a:lnTo>
                <a:lnTo>
                  <a:pt x="781" y="463"/>
                </a:lnTo>
                <a:lnTo>
                  <a:pt x="781" y="464"/>
                </a:lnTo>
                <a:lnTo>
                  <a:pt x="781" y="464"/>
                </a:lnTo>
                <a:lnTo>
                  <a:pt x="781" y="464"/>
                </a:lnTo>
                <a:lnTo>
                  <a:pt x="781" y="464"/>
                </a:lnTo>
                <a:lnTo>
                  <a:pt x="781" y="465"/>
                </a:lnTo>
                <a:lnTo>
                  <a:pt x="780" y="465"/>
                </a:lnTo>
                <a:lnTo>
                  <a:pt x="780" y="465"/>
                </a:lnTo>
                <a:lnTo>
                  <a:pt x="779" y="465"/>
                </a:lnTo>
                <a:lnTo>
                  <a:pt x="779" y="465"/>
                </a:lnTo>
                <a:lnTo>
                  <a:pt x="778" y="465"/>
                </a:lnTo>
                <a:lnTo>
                  <a:pt x="778" y="464"/>
                </a:lnTo>
                <a:lnTo>
                  <a:pt x="778" y="464"/>
                </a:lnTo>
                <a:lnTo>
                  <a:pt x="778" y="464"/>
                </a:lnTo>
                <a:lnTo>
                  <a:pt x="778" y="464"/>
                </a:lnTo>
                <a:lnTo>
                  <a:pt x="778" y="464"/>
                </a:lnTo>
                <a:lnTo>
                  <a:pt x="778" y="464"/>
                </a:lnTo>
                <a:lnTo>
                  <a:pt x="777" y="464"/>
                </a:lnTo>
                <a:lnTo>
                  <a:pt x="777" y="463"/>
                </a:lnTo>
                <a:lnTo>
                  <a:pt x="777" y="462"/>
                </a:lnTo>
                <a:lnTo>
                  <a:pt x="776" y="462"/>
                </a:lnTo>
                <a:lnTo>
                  <a:pt x="776" y="462"/>
                </a:lnTo>
                <a:lnTo>
                  <a:pt x="775" y="462"/>
                </a:lnTo>
                <a:lnTo>
                  <a:pt x="775" y="462"/>
                </a:lnTo>
                <a:lnTo>
                  <a:pt x="774" y="461"/>
                </a:lnTo>
                <a:lnTo>
                  <a:pt x="774" y="461"/>
                </a:lnTo>
                <a:lnTo>
                  <a:pt x="774" y="460"/>
                </a:lnTo>
                <a:lnTo>
                  <a:pt x="774" y="460"/>
                </a:lnTo>
                <a:lnTo>
                  <a:pt x="774" y="459"/>
                </a:lnTo>
                <a:lnTo>
                  <a:pt x="774" y="459"/>
                </a:lnTo>
                <a:lnTo>
                  <a:pt x="774" y="458"/>
                </a:lnTo>
                <a:lnTo>
                  <a:pt x="773" y="458"/>
                </a:lnTo>
                <a:lnTo>
                  <a:pt x="773" y="458"/>
                </a:lnTo>
                <a:lnTo>
                  <a:pt x="773" y="458"/>
                </a:lnTo>
                <a:lnTo>
                  <a:pt x="773" y="458"/>
                </a:lnTo>
                <a:lnTo>
                  <a:pt x="772" y="458"/>
                </a:lnTo>
                <a:lnTo>
                  <a:pt x="772" y="458"/>
                </a:lnTo>
                <a:lnTo>
                  <a:pt x="771" y="457"/>
                </a:lnTo>
                <a:lnTo>
                  <a:pt x="771" y="457"/>
                </a:lnTo>
                <a:lnTo>
                  <a:pt x="771" y="457"/>
                </a:lnTo>
                <a:lnTo>
                  <a:pt x="770" y="457"/>
                </a:lnTo>
                <a:lnTo>
                  <a:pt x="770" y="457"/>
                </a:lnTo>
                <a:lnTo>
                  <a:pt x="769" y="457"/>
                </a:lnTo>
                <a:lnTo>
                  <a:pt x="769" y="457"/>
                </a:lnTo>
                <a:lnTo>
                  <a:pt x="769" y="456"/>
                </a:lnTo>
                <a:lnTo>
                  <a:pt x="769" y="456"/>
                </a:lnTo>
                <a:lnTo>
                  <a:pt x="769" y="454"/>
                </a:lnTo>
                <a:lnTo>
                  <a:pt x="768" y="453"/>
                </a:lnTo>
                <a:lnTo>
                  <a:pt x="768" y="453"/>
                </a:lnTo>
                <a:lnTo>
                  <a:pt x="768" y="452"/>
                </a:lnTo>
                <a:lnTo>
                  <a:pt x="768" y="451"/>
                </a:lnTo>
                <a:lnTo>
                  <a:pt x="768" y="451"/>
                </a:lnTo>
                <a:lnTo>
                  <a:pt x="768" y="451"/>
                </a:lnTo>
                <a:lnTo>
                  <a:pt x="768" y="450"/>
                </a:lnTo>
                <a:lnTo>
                  <a:pt x="768" y="450"/>
                </a:lnTo>
                <a:lnTo>
                  <a:pt x="767" y="449"/>
                </a:lnTo>
                <a:lnTo>
                  <a:pt x="767" y="449"/>
                </a:lnTo>
                <a:lnTo>
                  <a:pt x="767" y="449"/>
                </a:lnTo>
                <a:lnTo>
                  <a:pt x="766" y="449"/>
                </a:lnTo>
                <a:lnTo>
                  <a:pt x="766" y="449"/>
                </a:lnTo>
                <a:lnTo>
                  <a:pt x="765" y="449"/>
                </a:lnTo>
                <a:lnTo>
                  <a:pt x="765" y="449"/>
                </a:lnTo>
                <a:lnTo>
                  <a:pt x="765" y="449"/>
                </a:lnTo>
                <a:lnTo>
                  <a:pt x="764" y="448"/>
                </a:lnTo>
                <a:lnTo>
                  <a:pt x="764" y="448"/>
                </a:lnTo>
                <a:lnTo>
                  <a:pt x="764" y="448"/>
                </a:lnTo>
                <a:lnTo>
                  <a:pt x="764" y="448"/>
                </a:lnTo>
                <a:lnTo>
                  <a:pt x="763" y="448"/>
                </a:lnTo>
                <a:lnTo>
                  <a:pt x="763" y="448"/>
                </a:lnTo>
                <a:lnTo>
                  <a:pt x="763" y="448"/>
                </a:lnTo>
                <a:lnTo>
                  <a:pt x="762" y="448"/>
                </a:lnTo>
                <a:lnTo>
                  <a:pt x="762" y="448"/>
                </a:lnTo>
                <a:lnTo>
                  <a:pt x="762" y="448"/>
                </a:lnTo>
                <a:lnTo>
                  <a:pt x="762" y="447"/>
                </a:lnTo>
                <a:lnTo>
                  <a:pt x="762" y="447"/>
                </a:lnTo>
                <a:lnTo>
                  <a:pt x="763" y="446"/>
                </a:lnTo>
                <a:lnTo>
                  <a:pt x="763" y="446"/>
                </a:lnTo>
                <a:lnTo>
                  <a:pt x="763" y="446"/>
                </a:lnTo>
                <a:lnTo>
                  <a:pt x="763" y="446"/>
                </a:lnTo>
                <a:lnTo>
                  <a:pt x="763" y="445"/>
                </a:lnTo>
                <a:lnTo>
                  <a:pt x="763" y="445"/>
                </a:lnTo>
                <a:lnTo>
                  <a:pt x="763" y="445"/>
                </a:lnTo>
                <a:lnTo>
                  <a:pt x="763" y="444"/>
                </a:lnTo>
                <a:lnTo>
                  <a:pt x="763" y="444"/>
                </a:lnTo>
                <a:lnTo>
                  <a:pt x="763" y="444"/>
                </a:lnTo>
                <a:lnTo>
                  <a:pt x="763" y="444"/>
                </a:lnTo>
                <a:lnTo>
                  <a:pt x="762" y="443"/>
                </a:lnTo>
                <a:lnTo>
                  <a:pt x="762" y="443"/>
                </a:lnTo>
                <a:lnTo>
                  <a:pt x="762" y="443"/>
                </a:lnTo>
                <a:lnTo>
                  <a:pt x="761" y="442"/>
                </a:lnTo>
                <a:lnTo>
                  <a:pt x="761" y="442"/>
                </a:lnTo>
                <a:lnTo>
                  <a:pt x="760" y="442"/>
                </a:lnTo>
                <a:lnTo>
                  <a:pt x="760" y="442"/>
                </a:lnTo>
                <a:lnTo>
                  <a:pt x="760" y="442"/>
                </a:lnTo>
                <a:lnTo>
                  <a:pt x="759" y="442"/>
                </a:lnTo>
                <a:lnTo>
                  <a:pt x="759" y="442"/>
                </a:lnTo>
                <a:lnTo>
                  <a:pt x="758" y="442"/>
                </a:lnTo>
                <a:lnTo>
                  <a:pt x="758" y="442"/>
                </a:lnTo>
                <a:lnTo>
                  <a:pt x="757" y="442"/>
                </a:lnTo>
                <a:lnTo>
                  <a:pt x="757" y="442"/>
                </a:lnTo>
                <a:lnTo>
                  <a:pt x="756" y="442"/>
                </a:lnTo>
                <a:lnTo>
                  <a:pt x="756" y="442"/>
                </a:lnTo>
                <a:lnTo>
                  <a:pt x="755" y="442"/>
                </a:lnTo>
                <a:lnTo>
                  <a:pt x="755" y="441"/>
                </a:lnTo>
                <a:lnTo>
                  <a:pt x="755" y="441"/>
                </a:lnTo>
                <a:lnTo>
                  <a:pt x="755" y="441"/>
                </a:lnTo>
                <a:lnTo>
                  <a:pt x="755" y="440"/>
                </a:lnTo>
                <a:lnTo>
                  <a:pt x="754" y="440"/>
                </a:lnTo>
                <a:lnTo>
                  <a:pt x="754" y="440"/>
                </a:lnTo>
                <a:lnTo>
                  <a:pt x="753" y="439"/>
                </a:lnTo>
                <a:lnTo>
                  <a:pt x="753" y="439"/>
                </a:lnTo>
                <a:lnTo>
                  <a:pt x="752" y="439"/>
                </a:lnTo>
                <a:lnTo>
                  <a:pt x="752" y="439"/>
                </a:lnTo>
                <a:lnTo>
                  <a:pt x="752" y="439"/>
                </a:lnTo>
                <a:lnTo>
                  <a:pt x="752" y="439"/>
                </a:lnTo>
                <a:lnTo>
                  <a:pt x="751" y="439"/>
                </a:lnTo>
                <a:lnTo>
                  <a:pt x="751" y="440"/>
                </a:lnTo>
                <a:lnTo>
                  <a:pt x="750" y="440"/>
                </a:lnTo>
                <a:lnTo>
                  <a:pt x="750" y="440"/>
                </a:lnTo>
                <a:lnTo>
                  <a:pt x="749" y="440"/>
                </a:lnTo>
                <a:lnTo>
                  <a:pt x="749" y="440"/>
                </a:lnTo>
                <a:lnTo>
                  <a:pt x="748" y="440"/>
                </a:lnTo>
                <a:lnTo>
                  <a:pt x="748" y="440"/>
                </a:lnTo>
                <a:lnTo>
                  <a:pt x="748" y="440"/>
                </a:lnTo>
                <a:lnTo>
                  <a:pt x="748" y="440"/>
                </a:lnTo>
                <a:lnTo>
                  <a:pt x="747" y="440"/>
                </a:lnTo>
                <a:lnTo>
                  <a:pt x="747" y="441"/>
                </a:lnTo>
                <a:lnTo>
                  <a:pt x="747" y="441"/>
                </a:lnTo>
                <a:lnTo>
                  <a:pt x="746" y="441"/>
                </a:lnTo>
                <a:lnTo>
                  <a:pt x="746" y="441"/>
                </a:lnTo>
                <a:lnTo>
                  <a:pt x="746" y="441"/>
                </a:lnTo>
                <a:lnTo>
                  <a:pt x="745" y="441"/>
                </a:lnTo>
                <a:lnTo>
                  <a:pt x="745" y="441"/>
                </a:lnTo>
                <a:lnTo>
                  <a:pt x="745" y="441"/>
                </a:lnTo>
                <a:lnTo>
                  <a:pt x="745" y="441"/>
                </a:lnTo>
                <a:lnTo>
                  <a:pt x="745" y="441"/>
                </a:lnTo>
                <a:lnTo>
                  <a:pt x="744" y="441"/>
                </a:lnTo>
                <a:lnTo>
                  <a:pt x="744" y="441"/>
                </a:lnTo>
                <a:lnTo>
                  <a:pt x="743" y="441"/>
                </a:lnTo>
                <a:lnTo>
                  <a:pt x="743" y="442"/>
                </a:lnTo>
                <a:lnTo>
                  <a:pt x="743" y="442"/>
                </a:lnTo>
                <a:lnTo>
                  <a:pt x="743" y="442"/>
                </a:lnTo>
                <a:lnTo>
                  <a:pt x="742" y="442"/>
                </a:lnTo>
                <a:lnTo>
                  <a:pt x="742" y="442"/>
                </a:lnTo>
                <a:lnTo>
                  <a:pt x="742" y="442"/>
                </a:lnTo>
                <a:lnTo>
                  <a:pt x="742" y="441"/>
                </a:lnTo>
                <a:lnTo>
                  <a:pt x="742" y="441"/>
                </a:lnTo>
                <a:lnTo>
                  <a:pt x="742" y="441"/>
                </a:lnTo>
                <a:lnTo>
                  <a:pt x="742" y="441"/>
                </a:lnTo>
                <a:lnTo>
                  <a:pt x="741" y="440"/>
                </a:lnTo>
                <a:lnTo>
                  <a:pt x="741" y="440"/>
                </a:lnTo>
                <a:lnTo>
                  <a:pt x="741" y="440"/>
                </a:lnTo>
                <a:lnTo>
                  <a:pt x="740" y="440"/>
                </a:lnTo>
                <a:lnTo>
                  <a:pt x="740" y="440"/>
                </a:lnTo>
                <a:lnTo>
                  <a:pt x="740" y="440"/>
                </a:lnTo>
                <a:lnTo>
                  <a:pt x="739" y="440"/>
                </a:lnTo>
                <a:lnTo>
                  <a:pt x="739" y="440"/>
                </a:lnTo>
                <a:lnTo>
                  <a:pt x="739" y="440"/>
                </a:lnTo>
                <a:lnTo>
                  <a:pt x="738" y="439"/>
                </a:lnTo>
                <a:lnTo>
                  <a:pt x="738" y="439"/>
                </a:lnTo>
                <a:lnTo>
                  <a:pt x="738" y="439"/>
                </a:lnTo>
                <a:lnTo>
                  <a:pt x="737" y="439"/>
                </a:lnTo>
                <a:lnTo>
                  <a:pt x="737" y="439"/>
                </a:lnTo>
                <a:lnTo>
                  <a:pt x="736" y="439"/>
                </a:lnTo>
                <a:lnTo>
                  <a:pt x="736" y="439"/>
                </a:lnTo>
                <a:lnTo>
                  <a:pt x="736" y="439"/>
                </a:lnTo>
                <a:lnTo>
                  <a:pt x="736" y="438"/>
                </a:lnTo>
                <a:lnTo>
                  <a:pt x="735" y="438"/>
                </a:lnTo>
                <a:lnTo>
                  <a:pt x="735" y="438"/>
                </a:lnTo>
                <a:lnTo>
                  <a:pt x="735" y="437"/>
                </a:lnTo>
                <a:lnTo>
                  <a:pt x="735" y="437"/>
                </a:lnTo>
                <a:lnTo>
                  <a:pt x="735" y="437"/>
                </a:lnTo>
                <a:lnTo>
                  <a:pt x="734" y="436"/>
                </a:lnTo>
                <a:lnTo>
                  <a:pt x="734" y="436"/>
                </a:lnTo>
                <a:lnTo>
                  <a:pt x="734" y="436"/>
                </a:lnTo>
                <a:lnTo>
                  <a:pt x="734" y="436"/>
                </a:lnTo>
                <a:lnTo>
                  <a:pt x="734" y="436"/>
                </a:lnTo>
                <a:lnTo>
                  <a:pt x="734" y="436"/>
                </a:lnTo>
                <a:lnTo>
                  <a:pt x="733" y="436"/>
                </a:lnTo>
                <a:lnTo>
                  <a:pt x="733" y="436"/>
                </a:lnTo>
                <a:lnTo>
                  <a:pt x="733" y="435"/>
                </a:lnTo>
                <a:lnTo>
                  <a:pt x="732" y="435"/>
                </a:lnTo>
                <a:lnTo>
                  <a:pt x="732" y="435"/>
                </a:lnTo>
                <a:lnTo>
                  <a:pt x="732" y="435"/>
                </a:lnTo>
                <a:lnTo>
                  <a:pt x="732" y="435"/>
                </a:lnTo>
                <a:lnTo>
                  <a:pt x="731" y="435"/>
                </a:lnTo>
                <a:lnTo>
                  <a:pt x="731" y="435"/>
                </a:lnTo>
                <a:lnTo>
                  <a:pt x="730" y="434"/>
                </a:lnTo>
                <a:lnTo>
                  <a:pt x="730" y="434"/>
                </a:lnTo>
                <a:lnTo>
                  <a:pt x="729" y="434"/>
                </a:lnTo>
                <a:lnTo>
                  <a:pt x="729" y="434"/>
                </a:lnTo>
                <a:lnTo>
                  <a:pt x="729" y="435"/>
                </a:lnTo>
                <a:lnTo>
                  <a:pt x="728" y="435"/>
                </a:lnTo>
                <a:lnTo>
                  <a:pt x="728" y="435"/>
                </a:lnTo>
                <a:lnTo>
                  <a:pt x="728" y="434"/>
                </a:lnTo>
                <a:lnTo>
                  <a:pt x="727" y="434"/>
                </a:lnTo>
                <a:lnTo>
                  <a:pt x="727" y="434"/>
                </a:lnTo>
                <a:lnTo>
                  <a:pt x="727" y="434"/>
                </a:lnTo>
                <a:lnTo>
                  <a:pt x="726" y="434"/>
                </a:lnTo>
                <a:lnTo>
                  <a:pt x="726" y="434"/>
                </a:lnTo>
                <a:lnTo>
                  <a:pt x="726" y="434"/>
                </a:lnTo>
                <a:lnTo>
                  <a:pt x="725" y="433"/>
                </a:lnTo>
                <a:lnTo>
                  <a:pt x="725" y="433"/>
                </a:lnTo>
                <a:lnTo>
                  <a:pt x="725" y="433"/>
                </a:lnTo>
                <a:lnTo>
                  <a:pt x="724" y="433"/>
                </a:lnTo>
                <a:lnTo>
                  <a:pt x="724" y="433"/>
                </a:lnTo>
                <a:lnTo>
                  <a:pt x="723" y="433"/>
                </a:lnTo>
                <a:lnTo>
                  <a:pt x="723" y="433"/>
                </a:lnTo>
                <a:lnTo>
                  <a:pt x="722" y="433"/>
                </a:lnTo>
                <a:lnTo>
                  <a:pt x="722" y="433"/>
                </a:lnTo>
                <a:lnTo>
                  <a:pt x="722" y="433"/>
                </a:lnTo>
                <a:lnTo>
                  <a:pt x="721" y="433"/>
                </a:lnTo>
                <a:lnTo>
                  <a:pt x="721" y="432"/>
                </a:lnTo>
                <a:lnTo>
                  <a:pt x="721" y="432"/>
                </a:lnTo>
                <a:lnTo>
                  <a:pt x="721" y="432"/>
                </a:lnTo>
                <a:lnTo>
                  <a:pt x="720" y="431"/>
                </a:lnTo>
                <a:lnTo>
                  <a:pt x="720" y="431"/>
                </a:lnTo>
                <a:lnTo>
                  <a:pt x="720" y="431"/>
                </a:lnTo>
                <a:lnTo>
                  <a:pt x="720" y="430"/>
                </a:lnTo>
                <a:lnTo>
                  <a:pt x="720" y="430"/>
                </a:lnTo>
                <a:lnTo>
                  <a:pt x="720" y="430"/>
                </a:lnTo>
                <a:lnTo>
                  <a:pt x="719" y="429"/>
                </a:lnTo>
                <a:lnTo>
                  <a:pt x="719" y="429"/>
                </a:lnTo>
                <a:lnTo>
                  <a:pt x="719" y="429"/>
                </a:lnTo>
                <a:lnTo>
                  <a:pt x="718" y="429"/>
                </a:lnTo>
                <a:lnTo>
                  <a:pt x="718" y="429"/>
                </a:lnTo>
                <a:lnTo>
                  <a:pt x="718" y="429"/>
                </a:lnTo>
                <a:lnTo>
                  <a:pt x="718" y="429"/>
                </a:lnTo>
                <a:lnTo>
                  <a:pt x="717" y="429"/>
                </a:lnTo>
                <a:lnTo>
                  <a:pt x="717" y="429"/>
                </a:lnTo>
                <a:lnTo>
                  <a:pt x="717" y="428"/>
                </a:lnTo>
                <a:lnTo>
                  <a:pt x="716" y="428"/>
                </a:lnTo>
                <a:lnTo>
                  <a:pt x="716" y="428"/>
                </a:lnTo>
                <a:lnTo>
                  <a:pt x="716" y="427"/>
                </a:lnTo>
                <a:lnTo>
                  <a:pt x="716" y="427"/>
                </a:lnTo>
                <a:lnTo>
                  <a:pt x="715" y="427"/>
                </a:lnTo>
                <a:lnTo>
                  <a:pt x="715" y="427"/>
                </a:lnTo>
                <a:lnTo>
                  <a:pt x="715" y="426"/>
                </a:lnTo>
                <a:lnTo>
                  <a:pt x="714" y="426"/>
                </a:lnTo>
                <a:lnTo>
                  <a:pt x="714" y="426"/>
                </a:lnTo>
                <a:lnTo>
                  <a:pt x="714" y="426"/>
                </a:lnTo>
                <a:lnTo>
                  <a:pt x="713" y="425"/>
                </a:lnTo>
                <a:lnTo>
                  <a:pt x="713" y="425"/>
                </a:lnTo>
                <a:lnTo>
                  <a:pt x="712" y="424"/>
                </a:lnTo>
                <a:lnTo>
                  <a:pt x="712" y="424"/>
                </a:lnTo>
                <a:lnTo>
                  <a:pt x="712" y="423"/>
                </a:lnTo>
                <a:lnTo>
                  <a:pt x="711" y="423"/>
                </a:lnTo>
                <a:lnTo>
                  <a:pt x="711" y="423"/>
                </a:lnTo>
                <a:lnTo>
                  <a:pt x="711" y="423"/>
                </a:lnTo>
                <a:lnTo>
                  <a:pt x="711" y="423"/>
                </a:lnTo>
                <a:lnTo>
                  <a:pt x="711" y="422"/>
                </a:lnTo>
                <a:lnTo>
                  <a:pt x="710" y="422"/>
                </a:lnTo>
                <a:lnTo>
                  <a:pt x="710" y="422"/>
                </a:lnTo>
                <a:lnTo>
                  <a:pt x="710" y="422"/>
                </a:lnTo>
                <a:lnTo>
                  <a:pt x="710" y="421"/>
                </a:lnTo>
                <a:lnTo>
                  <a:pt x="710" y="421"/>
                </a:lnTo>
                <a:lnTo>
                  <a:pt x="709" y="421"/>
                </a:lnTo>
                <a:lnTo>
                  <a:pt x="709" y="421"/>
                </a:lnTo>
                <a:lnTo>
                  <a:pt x="709" y="421"/>
                </a:lnTo>
                <a:lnTo>
                  <a:pt x="708" y="420"/>
                </a:lnTo>
                <a:lnTo>
                  <a:pt x="708" y="420"/>
                </a:lnTo>
                <a:lnTo>
                  <a:pt x="708" y="420"/>
                </a:lnTo>
                <a:lnTo>
                  <a:pt x="707" y="420"/>
                </a:lnTo>
                <a:lnTo>
                  <a:pt x="707" y="420"/>
                </a:lnTo>
                <a:lnTo>
                  <a:pt x="706" y="419"/>
                </a:lnTo>
                <a:lnTo>
                  <a:pt x="706" y="419"/>
                </a:lnTo>
                <a:lnTo>
                  <a:pt x="706" y="419"/>
                </a:lnTo>
                <a:lnTo>
                  <a:pt x="705" y="419"/>
                </a:lnTo>
                <a:lnTo>
                  <a:pt x="705" y="419"/>
                </a:lnTo>
                <a:lnTo>
                  <a:pt x="705" y="419"/>
                </a:lnTo>
                <a:lnTo>
                  <a:pt x="705" y="418"/>
                </a:lnTo>
                <a:lnTo>
                  <a:pt x="704" y="418"/>
                </a:lnTo>
                <a:lnTo>
                  <a:pt x="704" y="418"/>
                </a:lnTo>
                <a:lnTo>
                  <a:pt x="703" y="418"/>
                </a:lnTo>
                <a:lnTo>
                  <a:pt x="703" y="418"/>
                </a:lnTo>
                <a:lnTo>
                  <a:pt x="703" y="418"/>
                </a:lnTo>
                <a:lnTo>
                  <a:pt x="703" y="418"/>
                </a:lnTo>
                <a:lnTo>
                  <a:pt x="702" y="418"/>
                </a:lnTo>
                <a:lnTo>
                  <a:pt x="702" y="418"/>
                </a:lnTo>
                <a:lnTo>
                  <a:pt x="702" y="418"/>
                </a:lnTo>
                <a:lnTo>
                  <a:pt x="702" y="418"/>
                </a:lnTo>
                <a:lnTo>
                  <a:pt x="702" y="418"/>
                </a:lnTo>
                <a:lnTo>
                  <a:pt x="702" y="418"/>
                </a:lnTo>
                <a:lnTo>
                  <a:pt x="701" y="418"/>
                </a:lnTo>
                <a:lnTo>
                  <a:pt x="701" y="418"/>
                </a:lnTo>
                <a:lnTo>
                  <a:pt x="701" y="418"/>
                </a:lnTo>
                <a:lnTo>
                  <a:pt x="701" y="417"/>
                </a:lnTo>
                <a:lnTo>
                  <a:pt x="701" y="417"/>
                </a:lnTo>
                <a:lnTo>
                  <a:pt x="700" y="417"/>
                </a:lnTo>
                <a:lnTo>
                  <a:pt x="700" y="417"/>
                </a:lnTo>
                <a:lnTo>
                  <a:pt x="700" y="417"/>
                </a:lnTo>
                <a:lnTo>
                  <a:pt x="700" y="417"/>
                </a:lnTo>
                <a:lnTo>
                  <a:pt x="700" y="417"/>
                </a:lnTo>
                <a:lnTo>
                  <a:pt x="700" y="417"/>
                </a:lnTo>
                <a:lnTo>
                  <a:pt x="699" y="417"/>
                </a:lnTo>
                <a:lnTo>
                  <a:pt x="699" y="417"/>
                </a:lnTo>
                <a:lnTo>
                  <a:pt x="699" y="417"/>
                </a:lnTo>
                <a:lnTo>
                  <a:pt x="699" y="417"/>
                </a:lnTo>
                <a:lnTo>
                  <a:pt x="698" y="417"/>
                </a:lnTo>
                <a:lnTo>
                  <a:pt x="698" y="417"/>
                </a:lnTo>
                <a:lnTo>
                  <a:pt x="698" y="417"/>
                </a:lnTo>
                <a:lnTo>
                  <a:pt x="698" y="418"/>
                </a:lnTo>
                <a:lnTo>
                  <a:pt x="697" y="418"/>
                </a:lnTo>
                <a:lnTo>
                  <a:pt x="697" y="418"/>
                </a:lnTo>
                <a:lnTo>
                  <a:pt x="697" y="417"/>
                </a:lnTo>
                <a:lnTo>
                  <a:pt x="697" y="417"/>
                </a:lnTo>
                <a:lnTo>
                  <a:pt x="696" y="417"/>
                </a:lnTo>
                <a:lnTo>
                  <a:pt x="696" y="417"/>
                </a:lnTo>
                <a:lnTo>
                  <a:pt x="696" y="417"/>
                </a:lnTo>
                <a:lnTo>
                  <a:pt x="696" y="417"/>
                </a:lnTo>
                <a:lnTo>
                  <a:pt x="696" y="417"/>
                </a:lnTo>
                <a:lnTo>
                  <a:pt x="696" y="417"/>
                </a:lnTo>
                <a:lnTo>
                  <a:pt x="696" y="417"/>
                </a:lnTo>
                <a:lnTo>
                  <a:pt x="696" y="417"/>
                </a:lnTo>
                <a:lnTo>
                  <a:pt x="696" y="417"/>
                </a:lnTo>
                <a:lnTo>
                  <a:pt x="696" y="417"/>
                </a:lnTo>
                <a:lnTo>
                  <a:pt x="696" y="417"/>
                </a:lnTo>
                <a:lnTo>
                  <a:pt x="696" y="417"/>
                </a:lnTo>
                <a:lnTo>
                  <a:pt x="696" y="417"/>
                </a:lnTo>
                <a:lnTo>
                  <a:pt x="696" y="417"/>
                </a:lnTo>
                <a:lnTo>
                  <a:pt x="696" y="417"/>
                </a:lnTo>
                <a:lnTo>
                  <a:pt x="696" y="417"/>
                </a:lnTo>
                <a:lnTo>
                  <a:pt x="696" y="417"/>
                </a:lnTo>
                <a:lnTo>
                  <a:pt x="695" y="417"/>
                </a:lnTo>
                <a:lnTo>
                  <a:pt x="695" y="417"/>
                </a:lnTo>
                <a:lnTo>
                  <a:pt x="695" y="417"/>
                </a:lnTo>
                <a:lnTo>
                  <a:pt x="695" y="417"/>
                </a:lnTo>
                <a:lnTo>
                  <a:pt x="695" y="417"/>
                </a:lnTo>
                <a:lnTo>
                  <a:pt x="695" y="418"/>
                </a:lnTo>
                <a:lnTo>
                  <a:pt x="695" y="418"/>
                </a:lnTo>
                <a:lnTo>
                  <a:pt x="695" y="418"/>
                </a:lnTo>
                <a:lnTo>
                  <a:pt x="695" y="418"/>
                </a:lnTo>
                <a:lnTo>
                  <a:pt x="695" y="418"/>
                </a:lnTo>
                <a:lnTo>
                  <a:pt x="695" y="418"/>
                </a:lnTo>
                <a:lnTo>
                  <a:pt x="695" y="418"/>
                </a:lnTo>
                <a:lnTo>
                  <a:pt x="695" y="418"/>
                </a:lnTo>
                <a:lnTo>
                  <a:pt x="695" y="418"/>
                </a:lnTo>
                <a:lnTo>
                  <a:pt x="695" y="418"/>
                </a:lnTo>
                <a:lnTo>
                  <a:pt x="695" y="418"/>
                </a:lnTo>
                <a:lnTo>
                  <a:pt x="695" y="418"/>
                </a:lnTo>
                <a:lnTo>
                  <a:pt x="695" y="418"/>
                </a:lnTo>
                <a:lnTo>
                  <a:pt x="694" y="418"/>
                </a:lnTo>
                <a:lnTo>
                  <a:pt x="694" y="418"/>
                </a:lnTo>
                <a:lnTo>
                  <a:pt x="694" y="418"/>
                </a:lnTo>
                <a:lnTo>
                  <a:pt x="694" y="418"/>
                </a:lnTo>
                <a:lnTo>
                  <a:pt x="693" y="418"/>
                </a:lnTo>
                <a:lnTo>
                  <a:pt x="693" y="418"/>
                </a:lnTo>
                <a:lnTo>
                  <a:pt x="693" y="417"/>
                </a:lnTo>
                <a:lnTo>
                  <a:pt x="692" y="417"/>
                </a:lnTo>
                <a:lnTo>
                  <a:pt x="692" y="417"/>
                </a:lnTo>
                <a:lnTo>
                  <a:pt x="692" y="417"/>
                </a:lnTo>
                <a:lnTo>
                  <a:pt x="692" y="417"/>
                </a:lnTo>
                <a:lnTo>
                  <a:pt x="692" y="417"/>
                </a:lnTo>
                <a:lnTo>
                  <a:pt x="692" y="417"/>
                </a:lnTo>
                <a:lnTo>
                  <a:pt x="692" y="417"/>
                </a:lnTo>
                <a:lnTo>
                  <a:pt x="692" y="417"/>
                </a:lnTo>
                <a:lnTo>
                  <a:pt x="692" y="416"/>
                </a:lnTo>
                <a:lnTo>
                  <a:pt x="692" y="416"/>
                </a:lnTo>
                <a:lnTo>
                  <a:pt x="692" y="416"/>
                </a:lnTo>
                <a:lnTo>
                  <a:pt x="692" y="416"/>
                </a:lnTo>
                <a:lnTo>
                  <a:pt x="692" y="416"/>
                </a:lnTo>
                <a:lnTo>
                  <a:pt x="692" y="416"/>
                </a:lnTo>
                <a:lnTo>
                  <a:pt x="692" y="416"/>
                </a:lnTo>
                <a:lnTo>
                  <a:pt x="692" y="416"/>
                </a:lnTo>
                <a:lnTo>
                  <a:pt x="693" y="416"/>
                </a:lnTo>
                <a:lnTo>
                  <a:pt x="693" y="416"/>
                </a:lnTo>
                <a:lnTo>
                  <a:pt x="693" y="416"/>
                </a:lnTo>
                <a:lnTo>
                  <a:pt x="693" y="416"/>
                </a:lnTo>
                <a:lnTo>
                  <a:pt x="693" y="416"/>
                </a:lnTo>
                <a:lnTo>
                  <a:pt x="693" y="416"/>
                </a:lnTo>
                <a:lnTo>
                  <a:pt x="692" y="416"/>
                </a:lnTo>
                <a:lnTo>
                  <a:pt x="692" y="415"/>
                </a:lnTo>
                <a:lnTo>
                  <a:pt x="692" y="415"/>
                </a:lnTo>
                <a:lnTo>
                  <a:pt x="692" y="415"/>
                </a:lnTo>
                <a:lnTo>
                  <a:pt x="692" y="415"/>
                </a:lnTo>
                <a:lnTo>
                  <a:pt x="691" y="415"/>
                </a:lnTo>
                <a:lnTo>
                  <a:pt x="691" y="415"/>
                </a:lnTo>
                <a:lnTo>
                  <a:pt x="691" y="415"/>
                </a:lnTo>
                <a:lnTo>
                  <a:pt x="691" y="414"/>
                </a:lnTo>
                <a:lnTo>
                  <a:pt x="691" y="414"/>
                </a:lnTo>
                <a:lnTo>
                  <a:pt x="691" y="414"/>
                </a:lnTo>
                <a:lnTo>
                  <a:pt x="691" y="414"/>
                </a:lnTo>
                <a:lnTo>
                  <a:pt x="691" y="414"/>
                </a:lnTo>
                <a:lnTo>
                  <a:pt x="691" y="414"/>
                </a:lnTo>
                <a:lnTo>
                  <a:pt x="690" y="414"/>
                </a:lnTo>
                <a:lnTo>
                  <a:pt x="690" y="414"/>
                </a:lnTo>
                <a:lnTo>
                  <a:pt x="690" y="414"/>
                </a:lnTo>
                <a:lnTo>
                  <a:pt x="689" y="414"/>
                </a:lnTo>
                <a:lnTo>
                  <a:pt x="689" y="414"/>
                </a:lnTo>
                <a:lnTo>
                  <a:pt x="688" y="415"/>
                </a:lnTo>
                <a:lnTo>
                  <a:pt x="688" y="415"/>
                </a:lnTo>
                <a:lnTo>
                  <a:pt x="688" y="415"/>
                </a:lnTo>
                <a:lnTo>
                  <a:pt x="688" y="415"/>
                </a:lnTo>
                <a:lnTo>
                  <a:pt x="688" y="415"/>
                </a:lnTo>
                <a:lnTo>
                  <a:pt x="688" y="415"/>
                </a:lnTo>
                <a:lnTo>
                  <a:pt x="688" y="415"/>
                </a:lnTo>
                <a:lnTo>
                  <a:pt x="688" y="415"/>
                </a:lnTo>
                <a:lnTo>
                  <a:pt x="688" y="415"/>
                </a:lnTo>
                <a:lnTo>
                  <a:pt x="688" y="415"/>
                </a:lnTo>
                <a:lnTo>
                  <a:pt x="688" y="415"/>
                </a:lnTo>
                <a:lnTo>
                  <a:pt x="688" y="415"/>
                </a:lnTo>
                <a:lnTo>
                  <a:pt x="688" y="415"/>
                </a:lnTo>
                <a:lnTo>
                  <a:pt x="688" y="416"/>
                </a:lnTo>
                <a:lnTo>
                  <a:pt x="688" y="416"/>
                </a:lnTo>
                <a:lnTo>
                  <a:pt x="688" y="416"/>
                </a:lnTo>
                <a:lnTo>
                  <a:pt x="688" y="416"/>
                </a:lnTo>
                <a:lnTo>
                  <a:pt x="688" y="416"/>
                </a:lnTo>
                <a:lnTo>
                  <a:pt x="688" y="416"/>
                </a:lnTo>
                <a:lnTo>
                  <a:pt x="688" y="416"/>
                </a:lnTo>
                <a:lnTo>
                  <a:pt x="688" y="416"/>
                </a:lnTo>
                <a:lnTo>
                  <a:pt x="688" y="416"/>
                </a:lnTo>
                <a:lnTo>
                  <a:pt x="688" y="417"/>
                </a:lnTo>
                <a:lnTo>
                  <a:pt x="688" y="417"/>
                </a:lnTo>
                <a:lnTo>
                  <a:pt x="688" y="417"/>
                </a:lnTo>
                <a:lnTo>
                  <a:pt x="688" y="417"/>
                </a:lnTo>
                <a:lnTo>
                  <a:pt x="688" y="417"/>
                </a:lnTo>
                <a:lnTo>
                  <a:pt x="688" y="417"/>
                </a:lnTo>
                <a:lnTo>
                  <a:pt x="687" y="417"/>
                </a:lnTo>
                <a:lnTo>
                  <a:pt x="687" y="417"/>
                </a:lnTo>
                <a:lnTo>
                  <a:pt x="687" y="417"/>
                </a:lnTo>
                <a:lnTo>
                  <a:pt x="687" y="417"/>
                </a:lnTo>
                <a:lnTo>
                  <a:pt x="687" y="417"/>
                </a:lnTo>
                <a:lnTo>
                  <a:pt x="687" y="417"/>
                </a:lnTo>
                <a:lnTo>
                  <a:pt x="687" y="417"/>
                </a:lnTo>
                <a:lnTo>
                  <a:pt x="687" y="417"/>
                </a:lnTo>
                <a:lnTo>
                  <a:pt x="687" y="417"/>
                </a:lnTo>
                <a:lnTo>
                  <a:pt x="687" y="417"/>
                </a:lnTo>
                <a:lnTo>
                  <a:pt x="687" y="417"/>
                </a:lnTo>
                <a:lnTo>
                  <a:pt x="687" y="417"/>
                </a:lnTo>
                <a:lnTo>
                  <a:pt x="687" y="417"/>
                </a:lnTo>
                <a:lnTo>
                  <a:pt x="687" y="417"/>
                </a:lnTo>
                <a:lnTo>
                  <a:pt x="686" y="417"/>
                </a:lnTo>
                <a:lnTo>
                  <a:pt x="686" y="417"/>
                </a:lnTo>
                <a:lnTo>
                  <a:pt x="686" y="417"/>
                </a:lnTo>
                <a:lnTo>
                  <a:pt x="686" y="417"/>
                </a:lnTo>
                <a:lnTo>
                  <a:pt x="685" y="418"/>
                </a:lnTo>
                <a:lnTo>
                  <a:pt x="685" y="418"/>
                </a:lnTo>
                <a:lnTo>
                  <a:pt x="685" y="418"/>
                </a:lnTo>
                <a:lnTo>
                  <a:pt x="685" y="418"/>
                </a:lnTo>
                <a:lnTo>
                  <a:pt x="685" y="418"/>
                </a:lnTo>
                <a:lnTo>
                  <a:pt x="685" y="419"/>
                </a:lnTo>
                <a:lnTo>
                  <a:pt x="685" y="419"/>
                </a:lnTo>
                <a:lnTo>
                  <a:pt x="685" y="419"/>
                </a:lnTo>
                <a:lnTo>
                  <a:pt x="685" y="419"/>
                </a:lnTo>
                <a:lnTo>
                  <a:pt x="685" y="419"/>
                </a:lnTo>
                <a:lnTo>
                  <a:pt x="685" y="419"/>
                </a:lnTo>
                <a:lnTo>
                  <a:pt x="685" y="419"/>
                </a:lnTo>
                <a:lnTo>
                  <a:pt x="685" y="419"/>
                </a:lnTo>
                <a:lnTo>
                  <a:pt x="685" y="419"/>
                </a:lnTo>
                <a:lnTo>
                  <a:pt x="685" y="419"/>
                </a:lnTo>
                <a:lnTo>
                  <a:pt x="685" y="419"/>
                </a:lnTo>
                <a:lnTo>
                  <a:pt x="685" y="419"/>
                </a:lnTo>
                <a:lnTo>
                  <a:pt x="685" y="419"/>
                </a:lnTo>
                <a:lnTo>
                  <a:pt x="685" y="419"/>
                </a:lnTo>
                <a:lnTo>
                  <a:pt x="685" y="419"/>
                </a:lnTo>
                <a:lnTo>
                  <a:pt x="685" y="419"/>
                </a:lnTo>
                <a:lnTo>
                  <a:pt x="685" y="419"/>
                </a:lnTo>
                <a:lnTo>
                  <a:pt x="684" y="419"/>
                </a:lnTo>
                <a:lnTo>
                  <a:pt x="684" y="419"/>
                </a:lnTo>
                <a:lnTo>
                  <a:pt x="684" y="419"/>
                </a:lnTo>
                <a:lnTo>
                  <a:pt x="684" y="419"/>
                </a:lnTo>
                <a:lnTo>
                  <a:pt x="684" y="419"/>
                </a:lnTo>
                <a:lnTo>
                  <a:pt x="684" y="419"/>
                </a:lnTo>
                <a:lnTo>
                  <a:pt x="683" y="419"/>
                </a:lnTo>
                <a:lnTo>
                  <a:pt x="683" y="419"/>
                </a:lnTo>
                <a:lnTo>
                  <a:pt x="683" y="419"/>
                </a:lnTo>
                <a:lnTo>
                  <a:pt x="682" y="419"/>
                </a:lnTo>
                <a:lnTo>
                  <a:pt x="682" y="419"/>
                </a:lnTo>
                <a:lnTo>
                  <a:pt x="682" y="419"/>
                </a:lnTo>
                <a:lnTo>
                  <a:pt x="682" y="418"/>
                </a:lnTo>
                <a:lnTo>
                  <a:pt x="682" y="418"/>
                </a:lnTo>
                <a:lnTo>
                  <a:pt x="681" y="418"/>
                </a:lnTo>
                <a:lnTo>
                  <a:pt x="681" y="418"/>
                </a:lnTo>
                <a:lnTo>
                  <a:pt x="680" y="418"/>
                </a:lnTo>
                <a:lnTo>
                  <a:pt x="680" y="418"/>
                </a:lnTo>
                <a:lnTo>
                  <a:pt x="680" y="418"/>
                </a:lnTo>
                <a:lnTo>
                  <a:pt x="680" y="418"/>
                </a:lnTo>
                <a:lnTo>
                  <a:pt x="679" y="418"/>
                </a:lnTo>
                <a:lnTo>
                  <a:pt x="679" y="418"/>
                </a:lnTo>
                <a:lnTo>
                  <a:pt x="679" y="418"/>
                </a:lnTo>
                <a:lnTo>
                  <a:pt x="679" y="419"/>
                </a:lnTo>
                <a:lnTo>
                  <a:pt x="679" y="419"/>
                </a:lnTo>
                <a:lnTo>
                  <a:pt x="679" y="419"/>
                </a:lnTo>
                <a:lnTo>
                  <a:pt x="679" y="419"/>
                </a:lnTo>
                <a:lnTo>
                  <a:pt x="679" y="419"/>
                </a:lnTo>
                <a:lnTo>
                  <a:pt x="679" y="419"/>
                </a:lnTo>
                <a:lnTo>
                  <a:pt x="679" y="419"/>
                </a:lnTo>
                <a:lnTo>
                  <a:pt x="679" y="419"/>
                </a:lnTo>
                <a:lnTo>
                  <a:pt x="679"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20"/>
                </a:lnTo>
                <a:lnTo>
                  <a:pt x="678" y="420"/>
                </a:lnTo>
                <a:lnTo>
                  <a:pt x="678" y="420"/>
                </a:lnTo>
                <a:lnTo>
                  <a:pt x="677" y="420"/>
                </a:lnTo>
                <a:lnTo>
                  <a:pt x="677" y="420"/>
                </a:lnTo>
                <a:lnTo>
                  <a:pt x="677" y="420"/>
                </a:lnTo>
                <a:lnTo>
                  <a:pt x="677" y="421"/>
                </a:lnTo>
                <a:lnTo>
                  <a:pt x="677" y="421"/>
                </a:lnTo>
                <a:lnTo>
                  <a:pt x="677" y="421"/>
                </a:lnTo>
                <a:lnTo>
                  <a:pt x="677" y="421"/>
                </a:lnTo>
                <a:lnTo>
                  <a:pt x="677" y="421"/>
                </a:lnTo>
                <a:lnTo>
                  <a:pt x="677" y="421"/>
                </a:lnTo>
                <a:lnTo>
                  <a:pt x="677" y="421"/>
                </a:lnTo>
                <a:lnTo>
                  <a:pt x="677" y="421"/>
                </a:lnTo>
                <a:lnTo>
                  <a:pt x="677" y="421"/>
                </a:lnTo>
                <a:lnTo>
                  <a:pt x="677" y="422"/>
                </a:lnTo>
                <a:lnTo>
                  <a:pt x="677" y="422"/>
                </a:lnTo>
                <a:lnTo>
                  <a:pt x="677" y="422"/>
                </a:lnTo>
                <a:lnTo>
                  <a:pt x="677" y="422"/>
                </a:lnTo>
                <a:lnTo>
                  <a:pt x="676" y="422"/>
                </a:lnTo>
                <a:lnTo>
                  <a:pt x="676" y="422"/>
                </a:lnTo>
                <a:lnTo>
                  <a:pt x="676" y="422"/>
                </a:lnTo>
                <a:lnTo>
                  <a:pt x="676" y="422"/>
                </a:lnTo>
                <a:lnTo>
                  <a:pt x="675" y="422"/>
                </a:lnTo>
                <a:lnTo>
                  <a:pt x="675" y="422"/>
                </a:lnTo>
                <a:lnTo>
                  <a:pt x="675" y="422"/>
                </a:lnTo>
                <a:lnTo>
                  <a:pt x="675" y="422"/>
                </a:lnTo>
                <a:lnTo>
                  <a:pt x="675" y="422"/>
                </a:lnTo>
                <a:lnTo>
                  <a:pt x="675" y="422"/>
                </a:lnTo>
                <a:lnTo>
                  <a:pt x="675" y="422"/>
                </a:lnTo>
                <a:lnTo>
                  <a:pt x="675" y="422"/>
                </a:lnTo>
                <a:lnTo>
                  <a:pt x="675" y="422"/>
                </a:lnTo>
                <a:lnTo>
                  <a:pt x="675" y="422"/>
                </a:lnTo>
                <a:lnTo>
                  <a:pt x="674" y="423"/>
                </a:lnTo>
                <a:lnTo>
                  <a:pt x="674" y="423"/>
                </a:lnTo>
                <a:lnTo>
                  <a:pt x="674" y="423"/>
                </a:lnTo>
                <a:lnTo>
                  <a:pt x="674" y="423"/>
                </a:lnTo>
                <a:lnTo>
                  <a:pt x="674" y="423"/>
                </a:lnTo>
                <a:lnTo>
                  <a:pt x="674" y="423"/>
                </a:lnTo>
                <a:lnTo>
                  <a:pt x="674" y="423"/>
                </a:lnTo>
                <a:lnTo>
                  <a:pt x="674" y="423"/>
                </a:lnTo>
                <a:lnTo>
                  <a:pt x="673" y="423"/>
                </a:lnTo>
                <a:lnTo>
                  <a:pt x="673" y="423"/>
                </a:lnTo>
                <a:lnTo>
                  <a:pt x="673" y="423"/>
                </a:lnTo>
                <a:lnTo>
                  <a:pt x="673" y="423"/>
                </a:lnTo>
                <a:lnTo>
                  <a:pt x="673" y="423"/>
                </a:lnTo>
                <a:lnTo>
                  <a:pt x="673" y="423"/>
                </a:lnTo>
                <a:lnTo>
                  <a:pt x="673" y="423"/>
                </a:lnTo>
                <a:lnTo>
                  <a:pt x="673" y="423"/>
                </a:lnTo>
                <a:lnTo>
                  <a:pt x="673" y="423"/>
                </a:lnTo>
                <a:lnTo>
                  <a:pt x="673" y="423"/>
                </a:lnTo>
                <a:lnTo>
                  <a:pt x="673" y="423"/>
                </a:lnTo>
                <a:lnTo>
                  <a:pt x="673" y="424"/>
                </a:lnTo>
                <a:lnTo>
                  <a:pt x="673" y="424"/>
                </a:lnTo>
                <a:lnTo>
                  <a:pt x="673" y="424"/>
                </a:lnTo>
                <a:lnTo>
                  <a:pt x="673" y="424"/>
                </a:lnTo>
                <a:lnTo>
                  <a:pt x="673" y="424"/>
                </a:lnTo>
                <a:lnTo>
                  <a:pt x="673" y="425"/>
                </a:lnTo>
                <a:lnTo>
                  <a:pt x="673" y="425"/>
                </a:lnTo>
                <a:lnTo>
                  <a:pt x="673" y="425"/>
                </a:lnTo>
                <a:lnTo>
                  <a:pt x="673" y="425"/>
                </a:lnTo>
                <a:lnTo>
                  <a:pt x="673" y="425"/>
                </a:lnTo>
                <a:lnTo>
                  <a:pt x="673" y="425"/>
                </a:lnTo>
                <a:lnTo>
                  <a:pt x="673" y="425"/>
                </a:lnTo>
                <a:lnTo>
                  <a:pt x="672" y="425"/>
                </a:lnTo>
                <a:lnTo>
                  <a:pt x="672" y="425"/>
                </a:lnTo>
                <a:lnTo>
                  <a:pt x="672" y="425"/>
                </a:lnTo>
                <a:lnTo>
                  <a:pt x="672" y="425"/>
                </a:lnTo>
                <a:lnTo>
                  <a:pt x="672" y="426"/>
                </a:lnTo>
                <a:lnTo>
                  <a:pt x="672" y="426"/>
                </a:lnTo>
                <a:lnTo>
                  <a:pt x="672" y="426"/>
                </a:lnTo>
                <a:lnTo>
                  <a:pt x="672" y="426"/>
                </a:lnTo>
                <a:lnTo>
                  <a:pt x="672" y="426"/>
                </a:lnTo>
                <a:lnTo>
                  <a:pt x="672" y="426"/>
                </a:lnTo>
                <a:lnTo>
                  <a:pt x="672" y="426"/>
                </a:lnTo>
                <a:lnTo>
                  <a:pt x="672" y="426"/>
                </a:lnTo>
                <a:lnTo>
                  <a:pt x="672" y="426"/>
                </a:lnTo>
                <a:lnTo>
                  <a:pt x="672" y="426"/>
                </a:lnTo>
                <a:lnTo>
                  <a:pt x="672" y="426"/>
                </a:lnTo>
                <a:lnTo>
                  <a:pt x="672" y="426"/>
                </a:lnTo>
                <a:lnTo>
                  <a:pt x="672" y="426"/>
                </a:lnTo>
                <a:lnTo>
                  <a:pt x="672" y="426"/>
                </a:lnTo>
                <a:lnTo>
                  <a:pt x="672" y="426"/>
                </a:lnTo>
                <a:lnTo>
                  <a:pt x="672" y="427"/>
                </a:lnTo>
                <a:lnTo>
                  <a:pt x="671" y="427"/>
                </a:lnTo>
                <a:lnTo>
                  <a:pt x="671" y="427"/>
                </a:lnTo>
                <a:lnTo>
                  <a:pt x="671" y="427"/>
                </a:lnTo>
                <a:lnTo>
                  <a:pt x="671" y="427"/>
                </a:lnTo>
                <a:lnTo>
                  <a:pt x="671" y="427"/>
                </a:lnTo>
                <a:lnTo>
                  <a:pt x="671" y="427"/>
                </a:lnTo>
                <a:lnTo>
                  <a:pt x="671" y="427"/>
                </a:lnTo>
                <a:lnTo>
                  <a:pt x="671" y="427"/>
                </a:lnTo>
                <a:lnTo>
                  <a:pt x="671" y="427"/>
                </a:lnTo>
                <a:lnTo>
                  <a:pt x="671" y="427"/>
                </a:lnTo>
                <a:lnTo>
                  <a:pt x="671" y="427"/>
                </a:lnTo>
                <a:lnTo>
                  <a:pt x="671" y="427"/>
                </a:lnTo>
                <a:lnTo>
                  <a:pt x="671" y="427"/>
                </a:lnTo>
                <a:lnTo>
                  <a:pt x="671" y="428"/>
                </a:lnTo>
                <a:lnTo>
                  <a:pt x="671" y="428"/>
                </a:lnTo>
                <a:lnTo>
                  <a:pt x="671" y="428"/>
                </a:lnTo>
                <a:lnTo>
                  <a:pt x="671" y="428"/>
                </a:lnTo>
                <a:lnTo>
                  <a:pt x="671" y="428"/>
                </a:lnTo>
                <a:lnTo>
                  <a:pt x="671" y="428"/>
                </a:lnTo>
                <a:lnTo>
                  <a:pt x="670" y="428"/>
                </a:lnTo>
                <a:lnTo>
                  <a:pt x="670" y="429"/>
                </a:lnTo>
                <a:lnTo>
                  <a:pt x="670" y="429"/>
                </a:lnTo>
                <a:lnTo>
                  <a:pt x="670" y="429"/>
                </a:lnTo>
                <a:lnTo>
                  <a:pt x="670" y="429"/>
                </a:lnTo>
                <a:lnTo>
                  <a:pt x="670" y="429"/>
                </a:lnTo>
                <a:lnTo>
                  <a:pt x="670" y="429"/>
                </a:lnTo>
                <a:lnTo>
                  <a:pt x="670" y="429"/>
                </a:lnTo>
                <a:lnTo>
                  <a:pt x="670" y="429"/>
                </a:lnTo>
                <a:lnTo>
                  <a:pt x="670" y="429"/>
                </a:lnTo>
                <a:lnTo>
                  <a:pt x="670" y="430"/>
                </a:lnTo>
                <a:lnTo>
                  <a:pt x="670" y="430"/>
                </a:lnTo>
                <a:lnTo>
                  <a:pt x="670" y="430"/>
                </a:lnTo>
                <a:lnTo>
                  <a:pt x="670" y="430"/>
                </a:lnTo>
                <a:lnTo>
                  <a:pt x="670" y="430"/>
                </a:lnTo>
                <a:lnTo>
                  <a:pt x="670" y="430"/>
                </a:lnTo>
                <a:lnTo>
                  <a:pt x="670" y="430"/>
                </a:lnTo>
                <a:lnTo>
                  <a:pt x="670" y="430"/>
                </a:lnTo>
                <a:lnTo>
                  <a:pt x="670" y="430"/>
                </a:lnTo>
                <a:lnTo>
                  <a:pt x="670" y="430"/>
                </a:lnTo>
                <a:lnTo>
                  <a:pt x="670" y="430"/>
                </a:lnTo>
                <a:lnTo>
                  <a:pt x="670" y="431"/>
                </a:lnTo>
                <a:lnTo>
                  <a:pt x="670" y="431"/>
                </a:lnTo>
                <a:lnTo>
                  <a:pt x="670" y="431"/>
                </a:lnTo>
                <a:lnTo>
                  <a:pt x="670" y="431"/>
                </a:lnTo>
                <a:lnTo>
                  <a:pt x="670" y="431"/>
                </a:lnTo>
                <a:lnTo>
                  <a:pt x="670" y="431"/>
                </a:lnTo>
                <a:lnTo>
                  <a:pt x="670" y="431"/>
                </a:lnTo>
                <a:lnTo>
                  <a:pt x="670" y="431"/>
                </a:lnTo>
                <a:lnTo>
                  <a:pt x="670" y="431"/>
                </a:lnTo>
                <a:lnTo>
                  <a:pt x="670" y="431"/>
                </a:lnTo>
                <a:lnTo>
                  <a:pt x="670" y="431"/>
                </a:lnTo>
                <a:lnTo>
                  <a:pt x="670" y="431"/>
                </a:lnTo>
                <a:lnTo>
                  <a:pt x="670" y="431"/>
                </a:lnTo>
                <a:lnTo>
                  <a:pt x="670" y="431"/>
                </a:lnTo>
                <a:lnTo>
                  <a:pt x="670" y="431"/>
                </a:lnTo>
                <a:lnTo>
                  <a:pt x="669" y="431"/>
                </a:lnTo>
                <a:lnTo>
                  <a:pt x="669" y="431"/>
                </a:lnTo>
                <a:lnTo>
                  <a:pt x="669" y="432"/>
                </a:lnTo>
                <a:lnTo>
                  <a:pt x="669" y="432"/>
                </a:lnTo>
                <a:lnTo>
                  <a:pt x="669" y="432"/>
                </a:lnTo>
                <a:lnTo>
                  <a:pt x="669" y="432"/>
                </a:lnTo>
                <a:lnTo>
                  <a:pt x="669" y="432"/>
                </a:lnTo>
                <a:lnTo>
                  <a:pt x="669" y="432"/>
                </a:lnTo>
                <a:lnTo>
                  <a:pt x="668" y="432"/>
                </a:lnTo>
                <a:lnTo>
                  <a:pt x="668" y="432"/>
                </a:lnTo>
                <a:lnTo>
                  <a:pt x="668" y="432"/>
                </a:lnTo>
                <a:lnTo>
                  <a:pt x="668" y="432"/>
                </a:lnTo>
                <a:lnTo>
                  <a:pt x="668" y="432"/>
                </a:lnTo>
                <a:lnTo>
                  <a:pt x="668" y="432"/>
                </a:lnTo>
                <a:lnTo>
                  <a:pt x="668" y="432"/>
                </a:lnTo>
                <a:lnTo>
                  <a:pt x="668" y="432"/>
                </a:lnTo>
                <a:lnTo>
                  <a:pt x="668" y="432"/>
                </a:lnTo>
                <a:lnTo>
                  <a:pt x="668" y="432"/>
                </a:lnTo>
                <a:lnTo>
                  <a:pt x="668" y="432"/>
                </a:lnTo>
                <a:lnTo>
                  <a:pt x="668" y="432"/>
                </a:lnTo>
                <a:lnTo>
                  <a:pt x="668" y="432"/>
                </a:lnTo>
                <a:lnTo>
                  <a:pt x="668" y="432"/>
                </a:lnTo>
                <a:lnTo>
                  <a:pt x="668" y="431"/>
                </a:lnTo>
                <a:lnTo>
                  <a:pt x="668" y="431"/>
                </a:lnTo>
                <a:lnTo>
                  <a:pt x="668" y="431"/>
                </a:lnTo>
                <a:lnTo>
                  <a:pt x="668" y="431"/>
                </a:lnTo>
                <a:lnTo>
                  <a:pt x="668" y="431"/>
                </a:lnTo>
                <a:lnTo>
                  <a:pt x="668" y="431"/>
                </a:lnTo>
                <a:lnTo>
                  <a:pt x="668" y="431"/>
                </a:lnTo>
                <a:lnTo>
                  <a:pt x="668" y="431"/>
                </a:lnTo>
                <a:lnTo>
                  <a:pt x="668" y="431"/>
                </a:lnTo>
                <a:lnTo>
                  <a:pt x="668" y="431"/>
                </a:lnTo>
                <a:lnTo>
                  <a:pt x="668" y="431"/>
                </a:lnTo>
                <a:lnTo>
                  <a:pt x="668" y="431"/>
                </a:lnTo>
                <a:lnTo>
                  <a:pt x="668" y="431"/>
                </a:lnTo>
                <a:lnTo>
                  <a:pt x="668" y="431"/>
                </a:lnTo>
                <a:lnTo>
                  <a:pt x="668" y="431"/>
                </a:lnTo>
                <a:lnTo>
                  <a:pt x="668" y="431"/>
                </a:lnTo>
                <a:lnTo>
                  <a:pt x="668" y="431"/>
                </a:lnTo>
                <a:lnTo>
                  <a:pt x="668" y="431"/>
                </a:lnTo>
                <a:lnTo>
                  <a:pt x="668" y="430"/>
                </a:lnTo>
                <a:lnTo>
                  <a:pt x="667" y="431"/>
                </a:lnTo>
                <a:lnTo>
                  <a:pt x="667" y="431"/>
                </a:lnTo>
                <a:lnTo>
                  <a:pt x="667" y="431"/>
                </a:lnTo>
                <a:lnTo>
                  <a:pt x="667" y="431"/>
                </a:lnTo>
                <a:lnTo>
                  <a:pt x="667" y="431"/>
                </a:lnTo>
                <a:lnTo>
                  <a:pt x="667" y="431"/>
                </a:lnTo>
                <a:lnTo>
                  <a:pt x="667" y="431"/>
                </a:lnTo>
                <a:lnTo>
                  <a:pt x="667" y="431"/>
                </a:lnTo>
                <a:lnTo>
                  <a:pt x="667" y="431"/>
                </a:lnTo>
                <a:lnTo>
                  <a:pt x="667" y="431"/>
                </a:lnTo>
                <a:lnTo>
                  <a:pt x="667" y="431"/>
                </a:lnTo>
                <a:lnTo>
                  <a:pt x="667" y="431"/>
                </a:lnTo>
                <a:lnTo>
                  <a:pt x="667" y="431"/>
                </a:lnTo>
                <a:lnTo>
                  <a:pt x="667" y="431"/>
                </a:lnTo>
                <a:lnTo>
                  <a:pt x="667" y="431"/>
                </a:lnTo>
                <a:lnTo>
                  <a:pt x="667" y="431"/>
                </a:lnTo>
                <a:lnTo>
                  <a:pt x="667" y="431"/>
                </a:lnTo>
                <a:lnTo>
                  <a:pt x="666" y="431"/>
                </a:lnTo>
                <a:lnTo>
                  <a:pt x="666" y="431"/>
                </a:lnTo>
                <a:lnTo>
                  <a:pt x="666" y="430"/>
                </a:lnTo>
                <a:lnTo>
                  <a:pt x="666" y="430"/>
                </a:lnTo>
                <a:lnTo>
                  <a:pt x="666" y="430"/>
                </a:lnTo>
                <a:lnTo>
                  <a:pt x="666" y="430"/>
                </a:lnTo>
                <a:lnTo>
                  <a:pt x="666" y="430"/>
                </a:lnTo>
                <a:lnTo>
                  <a:pt x="666" y="430"/>
                </a:lnTo>
                <a:lnTo>
                  <a:pt x="666" y="430"/>
                </a:lnTo>
                <a:lnTo>
                  <a:pt x="666" y="430"/>
                </a:lnTo>
                <a:lnTo>
                  <a:pt x="666" y="430"/>
                </a:lnTo>
                <a:lnTo>
                  <a:pt x="665" y="430"/>
                </a:lnTo>
                <a:lnTo>
                  <a:pt x="665" y="430"/>
                </a:lnTo>
                <a:lnTo>
                  <a:pt x="665" y="430"/>
                </a:lnTo>
                <a:lnTo>
                  <a:pt x="665" y="430"/>
                </a:lnTo>
                <a:lnTo>
                  <a:pt x="665" y="430"/>
                </a:lnTo>
                <a:lnTo>
                  <a:pt x="665" y="430"/>
                </a:lnTo>
                <a:lnTo>
                  <a:pt x="665" y="430"/>
                </a:lnTo>
                <a:lnTo>
                  <a:pt x="665" y="430"/>
                </a:lnTo>
                <a:lnTo>
                  <a:pt x="665" y="430"/>
                </a:lnTo>
                <a:lnTo>
                  <a:pt x="665" y="429"/>
                </a:lnTo>
                <a:lnTo>
                  <a:pt x="665" y="429"/>
                </a:lnTo>
                <a:lnTo>
                  <a:pt x="665" y="429"/>
                </a:lnTo>
                <a:lnTo>
                  <a:pt x="665" y="429"/>
                </a:lnTo>
                <a:lnTo>
                  <a:pt x="665" y="429"/>
                </a:lnTo>
                <a:lnTo>
                  <a:pt x="665" y="429"/>
                </a:lnTo>
                <a:lnTo>
                  <a:pt x="665" y="429"/>
                </a:lnTo>
                <a:lnTo>
                  <a:pt x="665" y="429"/>
                </a:lnTo>
                <a:lnTo>
                  <a:pt x="665" y="429"/>
                </a:lnTo>
                <a:lnTo>
                  <a:pt x="665" y="429"/>
                </a:lnTo>
                <a:lnTo>
                  <a:pt x="665" y="429"/>
                </a:lnTo>
                <a:lnTo>
                  <a:pt x="665" y="429"/>
                </a:lnTo>
                <a:lnTo>
                  <a:pt x="665" y="429"/>
                </a:lnTo>
                <a:lnTo>
                  <a:pt x="665" y="429"/>
                </a:lnTo>
                <a:lnTo>
                  <a:pt x="664" y="429"/>
                </a:lnTo>
                <a:lnTo>
                  <a:pt x="664" y="429"/>
                </a:lnTo>
                <a:lnTo>
                  <a:pt x="664" y="429"/>
                </a:lnTo>
                <a:lnTo>
                  <a:pt x="664" y="429"/>
                </a:lnTo>
                <a:lnTo>
                  <a:pt x="664" y="429"/>
                </a:lnTo>
                <a:lnTo>
                  <a:pt x="664" y="429"/>
                </a:lnTo>
                <a:lnTo>
                  <a:pt x="664" y="429"/>
                </a:lnTo>
                <a:lnTo>
                  <a:pt x="664" y="429"/>
                </a:lnTo>
                <a:lnTo>
                  <a:pt x="664" y="429"/>
                </a:lnTo>
                <a:lnTo>
                  <a:pt x="664" y="429"/>
                </a:lnTo>
                <a:lnTo>
                  <a:pt x="664" y="429"/>
                </a:lnTo>
                <a:lnTo>
                  <a:pt x="664" y="429"/>
                </a:lnTo>
                <a:lnTo>
                  <a:pt x="664" y="429"/>
                </a:lnTo>
                <a:lnTo>
                  <a:pt x="664" y="429"/>
                </a:lnTo>
                <a:lnTo>
                  <a:pt x="663" y="429"/>
                </a:lnTo>
                <a:lnTo>
                  <a:pt x="663" y="429"/>
                </a:lnTo>
                <a:lnTo>
                  <a:pt x="663" y="429"/>
                </a:lnTo>
                <a:lnTo>
                  <a:pt x="663" y="429"/>
                </a:lnTo>
                <a:lnTo>
                  <a:pt x="663" y="429"/>
                </a:lnTo>
                <a:lnTo>
                  <a:pt x="663" y="429"/>
                </a:lnTo>
                <a:lnTo>
                  <a:pt x="663" y="430"/>
                </a:lnTo>
                <a:lnTo>
                  <a:pt x="663" y="430"/>
                </a:lnTo>
                <a:lnTo>
                  <a:pt x="663" y="430"/>
                </a:lnTo>
                <a:lnTo>
                  <a:pt x="663" y="430"/>
                </a:lnTo>
                <a:lnTo>
                  <a:pt x="663" y="430"/>
                </a:lnTo>
                <a:lnTo>
                  <a:pt x="663" y="430"/>
                </a:lnTo>
                <a:lnTo>
                  <a:pt x="663" y="430"/>
                </a:lnTo>
                <a:lnTo>
                  <a:pt x="664" y="430"/>
                </a:lnTo>
                <a:lnTo>
                  <a:pt x="664" y="430"/>
                </a:lnTo>
                <a:lnTo>
                  <a:pt x="664" y="430"/>
                </a:lnTo>
                <a:lnTo>
                  <a:pt x="664" y="430"/>
                </a:lnTo>
                <a:lnTo>
                  <a:pt x="664" y="430"/>
                </a:lnTo>
                <a:lnTo>
                  <a:pt x="664" y="430"/>
                </a:lnTo>
                <a:lnTo>
                  <a:pt x="664" y="430"/>
                </a:lnTo>
                <a:lnTo>
                  <a:pt x="664" y="430"/>
                </a:lnTo>
                <a:lnTo>
                  <a:pt x="664" y="430"/>
                </a:lnTo>
                <a:lnTo>
                  <a:pt x="664" y="430"/>
                </a:lnTo>
                <a:lnTo>
                  <a:pt x="664" y="430"/>
                </a:lnTo>
                <a:lnTo>
                  <a:pt x="664" y="430"/>
                </a:lnTo>
                <a:lnTo>
                  <a:pt x="664" y="430"/>
                </a:lnTo>
                <a:lnTo>
                  <a:pt x="664" y="430"/>
                </a:lnTo>
                <a:lnTo>
                  <a:pt x="664" y="430"/>
                </a:lnTo>
                <a:lnTo>
                  <a:pt x="664" y="430"/>
                </a:lnTo>
                <a:lnTo>
                  <a:pt x="664" y="430"/>
                </a:lnTo>
                <a:lnTo>
                  <a:pt x="664" y="431"/>
                </a:lnTo>
                <a:lnTo>
                  <a:pt x="664" y="431"/>
                </a:lnTo>
                <a:lnTo>
                  <a:pt x="664" y="431"/>
                </a:lnTo>
                <a:lnTo>
                  <a:pt x="663" y="431"/>
                </a:lnTo>
                <a:lnTo>
                  <a:pt x="663" y="430"/>
                </a:lnTo>
                <a:lnTo>
                  <a:pt x="663" y="430"/>
                </a:lnTo>
                <a:lnTo>
                  <a:pt x="663" y="430"/>
                </a:lnTo>
                <a:lnTo>
                  <a:pt x="663" y="430"/>
                </a:lnTo>
                <a:lnTo>
                  <a:pt x="663" y="430"/>
                </a:lnTo>
                <a:lnTo>
                  <a:pt x="663" y="430"/>
                </a:lnTo>
                <a:lnTo>
                  <a:pt x="663" y="430"/>
                </a:lnTo>
                <a:lnTo>
                  <a:pt x="662" y="430"/>
                </a:lnTo>
                <a:lnTo>
                  <a:pt x="662" y="431"/>
                </a:lnTo>
                <a:lnTo>
                  <a:pt x="662" y="431"/>
                </a:lnTo>
                <a:lnTo>
                  <a:pt x="662" y="431"/>
                </a:lnTo>
                <a:lnTo>
                  <a:pt x="663" y="431"/>
                </a:lnTo>
                <a:lnTo>
                  <a:pt x="663" y="432"/>
                </a:lnTo>
                <a:lnTo>
                  <a:pt x="663" y="432"/>
                </a:lnTo>
                <a:lnTo>
                  <a:pt x="663" y="432"/>
                </a:lnTo>
                <a:lnTo>
                  <a:pt x="663" y="432"/>
                </a:lnTo>
                <a:lnTo>
                  <a:pt x="663" y="432"/>
                </a:lnTo>
                <a:lnTo>
                  <a:pt x="663" y="432"/>
                </a:lnTo>
                <a:lnTo>
                  <a:pt x="663" y="432"/>
                </a:lnTo>
                <a:lnTo>
                  <a:pt x="663" y="432"/>
                </a:lnTo>
                <a:lnTo>
                  <a:pt x="663" y="432"/>
                </a:lnTo>
                <a:lnTo>
                  <a:pt x="663" y="432"/>
                </a:lnTo>
                <a:lnTo>
                  <a:pt x="663" y="432"/>
                </a:lnTo>
                <a:lnTo>
                  <a:pt x="663" y="432"/>
                </a:lnTo>
                <a:lnTo>
                  <a:pt x="663" y="432"/>
                </a:lnTo>
                <a:lnTo>
                  <a:pt x="663" y="432"/>
                </a:lnTo>
                <a:lnTo>
                  <a:pt x="662" y="432"/>
                </a:lnTo>
                <a:lnTo>
                  <a:pt x="662" y="432"/>
                </a:lnTo>
                <a:lnTo>
                  <a:pt x="662" y="433"/>
                </a:lnTo>
                <a:lnTo>
                  <a:pt x="662" y="433"/>
                </a:lnTo>
                <a:lnTo>
                  <a:pt x="662" y="433"/>
                </a:lnTo>
                <a:lnTo>
                  <a:pt x="662" y="433"/>
                </a:lnTo>
                <a:lnTo>
                  <a:pt x="662" y="433"/>
                </a:lnTo>
                <a:lnTo>
                  <a:pt x="662" y="433"/>
                </a:lnTo>
                <a:lnTo>
                  <a:pt x="662" y="433"/>
                </a:lnTo>
                <a:lnTo>
                  <a:pt x="662" y="433"/>
                </a:lnTo>
                <a:lnTo>
                  <a:pt x="663"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3"/>
                </a:lnTo>
                <a:lnTo>
                  <a:pt x="662" y="433"/>
                </a:lnTo>
                <a:lnTo>
                  <a:pt x="662" y="433"/>
                </a:lnTo>
                <a:lnTo>
                  <a:pt x="662" y="433"/>
                </a:lnTo>
                <a:lnTo>
                  <a:pt x="662" y="433"/>
                </a:lnTo>
                <a:lnTo>
                  <a:pt x="662" y="433"/>
                </a:lnTo>
                <a:lnTo>
                  <a:pt x="662" y="433"/>
                </a:lnTo>
                <a:lnTo>
                  <a:pt x="662" y="433"/>
                </a:lnTo>
                <a:lnTo>
                  <a:pt x="662" y="433"/>
                </a:lnTo>
                <a:lnTo>
                  <a:pt x="661" y="433"/>
                </a:lnTo>
                <a:lnTo>
                  <a:pt x="661" y="433"/>
                </a:lnTo>
                <a:lnTo>
                  <a:pt x="661" y="433"/>
                </a:lnTo>
                <a:lnTo>
                  <a:pt x="661" y="433"/>
                </a:lnTo>
                <a:lnTo>
                  <a:pt x="661" y="433"/>
                </a:lnTo>
                <a:lnTo>
                  <a:pt x="661" y="433"/>
                </a:lnTo>
                <a:lnTo>
                  <a:pt x="661" y="433"/>
                </a:lnTo>
                <a:lnTo>
                  <a:pt x="661" y="433"/>
                </a:lnTo>
                <a:lnTo>
                  <a:pt x="661" y="434"/>
                </a:lnTo>
                <a:lnTo>
                  <a:pt x="661" y="434"/>
                </a:lnTo>
                <a:lnTo>
                  <a:pt x="661" y="434"/>
                </a:lnTo>
                <a:lnTo>
                  <a:pt x="661" y="434"/>
                </a:lnTo>
                <a:lnTo>
                  <a:pt x="661" y="435"/>
                </a:lnTo>
                <a:lnTo>
                  <a:pt x="661" y="435"/>
                </a:lnTo>
                <a:lnTo>
                  <a:pt x="661" y="435"/>
                </a:lnTo>
                <a:lnTo>
                  <a:pt x="660" y="435"/>
                </a:lnTo>
                <a:lnTo>
                  <a:pt x="660" y="435"/>
                </a:lnTo>
                <a:lnTo>
                  <a:pt x="660" y="435"/>
                </a:lnTo>
                <a:lnTo>
                  <a:pt x="660" y="435"/>
                </a:lnTo>
                <a:lnTo>
                  <a:pt x="660" y="435"/>
                </a:lnTo>
                <a:lnTo>
                  <a:pt x="660" y="435"/>
                </a:lnTo>
                <a:lnTo>
                  <a:pt x="660" y="435"/>
                </a:lnTo>
                <a:lnTo>
                  <a:pt x="660" y="434"/>
                </a:lnTo>
                <a:lnTo>
                  <a:pt x="660"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60" y="434"/>
                </a:lnTo>
                <a:lnTo>
                  <a:pt x="660" y="433"/>
                </a:lnTo>
                <a:lnTo>
                  <a:pt x="659" y="433"/>
                </a:lnTo>
                <a:lnTo>
                  <a:pt x="659" y="433"/>
                </a:lnTo>
                <a:lnTo>
                  <a:pt x="659" y="433"/>
                </a:lnTo>
                <a:lnTo>
                  <a:pt x="659" y="433"/>
                </a:lnTo>
                <a:lnTo>
                  <a:pt x="659" y="433"/>
                </a:lnTo>
                <a:lnTo>
                  <a:pt x="659" y="433"/>
                </a:lnTo>
                <a:lnTo>
                  <a:pt x="659" y="433"/>
                </a:lnTo>
                <a:lnTo>
                  <a:pt x="659" y="433"/>
                </a:lnTo>
                <a:lnTo>
                  <a:pt x="659" y="433"/>
                </a:lnTo>
                <a:lnTo>
                  <a:pt x="659" y="433"/>
                </a:lnTo>
                <a:lnTo>
                  <a:pt x="659" y="433"/>
                </a:lnTo>
                <a:lnTo>
                  <a:pt x="659" y="434"/>
                </a:lnTo>
                <a:lnTo>
                  <a:pt x="659" y="434"/>
                </a:lnTo>
                <a:lnTo>
                  <a:pt x="659" y="434"/>
                </a:lnTo>
                <a:lnTo>
                  <a:pt x="658" y="434"/>
                </a:lnTo>
                <a:lnTo>
                  <a:pt x="658" y="434"/>
                </a:lnTo>
                <a:lnTo>
                  <a:pt x="658" y="434"/>
                </a:lnTo>
                <a:lnTo>
                  <a:pt x="658" y="434"/>
                </a:lnTo>
                <a:lnTo>
                  <a:pt x="658" y="434"/>
                </a:lnTo>
                <a:lnTo>
                  <a:pt x="658" y="434"/>
                </a:lnTo>
                <a:lnTo>
                  <a:pt x="658" y="434"/>
                </a:lnTo>
                <a:lnTo>
                  <a:pt x="658" y="434"/>
                </a:lnTo>
                <a:lnTo>
                  <a:pt x="658" y="434"/>
                </a:lnTo>
                <a:lnTo>
                  <a:pt x="658" y="434"/>
                </a:lnTo>
                <a:lnTo>
                  <a:pt x="658" y="434"/>
                </a:lnTo>
                <a:lnTo>
                  <a:pt x="658" y="434"/>
                </a:lnTo>
                <a:lnTo>
                  <a:pt x="658" y="434"/>
                </a:lnTo>
                <a:lnTo>
                  <a:pt x="657" y="434"/>
                </a:lnTo>
                <a:lnTo>
                  <a:pt x="657" y="434"/>
                </a:lnTo>
                <a:lnTo>
                  <a:pt x="657" y="434"/>
                </a:lnTo>
                <a:lnTo>
                  <a:pt x="657" y="434"/>
                </a:lnTo>
                <a:lnTo>
                  <a:pt x="657" y="434"/>
                </a:lnTo>
                <a:lnTo>
                  <a:pt x="657" y="434"/>
                </a:lnTo>
                <a:lnTo>
                  <a:pt x="657" y="434"/>
                </a:lnTo>
                <a:lnTo>
                  <a:pt x="657" y="434"/>
                </a:lnTo>
                <a:lnTo>
                  <a:pt x="657" y="434"/>
                </a:lnTo>
                <a:lnTo>
                  <a:pt x="657" y="434"/>
                </a:lnTo>
                <a:lnTo>
                  <a:pt x="657" y="434"/>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2"/>
                </a:lnTo>
                <a:lnTo>
                  <a:pt x="657" y="432"/>
                </a:lnTo>
                <a:lnTo>
                  <a:pt x="657" y="432"/>
                </a:lnTo>
                <a:lnTo>
                  <a:pt x="657" y="432"/>
                </a:lnTo>
                <a:lnTo>
                  <a:pt x="656" y="432"/>
                </a:lnTo>
                <a:lnTo>
                  <a:pt x="656" y="432"/>
                </a:lnTo>
                <a:lnTo>
                  <a:pt x="656" y="432"/>
                </a:lnTo>
                <a:lnTo>
                  <a:pt x="656" y="432"/>
                </a:lnTo>
                <a:lnTo>
                  <a:pt x="656" y="432"/>
                </a:lnTo>
                <a:lnTo>
                  <a:pt x="656" y="432"/>
                </a:lnTo>
                <a:lnTo>
                  <a:pt x="656" y="432"/>
                </a:lnTo>
                <a:lnTo>
                  <a:pt x="656" y="432"/>
                </a:lnTo>
                <a:lnTo>
                  <a:pt x="656" y="432"/>
                </a:lnTo>
                <a:lnTo>
                  <a:pt x="656" y="432"/>
                </a:lnTo>
                <a:lnTo>
                  <a:pt x="656" y="432"/>
                </a:lnTo>
                <a:lnTo>
                  <a:pt x="656" y="432"/>
                </a:lnTo>
                <a:lnTo>
                  <a:pt x="656" y="432"/>
                </a:lnTo>
                <a:lnTo>
                  <a:pt x="656" y="432"/>
                </a:lnTo>
                <a:lnTo>
                  <a:pt x="656" y="432"/>
                </a:lnTo>
                <a:lnTo>
                  <a:pt x="656" y="432"/>
                </a:lnTo>
                <a:lnTo>
                  <a:pt x="656" y="432"/>
                </a:lnTo>
                <a:lnTo>
                  <a:pt x="656" y="432"/>
                </a:lnTo>
                <a:lnTo>
                  <a:pt x="656" y="433"/>
                </a:lnTo>
                <a:lnTo>
                  <a:pt x="656" y="433"/>
                </a:lnTo>
                <a:lnTo>
                  <a:pt x="656" y="433"/>
                </a:lnTo>
                <a:lnTo>
                  <a:pt x="656" y="433"/>
                </a:lnTo>
                <a:lnTo>
                  <a:pt x="656" y="433"/>
                </a:lnTo>
                <a:lnTo>
                  <a:pt x="656" y="433"/>
                </a:lnTo>
                <a:lnTo>
                  <a:pt x="656" y="433"/>
                </a:lnTo>
                <a:lnTo>
                  <a:pt x="656" y="433"/>
                </a:lnTo>
                <a:lnTo>
                  <a:pt x="656" y="433"/>
                </a:lnTo>
                <a:lnTo>
                  <a:pt x="656"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4" y="434"/>
                </a:lnTo>
                <a:lnTo>
                  <a:pt x="654" y="434"/>
                </a:lnTo>
                <a:lnTo>
                  <a:pt x="654" y="434"/>
                </a:lnTo>
                <a:lnTo>
                  <a:pt x="654" y="434"/>
                </a:lnTo>
                <a:lnTo>
                  <a:pt x="654" y="435"/>
                </a:lnTo>
                <a:lnTo>
                  <a:pt x="654" y="435"/>
                </a:lnTo>
                <a:lnTo>
                  <a:pt x="654" y="435"/>
                </a:lnTo>
                <a:lnTo>
                  <a:pt x="654" y="435"/>
                </a:lnTo>
                <a:lnTo>
                  <a:pt x="654" y="435"/>
                </a:lnTo>
                <a:lnTo>
                  <a:pt x="654" y="435"/>
                </a:lnTo>
                <a:lnTo>
                  <a:pt x="654" y="435"/>
                </a:lnTo>
                <a:lnTo>
                  <a:pt x="654" y="435"/>
                </a:lnTo>
                <a:lnTo>
                  <a:pt x="654" y="435"/>
                </a:lnTo>
                <a:lnTo>
                  <a:pt x="654" y="435"/>
                </a:lnTo>
                <a:lnTo>
                  <a:pt x="654" y="435"/>
                </a:lnTo>
                <a:lnTo>
                  <a:pt x="654" y="435"/>
                </a:lnTo>
                <a:lnTo>
                  <a:pt x="653" y="435"/>
                </a:lnTo>
                <a:lnTo>
                  <a:pt x="653" y="435"/>
                </a:lnTo>
                <a:lnTo>
                  <a:pt x="653" y="435"/>
                </a:lnTo>
                <a:lnTo>
                  <a:pt x="653" y="435"/>
                </a:lnTo>
                <a:lnTo>
                  <a:pt x="653" y="435"/>
                </a:lnTo>
                <a:lnTo>
                  <a:pt x="653" y="435"/>
                </a:lnTo>
                <a:lnTo>
                  <a:pt x="653" y="435"/>
                </a:lnTo>
                <a:lnTo>
                  <a:pt x="653" y="435"/>
                </a:lnTo>
                <a:lnTo>
                  <a:pt x="653" y="435"/>
                </a:lnTo>
                <a:lnTo>
                  <a:pt x="653" y="435"/>
                </a:lnTo>
                <a:lnTo>
                  <a:pt x="653" y="435"/>
                </a:lnTo>
                <a:lnTo>
                  <a:pt x="653" y="435"/>
                </a:lnTo>
                <a:lnTo>
                  <a:pt x="653" y="435"/>
                </a:lnTo>
                <a:lnTo>
                  <a:pt x="653" y="435"/>
                </a:lnTo>
                <a:lnTo>
                  <a:pt x="652" y="435"/>
                </a:lnTo>
                <a:lnTo>
                  <a:pt x="652" y="434"/>
                </a:lnTo>
                <a:lnTo>
                  <a:pt x="652" y="434"/>
                </a:lnTo>
                <a:lnTo>
                  <a:pt x="652" y="434"/>
                </a:lnTo>
                <a:lnTo>
                  <a:pt x="652" y="434"/>
                </a:lnTo>
                <a:lnTo>
                  <a:pt x="652" y="434"/>
                </a:lnTo>
                <a:lnTo>
                  <a:pt x="652" y="434"/>
                </a:lnTo>
                <a:lnTo>
                  <a:pt x="652" y="434"/>
                </a:lnTo>
                <a:lnTo>
                  <a:pt x="652" y="434"/>
                </a:lnTo>
                <a:lnTo>
                  <a:pt x="652" y="434"/>
                </a:lnTo>
                <a:lnTo>
                  <a:pt x="652" y="434"/>
                </a:lnTo>
                <a:lnTo>
                  <a:pt x="652" y="434"/>
                </a:lnTo>
                <a:lnTo>
                  <a:pt x="652" y="434"/>
                </a:lnTo>
                <a:lnTo>
                  <a:pt x="652" y="434"/>
                </a:lnTo>
                <a:lnTo>
                  <a:pt x="651" y="434"/>
                </a:lnTo>
                <a:lnTo>
                  <a:pt x="651" y="434"/>
                </a:lnTo>
                <a:lnTo>
                  <a:pt x="651" y="434"/>
                </a:lnTo>
                <a:lnTo>
                  <a:pt x="651" y="434"/>
                </a:lnTo>
                <a:lnTo>
                  <a:pt x="651" y="434"/>
                </a:lnTo>
                <a:lnTo>
                  <a:pt x="651" y="434"/>
                </a:lnTo>
                <a:lnTo>
                  <a:pt x="651" y="434"/>
                </a:lnTo>
                <a:lnTo>
                  <a:pt x="651" y="434"/>
                </a:lnTo>
                <a:lnTo>
                  <a:pt x="651" y="434"/>
                </a:lnTo>
                <a:lnTo>
                  <a:pt x="651" y="434"/>
                </a:lnTo>
                <a:lnTo>
                  <a:pt x="651" y="434"/>
                </a:lnTo>
                <a:lnTo>
                  <a:pt x="651" y="434"/>
                </a:lnTo>
                <a:lnTo>
                  <a:pt x="651" y="434"/>
                </a:lnTo>
                <a:lnTo>
                  <a:pt x="651" y="434"/>
                </a:lnTo>
                <a:lnTo>
                  <a:pt x="650" y="434"/>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2"/>
                </a:lnTo>
                <a:lnTo>
                  <a:pt x="650" y="432"/>
                </a:lnTo>
                <a:lnTo>
                  <a:pt x="650" y="432"/>
                </a:lnTo>
                <a:lnTo>
                  <a:pt x="650" y="432"/>
                </a:lnTo>
                <a:lnTo>
                  <a:pt x="650" y="432"/>
                </a:lnTo>
                <a:lnTo>
                  <a:pt x="650" y="432"/>
                </a:lnTo>
                <a:lnTo>
                  <a:pt x="650" y="432"/>
                </a:lnTo>
                <a:lnTo>
                  <a:pt x="650" y="432"/>
                </a:lnTo>
                <a:lnTo>
                  <a:pt x="650" y="432"/>
                </a:lnTo>
                <a:lnTo>
                  <a:pt x="650" y="432"/>
                </a:lnTo>
                <a:lnTo>
                  <a:pt x="650" y="432"/>
                </a:lnTo>
                <a:lnTo>
                  <a:pt x="650" y="432"/>
                </a:lnTo>
                <a:lnTo>
                  <a:pt x="650" y="432"/>
                </a:lnTo>
                <a:lnTo>
                  <a:pt x="650" y="432"/>
                </a:lnTo>
                <a:lnTo>
                  <a:pt x="650" y="432"/>
                </a:lnTo>
                <a:lnTo>
                  <a:pt x="650" y="432"/>
                </a:lnTo>
                <a:lnTo>
                  <a:pt x="650" y="432"/>
                </a:lnTo>
                <a:lnTo>
                  <a:pt x="650" y="432"/>
                </a:lnTo>
                <a:lnTo>
                  <a:pt x="650"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1"/>
                </a:lnTo>
                <a:lnTo>
                  <a:pt x="649" y="431"/>
                </a:lnTo>
                <a:lnTo>
                  <a:pt x="649" y="431"/>
                </a:lnTo>
                <a:lnTo>
                  <a:pt x="649" y="431"/>
                </a:lnTo>
                <a:lnTo>
                  <a:pt x="649" y="431"/>
                </a:lnTo>
                <a:lnTo>
                  <a:pt x="649" y="431"/>
                </a:lnTo>
                <a:lnTo>
                  <a:pt x="649" y="431"/>
                </a:lnTo>
                <a:lnTo>
                  <a:pt x="649" y="431"/>
                </a:lnTo>
                <a:lnTo>
                  <a:pt x="649" y="431"/>
                </a:lnTo>
                <a:lnTo>
                  <a:pt x="649" y="431"/>
                </a:lnTo>
                <a:lnTo>
                  <a:pt x="649" y="431"/>
                </a:lnTo>
                <a:lnTo>
                  <a:pt x="649" y="431"/>
                </a:lnTo>
                <a:lnTo>
                  <a:pt x="648" y="431"/>
                </a:lnTo>
                <a:lnTo>
                  <a:pt x="648" y="431"/>
                </a:lnTo>
                <a:lnTo>
                  <a:pt x="648" y="431"/>
                </a:lnTo>
                <a:lnTo>
                  <a:pt x="648" y="431"/>
                </a:lnTo>
                <a:lnTo>
                  <a:pt x="648" y="431"/>
                </a:lnTo>
                <a:lnTo>
                  <a:pt x="648" y="431"/>
                </a:lnTo>
                <a:lnTo>
                  <a:pt x="648" y="431"/>
                </a:lnTo>
                <a:lnTo>
                  <a:pt x="648" y="431"/>
                </a:lnTo>
                <a:lnTo>
                  <a:pt x="648" y="431"/>
                </a:lnTo>
                <a:lnTo>
                  <a:pt x="648" y="431"/>
                </a:lnTo>
                <a:lnTo>
                  <a:pt x="648" y="431"/>
                </a:lnTo>
                <a:lnTo>
                  <a:pt x="648" y="431"/>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2"/>
                </a:lnTo>
                <a:lnTo>
                  <a:pt x="646" y="432"/>
                </a:lnTo>
                <a:lnTo>
                  <a:pt x="646" y="432"/>
                </a:lnTo>
                <a:lnTo>
                  <a:pt x="646" y="432"/>
                </a:lnTo>
                <a:lnTo>
                  <a:pt x="646" y="432"/>
                </a:lnTo>
                <a:lnTo>
                  <a:pt x="646" y="432"/>
                </a:lnTo>
                <a:lnTo>
                  <a:pt x="646"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4" y="432"/>
                </a:lnTo>
                <a:lnTo>
                  <a:pt x="644" y="432"/>
                </a:lnTo>
                <a:lnTo>
                  <a:pt x="644" y="432"/>
                </a:lnTo>
                <a:lnTo>
                  <a:pt x="644" y="432"/>
                </a:lnTo>
                <a:lnTo>
                  <a:pt x="644" y="432"/>
                </a:lnTo>
                <a:lnTo>
                  <a:pt x="644" y="432"/>
                </a:lnTo>
                <a:lnTo>
                  <a:pt x="644" y="432"/>
                </a:lnTo>
                <a:lnTo>
                  <a:pt x="644" y="432"/>
                </a:lnTo>
                <a:lnTo>
                  <a:pt x="644" y="432"/>
                </a:lnTo>
                <a:lnTo>
                  <a:pt x="644" y="432"/>
                </a:lnTo>
                <a:lnTo>
                  <a:pt x="644" y="432"/>
                </a:lnTo>
                <a:lnTo>
                  <a:pt x="644" y="432"/>
                </a:lnTo>
                <a:lnTo>
                  <a:pt x="644" y="432"/>
                </a:lnTo>
                <a:lnTo>
                  <a:pt x="644" y="432"/>
                </a:lnTo>
                <a:lnTo>
                  <a:pt x="644" y="432"/>
                </a:lnTo>
                <a:lnTo>
                  <a:pt x="644" y="432"/>
                </a:lnTo>
                <a:lnTo>
                  <a:pt x="644" y="433"/>
                </a:lnTo>
                <a:lnTo>
                  <a:pt x="644" y="433"/>
                </a:lnTo>
                <a:lnTo>
                  <a:pt x="643" y="433"/>
                </a:lnTo>
                <a:lnTo>
                  <a:pt x="643" y="433"/>
                </a:lnTo>
                <a:lnTo>
                  <a:pt x="643" y="433"/>
                </a:lnTo>
                <a:lnTo>
                  <a:pt x="643" y="433"/>
                </a:lnTo>
                <a:lnTo>
                  <a:pt x="643" y="433"/>
                </a:lnTo>
                <a:lnTo>
                  <a:pt x="643" y="433"/>
                </a:lnTo>
                <a:lnTo>
                  <a:pt x="643" y="433"/>
                </a:lnTo>
                <a:lnTo>
                  <a:pt x="643" y="433"/>
                </a:lnTo>
                <a:lnTo>
                  <a:pt x="643" y="433"/>
                </a:lnTo>
                <a:lnTo>
                  <a:pt x="643" y="433"/>
                </a:lnTo>
                <a:lnTo>
                  <a:pt x="643" y="433"/>
                </a:lnTo>
                <a:lnTo>
                  <a:pt x="644" y="433"/>
                </a:lnTo>
                <a:lnTo>
                  <a:pt x="644" y="433"/>
                </a:lnTo>
                <a:lnTo>
                  <a:pt x="644" y="433"/>
                </a:lnTo>
                <a:lnTo>
                  <a:pt x="644" y="433"/>
                </a:lnTo>
                <a:lnTo>
                  <a:pt x="644" y="433"/>
                </a:lnTo>
                <a:lnTo>
                  <a:pt x="644" y="433"/>
                </a:lnTo>
                <a:lnTo>
                  <a:pt x="644" y="433"/>
                </a:lnTo>
                <a:lnTo>
                  <a:pt x="644" y="433"/>
                </a:lnTo>
                <a:lnTo>
                  <a:pt x="644" y="433"/>
                </a:lnTo>
                <a:lnTo>
                  <a:pt x="644" y="433"/>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3" y="435"/>
                </a:lnTo>
                <a:lnTo>
                  <a:pt x="643" y="435"/>
                </a:lnTo>
                <a:lnTo>
                  <a:pt x="643" y="435"/>
                </a:lnTo>
                <a:lnTo>
                  <a:pt x="643" y="435"/>
                </a:lnTo>
                <a:lnTo>
                  <a:pt x="643" y="435"/>
                </a:lnTo>
                <a:lnTo>
                  <a:pt x="643" y="435"/>
                </a:lnTo>
                <a:lnTo>
                  <a:pt x="643" y="434"/>
                </a:lnTo>
                <a:lnTo>
                  <a:pt x="643" y="434"/>
                </a:lnTo>
                <a:lnTo>
                  <a:pt x="643" y="434"/>
                </a:lnTo>
                <a:lnTo>
                  <a:pt x="643" y="434"/>
                </a:lnTo>
                <a:lnTo>
                  <a:pt x="642" y="434"/>
                </a:lnTo>
                <a:lnTo>
                  <a:pt x="642" y="434"/>
                </a:lnTo>
                <a:lnTo>
                  <a:pt x="642" y="434"/>
                </a:lnTo>
                <a:lnTo>
                  <a:pt x="642" y="434"/>
                </a:lnTo>
                <a:lnTo>
                  <a:pt x="642" y="433"/>
                </a:lnTo>
                <a:lnTo>
                  <a:pt x="642" y="433"/>
                </a:lnTo>
                <a:lnTo>
                  <a:pt x="641" y="433"/>
                </a:lnTo>
                <a:lnTo>
                  <a:pt x="641" y="433"/>
                </a:lnTo>
                <a:lnTo>
                  <a:pt x="641" y="433"/>
                </a:lnTo>
                <a:lnTo>
                  <a:pt x="641" y="433"/>
                </a:lnTo>
                <a:lnTo>
                  <a:pt x="641" y="433"/>
                </a:lnTo>
                <a:lnTo>
                  <a:pt x="641" y="432"/>
                </a:lnTo>
                <a:lnTo>
                  <a:pt x="640" y="432"/>
                </a:lnTo>
                <a:lnTo>
                  <a:pt x="640" y="432"/>
                </a:lnTo>
                <a:lnTo>
                  <a:pt x="640" y="432"/>
                </a:lnTo>
                <a:lnTo>
                  <a:pt x="640" y="432"/>
                </a:lnTo>
                <a:lnTo>
                  <a:pt x="640" y="432"/>
                </a:lnTo>
                <a:lnTo>
                  <a:pt x="640" y="432"/>
                </a:lnTo>
                <a:lnTo>
                  <a:pt x="640" y="432"/>
                </a:lnTo>
                <a:lnTo>
                  <a:pt x="639" y="432"/>
                </a:lnTo>
                <a:lnTo>
                  <a:pt x="639" y="431"/>
                </a:lnTo>
                <a:lnTo>
                  <a:pt x="639" y="431"/>
                </a:lnTo>
                <a:lnTo>
                  <a:pt x="639" y="431"/>
                </a:lnTo>
                <a:lnTo>
                  <a:pt x="639" y="431"/>
                </a:lnTo>
                <a:lnTo>
                  <a:pt x="639" y="431"/>
                </a:lnTo>
                <a:lnTo>
                  <a:pt x="638" y="431"/>
                </a:lnTo>
                <a:lnTo>
                  <a:pt x="638" y="431"/>
                </a:lnTo>
                <a:lnTo>
                  <a:pt x="638" y="431"/>
                </a:lnTo>
                <a:lnTo>
                  <a:pt x="638" y="431"/>
                </a:lnTo>
                <a:lnTo>
                  <a:pt x="638" y="431"/>
                </a:lnTo>
                <a:lnTo>
                  <a:pt x="638" y="431"/>
                </a:lnTo>
                <a:lnTo>
                  <a:pt x="637" y="430"/>
                </a:lnTo>
                <a:lnTo>
                  <a:pt x="637" y="430"/>
                </a:lnTo>
                <a:lnTo>
                  <a:pt x="637" y="430"/>
                </a:lnTo>
                <a:lnTo>
                  <a:pt x="637" y="430"/>
                </a:lnTo>
                <a:lnTo>
                  <a:pt x="637" y="430"/>
                </a:lnTo>
                <a:lnTo>
                  <a:pt x="636" y="430"/>
                </a:lnTo>
                <a:lnTo>
                  <a:pt x="636" y="430"/>
                </a:lnTo>
                <a:lnTo>
                  <a:pt x="636" y="430"/>
                </a:lnTo>
                <a:lnTo>
                  <a:pt x="636" y="430"/>
                </a:lnTo>
                <a:lnTo>
                  <a:pt x="636" y="430"/>
                </a:lnTo>
                <a:lnTo>
                  <a:pt x="636" y="430"/>
                </a:lnTo>
                <a:lnTo>
                  <a:pt x="636" y="430"/>
                </a:lnTo>
                <a:lnTo>
                  <a:pt x="635" y="429"/>
                </a:lnTo>
                <a:lnTo>
                  <a:pt x="635" y="429"/>
                </a:lnTo>
                <a:lnTo>
                  <a:pt x="635" y="429"/>
                </a:lnTo>
                <a:lnTo>
                  <a:pt x="635" y="429"/>
                </a:lnTo>
                <a:lnTo>
                  <a:pt x="635" y="429"/>
                </a:lnTo>
                <a:lnTo>
                  <a:pt x="635" y="429"/>
                </a:lnTo>
                <a:lnTo>
                  <a:pt x="635" y="429"/>
                </a:lnTo>
                <a:lnTo>
                  <a:pt x="635" y="429"/>
                </a:lnTo>
                <a:lnTo>
                  <a:pt x="634" y="429"/>
                </a:lnTo>
                <a:lnTo>
                  <a:pt x="634" y="429"/>
                </a:lnTo>
                <a:lnTo>
                  <a:pt x="634" y="429"/>
                </a:lnTo>
                <a:lnTo>
                  <a:pt x="634" y="429"/>
                </a:lnTo>
                <a:lnTo>
                  <a:pt x="634" y="429"/>
                </a:lnTo>
                <a:lnTo>
                  <a:pt x="634" y="428"/>
                </a:lnTo>
                <a:lnTo>
                  <a:pt x="634" y="428"/>
                </a:lnTo>
                <a:lnTo>
                  <a:pt x="634" y="428"/>
                </a:lnTo>
                <a:lnTo>
                  <a:pt x="633" y="428"/>
                </a:lnTo>
                <a:lnTo>
                  <a:pt x="633" y="428"/>
                </a:lnTo>
                <a:lnTo>
                  <a:pt x="633" y="428"/>
                </a:lnTo>
                <a:lnTo>
                  <a:pt x="633" y="428"/>
                </a:lnTo>
                <a:lnTo>
                  <a:pt x="633" y="428"/>
                </a:lnTo>
                <a:lnTo>
                  <a:pt x="633" y="428"/>
                </a:lnTo>
                <a:lnTo>
                  <a:pt x="633" y="428"/>
                </a:lnTo>
                <a:lnTo>
                  <a:pt x="632" y="428"/>
                </a:lnTo>
                <a:lnTo>
                  <a:pt x="632" y="428"/>
                </a:lnTo>
                <a:lnTo>
                  <a:pt x="632" y="428"/>
                </a:lnTo>
                <a:lnTo>
                  <a:pt x="632" y="428"/>
                </a:lnTo>
                <a:lnTo>
                  <a:pt x="632" y="427"/>
                </a:lnTo>
                <a:lnTo>
                  <a:pt x="632" y="427"/>
                </a:lnTo>
                <a:lnTo>
                  <a:pt x="631" y="427"/>
                </a:lnTo>
                <a:lnTo>
                  <a:pt x="631" y="427"/>
                </a:lnTo>
                <a:lnTo>
                  <a:pt x="630" y="427"/>
                </a:lnTo>
                <a:lnTo>
                  <a:pt x="630" y="427"/>
                </a:lnTo>
                <a:lnTo>
                  <a:pt x="630" y="427"/>
                </a:lnTo>
                <a:lnTo>
                  <a:pt x="630" y="426"/>
                </a:lnTo>
                <a:lnTo>
                  <a:pt x="630" y="426"/>
                </a:lnTo>
                <a:lnTo>
                  <a:pt x="629" y="426"/>
                </a:lnTo>
                <a:lnTo>
                  <a:pt x="629" y="426"/>
                </a:lnTo>
                <a:lnTo>
                  <a:pt x="628" y="426"/>
                </a:lnTo>
                <a:lnTo>
                  <a:pt x="628" y="426"/>
                </a:lnTo>
                <a:lnTo>
                  <a:pt x="628" y="425"/>
                </a:lnTo>
                <a:lnTo>
                  <a:pt x="628" y="425"/>
                </a:lnTo>
                <a:lnTo>
                  <a:pt x="627" y="425"/>
                </a:lnTo>
                <a:lnTo>
                  <a:pt x="627" y="425"/>
                </a:lnTo>
                <a:lnTo>
                  <a:pt x="627" y="425"/>
                </a:lnTo>
                <a:lnTo>
                  <a:pt x="627" y="425"/>
                </a:lnTo>
                <a:lnTo>
                  <a:pt x="627" y="425"/>
                </a:lnTo>
                <a:lnTo>
                  <a:pt x="627" y="425"/>
                </a:lnTo>
                <a:lnTo>
                  <a:pt x="626" y="425"/>
                </a:lnTo>
                <a:lnTo>
                  <a:pt x="626" y="424"/>
                </a:lnTo>
                <a:lnTo>
                  <a:pt x="626" y="424"/>
                </a:lnTo>
                <a:lnTo>
                  <a:pt x="626" y="424"/>
                </a:lnTo>
                <a:lnTo>
                  <a:pt x="626" y="424"/>
                </a:lnTo>
                <a:lnTo>
                  <a:pt x="626" y="424"/>
                </a:lnTo>
                <a:lnTo>
                  <a:pt x="625" y="424"/>
                </a:lnTo>
                <a:lnTo>
                  <a:pt x="625" y="424"/>
                </a:lnTo>
                <a:lnTo>
                  <a:pt x="625" y="424"/>
                </a:lnTo>
                <a:lnTo>
                  <a:pt x="625" y="424"/>
                </a:lnTo>
                <a:lnTo>
                  <a:pt x="625" y="424"/>
                </a:lnTo>
                <a:lnTo>
                  <a:pt x="625" y="424"/>
                </a:lnTo>
                <a:lnTo>
                  <a:pt x="625" y="424"/>
                </a:lnTo>
                <a:lnTo>
                  <a:pt x="624" y="423"/>
                </a:lnTo>
                <a:lnTo>
                  <a:pt x="624" y="423"/>
                </a:lnTo>
                <a:lnTo>
                  <a:pt x="624" y="423"/>
                </a:lnTo>
                <a:lnTo>
                  <a:pt x="624" y="423"/>
                </a:lnTo>
                <a:lnTo>
                  <a:pt x="624" y="423"/>
                </a:lnTo>
                <a:lnTo>
                  <a:pt x="624" y="423"/>
                </a:lnTo>
                <a:lnTo>
                  <a:pt x="623" y="423"/>
                </a:lnTo>
                <a:lnTo>
                  <a:pt x="623" y="423"/>
                </a:lnTo>
                <a:lnTo>
                  <a:pt x="623" y="423"/>
                </a:lnTo>
                <a:lnTo>
                  <a:pt x="623" y="423"/>
                </a:lnTo>
                <a:lnTo>
                  <a:pt x="623" y="423"/>
                </a:lnTo>
                <a:lnTo>
                  <a:pt x="623" y="423"/>
                </a:lnTo>
                <a:lnTo>
                  <a:pt x="623" y="423"/>
                </a:lnTo>
                <a:lnTo>
                  <a:pt x="623" y="423"/>
                </a:lnTo>
                <a:lnTo>
                  <a:pt x="623" y="423"/>
                </a:lnTo>
                <a:lnTo>
                  <a:pt x="623" y="422"/>
                </a:lnTo>
                <a:lnTo>
                  <a:pt x="622" y="422"/>
                </a:lnTo>
                <a:lnTo>
                  <a:pt x="622" y="422"/>
                </a:lnTo>
                <a:lnTo>
                  <a:pt x="622" y="422"/>
                </a:lnTo>
                <a:lnTo>
                  <a:pt x="622" y="422"/>
                </a:lnTo>
                <a:lnTo>
                  <a:pt x="622" y="422"/>
                </a:lnTo>
                <a:lnTo>
                  <a:pt x="622" y="422"/>
                </a:lnTo>
                <a:lnTo>
                  <a:pt x="622" y="422"/>
                </a:lnTo>
                <a:lnTo>
                  <a:pt x="622" y="422"/>
                </a:lnTo>
                <a:lnTo>
                  <a:pt x="622" y="422"/>
                </a:lnTo>
                <a:lnTo>
                  <a:pt x="621" y="421"/>
                </a:lnTo>
                <a:lnTo>
                  <a:pt x="621" y="421"/>
                </a:lnTo>
                <a:lnTo>
                  <a:pt x="621" y="421"/>
                </a:lnTo>
                <a:lnTo>
                  <a:pt x="621" y="421"/>
                </a:lnTo>
                <a:lnTo>
                  <a:pt x="621" y="421"/>
                </a:lnTo>
                <a:lnTo>
                  <a:pt x="621" y="421"/>
                </a:lnTo>
                <a:lnTo>
                  <a:pt x="621" y="420"/>
                </a:lnTo>
                <a:lnTo>
                  <a:pt x="620" y="420"/>
                </a:lnTo>
                <a:lnTo>
                  <a:pt x="620" y="420"/>
                </a:lnTo>
                <a:lnTo>
                  <a:pt x="620" y="420"/>
                </a:lnTo>
                <a:lnTo>
                  <a:pt x="620" y="420"/>
                </a:lnTo>
                <a:lnTo>
                  <a:pt x="620" y="420"/>
                </a:lnTo>
                <a:lnTo>
                  <a:pt x="620" y="419"/>
                </a:lnTo>
                <a:lnTo>
                  <a:pt x="620" y="419"/>
                </a:lnTo>
                <a:lnTo>
                  <a:pt x="620" y="419"/>
                </a:lnTo>
                <a:lnTo>
                  <a:pt x="619" y="419"/>
                </a:lnTo>
                <a:lnTo>
                  <a:pt x="619" y="419"/>
                </a:lnTo>
                <a:lnTo>
                  <a:pt x="619" y="419"/>
                </a:lnTo>
                <a:lnTo>
                  <a:pt x="619" y="419"/>
                </a:lnTo>
                <a:lnTo>
                  <a:pt x="619" y="419"/>
                </a:lnTo>
                <a:lnTo>
                  <a:pt x="619" y="418"/>
                </a:lnTo>
                <a:lnTo>
                  <a:pt x="619" y="418"/>
                </a:lnTo>
                <a:lnTo>
                  <a:pt x="619" y="418"/>
                </a:lnTo>
                <a:lnTo>
                  <a:pt x="619" y="418"/>
                </a:lnTo>
                <a:lnTo>
                  <a:pt x="618" y="418"/>
                </a:lnTo>
                <a:lnTo>
                  <a:pt x="618" y="418"/>
                </a:lnTo>
                <a:lnTo>
                  <a:pt x="618" y="418"/>
                </a:lnTo>
                <a:lnTo>
                  <a:pt x="618" y="418"/>
                </a:lnTo>
                <a:lnTo>
                  <a:pt x="618" y="417"/>
                </a:lnTo>
                <a:lnTo>
                  <a:pt x="618" y="417"/>
                </a:lnTo>
                <a:lnTo>
                  <a:pt x="618" y="417"/>
                </a:lnTo>
                <a:lnTo>
                  <a:pt x="617" y="417"/>
                </a:lnTo>
                <a:lnTo>
                  <a:pt x="617" y="417"/>
                </a:lnTo>
                <a:lnTo>
                  <a:pt x="617" y="417"/>
                </a:lnTo>
                <a:lnTo>
                  <a:pt x="617" y="417"/>
                </a:lnTo>
                <a:lnTo>
                  <a:pt x="617" y="417"/>
                </a:lnTo>
                <a:lnTo>
                  <a:pt x="617" y="417"/>
                </a:lnTo>
                <a:lnTo>
                  <a:pt x="617" y="417"/>
                </a:lnTo>
                <a:lnTo>
                  <a:pt x="617" y="417"/>
                </a:lnTo>
                <a:lnTo>
                  <a:pt x="616" y="417"/>
                </a:lnTo>
                <a:lnTo>
                  <a:pt x="616" y="416"/>
                </a:lnTo>
                <a:lnTo>
                  <a:pt x="616" y="416"/>
                </a:lnTo>
                <a:lnTo>
                  <a:pt x="616" y="416"/>
                </a:lnTo>
                <a:lnTo>
                  <a:pt x="616" y="416"/>
                </a:lnTo>
                <a:lnTo>
                  <a:pt x="616" y="416"/>
                </a:lnTo>
                <a:lnTo>
                  <a:pt x="616" y="416"/>
                </a:lnTo>
                <a:lnTo>
                  <a:pt x="616" y="416"/>
                </a:lnTo>
                <a:lnTo>
                  <a:pt x="616" y="416"/>
                </a:lnTo>
                <a:lnTo>
                  <a:pt x="615" y="416"/>
                </a:lnTo>
                <a:lnTo>
                  <a:pt x="615" y="416"/>
                </a:lnTo>
                <a:lnTo>
                  <a:pt x="615" y="416"/>
                </a:lnTo>
                <a:lnTo>
                  <a:pt x="615" y="416"/>
                </a:lnTo>
                <a:lnTo>
                  <a:pt x="615" y="415"/>
                </a:lnTo>
                <a:lnTo>
                  <a:pt x="615" y="415"/>
                </a:lnTo>
                <a:lnTo>
                  <a:pt x="615" y="415"/>
                </a:lnTo>
                <a:lnTo>
                  <a:pt x="615" y="415"/>
                </a:lnTo>
                <a:lnTo>
                  <a:pt x="615" y="415"/>
                </a:lnTo>
                <a:lnTo>
                  <a:pt x="614" y="415"/>
                </a:lnTo>
                <a:lnTo>
                  <a:pt x="614" y="415"/>
                </a:lnTo>
                <a:lnTo>
                  <a:pt x="614" y="415"/>
                </a:lnTo>
                <a:lnTo>
                  <a:pt x="614" y="414"/>
                </a:lnTo>
                <a:lnTo>
                  <a:pt x="614" y="414"/>
                </a:lnTo>
                <a:lnTo>
                  <a:pt x="614" y="414"/>
                </a:lnTo>
                <a:lnTo>
                  <a:pt x="614" y="414"/>
                </a:lnTo>
                <a:lnTo>
                  <a:pt x="614" y="414"/>
                </a:lnTo>
                <a:lnTo>
                  <a:pt x="614" y="414"/>
                </a:lnTo>
                <a:lnTo>
                  <a:pt x="614" y="414"/>
                </a:lnTo>
                <a:lnTo>
                  <a:pt x="614" y="414"/>
                </a:lnTo>
                <a:lnTo>
                  <a:pt x="614" y="414"/>
                </a:lnTo>
                <a:lnTo>
                  <a:pt x="614" y="414"/>
                </a:lnTo>
                <a:lnTo>
                  <a:pt x="613" y="414"/>
                </a:lnTo>
                <a:lnTo>
                  <a:pt x="613" y="414"/>
                </a:lnTo>
                <a:lnTo>
                  <a:pt x="613" y="413"/>
                </a:lnTo>
                <a:lnTo>
                  <a:pt x="613" y="413"/>
                </a:lnTo>
                <a:lnTo>
                  <a:pt x="613" y="413"/>
                </a:lnTo>
                <a:lnTo>
                  <a:pt x="613" y="413"/>
                </a:lnTo>
                <a:lnTo>
                  <a:pt x="613" y="413"/>
                </a:lnTo>
                <a:lnTo>
                  <a:pt x="613" y="413"/>
                </a:lnTo>
                <a:lnTo>
                  <a:pt x="612" y="413"/>
                </a:lnTo>
                <a:lnTo>
                  <a:pt x="612" y="413"/>
                </a:lnTo>
                <a:lnTo>
                  <a:pt x="612" y="412"/>
                </a:lnTo>
                <a:lnTo>
                  <a:pt x="612" y="412"/>
                </a:lnTo>
                <a:lnTo>
                  <a:pt x="611" y="412"/>
                </a:lnTo>
                <a:lnTo>
                  <a:pt x="611" y="412"/>
                </a:lnTo>
                <a:lnTo>
                  <a:pt x="611" y="412"/>
                </a:lnTo>
                <a:lnTo>
                  <a:pt x="611" y="412"/>
                </a:lnTo>
                <a:lnTo>
                  <a:pt x="611" y="412"/>
                </a:lnTo>
                <a:lnTo>
                  <a:pt x="611" y="412"/>
                </a:lnTo>
                <a:lnTo>
                  <a:pt x="611" y="412"/>
                </a:lnTo>
                <a:lnTo>
                  <a:pt x="611" y="412"/>
                </a:lnTo>
                <a:lnTo>
                  <a:pt x="611" y="412"/>
                </a:lnTo>
                <a:lnTo>
                  <a:pt x="610" y="412"/>
                </a:lnTo>
                <a:lnTo>
                  <a:pt x="610" y="412"/>
                </a:lnTo>
                <a:lnTo>
                  <a:pt x="610" y="412"/>
                </a:lnTo>
                <a:lnTo>
                  <a:pt x="610" y="411"/>
                </a:lnTo>
                <a:lnTo>
                  <a:pt x="610" y="411"/>
                </a:lnTo>
                <a:lnTo>
                  <a:pt x="610" y="411"/>
                </a:lnTo>
                <a:lnTo>
                  <a:pt x="610" y="411"/>
                </a:lnTo>
                <a:lnTo>
                  <a:pt x="609" y="411"/>
                </a:lnTo>
                <a:lnTo>
                  <a:pt x="609" y="411"/>
                </a:lnTo>
                <a:lnTo>
                  <a:pt x="609" y="411"/>
                </a:lnTo>
                <a:lnTo>
                  <a:pt x="609" y="411"/>
                </a:lnTo>
                <a:lnTo>
                  <a:pt x="609" y="411"/>
                </a:lnTo>
                <a:lnTo>
                  <a:pt x="609" y="411"/>
                </a:lnTo>
                <a:lnTo>
                  <a:pt x="609" y="411"/>
                </a:lnTo>
                <a:lnTo>
                  <a:pt x="609" y="411"/>
                </a:lnTo>
                <a:lnTo>
                  <a:pt x="608" y="411"/>
                </a:lnTo>
                <a:lnTo>
                  <a:pt x="608" y="411"/>
                </a:lnTo>
                <a:lnTo>
                  <a:pt x="608" y="411"/>
                </a:lnTo>
                <a:lnTo>
                  <a:pt x="608" y="411"/>
                </a:lnTo>
                <a:lnTo>
                  <a:pt x="608" y="411"/>
                </a:lnTo>
                <a:lnTo>
                  <a:pt x="608" y="411"/>
                </a:lnTo>
                <a:lnTo>
                  <a:pt x="608" y="411"/>
                </a:lnTo>
                <a:lnTo>
                  <a:pt x="608" y="411"/>
                </a:lnTo>
                <a:lnTo>
                  <a:pt x="607" y="411"/>
                </a:lnTo>
                <a:lnTo>
                  <a:pt x="607" y="411"/>
                </a:lnTo>
                <a:lnTo>
                  <a:pt x="607" y="410"/>
                </a:lnTo>
                <a:lnTo>
                  <a:pt x="607" y="410"/>
                </a:lnTo>
                <a:lnTo>
                  <a:pt x="607" y="410"/>
                </a:lnTo>
                <a:lnTo>
                  <a:pt x="607" y="410"/>
                </a:lnTo>
                <a:lnTo>
                  <a:pt x="607" y="410"/>
                </a:lnTo>
                <a:lnTo>
                  <a:pt x="607" y="410"/>
                </a:lnTo>
                <a:lnTo>
                  <a:pt x="607" y="410"/>
                </a:lnTo>
                <a:lnTo>
                  <a:pt x="606" y="410"/>
                </a:lnTo>
                <a:lnTo>
                  <a:pt x="606" y="410"/>
                </a:lnTo>
                <a:lnTo>
                  <a:pt x="606" y="410"/>
                </a:lnTo>
                <a:lnTo>
                  <a:pt x="606" y="410"/>
                </a:lnTo>
                <a:lnTo>
                  <a:pt x="606" y="410"/>
                </a:lnTo>
                <a:lnTo>
                  <a:pt x="606" y="411"/>
                </a:lnTo>
                <a:lnTo>
                  <a:pt x="606" y="411"/>
                </a:lnTo>
                <a:lnTo>
                  <a:pt x="605" y="411"/>
                </a:lnTo>
                <a:lnTo>
                  <a:pt x="605" y="411"/>
                </a:lnTo>
                <a:lnTo>
                  <a:pt x="605" y="411"/>
                </a:lnTo>
                <a:lnTo>
                  <a:pt x="605" y="411"/>
                </a:lnTo>
                <a:lnTo>
                  <a:pt x="605" y="411"/>
                </a:lnTo>
                <a:lnTo>
                  <a:pt x="604" y="411"/>
                </a:lnTo>
                <a:lnTo>
                  <a:pt x="604" y="411"/>
                </a:lnTo>
                <a:lnTo>
                  <a:pt x="604" y="411"/>
                </a:lnTo>
                <a:lnTo>
                  <a:pt x="604" y="411"/>
                </a:lnTo>
                <a:lnTo>
                  <a:pt x="603" y="411"/>
                </a:lnTo>
                <a:lnTo>
                  <a:pt x="603" y="411"/>
                </a:lnTo>
                <a:lnTo>
                  <a:pt x="603" y="411"/>
                </a:lnTo>
                <a:lnTo>
                  <a:pt x="603" y="411"/>
                </a:lnTo>
                <a:lnTo>
                  <a:pt x="603" y="411"/>
                </a:lnTo>
                <a:lnTo>
                  <a:pt x="602" y="411"/>
                </a:lnTo>
                <a:lnTo>
                  <a:pt x="602" y="411"/>
                </a:lnTo>
                <a:lnTo>
                  <a:pt x="602" y="411"/>
                </a:lnTo>
                <a:lnTo>
                  <a:pt x="602" y="411"/>
                </a:lnTo>
                <a:lnTo>
                  <a:pt x="601" y="411"/>
                </a:lnTo>
                <a:lnTo>
                  <a:pt x="601" y="411"/>
                </a:lnTo>
                <a:lnTo>
                  <a:pt x="601" y="411"/>
                </a:lnTo>
                <a:lnTo>
                  <a:pt x="601" y="411"/>
                </a:lnTo>
                <a:lnTo>
                  <a:pt x="600" y="411"/>
                </a:lnTo>
                <a:lnTo>
                  <a:pt x="600" y="411"/>
                </a:lnTo>
                <a:lnTo>
                  <a:pt x="600" y="411"/>
                </a:lnTo>
                <a:lnTo>
                  <a:pt x="600" y="411"/>
                </a:lnTo>
                <a:lnTo>
                  <a:pt x="600" y="411"/>
                </a:lnTo>
                <a:lnTo>
                  <a:pt x="599" y="411"/>
                </a:lnTo>
                <a:lnTo>
                  <a:pt x="599" y="411"/>
                </a:lnTo>
                <a:lnTo>
                  <a:pt x="599" y="411"/>
                </a:lnTo>
                <a:lnTo>
                  <a:pt x="599" y="411"/>
                </a:lnTo>
                <a:lnTo>
                  <a:pt x="599" y="411"/>
                </a:lnTo>
                <a:lnTo>
                  <a:pt x="599" y="411"/>
                </a:lnTo>
                <a:lnTo>
                  <a:pt x="599" y="410"/>
                </a:lnTo>
                <a:lnTo>
                  <a:pt x="599" y="410"/>
                </a:lnTo>
                <a:lnTo>
                  <a:pt x="598" y="410"/>
                </a:lnTo>
                <a:lnTo>
                  <a:pt x="598" y="410"/>
                </a:lnTo>
                <a:lnTo>
                  <a:pt x="598" y="410"/>
                </a:lnTo>
                <a:lnTo>
                  <a:pt x="598" y="410"/>
                </a:lnTo>
                <a:lnTo>
                  <a:pt x="598" y="410"/>
                </a:lnTo>
                <a:lnTo>
                  <a:pt x="598" y="410"/>
                </a:lnTo>
                <a:lnTo>
                  <a:pt x="598" y="410"/>
                </a:lnTo>
                <a:lnTo>
                  <a:pt x="597" y="410"/>
                </a:lnTo>
                <a:lnTo>
                  <a:pt x="597" y="410"/>
                </a:lnTo>
                <a:lnTo>
                  <a:pt x="597" y="410"/>
                </a:lnTo>
                <a:lnTo>
                  <a:pt x="597" y="410"/>
                </a:lnTo>
                <a:lnTo>
                  <a:pt x="597" y="410"/>
                </a:lnTo>
                <a:lnTo>
                  <a:pt x="597" y="410"/>
                </a:lnTo>
                <a:lnTo>
                  <a:pt x="597" y="410"/>
                </a:lnTo>
                <a:lnTo>
                  <a:pt x="597" y="410"/>
                </a:lnTo>
                <a:lnTo>
                  <a:pt x="596" y="410"/>
                </a:lnTo>
                <a:lnTo>
                  <a:pt x="596" y="410"/>
                </a:lnTo>
                <a:lnTo>
                  <a:pt x="596" y="410"/>
                </a:lnTo>
                <a:lnTo>
                  <a:pt x="596" y="410"/>
                </a:lnTo>
                <a:lnTo>
                  <a:pt x="596" y="410"/>
                </a:lnTo>
                <a:lnTo>
                  <a:pt x="596" y="410"/>
                </a:lnTo>
                <a:lnTo>
                  <a:pt x="596" y="410"/>
                </a:lnTo>
                <a:lnTo>
                  <a:pt x="596" y="410"/>
                </a:lnTo>
                <a:lnTo>
                  <a:pt x="595" y="410"/>
                </a:lnTo>
                <a:lnTo>
                  <a:pt x="595" y="410"/>
                </a:lnTo>
                <a:lnTo>
                  <a:pt x="595" y="410"/>
                </a:lnTo>
                <a:lnTo>
                  <a:pt x="595" y="410"/>
                </a:lnTo>
                <a:lnTo>
                  <a:pt x="595" y="410"/>
                </a:lnTo>
                <a:lnTo>
                  <a:pt x="595" y="410"/>
                </a:lnTo>
                <a:lnTo>
                  <a:pt x="595" y="410"/>
                </a:lnTo>
                <a:lnTo>
                  <a:pt x="595" y="410"/>
                </a:lnTo>
                <a:lnTo>
                  <a:pt x="595" y="410"/>
                </a:lnTo>
                <a:lnTo>
                  <a:pt x="594" y="410"/>
                </a:lnTo>
                <a:lnTo>
                  <a:pt x="594" y="410"/>
                </a:lnTo>
                <a:lnTo>
                  <a:pt x="594" y="410"/>
                </a:lnTo>
                <a:lnTo>
                  <a:pt x="594" y="410"/>
                </a:lnTo>
                <a:lnTo>
                  <a:pt x="594" y="410"/>
                </a:lnTo>
                <a:lnTo>
                  <a:pt x="594" y="410"/>
                </a:lnTo>
                <a:lnTo>
                  <a:pt x="594" y="410"/>
                </a:lnTo>
                <a:lnTo>
                  <a:pt x="593" y="410"/>
                </a:lnTo>
                <a:lnTo>
                  <a:pt x="593" y="410"/>
                </a:lnTo>
                <a:lnTo>
                  <a:pt x="593" y="410"/>
                </a:lnTo>
                <a:lnTo>
                  <a:pt x="593" y="410"/>
                </a:lnTo>
                <a:lnTo>
                  <a:pt x="593" y="410"/>
                </a:lnTo>
                <a:lnTo>
                  <a:pt x="592" y="410"/>
                </a:lnTo>
                <a:lnTo>
                  <a:pt x="592" y="410"/>
                </a:lnTo>
                <a:lnTo>
                  <a:pt x="592" y="410"/>
                </a:lnTo>
                <a:lnTo>
                  <a:pt x="592" y="410"/>
                </a:lnTo>
                <a:lnTo>
                  <a:pt x="592" y="410"/>
                </a:lnTo>
                <a:lnTo>
                  <a:pt x="592" y="410"/>
                </a:lnTo>
                <a:lnTo>
                  <a:pt x="591" y="410"/>
                </a:lnTo>
                <a:lnTo>
                  <a:pt x="591" y="410"/>
                </a:lnTo>
                <a:lnTo>
                  <a:pt x="591" y="410"/>
                </a:lnTo>
                <a:lnTo>
                  <a:pt x="591" y="410"/>
                </a:lnTo>
                <a:lnTo>
                  <a:pt x="591" y="410"/>
                </a:lnTo>
                <a:lnTo>
                  <a:pt x="591" y="410"/>
                </a:lnTo>
                <a:lnTo>
                  <a:pt x="591" y="410"/>
                </a:lnTo>
                <a:lnTo>
                  <a:pt x="591" y="410"/>
                </a:lnTo>
                <a:lnTo>
                  <a:pt x="591" y="410"/>
                </a:lnTo>
                <a:lnTo>
                  <a:pt x="591" y="409"/>
                </a:lnTo>
                <a:lnTo>
                  <a:pt x="591" y="409"/>
                </a:lnTo>
                <a:lnTo>
                  <a:pt x="591" y="409"/>
                </a:lnTo>
                <a:lnTo>
                  <a:pt x="590" y="409"/>
                </a:lnTo>
                <a:lnTo>
                  <a:pt x="590" y="409"/>
                </a:lnTo>
                <a:lnTo>
                  <a:pt x="590" y="409"/>
                </a:lnTo>
                <a:lnTo>
                  <a:pt x="590" y="409"/>
                </a:lnTo>
                <a:lnTo>
                  <a:pt x="590" y="408"/>
                </a:lnTo>
                <a:lnTo>
                  <a:pt x="590" y="408"/>
                </a:lnTo>
                <a:lnTo>
                  <a:pt x="590" y="408"/>
                </a:lnTo>
                <a:lnTo>
                  <a:pt x="590" y="408"/>
                </a:lnTo>
                <a:lnTo>
                  <a:pt x="590" y="408"/>
                </a:lnTo>
                <a:lnTo>
                  <a:pt x="590" y="408"/>
                </a:lnTo>
                <a:lnTo>
                  <a:pt x="590" y="408"/>
                </a:lnTo>
                <a:lnTo>
                  <a:pt x="589" y="408"/>
                </a:lnTo>
                <a:lnTo>
                  <a:pt x="589" y="408"/>
                </a:lnTo>
                <a:lnTo>
                  <a:pt x="589" y="407"/>
                </a:lnTo>
                <a:lnTo>
                  <a:pt x="589" y="407"/>
                </a:lnTo>
                <a:lnTo>
                  <a:pt x="589" y="407"/>
                </a:lnTo>
                <a:lnTo>
                  <a:pt x="589" y="407"/>
                </a:lnTo>
                <a:lnTo>
                  <a:pt x="589" y="407"/>
                </a:lnTo>
                <a:lnTo>
                  <a:pt x="589" y="407"/>
                </a:lnTo>
                <a:lnTo>
                  <a:pt x="588" y="407"/>
                </a:lnTo>
                <a:lnTo>
                  <a:pt x="588" y="407"/>
                </a:lnTo>
                <a:lnTo>
                  <a:pt x="588" y="407"/>
                </a:lnTo>
                <a:lnTo>
                  <a:pt x="588" y="407"/>
                </a:lnTo>
                <a:lnTo>
                  <a:pt x="588" y="407"/>
                </a:lnTo>
                <a:lnTo>
                  <a:pt x="587" y="408"/>
                </a:lnTo>
                <a:lnTo>
                  <a:pt x="587" y="409"/>
                </a:lnTo>
                <a:lnTo>
                  <a:pt x="587" y="410"/>
                </a:lnTo>
                <a:lnTo>
                  <a:pt x="587" y="411"/>
                </a:lnTo>
                <a:lnTo>
                  <a:pt x="587" y="411"/>
                </a:lnTo>
                <a:lnTo>
                  <a:pt x="587" y="411"/>
                </a:lnTo>
                <a:lnTo>
                  <a:pt x="586" y="412"/>
                </a:lnTo>
                <a:lnTo>
                  <a:pt x="586" y="412"/>
                </a:lnTo>
                <a:lnTo>
                  <a:pt x="586" y="412"/>
                </a:lnTo>
                <a:lnTo>
                  <a:pt x="586" y="412"/>
                </a:lnTo>
                <a:lnTo>
                  <a:pt x="586" y="412"/>
                </a:lnTo>
                <a:lnTo>
                  <a:pt x="586" y="412"/>
                </a:lnTo>
                <a:lnTo>
                  <a:pt x="586" y="412"/>
                </a:lnTo>
                <a:lnTo>
                  <a:pt x="586" y="412"/>
                </a:lnTo>
                <a:lnTo>
                  <a:pt x="585" y="413"/>
                </a:lnTo>
                <a:lnTo>
                  <a:pt x="585" y="413"/>
                </a:lnTo>
                <a:lnTo>
                  <a:pt x="585" y="413"/>
                </a:lnTo>
                <a:lnTo>
                  <a:pt x="585" y="413"/>
                </a:lnTo>
                <a:lnTo>
                  <a:pt x="585" y="413"/>
                </a:lnTo>
                <a:lnTo>
                  <a:pt x="585" y="413"/>
                </a:lnTo>
                <a:lnTo>
                  <a:pt x="585" y="412"/>
                </a:lnTo>
                <a:lnTo>
                  <a:pt x="585" y="412"/>
                </a:lnTo>
                <a:lnTo>
                  <a:pt x="585" y="412"/>
                </a:lnTo>
                <a:lnTo>
                  <a:pt x="584" y="412"/>
                </a:lnTo>
                <a:lnTo>
                  <a:pt x="584" y="412"/>
                </a:lnTo>
                <a:lnTo>
                  <a:pt x="584" y="412"/>
                </a:lnTo>
                <a:lnTo>
                  <a:pt x="584" y="412"/>
                </a:lnTo>
                <a:lnTo>
                  <a:pt x="584" y="412"/>
                </a:lnTo>
                <a:lnTo>
                  <a:pt x="584" y="412"/>
                </a:lnTo>
                <a:lnTo>
                  <a:pt x="584" y="412"/>
                </a:lnTo>
                <a:lnTo>
                  <a:pt x="584" y="412"/>
                </a:lnTo>
                <a:lnTo>
                  <a:pt x="583" y="412"/>
                </a:lnTo>
                <a:lnTo>
                  <a:pt x="583" y="412"/>
                </a:lnTo>
                <a:lnTo>
                  <a:pt x="583" y="412"/>
                </a:lnTo>
                <a:lnTo>
                  <a:pt x="583" y="412"/>
                </a:lnTo>
                <a:lnTo>
                  <a:pt x="583" y="412"/>
                </a:lnTo>
                <a:lnTo>
                  <a:pt x="583" y="413"/>
                </a:lnTo>
                <a:lnTo>
                  <a:pt x="583" y="413"/>
                </a:lnTo>
                <a:lnTo>
                  <a:pt x="583" y="413"/>
                </a:lnTo>
                <a:lnTo>
                  <a:pt x="583" y="413"/>
                </a:lnTo>
                <a:lnTo>
                  <a:pt x="583" y="413"/>
                </a:lnTo>
                <a:lnTo>
                  <a:pt x="583" y="413"/>
                </a:lnTo>
                <a:lnTo>
                  <a:pt x="583" y="412"/>
                </a:lnTo>
                <a:lnTo>
                  <a:pt x="583" y="412"/>
                </a:lnTo>
                <a:lnTo>
                  <a:pt x="583" y="412"/>
                </a:lnTo>
                <a:lnTo>
                  <a:pt x="583" y="412"/>
                </a:lnTo>
                <a:lnTo>
                  <a:pt x="582" y="412"/>
                </a:lnTo>
                <a:lnTo>
                  <a:pt x="582" y="412"/>
                </a:lnTo>
                <a:lnTo>
                  <a:pt x="582" y="412"/>
                </a:lnTo>
                <a:lnTo>
                  <a:pt x="582" y="412"/>
                </a:lnTo>
                <a:lnTo>
                  <a:pt x="582" y="412"/>
                </a:lnTo>
                <a:lnTo>
                  <a:pt x="582" y="412"/>
                </a:lnTo>
                <a:lnTo>
                  <a:pt x="582" y="412"/>
                </a:lnTo>
                <a:lnTo>
                  <a:pt x="582" y="412"/>
                </a:lnTo>
                <a:lnTo>
                  <a:pt x="582" y="412"/>
                </a:lnTo>
                <a:lnTo>
                  <a:pt x="582" y="412"/>
                </a:lnTo>
                <a:lnTo>
                  <a:pt x="582" y="412"/>
                </a:lnTo>
                <a:lnTo>
                  <a:pt x="582" y="412"/>
                </a:lnTo>
                <a:lnTo>
                  <a:pt x="582" y="412"/>
                </a:lnTo>
                <a:lnTo>
                  <a:pt x="581" y="412"/>
                </a:lnTo>
                <a:lnTo>
                  <a:pt x="581" y="412"/>
                </a:lnTo>
                <a:lnTo>
                  <a:pt x="581" y="412"/>
                </a:lnTo>
                <a:lnTo>
                  <a:pt x="581" y="412"/>
                </a:lnTo>
                <a:lnTo>
                  <a:pt x="581" y="412"/>
                </a:lnTo>
                <a:lnTo>
                  <a:pt x="581" y="412"/>
                </a:lnTo>
                <a:lnTo>
                  <a:pt x="581" y="412"/>
                </a:lnTo>
                <a:lnTo>
                  <a:pt x="581" y="412"/>
                </a:lnTo>
                <a:lnTo>
                  <a:pt x="581" y="411"/>
                </a:lnTo>
                <a:lnTo>
                  <a:pt x="581" y="411"/>
                </a:lnTo>
                <a:lnTo>
                  <a:pt x="581" y="411"/>
                </a:lnTo>
                <a:lnTo>
                  <a:pt x="581" y="411"/>
                </a:lnTo>
                <a:lnTo>
                  <a:pt x="581" y="411"/>
                </a:lnTo>
                <a:lnTo>
                  <a:pt x="581" y="411"/>
                </a:lnTo>
                <a:lnTo>
                  <a:pt x="581" y="411"/>
                </a:lnTo>
                <a:lnTo>
                  <a:pt x="581" y="411"/>
                </a:lnTo>
                <a:lnTo>
                  <a:pt x="581" y="411"/>
                </a:lnTo>
                <a:lnTo>
                  <a:pt x="581" y="411"/>
                </a:lnTo>
                <a:lnTo>
                  <a:pt x="580" y="411"/>
                </a:lnTo>
                <a:lnTo>
                  <a:pt x="580" y="411"/>
                </a:lnTo>
                <a:lnTo>
                  <a:pt x="580" y="411"/>
                </a:lnTo>
                <a:lnTo>
                  <a:pt x="580" y="411"/>
                </a:lnTo>
                <a:lnTo>
                  <a:pt x="580" y="411"/>
                </a:lnTo>
                <a:lnTo>
                  <a:pt x="580" y="411"/>
                </a:lnTo>
                <a:lnTo>
                  <a:pt x="579" y="410"/>
                </a:lnTo>
                <a:lnTo>
                  <a:pt x="579" y="410"/>
                </a:lnTo>
                <a:lnTo>
                  <a:pt x="579" y="410"/>
                </a:lnTo>
                <a:lnTo>
                  <a:pt x="579" y="410"/>
                </a:lnTo>
                <a:lnTo>
                  <a:pt x="579" y="410"/>
                </a:lnTo>
                <a:lnTo>
                  <a:pt x="579" y="410"/>
                </a:lnTo>
                <a:lnTo>
                  <a:pt x="579" y="410"/>
                </a:lnTo>
                <a:lnTo>
                  <a:pt x="579" y="409"/>
                </a:lnTo>
                <a:lnTo>
                  <a:pt x="579" y="409"/>
                </a:lnTo>
                <a:lnTo>
                  <a:pt x="579" y="409"/>
                </a:lnTo>
                <a:lnTo>
                  <a:pt x="579" y="409"/>
                </a:lnTo>
                <a:lnTo>
                  <a:pt x="579" y="409"/>
                </a:lnTo>
                <a:lnTo>
                  <a:pt x="579" y="409"/>
                </a:lnTo>
                <a:lnTo>
                  <a:pt x="579" y="409"/>
                </a:lnTo>
                <a:lnTo>
                  <a:pt x="579" y="409"/>
                </a:lnTo>
                <a:lnTo>
                  <a:pt x="578" y="409"/>
                </a:lnTo>
                <a:lnTo>
                  <a:pt x="578" y="409"/>
                </a:lnTo>
                <a:lnTo>
                  <a:pt x="578" y="408"/>
                </a:lnTo>
                <a:lnTo>
                  <a:pt x="578" y="408"/>
                </a:lnTo>
                <a:lnTo>
                  <a:pt x="578" y="408"/>
                </a:lnTo>
                <a:lnTo>
                  <a:pt x="578" y="408"/>
                </a:lnTo>
                <a:lnTo>
                  <a:pt x="578" y="408"/>
                </a:lnTo>
                <a:lnTo>
                  <a:pt x="579" y="408"/>
                </a:lnTo>
                <a:lnTo>
                  <a:pt x="579" y="407"/>
                </a:lnTo>
                <a:lnTo>
                  <a:pt x="579" y="407"/>
                </a:lnTo>
                <a:lnTo>
                  <a:pt x="579" y="407"/>
                </a:lnTo>
                <a:lnTo>
                  <a:pt x="579" y="407"/>
                </a:lnTo>
                <a:lnTo>
                  <a:pt x="578" y="407"/>
                </a:lnTo>
                <a:lnTo>
                  <a:pt x="578" y="407"/>
                </a:lnTo>
                <a:lnTo>
                  <a:pt x="578" y="407"/>
                </a:lnTo>
                <a:lnTo>
                  <a:pt x="578" y="407"/>
                </a:lnTo>
                <a:lnTo>
                  <a:pt x="578" y="407"/>
                </a:lnTo>
                <a:lnTo>
                  <a:pt x="578" y="407"/>
                </a:lnTo>
                <a:lnTo>
                  <a:pt x="578" y="407"/>
                </a:lnTo>
                <a:lnTo>
                  <a:pt x="578" y="406"/>
                </a:lnTo>
                <a:lnTo>
                  <a:pt x="578" y="406"/>
                </a:lnTo>
                <a:lnTo>
                  <a:pt x="578" y="406"/>
                </a:lnTo>
                <a:lnTo>
                  <a:pt x="578" y="406"/>
                </a:lnTo>
                <a:lnTo>
                  <a:pt x="577" y="406"/>
                </a:lnTo>
                <a:lnTo>
                  <a:pt x="577" y="406"/>
                </a:lnTo>
                <a:lnTo>
                  <a:pt x="577" y="406"/>
                </a:lnTo>
                <a:lnTo>
                  <a:pt x="577" y="406"/>
                </a:lnTo>
                <a:lnTo>
                  <a:pt x="577" y="405"/>
                </a:lnTo>
                <a:lnTo>
                  <a:pt x="572" y="408"/>
                </a:lnTo>
                <a:lnTo>
                  <a:pt x="572" y="408"/>
                </a:lnTo>
                <a:lnTo>
                  <a:pt x="566" y="411"/>
                </a:lnTo>
                <a:lnTo>
                  <a:pt x="566" y="411"/>
                </a:lnTo>
                <a:lnTo>
                  <a:pt x="566" y="411"/>
                </a:lnTo>
                <a:lnTo>
                  <a:pt x="566" y="411"/>
                </a:lnTo>
                <a:lnTo>
                  <a:pt x="566" y="410"/>
                </a:lnTo>
                <a:lnTo>
                  <a:pt x="566" y="410"/>
                </a:lnTo>
                <a:lnTo>
                  <a:pt x="566" y="408"/>
                </a:lnTo>
                <a:lnTo>
                  <a:pt x="565" y="407"/>
                </a:lnTo>
                <a:lnTo>
                  <a:pt x="564" y="406"/>
                </a:lnTo>
                <a:lnTo>
                  <a:pt x="564" y="406"/>
                </a:lnTo>
                <a:lnTo>
                  <a:pt x="564" y="406"/>
                </a:lnTo>
                <a:lnTo>
                  <a:pt x="564" y="406"/>
                </a:lnTo>
                <a:lnTo>
                  <a:pt x="563" y="406"/>
                </a:lnTo>
                <a:lnTo>
                  <a:pt x="563" y="406"/>
                </a:lnTo>
                <a:lnTo>
                  <a:pt x="562" y="406"/>
                </a:lnTo>
                <a:lnTo>
                  <a:pt x="562" y="406"/>
                </a:lnTo>
                <a:lnTo>
                  <a:pt x="562" y="406"/>
                </a:lnTo>
                <a:lnTo>
                  <a:pt x="561" y="406"/>
                </a:lnTo>
                <a:lnTo>
                  <a:pt x="561" y="406"/>
                </a:lnTo>
                <a:lnTo>
                  <a:pt x="560" y="406"/>
                </a:lnTo>
                <a:lnTo>
                  <a:pt x="560" y="406"/>
                </a:lnTo>
                <a:lnTo>
                  <a:pt x="559" y="406"/>
                </a:lnTo>
                <a:lnTo>
                  <a:pt x="559" y="406"/>
                </a:lnTo>
                <a:lnTo>
                  <a:pt x="558" y="405"/>
                </a:lnTo>
                <a:lnTo>
                  <a:pt x="558" y="406"/>
                </a:lnTo>
                <a:lnTo>
                  <a:pt x="558" y="406"/>
                </a:lnTo>
                <a:lnTo>
                  <a:pt x="558" y="406"/>
                </a:lnTo>
                <a:lnTo>
                  <a:pt x="558" y="406"/>
                </a:lnTo>
                <a:lnTo>
                  <a:pt x="557" y="407"/>
                </a:lnTo>
                <a:lnTo>
                  <a:pt x="557" y="407"/>
                </a:lnTo>
                <a:lnTo>
                  <a:pt x="557" y="408"/>
                </a:lnTo>
                <a:lnTo>
                  <a:pt x="556" y="409"/>
                </a:lnTo>
                <a:lnTo>
                  <a:pt x="556" y="410"/>
                </a:lnTo>
                <a:lnTo>
                  <a:pt x="555" y="411"/>
                </a:lnTo>
                <a:lnTo>
                  <a:pt x="555" y="411"/>
                </a:lnTo>
                <a:lnTo>
                  <a:pt x="554" y="412"/>
                </a:lnTo>
                <a:lnTo>
                  <a:pt x="554" y="412"/>
                </a:lnTo>
                <a:lnTo>
                  <a:pt x="553" y="414"/>
                </a:lnTo>
                <a:lnTo>
                  <a:pt x="553" y="414"/>
                </a:lnTo>
                <a:lnTo>
                  <a:pt x="553" y="415"/>
                </a:lnTo>
                <a:lnTo>
                  <a:pt x="552" y="416"/>
                </a:lnTo>
                <a:lnTo>
                  <a:pt x="552" y="417"/>
                </a:lnTo>
                <a:lnTo>
                  <a:pt x="552" y="417"/>
                </a:lnTo>
                <a:lnTo>
                  <a:pt x="552" y="417"/>
                </a:lnTo>
                <a:lnTo>
                  <a:pt x="551" y="418"/>
                </a:lnTo>
                <a:lnTo>
                  <a:pt x="551" y="418"/>
                </a:lnTo>
                <a:lnTo>
                  <a:pt x="551" y="419"/>
                </a:lnTo>
                <a:lnTo>
                  <a:pt x="550" y="419"/>
                </a:lnTo>
                <a:lnTo>
                  <a:pt x="550" y="420"/>
                </a:lnTo>
                <a:lnTo>
                  <a:pt x="550" y="420"/>
                </a:lnTo>
                <a:lnTo>
                  <a:pt x="550" y="420"/>
                </a:lnTo>
                <a:lnTo>
                  <a:pt x="549" y="421"/>
                </a:lnTo>
                <a:lnTo>
                  <a:pt x="549" y="423"/>
                </a:lnTo>
                <a:lnTo>
                  <a:pt x="549" y="423"/>
                </a:lnTo>
                <a:lnTo>
                  <a:pt x="549" y="423"/>
                </a:lnTo>
                <a:lnTo>
                  <a:pt x="548" y="424"/>
                </a:lnTo>
                <a:lnTo>
                  <a:pt x="548" y="424"/>
                </a:lnTo>
                <a:lnTo>
                  <a:pt x="547" y="424"/>
                </a:lnTo>
                <a:lnTo>
                  <a:pt x="547" y="425"/>
                </a:lnTo>
                <a:lnTo>
                  <a:pt x="547" y="425"/>
                </a:lnTo>
                <a:lnTo>
                  <a:pt x="547" y="425"/>
                </a:lnTo>
                <a:lnTo>
                  <a:pt x="547" y="425"/>
                </a:lnTo>
                <a:lnTo>
                  <a:pt x="547" y="426"/>
                </a:lnTo>
                <a:lnTo>
                  <a:pt x="547" y="426"/>
                </a:lnTo>
                <a:lnTo>
                  <a:pt x="546" y="426"/>
                </a:lnTo>
                <a:lnTo>
                  <a:pt x="546" y="426"/>
                </a:lnTo>
                <a:lnTo>
                  <a:pt x="546" y="427"/>
                </a:lnTo>
                <a:lnTo>
                  <a:pt x="546" y="427"/>
                </a:lnTo>
                <a:lnTo>
                  <a:pt x="545" y="428"/>
                </a:lnTo>
                <a:lnTo>
                  <a:pt x="545" y="428"/>
                </a:lnTo>
                <a:lnTo>
                  <a:pt x="545" y="428"/>
                </a:lnTo>
                <a:lnTo>
                  <a:pt x="545" y="428"/>
                </a:lnTo>
                <a:lnTo>
                  <a:pt x="545" y="428"/>
                </a:lnTo>
                <a:lnTo>
                  <a:pt x="545" y="428"/>
                </a:lnTo>
                <a:lnTo>
                  <a:pt x="545" y="428"/>
                </a:lnTo>
                <a:lnTo>
                  <a:pt x="545" y="428"/>
                </a:lnTo>
                <a:lnTo>
                  <a:pt x="545" y="428"/>
                </a:lnTo>
                <a:lnTo>
                  <a:pt x="546" y="428"/>
                </a:lnTo>
                <a:lnTo>
                  <a:pt x="546" y="428"/>
                </a:lnTo>
                <a:lnTo>
                  <a:pt x="546" y="428"/>
                </a:lnTo>
                <a:lnTo>
                  <a:pt x="546" y="429"/>
                </a:lnTo>
                <a:lnTo>
                  <a:pt x="546" y="429"/>
                </a:lnTo>
                <a:lnTo>
                  <a:pt x="546" y="429"/>
                </a:lnTo>
                <a:lnTo>
                  <a:pt x="546" y="429"/>
                </a:lnTo>
                <a:lnTo>
                  <a:pt x="547" y="429"/>
                </a:lnTo>
                <a:lnTo>
                  <a:pt x="547" y="429"/>
                </a:lnTo>
                <a:lnTo>
                  <a:pt x="547" y="429"/>
                </a:lnTo>
                <a:lnTo>
                  <a:pt x="547" y="429"/>
                </a:lnTo>
                <a:lnTo>
                  <a:pt x="547" y="429"/>
                </a:lnTo>
                <a:lnTo>
                  <a:pt x="547" y="429"/>
                </a:lnTo>
                <a:lnTo>
                  <a:pt x="547" y="429"/>
                </a:lnTo>
                <a:lnTo>
                  <a:pt x="547" y="429"/>
                </a:lnTo>
                <a:lnTo>
                  <a:pt x="548" y="429"/>
                </a:lnTo>
                <a:lnTo>
                  <a:pt x="548" y="429"/>
                </a:lnTo>
                <a:lnTo>
                  <a:pt x="548" y="429"/>
                </a:lnTo>
                <a:lnTo>
                  <a:pt x="548" y="429"/>
                </a:lnTo>
                <a:lnTo>
                  <a:pt x="548" y="429"/>
                </a:lnTo>
                <a:lnTo>
                  <a:pt x="548" y="429"/>
                </a:lnTo>
                <a:lnTo>
                  <a:pt x="548" y="430"/>
                </a:lnTo>
                <a:lnTo>
                  <a:pt x="549" y="430"/>
                </a:lnTo>
                <a:lnTo>
                  <a:pt x="549" y="430"/>
                </a:lnTo>
                <a:lnTo>
                  <a:pt x="549" y="430"/>
                </a:lnTo>
                <a:lnTo>
                  <a:pt x="549" y="430"/>
                </a:lnTo>
                <a:lnTo>
                  <a:pt x="549" y="430"/>
                </a:lnTo>
                <a:lnTo>
                  <a:pt x="549" y="430"/>
                </a:lnTo>
                <a:lnTo>
                  <a:pt x="549" y="430"/>
                </a:lnTo>
                <a:lnTo>
                  <a:pt x="549" y="430"/>
                </a:lnTo>
                <a:lnTo>
                  <a:pt x="549" y="430"/>
                </a:lnTo>
                <a:lnTo>
                  <a:pt x="549" y="430"/>
                </a:lnTo>
                <a:lnTo>
                  <a:pt x="549" y="430"/>
                </a:lnTo>
                <a:lnTo>
                  <a:pt x="550" y="430"/>
                </a:lnTo>
                <a:lnTo>
                  <a:pt x="550" y="430"/>
                </a:lnTo>
                <a:lnTo>
                  <a:pt x="550" y="430"/>
                </a:lnTo>
                <a:lnTo>
                  <a:pt x="550" y="430"/>
                </a:lnTo>
                <a:lnTo>
                  <a:pt x="550" y="430"/>
                </a:lnTo>
                <a:lnTo>
                  <a:pt x="550" y="430"/>
                </a:lnTo>
                <a:lnTo>
                  <a:pt x="550" y="430"/>
                </a:lnTo>
                <a:lnTo>
                  <a:pt x="550" y="430"/>
                </a:lnTo>
                <a:lnTo>
                  <a:pt x="551" y="431"/>
                </a:lnTo>
                <a:lnTo>
                  <a:pt x="551" y="431"/>
                </a:lnTo>
                <a:lnTo>
                  <a:pt x="551" y="431"/>
                </a:lnTo>
                <a:lnTo>
                  <a:pt x="551" y="431"/>
                </a:lnTo>
                <a:lnTo>
                  <a:pt x="551" y="431"/>
                </a:lnTo>
                <a:lnTo>
                  <a:pt x="552" y="431"/>
                </a:lnTo>
                <a:lnTo>
                  <a:pt x="552" y="431"/>
                </a:lnTo>
                <a:lnTo>
                  <a:pt x="552" y="431"/>
                </a:lnTo>
                <a:lnTo>
                  <a:pt x="552" y="431"/>
                </a:lnTo>
                <a:lnTo>
                  <a:pt x="552" y="431"/>
                </a:lnTo>
                <a:lnTo>
                  <a:pt x="553" y="431"/>
                </a:lnTo>
                <a:lnTo>
                  <a:pt x="553" y="432"/>
                </a:lnTo>
                <a:lnTo>
                  <a:pt x="553" y="432"/>
                </a:lnTo>
                <a:lnTo>
                  <a:pt x="553" y="432"/>
                </a:lnTo>
                <a:lnTo>
                  <a:pt x="553" y="432"/>
                </a:lnTo>
                <a:lnTo>
                  <a:pt x="553" y="432"/>
                </a:lnTo>
                <a:lnTo>
                  <a:pt x="553" y="432"/>
                </a:lnTo>
                <a:lnTo>
                  <a:pt x="553" y="432"/>
                </a:lnTo>
                <a:lnTo>
                  <a:pt x="553" y="432"/>
                </a:lnTo>
                <a:lnTo>
                  <a:pt x="553" y="432"/>
                </a:lnTo>
                <a:lnTo>
                  <a:pt x="553" y="432"/>
                </a:lnTo>
                <a:lnTo>
                  <a:pt x="553" y="432"/>
                </a:lnTo>
                <a:lnTo>
                  <a:pt x="554" y="432"/>
                </a:lnTo>
                <a:lnTo>
                  <a:pt x="553" y="434"/>
                </a:lnTo>
                <a:lnTo>
                  <a:pt x="550" y="439"/>
                </a:lnTo>
                <a:lnTo>
                  <a:pt x="551" y="439"/>
                </a:lnTo>
                <a:lnTo>
                  <a:pt x="551" y="439"/>
                </a:lnTo>
                <a:lnTo>
                  <a:pt x="551" y="439"/>
                </a:lnTo>
                <a:lnTo>
                  <a:pt x="551" y="439"/>
                </a:lnTo>
                <a:lnTo>
                  <a:pt x="551" y="439"/>
                </a:lnTo>
                <a:lnTo>
                  <a:pt x="551" y="439"/>
                </a:lnTo>
                <a:lnTo>
                  <a:pt x="551" y="439"/>
                </a:lnTo>
                <a:lnTo>
                  <a:pt x="552" y="439"/>
                </a:lnTo>
                <a:lnTo>
                  <a:pt x="552" y="439"/>
                </a:lnTo>
                <a:lnTo>
                  <a:pt x="552" y="439"/>
                </a:lnTo>
                <a:lnTo>
                  <a:pt x="552" y="439"/>
                </a:lnTo>
                <a:lnTo>
                  <a:pt x="552" y="438"/>
                </a:lnTo>
                <a:lnTo>
                  <a:pt x="552" y="438"/>
                </a:lnTo>
                <a:lnTo>
                  <a:pt x="552" y="438"/>
                </a:lnTo>
                <a:lnTo>
                  <a:pt x="552" y="438"/>
                </a:lnTo>
                <a:lnTo>
                  <a:pt x="552" y="438"/>
                </a:lnTo>
                <a:lnTo>
                  <a:pt x="552" y="438"/>
                </a:lnTo>
                <a:lnTo>
                  <a:pt x="553" y="438"/>
                </a:lnTo>
                <a:lnTo>
                  <a:pt x="553" y="438"/>
                </a:lnTo>
                <a:lnTo>
                  <a:pt x="553" y="438"/>
                </a:lnTo>
                <a:lnTo>
                  <a:pt x="553" y="438"/>
                </a:lnTo>
                <a:lnTo>
                  <a:pt x="553" y="438"/>
                </a:lnTo>
                <a:lnTo>
                  <a:pt x="553" y="438"/>
                </a:lnTo>
                <a:lnTo>
                  <a:pt x="553" y="438"/>
                </a:lnTo>
                <a:lnTo>
                  <a:pt x="553" y="438"/>
                </a:lnTo>
                <a:lnTo>
                  <a:pt x="554" y="438"/>
                </a:lnTo>
                <a:lnTo>
                  <a:pt x="554" y="438"/>
                </a:lnTo>
                <a:lnTo>
                  <a:pt x="554" y="438"/>
                </a:lnTo>
                <a:lnTo>
                  <a:pt x="554" y="438"/>
                </a:lnTo>
                <a:lnTo>
                  <a:pt x="554" y="438"/>
                </a:lnTo>
                <a:lnTo>
                  <a:pt x="554" y="438"/>
                </a:lnTo>
                <a:lnTo>
                  <a:pt x="554" y="438"/>
                </a:lnTo>
                <a:lnTo>
                  <a:pt x="554" y="438"/>
                </a:lnTo>
                <a:lnTo>
                  <a:pt x="555" y="438"/>
                </a:lnTo>
                <a:lnTo>
                  <a:pt x="555" y="438"/>
                </a:lnTo>
                <a:lnTo>
                  <a:pt x="555" y="438"/>
                </a:lnTo>
                <a:lnTo>
                  <a:pt x="555" y="438"/>
                </a:lnTo>
                <a:lnTo>
                  <a:pt x="555" y="438"/>
                </a:lnTo>
                <a:lnTo>
                  <a:pt x="555" y="438"/>
                </a:lnTo>
                <a:lnTo>
                  <a:pt x="555" y="438"/>
                </a:lnTo>
                <a:lnTo>
                  <a:pt x="555" y="438"/>
                </a:lnTo>
                <a:lnTo>
                  <a:pt x="556" y="438"/>
                </a:lnTo>
                <a:lnTo>
                  <a:pt x="556" y="438"/>
                </a:lnTo>
                <a:lnTo>
                  <a:pt x="556" y="438"/>
                </a:lnTo>
                <a:lnTo>
                  <a:pt x="556" y="438"/>
                </a:lnTo>
                <a:lnTo>
                  <a:pt x="556" y="438"/>
                </a:lnTo>
                <a:lnTo>
                  <a:pt x="556" y="438"/>
                </a:lnTo>
                <a:lnTo>
                  <a:pt x="556" y="438"/>
                </a:lnTo>
                <a:lnTo>
                  <a:pt x="557" y="437"/>
                </a:lnTo>
                <a:lnTo>
                  <a:pt x="557" y="437"/>
                </a:lnTo>
                <a:lnTo>
                  <a:pt x="557" y="437"/>
                </a:lnTo>
                <a:lnTo>
                  <a:pt x="557" y="437"/>
                </a:lnTo>
                <a:lnTo>
                  <a:pt x="557" y="437"/>
                </a:lnTo>
                <a:lnTo>
                  <a:pt x="557" y="437"/>
                </a:lnTo>
                <a:lnTo>
                  <a:pt x="557" y="437"/>
                </a:lnTo>
                <a:lnTo>
                  <a:pt x="558" y="437"/>
                </a:lnTo>
                <a:lnTo>
                  <a:pt x="558" y="437"/>
                </a:lnTo>
                <a:lnTo>
                  <a:pt x="558" y="437"/>
                </a:lnTo>
                <a:lnTo>
                  <a:pt x="558" y="437"/>
                </a:lnTo>
                <a:lnTo>
                  <a:pt x="558" y="437"/>
                </a:lnTo>
                <a:lnTo>
                  <a:pt x="558" y="437"/>
                </a:lnTo>
                <a:lnTo>
                  <a:pt x="558" y="437"/>
                </a:lnTo>
                <a:lnTo>
                  <a:pt x="558" y="437"/>
                </a:lnTo>
                <a:lnTo>
                  <a:pt x="558" y="437"/>
                </a:lnTo>
                <a:lnTo>
                  <a:pt x="558" y="437"/>
                </a:lnTo>
                <a:lnTo>
                  <a:pt x="559" y="437"/>
                </a:lnTo>
                <a:lnTo>
                  <a:pt x="559" y="437"/>
                </a:lnTo>
                <a:lnTo>
                  <a:pt x="559" y="437"/>
                </a:lnTo>
                <a:lnTo>
                  <a:pt x="559" y="437"/>
                </a:lnTo>
                <a:lnTo>
                  <a:pt x="559" y="437"/>
                </a:lnTo>
                <a:lnTo>
                  <a:pt x="559" y="437"/>
                </a:lnTo>
                <a:lnTo>
                  <a:pt x="559" y="437"/>
                </a:lnTo>
                <a:lnTo>
                  <a:pt x="559" y="437"/>
                </a:lnTo>
                <a:lnTo>
                  <a:pt x="559" y="437"/>
                </a:lnTo>
                <a:lnTo>
                  <a:pt x="560" y="437"/>
                </a:lnTo>
                <a:lnTo>
                  <a:pt x="560" y="437"/>
                </a:lnTo>
                <a:lnTo>
                  <a:pt x="560" y="437"/>
                </a:lnTo>
                <a:lnTo>
                  <a:pt x="560" y="438"/>
                </a:lnTo>
                <a:lnTo>
                  <a:pt x="560" y="438"/>
                </a:lnTo>
                <a:lnTo>
                  <a:pt x="560" y="438"/>
                </a:lnTo>
                <a:lnTo>
                  <a:pt x="560" y="438"/>
                </a:lnTo>
                <a:lnTo>
                  <a:pt x="560" y="438"/>
                </a:lnTo>
                <a:lnTo>
                  <a:pt x="561" y="438"/>
                </a:lnTo>
                <a:lnTo>
                  <a:pt x="561" y="438"/>
                </a:lnTo>
                <a:lnTo>
                  <a:pt x="561" y="438"/>
                </a:lnTo>
                <a:lnTo>
                  <a:pt x="561" y="438"/>
                </a:lnTo>
                <a:lnTo>
                  <a:pt x="561" y="438"/>
                </a:lnTo>
                <a:lnTo>
                  <a:pt x="561" y="438"/>
                </a:lnTo>
                <a:lnTo>
                  <a:pt x="561" y="438"/>
                </a:lnTo>
                <a:lnTo>
                  <a:pt x="561" y="438"/>
                </a:lnTo>
                <a:lnTo>
                  <a:pt x="562" y="438"/>
                </a:lnTo>
                <a:lnTo>
                  <a:pt x="562" y="438"/>
                </a:lnTo>
                <a:lnTo>
                  <a:pt x="562" y="438"/>
                </a:lnTo>
                <a:lnTo>
                  <a:pt x="562" y="438"/>
                </a:lnTo>
                <a:lnTo>
                  <a:pt x="562" y="438"/>
                </a:lnTo>
                <a:lnTo>
                  <a:pt x="562" y="438"/>
                </a:lnTo>
                <a:lnTo>
                  <a:pt x="562" y="438"/>
                </a:lnTo>
                <a:lnTo>
                  <a:pt x="562" y="438"/>
                </a:lnTo>
                <a:lnTo>
                  <a:pt x="562" y="438"/>
                </a:lnTo>
                <a:lnTo>
                  <a:pt x="563" y="438"/>
                </a:lnTo>
                <a:lnTo>
                  <a:pt x="563" y="438"/>
                </a:lnTo>
                <a:lnTo>
                  <a:pt x="563" y="438"/>
                </a:lnTo>
                <a:lnTo>
                  <a:pt x="563" y="438"/>
                </a:lnTo>
                <a:lnTo>
                  <a:pt x="563" y="438"/>
                </a:lnTo>
                <a:lnTo>
                  <a:pt x="563" y="438"/>
                </a:lnTo>
                <a:lnTo>
                  <a:pt x="563" y="438"/>
                </a:lnTo>
                <a:lnTo>
                  <a:pt x="563" y="438"/>
                </a:lnTo>
                <a:lnTo>
                  <a:pt x="563" y="438"/>
                </a:lnTo>
                <a:lnTo>
                  <a:pt x="564" y="438"/>
                </a:lnTo>
                <a:lnTo>
                  <a:pt x="564" y="438"/>
                </a:lnTo>
                <a:lnTo>
                  <a:pt x="564" y="438"/>
                </a:lnTo>
                <a:lnTo>
                  <a:pt x="564" y="438"/>
                </a:lnTo>
                <a:lnTo>
                  <a:pt x="564" y="438"/>
                </a:lnTo>
                <a:lnTo>
                  <a:pt x="564" y="438"/>
                </a:lnTo>
                <a:lnTo>
                  <a:pt x="564" y="438"/>
                </a:lnTo>
                <a:lnTo>
                  <a:pt x="564" y="438"/>
                </a:lnTo>
                <a:lnTo>
                  <a:pt x="565" y="438"/>
                </a:lnTo>
                <a:lnTo>
                  <a:pt x="565" y="438"/>
                </a:lnTo>
                <a:lnTo>
                  <a:pt x="565" y="438"/>
                </a:lnTo>
                <a:lnTo>
                  <a:pt x="565" y="438"/>
                </a:lnTo>
                <a:lnTo>
                  <a:pt x="565" y="438"/>
                </a:lnTo>
                <a:lnTo>
                  <a:pt x="565" y="438"/>
                </a:lnTo>
                <a:lnTo>
                  <a:pt x="565" y="438"/>
                </a:lnTo>
                <a:lnTo>
                  <a:pt x="565" y="438"/>
                </a:lnTo>
                <a:lnTo>
                  <a:pt x="566" y="438"/>
                </a:lnTo>
                <a:lnTo>
                  <a:pt x="566" y="438"/>
                </a:lnTo>
                <a:lnTo>
                  <a:pt x="566" y="438"/>
                </a:lnTo>
                <a:lnTo>
                  <a:pt x="566" y="438"/>
                </a:lnTo>
                <a:lnTo>
                  <a:pt x="566" y="438"/>
                </a:lnTo>
                <a:lnTo>
                  <a:pt x="566" y="438"/>
                </a:lnTo>
                <a:lnTo>
                  <a:pt x="566" y="438"/>
                </a:lnTo>
                <a:lnTo>
                  <a:pt x="566" y="438"/>
                </a:lnTo>
                <a:lnTo>
                  <a:pt x="567" y="438"/>
                </a:lnTo>
                <a:lnTo>
                  <a:pt x="567" y="438"/>
                </a:lnTo>
                <a:lnTo>
                  <a:pt x="567" y="438"/>
                </a:lnTo>
                <a:lnTo>
                  <a:pt x="567" y="438"/>
                </a:lnTo>
                <a:lnTo>
                  <a:pt x="567" y="438"/>
                </a:lnTo>
                <a:lnTo>
                  <a:pt x="567" y="438"/>
                </a:lnTo>
                <a:lnTo>
                  <a:pt x="567" y="438"/>
                </a:lnTo>
                <a:lnTo>
                  <a:pt x="568" y="438"/>
                </a:lnTo>
                <a:lnTo>
                  <a:pt x="568" y="438"/>
                </a:lnTo>
                <a:lnTo>
                  <a:pt x="568" y="439"/>
                </a:lnTo>
                <a:lnTo>
                  <a:pt x="568" y="439"/>
                </a:lnTo>
                <a:lnTo>
                  <a:pt x="568" y="439"/>
                </a:lnTo>
                <a:lnTo>
                  <a:pt x="568" y="439"/>
                </a:lnTo>
                <a:lnTo>
                  <a:pt x="568" y="439"/>
                </a:lnTo>
                <a:lnTo>
                  <a:pt x="568" y="439"/>
                </a:lnTo>
                <a:lnTo>
                  <a:pt x="569" y="439"/>
                </a:lnTo>
                <a:lnTo>
                  <a:pt x="569" y="439"/>
                </a:lnTo>
                <a:lnTo>
                  <a:pt x="569" y="439"/>
                </a:lnTo>
                <a:lnTo>
                  <a:pt x="569" y="439"/>
                </a:lnTo>
                <a:lnTo>
                  <a:pt x="569" y="439"/>
                </a:lnTo>
                <a:lnTo>
                  <a:pt x="569" y="439"/>
                </a:lnTo>
                <a:lnTo>
                  <a:pt x="569" y="439"/>
                </a:lnTo>
                <a:lnTo>
                  <a:pt x="570" y="439"/>
                </a:lnTo>
                <a:lnTo>
                  <a:pt x="570" y="439"/>
                </a:lnTo>
                <a:lnTo>
                  <a:pt x="570" y="439"/>
                </a:lnTo>
                <a:lnTo>
                  <a:pt x="570" y="439"/>
                </a:lnTo>
                <a:lnTo>
                  <a:pt x="570" y="439"/>
                </a:lnTo>
                <a:lnTo>
                  <a:pt x="570" y="439"/>
                </a:lnTo>
                <a:lnTo>
                  <a:pt x="570" y="439"/>
                </a:lnTo>
                <a:lnTo>
                  <a:pt x="570" y="439"/>
                </a:lnTo>
                <a:lnTo>
                  <a:pt x="570" y="439"/>
                </a:lnTo>
                <a:lnTo>
                  <a:pt x="571" y="439"/>
                </a:lnTo>
                <a:lnTo>
                  <a:pt x="571" y="439"/>
                </a:lnTo>
                <a:lnTo>
                  <a:pt x="571" y="439"/>
                </a:lnTo>
                <a:lnTo>
                  <a:pt x="571" y="439"/>
                </a:lnTo>
                <a:lnTo>
                  <a:pt x="571" y="439"/>
                </a:lnTo>
                <a:lnTo>
                  <a:pt x="571" y="439"/>
                </a:lnTo>
                <a:lnTo>
                  <a:pt x="571" y="439"/>
                </a:lnTo>
                <a:lnTo>
                  <a:pt x="572" y="439"/>
                </a:lnTo>
                <a:lnTo>
                  <a:pt x="572" y="439"/>
                </a:lnTo>
                <a:lnTo>
                  <a:pt x="572" y="439"/>
                </a:lnTo>
                <a:lnTo>
                  <a:pt x="572" y="439"/>
                </a:lnTo>
                <a:lnTo>
                  <a:pt x="572" y="439"/>
                </a:lnTo>
                <a:lnTo>
                  <a:pt x="572" y="439"/>
                </a:lnTo>
                <a:lnTo>
                  <a:pt x="573" y="439"/>
                </a:lnTo>
                <a:lnTo>
                  <a:pt x="573" y="439"/>
                </a:lnTo>
                <a:lnTo>
                  <a:pt x="573" y="439"/>
                </a:lnTo>
                <a:lnTo>
                  <a:pt x="573" y="439"/>
                </a:lnTo>
                <a:lnTo>
                  <a:pt x="573" y="438"/>
                </a:lnTo>
                <a:lnTo>
                  <a:pt x="573" y="439"/>
                </a:lnTo>
                <a:lnTo>
                  <a:pt x="573" y="439"/>
                </a:lnTo>
                <a:lnTo>
                  <a:pt x="572" y="439"/>
                </a:lnTo>
                <a:lnTo>
                  <a:pt x="572" y="439"/>
                </a:lnTo>
                <a:lnTo>
                  <a:pt x="572" y="440"/>
                </a:lnTo>
                <a:lnTo>
                  <a:pt x="572" y="441"/>
                </a:lnTo>
                <a:lnTo>
                  <a:pt x="571" y="441"/>
                </a:lnTo>
                <a:lnTo>
                  <a:pt x="571" y="442"/>
                </a:lnTo>
                <a:lnTo>
                  <a:pt x="571" y="442"/>
                </a:lnTo>
                <a:lnTo>
                  <a:pt x="571" y="442"/>
                </a:lnTo>
                <a:lnTo>
                  <a:pt x="571" y="443"/>
                </a:lnTo>
                <a:lnTo>
                  <a:pt x="571" y="443"/>
                </a:lnTo>
                <a:lnTo>
                  <a:pt x="571" y="444"/>
                </a:lnTo>
                <a:lnTo>
                  <a:pt x="571" y="444"/>
                </a:lnTo>
                <a:lnTo>
                  <a:pt x="572" y="444"/>
                </a:lnTo>
                <a:lnTo>
                  <a:pt x="572" y="445"/>
                </a:lnTo>
                <a:lnTo>
                  <a:pt x="572" y="445"/>
                </a:lnTo>
                <a:lnTo>
                  <a:pt x="572" y="445"/>
                </a:lnTo>
                <a:lnTo>
                  <a:pt x="572" y="446"/>
                </a:lnTo>
                <a:lnTo>
                  <a:pt x="572" y="446"/>
                </a:lnTo>
                <a:lnTo>
                  <a:pt x="573" y="446"/>
                </a:lnTo>
                <a:lnTo>
                  <a:pt x="573" y="446"/>
                </a:lnTo>
                <a:lnTo>
                  <a:pt x="573" y="446"/>
                </a:lnTo>
                <a:lnTo>
                  <a:pt x="573" y="446"/>
                </a:lnTo>
                <a:lnTo>
                  <a:pt x="573" y="446"/>
                </a:lnTo>
                <a:lnTo>
                  <a:pt x="573" y="446"/>
                </a:lnTo>
                <a:lnTo>
                  <a:pt x="573" y="446"/>
                </a:lnTo>
                <a:lnTo>
                  <a:pt x="573" y="446"/>
                </a:lnTo>
                <a:lnTo>
                  <a:pt x="573" y="446"/>
                </a:lnTo>
                <a:lnTo>
                  <a:pt x="573" y="447"/>
                </a:lnTo>
                <a:lnTo>
                  <a:pt x="573" y="447"/>
                </a:lnTo>
                <a:lnTo>
                  <a:pt x="573" y="447"/>
                </a:lnTo>
                <a:lnTo>
                  <a:pt x="573" y="447"/>
                </a:lnTo>
                <a:lnTo>
                  <a:pt x="574" y="447"/>
                </a:lnTo>
                <a:lnTo>
                  <a:pt x="574" y="447"/>
                </a:lnTo>
                <a:lnTo>
                  <a:pt x="574" y="447"/>
                </a:lnTo>
                <a:lnTo>
                  <a:pt x="574" y="448"/>
                </a:lnTo>
                <a:lnTo>
                  <a:pt x="574" y="448"/>
                </a:lnTo>
                <a:lnTo>
                  <a:pt x="574" y="448"/>
                </a:lnTo>
                <a:lnTo>
                  <a:pt x="574" y="448"/>
                </a:lnTo>
                <a:lnTo>
                  <a:pt x="574" y="448"/>
                </a:lnTo>
                <a:lnTo>
                  <a:pt x="574" y="448"/>
                </a:lnTo>
                <a:lnTo>
                  <a:pt x="574" y="448"/>
                </a:lnTo>
                <a:lnTo>
                  <a:pt x="574" y="448"/>
                </a:lnTo>
                <a:lnTo>
                  <a:pt x="574" y="448"/>
                </a:lnTo>
                <a:lnTo>
                  <a:pt x="574" y="448"/>
                </a:lnTo>
                <a:lnTo>
                  <a:pt x="575" y="448"/>
                </a:lnTo>
                <a:lnTo>
                  <a:pt x="575" y="448"/>
                </a:lnTo>
                <a:lnTo>
                  <a:pt x="575" y="448"/>
                </a:lnTo>
                <a:lnTo>
                  <a:pt x="575" y="448"/>
                </a:lnTo>
                <a:lnTo>
                  <a:pt x="575" y="448"/>
                </a:lnTo>
                <a:lnTo>
                  <a:pt x="576" y="448"/>
                </a:lnTo>
                <a:lnTo>
                  <a:pt x="576" y="448"/>
                </a:lnTo>
                <a:lnTo>
                  <a:pt x="576" y="448"/>
                </a:lnTo>
                <a:lnTo>
                  <a:pt x="576" y="448"/>
                </a:lnTo>
                <a:lnTo>
                  <a:pt x="576" y="448"/>
                </a:lnTo>
                <a:lnTo>
                  <a:pt x="577" y="448"/>
                </a:lnTo>
                <a:lnTo>
                  <a:pt x="577" y="448"/>
                </a:lnTo>
                <a:lnTo>
                  <a:pt x="577" y="448"/>
                </a:lnTo>
                <a:lnTo>
                  <a:pt x="577" y="448"/>
                </a:lnTo>
                <a:lnTo>
                  <a:pt x="577" y="448"/>
                </a:lnTo>
                <a:lnTo>
                  <a:pt x="578" y="448"/>
                </a:lnTo>
                <a:lnTo>
                  <a:pt x="578" y="448"/>
                </a:lnTo>
                <a:lnTo>
                  <a:pt x="578" y="448"/>
                </a:lnTo>
                <a:lnTo>
                  <a:pt x="579" y="447"/>
                </a:lnTo>
                <a:lnTo>
                  <a:pt x="579" y="447"/>
                </a:lnTo>
                <a:lnTo>
                  <a:pt x="579" y="447"/>
                </a:lnTo>
                <a:lnTo>
                  <a:pt x="579" y="447"/>
                </a:lnTo>
                <a:lnTo>
                  <a:pt x="579" y="447"/>
                </a:lnTo>
                <a:lnTo>
                  <a:pt x="579" y="446"/>
                </a:lnTo>
                <a:lnTo>
                  <a:pt x="580" y="446"/>
                </a:lnTo>
                <a:lnTo>
                  <a:pt x="580" y="447"/>
                </a:lnTo>
                <a:lnTo>
                  <a:pt x="580" y="447"/>
                </a:lnTo>
                <a:lnTo>
                  <a:pt x="580" y="446"/>
                </a:lnTo>
                <a:lnTo>
                  <a:pt x="580" y="446"/>
                </a:lnTo>
                <a:lnTo>
                  <a:pt x="580" y="446"/>
                </a:lnTo>
                <a:lnTo>
                  <a:pt x="580" y="446"/>
                </a:lnTo>
                <a:lnTo>
                  <a:pt x="580" y="446"/>
                </a:lnTo>
                <a:lnTo>
                  <a:pt x="580" y="446"/>
                </a:lnTo>
                <a:lnTo>
                  <a:pt x="580" y="446"/>
                </a:lnTo>
                <a:lnTo>
                  <a:pt x="580" y="446"/>
                </a:lnTo>
                <a:lnTo>
                  <a:pt x="581" y="446"/>
                </a:lnTo>
                <a:lnTo>
                  <a:pt x="581" y="446"/>
                </a:lnTo>
                <a:lnTo>
                  <a:pt x="581" y="446"/>
                </a:lnTo>
                <a:lnTo>
                  <a:pt x="581" y="446"/>
                </a:lnTo>
                <a:lnTo>
                  <a:pt x="581" y="446"/>
                </a:lnTo>
                <a:lnTo>
                  <a:pt x="581" y="446"/>
                </a:lnTo>
                <a:lnTo>
                  <a:pt x="581" y="446"/>
                </a:lnTo>
                <a:lnTo>
                  <a:pt x="581" y="446"/>
                </a:lnTo>
                <a:lnTo>
                  <a:pt x="581" y="446"/>
                </a:lnTo>
                <a:lnTo>
                  <a:pt x="582" y="446"/>
                </a:lnTo>
                <a:lnTo>
                  <a:pt x="582" y="446"/>
                </a:lnTo>
                <a:lnTo>
                  <a:pt x="582" y="446"/>
                </a:lnTo>
                <a:lnTo>
                  <a:pt x="582" y="446"/>
                </a:lnTo>
                <a:lnTo>
                  <a:pt x="582" y="446"/>
                </a:lnTo>
                <a:lnTo>
                  <a:pt x="583" y="446"/>
                </a:lnTo>
                <a:lnTo>
                  <a:pt x="583" y="446"/>
                </a:lnTo>
                <a:lnTo>
                  <a:pt x="583" y="446"/>
                </a:lnTo>
                <a:lnTo>
                  <a:pt x="583" y="446"/>
                </a:lnTo>
                <a:lnTo>
                  <a:pt x="583" y="446"/>
                </a:lnTo>
                <a:lnTo>
                  <a:pt x="582" y="448"/>
                </a:lnTo>
                <a:lnTo>
                  <a:pt x="581" y="449"/>
                </a:lnTo>
                <a:lnTo>
                  <a:pt x="579" y="450"/>
                </a:lnTo>
                <a:lnTo>
                  <a:pt x="578" y="450"/>
                </a:lnTo>
                <a:lnTo>
                  <a:pt x="578" y="450"/>
                </a:lnTo>
                <a:lnTo>
                  <a:pt x="577" y="450"/>
                </a:lnTo>
                <a:lnTo>
                  <a:pt x="574" y="450"/>
                </a:lnTo>
                <a:lnTo>
                  <a:pt x="570" y="449"/>
                </a:lnTo>
                <a:lnTo>
                  <a:pt x="570" y="449"/>
                </a:lnTo>
                <a:lnTo>
                  <a:pt x="568" y="448"/>
                </a:lnTo>
                <a:lnTo>
                  <a:pt x="568" y="448"/>
                </a:lnTo>
                <a:lnTo>
                  <a:pt x="567" y="448"/>
                </a:lnTo>
                <a:lnTo>
                  <a:pt x="567" y="448"/>
                </a:lnTo>
                <a:lnTo>
                  <a:pt x="566" y="448"/>
                </a:lnTo>
                <a:lnTo>
                  <a:pt x="566" y="448"/>
                </a:lnTo>
                <a:lnTo>
                  <a:pt x="566" y="448"/>
                </a:lnTo>
                <a:lnTo>
                  <a:pt x="566" y="448"/>
                </a:lnTo>
                <a:lnTo>
                  <a:pt x="564" y="448"/>
                </a:lnTo>
                <a:lnTo>
                  <a:pt x="564" y="448"/>
                </a:lnTo>
                <a:lnTo>
                  <a:pt x="564" y="448"/>
                </a:lnTo>
                <a:lnTo>
                  <a:pt x="558" y="448"/>
                </a:lnTo>
                <a:lnTo>
                  <a:pt x="557" y="448"/>
                </a:lnTo>
                <a:lnTo>
                  <a:pt x="557" y="448"/>
                </a:lnTo>
                <a:lnTo>
                  <a:pt x="557" y="448"/>
                </a:lnTo>
                <a:lnTo>
                  <a:pt x="557" y="448"/>
                </a:lnTo>
                <a:lnTo>
                  <a:pt x="555" y="448"/>
                </a:lnTo>
                <a:lnTo>
                  <a:pt x="555" y="449"/>
                </a:lnTo>
                <a:lnTo>
                  <a:pt x="554" y="449"/>
                </a:lnTo>
                <a:lnTo>
                  <a:pt x="554" y="449"/>
                </a:lnTo>
                <a:lnTo>
                  <a:pt x="554" y="449"/>
                </a:lnTo>
                <a:lnTo>
                  <a:pt x="554" y="449"/>
                </a:lnTo>
                <a:lnTo>
                  <a:pt x="553" y="449"/>
                </a:lnTo>
                <a:lnTo>
                  <a:pt x="552" y="449"/>
                </a:lnTo>
                <a:lnTo>
                  <a:pt x="551" y="449"/>
                </a:lnTo>
                <a:lnTo>
                  <a:pt x="550" y="449"/>
                </a:lnTo>
                <a:lnTo>
                  <a:pt x="550" y="449"/>
                </a:lnTo>
                <a:lnTo>
                  <a:pt x="550" y="449"/>
                </a:lnTo>
                <a:lnTo>
                  <a:pt x="550" y="450"/>
                </a:lnTo>
                <a:lnTo>
                  <a:pt x="549" y="450"/>
                </a:lnTo>
                <a:lnTo>
                  <a:pt x="549" y="450"/>
                </a:lnTo>
                <a:lnTo>
                  <a:pt x="548" y="450"/>
                </a:lnTo>
                <a:lnTo>
                  <a:pt x="546" y="450"/>
                </a:lnTo>
                <a:lnTo>
                  <a:pt x="546" y="450"/>
                </a:lnTo>
                <a:lnTo>
                  <a:pt x="546" y="451"/>
                </a:lnTo>
                <a:lnTo>
                  <a:pt x="545" y="451"/>
                </a:lnTo>
                <a:lnTo>
                  <a:pt x="545" y="452"/>
                </a:lnTo>
                <a:lnTo>
                  <a:pt x="545" y="452"/>
                </a:lnTo>
                <a:lnTo>
                  <a:pt x="545" y="452"/>
                </a:lnTo>
                <a:lnTo>
                  <a:pt x="545" y="452"/>
                </a:lnTo>
                <a:lnTo>
                  <a:pt x="544" y="452"/>
                </a:lnTo>
                <a:lnTo>
                  <a:pt x="544" y="453"/>
                </a:lnTo>
                <a:lnTo>
                  <a:pt x="544" y="453"/>
                </a:lnTo>
                <a:lnTo>
                  <a:pt x="544" y="454"/>
                </a:lnTo>
                <a:lnTo>
                  <a:pt x="544" y="455"/>
                </a:lnTo>
                <a:lnTo>
                  <a:pt x="544" y="455"/>
                </a:lnTo>
                <a:lnTo>
                  <a:pt x="544" y="455"/>
                </a:lnTo>
                <a:lnTo>
                  <a:pt x="544" y="455"/>
                </a:lnTo>
                <a:lnTo>
                  <a:pt x="544" y="456"/>
                </a:lnTo>
                <a:lnTo>
                  <a:pt x="544" y="456"/>
                </a:lnTo>
                <a:lnTo>
                  <a:pt x="544" y="456"/>
                </a:lnTo>
                <a:lnTo>
                  <a:pt x="544" y="457"/>
                </a:lnTo>
                <a:lnTo>
                  <a:pt x="544" y="457"/>
                </a:lnTo>
                <a:lnTo>
                  <a:pt x="544" y="457"/>
                </a:lnTo>
                <a:lnTo>
                  <a:pt x="544" y="458"/>
                </a:lnTo>
                <a:lnTo>
                  <a:pt x="544" y="458"/>
                </a:lnTo>
                <a:lnTo>
                  <a:pt x="544" y="459"/>
                </a:lnTo>
                <a:lnTo>
                  <a:pt x="544" y="460"/>
                </a:lnTo>
                <a:lnTo>
                  <a:pt x="543" y="461"/>
                </a:lnTo>
                <a:lnTo>
                  <a:pt x="543" y="462"/>
                </a:lnTo>
                <a:lnTo>
                  <a:pt x="543" y="462"/>
                </a:lnTo>
                <a:lnTo>
                  <a:pt x="543" y="463"/>
                </a:lnTo>
                <a:lnTo>
                  <a:pt x="543" y="463"/>
                </a:lnTo>
                <a:lnTo>
                  <a:pt x="543" y="463"/>
                </a:lnTo>
                <a:lnTo>
                  <a:pt x="543" y="464"/>
                </a:lnTo>
                <a:lnTo>
                  <a:pt x="543" y="464"/>
                </a:lnTo>
                <a:lnTo>
                  <a:pt x="543" y="464"/>
                </a:lnTo>
                <a:lnTo>
                  <a:pt x="543" y="464"/>
                </a:lnTo>
                <a:lnTo>
                  <a:pt x="543" y="464"/>
                </a:lnTo>
                <a:lnTo>
                  <a:pt x="542" y="464"/>
                </a:lnTo>
                <a:lnTo>
                  <a:pt x="542" y="464"/>
                </a:lnTo>
                <a:lnTo>
                  <a:pt x="542" y="464"/>
                </a:lnTo>
                <a:lnTo>
                  <a:pt x="542" y="464"/>
                </a:lnTo>
                <a:lnTo>
                  <a:pt x="542" y="464"/>
                </a:lnTo>
                <a:lnTo>
                  <a:pt x="542" y="465"/>
                </a:lnTo>
                <a:lnTo>
                  <a:pt x="542" y="465"/>
                </a:lnTo>
                <a:lnTo>
                  <a:pt x="542" y="465"/>
                </a:lnTo>
                <a:lnTo>
                  <a:pt x="542" y="465"/>
                </a:lnTo>
                <a:lnTo>
                  <a:pt x="542" y="465"/>
                </a:lnTo>
                <a:lnTo>
                  <a:pt x="542" y="465"/>
                </a:lnTo>
                <a:lnTo>
                  <a:pt x="542" y="466"/>
                </a:lnTo>
                <a:lnTo>
                  <a:pt x="542" y="466"/>
                </a:lnTo>
                <a:lnTo>
                  <a:pt x="542" y="466"/>
                </a:lnTo>
                <a:lnTo>
                  <a:pt x="542" y="466"/>
                </a:lnTo>
                <a:lnTo>
                  <a:pt x="542" y="467"/>
                </a:lnTo>
                <a:lnTo>
                  <a:pt x="542" y="467"/>
                </a:lnTo>
                <a:lnTo>
                  <a:pt x="543" y="467"/>
                </a:lnTo>
                <a:lnTo>
                  <a:pt x="543" y="467"/>
                </a:lnTo>
                <a:lnTo>
                  <a:pt x="543" y="467"/>
                </a:lnTo>
                <a:lnTo>
                  <a:pt x="543" y="467"/>
                </a:lnTo>
                <a:lnTo>
                  <a:pt x="543" y="468"/>
                </a:lnTo>
                <a:lnTo>
                  <a:pt x="543" y="468"/>
                </a:lnTo>
                <a:lnTo>
                  <a:pt x="543" y="468"/>
                </a:lnTo>
                <a:lnTo>
                  <a:pt x="543" y="468"/>
                </a:lnTo>
                <a:lnTo>
                  <a:pt x="543" y="468"/>
                </a:lnTo>
                <a:lnTo>
                  <a:pt x="543" y="468"/>
                </a:lnTo>
                <a:lnTo>
                  <a:pt x="542" y="469"/>
                </a:lnTo>
                <a:lnTo>
                  <a:pt x="541" y="470"/>
                </a:lnTo>
                <a:lnTo>
                  <a:pt x="541" y="471"/>
                </a:lnTo>
                <a:lnTo>
                  <a:pt x="540" y="471"/>
                </a:lnTo>
                <a:lnTo>
                  <a:pt x="540" y="471"/>
                </a:lnTo>
                <a:lnTo>
                  <a:pt x="540" y="471"/>
                </a:lnTo>
                <a:lnTo>
                  <a:pt x="540" y="471"/>
                </a:lnTo>
                <a:lnTo>
                  <a:pt x="540" y="471"/>
                </a:lnTo>
                <a:lnTo>
                  <a:pt x="540" y="471"/>
                </a:lnTo>
                <a:lnTo>
                  <a:pt x="540" y="471"/>
                </a:lnTo>
                <a:lnTo>
                  <a:pt x="540" y="471"/>
                </a:lnTo>
                <a:lnTo>
                  <a:pt x="540" y="471"/>
                </a:lnTo>
                <a:lnTo>
                  <a:pt x="540" y="472"/>
                </a:lnTo>
                <a:lnTo>
                  <a:pt x="540" y="472"/>
                </a:lnTo>
                <a:lnTo>
                  <a:pt x="540" y="472"/>
                </a:lnTo>
                <a:lnTo>
                  <a:pt x="540" y="472"/>
                </a:lnTo>
                <a:lnTo>
                  <a:pt x="540" y="472"/>
                </a:lnTo>
                <a:lnTo>
                  <a:pt x="540" y="472"/>
                </a:lnTo>
                <a:lnTo>
                  <a:pt x="540" y="472"/>
                </a:lnTo>
                <a:lnTo>
                  <a:pt x="540" y="472"/>
                </a:lnTo>
                <a:lnTo>
                  <a:pt x="540" y="473"/>
                </a:lnTo>
                <a:lnTo>
                  <a:pt x="539" y="473"/>
                </a:lnTo>
                <a:lnTo>
                  <a:pt x="539" y="474"/>
                </a:lnTo>
                <a:lnTo>
                  <a:pt x="539" y="474"/>
                </a:lnTo>
                <a:lnTo>
                  <a:pt x="539" y="475"/>
                </a:lnTo>
                <a:lnTo>
                  <a:pt x="539" y="475"/>
                </a:lnTo>
                <a:lnTo>
                  <a:pt x="539" y="475"/>
                </a:lnTo>
                <a:lnTo>
                  <a:pt x="539" y="475"/>
                </a:lnTo>
                <a:lnTo>
                  <a:pt x="539" y="475"/>
                </a:lnTo>
                <a:lnTo>
                  <a:pt x="539" y="475"/>
                </a:lnTo>
                <a:lnTo>
                  <a:pt x="539" y="475"/>
                </a:lnTo>
                <a:lnTo>
                  <a:pt x="539" y="475"/>
                </a:lnTo>
                <a:lnTo>
                  <a:pt x="539" y="475"/>
                </a:lnTo>
                <a:lnTo>
                  <a:pt x="539" y="475"/>
                </a:lnTo>
                <a:lnTo>
                  <a:pt x="538" y="475"/>
                </a:lnTo>
                <a:lnTo>
                  <a:pt x="538" y="476"/>
                </a:lnTo>
                <a:lnTo>
                  <a:pt x="538" y="476"/>
                </a:lnTo>
                <a:lnTo>
                  <a:pt x="538" y="476"/>
                </a:lnTo>
                <a:lnTo>
                  <a:pt x="538" y="476"/>
                </a:lnTo>
                <a:lnTo>
                  <a:pt x="538" y="476"/>
                </a:lnTo>
                <a:lnTo>
                  <a:pt x="538" y="476"/>
                </a:lnTo>
                <a:lnTo>
                  <a:pt x="538" y="476"/>
                </a:lnTo>
                <a:lnTo>
                  <a:pt x="538" y="476"/>
                </a:lnTo>
                <a:lnTo>
                  <a:pt x="538" y="477"/>
                </a:lnTo>
                <a:lnTo>
                  <a:pt x="538" y="477"/>
                </a:lnTo>
                <a:lnTo>
                  <a:pt x="537" y="476"/>
                </a:lnTo>
                <a:lnTo>
                  <a:pt x="536" y="476"/>
                </a:lnTo>
                <a:lnTo>
                  <a:pt x="536" y="477"/>
                </a:lnTo>
                <a:lnTo>
                  <a:pt x="536" y="477"/>
                </a:lnTo>
                <a:lnTo>
                  <a:pt x="536" y="478"/>
                </a:lnTo>
                <a:lnTo>
                  <a:pt x="536" y="479"/>
                </a:lnTo>
                <a:lnTo>
                  <a:pt x="536" y="480"/>
                </a:lnTo>
                <a:lnTo>
                  <a:pt x="536" y="482"/>
                </a:lnTo>
                <a:lnTo>
                  <a:pt x="536" y="482"/>
                </a:lnTo>
                <a:lnTo>
                  <a:pt x="536" y="483"/>
                </a:lnTo>
                <a:lnTo>
                  <a:pt x="536" y="483"/>
                </a:lnTo>
                <a:lnTo>
                  <a:pt x="536" y="484"/>
                </a:lnTo>
                <a:lnTo>
                  <a:pt x="535" y="484"/>
                </a:lnTo>
                <a:lnTo>
                  <a:pt x="535" y="484"/>
                </a:lnTo>
                <a:lnTo>
                  <a:pt x="535" y="484"/>
                </a:lnTo>
                <a:lnTo>
                  <a:pt x="535" y="484"/>
                </a:lnTo>
                <a:lnTo>
                  <a:pt x="535" y="485"/>
                </a:lnTo>
                <a:lnTo>
                  <a:pt x="535" y="485"/>
                </a:lnTo>
                <a:lnTo>
                  <a:pt x="535" y="485"/>
                </a:lnTo>
                <a:lnTo>
                  <a:pt x="535" y="485"/>
                </a:lnTo>
                <a:lnTo>
                  <a:pt x="535" y="485"/>
                </a:lnTo>
                <a:lnTo>
                  <a:pt x="535" y="485"/>
                </a:lnTo>
                <a:lnTo>
                  <a:pt x="535" y="485"/>
                </a:lnTo>
                <a:lnTo>
                  <a:pt x="535" y="485"/>
                </a:lnTo>
                <a:lnTo>
                  <a:pt x="535" y="485"/>
                </a:lnTo>
                <a:lnTo>
                  <a:pt x="535" y="486"/>
                </a:lnTo>
                <a:lnTo>
                  <a:pt x="535" y="486"/>
                </a:lnTo>
                <a:lnTo>
                  <a:pt x="535" y="486"/>
                </a:lnTo>
                <a:lnTo>
                  <a:pt x="535" y="486"/>
                </a:lnTo>
                <a:lnTo>
                  <a:pt x="535" y="486"/>
                </a:lnTo>
                <a:lnTo>
                  <a:pt x="535" y="486"/>
                </a:lnTo>
                <a:lnTo>
                  <a:pt x="535" y="486"/>
                </a:lnTo>
                <a:lnTo>
                  <a:pt x="535" y="486"/>
                </a:lnTo>
                <a:lnTo>
                  <a:pt x="535" y="486"/>
                </a:lnTo>
                <a:lnTo>
                  <a:pt x="536" y="486"/>
                </a:lnTo>
                <a:lnTo>
                  <a:pt x="536" y="487"/>
                </a:lnTo>
                <a:lnTo>
                  <a:pt x="536" y="487"/>
                </a:lnTo>
                <a:lnTo>
                  <a:pt x="536" y="487"/>
                </a:lnTo>
                <a:lnTo>
                  <a:pt x="536" y="487"/>
                </a:lnTo>
                <a:lnTo>
                  <a:pt x="536" y="487"/>
                </a:lnTo>
                <a:lnTo>
                  <a:pt x="536" y="487"/>
                </a:lnTo>
                <a:lnTo>
                  <a:pt x="537" y="487"/>
                </a:lnTo>
                <a:lnTo>
                  <a:pt x="537" y="487"/>
                </a:lnTo>
                <a:lnTo>
                  <a:pt x="537" y="487"/>
                </a:lnTo>
                <a:lnTo>
                  <a:pt x="537" y="487"/>
                </a:lnTo>
                <a:lnTo>
                  <a:pt x="537" y="487"/>
                </a:lnTo>
                <a:lnTo>
                  <a:pt x="537" y="487"/>
                </a:lnTo>
                <a:lnTo>
                  <a:pt x="537" y="487"/>
                </a:lnTo>
                <a:lnTo>
                  <a:pt x="537" y="487"/>
                </a:lnTo>
                <a:lnTo>
                  <a:pt x="537" y="487"/>
                </a:lnTo>
                <a:lnTo>
                  <a:pt x="538" y="487"/>
                </a:lnTo>
                <a:lnTo>
                  <a:pt x="538" y="487"/>
                </a:lnTo>
                <a:lnTo>
                  <a:pt x="538" y="487"/>
                </a:lnTo>
                <a:lnTo>
                  <a:pt x="538" y="487"/>
                </a:lnTo>
                <a:lnTo>
                  <a:pt x="538" y="487"/>
                </a:lnTo>
                <a:lnTo>
                  <a:pt x="538" y="487"/>
                </a:lnTo>
                <a:lnTo>
                  <a:pt x="538" y="487"/>
                </a:lnTo>
                <a:lnTo>
                  <a:pt x="538" y="487"/>
                </a:lnTo>
                <a:lnTo>
                  <a:pt x="539" y="488"/>
                </a:lnTo>
                <a:lnTo>
                  <a:pt x="539" y="488"/>
                </a:lnTo>
                <a:lnTo>
                  <a:pt x="539" y="488"/>
                </a:lnTo>
                <a:lnTo>
                  <a:pt x="539" y="488"/>
                </a:lnTo>
                <a:lnTo>
                  <a:pt x="539" y="488"/>
                </a:lnTo>
                <a:lnTo>
                  <a:pt x="539" y="488"/>
                </a:lnTo>
                <a:lnTo>
                  <a:pt x="539" y="488"/>
                </a:lnTo>
                <a:lnTo>
                  <a:pt x="539" y="488"/>
                </a:lnTo>
                <a:lnTo>
                  <a:pt x="539" y="488"/>
                </a:lnTo>
                <a:lnTo>
                  <a:pt x="540" y="488"/>
                </a:lnTo>
                <a:lnTo>
                  <a:pt x="540" y="488"/>
                </a:lnTo>
                <a:lnTo>
                  <a:pt x="540" y="488"/>
                </a:lnTo>
                <a:lnTo>
                  <a:pt x="540" y="488"/>
                </a:lnTo>
                <a:lnTo>
                  <a:pt x="540" y="488"/>
                </a:lnTo>
                <a:lnTo>
                  <a:pt x="540" y="488"/>
                </a:lnTo>
                <a:lnTo>
                  <a:pt x="540" y="488"/>
                </a:lnTo>
                <a:lnTo>
                  <a:pt x="540" y="488"/>
                </a:lnTo>
                <a:lnTo>
                  <a:pt x="540" y="488"/>
                </a:lnTo>
                <a:lnTo>
                  <a:pt x="541" y="488"/>
                </a:lnTo>
                <a:lnTo>
                  <a:pt x="541" y="489"/>
                </a:lnTo>
                <a:lnTo>
                  <a:pt x="541" y="489"/>
                </a:lnTo>
                <a:lnTo>
                  <a:pt x="541" y="489"/>
                </a:lnTo>
                <a:lnTo>
                  <a:pt x="541" y="489"/>
                </a:lnTo>
                <a:lnTo>
                  <a:pt x="541" y="489"/>
                </a:lnTo>
                <a:lnTo>
                  <a:pt x="541" y="489"/>
                </a:lnTo>
                <a:lnTo>
                  <a:pt x="541" y="489"/>
                </a:lnTo>
                <a:lnTo>
                  <a:pt x="541" y="489"/>
                </a:lnTo>
                <a:lnTo>
                  <a:pt x="542" y="489"/>
                </a:lnTo>
                <a:lnTo>
                  <a:pt x="542" y="489"/>
                </a:lnTo>
                <a:lnTo>
                  <a:pt x="542" y="489"/>
                </a:lnTo>
                <a:lnTo>
                  <a:pt x="542" y="489"/>
                </a:lnTo>
                <a:lnTo>
                  <a:pt x="542" y="489"/>
                </a:lnTo>
                <a:lnTo>
                  <a:pt x="543" y="489"/>
                </a:lnTo>
                <a:lnTo>
                  <a:pt x="543" y="489"/>
                </a:lnTo>
                <a:lnTo>
                  <a:pt x="543" y="489"/>
                </a:lnTo>
                <a:lnTo>
                  <a:pt x="543" y="490"/>
                </a:lnTo>
                <a:lnTo>
                  <a:pt x="543" y="490"/>
                </a:lnTo>
                <a:lnTo>
                  <a:pt x="543" y="490"/>
                </a:lnTo>
                <a:lnTo>
                  <a:pt x="543" y="490"/>
                </a:lnTo>
                <a:lnTo>
                  <a:pt x="544" y="490"/>
                </a:lnTo>
                <a:lnTo>
                  <a:pt x="544" y="490"/>
                </a:lnTo>
                <a:lnTo>
                  <a:pt x="544" y="490"/>
                </a:lnTo>
                <a:lnTo>
                  <a:pt x="544" y="490"/>
                </a:lnTo>
                <a:lnTo>
                  <a:pt x="544" y="490"/>
                </a:lnTo>
                <a:lnTo>
                  <a:pt x="544" y="490"/>
                </a:lnTo>
                <a:lnTo>
                  <a:pt x="544" y="490"/>
                </a:lnTo>
                <a:lnTo>
                  <a:pt x="544" y="490"/>
                </a:lnTo>
                <a:lnTo>
                  <a:pt x="544" y="490"/>
                </a:lnTo>
                <a:lnTo>
                  <a:pt x="544" y="490"/>
                </a:lnTo>
                <a:lnTo>
                  <a:pt x="545" y="490"/>
                </a:lnTo>
                <a:lnTo>
                  <a:pt x="545" y="490"/>
                </a:lnTo>
                <a:lnTo>
                  <a:pt x="545" y="490"/>
                </a:lnTo>
                <a:lnTo>
                  <a:pt x="545" y="490"/>
                </a:lnTo>
                <a:lnTo>
                  <a:pt x="545" y="490"/>
                </a:lnTo>
                <a:lnTo>
                  <a:pt x="545" y="490"/>
                </a:lnTo>
                <a:lnTo>
                  <a:pt x="546" y="490"/>
                </a:lnTo>
                <a:lnTo>
                  <a:pt x="546" y="490"/>
                </a:lnTo>
                <a:lnTo>
                  <a:pt x="546" y="490"/>
                </a:lnTo>
                <a:lnTo>
                  <a:pt x="546" y="490"/>
                </a:lnTo>
                <a:lnTo>
                  <a:pt x="546" y="490"/>
                </a:lnTo>
                <a:lnTo>
                  <a:pt x="546" y="490"/>
                </a:lnTo>
                <a:lnTo>
                  <a:pt x="546" y="490"/>
                </a:lnTo>
                <a:lnTo>
                  <a:pt x="546" y="490"/>
                </a:lnTo>
                <a:lnTo>
                  <a:pt x="546" y="490"/>
                </a:lnTo>
                <a:lnTo>
                  <a:pt x="546" y="490"/>
                </a:lnTo>
                <a:lnTo>
                  <a:pt x="546" y="490"/>
                </a:lnTo>
                <a:lnTo>
                  <a:pt x="546" y="490"/>
                </a:lnTo>
                <a:lnTo>
                  <a:pt x="546" y="491"/>
                </a:lnTo>
                <a:lnTo>
                  <a:pt x="546" y="491"/>
                </a:lnTo>
                <a:lnTo>
                  <a:pt x="547" y="491"/>
                </a:lnTo>
                <a:lnTo>
                  <a:pt x="547" y="491"/>
                </a:lnTo>
                <a:lnTo>
                  <a:pt x="547" y="491"/>
                </a:lnTo>
                <a:lnTo>
                  <a:pt x="547" y="491"/>
                </a:lnTo>
                <a:lnTo>
                  <a:pt x="547" y="491"/>
                </a:lnTo>
                <a:lnTo>
                  <a:pt x="547" y="490"/>
                </a:lnTo>
                <a:lnTo>
                  <a:pt x="547" y="490"/>
                </a:lnTo>
                <a:lnTo>
                  <a:pt x="547" y="491"/>
                </a:lnTo>
                <a:lnTo>
                  <a:pt x="547" y="491"/>
                </a:lnTo>
                <a:lnTo>
                  <a:pt x="548" y="491"/>
                </a:lnTo>
                <a:lnTo>
                  <a:pt x="548" y="491"/>
                </a:lnTo>
                <a:lnTo>
                  <a:pt x="548" y="491"/>
                </a:lnTo>
                <a:lnTo>
                  <a:pt x="548" y="491"/>
                </a:lnTo>
                <a:lnTo>
                  <a:pt x="548" y="491"/>
                </a:lnTo>
                <a:lnTo>
                  <a:pt x="548" y="491"/>
                </a:lnTo>
                <a:lnTo>
                  <a:pt x="548" y="491"/>
                </a:lnTo>
                <a:lnTo>
                  <a:pt x="548" y="492"/>
                </a:lnTo>
                <a:lnTo>
                  <a:pt x="547" y="492"/>
                </a:lnTo>
                <a:lnTo>
                  <a:pt x="547" y="492"/>
                </a:lnTo>
                <a:lnTo>
                  <a:pt x="547" y="492"/>
                </a:lnTo>
                <a:lnTo>
                  <a:pt x="547" y="492"/>
                </a:lnTo>
                <a:lnTo>
                  <a:pt x="547" y="492"/>
                </a:lnTo>
                <a:lnTo>
                  <a:pt x="547" y="493"/>
                </a:lnTo>
                <a:lnTo>
                  <a:pt x="547" y="493"/>
                </a:lnTo>
                <a:lnTo>
                  <a:pt x="547" y="493"/>
                </a:lnTo>
                <a:lnTo>
                  <a:pt x="546" y="493"/>
                </a:lnTo>
                <a:lnTo>
                  <a:pt x="546" y="493"/>
                </a:lnTo>
                <a:lnTo>
                  <a:pt x="546" y="493"/>
                </a:lnTo>
                <a:lnTo>
                  <a:pt x="546" y="493"/>
                </a:lnTo>
                <a:lnTo>
                  <a:pt x="546" y="493"/>
                </a:lnTo>
                <a:lnTo>
                  <a:pt x="546" y="493"/>
                </a:lnTo>
                <a:lnTo>
                  <a:pt x="546" y="493"/>
                </a:lnTo>
                <a:lnTo>
                  <a:pt x="546" y="493"/>
                </a:lnTo>
                <a:lnTo>
                  <a:pt x="545" y="493"/>
                </a:lnTo>
                <a:lnTo>
                  <a:pt x="545" y="493"/>
                </a:lnTo>
                <a:lnTo>
                  <a:pt x="545" y="493"/>
                </a:lnTo>
                <a:lnTo>
                  <a:pt x="545" y="493"/>
                </a:lnTo>
                <a:lnTo>
                  <a:pt x="545" y="494"/>
                </a:lnTo>
                <a:lnTo>
                  <a:pt x="545" y="494"/>
                </a:lnTo>
                <a:lnTo>
                  <a:pt x="545" y="494"/>
                </a:lnTo>
                <a:lnTo>
                  <a:pt x="545" y="494"/>
                </a:lnTo>
                <a:lnTo>
                  <a:pt x="545" y="494"/>
                </a:lnTo>
                <a:lnTo>
                  <a:pt x="545" y="494"/>
                </a:lnTo>
                <a:lnTo>
                  <a:pt x="545" y="494"/>
                </a:lnTo>
                <a:lnTo>
                  <a:pt x="545" y="494"/>
                </a:lnTo>
                <a:lnTo>
                  <a:pt x="544" y="494"/>
                </a:lnTo>
                <a:lnTo>
                  <a:pt x="544" y="494"/>
                </a:lnTo>
                <a:lnTo>
                  <a:pt x="544" y="494"/>
                </a:lnTo>
                <a:lnTo>
                  <a:pt x="544" y="493"/>
                </a:lnTo>
                <a:lnTo>
                  <a:pt x="544" y="493"/>
                </a:lnTo>
                <a:lnTo>
                  <a:pt x="544" y="493"/>
                </a:lnTo>
                <a:lnTo>
                  <a:pt x="544" y="493"/>
                </a:lnTo>
                <a:lnTo>
                  <a:pt x="544" y="493"/>
                </a:lnTo>
                <a:lnTo>
                  <a:pt x="544" y="493"/>
                </a:lnTo>
                <a:lnTo>
                  <a:pt x="543" y="493"/>
                </a:lnTo>
                <a:lnTo>
                  <a:pt x="543" y="493"/>
                </a:lnTo>
                <a:lnTo>
                  <a:pt x="543" y="493"/>
                </a:lnTo>
                <a:lnTo>
                  <a:pt x="543" y="494"/>
                </a:lnTo>
                <a:lnTo>
                  <a:pt x="543" y="494"/>
                </a:lnTo>
                <a:lnTo>
                  <a:pt x="543" y="494"/>
                </a:lnTo>
                <a:lnTo>
                  <a:pt x="543" y="494"/>
                </a:lnTo>
                <a:lnTo>
                  <a:pt x="542" y="494"/>
                </a:lnTo>
                <a:lnTo>
                  <a:pt x="542" y="494"/>
                </a:lnTo>
                <a:lnTo>
                  <a:pt x="542" y="493"/>
                </a:lnTo>
                <a:lnTo>
                  <a:pt x="542" y="493"/>
                </a:lnTo>
                <a:lnTo>
                  <a:pt x="541" y="493"/>
                </a:lnTo>
                <a:lnTo>
                  <a:pt x="541" y="492"/>
                </a:lnTo>
                <a:lnTo>
                  <a:pt x="541" y="492"/>
                </a:lnTo>
                <a:lnTo>
                  <a:pt x="541" y="492"/>
                </a:lnTo>
                <a:lnTo>
                  <a:pt x="541" y="492"/>
                </a:lnTo>
                <a:lnTo>
                  <a:pt x="541" y="492"/>
                </a:lnTo>
                <a:lnTo>
                  <a:pt x="540" y="492"/>
                </a:lnTo>
                <a:lnTo>
                  <a:pt x="540" y="492"/>
                </a:lnTo>
                <a:lnTo>
                  <a:pt x="540" y="492"/>
                </a:lnTo>
                <a:lnTo>
                  <a:pt x="540" y="492"/>
                </a:lnTo>
                <a:lnTo>
                  <a:pt x="540" y="492"/>
                </a:lnTo>
                <a:lnTo>
                  <a:pt x="540" y="492"/>
                </a:lnTo>
                <a:lnTo>
                  <a:pt x="540" y="492"/>
                </a:lnTo>
                <a:lnTo>
                  <a:pt x="540" y="492"/>
                </a:lnTo>
                <a:lnTo>
                  <a:pt x="540" y="492"/>
                </a:lnTo>
                <a:lnTo>
                  <a:pt x="540" y="492"/>
                </a:lnTo>
                <a:lnTo>
                  <a:pt x="540" y="493"/>
                </a:lnTo>
                <a:lnTo>
                  <a:pt x="540" y="493"/>
                </a:lnTo>
                <a:lnTo>
                  <a:pt x="540" y="493"/>
                </a:lnTo>
                <a:lnTo>
                  <a:pt x="540" y="493"/>
                </a:lnTo>
                <a:lnTo>
                  <a:pt x="540" y="493"/>
                </a:lnTo>
                <a:lnTo>
                  <a:pt x="540" y="493"/>
                </a:lnTo>
                <a:lnTo>
                  <a:pt x="540" y="493"/>
                </a:lnTo>
                <a:lnTo>
                  <a:pt x="539" y="493"/>
                </a:lnTo>
                <a:lnTo>
                  <a:pt x="539" y="493"/>
                </a:lnTo>
                <a:lnTo>
                  <a:pt x="539" y="493"/>
                </a:lnTo>
                <a:lnTo>
                  <a:pt x="539" y="493"/>
                </a:lnTo>
                <a:lnTo>
                  <a:pt x="539" y="493"/>
                </a:lnTo>
                <a:lnTo>
                  <a:pt x="538" y="493"/>
                </a:lnTo>
                <a:lnTo>
                  <a:pt x="538" y="493"/>
                </a:lnTo>
                <a:lnTo>
                  <a:pt x="538" y="493"/>
                </a:lnTo>
                <a:lnTo>
                  <a:pt x="538" y="493"/>
                </a:lnTo>
                <a:lnTo>
                  <a:pt x="538" y="493"/>
                </a:lnTo>
                <a:lnTo>
                  <a:pt x="538" y="493"/>
                </a:lnTo>
                <a:lnTo>
                  <a:pt x="538" y="493"/>
                </a:lnTo>
                <a:lnTo>
                  <a:pt x="537" y="493"/>
                </a:lnTo>
                <a:lnTo>
                  <a:pt x="537" y="493"/>
                </a:lnTo>
                <a:lnTo>
                  <a:pt x="537" y="493"/>
                </a:lnTo>
                <a:lnTo>
                  <a:pt x="537" y="493"/>
                </a:lnTo>
                <a:lnTo>
                  <a:pt x="537" y="493"/>
                </a:lnTo>
                <a:lnTo>
                  <a:pt x="537" y="493"/>
                </a:lnTo>
                <a:lnTo>
                  <a:pt x="536" y="494"/>
                </a:lnTo>
                <a:lnTo>
                  <a:pt x="536" y="494"/>
                </a:lnTo>
                <a:lnTo>
                  <a:pt x="536" y="494"/>
                </a:lnTo>
                <a:lnTo>
                  <a:pt x="536" y="495"/>
                </a:lnTo>
                <a:lnTo>
                  <a:pt x="536" y="497"/>
                </a:lnTo>
                <a:lnTo>
                  <a:pt x="536" y="497"/>
                </a:lnTo>
                <a:lnTo>
                  <a:pt x="536" y="497"/>
                </a:lnTo>
                <a:lnTo>
                  <a:pt x="536" y="498"/>
                </a:lnTo>
                <a:lnTo>
                  <a:pt x="536" y="498"/>
                </a:lnTo>
                <a:lnTo>
                  <a:pt x="536" y="498"/>
                </a:lnTo>
                <a:lnTo>
                  <a:pt x="537" y="498"/>
                </a:lnTo>
                <a:lnTo>
                  <a:pt x="537" y="498"/>
                </a:lnTo>
                <a:lnTo>
                  <a:pt x="537" y="498"/>
                </a:lnTo>
                <a:lnTo>
                  <a:pt x="537" y="498"/>
                </a:lnTo>
                <a:lnTo>
                  <a:pt x="538" y="498"/>
                </a:lnTo>
                <a:lnTo>
                  <a:pt x="538" y="498"/>
                </a:lnTo>
                <a:lnTo>
                  <a:pt x="538" y="498"/>
                </a:lnTo>
                <a:lnTo>
                  <a:pt x="538" y="498"/>
                </a:lnTo>
                <a:lnTo>
                  <a:pt x="539" y="497"/>
                </a:lnTo>
                <a:lnTo>
                  <a:pt x="539" y="497"/>
                </a:lnTo>
                <a:lnTo>
                  <a:pt x="539" y="498"/>
                </a:lnTo>
                <a:lnTo>
                  <a:pt x="539" y="498"/>
                </a:lnTo>
                <a:lnTo>
                  <a:pt x="539" y="498"/>
                </a:lnTo>
                <a:lnTo>
                  <a:pt x="539" y="498"/>
                </a:lnTo>
                <a:lnTo>
                  <a:pt x="539" y="498"/>
                </a:lnTo>
                <a:lnTo>
                  <a:pt x="539" y="498"/>
                </a:lnTo>
                <a:lnTo>
                  <a:pt x="539" y="498"/>
                </a:lnTo>
                <a:lnTo>
                  <a:pt x="539" y="498"/>
                </a:lnTo>
                <a:lnTo>
                  <a:pt x="540" y="498"/>
                </a:lnTo>
                <a:lnTo>
                  <a:pt x="540" y="498"/>
                </a:lnTo>
                <a:lnTo>
                  <a:pt x="540" y="498"/>
                </a:lnTo>
                <a:lnTo>
                  <a:pt x="540" y="498"/>
                </a:lnTo>
                <a:lnTo>
                  <a:pt x="540" y="498"/>
                </a:lnTo>
                <a:lnTo>
                  <a:pt x="540" y="498"/>
                </a:lnTo>
                <a:lnTo>
                  <a:pt x="540" y="498"/>
                </a:lnTo>
                <a:lnTo>
                  <a:pt x="541" y="498"/>
                </a:lnTo>
                <a:lnTo>
                  <a:pt x="541" y="498"/>
                </a:lnTo>
                <a:lnTo>
                  <a:pt x="541" y="498"/>
                </a:lnTo>
                <a:lnTo>
                  <a:pt x="541" y="498"/>
                </a:lnTo>
                <a:lnTo>
                  <a:pt x="541" y="498"/>
                </a:lnTo>
                <a:lnTo>
                  <a:pt x="541" y="498"/>
                </a:lnTo>
                <a:lnTo>
                  <a:pt x="541" y="498"/>
                </a:lnTo>
                <a:lnTo>
                  <a:pt x="541" y="498"/>
                </a:lnTo>
                <a:lnTo>
                  <a:pt x="541" y="498"/>
                </a:lnTo>
                <a:lnTo>
                  <a:pt x="541" y="498"/>
                </a:lnTo>
                <a:lnTo>
                  <a:pt x="542" y="498"/>
                </a:lnTo>
                <a:lnTo>
                  <a:pt x="542" y="498"/>
                </a:lnTo>
                <a:lnTo>
                  <a:pt x="542" y="498"/>
                </a:lnTo>
                <a:lnTo>
                  <a:pt x="542" y="498"/>
                </a:lnTo>
                <a:lnTo>
                  <a:pt x="542" y="498"/>
                </a:lnTo>
                <a:lnTo>
                  <a:pt x="542" y="498"/>
                </a:lnTo>
                <a:lnTo>
                  <a:pt x="542" y="498"/>
                </a:lnTo>
                <a:lnTo>
                  <a:pt x="542" y="498"/>
                </a:lnTo>
                <a:lnTo>
                  <a:pt x="542" y="498"/>
                </a:lnTo>
                <a:lnTo>
                  <a:pt x="542" y="499"/>
                </a:lnTo>
                <a:lnTo>
                  <a:pt x="542" y="499"/>
                </a:lnTo>
                <a:lnTo>
                  <a:pt x="542" y="499"/>
                </a:lnTo>
                <a:lnTo>
                  <a:pt x="542" y="499"/>
                </a:lnTo>
                <a:lnTo>
                  <a:pt x="542" y="499"/>
                </a:lnTo>
                <a:lnTo>
                  <a:pt x="542" y="499"/>
                </a:lnTo>
                <a:lnTo>
                  <a:pt x="541" y="499"/>
                </a:lnTo>
                <a:lnTo>
                  <a:pt x="541" y="499"/>
                </a:lnTo>
                <a:lnTo>
                  <a:pt x="541" y="499"/>
                </a:lnTo>
                <a:lnTo>
                  <a:pt x="541" y="499"/>
                </a:lnTo>
                <a:lnTo>
                  <a:pt x="541" y="499"/>
                </a:lnTo>
                <a:lnTo>
                  <a:pt x="541" y="499"/>
                </a:lnTo>
                <a:lnTo>
                  <a:pt x="541" y="500"/>
                </a:lnTo>
                <a:lnTo>
                  <a:pt x="541" y="500"/>
                </a:lnTo>
                <a:lnTo>
                  <a:pt x="541" y="500"/>
                </a:lnTo>
                <a:lnTo>
                  <a:pt x="541" y="500"/>
                </a:lnTo>
                <a:lnTo>
                  <a:pt x="541" y="500"/>
                </a:lnTo>
                <a:lnTo>
                  <a:pt x="541" y="500"/>
                </a:lnTo>
                <a:lnTo>
                  <a:pt x="541" y="500"/>
                </a:lnTo>
                <a:lnTo>
                  <a:pt x="541" y="500"/>
                </a:lnTo>
                <a:lnTo>
                  <a:pt x="541" y="500"/>
                </a:lnTo>
                <a:lnTo>
                  <a:pt x="541" y="500"/>
                </a:lnTo>
                <a:lnTo>
                  <a:pt x="540" y="500"/>
                </a:lnTo>
                <a:lnTo>
                  <a:pt x="540" y="500"/>
                </a:lnTo>
                <a:lnTo>
                  <a:pt x="540" y="500"/>
                </a:lnTo>
                <a:lnTo>
                  <a:pt x="540" y="500"/>
                </a:lnTo>
                <a:lnTo>
                  <a:pt x="540" y="500"/>
                </a:lnTo>
                <a:lnTo>
                  <a:pt x="540" y="500"/>
                </a:lnTo>
                <a:lnTo>
                  <a:pt x="540" y="501"/>
                </a:lnTo>
                <a:lnTo>
                  <a:pt x="540" y="501"/>
                </a:lnTo>
                <a:lnTo>
                  <a:pt x="540" y="501"/>
                </a:lnTo>
                <a:lnTo>
                  <a:pt x="540" y="501"/>
                </a:lnTo>
                <a:lnTo>
                  <a:pt x="540" y="501"/>
                </a:lnTo>
                <a:lnTo>
                  <a:pt x="540" y="501"/>
                </a:lnTo>
                <a:lnTo>
                  <a:pt x="540" y="501"/>
                </a:lnTo>
                <a:lnTo>
                  <a:pt x="539" y="501"/>
                </a:lnTo>
                <a:lnTo>
                  <a:pt x="539" y="501"/>
                </a:lnTo>
                <a:lnTo>
                  <a:pt x="539" y="502"/>
                </a:lnTo>
                <a:lnTo>
                  <a:pt x="539" y="502"/>
                </a:lnTo>
                <a:lnTo>
                  <a:pt x="539" y="502"/>
                </a:lnTo>
                <a:lnTo>
                  <a:pt x="539" y="502"/>
                </a:lnTo>
                <a:lnTo>
                  <a:pt x="539" y="502"/>
                </a:lnTo>
                <a:lnTo>
                  <a:pt x="538" y="502"/>
                </a:lnTo>
                <a:lnTo>
                  <a:pt x="538" y="502"/>
                </a:lnTo>
                <a:lnTo>
                  <a:pt x="538" y="502"/>
                </a:lnTo>
                <a:lnTo>
                  <a:pt x="538" y="502"/>
                </a:lnTo>
                <a:lnTo>
                  <a:pt x="538" y="502"/>
                </a:lnTo>
                <a:lnTo>
                  <a:pt x="538" y="502"/>
                </a:lnTo>
                <a:lnTo>
                  <a:pt x="538" y="502"/>
                </a:lnTo>
                <a:lnTo>
                  <a:pt x="538" y="502"/>
                </a:lnTo>
                <a:lnTo>
                  <a:pt x="538" y="502"/>
                </a:lnTo>
                <a:lnTo>
                  <a:pt x="538" y="502"/>
                </a:lnTo>
                <a:lnTo>
                  <a:pt x="538" y="502"/>
                </a:lnTo>
                <a:lnTo>
                  <a:pt x="537" y="503"/>
                </a:lnTo>
                <a:lnTo>
                  <a:pt x="537" y="503"/>
                </a:lnTo>
                <a:lnTo>
                  <a:pt x="537" y="503"/>
                </a:lnTo>
                <a:lnTo>
                  <a:pt x="537" y="503"/>
                </a:lnTo>
                <a:lnTo>
                  <a:pt x="537" y="503"/>
                </a:lnTo>
                <a:lnTo>
                  <a:pt x="536" y="503"/>
                </a:lnTo>
                <a:lnTo>
                  <a:pt x="536" y="504"/>
                </a:lnTo>
                <a:lnTo>
                  <a:pt x="536" y="504"/>
                </a:lnTo>
                <a:lnTo>
                  <a:pt x="536" y="504"/>
                </a:lnTo>
                <a:lnTo>
                  <a:pt x="536" y="504"/>
                </a:lnTo>
                <a:lnTo>
                  <a:pt x="536" y="504"/>
                </a:lnTo>
                <a:lnTo>
                  <a:pt x="536" y="504"/>
                </a:lnTo>
                <a:lnTo>
                  <a:pt x="536" y="504"/>
                </a:lnTo>
                <a:lnTo>
                  <a:pt x="536" y="504"/>
                </a:lnTo>
                <a:lnTo>
                  <a:pt x="535" y="504"/>
                </a:lnTo>
                <a:lnTo>
                  <a:pt x="535" y="504"/>
                </a:lnTo>
                <a:lnTo>
                  <a:pt x="534" y="504"/>
                </a:lnTo>
                <a:lnTo>
                  <a:pt x="534" y="504"/>
                </a:lnTo>
                <a:lnTo>
                  <a:pt x="534" y="504"/>
                </a:lnTo>
                <a:lnTo>
                  <a:pt x="533" y="504"/>
                </a:lnTo>
                <a:lnTo>
                  <a:pt x="532" y="505"/>
                </a:lnTo>
                <a:lnTo>
                  <a:pt x="531" y="505"/>
                </a:lnTo>
                <a:lnTo>
                  <a:pt x="531" y="505"/>
                </a:lnTo>
                <a:lnTo>
                  <a:pt x="531" y="506"/>
                </a:lnTo>
                <a:lnTo>
                  <a:pt x="530" y="507"/>
                </a:lnTo>
                <a:lnTo>
                  <a:pt x="530" y="507"/>
                </a:lnTo>
                <a:lnTo>
                  <a:pt x="530" y="507"/>
                </a:lnTo>
                <a:lnTo>
                  <a:pt x="530" y="507"/>
                </a:lnTo>
                <a:lnTo>
                  <a:pt x="530" y="507"/>
                </a:lnTo>
                <a:lnTo>
                  <a:pt x="531" y="508"/>
                </a:lnTo>
                <a:lnTo>
                  <a:pt x="531" y="508"/>
                </a:lnTo>
                <a:lnTo>
                  <a:pt x="532" y="509"/>
                </a:lnTo>
                <a:lnTo>
                  <a:pt x="531" y="509"/>
                </a:lnTo>
                <a:lnTo>
                  <a:pt x="532" y="509"/>
                </a:lnTo>
                <a:lnTo>
                  <a:pt x="532" y="509"/>
                </a:lnTo>
                <a:lnTo>
                  <a:pt x="531" y="509"/>
                </a:lnTo>
                <a:lnTo>
                  <a:pt x="530" y="509"/>
                </a:lnTo>
                <a:lnTo>
                  <a:pt x="530" y="510"/>
                </a:lnTo>
                <a:lnTo>
                  <a:pt x="529" y="509"/>
                </a:lnTo>
                <a:lnTo>
                  <a:pt x="529" y="509"/>
                </a:lnTo>
                <a:lnTo>
                  <a:pt x="529" y="509"/>
                </a:lnTo>
                <a:lnTo>
                  <a:pt x="529" y="509"/>
                </a:lnTo>
                <a:lnTo>
                  <a:pt x="528" y="510"/>
                </a:lnTo>
                <a:lnTo>
                  <a:pt x="528" y="510"/>
                </a:lnTo>
                <a:lnTo>
                  <a:pt x="528" y="510"/>
                </a:lnTo>
                <a:lnTo>
                  <a:pt x="528" y="510"/>
                </a:lnTo>
                <a:lnTo>
                  <a:pt x="528" y="510"/>
                </a:lnTo>
                <a:lnTo>
                  <a:pt x="528" y="510"/>
                </a:lnTo>
                <a:lnTo>
                  <a:pt x="528" y="510"/>
                </a:lnTo>
                <a:lnTo>
                  <a:pt x="527" y="510"/>
                </a:lnTo>
                <a:lnTo>
                  <a:pt x="525" y="511"/>
                </a:lnTo>
                <a:lnTo>
                  <a:pt x="524" y="511"/>
                </a:lnTo>
                <a:lnTo>
                  <a:pt x="524" y="511"/>
                </a:lnTo>
                <a:lnTo>
                  <a:pt x="524" y="511"/>
                </a:lnTo>
                <a:lnTo>
                  <a:pt x="524" y="511"/>
                </a:lnTo>
                <a:lnTo>
                  <a:pt x="524" y="511"/>
                </a:lnTo>
                <a:lnTo>
                  <a:pt x="524" y="511"/>
                </a:lnTo>
                <a:lnTo>
                  <a:pt x="524" y="511"/>
                </a:lnTo>
                <a:lnTo>
                  <a:pt x="524" y="511"/>
                </a:lnTo>
                <a:lnTo>
                  <a:pt x="524" y="511"/>
                </a:lnTo>
                <a:lnTo>
                  <a:pt x="524" y="512"/>
                </a:lnTo>
                <a:lnTo>
                  <a:pt x="525" y="512"/>
                </a:lnTo>
                <a:lnTo>
                  <a:pt x="525" y="512"/>
                </a:lnTo>
                <a:lnTo>
                  <a:pt x="525" y="512"/>
                </a:lnTo>
                <a:lnTo>
                  <a:pt x="525" y="512"/>
                </a:lnTo>
                <a:lnTo>
                  <a:pt x="525" y="512"/>
                </a:lnTo>
                <a:lnTo>
                  <a:pt x="525" y="512"/>
                </a:lnTo>
                <a:lnTo>
                  <a:pt x="525" y="512"/>
                </a:lnTo>
                <a:lnTo>
                  <a:pt x="525" y="512"/>
                </a:lnTo>
                <a:lnTo>
                  <a:pt x="525" y="512"/>
                </a:lnTo>
                <a:lnTo>
                  <a:pt x="525" y="512"/>
                </a:lnTo>
                <a:lnTo>
                  <a:pt x="525" y="512"/>
                </a:lnTo>
                <a:lnTo>
                  <a:pt x="525" y="512"/>
                </a:lnTo>
                <a:lnTo>
                  <a:pt x="525" y="512"/>
                </a:lnTo>
                <a:lnTo>
                  <a:pt x="525" y="513"/>
                </a:lnTo>
                <a:lnTo>
                  <a:pt x="525" y="513"/>
                </a:lnTo>
                <a:lnTo>
                  <a:pt x="525" y="513"/>
                </a:lnTo>
                <a:lnTo>
                  <a:pt x="525" y="513"/>
                </a:lnTo>
                <a:lnTo>
                  <a:pt x="525" y="513"/>
                </a:lnTo>
                <a:lnTo>
                  <a:pt x="525" y="513"/>
                </a:lnTo>
                <a:lnTo>
                  <a:pt x="525" y="513"/>
                </a:lnTo>
                <a:lnTo>
                  <a:pt x="525" y="513"/>
                </a:lnTo>
                <a:lnTo>
                  <a:pt x="525" y="514"/>
                </a:lnTo>
                <a:lnTo>
                  <a:pt x="525" y="514"/>
                </a:lnTo>
                <a:lnTo>
                  <a:pt x="525" y="514"/>
                </a:lnTo>
                <a:lnTo>
                  <a:pt x="525" y="514"/>
                </a:lnTo>
                <a:lnTo>
                  <a:pt x="525" y="514"/>
                </a:lnTo>
                <a:lnTo>
                  <a:pt x="525" y="514"/>
                </a:lnTo>
                <a:lnTo>
                  <a:pt x="525" y="515"/>
                </a:lnTo>
                <a:lnTo>
                  <a:pt x="525" y="515"/>
                </a:lnTo>
                <a:lnTo>
                  <a:pt x="525" y="515"/>
                </a:lnTo>
                <a:lnTo>
                  <a:pt x="525" y="516"/>
                </a:lnTo>
                <a:lnTo>
                  <a:pt x="525" y="516"/>
                </a:lnTo>
                <a:lnTo>
                  <a:pt x="525" y="516"/>
                </a:lnTo>
                <a:lnTo>
                  <a:pt x="525" y="516"/>
                </a:lnTo>
                <a:lnTo>
                  <a:pt x="525" y="516"/>
                </a:lnTo>
                <a:lnTo>
                  <a:pt x="526" y="516"/>
                </a:lnTo>
                <a:lnTo>
                  <a:pt x="526" y="516"/>
                </a:lnTo>
                <a:lnTo>
                  <a:pt x="526" y="516"/>
                </a:lnTo>
                <a:lnTo>
                  <a:pt x="526" y="516"/>
                </a:lnTo>
                <a:lnTo>
                  <a:pt x="526" y="516"/>
                </a:lnTo>
                <a:lnTo>
                  <a:pt x="526" y="516"/>
                </a:lnTo>
                <a:lnTo>
                  <a:pt x="526" y="516"/>
                </a:lnTo>
                <a:lnTo>
                  <a:pt x="526" y="516"/>
                </a:lnTo>
                <a:lnTo>
                  <a:pt x="526" y="517"/>
                </a:lnTo>
                <a:lnTo>
                  <a:pt x="526" y="517"/>
                </a:lnTo>
                <a:lnTo>
                  <a:pt x="526" y="517"/>
                </a:lnTo>
                <a:lnTo>
                  <a:pt x="526" y="517"/>
                </a:lnTo>
                <a:lnTo>
                  <a:pt x="526" y="517"/>
                </a:lnTo>
                <a:lnTo>
                  <a:pt x="526" y="518"/>
                </a:lnTo>
                <a:lnTo>
                  <a:pt x="526" y="518"/>
                </a:lnTo>
                <a:lnTo>
                  <a:pt x="525" y="518"/>
                </a:lnTo>
                <a:lnTo>
                  <a:pt x="525" y="518"/>
                </a:lnTo>
                <a:lnTo>
                  <a:pt x="524" y="518"/>
                </a:lnTo>
                <a:lnTo>
                  <a:pt x="524" y="518"/>
                </a:lnTo>
                <a:lnTo>
                  <a:pt x="523" y="517"/>
                </a:lnTo>
                <a:lnTo>
                  <a:pt x="523" y="517"/>
                </a:lnTo>
                <a:lnTo>
                  <a:pt x="523" y="517"/>
                </a:lnTo>
                <a:lnTo>
                  <a:pt x="523" y="517"/>
                </a:lnTo>
                <a:lnTo>
                  <a:pt x="523" y="517"/>
                </a:lnTo>
                <a:lnTo>
                  <a:pt x="523" y="518"/>
                </a:lnTo>
                <a:lnTo>
                  <a:pt x="522" y="518"/>
                </a:lnTo>
                <a:lnTo>
                  <a:pt x="522" y="518"/>
                </a:lnTo>
                <a:lnTo>
                  <a:pt x="522" y="518"/>
                </a:lnTo>
                <a:lnTo>
                  <a:pt x="522" y="518"/>
                </a:lnTo>
                <a:lnTo>
                  <a:pt x="522" y="517"/>
                </a:lnTo>
                <a:lnTo>
                  <a:pt x="522" y="517"/>
                </a:lnTo>
                <a:lnTo>
                  <a:pt x="522" y="517"/>
                </a:lnTo>
                <a:lnTo>
                  <a:pt x="522" y="517"/>
                </a:lnTo>
                <a:lnTo>
                  <a:pt x="522" y="517"/>
                </a:lnTo>
                <a:lnTo>
                  <a:pt x="522" y="517"/>
                </a:lnTo>
                <a:lnTo>
                  <a:pt x="522" y="517"/>
                </a:lnTo>
                <a:lnTo>
                  <a:pt x="522" y="517"/>
                </a:lnTo>
                <a:lnTo>
                  <a:pt x="522" y="517"/>
                </a:lnTo>
                <a:lnTo>
                  <a:pt x="522" y="518"/>
                </a:lnTo>
                <a:lnTo>
                  <a:pt x="521" y="518"/>
                </a:lnTo>
                <a:lnTo>
                  <a:pt x="521" y="518"/>
                </a:lnTo>
                <a:lnTo>
                  <a:pt x="521" y="518"/>
                </a:lnTo>
                <a:lnTo>
                  <a:pt x="522" y="518"/>
                </a:lnTo>
                <a:lnTo>
                  <a:pt x="522" y="519"/>
                </a:lnTo>
                <a:lnTo>
                  <a:pt x="522" y="519"/>
                </a:lnTo>
                <a:lnTo>
                  <a:pt x="522" y="519"/>
                </a:lnTo>
                <a:lnTo>
                  <a:pt x="522" y="519"/>
                </a:lnTo>
                <a:lnTo>
                  <a:pt x="522" y="519"/>
                </a:lnTo>
                <a:lnTo>
                  <a:pt x="522" y="519"/>
                </a:lnTo>
                <a:lnTo>
                  <a:pt x="522" y="519"/>
                </a:lnTo>
                <a:lnTo>
                  <a:pt x="521" y="519"/>
                </a:lnTo>
                <a:lnTo>
                  <a:pt x="521" y="519"/>
                </a:lnTo>
                <a:lnTo>
                  <a:pt x="521" y="519"/>
                </a:lnTo>
                <a:lnTo>
                  <a:pt x="521" y="519"/>
                </a:lnTo>
                <a:lnTo>
                  <a:pt x="521" y="520"/>
                </a:lnTo>
                <a:lnTo>
                  <a:pt x="520" y="520"/>
                </a:lnTo>
                <a:lnTo>
                  <a:pt x="520" y="520"/>
                </a:lnTo>
                <a:lnTo>
                  <a:pt x="520" y="520"/>
                </a:lnTo>
                <a:lnTo>
                  <a:pt x="520" y="520"/>
                </a:lnTo>
                <a:lnTo>
                  <a:pt x="520" y="520"/>
                </a:lnTo>
                <a:lnTo>
                  <a:pt x="520" y="520"/>
                </a:lnTo>
                <a:lnTo>
                  <a:pt x="519" y="520"/>
                </a:lnTo>
                <a:lnTo>
                  <a:pt x="519" y="520"/>
                </a:lnTo>
                <a:lnTo>
                  <a:pt x="519" y="520"/>
                </a:lnTo>
                <a:lnTo>
                  <a:pt x="519" y="521"/>
                </a:lnTo>
                <a:lnTo>
                  <a:pt x="519" y="521"/>
                </a:lnTo>
                <a:lnTo>
                  <a:pt x="519" y="521"/>
                </a:lnTo>
                <a:lnTo>
                  <a:pt x="519" y="521"/>
                </a:lnTo>
                <a:lnTo>
                  <a:pt x="519" y="521"/>
                </a:lnTo>
                <a:lnTo>
                  <a:pt x="519" y="521"/>
                </a:lnTo>
                <a:lnTo>
                  <a:pt x="518" y="521"/>
                </a:lnTo>
                <a:lnTo>
                  <a:pt x="518" y="521"/>
                </a:lnTo>
                <a:lnTo>
                  <a:pt x="518" y="522"/>
                </a:lnTo>
                <a:lnTo>
                  <a:pt x="518" y="522"/>
                </a:lnTo>
                <a:lnTo>
                  <a:pt x="517" y="522"/>
                </a:lnTo>
                <a:lnTo>
                  <a:pt x="517" y="522"/>
                </a:lnTo>
                <a:lnTo>
                  <a:pt x="517" y="522"/>
                </a:lnTo>
                <a:lnTo>
                  <a:pt x="517" y="522"/>
                </a:lnTo>
                <a:lnTo>
                  <a:pt x="517" y="522"/>
                </a:lnTo>
                <a:lnTo>
                  <a:pt x="517" y="522"/>
                </a:lnTo>
                <a:lnTo>
                  <a:pt x="517" y="522"/>
                </a:lnTo>
                <a:lnTo>
                  <a:pt x="517" y="523"/>
                </a:lnTo>
                <a:lnTo>
                  <a:pt x="517" y="523"/>
                </a:lnTo>
                <a:lnTo>
                  <a:pt x="517" y="523"/>
                </a:lnTo>
                <a:lnTo>
                  <a:pt x="517" y="523"/>
                </a:lnTo>
                <a:lnTo>
                  <a:pt x="517" y="523"/>
                </a:lnTo>
                <a:lnTo>
                  <a:pt x="517" y="523"/>
                </a:lnTo>
                <a:lnTo>
                  <a:pt x="517" y="524"/>
                </a:lnTo>
                <a:lnTo>
                  <a:pt x="517" y="524"/>
                </a:lnTo>
                <a:lnTo>
                  <a:pt x="517" y="524"/>
                </a:lnTo>
                <a:lnTo>
                  <a:pt x="517" y="524"/>
                </a:lnTo>
                <a:lnTo>
                  <a:pt x="517" y="524"/>
                </a:lnTo>
                <a:lnTo>
                  <a:pt x="517" y="524"/>
                </a:lnTo>
                <a:lnTo>
                  <a:pt x="517" y="524"/>
                </a:lnTo>
                <a:lnTo>
                  <a:pt x="517" y="524"/>
                </a:lnTo>
                <a:lnTo>
                  <a:pt x="517" y="524"/>
                </a:lnTo>
                <a:lnTo>
                  <a:pt x="516" y="524"/>
                </a:lnTo>
                <a:lnTo>
                  <a:pt x="516" y="524"/>
                </a:lnTo>
                <a:lnTo>
                  <a:pt x="516" y="524"/>
                </a:lnTo>
                <a:lnTo>
                  <a:pt x="516" y="524"/>
                </a:lnTo>
                <a:lnTo>
                  <a:pt x="516" y="525"/>
                </a:lnTo>
                <a:lnTo>
                  <a:pt x="516" y="525"/>
                </a:lnTo>
                <a:lnTo>
                  <a:pt x="516" y="525"/>
                </a:lnTo>
                <a:lnTo>
                  <a:pt x="516" y="525"/>
                </a:lnTo>
                <a:lnTo>
                  <a:pt x="516" y="525"/>
                </a:lnTo>
                <a:lnTo>
                  <a:pt x="516" y="526"/>
                </a:lnTo>
                <a:lnTo>
                  <a:pt x="516" y="526"/>
                </a:lnTo>
                <a:lnTo>
                  <a:pt x="516" y="526"/>
                </a:lnTo>
                <a:lnTo>
                  <a:pt x="515" y="526"/>
                </a:lnTo>
                <a:lnTo>
                  <a:pt x="515" y="526"/>
                </a:lnTo>
                <a:lnTo>
                  <a:pt x="515" y="526"/>
                </a:lnTo>
                <a:lnTo>
                  <a:pt x="515" y="526"/>
                </a:lnTo>
                <a:lnTo>
                  <a:pt x="515" y="527"/>
                </a:lnTo>
                <a:lnTo>
                  <a:pt x="515" y="527"/>
                </a:lnTo>
                <a:lnTo>
                  <a:pt x="515" y="526"/>
                </a:lnTo>
                <a:lnTo>
                  <a:pt x="515" y="526"/>
                </a:lnTo>
                <a:lnTo>
                  <a:pt x="514" y="526"/>
                </a:lnTo>
                <a:lnTo>
                  <a:pt x="514" y="526"/>
                </a:lnTo>
                <a:lnTo>
                  <a:pt x="514" y="526"/>
                </a:lnTo>
                <a:lnTo>
                  <a:pt x="514" y="527"/>
                </a:lnTo>
                <a:lnTo>
                  <a:pt x="514" y="527"/>
                </a:lnTo>
                <a:lnTo>
                  <a:pt x="514" y="527"/>
                </a:lnTo>
                <a:lnTo>
                  <a:pt x="514" y="527"/>
                </a:lnTo>
                <a:lnTo>
                  <a:pt x="514" y="527"/>
                </a:lnTo>
                <a:lnTo>
                  <a:pt x="514" y="527"/>
                </a:lnTo>
                <a:lnTo>
                  <a:pt x="514" y="527"/>
                </a:lnTo>
                <a:lnTo>
                  <a:pt x="514" y="528"/>
                </a:lnTo>
                <a:lnTo>
                  <a:pt x="514" y="528"/>
                </a:lnTo>
                <a:lnTo>
                  <a:pt x="514" y="528"/>
                </a:lnTo>
                <a:lnTo>
                  <a:pt x="514" y="528"/>
                </a:lnTo>
                <a:lnTo>
                  <a:pt x="515" y="528"/>
                </a:lnTo>
                <a:lnTo>
                  <a:pt x="515" y="528"/>
                </a:lnTo>
                <a:lnTo>
                  <a:pt x="515" y="529"/>
                </a:lnTo>
                <a:lnTo>
                  <a:pt x="515" y="529"/>
                </a:lnTo>
                <a:lnTo>
                  <a:pt x="515" y="529"/>
                </a:lnTo>
                <a:lnTo>
                  <a:pt x="515" y="529"/>
                </a:lnTo>
                <a:lnTo>
                  <a:pt x="515" y="529"/>
                </a:lnTo>
                <a:lnTo>
                  <a:pt x="515" y="529"/>
                </a:lnTo>
                <a:lnTo>
                  <a:pt x="515" y="529"/>
                </a:lnTo>
                <a:lnTo>
                  <a:pt x="516" y="529"/>
                </a:lnTo>
                <a:lnTo>
                  <a:pt x="516" y="529"/>
                </a:lnTo>
                <a:lnTo>
                  <a:pt x="516" y="529"/>
                </a:lnTo>
                <a:lnTo>
                  <a:pt x="516" y="529"/>
                </a:lnTo>
                <a:lnTo>
                  <a:pt x="516" y="530"/>
                </a:lnTo>
                <a:lnTo>
                  <a:pt x="516" y="530"/>
                </a:lnTo>
                <a:lnTo>
                  <a:pt x="516" y="530"/>
                </a:lnTo>
                <a:lnTo>
                  <a:pt x="516" y="530"/>
                </a:lnTo>
                <a:lnTo>
                  <a:pt x="517" y="530"/>
                </a:lnTo>
                <a:lnTo>
                  <a:pt x="517" y="530"/>
                </a:lnTo>
                <a:lnTo>
                  <a:pt x="517" y="530"/>
                </a:lnTo>
                <a:lnTo>
                  <a:pt x="517" y="530"/>
                </a:lnTo>
                <a:lnTo>
                  <a:pt x="517" y="530"/>
                </a:lnTo>
                <a:lnTo>
                  <a:pt x="517" y="530"/>
                </a:lnTo>
                <a:lnTo>
                  <a:pt x="518" y="530"/>
                </a:lnTo>
                <a:lnTo>
                  <a:pt x="518" y="530"/>
                </a:lnTo>
                <a:lnTo>
                  <a:pt x="518" y="531"/>
                </a:lnTo>
                <a:lnTo>
                  <a:pt x="518" y="531"/>
                </a:lnTo>
                <a:lnTo>
                  <a:pt x="518" y="531"/>
                </a:lnTo>
                <a:lnTo>
                  <a:pt x="518" y="531"/>
                </a:lnTo>
                <a:lnTo>
                  <a:pt x="518" y="531"/>
                </a:lnTo>
                <a:lnTo>
                  <a:pt x="518" y="531"/>
                </a:lnTo>
                <a:lnTo>
                  <a:pt x="518" y="531"/>
                </a:lnTo>
                <a:lnTo>
                  <a:pt x="518" y="531"/>
                </a:lnTo>
                <a:lnTo>
                  <a:pt x="518" y="532"/>
                </a:lnTo>
                <a:lnTo>
                  <a:pt x="518" y="532"/>
                </a:lnTo>
                <a:lnTo>
                  <a:pt x="518" y="532"/>
                </a:lnTo>
                <a:lnTo>
                  <a:pt x="518" y="532"/>
                </a:lnTo>
                <a:lnTo>
                  <a:pt x="518" y="532"/>
                </a:lnTo>
                <a:lnTo>
                  <a:pt x="518" y="532"/>
                </a:lnTo>
                <a:lnTo>
                  <a:pt x="518" y="532"/>
                </a:lnTo>
                <a:lnTo>
                  <a:pt x="518" y="532"/>
                </a:lnTo>
                <a:lnTo>
                  <a:pt x="518" y="533"/>
                </a:lnTo>
                <a:lnTo>
                  <a:pt x="518" y="533"/>
                </a:lnTo>
                <a:lnTo>
                  <a:pt x="517" y="533"/>
                </a:lnTo>
                <a:lnTo>
                  <a:pt x="517" y="533"/>
                </a:lnTo>
                <a:lnTo>
                  <a:pt x="517" y="533"/>
                </a:lnTo>
                <a:lnTo>
                  <a:pt x="517" y="533"/>
                </a:lnTo>
                <a:lnTo>
                  <a:pt x="517" y="533"/>
                </a:lnTo>
                <a:lnTo>
                  <a:pt x="517" y="533"/>
                </a:lnTo>
                <a:lnTo>
                  <a:pt x="517" y="533"/>
                </a:lnTo>
                <a:lnTo>
                  <a:pt x="518" y="533"/>
                </a:lnTo>
                <a:lnTo>
                  <a:pt x="518" y="533"/>
                </a:lnTo>
                <a:lnTo>
                  <a:pt x="518" y="534"/>
                </a:lnTo>
                <a:lnTo>
                  <a:pt x="518" y="534"/>
                </a:lnTo>
                <a:lnTo>
                  <a:pt x="518" y="534"/>
                </a:lnTo>
                <a:lnTo>
                  <a:pt x="518" y="534"/>
                </a:lnTo>
                <a:lnTo>
                  <a:pt x="518" y="534"/>
                </a:lnTo>
                <a:lnTo>
                  <a:pt x="518" y="534"/>
                </a:lnTo>
                <a:lnTo>
                  <a:pt x="519" y="534"/>
                </a:lnTo>
                <a:lnTo>
                  <a:pt x="519" y="535"/>
                </a:lnTo>
                <a:lnTo>
                  <a:pt x="519" y="535"/>
                </a:lnTo>
                <a:lnTo>
                  <a:pt x="519" y="535"/>
                </a:lnTo>
                <a:lnTo>
                  <a:pt x="519" y="535"/>
                </a:lnTo>
                <a:lnTo>
                  <a:pt x="519" y="535"/>
                </a:lnTo>
                <a:lnTo>
                  <a:pt x="519" y="535"/>
                </a:lnTo>
                <a:lnTo>
                  <a:pt x="519" y="535"/>
                </a:lnTo>
                <a:lnTo>
                  <a:pt x="519" y="535"/>
                </a:lnTo>
                <a:lnTo>
                  <a:pt x="519" y="535"/>
                </a:lnTo>
                <a:lnTo>
                  <a:pt x="519" y="536"/>
                </a:lnTo>
                <a:lnTo>
                  <a:pt x="518" y="536"/>
                </a:lnTo>
                <a:lnTo>
                  <a:pt x="515" y="538"/>
                </a:lnTo>
                <a:lnTo>
                  <a:pt x="515" y="538"/>
                </a:lnTo>
                <a:lnTo>
                  <a:pt x="514" y="539"/>
                </a:lnTo>
                <a:lnTo>
                  <a:pt x="513" y="540"/>
                </a:lnTo>
                <a:lnTo>
                  <a:pt x="512" y="540"/>
                </a:lnTo>
                <a:lnTo>
                  <a:pt x="512" y="540"/>
                </a:lnTo>
                <a:lnTo>
                  <a:pt x="511" y="541"/>
                </a:lnTo>
                <a:lnTo>
                  <a:pt x="509" y="542"/>
                </a:lnTo>
                <a:lnTo>
                  <a:pt x="508" y="543"/>
                </a:lnTo>
                <a:lnTo>
                  <a:pt x="507" y="543"/>
                </a:lnTo>
                <a:lnTo>
                  <a:pt x="506" y="544"/>
                </a:lnTo>
                <a:lnTo>
                  <a:pt x="504" y="545"/>
                </a:lnTo>
                <a:lnTo>
                  <a:pt x="501" y="546"/>
                </a:lnTo>
                <a:lnTo>
                  <a:pt x="501" y="547"/>
                </a:lnTo>
                <a:lnTo>
                  <a:pt x="499" y="548"/>
                </a:lnTo>
                <a:lnTo>
                  <a:pt x="499" y="548"/>
                </a:lnTo>
                <a:lnTo>
                  <a:pt x="499" y="548"/>
                </a:lnTo>
                <a:lnTo>
                  <a:pt x="499" y="548"/>
                </a:lnTo>
                <a:lnTo>
                  <a:pt x="499" y="548"/>
                </a:lnTo>
                <a:lnTo>
                  <a:pt x="498" y="548"/>
                </a:lnTo>
                <a:lnTo>
                  <a:pt x="498" y="548"/>
                </a:lnTo>
                <a:lnTo>
                  <a:pt x="498" y="548"/>
                </a:lnTo>
                <a:lnTo>
                  <a:pt x="498" y="549"/>
                </a:lnTo>
                <a:lnTo>
                  <a:pt x="496" y="549"/>
                </a:lnTo>
                <a:lnTo>
                  <a:pt x="494" y="551"/>
                </a:lnTo>
                <a:lnTo>
                  <a:pt x="492" y="552"/>
                </a:lnTo>
                <a:lnTo>
                  <a:pt x="489" y="553"/>
                </a:lnTo>
                <a:lnTo>
                  <a:pt x="489" y="553"/>
                </a:lnTo>
                <a:lnTo>
                  <a:pt x="489" y="553"/>
                </a:lnTo>
                <a:lnTo>
                  <a:pt x="489" y="553"/>
                </a:lnTo>
                <a:lnTo>
                  <a:pt x="489" y="553"/>
                </a:lnTo>
                <a:lnTo>
                  <a:pt x="489" y="553"/>
                </a:lnTo>
                <a:lnTo>
                  <a:pt x="483" y="556"/>
                </a:lnTo>
                <a:lnTo>
                  <a:pt x="481" y="558"/>
                </a:lnTo>
                <a:lnTo>
                  <a:pt x="477" y="560"/>
                </a:lnTo>
                <a:lnTo>
                  <a:pt x="477" y="560"/>
                </a:lnTo>
                <a:lnTo>
                  <a:pt x="477" y="560"/>
                </a:lnTo>
                <a:lnTo>
                  <a:pt x="477" y="560"/>
                </a:lnTo>
                <a:lnTo>
                  <a:pt x="473" y="564"/>
                </a:lnTo>
                <a:lnTo>
                  <a:pt x="473" y="564"/>
                </a:lnTo>
                <a:lnTo>
                  <a:pt x="473" y="564"/>
                </a:lnTo>
                <a:lnTo>
                  <a:pt x="473" y="564"/>
                </a:lnTo>
                <a:lnTo>
                  <a:pt x="473" y="564"/>
                </a:lnTo>
                <a:lnTo>
                  <a:pt x="473" y="564"/>
                </a:lnTo>
                <a:lnTo>
                  <a:pt x="472" y="564"/>
                </a:lnTo>
                <a:lnTo>
                  <a:pt x="472" y="564"/>
                </a:lnTo>
                <a:lnTo>
                  <a:pt x="472" y="564"/>
                </a:lnTo>
                <a:lnTo>
                  <a:pt x="472" y="564"/>
                </a:lnTo>
                <a:lnTo>
                  <a:pt x="472" y="564"/>
                </a:lnTo>
                <a:lnTo>
                  <a:pt x="472" y="564"/>
                </a:lnTo>
                <a:lnTo>
                  <a:pt x="472" y="564"/>
                </a:lnTo>
                <a:lnTo>
                  <a:pt x="471" y="564"/>
                </a:lnTo>
                <a:lnTo>
                  <a:pt x="471" y="564"/>
                </a:lnTo>
                <a:lnTo>
                  <a:pt x="471" y="564"/>
                </a:lnTo>
                <a:lnTo>
                  <a:pt x="471" y="564"/>
                </a:lnTo>
                <a:lnTo>
                  <a:pt x="471" y="563"/>
                </a:lnTo>
                <a:lnTo>
                  <a:pt x="471" y="563"/>
                </a:lnTo>
                <a:lnTo>
                  <a:pt x="471" y="563"/>
                </a:lnTo>
                <a:lnTo>
                  <a:pt x="471" y="563"/>
                </a:lnTo>
                <a:lnTo>
                  <a:pt x="471" y="563"/>
                </a:lnTo>
                <a:lnTo>
                  <a:pt x="471" y="562"/>
                </a:lnTo>
                <a:lnTo>
                  <a:pt x="470" y="562"/>
                </a:lnTo>
                <a:lnTo>
                  <a:pt x="470" y="562"/>
                </a:lnTo>
                <a:lnTo>
                  <a:pt x="470" y="562"/>
                </a:lnTo>
                <a:lnTo>
                  <a:pt x="470" y="562"/>
                </a:lnTo>
                <a:lnTo>
                  <a:pt x="470" y="562"/>
                </a:lnTo>
                <a:lnTo>
                  <a:pt x="470" y="562"/>
                </a:lnTo>
                <a:lnTo>
                  <a:pt x="470" y="562"/>
                </a:lnTo>
                <a:lnTo>
                  <a:pt x="469" y="562"/>
                </a:lnTo>
                <a:lnTo>
                  <a:pt x="469" y="562"/>
                </a:lnTo>
                <a:lnTo>
                  <a:pt x="469" y="562"/>
                </a:lnTo>
                <a:lnTo>
                  <a:pt x="469" y="561"/>
                </a:lnTo>
                <a:lnTo>
                  <a:pt x="469" y="561"/>
                </a:lnTo>
                <a:lnTo>
                  <a:pt x="469" y="561"/>
                </a:lnTo>
                <a:lnTo>
                  <a:pt x="469" y="561"/>
                </a:lnTo>
                <a:lnTo>
                  <a:pt x="469" y="561"/>
                </a:lnTo>
                <a:lnTo>
                  <a:pt x="469" y="561"/>
                </a:lnTo>
                <a:lnTo>
                  <a:pt x="469" y="561"/>
                </a:lnTo>
                <a:lnTo>
                  <a:pt x="469" y="561"/>
                </a:lnTo>
                <a:lnTo>
                  <a:pt x="469" y="561"/>
                </a:lnTo>
                <a:lnTo>
                  <a:pt x="468" y="561"/>
                </a:lnTo>
                <a:lnTo>
                  <a:pt x="468" y="561"/>
                </a:lnTo>
                <a:lnTo>
                  <a:pt x="468" y="561"/>
                </a:lnTo>
                <a:lnTo>
                  <a:pt x="468" y="561"/>
                </a:lnTo>
                <a:lnTo>
                  <a:pt x="467" y="561"/>
                </a:lnTo>
                <a:lnTo>
                  <a:pt x="467" y="561"/>
                </a:lnTo>
                <a:lnTo>
                  <a:pt x="467" y="561"/>
                </a:lnTo>
                <a:lnTo>
                  <a:pt x="467" y="561"/>
                </a:lnTo>
                <a:lnTo>
                  <a:pt x="467" y="561"/>
                </a:lnTo>
                <a:lnTo>
                  <a:pt x="467" y="560"/>
                </a:lnTo>
                <a:lnTo>
                  <a:pt x="467" y="560"/>
                </a:lnTo>
                <a:lnTo>
                  <a:pt x="468" y="560"/>
                </a:lnTo>
                <a:lnTo>
                  <a:pt x="468" y="560"/>
                </a:lnTo>
                <a:lnTo>
                  <a:pt x="468" y="560"/>
                </a:lnTo>
                <a:lnTo>
                  <a:pt x="468" y="560"/>
                </a:lnTo>
                <a:lnTo>
                  <a:pt x="468" y="560"/>
                </a:lnTo>
                <a:lnTo>
                  <a:pt x="467" y="560"/>
                </a:lnTo>
                <a:lnTo>
                  <a:pt x="467" y="560"/>
                </a:lnTo>
                <a:lnTo>
                  <a:pt x="467" y="560"/>
                </a:lnTo>
                <a:lnTo>
                  <a:pt x="467" y="560"/>
                </a:lnTo>
                <a:lnTo>
                  <a:pt x="467" y="560"/>
                </a:lnTo>
                <a:lnTo>
                  <a:pt x="466" y="560"/>
                </a:lnTo>
                <a:lnTo>
                  <a:pt x="466" y="560"/>
                </a:lnTo>
                <a:lnTo>
                  <a:pt x="466" y="559"/>
                </a:lnTo>
                <a:lnTo>
                  <a:pt x="465" y="559"/>
                </a:lnTo>
                <a:lnTo>
                  <a:pt x="465" y="558"/>
                </a:lnTo>
                <a:lnTo>
                  <a:pt x="464" y="558"/>
                </a:lnTo>
                <a:lnTo>
                  <a:pt x="464" y="558"/>
                </a:lnTo>
                <a:lnTo>
                  <a:pt x="464" y="558"/>
                </a:lnTo>
                <a:lnTo>
                  <a:pt x="464" y="558"/>
                </a:lnTo>
                <a:lnTo>
                  <a:pt x="464" y="558"/>
                </a:lnTo>
                <a:lnTo>
                  <a:pt x="463" y="558"/>
                </a:lnTo>
                <a:lnTo>
                  <a:pt x="463" y="558"/>
                </a:lnTo>
                <a:lnTo>
                  <a:pt x="463" y="558"/>
                </a:lnTo>
                <a:lnTo>
                  <a:pt x="463" y="558"/>
                </a:lnTo>
                <a:lnTo>
                  <a:pt x="463" y="558"/>
                </a:lnTo>
                <a:lnTo>
                  <a:pt x="463" y="558"/>
                </a:lnTo>
                <a:lnTo>
                  <a:pt x="462" y="558"/>
                </a:lnTo>
                <a:lnTo>
                  <a:pt x="462" y="558"/>
                </a:lnTo>
                <a:lnTo>
                  <a:pt x="462" y="558"/>
                </a:lnTo>
                <a:lnTo>
                  <a:pt x="462" y="558"/>
                </a:lnTo>
                <a:lnTo>
                  <a:pt x="461" y="558"/>
                </a:lnTo>
                <a:lnTo>
                  <a:pt x="461" y="558"/>
                </a:lnTo>
                <a:lnTo>
                  <a:pt x="461" y="558"/>
                </a:lnTo>
                <a:lnTo>
                  <a:pt x="461" y="558"/>
                </a:lnTo>
                <a:lnTo>
                  <a:pt x="461" y="558"/>
                </a:lnTo>
                <a:lnTo>
                  <a:pt x="460" y="558"/>
                </a:lnTo>
                <a:lnTo>
                  <a:pt x="460" y="557"/>
                </a:lnTo>
                <a:lnTo>
                  <a:pt x="460" y="557"/>
                </a:lnTo>
                <a:lnTo>
                  <a:pt x="460" y="557"/>
                </a:lnTo>
                <a:lnTo>
                  <a:pt x="460" y="557"/>
                </a:lnTo>
                <a:lnTo>
                  <a:pt x="460" y="557"/>
                </a:lnTo>
                <a:lnTo>
                  <a:pt x="460" y="557"/>
                </a:lnTo>
                <a:lnTo>
                  <a:pt x="460" y="557"/>
                </a:lnTo>
                <a:lnTo>
                  <a:pt x="460" y="557"/>
                </a:lnTo>
                <a:lnTo>
                  <a:pt x="460" y="557"/>
                </a:lnTo>
                <a:lnTo>
                  <a:pt x="459" y="557"/>
                </a:lnTo>
                <a:lnTo>
                  <a:pt x="459" y="557"/>
                </a:lnTo>
                <a:lnTo>
                  <a:pt x="459" y="557"/>
                </a:lnTo>
                <a:lnTo>
                  <a:pt x="459" y="556"/>
                </a:lnTo>
                <a:lnTo>
                  <a:pt x="459" y="556"/>
                </a:lnTo>
                <a:lnTo>
                  <a:pt x="459" y="556"/>
                </a:lnTo>
                <a:lnTo>
                  <a:pt x="459" y="556"/>
                </a:lnTo>
                <a:lnTo>
                  <a:pt x="459" y="556"/>
                </a:lnTo>
                <a:lnTo>
                  <a:pt x="459" y="556"/>
                </a:lnTo>
                <a:lnTo>
                  <a:pt x="459" y="556"/>
                </a:lnTo>
                <a:lnTo>
                  <a:pt x="459" y="556"/>
                </a:lnTo>
                <a:lnTo>
                  <a:pt x="458" y="556"/>
                </a:lnTo>
                <a:lnTo>
                  <a:pt x="458" y="556"/>
                </a:lnTo>
                <a:lnTo>
                  <a:pt x="458" y="556"/>
                </a:lnTo>
                <a:lnTo>
                  <a:pt x="458" y="556"/>
                </a:lnTo>
                <a:lnTo>
                  <a:pt x="457" y="557"/>
                </a:lnTo>
                <a:lnTo>
                  <a:pt x="457" y="557"/>
                </a:lnTo>
                <a:lnTo>
                  <a:pt x="457" y="557"/>
                </a:lnTo>
                <a:lnTo>
                  <a:pt x="457" y="557"/>
                </a:lnTo>
                <a:lnTo>
                  <a:pt x="457" y="557"/>
                </a:lnTo>
                <a:lnTo>
                  <a:pt x="456" y="557"/>
                </a:lnTo>
                <a:lnTo>
                  <a:pt x="456" y="557"/>
                </a:lnTo>
                <a:lnTo>
                  <a:pt x="456" y="557"/>
                </a:lnTo>
                <a:lnTo>
                  <a:pt x="456" y="557"/>
                </a:lnTo>
                <a:lnTo>
                  <a:pt x="456" y="557"/>
                </a:lnTo>
                <a:lnTo>
                  <a:pt x="456" y="557"/>
                </a:lnTo>
                <a:lnTo>
                  <a:pt x="456" y="557"/>
                </a:lnTo>
                <a:lnTo>
                  <a:pt x="456" y="558"/>
                </a:lnTo>
                <a:lnTo>
                  <a:pt x="455" y="558"/>
                </a:lnTo>
                <a:lnTo>
                  <a:pt x="455" y="558"/>
                </a:lnTo>
                <a:lnTo>
                  <a:pt x="455" y="558"/>
                </a:lnTo>
                <a:lnTo>
                  <a:pt x="455" y="558"/>
                </a:lnTo>
                <a:lnTo>
                  <a:pt x="455" y="558"/>
                </a:lnTo>
                <a:lnTo>
                  <a:pt x="455" y="558"/>
                </a:lnTo>
                <a:lnTo>
                  <a:pt x="455" y="558"/>
                </a:lnTo>
                <a:lnTo>
                  <a:pt x="455" y="558"/>
                </a:lnTo>
                <a:lnTo>
                  <a:pt x="455" y="558"/>
                </a:lnTo>
                <a:lnTo>
                  <a:pt x="455" y="558"/>
                </a:lnTo>
                <a:lnTo>
                  <a:pt x="455" y="559"/>
                </a:lnTo>
                <a:lnTo>
                  <a:pt x="455" y="559"/>
                </a:lnTo>
                <a:lnTo>
                  <a:pt x="455" y="559"/>
                </a:lnTo>
                <a:lnTo>
                  <a:pt x="455" y="560"/>
                </a:lnTo>
                <a:lnTo>
                  <a:pt x="455" y="560"/>
                </a:lnTo>
                <a:lnTo>
                  <a:pt x="455" y="560"/>
                </a:lnTo>
                <a:lnTo>
                  <a:pt x="454" y="560"/>
                </a:lnTo>
                <a:lnTo>
                  <a:pt x="454" y="560"/>
                </a:lnTo>
                <a:lnTo>
                  <a:pt x="454" y="561"/>
                </a:lnTo>
                <a:lnTo>
                  <a:pt x="454" y="561"/>
                </a:lnTo>
                <a:lnTo>
                  <a:pt x="454" y="561"/>
                </a:lnTo>
                <a:lnTo>
                  <a:pt x="454" y="561"/>
                </a:lnTo>
                <a:lnTo>
                  <a:pt x="453" y="561"/>
                </a:lnTo>
                <a:lnTo>
                  <a:pt x="453" y="562"/>
                </a:lnTo>
                <a:lnTo>
                  <a:pt x="453" y="562"/>
                </a:lnTo>
                <a:lnTo>
                  <a:pt x="453" y="563"/>
                </a:lnTo>
                <a:lnTo>
                  <a:pt x="453" y="563"/>
                </a:lnTo>
                <a:lnTo>
                  <a:pt x="452" y="563"/>
                </a:lnTo>
                <a:lnTo>
                  <a:pt x="452" y="563"/>
                </a:lnTo>
                <a:lnTo>
                  <a:pt x="452" y="563"/>
                </a:lnTo>
                <a:lnTo>
                  <a:pt x="452" y="564"/>
                </a:lnTo>
                <a:lnTo>
                  <a:pt x="452" y="564"/>
                </a:lnTo>
                <a:lnTo>
                  <a:pt x="452" y="564"/>
                </a:lnTo>
                <a:lnTo>
                  <a:pt x="452" y="564"/>
                </a:lnTo>
                <a:lnTo>
                  <a:pt x="452" y="564"/>
                </a:lnTo>
                <a:lnTo>
                  <a:pt x="452" y="564"/>
                </a:lnTo>
                <a:lnTo>
                  <a:pt x="452" y="565"/>
                </a:lnTo>
                <a:lnTo>
                  <a:pt x="452" y="565"/>
                </a:lnTo>
                <a:lnTo>
                  <a:pt x="452" y="565"/>
                </a:lnTo>
                <a:lnTo>
                  <a:pt x="452" y="565"/>
                </a:lnTo>
                <a:lnTo>
                  <a:pt x="452" y="566"/>
                </a:lnTo>
                <a:lnTo>
                  <a:pt x="451" y="566"/>
                </a:lnTo>
                <a:lnTo>
                  <a:pt x="451" y="566"/>
                </a:lnTo>
                <a:lnTo>
                  <a:pt x="451" y="566"/>
                </a:lnTo>
                <a:lnTo>
                  <a:pt x="451" y="567"/>
                </a:lnTo>
                <a:lnTo>
                  <a:pt x="451" y="567"/>
                </a:lnTo>
                <a:lnTo>
                  <a:pt x="451" y="567"/>
                </a:lnTo>
                <a:lnTo>
                  <a:pt x="451" y="567"/>
                </a:lnTo>
                <a:lnTo>
                  <a:pt x="451" y="567"/>
                </a:lnTo>
                <a:lnTo>
                  <a:pt x="451" y="567"/>
                </a:lnTo>
                <a:lnTo>
                  <a:pt x="451" y="567"/>
                </a:lnTo>
                <a:lnTo>
                  <a:pt x="450" y="567"/>
                </a:lnTo>
                <a:lnTo>
                  <a:pt x="450" y="567"/>
                </a:lnTo>
                <a:lnTo>
                  <a:pt x="450" y="567"/>
                </a:lnTo>
                <a:lnTo>
                  <a:pt x="450" y="567"/>
                </a:lnTo>
                <a:lnTo>
                  <a:pt x="450" y="567"/>
                </a:lnTo>
                <a:lnTo>
                  <a:pt x="450" y="567"/>
                </a:lnTo>
                <a:lnTo>
                  <a:pt x="450" y="567"/>
                </a:lnTo>
                <a:lnTo>
                  <a:pt x="450" y="567"/>
                </a:lnTo>
                <a:lnTo>
                  <a:pt x="450" y="567"/>
                </a:lnTo>
                <a:lnTo>
                  <a:pt x="450" y="567"/>
                </a:lnTo>
                <a:lnTo>
                  <a:pt x="450" y="567"/>
                </a:lnTo>
                <a:lnTo>
                  <a:pt x="450" y="568"/>
                </a:lnTo>
                <a:lnTo>
                  <a:pt x="449" y="568"/>
                </a:lnTo>
                <a:lnTo>
                  <a:pt x="449" y="568"/>
                </a:lnTo>
                <a:lnTo>
                  <a:pt x="449" y="568"/>
                </a:lnTo>
                <a:lnTo>
                  <a:pt x="449" y="568"/>
                </a:lnTo>
                <a:lnTo>
                  <a:pt x="449" y="568"/>
                </a:lnTo>
                <a:lnTo>
                  <a:pt x="449" y="569"/>
                </a:lnTo>
                <a:lnTo>
                  <a:pt x="449" y="569"/>
                </a:lnTo>
                <a:lnTo>
                  <a:pt x="449" y="569"/>
                </a:lnTo>
                <a:lnTo>
                  <a:pt x="449" y="569"/>
                </a:lnTo>
                <a:lnTo>
                  <a:pt x="449" y="570"/>
                </a:lnTo>
                <a:lnTo>
                  <a:pt x="449" y="570"/>
                </a:lnTo>
                <a:lnTo>
                  <a:pt x="449" y="570"/>
                </a:lnTo>
                <a:lnTo>
                  <a:pt x="449" y="570"/>
                </a:lnTo>
                <a:lnTo>
                  <a:pt x="449" y="571"/>
                </a:lnTo>
                <a:lnTo>
                  <a:pt x="449" y="571"/>
                </a:lnTo>
                <a:lnTo>
                  <a:pt x="449" y="571"/>
                </a:lnTo>
                <a:lnTo>
                  <a:pt x="449" y="571"/>
                </a:lnTo>
                <a:lnTo>
                  <a:pt x="449" y="571"/>
                </a:lnTo>
                <a:lnTo>
                  <a:pt x="448" y="571"/>
                </a:lnTo>
                <a:lnTo>
                  <a:pt x="448" y="572"/>
                </a:lnTo>
                <a:lnTo>
                  <a:pt x="448" y="572"/>
                </a:lnTo>
                <a:lnTo>
                  <a:pt x="448" y="572"/>
                </a:lnTo>
                <a:lnTo>
                  <a:pt x="448" y="572"/>
                </a:lnTo>
                <a:lnTo>
                  <a:pt x="448" y="573"/>
                </a:lnTo>
                <a:lnTo>
                  <a:pt x="448" y="573"/>
                </a:lnTo>
                <a:lnTo>
                  <a:pt x="448" y="573"/>
                </a:lnTo>
                <a:lnTo>
                  <a:pt x="448" y="573"/>
                </a:lnTo>
                <a:lnTo>
                  <a:pt x="448" y="573"/>
                </a:lnTo>
                <a:lnTo>
                  <a:pt x="448" y="574"/>
                </a:lnTo>
                <a:lnTo>
                  <a:pt x="447" y="574"/>
                </a:lnTo>
                <a:lnTo>
                  <a:pt x="447" y="574"/>
                </a:lnTo>
                <a:lnTo>
                  <a:pt x="447" y="574"/>
                </a:lnTo>
                <a:lnTo>
                  <a:pt x="447" y="575"/>
                </a:lnTo>
                <a:lnTo>
                  <a:pt x="447" y="575"/>
                </a:lnTo>
                <a:lnTo>
                  <a:pt x="447" y="575"/>
                </a:lnTo>
                <a:lnTo>
                  <a:pt x="447" y="575"/>
                </a:lnTo>
                <a:lnTo>
                  <a:pt x="446" y="575"/>
                </a:lnTo>
                <a:lnTo>
                  <a:pt x="446" y="575"/>
                </a:lnTo>
                <a:lnTo>
                  <a:pt x="446" y="575"/>
                </a:lnTo>
                <a:lnTo>
                  <a:pt x="446" y="575"/>
                </a:lnTo>
                <a:lnTo>
                  <a:pt x="446" y="576"/>
                </a:lnTo>
                <a:lnTo>
                  <a:pt x="446" y="576"/>
                </a:lnTo>
                <a:lnTo>
                  <a:pt x="446" y="576"/>
                </a:lnTo>
                <a:lnTo>
                  <a:pt x="446" y="576"/>
                </a:lnTo>
                <a:lnTo>
                  <a:pt x="445" y="576"/>
                </a:lnTo>
                <a:lnTo>
                  <a:pt x="445" y="576"/>
                </a:lnTo>
                <a:lnTo>
                  <a:pt x="445" y="576"/>
                </a:lnTo>
                <a:lnTo>
                  <a:pt x="445" y="576"/>
                </a:lnTo>
                <a:lnTo>
                  <a:pt x="445" y="576"/>
                </a:lnTo>
                <a:lnTo>
                  <a:pt x="445" y="576"/>
                </a:lnTo>
                <a:lnTo>
                  <a:pt x="445" y="576"/>
                </a:lnTo>
                <a:lnTo>
                  <a:pt x="445" y="577"/>
                </a:lnTo>
                <a:lnTo>
                  <a:pt x="445" y="577"/>
                </a:lnTo>
                <a:lnTo>
                  <a:pt x="445" y="577"/>
                </a:lnTo>
                <a:lnTo>
                  <a:pt x="445" y="577"/>
                </a:lnTo>
                <a:lnTo>
                  <a:pt x="445" y="577"/>
                </a:lnTo>
                <a:lnTo>
                  <a:pt x="445" y="577"/>
                </a:lnTo>
                <a:lnTo>
                  <a:pt x="445" y="577"/>
                </a:lnTo>
                <a:lnTo>
                  <a:pt x="444" y="577"/>
                </a:lnTo>
                <a:lnTo>
                  <a:pt x="444" y="577"/>
                </a:lnTo>
                <a:lnTo>
                  <a:pt x="444" y="577"/>
                </a:lnTo>
                <a:lnTo>
                  <a:pt x="444" y="578"/>
                </a:lnTo>
                <a:lnTo>
                  <a:pt x="444" y="578"/>
                </a:lnTo>
                <a:lnTo>
                  <a:pt x="443" y="578"/>
                </a:lnTo>
                <a:lnTo>
                  <a:pt x="443" y="578"/>
                </a:lnTo>
                <a:lnTo>
                  <a:pt x="443" y="578"/>
                </a:lnTo>
                <a:lnTo>
                  <a:pt x="443" y="578"/>
                </a:lnTo>
                <a:lnTo>
                  <a:pt x="443" y="578"/>
                </a:lnTo>
                <a:lnTo>
                  <a:pt x="442" y="578"/>
                </a:lnTo>
                <a:lnTo>
                  <a:pt x="442" y="578"/>
                </a:lnTo>
                <a:lnTo>
                  <a:pt x="442" y="578"/>
                </a:lnTo>
                <a:lnTo>
                  <a:pt x="442" y="578"/>
                </a:lnTo>
                <a:lnTo>
                  <a:pt x="442" y="578"/>
                </a:lnTo>
                <a:lnTo>
                  <a:pt x="442" y="578"/>
                </a:lnTo>
                <a:lnTo>
                  <a:pt x="442" y="578"/>
                </a:lnTo>
                <a:lnTo>
                  <a:pt x="442" y="577"/>
                </a:lnTo>
                <a:lnTo>
                  <a:pt x="442" y="577"/>
                </a:lnTo>
                <a:lnTo>
                  <a:pt x="442" y="577"/>
                </a:lnTo>
                <a:lnTo>
                  <a:pt x="442" y="577"/>
                </a:lnTo>
                <a:lnTo>
                  <a:pt x="441" y="578"/>
                </a:lnTo>
                <a:lnTo>
                  <a:pt x="441" y="578"/>
                </a:lnTo>
                <a:lnTo>
                  <a:pt x="441" y="578"/>
                </a:lnTo>
                <a:lnTo>
                  <a:pt x="441" y="578"/>
                </a:lnTo>
                <a:lnTo>
                  <a:pt x="441" y="578"/>
                </a:lnTo>
                <a:lnTo>
                  <a:pt x="441" y="578"/>
                </a:lnTo>
                <a:lnTo>
                  <a:pt x="441" y="578"/>
                </a:lnTo>
                <a:lnTo>
                  <a:pt x="441" y="578"/>
                </a:lnTo>
                <a:lnTo>
                  <a:pt x="440" y="579"/>
                </a:lnTo>
                <a:lnTo>
                  <a:pt x="440" y="579"/>
                </a:lnTo>
                <a:lnTo>
                  <a:pt x="440" y="579"/>
                </a:lnTo>
                <a:lnTo>
                  <a:pt x="439" y="579"/>
                </a:lnTo>
                <a:lnTo>
                  <a:pt x="439" y="579"/>
                </a:lnTo>
                <a:lnTo>
                  <a:pt x="439" y="579"/>
                </a:lnTo>
                <a:lnTo>
                  <a:pt x="439" y="579"/>
                </a:lnTo>
                <a:lnTo>
                  <a:pt x="439" y="580"/>
                </a:lnTo>
                <a:lnTo>
                  <a:pt x="438" y="580"/>
                </a:lnTo>
                <a:lnTo>
                  <a:pt x="438" y="580"/>
                </a:lnTo>
                <a:lnTo>
                  <a:pt x="438" y="580"/>
                </a:lnTo>
                <a:lnTo>
                  <a:pt x="438" y="580"/>
                </a:lnTo>
                <a:lnTo>
                  <a:pt x="438" y="580"/>
                </a:lnTo>
                <a:lnTo>
                  <a:pt x="438" y="580"/>
                </a:lnTo>
                <a:lnTo>
                  <a:pt x="438" y="580"/>
                </a:lnTo>
                <a:lnTo>
                  <a:pt x="438" y="580"/>
                </a:lnTo>
                <a:lnTo>
                  <a:pt x="437" y="580"/>
                </a:lnTo>
                <a:lnTo>
                  <a:pt x="437" y="580"/>
                </a:lnTo>
                <a:lnTo>
                  <a:pt x="437" y="580"/>
                </a:lnTo>
                <a:lnTo>
                  <a:pt x="437" y="580"/>
                </a:lnTo>
                <a:lnTo>
                  <a:pt x="437" y="580"/>
                </a:lnTo>
                <a:lnTo>
                  <a:pt x="437" y="580"/>
                </a:lnTo>
                <a:lnTo>
                  <a:pt x="437" y="580"/>
                </a:lnTo>
                <a:lnTo>
                  <a:pt x="437" y="581"/>
                </a:lnTo>
                <a:lnTo>
                  <a:pt x="437" y="581"/>
                </a:lnTo>
                <a:lnTo>
                  <a:pt x="437" y="581"/>
                </a:lnTo>
                <a:lnTo>
                  <a:pt x="437" y="581"/>
                </a:lnTo>
                <a:lnTo>
                  <a:pt x="436" y="581"/>
                </a:lnTo>
                <a:lnTo>
                  <a:pt x="436" y="581"/>
                </a:lnTo>
                <a:lnTo>
                  <a:pt x="436" y="582"/>
                </a:lnTo>
                <a:lnTo>
                  <a:pt x="436" y="582"/>
                </a:lnTo>
                <a:lnTo>
                  <a:pt x="436" y="582"/>
                </a:lnTo>
                <a:lnTo>
                  <a:pt x="435" y="582"/>
                </a:lnTo>
                <a:lnTo>
                  <a:pt x="435" y="583"/>
                </a:lnTo>
                <a:lnTo>
                  <a:pt x="435" y="583"/>
                </a:lnTo>
                <a:lnTo>
                  <a:pt x="434" y="583"/>
                </a:lnTo>
                <a:lnTo>
                  <a:pt x="434" y="584"/>
                </a:lnTo>
                <a:lnTo>
                  <a:pt x="434" y="584"/>
                </a:lnTo>
                <a:lnTo>
                  <a:pt x="434" y="585"/>
                </a:lnTo>
                <a:lnTo>
                  <a:pt x="433" y="585"/>
                </a:lnTo>
                <a:lnTo>
                  <a:pt x="433" y="585"/>
                </a:lnTo>
                <a:lnTo>
                  <a:pt x="433" y="585"/>
                </a:lnTo>
                <a:lnTo>
                  <a:pt x="433" y="585"/>
                </a:lnTo>
                <a:lnTo>
                  <a:pt x="432" y="585"/>
                </a:lnTo>
                <a:lnTo>
                  <a:pt x="432" y="585"/>
                </a:lnTo>
                <a:lnTo>
                  <a:pt x="432" y="585"/>
                </a:lnTo>
                <a:lnTo>
                  <a:pt x="432" y="585"/>
                </a:lnTo>
                <a:lnTo>
                  <a:pt x="432" y="585"/>
                </a:lnTo>
                <a:lnTo>
                  <a:pt x="432" y="585"/>
                </a:lnTo>
                <a:lnTo>
                  <a:pt x="431" y="585"/>
                </a:lnTo>
                <a:lnTo>
                  <a:pt x="431" y="585"/>
                </a:lnTo>
                <a:lnTo>
                  <a:pt x="431" y="585"/>
                </a:lnTo>
                <a:lnTo>
                  <a:pt x="430" y="585"/>
                </a:lnTo>
                <a:lnTo>
                  <a:pt x="430" y="585"/>
                </a:lnTo>
                <a:lnTo>
                  <a:pt x="429" y="586"/>
                </a:lnTo>
                <a:lnTo>
                  <a:pt x="429" y="586"/>
                </a:lnTo>
                <a:lnTo>
                  <a:pt x="428" y="586"/>
                </a:lnTo>
                <a:lnTo>
                  <a:pt x="427" y="586"/>
                </a:lnTo>
                <a:lnTo>
                  <a:pt x="427" y="586"/>
                </a:lnTo>
                <a:lnTo>
                  <a:pt x="427" y="587"/>
                </a:lnTo>
                <a:lnTo>
                  <a:pt x="426" y="587"/>
                </a:lnTo>
                <a:lnTo>
                  <a:pt x="425" y="587"/>
                </a:lnTo>
                <a:lnTo>
                  <a:pt x="424" y="587"/>
                </a:lnTo>
                <a:lnTo>
                  <a:pt x="423" y="586"/>
                </a:lnTo>
                <a:lnTo>
                  <a:pt x="422" y="586"/>
                </a:lnTo>
                <a:lnTo>
                  <a:pt x="421" y="586"/>
                </a:lnTo>
                <a:lnTo>
                  <a:pt x="420" y="587"/>
                </a:lnTo>
                <a:lnTo>
                  <a:pt x="419" y="587"/>
                </a:lnTo>
                <a:lnTo>
                  <a:pt x="419" y="587"/>
                </a:lnTo>
                <a:lnTo>
                  <a:pt x="418" y="586"/>
                </a:lnTo>
                <a:lnTo>
                  <a:pt x="417" y="586"/>
                </a:lnTo>
                <a:lnTo>
                  <a:pt x="416" y="587"/>
                </a:lnTo>
                <a:lnTo>
                  <a:pt x="415" y="587"/>
                </a:lnTo>
                <a:lnTo>
                  <a:pt x="415" y="587"/>
                </a:lnTo>
                <a:lnTo>
                  <a:pt x="414" y="587"/>
                </a:lnTo>
                <a:lnTo>
                  <a:pt x="413" y="587"/>
                </a:lnTo>
                <a:lnTo>
                  <a:pt x="413" y="587"/>
                </a:lnTo>
                <a:lnTo>
                  <a:pt x="412" y="587"/>
                </a:lnTo>
                <a:lnTo>
                  <a:pt x="412" y="587"/>
                </a:lnTo>
                <a:lnTo>
                  <a:pt x="411" y="587"/>
                </a:lnTo>
                <a:lnTo>
                  <a:pt x="410" y="587"/>
                </a:lnTo>
                <a:lnTo>
                  <a:pt x="410" y="587"/>
                </a:lnTo>
                <a:lnTo>
                  <a:pt x="409" y="588"/>
                </a:lnTo>
                <a:lnTo>
                  <a:pt x="409" y="588"/>
                </a:lnTo>
                <a:lnTo>
                  <a:pt x="408" y="588"/>
                </a:lnTo>
                <a:lnTo>
                  <a:pt x="407" y="588"/>
                </a:lnTo>
                <a:lnTo>
                  <a:pt x="407" y="588"/>
                </a:lnTo>
                <a:lnTo>
                  <a:pt x="407" y="588"/>
                </a:lnTo>
                <a:lnTo>
                  <a:pt x="406" y="588"/>
                </a:lnTo>
                <a:lnTo>
                  <a:pt x="406" y="588"/>
                </a:lnTo>
                <a:lnTo>
                  <a:pt x="405" y="588"/>
                </a:lnTo>
                <a:lnTo>
                  <a:pt x="405" y="588"/>
                </a:lnTo>
                <a:lnTo>
                  <a:pt x="404" y="587"/>
                </a:lnTo>
                <a:lnTo>
                  <a:pt x="404" y="588"/>
                </a:lnTo>
                <a:lnTo>
                  <a:pt x="403" y="588"/>
                </a:lnTo>
                <a:lnTo>
                  <a:pt x="403" y="588"/>
                </a:lnTo>
                <a:lnTo>
                  <a:pt x="402" y="589"/>
                </a:lnTo>
                <a:lnTo>
                  <a:pt x="402" y="589"/>
                </a:lnTo>
                <a:lnTo>
                  <a:pt x="401" y="590"/>
                </a:lnTo>
                <a:lnTo>
                  <a:pt x="401" y="590"/>
                </a:lnTo>
                <a:lnTo>
                  <a:pt x="401" y="590"/>
                </a:lnTo>
                <a:lnTo>
                  <a:pt x="400" y="590"/>
                </a:lnTo>
                <a:lnTo>
                  <a:pt x="400" y="590"/>
                </a:lnTo>
                <a:lnTo>
                  <a:pt x="399" y="590"/>
                </a:lnTo>
                <a:lnTo>
                  <a:pt x="398" y="590"/>
                </a:lnTo>
                <a:lnTo>
                  <a:pt x="397" y="590"/>
                </a:lnTo>
                <a:lnTo>
                  <a:pt x="397" y="590"/>
                </a:lnTo>
                <a:lnTo>
                  <a:pt x="396" y="589"/>
                </a:lnTo>
                <a:lnTo>
                  <a:pt x="395" y="590"/>
                </a:lnTo>
                <a:lnTo>
                  <a:pt x="395" y="590"/>
                </a:lnTo>
                <a:lnTo>
                  <a:pt x="394" y="590"/>
                </a:lnTo>
                <a:lnTo>
                  <a:pt x="393" y="590"/>
                </a:lnTo>
                <a:lnTo>
                  <a:pt x="392" y="590"/>
                </a:lnTo>
                <a:lnTo>
                  <a:pt x="392" y="590"/>
                </a:lnTo>
                <a:lnTo>
                  <a:pt x="391" y="589"/>
                </a:lnTo>
                <a:lnTo>
                  <a:pt x="390" y="589"/>
                </a:lnTo>
                <a:lnTo>
                  <a:pt x="390" y="589"/>
                </a:lnTo>
                <a:lnTo>
                  <a:pt x="390" y="589"/>
                </a:lnTo>
                <a:lnTo>
                  <a:pt x="389" y="589"/>
                </a:lnTo>
                <a:lnTo>
                  <a:pt x="388" y="590"/>
                </a:lnTo>
                <a:lnTo>
                  <a:pt x="388" y="590"/>
                </a:lnTo>
                <a:lnTo>
                  <a:pt x="389" y="595"/>
                </a:lnTo>
                <a:lnTo>
                  <a:pt x="387" y="595"/>
                </a:lnTo>
                <a:lnTo>
                  <a:pt x="386" y="594"/>
                </a:lnTo>
                <a:lnTo>
                  <a:pt x="385" y="594"/>
                </a:lnTo>
                <a:lnTo>
                  <a:pt x="384" y="595"/>
                </a:lnTo>
                <a:lnTo>
                  <a:pt x="384" y="596"/>
                </a:lnTo>
                <a:lnTo>
                  <a:pt x="383" y="596"/>
                </a:lnTo>
                <a:lnTo>
                  <a:pt x="383" y="595"/>
                </a:lnTo>
                <a:lnTo>
                  <a:pt x="383" y="595"/>
                </a:lnTo>
                <a:lnTo>
                  <a:pt x="382" y="594"/>
                </a:lnTo>
                <a:lnTo>
                  <a:pt x="381" y="593"/>
                </a:lnTo>
                <a:lnTo>
                  <a:pt x="381" y="593"/>
                </a:lnTo>
                <a:lnTo>
                  <a:pt x="380" y="593"/>
                </a:lnTo>
                <a:lnTo>
                  <a:pt x="379" y="594"/>
                </a:lnTo>
                <a:lnTo>
                  <a:pt x="378" y="594"/>
                </a:lnTo>
                <a:lnTo>
                  <a:pt x="377" y="594"/>
                </a:lnTo>
                <a:lnTo>
                  <a:pt x="376" y="594"/>
                </a:lnTo>
                <a:lnTo>
                  <a:pt x="374" y="594"/>
                </a:lnTo>
                <a:lnTo>
                  <a:pt x="373" y="593"/>
                </a:lnTo>
                <a:lnTo>
                  <a:pt x="373" y="593"/>
                </a:lnTo>
                <a:lnTo>
                  <a:pt x="373" y="593"/>
                </a:lnTo>
                <a:lnTo>
                  <a:pt x="372" y="593"/>
                </a:lnTo>
                <a:lnTo>
                  <a:pt x="372" y="591"/>
                </a:lnTo>
                <a:lnTo>
                  <a:pt x="371" y="590"/>
                </a:lnTo>
                <a:lnTo>
                  <a:pt x="371" y="590"/>
                </a:lnTo>
                <a:lnTo>
                  <a:pt x="371" y="590"/>
                </a:lnTo>
                <a:lnTo>
                  <a:pt x="370" y="590"/>
                </a:lnTo>
                <a:lnTo>
                  <a:pt x="369" y="590"/>
                </a:lnTo>
                <a:lnTo>
                  <a:pt x="369" y="590"/>
                </a:lnTo>
                <a:lnTo>
                  <a:pt x="368" y="590"/>
                </a:lnTo>
                <a:lnTo>
                  <a:pt x="367" y="590"/>
                </a:lnTo>
                <a:lnTo>
                  <a:pt x="366" y="590"/>
                </a:lnTo>
                <a:lnTo>
                  <a:pt x="366" y="589"/>
                </a:lnTo>
                <a:lnTo>
                  <a:pt x="365" y="590"/>
                </a:lnTo>
                <a:lnTo>
                  <a:pt x="364" y="590"/>
                </a:lnTo>
                <a:lnTo>
                  <a:pt x="363" y="589"/>
                </a:lnTo>
                <a:lnTo>
                  <a:pt x="363" y="588"/>
                </a:lnTo>
                <a:lnTo>
                  <a:pt x="363" y="588"/>
                </a:lnTo>
                <a:lnTo>
                  <a:pt x="362" y="588"/>
                </a:lnTo>
                <a:lnTo>
                  <a:pt x="362" y="588"/>
                </a:lnTo>
                <a:lnTo>
                  <a:pt x="361" y="588"/>
                </a:lnTo>
                <a:lnTo>
                  <a:pt x="361" y="588"/>
                </a:lnTo>
                <a:lnTo>
                  <a:pt x="360" y="588"/>
                </a:lnTo>
                <a:lnTo>
                  <a:pt x="360" y="588"/>
                </a:lnTo>
                <a:lnTo>
                  <a:pt x="360" y="589"/>
                </a:lnTo>
                <a:lnTo>
                  <a:pt x="360" y="588"/>
                </a:lnTo>
                <a:lnTo>
                  <a:pt x="359" y="587"/>
                </a:lnTo>
                <a:lnTo>
                  <a:pt x="359" y="586"/>
                </a:lnTo>
                <a:lnTo>
                  <a:pt x="359" y="586"/>
                </a:lnTo>
                <a:lnTo>
                  <a:pt x="359" y="586"/>
                </a:lnTo>
                <a:lnTo>
                  <a:pt x="359" y="586"/>
                </a:lnTo>
                <a:lnTo>
                  <a:pt x="358" y="585"/>
                </a:lnTo>
                <a:lnTo>
                  <a:pt x="357" y="585"/>
                </a:lnTo>
                <a:lnTo>
                  <a:pt x="356" y="584"/>
                </a:lnTo>
                <a:lnTo>
                  <a:pt x="356" y="584"/>
                </a:lnTo>
                <a:lnTo>
                  <a:pt x="356" y="583"/>
                </a:lnTo>
                <a:lnTo>
                  <a:pt x="355" y="583"/>
                </a:lnTo>
                <a:lnTo>
                  <a:pt x="355" y="582"/>
                </a:lnTo>
                <a:lnTo>
                  <a:pt x="354" y="582"/>
                </a:lnTo>
                <a:lnTo>
                  <a:pt x="354" y="581"/>
                </a:lnTo>
                <a:lnTo>
                  <a:pt x="353" y="581"/>
                </a:lnTo>
                <a:lnTo>
                  <a:pt x="353" y="581"/>
                </a:lnTo>
                <a:lnTo>
                  <a:pt x="352" y="581"/>
                </a:lnTo>
                <a:lnTo>
                  <a:pt x="351" y="581"/>
                </a:lnTo>
                <a:lnTo>
                  <a:pt x="351" y="581"/>
                </a:lnTo>
                <a:lnTo>
                  <a:pt x="350" y="581"/>
                </a:lnTo>
                <a:lnTo>
                  <a:pt x="349" y="581"/>
                </a:lnTo>
                <a:lnTo>
                  <a:pt x="349" y="581"/>
                </a:lnTo>
                <a:lnTo>
                  <a:pt x="348" y="581"/>
                </a:lnTo>
                <a:lnTo>
                  <a:pt x="348" y="581"/>
                </a:lnTo>
                <a:lnTo>
                  <a:pt x="347" y="581"/>
                </a:lnTo>
                <a:lnTo>
                  <a:pt x="347" y="581"/>
                </a:lnTo>
                <a:lnTo>
                  <a:pt x="346" y="581"/>
                </a:lnTo>
                <a:lnTo>
                  <a:pt x="346" y="581"/>
                </a:lnTo>
                <a:lnTo>
                  <a:pt x="345" y="581"/>
                </a:lnTo>
                <a:lnTo>
                  <a:pt x="345" y="580"/>
                </a:lnTo>
                <a:lnTo>
                  <a:pt x="344" y="579"/>
                </a:lnTo>
                <a:lnTo>
                  <a:pt x="344" y="579"/>
                </a:lnTo>
                <a:lnTo>
                  <a:pt x="343" y="579"/>
                </a:lnTo>
                <a:lnTo>
                  <a:pt x="343" y="579"/>
                </a:lnTo>
                <a:lnTo>
                  <a:pt x="343" y="579"/>
                </a:lnTo>
                <a:lnTo>
                  <a:pt x="341" y="578"/>
                </a:lnTo>
                <a:lnTo>
                  <a:pt x="340" y="578"/>
                </a:lnTo>
                <a:lnTo>
                  <a:pt x="339" y="577"/>
                </a:lnTo>
                <a:lnTo>
                  <a:pt x="338" y="577"/>
                </a:lnTo>
                <a:lnTo>
                  <a:pt x="338" y="576"/>
                </a:lnTo>
                <a:lnTo>
                  <a:pt x="338" y="576"/>
                </a:lnTo>
                <a:lnTo>
                  <a:pt x="338" y="576"/>
                </a:lnTo>
                <a:lnTo>
                  <a:pt x="338" y="576"/>
                </a:lnTo>
                <a:lnTo>
                  <a:pt x="338" y="576"/>
                </a:lnTo>
                <a:lnTo>
                  <a:pt x="338" y="576"/>
                </a:lnTo>
                <a:lnTo>
                  <a:pt x="338" y="576"/>
                </a:lnTo>
                <a:lnTo>
                  <a:pt x="338" y="575"/>
                </a:lnTo>
                <a:lnTo>
                  <a:pt x="338" y="575"/>
                </a:lnTo>
                <a:lnTo>
                  <a:pt x="338" y="575"/>
                </a:lnTo>
                <a:lnTo>
                  <a:pt x="338" y="575"/>
                </a:lnTo>
                <a:lnTo>
                  <a:pt x="338" y="575"/>
                </a:lnTo>
                <a:lnTo>
                  <a:pt x="338" y="575"/>
                </a:lnTo>
                <a:lnTo>
                  <a:pt x="338" y="575"/>
                </a:lnTo>
                <a:lnTo>
                  <a:pt x="338" y="574"/>
                </a:lnTo>
                <a:lnTo>
                  <a:pt x="338" y="574"/>
                </a:lnTo>
                <a:lnTo>
                  <a:pt x="338" y="574"/>
                </a:lnTo>
                <a:lnTo>
                  <a:pt x="338" y="574"/>
                </a:lnTo>
                <a:lnTo>
                  <a:pt x="337" y="574"/>
                </a:lnTo>
                <a:lnTo>
                  <a:pt x="337" y="574"/>
                </a:lnTo>
                <a:lnTo>
                  <a:pt x="337" y="574"/>
                </a:lnTo>
                <a:lnTo>
                  <a:pt x="337" y="574"/>
                </a:lnTo>
                <a:lnTo>
                  <a:pt x="337" y="574"/>
                </a:lnTo>
                <a:lnTo>
                  <a:pt x="337" y="574"/>
                </a:lnTo>
                <a:lnTo>
                  <a:pt x="336" y="574"/>
                </a:lnTo>
                <a:lnTo>
                  <a:pt x="336" y="574"/>
                </a:lnTo>
                <a:lnTo>
                  <a:pt x="336" y="574"/>
                </a:lnTo>
                <a:lnTo>
                  <a:pt x="335" y="574"/>
                </a:lnTo>
                <a:lnTo>
                  <a:pt x="335" y="573"/>
                </a:lnTo>
                <a:lnTo>
                  <a:pt x="335" y="573"/>
                </a:lnTo>
                <a:lnTo>
                  <a:pt x="335" y="573"/>
                </a:lnTo>
                <a:lnTo>
                  <a:pt x="334" y="573"/>
                </a:lnTo>
                <a:lnTo>
                  <a:pt x="334" y="573"/>
                </a:lnTo>
                <a:lnTo>
                  <a:pt x="332" y="573"/>
                </a:lnTo>
                <a:lnTo>
                  <a:pt x="332" y="572"/>
                </a:lnTo>
                <a:lnTo>
                  <a:pt x="331" y="573"/>
                </a:lnTo>
                <a:lnTo>
                  <a:pt x="331" y="573"/>
                </a:lnTo>
                <a:lnTo>
                  <a:pt x="330" y="572"/>
                </a:lnTo>
                <a:lnTo>
                  <a:pt x="329" y="572"/>
                </a:lnTo>
                <a:lnTo>
                  <a:pt x="329" y="572"/>
                </a:lnTo>
                <a:lnTo>
                  <a:pt x="328" y="572"/>
                </a:lnTo>
                <a:lnTo>
                  <a:pt x="328" y="572"/>
                </a:lnTo>
                <a:lnTo>
                  <a:pt x="327" y="573"/>
                </a:lnTo>
                <a:lnTo>
                  <a:pt x="326" y="573"/>
                </a:lnTo>
                <a:lnTo>
                  <a:pt x="326" y="573"/>
                </a:lnTo>
                <a:lnTo>
                  <a:pt x="325" y="573"/>
                </a:lnTo>
                <a:lnTo>
                  <a:pt x="324" y="573"/>
                </a:lnTo>
                <a:lnTo>
                  <a:pt x="324" y="573"/>
                </a:lnTo>
                <a:lnTo>
                  <a:pt x="324" y="573"/>
                </a:lnTo>
                <a:lnTo>
                  <a:pt x="323" y="574"/>
                </a:lnTo>
                <a:lnTo>
                  <a:pt x="322" y="574"/>
                </a:lnTo>
                <a:lnTo>
                  <a:pt x="321" y="575"/>
                </a:lnTo>
                <a:lnTo>
                  <a:pt x="320" y="575"/>
                </a:lnTo>
                <a:lnTo>
                  <a:pt x="320" y="574"/>
                </a:lnTo>
                <a:lnTo>
                  <a:pt x="318" y="574"/>
                </a:lnTo>
                <a:lnTo>
                  <a:pt x="318" y="574"/>
                </a:lnTo>
                <a:lnTo>
                  <a:pt x="317" y="574"/>
                </a:lnTo>
                <a:lnTo>
                  <a:pt x="317" y="574"/>
                </a:lnTo>
                <a:lnTo>
                  <a:pt x="317" y="574"/>
                </a:lnTo>
                <a:lnTo>
                  <a:pt x="316" y="573"/>
                </a:lnTo>
                <a:lnTo>
                  <a:pt x="316" y="573"/>
                </a:lnTo>
                <a:lnTo>
                  <a:pt x="315" y="573"/>
                </a:lnTo>
                <a:lnTo>
                  <a:pt x="315" y="573"/>
                </a:lnTo>
                <a:lnTo>
                  <a:pt x="314" y="573"/>
                </a:lnTo>
                <a:lnTo>
                  <a:pt x="314" y="573"/>
                </a:lnTo>
                <a:lnTo>
                  <a:pt x="313" y="573"/>
                </a:lnTo>
                <a:lnTo>
                  <a:pt x="313" y="573"/>
                </a:lnTo>
                <a:lnTo>
                  <a:pt x="312" y="573"/>
                </a:lnTo>
                <a:lnTo>
                  <a:pt x="312" y="573"/>
                </a:lnTo>
                <a:lnTo>
                  <a:pt x="312" y="572"/>
                </a:lnTo>
                <a:lnTo>
                  <a:pt x="311" y="572"/>
                </a:lnTo>
                <a:lnTo>
                  <a:pt x="311" y="572"/>
                </a:lnTo>
                <a:lnTo>
                  <a:pt x="310" y="572"/>
                </a:lnTo>
                <a:lnTo>
                  <a:pt x="309" y="572"/>
                </a:lnTo>
                <a:lnTo>
                  <a:pt x="308" y="572"/>
                </a:lnTo>
                <a:lnTo>
                  <a:pt x="307" y="573"/>
                </a:lnTo>
                <a:lnTo>
                  <a:pt x="307" y="573"/>
                </a:lnTo>
                <a:lnTo>
                  <a:pt x="306" y="573"/>
                </a:lnTo>
                <a:lnTo>
                  <a:pt x="305" y="573"/>
                </a:lnTo>
                <a:lnTo>
                  <a:pt x="304" y="573"/>
                </a:lnTo>
                <a:lnTo>
                  <a:pt x="303" y="573"/>
                </a:lnTo>
                <a:lnTo>
                  <a:pt x="301" y="573"/>
                </a:lnTo>
                <a:lnTo>
                  <a:pt x="300" y="573"/>
                </a:lnTo>
                <a:lnTo>
                  <a:pt x="299" y="573"/>
                </a:lnTo>
                <a:lnTo>
                  <a:pt x="298" y="573"/>
                </a:lnTo>
                <a:lnTo>
                  <a:pt x="297" y="574"/>
                </a:lnTo>
                <a:lnTo>
                  <a:pt x="297" y="574"/>
                </a:lnTo>
                <a:lnTo>
                  <a:pt x="296" y="575"/>
                </a:lnTo>
                <a:lnTo>
                  <a:pt x="295" y="575"/>
                </a:lnTo>
                <a:lnTo>
                  <a:pt x="294" y="575"/>
                </a:lnTo>
                <a:lnTo>
                  <a:pt x="294" y="575"/>
                </a:lnTo>
                <a:lnTo>
                  <a:pt x="293" y="575"/>
                </a:lnTo>
                <a:lnTo>
                  <a:pt x="293" y="575"/>
                </a:lnTo>
                <a:lnTo>
                  <a:pt x="292" y="575"/>
                </a:lnTo>
                <a:lnTo>
                  <a:pt x="291" y="574"/>
                </a:lnTo>
                <a:lnTo>
                  <a:pt x="290" y="575"/>
                </a:lnTo>
                <a:lnTo>
                  <a:pt x="289" y="575"/>
                </a:lnTo>
                <a:lnTo>
                  <a:pt x="288" y="575"/>
                </a:lnTo>
                <a:lnTo>
                  <a:pt x="287" y="575"/>
                </a:lnTo>
                <a:lnTo>
                  <a:pt x="285" y="575"/>
                </a:lnTo>
                <a:lnTo>
                  <a:pt x="284" y="575"/>
                </a:lnTo>
                <a:lnTo>
                  <a:pt x="283" y="575"/>
                </a:lnTo>
                <a:lnTo>
                  <a:pt x="282" y="575"/>
                </a:lnTo>
                <a:lnTo>
                  <a:pt x="281" y="575"/>
                </a:lnTo>
                <a:lnTo>
                  <a:pt x="279" y="574"/>
                </a:lnTo>
                <a:lnTo>
                  <a:pt x="278" y="574"/>
                </a:lnTo>
                <a:lnTo>
                  <a:pt x="278" y="574"/>
                </a:lnTo>
                <a:lnTo>
                  <a:pt x="149" y="552"/>
                </a:lnTo>
                <a:lnTo>
                  <a:pt x="148" y="552"/>
                </a:lnTo>
                <a:lnTo>
                  <a:pt x="148" y="552"/>
                </a:lnTo>
                <a:lnTo>
                  <a:pt x="148" y="552"/>
                </a:lnTo>
                <a:lnTo>
                  <a:pt x="148" y="552"/>
                </a:lnTo>
                <a:lnTo>
                  <a:pt x="148" y="552"/>
                </a:lnTo>
                <a:lnTo>
                  <a:pt x="148" y="551"/>
                </a:lnTo>
                <a:lnTo>
                  <a:pt x="137" y="544"/>
                </a:lnTo>
                <a:lnTo>
                  <a:pt x="127" y="538"/>
                </a:lnTo>
                <a:lnTo>
                  <a:pt x="108" y="526"/>
                </a:lnTo>
                <a:lnTo>
                  <a:pt x="104" y="523"/>
                </a:lnTo>
                <a:lnTo>
                  <a:pt x="103" y="522"/>
                </a:lnTo>
                <a:lnTo>
                  <a:pt x="101" y="520"/>
                </a:lnTo>
                <a:lnTo>
                  <a:pt x="64" y="497"/>
                </a:lnTo>
                <a:lnTo>
                  <a:pt x="48" y="486"/>
                </a:lnTo>
                <a:lnTo>
                  <a:pt x="48" y="486"/>
                </a:lnTo>
                <a:lnTo>
                  <a:pt x="48" y="486"/>
                </a:lnTo>
                <a:lnTo>
                  <a:pt x="47" y="485"/>
                </a:lnTo>
                <a:lnTo>
                  <a:pt x="47" y="485"/>
                </a:lnTo>
                <a:lnTo>
                  <a:pt x="46" y="485"/>
                </a:lnTo>
                <a:lnTo>
                  <a:pt x="45" y="484"/>
                </a:lnTo>
                <a:lnTo>
                  <a:pt x="44" y="483"/>
                </a:lnTo>
                <a:lnTo>
                  <a:pt x="43" y="483"/>
                </a:lnTo>
                <a:lnTo>
                  <a:pt x="43" y="483"/>
                </a:lnTo>
                <a:lnTo>
                  <a:pt x="43" y="483"/>
                </a:lnTo>
                <a:lnTo>
                  <a:pt x="41" y="482"/>
                </a:lnTo>
                <a:lnTo>
                  <a:pt x="41" y="481"/>
                </a:lnTo>
                <a:lnTo>
                  <a:pt x="41" y="481"/>
                </a:lnTo>
                <a:lnTo>
                  <a:pt x="41" y="481"/>
                </a:lnTo>
                <a:lnTo>
                  <a:pt x="39" y="480"/>
                </a:lnTo>
                <a:lnTo>
                  <a:pt x="37" y="479"/>
                </a:lnTo>
                <a:lnTo>
                  <a:pt x="37" y="479"/>
                </a:lnTo>
                <a:lnTo>
                  <a:pt x="36" y="478"/>
                </a:lnTo>
                <a:lnTo>
                  <a:pt x="36" y="478"/>
                </a:lnTo>
                <a:lnTo>
                  <a:pt x="35" y="478"/>
                </a:lnTo>
                <a:lnTo>
                  <a:pt x="35" y="477"/>
                </a:lnTo>
                <a:lnTo>
                  <a:pt x="33" y="476"/>
                </a:lnTo>
                <a:lnTo>
                  <a:pt x="33" y="476"/>
                </a:lnTo>
                <a:lnTo>
                  <a:pt x="33" y="476"/>
                </a:lnTo>
                <a:lnTo>
                  <a:pt x="32" y="476"/>
                </a:lnTo>
                <a:lnTo>
                  <a:pt x="32" y="475"/>
                </a:lnTo>
                <a:lnTo>
                  <a:pt x="32" y="475"/>
                </a:lnTo>
                <a:lnTo>
                  <a:pt x="32" y="475"/>
                </a:lnTo>
                <a:lnTo>
                  <a:pt x="32" y="475"/>
                </a:lnTo>
                <a:lnTo>
                  <a:pt x="31" y="474"/>
                </a:lnTo>
                <a:lnTo>
                  <a:pt x="31" y="474"/>
                </a:lnTo>
                <a:lnTo>
                  <a:pt x="31" y="474"/>
                </a:lnTo>
                <a:lnTo>
                  <a:pt x="31" y="474"/>
                </a:lnTo>
                <a:lnTo>
                  <a:pt x="31" y="474"/>
                </a:lnTo>
                <a:lnTo>
                  <a:pt x="31" y="474"/>
                </a:lnTo>
                <a:lnTo>
                  <a:pt x="30" y="474"/>
                </a:lnTo>
                <a:lnTo>
                  <a:pt x="30" y="474"/>
                </a:lnTo>
                <a:lnTo>
                  <a:pt x="30" y="473"/>
                </a:lnTo>
                <a:lnTo>
                  <a:pt x="30" y="473"/>
                </a:lnTo>
                <a:lnTo>
                  <a:pt x="30" y="473"/>
                </a:lnTo>
                <a:lnTo>
                  <a:pt x="30" y="473"/>
                </a:lnTo>
                <a:lnTo>
                  <a:pt x="30" y="473"/>
                </a:lnTo>
                <a:lnTo>
                  <a:pt x="30" y="472"/>
                </a:lnTo>
                <a:lnTo>
                  <a:pt x="30" y="472"/>
                </a:lnTo>
                <a:lnTo>
                  <a:pt x="30" y="472"/>
                </a:lnTo>
                <a:lnTo>
                  <a:pt x="30" y="472"/>
                </a:lnTo>
                <a:lnTo>
                  <a:pt x="30" y="472"/>
                </a:lnTo>
                <a:lnTo>
                  <a:pt x="30" y="472"/>
                </a:lnTo>
                <a:lnTo>
                  <a:pt x="30" y="471"/>
                </a:lnTo>
                <a:lnTo>
                  <a:pt x="30" y="471"/>
                </a:lnTo>
                <a:lnTo>
                  <a:pt x="30" y="471"/>
                </a:lnTo>
                <a:lnTo>
                  <a:pt x="30" y="471"/>
                </a:lnTo>
                <a:lnTo>
                  <a:pt x="30" y="471"/>
                </a:lnTo>
                <a:lnTo>
                  <a:pt x="30" y="471"/>
                </a:lnTo>
                <a:lnTo>
                  <a:pt x="30" y="470"/>
                </a:lnTo>
                <a:lnTo>
                  <a:pt x="30" y="470"/>
                </a:lnTo>
                <a:lnTo>
                  <a:pt x="30" y="470"/>
                </a:lnTo>
                <a:lnTo>
                  <a:pt x="30" y="470"/>
                </a:lnTo>
                <a:lnTo>
                  <a:pt x="30" y="470"/>
                </a:lnTo>
                <a:lnTo>
                  <a:pt x="30" y="470"/>
                </a:lnTo>
                <a:lnTo>
                  <a:pt x="30" y="470"/>
                </a:lnTo>
                <a:lnTo>
                  <a:pt x="30" y="470"/>
                </a:lnTo>
                <a:lnTo>
                  <a:pt x="30" y="470"/>
                </a:lnTo>
                <a:lnTo>
                  <a:pt x="30" y="470"/>
                </a:lnTo>
                <a:lnTo>
                  <a:pt x="29" y="470"/>
                </a:lnTo>
                <a:lnTo>
                  <a:pt x="29" y="470"/>
                </a:lnTo>
                <a:lnTo>
                  <a:pt x="29" y="470"/>
                </a:lnTo>
                <a:lnTo>
                  <a:pt x="29" y="469"/>
                </a:lnTo>
                <a:lnTo>
                  <a:pt x="29" y="469"/>
                </a:lnTo>
                <a:lnTo>
                  <a:pt x="29" y="469"/>
                </a:lnTo>
                <a:lnTo>
                  <a:pt x="28" y="469"/>
                </a:lnTo>
                <a:lnTo>
                  <a:pt x="28" y="469"/>
                </a:lnTo>
                <a:lnTo>
                  <a:pt x="28" y="469"/>
                </a:lnTo>
                <a:lnTo>
                  <a:pt x="28" y="468"/>
                </a:lnTo>
                <a:lnTo>
                  <a:pt x="28" y="468"/>
                </a:lnTo>
                <a:lnTo>
                  <a:pt x="28" y="468"/>
                </a:lnTo>
                <a:lnTo>
                  <a:pt x="28" y="468"/>
                </a:lnTo>
                <a:lnTo>
                  <a:pt x="28" y="468"/>
                </a:lnTo>
                <a:lnTo>
                  <a:pt x="27" y="468"/>
                </a:lnTo>
                <a:lnTo>
                  <a:pt x="27" y="468"/>
                </a:lnTo>
                <a:lnTo>
                  <a:pt x="27" y="468"/>
                </a:lnTo>
                <a:lnTo>
                  <a:pt x="27" y="468"/>
                </a:lnTo>
                <a:lnTo>
                  <a:pt x="27" y="468"/>
                </a:lnTo>
                <a:lnTo>
                  <a:pt x="27" y="468"/>
                </a:lnTo>
                <a:lnTo>
                  <a:pt x="26" y="468"/>
                </a:lnTo>
                <a:lnTo>
                  <a:pt x="26" y="468"/>
                </a:lnTo>
                <a:lnTo>
                  <a:pt x="26" y="467"/>
                </a:lnTo>
                <a:lnTo>
                  <a:pt x="26" y="467"/>
                </a:lnTo>
                <a:lnTo>
                  <a:pt x="26" y="467"/>
                </a:lnTo>
                <a:lnTo>
                  <a:pt x="26" y="467"/>
                </a:lnTo>
                <a:lnTo>
                  <a:pt x="25" y="467"/>
                </a:lnTo>
                <a:lnTo>
                  <a:pt x="25" y="467"/>
                </a:lnTo>
                <a:lnTo>
                  <a:pt x="25" y="467"/>
                </a:lnTo>
                <a:lnTo>
                  <a:pt x="25" y="467"/>
                </a:lnTo>
                <a:lnTo>
                  <a:pt x="25" y="466"/>
                </a:lnTo>
                <a:lnTo>
                  <a:pt x="25" y="466"/>
                </a:lnTo>
                <a:lnTo>
                  <a:pt x="25" y="466"/>
                </a:lnTo>
                <a:lnTo>
                  <a:pt x="25" y="466"/>
                </a:lnTo>
                <a:lnTo>
                  <a:pt x="25" y="466"/>
                </a:lnTo>
                <a:lnTo>
                  <a:pt x="25" y="466"/>
                </a:lnTo>
                <a:lnTo>
                  <a:pt x="25" y="466"/>
                </a:lnTo>
                <a:lnTo>
                  <a:pt x="24" y="465"/>
                </a:lnTo>
                <a:lnTo>
                  <a:pt x="24" y="465"/>
                </a:lnTo>
                <a:lnTo>
                  <a:pt x="24" y="465"/>
                </a:lnTo>
                <a:lnTo>
                  <a:pt x="24" y="465"/>
                </a:lnTo>
                <a:lnTo>
                  <a:pt x="24" y="465"/>
                </a:lnTo>
                <a:lnTo>
                  <a:pt x="24" y="465"/>
                </a:lnTo>
                <a:lnTo>
                  <a:pt x="24" y="465"/>
                </a:lnTo>
                <a:lnTo>
                  <a:pt x="24" y="465"/>
                </a:lnTo>
                <a:lnTo>
                  <a:pt x="23" y="465"/>
                </a:lnTo>
                <a:lnTo>
                  <a:pt x="23" y="465"/>
                </a:lnTo>
                <a:lnTo>
                  <a:pt x="23" y="465"/>
                </a:lnTo>
                <a:lnTo>
                  <a:pt x="23" y="464"/>
                </a:lnTo>
                <a:lnTo>
                  <a:pt x="23" y="464"/>
                </a:lnTo>
                <a:lnTo>
                  <a:pt x="23" y="464"/>
                </a:lnTo>
                <a:lnTo>
                  <a:pt x="23" y="464"/>
                </a:lnTo>
                <a:lnTo>
                  <a:pt x="22" y="464"/>
                </a:lnTo>
                <a:lnTo>
                  <a:pt x="22" y="464"/>
                </a:lnTo>
                <a:lnTo>
                  <a:pt x="22" y="464"/>
                </a:lnTo>
                <a:lnTo>
                  <a:pt x="22" y="463"/>
                </a:lnTo>
                <a:lnTo>
                  <a:pt x="22" y="463"/>
                </a:lnTo>
                <a:lnTo>
                  <a:pt x="22" y="463"/>
                </a:lnTo>
                <a:lnTo>
                  <a:pt x="22" y="463"/>
                </a:lnTo>
                <a:lnTo>
                  <a:pt x="21" y="463"/>
                </a:lnTo>
                <a:lnTo>
                  <a:pt x="21" y="463"/>
                </a:lnTo>
                <a:lnTo>
                  <a:pt x="21" y="462"/>
                </a:lnTo>
                <a:lnTo>
                  <a:pt x="21" y="462"/>
                </a:lnTo>
                <a:lnTo>
                  <a:pt x="20" y="462"/>
                </a:lnTo>
                <a:lnTo>
                  <a:pt x="20" y="462"/>
                </a:lnTo>
                <a:lnTo>
                  <a:pt x="20" y="461"/>
                </a:lnTo>
                <a:lnTo>
                  <a:pt x="20" y="461"/>
                </a:lnTo>
                <a:lnTo>
                  <a:pt x="19" y="460"/>
                </a:lnTo>
                <a:lnTo>
                  <a:pt x="19" y="460"/>
                </a:lnTo>
                <a:lnTo>
                  <a:pt x="19" y="460"/>
                </a:lnTo>
                <a:lnTo>
                  <a:pt x="18" y="459"/>
                </a:lnTo>
                <a:lnTo>
                  <a:pt x="18" y="459"/>
                </a:lnTo>
                <a:lnTo>
                  <a:pt x="18" y="459"/>
                </a:lnTo>
                <a:lnTo>
                  <a:pt x="17" y="459"/>
                </a:lnTo>
                <a:lnTo>
                  <a:pt x="17" y="459"/>
                </a:lnTo>
                <a:lnTo>
                  <a:pt x="17" y="459"/>
                </a:lnTo>
                <a:lnTo>
                  <a:pt x="17" y="459"/>
                </a:lnTo>
                <a:lnTo>
                  <a:pt x="17" y="459"/>
                </a:lnTo>
                <a:lnTo>
                  <a:pt x="17" y="459"/>
                </a:lnTo>
                <a:lnTo>
                  <a:pt x="17" y="458"/>
                </a:lnTo>
                <a:lnTo>
                  <a:pt x="17" y="458"/>
                </a:lnTo>
                <a:lnTo>
                  <a:pt x="17" y="458"/>
                </a:lnTo>
                <a:lnTo>
                  <a:pt x="17" y="458"/>
                </a:lnTo>
                <a:lnTo>
                  <a:pt x="16" y="458"/>
                </a:lnTo>
                <a:lnTo>
                  <a:pt x="16" y="458"/>
                </a:lnTo>
                <a:lnTo>
                  <a:pt x="16" y="458"/>
                </a:lnTo>
                <a:lnTo>
                  <a:pt x="16" y="458"/>
                </a:lnTo>
                <a:lnTo>
                  <a:pt x="16" y="458"/>
                </a:lnTo>
                <a:lnTo>
                  <a:pt x="16" y="458"/>
                </a:lnTo>
                <a:lnTo>
                  <a:pt x="16" y="458"/>
                </a:lnTo>
                <a:lnTo>
                  <a:pt x="16" y="457"/>
                </a:lnTo>
                <a:lnTo>
                  <a:pt x="16" y="457"/>
                </a:lnTo>
                <a:lnTo>
                  <a:pt x="16" y="457"/>
                </a:lnTo>
                <a:lnTo>
                  <a:pt x="16" y="457"/>
                </a:lnTo>
                <a:lnTo>
                  <a:pt x="16" y="456"/>
                </a:lnTo>
                <a:lnTo>
                  <a:pt x="16" y="456"/>
                </a:lnTo>
                <a:lnTo>
                  <a:pt x="15" y="456"/>
                </a:lnTo>
                <a:lnTo>
                  <a:pt x="15" y="455"/>
                </a:lnTo>
                <a:lnTo>
                  <a:pt x="15" y="455"/>
                </a:lnTo>
                <a:lnTo>
                  <a:pt x="15" y="454"/>
                </a:lnTo>
                <a:lnTo>
                  <a:pt x="15" y="454"/>
                </a:lnTo>
                <a:lnTo>
                  <a:pt x="14" y="454"/>
                </a:lnTo>
                <a:lnTo>
                  <a:pt x="14" y="452"/>
                </a:lnTo>
                <a:lnTo>
                  <a:pt x="14" y="452"/>
                </a:lnTo>
                <a:lnTo>
                  <a:pt x="13" y="451"/>
                </a:lnTo>
                <a:lnTo>
                  <a:pt x="13" y="451"/>
                </a:lnTo>
                <a:lnTo>
                  <a:pt x="13" y="450"/>
                </a:lnTo>
                <a:lnTo>
                  <a:pt x="13" y="450"/>
                </a:lnTo>
                <a:lnTo>
                  <a:pt x="13" y="450"/>
                </a:lnTo>
                <a:lnTo>
                  <a:pt x="13" y="450"/>
                </a:lnTo>
                <a:lnTo>
                  <a:pt x="13" y="450"/>
                </a:lnTo>
                <a:lnTo>
                  <a:pt x="13" y="450"/>
                </a:lnTo>
                <a:lnTo>
                  <a:pt x="13" y="450"/>
                </a:lnTo>
                <a:lnTo>
                  <a:pt x="13" y="450"/>
                </a:lnTo>
                <a:lnTo>
                  <a:pt x="13" y="450"/>
                </a:lnTo>
                <a:lnTo>
                  <a:pt x="13" y="449"/>
                </a:lnTo>
                <a:lnTo>
                  <a:pt x="13" y="449"/>
                </a:lnTo>
                <a:lnTo>
                  <a:pt x="13" y="449"/>
                </a:lnTo>
                <a:lnTo>
                  <a:pt x="13" y="449"/>
                </a:lnTo>
                <a:lnTo>
                  <a:pt x="13" y="449"/>
                </a:lnTo>
                <a:lnTo>
                  <a:pt x="12" y="449"/>
                </a:lnTo>
                <a:lnTo>
                  <a:pt x="12" y="449"/>
                </a:lnTo>
                <a:lnTo>
                  <a:pt x="12" y="449"/>
                </a:lnTo>
                <a:lnTo>
                  <a:pt x="12" y="449"/>
                </a:lnTo>
                <a:lnTo>
                  <a:pt x="12" y="449"/>
                </a:lnTo>
                <a:lnTo>
                  <a:pt x="12" y="449"/>
                </a:lnTo>
                <a:lnTo>
                  <a:pt x="12" y="449"/>
                </a:lnTo>
                <a:lnTo>
                  <a:pt x="12" y="449"/>
                </a:lnTo>
                <a:lnTo>
                  <a:pt x="12" y="449"/>
                </a:lnTo>
                <a:lnTo>
                  <a:pt x="11" y="449"/>
                </a:lnTo>
                <a:lnTo>
                  <a:pt x="11" y="449"/>
                </a:lnTo>
                <a:lnTo>
                  <a:pt x="11" y="449"/>
                </a:lnTo>
                <a:lnTo>
                  <a:pt x="11" y="449"/>
                </a:lnTo>
                <a:lnTo>
                  <a:pt x="11" y="449"/>
                </a:lnTo>
                <a:lnTo>
                  <a:pt x="11" y="449"/>
                </a:lnTo>
                <a:lnTo>
                  <a:pt x="11" y="449"/>
                </a:lnTo>
                <a:lnTo>
                  <a:pt x="11" y="449"/>
                </a:lnTo>
                <a:lnTo>
                  <a:pt x="11" y="449"/>
                </a:lnTo>
                <a:lnTo>
                  <a:pt x="11" y="449"/>
                </a:lnTo>
                <a:lnTo>
                  <a:pt x="11" y="449"/>
                </a:lnTo>
                <a:lnTo>
                  <a:pt x="11" y="448"/>
                </a:lnTo>
                <a:lnTo>
                  <a:pt x="11" y="448"/>
                </a:lnTo>
                <a:lnTo>
                  <a:pt x="11" y="448"/>
                </a:lnTo>
                <a:lnTo>
                  <a:pt x="11" y="448"/>
                </a:lnTo>
                <a:lnTo>
                  <a:pt x="11" y="447"/>
                </a:lnTo>
                <a:lnTo>
                  <a:pt x="10" y="447"/>
                </a:lnTo>
                <a:lnTo>
                  <a:pt x="10" y="447"/>
                </a:lnTo>
                <a:lnTo>
                  <a:pt x="10" y="447"/>
                </a:lnTo>
                <a:lnTo>
                  <a:pt x="10" y="447"/>
                </a:lnTo>
                <a:lnTo>
                  <a:pt x="10" y="447"/>
                </a:lnTo>
                <a:lnTo>
                  <a:pt x="10" y="447"/>
                </a:lnTo>
                <a:lnTo>
                  <a:pt x="10" y="447"/>
                </a:lnTo>
                <a:lnTo>
                  <a:pt x="10" y="447"/>
                </a:lnTo>
                <a:lnTo>
                  <a:pt x="10" y="447"/>
                </a:lnTo>
                <a:lnTo>
                  <a:pt x="10" y="446"/>
                </a:lnTo>
                <a:lnTo>
                  <a:pt x="10" y="446"/>
                </a:lnTo>
                <a:lnTo>
                  <a:pt x="10" y="446"/>
                </a:lnTo>
                <a:lnTo>
                  <a:pt x="10" y="446"/>
                </a:lnTo>
                <a:lnTo>
                  <a:pt x="10" y="446"/>
                </a:lnTo>
                <a:lnTo>
                  <a:pt x="10" y="446"/>
                </a:lnTo>
                <a:lnTo>
                  <a:pt x="11" y="446"/>
                </a:lnTo>
                <a:lnTo>
                  <a:pt x="11" y="446"/>
                </a:lnTo>
                <a:lnTo>
                  <a:pt x="11" y="446"/>
                </a:lnTo>
                <a:lnTo>
                  <a:pt x="11" y="446"/>
                </a:lnTo>
                <a:lnTo>
                  <a:pt x="11" y="446"/>
                </a:lnTo>
                <a:lnTo>
                  <a:pt x="10" y="446"/>
                </a:lnTo>
                <a:lnTo>
                  <a:pt x="10" y="446"/>
                </a:lnTo>
                <a:lnTo>
                  <a:pt x="10" y="446"/>
                </a:lnTo>
                <a:lnTo>
                  <a:pt x="10" y="445"/>
                </a:lnTo>
                <a:lnTo>
                  <a:pt x="10" y="445"/>
                </a:lnTo>
                <a:lnTo>
                  <a:pt x="10" y="445"/>
                </a:lnTo>
                <a:lnTo>
                  <a:pt x="9" y="445"/>
                </a:lnTo>
                <a:lnTo>
                  <a:pt x="9" y="445"/>
                </a:lnTo>
                <a:lnTo>
                  <a:pt x="9" y="445"/>
                </a:lnTo>
                <a:lnTo>
                  <a:pt x="9" y="445"/>
                </a:lnTo>
                <a:lnTo>
                  <a:pt x="9" y="445"/>
                </a:lnTo>
                <a:lnTo>
                  <a:pt x="9" y="445"/>
                </a:lnTo>
                <a:lnTo>
                  <a:pt x="9" y="445"/>
                </a:lnTo>
                <a:lnTo>
                  <a:pt x="9" y="445"/>
                </a:lnTo>
                <a:lnTo>
                  <a:pt x="9" y="445"/>
                </a:lnTo>
                <a:lnTo>
                  <a:pt x="9" y="445"/>
                </a:lnTo>
                <a:lnTo>
                  <a:pt x="9" y="445"/>
                </a:lnTo>
                <a:lnTo>
                  <a:pt x="9" y="445"/>
                </a:lnTo>
                <a:lnTo>
                  <a:pt x="9" y="445"/>
                </a:lnTo>
                <a:lnTo>
                  <a:pt x="9" y="445"/>
                </a:lnTo>
                <a:lnTo>
                  <a:pt x="9" y="445"/>
                </a:lnTo>
                <a:lnTo>
                  <a:pt x="9" y="444"/>
                </a:lnTo>
                <a:lnTo>
                  <a:pt x="9" y="444"/>
                </a:lnTo>
                <a:lnTo>
                  <a:pt x="9" y="444"/>
                </a:lnTo>
                <a:lnTo>
                  <a:pt x="9" y="444"/>
                </a:lnTo>
                <a:lnTo>
                  <a:pt x="9" y="444"/>
                </a:lnTo>
                <a:lnTo>
                  <a:pt x="9" y="444"/>
                </a:lnTo>
                <a:lnTo>
                  <a:pt x="9" y="444"/>
                </a:lnTo>
                <a:lnTo>
                  <a:pt x="9" y="445"/>
                </a:lnTo>
                <a:lnTo>
                  <a:pt x="9" y="444"/>
                </a:lnTo>
                <a:lnTo>
                  <a:pt x="9" y="444"/>
                </a:lnTo>
                <a:lnTo>
                  <a:pt x="9" y="444"/>
                </a:lnTo>
                <a:lnTo>
                  <a:pt x="9" y="444"/>
                </a:lnTo>
                <a:lnTo>
                  <a:pt x="9" y="444"/>
                </a:lnTo>
                <a:lnTo>
                  <a:pt x="9" y="444"/>
                </a:lnTo>
                <a:lnTo>
                  <a:pt x="9" y="444"/>
                </a:lnTo>
                <a:lnTo>
                  <a:pt x="9" y="443"/>
                </a:lnTo>
                <a:lnTo>
                  <a:pt x="9" y="443"/>
                </a:lnTo>
                <a:lnTo>
                  <a:pt x="9" y="443"/>
                </a:lnTo>
                <a:lnTo>
                  <a:pt x="9" y="443"/>
                </a:lnTo>
                <a:lnTo>
                  <a:pt x="9" y="443"/>
                </a:lnTo>
                <a:lnTo>
                  <a:pt x="9" y="443"/>
                </a:lnTo>
                <a:lnTo>
                  <a:pt x="9" y="443"/>
                </a:lnTo>
                <a:lnTo>
                  <a:pt x="9" y="443"/>
                </a:lnTo>
                <a:lnTo>
                  <a:pt x="9" y="443"/>
                </a:lnTo>
                <a:lnTo>
                  <a:pt x="9" y="443"/>
                </a:lnTo>
                <a:lnTo>
                  <a:pt x="8" y="443"/>
                </a:lnTo>
                <a:lnTo>
                  <a:pt x="8" y="443"/>
                </a:lnTo>
                <a:lnTo>
                  <a:pt x="8" y="443"/>
                </a:lnTo>
                <a:lnTo>
                  <a:pt x="8" y="442"/>
                </a:lnTo>
                <a:lnTo>
                  <a:pt x="8" y="442"/>
                </a:lnTo>
                <a:lnTo>
                  <a:pt x="8" y="442"/>
                </a:lnTo>
                <a:lnTo>
                  <a:pt x="8" y="442"/>
                </a:lnTo>
                <a:lnTo>
                  <a:pt x="8" y="442"/>
                </a:lnTo>
                <a:lnTo>
                  <a:pt x="8" y="442"/>
                </a:lnTo>
                <a:lnTo>
                  <a:pt x="8" y="442"/>
                </a:lnTo>
                <a:lnTo>
                  <a:pt x="8" y="442"/>
                </a:lnTo>
                <a:lnTo>
                  <a:pt x="8"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6" y="442"/>
                </a:lnTo>
                <a:lnTo>
                  <a:pt x="6"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1"/>
                </a:lnTo>
                <a:lnTo>
                  <a:pt x="7" y="441"/>
                </a:lnTo>
                <a:lnTo>
                  <a:pt x="7" y="441"/>
                </a:lnTo>
                <a:lnTo>
                  <a:pt x="7" y="441"/>
                </a:lnTo>
                <a:lnTo>
                  <a:pt x="7" y="441"/>
                </a:lnTo>
                <a:lnTo>
                  <a:pt x="7" y="441"/>
                </a:lnTo>
                <a:lnTo>
                  <a:pt x="7" y="441"/>
                </a:lnTo>
                <a:lnTo>
                  <a:pt x="7" y="441"/>
                </a:lnTo>
                <a:lnTo>
                  <a:pt x="7" y="441"/>
                </a:lnTo>
                <a:lnTo>
                  <a:pt x="7" y="441"/>
                </a:lnTo>
                <a:lnTo>
                  <a:pt x="6" y="441"/>
                </a:lnTo>
                <a:lnTo>
                  <a:pt x="6" y="441"/>
                </a:lnTo>
                <a:lnTo>
                  <a:pt x="6" y="441"/>
                </a:lnTo>
                <a:lnTo>
                  <a:pt x="6" y="441"/>
                </a:lnTo>
                <a:lnTo>
                  <a:pt x="6" y="441"/>
                </a:lnTo>
                <a:lnTo>
                  <a:pt x="6" y="441"/>
                </a:lnTo>
                <a:lnTo>
                  <a:pt x="6" y="441"/>
                </a:lnTo>
                <a:lnTo>
                  <a:pt x="6" y="441"/>
                </a:lnTo>
                <a:lnTo>
                  <a:pt x="6" y="441"/>
                </a:lnTo>
                <a:lnTo>
                  <a:pt x="7" y="441"/>
                </a:lnTo>
                <a:lnTo>
                  <a:pt x="7" y="441"/>
                </a:lnTo>
                <a:lnTo>
                  <a:pt x="7" y="441"/>
                </a:lnTo>
                <a:lnTo>
                  <a:pt x="7" y="441"/>
                </a:lnTo>
                <a:lnTo>
                  <a:pt x="7" y="441"/>
                </a:lnTo>
                <a:lnTo>
                  <a:pt x="7" y="441"/>
                </a:lnTo>
                <a:lnTo>
                  <a:pt x="7" y="441"/>
                </a:lnTo>
                <a:lnTo>
                  <a:pt x="7" y="441"/>
                </a:lnTo>
                <a:lnTo>
                  <a:pt x="7" y="441"/>
                </a:lnTo>
                <a:lnTo>
                  <a:pt x="7" y="441"/>
                </a:lnTo>
                <a:lnTo>
                  <a:pt x="7" y="441"/>
                </a:lnTo>
                <a:lnTo>
                  <a:pt x="7" y="441"/>
                </a:lnTo>
                <a:lnTo>
                  <a:pt x="7" y="441"/>
                </a:lnTo>
                <a:lnTo>
                  <a:pt x="7" y="441"/>
                </a:lnTo>
                <a:lnTo>
                  <a:pt x="7" y="441"/>
                </a:lnTo>
                <a:lnTo>
                  <a:pt x="7" y="440"/>
                </a:lnTo>
                <a:lnTo>
                  <a:pt x="7" y="440"/>
                </a:lnTo>
                <a:lnTo>
                  <a:pt x="7" y="440"/>
                </a:lnTo>
                <a:lnTo>
                  <a:pt x="7" y="440"/>
                </a:lnTo>
                <a:lnTo>
                  <a:pt x="7" y="440"/>
                </a:lnTo>
                <a:lnTo>
                  <a:pt x="7" y="440"/>
                </a:lnTo>
                <a:lnTo>
                  <a:pt x="7" y="440"/>
                </a:lnTo>
                <a:lnTo>
                  <a:pt x="7" y="440"/>
                </a:lnTo>
                <a:lnTo>
                  <a:pt x="7" y="440"/>
                </a:lnTo>
                <a:lnTo>
                  <a:pt x="7" y="440"/>
                </a:lnTo>
                <a:lnTo>
                  <a:pt x="7" y="440"/>
                </a:lnTo>
                <a:lnTo>
                  <a:pt x="7" y="440"/>
                </a:lnTo>
                <a:lnTo>
                  <a:pt x="6" y="440"/>
                </a:lnTo>
                <a:lnTo>
                  <a:pt x="6" y="440"/>
                </a:lnTo>
                <a:lnTo>
                  <a:pt x="6" y="440"/>
                </a:lnTo>
                <a:lnTo>
                  <a:pt x="6" y="440"/>
                </a:lnTo>
                <a:lnTo>
                  <a:pt x="6" y="440"/>
                </a:lnTo>
                <a:lnTo>
                  <a:pt x="6" y="440"/>
                </a:lnTo>
                <a:lnTo>
                  <a:pt x="6" y="440"/>
                </a:lnTo>
                <a:lnTo>
                  <a:pt x="6" y="440"/>
                </a:lnTo>
                <a:lnTo>
                  <a:pt x="6" y="440"/>
                </a:lnTo>
                <a:lnTo>
                  <a:pt x="6" y="440"/>
                </a:lnTo>
                <a:lnTo>
                  <a:pt x="6" y="440"/>
                </a:lnTo>
                <a:lnTo>
                  <a:pt x="6" y="440"/>
                </a:lnTo>
                <a:lnTo>
                  <a:pt x="6" y="440"/>
                </a:lnTo>
                <a:lnTo>
                  <a:pt x="6" y="440"/>
                </a:lnTo>
                <a:lnTo>
                  <a:pt x="6" y="440"/>
                </a:lnTo>
                <a:lnTo>
                  <a:pt x="6" y="440"/>
                </a:lnTo>
                <a:lnTo>
                  <a:pt x="6" y="440"/>
                </a:lnTo>
                <a:lnTo>
                  <a:pt x="6" y="440"/>
                </a:lnTo>
                <a:lnTo>
                  <a:pt x="6" y="440"/>
                </a:lnTo>
                <a:lnTo>
                  <a:pt x="5" y="440"/>
                </a:lnTo>
                <a:lnTo>
                  <a:pt x="5" y="440"/>
                </a:lnTo>
                <a:lnTo>
                  <a:pt x="5" y="440"/>
                </a:lnTo>
                <a:lnTo>
                  <a:pt x="5" y="440"/>
                </a:lnTo>
                <a:lnTo>
                  <a:pt x="5" y="440"/>
                </a:lnTo>
                <a:lnTo>
                  <a:pt x="5" y="440"/>
                </a:lnTo>
                <a:lnTo>
                  <a:pt x="5" y="440"/>
                </a:lnTo>
                <a:lnTo>
                  <a:pt x="5" y="440"/>
                </a:lnTo>
                <a:lnTo>
                  <a:pt x="5" y="440"/>
                </a:lnTo>
                <a:lnTo>
                  <a:pt x="5" y="440"/>
                </a:lnTo>
                <a:lnTo>
                  <a:pt x="5" y="440"/>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4" y="438"/>
                </a:lnTo>
                <a:lnTo>
                  <a:pt x="4" y="438"/>
                </a:lnTo>
                <a:lnTo>
                  <a:pt x="4" y="438"/>
                </a:lnTo>
                <a:lnTo>
                  <a:pt x="4" y="438"/>
                </a:lnTo>
                <a:lnTo>
                  <a:pt x="4" y="438"/>
                </a:lnTo>
                <a:lnTo>
                  <a:pt x="4" y="439"/>
                </a:lnTo>
                <a:lnTo>
                  <a:pt x="4" y="439"/>
                </a:lnTo>
                <a:lnTo>
                  <a:pt x="4" y="439"/>
                </a:lnTo>
                <a:lnTo>
                  <a:pt x="4" y="439"/>
                </a:lnTo>
                <a:lnTo>
                  <a:pt x="4" y="439"/>
                </a:lnTo>
                <a:lnTo>
                  <a:pt x="4" y="439"/>
                </a:lnTo>
                <a:lnTo>
                  <a:pt x="4" y="439"/>
                </a:lnTo>
                <a:lnTo>
                  <a:pt x="4" y="439"/>
                </a:lnTo>
                <a:lnTo>
                  <a:pt x="4" y="439"/>
                </a:lnTo>
                <a:lnTo>
                  <a:pt x="4" y="439"/>
                </a:lnTo>
                <a:lnTo>
                  <a:pt x="4" y="439"/>
                </a:lnTo>
                <a:lnTo>
                  <a:pt x="4" y="439"/>
                </a:lnTo>
                <a:lnTo>
                  <a:pt x="4" y="439"/>
                </a:lnTo>
                <a:lnTo>
                  <a:pt x="4" y="438"/>
                </a:lnTo>
                <a:lnTo>
                  <a:pt x="4" y="438"/>
                </a:lnTo>
                <a:lnTo>
                  <a:pt x="4" y="438"/>
                </a:lnTo>
                <a:lnTo>
                  <a:pt x="4" y="438"/>
                </a:lnTo>
                <a:lnTo>
                  <a:pt x="4" y="438"/>
                </a:lnTo>
                <a:lnTo>
                  <a:pt x="4" y="438"/>
                </a:lnTo>
                <a:lnTo>
                  <a:pt x="4" y="438"/>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3" y="436"/>
                </a:lnTo>
                <a:lnTo>
                  <a:pt x="3" y="436"/>
                </a:lnTo>
                <a:lnTo>
                  <a:pt x="3" y="436"/>
                </a:lnTo>
                <a:lnTo>
                  <a:pt x="3" y="436"/>
                </a:lnTo>
                <a:lnTo>
                  <a:pt x="3" y="436"/>
                </a:lnTo>
                <a:lnTo>
                  <a:pt x="3" y="436"/>
                </a:lnTo>
                <a:lnTo>
                  <a:pt x="3" y="436"/>
                </a:lnTo>
                <a:lnTo>
                  <a:pt x="3" y="437"/>
                </a:lnTo>
                <a:lnTo>
                  <a:pt x="3" y="437"/>
                </a:lnTo>
                <a:lnTo>
                  <a:pt x="3" y="437"/>
                </a:lnTo>
                <a:lnTo>
                  <a:pt x="3" y="437"/>
                </a:lnTo>
                <a:lnTo>
                  <a:pt x="3" y="437"/>
                </a:lnTo>
                <a:lnTo>
                  <a:pt x="3" y="437"/>
                </a:lnTo>
                <a:lnTo>
                  <a:pt x="3" y="437"/>
                </a:lnTo>
                <a:lnTo>
                  <a:pt x="3" y="437"/>
                </a:lnTo>
                <a:lnTo>
                  <a:pt x="3" y="437"/>
                </a:lnTo>
                <a:lnTo>
                  <a:pt x="3" y="437"/>
                </a:lnTo>
                <a:lnTo>
                  <a:pt x="3" y="437"/>
                </a:lnTo>
                <a:lnTo>
                  <a:pt x="2" y="437"/>
                </a:lnTo>
                <a:lnTo>
                  <a:pt x="2" y="437"/>
                </a:lnTo>
                <a:lnTo>
                  <a:pt x="2" y="437"/>
                </a:lnTo>
                <a:lnTo>
                  <a:pt x="2" y="436"/>
                </a:lnTo>
                <a:lnTo>
                  <a:pt x="2" y="436"/>
                </a:lnTo>
                <a:lnTo>
                  <a:pt x="2" y="436"/>
                </a:lnTo>
                <a:lnTo>
                  <a:pt x="2" y="436"/>
                </a:lnTo>
                <a:lnTo>
                  <a:pt x="2" y="436"/>
                </a:lnTo>
                <a:lnTo>
                  <a:pt x="2" y="436"/>
                </a:lnTo>
                <a:lnTo>
                  <a:pt x="2" y="436"/>
                </a:lnTo>
                <a:lnTo>
                  <a:pt x="2" y="436"/>
                </a:lnTo>
                <a:lnTo>
                  <a:pt x="2" y="436"/>
                </a:lnTo>
                <a:lnTo>
                  <a:pt x="2" y="436"/>
                </a:lnTo>
                <a:lnTo>
                  <a:pt x="2" y="436"/>
                </a:lnTo>
                <a:lnTo>
                  <a:pt x="1" y="436"/>
                </a:lnTo>
                <a:lnTo>
                  <a:pt x="1" y="436"/>
                </a:lnTo>
                <a:lnTo>
                  <a:pt x="1" y="436"/>
                </a:lnTo>
                <a:lnTo>
                  <a:pt x="1" y="436"/>
                </a:lnTo>
                <a:lnTo>
                  <a:pt x="1" y="436"/>
                </a:lnTo>
                <a:lnTo>
                  <a:pt x="1" y="436"/>
                </a:lnTo>
                <a:lnTo>
                  <a:pt x="1" y="436"/>
                </a:lnTo>
                <a:lnTo>
                  <a:pt x="1" y="436"/>
                </a:lnTo>
                <a:lnTo>
                  <a:pt x="1" y="436"/>
                </a:lnTo>
                <a:lnTo>
                  <a:pt x="1" y="436"/>
                </a:lnTo>
                <a:lnTo>
                  <a:pt x="0" y="436"/>
                </a:lnTo>
                <a:lnTo>
                  <a:pt x="0" y="436"/>
                </a:lnTo>
                <a:lnTo>
                  <a:pt x="0" y="436"/>
                </a:lnTo>
                <a:lnTo>
                  <a:pt x="0" y="436"/>
                </a:lnTo>
                <a:lnTo>
                  <a:pt x="0" y="436"/>
                </a:lnTo>
                <a:lnTo>
                  <a:pt x="0" y="436"/>
                </a:lnTo>
                <a:lnTo>
                  <a:pt x="0" y="436"/>
                </a:lnTo>
                <a:lnTo>
                  <a:pt x="0" y="435"/>
                </a:lnTo>
                <a:lnTo>
                  <a:pt x="0" y="435"/>
                </a:lnTo>
                <a:lnTo>
                  <a:pt x="1" y="435"/>
                </a:lnTo>
                <a:lnTo>
                  <a:pt x="1" y="435"/>
                </a:lnTo>
                <a:lnTo>
                  <a:pt x="2" y="434"/>
                </a:lnTo>
                <a:lnTo>
                  <a:pt x="2" y="434"/>
                </a:lnTo>
                <a:lnTo>
                  <a:pt x="2" y="433"/>
                </a:lnTo>
                <a:lnTo>
                  <a:pt x="3" y="433"/>
                </a:lnTo>
                <a:lnTo>
                  <a:pt x="4" y="433"/>
                </a:lnTo>
                <a:lnTo>
                  <a:pt x="4" y="432"/>
                </a:lnTo>
                <a:lnTo>
                  <a:pt x="4" y="432"/>
                </a:lnTo>
                <a:lnTo>
                  <a:pt x="5" y="432"/>
                </a:lnTo>
                <a:lnTo>
                  <a:pt x="5" y="432"/>
                </a:lnTo>
                <a:lnTo>
                  <a:pt x="5" y="432"/>
                </a:lnTo>
                <a:lnTo>
                  <a:pt x="5" y="431"/>
                </a:lnTo>
                <a:lnTo>
                  <a:pt x="6" y="431"/>
                </a:lnTo>
                <a:lnTo>
                  <a:pt x="6" y="430"/>
                </a:lnTo>
                <a:lnTo>
                  <a:pt x="7" y="430"/>
                </a:lnTo>
                <a:lnTo>
                  <a:pt x="7" y="430"/>
                </a:lnTo>
                <a:lnTo>
                  <a:pt x="8" y="429"/>
                </a:lnTo>
                <a:lnTo>
                  <a:pt x="8" y="429"/>
                </a:lnTo>
                <a:lnTo>
                  <a:pt x="9" y="429"/>
                </a:lnTo>
                <a:lnTo>
                  <a:pt x="9" y="428"/>
                </a:lnTo>
                <a:lnTo>
                  <a:pt x="9" y="428"/>
                </a:lnTo>
                <a:lnTo>
                  <a:pt x="10" y="428"/>
                </a:lnTo>
                <a:lnTo>
                  <a:pt x="11" y="427"/>
                </a:lnTo>
                <a:lnTo>
                  <a:pt x="12" y="426"/>
                </a:lnTo>
                <a:lnTo>
                  <a:pt x="13" y="426"/>
                </a:lnTo>
                <a:lnTo>
                  <a:pt x="14" y="425"/>
                </a:lnTo>
                <a:lnTo>
                  <a:pt x="14" y="425"/>
                </a:lnTo>
                <a:lnTo>
                  <a:pt x="14" y="425"/>
                </a:lnTo>
                <a:lnTo>
                  <a:pt x="14" y="425"/>
                </a:lnTo>
                <a:lnTo>
                  <a:pt x="15" y="425"/>
                </a:lnTo>
                <a:lnTo>
                  <a:pt x="15" y="425"/>
                </a:lnTo>
                <a:lnTo>
                  <a:pt x="16" y="425"/>
                </a:lnTo>
                <a:lnTo>
                  <a:pt x="17" y="425"/>
                </a:lnTo>
                <a:lnTo>
                  <a:pt x="17" y="425"/>
                </a:lnTo>
                <a:lnTo>
                  <a:pt x="18" y="425"/>
                </a:lnTo>
                <a:lnTo>
                  <a:pt x="18" y="425"/>
                </a:lnTo>
                <a:lnTo>
                  <a:pt x="19" y="425"/>
                </a:lnTo>
                <a:lnTo>
                  <a:pt x="20" y="425"/>
                </a:lnTo>
                <a:lnTo>
                  <a:pt x="21" y="425"/>
                </a:lnTo>
                <a:lnTo>
                  <a:pt x="22" y="425"/>
                </a:lnTo>
                <a:lnTo>
                  <a:pt x="23" y="425"/>
                </a:lnTo>
                <a:lnTo>
                  <a:pt x="23" y="425"/>
                </a:lnTo>
                <a:lnTo>
                  <a:pt x="24" y="425"/>
                </a:lnTo>
                <a:lnTo>
                  <a:pt x="24" y="425"/>
                </a:lnTo>
                <a:lnTo>
                  <a:pt x="25" y="425"/>
                </a:lnTo>
                <a:lnTo>
                  <a:pt x="25" y="425"/>
                </a:lnTo>
                <a:lnTo>
                  <a:pt x="25" y="425"/>
                </a:lnTo>
                <a:lnTo>
                  <a:pt x="26" y="426"/>
                </a:lnTo>
                <a:lnTo>
                  <a:pt x="26" y="426"/>
                </a:lnTo>
                <a:lnTo>
                  <a:pt x="26" y="426"/>
                </a:lnTo>
                <a:lnTo>
                  <a:pt x="26" y="425"/>
                </a:lnTo>
                <a:lnTo>
                  <a:pt x="26" y="425"/>
                </a:lnTo>
                <a:lnTo>
                  <a:pt x="27" y="425"/>
                </a:lnTo>
                <a:lnTo>
                  <a:pt x="27" y="425"/>
                </a:lnTo>
                <a:lnTo>
                  <a:pt x="28" y="425"/>
                </a:lnTo>
                <a:lnTo>
                  <a:pt x="28" y="425"/>
                </a:lnTo>
                <a:lnTo>
                  <a:pt x="28" y="425"/>
                </a:lnTo>
                <a:lnTo>
                  <a:pt x="29" y="425"/>
                </a:lnTo>
                <a:lnTo>
                  <a:pt x="30" y="425"/>
                </a:lnTo>
                <a:lnTo>
                  <a:pt x="30" y="424"/>
                </a:lnTo>
                <a:lnTo>
                  <a:pt x="31" y="424"/>
                </a:lnTo>
                <a:lnTo>
                  <a:pt x="31" y="424"/>
                </a:lnTo>
                <a:lnTo>
                  <a:pt x="32" y="424"/>
                </a:lnTo>
                <a:lnTo>
                  <a:pt x="33" y="424"/>
                </a:lnTo>
                <a:lnTo>
                  <a:pt x="34" y="424"/>
                </a:lnTo>
                <a:lnTo>
                  <a:pt x="34" y="424"/>
                </a:lnTo>
                <a:lnTo>
                  <a:pt x="34" y="423"/>
                </a:lnTo>
                <a:lnTo>
                  <a:pt x="35" y="423"/>
                </a:lnTo>
                <a:lnTo>
                  <a:pt x="36" y="423"/>
                </a:lnTo>
                <a:lnTo>
                  <a:pt x="36" y="423"/>
                </a:lnTo>
                <a:lnTo>
                  <a:pt x="37" y="423"/>
                </a:lnTo>
                <a:lnTo>
                  <a:pt x="37" y="422"/>
                </a:lnTo>
                <a:lnTo>
                  <a:pt x="37" y="422"/>
                </a:lnTo>
                <a:lnTo>
                  <a:pt x="37" y="422"/>
                </a:lnTo>
                <a:lnTo>
                  <a:pt x="38" y="421"/>
                </a:lnTo>
                <a:lnTo>
                  <a:pt x="38" y="421"/>
                </a:lnTo>
                <a:lnTo>
                  <a:pt x="38" y="421"/>
                </a:lnTo>
                <a:lnTo>
                  <a:pt x="39" y="421"/>
                </a:lnTo>
                <a:lnTo>
                  <a:pt x="39" y="421"/>
                </a:lnTo>
                <a:lnTo>
                  <a:pt x="40" y="421"/>
                </a:lnTo>
                <a:lnTo>
                  <a:pt x="40" y="421"/>
                </a:lnTo>
                <a:lnTo>
                  <a:pt x="41" y="421"/>
                </a:lnTo>
                <a:lnTo>
                  <a:pt x="41" y="421"/>
                </a:lnTo>
                <a:lnTo>
                  <a:pt x="42" y="420"/>
                </a:lnTo>
                <a:lnTo>
                  <a:pt x="42" y="419"/>
                </a:lnTo>
                <a:lnTo>
                  <a:pt x="42" y="419"/>
                </a:lnTo>
                <a:lnTo>
                  <a:pt x="42" y="419"/>
                </a:lnTo>
                <a:lnTo>
                  <a:pt x="42" y="418"/>
                </a:lnTo>
                <a:lnTo>
                  <a:pt x="43" y="418"/>
                </a:lnTo>
                <a:lnTo>
                  <a:pt x="43" y="417"/>
                </a:lnTo>
                <a:lnTo>
                  <a:pt x="44" y="417"/>
                </a:lnTo>
                <a:lnTo>
                  <a:pt x="44" y="416"/>
                </a:lnTo>
                <a:lnTo>
                  <a:pt x="46" y="416"/>
                </a:lnTo>
                <a:lnTo>
                  <a:pt x="47" y="416"/>
                </a:lnTo>
                <a:lnTo>
                  <a:pt x="48" y="415"/>
                </a:lnTo>
                <a:lnTo>
                  <a:pt x="49" y="415"/>
                </a:lnTo>
                <a:lnTo>
                  <a:pt x="50" y="415"/>
                </a:lnTo>
                <a:lnTo>
                  <a:pt x="51" y="415"/>
                </a:lnTo>
                <a:lnTo>
                  <a:pt x="52" y="415"/>
                </a:lnTo>
                <a:lnTo>
                  <a:pt x="53" y="414"/>
                </a:lnTo>
                <a:lnTo>
                  <a:pt x="54" y="414"/>
                </a:lnTo>
                <a:lnTo>
                  <a:pt x="54" y="414"/>
                </a:lnTo>
                <a:lnTo>
                  <a:pt x="55" y="413"/>
                </a:lnTo>
                <a:lnTo>
                  <a:pt x="55" y="413"/>
                </a:lnTo>
                <a:lnTo>
                  <a:pt x="55" y="413"/>
                </a:lnTo>
                <a:lnTo>
                  <a:pt x="56" y="413"/>
                </a:lnTo>
                <a:lnTo>
                  <a:pt x="56" y="413"/>
                </a:lnTo>
                <a:lnTo>
                  <a:pt x="57" y="413"/>
                </a:lnTo>
                <a:lnTo>
                  <a:pt x="59" y="413"/>
                </a:lnTo>
                <a:lnTo>
                  <a:pt x="60" y="413"/>
                </a:lnTo>
                <a:lnTo>
                  <a:pt x="61" y="413"/>
                </a:lnTo>
                <a:lnTo>
                  <a:pt x="63" y="412"/>
                </a:lnTo>
                <a:lnTo>
                  <a:pt x="63" y="412"/>
                </a:lnTo>
                <a:lnTo>
                  <a:pt x="64" y="412"/>
                </a:lnTo>
                <a:lnTo>
                  <a:pt x="65" y="412"/>
                </a:lnTo>
                <a:lnTo>
                  <a:pt x="66" y="412"/>
                </a:lnTo>
                <a:lnTo>
                  <a:pt x="66" y="412"/>
                </a:lnTo>
                <a:lnTo>
                  <a:pt x="66" y="412"/>
                </a:lnTo>
                <a:lnTo>
                  <a:pt x="67" y="412"/>
                </a:lnTo>
                <a:lnTo>
                  <a:pt x="67" y="412"/>
                </a:lnTo>
                <a:lnTo>
                  <a:pt x="67" y="412"/>
                </a:lnTo>
                <a:lnTo>
                  <a:pt x="67" y="412"/>
                </a:lnTo>
                <a:lnTo>
                  <a:pt x="68" y="412"/>
                </a:lnTo>
                <a:lnTo>
                  <a:pt x="68" y="412"/>
                </a:lnTo>
                <a:lnTo>
                  <a:pt x="68" y="412"/>
                </a:lnTo>
                <a:lnTo>
                  <a:pt x="69" y="411"/>
                </a:lnTo>
                <a:lnTo>
                  <a:pt x="69" y="411"/>
                </a:lnTo>
                <a:lnTo>
                  <a:pt x="70" y="411"/>
                </a:lnTo>
                <a:lnTo>
                  <a:pt x="71" y="411"/>
                </a:lnTo>
                <a:lnTo>
                  <a:pt x="71" y="411"/>
                </a:lnTo>
                <a:lnTo>
                  <a:pt x="72" y="410"/>
                </a:lnTo>
                <a:lnTo>
                  <a:pt x="72" y="410"/>
                </a:lnTo>
                <a:lnTo>
                  <a:pt x="72" y="410"/>
                </a:lnTo>
                <a:lnTo>
                  <a:pt x="73" y="410"/>
                </a:lnTo>
                <a:lnTo>
                  <a:pt x="73" y="410"/>
                </a:lnTo>
                <a:lnTo>
                  <a:pt x="74" y="409"/>
                </a:lnTo>
                <a:lnTo>
                  <a:pt x="74" y="409"/>
                </a:lnTo>
                <a:lnTo>
                  <a:pt x="75" y="408"/>
                </a:lnTo>
                <a:lnTo>
                  <a:pt x="75" y="408"/>
                </a:lnTo>
                <a:lnTo>
                  <a:pt x="75" y="408"/>
                </a:lnTo>
                <a:lnTo>
                  <a:pt x="76" y="408"/>
                </a:lnTo>
                <a:lnTo>
                  <a:pt x="76" y="409"/>
                </a:lnTo>
                <a:lnTo>
                  <a:pt x="76" y="409"/>
                </a:lnTo>
                <a:lnTo>
                  <a:pt x="77" y="410"/>
                </a:lnTo>
                <a:lnTo>
                  <a:pt x="77" y="410"/>
                </a:lnTo>
                <a:lnTo>
                  <a:pt x="77" y="410"/>
                </a:lnTo>
                <a:lnTo>
                  <a:pt x="77" y="410"/>
                </a:lnTo>
                <a:lnTo>
                  <a:pt x="77" y="409"/>
                </a:lnTo>
                <a:lnTo>
                  <a:pt x="77" y="409"/>
                </a:lnTo>
                <a:lnTo>
                  <a:pt x="77" y="409"/>
                </a:lnTo>
                <a:lnTo>
                  <a:pt x="77" y="408"/>
                </a:lnTo>
                <a:lnTo>
                  <a:pt x="77" y="408"/>
                </a:lnTo>
                <a:lnTo>
                  <a:pt x="77" y="407"/>
                </a:lnTo>
                <a:lnTo>
                  <a:pt x="77" y="406"/>
                </a:lnTo>
                <a:lnTo>
                  <a:pt x="77" y="406"/>
                </a:lnTo>
                <a:lnTo>
                  <a:pt x="77" y="406"/>
                </a:lnTo>
                <a:lnTo>
                  <a:pt x="78" y="405"/>
                </a:lnTo>
                <a:lnTo>
                  <a:pt x="78" y="405"/>
                </a:lnTo>
                <a:lnTo>
                  <a:pt x="78" y="405"/>
                </a:lnTo>
                <a:lnTo>
                  <a:pt x="79" y="405"/>
                </a:lnTo>
                <a:lnTo>
                  <a:pt x="79" y="405"/>
                </a:lnTo>
                <a:lnTo>
                  <a:pt x="80" y="405"/>
                </a:lnTo>
                <a:lnTo>
                  <a:pt x="80" y="405"/>
                </a:lnTo>
                <a:lnTo>
                  <a:pt x="81" y="405"/>
                </a:lnTo>
                <a:lnTo>
                  <a:pt x="81" y="405"/>
                </a:lnTo>
                <a:lnTo>
                  <a:pt x="81" y="405"/>
                </a:lnTo>
                <a:lnTo>
                  <a:pt x="81" y="405"/>
                </a:lnTo>
                <a:lnTo>
                  <a:pt x="81" y="405"/>
                </a:lnTo>
                <a:lnTo>
                  <a:pt x="81" y="405"/>
                </a:lnTo>
                <a:lnTo>
                  <a:pt x="81" y="404"/>
                </a:lnTo>
                <a:lnTo>
                  <a:pt x="81" y="404"/>
                </a:lnTo>
                <a:lnTo>
                  <a:pt x="81" y="404"/>
                </a:lnTo>
                <a:lnTo>
                  <a:pt x="81" y="403"/>
                </a:lnTo>
                <a:lnTo>
                  <a:pt x="81" y="403"/>
                </a:lnTo>
                <a:lnTo>
                  <a:pt x="81" y="403"/>
                </a:lnTo>
                <a:lnTo>
                  <a:pt x="81" y="403"/>
                </a:lnTo>
                <a:lnTo>
                  <a:pt x="82" y="403"/>
                </a:lnTo>
                <a:lnTo>
                  <a:pt x="83" y="403"/>
                </a:lnTo>
                <a:lnTo>
                  <a:pt x="83" y="403"/>
                </a:lnTo>
                <a:lnTo>
                  <a:pt x="84" y="402"/>
                </a:lnTo>
                <a:lnTo>
                  <a:pt x="85" y="402"/>
                </a:lnTo>
                <a:lnTo>
                  <a:pt x="85" y="402"/>
                </a:lnTo>
                <a:lnTo>
                  <a:pt x="86" y="401"/>
                </a:lnTo>
                <a:lnTo>
                  <a:pt x="86" y="401"/>
                </a:lnTo>
                <a:lnTo>
                  <a:pt x="87" y="401"/>
                </a:lnTo>
                <a:lnTo>
                  <a:pt x="88" y="401"/>
                </a:lnTo>
                <a:lnTo>
                  <a:pt x="88" y="402"/>
                </a:lnTo>
                <a:lnTo>
                  <a:pt x="88" y="402"/>
                </a:lnTo>
                <a:lnTo>
                  <a:pt x="89" y="401"/>
                </a:lnTo>
                <a:lnTo>
                  <a:pt x="89" y="401"/>
                </a:lnTo>
                <a:lnTo>
                  <a:pt x="90" y="400"/>
                </a:lnTo>
                <a:lnTo>
                  <a:pt x="90" y="400"/>
                </a:lnTo>
                <a:lnTo>
                  <a:pt x="91" y="400"/>
                </a:lnTo>
                <a:lnTo>
                  <a:pt x="92" y="399"/>
                </a:lnTo>
                <a:lnTo>
                  <a:pt x="92" y="399"/>
                </a:lnTo>
                <a:lnTo>
                  <a:pt x="92" y="400"/>
                </a:lnTo>
                <a:lnTo>
                  <a:pt x="92" y="400"/>
                </a:lnTo>
                <a:lnTo>
                  <a:pt x="92" y="399"/>
                </a:lnTo>
                <a:lnTo>
                  <a:pt x="93" y="399"/>
                </a:lnTo>
                <a:lnTo>
                  <a:pt x="93" y="399"/>
                </a:lnTo>
                <a:lnTo>
                  <a:pt x="94" y="398"/>
                </a:lnTo>
                <a:lnTo>
                  <a:pt x="94" y="398"/>
                </a:lnTo>
                <a:lnTo>
                  <a:pt x="95" y="398"/>
                </a:lnTo>
                <a:lnTo>
                  <a:pt x="95" y="398"/>
                </a:lnTo>
                <a:lnTo>
                  <a:pt x="95" y="398"/>
                </a:lnTo>
                <a:lnTo>
                  <a:pt x="95" y="398"/>
                </a:lnTo>
                <a:lnTo>
                  <a:pt x="96" y="398"/>
                </a:lnTo>
                <a:lnTo>
                  <a:pt x="96" y="398"/>
                </a:lnTo>
                <a:lnTo>
                  <a:pt x="97" y="397"/>
                </a:lnTo>
                <a:lnTo>
                  <a:pt x="97" y="397"/>
                </a:lnTo>
                <a:lnTo>
                  <a:pt x="98" y="397"/>
                </a:lnTo>
                <a:lnTo>
                  <a:pt x="98" y="396"/>
                </a:lnTo>
                <a:lnTo>
                  <a:pt x="98" y="396"/>
                </a:lnTo>
                <a:lnTo>
                  <a:pt x="98" y="396"/>
                </a:lnTo>
                <a:lnTo>
                  <a:pt x="98" y="396"/>
                </a:lnTo>
                <a:lnTo>
                  <a:pt x="98" y="396"/>
                </a:lnTo>
                <a:lnTo>
                  <a:pt x="98" y="396"/>
                </a:lnTo>
                <a:lnTo>
                  <a:pt x="98" y="396"/>
                </a:lnTo>
                <a:lnTo>
                  <a:pt x="98" y="395"/>
                </a:lnTo>
                <a:lnTo>
                  <a:pt x="98" y="394"/>
                </a:lnTo>
                <a:lnTo>
                  <a:pt x="98" y="392"/>
                </a:lnTo>
                <a:lnTo>
                  <a:pt x="98" y="391"/>
                </a:lnTo>
                <a:lnTo>
                  <a:pt x="98" y="390"/>
                </a:lnTo>
                <a:lnTo>
                  <a:pt x="98" y="390"/>
                </a:lnTo>
                <a:lnTo>
                  <a:pt x="98" y="389"/>
                </a:lnTo>
                <a:lnTo>
                  <a:pt x="98" y="389"/>
                </a:lnTo>
                <a:lnTo>
                  <a:pt x="98" y="388"/>
                </a:lnTo>
                <a:lnTo>
                  <a:pt x="98" y="388"/>
                </a:lnTo>
                <a:lnTo>
                  <a:pt x="98" y="387"/>
                </a:lnTo>
                <a:lnTo>
                  <a:pt x="98" y="386"/>
                </a:lnTo>
                <a:lnTo>
                  <a:pt x="98" y="385"/>
                </a:lnTo>
                <a:lnTo>
                  <a:pt x="99" y="386"/>
                </a:lnTo>
                <a:lnTo>
                  <a:pt x="102" y="386"/>
                </a:lnTo>
                <a:lnTo>
                  <a:pt x="102" y="386"/>
                </a:lnTo>
                <a:lnTo>
                  <a:pt x="102" y="386"/>
                </a:lnTo>
                <a:lnTo>
                  <a:pt x="102" y="385"/>
                </a:lnTo>
                <a:lnTo>
                  <a:pt x="102" y="385"/>
                </a:lnTo>
                <a:lnTo>
                  <a:pt x="102" y="385"/>
                </a:lnTo>
                <a:lnTo>
                  <a:pt x="103" y="384"/>
                </a:lnTo>
                <a:lnTo>
                  <a:pt x="103" y="384"/>
                </a:lnTo>
                <a:lnTo>
                  <a:pt x="104" y="384"/>
                </a:lnTo>
                <a:lnTo>
                  <a:pt x="104" y="384"/>
                </a:lnTo>
                <a:lnTo>
                  <a:pt x="105" y="384"/>
                </a:lnTo>
                <a:lnTo>
                  <a:pt x="104" y="385"/>
                </a:lnTo>
                <a:lnTo>
                  <a:pt x="105" y="385"/>
                </a:lnTo>
                <a:lnTo>
                  <a:pt x="107" y="386"/>
                </a:lnTo>
                <a:lnTo>
                  <a:pt x="107" y="386"/>
                </a:lnTo>
                <a:lnTo>
                  <a:pt x="107" y="386"/>
                </a:lnTo>
                <a:lnTo>
                  <a:pt x="108" y="386"/>
                </a:lnTo>
                <a:lnTo>
                  <a:pt x="108" y="386"/>
                </a:lnTo>
                <a:lnTo>
                  <a:pt x="108" y="385"/>
                </a:lnTo>
                <a:lnTo>
                  <a:pt x="108" y="385"/>
                </a:lnTo>
                <a:lnTo>
                  <a:pt x="107" y="384"/>
                </a:lnTo>
                <a:lnTo>
                  <a:pt x="108" y="384"/>
                </a:lnTo>
                <a:lnTo>
                  <a:pt x="108" y="384"/>
                </a:lnTo>
                <a:lnTo>
                  <a:pt x="108" y="384"/>
                </a:lnTo>
                <a:lnTo>
                  <a:pt x="109" y="383"/>
                </a:lnTo>
                <a:lnTo>
                  <a:pt x="110" y="385"/>
                </a:lnTo>
                <a:lnTo>
                  <a:pt x="110" y="385"/>
                </a:lnTo>
                <a:lnTo>
                  <a:pt x="111" y="386"/>
                </a:lnTo>
                <a:lnTo>
                  <a:pt x="111" y="386"/>
                </a:lnTo>
                <a:lnTo>
                  <a:pt x="111" y="386"/>
                </a:lnTo>
                <a:lnTo>
                  <a:pt x="111" y="386"/>
                </a:lnTo>
                <a:lnTo>
                  <a:pt x="111" y="386"/>
                </a:lnTo>
                <a:lnTo>
                  <a:pt x="111" y="385"/>
                </a:lnTo>
                <a:lnTo>
                  <a:pt x="112" y="385"/>
                </a:lnTo>
                <a:lnTo>
                  <a:pt x="112" y="384"/>
                </a:lnTo>
                <a:lnTo>
                  <a:pt x="113" y="383"/>
                </a:lnTo>
                <a:lnTo>
                  <a:pt x="113" y="383"/>
                </a:lnTo>
                <a:lnTo>
                  <a:pt x="113" y="382"/>
                </a:lnTo>
                <a:lnTo>
                  <a:pt x="114" y="382"/>
                </a:lnTo>
                <a:lnTo>
                  <a:pt x="114" y="381"/>
                </a:lnTo>
                <a:lnTo>
                  <a:pt x="114" y="381"/>
                </a:lnTo>
                <a:lnTo>
                  <a:pt x="115" y="380"/>
                </a:lnTo>
                <a:lnTo>
                  <a:pt x="115" y="380"/>
                </a:lnTo>
                <a:lnTo>
                  <a:pt x="115" y="379"/>
                </a:lnTo>
                <a:lnTo>
                  <a:pt x="116" y="378"/>
                </a:lnTo>
                <a:lnTo>
                  <a:pt x="116" y="378"/>
                </a:lnTo>
                <a:lnTo>
                  <a:pt x="117" y="377"/>
                </a:lnTo>
                <a:lnTo>
                  <a:pt x="117" y="376"/>
                </a:lnTo>
                <a:lnTo>
                  <a:pt x="117" y="376"/>
                </a:lnTo>
                <a:lnTo>
                  <a:pt x="118" y="376"/>
                </a:lnTo>
                <a:lnTo>
                  <a:pt x="119" y="375"/>
                </a:lnTo>
                <a:lnTo>
                  <a:pt x="119" y="374"/>
                </a:lnTo>
                <a:lnTo>
                  <a:pt x="120" y="374"/>
                </a:lnTo>
                <a:lnTo>
                  <a:pt x="121" y="373"/>
                </a:lnTo>
                <a:lnTo>
                  <a:pt x="122" y="372"/>
                </a:lnTo>
                <a:lnTo>
                  <a:pt x="122" y="371"/>
                </a:lnTo>
                <a:lnTo>
                  <a:pt x="123" y="370"/>
                </a:lnTo>
                <a:lnTo>
                  <a:pt x="124" y="370"/>
                </a:lnTo>
                <a:lnTo>
                  <a:pt x="125" y="369"/>
                </a:lnTo>
                <a:lnTo>
                  <a:pt x="126" y="368"/>
                </a:lnTo>
                <a:lnTo>
                  <a:pt x="127" y="367"/>
                </a:lnTo>
                <a:lnTo>
                  <a:pt x="127" y="366"/>
                </a:lnTo>
                <a:lnTo>
                  <a:pt x="128" y="366"/>
                </a:lnTo>
                <a:lnTo>
                  <a:pt x="129" y="365"/>
                </a:lnTo>
                <a:lnTo>
                  <a:pt x="130" y="364"/>
                </a:lnTo>
                <a:lnTo>
                  <a:pt x="131" y="363"/>
                </a:lnTo>
                <a:lnTo>
                  <a:pt x="130" y="363"/>
                </a:lnTo>
                <a:lnTo>
                  <a:pt x="130" y="363"/>
                </a:lnTo>
                <a:lnTo>
                  <a:pt x="130" y="362"/>
                </a:lnTo>
                <a:lnTo>
                  <a:pt x="130" y="361"/>
                </a:lnTo>
                <a:lnTo>
                  <a:pt x="130" y="360"/>
                </a:lnTo>
                <a:lnTo>
                  <a:pt x="130" y="360"/>
                </a:lnTo>
                <a:lnTo>
                  <a:pt x="130" y="359"/>
                </a:lnTo>
                <a:lnTo>
                  <a:pt x="130" y="358"/>
                </a:lnTo>
                <a:lnTo>
                  <a:pt x="130" y="357"/>
                </a:lnTo>
                <a:lnTo>
                  <a:pt x="130" y="357"/>
                </a:lnTo>
                <a:lnTo>
                  <a:pt x="130" y="356"/>
                </a:lnTo>
                <a:lnTo>
                  <a:pt x="131" y="355"/>
                </a:lnTo>
                <a:lnTo>
                  <a:pt x="131" y="355"/>
                </a:lnTo>
                <a:lnTo>
                  <a:pt x="130" y="355"/>
                </a:lnTo>
                <a:lnTo>
                  <a:pt x="130" y="354"/>
                </a:lnTo>
                <a:lnTo>
                  <a:pt x="131" y="353"/>
                </a:lnTo>
                <a:lnTo>
                  <a:pt x="131" y="352"/>
                </a:lnTo>
                <a:lnTo>
                  <a:pt x="131" y="352"/>
                </a:lnTo>
                <a:lnTo>
                  <a:pt x="131" y="350"/>
                </a:lnTo>
                <a:lnTo>
                  <a:pt x="131" y="349"/>
                </a:lnTo>
                <a:lnTo>
                  <a:pt x="131" y="349"/>
                </a:lnTo>
                <a:lnTo>
                  <a:pt x="131" y="348"/>
                </a:lnTo>
                <a:lnTo>
                  <a:pt x="132" y="347"/>
                </a:lnTo>
                <a:lnTo>
                  <a:pt x="132" y="347"/>
                </a:lnTo>
                <a:lnTo>
                  <a:pt x="134" y="345"/>
                </a:lnTo>
                <a:lnTo>
                  <a:pt x="136" y="343"/>
                </a:lnTo>
                <a:lnTo>
                  <a:pt x="137" y="342"/>
                </a:lnTo>
                <a:lnTo>
                  <a:pt x="138" y="341"/>
                </a:lnTo>
                <a:lnTo>
                  <a:pt x="139" y="339"/>
                </a:lnTo>
                <a:lnTo>
                  <a:pt x="140" y="339"/>
                </a:lnTo>
                <a:lnTo>
                  <a:pt x="141" y="339"/>
                </a:lnTo>
                <a:lnTo>
                  <a:pt x="141" y="338"/>
                </a:lnTo>
                <a:lnTo>
                  <a:pt x="142" y="338"/>
                </a:lnTo>
                <a:lnTo>
                  <a:pt x="142" y="338"/>
                </a:lnTo>
                <a:lnTo>
                  <a:pt x="142" y="338"/>
                </a:lnTo>
                <a:lnTo>
                  <a:pt x="142" y="338"/>
                </a:lnTo>
                <a:lnTo>
                  <a:pt x="143" y="338"/>
                </a:lnTo>
                <a:lnTo>
                  <a:pt x="143" y="337"/>
                </a:lnTo>
                <a:lnTo>
                  <a:pt x="144" y="337"/>
                </a:lnTo>
                <a:lnTo>
                  <a:pt x="144" y="336"/>
                </a:lnTo>
                <a:lnTo>
                  <a:pt x="145" y="336"/>
                </a:lnTo>
                <a:lnTo>
                  <a:pt x="145" y="336"/>
                </a:lnTo>
                <a:lnTo>
                  <a:pt x="145" y="335"/>
                </a:lnTo>
                <a:lnTo>
                  <a:pt x="146" y="335"/>
                </a:lnTo>
                <a:lnTo>
                  <a:pt x="146" y="334"/>
                </a:lnTo>
                <a:lnTo>
                  <a:pt x="147" y="334"/>
                </a:lnTo>
                <a:lnTo>
                  <a:pt x="147" y="334"/>
                </a:lnTo>
                <a:lnTo>
                  <a:pt x="147" y="333"/>
                </a:lnTo>
                <a:lnTo>
                  <a:pt x="147" y="333"/>
                </a:lnTo>
                <a:lnTo>
                  <a:pt x="147" y="333"/>
                </a:lnTo>
                <a:lnTo>
                  <a:pt x="147" y="333"/>
                </a:lnTo>
                <a:lnTo>
                  <a:pt x="148" y="333"/>
                </a:lnTo>
                <a:lnTo>
                  <a:pt x="148" y="333"/>
                </a:lnTo>
                <a:lnTo>
                  <a:pt x="148" y="332"/>
                </a:lnTo>
                <a:lnTo>
                  <a:pt x="148" y="332"/>
                </a:lnTo>
                <a:lnTo>
                  <a:pt x="148" y="332"/>
                </a:lnTo>
                <a:lnTo>
                  <a:pt x="148" y="332"/>
                </a:lnTo>
                <a:lnTo>
                  <a:pt x="148" y="332"/>
                </a:lnTo>
                <a:lnTo>
                  <a:pt x="148" y="331"/>
                </a:lnTo>
                <a:lnTo>
                  <a:pt x="148" y="331"/>
                </a:lnTo>
                <a:lnTo>
                  <a:pt x="149" y="331"/>
                </a:lnTo>
                <a:lnTo>
                  <a:pt x="149" y="331"/>
                </a:lnTo>
                <a:lnTo>
                  <a:pt x="149" y="331"/>
                </a:lnTo>
                <a:lnTo>
                  <a:pt x="150" y="331"/>
                </a:lnTo>
                <a:lnTo>
                  <a:pt x="150" y="331"/>
                </a:lnTo>
                <a:lnTo>
                  <a:pt x="150" y="331"/>
                </a:lnTo>
                <a:lnTo>
                  <a:pt x="151" y="331"/>
                </a:lnTo>
                <a:lnTo>
                  <a:pt x="151" y="330"/>
                </a:lnTo>
                <a:lnTo>
                  <a:pt x="151" y="330"/>
                </a:lnTo>
                <a:lnTo>
                  <a:pt x="152" y="330"/>
                </a:lnTo>
                <a:lnTo>
                  <a:pt x="152" y="330"/>
                </a:lnTo>
                <a:lnTo>
                  <a:pt x="153" y="329"/>
                </a:lnTo>
                <a:lnTo>
                  <a:pt x="154" y="329"/>
                </a:lnTo>
                <a:lnTo>
                  <a:pt x="154" y="329"/>
                </a:lnTo>
                <a:lnTo>
                  <a:pt x="155" y="329"/>
                </a:lnTo>
                <a:lnTo>
                  <a:pt x="155" y="328"/>
                </a:lnTo>
                <a:lnTo>
                  <a:pt x="155" y="328"/>
                </a:lnTo>
                <a:lnTo>
                  <a:pt x="156" y="328"/>
                </a:lnTo>
                <a:lnTo>
                  <a:pt x="156" y="328"/>
                </a:lnTo>
                <a:lnTo>
                  <a:pt x="157" y="328"/>
                </a:lnTo>
                <a:lnTo>
                  <a:pt x="157" y="328"/>
                </a:lnTo>
                <a:lnTo>
                  <a:pt x="158" y="328"/>
                </a:lnTo>
                <a:lnTo>
                  <a:pt x="158" y="328"/>
                </a:lnTo>
                <a:lnTo>
                  <a:pt x="159" y="328"/>
                </a:lnTo>
                <a:lnTo>
                  <a:pt x="160" y="328"/>
                </a:lnTo>
                <a:lnTo>
                  <a:pt x="160" y="328"/>
                </a:lnTo>
                <a:lnTo>
                  <a:pt x="160" y="328"/>
                </a:lnTo>
                <a:lnTo>
                  <a:pt x="161" y="328"/>
                </a:lnTo>
                <a:lnTo>
                  <a:pt x="162" y="329"/>
                </a:lnTo>
                <a:lnTo>
                  <a:pt x="162" y="329"/>
                </a:lnTo>
                <a:lnTo>
                  <a:pt x="163" y="329"/>
                </a:lnTo>
                <a:lnTo>
                  <a:pt x="164" y="329"/>
                </a:lnTo>
                <a:lnTo>
                  <a:pt x="165" y="330"/>
                </a:lnTo>
                <a:lnTo>
                  <a:pt x="165" y="330"/>
                </a:lnTo>
                <a:lnTo>
                  <a:pt x="166" y="330"/>
                </a:lnTo>
                <a:lnTo>
                  <a:pt x="166" y="329"/>
                </a:lnTo>
                <a:lnTo>
                  <a:pt x="166" y="329"/>
                </a:lnTo>
                <a:lnTo>
                  <a:pt x="167" y="328"/>
                </a:lnTo>
                <a:lnTo>
                  <a:pt x="167" y="328"/>
                </a:lnTo>
                <a:lnTo>
                  <a:pt x="167" y="328"/>
                </a:lnTo>
                <a:lnTo>
                  <a:pt x="168" y="328"/>
                </a:lnTo>
                <a:lnTo>
                  <a:pt x="168" y="328"/>
                </a:lnTo>
                <a:lnTo>
                  <a:pt x="169" y="328"/>
                </a:lnTo>
                <a:lnTo>
                  <a:pt x="170" y="328"/>
                </a:lnTo>
                <a:lnTo>
                  <a:pt x="170" y="327"/>
                </a:lnTo>
                <a:lnTo>
                  <a:pt x="171" y="327"/>
                </a:lnTo>
                <a:lnTo>
                  <a:pt x="171" y="326"/>
                </a:lnTo>
                <a:lnTo>
                  <a:pt x="171" y="326"/>
                </a:lnTo>
                <a:lnTo>
                  <a:pt x="170" y="326"/>
                </a:lnTo>
                <a:lnTo>
                  <a:pt x="170" y="325"/>
                </a:lnTo>
                <a:lnTo>
                  <a:pt x="170" y="325"/>
                </a:lnTo>
                <a:lnTo>
                  <a:pt x="170" y="325"/>
                </a:lnTo>
                <a:lnTo>
                  <a:pt x="170" y="324"/>
                </a:lnTo>
                <a:lnTo>
                  <a:pt x="170" y="324"/>
                </a:lnTo>
                <a:lnTo>
                  <a:pt x="170" y="324"/>
                </a:lnTo>
                <a:lnTo>
                  <a:pt x="170" y="324"/>
                </a:lnTo>
                <a:lnTo>
                  <a:pt x="170" y="323"/>
                </a:lnTo>
                <a:lnTo>
                  <a:pt x="169" y="322"/>
                </a:lnTo>
                <a:lnTo>
                  <a:pt x="169" y="322"/>
                </a:lnTo>
                <a:lnTo>
                  <a:pt x="168" y="322"/>
                </a:lnTo>
                <a:lnTo>
                  <a:pt x="168" y="321"/>
                </a:lnTo>
                <a:lnTo>
                  <a:pt x="167" y="321"/>
                </a:lnTo>
                <a:lnTo>
                  <a:pt x="167" y="321"/>
                </a:lnTo>
                <a:lnTo>
                  <a:pt x="168" y="321"/>
                </a:lnTo>
                <a:lnTo>
                  <a:pt x="168" y="321"/>
                </a:lnTo>
                <a:lnTo>
                  <a:pt x="168" y="321"/>
                </a:lnTo>
                <a:lnTo>
                  <a:pt x="169" y="321"/>
                </a:lnTo>
                <a:lnTo>
                  <a:pt x="170" y="321"/>
                </a:lnTo>
                <a:lnTo>
                  <a:pt x="170" y="321"/>
                </a:lnTo>
                <a:lnTo>
                  <a:pt x="171" y="321"/>
                </a:lnTo>
                <a:lnTo>
                  <a:pt x="172" y="321"/>
                </a:lnTo>
                <a:lnTo>
                  <a:pt x="172" y="321"/>
                </a:lnTo>
                <a:lnTo>
                  <a:pt x="173" y="321"/>
                </a:lnTo>
                <a:lnTo>
                  <a:pt x="174" y="320"/>
                </a:lnTo>
                <a:lnTo>
                  <a:pt x="175" y="320"/>
                </a:lnTo>
                <a:lnTo>
                  <a:pt x="175" y="320"/>
                </a:lnTo>
                <a:lnTo>
                  <a:pt x="175" y="320"/>
                </a:lnTo>
                <a:lnTo>
                  <a:pt x="176" y="320"/>
                </a:lnTo>
                <a:lnTo>
                  <a:pt x="176" y="320"/>
                </a:lnTo>
                <a:lnTo>
                  <a:pt x="176" y="319"/>
                </a:lnTo>
                <a:lnTo>
                  <a:pt x="176" y="319"/>
                </a:lnTo>
                <a:lnTo>
                  <a:pt x="176" y="319"/>
                </a:lnTo>
                <a:lnTo>
                  <a:pt x="176" y="319"/>
                </a:lnTo>
                <a:lnTo>
                  <a:pt x="176" y="319"/>
                </a:lnTo>
                <a:lnTo>
                  <a:pt x="176" y="319"/>
                </a:lnTo>
                <a:lnTo>
                  <a:pt x="176" y="319"/>
                </a:lnTo>
                <a:lnTo>
                  <a:pt x="176" y="318"/>
                </a:lnTo>
                <a:lnTo>
                  <a:pt x="176" y="318"/>
                </a:lnTo>
                <a:lnTo>
                  <a:pt x="175" y="318"/>
                </a:lnTo>
                <a:lnTo>
                  <a:pt x="175" y="318"/>
                </a:lnTo>
                <a:lnTo>
                  <a:pt x="175" y="318"/>
                </a:lnTo>
                <a:lnTo>
                  <a:pt x="175" y="317"/>
                </a:lnTo>
                <a:lnTo>
                  <a:pt x="175" y="317"/>
                </a:lnTo>
                <a:lnTo>
                  <a:pt x="175" y="317"/>
                </a:lnTo>
                <a:lnTo>
                  <a:pt x="176" y="317"/>
                </a:lnTo>
                <a:lnTo>
                  <a:pt x="176" y="317"/>
                </a:lnTo>
                <a:lnTo>
                  <a:pt x="176" y="316"/>
                </a:lnTo>
                <a:lnTo>
                  <a:pt x="176" y="316"/>
                </a:lnTo>
                <a:lnTo>
                  <a:pt x="176" y="316"/>
                </a:lnTo>
                <a:lnTo>
                  <a:pt x="176" y="316"/>
                </a:lnTo>
                <a:lnTo>
                  <a:pt x="176" y="316"/>
                </a:lnTo>
                <a:lnTo>
                  <a:pt x="176" y="316"/>
                </a:lnTo>
                <a:lnTo>
                  <a:pt x="176" y="315"/>
                </a:lnTo>
                <a:lnTo>
                  <a:pt x="176" y="315"/>
                </a:lnTo>
                <a:lnTo>
                  <a:pt x="176" y="315"/>
                </a:lnTo>
                <a:lnTo>
                  <a:pt x="176" y="315"/>
                </a:lnTo>
                <a:lnTo>
                  <a:pt x="176" y="314"/>
                </a:lnTo>
                <a:lnTo>
                  <a:pt x="176" y="314"/>
                </a:lnTo>
                <a:lnTo>
                  <a:pt x="176" y="314"/>
                </a:lnTo>
                <a:lnTo>
                  <a:pt x="176" y="314"/>
                </a:lnTo>
                <a:lnTo>
                  <a:pt x="176" y="314"/>
                </a:lnTo>
                <a:lnTo>
                  <a:pt x="176" y="314"/>
                </a:lnTo>
                <a:lnTo>
                  <a:pt x="176" y="314"/>
                </a:lnTo>
                <a:lnTo>
                  <a:pt x="176" y="314"/>
                </a:lnTo>
                <a:lnTo>
                  <a:pt x="176" y="313"/>
                </a:lnTo>
                <a:lnTo>
                  <a:pt x="176" y="313"/>
                </a:lnTo>
                <a:lnTo>
                  <a:pt x="175" y="313"/>
                </a:lnTo>
                <a:lnTo>
                  <a:pt x="175" y="313"/>
                </a:lnTo>
                <a:lnTo>
                  <a:pt x="175" y="312"/>
                </a:lnTo>
                <a:lnTo>
                  <a:pt x="175" y="312"/>
                </a:lnTo>
                <a:lnTo>
                  <a:pt x="175" y="312"/>
                </a:lnTo>
                <a:lnTo>
                  <a:pt x="175" y="312"/>
                </a:lnTo>
                <a:lnTo>
                  <a:pt x="175" y="312"/>
                </a:lnTo>
                <a:lnTo>
                  <a:pt x="175" y="312"/>
                </a:lnTo>
                <a:lnTo>
                  <a:pt x="175" y="311"/>
                </a:lnTo>
                <a:lnTo>
                  <a:pt x="175" y="311"/>
                </a:lnTo>
                <a:lnTo>
                  <a:pt x="175" y="311"/>
                </a:lnTo>
                <a:lnTo>
                  <a:pt x="175" y="311"/>
                </a:lnTo>
                <a:lnTo>
                  <a:pt x="175" y="311"/>
                </a:lnTo>
                <a:lnTo>
                  <a:pt x="175" y="311"/>
                </a:lnTo>
                <a:lnTo>
                  <a:pt x="175" y="311"/>
                </a:lnTo>
                <a:lnTo>
                  <a:pt x="175" y="310"/>
                </a:lnTo>
                <a:lnTo>
                  <a:pt x="175" y="310"/>
                </a:lnTo>
                <a:lnTo>
                  <a:pt x="175" y="310"/>
                </a:lnTo>
                <a:lnTo>
                  <a:pt x="175" y="310"/>
                </a:lnTo>
                <a:lnTo>
                  <a:pt x="175" y="310"/>
                </a:lnTo>
                <a:lnTo>
                  <a:pt x="176" y="309"/>
                </a:lnTo>
                <a:lnTo>
                  <a:pt x="176" y="309"/>
                </a:lnTo>
                <a:lnTo>
                  <a:pt x="176" y="309"/>
                </a:lnTo>
                <a:lnTo>
                  <a:pt x="177" y="309"/>
                </a:lnTo>
                <a:lnTo>
                  <a:pt x="177" y="309"/>
                </a:lnTo>
                <a:lnTo>
                  <a:pt x="177" y="309"/>
                </a:lnTo>
                <a:lnTo>
                  <a:pt x="177" y="309"/>
                </a:lnTo>
                <a:lnTo>
                  <a:pt x="177" y="309"/>
                </a:lnTo>
                <a:lnTo>
                  <a:pt x="177" y="309"/>
                </a:lnTo>
                <a:lnTo>
                  <a:pt x="177" y="309"/>
                </a:lnTo>
                <a:lnTo>
                  <a:pt x="177" y="308"/>
                </a:lnTo>
                <a:lnTo>
                  <a:pt x="177" y="308"/>
                </a:lnTo>
                <a:lnTo>
                  <a:pt x="177" y="308"/>
                </a:lnTo>
                <a:lnTo>
                  <a:pt x="177" y="307"/>
                </a:lnTo>
                <a:lnTo>
                  <a:pt x="177" y="307"/>
                </a:lnTo>
                <a:lnTo>
                  <a:pt x="177" y="307"/>
                </a:lnTo>
                <a:lnTo>
                  <a:pt x="177" y="307"/>
                </a:lnTo>
                <a:lnTo>
                  <a:pt x="177" y="307"/>
                </a:lnTo>
                <a:lnTo>
                  <a:pt x="178" y="306"/>
                </a:lnTo>
                <a:lnTo>
                  <a:pt x="178" y="306"/>
                </a:lnTo>
                <a:lnTo>
                  <a:pt x="178" y="306"/>
                </a:lnTo>
                <a:lnTo>
                  <a:pt x="178" y="306"/>
                </a:lnTo>
                <a:lnTo>
                  <a:pt x="178" y="306"/>
                </a:lnTo>
                <a:lnTo>
                  <a:pt x="178" y="305"/>
                </a:lnTo>
                <a:lnTo>
                  <a:pt x="178" y="305"/>
                </a:lnTo>
                <a:lnTo>
                  <a:pt x="178" y="305"/>
                </a:lnTo>
                <a:lnTo>
                  <a:pt x="179" y="305"/>
                </a:lnTo>
                <a:lnTo>
                  <a:pt x="179" y="305"/>
                </a:lnTo>
                <a:lnTo>
                  <a:pt x="179" y="304"/>
                </a:lnTo>
                <a:lnTo>
                  <a:pt x="179" y="304"/>
                </a:lnTo>
                <a:lnTo>
                  <a:pt x="179" y="304"/>
                </a:lnTo>
                <a:lnTo>
                  <a:pt x="179" y="304"/>
                </a:lnTo>
                <a:lnTo>
                  <a:pt x="180" y="304"/>
                </a:lnTo>
                <a:lnTo>
                  <a:pt x="180" y="304"/>
                </a:lnTo>
                <a:lnTo>
                  <a:pt x="180" y="303"/>
                </a:lnTo>
                <a:lnTo>
                  <a:pt x="180" y="303"/>
                </a:lnTo>
                <a:lnTo>
                  <a:pt x="180" y="303"/>
                </a:lnTo>
                <a:lnTo>
                  <a:pt x="180" y="303"/>
                </a:lnTo>
                <a:lnTo>
                  <a:pt x="180" y="303"/>
                </a:lnTo>
                <a:lnTo>
                  <a:pt x="180" y="302"/>
                </a:lnTo>
                <a:lnTo>
                  <a:pt x="180" y="302"/>
                </a:lnTo>
                <a:lnTo>
                  <a:pt x="180" y="302"/>
                </a:lnTo>
                <a:lnTo>
                  <a:pt x="180" y="302"/>
                </a:lnTo>
                <a:lnTo>
                  <a:pt x="180" y="302"/>
                </a:lnTo>
                <a:lnTo>
                  <a:pt x="180" y="302"/>
                </a:lnTo>
                <a:lnTo>
                  <a:pt x="180" y="301"/>
                </a:lnTo>
                <a:lnTo>
                  <a:pt x="180" y="301"/>
                </a:lnTo>
                <a:lnTo>
                  <a:pt x="180" y="301"/>
                </a:lnTo>
                <a:lnTo>
                  <a:pt x="180" y="301"/>
                </a:lnTo>
                <a:lnTo>
                  <a:pt x="180" y="301"/>
                </a:lnTo>
                <a:lnTo>
                  <a:pt x="180" y="301"/>
                </a:lnTo>
                <a:lnTo>
                  <a:pt x="180" y="301"/>
                </a:lnTo>
                <a:lnTo>
                  <a:pt x="180" y="301"/>
                </a:lnTo>
                <a:lnTo>
                  <a:pt x="180" y="301"/>
                </a:lnTo>
                <a:lnTo>
                  <a:pt x="180" y="301"/>
                </a:lnTo>
                <a:lnTo>
                  <a:pt x="180" y="301"/>
                </a:lnTo>
                <a:lnTo>
                  <a:pt x="180" y="300"/>
                </a:lnTo>
                <a:lnTo>
                  <a:pt x="180" y="300"/>
                </a:lnTo>
                <a:lnTo>
                  <a:pt x="180" y="300"/>
                </a:lnTo>
                <a:lnTo>
                  <a:pt x="180" y="300"/>
                </a:lnTo>
                <a:lnTo>
                  <a:pt x="180" y="300"/>
                </a:lnTo>
                <a:lnTo>
                  <a:pt x="180" y="300"/>
                </a:lnTo>
                <a:lnTo>
                  <a:pt x="180" y="300"/>
                </a:lnTo>
                <a:lnTo>
                  <a:pt x="180" y="300"/>
                </a:lnTo>
                <a:lnTo>
                  <a:pt x="180" y="300"/>
                </a:lnTo>
                <a:lnTo>
                  <a:pt x="180" y="299"/>
                </a:lnTo>
                <a:lnTo>
                  <a:pt x="180" y="299"/>
                </a:lnTo>
                <a:lnTo>
                  <a:pt x="180" y="299"/>
                </a:lnTo>
                <a:lnTo>
                  <a:pt x="180" y="299"/>
                </a:lnTo>
                <a:lnTo>
                  <a:pt x="180" y="299"/>
                </a:lnTo>
                <a:lnTo>
                  <a:pt x="180" y="299"/>
                </a:lnTo>
                <a:lnTo>
                  <a:pt x="180" y="299"/>
                </a:lnTo>
                <a:lnTo>
                  <a:pt x="180" y="299"/>
                </a:lnTo>
                <a:lnTo>
                  <a:pt x="180" y="299"/>
                </a:lnTo>
                <a:lnTo>
                  <a:pt x="180" y="299"/>
                </a:lnTo>
                <a:lnTo>
                  <a:pt x="180" y="298"/>
                </a:lnTo>
                <a:lnTo>
                  <a:pt x="180" y="298"/>
                </a:lnTo>
                <a:lnTo>
                  <a:pt x="180" y="298"/>
                </a:lnTo>
                <a:lnTo>
                  <a:pt x="180" y="298"/>
                </a:lnTo>
                <a:lnTo>
                  <a:pt x="180" y="298"/>
                </a:lnTo>
                <a:lnTo>
                  <a:pt x="180" y="298"/>
                </a:lnTo>
                <a:lnTo>
                  <a:pt x="180" y="298"/>
                </a:lnTo>
                <a:lnTo>
                  <a:pt x="181" y="298"/>
                </a:lnTo>
                <a:lnTo>
                  <a:pt x="181" y="297"/>
                </a:lnTo>
                <a:lnTo>
                  <a:pt x="181" y="297"/>
                </a:lnTo>
                <a:lnTo>
                  <a:pt x="181" y="297"/>
                </a:lnTo>
                <a:lnTo>
                  <a:pt x="181" y="297"/>
                </a:lnTo>
                <a:lnTo>
                  <a:pt x="181" y="296"/>
                </a:lnTo>
                <a:lnTo>
                  <a:pt x="181" y="296"/>
                </a:lnTo>
                <a:lnTo>
                  <a:pt x="181" y="296"/>
                </a:lnTo>
                <a:lnTo>
                  <a:pt x="181" y="296"/>
                </a:lnTo>
                <a:lnTo>
                  <a:pt x="181" y="295"/>
                </a:lnTo>
                <a:lnTo>
                  <a:pt x="181" y="295"/>
                </a:lnTo>
                <a:lnTo>
                  <a:pt x="181" y="295"/>
                </a:lnTo>
                <a:lnTo>
                  <a:pt x="181" y="295"/>
                </a:lnTo>
                <a:lnTo>
                  <a:pt x="182" y="295"/>
                </a:lnTo>
                <a:lnTo>
                  <a:pt x="182" y="295"/>
                </a:lnTo>
                <a:lnTo>
                  <a:pt x="182" y="295"/>
                </a:lnTo>
                <a:lnTo>
                  <a:pt x="182" y="295"/>
                </a:lnTo>
                <a:lnTo>
                  <a:pt x="182" y="295"/>
                </a:lnTo>
                <a:lnTo>
                  <a:pt x="182" y="295"/>
                </a:lnTo>
                <a:lnTo>
                  <a:pt x="182" y="294"/>
                </a:lnTo>
                <a:lnTo>
                  <a:pt x="182" y="294"/>
                </a:lnTo>
                <a:lnTo>
                  <a:pt x="182" y="294"/>
                </a:lnTo>
                <a:lnTo>
                  <a:pt x="182" y="294"/>
                </a:lnTo>
                <a:lnTo>
                  <a:pt x="182" y="294"/>
                </a:lnTo>
                <a:lnTo>
                  <a:pt x="182" y="294"/>
                </a:lnTo>
                <a:lnTo>
                  <a:pt x="182" y="294"/>
                </a:lnTo>
                <a:lnTo>
                  <a:pt x="182" y="294"/>
                </a:lnTo>
                <a:lnTo>
                  <a:pt x="182" y="294"/>
                </a:lnTo>
                <a:lnTo>
                  <a:pt x="182" y="293"/>
                </a:lnTo>
                <a:lnTo>
                  <a:pt x="182" y="293"/>
                </a:lnTo>
                <a:lnTo>
                  <a:pt x="182" y="293"/>
                </a:lnTo>
                <a:lnTo>
                  <a:pt x="182" y="293"/>
                </a:lnTo>
                <a:lnTo>
                  <a:pt x="181" y="293"/>
                </a:lnTo>
                <a:lnTo>
                  <a:pt x="181" y="293"/>
                </a:lnTo>
                <a:lnTo>
                  <a:pt x="181" y="293"/>
                </a:lnTo>
                <a:lnTo>
                  <a:pt x="181" y="292"/>
                </a:lnTo>
                <a:lnTo>
                  <a:pt x="181" y="292"/>
                </a:lnTo>
                <a:lnTo>
                  <a:pt x="181" y="292"/>
                </a:lnTo>
                <a:lnTo>
                  <a:pt x="181" y="292"/>
                </a:lnTo>
                <a:lnTo>
                  <a:pt x="181" y="292"/>
                </a:lnTo>
                <a:lnTo>
                  <a:pt x="181" y="292"/>
                </a:lnTo>
                <a:lnTo>
                  <a:pt x="181" y="292"/>
                </a:lnTo>
                <a:lnTo>
                  <a:pt x="181" y="292"/>
                </a:lnTo>
                <a:lnTo>
                  <a:pt x="181" y="292"/>
                </a:lnTo>
                <a:lnTo>
                  <a:pt x="181" y="292"/>
                </a:lnTo>
                <a:lnTo>
                  <a:pt x="181" y="292"/>
                </a:lnTo>
                <a:lnTo>
                  <a:pt x="181" y="292"/>
                </a:lnTo>
                <a:lnTo>
                  <a:pt x="181" y="292"/>
                </a:lnTo>
                <a:lnTo>
                  <a:pt x="181" y="291"/>
                </a:lnTo>
                <a:lnTo>
                  <a:pt x="181" y="291"/>
                </a:lnTo>
                <a:lnTo>
                  <a:pt x="181" y="291"/>
                </a:lnTo>
                <a:lnTo>
                  <a:pt x="181" y="291"/>
                </a:lnTo>
                <a:lnTo>
                  <a:pt x="181" y="291"/>
                </a:lnTo>
                <a:lnTo>
                  <a:pt x="181" y="291"/>
                </a:lnTo>
                <a:lnTo>
                  <a:pt x="181" y="291"/>
                </a:lnTo>
                <a:lnTo>
                  <a:pt x="181" y="291"/>
                </a:lnTo>
                <a:lnTo>
                  <a:pt x="181" y="291"/>
                </a:lnTo>
                <a:lnTo>
                  <a:pt x="181" y="291"/>
                </a:lnTo>
                <a:lnTo>
                  <a:pt x="181" y="290"/>
                </a:lnTo>
                <a:lnTo>
                  <a:pt x="181" y="290"/>
                </a:lnTo>
                <a:lnTo>
                  <a:pt x="182" y="290"/>
                </a:lnTo>
                <a:lnTo>
                  <a:pt x="182" y="290"/>
                </a:lnTo>
                <a:lnTo>
                  <a:pt x="182" y="290"/>
                </a:lnTo>
                <a:lnTo>
                  <a:pt x="182" y="290"/>
                </a:lnTo>
                <a:lnTo>
                  <a:pt x="182" y="290"/>
                </a:lnTo>
                <a:lnTo>
                  <a:pt x="183" y="290"/>
                </a:lnTo>
                <a:lnTo>
                  <a:pt x="183" y="290"/>
                </a:lnTo>
                <a:lnTo>
                  <a:pt x="183" y="290"/>
                </a:lnTo>
                <a:lnTo>
                  <a:pt x="184" y="290"/>
                </a:lnTo>
                <a:lnTo>
                  <a:pt x="184" y="290"/>
                </a:lnTo>
                <a:lnTo>
                  <a:pt x="184" y="290"/>
                </a:lnTo>
                <a:lnTo>
                  <a:pt x="185" y="290"/>
                </a:lnTo>
                <a:lnTo>
                  <a:pt x="185" y="290"/>
                </a:lnTo>
                <a:lnTo>
                  <a:pt x="185" y="290"/>
                </a:lnTo>
                <a:lnTo>
                  <a:pt x="185" y="290"/>
                </a:lnTo>
                <a:lnTo>
                  <a:pt x="186" y="290"/>
                </a:lnTo>
                <a:lnTo>
                  <a:pt x="186" y="289"/>
                </a:lnTo>
                <a:lnTo>
                  <a:pt x="186" y="289"/>
                </a:lnTo>
                <a:lnTo>
                  <a:pt x="186" y="289"/>
                </a:lnTo>
                <a:lnTo>
                  <a:pt x="186" y="289"/>
                </a:lnTo>
                <a:lnTo>
                  <a:pt x="186" y="289"/>
                </a:lnTo>
                <a:lnTo>
                  <a:pt x="186" y="289"/>
                </a:lnTo>
                <a:lnTo>
                  <a:pt x="186" y="289"/>
                </a:lnTo>
                <a:lnTo>
                  <a:pt x="186" y="289"/>
                </a:lnTo>
                <a:lnTo>
                  <a:pt x="186" y="289"/>
                </a:lnTo>
                <a:lnTo>
                  <a:pt x="186" y="289"/>
                </a:lnTo>
                <a:lnTo>
                  <a:pt x="186" y="289"/>
                </a:lnTo>
                <a:lnTo>
                  <a:pt x="185" y="289"/>
                </a:lnTo>
                <a:lnTo>
                  <a:pt x="185" y="289"/>
                </a:lnTo>
                <a:lnTo>
                  <a:pt x="185" y="288"/>
                </a:lnTo>
                <a:lnTo>
                  <a:pt x="185" y="288"/>
                </a:lnTo>
                <a:lnTo>
                  <a:pt x="185" y="288"/>
                </a:lnTo>
                <a:lnTo>
                  <a:pt x="185" y="288"/>
                </a:lnTo>
                <a:lnTo>
                  <a:pt x="185" y="288"/>
                </a:lnTo>
                <a:lnTo>
                  <a:pt x="185" y="288"/>
                </a:lnTo>
                <a:lnTo>
                  <a:pt x="185" y="288"/>
                </a:lnTo>
                <a:lnTo>
                  <a:pt x="185" y="288"/>
                </a:lnTo>
                <a:lnTo>
                  <a:pt x="185" y="288"/>
                </a:lnTo>
                <a:lnTo>
                  <a:pt x="185" y="288"/>
                </a:lnTo>
                <a:lnTo>
                  <a:pt x="185" y="288"/>
                </a:lnTo>
                <a:lnTo>
                  <a:pt x="185" y="288"/>
                </a:lnTo>
                <a:lnTo>
                  <a:pt x="185" y="288"/>
                </a:lnTo>
                <a:lnTo>
                  <a:pt x="185" y="288"/>
                </a:lnTo>
                <a:lnTo>
                  <a:pt x="185" y="288"/>
                </a:lnTo>
                <a:lnTo>
                  <a:pt x="185" y="287"/>
                </a:lnTo>
                <a:lnTo>
                  <a:pt x="185" y="287"/>
                </a:lnTo>
                <a:lnTo>
                  <a:pt x="185" y="287"/>
                </a:lnTo>
                <a:lnTo>
                  <a:pt x="185" y="287"/>
                </a:lnTo>
                <a:lnTo>
                  <a:pt x="185" y="287"/>
                </a:lnTo>
                <a:lnTo>
                  <a:pt x="185" y="287"/>
                </a:lnTo>
                <a:lnTo>
                  <a:pt x="185" y="287"/>
                </a:lnTo>
                <a:lnTo>
                  <a:pt x="185" y="287"/>
                </a:lnTo>
                <a:lnTo>
                  <a:pt x="185" y="287"/>
                </a:lnTo>
                <a:lnTo>
                  <a:pt x="185" y="287"/>
                </a:lnTo>
                <a:lnTo>
                  <a:pt x="185" y="287"/>
                </a:lnTo>
                <a:lnTo>
                  <a:pt x="185" y="286"/>
                </a:lnTo>
                <a:lnTo>
                  <a:pt x="185" y="286"/>
                </a:lnTo>
                <a:lnTo>
                  <a:pt x="185" y="286"/>
                </a:lnTo>
                <a:lnTo>
                  <a:pt x="185" y="286"/>
                </a:lnTo>
                <a:lnTo>
                  <a:pt x="185" y="286"/>
                </a:lnTo>
                <a:lnTo>
                  <a:pt x="185" y="286"/>
                </a:lnTo>
                <a:lnTo>
                  <a:pt x="186" y="286"/>
                </a:lnTo>
                <a:lnTo>
                  <a:pt x="186" y="286"/>
                </a:lnTo>
                <a:lnTo>
                  <a:pt x="186" y="286"/>
                </a:lnTo>
                <a:lnTo>
                  <a:pt x="186" y="286"/>
                </a:lnTo>
                <a:lnTo>
                  <a:pt x="186" y="286"/>
                </a:lnTo>
                <a:lnTo>
                  <a:pt x="186" y="286"/>
                </a:lnTo>
                <a:lnTo>
                  <a:pt x="186" y="286"/>
                </a:lnTo>
                <a:lnTo>
                  <a:pt x="186" y="286"/>
                </a:lnTo>
                <a:lnTo>
                  <a:pt x="186" y="286"/>
                </a:lnTo>
                <a:lnTo>
                  <a:pt x="186" y="285"/>
                </a:lnTo>
                <a:lnTo>
                  <a:pt x="186" y="285"/>
                </a:lnTo>
                <a:lnTo>
                  <a:pt x="186" y="285"/>
                </a:lnTo>
                <a:lnTo>
                  <a:pt x="186" y="285"/>
                </a:lnTo>
                <a:lnTo>
                  <a:pt x="186" y="285"/>
                </a:lnTo>
                <a:lnTo>
                  <a:pt x="186" y="285"/>
                </a:lnTo>
                <a:lnTo>
                  <a:pt x="187" y="285"/>
                </a:lnTo>
                <a:lnTo>
                  <a:pt x="187" y="285"/>
                </a:lnTo>
                <a:lnTo>
                  <a:pt x="187" y="285"/>
                </a:lnTo>
                <a:lnTo>
                  <a:pt x="187" y="285"/>
                </a:lnTo>
                <a:lnTo>
                  <a:pt x="187" y="285"/>
                </a:lnTo>
                <a:lnTo>
                  <a:pt x="187" y="285"/>
                </a:lnTo>
                <a:lnTo>
                  <a:pt x="187" y="285"/>
                </a:lnTo>
                <a:lnTo>
                  <a:pt x="187" y="285"/>
                </a:lnTo>
                <a:lnTo>
                  <a:pt x="187" y="285"/>
                </a:lnTo>
                <a:lnTo>
                  <a:pt x="187" y="285"/>
                </a:lnTo>
                <a:lnTo>
                  <a:pt x="187" y="285"/>
                </a:lnTo>
                <a:lnTo>
                  <a:pt x="187" y="285"/>
                </a:lnTo>
                <a:lnTo>
                  <a:pt x="187" y="285"/>
                </a:lnTo>
                <a:lnTo>
                  <a:pt x="187" y="285"/>
                </a:lnTo>
                <a:lnTo>
                  <a:pt x="187" y="285"/>
                </a:lnTo>
                <a:lnTo>
                  <a:pt x="187" y="284"/>
                </a:lnTo>
                <a:lnTo>
                  <a:pt x="187" y="284"/>
                </a:lnTo>
                <a:lnTo>
                  <a:pt x="187" y="284"/>
                </a:lnTo>
                <a:lnTo>
                  <a:pt x="187" y="284"/>
                </a:lnTo>
                <a:lnTo>
                  <a:pt x="188" y="284"/>
                </a:lnTo>
                <a:lnTo>
                  <a:pt x="188" y="283"/>
                </a:lnTo>
                <a:lnTo>
                  <a:pt x="188" y="283"/>
                </a:lnTo>
                <a:lnTo>
                  <a:pt x="188" y="283"/>
                </a:lnTo>
                <a:lnTo>
                  <a:pt x="188" y="283"/>
                </a:lnTo>
                <a:lnTo>
                  <a:pt x="188" y="283"/>
                </a:lnTo>
                <a:lnTo>
                  <a:pt x="188" y="283"/>
                </a:lnTo>
                <a:lnTo>
                  <a:pt x="188" y="283"/>
                </a:lnTo>
                <a:lnTo>
                  <a:pt x="188" y="283"/>
                </a:lnTo>
                <a:lnTo>
                  <a:pt x="188" y="283"/>
                </a:lnTo>
                <a:lnTo>
                  <a:pt x="188" y="283"/>
                </a:lnTo>
                <a:lnTo>
                  <a:pt x="188" y="283"/>
                </a:lnTo>
                <a:lnTo>
                  <a:pt x="188" y="283"/>
                </a:lnTo>
                <a:lnTo>
                  <a:pt x="188" y="283"/>
                </a:lnTo>
                <a:lnTo>
                  <a:pt x="188"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6" y="283"/>
                </a:lnTo>
                <a:lnTo>
                  <a:pt x="186" y="283"/>
                </a:lnTo>
                <a:lnTo>
                  <a:pt x="186" y="283"/>
                </a:lnTo>
                <a:lnTo>
                  <a:pt x="186" y="283"/>
                </a:lnTo>
                <a:lnTo>
                  <a:pt x="186" y="283"/>
                </a:lnTo>
                <a:lnTo>
                  <a:pt x="186" y="283"/>
                </a:lnTo>
                <a:lnTo>
                  <a:pt x="186" y="283"/>
                </a:lnTo>
                <a:lnTo>
                  <a:pt x="186" y="283"/>
                </a:lnTo>
                <a:lnTo>
                  <a:pt x="186" y="283"/>
                </a:lnTo>
                <a:lnTo>
                  <a:pt x="186" y="282"/>
                </a:lnTo>
                <a:lnTo>
                  <a:pt x="186" y="282"/>
                </a:lnTo>
                <a:lnTo>
                  <a:pt x="186" y="282"/>
                </a:lnTo>
                <a:lnTo>
                  <a:pt x="186" y="282"/>
                </a:lnTo>
                <a:lnTo>
                  <a:pt x="185" y="282"/>
                </a:lnTo>
                <a:lnTo>
                  <a:pt x="185" y="282"/>
                </a:lnTo>
                <a:lnTo>
                  <a:pt x="185" y="282"/>
                </a:lnTo>
                <a:lnTo>
                  <a:pt x="185" y="282"/>
                </a:lnTo>
                <a:lnTo>
                  <a:pt x="185" y="282"/>
                </a:lnTo>
                <a:lnTo>
                  <a:pt x="185" y="282"/>
                </a:lnTo>
                <a:lnTo>
                  <a:pt x="185" y="282"/>
                </a:lnTo>
                <a:lnTo>
                  <a:pt x="185" y="282"/>
                </a:lnTo>
                <a:lnTo>
                  <a:pt x="185" y="282"/>
                </a:lnTo>
                <a:lnTo>
                  <a:pt x="185" y="282"/>
                </a:lnTo>
                <a:lnTo>
                  <a:pt x="185" y="282"/>
                </a:lnTo>
                <a:lnTo>
                  <a:pt x="185" y="282"/>
                </a:lnTo>
                <a:lnTo>
                  <a:pt x="185" y="282"/>
                </a:lnTo>
                <a:lnTo>
                  <a:pt x="185" y="282"/>
                </a:lnTo>
                <a:lnTo>
                  <a:pt x="185" y="282"/>
                </a:lnTo>
                <a:lnTo>
                  <a:pt x="185" y="282"/>
                </a:lnTo>
                <a:lnTo>
                  <a:pt x="185" y="282"/>
                </a:lnTo>
                <a:lnTo>
                  <a:pt x="185" y="281"/>
                </a:lnTo>
                <a:lnTo>
                  <a:pt x="185" y="281"/>
                </a:lnTo>
                <a:lnTo>
                  <a:pt x="185" y="281"/>
                </a:lnTo>
                <a:lnTo>
                  <a:pt x="185" y="281"/>
                </a:lnTo>
                <a:lnTo>
                  <a:pt x="185" y="281"/>
                </a:lnTo>
                <a:lnTo>
                  <a:pt x="185" y="281"/>
                </a:lnTo>
                <a:lnTo>
                  <a:pt x="185" y="281"/>
                </a:lnTo>
                <a:lnTo>
                  <a:pt x="185" y="281"/>
                </a:lnTo>
                <a:lnTo>
                  <a:pt x="184" y="281"/>
                </a:lnTo>
                <a:lnTo>
                  <a:pt x="184" y="281"/>
                </a:lnTo>
                <a:lnTo>
                  <a:pt x="184" y="281"/>
                </a:lnTo>
                <a:lnTo>
                  <a:pt x="184" y="281"/>
                </a:lnTo>
                <a:lnTo>
                  <a:pt x="184" y="281"/>
                </a:lnTo>
                <a:lnTo>
                  <a:pt x="184" y="281"/>
                </a:lnTo>
                <a:lnTo>
                  <a:pt x="184" y="281"/>
                </a:lnTo>
                <a:lnTo>
                  <a:pt x="184" y="281"/>
                </a:lnTo>
                <a:lnTo>
                  <a:pt x="184" y="281"/>
                </a:lnTo>
                <a:lnTo>
                  <a:pt x="184" y="281"/>
                </a:lnTo>
                <a:lnTo>
                  <a:pt x="184" y="281"/>
                </a:lnTo>
                <a:lnTo>
                  <a:pt x="184" y="281"/>
                </a:lnTo>
                <a:lnTo>
                  <a:pt x="184" y="281"/>
                </a:lnTo>
                <a:lnTo>
                  <a:pt x="184" y="281"/>
                </a:lnTo>
                <a:lnTo>
                  <a:pt x="183" y="281"/>
                </a:lnTo>
                <a:lnTo>
                  <a:pt x="183" y="281"/>
                </a:lnTo>
                <a:lnTo>
                  <a:pt x="183" y="281"/>
                </a:lnTo>
                <a:lnTo>
                  <a:pt x="183" y="281"/>
                </a:lnTo>
                <a:lnTo>
                  <a:pt x="183" y="281"/>
                </a:lnTo>
                <a:lnTo>
                  <a:pt x="183" y="280"/>
                </a:lnTo>
                <a:lnTo>
                  <a:pt x="183" y="280"/>
                </a:lnTo>
                <a:lnTo>
                  <a:pt x="183" y="280"/>
                </a:lnTo>
                <a:lnTo>
                  <a:pt x="183" y="280"/>
                </a:lnTo>
                <a:lnTo>
                  <a:pt x="183" y="280"/>
                </a:lnTo>
                <a:lnTo>
                  <a:pt x="183" y="280"/>
                </a:lnTo>
                <a:lnTo>
                  <a:pt x="184" y="280"/>
                </a:lnTo>
                <a:lnTo>
                  <a:pt x="184" y="280"/>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5" y="278"/>
                </a:lnTo>
                <a:lnTo>
                  <a:pt x="185" y="278"/>
                </a:lnTo>
                <a:lnTo>
                  <a:pt x="185" y="278"/>
                </a:lnTo>
                <a:lnTo>
                  <a:pt x="185" y="278"/>
                </a:lnTo>
                <a:lnTo>
                  <a:pt x="185"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5" y="278"/>
                </a:lnTo>
                <a:lnTo>
                  <a:pt x="185" y="277"/>
                </a:lnTo>
                <a:lnTo>
                  <a:pt x="185" y="277"/>
                </a:lnTo>
                <a:lnTo>
                  <a:pt x="185" y="277"/>
                </a:lnTo>
                <a:lnTo>
                  <a:pt x="185" y="277"/>
                </a:lnTo>
                <a:lnTo>
                  <a:pt x="186" y="277"/>
                </a:lnTo>
                <a:lnTo>
                  <a:pt x="186" y="277"/>
                </a:lnTo>
                <a:lnTo>
                  <a:pt x="186" y="277"/>
                </a:lnTo>
                <a:lnTo>
                  <a:pt x="186" y="277"/>
                </a:lnTo>
                <a:lnTo>
                  <a:pt x="186" y="277"/>
                </a:lnTo>
                <a:lnTo>
                  <a:pt x="186" y="277"/>
                </a:lnTo>
                <a:lnTo>
                  <a:pt x="186" y="277"/>
                </a:lnTo>
                <a:lnTo>
                  <a:pt x="186" y="277"/>
                </a:lnTo>
                <a:lnTo>
                  <a:pt x="186" y="277"/>
                </a:lnTo>
                <a:lnTo>
                  <a:pt x="186" y="277"/>
                </a:lnTo>
                <a:lnTo>
                  <a:pt x="186" y="277"/>
                </a:lnTo>
                <a:lnTo>
                  <a:pt x="186" y="277"/>
                </a:lnTo>
                <a:lnTo>
                  <a:pt x="186" y="277"/>
                </a:lnTo>
                <a:lnTo>
                  <a:pt x="186" y="276"/>
                </a:lnTo>
                <a:lnTo>
                  <a:pt x="186" y="276"/>
                </a:lnTo>
                <a:lnTo>
                  <a:pt x="186" y="276"/>
                </a:lnTo>
                <a:lnTo>
                  <a:pt x="186" y="276"/>
                </a:lnTo>
                <a:lnTo>
                  <a:pt x="186" y="276"/>
                </a:lnTo>
                <a:lnTo>
                  <a:pt x="186" y="276"/>
                </a:lnTo>
                <a:lnTo>
                  <a:pt x="186" y="276"/>
                </a:lnTo>
                <a:lnTo>
                  <a:pt x="186" y="276"/>
                </a:lnTo>
                <a:lnTo>
                  <a:pt x="186" y="276"/>
                </a:lnTo>
                <a:lnTo>
                  <a:pt x="186" y="276"/>
                </a:lnTo>
                <a:lnTo>
                  <a:pt x="186" y="276"/>
                </a:lnTo>
                <a:lnTo>
                  <a:pt x="186" y="276"/>
                </a:lnTo>
                <a:lnTo>
                  <a:pt x="186" y="276"/>
                </a:lnTo>
                <a:lnTo>
                  <a:pt x="186" y="276"/>
                </a:lnTo>
                <a:lnTo>
                  <a:pt x="186" y="276"/>
                </a:lnTo>
                <a:lnTo>
                  <a:pt x="186" y="276"/>
                </a:lnTo>
                <a:lnTo>
                  <a:pt x="187" y="275"/>
                </a:lnTo>
                <a:lnTo>
                  <a:pt x="187" y="275"/>
                </a:lnTo>
                <a:lnTo>
                  <a:pt x="187" y="275"/>
                </a:lnTo>
                <a:lnTo>
                  <a:pt x="187" y="275"/>
                </a:lnTo>
                <a:lnTo>
                  <a:pt x="187" y="275"/>
                </a:lnTo>
                <a:lnTo>
                  <a:pt x="187" y="275"/>
                </a:lnTo>
                <a:lnTo>
                  <a:pt x="187" y="275"/>
                </a:lnTo>
                <a:lnTo>
                  <a:pt x="187" y="275"/>
                </a:lnTo>
                <a:lnTo>
                  <a:pt x="187" y="275"/>
                </a:lnTo>
                <a:lnTo>
                  <a:pt x="187" y="275"/>
                </a:lnTo>
                <a:lnTo>
                  <a:pt x="188" y="275"/>
                </a:lnTo>
                <a:lnTo>
                  <a:pt x="188" y="275"/>
                </a:lnTo>
                <a:lnTo>
                  <a:pt x="188" y="275"/>
                </a:lnTo>
                <a:lnTo>
                  <a:pt x="188" y="275"/>
                </a:lnTo>
                <a:lnTo>
                  <a:pt x="188" y="275"/>
                </a:lnTo>
                <a:lnTo>
                  <a:pt x="189" y="274"/>
                </a:lnTo>
                <a:lnTo>
                  <a:pt x="189" y="274"/>
                </a:lnTo>
                <a:lnTo>
                  <a:pt x="189" y="274"/>
                </a:lnTo>
                <a:lnTo>
                  <a:pt x="190" y="273"/>
                </a:lnTo>
                <a:lnTo>
                  <a:pt x="190" y="273"/>
                </a:lnTo>
                <a:lnTo>
                  <a:pt x="190" y="273"/>
                </a:lnTo>
                <a:lnTo>
                  <a:pt x="190" y="273"/>
                </a:lnTo>
                <a:lnTo>
                  <a:pt x="190" y="273"/>
                </a:lnTo>
                <a:lnTo>
                  <a:pt x="190" y="273"/>
                </a:lnTo>
                <a:lnTo>
                  <a:pt x="190" y="273"/>
                </a:lnTo>
                <a:lnTo>
                  <a:pt x="191" y="273"/>
                </a:lnTo>
                <a:lnTo>
                  <a:pt x="191" y="273"/>
                </a:lnTo>
                <a:lnTo>
                  <a:pt x="191" y="273"/>
                </a:lnTo>
                <a:lnTo>
                  <a:pt x="191" y="273"/>
                </a:lnTo>
                <a:lnTo>
                  <a:pt x="191" y="273"/>
                </a:lnTo>
                <a:lnTo>
                  <a:pt x="191" y="273"/>
                </a:lnTo>
                <a:lnTo>
                  <a:pt x="191" y="273"/>
                </a:lnTo>
                <a:lnTo>
                  <a:pt x="192" y="273"/>
                </a:lnTo>
                <a:lnTo>
                  <a:pt x="192" y="273"/>
                </a:lnTo>
                <a:lnTo>
                  <a:pt x="192" y="273"/>
                </a:lnTo>
                <a:lnTo>
                  <a:pt x="192" y="273"/>
                </a:lnTo>
                <a:lnTo>
                  <a:pt x="192" y="273"/>
                </a:lnTo>
                <a:lnTo>
                  <a:pt x="192" y="273"/>
                </a:lnTo>
                <a:lnTo>
                  <a:pt x="192" y="272"/>
                </a:lnTo>
                <a:lnTo>
                  <a:pt x="192" y="272"/>
                </a:lnTo>
                <a:lnTo>
                  <a:pt x="192" y="272"/>
                </a:lnTo>
                <a:lnTo>
                  <a:pt x="192" y="272"/>
                </a:lnTo>
                <a:lnTo>
                  <a:pt x="192" y="271"/>
                </a:lnTo>
                <a:lnTo>
                  <a:pt x="192" y="271"/>
                </a:lnTo>
                <a:lnTo>
                  <a:pt x="192" y="271"/>
                </a:lnTo>
                <a:lnTo>
                  <a:pt x="192" y="271"/>
                </a:lnTo>
                <a:lnTo>
                  <a:pt x="192" y="271"/>
                </a:lnTo>
                <a:lnTo>
                  <a:pt x="192" y="271"/>
                </a:lnTo>
                <a:lnTo>
                  <a:pt x="192" y="270"/>
                </a:lnTo>
                <a:lnTo>
                  <a:pt x="192" y="270"/>
                </a:lnTo>
                <a:lnTo>
                  <a:pt x="192" y="270"/>
                </a:lnTo>
                <a:lnTo>
                  <a:pt x="192" y="270"/>
                </a:lnTo>
                <a:lnTo>
                  <a:pt x="192" y="269"/>
                </a:lnTo>
                <a:lnTo>
                  <a:pt x="193" y="269"/>
                </a:lnTo>
                <a:lnTo>
                  <a:pt x="193" y="269"/>
                </a:lnTo>
                <a:lnTo>
                  <a:pt x="193" y="269"/>
                </a:lnTo>
                <a:lnTo>
                  <a:pt x="193" y="268"/>
                </a:lnTo>
                <a:lnTo>
                  <a:pt x="193" y="268"/>
                </a:lnTo>
                <a:lnTo>
                  <a:pt x="192" y="268"/>
                </a:lnTo>
                <a:lnTo>
                  <a:pt x="192" y="268"/>
                </a:lnTo>
                <a:lnTo>
                  <a:pt x="192" y="268"/>
                </a:lnTo>
                <a:lnTo>
                  <a:pt x="192" y="268"/>
                </a:lnTo>
                <a:lnTo>
                  <a:pt x="192" y="268"/>
                </a:lnTo>
                <a:lnTo>
                  <a:pt x="192" y="268"/>
                </a:lnTo>
                <a:lnTo>
                  <a:pt x="192" y="268"/>
                </a:lnTo>
                <a:lnTo>
                  <a:pt x="192" y="268"/>
                </a:lnTo>
                <a:lnTo>
                  <a:pt x="192" y="268"/>
                </a:lnTo>
                <a:lnTo>
                  <a:pt x="192" y="268"/>
                </a:lnTo>
                <a:lnTo>
                  <a:pt x="192" y="268"/>
                </a:lnTo>
                <a:lnTo>
                  <a:pt x="192" y="268"/>
                </a:lnTo>
                <a:lnTo>
                  <a:pt x="193" y="268"/>
                </a:lnTo>
                <a:lnTo>
                  <a:pt x="193" y="268"/>
                </a:lnTo>
                <a:lnTo>
                  <a:pt x="194" y="268"/>
                </a:lnTo>
                <a:lnTo>
                  <a:pt x="194" y="268"/>
                </a:lnTo>
                <a:lnTo>
                  <a:pt x="195" y="269"/>
                </a:lnTo>
                <a:lnTo>
                  <a:pt x="195" y="269"/>
                </a:lnTo>
                <a:lnTo>
                  <a:pt x="196" y="269"/>
                </a:lnTo>
                <a:lnTo>
                  <a:pt x="196" y="269"/>
                </a:lnTo>
                <a:lnTo>
                  <a:pt x="196" y="269"/>
                </a:lnTo>
                <a:lnTo>
                  <a:pt x="197" y="269"/>
                </a:lnTo>
                <a:lnTo>
                  <a:pt x="197" y="269"/>
                </a:lnTo>
                <a:lnTo>
                  <a:pt x="198" y="268"/>
                </a:lnTo>
                <a:lnTo>
                  <a:pt x="199" y="268"/>
                </a:lnTo>
                <a:lnTo>
                  <a:pt x="200" y="267"/>
                </a:lnTo>
                <a:lnTo>
                  <a:pt x="201" y="266"/>
                </a:lnTo>
                <a:lnTo>
                  <a:pt x="202" y="265"/>
                </a:lnTo>
                <a:lnTo>
                  <a:pt x="203" y="265"/>
                </a:lnTo>
                <a:lnTo>
                  <a:pt x="204" y="264"/>
                </a:lnTo>
                <a:lnTo>
                  <a:pt x="205" y="263"/>
                </a:lnTo>
                <a:lnTo>
                  <a:pt x="206" y="262"/>
                </a:lnTo>
                <a:lnTo>
                  <a:pt x="207" y="262"/>
                </a:lnTo>
                <a:lnTo>
                  <a:pt x="209" y="261"/>
                </a:lnTo>
                <a:lnTo>
                  <a:pt x="210" y="260"/>
                </a:lnTo>
                <a:lnTo>
                  <a:pt x="210" y="260"/>
                </a:lnTo>
                <a:lnTo>
                  <a:pt x="211" y="259"/>
                </a:lnTo>
                <a:lnTo>
                  <a:pt x="211" y="258"/>
                </a:lnTo>
                <a:lnTo>
                  <a:pt x="211" y="257"/>
                </a:lnTo>
                <a:lnTo>
                  <a:pt x="211" y="255"/>
                </a:lnTo>
                <a:lnTo>
                  <a:pt x="211" y="254"/>
                </a:lnTo>
                <a:lnTo>
                  <a:pt x="211" y="253"/>
                </a:lnTo>
                <a:lnTo>
                  <a:pt x="211" y="252"/>
                </a:lnTo>
                <a:lnTo>
                  <a:pt x="211" y="252"/>
                </a:lnTo>
                <a:lnTo>
                  <a:pt x="211" y="252"/>
                </a:lnTo>
                <a:lnTo>
                  <a:pt x="212" y="252"/>
                </a:lnTo>
                <a:lnTo>
                  <a:pt x="212" y="252"/>
                </a:lnTo>
                <a:lnTo>
                  <a:pt x="213" y="252"/>
                </a:lnTo>
                <a:lnTo>
                  <a:pt x="214" y="252"/>
                </a:lnTo>
                <a:lnTo>
                  <a:pt x="214" y="252"/>
                </a:lnTo>
                <a:lnTo>
                  <a:pt x="216" y="252"/>
                </a:lnTo>
                <a:lnTo>
                  <a:pt x="217" y="252"/>
                </a:lnTo>
                <a:lnTo>
                  <a:pt x="218" y="252"/>
                </a:lnTo>
                <a:lnTo>
                  <a:pt x="219" y="252"/>
                </a:lnTo>
                <a:lnTo>
                  <a:pt x="220" y="251"/>
                </a:lnTo>
                <a:lnTo>
                  <a:pt x="220" y="251"/>
                </a:lnTo>
                <a:lnTo>
                  <a:pt x="221" y="251"/>
                </a:lnTo>
                <a:lnTo>
                  <a:pt x="222" y="251"/>
                </a:lnTo>
                <a:lnTo>
                  <a:pt x="223" y="251"/>
                </a:lnTo>
                <a:lnTo>
                  <a:pt x="223" y="251"/>
                </a:lnTo>
                <a:lnTo>
                  <a:pt x="224" y="251"/>
                </a:lnTo>
                <a:lnTo>
                  <a:pt x="225" y="251"/>
                </a:lnTo>
                <a:lnTo>
                  <a:pt x="226" y="251"/>
                </a:lnTo>
                <a:lnTo>
                  <a:pt x="227" y="251"/>
                </a:lnTo>
                <a:lnTo>
                  <a:pt x="228" y="251"/>
                </a:lnTo>
                <a:lnTo>
                  <a:pt x="229" y="251"/>
                </a:lnTo>
                <a:lnTo>
                  <a:pt x="229" y="251"/>
                </a:lnTo>
                <a:lnTo>
                  <a:pt x="230" y="251"/>
                </a:lnTo>
                <a:lnTo>
                  <a:pt x="231" y="251"/>
                </a:lnTo>
                <a:lnTo>
                  <a:pt x="231" y="251"/>
                </a:lnTo>
                <a:lnTo>
                  <a:pt x="232" y="251"/>
                </a:lnTo>
                <a:lnTo>
                  <a:pt x="233" y="252"/>
                </a:lnTo>
                <a:lnTo>
                  <a:pt x="234" y="252"/>
                </a:lnTo>
                <a:lnTo>
                  <a:pt x="235" y="253"/>
                </a:lnTo>
                <a:lnTo>
                  <a:pt x="236" y="253"/>
                </a:lnTo>
                <a:lnTo>
                  <a:pt x="237" y="253"/>
                </a:lnTo>
                <a:lnTo>
                  <a:pt x="238" y="254"/>
                </a:lnTo>
                <a:lnTo>
                  <a:pt x="239" y="254"/>
                </a:lnTo>
                <a:lnTo>
                  <a:pt x="240" y="254"/>
                </a:lnTo>
                <a:lnTo>
                  <a:pt x="241" y="255"/>
                </a:lnTo>
                <a:lnTo>
                  <a:pt x="242" y="255"/>
                </a:lnTo>
                <a:lnTo>
                  <a:pt x="243" y="256"/>
                </a:lnTo>
                <a:lnTo>
                  <a:pt x="244" y="256"/>
                </a:lnTo>
                <a:lnTo>
                  <a:pt x="245" y="257"/>
                </a:lnTo>
                <a:lnTo>
                  <a:pt x="246" y="257"/>
                </a:lnTo>
                <a:lnTo>
                  <a:pt x="246" y="257"/>
                </a:lnTo>
                <a:lnTo>
                  <a:pt x="247" y="257"/>
                </a:lnTo>
                <a:lnTo>
                  <a:pt x="248" y="258"/>
                </a:lnTo>
                <a:lnTo>
                  <a:pt x="250" y="258"/>
                </a:lnTo>
                <a:lnTo>
                  <a:pt x="251" y="259"/>
                </a:lnTo>
                <a:lnTo>
                  <a:pt x="251" y="259"/>
                </a:lnTo>
                <a:lnTo>
                  <a:pt x="252" y="259"/>
                </a:lnTo>
                <a:lnTo>
                  <a:pt x="253" y="260"/>
                </a:lnTo>
                <a:lnTo>
                  <a:pt x="255" y="260"/>
                </a:lnTo>
                <a:lnTo>
                  <a:pt x="255" y="260"/>
                </a:lnTo>
                <a:lnTo>
                  <a:pt x="256" y="261"/>
                </a:lnTo>
                <a:lnTo>
                  <a:pt x="257" y="261"/>
                </a:lnTo>
                <a:lnTo>
                  <a:pt x="259" y="261"/>
                </a:lnTo>
                <a:lnTo>
                  <a:pt x="261" y="262"/>
                </a:lnTo>
                <a:lnTo>
                  <a:pt x="263" y="263"/>
                </a:lnTo>
                <a:lnTo>
                  <a:pt x="265" y="263"/>
                </a:lnTo>
                <a:lnTo>
                  <a:pt x="268" y="264"/>
                </a:lnTo>
                <a:lnTo>
                  <a:pt x="272" y="265"/>
                </a:lnTo>
                <a:lnTo>
                  <a:pt x="274" y="266"/>
                </a:lnTo>
                <a:lnTo>
                  <a:pt x="277" y="266"/>
                </a:lnTo>
                <a:lnTo>
                  <a:pt x="279" y="267"/>
                </a:lnTo>
                <a:lnTo>
                  <a:pt x="279" y="267"/>
                </a:lnTo>
                <a:lnTo>
                  <a:pt x="280" y="267"/>
                </a:lnTo>
                <a:lnTo>
                  <a:pt x="282" y="268"/>
                </a:lnTo>
                <a:lnTo>
                  <a:pt x="282" y="268"/>
                </a:lnTo>
                <a:lnTo>
                  <a:pt x="283" y="268"/>
                </a:lnTo>
                <a:lnTo>
                  <a:pt x="283" y="268"/>
                </a:lnTo>
                <a:lnTo>
                  <a:pt x="284" y="269"/>
                </a:lnTo>
                <a:lnTo>
                  <a:pt x="286" y="269"/>
                </a:lnTo>
                <a:lnTo>
                  <a:pt x="286" y="269"/>
                </a:lnTo>
                <a:lnTo>
                  <a:pt x="287" y="270"/>
                </a:lnTo>
                <a:lnTo>
                  <a:pt x="288" y="270"/>
                </a:lnTo>
                <a:lnTo>
                  <a:pt x="290" y="270"/>
                </a:lnTo>
                <a:lnTo>
                  <a:pt x="291" y="270"/>
                </a:lnTo>
                <a:lnTo>
                  <a:pt x="291" y="271"/>
                </a:lnTo>
                <a:lnTo>
                  <a:pt x="292" y="271"/>
                </a:lnTo>
                <a:lnTo>
                  <a:pt x="293" y="271"/>
                </a:lnTo>
                <a:lnTo>
                  <a:pt x="295" y="272"/>
                </a:lnTo>
                <a:lnTo>
                  <a:pt x="296" y="272"/>
                </a:lnTo>
                <a:lnTo>
                  <a:pt x="297" y="272"/>
                </a:lnTo>
                <a:lnTo>
                  <a:pt x="298" y="273"/>
                </a:lnTo>
                <a:lnTo>
                  <a:pt x="300" y="273"/>
                </a:lnTo>
                <a:lnTo>
                  <a:pt x="300" y="273"/>
                </a:lnTo>
                <a:lnTo>
                  <a:pt x="301" y="274"/>
                </a:lnTo>
                <a:lnTo>
                  <a:pt x="302" y="274"/>
                </a:lnTo>
                <a:lnTo>
                  <a:pt x="302" y="273"/>
                </a:lnTo>
                <a:lnTo>
                  <a:pt x="302" y="273"/>
                </a:lnTo>
                <a:lnTo>
                  <a:pt x="302" y="273"/>
                </a:lnTo>
                <a:lnTo>
                  <a:pt x="302" y="272"/>
                </a:lnTo>
                <a:lnTo>
                  <a:pt x="302" y="272"/>
                </a:lnTo>
                <a:lnTo>
                  <a:pt x="302" y="272"/>
                </a:lnTo>
                <a:lnTo>
                  <a:pt x="303" y="272"/>
                </a:lnTo>
                <a:lnTo>
                  <a:pt x="303" y="272"/>
                </a:lnTo>
                <a:lnTo>
                  <a:pt x="303" y="271"/>
                </a:lnTo>
                <a:lnTo>
                  <a:pt x="303" y="271"/>
                </a:lnTo>
                <a:lnTo>
                  <a:pt x="303" y="271"/>
                </a:lnTo>
                <a:lnTo>
                  <a:pt x="303" y="271"/>
                </a:lnTo>
                <a:lnTo>
                  <a:pt x="303" y="270"/>
                </a:lnTo>
                <a:lnTo>
                  <a:pt x="303" y="270"/>
                </a:lnTo>
                <a:lnTo>
                  <a:pt x="303" y="270"/>
                </a:lnTo>
                <a:lnTo>
                  <a:pt x="304" y="269"/>
                </a:lnTo>
                <a:lnTo>
                  <a:pt x="304" y="269"/>
                </a:lnTo>
                <a:lnTo>
                  <a:pt x="304" y="269"/>
                </a:lnTo>
                <a:lnTo>
                  <a:pt x="305" y="268"/>
                </a:lnTo>
                <a:lnTo>
                  <a:pt x="306" y="268"/>
                </a:lnTo>
                <a:lnTo>
                  <a:pt x="306" y="268"/>
                </a:lnTo>
                <a:lnTo>
                  <a:pt x="306" y="267"/>
                </a:lnTo>
                <a:lnTo>
                  <a:pt x="307" y="267"/>
                </a:lnTo>
                <a:lnTo>
                  <a:pt x="307" y="267"/>
                </a:lnTo>
                <a:lnTo>
                  <a:pt x="307" y="266"/>
                </a:lnTo>
                <a:lnTo>
                  <a:pt x="307" y="266"/>
                </a:lnTo>
                <a:lnTo>
                  <a:pt x="307" y="266"/>
                </a:lnTo>
                <a:lnTo>
                  <a:pt x="307" y="266"/>
                </a:lnTo>
                <a:lnTo>
                  <a:pt x="307" y="266"/>
                </a:lnTo>
                <a:lnTo>
                  <a:pt x="307" y="266"/>
                </a:lnTo>
                <a:lnTo>
                  <a:pt x="307" y="266"/>
                </a:lnTo>
                <a:lnTo>
                  <a:pt x="307" y="265"/>
                </a:lnTo>
                <a:lnTo>
                  <a:pt x="308" y="265"/>
                </a:lnTo>
                <a:lnTo>
                  <a:pt x="308" y="264"/>
                </a:lnTo>
                <a:lnTo>
                  <a:pt x="309" y="264"/>
                </a:lnTo>
                <a:lnTo>
                  <a:pt x="309" y="264"/>
                </a:lnTo>
                <a:lnTo>
                  <a:pt x="309" y="263"/>
                </a:lnTo>
                <a:lnTo>
                  <a:pt x="309" y="263"/>
                </a:lnTo>
                <a:lnTo>
                  <a:pt x="309" y="262"/>
                </a:lnTo>
                <a:lnTo>
                  <a:pt x="309" y="262"/>
                </a:lnTo>
                <a:lnTo>
                  <a:pt x="309" y="262"/>
                </a:lnTo>
                <a:lnTo>
                  <a:pt x="309" y="262"/>
                </a:lnTo>
                <a:lnTo>
                  <a:pt x="309" y="262"/>
                </a:lnTo>
                <a:lnTo>
                  <a:pt x="309" y="261"/>
                </a:lnTo>
                <a:lnTo>
                  <a:pt x="309" y="261"/>
                </a:lnTo>
                <a:lnTo>
                  <a:pt x="309" y="261"/>
                </a:lnTo>
                <a:lnTo>
                  <a:pt x="310" y="261"/>
                </a:lnTo>
                <a:lnTo>
                  <a:pt x="310" y="261"/>
                </a:lnTo>
                <a:lnTo>
                  <a:pt x="310" y="261"/>
                </a:lnTo>
                <a:lnTo>
                  <a:pt x="310" y="261"/>
                </a:lnTo>
                <a:lnTo>
                  <a:pt x="310" y="261"/>
                </a:lnTo>
                <a:lnTo>
                  <a:pt x="310" y="261"/>
                </a:lnTo>
                <a:lnTo>
                  <a:pt x="310" y="260"/>
                </a:lnTo>
                <a:lnTo>
                  <a:pt x="310" y="260"/>
                </a:lnTo>
                <a:lnTo>
                  <a:pt x="310" y="260"/>
                </a:lnTo>
                <a:lnTo>
                  <a:pt x="310" y="259"/>
                </a:lnTo>
                <a:lnTo>
                  <a:pt x="309" y="259"/>
                </a:lnTo>
                <a:lnTo>
                  <a:pt x="309" y="259"/>
                </a:lnTo>
                <a:lnTo>
                  <a:pt x="309" y="259"/>
                </a:lnTo>
                <a:lnTo>
                  <a:pt x="309" y="259"/>
                </a:lnTo>
                <a:lnTo>
                  <a:pt x="308" y="259"/>
                </a:lnTo>
                <a:lnTo>
                  <a:pt x="308" y="259"/>
                </a:lnTo>
                <a:lnTo>
                  <a:pt x="308" y="258"/>
                </a:lnTo>
                <a:lnTo>
                  <a:pt x="309" y="257"/>
                </a:lnTo>
                <a:lnTo>
                  <a:pt x="309" y="257"/>
                </a:lnTo>
                <a:lnTo>
                  <a:pt x="309" y="256"/>
                </a:lnTo>
                <a:lnTo>
                  <a:pt x="309" y="256"/>
                </a:lnTo>
                <a:lnTo>
                  <a:pt x="309" y="255"/>
                </a:lnTo>
                <a:lnTo>
                  <a:pt x="309" y="255"/>
                </a:lnTo>
                <a:lnTo>
                  <a:pt x="309" y="255"/>
                </a:lnTo>
                <a:lnTo>
                  <a:pt x="310" y="255"/>
                </a:lnTo>
                <a:lnTo>
                  <a:pt x="310" y="255"/>
                </a:lnTo>
                <a:lnTo>
                  <a:pt x="310" y="254"/>
                </a:lnTo>
                <a:lnTo>
                  <a:pt x="310" y="254"/>
                </a:lnTo>
                <a:lnTo>
                  <a:pt x="310" y="253"/>
                </a:lnTo>
                <a:lnTo>
                  <a:pt x="310" y="253"/>
                </a:lnTo>
                <a:lnTo>
                  <a:pt x="311" y="252"/>
                </a:lnTo>
                <a:lnTo>
                  <a:pt x="311" y="252"/>
                </a:lnTo>
                <a:lnTo>
                  <a:pt x="311" y="252"/>
                </a:lnTo>
                <a:lnTo>
                  <a:pt x="311" y="252"/>
                </a:lnTo>
                <a:lnTo>
                  <a:pt x="311" y="251"/>
                </a:lnTo>
                <a:lnTo>
                  <a:pt x="311" y="251"/>
                </a:lnTo>
                <a:lnTo>
                  <a:pt x="311" y="251"/>
                </a:lnTo>
                <a:lnTo>
                  <a:pt x="311" y="250"/>
                </a:lnTo>
                <a:lnTo>
                  <a:pt x="311" y="250"/>
                </a:lnTo>
                <a:lnTo>
                  <a:pt x="311" y="250"/>
                </a:lnTo>
                <a:lnTo>
                  <a:pt x="311" y="250"/>
                </a:lnTo>
                <a:lnTo>
                  <a:pt x="311" y="250"/>
                </a:lnTo>
                <a:lnTo>
                  <a:pt x="311" y="249"/>
                </a:lnTo>
                <a:lnTo>
                  <a:pt x="310" y="249"/>
                </a:lnTo>
                <a:lnTo>
                  <a:pt x="310" y="249"/>
                </a:lnTo>
                <a:lnTo>
                  <a:pt x="310" y="249"/>
                </a:lnTo>
                <a:lnTo>
                  <a:pt x="310" y="248"/>
                </a:lnTo>
                <a:lnTo>
                  <a:pt x="310" y="248"/>
                </a:lnTo>
                <a:lnTo>
                  <a:pt x="310" y="248"/>
                </a:lnTo>
                <a:lnTo>
                  <a:pt x="310" y="247"/>
                </a:lnTo>
                <a:lnTo>
                  <a:pt x="311" y="247"/>
                </a:lnTo>
                <a:lnTo>
                  <a:pt x="311" y="247"/>
                </a:lnTo>
                <a:lnTo>
                  <a:pt x="311" y="246"/>
                </a:lnTo>
                <a:lnTo>
                  <a:pt x="311" y="246"/>
                </a:lnTo>
                <a:lnTo>
                  <a:pt x="311" y="246"/>
                </a:lnTo>
                <a:lnTo>
                  <a:pt x="310" y="246"/>
                </a:lnTo>
                <a:lnTo>
                  <a:pt x="311" y="245"/>
                </a:lnTo>
                <a:lnTo>
                  <a:pt x="311" y="245"/>
                </a:lnTo>
                <a:lnTo>
                  <a:pt x="311" y="245"/>
                </a:lnTo>
                <a:lnTo>
                  <a:pt x="311" y="245"/>
                </a:lnTo>
                <a:lnTo>
                  <a:pt x="311" y="245"/>
                </a:lnTo>
                <a:lnTo>
                  <a:pt x="311" y="244"/>
                </a:lnTo>
                <a:lnTo>
                  <a:pt x="310" y="244"/>
                </a:lnTo>
                <a:lnTo>
                  <a:pt x="310" y="244"/>
                </a:lnTo>
                <a:lnTo>
                  <a:pt x="310" y="244"/>
                </a:lnTo>
                <a:lnTo>
                  <a:pt x="310" y="244"/>
                </a:lnTo>
                <a:lnTo>
                  <a:pt x="310" y="244"/>
                </a:lnTo>
                <a:lnTo>
                  <a:pt x="309" y="244"/>
                </a:lnTo>
                <a:lnTo>
                  <a:pt x="309" y="244"/>
                </a:lnTo>
                <a:lnTo>
                  <a:pt x="309" y="244"/>
                </a:lnTo>
                <a:lnTo>
                  <a:pt x="309" y="243"/>
                </a:lnTo>
                <a:lnTo>
                  <a:pt x="310" y="243"/>
                </a:lnTo>
                <a:lnTo>
                  <a:pt x="310" y="243"/>
                </a:lnTo>
                <a:lnTo>
                  <a:pt x="310" y="243"/>
                </a:lnTo>
                <a:lnTo>
                  <a:pt x="310" y="242"/>
                </a:lnTo>
                <a:lnTo>
                  <a:pt x="309" y="242"/>
                </a:lnTo>
                <a:lnTo>
                  <a:pt x="309" y="242"/>
                </a:lnTo>
                <a:lnTo>
                  <a:pt x="309" y="242"/>
                </a:lnTo>
                <a:lnTo>
                  <a:pt x="309" y="242"/>
                </a:lnTo>
                <a:lnTo>
                  <a:pt x="309" y="241"/>
                </a:lnTo>
                <a:lnTo>
                  <a:pt x="309" y="241"/>
                </a:lnTo>
                <a:lnTo>
                  <a:pt x="309" y="241"/>
                </a:lnTo>
                <a:lnTo>
                  <a:pt x="309" y="241"/>
                </a:lnTo>
                <a:lnTo>
                  <a:pt x="309" y="240"/>
                </a:lnTo>
                <a:lnTo>
                  <a:pt x="309" y="240"/>
                </a:lnTo>
                <a:lnTo>
                  <a:pt x="309" y="240"/>
                </a:lnTo>
                <a:lnTo>
                  <a:pt x="309" y="239"/>
                </a:lnTo>
                <a:lnTo>
                  <a:pt x="310" y="239"/>
                </a:lnTo>
                <a:lnTo>
                  <a:pt x="310" y="239"/>
                </a:lnTo>
                <a:lnTo>
                  <a:pt x="310" y="239"/>
                </a:lnTo>
                <a:lnTo>
                  <a:pt x="310" y="238"/>
                </a:lnTo>
                <a:lnTo>
                  <a:pt x="310" y="238"/>
                </a:lnTo>
                <a:lnTo>
                  <a:pt x="310" y="238"/>
                </a:lnTo>
                <a:lnTo>
                  <a:pt x="311" y="238"/>
                </a:lnTo>
                <a:lnTo>
                  <a:pt x="311" y="237"/>
                </a:lnTo>
                <a:lnTo>
                  <a:pt x="311" y="237"/>
                </a:lnTo>
                <a:lnTo>
                  <a:pt x="311" y="237"/>
                </a:lnTo>
                <a:lnTo>
                  <a:pt x="311" y="236"/>
                </a:lnTo>
                <a:lnTo>
                  <a:pt x="311" y="236"/>
                </a:lnTo>
                <a:lnTo>
                  <a:pt x="311" y="236"/>
                </a:lnTo>
                <a:lnTo>
                  <a:pt x="311" y="236"/>
                </a:lnTo>
                <a:lnTo>
                  <a:pt x="311" y="236"/>
                </a:lnTo>
                <a:lnTo>
                  <a:pt x="312" y="235"/>
                </a:lnTo>
                <a:lnTo>
                  <a:pt x="312" y="235"/>
                </a:lnTo>
                <a:lnTo>
                  <a:pt x="312" y="235"/>
                </a:lnTo>
                <a:lnTo>
                  <a:pt x="312" y="234"/>
                </a:lnTo>
                <a:lnTo>
                  <a:pt x="312" y="234"/>
                </a:lnTo>
                <a:lnTo>
                  <a:pt x="312" y="234"/>
                </a:lnTo>
                <a:lnTo>
                  <a:pt x="312" y="234"/>
                </a:lnTo>
                <a:lnTo>
                  <a:pt x="313" y="233"/>
                </a:lnTo>
                <a:lnTo>
                  <a:pt x="313" y="233"/>
                </a:lnTo>
                <a:lnTo>
                  <a:pt x="313" y="233"/>
                </a:lnTo>
                <a:lnTo>
                  <a:pt x="313" y="233"/>
                </a:lnTo>
                <a:lnTo>
                  <a:pt x="314" y="233"/>
                </a:lnTo>
                <a:lnTo>
                  <a:pt x="314" y="233"/>
                </a:lnTo>
                <a:lnTo>
                  <a:pt x="314" y="232"/>
                </a:lnTo>
                <a:lnTo>
                  <a:pt x="314" y="232"/>
                </a:lnTo>
                <a:lnTo>
                  <a:pt x="314" y="232"/>
                </a:lnTo>
                <a:lnTo>
                  <a:pt x="314" y="232"/>
                </a:lnTo>
                <a:lnTo>
                  <a:pt x="314" y="231"/>
                </a:lnTo>
                <a:lnTo>
                  <a:pt x="314" y="231"/>
                </a:lnTo>
                <a:lnTo>
                  <a:pt x="314" y="231"/>
                </a:lnTo>
                <a:lnTo>
                  <a:pt x="315" y="231"/>
                </a:lnTo>
                <a:lnTo>
                  <a:pt x="315" y="230"/>
                </a:lnTo>
                <a:lnTo>
                  <a:pt x="315" y="230"/>
                </a:lnTo>
                <a:lnTo>
                  <a:pt x="315" y="230"/>
                </a:lnTo>
                <a:lnTo>
                  <a:pt x="315" y="230"/>
                </a:lnTo>
                <a:lnTo>
                  <a:pt x="315" y="230"/>
                </a:lnTo>
                <a:lnTo>
                  <a:pt x="315" y="230"/>
                </a:lnTo>
                <a:lnTo>
                  <a:pt x="315" y="230"/>
                </a:lnTo>
                <a:lnTo>
                  <a:pt x="315" y="230"/>
                </a:lnTo>
                <a:lnTo>
                  <a:pt x="316" y="230"/>
                </a:lnTo>
                <a:lnTo>
                  <a:pt x="317" y="230"/>
                </a:lnTo>
                <a:lnTo>
                  <a:pt x="318" y="230"/>
                </a:lnTo>
                <a:lnTo>
                  <a:pt x="320" y="230"/>
                </a:lnTo>
                <a:lnTo>
                  <a:pt x="321" y="230"/>
                </a:lnTo>
                <a:lnTo>
                  <a:pt x="321" y="230"/>
                </a:lnTo>
                <a:lnTo>
                  <a:pt x="321" y="230"/>
                </a:lnTo>
                <a:lnTo>
                  <a:pt x="321" y="230"/>
                </a:lnTo>
                <a:lnTo>
                  <a:pt x="321" y="230"/>
                </a:lnTo>
                <a:lnTo>
                  <a:pt x="322" y="230"/>
                </a:lnTo>
                <a:lnTo>
                  <a:pt x="322" y="230"/>
                </a:lnTo>
                <a:lnTo>
                  <a:pt x="323" y="230"/>
                </a:lnTo>
                <a:lnTo>
                  <a:pt x="323" y="230"/>
                </a:lnTo>
                <a:lnTo>
                  <a:pt x="324" y="230"/>
                </a:lnTo>
                <a:lnTo>
                  <a:pt x="324" y="230"/>
                </a:lnTo>
                <a:lnTo>
                  <a:pt x="325" y="230"/>
                </a:lnTo>
                <a:lnTo>
                  <a:pt x="326" y="230"/>
                </a:lnTo>
                <a:lnTo>
                  <a:pt x="326" y="230"/>
                </a:lnTo>
                <a:lnTo>
                  <a:pt x="326" y="230"/>
                </a:lnTo>
                <a:lnTo>
                  <a:pt x="326" y="230"/>
                </a:lnTo>
                <a:lnTo>
                  <a:pt x="327" y="229"/>
                </a:lnTo>
                <a:lnTo>
                  <a:pt x="327" y="230"/>
                </a:lnTo>
                <a:lnTo>
                  <a:pt x="327" y="230"/>
                </a:lnTo>
                <a:lnTo>
                  <a:pt x="328" y="230"/>
                </a:lnTo>
                <a:lnTo>
                  <a:pt x="329" y="230"/>
                </a:lnTo>
                <a:lnTo>
                  <a:pt x="330" y="230"/>
                </a:lnTo>
                <a:lnTo>
                  <a:pt x="330" y="230"/>
                </a:lnTo>
                <a:lnTo>
                  <a:pt x="331" y="230"/>
                </a:lnTo>
                <a:lnTo>
                  <a:pt x="331" y="230"/>
                </a:lnTo>
                <a:lnTo>
                  <a:pt x="332" y="230"/>
                </a:lnTo>
                <a:lnTo>
                  <a:pt x="332" y="230"/>
                </a:lnTo>
                <a:lnTo>
                  <a:pt x="333" y="230"/>
                </a:lnTo>
                <a:lnTo>
                  <a:pt x="333" y="229"/>
                </a:lnTo>
                <a:lnTo>
                  <a:pt x="334" y="228"/>
                </a:lnTo>
                <a:lnTo>
                  <a:pt x="335" y="228"/>
                </a:lnTo>
                <a:lnTo>
                  <a:pt x="335" y="228"/>
                </a:lnTo>
                <a:lnTo>
                  <a:pt x="335" y="227"/>
                </a:lnTo>
                <a:lnTo>
                  <a:pt x="336" y="227"/>
                </a:lnTo>
                <a:lnTo>
                  <a:pt x="336" y="226"/>
                </a:lnTo>
                <a:lnTo>
                  <a:pt x="336" y="226"/>
                </a:lnTo>
                <a:lnTo>
                  <a:pt x="337" y="226"/>
                </a:lnTo>
                <a:lnTo>
                  <a:pt x="337" y="225"/>
                </a:lnTo>
                <a:lnTo>
                  <a:pt x="337" y="225"/>
                </a:lnTo>
                <a:lnTo>
                  <a:pt x="338" y="225"/>
                </a:lnTo>
                <a:lnTo>
                  <a:pt x="338" y="225"/>
                </a:lnTo>
                <a:lnTo>
                  <a:pt x="341" y="221"/>
                </a:lnTo>
                <a:lnTo>
                  <a:pt x="343" y="218"/>
                </a:lnTo>
                <a:lnTo>
                  <a:pt x="345" y="216"/>
                </a:lnTo>
                <a:lnTo>
                  <a:pt x="348" y="213"/>
                </a:lnTo>
                <a:lnTo>
                  <a:pt x="348" y="211"/>
                </a:lnTo>
                <a:lnTo>
                  <a:pt x="348" y="209"/>
                </a:lnTo>
                <a:lnTo>
                  <a:pt x="348" y="208"/>
                </a:lnTo>
                <a:lnTo>
                  <a:pt x="348" y="208"/>
                </a:lnTo>
                <a:lnTo>
                  <a:pt x="347" y="207"/>
                </a:lnTo>
                <a:lnTo>
                  <a:pt x="346" y="198"/>
                </a:lnTo>
                <a:lnTo>
                  <a:pt x="346" y="195"/>
                </a:lnTo>
                <a:lnTo>
                  <a:pt x="346" y="193"/>
                </a:lnTo>
                <a:lnTo>
                  <a:pt x="345" y="184"/>
                </a:lnTo>
                <a:lnTo>
                  <a:pt x="344" y="183"/>
                </a:lnTo>
                <a:lnTo>
                  <a:pt x="344" y="182"/>
                </a:lnTo>
                <a:lnTo>
                  <a:pt x="344" y="182"/>
                </a:lnTo>
                <a:lnTo>
                  <a:pt x="344" y="180"/>
                </a:lnTo>
                <a:lnTo>
                  <a:pt x="344" y="180"/>
                </a:lnTo>
                <a:lnTo>
                  <a:pt x="341" y="180"/>
                </a:lnTo>
                <a:lnTo>
                  <a:pt x="341" y="180"/>
                </a:lnTo>
                <a:lnTo>
                  <a:pt x="341" y="180"/>
                </a:lnTo>
                <a:lnTo>
                  <a:pt x="341" y="180"/>
                </a:lnTo>
                <a:lnTo>
                  <a:pt x="340" y="180"/>
                </a:lnTo>
                <a:lnTo>
                  <a:pt x="340" y="180"/>
                </a:lnTo>
                <a:lnTo>
                  <a:pt x="340" y="180"/>
                </a:lnTo>
                <a:lnTo>
                  <a:pt x="339" y="180"/>
                </a:lnTo>
                <a:lnTo>
                  <a:pt x="339" y="180"/>
                </a:lnTo>
                <a:lnTo>
                  <a:pt x="339" y="180"/>
                </a:lnTo>
                <a:lnTo>
                  <a:pt x="338" y="180"/>
                </a:lnTo>
                <a:lnTo>
                  <a:pt x="338" y="180"/>
                </a:lnTo>
                <a:lnTo>
                  <a:pt x="338" y="180"/>
                </a:lnTo>
                <a:lnTo>
                  <a:pt x="337" y="180"/>
                </a:lnTo>
                <a:lnTo>
                  <a:pt x="337" y="180"/>
                </a:lnTo>
                <a:lnTo>
                  <a:pt x="336" y="180"/>
                </a:lnTo>
                <a:lnTo>
                  <a:pt x="336" y="180"/>
                </a:lnTo>
                <a:lnTo>
                  <a:pt x="335" y="180"/>
                </a:lnTo>
                <a:lnTo>
                  <a:pt x="335" y="180"/>
                </a:lnTo>
                <a:lnTo>
                  <a:pt x="335" y="180"/>
                </a:lnTo>
                <a:lnTo>
                  <a:pt x="335" y="180"/>
                </a:lnTo>
                <a:lnTo>
                  <a:pt x="335" y="179"/>
                </a:lnTo>
                <a:lnTo>
                  <a:pt x="335" y="179"/>
                </a:lnTo>
                <a:lnTo>
                  <a:pt x="335" y="179"/>
                </a:lnTo>
                <a:lnTo>
                  <a:pt x="335" y="179"/>
                </a:lnTo>
                <a:lnTo>
                  <a:pt x="335" y="178"/>
                </a:lnTo>
                <a:lnTo>
                  <a:pt x="335" y="178"/>
                </a:lnTo>
                <a:lnTo>
                  <a:pt x="334" y="178"/>
                </a:lnTo>
                <a:lnTo>
                  <a:pt x="334" y="178"/>
                </a:lnTo>
                <a:lnTo>
                  <a:pt x="334" y="177"/>
                </a:lnTo>
                <a:lnTo>
                  <a:pt x="334" y="177"/>
                </a:lnTo>
                <a:lnTo>
                  <a:pt x="334" y="177"/>
                </a:lnTo>
                <a:lnTo>
                  <a:pt x="334" y="177"/>
                </a:lnTo>
                <a:lnTo>
                  <a:pt x="333" y="176"/>
                </a:lnTo>
                <a:lnTo>
                  <a:pt x="333" y="176"/>
                </a:lnTo>
                <a:lnTo>
                  <a:pt x="333" y="176"/>
                </a:lnTo>
                <a:lnTo>
                  <a:pt x="333" y="176"/>
                </a:lnTo>
                <a:lnTo>
                  <a:pt x="333" y="176"/>
                </a:lnTo>
                <a:lnTo>
                  <a:pt x="333" y="176"/>
                </a:lnTo>
                <a:lnTo>
                  <a:pt x="333" y="175"/>
                </a:lnTo>
                <a:lnTo>
                  <a:pt x="333" y="175"/>
                </a:lnTo>
                <a:lnTo>
                  <a:pt x="333" y="175"/>
                </a:lnTo>
                <a:lnTo>
                  <a:pt x="333" y="175"/>
                </a:lnTo>
                <a:lnTo>
                  <a:pt x="333" y="174"/>
                </a:lnTo>
                <a:lnTo>
                  <a:pt x="333" y="174"/>
                </a:lnTo>
                <a:lnTo>
                  <a:pt x="333" y="173"/>
                </a:lnTo>
                <a:lnTo>
                  <a:pt x="333" y="173"/>
                </a:lnTo>
                <a:lnTo>
                  <a:pt x="333" y="173"/>
                </a:lnTo>
                <a:lnTo>
                  <a:pt x="333" y="173"/>
                </a:lnTo>
                <a:lnTo>
                  <a:pt x="333" y="173"/>
                </a:lnTo>
                <a:lnTo>
                  <a:pt x="333" y="173"/>
                </a:lnTo>
                <a:lnTo>
                  <a:pt x="333" y="173"/>
                </a:lnTo>
                <a:lnTo>
                  <a:pt x="333" y="172"/>
                </a:lnTo>
                <a:lnTo>
                  <a:pt x="333" y="172"/>
                </a:lnTo>
                <a:lnTo>
                  <a:pt x="333" y="172"/>
                </a:lnTo>
                <a:lnTo>
                  <a:pt x="333" y="172"/>
                </a:lnTo>
                <a:lnTo>
                  <a:pt x="333" y="172"/>
                </a:lnTo>
                <a:lnTo>
                  <a:pt x="333" y="172"/>
                </a:lnTo>
                <a:lnTo>
                  <a:pt x="333" y="171"/>
                </a:lnTo>
                <a:lnTo>
                  <a:pt x="333" y="171"/>
                </a:lnTo>
                <a:lnTo>
                  <a:pt x="333" y="171"/>
                </a:lnTo>
                <a:lnTo>
                  <a:pt x="333" y="170"/>
                </a:lnTo>
                <a:lnTo>
                  <a:pt x="332" y="170"/>
                </a:lnTo>
                <a:lnTo>
                  <a:pt x="332" y="170"/>
                </a:lnTo>
                <a:lnTo>
                  <a:pt x="332" y="169"/>
                </a:lnTo>
                <a:lnTo>
                  <a:pt x="332" y="169"/>
                </a:lnTo>
                <a:lnTo>
                  <a:pt x="332" y="169"/>
                </a:lnTo>
                <a:lnTo>
                  <a:pt x="332" y="169"/>
                </a:lnTo>
                <a:lnTo>
                  <a:pt x="332" y="168"/>
                </a:lnTo>
                <a:lnTo>
                  <a:pt x="332" y="168"/>
                </a:lnTo>
                <a:lnTo>
                  <a:pt x="332" y="167"/>
                </a:lnTo>
                <a:lnTo>
                  <a:pt x="332" y="167"/>
                </a:lnTo>
                <a:lnTo>
                  <a:pt x="332" y="167"/>
                </a:lnTo>
                <a:lnTo>
                  <a:pt x="332" y="167"/>
                </a:lnTo>
                <a:lnTo>
                  <a:pt x="332" y="166"/>
                </a:lnTo>
                <a:lnTo>
                  <a:pt x="332" y="166"/>
                </a:lnTo>
                <a:lnTo>
                  <a:pt x="332" y="166"/>
                </a:lnTo>
                <a:lnTo>
                  <a:pt x="333" y="165"/>
                </a:lnTo>
                <a:lnTo>
                  <a:pt x="333" y="165"/>
                </a:lnTo>
                <a:lnTo>
                  <a:pt x="332" y="165"/>
                </a:lnTo>
                <a:lnTo>
                  <a:pt x="332" y="165"/>
                </a:lnTo>
                <a:lnTo>
                  <a:pt x="332" y="165"/>
                </a:lnTo>
                <a:lnTo>
                  <a:pt x="332" y="164"/>
                </a:lnTo>
                <a:lnTo>
                  <a:pt x="332" y="164"/>
                </a:lnTo>
                <a:lnTo>
                  <a:pt x="332" y="164"/>
                </a:lnTo>
                <a:lnTo>
                  <a:pt x="333" y="163"/>
                </a:lnTo>
                <a:lnTo>
                  <a:pt x="333" y="163"/>
                </a:lnTo>
                <a:lnTo>
                  <a:pt x="333" y="163"/>
                </a:lnTo>
                <a:lnTo>
                  <a:pt x="333" y="163"/>
                </a:lnTo>
                <a:lnTo>
                  <a:pt x="333" y="162"/>
                </a:lnTo>
                <a:lnTo>
                  <a:pt x="332" y="162"/>
                </a:lnTo>
                <a:lnTo>
                  <a:pt x="332" y="162"/>
                </a:lnTo>
                <a:lnTo>
                  <a:pt x="332" y="161"/>
                </a:lnTo>
                <a:lnTo>
                  <a:pt x="332" y="161"/>
                </a:lnTo>
                <a:lnTo>
                  <a:pt x="332" y="161"/>
                </a:lnTo>
                <a:lnTo>
                  <a:pt x="332" y="160"/>
                </a:lnTo>
                <a:lnTo>
                  <a:pt x="332" y="160"/>
                </a:lnTo>
                <a:lnTo>
                  <a:pt x="332" y="160"/>
                </a:lnTo>
                <a:lnTo>
                  <a:pt x="333" y="159"/>
                </a:lnTo>
                <a:lnTo>
                  <a:pt x="333" y="159"/>
                </a:lnTo>
                <a:lnTo>
                  <a:pt x="332" y="159"/>
                </a:lnTo>
                <a:lnTo>
                  <a:pt x="332" y="159"/>
                </a:lnTo>
                <a:lnTo>
                  <a:pt x="332" y="159"/>
                </a:lnTo>
                <a:lnTo>
                  <a:pt x="332" y="158"/>
                </a:lnTo>
                <a:lnTo>
                  <a:pt x="332" y="158"/>
                </a:lnTo>
                <a:lnTo>
                  <a:pt x="332" y="158"/>
                </a:lnTo>
                <a:lnTo>
                  <a:pt x="332" y="157"/>
                </a:lnTo>
                <a:lnTo>
                  <a:pt x="332" y="157"/>
                </a:lnTo>
                <a:lnTo>
                  <a:pt x="332" y="156"/>
                </a:lnTo>
                <a:lnTo>
                  <a:pt x="332" y="155"/>
                </a:lnTo>
                <a:lnTo>
                  <a:pt x="332" y="154"/>
                </a:lnTo>
                <a:lnTo>
                  <a:pt x="332" y="154"/>
                </a:lnTo>
                <a:lnTo>
                  <a:pt x="332" y="153"/>
                </a:lnTo>
                <a:lnTo>
                  <a:pt x="332" y="153"/>
                </a:lnTo>
                <a:lnTo>
                  <a:pt x="332" y="153"/>
                </a:lnTo>
                <a:lnTo>
                  <a:pt x="332" y="153"/>
                </a:lnTo>
                <a:lnTo>
                  <a:pt x="332" y="153"/>
                </a:lnTo>
                <a:lnTo>
                  <a:pt x="332" y="152"/>
                </a:lnTo>
                <a:lnTo>
                  <a:pt x="332" y="152"/>
                </a:lnTo>
                <a:lnTo>
                  <a:pt x="332" y="152"/>
                </a:lnTo>
                <a:lnTo>
                  <a:pt x="333" y="152"/>
                </a:lnTo>
                <a:lnTo>
                  <a:pt x="333" y="151"/>
                </a:lnTo>
                <a:lnTo>
                  <a:pt x="333" y="151"/>
                </a:lnTo>
                <a:lnTo>
                  <a:pt x="333" y="151"/>
                </a:lnTo>
                <a:lnTo>
                  <a:pt x="333" y="150"/>
                </a:lnTo>
                <a:lnTo>
                  <a:pt x="333" y="150"/>
                </a:lnTo>
                <a:lnTo>
                  <a:pt x="333" y="150"/>
                </a:lnTo>
                <a:lnTo>
                  <a:pt x="333" y="149"/>
                </a:lnTo>
                <a:lnTo>
                  <a:pt x="333" y="149"/>
                </a:lnTo>
                <a:lnTo>
                  <a:pt x="332" y="149"/>
                </a:lnTo>
                <a:lnTo>
                  <a:pt x="332" y="149"/>
                </a:lnTo>
                <a:lnTo>
                  <a:pt x="332" y="149"/>
                </a:lnTo>
                <a:lnTo>
                  <a:pt x="333" y="148"/>
                </a:lnTo>
                <a:lnTo>
                  <a:pt x="333" y="148"/>
                </a:lnTo>
                <a:lnTo>
                  <a:pt x="333" y="148"/>
                </a:lnTo>
                <a:lnTo>
                  <a:pt x="332" y="147"/>
                </a:lnTo>
                <a:lnTo>
                  <a:pt x="332" y="147"/>
                </a:lnTo>
                <a:lnTo>
                  <a:pt x="332" y="146"/>
                </a:lnTo>
                <a:lnTo>
                  <a:pt x="332" y="146"/>
                </a:lnTo>
                <a:lnTo>
                  <a:pt x="332" y="146"/>
                </a:lnTo>
                <a:lnTo>
                  <a:pt x="332" y="145"/>
                </a:lnTo>
                <a:lnTo>
                  <a:pt x="332" y="145"/>
                </a:lnTo>
                <a:lnTo>
                  <a:pt x="332" y="144"/>
                </a:lnTo>
                <a:lnTo>
                  <a:pt x="333" y="142"/>
                </a:lnTo>
                <a:lnTo>
                  <a:pt x="333" y="141"/>
                </a:lnTo>
                <a:lnTo>
                  <a:pt x="333" y="141"/>
                </a:lnTo>
                <a:lnTo>
                  <a:pt x="333" y="140"/>
                </a:lnTo>
                <a:lnTo>
                  <a:pt x="333" y="140"/>
                </a:lnTo>
                <a:lnTo>
                  <a:pt x="333" y="140"/>
                </a:lnTo>
                <a:lnTo>
                  <a:pt x="333" y="139"/>
                </a:lnTo>
                <a:lnTo>
                  <a:pt x="333" y="139"/>
                </a:lnTo>
                <a:lnTo>
                  <a:pt x="333" y="139"/>
                </a:lnTo>
                <a:lnTo>
                  <a:pt x="333" y="139"/>
                </a:lnTo>
                <a:lnTo>
                  <a:pt x="333" y="138"/>
                </a:lnTo>
                <a:lnTo>
                  <a:pt x="333" y="138"/>
                </a:lnTo>
                <a:lnTo>
                  <a:pt x="333" y="138"/>
                </a:lnTo>
                <a:lnTo>
                  <a:pt x="333" y="138"/>
                </a:lnTo>
                <a:lnTo>
                  <a:pt x="333" y="138"/>
                </a:lnTo>
                <a:lnTo>
                  <a:pt x="334" y="137"/>
                </a:lnTo>
                <a:lnTo>
                  <a:pt x="334" y="137"/>
                </a:lnTo>
                <a:lnTo>
                  <a:pt x="334" y="137"/>
                </a:lnTo>
                <a:lnTo>
                  <a:pt x="334" y="137"/>
                </a:lnTo>
                <a:lnTo>
                  <a:pt x="334" y="136"/>
                </a:lnTo>
                <a:lnTo>
                  <a:pt x="334" y="136"/>
                </a:lnTo>
                <a:lnTo>
                  <a:pt x="335" y="136"/>
                </a:lnTo>
                <a:lnTo>
                  <a:pt x="335" y="136"/>
                </a:lnTo>
                <a:lnTo>
                  <a:pt x="335" y="135"/>
                </a:lnTo>
                <a:lnTo>
                  <a:pt x="335" y="135"/>
                </a:lnTo>
                <a:lnTo>
                  <a:pt x="335" y="134"/>
                </a:lnTo>
                <a:lnTo>
                  <a:pt x="335" y="134"/>
                </a:lnTo>
                <a:lnTo>
                  <a:pt x="336" y="134"/>
                </a:lnTo>
                <a:lnTo>
                  <a:pt x="336" y="134"/>
                </a:lnTo>
                <a:lnTo>
                  <a:pt x="336" y="134"/>
                </a:lnTo>
                <a:lnTo>
                  <a:pt x="336" y="134"/>
                </a:lnTo>
                <a:lnTo>
                  <a:pt x="336" y="134"/>
                </a:lnTo>
                <a:lnTo>
                  <a:pt x="336" y="134"/>
                </a:lnTo>
                <a:lnTo>
                  <a:pt x="336" y="133"/>
                </a:lnTo>
                <a:lnTo>
                  <a:pt x="335" y="133"/>
                </a:lnTo>
                <a:lnTo>
                  <a:pt x="335" y="133"/>
                </a:lnTo>
                <a:lnTo>
                  <a:pt x="335" y="133"/>
                </a:lnTo>
                <a:lnTo>
                  <a:pt x="335" y="132"/>
                </a:lnTo>
                <a:lnTo>
                  <a:pt x="335" y="132"/>
                </a:lnTo>
                <a:lnTo>
                  <a:pt x="335" y="132"/>
                </a:lnTo>
                <a:lnTo>
                  <a:pt x="335" y="132"/>
                </a:lnTo>
                <a:lnTo>
                  <a:pt x="335" y="132"/>
                </a:lnTo>
                <a:lnTo>
                  <a:pt x="335" y="132"/>
                </a:lnTo>
                <a:lnTo>
                  <a:pt x="336" y="131"/>
                </a:lnTo>
                <a:lnTo>
                  <a:pt x="336" y="131"/>
                </a:lnTo>
                <a:lnTo>
                  <a:pt x="336" y="131"/>
                </a:lnTo>
                <a:lnTo>
                  <a:pt x="336" y="131"/>
                </a:lnTo>
                <a:lnTo>
                  <a:pt x="336" y="131"/>
                </a:lnTo>
                <a:lnTo>
                  <a:pt x="336" y="131"/>
                </a:lnTo>
                <a:lnTo>
                  <a:pt x="336" y="131"/>
                </a:lnTo>
                <a:lnTo>
                  <a:pt x="336" y="130"/>
                </a:lnTo>
                <a:lnTo>
                  <a:pt x="336" y="130"/>
                </a:lnTo>
                <a:lnTo>
                  <a:pt x="336" y="129"/>
                </a:lnTo>
                <a:lnTo>
                  <a:pt x="336" y="129"/>
                </a:lnTo>
                <a:lnTo>
                  <a:pt x="336" y="129"/>
                </a:lnTo>
                <a:lnTo>
                  <a:pt x="336" y="129"/>
                </a:lnTo>
                <a:lnTo>
                  <a:pt x="336" y="128"/>
                </a:lnTo>
                <a:lnTo>
                  <a:pt x="336" y="128"/>
                </a:lnTo>
                <a:lnTo>
                  <a:pt x="336" y="128"/>
                </a:lnTo>
                <a:lnTo>
                  <a:pt x="336" y="128"/>
                </a:lnTo>
                <a:lnTo>
                  <a:pt x="336" y="127"/>
                </a:lnTo>
                <a:lnTo>
                  <a:pt x="336" y="127"/>
                </a:lnTo>
                <a:lnTo>
                  <a:pt x="336" y="127"/>
                </a:lnTo>
                <a:lnTo>
                  <a:pt x="343" y="125"/>
                </a:lnTo>
                <a:lnTo>
                  <a:pt x="351" y="122"/>
                </a:lnTo>
                <a:lnTo>
                  <a:pt x="351" y="122"/>
                </a:lnTo>
                <a:lnTo>
                  <a:pt x="353" y="121"/>
                </a:lnTo>
                <a:lnTo>
                  <a:pt x="354" y="121"/>
                </a:lnTo>
                <a:lnTo>
                  <a:pt x="363" y="118"/>
                </a:lnTo>
                <a:lnTo>
                  <a:pt x="363" y="118"/>
                </a:lnTo>
                <a:lnTo>
                  <a:pt x="365" y="117"/>
                </a:lnTo>
                <a:lnTo>
                  <a:pt x="368" y="116"/>
                </a:lnTo>
                <a:lnTo>
                  <a:pt x="368" y="116"/>
                </a:lnTo>
                <a:lnTo>
                  <a:pt x="369" y="116"/>
                </a:lnTo>
                <a:lnTo>
                  <a:pt x="370" y="116"/>
                </a:lnTo>
                <a:lnTo>
                  <a:pt x="371" y="116"/>
                </a:lnTo>
                <a:lnTo>
                  <a:pt x="372" y="115"/>
                </a:lnTo>
                <a:lnTo>
                  <a:pt x="375" y="114"/>
                </a:lnTo>
                <a:lnTo>
                  <a:pt x="377" y="113"/>
                </a:lnTo>
                <a:lnTo>
                  <a:pt x="379" y="113"/>
                </a:lnTo>
                <a:lnTo>
                  <a:pt x="380" y="112"/>
                </a:lnTo>
                <a:lnTo>
                  <a:pt x="382" y="112"/>
                </a:lnTo>
                <a:lnTo>
                  <a:pt x="383" y="112"/>
                </a:lnTo>
                <a:lnTo>
                  <a:pt x="383" y="111"/>
                </a:lnTo>
                <a:lnTo>
                  <a:pt x="392" y="108"/>
                </a:lnTo>
                <a:lnTo>
                  <a:pt x="395" y="107"/>
                </a:lnTo>
                <a:lnTo>
                  <a:pt x="402" y="104"/>
                </a:lnTo>
                <a:lnTo>
                  <a:pt x="412" y="101"/>
                </a:lnTo>
                <a:lnTo>
                  <a:pt x="415" y="100"/>
                </a:lnTo>
                <a:lnTo>
                  <a:pt x="422" y="97"/>
                </a:lnTo>
                <a:lnTo>
                  <a:pt x="427" y="96"/>
                </a:lnTo>
                <a:lnTo>
                  <a:pt x="428" y="96"/>
                </a:lnTo>
                <a:lnTo>
                  <a:pt x="430" y="94"/>
                </a:lnTo>
                <a:lnTo>
                  <a:pt x="430" y="95"/>
                </a:lnTo>
                <a:lnTo>
                  <a:pt x="430" y="95"/>
                </a:lnTo>
                <a:lnTo>
                  <a:pt x="430" y="95"/>
                </a:lnTo>
                <a:lnTo>
                  <a:pt x="443" y="91"/>
                </a:lnTo>
                <a:lnTo>
                  <a:pt x="443" y="91"/>
                </a:lnTo>
                <a:lnTo>
                  <a:pt x="446" y="90"/>
                </a:lnTo>
                <a:lnTo>
                  <a:pt x="449" y="89"/>
                </a:lnTo>
                <a:lnTo>
                  <a:pt x="452" y="88"/>
                </a:lnTo>
                <a:lnTo>
                  <a:pt x="456" y="86"/>
                </a:lnTo>
                <a:lnTo>
                  <a:pt x="458" y="86"/>
                </a:lnTo>
                <a:lnTo>
                  <a:pt x="460" y="85"/>
                </a:lnTo>
                <a:lnTo>
                  <a:pt x="461" y="84"/>
                </a:lnTo>
                <a:lnTo>
                  <a:pt x="463" y="84"/>
                </a:lnTo>
                <a:lnTo>
                  <a:pt x="463" y="84"/>
                </a:lnTo>
                <a:lnTo>
                  <a:pt x="478" y="79"/>
                </a:lnTo>
                <a:lnTo>
                  <a:pt x="483" y="77"/>
                </a:lnTo>
                <a:lnTo>
                  <a:pt x="483" y="77"/>
                </a:lnTo>
                <a:lnTo>
                  <a:pt x="483" y="77"/>
                </a:lnTo>
                <a:lnTo>
                  <a:pt x="483" y="77"/>
                </a:lnTo>
                <a:lnTo>
                  <a:pt x="485" y="76"/>
                </a:lnTo>
                <a:lnTo>
                  <a:pt x="490" y="74"/>
                </a:lnTo>
                <a:lnTo>
                  <a:pt x="490" y="74"/>
                </a:lnTo>
                <a:lnTo>
                  <a:pt x="491" y="74"/>
                </a:lnTo>
                <a:lnTo>
                  <a:pt x="491" y="74"/>
                </a:lnTo>
                <a:lnTo>
                  <a:pt x="491" y="74"/>
                </a:lnTo>
                <a:lnTo>
                  <a:pt x="492" y="74"/>
                </a:lnTo>
                <a:lnTo>
                  <a:pt x="492" y="74"/>
                </a:lnTo>
                <a:lnTo>
                  <a:pt x="493" y="74"/>
                </a:lnTo>
                <a:lnTo>
                  <a:pt x="494" y="73"/>
                </a:lnTo>
                <a:lnTo>
                  <a:pt x="494" y="73"/>
                </a:lnTo>
                <a:lnTo>
                  <a:pt x="495" y="73"/>
                </a:lnTo>
                <a:lnTo>
                  <a:pt x="495" y="73"/>
                </a:lnTo>
                <a:lnTo>
                  <a:pt x="496" y="73"/>
                </a:lnTo>
                <a:lnTo>
                  <a:pt x="496" y="72"/>
                </a:lnTo>
                <a:lnTo>
                  <a:pt x="497" y="72"/>
                </a:lnTo>
                <a:lnTo>
                  <a:pt x="497" y="72"/>
                </a:lnTo>
                <a:lnTo>
                  <a:pt x="498" y="72"/>
                </a:lnTo>
                <a:lnTo>
                  <a:pt x="498" y="72"/>
                </a:lnTo>
                <a:lnTo>
                  <a:pt x="498" y="72"/>
                </a:lnTo>
                <a:lnTo>
                  <a:pt x="499" y="71"/>
                </a:lnTo>
                <a:lnTo>
                  <a:pt x="499" y="71"/>
                </a:lnTo>
                <a:lnTo>
                  <a:pt x="500" y="71"/>
                </a:lnTo>
                <a:lnTo>
                  <a:pt x="500" y="71"/>
                </a:lnTo>
                <a:lnTo>
                  <a:pt x="500" y="71"/>
                </a:lnTo>
                <a:lnTo>
                  <a:pt x="501" y="71"/>
                </a:lnTo>
                <a:lnTo>
                  <a:pt x="501" y="70"/>
                </a:lnTo>
                <a:lnTo>
                  <a:pt x="502" y="70"/>
                </a:lnTo>
                <a:lnTo>
                  <a:pt x="502" y="70"/>
                </a:lnTo>
                <a:lnTo>
                  <a:pt x="503" y="70"/>
                </a:lnTo>
                <a:lnTo>
                  <a:pt x="503" y="70"/>
                </a:lnTo>
                <a:lnTo>
                  <a:pt x="503" y="69"/>
                </a:lnTo>
                <a:lnTo>
                  <a:pt x="503" y="69"/>
                </a:lnTo>
                <a:lnTo>
                  <a:pt x="504" y="69"/>
                </a:lnTo>
                <a:lnTo>
                  <a:pt x="504" y="69"/>
                </a:lnTo>
                <a:lnTo>
                  <a:pt x="505" y="69"/>
                </a:lnTo>
                <a:lnTo>
                  <a:pt x="506" y="68"/>
                </a:lnTo>
                <a:lnTo>
                  <a:pt x="506" y="68"/>
                </a:lnTo>
                <a:lnTo>
                  <a:pt x="506" y="68"/>
                </a:lnTo>
                <a:lnTo>
                  <a:pt x="507" y="68"/>
                </a:lnTo>
                <a:lnTo>
                  <a:pt x="507" y="68"/>
                </a:lnTo>
                <a:lnTo>
                  <a:pt x="507" y="67"/>
                </a:lnTo>
                <a:lnTo>
                  <a:pt x="508" y="67"/>
                </a:lnTo>
                <a:lnTo>
                  <a:pt x="508" y="67"/>
                </a:lnTo>
                <a:lnTo>
                  <a:pt x="509" y="67"/>
                </a:lnTo>
                <a:lnTo>
                  <a:pt x="509" y="67"/>
                </a:lnTo>
                <a:lnTo>
                  <a:pt x="510" y="66"/>
                </a:lnTo>
                <a:lnTo>
                  <a:pt x="511" y="66"/>
                </a:lnTo>
                <a:lnTo>
                  <a:pt x="511" y="66"/>
                </a:lnTo>
                <a:lnTo>
                  <a:pt x="512" y="65"/>
                </a:lnTo>
                <a:lnTo>
                  <a:pt x="513" y="65"/>
                </a:lnTo>
                <a:lnTo>
                  <a:pt x="513" y="65"/>
                </a:lnTo>
                <a:lnTo>
                  <a:pt x="514" y="64"/>
                </a:lnTo>
                <a:lnTo>
                  <a:pt x="515" y="64"/>
                </a:lnTo>
                <a:lnTo>
                  <a:pt x="516" y="64"/>
                </a:lnTo>
                <a:lnTo>
                  <a:pt x="516" y="63"/>
                </a:lnTo>
                <a:lnTo>
                  <a:pt x="517" y="63"/>
                </a:lnTo>
                <a:lnTo>
                  <a:pt x="518" y="62"/>
                </a:lnTo>
                <a:lnTo>
                  <a:pt x="519" y="62"/>
                </a:lnTo>
                <a:lnTo>
                  <a:pt x="520" y="62"/>
                </a:lnTo>
                <a:lnTo>
                  <a:pt x="521" y="61"/>
                </a:lnTo>
                <a:lnTo>
                  <a:pt x="523" y="61"/>
                </a:lnTo>
                <a:lnTo>
                  <a:pt x="524" y="60"/>
                </a:lnTo>
                <a:lnTo>
                  <a:pt x="525" y="60"/>
                </a:lnTo>
                <a:lnTo>
                  <a:pt x="525" y="59"/>
                </a:lnTo>
                <a:lnTo>
                  <a:pt x="526" y="59"/>
                </a:lnTo>
                <a:lnTo>
                  <a:pt x="527" y="59"/>
                </a:lnTo>
                <a:lnTo>
                  <a:pt x="527" y="58"/>
                </a:lnTo>
                <a:lnTo>
                  <a:pt x="528" y="58"/>
                </a:lnTo>
                <a:lnTo>
                  <a:pt x="529" y="58"/>
                </a:lnTo>
                <a:lnTo>
                  <a:pt x="530" y="57"/>
                </a:lnTo>
                <a:lnTo>
                  <a:pt x="531" y="57"/>
                </a:lnTo>
                <a:lnTo>
                  <a:pt x="532" y="56"/>
                </a:lnTo>
                <a:lnTo>
                  <a:pt x="534" y="55"/>
                </a:lnTo>
                <a:lnTo>
                  <a:pt x="535" y="55"/>
                </a:lnTo>
                <a:lnTo>
                  <a:pt x="535" y="55"/>
                </a:lnTo>
                <a:lnTo>
                  <a:pt x="540" y="52"/>
                </a:lnTo>
                <a:lnTo>
                  <a:pt x="543" y="51"/>
                </a:lnTo>
                <a:lnTo>
                  <a:pt x="546" y="50"/>
                </a:lnTo>
                <a:lnTo>
                  <a:pt x="547" y="50"/>
                </a:lnTo>
                <a:lnTo>
                  <a:pt x="550" y="48"/>
                </a:lnTo>
                <a:lnTo>
                  <a:pt x="552" y="47"/>
                </a:lnTo>
                <a:lnTo>
                  <a:pt x="555" y="46"/>
                </a:lnTo>
                <a:lnTo>
                  <a:pt x="558" y="44"/>
                </a:lnTo>
                <a:lnTo>
                  <a:pt x="562" y="43"/>
                </a:lnTo>
                <a:lnTo>
                  <a:pt x="562" y="43"/>
                </a:lnTo>
                <a:lnTo>
                  <a:pt x="564" y="42"/>
                </a:lnTo>
                <a:lnTo>
                  <a:pt x="567" y="40"/>
                </a:lnTo>
                <a:lnTo>
                  <a:pt x="571" y="38"/>
                </a:lnTo>
                <a:lnTo>
                  <a:pt x="572" y="38"/>
                </a:lnTo>
                <a:lnTo>
                  <a:pt x="572" y="38"/>
                </a:lnTo>
                <a:lnTo>
                  <a:pt x="583" y="33"/>
                </a:lnTo>
                <a:lnTo>
                  <a:pt x="585" y="32"/>
                </a:lnTo>
                <a:lnTo>
                  <a:pt x="593" y="28"/>
                </a:lnTo>
                <a:lnTo>
                  <a:pt x="604" y="23"/>
                </a:lnTo>
                <a:lnTo>
                  <a:pt x="611" y="20"/>
                </a:lnTo>
                <a:lnTo>
                  <a:pt x="634" y="10"/>
                </a:lnTo>
                <a:lnTo>
                  <a:pt x="651" y="2"/>
                </a:lnTo>
                <a:lnTo>
                  <a:pt x="653" y="1"/>
                </a:lnTo>
                <a:lnTo>
                  <a:pt x="653" y="1"/>
                </a:lnTo>
                <a:lnTo>
                  <a:pt x="655" y="0"/>
                </a:lnTo>
                <a:lnTo>
                  <a:pt x="656" y="0"/>
                </a:lnTo>
                <a:lnTo>
                  <a:pt x="658" y="6"/>
                </a:lnTo>
                <a:lnTo>
                  <a:pt x="659" y="11"/>
                </a:lnTo>
                <a:lnTo>
                  <a:pt x="661" y="18"/>
                </a:lnTo>
                <a:lnTo>
                  <a:pt x="663" y="25"/>
                </a:lnTo>
                <a:lnTo>
                  <a:pt x="665" y="31"/>
                </a:lnTo>
                <a:lnTo>
                  <a:pt x="667" y="36"/>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2">
            <a:extLst>
              <a:ext uri="{FF2B5EF4-FFF2-40B4-BE49-F238E27FC236}">
                <a16:creationId xmlns:a16="http://schemas.microsoft.com/office/drawing/2014/main" id="{923B6B36-B4C5-A218-B6FD-900E5B41B1A1}"/>
              </a:ext>
            </a:extLst>
          </p:cNvPr>
          <p:cNvSpPr>
            <a:spLocks noEditPoints="1"/>
          </p:cNvSpPr>
          <p:nvPr/>
        </p:nvSpPr>
        <p:spPr bwMode="auto">
          <a:xfrm>
            <a:off x="2028069" y="4250114"/>
            <a:ext cx="498475" cy="474663"/>
          </a:xfrm>
          <a:custGeom>
            <a:avLst/>
            <a:gdLst>
              <a:gd name="T0" fmla="*/ 468 w 535"/>
              <a:gd name="T1" fmla="*/ 43 h 511"/>
              <a:gd name="T2" fmla="*/ 453 w 535"/>
              <a:gd name="T3" fmla="*/ 145 h 511"/>
              <a:gd name="T4" fmla="*/ 454 w 535"/>
              <a:gd name="T5" fmla="*/ 155 h 511"/>
              <a:gd name="T6" fmla="*/ 462 w 535"/>
              <a:gd name="T7" fmla="*/ 202 h 511"/>
              <a:gd name="T8" fmla="*/ 456 w 535"/>
              <a:gd name="T9" fmla="*/ 229 h 511"/>
              <a:gd name="T10" fmla="*/ 459 w 535"/>
              <a:gd name="T11" fmla="*/ 313 h 511"/>
              <a:gd name="T12" fmla="*/ 468 w 535"/>
              <a:gd name="T13" fmla="*/ 346 h 511"/>
              <a:gd name="T14" fmla="*/ 479 w 535"/>
              <a:gd name="T15" fmla="*/ 358 h 511"/>
              <a:gd name="T16" fmla="*/ 507 w 535"/>
              <a:gd name="T17" fmla="*/ 401 h 511"/>
              <a:gd name="T18" fmla="*/ 522 w 535"/>
              <a:gd name="T19" fmla="*/ 503 h 511"/>
              <a:gd name="T20" fmla="*/ 105 w 535"/>
              <a:gd name="T21" fmla="*/ 253 h 511"/>
              <a:gd name="T22" fmla="*/ 110 w 535"/>
              <a:gd name="T23" fmla="*/ 241 h 511"/>
              <a:gd name="T24" fmla="*/ 73 w 535"/>
              <a:gd name="T25" fmla="*/ 252 h 511"/>
              <a:gd name="T26" fmla="*/ 68 w 535"/>
              <a:gd name="T27" fmla="*/ 235 h 511"/>
              <a:gd name="T28" fmla="*/ 94 w 535"/>
              <a:gd name="T29" fmla="*/ 232 h 511"/>
              <a:gd name="T30" fmla="*/ 93 w 535"/>
              <a:gd name="T31" fmla="*/ 226 h 511"/>
              <a:gd name="T32" fmla="*/ 93 w 535"/>
              <a:gd name="T33" fmla="*/ 219 h 511"/>
              <a:gd name="T34" fmla="*/ 98 w 535"/>
              <a:gd name="T35" fmla="*/ 221 h 511"/>
              <a:gd name="T36" fmla="*/ 105 w 535"/>
              <a:gd name="T37" fmla="*/ 228 h 511"/>
              <a:gd name="T38" fmla="*/ 111 w 535"/>
              <a:gd name="T39" fmla="*/ 232 h 511"/>
              <a:gd name="T40" fmla="*/ 119 w 535"/>
              <a:gd name="T41" fmla="*/ 236 h 511"/>
              <a:gd name="T42" fmla="*/ 124 w 535"/>
              <a:gd name="T43" fmla="*/ 240 h 511"/>
              <a:gd name="T44" fmla="*/ 131 w 535"/>
              <a:gd name="T45" fmla="*/ 242 h 511"/>
              <a:gd name="T46" fmla="*/ 123 w 535"/>
              <a:gd name="T47" fmla="*/ 220 h 511"/>
              <a:gd name="T48" fmla="*/ 130 w 535"/>
              <a:gd name="T49" fmla="*/ 197 h 511"/>
              <a:gd name="T50" fmla="*/ 132 w 535"/>
              <a:gd name="T51" fmla="*/ 192 h 511"/>
              <a:gd name="T52" fmla="*/ 133 w 535"/>
              <a:gd name="T53" fmla="*/ 185 h 511"/>
              <a:gd name="T54" fmla="*/ 135 w 535"/>
              <a:gd name="T55" fmla="*/ 180 h 511"/>
              <a:gd name="T56" fmla="*/ 143 w 535"/>
              <a:gd name="T57" fmla="*/ 171 h 511"/>
              <a:gd name="T58" fmla="*/ 149 w 535"/>
              <a:gd name="T59" fmla="*/ 164 h 511"/>
              <a:gd name="T60" fmla="*/ 157 w 535"/>
              <a:gd name="T61" fmla="*/ 160 h 511"/>
              <a:gd name="T62" fmla="*/ 159 w 535"/>
              <a:gd name="T63" fmla="*/ 158 h 511"/>
              <a:gd name="T64" fmla="*/ 162 w 535"/>
              <a:gd name="T65" fmla="*/ 162 h 511"/>
              <a:gd name="T66" fmla="*/ 169 w 535"/>
              <a:gd name="T67" fmla="*/ 155 h 511"/>
              <a:gd name="T68" fmla="*/ 169 w 535"/>
              <a:gd name="T69" fmla="*/ 146 h 511"/>
              <a:gd name="T70" fmla="*/ 165 w 535"/>
              <a:gd name="T71" fmla="*/ 138 h 511"/>
              <a:gd name="T72" fmla="*/ 159 w 535"/>
              <a:gd name="T73" fmla="*/ 134 h 511"/>
              <a:gd name="T74" fmla="*/ 151 w 535"/>
              <a:gd name="T75" fmla="*/ 131 h 511"/>
              <a:gd name="T76" fmla="*/ 146 w 535"/>
              <a:gd name="T77" fmla="*/ 132 h 511"/>
              <a:gd name="T78" fmla="*/ 141 w 535"/>
              <a:gd name="T79" fmla="*/ 135 h 511"/>
              <a:gd name="T80" fmla="*/ 142 w 535"/>
              <a:gd name="T81" fmla="*/ 130 h 511"/>
              <a:gd name="T82" fmla="*/ 134 w 535"/>
              <a:gd name="T83" fmla="*/ 122 h 511"/>
              <a:gd name="T84" fmla="*/ 128 w 535"/>
              <a:gd name="T85" fmla="*/ 118 h 511"/>
              <a:gd name="T86" fmla="*/ 122 w 535"/>
              <a:gd name="T87" fmla="*/ 114 h 511"/>
              <a:gd name="T88" fmla="*/ 118 w 535"/>
              <a:gd name="T89" fmla="*/ 109 h 511"/>
              <a:gd name="T90" fmla="*/ 110 w 535"/>
              <a:gd name="T91" fmla="*/ 103 h 511"/>
              <a:gd name="T92" fmla="*/ 102 w 535"/>
              <a:gd name="T93" fmla="*/ 104 h 511"/>
              <a:gd name="T94" fmla="*/ 136 w 535"/>
              <a:gd name="T95" fmla="*/ 86 h 511"/>
              <a:gd name="T96" fmla="*/ 195 w 535"/>
              <a:gd name="T97" fmla="*/ 89 h 511"/>
              <a:gd name="T98" fmla="*/ 237 w 535"/>
              <a:gd name="T99" fmla="*/ 125 h 511"/>
              <a:gd name="T100" fmla="*/ 289 w 535"/>
              <a:gd name="T101" fmla="*/ 135 h 511"/>
              <a:gd name="T102" fmla="*/ 294 w 535"/>
              <a:gd name="T103" fmla="*/ 132 h 511"/>
              <a:gd name="T104" fmla="*/ 299 w 535"/>
              <a:gd name="T105" fmla="*/ 129 h 511"/>
              <a:gd name="T106" fmla="*/ 304 w 535"/>
              <a:gd name="T107" fmla="*/ 123 h 511"/>
              <a:gd name="T108" fmla="*/ 301 w 535"/>
              <a:gd name="T109" fmla="*/ 116 h 511"/>
              <a:gd name="T110" fmla="*/ 336 w 535"/>
              <a:gd name="T111" fmla="*/ 135 h 511"/>
              <a:gd name="T112" fmla="*/ 373 w 535"/>
              <a:gd name="T113" fmla="*/ 108 h 511"/>
              <a:gd name="T114" fmla="*/ 364 w 535"/>
              <a:gd name="T115" fmla="*/ 98 h 511"/>
              <a:gd name="T116" fmla="*/ 381 w 535"/>
              <a:gd name="T117" fmla="*/ 77 h 511"/>
              <a:gd name="T118" fmla="*/ 406 w 535"/>
              <a:gd name="T119" fmla="*/ 27 h 511"/>
              <a:gd name="T120" fmla="*/ 414 w 535"/>
              <a:gd name="T121" fmla="*/ 12 h 511"/>
              <a:gd name="T122" fmla="*/ 420 w 535"/>
              <a:gd name="T123" fmla="*/ 10 h 511"/>
              <a:gd name="T124" fmla="*/ 426 w 535"/>
              <a:gd name="T125" fmla="*/ 8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5" h="511">
                <a:moveTo>
                  <a:pt x="75" y="254"/>
                </a:moveTo>
                <a:lnTo>
                  <a:pt x="75" y="254"/>
                </a:lnTo>
                <a:lnTo>
                  <a:pt x="75" y="254"/>
                </a:lnTo>
                <a:lnTo>
                  <a:pt x="75" y="254"/>
                </a:lnTo>
                <a:lnTo>
                  <a:pt x="75" y="254"/>
                </a:lnTo>
                <a:lnTo>
                  <a:pt x="75" y="254"/>
                </a:lnTo>
                <a:lnTo>
                  <a:pt x="75" y="254"/>
                </a:lnTo>
                <a:lnTo>
                  <a:pt x="75" y="254"/>
                </a:lnTo>
                <a:close/>
                <a:moveTo>
                  <a:pt x="75" y="253"/>
                </a:moveTo>
                <a:lnTo>
                  <a:pt x="75" y="253"/>
                </a:lnTo>
                <a:lnTo>
                  <a:pt x="75" y="253"/>
                </a:lnTo>
                <a:lnTo>
                  <a:pt x="75" y="253"/>
                </a:lnTo>
                <a:lnTo>
                  <a:pt x="75" y="254"/>
                </a:lnTo>
                <a:lnTo>
                  <a:pt x="74" y="254"/>
                </a:lnTo>
                <a:lnTo>
                  <a:pt x="74" y="253"/>
                </a:lnTo>
                <a:lnTo>
                  <a:pt x="74" y="253"/>
                </a:lnTo>
                <a:lnTo>
                  <a:pt x="74" y="253"/>
                </a:lnTo>
                <a:lnTo>
                  <a:pt x="74" y="253"/>
                </a:lnTo>
                <a:lnTo>
                  <a:pt x="74" y="253"/>
                </a:lnTo>
                <a:lnTo>
                  <a:pt x="74" y="253"/>
                </a:lnTo>
                <a:lnTo>
                  <a:pt x="75" y="253"/>
                </a:lnTo>
                <a:lnTo>
                  <a:pt x="75" y="253"/>
                </a:lnTo>
                <a:lnTo>
                  <a:pt x="75" y="253"/>
                </a:lnTo>
                <a:lnTo>
                  <a:pt x="75" y="253"/>
                </a:lnTo>
                <a:lnTo>
                  <a:pt x="75" y="253"/>
                </a:lnTo>
                <a:close/>
                <a:moveTo>
                  <a:pt x="66" y="242"/>
                </a:moveTo>
                <a:lnTo>
                  <a:pt x="66" y="242"/>
                </a:lnTo>
                <a:lnTo>
                  <a:pt x="65" y="241"/>
                </a:lnTo>
                <a:lnTo>
                  <a:pt x="65" y="241"/>
                </a:lnTo>
                <a:lnTo>
                  <a:pt x="65" y="241"/>
                </a:lnTo>
                <a:lnTo>
                  <a:pt x="65" y="240"/>
                </a:lnTo>
                <a:lnTo>
                  <a:pt x="67" y="240"/>
                </a:lnTo>
                <a:lnTo>
                  <a:pt x="67" y="240"/>
                </a:lnTo>
                <a:lnTo>
                  <a:pt x="67" y="241"/>
                </a:lnTo>
                <a:lnTo>
                  <a:pt x="66" y="241"/>
                </a:lnTo>
                <a:lnTo>
                  <a:pt x="66" y="241"/>
                </a:lnTo>
                <a:lnTo>
                  <a:pt x="66" y="241"/>
                </a:lnTo>
                <a:lnTo>
                  <a:pt x="66" y="241"/>
                </a:lnTo>
                <a:lnTo>
                  <a:pt x="66" y="242"/>
                </a:lnTo>
                <a:close/>
                <a:moveTo>
                  <a:pt x="2" y="160"/>
                </a:moveTo>
                <a:lnTo>
                  <a:pt x="1" y="161"/>
                </a:lnTo>
                <a:lnTo>
                  <a:pt x="1" y="161"/>
                </a:lnTo>
                <a:lnTo>
                  <a:pt x="1" y="161"/>
                </a:lnTo>
                <a:lnTo>
                  <a:pt x="0" y="161"/>
                </a:lnTo>
                <a:lnTo>
                  <a:pt x="0" y="160"/>
                </a:lnTo>
                <a:lnTo>
                  <a:pt x="0" y="160"/>
                </a:lnTo>
                <a:lnTo>
                  <a:pt x="0" y="159"/>
                </a:lnTo>
                <a:lnTo>
                  <a:pt x="0" y="159"/>
                </a:lnTo>
                <a:lnTo>
                  <a:pt x="0" y="158"/>
                </a:lnTo>
                <a:lnTo>
                  <a:pt x="1" y="158"/>
                </a:lnTo>
                <a:lnTo>
                  <a:pt x="1" y="158"/>
                </a:lnTo>
                <a:lnTo>
                  <a:pt x="1" y="158"/>
                </a:lnTo>
                <a:lnTo>
                  <a:pt x="2" y="159"/>
                </a:lnTo>
                <a:lnTo>
                  <a:pt x="2" y="159"/>
                </a:lnTo>
                <a:lnTo>
                  <a:pt x="2" y="159"/>
                </a:lnTo>
                <a:lnTo>
                  <a:pt x="2" y="160"/>
                </a:lnTo>
                <a:close/>
                <a:moveTo>
                  <a:pt x="442" y="0"/>
                </a:moveTo>
                <a:lnTo>
                  <a:pt x="443" y="0"/>
                </a:lnTo>
                <a:lnTo>
                  <a:pt x="444" y="0"/>
                </a:lnTo>
                <a:lnTo>
                  <a:pt x="446" y="0"/>
                </a:lnTo>
                <a:lnTo>
                  <a:pt x="447" y="0"/>
                </a:lnTo>
                <a:lnTo>
                  <a:pt x="447" y="0"/>
                </a:lnTo>
                <a:lnTo>
                  <a:pt x="448" y="1"/>
                </a:lnTo>
                <a:lnTo>
                  <a:pt x="449" y="1"/>
                </a:lnTo>
                <a:lnTo>
                  <a:pt x="449" y="1"/>
                </a:lnTo>
                <a:lnTo>
                  <a:pt x="450" y="1"/>
                </a:lnTo>
                <a:lnTo>
                  <a:pt x="450" y="1"/>
                </a:lnTo>
                <a:lnTo>
                  <a:pt x="450" y="1"/>
                </a:lnTo>
                <a:lnTo>
                  <a:pt x="450" y="1"/>
                </a:lnTo>
                <a:lnTo>
                  <a:pt x="451" y="1"/>
                </a:lnTo>
                <a:lnTo>
                  <a:pt x="451" y="1"/>
                </a:lnTo>
                <a:lnTo>
                  <a:pt x="451" y="1"/>
                </a:lnTo>
                <a:lnTo>
                  <a:pt x="451" y="1"/>
                </a:lnTo>
                <a:lnTo>
                  <a:pt x="451" y="1"/>
                </a:lnTo>
                <a:lnTo>
                  <a:pt x="451" y="1"/>
                </a:lnTo>
                <a:lnTo>
                  <a:pt x="451" y="1"/>
                </a:lnTo>
                <a:lnTo>
                  <a:pt x="451" y="1"/>
                </a:lnTo>
                <a:lnTo>
                  <a:pt x="452" y="1"/>
                </a:lnTo>
                <a:lnTo>
                  <a:pt x="452" y="1"/>
                </a:lnTo>
                <a:lnTo>
                  <a:pt x="452" y="1"/>
                </a:lnTo>
                <a:lnTo>
                  <a:pt x="452" y="1"/>
                </a:lnTo>
                <a:lnTo>
                  <a:pt x="453" y="2"/>
                </a:lnTo>
                <a:lnTo>
                  <a:pt x="453" y="2"/>
                </a:lnTo>
                <a:lnTo>
                  <a:pt x="453" y="2"/>
                </a:lnTo>
                <a:lnTo>
                  <a:pt x="453" y="2"/>
                </a:lnTo>
                <a:lnTo>
                  <a:pt x="453" y="2"/>
                </a:lnTo>
                <a:lnTo>
                  <a:pt x="454" y="2"/>
                </a:lnTo>
                <a:lnTo>
                  <a:pt x="454" y="2"/>
                </a:lnTo>
                <a:lnTo>
                  <a:pt x="454" y="2"/>
                </a:lnTo>
                <a:lnTo>
                  <a:pt x="454" y="2"/>
                </a:lnTo>
                <a:lnTo>
                  <a:pt x="454" y="2"/>
                </a:lnTo>
                <a:lnTo>
                  <a:pt x="455" y="2"/>
                </a:lnTo>
                <a:lnTo>
                  <a:pt x="455" y="2"/>
                </a:lnTo>
                <a:lnTo>
                  <a:pt x="455" y="2"/>
                </a:lnTo>
                <a:lnTo>
                  <a:pt x="455" y="3"/>
                </a:lnTo>
                <a:lnTo>
                  <a:pt x="455" y="3"/>
                </a:lnTo>
                <a:lnTo>
                  <a:pt x="456" y="3"/>
                </a:lnTo>
                <a:lnTo>
                  <a:pt x="456" y="3"/>
                </a:lnTo>
                <a:lnTo>
                  <a:pt x="456" y="3"/>
                </a:lnTo>
                <a:lnTo>
                  <a:pt x="456" y="3"/>
                </a:lnTo>
                <a:lnTo>
                  <a:pt x="456" y="3"/>
                </a:lnTo>
                <a:lnTo>
                  <a:pt x="456" y="3"/>
                </a:lnTo>
                <a:lnTo>
                  <a:pt x="456" y="3"/>
                </a:lnTo>
                <a:lnTo>
                  <a:pt x="457" y="4"/>
                </a:lnTo>
                <a:lnTo>
                  <a:pt x="457" y="4"/>
                </a:lnTo>
                <a:lnTo>
                  <a:pt x="457" y="4"/>
                </a:lnTo>
                <a:lnTo>
                  <a:pt x="457" y="4"/>
                </a:lnTo>
                <a:lnTo>
                  <a:pt x="457" y="4"/>
                </a:lnTo>
                <a:lnTo>
                  <a:pt x="457" y="4"/>
                </a:lnTo>
                <a:lnTo>
                  <a:pt x="457" y="4"/>
                </a:lnTo>
                <a:lnTo>
                  <a:pt x="457" y="4"/>
                </a:lnTo>
                <a:lnTo>
                  <a:pt x="457" y="4"/>
                </a:lnTo>
                <a:lnTo>
                  <a:pt x="457" y="4"/>
                </a:lnTo>
                <a:lnTo>
                  <a:pt x="458" y="4"/>
                </a:lnTo>
                <a:lnTo>
                  <a:pt x="458" y="4"/>
                </a:lnTo>
                <a:lnTo>
                  <a:pt x="458" y="4"/>
                </a:lnTo>
                <a:lnTo>
                  <a:pt x="458" y="4"/>
                </a:lnTo>
                <a:lnTo>
                  <a:pt x="459" y="4"/>
                </a:lnTo>
                <a:lnTo>
                  <a:pt x="459" y="4"/>
                </a:lnTo>
                <a:lnTo>
                  <a:pt x="459" y="4"/>
                </a:lnTo>
                <a:lnTo>
                  <a:pt x="460" y="4"/>
                </a:lnTo>
                <a:lnTo>
                  <a:pt x="460" y="4"/>
                </a:lnTo>
                <a:lnTo>
                  <a:pt x="461" y="4"/>
                </a:lnTo>
                <a:lnTo>
                  <a:pt x="461" y="4"/>
                </a:lnTo>
                <a:lnTo>
                  <a:pt x="461" y="5"/>
                </a:lnTo>
                <a:lnTo>
                  <a:pt x="462" y="5"/>
                </a:lnTo>
                <a:lnTo>
                  <a:pt x="462" y="5"/>
                </a:lnTo>
                <a:lnTo>
                  <a:pt x="462" y="6"/>
                </a:lnTo>
                <a:lnTo>
                  <a:pt x="462" y="6"/>
                </a:lnTo>
                <a:lnTo>
                  <a:pt x="463" y="6"/>
                </a:lnTo>
                <a:lnTo>
                  <a:pt x="463" y="7"/>
                </a:lnTo>
                <a:lnTo>
                  <a:pt x="464" y="7"/>
                </a:lnTo>
                <a:lnTo>
                  <a:pt x="464" y="8"/>
                </a:lnTo>
                <a:lnTo>
                  <a:pt x="465" y="8"/>
                </a:lnTo>
                <a:lnTo>
                  <a:pt x="465" y="8"/>
                </a:lnTo>
                <a:lnTo>
                  <a:pt x="466" y="8"/>
                </a:lnTo>
                <a:lnTo>
                  <a:pt x="466" y="8"/>
                </a:lnTo>
                <a:lnTo>
                  <a:pt x="466" y="8"/>
                </a:lnTo>
                <a:lnTo>
                  <a:pt x="467" y="8"/>
                </a:lnTo>
                <a:lnTo>
                  <a:pt x="467" y="8"/>
                </a:lnTo>
                <a:lnTo>
                  <a:pt x="467" y="9"/>
                </a:lnTo>
                <a:lnTo>
                  <a:pt x="468" y="9"/>
                </a:lnTo>
                <a:lnTo>
                  <a:pt x="468" y="9"/>
                </a:lnTo>
                <a:lnTo>
                  <a:pt x="468" y="10"/>
                </a:lnTo>
                <a:lnTo>
                  <a:pt x="467" y="11"/>
                </a:lnTo>
                <a:lnTo>
                  <a:pt x="467" y="12"/>
                </a:lnTo>
                <a:lnTo>
                  <a:pt x="467" y="12"/>
                </a:lnTo>
                <a:lnTo>
                  <a:pt x="467" y="13"/>
                </a:lnTo>
                <a:lnTo>
                  <a:pt x="467" y="14"/>
                </a:lnTo>
                <a:lnTo>
                  <a:pt x="467" y="14"/>
                </a:lnTo>
                <a:lnTo>
                  <a:pt x="467" y="15"/>
                </a:lnTo>
                <a:lnTo>
                  <a:pt x="467" y="15"/>
                </a:lnTo>
                <a:lnTo>
                  <a:pt x="467" y="15"/>
                </a:lnTo>
                <a:lnTo>
                  <a:pt x="467" y="16"/>
                </a:lnTo>
                <a:lnTo>
                  <a:pt x="468" y="16"/>
                </a:lnTo>
                <a:lnTo>
                  <a:pt x="468" y="19"/>
                </a:lnTo>
                <a:lnTo>
                  <a:pt x="468" y="21"/>
                </a:lnTo>
                <a:lnTo>
                  <a:pt x="469" y="21"/>
                </a:lnTo>
                <a:lnTo>
                  <a:pt x="468" y="21"/>
                </a:lnTo>
                <a:lnTo>
                  <a:pt x="469" y="23"/>
                </a:lnTo>
                <a:lnTo>
                  <a:pt x="469" y="23"/>
                </a:lnTo>
                <a:lnTo>
                  <a:pt x="469" y="24"/>
                </a:lnTo>
                <a:lnTo>
                  <a:pt x="469" y="25"/>
                </a:lnTo>
                <a:lnTo>
                  <a:pt x="470" y="26"/>
                </a:lnTo>
                <a:lnTo>
                  <a:pt x="470" y="27"/>
                </a:lnTo>
                <a:lnTo>
                  <a:pt x="470" y="29"/>
                </a:lnTo>
                <a:lnTo>
                  <a:pt x="471" y="33"/>
                </a:lnTo>
                <a:lnTo>
                  <a:pt x="471" y="35"/>
                </a:lnTo>
                <a:lnTo>
                  <a:pt x="471" y="36"/>
                </a:lnTo>
                <a:lnTo>
                  <a:pt x="471" y="36"/>
                </a:lnTo>
                <a:lnTo>
                  <a:pt x="471" y="37"/>
                </a:lnTo>
                <a:lnTo>
                  <a:pt x="471" y="38"/>
                </a:lnTo>
                <a:lnTo>
                  <a:pt x="470" y="39"/>
                </a:lnTo>
                <a:lnTo>
                  <a:pt x="470" y="39"/>
                </a:lnTo>
                <a:lnTo>
                  <a:pt x="469" y="41"/>
                </a:lnTo>
                <a:lnTo>
                  <a:pt x="469" y="41"/>
                </a:lnTo>
                <a:lnTo>
                  <a:pt x="469" y="41"/>
                </a:lnTo>
                <a:lnTo>
                  <a:pt x="468" y="43"/>
                </a:lnTo>
                <a:lnTo>
                  <a:pt x="468" y="43"/>
                </a:lnTo>
                <a:lnTo>
                  <a:pt x="468" y="43"/>
                </a:lnTo>
                <a:lnTo>
                  <a:pt x="468" y="43"/>
                </a:lnTo>
                <a:lnTo>
                  <a:pt x="468" y="44"/>
                </a:lnTo>
                <a:lnTo>
                  <a:pt x="467" y="46"/>
                </a:lnTo>
                <a:lnTo>
                  <a:pt x="467" y="46"/>
                </a:lnTo>
                <a:lnTo>
                  <a:pt x="465" y="49"/>
                </a:lnTo>
                <a:lnTo>
                  <a:pt x="465" y="49"/>
                </a:lnTo>
                <a:lnTo>
                  <a:pt x="464" y="51"/>
                </a:lnTo>
                <a:lnTo>
                  <a:pt x="464" y="51"/>
                </a:lnTo>
                <a:lnTo>
                  <a:pt x="464" y="51"/>
                </a:lnTo>
                <a:lnTo>
                  <a:pt x="464" y="51"/>
                </a:lnTo>
                <a:lnTo>
                  <a:pt x="463" y="52"/>
                </a:lnTo>
                <a:lnTo>
                  <a:pt x="463" y="52"/>
                </a:lnTo>
                <a:lnTo>
                  <a:pt x="463" y="53"/>
                </a:lnTo>
                <a:lnTo>
                  <a:pt x="463" y="53"/>
                </a:lnTo>
                <a:lnTo>
                  <a:pt x="463" y="53"/>
                </a:lnTo>
                <a:lnTo>
                  <a:pt x="463" y="53"/>
                </a:lnTo>
                <a:lnTo>
                  <a:pt x="463" y="55"/>
                </a:lnTo>
                <a:lnTo>
                  <a:pt x="462" y="57"/>
                </a:lnTo>
                <a:lnTo>
                  <a:pt x="462" y="57"/>
                </a:lnTo>
                <a:lnTo>
                  <a:pt x="462" y="58"/>
                </a:lnTo>
                <a:lnTo>
                  <a:pt x="462" y="58"/>
                </a:lnTo>
                <a:lnTo>
                  <a:pt x="462" y="59"/>
                </a:lnTo>
                <a:lnTo>
                  <a:pt x="462" y="59"/>
                </a:lnTo>
                <a:lnTo>
                  <a:pt x="462" y="60"/>
                </a:lnTo>
                <a:lnTo>
                  <a:pt x="462" y="62"/>
                </a:lnTo>
                <a:lnTo>
                  <a:pt x="462" y="62"/>
                </a:lnTo>
                <a:lnTo>
                  <a:pt x="462" y="63"/>
                </a:lnTo>
                <a:lnTo>
                  <a:pt x="462" y="64"/>
                </a:lnTo>
                <a:lnTo>
                  <a:pt x="462" y="64"/>
                </a:lnTo>
                <a:lnTo>
                  <a:pt x="462" y="64"/>
                </a:lnTo>
                <a:lnTo>
                  <a:pt x="462" y="64"/>
                </a:lnTo>
                <a:lnTo>
                  <a:pt x="462" y="65"/>
                </a:lnTo>
                <a:lnTo>
                  <a:pt x="461" y="65"/>
                </a:lnTo>
                <a:lnTo>
                  <a:pt x="461" y="66"/>
                </a:lnTo>
                <a:lnTo>
                  <a:pt x="461" y="67"/>
                </a:lnTo>
                <a:lnTo>
                  <a:pt x="461" y="69"/>
                </a:lnTo>
                <a:lnTo>
                  <a:pt x="461" y="71"/>
                </a:lnTo>
                <a:lnTo>
                  <a:pt x="461" y="71"/>
                </a:lnTo>
                <a:lnTo>
                  <a:pt x="461" y="71"/>
                </a:lnTo>
                <a:lnTo>
                  <a:pt x="461" y="72"/>
                </a:lnTo>
                <a:lnTo>
                  <a:pt x="460" y="72"/>
                </a:lnTo>
                <a:lnTo>
                  <a:pt x="461" y="72"/>
                </a:lnTo>
                <a:lnTo>
                  <a:pt x="461" y="72"/>
                </a:lnTo>
                <a:lnTo>
                  <a:pt x="461" y="73"/>
                </a:lnTo>
                <a:lnTo>
                  <a:pt x="461" y="74"/>
                </a:lnTo>
                <a:lnTo>
                  <a:pt x="461" y="74"/>
                </a:lnTo>
                <a:lnTo>
                  <a:pt x="460" y="74"/>
                </a:lnTo>
                <a:lnTo>
                  <a:pt x="460" y="75"/>
                </a:lnTo>
                <a:lnTo>
                  <a:pt x="460" y="75"/>
                </a:lnTo>
                <a:lnTo>
                  <a:pt x="460" y="75"/>
                </a:lnTo>
                <a:lnTo>
                  <a:pt x="460" y="78"/>
                </a:lnTo>
                <a:lnTo>
                  <a:pt x="460" y="80"/>
                </a:lnTo>
                <a:lnTo>
                  <a:pt x="460" y="81"/>
                </a:lnTo>
                <a:lnTo>
                  <a:pt x="460" y="83"/>
                </a:lnTo>
                <a:lnTo>
                  <a:pt x="460" y="84"/>
                </a:lnTo>
                <a:lnTo>
                  <a:pt x="460" y="84"/>
                </a:lnTo>
                <a:lnTo>
                  <a:pt x="459" y="88"/>
                </a:lnTo>
                <a:lnTo>
                  <a:pt x="459" y="93"/>
                </a:lnTo>
                <a:lnTo>
                  <a:pt x="459" y="94"/>
                </a:lnTo>
                <a:lnTo>
                  <a:pt x="459" y="94"/>
                </a:lnTo>
                <a:lnTo>
                  <a:pt x="459" y="96"/>
                </a:lnTo>
                <a:lnTo>
                  <a:pt x="459" y="98"/>
                </a:lnTo>
                <a:lnTo>
                  <a:pt x="459" y="100"/>
                </a:lnTo>
                <a:lnTo>
                  <a:pt x="459" y="102"/>
                </a:lnTo>
                <a:lnTo>
                  <a:pt x="459" y="102"/>
                </a:lnTo>
                <a:lnTo>
                  <a:pt x="458" y="102"/>
                </a:lnTo>
                <a:lnTo>
                  <a:pt x="459" y="102"/>
                </a:lnTo>
                <a:lnTo>
                  <a:pt x="458" y="108"/>
                </a:lnTo>
                <a:lnTo>
                  <a:pt x="458" y="110"/>
                </a:lnTo>
                <a:lnTo>
                  <a:pt x="458" y="112"/>
                </a:lnTo>
                <a:lnTo>
                  <a:pt x="458" y="112"/>
                </a:lnTo>
                <a:lnTo>
                  <a:pt x="458" y="112"/>
                </a:lnTo>
                <a:lnTo>
                  <a:pt x="458" y="112"/>
                </a:lnTo>
                <a:lnTo>
                  <a:pt x="458" y="112"/>
                </a:lnTo>
                <a:lnTo>
                  <a:pt x="458" y="112"/>
                </a:lnTo>
                <a:lnTo>
                  <a:pt x="458" y="116"/>
                </a:lnTo>
                <a:lnTo>
                  <a:pt x="458" y="119"/>
                </a:lnTo>
                <a:lnTo>
                  <a:pt x="458" y="119"/>
                </a:lnTo>
                <a:lnTo>
                  <a:pt x="458" y="119"/>
                </a:lnTo>
                <a:lnTo>
                  <a:pt x="458" y="120"/>
                </a:lnTo>
                <a:lnTo>
                  <a:pt x="458" y="122"/>
                </a:lnTo>
                <a:lnTo>
                  <a:pt x="458" y="122"/>
                </a:lnTo>
                <a:lnTo>
                  <a:pt x="458" y="122"/>
                </a:lnTo>
                <a:lnTo>
                  <a:pt x="457" y="126"/>
                </a:lnTo>
                <a:lnTo>
                  <a:pt x="457" y="129"/>
                </a:lnTo>
                <a:lnTo>
                  <a:pt x="457" y="129"/>
                </a:lnTo>
                <a:lnTo>
                  <a:pt x="457" y="129"/>
                </a:lnTo>
                <a:lnTo>
                  <a:pt x="457" y="129"/>
                </a:lnTo>
                <a:lnTo>
                  <a:pt x="457" y="129"/>
                </a:lnTo>
                <a:lnTo>
                  <a:pt x="457" y="129"/>
                </a:lnTo>
                <a:lnTo>
                  <a:pt x="457" y="129"/>
                </a:lnTo>
                <a:lnTo>
                  <a:pt x="457" y="129"/>
                </a:lnTo>
                <a:lnTo>
                  <a:pt x="457" y="129"/>
                </a:lnTo>
                <a:lnTo>
                  <a:pt x="457" y="129"/>
                </a:lnTo>
                <a:lnTo>
                  <a:pt x="457" y="129"/>
                </a:lnTo>
                <a:lnTo>
                  <a:pt x="457" y="129"/>
                </a:lnTo>
                <a:lnTo>
                  <a:pt x="456" y="129"/>
                </a:lnTo>
                <a:lnTo>
                  <a:pt x="456" y="129"/>
                </a:lnTo>
                <a:lnTo>
                  <a:pt x="456" y="129"/>
                </a:lnTo>
                <a:lnTo>
                  <a:pt x="456" y="129"/>
                </a:lnTo>
                <a:lnTo>
                  <a:pt x="456" y="129"/>
                </a:lnTo>
                <a:lnTo>
                  <a:pt x="456" y="129"/>
                </a:lnTo>
                <a:lnTo>
                  <a:pt x="456" y="129"/>
                </a:lnTo>
                <a:lnTo>
                  <a:pt x="456" y="129"/>
                </a:lnTo>
                <a:lnTo>
                  <a:pt x="456" y="129"/>
                </a:lnTo>
                <a:lnTo>
                  <a:pt x="456" y="129"/>
                </a:lnTo>
                <a:lnTo>
                  <a:pt x="455" y="130"/>
                </a:lnTo>
                <a:lnTo>
                  <a:pt x="455" y="130"/>
                </a:lnTo>
                <a:lnTo>
                  <a:pt x="455" y="130"/>
                </a:lnTo>
                <a:lnTo>
                  <a:pt x="455" y="131"/>
                </a:lnTo>
                <a:lnTo>
                  <a:pt x="454" y="132"/>
                </a:lnTo>
                <a:lnTo>
                  <a:pt x="453" y="134"/>
                </a:lnTo>
                <a:lnTo>
                  <a:pt x="453" y="135"/>
                </a:lnTo>
                <a:lnTo>
                  <a:pt x="453" y="135"/>
                </a:lnTo>
                <a:lnTo>
                  <a:pt x="453" y="135"/>
                </a:lnTo>
                <a:lnTo>
                  <a:pt x="453" y="135"/>
                </a:lnTo>
                <a:lnTo>
                  <a:pt x="452" y="136"/>
                </a:lnTo>
                <a:lnTo>
                  <a:pt x="452" y="137"/>
                </a:lnTo>
                <a:lnTo>
                  <a:pt x="451" y="137"/>
                </a:lnTo>
                <a:lnTo>
                  <a:pt x="451" y="138"/>
                </a:lnTo>
                <a:lnTo>
                  <a:pt x="450" y="138"/>
                </a:lnTo>
                <a:lnTo>
                  <a:pt x="450" y="138"/>
                </a:lnTo>
                <a:lnTo>
                  <a:pt x="450" y="138"/>
                </a:lnTo>
                <a:lnTo>
                  <a:pt x="450" y="139"/>
                </a:lnTo>
                <a:lnTo>
                  <a:pt x="449" y="139"/>
                </a:lnTo>
                <a:lnTo>
                  <a:pt x="449" y="139"/>
                </a:lnTo>
                <a:lnTo>
                  <a:pt x="449" y="139"/>
                </a:lnTo>
                <a:lnTo>
                  <a:pt x="449" y="139"/>
                </a:lnTo>
                <a:lnTo>
                  <a:pt x="449" y="139"/>
                </a:lnTo>
                <a:lnTo>
                  <a:pt x="450" y="140"/>
                </a:lnTo>
                <a:lnTo>
                  <a:pt x="450" y="140"/>
                </a:lnTo>
                <a:lnTo>
                  <a:pt x="450" y="140"/>
                </a:lnTo>
                <a:lnTo>
                  <a:pt x="450" y="140"/>
                </a:lnTo>
                <a:lnTo>
                  <a:pt x="451" y="141"/>
                </a:lnTo>
                <a:lnTo>
                  <a:pt x="451" y="141"/>
                </a:lnTo>
                <a:lnTo>
                  <a:pt x="451" y="141"/>
                </a:lnTo>
                <a:lnTo>
                  <a:pt x="451" y="141"/>
                </a:lnTo>
                <a:lnTo>
                  <a:pt x="451" y="141"/>
                </a:lnTo>
                <a:lnTo>
                  <a:pt x="451" y="141"/>
                </a:lnTo>
                <a:lnTo>
                  <a:pt x="451" y="141"/>
                </a:lnTo>
                <a:lnTo>
                  <a:pt x="451" y="141"/>
                </a:lnTo>
                <a:lnTo>
                  <a:pt x="451" y="141"/>
                </a:lnTo>
                <a:lnTo>
                  <a:pt x="451" y="141"/>
                </a:lnTo>
                <a:lnTo>
                  <a:pt x="451" y="141"/>
                </a:lnTo>
                <a:lnTo>
                  <a:pt x="451" y="141"/>
                </a:lnTo>
                <a:lnTo>
                  <a:pt x="451" y="141"/>
                </a:lnTo>
                <a:lnTo>
                  <a:pt x="451" y="141"/>
                </a:lnTo>
                <a:lnTo>
                  <a:pt x="451" y="141"/>
                </a:lnTo>
                <a:lnTo>
                  <a:pt x="451" y="141"/>
                </a:lnTo>
                <a:lnTo>
                  <a:pt x="451" y="142"/>
                </a:lnTo>
                <a:lnTo>
                  <a:pt x="451" y="142"/>
                </a:lnTo>
                <a:lnTo>
                  <a:pt x="451" y="142"/>
                </a:lnTo>
                <a:lnTo>
                  <a:pt x="451" y="142"/>
                </a:lnTo>
                <a:lnTo>
                  <a:pt x="451" y="142"/>
                </a:lnTo>
                <a:lnTo>
                  <a:pt x="451" y="142"/>
                </a:lnTo>
                <a:lnTo>
                  <a:pt x="452" y="142"/>
                </a:lnTo>
                <a:lnTo>
                  <a:pt x="452" y="142"/>
                </a:lnTo>
                <a:lnTo>
                  <a:pt x="452" y="143"/>
                </a:lnTo>
                <a:lnTo>
                  <a:pt x="452" y="143"/>
                </a:lnTo>
                <a:lnTo>
                  <a:pt x="452" y="143"/>
                </a:lnTo>
                <a:lnTo>
                  <a:pt x="452" y="143"/>
                </a:lnTo>
                <a:lnTo>
                  <a:pt x="452" y="143"/>
                </a:lnTo>
                <a:lnTo>
                  <a:pt x="452" y="143"/>
                </a:lnTo>
                <a:lnTo>
                  <a:pt x="452" y="143"/>
                </a:lnTo>
                <a:lnTo>
                  <a:pt x="452" y="144"/>
                </a:lnTo>
                <a:lnTo>
                  <a:pt x="452" y="144"/>
                </a:lnTo>
                <a:lnTo>
                  <a:pt x="452" y="144"/>
                </a:lnTo>
                <a:lnTo>
                  <a:pt x="452" y="144"/>
                </a:lnTo>
                <a:lnTo>
                  <a:pt x="452" y="144"/>
                </a:lnTo>
                <a:lnTo>
                  <a:pt x="453" y="145"/>
                </a:lnTo>
                <a:lnTo>
                  <a:pt x="453" y="145"/>
                </a:lnTo>
                <a:lnTo>
                  <a:pt x="453" y="145"/>
                </a:lnTo>
                <a:lnTo>
                  <a:pt x="453" y="145"/>
                </a:lnTo>
                <a:lnTo>
                  <a:pt x="453" y="145"/>
                </a:lnTo>
                <a:lnTo>
                  <a:pt x="453" y="145"/>
                </a:lnTo>
                <a:lnTo>
                  <a:pt x="453" y="145"/>
                </a:lnTo>
                <a:lnTo>
                  <a:pt x="453" y="145"/>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7"/>
                </a:lnTo>
                <a:lnTo>
                  <a:pt x="453" y="147"/>
                </a:lnTo>
                <a:lnTo>
                  <a:pt x="453" y="147"/>
                </a:lnTo>
                <a:lnTo>
                  <a:pt x="453" y="147"/>
                </a:lnTo>
                <a:lnTo>
                  <a:pt x="453" y="147"/>
                </a:lnTo>
                <a:lnTo>
                  <a:pt x="453" y="147"/>
                </a:lnTo>
                <a:lnTo>
                  <a:pt x="453" y="147"/>
                </a:lnTo>
                <a:lnTo>
                  <a:pt x="453" y="147"/>
                </a:lnTo>
                <a:lnTo>
                  <a:pt x="453" y="147"/>
                </a:lnTo>
                <a:lnTo>
                  <a:pt x="453" y="147"/>
                </a:lnTo>
                <a:lnTo>
                  <a:pt x="453" y="147"/>
                </a:lnTo>
                <a:lnTo>
                  <a:pt x="453" y="147"/>
                </a:lnTo>
                <a:lnTo>
                  <a:pt x="453" y="147"/>
                </a:lnTo>
                <a:lnTo>
                  <a:pt x="453" y="147"/>
                </a:lnTo>
                <a:lnTo>
                  <a:pt x="453" y="147"/>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9"/>
                </a:lnTo>
                <a:lnTo>
                  <a:pt x="454" y="149"/>
                </a:lnTo>
                <a:lnTo>
                  <a:pt x="454" y="149"/>
                </a:lnTo>
                <a:lnTo>
                  <a:pt x="454" y="149"/>
                </a:lnTo>
                <a:lnTo>
                  <a:pt x="454" y="149"/>
                </a:lnTo>
                <a:lnTo>
                  <a:pt x="454" y="149"/>
                </a:lnTo>
                <a:lnTo>
                  <a:pt x="454" y="149"/>
                </a:lnTo>
                <a:lnTo>
                  <a:pt x="454" y="149"/>
                </a:lnTo>
                <a:lnTo>
                  <a:pt x="455" y="149"/>
                </a:lnTo>
                <a:lnTo>
                  <a:pt x="455" y="149"/>
                </a:lnTo>
                <a:lnTo>
                  <a:pt x="455" y="149"/>
                </a:lnTo>
                <a:lnTo>
                  <a:pt x="455" y="149"/>
                </a:lnTo>
                <a:lnTo>
                  <a:pt x="455" y="149"/>
                </a:lnTo>
                <a:lnTo>
                  <a:pt x="455" y="149"/>
                </a:lnTo>
                <a:lnTo>
                  <a:pt x="455" y="149"/>
                </a:lnTo>
                <a:lnTo>
                  <a:pt x="455" y="149"/>
                </a:lnTo>
                <a:lnTo>
                  <a:pt x="455" y="149"/>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1"/>
                </a:lnTo>
                <a:lnTo>
                  <a:pt x="455" y="151"/>
                </a:lnTo>
                <a:lnTo>
                  <a:pt x="455" y="151"/>
                </a:lnTo>
                <a:lnTo>
                  <a:pt x="455" y="151"/>
                </a:lnTo>
                <a:lnTo>
                  <a:pt x="455" y="151"/>
                </a:lnTo>
                <a:lnTo>
                  <a:pt x="455" y="151"/>
                </a:lnTo>
                <a:lnTo>
                  <a:pt x="455" y="151"/>
                </a:lnTo>
                <a:lnTo>
                  <a:pt x="455" y="151"/>
                </a:lnTo>
                <a:lnTo>
                  <a:pt x="455" y="151"/>
                </a:lnTo>
                <a:lnTo>
                  <a:pt x="455" y="151"/>
                </a:lnTo>
                <a:lnTo>
                  <a:pt x="455" y="151"/>
                </a:lnTo>
                <a:lnTo>
                  <a:pt x="455" y="151"/>
                </a:lnTo>
                <a:lnTo>
                  <a:pt x="455" y="152"/>
                </a:lnTo>
                <a:lnTo>
                  <a:pt x="455" y="152"/>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4"/>
                </a:lnTo>
                <a:lnTo>
                  <a:pt x="455" y="154"/>
                </a:lnTo>
                <a:lnTo>
                  <a:pt x="455"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3" y="155"/>
                </a:lnTo>
                <a:lnTo>
                  <a:pt x="453" y="155"/>
                </a:lnTo>
                <a:lnTo>
                  <a:pt x="453" y="155"/>
                </a:lnTo>
                <a:lnTo>
                  <a:pt x="453" y="155"/>
                </a:lnTo>
                <a:lnTo>
                  <a:pt x="453" y="155"/>
                </a:lnTo>
                <a:lnTo>
                  <a:pt x="453" y="155"/>
                </a:lnTo>
                <a:lnTo>
                  <a:pt x="453" y="155"/>
                </a:lnTo>
                <a:lnTo>
                  <a:pt x="453" y="155"/>
                </a:lnTo>
                <a:lnTo>
                  <a:pt x="453" y="155"/>
                </a:lnTo>
                <a:lnTo>
                  <a:pt x="453" y="155"/>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7"/>
                </a:lnTo>
                <a:lnTo>
                  <a:pt x="453" y="157"/>
                </a:lnTo>
                <a:lnTo>
                  <a:pt x="453" y="157"/>
                </a:lnTo>
                <a:lnTo>
                  <a:pt x="453" y="157"/>
                </a:lnTo>
                <a:lnTo>
                  <a:pt x="453" y="157"/>
                </a:lnTo>
                <a:lnTo>
                  <a:pt x="453" y="157"/>
                </a:lnTo>
                <a:lnTo>
                  <a:pt x="453" y="157"/>
                </a:lnTo>
                <a:lnTo>
                  <a:pt x="453" y="157"/>
                </a:lnTo>
                <a:lnTo>
                  <a:pt x="453" y="157"/>
                </a:lnTo>
                <a:lnTo>
                  <a:pt x="453" y="157"/>
                </a:lnTo>
                <a:lnTo>
                  <a:pt x="453" y="158"/>
                </a:lnTo>
                <a:lnTo>
                  <a:pt x="453" y="158"/>
                </a:lnTo>
                <a:lnTo>
                  <a:pt x="453" y="158"/>
                </a:lnTo>
                <a:lnTo>
                  <a:pt x="453" y="158"/>
                </a:lnTo>
                <a:lnTo>
                  <a:pt x="453" y="158"/>
                </a:lnTo>
                <a:lnTo>
                  <a:pt x="453" y="158"/>
                </a:lnTo>
                <a:lnTo>
                  <a:pt x="453" y="158"/>
                </a:lnTo>
                <a:lnTo>
                  <a:pt x="453" y="158"/>
                </a:lnTo>
                <a:lnTo>
                  <a:pt x="453" y="159"/>
                </a:lnTo>
                <a:lnTo>
                  <a:pt x="453" y="159"/>
                </a:lnTo>
                <a:lnTo>
                  <a:pt x="453" y="159"/>
                </a:lnTo>
                <a:lnTo>
                  <a:pt x="453" y="159"/>
                </a:lnTo>
                <a:lnTo>
                  <a:pt x="453" y="159"/>
                </a:lnTo>
                <a:lnTo>
                  <a:pt x="453" y="159"/>
                </a:lnTo>
                <a:lnTo>
                  <a:pt x="453" y="159"/>
                </a:lnTo>
                <a:lnTo>
                  <a:pt x="453" y="159"/>
                </a:lnTo>
                <a:lnTo>
                  <a:pt x="453" y="159"/>
                </a:lnTo>
                <a:lnTo>
                  <a:pt x="453" y="159"/>
                </a:lnTo>
                <a:lnTo>
                  <a:pt x="453" y="159"/>
                </a:lnTo>
                <a:lnTo>
                  <a:pt x="453" y="159"/>
                </a:lnTo>
                <a:lnTo>
                  <a:pt x="453" y="159"/>
                </a:lnTo>
                <a:lnTo>
                  <a:pt x="453" y="159"/>
                </a:lnTo>
                <a:lnTo>
                  <a:pt x="453" y="159"/>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1"/>
                </a:lnTo>
                <a:lnTo>
                  <a:pt x="453" y="161"/>
                </a:lnTo>
                <a:lnTo>
                  <a:pt x="453" y="161"/>
                </a:lnTo>
                <a:lnTo>
                  <a:pt x="453" y="161"/>
                </a:lnTo>
                <a:lnTo>
                  <a:pt x="453" y="161"/>
                </a:lnTo>
                <a:lnTo>
                  <a:pt x="453" y="161"/>
                </a:lnTo>
                <a:lnTo>
                  <a:pt x="453" y="161"/>
                </a:lnTo>
                <a:lnTo>
                  <a:pt x="453" y="161"/>
                </a:lnTo>
                <a:lnTo>
                  <a:pt x="453" y="161"/>
                </a:lnTo>
                <a:lnTo>
                  <a:pt x="453" y="161"/>
                </a:lnTo>
                <a:lnTo>
                  <a:pt x="453" y="161"/>
                </a:lnTo>
                <a:lnTo>
                  <a:pt x="453" y="161"/>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3"/>
                </a:lnTo>
                <a:lnTo>
                  <a:pt x="453" y="163"/>
                </a:lnTo>
                <a:lnTo>
                  <a:pt x="453" y="163"/>
                </a:lnTo>
                <a:lnTo>
                  <a:pt x="453" y="163"/>
                </a:lnTo>
                <a:lnTo>
                  <a:pt x="453" y="163"/>
                </a:lnTo>
                <a:lnTo>
                  <a:pt x="453" y="163"/>
                </a:lnTo>
                <a:lnTo>
                  <a:pt x="453" y="163"/>
                </a:lnTo>
                <a:lnTo>
                  <a:pt x="454" y="163"/>
                </a:lnTo>
                <a:lnTo>
                  <a:pt x="454" y="163"/>
                </a:lnTo>
                <a:lnTo>
                  <a:pt x="454" y="163"/>
                </a:lnTo>
                <a:lnTo>
                  <a:pt x="454" y="163"/>
                </a:lnTo>
                <a:lnTo>
                  <a:pt x="454" y="163"/>
                </a:lnTo>
                <a:lnTo>
                  <a:pt x="454" y="163"/>
                </a:lnTo>
                <a:lnTo>
                  <a:pt x="454" y="163"/>
                </a:lnTo>
                <a:lnTo>
                  <a:pt x="454" y="163"/>
                </a:lnTo>
                <a:lnTo>
                  <a:pt x="454" y="163"/>
                </a:lnTo>
                <a:lnTo>
                  <a:pt x="455" y="163"/>
                </a:lnTo>
                <a:lnTo>
                  <a:pt x="455" y="164"/>
                </a:lnTo>
                <a:lnTo>
                  <a:pt x="455" y="164"/>
                </a:lnTo>
                <a:lnTo>
                  <a:pt x="455" y="164"/>
                </a:lnTo>
                <a:lnTo>
                  <a:pt x="455" y="164"/>
                </a:lnTo>
                <a:lnTo>
                  <a:pt x="455" y="164"/>
                </a:lnTo>
                <a:lnTo>
                  <a:pt x="455" y="164"/>
                </a:lnTo>
                <a:lnTo>
                  <a:pt x="455" y="164"/>
                </a:lnTo>
                <a:lnTo>
                  <a:pt x="455" y="164"/>
                </a:lnTo>
                <a:lnTo>
                  <a:pt x="455" y="164"/>
                </a:lnTo>
                <a:lnTo>
                  <a:pt x="455" y="164"/>
                </a:lnTo>
                <a:lnTo>
                  <a:pt x="455" y="164"/>
                </a:lnTo>
                <a:lnTo>
                  <a:pt x="455" y="165"/>
                </a:lnTo>
                <a:lnTo>
                  <a:pt x="455" y="165"/>
                </a:lnTo>
                <a:lnTo>
                  <a:pt x="455" y="167"/>
                </a:lnTo>
                <a:lnTo>
                  <a:pt x="455" y="168"/>
                </a:lnTo>
                <a:lnTo>
                  <a:pt x="455" y="169"/>
                </a:lnTo>
                <a:lnTo>
                  <a:pt x="455" y="170"/>
                </a:lnTo>
                <a:lnTo>
                  <a:pt x="456" y="173"/>
                </a:lnTo>
                <a:lnTo>
                  <a:pt x="456" y="174"/>
                </a:lnTo>
                <a:lnTo>
                  <a:pt x="457" y="175"/>
                </a:lnTo>
                <a:lnTo>
                  <a:pt x="457" y="177"/>
                </a:lnTo>
                <a:lnTo>
                  <a:pt x="457" y="177"/>
                </a:lnTo>
                <a:lnTo>
                  <a:pt x="457" y="178"/>
                </a:lnTo>
                <a:lnTo>
                  <a:pt x="457" y="178"/>
                </a:lnTo>
                <a:lnTo>
                  <a:pt x="457" y="178"/>
                </a:lnTo>
                <a:lnTo>
                  <a:pt x="457" y="179"/>
                </a:lnTo>
                <a:lnTo>
                  <a:pt x="458" y="180"/>
                </a:lnTo>
                <a:lnTo>
                  <a:pt x="458" y="181"/>
                </a:lnTo>
                <a:lnTo>
                  <a:pt x="458" y="183"/>
                </a:lnTo>
                <a:lnTo>
                  <a:pt x="458" y="184"/>
                </a:lnTo>
                <a:lnTo>
                  <a:pt x="459" y="187"/>
                </a:lnTo>
                <a:lnTo>
                  <a:pt x="459" y="187"/>
                </a:lnTo>
                <a:lnTo>
                  <a:pt x="460" y="190"/>
                </a:lnTo>
                <a:lnTo>
                  <a:pt x="460" y="191"/>
                </a:lnTo>
                <a:lnTo>
                  <a:pt x="460" y="192"/>
                </a:lnTo>
                <a:lnTo>
                  <a:pt x="460" y="192"/>
                </a:lnTo>
                <a:lnTo>
                  <a:pt x="461" y="194"/>
                </a:lnTo>
                <a:lnTo>
                  <a:pt x="462" y="198"/>
                </a:lnTo>
                <a:lnTo>
                  <a:pt x="462" y="202"/>
                </a:lnTo>
                <a:lnTo>
                  <a:pt x="462" y="202"/>
                </a:lnTo>
                <a:lnTo>
                  <a:pt x="462" y="202"/>
                </a:lnTo>
                <a:lnTo>
                  <a:pt x="462" y="203"/>
                </a:lnTo>
                <a:lnTo>
                  <a:pt x="462" y="204"/>
                </a:lnTo>
                <a:lnTo>
                  <a:pt x="462" y="205"/>
                </a:lnTo>
                <a:lnTo>
                  <a:pt x="462" y="206"/>
                </a:lnTo>
                <a:lnTo>
                  <a:pt x="462" y="207"/>
                </a:lnTo>
                <a:lnTo>
                  <a:pt x="462" y="208"/>
                </a:lnTo>
                <a:lnTo>
                  <a:pt x="462" y="213"/>
                </a:lnTo>
                <a:lnTo>
                  <a:pt x="462" y="213"/>
                </a:lnTo>
                <a:lnTo>
                  <a:pt x="462" y="213"/>
                </a:lnTo>
                <a:lnTo>
                  <a:pt x="462" y="213"/>
                </a:lnTo>
                <a:lnTo>
                  <a:pt x="463" y="213"/>
                </a:lnTo>
                <a:lnTo>
                  <a:pt x="463" y="213"/>
                </a:lnTo>
                <a:lnTo>
                  <a:pt x="463" y="213"/>
                </a:lnTo>
                <a:lnTo>
                  <a:pt x="463" y="213"/>
                </a:lnTo>
                <a:lnTo>
                  <a:pt x="463" y="213"/>
                </a:lnTo>
                <a:lnTo>
                  <a:pt x="463" y="213"/>
                </a:lnTo>
                <a:lnTo>
                  <a:pt x="463" y="213"/>
                </a:lnTo>
                <a:lnTo>
                  <a:pt x="463" y="213"/>
                </a:lnTo>
                <a:lnTo>
                  <a:pt x="463" y="213"/>
                </a:lnTo>
                <a:lnTo>
                  <a:pt x="463" y="213"/>
                </a:lnTo>
                <a:lnTo>
                  <a:pt x="463" y="213"/>
                </a:lnTo>
                <a:lnTo>
                  <a:pt x="463" y="213"/>
                </a:lnTo>
                <a:lnTo>
                  <a:pt x="463" y="213"/>
                </a:lnTo>
                <a:lnTo>
                  <a:pt x="463" y="213"/>
                </a:lnTo>
                <a:lnTo>
                  <a:pt x="463" y="213"/>
                </a:lnTo>
                <a:lnTo>
                  <a:pt x="463" y="213"/>
                </a:lnTo>
                <a:lnTo>
                  <a:pt x="463" y="213"/>
                </a:lnTo>
                <a:lnTo>
                  <a:pt x="463" y="213"/>
                </a:lnTo>
                <a:lnTo>
                  <a:pt x="463"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5" y="212"/>
                </a:lnTo>
                <a:lnTo>
                  <a:pt x="465" y="212"/>
                </a:lnTo>
                <a:lnTo>
                  <a:pt x="465" y="212"/>
                </a:lnTo>
                <a:lnTo>
                  <a:pt x="465" y="212"/>
                </a:lnTo>
                <a:lnTo>
                  <a:pt x="465" y="212"/>
                </a:lnTo>
                <a:lnTo>
                  <a:pt x="465" y="212"/>
                </a:lnTo>
                <a:lnTo>
                  <a:pt x="465" y="212"/>
                </a:lnTo>
                <a:lnTo>
                  <a:pt x="465" y="212"/>
                </a:lnTo>
                <a:lnTo>
                  <a:pt x="465" y="212"/>
                </a:lnTo>
                <a:lnTo>
                  <a:pt x="466" y="212"/>
                </a:lnTo>
                <a:lnTo>
                  <a:pt x="466" y="212"/>
                </a:lnTo>
                <a:lnTo>
                  <a:pt x="466" y="212"/>
                </a:lnTo>
                <a:lnTo>
                  <a:pt x="466" y="212"/>
                </a:lnTo>
                <a:lnTo>
                  <a:pt x="466" y="212"/>
                </a:lnTo>
                <a:lnTo>
                  <a:pt x="466" y="212"/>
                </a:lnTo>
                <a:lnTo>
                  <a:pt x="466" y="212"/>
                </a:lnTo>
                <a:lnTo>
                  <a:pt x="467" y="212"/>
                </a:lnTo>
                <a:lnTo>
                  <a:pt x="467" y="212"/>
                </a:lnTo>
                <a:lnTo>
                  <a:pt x="467" y="212"/>
                </a:lnTo>
                <a:lnTo>
                  <a:pt x="467" y="212"/>
                </a:lnTo>
                <a:lnTo>
                  <a:pt x="467" y="212"/>
                </a:lnTo>
                <a:lnTo>
                  <a:pt x="467" y="212"/>
                </a:lnTo>
                <a:lnTo>
                  <a:pt x="467" y="212"/>
                </a:lnTo>
                <a:lnTo>
                  <a:pt x="467" y="212"/>
                </a:lnTo>
                <a:lnTo>
                  <a:pt x="467" y="212"/>
                </a:lnTo>
                <a:lnTo>
                  <a:pt x="467" y="212"/>
                </a:lnTo>
                <a:lnTo>
                  <a:pt x="467" y="212"/>
                </a:lnTo>
                <a:lnTo>
                  <a:pt x="467" y="212"/>
                </a:lnTo>
                <a:lnTo>
                  <a:pt x="467" y="212"/>
                </a:lnTo>
                <a:lnTo>
                  <a:pt x="467" y="212"/>
                </a:lnTo>
                <a:lnTo>
                  <a:pt x="467" y="212"/>
                </a:lnTo>
                <a:lnTo>
                  <a:pt x="467" y="212"/>
                </a:lnTo>
                <a:lnTo>
                  <a:pt x="467"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9" y="212"/>
                </a:lnTo>
                <a:lnTo>
                  <a:pt x="469" y="212"/>
                </a:lnTo>
                <a:lnTo>
                  <a:pt x="469" y="212"/>
                </a:lnTo>
                <a:lnTo>
                  <a:pt x="469" y="213"/>
                </a:lnTo>
                <a:lnTo>
                  <a:pt x="469"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1" y="213"/>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0" y="215"/>
                </a:lnTo>
                <a:lnTo>
                  <a:pt x="469" y="216"/>
                </a:lnTo>
                <a:lnTo>
                  <a:pt x="467" y="218"/>
                </a:lnTo>
                <a:lnTo>
                  <a:pt x="465" y="220"/>
                </a:lnTo>
                <a:lnTo>
                  <a:pt x="464" y="221"/>
                </a:lnTo>
                <a:lnTo>
                  <a:pt x="464" y="221"/>
                </a:lnTo>
                <a:lnTo>
                  <a:pt x="464" y="221"/>
                </a:lnTo>
                <a:lnTo>
                  <a:pt x="461" y="224"/>
                </a:lnTo>
                <a:lnTo>
                  <a:pt x="458" y="227"/>
                </a:lnTo>
                <a:lnTo>
                  <a:pt x="458" y="227"/>
                </a:lnTo>
                <a:lnTo>
                  <a:pt x="457" y="228"/>
                </a:lnTo>
                <a:lnTo>
                  <a:pt x="457" y="228"/>
                </a:lnTo>
                <a:lnTo>
                  <a:pt x="457" y="228"/>
                </a:lnTo>
                <a:lnTo>
                  <a:pt x="457" y="229"/>
                </a:lnTo>
                <a:lnTo>
                  <a:pt x="457" y="229"/>
                </a:lnTo>
                <a:lnTo>
                  <a:pt x="456" y="229"/>
                </a:lnTo>
                <a:lnTo>
                  <a:pt x="456" y="229"/>
                </a:lnTo>
                <a:lnTo>
                  <a:pt x="456" y="230"/>
                </a:lnTo>
                <a:lnTo>
                  <a:pt x="455" y="230"/>
                </a:lnTo>
                <a:lnTo>
                  <a:pt x="453" y="232"/>
                </a:lnTo>
                <a:lnTo>
                  <a:pt x="453" y="232"/>
                </a:lnTo>
                <a:lnTo>
                  <a:pt x="452" y="233"/>
                </a:lnTo>
                <a:lnTo>
                  <a:pt x="452" y="233"/>
                </a:lnTo>
                <a:lnTo>
                  <a:pt x="452" y="233"/>
                </a:lnTo>
                <a:lnTo>
                  <a:pt x="450" y="234"/>
                </a:lnTo>
                <a:lnTo>
                  <a:pt x="450" y="234"/>
                </a:lnTo>
                <a:lnTo>
                  <a:pt x="450" y="235"/>
                </a:lnTo>
                <a:lnTo>
                  <a:pt x="449" y="236"/>
                </a:lnTo>
                <a:lnTo>
                  <a:pt x="448" y="236"/>
                </a:lnTo>
                <a:lnTo>
                  <a:pt x="446" y="238"/>
                </a:lnTo>
                <a:lnTo>
                  <a:pt x="444" y="240"/>
                </a:lnTo>
                <a:lnTo>
                  <a:pt x="443" y="242"/>
                </a:lnTo>
                <a:lnTo>
                  <a:pt x="440" y="244"/>
                </a:lnTo>
                <a:lnTo>
                  <a:pt x="437" y="247"/>
                </a:lnTo>
                <a:lnTo>
                  <a:pt x="437" y="247"/>
                </a:lnTo>
                <a:lnTo>
                  <a:pt x="437" y="255"/>
                </a:lnTo>
                <a:lnTo>
                  <a:pt x="438" y="257"/>
                </a:lnTo>
                <a:lnTo>
                  <a:pt x="438" y="257"/>
                </a:lnTo>
                <a:lnTo>
                  <a:pt x="438" y="258"/>
                </a:lnTo>
                <a:lnTo>
                  <a:pt x="438" y="258"/>
                </a:lnTo>
                <a:lnTo>
                  <a:pt x="438" y="259"/>
                </a:lnTo>
                <a:lnTo>
                  <a:pt x="438" y="259"/>
                </a:lnTo>
                <a:lnTo>
                  <a:pt x="438" y="259"/>
                </a:lnTo>
                <a:lnTo>
                  <a:pt x="438" y="260"/>
                </a:lnTo>
                <a:lnTo>
                  <a:pt x="438" y="260"/>
                </a:lnTo>
                <a:lnTo>
                  <a:pt x="438" y="260"/>
                </a:lnTo>
                <a:lnTo>
                  <a:pt x="438" y="260"/>
                </a:lnTo>
                <a:lnTo>
                  <a:pt x="438" y="261"/>
                </a:lnTo>
                <a:lnTo>
                  <a:pt x="438" y="261"/>
                </a:lnTo>
                <a:lnTo>
                  <a:pt x="439" y="264"/>
                </a:lnTo>
                <a:lnTo>
                  <a:pt x="439" y="264"/>
                </a:lnTo>
                <a:lnTo>
                  <a:pt x="439" y="265"/>
                </a:lnTo>
                <a:lnTo>
                  <a:pt x="439" y="265"/>
                </a:lnTo>
                <a:lnTo>
                  <a:pt x="441" y="268"/>
                </a:lnTo>
                <a:lnTo>
                  <a:pt x="441" y="269"/>
                </a:lnTo>
                <a:lnTo>
                  <a:pt x="441" y="269"/>
                </a:lnTo>
                <a:lnTo>
                  <a:pt x="441" y="270"/>
                </a:lnTo>
                <a:lnTo>
                  <a:pt x="442" y="270"/>
                </a:lnTo>
                <a:lnTo>
                  <a:pt x="442" y="270"/>
                </a:lnTo>
                <a:lnTo>
                  <a:pt x="442" y="271"/>
                </a:lnTo>
                <a:lnTo>
                  <a:pt x="443" y="272"/>
                </a:lnTo>
                <a:lnTo>
                  <a:pt x="443" y="272"/>
                </a:lnTo>
                <a:lnTo>
                  <a:pt x="443" y="273"/>
                </a:lnTo>
                <a:lnTo>
                  <a:pt x="443" y="273"/>
                </a:lnTo>
                <a:lnTo>
                  <a:pt x="443" y="274"/>
                </a:lnTo>
                <a:lnTo>
                  <a:pt x="444" y="274"/>
                </a:lnTo>
                <a:lnTo>
                  <a:pt x="444" y="274"/>
                </a:lnTo>
                <a:lnTo>
                  <a:pt x="444" y="274"/>
                </a:lnTo>
                <a:lnTo>
                  <a:pt x="444" y="274"/>
                </a:lnTo>
                <a:lnTo>
                  <a:pt x="444" y="274"/>
                </a:lnTo>
                <a:lnTo>
                  <a:pt x="444" y="275"/>
                </a:lnTo>
                <a:lnTo>
                  <a:pt x="444" y="275"/>
                </a:lnTo>
                <a:lnTo>
                  <a:pt x="444" y="275"/>
                </a:lnTo>
                <a:lnTo>
                  <a:pt x="445" y="275"/>
                </a:lnTo>
                <a:lnTo>
                  <a:pt x="445" y="276"/>
                </a:lnTo>
                <a:lnTo>
                  <a:pt x="445" y="276"/>
                </a:lnTo>
                <a:lnTo>
                  <a:pt x="446" y="276"/>
                </a:lnTo>
                <a:lnTo>
                  <a:pt x="446" y="277"/>
                </a:lnTo>
                <a:lnTo>
                  <a:pt x="446" y="277"/>
                </a:lnTo>
                <a:lnTo>
                  <a:pt x="448" y="278"/>
                </a:lnTo>
                <a:lnTo>
                  <a:pt x="448" y="279"/>
                </a:lnTo>
                <a:lnTo>
                  <a:pt x="449" y="280"/>
                </a:lnTo>
                <a:lnTo>
                  <a:pt x="450" y="280"/>
                </a:lnTo>
                <a:lnTo>
                  <a:pt x="450" y="281"/>
                </a:lnTo>
                <a:lnTo>
                  <a:pt x="451" y="281"/>
                </a:lnTo>
                <a:lnTo>
                  <a:pt x="451" y="282"/>
                </a:lnTo>
                <a:lnTo>
                  <a:pt x="452" y="283"/>
                </a:lnTo>
                <a:lnTo>
                  <a:pt x="453" y="284"/>
                </a:lnTo>
                <a:lnTo>
                  <a:pt x="453" y="284"/>
                </a:lnTo>
                <a:lnTo>
                  <a:pt x="454" y="284"/>
                </a:lnTo>
                <a:lnTo>
                  <a:pt x="454" y="285"/>
                </a:lnTo>
                <a:lnTo>
                  <a:pt x="454" y="285"/>
                </a:lnTo>
                <a:lnTo>
                  <a:pt x="455" y="285"/>
                </a:lnTo>
                <a:lnTo>
                  <a:pt x="455" y="286"/>
                </a:lnTo>
                <a:lnTo>
                  <a:pt x="455" y="286"/>
                </a:lnTo>
                <a:lnTo>
                  <a:pt x="455" y="286"/>
                </a:lnTo>
                <a:lnTo>
                  <a:pt x="455" y="287"/>
                </a:lnTo>
                <a:lnTo>
                  <a:pt x="455" y="287"/>
                </a:lnTo>
                <a:lnTo>
                  <a:pt x="455" y="288"/>
                </a:lnTo>
                <a:lnTo>
                  <a:pt x="454" y="290"/>
                </a:lnTo>
                <a:lnTo>
                  <a:pt x="454" y="290"/>
                </a:lnTo>
                <a:lnTo>
                  <a:pt x="453" y="291"/>
                </a:lnTo>
                <a:lnTo>
                  <a:pt x="453" y="291"/>
                </a:lnTo>
                <a:lnTo>
                  <a:pt x="453" y="293"/>
                </a:lnTo>
                <a:lnTo>
                  <a:pt x="453" y="293"/>
                </a:lnTo>
                <a:lnTo>
                  <a:pt x="453" y="294"/>
                </a:lnTo>
                <a:lnTo>
                  <a:pt x="453" y="295"/>
                </a:lnTo>
                <a:lnTo>
                  <a:pt x="453" y="295"/>
                </a:lnTo>
                <a:lnTo>
                  <a:pt x="453" y="295"/>
                </a:lnTo>
                <a:lnTo>
                  <a:pt x="453" y="295"/>
                </a:lnTo>
                <a:lnTo>
                  <a:pt x="453" y="295"/>
                </a:lnTo>
                <a:lnTo>
                  <a:pt x="453" y="295"/>
                </a:lnTo>
                <a:lnTo>
                  <a:pt x="453" y="296"/>
                </a:lnTo>
                <a:lnTo>
                  <a:pt x="453" y="296"/>
                </a:lnTo>
                <a:lnTo>
                  <a:pt x="453" y="296"/>
                </a:lnTo>
                <a:lnTo>
                  <a:pt x="453" y="296"/>
                </a:lnTo>
                <a:lnTo>
                  <a:pt x="453" y="296"/>
                </a:lnTo>
                <a:lnTo>
                  <a:pt x="454" y="296"/>
                </a:lnTo>
                <a:lnTo>
                  <a:pt x="454" y="296"/>
                </a:lnTo>
                <a:lnTo>
                  <a:pt x="454" y="296"/>
                </a:lnTo>
                <a:lnTo>
                  <a:pt x="454" y="296"/>
                </a:lnTo>
                <a:lnTo>
                  <a:pt x="454" y="297"/>
                </a:lnTo>
                <a:lnTo>
                  <a:pt x="454" y="297"/>
                </a:lnTo>
                <a:lnTo>
                  <a:pt x="454" y="297"/>
                </a:lnTo>
                <a:lnTo>
                  <a:pt x="454" y="297"/>
                </a:lnTo>
                <a:lnTo>
                  <a:pt x="454" y="297"/>
                </a:lnTo>
                <a:lnTo>
                  <a:pt x="454" y="298"/>
                </a:lnTo>
                <a:lnTo>
                  <a:pt x="454" y="298"/>
                </a:lnTo>
                <a:lnTo>
                  <a:pt x="454" y="298"/>
                </a:lnTo>
                <a:lnTo>
                  <a:pt x="454" y="298"/>
                </a:lnTo>
                <a:lnTo>
                  <a:pt x="455" y="298"/>
                </a:lnTo>
                <a:lnTo>
                  <a:pt x="455" y="299"/>
                </a:lnTo>
                <a:lnTo>
                  <a:pt x="455" y="299"/>
                </a:lnTo>
                <a:lnTo>
                  <a:pt x="456" y="299"/>
                </a:lnTo>
                <a:lnTo>
                  <a:pt x="456" y="299"/>
                </a:lnTo>
                <a:lnTo>
                  <a:pt x="456" y="300"/>
                </a:lnTo>
                <a:lnTo>
                  <a:pt x="456" y="300"/>
                </a:lnTo>
                <a:lnTo>
                  <a:pt x="456" y="300"/>
                </a:lnTo>
                <a:lnTo>
                  <a:pt x="456" y="300"/>
                </a:lnTo>
                <a:lnTo>
                  <a:pt x="456" y="300"/>
                </a:lnTo>
                <a:lnTo>
                  <a:pt x="457" y="301"/>
                </a:lnTo>
                <a:lnTo>
                  <a:pt x="457" y="301"/>
                </a:lnTo>
                <a:lnTo>
                  <a:pt x="457" y="301"/>
                </a:lnTo>
                <a:lnTo>
                  <a:pt x="457" y="301"/>
                </a:lnTo>
                <a:lnTo>
                  <a:pt x="457" y="302"/>
                </a:lnTo>
                <a:lnTo>
                  <a:pt x="457" y="302"/>
                </a:lnTo>
                <a:lnTo>
                  <a:pt x="457" y="303"/>
                </a:lnTo>
                <a:lnTo>
                  <a:pt x="457" y="304"/>
                </a:lnTo>
                <a:lnTo>
                  <a:pt x="457" y="304"/>
                </a:lnTo>
                <a:lnTo>
                  <a:pt x="457" y="304"/>
                </a:lnTo>
                <a:lnTo>
                  <a:pt x="457" y="304"/>
                </a:lnTo>
                <a:lnTo>
                  <a:pt x="457" y="304"/>
                </a:lnTo>
                <a:lnTo>
                  <a:pt x="457" y="304"/>
                </a:lnTo>
                <a:lnTo>
                  <a:pt x="457" y="305"/>
                </a:lnTo>
                <a:lnTo>
                  <a:pt x="457" y="305"/>
                </a:lnTo>
                <a:lnTo>
                  <a:pt x="457" y="305"/>
                </a:lnTo>
                <a:lnTo>
                  <a:pt x="457" y="305"/>
                </a:lnTo>
                <a:lnTo>
                  <a:pt x="458" y="305"/>
                </a:lnTo>
                <a:lnTo>
                  <a:pt x="458" y="306"/>
                </a:lnTo>
                <a:lnTo>
                  <a:pt x="458" y="306"/>
                </a:lnTo>
                <a:lnTo>
                  <a:pt x="458" y="306"/>
                </a:lnTo>
                <a:lnTo>
                  <a:pt x="458" y="306"/>
                </a:lnTo>
                <a:lnTo>
                  <a:pt x="458" y="306"/>
                </a:lnTo>
                <a:lnTo>
                  <a:pt x="458" y="306"/>
                </a:lnTo>
                <a:lnTo>
                  <a:pt x="458" y="306"/>
                </a:lnTo>
                <a:lnTo>
                  <a:pt x="458" y="307"/>
                </a:lnTo>
                <a:lnTo>
                  <a:pt x="458" y="307"/>
                </a:lnTo>
                <a:lnTo>
                  <a:pt x="458" y="307"/>
                </a:lnTo>
                <a:lnTo>
                  <a:pt x="458" y="307"/>
                </a:lnTo>
                <a:lnTo>
                  <a:pt x="458" y="307"/>
                </a:lnTo>
                <a:lnTo>
                  <a:pt x="458" y="307"/>
                </a:lnTo>
                <a:lnTo>
                  <a:pt x="458" y="308"/>
                </a:lnTo>
                <a:lnTo>
                  <a:pt x="458" y="308"/>
                </a:lnTo>
                <a:lnTo>
                  <a:pt x="459" y="308"/>
                </a:lnTo>
                <a:lnTo>
                  <a:pt x="458" y="309"/>
                </a:lnTo>
                <a:lnTo>
                  <a:pt x="458" y="309"/>
                </a:lnTo>
                <a:lnTo>
                  <a:pt x="458" y="309"/>
                </a:lnTo>
                <a:lnTo>
                  <a:pt x="458" y="309"/>
                </a:lnTo>
                <a:lnTo>
                  <a:pt x="458" y="310"/>
                </a:lnTo>
                <a:lnTo>
                  <a:pt x="458" y="311"/>
                </a:lnTo>
                <a:lnTo>
                  <a:pt x="458" y="311"/>
                </a:lnTo>
                <a:lnTo>
                  <a:pt x="458" y="311"/>
                </a:lnTo>
                <a:lnTo>
                  <a:pt x="458" y="311"/>
                </a:lnTo>
                <a:lnTo>
                  <a:pt x="458" y="312"/>
                </a:lnTo>
                <a:lnTo>
                  <a:pt x="458" y="312"/>
                </a:lnTo>
                <a:lnTo>
                  <a:pt x="458" y="312"/>
                </a:lnTo>
                <a:lnTo>
                  <a:pt x="458" y="312"/>
                </a:lnTo>
                <a:lnTo>
                  <a:pt x="458" y="312"/>
                </a:lnTo>
                <a:lnTo>
                  <a:pt x="458" y="312"/>
                </a:lnTo>
                <a:lnTo>
                  <a:pt x="458" y="312"/>
                </a:lnTo>
                <a:lnTo>
                  <a:pt x="459" y="312"/>
                </a:lnTo>
                <a:lnTo>
                  <a:pt x="459" y="312"/>
                </a:lnTo>
                <a:lnTo>
                  <a:pt x="459" y="313"/>
                </a:lnTo>
                <a:lnTo>
                  <a:pt x="459" y="313"/>
                </a:lnTo>
                <a:lnTo>
                  <a:pt x="459" y="313"/>
                </a:lnTo>
                <a:lnTo>
                  <a:pt x="460" y="314"/>
                </a:lnTo>
                <a:lnTo>
                  <a:pt x="460" y="314"/>
                </a:lnTo>
                <a:lnTo>
                  <a:pt x="461" y="315"/>
                </a:lnTo>
                <a:lnTo>
                  <a:pt x="461" y="315"/>
                </a:lnTo>
                <a:lnTo>
                  <a:pt x="461" y="316"/>
                </a:lnTo>
                <a:lnTo>
                  <a:pt x="462" y="316"/>
                </a:lnTo>
                <a:lnTo>
                  <a:pt x="462" y="317"/>
                </a:lnTo>
                <a:lnTo>
                  <a:pt x="462" y="317"/>
                </a:lnTo>
                <a:lnTo>
                  <a:pt x="463" y="318"/>
                </a:lnTo>
                <a:lnTo>
                  <a:pt x="463" y="318"/>
                </a:lnTo>
                <a:lnTo>
                  <a:pt x="463" y="318"/>
                </a:lnTo>
                <a:lnTo>
                  <a:pt x="463" y="318"/>
                </a:lnTo>
                <a:lnTo>
                  <a:pt x="463" y="318"/>
                </a:lnTo>
                <a:lnTo>
                  <a:pt x="463" y="319"/>
                </a:lnTo>
                <a:lnTo>
                  <a:pt x="463" y="319"/>
                </a:lnTo>
                <a:lnTo>
                  <a:pt x="463" y="319"/>
                </a:lnTo>
                <a:lnTo>
                  <a:pt x="463" y="319"/>
                </a:lnTo>
                <a:lnTo>
                  <a:pt x="463" y="319"/>
                </a:lnTo>
                <a:lnTo>
                  <a:pt x="463" y="320"/>
                </a:lnTo>
                <a:lnTo>
                  <a:pt x="463" y="320"/>
                </a:lnTo>
                <a:lnTo>
                  <a:pt x="463" y="320"/>
                </a:lnTo>
                <a:lnTo>
                  <a:pt x="463" y="320"/>
                </a:lnTo>
                <a:lnTo>
                  <a:pt x="463" y="321"/>
                </a:lnTo>
                <a:lnTo>
                  <a:pt x="463" y="321"/>
                </a:lnTo>
                <a:lnTo>
                  <a:pt x="463" y="322"/>
                </a:lnTo>
                <a:lnTo>
                  <a:pt x="463" y="322"/>
                </a:lnTo>
                <a:lnTo>
                  <a:pt x="463" y="322"/>
                </a:lnTo>
                <a:lnTo>
                  <a:pt x="463" y="322"/>
                </a:lnTo>
                <a:lnTo>
                  <a:pt x="464" y="323"/>
                </a:lnTo>
                <a:lnTo>
                  <a:pt x="464" y="323"/>
                </a:lnTo>
                <a:lnTo>
                  <a:pt x="464" y="325"/>
                </a:lnTo>
                <a:lnTo>
                  <a:pt x="464" y="325"/>
                </a:lnTo>
                <a:lnTo>
                  <a:pt x="465" y="327"/>
                </a:lnTo>
                <a:lnTo>
                  <a:pt x="465" y="327"/>
                </a:lnTo>
                <a:lnTo>
                  <a:pt x="465" y="327"/>
                </a:lnTo>
                <a:lnTo>
                  <a:pt x="465" y="328"/>
                </a:lnTo>
                <a:lnTo>
                  <a:pt x="465" y="328"/>
                </a:lnTo>
                <a:lnTo>
                  <a:pt x="465" y="328"/>
                </a:lnTo>
                <a:lnTo>
                  <a:pt x="465" y="328"/>
                </a:lnTo>
                <a:lnTo>
                  <a:pt x="465" y="328"/>
                </a:lnTo>
                <a:lnTo>
                  <a:pt x="465" y="328"/>
                </a:lnTo>
                <a:lnTo>
                  <a:pt x="465" y="329"/>
                </a:lnTo>
                <a:lnTo>
                  <a:pt x="465" y="329"/>
                </a:lnTo>
                <a:lnTo>
                  <a:pt x="465" y="329"/>
                </a:lnTo>
                <a:lnTo>
                  <a:pt x="464" y="329"/>
                </a:lnTo>
                <a:lnTo>
                  <a:pt x="464" y="330"/>
                </a:lnTo>
                <a:lnTo>
                  <a:pt x="464" y="330"/>
                </a:lnTo>
                <a:lnTo>
                  <a:pt x="464" y="331"/>
                </a:lnTo>
                <a:lnTo>
                  <a:pt x="463" y="332"/>
                </a:lnTo>
                <a:lnTo>
                  <a:pt x="463" y="332"/>
                </a:lnTo>
                <a:lnTo>
                  <a:pt x="463" y="333"/>
                </a:lnTo>
                <a:lnTo>
                  <a:pt x="463" y="334"/>
                </a:lnTo>
                <a:lnTo>
                  <a:pt x="462" y="335"/>
                </a:lnTo>
                <a:lnTo>
                  <a:pt x="462" y="335"/>
                </a:lnTo>
                <a:lnTo>
                  <a:pt x="462" y="336"/>
                </a:lnTo>
                <a:lnTo>
                  <a:pt x="462" y="336"/>
                </a:lnTo>
                <a:lnTo>
                  <a:pt x="462" y="336"/>
                </a:lnTo>
                <a:lnTo>
                  <a:pt x="462" y="336"/>
                </a:lnTo>
                <a:lnTo>
                  <a:pt x="462" y="336"/>
                </a:lnTo>
                <a:lnTo>
                  <a:pt x="462" y="336"/>
                </a:lnTo>
                <a:lnTo>
                  <a:pt x="462" y="336"/>
                </a:lnTo>
                <a:lnTo>
                  <a:pt x="462" y="336"/>
                </a:lnTo>
                <a:lnTo>
                  <a:pt x="462" y="336"/>
                </a:lnTo>
                <a:lnTo>
                  <a:pt x="462" y="336"/>
                </a:lnTo>
                <a:lnTo>
                  <a:pt x="462" y="336"/>
                </a:lnTo>
                <a:lnTo>
                  <a:pt x="462" y="336"/>
                </a:lnTo>
                <a:lnTo>
                  <a:pt x="461" y="337"/>
                </a:lnTo>
                <a:lnTo>
                  <a:pt x="461" y="337"/>
                </a:lnTo>
                <a:lnTo>
                  <a:pt x="461" y="337"/>
                </a:lnTo>
                <a:lnTo>
                  <a:pt x="461" y="337"/>
                </a:lnTo>
                <a:lnTo>
                  <a:pt x="461" y="337"/>
                </a:lnTo>
                <a:lnTo>
                  <a:pt x="461" y="338"/>
                </a:lnTo>
                <a:lnTo>
                  <a:pt x="460" y="338"/>
                </a:lnTo>
                <a:lnTo>
                  <a:pt x="460" y="338"/>
                </a:lnTo>
                <a:lnTo>
                  <a:pt x="460" y="338"/>
                </a:lnTo>
                <a:lnTo>
                  <a:pt x="460" y="338"/>
                </a:lnTo>
                <a:lnTo>
                  <a:pt x="460" y="339"/>
                </a:lnTo>
                <a:lnTo>
                  <a:pt x="460" y="339"/>
                </a:lnTo>
                <a:lnTo>
                  <a:pt x="460" y="339"/>
                </a:lnTo>
                <a:lnTo>
                  <a:pt x="460" y="339"/>
                </a:lnTo>
                <a:lnTo>
                  <a:pt x="460" y="339"/>
                </a:lnTo>
                <a:lnTo>
                  <a:pt x="460" y="339"/>
                </a:lnTo>
                <a:lnTo>
                  <a:pt x="460" y="339"/>
                </a:lnTo>
                <a:lnTo>
                  <a:pt x="460" y="339"/>
                </a:lnTo>
                <a:lnTo>
                  <a:pt x="460" y="339"/>
                </a:lnTo>
                <a:lnTo>
                  <a:pt x="460" y="339"/>
                </a:lnTo>
                <a:lnTo>
                  <a:pt x="460" y="339"/>
                </a:lnTo>
                <a:lnTo>
                  <a:pt x="460" y="339"/>
                </a:lnTo>
                <a:lnTo>
                  <a:pt x="460" y="339"/>
                </a:lnTo>
                <a:lnTo>
                  <a:pt x="461" y="339"/>
                </a:lnTo>
                <a:lnTo>
                  <a:pt x="461" y="339"/>
                </a:lnTo>
                <a:lnTo>
                  <a:pt x="461" y="339"/>
                </a:lnTo>
                <a:lnTo>
                  <a:pt x="461" y="339"/>
                </a:lnTo>
                <a:lnTo>
                  <a:pt x="461" y="340"/>
                </a:lnTo>
                <a:lnTo>
                  <a:pt x="461" y="340"/>
                </a:lnTo>
                <a:lnTo>
                  <a:pt x="461" y="340"/>
                </a:lnTo>
                <a:lnTo>
                  <a:pt x="460" y="340"/>
                </a:lnTo>
                <a:lnTo>
                  <a:pt x="460" y="340"/>
                </a:lnTo>
                <a:lnTo>
                  <a:pt x="460" y="340"/>
                </a:lnTo>
                <a:lnTo>
                  <a:pt x="460" y="340"/>
                </a:lnTo>
                <a:lnTo>
                  <a:pt x="460" y="340"/>
                </a:lnTo>
                <a:lnTo>
                  <a:pt x="460" y="340"/>
                </a:lnTo>
                <a:lnTo>
                  <a:pt x="460" y="340"/>
                </a:lnTo>
                <a:lnTo>
                  <a:pt x="460" y="340"/>
                </a:lnTo>
                <a:lnTo>
                  <a:pt x="460" y="340"/>
                </a:lnTo>
                <a:lnTo>
                  <a:pt x="460" y="340"/>
                </a:lnTo>
                <a:lnTo>
                  <a:pt x="461" y="340"/>
                </a:lnTo>
                <a:lnTo>
                  <a:pt x="461" y="340"/>
                </a:lnTo>
                <a:lnTo>
                  <a:pt x="461" y="340"/>
                </a:lnTo>
                <a:lnTo>
                  <a:pt x="461" y="340"/>
                </a:lnTo>
                <a:lnTo>
                  <a:pt x="461" y="340"/>
                </a:lnTo>
                <a:lnTo>
                  <a:pt x="461" y="341"/>
                </a:lnTo>
                <a:lnTo>
                  <a:pt x="461" y="341"/>
                </a:lnTo>
                <a:lnTo>
                  <a:pt x="461" y="341"/>
                </a:lnTo>
                <a:lnTo>
                  <a:pt x="461" y="341"/>
                </a:lnTo>
                <a:lnTo>
                  <a:pt x="461" y="341"/>
                </a:lnTo>
                <a:lnTo>
                  <a:pt x="461" y="341"/>
                </a:lnTo>
                <a:lnTo>
                  <a:pt x="462" y="342"/>
                </a:lnTo>
                <a:lnTo>
                  <a:pt x="462" y="342"/>
                </a:lnTo>
                <a:lnTo>
                  <a:pt x="462" y="342"/>
                </a:lnTo>
                <a:lnTo>
                  <a:pt x="462" y="342"/>
                </a:lnTo>
                <a:lnTo>
                  <a:pt x="462" y="342"/>
                </a:lnTo>
                <a:lnTo>
                  <a:pt x="462" y="342"/>
                </a:lnTo>
                <a:lnTo>
                  <a:pt x="462" y="342"/>
                </a:lnTo>
                <a:lnTo>
                  <a:pt x="462" y="343"/>
                </a:lnTo>
                <a:lnTo>
                  <a:pt x="462" y="343"/>
                </a:lnTo>
                <a:lnTo>
                  <a:pt x="462" y="343"/>
                </a:lnTo>
                <a:lnTo>
                  <a:pt x="463" y="343"/>
                </a:lnTo>
                <a:lnTo>
                  <a:pt x="463" y="343"/>
                </a:lnTo>
                <a:lnTo>
                  <a:pt x="463" y="343"/>
                </a:lnTo>
                <a:lnTo>
                  <a:pt x="463" y="343"/>
                </a:lnTo>
                <a:lnTo>
                  <a:pt x="463" y="343"/>
                </a:lnTo>
                <a:lnTo>
                  <a:pt x="464" y="343"/>
                </a:lnTo>
                <a:lnTo>
                  <a:pt x="464" y="343"/>
                </a:lnTo>
                <a:lnTo>
                  <a:pt x="464" y="343"/>
                </a:lnTo>
                <a:lnTo>
                  <a:pt x="464" y="344"/>
                </a:lnTo>
                <a:lnTo>
                  <a:pt x="464" y="344"/>
                </a:lnTo>
                <a:lnTo>
                  <a:pt x="464" y="344"/>
                </a:lnTo>
                <a:lnTo>
                  <a:pt x="464" y="344"/>
                </a:lnTo>
                <a:lnTo>
                  <a:pt x="464" y="345"/>
                </a:lnTo>
                <a:lnTo>
                  <a:pt x="464" y="345"/>
                </a:lnTo>
                <a:lnTo>
                  <a:pt x="464" y="345"/>
                </a:lnTo>
                <a:lnTo>
                  <a:pt x="464" y="345"/>
                </a:lnTo>
                <a:lnTo>
                  <a:pt x="464" y="345"/>
                </a:lnTo>
                <a:lnTo>
                  <a:pt x="464" y="345"/>
                </a:lnTo>
                <a:lnTo>
                  <a:pt x="464" y="345"/>
                </a:lnTo>
                <a:lnTo>
                  <a:pt x="464" y="345"/>
                </a:lnTo>
                <a:lnTo>
                  <a:pt x="465" y="345"/>
                </a:lnTo>
                <a:lnTo>
                  <a:pt x="465" y="345"/>
                </a:lnTo>
                <a:lnTo>
                  <a:pt x="465" y="345"/>
                </a:lnTo>
                <a:lnTo>
                  <a:pt x="465" y="345"/>
                </a:lnTo>
                <a:lnTo>
                  <a:pt x="465" y="345"/>
                </a:lnTo>
                <a:lnTo>
                  <a:pt x="465" y="345"/>
                </a:lnTo>
                <a:lnTo>
                  <a:pt x="466" y="345"/>
                </a:lnTo>
                <a:lnTo>
                  <a:pt x="466" y="345"/>
                </a:lnTo>
                <a:lnTo>
                  <a:pt x="466" y="345"/>
                </a:lnTo>
                <a:lnTo>
                  <a:pt x="466" y="345"/>
                </a:lnTo>
                <a:lnTo>
                  <a:pt x="466" y="345"/>
                </a:lnTo>
                <a:lnTo>
                  <a:pt x="467" y="345"/>
                </a:lnTo>
                <a:lnTo>
                  <a:pt x="467" y="345"/>
                </a:lnTo>
                <a:lnTo>
                  <a:pt x="467" y="345"/>
                </a:lnTo>
                <a:lnTo>
                  <a:pt x="467" y="345"/>
                </a:lnTo>
                <a:lnTo>
                  <a:pt x="467" y="346"/>
                </a:lnTo>
                <a:lnTo>
                  <a:pt x="467" y="346"/>
                </a:lnTo>
                <a:lnTo>
                  <a:pt x="467" y="346"/>
                </a:lnTo>
                <a:lnTo>
                  <a:pt x="467" y="346"/>
                </a:lnTo>
                <a:lnTo>
                  <a:pt x="467" y="346"/>
                </a:lnTo>
                <a:lnTo>
                  <a:pt x="467" y="346"/>
                </a:lnTo>
                <a:lnTo>
                  <a:pt x="467" y="346"/>
                </a:lnTo>
                <a:lnTo>
                  <a:pt x="467" y="346"/>
                </a:lnTo>
                <a:lnTo>
                  <a:pt x="467" y="346"/>
                </a:lnTo>
                <a:lnTo>
                  <a:pt x="468" y="346"/>
                </a:lnTo>
                <a:lnTo>
                  <a:pt x="468" y="346"/>
                </a:lnTo>
                <a:lnTo>
                  <a:pt x="468" y="346"/>
                </a:lnTo>
                <a:lnTo>
                  <a:pt x="468" y="346"/>
                </a:lnTo>
                <a:lnTo>
                  <a:pt x="468" y="346"/>
                </a:lnTo>
                <a:lnTo>
                  <a:pt x="468" y="346"/>
                </a:lnTo>
                <a:lnTo>
                  <a:pt x="468" y="345"/>
                </a:lnTo>
                <a:lnTo>
                  <a:pt x="468" y="345"/>
                </a:lnTo>
                <a:lnTo>
                  <a:pt x="468" y="345"/>
                </a:lnTo>
                <a:lnTo>
                  <a:pt x="468" y="345"/>
                </a:lnTo>
                <a:lnTo>
                  <a:pt x="468" y="345"/>
                </a:lnTo>
                <a:lnTo>
                  <a:pt x="468" y="345"/>
                </a:lnTo>
                <a:lnTo>
                  <a:pt x="468" y="345"/>
                </a:lnTo>
                <a:lnTo>
                  <a:pt x="468" y="345"/>
                </a:lnTo>
                <a:lnTo>
                  <a:pt x="469" y="345"/>
                </a:lnTo>
                <a:lnTo>
                  <a:pt x="469" y="345"/>
                </a:lnTo>
                <a:lnTo>
                  <a:pt x="469" y="345"/>
                </a:lnTo>
                <a:lnTo>
                  <a:pt x="469" y="345"/>
                </a:lnTo>
                <a:lnTo>
                  <a:pt x="469" y="345"/>
                </a:lnTo>
                <a:lnTo>
                  <a:pt x="469" y="345"/>
                </a:lnTo>
                <a:lnTo>
                  <a:pt x="469" y="345"/>
                </a:lnTo>
                <a:lnTo>
                  <a:pt x="469" y="346"/>
                </a:lnTo>
                <a:lnTo>
                  <a:pt x="469" y="346"/>
                </a:lnTo>
                <a:lnTo>
                  <a:pt x="469" y="346"/>
                </a:lnTo>
                <a:lnTo>
                  <a:pt x="469" y="346"/>
                </a:lnTo>
                <a:lnTo>
                  <a:pt x="469" y="346"/>
                </a:lnTo>
                <a:lnTo>
                  <a:pt x="469" y="346"/>
                </a:lnTo>
                <a:lnTo>
                  <a:pt x="469" y="346"/>
                </a:lnTo>
                <a:lnTo>
                  <a:pt x="470" y="346"/>
                </a:lnTo>
                <a:lnTo>
                  <a:pt x="470" y="346"/>
                </a:lnTo>
                <a:lnTo>
                  <a:pt x="470" y="346"/>
                </a:lnTo>
                <a:lnTo>
                  <a:pt x="470" y="346"/>
                </a:lnTo>
                <a:lnTo>
                  <a:pt x="470" y="346"/>
                </a:lnTo>
                <a:lnTo>
                  <a:pt x="470" y="346"/>
                </a:lnTo>
                <a:lnTo>
                  <a:pt x="470" y="346"/>
                </a:lnTo>
                <a:lnTo>
                  <a:pt x="470" y="346"/>
                </a:lnTo>
                <a:lnTo>
                  <a:pt x="470" y="346"/>
                </a:lnTo>
                <a:lnTo>
                  <a:pt x="470" y="346"/>
                </a:lnTo>
                <a:lnTo>
                  <a:pt x="470" y="346"/>
                </a:lnTo>
                <a:lnTo>
                  <a:pt x="470" y="346"/>
                </a:lnTo>
                <a:lnTo>
                  <a:pt x="470" y="347"/>
                </a:lnTo>
                <a:lnTo>
                  <a:pt x="470" y="347"/>
                </a:lnTo>
                <a:lnTo>
                  <a:pt x="470" y="347"/>
                </a:lnTo>
                <a:lnTo>
                  <a:pt x="470" y="347"/>
                </a:lnTo>
                <a:lnTo>
                  <a:pt x="470" y="347"/>
                </a:lnTo>
                <a:lnTo>
                  <a:pt x="470" y="347"/>
                </a:lnTo>
                <a:lnTo>
                  <a:pt x="471" y="347"/>
                </a:lnTo>
                <a:lnTo>
                  <a:pt x="471" y="347"/>
                </a:lnTo>
                <a:lnTo>
                  <a:pt x="471" y="347"/>
                </a:lnTo>
                <a:lnTo>
                  <a:pt x="471" y="347"/>
                </a:lnTo>
                <a:lnTo>
                  <a:pt x="471" y="347"/>
                </a:lnTo>
                <a:lnTo>
                  <a:pt x="471" y="347"/>
                </a:lnTo>
                <a:lnTo>
                  <a:pt x="471" y="347"/>
                </a:lnTo>
                <a:lnTo>
                  <a:pt x="471" y="348"/>
                </a:lnTo>
                <a:lnTo>
                  <a:pt x="472" y="348"/>
                </a:lnTo>
                <a:lnTo>
                  <a:pt x="472" y="348"/>
                </a:lnTo>
                <a:lnTo>
                  <a:pt x="472" y="348"/>
                </a:lnTo>
                <a:lnTo>
                  <a:pt x="472" y="348"/>
                </a:lnTo>
                <a:lnTo>
                  <a:pt x="472" y="348"/>
                </a:lnTo>
                <a:lnTo>
                  <a:pt x="472" y="348"/>
                </a:lnTo>
                <a:lnTo>
                  <a:pt x="472" y="348"/>
                </a:lnTo>
                <a:lnTo>
                  <a:pt x="472" y="348"/>
                </a:lnTo>
                <a:lnTo>
                  <a:pt x="472" y="348"/>
                </a:lnTo>
                <a:lnTo>
                  <a:pt x="472" y="348"/>
                </a:lnTo>
                <a:lnTo>
                  <a:pt x="472" y="348"/>
                </a:lnTo>
                <a:lnTo>
                  <a:pt x="472" y="348"/>
                </a:lnTo>
                <a:lnTo>
                  <a:pt x="472" y="349"/>
                </a:lnTo>
                <a:lnTo>
                  <a:pt x="472" y="349"/>
                </a:lnTo>
                <a:lnTo>
                  <a:pt x="472" y="349"/>
                </a:lnTo>
                <a:lnTo>
                  <a:pt x="472" y="349"/>
                </a:lnTo>
                <a:lnTo>
                  <a:pt x="472" y="349"/>
                </a:lnTo>
                <a:lnTo>
                  <a:pt x="472" y="349"/>
                </a:lnTo>
                <a:lnTo>
                  <a:pt x="472" y="349"/>
                </a:lnTo>
                <a:lnTo>
                  <a:pt x="472" y="349"/>
                </a:lnTo>
                <a:lnTo>
                  <a:pt x="472" y="349"/>
                </a:lnTo>
                <a:lnTo>
                  <a:pt x="472" y="349"/>
                </a:lnTo>
                <a:lnTo>
                  <a:pt x="472" y="350"/>
                </a:lnTo>
                <a:lnTo>
                  <a:pt x="472" y="350"/>
                </a:lnTo>
                <a:lnTo>
                  <a:pt x="472" y="350"/>
                </a:lnTo>
                <a:lnTo>
                  <a:pt x="472" y="350"/>
                </a:lnTo>
                <a:lnTo>
                  <a:pt x="472" y="350"/>
                </a:lnTo>
                <a:lnTo>
                  <a:pt x="472" y="350"/>
                </a:lnTo>
                <a:lnTo>
                  <a:pt x="472" y="350"/>
                </a:lnTo>
                <a:lnTo>
                  <a:pt x="472" y="350"/>
                </a:lnTo>
                <a:lnTo>
                  <a:pt x="472" y="350"/>
                </a:lnTo>
                <a:lnTo>
                  <a:pt x="473" y="350"/>
                </a:lnTo>
                <a:lnTo>
                  <a:pt x="473" y="350"/>
                </a:lnTo>
                <a:lnTo>
                  <a:pt x="473" y="350"/>
                </a:lnTo>
                <a:lnTo>
                  <a:pt x="473" y="350"/>
                </a:lnTo>
                <a:lnTo>
                  <a:pt x="473" y="350"/>
                </a:lnTo>
                <a:lnTo>
                  <a:pt x="473" y="350"/>
                </a:lnTo>
                <a:lnTo>
                  <a:pt x="473" y="350"/>
                </a:lnTo>
                <a:lnTo>
                  <a:pt x="473" y="350"/>
                </a:lnTo>
                <a:lnTo>
                  <a:pt x="474" y="350"/>
                </a:lnTo>
                <a:lnTo>
                  <a:pt x="474" y="350"/>
                </a:lnTo>
                <a:lnTo>
                  <a:pt x="474" y="350"/>
                </a:lnTo>
                <a:lnTo>
                  <a:pt x="474" y="350"/>
                </a:lnTo>
                <a:lnTo>
                  <a:pt x="474" y="350"/>
                </a:lnTo>
                <a:lnTo>
                  <a:pt x="475" y="350"/>
                </a:lnTo>
                <a:lnTo>
                  <a:pt x="475" y="350"/>
                </a:lnTo>
                <a:lnTo>
                  <a:pt x="475" y="350"/>
                </a:lnTo>
                <a:lnTo>
                  <a:pt x="475" y="350"/>
                </a:lnTo>
                <a:lnTo>
                  <a:pt x="475" y="350"/>
                </a:lnTo>
                <a:lnTo>
                  <a:pt x="475" y="350"/>
                </a:lnTo>
                <a:lnTo>
                  <a:pt x="475" y="351"/>
                </a:lnTo>
                <a:lnTo>
                  <a:pt x="475" y="351"/>
                </a:lnTo>
                <a:lnTo>
                  <a:pt x="475" y="351"/>
                </a:lnTo>
                <a:lnTo>
                  <a:pt x="475" y="351"/>
                </a:lnTo>
                <a:lnTo>
                  <a:pt x="475" y="351"/>
                </a:lnTo>
                <a:lnTo>
                  <a:pt x="475" y="351"/>
                </a:lnTo>
                <a:lnTo>
                  <a:pt x="475" y="351"/>
                </a:lnTo>
                <a:lnTo>
                  <a:pt x="475" y="351"/>
                </a:lnTo>
                <a:lnTo>
                  <a:pt x="475" y="351"/>
                </a:lnTo>
                <a:lnTo>
                  <a:pt x="476" y="352"/>
                </a:lnTo>
                <a:lnTo>
                  <a:pt x="476" y="352"/>
                </a:lnTo>
                <a:lnTo>
                  <a:pt x="476" y="352"/>
                </a:lnTo>
                <a:lnTo>
                  <a:pt x="476" y="352"/>
                </a:lnTo>
                <a:lnTo>
                  <a:pt x="476" y="352"/>
                </a:lnTo>
                <a:lnTo>
                  <a:pt x="476" y="352"/>
                </a:lnTo>
                <a:lnTo>
                  <a:pt x="476" y="353"/>
                </a:lnTo>
                <a:lnTo>
                  <a:pt x="476" y="353"/>
                </a:lnTo>
                <a:lnTo>
                  <a:pt x="477" y="353"/>
                </a:lnTo>
                <a:lnTo>
                  <a:pt x="477" y="353"/>
                </a:lnTo>
                <a:lnTo>
                  <a:pt x="477" y="353"/>
                </a:lnTo>
                <a:lnTo>
                  <a:pt x="477" y="353"/>
                </a:lnTo>
                <a:lnTo>
                  <a:pt x="477" y="353"/>
                </a:lnTo>
                <a:lnTo>
                  <a:pt x="477" y="353"/>
                </a:lnTo>
                <a:lnTo>
                  <a:pt x="477" y="354"/>
                </a:lnTo>
                <a:lnTo>
                  <a:pt x="478" y="354"/>
                </a:lnTo>
                <a:lnTo>
                  <a:pt x="478" y="354"/>
                </a:lnTo>
                <a:lnTo>
                  <a:pt x="478" y="354"/>
                </a:lnTo>
                <a:lnTo>
                  <a:pt x="478" y="354"/>
                </a:lnTo>
                <a:lnTo>
                  <a:pt x="478" y="354"/>
                </a:lnTo>
                <a:lnTo>
                  <a:pt x="478" y="354"/>
                </a:lnTo>
                <a:lnTo>
                  <a:pt x="478" y="354"/>
                </a:lnTo>
                <a:lnTo>
                  <a:pt x="478" y="354"/>
                </a:lnTo>
                <a:lnTo>
                  <a:pt x="478" y="354"/>
                </a:lnTo>
                <a:lnTo>
                  <a:pt x="478" y="354"/>
                </a:lnTo>
                <a:lnTo>
                  <a:pt x="478" y="355"/>
                </a:lnTo>
                <a:lnTo>
                  <a:pt x="479" y="355"/>
                </a:lnTo>
                <a:lnTo>
                  <a:pt x="479" y="355"/>
                </a:lnTo>
                <a:lnTo>
                  <a:pt x="479" y="355"/>
                </a:lnTo>
                <a:lnTo>
                  <a:pt x="479" y="355"/>
                </a:lnTo>
                <a:lnTo>
                  <a:pt x="479" y="355"/>
                </a:lnTo>
                <a:lnTo>
                  <a:pt x="479" y="355"/>
                </a:lnTo>
                <a:lnTo>
                  <a:pt x="479" y="355"/>
                </a:lnTo>
                <a:lnTo>
                  <a:pt x="479" y="355"/>
                </a:lnTo>
                <a:lnTo>
                  <a:pt x="479" y="355"/>
                </a:lnTo>
                <a:lnTo>
                  <a:pt x="479" y="355"/>
                </a:lnTo>
                <a:lnTo>
                  <a:pt x="480" y="355"/>
                </a:lnTo>
                <a:lnTo>
                  <a:pt x="480" y="355"/>
                </a:lnTo>
                <a:lnTo>
                  <a:pt x="480" y="355"/>
                </a:lnTo>
                <a:lnTo>
                  <a:pt x="480" y="355"/>
                </a:lnTo>
                <a:lnTo>
                  <a:pt x="480" y="355"/>
                </a:lnTo>
                <a:lnTo>
                  <a:pt x="480" y="355"/>
                </a:lnTo>
                <a:lnTo>
                  <a:pt x="480" y="355"/>
                </a:lnTo>
                <a:lnTo>
                  <a:pt x="480" y="355"/>
                </a:lnTo>
                <a:lnTo>
                  <a:pt x="480" y="355"/>
                </a:lnTo>
                <a:lnTo>
                  <a:pt x="480" y="355"/>
                </a:lnTo>
                <a:lnTo>
                  <a:pt x="480" y="356"/>
                </a:lnTo>
                <a:lnTo>
                  <a:pt x="480" y="356"/>
                </a:lnTo>
                <a:lnTo>
                  <a:pt x="480" y="356"/>
                </a:lnTo>
                <a:lnTo>
                  <a:pt x="480" y="356"/>
                </a:lnTo>
                <a:lnTo>
                  <a:pt x="480" y="356"/>
                </a:lnTo>
                <a:lnTo>
                  <a:pt x="480" y="356"/>
                </a:lnTo>
                <a:lnTo>
                  <a:pt x="479" y="356"/>
                </a:lnTo>
                <a:lnTo>
                  <a:pt x="479" y="356"/>
                </a:lnTo>
                <a:lnTo>
                  <a:pt x="479" y="356"/>
                </a:lnTo>
                <a:lnTo>
                  <a:pt x="479" y="356"/>
                </a:lnTo>
                <a:lnTo>
                  <a:pt x="479" y="356"/>
                </a:lnTo>
                <a:lnTo>
                  <a:pt x="479" y="356"/>
                </a:lnTo>
                <a:lnTo>
                  <a:pt x="479" y="356"/>
                </a:lnTo>
                <a:lnTo>
                  <a:pt x="479" y="356"/>
                </a:lnTo>
                <a:lnTo>
                  <a:pt x="479" y="356"/>
                </a:lnTo>
                <a:lnTo>
                  <a:pt x="479" y="357"/>
                </a:lnTo>
                <a:lnTo>
                  <a:pt x="479" y="357"/>
                </a:lnTo>
                <a:lnTo>
                  <a:pt x="479" y="357"/>
                </a:lnTo>
                <a:lnTo>
                  <a:pt x="479" y="357"/>
                </a:lnTo>
                <a:lnTo>
                  <a:pt x="479" y="357"/>
                </a:lnTo>
                <a:lnTo>
                  <a:pt x="479" y="357"/>
                </a:lnTo>
                <a:lnTo>
                  <a:pt x="479" y="357"/>
                </a:lnTo>
                <a:lnTo>
                  <a:pt x="479" y="358"/>
                </a:lnTo>
                <a:lnTo>
                  <a:pt x="479" y="358"/>
                </a:lnTo>
                <a:lnTo>
                  <a:pt x="479" y="358"/>
                </a:lnTo>
                <a:lnTo>
                  <a:pt x="479" y="358"/>
                </a:lnTo>
                <a:lnTo>
                  <a:pt x="479" y="358"/>
                </a:lnTo>
                <a:lnTo>
                  <a:pt x="479" y="358"/>
                </a:lnTo>
                <a:lnTo>
                  <a:pt x="479" y="359"/>
                </a:lnTo>
                <a:lnTo>
                  <a:pt x="479" y="359"/>
                </a:lnTo>
                <a:lnTo>
                  <a:pt x="479" y="359"/>
                </a:lnTo>
                <a:lnTo>
                  <a:pt x="479" y="359"/>
                </a:lnTo>
                <a:lnTo>
                  <a:pt x="479" y="359"/>
                </a:lnTo>
                <a:lnTo>
                  <a:pt x="479" y="359"/>
                </a:lnTo>
                <a:lnTo>
                  <a:pt x="479" y="360"/>
                </a:lnTo>
                <a:lnTo>
                  <a:pt x="479" y="360"/>
                </a:lnTo>
                <a:lnTo>
                  <a:pt x="479" y="360"/>
                </a:lnTo>
                <a:lnTo>
                  <a:pt x="479" y="360"/>
                </a:lnTo>
                <a:lnTo>
                  <a:pt x="479" y="360"/>
                </a:lnTo>
                <a:lnTo>
                  <a:pt x="479" y="360"/>
                </a:lnTo>
                <a:lnTo>
                  <a:pt x="479" y="360"/>
                </a:lnTo>
                <a:lnTo>
                  <a:pt x="479" y="361"/>
                </a:lnTo>
                <a:lnTo>
                  <a:pt x="479" y="361"/>
                </a:lnTo>
                <a:lnTo>
                  <a:pt x="479" y="361"/>
                </a:lnTo>
                <a:lnTo>
                  <a:pt x="479" y="361"/>
                </a:lnTo>
                <a:lnTo>
                  <a:pt x="479" y="361"/>
                </a:lnTo>
                <a:lnTo>
                  <a:pt x="479" y="361"/>
                </a:lnTo>
                <a:lnTo>
                  <a:pt x="479" y="361"/>
                </a:lnTo>
                <a:lnTo>
                  <a:pt x="479" y="361"/>
                </a:lnTo>
                <a:lnTo>
                  <a:pt x="479" y="362"/>
                </a:lnTo>
                <a:lnTo>
                  <a:pt x="479" y="362"/>
                </a:lnTo>
                <a:lnTo>
                  <a:pt x="479" y="362"/>
                </a:lnTo>
                <a:lnTo>
                  <a:pt x="480" y="362"/>
                </a:lnTo>
                <a:lnTo>
                  <a:pt x="480" y="362"/>
                </a:lnTo>
                <a:lnTo>
                  <a:pt x="480" y="362"/>
                </a:lnTo>
                <a:lnTo>
                  <a:pt x="480" y="362"/>
                </a:lnTo>
                <a:lnTo>
                  <a:pt x="481" y="362"/>
                </a:lnTo>
                <a:lnTo>
                  <a:pt x="481" y="362"/>
                </a:lnTo>
                <a:lnTo>
                  <a:pt x="482" y="362"/>
                </a:lnTo>
                <a:lnTo>
                  <a:pt x="482" y="363"/>
                </a:lnTo>
                <a:lnTo>
                  <a:pt x="482" y="363"/>
                </a:lnTo>
                <a:lnTo>
                  <a:pt x="483" y="363"/>
                </a:lnTo>
                <a:lnTo>
                  <a:pt x="483" y="363"/>
                </a:lnTo>
                <a:lnTo>
                  <a:pt x="483" y="363"/>
                </a:lnTo>
                <a:lnTo>
                  <a:pt x="483" y="363"/>
                </a:lnTo>
                <a:lnTo>
                  <a:pt x="484" y="363"/>
                </a:lnTo>
                <a:lnTo>
                  <a:pt x="484" y="363"/>
                </a:lnTo>
                <a:lnTo>
                  <a:pt x="484" y="363"/>
                </a:lnTo>
                <a:lnTo>
                  <a:pt x="485" y="364"/>
                </a:lnTo>
                <a:lnTo>
                  <a:pt x="485" y="364"/>
                </a:lnTo>
                <a:lnTo>
                  <a:pt x="485" y="364"/>
                </a:lnTo>
                <a:lnTo>
                  <a:pt x="485" y="364"/>
                </a:lnTo>
                <a:lnTo>
                  <a:pt x="485" y="364"/>
                </a:lnTo>
                <a:lnTo>
                  <a:pt x="485" y="364"/>
                </a:lnTo>
                <a:lnTo>
                  <a:pt x="485" y="365"/>
                </a:lnTo>
                <a:lnTo>
                  <a:pt x="485" y="365"/>
                </a:lnTo>
                <a:lnTo>
                  <a:pt x="486" y="365"/>
                </a:lnTo>
                <a:lnTo>
                  <a:pt x="486" y="366"/>
                </a:lnTo>
                <a:lnTo>
                  <a:pt x="486" y="366"/>
                </a:lnTo>
                <a:lnTo>
                  <a:pt x="487" y="367"/>
                </a:lnTo>
                <a:lnTo>
                  <a:pt x="488" y="367"/>
                </a:lnTo>
                <a:lnTo>
                  <a:pt x="488" y="368"/>
                </a:lnTo>
                <a:lnTo>
                  <a:pt x="488" y="368"/>
                </a:lnTo>
                <a:lnTo>
                  <a:pt x="488" y="368"/>
                </a:lnTo>
                <a:lnTo>
                  <a:pt x="489" y="368"/>
                </a:lnTo>
                <a:lnTo>
                  <a:pt x="489" y="368"/>
                </a:lnTo>
                <a:lnTo>
                  <a:pt x="489" y="368"/>
                </a:lnTo>
                <a:lnTo>
                  <a:pt x="489" y="369"/>
                </a:lnTo>
                <a:lnTo>
                  <a:pt x="490" y="369"/>
                </a:lnTo>
                <a:lnTo>
                  <a:pt x="490" y="369"/>
                </a:lnTo>
                <a:lnTo>
                  <a:pt x="490" y="369"/>
                </a:lnTo>
                <a:lnTo>
                  <a:pt x="490" y="369"/>
                </a:lnTo>
                <a:lnTo>
                  <a:pt x="490" y="369"/>
                </a:lnTo>
                <a:lnTo>
                  <a:pt x="491" y="369"/>
                </a:lnTo>
                <a:lnTo>
                  <a:pt x="491" y="369"/>
                </a:lnTo>
                <a:lnTo>
                  <a:pt x="491" y="369"/>
                </a:lnTo>
                <a:lnTo>
                  <a:pt x="491" y="369"/>
                </a:lnTo>
                <a:lnTo>
                  <a:pt x="491" y="369"/>
                </a:lnTo>
                <a:lnTo>
                  <a:pt x="491" y="369"/>
                </a:lnTo>
                <a:lnTo>
                  <a:pt x="491" y="369"/>
                </a:lnTo>
                <a:lnTo>
                  <a:pt x="491" y="370"/>
                </a:lnTo>
                <a:lnTo>
                  <a:pt x="491" y="370"/>
                </a:lnTo>
                <a:lnTo>
                  <a:pt x="492" y="371"/>
                </a:lnTo>
                <a:lnTo>
                  <a:pt x="491" y="371"/>
                </a:lnTo>
                <a:lnTo>
                  <a:pt x="491" y="371"/>
                </a:lnTo>
                <a:lnTo>
                  <a:pt x="491" y="371"/>
                </a:lnTo>
                <a:lnTo>
                  <a:pt x="491" y="372"/>
                </a:lnTo>
                <a:lnTo>
                  <a:pt x="491" y="372"/>
                </a:lnTo>
                <a:lnTo>
                  <a:pt x="491" y="372"/>
                </a:lnTo>
                <a:lnTo>
                  <a:pt x="491" y="372"/>
                </a:lnTo>
                <a:lnTo>
                  <a:pt x="491" y="373"/>
                </a:lnTo>
                <a:lnTo>
                  <a:pt x="491" y="373"/>
                </a:lnTo>
                <a:lnTo>
                  <a:pt x="491" y="374"/>
                </a:lnTo>
                <a:lnTo>
                  <a:pt x="491" y="374"/>
                </a:lnTo>
                <a:lnTo>
                  <a:pt x="491" y="375"/>
                </a:lnTo>
                <a:lnTo>
                  <a:pt x="491" y="375"/>
                </a:lnTo>
                <a:lnTo>
                  <a:pt x="491" y="375"/>
                </a:lnTo>
                <a:lnTo>
                  <a:pt x="491" y="375"/>
                </a:lnTo>
                <a:lnTo>
                  <a:pt x="491" y="375"/>
                </a:lnTo>
                <a:lnTo>
                  <a:pt x="491" y="376"/>
                </a:lnTo>
                <a:lnTo>
                  <a:pt x="491" y="376"/>
                </a:lnTo>
                <a:lnTo>
                  <a:pt x="491" y="376"/>
                </a:lnTo>
                <a:lnTo>
                  <a:pt x="491" y="376"/>
                </a:lnTo>
                <a:lnTo>
                  <a:pt x="491" y="376"/>
                </a:lnTo>
                <a:lnTo>
                  <a:pt x="492" y="376"/>
                </a:lnTo>
                <a:lnTo>
                  <a:pt x="492" y="376"/>
                </a:lnTo>
                <a:lnTo>
                  <a:pt x="492" y="376"/>
                </a:lnTo>
                <a:lnTo>
                  <a:pt x="492" y="377"/>
                </a:lnTo>
                <a:lnTo>
                  <a:pt x="492" y="377"/>
                </a:lnTo>
                <a:lnTo>
                  <a:pt x="492" y="377"/>
                </a:lnTo>
                <a:lnTo>
                  <a:pt x="492" y="377"/>
                </a:lnTo>
                <a:lnTo>
                  <a:pt x="492" y="377"/>
                </a:lnTo>
                <a:lnTo>
                  <a:pt x="492" y="377"/>
                </a:lnTo>
                <a:lnTo>
                  <a:pt x="492" y="377"/>
                </a:lnTo>
                <a:lnTo>
                  <a:pt x="492" y="377"/>
                </a:lnTo>
                <a:lnTo>
                  <a:pt x="492" y="378"/>
                </a:lnTo>
                <a:lnTo>
                  <a:pt x="492" y="378"/>
                </a:lnTo>
                <a:lnTo>
                  <a:pt x="493" y="378"/>
                </a:lnTo>
                <a:lnTo>
                  <a:pt x="493" y="378"/>
                </a:lnTo>
                <a:lnTo>
                  <a:pt x="493" y="378"/>
                </a:lnTo>
                <a:lnTo>
                  <a:pt x="493" y="378"/>
                </a:lnTo>
                <a:lnTo>
                  <a:pt x="493" y="378"/>
                </a:lnTo>
                <a:lnTo>
                  <a:pt x="493" y="378"/>
                </a:lnTo>
                <a:lnTo>
                  <a:pt x="494" y="378"/>
                </a:lnTo>
                <a:lnTo>
                  <a:pt x="495" y="378"/>
                </a:lnTo>
                <a:lnTo>
                  <a:pt x="495" y="379"/>
                </a:lnTo>
                <a:lnTo>
                  <a:pt x="496" y="379"/>
                </a:lnTo>
                <a:lnTo>
                  <a:pt x="496" y="379"/>
                </a:lnTo>
                <a:lnTo>
                  <a:pt x="496" y="379"/>
                </a:lnTo>
                <a:lnTo>
                  <a:pt x="497" y="379"/>
                </a:lnTo>
                <a:lnTo>
                  <a:pt x="497" y="379"/>
                </a:lnTo>
                <a:lnTo>
                  <a:pt x="497" y="379"/>
                </a:lnTo>
                <a:lnTo>
                  <a:pt x="497" y="379"/>
                </a:lnTo>
                <a:lnTo>
                  <a:pt x="498" y="379"/>
                </a:lnTo>
                <a:lnTo>
                  <a:pt x="498" y="379"/>
                </a:lnTo>
                <a:lnTo>
                  <a:pt x="499" y="379"/>
                </a:lnTo>
                <a:lnTo>
                  <a:pt x="499" y="378"/>
                </a:lnTo>
                <a:lnTo>
                  <a:pt x="500" y="378"/>
                </a:lnTo>
                <a:lnTo>
                  <a:pt x="500" y="378"/>
                </a:lnTo>
                <a:lnTo>
                  <a:pt x="500" y="378"/>
                </a:lnTo>
                <a:lnTo>
                  <a:pt x="500" y="378"/>
                </a:lnTo>
                <a:lnTo>
                  <a:pt x="500" y="378"/>
                </a:lnTo>
                <a:lnTo>
                  <a:pt x="500" y="378"/>
                </a:lnTo>
                <a:lnTo>
                  <a:pt x="501" y="377"/>
                </a:lnTo>
                <a:lnTo>
                  <a:pt x="501" y="377"/>
                </a:lnTo>
                <a:lnTo>
                  <a:pt x="501" y="377"/>
                </a:lnTo>
                <a:lnTo>
                  <a:pt x="501" y="377"/>
                </a:lnTo>
                <a:lnTo>
                  <a:pt x="502" y="378"/>
                </a:lnTo>
                <a:lnTo>
                  <a:pt x="502" y="378"/>
                </a:lnTo>
                <a:lnTo>
                  <a:pt x="502" y="378"/>
                </a:lnTo>
                <a:lnTo>
                  <a:pt x="502" y="378"/>
                </a:lnTo>
                <a:lnTo>
                  <a:pt x="502" y="378"/>
                </a:lnTo>
                <a:lnTo>
                  <a:pt x="502" y="378"/>
                </a:lnTo>
                <a:lnTo>
                  <a:pt x="502" y="379"/>
                </a:lnTo>
                <a:lnTo>
                  <a:pt x="502" y="379"/>
                </a:lnTo>
                <a:lnTo>
                  <a:pt x="502" y="379"/>
                </a:lnTo>
                <a:lnTo>
                  <a:pt x="502" y="380"/>
                </a:lnTo>
                <a:lnTo>
                  <a:pt x="502" y="380"/>
                </a:lnTo>
                <a:lnTo>
                  <a:pt x="502" y="381"/>
                </a:lnTo>
                <a:lnTo>
                  <a:pt x="502" y="381"/>
                </a:lnTo>
                <a:lnTo>
                  <a:pt x="502" y="381"/>
                </a:lnTo>
                <a:lnTo>
                  <a:pt x="502" y="381"/>
                </a:lnTo>
                <a:lnTo>
                  <a:pt x="502" y="382"/>
                </a:lnTo>
                <a:lnTo>
                  <a:pt x="503" y="382"/>
                </a:lnTo>
                <a:lnTo>
                  <a:pt x="503" y="385"/>
                </a:lnTo>
                <a:lnTo>
                  <a:pt x="504" y="387"/>
                </a:lnTo>
                <a:lnTo>
                  <a:pt x="504" y="387"/>
                </a:lnTo>
                <a:lnTo>
                  <a:pt x="504" y="389"/>
                </a:lnTo>
                <a:lnTo>
                  <a:pt x="505" y="393"/>
                </a:lnTo>
                <a:lnTo>
                  <a:pt x="505" y="394"/>
                </a:lnTo>
                <a:lnTo>
                  <a:pt x="505" y="395"/>
                </a:lnTo>
                <a:lnTo>
                  <a:pt x="506" y="397"/>
                </a:lnTo>
                <a:lnTo>
                  <a:pt x="506" y="397"/>
                </a:lnTo>
                <a:lnTo>
                  <a:pt x="506" y="398"/>
                </a:lnTo>
                <a:lnTo>
                  <a:pt x="506" y="398"/>
                </a:lnTo>
                <a:lnTo>
                  <a:pt x="506" y="399"/>
                </a:lnTo>
                <a:lnTo>
                  <a:pt x="506" y="399"/>
                </a:lnTo>
                <a:lnTo>
                  <a:pt x="506" y="399"/>
                </a:lnTo>
                <a:lnTo>
                  <a:pt x="506" y="399"/>
                </a:lnTo>
                <a:lnTo>
                  <a:pt x="507" y="400"/>
                </a:lnTo>
                <a:lnTo>
                  <a:pt x="507" y="400"/>
                </a:lnTo>
                <a:lnTo>
                  <a:pt x="507" y="400"/>
                </a:lnTo>
                <a:lnTo>
                  <a:pt x="507" y="401"/>
                </a:lnTo>
                <a:lnTo>
                  <a:pt x="507" y="401"/>
                </a:lnTo>
                <a:lnTo>
                  <a:pt x="507" y="402"/>
                </a:lnTo>
                <a:lnTo>
                  <a:pt x="507" y="403"/>
                </a:lnTo>
                <a:lnTo>
                  <a:pt x="507" y="403"/>
                </a:lnTo>
                <a:lnTo>
                  <a:pt x="507" y="403"/>
                </a:lnTo>
                <a:lnTo>
                  <a:pt x="507" y="404"/>
                </a:lnTo>
                <a:lnTo>
                  <a:pt x="507" y="404"/>
                </a:lnTo>
                <a:lnTo>
                  <a:pt x="507" y="404"/>
                </a:lnTo>
                <a:lnTo>
                  <a:pt x="507" y="404"/>
                </a:lnTo>
                <a:lnTo>
                  <a:pt x="507" y="404"/>
                </a:lnTo>
                <a:lnTo>
                  <a:pt x="508" y="405"/>
                </a:lnTo>
                <a:lnTo>
                  <a:pt x="508" y="405"/>
                </a:lnTo>
                <a:lnTo>
                  <a:pt x="508" y="405"/>
                </a:lnTo>
                <a:lnTo>
                  <a:pt x="508" y="405"/>
                </a:lnTo>
                <a:lnTo>
                  <a:pt x="508" y="405"/>
                </a:lnTo>
                <a:lnTo>
                  <a:pt x="508" y="406"/>
                </a:lnTo>
                <a:lnTo>
                  <a:pt x="508" y="406"/>
                </a:lnTo>
                <a:lnTo>
                  <a:pt x="508" y="406"/>
                </a:lnTo>
                <a:lnTo>
                  <a:pt x="508" y="406"/>
                </a:lnTo>
                <a:lnTo>
                  <a:pt x="508" y="407"/>
                </a:lnTo>
                <a:lnTo>
                  <a:pt x="508" y="407"/>
                </a:lnTo>
                <a:lnTo>
                  <a:pt x="508" y="407"/>
                </a:lnTo>
                <a:lnTo>
                  <a:pt x="508" y="407"/>
                </a:lnTo>
                <a:lnTo>
                  <a:pt x="508" y="407"/>
                </a:lnTo>
                <a:lnTo>
                  <a:pt x="508" y="407"/>
                </a:lnTo>
                <a:lnTo>
                  <a:pt x="509" y="408"/>
                </a:lnTo>
                <a:lnTo>
                  <a:pt x="509" y="408"/>
                </a:lnTo>
                <a:lnTo>
                  <a:pt x="509" y="408"/>
                </a:lnTo>
                <a:lnTo>
                  <a:pt x="509" y="408"/>
                </a:lnTo>
                <a:lnTo>
                  <a:pt x="509" y="408"/>
                </a:lnTo>
                <a:lnTo>
                  <a:pt x="509" y="408"/>
                </a:lnTo>
                <a:lnTo>
                  <a:pt x="509" y="408"/>
                </a:lnTo>
                <a:lnTo>
                  <a:pt x="509" y="409"/>
                </a:lnTo>
                <a:lnTo>
                  <a:pt x="509" y="409"/>
                </a:lnTo>
                <a:lnTo>
                  <a:pt x="509" y="409"/>
                </a:lnTo>
                <a:lnTo>
                  <a:pt x="509" y="409"/>
                </a:lnTo>
                <a:lnTo>
                  <a:pt x="509" y="410"/>
                </a:lnTo>
                <a:lnTo>
                  <a:pt x="509" y="410"/>
                </a:lnTo>
                <a:lnTo>
                  <a:pt x="509" y="411"/>
                </a:lnTo>
                <a:lnTo>
                  <a:pt x="509" y="411"/>
                </a:lnTo>
                <a:lnTo>
                  <a:pt x="509" y="411"/>
                </a:lnTo>
                <a:lnTo>
                  <a:pt x="509" y="412"/>
                </a:lnTo>
                <a:lnTo>
                  <a:pt x="509" y="412"/>
                </a:lnTo>
                <a:lnTo>
                  <a:pt x="509" y="412"/>
                </a:lnTo>
                <a:lnTo>
                  <a:pt x="509" y="413"/>
                </a:lnTo>
                <a:lnTo>
                  <a:pt x="509" y="413"/>
                </a:lnTo>
                <a:lnTo>
                  <a:pt x="510" y="414"/>
                </a:lnTo>
                <a:lnTo>
                  <a:pt x="510" y="414"/>
                </a:lnTo>
                <a:lnTo>
                  <a:pt x="510" y="414"/>
                </a:lnTo>
                <a:lnTo>
                  <a:pt x="510" y="415"/>
                </a:lnTo>
                <a:lnTo>
                  <a:pt x="510" y="415"/>
                </a:lnTo>
                <a:lnTo>
                  <a:pt x="510" y="416"/>
                </a:lnTo>
                <a:lnTo>
                  <a:pt x="510" y="416"/>
                </a:lnTo>
                <a:lnTo>
                  <a:pt x="511" y="416"/>
                </a:lnTo>
                <a:lnTo>
                  <a:pt x="511" y="416"/>
                </a:lnTo>
                <a:lnTo>
                  <a:pt x="511" y="416"/>
                </a:lnTo>
                <a:lnTo>
                  <a:pt x="511" y="417"/>
                </a:lnTo>
                <a:lnTo>
                  <a:pt x="511" y="417"/>
                </a:lnTo>
                <a:lnTo>
                  <a:pt x="511" y="417"/>
                </a:lnTo>
                <a:lnTo>
                  <a:pt x="511" y="417"/>
                </a:lnTo>
                <a:lnTo>
                  <a:pt x="511" y="417"/>
                </a:lnTo>
                <a:lnTo>
                  <a:pt x="511" y="417"/>
                </a:lnTo>
                <a:lnTo>
                  <a:pt x="511" y="418"/>
                </a:lnTo>
                <a:lnTo>
                  <a:pt x="511" y="418"/>
                </a:lnTo>
                <a:lnTo>
                  <a:pt x="511" y="418"/>
                </a:lnTo>
                <a:lnTo>
                  <a:pt x="511" y="419"/>
                </a:lnTo>
                <a:lnTo>
                  <a:pt x="512" y="419"/>
                </a:lnTo>
                <a:lnTo>
                  <a:pt x="512" y="419"/>
                </a:lnTo>
                <a:lnTo>
                  <a:pt x="512" y="420"/>
                </a:lnTo>
                <a:lnTo>
                  <a:pt x="512" y="420"/>
                </a:lnTo>
                <a:lnTo>
                  <a:pt x="512" y="421"/>
                </a:lnTo>
                <a:lnTo>
                  <a:pt x="512" y="421"/>
                </a:lnTo>
                <a:lnTo>
                  <a:pt x="512" y="422"/>
                </a:lnTo>
                <a:lnTo>
                  <a:pt x="513" y="422"/>
                </a:lnTo>
                <a:lnTo>
                  <a:pt x="513" y="423"/>
                </a:lnTo>
                <a:lnTo>
                  <a:pt x="513" y="424"/>
                </a:lnTo>
                <a:lnTo>
                  <a:pt x="513" y="425"/>
                </a:lnTo>
                <a:lnTo>
                  <a:pt x="513" y="425"/>
                </a:lnTo>
                <a:lnTo>
                  <a:pt x="513" y="426"/>
                </a:lnTo>
                <a:lnTo>
                  <a:pt x="513" y="426"/>
                </a:lnTo>
                <a:lnTo>
                  <a:pt x="513" y="426"/>
                </a:lnTo>
                <a:lnTo>
                  <a:pt x="513" y="427"/>
                </a:lnTo>
                <a:lnTo>
                  <a:pt x="514" y="429"/>
                </a:lnTo>
                <a:lnTo>
                  <a:pt x="514" y="429"/>
                </a:lnTo>
                <a:lnTo>
                  <a:pt x="514" y="430"/>
                </a:lnTo>
                <a:lnTo>
                  <a:pt x="514" y="430"/>
                </a:lnTo>
                <a:lnTo>
                  <a:pt x="514" y="431"/>
                </a:lnTo>
                <a:lnTo>
                  <a:pt x="514" y="432"/>
                </a:lnTo>
                <a:lnTo>
                  <a:pt x="515" y="433"/>
                </a:lnTo>
                <a:lnTo>
                  <a:pt x="515" y="433"/>
                </a:lnTo>
                <a:lnTo>
                  <a:pt x="515" y="433"/>
                </a:lnTo>
                <a:lnTo>
                  <a:pt x="515" y="433"/>
                </a:lnTo>
                <a:lnTo>
                  <a:pt x="515" y="434"/>
                </a:lnTo>
                <a:lnTo>
                  <a:pt x="515" y="434"/>
                </a:lnTo>
                <a:lnTo>
                  <a:pt x="515" y="434"/>
                </a:lnTo>
                <a:lnTo>
                  <a:pt x="515" y="434"/>
                </a:lnTo>
                <a:lnTo>
                  <a:pt x="515" y="434"/>
                </a:lnTo>
                <a:lnTo>
                  <a:pt x="515" y="435"/>
                </a:lnTo>
                <a:lnTo>
                  <a:pt x="515" y="435"/>
                </a:lnTo>
                <a:lnTo>
                  <a:pt x="515" y="435"/>
                </a:lnTo>
                <a:lnTo>
                  <a:pt x="515" y="435"/>
                </a:lnTo>
                <a:lnTo>
                  <a:pt x="516" y="435"/>
                </a:lnTo>
                <a:lnTo>
                  <a:pt x="516" y="435"/>
                </a:lnTo>
                <a:lnTo>
                  <a:pt x="516" y="436"/>
                </a:lnTo>
                <a:lnTo>
                  <a:pt x="516" y="436"/>
                </a:lnTo>
                <a:lnTo>
                  <a:pt x="516" y="436"/>
                </a:lnTo>
                <a:lnTo>
                  <a:pt x="516" y="436"/>
                </a:lnTo>
                <a:lnTo>
                  <a:pt x="516" y="437"/>
                </a:lnTo>
                <a:lnTo>
                  <a:pt x="516" y="437"/>
                </a:lnTo>
                <a:lnTo>
                  <a:pt x="516" y="437"/>
                </a:lnTo>
                <a:lnTo>
                  <a:pt x="516" y="437"/>
                </a:lnTo>
                <a:lnTo>
                  <a:pt x="516" y="438"/>
                </a:lnTo>
                <a:lnTo>
                  <a:pt x="516" y="438"/>
                </a:lnTo>
                <a:lnTo>
                  <a:pt x="516" y="438"/>
                </a:lnTo>
                <a:lnTo>
                  <a:pt x="516" y="438"/>
                </a:lnTo>
                <a:lnTo>
                  <a:pt x="516" y="438"/>
                </a:lnTo>
                <a:lnTo>
                  <a:pt x="515" y="439"/>
                </a:lnTo>
                <a:lnTo>
                  <a:pt x="515" y="441"/>
                </a:lnTo>
                <a:lnTo>
                  <a:pt x="515" y="442"/>
                </a:lnTo>
                <a:lnTo>
                  <a:pt x="515" y="442"/>
                </a:lnTo>
                <a:lnTo>
                  <a:pt x="515" y="443"/>
                </a:lnTo>
                <a:lnTo>
                  <a:pt x="515" y="443"/>
                </a:lnTo>
                <a:lnTo>
                  <a:pt x="516" y="445"/>
                </a:lnTo>
                <a:lnTo>
                  <a:pt x="517" y="446"/>
                </a:lnTo>
                <a:lnTo>
                  <a:pt x="517" y="446"/>
                </a:lnTo>
                <a:lnTo>
                  <a:pt x="517" y="446"/>
                </a:lnTo>
                <a:lnTo>
                  <a:pt x="517" y="447"/>
                </a:lnTo>
                <a:lnTo>
                  <a:pt x="517" y="447"/>
                </a:lnTo>
                <a:lnTo>
                  <a:pt x="517" y="448"/>
                </a:lnTo>
                <a:lnTo>
                  <a:pt x="517" y="448"/>
                </a:lnTo>
                <a:lnTo>
                  <a:pt x="518" y="448"/>
                </a:lnTo>
                <a:lnTo>
                  <a:pt x="518" y="448"/>
                </a:lnTo>
                <a:lnTo>
                  <a:pt x="518" y="448"/>
                </a:lnTo>
                <a:lnTo>
                  <a:pt x="518" y="449"/>
                </a:lnTo>
                <a:lnTo>
                  <a:pt x="518" y="450"/>
                </a:lnTo>
                <a:lnTo>
                  <a:pt x="518" y="451"/>
                </a:lnTo>
                <a:lnTo>
                  <a:pt x="518" y="451"/>
                </a:lnTo>
                <a:lnTo>
                  <a:pt x="518" y="451"/>
                </a:lnTo>
                <a:lnTo>
                  <a:pt x="519" y="452"/>
                </a:lnTo>
                <a:lnTo>
                  <a:pt x="519" y="453"/>
                </a:lnTo>
                <a:lnTo>
                  <a:pt x="519" y="454"/>
                </a:lnTo>
                <a:lnTo>
                  <a:pt x="519" y="456"/>
                </a:lnTo>
                <a:lnTo>
                  <a:pt x="520" y="458"/>
                </a:lnTo>
                <a:lnTo>
                  <a:pt x="520" y="459"/>
                </a:lnTo>
                <a:lnTo>
                  <a:pt x="520" y="460"/>
                </a:lnTo>
                <a:lnTo>
                  <a:pt x="520" y="462"/>
                </a:lnTo>
                <a:lnTo>
                  <a:pt x="521" y="463"/>
                </a:lnTo>
                <a:lnTo>
                  <a:pt x="521" y="463"/>
                </a:lnTo>
                <a:lnTo>
                  <a:pt x="521" y="463"/>
                </a:lnTo>
                <a:lnTo>
                  <a:pt x="521" y="465"/>
                </a:lnTo>
                <a:lnTo>
                  <a:pt x="522" y="465"/>
                </a:lnTo>
                <a:lnTo>
                  <a:pt x="522" y="466"/>
                </a:lnTo>
                <a:lnTo>
                  <a:pt x="522" y="466"/>
                </a:lnTo>
                <a:lnTo>
                  <a:pt x="522" y="468"/>
                </a:lnTo>
                <a:lnTo>
                  <a:pt x="523" y="468"/>
                </a:lnTo>
                <a:lnTo>
                  <a:pt x="523" y="469"/>
                </a:lnTo>
                <a:lnTo>
                  <a:pt x="523" y="469"/>
                </a:lnTo>
                <a:lnTo>
                  <a:pt x="523" y="470"/>
                </a:lnTo>
                <a:lnTo>
                  <a:pt x="523" y="471"/>
                </a:lnTo>
                <a:lnTo>
                  <a:pt x="524" y="473"/>
                </a:lnTo>
                <a:lnTo>
                  <a:pt x="524" y="473"/>
                </a:lnTo>
                <a:lnTo>
                  <a:pt x="524" y="473"/>
                </a:lnTo>
                <a:lnTo>
                  <a:pt x="524" y="474"/>
                </a:lnTo>
                <a:lnTo>
                  <a:pt x="524" y="475"/>
                </a:lnTo>
                <a:lnTo>
                  <a:pt x="524" y="476"/>
                </a:lnTo>
                <a:lnTo>
                  <a:pt x="526" y="481"/>
                </a:lnTo>
                <a:lnTo>
                  <a:pt x="526" y="482"/>
                </a:lnTo>
                <a:lnTo>
                  <a:pt x="527" y="484"/>
                </a:lnTo>
                <a:lnTo>
                  <a:pt x="528" y="487"/>
                </a:lnTo>
                <a:lnTo>
                  <a:pt x="528" y="487"/>
                </a:lnTo>
                <a:lnTo>
                  <a:pt x="529" y="491"/>
                </a:lnTo>
                <a:lnTo>
                  <a:pt x="529" y="491"/>
                </a:lnTo>
                <a:lnTo>
                  <a:pt x="531" y="495"/>
                </a:lnTo>
                <a:lnTo>
                  <a:pt x="531" y="496"/>
                </a:lnTo>
                <a:lnTo>
                  <a:pt x="535" y="511"/>
                </a:lnTo>
                <a:lnTo>
                  <a:pt x="530" y="508"/>
                </a:lnTo>
                <a:lnTo>
                  <a:pt x="525" y="505"/>
                </a:lnTo>
                <a:lnTo>
                  <a:pt x="522" y="503"/>
                </a:lnTo>
                <a:lnTo>
                  <a:pt x="521" y="503"/>
                </a:lnTo>
                <a:lnTo>
                  <a:pt x="516" y="500"/>
                </a:lnTo>
                <a:lnTo>
                  <a:pt x="511" y="497"/>
                </a:lnTo>
                <a:lnTo>
                  <a:pt x="507" y="495"/>
                </a:lnTo>
                <a:lnTo>
                  <a:pt x="502" y="492"/>
                </a:lnTo>
                <a:lnTo>
                  <a:pt x="497" y="489"/>
                </a:lnTo>
                <a:lnTo>
                  <a:pt x="493" y="487"/>
                </a:lnTo>
                <a:lnTo>
                  <a:pt x="488" y="484"/>
                </a:lnTo>
                <a:lnTo>
                  <a:pt x="483" y="481"/>
                </a:lnTo>
                <a:lnTo>
                  <a:pt x="479" y="479"/>
                </a:lnTo>
                <a:lnTo>
                  <a:pt x="474" y="477"/>
                </a:lnTo>
                <a:lnTo>
                  <a:pt x="469" y="474"/>
                </a:lnTo>
                <a:lnTo>
                  <a:pt x="465" y="471"/>
                </a:lnTo>
                <a:lnTo>
                  <a:pt x="460" y="469"/>
                </a:lnTo>
                <a:lnTo>
                  <a:pt x="455" y="466"/>
                </a:lnTo>
                <a:lnTo>
                  <a:pt x="451" y="463"/>
                </a:lnTo>
                <a:lnTo>
                  <a:pt x="446" y="461"/>
                </a:lnTo>
                <a:lnTo>
                  <a:pt x="441" y="458"/>
                </a:lnTo>
                <a:lnTo>
                  <a:pt x="436" y="455"/>
                </a:lnTo>
                <a:lnTo>
                  <a:pt x="432" y="453"/>
                </a:lnTo>
                <a:lnTo>
                  <a:pt x="427" y="450"/>
                </a:lnTo>
                <a:lnTo>
                  <a:pt x="422" y="447"/>
                </a:lnTo>
                <a:lnTo>
                  <a:pt x="418" y="445"/>
                </a:lnTo>
                <a:lnTo>
                  <a:pt x="413" y="442"/>
                </a:lnTo>
                <a:lnTo>
                  <a:pt x="408" y="440"/>
                </a:lnTo>
                <a:lnTo>
                  <a:pt x="404" y="437"/>
                </a:lnTo>
                <a:lnTo>
                  <a:pt x="399" y="434"/>
                </a:lnTo>
                <a:lnTo>
                  <a:pt x="394" y="432"/>
                </a:lnTo>
                <a:lnTo>
                  <a:pt x="390" y="429"/>
                </a:lnTo>
                <a:lnTo>
                  <a:pt x="385" y="427"/>
                </a:lnTo>
                <a:lnTo>
                  <a:pt x="380" y="424"/>
                </a:lnTo>
                <a:lnTo>
                  <a:pt x="376" y="422"/>
                </a:lnTo>
                <a:lnTo>
                  <a:pt x="375" y="421"/>
                </a:lnTo>
                <a:lnTo>
                  <a:pt x="371" y="419"/>
                </a:lnTo>
                <a:lnTo>
                  <a:pt x="366" y="416"/>
                </a:lnTo>
                <a:lnTo>
                  <a:pt x="361" y="413"/>
                </a:lnTo>
                <a:lnTo>
                  <a:pt x="357" y="411"/>
                </a:lnTo>
                <a:lnTo>
                  <a:pt x="352" y="408"/>
                </a:lnTo>
                <a:lnTo>
                  <a:pt x="349" y="406"/>
                </a:lnTo>
                <a:lnTo>
                  <a:pt x="347" y="406"/>
                </a:lnTo>
                <a:lnTo>
                  <a:pt x="343" y="403"/>
                </a:lnTo>
                <a:lnTo>
                  <a:pt x="338" y="400"/>
                </a:lnTo>
                <a:lnTo>
                  <a:pt x="333" y="398"/>
                </a:lnTo>
                <a:lnTo>
                  <a:pt x="329" y="395"/>
                </a:lnTo>
                <a:lnTo>
                  <a:pt x="324" y="392"/>
                </a:lnTo>
                <a:lnTo>
                  <a:pt x="319" y="390"/>
                </a:lnTo>
                <a:lnTo>
                  <a:pt x="315" y="388"/>
                </a:lnTo>
                <a:lnTo>
                  <a:pt x="310" y="385"/>
                </a:lnTo>
                <a:lnTo>
                  <a:pt x="305" y="382"/>
                </a:lnTo>
                <a:lnTo>
                  <a:pt x="301" y="379"/>
                </a:lnTo>
                <a:lnTo>
                  <a:pt x="296" y="377"/>
                </a:lnTo>
                <a:lnTo>
                  <a:pt x="291" y="374"/>
                </a:lnTo>
                <a:lnTo>
                  <a:pt x="287" y="372"/>
                </a:lnTo>
                <a:lnTo>
                  <a:pt x="282" y="369"/>
                </a:lnTo>
                <a:lnTo>
                  <a:pt x="277" y="366"/>
                </a:lnTo>
                <a:lnTo>
                  <a:pt x="273" y="364"/>
                </a:lnTo>
                <a:lnTo>
                  <a:pt x="268" y="361"/>
                </a:lnTo>
                <a:lnTo>
                  <a:pt x="263" y="358"/>
                </a:lnTo>
                <a:lnTo>
                  <a:pt x="259" y="356"/>
                </a:lnTo>
                <a:lnTo>
                  <a:pt x="254" y="353"/>
                </a:lnTo>
                <a:lnTo>
                  <a:pt x="249" y="350"/>
                </a:lnTo>
                <a:lnTo>
                  <a:pt x="245" y="348"/>
                </a:lnTo>
                <a:lnTo>
                  <a:pt x="240" y="345"/>
                </a:lnTo>
                <a:lnTo>
                  <a:pt x="235" y="343"/>
                </a:lnTo>
                <a:lnTo>
                  <a:pt x="231" y="340"/>
                </a:lnTo>
                <a:lnTo>
                  <a:pt x="226" y="337"/>
                </a:lnTo>
                <a:lnTo>
                  <a:pt x="221" y="335"/>
                </a:lnTo>
                <a:lnTo>
                  <a:pt x="217" y="332"/>
                </a:lnTo>
                <a:lnTo>
                  <a:pt x="212" y="330"/>
                </a:lnTo>
                <a:lnTo>
                  <a:pt x="207" y="327"/>
                </a:lnTo>
                <a:lnTo>
                  <a:pt x="202" y="324"/>
                </a:lnTo>
                <a:lnTo>
                  <a:pt x="198" y="322"/>
                </a:lnTo>
                <a:lnTo>
                  <a:pt x="193" y="319"/>
                </a:lnTo>
                <a:lnTo>
                  <a:pt x="188" y="316"/>
                </a:lnTo>
                <a:lnTo>
                  <a:pt x="184" y="314"/>
                </a:lnTo>
                <a:lnTo>
                  <a:pt x="179" y="311"/>
                </a:lnTo>
                <a:lnTo>
                  <a:pt x="174" y="308"/>
                </a:lnTo>
                <a:lnTo>
                  <a:pt x="170" y="306"/>
                </a:lnTo>
                <a:lnTo>
                  <a:pt x="165" y="303"/>
                </a:lnTo>
                <a:lnTo>
                  <a:pt x="160" y="301"/>
                </a:lnTo>
                <a:lnTo>
                  <a:pt x="156" y="298"/>
                </a:lnTo>
                <a:lnTo>
                  <a:pt x="151" y="296"/>
                </a:lnTo>
                <a:lnTo>
                  <a:pt x="146" y="293"/>
                </a:lnTo>
                <a:lnTo>
                  <a:pt x="142" y="290"/>
                </a:lnTo>
                <a:lnTo>
                  <a:pt x="137" y="288"/>
                </a:lnTo>
                <a:lnTo>
                  <a:pt x="132" y="285"/>
                </a:lnTo>
                <a:lnTo>
                  <a:pt x="128" y="282"/>
                </a:lnTo>
                <a:lnTo>
                  <a:pt x="123" y="280"/>
                </a:lnTo>
                <a:lnTo>
                  <a:pt x="118" y="277"/>
                </a:lnTo>
                <a:lnTo>
                  <a:pt x="113" y="274"/>
                </a:lnTo>
                <a:lnTo>
                  <a:pt x="109" y="272"/>
                </a:lnTo>
                <a:lnTo>
                  <a:pt x="104" y="269"/>
                </a:lnTo>
                <a:lnTo>
                  <a:pt x="99" y="266"/>
                </a:lnTo>
                <a:lnTo>
                  <a:pt x="95" y="264"/>
                </a:lnTo>
                <a:lnTo>
                  <a:pt x="102" y="254"/>
                </a:lnTo>
                <a:lnTo>
                  <a:pt x="102" y="254"/>
                </a:lnTo>
                <a:lnTo>
                  <a:pt x="102" y="254"/>
                </a:lnTo>
                <a:lnTo>
                  <a:pt x="102"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3"/>
                </a:lnTo>
                <a:lnTo>
                  <a:pt x="103" y="253"/>
                </a:lnTo>
                <a:lnTo>
                  <a:pt x="103" y="253"/>
                </a:lnTo>
                <a:lnTo>
                  <a:pt x="103" y="253"/>
                </a:lnTo>
                <a:lnTo>
                  <a:pt x="103" y="253"/>
                </a:lnTo>
                <a:lnTo>
                  <a:pt x="103" y="253"/>
                </a:lnTo>
                <a:lnTo>
                  <a:pt x="103" y="253"/>
                </a:lnTo>
                <a:lnTo>
                  <a:pt x="103" y="253"/>
                </a:lnTo>
                <a:lnTo>
                  <a:pt x="103" y="253"/>
                </a:lnTo>
                <a:lnTo>
                  <a:pt x="103" y="253"/>
                </a:lnTo>
                <a:lnTo>
                  <a:pt x="103" y="253"/>
                </a:lnTo>
                <a:lnTo>
                  <a:pt x="103" y="253"/>
                </a:lnTo>
                <a:lnTo>
                  <a:pt x="103" y="253"/>
                </a:lnTo>
                <a:lnTo>
                  <a:pt x="103" y="253"/>
                </a:lnTo>
                <a:lnTo>
                  <a:pt x="103" y="253"/>
                </a:lnTo>
                <a:lnTo>
                  <a:pt x="103"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5" y="253"/>
                </a:lnTo>
                <a:lnTo>
                  <a:pt x="105" y="253"/>
                </a:lnTo>
                <a:lnTo>
                  <a:pt x="105" y="253"/>
                </a:lnTo>
                <a:lnTo>
                  <a:pt x="105" y="253"/>
                </a:lnTo>
                <a:lnTo>
                  <a:pt x="105" y="253"/>
                </a:lnTo>
                <a:lnTo>
                  <a:pt x="105" y="253"/>
                </a:lnTo>
                <a:lnTo>
                  <a:pt x="105" y="253"/>
                </a:lnTo>
                <a:lnTo>
                  <a:pt x="105" y="253"/>
                </a:lnTo>
                <a:lnTo>
                  <a:pt x="105" y="253"/>
                </a:lnTo>
                <a:lnTo>
                  <a:pt x="105" y="253"/>
                </a:lnTo>
                <a:lnTo>
                  <a:pt x="105" y="253"/>
                </a:lnTo>
                <a:lnTo>
                  <a:pt x="105" y="253"/>
                </a:lnTo>
                <a:lnTo>
                  <a:pt x="105" y="253"/>
                </a:lnTo>
                <a:lnTo>
                  <a:pt x="105"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7" y="253"/>
                </a:lnTo>
                <a:lnTo>
                  <a:pt x="107" y="253"/>
                </a:lnTo>
                <a:lnTo>
                  <a:pt x="107" y="253"/>
                </a:lnTo>
                <a:lnTo>
                  <a:pt x="107" y="253"/>
                </a:lnTo>
                <a:lnTo>
                  <a:pt x="107" y="253"/>
                </a:lnTo>
                <a:lnTo>
                  <a:pt x="107" y="253"/>
                </a:lnTo>
                <a:lnTo>
                  <a:pt x="107" y="253"/>
                </a:lnTo>
                <a:lnTo>
                  <a:pt x="107" y="253"/>
                </a:lnTo>
                <a:lnTo>
                  <a:pt x="107" y="253"/>
                </a:lnTo>
                <a:lnTo>
                  <a:pt x="107" y="253"/>
                </a:lnTo>
                <a:lnTo>
                  <a:pt x="107" y="253"/>
                </a:lnTo>
                <a:lnTo>
                  <a:pt x="107" y="253"/>
                </a:lnTo>
                <a:lnTo>
                  <a:pt x="107" y="253"/>
                </a:lnTo>
                <a:lnTo>
                  <a:pt x="107" y="253"/>
                </a:lnTo>
                <a:lnTo>
                  <a:pt x="107" y="253"/>
                </a:lnTo>
                <a:lnTo>
                  <a:pt x="107" y="253"/>
                </a:lnTo>
                <a:lnTo>
                  <a:pt x="107"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9" y="253"/>
                </a:lnTo>
                <a:lnTo>
                  <a:pt x="109" y="253"/>
                </a:lnTo>
                <a:lnTo>
                  <a:pt x="109" y="253"/>
                </a:lnTo>
                <a:lnTo>
                  <a:pt x="109" y="253"/>
                </a:lnTo>
                <a:lnTo>
                  <a:pt x="109" y="253"/>
                </a:lnTo>
                <a:lnTo>
                  <a:pt x="109" y="253"/>
                </a:lnTo>
                <a:lnTo>
                  <a:pt x="109" y="253"/>
                </a:lnTo>
                <a:lnTo>
                  <a:pt x="109" y="253"/>
                </a:lnTo>
                <a:lnTo>
                  <a:pt x="109" y="253"/>
                </a:lnTo>
                <a:lnTo>
                  <a:pt x="109" y="253"/>
                </a:lnTo>
                <a:lnTo>
                  <a:pt x="109" y="253"/>
                </a:lnTo>
                <a:lnTo>
                  <a:pt x="109" y="252"/>
                </a:lnTo>
                <a:lnTo>
                  <a:pt x="109" y="252"/>
                </a:lnTo>
                <a:lnTo>
                  <a:pt x="109" y="252"/>
                </a:lnTo>
                <a:lnTo>
                  <a:pt x="109" y="252"/>
                </a:lnTo>
                <a:lnTo>
                  <a:pt x="109" y="252"/>
                </a:lnTo>
                <a:lnTo>
                  <a:pt x="109" y="252"/>
                </a:lnTo>
                <a:lnTo>
                  <a:pt x="109" y="252"/>
                </a:lnTo>
                <a:lnTo>
                  <a:pt x="109" y="252"/>
                </a:lnTo>
                <a:lnTo>
                  <a:pt x="109" y="252"/>
                </a:lnTo>
                <a:lnTo>
                  <a:pt x="109" y="252"/>
                </a:lnTo>
                <a:lnTo>
                  <a:pt x="109" y="252"/>
                </a:lnTo>
                <a:lnTo>
                  <a:pt x="109" y="252"/>
                </a:lnTo>
                <a:lnTo>
                  <a:pt x="109" y="252"/>
                </a:lnTo>
                <a:lnTo>
                  <a:pt x="109" y="252"/>
                </a:lnTo>
                <a:lnTo>
                  <a:pt x="109" y="252"/>
                </a:lnTo>
                <a:lnTo>
                  <a:pt x="109"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1" y="252"/>
                </a:lnTo>
                <a:lnTo>
                  <a:pt x="111" y="252"/>
                </a:lnTo>
                <a:lnTo>
                  <a:pt x="111" y="252"/>
                </a:lnTo>
                <a:lnTo>
                  <a:pt x="111" y="252"/>
                </a:lnTo>
                <a:lnTo>
                  <a:pt x="111" y="252"/>
                </a:lnTo>
                <a:lnTo>
                  <a:pt x="111" y="252"/>
                </a:lnTo>
                <a:lnTo>
                  <a:pt x="111" y="252"/>
                </a:lnTo>
                <a:lnTo>
                  <a:pt x="111" y="252"/>
                </a:lnTo>
                <a:lnTo>
                  <a:pt x="111" y="252"/>
                </a:lnTo>
                <a:lnTo>
                  <a:pt x="111" y="251"/>
                </a:lnTo>
                <a:lnTo>
                  <a:pt x="111" y="251"/>
                </a:lnTo>
                <a:lnTo>
                  <a:pt x="111" y="251"/>
                </a:lnTo>
                <a:lnTo>
                  <a:pt x="111" y="251"/>
                </a:lnTo>
                <a:lnTo>
                  <a:pt x="111" y="251"/>
                </a:lnTo>
                <a:lnTo>
                  <a:pt x="111" y="251"/>
                </a:lnTo>
                <a:lnTo>
                  <a:pt x="111"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0"/>
                </a:lnTo>
                <a:lnTo>
                  <a:pt x="112" y="250"/>
                </a:lnTo>
                <a:lnTo>
                  <a:pt x="112" y="250"/>
                </a:lnTo>
                <a:lnTo>
                  <a:pt x="112" y="250"/>
                </a:lnTo>
                <a:lnTo>
                  <a:pt x="112" y="250"/>
                </a:lnTo>
                <a:lnTo>
                  <a:pt x="113" y="249"/>
                </a:lnTo>
                <a:lnTo>
                  <a:pt x="113" y="249"/>
                </a:lnTo>
                <a:lnTo>
                  <a:pt x="113" y="249"/>
                </a:lnTo>
                <a:lnTo>
                  <a:pt x="113" y="247"/>
                </a:lnTo>
                <a:lnTo>
                  <a:pt x="113" y="247"/>
                </a:lnTo>
                <a:lnTo>
                  <a:pt x="113" y="246"/>
                </a:lnTo>
                <a:lnTo>
                  <a:pt x="112" y="245"/>
                </a:lnTo>
                <a:lnTo>
                  <a:pt x="112" y="244"/>
                </a:lnTo>
                <a:lnTo>
                  <a:pt x="111" y="243"/>
                </a:lnTo>
                <a:lnTo>
                  <a:pt x="111" y="243"/>
                </a:lnTo>
                <a:lnTo>
                  <a:pt x="111" y="242"/>
                </a:lnTo>
                <a:lnTo>
                  <a:pt x="111" y="242"/>
                </a:lnTo>
                <a:lnTo>
                  <a:pt x="111" y="242"/>
                </a:lnTo>
                <a:lnTo>
                  <a:pt x="111" y="242"/>
                </a:lnTo>
                <a:lnTo>
                  <a:pt x="110" y="242"/>
                </a:lnTo>
                <a:lnTo>
                  <a:pt x="110" y="242"/>
                </a:lnTo>
                <a:lnTo>
                  <a:pt x="110" y="242"/>
                </a:lnTo>
                <a:lnTo>
                  <a:pt x="110" y="241"/>
                </a:lnTo>
                <a:lnTo>
                  <a:pt x="110" y="241"/>
                </a:lnTo>
                <a:lnTo>
                  <a:pt x="110" y="241"/>
                </a:lnTo>
                <a:lnTo>
                  <a:pt x="110" y="241"/>
                </a:lnTo>
                <a:lnTo>
                  <a:pt x="110" y="241"/>
                </a:lnTo>
                <a:lnTo>
                  <a:pt x="109" y="240"/>
                </a:lnTo>
                <a:lnTo>
                  <a:pt x="109" y="240"/>
                </a:lnTo>
                <a:lnTo>
                  <a:pt x="109" y="240"/>
                </a:lnTo>
                <a:lnTo>
                  <a:pt x="109" y="240"/>
                </a:lnTo>
                <a:lnTo>
                  <a:pt x="109" y="240"/>
                </a:lnTo>
                <a:lnTo>
                  <a:pt x="109" y="240"/>
                </a:lnTo>
                <a:lnTo>
                  <a:pt x="109" y="239"/>
                </a:lnTo>
                <a:lnTo>
                  <a:pt x="109" y="239"/>
                </a:lnTo>
                <a:lnTo>
                  <a:pt x="108" y="239"/>
                </a:lnTo>
                <a:lnTo>
                  <a:pt x="108" y="239"/>
                </a:lnTo>
                <a:lnTo>
                  <a:pt x="108" y="239"/>
                </a:lnTo>
                <a:lnTo>
                  <a:pt x="108" y="239"/>
                </a:lnTo>
                <a:lnTo>
                  <a:pt x="108" y="239"/>
                </a:lnTo>
                <a:lnTo>
                  <a:pt x="108" y="239"/>
                </a:lnTo>
                <a:lnTo>
                  <a:pt x="108" y="238"/>
                </a:lnTo>
                <a:lnTo>
                  <a:pt x="108" y="238"/>
                </a:lnTo>
                <a:lnTo>
                  <a:pt x="108" y="238"/>
                </a:lnTo>
                <a:lnTo>
                  <a:pt x="107" y="238"/>
                </a:lnTo>
                <a:lnTo>
                  <a:pt x="107" y="238"/>
                </a:lnTo>
                <a:lnTo>
                  <a:pt x="107" y="237"/>
                </a:lnTo>
                <a:lnTo>
                  <a:pt x="107" y="237"/>
                </a:lnTo>
                <a:lnTo>
                  <a:pt x="107" y="237"/>
                </a:lnTo>
                <a:lnTo>
                  <a:pt x="107" y="237"/>
                </a:lnTo>
                <a:lnTo>
                  <a:pt x="107" y="237"/>
                </a:lnTo>
                <a:lnTo>
                  <a:pt x="107" y="237"/>
                </a:lnTo>
                <a:lnTo>
                  <a:pt x="106" y="237"/>
                </a:lnTo>
                <a:lnTo>
                  <a:pt x="106" y="237"/>
                </a:lnTo>
                <a:lnTo>
                  <a:pt x="106" y="237"/>
                </a:lnTo>
                <a:lnTo>
                  <a:pt x="106" y="237"/>
                </a:lnTo>
                <a:lnTo>
                  <a:pt x="106" y="237"/>
                </a:lnTo>
                <a:lnTo>
                  <a:pt x="106" y="237"/>
                </a:lnTo>
                <a:lnTo>
                  <a:pt x="105" y="237"/>
                </a:lnTo>
                <a:lnTo>
                  <a:pt x="105" y="237"/>
                </a:lnTo>
                <a:lnTo>
                  <a:pt x="105" y="237"/>
                </a:lnTo>
                <a:lnTo>
                  <a:pt x="104" y="237"/>
                </a:lnTo>
                <a:lnTo>
                  <a:pt x="104" y="237"/>
                </a:lnTo>
                <a:lnTo>
                  <a:pt x="104" y="237"/>
                </a:lnTo>
                <a:lnTo>
                  <a:pt x="103" y="237"/>
                </a:lnTo>
                <a:lnTo>
                  <a:pt x="103" y="237"/>
                </a:lnTo>
                <a:lnTo>
                  <a:pt x="103" y="237"/>
                </a:lnTo>
                <a:lnTo>
                  <a:pt x="103" y="237"/>
                </a:lnTo>
                <a:lnTo>
                  <a:pt x="103" y="237"/>
                </a:lnTo>
                <a:lnTo>
                  <a:pt x="102" y="237"/>
                </a:lnTo>
                <a:lnTo>
                  <a:pt x="102" y="237"/>
                </a:lnTo>
                <a:lnTo>
                  <a:pt x="102" y="237"/>
                </a:lnTo>
                <a:lnTo>
                  <a:pt x="102" y="237"/>
                </a:lnTo>
                <a:lnTo>
                  <a:pt x="101" y="237"/>
                </a:lnTo>
                <a:lnTo>
                  <a:pt x="101" y="237"/>
                </a:lnTo>
                <a:lnTo>
                  <a:pt x="101" y="237"/>
                </a:lnTo>
                <a:lnTo>
                  <a:pt x="101" y="237"/>
                </a:lnTo>
                <a:lnTo>
                  <a:pt x="101" y="237"/>
                </a:lnTo>
                <a:lnTo>
                  <a:pt x="101" y="237"/>
                </a:lnTo>
                <a:lnTo>
                  <a:pt x="101" y="238"/>
                </a:lnTo>
                <a:lnTo>
                  <a:pt x="101" y="238"/>
                </a:lnTo>
                <a:lnTo>
                  <a:pt x="100" y="238"/>
                </a:lnTo>
                <a:lnTo>
                  <a:pt x="100" y="238"/>
                </a:lnTo>
                <a:lnTo>
                  <a:pt x="100" y="238"/>
                </a:lnTo>
                <a:lnTo>
                  <a:pt x="99" y="238"/>
                </a:lnTo>
                <a:lnTo>
                  <a:pt x="99" y="238"/>
                </a:lnTo>
                <a:lnTo>
                  <a:pt x="98" y="238"/>
                </a:lnTo>
                <a:lnTo>
                  <a:pt x="98" y="238"/>
                </a:lnTo>
                <a:lnTo>
                  <a:pt x="98" y="238"/>
                </a:lnTo>
                <a:lnTo>
                  <a:pt x="98" y="238"/>
                </a:lnTo>
                <a:lnTo>
                  <a:pt x="98" y="238"/>
                </a:lnTo>
                <a:lnTo>
                  <a:pt x="97" y="238"/>
                </a:lnTo>
                <a:lnTo>
                  <a:pt x="97" y="238"/>
                </a:lnTo>
                <a:lnTo>
                  <a:pt x="97" y="238"/>
                </a:lnTo>
                <a:lnTo>
                  <a:pt x="97" y="238"/>
                </a:lnTo>
                <a:lnTo>
                  <a:pt x="96" y="238"/>
                </a:lnTo>
                <a:lnTo>
                  <a:pt x="96" y="238"/>
                </a:lnTo>
                <a:lnTo>
                  <a:pt x="96" y="238"/>
                </a:lnTo>
                <a:lnTo>
                  <a:pt x="96" y="238"/>
                </a:lnTo>
                <a:lnTo>
                  <a:pt x="96" y="238"/>
                </a:lnTo>
                <a:lnTo>
                  <a:pt x="96" y="238"/>
                </a:lnTo>
                <a:lnTo>
                  <a:pt x="95" y="238"/>
                </a:lnTo>
                <a:lnTo>
                  <a:pt x="95" y="238"/>
                </a:lnTo>
                <a:lnTo>
                  <a:pt x="95" y="237"/>
                </a:lnTo>
                <a:lnTo>
                  <a:pt x="94" y="237"/>
                </a:lnTo>
                <a:lnTo>
                  <a:pt x="94" y="237"/>
                </a:lnTo>
                <a:lnTo>
                  <a:pt x="93" y="237"/>
                </a:lnTo>
                <a:lnTo>
                  <a:pt x="93" y="237"/>
                </a:lnTo>
                <a:lnTo>
                  <a:pt x="93" y="237"/>
                </a:lnTo>
                <a:lnTo>
                  <a:pt x="92" y="238"/>
                </a:lnTo>
                <a:lnTo>
                  <a:pt x="92" y="238"/>
                </a:lnTo>
                <a:lnTo>
                  <a:pt x="92" y="238"/>
                </a:lnTo>
                <a:lnTo>
                  <a:pt x="92" y="238"/>
                </a:lnTo>
                <a:lnTo>
                  <a:pt x="92" y="238"/>
                </a:lnTo>
                <a:lnTo>
                  <a:pt x="92" y="239"/>
                </a:lnTo>
                <a:lnTo>
                  <a:pt x="92" y="239"/>
                </a:lnTo>
                <a:lnTo>
                  <a:pt x="92" y="239"/>
                </a:lnTo>
                <a:lnTo>
                  <a:pt x="92" y="239"/>
                </a:lnTo>
                <a:lnTo>
                  <a:pt x="92" y="239"/>
                </a:lnTo>
                <a:lnTo>
                  <a:pt x="91" y="239"/>
                </a:lnTo>
                <a:lnTo>
                  <a:pt x="91" y="239"/>
                </a:lnTo>
                <a:lnTo>
                  <a:pt x="91" y="240"/>
                </a:lnTo>
                <a:lnTo>
                  <a:pt x="91" y="240"/>
                </a:lnTo>
                <a:lnTo>
                  <a:pt x="91" y="240"/>
                </a:lnTo>
                <a:lnTo>
                  <a:pt x="91" y="240"/>
                </a:lnTo>
                <a:lnTo>
                  <a:pt x="90" y="241"/>
                </a:lnTo>
                <a:lnTo>
                  <a:pt x="90" y="241"/>
                </a:lnTo>
                <a:lnTo>
                  <a:pt x="90" y="241"/>
                </a:lnTo>
                <a:lnTo>
                  <a:pt x="90" y="241"/>
                </a:lnTo>
                <a:lnTo>
                  <a:pt x="90" y="241"/>
                </a:lnTo>
                <a:lnTo>
                  <a:pt x="90" y="241"/>
                </a:lnTo>
                <a:lnTo>
                  <a:pt x="89" y="242"/>
                </a:lnTo>
                <a:lnTo>
                  <a:pt x="89" y="242"/>
                </a:lnTo>
                <a:lnTo>
                  <a:pt x="89" y="242"/>
                </a:lnTo>
                <a:lnTo>
                  <a:pt x="89" y="242"/>
                </a:lnTo>
                <a:lnTo>
                  <a:pt x="88" y="243"/>
                </a:lnTo>
                <a:lnTo>
                  <a:pt x="88" y="243"/>
                </a:lnTo>
                <a:lnTo>
                  <a:pt x="88" y="243"/>
                </a:lnTo>
                <a:lnTo>
                  <a:pt x="88" y="243"/>
                </a:lnTo>
                <a:lnTo>
                  <a:pt x="87" y="243"/>
                </a:lnTo>
                <a:lnTo>
                  <a:pt x="87" y="243"/>
                </a:lnTo>
                <a:lnTo>
                  <a:pt x="87" y="244"/>
                </a:lnTo>
                <a:lnTo>
                  <a:pt x="87" y="244"/>
                </a:lnTo>
                <a:lnTo>
                  <a:pt x="87" y="244"/>
                </a:lnTo>
                <a:lnTo>
                  <a:pt x="86" y="244"/>
                </a:lnTo>
                <a:lnTo>
                  <a:pt x="86" y="245"/>
                </a:lnTo>
                <a:lnTo>
                  <a:pt x="86" y="245"/>
                </a:lnTo>
                <a:lnTo>
                  <a:pt x="85" y="245"/>
                </a:lnTo>
                <a:lnTo>
                  <a:pt x="84" y="245"/>
                </a:lnTo>
                <a:lnTo>
                  <a:pt x="84" y="245"/>
                </a:lnTo>
                <a:lnTo>
                  <a:pt x="84" y="246"/>
                </a:lnTo>
                <a:lnTo>
                  <a:pt x="83" y="246"/>
                </a:lnTo>
                <a:lnTo>
                  <a:pt x="83" y="246"/>
                </a:lnTo>
                <a:lnTo>
                  <a:pt x="82" y="246"/>
                </a:lnTo>
                <a:lnTo>
                  <a:pt x="82" y="245"/>
                </a:lnTo>
                <a:lnTo>
                  <a:pt x="81" y="245"/>
                </a:lnTo>
                <a:lnTo>
                  <a:pt x="80" y="246"/>
                </a:lnTo>
                <a:lnTo>
                  <a:pt x="80" y="245"/>
                </a:lnTo>
                <a:lnTo>
                  <a:pt x="80" y="245"/>
                </a:lnTo>
                <a:lnTo>
                  <a:pt x="79" y="245"/>
                </a:lnTo>
                <a:lnTo>
                  <a:pt x="79" y="245"/>
                </a:lnTo>
                <a:lnTo>
                  <a:pt x="79" y="246"/>
                </a:lnTo>
                <a:lnTo>
                  <a:pt x="78" y="246"/>
                </a:lnTo>
                <a:lnTo>
                  <a:pt x="78" y="246"/>
                </a:lnTo>
                <a:lnTo>
                  <a:pt x="78" y="246"/>
                </a:lnTo>
                <a:lnTo>
                  <a:pt x="78" y="246"/>
                </a:lnTo>
                <a:lnTo>
                  <a:pt x="78" y="246"/>
                </a:lnTo>
                <a:lnTo>
                  <a:pt x="77" y="247"/>
                </a:lnTo>
                <a:lnTo>
                  <a:pt x="77" y="248"/>
                </a:lnTo>
                <a:lnTo>
                  <a:pt x="77" y="248"/>
                </a:lnTo>
                <a:lnTo>
                  <a:pt x="77" y="248"/>
                </a:lnTo>
                <a:lnTo>
                  <a:pt x="77" y="248"/>
                </a:lnTo>
                <a:lnTo>
                  <a:pt x="77" y="249"/>
                </a:lnTo>
                <a:lnTo>
                  <a:pt x="77" y="249"/>
                </a:lnTo>
                <a:lnTo>
                  <a:pt x="77" y="249"/>
                </a:lnTo>
                <a:lnTo>
                  <a:pt x="77" y="250"/>
                </a:lnTo>
                <a:lnTo>
                  <a:pt x="77" y="251"/>
                </a:lnTo>
                <a:lnTo>
                  <a:pt x="77" y="252"/>
                </a:lnTo>
                <a:lnTo>
                  <a:pt x="77" y="252"/>
                </a:lnTo>
                <a:lnTo>
                  <a:pt x="76" y="252"/>
                </a:lnTo>
                <a:lnTo>
                  <a:pt x="76" y="252"/>
                </a:lnTo>
                <a:lnTo>
                  <a:pt x="76" y="252"/>
                </a:lnTo>
                <a:lnTo>
                  <a:pt x="76" y="253"/>
                </a:lnTo>
                <a:lnTo>
                  <a:pt x="76" y="253"/>
                </a:lnTo>
                <a:lnTo>
                  <a:pt x="76" y="253"/>
                </a:lnTo>
                <a:lnTo>
                  <a:pt x="76" y="253"/>
                </a:lnTo>
                <a:lnTo>
                  <a:pt x="76" y="253"/>
                </a:lnTo>
                <a:lnTo>
                  <a:pt x="76" y="253"/>
                </a:lnTo>
                <a:lnTo>
                  <a:pt x="75" y="253"/>
                </a:lnTo>
                <a:lnTo>
                  <a:pt x="75" y="252"/>
                </a:lnTo>
                <a:lnTo>
                  <a:pt x="75" y="253"/>
                </a:lnTo>
                <a:lnTo>
                  <a:pt x="75" y="253"/>
                </a:lnTo>
                <a:lnTo>
                  <a:pt x="75" y="253"/>
                </a:lnTo>
                <a:lnTo>
                  <a:pt x="75" y="252"/>
                </a:lnTo>
                <a:lnTo>
                  <a:pt x="75" y="252"/>
                </a:lnTo>
                <a:lnTo>
                  <a:pt x="74" y="252"/>
                </a:lnTo>
                <a:lnTo>
                  <a:pt x="74" y="252"/>
                </a:lnTo>
                <a:lnTo>
                  <a:pt x="74" y="252"/>
                </a:lnTo>
                <a:lnTo>
                  <a:pt x="74" y="252"/>
                </a:lnTo>
                <a:lnTo>
                  <a:pt x="73" y="252"/>
                </a:lnTo>
                <a:lnTo>
                  <a:pt x="73" y="252"/>
                </a:lnTo>
                <a:lnTo>
                  <a:pt x="73" y="252"/>
                </a:lnTo>
                <a:lnTo>
                  <a:pt x="73" y="252"/>
                </a:lnTo>
                <a:lnTo>
                  <a:pt x="73" y="252"/>
                </a:lnTo>
                <a:lnTo>
                  <a:pt x="73" y="253"/>
                </a:lnTo>
                <a:lnTo>
                  <a:pt x="73" y="252"/>
                </a:lnTo>
                <a:lnTo>
                  <a:pt x="72" y="252"/>
                </a:lnTo>
                <a:lnTo>
                  <a:pt x="72" y="252"/>
                </a:lnTo>
                <a:lnTo>
                  <a:pt x="73" y="251"/>
                </a:lnTo>
                <a:lnTo>
                  <a:pt x="73" y="251"/>
                </a:lnTo>
                <a:lnTo>
                  <a:pt x="73" y="251"/>
                </a:lnTo>
                <a:lnTo>
                  <a:pt x="72" y="251"/>
                </a:lnTo>
                <a:lnTo>
                  <a:pt x="72" y="251"/>
                </a:lnTo>
                <a:lnTo>
                  <a:pt x="72" y="251"/>
                </a:lnTo>
                <a:lnTo>
                  <a:pt x="72" y="251"/>
                </a:lnTo>
                <a:lnTo>
                  <a:pt x="72" y="251"/>
                </a:lnTo>
                <a:lnTo>
                  <a:pt x="73" y="251"/>
                </a:lnTo>
                <a:lnTo>
                  <a:pt x="73" y="251"/>
                </a:lnTo>
                <a:lnTo>
                  <a:pt x="72" y="251"/>
                </a:lnTo>
                <a:lnTo>
                  <a:pt x="73" y="251"/>
                </a:lnTo>
                <a:lnTo>
                  <a:pt x="73" y="250"/>
                </a:lnTo>
                <a:lnTo>
                  <a:pt x="73" y="250"/>
                </a:lnTo>
                <a:lnTo>
                  <a:pt x="73" y="250"/>
                </a:lnTo>
                <a:lnTo>
                  <a:pt x="73" y="250"/>
                </a:lnTo>
                <a:lnTo>
                  <a:pt x="73" y="250"/>
                </a:lnTo>
                <a:lnTo>
                  <a:pt x="73" y="250"/>
                </a:lnTo>
                <a:lnTo>
                  <a:pt x="73" y="249"/>
                </a:lnTo>
                <a:lnTo>
                  <a:pt x="74" y="249"/>
                </a:lnTo>
                <a:lnTo>
                  <a:pt x="74" y="249"/>
                </a:lnTo>
                <a:lnTo>
                  <a:pt x="74" y="249"/>
                </a:lnTo>
                <a:lnTo>
                  <a:pt x="74" y="249"/>
                </a:lnTo>
                <a:lnTo>
                  <a:pt x="74" y="249"/>
                </a:lnTo>
                <a:lnTo>
                  <a:pt x="74" y="249"/>
                </a:lnTo>
                <a:lnTo>
                  <a:pt x="74" y="249"/>
                </a:lnTo>
                <a:lnTo>
                  <a:pt x="74" y="249"/>
                </a:lnTo>
                <a:lnTo>
                  <a:pt x="75" y="249"/>
                </a:lnTo>
                <a:lnTo>
                  <a:pt x="75" y="249"/>
                </a:lnTo>
                <a:lnTo>
                  <a:pt x="75" y="248"/>
                </a:lnTo>
                <a:lnTo>
                  <a:pt x="75" y="248"/>
                </a:lnTo>
                <a:lnTo>
                  <a:pt x="75" y="248"/>
                </a:lnTo>
                <a:lnTo>
                  <a:pt x="75" y="247"/>
                </a:lnTo>
                <a:lnTo>
                  <a:pt x="74" y="246"/>
                </a:lnTo>
                <a:lnTo>
                  <a:pt x="75" y="245"/>
                </a:lnTo>
                <a:lnTo>
                  <a:pt x="75" y="244"/>
                </a:lnTo>
                <a:lnTo>
                  <a:pt x="75" y="244"/>
                </a:lnTo>
                <a:lnTo>
                  <a:pt x="75" y="244"/>
                </a:lnTo>
                <a:lnTo>
                  <a:pt x="75" y="243"/>
                </a:lnTo>
                <a:lnTo>
                  <a:pt x="75" y="243"/>
                </a:lnTo>
                <a:lnTo>
                  <a:pt x="75" y="243"/>
                </a:lnTo>
                <a:lnTo>
                  <a:pt x="75" y="242"/>
                </a:lnTo>
                <a:lnTo>
                  <a:pt x="75" y="242"/>
                </a:lnTo>
                <a:lnTo>
                  <a:pt x="74" y="242"/>
                </a:lnTo>
                <a:lnTo>
                  <a:pt x="74" y="242"/>
                </a:lnTo>
                <a:lnTo>
                  <a:pt x="74" y="242"/>
                </a:lnTo>
                <a:lnTo>
                  <a:pt x="74" y="242"/>
                </a:lnTo>
                <a:lnTo>
                  <a:pt x="73" y="242"/>
                </a:lnTo>
                <a:lnTo>
                  <a:pt x="73" y="242"/>
                </a:lnTo>
                <a:lnTo>
                  <a:pt x="73" y="242"/>
                </a:lnTo>
                <a:lnTo>
                  <a:pt x="73" y="242"/>
                </a:lnTo>
                <a:lnTo>
                  <a:pt x="73" y="242"/>
                </a:lnTo>
                <a:lnTo>
                  <a:pt x="73" y="242"/>
                </a:lnTo>
                <a:lnTo>
                  <a:pt x="72" y="242"/>
                </a:lnTo>
                <a:lnTo>
                  <a:pt x="72" y="242"/>
                </a:lnTo>
                <a:lnTo>
                  <a:pt x="72" y="242"/>
                </a:lnTo>
                <a:lnTo>
                  <a:pt x="72" y="242"/>
                </a:lnTo>
                <a:lnTo>
                  <a:pt x="72" y="242"/>
                </a:lnTo>
                <a:lnTo>
                  <a:pt x="72" y="243"/>
                </a:lnTo>
                <a:lnTo>
                  <a:pt x="72" y="243"/>
                </a:lnTo>
                <a:lnTo>
                  <a:pt x="72" y="243"/>
                </a:lnTo>
                <a:lnTo>
                  <a:pt x="72" y="243"/>
                </a:lnTo>
                <a:lnTo>
                  <a:pt x="71" y="243"/>
                </a:lnTo>
                <a:lnTo>
                  <a:pt x="71" y="243"/>
                </a:lnTo>
                <a:lnTo>
                  <a:pt x="71" y="243"/>
                </a:lnTo>
                <a:lnTo>
                  <a:pt x="71" y="243"/>
                </a:lnTo>
                <a:lnTo>
                  <a:pt x="72" y="243"/>
                </a:lnTo>
                <a:lnTo>
                  <a:pt x="72" y="243"/>
                </a:lnTo>
                <a:lnTo>
                  <a:pt x="72" y="242"/>
                </a:lnTo>
                <a:lnTo>
                  <a:pt x="72" y="242"/>
                </a:lnTo>
                <a:lnTo>
                  <a:pt x="72" y="242"/>
                </a:lnTo>
                <a:lnTo>
                  <a:pt x="72" y="242"/>
                </a:lnTo>
                <a:lnTo>
                  <a:pt x="72" y="242"/>
                </a:lnTo>
                <a:lnTo>
                  <a:pt x="72" y="242"/>
                </a:lnTo>
                <a:lnTo>
                  <a:pt x="72" y="242"/>
                </a:lnTo>
                <a:lnTo>
                  <a:pt x="72" y="242"/>
                </a:lnTo>
                <a:lnTo>
                  <a:pt x="72" y="242"/>
                </a:lnTo>
                <a:lnTo>
                  <a:pt x="72" y="242"/>
                </a:lnTo>
                <a:lnTo>
                  <a:pt x="72" y="242"/>
                </a:lnTo>
                <a:lnTo>
                  <a:pt x="71" y="242"/>
                </a:lnTo>
                <a:lnTo>
                  <a:pt x="71" y="242"/>
                </a:lnTo>
                <a:lnTo>
                  <a:pt x="71" y="242"/>
                </a:lnTo>
                <a:lnTo>
                  <a:pt x="71" y="242"/>
                </a:lnTo>
                <a:lnTo>
                  <a:pt x="71" y="242"/>
                </a:lnTo>
                <a:lnTo>
                  <a:pt x="71" y="241"/>
                </a:lnTo>
                <a:lnTo>
                  <a:pt x="71" y="241"/>
                </a:lnTo>
                <a:lnTo>
                  <a:pt x="71" y="241"/>
                </a:lnTo>
                <a:lnTo>
                  <a:pt x="71" y="241"/>
                </a:lnTo>
                <a:lnTo>
                  <a:pt x="71" y="241"/>
                </a:lnTo>
                <a:lnTo>
                  <a:pt x="71" y="241"/>
                </a:lnTo>
                <a:lnTo>
                  <a:pt x="71" y="241"/>
                </a:lnTo>
                <a:lnTo>
                  <a:pt x="71" y="241"/>
                </a:lnTo>
                <a:lnTo>
                  <a:pt x="71" y="241"/>
                </a:lnTo>
                <a:lnTo>
                  <a:pt x="71" y="241"/>
                </a:lnTo>
                <a:lnTo>
                  <a:pt x="71" y="241"/>
                </a:lnTo>
                <a:lnTo>
                  <a:pt x="71" y="241"/>
                </a:lnTo>
                <a:lnTo>
                  <a:pt x="70" y="241"/>
                </a:lnTo>
                <a:lnTo>
                  <a:pt x="71" y="240"/>
                </a:lnTo>
                <a:lnTo>
                  <a:pt x="71" y="240"/>
                </a:lnTo>
                <a:lnTo>
                  <a:pt x="71" y="240"/>
                </a:lnTo>
                <a:lnTo>
                  <a:pt x="71" y="240"/>
                </a:lnTo>
                <a:lnTo>
                  <a:pt x="71" y="240"/>
                </a:lnTo>
                <a:lnTo>
                  <a:pt x="71" y="239"/>
                </a:lnTo>
                <a:lnTo>
                  <a:pt x="71" y="239"/>
                </a:lnTo>
                <a:lnTo>
                  <a:pt x="71" y="239"/>
                </a:lnTo>
                <a:lnTo>
                  <a:pt x="70" y="239"/>
                </a:lnTo>
                <a:lnTo>
                  <a:pt x="70" y="239"/>
                </a:lnTo>
                <a:lnTo>
                  <a:pt x="70" y="239"/>
                </a:lnTo>
                <a:lnTo>
                  <a:pt x="70" y="239"/>
                </a:lnTo>
                <a:lnTo>
                  <a:pt x="70" y="238"/>
                </a:lnTo>
                <a:lnTo>
                  <a:pt x="70" y="238"/>
                </a:lnTo>
                <a:lnTo>
                  <a:pt x="70" y="238"/>
                </a:lnTo>
                <a:lnTo>
                  <a:pt x="70" y="238"/>
                </a:lnTo>
                <a:lnTo>
                  <a:pt x="70" y="238"/>
                </a:lnTo>
                <a:lnTo>
                  <a:pt x="70" y="238"/>
                </a:lnTo>
                <a:lnTo>
                  <a:pt x="70" y="238"/>
                </a:lnTo>
                <a:lnTo>
                  <a:pt x="70" y="238"/>
                </a:lnTo>
                <a:lnTo>
                  <a:pt x="70" y="238"/>
                </a:lnTo>
                <a:lnTo>
                  <a:pt x="70" y="238"/>
                </a:lnTo>
                <a:lnTo>
                  <a:pt x="70" y="238"/>
                </a:lnTo>
                <a:lnTo>
                  <a:pt x="70" y="238"/>
                </a:lnTo>
                <a:lnTo>
                  <a:pt x="70" y="237"/>
                </a:lnTo>
                <a:lnTo>
                  <a:pt x="70" y="237"/>
                </a:lnTo>
                <a:lnTo>
                  <a:pt x="70" y="237"/>
                </a:lnTo>
                <a:lnTo>
                  <a:pt x="70" y="237"/>
                </a:lnTo>
                <a:lnTo>
                  <a:pt x="70" y="237"/>
                </a:lnTo>
                <a:lnTo>
                  <a:pt x="70" y="237"/>
                </a:lnTo>
                <a:lnTo>
                  <a:pt x="70" y="237"/>
                </a:lnTo>
                <a:lnTo>
                  <a:pt x="70" y="237"/>
                </a:lnTo>
                <a:lnTo>
                  <a:pt x="70" y="238"/>
                </a:lnTo>
                <a:lnTo>
                  <a:pt x="69" y="238"/>
                </a:lnTo>
                <a:lnTo>
                  <a:pt x="69" y="238"/>
                </a:lnTo>
                <a:lnTo>
                  <a:pt x="69" y="237"/>
                </a:lnTo>
                <a:lnTo>
                  <a:pt x="69" y="237"/>
                </a:lnTo>
                <a:lnTo>
                  <a:pt x="69" y="237"/>
                </a:lnTo>
                <a:lnTo>
                  <a:pt x="69" y="237"/>
                </a:lnTo>
                <a:lnTo>
                  <a:pt x="69" y="237"/>
                </a:lnTo>
                <a:lnTo>
                  <a:pt x="69" y="237"/>
                </a:lnTo>
                <a:lnTo>
                  <a:pt x="69" y="237"/>
                </a:lnTo>
                <a:lnTo>
                  <a:pt x="69" y="237"/>
                </a:lnTo>
                <a:lnTo>
                  <a:pt x="69" y="237"/>
                </a:lnTo>
                <a:lnTo>
                  <a:pt x="69" y="237"/>
                </a:lnTo>
                <a:lnTo>
                  <a:pt x="69" y="237"/>
                </a:lnTo>
                <a:lnTo>
                  <a:pt x="69" y="237"/>
                </a:lnTo>
                <a:lnTo>
                  <a:pt x="69" y="237"/>
                </a:lnTo>
                <a:lnTo>
                  <a:pt x="69" y="236"/>
                </a:lnTo>
                <a:lnTo>
                  <a:pt x="69" y="237"/>
                </a:lnTo>
                <a:lnTo>
                  <a:pt x="69" y="237"/>
                </a:lnTo>
                <a:lnTo>
                  <a:pt x="68" y="237"/>
                </a:lnTo>
                <a:lnTo>
                  <a:pt x="68" y="237"/>
                </a:lnTo>
                <a:lnTo>
                  <a:pt x="68" y="237"/>
                </a:lnTo>
                <a:lnTo>
                  <a:pt x="68" y="237"/>
                </a:lnTo>
                <a:lnTo>
                  <a:pt x="67" y="237"/>
                </a:lnTo>
                <a:lnTo>
                  <a:pt x="67" y="237"/>
                </a:lnTo>
                <a:lnTo>
                  <a:pt x="67" y="237"/>
                </a:lnTo>
                <a:lnTo>
                  <a:pt x="67" y="237"/>
                </a:lnTo>
                <a:lnTo>
                  <a:pt x="67" y="237"/>
                </a:lnTo>
                <a:lnTo>
                  <a:pt x="67" y="237"/>
                </a:lnTo>
                <a:lnTo>
                  <a:pt x="67" y="236"/>
                </a:lnTo>
                <a:lnTo>
                  <a:pt x="67" y="236"/>
                </a:lnTo>
                <a:lnTo>
                  <a:pt x="67" y="236"/>
                </a:lnTo>
                <a:lnTo>
                  <a:pt x="67" y="235"/>
                </a:lnTo>
                <a:lnTo>
                  <a:pt x="68" y="235"/>
                </a:lnTo>
                <a:lnTo>
                  <a:pt x="68" y="235"/>
                </a:lnTo>
                <a:lnTo>
                  <a:pt x="68" y="234"/>
                </a:lnTo>
                <a:lnTo>
                  <a:pt x="68" y="234"/>
                </a:lnTo>
                <a:lnTo>
                  <a:pt x="68" y="234"/>
                </a:lnTo>
                <a:lnTo>
                  <a:pt x="68" y="234"/>
                </a:lnTo>
                <a:lnTo>
                  <a:pt x="68" y="234"/>
                </a:lnTo>
                <a:lnTo>
                  <a:pt x="68" y="234"/>
                </a:lnTo>
                <a:lnTo>
                  <a:pt x="68" y="235"/>
                </a:lnTo>
                <a:lnTo>
                  <a:pt x="68" y="235"/>
                </a:lnTo>
                <a:lnTo>
                  <a:pt x="68" y="235"/>
                </a:lnTo>
                <a:lnTo>
                  <a:pt x="69" y="235"/>
                </a:lnTo>
                <a:lnTo>
                  <a:pt x="69" y="235"/>
                </a:lnTo>
                <a:lnTo>
                  <a:pt x="69" y="235"/>
                </a:lnTo>
                <a:lnTo>
                  <a:pt x="69" y="235"/>
                </a:lnTo>
                <a:lnTo>
                  <a:pt x="69" y="235"/>
                </a:lnTo>
                <a:lnTo>
                  <a:pt x="69" y="235"/>
                </a:lnTo>
                <a:lnTo>
                  <a:pt x="69" y="235"/>
                </a:lnTo>
                <a:lnTo>
                  <a:pt x="70" y="235"/>
                </a:lnTo>
                <a:lnTo>
                  <a:pt x="70" y="235"/>
                </a:lnTo>
                <a:lnTo>
                  <a:pt x="70" y="235"/>
                </a:lnTo>
                <a:lnTo>
                  <a:pt x="70" y="235"/>
                </a:lnTo>
                <a:lnTo>
                  <a:pt x="70" y="235"/>
                </a:lnTo>
                <a:lnTo>
                  <a:pt x="70" y="235"/>
                </a:lnTo>
                <a:lnTo>
                  <a:pt x="70" y="235"/>
                </a:lnTo>
                <a:lnTo>
                  <a:pt x="70" y="235"/>
                </a:lnTo>
                <a:lnTo>
                  <a:pt x="70" y="235"/>
                </a:lnTo>
                <a:lnTo>
                  <a:pt x="70" y="235"/>
                </a:lnTo>
                <a:lnTo>
                  <a:pt x="70" y="235"/>
                </a:lnTo>
                <a:lnTo>
                  <a:pt x="71" y="236"/>
                </a:lnTo>
                <a:lnTo>
                  <a:pt x="71" y="236"/>
                </a:lnTo>
                <a:lnTo>
                  <a:pt x="71" y="236"/>
                </a:lnTo>
                <a:lnTo>
                  <a:pt x="71" y="236"/>
                </a:lnTo>
                <a:lnTo>
                  <a:pt x="71" y="236"/>
                </a:lnTo>
                <a:lnTo>
                  <a:pt x="71" y="236"/>
                </a:lnTo>
                <a:lnTo>
                  <a:pt x="71" y="236"/>
                </a:lnTo>
                <a:lnTo>
                  <a:pt x="71" y="237"/>
                </a:lnTo>
                <a:lnTo>
                  <a:pt x="72" y="237"/>
                </a:lnTo>
                <a:lnTo>
                  <a:pt x="72" y="237"/>
                </a:lnTo>
                <a:lnTo>
                  <a:pt x="73" y="237"/>
                </a:lnTo>
                <a:lnTo>
                  <a:pt x="73" y="237"/>
                </a:lnTo>
                <a:lnTo>
                  <a:pt x="74" y="237"/>
                </a:lnTo>
                <a:lnTo>
                  <a:pt x="74" y="237"/>
                </a:lnTo>
                <a:lnTo>
                  <a:pt x="75" y="237"/>
                </a:lnTo>
                <a:lnTo>
                  <a:pt x="75" y="236"/>
                </a:lnTo>
                <a:lnTo>
                  <a:pt x="76" y="236"/>
                </a:lnTo>
                <a:lnTo>
                  <a:pt x="76" y="236"/>
                </a:lnTo>
                <a:lnTo>
                  <a:pt x="76" y="236"/>
                </a:lnTo>
                <a:lnTo>
                  <a:pt x="76" y="235"/>
                </a:lnTo>
                <a:lnTo>
                  <a:pt x="76" y="235"/>
                </a:lnTo>
                <a:lnTo>
                  <a:pt x="76" y="235"/>
                </a:lnTo>
                <a:lnTo>
                  <a:pt x="77" y="235"/>
                </a:lnTo>
                <a:lnTo>
                  <a:pt x="77" y="234"/>
                </a:lnTo>
                <a:lnTo>
                  <a:pt x="77" y="234"/>
                </a:lnTo>
                <a:lnTo>
                  <a:pt x="77" y="234"/>
                </a:lnTo>
                <a:lnTo>
                  <a:pt x="77" y="234"/>
                </a:lnTo>
                <a:lnTo>
                  <a:pt x="76" y="234"/>
                </a:lnTo>
                <a:lnTo>
                  <a:pt x="76" y="233"/>
                </a:lnTo>
                <a:lnTo>
                  <a:pt x="76" y="233"/>
                </a:lnTo>
                <a:lnTo>
                  <a:pt x="76" y="233"/>
                </a:lnTo>
                <a:lnTo>
                  <a:pt x="76" y="233"/>
                </a:lnTo>
                <a:lnTo>
                  <a:pt x="76" y="233"/>
                </a:lnTo>
                <a:lnTo>
                  <a:pt x="77" y="233"/>
                </a:lnTo>
                <a:lnTo>
                  <a:pt x="77" y="232"/>
                </a:lnTo>
                <a:lnTo>
                  <a:pt x="77" y="233"/>
                </a:lnTo>
                <a:lnTo>
                  <a:pt x="77" y="233"/>
                </a:lnTo>
                <a:lnTo>
                  <a:pt x="77" y="232"/>
                </a:lnTo>
                <a:lnTo>
                  <a:pt x="77" y="232"/>
                </a:lnTo>
                <a:lnTo>
                  <a:pt x="77" y="232"/>
                </a:lnTo>
                <a:lnTo>
                  <a:pt x="77" y="232"/>
                </a:lnTo>
                <a:lnTo>
                  <a:pt x="77" y="232"/>
                </a:lnTo>
                <a:lnTo>
                  <a:pt x="77" y="232"/>
                </a:lnTo>
                <a:lnTo>
                  <a:pt x="78" y="232"/>
                </a:lnTo>
                <a:lnTo>
                  <a:pt x="78" y="232"/>
                </a:lnTo>
                <a:lnTo>
                  <a:pt x="78" y="233"/>
                </a:lnTo>
                <a:lnTo>
                  <a:pt x="78" y="233"/>
                </a:lnTo>
                <a:lnTo>
                  <a:pt x="78" y="233"/>
                </a:lnTo>
                <a:lnTo>
                  <a:pt x="78" y="233"/>
                </a:lnTo>
                <a:lnTo>
                  <a:pt x="78" y="233"/>
                </a:lnTo>
                <a:lnTo>
                  <a:pt x="78" y="233"/>
                </a:lnTo>
                <a:lnTo>
                  <a:pt x="78" y="233"/>
                </a:lnTo>
                <a:lnTo>
                  <a:pt x="78" y="234"/>
                </a:lnTo>
                <a:lnTo>
                  <a:pt x="78" y="234"/>
                </a:lnTo>
                <a:lnTo>
                  <a:pt x="78" y="234"/>
                </a:lnTo>
                <a:lnTo>
                  <a:pt x="78" y="235"/>
                </a:lnTo>
                <a:lnTo>
                  <a:pt x="78" y="235"/>
                </a:lnTo>
                <a:lnTo>
                  <a:pt x="78" y="235"/>
                </a:lnTo>
                <a:lnTo>
                  <a:pt x="79" y="235"/>
                </a:lnTo>
                <a:lnTo>
                  <a:pt x="79" y="236"/>
                </a:lnTo>
                <a:lnTo>
                  <a:pt x="79" y="236"/>
                </a:lnTo>
                <a:lnTo>
                  <a:pt x="80" y="236"/>
                </a:lnTo>
                <a:lnTo>
                  <a:pt x="80" y="236"/>
                </a:lnTo>
                <a:lnTo>
                  <a:pt x="80" y="236"/>
                </a:lnTo>
                <a:lnTo>
                  <a:pt x="80" y="236"/>
                </a:lnTo>
                <a:lnTo>
                  <a:pt x="80" y="236"/>
                </a:lnTo>
                <a:lnTo>
                  <a:pt x="80" y="236"/>
                </a:lnTo>
                <a:lnTo>
                  <a:pt x="81" y="236"/>
                </a:lnTo>
                <a:lnTo>
                  <a:pt x="81" y="236"/>
                </a:lnTo>
                <a:lnTo>
                  <a:pt x="82" y="236"/>
                </a:lnTo>
                <a:lnTo>
                  <a:pt x="82" y="236"/>
                </a:lnTo>
                <a:lnTo>
                  <a:pt x="82" y="236"/>
                </a:lnTo>
                <a:lnTo>
                  <a:pt x="82" y="236"/>
                </a:lnTo>
                <a:lnTo>
                  <a:pt x="82" y="236"/>
                </a:lnTo>
                <a:lnTo>
                  <a:pt x="83" y="236"/>
                </a:lnTo>
                <a:lnTo>
                  <a:pt x="83" y="236"/>
                </a:lnTo>
                <a:lnTo>
                  <a:pt x="83" y="236"/>
                </a:lnTo>
                <a:lnTo>
                  <a:pt x="83" y="236"/>
                </a:lnTo>
                <a:lnTo>
                  <a:pt x="84" y="236"/>
                </a:lnTo>
                <a:lnTo>
                  <a:pt x="84" y="235"/>
                </a:lnTo>
                <a:lnTo>
                  <a:pt x="84" y="235"/>
                </a:lnTo>
                <a:lnTo>
                  <a:pt x="84" y="235"/>
                </a:lnTo>
                <a:lnTo>
                  <a:pt x="85" y="235"/>
                </a:lnTo>
                <a:lnTo>
                  <a:pt x="85" y="235"/>
                </a:lnTo>
                <a:lnTo>
                  <a:pt x="85" y="235"/>
                </a:lnTo>
                <a:lnTo>
                  <a:pt x="85" y="235"/>
                </a:lnTo>
                <a:lnTo>
                  <a:pt x="85" y="234"/>
                </a:lnTo>
                <a:lnTo>
                  <a:pt x="86" y="234"/>
                </a:lnTo>
                <a:lnTo>
                  <a:pt x="86" y="235"/>
                </a:lnTo>
                <a:lnTo>
                  <a:pt x="86" y="235"/>
                </a:lnTo>
                <a:lnTo>
                  <a:pt x="86" y="235"/>
                </a:lnTo>
                <a:lnTo>
                  <a:pt x="87" y="235"/>
                </a:lnTo>
                <a:lnTo>
                  <a:pt x="87" y="235"/>
                </a:lnTo>
                <a:lnTo>
                  <a:pt x="87" y="235"/>
                </a:lnTo>
                <a:lnTo>
                  <a:pt x="87" y="235"/>
                </a:lnTo>
                <a:lnTo>
                  <a:pt x="88" y="235"/>
                </a:lnTo>
                <a:lnTo>
                  <a:pt x="88" y="235"/>
                </a:lnTo>
                <a:lnTo>
                  <a:pt x="88" y="235"/>
                </a:lnTo>
                <a:lnTo>
                  <a:pt x="89" y="235"/>
                </a:lnTo>
                <a:lnTo>
                  <a:pt x="89" y="235"/>
                </a:lnTo>
                <a:lnTo>
                  <a:pt x="89" y="235"/>
                </a:lnTo>
                <a:lnTo>
                  <a:pt x="90" y="235"/>
                </a:lnTo>
                <a:lnTo>
                  <a:pt x="90" y="235"/>
                </a:lnTo>
                <a:lnTo>
                  <a:pt x="90" y="235"/>
                </a:lnTo>
                <a:lnTo>
                  <a:pt x="90" y="235"/>
                </a:lnTo>
                <a:lnTo>
                  <a:pt x="90" y="235"/>
                </a:lnTo>
                <a:lnTo>
                  <a:pt x="91" y="235"/>
                </a:lnTo>
                <a:lnTo>
                  <a:pt x="91" y="235"/>
                </a:lnTo>
                <a:lnTo>
                  <a:pt x="91" y="235"/>
                </a:lnTo>
                <a:lnTo>
                  <a:pt x="91" y="235"/>
                </a:lnTo>
                <a:lnTo>
                  <a:pt x="91" y="234"/>
                </a:lnTo>
                <a:lnTo>
                  <a:pt x="91" y="234"/>
                </a:lnTo>
                <a:lnTo>
                  <a:pt x="92" y="234"/>
                </a:lnTo>
                <a:lnTo>
                  <a:pt x="92" y="234"/>
                </a:lnTo>
                <a:lnTo>
                  <a:pt x="92" y="235"/>
                </a:lnTo>
                <a:lnTo>
                  <a:pt x="93" y="235"/>
                </a:lnTo>
                <a:lnTo>
                  <a:pt x="93" y="234"/>
                </a:lnTo>
                <a:lnTo>
                  <a:pt x="93" y="234"/>
                </a:lnTo>
                <a:lnTo>
                  <a:pt x="94" y="234"/>
                </a:lnTo>
                <a:lnTo>
                  <a:pt x="94" y="234"/>
                </a:lnTo>
                <a:lnTo>
                  <a:pt x="94" y="234"/>
                </a:lnTo>
                <a:lnTo>
                  <a:pt x="94" y="234"/>
                </a:lnTo>
                <a:lnTo>
                  <a:pt x="94" y="233"/>
                </a:lnTo>
                <a:lnTo>
                  <a:pt x="94" y="234"/>
                </a:lnTo>
                <a:lnTo>
                  <a:pt x="94" y="234"/>
                </a:lnTo>
                <a:lnTo>
                  <a:pt x="94" y="234"/>
                </a:lnTo>
                <a:lnTo>
                  <a:pt x="94" y="235"/>
                </a:lnTo>
                <a:lnTo>
                  <a:pt x="95" y="234"/>
                </a:lnTo>
                <a:lnTo>
                  <a:pt x="94" y="234"/>
                </a:lnTo>
                <a:lnTo>
                  <a:pt x="94" y="234"/>
                </a:lnTo>
                <a:lnTo>
                  <a:pt x="94" y="234"/>
                </a:lnTo>
                <a:lnTo>
                  <a:pt x="94" y="234"/>
                </a:lnTo>
                <a:lnTo>
                  <a:pt x="95" y="234"/>
                </a:lnTo>
                <a:lnTo>
                  <a:pt x="95" y="234"/>
                </a:lnTo>
                <a:lnTo>
                  <a:pt x="95" y="233"/>
                </a:lnTo>
                <a:lnTo>
                  <a:pt x="94" y="233"/>
                </a:lnTo>
                <a:lnTo>
                  <a:pt x="94" y="233"/>
                </a:lnTo>
                <a:lnTo>
                  <a:pt x="94" y="233"/>
                </a:lnTo>
                <a:lnTo>
                  <a:pt x="94" y="233"/>
                </a:lnTo>
                <a:lnTo>
                  <a:pt x="94" y="233"/>
                </a:lnTo>
                <a:lnTo>
                  <a:pt x="94" y="233"/>
                </a:lnTo>
                <a:lnTo>
                  <a:pt x="94" y="233"/>
                </a:lnTo>
                <a:lnTo>
                  <a:pt x="94" y="233"/>
                </a:lnTo>
                <a:lnTo>
                  <a:pt x="94" y="233"/>
                </a:lnTo>
                <a:lnTo>
                  <a:pt x="94" y="233"/>
                </a:lnTo>
                <a:lnTo>
                  <a:pt x="94" y="233"/>
                </a:lnTo>
                <a:lnTo>
                  <a:pt x="94" y="233"/>
                </a:lnTo>
                <a:lnTo>
                  <a:pt x="94" y="233"/>
                </a:lnTo>
                <a:lnTo>
                  <a:pt x="94" y="233"/>
                </a:lnTo>
                <a:lnTo>
                  <a:pt x="94" y="233"/>
                </a:lnTo>
                <a:lnTo>
                  <a:pt x="94" y="233"/>
                </a:lnTo>
                <a:lnTo>
                  <a:pt x="94" y="233"/>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0"/>
                </a:lnTo>
                <a:lnTo>
                  <a:pt x="95" y="230"/>
                </a:lnTo>
                <a:lnTo>
                  <a:pt x="95" y="230"/>
                </a:lnTo>
                <a:lnTo>
                  <a:pt x="95" y="230"/>
                </a:lnTo>
                <a:lnTo>
                  <a:pt x="95" y="230"/>
                </a:lnTo>
                <a:lnTo>
                  <a:pt x="95" y="230"/>
                </a:lnTo>
                <a:lnTo>
                  <a:pt x="95" y="230"/>
                </a:lnTo>
                <a:lnTo>
                  <a:pt x="95" y="230"/>
                </a:lnTo>
                <a:lnTo>
                  <a:pt x="95" y="230"/>
                </a:lnTo>
                <a:lnTo>
                  <a:pt x="95" y="230"/>
                </a:lnTo>
                <a:lnTo>
                  <a:pt x="95" y="230"/>
                </a:lnTo>
                <a:lnTo>
                  <a:pt x="95" y="230"/>
                </a:lnTo>
                <a:lnTo>
                  <a:pt x="95" y="230"/>
                </a:lnTo>
                <a:lnTo>
                  <a:pt x="95" y="230"/>
                </a:lnTo>
                <a:lnTo>
                  <a:pt x="95" y="230"/>
                </a:lnTo>
                <a:lnTo>
                  <a:pt x="95" y="230"/>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7"/>
                </a:lnTo>
                <a:lnTo>
                  <a:pt x="95" y="227"/>
                </a:lnTo>
                <a:lnTo>
                  <a:pt x="95" y="227"/>
                </a:lnTo>
                <a:lnTo>
                  <a:pt x="95" y="227"/>
                </a:lnTo>
                <a:lnTo>
                  <a:pt x="95" y="227"/>
                </a:lnTo>
                <a:lnTo>
                  <a:pt x="95" y="227"/>
                </a:lnTo>
                <a:lnTo>
                  <a:pt x="95" y="227"/>
                </a:lnTo>
                <a:lnTo>
                  <a:pt x="95" y="227"/>
                </a:lnTo>
                <a:lnTo>
                  <a:pt x="95"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6"/>
                </a:lnTo>
                <a:lnTo>
                  <a:pt x="94" y="226"/>
                </a:lnTo>
                <a:lnTo>
                  <a:pt x="94" y="226"/>
                </a:lnTo>
                <a:lnTo>
                  <a:pt x="93" y="226"/>
                </a:lnTo>
                <a:lnTo>
                  <a:pt x="93" y="226"/>
                </a:lnTo>
                <a:lnTo>
                  <a:pt x="93" y="226"/>
                </a:lnTo>
                <a:lnTo>
                  <a:pt x="93" y="226"/>
                </a:lnTo>
                <a:lnTo>
                  <a:pt x="93" y="226"/>
                </a:lnTo>
                <a:lnTo>
                  <a:pt x="93" y="226"/>
                </a:lnTo>
                <a:lnTo>
                  <a:pt x="93" y="226"/>
                </a:lnTo>
                <a:lnTo>
                  <a:pt x="93" y="226"/>
                </a:lnTo>
                <a:lnTo>
                  <a:pt x="93" y="226"/>
                </a:lnTo>
                <a:lnTo>
                  <a:pt x="93" y="226"/>
                </a:lnTo>
                <a:lnTo>
                  <a:pt x="93" y="226"/>
                </a:lnTo>
                <a:lnTo>
                  <a:pt x="93" y="226"/>
                </a:lnTo>
                <a:lnTo>
                  <a:pt x="93" y="226"/>
                </a:lnTo>
                <a:lnTo>
                  <a:pt x="93" y="226"/>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2"/>
                </a:lnTo>
                <a:lnTo>
                  <a:pt x="93" y="222"/>
                </a:lnTo>
                <a:lnTo>
                  <a:pt x="93" y="222"/>
                </a:lnTo>
                <a:lnTo>
                  <a:pt x="93" y="222"/>
                </a:lnTo>
                <a:lnTo>
                  <a:pt x="93" y="222"/>
                </a:lnTo>
                <a:lnTo>
                  <a:pt x="93" y="222"/>
                </a:lnTo>
                <a:lnTo>
                  <a:pt x="93" y="222"/>
                </a:lnTo>
                <a:lnTo>
                  <a:pt x="93" y="222"/>
                </a:lnTo>
                <a:lnTo>
                  <a:pt x="93" y="222"/>
                </a:lnTo>
                <a:lnTo>
                  <a:pt x="93" y="222"/>
                </a:lnTo>
                <a:lnTo>
                  <a:pt x="93" y="222"/>
                </a:lnTo>
                <a:lnTo>
                  <a:pt x="93" y="222"/>
                </a:lnTo>
                <a:lnTo>
                  <a:pt x="94" y="222"/>
                </a:lnTo>
                <a:lnTo>
                  <a:pt x="94" y="222"/>
                </a:lnTo>
                <a:lnTo>
                  <a:pt x="94" y="222"/>
                </a:lnTo>
                <a:lnTo>
                  <a:pt x="94" y="222"/>
                </a:lnTo>
                <a:lnTo>
                  <a:pt x="94" y="222"/>
                </a:lnTo>
                <a:lnTo>
                  <a:pt x="94" y="222"/>
                </a:lnTo>
                <a:lnTo>
                  <a:pt x="94" y="222"/>
                </a:lnTo>
                <a:lnTo>
                  <a:pt x="94" y="222"/>
                </a:lnTo>
                <a:lnTo>
                  <a:pt x="94" y="222"/>
                </a:lnTo>
                <a:lnTo>
                  <a:pt x="94" y="222"/>
                </a:lnTo>
                <a:lnTo>
                  <a:pt x="94" y="221"/>
                </a:lnTo>
                <a:lnTo>
                  <a:pt x="94" y="221"/>
                </a:lnTo>
                <a:lnTo>
                  <a:pt x="94" y="221"/>
                </a:lnTo>
                <a:lnTo>
                  <a:pt x="94" y="221"/>
                </a:lnTo>
                <a:lnTo>
                  <a:pt x="94" y="221"/>
                </a:lnTo>
                <a:lnTo>
                  <a:pt x="94" y="221"/>
                </a:lnTo>
                <a:lnTo>
                  <a:pt x="93" y="221"/>
                </a:lnTo>
                <a:lnTo>
                  <a:pt x="93" y="221"/>
                </a:lnTo>
                <a:lnTo>
                  <a:pt x="93" y="221"/>
                </a:lnTo>
                <a:lnTo>
                  <a:pt x="93" y="221"/>
                </a:lnTo>
                <a:lnTo>
                  <a:pt x="93" y="221"/>
                </a:lnTo>
                <a:lnTo>
                  <a:pt x="93" y="221"/>
                </a:lnTo>
                <a:lnTo>
                  <a:pt x="93" y="221"/>
                </a:lnTo>
                <a:lnTo>
                  <a:pt x="93" y="221"/>
                </a:lnTo>
                <a:lnTo>
                  <a:pt x="93" y="221"/>
                </a:lnTo>
                <a:lnTo>
                  <a:pt x="93" y="221"/>
                </a:lnTo>
                <a:lnTo>
                  <a:pt x="93" y="221"/>
                </a:lnTo>
                <a:lnTo>
                  <a:pt x="93" y="221"/>
                </a:lnTo>
                <a:lnTo>
                  <a:pt x="93" y="221"/>
                </a:lnTo>
                <a:lnTo>
                  <a:pt x="93" y="221"/>
                </a:lnTo>
                <a:lnTo>
                  <a:pt x="93" y="221"/>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8" y="220"/>
                </a:lnTo>
                <a:lnTo>
                  <a:pt x="98" y="220"/>
                </a:lnTo>
                <a:lnTo>
                  <a:pt x="98" y="220"/>
                </a:lnTo>
                <a:lnTo>
                  <a:pt x="98" y="220"/>
                </a:lnTo>
                <a:lnTo>
                  <a:pt x="98" y="220"/>
                </a:lnTo>
                <a:lnTo>
                  <a:pt x="98" y="220"/>
                </a:lnTo>
                <a:lnTo>
                  <a:pt x="98" y="220"/>
                </a:lnTo>
                <a:lnTo>
                  <a:pt x="98" y="220"/>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9" y="221"/>
                </a:lnTo>
                <a:lnTo>
                  <a:pt x="99" y="221"/>
                </a:lnTo>
                <a:lnTo>
                  <a:pt x="99" y="222"/>
                </a:lnTo>
                <a:lnTo>
                  <a:pt x="99" y="222"/>
                </a:lnTo>
                <a:lnTo>
                  <a:pt x="99" y="222"/>
                </a:lnTo>
                <a:lnTo>
                  <a:pt x="99" y="222"/>
                </a:lnTo>
                <a:lnTo>
                  <a:pt x="99" y="222"/>
                </a:lnTo>
                <a:lnTo>
                  <a:pt x="99" y="222"/>
                </a:lnTo>
                <a:lnTo>
                  <a:pt x="99" y="222"/>
                </a:lnTo>
                <a:lnTo>
                  <a:pt x="99" y="222"/>
                </a:lnTo>
                <a:lnTo>
                  <a:pt x="99" y="222"/>
                </a:lnTo>
                <a:lnTo>
                  <a:pt x="99" y="222"/>
                </a:lnTo>
                <a:lnTo>
                  <a:pt x="99" y="222"/>
                </a:lnTo>
                <a:lnTo>
                  <a:pt x="99" y="222"/>
                </a:lnTo>
                <a:lnTo>
                  <a:pt x="100" y="222"/>
                </a:lnTo>
                <a:lnTo>
                  <a:pt x="100" y="222"/>
                </a:lnTo>
                <a:lnTo>
                  <a:pt x="100" y="222"/>
                </a:lnTo>
                <a:lnTo>
                  <a:pt x="100" y="222"/>
                </a:lnTo>
                <a:lnTo>
                  <a:pt x="100" y="222"/>
                </a:lnTo>
                <a:lnTo>
                  <a:pt x="100" y="222"/>
                </a:lnTo>
                <a:lnTo>
                  <a:pt x="100" y="222"/>
                </a:lnTo>
                <a:lnTo>
                  <a:pt x="100" y="223"/>
                </a:lnTo>
                <a:lnTo>
                  <a:pt x="100" y="223"/>
                </a:lnTo>
                <a:lnTo>
                  <a:pt x="100" y="223"/>
                </a:lnTo>
                <a:lnTo>
                  <a:pt x="100" y="223"/>
                </a:lnTo>
                <a:lnTo>
                  <a:pt x="100" y="223"/>
                </a:lnTo>
                <a:lnTo>
                  <a:pt x="100" y="223"/>
                </a:lnTo>
                <a:lnTo>
                  <a:pt x="100" y="223"/>
                </a:lnTo>
                <a:lnTo>
                  <a:pt x="100" y="223"/>
                </a:lnTo>
                <a:lnTo>
                  <a:pt x="100" y="223"/>
                </a:lnTo>
                <a:lnTo>
                  <a:pt x="100" y="223"/>
                </a:lnTo>
                <a:lnTo>
                  <a:pt x="100" y="223"/>
                </a:lnTo>
                <a:lnTo>
                  <a:pt x="100" y="223"/>
                </a:lnTo>
                <a:lnTo>
                  <a:pt x="100" y="223"/>
                </a:lnTo>
                <a:lnTo>
                  <a:pt x="100" y="223"/>
                </a:lnTo>
                <a:lnTo>
                  <a:pt x="100" y="223"/>
                </a:lnTo>
                <a:lnTo>
                  <a:pt x="101" y="223"/>
                </a:lnTo>
                <a:lnTo>
                  <a:pt x="101" y="223"/>
                </a:lnTo>
                <a:lnTo>
                  <a:pt x="101" y="223"/>
                </a:lnTo>
                <a:lnTo>
                  <a:pt x="101" y="223"/>
                </a:lnTo>
                <a:lnTo>
                  <a:pt x="101" y="223"/>
                </a:lnTo>
                <a:lnTo>
                  <a:pt x="101" y="223"/>
                </a:lnTo>
                <a:lnTo>
                  <a:pt x="101" y="223"/>
                </a:lnTo>
                <a:lnTo>
                  <a:pt x="101" y="223"/>
                </a:lnTo>
                <a:lnTo>
                  <a:pt x="101" y="223"/>
                </a:lnTo>
                <a:lnTo>
                  <a:pt x="101" y="223"/>
                </a:lnTo>
                <a:lnTo>
                  <a:pt x="101" y="223"/>
                </a:lnTo>
                <a:lnTo>
                  <a:pt x="101" y="223"/>
                </a:lnTo>
                <a:lnTo>
                  <a:pt x="101" y="223"/>
                </a:lnTo>
                <a:lnTo>
                  <a:pt x="101" y="223"/>
                </a:lnTo>
                <a:lnTo>
                  <a:pt x="101" y="223"/>
                </a:lnTo>
                <a:lnTo>
                  <a:pt x="101" y="223"/>
                </a:lnTo>
                <a:lnTo>
                  <a:pt x="101" y="223"/>
                </a:lnTo>
                <a:lnTo>
                  <a:pt x="102" y="223"/>
                </a:lnTo>
                <a:lnTo>
                  <a:pt x="102" y="223"/>
                </a:lnTo>
                <a:lnTo>
                  <a:pt x="102" y="223"/>
                </a:lnTo>
                <a:lnTo>
                  <a:pt x="102" y="223"/>
                </a:lnTo>
                <a:lnTo>
                  <a:pt x="102" y="223"/>
                </a:lnTo>
                <a:lnTo>
                  <a:pt x="102" y="223"/>
                </a:lnTo>
                <a:lnTo>
                  <a:pt x="102" y="223"/>
                </a:lnTo>
                <a:lnTo>
                  <a:pt x="102" y="223"/>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3" y="225"/>
                </a:lnTo>
                <a:lnTo>
                  <a:pt x="103" y="225"/>
                </a:lnTo>
                <a:lnTo>
                  <a:pt x="103" y="225"/>
                </a:lnTo>
                <a:lnTo>
                  <a:pt x="103" y="225"/>
                </a:lnTo>
                <a:lnTo>
                  <a:pt x="103" y="225"/>
                </a:lnTo>
                <a:lnTo>
                  <a:pt x="103" y="225"/>
                </a:lnTo>
                <a:lnTo>
                  <a:pt x="103" y="225"/>
                </a:lnTo>
                <a:lnTo>
                  <a:pt x="103" y="225"/>
                </a:lnTo>
                <a:lnTo>
                  <a:pt x="103" y="225"/>
                </a:lnTo>
                <a:lnTo>
                  <a:pt x="103" y="225"/>
                </a:lnTo>
                <a:lnTo>
                  <a:pt x="103" y="225"/>
                </a:lnTo>
                <a:lnTo>
                  <a:pt x="103" y="225"/>
                </a:lnTo>
                <a:lnTo>
                  <a:pt x="103" y="225"/>
                </a:lnTo>
                <a:lnTo>
                  <a:pt x="103" y="225"/>
                </a:lnTo>
                <a:lnTo>
                  <a:pt x="103" y="225"/>
                </a:lnTo>
                <a:lnTo>
                  <a:pt x="103" y="225"/>
                </a:lnTo>
                <a:lnTo>
                  <a:pt x="103" y="225"/>
                </a:lnTo>
                <a:lnTo>
                  <a:pt x="103" y="225"/>
                </a:lnTo>
                <a:lnTo>
                  <a:pt x="104" y="226"/>
                </a:lnTo>
                <a:lnTo>
                  <a:pt x="104" y="226"/>
                </a:lnTo>
                <a:lnTo>
                  <a:pt x="104" y="226"/>
                </a:lnTo>
                <a:lnTo>
                  <a:pt x="104" y="226"/>
                </a:lnTo>
                <a:lnTo>
                  <a:pt x="104" y="226"/>
                </a:lnTo>
                <a:lnTo>
                  <a:pt x="104" y="226"/>
                </a:lnTo>
                <a:lnTo>
                  <a:pt x="104" y="226"/>
                </a:lnTo>
                <a:lnTo>
                  <a:pt x="104" y="226"/>
                </a:lnTo>
                <a:lnTo>
                  <a:pt x="104" y="226"/>
                </a:lnTo>
                <a:lnTo>
                  <a:pt x="104" y="226"/>
                </a:lnTo>
                <a:lnTo>
                  <a:pt x="104" y="226"/>
                </a:lnTo>
                <a:lnTo>
                  <a:pt x="104" y="226"/>
                </a:lnTo>
                <a:lnTo>
                  <a:pt x="104" y="226"/>
                </a:lnTo>
                <a:lnTo>
                  <a:pt x="104" y="226"/>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5" y="227"/>
                </a:lnTo>
                <a:lnTo>
                  <a:pt x="105" y="227"/>
                </a:lnTo>
                <a:lnTo>
                  <a:pt x="105" y="227"/>
                </a:lnTo>
                <a:lnTo>
                  <a:pt x="105" y="227"/>
                </a:lnTo>
                <a:lnTo>
                  <a:pt x="105" y="227"/>
                </a:lnTo>
                <a:lnTo>
                  <a:pt x="105" y="227"/>
                </a:lnTo>
                <a:lnTo>
                  <a:pt x="105" y="227"/>
                </a:lnTo>
                <a:lnTo>
                  <a:pt x="105" y="227"/>
                </a:lnTo>
                <a:lnTo>
                  <a:pt x="105" y="227"/>
                </a:lnTo>
                <a:lnTo>
                  <a:pt x="105" y="227"/>
                </a:lnTo>
                <a:lnTo>
                  <a:pt x="105" y="227"/>
                </a:lnTo>
                <a:lnTo>
                  <a:pt x="105" y="227"/>
                </a:lnTo>
                <a:lnTo>
                  <a:pt x="105" y="228"/>
                </a:lnTo>
                <a:lnTo>
                  <a:pt x="105" y="228"/>
                </a:lnTo>
                <a:lnTo>
                  <a:pt x="105" y="228"/>
                </a:lnTo>
                <a:lnTo>
                  <a:pt x="105" y="228"/>
                </a:lnTo>
                <a:lnTo>
                  <a:pt x="105" y="228"/>
                </a:lnTo>
                <a:lnTo>
                  <a:pt x="105" y="228"/>
                </a:lnTo>
                <a:lnTo>
                  <a:pt x="105"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30"/>
                </a:lnTo>
                <a:lnTo>
                  <a:pt x="106" y="230"/>
                </a:lnTo>
                <a:lnTo>
                  <a:pt x="106" y="230"/>
                </a:lnTo>
                <a:lnTo>
                  <a:pt x="106" y="230"/>
                </a:lnTo>
                <a:lnTo>
                  <a:pt x="106" y="230"/>
                </a:lnTo>
                <a:lnTo>
                  <a:pt x="107" y="230"/>
                </a:lnTo>
                <a:lnTo>
                  <a:pt x="107" y="230"/>
                </a:lnTo>
                <a:lnTo>
                  <a:pt x="107" y="230"/>
                </a:lnTo>
                <a:lnTo>
                  <a:pt x="107" y="230"/>
                </a:lnTo>
                <a:lnTo>
                  <a:pt x="107" y="230"/>
                </a:lnTo>
                <a:lnTo>
                  <a:pt x="107" y="230"/>
                </a:lnTo>
                <a:lnTo>
                  <a:pt x="107" y="230"/>
                </a:lnTo>
                <a:lnTo>
                  <a:pt x="107" y="230"/>
                </a:lnTo>
                <a:lnTo>
                  <a:pt x="107" y="230"/>
                </a:lnTo>
                <a:lnTo>
                  <a:pt x="107" y="230"/>
                </a:lnTo>
                <a:lnTo>
                  <a:pt x="107" y="230"/>
                </a:lnTo>
                <a:lnTo>
                  <a:pt x="107" y="230"/>
                </a:lnTo>
                <a:lnTo>
                  <a:pt x="107" y="230"/>
                </a:lnTo>
                <a:lnTo>
                  <a:pt x="107" y="231"/>
                </a:lnTo>
                <a:lnTo>
                  <a:pt x="108" y="231"/>
                </a:lnTo>
                <a:lnTo>
                  <a:pt x="108" y="231"/>
                </a:lnTo>
                <a:lnTo>
                  <a:pt x="108" y="231"/>
                </a:lnTo>
                <a:lnTo>
                  <a:pt x="108" y="231"/>
                </a:lnTo>
                <a:lnTo>
                  <a:pt x="108" y="231"/>
                </a:lnTo>
                <a:lnTo>
                  <a:pt x="108" y="231"/>
                </a:lnTo>
                <a:lnTo>
                  <a:pt x="108" y="231"/>
                </a:lnTo>
                <a:lnTo>
                  <a:pt x="108" y="231"/>
                </a:lnTo>
                <a:lnTo>
                  <a:pt x="108" y="231"/>
                </a:lnTo>
                <a:lnTo>
                  <a:pt x="108" y="231"/>
                </a:lnTo>
                <a:lnTo>
                  <a:pt x="109" y="231"/>
                </a:lnTo>
                <a:lnTo>
                  <a:pt x="109" y="231"/>
                </a:lnTo>
                <a:lnTo>
                  <a:pt x="109" y="231"/>
                </a:lnTo>
                <a:lnTo>
                  <a:pt x="109" y="231"/>
                </a:lnTo>
                <a:lnTo>
                  <a:pt x="109" y="231"/>
                </a:lnTo>
                <a:lnTo>
                  <a:pt x="109" y="231"/>
                </a:lnTo>
                <a:lnTo>
                  <a:pt x="109" y="231"/>
                </a:lnTo>
                <a:lnTo>
                  <a:pt x="109" y="231"/>
                </a:lnTo>
                <a:lnTo>
                  <a:pt x="109" y="231"/>
                </a:lnTo>
                <a:lnTo>
                  <a:pt x="109" y="231"/>
                </a:lnTo>
                <a:lnTo>
                  <a:pt x="108" y="231"/>
                </a:lnTo>
                <a:lnTo>
                  <a:pt x="108" y="231"/>
                </a:lnTo>
                <a:lnTo>
                  <a:pt x="108" y="231"/>
                </a:lnTo>
                <a:lnTo>
                  <a:pt x="108" y="231"/>
                </a:lnTo>
                <a:lnTo>
                  <a:pt x="108" y="231"/>
                </a:lnTo>
                <a:lnTo>
                  <a:pt x="108" y="231"/>
                </a:lnTo>
                <a:lnTo>
                  <a:pt x="108" y="231"/>
                </a:lnTo>
                <a:lnTo>
                  <a:pt x="108" y="231"/>
                </a:lnTo>
                <a:lnTo>
                  <a:pt x="108" y="231"/>
                </a:lnTo>
                <a:lnTo>
                  <a:pt x="108" y="231"/>
                </a:lnTo>
                <a:lnTo>
                  <a:pt x="108" y="232"/>
                </a:lnTo>
                <a:lnTo>
                  <a:pt x="108" y="232"/>
                </a:lnTo>
                <a:lnTo>
                  <a:pt x="108" y="232"/>
                </a:lnTo>
                <a:lnTo>
                  <a:pt x="109" y="232"/>
                </a:lnTo>
                <a:lnTo>
                  <a:pt x="109" y="232"/>
                </a:lnTo>
                <a:lnTo>
                  <a:pt x="109" y="232"/>
                </a:lnTo>
                <a:lnTo>
                  <a:pt x="109" y="232"/>
                </a:lnTo>
                <a:lnTo>
                  <a:pt x="108" y="232"/>
                </a:lnTo>
                <a:lnTo>
                  <a:pt x="108" y="232"/>
                </a:lnTo>
                <a:lnTo>
                  <a:pt x="108" y="232"/>
                </a:lnTo>
                <a:lnTo>
                  <a:pt x="108" y="232"/>
                </a:lnTo>
                <a:lnTo>
                  <a:pt x="108" y="232"/>
                </a:lnTo>
                <a:lnTo>
                  <a:pt x="108" y="232"/>
                </a:lnTo>
                <a:lnTo>
                  <a:pt x="108" y="232"/>
                </a:lnTo>
                <a:lnTo>
                  <a:pt x="108" y="232"/>
                </a:lnTo>
                <a:lnTo>
                  <a:pt x="108" y="232"/>
                </a:lnTo>
                <a:lnTo>
                  <a:pt x="108" y="232"/>
                </a:lnTo>
                <a:lnTo>
                  <a:pt x="109" y="232"/>
                </a:lnTo>
                <a:lnTo>
                  <a:pt x="109" y="232"/>
                </a:lnTo>
                <a:lnTo>
                  <a:pt x="109" y="232"/>
                </a:lnTo>
                <a:lnTo>
                  <a:pt x="109" y="232"/>
                </a:lnTo>
                <a:lnTo>
                  <a:pt x="109" y="232"/>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10" y="233"/>
                </a:lnTo>
                <a:lnTo>
                  <a:pt x="110" y="233"/>
                </a:lnTo>
                <a:lnTo>
                  <a:pt x="110" y="233"/>
                </a:lnTo>
                <a:lnTo>
                  <a:pt x="110" y="233"/>
                </a:lnTo>
                <a:lnTo>
                  <a:pt x="110" y="233"/>
                </a:lnTo>
                <a:lnTo>
                  <a:pt x="110" y="233"/>
                </a:lnTo>
                <a:lnTo>
                  <a:pt x="110" y="233"/>
                </a:lnTo>
                <a:lnTo>
                  <a:pt x="110" y="233"/>
                </a:lnTo>
                <a:lnTo>
                  <a:pt x="110" y="233"/>
                </a:lnTo>
                <a:lnTo>
                  <a:pt x="110" y="233"/>
                </a:lnTo>
                <a:lnTo>
                  <a:pt x="110" y="233"/>
                </a:lnTo>
                <a:lnTo>
                  <a:pt x="111" y="233"/>
                </a:lnTo>
                <a:lnTo>
                  <a:pt x="111" y="233"/>
                </a:lnTo>
                <a:lnTo>
                  <a:pt x="111" y="233"/>
                </a:lnTo>
                <a:lnTo>
                  <a:pt x="111" y="232"/>
                </a:lnTo>
                <a:lnTo>
                  <a:pt x="111" y="232"/>
                </a:lnTo>
                <a:lnTo>
                  <a:pt x="111" y="232"/>
                </a:lnTo>
                <a:lnTo>
                  <a:pt x="111" y="232"/>
                </a:lnTo>
                <a:lnTo>
                  <a:pt x="111" y="232"/>
                </a:lnTo>
                <a:lnTo>
                  <a:pt x="111" y="232"/>
                </a:lnTo>
                <a:lnTo>
                  <a:pt x="111" y="232"/>
                </a:lnTo>
                <a:lnTo>
                  <a:pt x="111" y="232"/>
                </a:lnTo>
                <a:lnTo>
                  <a:pt x="111" y="232"/>
                </a:lnTo>
                <a:lnTo>
                  <a:pt x="111" y="232"/>
                </a:lnTo>
                <a:lnTo>
                  <a:pt x="111"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4" y="232"/>
                </a:lnTo>
                <a:lnTo>
                  <a:pt x="114" y="232"/>
                </a:lnTo>
                <a:lnTo>
                  <a:pt x="114" y="232"/>
                </a:lnTo>
                <a:lnTo>
                  <a:pt x="114" y="231"/>
                </a:lnTo>
                <a:lnTo>
                  <a:pt x="114" y="231"/>
                </a:lnTo>
                <a:lnTo>
                  <a:pt x="114" y="231"/>
                </a:lnTo>
                <a:lnTo>
                  <a:pt x="114" y="231"/>
                </a:lnTo>
                <a:lnTo>
                  <a:pt x="114" y="231"/>
                </a:lnTo>
                <a:lnTo>
                  <a:pt x="114" y="231"/>
                </a:lnTo>
                <a:lnTo>
                  <a:pt x="114" y="231"/>
                </a:lnTo>
                <a:lnTo>
                  <a:pt x="114" y="231"/>
                </a:lnTo>
                <a:lnTo>
                  <a:pt x="114" y="231"/>
                </a:lnTo>
                <a:lnTo>
                  <a:pt x="114" y="231"/>
                </a:lnTo>
                <a:lnTo>
                  <a:pt x="114" y="231"/>
                </a:lnTo>
                <a:lnTo>
                  <a:pt x="114" y="231"/>
                </a:lnTo>
                <a:lnTo>
                  <a:pt x="114" y="231"/>
                </a:lnTo>
                <a:lnTo>
                  <a:pt x="114" y="231"/>
                </a:lnTo>
                <a:lnTo>
                  <a:pt x="114" y="231"/>
                </a:lnTo>
                <a:lnTo>
                  <a:pt x="114" y="231"/>
                </a:lnTo>
                <a:lnTo>
                  <a:pt x="114" y="231"/>
                </a:lnTo>
                <a:lnTo>
                  <a:pt x="114" y="231"/>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7" y="234"/>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8" y="235"/>
                </a:lnTo>
                <a:lnTo>
                  <a:pt x="118" y="235"/>
                </a:lnTo>
                <a:lnTo>
                  <a:pt x="118" y="235"/>
                </a:lnTo>
                <a:lnTo>
                  <a:pt x="118" y="235"/>
                </a:lnTo>
                <a:lnTo>
                  <a:pt x="118" y="235"/>
                </a:lnTo>
                <a:lnTo>
                  <a:pt x="118" y="235"/>
                </a:lnTo>
                <a:lnTo>
                  <a:pt x="118" y="235"/>
                </a:lnTo>
                <a:lnTo>
                  <a:pt x="118" y="235"/>
                </a:lnTo>
                <a:lnTo>
                  <a:pt x="118" y="235"/>
                </a:lnTo>
                <a:lnTo>
                  <a:pt x="118" y="235"/>
                </a:lnTo>
                <a:lnTo>
                  <a:pt x="118" y="235"/>
                </a:lnTo>
                <a:lnTo>
                  <a:pt x="118" y="235"/>
                </a:lnTo>
                <a:lnTo>
                  <a:pt x="118" y="235"/>
                </a:lnTo>
                <a:lnTo>
                  <a:pt x="118" y="235"/>
                </a:lnTo>
                <a:lnTo>
                  <a:pt x="118" y="235"/>
                </a:lnTo>
                <a:lnTo>
                  <a:pt x="118" y="235"/>
                </a:lnTo>
                <a:lnTo>
                  <a:pt x="118" y="235"/>
                </a:lnTo>
                <a:lnTo>
                  <a:pt x="118" y="235"/>
                </a:lnTo>
                <a:lnTo>
                  <a:pt x="119" y="235"/>
                </a:lnTo>
                <a:lnTo>
                  <a:pt x="119" y="235"/>
                </a:lnTo>
                <a:lnTo>
                  <a:pt x="119" y="235"/>
                </a:lnTo>
                <a:lnTo>
                  <a:pt x="119" y="235"/>
                </a:lnTo>
                <a:lnTo>
                  <a:pt x="119" y="236"/>
                </a:lnTo>
                <a:lnTo>
                  <a:pt x="119" y="236"/>
                </a:lnTo>
                <a:lnTo>
                  <a:pt x="119" y="236"/>
                </a:lnTo>
                <a:lnTo>
                  <a:pt x="119" y="236"/>
                </a:lnTo>
                <a:lnTo>
                  <a:pt x="119" y="236"/>
                </a:lnTo>
                <a:lnTo>
                  <a:pt x="119"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7"/>
                </a:lnTo>
                <a:lnTo>
                  <a:pt x="120" y="237"/>
                </a:lnTo>
                <a:lnTo>
                  <a:pt x="120" y="237"/>
                </a:lnTo>
                <a:lnTo>
                  <a:pt x="120" y="237"/>
                </a:lnTo>
                <a:lnTo>
                  <a:pt x="119" y="237"/>
                </a:lnTo>
                <a:lnTo>
                  <a:pt x="119" y="237"/>
                </a:lnTo>
                <a:lnTo>
                  <a:pt x="119" y="237"/>
                </a:lnTo>
                <a:lnTo>
                  <a:pt x="119" y="237"/>
                </a:lnTo>
                <a:lnTo>
                  <a:pt x="119" y="237"/>
                </a:lnTo>
                <a:lnTo>
                  <a:pt x="119" y="237"/>
                </a:lnTo>
                <a:lnTo>
                  <a:pt x="119" y="237"/>
                </a:lnTo>
                <a:lnTo>
                  <a:pt x="119" y="237"/>
                </a:lnTo>
                <a:lnTo>
                  <a:pt x="119" y="237"/>
                </a:lnTo>
                <a:lnTo>
                  <a:pt x="119" y="237"/>
                </a:lnTo>
                <a:lnTo>
                  <a:pt x="119"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2" y="237"/>
                </a:lnTo>
                <a:lnTo>
                  <a:pt x="122" y="237"/>
                </a:lnTo>
                <a:lnTo>
                  <a:pt x="122" y="237"/>
                </a:lnTo>
                <a:lnTo>
                  <a:pt x="122" y="237"/>
                </a:lnTo>
                <a:lnTo>
                  <a:pt x="122" y="237"/>
                </a:lnTo>
                <a:lnTo>
                  <a:pt x="122" y="237"/>
                </a:lnTo>
                <a:lnTo>
                  <a:pt x="122" y="237"/>
                </a:lnTo>
                <a:lnTo>
                  <a:pt x="122" y="237"/>
                </a:lnTo>
                <a:lnTo>
                  <a:pt x="122" y="237"/>
                </a:lnTo>
                <a:lnTo>
                  <a:pt x="122" y="237"/>
                </a:lnTo>
                <a:lnTo>
                  <a:pt x="122" y="237"/>
                </a:lnTo>
                <a:lnTo>
                  <a:pt x="122" y="237"/>
                </a:lnTo>
                <a:lnTo>
                  <a:pt x="122" y="237"/>
                </a:lnTo>
                <a:lnTo>
                  <a:pt x="122" y="237"/>
                </a:lnTo>
                <a:lnTo>
                  <a:pt x="122" y="237"/>
                </a:lnTo>
                <a:lnTo>
                  <a:pt x="123" y="237"/>
                </a:lnTo>
                <a:lnTo>
                  <a:pt x="123" y="237"/>
                </a:lnTo>
                <a:lnTo>
                  <a:pt x="123" y="237"/>
                </a:lnTo>
                <a:lnTo>
                  <a:pt x="123" y="237"/>
                </a:lnTo>
                <a:lnTo>
                  <a:pt x="123" y="237"/>
                </a:lnTo>
                <a:lnTo>
                  <a:pt x="123" y="237"/>
                </a:lnTo>
                <a:lnTo>
                  <a:pt x="123" y="237"/>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9"/>
                </a:lnTo>
                <a:lnTo>
                  <a:pt x="123" y="239"/>
                </a:lnTo>
                <a:lnTo>
                  <a:pt x="123" y="239"/>
                </a:lnTo>
                <a:lnTo>
                  <a:pt x="123" y="239"/>
                </a:lnTo>
                <a:lnTo>
                  <a:pt x="123" y="239"/>
                </a:lnTo>
                <a:lnTo>
                  <a:pt x="123" y="239"/>
                </a:lnTo>
                <a:lnTo>
                  <a:pt x="124" y="239"/>
                </a:lnTo>
                <a:lnTo>
                  <a:pt x="124" y="239"/>
                </a:lnTo>
                <a:lnTo>
                  <a:pt x="124" y="239"/>
                </a:lnTo>
                <a:lnTo>
                  <a:pt x="124" y="239"/>
                </a:lnTo>
                <a:lnTo>
                  <a:pt x="124" y="239"/>
                </a:lnTo>
                <a:lnTo>
                  <a:pt x="124" y="239"/>
                </a:lnTo>
                <a:lnTo>
                  <a:pt x="124" y="239"/>
                </a:lnTo>
                <a:lnTo>
                  <a:pt x="124" y="239"/>
                </a:lnTo>
                <a:lnTo>
                  <a:pt x="124" y="239"/>
                </a:lnTo>
                <a:lnTo>
                  <a:pt x="124" y="239"/>
                </a:lnTo>
                <a:lnTo>
                  <a:pt x="124" y="239"/>
                </a:lnTo>
                <a:lnTo>
                  <a:pt x="124" y="239"/>
                </a:lnTo>
                <a:lnTo>
                  <a:pt x="124" y="239"/>
                </a:lnTo>
                <a:lnTo>
                  <a:pt x="124" y="239"/>
                </a:lnTo>
                <a:lnTo>
                  <a:pt x="124" y="239"/>
                </a:lnTo>
                <a:lnTo>
                  <a:pt x="124" y="239"/>
                </a:lnTo>
                <a:lnTo>
                  <a:pt x="124" y="240"/>
                </a:lnTo>
                <a:lnTo>
                  <a:pt x="124" y="240"/>
                </a:lnTo>
                <a:lnTo>
                  <a:pt x="124" y="240"/>
                </a:lnTo>
                <a:lnTo>
                  <a:pt x="124" y="240"/>
                </a:lnTo>
                <a:lnTo>
                  <a:pt x="124" y="240"/>
                </a:lnTo>
                <a:lnTo>
                  <a:pt x="124" y="240"/>
                </a:lnTo>
                <a:lnTo>
                  <a:pt x="124" y="240"/>
                </a:lnTo>
                <a:lnTo>
                  <a:pt x="124" y="240"/>
                </a:lnTo>
                <a:lnTo>
                  <a:pt x="124" y="240"/>
                </a:lnTo>
                <a:lnTo>
                  <a:pt x="124" y="240"/>
                </a:lnTo>
                <a:lnTo>
                  <a:pt x="124" y="240"/>
                </a:lnTo>
                <a:lnTo>
                  <a:pt x="124" y="240"/>
                </a:lnTo>
                <a:lnTo>
                  <a:pt x="124" y="240"/>
                </a:lnTo>
                <a:lnTo>
                  <a:pt x="124" y="240"/>
                </a:lnTo>
                <a:lnTo>
                  <a:pt x="124" y="240"/>
                </a:lnTo>
                <a:lnTo>
                  <a:pt x="124" y="240"/>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2"/>
                </a:lnTo>
                <a:lnTo>
                  <a:pt x="124" y="242"/>
                </a:lnTo>
                <a:lnTo>
                  <a:pt x="124" y="242"/>
                </a:lnTo>
                <a:lnTo>
                  <a:pt x="124" y="242"/>
                </a:lnTo>
                <a:lnTo>
                  <a:pt x="124" y="242"/>
                </a:lnTo>
                <a:lnTo>
                  <a:pt x="124" y="242"/>
                </a:lnTo>
                <a:lnTo>
                  <a:pt x="124"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1"/>
                </a:lnTo>
                <a:lnTo>
                  <a:pt x="126"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8" y="241"/>
                </a:lnTo>
                <a:lnTo>
                  <a:pt x="128" y="241"/>
                </a:lnTo>
                <a:lnTo>
                  <a:pt x="128" y="241"/>
                </a:lnTo>
                <a:lnTo>
                  <a:pt x="128" y="241"/>
                </a:lnTo>
                <a:lnTo>
                  <a:pt x="128" y="241"/>
                </a:lnTo>
                <a:lnTo>
                  <a:pt x="128" y="241"/>
                </a:lnTo>
                <a:lnTo>
                  <a:pt x="128" y="241"/>
                </a:lnTo>
                <a:lnTo>
                  <a:pt x="128" y="241"/>
                </a:lnTo>
                <a:lnTo>
                  <a:pt x="128" y="241"/>
                </a:lnTo>
                <a:lnTo>
                  <a:pt x="128" y="241"/>
                </a:lnTo>
                <a:lnTo>
                  <a:pt x="128" y="241"/>
                </a:lnTo>
                <a:lnTo>
                  <a:pt x="128" y="241"/>
                </a:lnTo>
                <a:lnTo>
                  <a:pt x="128" y="242"/>
                </a:lnTo>
                <a:lnTo>
                  <a:pt x="128" y="242"/>
                </a:lnTo>
                <a:lnTo>
                  <a:pt x="128" y="242"/>
                </a:lnTo>
                <a:lnTo>
                  <a:pt x="128" y="242"/>
                </a:lnTo>
                <a:lnTo>
                  <a:pt x="128" y="242"/>
                </a:lnTo>
                <a:lnTo>
                  <a:pt x="128" y="242"/>
                </a:lnTo>
                <a:lnTo>
                  <a:pt x="128" y="242"/>
                </a:lnTo>
                <a:lnTo>
                  <a:pt x="128"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30" y="242"/>
                </a:lnTo>
                <a:lnTo>
                  <a:pt x="130" y="242"/>
                </a:lnTo>
                <a:lnTo>
                  <a:pt x="130" y="242"/>
                </a:lnTo>
                <a:lnTo>
                  <a:pt x="130" y="243"/>
                </a:lnTo>
                <a:lnTo>
                  <a:pt x="130" y="243"/>
                </a:lnTo>
                <a:lnTo>
                  <a:pt x="130" y="243"/>
                </a:lnTo>
                <a:lnTo>
                  <a:pt x="130" y="243"/>
                </a:lnTo>
                <a:lnTo>
                  <a:pt x="130" y="243"/>
                </a:lnTo>
                <a:lnTo>
                  <a:pt x="130" y="243"/>
                </a:lnTo>
                <a:lnTo>
                  <a:pt x="130" y="243"/>
                </a:lnTo>
                <a:lnTo>
                  <a:pt x="130" y="243"/>
                </a:lnTo>
                <a:lnTo>
                  <a:pt x="130" y="243"/>
                </a:lnTo>
                <a:lnTo>
                  <a:pt x="130" y="243"/>
                </a:lnTo>
                <a:lnTo>
                  <a:pt x="130" y="243"/>
                </a:lnTo>
                <a:lnTo>
                  <a:pt x="130" y="243"/>
                </a:lnTo>
                <a:lnTo>
                  <a:pt x="130" y="243"/>
                </a:lnTo>
                <a:lnTo>
                  <a:pt x="130" y="243"/>
                </a:lnTo>
                <a:lnTo>
                  <a:pt x="130" y="243"/>
                </a:lnTo>
                <a:lnTo>
                  <a:pt x="130" y="243"/>
                </a:lnTo>
                <a:lnTo>
                  <a:pt x="130" y="243"/>
                </a:lnTo>
                <a:lnTo>
                  <a:pt x="130" y="243"/>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2" y="242"/>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0"/>
                </a:lnTo>
                <a:lnTo>
                  <a:pt x="132" y="240"/>
                </a:lnTo>
                <a:lnTo>
                  <a:pt x="132" y="240"/>
                </a:lnTo>
                <a:lnTo>
                  <a:pt x="132" y="240"/>
                </a:lnTo>
                <a:lnTo>
                  <a:pt x="132" y="240"/>
                </a:lnTo>
                <a:lnTo>
                  <a:pt x="132"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39"/>
                </a:lnTo>
                <a:lnTo>
                  <a:pt x="133" y="239"/>
                </a:lnTo>
                <a:lnTo>
                  <a:pt x="133" y="239"/>
                </a:lnTo>
                <a:lnTo>
                  <a:pt x="133" y="239"/>
                </a:lnTo>
                <a:lnTo>
                  <a:pt x="133" y="239"/>
                </a:lnTo>
                <a:lnTo>
                  <a:pt x="133" y="239"/>
                </a:lnTo>
                <a:lnTo>
                  <a:pt x="133" y="238"/>
                </a:lnTo>
                <a:lnTo>
                  <a:pt x="133" y="238"/>
                </a:lnTo>
                <a:lnTo>
                  <a:pt x="133" y="238"/>
                </a:lnTo>
                <a:lnTo>
                  <a:pt x="133" y="238"/>
                </a:lnTo>
                <a:lnTo>
                  <a:pt x="133" y="238"/>
                </a:lnTo>
                <a:lnTo>
                  <a:pt x="133" y="238"/>
                </a:lnTo>
                <a:lnTo>
                  <a:pt x="132" y="238"/>
                </a:lnTo>
                <a:lnTo>
                  <a:pt x="132" y="238"/>
                </a:lnTo>
                <a:lnTo>
                  <a:pt x="132" y="238"/>
                </a:lnTo>
                <a:lnTo>
                  <a:pt x="132" y="238"/>
                </a:lnTo>
                <a:lnTo>
                  <a:pt x="132" y="237"/>
                </a:lnTo>
                <a:lnTo>
                  <a:pt x="132" y="237"/>
                </a:lnTo>
                <a:lnTo>
                  <a:pt x="132" y="237"/>
                </a:lnTo>
                <a:lnTo>
                  <a:pt x="132" y="237"/>
                </a:lnTo>
                <a:lnTo>
                  <a:pt x="132" y="237"/>
                </a:lnTo>
                <a:lnTo>
                  <a:pt x="132" y="237"/>
                </a:lnTo>
                <a:lnTo>
                  <a:pt x="132" y="237"/>
                </a:lnTo>
                <a:lnTo>
                  <a:pt x="132" y="237"/>
                </a:lnTo>
                <a:lnTo>
                  <a:pt x="132" y="237"/>
                </a:lnTo>
                <a:lnTo>
                  <a:pt x="132" y="236"/>
                </a:lnTo>
                <a:lnTo>
                  <a:pt x="132" y="236"/>
                </a:lnTo>
                <a:lnTo>
                  <a:pt x="132" y="236"/>
                </a:lnTo>
                <a:lnTo>
                  <a:pt x="132" y="236"/>
                </a:lnTo>
                <a:lnTo>
                  <a:pt x="132" y="236"/>
                </a:lnTo>
                <a:lnTo>
                  <a:pt x="132" y="236"/>
                </a:lnTo>
                <a:lnTo>
                  <a:pt x="132" y="235"/>
                </a:lnTo>
                <a:lnTo>
                  <a:pt x="132" y="235"/>
                </a:lnTo>
                <a:lnTo>
                  <a:pt x="132" y="235"/>
                </a:lnTo>
                <a:lnTo>
                  <a:pt x="131" y="235"/>
                </a:lnTo>
                <a:lnTo>
                  <a:pt x="131" y="235"/>
                </a:lnTo>
                <a:lnTo>
                  <a:pt x="131" y="235"/>
                </a:lnTo>
                <a:lnTo>
                  <a:pt x="131" y="234"/>
                </a:lnTo>
                <a:lnTo>
                  <a:pt x="130" y="234"/>
                </a:lnTo>
                <a:lnTo>
                  <a:pt x="130" y="234"/>
                </a:lnTo>
                <a:lnTo>
                  <a:pt x="130" y="234"/>
                </a:lnTo>
                <a:lnTo>
                  <a:pt x="130" y="234"/>
                </a:lnTo>
                <a:lnTo>
                  <a:pt x="130" y="234"/>
                </a:lnTo>
                <a:lnTo>
                  <a:pt x="130" y="234"/>
                </a:lnTo>
                <a:lnTo>
                  <a:pt x="130" y="234"/>
                </a:lnTo>
                <a:lnTo>
                  <a:pt x="129" y="234"/>
                </a:lnTo>
                <a:lnTo>
                  <a:pt x="129" y="233"/>
                </a:lnTo>
                <a:lnTo>
                  <a:pt x="129" y="233"/>
                </a:lnTo>
                <a:lnTo>
                  <a:pt x="129" y="233"/>
                </a:lnTo>
                <a:lnTo>
                  <a:pt x="129" y="233"/>
                </a:lnTo>
                <a:lnTo>
                  <a:pt x="130" y="233"/>
                </a:lnTo>
                <a:lnTo>
                  <a:pt x="130" y="232"/>
                </a:lnTo>
                <a:lnTo>
                  <a:pt x="130" y="232"/>
                </a:lnTo>
                <a:lnTo>
                  <a:pt x="130" y="232"/>
                </a:lnTo>
                <a:lnTo>
                  <a:pt x="130" y="232"/>
                </a:lnTo>
                <a:lnTo>
                  <a:pt x="130" y="232"/>
                </a:lnTo>
                <a:lnTo>
                  <a:pt x="130" y="232"/>
                </a:lnTo>
                <a:lnTo>
                  <a:pt x="130" y="231"/>
                </a:lnTo>
                <a:lnTo>
                  <a:pt x="130" y="231"/>
                </a:lnTo>
                <a:lnTo>
                  <a:pt x="130" y="231"/>
                </a:lnTo>
                <a:lnTo>
                  <a:pt x="130" y="231"/>
                </a:lnTo>
                <a:lnTo>
                  <a:pt x="130" y="230"/>
                </a:lnTo>
                <a:lnTo>
                  <a:pt x="130" y="230"/>
                </a:lnTo>
                <a:lnTo>
                  <a:pt x="129" y="230"/>
                </a:lnTo>
                <a:lnTo>
                  <a:pt x="129" y="230"/>
                </a:lnTo>
                <a:lnTo>
                  <a:pt x="129" y="230"/>
                </a:lnTo>
                <a:lnTo>
                  <a:pt x="129" y="230"/>
                </a:lnTo>
                <a:lnTo>
                  <a:pt x="129" y="230"/>
                </a:lnTo>
                <a:lnTo>
                  <a:pt x="129" y="230"/>
                </a:lnTo>
                <a:lnTo>
                  <a:pt x="129" y="230"/>
                </a:lnTo>
                <a:lnTo>
                  <a:pt x="128" y="230"/>
                </a:lnTo>
                <a:lnTo>
                  <a:pt x="128" y="229"/>
                </a:lnTo>
                <a:lnTo>
                  <a:pt x="128" y="229"/>
                </a:lnTo>
                <a:lnTo>
                  <a:pt x="128" y="229"/>
                </a:lnTo>
                <a:lnTo>
                  <a:pt x="128" y="229"/>
                </a:lnTo>
                <a:lnTo>
                  <a:pt x="127" y="229"/>
                </a:lnTo>
                <a:lnTo>
                  <a:pt x="127" y="229"/>
                </a:lnTo>
                <a:lnTo>
                  <a:pt x="127" y="229"/>
                </a:lnTo>
                <a:lnTo>
                  <a:pt x="127" y="229"/>
                </a:lnTo>
                <a:lnTo>
                  <a:pt x="127" y="229"/>
                </a:lnTo>
                <a:lnTo>
                  <a:pt x="127" y="229"/>
                </a:lnTo>
                <a:lnTo>
                  <a:pt x="127" y="229"/>
                </a:lnTo>
                <a:lnTo>
                  <a:pt x="127" y="229"/>
                </a:lnTo>
                <a:lnTo>
                  <a:pt x="127" y="229"/>
                </a:lnTo>
                <a:lnTo>
                  <a:pt x="127" y="229"/>
                </a:lnTo>
                <a:lnTo>
                  <a:pt x="126" y="228"/>
                </a:lnTo>
                <a:lnTo>
                  <a:pt x="126" y="228"/>
                </a:lnTo>
                <a:lnTo>
                  <a:pt x="126" y="228"/>
                </a:lnTo>
                <a:lnTo>
                  <a:pt x="126" y="228"/>
                </a:lnTo>
                <a:lnTo>
                  <a:pt x="126" y="228"/>
                </a:lnTo>
                <a:lnTo>
                  <a:pt x="126" y="228"/>
                </a:lnTo>
                <a:lnTo>
                  <a:pt x="126" y="227"/>
                </a:lnTo>
                <a:lnTo>
                  <a:pt x="126" y="227"/>
                </a:lnTo>
                <a:lnTo>
                  <a:pt x="126" y="227"/>
                </a:lnTo>
                <a:lnTo>
                  <a:pt x="126" y="227"/>
                </a:lnTo>
                <a:lnTo>
                  <a:pt x="126" y="227"/>
                </a:lnTo>
                <a:lnTo>
                  <a:pt x="126" y="227"/>
                </a:lnTo>
                <a:lnTo>
                  <a:pt x="126" y="226"/>
                </a:lnTo>
                <a:lnTo>
                  <a:pt x="125" y="226"/>
                </a:lnTo>
                <a:lnTo>
                  <a:pt x="125" y="226"/>
                </a:lnTo>
                <a:lnTo>
                  <a:pt x="125" y="226"/>
                </a:lnTo>
                <a:lnTo>
                  <a:pt x="125" y="226"/>
                </a:lnTo>
                <a:lnTo>
                  <a:pt x="125" y="225"/>
                </a:lnTo>
                <a:lnTo>
                  <a:pt x="125" y="225"/>
                </a:lnTo>
                <a:lnTo>
                  <a:pt x="125" y="225"/>
                </a:lnTo>
                <a:lnTo>
                  <a:pt x="125" y="225"/>
                </a:lnTo>
                <a:lnTo>
                  <a:pt x="124" y="225"/>
                </a:lnTo>
                <a:lnTo>
                  <a:pt x="124" y="225"/>
                </a:lnTo>
                <a:lnTo>
                  <a:pt x="124" y="225"/>
                </a:lnTo>
                <a:lnTo>
                  <a:pt x="124" y="225"/>
                </a:lnTo>
                <a:lnTo>
                  <a:pt x="124" y="224"/>
                </a:lnTo>
                <a:lnTo>
                  <a:pt x="124" y="224"/>
                </a:lnTo>
                <a:lnTo>
                  <a:pt x="124" y="224"/>
                </a:lnTo>
                <a:lnTo>
                  <a:pt x="123" y="224"/>
                </a:lnTo>
                <a:lnTo>
                  <a:pt x="123" y="224"/>
                </a:lnTo>
                <a:lnTo>
                  <a:pt x="123" y="224"/>
                </a:lnTo>
                <a:lnTo>
                  <a:pt x="123" y="223"/>
                </a:lnTo>
                <a:lnTo>
                  <a:pt x="123" y="223"/>
                </a:lnTo>
                <a:lnTo>
                  <a:pt x="123" y="223"/>
                </a:lnTo>
                <a:lnTo>
                  <a:pt x="123" y="223"/>
                </a:lnTo>
                <a:lnTo>
                  <a:pt x="123" y="223"/>
                </a:lnTo>
                <a:lnTo>
                  <a:pt x="123" y="222"/>
                </a:lnTo>
                <a:lnTo>
                  <a:pt x="123" y="222"/>
                </a:lnTo>
                <a:lnTo>
                  <a:pt x="123" y="222"/>
                </a:lnTo>
                <a:lnTo>
                  <a:pt x="122" y="222"/>
                </a:lnTo>
                <a:lnTo>
                  <a:pt x="122" y="222"/>
                </a:lnTo>
                <a:lnTo>
                  <a:pt x="123" y="221"/>
                </a:lnTo>
                <a:lnTo>
                  <a:pt x="123" y="221"/>
                </a:lnTo>
                <a:lnTo>
                  <a:pt x="123" y="221"/>
                </a:lnTo>
                <a:lnTo>
                  <a:pt x="123" y="221"/>
                </a:lnTo>
                <a:lnTo>
                  <a:pt x="123" y="220"/>
                </a:lnTo>
                <a:lnTo>
                  <a:pt x="122" y="220"/>
                </a:lnTo>
                <a:lnTo>
                  <a:pt x="122" y="220"/>
                </a:lnTo>
                <a:lnTo>
                  <a:pt x="122" y="220"/>
                </a:lnTo>
                <a:lnTo>
                  <a:pt x="122" y="220"/>
                </a:lnTo>
                <a:lnTo>
                  <a:pt x="122" y="219"/>
                </a:lnTo>
                <a:lnTo>
                  <a:pt x="122" y="219"/>
                </a:lnTo>
                <a:lnTo>
                  <a:pt x="122" y="219"/>
                </a:lnTo>
                <a:lnTo>
                  <a:pt x="122" y="219"/>
                </a:lnTo>
                <a:lnTo>
                  <a:pt x="122" y="219"/>
                </a:lnTo>
                <a:lnTo>
                  <a:pt x="122" y="219"/>
                </a:lnTo>
                <a:lnTo>
                  <a:pt x="122" y="219"/>
                </a:lnTo>
                <a:lnTo>
                  <a:pt x="123" y="219"/>
                </a:lnTo>
                <a:lnTo>
                  <a:pt x="123" y="219"/>
                </a:lnTo>
                <a:lnTo>
                  <a:pt x="123" y="219"/>
                </a:lnTo>
                <a:lnTo>
                  <a:pt x="123" y="220"/>
                </a:lnTo>
                <a:lnTo>
                  <a:pt x="124" y="220"/>
                </a:lnTo>
                <a:lnTo>
                  <a:pt x="124" y="220"/>
                </a:lnTo>
                <a:lnTo>
                  <a:pt x="124" y="220"/>
                </a:lnTo>
                <a:lnTo>
                  <a:pt x="124" y="220"/>
                </a:lnTo>
                <a:lnTo>
                  <a:pt x="124" y="220"/>
                </a:lnTo>
                <a:lnTo>
                  <a:pt x="125" y="220"/>
                </a:lnTo>
                <a:lnTo>
                  <a:pt x="125" y="220"/>
                </a:lnTo>
                <a:lnTo>
                  <a:pt x="125" y="220"/>
                </a:lnTo>
                <a:lnTo>
                  <a:pt x="125" y="220"/>
                </a:lnTo>
                <a:lnTo>
                  <a:pt x="126" y="220"/>
                </a:lnTo>
                <a:lnTo>
                  <a:pt x="126" y="220"/>
                </a:lnTo>
                <a:lnTo>
                  <a:pt x="126" y="220"/>
                </a:lnTo>
                <a:lnTo>
                  <a:pt x="127" y="219"/>
                </a:lnTo>
                <a:lnTo>
                  <a:pt x="127" y="219"/>
                </a:lnTo>
                <a:lnTo>
                  <a:pt x="127" y="219"/>
                </a:lnTo>
                <a:lnTo>
                  <a:pt x="127" y="219"/>
                </a:lnTo>
                <a:lnTo>
                  <a:pt x="127" y="218"/>
                </a:lnTo>
                <a:lnTo>
                  <a:pt x="127" y="218"/>
                </a:lnTo>
                <a:lnTo>
                  <a:pt x="127" y="218"/>
                </a:lnTo>
                <a:lnTo>
                  <a:pt x="127" y="218"/>
                </a:lnTo>
                <a:lnTo>
                  <a:pt x="127" y="218"/>
                </a:lnTo>
                <a:lnTo>
                  <a:pt x="127" y="218"/>
                </a:lnTo>
                <a:lnTo>
                  <a:pt x="127" y="218"/>
                </a:lnTo>
                <a:lnTo>
                  <a:pt x="128" y="218"/>
                </a:lnTo>
                <a:lnTo>
                  <a:pt x="128" y="218"/>
                </a:lnTo>
                <a:lnTo>
                  <a:pt x="128" y="218"/>
                </a:lnTo>
                <a:lnTo>
                  <a:pt x="128" y="218"/>
                </a:lnTo>
                <a:lnTo>
                  <a:pt x="128" y="218"/>
                </a:lnTo>
                <a:lnTo>
                  <a:pt x="128" y="218"/>
                </a:lnTo>
                <a:lnTo>
                  <a:pt x="128" y="218"/>
                </a:lnTo>
                <a:lnTo>
                  <a:pt x="129" y="218"/>
                </a:lnTo>
                <a:lnTo>
                  <a:pt x="129" y="218"/>
                </a:lnTo>
                <a:lnTo>
                  <a:pt x="129" y="218"/>
                </a:lnTo>
                <a:lnTo>
                  <a:pt x="129" y="218"/>
                </a:lnTo>
                <a:lnTo>
                  <a:pt x="129" y="218"/>
                </a:lnTo>
                <a:lnTo>
                  <a:pt x="130" y="218"/>
                </a:lnTo>
                <a:lnTo>
                  <a:pt x="130" y="218"/>
                </a:lnTo>
                <a:lnTo>
                  <a:pt x="130" y="218"/>
                </a:lnTo>
                <a:lnTo>
                  <a:pt x="130" y="218"/>
                </a:lnTo>
                <a:lnTo>
                  <a:pt x="130" y="218"/>
                </a:lnTo>
                <a:lnTo>
                  <a:pt x="131" y="217"/>
                </a:lnTo>
                <a:lnTo>
                  <a:pt x="131" y="217"/>
                </a:lnTo>
                <a:lnTo>
                  <a:pt x="131" y="217"/>
                </a:lnTo>
                <a:lnTo>
                  <a:pt x="131" y="216"/>
                </a:lnTo>
                <a:lnTo>
                  <a:pt x="131" y="216"/>
                </a:lnTo>
                <a:lnTo>
                  <a:pt x="131" y="215"/>
                </a:lnTo>
                <a:lnTo>
                  <a:pt x="132" y="215"/>
                </a:lnTo>
                <a:lnTo>
                  <a:pt x="132" y="214"/>
                </a:lnTo>
                <a:lnTo>
                  <a:pt x="132" y="214"/>
                </a:lnTo>
                <a:lnTo>
                  <a:pt x="132" y="213"/>
                </a:lnTo>
                <a:lnTo>
                  <a:pt x="132" y="213"/>
                </a:lnTo>
                <a:lnTo>
                  <a:pt x="132" y="213"/>
                </a:lnTo>
                <a:lnTo>
                  <a:pt x="132" y="213"/>
                </a:lnTo>
                <a:lnTo>
                  <a:pt x="132" y="212"/>
                </a:lnTo>
                <a:lnTo>
                  <a:pt x="132" y="212"/>
                </a:lnTo>
                <a:lnTo>
                  <a:pt x="132" y="212"/>
                </a:lnTo>
                <a:lnTo>
                  <a:pt x="132" y="212"/>
                </a:lnTo>
                <a:lnTo>
                  <a:pt x="132" y="211"/>
                </a:lnTo>
                <a:lnTo>
                  <a:pt x="131" y="211"/>
                </a:lnTo>
                <a:lnTo>
                  <a:pt x="131" y="211"/>
                </a:lnTo>
                <a:lnTo>
                  <a:pt x="131" y="211"/>
                </a:lnTo>
                <a:lnTo>
                  <a:pt x="131" y="211"/>
                </a:lnTo>
                <a:lnTo>
                  <a:pt x="131" y="211"/>
                </a:lnTo>
                <a:lnTo>
                  <a:pt x="131" y="211"/>
                </a:lnTo>
                <a:lnTo>
                  <a:pt x="131" y="211"/>
                </a:lnTo>
                <a:lnTo>
                  <a:pt x="130" y="210"/>
                </a:lnTo>
                <a:lnTo>
                  <a:pt x="130" y="210"/>
                </a:lnTo>
                <a:lnTo>
                  <a:pt x="130" y="210"/>
                </a:lnTo>
                <a:lnTo>
                  <a:pt x="130" y="210"/>
                </a:lnTo>
                <a:lnTo>
                  <a:pt x="130" y="210"/>
                </a:lnTo>
                <a:lnTo>
                  <a:pt x="130" y="210"/>
                </a:lnTo>
                <a:lnTo>
                  <a:pt x="129" y="210"/>
                </a:lnTo>
                <a:lnTo>
                  <a:pt x="129" y="210"/>
                </a:lnTo>
                <a:lnTo>
                  <a:pt x="129" y="210"/>
                </a:lnTo>
                <a:lnTo>
                  <a:pt x="129" y="210"/>
                </a:lnTo>
                <a:lnTo>
                  <a:pt x="129" y="210"/>
                </a:lnTo>
                <a:lnTo>
                  <a:pt x="129" y="209"/>
                </a:lnTo>
                <a:lnTo>
                  <a:pt x="129" y="209"/>
                </a:lnTo>
                <a:lnTo>
                  <a:pt x="129" y="209"/>
                </a:lnTo>
                <a:lnTo>
                  <a:pt x="129" y="209"/>
                </a:lnTo>
                <a:lnTo>
                  <a:pt x="129" y="209"/>
                </a:lnTo>
                <a:lnTo>
                  <a:pt x="129" y="208"/>
                </a:lnTo>
                <a:lnTo>
                  <a:pt x="128" y="208"/>
                </a:lnTo>
                <a:lnTo>
                  <a:pt x="128" y="208"/>
                </a:lnTo>
                <a:lnTo>
                  <a:pt x="128" y="208"/>
                </a:lnTo>
                <a:lnTo>
                  <a:pt x="128" y="208"/>
                </a:lnTo>
                <a:lnTo>
                  <a:pt x="128" y="207"/>
                </a:lnTo>
                <a:lnTo>
                  <a:pt x="128" y="207"/>
                </a:lnTo>
                <a:lnTo>
                  <a:pt x="128" y="207"/>
                </a:lnTo>
                <a:lnTo>
                  <a:pt x="128" y="207"/>
                </a:lnTo>
                <a:lnTo>
                  <a:pt x="128" y="206"/>
                </a:lnTo>
                <a:lnTo>
                  <a:pt x="128" y="206"/>
                </a:lnTo>
                <a:lnTo>
                  <a:pt x="128" y="206"/>
                </a:lnTo>
                <a:lnTo>
                  <a:pt x="128" y="206"/>
                </a:lnTo>
                <a:lnTo>
                  <a:pt x="128" y="206"/>
                </a:lnTo>
                <a:lnTo>
                  <a:pt x="128" y="206"/>
                </a:lnTo>
                <a:lnTo>
                  <a:pt x="128" y="206"/>
                </a:lnTo>
                <a:lnTo>
                  <a:pt x="127" y="206"/>
                </a:lnTo>
                <a:lnTo>
                  <a:pt x="127" y="206"/>
                </a:lnTo>
                <a:lnTo>
                  <a:pt x="127" y="206"/>
                </a:lnTo>
                <a:lnTo>
                  <a:pt x="127" y="206"/>
                </a:lnTo>
                <a:lnTo>
                  <a:pt x="127" y="206"/>
                </a:lnTo>
                <a:lnTo>
                  <a:pt x="127" y="206"/>
                </a:lnTo>
                <a:lnTo>
                  <a:pt x="127" y="206"/>
                </a:lnTo>
                <a:lnTo>
                  <a:pt x="127" y="206"/>
                </a:lnTo>
                <a:lnTo>
                  <a:pt x="127" y="205"/>
                </a:lnTo>
                <a:lnTo>
                  <a:pt x="126" y="205"/>
                </a:lnTo>
                <a:lnTo>
                  <a:pt x="126" y="205"/>
                </a:lnTo>
                <a:lnTo>
                  <a:pt x="126" y="205"/>
                </a:lnTo>
                <a:lnTo>
                  <a:pt x="126" y="204"/>
                </a:lnTo>
                <a:lnTo>
                  <a:pt x="127" y="204"/>
                </a:lnTo>
                <a:lnTo>
                  <a:pt x="127" y="204"/>
                </a:lnTo>
                <a:lnTo>
                  <a:pt x="127" y="204"/>
                </a:lnTo>
                <a:lnTo>
                  <a:pt x="127" y="204"/>
                </a:lnTo>
                <a:lnTo>
                  <a:pt x="127" y="203"/>
                </a:lnTo>
                <a:lnTo>
                  <a:pt x="127" y="203"/>
                </a:lnTo>
                <a:lnTo>
                  <a:pt x="127" y="203"/>
                </a:lnTo>
                <a:lnTo>
                  <a:pt x="127" y="203"/>
                </a:lnTo>
                <a:lnTo>
                  <a:pt x="127" y="203"/>
                </a:lnTo>
                <a:lnTo>
                  <a:pt x="127" y="202"/>
                </a:lnTo>
                <a:lnTo>
                  <a:pt x="127" y="202"/>
                </a:lnTo>
                <a:lnTo>
                  <a:pt x="127" y="202"/>
                </a:lnTo>
                <a:lnTo>
                  <a:pt x="127" y="202"/>
                </a:lnTo>
                <a:lnTo>
                  <a:pt x="127" y="201"/>
                </a:lnTo>
                <a:lnTo>
                  <a:pt x="127" y="201"/>
                </a:lnTo>
                <a:lnTo>
                  <a:pt x="127" y="201"/>
                </a:lnTo>
                <a:lnTo>
                  <a:pt x="127" y="201"/>
                </a:lnTo>
                <a:lnTo>
                  <a:pt x="127" y="201"/>
                </a:lnTo>
                <a:lnTo>
                  <a:pt x="127" y="201"/>
                </a:lnTo>
                <a:lnTo>
                  <a:pt x="127" y="201"/>
                </a:lnTo>
                <a:lnTo>
                  <a:pt x="127" y="201"/>
                </a:lnTo>
                <a:lnTo>
                  <a:pt x="127" y="201"/>
                </a:lnTo>
                <a:lnTo>
                  <a:pt x="127" y="200"/>
                </a:lnTo>
                <a:lnTo>
                  <a:pt x="127" y="200"/>
                </a:lnTo>
                <a:lnTo>
                  <a:pt x="127" y="200"/>
                </a:lnTo>
                <a:lnTo>
                  <a:pt x="127" y="200"/>
                </a:lnTo>
                <a:lnTo>
                  <a:pt x="127" y="200"/>
                </a:lnTo>
                <a:lnTo>
                  <a:pt x="128" y="200"/>
                </a:lnTo>
                <a:lnTo>
                  <a:pt x="128" y="200"/>
                </a:lnTo>
                <a:lnTo>
                  <a:pt x="128" y="200"/>
                </a:lnTo>
                <a:lnTo>
                  <a:pt x="128" y="200"/>
                </a:lnTo>
                <a:lnTo>
                  <a:pt x="128" y="200"/>
                </a:lnTo>
                <a:lnTo>
                  <a:pt x="128" y="200"/>
                </a:lnTo>
                <a:lnTo>
                  <a:pt x="128" y="200"/>
                </a:lnTo>
                <a:lnTo>
                  <a:pt x="128" y="200"/>
                </a:lnTo>
                <a:lnTo>
                  <a:pt x="128" y="200"/>
                </a:lnTo>
                <a:lnTo>
                  <a:pt x="128" y="200"/>
                </a:lnTo>
                <a:lnTo>
                  <a:pt x="128" y="200"/>
                </a:lnTo>
                <a:lnTo>
                  <a:pt x="128" y="199"/>
                </a:lnTo>
                <a:lnTo>
                  <a:pt x="128" y="199"/>
                </a:lnTo>
                <a:lnTo>
                  <a:pt x="128" y="199"/>
                </a:lnTo>
                <a:lnTo>
                  <a:pt x="128" y="199"/>
                </a:lnTo>
                <a:lnTo>
                  <a:pt x="129" y="199"/>
                </a:lnTo>
                <a:lnTo>
                  <a:pt x="129" y="199"/>
                </a:lnTo>
                <a:lnTo>
                  <a:pt x="129" y="198"/>
                </a:lnTo>
                <a:lnTo>
                  <a:pt x="129" y="198"/>
                </a:lnTo>
                <a:lnTo>
                  <a:pt x="129" y="198"/>
                </a:lnTo>
                <a:lnTo>
                  <a:pt x="129"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2" y="196"/>
                </a:lnTo>
                <a:lnTo>
                  <a:pt x="132" y="196"/>
                </a:lnTo>
                <a:lnTo>
                  <a:pt x="132" y="196"/>
                </a:lnTo>
                <a:lnTo>
                  <a:pt x="132" y="195"/>
                </a:lnTo>
                <a:lnTo>
                  <a:pt x="132" y="195"/>
                </a:lnTo>
                <a:lnTo>
                  <a:pt x="132" y="195"/>
                </a:lnTo>
                <a:lnTo>
                  <a:pt x="132" y="195"/>
                </a:lnTo>
                <a:lnTo>
                  <a:pt x="132" y="195"/>
                </a:lnTo>
                <a:lnTo>
                  <a:pt x="132" y="195"/>
                </a:lnTo>
                <a:lnTo>
                  <a:pt x="132" y="195"/>
                </a:lnTo>
                <a:lnTo>
                  <a:pt x="132" y="195"/>
                </a:lnTo>
                <a:lnTo>
                  <a:pt x="132" y="195"/>
                </a:lnTo>
                <a:lnTo>
                  <a:pt x="132" y="195"/>
                </a:lnTo>
                <a:lnTo>
                  <a:pt x="132" y="195"/>
                </a:lnTo>
                <a:lnTo>
                  <a:pt x="132" y="195"/>
                </a:lnTo>
                <a:lnTo>
                  <a:pt x="132" y="195"/>
                </a:lnTo>
                <a:lnTo>
                  <a:pt x="132" y="195"/>
                </a:lnTo>
                <a:lnTo>
                  <a:pt x="132" y="195"/>
                </a:lnTo>
                <a:lnTo>
                  <a:pt x="132" y="195"/>
                </a:lnTo>
                <a:lnTo>
                  <a:pt x="132" y="194"/>
                </a:lnTo>
                <a:lnTo>
                  <a:pt x="132" y="194"/>
                </a:lnTo>
                <a:lnTo>
                  <a:pt x="132" y="194"/>
                </a:lnTo>
                <a:lnTo>
                  <a:pt x="132" y="194"/>
                </a:lnTo>
                <a:lnTo>
                  <a:pt x="132" y="194"/>
                </a:lnTo>
                <a:lnTo>
                  <a:pt x="132" y="194"/>
                </a:lnTo>
                <a:lnTo>
                  <a:pt x="132" y="194"/>
                </a:lnTo>
                <a:lnTo>
                  <a:pt x="132" y="194"/>
                </a:lnTo>
                <a:lnTo>
                  <a:pt x="132" y="194"/>
                </a:lnTo>
                <a:lnTo>
                  <a:pt x="132" y="194"/>
                </a:lnTo>
                <a:lnTo>
                  <a:pt x="132" y="194"/>
                </a:lnTo>
                <a:lnTo>
                  <a:pt x="132" y="194"/>
                </a:lnTo>
                <a:lnTo>
                  <a:pt x="132" y="194"/>
                </a:lnTo>
                <a:lnTo>
                  <a:pt x="132" y="194"/>
                </a:lnTo>
                <a:lnTo>
                  <a:pt x="132" y="194"/>
                </a:lnTo>
                <a:lnTo>
                  <a:pt x="132" y="194"/>
                </a:lnTo>
                <a:lnTo>
                  <a:pt x="132" y="194"/>
                </a:lnTo>
                <a:lnTo>
                  <a:pt x="132" y="194"/>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89"/>
                </a:lnTo>
                <a:lnTo>
                  <a:pt x="132" y="189"/>
                </a:lnTo>
                <a:lnTo>
                  <a:pt x="132" y="189"/>
                </a:lnTo>
                <a:lnTo>
                  <a:pt x="132" y="189"/>
                </a:lnTo>
                <a:lnTo>
                  <a:pt x="132"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4" y="186"/>
                </a:lnTo>
                <a:lnTo>
                  <a:pt x="134" y="186"/>
                </a:lnTo>
                <a:lnTo>
                  <a:pt x="134" y="186"/>
                </a:lnTo>
                <a:lnTo>
                  <a:pt x="134" y="186"/>
                </a:lnTo>
                <a:lnTo>
                  <a:pt x="134" y="186"/>
                </a:lnTo>
                <a:lnTo>
                  <a:pt x="134" y="186"/>
                </a:lnTo>
                <a:lnTo>
                  <a:pt x="134" y="186"/>
                </a:lnTo>
                <a:lnTo>
                  <a:pt x="134" y="186"/>
                </a:lnTo>
                <a:lnTo>
                  <a:pt x="134" y="186"/>
                </a:lnTo>
                <a:lnTo>
                  <a:pt x="134" y="186"/>
                </a:lnTo>
                <a:lnTo>
                  <a:pt x="133" y="186"/>
                </a:lnTo>
                <a:lnTo>
                  <a:pt x="133" y="186"/>
                </a:lnTo>
                <a:lnTo>
                  <a:pt x="133" y="186"/>
                </a:lnTo>
                <a:lnTo>
                  <a:pt x="133" y="186"/>
                </a:lnTo>
                <a:lnTo>
                  <a:pt x="133" y="186"/>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4"/>
                </a:lnTo>
                <a:lnTo>
                  <a:pt x="133" y="184"/>
                </a:lnTo>
                <a:lnTo>
                  <a:pt x="133" y="184"/>
                </a:lnTo>
                <a:lnTo>
                  <a:pt x="133" y="184"/>
                </a:lnTo>
                <a:lnTo>
                  <a:pt x="133" y="184"/>
                </a:lnTo>
                <a:lnTo>
                  <a:pt x="133" y="184"/>
                </a:lnTo>
                <a:lnTo>
                  <a:pt x="133" y="184"/>
                </a:lnTo>
                <a:lnTo>
                  <a:pt x="133" y="184"/>
                </a:lnTo>
                <a:lnTo>
                  <a:pt x="133" y="184"/>
                </a:lnTo>
                <a:lnTo>
                  <a:pt x="133" y="184"/>
                </a:lnTo>
                <a:lnTo>
                  <a:pt x="133" y="184"/>
                </a:lnTo>
                <a:lnTo>
                  <a:pt x="133" y="184"/>
                </a:lnTo>
                <a:lnTo>
                  <a:pt x="133" y="184"/>
                </a:lnTo>
                <a:lnTo>
                  <a:pt x="133" y="184"/>
                </a:lnTo>
                <a:lnTo>
                  <a:pt x="133" y="184"/>
                </a:lnTo>
                <a:lnTo>
                  <a:pt x="133" y="183"/>
                </a:lnTo>
                <a:lnTo>
                  <a:pt x="133" y="183"/>
                </a:lnTo>
                <a:lnTo>
                  <a:pt x="133" y="183"/>
                </a:lnTo>
                <a:lnTo>
                  <a:pt x="133" y="183"/>
                </a:lnTo>
                <a:lnTo>
                  <a:pt x="133" y="183"/>
                </a:lnTo>
                <a:lnTo>
                  <a:pt x="133" y="183"/>
                </a:lnTo>
                <a:lnTo>
                  <a:pt x="133" y="183"/>
                </a:lnTo>
                <a:lnTo>
                  <a:pt x="133" y="183"/>
                </a:lnTo>
                <a:lnTo>
                  <a:pt x="133" y="183"/>
                </a:lnTo>
                <a:lnTo>
                  <a:pt x="133" y="183"/>
                </a:lnTo>
                <a:lnTo>
                  <a:pt x="133" y="183"/>
                </a:lnTo>
                <a:lnTo>
                  <a:pt x="133" y="183"/>
                </a:lnTo>
                <a:lnTo>
                  <a:pt x="133" y="183"/>
                </a:lnTo>
                <a:lnTo>
                  <a:pt x="133" y="183"/>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0"/>
                </a:lnTo>
                <a:lnTo>
                  <a:pt x="135" y="180"/>
                </a:lnTo>
                <a:lnTo>
                  <a:pt x="135" y="180"/>
                </a:lnTo>
                <a:lnTo>
                  <a:pt x="135" y="180"/>
                </a:lnTo>
                <a:lnTo>
                  <a:pt x="135" y="180"/>
                </a:lnTo>
                <a:lnTo>
                  <a:pt x="135" y="180"/>
                </a:lnTo>
                <a:lnTo>
                  <a:pt x="135" y="180"/>
                </a:lnTo>
                <a:lnTo>
                  <a:pt x="135" y="180"/>
                </a:lnTo>
                <a:lnTo>
                  <a:pt x="135" y="180"/>
                </a:lnTo>
                <a:lnTo>
                  <a:pt x="135" y="180"/>
                </a:lnTo>
                <a:lnTo>
                  <a:pt x="135" y="180"/>
                </a:lnTo>
                <a:lnTo>
                  <a:pt x="135" y="180"/>
                </a:lnTo>
                <a:lnTo>
                  <a:pt x="135" y="180"/>
                </a:lnTo>
                <a:lnTo>
                  <a:pt x="135" y="180"/>
                </a:lnTo>
                <a:lnTo>
                  <a:pt x="135" y="180"/>
                </a:lnTo>
                <a:lnTo>
                  <a:pt x="135" y="180"/>
                </a:lnTo>
                <a:lnTo>
                  <a:pt x="135" y="180"/>
                </a:lnTo>
                <a:lnTo>
                  <a:pt x="135" y="180"/>
                </a:lnTo>
                <a:lnTo>
                  <a:pt x="135" y="179"/>
                </a:lnTo>
                <a:lnTo>
                  <a:pt x="135" y="179"/>
                </a:lnTo>
                <a:lnTo>
                  <a:pt x="135" y="179"/>
                </a:lnTo>
                <a:lnTo>
                  <a:pt x="136" y="179"/>
                </a:lnTo>
                <a:lnTo>
                  <a:pt x="136" y="179"/>
                </a:lnTo>
                <a:lnTo>
                  <a:pt x="136" y="179"/>
                </a:lnTo>
                <a:lnTo>
                  <a:pt x="136" y="179"/>
                </a:lnTo>
                <a:lnTo>
                  <a:pt x="136" y="179"/>
                </a:lnTo>
                <a:lnTo>
                  <a:pt x="136" y="179"/>
                </a:lnTo>
                <a:lnTo>
                  <a:pt x="136" y="179"/>
                </a:lnTo>
                <a:lnTo>
                  <a:pt x="136" y="179"/>
                </a:lnTo>
                <a:lnTo>
                  <a:pt x="136" y="179"/>
                </a:lnTo>
                <a:lnTo>
                  <a:pt x="136" y="178"/>
                </a:lnTo>
                <a:lnTo>
                  <a:pt x="136" y="178"/>
                </a:lnTo>
                <a:lnTo>
                  <a:pt x="136" y="178"/>
                </a:lnTo>
                <a:lnTo>
                  <a:pt x="136" y="178"/>
                </a:lnTo>
                <a:lnTo>
                  <a:pt x="137" y="178"/>
                </a:lnTo>
                <a:lnTo>
                  <a:pt x="137" y="178"/>
                </a:lnTo>
                <a:lnTo>
                  <a:pt x="137" y="178"/>
                </a:lnTo>
                <a:lnTo>
                  <a:pt x="137" y="178"/>
                </a:lnTo>
                <a:lnTo>
                  <a:pt x="137" y="178"/>
                </a:lnTo>
                <a:lnTo>
                  <a:pt x="137" y="178"/>
                </a:lnTo>
                <a:lnTo>
                  <a:pt x="137" y="178"/>
                </a:lnTo>
                <a:lnTo>
                  <a:pt x="137" y="178"/>
                </a:lnTo>
                <a:lnTo>
                  <a:pt x="137" y="178"/>
                </a:lnTo>
                <a:lnTo>
                  <a:pt x="137" y="177"/>
                </a:lnTo>
                <a:lnTo>
                  <a:pt x="137" y="177"/>
                </a:lnTo>
                <a:lnTo>
                  <a:pt x="137" y="177"/>
                </a:lnTo>
                <a:lnTo>
                  <a:pt x="137" y="177"/>
                </a:lnTo>
                <a:lnTo>
                  <a:pt x="138" y="177"/>
                </a:lnTo>
                <a:lnTo>
                  <a:pt x="138" y="177"/>
                </a:lnTo>
                <a:lnTo>
                  <a:pt x="138" y="177"/>
                </a:lnTo>
                <a:lnTo>
                  <a:pt x="138" y="177"/>
                </a:lnTo>
                <a:lnTo>
                  <a:pt x="138" y="177"/>
                </a:lnTo>
                <a:lnTo>
                  <a:pt x="138" y="177"/>
                </a:lnTo>
                <a:lnTo>
                  <a:pt x="138" y="176"/>
                </a:lnTo>
                <a:lnTo>
                  <a:pt x="138" y="176"/>
                </a:lnTo>
                <a:lnTo>
                  <a:pt x="138" y="176"/>
                </a:lnTo>
                <a:lnTo>
                  <a:pt x="138" y="176"/>
                </a:lnTo>
                <a:lnTo>
                  <a:pt x="138" y="176"/>
                </a:lnTo>
                <a:lnTo>
                  <a:pt x="138" y="176"/>
                </a:lnTo>
                <a:lnTo>
                  <a:pt x="138" y="176"/>
                </a:lnTo>
                <a:lnTo>
                  <a:pt x="138" y="176"/>
                </a:lnTo>
                <a:lnTo>
                  <a:pt x="138" y="176"/>
                </a:lnTo>
                <a:lnTo>
                  <a:pt x="138" y="176"/>
                </a:lnTo>
                <a:lnTo>
                  <a:pt x="138" y="176"/>
                </a:lnTo>
                <a:lnTo>
                  <a:pt x="138" y="176"/>
                </a:lnTo>
                <a:lnTo>
                  <a:pt x="138" y="176"/>
                </a:lnTo>
                <a:lnTo>
                  <a:pt x="138" y="176"/>
                </a:lnTo>
                <a:lnTo>
                  <a:pt x="138" y="176"/>
                </a:lnTo>
                <a:lnTo>
                  <a:pt x="138" y="176"/>
                </a:lnTo>
                <a:lnTo>
                  <a:pt x="138" y="176"/>
                </a:lnTo>
                <a:lnTo>
                  <a:pt x="138" y="176"/>
                </a:lnTo>
                <a:lnTo>
                  <a:pt x="138" y="175"/>
                </a:lnTo>
                <a:lnTo>
                  <a:pt x="138" y="175"/>
                </a:lnTo>
                <a:lnTo>
                  <a:pt x="138" y="175"/>
                </a:lnTo>
                <a:lnTo>
                  <a:pt x="138" y="175"/>
                </a:lnTo>
                <a:lnTo>
                  <a:pt x="138" y="175"/>
                </a:lnTo>
                <a:lnTo>
                  <a:pt x="138" y="175"/>
                </a:lnTo>
                <a:lnTo>
                  <a:pt x="139" y="175"/>
                </a:lnTo>
                <a:lnTo>
                  <a:pt x="139" y="175"/>
                </a:lnTo>
                <a:lnTo>
                  <a:pt x="139" y="175"/>
                </a:lnTo>
                <a:lnTo>
                  <a:pt x="139" y="175"/>
                </a:lnTo>
                <a:lnTo>
                  <a:pt x="139" y="175"/>
                </a:lnTo>
                <a:lnTo>
                  <a:pt x="139" y="175"/>
                </a:lnTo>
                <a:lnTo>
                  <a:pt x="139" y="175"/>
                </a:lnTo>
                <a:lnTo>
                  <a:pt x="139" y="175"/>
                </a:lnTo>
                <a:lnTo>
                  <a:pt x="139" y="175"/>
                </a:lnTo>
                <a:lnTo>
                  <a:pt x="139" y="175"/>
                </a:lnTo>
                <a:lnTo>
                  <a:pt x="139" y="175"/>
                </a:lnTo>
                <a:lnTo>
                  <a:pt x="139" y="174"/>
                </a:lnTo>
                <a:lnTo>
                  <a:pt x="139" y="174"/>
                </a:lnTo>
                <a:lnTo>
                  <a:pt x="139" y="174"/>
                </a:lnTo>
                <a:lnTo>
                  <a:pt x="139" y="174"/>
                </a:lnTo>
                <a:lnTo>
                  <a:pt x="139" y="174"/>
                </a:lnTo>
                <a:lnTo>
                  <a:pt x="139" y="174"/>
                </a:lnTo>
                <a:lnTo>
                  <a:pt x="139" y="174"/>
                </a:lnTo>
                <a:lnTo>
                  <a:pt x="139" y="174"/>
                </a:lnTo>
                <a:lnTo>
                  <a:pt x="139" y="174"/>
                </a:lnTo>
                <a:lnTo>
                  <a:pt x="139" y="174"/>
                </a:lnTo>
                <a:lnTo>
                  <a:pt x="140" y="174"/>
                </a:lnTo>
                <a:lnTo>
                  <a:pt x="140" y="174"/>
                </a:lnTo>
                <a:lnTo>
                  <a:pt x="140" y="174"/>
                </a:lnTo>
                <a:lnTo>
                  <a:pt x="140" y="174"/>
                </a:lnTo>
                <a:lnTo>
                  <a:pt x="140" y="174"/>
                </a:lnTo>
                <a:lnTo>
                  <a:pt x="140" y="174"/>
                </a:lnTo>
                <a:lnTo>
                  <a:pt x="140" y="174"/>
                </a:lnTo>
                <a:lnTo>
                  <a:pt x="140" y="174"/>
                </a:lnTo>
                <a:lnTo>
                  <a:pt x="140" y="174"/>
                </a:lnTo>
                <a:lnTo>
                  <a:pt x="140" y="174"/>
                </a:lnTo>
                <a:lnTo>
                  <a:pt x="140" y="174"/>
                </a:lnTo>
                <a:lnTo>
                  <a:pt x="140" y="174"/>
                </a:lnTo>
                <a:lnTo>
                  <a:pt x="140" y="173"/>
                </a:lnTo>
                <a:lnTo>
                  <a:pt x="140" y="173"/>
                </a:lnTo>
                <a:lnTo>
                  <a:pt x="140" y="173"/>
                </a:lnTo>
                <a:lnTo>
                  <a:pt x="140" y="173"/>
                </a:lnTo>
                <a:lnTo>
                  <a:pt x="140" y="173"/>
                </a:lnTo>
                <a:lnTo>
                  <a:pt x="140" y="173"/>
                </a:lnTo>
                <a:lnTo>
                  <a:pt x="140" y="173"/>
                </a:lnTo>
                <a:lnTo>
                  <a:pt x="140" y="173"/>
                </a:lnTo>
                <a:lnTo>
                  <a:pt x="140" y="173"/>
                </a:lnTo>
                <a:lnTo>
                  <a:pt x="140" y="173"/>
                </a:lnTo>
                <a:lnTo>
                  <a:pt x="140" y="173"/>
                </a:lnTo>
                <a:lnTo>
                  <a:pt x="140" y="173"/>
                </a:lnTo>
                <a:lnTo>
                  <a:pt x="140" y="173"/>
                </a:lnTo>
                <a:lnTo>
                  <a:pt x="140" y="173"/>
                </a:lnTo>
                <a:lnTo>
                  <a:pt x="140" y="173"/>
                </a:lnTo>
                <a:lnTo>
                  <a:pt x="140"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2"/>
                </a:lnTo>
                <a:lnTo>
                  <a:pt x="141" y="172"/>
                </a:lnTo>
                <a:lnTo>
                  <a:pt x="141" y="172"/>
                </a:lnTo>
                <a:lnTo>
                  <a:pt x="141" y="172"/>
                </a:lnTo>
                <a:lnTo>
                  <a:pt x="141" y="172"/>
                </a:lnTo>
                <a:lnTo>
                  <a:pt x="141" y="172"/>
                </a:lnTo>
                <a:lnTo>
                  <a:pt x="141" y="172"/>
                </a:lnTo>
                <a:lnTo>
                  <a:pt x="141" y="172"/>
                </a:lnTo>
                <a:lnTo>
                  <a:pt x="141" y="172"/>
                </a:lnTo>
                <a:lnTo>
                  <a:pt x="141" y="172"/>
                </a:lnTo>
                <a:lnTo>
                  <a:pt x="141" y="172"/>
                </a:lnTo>
                <a:lnTo>
                  <a:pt x="141" y="172"/>
                </a:lnTo>
                <a:lnTo>
                  <a:pt x="141" y="172"/>
                </a:lnTo>
                <a:lnTo>
                  <a:pt x="141" y="172"/>
                </a:lnTo>
                <a:lnTo>
                  <a:pt x="141" y="172"/>
                </a:lnTo>
                <a:lnTo>
                  <a:pt x="141" y="171"/>
                </a:lnTo>
                <a:lnTo>
                  <a:pt x="141" y="171"/>
                </a:lnTo>
                <a:lnTo>
                  <a:pt x="141" y="171"/>
                </a:lnTo>
                <a:lnTo>
                  <a:pt x="141" y="171"/>
                </a:lnTo>
                <a:lnTo>
                  <a:pt x="141"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3" y="171"/>
                </a:lnTo>
                <a:lnTo>
                  <a:pt x="143" y="171"/>
                </a:lnTo>
                <a:lnTo>
                  <a:pt x="143" y="171"/>
                </a:lnTo>
                <a:lnTo>
                  <a:pt x="143" y="171"/>
                </a:lnTo>
                <a:lnTo>
                  <a:pt x="143" y="171"/>
                </a:lnTo>
                <a:lnTo>
                  <a:pt x="143" y="171"/>
                </a:lnTo>
                <a:lnTo>
                  <a:pt x="143" y="171"/>
                </a:lnTo>
                <a:lnTo>
                  <a:pt x="143" y="171"/>
                </a:lnTo>
                <a:lnTo>
                  <a:pt x="143" y="171"/>
                </a:lnTo>
                <a:lnTo>
                  <a:pt x="143" y="171"/>
                </a:lnTo>
                <a:lnTo>
                  <a:pt x="143" y="171"/>
                </a:lnTo>
                <a:lnTo>
                  <a:pt x="143" y="171"/>
                </a:lnTo>
                <a:lnTo>
                  <a:pt x="143" y="171"/>
                </a:lnTo>
                <a:lnTo>
                  <a:pt x="143" y="171"/>
                </a:lnTo>
                <a:lnTo>
                  <a:pt x="143" y="171"/>
                </a:lnTo>
                <a:lnTo>
                  <a:pt x="143" y="171"/>
                </a:lnTo>
                <a:lnTo>
                  <a:pt x="143" y="171"/>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1"/>
                </a:lnTo>
                <a:lnTo>
                  <a:pt x="144" y="171"/>
                </a:lnTo>
                <a:lnTo>
                  <a:pt x="144" y="171"/>
                </a:lnTo>
                <a:lnTo>
                  <a:pt x="144" y="171"/>
                </a:lnTo>
                <a:lnTo>
                  <a:pt x="144" y="171"/>
                </a:lnTo>
                <a:lnTo>
                  <a:pt x="144" y="171"/>
                </a:lnTo>
                <a:lnTo>
                  <a:pt x="144" y="171"/>
                </a:lnTo>
                <a:lnTo>
                  <a:pt x="144" y="171"/>
                </a:lnTo>
                <a:lnTo>
                  <a:pt x="144" y="171"/>
                </a:lnTo>
                <a:lnTo>
                  <a:pt x="144" y="171"/>
                </a:lnTo>
                <a:lnTo>
                  <a:pt x="144" y="171"/>
                </a:lnTo>
                <a:lnTo>
                  <a:pt x="144" y="171"/>
                </a:lnTo>
                <a:lnTo>
                  <a:pt x="144" y="171"/>
                </a:lnTo>
                <a:lnTo>
                  <a:pt x="144" y="171"/>
                </a:lnTo>
                <a:lnTo>
                  <a:pt x="144" y="171"/>
                </a:lnTo>
                <a:lnTo>
                  <a:pt x="145" y="171"/>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4" y="169"/>
                </a:lnTo>
                <a:lnTo>
                  <a:pt x="144" y="169"/>
                </a:lnTo>
                <a:lnTo>
                  <a:pt x="144" y="169"/>
                </a:lnTo>
                <a:lnTo>
                  <a:pt x="144" y="169"/>
                </a:lnTo>
                <a:lnTo>
                  <a:pt x="144" y="169"/>
                </a:lnTo>
                <a:lnTo>
                  <a:pt x="144" y="169"/>
                </a:lnTo>
                <a:lnTo>
                  <a:pt x="144" y="168"/>
                </a:lnTo>
                <a:lnTo>
                  <a:pt x="144" y="168"/>
                </a:lnTo>
                <a:lnTo>
                  <a:pt x="144" y="168"/>
                </a:lnTo>
                <a:lnTo>
                  <a:pt x="144" y="168"/>
                </a:lnTo>
                <a:lnTo>
                  <a:pt x="145" y="168"/>
                </a:lnTo>
                <a:lnTo>
                  <a:pt x="145" y="168"/>
                </a:lnTo>
                <a:lnTo>
                  <a:pt x="145" y="168"/>
                </a:lnTo>
                <a:lnTo>
                  <a:pt x="145" y="168"/>
                </a:lnTo>
                <a:lnTo>
                  <a:pt x="145" y="168"/>
                </a:lnTo>
                <a:lnTo>
                  <a:pt x="145" y="168"/>
                </a:lnTo>
                <a:lnTo>
                  <a:pt x="145" y="168"/>
                </a:lnTo>
                <a:lnTo>
                  <a:pt x="145" y="168"/>
                </a:lnTo>
                <a:lnTo>
                  <a:pt x="145" y="168"/>
                </a:lnTo>
                <a:lnTo>
                  <a:pt x="146" y="167"/>
                </a:lnTo>
                <a:lnTo>
                  <a:pt x="146" y="167"/>
                </a:lnTo>
                <a:lnTo>
                  <a:pt x="146" y="167"/>
                </a:lnTo>
                <a:lnTo>
                  <a:pt x="146" y="167"/>
                </a:lnTo>
                <a:lnTo>
                  <a:pt x="146" y="167"/>
                </a:lnTo>
                <a:lnTo>
                  <a:pt x="146" y="167"/>
                </a:lnTo>
                <a:lnTo>
                  <a:pt x="146" y="166"/>
                </a:lnTo>
                <a:lnTo>
                  <a:pt x="147" y="166"/>
                </a:lnTo>
                <a:lnTo>
                  <a:pt x="147" y="166"/>
                </a:lnTo>
                <a:lnTo>
                  <a:pt x="147" y="166"/>
                </a:lnTo>
                <a:lnTo>
                  <a:pt x="147" y="166"/>
                </a:lnTo>
                <a:lnTo>
                  <a:pt x="147" y="166"/>
                </a:lnTo>
                <a:lnTo>
                  <a:pt x="147" y="166"/>
                </a:lnTo>
                <a:lnTo>
                  <a:pt x="147" y="166"/>
                </a:lnTo>
                <a:lnTo>
                  <a:pt x="147" y="166"/>
                </a:lnTo>
                <a:lnTo>
                  <a:pt x="147" y="166"/>
                </a:lnTo>
                <a:lnTo>
                  <a:pt x="148" y="166"/>
                </a:lnTo>
                <a:lnTo>
                  <a:pt x="148" y="166"/>
                </a:lnTo>
                <a:lnTo>
                  <a:pt x="148" y="166"/>
                </a:lnTo>
                <a:lnTo>
                  <a:pt x="148" y="166"/>
                </a:lnTo>
                <a:lnTo>
                  <a:pt x="148" y="166"/>
                </a:lnTo>
                <a:lnTo>
                  <a:pt x="148" y="166"/>
                </a:lnTo>
                <a:lnTo>
                  <a:pt x="149" y="166"/>
                </a:lnTo>
                <a:lnTo>
                  <a:pt x="149" y="166"/>
                </a:lnTo>
                <a:lnTo>
                  <a:pt x="149" y="166"/>
                </a:lnTo>
                <a:lnTo>
                  <a:pt x="149" y="166"/>
                </a:lnTo>
                <a:lnTo>
                  <a:pt x="149" y="166"/>
                </a:lnTo>
                <a:lnTo>
                  <a:pt x="149" y="166"/>
                </a:lnTo>
                <a:lnTo>
                  <a:pt x="150" y="166"/>
                </a:lnTo>
                <a:lnTo>
                  <a:pt x="150" y="166"/>
                </a:lnTo>
                <a:lnTo>
                  <a:pt x="150" y="166"/>
                </a:lnTo>
                <a:lnTo>
                  <a:pt x="150" y="166"/>
                </a:lnTo>
                <a:lnTo>
                  <a:pt x="150" y="166"/>
                </a:lnTo>
                <a:lnTo>
                  <a:pt x="150" y="166"/>
                </a:lnTo>
                <a:lnTo>
                  <a:pt x="150" y="166"/>
                </a:lnTo>
                <a:lnTo>
                  <a:pt x="150" y="166"/>
                </a:lnTo>
                <a:lnTo>
                  <a:pt x="150" y="165"/>
                </a:lnTo>
                <a:lnTo>
                  <a:pt x="150" y="165"/>
                </a:lnTo>
                <a:lnTo>
                  <a:pt x="150" y="165"/>
                </a:lnTo>
                <a:lnTo>
                  <a:pt x="150" y="165"/>
                </a:lnTo>
                <a:lnTo>
                  <a:pt x="150" y="165"/>
                </a:lnTo>
                <a:lnTo>
                  <a:pt x="150" y="165"/>
                </a:lnTo>
                <a:lnTo>
                  <a:pt x="150" y="165"/>
                </a:lnTo>
                <a:lnTo>
                  <a:pt x="150" y="164"/>
                </a:lnTo>
                <a:lnTo>
                  <a:pt x="150" y="164"/>
                </a:lnTo>
                <a:lnTo>
                  <a:pt x="150" y="164"/>
                </a:lnTo>
                <a:lnTo>
                  <a:pt x="150" y="164"/>
                </a:lnTo>
                <a:lnTo>
                  <a:pt x="150" y="164"/>
                </a:lnTo>
                <a:lnTo>
                  <a:pt x="150" y="164"/>
                </a:lnTo>
                <a:lnTo>
                  <a:pt x="149" y="164"/>
                </a:lnTo>
                <a:lnTo>
                  <a:pt x="149" y="164"/>
                </a:lnTo>
                <a:lnTo>
                  <a:pt x="149" y="164"/>
                </a:lnTo>
                <a:lnTo>
                  <a:pt x="149" y="164"/>
                </a:lnTo>
                <a:lnTo>
                  <a:pt x="149" y="164"/>
                </a:lnTo>
                <a:lnTo>
                  <a:pt x="149" y="164"/>
                </a:lnTo>
                <a:lnTo>
                  <a:pt x="149" y="164"/>
                </a:lnTo>
                <a:lnTo>
                  <a:pt x="149" y="164"/>
                </a:lnTo>
                <a:lnTo>
                  <a:pt x="148" y="164"/>
                </a:lnTo>
                <a:lnTo>
                  <a:pt x="148" y="164"/>
                </a:lnTo>
                <a:lnTo>
                  <a:pt x="148" y="163"/>
                </a:lnTo>
                <a:lnTo>
                  <a:pt x="149" y="163"/>
                </a:lnTo>
                <a:lnTo>
                  <a:pt x="149" y="163"/>
                </a:lnTo>
                <a:lnTo>
                  <a:pt x="149" y="163"/>
                </a:lnTo>
                <a:lnTo>
                  <a:pt x="149" y="163"/>
                </a:lnTo>
                <a:lnTo>
                  <a:pt x="149" y="163"/>
                </a:lnTo>
                <a:lnTo>
                  <a:pt x="150" y="163"/>
                </a:lnTo>
                <a:lnTo>
                  <a:pt x="150" y="163"/>
                </a:lnTo>
                <a:lnTo>
                  <a:pt x="150" y="163"/>
                </a:lnTo>
                <a:lnTo>
                  <a:pt x="150" y="163"/>
                </a:lnTo>
                <a:lnTo>
                  <a:pt x="150" y="162"/>
                </a:lnTo>
                <a:lnTo>
                  <a:pt x="151" y="162"/>
                </a:lnTo>
                <a:lnTo>
                  <a:pt x="151" y="162"/>
                </a:lnTo>
                <a:lnTo>
                  <a:pt x="151" y="162"/>
                </a:lnTo>
                <a:lnTo>
                  <a:pt x="151" y="162"/>
                </a:lnTo>
                <a:lnTo>
                  <a:pt x="151" y="162"/>
                </a:lnTo>
                <a:lnTo>
                  <a:pt x="151" y="162"/>
                </a:lnTo>
                <a:lnTo>
                  <a:pt x="152" y="162"/>
                </a:lnTo>
                <a:lnTo>
                  <a:pt x="152" y="162"/>
                </a:lnTo>
                <a:lnTo>
                  <a:pt x="152" y="162"/>
                </a:lnTo>
                <a:lnTo>
                  <a:pt x="152" y="162"/>
                </a:lnTo>
                <a:lnTo>
                  <a:pt x="152" y="162"/>
                </a:lnTo>
                <a:lnTo>
                  <a:pt x="152" y="161"/>
                </a:lnTo>
                <a:lnTo>
                  <a:pt x="152" y="161"/>
                </a:lnTo>
                <a:lnTo>
                  <a:pt x="152" y="161"/>
                </a:lnTo>
                <a:lnTo>
                  <a:pt x="153" y="161"/>
                </a:lnTo>
                <a:lnTo>
                  <a:pt x="153" y="161"/>
                </a:lnTo>
                <a:lnTo>
                  <a:pt x="153" y="161"/>
                </a:lnTo>
                <a:lnTo>
                  <a:pt x="153" y="161"/>
                </a:lnTo>
                <a:lnTo>
                  <a:pt x="153" y="161"/>
                </a:lnTo>
                <a:lnTo>
                  <a:pt x="153" y="161"/>
                </a:lnTo>
                <a:lnTo>
                  <a:pt x="153" y="161"/>
                </a:lnTo>
                <a:lnTo>
                  <a:pt x="153" y="161"/>
                </a:lnTo>
                <a:lnTo>
                  <a:pt x="153" y="161"/>
                </a:lnTo>
                <a:lnTo>
                  <a:pt x="153" y="161"/>
                </a:lnTo>
                <a:lnTo>
                  <a:pt x="153" y="161"/>
                </a:lnTo>
                <a:lnTo>
                  <a:pt x="153" y="161"/>
                </a:lnTo>
                <a:lnTo>
                  <a:pt x="153" y="161"/>
                </a:lnTo>
                <a:lnTo>
                  <a:pt x="153" y="161"/>
                </a:lnTo>
                <a:lnTo>
                  <a:pt x="153" y="161"/>
                </a:lnTo>
                <a:lnTo>
                  <a:pt x="153" y="161"/>
                </a:lnTo>
                <a:lnTo>
                  <a:pt x="153" y="161"/>
                </a:lnTo>
                <a:lnTo>
                  <a:pt x="154" y="161"/>
                </a:lnTo>
                <a:lnTo>
                  <a:pt x="154" y="161"/>
                </a:lnTo>
                <a:lnTo>
                  <a:pt x="154" y="161"/>
                </a:lnTo>
                <a:lnTo>
                  <a:pt x="154" y="161"/>
                </a:lnTo>
                <a:lnTo>
                  <a:pt x="154" y="161"/>
                </a:lnTo>
                <a:lnTo>
                  <a:pt x="154" y="161"/>
                </a:lnTo>
                <a:lnTo>
                  <a:pt x="154" y="161"/>
                </a:lnTo>
                <a:lnTo>
                  <a:pt x="154" y="161"/>
                </a:lnTo>
                <a:lnTo>
                  <a:pt x="154" y="161"/>
                </a:lnTo>
                <a:lnTo>
                  <a:pt x="154" y="161"/>
                </a:lnTo>
                <a:lnTo>
                  <a:pt x="154" y="161"/>
                </a:lnTo>
                <a:lnTo>
                  <a:pt x="154" y="161"/>
                </a:lnTo>
                <a:lnTo>
                  <a:pt x="154" y="161"/>
                </a:lnTo>
                <a:lnTo>
                  <a:pt x="154" y="161"/>
                </a:lnTo>
                <a:lnTo>
                  <a:pt x="154" y="161"/>
                </a:lnTo>
                <a:lnTo>
                  <a:pt x="154" y="161"/>
                </a:lnTo>
                <a:lnTo>
                  <a:pt x="154"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6" y="161"/>
                </a:lnTo>
                <a:lnTo>
                  <a:pt x="156" y="161"/>
                </a:lnTo>
                <a:lnTo>
                  <a:pt x="156" y="161"/>
                </a:lnTo>
                <a:lnTo>
                  <a:pt x="156" y="161"/>
                </a:lnTo>
                <a:lnTo>
                  <a:pt x="156" y="161"/>
                </a:lnTo>
                <a:lnTo>
                  <a:pt x="156" y="161"/>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3"/>
                </a:lnTo>
                <a:lnTo>
                  <a:pt x="156" y="163"/>
                </a:lnTo>
                <a:lnTo>
                  <a:pt x="156" y="163"/>
                </a:lnTo>
                <a:lnTo>
                  <a:pt x="156" y="163"/>
                </a:lnTo>
                <a:lnTo>
                  <a:pt x="156" y="163"/>
                </a:lnTo>
                <a:lnTo>
                  <a:pt x="156" y="163"/>
                </a:lnTo>
                <a:lnTo>
                  <a:pt x="156" y="163"/>
                </a:lnTo>
                <a:lnTo>
                  <a:pt x="156" y="163"/>
                </a:lnTo>
                <a:lnTo>
                  <a:pt x="156" y="163"/>
                </a:lnTo>
                <a:lnTo>
                  <a:pt x="156" y="163"/>
                </a:lnTo>
                <a:lnTo>
                  <a:pt x="156" y="163"/>
                </a:lnTo>
                <a:lnTo>
                  <a:pt x="156" y="163"/>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1"/>
                </a:lnTo>
                <a:lnTo>
                  <a:pt x="157" y="161"/>
                </a:lnTo>
                <a:lnTo>
                  <a:pt x="157" y="161"/>
                </a:lnTo>
                <a:lnTo>
                  <a:pt x="157" y="161"/>
                </a:lnTo>
                <a:lnTo>
                  <a:pt x="157" y="161"/>
                </a:lnTo>
                <a:lnTo>
                  <a:pt x="157" y="161"/>
                </a:lnTo>
                <a:lnTo>
                  <a:pt x="157" y="161"/>
                </a:lnTo>
                <a:lnTo>
                  <a:pt x="157" y="161"/>
                </a:lnTo>
                <a:lnTo>
                  <a:pt x="157" y="161"/>
                </a:lnTo>
                <a:lnTo>
                  <a:pt x="157" y="161"/>
                </a:lnTo>
                <a:lnTo>
                  <a:pt x="157" y="161"/>
                </a:lnTo>
                <a:lnTo>
                  <a:pt x="157" y="161"/>
                </a:lnTo>
                <a:lnTo>
                  <a:pt x="157" y="161"/>
                </a:lnTo>
                <a:lnTo>
                  <a:pt x="157" y="161"/>
                </a:lnTo>
                <a:lnTo>
                  <a:pt x="157" y="161"/>
                </a:lnTo>
                <a:lnTo>
                  <a:pt x="157" y="161"/>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7" y="160"/>
                </a:lnTo>
                <a:lnTo>
                  <a:pt x="157" y="160"/>
                </a:lnTo>
                <a:lnTo>
                  <a:pt x="157" y="160"/>
                </a:lnTo>
                <a:lnTo>
                  <a:pt x="157" y="160"/>
                </a:lnTo>
                <a:lnTo>
                  <a:pt x="157" y="160"/>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6" y="159"/>
                </a:lnTo>
                <a:lnTo>
                  <a:pt x="156" y="159"/>
                </a:lnTo>
                <a:lnTo>
                  <a:pt x="156" y="159"/>
                </a:lnTo>
                <a:lnTo>
                  <a:pt x="156" y="159"/>
                </a:lnTo>
                <a:lnTo>
                  <a:pt x="156" y="159"/>
                </a:lnTo>
                <a:lnTo>
                  <a:pt x="156" y="159"/>
                </a:lnTo>
                <a:lnTo>
                  <a:pt x="156" y="159"/>
                </a:lnTo>
                <a:lnTo>
                  <a:pt x="156" y="159"/>
                </a:lnTo>
                <a:lnTo>
                  <a:pt x="156" y="159"/>
                </a:lnTo>
                <a:lnTo>
                  <a:pt x="156" y="159"/>
                </a:lnTo>
                <a:lnTo>
                  <a:pt x="156" y="159"/>
                </a:lnTo>
                <a:lnTo>
                  <a:pt x="156"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9"/>
                </a:lnTo>
                <a:lnTo>
                  <a:pt x="158" y="159"/>
                </a:lnTo>
                <a:lnTo>
                  <a:pt x="158" y="159"/>
                </a:lnTo>
                <a:lnTo>
                  <a:pt x="158" y="159"/>
                </a:lnTo>
                <a:lnTo>
                  <a:pt x="159" y="159"/>
                </a:lnTo>
                <a:lnTo>
                  <a:pt x="159" y="159"/>
                </a:lnTo>
                <a:lnTo>
                  <a:pt x="159" y="159"/>
                </a:lnTo>
                <a:lnTo>
                  <a:pt x="159" y="159"/>
                </a:lnTo>
                <a:lnTo>
                  <a:pt x="159" y="159"/>
                </a:lnTo>
                <a:lnTo>
                  <a:pt x="159" y="159"/>
                </a:lnTo>
                <a:lnTo>
                  <a:pt x="159" y="159"/>
                </a:lnTo>
                <a:lnTo>
                  <a:pt x="159" y="159"/>
                </a:lnTo>
                <a:lnTo>
                  <a:pt x="159" y="159"/>
                </a:lnTo>
                <a:lnTo>
                  <a:pt x="159" y="159"/>
                </a:lnTo>
                <a:lnTo>
                  <a:pt x="159" y="159"/>
                </a:lnTo>
                <a:lnTo>
                  <a:pt x="159" y="159"/>
                </a:lnTo>
                <a:lnTo>
                  <a:pt x="159" y="159"/>
                </a:lnTo>
                <a:lnTo>
                  <a:pt x="159" y="159"/>
                </a:lnTo>
                <a:lnTo>
                  <a:pt x="159" y="159"/>
                </a:lnTo>
                <a:lnTo>
                  <a:pt x="159" y="159"/>
                </a:lnTo>
                <a:lnTo>
                  <a:pt x="159" y="159"/>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60" y="158"/>
                </a:lnTo>
                <a:lnTo>
                  <a:pt x="160" y="158"/>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59" y="159"/>
                </a:lnTo>
                <a:lnTo>
                  <a:pt x="159" y="159"/>
                </a:lnTo>
                <a:lnTo>
                  <a:pt x="159" y="159"/>
                </a:lnTo>
                <a:lnTo>
                  <a:pt x="159" y="159"/>
                </a:lnTo>
                <a:lnTo>
                  <a:pt x="159" y="159"/>
                </a:lnTo>
                <a:lnTo>
                  <a:pt x="159" y="160"/>
                </a:lnTo>
                <a:lnTo>
                  <a:pt x="159" y="160"/>
                </a:lnTo>
                <a:lnTo>
                  <a:pt x="159" y="160"/>
                </a:lnTo>
                <a:lnTo>
                  <a:pt x="159" y="160"/>
                </a:lnTo>
                <a:lnTo>
                  <a:pt x="159" y="160"/>
                </a:lnTo>
                <a:lnTo>
                  <a:pt x="159" y="160"/>
                </a:lnTo>
                <a:lnTo>
                  <a:pt x="159" y="160"/>
                </a:lnTo>
                <a:lnTo>
                  <a:pt x="159" y="160"/>
                </a:lnTo>
                <a:lnTo>
                  <a:pt x="159" y="160"/>
                </a:lnTo>
                <a:lnTo>
                  <a:pt x="159" y="160"/>
                </a:lnTo>
                <a:lnTo>
                  <a:pt x="159" y="160"/>
                </a:lnTo>
                <a:lnTo>
                  <a:pt x="159" y="160"/>
                </a:lnTo>
                <a:lnTo>
                  <a:pt x="159" y="160"/>
                </a:lnTo>
                <a:lnTo>
                  <a:pt x="159" y="160"/>
                </a:lnTo>
                <a:lnTo>
                  <a:pt x="159" y="160"/>
                </a:lnTo>
                <a:lnTo>
                  <a:pt x="159" y="160"/>
                </a:lnTo>
                <a:lnTo>
                  <a:pt x="159" y="160"/>
                </a:lnTo>
                <a:lnTo>
                  <a:pt x="159" y="160"/>
                </a:lnTo>
                <a:lnTo>
                  <a:pt x="159" y="160"/>
                </a:lnTo>
                <a:lnTo>
                  <a:pt x="160" y="160"/>
                </a:lnTo>
                <a:lnTo>
                  <a:pt x="160" y="160"/>
                </a:lnTo>
                <a:lnTo>
                  <a:pt x="160" y="160"/>
                </a:lnTo>
                <a:lnTo>
                  <a:pt x="160" y="160"/>
                </a:lnTo>
                <a:lnTo>
                  <a:pt x="160" y="160"/>
                </a:lnTo>
                <a:lnTo>
                  <a:pt x="160" y="160"/>
                </a:lnTo>
                <a:lnTo>
                  <a:pt x="160" y="160"/>
                </a:lnTo>
                <a:lnTo>
                  <a:pt x="160" y="160"/>
                </a:lnTo>
                <a:lnTo>
                  <a:pt x="160" y="160"/>
                </a:lnTo>
                <a:lnTo>
                  <a:pt x="160" y="160"/>
                </a:lnTo>
                <a:lnTo>
                  <a:pt x="160" y="160"/>
                </a:lnTo>
                <a:lnTo>
                  <a:pt x="160" y="160"/>
                </a:lnTo>
                <a:lnTo>
                  <a:pt x="160" y="160"/>
                </a:lnTo>
                <a:lnTo>
                  <a:pt x="160" y="160"/>
                </a:lnTo>
                <a:lnTo>
                  <a:pt x="160" y="160"/>
                </a:lnTo>
                <a:lnTo>
                  <a:pt x="160" y="160"/>
                </a:lnTo>
                <a:lnTo>
                  <a:pt x="160"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1"/>
                </a:lnTo>
                <a:lnTo>
                  <a:pt x="161" y="161"/>
                </a:lnTo>
                <a:lnTo>
                  <a:pt x="161" y="161"/>
                </a:lnTo>
                <a:lnTo>
                  <a:pt x="161" y="161"/>
                </a:lnTo>
                <a:lnTo>
                  <a:pt x="161" y="161"/>
                </a:lnTo>
                <a:lnTo>
                  <a:pt x="161" y="161"/>
                </a:lnTo>
                <a:lnTo>
                  <a:pt x="161" y="161"/>
                </a:lnTo>
                <a:lnTo>
                  <a:pt x="161" y="161"/>
                </a:lnTo>
                <a:lnTo>
                  <a:pt x="161" y="161"/>
                </a:lnTo>
                <a:lnTo>
                  <a:pt x="161" y="161"/>
                </a:lnTo>
                <a:lnTo>
                  <a:pt x="161" y="161"/>
                </a:lnTo>
                <a:lnTo>
                  <a:pt x="161" y="161"/>
                </a:lnTo>
                <a:lnTo>
                  <a:pt x="161" y="161"/>
                </a:lnTo>
                <a:lnTo>
                  <a:pt x="161" y="161"/>
                </a:lnTo>
                <a:lnTo>
                  <a:pt x="162" y="161"/>
                </a:lnTo>
                <a:lnTo>
                  <a:pt x="162" y="161"/>
                </a:lnTo>
                <a:lnTo>
                  <a:pt x="162" y="161"/>
                </a:lnTo>
                <a:lnTo>
                  <a:pt x="162" y="161"/>
                </a:lnTo>
                <a:lnTo>
                  <a:pt x="162" y="161"/>
                </a:lnTo>
                <a:lnTo>
                  <a:pt x="162" y="161"/>
                </a:lnTo>
                <a:lnTo>
                  <a:pt x="162" y="162"/>
                </a:lnTo>
                <a:lnTo>
                  <a:pt x="162" y="162"/>
                </a:lnTo>
                <a:lnTo>
                  <a:pt x="162" y="162"/>
                </a:lnTo>
                <a:lnTo>
                  <a:pt x="162" y="162"/>
                </a:lnTo>
                <a:lnTo>
                  <a:pt x="162" y="162"/>
                </a:lnTo>
                <a:lnTo>
                  <a:pt x="162" y="162"/>
                </a:lnTo>
                <a:lnTo>
                  <a:pt x="162" y="162"/>
                </a:lnTo>
                <a:lnTo>
                  <a:pt x="162" y="162"/>
                </a:lnTo>
                <a:lnTo>
                  <a:pt x="162" y="162"/>
                </a:lnTo>
                <a:lnTo>
                  <a:pt x="162" y="162"/>
                </a:lnTo>
                <a:lnTo>
                  <a:pt x="162" y="162"/>
                </a:lnTo>
                <a:lnTo>
                  <a:pt x="162" y="162"/>
                </a:lnTo>
                <a:lnTo>
                  <a:pt x="162" y="162"/>
                </a:lnTo>
                <a:lnTo>
                  <a:pt x="163" y="162"/>
                </a:lnTo>
                <a:lnTo>
                  <a:pt x="163" y="162"/>
                </a:lnTo>
                <a:lnTo>
                  <a:pt x="163" y="162"/>
                </a:lnTo>
                <a:lnTo>
                  <a:pt x="163" y="162"/>
                </a:lnTo>
                <a:lnTo>
                  <a:pt x="163" y="162"/>
                </a:lnTo>
                <a:lnTo>
                  <a:pt x="163" y="162"/>
                </a:lnTo>
                <a:lnTo>
                  <a:pt x="163" y="162"/>
                </a:lnTo>
                <a:lnTo>
                  <a:pt x="163" y="162"/>
                </a:lnTo>
                <a:lnTo>
                  <a:pt x="163" y="162"/>
                </a:lnTo>
                <a:lnTo>
                  <a:pt x="163" y="162"/>
                </a:lnTo>
                <a:lnTo>
                  <a:pt x="163" y="162"/>
                </a:lnTo>
                <a:lnTo>
                  <a:pt x="163" y="163"/>
                </a:lnTo>
                <a:lnTo>
                  <a:pt x="163" y="163"/>
                </a:lnTo>
                <a:lnTo>
                  <a:pt x="163" y="163"/>
                </a:lnTo>
                <a:lnTo>
                  <a:pt x="163" y="163"/>
                </a:lnTo>
                <a:lnTo>
                  <a:pt x="163" y="163"/>
                </a:lnTo>
                <a:lnTo>
                  <a:pt x="163" y="163"/>
                </a:lnTo>
                <a:lnTo>
                  <a:pt x="163" y="163"/>
                </a:lnTo>
                <a:lnTo>
                  <a:pt x="163" y="163"/>
                </a:lnTo>
                <a:lnTo>
                  <a:pt x="163" y="163"/>
                </a:lnTo>
                <a:lnTo>
                  <a:pt x="163" y="163"/>
                </a:lnTo>
                <a:lnTo>
                  <a:pt x="163" y="163"/>
                </a:lnTo>
                <a:lnTo>
                  <a:pt x="163" y="163"/>
                </a:lnTo>
                <a:lnTo>
                  <a:pt x="163" y="163"/>
                </a:lnTo>
                <a:lnTo>
                  <a:pt x="164" y="163"/>
                </a:lnTo>
                <a:lnTo>
                  <a:pt x="164" y="163"/>
                </a:lnTo>
                <a:lnTo>
                  <a:pt x="164" y="163"/>
                </a:lnTo>
                <a:lnTo>
                  <a:pt x="164" y="163"/>
                </a:lnTo>
                <a:lnTo>
                  <a:pt x="164" y="163"/>
                </a:lnTo>
                <a:lnTo>
                  <a:pt x="164" y="163"/>
                </a:lnTo>
                <a:lnTo>
                  <a:pt x="164" y="163"/>
                </a:lnTo>
                <a:lnTo>
                  <a:pt x="164" y="163"/>
                </a:lnTo>
                <a:lnTo>
                  <a:pt x="164" y="163"/>
                </a:lnTo>
                <a:lnTo>
                  <a:pt x="164" y="163"/>
                </a:lnTo>
                <a:lnTo>
                  <a:pt x="165" y="163"/>
                </a:lnTo>
                <a:lnTo>
                  <a:pt x="165" y="163"/>
                </a:lnTo>
                <a:lnTo>
                  <a:pt x="165" y="163"/>
                </a:lnTo>
                <a:lnTo>
                  <a:pt x="165" y="163"/>
                </a:lnTo>
                <a:lnTo>
                  <a:pt x="165" y="163"/>
                </a:lnTo>
                <a:lnTo>
                  <a:pt x="165" y="163"/>
                </a:lnTo>
                <a:lnTo>
                  <a:pt x="165" y="163"/>
                </a:lnTo>
                <a:lnTo>
                  <a:pt x="165" y="164"/>
                </a:lnTo>
                <a:lnTo>
                  <a:pt x="165" y="164"/>
                </a:lnTo>
                <a:lnTo>
                  <a:pt x="165" y="164"/>
                </a:lnTo>
                <a:lnTo>
                  <a:pt x="165" y="164"/>
                </a:lnTo>
                <a:lnTo>
                  <a:pt x="165" y="164"/>
                </a:lnTo>
                <a:lnTo>
                  <a:pt x="165" y="164"/>
                </a:lnTo>
                <a:lnTo>
                  <a:pt x="165" y="164"/>
                </a:lnTo>
                <a:lnTo>
                  <a:pt x="165" y="164"/>
                </a:lnTo>
                <a:lnTo>
                  <a:pt x="165" y="164"/>
                </a:lnTo>
                <a:lnTo>
                  <a:pt x="165" y="164"/>
                </a:lnTo>
                <a:lnTo>
                  <a:pt x="166" y="164"/>
                </a:lnTo>
                <a:lnTo>
                  <a:pt x="166" y="164"/>
                </a:lnTo>
                <a:lnTo>
                  <a:pt x="166" y="164"/>
                </a:lnTo>
                <a:lnTo>
                  <a:pt x="166" y="164"/>
                </a:lnTo>
                <a:lnTo>
                  <a:pt x="166" y="164"/>
                </a:lnTo>
                <a:lnTo>
                  <a:pt x="166" y="164"/>
                </a:lnTo>
                <a:lnTo>
                  <a:pt x="166" y="164"/>
                </a:lnTo>
                <a:lnTo>
                  <a:pt x="166" y="164"/>
                </a:lnTo>
                <a:lnTo>
                  <a:pt x="166" y="164"/>
                </a:lnTo>
                <a:lnTo>
                  <a:pt x="166" y="164"/>
                </a:lnTo>
                <a:lnTo>
                  <a:pt x="166" y="163"/>
                </a:lnTo>
                <a:lnTo>
                  <a:pt x="166" y="163"/>
                </a:lnTo>
                <a:lnTo>
                  <a:pt x="166" y="163"/>
                </a:lnTo>
                <a:lnTo>
                  <a:pt x="166" y="163"/>
                </a:lnTo>
                <a:lnTo>
                  <a:pt x="166" y="163"/>
                </a:lnTo>
                <a:lnTo>
                  <a:pt x="166" y="163"/>
                </a:lnTo>
                <a:lnTo>
                  <a:pt x="166" y="163"/>
                </a:lnTo>
                <a:lnTo>
                  <a:pt x="166" y="163"/>
                </a:lnTo>
                <a:lnTo>
                  <a:pt x="166" y="163"/>
                </a:lnTo>
                <a:lnTo>
                  <a:pt x="166" y="163"/>
                </a:lnTo>
                <a:lnTo>
                  <a:pt x="166" y="163"/>
                </a:lnTo>
                <a:lnTo>
                  <a:pt x="167" y="163"/>
                </a:lnTo>
                <a:lnTo>
                  <a:pt x="167" y="163"/>
                </a:lnTo>
                <a:lnTo>
                  <a:pt x="167" y="163"/>
                </a:lnTo>
                <a:lnTo>
                  <a:pt x="167" y="163"/>
                </a:lnTo>
                <a:lnTo>
                  <a:pt x="167" y="163"/>
                </a:lnTo>
                <a:lnTo>
                  <a:pt x="167" y="163"/>
                </a:lnTo>
                <a:lnTo>
                  <a:pt x="167" y="163"/>
                </a:lnTo>
                <a:lnTo>
                  <a:pt x="167" y="163"/>
                </a:lnTo>
                <a:lnTo>
                  <a:pt x="167" y="163"/>
                </a:lnTo>
                <a:lnTo>
                  <a:pt x="167" y="163"/>
                </a:lnTo>
                <a:lnTo>
                  <a:pt x="167" y="163"/>
                </a:lnTo>
                <a:lnTo>
                  <a:pt x="167" y="163"/>
                </a:lnTo>
                <a:lnTo>
                  <a:pt x="167" y="163"/>
                </a:lnTo>
                <a:lnTo>
                  <a:pt x="167" y="162"/>
                </a:lnTo>
                <a:lnTo>
                  <a:pt x="167" y="162"/>
                </a:lnTo>
                <a:lnTo>
                  <a:pt x="167" y="162"/>
                </a:lnTo>
                <a:lnTo>
                  <a:pt x="167" y="162"/>
                </a:lnTo>
                <a:lnTo>
                  <a:pt x="167" y="162"/>
                </a:lnTo>
                <a:lnTo>
                  <a:pt x="167" y="162"/>
                </a:lnTo>
                <a:lnTo>
                  <a:pt x="167" y="162"/>
                </a:lnTo>
                <a:lnTo>
                  <a:pt x="167" y="162"/>
                </a:lnTo>
                <a:lnTo>
                  <a:pt x="167" y="162"/>
                </a:lnTo>
                <a:lnTo>
                  <a:pt x="167" y="162"/>
                </a:lnTo>
                <a:lnTo>
                  <a:pt x="167" y="162"/>
                </a:lnTo>
                <a:lnTo>
                  <a:pt x="167" y="162"/>
                </a:lnTo>
                <a:lnTo>
                  <a:pt x="167" y="162"/>
                </a:lnTo>
                <a:lnTo>
                  <a:pt x="168" y="162"/>
                </a:lnTo>
                <a:lnTo>
                  <a:pt x="168" y="162"/>
                </a:lnTo>
                <a:lnTo>
                  <a:pt x="168" y="162"/>
                </a:lnTo>
                <a:lnTo>
                  <a:pt x="168" y="161"/>
                </a:lnTo>
                <a:lnTo>
                  <a:pt x="168" y="161"/>
                </a:lnTo>
                <a:lnTo>
                  <a:pt x="168" y="161"/>
                </a:lnTo>
                <a:lnTo>
                  <a:pt x="168" y="161"/>
                </a:lnTo>
                <a:lnTo>
                  <a:pt x="168" y="161"/>
                </a:lnTo>
                <a:lnTo>
                  <a:pt x="168" y="161"/>
                </a:lnTo>
                <a:lnTo>
                  <a:pt x="168" y="161"/>
                </a:lnTo>
                <a:lnTo>
                  <a:pt x="168" y="161"/>
                </a:lnTo>
                <a:lnTo>
                  <a:pt x="168" y="161"/>
                </a:lnTo>
                <a:lnTo>
                  <a:pt x="168" y="161"/>
                </a:lnTo>
                <a:lnTo>
                  <a:pt x="168" y="160"/>
                </a:lnTo>
                <a:lnTo>
                  <a:pt x="168" y="160"/>
                </a:lnTo>
                <a:lnTo>
                  <a:pt x="168" y="160"/>
                </a:lnTo>
                <a:lnTo>
                  <a:pt x="168" y="160"/>
                </a:lnTo>
                <a:lnTo>
                  <a:pt x="168" y="160"/>
                </a:lnTo>
                <a:lnTo>
                  <a:pt x="168" y="160"/>
                </a:lnTo>
                <a:lnTo>
                  <a:pt x="168" y="160"/>
                </a:lnTo>
                <a:lnTo>
                  <a:pt x="168" y="160"/>
                </a:lnTo>
                <a:lnTo>
                  <a:pt x="168" y="160"/>
                </a:lnTo>
                <a:lnTo>
                  <a:pt x="168" y="160"/>
                </a:lnTo>
                <a:lnTo>
                  <a:pt x="168" y="160"/>
                </a:lnTo>
                <a:lnTo>
                  <a:pt x="168" y="160"/>
                </a:lnTo>
                <a:lnTo>
                  <a:pt x="168" y="160"/>
                </a:lnTo>
                <a:lnTo>
                  <a:pt x="168" y="160"/>
                </a:lnTo>
                <a:lnTo>
                  <a:pt x="168" y="160"/>
                </a:lnTo>
                <a:lnTo>
                  <a:pt x="168" y="160"/>
                </a:lnTo>
                <a:lnTo>
                  <a:pt x="168" y="159"/>
                </a:lnTo>
                <a:lnTo>
                  <a:pt x="168" y="159"/>
                </a:lnTo>
                <a:lnTo>
                  <a:pt x="168" y="159"/>
                </a:lnTo>
                <a:lnTo>
                  <a:pt x="168" y="159"/>
                </a:lnTo>
                <a:lnTo>
                  <a:pt x="168" y="159"/>
                </a:lnTo>
                <a:lnTo>
                  <a:pt x="168" y="159"/>
                </a:lnTo>
                <a:lnTo>
                  <a:pt x="168" y="159"/>
                </a:lnTo>
                <a:lnTo>
                  <a:pt x="168" y="159"/>
                </a:lnTo>
                <a:lnTo>
                  <a:pt x="168" y="159"/>
                </a:lnTo>
                <a:lnTo>
                  <a:pt x="168" y="159"/>
                </a:lnTo>
                <a:lnTo>
                  <a:pt x="168" y="159"/>
                </a:lnTo>
                <a:lnTo>
                  <a:pt x="168" y="159"/>
                </a:lnTo>
                <a:lnTo>
                  <a:pt x="168" y="158"/>
                </a:lnTo>
                <a:lnTo>
                  <a:pt x="168" y="158"/>
                </a:lnTo>
                <a:lnTo>
                  <a:pt x="168" y="158"/>
                </a:lnTo>
                <a:lnTo>
                  <a:pt x="168" y="158"/>
                </a:lnTo>
                <a:lnTo>
                  <a:pt x="168" y="158"/>
                </a:lnTo>
                <a:lnTo>
                  <a:pt x="168" y="158"/>
                </a:lnTo>
                <a:lnTo>
                  <a:pt x="168" y="158"/>
                </a:lnTo>
                <a:lnTo>
                  <a:pt x="168" y="158"/>
                </a:lnTo>
                <a:lnTo>
                  <a:pt x="168" y="158"/>
                </a:lnTo>
                <a:lnTo>
                  <a:pt x="168" y="158"/>
                </a:lnTo>
                <a:lnTo>
                  <a:pt x="168" y="158"/>
                </a:lnTo>
                <a:lnTo>
                  <a:pt x="168" y="158"/>
                </a:lnTo>
                <a:lnTo>
                  <a:pt x="168" y="158"/>
                </a:lnTo>
                <a:lnTo>
                  <a:pt x="168" y="157"/>
                </a:lnTo>
                <a:lnTo>
                  <a:pt x="168" y="157"/>
                </a:lnTo>
                <a:lnTo>
                  <a:pt x="168" y="157"/>
                </a:lnTo>
                <a:lnTo>
                  <a:pt x="168" y="157"/>
                </a:lnTo>
                <a:lnTo>
                  <a:pt x="168" y="157"/>
                </a:lnTo>
                <a:lnTo>
                  <a:pt x="168" y="157"/>
                </a:lnTo>
                <a:lnTo>
                  <a:pt x="168" y="157"/>
                </a:lnTo>
                <a:lnTo>
                  <a:pt x="168" y="157"/>
                </a:lnTo>
                <a:lnTo>
                  <a:pt x="168" y="157"/>
                </a:lnTo>
                <a:lnTo>
                  <a:pt x="168" y="156"/>
                </a:lnTo>
                <a:lnTo>
                  <a:pt x="168" y="156"/>
                </a:lnTo>
                <a:lnTo>
                  <a:pt x="169" y="156"/>
                </a:lnTo>
                <a:lnTo>
                  <a:pt x="169" y="156"/>
                </a:lnTo>
                <a:lnTo>
                  <a:pt x="169" y="156"/>
                </a:lnTo>
                <a:lnTo>
                  <a:pt x="169" y="156"/>
                </a:lnTo>
                <a:lnTo>
                  <a:pt x="169" y="156"/>
                </a:lnTo>
                <a:lnTo>
                  <a:pt x="169" y="156"/>
                </a:lnTo>
                <a:lnTo>
                  <a:pt x="169" y="156"/>
                </a:lnTo>
                <a:lnTo>
                  <a:pt x="169" y="156"/>
                </a:lnTo>
                <a:lnTo>
                  <a:pt x="169" y="156"/>
                </a:lnTo>
                <a:lnTo>
                  <a:pt x="169" y="155"/>
                </a:lnTo>
                <a:lnTo>
                  <a:pt x="169" y="155"/>
                </a:lnTo>
                <a:lnTo>
                  <a:pt x="169" y="155"/>
                </a:lnTo>
                <a:lnTo>
                  <a:pt x="169" y="155"/>
                </a:lnTo>
                <a:lnTo>
                  <a:pt x="169" y="155"/>
                </a:lnTo>
                <a:lnTo>
                  <a:pt x="169" y="155"/>
                </a:lnTo>
                <a:lnTo>
                  <a:pt x="169" y="155"/>
                </a:lnTo>
                <a:lnTo>
                  <a:pt x="169" y="155"/>
                </a:lnTo>
                <a:lnTo>
                  <a:pt x="169" y="155"/>
                </a:lnTo>
                <a:lnTo>
                  <a:pt x="169" y="155"/>
                </a:lnTo>
                <a:lnTo>
                  <a:pt x="169" y="154"/>
                </a:lnTo>
                <a:lnTo>
                  <a:pt x="169" y="154"/>
                </a:lnTo>
                <a:lnTo>
                  <a:pt x="169" y="154"/>
                </a:lnTo>
                <a:lnTo>
                  <a:pt x="169" y="154"/>
                </a:lnTo>
                <a:lnTo>
                  <a:pt x="169" y="154"/>
                </a:lnTo>
                <a:lnTo>
                  <a:pt x="169" y="154"/>
                </a:lnTo>
                <a:lnTo>
                  <a:pt x="169" y="154"/>
                </a:lnTo>
                <a:lnTo>
                  <a:pt x="169" y="154"/>
                </a:lnTo>
                <a:lnTo>
                  <a:pt x="169" y="154"/>
                </a:lnTo>
                <a:lnTo>
                  <a:pt x="169" y="154"/>
                </a:lnTo>
                <a:lnTo>
                  <a:pt x="169" y="154"/>
                </a:lnTo>
                <a:lnTo>
                  <a:pt x="169" y="154"/>
                </a:lnTo>
                <a:lnTo>
                  <a:pt x="169" y="154"/>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4"/>
                </a:lnTo>
                <a:lnTo>
                  <a:pt x="169" y="154"/>
                </a:lnTo>
                <a:lnTo>
                  <a:pt x="169" y="154"/>
                </a:lnTo>
                <a:lnTo>
                  <a:pt x="169" y="154"/>
                </a:lnTo>
                <a:lnTo>
                  <a:pt x="169" y="154"/>
                </a:lnTo>
                <a:lnTo>
                  <a:pt x="169" y="154"/>
                </a:lnTo>
                <a:lnTo>
                  <a:pt x="169" y="154"/>
                </a:lnTo>
                <a:lnTo>
                  <a:pt x="169" y="154"/>
                </a:lnTo>
                <a:lnTo>
                  <a:pt x="169" y="154"/>
                </a:lnTo>
                <a:lnTo>
                  <a:pt x="169" y="154"/>
                </a:lnTo>
                <a:lnTo>
                  <a:pt x="169" y="154"/>
                </a:lnTo>
                <a:lnTo>
                  <a:pt x="169" y="154"/>
                </a:lnTo>
                <a:lnTo>
                  <a:pt x="169"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3"/>
                </a:lnTo>
                <a:lnTo>
                  <a:pt x="168" y="153"/>
                </a:lnTo>
                <a:lnTo>
                  <a:pt x="168" y="153"/>
                </a:lnTo>
                <a:lnTo>
                  <a:pt x="168" y="153"/>
                </a:lnTo>
                <a:lnTo>
                  <a:pt x="168" y="153"/>
                </a:lnTo>
                <a:lnTo>
                  <a:pt x="168" y="153"/>
                </a:lnTo>
                <a:lnTo>
                  <a:pt x="168" y="153"/>
                </a:lnTo>
                <a:lnTo>
                  <a:pt x="168" y="153"/>
                </a:lnTo>
                <a:lnTo>
                  <a:pt x="168" y="153"/>
                </a:lnTo>
                <a:lnTo>
                  <a:pt x="168" y="153"/>
                </a:lnTo>
                <a:lnTo>
                  <a:pt x="168" y="153"/>
                </a:lnTo>
                <a:lnTo>
                  <a:pt x="168" y="153"/>
                </a:lnTo>
                <a:lnTo>
                  <a:pt x="168" y="153"/>
                </a:lnTo>
                <a:lnTo>
                  <a:pt x="168" y="153"/>
                </a:lnTo>
                <a:lnTo>
                  <a:pt x="168" y="153"/>
                </a:lnTo>
                <a:lnTo>
                  <a:pt x="168" y="153"/>
                </a:lnTo>
                <a:lnTo>
                  <a:pt x="168" y="153"/>
                </a:lnTo>
                <a:lnTo>
                  <a:pt x="168" y="152"/>
                </a:lnTo>
                <a:lnTo>
                  <a:pt x="168" y="152"/>
                </a:lnTo>
                <a:lnTo>
                  <a:pt x="168" y="152"/>
                </a:lnTo>
                <a:lnTo>
                  <a:pt x="168" y="152"/>
                </a:lnTo>
                <a:lnTo>
                  <a:pt x="168" y="152"/>
                </a:lnTo>
                <a:lnTo>
                  <a:pt x="168" y="152"/>
                </a:lnTo>
                <a:lnTo>
                  <a:pt x="168" y="152"/>
                </a:lnTo>
                <a:lnTo>
                  <a:pt x="168" y="152"/>
                </a:lnTo>
                <a:lnTo>
                  <a:pt x="169" y="152"/>
                </a:lnTo>
                <a:lnTo>
                  <a:pt x="169" y="152"/>
                </a:lnTo>
                <a:lnTo>
                  <a:pt x="169" y="152"/>
                </a:lnTo>
                <a:lnTo>
                  <a:pt x="169" y="152"/>
                </a:lnTo>
                <a:lnTo>
                  <a:pt x="169" y="152"/>
                </a:lnTo>
                <a:lnTo>
                  <a:pt x="169" y="152"/>
                </a:lnTo>
                <a:lnTo>
                  <a:pt x="169" y="152"/>
                </a:lnTo>
                <a:lnTo>
                  <a:pt x="169" y="152"/>
                </a:lnTo>
                <a:lnTo>
                  <a:pt x="169" y="151"/>
                </a:lnTo>
                <a:lnTo>
                  <a:pt x="169" y="151"/>
                </a:lnTo>
                <a:lnTo>
                  <a:pt x="169" y="151"/>
                </a:lnTo>
                <a:lnTo>
                  <a:pt x="169" y="151"/>
                </a:lnTo>
                <a:lnTo>
                  <a:pt x="169" y="151"/>
                </a:lnTo>
                <a:lnTo>
                  <a:pt x="169" y="151"/>
                </a:lnTo>
                <a:lnTo>
                  <a:pt x="169" y="151"/>
                </a:lnTo>
                <a:lnTo>
                  <a:pt x="169" y="151"/>
                </a:lnTo>
                <a:lnTo>
                  <a:pt x="169" y="151"/>
                </a:lnTo>
                <a:lnTo>
                  <a:pt x="169" y="151"/>
                </a:lnTo>
                <a:lnTo>
                  <a:pt x="169" y="151"/>
                </a:lnTo>
                <a:lnTo>
                  <a:pt x="169" y="151"/>
                </a:lnTo>
                <a:lnTo>
                  <a:pt x="169" y="151"/>
                </a:lnTo>
                <a:lnTo>
                  <a:pt x="169" y="151"/>
                </a:lnTo>
                <a:lnTo>
                  <a:pt x="169" y="151"/>
                </a:lnTo>
                <a:lnTo>
                  <a:pt x="169" y="151"/>
                </a:lnTo>
                <a:lnTo>
                  <a:pt x="169" y="151"/>
                </a:lnTo>
                <a:lnTo>
                  <a:pt x="169" y="151"/>
                </a:lnTo>
                <a:lnTo>
                  <a:pt x="169" y="150"/>
                </a:lnTo>
                <a:lnTo>
                  <a:pt x="169" y="150"/>
                </a:lnTo>
                <a:lnTo>
                  <a:pt x="169" y="150"/>
                </a:lnTo>
                <a:lnTo>
                  <a:pt x="169" y="150"/>
                </a:lnTo>
                <a:lnTo>
                  <a:pt x="169" y="150"/>
                </a:lnTo>
                <a:lnTo>
                  <a:pt x="169" y="150"/>
                </a:lnTo>
                <a:lnTo>
                  <a:pt x="169" y="150"/>
                </a:lnTo>
                <a:lnTo>
                  <a:pt x="169" y="150"/>
                </a:lnTo>
                <a:lnTo>
                  <a:pt x="169" y="149"/>
                </a:lnTo>
                <a:lnTo>
                  <a:pt x="169" y="149"/>
                </a:lnTo>
                <a:lnTo>
                  <a:pt x="169" y="149"/>
                </a:lnTo>
                <a:lnTo>
                  <a:pt x="169" y="149"/>
                </a:lnTo>
                <a:lnTo>
                  <a:pt x="169" y="149"/>
                </a:lnTo>
                <a:lnTo>
                  <a:pt x="169" y="149"/>
                </a:lnTo>
                <a:lnTo>
                  <a:pt x="169" y="149"/>
                </a:lnTo>
                <a:lnTo>
                  <a:pt x="169" y="148"/>
                </a:lnTo>
                <a:lnTo>
                  <a:pt x="169" y="148"/>
                </a:lnTo>
                <a:lnTo>
                  <a:pt x="169" y="148"/>
                </a:lnTo>
                <a:lnTo>
                  <a:pt x="169" y="148"/>
                </a:lnTo>
                <a:lnTo>
                  <a:pt x="169" y="148"/>
                </a:lnTo>
                <a:lnTo>
                  <a:pt x="169" y="148"/>
                </a:lnTo>
                <a:lnTo>
                  <a:pt x="169" y="148"/>
                </a:lnTo>
                <a:lnTo>
                  <a:pt x="169" y="148"/>
                </a:lnTo>
                <a:lnTo>
                  <a:pt x="169" y="148"/>
                </a:lnTo>
                <a:lnTo>
                  <a:pt x="169" y="147"/>
                </a:lnTo>
                <a:lnTo>
                  <a:pt x="169" y="147"/>
                </a:lnTo>
                <a:lnTo>
                  <a:pt x="169" y="147"/>
                </a:lnTo>
                <a:lnTo>
                  <a:pt x="169" y="147"/>
                </a:lnTo>
                <a:lnTo>
                  <a:pt x="169" y="147"/>
                </a:lnTo>
                <a:lnTo>
                  <a:pt x="169" y="147"/>
                </a:lnTo>
                <a:lnTo>
                  <a:pt x="169" y="147"/>
                </a:lnTo>
                <a:lnTo>
                  <a:pt x="169" y="147"/>
                </a:lnTo>
                <a:lnTo>
                  <a:pt x="169" y="147"/>
                </a:lnTo>
                <a:lnTo>
                  <a:pt x="169" y="147"/>
                </a:lnTo>
                <a:lnTo>
                  <a:pt x="169" y="147"/>
                </a:lnTo>
                <a:lnTo>
                  <a:pt x="169" y="147"/>
                </a:lnTo>
                <a:lnTo>
                  <a:pt x="169" y="147"/>
                </a:lnTo>
                <a:lnTo>
                  <a:pt x="169" y="147"/>
                </a:lnTo>
                <a:lnTo>
                  <a:pt x="169" y="146"/>
                </a:lnTo>
                <a:lnTo>
                  <a:pt x="169" y="146"/>
                </a:lnTo>
                <a:lnTo>
                  <a:pt x="169" y="146"/>
                </a:lnTo>
                <a:lnTo>
                  <a:pt x="169" y="146"/>
                </a:lnTo>
                <a:lnTo>
                  <a:pt x="169" y="146"/>
                </a:lnTo>
                <a:lnTo>
                  <a:pt x="169" y="146"/>
                </a:lnTo>
                <a:lnTo>
                  <a:pt x="169" y="146"/>
                </a:lnTo>
                <a:lnTo>
                  <a:pt x="169" y="146"/>
                </a:lnTo>
                <a:lnTo>
                  <a:pt x="169" y="146"/>
                </a:lnTo>
                <a:lnTo>
                  <a:pt x="169" y="146"/>
                </a:lnTo>
                <a:lnTo>
                  <a:pt x="169" y="146"/>
                </a:lnTo>
                <a:lnTo>
                  <a:pt x="169" y="146"/>
                </a:lnTo>
                <a:lnTo>
                  <a:pt x="169" y="146"/>
                </a:lnTo>
                <a:lnTo>
                  <a:pt x="169" y="146"/>
                </a:lnTo>
                <a:lnTo>
                  <a:pt x="169" y="146"/>
                </a:lnTo>
                <a:lnTo>
                  <a:pt x="169" y="146"/>
                </a:lnTo>
                <a:lnTo>
                  <a:pt x="169" y="145"/>
                </a:lnTo>
                <a:lnTo>
                  <a:pt x="169" y="145"/>
                </a:lnTo>
                <a:lnTo>
                  <a:pt x="169" y="145"/>
                </a:lnTo>
                <a:lnTo>
                  <a:pt x="169" y="145"/>
                </a:lnTo>
                <a:lnTo>
                  <a:pt x="169" y="145"/>
                </a:lnTo>
                <a:lnTo>
                  <a:pt x="169" y="145"/>
                </a:lnTo>
                <a:lnTo>
                  <a:pt x="169" y="145"/>
                </a:lnTo>
                <a:lnTo>
                  <a:pt x="169" y="145"/>
                </a:lnTo>
                <a:lnTo>
                  <a:pt x="169" y="145"/>
                </a:lnTo>
                <a:lnTo>
                  <a:pt x="169" y="145"/>
                </a:lnTo>
                <a:lnTo>
                  <a:pt x="169" y="145"/>
                </a:lnTo>
                <a:lnTo>
                  <a:pt x="169" y="145"/>
                </a:lnTo>
                <a:lnTo>
                  <a:pt x="169" y="145"/>
                </a:lnTo>
                <a:lnTo>
                  <a:pt x="169" y="145"/>
                </a:lnTo>
                <a:lnTo>
                  <a:pt x="169"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4"/>
                </a:lnTo>
                <a:lnTo>
                  <a:pt x="168" y="144"/>
                </a:lnTo>
                <a:lnTo>
                  <a:pt x="168" y="144"/>
                </a:lnTo>
                <a:lnTo>
                  <a:pt x="168" y="144"/>
                </a:lnTo>
                <a:lnTo>
                  <a:pt x="168" y="144"/>
                </a:lnTo>
                <a:lnTo>
                  <a:pt x="168" y="144"/>
                </a:lnTo>
                <a:lnTo>
                  <a:pt x="168" y="144"/>
                </a:lnTo>
                <a:lnTo>
                  <a:pt x="168" y="144"/>
                </a:lnTo>
                <a:lnTo>
                  <a:pt x="168" y="144"/>
                </a:lnTo>
                <a:lnTo>
                  <a:pt x="168" y="144"/>
                </a:lnTo>
                <a:lnTo>
                  <a:pt x="168" y="144"/>
                </a:lnTo>
                <a:lnTo>
                  <a:pt x="168" y="144"/>
                </a:lnTo>
                <a:lnTo>
                  <a:pt x="168" y="144"/>
                </a:lnTo>
                <a:lnTo>
                  <a:pt x="168" y="144"/>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2"/>
                </a:lnTo>
                <a:lnTo>
                  <a:pt x="169" y="142"/>
                </a:lnTo>
                <a:lnTo>
                  <a:pt x="169" y="142"/>
                </a:lnTo>
                <a:lnTo>
                  <a:pt x="168" y="142"/>
                </a:lnTo>
                <a:lnTo>
                  <a:pt x="168" y="142"/>
                </a:lnTo>
                <a:lnTo>
                  <a:pt x="168" y="142"/>
                </a:lnTo>
                <a:lnTo>
                  <a:pt x="168" y="142"/>
                </a:lnTo>
                <a:lnTo>
                  <a:pt x="168" y="142"/>
                </a:lnTo>
                <a:lnTo>
                  <a:pt x="168" y="142"/>
                </a:lnTo>
                <a:lnTo>
                  <a:pt x="168" y="142"/>
                </a:lnTo>
                <a:lnTo>
                  <a:pt x="168" y="142"/>
                </a:lnTo>
                <a:lnTo>
                  <a:pt x="168" y="142"/>
                </a:lnTo>
                <a:lnTo>
                  <a:pt x="168" y="142"/>
                </a:lnTo>
                <a:lnTo>
                  <a:pt x="168" y="142"/>
                </a:lnTo>
                <a:lnTo>
                  <a:pt x="168" y="142"/>
                </a:lnTo>
                <a:lnTo>
                  <a:pt x="168" y="141"/>
                </a:lnTo>
                <a:lnTo>
                  <a:pt x="168" y="141"/>
                </a:lnTo>
                <a:lnTo>
                  <a:pt x="168" y="141"/>
                </a:lnTo>
                <a:lnTo>
                  <a:pt x="168" y="141"/>
                </a:lnTo>
                <a:lnTo>
                  <a:pt x="168" y="141"/>
                </a:lnTo>
                <a:lnTo>
                  <a:pt x="167" y="141"/>
                </a:lnTo>
                <a:lnTo>
                  <a:pt x="167" y="141"/>
                </a:lnTo>
                <a:lnTo>
                  <a:pt x="167" y="141"/>
                </a:lnTo>
                <a:lnTo>
                  <a:pt x="167" y="141"/>
                </a:lnTo>
                <a:lnTo>
                  <a:pt x="167" y="141"/>
                </a:lnTo>
                <a:lnTo>
                  <a:pt x="167" y="141"/>
                </a:lnTo>
                <a:lnTo>
                  <a:pt x="167" y="141"/>
                </a:lnTo>
                <a:lnTo>
                  <a:pt x="167" y="140"/>
                </a:lnTo>
                <a:lnTo>
                  <a:pt x="167" y="140"/>
                </a:lnTo>
                <a:lnTo>
                  <a:pt x="167" y="140"/>
                </a:lnTo>
                <a:lnTo>
                  <a:pt x="167" y="140"/>
                </a:lnTo>
                <a:lnTo>
                  <a:pt x="167" y="140"/>
                </a:lnTo>
                <a:lnTo>
                  <a:pt x="167" y="140"/>
                </a:lnTo>
                <a:lnTo>
                  <a:pt x="167" y="140"/>
                </a:lnTo>
                <a:lnTo>
                  <a:pt x="167" y="140"/>
                </a:lnTo>
                <a:lnTo>
                  <a:pt x="167" y="140"/>
                </a:lnTo>
                <a:lnTo>
                  <a:pt x="167" y="140"/>
                </a:lnTo>
                <a:lnTo>
                  <a:pt x="167" y="140"/>
                </a:lnTo>
                <a:lnTo>
                  <a:pt x="166" y="140"/>
                </a:lnTo>
                <a:lnTo>
                  <a:pt x="166" y="140"/>
                </a:lnTo>
                <a:lnTo>
                  <a:pt x="166" y="140"/>
                </a:lnTo>
                <a:lnTo>
                  <a:pt x="166" y="139"/>
                </a:lnTo>
                <a:lnTo>
                  <a:pt x="166" y="139"/>
                </a:lnTo>
                <a:lnTo>
                  <a:pt x="166" y="139"/>
                </a:lnTo>
                <a:lnTo>
                  <a:pt x="166" y="139"/>
                </a:lnTo>
                <a:lnTo>
                  <a:pt x="166" y="139"/>
                </a:lnTo>
                <a:lnTo>
                  <a:pt x="166" y="139"/>
                </a:lnTo>
                <a:lnTo>
                  <a:pt x="166" y="139"/>
                </a:lnTo>
                <a:lnTo>
                  <a:pt x="166" y="139"/>
                </a:lnTo>
                <a:lnTo>
                  <a:pt x="166" y="139"/>
                </a:lnTo>
                <a:lnTo>
                  <a:pt x="166" y="139"/>
                </a:lnTo>
                <a:lnTo>
                  <a:pt x="166" y="139"/>
                </a:lnTo>
                <a:lnTo>
                  <a:pt x="165" y="139"/>
                </a:lnTo>
                <a:lnTo>
                  <a:pt x="165" y="139"/>
                </a:lnTo>
                <a:lnTo>
                  <a:pt x="165" y="139"/>
                </a:lnTo>
                <a:lnTo>
                  <a:pt x="165" y="139"/>
                </a:lnTo>
                <a:lnTo>
                  <a:pt x="165" y="139"/>
                </a:lnTo>
                <a:lnTo>
                  <a:pt x="165" y="139"/>
                </a:lnTo>
                <a:lnTo>
                  <a:pt x="165" y="139"/>
                </a:lnTo>
                <a:lnTo>
                  <a:pt x="165" y="139"/>
                </a:lnTo>
                <a:lnTo>
                  <a:pt x="165" y="139"/>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7"/>
                </a:lnTo>
                <a:lnTo>
                  <a:pt x="165" y="137"/>
                </a:lnTo>
                <a:lnTo>
                  <a:pt x="165" y="137"/>
                </a:lnTo>
                <a:lnTo>
                  <a:pt x="165" y="137"/>
                </a:lnTo>
                <a:lnTo>
                  <a:pt x="165" y="137"/>
                </a:lnTo>
                <a:lnTo>
                  <a:pt x="165" y="137"/>
                </a:lnTo>
                <a:lnTo>
                  <a:pt x="165" y="137"/>
                </a:lnTo>
                <a:lnTo>
                  <a:pt x="165" y="137"/>
                </a:lnTo>
                <a:lnTo>
                  <a:pt x="165" y="137"/>
                </a:lnTo>
                <a:lnTo>
                  <a:pt x="165" y="137"/>
                </a:lnTo>
                <a:lnTo>
                  <a:pt x="165" y="137"/>
                </a:lnTo>
                <a:lnTo>
                  <a:pt x="165" y="137"/>
                </a:lnTo>
                <a:lnTo>
                  <a:pt x="165" y="137"/>
                </a:lnTo>
                <a:lnTo>
                  <a:pt x="165" y="137"/>
                </a:lnTo>
                <a:lnTo>
                  <a:pt x="166" y="137"/>
                </a:lnTo>
                <a:lnTo>
                  <a:pt x="166" y="137"/>
                </a:lnTo>
                <a:lnTo>
                  <a:pt x="166" y="137"/>
                </a:lnTo>
                <a:lnTo>
                  <a:pt x="166" y="137"/>
                </a:lnTo>
                <a:lnTo>
                  <a:pt x="166" y="137"/>
                </a:lnTo>
                <a:lnTo>
                  <a:pt x="166" y="137"/>
                </a:lnTo>
                <a:lnTo>
                  <a:pt x="166" y="137"/>
                </a:lnTo>
                <a:lnTo>
                  <a:pt x="166" y="137"/>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5"/>
                </a:lnTo>
                <a:lnTo>
                  <a:pt x="166" y="135"/>
                </a:lnTo>
                <a:lnTo>
                  <a:pt x="166" y="135"/>
                </a:lnTo>
                <a:lnTo>
                  <a:pt x="166" y="135"/>
                </a:lnTo>
                <a:lnTo>
                  <a:pt x="166" y="135"/>
                </a:lnTo>
                <a:lnTo>
                  <a:pt x="166" y="135"/>
                </a:lnTo>
                <a:lnTo>
                  <a:pt x="166" y="135"/>
                </a:lnTo>
                <a:lnTo>
                  <a:pt x="166" y="135"/>
                </a:lnTo>
                <a:lnTo>
                  <a:pt x="166" y="135"/>
                </a:lnTo>
                <a:lnTo>
                  <a:pt x="166" y="135"/>
                </a:lnTo>
                <a:lnTo>
                  <a:pt x="166" y="135"/>
                </a:lnTo>
                <a:lnTo>
                  <a:pt x="166" y="135"/>
                </a:lnTo>
                <a:lnTo>
                  <a:pt x="166" y="135"/>
                </a:lnTo>
                <a:lnTo>
                  <a:pt x="166" y="135"/>
                </a:lnTo>
                <a:lnTo>
                  <a:pt x="166" y="135"/>
                </a:lnTo>
                <a:lnTo>
                  <a:pt x="166" y="134"/>
                </a:lnTo>
                <a:lnTo>
                  <a:pt x="166" y="134"/>
                </a:lnTo>
                <a:lnTo>
                  <a:pt x="166"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4" y="134"/>
                </a:lnTo>
                <a:lnTo>
                  <a:pt x="164" y="134"/>
                </a:lnTo>
                <a:lnTo>
                  <a:pt x="164" y="133"/>
                </a:lnTo>
                <a:lnTo>
                  <a:pt x="164" y="133"/>
                </a:lnTo>
                <a:lnTo>
                  <a:pt x="164" y="133"/>
                </a:lnTo>
                <a:lnTo>
                  <a:pt x="164" y="133"/>
                </a:lnTo>
                <a:lnTo>
                  <a:pt x="164" y="133"/>
                </a:lnTo>
                <a:lnTo>
                  <a:pt x="164" y="133"/>
                </a:lnTo>
                <a:lnTo>
                  <a:pt x="164" y="133"/>
                </a:lnTo>
                <a:lnTo>
                  <a:pt x="164" y="133"/>
                </a:lnTo>
                <a:lnTo>
                  <a:pt x="164" y="133"/>
                </a:lnTo>
                <a:lnTo>
                  <a:pt x="163" y="133"/>
                </a:lnTo>
                <a:lnTo>
                  <a:pt x="163" y="133"/>
                </a:lnTo>
                <a:lnTo>
                  <a:pt x="163" y="133"/>
                </a:lnTo>
                <a:lnTo>
                  <a:pt x="163" y="133"/>
                </a:lnTo>
                <a:lnTo>
                  <a:pt x="163" y="133"/>
                </a:lnTo>
                <a:lnTo>
                  <a:pt x="163" y="133"/>
                </a:lnTo>
                <a:lnTo>
                  <a:pt x="163" y="133"/>
                </a:lnTo>
                <a:lnTo>
                  <a:pt x="163" y="133"/>
                </a:lnTo>
                <a:lnTo>
                  <a:pt x="163" y="133"/>
                </a:lnTo>
                <a:lnTo>
                  <a:pt x="163" y="133"/>
                </a:lnTo>
                <a:lnTo>
                  <a:pt x="163" y="133"/>
                </a:lnTo>
                <a:lnTo>
                  <a:pt x="163" y="133"/>
                </a:lnTo>
                <a:lnTo>
                  <a:pt x="163" y="133"/>
                </a:lnTo>
                <a:lnTo>
                  <a:pt x="163" y="133"/>
                </a:lnTo>
                <a:lnTo>
                  <a:pt x="163" y="133"/>
                </a:lnTo>
                <a:lnTo>
                  <a:pt x="163" y="133"/>
                </a:lnTo>
                <a:lnTo>
                  <a:pt x="163" y="133"/>
                </a:lnTo>
                <a:lnTo>
                  <a:pt x="163" y="133"/>
                </a:lnTo>
                <a:lnTo>
                  <a:pt x="162" y="133"/>
                </a:lnTo>
                <a:lnTo>
                  <a:pt x="162" y="133"/>
                </a:lnTo>
                <a:lnTo>
                  <a:pt x="162" y="133"/>
                </a:lnTo>
                <a:lnTo>
                  <a:pt x="162" y="133"/>
                </a:lnTo>
                <a:lnTo>
                  <a:pt x="162" y="133"/>
                </a:lnTo>
                <a:lnTo>
                  <a:pt x="162" y="134"/>
                </a:lnTo>
                <a:lnTo>
                  <a:pt x="162" y="134"/>
                </a:lnTo>
                <a:lnTo>
                  <a:pt x="162" y="134"/>
                </a:lnTo>
                <a:lnTo>
                  <a:pt x="162" y="134"/>
                </a:lnTo>
                <a:lnTo>
                  <a:pt x="162" y="134"/>
                </a:lnTo>
                <a:lnTo>
                  <a:pt x="162" y="134"/>
                </a:lnTo>
                <a:lnTo>
                  <a:pt x="162" y="134"/>
                </a:lnTo>
                <a:lnTo>
                  <a:pt x="162" y="134"/>
                </a:lnTo>
                <a:lnTo>
                  <a:pt x="162" y="134"/>
                </a:lnTo>
                <a:lnTo>
                  <a:pt x="162" y="134"/>
                </a:lnTo>
                <a:lnTo>
                  <a:pt x="162" y="134"/>
                </a:lnTo>
                <a:lnTo>
                  <a:pt x="162" y="134"/>
                </a:lnTo>
                <a:lnTo>
                  <a:pt x="162" y="134"/>
                </a:lnTo>
                <a:lnTo>
                  <a:pt x="162" y="134"/>
                </a:lnTo>
                <a:lnTo>
                  <a:pt x="162" y="134"/>
                </a:lnTo>
                <a:lnTo>
                  <a:pt x="162" y="134"/>
                </a:lnTo>
                <a:lnTo>
                  <a:pt x="161" y="134"/>
                </a:lnTo>
                <a:lnTo>
                  <a:pt x="161" y="134"/>
                </a:lnTo>
                <a:lnTo>
                  <a:pt x="161" y="134"/>
                </a:lnTo>
                <a:lnTo>
                  <a:pt x="161" y="134"/>
                </a:lnTo>
                <a:lnTo>
                  <a:pt x="161" y="134"/>
                </a:lnTo>
                <a:lnTo>
                  <a:pt x="161" y="134"/>
                </a:lnTo>
                <a:lnTo>
                  <a:pt x="161" y="134"/>
                </a:lnTo>
                <a:lnTo>
                  <a:pt x="161" y="134"/>
                </a:lnTo>
                <a:lnTo>
                  <a:pt x="161" y="134"/>
                </a:lnTo>
                <a:lnTo>
                  <a:pt x="161" y="134"/>
                </a:lnTo>
                <a:lnTo>
                  <a:pt x="161" y="134"/>
                </a:lnTo>
                <a:lnTo>
                  <a:pt x="161" y="134"/>
                </a:lnTo>
                <a:lnTo>
                  <a:pt x="161" y="134"/>
                </a:lnTo>
                <a:lnTo>
                  <a:pt x="160" y="134"/>
                </a:lnTo>
                <a:lnTo>
                  <a:pt x="160" y="134"/>
                </a:lnTo>
                <a:lnTo>
                  <a:pt x="160" y="134"/>
                </a:lnTo>
                <a:lnTo>
                  <a:pt x="160" y="134"/>
                </a:lnTo>
                <a:lnTo>
                  <a:pt x="160" y="134"/>
                </a:lnTo>
                <a:lnTo>
                  <a:pt x="160" y="134"/>
                </a:lnTo>
                <a:lnTo>
                  <a:pt x="160" y="134"/>
                </a:lnTo>
                <a:lnTo>
                  <a:pt x="160" y="134"/>
                </a:lnTo>
                <a:lnTo>
                  <a:pt x="160" y="134"/>
                </a:lnTo>
                <a:lnTo>
                  <a:pt x="160" y="134"/>
                </a:lnTo>
                <a:lnTo>
                  <a:pt x="160" y="134"/>
                </a:lnTo>
                <a:lnTo>
                  <a:pt x="160" y="134"/>
                </a:lnTo>
                <a:lnTo>
                  <a:pt x="160" y="134"/>
                </a:lnTo>
                <a:lnTo>
                  <a:pt x="160" y="134"/>
                </a:lnTo>
                <a:lnTo>
                  <a:pt x="160" y="134"/>
                </a:lnTo>
                <a:lnTo>
                  <a:pt x="160" y="134"/>
                </a:lnTo>
                <a:lnTo>
                  <a:pt x="159" y="134"/>
                </a:lnTo>
                <a:lnTo>
                  <a:pt x="159" y="134"/>
                </a:lnTo>
                <a:lnTo>
                  <a:pt x="159" y="134"/>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8" y="133"/>
                </a:lnTo>
                <a:lnTo>
                  <a:pt x="158" y="132"/>
                </a:lnTo>
                <a:lnTo>
                  <a:pt x="158" y="132"/>
                </a:lnTo>
                <a:lnTo>
                  <a:pt x="158" y="132"/>
                </a:lnTo>
                <a:lnTo>
                  <a:pt x="158" y="132"/>
                </a:lnTo>
                <a:lnTo>
                  <a:pt x="158" y="132"/>
                </a:lnTo>
                <a:lnTo>
                  <a:pt x="158" y="132"/>
                </a:lnTo>
                <a:lnTo>
                  <a:pt x="158" y="132"/>
                </a:lnTo>
                <a:lnTo>
                  <a:pt x="158" y="132"/>
                </a:lnTo>
                <a:lnTo>
                  <a:pt x="158" y="132"/>
                </a:lnTo>
                <a:lnTo>
                  <a:pt x="158" y="132"/>
                </a:lnTo>
                <a:lnTo>
                  <a:pt x="158" y="132"/>
                </a:lnTo>
                <a:lnTo>
                  <a:pt x="158" y="132"/>
                </a:lnTo>
                <a:lnTo>
                  <a:pt x="158" y="132"/>
                </a:lnTo>
                <a:lnTo>
                  <a:pt x="158" y="132"/>
                </a:lnTo>
                <a:lnTo>
                  <a:pt x="158" y="132"/>
                </a:lnTo>
                <a:lnTo>
                  <a:pt x="158" y="131"/>
                </a:lnTo>
                <a:lnTo>
                  <a:pt x="158" y="131"/>
                </a:lnTo>
                <a:lnTo>
                  <a:pt x="158" y="131"/>
                </a:lnTo>
                <a:lnTo>
                  <a:pt x="158" y="131"/>
                </a:lnTo>
                <a:lnTo>
                  <a:pt x="158" y="131"/>
                </a:lnTo>
                <a:lnTo>
                  <a:pt x="158" y="131"/>
                </a:lnTo>
                <a:lnTo>
                  <a:pt x="158" y="131"/>
                </a:lnTo>
                <a:lnTo>
                  <a:pt x="158" y="131"/>
                </a:lnTo>
                <a:lnTo>
                  <a:pt x="158" y="131"/>
                </a:lnTo>
                <a:lnTo>
                  <a:pt x="158" y="131"/>
                </a:lnTo>
                <a:lnTo>
                  <a:pt x="158" y="130"/>
                </a:lnTo>
                <a:lnTo>
                  <a:pt x="158" y="130"/>
                </a:lnTo>
                <a:lnTo>
                  <a:pt x="158" y="130"/>
                </a:lnTo>
                <a:lnTo>
                  <a:pt x="158" y="130"/>
                </a:lnTo>
                <a:lnTo>
                  <a:pt x="158" y="130"/>
                </a:lnTo>
                <a:lnTo>
                  <a:pt x="158"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6" y="130"/>
                </a:lnTo>
                <a:lnTo>
                  <a:pt x="156" y="130"/>
                </a:lnTo>
                <a:lnTo>
                  <a:pt x="156" y="130"/>
                </a:lnTo>
                <a:lnTo>
                  <a:pt x="156" y="130"/>
                </a:lnTo>
                <a:lnTo>
                  <a:pt x="156" y="130"/>
                </a:lnTo>
                <a:lnTo>
                  <a:pt x="156" y="129"/>
                </a:lnTo>
                <a:lnTo>
                  <a:pt x="156" y="129"/>
                </a:lnTo>
                <a:lnTo>
                  <a:pt x="156" y="129"/>
                </a:lnTo>
                <a:lnTo>
                  <a:pt x="156" y="129"/>
                </a:lnTo>
                <a:lnTo>
                  <a:pt x="156" y="129"/>
                </a:lnTo>
                <a:lnTo>
                  <a:pt x="156" y="129"/>
                </a:lnTo>
                <a:lnTo>
                  <a:pt x="156" y="129"/>
                </a:lnTo>
                <a:lnTo>
                  <a:pt x="156" y="129"/>
                </a:lnTo>
                <a:lnTo>
                  <a:pt x="156" y="129"/>
                </a:lnTo>
                <a:lnTo>
                  <a:pt x="157" y="129"/>
                </a:lnTo>
                <a:lnTo>
                  <a:pt x="156" y="129"/>
                </a:lnTo>
                <a:lnTo>
                  <a:pt x="156" y="129"/>
                </a:lnTo>
                <a:lnTo>
                  <a:pt x="156" y="129"/>
                </a:lnTo>
                <a:lnTo>
                  <a:pt x="155" y="128"/>
                </a:lnTo>
                <a:lnTo>
                  <a:pt x="155" y="128"/>
                </a:lnTo>
                <a:lnTo>
                  <a:pt x="154" y="128"/>
                </a:lnTo>
                <a:lnTo>
                  <a:pt x="154" y="128"/>
                </a:lnTo>
                <a:lnTo>
                  <a:pt x="153" y="129"/>
                </a:lnTo>
                <a:lnTo>
                  <a:pt x="153" y="129"/>
                </a:lnTo>
                <a:lnTo>
                  <a:pt x="153" y="129"/>
                </a:lnTo>
                <a:lnTo>
                  <a:pt x="153" y="129"/>
                </a:lnTo>
                <a:lnTo>
                  <a:pt x="153" y="129"/>
                </a:lnTo>
                <a:lnTo>
                  <a:pt x="153" y="129"/>
                </a:lnTo>
                <a:lnTo>
                  <a:pt x="153" y="129"/>
                </a:lnTo>
                <a:lnTo>
                  <a:pt x="153" y="129"/>
                </a:lnTo>
                <a:lnTo>
                  <a:pt x="153" y="129"/>
                </a:lnTo>
                <a:lnTo>
                  <a:pt x="153" y="129"/>
                </a:lnTo>
                <a:lnTo>
                  <a:pt x="153" y="129"/>
                </a:lnTo>
                <a:lnTo>
                  <a:pt x="153" y="129"/>
                </a:lnTo>
                <a:lnTo>
                  <a:pt x="153" y="129"/>
                </a:lnTo>
                <a:lnTo>
                  <a:pt x="152" y="129"/>
                </a:lnTo>
                <a:lnTo>
                  <a:pt x="152" y="129"/>
                </a:lnTo>
                <a:lnTo>
                  <a:pt x="152" y="129"/>
                </a:lnTo>
                <a:lnTo>
                  <a:pt x="152" y="129"/>
                </a:lnTo>
                <a:lnTo>
                  <a:pt x="152" y="129"/>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0"/>
                </a:lnTo>
                <a:lnTo>
                  <a:pt x="150" y="130"/>
                </a:lnTo>
                <a:lnTo>
                  <a:pt x="150" y="130"/>
                </a:lnTo>
                <a:lnTo>
                  <a:pt x="150" y="130"/>
                </a:lnTo>
                <a:lnTo>
                  <a:pt x="150" y="131"/>
                </a:lnTo>
                <a:lnTo>
                  <a:pt x="150" y="131"/>
                </a:lnTo>
                <a:lnTo>
                  <a:pt x="150" y="131"/>
                </a:lnTo>
                <a:lnTo>
                  <a:pt x="150" y="131"/>
                </a:lnTo>
                <a:lnTo>
                  <a:pt x="150" y="131"/>
                </a:lnTo>
                <a:lnTo>
                  <a:pt x="150" y="131"/>
                </a:lnTo>
                <a:lnTo>
                  <a:pt x="150" y="130"/>
                </a:lnTo>
                <a:lnTo>
                  <a:pt x="150" y="130"/>
                </a:lnTo>
                <a:lnTo>
                  <a:pt x="150" y="130"/>
                </a:lnTo>
                <a:lnTo>
                  <a:pt x="150" y="130"/>
                </a:lnTo>
                <a:lnTo>
                  <a:pt x="150"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6" y="130"/>
                </a:lnTo>
                <a:lnTo>
                  <a:pt x="146" y="130"/>
                </a:lnTo>
                <a:lnTo>
                  <a:pt x="146" y="130"/>
                </a:lnTo>
                <a:lnTo>
                  <a:pt x="146" y="130"/>
                </a:lnTo>
                <a:lnTo>
                  <a:pt x="146" y="130"/>
                </a:lnTo>
                <a:lnTo>
                  <a:pt x="146" y="130"/>
                </a:lnTo>
                <a:lnTo>
                  <a:pt x="146" y="130"/>
                </a:lnTo>
                <a:lnTo>
                  <a:pt x="146" y="130"/>
                </a:lnTo>
                <a:lnTo>
                  <a:pt x="146" y="130"/>
                </a:lnTo>
                <a:lnTo>
                  <a:pt x="146" y="130"/>
                </a:lnTo>
                <a:lnTo>
                  <a:pt x="146" y="130"/>
                </a:lnTo>
                <a:lnTo>
                  <a:pt x="146" y="130"/>
                </a:lnTo>
                <a:lnTo>
                  <a:pt x="146" y="131"/>
                </a:lnTo>
                <a:lnTo>
                  <a:pt x="146" y="131"/>
                </a:lnTo>
                <a:lnTo>
                  <a:pt x="146" y="131"/>
                </a:lnTo>
                <a:lnTo>
                  <a:pt x="146" y="131"/>
                </a:lnTo>
                <a:lnTo>
                  <a:pt x="146" y="131"/>
                </a:lnTo>
                <a:lnTo>
                  <a:pt x="146" y="131"/>
                </a:lnTo>
                <a:lnTo>
                  <a:pt x="145" y="131"/>
                </a:lnTo>
                <a:lnTo>
                  <a:pt x="145" y="131"/>
                </a:lnTo>
                <a:lnTo>
                  <a:pt x="145" y="131"/>
                </a:lnTo>
                <a:lnTo>
                  <a:pt x="145" y="131"/>
                </a:lnTo>
                <a:lnTo>
                  <a:pt x="145" y="131"/>
                </a:lnTo>
                <a:lnTo>
                  <a:pt x="145" y="131"/>
                </a:lnTo>
                <a:lnTo>
                  <a:pt x="145" y="131"/>
                </a:lnTo>
                <a:lnTo>
                  <a:pt x="145" y="131"/>
                </a:lnTo>
                <a:lnTo>
                  <a:pt x="145" y="131"/>
                </a:lnTo>
                <a:lnTo>
                  <a:pt x="145" y="131"/>
                </a:lnTo>
                <a:lnTo>
                  <a:pt x="145" y="132"/>
                </a:lnTo>
                <a:lnTo>
                  <a:pt x="145" y="132"/>
                </a:lnTo>
                <a:lnTo>
                  <a:pt x="145" y="132"/>
                </a:lnTo>
                <a:lnTo>
                  <a:pt x="145" y="132"/>
                </a:lnTo>
                <a:lnTo>
                  <a:pt x="145" y="132"/>
                </a:lnTo>
                <a:lnTo>
                  <a:pt x="145" y="132"/>
                </a:lnTo>
                <a:lnTo>
                  <a:pt x="146" y="132"/>
                </a:lnTo>
                <a:lnTo>
                  <a:pt x="146" y="132"/>
                </a:lnTo>
                <a:lnTo>
                  <a:pt x="146" y="132"/>
                </a:lnTo>
                <a:lnTo>
                  <a:pt x="146" y="132"/>
                </a:lnTo>
                <a:lnTo>
                  <a:pt x="146" y="132"/>
                </a:lnTo>
                <a:lnTo>
                  <a:pt x="146" y="132"/>
                </a:lnTo>
                <a:lnTo>
                  <a:pt x="146" y="132"/>
                </a:lnTo>
                <a:lnTo>
                  <a:pt x="146" y="132"/>
                </a:lnTo>
                <a:lnTo>
                  <a:pt x="146" y="132"/>
                </a:lnTo>
                <a:lnTo>
                  <a:pt x="146" y="132"/>
                </a:lnTo>
                <a:lnTo>
                  <a:pt x="146"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4"/>
                </a:lnTo>
                <a:lnTo>
                  <a:pt x="145" y="134"/>
                </a:lnTo>
                <a:lnTo>
                  <a:pt x="145" y="134"/>
                </a:lnTo>
                <a:lnTo>
                  <a:pt x="145" y="134"/>
                </a:lnTo>
                <a:lnTo>
                  <a:pt x="145" y="134"/>
                </a:lnTo>
                <a:lnTo>
                  <a:pt x="145" y="134"/>
                </a:lnTo>
                <a:lnTo>
                  <a:pt x="145" y="134"/>
                </a:lnTo>
                <a:lnTo>
                  <a:pt x="145" y="134"/>
                </a:lnTo>
                <a:lnTo>
                  <a:pt x="145"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3" y="134"/>
                </a:lnTo>
                <a:lnTo>
                  <a:pt x="143" y="134"/>
                </a:lnTo>
                <a:lnTo>
                  <a:pt x="143" y="134"/>
                </a:lnTo>
                <a:lnTo>
                  <a:pt x="143" y="134"/>
                </a:lnTo>
                <a:lnTo>
                  <a:pt x="143" y="134"/>
                </a:lnTo>
                <a:lnTo>
                  <a:pt x="143" y="134"/>
                </a:lnTo>
                <a:lnTo>
                  <a:pt x="143" y="134"/>
                </a:lnTo>
                <a:lnTo>
                  <a:pt x="143" y="134"/>
                </a:lnTo>
                <a:lnTo>
                  <a:pt x="143" y="134"/>
                </a:lnTo>
                <a:lnTo>
                  <a:pt x="143" y="134"/>
                </a:lnTo>
                <a:lnTo>
                  <a:pt x="143" y="134"/>
                </a:lnTo>
                <a:lnTo>
                  <a:pt x="143" y="134"/>
                </a:lnTo>
                <a:lnTo>
                  <a:pt x="143" y="134"/>
                </a:lnTo>
                <a:lnTo>
                  <a:pt x="143" y="134"/>
                </a:lnTo>
                <a:lnTo>
                  <a:pt x="143" y="134"/>
                </a:lnTo>
                <a:lnTo>
                  <a:pt x="143" y="134"/>
                </a:lnTo>
                <a:lnTo>
                  <a:pt x="143" y="134"/>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4"/>
                </a:lnTo>
                <a:lnTo>
                  <a:pt x="141" y="134"/>
                </a:lnTo>
                <a:lnTo>
                  <a:pt x="141" y="134"/>
                </a:lnTo>
                <a:lnTo>
                  <a:pt x="141" y="134"/>
                </a:lnTo>
                <a:lnTo>
                  <a:pt x="141"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3"/>
                </a:lnTo>
                <a:lnTo>
                  <a:pt x="140" y="133"/>
                </a:lnTo>
                <a:lnTo>
                  <a:pt x="140" y="133"/>
                </a:lnTo>
                <a:lnTo>
                  <a:pt x="140" y="133"/>
                </a:lnTo>
                <a:lnTo>
                  <a:pt x="140" y="133"/>
                </a:lnTo>
                <a:lnTo>
                  <a:pt x="140" y="133"/>
                </a:lnTo>
                <a:lnTo>
                  <a:pt x="140" y="133"/>
                </a:lnTo>
                <a:lnTo>
                  <a:pt x="140" y="133"/>
                </a:lnTo>
                <a:lnTo>
                  <a:pt x="140" y="133"/>
                </a:lnTo>
                <a:lnTo>
                  <a:pt x="140" y="133"/>
                </a:lnTo>
                <a:lnTo>
                  <a:pt x="140"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2" y="132"/>
                </a:lnTo>
                <a:lnTo>
                  <a:pt x="142" y="132"/>
                </a:lnTo>
                <a:lnTo>
                  <a:pt x="142" y="132"/>
                </a:lnTo>
                <a:lnTo>
                  <a:pt x="142" y="132"/>
                </a:lnTo>
                <a:lnTo>
                  <a:pt x="142" y="132"/>
                </a:lnTo>
                <a:lnTo>
                  <a:pt x="142" y="132"/>
                </a:lnTo>
                <a:lnTo>
                  <a:pt x="142" y="132"/>
                </a:lnTo>
                <a:lnTo>
                  <a:pt x="142" y="132"/>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0"/>
                </a:lnTo>
                <a:lnTo>
                  <a:pt x="142" y="130"/>
                </a:lnTo>
                <a:lnTo>
                  <a:pt x="142" y="130"/>
                </a:lnTo>
                <a:lnTo>
                  <a:pt x="142" y="130"/>
                </a:lnTo>
                <a:lnTo>
                  <a:pt x="142" y="130"/>
                </a:lnTo>
                <a:lnTo>
                  <a:pt x="142" y="130"/>
                </a:lnTo>
                <a:lnTo>
                  <a:pt x="142" y="130"/>
                </a:lnTo>
                <a:lnTo>
                  <a:pt x="142" y="130"/>
                </a:lnTo>
                <a:lnTo>
                  <a:pt x="142" y="130"/>
                </a:lnTo>
                <a:lnTo>
                  <a:pt x="142" y="130"/>
                </a:lnTo>
                <a:lnTo>
                  <a:pt x="142" y="130"/>
                </a:lnTo>
                <a:lnTo>
                  <a:pt x="142" y="130"/>
                </a:lnTo>
                <a:lnTo>
                  <a:pt x="142" y="130"/>
                </a:lnTo>
                <a:lnTo>
                  <a:pt x="142" y="130"/>
                </a:lnTo>
                <a:lnTo>
                  <a:pt x="142" y="130"/>
                </a:lnTo>
                <a:lnTo>
                  <a:pt x="142" y="130"/>
                </a:lnTo>
                <a:lnTo>
                  <a:pt x="142" y="130"/>
                </a:lnTo>
                <a:lnTo>
                  <a:pt x="143" y="129"/>
                </a:lnTo>
                <a:lnTo>
                  <a:pt x="142" y="129"/>
                </a:lnTo>
                <a:lnTo>
                  <a:pt x="142" y="129"/>
                </a:lnTo>
                <a:lnTo>
                  <a:pt x="142" y="129"/>
                </a:lnTo>
                <a:lnTo>
                  <a:pt x="142" y="129"/>
                </a:lnTo>
                <a:lnTo>
                  <a:pt x="142" y="129"/>
                </a:lnTo>
                <a:lnTo>
                  <a:pt x="142" y="128"/>
                </a:lnTo>
                <a:lnTo>
                  <a:pt x="142" y="128"/>
                </a:lnTo>
                <a:lnTo>
                  <a:pt x="142" y="128"/>
                </a:lnTo>
                <a:lnTo>
                  <a:pt x="142" y="127"/>
                </a:lnTo>
                <a:lnTo>
                  <a:pt x="142" y="127"/>
                </a:lnTo>
                <a:lnTo>
                  <a:pt x="142" y="127"/>
                </a:lnTo>
                <a:lnTo>
                  <a:pt x="142" y="127"/>
                </a:lnTo>
                <a:lnTo>
                  <a:pt x="141" y="127"/>
                </a:lnTo>
                <a:lnTo>
                  <a:pt x="141" y="126"/>
                </a:lnTo>
                <a:lnTo>
                  <a:pt x="141" y="126"/>
                </a:lnTo>
                <a:lnTo>
                  <a:pt x="141" y="126"/>
                </a:lnTo>
                <a:lnTo>
                  <a:pt x="141" y="126"/>
                </a:lnTo>
                <a:lnTo>
                  <a:pt x="141" y="126"/>
                </a:lnTo>
                <a:lnTo>
                  <a:pt x="141" y="126"/>
                </a:lnTo>
                <a:lnTo>
                  <a:pt x="141" y="126"/>
                </a:lnTo>
                <a:lnTo>
                  <a:pt x="141" y="126"/>
                </a:lnTo>
                <a:lnTo>
                  <a:pt x="141" y="126"/>
                </a:lnTo>
                <a:lnTo>
                  <a:pt x="141" y="126"/>
                </a:lnTo>
                <a:lnTo>
                  <a:pt x="141" y="126"/>
                </a:lnTo>
                <a:lnTo>
                  <a:pt x="141" y="126"/>
                </a:lnTo>
                <a:lnTo>
                  <a:pt x="141" y="126"/>
                </a:lnTo>
                <a:lnTo>
                  <a:pt x="141" y="126"/>
                </a:lnTo>
                <a:lnTo>
                  <a:pt x="141" y="126"/>
                </a:lnTo>
                <a:lnTo>
                  <a:pt x="141" y="126"/>
                </a:lnTo>
                <a:lnTo>
                  <a:pt x="141" y="126"/>
                </a:lnTo>
                <a:lnTo>
                  <a:pt x="141" y="125"/>
                </a:lnTo>
                <a:lnTo>
                  <a:pt x="141" y="125"/>
                </a:lnTo>
                <a:lnTo>
                  <a:pt x="141"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4"/>
                </a:lnTo>
                <a:lnTo>
                  <a:pt x="140" y="124"/>
                </a:lnTo>
                <a:lnTo>
                  <a:pt x="140" y="124"/>
                </a:lnTo>
                <a:lnTo>
                  <a:pt x="140" y="124"/>
                </a:lnTo>
                <a:lnTo>
                  <a:pt x="140" y="124"/>
                </a:lnTo>
                <a:lnTo>
                  <a:pt x="140" y="124"/>
                </a:lnTo>
                <a:lnTo>
                  <a:pt x="139" y="124"/>
                </a:lnTo>
                <a:lnTo>
                  <a:pt x="139" y="124"/>
                </a:lnTo>
                <a:lnTo>
                  <a:pt x="139" y="124"/>
                </a:lnTo>
                <a:lnTo>
                  <a:pt x="139" y="124"/>
                </a:lnTo>
                <a:lnTo>
                  <a:pt x="139" y="124"/>
                </a:lnTo>
                <a:lnTo>
                  <a:pt x="139" y="124"/>
                </a:lnTo>
                <a:lnTo>
                  <a:pt x="139" y="124"/>
                </a:lnTo>
                <a:lnTo>
                  <a:pt x="139" y="124"/>
                </a:lnTo>
                <a:lnTo>
                  <a:pt x="139" y="124"/>
                </a:lnTo>
                <a:lnTo>
                  <a:pt x="139" y="124"/>
                </a:lnTo>
                <a:lnTo>
                  <a:pt x="139" y="124"/>
                </a:lnTo>
                <a:lnTo>
                  <a:pt x="139" y="124"/>
                </a:lnTo>
                <a:lnTo>
                  <a:pt x="139" y="124"/>
                </a:lnTo>
                <a:lnTo>
                  <a:pt x="139" y="124"/>
                </a:lnTo>
                <a:lnTo>
                  <a:pt x="139" y="124"/>
                </a:lnTo>
                <a:lnTo>
                  <a:pt x="139" y="124"/>
                </a:lnTo>
                <a:lnTo>
                  <a:pt x="139" y="124"/>
                </a:lnTo>
                <a:lnTo>
                  <a:pt x="139" y="124"/>
                </a:lnTo>
                <a:lnTo>
                  <a:pt x="138" y="124"/>
                </a:lnTo>
                <a:lnTo>
                  <a:pt x="138" y="124"/>
                </a:lnTo>
                <a:lnTo>
                  <a:pt x="138" y="124"/>
                </a:lnTo>
                <a:lnTo>
                  <a:pt x="138" y="124"/>
                </a:lnTo>
                <a:lnTo>
                  <a:pt x="138" y="124"/>
                </a:lnTo>
                <a:lnTo>
                  <a:pt x="138" y="124"/>
                </a:lnTo>
                <a:lnTo>
                  <a:pt x="138" y="123"/>
                </a:lnTo>
                <a:lnTo>
                  <a:pt x="138" y="123"/>
                </a:lnTo>
                <a:lnTo>
                  <a:pt x="138" y="123"/>
                </a:lnTo>
                <a:lnTo>
                  <a:pt x="138" y="123"/>
                </a:lnTo>
                <a:lnTo>
                  <a:pt x="138" y="123"/>
                </a:lnTo>
                <a:lnTo>
                  <a:pt x="137" y="123"/>
                </a:lnTo>
                <a:lnTo>
                  <a:pt x="137" y="123"/>
                </a:lnTo>
                <a:lnTo>
                  <a:pt x="137" y="123"/>
                </a:lnTo>
                <a:lnTo>
                  <a:pt x="137" y="123"/>
                </a:lnTo>
                <a:lnTo>
                  <a:pt x="137" y="123"/>
                </a:lnTo>
                <a:lnTo>
                  <a:pt x="137" y="123"/>
                </a:lnTo>
                <a:lnTo>
                  <a:pt x="137" y="124"/>
                </a:lnTo>
                <a:lnTo>
                  <a:pt x="137" y="124"/>
                </a:lnTo>
                <a:lnTo>
                  <a:pt x="137" y="124"/>
                </a:lnTo>
                <a:lnTo>
                  <a:pt x="137" y="124"/>
                </a:lnTo>
                <a:lnTo>
                  <a:pt x="137" y="124"/>
                </a:lnTo>
                <a:lnTo>
                  <a:pt x="137" y="124"/>
                </a:lnTo>
                <a:lnTo>
                  <a:pt x="137" y="124"/>
                </a:lnTo>
                <a:lnTo>
                  <a:pt x="137" y="124"/>
                </a:lnTo>
                <a:lnTo>
                  <a:pt x="137" y="124"/>
                </a:lnTo>
                <a:lnTo>
                  <a:pt x="137" y="124"/>
                </a:lnTo>
                <a:lnTo>
                  <a:pt x="137" y="124"/>
                </a:lnTo>
                <a:lnTo>
                  <a:pt x="137" y="124"/>
                </a:lnTo>
                <a:lnTo>
                  <a:pt x="137" y="124"/>
                </a:lnTo>
                <a:lnTo>
                  <a:pt x="137" y="124"/>
                </a:lnTo>
                <a:lnTo>
                  <a:pt x="136" y="124"/>
                </a:lnTo>
                <a:lnTo>
                  <a:pt x="136" y="124"/>
                </a:lnTo>
                <a:lnTo>
                  <a:pt x="136" y="124"/>
                </a:lnTo>
                <a:lnTo>
                  <a:pt x="136" y="124"/>
                </a:lnTo>
                <a:lnTo>
                  <a:pt x="136" y="124"/>
                </a:lnTo>
                <a:lnTo>
                  <a:pt x="136" y="124"/>
                </a:lnTo>
                <a:lnTo>
                  <a:pt x="136" y="124"/>
                </a:lnTo>
                <a:lnTo>
                  <a:pt x="136" y="124"/>
                </a:lnTo>
                <a:lnTo>
                  <a:pt x="136" y="124"/>
                </a:lnTo>
                <a:lnTo>
                  <a:pt x="136" y="124"/>
                </a:lnTo>
                <a:lnTo>
                  <a:pt x="136" y="123"/>
                </a:lnTo>
                <a:lnTo>
                  <a:pt x="136" y="123"/>
                </a:lnTo>
                <a:lnTo>
                  <a:pt x="136" y="123"/>
                </a:lnTo>
                <a:lnTo>
                  <a:pt x="136" y="123"/>
                </a:lnTo>
                <a:lnTo>
                  <a:pt x="136" y="123"/>
                </a:lnTo>
                <a:lnTo>
                  <a:pt x="136" y="123"/>
                </a:lnTo>
                <a:lnTo>
                  <a:pt x="136" y="123"/>
                </a:lnTo>
                <a:lnTo>
                  <a:pt x="136" y="123"/>
                </a:lnTo>
                <a:lnTo>
                  <a:pt x="136" y="123"/>
                </a:lnTo>
                <a:lnTo>
                  <a:pt x="136" y="123"/>
                </a:lnTo>
                <a:lnTo>
                  <a:pt x="136" y="123"/>
                </a:lnTo>
                <a:lnTo>
                  <a:pt x="135" y="123"/>
                </a:lnTo>
                <a:lnTo>
                  <a:pt x="135" y="124"/>
                </a:lnTo>
                <a:lnTo>
                  <a:pt x="135" y="124"/>
                </a:lnTo>
                <a:lnTo>
                  <a:pt x="135" y="124"/>
                </a:lnTo>
                <a:lnTo>
                  <a:pt x="135" y="124"/>
                </a:lnTo>
                <a:lnTo>
                  <a:pt x="135" y="124"/>
                </a:lnTo>
                <a:lnTo>
                  <a:pt x="135" y="124"/>
                </a:lnTo>
                <a:lnTo>
                  <a:pt x="135" y="124"/>
                </a:lnTo>
                <a:lnTo>
                  <a:pt x="135" y="124"/>
                </a:lnTo>
                <a:lnTo>
                  <a:pt x="135" y="124"/>
                </a:lnTo>
                <a:lnTo>
                  <a:pt x="135" y="123"/>
                </a:lnTo>
                <a:lnTo>
                  <a:pt x="135" y="123"/>
                </a:lnTo>
                <a:lnTo>
                  <a:pt x="135" y="123"/>
                </a:lnTo>
                <a:lnTo>
                  <a:pt x="135" y="123"/>
                </a:lnTo>
                <a:lnTo>
                  <a:pt x="135" y="123"/>
                </a:lnTo>
                <a:lnTo>
                  <a:pt x="135" y="123"/>
                </a:lnTo>
                <a:lnTo>
                  <a:pt x="135" y="123"/>
                </a:lnTo>
                <a:lnTo>
                  <a:pt x="135" y="123"/>
                </a:lnTo>
                <a:lnTo>
                  <a:pt x="135" y="123"/>
                </a:lnTo>
                <a:lnTo>
                  <a:pt x="135" y="123"/>
                </a:lnTo>
                <a:lnTo>
                  <a:pt x="135" y="123"/>
                </a:lnTo>
                <a:lnTo>
                  <a:pt x="135" y="123"/>
                </a:lnTo>
                <a:lnTo>
                  <a:pt x="135" y="123"/>
                </a:lnTo>
                <a:lnTo>
                  <a:pt x="134" y="123"/>
                </a:lnTo>
                <a:lnTo>
                  <a:pt x="134" y="123"/>
                </a:lnTo>
                <a:lnTo>
                  <a:pt x="134" y="123"/>
                </a:lnTo>
                <a:lnTo>
                  <a:pt x="134" y="123"/>
                </a:lnTo>
                <a:lnTo>
                  <a:pt x="134" y="123"/>
                </a:lnTo>
                <a:lnTo>
                  <a:pt x="134" y="123"/>
                </a:lnTo>
                <a:lnTo>
                  <a:pt x="134" y="123"/>
                </a:lnTo>
                <a:lnTo>
                  <a:pt x="134" y="123"/>
                </a:lnTo>
                <a:lnTo>
                  <a:pt x="134" y="123"/>
                </a:lnTo>
                <a:lnTo>
                  <a:pt x="134" y="123"/>
                </a:lnTo>
                <a:lnTo>
                  <a:pt x="134" y="123"/>
                </a:lnTo>
                <a:lnTo>
                  <a:pt x="134" y="123"/>
                </a:lnTo>
                <a:lnTo>
                  <a:pt x="134" y="123"/>
                </a:lnTo>
                <a:lnTo>
                  <a:pt x="134" y="123"/>
                </a:lnTo>
                <a:lnTo>
                  <a:pt x="134" y="123"/>
                </a:lnTo>
                <a:lnTo>
                  <a:pt x="134" y="123"/>
                </a:lnTo>
                <a:lnTo>
                  <a:pt x="134" y="123"/>
                </a:lnTo>
                <a:lnTo>
                  <a:pt x="134" y="122"/>
                </a:lnTo>
                <a:lnTo>
                  <a:pt x="134" y="122"/>
                </a:lnTo>
                <a:lnTo>
                  <a:pt x="134" y="122"/>
                </a:lnTo>
                <a:lnTo>
                  <a:pt x="134" y="122"/>
                </a:lnTo>
                <a:lnTo>
                  <a:pt x="134" y="122"/>
                </a:lnTo>
                <a:lnTo>
                  <a:pt x="134" y="122"/>
                </a:lnTo>
                <a:lnTo>
                  <a:pt x="134" y="122"/>
                </a:lnTo>
                <a:lnTo>
                  <a:pt x="134" y="122"/>
                </a:lnTo>
                <a:lnTo>
                  <a:pt x="134" y="122"/>
                </a:lnTo>
                <a:lnTo>
                  <a:pt x="134" y="122"/>
                </a:lnTo>
                <a:lnTo>
                  <a:pt x="134" y="122"/>
                </a:lnTo>
                <a:lnTo>
                  <a:pt x="133" y="122"/>
                </a:lnTo>
                <a:lnTo>
                  <a:pt x="133" y="122"/>
                </a:lnTo>
                <a:lnTo>
                  <a:pt x="133" y="122"/>
                </a:lnTo>
                <a:lnTo>
                  <a:pt x="133" y="122"/>
                </a:lnTo>
                <a:lnTo>
                  <a:pt x="133" y="122"/>
                </a:lnTo>
                <a:lnTo>
                  <a:pt x="133" y="122"/>
                </a:lnTo>
                <a:lnTo>
                  <a:pt x="133" y="122"/>
                </a:lnTo>
                <a:lnTo>
                  <a:pt x="133" y="122"/>
                </a:lnTo>
                <a:lnTo>
                  <a:pt x="133" y="122"/>
                </a:lnTo>
                <a:lnTo>
                  <a:pt x="133" y="122"/>
                </a:lnTo>
                <a:lnTo>
                  <a:pt x="133" y="122"/>
                </a:lnTo>
                <a:lnTo>
                  <a:pt x="133" y="122"/>
                </a:lnTo>
                <a:lnTo>
                  <a:pt x="133" y="122"/>
                </a:lnTo>
                <a:lnTo>
                  <a:pt x="133" y="122"/>
                </a:lnTo>
                <a:lnTo>
                  <a:pt x="133" y="122"/>
                </a:lnTo>
                <a:lnTo>
                  <a:pt x="133" y="122"/>
                </a:lnTo>
                <a:lnTo>
                  <a:pt x="132" y="122"/>
                </a:lnTo>
                <a:lnTo>
                  <a:pt x="132" y="122"/>
                </a:lnTo>
                <a:lnTo>
                  <a:pt x="132" y="122"/>
                </a:lnTo>
                <a:lnTo>
                  <a:pt x="132" y="122"/>
                </a:lnTo>
                <a:lnTo>
                  <a:pt x="132" y="122"/>
                </a:lnTo>
                <a:lnTo>
                  <a:pt x="132" y="122"/>
                </a:lnTo>
                <a:lnTo>
                  <a:pt x="132" y="122"/>
                </a:lnTo>
                <a:lnTo>
                  <a:pt x="132" y="122"/>
                </a:lnTo>
                <a:lnTo>
                  <a:pt x="132" y="122"/>
                </a:lnTo>
                <a:lnTo>
                  <a:pt x="132" y="122"/>
                </a:lnTo>
                <a:lnTo>
                  <a:pt x="132" y="122"/>
                </a:lnTo>
                <a:lnTo>
                  <a:pt x="132" y="122"/>
                </a:lnTo>
                <a:lnTo>
                  <a:pt x="132" y="122"/>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0"/>
                </a:lnTo>
                <a:lnTo>
                  <a:pt x="132" y="120"/>
                </a:lnTo>
                <a:lnTo>
                  <a:pt x="132" y="120"/>
                </a:lnTo>
                <a:lnTo>
                  <a:pt x="132" y="120"/>
                </a:lnTo>
                <a:lnTo>
                  <a:pt x="132" y="120"/>
                </a:lnTo>
                <a:lnTo>
                  <a:pt x="132" y="120"/>
                </a:lnTo>
                <a:lnTo>
                  <a:pt x="132" y="120"/>
                </a:lnTo>
                <a:lnTo>
                  <a:pt x="132" y="120"/>
                </a:lnTo>
                <a:lnTo>
                  <a:pt x="132" y="120"/>
                </a:lnTo>
                <a:lnTo>
                  <a:pt x="132" y="120"/>
                </a:lnTo>
                <a:lnTo>
                  <a:pt x="132" y="120"/>
                </a:lnTo>
                <a:lnTo>
                  <a:pt x="132" y="120"/>
                </a:lnTo>
                <a:lnTo>
                  <a:pt x="132" y="120"/>
                </a:lnTo>
                <a:lnTo>
                  <a:pt x="132"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0" y="120"/>
                </a:lnTo>
                <a:lnTo>
                  <a:pt x="130" y="120"/>
                </a:lnTo>
                <a:lnTo>
                  <a:pt x="130" y="120"/>
                </a:lnTo>
                <a:lnTo>
                  <a:pt x="130" y="120"/>
                </a:lnTo>
                <a:lnTo>
                  <a:pt x="130" y="120"/>
                </a:lnTo>
                <a:lnTo>
                  <a:pt x="130" y="120"/>
                </a:lnTo>
                <a:lnTo>
                  <a:pt x="130" y="120"/>
                </a:lnTo>
                <a:lnTo>
                  <a:pt x="130" y="120"/>
                </a:lnTo>
                <a:lnTo>
                  <a:pt x="130" y="120"/>
                </a:lnTo>
                <a:lnTo>
                  <a:pt x="130" y="120"/>
                </a:lnTo>
                <a:lnTo>
                  <a:pt x="130" y="120"/>
                </a:lnTo>
                <a:lnTo>
                  <a:pt x="130" y="120"/>
                </a:lnTo>
                <a:lnTo>
                  <a:pt x="130" y="120"/>
                </a:lnTo>
                <a:lnTo>
                  <a:pt x="130" y="120"/>
                </a:lnTo>
                <a:lnTo>
                  <a:pt x="130" y="120"/>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29" y="119"/>
                </a:lnTo>
                <a:lnTo>
                  <a:pt x="129" y="119"/>
                </a:lnTo>
                <a:lnTo>
                  <a:pt x="129" y="119"/>
                </a:lnTo>
                <a:lnTo>
                  <a:pt x="129" y="119"/>
                </a:lnTo>
                <a:lnTo>
                  <a:pt x="129" y="119"/>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8" y="118"/>
                </a:lnTo>
                <a:lnTo>
                  <a:pt x="128" y="118"/>
                </a:lnTo>
                <a:lnTo>
                  <a:pt x="128" y="118"/>
                </a:lnTo>
                <a:lnTo>
                  <a:pt x="128" y="118"/>
                </a:lnTo>
                <a:lnTo>
                  <a:pt x="128" y="118"/>
                </a:lnTo>
                <a:lnTo>
                  <a:pt x="128" y="118"/>
                </a:lnTo>
                <a:lnTo>
                  <a:pt x="128" y="118"/>
                </a:lnTo>
                <a:lnTo>
                  <a:pt x="128" y="118"/>
                </a:lnTo>
                <a:lnTo>
                  <a:pt x="128" y="118"/>
                </a:lnTo>
                <a:lnTo>
                  <a:pt x="128" y="118"/>
                </a:lnTo>
                <a:lnTo>
                  <a:pt x="128" y="117"/>
                </a:lnTo>
                <a:lnTo>
                  <a:pt x="128" y="117"/>
                </a:lnTo>
                <a:lnTo>
                  <a:pt x="128" y="117"/>
                </a:lnTo>
                <a:lnTo>
                  <a:pt x="128" y="117"/>
                </a:lnTo>
                <a:lnTo>
                  <a:pt x="128" y="117"/>
                </a:lnTo>
                <a:lnTo>
                  <a:pt x="128" y="117"/>
                </a:lnTo>
                <a:lnTo>
                  <a:pt x="128" y="117"/>
                </a:lnTo>
                <a:lnTo>
                  <a:pt x="128" y="117"/>
                </a:lnTo>
                <a:lnTo>
                  <a:pt x="128" y="117"/>
                </a:lnTo>
                <a:lnTo>
                  <a:pt x="128" y="117"/>
                </a:lnTo>
                <a:lnTo>
                  <a:pt x="128" y="117"/>
                </a:lnTo>
                <a:lnTo>
                  <a:pt x="128" y="117"/>
                </a:lnTo>
                <a:lnTo>
                  <a:pt x="128" y="117"/>
                </a:lnTo>
                <a:lnTo>
                  <a:pt x="128"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6" y="117"/>
                </a:lnTo>
                <a:lnTo>
                  <a:pt x="126" y="117"/>
                </a:lnTo>
                <a:lnTo>
                  <a:pt x="126" y="117"/>
                </a:lnTo>
                <a:lnTo>
                  <a:pt x="126" y="117"/>
                </a:lnTo>
                <a:lnTo>
                  <a:pt x="126" y="117"/>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5"/>
                </a:lnTo>
                <a:lnTo>
                  <a:pt x="126" y="115"/>
                </a:lnTo>
                <a:lnTo>
                  <a:pt x="126" y="115"/>
                </a:lnTo>
                <a:lnTo>
                  <a:pt x="126" y="115"/>
                </a:lnTo>
                <a:lnTo>
                  <a:pt x="126" y="115"/>
                </a:lnTo>
                <a:lnTo>
                  <a:pt x="126" y="115"/>
                </a:lnTo>
                <a:lnTo>
                  <a:pt x="126" y="115"/>
                </a:lnTo>
                <a:lnTo>
                  <a:pt x="126" y="115"/>
                </a:lnTo>
                <a:lnTo>
                  <a:pt x="126" y="115"/>
                </a:lnTo>
                <a:lnTo>
                  <a:pt x="126" y="115"/>
                </a:lnTo>
                <a:lnTo>
                  <a:pt x="126" y="115"/>
                </a:lnTo>
                <a:lnTo>
                  <a:pt x="126" y="115"/>
                </a:lnTo>
                <a:lnTo>
                  <a:pt x="126" y="115"/>
                </a:lnTo>
                <a:lnTo>
                  <a:pt x="125" y="115"/>
                </a:lnTo>
                <a:lnTo>
                  <a:pt x="125" y="115"/>
                </a:lnTo>
                <a:lnTo>
                  <a:pt x="125" y="115"/>
                </a:lnTo>
                <a:lnTo>
                  <a:pt x="125" y="115"/>
                </a:lnTo>
                <a:lnTo>
                  <a:pt x="125" y="115"/>
                </a:lnTo>
                <a:lnTo>
                  <a:pt x="125" y="115"/>
                </a:lnTo>
                <a:lnTo>
                  <a:pt x="125" y="115"/>
                </a:lnTo>
                <a:lnTo>
                  <a:pt x="125" y="115"/>
                </a:lnTo>
                <a:lnTo>
                  <a:pt x="125" y="115"/>
                </a:lnTo>
                <a:lnTo>
                  <a:pt x="125" y="115"/>
                </a:lnTo>
                <a:lnTo>
                  <a:pt x="125" y="115"/>
                </a:lnTo>
                <a:lnTo>
                  <a:pt x="125" y="115"/>
                </a:lnTo>
                <a:lnTo>
                  <a:pt x="125" y="115"/>
                </a:lnTo>
                <a:lnTo>
                  <a:pt x="125" y="115"/>
                </a:lnTo>
                <a:lnTo>
                  <a:pt x="125" y="115"/>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3" y="114"/>
                </a:lnTo>
                <a:lnTo>
                  <a:pt x="123" y="114"/>
                </a:lnTo>
                <a:lnTo>
                  <a:pt x="123" y="114"/>
                </a:lnTo>
                <a:lnTo>
                  <a:pt x="123" y="114"/>
                </a:lnTo>
                <a:lnTo>
                  <a:pt x="123" y="114"/>
                </a:lnTo>
                <a:lnTo>
                  <a:pt x="123" y="114"/>
                </a:lnTo>
                <a:lnTo>
                  <a:pt x="123" y="114"/>
                </a:lnTo>
                <a:lnTo>
                  <a:pt x="123" y="114"/>
                </a:lnTo>
                <a:lnTo>
                  <a:pt x="123" y="114"/>
                </a:lnTo>
                <a:lnTo>
                  <a:pt x="123" y="114"/>
                </a:lnTo>
                <a:lnTo>
                  <a:pt x="123" y="114"/>
                </a:lnTo>
                <a:lnTo>
                  <a:pt x="123" y="114"/>
                </a:lnTo>
                <a:lnTo>
                  <a:pt x="123" y="114"/>
                </a:lnTo>
                <a:lnTo>
                  <a:pt x="123" y="114"/>
                </a:lnTo>
                <a:lnTo>
                  <a:pt x="123" y="114"/>
                </a:lnTo>
                <a:lnTo>
                  <a:pt x="123" y="114"/>
                </a:lnTo>
                <a:lnTo>
                  <a:pt x="123" y="114"/>
                </a:lnTo>
                <a:lnTo>
                  <a:pt x="123" y="114"/>
                </a:lnTo>
                <a:lnTo>
                  <a:pt x="122" y="114"/>
                </a:lnTo>
                <a:lnTo>
                  <a:pt x="122" y="114"/>
                </a:lnTo>
                <a:lnTo>
                  <a:pt x="122" y="114"/>
                </a:lnTo>
                <a:lnTo>
                  <a:pt x="122" y="114"/>
                </a:lnTo>
                <a:lnTo>
                  <a:pt x="122" y="114"/>
                </a:lnTo>
                <a:lnTo>
                  <a:pt x="122" y="114"/>
                </a:lnTo>
                <a:lnTo>
                  <a:pt x="122" y="114"/>
                </a:lnTo>
                <a:lnTo>
                  <a:pt x="122" y="114"/>
                </a:lnTo>
                <a:lnTo>
                  <a:pt x="122" y="114"/>
                </a:lnTo>
                <a:lnTo>
                  <a:pt x="122" y="114"/>
                </a:lnTo>
                <a:lnTo>
                  <a:pt x="122" y="114"/>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1" y="113"/>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0" y="112"/>
                </a:lnTo>
                <a:lnTo>
                  <a:pt x="120" y="112"/>
                </a:lnTo>
                <a:lnTo>
                  <a:pt x="120" y="112"/>
                </a:lnTo>
                <a:lnTo>
                  <a:pt x="120" y="112"/>
                </a:lnTo>
                <a:lnTo>
                  <a:pt x="120" y="112"/>
                </a:lnTo>
                <a:lnTo>
                  <a:pt x="120" y="112"/>
                </a:lnTo>
                <a:lnTo>
                  <a:pt x="120" y="112"/>
                </a:lnTo>
                <a:lnTo>
                  <a:pt x="120" y="112"/>
                </a:lnTo>
                <a:lnTo>
                  <a:pt x="120" y="112"/>
                </a:lnTo>
                <a:lnTo>
                  <a:pt x="120" y="112"/>
                </a:lnTo>
                <a:lnTo>
                  <a:pt x="120" y="112"/>
                </a:lnTo>
                <a:lnTo>
                  <a:pt x="120" y="112"/>
                </a:lnTo>
                <a:lnTo>
                  <a:pt x="120" y="112"/>
                </a:lnTo>
                <a:lnTo>
                  <a:pt x="120"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0"/>
                </a:lnTo>
                <a:lnTo>
                  <a:pt x="119" y="110"/>
                </a:lnTo>
                <a:lnTo>
                  <a:pt x="119" y="110"/>
                </a:lnTo>
                <a:lnTo>
                  <a:pt x="119" y="110"/>
                </a:lnTo>
                <a:lnTo>
                  <a:pt x="119" y="110"/>
                </a:lnTo>
                <a:lnTo>
                  <a:pt x="119" y="110"/>
                </a:lnTo>
                <a:lnTo>
                  <a:pt x="119" y="110"/>
                </a:lnTo>
                <a:lnTo>
                  <a:pt x="119" y="110"/>
                </a:lnTo>
                <a:lnTo>
                  <a:pt x="119" y="110"/>
                </a:lnTo>
                <a:lnTo>
                  <a:pt x="119" y="110"/>
                </a:lnTo>
                <a:lnTo>
                  <a:pt x="119" y="110"/>
                </a:lnTo>
                <a:lnTo>
                  <a:pt x="119" y="110"/>
                </a:lnTo>
                <a:lnTo>
                  <a:pt x="118" y="110"/>
                </a:lnTo>
                <a:lnTo>
                  <a:pt x="118" y="110"/>
                </a:lnTo>
                <a:lnTo>
                  <a:pt x="118" y="110"/>
                </a:lnTo>
                <a:lnTo>
                  <a:pt x="118" y="110"/>
                </a:lnTo>
                <a:lnTo>
                  <a:pt x="118" y="110"/>
                </a:lnTo>
                <a:lnTo>
                  <a:pt x="118" y="110"/>
                </a:lnTo>
                <a:lnTo>
                  <a:pt x="118" y="110"/>
                </a:lnTo>
                <a:lnTo>
                  <a:pt x="118" y="110"/>
                </a:lnTo>
                <a:lnTo>
                  <a:pt x="118" y="110"/>
                </a:lnTo>
                <a:lnTo>
                  <a:pt x="118" y="110"/>
                </a:lnTo>
                <a:lnTo>
                  <a:pt x="118" y="110"/>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8"/>
                </a:lnTo>
                <a:lnTo>
                  <a:pt x="118" y="108"/>
                </a:lnTo>
                <a:lnTo>
                  <a:pt x="117" y="108"/>
                </a:lnTo>
                <a:lnTo>
                  <a:pt x="117" y="108"/>
                </a:lnTo>
                <a:lnTo>
                  <a:pt x="117" y="108"/>
                </a:lnTo>
                <a:lnTo>
                  <a:pt x="117" y="108"/>
                </a:lnTo>
                <a:lnTo>
                  <a:pt x="117" y="108"/>
                </a:lnTo>
                <a:lnTo>
                  <a:pt x="116" y="107"/>
                </a:lnTo>
                <a:lnTo>
                  <a:pt x="116" y="107"/>
                </a:lnTo>
                <a:lnTo>
                  <a:pt x="116" y="107"/>
                </a:lnTo>
                <a:lnTo>
                  <a:pt x="116" y="107"/>
                </a:lnTo>
                <a:lnTo>
                  <a:pt x="116" y="107"/>
                </a:lnTo>
                <a:lnTo>
                  <a:pt x="116" y="107"/>
                </a:lnTo>
                <a:lnTo>
                  <a:pt x="116" y="107"/>
                </a:lnTo>
                <a:lnTo>
                  <a:pt x="116" y="107"/>
                </a:lnTo>
                <a:lnTo>
                  <a:pt x="116" y="107"/>
                </a:lnTo>
                <a:lnTo>
                  <a:pt x="116" y="107"/>
                </a:lnTo>
                <a:lnTo>
                  <a:pt x="116" y="107"/>
                </a:lnTo>
                <a:lnTo>
                  <a:pt x="116" y="107"/>
                </a:lnTo>
                <a:lnTo>
                  <a:pt x="116" y="107"/>
                </a:lnTo>
                <a:lnTo>
                  <a:pt x="116" y="107"/>
                </a:lnTo>
                <a:lnTo>
                  <a:pt x="116" y="107"/>
                </a:lnTo>
                <a:lnTo>
                  <a:pt x="116" y="107"/>
                </a:lnTo>
                <a:lnTo>
                  <a:pt x="116" y="107"/>
                </a:lnTo>
                <a:lnTo>
                  <a:pt x="116" y="106"/>
                </a:lnTo>
                <a:lnTo>
                  <a:pt x="116" y="106"/>
                </a:lnTo>
                <a:lnTo>
                  <a:pt x="116" y="106"/>
                </a:lnTo>
                <a:lnTo>
                  <a:pt x="116" y="106"/>
                </a:lnTo>
                <a:lnTo>
                  <a:pt x="116" y="106"/>
                </a:lnTo>
                <a:lnTo>
                  <a:pt x="116" y="106"/>
                </a:lnTo>
                <a:lnTo>
                  <a:pt x="116" y="106"/>
                </a:lnTo>
                <a:lnTo>
                  <a:pt x="116" y="106"/>
                </a:lnTo>
                <a:lnTo>
                  <a:pt x="116" y="106"/>
                </a:lnTo>
                <a:lnTo>
                  <a:pt x="116" y="106"/>
                </a:lnTo>
                <a:lnTo>
                  <a:pt x="116" y="106"/>
                </a:lnTo>
                <a:lnTo>
                  <a:pt x="116" y="106"/>
                </a:lnTo>
                <a:lnTo>
                  <a:pt x="116" y="106"/>
                </a:lnTo>
                <a:lnTo>
                  <a:pt x="116" y="106"/>
                </a:lnTo>
                <a:lnTo>
                  <a:pt x="116" y="106"/>
                </a:lnTo>
                <a:lnTo>
                  <a:pt x="116" y="106"/>
                </a:lnTo>
                <a:lnTo>
                  <a:pt x="115" y="106"/>
                </a:lnTo>
                <a:lnTo>
                  <a:pt x="115" y="106"/>
                </a:lnTo>
                <a:lnTo>
                  <a:pt x="115" y="106"/>
                </a:lnTo>
                <a:lnTo>
                  <a:pt x="115" y="106"/>
                </a:lnTo>
                <a:lnTo>
                  <a:pt x="115" y="106"/>
                </a:lnTo>
                <a:lnTo>
                  <a:pt x="115" y="106"/>
                </a:lnTo>
                <a:lnTo>
                  <a:pt x="115" y="106"/>
                </a:lnTo>
                <a:lnTo>
                  <a:pt x="115" y="105"/>
                </a:lnTo>
                <a:lnTo>
                  <a:pt x="115" y="105"/>
                </a:lnTo>
                <a:lnTo>
                  <a:pt x="115" y="105"/>
                </a:lnTo>
                <a:lnTo>
                  <a:pt x="115" y="105"/>
                </a:lnTo>
                <a:lnTo>
                  <a:pt x="115" y="105"/>
                </a:lnTo>
                <a:lnTo>
                  <a:pt x="115" y="105"/>
                </a:lnTo>
                <a:lnTo>
                  <a:pt x="115" y="105"/>
                </a:lnTo>
                <a:lnTo>
                  <a:pt x="115" y="106"/>
                </a:lnTo>
                <a:lnTo>
                  <a:pt x="115" y="106"/>
                </a:lnTo>
                <a:lnTo>
                  <a:pt x="115" y="105"/>
                </a:lnTo>
                <a:lnTo>
                  <a:pt x="115" y="105"/>
                </a:lnTo>
                <a:lnTo>
                  <a:pt x="115" y="105"/>
                </a:lnTo>
                <a:lnTo>
                  <a:pt x="115" y="105"/>
                </a:lnTo>
                <a:lnTo>
                  <a:pt x="115" y="105"/>
                </a:lnTo>
                <a:lnTo>
                  <a:pt x="115" y="105"/>
                </a:lnTo>
                <a:lnTo>
                  <a:pt x="115" y="105"/>
                </a:lnTo>
                <a:lnTo>
                  <a:pt x="115" y="105"/>
                </a:lnTo>
                <a:lnTo>
                  <a:pt x="115" y="105"/>
                </a:lnTo>
                <a:lnTo>
                  <a:pt x="115" y="105"/>
                </a:lnTo>
                <a:lnTo>
                  <a:pt x="115" y="105"/>
                </a:lnTo>
                <a:lnTo>
                  <a:pt x="115" y="105"/>
                </a:lnTo>
                <a:lnTo>
                  <a:pt x="115" y="105"/>
                </a:lnTo>
                <a:lnTo>
                  <a:pt x="115" y="105"/>
                </a:lnTo>
                <a:lnTo>
                  <a:pt x="115" y="105"/>
                </a:lnTo>
                <a:lnTo>
                  <a:pt x="115" y="105"/>
                </a:lnTo>
                <a:lnTo>
                  <a:pt x="115" y="105"/>
                </a:lnTo>
                <a:lnTo>
                  <a:pt x="115"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4"/>
                </a:lnTo>
                <a:lnTo>
                  <a:pt x="114" y="104"/>
                </a:lnTo>
                <a:lnTo>
                  <a:pt x="114" y="104"/>
                </a:lnTo>
                <a:lnTo>
                  <a:pt x="114" y="104"/>
                </a:lnTo>
                <a:lnTo>
                  <a:pt x="114" y="104"/>
                </a:lnTo>
                <a:lnTo>
                  <a:pt x="114" y="104"/>
                </a:lnTo>
                <a:lnTo>
                  <a:pt x="114" y="104"/>
                </a:lnTo>
                <a:lnTo>
                  <a:pt x="114" y="104"/>
                </a:lnTo>
                <a:lnTo>
                  <a:pt x="114" y="104"/>
                </a:lnTo>
                <a:lnTo>
                  <a:pt x="114" y="104"/>
                </a:lnTo>
                <a:lnTo>
                  <a:pt x="114" y="104"/>
                </a:lnTo>
                <a:lnTo>
                  <a:pt x="114" y="104"/>
                </a:lnTo>
                <a:lnTo>
                  <a:pt x="114" y="104"/>
                </a:lnTo>
                <a:lnTo>
                  <a:pt x="114" y="104"/>
                </a:lnTo>
                <a:lnTo>
                  <a:pt x="114" y="104"/>
                </a:lnTo>
                <a:lnTo>
                  <a:pt x="113" y="104"/>
                </a:lnTo>
                <a:lnTo>
                  <a:pt x="113" y="104"/>
                </a:lnTo>
                <a:lnTo>
                  <a:pt x="113" y="104"/>
                </a:lnTo>
                <a:lnTo>
                  <a:pt x="113" y="104"/>
                </a:lnTo>
                <a:lnTo>
                  <a:pt x="113" y="104"/>
                </a:lnTo>
                <a:lnTo>
                  <a:pt x="113" y="104"/>
                </a:lnTo>
                <a:lnTo>
                  <a:pt x="113" y="104"/>
                </a:lnTo>
                <a:lnTo>
                  <a:pt x="113" y="104"/>
                </a:lnTo>
                <a:lnTo>
                  <a:pt x="113" y="104"/>
                </a:lnTo>
                <a:lnTo>
                  <a:pt x="113" y="104"/>
                </a:lnTo>
                <a:lnTo>
                  <a:pt x="113" y="104"/>
                </a:lnTo>
                <a:lnTo>
                  <a:pt x="113" y="104"/>
                </a:lnTo>
                <a:lnTo>
                  <a:pt x="113" y="103"/>
                </a:lnTo>
                <a:lnTo>
                  <a:pt x="113" y="103"/>
                </a:lnTo>
                <a:lnTo>
                  <a:pt x="113" y="103"/>
                </a:lnTo>
                <a:lnTo>
                  <a:pt x="113" y="103"/>
                </a:lnTo>
                <a:lnTo>
                  <a:pt x="113" y="103"/>
                </a:lnTo>
                <a:lnTo>
                  <a:pt x="113" y="103"/>
                </a:lnTo>
                <a:lnTo>
                  <a:pt x="113" y="103"/>
                </a:lnTo>
                <a:lnTo>
                  <a:pt x="113" y="103"/>
                </a:lnTo>
                <a:lnTo>
                  <a:pt x="113" y="103"/>
                </a:lnTo>
                <a:lnTo>
                  <a:pt x="113" y="103"/>
                </a:lnTo>
                <a:lnTo>
                  <a:pt x="113" y="103"/>
                </a:lnTo>
                <a:lnTo>
                  <a:pt x="113" y="103"/>
                </a:lnTo>
                <a:lnTo>
                  <a:pt x="113" y="103"/>
                </a:lnTo>
                <a:lnTo>
                  <a:pt x="113" y="103"/>
                </a:lnTo>
                <a:lnTo>
                  <a:pt x="113"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1" y="103"/>
                </a:lnTo>
                <a:lnTo>
                  <a:pt x="111" y="103"/>
                </a:lnTo>
                <a:lnTo>
                  <a:pt x="111" y="103"/>
                </a:lnTo>
                <a:lnTo>
                  <a:pt x="111" y="103"/>
                </a:lnTo>
                <a:lnTo>
                  <a:pt x="111" y="103"/>
                </a:lnTo>
                <a:lnTo>
                  <a:pt x="111" y="103"/>
                </a:lnTo>
                <a:lnTo>
                  <a:pt x="111" y="103"/>
                </a:lnTo>
                <a:lnTo>
                  <a:pt x="111" y="103"/>
                </a:lnTo>
                <a:lnTo>
                  <a:pt x="111" y="103"/>
                </a:lnTo>
                <a:lnTo>
                  <a:pt x="111" y="103"/>
                </a:lnTo>
                <a:lnTo>
                  <a:pt x="111" y="103"/>
                </a:lnTo>
                <a:lnTo>
                  <a:pt x="111" y="103"/>
                </a:lnTo>
                <a:lnTo>
                  <a:pt x="111" y="103"/>
                </a:lnTo>
                <a:lnTo>
                  <a:pt x="110" y="103"/>
                </a:lnTo>
                <a:lnTo>
                  <a:pt x="110" y="103"/>
                </a:lnTo>
                <a:lnTo>
                  <a:pt x="110" y="103"/>
                </a:lnTo>
                <a:lnTo>
                  <a:pt x="110" y="103"/>
                </a:lnTo>
                <a:lnTo>
                  <a:pt x="110" y="103"/>
                </a:lnTo>
                <a:lnTo>
                  <a:pt x="110" y="103"/>
                </a:lnTo>
                <a:lnTo>
                  <a:pt x="110" y="103"/>
                </a:lnTo>
                <a:lnTo>
                  <a:pt x="110" y="103"/>
                </a:lnTo>
                <a:lnTo>
                  <a:pt x="110" y="103"/>
                </a:lnTo>
                <a:lnTo>
                  <a:pt x="110" y="103"/>
                </a:lnTo>
                <a:lnTo>
                  <a:pt x="110" y="103"/>
                </a:lnTo>
                <a:lnTo>
                  <a:pt x="110" y="103"/>
                </a:lnTo>
                <a:lnTo>
                  <a:pt x="110" y="104"/>
                </a:lnTo>
                <a:lnTo>
                  <a:pt x="110" y="104"/>
                </a:lnTo>
                <a:lnTo>
                  <a:pt x="110" y="104"/>
                </a:lnTo>
                <a:lnTo>
                  <a:pt x="110" y="104"/>
                </a:lnTo>
                <a:lnTo>
                  <a:pt x="110" y="104"/>
                </a:lnTo>
                <a:lnTo>
                  <a:pt x="110" y="104"/>
                </a:lnTo>
                <a:lnTo>
                  <a:pt x="110" y="104"/>
                </a:lnTo>
                <a:lnTo>
                  <a:pt x="110" y="104"/>
                </a:lnTo>
                <a:lnTo>
                  <a:pt x="110" y="104"/>
                </a:lnTo>
                <a:lnTo>
                  <a:pt x="109" y="104"/>
                </a:lnTo>
                <a:lnTo>
                  <a:pt x="109" y="104"/>
                </a:lnTo>
                <a:lnTo>
                  <a:pt x="109" y="104"/>
                </a:lnTo>
                <a:lnTo>
                  <a:pt x="109" y="104"/>
                </a:lnTo>
                <a:lnTo>
                  <a:pt x="109" y="104"/>
                </a:lnTo>
                <a:lnTo>
                  <a:pt x="109" y="104"/>
                </a:lnTo>
                <a:lnTo>
                  <a:pt x="109" y="104"/>
                </a:lnTo>
                <a:lnTo>
                  <a:pt x="109" y="104"/>
                </a:lnTo>
                <a:lnTo>
                  <a:pt x="109" y="104"/>
                </a:lnTo>
                <a:lnTo>
                  <a:pt x="109" y="104"/>
                </a:lnTo>
                <a:lnTo>
                  <a:pt x="109" y="104"/>
                </a:lnTo>
                <a:lnTo>
                  <a:pt x="109" y="104"/>
                </a:lnTo>
                <a:lnTo>
                  <a:pt x="109" y="104"/>
                </a:lnTo>
                <a:lnTo>
                  <a:pt x="109" y="104"/>
                </a:lnTo>
                <a:lnTo>
                  <a:pt x="108" y="105"/>
                </a:lnTo>
                <a:lnTo>
                  <a:pt x="108" y="105"/>
                </a:lnTo>
                <a:lnTo>
                  <a:pt x="108" y="105"/>
                </a:lnTo>
                <a:lnTo>
                  <a:pt x="108" y="105"/>
                </a:lnTo>
                <a:lnTo>
                  <a:pt x="108" y="105"/>
                </a:lnTo>
                <a:lnTo>
                  <a:pt x="108" y="105"/>
                </a:lnTo>
                <a:lnTo>
                  <a:pt x="108" y="105"/>
                </a:lnTo>
                <a:lnTo>
                  <a:pt x="108" y="105"/>
                </a:lnTo>
                <a:lnTo>
                  <a:pt x="108" y="105"/>
                </a:lnTo>
                <a:lnTo>
                  <a:pt x="108" y="105"/>
                </a:lnTo>
                <a:lnTo>
                  <a:pt x="108" y="105"/>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6" y="106"/>
                </a:lnTo>
                <a:lnTo>
                  <a:pt x="106" y="106"/>
                </a:lnTo>
                <a:lnTo>
                  <a:pt x="106" y="106"/>
                </a:lnTo>
                <a:lnTo>
                  <a:pt x="106" y="106"/>
                </a:lnTo>
                <a:lnTo>
                  <a:pt x="106" y="106"/>
                </a:lnTo>
                <a:lnTo>
                  <a:pt x="106" y="106"/>
                </a:lnTo>
                <a:lnTo>
                  <a:pt x="106" y="106"/>
                </a:lnTo>
                <a:lnTo>
                  <a:pt x="106" y="106"/>
                </a:lnTo>
                <a:lnTo>
                  <a:pt x="106" y="106"/>
                </a:lnTo>
                <a:lnTo>
                  <a:pt x="106" y="106"/>
                </a:lnTo>
                <a:lnTo>
                  <a:pt x="106" y="106"/>
                </a:lnTo>
                <a:lnTo>
                  <a:pt x="106" y="106"/>
                </a:lnTo>
                <a:lnTo>
                  <a:pt x="106" y="106"/>
                </a:lnTo>
                <a:lnTo>
                  <a:pt x="106" y="106"/>
                </a:lnTo>
                <a:lnTo>
                  <a:pt x="106" y="106"/>
                </a:lnTo>
                <a:lnTo>
                  <a:pt x="106" y="106"/>
                </a:lnTo>
                <a:lnTo>
                  <a:pt x="106" y="106"/>
                </a:lnTo>
                <a:lnTo>
                  <a:pt x="106" y="107"/>
                </a:lnTo>
                <a:lnTo>
                  <a:pt x="106" y="107"/>
                </a:lnTo>
                <a:lnTo>
                  <a:pt x="106"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4" y="107"/>
                </a:lnTo>
                <a:lnTo>
                  <a:pt x="104" y="107"/>
                </a:lnTo>
                <a:lnTo>
                  <a:pt x="104" y="107"/>
                </a:lnTo>
                <a:lnTo>
                  <a:pt x="104" y="107"/>
                </a:lnTo>
                <a:lnTo>
                  <a:pt x="104" y="107"/>
                </a:lnTo>
                <a:lnTo>
                  <a:pt x="104" y="107"/>
                </a:lnTo>
                <a:lnTo>
                  <a:pt x="104" y="107"/>
                </a:lnTo>
                <a:lnTo>
                  <a:pt x="104" y="107"/>
                </a:lnTo>
                <a:lnTo>
                  <a:pt x="104" y="107"/>
                </a:lnTo>
                <a:lnTo>
                  <a:pt x="104" y="107"/>
                </a:lnTo>
                <a:lnTo>
                  <a:pt x="104" y="107"/>
                </a:lnTo>
                <a:lnTo>
                  <a:pt x="104" y="106"/>
                </a:lnTo>
                <a:lnTo>
                  <a:pt x="104" y="106"/>
                </a:lnTo>
                <a:lnTo>
                  <a:pt x="104" y="106"/>
                </a:lnTo>
                <a:lnTo>
                  <a:pt x="104"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2" y="106"/>
                </a:lnTo>
                <a:lnTo>
                  <a:pt x="102" y="106"/>
                </a:lnTo>
                <a:lnTo>
                  <a:pt x="102" y="106"/>
                </a:lnTo>
                <a:lnTo>
                  <a:pt x="102" y="106"/>
                </a:lnTo>
                <a:lnTo>
                  <a:pt x="102" y="106"/>
                </a:lnTo>
                <a:lnTo>
                  <a:pt x="102" y="106"/>
                </a:lnTo>
                <a:lnTo>
                  <a:pt x="102" y="106"/>
                </a:lnTo>
                <a:lnTo>
                  <a:pt x="102" y="106"/>
                </a:lnTo>
                <a:lnTo>
                  <a:pt x="102" y="106"/>
                </a:lnTo>
                <a:lnTo>
                  <a:pt x="102" y="106"/>
                </a:lnTo>
                <a:lnTo>
                  <a:pt x="102" y="106"/>
                </a:lnTo>
                <a:lnTo>
                  <a:pt x="102" y="105"/>
                </a:lnTo>
                <a:lnTo>
                  <a:pt x="102" y="105"/>
                </a:lnTo>
                <a:lnTo>
                  <a:pt x="102" y="105"/>
                </a:lnTo>
                <a:lnTo>
                  <a:pt x="102" y="105"/>
                </a:lnTo>
                <a:lnTo>
                  <a:pt x="102" y="105"/>
                </a:lnTo>
                <a:lnTo>
                  <a:pt x="102" y="105"/>
                </a:lnTo>
                <a:lnTo>
                  <a:pt x="102" y="105"/>
                </a:lnTo>
                <a:lnTo>
                  <a:pt x="102" y="105"/>
                </a:lnTo>
                <a:lnTo>
                  <a:pt x="102" y="105"/>
                </a:lnTo>
                <a:lnTo>
                  <a:pt x="102" y="105"/>
                </a:lnTo>
                <a:lnTo>
                  <a:pt x="102" y="105"/>
                </a:lnTo>
                <a:lnTo>
                  <a:pt x="102" y="105"/>
                </a:lnTo>
                <a:lnTo>
                  <a:pt x="102" y="105"/>
                </a:lnTo>
                <a:lnTo>
                  <a:pt x="102" y="105"/>
                </a:lnTo>
                <a:lnTo>
                  <a:pt x="102" y="104"/>
                </a:lnTo>
                <a:lnTo>
                  <a:pt x="102" y="104"/>
                </a:lnTo>
                <a:lnTo>
                  <a:pt x="102" y="104"/>
                </a:lnTo>
                <a:lnTo>
                  <a:pt x="102" y="104"/>
                </a:lnTo>
                <a:lnTo>
                  <a:pt x="102" y="104"/>
                </a:lnTo>
                <a:lnTo>
                  <a:pt x="102" y="104"/>
                </a:lnTo>
                <a:lnTo>
                  <a:pt x="102" y="104"/>
                </a:lnTo>
                <a:lnTo>
                  <a:pt x="102" y="104"/>
                </a:lnTo>
                <a:lnTo>
                  <a:pt x="102" y="104"/>
                </a:lnTo>
                <a:lnTo>
                  <a:pt x="102" y="104"/>
                </a:lnTo>
                <a:lnTo>
                  <a:pt x="102" y="104"/>
                </a:lnTo>
                <a:lnTo>
                  <a:pt x="102" y="104"/>
                </a:lnTo>
                <a:lnTo>
                  <a:pt x="102" y="104"/>
                </a:lnTo>
                <a:lnTo>
                  <a:pt x="102" y="104"/>
                </a:lnTo>
                <a:lnTo>
                  <a:pt x="102" y="104"/>
                </a:lnTo>
                <a:lnTo>
                  <a:pt x="102" y="104"/>
                </a:lnTo>
                <a:lnTo>
                  <a:pt x="102" y="104"/>
                </a:lnTo>
                <a:lnTo>
                  <a:pt x="101" y="104"/>
                </a:lnTo>
                <a:lnTo>
                  <a:pt x="101" y="104"/>
                </a:lnTo>
                <a:lnTo>
                  <a:pt x="101" y="104"/>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2"/>
                </a:lnTo>
                <a:lnTo>
                  <a:pt x="101" y="102"/>
                </a:lnTo>
                <a:lnTo>
                  <a:pt x="101" y="102"/>
                </a:lnTo>
                <a:lnTo>
                  <a:pt x="101" y="102"/>
                </a:lnTo>
                <a:lnTo>
                  <a:pt x="100" y="102"/>
                </a:lnTo>
                <a:lnTo>
                  <a:pt x="100" y="102"/>
                </a:lnTo>
                <a:lnTo>
                  <a:pt x="100" y="102"/>
                </a:lnTo>
                <a:lnTo>
                  <a:pt x="100" y="102"/>
                </a:lnTo>
                <a:lnTo>
                  <a:pt x="100" y="102"/>
                </a:lnTo>
                <a:lnTo>
                  <a:pt x="100" y="101"/>
                </a:lnTo>
                <a:lnTo>
                  <a:pt x="100" y="101"/>
                </a:lnTo>
                <a:lnTo>
                  <a:pt x="100" y="101"/>
                </a:lnTo>
                <a:lnTo>
                  <a:pt x="100" y="101"/>
                </a:lnTo>
                <a:lnTo>
                  <a:pt x="100" y="101"/>
                </a:lnTo>
                <a:lnTo>
                  <a:pt x="100" y="101"/>
                </a:lnTo>
                <a:lnTo>
                  <a:pt x="100" y="101"/>
                </a:lnTo>
                <a:lnTo>
                  <a:pt x="100" y="101"/>
                </a:lnTo>
                <a:lnTo>
                  <a:pt x="100" y="101"/>
                </a:lnTo>
                <a:lnTo>
                  <a:pt x="100" y="101"/>
                </a:lnTo>
                <a:lnTo>
                  <a:pt x="100" y="101"/>
                </a:lnTo>
                <a:lnTo>
                  <a:pt x="99" y="101"/>
                </a:lnTo>
                <a:lnTo>
                  <a:pt x="99" y="101"/>
                </a:lnTo>
                <a:lnTo>
                  <a:pt x="99" y="101"/>
                </a:lnTo>
                <a:lnTo>
                  <a:pt x="99" y="101"/>
                </a:lnTo>
                <a:lnTo>
                  <a:pt x="99" y="101"/>
                </a:lnTo>
                <a:lnTo>
                  <a:pt x="99" y="101"/>
                </a:lnTo>
                <a:lnTo>
                  <a:pt x="99" y="101"/>
                </a:lnTo>
                <a:lnTo>
                  <a:pt x="99" y="101"/>
                </a:lnTo>
                <a:lnTo>
                  <a:pt x="99" y="101"/>
                </a:lnTo>
                <a:lnTo>
                  <a:pt x="99" y="101"/>
                </a:lnTo>
                <a:lnTo>
                  <a:pt x="98" y="101"/>
                </a:lnTo>
                <a:lnTo>
                  <a:pt x="98" y="101"/>
                </a:lnTo>
                <a:lnTo>
                  <a:pt x="98" y="101"/>
                </a:lnTo>
                <a:lnTo>
                  <a:pt x="98" y="101"/>
                </a:lnTo>
                <a:lnTo>
                  <a:pt x="98" y="101"/>
                </a:lnTo>
                <a:lnTo>
                  <a:pt x="98" y="101"/>
                </a:lnTo>
                <a:lnTo>
                  <a:pt x="98" y="101"/>
                </a:lnTo>
                <a:lnTo>
                  <a:pt x="98" y="101"/>
                </a:lnTo>
                <a:lnTo>
                  <a:pt x="98" y="101"/>
                </a:lnTo>
                <a:lnTo>
                  <a:pt x="98" y="101"/>
                </a:lnTo>
                <a:lnTo>
                  <a:pt x="97" y="101"/>
                </a:lnTo>
                <a:lnTo>
                  <a:pt x="97" y="101"/>
                </a:lnTo>
                <a:lnTo>
                  <a:pt x="97" y="101"/>
                </a:lnTo>
                <a:lnTo>
                  <a:pt x="97" y="101"/>
                </a:lnTo>
                <a:lnTo>
                  <a:pt x="97" y="101"/>
                </a:lnTo>
                <a:lnTo>
                  <a:pt x="97" y="101"/>
                </a:lnTo>
                <a:lnTo>
                  <a:pt x="97" y="101"/>
                </a:lnTo>
                <a:lnTo>
                  <a:pt x="97" y="101"/>
                </a:lnTo>
                <a:lnTo>
                  <a:pt x="97" y="101"/>
                </a:lnTo>
                <a:lnTo>
                  <a:pt x="97" y="101"/>
                </a:lnTo>
                <a:lnTo>
                  <a:pt x="97" y="101"/>
                </a:lnTo>
                <a:lnTo>
                  <a:pt x="97" y="101"/>
                </a:lnTo>
                <a:lnTo>
                  <a:pt x="97" y="101"/>
                </a:lnTo>
                <a:lnTo>
                  <a:pt x="97" y="102"/>
                </a:lnTo>
                <a:lnTo>
                  <a:pt x="97" y="102"/>
                </a:lnTo>
                <a:lnTo>
                  <a:pt x="97" y="102"/>
                </a:lnTo>
                <a:lnTo>
                  <a:pt x="97" y="102"/>
                </a:lnTo>
                <a:lnTo>
                  <a:pt x="97" y="102"/>
                </a:lnTo>
                <a:lnTo>
                  <a:pt x="97" y="102"/>
                </a:lnTo>
                <a:lnTo>
                  <a:pt x="97" y="102"/>
                </a:lnTo>
                <a:lnTo>
                  <a:pt x="97" y="102"/>
                </a:lnTo>
                <a:lnTo>
                  <a:pt x="97" y="102"/>
                </a:lnTo>
                <a:lnTo>
                  <a:pt x="97" y="102"/>
                </a:lnTo>
                <a:lnTo>
                  <a:pt x="97" y="102"/>
                </a:lnTo>
                <a:lnTo>
                  <a:pt x="97" y="102"/>
                </a:lnTo>
                <a:lnTo>
                  <a:pt x="96" y="102"/>
                </a:lnTo>
                <a:lnTo>
                  <a:pt x="96" y="102"/>
                </a:lnTo>
                <a:lnTo>
                  <a:pt x="96" y="102"/>
                </a:lnTo>
                <a:lnTo>
                  <a:pt x="96" y="102"/>
                </a:lnTo>
                <a:lnTo>
                  <a:pt x="96" y="102"/>
                </a:lnTo>
                <a:lnTo>
                  <a:pt x="96" y="102"/>
                </a:lnTo>
                <a:lnTo>
                  <a:pt x="96" y="102"/>
                </a:lnTo>
                <a:lnTo>
                  <a:pt x="96" y="102"/>
                </a:lnTo>
                <a:lnTo>
                  <a:pt x="96" y="101"/>
                </a:lnTo>
                <a:lnTo>
                  <a:pt x="96" y="101"/>
                </a:lnTo>
                <a:lnTo>
                  <a:pt x="96" y="101"/>
                </a:lnTo>
                <a:lnTo>
                  <a:pt x="96" y="101"/>
                </a:lnTo>
                <a:lnTo>
                  <a:pt x="96" y="101"/>
                </a:lnTo>
                <a:lnTo>
                  <a:pt x="95" y="101"/>
                </a:lnTo>
                <a:lnTo>
                  <a:pt x="95" y="101"/>
                </a:lnTo>
                <a:lnTo>
                  <a:pt x="95" y="101"/>
                </a:lnTo>
                <a:lnTo>
                  <a:pt x="95" y="101"/>
                </a:lnTo>
                <a:lnTo>
                  <a:pt x="95" y="101"/>
                </a:lnTo>
                <a:lnTo>
                  <a:pt x="95" y="101"/>
                </a:lnTo>
                <a:lnTo>
                  <a:pt x="96" y="100"/>
                </a:lnTo>
                <a:lnTo>
                  <a:pt x="98" y="98"/>
                </a:lnTo>
                <a:lnTo>
                  <a:pt x="99" y="97"/>
                </a:lnTo>
                <a:lnTo>
                  <a:pt x="100" y="96"/>
                </a:lnTo>
                <a:lnTo>
                  <a:pt x="100" y="96"/>
                </a:lnTo>
                <a:lnTo>
                  <a:pt x="102" y="95"/>
                </a:lnTo>
                <a:lnTo>
                  <a:pt x="102" y="94"/>
                </a:lnTo>
                <a:lnTo>
                  <a:pt x="105" y="91"/>
                </a:lnTo>
                <a:lnTo>
                  <a:pt x="105" y="91"/>
                </a:lnTo>
                <a:lnTo>
                  <a:pt x="106" y="90"/>
                </a:lnTo>
                <a:lnTo>
                  <a:pt x="106" y="90"/>
                </a:lnTo>
                <a:lnTo>
                  <a:pt x="107" y="90"/>
                </a:lnTo>
                <a:lnTo>
                  <a:pt x="107" y="90"/>
                </a:lnTo>
                <a:lnTo>
                  <a:pt x="108" y="90"/>
                </a:lnTo>
                <a:lnTo>
                  <a:pt x="108" y="90"/>
                </a:lnTo>
                <a:lnTo>
                  <a:pt x="109" y="90"/>
                </a:lnTo>
                <a:lnTo>
                  <a:pt x="109" y="90"/>
                </a:lnTo>
                <a:lnTo>
                  <a:pt x="109" y="90"/>
                </a:lnTo>
                <a:lnTo>
                  <a:pt x="110" y="90"/>
                </a:lnTo>
                <a:lnTo>
                  <a:pt x="112" y="90"/>
                </a:lnTo>
                <a:lnTo>
                  <a:pt x="113" y="90"/>
                </a:lnTo>
                <a:lnTo>
                  <a:pt x="114" y="89"/>
                </a:lnTo>
                <a:lnTo>
                  <a:pt x="115" y="89"/>
                </a:lnTo>
                <a:lnTo>
                  <a:pt x="115" y="89"/>
                </a:lnTo>
                <a:lnTo>
                  <a:pt x="117" y="88"/>
                </a:lnTo>
                <a:lnTo>
                  <a:pt x="117" y="88"/>
                </a:lnTo>
                <a:lnTo>
                  <a:pt x="118" y="87"/>
                </a:lnTo>
                <a:lnTo>
                  <a:pt x="118" y="87"/>
                </a:lnTo>
                <a:lnTo>
                  <a:pt x="119" y="87"/>
                </a:lnTo>
                <a:lnTo>
                  <a:pt x="119" y="88"/>
                </a:lnTo>
                <a:lnTo>
                  <a:pt x="119" y="88"/>
                </a:lnTo>
                <a:lnTo>
                  <a:pt x="120" y="88"/>
                </a:lnTo>
                <a:lnTo>
                  <a:pt x="120" y="89"/>
                </a:lnTo>
                <a:lnTo>
                  <a:pt x="121" y="89"/>
                </a:lnTo>
                <a:lnTo>
                  <a:pt x="121" y="90"/>
                </a:lnTo>
                <a:lnTo>
                  <a:pt x="122" y="89"/>
                </a:lnTo>
                <a:lnTo>
                  <a:pt x="123" y="89"/>
                </a:lnTo>
                <a:lnTo>
                  <a:pt x="123" y="89"/>
                </a:lnTo>
                <a:lnTo>
                  <a:pt x="124" y="89"/>
                </a:lnTo>
                <a:lnTo>
                  <a:pt x="126" y="88"/>
                </a:lnTo>
                <a:lnTo>
                  <a:pt x="127" y="88"/>
                </a:lnTo>
                <a:lnTo>
                  <a:pt x="129" y="88"/>
                </a:lnTo>
                <a:lnTo>
                  <a:pt x="130" y="87"/>
                </a:lnTo>
                <a:lnTo>
                  <a:pt x="131" y="87"/>
                </a:lnTo>
                <a:lnTo>
                  <a:pt x="132" y="87"/>
                </a:lnTo>
                <a:lnTo>
                  <a:pt x="132" y="87"/>
                </a:lnTo>
                <a:lnTo>
                  <a:pt x="133" y="87"/>
                </a:lnTo>
                <a:lnTo>
                  <a:pt x="133" y="87"/>
                </a:lnTo>
                <a:lnTo>
                  <a:pt x="133" y="87"/>
                </a:lnTo>
                <a:lnTo>
                  <a:pt x="133" y="87"/>
                </a:lnTo>
                <a:lnTo>
                  <a:pt x="134" y="87"/>
                </a:lnTo>
                <a:lnTo>
                  <a:pt x="134" y="88"/>
                </a:lnTo>
                <a:lnTo>
                  <a:pt x="134" y="88"/>
                </a:lnTo>
                <a:lnTo>
                  <a:pt x="135" y="88"/>
                </a:lnTo>
                <a:lnTo>
                  <a:pt x="136" y="87"/>
                </a:lnTo>
                <a:lnTo>
                  <a:pt x="136" y="86"/>
                </a:lnTo>
                <a:lnTo>
                  <a:pt x="137" y="86"/>
                </a:lnTo>
                <a:lnTo>
                  <a:pt x="137" y="85"/>
                </a:lnTo>
                <a:lnTo>
                  <a:pt x="138" y="83"/>
                </a:lnTo>
                <a:lnTo>
                  <a:pt x="139" y="83"/>
                </a:lnTo>
                <a:lnTo>
                  <a:pt x="139" y="82"/>
                </a:lnTo>
                <a:lnTo>
                  <a:pt x="140" y="81"/>
                </a:lnTo>
                <a:lnTo>
                  <a:pt x="140" y="80"/>
                </a:lnTo>
                <a:lnTo>
                  <a:pt x="141" y="79"/>
                </a:lnTo>
                <a:lnTo>
                  <a:pt x="142" y="79"/>
                </a:lnTo>
                <a:lnTo>
                  <a:pt x="142" y="78"/>
                </a:lnTo>
                <a:lnTo>
                  <a:pt x="144" y="78"/>
                </a:lnTo>
                <a:lnTo>
                  <a:pt x="145" y="79"/>
                </a:lnTo>
                <a:lnTo>
                  <a:pt x="146" y="79"/>
                </a:lnTo>
                <a:lnTo>
                  <a:pt x="147" y="80"/>
                </a:lnTo>
                <a:lnTo>
                  <a:pt x="147" y="80"/>
                </a:lnTo>
                <a:lnTo>
                  <a:pt x="148" y="81"/>
                </a:lnTo>
                <a:lnTo>
                  <a:pt x="148" y="81"/>
                </a:lnTo>
                <a:lnTo>
                  <a:pt x="150" y="82"/>
                </a:lnTo>
                <a:lnTo>
                  <a:pt x="150" y="82"/>
                </a:lnTo>
                <a:lnTo>
                  <a:pt x="152" y="83"/>
                </a:lnTo>
                <a:lnTo>
                  <a:pt x="152" y="83"/>
                </a:lnTo>
                <a:lnTo>
                  <a:pt x="153" y="83"/>
                </a:lnTo>
                <a:lnTo>
                  <a:pt x="154" y="82"/>
                </a:lnTo>
                <a:lnTo>
                  <a:pt x="155" y="82"/>
                </a:lnTo>
                <a:lnTo>
                  <a:pt x="156" y="81"/>
                </a:lnTo>
                <a:lnTo>
                  <a:pt x="157" y="81"/>
                </a:lnTo>
                <a:lnTo>
                  <a:pt x="157" y="80"/>
                </a:lnTo>
                <a:lnTo>
                  <a:pt x="157" y="79"/>
                </a:lnTo>
                <a:lnTo>
                  <a:pt x="158" y="79"/>
                </a:lnTo>
                <a:lnTo>
                  <a:pt x="158" y="78"/>
                </a:lnTo>
                <a:lnTo>
                  <a:pt x="158" y="77"/>
                </a:lnTo>
                <a:lnTo>
                  <a:pt x="158" y="76"/>
                </a:lnTo>
                <a:lnTo>
                  <a:pt x="158" y="75"/>
                </a:lnTo>
                <a:lnTo>
                  <a:pt x="159" y="75"/>
                </a:lnTo>
                <a:lnTo>
                  <a:pt x="159" y="74"/>
                </a:lnTo>
                <a:lnTo>
                  <a:pt x="159" y="74"/>
                </a:lnTo>
                <a:lnTo>
                  <a:pt x="160" y="74"/>
                </a:lnTo>
                <a:lnTo>
                  <a:pt x="160" y="74"/>
                </a:lnTo>
                <a:lnTo>
                  <a:pt x="161" y="75"/>
                </a:lnTo>
                <a:lnTo>
                  <a:pt x="161" y="75"/>
                </a:lnTo>
                <a:lnTo>
                  <a:pt x="162" y="76"/>
                </a:lnTo>
                <a:lnTo>
                  <a:pt x="162" y="76"/>
                </a:lnTo>
                <a:lnTo>
                  <a:pt x="162" y="76"/>
                </a:lnTo>
                <a:lnTo>
                  <a:pt x="163" y="77"/>
                </a:lnTo>
                <a:lnTo>
                  <a:pt x="164" y="77"/>
                </a:lnTo>
                <a:lnTo>
                  <a:pt x="165" y="77"/>
                </a:lnTo>
                <a:lnTo>
                  <a:pt x="165" y="77"/>
                </a:lnTo>
                <a:lnTo>
                  <a:pt x="165" y="77"/>
                </a:lnTo>
                <a:lnTo>
                  <a:pt x="166" y="78"/>
                </a:lnTo>
                <a:lnTo>
                  <a:pt x="167" y="78"/>
                </a:lnTo>
                <a:lnTo>
                  <a:pt x="168" y="78"/>
                </a:lnTo>
                <a:lnTo>
                  <a:pt x="168" y="78"/>
                </a:lnTo>
                <a:lnTo>
                  <a:pt x="168" y="78"/>
                </a:lnTo>
                <a:lnTo>
                  <a:pt x="170" y="77"/>
                </a:lnTo>
                <a:lnTo>
                  <a:pt x="171" y="77"/>
                </a:lnTo>
                <a:lnTo>
                  <a:pt x="172" y="75"/>
                </a:lnTo>
                <a:lnTo>
                  <a:pt x="172" y="75"/>
                </a:lnTo>
                <a:lnTo>
                  <a:pt x="173" y="73"/>
                </a:lnTo>
                <a:lnTo>
                  <a:pt x="173" y="72"/>
                </a:lnTo>
                <a:lnTo>
                  <a:pt x="174" y="71"/>
                </a:lnTo>
                <a:lnTo>
                  <a:pt x="175" y="70"/>
                </a:lnTo>
                <a:lnTo>
                  <a:pt x="176" y="69"/>
                </a:lnTo>
                <a:lnTo>
                  <a:pt x="176" y="70"/>
                </a:lnTo>
                <a:lnTo>
                  <a:pt x="176" y="70"/>
                </a:lnTo>
                <a:lnTo>
                  <a:pt x="178" y="71"/>
                </a:lnTo>
                <a:lnTo>
                  <a:pt x="178" y="71"/>
                </a:lnTo>
                <a:lnTo>
                  <a:pt x="178" y="71"/>
                </a:lnTo>
                <a:lnTo>
                  <a:pt x="178" y="71"/>
                </a:lnTo>
                <a:lnTo>
                  <a:pt x="178" y="72"/>
                </a:lnTo>
                <a:lnTo>
                  <a:pt x="179" y="72"/>
                </a:lnTo>
                <a:lnTo>
                  <a:pt x="179" y="72"/>
                </a:lnTo>
                <a:lnTo>
                  <a:pt x="180" y="73"/>
                </a:lnTo>
                <a:lnTo>
                  <a:pt x="180" y="73"/>
                </a:lnTo>
                <a:lnTo>
                  <a:pt x="180" y="73"/>
                </a:lnTo>
                <a:lnTo>
                  <a:pt x="181" y="74"/>
                </a:lnTo>
                <a:lnTo>
                  <a:pt x="181" y="74"/>
                </a:lnTo>
                <a:lnTo>
                  <a:pt x="181" y="74"/>
                </a:lnTo>
                <a:lnTo>
                  <a:pt x="181" y="74"/>
                </a:lnTo>
                <a:lnTo>
                  <a:pt x="181" y="75"/>
                </a:lnTo>
                <a:lnTo>
                  <a:pt x="181" y="75"/>
                </a:lnTo>
                <a:lnTo>
                  <a:pt x="182" y="75"/>
                </a:lnTo>
                <a:lnTo>
                  <a:pt x="182" y="75"/>
                </a:lnTo>
                <a:lnTo>
                  <a:pt x="182" y="76"/>
                </a:lnTo>
                <a:lnTo>
                  <a:pt x="182" y="76"/>
                </a:lnTo>
                <a:lnTo>
                  <a:pt x="182" y="76"/>
                </a:lnTo>
                <a:lnTo>
                  <a:pt x="182" y="76"/>
                </a:lnTo>
                <a:lnTo>
                  <a:pt x="182" y="77"/>
                </a:lnTo>
                <a:lnTo>
                  <a:pt x="182" y="77"/>
                </a:lnTo>
                <a:lnTo>
                  <a:pt x="182" y="77"/>
                </a:lnTo>
                <a:lnTo>
                  <a:pt x="182" y="77"/>
                </a:lnTo>
                <a:lnTo>
                  <a:pt x="182" y="77"/>
                </a:lnTo>
                <a:lnTo>
                  <a:pt x="182" y="77"/>
                </a:lnTo>
                <a:lnTo>
                  <a:pt x="183" y="77"/>
                </a:lnTo>
                <a:lnTo>
                  <a:pt x="183" y="77"/>
                </a:lnTo>
                <a:lnTo>
                  <a:pt x="182" y="78"/>
                </a:lnTo>
                <a:lnTo>
                  <a:pt x="183" y="79"/>
                </a:lnTo>
                <a:lnTo>
                  <a:pt x="183" y="79"/>
                </a:lnTo>
                <a:lnTo>
                  <a:pt x="183" y="79"/>
                </a:lnTo>
                <a:lnTo>
                  <a:pt x="183" y="79"/>
                </a:lnTo>
                <a:lnTo>
                  <a:pt x="183" y="80"/>
                </a:lnTo>
                <a:lnTo>
                  <a:pt x="183" y="80"/>
                </a:lnTo>
                <a:lnTo>
                  <a:pt x="183" y="80"/>
                </a:lnTo>
                <a:lnTo>
                  <a:pt x="184" y="80"/>
                </a:lnTo>
                <a:lnTo>
                  <a:pt x="184" y="80"/>
                </a:lnTo>
                <a:lnTo>
                  <a:pt x="184" y="81"/>
                </a:lnTo>
                <a:lnTo>
                  <a:pt x="184" y="81"/>
                </a:lnTo>
                <a:lnTo>
                  <a:pt x="185" y="81"/>
                </a:lnTo>
                <a:lnTo>
                  <a:pt x="185" y="81"/>
                </a:lnTo>
                <a:lnTo>
                  <a:pt x="185" y="81"/>
                </a:lnTo>
                <a:lnTo>
                  <a:pt x="186" y="81"/>
                </a:lnTo>
                <a:lnTo>
                  <a:pt x="186" y="82"/>
                </a:lnTo>
                <a:lnTo>
                  <a:pt x="186" y="82"/>
                </a:lnTo>
                <a:lnTo>
                  <a:pt x="187" y="82"/>
                </a:lnTo>
                <a:lnTo>
                  <a:pt x="187" y="82"/>
                </a:lnTo>
                <a:lnTo>
                  <a:pt x="187" y="82"/>
                </a:lnTo>
                <a:lnTo>
                  <a:pt x="187" y="82"/>
                </a:lnTo>
                <a:lnTo>
                  <a:pt x="188" y="83"/>
                </a:lnTo>
                <a:lnTo>
                  <a:pt x="188" y="83"/>
                </a:lnTo>
                <a:lnTo>
                  <a:pt x="188" y="83"/>
                </a:lnTo>
                <a:lnTo>
                  <a:pt x="188" y="83"/>
                </a:lnTo>
                <a:lnTo>
                  <a:pt x="188" y="83"/>
                </a:lnTo>
                <a:lnTo>
                  <a:pt x="188" y="83"/>
                </a:lnTo>
                <a:lnTo>
                  <a:pt x="188" y="83"/>
                </a:lnTo>
                <a:lnTo>
                  <a:pt x="188" y="83"/>
                </a:lnTo>
                <a:lnTo>
                  <a:pt x="188" y="83"/>
                </a:lnTo>
                <a:lnTo>
                  <a:pt x="189" y="83"/>
                </a:lnTo>
                <a:lnTo>
                  <a:pt x="189" y="84"/>
                </a:lnTo>
                <a:lnTo>
                  <a:pt x="189" y="84"/>
                </a:lnTo>
                <a:lnTo>
                  <a:pt x="189" y="84"/>
                </a:lnTo>
                <a:lnTo>
                  <a:pt x="189" y="84"/>
                </a:lnTo>
                <a:lnTo>
                  <a:pt x="190" y="84"/>
                </a:lnTo>
                <a:lnTo>
                  <a:pt x="190" y="84"/>
                </a:lnTo>
                <a:lnTo>
                  <a:pt x="190" y="84"/>
                </a:lnTo>
                <a:lnTo>
                  <a:pt x="190" y="85"/>
                </a:lnTo>
                <a:lnTo>
                  <a:pt x="190" y="85"/>
                </a:lnTo>
                <a:lnTo>
                  <a:pt x="190" y="85"/>
                </a:lnTo>
                <a:lnTo>
                  <a:pt x="190" y="85"/>
                </a:lnTo>
                <a:lnTo>
                  <a:pt x="190" y="85"/>
                </a:lnTo>
                <a:lnTo>
                  <a:pt x="190" y="85"/>
                </a:lnTo>
                <a:lnTo>
                  <a:pt x="191" y="85"/>
                </a:lnTo>
                <a:lnTo>
                  <a:pt x="191" y="85"/>
                </a:lnTo>
                <a:lnTo>
                  <a:pt x="191" y="85"/>
                </a:lnTo>
                <a:lnTo>
                  <a:pt x="191" y="85"/>
                </a:lnTo>
                <a:lnTo>
                  <a:pt x="191" y="86"/>
                </a:lnTo>
                <a:lnTo>
                  <a:pt x="191" y="86"/>
                </a:lnTo>
                <a:lnTo>
                  <a:pt x="191" y="86"/>
                </a:lnTo>
                <a:lnTo>
                  <a:pt x="191" y="86"/>
                </a:lnTo>
                <a:lnTo>
                  <a:pt x="191" y="86"/>
                </a:lnTo>
                <a:lnTo>
                  <a:pt x="192" y="86"/>
                </a:lnTo>
                <a:lnTo>
                  <a:pt x="192" y="86"/>
                </a:lnTo>
                <a:lnTo>
                  <a:pt x="192" y="86"/>
                </a:lnTo>
                <a:lnTo>
                  <a:pt x="191" y="86"/>
                </a:lnTo>
                <a:lnTo>
                  <a:pt x="191" y="86"/>
                </a:lnTo>
                <a:lnTo>
                  <a:pt x="191" y="86"/>
                </a:lnTo>
                <a:lnTo>
                  <a:pt x="191" y="87"/>
                </a:lnTo>
                <a:lnTo>
                  <a:pt x="191" y="87"/>
                </a:lnTo>
                <a:lnTo>
                  <a:pt x="192" y="87"/>
                </a:lnTo>
                <a:lnTo>
                  <a:pt x="192" y="87"/>
                </a:lnTo>
                <a:lnTo>
                  <a:pt x="192" y="87"/>
                </a:lnTo>
                <a:lnTo>
                  <a:pt x="192" y="87"/>
                </a:lnTo>
                <a:lnTo>
                  <a:pt x="192" y="87"/>
                </a:lnTo>
                <a:lnTo>
                  <a:pt x="192" y="87"/>
                </a:lnTo>
                <a:lnTo>
                  <a:pt x="192" y="87"/>
                </a:lnTo>
                <a:lnTo>
                  <a:pt x="192" y="87"/>
                </a:lnTo>
                <a:lnTo>
                  <a:pt x="192" y="87"/>
                </a:lnTo>
                <a:lnTo>
                  <a:pt x="192" y="88"/>
                </a:lnTo>
                <a:lnTo>
                  <a:pt x="193" y="88"/>
                </a:lnTo>
                <a:lnTo>
                  <a:pt x="193" y="88"/>
                </a:lnTo>
                <a:lnTo>
                  <a:pt x="193" y="88"/>
                </a:lnTo>
                <a:lnTo>
                  <a:pt x="193" y="88"/>
                </a:lnTo>
                <a:lnTo>
                  <a:pt x="193" y="88"/>
                </a:lnTo>
                <a:lnTo>
                  <a:pt x="193" y="88"/>
                </a:lnTo>
                <a:lnTo>
                  <a:pt x="194" y="88"/>
                </a:lnTo>
                <a:lnTo>
                  <a:pt x="194" y="88"/>
                </a:lnTo>
                <a:lnTo>
                  <a:pt x="194" y="88"/>
                </a:lnTo>
                <a:lnTo>
                  <a:pt x="194" y="88"/>
                </a:lnTo>
                <a:lnTo>
                  <a:pt x="194" y="89"/>
                </a:lnTo>
                <a:lnTo>
                  <a:pt x="195" y="89"/>
                </a:lnTo>
                <a:lnTo>
                  <a:pt x="195" y="89"/>
                </a:lnTo>
                <a:lnTo>
                  <a:pt x="195" y="89"/>
                </a:lnTo>
                <a:lnTo>
                  <a:pt x="195" y="89"/>
                </a:lnTo>
                <a:lnTo>
                  <a:pt x="195" y="89"/>
                </a:lnTo>
                <a:lnTo>
                  <a:pt x="196" y="89"/>
                </a:lnTo>
                <a:lnTo>
                  <a:pt x="196" y="89"/>
                </a:lnTo>
                <a:lnTo>
                  <a:pt x="196" y="89"/>
                </a:lnTo>
                <a:lnTo>
                  <a:pt x="196" y="89"/>
                </a:lnTo>
                <a:lnTo>
                  <a:pt x="196" y="89"/>
                </a:lnTo>
                <a:lnTo>
                  <a:pt x="196" y="90"/>
                </a:lnTo>
                <a:lnTo>
                  <a:pt x="196" y="90"/>
                </a:lnTo>
                <a:lnTo>
                  <a:pt x="196" y="90"/>
                </a:lnTo>
                <a:lnTo>
                  <a:pt x="197" y="90"/>
                </a:lnTo>
                <a:lnTo>
                  <a:pt x="197" y="90"/>
                </a:lnTo>
                <a:lnTo>
                  <a:pt x="197" y="91"/>
                </a:lnTo>
                <a:lnTo>
                  <a:pt x="197" y="91"/>
                </a:lnTo>
                <a:lnTo>
                  <a:pt x="197" y="91"/>
                </a:lnTo>
                <a:lnTo>
                  <a:pt x="197" y="91"/>
                </a:lnTo>
                <a:lnTo>
                  <a:pt x="197" y="91"/>
                </a:lnTo>
                <a:lnTo>
                  <a:pt x="197" y="91"/>
                </a:lnTo>
                <a:lnTo>
                  <a:pt x="197" y="91"/>
                </a:lnTo>
                <a:lnTo>
                  <a:pt x="197" y="92"/>
                </a:lnTo>
                <a:lnTo>
                  <a:pt x="198" y="92"/>
                </a:lnTo>
                <a:lnTo>
                  <a:pt x="198" y="92"/>
                </a:lnTo>
                <a:lnTo>
                  <a:pt x="198" y="92"/>
                </a:lnTo>
                <a:lnTo>
                  <a:pt x="198" y="92"/>
                </a:lnTo>
                <a:lnTo>
                  <a:pt x="198" y="92"/>
                </a:lnTo>
                <a:lnTo>
                  <a:pt x="198" y="93"/>
                </a:lnTo>
                <a:lnTo>
                  <a:pt x="198" y="93"/>
                </a:lnTo>
                <a:lnTo>
                  <a:pt x="198" y="93"/>
                </a:lnTo>
                <a:lnTo>
                  <a:pt x="198" y="94"/>
                </a:lnTo>
                <a:lnTo>
                  <a:pt x="198" y="94"/>
                </a:lnTo>
                <a:lnTo>
                  <a:pt x="198" y="94"/>
                </a:lnTo>
                <a:lnTo>
                  <a:pt x="198" y="94"/>
                </a:lnTo>
                <a:lnTo>
                  <a:pt x="198" y="94"/>
                </a:lnTo>
                <a:lnTo>
                  <a:pt x="198" y="94"/>
                </a:lnTo>
                <a:lnTo>
                  <a:pt x="198" y="95"/>
                </a:lnTo>
                <a:lnTo>
                  <a:pt x="198" y="95"/>
                </a:lnTo>
                <a:lnTo>
                  <a:pt x="198" y="96"/>
                </a:lnTo>
                <a:lnTo>
                  <a:pt x="199" y="96"/>
                </a:lnTo>
                <a:lnTo>
                  <a:pt x="199" y="96"/>
                </a:lnTo>
                <a:lnTo>
                  <a:pt x="199" y="96"/>
                </a:lnTo>
                <a:lnTo>
                  <a:pt x="199" y="96"/>
                </a:lnTo>
                <a:lnTo>
                  <a:pt x="199" y="96"/>
                </a:lnTo>
                <a:lnTo>
                  <a:pt x="199" y="96"/>
                </a:lnTo>
                <a:lnTo>
                  <a:pt x="199" y="96"/>
                </a:lnTo>
                <a:lnTo>
                  <a:pt x="199" y="96"/>
                </a:lnTo>
                <a:lnTo>
                  <a:pt x="199" y="96"/>
                </a:lnTo>
                <a:lnTo>
                  <a:pt x="200" y="96"/>
                </a:lnTo>
                <a:lnTo>
                  <a:pt x="200" y="96"/>
                </a:lnTo>
                <a:lnTo>
                  <a:pt x="200" y="97"/>
                </a:lnTo>
                <a:lnTo>
                  <a:pt x="200" y="97"/>
                </a:lnTo>
                <a:lnTo>
                  <a:pt x="200" y="97"/>
                </a:lnTo>
                <a:lnTo>
                  <a:pt x="200" y="97"/>
                </a:lnTo>
                <a:lnTo>
                  <a:pt x="200" y="97"/>
                </a:lnTo>
                <a:lnTo>
                  <a:pt x="200" y="97"/>
                </a:lnTo>
                <a:lnTo>
                  <a:pt x="200" y="98"/>
                </a:lnTo>
                <a:lnTo>
                  <a:pt x="200" y="98"/>
                </a:lnTo>
                <a:lnTo>
                  <a:pt x="200" y="98"/>
                </a:lnTo>
                <a:lnTo>
                  <a:pt x="200" y="98"/>
                </a:lnTo>
                <a:lnTo>
                  <a:pt x="200" y="98"/>
                </a:lnTo>
                <a:lnTo>
                  <a:pt x="200" y="98"/>
                </a:lnTo>
                <a:lnTo>
                  <a:pt x="200" y="98"/>
                </a:lnTo>
                <a:lnTo>
                  <a:pt x="200" y="98"/>
                </a:lnTo>
                <a:lnTo>
                  <a:pt x="200" y="98"/>
                </a:lnTo>
                <a:lnTo>
                  <a:pt x="200" y="99"/>
                </a:lnTo>
                <a:lnTo>
                  <a:pt x="201" y="99"/>
                </a:lnTo>
                <a:lnTo>
                  <a:pt x="201" y="99"/>
                </a:lnTo>
                <a:lnTo>
                  <a:pt x="201" y="99"/>
                </a:lnTo>
                <a:lnTo>
                  <a:pt x="201" y="99"/>
                </a:lnTo>
                <a:lnTo>
                  <a:pt x="201" y="99"/>
                </a:lnTo>
                <a:lnTo>
                  <a:pt x="201" y="99"/>
                </a:lnTo>
                <a:lnTo>
                  <a:pt x="201" y="99"/>
                </a:lnTo>
                <a:lnTo>
                  <a:pt x="201" y="99"/>
                </a:lnTo>
                <a:lnTo>
                  <a:pt x="201" y="99"/>
                </a:lnTo>
                <a:lnTo>
                  <a:pt x="201" y="100"/>
                </a:lnTo>
                <a:lnTo>
                  <a:pt x="201" y="100"/>
                </a:lnTo>
                <a:lnTo>
                  <a:pt x="201" y="100"/>
                </a:lnTo>
                <a:lnTo>
                  <a:pt x="202" y="100"/>
                </a:lnTo>
                <a:lnTo>
                  <a:pt x="202" y="100"/>
                </a:lnTo>
                <a:lnTo>
                  <a:pt x="202" y="100"/>
                </a:lnTo>
                <a:lnTo>
                  <a:pt x="202" y="100"/>
                </a:lnTo>
                <a:lnTo>
                  <a:pt x="202" y="100"/>
                </a:lnTo>
                <a:lnTo>
                  <a:pt x="202" y="101"/>
                </a:lnTo>
                <a:lnTo>
                  <a:pt x="202" y="101"/>
                </a:lnTo>
                <a:lnTo>
                  <a:pt x="202" y="101"/>
                </a:lnTo>
                <a:lnTo>
                  <a:pt x="202" y="101"/>
                </a:lnTo>
                <a:lnTo>
                  <a:pt x="202" y="101"/>
                </a:lnTo>
                <a:lnTo>
                  <a:pt x="202" y="102"/>
                </a:lnTo>
                <a:lnTo>
                  <a:pt x="203" y="102"/>
                </a:lnTo>
                <a:lnTo>
                  <a:pt x="203" y="102"/>
                </a:lnTo>
                <a:lnTo>
                  <a:pt x="203" y="102"/>
                </a:lnTo>
                <a:lnTo>
                  <a:pt x="203" y="102"/>
                </a:lnTo>
                <a:lnTo>
                  <a:pt x="203" y="102"/>
                </a:lnTo>
                <a:lnTo>
                  <a:pt x="203" y="103"/>
                </a:lnTo>
                <a:lnTo>
                  <a:pt x="204" y="103"/>
                </a:lnTo>
                <a:lnTo>
                  <a:pt x="204" y="103"/>
                </a:lnTo>
                <a:lnTo>
                  <a:pt x="204" y="103"/>
                </a:lnTo>
                <a:lnTo>
                  <a:pt x="204" y="103"/>
                </a:lnTo>
                <a:lnTo>
                  <a:pt x="205" y="103"/>
                </a:lnTo>
                <a:lnTo>
                  <a:pt x="205" y="103"/>
                </a:lnTo>
                <a:lnTo>
                  <a:pt x="205" y="103"/>
                </a:lnTo>
                <a:lnTo>
                  <a:pt x="205" y="103"/>
                </a:lnTo>
                <a:lnTo>
                  <a:pt x="205" y="104"/>
                </a:lnTo>
                <a:lnTo>
                  <a:pt x="205" y="104"/>
                </a:lnTo>
                <a:lnTo>
                  <a:pt x="205" y="104"/>
                </a:lnTo>
                <a:lnTo>
                  <a:pt x="205" y="105"/>
                </a:lnTo>
                <a:lnTo>
                  <a:pt x="205" y="105"/>
                </a:lnTo>
                <a:lnTo>
                  <a:pt x="206" y="106"/>
                </a:lnTo>
                <a:lnTo>
                  <a:pt x="206" y="106"/>
                </a:lnTo>
                <a:lnTo>
                  <a:pt x="206" y="106"/>
                </a:lnTo>
                <a:lnTo>
                  <a:pt x="206" y="107"/>
                </a:lnTo>
                <a:lnTo>
                  <a:pt x="206" y="107"/>
                </a:lnTo>
                <a:lnTo>
                  <a:pt x="207" y="107"/>
                </a:lnTo>
                <a:lnTo>
                  <a:pt x="207" y="108"/>
                </a:lnTo>
                <a:lnTo>
                  <a:pt x="207" y="108"/>
                </a:lnTo>
                <a:lnTo>
                  <a:pt x="208" y="108"/>
                </a:lnTo>
                <a:lnTo>
                  <a:pt x="208" y="108"/>
                </a:lnTo>
                <a:lnTo>
                  <a:pt x="208" y="108"/>
                </a:lnTo>
                <a:lnTo>
                  <a:pt x="208" y="108"/>
                </a:lnTo>
                <a:lnTo>
                  <a:pt x="209" y="108"/>
                </a:lnTo>
                <a:lnTo>
                  <a:pt x="209" y="108"/>
                </a:lnTo>
                <a:lnTo>
                  <a:pt x="209" y="108"/>
                </a:lnTo>
                <a:lnTo>
                  <a:pt x="210" y="108"/>
                </a:lnTo>
                <a:lnTo>
                  <a:pt x="210" y="109"/>
                </a:lnTo>
                <a:lnTo>
                  <a:pt x="211" y="109"/>
                </a:lnTo>
                <a:lnTo>
                  <a:pt x="212" y="109"/>
                </a:lnTo>
                <a:lnTo>
                  <a:pt x="213" y="110"/>
                </a:lnTo>
                <a:lnTo>
                  <a:pt x="215" y="110"/>
                </a:lnTo>
                <a:lnTo>
                  <a:pt x="217" y="111"/>
                </a:lnTo>
                <a:lnTo>
                  <a:pt x="218" y="111"/>
                </a:lnTo>
                <a:lnTo>
                  <a:pt x="219" y="111"/>
                </a:lnTo>
                <a:lnTo>
                  <a:pt x="220" y="112"/>
                </a:lnTo>
                <a:lnTo>
                  <a:pt x="221" y="112"/>
                </a:lnTo>
                <a:lnTo>
                  <a:pt x="221" y="113"/>
                </a:lnTo>
                <a:lnTo>
                  <a:pt x="221" y="113"/>
                </a:lnTo>
                <a:lnTo>
                  <a:pt x="222" y="114"/>
                </a:lnTo>
                <a:lnTo>
                  <a:pt x="223" y="114"/>
                </a:lnTo>
                <a:lnTo>
                  <a:pt x="223" y="115"/>
                </a:lnTo>
                <a:lnTo>
                  <a:pt x="223" y="115"/>
                </a:lnTo>
                <a:lnTo>
                  <a:pt x="224" y="115"/>
                </a:lnTo>
                <a:lnTo>
                  <a:pt x="224" y="116"/>
                </a:lnTo>
                <a:lnTo>
                  <a:pt x="224" y="116"/>
                </a:lnTo>
                <a:lnTo>
                  <a:pt x="226" y="117"/>
                </a:lnTo>
                <a:lnTo>
                  <a:pt x="226" y="117"/>
                </a:lnTo>
                <a:lnTo>
                  <a:pt x="227" y="118"/>
                </a:lnTo>
                <a:lnTo>
                  <a:pt x="228" y="118"/>
                </a:lnTo>
                <a:lnTo>
                  <a:pt x="230" y="119"/>
                </a:lnTo>
                <a:lnTo>
                  <a:pt x="231" y="119"/>
                </a:lnTo>
                <a:lnTo>
                  <a:pt x="232" y="119"/>
                </a:lnTo>
                <a:lnTo>
                  <a:pt x="232" y="119"/>
                </a:lnTo>
                <a:lnTo>
                  <a:pt x="232" y="119"/>
                </a:lnTo>
                <a:lnTo>
                  <a:pt x="233" y="120"/>
                </a:lnTo>
                <a:lnTo>
                  <a:pt x="233" y="121"/>
                </a:lnTo>
                <a:lnTo>
                  <a:pt x="233" y="121"/>
                </a:lnTo>
                <a:lnTo>
                  <a:pt x="233" y="121"/>
                </a:lnTo>
                <a:lnTo>
                  <a:pt x="233" y="121"/>
                </a:lnTo>
                <a:lnTo>
                  <a:pt x="234" y="121"/>
                </a:lnTo>
                <a:lnTo>
                  <a:pt x="234" y="122"/>
                </a:lnTo>
                <a:lnTo>
                  <a:pt x="234" y="122"/>
                </a:lnTo>
                <a:lnTo>
                  <a:pt x="234" y="122"/>
                </a:lnTo>
                <a:lnTo>
                  <a:pt x="234" y="122"/>
                </a:lnTo>
                <a:lnTo>
                  <a:pt x="234" y="122"/>
                </a:lnTo>
                <a:lnTo>
                  <a:pt x="234" y="122"/>
                </a:lnTo>
                <a:lnTo>
                  <a:pt x="234" y="122"/>
                </a:lnTo>
                <a:lnTo>
                  <a:pt x="235" y="122"/>
                </a:lnTo>
                <a:lnTo>
                  <a:pt x="235" y="122"/>
                </a:lnTo>
                <a:lnTo>
                  <a:pt x="235" y="122"/>
                </a:lnTo>
                <a:lnTo>
                  <a:pt x="235" y="123"/>
                </a:lnTo>
                <a:lnTo>
                  <a:pt x="235" y="123"/>
                </a:lnTo>
                <a:lnTo>
                  <a:pt x="236" y="123"/>
                </a:lnTo>
                <a:lnTo>
                  <a:pt x="236" y="123"/>
                </a:lnTo>
                <a:lnTo>
                  <a:pt x="236" y="124"/>
                </a:lnTo>
                <a:lnTo>
                  <a:pt x="237" y="124"/>
                </a:lnTo>
                <a:lnTo>
                  <a:pt x="237" y="124"/>
                </a:lnTo>
                <a:lnTo>
                  <a:pt x="237" y="125"/>
                </a:lnTo>
                <a:lnTo>
                  <a:pt x="237" y="125"/>
                </a:lnTo>
                <a:lnTo>
                  <a:pt x="237" y="125"/>
                </a:lnTo>
                <a:lnTo>
                  <a:pt x="238" y="125"/>
                </a:lnTo>
                <a:lnTo>
                  <a:pt x="238" y="125"/>
                </a:lnTo>
                <a:lnTo>
                  <a:pt x="238" y="125"/>
                </a:lnTo>
                <a:lnTo>
                  <a:pt x="238" y="125"/>
                </a:lnTo>
                <a:lnTo>
                  <a:pt x="238" y="126"/>
                </a:lnTo>
                <a:lnTo>
                  <a:pt x="238" y="126"/>
                </a:lnTo>
                <a:lnTo>
                  <a:pt x="238" y="126"/>
                </a:lnTo>
                <a:lnTo>
                  <a:pt x="239" y="126"/>
                </a:lnTo>
                <a:lnTo>
                  <a:pt x="239" y="127"/>
                </a:lnTo>
                <a:lnTo>
                  <a:pt x="240" y="127"/>
                </a:lnTo>
                <a:lnTo>
                  <a:pt x="240" y="127"/>
                </a:lnTo>
                <a:lnTo>
                  <a:pt x="241" y="127"/>
                </a:lnTo>
                <a:lnTo>
                  <a:pt x="241" y="127"/>
                </a:lnTo>
                <a:lnTo>
                  <a:pt x="241" y="128"/>
                </a:lnTo>
                <a:lnTo>
                  <a:pt x="241" y="128"/>
                </a:lnTo>
                <a:lnTo>
                  <a:pt x="242" y="129"/>
                </a:lnTo>
                <a:lnTo>
                  <a:pt x="242" y="129"/>
                </a:lnTo>
                <a:lnTo>
                  <a:pt x="243" y="131"/>
                </a:lnTo>
                <a:lnTo>
                  <a:pt x="243" y="131"/>
                </a:lnTo>
                <a:lnTo>
                  <a:pt x="244" y="132"/>
                </a:lnTo>
                <a:lnTo>
                  <a:pt x="244" y="132"/>
                </a:lnTo>
                <a:lnTo>
                  <a:pt x="244" y="132"/>
                </a:lnTo>
                <a:lnTo>
                  <a:pt x="244" y="132"/>
                </a:lnTo>
                <a:lnTo>
                  <a:pt x="244" y="133"/>
                </a:lnTo>
                <a:lnTo>
                  <a:pt x="245" y="133"/>
                </a:lnTo>
                <a:lnTo>
                  <a:pt x="245" y="133"/>
                </a:lnTo>
                <a:lnTo>
                  <a:pt x="245" y="134"/>
                </a:lnTo>
                <a:lnTo>
                  <a:pt x="245" y="134"/>
                </a:lnTo>
                <a:lnTo>
                  <a:pt x="245" y="134"/>
                </a:lnTo>
                <a:lnTo>
                  <a:pt x="246" y="135"/>
                </a:lnTo>
                <a:lnTo>
                  <a:pt x="249" y="139"/>
                </a:lnTo>
                <a:lnTo>
                  <a:pt x="249" y="139"/>
                </a:lnTo>
                <a:lnTo>
                  <a:pt x="250" y="141"/>
                </a:lnTo>
                <a:lnTo>
                  <a:pt x="251" y="141"/>
                </a:lnTo>
                <a:lnTo>
                  <a:pt x="251" y="142"/>
                </a:lnTo>
                <a:lnTo>
                  <a:pt x="252" y="142"/>
                </a:lnTo>
                <a:lnTo>
                  <a:pt x="253" y="143"/>
                </a:lnTo>
                <a:lnTo>
                  <a:pt x="256" y="146"/>
                </a:lnTo>
                <a:lnTo>
                  <a:pt x="256" y="146"/>
                </a:lnTo>
                <a:lnTo>
                  <a:pt x="256" y="146"/>
                </a:lnTo>
                <a:lnTo>
                  <a:pt x="256" y="146"/>
                </a:lnTo>
                <a:lnTo>
                  <a:pt x="257" y="146"/>
                </a:lnTo>
                <a:lnTo>
                  <a:pt x="257" y="146"/>
                </a:lnTo>
                <a:lnTo>
                  <a:pt x="257" y="146"/>
                </a:lnTo>
                <a:lnTo>
                  <a:pt x="257" y="146"/>
                </a:lnTo>
                <a:lnTo>
                  <a:pt x="257" y="146"/>
                </a:lnTo>
                <a:lnTo>
                  <a:pt x="257" y="146"/>
                </a:lnTo>
                <a:lnTo>
                  <a:pt x="257" y="146"/>
                </a:lnTo>
                <a:lnTo>
                  <a:pt x="258" y="145"/>
                </a:lnTo>
                <a:lnTo>
                  <a:pt x="257" y="144"/>
                </a:lnTo>
                <a:lnTo>
                  <a:pt x="257" y="143"/>
                </a:lnTo>
                <a:lnTo>
                  <a:pt x="257" y="142"/>
                </a:lnTo>
                <a:lnTo>
                  <a:pt x="257" y="142"/>
                </a:lnTo>
                <a:lnTo>
                  <a:pt x="257" y="142"/>
                </a:lnTo>
                <a:lnTo>
                  <a:pt x="258" y="141"/>
                </a:lnTo>
                <a:lnTo>
                  <a:pt x="260" y="140"/>
                </a:lnTo>
                <a:lnTo>
                  <a:pt x="262" y="139"/>
                </a:lnTo>
                <a:lnTo>
                  <a:pt x="264" y="138"/>
                </a:lnTo>
                <a:lnTo>
                  <a:pt x="264" y="138"/>
                </a:lnTo>
                <a:lnTo>
                  <a:pt x="265" y="138"/>
                </a:lnTo>
                <a:lnTo>
                  <a:pt x="265" y="138"/>
                </a:lnTo>
                <a:lnTo>
                  <a:pt x="266" y="138"/>
                </a:lnTo>
                <a:lnTo>
                  <a:pt x="266" y="137"/>
                </a:lnTo>
                <a:lnTo>
                  <a:pt x="266" y="137"/>
                </a:lnTo>
                <a:lnTo>
                  <a:pt x="267" y="137"/>
                </a:lnTo>
                <a:lnTo>
                  <a:pt x="268" y="137"/>
                </a:lnTo>
                <a:lnTo>
                  <a:pt x="269" y="137"/>
                </a:lnTo>
                <a:lnTo>
                  <a:pt x="270" y="136"/>
                </a:lnTo>
                <a:lnTo>
                  <a:pt x="271" y="136"/>
                </a:lnTo>
                <a:lnTo>
                  <a:pt x="272" y="136"/>
                </a:lnTo>
                <a:lnTo>
                  <a:pt x="272" y="136"/>
                </a:lnTo>
                <a:lnTo>
                  <a:pt x="273" y="136"/>
                </a:lnTo>
                <a:lnTo>
                  <a:pt x="274" y="136"/>
                </a:lnTo>
                <a:lnTo>
                  <a:pt x="275" y="135"/>
                </a:lnTo>
                <a:lnTo>
                  <a:pt x="276" y="135"/>
                </a:lnTo>
                <a:lnTo>
                  <a:pt x="276" y="135"/>
                </a:lnTo>
                <a:lnTo>
                  <a:pt x="276" y="135"/>
                </a:lnTo>
                <a:lnTo>
                  <a:pt x="277" y="135"/>
                </a:lnTo>
                <a:lnTo>
                  <a:pt x="277" y="135"/>
                </a:lnTo>
                <a:lnTo>
                  <a:pt x="277" y="135"/>
                </a:lnTo>
                <a:lnTo>
                  <a:pt x="278" y="135"/>
                </a:lnTo>
                <a:lnTo>
                  <a:pt x="278" y="136"/>
                </a:lnTo>
                <a:lnTo>
                  <a:pt x="279" y="136"/>
                </a:lnTo>
                <a:lnTo>
                  <a:pt x="279" y="136"/>
                </a:lnTo>
                <a:lnTo>
                  <a:pt x="279" y="136"/>
                </a:lnTo>
                <a:lnTo>
                  <a:pt x="280" y="136"/>
                </a:lnTo>
                <a:lnTo>
                  <a:pt x="281" y="136"/>
                </a:lnTo>
                <a:lnTo>
                  <a:pt x="281" y="137"/>
                </a:lnTo>
                <a:lnTo>
                  <a:pt x="282" y="137"/>
                </a:lnTo>
                <a:lnTo>
                  <a:pt x="282" y="137"/>
                </a:lnTo>
                <a:lnTo>
                  <a:pt x="282" y="137"/>
                </a:lnTo>
                <a:lnTo>
                  <a:pt x="283" y="137"/>
                </a:lnTo>
                <a:lnTo>
                  <a:pt x="283" y="137"/>
                </a:lnTo>
                <a:lnTo>
                  <a:pt x="284" y="137"/>
                </a:lnTo>
                <a:lnTo>
                  <a:pt x="285" y="138"/>
                </a:lnTo>
                <a:lnTo>
                  <a:pt x="286" y="138"/>
                </a:lnTo>
                <a:lnTo>
                  <a:pt x="286" y="138"/>
                </a:lnTo>
                <a:lnTo>
                  <a:pt x="286" y="138"/>
                </a:lnTo>
                <a:lnTo>
                  <a:pt x="287" y="138"/>
                </a:lnTo>
                <a:lnTo>
                  <a:pt x="287" y="138"/>
                </a:lnTo>
                <a:lnTo>
                  <a:pt x="287" y="138"/>
                </a:lnTo>
                <a:lnTo>
                  <a:pt x="287" y="138"/>
                </a:lnTo>
                <a:lnTo>
                  <a:pt x="287" y="138"/>
                </a:lnTo>
                <a:lnTo>
                  <a:pt x="287" y="138"/>
                </a:lnTo>
                <a:lnTo>
                  <a:pt x="287" y="138"/>
                </a:lnTo>
                <a:lnTo>
                  <a:pt x="288" y="138"/>
                </a:lnTo>
                <a:lnTo>
                  <a:pt x="288" y="138"/>
                </a:lnTo>
                <a:lnTo>
                  <a:pt x="288" y="138"/>
                </a:lnTo>
                <a:lnTo>
                  <a:pt x="288" y="138"/>
                </a:lnTo>
                <a:lnTo>
                  <a:pt x="288" y="138"/>
                </a:lnTo>
                <a:lnTo>
                  <a:pt x="288" y="138"/>
                </a:lnTo>
                <a:lnTo>
                  <a:pt x="288" y="139"/>
                </a:lnTo>
                <a:lnTo>
                  <a:pt x="288" y="139"/>
                </a:lnTo>
                <a:lnTo>
                  <a:pt x="288" y="139"/>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6"/>
                </a:lnTo>
                <a:lnTo>
                  <a:pt x="289" y="136"/>
                </a:lnTo>
                <a:lnTo>
                  <a:pt x="289" y="136"/>
                </a:lnTo>
                <a:lnTo>
                  <a:pt x="289" y="136"/>
                </a:lnTo>
                <a:lnTo>
                  <a:pt x="289" y="136"/>
                </a:lnTo>
                <a:lnTo>
                  <a:pt x="289" y="136"/>
                </a:lnTo>
                <a:lnTo>
                  <a:pt x="289" y="136"/>
                </a:lnTo>
                <a:lnTo>
                  <a:pt x="289" y="136"/>
                </a:lnTo>
                <a:lnTo>
                  <a:pt x="289" y="136"/>
                </a:lnTo>
                <a:lnTo>
                  <a:pt x="289" y="136"/>
                </a:lnTo>
                <a:lnTo>
                  <a:pt x="289" y="136"/>
                </a:lnTo>
                <a:lnTo>
                  <a:pt x="289" y="136"/>
                </a:lnTo>
                <a:lnTo>
                  <a:pt x="289" y="136"/>
                </a:lnTo>
                <a:lnTo>
                  <a:pt x="289" y="136"/>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90" y="134"/>
                </a:lnTo>
                <a:lnTo>
                  <a:pt x="290" y="134"/>
                </a:lnTo>
                <a:lnTo>
                  <a:pt x="290" y="134"/>
                </a:lnTo>
                <a:lnTo>
                  <a:pt x="290" y="134"/>
                </a:lnTo>
                <a:lnTo>
                  <a:pt x="290" y="134"/>
                </a:lnTo>
                <a:lnTo>
                  <a:pt x="290" y="134"/>
                </a:lnTo>
                <a:lnTo>
                  <a:pt x="290" y="134"/>
                </a:lnTo>
                <a:lnTo>
                  <a:pt x="290" y="134"/>
                </a:lnTo>
                <a:lnTo>
                  <a:pt x="290" y="133"/>
                </a:lnTo>
                <a:lnTo>
                  <a:pt x="290" y="133"/>
                </a:lnTo>
                <a:lnTo>
                  <a:pt x="290" y="133"/>
                </a:lnTo>
                <a:lnTo>
                  <a:pt x="290" y="133"/>
                </a:lnTo>
                <a:lnTo>
                  <a:pt x="290" y="133"/>
                </a:lnTo>
                <a:lnTo>
                  <a:pt x="290" y="133"/>
                </a:lnTo>
                <a:lnTo>
                  <a:pt x="290" y="133"/>
                </a:lnTo>
                <a:lnTo>
                  <a:pt x="290" y="133"/>
                </a:lnTo>
                <a:lnTo>
                  <a:pt x="290" y="133"/>
                </a:lnTo>
                <a:lnTo>
                  <a:pt x="290" y="133"/>
                </a:lnTo>
                <a:lnTo>
                  <a:pt x="290" y="133"/>
                </a:lnTo>
                <a:lnTo>
                  <a:pt x="290" y="133"/>
                </a:lnTo>
                <a:lnTo>
                  <a:pt x="290" y="133"/>
                </a:lnTo>
                <a:lnTo>
                  <a:pt x="290" y="133"/>
                </a:lnTo>
                <a:lnTo>
                  <a:pt x="290" y="133"/>
                </a:lnTo>
                <a:lnTo>
                  <a:pt x="290" y="133"/>
                </a:lnTo>
                <a:lnTo>
                  <a:pt x="290" y="133"/>
                </a:lnTo>
                <a:lnTo>
                  <a:pt x="290" y="133"/>
                </a:lnTo>
                <a:lnTo>
                  <a:pt x="290" y="132"/>
                </a:lnTo>
                <a:lnTo>
                  <a:pt x="290" y="132"/>
                </a:lnTo>
                <a:lnTo>
                  <a:pt x="290" y="132"/>
                </a:lnTo>
                <a:lnTo>
                  <a:pt x="290" y="132"/>
                </a:lnTo>
                <a:lnTo>
                  <a:pt x="290" y="132"/>
                </a:lnTo>
                <a:lnTo>
                  <a:pt x="291" y="133"/>
                </a:lnTo>
                <a:lnTo>
                  <a:pt x="291" y="133"/>
                </a:lnTo>
                <a:lnTo>
                  <a:pt x="291" y="133"/>
                </a:lnTo>
                <a:lnTo>
                  <a:pt x="291" y="133"/>
                </a:lnTo>
                <a:lnTo>
                  <a:pt x="291" y="133"/>
                </a:lnTo>
                <a:lnTo>
                  <a:pt x="291" y="133"/>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1"/>
                </a:lnTo>
                <a:lnTo>
                  <a:pt x="294" y="131"/>
                </a:lnTo>
                <a:lnTo>
                  <a:pt x="295" y="132"/>
                </a:lnTo>
                <a:lnTo>
                  <a:pt x="295" y="132"/>
                </a:lnTo>
                <a:lnTo>
                  <a:pt x="295" y="132"/>
                </a:lnTo>
                <a:lnTo>
                  <a:pt x="295" y="132"/>
                </a:lnTo>
                <a:lnTo>
                  <a:pt x="295" y="132"/>
                </a:lnTo>
                <a:lnTo>
                  <a:pt x="295" y="132"/>
                </a:lnTo>
                <a:lnTo>
                  <a:pt x="295" y="132"/>
                </a:lnTo>
                <a:lnTo>
                  <a:pt x="295" y="132"/>
                </a:lnTo>
                <a:lnTo>
                  <a:pt x="295" y="133"/>
                </a:lnTo>
                <a:lnTo>
                  <a:pt x="295" y="133"/>
                </a:lnTo>
                <a:lnTo>
                  <a:pt x="295" y="133"/>
                </a:lnTo>
                <a:lnTo>
                  <a:pt x="295" y="133"/>
                </a:lnTo>
                <a:lnTo>
                  <a:pt x="295" y="133"/>
                </a:lnTo>
                <a:lnTo>
                  <a:pt x="295" y="133"/>
                </a:lnTo>
                <a:lnTo>
                  <a:pt x="296" y="133"/>
                </a:lnTo>
                <a:lnTo>
                  <a:pt x="296" y="133"/>
                </a:lnTo>
                <a:lnTo>
                  <a:pt x="296" y="133"/>
                </a:lnTo>
                <a:lnTo>
                  <a:pt x="296" y="133"/>
                </a:lnTo>
                <a:lnTo>
                  <a:pt x="296" y="133"/>
                </a:lnTo>
                <a:lnTo>
                  <a:pt x="296" y="133"/>
                </a:lnTo>
                <a:lnTo>
                  <a:pt x="296" y="133"/>
                </a:lnTo>
                <a:lnTo>
                  <a:pt x="296" y="133"/>
                </a:lnTo>
                <a:lnTo>
                  <a:pt x="296" y="133"/>
                </a:lnTo>
                <a:lnTo>
                  <a:pt x="296" y="133"/>
                </a:lnTo>
                <a:lnTo>
                  <a:pt x="296" y="133"/>
                </a:lnTo>
                <a:lnTo>
                  <a:pt x="296" y="133"/>
                </a:lnTo>
                <a:lnTo>
                  <a:pt x="296" y="133"/>
                </a:lnTo>
                <a:lnTo>
                  <a:pt x="296" y="133"/>
                </a:lnTo>
                <a:lnTo>
                  <a:pt x="296" y="133"/>
                </a:lnTo>
                <a:lnTo>
                  <a:pt x="296" y="133"/>
                </a:lnTo>
                <a:lnTo>
                  <a:pt x="296" y="133"/>
                </a:lnTo>
                <a:lnTo>
                  <a:pt x="297" y="133"/>
                </a:lnTo>
                <a:lnTo>
                  <a:pt x="297" y="133"/>
                </a:lnTo>
                <a:lnTo>
                  <a:pt x="297" y="133"/>
                </a:lnTo>
                <a:lnTo>
                  <a:pt x="297" y="133"/>
                </a:lnTo>
                <a:lnTo>
                  <a:pt x="297" y="133"/>
                </a:lnTo>
                <a:lnTo>
                  <a:pt x="297" y="133"/>
                </a:lnTo>
                <a:lnTo>
                  <a:pt x="297" y="133"/>
                </a:lnTo>
                <a:lnTo>
                  <a:pt x="297" y="133"/>
                </a:lnTo>
                <a:lnTo>
                  <a:pt x="297" y="133"/>
                </a:lnTo>
                <a:lnTo>
                  <a:pt x="297" y="133"/>
                </a:lnTo>
                <a:lnTo>
                  <a:pt x="297" y="133"/>
                </a:lnTo>
                <a:lnTo>
                  <a:pt x="297" y="132"/>
                </a:lnTo>
                <a:lnTo>
                  <a:pt x="297" y="132"/>
                </a:lnTo>
                <a:lnTo>
                  <a:pt x="297" y="132"/>
                </a:lnTo>
                <a:lnTo>
                  <a:pt x="297" y="132"/>
                </a:lnTo>
                <a:lnTo>
                  <a:pt x="297" y="132"/>
                </a:lnTo>
                <a:lnTo>
                  <a:pt x="297" y="132"/>
                </a:lnTo>
                <a:lnTo>
                  <a:pt x="297" y="132"/>
                </a:lnTo>
                <a:lnTo>
                  <a:pt x="297" y="132"/>
                </a:lnTo>
                <a:lnTo>
                  <a:pt x="297" y="132"/>
                </a:lnTo>
                <a:lnTo>
                  <a:pt x="297" y="132"/>
                </a:lnTo>
                <a:lnTo>
                  <a:pt x="298" y="132"/>
                </a:lnTo>
                <a:lnTo>
                  <a:pt x="298" y="132"/>
                </a:lnTo>
                <a:lnTo>
                  <a:pt x="298" y="132"/>
                </a:lnTo>
                <a:lnTo>
                  <a:pt x="298" y="132"/>
                </a:lnTo>
                <a:lnTo>
                  <a:pt x="298" y="132"/>
                </a:lnTo>
                <a:lnTo>
                  <a:pt x="298" y="132"/>
                </a:lnTo>
                <a:lnTo>
                  <a:pt x="298" y="132"/>
                </a:lnTo>
                <a:lnTo>
                  <a:pt x="298" y="132"/>
                </a:lnTo>
                <a:lnTo>
                  <a:pt x="298" y="132"/>
                </a:lnTo>
                <a:lnTo>
                  <a:pt x="298" y="132"/>
                </a:lnTo>
                <a:lnTo>
                  <a:pt x="298" y="132"/>
                </a:lnTo>
                <a:lnTo>
                  <a:pt x="298" y="132"/>
                </a:lnTo>
                <a:lnTo>
                  <a:pt x="298" y="131"/>
                </a:lnTo>
                <a:lnTo>
                  <a:pt x="298" y="131"/>
                </a:lnTo>
                <a:lnTo>
                  <a:pt x="298" y="131"/>
                </a:lnTo>
                <a:lnTo>
                  <a:pt x="298" y="131"/>
                </a:lnTo>
                <a:lnTo>
                  <a:pt x="298" y="131"/>
                </a:lnTo>
                <a:lnTo>
                  <a:pt x="298" y="131"/>
                </a:lnTo>
                <a:lnTo>
                  <a:pt x="298" y="131"/>
                </a:lnTo>
                <a:lnTo>
                  <a:pt x="298" y="131"/>
                </a:lnTo>
                <a:lnTo>
                  <a:pt x="298" y="131"/>
                </a:lnTo>
                <a:lnTo>
                  <a:pt x="298" y="131"/>
                </a:lnTo>
                <a:lnTo>
                  <a:pt x="298" y="131"/>
                </a:lnTo>
                <a:lnTo>
                  <a:pt x="298" y="131"/>
                </a:lnTo>
                <a:lnTo>
                  <a:pt x="298" y="131"/>
                </a:lnTo>
                <a:lnTo>
                  <a:pt x="298" y="131"/>
                </a:lnTo>
                <a:lnTo>
                  <a:pt x="298" y="131"/>
                </a:lnTo>
                <a:lnTo>
                  <a:pt x="298" y="131"/>
                </a:lnTo>
                <a:lnTo>
                  <a:pt x="298" y="131"/>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1"/>
                </a:lnTo>
                <a:lnTo>
                  <a:pt x="298" y="131"/>
                </a:lnTo>
                <a:lnTo>
                  <a:pt x="298" y="131"/>
                </a:lnTo>
                <a:lnTo>
                  <a:pt x="298" y="131"/>
                </a:lnTo>
                <a:lnTo>
                  <a:pt x="299" y="131"/>
                </a:lnTo>
                <a:lnTo>
                  <a:pt x="299" y="131"/>
                </a:lnTo>
                <a:lnTo>
                  <a:pt x="299" y="130"/>
                </a:lnTo>
                <a:lnTo>
                  <a:pt x="299" y="130"/>
                </a:lnTo>
                <a:lnTo>
                  <a:pt x="299" y="130"/>
                </a:lnTo>
                <a:lnTo>
                  <a:pt x="299" y="130"/>
                </a:lnTo>
                <a:lnTo>
                  <a:pt x="299" y="130"/>
                </a:lnTo>
                <a:lnTo>
                  <a:pt x="299" y="130"/>
                </a:lnTo>
                <a:lnTo>
                  <a:pt x="299" y="130"/>
                </a:lnTo>
                <a:lnTo>
                  <a:pt x="299" y="130"/>
                </a:lnTo>
                <a:lnTo>
                  <a:pt x="299" y="130"/>
                </a:lnTo>
                <a:lnTo>
                  <a:pt x="299" y="130"/>
                </a:lnTo>
                <a:lnTo>
                  <a:pt x="299" y="130"/>
                </a:lnTo>
                <a:lnTo>
                  <a:pt x="299" y="130"/>
                </a:lnTo>
                <a:lnTo>
                  <a:pt x="299" y="130"/>
                </a:lnTo>
                <a:lnTo>
                  <a:pt x="298" y="130"/>
                </a:lnTo>
                <a:lnTo>
                  <a:pt x="298" y="130"/>
                </a:lnTo>
                <a:lnTo>
                  <a:pt x="298" y="130"/>
                </a:lnTo>
                <a:lnTo>
                  <a:pt x="298" y="130"/>
                </a:lnTo>
                <a:lnTo>
                  <a:pt x="298" y="130"/>
                </a:lnTo>
                <a:lnTo>
                  <a:pt x="298" y="130"/>
                </a:lnTo>
                <a:lnTo>
                  <a:pt x="298" y="129"/>
                </a:lnTo>
                <a:lnTo>
                  <a:pt x="298" y="129"/>
                </a:lnTo>
                <a:lnTo>
                  <a:pt x="298" y="129"/>
                </a:lnTo>
                <a:lnTo>
                  <a:pt x="298" y="129"/>
                </a:lnTo>
                <a:lnTo>
                  <a:pt x="298"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30"/>
                </a:lnTo>
                <a:lnTo>
                  <a:pt x="299" y="130"/>
                </a:lnTo>
                <a:lnTo>
                  <a:pt x="299" y="130"/>
                </a:lnTo>
                <a:lnTo>
                  <a:pt x="299" y="130"/>
                </a:lnTo>
                <a:lnTo>
                  <a:pt x="299" y="130"/>
                </a:lnTo>
                <a:lnTo>
                  <a:pt x="299" y="130"/>
                </a:lnTo>
                <a:lnTo>
                  <a:pt x="299" y="130"/>
                </a:lnTo>
                <a:lnTo>
                  <a:pt x="299" y="130"/>
                </a:lnTo>
                <a:lnTo>
                  <a:pt x="299" y="130"/>
                </a:lnTo>
                <a:lnTo>
                  <a:pt x="299" y="130"/>
                </a:lnTo>
                <a:lnTo>
                  <a:pt x="299" y="130"/>
                </a:lnTo>
                <a:lnTo>
                  <a:pt x="299" y="130"/>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300" y="128"/>
                </a:lnTo>
                <a:lnTo>
                  <a:pt x="300" y="128"/>
                </a:lnTo>
                <a:lnTo>
                  <a:pt x="300" y="128"/>
                </a:lnTo>
                <a:lnTo>
                  <a:pt x="300" y="128"/>
                </a:lnTo>
                <a:lnTo>
                  <a:pt x="300" y="128"/>
                </a:lnTo>
                <a:lnTo>
                  <a:pt x="300" y="128"/>
                </a:lnTo>
                <a:lnTo>
                  <a:pt x="300" y="128"/>
                </a:lnTo>
                <a:lnTo>
                  <a:pt x="300" y="128"/>
                </a:lnTo>
                <a:lnTo>
                  <a:pt x="300" y="128"/>
                </a:lnTo>
                <a:lnTo>
                  <a:pt x="300" y="128"/>
                </a:lnTo>
                <a:lnTo>
                  <a:pt x="300" y="128"/>
                </a:lnTo>
                <a:lnTo>
                  <a:pt x="300" y="128"/>
                </a:lnTo>
                <a:lnTo>
                  <a:pt x="300" y="128"/>
                </a:lnTo>
                <a:lnTo>
                  <a:pt x="300" y="128"/>
                </a:lnTo>
                <a:lnTo>
                  <a:pt x="300" y="128"/>
                </a:lnTo>
                <a:lnTo>
                  <a:pt x="300" y="128"/>
                </a:lnTo>
                <a:lnTo>
                  <a:pt x="300" y="128"/>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6"/>
                </a:lnTo>
                <a:lnTo>
                  <a:pt x="300" y="126"/>
                </a:lnTo>
                <a:lnTo>
                  <a:pt x="300" y="126"/>
                </a:lnTo>
                <a:lnTo>
                  <a:pt x="300" y="126"/>
                </a:lnTo>
                <a:lnTo>
                  <a:pt x="300" y="126"/>
                </a:lnTo>
                <a:lnTo>
                  <a:pt x="300" y="126"/>
                </a:lnTo>
                <a:lnTo>
                  <a:pt x="300" y="126"/>
                </a:lnTo>
                <a:lnTo>
                  <a:pt x="300" y="126"/>
                </a:lnTo>
                <a:lnTo>
                  <a:pt x="300" y="126"/>
                </a:lnTo>
                <a:lnTo>
                  <a:pt x="300" y="126"/>
                </a:lnTo>
                <a:lnTo>
                  <a:pt x="300" y="126"/>
                </a:lnTo>
                <a:lnTo>
                  <a:pt x="300" y="126"/>
                </a:lnTo>
                <a:lnTo>
                  <a:pt x="300" y="126"/>
                </a:lnTo>
                <a:lnTo>
                  <a:pt x="300" y="126"/>
                </a:lnTo>
                <a:lnTo>
                  <a:pt x="300" y="126"/>
                </a:lnTo>
                <a:lnTo>
                  <a:pt x="300" y="126"/>
                </a:lnTo>
                <a:lnTo>
                  <a:pt x="301" y="126"/>
                </a:lnTo>
                <a:lnTo>
                  <a:pt x="301" y="126"/>
                </a:lnTo>
                <a:lnTo>
                  <a:pt x="301" y="125"/>
                </a:lnTo>
                <a:lnTo>
                  <a:pt x="301" y="125"/>
                </a:lnTo>
                <a:lnTo>
                  <a:pt x="301" y="125"/>
                </a:lnTo>
                <a:lnTo>
                  <a:pt x="301" y="125"/>
                </a:lnTo>
                <a:lnTo>
                  <a:pt x="301" y="125"/>
                </a:lnTo>
                <a:lnTo>
                  <a:pt x="301" y="125"/>
                </a:lnTo>
                <a:lnTo>
                  <a:pt x="301" y="125"/>
                </a:lnTo>
                <a:lnTo>
                  <a:pt x="301" y="125"/>
                </a:lnTo>
                <a:lnTo>
                  <a:pt x="301" y="125"/>
                </a:lnTo>
                <a:lnTo>
                  <a:pt x="301" y="125"/>
                </a:lnTo>
                <a:lnTo>
                  <a:pt x="301" y="125"/>
                </a:lnTo>
                <a:lnTo>
                  <a:pt x="301" y="125"/>
                </a:lnTo>
                <a:lnTo>
                  <a:pt x="301" y="125"/>
                </a:lnTo>
                <a:lnTo>
                  <a:pt x="301" y="125"/>
                </a:lnTo>
                <a:lnTo>
                  <a:pt x="301" y="125"/>
                </a:lnTo>
                <a:lnTo>
                  <a:pt x="301" y="124"/>
                </a:lnTo>
                <a:lnTo>
                  <a:pt x="301" y="124"/>
                </a:lnTo>
                <a:lnTo>
                  <a:pt x="301" y="124"/>
                </a:lnTo>
                <a:lnTo>
                  <a:pt x="301" y="124"/>
                </a:lnTo>
                <a:lnTo>
                  <a:pt x="302" y="124"/>
                </a:lnTo>
                <a:lnTo>
                  <a:pt x="302" y="124"/>
                </a:lnTo>
                <a:lnTo>
                  <a:pt x="302" y="124"/>
                </a:lnTo>
                <a:lnTo>
                  <a:pt x="302" y="124"/>
                </a:lnTo>
                <a:lnTo>
                  <a:pt x="302" y="124"/>
                </a:lnTo>
                <a:lnTo>
                  <a:pt x="302" y="124"/>
                </a:lnTo>
                <a:lnTo>
                  <a:pt x="302" y="124"/>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2"/>
                </a:lnTo>
                <a:lnTo>
                  <a:pt x="302"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3"/>
                </a:lnTo>
                <a:lnTo>
                  <a:pt x="303" y="123"/>
                </a:lnTo>
                <a:lnTo>
                  <a:pt x="303" y="123"/>
                </a:lnTo>
                <a:lnTo>
                  <a:pt x="303"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2"/>
                </a:lnTo>
                <a:lnTo>
                  <a:pt x="304" y="122"/>
                </a:lnTo>
                <a:lnTo>
                  <a:pt x="304" y="122"/>
                </a:lnTo>
                <a:lnTo>
                  <a:pt x="304" y="122"/>
                </a:lnTo>
                <a:lnTo>
                  <a:pt x="304" y="122"/>
                </a:lnTo>
                <a:lnTo>
                  <a:pt x="304" y="122"/>
                </a:lnTo>
                <a:lnTo>
                  <a:pt x="304" y="122"/>
                </a:lnTo>
                <a:lnTo>
                  <a:pt x="304" y="122"/>
                </a:lnTo>
                <a:lnTo>
                  <a:pt x="304" y="122"/>
                </a:lnTo>
                <a:lnTo>
                  <a:pt x="304" y="122"/>
                </a:lnTo>
                <a:lnTo>
                  <a:pt x="304" y="121"/>
                </a:lnTo>
                <a:lnTo>
                  <a:pt x="304" y="121"/>
                </a:lnTo>
                <a:lnTo>
                  <a:pt x="304" y="121"/>
                </a:lnTo>
                <a:lnTo>
                  <a:pt x="304" y="121"/>
                </a:lnTo>
                <a:lnTo>
                  <a:pt x="304" y="121"/>
                </a:lnTo>
                <a:lnTo>
                  <a:pt x="304" y="121"/>
                </a:lnTo>
                <a:lnTo>
                  <a:pt x="304" y="121"/>
                </a:lnTo>
                <a:lnTo>
                  <a:pt x="304" y="121"/>
                </a:lnTo>
                <a:lnTo>
                  <a:pt x="304" y="121"/>
                </a:lnTo>
                <a:lnTo>
                  <a:pt x="304" y="121"/>
                </a:lnTo>
                <a:lnTo>
                  <a:pt x="304" y="121"/>
                </a:lnTo>
                <a:lnTo>
                  <a:pt x="304" y="121"/>
                </a:lnTo>
                <a:lnTo>
                  <a:pt x="304" y="121"/>
                </a:lnTo>
                <a:lnTo>
                  <a:pt x="304" y="121"/>
                </a:lnTo>
                <a:lnTo>
                  <a:pt x="304" y="121"/>
                </a:lnTo>
                <a:lnTo>
                  <a:pt x="304" y="121"/>
                </a:lnTo>
                <a:lnTo>
                  <a:pt x="304" y="121"/>
                </a:lnTo>
                <a:lnTo>
                  <a:pt x="305" y="121"/>
                </a:lnTo>
                <a:lnTo>
                  <a:pt x="305" y="121"/>
                </a:lnTo>
                <a:lnTo>
                  <a:pt x="305" y="121"/>
                </a:lnTo>
                <a:lnTo>
                  <a:pt x="305" y="121"/>
                </a:lnTo>
                <a:lnTo>
                  <a:pt x="305" y="121"/>
                </a:lnTo>
                <a:lnTo>
                  <a:pt x="305" y="121"/>
                </a:lnTo>
                <a:lnTo>
                  <a:pt x="305" y="121"/>
                </a:lnTo>
                <a:lnTo>
                  <a:pt x="305" y="121"/>
                </a:lnTo>
                <a:lnTo>
                  <a:pt x="305" y="121"/>
                </a:lnTo>
                <a:lnTo>
                  <a:pt x="305" y="121"/>
                </a:lnTo>
                <a:lnTo>
                  <a:pt x="305" y="121"/>
                </a:lnTo>
                <a:lnTo>
                  <a:pt x="304" y="121"/>
                </a:lnTo>
                <a:lnTo>
                  <a:pt x="304" y="121"/>
                </a:lnTo>
                <a:lnTo>
                  <a:pt x="304" y="121"/>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19"/>
                </a:lnTo>
                <a:lnTo>
                  <a:pt x="303" y="119"/>
                </a:lnTo>
                <a:lnTo>
                  <a:pt x="303" y="119"/>
                </a:lnTo>
                <a:lnTo>
                  <a:pt x="303" y="119"/>
                </a:lnTo>
                <a:lnTo>
                  <a:pt x="303" y="119"/>
                </a:lnTo>
                <a:lnTo>
                  <a:pt x="303" y="119"/>
                </a:lnTo>
                <a:lnTo>
                  <a:pt x="303" y="119"/>
                </a:lnTo>
                <a:lnTo>
                  <a:pt x="303" y="119"/>
                </a:lnTo>
                <a:lnTo>
                  <a:pt x="302" y="119"/>
                </a:lnTo>
                <a:lnTo>
                  <a:pt x="302" y="119"/>
                </a:lnTo>
                <a:lnTo>
                  <a:pt x="302" y="119"/>
                </a:lnTo>
                <a:lnTo>
                  <a:pt x="302" y="119"/>
                </a:lnTo>
                <a:lnTo>
                  <a:pt x="302" y="119"/>
                </a:lnTo>
                <a:lnTo>
                  <a:pt x="302" y="119"/>
                </a:lnTo>
                <a:lnTo>
                  <a:pt x="302" y="119"/>
                </a:lnTo>
                <a:lnTo>
                  <a:pt x="302" y="119"/>
                </a:lnTo>
                <a:lnTo>
                  <a:pt x="302" y="118"/>
                </a:lnTo>
                <a:lnTo>
                  <a:pt x="302" y="118"/>
                </a:lnTo>
                <a:lnTo>
                  <a:pt x="302" y="118"/>
                </a:lnTo>
                <a:lnTo>
                  <a:pt x="302" y="118"/>
                </a:lnTo>
                <a:lnTo>
                  <a:pt x="302" y="118"/>
                </a:lnTo>
                <a:lnTo>
                  <a:pt x="302" y="118"/>
                </a:lnTo>
                <a:lnTo>
                  <a:pt x="302" y="118"/>
                </a:lnTo>
                <a:lnTo>
                  <a:pt x="302" y="118"/>
                </a:lnTo>
                <a:lnTo>
                  <a:pt x="301" y="118"/>
                </a:lnTo>
                <a:lnTo>
                  <a:pt x="301" y="118"/>
                </a:lnTo>
                <a:lnTo>
                  <a:pt x="301" y="118"/>
                </a:lnTo>
                <a:lnTo>
                  <a:pt x="301" y="118"/>
                </a:lnTo>
                <a:lnTo>
                  <a:pt x="301" y="118"/>
                </a:lnTo>
                <a:lnTo>
                  <a:pt x="301" y="117"/>
                </a:lnTo>
                <a:lnTo>
                  <a:pt x="301" y="117"/>
                </a:lnTo>
                <a:lnTo>
                  <a:pt x="301" y="117"/>
                </a:lnTo>
                <a:lnTo>
                  <a:pt x="301" y="117"/>
                </a:lnTo>
                <a:lnTo>
                  <a:pt x="301" y="117"/>
                </a:lnTo>
                <a:lnTo>
                  <a:pt x="301" y="117"/>
                </a:lnTo>
                <a:lnTo>
                  <a:pt x="301" y="117"/>
                </a:lnTo>
                <a:lnTo>
                  <a:pt x="300" y="117"/>
                </a:lnTo>
                <a:lnTo>
                  <a:pt x="300" y="117"/>
                </a:lnTo>
                <a:lnTo>
                  <a:pt x="300" y="117"/>
                </a:lnTo>
                <a:lnTo>
                  <a:pt x="300" y="117"/>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0" y="115"/>
                </a:lnTo>
                <a:lnTo>
                  <a:pt x="300" y="115"/>
                </a:lnTo>
                <a:lnTo>
                  <a:pt x="300" y="115"/>
                </a:lnTo>
                <a:lnTo>
                  <a:pt x="300" y="115"/>
                </a:lnTo>
                <a:lnTo>
                  <a:pt x="300" y="115"/>
                </a:lnTo>
                <a:lnTo>
                  <a:pt x="300" y="115"/>
                </a:lnTo>
                <a:lnTo>
                  <a:pt x="300" y="115"/>
                </a:lnTo>
                <a:lnTo>
                  <a:pt x="300" y="115"/>
                </a:lnTo>
                <a:lnTo>
                  <a:pt x="300" y="115"/>
                </a:lnTo>
                <a:lnTo>
                  <a:pt x="300" y="115"/>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2"/>
                </a:lnTo>
                <a:lnTo>
                  <a:pt x="300" y="112"/>
                </a:lnTo>
                <a:lnTo>
                  <a:pt x="300" y="112"/>
                </a:lnTo>
                <a:lnTo>
                  <a:pt x="300" y="112"/>
                </a:lnTo>
                <a:lnTo>
                  <a:pt x="300" y="112"/>
                </a:lnTo>
                <a:lnTo>
                  <a:pt x="300" y="112"/>
                </a:lnTo>
                <a:lnTo>
                  <a:pt x="300" y="112"/>
                </a:lnTo>
                <a:lnTo>
                  <a:pt x="300" y="112"/>
                </a:lnTo>
                <a:lnTo>
                  <a:pt x="300" y="112"/>
                </a:lnTo>
                <a:lnTo>
                  <a:pt x="300" y="112"/>
                </a:lnTo>
                <a:lnTo>
                  <a:pt x="300" y="113"/>
                </a:lnTo>
                <a:lnTo>
                  <a:pt x="301" y="113"/>
                </a:lnTo>
                <a:lnTo>
                  <a:pt x="301" y="112"/>
                </a:lnTo>
                <a:lnTo>
                  <a:pt x="301" y="112"/>
                </a:lnTo>
                <a:lnTo>
                  <a:pt x="301" y="112"/>
                </a:lnTo>
                <a:lnTo>
                  <a:pt x="301" y="112"/>
                </a:lnTo>
                <a:lnTo>
                  <a:pt x="301"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3" y="112"/>
                </a:lnTo>
                <a:lnTo>
                  <a:pt x="303" y="112"/>
                </a:lnTo>
                <a:lnTo>
                  <a:pt x="305" y="113"/>
                </a:lnTo>
                <a:lnTo>
                  <a:pt x="305" y="113"/>
                </a:lnTo>
                <a:lnTo>
                  <a:pt x="306" y="114"/>
                </a:lnTo>
                <a:lnTo>
                  <a:pt x="307" y="114"/>
                </a:lnTo>
                <a:lnTo>
                  <a:pt x="308" y="115"/>
                </a:lnTo>
                <a:lnTo>
                  <a:pt x="308" y="115"/>
                </a:lnTo>
                <a:lnTo>
                  <a:pt x="308" y="115"/>
                </a:lnTo>
                <a:lnTo>
                  <a:pt x="309" y="115"/>
                </a:lnTo>
                <a:lnTo>
                  <a:pt x="311" y="116"/>
                </a:lnTo>
                <a:lnTo>
                  <a:pt x="311" y="116"/>
                </a:lnTo>
                <a:lnTo>
                  <a:pt x="311" y="117"/>
                </a:lnTo>
                <a:lnTo>
                  <a:pt x="312" y="117"/>
                </a:lnTo>
                <a:lnTo>
                  <a:pt x="312" y="117"/>
                </a:lnTo>
                <a:lnTo>
                  <a:pt x="313" y="117"/>
                </a:lnTo>
                <a:lnTo>
                  <a:pt x="314" y="118"/>
                </a:lnTo>
                <a:lnTo>
                  <a:pt x="314" y="118"/>
                </a:lnTo>
                <a:lnTo>
                  <a:pt x="315" y="119"/>
                </a:lnTo>
                <a:lnTo>
                  <a:pt x="316" y="119"/>
                </a:lnTo>
                <a:lnTo>
                  <a:pt x="318" y="120"/>
                </a:lnTo>
                <a:lnTo>
                  <a:pt x="319" y="121"/>
                </a:lnTo>
                <a:lnTo>
                  <a:pt x="321" y="122"/>
                </a:lnTo>
                <a:lnTo>
                  <a:pt x="322" y="123"/>
                </a:lnTo>
                <a:lnTo>
                  <a:pt x="322" y="123"/>
                </a:lnTo>
                <a:lnTo>
                  <a:pt x="324" y="124"/>
                </a:lnTo>
                <a:lnTo>
                  <a:pt x="324" y="124"/>
                </a:lnTo>
                <a:lnTo>
                  <a:pt x="325" y="125"/>
                </a:lnTo>
                <a:lnTo>
                  <a:pt x="326" y="126"/>
                </a:lnTo>
                <a:lnTo>
                  <a:pt x="326" y="126"/>
                </a:lnTo>
                <a:lnTo>
                  <a:pt x="327" y="127"/>
                </a:lnTo>
                <a:lnTo>
                  <a:pt x="327" y="128"/>
                </a:lnTo>
                <a:lnTo>
                  <a:pt x="328" y="129"/>
                </a:lnTo>
                <a:lnTo>
                  <a:pt x="328" y="129"/>
                </a:lnTo>
                <a:lnTo>
                  <a:pt x="329" y="130"/>
                </a:lnTo>
                <a:lnTo>
                  <a:pt x="329" y="130"/>
                </a:lnTo>
                <a:lnTo>
                  <a:pt x="329" y="130"/>
                </a:lnTo>
                <a:lnTo>
                  <a:pt x="330" y="131"/>
                </a:lnTo>
                <a:lnTo>
                  <a:pt x="331" y="132"/>
                </a:lnTo>
                <a:lnTo>
                  <a:pt x="331" y="132"/>
                </a:lnTo>
                <a:lnTo>
                  <a:pt x="331" y="132"/>
                </a:lnTo>
                <a:lnTo>
                  <a:pt x="333" y="133"/>
                </a:lnTo>
                <a:lnTo>
                  <a:pt x="333" y="133"/>
                </a:lnTo>
                <a:lnTo>
                  <a:pt x="334" y="134"/>
                </a:lnTo>
                <a:lnTo>
                  <a:pt x="335" y="134"/>
                </a:lnTo>
                <a:lnTo>
                  <a:pt x="335" y="134"/>
                </a:lnTo>
                <a:lnTo>
                  <a:pt x="335" y="134"/>
                </a:lnTo>
                <a:lnTo>
                  <a:pt x="336" y="135"/>
                </a:lnTo>
                <a:lnTo>
                  <a:pt x="336" y="135"/>
                </a:lnTo>
                <a:lnTo>
                  <a:pt x="336" y="135"/>
                </a:lnTo>
                <a:lnTo>
                  <a:pt x="336" y="135"/>
                </a:lnTo>
                <a:lnTo>
                  <a:pt x="339" y="136"/>
                </a:lnTo>
                <a:lnTo>
                  <a:pt x="339" y="136"/>
                </a:lnTo>
                <a:lnTo>
                  <a:pt x="341" y="138"/>
                </a:lnTo>
                <a:lnTo>
                  <a:pt x="343" y="138"/>
                </a:lnTo>
                <a:lnTo>
                  <a:pt x="344" y="140"/>
                </a:lnTo>
                <a:lnTo>
                  <a:pt x="344" y="140"/>
                </a:lnTo>
                <a:lnTo>
                  <a:pt x="344" y="140"/>
                </a:lnTo>
                <a:lnTo>
                  <a:pt x="345" y="141"/>
                </a:lnTo>
                <a:lnTo>
                  <a:pt x="346" y="142"/>
                </a:lnTo>
                <a:lnTo>
                  <a:pt x="347" y="143"/>
                </a:lnTo>
                <a:lnTo>
                  <a:pt x="348" y="144"/>
                </a:lnTo>
                <a:lnTo>
                  <a:pt x="349" y="144"/>
                </a:lnTo>
                <a:lnTo>
                  <a:pt x="351" y="145"/>
                </a:lnTo>
                <a:lnTo>
                  <a:pt x="351" y="145"/>
                </a:lnTo>
                <a:lnTo>
                  <a:pt x="351" y="146"/>
                </a:lnTo>
                <a:lnTo>
                  <a:pt x="352" y="146"/>
                </a:lnTo>
                <a:lnTo>
                  <a:pt x="353" y="147"/>
                </a:lnTo>
                <a:lnTo>
                  <a:pt x="353" y="146"/>
                </a:lnTo>
                <a:lnTo>
                  <a:pt x="353" y="146"/>
                </a:lnTo>
                <a:lnTo>
                  <a:pt x="353" y="144"/>
                </a:lnTo>
                <a:lnTo>
                  <a:pt x="353" y="144"/>
                </a:lnTo>
                <a:lnTo>
                  <a:pt x="354" y="143"/>
                </a:lnTo>
                <a:lnTo>
                  <a:pt x="354" y="142"/>
                </a:lnTo>
                <a:lnTo>
                  <a:pt x="355" y="141"/>
                </a:lnTo>
                <a:lnTo>
                  <a:pt x="356" y="139"/>
                </a:lnTo>
                <a:lnTo>
                  <a:pt x="358" y="136"/>
                </a:lnTo>
                <a:lnTo>
                  <a:pt x="359" y="135"/>
                </a:lnTo>
                <a:lnTo>
                  <a:pt x="360" y="134"/>
                </a:lnTo>
                <a:lnTo>
                  <a:pt x="360" y="132"/>
                </a:lnTo>
                <a:lnTo>
                  <a:pt x="360" y="132"/>
                </a:lnTo>
                <a:lnTo>
                  <a:pt x="360" y="132"/>
                </a:lnTo>
                <a:lnTo>
                  <a:pt x="360" y="131"/>
                </a:lnTo>
                <a:lnTo>
                  <a:pt x="360" y="131"/>
                </a:lnTo>
                <a:lnTo>
                  <a:pt x="360" y="130"/>
                </a:lnTo>
                <a:lnTo>
                  <a:pt x="359" y="130"/>
                </a:lnTo>
                <a:lnTo>
                  <a:pt x="359" y="129"/>
                </a:lnTo>
                <a:lnTo>
                  <a:pt x="359" y="129"/>
                </a:lnTo>
                <a:lnTo>
                  <a:pt x="359" y="128"/>
                </a:lnTo>
                <a:lnTo>
                  <a:pt x="359" y="127"/>
                </a:lnTo>
                <a:lnTo>
                  <a:pt x="359" y="127"/>
                </a:lnTo>
                <a:lnTo>
                  <a:pt x="359" y="127"/>
                </a:lnTo>
                <a:lnTo>
                  <a:pt x="359" y="126"/>
                </a:lnTo>
                <a:lnTo>
                  <a:pt x="359" y="126"/>
                </a:lnTo>
                <a:lnTo>
                  <a:pt x="360" y="125"/>
                </a:lnTo>
                <a:lnTo>
                  <a:pt x="360" y="125"/>
                </a:lnTo>
                <a:lnTo>
                  <a:pt x="360" y="124"/>
                </a:lnTo>
                <a:lnTo>
                  <a:pt x="360" y="123"/>
                </a:lnTo>
                <a:lnTo>
                  <a:pt x="360" y="123"/>
                </a:lnTo>
                <a:lnTo>
                  <a:pt x="360" y="122"/>
                </a:lnTo>
                <a:lnTo>
                  <a:pt x="360" y="122"/>
                </a:lnTo>
                <a:lnTo>
                  <a:pt x="360" y="122"/>
                </a:lnTo>
                <a:lnTo>
                  <a:pt x="361" y="121"/>
                </a:lnTo>
                <a:lnTo>
                  <a:pt x="361" y="121"/>
                </a:lnTo>
                <a:lnTo>
                  <a:pt x="362" y="120"/>
                </a:lnTo>
                <a:lnTo>
                  <a:pt x="362" y="120"/>
                </a:lnTo>
                <a:lnTo>
                  <a:pt x="362" y="120"/>
                </a:lnTo>
                <a:lnTo>
                  <a:pt x="362" y="120"/>
                </a:lnTo>
                <a:lnTo>
                  <a:pt x="362" y="120"/>
                </a:lnTo>
                <a:lnTo>
                  <a:pt x="362" y="120"/>
                </a:lnTo>
                <a:lnTo>
                  <a:pt x="362" y="120"/>
                </a:lnTo>
                <a:lnTo>
                  <a:pt x="362" y="120"/>
                </a:lnTo>
                <a:lnTo>
                  <a:pt x="362" y="120"/>
                </a:lnTo>
                <a:lnTo>
                  <a:pt x="362" y="120"/>
                </a:lnTo>
                <a:lnTo>
                  <a:pt x="362" y="120"/>
                </a:lnTo>
                <a:lnTo>
                  <a:pt x="362" y="120"/>
                </a:lnTo>
                <a:lnTo>
                  <a:pt x="363" y="120"/>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4" y="119"/>
                </a:lnTo>
                <a:lnTo>
                  <a:pt x="364" y="119"/>
                </a:lnTo>
                <a:lnTo>
                  <a:pt x="364" y="119"/>
                </a:lnTo>
                <a:lnTo>
                  <a:pt x="364" y="119"/>
                </a:lnTo>
                <a:lnTo>
                  <a:pt x="364" y="119"/>
                </a:lnTo>
                <a:lnTo>
                  <a:pt x="364" y="119"/>
                </a:lnTo>
                <a:lnTo>
                  <a:pt x="364" y="119"/>
                </a:lnTo>
                <a:lnTo>
                  <a:pt x="364" y="119"/>
                </a:lnTo>
                <a:lnTo>
                  <a:pt x="364" y="119"/>
                </a:lnTo>
                <a:lnTo>
                  <a:pt x="364" y="119"/>
                </a:lnTo>
                <a:lnTo>
                  <a:pt x="364" y="119"/>
                </a:lnTo>
                <a:lnTo>
                  <a:pt x="365" y="118"/>
                </a:lnTo>
                <a:lnTo>
                  <a:pt x="365" y="118"/>
                </a:lnTo>
                <a:lnTo>
                  <a:pt x="365" y="118"/>
                </a:lnTo>
                <a:lnTo>
                  <a:pt x="366" y="117"/>
                </a:lnTo>
                <a:lnTo>
                  <a:pt x="366" y="116"/>
                </a:lnTo>
                <a:lnTo>
                  <a:pt x="366" y="116"/>
                </a:lnTo>
                <a:lnTo>
                  <a:pt x="367" y="116"/>
                </a:lnTo>
                <a:lnTo>
                  <a:pt x="367" y="115"/>
                </a:lnTo>
                <a:lnTo>
                  <a:pt x="367" y="115"/>
                </a:lnTo>
                <a:lnTo>
                  <a:pt x="368" y="114"/>
                </a:lnTo>
                <a:lnTo>
                  <a:pt x="368" y="114"/>
                </a:lnTo>
                <a:lnTo>
                  <a:pt x="369" y="114"/>
                </a:lnTo>
                <a:lnTo>
                  <a:pt x="369" y="113"/>
                </a:lnTo>
                <a:lnTo>
                  <a:pt x="369" y="113"/>
                </a:lnTo>
                <a:lnTo>
                  <a:pt x="370" y="112"/>
                </a:lnTo>
                <a:lnTo>
                  <a:pt x="370" y="112"/>
                </a:lnTo>
                <a:lnTo>
                  <a:pt x="370" y="112"/>
                </a:lnTo>
                <a:lnTo>
                  <a:pt x="371" y="112"/>
                </a:lnTo>
                <a:lnTo>
                  <a:pt x="371" y="112"/>
                </a:lnTo>
                <a:lnTo>
                  <a:pt x="371" y="111"/>
                </a:lnTo>
                <a:lnTo>
                  <a:pt x="371" y="111"/>
                </a:lnTo>
                <a:lnTo>
                  <a:pt x="372" y="111"/>
                </a:lnTo>
                <a:lnTo>
                  <a:pt x="372" y="111"/>
                </a:lnTo>
                <a:lnTo>
                  <a:pt x="372" y="111"/>
                </a:lnTo>
                <a:lnTo>
                  <a:pt x="372" y="111"/>
                </a:lnTo>
                <a:lnTo>
                  <a:pt x="373" y="110"/>
                </a:lnTo>
                <a:lnTo>
                  <a:pt x="373" y="110"/>
                </a:lnTo>
                <a:lnTo>
                  <a:pt x="373" y="110"/>
                </a:lnTo>
                <a:lnTo>
                  <a:pt x="373" y="110"/>
                </a:lnTo>
                <a:lnTo>
                  <a:pt x="373" y="110"/>
                </a:lnTo>
                <a:lnTo>
                  <a:pt x="373" y="110"/>
                </a:lnTo>
                <a:lnTo>
                  <a:pt x="373" y="110"/>
                </a:lnTo>
                <a:lnTo>
                  <a:pt x="373" y="110"/>
                </a:lnTo>
                <a:lnTo>
                  <a:pt x="374" y="110"/>
                </a:lnTo>
                <a:lnTo>
                  <a:pt x="374" y="109"/>
                </a:lnTo>
                <a:lnTo>
                  <a:pt x="374" y="109"/>
                </a:lnTo>
                <a:lnTo>
                  <a:pt x="374" y="109"/>
                </a:lnTo>
                <a:lnTo>
                  <a:pt x="374" y="109"/>
                </a:lnTo>
                <a:lnTo>
                  <a:pt x="374" y="109"/>
                </a:lnTo>
                <a:lnTo>
                  <a:pt x="374" y="109"/>
                </a:lnTo>
                <a:lnTo>
                  <a:pt x="374" y="109"/>
                </a:lnTo>
                <a:lnTo>
                  <a:pt x="374" y="109"/>
                </a:lnTo>
                <a:lnTo>
                  <a:pt x="374" y="109"/>
                </a:lnTo>
                <a:lnTo>
                  <a:pt x="374" y="109"/>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3" y="108"/>
                </a:lnTo>
                <a:lnTo>
                  <a:pt x="373" y="108"/>
                </a:lnTo>
                <a:lnTo>
                  <a:pt x="373" y="108"/>
                </a:lnTo>
                <a:lnTo>
                  <a:pt x="373" y="108"/>
                </a:lnTo>
                <a:lnTo>
                  <a:pt x="373" y="108"/>
                </a:lnTo>
                <a:lnTo>
                  <a:pt x="373" y="108"/>
                </a:lnTo>
                <a:lnTo>
                  <a:pt x="373" y="108"/>
                </a:lnTo>
                <a:lnTo>
                  <a:pt x="373" y="108"/>
                </a:lnTo>
                <a:lnTo>
                  <a:pt x="373" y="108"/>
                </a:lnTo>
                <a:lnTo>
                  <a:pt x="373" y="108"/>
                </a:lnTo>
                <a:lnTo>
                  <a:pt x="373" y="108"/>
                </a:lnTo>
                <a:lnTo>
                  <a:pt x="373" y="108"/>
                </a:lnTo>
                <a:lnTo>
                  <a:pt x="373" y="108"/>
                </a:lnTo>
                <a:lnTo>
                  <a:pt x="373" y="108"/>
                </a:lnTo>
                <a:lnTo>
                  <a:pt x="373" y="108"/>
                </a:lnTo>
                <a:lnTo>
                  <a:pt x="373" y="107"/>
                </a:lnTo>
                <a:lnTo>
                  <a:pt x="374" y="107"/>
                </a:lnTo>
                <a:lnTo>
                  <a:pt x="373" y="107"/>
                </a:lnTo>
                <a:lnTo>
                  <a:pt x="373" y="107"/>
                </a:lnTo>
                <a:lnTo>
                  <a:pt x="373" y="107"/>
                </a:lnTo>
                <a:lnTo>
                  <a:pt x="373" y="107"/>
                </a:lnTo>
                <a:lnTo>
                  <a:pt x="374" y="107"/>
                </a:lnTo>
                <a:lnTo>
                  <a:pt x="374" y="106"/>
                </a:lnTo>
                <a:lnTo>
                  <a:pt x="374" y="106"/>
                </a:lnTo>
                <a:lnTo>
                  <a:pt x="374" y="106"/>
                </a:lnTo>
                <a:lnTo>
                  <a:pt x="374" y="106"/>
                </a:lnTo>
                <a:lnTo>
                  <a:pt x="374" y="106"/>
                </a:lnTo>
                <a:lnTo>
                  <a:pt x="374" y="105"/>
                </a:lnTo>
                <a:lnTo>
                  <a:pt x="373" y="105"/>
                </a:lnTo>
                <a:lnTo>
                  <a:pt x="373" y="105"/>
                </a:lnTo>
                <a:lnTo>
                  <a:pt x="373" y="105"/>
                </a:lnTo>
                <a:lnTo>
                  <a:pt x="373" y="105"/>
                </a:lnTo>
                <a:lnTo>
                  <a:pt x="373" y="105"/>
                </a:lnTo>
                <a:lnTo>
                  <a:pt x="373" y="105"/>
                </a:lnTo>
                <a:lnTo>
                  <a:pt x="373" y="105"/>
                </a:lnTo>
                <a:lnTo>
                  <a:pt x="373" y="105"/>
                </a:lnTo>
                <a:lnTo>
                  <a:pt x="373" y="105"/>
                </a:lnTo>
                <a:lnTo>
                  <a:pt x="373" y="105"/>
                </a:lnTo>
                <a:lnTo>
                  <a:pt x="373" y="105"/>
                </a:lnTo>
                <a:lnTo>
                  <a:pt x="373" y="105"/>
                </a:lnTo>
                <a:lnTo>
                  <a:pt x="373" y="105"/>
                </a:lnTo>
                <a:lnTo>
                  <a:pt x="373" y="105"/>
                </a:lnTo>
                <a:lnTo>
                  <a:pt x="373" y="105"/>
                </a:lnTo>
                <a:lnTo>
                  <a:pt x="373" y="105"/>
                </a:lnTo>
                <a:lnTo>
                  <a:pt x="373" y="105"/>
                </a:lnTo>
                <a:lnTo>
                  <a:pt x="373" y="104"/>
                </a:lnTo>
                <a:lnTo>
                  <a:pt x="373" y="104"/>
                </a:lnTo>
                <a:lnTo>
                  <a:pt x="372" y="104"/>
                </a:lnTo>
                <a:lnTo>
                  <a:pt x="372" y="104"/>
                </a:lnTo>
                <a:lnTo>
                  <a:pt x="372" y="104"/>
                </a:lnTo>
                <a:lnTo>
                  <a:pt x="372" y="104"/>
                </a:lnTo>
                <a:lnTo>
                  <a:pt x="372" y="104"/>
                </a:lnTo>
                <a:lnTo>
                  <a:pt x="372" y="104"/>
                </a:lnTo>
                <a:lnTo>
                  <a:pt x="372" y="104"/>
                </a:lnTo>
                <a:lnTo>
                  <a:pt x="372" y="104"/>
                </a:lnTo>
                <a:lnTo>
                  <a:pt x="372" y="104"/>
                </a:lnTo>
                <a:lnTo>
                  <a:pt x="372" y="104"/>
                </a:lnTo>
                <a:lnTo>
                  <a:pt x="372" y="104"/>
                </a:lnTo>
                <a:lnTo>
                  <a:pt x="372" y="104"/>
                </a:lnTo>
                <a:lnTo>
                  <a:pt x="372" y="104"/>
                </a:lnTo>
                <a:lnTo>
                  <a:pt x="372" y="104"/>
                </a:lnTo>
                <a:lnTo>
                  <a:pt x="372" y="103"/>
                </a:lnTo>
                <a:lnTo>
                  <a:pt x="372" y="103"/>
                </a:lnTo>
                <a:lnTo>
                  <a:pt x="372" y="103"/>
                </a:lnTo>
                <a:lnTo>
                  <a:pt x="372" y="103"/>
                </a:lnTo>
                <a:lnTo>
                  <a:pt x="371" y="103"/>
                </a:lnTo>
                <a:lnTo>
                  <a:pt x="371" y="103"/>
                </a:lnTo>
                <a:lnTo>
                  <a:pt x="371" y="103"/>
                </a:lnTo>
                <a:lnTo>
                  <a:pt x="371" y="103"/>
                </a:lnTo>
                <a:lnTo>
                  <a:pt x="371" y="103"/>
                </a:lnTo>
                <a:lnTo>
                  <a:pt x="371" y="103"/>
                </a:lnTo>
                <a:lnTo>
                  <a:pt x="371" y="103"/>
                </a:lnTo>
                <a:lnTo>
                  <a:pt x="370" y="102"/>
                </a:lnTo>
                <a:lnTo>
                  <a:pt x="370" y="102"/>
                </a:lnTo>
                <a:lnTo>
                  <a:pt x="370" y="102"/>
                </a:lnTo>
                <a:lnTo>
                  <a:pt x="370" y="102"/>
                </a:lnTo>
                <a:lnTo>
                  <a:pt x="370" y="102"/>
                </a:lnTo>
                <a:lnTo>
                  <a:pt x="370" y="102"/>
                </a:lnTo>
                <a:lnTo>
                  <a:pt x="370" y="102"/>
                </a:lnTo>
                <a:lnTo>
                  <a:pt x="370" y="102"/>
                </a:lnTo>
                <a:lnTo>
                  <a:pt x="370" y="102"/>
                </a:lnTo>
                <a:lnTo>
                  <a:pt x="370" y="102"/>
                </a:lnTo>
                <a:lnTo>
                  <a:pt x="370" y="102"/>
                </a:lnTo>
                <a:lnTo>
                  <a:pt x="370" y="101"/>
                </a:lnTo>
                <a:lnTo>
                  <a:pt x="370" y="101"/>
                </a:lnTo>
                <a:lnTo>
                  <a:pt x="370" y="101"/>
                </a:lnTo>
                <a:lnTo>
                  <a:pt x="370" y="101"/>
                </a:lnTo>
                <a:lnTo>
                  <a:pt x="370" y="101"/>
                </a:lnTo>
                <a:lnTo>
                  <a:pt x="369" y="101"/>
                </a:lnTo>
                <a:lnTo>
                  <a:pt x="369" y="101"/>
                </a:lnTo>
                <a:lnTo>
                  <a:pt x="369" y="101"/>
                </a:lnTo>
                <a:lnTo>
                  <a:pt x="369" y="101"/>
                </a:lnTo>
                <a:lnTo>
                  <a:pt x="369" y="101"/>
                </a:lnTo>
                <a:lnTo>
                  <a:pt x="368" y="101"/>
                </a:lnTo>
                <a:lnTo>
                  <a:pt x="368" y="101"/>
                </a:lnTo>
                <a:lnTo>
                  <a:pt x="368" y="101"/>
                </a:lnTo>
                <a:lnTo>
                  <a:pt x="368" y="101"/>
                </a:lnTo>
                <a:lnTo>
                  <a:pt x="368" y="101"/>
                </a:lnTo>
                <a:lnTo>
                  <a:pt x="368" y="101"/>
                </a:lnTo>
                <a:lnTo>
                  <a:pt x="368" y="101"/>
                </a:lnTo>
                <a:lnTo>
                  <a:pt x="367" y="101"/>
                </a:lnTo>
                <a:lnTo>
                  <a:pt x="367" y="101"/>
                </a:lnTo>
                <a:lnTo>
                  <a:pt x="367" y="101"/>
                </a:lnTo>
                <a:lnTo>
                  <a:pt x="367" y="101"/>
                </a:lnTo>
                <a:lnTo>
                  <a:pt x="367" y="101"/>
                </a:lnTo>
                <a:lnTo>
                  <a:pt x="367" y="101"/>
                </a:lnTo>
                <a:lnTo>
                  <a:pt x="367" y="101"/>
                </a:lnTo>
                <a:lnTo>
                  <a:pt x="367" y="101"/>
                </a:lnTo>
                <a:lnTo>
                  <a:pt x="367" y="101"/>
                </a:lnTo>
                <a:lnTo>
                  <a:pt x="367" y="100"/>
                </a:lnTo>
                <a:lnTo>
                  <a:pt x="367" y="100"/>
                </a:lnTo>
                <a:lnTo>
                  <a:pt x="367" y="100"/>
                </a:lnTo>
                <a:lnTo>
                  <a:pt x="367" y="100"/>
                </a:lnTo>
                <a:lnTo>
                  <a:pt x="367" y="100"/>
                </a:lnTo>
                <a:lnTo>
                  <a:pt x="367" y="100"/>
                </a:lnTo>
                <a:lnTo>
                  <a:pt x="366" y="100"/>
                </a:lnTo>
                <a:lnTo>
                  <a:pt x="366" y="100"/>
                </a:lnTo>
                <a:lnTo>
                  <a:pt x="366" y="100"/>
                </a:lnTo>
                <a:lnTo>
                  <a:pt x="366" y="100"/>
                </a:lnTo>
                <a:lnTo>
                  <a:pt x="366" y="100"/>
                </a:lnTo>
                <a:lnTo>
                  <a:pt x="366" y="100"/>
                </a:lnTo>
                <a:lnTo>
                  <a:pt x="366" y="100"/>
                </a:lnTo>
                <a:lnTo>
                  <a:pt x="366" y="100"/>
                </a:lnTo>
                <a:lnTo>
                  <a:pt x="366" y="100"/>
                </a:lnTo>
                <a:lnTo>
                  <a:pt x="366" y="100"/>
                </a:lnTo>
                <a:lnTo>
                  <a:pt x="366" y="100"/>
                </a:lnTo>
                <a:lnTo>
                  <a:pt x="366" y="100"/>
                </a:lnTo>
                <a:lnTo>
                  <a:pt x="366" y="100"/>
                </a:lnTo>
                <a:lnTo>
                  <a:pt x="366" y="100"/>
                </a:lnTo>
                <a:lnTo>
                  <a:pt x="366" y="100"/>
                </a:lnTo>
                <a:lnTo>
                  <a:pt x="366" y="100"/>
                </a:lnTo>
                <a:lnTo>
                  <a:pt x="366" y="100"/>
                </a:lnTo>
                <a:lnTo>
                  <a:pt x="365" y="100"/>
                </a:lnTo>
                <a:lnTo>
                  <a:pt x="365" y="100"/>
                </a:lnTo>
                <a:lnTo>
                  <a:pt x="365" y="100"/>
                </a:lnTo>
                <a:lnTo>
                  <a:pt x="365" y="100"/>
                </a:lnTo>
                <a:lnTo>
                  <a:pt x="365" y="100"/>
                </a:lnTo>
                <a:lnTo>
                  <a:pt x="365" y="100"/>
                </a:lnTo>
                <a:lnTo>
                  <a:pt x="365" y="100"/>
                </a:lnTo>
                <a:lnTo>
                  <a:pt x="365" y="100"/>
                </a:lnTo>
                <a:lnTo>
                  <a:pt x="365" y="100"/>
                </a:lnTo>
                <a:lnTo>
                  <a:pt x="365" y="100"/>
                </a:lnTo>
                <a:lnTo>
                  <a:pt x="365" y="100"/>
                </a:lnTo>
                <a:lnTo>
                  <a:pt x="365" y="100"/>
                </a:lnTo>
                <a:lnTo>
                  <a:pt x="365" y="100"/>
                </a:lnTo>
                <a:lnTo>
                  <a:pt x="365" y="100"/>
                </a:lnTo>
                <a:lnTo>
                  <a:pt x="365" y="100"/>
                </a:lnTo>
                <a:lnTo>
                  <a:pt x="365" y="100"/>
                </a:lnTo>
                <a:lnTo>
                  <a:pt x="364" y="100"/>
                </a:lnTo>
                <a:lnTo>
                  <a:pt x="364" y="100"/>
                </a:lnTo>
                <a:lnTo>
                  <a:pt x="364" y="100"/>
                </a:lnTo>
                <a:lnTo>
                  <a:pt x="364" y="100"/>
                </a:lnTo>
                <a:lnTo>
                  <a:pt x="364" y="100"/>
                </a:lnTo>
                <a:lnTo>
                  <a:pt x="364" y="100"/>
                </a:lnTo>
                <a:lnTo>
                  <a:pt x="364" y="100"/>
                </a:lnTo>
                <a:lnTo>
                  <a:pt x="364" y="99"/>
                </a:lnTo>
                <a:lnTo>
                  <a:pt x="364" y="99"/>
                </a:lnTo>
                <a:lnTo>
                  <a:pt x="364" y="99"/>
                </a:lnTo>
                <a:lnTo>
                  <a:pt x="364" y="99"/>
                </a:lnTo>
                <a:lnTo>
                  <a:pt x="364" y="99"/>
                </a:lnTo>
                <a:lnTo>
                  <a:pt x="364" y="99"/>
                </a:lnTo>
                <a:lnTo>
                  <a:pt x="364" y="99"/>
                </a:lnTo>
                <a:lnTo>
                  <a:pt x="364" y="99"/>
                </a:lnTo>
                <a:lnTo>
                  <a:pt x="364" y="99"/>
                </a:lnTo>
                <a:lnTo>
                  <a:pt x="364" y="99"/>
                </a:lnTo>
                <a:lnTo>
                  <a:pt x="364" y="99"/>
                </a:lnTo>
                <a:lnTo>
                  <a:pt x="364"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8"/>
                </a:lnTo>
                <a:lnTo>
                  <a:pt x="363" y="98"/>
                </a:lnTo>
                <a:lnTo>
                  <a:pt x="364" y="98"/>
                </a:lnTo>
                <a:lnTo>
                  <a:pt x="364" y="98"/>
                </a:lnTo>
                <a:lnTo>
                  <a:pt x="364" y="98"/>
                </a:lnTo>
                <a:lnTo>
                  <a:pt x="365" y="98"/>
                </a:lnTo>
                <a:lnTo>
                  <a:pt x="366" y="98"/>
                </a:lnTo>
                <a:lnTo>
                  <a:pt x="366" y="98"/>
                </a:lnTo>
                <a:lnTo>
                  <a:pt x="366" y="98"/>
                </a:lnTo>
                <a:lnTo>
                  <a:pt x="367" y="97"/>
                </a:lnTo>
                <a:lnTo>
                  <a:pt x="367" y="97"/>
                </a:lnTo>
                <a:lnTo>
                  <a:pt x="367" y="97"/>
                </a:lnTo>
                <a:lnTo>
                  <a:pt x="367" y="97"/>
                </a:lnTo>
                <a:lnTo>
                  <a:pt x="367" y="96"/>
                </a:lnTo>
                <a:lnTo>
                  <a:pt x="367" y="96"/>
                </a:lnTo>
                <a:lnTo>
                  <a:pt x="366" y="94"/>
                </a:lnTo>
                <a:lnTo>
                  <a:pt x="366" y="94"/>
                </a:lnTo>
                <a:lnTo>
                  <a:pt x="366" y="93"/>
                </a:lnTo>
                <a:lnTo>
                  <a:pt x="366" y="93"/>
                </a:lnTo>
                <a:lnTo>
                  <a:pt x="367" y="92"/>
                </a:lnTo>
                <a:lnTo>
                  <a:pt x="368" y="91"/>
                </a:lnTo>
                <a:lnTo>
                  <a:pt x="368" y="91"/>
                </a:lnTo>
                <a:lnTo>
                  <a:pt x="369" y="91"/>
                </a:lnTo>
                <a:lnTo>
                  <a:pt x="369" y="91"/>
                </a:lnTo>
                <a:lnTo>
                  <a:pt x="370" y="91"/>
                </a:lnTo>
                <a:lnTo>
                  <a:pt x="371" y="91"/>
                </a:lnTo>
                <a:lnTo>
                  <a:pt x="371" y="90"/>
                </a:lnTo>
                <a:lnTo>
                  <a:pt x="371" y="90"/>
                </a:lnTo>
                <a:lnTo>
                  <a:pt x="372" y="90"/>
                </a:lnTo>
                <a:lnTo>
                  <a:pt x="372" y="90"/>
                </a:lnTo>
                <a:lnTo>
                  <a:pt x="372" y="90"/>
                </a:lnTo>
                <a:lnTo>
                  <a:pt x="372" y="90"/>
                </a:lnTo>
                <a:lnTo>
                  <a:pt x="374" y="88"/>
                </a:lnTo>
                <a:lnTo>
                  <a:pt x="375" y="87"/>
                </a:lnTo>
                <a:lnTo>
                  <a:pt x="376" y="86"/>
                </a:lnTo>
                <a:lnTo>
                  <a:pt x="377" y="85"/>
                </a:lnTo>
                <a:lnTo>
                  <a:pt x="379" y="83"/>
                </a:lnTo>
                <a:lnTo>
                  <a:pt x="380" y="82"/>
                </a:lnTo>
                <a:lnTo>
                  <a:pt x="380" y="82"/>
                </a:lnTo>
                <a:lnTo>
                  <a:pt x="380" y="82"/>
                </a:lnTo>
                <a:lnTo>
                  <a:pt x="381" y="82"/>
                </a:lnTo>
                <a:lnTo>
                  <a:pt x="381" y="81"/>
                </a:lnTo>
                <a:lnTo>
                  <a:pt x="382" y="81"/>
                </a:lnTo>
                <a:lnTo>
                  <a:pt x="382" y="80"/>
                </a:lnTo>
                <a:lnTo>
                  <a:pt x="383" y="80"/>
                </a:lnTo>
                <a:lnTo>
                  <a:pt x="383" y="80"/>
                </a:lnTo>
                <a:lnTo>
                  <a:pt x="383" y="80"/>
                </a:lnTo>
                <a:lnTo>
                  <a:pt x="383" y="80"/>
                </a:lnTo>
                <a:lnTo>
                  <a:pt x="383" y="80"/>
                </a:lnTo>
                <a:lnTo>
                  <a:pt x="383" y="80"/>
                </a:lnTo>
                <a:lnTo>
                  <a:pt x="383" y="80"/>
                </a:lnTo>
                <a:lnTo>
                  <a:pt x="383" y="80"/>
                </a:lnTo>
                <a:lnTo>
                  <a:pt x="383" y="80"/>
                </a:lnTo>
                <a:lnTo>
                  <a:pt x="383" y="80"/>
                </a:lnTo>
                <a:lnTo>
                  <a:pt x="383" y="80"/>
                </a:lnTo>
                <a:lnTo>
                  <a:pt x="382" y="80"/>
                </a:lnTo>
                <a:lnTo>
                  <a:pt x="382" y="80"/>
                </a:lnTo>
                <a:lnTo>
                  <a:pt x="382" y="80"/>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80"/>
                </a:lnTo>
                <a:lnTo>
                  <a:pt x="382" y="80"/>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0" y="77"/>
                </a:lnTo>
                <a:lnTo>
                  <a:pt x="380" y="77"/>
                </a:lnTo>
                <a:lnTo>
                  <a:pt x="380" y="77"/>
                </a:lnTo>
                <a:lnTo>
                  <a:pt x="380" y="77"/>
                </a:lnTo>
                <a:lnTo>
                  <a:pt x="380" y="77"/>
                </a:lnTo>
                <a:lnTo>
                  <a:pt x="380" y="77"/>
                </a:lnTo>
                <a:lnTo>
                  <a:pt x="380" y="77"/>
                </a:lnTo>
                <a:lnTo>
                  <a:pt x="380" y="77"/>
                </a:lnTo>
                <a:lnTo>
                  <a:pt x="380" y="77"/>
                </a:lnTo>
                <a:lnTo>
                  <a:pt x="380" y="77"/>
                </a:lnTo>
                <a:lnTo>
                  <a:pt x="380" y="77"/>
                </a:lnTo>
                <a:lnTo>
                  <a:pt x="380" y="77"/>
                </a:lnTo>
                <a:lnTo>
                  <a:pt x="380"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6"/>
                </a:lnTo>
                <a:lnTo>
                  <a:pt x="379" y="76"/>
                </a:lnTo>
                <a:lnTo>
                  <a:pt x="379" y="76"/>
                </a:lnTo>
                <a:lnTo>
                  <a:pt x="379" y="76"/>
                </a:lnTo>
                <a:lnTo>
                  <a:pt x="379" y="76"/>
                </a:lnTo>
                <a:lnTo>
                  <a:pt x="379" y="76"/>
                </a:lnTo>
                <a:lnTo>
                  <a:pt x="379" y="76"/>
                </a:lnTo>
                <a:lnTo>
                  <a:pt x="379" y="76"/>
                </a:lnTo>
                <a:lnTo>
                  <a:pt x="379" y="76"/>
                </a:lnTo>
                <a:lnTo>
                  <a:pt x="379" y="76"/>
                </a:lnTo>
                <a:lnTo>
                  <a:pt x="380" y="76"/>
                </a:lnTo>
                <a:lnTo>
                  <a:pt x="380" y="75"/>
                </a:lnTo>
                <a:lnTo>
                  <a:pt x="380" y="75"/>
                </a:lnTo>
                <a:lnTo>
                  <a:pt x="380" y="75"/>
                </a:lnTo>
                <a:lnTo>
                  <a:pt x="381" y="75"/>
                </a:lnTo>
                <a:lnTo>
                  <a:pt x="381" y="74"/>
                </a:lnTo>
                <a:lnTo>
                  <a:pt x="381" y="74"/>
                </a:lnTo>
                <a:lnTo>
                  <a:pt x="381" y="74"/>
                </a:lnTo>
                <a:lnTo>
                  <a:pt x="382" y="75"/>
                </a:lnTo>
                <a:lnTo>
                  <a:pt x="382" y="74"/>
                </a:lnTo>
                <a:lnTo>
                  <a:pt x="382" y="74"/>
                </a:lnTo>
                <a:lnTo>
                  <a:pt x="382" y="74"/>
                </a:lnTo>
                <a:lnTo>
                  <a:pt x="383" y="74"/>
                </a:lnTo>
                <a:lnTo>
                  <a:pt x="383" y="74"/>
                </a:lnTo>
                <a:lnTo>
                  <a:pt x="383" y="74"/>
                </a:lnTo>
                <a:lnTo>
                  <a:pt x="383" y="74"/>
                </a:lnTo>
                <a:lnTo>
                  <a:pt x="384" y="74"/>
                </a:lnTo>
                <a:lnTo>
                  <a:pt x="384" y="74"/>
                </a:lnTo>
                <a:lnTo>
                  <a:pt x="384" y="73"/>
                </a:lnTo>
                <a:lnTo>
                  <a:pt x="384" y="73"/>
                </a:lnTo>
                <a:lnTo>
                  <a:pt x="385" y="74"/>
                </a:lnTo>
                <a:lnTo>
                  <a:pt x="385" y="74"/>
                </a:lnTo>
                <a:lnTo>
                  <a:pt x="385" y="74"/>
                </a:lnTo>
                <a:lnTo>
                  <a:pt x="386" y="74"/>
                </a:lnTo>
                <a:lnTo>
                  <a:pt x="386" y="74"/>
                </a:lnTo>
                <a:lnTo>
                  <a:pt x="387" y="73"/>
                </a:lnTo>
                <a:lnTo>
                  <a:pt x="387" y="73"/>
                </a:lnTo>
                <a:lnTo>
                  <a:pt x="387" y="73"/>
                </a:lnTo>
                <a:lnTo>
                  <a:pt x="387" y="73"/>
                </a:lnTo>
                <a:lnTo>
                  <a:pt x="387" y="73"/>
                </a:lnTo>
                <a:lnTo>
                  <a:pt x="388" y="73"/>
                </a:lnTo>
                <a:lnTo>
                  <a:pt x="389" y="73"/>
                </a:lnTo>
                <a:lnTo>
                  <a:pt x="390" y="73"/>
                </a:lnTo>
                <a:lnTo>
                  <a:pt x="390" y="73"/>
                </a:lnTo>
                <a:lnTo>
                  <a:pt x="391" y="73"/>
                </a:lnTo>
                <a:lnTo>
                  <a:pt x="391" y="73"/>
                </a:lnTo>
                <a:lnTo>
                  <a:pt x="391" y="73"/>
                </a:lnTo>
                <a:lnTo>
                  <a:pt x="392" y="73"/>
                </a:lnTo>
                <a:lnTo>
                  <a:pt x="392" y="73"/>
                </a:lnTo>
                <a:lnTo>
                  <a:pt x="392" y="73"/>
                </a:lnTo>
                <a:lnTo>
                  <a:pt x="393" y="73"/>
                </a:lnTo>
                <a:lnTo>
                  <a:pt x="393" y="73"/>
                </a:lnTo>
                <a:lnTo>
                  <a:pt x="393" y="72"/>
                </a:lnTo>
                <a:lnTo>
                  <a:pt x="393" y="72"/>
                </a:lnTo>
                <a:lnTo>
                  <a:pt x="393" y="72"/>
                </a:lnTo>
                <a:lnTo>
                  <a:pt x="394" y="72"/>
                </a:lnTo>
                <a:lnTo>
                  <a:pt x="394" y="71"/>
                </a:lnTo>
                <a:lnTo>
                  <a:pt x="394" y="71"/>
                </a:lnTo>
                <a:lnTo>
                  <a:pt x="394" y="71"/>
                </a:lnTo>
                <a:lnTo>
                  <a:pt x="394" y="70"/>
                </a:lnTo>
                <a:lnTo>
                  <a:pt x="394" y="70"/>
                </a:lnTo>
                <a:lnTo>
                  <a:pt x="394" y="70"/>
                </a:lnTo>
                <a:lnTo>
                  <a:pt x="395" y="70"/>
                </a:lnTo>
                <a:lnTo>
                  <a:pt x="395" y="70"/>
                </a:lnTo>
                <a:lnTo>
                  <a:pt x="395" y="69"/>
                </a:lnTo>
                <a:lnTo>
                  <a:pt x="395" y="69"/>
                </a:lnTo>
                <a:lnTo>
                  <a:pt x="395" y="69"/>
                </a:lnTo>
                <a:lnTo>
                  <a:pt x="396" y="68"/>
                </a:lnTo>
                <a:lnTo>
                  <a:pt x="396" y="68"/>
                </a:lnTo>
                <a:lnTo>
                  <a:pt x="396" y="68"/>
                </a:lnTo>
                <a:lnTo>
                  <a:pt x="396" y="68"/>
                </a:lnTo>
                <a:lnTo>
                  <a:pt x="396" y="67"/>
                </a:lnTo>
                <a:lnTo>
                  <a:pt x="397" y="67"/>
                </a:lnTo>
                <a:lnTo>
                  <a:pt x="397" y="65"/>
                </a:lnTo>
                <a:lnTo>
                  <a:pt x="398" y="64"/>
                </a:lnTo>
                <a:lnTo>
                  <a:pt x="398" y="64"/>
                </a:lnTo>
                <a:lnTo>
                  <a:pt x="398" y="63"/>
                </a:lnTo>
                <a:lnTo>
                  <a:pt x="399" y="61"/>
                </a:lnTo>
                <a:lnTo>
                  <a:pt x="399" y="61"/>
                </a:lnTo>
                <a:lnTo>
                  <a:pt x="400" y="59"/>
                </a:lnTo>
                <a:lnTo>
                  <a:pt x="401" y="57"/>
                </a:lnTo>
                <a:lnTo>
                  <a:pt x="401" y="55"/>
                </a:lnTo>
                <a:lnTo>
                  <a:pt x="401" y="54"/>
                </a:lnTo>
                <a:lnTo>
                  <a:pt x="401" y="54"/>
                </a:lnTo>
                <a:lnTo>
                  <a:pt x="401" y="54"/>
                </a:lnTo>
                <a:lnTo>
                  <a:pt x="401" y="54"/>
                </a:lnTo>
                <a:lnTo>
                  <a:pt x="401" y="54"/>
                </a:lnTo>
                <a:lnTo>
                  <a:pt x="401" y="54"/>
                </a:lnTo>
                <a:lnTo>
                  <a:pt x="401" y="54"/>
                </a:lnTo>
                <a:lnTo>
                  <a:pt x="401" y="54"/>
                </a:lnTo>
                <a:lnTo>
                  <a:pt x="401" y="54"/>
                </a:lnTo>
                <a:lnTo>
                  <a:pt x="401" y="54"/>
                </a:lnTo>
                <a:lnTo>
                  <a:pt x="401" y="54"/>
                </a:lnTo>
                <a:lnTo>
                  <a:pt x="401" y="54"/>
                </a:lnTo>
                <a:lnTo>
                  <a:pt x="401" y="54"/>
                </a:lnTo>
                <a:lnTo>
                  <a:pt x="401" y="54"/>
                </a:lnTo>
                <a:lnTo>
                  <a:pt x="401" y="54"/>
                </a:lnTo>
                <a:lnTo>
                  <a:pt x="400" y="54"/>
                </a:lnTo>
                <a:lnTo>
                  <a:pt x="400" y="54"/>
                </a:lnTo>
                <a:lnTo>
                  <a:pt x="401" y="51"/>
                </a:lnTo>
                <a:lnTo>
                  <a:pt x="401" y="50"/>
                </a:lnTo>
                <a:lnTo>
                  <a:pt x="401" y="50"/>
                </a:lnTo>
                <a:lnTo>
                  <a:pt x="401" y="48"/>
                </a:lnTo>
                <a:lnTo>
                  <a:pt x="401" y="46"/>
                </a:lnTo>
                <a:lnTo>
                  <a:pt x="401" y="46"/>
                </a:lnTo>
                <a:lnTo>
                  <a:pt x="402" y="45"/>
                </a:lnTo>
                <a:lnTo>
                  <a:pt x="402" y="42"/>
                </a:lnTo>
                <a:lnTo>
                  <a:pt x="402" y="42"/>
                </a:lnTo>
                <a:lnTo>
                  <a:pt x="402" y="39"/>
                </a:lnTo>
                <a:lnTo>
                  <a:pt x="402" y="38"/>
                </a:lnTo>
                <a:lnTo>
                  <a:pt x="402" y="38"/>
                </a:lnTo>
                <a:lnTo>
                  <a:pt x="402" y="37"/>
                </a:lnTo>
                <a:lnTo>
                  <a:pt x="402" y="36"/>
                </a:lnTo>
                <a:lnTo>
                  <a:pt x="402" y="36"/>
                </a:lnTo>
                <a:lnTo>
                  <a:pt x="403" y="35"/>
                </a:lnTo>
                <a:lnTo>
                  <a:pt x="403" y="33"/>
                </a:lnTo>
                <a:lnTo>
                  <a:pt x="404" y="32"/>
                </a:lnTo>
                <a:lnTo>
                  <a:pt x="404" y="31"/>
                </a:lnTo>
                <a:lnTo>
                  <a:pt x="404" y="31"/>
                </a:lnTo>
                <a:lnTo>
                  <a:pt x="404" y="31"/>
                </a:lnTo>
                <a:lnTo>
                  <a:pt x="404" y="30"/>
                </a:lnTo>
                <a:lnTo>
                  <a:pt x="404" y="29"/>
                </a:lnTo>
                <a:lnTo>
                  <a:pt x="405" y="28"/>
                </a:lnTo>
                <a:lnTo>
                  <a:pt x="405" y="28"/>
                </a:lnTo>
                <a:lnTo>
                  <a:pt x="406" y="27"/>
                </a:lnTo>
                <a:lnTo>
                  <a:pt x="406" y="27"/>
                </a:lnTo>
                <a:lnTo>
                  <a:pt x="406" y="27"/>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9" y="26"/>
                </a:lnTo>
                <a:lnTo>
                  <a:pt x="409" y="26"/>
                </a:lnTo>
                <a:lnTo>
                  <a:pt x="409"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9" y="26"/>
                </a:lnTo>
                <a:lnTo>
                  <a:pt x="409" y="26"/>
                </a:lnTo>
                <a:lnTo>
                  <a:pt x="409" y="26"/>
                </a:lnTo>
                <a:lnTo>
                  <a:pt x="409" y="26"/>
                </a:lnTo>
                <a:lnTo>
                  <a:pt x="409" y="26"/>
                </a:lnTo>
                <a:lnTo>
                  <a:pt x="409" y="26"/>
                </a:lnTo>
                <a:lnTo>
                  <a:pt x="409" y="25"/>
                </a:lnTo>
                <a:lnTo>
                  <a:pt x="409" y="25"/>
                </a:lnTo>
                <a:lnTo>
                  <a:pt x="409" y="25"/>
                </a:lnTo>
                <a:lnTo>
                  <a:pt x="409" y="25"/>
                </a:lnTo>
                <a:lnTo>
                  <a:pt x="409" y="25"/>
                </a:lnTo>
                <a:lnTo>
                  <a:pt x="409" y="25"/>
                </a:lnTo>
                <a:lnTo>
                  <a:pt x="409" y="25"/>
                </a:lnTo>
                <a:lnTo>
                  <a:pt x="409" y="25"/>
                </a:lnTo>
                <a:lnTo>
                  <a:pt x="409" y="25"/>
                </a:lnTo>
                <a:lnTo>
                  <a:pt x="409" y="25"/>
                </a:lnTo>
                <a:lnTo>
                  <a:pt x="409" y="25"/>
                </a:lnTo>
                <a:lnTo>
                  <a:pt x="410" y="24"/>
                </a:lnTo>
                <a:lnTo>
                  <a:pt x="410" y="24"/>
                </a:lnTo>
                <a:lnTo>
                  <a:pt x="411" y="23"/>
                </a:lnTo>
                <a:lnTo>
                  <a:pt x="411" y="21"/>
                </a:lnTo>
                <a:lnTo>
                  <a:pt x="412" y="21"/>
                </a:lnTo>
                <a:lnTo>
                  <a:pt x="412" y="20"/>
                </a:lnTo>
                <a:lnTo>
                  <a:pt x="412" y="20"/>
                </a:lnTo>
                <a:lnTo>
                  <a:pt x="413" y="19"/>
                </a:lnTo>
                <a:lnTo>
                  <a:pt x="414" y="19"/>
                </a:lnTo>
                <a:lnTo>
                  <a:pt x="414" y="18"/>
                </a:lnTo>
                <a:lnTo>
                  <a:pt x="415" y="17"/>
                </a:lnTo>
                <a:lnTo>
                  <a:pt x="415" y="17"/>
                </a:lnTo>
                <a:lnTo>
                  <a:pt x="415" y="17"/>
                </a:lnTo>
                <a:lnTo>
                  <a:pt x="415" y="16"/>
                </a:lnTo>
                <a:lnTo>
                  <a:pt x="415" y="16"/>
                </a:lnTo>
                <a:lnTo>
                  <a:pt x="415" y="16"/>
                </a:lnTo>
                <a:lnTo>
                  <a:pt x="415" y="15"/>
                </a:lnTo>
                <a:lnTo>
                  <a:pt x="414" y="14"/>
                </a:lnTo>
                <a:lnTo>
                  <a:pt x="414" y="13"/>
                </a:lnTo>
                <a:lnTo>
                  <a:pt x="413" y="13"/>
                </a:lnTo>
                <a:lnTo>
                  <a:pt x="413" y="13"/>
                </a:lnTo>
                <a:lnTo>
                  <a:pt x="413" y="13"/>
                </a:lnTo>
                <a:lnTo>
                  <a:pt x="413" y="13"/>
                </a:lnTo>
                <a:lnTo>
                  <a:pt x="413" y="13"/>
                </a:lnTo>
                <a:lnTo>
                  <a:pt x="413" y="13"/>
                </a:lnTo>
                <a:lnTo>
                  <a:pt x="413" y="13"/>
                </a:lnTo>
                <a:lnTo>
                  <a:pt x="413" y="13"/>
                </a:lnTo>
                <a:lnTo>
                  <a:pt x="413" y="13"/>
                </a:lnTo>
                <a:lnTo>
                  <a:pt x="413" y="13"/>
                </a:lnTo>
                <a:lnTo>
                  <a:pt x="413" y="13"/>
                </a:lnTo>
                <a:lnTo>
                  <a:pt x="413" y="13"/>
                </a:lnTo>
                <a:lnTo>
                  <a:pt x="413" y="13"/>
                </a:lnTo>
                <a:lnTo>
                  <a:pt x="413" y="13"/>
                </a:lnTo>
                <a:lnTo>
                  <a:pt x="413" y="13"/>
                </a:lnTo>
                <a:lnTo>
                  <a:pt x="414" y="13"/>
                </a:lnTo>
                <a:lnTo>
                  <a:pt x="414" y="13"/>
                </a:lnTo>
                <a:lnTo>
                  <a:pt x="414" y="13"/>
                </a:lnTo>
                <a:lnTo>
                  <a:pt x="414" y="13"/>
                </a:lnTo>
                <a:lnTo>
                  <a:pt x="414" y="13"/>
                </a:lnTo>
                <a:lnTo>
                  <a:pt x="414" y="13"/>
                </a:lnTo>
                <a:lnTo>
                  <a:pt x="414" y="13"/>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5" y="12"/>
                </a:lnTo>
                <a:lnTo>
                  <a:pt x="415" y="12"/>
                </a:lnTo>
                <a:lnTo>
                  <a:pt x="415" y="12"/>
                </a:lnTo>
                <a:lnTo>
                  <a:pt x="415" y="12"/>
                </a:lnTo>
                <a:lnTo>
                  <a:pt x="415" y="12"/>
                </a:lnTo>
                <a:lnTo>
                  <a:pt x="415" y="12"/>
                </a:lnTo>
                <a:lnTo>
                  <a:pt x="415" y="12"/>
                </a:lnTo>
                <a:lnTo>
                  <a:pt x="415" y="12"/>
                </a:lnTo>
                <a:lnTo>
                  <a:pt x="415" y="12"/>
                </a:lnTo>
                <a:lnTo>
                  <a:pt x="415" y="12"/>
                </a:lnTo>
                <a:lnTo>
                  <a:pt x="415" y="11"/>
                </a:lnTo>
                <a:lnTo>
                  <a:pt x="415" y="11"/>
                </a:lnTo>
                <a:lnTo>
                  <a:pt x="415" y="11"/>
                </a:lnTo>
                <a:lnTo>
                  <a:pt x="415" y="11"/>
                </a:lnTo>
                <a:lnTo>
                  <a:pt x="415" y="11"/>
                </a:lnTo>
                <a:lnTo>
                  <a:pt x="415" y="11"/>
                </a:lnTo>
                <a:lnTo>
                  <a:pt x="415" y="11"/>
                </a:lnTo>
                <a:lnTo>
                  <a:pt x="415" y="11"/>
                </a:lnTo>
                <a:lnTo>
                  <a:pt x="415" y="11"/>
                </a:lnTo>
                <a:lnTo>
                  <a:pt x="415" y="11"/>
                </a:lnTo>
                <a:lnTo>
                  <a:pt x="415" y="11"/>
                </a:lnTo>
                <a:lnTo>
                  <a:pt x="415" y="11"/>
                </a:lnTo>
                <a:lnTo>
                  <a:pt x="415" y="11"/>
                </a:lnTo>
                <a:lnTo>
                  <a:pt x="415" y="11"/>
                </a:lnTo>
                <a:lnTo>
                  <a:pt x="415" y="11"/>
                </a:lnTo>
                <a:lnTo>
                  <a:pt x="415" y="11"/>
                </a:lnTo>
                <a:lnTo>
                  <a:pt x="416" y="11"/>
                </a:lnTo>
                <a:lnTo>
                  <a:pt x="416" y="11"/>
                </a:lnTo>
                <a:lnTo>
                  <a:pt x="416" y="11"/>
                </a:lnTo>
                <a:lnTo>
                  <a:pt x="416" y="11"/>
                </a:lnTo>
                <a:lnTo>
                  <a:pt x="416" y="11"/>
                </a:lnTo>
                <a:lnTo>
                  <a:pt x="416" y="11"/>
                </a:lnTo>
                <a:lnTo>
                  <a:pt x="416" y="11"/>
                </a:lnTo>
                <a:lnTo>
                  <a:pt x="416" y="11"/>
                </a:lnTo>
                <a:lnTo>
                  <a:pt x="416" y="11"/>
                </a:lnTo>
                <a:lnTo>
                  <a:pt x="416" y="11"/>
                </a:lnTo>
                <a:lnTo>
                  <a:pt x="416" y="11"/>
                </a:lnTo>
                <a:lnTo>
                  <a:pt x="416" y="11"/>
                </a:lnTo>
                <a:lnTo>
                  <a:pt x="416" y="11"/>
                </a:lnTo>
                <a:lnTo>
                  <a:pt x="416" y="11"/>
                </a:lnTo>
                <a:lnTo>
                  <a:pt x="416" y="11"/>
                </a:lnTo>
                <a:lnTo>
                  <a:pt x="416" y="11"/>
                </a:lnTo>
                <a:lnTo>
                  <a:pt x="416" y="11"/>
                </a:lnTo>
                <a:lnTo>
                  <a:pt x="416" y="11"/>
                </a:lnTo>
                <a:lnTo>
                  <a:pt x="416" y="11"/>
                </a:lnTo>
                <a:lnTo>
                  <a:pt x="416" y="10"/>
                </a:lnTo>
                <a:lnTo>
                  <a:pt x="416" y="10"/>
                </a:lnTo>
                <a:lnTo>
                  <a:pt x="416" y="10"/>
                </a:lnTo>
                <a:lnTo>
                  <a:pt x="416" y="10"/>
                </a:lnTo>
                <a:lnTo>
                  <a:pt x="416" y="10"/>
                </a:lnTo>
                <a:lnTo>
                  <a:pt x="416" y="10"/>
                </a:lnTo>
                <a:lnTo>
                  <a:pt x="416" y="10"/>
                </a:lnTo>
                <a:lnTo>
                  <a:pt x="416" y="10"/>
                </a:lnTo>
                <a:lnTo>
                  <a:pt x="416" y="10"/>
                </a:lnTo>
                <a:lnTo>
                  <a:pt x="416" y="10"/>
                </a:lnTo>
                <a:lnTo>
                  <a:pt x="416" y="10"/>
                </a:lnTo>
                <a:lnTo>
                  <a:pt x="416" y="10"/>
                </a:lnTo>
                <a:lnTo>
                  <a:pt x="416" y="10"/>
                </a:lnTo>
                <a:lnTo>
                  <a:pt x="416"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1"/>
                </a:lnTo>
                <a:lnTo>
                  <a:pt x="418" y="11"/>
                </a:lnTo>
                <a:lnTo>
                  <a:pt x="418" y="11"/>
                </a:lnTo>
                <a:lnTo>
                  <a:pt x="418" y="11"/>
                </a:lnTo>
                <a:lnTo>
                  <a:pt x="418" y="11"/>
                </a:lnTo>
                <a:lnTo>
                  <a:pt x="418" y="11"/>
                </a:lnTo>
                <a:lnTo>
                  <a:pt x="418" y="11"/>
                </a:lnTo>
                <a:lnTo>
                  <a:pt x="418" y="11"/>
                </a:lnTo>
                <a:lnTo>
                  <a:pt x="418" y="11"/>
                </a:lnTo>
                <a:lnTo>
                  <a:pt x="418" y="11"/>
                </a:lnTo>
                <a:lnTo>
                  <a:pt x="418" y="11"/>
                </a:lnTo>
                <a:lnTo>
                  <a:pt x="418" y="11"/>
                </a:lnTo>
                <a:lnTo>
                  <a:pt x="418" y="11"/>
                </a:lnTo>
                <a:lnTo>
                  <a:pt x="418" y="11"/>
                </a:lnTo>
                <a:lnTo>
                  <a:pt x="418" y="11"/>
                </a:lnTo>
                <a:lnTo>
                  <a:pt x="419" y="11"/>
                </a:lnTo>
                <a:lnTo>
                  <a:pt x="419" y="11"/>
                </a:lnTo>
                <a:lnTo>
                  <a:pt x="419" y="11"/>
                </a:lnTo>
                <a:lnTo>
                  <a:pt x="419" y="11"/>
                </a:lnTo>
                <a:lnTo>
                  <a:pt x="419" y="11"/>
                </a:lnTo>
                <a:lnTo>
                  <a:pt x="419" y="11"/>
                </a:lnTo>
                <a:lnTo>
                  <a:pt x="419" y="11"/>
                </a:lnTo>
                <a:lnTo>
                  <a:pt x="419" y="11"/>
                </a:lnTo>
                <a:lnTo>
                  <a:pt x="419" y="11"/>
                </a:lnTo>
                <a:lnTo>
                  <a:pt x="419" y="11"/>
                </a:lnTo>
                <a:lnTo>
                  <a:pt x="419" y="11"/>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1" y="10"/>
                </a:lnTo>
                <a:lnTo>
                  <a:pt x="421" y="10"/>
                </a:lnTo>
                <a:lnTo>
                  <a:pt x="421" y="10"/>
                </a:lnTo>
                <a:lnTo>
                  <a:pt x="421" y="10"/>
                </a:lnTo>
                <a:lnTo>
                  <a:pt x="421" y="10"/>
                </a:lnTo>
                <a:lnTo>
                  <a:pt x="421" y="10"/>
                </a:lnTo>
                <a:lnTo>
                  <a:pt x="421" y="10"/>
                </a:lnTo>
                <a:lnTo>
                  <a:pt x="421" y="10"/>
                </a:lnTo>
                <a:lnTo>
                  <a:pt x="421" y="10"/>
                </a:lnTo>
                <a:lnTo>
                  <a:pt x="421" y="10"/>
                </a:lnTo>
                <a:lnTo>
                  <a:pt x="421" y="10"/>
                </a:lnTo>
                <a:lnTo>
                  <a:pt x="421" y="10"/>
                </a:lnTo>
                <a:lnTo>
                  <a:pt x="421" y="10"/>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8"/>
                </a:lnTo>
                <a:lnTo>
                  <a:pt x="422" y="8"/>
                </a:lnTo>
                <a:lnTo>
                  <a:pt x="422" y="8"/>
                </a:lnTo>
                <a:lnTo>
                  <a:pt x="422" y="8"/>
                </a:lnTo>
                <a:lnTo>
                  <a:pt x="422"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4" y="8"/>
                </a:lnTo>
                <a:lnTo>
                  <a:pt x="424" y="8"/>
                </a:lnTo>
                <a:lnTo>
                  <a:pt x="424" y="8"/>
                </a:lnTo>
                <a:lnTo>
                  <a:pt x="424" y="8"/>
                </a:lnTo>
                <a:lnTo>
                  <a:pt x="424" y="8"/>
                </a:lnTo>
                <a:lnTo>
                  <a:pt x="424" y="8"/>
                </a:lnTo>
                <a:lnTo>
                  <a:pt x="424" y="8"/>
                </a:lnTo>
                <a:lnTo>
                  <a:pt x="424" y="8"/>
                </a:lnTo>
                <a:lnTo>
                  <a:pt x="424" y="8"/>
                </a:lnTo>
                <a:lnTo>
                  <a:pt x="424" y="8"/>
                </a:lnTo>
                <a:lnTo>
                  <a:pt x="424" y="8"/>
                </a:lnTo>
                <a:lnTo>
                  <a:pt x="424" y="8"/>
                </a:lnTo>
                <a:lnTo>
                  <a:pt x="424" y="8"/>
                </a:lnTo>
                <a:lnTo>
                  <a:pt x="424" y="8"/>
                </a:lnTo>
                <a:lnTo>
                  <a:pt x="424"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7"/>
                </a:lnTo>
                <a:lnTo>
                  <a:pt x="428" y="7"/>
                </a:lnTo>
                <a:lnTo>
                  <a:pt x="428" y="7"/>
                </a:lnTo>
                <a:lnTo>
                  <a:pt x="428" y="7"/>
                </a:lnTo>
                <a:lnTo>
                  <a:pt x="428" y="7"/>
                </a:lnTo>
                <a:lnTo>
                  <a:pt x="428" y="7"/>
                </a:lnTo>
                <a:lnTo>
                  <a:pt x="428" y="7"/>
                </a:lnTo>
                <a:lnTo>
                  <a:pt x="428" y="7"/>
                </a:lnTo>
                <a:lnTo>
                  <a:pt x="428" y="7"/>
                </a:lnTo>
                <a:lnTo>
                  <a:pt x="428" y="7"/>
                </a:lnTo>
                <a:lnTo>
                  <a:pt x="428" y="7"/>
                </a:lnTo>
                <a:lnTo>
                  <a:pt x="428" y="7"/>
                </a:lnTo>
                <a:lnTo>
                  <a:pt x="429" y="7"/>
                </a:lnTo>
                <a:lnTo>
                  <a:pt x="429" y="7"/>
                </a:lnTo>
                <a:lnTo>
                  <a:pt x="429" y="7"/>
                </a:lnTo>
                <a:lnTo>
                  <a:pt x="429" y="7"/>
                </a:lnTo>
                <a:lnTo>
                  <a:pt x="429" y="7"/>
                </a:lnTo>
                <a:lnTo>
                  <a:pt x="429" y="7"/>
                </a:lnTo>
                <a:lnTo>
                  <a:pt x="429" y="7"/>
                </a:lnTo>
                <a:lnTo>
                  <a:pt x="429" y="7"/>
                </a:lnTo>
                <a:lnTo>
                  <a:pt x="429" y="7"/>
                </a:lnTo>
                <a:lnTo>
                  <a:pt x="429" y="7"/>
                </a:lnTo>
                <a:lnTo>
                  <a:pt x="429" y="7"/>
                </a:lnTo>
                <a:lnTo>
                  <a:pt x="429" y="7"/>
                </a:lnTo>
                <a:lnTo>
                  <a:pt x="429" y="7"/>
                </a:lnTo>
                <a:lnTo>
                  <a:pt x="429" y="7"/>
                </a:lnTo>
                <a:lnTo>
                  <a:pt x="429" y="7"/>
                </a:lnTo>
                <a:lnTo>
                  <a:pt x="429" y="7"/>
                </a:lnTo>
                <a:lnTo>
                  <a:pt x="429" y="7"/>
                </a:lnTo>
                <a:lnTo>
                  <a:pt x="429" y="7"/>
                </a:lnTo>
                <a:lnTo>
                  <a:pt x="429" y="7"/>
                </a:lnTo>
                <a:lnTo>
                  <a:pt x="430" y="7"/>
                </a:lnTo>
                <a:lnTo>
                  <a:pt x="430" y="7"/>
                </a:lnTo>
                <a:lnTo>
                  <a:pt x="430" y="7"/>
                </a:lnTo>
                <a:lnTo>
                  <a:pt x="430" y="7"/>
                </a:lnTo>
                <a:lnTo>
                  <a:pt x="430" y="7"/>
                </a:lnTo>
                <a:lnTo>
                  <a:pt x="430" y="7"/>
                </a:lnTo>
                <a:lnTo>
                  <a:pt x="430" y="7"/>
                </a:lnTo>
                <a:lnTo>
                  <a:pt x="430" y="7"/>
                </a:lnTo>
                <a:lnTo>
                  <a:pt x="430" y="7"/>
                </a:lnTo>
                <a:lnTo>
                  <a:pt x="430" y="7"/>
                </a:lnTo>
                <a:lnTo>
                  <a:pt x="430" y="7"/>
                </a:lnTo>
                <a:lnTo>
                  <a:pt x="430" y="7"/>
                </a:lnTo>
                <a:lnTo>
                  <a:pt x="430" y="7"/>
                </a:lnTo>
                <a:lnTo>
                  <a:pt x="430" y="7"/>
                </a:lnTo>
                <a:lnTo>
                  <a:pt x="430" y="7"/>
                </a:lnTo>
                <a:lnTo>
                  <a:pt x="430" y="7"/>
                </a:lnTo>
                <a:lnTo>
                  <a:pt x="430" y="7"/>
                </a:lnTo>
                <a:lnTo>
                  <a:pt x="430" y="7"/>
                </a:lnTo>
                <a:lnTo>
                  <a:pt x="430" y="7"/>
                </a:lnTo>
                <a:lnTo>
                  <a:pt x="431" y="7"/>
                </a:lnTo>
                <a:lnTo>
                  <a:pt x="431" y="6"/>
                </a:lnTo>
                <a:lnTo>
                  <a:pt x="431" y="6"/>
                </a:lnTo>
                <a:lnTo>
                  <a:pt x="431" y="6"/>
                </a:lnTo>
                <a:lnTo>
                  <a:pt x="431" y="6"/>
                </a:lnTo>
                <a:lnTo>
                  <a:pt x="431" y="6"/>
                </a:lnTo>
                <a:lnTo>
                  <a:pt x="431" y="6"/>
                </a:lnTo>
                <a:lnTo>
                  <a:pt x="431" y="6"/>
                </a:lnTo>
                <a:lnTo>
                  <a:pt x="431" y="6"/>
                </a:lnTo>
                <a:lnTo>
                  <a:pt x="431" y="6"/>
                </a:lnTo>
                <a:lnTo>
                  <a:pt x="431" y="6"/>
                </a:lnTo>
                <a:lnTo>
                  <a:pt x="431" y="6"/>
                </a:lnTo>
                <a:lnTo>
                  <a:pt x="432" y="6"/>
                </a:lnTo>
                <a:lnTo>
                  <a:pt x="432" y="6"/>
                </a:lnTo>
                <a:lnTo>
                  <a:pt x="432" y="6"/>
                </a:lnTo>
                <a:lnTo>
                  <a:pt x="432" y="6"/>
                </a:lnTo>
                <a:lnTo>
                  <a:pt x="432" y="6"/>
                </a:lnTo>
                <a:lnTo>
                  <a:pt x="432" y="6"/>
                </a:lnTo>
                <a:lnTo>
                  <a:pt x="432" y="6"/>
                </a:lnTo>
                <a:lnTo>
                  <a:pt x="432" y="6"/>
                </a:lnTo>
                <a:lnTo>
                  <a:pt x="432" y="6"/>
                </a:lnTo>
                <a:lnTo>
                  <a:pt x="432" y="6"/>
                </a:lnTo>
                <a:lnTo>
                  <a:pt x="432" y="6"/>
                </a:lnTo>
                <a:lnTo>
                  <a:pt x="432" y="6"/>
                </a:lnTo>
                <a:lnTo>
                  <a:pt x="432" y="6"/>
                </a:lnTo>
                <a:lnTo>
                  <a:pt x="432" y="6"/>
                </a:lnTo>
                <a:lnTo>
                  <a:pt x="433" y="6"/>
                </a:lnTo>
                <a:lnTo>
                  <a:pt x="433" y="6"/>
                </a:lnTo>
                <a:lnTo>
                  <a:pt x="433" y="6"/>
                </a:lnTo>
                <a:lnTo>
                  <a:pt x="433" y="6"/>
                </a:lnTo>
                <a:lnTo>
                  <a:pt x="433" y="6"/>
                </a:lnTo>
                <a:lnTo>
                  <a:pt x="433" y="6"/>
                </a:lnTo>
                <a:lnTo>
                  <a:pt x="433" y="6"/>
                </a:lnTo>
                <a:lnTo>
                  <a:pt x="433" y="6"/>
                </a:lnTo>
                <a:lnTo>
                  <a:pt x="433" y="6"/>
                </a:lnTo>
                <a:lnTo>
                  <a:pt x="433" y="6"/>
                </a:lnTo>
                <a:lnTo>
                  <a:pt x="433" y="6"/>
                </a:lnTo>
                <a:lnTo>
                  <a:pt x="433" y="6"/>
                </a:lnTo>
                <a:lnTo>
                  <a:pt x="433" y="6"/>
                </a:lnTo>
                <a:lnTo>
                  <a:pt x="433" y="6"/>
                </a:lnTo>
                <a:lnTo>
                  <a:pt x="433" y="6"/>
                </a:lnTo>
                <a:lnTo>
                  <a:pt x="433" y="6"/>
                </a:lnTo>
                <a:lnTo>
                  <a:pt x="433" y="4"/>
                </a:lnTo>
                <a:lnTo>
                  <a:pt x="434" y="2"/>
                </a:lnTo>
                <a:lnTo>
                  <a:pt x="434" y="0"/>
                </a:lnTo>
                <a:lnTo>
                  <a:pt x="435" y="0"/>
                </a:lnTo>
                <a:lnTo>
                  <a:pt x="435" y="0"/>
                </a:lnTo>
                <a:lnTo>
                  <a:pt x="436" y="0"/>
                </a:lnTo>
                <a:lnTo>
                  <a:pt x="437" y="0"/>
                </a:lnTo>
                <a:lnTo>
                  <a:pt x="437" y="0"/>
                </a:lnTo>
                <a:lnTo>
                  <a:pt x="439" y="0"/>
                </a:lnTo>
                <a:lnTo>
                  <a:pt x="439" y="0"/>
                </a:lnTo>
                <a:lnTo>
                  <a:pt x="441" y="0"/>
                </a:lnTo>
                <a:lnTo>
                  <a:pt x="441" y="0"/>
                </a:lnTo>
                <a:lnTo>
                  <a:pt x="441" y="0"/>
                </a:lnTo>
                <a:lnTo>
                  <a:pt x="441" y="0"/>
                </a:lnTo>
                <a:lnTo>
                  <a:pt x="442" y="0"/>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33">
            <a:extLst>
              <a:ext uri="{FF2B5EF4-FFF2-40B4-BE49-F238E27FC236}">
                <a16:creationId xmlns:a16="http://schemas.microsoft.com/office/drawing/2014/main" id="{5CCEB400-FDE0-A00F-B3B3-9ACC538583FC}"/>
              </a:ext>
            </a:extLst>
          </p:cNvPr>
          <p:cNvSpPr>
            <a:spLocks/>
          </p:cNvSpPr>
          <p:nvPr/>
        </p:nvSpPr>
        <p:spPr bwMode="auto">
          <a:xfrm>
            <a:off x="5538788" y="6280151"/>
            <a:ext cx="125412" cy="112713"/>
          </a:xfrm>
          <a:custGeom>
            <a:avLst/>
            <a:gdLst>
              <a:gd name="T0" fmla="*/ 135 w 135"/>
              <a:gd name="T1" fmla="*/ 43 h 121"/>
              <a:gd name="T2" fmla="*/ 119 w 135"/>
              <a:gd name="T3" fmla="*/ 58 h 121"/>
              <a:gd name="T4" fmla="*/ 112 w 135"/>
              <a:gd name="T5" fmla="*/ 79 h 121"/>
              <a:gd name="T6" fmla="*/ 96 w 135"/>
              <a:gd name="T7" fmla="*/ 101 h 121"/>
              <a:gd name="T8" fmla="*/ 87 w 135"/>
              <a:gd name="T9" fmla="*/ 110 h 121"/>
              <a:gd name="T10" fmla="*/ 75 w 135"/>
              <a:gd name="T11" fmla="*/ 103 h 121"/>
              <a:gd name="T12" fmla="*/ 70 w 135"/>
              <a:gd name="T13" fmla="*/ 120 h 121"/>
              <a:gd name="T14" fmla="*/ 66 w 135"/>
              <a:gd name="T15" fmla="*/ 116 h 121"/>
              <a:gd name="T16" fmla="*/ 56 w 135"/>
              <a:gd name="T17" fmla="*/ 109 h 121"/>
              <a:gd name="T18" fmla="*/ 44 w 135"/>
              <a:gd name="T19" fmla="*/ 97 h 121"/>
              <a:gd name="T20" fmla="*/ 31 w 135"/>
              <a:gd name="T21" fmla="*/ 97 h 121"/>
              <a:gd name="T22" fmla="*/ 14 w 135"/>
              <a:gd name="T23" fmla="*/ 100 h 121"/>
              <a:gd name="T24" fmla="*/ 1 w 135"/>
              <a:gd name="T25" fmla="*/ 79 h 121"/>
              <a:gd name="T26" fmla="*/ 5 w 135"/>
              <a:gd name="T27" fmla="*/ 71 h 121"/>
              <a:gd name="T28" fmla="*/ 10 w 135"/>
              <a:gd name="T29" fmla="*/ 57 h 121"/>
              <a:gd name="T30" fmla="*/ 17 w 135"/>
              <a:gd name="T31" fmla="*/ 46 h 121"/>
              <a:gd name="T32" fmla="*/ 30 w 135"/>
              <a:gd name="T33" fmla="*/ 38 h 121"/>
              <a:gd name="T34" fmla="*/ 34 w 135"/>
              <a:gd name="T35" fmla="*/ 41 h 121"/>
              <a:gd name="T36" fmla="*/ 40 w 135"/>
              <a:gd name="T37" fmla="*/ 40 h 121"/>
              <a:gd name="T38" fmla="*/ 54 w 135"/>
              <a:gd name="T39" fmla="*/ 40 h 121"/>
              <a:gd name="T40" fmla="*/ 58 w 135"/>
              <a:gd name="T41" fmla="*/ 42 h 121"/>
              <a:gd name="T42" fmla="*/ 57 w 135"/>
              <a:gd name="T43" fmla="*/ 35 h 121"/>
              <a:gd name="T44" fmla="*/ 58 w 135"/>
              <a:gd name="T45" fmla="*/ 26 h 121"/>
              <a:gd name="T46" fmla="*/ 56 w 135"/>
              <a:gd name="T47" fmla="*/ 23 h 121"/>
              <a:gd name="T48" fmla="*/ 54 w 135"/>
              <a:gd name="T49" fmla="*/ 19 h 121"/>
              <a:gd name="T50" fmla="*/ 74 w 135"/>
              <a:gd name="T51" fmla="*/ 16 h 121"/>
              <a:gd name="T52" fmla="*/ 88 w 135"/>
              <a:gd name="T53" fmla="*/ 17 h 121"/>
              <a:gd name="T54" fmla="*/ 87 w 135"/>
              <a:gd name="T55" fmla="*/ 15 h 121"/>
              <a:gd name="T56" fmla="*/ 87 w 135"/>
              <a:gd name="T57" fmla="*/ 12 h 121"/>
              <a:gd name="T58" fmla="*/ 88 w 135"/>
              <a:gd name="T59" fmla="*/ 9 h 121"/>
              <a:gd name="T60" fmla="*/ 88 w 135"/>
              <a:gd name="T61" fmla="*/ 6 h 121"/>
              <a:gd name="T62" fmla="*/ 88 w 135"/>
              <a:gd name="T63" fmla="*/ 6 h 121"/>
              <a:gd name="T64" fmla="*/ 91 w 135"/>
              <a:gd name="T65" fmla="*/ 12 h 121"/>
              <a:gd name="T66" fmla="*/ 92 w 135"/>
              <a:gd name="T67" fmla="*/ 11 h 121"/>
              <a:gd name="T68" fmla="*/ 95 w 135"/>
              <a:gd name="T69" fmla="*/ 8 h 121"/>
              <a:gd name="T70" fmla="*/ 98 w 135"/>
              <a:gd name="T71" fmla="*/ 8 h 121"/>
              <a:gd name="T72" fmla="*/ 99 w 135"/>
              <a:gd name="T73" fmla="*/ 6 h 121"/>
              <a:gd name="T74" fmla="*/ 100 w 135"/>
              <a:gd name="T75" fmla="*/ 0 h 121"/>
              <a:gd name="T76" fmla="*/ 104 w 135"/>
              <a:gd name="T77" fmla="*/ 2 h 121"/>
              <a:gd name="T78" fmla="*/ 102 w 135"/>
              <a:gd name="T79" fmla="*/ 5 h 121"/>
              <a:gd name="T80" fmla="*/ 101 w 135"/>
              <a:gd name="T81" fmla="*/ 8 h 121"/>
              <a:gd name="T82" fmla="*/ 97 w 135"/>
              <a:gd name="T83" fmla="*/ 13 h 121"/>
              <a:gd name="T84" fmla="*/ 95 w 135"/>
              <a:gd name="T85" fmla="*/ 16 h 121"/>
              <a:gd name="T86" fmla="*/ 93 w 135"/>
              <a:gd name="T87" fmla="*/ 18 h 121"/>
              <a:gd name="T88" fmla="*/ 95 w 135"/>
              <a:gd name="T89" fmla="*/ 20 h 121"/>
              <a:gd name="T90" fmla="*/ 96 w 135"/>
              <a:gd name="T91" fmla="*/ 23 h 121"/>
              <a:gd name="T92" fmla="*/ 96 w 135"/>
              <a:gd name="T93" fmla="*/ 25 h 121"/>
              <a:gd name="T94" fmla="*/ 97 w 135"/>
              <a:gd name="T95" fmla="*/ 23 h 121"/>
              <a:gd name="T96" fmla="*/ 98 w 135"/>
              <a:gd name="T97" fmla="*/ 24 h 121"/>
              <a:gd name="T98" fmla="*/ 99 w 135"/>
              <a:gd name="T99" fmla="*/ 27 h 121"/>
              <a:gd name="T100" fmla="*/ 99 w 135"/>
              <a:gd name="T101" fmla="*/ 29 h 121"/>
              <a:gd name="T102" fmla="*/ 99 w 135"/>
              <a:gd name="T103" fmla="*/ 31 h 121"/>
              <a:gd name="T104" fmla="*/ 101 w 135"/>
              <a:gd name="T105" fmla="*/ 33 h 121"/>
              <a:gd name="T106" fmla="*/ 106 w 135"/>
              <a:gd name="T107" fmla="*/ 36 h 121"/>
              <a:gd name="T108" fmla="*/ 110 w 135"/>
              <a:gd name="T109" fmla="*/ 36 h 121"/>
              <a:gd name="T110" fmla="*/ 114 w 135"/>
              <a:gd name="T111" fmla="*/ 33 h 121"/>
              <a:gd name="T112" fmla="*/ 118 w 135"/>
              <a:gd name="T113" fmla="*/ 34 h 121"/>
              <a:gd name="T114" fmla="*/ 120 w 135"/>
              <a:gd name="T115" fmla="*/ 35 h 121"/>
              <a:gd name="T116" fmla="*/ 123 w 135"/>
              <a:gd name="T117" fmla="*/ 38 h 121"/>
              <a:gd name="T118" fmla="*/ 127 w 135"/>
              <a:gd name="T119" fmla="*/ 3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5" h="121">
                <a:moveTo>
                  <a:pt x="126" y="40"/>
                </a:moveTo>
                <a:lnTo>
                  <a:pt x="125" y="40"/>
                </a:lnTo>
                <a:lnTo>
                  <a:pt x="126" y="41"/>
                </a:lnTo>
                <a:lnTo>
                  <a:pt x="129" y="41"/>
                </a:lnTo>
                <a:lnTo>
                  <a:pt x="130" y="40"/>
                </a:lnTo>
                <a:lnTo>
                  <a:pt x="131" y="39"/>
                </a:lnTo>
                <a:lnTo>
                  <a:pt x="132" y="40"/>
                </a:lnTo>
                <a:lnTo>
                  <a:pt x="133" y="40"/>
                </a:lnTo>
                <a:lnTo>
                  <a:pt x="135" y="41"/>
                </a:lnTo>
                <a:lnTo>
                  <a:pt x="135" y="41"/>
                </a:lnTo>
                <a:lnTo>
                  <a:pt x="135" y="42"/>
                </a:lnTo>
                <a:lnTo>
                  <a:pt x="135" y="43"/>
                </a:lnTo>
                <a:lnTo>
                  <a:pt x="131" y="45"/>
                </a:lnTo>
                <a:lnTo>
                  <a:pt x="130" y="46"/>
                </a:lnTo>
                <a:lnTo>
                  <a:pt x="130" y="46"/>
                </a:lnTo>
                <a:lnTo>
                  <a:pt x="130" y="46"/>
                </a:lnTo>
                <a:lnTo>
                  <a:pt x="128" y="47"/>
                </a:lnTo>
                <a:lnTo>
                  <a:pt x="127" y="48"/>
                </a:lnTo>
                <a:lnTo>
                  <a:pt x="127" y="49"/>
                </a:lnTo>
                <a:lnTo>
                  <a:pt x="125" y="51"/>
                </a:lnTo>
                <a:lnTo>
                  <a:pt x="125" y="53"/>
                </a:lnTo>
                <a:lnTo>
                  <a:pt x="124" y="54"/>
                </a:lnTo>
                <a:lnTo>
                  <a:pt x="122" y="54"/>
                </a:lnTo>
                <a:lnTo>
                  <a:pt x="119" y="58"/>
                </a:lnTo>
                <a:lnTo>
                  <a:pt x="119" y="58"/>
                </a:lnTo>
                <a:lnTo>
                  <a:pt x="116" y="61"/>
                </a:lnTo>
                <a:lnTo>
                  <a:pt x="115" y="63"/>
                </a:lnTo>
                <a:lnTo>
                  <a:pt x="114" y="64"/>
                </a:lnTo>
                <a:lnTo>
                  <a:pt x="113" y="66"/>
                </a:lnTo>
                <a:lnTo>
                  <a:pt x="112" y="67"/>
                </a:lnTo>
                <a:lnTo>
                  <a:pt x="109" y="72"/>
                </a:lnTo>
                <a:lnTo>
                  <a:pt x="109" y="76"/>
                </a:lnTo>
                <a:lnTo>
                  <a:pt x="110" y="77"/>
                </a:lnTo>
                <a:lnTo>
                  <a:pt x="110" y="78"/>
                </a:lnTo>
                <a:lnTo>
                  <a:pt x="111" y="79"/>
                </a:lnTo>
                <a:lnTo>
                  <a:pt x="112" y="79"/>
                </a:lnTo>
                <a:lnTo>
                  <a:pt x="113" y="79"/>
                </a:lnTo>
                <a:lnTo>
                  <a:pt x="113" y="80"/>
                </a:lnTo>
                <a:lnTo>
                  <a:pt x="110" y="83"/>
                </a:lnTo>
                <a:lnTo>
                  <a:pt x="109" y="84"/>
                </a:lnTo>
                <a:lnTo>
                  <a:pt x="107" y="85"/>
                </a:lnTo>
                <a:lnTo>
                  <a:pt x="107" y="87"/>
                </a:lnTo>
                <a:lnTo>
                  <a:pt x="105" y="89"/>
                </a:lnTo>
                <a:lnTo>
                  <a:pt x="103" y="92"/>
                </a:lnTo>
                <a:lnTo>
                  <a:pt x="101" y="94"/>
                </a:lnTo>
                <a:lnTo>
                  <a:pt x="98" y="99"/>
                </a:lnTo>
                <a:lnTo>
                  <a:pt x="98" y="100"/>
                </a:lnTo>
                <a:lnTo>
                  <a:pt x="96" y="101"/>
                </a:lnTo>
                <a:lnTo>
                  <a:pt x="96" y="102"/>
                </a:lnTo>
                <a:lnTo>
                  <a:pt x="95" y="103"/>
                </a:lnTo>
                <a:lnTo>
                  <a:pt x="94" y="106"/>
                </a:lnTo>
                <a:lnTo>
                  <a:pt x="93" y="107"/>
                </a:lnTo>
                <a:lnTo>
                  <a:pt x="91" y="109"/>
                </a:lnTo>
                <a:lnTo>
                  <a:pt x="90" y="109"/>
                </a:lnTo>
                <a:lnTo>
                  <a:pt x="90" y="109"/>
                </a:lnTo>
                <a:lnTo>
                  <a:pt x="90" y="109"/>
                </a:lnTo>
                <a:lnTo>
                  <a:pt x="90" y="110"/>
                </a:lnTo>
                <a:lnTo>
                  <a:pt x="89" y="110"/>
                </a:lnTo>
                <a:lnTo>
                  <a:pt x="87" y="110"/>
                </a:lnTo>
                <a:lnTo>
                  <a:pt x="87" y="110"/>
                </a:lnTo>
                <a:lnTo>
                  <a:pt x="87" y="110"/>
                </a:lnTo>
                <a:lnTo>
                  <a:pt x="83" y="111"/>
                </a:lnTo>
                <a:lnTo>
                  <a:pt x="81" y="109"/>
                </a:lnTo>
                <a:lnTo>
                  <a:pt x="80" y="108"/>
                </a:lnTo>
                <a:lnTo>
                  <a:pt x="80" y="106"/>
                </a:lnTo>
                <a:lnTo>
                  <a:pt x="79" y="105"/>
                </a:lnTo>
                <a:lnTo>
                  <a:pt x="79" y="103"/>
                </a:lnTo>
                <a:lnTo>
                  <a:pt x="79" y="103"/>
                </a:lnTo>
                <a:lnTo>
                  <a:pt x="79" y="100"/>
                </a:lnTo>
                <a:lnTo>
                  <a:pt x="78" y="100"/>
                </a:lnTo>
                <a:lnTo>
                  <a:pt x="77" y="100"/>
                </a:lnTo>
                <a:lnTo>
                  <a:pt x="75" y="103"/>
                </a:lnTo>
                <a:lnTo>
                  <a:pt x="75" y="104"/>
                </a:lnTo>
                <a:lnTo>
                  <a:pt x="77" y="106"/>
                </a:lnTo>
                <a:lnTo>
                  <a:pt x="77" y="106"/>
                </a:lnTo>
                <a:lnTo>
                  <a:pt x="77" y="106"/>
                </a:lnTo>
                <a:lnTo>
                  <a:pt x="77" y="106"/>
                </a:lnTo>
                <a:lnTo>
                  <a:pt x="79" y="108"/>
                </a:lnTo>
                <a:lnTo>
                  <a:pt x="80" y="115"/>
                </a:lnTo>
                <a:lnTo>
                  <a:pt x="78" y="116"/>
                </a:lnTo>
                <a:lnTo>
                  <a:pt x="77" y="116"/>
                </a:lnTo>
                <a:lnTo>
                  <a:pt x="73" y="120"/>
                </a:lnTo>
                <a:lnTo>
                  <a:pt x="71" y="120"/>
                </a:lnTo>
                <a:lnTo>
                  <a:pt x="70" y="120"/>
                </a:lnTo>
                <a:lnTo>
                  <a:pt x="70" y="121"/>
                </a:lnTo>
                <a:lnTo>
                  <a:pt x="69" y="121"/>
                </a:lnTo>
                <a:lnTo>
                  <a:pt x="68" y="120"/>
                </a:lnTo>
                <a:lnTo>
                  <a:pt x="67" y="120"/>
                </a:lnTo>
                <a:lnTo>
                  <a:pt x="66" y="118"/>
                </a:lnTo>
                <a:lnTo>
                  <a:pt x="67" y="116"/>
                </a:lnTo>
                <a:lnTo>
                  <a:pt x="67" y="115"/>
                </a:lnTo>
                <a:lnTo>
                  <a:pt x="67" y="115"/>
                </a:lnTo>
                <a:lnTo>
                  <a:pt x="67" y="114"/>
                </a:lnTo>
                <a:lnTo>
                  <a:pt x="67" y="114"/>
                </a:lnTo>
                <a:lnTo>
                  <a:pt x="66" y="115"/>
                </a:lnTo>
                <a:lnTo>
                  <a:pt x="66" y="116"/>
                </a:lnTo>
                <a:lnTo>
                  <a:pt x="66" y="116"/>
                </a:lnTo>
                <a:lnTo>
                  <a:pt x="65" y="116"/>
                </a:lnTo>
                <a:lnTo>
                  <a:pt x="64" y="115"/>
                </a:lnTo>
                <a:lnTo>
                  <a:pt x="62" y="114"/>
                </a:lnTo>
                <a:lnTo>
                  <a:pt x="63" y="113"/>
                </a:lnTo>
                <a:lnTo>
                  <a:pt x="63" y="112"/>
                </a:lnTo>
                <a:lnTo>
                  <a:pt x="62" y="112"/>
                </a:lnTo>
                <a:lnTo>
                  <a:pt x="62" y="112"/>
                </a:lnTo>
                <a:lnTo>
                  <a:pt x="61" y="112"/>
                </a:lnTo>
                <a:lnTo>
                  <a:pt x="61" y="112"/>
                </a:lnTo>
                <a:lnTo>
                  <a:pt x="57" y="109"/>
                </a:lnTo>
                <a:lnTo>
                  <a:pt x="56" y="109"/>
                </a:lnTo>
                <a:lnTo>
                  <a:pt x="55" y="108"/>
                </a:lnTo>
                <a:lnTo>
                  <a:pt x="56" y="107"/>
                </a:lnTo>
                <a:lnTo>
                  <a:pt x="56" y="105"/>
                </a:lnTo>
                <a:lnTo>
                  <a:pt x="55" y="103"/>
                </a:lnTo>
                <a:lnTo>
                  <a:pt x="55" y="102"/>
                </a:lnTo>
                <a:lnTo>
                  <a:pt x="53" y="101"/>
                </a:lnTo>
                <a:lnTo>
                  <a:pt x="53" y="99"/>
                </a:lnTo>
                <a:lnTo>
                  <a:pt x="52" y="98"/>
                </a:lnTo>
                <a:lnTo>
                  <a:pt x="52" y="96"/>
                </a:lnTo>
                <a:lnTo>
                  <a:pt x="49" y="98"/>
                </a:lnTo>
                <a:lnTo>
                  <a:pt x="44" y="98"/>
                </a:lnTo>
                <a:lnTo>
                  <a:pt x="44" y="97"/>
                </a:lnTo>
                <a:lnTo>
                  <a:pt x="43" y="97"/>
                </a:lnTo>
                <a:lnTo>
                  <a:pt x="41" y="98"/>
                </a:lnTo>
                <a:lnTo>
                  <a:pt x="40" y="98"/>
                </a:lnTo>
                <a:lnTo>
                  <a:pt x="40" y="98"/>
                </a:lnTo>
                <a:lnTo>
                  <a:pt x="40" y="98"/>
                </a:lnTo>
                <a:lnTo>
                  <a:pt x="40" y="98"/>
                </a:lnTo>
                <a:lnTo>
                  <a:pt x="39" y="98"/>
                </a:lnTo>
                <a:lnTo>
                  <a:pt x="35" y="96"/>
                </a:lnTo>
                <a:lnTo>
                  <a:pt x="35" y="96"/>
                </a:lnTo>
                <a:lnTo>
                  <a:pt x="32" y="96"/>
                </a:lnTo>
                <a:lnTo>
                  <a:pt x="32" y="96"/>
                </a:lnTo>
                <a:lnTo>
                  <a:pt x="31" y="97"/>
                </a:lnTo>
                <a:lnTo>
                  <a:pt x="30" y="97"/>
                </a:lnTo>
                <a:lnTo>
                  <a:pt x="30" y="97"/>
                </a:lnTo>
                <a:lnTo>
                  <a:pt x="23" y="97"/>
                </a:lnTo>
                <a:lnTo>
                  <a:pt x="22" y="98"/>
                </a:lnTo>
                <a:lnTo>
                  <a:pt x="21" y="98"/>
                </a:lnTo>
                <a:lnTo>
                  <a:pt x="20" y="97"/>
                </a:lnTo>
                <a:lnTo>
                  <a:pt x="19" y="98"/>
                </a:lnTo>
                <a:lnTo>
                  <a:pt x="17" y="98"/>
                </a:lnTo>
                <a:lnTo>
                  <a:pt x="17" y="98"/>
                </a:lnTo>
                <a:lnTo>
                  <a:pt x="17" y="98"/>
                </a:lnTo>
                <a:lnTo>
                  <a:pt x="16" y="99"/>
                </a:lnTo>
                <a:lnTo>
                  <a:pt x="14" y="100"/>
                </a:lnTo>
                <a:lnTo>
                  <a:pt x="13" y="97"/>
                </a:lnTo>
                <a:lnTo>
                  <a:pt x="13" y="96"/>
                </a:lnTo>
                <a:lnTo>
                  <a:pt x="14" y="94"/>
                </a:lnTo>
                <a:lnTo>
                  <a:pt x="14" y="91"/>
                </a:lnTo>
                <a:lnTo>
                  <a:pt x="10" y="87"/>
                </a:lnTo>
                <a:lnTo>
                  <a:pt x="6" y="85"/>
                </a:lnTo>
                <a:lnTo>
                  <a:pt x="4" y="85"/>
                </a:lnTo>
                <a:lnTo>
                  <a:pt x="4" y="85"/>
                </a:lnTo>
                <a:lnTo>
                  <a:pt x="2" y="83"/>
                </a:lnTo>
                <a:lnTo>
                  <a:pt x="1" y="82"/>
                </a:lnTo>
                <a:lnTo>
                  <a:pt x="0" y="81"/>
                </a:lnTo>
                <a:lnTo>
                  <a:pt x="1" y="79"/>
                </a:lnTo>
                <a:lnTo>
                  <a:pt x="1" y="78"/>
                </a:lnTo>
                <a:lnTo>
                  <a:pt x="1" y="78"/>
                </a:lnTo>
                <a:lnTo>
                  <a:pt x="2" y="76"/>
                </a:lnTo>
                <a:lnTo>
                  <a:pt x="3" y="76"/>
                </a:lnTo>
                <a:lnTo>
                  <a:pt x="3" y="75"/>
                </a:lnTo>
                <a:lnTo>
                  <a:pt x="4" y="74"/>
                </a:lnTo>
                <a:lnTo>
                  <a:pt x="4" y="74"/>
                </a:lnTo>
                <a:lnTo>
                  <a:pt x="4" y="74"/>
                </a:lnTo>
                <a:lnTo>
                  <a:pt x="4" y="73"/>
                </a:lnTo>
                <a:lnTo>
                  <a:pt x="4" y="73"/>
                </a:lnTo>
                <a:lnTo>
                  <a:pt x="5" y="72"/>
                </a:lnTo>
                <a:lnTo>
                  <a:pt x="5" y="71"/>
                </a:lnTo>
                <a:lnTo>
                  <a:pt x="5" y="71"/>
                </a:lnTo>
                <a:lnTo>
                  <a:pt x="5" y="70"/>
                </a:lnTo>
                <a:lnTo>
                  <a:pt x="5" y="70"/>
                </a:lnTo>
                <a:lnTo>
                  <a:pt x="5" y="68"/>
                </a:lnTo>
                <a:lnTo>
                  <a:pt x="5" y="67"/>
                </a:lnTo>
                <a:lnTo>
                  <a:pt x="5" y="65"/>
                </a:lnTo>
                <a:lnTo>
                  <a:pt x="6" y="63"/>
                </a:lnTo>
                <a:lnTo>
                  <a:pt x="5" y="63"/>
                </a:lnTo>
                <a:lnTo>
                  <a:pt x="6" y="63"/>
                </a:lnTo>
                <a:lnTo>
                  <a:pt x="6" y="62"/>
                </a:lnTo>
                <a:lnTo>
                  <a:pt x="8" y="60"/>
                </a:lnTo>
                <a:lnTo>
                  <a:pt x="10" y="57"/>
                </a:lnTo>
                <a:lnTo>
                  <a:pt x="11" y="55"/>
                </a:lnTo>
                <a:lnTo>
                  <a:pt x="12" y="54"/>
                </a:lnTo>
                <a:lnTo>
                  <a:pt x="12" y="54"/>
                </a:lnTo>
                <a:lnTo>
                  <a:pt x="12" y="54"/>
                </a:lnTo>
                <a:lnTo>
                  <a:pt x="14" y="50"/>
                </a:lnTo>
                <a:lnTo>
                  <a:pt x="14" y="50"/>
                </a:lnTo>
                <a:lnTo>
                  <a:pt x="14" y="50"/>
                </a:lnTo>
                <a:lnTo>
                  <a:pt x="15" y="49"/>
                </a:lnTo>
                <a:lnTo>
                  <a:pt x="15" y="49"/>
                </a:lnTo>
                <a:lnTo>
                  <a:pt x="15" y="48"/>
                </a:lnTo>
                <a:lnTo>
                  <a:pt x="16" y="47"/>
                </a:lnTo>
                <a:lnTo>
                  <a:pt x="17" y="46"/>
                </a:lnTo>
                <a:lnTo>
                  <a:pt x="21" y="42"/>
                </a:lnTo>
                <a:lnTo>
                  <a:pt x="22" y="42"/>
                </a:lnTo>
                <a:lnTo>
                  <a:pt x="22" y="41"/>
                </a:lnTo>
                <a:lnTo>
                  <a:pt x="24" y="39"/>
                </a:lnTo>
                <a:lnTo>
                  <a:pt x="27" y="37"/>
                </a:lnTo>
                <a:lnTo>
                  <a:pt x="27" y="37"/>
                </a:lnTo>
                <a:lnTo>
                  <a:pt x="28" y="37"/>
                </a:lnTo>
                <a:lnTo>
                  <a:pt x="28" y="38"/>
                </a:lnTo>
                <a:lnTo>
                  <a:pt x="29" y="38"/>
                </a:lnTo>
                <a:lnTo>
                  <a:pt x="29" y="38"/>
                </a:lnTo>
                <a:lnTo>
                  <a:pt x="30" y="38"/>
                </a:lnTo>
                <a:lnTo>
                  <a:pt x="30" y="38"/>
                </a:lnTo>
                <a:lnTo>
                  <a:pt x="31" y="38"/>
                </a:lnTo>
                <a:lnTo>
                  <a:pt x="31" y="38"/>
                </a:lnTo>
                <a:lnTo>
                  <a:pt x="31" y="38"/>
                </a:lnTo>
                <a:lnTo>
                  <a:pt x="31" y="38"/>
                </a:lnTo>
                <a:lnTo>
                  <a:pt x="32" y="39"/>
                </a:lnTo>
                <a:lnTo>
                  <a:pt x="32" y="40"/>
                </a:lnTo>
                <a:lnTo>
                  <a:pt x="32" y="40"/>
                </a:lnTo>
                <a:lnTo>
                  <a:pt x="32" y="41"/>
                </a:lnTo>
                <a:lnTo>
                  <a:pt x="32" y="41"/>
                </a:lnTo>
                <a:lnTo>
                  <a:pt x="32" y="42"/>
                </a:lnTo>
                <a:lnTo>
                  <a:pt x="33" y="42"/>
                </a:lnTo>
                <a:lnTo>
                  <a:pt x="34" y="41"/>
                </a:lnTo>
                <a:lnTo>
                  <a:pt x="34" y="40"/>
                </a:lnTo>
                <a:lnTo>
                  <a:pt x="36" y="41"/>
                </a:lnTo>
                <a:lnTo>
                  <a:pt x="37" y="41"/>
                </a:lnTo>
                <a:lnTo>
                  <a:pt x="38" y="41"/>
                </a:lnTo>
                <a:lnTo>
                  <a:pt x="39" y="40"/>
                </a:lnTo>
                <a:lnTo>
                  <a:pt x="39" y="39"/>
                </a:lnTo>
                <a:lnTo>
                  <a:pt x="40" y="39"/>
                </a:lnTo>
                <a:lnTo>
                  <a:pt x="40" y="39"/>
                </a:lnTo>
                <a:lnTo>
                  <a:pt x="40" y="39"/>
                </a:lnTo>
                <a:lnTo>
                  <a:pt x="40" y="39"/>
                </a:lnTo>
                <a:lnTo>
                  <a:pt x="40" y="40"/>
                </a:lnTo>
                <a:lnTo>
                  <a:pt x="40" y="40"/>
                </a:lnTo>
                <a:lnTo>
                  <a:pt x="40" y="41"/>
                </a:lnTo>
                <a:lnTo>
                  <a:pt x="40" y="41"/>
                </a:lnTo>
                <a:lnTo>
                  <a:pt x="40" y="41"/>
                </a:lnTo>
                <a:lnTo>
                  <a:pt x="41" y="42"/>
                </a:lnTo>
                <a:lnTo>
                  <a:pt x="40" y="42"/>
                </a:lnTo>
                <a:lnTo>
                  <a:pt x="42" y="43"/>
                </a:lnTo>
                <a:lnTo>
                  <a:pt x="44" y="44"/>
                </a:lnTo>
                <a:lnTo>
                  <a:pt x="45" y="44"/>
                </a:lnTo>
                <a:lnTo>
                  <a:pt x="46" y="44"/>
                </a:lnTo>
                <a:lnTo>
                  <a:pt x="47" y="43"/>
                </a:lnTo>
                <a:lnTo>
                  <a:pt x="53" y="40"/>
                </a:lnTo>
                <a:lnTo>
                  <a:pt x="54" y="40"/>
                </a:lnTo>
                <a:lnTo>
                  <a:pt x="54" y="40"/>
                </a:lnTo>
                <a:lnTo>
                  <a:pt x="54" y="40"/>
                </a:lnTo>
                <a:lnTo>
                  <a:pt x="54" y="40"/>
                </a:lnTo>
                <a:lnTo>
                  <a:pt x="55" y="40"/>
                </a:lnTo>
                <a:lnTo>
                  <a:pt x="55" y="40"/>
                </a:lnTo>
                <a:lnTo>
                  <a:pt x="55" y="40"/>
                </a:lnTo>
                <a:lnTo>
                  <a:pt x="56" y="41"/>
                </a:lnTo>
                <a:lnTo>
                  <a:pt x="57" y="41"/>
                </a:lnTo>
                <a:lnTo>
                  <a:pt x="57" y="41"/>
                </a:lnTo>
                <a:lnTo>
                  <a:pt x="57" y="42"/>
                </a:lnTo>
                <a:lnTo>
                  <a:pt x="58" y="42"/>
                </a:lnTo>
                <a:lnTo>
                  <a:pt x="58" y="42"/>
                </a:lnTo>
                <a:lnTo>
                  <a:pt x="58" y="42"/>
                </a:lnTo>
                <a:lnTo>
                  <a:pt x="59" y="42"/>
                </a:lnTo>
                <a:lnTo>
                  <a:pt x="60" y="41"/>
                </a:lnTo>
                <a:lnTo>
                  <a:pt x="59" y="40"/>
                </a:lnTo>
                <a:lnTo>
                  <a:pt x="59" y="39"/>
                </a:lnTo>
                <a:lnTo>
                  <a:pt x="57" y="38"/>
                </a:lnTo>
                <a:lnTo>
                  <a:pt x="56" y="37"/>
                </a:lnTo>
                <a:lnTo>
                  <a:pt x="56" y="36"/>
                </a:lnTo>
                <a:lnTo>
                  <a:pt x="56" y="36"/>
                </a:lnTo>
                <a:lnTo>
                  <a:pt x="57" y="36"/>
                </a:lnTo>
                <a:lnTo>
                  <a:pt x="57" y="36"/>
                </a:lnTo>
                <a:lnTo>
                  <a:pt x="57" y="35"/>
                </a:lnTo>
                <a:lnTo>
                  <a:pt x="57" y="35"/>
                </a:lnTo>
                <a:lnTo>
                  <a:pt x="58" y="33"/>
                </a:lnTo>
                <a:lnTo>
                  <a:pt x="59" y="32"/>
                </a:lnTo>
                <a:lnTo>
                  <a:pt x="59" y="32"/>
                </a:lnTo>
                <a:lnTo>
                  <a:pt x="59" y="32"/>
                </a:lnTo>
                <a:lnTo>
                  <a:pt x="59" y="32"/>
                </a:lnTo>
                <a:lnTo>
                  <a:pt x="59" y="31"/>
                </a:lnTo>
                <a:lnTo>
                  <a:pt x="58" y="29"/>
                </a:lnTo>
                <a:lnTo>
                  <a:pt x="59" y="27"/>
                </a:lnTo>
                <a:lnTo>
                  <a:pt x="59" y="27"/>
                </a:lnTo>
                <a:lnTo>
                  <a:pt x="59" y="26"/>
                </a:lnTo>
                <a:lnTo>
                  <a:pt x="58" y="26"/>
                </a:lnTo>
                <a:lnTo>
                  <a:pt x="58" y="26"/>
                </a:lnTo>
                <a:lnTo>
                  <a:pt x="58" y="26"/>
                </a:lnTo>
                <a:lnTo>
                  <a:pt x="57" y="26"/>
                </a:lnTo>
                <a:lnTo>
                  <a:pt x="56" y="26"/>
                </a:lnTo>
                <a:lnTo>
                  <a:pt x="56" y="25"/>
                </a:lnTo>
                <a:lnTo>
                  <a:pt x="56" y="24"/>
                </a:lnTo>
                <a:lnTo>
                  <a:pt x="56" y="24"/>
                </a:lnTo>
                <a:lnTo>
                  <a:pt x="55" y="24"/>
                </a:lnTo>
                <a:lnTo>
                  <a:pt x="55" y="24"/>
                </a:lnTo>
                <a:lnTo>
                  <a:pt x="55" y="24"/>
                </a:lnTo>
                <a:lnTo>
                  <a:pt x="56" y="23"/>
                </a:lnTo>
                <a:lnTo>
                  <a:pt x="56" y="23"/>
                </a:lnTo>
                <a:lnTo>
                  <a:pt x="56" y="23"/>
                </a:lnTo>
                <a:lnTo>
                  <a:pt x="56" y="22"/>
                </a:lnTo>
                <a:lnTo>
                  <a:pt x="55" y="22"/>
                </a:lnTo>
                <a:lnTo>
                  <a:pt x="55" y="22"/>
                </a:lnTo>
                <a:lnTo>
                  <a:pt x="54" y="22"/>
                </a:lnTo>
                <a:lnTo>
                  <a:pt x="54" y="22"/>
                </a:lnTo>
                <a:lnTo>
                  <a:pt x="53" y="22"/>
                </a:lnTo>
                <a:lnTo>
                  <a:pt x="53" y="21"/>
                </a:lnTo>
                <a:lnTo>
                  <a:pt x="53" y="21"/>
                </a:lnTo>
                <a:lnTo>
                  <a:pt x="54" y="20"/>
                </a:lnTo>
                <a:lnTo>
                  <a:pt x="54" y="20"/>
                </a:lnTo>
                <a:lnTo>
                  <a:pt x="54" y="19"/>
                </a:lnTo>
                <a:lnTo>
                  <a:pt x="55" y="19"/>
                </a:lnTo>
                <a:lnTo>
                  <a:pt x="56" y="18"/>
                </a:lnTo>
                <a:lnTo>
                  <a:pt x="57" y="18"/>
                </a:lnTo>
                <a:lnTo>
                  <a:pt x="61" y="17"/>
                </a:lnTo>
                <a:lnTo>
                  <a:pt x="64" y="17"/>
                </a:lnTo>
                <a:lnTo>
                  <a:pt x="65" y="17"/>
                </a:lnTo>
                <a:lnTo>
                  <a:pt x="71" y="16"/>
                </a:lnTo>
                <a:lnTo>
                  <a:pt x="72" y="15"/>
                </a:lnTo>
                <a:lnTo>
                  <a:pt x="72" y="15"/>
                </a:lnTo>
                <a:lnTo>
                  <a:pt x="72" y="15"/>
                </a:lnTo>
                <a:lnTo>
                  <a:pt x="74" y="15"/>
                </a:lnTo>
                <a:lnTo>
                  <a:pt x="74" y="16"/>
                </a:lnTo>
                <a:lnTo>
                  <a:pt x="75" y="16"/>
                </a:lnTo>
                <a:lnTo>
                  <a:pt x="76" y="17"/>
                </a:lnTo>
                <a:lnTo>
                  <a:pt x="77" y="17"/>
                </a:lnTo>
                <a:lnTo>
                  <a:pt x="77" y="17"/>
                </a:lnTo>
                <a:lnTo>
                  <a:pt x="79" y="17"/>
                </a:lnTo>
                <a:lnTo>
                  <a:pt x="80" y="17"/>
                </a:lnTo>
                <a:lnTo>
                  <a:pt x="81" y="18"/>
                </a:lnTo>
                <a:lnTo>
                  <a:pt x="83" y="18"/>
                </a:lnTo>
                <a:lnTo>
                  <a:pt x="84" y="19"/>
                </a:lnTo>
                <a:lnTo>
                  <a:pt x="86" y="18"/>
                </a:lnTo>
                <a:lnTo>
                  <a:pt x="87" y="18"/>
                </a:lnTo>
                <a:lnTo>
                  <a:pt x="88" y="17"/>
                </a:lnTo>
                <a:lnTo>
                  <a:pt x="87" y="17"/>
                </a:lnTo>
                <a:lnTo>
                  <a:pt x="87" y="17"/>
                </a:lnTo>
                <a:lnTo>
                  <a:pt x="87" y="17"/>
                </a:lnTo>
                <a:lnTo>
                  <a:pt x="87" y="17"/>
                </a:lnTo>
                <a:lnTo>
                  <a:pt x="87" y="16"/>
                </a:lnTo>
                <a:lnTo>
                  <a:pt x="87" y="16"/>
                </a:lnTo>
                <a:lnTo>
                  <a:pt x="87" y="16"/>
                </a:lnTo>
                <a:lnTo>
                  <a:pt x="87" y="16"/>
                </a:lnTo>
                <a:lnTo>
                  <a:pt x="87" y="16"/>
                </a:lnTo>
                <a:lnTo>
                  <a:pt x="87" y="16"/>
                </a:lnTo>
                <a:lnTo>
                  <a:pt x="87" y="16"/>
                </a:lnTo>
                <a:lnTo>
                  <a:pt x="87" y="15"/>
                </a:lnTo>
                <a:lnTo>
                  <a:pt x="87" y="15"/>
                </a:lnTo>
                <a:lnTo>
                  <a:pt x="87" y="15"/>
                </a:lnTo>
                <a:lnTo>
                  <a:pt x="87" y="15"/>
                </a:lnTo>
                <a:lnTo>
                  <a:pt x="87" y="15"/>
                </a:lnTo>
                <a:lnTo>
                  <a:pt x="86" y="15"/>
                </a:lnTo>
                <a:lnTo>
                  <a:pt x="86" y="14"/>
                </a:lnTo>
                <a:lnTo>
                  <a:pt x="86" y="14"/>
                </a:lnTo>
                <a:lnTo>
                  <a:pt x="87" y="14"/>
                </a:lnTo>
                <a:lnTo>
                  <a:pt x="87" y="14"/>
                </a:lnTo>
                <a:lnTo>
                  <a:pt x="87" y="13"/>
                </a:lnTo>
                <a:lnTo>
                  <a:pt x="87" y="13"/>
                </a:lnTo>
                <a:lnTo>
                  <a:pt x="87" y="12"/>
                </a:lnTo>
                <a:lnTo>
                  <a:pt x="87" y="12"/>
                </a:lnTo>
                <a:lnTo>
                  <a:pt x="87" y="11"/>
                </a:lnTo>
                <a:lnTo>
                  <a:pt x="87" y="11"/>
                </a:lnTo>
                <a:lnTo>
                  <a:pt x="87" y="11"/>
                </a:lnTo>
                <a:lnTo>
                  <a:pt x="87" y="10"/>
                </a:lnTo>
                <a:lnTo>
                  <a:pt x="88" y="10"/>
                </a:lnTo>
                <a:lnTo>
                  <a:pt x="88" y="10"/>
                </a:lnTo>
                <a:lnTo>
                  <a:pt x="88" y="10"/>
                </a:lnTo>
                <a:lnTo>
                  <a:pt x="88" y="9"/>
                </a:lnTo>
                <a:lnTo>
                  <a:pt x="88" y="9"/>
                </a:lnTo>
                <a:lnTo>
                  <a:pt x="88" y="9"/>
                </a:lnTo>
                <a:lnTo>
                  <a:pt x="88" y="9"/>
                </a:lnTo>
                <a:lnTo>
                  <a:pt x="87" y="8"/>
                </a:lnTo>
                <a:lnTo>
                  <a:pt x="87" y="8"/>
                </a:lnTo>
                <a:lnTo>
                  <a:pt x="87" y="8"/>
                </a:lnTo>
                <a:lnTo>
                  <a:pt x="87" y="8"/>
                </a:lnTo>
                <a:lnTo>
                  <a:pt x="88" y="7"/>
                </a:lnTo>
                <a:lnTo>
                  <a:pt x="88" y="7"/>
                </a:lnTo>
                <a:lnTo>
                  <a:pt x="88" y="7"/>
                </a:lnTo>
                <a:lnTo>
                  <a:pt x="88" y="7"/>
                </a:lnTo>
                <a:lnTo>
                  <a:pt x="88" y="6"/>
                </a:lnTo>
                <a:lnTo>
                  <a:pt x="88" y="6"/>
                </a:lnTo>
                <a:lnTo>
                  <a:pt x="88" y="6"/>
                </a:lnTo>
                <a:lnTo>
                  <a:pt x="88" y="6"/>
                </a:lnTo>
                <a:lnTo>
                  <a:pt x="88" y="6"/>
                </a:lnTo>
                <a:lnTo>
                  <a:pt x="88" y="6"/>
                </a:lnTo>
                <a:lnTo>
                  <a:pt x="88" y="6"/>
                </a:lnTo>
                <a:lnTo>
                  <a:pt x="88" y="6"/>
                </a:lnTo>
                <a:lnTo>
                  <a:pt x="88" y="6"/>
                </a:lnTo>
                <a:lnTo>
                  <a:pt x="88" y="6"/>
                </a:lnTo>
                <a:lnTo>
                  <a:pt x="88" y="6"/>
                </a:lnTo>
                <a:lnTo>
                  <a:pt x="88" y="5"/>
                </a:lnTo>
                <a:lnTo>
                  <a:pt x="88" y="5"/>
                </a:lnTo>
                <a:lnTo>
                  <a:pt x="88" y="5"/>
                </a:lnTo>
                <a:lnTo>
                  <a:pt x="88" y="5"/>
                </a:lnTo>
                <a:lnTo>
                  <a:pt x="88" y="6"/>
                </a:lnTo>
                <a:lnTo>
                  <a:pt x="89" y="6"/>
                </a:lnTo>
                <a:lnTo>
                  <a:pt x="88" y="7"/>
                </a:lnTo>
                <a:lnTo>
                  <a:pt x="88" y="7"/>
                </a:lnTo>
                <a:lnTo>
                  <a:pt x="88" y="8"/>
                </a:lnTo>
                <a:lnTo>
                  <a:pt x="89" y="8"/>
                </a:lnTo>
                <a:lnTo>
                  <a:pt x="89" y="9"/>
                </a:lnTo>
                <a:lnTo>
                  <a:pt x="89" y="9"/>
                </a:lnTo>
                <a:lnTo>
                  <a:pt x="89" y="10"/>
                </a:lnTo>
                <a:lnTo>
                  <a:pt x="89" y="10"/>
                </a:lnTo>
                <a:lnTo>
                  <a:pt x="90" y="11"/>
                </a:lnTo>
                <a:lnTo>
                  <a:pt x="90" y="11"/>
                </a:lnTo>
                <a:lnTo>
                  <a:pt x="91" y="12"/>
                </a:lnTo>
                <a:lnTo>
                  <a:pt x="91" y="12"/>
                </a:lnTo>
                <a:lnTo>
                  <a:pt x="91" y="13"/>
                </a:lnTo>
                <a:lnTo>
                  <a:pt x="91" y="13"/>
                </a:lnTo>
                <a:lnTo>
                  <a:pt x="91" y="13"/>
                </a:lnTo>
                <a:lnTo>
                  <a:pt x="91" y="12"/>
                </a:lnTo>
                <a:lnTo>
                  <a:pt x="92" y="12"/>
                </a:lnTo>
                <a:lnTo>
                  <a:pt x="92" y="12"/>
                </a:lnTo>
                <a:lnTo>
                  <a:pt x="92" y="12"/>
                </a:lnTo>
                <a:lnTo>
                  <a:pt x="92" y="12"/>
                </a:lnTo>
                <a:lnTo>
                  <a:pt x="92" y="11"/>
                </a:lnTo>
                <a:lnTo>
                  <a:pt x="92" y="11"/>
                </a:lnTo>
                <a:lnTo>
                  <a:pt x="92" y="11"/>
                </a:lnTo>
                <a:lnTo>
                  <a:pt x="92" y="11"/>
                </a:lnTo>
                <a:lnTo>
                  <a:pt x="92" y="10"/>
                </a:lnTo>
                <a:lnTo>
                  <a:pt x="93" y="10"/>
                </a:lnTo>
                <a:lnTo>
                  <a:pt x="93" y="9"/>
                </a:lnTo>
                <a:lnTo>
                  <a:pt x="93" y="9"/>
                </a:lnTo>
                <a:lnTo>
                  <a:pt x="94" y="9"/>
                </a:lnTo>
                <a:lnTo>
                  <a:pt x="94" y="8"/>
                </a:lnTo>
                <a:lnTo>
                  <a:pt x="94" y="8"/>
                </a:lnTo>
                <a:lnTo>
                  <a:pt x="94" y="8"/>
                </a:lnTo>
                <a:lnTo>
                  <a:pt x="94" y="8"/>
                </a:lnTo>
                <a:lnTo>
                  <a:pt x="95" y="8"/>
                </a:lnTo>
                <a:lnTo>
                  <a:pt x="95" y="8"/>
                </a:lnTo>
                <a:lnTo>
                  <a:pt x="95" y="8"/>
                </a:lnTo>
                <a:lnTo>
                  <a:pt x="96" y="8"/>
                </a:lnTo>
                <a:lnTo>
                  <a:pt x="96" y="8"/>
                </a:lnTo>
                <a:lnTo>
                  <a:pt x="96" y="9"/>
                </a:lnTo>
                <a:lnTo>
                  <a:pt x="97" y="8"/>
                </a:lnTo>
                <a:lnTo>
                  <a:pt x="97" y="8"/>
                </a:lnTo>
                <a:lnTo>
                  <a:pt x="97" y="8"/>
                </a:lnTo>
                <a:lnTo>
                  <a:pt x="97" y="8"/>
                </a:lnTo>
                <a:lnTo>
                  <a:pt x="97" y="8"/>
                </a:lnTo>
                <a:lnTo>
                  <a:pt x="97" y="8"/>
                </a:lnTo>
                <a:lnTo>
                  <a:pt x="98" y="8"/>
                </a:lnTo>
                <a:lnTo>
                  <a:pt x="98" y="8"/>
                </a:lnTo>
                <a:lnTo>
                  <a:pt x="98" y="8"/>
                </a:lnTo>
                <a:lnTo>
                  <a:pt x="98" y="8"/>
                </a:lnTo>
                <a:lnTo>
                  <a:pt x="98" y="8"/>
                </a:lnTo>
                <a:lnTo>
                  <a:pt x="99" y="8"/>
                </a:lnTo>
                <a:lnTo>
                  <a:pt x="99" y="8"/>
                </a:lnTo>
                <a:lnTo>
                  <a:pt x="99" y="8"/>
                </a:lnTo>
                <a:lnTo>
                  <a:pt x="99" y="8"/>
                </a:lnTo>
                <a:lnTo>
                  <a:pt x="100" y="8"/>
                </a:lnTo>
                <a:lnTo>
                  <a:pt x="100" y="7"/>
                </a:lnTo>
                <a:lnTo>
                  <a:pt x="100" y="7"/>
                </a:lnTo>
                <a:lnTo>
                  <a:pt x="100" y="6"/>
                </a:lnTo>
                <a:lnTo>
                  <a:pt x="99" y="6"/>
                </a:lnTo>
                <a:lnTo>
                  <a:pt x="99" y="5"/>
                </a:lnTo>
                <a:lnTo>
                  <a:pt x="99" y="5"/>
                </a:lnTo>
                <a:lnTo>
                  <a:pt x="99" y="4"/>
                </a:lnTo>
                <a:lnTo>
                  <a:pt x="99" y="4"/>
                </a:lnTo>
                <a:lnTo>
                  <a:pt x="99" y="3"/>
                </a:lnTo>
                <a:lnTo>
                  <a:pt x="99" y="3"/>
                </a:lnTo>
                <a:lnTo>
                  <a:pt x="99" y="3"/>
                </a:lnTo>
                <a:lnTo>
                  <a:pt x="99" y="2"/>
                </a:lnTo>
                <a:lnTo>
                  <a:pt x="99" y="2"/>
                </a:lnTo>
                <a:lnTo>
                  <a:pt x="99" y="1"/>
                </a:lnTo>
                <a:lnTo>
                  <a:pt x="99" y="1"/>
                </a:lnTo>
                <a:lnTo>
                  <a:pt x="100" y="0"/>
                </a:lnTo>
                <a:lnTo>
                  <a:pt x="100" y="0"/>
                </a:lnTo>
                <a:lnTo>
                  <a:pt x="100" y="0"/>
                </a:lnTo>
                <a:lnTo>
                  <a:pt x="100" y="0"/>
                </a:lnTo>
                <a:lnTo>
                  <a:pt x="100" y="0"/>
                </a:lnTo>
                <a:lnTo>
                  <a:pt x="101" y="0"/>
                </a:lnTo>
                <a:lnTo>
                  <a:pt x="101" y="0"/>
                </a:lnTo>
                <a:lnTo>
                  <a:pt x="101" y="0"/>
                </a:lnTo>
                <a:lnTo>
                  <a:pt x="101" y="0"/>
                </a:lnTo>
                <a:lnTo>
                  <a:pt x="102" y="1"/>
                </a:lnTo>
                <a:lnTo>
                  <a:pt x="104" y="1"/>
                </a:lnTo>
                <a:lnTo>
                  <a:pt x="104" y="1"/>
                </a:lnTo>
                <a:lnTo>
                  <a:pt x="104" y="2"/>
                </a:lnTo>
                <a:lnTo>
                  <a:pt x="104" y="2"/>
                </a:lnTo>
                <a:lnTo>
                  <a:pt x="103" y="2"/>
                </a:lnTo>
                <a:lnTo>
                  <a:pt x="102" y="3"/>
                </a:lnTo>
                <a:lnTo>
                  <a:pt x="102" y="3"/>
                </a:lnTo>
                <a:lnTo>
                  <a:pt x="102" y="4"/>
                </a:lnTo>
                <a:lnTo>
                  <a:pt x="102" y="4"/>
                </a:lnTo>
                <a:lnTo>
                  <a:pt x="103" y="4"/>
                </a:lnTo>
                <a:lnTo>
                  <a:pt x="103" y="4"/>
                </a:lnTo>
                <a:lnTo>
                  <a:pt x="103" y="5"/>
                </a:lnTo>
                <a:lnTo>
                  <a:pt x="103" y="5"/>
                </a:lnTo>
                <a:lnTo>
                  <a:pt x="102" y="5"/>
                </a:lnTo>
                <a:lnTo>
                  <a:pt x="102" y="5"/>
                </a:lnTo>
                <a:lnTo>
                  <a:pt x="102" y="5"/>
                </a:lnTo>
                <a:lnTo>
                  <a:pt x="102" y="5"/>
                </a:lnTo>
                <a:lnTo>
                  <a:pt x="102" y="6"/>
                </a:lnTo>
                <a:lnTo>
                  <a:pt x="101" y="6"/>
                </a:lnTo>
                <a:lnTo>
                  <a:pt x="101" y="6"/>
                </a:lnTo>
                <a:lnTo>
                  <a:pt x="101" y="7"/>
                </a:lnTo>
                <a:lnTo>
                  <a:pt x="101" y="7"/>
                </a:lnTo>
                <a:lnTo>
                  <a:pt x="101" y="7"/>
                </a:lnTo>
                <a:lnTo>
                  <a:pt x="101" y="7"/>
                </a:lnTo>
                <a:lnTo>
                  <a:pt x="101" y="8"/>
                </a:lnTo>
                <a:lnTo>
                  <a:pt x="101" y="8"/>
                </a:lnTo>
                <a:lnTo>
                  <a:pt x="101" y="8"/>
                </a:lnTo>
                <a:lnTo>
                  <a:pt x="100" y="9"/>
                </a:lnTo>
                <a:lnTo>
                  <a:pt x="99" y="10"/>
                </a:lnTo>
                <a:lnTo>
                  <a:pt x="98" y="11"/>
                </a:lnTo>
                <a:lnTo>
                  <a:pt x="98" y="11"/>
                </a:lnTo>
                <a:lnTo>
                  <a:pt x="98" y="11"/>
                </a:lnTo>
                <a:lnTo>
                  <a:pt x="98" y="11"/>
                </a:lnTo>
                <a:lnTo>
                  <a:pt x="98" y="12"/>
                </a:lnTo>
                <a:lnTo>
                  <a:pt x="98" y="12"/>
                </a:lnTo>
                <a:lnTo>
                  <a:pt x="97" y="12"/>
                </a:lnTo>
                <a:lnTo>
                  <a:pt x="97" y="12"/>
                </a:lnTo>
                <a:lnTo>
                  <a:pt x="97" y="13"/>
                </a:lnTo>
                <a:lnTo>
                  <a:pt x="97" y="13"/>
                </a:lnTo>
                <a:lnTo>
                  <a:pt x="96" y="13"/>
                </a:lnTo>
                <a:lnTo>
                  <a:pt x="96" y="14"/>
                </a:lnTo>
                <a:lnTo>
                  <a:pt x="96" y="14"/>
                </a:lnTo>
                <a:lnTo>
                  <a:pt x="96" y="14"/>
                </a:lnTo>
                <a:lnTo>
                  <a:pt x="96" y="15"/>
                </a:lnTo>
                <a:lnTo>
                  <a:pt x="96" y="15"/>
                </a:lnTo>
                <a:lnTo>
                  <a:pt x="96" y="15"/>
                </a:lnTo>
                <a:lnTo>
                  <a:pt x="96" y="16"/>
                </a:lnTo>
                <a:lnTo>
                  <a:pt x="96" y="16"/>
                </a:lnTo>
                <a:lnTo>
                  <a:pt x="96" y="16"/>
                </a:lnTo>
                <a:lnTo>
                  <a:pt x="96" y="16"/>
                </a:lnTo>
                <a:lnTo>
                  <a:pt x="95" y="16"/>
                </a:lnTo>
                <a:lnTo>
                  <a:pt x="95" y="16"/>
                </a:lnTo>
                <a:lnTo>
                  <a:pt x="95" y="16"/>
                </a:lnTo>
                <a:lnTo>
                  <a:pt x="95" y="16"/>
                </a:lnTo>
                <a:lnTo>
                  <a:pt x="95" y="16"/>
                </a:lnTo>
                <a:lnTo>
                  <a:pt x="95" y="16"/>
                </a:lnTo>
                <a:lnTo>
                  <a:pt x="94" y="16"/>
                </a:lnTo>
                <a:lnTo>
                  <a:pt x="94" y="16"/>
                </a:lnTo>
                <a:lnTo>
                  <a:pt x="94" y="17"/>
                </a:lnTo>
                <a:lnTo>
                  <a:pt x="94" y="17"/>
                </a:lnTo>
                <a:lnTo>
                  <a:pt x="93" y="17"/>
                </a:lnTo>
                <a:lnTo>
                  <a:pt x="93" y="17"/>
                </a:lnTo>
                <a:lnTo>
                  <a:pt x="93" y="18"/>
                </a:lnTo>
                <a:lnTo>
                  <a:pt x="93" y="18"/>
                </a:lnTo>
                <a:lnTo>
                  <a:pt x="93" y="18"/>
                </a:lnTo>
                <a:lnTo>
                  <a:pt x="93" y="19"/>
                </a:lnTo>
                <a:lnTo>
                  <a:pt x="94" y="18"/>
                </a:lnTo>
                <a:lnTo>
                  <a:pt x="94" y="18"/>
                </a:lnTo>
                <a:lnTo>
                  <a:pt x="94" y="18"/>
                </a:lnTo>
                <a:lnTo>
                  <a:pt x="94" y="18"/>
                </a:lnTo>
                <a:lnTo>
                  <a:pt x="95" y="19"/>
                </a:lnTo>
                <a:lnTo>
                  <a:pt x="95" y="19"/>
                </a:lnTo>
                <a:lnTo>
                  <a:pt x="95" y="19"/>
                </a:lnTo>
                <a:lnTo>
                  <a:pt x="95" y="20"/>
                </a:lnTo>
                <a:lnTo>
                  <a:pt x="95" y="20"/>
                </a:lnTo>
                <a:lnTo>
                  <a:pt x="95" y="21"/>
                </a:lnTo>
                <a:lnTo>
                  <a:pt x="95" y="21"/>
                </a:lnTo>
                <a:lnTo>
                  <a:pt x="95" y="21"/>
                </a:lnTo>
                <a:lnTo>
                  <a:pt x="95" y="22"/>
                </a:lnTo>
                <a:lnTo>
                  <a:pt x="95" y="22"/>
                </a:lnTo>
                <a:lnTo>
                  <a:pt x="95" y="22"/>
                </a:lnTo>
                <a:lnTo>
                  <a:pt x="95" y="22"/>
                </a:lnTo>
                <a:lnTo>
                  <a:pt x="95" y="23"/>
                </a:lnTo>
                <a:lnTo>
                  <a:pt x="95" y="23"/>
                </a:lnTo>
                <a:lnTo>
                  <a:pt x="96" y="23"/>
                </a:lnTo>
                <a:lnTo>
                  <a:pt x="96" y="23"/>
                </a:lnTo>
                <a:lnTo>
                  <a:pt x="96" y="23"/>
                </a:lnTo>
                <a:lnTo>
                  <a:pt x="96" y="24"/>
                </a:lnTo>
                <a:lnTo>
                  <a:pt x="96" y="24"/>
                </a:lnTo>
                <a:lnTo>
                  <a:pt x="96" y="24"/>
                </a:lnTo>
                <a:lnTo>
                  <a:pt x="96" y="24"/>
                </a:lnTo>
                <a:lnTo>
                  <a:pt x="96" y="24"/>
                </a:lnTo>
                <a:lnTo>
                  <a:pt x="96" y="24"/>
                </a:lnTo>
                <a:lnTo>
                  <a:pt x="96" y="25"/>
                </a:lnTo>
                <a:lnTo>
                  <a:pt x="96" y="25"/>
                </a:lnTo>
                <a:lnTo>
                  <a:pt x="96" y="25"/>
                </a:lnTo>
                <a:lnTo>
                  <a:pt x="96" y="25"/>
                </a:lnTo>
                <a:lnTo>
                  <a:pt x="96" y="25"/>
                </a:lnTo>
                <a:lnTo>
                  <a:pt x="96" y="25"/>
                </a:lnTo>
                <a:lnTo>
                  <a:pt x="97" y="25"/>
                </a:lnTo>
                <a:lnTo>
                  <a:pt x="97" y="25"/>
                </a:lnTo>
                <a:lnTo>
                  <a:pt x="97" y="25"/>
                </a:lnTo>
                <a:lnTo>
                  <a:pt x="97" y="25"/>
                </a:lnTo>
                <a:lnTo>
                  <a:pt x="97" y="24"/>
                </a:lnTo>
                <a:lnTo>
                  <a:pt x="97" y="24"/>
                </a:lnTo>
                <a:lnTo>
                  <a:pt x="97" y="24"/>
                </a:lnTo>
                <a:lnTo>
                  <a:pt x="97" y="24"/>
                </a:lnTo>
                <a:lnTo>
                  <a:pt x="97" y="24"/>
                </a:lnTo>
                <a:lnTo>
                  <a:pt x="97" y="24"/>
                </a:lnTo>
                <a:lnTo>
                  <a:pt x="97" y="23"/>
                </a:lnTo>
                <a:lnTo>
                  <a:pt x="97" y="23"/>
                </a:lnTo>
                <a:lnTo>
                  <a:pt x="97" y="23"/>
                </a:lnTo>
                <a:lnTo>
                  <a:pt x="97" y="23"/>
                </a:lnTo>
                <a:lnTo>
                  <a:pt x="97" y="23"/>
                </a:lnTo>
                <a:lnTo>
                  <a:pt x="97" y="22"/>
                </a:lnTo>
                <a:lnTo>
                  <a:pt x="98" y="22"/>
                </a:lnTo>
                <a:lnTo>
                  <a:pt x="98" y="23"/>
                </a:lnTo>
                <a:lnTo>
                  <a:pt x="98" y="23"/>
                </a:lnTo>
                <a:lnTo>
                  <a:pt x="98" y="23"/>
                </a:lnTo>
                <a:lnTo>
                  <a:pt x="98" y="23"/>
                </a:lnTo>
                <a:lnTo>
                  <a:pt x="98" y="23"/>
                </a:lnTo>
                <a:lnTo>
                  <a:pt x="98" y="24"/>
                </a:lnTo>
                <a:lnTo>
                  <a:pt x="98" y="24"/>
                </a:lnTo>
                <a:lnTo>
                  <a:pt x="98" y="24"/>
                </a:lnTo>
                <a:lnTo>
                  <a:pt x="98" y="24"/>
                </a:lnTo>
                <a:lnTo>
                  <a:pt x="99" y="25"/>
                </a:lnTo>
                <a:lnTo>
                  <a:pt x="99" y="25"/>
                </a:lnTo>
                <a:lnTo>
                  <a:pt x="99" y="25"/>
                </a:lnTo>
                <a:lnTo>
                  <a:pt x="99" y="25"/>
                </a:lnTo>
                <a:lnTo>
                  <a:pt x="99" y="26"/>
                </a:lnTo>
                <a:lnTo>
                  <a:pt x="99" y="26"/>
                </a:lnTo>
                <a:lnTo>
                  <a:pt x="99" y="26"/>
                </a:lnTo>
                <a:lnTo>
                  <a:pt x="99" y="26"/>
                </a:lnTo>
                <a:lnTo>
                  <a:pt x="99" y="26"/>
                </a:lnTo>
                <a:lnTo>
                  <a:pt x="99" y="27"/>
                </a:lnTo>
                <a:lnTo>
                  <a:pt x="99" y="27"/>
                </a:lnTo>
                <a:lnTo>
                  <a:pt x="99" y="27"/>
                </a:lnTo>
                <a:lnTo>
                  <a:pt x="99" y="28"/>
                </a:lnTo>
                <a:lnTo>
                  <a:pt x="99" y="28"/>
                </a:lnTo>
                <a:lnTo>
                  <a:pt x="99" y="28"/>
                </a:lnTo>
                <a:lnTo>
                  <a:pt x="99" y="28"/>
                </a:lnTo>
                <a:lnTo>
                  <a:pt x="99" y="29"/>
                </a:lnTo>
                <a:lnTo>
                  <a:pt x="99" y="29"/>
                </a:lnTo>
                <a:lnTo>
                  <a:pt x="99" y="29"/>
                </a:lnTo>
                <a:lnTo>
                  <a:pt x="99" y="29"/>
                </a:lnTo>
                <a:lnTo>
                  <a:pt x="99" y="29"/>
                </a:lnTo>
                <a:lnTo>
                  <a:pt x="99" y="29"/>
                </a:lnTo>
                <a:lnTo>
                  <a:pt x="99" y="29"/>
                </a:lnTo>
                <a:lnTo>
                  <a:pt x="99" y="30"/>
                </a:lnTo>
                <a:lnTo>
                  <a:pt x="99" y="30"/>
                </a:lnTo>
                <a:lnTo>
                  <a:pt x="99" y="30"/>
                </a:lnTo>
                <a:lnTo>
                  <a:pt x="99" y="30"/>
                </a:lnTo>
                <a:lnTo>
                  <a:pt x="99" y="30"/>
                </a:lnTo>
                <a:lnTo>
                  <a:pt x="99" y="30"/>
                </a:lnTo>
                <a:lnTo>
                  <a:pt x="99" y="31"/>
                </a:lnTo>
                <a:lnTo>
                  <a:pt x="99" y="31"/>
                </a:lnTo>
                <a:lnTo>
                  <a:pt x="99" y="31"/>
                </a:lnTo>
                <a:lnTo>
                  <a:pt x="99" y="31"/>
                </a:lnTo>
                <a:lnTo>
                  <a:pt x="99" y="31"/>
                </a:lnTo>
                <a:lnTo>
                  <a:pt x="99" y="31"/>
                </a:lnTo>
                <a:lnTo>
                  <a:pt x="99" y="32"/>
                </a:lnTo>
                <a:lnTo>
                  <a:pt x="100" y="32"/>
                </a:lnTo>
                <a:lnTo>
                  <a:pt x="100" y="32"/>
                </a:lnTo>
                <a:lnTo>
                  <a:pt x="100" y="32"/>
                </a:lnTo>
                <a:lnTo>
                  <a:pt x="100" y="32"/>
                </a:lnTo>
                <a:lnTo>
                  <a:pt x="100" y="32"/>
                </a:lnTo>
                <a:lnTo>
                  <a:pt x="100" y="32"/>
                </a:lnTo>
                <a:lnTo>
                  <a:pt x="100" y="32"/>
                </a:lnTo>
                <a:lnTo>
                  <a:pt x="101" y="33"/>
                </a:lnTo>
                <a:lnTo>
                  <a:pt x="101" y="33"/>
                </a:lnTo>
                <a:lnTo>
                  <a:pt x="101" y="33"/>
                </a:lnTo>
                <a:lnTo>
                  <a:pt x="101" y="34"/>
                </a:lnTo>
                <a:lnTo>
                  <a:pt x="101" y="34"/>
                </a:lnTo>
                <a:lnTo>
                  <a:pt x="102" y="34"/>
                </a:lnTo>
                <a:lnTo>
                  <a:pt x="102" y="34"/>
                </a:lnTo>
                <a:lnTo>
                  <a:pt x="102" y="35"/>
                </a:lnTo>
                <a:lnTo>
                  <a:pt x="102" y="35"/>
                </a:lnTo>
                <a:lnTo>
                  <a:pt x="103" y="35"/>
                </a:lnTo>
                <a:lnTo>
                  <a:pt x="103" y="35"/>
                </a:lnTo>
                <a:lnTo>
                  <a:pt x="104" y="35"/>
                </a:lnTo>
                <a:lnTo>
                  <a:pt x="105" y="35"/>
                </a:lnTo>
                <a:lnTo>
                  <a:pt x="105" y="36"/>
                </a:lnTo>
                <a:lnTo>
                  <a:pt x="106" y="36"/>
                </a:lnTo>
                <a:lnTo>
                  <a:pt x="106" y="36"/>
                </a:lnTo>
                <a:lnTo>
                  <a:pt x="106" y="36"/>
                </a:lnTo>
                <a:lnTo>
                  <a:pt x="106" y="36"/>
                </a:lnTo>
                <a:lnTo>
                  <a:pt x="106" y="36"/>
                </a:lnTo>
                <a:lnTo>
                  <a:pt x="107" y="36"/>
                </a:lnTo>
                <a:lnTo>
                  <a:pt x="107" y="36"/>
                </a:lnTo>
                <a:lnTo>
                  <a:pt x="107" y="36"/>
                </a:lnTo>
                <a:lnTo>
                  <a:pt x="108" y="36"/>
                </a:lnTo>
                <a:lnTo>
                  <a:pt x="109" y="36"/>
                </a:lnTo>
                <a:lnTo>
                  <a:pt x="109" y="36"/>
                </a:lnTo>
                <a:lnTo>
                  <a:pt x="110" y="36"/>
                </a:lnTo>
                <a:lnTo>
                  <a:pt x="110" y="36"/>
                </a:lnTo>
                <a:lnTo>
                  <a:pt x="111" y="36"/>
                </a:lnTo>
                <a:lnTo>
                  <a:pt x="111" y="36"/>
                </a:lnTo>
                <a:lnTo>
                  <a:pt x="112" y="36"/>
                </a:lnTo>
                <a:lnTo>
                  <a:pt x="112" y="36"/>
                </a:lnTo>
                <a:lnTo>
                  <a:pt x="112" y="35"/>
                </a:lnTo>
                <a:lnTo>
                  <a:pt x="113" y="35"/>
                </a:lnTo>
                <a:lnTo>
                  <a:pt x="113" y="34"/>
                </a:lnTo>
                <a:lnTo>
                  <a:pt x="113" y="34"/>
                </a:lnTo>
                <a:lnTo>
                  <a:pt x="113" y="34"/>
                </a:lnTo>
                <a:lnTo>
                  <a:pt x="113" y="34"/>
                </a:lnTo>
                <a:lnTo>
                  <a:pt x="114" y="33"/>
                </a:lnTo>
                <a:lnTo>
                  <a:pt x="114" y="33"/>
                </a:lnTo>
                <a:lnTo>
                  <a:pt x="115" y="34"/>
                </a:lnTo>
                <a:lnTo>
                  <a:pt x="115" y="34"/>
                </a:lnTo>
                <a:lnTo>
                  <a:pt x="115" y="34"/>
                </a:lnTo>
                <a:lnTo>
                  <a:pt x="116" y="34"/>
                </a:lnTo>
                <a:lnTo>
                  <a:pt x="116" y="34"/>
                </a:lnTo>
                <a:lnTo>
                  <a:pt x="116" y="34"/>
                </a:lnTo>
                <a:lnTo>
                  <a:pt x="116" y="33"/>
                </a:lnTo>
                <a:lnTo>
                  <a:pt x="117" y="33"/>
                </a:lnTo>
                <a:lnTo>
                  <a:pt x="117" y="33"/>
                </a:lnTo>
                <a:lnTo>
                  <a:pt x="117" y="34"/>
                </a:lnTo>
                <a:lnTo>
                  <a:pt x="118" y="34"/>
                </a:lnTo>
                <a:lnTo>
                  <a:pt x="118" y="34"/>
                </a:lnTo>
                <a:lnTo>
                  <a:pt x="118" y="34"/>
                </a:lnTo>
                <a:lnTo>
                  <a:pt x="118" y="34"/>
                </a:lnTo>
                <a:lnTo>
                  <a:pt x="118" y="34"/>
                </a:lnTo>
                <a:lnTo>
                  <a:pt x="118" y="35"/>
                </a:lnTo>
                <a:lnTo>
                  <a:pt x="118" y="35"/>
                </a:lnTo>
                <a:lnTo>
                  <a:pt x="119" y="35"/>
                </a:lnTo>
                <a:lnTo>
                  <a:pt x="119" y="35"/>
                </a:lnTo>
                <a:lnTo>
                  <a:pt x="120" y="35"/>
                </a:lnTo>
                <a:lnTo>
                  <a:pt x="120" y="35"/>
                </a:lnTo>
                <a:lnTo>
                  <a:pt x="120" y="35"/>
                </a:lnTo>
                <a:lnTo>
                  <a:pt x="120" y="35"/>
                </a:lnTo>
                <a:lnTo>
                  <a:pt x="120" y="35"/>
                </a:lnTo>
                <a:lnTo>
                  <a:pt x="120" y="35"/>
                </a:lnTo>
                <a:lnTo>
                  <a:pt x="121" y="36"/>
                </a:lnTo>
                <a:lnTo>
                  <a:pt x="121" y="36"/>
                </a:lnTo>
                <a:lnTo>
                  <a:pt x="121" y="37"/>
                </a:lnTo>
                <a:lnTo>
                  <a:pt x="121" y="37"/>
                </a:lnTo>
                <a:lnTo>
                  <a:pt x="121" y="37"/>
                </a:lnTo>
                <a:lnTo>
                  <a:pt x="121" y="37"/>
                </a:lnTo>
                <a:lnTo>
                  <a:pt x="121" y="37"/>
                </a:lnTo>
                <a:lnTo>
                  <a:pt x="122" y="38"/>
                </a:lnTo>
                <a:lnTo>
                  <a:pt x="122" y="38"/>
                </a:lnTo>
                <a:lnTo>
                  <a:pt x="123" y="38"/>
                </a:lnTo>
                <a:lnTo>
                  <a:pt x="123" y="38"/>
                </a:lnTo>
                <a:lnTo>
                  <a:pt x="124" y="39"/>
                </a:lnTo>
                <a:lnTo>
                  <a:pt x="124" y="39"/>
                </a:lnTo>
                <a:lnTo>
                  <a:pt x="125" y="39"/>
                </a:lnTo>
                <a:lnTo>
                  <a:pt x="125" y="39"/>
                </a:lnTo>
                <a:lnTo>
                  <a:pt x="127" y="39"/>
                </a:lnTo>
                <a:lnTo>
                  <a:pt x="127" y="39"/>
                </a:lnTo>
                <a:lnTo>
                  <a:pt x="127" y="39"/>
                </a:lnTo>
                <a:lnTo>
                  <a:pt x="127" y="39"/>
                </a:lnTo>
                <a:lnTo>
                  <a:pt x="127" y="39"/>
                </a:lnTo>
                <a:lnTo>
                  <a:pt x="128" y="39"/>
                </a:lnTo>
                <a:lnTo>
                  <a:pt x="128" y="39"/>
                </a:lnTo>
                <a:lnTo>
                  <a:pt x="127" y="39"/>
                </a:lnTo>
                <a:lnTo>
                  <a:pt x="126" y="40"/>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34">
            <a:extLst>
              <a:ext uri="{FF2B5EF4-FFF2-40B4-BE49-F238E27FC236}">
                <a16:creationId xmlns:a16="http://schemas.microsoft.com/office/drawing/2014/main" id="{DE86235E-C5DC-F143-2C0A-E9B8E43BDA7F}"/>
              </a:ext>
            </a:extLst>
          </p:cNvPr>
          <p:cNvSpPr>
            <a:spLocks/>
          </p:cNvSpPr>
          <p:nvPr/>
        </p:nvSpPr>
        <p:spPr bwMode="auto">
          <a:xfrm>
            <a:off x="3730625" y="4195763"/>
            <a:ext cx="469900" cy="330200"/>
          </a:xfrm>
          <a:custGeom>
            <a:avLst/>
            <a:gdLst>
              <a:gd name="T0" fmla="*/ 240 w 296"/>
              <a:gd name="T1" fmla="*/ 184 h 208"/>
              <a:gd name="T2" fmla="*/ 217 w 296"/>
              <a:gd name="T3" fmla="*/ 181 h 208"/>
              <a:gd name="T4" fmla="*/ 199 w 296"/>
              <a:gd name="T5" fmla="*/ 185 h 208"/>
              <a:gd name="T6" fmla="*/ 180 w 296"/>
              <a:gd name="T7" fmla="*/ 191 h 208"/>
              <a:gd name="T8" fmla="*/ 165 w 296"/>
              <a:gd name="T9" fmla="*/ 184 h 208"/>
              <a:gd name="T10" fmla="*/ 156 w 296"/>
              <a:gd name="T11" fmla="*/ 180 h 208"/>
              <a:gd name="T12" fmla="*/ 146 w 296"/>
              <a:gd name="T13" fmla="*/ 183 h 208"/>
              <a:gd name="T14" fmla="*/ 129 w 296"/>
              <a:gd name="T15" fmla="*/ 169 h 208"/>
              <a:gd name="T16" fmla="*/ 113 w 296"/>
              <a:gd name="T17" fmla="*/ 155 h 208"/>
              <a:gd name="T18" fmla="*/ 99 w 296"/>
              <a:gd name="T19" fmla="*/ 144 h 208"/>
              <a:gd name="T20" fmla="*/ 89 w 296"/>
              <a:gd name="T21" fmla="*/ 136 h 208"/>
              <a:gd name="T22" fmla="*/ 79 w 296"/>
              <a:gd name="T23" fmla="*/ 127 h 208"/>
              <a:gd name="T24" fmla="*/ 67 w 296"/>
              <a:gd name="T25" fmla="*/ 123 h 208"/>
              <a:gd name="T26" fmla="*/ 57 w 296"/>
              <a:gd name="T27" fmla="*/ 116 h 208"/>
              <a:gd name="T28" fmla="*/ 45 w 296"/>
              <a:gd name="T29" fmla="*/ 108 h 208"/>
              <a:gd name="T30" fmla="*/ 28 w 296"/>
              <a:gd name="T31" fmla="*/ 100 h 208"/>
              <a:gd name="T32" fmla="*/ 19 w 296"/>
              <a:gd name="T33" fmla="*/ 84 h 208"/>
              <a:gd name="T34" fmla="*/ 18 w 296"/>
              <a:gd name="T35" fmla="*/ 66 h 208"/>
              <a:gd name="T36" fmla="*/ 16 w 296"/>
              <a:gd name="T37" fmla="*/ 16 h 208"/>
              <a:gd name="T38" fmla="*/ 79 w 296"/>
              <a:gd name="T39" fmla="*/ 15 h 208"/>
              <a:gd name="T40" fmla="*/ 90 w 296"/>
              <a:gd name="T41" fmla="*/ 17 h 208"/>
              <a:gd name="T42" fmla="*/ 98 w 296"/>
              <a:gd name="T43" fmla="*/ 15 h 208"/>
              <a:gd name="T44" fmla="*/ 102 w 296"/>
              <a:gd name="T45" fmla="*/ 14 h 208"/>
              <a:gd name="T46" fmla="*/ 107 w 296"/>
              <a:gd name="T47" fmla="*/ 12 h 208"/>
              <a:gd name="T48" fmla="*/ 112 w 296"/>
              <a:gd name="T49" fmla="*/ 8 h 208"/>
              <a:gd name="T50" fmla="*/ 119 w 296"/>
              <a:gd name="T51" fmla="*/ 6 h 208"/>
              <a:gd name="T52" fmla="*/ 123 w 296"/>
              <a:gd name="T53" fmla="*/ 5 h 208"/>
              <a:gd name="T54" fmla="*/ 129 w 296"/>
              <a:gd name="T55" fmla="*/ 7 h 208"/>
              <a:gd name="T56" fmla="*/ 135 w 296"/>
              <a:gd name="T57" fmla="*/ 8 h 208"/>
              <a:gd name="T58" fmla="*/ 139 w 296"/>
              <a:gd name="T59" fmla="*/ 9 h 208"/>
              <a:gd name="T60" fmla="*/ 143 w 296"/>
              <a:gd name="T61" fmla="*/ 10 h 208"/>
              <a:gd name="T62" fmla="*/ 148 w 296"/>
              <a:gd name="T63" fmla="*/ 12 h 208"/>
              <a:gd name="T64" fmla="*/ 150 w 296"/>
              <a:gd name="T65" fmla="*/ 14 h 208"/>
              <a:gd name="T66" fmla="*/ 152 w 296"/>
              <a:gd name="T67" fmla="*/ 16 h 208"/>
              <a:gd name="T68" fmla="*/ 155 w 296"/>
              <a:gd name="T69" fmla="*/ 18 h 208"/>
              <a:gd name="T70" fmla="*/ 159 w 296"/>
              <a:gd name="T71" fmla="*/ 19 h 208"/>
              <a:gd name="T72" fmla="*/ 161 w 296"/>
              <a:gd name="T73" fmla="*/ 21 h 208"/>
              <a:gd name="T74" fmla="*/ 163 w 296"/>
              <a:gd name="T75" fmla="*/ 23 h 208"/>
              <a:gd name="T76" fmla="*/ 166 w 296"/>
              <a:gd name="T77" fmla="*/ 23 h 208"/>
              <a:gd name="T78" fmla="*/ 169 w 296"/>
              <a:gd name="T79" fmla="*/ 24 h 208"/>
              <a:gd name="T80" fmla="*/ 170 w 296"/>
              <a:gd name="T81" fmla="*/ 26 h 208"/>
              <a:gd name="T82" fmla="*/ 170 w 296"/>
              <a:gd name="T83" fmla="*/ 29 h 208"/>
              <a:gd name="T84" fmla="*/ 175 w 296"/>
              <a:gd name="T85" fmla="*/ 30 h 208"/>
              <a:gd name="T86" fmla="*/ 180 w 296"/>
              <a:gd name="T87" fmla="*/ 31 h 208"/>
              <a:gd name="T88" fmla="*/ 184 w 296"/>
              <a:gd name="T89" fmla="*/ 29 h 208"/>
              <a:gd name="T90" fmla="*/ 188 w 296"/>
              <a:gd name="T91" fmla="*/ 29 h 208"/>
              <a:gd name="T92" fmla="*/ 190 w 296"/>
              <a:gd name="T93" fmla="*/ 28 h 208"/>
              <a:gd name="T94" fmla="*/ 193 w 296"/>
              <a:gd name="T95" fmla="*/ 28 h 208"/>
              <a:gd name="T96" fmla="*/ 196 w 296"/>
              <a:gd name="T97" fmla="*/ 28 h 208"/>
              <a:gd name="T98" fmla="*/ 197 w 296"/>
              <a:gd name="T99" fmla="*/ 31 h 208"/>
              <a:gd name="T100" fmla="*/ 203 w 296"/>
              <a:gd name="T101" fmla="*/ 40 h 208"/>
              <a:gd name="T102" fmla="*/ 208 w 296"/>
              <a:gd name="T103" fmla="*/ 38 h 208"/>
              <a:gd name="T104" fmla="*/ 214 w 296"/>
              <a:gd name="T105" fmla="*/ 48 h 208"/>
              <a:gd name="T106" fmla="*/ 220 w 296"/>
              <a:gd name="T107" fmla="*/ 42 h 208"/>
              <a:gd name="T108" fmla="*/ 223 w 296"/>
              <a:gd name="T109" fmla="*/ 40 h 208"/>
              <a:gd name="T110" fmla="*/ 224 w 296"/>
              <a:gd name="T111" fmla="*/ 47 h 208"/>
              <a:gd name="T112" fmla="*/ 229 w 296"/>
              <a:gd name="T113" fmla="*/ 60 h 208"/>
              <a:gd name="T114" fmla="*/ 235 w 296"/>
              <a:gd name="T115" fmla="*/ 75 h 208"/>
              <a:gd name="T116" fmla="*/ 234 w 296"/>
              <a:gd name="T117" fmla="*/ 86 h 208"/>
              <a:gd name="T118" fmla="*/ 230 w 296"/>
              <a:gd name="T119" fmla="*/ 117 h 208"/>
              <a:gd name="T120" fmla="*/ 258 w 296"/>
              <a:gd name="T121" fmla="*/ 145 h 208"/>
              <a:gd name="T122" fmla="*/ 262 w 296"/>
              <a:gd name="T123" fmla="*/ 155 h 208"/>
              <a:gd name="T124" fmla="*/ 272 w 296"/>
              <a:gd name="T125" fmla="*/ 208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6" h="208">
                <a:moveTo>
                  <a:pt x="259" y="201"/>
                </a:moveTo>
                <a:lnTo>
                  <a:pt x="259" y="201"/>
                </a:lnTo>
                <a:lnTo>
                  <a:pt x="259" y="201"/>
                </a:lnTo>
                <a:lnTo>
                  <a:pt x="259" y="201"/>
                </a:lnTo>
                <a:lnTo>
                  <a:pt x="259" y="201"/>
                </a:lnTo>
                <a:lnTo>
                  <a:pt x="259" y="201"/>
                </a:lnTo>
                <a:lnTo>
                  <a:pt x="258" y="202"/>
                </a:lnTo>
                <a:lnTo>
                  <a:pt x="258" y="202"/>
                </a:lnTo>
                <a:lnTo>
                  <a:pt x="258" y="202"/>
                </a:lnTo>
                <a:lnTo>
                  <a:pt x="258" y="202"/>
                </a:lnTo>
                <a:lnTo>
                  <a:pt x="258" y="202"/>
                </a:lnTo>
                <a:lnTo>
                  <a:pt x="258" y="202"/>
                </a:lnTo>
                <a:lnTo>
                  <a:pt x="258" y="202"/>
                </a:lnTo>
                <a:lnTo>
                  <a:pt x="257" y="201"/>
                </a:lnTo>
                <a:lnTo>
                  <a:pt x="257" y="200"/>
                </a:lnTo>
                <a:lnTo>
                  <a:pt x="257" y="200"/>
                </a:lnTo>
                <a:lnTo>
                  <a:pt x="257" y="200"/>
                </a:lnTo>
                <a:lnTo>
                  <a:pt x="257" y="200"/>
                </a:lnTo>
                <a:lnTo>
                  <a:pt x="257" y="200"/>
                </a:lnTo>
                <a:lnTo>
                  <a:pt x="257" y="200"/>
                </a:lnTo>
                <a:lnTo>
                  <a:pt x="257" y="200"/>
                </a:lnTo>
                <a:lnTo>
                  <a:pt x="257" y="200"/>
                </a:lnTo>
                <a:lnTo>
                  <a:pt x="257" y="200"/>
                </a:lnTo>
                <a:lnTo>
                  <a:pt x="257" y="199"/>
                </a:lnTo>
                <a:lnTo>
                  <a:pt x="257" y="199"/>
                </a:lnTo>
                <a:lnTo>
                  <a:pt x="257" y="199"/>
                </a:lnTo>
                <a:lnTo>
                  <a:pt x="256" y="199"/>
                </a:lnTo>
                <a:lnTo>
                  <a:pt x="256" y="199"/>
                </a:lnTo>
                <a:lnTo>
                  <a:pt x="256" y="199"/>
                </a:lnTo>
                <a:lnTo>
                  <a:pt x="256" y="199"/>
                </a:lnTo>
                <a:lnTo>
                  <a:pt x="255" y="198"/>
                </a:lnTo>
                <a:lnTo>
                  <a:pt x="255" y="198"/>
                </a:lnTo>
                <a:lnTo>
                  <a:pt x="255" y="198"/>
                </a:lnTo>
                <a:lnTo>
                  <a:pt x="255" y="198"/>
                </a:lnTo>
                <a:lnTo>
                  <a:pt x="255" y="198"/>
                </a:lnTo>
                <a:lnTo>
                  <a:pt x="255" y="197"/>
                </a:lnTo>
                <a:lnTo>
                  <a:pt x="255" y="197"/>
                </a:lnTo>
                <a:lnTo>
                  <a:pt x="255" y="197"/>
                </a:lnTo>
                <a:lnTo>
                  <a:pt x="255" y="197"/>
                </a:lnTo>
                <a:lnTo>
                  <a:pt x="254" y="197"/>
                </a:lnTo>
                <a:lnTo>
                  <a:pt x="254" y="197"/>
                </a:lnTo>
                <a:lnTo>
                  <a:pt x="254" y="197"/>
                </a:lnTo>
                <a:lnTo>
                  <a:pt x="254" y="197"/>
                </a:lnTo>
                <a:lnTo>
                  <a:pt x="254" y="197"/>
                </a:lnTo>
                <a:lnTo>
                  <a:pt x="254" y="196"/>
                </a:lnTo>
                <a:lnTo>
                  <a:pt x="254" y="196"/>
                </a:lnTo>
                <a:lnTo>
                  <a:pt x="254" y="196"/>
                </a:lnTo>
                <a:lnTo>
                  <a:pt x="254" y="196"/>
                </a:lnTo>
                <a:lnTo>
                  <a:pt x="254" y="196"/>
                </a:lnTo>
                <a:lnTo>
                  <a:pt x="254" y="196"/>
                </a:lnTo>
                <a:lnTo>
                  <a:pt x="253" y="196"/>
                </a:lnTo>
                <a:lnTo>
                  <a:pt x="252" y="197"/>
                </a:lnTo>
                <a:lnTo>
                  <a:pt x="252" y="197"/>
                </a:lnTo>
                <a:lnTo>
                  <a:pt x="252" y="197"/>
                </a:lnTo>
                <a:lnTo>
                  <a:pt x="252" y="197"/>
                </a:lnTo>
                <a:lnTo>
                  <a:pt x="252" y="198"/>
                </a:lnTo>
                <a:lnTo>
                  <a:pt x="252" y="198"/>
                </a:lnTo>
                <a:lnTo>
                  <a:pt x="252" y="197"/>
                </a:lnTo>
                <a:lnTo>
                  <a:pt x="252" y="197"/>
                </a:lnTo>
                <a:lnTo>
                  <a:pt x="252" y="197"/>
                </a:lnTo>
                <a:lnTo>
                  <a:pt x="252" y="196"/>
                </a:lnTo>
                <a:lnTo>
                  <a:pt x="252" y="196"/>
                </a:lnTo>
                <a:lnTo>
                  <a:pt x="251" y="196"/>
                </a:lnTo>
                <a:lnTo>
                  <a:pt x="251" y="196"/>
                </a:lnTo>
                <a:lnTo>
                  <a:pt x="251" y="196"/>
                </a:lnTo>
                <a:lnTo>
                  <a:pt x="251" y="195"/>
                </a:lnTo>
                <a:lnTo>
                  <a:pt x="250" y="195"/>
                </a:lnTo>
                <a:lnTo>
                  <a:pt x="250" y="195"/>
                </a:lnTo>
                <a:lnTo>
                  <a:pt x="249" y="195"/>
                </a:lnTo>
                <a:lnTo>
                  <a:pt x="249" y="194"/>
                </a:lnTo>
                <a:lnTo>
                  <a:pt x="249" y="193"/>
                </a:lnTo>
                <a:lnTo>
                  <a:pt x="249" y="193"/>
                </a:lnTo>
                <a:lnTo>
                  <a:pt x="249" y="193"/>
                </a:lnTo>
                <a:lnTo>
                  <a:pt x="249" y="193"/>
                </a:lnTo>
                <a:lnTo>
                  <a:pt x="249" y="193"/>
                </a:lnTo>
                <a:lnTo>
                  <a:pt x="249" y="193"/>
                </a:lnTo>
                <a:lnTo>
                  <a:pt x="249" y="193"/>
                </a:lnTo>
                <a:lnTo>
                  <a:pt x="249" y="193"/>
                </a:lnTo>
                <a:lnTo>
                  <a:pt x="249" y="193"/>
                </a:lnTo>
                <a:lnTo>
                  <a:pt x="248" y="193"/>
                </a:lnTo>
                <a:lnTo>
                  <a:pt x="248" y="193"/>
                </a:lnTo>
                <a:lnTo>
                  <a:pt x="248" y="193"/>
                </a:lnTo>
                <a:lnTo>
                  <a:pt x="248" y="193"/>
                </a:lnTo>
                <a:lnTo>
                  <a:pt x="248" y="192"/>
                </a:lnTo>
                <a:lnTo>
                  <a:pt x="248" y="192"/>
                </a:lnTo>
                <a:lnTo>
                  <a:pt x="248" y="192"/>
                </a:lnTo>
                <a:lnTo>
                  <a:pt x="247" y="192"/>
                </a:lnTo>
                <a:lnTo>
                  <a:pt x="247" y="192"/>
                </a:lnTo>
                <a:lnTo>
                  <a:pt x="247" y="192"/>
                </a:lnTo>
                <a:lnTo>
                  <a:pt x="247" y="192"/>
                </a:lnTo>
                <a:lnTo>
                  <a:pt x="247" y="192"/>
                </a:lnTo>
                <a:lnTo>
                  <a:pt x="247" y="192"/>
                </a:lnTo>
                <a:lnTo>
                  <a:pt x="247" y="191"/>
                </a:lnTo>
                <a:lnTo>
                  <a:pt x="247" y="191"/>
                </a:lnTo>
                <a:lnTo>
                  <a:pt x="246" y="191"/>
                </a:lnTo>
                <a:lnTo>
                  <a:pt x="246" y="191"/>
                </a:lnTo>
                <a:lnTo>
                  <a:pt x="246" y="191"/>
                </a:lnTo>
                <a:lnTo>
                  <a:pt x="246" y="191"/>
                </a:lnTo>
                <a:lnTo>
                  <a:pt x="246" y="191"/>
                </a:lnTo>
                <a:lnTo>
                  <a:pt x="246" y="191"/>
                </a:lnTo>
                <a:lnTo>
                  <a:pt x="246" y="191"/>
                </a:lnTo>
                <a:lnTo>
                  <a:pt x="246" y="191"/>
                </a:lnTo>
                <a:lnTo>
                  <a:pt x="246" y="191"/>
                </a:lnTo>
                <a:lnTo>
                  <a:pt x="246" y="191"/>
                </a:lnTo>
                <a:lnTo>
                  <a:pt x="245" y="191"/>
                </a:lnTo>
                <a:lnTo>
                  <a:pt x="245" y="191"/>
                </a:lnTo>
                <a:lnTo>
                  <a:pt x="245" y="191"/>
                </a:lnTo>
                <a:lnTo>
                  <a:pt x="245" y="191"/>
                </a:lnTo>
                <a:lnTo>
                  <a:pt x="245" y="191"/>
                </a:lnTo>
                <a:lnTo>
                  <a:pt x="244" y="189"/>
                </a:lnTo>
                <a:lnTo>
                  <a:pt x="244" y="189"/>
                </a:lnTo>
                <a:lnTo>
                  <a:pt x="244" y="189"/>
                </a:lnTo>
                <a:lnTo>
                  <a:pt x="244" y="189"/>
                </a:lnTo>
                <a:lnTo>
                  <a:pt x="244" y="189"/>
                </a:lnTo>
                <a:lnTo>
                  <a:pt x="244" y="189"/>
                </a:lnTo>
                <a:lnTo>
                  <a:pt x="244" y="188"/>
                </a:lnTo>
                <a:lnTo>
                  <a:pt x="243" y="188"/>
                </a:lnTo>
                <a:lnTo>
                  <a:pt x="243" y="188"/>
                </a:lnTo>
                <a:lnTo>
                  <a:pt x="243" y="188"/>
                </a:lnTo>
                <a:lnTo>
                  <a:pt x="242" y="188"/>
                </a:lnTo>
                <a:lnTo>
                  <a:pt x="242" y="188"/>
                </a:lnTo>
                <a:lnTo>
                  <a:pt x="242" y="188"/>
                </a:lnTo>
                <a:lnTo>
                  <a:pt x="242" y="188"/>
                </a:lnTo>
                <a:lnTo>
                  <a:pt x="242" y="188"/>
                </a:lnTo>
                <a:lnTo>
                  <a:pt x="242" y="188"/>
                </a:lnTo>
                <a:lnTo>
                  <a:pt x="242" y="187"/>
                </a:lnTo>
                <a:lnTo>
                  <a:pt x="242" y="187"/>
                </a:lnTo>
                <a:lnTo>
                  <a:pt x="242" y="186"/>
                </a:lnTo>
                <a:lnTo>
                  <a:pt x="242" y="186"/>
                </a:lnTo>
                <a:lnTo>
                  <a:pt x="241" y="186"/>
                </a:lnTo>
                <a:lnTo>
                  <a:pt x="241" y="186"/>
                </a:lnTo>
                <a:lnTo>
                  <a:pt x="241" y="186"/>
                </a:lnTo>
                <a:lnTo>
                  <a:pt x="241" y="186"/>
                </a:lnTo>
                <a:lnTo>
                  <a:pt x="241" y="186"/>
                </a:lnTo>
                <a:lnTo>
                  <a:pt x="241" y="186"/>
                </a:lnTo>
                <a:lnTo>
                  <a:pt x="240" y="186"/>
                </a:lnTo>
                <a:lnTo>
                  <a:pt x="240" y="186"/>
                </a:lnTo>
                <a:lnTo>
                  <a:pt x="240" y="185"/>
                </a:lnTo>
                <a:lnTo>
                  <a:pt x="240" y="185"/>
                </a:lnTo>
                <a:lnTo>
                  <a:pt x="240" y="185"/>
                </a:lnTo>
                <a:lnTo>
                  <a:pt x="240" y="185"/>
                </a:lnTo>
                <a:lnTo>
                  <a:pt x="240" y="185"/>
                </a:lnTo>
                <a:lnTo>
                  <a:pt x="240" y="185"/>
                </a:lnTo>
                <a:lnTo>
                  <a:pt x="240" y="184"/>
                </a:lnTo>
                <a:lnTo>
                  <a:pt x="240" y="184"/>
                </a:lnTo>
                <a:lnTo>
                  <a:pt x="240" y="184"/>
                </a:lnTo>
                <a:lnTo>
                  <a:pt x="240" y="184"/>
                </a:lnTo>
                <a:lnTo>
                  <a:pt x="240" y="183"/>
                </a:lnTo>
                <a:lnTo>
                  <a:pt x="239" y="183"/>
                </a:lnTo>
                <a:lnTo>
                  <a:pt x="239" y="183"/>
                </a:lnTo>
                <a:lnTo>
                  <a:pt x="239" y="183"/>
                </a:lnTo>
                <a:lnTo>
                  <a:pt x="239" y="183"/>
                </a:lnTo>
                <a:lnTo>
                  <a:pt x="239" y="183"/>
                </a:lnTo>
                <a:lnTo>
                  <a:pt x="238" y="182"/>
                </a:lnTo>
                <a:lnTo>
                  <a:pt x="238" y="182"/>
                </a:lnTo>
                <a:lnTo>
                  <a:pt x="237" y="181"/>
                </a:lnTo>
                <a:lnTo>
                  <a:pt x="237" y="181"/>
                </a:lnTo>
                <a:lnTo>
                  <a:pt x="237" y="181"/>
                </a:lnTo>
                <a:lnTo>
                  <a:pt x="237" y="181"/>
                </a:lnTo>
                <a:lnTo>
                  <a:pt x="236" y="181"/>
                </a:lnTo>
                <a:lnTo>
                  <a:pt x="236" y="181"/>
                </a:lnTo>
                <a:lnTo>
                  <a:pt x="236" y="181"/>
                </a:lnTo>
                <a:lnTo>
                  <a:pt x="235" y="181"/>
                </a:lnTo>
                <a:lnTo>
                  <a:pt x="235" y="181"/>
                </a:lnTo>
                <a:lnTo>
                  <a:pt x="235" y="181"/>
                </a:lnTo>
                <a:lnTo>
                  <a:pt x="235" y="180"/>
                </a:lnTo>
                <a:lnTo>
                  <a:pt x="235" y="180"/>
                </a:lnTo>
                <a:lnTo>
                  <a:pt x="235" y="179"/>
                </a:lnTo>
                <a:lnTo>
                  <a:pt x="234" y="178"/>
                </a:lnTo>
                <a:lnTo>
                  <a:pt x="234" y="178"/>
                </a:lnTo>
                <a:lnTo>
                  <a:pt x="234" y="178"/>
                </a:lnTo>
                <a:lnTo>
                  <a:pt x="234" y="178"/>
                </a:lnTo>
                <a:lnTo>
                  <a:pt x="234" y="178"/>
                </a:lnTo>
                <a:lnTo>
                  <a:pt x="234" y="178"/>
                </a:lnTo>
                <a:lnTo>
                  <a:pt x="234" y="178"/>
                </a:lnTo>
                <a:lnTo>
                  <a:pt x="234" y="178"/>
                </a:lnTo>
                <a:lnTo>
                  <a:pt x="233" y="178"/>
                </a:lnTo>
                <a:lnTo>
                  <a:pt x="233" y="178"/>
                </a:lnTo>
                <a:lnTo>
                  <a:pt x="233" y="178"/>
                </a:lnTo>
                <a:lnTo>
                  <a:pt x="233" y="178"/>
                </a:lnTo>
                <a:lnTo>
                  <a:pt x="233" y="178"/>
                </a:lnTo>
                <a:lnTo>
                  <a:pt x="233" y="178"/>
                </a:lnTo>
                <a:lnTo>
                  <a:pt x="233" y="178"/>
                </a:lnTo>
                <a:lnTo>
                  <a:pt x="232" y="178"/>
                </a:lnTo>
                <a:lnTo>
                  <a:pt x="232" y="178"/>
                </a:lnTo>
                <a:lnTo>
                  <a:pt x="232" y="178"/>
                </a:lnTo>
                <a:lnTo>
                  <a:pt x="232" y="178"/>
                </a:lnTo>
                <a:lnTo>
                  <a:pt x="232" y="178"/>
                </a:lnTo>
                <a:lnTo>
                  <a:pt x="231" y="178"/>
                </a:lnTo>
                <a:lnTo>
                  <a:pt x="231" y="178"/>
                </a:lnTo>
                <a:lnTo>
                  <a:pt x="231" y="178"/>
                </a:lnTo>
                <a:lnTo>
                  <a:pt x="231" y="178"/>
                </a:lnTo>
                <a:lnTo>
                  <a:pt x="231" y="178"/>
                </a:lnTo>
                <a:lnTo>
                  <a:pt x="231" y="178"/>
                </a:lnTo>
                <a:lnTo>
                  <a:pt x="231" y="178"/>
                </a:lnTo>
                <a:lnTo>
                  <a:pt x="231" y="178"/>
                </a:lnTo>
                <a:lnTo>
                  <a:pt x="231" y="178"/>
                </a:lnTo>
                <a:lnTo>
                  <a:pt x="230" y="179"/>
                </a:lnTo>
                <a:lnTo>
                  <a:pt x="230" y="179"/>
                </a:lnTo>
                <a:lnTo>
                  <a:pt x="230" y="179"/>
                </a:lnTo>
                <a:lnTo>
                  <a:pt x="230" y="179"/>
                </a:lnTo>
                <a:lnTo>
                  <a:pt x="230" y="179"/>
                </a:lnTo>
                <a:lnTo>
                  <a:pt x="230" y="179"/>
                </a:lnTo>
                <a:lnTo>
                  <a:pt x="230" y="179"/>
                </a:lnTo>
                <a:lnTo>
                  <a:pt x="230" y="179"/>
                </a:lnTo>
                <a:lnTo>
                  <a:pt x="229" y="179"/>
                </a:lnTo>
                <a:lnTo>
                  <a:pt x="229" y="179"/>
                </a:lnTo>
                <a:lnTo>
                  <a:pt x="229" y="179"/>
                </a:lnTo>
                <a:lnTo>
                  <a:pt x="229" y="179"/>
                </a:lnTo>
                <a:lnTo>
                  <a:pt x="228" y="179"/>
                </a:lnTo>
                <a:lnTo>
                  <a:pt x="228" y="179"/>
                </a:lnTo>
                <a:lnTo>
                  <a:pt x="228" y="179"/>
                </a:lnTo>
                <a:lnTo>
                  <a:pt x="228" y="179"/>
                </a:lnTo>
                <a:lnTo>
                  <a:pt x="228" y="179"/>
                </a:lnTo>
                <a:lnTo>
                  <a:pt x="227" y="180"/>
                </a:lnTo>
                <a:lnTo>
                  <a:pt x="227" y="180"/>
                </a:lnTo>
                <a:lnTo>
                  <a:pt x="227" y="180"/>
                </a:lnTo>
                <a:lnTo>
                  <a:pt x="227" y="180"/>
                </a:lnTo>
                <a:lnTo>
                  <a:pt x="227" y="181"/>
                </a:lnTo>
                <a:lnTo>
                  <a:pt x="227" y="181"/>
                </a:lnTo>
                <a:lnTo>
                  <a:pt x="226" y="181"/>
                </a:lnTo>
                <a:lnTo>
                  <a:pt x="226" y="181"/>
                </a:lnTo>
                <a:lnTo>
                  <a:pt x="226" y="181"/>
                </a:lnTo>
                <a:lnTo>
                  <a:pt x="226" y="181"/>
                </a:lnTo>
                <a:lnTo>
                  <a:pt x="225" y="181"/>
                </a:lnTo>
                <a:lnTo>
                  <a:pt x="225" y="181"/>
                </a:lnTo>
                <a:lnTo>
                  <a:pt x="225" y="181"/>
                </a:lnTo>
                <a:lnTo>
                  <a:pt x="225" y="181"/>
                </a:lnTo>
                <a:lnTo>
                  <a:pt x="225" y="181"/>
                </a:lnTo>
                <a:lnTo>
                  <a:pt x="224" y="181"/>
                </a:lnTo>
                <a:lnTo>
                  <a:pt x="224" y="181"/>
                </a:lnTo>
                <a:lnTo>
                  <a:pt x="224" y="181"/>
                </a:lnTo>
                <a:lnTo>
                  <a:pt x="224" y="181"/>
                </a:lnTo>
                <a:lnTo>
                  <a:pt x="224" y="180"/>
                </a:lnTo>
                <a:lnTo>
                  <a:pt x="224" y="180"/>
                </a:lnTo>
                <a:lnTo>
                  <a:pt x="223" y="180"/>
                </a:lnTo>
                <a:lnTo>
                  <a:pt x="223" y="180"/>
                </a:lnTo>
                <a:lnTo>
                  <a:pt x="223" y="179"/>
                </a:lnTo>
                <a:lnTo>
                  <a:pt x="223" y="179"/>
                </a:lnTo>
                <a:lnTo>
                  <a:pt x="223" y="179"/>
                </a:lnTo>
                <a:lnTo>
                  <a:pt x="223" y="179"/>
                </a:lnTo>
                <a:lnTo>
                  <a:pt x="222" y="179"/>
                </a:lnTo>
                <a:lnTo>
                  <a:pt x="222" y="179"/>
                </a:lnTo>
                <a:lnTo>
                  <a:pt x="221" y="179"/>
                </a:lnTo>
                <a:lnTo>
                  <a:pt x="221" y="179"/>
                </a:lnTo>
                <a:lnTo>
                  <a:pt x="221" y="179"/>
                </a:lnTo>
                <a:lnTo>
                  <a:pt x="221" y="178"/>
                </a:lnTo>
                <a:lnTo>
                  <a:pt x="221" y="178"/>
                </a:lnTo>
                <a:lnTo>
                  <a:pt x="221" y="178"/>
                </a:lnTo>
                <a:lnTo>
                  <a:pt x="221" y="178"/>
                </a:lnTo>
                <a:lnTo>
                  <a:pt x="221" y="178"/>
                </a:lnTo>
                <a:lnTo>
                  <a:pt x="221" y="178"/>
                </a:lnTo>
                <a:lnTo>
                  <a:pt x="221" y="178"/>
                </a:lnTo>
                <a:lnTo>
                  <a:pt x="221" y="178"/>
                </a:lnTo>
                <a:lnTo>
                  <a:pt x="221" y="178"/>
                </a:lnTo>
                <a:lnTo>
                  <a:pt x="220" y="178"/>
                </a:lnTo>
                <a:lnTo>
                  <a:pt x="220" y="178"/>
                </a:lnTo>
                <a:lnTo>
                  <a:pt x="220" y="178"/>
                </a:lnTo>
                <a:lnTo>
                  <a:pt x="220" y="178"/>
                </a:lnTo>
                <a:lnTo>
                  <a:pt x="220" y="179"/>
                </a:lnTo>
                <a:lnTo>
                  <a:pt x="220" y="179"/>
                </a:lnTo>
                <a:lnTo>
                  <a:pt x="220" y="179"/>
                </a:lnTo>
                <a:lnTo>
                  <a:pt x="220" y="179"/>
                </a:lnTo>
                <a:lnTo>
                  <a:pt x="220" y="179"/>
                </a:lnTo>
                <a:lnTo>
                  <a:pt x="220" y="179"/>
                </a:lnTo>
                <a:lnTo>
                  <a:pt x="220" y="179"/>
                </a:lnTo>
                <a:lnTo>
                  <a:pt x="219" y="179"/>
                </a:lnTo>
                <a:lnTo>
                  <a:pt x="219" y="179"/>
                </a:lnTo>
                <a:lnTo>
                  <a:pt x="219" y="179"/>
                </a:lnTo>
                <a:lnTo>
                  <a:pt x="219" y="180"/>
                </a:lnTo>
                <a:lnTo>
                  <a:pt x="219" y="180"/>
                </a:lnTo>
                <a:lnTo>
                  <a:pt x="218" y="180"/>
                </a:lnTo>
                <a:lnTo>
                  <a:pt x="218" y="180"/>
                </a:lnTo>
                <a:lnTo>
                  <a:pt x="218" y="181"/>
                </a:lnTo>
                <a:lnTo>
                  <a:pt x="218" y="181"/>
                </a:lnTo>
                <a:lnTo>
                  <a:pt x="218" y="181"/>
                </a:lnTo>
                <a:lnTo>
                  <a:pt x="218" y="181"/>
                </a:lnTo>
                <a:lnTo>
                  <a:pt x="218" y="181"/>
                </a:lnTo>
                <a:lnTo>
                  <a:pt x="218" y="181"/>
                </a:lnTo>
                <a:lnTo>
                  <a:pt x="218" y="182"/>
                </a:lnTo>
                <a:lnTo>
                  <a:pt x="218" y="182"/>
                </a:lnTo>
                <a:lnTo>
                  <a:pt x="218" y="182"/>
                </a:lnTo>
                <a:lnTo>
                  <a:pt x="218" y="181"/>
                </a:lnTo>
                <a:lnTo>
                  <a:pt x="218" y="181"/>
                </a:lnTo>
                <a:lnTo>
                  <a:pt x="218" y="181"/>
                </a:lnTo>
                <a:lnTo>
                  <a:pt x="217" y="181"/>
                </a:lnTo>
                <a:lnTo>
                  <a:pt x="217" y="181"/>
                </a:lnTo>
                <a:lnTo>
                  <a:pt x="217" y="181"/>
                </a:lnTo>
                <a:lnTo>
                  <a:pt x="217" y="181"/>
                </a:lnTo>
                <a:lnTo>
                  <a:pt x="217" y="181"/>
                </a:lnTo>
                <a:lnTo>
                  <a:pt x="217" y="181"/>
                </a:lnTo>
                <a:lnTo>
                  <a:pt x="217" y="181"/>
                </a:lnTo>
                <a:lnTo>
                  <a:pt x="217" y="181"/>
                </a:lnTo>
                <a:lnTo>
                  <a:pt x="217" y="181"/>
                </a:lnTo>
                <a:lnTo>
                  <a:pt x="217" y="181"/>
                </a:lnTo>
                <a:lnTo>
                  <a:pt x="217" y="181"/>
                </a:lnTo>
                <a:lnTo>
                  <a:pt x="216" y="181"/>
                </a:lnTo>
                <a:lnTo>
                  <a:pt x="216" y="181"/>
                </a:lnTo>
                <a:lnTo>
                  <a:pt x="216" y="182"/>
                </a:lnTo>
                <a:lnTo>
                  <a:pt x="216" y="182"/>
                </a:lnTo>
                <a:lnTo>
                  <a:pt x="216" y="182"/>
                </a:lnTo>
                <a:lnTo>
                  <a:pt x="216" y="182"/>
                </a:lnTo>
                <a:lnTo>
                  <a:pt x="216" y="182"/>
                </a:lnTo>
                <a:lnTo>
                  <a:pt x="216" y="182"/>
                </a:lnTo>
                <a:lnTo>
                  <a:pt x="216" y="182"/>
                </a:lnTo>
                <a:lnTo>
                  <a:pt x="216" y="182"/>
                </a:lnTo>
                <a:lnTo>
                  <a:pt x="216" y="182"/>
                </a:lnTo>
                <a:lnTo>
                  <a:pt x="216" y="182"/>
                </a:lnTo>
                <a:lnTo>
                  <a:pt x="216" y="182"/>
                </a:lnTo>
                <a:lnTo>
                  <a:pt x="215" y="182"/>
                </a:lnTo>
                <a:lnTo>
                  <a:pt x="215" y="182"/>
                </a:lnTo>
                <a:lnTo>
                  <a:pt x="215" y="182"/>
                </a:lnTo>
                <a:lnTo>
                  <a:pt x="215" y="182"/>
                </a:lnTo>
                <a:lnTo>
                  <a:pt x="215" y="182"/>
                </a:lnTo>
                <a:lnTo>
                  <a:pt x="214" y="182"/>
                </a:lnTo>
                <a:lnTo>
                  <a:pt x="214" y="183"/>
                </a:lnTo>
                <a:lnTo>
                  <a:pt x="214" y="183"/>
                </a:lnTo>
                <a:lnTo>
                  <a:pt x="214" y="183"/>
                </a:lnTo>
                <a:lnTo>
                  <a:pt x="214" y="184"/>
                </a:lnTo>
                <a:lnTo>
                  <a:pt x="214" y="184"/>
                </a:lnTo>
                <a:lnTo>
                  <a:pt x="214" y="184"/>
                </a:lnTo>
                <a:lnTo>
                  <a:pt x="214" y="185"/>
                </a:lnTo>
                <a:lnTo>
                  <a:pt x="214" y="185"/>
                </a:lnTo>
                <a:lnTo>
                  <a:pt x="214" y="185"/>
                </a:lnTo>
                <a:lnTo>
                  <a:pt x="214" y="185"/>
                </a:lnTo>
                <a:lnTo>
                  <a:pt x="214" y="185"/>
                </a:lnTo>
                <a:lnTo>
                  <a:pt x="213" y="185"/>
                </a:lnTo>
                <a:lnTo>
                  <a:pt x="213" y="184"/>
                </a:lnTo>
                <a:lnTo>
                  <a:pt x="213" y="184"/>
                </a:lnTo>
                <a:lnTo>
                  <a:pt x="213" y="184"/>
                </a:lnTo>
                <a:lnTo>
                  <a:pt x="213" y="184"/>
                </a:lnTo>
                <a:lnTo>
                  <a:pt x="212" y="184"/>
                </a:lnTo>
                <a:lnTo>
                  <a:pt x="212" y="184"/>
                </a:lnTo>
                <a:lnTo>
                  <a:pt x="212" y="184"/>
                </a:lnTo>
                <a:lnTo>
                  <a:pt x="212" y="184"/>
                </a:lnTo>
                <a:lnTo>
                  <a:pt x="211" y="184"/>
                </a:lnTo>
                <a:lnTo>
                  <a:pt x="211" y="185"/>
                </a:lnTo>
                <a:lnTo>
                  <a:pt x="211" y="185"/>
                </a:lnTo>
                <a:lnTo>
                  <a:pt x="211" y="185"/>
                </a:lnTo>
                <a:lnTo>
                  <a:pt x="211" y="185"/>
                </a:lnTo>
                <a:lnTo>
                  <a:pt x="211" y="185"/>
                </a:lnTo>
                <a:lnTo>
                  <a:pt x="210" y="185"/>
                </a:lnTo>
                <a:lnTo>
                  <a:pt x="210" y="185"/>
                </a:lnTo>
                <a:lnTo>
                  <a:pt x="210" y="185"/>
                </a:lnTo>
                <a:lnTo>
                  <a:pt x="210" y="185"/>
                </a:lnTo>
                <a:lnTo>
                  <a:pt x="210" y="185"/>
                </a:lnTo>
                <a:lnTo>
                  <a:pt x="210" y="185"/>
                </a:lnTo>
                <a:lnTo>
                  <a:pt x="210" y="185"/>
                </a:lnTo>
                <a:lnTo>
                  <a:pt x="210" y="185"/>
                </a:lnTo>
                <a:lnTo>
                  <a:pt x="210" y="185"/>
                </a:lnTo>
                <a:lnTo>
                  <a:pt x="210" y="185"/>
                </a:lnTo>
                <a:lnTo>
                  <a:pt x="210" y="185"/>
                </a:lnTo>
                <a:lnTo>
                  <a:pt x="209" y="185"/>
                </a:lnTo>
                <a:lnTo>
                  <a:pt x="209" y="185"/>
                </a:lnTo>
                <a:lnTo>
                  <a:pt x="208" y="186"/>
                </a:lnTo>
                <a:lnTo>
                  <a:pt x="208" y="186"/>
                </a:lnTo>
                <a:lnTo>
                  <a:pt x="208" y="186"/>
                </a:lnTo>
                <a:lnTo>
                  <a:pt x="208" y="186"/>
                </a:lnTo>
                <a:lnTo>
                  <a:pt x="208" y="186"/>
                </a:lnTo>
                <a:lnTo>
                  <a:pt x="208" y="186"/>
                </a:lnTo>
                <a:lnTo>
                  <a:pt x="207" y="187"/>
                </a:lnTo>
                <a:lnTo>
                  <a:pt x="207" y="187"/>
                </a:lnTo>
                <a:lnTo>
                  <a:pt x="207" y="187"/>
                </a:lnTo>
                <a:lnTo>
                  <a:pt x="207" y="187"/>
                </a:lnTo>
                <a:lnTo>
                  <a:pt x="207" y="187"/>
                </a:lnTo>
                <a:lnTo>
                  <a:pt x="207" y="187"/>
                </a:lnTo>
                <a:lnTo>
                  <a:pt x="207" y="187"/>
                </a:lnTo>
                <a:lnTo>
                  <a:pt x="207" y="187"/>
                </a:lnTo>
                <a:lnTo>
                  <a:pt x="206" y="187"/>
                </a:lnTo>
                <a:lnTo>
                  <a:pt x="206" y="187"/>
                </a:lnTo>
                <a:lnTo>
                  <a:pt x="206" y="187"/>
                </a:lnTo>
                <a:lnTo>
                  <a:pt x="206" y="188"/>
                </a:lnTo>
                <a:lnTo>
                  <a:pt x="206" y="188"/>
                </a:lnTo>
                <a:lnTo>
                  <a:pt x="206" y="188"/>
                </a:lnTo>
                <a:lnTo>
                  <a:pt x="205" y="188"/>
                </a:lnTo>
                <a:lnTo>
                  <a:pt x="205" y="188"/>
                </a:lnTo>
                <a:lnTo>
                  <a:pt x="205" y="188"/>
                </a:lnTo>
                <a:lnTo>
                  <a:pt x="204" y="187"/>
                </a:lnTo>
                <a:lnTo>
                  <a:pt x="204" y="186"/>
                </a:lnTo>
                <a:lnTo>
                  <a:pt x="204" y="186"/>
                </a:lnTo>
                <a:lnTo>
                  <a:pt x="204" y="186"/>
                </a:lnTo>
                <a:lnTo>
                  <a:pt x="204" y="186"/>
                </a:lnTo>
                <a:lnTo>
                  <a:pt x="203" y="186"/>
                </a:lnTo>
                <a:lnTo>
                  <a:pt x="203" y="186"/>
                </a:lnTo>
                <a:lnTo>
                  <a:pt x="203" y="186"/>
                </a:lnTo>
                <a:lnTo>
                  <a:pt x="203" y="186"/>
                </a:lnTo>
                <a:lnTo>
                  <a:pt x="203" y="186"/>
                </a:lnTo>
                <a:lnTo>
                  <a:pt x="202" y="186"/>
                </a:lnTo>
                <a:lnTo>
                  <a:pt x="202" y="186"/>
                </a:lnTo>
                <a:lnTo>
                  <a:pt x="202" y="186"/>
                </a:lnTo>
                <a:lnTo>
                  <a:pt x="201" y="186"/>
                </a:lnTo>
                <a:lnTo>
                  <a:pt x="201" y="186"/>
                </a:lnTo>
                <a:lnTo>
                  <a:pt x="201" y="186"/>
                </a:lnTo>
                <a:lnTo>
                  <a:pt x="201" y="186"/>
                </a:lnTo>
                <a:lnTo>
                  <a:pt x="201" y="186"/>
                </a:lnTo>
                <a:lnTo>
                  <a:pt x="201" y="185"/>
                </a:lnTo>
                <a:lnTo>
                  <a:pt x="201" y="185"/>
                </a:lnTo>
                <a:lnTo>
                  <a:pt x="201" y="185"/>
                </a:lnTo>
                <a:lnTo>
                  <a:pt x="201" y="185"/>
                </a:lnTo>
                <a:lnTo>
                  <a:pt x="201" y="185"/>
                </a:lnTo>
                <a:lnTo>
                  <a:pt x="201" y="185"/>
                </a:lnTo>
                <a:lnTo>
                  <a:pt x="200" y="185"/>
                </a:lnTo>
                <a:lnTo>
                  <a:pt x="200" y="185"/>
                </a:lnTo>
                <a:lnTo>
                  <a:pt x="200" y="185"/>
                </a:lnTo>
                <a:lnTo>
                  <a:pt x="200" y="185"/>
                </a:lnTo>
                <a:lnTo>
                  <a:pt x="200" y="185"/>
                </a:lnTo>
                <a:lnTo>
                  <a:pt x="200" y="185"/>
                </a:lnTo>
                <a:lnTo>
                  <a:pt x="200" y="185"/>
                </a:lnTo>
                <a:lnTo>
                  <a:pt x="200" y="185"/>
                </a:lnTo>
                <a:lnTo>
                  <a:pt x="200" y="184"/>
                </a:lnTo>
                <a:lnTo>
                  <a:pt x="199" y="184"/>
                </a:lnTo>
                <a:lnTo>
                  <a:pt x="199" y="184"/>
                </a:lnTo>
                <a:lnTo>
                  <a:pt x="199" y="184"/>
                </a:lnTo>
                <a:lnTo>
                  <a:pt x="199" y="184"/>
                </a:lnTo>
                <a:lnTo>
                  <a:pt x="199" y="184"/>
                </a:lnTo>
                <a:lnTo>
                  <a:pt x="199" y="185"/>
                </a:lnTo>
                <a:lnTo>
                  <a:pt x="199" y="185"/>
                </a:lnTo>
                <a:lnTo>
                  <a:pt x="199" y="185"/>
                </a:lnTo>
                <a:lnTo>
                  <a:pt x="199" y="185"/>
                </a:lnTo>
                <a:lnTo>
                  <a:pt x="199" y="185"/>
                </a:lnTo>
                <a:lnTo>
                  <a:pt x="199" y="185"/>
                </a:lnTo>
                <a:lnTo>
                  <a:pt x="199" y="185"/>
                </a:lnTo>
                <a:lnTo>
                  <a:pt x="199" y="185"/>
                </a:lnTo>
                <a:lnTo>
                  <a:pt x="199" y="185"/>
                </a:lnTo>
                <a:lnTo>
                  <a:pt x="199" y="185"/>
                </a:lnTo>
                <a:lnTo>
                  <a:pt x="199" y="185"/>
                </a:lnTo>
                <a:lnTo>
                  <a:pt x="199" y="185"/>
                </a:lnTo>
                <a:lnTo>
                  <a:pt x="199" y="185"/>
                </a:lnTo>
                <a:lnTo>
                  <a:pt x="199" y="185"/>
                </a:lnTo>
                <a:lnTo>
                  <a:pt x="199" y="185"/>
                </a:lnTo>
                <a:lnTo>
                  <a:pt x="199" y="185"/>
                </a:lnTo>
                <a:lnTo>
                  <a:pt x="199" y="185"/>
                </a:lnTo>
                <a:lnTo>
                  <a:pt x="199" y="185"/>
                </a:lnTo>
                <a:lnTo>
                  <a:pt x="199" y="186"/>
                </a:lnTo>
                <a:lnTo>
                  <a:pt x="199" y="186"/>
                </a:lnTo>
                <a:lnTo>
                  <a:pt x="199" y="186"/>
                </a:lnTo>
                <a:lnTo>
                  <a:pt x="199" y="186"/>
                </a:lnTo>
                <a:lnTo>
                  <a:pt x="199" y="186"/>
                </a:lnTo>
                <a:lnTo>
                  <a:pt x="199" y="186"/>
                </a:lnTo>
                <a:lnTo>
                  <a:pt x="199" y="186"/>
                </a:lnTo>
                <a:lnTo>
                  <a:pt x="199" y="186"/>
                </a:lnTo>
                <a:lnTo>
                  <a:pt x="199" y="186"/>
                </a:lnTo>
                <a:lnTo>
                  <a:pt x="199" y="187"/>
                </a:lnTo>
                <a:lnTo>
                  <a:pt x="199" y="187"/>
                </a:lnTo>
                <a:lnTo>
                  <a:pt x="199" y="187"/>
                </a:lnTo>
                <a:lnTo>
                  <a:pt x="199" y="187"/>
                </a:lnTo>
                <a:lnTo>
                  <a:pt x="199" y="188"/>
                </a:lnTo>
                <a:lnTo>
                  <a:pt x="199" y="188"/>
                </a:lnTo>
                <a:lnTo>
                  <a:pt x="199" y="188"/>
                </a:lnTo>
                <a:lnTo>
                  <a:pt x="199" y="188"/>
                </a:lnTo>
                <a:lnTo>
                  <a:pt x="198" y="188"/>
                </a:lnTo>
                <a:lnTo>
                  <a:pt x="198" y="188"/>
                </a:lnTo>
                <a:lnTo>
                  <a:pt x="198" y="188"/>
                </a:lnTo>
                <a:lnTo>
                  <a:pt x="198" y="188"/>
                </a:lnTo>
                <a:lnTo>
                  <a:pt x="198" y="188"/>
                </a:lnTo>
                <a:lnTo>
                  <a:pt x="198" y="188"/>
                </a:lnTo>
                <a:lnTo>
                  <a:pt x="198" y="188"/>
                </a:lnTo>
                <a:lnTo>
                  <a:pt x="197" y="188"/>
                </a:lnTo>
                <a:lnTo>
                  <a:pt x="197" y="188"/>
                </a:lnTo>
                <a:lnTo>
                  <a:pt x="197" y="188"/>
                </a:lnTo>
                <a:lnTo>
                  <a:pt x="197" y="188"/>
                </a:lnTo>
                <a:lnTo>
                  <a:pt x="197" y="189"/>
                </a:lnTo>
                <a:lnTo>
                  <a:pt x="197" y="189"/>
                </a:lnTo>
                <a:lnTo>
                  <a:pt x="196" y="189"/>
                </a:lnTo>
                <a:lnTo>
                  <a:pt x="196" y="189"/>
                </a:lnTo>
                <a:lnTo>
                  <a:pt x="196" y="189"/>
                </a:lnTo>
                <a:lnTo>
                  <a:pt x="196" y="189"/>
                </a:lnTo>
                <a:lnTo>
                  <a:pt x="196" y="189"/>
                </a:lnTo>
                <a:lnTo>
                  <a:pt x="196" y="189"/>
                </a:lnTo>
                <a:lnTo>
                  <a:pt x="195" y="189"/>
                </a:lnTo>
                <a:lnTo>
                  <a:pt x="195" y="189"/>
                </a:lnTo>
                <a:lnTo>
                  <a:pt x="195" y="189"/>
                </a:lnTo>
                <a:lnTo>
                  <a:pt x="195" y="190"/>
                </a:lnTo>
                <a:lnTo>
                  <a:pt x="194" y="190"/>
                </a:lnTo>
                <a:lnTo>
                  <a:pt x="194" y="190"/>
                </a:lnTo>
                <a:lnTo>
                  <a:pt x="194" y="190"/>
                </a:lnTo>
                <a:lnTo>
                  <a:pt x="194" y="190"/>
                </a:lnTo>
                <a:lnTo>
                  <a:pt x="194" y="190"/>
                </a:lnTo>
                <a:lnTo>
                  <a:pt x="193" y="190"/>
                </a:lnTo>
                <a:lnTo>
                  <a:pt x="193" y="190"/>
                </a:lnTo>
                <a:lnTo>
                  <a:pt x="193" y="190"/>
                </a:lnTo>
                <a:lnTo>
                  <a:pt x="193" y="190"/>
                </a:lnTo>
                <a:lnTo>
                  <a:pt x="193" y="190"/>
                </a:lnTo>
                <a:lnTo>
                  <a:pt x="193" y="191"/>
                </a:lnTo>
                <a:lnTo>
                  <a:pt x="192" y="191"/>
                </a:lnTo>
                <a:lnTo>
                  <a:pt x="192" y="191"/>
                </a:lnTo>
                <a:lnTo>
                  <a:pt x="192" y="191"/>
                </a:lnTo>
                <a:lnTo>
                  <a:pt x="192" y="191"/>
                </a:lnTo>
                <a:lnTo>
                  <a:pt x="192" y="191"/>
                </a:lnTo>
                <a:lnTo>
                  <a:pt x="192" y="191"/>
                </a:lnTo>
                <a:lnTo>
                  <a:pt x="192" y="191"/>
                </a:lnTo>
                <a:lnTo>
                  <a:pt x="192" y="191"/>
                </a:lnTo>
                <a:lnTo>
                  <a:pt x="192" y="191"/>
                </a:lnTo>
                <a:lnTo>
                  <a:pt x="192" y="191"/>
                </a:lnTo>
                <a:lnTo>
                  <a:pt x="192" y="191"/>
                </a:lnTo>
                <a:lnTo>
                  <a:pt x="191" y="191"/>
                </a:lnTo>
                <a:lnTo>
                  <a:pt x="191" y="191"/>
                </a:lnTo>
                <a:lnTo>
                  <a:pt x="192" y="191"/>
                </a:lnTo>
                <a:lnTo>
                  <a:pt x="192" y="191"/>
                </a:lnTo>
                <a:lnTo>
                  <a:pt x="192" y="191"/>
                </a:lnTo>
                <a:lnTo>
                  <a:pt x="192" y="191"/>
                </a:lnTo>
                <a:lnTo>
                  <a:pt x="191" y="191"/>
                </a:lnTo>
                <a:lnTo>
                  <a:pt x="191" y="191"/>
                </a:lnTo>
                <a:lnTo>
                  <a:pt x="191" y="191"/>
                </a:lnTo>
                <a:lnTo>
                  <a:pt x="191" y="191"/>
                </a:lnTo>
                <a:lnTo>
                  <a:pt x="191" y="191"/>
                </a:lnTo>
                <a:lnTo>
                  <a:pt x="191" y="191"/>
                </a:lnTo>
                <a:lnTo>
                  <a:pt x="191" y="191"/>
                </a:lnTo>
                <a:lnTo>
                  <a:pt x="191" y="191"/>
                </a:lnTo>
                <a:lnTo>
                  <a:pt x="191" y="191"/>
                </a:lnTo>
                <a:lnTo>
                  <a:pt x="191" y="191"/>
                </a:lnTo>
                <a:lnTo>
                  <a:pt x="191" y="192"/>
                </a:lnTo>
                <a:lnTo>
                  <a:pt x="191" y="192"/>
                </a:lnTo>
                <a:lnTo>
                  <a:pt x="191" y="192"/>
                </a:lnTo>
                <a:lnTo>
                  <a:pt x="190" y="192"/>
                </a:lnTo>
                <a:lnTo>
                  <a:pt x="190" y="192"/>
                </a:lnTo>
                <a:lnTo>
                  <a:pt x="190" y="192"/>
                </a:lnTo>
                <a:lnTo>
                  <a:pt x="190" y="192"/>
                </a:lnTo>
                <a:lnTo>
                  <a:pt x="189" y="192"/>
                </a:lnTo>
                <a:lnTo>
                  <a:pt x="189" y="192"/>
                </a:lnTo>
                <a:lnTo>
                  <a:pt x="189" y="192"/>
                </a:lnTo>
                <a:lnTo>
                  <a:pt x="189" y="191"/>
                </a:lnTo>
                <a:lnTo>
                  <a:pt x="188" y="191"/>
                </a:lnTo>
                <a:lnTo>
                  <a:pt x="188" y="191"/>
                </a:lnTo>
                <a:lnTo>
                  <a:pt x="188" y="191"/>
                </a:lnTo>
                <a:lnTo>
                  <a:pt x="188" y="191"/>
                </a:lnTo>
                <a:lnTo>
                  <a:pt x="187" y="191"/>
                </a:lnTo>
                <a:lnTo>
                  <a:pt x="187" y="191"/>
                </a:lnTo>
                <a:lnTo>
                  <a:pt x="187" y="191"/>
                </a:lnTo>
                <a:lnTo>
                  <a:pt x="187" y="191"/>
                </a:lnTo>
                <a:lnTo>
                  <a:pt x="187" y="191"/>
                </a:lnTo>
                <a:lnTo>
                  <a:pt x="187" y="191"/>
                </a:lnTo>
                <a:lnTo>
                  <a:pt x="187" y="191"/>
                </a:lnTo>
                <a:lnTo>
                  <a:pt x="187" y="191"/>
                </a:lnTo>
                <a:lnTo>
                  <a:pt x="186" y="191"/>
                </a:lnTo>
                <a:lnTo>
                  <a:pt x="186" y="191"/>
                </a:lnTo>
                <a:lnTo>
                  <a:pt x="186" y="190"/>
                </a:lnTo>
                <a:lnTo>
                  <a:pt x="186" y="190"/>
                </a:lnTo>
                <a:lnTo>
                  <a:pt x="186" y="190"/>
                </a:lnTo>
                <a:lnTo>
                  <a:pt x="186" y="190"/>
                </a:lnTo>
                <a:lnTo>
                  <a:pt x="186" y="190"/>
                </a:lnTo>
                <a:lnTo>
                  <a:pt x="185" y="191"/>
                </a:lnTo>
                <a:lnTo>
                  <a:pt x="185" y="191"/>
                </a:lnTo>
                <a:lnTo>
                  <a:pt x="185" y="191"/>
                </a:lnTo>
                <a:lnTo>
                  <a:pt x="184" y="191"/>
                </a:lnTo>
                <a:lnTo>
                  <a:pt x="184" y="191"/>
                </a:lnTo>
                <a:lnTo>
                  <a:pt x="184" y="191"/>
                </a:lnTo>
                <a:lnTo>
                  <a:pt x="184" y="191"/>
                </a:lnTo>
                <a:lnTo>
                  <a:pt x="184" y="191"/>
                </a:lnTo>
                <a:lnTo>
                  <a:pt x="184" y="191"/>
                </a:lnTo>
                <a:lnTo>
                  <a:pt x="184" y="191"/>
                </a:lnTo>
                <a:lnTo>
                  <a:pt x="183" y="191"/>
                </a:lnTo>
                <a:lnTo>
                  <a:pt x="183" y="191"/>
                </a:lnTo>
                <a:lnTo>
                  <a:pt x="183" y="191"/>
                </a:lnTo>
                <a:lnTo>
                  <a:pt x="183" y="190"/>
                </a:lnTo>
                <a:lnTo>
                  <a:pt x="183" y="190"/>
                </a:lnTo>
                <a:lnTo>
                  <a:pt x="183" y="190"/>
                </a:lnTo>
                <a:lnTo>
                  <a:pt x="183" y="190"/>
                </a:lnTo>
                <a:lnTo>
                  <a:pt x="182" y="190"/>
                </a:lnTo>
                <a:lnTo>
                  <a:pt x="182" y="190"/>
                </a:lnTo>
                <a:lnTo>
                  <a:pt x="182" y="190"/>
                </a:lnTo>
                <a:lnTo>
                  <a:pt x="182" y="190"/>
                </a:lnTo>
                <a:lnTo>
                  <a:pt x="182" y="190"/>
                </a:lnTo>
                <a:lnTo>
                  <a:pt x="182" y="190"/>
                </a:lnTo>
                <a:lnTo>
                  <a:pt x="182" y="190"/>
                </a:lnTo>
                <a:lnTo>
                  <a:pt x="182" y="190"/>
                </a:lnTo>
                <a:lnTo>
                  <a:pt x="182" y="190"/>
                </a:lnTo>
                <a:lnTo>
                  <a:pt x="182" y="190"/>
                </a:lnTo>
                <a:lnTo>
                  <a:pt x="182" y="190"/>
                </a:lnTo>
                <a:lnTo>
                  <a:pt x="182" y="190"/>
                </a:lnTo>
                <a:lnTo>
                  <a:pt x="181" y="190"/>
                </a:lnTo>
                <a:lnTo>
                  <a:pt x="181" y="191"/>
                </a:lnTo>
                <a:lnTo>
                  <a:pt x="181" y="191"/>
                </a:lnTo>
                <a:lnTo>
                  <a:pt x="180" y="191"/>
                </a:lnTo>
                <a:lnTo>
                  <a:pt x="180" y="191"/>
                </a:lnTo>
                <a:lnTo>
                  <a:pt x="180" y="191"/>
                </a:lnTo>
                <a:lnTo>
                  <a:pt x="180" y="191"/>
                </a:lnTo>
                <a:lnTo>
                  <a:pt x="180" y="191"/>
                </a:lnTo>
                <a:lnTo>
                  <a:pt x="180" y="191"/>
                </a:lnTo>
                <a:lnTo>
                  <a:pt x="179" y="191"/>
                </a:lnTo>
                <a:lnTo>
                  <a:pt x="179" y="191"/>
                </a:lnTo>
                <a:lnTo>
                  <a:pt x="179" y="191"/>
                </a:lnTo>
                <a:lnTo>
                  <a:pt x="179" y="191"/>
                </a:lnTo>
                <a:lnTo>
                  <a:pt x="179" y="192"/>
                </a:lnTo>
                <a:lnTo>
                  <a:pt x="179" y="192"/>
                </a:lnTo>
                <a:lnTo>
                  <a:pt x="179" y="192"/>
                </a:lnTo>
                <a:lnTo>
                  <a:pt x="179" y="192"/>
                </a:lnTo>
                <a:lnTo>
                  <a:pt x="179" y="192"/>
                </a:lnTo>
                <a:lnTo>
                  <a:pt x="179" y="192"/>
                </a:lnTo>
                <a:lnTo>
                  <a:pt x="178" y="192"/>
                </a:lnTo>
                <a:lnTo>
                  <a:pt x="178" y="192"/>
                </a:lnTo>
                <a:lnTo>
                  <a:pt x="178" y="192"/>
                </a:lnTo>
                <a:lnTo>
                  <a:pt x="178" y="192"/>
                </a:lnTo>
                <a:lnTo>
                  <a:pt x="178" y="192"/>
                </a:lnTo>
                <a:lnTo>
                  <a:pt x="177" y="192"/>
                </a:lnTo>
                <a:lnTo>
                  <a:pt x="177" y="191"/>
                </a:lnTo>
                <a:lnTo>
                  <a:pt x="177" y="191"/>
                </a:lnTo>
                <a:lnTo>
                  <a:pt x="177" y="191"/>
                </a:lnTo>
                <a:lnTo>
                  <a:pt x="177" y="191"/>
                </a:lnTo>
                <a:lnTo>
                  <a:pt x="177" y="191"/>
                </a:lnTo>
                <a:lnTo>
                  <a:pt x="177" y="191"/>
                </a:lnTo>
                <a:lnTo>
                  <a:pt x="177" y="190"/>
                </a:lnTo>
                <a:lnTo>
                  <a:pt x="177" y="190"/>
                </a:lnTo>
                <a:lnTo>
                  <a:pt x="177" y="190"/>
                </a:lnTo>
                <a:lnTo>
                  <a:pt x="177" y="190"/>
                </a:lnTo>
                <a:lnTo>
                  <a:pt x="177" y="190"/>
                </a:lnTo>
                <a:lnTo>
                  <a:pt x="177" y="190"/>
                </a:lnTo>
                <a:lnTo>
                  <a:pt x="177" y="190"/>
                </a:lnTo>
                <a:lnTo>
                  <a:pt x="177" y="189"/>
                </a:lnTo>
                <a:lnTo>
                  <a:pt x="177" y="189"/>
                </a:lnTo>
                <a:lnTo>
                  <a:pt x="177" y="189"/>
                </a:lnTo>
                <a:lnTo>
                  <a:pt x="177" y="189"/>
                </a:lnTo>
                <a:lnTo>
                  <a:pt x="177" y="189"/>
                </a:lnTo>
                <a:lnTo>
                  <a:pt x="177" y="189"/>
                </a:lnTo>
                <a:lnTo>
                  <a:pt x="177" y="189"/>
                </a:lnTo>
                <a:lnTo>
                  <a:pt x="177" y="189"/>
                </a:lnTo>
                <a:lnTo>
                  <a:pt x="176" y="189"/>
                </a:lnTo>
                <a:lnTo>
                  <a:pt x="176" y="189"/>
                </a:lnTo>
                <a:lnTo>
                  <a:pt x="176" y="189"/>
                </a:lnTo>
                <a:lnTo>
                  <a:pt x="176" y="189"/>
                </a:lnTo>
                <a:lnTo>
                  <a:pt x="176" y="189"/>
                </a:lnTo>
                <a:lnTo>
                  <a:pt x="176" y="189"/>
                </a:lnTo>
                <a:lnTo>
                  <a:pt x="176" y="189"/>
                </a:lnTo>
                <a:lnTo>
                  <a:pt x="176" y="189"/>
                </a:lnTo>
                <a:lnTo>
                  <a:pt x="176" y="189"/>
                </a:lnTo>
                <a:lnTo>
                  <a:pt x="176" y="189"/>
                </a:lnTo>
                <a:lnTo>
                  <a:pt x="176" y="189"/>
                </a:lnTo>
                <a:lnTo>
                  <a:pt x="176" y="188"/>
                </a:lnTo>
                <a:lnTo>
                  <a:pt x="176" y="188"/>
                </a:lnTo>
                <a:lnTo>
                  <a:pt x="176" y="188"/>
                </a:lnTo>
                <a:lnTo>
                  <a:pt x="176" y="188"/>
                </a:lnTo>
                <a:lnTo>
                  <a:pt x="176" y="188"/>
                </a:lnTo>
                <a:lnTo>
                  <a:pt x="176" y="188"/>
                </a:lnTo>
                <a:lnTo>
                  <a:pt x="176" y="188"/>
                </a:lnTo>
                <a:lnTo>
                  <a:pt x="176" y="188"/>
                </a:lnTo>
                <a:lnTo>
                  <a:pt x="176" y="188"/>
                </a:lnTo>
                <a:lnTo>
                  <a:pt x="176" y="187"/>
                </a:lnTo>
                <a:lnTo>
                  <a:pt x="176" y="187"/>
                </a:lnTo>
                <a:lnTo>
                  <a:pt x="175" y="187"/>
                </a:lnTo>
                <a:lnTo>
                  <a:pt x="175" y="187"/>
                </a:lnTo>
                <a:lnTo>
                  <a:pt x="175" y="187"/>
                </a:lnTo>
                <a:lnTo>
                  <a:pt x="175" y="187"/>
                </a:lnTo>
                <a:lnTo>
                  <a:pt x="175" y="187"/>
                </a:lnTo>
                <a:lnTo>
                  <a:pt x="175" y="187"/>
                </a:lnTo>
                <a:lnTo>
                  <a:pt x="175" y="187"/>
                </a:lnTo>
                <a:lnTo>
                  <a:pt x="175" y="187"/>
                </a:lnTo>
                <a:lnTo>
                  <a:pt x="175" y="186"/>
                </a:lnTo>
                <a:lnTo>
                  <a:pt x="175" y="186"/>
                </a:lnTo>
                <a:lnTo>
                  <a:pt x="175" y="186"/>
                </a:lnTo>
                <a:lnTo>
                  <a:pt x="174" y="186"/>
                </a:lnTo>
                <a:lnTo>
                  <a:pt x="174" y="186"/>
                </a:lnTo>
                <a:lnTo>
                  <a:pt x="174" y="186"/>
                </a:lnTo>
                <a:lnTo>
                  <a:pt x="174" y="186"/>
                </a:lnTo>
                <a:lnTo>
                  <a:pt x="174" y="186"/>
                </a:lnTo>
                <a:lnTo>
                  <a:pt x="173" y="186"/>
                </a:lnTo>
                <a:lnTo>
                  <a:pt x="173" y="186"/>
                </a:lnTo>
                <a:lnTo>
                  <a:pt x="173" y="186"/>
                </a:lnTo>
                <a:lnTo>
                  <a:pt x="173" y="186"/>
                </a:lnTo>
                <a:lnTo>
                  <a:pt x="173" y="186"/>
                </a:lnTo>
                <a:lnTo>
                  <a:pt x="173" y="186"/>
                </a:lnTo>
                <a:lnTo>
                  <a:pt x="172" y="186"/>
                </a:lnTo>
                <a:lnTo>
                  <a:pt x="172" y="186"/>
                </a:lnTo>
                <a:lnTo>
                  <a:pt x="172" y="186"/>
                </a:lnTo>
                <a:lnTo>
                  <a:pt x="172" y="185"/>
                </a:lnTo>
                <a:lnTo>
                  <a:pt x="172" y="185"/>
                </a:lnTo>
                <a:lnTo>
                  <a:pt x="172" y="185"/>
                </a:lnTo>
                <a:lnTo>
                  <a:pt x="172" y="185"/>
                </a:lnTo>
                <a:lnTo>
                  <a:pt x="172" y="185"/>
                </a:lnTo>
                <a:lnTo>
                  <a:pt x="172" y="185"/>
                </a:lnTo>
                <a:lnTo>
                  <a:pt x="172" y="185"/>
                </a:lnTo>
                <a:lnTo>
                  <a:pt x="172" y="185"/>
                </a:lnTo>
                <a:lnTo>
                  <a:pt x="172" y="185"/>
                </a:lnTo>
                <a:lnTo>
                  <a:pt x="172" y="185"/>
                </a:lnTo>
                <a:lnTo>
                  <a:pt x="172" y="185"/>
                </a:lnTo>
                <a:lnTo>
                  <a:pt x="171" y="185"/>
                </a:lnTo>
                <a:lnTo>
                  <a:pt x="171" y="185"/>
                </a:lnTo>
                <a:lnTo>
                  <a:pt x="171" y="185"/>
                </a:lnTo>
                <a:lnTo>
                  <a:pt x="170" y="185"/>
                </a:lnTo>
                <a:lnTo>
                  <a:pt x="170" y="185"/>
                </a:lnTo>
                <a:lnTo>
                  <a:pt x="170" y="185"/>
                </a:lnTo>
                <a:lnTo>
                  <a:pt x="170" y="185"/>
                </a:lnTo>
                <a:lnTo>
                  <a:pt x="170" y="185"/>
                </a:lnTo>
                <a:lnTo>
                  <a:pt x="170" y="184"/>
                </a:lnTo>
                <a:lnTo>
                  <a:pt x="170" y="184"/>
                </a:lnTo>
                <a:lnTo>
                  <a:pt x="170" y="184"/>
                </a:lnTo>
                <a:lnTo>
                  <a:pt x="169" y="184"/>
                </a:lnTo>
                <a:lnTo>
                  <a:pt x="169" y="184"/>
                </a:lnTo>
                <a:lnTo>
                  <a:pt x="169" y="184"/>
                </a:lnTo>
                <a:lnTo>
                  <a:pt x="169" y="184"/>
                </a:lnTo>
                <a:lnTo>
                  <a:pt x="169" y="184"/>
                </a:lnTo>
                <a:lnTo>
                  <a:pt x="169" y="184"/>
                </a:lnTo>
                <a:lnTo>
                  <a:pt x="169" y="185"/>
                </a:lnTo>
                <a:lnTo>
                  <a:pt x="169" y="185"/>
                </a:lnTo>
                <a:lnTo>
                  <a:pt x="169" y="185"/>
                </a:lnTo>
                <a:lnTo>
                  <a:pt x="169" y="185"/>
                </a:lnTo>
                <a:lnTo>
                  <a:pt x="169" y="185"/>
                </a:lnTo>
                <a:lnTo>
                  <a:pt x="169" y="185"/>
                </a:lnTo>
                <a:lnTo>
                  <a:pt x="169" y="185"/>
                </a:lnTo>
                <a:lnTo>
                  <a:pt x="168" y="185"/>
                </a:lnTo>
                <a:lnTo>
                  <a:pt x="168" y="185"/>
                </a:lnTo>
                <a:lnTo>
                  <a:pt x="168" y="185"/>
                </a:lnTo>
                <a:lnTo>
                  <a:pt x="167" y="185"/>
                </a:lnTo>
                <a:lnTo>
                  <a:pt x="167" y="185"/>
                </a:lnTo>
                <a:lnTo>
                  <a:pt x="167" y="185"/>
                </a:lnTo>
                <a:lnTo>
                  <a:pt x="167" y="185"/>
                </a:lnTo>
                <a:lnTo>
                  <a:pt x="167" y="185"/>
                </a:lnTo>
                <a:lnTo>
                  <a:pt x="167" y="184"/>
                </a:lnTo>
                <a:lnTo>
                  <a:pt x="166" y="184"/>
                </a:lnTo>
                <a:lnTo>
                  <a:pt x="166" y="184"/>
                </a:lnTo>
                <a:lnTo>
                  <a:pt x="166" y="184"/>
                </a:lnTo>
                <a:lnTo>
                  <a:pt x="166" y="184"/>
                </a:lnTo>
                <a:lnTo>
                  <a:pt x="166" y="183"/>
                </a:lnTo>
                <a:lnTo>
                  <a:pt x="166" y="183"/>
                </a:lnTo>
                <a:lnTo>
                  <a:pt x="166" y="183"/>
                </a:lnTo>
                <a:lnTo>
                  <a:pt x="166" y="184"/>
                </a:lnTo>
                <a:lnTo>
                  <a:pt x="165" y="184"/>
                </a:lnTo>
                <a:lnTo>
                  <a:pt x="165" y="184"/>
                </a:lnTo>
                <a:lnTo>
                  <a:pt x="165" y="184"/>
                </a:lnTo>
                <a:lnTo>
                  <a:pt x="165" y="184"/>
                </a:lnTo>
                <a:lnTo>
                  <a:pt x="165" y="184"/>
                </a:lnTo>
                <a:lnTo>
                  <a:pt x="165" y="184"/>
                </a:lnTo>
                <a:lnTo>
                  <a:pt x="165" y="184"/>
                </a:lnTo>
                <a:lnTo>
                  <a:pt x="165" y="184"/>
                </a:lnTo>
                <a:lnTo>
                  <a:pt x="164" y="184"/>
                </a:lnTo>
                <a:lnTo>
                  <a:pt x="164" y="184"/>
                </a:lnTo>
                <a:lnTo>
                  <a:pt x="164" y="184"/>
                </a:lnTo>
                <a:lnTo>
                  <a:pt x="163" y="184"/>
                </a:lnTo>
                <a:lnTo>
                  <a:pt x="163" y="184"/>
                </a:lnTo>
                <a:lnTo>
                  <a:pt x="163" y="183"/>
                </a:lnTo>
                <a:lnTo>
                  <a:pt x="163" y="183"/>
                </a:lnTo>
                <a:lnTo>
                  <a:pt x="163" y="183"/>
                </a:lnTo>
                <a:lnTo>
                  <a:pt x="163" y="183"/>
                </a:lnTo>
                <a:lnTo>
                  <a:pt x="163" y="183"/>
                </a:lnTo>
                <a:lnTo>
                  <a:pt x="163" y="183"/>
                </a:lnTo>
                <a:lnTo>
                  <a:pt x="163" y="183"/>
                </a:lnTo>
                <a:lnTo>
                  <a:pt x="163" y="183"/>
                </a:lnTo>
                <a:lnTo>
                  <a:pt x="163" y="183"/>
                </a:lnTo>
                <a:lnTo>
                  <a:pt x="163" y="183"/>
                </a:lnTo>
                <a:lnTo>
                  <a:pt x="163" y="183"/>
                </a:lnTo>
                <a:lnTo>
                  <a:pt x="162" y="183"/>
                </a:lnTo>
                <a:lnTo>
                  <a:pt x="162" y="183"/>
                </a:lnTo>
                <a:lnTo>
                  <a:pt x="162" y="183"/>
                </a:lnTo>
                <a:lnTo>
                  <a:pt x="162" y="183"/>
                </a:lnTo>
                <a:lnTo>
                  <a:pt x="162" y="183"/>
                </a:lnTo>
                <a:lnTo>
                  <a:pt x="162" y="183"/>
                </a:lnTo>
                <a:lnTo>
                  <a:pt x="162" y="183"/>
                </a:lnTo>
                <a:lnTo>
                  <a:pt x="162" y="183"/>
                </a:lnTo>
                <a:lnTo>
                  <a:pt x="162" y="183"/>
                </a:lnTo>
                <a:lnTo>
                  <a:pt x="162" y="183"/>
                </a:lnTo>
                <a:lnTo>
                  <a:pt x="162" y="183"/>
                </a:lnTo>
                <a:lnTo>
                  <a:pt x="162" y="183"/>
                </a:lnTo>
                <a:lnTo>
                  <a:pt x="162" y="183"/>
                </a:lnTo>
                <a:lnTo>
                  <a:pt x="161" y="183"/>
                </a:lnTo>
                <a:lnTo>
                  <a:pt x="161" y="183"/>
                </a:lnTo>
                <a:lnTo>
                  <a:pt x="161" y="183"/>
                </a:lnTo>
                <a:lnTo>
                  <a:pt x="161" y="183"/>
                </a:lnTo>
                <a:lnTo>
                  <a:pt x="161" y="183"/>
                </a:lnTo>
                <a:lnTo>
                  <a:pt x="161" y="183"/>
                </a:lnTo>
                <a:lnTo>
                  <a:pt x="161" y="183"/>
                </a:lnTo>
                <a:lnTo>
                  <a:pt x="161" y="183"/>
                </a:lnTo>
                <a:lnTo>
                  <a:pt x="160" y="183"/>
                </a:lnTo>
                <a:lnTo>
                  <a:pt x="160" y="183"/>
                </a:lnTo>
                <a:lnTo>
                  <a:pt x="160" y="183"/>
                </a:lnTo>
                <a:lnTo>
                  <a:pt x="160" y="183"/>
                </a:lnTo>
                <a:lnTo>
                  <a:pt x="160" y="183"/>
                </a:lnTo>
                <a:lnTo>
                  <a:pt x="160" y="183"/>
                </a:lnTo>
                <a:lnTo>
                  <a:pt x="160" y="183"/>
                </a:lnTo>
                <a:lnTo>
                  <a:pt x="160" y="183"/>
                </a:lnTo>
                <a:lnTo>
                  <a:pt x="160" y="183"/>
                </a:lnTo>
                <a:lnTo>
                  <a:pt x="160" y="183"/>
                </a:lnTo>
                <a:lnTo>
                  <a:pt x="160" y="183"/>
                </a:lnTo>
                <a:lnTo>
                  <a:pt x="160" y="183"/>
                </a:lnTo>
                <a:lnTo>
                  <a:pt x="160" y="183"/>
                </a:lnTo>
                <a:lnTo>
                  <a:pt x="160" y="182"/>
                </a:lnTo>
                <a:lnTo>
                  <a:pt x="160" y="182"/>
                </a:lnTo>
                <a:lnTo>
                  <a:pt x="160" y="182"/>
                </a:lnTo>
                <a:lnTo>
                  <a:pt x="160" y="182"/>
                </a:lnTo>
                <a:lnTo>
                  <a:pt x="160" y="182"/>
                </a:lnTo>
                <a:lnTo>
                  <a:pt x="160" y="182"/>
                </a:lnTo>
                <a:lnTo>
                  <a:pt x="160" y="182"/>
                </a:lnTo>
                <a:lnTo>
                  <a:pt x="159" y="182"/>
                </a:lnTo>
                <a:lnTo>
                  <a:pt x="159" y="182"/>
                </a:lnTo>
                <a:lnTo>
                  <a:pt x="159" y="182"/>
                </a:lnTo>
                <a:lnTo>
                  <a:pt x="159" y="182"/>
                </a:lnTo>
                <a:lnTo>
                  <a:pt x="159" y="181"/>
                </a:lnTo>
                <a:lnTo>
                  <a:pt x="159" y="181"/>
                </a:lnTo>
                <a:lnTo>
                  <a:pt x="159" y="181"/>
                </a:lnTo>
                <a:lnTo>
                  <a:pt x="158" y="181"/>
                </a:lnTo>
                <a:lnTo>
                  <a:pt x="158" y="181"/>
                </a:lnTo>
                <a:lnTo>
                  <a:pt x="158" y="181"/>
                </a:lnTo>
                <a:lnTo>
                  <a:pt x="158" y="181"/>
                </a:lnTo>
                <a:lnTo>
                  <a:pt x="158" y="181"/>
                </a:lnTo>
                <a:lnTo>
                  <a:pt x="158" y="181"/>
                </a:lnTo>
                <a:lnTo>
                  <a:pt x="158" y="181"/>
                </a:lnTo>
                <a:lnTo>
                  <a:pt x="158" y="181"/>
                </a:lnTo>
                <a:lnTo>
                  <a:pt x="158" y="181"/>
                </a:lnTo>
                <a:lnTo>
                  <a:pt x="158" y="181"/>
                </a:lnTo>
                <a:lnTo>
                  <a:pt x="158" y="181"/>
                </a:lnTo>
                <a:lnTo>
                  <a:pt x="158" y="181"/>
                </a:lnTo>
                <a:lnTo>
                  <a:pt x="158" y="181"/>
                </a:lnTo>
                <a:lnTo>
                  <a:pt x="158" y="181"/>
                </a:lnTo>
                <a:lnTo>
                  <a:pt x="158" y="181"/>
                </a:lnTo>
                <a:lnTo>
                  <a:pt x="158" y="181"/>
                </a:lnTo>
                <a:lnTo>
                  <a:pt x="158" y="181"/>
                </a:lnTo>
                <a:lnTo>
                  <a:pt x="157" y="181"/>
                </a:lnTo>
                <a:lnTo>
                  <a:pt x="157" y="181"/>
                </a:lnTo>
                <a:lnTo>
                  <a:pt x="157" y="180"/>
                </a:lnTo>
                <a:lnTo>
                  <a:pt x="157" y="180"/>
                </a:lnTo>
                <a:lnTo>
                  <a:pt x="157" y="180"/>
                </a:lnTo>
                <a:lnTo>
                  <a:pt x="157" y="180"/>
                </a:lnTo>
                <a:lnTo>
                  <a:pt x="157" y="180"/>
                </a:lnTo>
                <a:lnTo>
                  <a:pt x="157" y="180"/>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5" y="180"/>
                </a:lnTo>
                <a:lnTo>
                  <a:pt x="155" y="180"/>
                </a:lnTo>
                <a:lnTo>
                  <a:pt x="155" y="180"/>
                </a:lnTo>
                <a:lnTo>
                  <a:pt x="155" y="180"/>
                </a:lnTo>
                <a:lnTo>
                  <a:pt x="155" y="180"/>
                </a:lnTo>
                <a:lnTo>
                  <a:pt x="155" y="180"/>
                </a:lnTo>
                <a:lnTo>
                  <a:pt x="155" y="180"/>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4" y="182"/>
                </a:lnTo>
                <a:lnTo>
                  <a:pt x="154" y="182"/>
                </a:lnTo>
                <a:lnTo>
                  <a:pt x="154" y="183"/>
                </a:lnTo>
                <a:lnTo>
                  <a:pt x="154" y="183"/>
                </a:lnTo>
                <a:lnTo>
                  <a:pt x="154" y="183"/>
                </a:lnTo>
                <a:lnTo>
                  <a:pt x="154" y="183"/>
                </a:lnTo>
                <a:lnTo>
                  <a:pt x="154" y="183"/>
                </a:lnTo>
                <a:lnTo>
                  <a:pt x="154" y="183"/>
                </a:lnTo>
                <a:lnTo>
                  <a:pt x="153" y="183"/>
                </a:lnTo>
                <a:lnTo>
                  <a:pt x="153" y="183"/>
                </a:lnTo>
                <a:lnTo>
                  <a:pt x="153" y="183"/>
                </a:lnTo>
                <a:lnTo>
                  <a:pt x="153" y="183"/>
                </a:lnTo>
                <a:lnTo>
                  <a:pt x="153" y="183"/>
                </a:lnTo>
                <a:lnTo>
                  <a:pt x="153" y="183"/>
                </a:lnTo>
                <a:lnTo>
                  <a:pt x="153" y="183"/>
                </a:lnTo>
                <a:lnTo>
                  <a:pt x="153" y="183"/>
                </a:lnTo>
                <a:lnTo>
                  <a:pt x="153" y="183"/>
                </a:lnTo>
                <a:lnTo>
                  <a:pt x="153" y="183"/>
                </a:lnTo>
                <a:lnTo>
                  <a:pt x="153" y="183"/>
                </a:lnTo>
                <a:lnTo>
                  <a:pt x="153" y="183"/>
                </a:lnTo>
                <a:lnTo>
                  <a:pt x="153" y="183"/>
                </a:lnTo>
                <a:lnTo>
                  <a:pt x="153" y="183"/>
                </a:lnTo>
                <a:lnTo>
                  <a:pt x="153" y="183"/>
                </a:lnTo>
                <a:lnTo>
                  <a:pt x="153" y="183"/>
                </a:lnTo>
                <a:lnTo>
                  <a:pt x="153" y="183"/>
                </a:lnTo>
                <a:lnTo>
                  <a:pt x="152" y="183"/>
                </a:lnTo>
                <a:lnTo>
                  <a:pt x="152" y="183"/>
                </a:lnTo>
                <a:lnTo>
                  <a:pt x="152" y="183"/>
                </a:lnTo>
                <a:lnTo>
                  <a:pt x="152" y="183"/>
                </a:lnTo>
                <a:lnTo>
                  <a:pt x="152" y="183"/>
                </a:lnTo>
                <a:lnTo>
                  <a:pt x="152" y="183"/>
                </a:lnTo>
                <a:lnTo>
                  <a:pt x="152" y="183"/>
                </a:lnTo>
                <a:lnTo>
                  <a:pt x="152" y="183"/>
                </a:lnTo>
                <a:lnTo>
                  <a:pt x="151" y="183"/>
                </a:lnTo>
                <a:lnTo>
                  <a:pt x="151" y="183"/>
                </a:lnTo>
                <a:lnTo>
                  <a:pt x="151" y="183"/>
                </a:lnTo>
                <a:lnTo>
                  <a:pt x="151" y="183"/>
                </a:lnTo>
                <a:lnTo>
                  <a:pt x="150" y="183"/>
                </a:lnTo>
                <a:lnTo>
                  <a:pt x="150" y="183"/>
                </a:lnTo>
                <a:lnTo>
                  <a:pt x="150" y="183"/>
                </a:lnTo>
                <a:lnTo>
                  <a:pt x="150" y="183"/>
                </a:lnTo>
                <a:lnTo>
                  <a:pt x="150" y="183"/>
                </a:lnTo>
                <a:lnTo>
                  <a:pt x="150" y="183"/>
                </a:lnTo>
                <a:lnTo>
                  <a:pt x="150" y="184"/>
                </a:lnTo>
                <a:lnTo>
                  <a:pt x="150" y="184"/>
                </a:lnTo>
                <a:lnTo>
                  <a:pt x="150" y="184"/>
                </a:lnTo>
                <a:lnTo>
                  <a:pt x="149" y="184"/>
                </a:lnTo>
                <a:lnTo>
                  <a:pt x="149" y="184"/>
                </a:lnTo>
                <a:lnTo>
                  <a:pt x="149" y="184"/>
                </a:lnTo>
                <a:lnTo>
                  <a:pt x="149" y="184"/>
                </a:lnTo>
                <a:lnTo>
                  <a:pt x="149" y="184"/>
                </a:lnTo>
                <a:lnTo>
                  <a:pt x="149" y="184"/>
                </a:lnTo>
                <a:lnTo>
                  <a:pt x="149" y="184"/>
                </a:lnTo>
                <a:lnTo>
                  <a:pt x="149" y="184"/>
                </a:lnTo>
                <a:lnTo>
                  <a:pt x="149" y="184"/>
                </a:lnTo>
                <a:lnTo>
                  <a:pt x="148" y="184"/>
                </a:lnTo>
                <a:lnTo>
                  <a:pt x="148" y="184"/>
                </a:lnTo>
                <a:lnTo>
                  <a:pt x="148" y="184"/>
                </a:lnTo>
                <a:lnTo>
                  <a:pt x="148" y="184"/>
                </a:lnTo>
                <a:lnTo>
                  <a:pt x="148" y="184"/>
                </a:lnTo>
                <a:lnTo>
                  <a:pt x="148" y="184"/>
                </a:lnTo>
                <a:lnTo>
                  <a:pt x="148" y="184"/>
                </a:lnTo>
                <a:lnTo>
                  <a:pt x="148" y="184"/>
                </a:lnTo>
                <a:lnTo>
                  <a:pt x="148" y="184"/>
                </a:lnTo>
                <a:lnTo>
                  <a:pt x="148" y="184"/>
                </a:lnTo>
                <a:lnTo>
                  <a:pt x="148" y="184"/>
                </a:lnTo>
                <a:lnTo>
                  <a:pt x="147" y="184"/>
                </a:lnTo>
                <a:lnTo>
                  <a:pt x="147" y="184"/>
                </a:lnTo>
                <a:lnTo>
                  <a:pt x="147" y="184"/>
                </a:lnTo>
                <a:lnTo>
                  <a:pt x="147" y="184"/>
                </a:lnTo>
                <a:lnTo>
                  <a:pt x="147" y="183"/>
                </a:lnTo>
                <a:lnTo>
                  <a:pt x="147" y="183"/>
                </a:lnTo>
                <a:lnTo>
                  <a:pt x="147" y="183"/>
                </a:lnTo>
                <a:lnTo>
                  <a:pt x="147" y="183"/>
                </a:lnTo>
                <a:lnTo>
                  <a:pt x="146" y="183"/>
                </a:lnTo>
                <a:lnTo>
                  <a:pt x="146" y="183"/>
                </a:lnTo>
                <a:lnTo>
                  <a:pt x="146" y="183"/>
                </a:lnTo>
                <a:lnTo>
                  <a:pt x="146" y="183"/>
                </a:lnTo>
                <a:lnTo>
                  <a:pt x="146" y="183"/>
                </a:lnTo>
                <a:lnTo>
                  <a:pt x="146" y="183"/>
                </a:lnTo>
                <a:lnTo>
                  <a:pt x="146" y="183"/>
                </a:lnTo>
                <a:lnTo>
                  <a:pt x="146" y="183"/>
                </a:lnTo>
                <a:lnTo>
                  <a:pt x="145" y="183"/>
                </a:lnTo>
                <a:lnTo>
                  <a:pt x="145" y="183"/>
                </a:lnTo>
                <a:lnTo>
                  <a:pt x="145" y="183"/>
                </a:lnTo>
                <a:lnTo>
                  <a:pt x="145" y="183"/>
                </a:lnTo>
                <a:lnTo>
                  <a:pt x="145" y="183"/>
                </a:lnTo>
                <a:lnTo>
                  <a:pt x="144" y="183"/>
                </a:lnTo>
                <a:lnTo>
                  <a:pt x="144" y="183"/>
                </a:lnTo>
                <a:lnTo>
                  <a:pt x="144" y="183"/>
                </a:lnTo>
                <a:lnTo>
                  <a:pt x="144" y="183"/>
                </a:lnTo>
                <a:lnTo>
                  <a:pt x="143" y="183"/>
                </a:lnTo>
                <a:lnTo>
                  <a:pt x="143" y="182"/>
                </a:lnTo>
                <a:lnTo>
                  <a:pt x="143" y="182"/>
                </a:lnTo>
                <a:lnTo>
                  <a:pt x="143" y="182"/>
                </a:lnTo>
                <a:lnTo>
                  <a:pt x="142" y="182"/>
                </a:lnTo>
                <a:lnTo>
                  <a:pt x="142" y="182"/>
                </a:lnTo>
                <a:lnTo>
                  <a:pt x="142" y="182"/>
                </a:lnTo>
                <a:lnTo>
                  <a:pt x="142" y="182"/>
                </a:lnTo>
                <a:lnTo>
                  <a:pt x="142" y="182"/>
                </a:lnTo>
                <a:lnTo>
                  <a:pt x="142" y="181"/>
                </a:lnTo>
                <a:lnTo>
                  <a:pt x="142" y="181"/>
                </a:lnTo>
                <a:lnTo>
                  <a:pt x="142" y="181"/>
                </a:lnTo>
                <a:lnTo>
                  <a:pt x="142" y="181"/>
                </a:lnTo>
                <a:lnTo>
                  <a:pt x="142" y="181"/>
                </a:lnTo>
                <a:lnTo>
                  <a:pt x="142" y="181"/>
                </a:lnTo>
                <a:lnTo>
                  <a:pt x="142" y="181"/>
                </a:lnTo>
                <a:lnTo>
                  <a:pt x="142" y="181"/>
                </a:lnTo>
                <a:lnTo>
                  <a:pt x="142" y="181"/>
                </a:lnTo>
                <a:lnTo>
                  <a:pt x="142" y="181"/>
                </a:lnTo>
                <a:lnTo>
                  <a:pt x="142" y="180"/>
                </a:lnTo>
                <a:lnTo>
                  <a:pt x="142" y="180"/>
                </a:lnTo>
                <a:lnTo>
                  <a:pt x="142" y="180"/>
                </a:lnTo>
                <a:lnTo>
                  <a:pt x="141" y="180"/>
                </a:lnTo>
                <a:lnTo>
                  <a:pt x="141" y="180"/>
                </a:lnTo>
                <a:lnTo>
                  <a:pt x="141" y="180"/>
                </a:lnTo>
                <a:lnTo>
                  <a:pt x="141" y="179"/>
                </a:lnTo>
                <a:lnTo>
                  <a:pt x="141" y="179"/>
                </a:lnTo>
                <a:lnTo>
                  <a:pt x="141" y="179"/>
                </a:lnTo>
                <a:lnTo>
                  <a:pt x="141" y="179"/>
                </a:lnTo>
                <a:lnTo>
                  <a:pt x="141" y="179"/>
                </a:lnTo>
                <a:lnTo>
                  <a:pt x="141" y="179"/>
                </a:lnTo>
                <a:lnTo>
                  <a:pt x="141" y="179"/>
                </a:lnTo>
                <a:lnTo>
                  <a:pt x="141" y="178"/>
                </a:lnTo>
                <a:lnTo>
                  <a:pt x="141" y="178"/>
                </a:lnTo>
                <a:lnTo>
                  <a:pt x="141" y="178"/>
                </a:lnTo>
                <a:lnTo>
                  <a:pt x="141" y="178"/>
                </a:lnTo>
                <a:lnTo>
                  <a:pt x="141" y="178"/>
                </a:lnTo>
                <a:lnTo>
                  <a:pt x="141" y="178"/>
                </a:lnTo>
                <a:lnTo>
                  <a:pt x="140" y="178"/>
                </a:lnTo>
                <a:lnTo>
                  <a:pt x="140" y="178"/>
                </a:lnTo>
                <a:lnTo>
                  <a:pt x="140" y="177"/>
                </a:lnTo>
                <a:lnTo>
                  <a:pt x="139" y="177"/>
                </a:lnTo>
                <a:lnTo>
                  <a:pt x="139" y="177"/>
                </a:lnTo>
                <a:lnTo>
                  <a:pt x="139" y="177"/>
                </a:lnTo>
                <a:lnTo>
                  <a:pt x="139" y="177"/>
                </a:lnTo>
                <a:lnTo>
                  <a:pt x="139" y="177"/>
                </a:lnTo>
                <a:lnTo>
                  <a:pt x="139" y="177"/>
                </a:lnTo>
                <a:lnTo>
                  <a:pt x="139" y="177"/>
                </a:lnTo>
                <a:lnTo>
                  <a:pt x="139" y="176"/>
                </a:lnTo>
                <a:lnTo>
                  <a:pt x="139" y="176"/>
                </a:lnTo>
                <a:lnTo>
                  <a:pt x="139" y="176"/>
                </a:lnTo>
                <a:lnTo>
                  <a:pt x="139" y="176"/>
                </a:lnTo>
                <a:lnTo>
                  <a:pt x="139" y="176"/>
                </a:lnTo>
                <a:lnTo>
                  <a:pt x="139" y="176"/>
                </a:lnTo>
                <a:lnTo>
                  <a:pt x="139" y="175"/>
                </a:lnTo>
                <a:lnTo>
                  <a:pt x="139" y="175"/>
                </a:lnTo>
                <a:lnTo>
                  <a:pt x="139" y="175"/>
                </a:lnTo>
                <a:lnTo>
                  <a:pt x="138" y="175"/>
                </a:lnTo>
                <a:lnTo>
                  <a:pt x="138" y="175"/>
                </a:lnTo>
                <a:lnTo>
                  <a:pt x="138" y="175"/>
                </a:lnTo>
                <a:lnTo>
                  <a:pt x="138" y="175"/>
                </a:lnTo>
                <a:lnTo>
                  <a:pt x="138" y="175"/>
                </a:lnTo>
                <a:lnTo>
                  <a:pt x="138" y="175"/>
                </a:lnTo>
                <a:lnTo>
                  <a:pt x="138" y="175"/>
                </a:lnTo>
                <a:lnTo>
                  <a:pt x="138" y="175"/>
                </a:lnTo>
                <a:lnTo>
                  <a:pt x="137" y="175"/>
                </a:lnTo>
                <a:lnTo>
                  <a:pt x="137" y="175"/>
                </a:lnTo>
                <a:lnTo>
                  <a:pt x="137" y="175"/>
                </a:lnTo>
                <a:lnTo>
                  <a:pt x="136" y="175"/>
                </a:lnTo>
                <a:lnTo>
                  <a:pt x="136" y="175"/>
                </a:lnTo>
                <a:lnTo>
                  <a:pt x="136" y="175"/>
                </a:lnTo>
                <a:lnTo>
                  <a:pt x="136" y="175"/>
                </a:lnTo>
                <a:lnTo>
                  <a:pt x="136" y="174"/>
                </a:lnTo>
                <a:lnTo>
                  <a:pt x="136" y="174"/>
                </a:lnTo>
                <a:lnTo>
                  <a:pt x="136" y="174"/>
                </a:lnTo>
                <a:lnTo>
                  <a:pt x="136" y="174"/>
                </a:lnTo>
                <a:lnTo>
                  <a:pt x="136" y="174"/>
                </a:lnTo>
                <a:lnTo>
                  <a:pt x="136" y="174"/>
                </a:lnTo>
                <a:lnTo>
                  <a:pt x="135" y="174"/>
                </a:lnTo>
                <a:lnTo>
                  <a:pt x="135" y="174"/>
                </a:lnTo>
                <a:lnTo>
                  <a:pt x="135" y="174"/>
                </a:lnTo>
                <a:lnTo>
                  <a:pt x="135" y="173"/>
                </a:lnTo>
                <a:lnTo>
                  <a:pt x="135" y="173"/>
                </a:lnTo>
                <a:lnTo>
                  <a:pt x="135" y="173"/>
                </a:lnTo>
                <a:lnTo>
                  <a:pt x="135" y="173"/>
                </a:lnTo>
                <a:lnTo>
                  <a:pt x="135" y="173"/>
                </a:lnTo>
                <a:lnTo>
                  <a:pt x="135" y="173"/>
                </a:lnTo>
                <a:lnTo>
                  <a:pt x="134" y="173"/>
                </a:lnTo>
                <a:lnTo>
                  <a:pt x="134" y="173"/>
                </a:lnTo>
                <a:lnTo>
                  <a:pt x="134" y="172"/>
                </a:lnTo>
                <a:lnTo>
                  <a:pt x="134" y="172"/>
                </a:lnTo>
                <a:lnTo>
                  <a:pt x="134" y="172"/>
                </a:lnTo>
                <a:lnTo>
                  <a:pt x="133" y="172"/>
                </a:lnTo>
                <a:lnTo>
                  <a:pt x="133" y="172"/>
                </a:lnTo>
                <a:lnTo>
                  <a:pt x="133" y="172"/>
                </a:lnTo>
                <a:lnTo>
                  <a:pt x="133" y="172"/>
                </a:lnTo>
                <a:lnTo>
                  <a:pt x="133" y="172"/>
                </a:lnTo>
                <a:lnTo>
                  <a:pt x="133" y="172"/>
                </a:lnTo>
                <a:lnTo>
                  <a:pt x="133" y="172"/>
                </a:lnTo>
                <a:lnTo>
                  <a:pt x="133" y="172"/>
                </a:lnTo>
                <a:lnTo>
                  <a:pt x="133" y="171"/>
                </a:lnTo>
                <a:lnTo>
                  <a:pt x="133" y="171"/>
                </a:lnTo>
                <a:lnTo>
                  <a:pt x="132" y="171"/>
                </a:lnTo>
                <a:lnTo>
                  <a:pt x="132" y="171"/>
                </a:lnTo>
                <a:lnTo>
                  <a:pt x="132" y="171"/>
                </a:lnTo>
                <a:lnTo>
                  <a:pt x="132" y="171"/>
                </a:lnTo>
                <a:lnTo>
                  <a:pt x="132" y="171"/>
                </a:lnTo>
                <a:lnTo>
                  <a:pt x="132" y="171"/>
                </a:lnTo>
                <a:lnTo>
                  <a:pt x="132" y="171"/>
                </a:lnTo>
                <a:lnTo>
                  <a:pt x="132" y="170"/>
                </a:lnTo>
                <a:lnTo>
                  <a:pt x="132" y="170"/>
                </a:lnTo>
                <a:lnTo>
                  <a:pt x="132" y="170"/>
                </a:lnTo>
                <a:lnTo>
                  <a:pt x="131" y="170"/>
                </a:lnTo>
                <a:lnTo>
                  <a:pt x="131" y="170"/>
                </a:lnTo>
                <a:lnTo>
                  <a:pt x="131" y="170"/>
                </a:lnTo>
                <a:lnTo>
                  <a:pt x="131" y="170"/>
                </a:lnTo>
                <a:lnTo>
                  <a:pt x="131" y="170"/>
                </a:lnTo>
                <a:lnTo>
                  <a:pt x="131" y="169"/>
                </a:lnTo>
                <a:lnTo>
                  <a:pt x="131" y="169"/>
                </a:lnTo>
                <a:lnTo>
                  <a:pt x="131" y="169"/>
                </a:lnTo>
                <a:lnTo>
                  <a:pt x="131" y="169"/>
                </a:lnTo>
                <a:lnTo>
                  <a:pt x="130" y="169"/>
                </a:lnTo>
                <a:lnTo>
                  <a:pt x="130" y="169"/>
                </a:lnTo>
                <a:lnTo>
                  <a:pt x="130" y="169"/>
                </a:lnTo>
                <a:lnTo>
                  <a:pt x="130" y="169"/>
                </a:lnTo>
                <a:lnTo>
                  <a:pt x="130" y="169"/>
                </a:lnTo>
                <a:lnTo>
                  <a:pt x="130" y="169"/>
                </a:lnTo>
                <a:lnTo>
                  <a:pt x="130" y="169"/>
                </a:lnTo>
                <a:lnTo>
                  <a:pt x="130" y="169"/>
                </a:lnTo>
                <a:lnTo>
                  <a:pt x="129" y="169"/>
                </a:lnTo>
                <a:lnTo>
                  <a:pt x="129" y="169"/>
                </a:lnTo>
                <a:lnTo>
                  <a:pt x="129" y="169"/>
                </a:lnTo>
                <a:lnTo>
                  <a:pt x="129" y="168"/>
                </a:lnTo>
                <a:lnTo>
                  <a:pt x="129" y="168"/>
                </a:lnTo>
                <a:lnTo>
                  <a:pt x="128" y="168"/>
                </a:lnTo>
                <a:lnTo>
                  <a:pt x="128" y="168"/>
                </a:lnTo>
                <a:lnTo>
                  <a:pt x="128" y="168"/>
                </a:lnTo>
                <a:lnTo>
                  <a:pt x="128" y="168"/>
                </a:lnTo>
                <a:lnTo>
                  <a:pt x="128" y="168"/>
                </a:lnTo>
                <a:lnTo>
                  <a:pt x="128" y="168"/>
                </a:lnTo>
                <a:lnTo>
                  <a:pt x="127" y="168"/>
                </a:lnTo>
                <a:lnTo>
                  <a:pt x="127" y="167"/>
                </a:lnTo>
                <a:lnTo>
                  <a:pt x="127" y="167"/>
                </a:lnTo>
                <a:lnTo>
                  <a:pt x="126" y="167"/>
                </a:lnTo>
                <a:lnTo>
                  <a:pt x="126" y="167"/>
                </a:lnTo>
                <a:lnTo>
                  <a:pt x="126" y="167"/>
                </a:lnTo>
                <a:lnTo>
                  <a:pt x="126" y="167"/>
                </a:lnTo>
                <a:lnTo>
                  <a:pt x="126" y="167"/>
                </a:lnTo>
                <a:lnTo>
                  <a:pt x="126" y="166"/>
                </a:lnTo>
                <a:lnTo>
                  <a:pt x="126" y="166"/>
                </a:lnTo>
                <a:lnTo>
                  <a:pt x="126" y="166"/>
                </a:lnTo>
                <a:lnTo>
                  <a:pt x="126" y="166"/>
                </a:lnTo>
                <a:lnTo>
                  <a:pt x="126" y="166"/>
                </a:lnTo>
                <a:lnTo>
                  <a:pt x="126" y="166"/>
                </a:lnTo>
                <a:lnTo>
                  <a:pt x="125" y="166"/>
                </a:lnTo>
                <a:lnTo>
                  <a:pt x="125" y="165"/>
                </a:lnTo>
                <a:lnTo>
                  <a:pt x="125" y="165"/>
                </a:lnTo>
                <a:lnTo>
                  <a:pt x="125" y="165"/>
                </a:lnTo>
                <a:lnTo>
                  <a:pt x="125" y="165"/>
                </a:lnTo>
                <a:lnTo>
                  <a:pt x="125" y="165"/>
                </a:lnTo>
                <a:lnTo>
                  <a:pt x="125" y="165"/>
                </a:lnTo>
                <a:lnTo>
                  <a:pt x="125" y="165"/>
                </a:lnTo>
                <a:lnTo>
                  <a:pt x="125" y="165"/>
                </a:lnTo>
                <a:lnTo>
                  <a:pt x="125" y="165"/>
                </a:lnTo>
                <a:lnTo>
                  <a:pt x="125" y="165"/>
                </a:lnTo>
                <a:lnTo>
                  <a:pt x="125" y="165"/>
                </a:lnTo>
                <a:lnTo>
                  <a:pt x="125" y="165"/>
                </a:lnTo>
                <a:lnTo>
                  <a:pt x="124" y="164"/>
                </a:lnTo>
                <a:lnTo>
                  <a:pt x="124" y="164"/>
                </a:lnTo>
                <a:lnTo>
                  <a:pt x="124" y="164"/>
                </a:lnTo>
                <a:lnTo>
                  <a:pt x="124" y="164"/>
                </a:lnTo>
                <a:lnTo>
                  <a:pt x="124" y="164"/>
                </a:lnTo>
                <a:lnTo>
                  <a:pt x="124" y="164"/>
                </a:lnTo>
                <a:lnTo>
                  <a:pt x="124" y="164"/>
                </a:lnTo>
                <a:lnTo>
                  <a:pt x="124" y="164"/>
                </a:lnTo>
                <a:lnTo>
                  <a:pt x="124" y="164"/>
                </a:lnTo>
                <a:lnTo>
                  <a:pt x="124" y="164"/>
                </a:lnTo>
                <a:lnTo>
                  <a:pt x="123" y="164"/>
                </a:lnTo>
                <a:lnTo>
                  <a:pt x="123" y="164"/>
                </a:lnTo>
                <a:lnTo>
                  <a:pt x="123" y="164"/>
                </a:lnTo>
                <a:lnTo>
                  <a:pt x="123" y="164"/>
                </a:lnTo>
                <a:lnTo>
                  <a:pt x="123" y="164"/>
                </a:lnTo>
                <a:lnTo>
                  <a:pt x="123" y="163"/>
                </a:lnTo>
                <a:lnTo>
                  <a:pt x="123" y="163"/>
                </a:lnTo>
                <a:lnTo>
                  <a:pt x="123" y="163"/>
                </a:lnTo>
                <a:lnTo>
                  <a:pt x="122" y="163"/>
                </a:lnTo>
                <a:lnTo>
                  <a:pt x="122" y="162"/>
                </a:lnTo>
                <a:lnTo>
                  <a:pt x="122" y="162"/>
                </a:lnTo>
                <a:lnTo>
                  <a:pt x="122" y="162"/>
                </a:lnTo>
                <a:lnTo>
                  <a:pt x="122" y="162"/>
                </a:lnTo>
                <a:lnTo>
                  <a:pt x="122" y="162"/>
                </a:lnTo>
                <a:lnTo>
                  <a:pt x="121" y="162"/>
                </a:lnTo>
                <a:lnTo>
                  <a:pt x="121" y="162"/>
                </a:lnTo>
                <a:lnTo>
                  <a:pt x="121" y="162"/>
                </a:lnTo>
                <a:lnTo>
                  <a:pt x="121" y="162"/>
                </a:lnTo>
                <a:lnTo>
                  <a:pt x="121" y="162"/>
                </a:lnTo>
                <a:lnTo>
                  <a:pt x="121" y="162"/>
                </a:lnTo>
                <a:lnTo>
                  <a:pt x="121" y="162"/>
                </a:lnTo>
                <a:lnTo>
                  <a:pt x="121" y="162"/>
                </a:lnTo>
                <a:lnTo>
                  <a:pt x="121" y="162"/>
                </a:lnTo>
                <a:lnTo>
                  <a:pt x="120" y="162"/>
                </a:lnTo>
                <a:lnTo>
                  <a:pt x="120" y="162"/>
                </a:lnTo>
                <a:lnTo>
                  <a:pt x="120" y="162"/>
                </a:lnTo>
                <a:lnTo>
                  <a:pt x="120" y="162"/>
                </a:lnTo>
                <a:lnTo>
                  <a:pt x="119" y="162"/>
                </a:lnTo>
                <a:lnTo>
                  <a:pt x="119" y="162"/>
                </a:lnTo>
                <a:lnTo>
                  <a:pt x="119" y="161"/>
                </a:lnTo>
                <a:lnTo>
                  <a:pt x="119" y="161"/>
                </a:lnTo>
                <a:lnTo>
                  <a:pt x="119" y="161"/>
                </a:lnTo>
                <a:lnTo>
                  <a:pt x="119" y="161"/>
                </a:lnTo>
                <a:lnTo>
                  <a:pt x="119" y="161"/>
                </a:lnTo>
                <a:lnTo>
                  <a:pt x="118" y="161"/>
                </a:lnTo>
                <a:lnTo>
                  <a:pt x="118" y="161"/>
                </a:lnTo>
                <a:lnTo>
                  <a:pt x="118" y="161"/>
                </a:lnTo>
                <a:lnTo>
                  <a:pt x="118" y="161"/>
                </a:lnTo>
                <a:lnTo>
                  <a:pt x="118" y="161"/>
                </a:lnTo>
                <a:lnTo>
                  <a:pt x="118" y="161"/>
                </a:lnTo>
                <a:lnTo>
                  <a:pt x="118" y="161"/>
                </a:lnTo>
                <a:lnTo>
                  <a:pt x="118" y="161"/>
                </a:lnTo>
                <a:lnTo>
                  <a:pt x="117" y="161"/>
                </a:lnTo>
                <a:lnTo>
                  <a:pt x="117" y="161"/>
                </a:lnTo>
                <a:lnTo>
                  <a:pt x="117" y="161"/>
                </a:lnTo>
                <a:lnTo>
                  <a:pt x="117" y="161"/>
                </a:lnTo>
                <a:lnTo>
                  <a:pt x="116" y="161"/>
                </a:lnTo>
                <a:lnTo>
                  <a:pt x="116" y="161"/>
                </a:lnTo>
                <a:lnTo>
                  <a:pt x="116" y="161"/>
                </a:lnTo>
                <a:lnTo>
                  <a:pt x="116" y="161"/>
                </a:lnTo>
                <a:lnTo>
                  <a:pt x="116" y="161"/>
                </a:lnTo>
                <a:lnTo>
                  <a:pt x="116" y="160"/>
                </a:lnTo>
                <a:lnTo>
                  <a:pt x="115" y="160"/>
                </a:lnTo>
                <a:lnTo>
                  <a:pt x="115" y="160"/>
                </a:lnTo>
                <a:lnTo>
                  <a:pt x="115" y="160"/>
                </a:lnTo>
                <a:lnTo>
                  <a:pt x="115" y="160"/>
                </a:lnTo>
                <a:lnTo>
                  <a:pt x="115" y="159"/>
                </a:lnTo>
                <a:lnTo>
                  <a:pt x="115" y="159"/>
                </a:lnTo>
                <a:lnTo>
                  <a:pt x="115" y="159"/>
                </a:lnTo>
                <a:lnTo>
                  <a:pt x="115" y="159"/>
                </a:lnTo>
                <a:lnTo>
                  <a:pt x="115" y="159"/>
                </a:lnTo>
                <a:lnTo>
                  <a:pt x="115" y="159"/>
                </a:lnTo>
                <a:lnTo>
                  <a:pt x="115" y="159"/>
                </a:lnTo>
                <a:lnTo>
                  <a:pt x="115" y="159"/>
                </a:lnTo>
                <a:lnTo>
                  <a:pt x="115" y="158"/>
                </a:lnTo>
                <a:lnTo>
                  <a:pt x="115" y="158"/>
                </a:lnTo>
                <a:lnTo>
                  <a:pt x="115" y="158"/>
                </a:lnTo>
                <a:lnTo>
                  <a:pt x="115" y="158"/>
                </a:lnTo>
                <a:lnTo>
                  <a:pt x="115" y="158"/>
                </a:lnTo>
                <a:lnTo>
                  <a:pt x="115" y="158"/>
                </a:lnTo>
                <a:lnTo>
                  <a:pt x="115" y="158"/>
                </a:lnTo>
                <a:lnTo>
                  <a:pt x="115" y="158"/>
                </a:lnTo>
                <a:lnTo>
                  <a:pt x="115" y="158"/>
                </a:lnTo>
                <a:lnTo>
                  <a:pt x="114" y="158"/>
                </a:lnTo>
                <a:lnTo>
                  <a:pt x="114" y="157"/>
                </a:lnTo>
                <a:lnTo>
                  <a:pt x="114" y="157"/>
                </a:lnTo>
                <a:lnTo>
                  <a:pt x="114" y="157"/>
                </a:lnTo>
                <a:lnTo>
                  <a:pt x="114" y="157"/>
                </a:lnTo>
                <a:lnTo>
                  <a:pt x="114" y="157"/>
                </a:lnTo>
                <a:lnTo>
                  <a:pt x="114" y="157"/>
                </a:lnTo>
                <a:lnTo>
                  <a:pt x="114" y="157"/>
                </a:lnTo>
                <a:lnTo>
                  <a:pt x="114" y="157"/>
                </a:lnTo>
                <a:lnTo>
                  <a:pt x="113" y="157"/>
                </a:lnTo>
                <a:lnTo>
                  <a:pt x="113" y="156"/>
                </a:lnTo>
                <a:lnTo>
                  <a:pt x="113" y="156"/>
                </a:lnTo>
                <a:lnTo>
                  <a:pt x="113" y="156"/>
                </a:lnTo>
                <a:lnTo>
                  <a:pt x="113" y="156"/>
                </a:lnTo>
                <a:lnTo>
                  <a:pt x="113" y="156"/>
                </a:lnTo>
                <a:lnTo>
                  <a:pt x="113" y="156"/>
                </a:lnTo>
                <a:lnTo>
                  <a:pt x="113" y="156"/>
                </a:lnTo>
                <a:lnTo>
                  <a:pt x="113" y="155"/>
                </a:lnTo>
                <a:lnTo>
                  <a:pt x="113" y="155"/>
                </a:lnTo>
                <a:lnTo>
                  <a:pt x="113" y="155"/>
                </a:lnTo>
                <a:lnTo>
                  <a:pt x="113" y="155"/>
                </a:lnTo>
                <a:lnTo>
                  <a:pt x="113" y="155"/>
                </a:lnTo>
                <a:lnTo>
                  <a:pt x="113" y="155"/>
                </a:lnTo>
                <a:lnTo>
                  <a:pt x="113" y="155"/>
                </a:lnTo>
                <a:lnTo>
                  <a:pt x="113" y="155"/>
                </a:lnTo>
                <a:lnTo>
                  <a:pt x="113" y="155"/>
                </a:lnTo>
                <a:lnTo>
                  <a:pt x="113" y="155"/>
                </a:lnTo>
                <a:lnTo>
                  <a:pt x="113" y="155"/>
                </a:lnTo>
                <a:lnTo>
                  <a:pt x="112" y="155"/>
                </a:lnTo>
                <a:lnTo>
                  <a:pt x="112" y="155"/>
                </a:lnTo>
                <a:lnTo>
                  <a:pt x="112" y="154"/>
                </a:lnTo>
                <a:lnTo>
                  <a:pt x="112" y="154"/>
                </a:lnTo>
                <a:lnTo>
                  <a:pt x="112" y="154"/>
                </a:lnTo>
                <a:lnTo>
                  <a:pt x="112" y="154"/>
                </a:lnTo>
                <a:lnTo>
                  <a:pt x="112" y="154"/>
                </a:lnTo>
                <a:lnTo>
                  <a:pt x="112" y="154"/>
                </a:lnTo>
                <a:lnTo>
                  <a:pt x="112" y="154"/>
                </a:lnTo>
                <a:lnTo>
                  <a:pt x="112" y="154"/>
                </a:lnTo>
                <a:lnTo>
                  <a:pt x="112" y="154"/>
                </a:lnTo>
                <a:lnTo>
                  <a:pt x="112" y="154"/>
                </a:lnTo>
                <a:lnTo>
                  <a:pt x="112" y="154"/>
                </a:lnTo>
                <a:lnTo>
                  <a:pt x="112" y="154"/>
                </a:lnTo>
                <a:lnTo>
                  <a:pt x="112" y="154"/>
                </a:lnTo>
                <a:lnTo>
                  <a:pt x="112" y="153"/>
                </a:lnTo>
                <a:lnTo>
                  <a:pt x="112" y="153"/>
                </a:lnTo>
                <a:lnTo>
                  <a:pt x="112" y="153"/>
                </a:lnTo>
                <a:lnTo>
                  <a:pt x="112" y="154"/>
                </a:lnTo>
                <a:lnTo>
                  <a:pt x="112" y="154"/>
                </a:lnTo>
                <a:lnTo>
                  <a:pt x="111" y="154"/>
                </a:lnTo>
                <a:lnTo>
                  <a:pt x="111" y="154"/>
                </a:lnTo>
                <a:lnTo>
                  <a:pt x="111" y="154"/>
                </a:lnTo>
                <a:lnTo>
                  <a:pt x="111" y="154"/>
                </a:lnTo>
                <a:lnTo>
                  <a:pt x="111" y="154"/>
                </a:lnTo>
                <a:lnTo>
                  <a:pt x="111" y="154"/>
                </a:lnTo>
                <a:lnTo>
                  <a:pt x="111" y="154"/>
                </a:lnTo>
                <a:lnTo>
                  <a:pt x="111" y="153"/>
                </a:lnTo>
                <a:lnTo>
                  <a:pt x="111" y="153"/>
                </a:lnTo>
                <a:lnTo>
                  <a:pt x="110" y="153"/>
                </a:lnTo>
                <a:lnTo>
                  <a:pt x="110" y="153"/>
                </a:lnTo>
                <a:lnTo>
                  <a:pt x="111" y="153"/>
                </a:lnTo>
                <a:lnTo>
                  <a:pt x="111" y="153"/>
                </a:lnTo>
                <a:lnTo>
                  <a:pt x="111" y="152"/>
                </a:lnTo>
                <a:lnTo>
                  <a:pt x="111" y="152"/>
                </a:lnTo>
                <a:lnTo>
                  <a:pt x="110" y="152"/>
                </a:lnTo>
                <a:lnTo>
                  <a:pt x="110" y="152"/>
                </a:lnTo>
                <a:lnTo>
                  <a:pt x="110" y="152"/>
                </a:lnTo>
                <a:lnTo>
                  <a:pt x="110" y="152"/>
                </a:lnTo>
                <a:lnTo>
                  <a:pt x="109" y="152"/>
                </a:lnTo>
                <a:lnTo>
                  <a:pt x="109" y="152"/>
                </a:lnTo>
                <a:lnTo>
                  <a:pt x="109" y="152"/>
                </a:lnTo>
                <a:lnTo>
                  <a:pt x="109" y="152"/>
                </a:lnTo>
                <a:lnTo>
                  <a:pt x="109" y="152"/>
                </a:lnTo>
                <a:lnTo>
                  <a:pt x="109" y="152"/>
                </a:lnTo>
                <a:lnTo>
                  <a:pt x="109" y="151"/>
                </a:lnTo>
                <a:lnTo>
                  <a:pt x="109" y="151"/>
                </a:lnTo>
                <a:lnTo>
                  <a:pt x="109" y="151"/>
                </a:lnTo>
                <a:lnTo>
                  <a:pt x="109" y="151"/>
                </a:lnTo>
                <a:lnTo>
                  <a:pt x="109" y="151"/>
                </a:lnTo>
                <a:lnTo>
                  <a:pt x="109" y="151"/>
                </a:lnTo>
                <a:lnTo>
                  <a:pt x="109" y="152"/>
                </a:lnTo>
                <a:lnTo>
                  <a:pt x="108" y="152"/>
                </a:lnTo>
                <a:lnTo>
                  <a:pt x="108" y="151"/>
                </a:lnTo>
                <a:lnTo>
                  <a:pt x="108" y="151"/>
                </a:lnTo>
                <a:lnTo>
                  <a:pt x="108" y="151"/>
                </a:lnTo>
                <a:lnTo>
                  <a:pt x="108" y="151"/>
                </a:lnTo>
                <a:lnTo>
                  <a:pt x="108" y="151"/>
                </a:lnTo>
                <a:lnTo>
                  <a:pt x="108" y="151"/>
                </a:lnTo>
                <a:lnTo>
                  <a:pt x="108" y="151"/>
                </a:lnTo>
                <a:lnTo>
                  <a:pt x="108" y="151"/>
                </a:lnTo>
                <a:lnTo>
                  <a:pt x="108" y="151"/>
                </a:lnTo>
                <a:lnTo>
                  <a:pt x="108" y="151"/>
                </a:lnTo>
                <a:lnTo>
                  <a:pt x="107" y="151"/>
                </a:lnTo>
                <a:lnTo>
                  <a:pt x="107" y="150"/>
                </a:lnTo>
                <a:lnTo>
                  <a:pt x="107" y="150"/>
                </a:lnTo>
                <a:lnTo>
                  <a:pt x="107" y="150"/>
                </a:lnTo>
                <a:lnTo>
                  <a:pt x="107" y="150"/>
                </a:lnTo>
                <a:lnTo>
                  <a:pt x="107" y="149"/>
                </a:lnTo>
                <a:lnTo>
                  <a:pt x="107" y="149"/>
                </a:lnTo>
                <a:lnTo>
                  <a:pt x="107" y="149"/>
                </a:lnTo>
                <a:lnTo>
                  <a:pt x="107" y="149"/>
                </a:lnTo>
                <a:lnTo>
                  <a:pt x="107" y="149"/>
                </a:lnTo>
                <a:lnTo>
                  <a:pt x="107" y="149"/>
                </a:lnTo>
                <a:lnTo>
                  <a:pt x="107" y="149"/>
                </a:lnTo>
                <a:lnTo>
                  <a:pt x="107" y="149"/>
                </a:lnTo>
                <a:lnTo>
                  <a:pt x="106" y="149"/>
                </a:lnTo>
                <a:lnTo>
                  <a:pt x="106" y="149"/>
                </a:lnTo>
                <a:lnTo>
                  <a:pt x="106" y="149"/>
                </a:lnTo>
                <a:lnTo>
                  <a:pt x="106" y="149"/>
                </a:lnTo>
                <a:lnTo>
                  <a:pt x="105" y="149"/>
                </a:lnTo>
                <a:lnTo>
                  <a:pt x="105" y="149"/>
                </a:lnTo>
                <a:lnTo>
                  <a:pt x="105" y="149"/>
                </a:lnTo>
                <a:lnTo>
                  <a:pt x="105" y="149"/>
                </a:lnTo>
                <a:lnTo>
                  <a:pt x="105" y="149"/>
                </a:lnTo>
                <a:lnTo>
                  <a:pt x="105" y="149"/>
                </a:lnTo>
                <a:lnTo>
                  <a:pt x="105" y="148"/>
                </a:lnTo>
                <a:lnTo>
                  <a:pt x="105" y="148"/>
                </a:lnTo>
                <a:lnTo>
                  <a:pt x="105" y="148"/>
                </a:lnTo>
                <a:lnTo>
                  <a:pt x="105" y="148"/>
                </a:lnTo>
                <a:lnTo>
                  <a:pt x="105" y="148"/>
                </a:lnTo>
                <a:lnTo>
                  <a:pt x="105" y="148"/>
                </a:lnTo>
                <a:lnTo>
                  <a:pt x="105" y="148"/>
                </a:lnTo>
                <a:lnTo>
                  <a:pt x="104" y="148"/>
                </a:lnTo>
                <a:lnTo>
                  <a:pt x="104" y="148"/>
                </a:lnTo>
                <a:lnTo>
                  <a:pt x="104" y="148"/>
                </a:lnTo>
                <a:lnTo>
                  <a:pt x="104" y="148"/>
                </a:lnTo>
                <a:lnTo>
                  <a:pt x="104" y="148"/>
                </a:lnTo>
                <a:lnTo>
                  <a:pt x="104" y="148"/>
                </a:lnTo>
                <a:lnTo>
                  <a:pt x="103" y="148"/>
                </a:lnTo>
                <a:lnTo>
                  <a:pt x="103" y="147"/>
                </a:lnTo>
                <a:lnTo>
                  <a:pt x="102" y="147"/>
                </a:lnTo>
                <a:lnTo>
                  <a:pt x="102" y="147"/>
                </a:lnTo>
                <a:lnTo>
                  <a:pt x="102" y="147"/>
                </a:lnTo>
                <a:lnTo>
                  <a:pt x="102" y="147"/>
                </a:lnTo>
                <a:lnTo>
                  <a:pt x="102" y="147"/>
                </a:lnTo>
                <a:lnTo>
                  <a:pt x="102" y="147"/>
                </a:lnTo>
                <a:lnTo>
                  <a:pt x="102" y="147"/>
                </a:lnTo>
                <a:lnTo>
                  <a:pt x="102" y="147"/>
                </a:lnTo>
                <a:lnTo>
                  <a:pt x="102" y="146"/>
                </a:lnTo>
                <a:lnTo>
                  <a:pt x="102" y="146"/>
                </a:lnTo>
                <a:lnTo>
                  <a:pt x="102" y="146"/>
                </a:lnTo>
                <a:lnTo>
                  <a:pt x="102" y="146"/>
                </a:lnTo>
                <a:lnTo>
                  <a:pt x="101" y="146"/>
                </a:lnTo>
                <a:lnTo>
                  <a:pt x="101" y="145"/>
                </a:lnTo>
                <a:lnTo>
                  <a:pt x="101" y="145"/>
                </a:lnTo>
                <a:lnTo>
                  <a:pt x="101" y="145"/>
                </a:lnTo>
                <a:lnTo>
                  <a:pt x="101" y="145"/>
                </a:lnTo>
                <a:lnTo>
                  <a:pt x="101" y="145"/>
                </a:lnTo>
                <a:lnTo>
                  <a:pt x="101" y="145"/>
                </a:lnTo>
                <a:lnTo>
                  <a:pt x="101" y="145"/>
                </a:lnTo>
                <a:lnTo>
                  <a:pt x="101" y="145"/>
                </a:lnTo>
                <a:lnTo>
                  <a:pt x="101" y="145"/>
                </a:lnTo>
                <a:lnTo>
                  <a:pt x="101" y="145"/>
                </a:lnTo>
                <a:lnTo>
                  <a:pt x="100" y="145"/>
                </a:lnTo>
                <a:lnTo>
                  <a:pt x="100" y="145"/>
                </a:lnTo>
                <a:lnTo>
                  <a:pt x="100" y="145"/>
                </a:lnTo>
                <a:lnTo>
                  <a:pt x="100" y="146"/>
                </a:lnTo>
                <a:lnTo>
                  <a:pt x="100" y="146"/>
                </a:lnTo>
                <a:lnTo>
                  <a:pt x="100" y="146"/>
                </a:lnTo>
                <a:lnTo>
                  <a:pt x="100" y="145"/>
                </a:lnTo>
                <a:lnTo>
                  <a:pt x="100" y="145"/>
                </a:lnTo>
                <a:lnTo>
                  <a:pt x="99" y="145"/>
                </a:lnTo>
                <a:lnTo>
                  <a:pt x="99" y="145"/>
                </a:lnTo>
                <a:lnTo>
                  <a:pt x="99" y="145"/>
                </a:lnTo>
                <a:lnTo>
                  <a:pt x="99" y="145"/>
                </a:lnTo>
                <a:lnTo>
                  <a:pt x="99" y="145"/>
                </a:lnTo>
                <a:lnTo>
                  <a:pt x="99" y="145"/>
                </a:lnTo>
                <a:lnTo>
                  <a:pt x="99" y="145"/>
                </a:lnTo>
                <a:lnTo>
                  <a:pt x="99" y="144"/>
                </a:lnTo>
                <a:lnTo>
                  <a:pt x="99" y="144"/>
                </a:lnTo>
                <a:lnTo>
                  <a:pt x="99" y="144"/>
                </a:lnTo>
                <a:lnTo>
                  <a:pt x="98" y="144"/>
                </a:lnTo>
                <a:lnTo>
                  <a:pt x="98" y="144"/>
                </a:lnTo>
                <a:lnTo>
                  <a:pt x="98" y="144"/>
                </a:lnTo>
                <a:lnTo>
                  <a:pt x="98" y="144"/>
                </a:lnTo>
                <a:lnTo>
                  <a:pt x="98" y="144"/>
                </a:lnTo>
                <a:lnTo>
                  <a:pt x="98" y="144"/>
                </a:lnTo>
                <a:lnTo>
                  <a:pt x="98" y="144"/>
                </a:lnTo>
                <a:lnTo>
                  <a:pt x="98" y="144"/>
                </a:lnTo>
                <a:lnTo>
                  <a:pt x="98" y="144"/>
                </a:lnTo>
                <a:lnTo>
                  <a:pt x="98" y="144"/>
                </a:lnTo>
                <a:lnTo>
                  <a:pt x="98" y="144"/>
                </a:lnTo>
                <a:lnTo>
                  <a:pt x="98" y="144"/>
                </a:lnTo>
                <a:lnTo>
                  <a:pt x="98" y="143"/>
                </a:lnTo>
                <a:lnTo>
                  <a:pt x="98" y="143"/>
                </a:lnTo>
                <a:lnTo>
                  <a:pt x="97" y="143"/>
                </a:lnTo>
                <a:lnTo>
                  <a:pt x="97" y="143"/>
                </a:lnTo>
                <a:lnTo>
                  <a:pt x="97" y="144"/>
                </a:lnTo>
                <a:lnTo>
                  <a:pt x="97" y="144"/>
                </a:lnTo>
                <a:lnTo>
                  <a:pt x="97" y="144"/>
                </a:lnTo>
                <a:lnTo>
                  <a:pt x="97" y="144"/>
                </a:lnTo>
                <a:lnTo>
                  <a:pt x="97" y="144"/>
                </a:lnTo>
                <a:lnTo>
                  <a:pt x="97" y="144"/>
                </a:lnTo>
                <a:lnTo>
                  <a:pt x="97" y="144"/>
                </a:lnTo>
                <a:lnTo>
                  <a:pt x="97" y="144"/>
                </a:lnTo>
                <a:lnTo>
                  <a:pt x="97" y="144"/>
                </a:lnTo>
                <a:lnTo>
                  <a:pt x="97" y="144"/>
                </a:lnTo>
                <a:lnTo>
                  <a:pt x="97" y="143"/>
                </a:lnTo>
                <a:lnTo>
                  <a:pt x="97" y="143"/>
                </a:lnTo>
                <a:lnTo>
                  <a:pt x="97" y="143"/>
                </a:lnTo>
                <a:lnTo>
                  <a:pt x="97" y="143"/>
                </a:lnTo>
                <a:lnTo>
                  <a:pt x="97" y="143"/>
                </a:lnTo>
                <a:lnTo>
                  <a:pt x="97" y="143"/>
                </a:lnTo>
                <a:lnTo>
                  <a:pt x="96" y="142"/>
                </a:lnTo>
                <a:lnTo>
                  <a:pt x="96" y="142"/>
                </a:lnTo>
                <a:lnTo>
                  <a:pt x="96" y="142"/>
                </a:lnTo>
                <a:lnTo>
                  <a:pt x="96" y="142"/>
                </a:lnTo>
                <a:lnTo>
                  <a:pt x="95" y="142"/>
                </a:lnTo>
                <a:lnTo>
                  <a:pt x="95" y="142"/>
                </a:lnTo>
                <a:lnTo>
                  <a:pt x="95" y="142"/>
                </a:lnTo>
                <a:lnTo>
                  <a:pt x="95" y="142"/>
                </a:lnTo>
                <a:lnTo>
                  <a:pt x="95" y="142"/>
                </a:lnTo>
                <a:lnTo>
                  <a:pt x="95" y="142"/>
                </a:lnTo>
                <a:lnTo>
                  <a:pt x="95" y="142"/>
                </a:lnTo>
                <a:lnTo>
                  <a:pt x="95" y="142"/>
                </a:lnTo>
                <a:lnTo>
                  <a:pt x="95" y="142"/>
                </a:lnTo>
                <a:lnTo>
                  <a:pt x="95" y="142"/>
                </a:lnTo>
                <a:lnTo>
                  <a:pt x="95" y="142"/>
                </a:lnTo>
                <a:lnTo>
                  <a:pt x="95" y="141"/>
                </a:lnTo>
                <a:lnTo>
                  <a:pt x="95" y="141"/>
                </a:lnTo>
                <a:lnTo>
                  <a:pt x="95" y="141"/>
                </a:lnTo>
                <a:lnTo>
                  <a:pt x="95" y="141"/>
                </a:lnTo>
                <a:lnTo>
                  <a:pt x="95" y="141"/>
                </a:lnTo>
                <a:lnTo>
                  <a:pt x="95" y="141"/>
                </a:lnTo>
                <a:lnTo>
                  <a:pt x="95" y="141"/>
                </a:lnTo>
                <a:lnTo>
                  <a:pt x="95" y="141"/>
                </a:lnTo>
                <a:lnTo>
                  <a:pt x="95" y="141"/>
                </a:lnTo>
                <a:lnTo>
                  <a:pt x="95" y="141"/>
                </a:lnTo>
                <a:lnTo>
                  <a:pt x="95" y="141"/>
                </a:lnTo>
                <a:lnTo>
                  <a:pt x="95" y="141"/>
                </a:lnTo>
                <a:lnTo>
                  <a:pt x="95" y="141"/>
                </a:lnTo>
                <a:lnTo>
                  <a:pt x="95" y="140"/>
                </a:lnTo>
                <a:lnTo>
                  <a:pt x="95" y="140"/>
                </a:lnTo>
                <a:lnTo>
                  <a:pt x="95" y="140"/>
                </a:lnTo>
                <a:lnTo>
                  <a:pt x="95" y="140"/>
                </a:lnTo>
                <a:lnTo>
                  <a:pt x="95" y="140"/>
                </a:lnTo>
                <a:lnTo>
                  <a:pt x="95" y="140"/>
                </a:lnTo>
                <a:lnTo>
                  <a:pt x="95" y="140"/>
                </a:lnTo>
                <a:lnTo>
                  <a:pt x="95" y="140"/>
                </a:lnTo>
                <a:lnTo>
                  <a:pt x="95" y="140"/>
                </a:lnTo>
                <a:lnTo>
                  <a:pt x="95" y="140"/>
                </a:lnTo>
                <a:lnTo>
                  <a:pt x="95" y="140"/>
                </a:lnTo>
                <a:lnTo>
                  <a:pt x="95" y="140"/>
                </a:lnTo>
                <a:lnTo>
                  <a:pt x="95" y="140"/>
                </a:lnTo>
                <a:lnTo>
                  <a:pt x="94" y="139"/>
                </a:lnTo>
                <a:lnTo>
                  <a:pt x="94" y="139"/>
                </a:lnTo>
                <a:lnTo>
                  <a:pt x="94" y="139"/>
                </a:lnTo>
                <a:lnTo>
                  <a:pt x="94" y="139"/>
                </a:lnTo>
                <a:lnTo>
                  <a:pt x="94" y="139"/>
                </a:lnTo>
                <a:lnTo>
                  <a:pt x="94" y="139"/>
                </a:lnTo>
                <a:lnTo>
                  <a:pt x="94" y="139"/>
                </a:lnTo>
                <a:lnTo>
                  <a:pt x="94" y="139"/>
                </a:lnTo>
                <a:lnTo>
                  <a:pt x="94" y="139"/>
                </a:lnTo>
                <a:lnTo>
                  <a:pt x="94" y="139"/>
                </a:lnTo>
                <a:lnTo>
                  <a:pt x="94" y="139"/>
                </a:lnTo>
                <a:lnTo>
                  <a:pt x="94" y="139"/>
                </a:lnTo>
                <a:lnTo>
                  <a:pt x="94" y="138"/>
                </a:lnTo>
                <a:lnTo>
                  <a:pt x="94" y="138"/>
                </a:lnTo>
                <a:lnTo>
                  <a:pt x="93" y="138"/>
                </a:lnTo>
                <a:lnTo>
                  <a:pt x="93" y="138"/>
                </a:lnTo>
                <a:lnTo>
                  <a:pt x="93" y="138"/>
                </a:lnTo>
                <a:lnTo>
                  <a:pt x="93" y="138"/>
                </a:lnTo>
                <a:lnTo>
                  <a:pt x="93" y="138"/>
                </a:lnTo>
                <a:lnTo>
                  <a:pt x="93" y="138"/>
                </a:lnTo>
                <a:lnTo>
                  <a:pt x="93" y="138"/>
                </a:lnTo>
                <a:lnTo>
                  <a:pt x="93" y="138"/>
                </a:lnTo>
                <a:lnTo>
                  <a:pt x="94" y="138"/>
                </a:lnTo>
                <a:lnTo>
                  <a:pt x="94" y="137"/>
                </a:lnTo>
                <a:lnTo>
                  <a:pt x="94" y="137"/>
                </a:lnTo>
                <a:lnTo>
                  <a:pt x="94" y="137"/>
                </a:lnTo>
                <a:lnTo>
                  <a:pt x="93" y="137"/>
                </a:lnTo>
                <a:lnTo>
                  <a:pt x="93" y="137"/>
                </a:lnTo>
                <a:lnTo>
                  <a:pt x="93" y="137"/>
                </a:lnTo>
                <a:lnTo>
                  <a:pt x="93" y="137"/>
                </a:lnTo>
                <a:lnTo>
                  <a:pt x="93" y="137"/>
                </a:lnTo>
                <a:lnTo>
                  <a:pt x="93" y="137"/>
                </a:lnTo>
                <a:lnTo>
                  <a:pt x="93" y="137"/>
                </a:lnTo>
                <a:lnTo>
                  <a:pt x="92" y="137"/>
                </a:lnTo>
                <a:lnTo>
                  <a:pt x="92" y="137"/>
                </a:lnTo>
                <a:lnTo>
                  <a:pt x="92" y="137"/>
                </a:lnTo>
                <a:lnTo>
                  <a:pt x="92" y="137"/>
                </a:lnTo>
                <a:lnTo>
                  <a:pt x="92" y="137"/>
                </a:lnTo>
                <a:lnTo>
                  <a:pt x="92" y="137"/>
                </a:lnTo>
                <a:lnTo>
                  <a:pt x="92" y="137"/>
                </a:lnTo>
                <a:lnTo>
                  <a:pt x="91" y="137"/>
                </a:lnTo>
                <a:lnTo>
                  <a:pt x="91" y="137"/>
                </a:lnTo>
                <a:lnTo>
                  <a:pt x="91" y="137"/>
                </a:lnTo>
                <a:lnTo>
                  <a:pt x="91" y="137"/>
                </a:lnTo>
                <a:lnTo>
                  <a:pt x="91" y="137"/>
                </a:lnTo>
                <a:lnTo>
                  <a:pt x="91" y="137"/>
                </a:lnTo>
                <a:lnTo>
                  <a:pt x="91" y="137"/>
                </a:lnTo>
                <a:lnTo>
                  <a:pt x="91" y="136"/>
                </a:lnTo>
                <a:lnTo>
                  <a:pt x="91" y="136"/>
                </a:lnTo>
                <a:lnTo>
                  <a:pt x="91" y="136"/>
                </a:lnTo>
                <a:lnTo>
                  <a:pt x="91" y="136"/>
                </a:lnTo>
                <a:lnTo>
                  <a:pt x="91" y="136"/>
                </a:lnTo>
                <a:lnTo>
                  <a:pt x="91" y="136"/>
                </a:lnTo>
                <a:lnTo>
                  <a:pt x="91" y="136"/>
                </a:lnTo>
                <a:lnTo>
                  <a:pt x="91" y="136"/>
                </a:lnTo>
                <a:lnTo>
                  <a:pt x="91" y="137"/>
                </a:lnTo>
                <a:lnTo>
                  <a:pt x="91" y="137"/>
                </a:lnTo>
                <a:lnTo>
                  <a:pt x="91" y="137"/>
                </a:lnTo>
                <a:lnTo>
                  <a:pt x="91" y="137"/>
                </a:lnTo>
                <a:lnTo>
                  <a:pt x="90" y="137"/>
                </a:lnTo>
                <a:lnTo>
                  <a:pt x="90" y="137"/>
                </a:lnTo>
                <a:lnTo>
                  <a:pt x="90" y="136"/>
                </a:lnTo>
                <a:lnTo>
                  <a:pt x="90" y="136"/>
                </a:lnTo>
                <a:lnTo>
                  <a:pt x="90" y="136"/>
                </a:lnTo>
                <a:lnTo>
                  <a:pt x="90" y="136"/>
                </a:lnTo>
                <a:lnTo>
                  <a:pt x="90" y="136"/>
                </a:lnTo>
                <a:lnTo>
                  <a:pt x="90" y="136"/>
                </a:lnTo>
                <a:lnTo>
                  <a:pt x="90" y="136"/>
                </a:lnTo>
                <a:lnTo>
                  <a:pt x="89" y="136"/>
                </a:lnTo>
                <a:lnTo>
                  <a:pt x="89" y="136"/>
                </a:lnTo>
                <a:lnTo>
                  <a:pt x="89" y="136"/>
                </a:lnTo>
                <a:lnTo>
                  <a:pt x="88" y="136"/>
                </a:lnTo>
                <a:lnTo>
                  <a:pt x="88" y="136"/>
                </a:lnTo>
                <a:lnTo>
                  <a:pt x="88" y="136"/>
                </a:lnTo>
                <a:lnTo>
                  <a:pt x="88" y="136"/>
                </a:lnTo>
                <a:lnTo>
                  <a:pt x="88" y="136"/>
                </a:lnTo>
                <a:lnTo>
                  <a:pt x="88" y="136"/>
                </a:lnTo>
                <a:lnTo>
                  <a:pt x="87" y="136"/>
                </a:lnTo>
                <a:lnTo>
                  <a:pt x="87" y="136"/>
                </a:lnTo>
                <a:lnTo>
                  <a:pt x="87" y="136"/>
                </a:lnTo>
                <a:lnTo>
                  <a:pt x="87" y="135"/>
                </a:lnTo>
                <a:lnTo>
                  <a:pt x="87" y="135"/>
                </a:lnTo>
                <a:lnTo>
                  <a:pt x="87" y="135"/>
                </a:lnTo>
                <a:lnTo>
                  <a:pt x="87" y="135"/>
                </a:lnTo>
                <a:lnTo>
                  <a:pt x="87" y="135"/>
                </a:lnTo>
                <a:lnTo>
                  <a:pt x="87" y="135"/>
                </a:lnTo>
                <a:lnTo>
                  <a:pt x="87" y="135"/>
                </a:lnTo>
                <a:lnTo>
                  <a:pt x="87" y="135"/>
                </a:lnTo>
                <a:lnTo>
                  <a:pt x="87" y="135"/>
                </a:lnTo>
                <a:lnTo>
                  <a:pt x="87" y="134"/>
                </a:lnTo>
                <a:lnTo>
                  <a:pt x="87" y="134"/>
                </a:lnTo>
                <a:lnTo>
                  <a:pt x="87" y="134"/>
                </a:lnTo>
                <a:lnTo>
                  <a:pt x="87" y="134"/>
                </a:lnTo>
                <a:lnTo>
                  <a:pt x="87" y="134"/>
                </a:lnTo>
                <a:lnTo>
                  <a:pt x="87" y="134"/>
                </a:lnTo>
                <a:lnTo>
                  <a:pt x="87" y="134"/>
                </a:lnTo>
                <a:lnTo>
                  <a:pt x="87" y="134"/>
                </a:lnTo>
                <a:lnTo>
                  <a:pt x="86" y="134"/>
                </a:lnTo>
                <a:lnTo>
                  <a:pt x="86" y="134"/>
                </a:lnTo>
                <a:lnTo>
                  <a:pt x="86" y="134"/>
                </a:lnTo>
                <a:lnTo>
                  <a:pt x="86" y="134"/>
                </a:lnTo>
                <a:lnTo>
                  <a:pt x="86" y="134"/>
                </a:lnTo>
                <a:lnTo>
                  <a:pt x="86" y="134"/>
                </a:lnTo>
                <a:lnTo>
                  <a:pt x="86" y="133"/>
                </a:lnTo>
                <a:lnTo>
                  <a:pt x="86" y="133"/>
                </a:lnTo>
                <a:lnTo>
                  <a:pt x="86" y="133"/>
                </a:lnTo>
                <a:lnTo>
                  <a:pt x="86" y="133"/>
                </a:lnTo>
                <a:lnTo>
                  <a:pt x="86" y="133"/>
                </a:lnTo>
                <a:lnTo>
                  <a:pt x="86" y="133"/>
                </a:lnTo>
                <a:lnTo>
                  <a:pt x="85" y="133"/>
                </a:lnTo>
                <a:lnTo>
                  <a:pt x="85" y="133"/>
                </a:lnTo>
                <a:lnTo>
                  <a:pt x="85" y="133"/>
                </a:lnTo>
                <a:lnTo>
                  <a:pt x="85" y="133"/>
                </a:lnTo>
                <a:lnTo>
                  <a:pt x="85" y="133"/>
                </a:lnTo>
                <a:lnTo>
                  <a:pt x="85" y="133"/>
                </a:lnTo>
                <a:lnTo>
                  <a:pt x="85" y="133"/>
                </a:lnTo>
                <a:lnTo>
                  <a:pt x="86" y="132"/>
                </a:lnTo>
                <a:lnTo>
                  <a:pt x="86" y="132"/>
                </a:lnTo>
                <a:lnTo>
                  <a:pt x="86" y="132"/>
                </a:lnTo>
                <a:lnTo>
                  <a:pt x="86" y="132"/>
                </a:lnTo>
                <a:lnTo>
                  <a:pt x="86" y="132"/>
                </a:lnTo>
                <a:lnTo>
                  <a:pt x="86" y="131"/>
                </a:lnTo>
                <a:lnTo>
                  <a:pt x="86" y="131"/>
                </a:lnTo>
                <a:lnTo>
                  <a:pt x="86" y="131"/>
                </a:lnTo>
                <a:lnTo>
                  <a:pt x="86" y="131"/>
                </a:lnTo>
                <a:lnTo>
                  <a:pt x="86" y="131"/>
                </a:lnTo>
                <a:lnTo>
                  <a:pt x="86" y="131"/>
                </a:lnTo>
                <a:lnTo>
                  <a:pt x="86" y="131"/>
                </a:lnTo>
                <a:lnTo>
                  <a:pt x="86" y="131"/>
                </a:lnTo>
                <a:lnTo>
                  <a:pt x="86" y="131"/>
                </a:lnTo>
                <a:lnTo>
                  <a:pt x="86" y="131"/>
                </a:lnTo>
                <a:lnTo>
                  <a:pt x="85" y="131"/>
                </a:lnTo>
                <a:lnTo>
                  <a:pt x="85" y="130"/>
                </a:lnTo>
                <a:lnTo>
                  <a:pt x="85" y="130"/>
                </a:lnTo>
                <a:lnTo>
                  <a:pt x="85" y="130"/>
                </a:lnTo>
                <a:lnTo>
                  <a:pt x="85" y="130"/>
                </a:lnTo>
                <a:lnTo>
                  <a:pt x="85" y="130"/>
                </a:lnTo>
                <a:lnTo>
                  <a:pt x="85" y="130"/>
                </a:lnTo>
                <a:lnTo>
                  <a:pt x="85" y="130"/>
                </a:lnTo>
                <a:lnTo>
                  <a:pt x="85" y="130"/>
                </a:lnTo>
                <a:lnTo>
                  <a:pt x="85" y="130"/>
                </a:lnTo>
                <a:lnTo>
                  <a:pt x="85" y="130"/>
                </a:lnTo>
                <a:lnTo>
                  <a:pt x="85" y="130"/>
                </a:lnTo>
                <a:lnTo>
                  <a:pt x="85" y="130"/>
                </a:lnTo>
                <a:lnTo>
                  <a:pt x="85" y="130"/>
                </a:lnTo>
                <a:lnTo>
                  <a:pt x="85" y="130"/>
                </a:lnTo>
                <a:lnTo>
                  <a:pt x="84" y="130"/>
                </a:lnTo>
                <a:lnTo>
                  <a:pt x="84" y="130"/>
                </a:lnTo>
                <a:lnTo>
                  <a:pt x="84" y="130"/>
                </a:lnTo>
                <a:lnTo>
                  <a:pt x="84" y="130"/>
                </a:lnTo>
                <a:lnTo>
                  <a:pt x="84" y="130"/>
                </a:lnTo>
                <a:lnTo>
                  <a:pt x="84" y="130"/>
                </a:lnTo>
                <a:lnTo>
                  <a:pt x="84" y="130"/>
                </a:lnTo>
                <a:lnTo>
                  <a:pt x="84" y="130"/>
                </a:lnTo>
                <a:lnTo>
                  <a:pt x="84" y="130"/>
                </a:lnTo>
                <a:lnTo>
                  <a:pt x="84" y="130"/>
                </a:lnTo>
                <a:lnTo>
                  <a:pt x="84" y="130"/>
                </a:lnTo>
                <a:lnTo>
                  <a:pt x="84" y="131"/>
                </a:lnTo>
                <a:lnTo>
                  <a:pt x="84" y="131"/>
                </a:lnTo>
                <a:lnTo>
                  <a:pt x="83" y="131"/>
                </a:lnTo>
                <a:lnTo>
                  <a:pt x="83" y="131"/>
                </a:lnTo>
                <a:lnTo>
                  <a:pt x="83" y="131"/>
                </a:lnTo>
                <a:lnTo>
                  <a:pt x="83" y="131"/>
                </a:lnTo>
                <a:lnTo>
                  <a:pt x="83" y="131"/>
                </a:lnTo>
                <a:lnTo>
                  <a:pt x="83" y="131"/>
                </a:lnTo>
                <a:lnTo>
                  <a:pt x="83" y="131"/>
                </a:lnTo>
                <a:lnTo>
                  <a:pt x="83" y="131"/>
                </a:lnTo>
                <a:lnTo>
                  <a:pt x="83" y="130"/>
                </a:lnTo>
                <a:lnTo>
                  <a:pt x="83" y="130"/>
                </a:lnTo>
                <a:lnTo>
                  <a:pt x="83" y="130"/>
                </a:lnTo>
                <a:lnTo>
                  <a:pt x="83" y="130"/>
                </a:lnTo>
                <a:lnTo>
                  <a:pt x="83" y="130"/>
                </a:lnTo>
                <a:lnTo>
                  <a:pt x="83" y="130"/>
                </a:lnTo>
                <a:lnTo>
                  <a:pt x="83" y="130"/>
                </a:lnTo>
                <a:lnTo>
                  <a:pt x="83" y="130"/>
                </a:lnTo>
                <a:lnTo>
                  <a:pt x="83" y="130"/>
                </a:lnTo>
                <a:lnTo>
                  <a:pt x="83" y="129"/>
                </a:lnTo>
                <a:lnTo>
                  <a:pt x="82" y="129"/>
                </a:lnTo>
                <a:lnTo>
                  <a:pt x="82" y="129"/>
                </a:lnTo>
                <a:lnTo>
                  <a:pt x="82" y="129"/>
                </a:lnTo>
                <a:lnTo>
                  <a:pt x="82" y="129"/>
                </a:lnTo>
                <a:lnTo>
                  <a:pt x="81" y="128"/>
                </a:lnTo>
                <a:lnTo>
                  <a:pt x="81" y="128"/>
                </a:lnTo>
                <a:lnTo>
                  <a:pt x="81" y="128"/>
                </a:lnTo>
                <a:lnTo>
                  <a:pt x="81" y="128"/>
                </a:lnTo>
                <a:lnTo>
                  <a:pt x="81" y="128"/>
                </a:lnTo>
                <a:lnTo>
                  <a:pt x="81" y="128"/>
                </a:lnTo>
                <a:lnTo>
                  <a:pt x="80" y="128"/>
                </a:lnTo>
                <a:lnTo>
                  <a:pt x="80" y="128"/>
                </a:lnTo>
                <a:lnTo>
                  <a:pt x="80" y="128"/>
                </a:lnTo>
                <a:lnTo>
                  <a:pt x="80" y="128"/>
                </a:lnTo>
                <a:lnTo>
                  <a:pt x="80" y="128"/>
                </a:lnTo>
                <a:lnTo>
                  <a:pt x="80" y="128"/>
                </a:lnTo>
                <a:lnTo>
                  <a:pt x="80" y="128"/>
                </a:lnTo>
                <a:lnTo>
                  <a:pt x="80" y="128"/>
                </a:lnTo>
                <a:lnTo>
                  <a:pt x="80" y="128"/>
                </a:lnTo>
                <a:lnTo>
                  <a:pt x="80" y="128"/>
                </a:lnTo>
                <a:lnTo>
                  <a:pt x="80" y="128"/>
                </a:lnTo>
                <a:lnTo>
                  <a:pt x="80" y="128"/>
                </a:lnTo>
                <a:lnTo>
                  <a:pt x="80" y="128"/>
                </a:lnTo>
                <a:lnTo>
                  <a:pt x="80" y="128"/>
                </a:lnTo>
                <a:lnTo>
                  <a:pt x="79" y="128"/>
                </a:lnTo>
                <a:lnTo>
                  <a:pt x="79" y="128"/>
                </a:lnTo>
                <a:lnTo>
                  <a:pt x="79" y="128"/>
                </a:lnTo>
                <a:lnTo>
                  <a:pt x="79" y="128"/>
                </a:lnTo>
                <a:lnTo>
                  <a:pt x="79" y="128"/>
                </a:lnTo>
                <a:lnTo>
                  <a:pt x="79" y="128"/>
                </a:lnTo>
                <a:lnTo>
                  <a:pt x="79" y="128"/>
                </a:lnTo>
                <a:lnTo>
                  <a:pt x="79" y="128"/>
                </a:lnTo>
                <a:lnTo>
                  <a:pt x="79" y="127"/>
                </a:lnTo>
                <a:lnTo>
                  <a:pt x="79" y="127"/>
                </a:lnTo>
                <a:lnTo>
                  <a:pt x="79" y="127"/>
                </a:lnTo>
                <a:lnTo>
                  <a:pt x="79" y="127"/>
                </a:lnTo>
                <a:lnTo>
                  <a:pt x="78" y="127"/>
                </a:lnTo>
                <a:lnTo>
                  <a:pt x="78" y="127"/>
                </a:lnTo>
                <a:lnTo>
                  <a:pt x="78" y="127"/>
                </a:lnTo>
                <a:lnTo>
                  <a:pt x="78" y="127"/>
                </a:lnTo>
                <a:lnTo>
                  <a:pt x="78" y="127"/>
                </a:lnTo>
                <a:lnTo>
                  <a:pt x="78" y="127"/>
                </a:lnTo>
                <a:lnTo>
                  <a:pt x="78" y="127"/>
                </a:lnTo>
                <a:lnTo>
                  <a:pt x="78" y="127"/>
                </a:lnTo>
                <a:lnTo>
                  <a:pt x="78" y="127"/>
                </a:lnTo>
                <a:lnTo>
                  <a:pt x="78" y="127"/>
                </a:lnTo>
                <a:lnTo>
                  <a:pt x="78" y="128"/>
                </a:lnTo>
                <a:lnTo>
                  <a:pt x="78" y="128"/>
                </a:lnTo>
                <a:lnTo>
                  <a:pt x="78" y="128"/>
                </a:lnTo>
                <a:lnTo>
                  <a:pt x="78" y="128"/>
                </a:lnTo>
                <a:lnTo>
                  <a:pt x="77" y="128"/>
                </a:lnTo>
                <a:lnTo>
                  <a:pt x="77" y="128"/>
                </a:lnTo>
                <a:lnTo>
                  <a:pt x="77" y="128"/>
                </a:lnTo>
                <a:lnTo>
                  <a:pt x="77" y="128"/>
                </a:lnTo>
                <a:lnTo>
                  <a:pt x="77" y="128"/>
                </a:lnTo>
                <a:lnTo>
                  <a:pt x="77" y="128"/>
                </a:lnTo>
                <a:lnTo>
                  <a:pt x="77" y="128"/>
                </a:lnTo>
                <a:lnTo>
                  <a:pt x="77" y="128"/>
                </a:lnTo>
                <a:lnTo>
                  <a:pt x="77" y="128"/>
                </a:lnTo>
                <a:lnTo>
                  <a:pt x="77" y="128"/>
                </a:lnTo>
                <a:lnTo>
                  <a:pt x="77" y="128"/>
                </a:lnTo>
                <a:lnTo>
                  <a:pt x="77" y="127"/>
                </a:lnTo>
                <a:lnTo>
                  <a:pt x="76" y="127"/>
                </a:lnTo>
                <a:lnTo>
                  <a:pt x="76" y="128"/>
                </a:lnTo>
                <a:lnTo>
                  <a:pt x="76" y="128"/>
                </a:lnTo>
                <a:lnTo>
                  <a:pt x="76" y="128"/>
                </a:lnTo>
                <a:lnTo>
                  <a:pt x="76" y="127"/>
                </a:lnTo>
                <a:lnTo>
                  <a:pt x="76" y="127"/>
                </a:lnTo>
                <a:lnTo>
                  <a:pt x="76" y="127"/>
                </a:lnTo>
                <a:lnTo>
                  <a:pt x="76" y="127"/>
                </a:lnTo>
                <a:lnTo>
                  <a:pt x="75" y="127"/>
                </a:lnTo>
                <a:lnTo>
                  <a:pt x="75" y="127"/>
                </a:lnTo>
                <a:lnTo>
                  <a:pt x="75" y="127"/>
                </a:lnTo>
                <a:lnTo>
                  <a:pt x="76" y="127"/>
                </a:lnTo>
                <a:lnTo>
                  <a:pt x="76" y="127"/>
                </a:lnTo>
                <a:lnTo>
                  <a:pt x="76" y="127"/>
                </a:lnTo>
                <a:lnTo>
                  <a:pt x="75" y="127"/>
                </a:lnTo>
                <a:lnTo>
                  <a:pt x="75" y="127"/>
                </a:lnTo>
                <a:lnTo>
                  <a:pt x="75" y="127"/>
                </a:lnTo>
                <a:lnTo>
                  <a:pt x="75" y="127"/>
                </a:lnTo>
                <a:lnTo>
                  <a:pt x="75" y="127"/>
                </a:lnTo>
                <a:lnTo>
                  <a:pt x="75" y="127"/>
                </a:lnTo>
                <a:lnTo>
                  <a:pt x="74" y="127"/>
                </a:lnTo>
                <a:lnTo>
                  <a:pt x="74" y="126"/>
                </a:lnTo>
                <a:lnTo>
                  <a:pt x="74" y="126"/>
                </a:lnTo>
                <a:lnTo>
                  <a:pt x="74" y="126"/>
                </a:lnTo>
                <a:lnTo>
                  <a:pt x="74" y="126"/>
                </a:lnTo>
                <a:lnTo>
                  <a:pt x="75" y="126"/>
                </a:lnTo>
                <a:lnTo>
                  <a:pt x="75" y="126"/>
                </a:lnTo>
                <a:lnTo>
                  <a:pt x="75" y="126"/>
                </a:lnTo>
                <a:lnTo>
                  <a:pt x="75" y="126"/>
                </a:lnTo>
                <a:lnTo>
                  <a:pt x="75" y="126"/>
                </a:lnTo>
                <a:lnTo>
                  <a:pt x="75" y="126"/>
                </a:lnTo>
                <a:lnTo>
                  <a:pt x="75" y="125"/>
                </a:lnTo>
                <a:lnTo>
                  <a:pt x="75" y="125"/>
                </a:lnTo>
                <a:lnTo>
                  <a:pt x="75" y="125"/>
                </a:lnTo>
                <a:lnTo>
                  <a:pt x="75" y="125"/>
                </a:lnTo>
                <a:lnTo>
                  <a:pt x="75" y="125"/>
                </a:lnTo>
                <a:lnTo>
                  <a:pt x="75" y="125"/>
                </a:lnTo>
                <a:lnTo>
                  <a:pt x="75" y="125"/>
                </a:lnTo>
                <a:lnTo>
                  <a:pt x="75" y="125"/>
                </a:lnTo>
                <a:lnTo>
                  <a:pt x="74" y="125"/>
                </a:lnTo>
                <a:lnTo>
                  <a:pt x="74" y="125"/>
                </a:lnTo>
                <a:lnTo>
                  <a:pt x="74" y="125"/>
                </a:lnTo>
                <a:lnTo>
                  <a:pt x="74" y="125"/>
                </a:lnTo>
                <a:lnTo>
                  <a:pt x="74" y="125"/>
                </a:lnTo>
                <a:lnTo>
                  <a:pt x="74" y="125"/>
                </a:lnTo>
                <a:lnTo>
                  <a:pt x="74" y="125"/>
                </a:lnTo>
                <a:lnTo>
                  <a:pt x="74" y="125"/>
                </a:lnTo>
                <a:lnTo>
                  <a:pt x="74" y="125"/>
                </a:lnTo>
                <a:lnTo>
                  <a:pt x="74" y="125"/>
                </a:lnTo>
                <a:lnTo>
                  <a:pt x="74" y="125"/>
                </a:lnTo>
                <a:lnTo>
                  <a:pt x="73" y="125"/>
                </a:lnTo>
                <a:lnTo>
                  <a:pt x="73" y="125"/>
                </a:lnTo>
                <a:lnTo>
                  <a:pt x="73" y="124"/>
                </a:lnTo>
                <a:lnTo>
                  <a:pt x="73" y="124"/>
                </a:lnTo>
                <a:lnTo>
                  <a:pt x="73" y="124"/>
                </a:lnTo>
                <a:lnTo>
                  <a:pt x="73" y="124"/>
                </a:lnTo>
                <a:lnTo>
                  <a:pt x="73" y="124"/>
                </a:lnTo>
                <a:lnTo>
                  <a:pt x="73" y="124"/>
                </a:lnTo>
                <a:lnTo>
                  <a:pt x="73" y="124"/>
                </a:lnTo>
                <a:lnTo>
                  <a:pt x="73" y="124"/>
                </a:lnTo>
                <a:lnTo>
                  <a:pt x="73" y="125"/>
                </a:lnTo>
                <a:lnTo>
                  <a:pt x="73" y="125"/>
                </a:lnTo>
                <a:lnTo>
                  <a:pt x="73" y="125"/>
                </a:lnTo>
                <a:lnTo>
                  <a:pt x="73" y="124"/>
                </a:lnTo>
                <a:lnTo>
                  <a:pt x="73" y="124"/>
                </a:lnTo>
                <a:lnTo>
                  <a:pt x="73" y="124"/>
                </a:lnTo>
                <a:lnTo>
                  <a:pt x="73" y="124"/>
                </a:lnTo>
                <a:lnTo>
                  <a:pt x="72" y="124"/>
                </a:lnTo>
                <a:lnTo>
                  <a:pt x="72" y="124"/>
                </a:lnTo>
                <a:lnTo>
                  <a:pt x="72" y="124"/>
                </a:lnTo>
                <a:lnTo>
                  <a:pt x="72" y="124"/>
                </a:lnTo>
                <a:lnTo>
                  <a:pt x="72" y="124"/>
                </a:lnTo>
                <a:lnTo>
                  <a:pt x="71" y="124"/>
                </a:lnTo>
                <a:lnTo>
                  <a:pt x="71" y="125"/>
                </a:lnTo>
                <a:lnTo>
                  <a:pt x="71" y="125"/>
                </a:lnTo>
                <a:lnTo>
                  <a:pt x="71" y="125"/>
                </a:lnTo>
                <a:lnTo>
                  <a:pt x="71" y="124"/>
                </a:lnTo>
                <a:lnTo>
                  <a:pt x="71" y="124"/>
                </a:lnTo>
                <a:lnTo>
                  <a:pt x="71" y="124"/>
                </a:lnTo>
                <a:lnTo>
                  <a:pt x="70" y="124"/>
                </a:lnTo>
                <a:lnTo>
                  <a:pt x="70" y="124"/>
                </a:lnTo>
                <a:lnTo>
                  <a:pt x="70" y="124"/>
                </a:lnTo>
                <a:lnTo>
                  <a:pt x="70" y="124"/>
                </a:lnTo>
                <a:lnTo>
                  <a:pt x="70" y="124"/>
                </a:lnTo>
                <a:lnTo>
                  <a:pt x="70" y="124"/>
                </a:lnTo>
                <a:lnTo>
                  <a:pt x="70" y="124"/>
                </a:lnTo>
                <a:lnTo>
                  <a:pt x="70" y="124"/>
                </a:lnTo>
                <a:lnTo>
                  <a:pt x="70" y="124"/>
                </a:lnTo>
                <a:lnTo>
                  <a:pt x="70" y="124"/>
                </a:lnTo>
                <a:lnTo>
                  <a:pt x="70" y="124"/>
                </a:lnTo>
                <a:lnTo>
                  <a:pt x="70" y="124"/>
                </a:lnTo>
                <a:lnTo>
                  <a:pt x="69" y="123"/>
                </a:lnTo>
                <a:lnTo>
                  <a:pt x="69" y="123"/>
                </a:lnTo>
                <a:lnTo>
                  <a:pt x="69" y="123"/>
                </a:lnTo>
                <a:lnTo>
                  <a:pt x="69" y="123"/>
                </a:lnTo>
                <a:lnTo>
                  <a:pt x="68" y="123"/>
                </a:lnTo>
                <a:lnTo>
                  <a:pt x="68" y="123"/>
                </a:lnTo>
                <a:lnTo>
                  <a:pt x="68" y="123"/>
                </a:lnTo>
                <a:lnTo>
                  <a:pt x="68" y="123"/>
                </a:lnTo>
                <a:lnTo>
                  <a:pt x="68" y="123"/>
                </a:lnTo>
                <a:lnTo>
                  <a:pt x="68" y="123"/>
                </a:lnTo>
                <a:lnTo>
                  <a:pt x="68" y="123"/>
                </a:lnTo>
                <a:lnTo>
                  <a:pt x="68" y="123"/>
                </a:lnTo>
                <a:lnTo>
                  <a:pt x="68" y="123"/>
                </a:lnTo>
                <a:lnTo>
                  <a:pt x="68" y="123"/>
                </a:lnTo>
                <a:lnTo>
                  <a:pt x="68" y="123"/>
                </a:lnTo>
                <a:lnTo>
                  <a:pt x="68" y="123"/>
                </a:lnTo>
                <a:lnTo>
                  <a:pt x="68" y="122"/>
                </a:lnTo>
                <a:lnTo>
                  <a:pt x="67" y="122"/>
                </a:lnTo>
                <a:lnTo>
                  <a:pt x="67" y="122"/>
                </a:lnTo>
                <a:lnTo>
                  <a:pt x="67" y="122"/>
                </a:lnTo>
                <a:lnTo>
                  <a:pt x="67" y="123"/>
                </a:lnTo>
                <a:lnTo>
                  <a:pt x="67" y="123"/>
                </a:lnTo>
                <a:lnTo>
                  <a:pt x="67" y="123"/>
                </a:lnTo>
                <a:lnTo>
                  <a:pt x="67" y="123"/>
                </a:lnTo>
                <a:lnTo>
                  <a:pt x="67" y="123"/>
                </a:lnTo>
                <a:lnTo>
                  <a:pt x="67" y="123"/>
                </a:lnTo>
                <a:lnTo>
                  <a:pt x="67" y="123"/>
                </a:lnTo>
                <a:lnTo>
                  <a:pt x="67" y="123"/>
                </a:lnTo>
                <a:lnTo>
                  <a:pt x="67" y="123"/>
                </a:lnTo>
                <a:lnTo>
                  <a:pt x="67" y="123"/>
                </a:lnTo>
                <a:lnTo>
                  <a:pt x="67" y="123"/>
                </a:lnTo>
                <a:lnTo>
                  <a:pt x="67" y="123"/>
                </a:lnTo>
                <a:lnTo>
                  <a:pt x="67" y="123"/>
                </a:lnTo>
                <a:lnTo>
                  <a:pt x="67" y="123"/>
                </a:lnTo>
                <a:lnTo>
                  <a:pt x="67" y="123"/>
                </a:lnTo>
                <a:lnTo>
                  <a:pt x="66" y="122"/>
                </a:lnTo>
                <a:lnTo>
                  <a:pt x="66" y="122"/>
                </a:lnTo>
                <a:lnTo>
                  <a:pt x="66" y="122"/>
                </a:lnTo>
                <a:lnTo>
                  <a:pt x="66" y="122"/>
                </a:lnTo>
                <a:lnTo>
                  <a:pt x="66" y="122"/>
                </a:lnTo>
                <a:lnTo>
                  <a:pt x="66" y="122"/>
                </a:lnTo>
                <a:lnTo>
                  <a:pt x="66" y="122"/>
                </a:lnTo>
                <a:lnTo>
                  <a:pt x="66" y="122"/>
                </a:lnTo>
                <a:lnTo>
                  <a:pt x="66" y="122"/>
                </a:lnTo>
                <a:lnTo>
                  <a:pt x="66" y="122"/>
                </a:lnTo>
                <a:lnTo>
                  <a:pt x="66" y="122"/>
                </a:lnTo>
                <a:lnTo>
                  <a:pt x="66" y="122"/>
                </a:lnTo>
                <a:lnTo>
                  <a:pt x="66" y="122"/>
                </a:lnTo>
                <a:lnTo>
                  <a:pt x="66" y="122"/>
                </a:lnTo>
                <a:lnTo>
                  <a:pt x="66" y="122"/>
                </a:lnTo>
                <a:lnTo>
                  <a:pt x="66" y="121"/>
                </a:lnTo>
                <a:lnTo>
                  <a:pt x="66" y="121"/>
                </a:lnTo>
                <a:lnTo>
                  <a:pt x="66" y="121"/>
                </a:lnTo>
                <a:lnTo>
                  <a:pt x="66" y="121"/>
                </a:lnTo>
                <a:lnTo>
                  <a:pt x="66" y="121"/>
                </a:lnTo>
                <a:lnTo>
                  <a:pt x="65" y="121"/>
                </a:lnTo>
                <a:lnTo>
                  <a:pt x="65" y="121"/>
                </a:lnTo>
                <a:lnTo>
                  <a:pt x="65" y="121"/>
                </a:lnTo>
                <a:lnTo>
                  <a:pt x="65" y="121"/>
                </a:lnTo>
                <a:lnTo>
                  <a:pt x="65" y="121"/>
                </a:lnTo>
                <a:lnTo>
                  <a:pt x="65" y="121"/>
                </a:lnTo>
                <a:lnTo>
                  <a:pt x="65" y="121"/>
                </a:lnTo>
                <a:lnTo>
                  <a:pt x="64" y="121"/>
                </a:lnTo>
                <a:lnTo>
                  <a:pt x="64" y="121"/>
                </a:lnTo>
                <a:lnTo>
                  <a:pt x="64" y="121"/>
                </a:lnTo>
                <a:lnTo>
                  <a:pt x="64" y="121"/>
                </a:lnTo>
                <a:lnTo>
                  <a:pt x="64" y="121"/>
                </a:lnTo>
                <a:lnTo>
                  <a:pt x="64" y="121"/>
                </a:lnTo>
                <a:lnTo>
                  <a:pt x="64" y="121"/>
                </a:lnTo>
                <a:lnTo>
                  <a:pt x="64" y="121"/>
                </a:lnTo>
                <a:lnTo>
                  <a:pt x="64" y="121"/>
                </a:lnTo>
                <a:lnTo>
                  <a:pt x="64" y="121"/>
                </a:lnTo>
                <a:lnTo>
                  <a:pt x="64" y="121"/>
                </a:lnTo>
                <a:lnTo>
                  <a:pt x="64" y="121"/>
                </a:lnTo>
                <a:lnTo>
                  <a:pt x="64" y="121"/>
                </a:lnTo>
                <a:lnTo>
                  <a:pt x="64" y="121"/>
                </a:lnTo>
                <a:lnTo>
                  <a:pt x="64" y="121"/>
                </a:lnTo>
                <a:lnTo>
                  <a:pt x="64" y="121"/>
                </a:lnTo>
                <a:lnTo>
                  <a:pt x="64" y="121"/>
                </a:lnTo>
                <a:lnTo>
                  <a:pt x="64" y="121"/>
                </a:lnTo>
                <a:lnTo>
                  <a:pt x="64" y="121"/>
                </a:lnTo>
                <a:lnTo>
                  <a:pt x="63" y="121"/>
                </a:lnTo>
                <a:lnTo>
                  <a:pt x="63" y="121"/>
                </a:lnTo>
                <a:lnTo>
                  <a:pt x="63" y="121"/>
                </a:lnTo>
                <a:lnTo>
                  <a:pt x="63" y="121"/>
                </a:lnTo>
                <a:lnTo>
                  <a:pt x="63" y="121"/>
                </a:lnTo>
                <a:lnTo>
                  <a:pt x="63" y="121"/>
                </a:lnTo>
                <a:lnTo>
                  <a:pt x="63" y="121"/>
                </a:lnTo>
                <a:lnTo>
                  <a:pt x="63" y="121"/>
                </a:lnTo>
                <a:lnTo>
                  <a:pt x="63" y="120"/>
                </a:lnTo>
                <a:lnTo>
                  <a:pt x="63" y="120"/>
                </a:lnTo>
                <a:lnTo>
                  <a:pt x="63" y="120"/>
                </a:lnTo>
                <a:lnTo>
                  <a:pt x="63" y="120"/>
                </a:lnTo>
                <a:lnTo>
                  <a:pt x="63" y="120"/>
                </a:lnTo>
                <a:lnTo>
                  <a:pt x="63" y="120"/>
                </a:lnTo>
                <a:lnTo>
                  <a:pt x="63" y="120"/>
                </a:lnTo>
                <a:lnTo>
                  <a:pt x="63" y="120"/>
                </a:lnTo>
                <a:lnTo>
                  <a:pt x="63" y="120"/>
                </a:lnTo>
                <a:lnTo>
                  <a:pt x="63" y="120"/>
                </a:lnTo>
                <a:lnTo>
                  <a:pt x="63" y="120"/>
                </a:lnTo>
                <a:lnTo>
                  <a:pt x="63" y="120"/>
                </a:lnTo>
                <a:lnTo>
                  <a:pt x="63" y="120"/>
                </a:lnTo>
                <a:lnTo>
                  <a:pt x="63" y="120"/>
                </a:lnTo>
                <a:lnTo>
                  <a:pt x="62" y="120"/>
                </a:lnTo>
                <a:lnTo>
                  <a:pt x="62" y="120"/>
                </a:lnTo>
                <a:lnTo>
                  <a:pt x="62" y="120"/>
                </a:lnTo>
                <a:lnTo>
                  <a:pt x="62" y="120"/>
                </a:lnTo>
                <a:lnTo>
                  <a:pt x="61" y="120"/>
                </a:lnTo>
                <a:lnTo>
                  <a:pt x="61" y="120"/>
                </a:lnTo>
                <a:lnTo>
                  <a:pt x="61" y="120"/>
                </a:lnTo>
                <a:lnTo>
                  <a:pt x="61" y="120"/>
                </a:lnTo>
                <a:lnTo>
                  <a:pt x="61" y="119"/>
                </a:lnTo>
                <a:lnTo>
                  <a:pt x="61" y="119"/>
                </a:lnTo>
                <a:lnTo>
                  <a:pt x="61" y="119"/>
                </a:lnTo>
                <a:lnTo>
                  <a:pt x="61" y="119"/>
                </a:lnTo>
                <a:lnTo>
                  <a:pt x="61" y="119"/>
                </a:lnTo>
                <a:lnTo>
                  <a:pt x="61" y="119"/>
                </a:lnTo>
                <a:lnTo>
                  <a:pt x="61" y="118"/>
                </a:lnTo>
                <a:lnTo>
                  <a:pt x="61" y="118"/>
                </a:lnTo>
                <a:lnTo>
                  <a:pt x="61" y="118"/>
                </a:lnTo>
                <a:lnTo>
                  <a:pt x="61" y="118"/>
                </a:lnTo>
                <a:lnTo>
                  <a:pt x="61" y="118"/>
                </a:lnTo>
                <a:lnTo>
                  <a:pt x="61" y="118"/>
                </a:lnTo>
                <a:lnTo>
                  <a:pt x="61" y="118"/>
                </a:lnTo>
                <a:lnTo>
                  <a:pt x="61" y="118"/>
                </a:lnTo>
                <a:lnTo>
                  <a:pt x="61" y="118"/>
                </a:lnTo>
                <a:lnTo>
                  <a:pt x="61" y="118"/>
                </a:lnTo>
                <a:lnTo>
                  <a:pt x="61" y="118"/>
                </a:lnTo>
                <a:lnTo>
                  <a:pt x="61" y="117"/>
                </a:lnTo>
                <a:lnTo>
                  <a:pt x="60" y="117"/>
                </a:lnTo>
                <a:lnTo>
                  <a:pt x="60" y="117"/>
                </a:lnTo>
                <a:lnTo>
                  <a:pt x="60" y="118"/>
                </a:lnTo>
                <a:lnTo>
                  <a:pt x="60" y="118"/>
                </a:lnTo>
                <a:lnTo>
                  <a:pt x="60" y="118"/>
                </a:lnTo>
                <a:lnTo>
                  <a:pt x="60" y="118"/>
                </a:lnTo>
                <a:lnTo>
                  <a:pt x="60" y="118"/>
                </a:lnTo>
                <a:lnTo>
                  <a:pt x="60" y="117"/>
                </a:lnTo>
                <a:lnTo>
                  <a:pt x="60" y="117"/>
                </a:lnTo>
                <a:lnTo>
                  <a:pt x="60" y="117"/>
                </a:lnTo>
                <a:lnTo>
                  <a:pt x="60" y="117"/>
                </a:lnTo>
                <a:lnTo>
                  <a:pt x="60" y="117"/>
                </a:lnTo>
                <a:lnTo>
                  <a:pt x="60" y="117"/>
                </a:lnTo>
                <a:lnTo>
                  <a:pt x="59" y="117"/>
                </a:lnTo>
                <a:lnTo>
                  <a:pt x="59" y="117"/>
                </a:lnTo>
                <a:lnTo>
                  <a:pt x="59" y="117"/>
                </a:lnTo>
                <a:lnTo>
                  <a:pt x="59" y="117"/>
                </a:lnTo>
                <a:lnTo>
                  <a:pt x="59" y="117"/>
                </a:lnTo>
                <a:lnTo>
                  <a:pt x="59" y="117"/>
                </a:lnTo>
                <a:lnTo>
                  <a:pt x="59" y="117"/>
                </a:lnTo>
                <a:lnTo>
                  <a:pt x="59" y="117"/>
                </a:lnTo>
                <a:lnTo>
                  <a:pt x="58" y="117"/>
                </a:lnTo>
                <a:lnTo>
                  <a:pt x="58" y="117"/>
                </a:lnTo>
                <a:lnTo>
                  <a:pt x="58" y="117"/>
                </a:lnTo>
                <a:lnTo>
                  <a:pt x="58" y="117"/>
                </a:lnTo>
                <a:lnTo>
                  <a:pt x="58" y="116"/>
                </a:lnTo>
                <a:lnTo>
                  <a:pt x="58" y="116"/>
                </a:lnTo>
                <a:lnTo>
                  <a:pt x="58" y="116"/>
                </a:lnTo>
                <a:lnTo>
                  <a:pt x="58" y="116"/>
                </a:lnTo>
                <a:lnTo>
                  <a:pt x="58" y="116"/>
                </a:lnTo>
                <a:lnTo>
                  <a:pt x="58" y="117"/>
                </a:lnTo>
                <a:lnTo>
                  <a:pt x="57" y="117"/>
                </a:lnTo>
                <a:lnTo>
                  <a:pt x="57" y="117"/>
                </a:lnTo>
                <a:lnTo>
                  <a:pt x="57" y="117"/>
                </a:lnTo>
                <a:lnTo>
                  <a:pt x="57" y="117"/>
                </a:lnTo>
                <a:lnTo>
                  <a:pt x="57" y="116"/>
                </a:lnTo>
                <a:lnTo>
                  <a:pt x="57" y="116"/>
                </a:lnTo>
                <a:lnTo>
                  <a:pt x="57" y="116"/>
                </a:lnTo>
                <a:lnTo>
                  <a:pt x="57" y="116"/>
                </a:lnTo>
                <a:lnTo>
                  <a:pt x="57" y="116"/>
                </a:lnTo>
                <a:lnTo>
                  <a:pt x="57" y="116"/>
                </a:lnTo>
                <a:lnTo>
                  <a:pt x="57" y="116"/>
                </a:lnTo>
                <a:lnTo>
                  <a:pt x="57" y="116"/>
                </a:lnTo>
                <a:lnTo>
                  <a:pt x="57" y="116"/>
                </a:lnTo>
                <a:lnTo>
                  <a:pt x="57" y="116"/>
                </a:lnTo>
                <a:lnTo>
                  <a:pt x="57" y="116"/>
                </a:lnTo>
                <a:lnTo>
                  <a:pt x="57" y="116"/>
                </a:lnTo>
                <a:lnTo>
                  <a:pt x="56" y="116"/>
                </a:lnTo>
                <a:lnTo>
                  <a:pt x="56" y="116"/>
                </a:lnTo>
                <a:lnTo>
                  <a:pt x="56" y="116"/>
                </a:lnTo>
                <a:lnTo>
                  <a:pt x="56" y="116"/>
                </a:lnTo>
                <a:lnTo>
                  <a:pt x="56" y="116"/>
                </a:lnTo>
                <a:lnTo>
                  <a:pt x="56" y="116"/>
                </a:lnTo>
                <a:lnTo>
                  <a:pt x="56" y="116"/>
                </a:lnTo>
                <a:lnTo>
                  <a:pt x="56" y="116"/>
                </a:lnTo>
                <a:lnTo>
                  <a:pt x="56" y="116"/>
                </a:lnTo>
                <a:lnTo>
                  <a:pt x="56" y="115"/>
                </a:lnTo>
                <a:lnTo>
                  <a:pt x="56" y="115"/>
                </a:lnTo>
                <a:lnTo>
                  <a:pt x="56" y="115"/>
                </a:lnTo>
                <a:lnTo>
                  <a:pt x="56" y="115"/>
                </a:lnTo>
                <a:lnTo>
                  <a:pt x="55" y="115"/>
                </a:lnTo>
                <a:lnTo>
                  <a:pt x="55" y="115"/>
                </a:lnTo>
                <a:lnTo>
                  <a:pt x="55" y="115"/>
                </a:lnTo>
                <a:lnTo>
                  <a:pt x="55" y="115"/>
                </a:lnTo>
                <a:lnTo>
                  <a:pt x="55" y="115"/>
                </a:lnTo>
                <a:lnTo>
                  <a:pt x="54" y="115"/>
                </a:lnTo>
                <a:lnTo>
                  <a:pt x="54" y="115"/>
                </a:lnTo>
                <a:lnTo>
                  <a:pt x="54" y="115"/>
                </a:lnTo>
                <a:lnTo>
                  <a:pt x="54" y="115"/>
                </a:lnTo>
                <a:lnTo>
                  <a:pt x="54" y="115"/>
                </a:lnTo>
                <a:lnTo>
                  <a:pt x="54" y="115"/>
                </a:lnTo>
                <a:lnTo>
                  <a:pt x="54" y="115"/>
                </a:lnTo>
                <a:lnTo>
                  <a:pt x="54" y="115"/>
                </a:lnTo>
                <a:lnTo>
                  <a:pt x="55" y="114"/>
                </a:lnTo>
                <a:lnTo>
                  <a:pt x="55" y="114"/>
                </a:lnTo>
                <a:lnTo>
                  <a:pt x="55" y="114"/>
                </a:lnTo>
                <a:lnTo>
                  <a:pt x="55" y="114"/>
                </a:lnTo>
                <a:lnTo>
                  <a:pt x="55" y="114"/>
                </a:lnTo>
                <a:lnTo>
                  <a:pt x="55" y="114"/>
                </a:lnTo>
                <a:lnTo>
                  <a:pt x="55" y="114"/>
                </a:lnTo>
                <a:lnTo>
                  <a:pt x="55" y="114"/>
                </a:lnTo>
                <a:lnTo>
                  <a:pt x="55" y="114"/>
                </a:lnTo>
                <a:lnTo>
                  <a:pt x="55" y="114"/>
                </a:lnTo>
                <a:lnTo>
                  <a:pt x="54" y="114"/>
                </a:lnTo>
                <a:lnTo>
                  <a:pt x="54" y="114"/>
                </a:lnTo>
                <a:lnTo>
                  <a:pt x="54" y="114"/>
                </a:lnTo>
                <a:lnTo>
                  <a:pt x="54" y="114"/>
                </a:lnTo>
                <a:lnTo>
                  <a:pt x="54" y="114"/>
                </a:lnTo>
                <a:lnTo>
                  <a:pt x="54" y="114"/>
                </a:lnTo>
                <a:lnTo>
                  <a:pt x="54" y="114"/>
                </a:lnTo>
                <a:lnTo>
                  <a:pt x="54" y="114"/>
                </a:lnTo>
                <a:lnTo>
                  <a:pt x="54" y="114"/>
                </a:lnTo>
                <a:lnTo>
                  <a:pt x="54" y="114"/>
                </a:lnTo>
                <a:lnTo>
                  <a:pt x="54" y="114"/>
                </a:lnTo>
                <a:lnTo>
                  <a:pt x="54" y="114"/>
                </a:lnTo>
                <a:lnTo>
                  <a:pt x="54" y="114"/>
                </a:lnTo>
                <a:lnTo>
                  <a:pt x="54" y="114"/>
                </a:lnTo>
                <a:lnTo>
                  <a:pt x="54" y="114"/>
                </a:lnTo>
                <a:lnTo>
                  <a:pt x="53" y="114"/>
                </a:lnTo>
                <a:lnTo>
                  <a:pt x="53" y="114"/>
                </a:lnTo>
                <a:lnTo>
                  <a:pt x="53" y="114"/>
                </a:lnTo>
                <a:lnTo>
                  <a:pt x="53" y="114"/>
                </a:lnTo>
                <a:lnTo>
                  <a:pt x="53" y="114"/>
                </a:lnTo>
                <a:lnTo>
                  <a:pt x="53" y="114"/>
                </a:lnTo>
                <a:lnTo>
                  <a:pt x="53" y="114"/>
                </a:lnTo>
                <a:lnTo>
                  <a:pt x="53" y="114"/>
                </a:lnTo>
                <a:lnTo>
                  <a:pt x="53" y="114"/>
                </a:lnTo>
                <a:lnTo>
                  <a:pt x="53" y="114"/>
                </a:lnTo>
                <a:lnTo>
                  <a:pt x="53" y="113"/>
                </a:lnTo>
                <a:lnTo>
                  <a:pt x="53" y="113"/>
                </a:lnTo>
                <a:lnTo>
                  <a:pt x="53" y="113"/>
                </a:lnTo>
                <a:lnTo>
                  <a:pt x="53" y="113"/>
                </a:lnTo>
                <a:lnTo>
                  <a:pt x="53" y="113"/>
                </a:lnTo>
                <a:lnTo>
                  <a:pt x="53" y="113"/>
                </a:lnTo>
                <a:lnTo>
                  <a:pt x="53" y="113"/>
                </a:lnTo>
                <a:lnTo>
                  <a:pt x="52" y="113"/>
                </a:lnTo>
                <a:lnTo>
                  <a:pt x="52" y="113"/>
                </a:lnTo>
                <a:lnTo>
                  <a:pt x="52" y="113"/>
                </a:lnTo>
                <a:lnTo>
                  <a:pt x="52" y="113"/>
                </a:lnTo>
                <a:lnTo>
                  <a:pt x="52" y="113"/>
                </a:lnTo>
                <a:lnTo>
                  <a:pt x="52" y="113"/>
                </a:lnTo>
                <a:lnTo>
                  <a:pt x="52" y="113"/>
                </a:lnTo>
                <a:lnTo>
                  <a:pt x="52" y="113"/>
                </a:lnTo>
                <a:lnTo>
                  <a:pt x="51" y="112"/>
                </a:lnTo>
                <a:lnTo>
                  <a:pt x="51" y="112"/>
                </a:lnTo>
                <a:lnTo>
                  <a:pt x="51" y="112"/>
                </a:lnTo>
                <a:lnTo>
                  <a:pt x="51" y="112"/>
                </a:lnTo>
                <a:lnTo>
                  <a:pt x="51" y="112"/>
                </a:lnTo>
                <a:lnTo>
                  <a:pt x="51" y="112"/>
                </a:lnTo>
                <a:lnTo>
                  <a:pt x="51" y="111"/>
                </a:lnTo>
                <a:lnTo>
                  <a:pt x="50" y="111"/>
                </a:lnTo>
                <a:lnTo>
                  <a:pt x="50" y="111"/>
                </a:lnTo>
                <a:lnTo>
                  <a:pt x="50" y="111"/>
                </a:lnTo>
                <a:lnTo>
                  <a:pt x="50" y="111"/>
                </a:lnTo>
                <a:lnTo>
                  <a:pt x="50" y="111"/>
                </a:lnTo>
                <a:lnTo>
                  <a:pt x="50" y="111"/>
                </a:lnTo>
                <a:lnTo>
                  <a:pt x="50" y="111"/>
                </a:lnTo>
                <a:lnTo>
                  <a:pt x="49" y="111"/>
                </a:lnTo>
                <a:lnTo>
                  <a:pt x="49" y="111"/>
                </a:lnTo>
                <a:lnTo>
                  <a:pt x="49" y="111"/>
                </a:lnTo>
                <a:lnTo>
                  <a:pt x="49" y="111"/>
                </a:lnTo>
                <a:lnTo>
                  <a:pt x="49" y="110"/>
                </a:lnTo>
                <a:lnTo>
                  <a:pt x="49" y="110"/>
                </a:lnTo>
                <a:lnTo>
                  <a:pt x="49" y="110"/>
                </a:lnTo>
                <a:lnTo>
                  <a:pt x="49" y="110"/>
                </a:lnTo>
                <a:lnTo>
                  <a:pt x="49" y="110"/>
                </a:lnTo>
                <a:lnTo>
                  <a:pt x="49" y="110"/>
                </a:lnTo>
                <a:lnTo>
                  <a:pt x="48" y="110"/>
                </a:lnTo>
                <a:lnTo>
                  <a:pt x="48" y="110"/>
                </a:lnTo>
                <a:lnTo>
                  <a:pt x="48" y="110"/>
                </a:lnTo>
                <a:lnTo>
                  <a:pt x="48" y="110"/>
                </a:lnTo>
                <a:lnTo>
                  <a:pt x="47" y="110"/>
                </a:lnTo>
                <a:lnTo>
                  <a:pt x="47" y="110"/>
                </a:lnTo>
                <a:lnTo>
                  <a:pt x="47" y="110"/>
                </a:lnTo>
                <a:lnTo>
                  <a:pt x="47" y="110"/>
                </a:lnTo>
                <a:lnTo>
                  <a:pt x="47" y="110"/>
                </a:lnTo>
                <a:lnTo>
                  <a:pt x="47" y="110"/>
                </a:lnTo>
                <a:lnTo>
                  <a:pt x="47" y="110"/>
                </a:lnTo>
                <a:lnTo>
                  <a:pt x="47" y="110"/>
                </a:lnTo>
                <a:lnTo>
                  <a:pt x="47" y="110"/>
                </a:lnTo>
                <a:lnTo>
                  <a:pt x="47" y="110"/>
                </a:lnTo>
                <a:lnTo>
                  <a:pt x="47" y="110"/>
                </a:lnTo>
                <a:lnTo>
                  <a:pt x="47" y="110"/>
                </a:lnTo>
                <a:lnTo>
                  <a:pt x="46" y="110"/>
                </a:lnTo>
                <a:lnTo>
                  <a:pt x="46" y="110"/>
                </a:lnTo>
                <a:lnTo>
                  <a:pt x="46" y="110"/>
                </a:lnTo>
                <a:lnTo>
                  <a:pt x="46" y="110"/>
                </a:lnTo>
                <a:lnTo>
                  <a:pt x="46" y="109"/>
                </a:lnTo>
                <a:lnTo>
                  <a:pt x="46" y="109"/>
                </a:lnTo>
                <a:lnTo>
                  <a:pt x="46" y="109"/>
                </a:lnTo>
                <a:lnTo>
                  <a:pt x="46" y="109"/>
                </a:lnTo>
                <a:lnTo>
                  <a:pt x="46" y="109"/>
                </a:lnTo>
                <a:lnTo>
                  <a:pt x="46" y="109"/>
                </a:lnTo>
                <a:lnTo>
                  <a:pt x="46" y="109"/>
                </a:lnTo>
                <a:lnTo>
                  <a:pt x="46" y="109"/>
                </a:lnTo>
                <a:lnTo>
                  <a:pt x="46" y="109"/>
                </a:lnTo>
                <a:lnTo>
                  <a:pt x="46" y="108"/>
                </a:lnTo>
                <a:lnTo>
                  <a:pt x="46" y="108"/>
                </a:lnTo>
                <a:lnTo>
                  <a:pt x="46" y="108"/>
                </a:lnTo>
                <a:lnTo>
                  <a:pt x="45" y="108"/>
                </a:lnTo>
                <a:lnTo>
                  <a:pt x="45" y="108"/>
                </a:lnTo>
                <a:lnTo>
                  <a:pt x="45" y="108"/>
                </a:lnTo>
                <a:lnTo>
                  <a:pt x="45" y="108"/>
                </a:lnTo>
                <a:lnTo>
                  <a:pt x="45" y="108"/>
                </a:lnTo>
                <a:lnTo>
                  <a:pt x="45" y="108"/>
                </a:lnTo>
                <a:lnTo>
                  <a:pt x="45" y="108"/>
                </a:lnTo>
                <a:lnTo>
                  <a:pt x="45" y="108"/>
                </a:lnTo>
                <a:lnTo>
                  <a:pt x="44" y="108"/>
                </a:lnTo>
                <a:lnTo>
                  <a:pt x="44" y="108"/>
                </a:lnTo>
                <a:lnTo>
                  <a:pt x="44" y="108"/>
                </a:lnTo>
                <a:lnTo>
                  <a:pt x="44" y="108"/>
                </a:lnTo>
                <a:lnTo>
                  <a:pt x="44" y="108"/>
                </a:lnTo>
                <a:lnTo>
                  <a:pt x="44" y="108"/>
                </a:lnTo>
                <a:lnTo>
                  <a:pt x="44" y="108"/>
                </a:lnTo>
                <a:lnTo>
                  <a:pt x="44" y="108"/>
                </a:lnTo>
                <a:lnTo>
                  <a:pt x="44" y="108"/>
                </a:lnTo>
                <a:lnTo>
                  <a:pt x="44" y="108"/>
                </a:lnTo>
                <a:lnTo>
                  <a:pt x="44" y="108"/>
                </a:lnTo>
                <a:lnTo>
                  <a:pt x="43" y="108"/>
                </a:lnTo>
                <a:lnTo>
                  <a:pt x="43" y="108"/>
                </a:lnTo>
                <a:lnTo>
                  <a:pt x="43" y="107"/>
                </a:lnTo>
                <a:lnTo>
                  <a:pt x="43" y="107"/>
                </a:lnTo>
                <a:lnTo>
                  <a:pt x="43" y="107"/>
                </a:lnTo>
                <a:lnTo>
                  <a:pt x="43" y="107"/>
                </a:lnTo>
                <a:lnTo>
                  <a:pt x="43" y="107"/>
                </a:lnTo>
                <a:lnTo>
                  <a:pt x="43" y="107"/>
                </a:lnTo>
                <a:lnTo>
                  <a:pt x="43" y="106"/>
                </a:lnTo>
                <a:lnTo>
                  <a:pt x="42" y="106"/>
                </a:lnTo>
                <a:lnTo>
                  <a:pt x="42" y="106"/>
                </a:lnTo>
                <a:lnTo>
                  <a:pt x="42" y="106"/>
                </a:lnTo>
                <a:lnTo>
                  <a:pt x="42" y="106"/>
                </a:lnTo>
                <a:lnTo>
                  <a:pt x="42" y="106"/>
                </a:lnTo>
                <a:lnTo>
                  <a:pt x="42" y="106"/>
                </a:lnTo>
                <a:lnTo>
                  <a:pt x="42" y="106"/>
                </a:lnTo>
                <a:lnTo>
                  <a:pt x="42" y="106"/>
                </a:lnTo>
                <a:lnTo>
                  <a:pt x="42" y="106"/>
                </a:lnTo>
                <a:lnTo>
                  <a:pt x="41" y="106"/>
                </a:lnTo>
                <a:lnTo>
                  <a:pt x="41" y="106"/>
                </a:lnTo>
                <a:lnTo>
                  <a:pt x="41" y="106"/>
                </a:lnTo>
                <a:lnTo>
                  <a:pt x="41" y="106"/>
                </a:lnTo>
                <a:lnTo>
                  <a:pt x="41" y="106"/>
                </a:lnTo>
                <a:lnTo>
                  <a:pt x="40" y="105"/>
                </a:lnTo>
                <a:lnTo>
                  <a:pt x="40" y="105"/>
                </a:lnTo>
                <a:lnTo>
                  <a:pt x="40" y="105"/>
                </a:lnTo>
                <a:lnTo>
                  <a:pt x="40" y="105"/>
                </a:lnTo>
                <a:lnTo>
                  <a:pt x="40" y="105"/>
                </a:lnTo>
                <a:lnTo>
                  <a:pt x="40" y="105"/>
                </a:lnTo>
                <a:lnTo>
                  <a:pt x="40" y="105"/>
                </a:lnTo>
                <a:lnTo>
                  <a:pt x="40" y="105"/>
                </a:lnTo>
                <a:lnTo>
                  <a:pt x="39" y="104"/>
                </a:lnTo>
                <a:lnTo>
                  <a:pt x="39" y="104"/>
                </a:lnTo>
                <a:lnTo>
                  <a:pt x="39" y="104"/>
                </a:lnTo>
                <a:lnTo>
                  <a:pt x="39" y="104"/>
                </a:lnTo>
                <a:lnTo>
                  <a:pt x="39" y="104"/>
                </a:lnTo>
                <a:lnTo>
                  <a:pt x="39" y="105"/>
                </a:lnTo>
                <a:lnTo>
                  <a:pt x="39" y="105"/>
                </a:lnTo>
                <a:lnTo>
                  <a:pt x="39" y="105"/>
                </a:lnTo>
                <a:lnTo>
                  <a:pt x="39" y="105"/>
                </a:lnTo>
                <a:lnTo>
                  <a:pt x="39" y="105"/>
                </a:lnTo>
                <a:lnTo>
                  <a:pt x="39" y="104"/>
                </a:lnTo>
                <a:lnTo>
                  <a:pt x="39" y="104"/>
                </a:lnTo>
                <a:lnTo>
                  <a:pt x="38" y="104"/>
                </a:lnTo>
                <a:lnTo>
                  <a:pt x="38" y="104"/>
                </a:lnTo>
                <a:lnTo>
                  <a:pt x="38" y="104"/>
                </a:lnTo>
                <a:lnTo>
                  <a:pt x="38" y="104"/>
                </a:lnTo>
                <a:lnTo>
                  <a:pt x="37" y="104"/>
                </a:lnTo>
                <a:lnTo>
                  <a:pt x="37" y="104"/>
                </a:lnTo>
                <a:lnTo>
                  <a:pt x="37" y="104"/>
                </a:lnTo>
                <a:lnTo>
                  <a:pt x="37" y="104"/>
                </a:lnTo>
                <a:lnTo>
                  <a:pt x="37" y="104"/>
                </a:lnTo>
                <a:lnTo>
                  <a:pt x="37" y="104"/>
                </a:lnTo>
                <a:lnTo>
                  <a:pt x="37" y="104"/>
                </a:lnTo>
                <a:lnTo>
                  <a:pt x="37" y="104"/>
                </a:lnTo>
                <a:lnTo>
                  <a:pt x="37" y="104"/>
                </a:lnTo>
                <a:lnTo>
                  <a:pt x="36" y="104"/>
                </a:lnTo>
                <a:lnTo>
                  <a:pt x="36" y="104"/>
                </a:lnTo>
                <a:lnTo>
                  <a:pt x="36" y="104"/>
                </a:lnTo>
                <a:lnTo>
                  <a:pt x="36" y="104"/>
                </a:lnTo>
                <a:lnTo>
                  <a:pt x="36" y="104"/>
                </a:lnTo>
                <a:lnTo>
                  <a:pt x="36" y="105"/>
                </a:lnTo>
                <a:lnTo>
                  <a:pt x="36" y="105"/>
                </a:lnTo>
                <a:lnTo>
                  <a:pt x="36" y="104"/>
                </a:lnTo>
                <a:lnTo>
                  <a:pt x="35" y="104"/>
                </a:lnTo>
                <a:lnTo>
                  <a:pt x="35" y="104"/>
                </a:lnTo>
                <a:lnTo>
                  <a:pt x="35" y="105"/>
                </a:lnTo>
                <a:lnTo>
                  <a:pt x="35" y="105"/>
                </a:lnTo>
                <a:lnTo>
                  <a:pt x="35" y="105"/>
                </a:lnTo>
                <a:lnTo>
                  <a:pt x="34" y="105"/>
                </a:lnTo>
                <a:lnTo>
                  <a:pt x="34" y="105"/>
                </a:lnTo>
                <a:lnTo>
                  <a:pt x="34" y="105"/>
                </a:lnTo>
                <a:lnTo>
                  <a:pt x="34" y="105"/>
                </a:lnTo>
                <a:lnTo>
                  <a:pt x="34" y="105"/>
                </a:lnTo>
                <a:lnTo>
                  <a:pt x="34" y="105"/>
                </a:lnTo>
                <a:lnTo>
                  <a:pt x="34" y="105"/>
                </a:lnTo>
                <a:lnTo>
                  <a:pt x="34" y="105"/>
                </a:lnTo>
                <a:lnTo>
                  <a:pt x="34" y="105"/>
                </a:lnTo>
                <a:lnTo>
                  <a:pt x="34" y="104"/>
                </a:lnTo>
                <a:lnTo>
                  <a:pt x="33" y="104"/>
                </a:lnTo>
                <a:lnTo>
                  <a:pt x="33" y="104"/>
                </a:lnTo>
                <a:lnTo>
                  <a:pt x="33" y="104"/>
                </a:lnTo>
                <a:lnTo>
                  <a:pt x="33" y="104"/>
                </a:lnTo>
                <a:lnTo>
                  <a:pt x="33" y="104"/>
                </a:lnTo>
                <a:lnTo>
                  <a:pt x="33" y="104"/>
                </a:lnTo>
                <a:lnTo>
                  <a:pt x="33" y="104"/>
                </a:lnTo>
                <a:lnTo>
                  <a:pt x="33" y="104"/>
                </a:lnTo>
                <a:lnTo>
                  <a:pt x="33" y="104"/>
                </a:lnTo>
                <a:lnTo>
                  <a:pt x="32" y="105"/>
                </a:lnTo>
                <a:lnTo>
                  <a:pt x="32" y="105"/>
                </a:lnTo>
                <a:lnTo>
                  <a:pt x="32" y="105"/>
                </a:lnTo>
                <a:lnTo>
                  <a:pt x="32" y="105"/>
                </a:lnTo>
                <a:lnTo>
                  <a:pt x="32" y="105"/>
                </a:lnTo>
                <a:lnTo>
                  <a:pt x="32" y="105"/>
                </a:lnTo>
                <a:lnTo>
                  <a:pt x="32" y="105"/>
                </a:lnTo>
                <a:lnTo>
                  <a:pt x="32" y="105"/>
                </a:lnTo>
                <a:lnTo>
                  <a:pt x="32" y="105"/>
                </a:lnTo>
                <a:lnTo>
                  <a:pt x="32" y="104"/>
                </a:lnTo>
                <a:lnTo>
                  <a:pt x="31" y="104"/>
                </a:lnTo>
                <a:lnTo>
                  <a:pt x="31" y="104"/>
                </a:lnTo>
                <a:lnTo>
                  <a:pt x="31" y="104"/>
                </a:lnTo>
                <a:lnTo>
                  <a:pt x="31" y="104"/>
                </a:lnTo>
                <a:lnTo>
                  <a:pt x="31" y="104"/>
                </a:lnTo>
                <a:lnTo>
                  <a:pt x="30" y="104"/>
                </a:lnTo>
                <a:lnTo>
                  <a:pt x="30" y="104"/>
                </a:lnTo>
                <a:lnTo>
                  <a:pt x="30" y="104"/>
                </a:lnTo>
                <a:lnTo>
                  <a:pt x="30" y="103"/>
                </a:lnTo>
                <a:lnTo>
                  <a:pt x="30" y="103"/>
                </a:lnTo>
                <a:lnTo>
                  <a:pt x="30" y="103"/>
                </a:lnTo>
                <a:lnTo>
                  <a:pt x="30" y="103"/>
                </a:lnTo>
                <a:lnTo>
                  <a:pt x="30" y="103"/>
                </a:lnTo>
                <a:lnTo>
                  <a:pt x="30" y="103"/>
                </a:lnTo>
                <a:lnTo>
                  <a:pt x="30" y="103"/>
                </a:lnTo>
                <a:lnTo>
                  <a:pt x="30" y="103"/>
                </a:lnTo>
                <a:lnTo>
                  <a:pt x="30" y="103"/>
                </a:lnTo>
                <a:lnTo>
                  <a:pt x="30" y="102"/>
                </a:lnTo>
                <a:lnTo>
                  <a:pt x="29" y="102"/>
                </a:lnTo>
                <a:lnTo>
                  <a:pt x="29" y="102"/>
                </a:lnTo>
                <a:lnTo>
                  <a:pt x="29" y="101"/>
                </a:lnTo>
                <a:lnTo>
                  <a:pt x="29" y="101"/>
                </a:lnTo>
                <a:lnTo>
                  <a:pt x="29" y="101"/>
                </a:lnTo>
                <a:lnTo>
                  <a:pt x="29" y="101"/>
                </a:lnTo>
                <a:lnTo>
                  <a:pt x="29" y="101"/>
                </a:lnTo>
                <a:lnTo>
                  <a:pt x="29" y="101"/>
                </a:lnTo>
                <a:lnTo>
                  <a:pt x="29" y="101"/>
                </a:lnTo>
                <a:lnTo>
                  <a:pt x="29" y="101"/>
                </a:lnTo>
                <a:lnTo>
                  <a:pt x="29" y="101"/>
                </a:lnTo>
                <a:lnTo>
                  <a:pt x="29" y="100"/>
                </a:lnTo>
                <a:lnTo>
                  <a:pt x="29" y="100"/>
                </a:lnTo>
                <a:lnTo>
                  <a:pt x="28" y="100"/>
                </a:lnTo>
                <a:lnTo>
                  <a:pt x="28" y="100"/>
                </a:lnTo>
                <a:lnTo>
                  <a:pt x="28" y="100"/>
                </a:lnTo>
                <a:lnTo>
                  <a:pt x="28" y="99"/>
                </a:lnTo>
                <a:lnTo>
                  <a:pt x="28" y="99"/>
                </a:lnTo>
                <a:lnTo>
                  <a:pt x="27" y="99"/>
                </a:lnTo>
                <a:lnTo>
                  <a:pt x="27" y="99"/>
                </a:lnTo>
                <a:lnTo>
                  <a:pt x="27" y="99"/>
                </a:lnTo>
                <a:lnTo>
                  <a:pt x="27" y="99"/>
                </a:lnTo>
                <a:lnTo>
                  <a:pt x="27" y="99"/>
                </a:lnTo>
                <a:lnTo>
                  <a:pt x="27" y="99"/>
                </a:lnTo>
                <a:lnTo>
                  <a:pt x="27" y="99"/>
                </a:lnTo>
                <a:lnTo>
                  <a:pt x="27" y="99"/>
                </a:lnTo>
                <a:lnTo>
                  <a:pt x="27" y="99"/>
                </a:lnTo>
                <a:lnTo>
                  <a:pt x="27" y="99"/>
                </a:lnTo>
                <a:lnTo>
                  <a:pt x="27" y="99"/>
                </a:lnTo>
                <a:lnTo>
                  <a:pt x="27" y="99"/>
                </a:lnTo>
                <a:lnTo>
                  <a:pt x="26" y="99"/>
                </a:lnTo>
                <a:lnTo>
                  <a:pt x="26" y="99"/>
                </a:lnTo>
                <a:lnTo>
                  <a:pt x="26" y="98"/>
                </a:lnTo>
                <a:lnTo>
                  <a:pt x="26" y="98"/>
                </a:lnTo>
                <a:lnTo>
                  <a:pt x="26" y="98"/>
                </a:lnTo>
                <a:lnTo>
                  <a:pt x="25" y="98"/>
                </a:lnTo>
                <a:lnTo>
                  <a:pt x="25" y="98"/>
                </a:lnTo>
                <a:lnTo>
                  <a:pt x="25" y="98"/>
                </a:lnTo>
                <a:lnTo>
                  <a:pt x="25" y="97"/>
                </a:lnTo>
                <a:lnTo>
                  <a:pt x="26" y="97"/>
                </a:lnTo>
                <a:lnTo>
                  <a:pt x="26" y="97"/>
                </a:lnTo>
                <a:lnTo>
                  <a:pt x="25" y="97"/>
                </a:lnTo>
                <a:lnTo>
                  <a:pt x="25" y="97"/>
                </a:lnTo>
                <a:lnTo>
                  <a:pt x="25" y="97"/>
                </a:lnTo>
                <a:lnTo>
                  <a:pt x="25" y="97"/>
                </a:lnTo>
                <a:lnTo>
                  <a:pt x="25" y="97"/>
                </a:lnTo>
                <a:lnTo>
                  <a:pt x="25" y="97"/>
                </a:lnTo>
                <a:lnTo>
                  <a:pt x="25" y="97"/>
                </a:lnTo>
                <a:lnTo>
                  <a:pt x="25" y="97"/>
                </a:lnTo>
                <a:lnTo>
                  <a:pt x="24" y="96"/>
                </a:lnTo>
                <a:lnTo>
                  <a:pt x="24" y="96"/>
                </a:lnTo>
                <a:lnTo>
                  <a:pt x="24" y="96"/>
                </a:lnTo>
                <a:lnTo>
                  <a:pt x="24" y="96"/>
                </a:lnTo>
                <a:lnTo>
                  <a:pt x="23" y="96"/>
                </a:lnTo>
                <a:lnTo>
                  <a:pt x="23" y="96"/>
                </a:lnTo>
                <a:lnTo>
                  <a:pt x="23" y="96"/>
                </a:lnTo>
                <a:lnTo>
                  <a:pt x="23" y="96"/>
                </a:lnTo>
                <a:lnTo>
                  <a:pt x="23" y="96"/>
                </a:lnTo>
                <a:lnTo>
                  <a:pt x="23" y="96"/>
                </a:lnTo>
                <a:lnTo>
                  <a:pt x="23" y="96"/>
                </a:lnTo>
                <a:lnTo>
                  <a:pt x="23" y="96"/>
                </a:lnTo>
                <a:lnTo>
                  <a:pt x="22" y="96"/>
                </a:lnTo>
                <a:lnTo>
                  <a:pt x="22" y="96"/>
                </a:lnTo>
                <a:lnTo>
                  <a:pt x="22" y="96"/>
                </a:lnTo>
                <a:lnTo>
                  <a:pt x="22" y="96"/>
                </a:lnTo>
                <a:lnTo>
                  <a:pt x="22" y="96"/>
                </a:lnTo>
                <a:lnTo>
                  <a:pt x="22" y="96"/>
                </a:lnTo>
                <a:lnTo>
                  <a:pt x="22" y="96"/>
                </a:lnTo>
                <a:lnTo>
                  <a:pt x="22" y="96"/>
                </a:lnTo>
                <a:lnTo>
                  <a:pt x="22" y="96"/>
                </a:lnTo>
                <a:lnTo>
                  <a:pt x="22" y="96"/>
                </a:lnTo>
                <a:lnTo>
                  <a:pt x="22" y="96"/>
                </a:lnTo>
                <a:lnTo>
                  <a:pt x="22" y="95"/>
                </a:lnTo>
                <a:lnTo>
                  <a:pt x="21" y="95"/>
                </a:lnTo>
                <a:lnTo>
                  <a:pt x="21" y="95"/>
                </a:lnTo>
                <a:lnTo>
                  <a:pt x="21" y="95"/>
                </a:lnTo>
                <a:lnTo>
                  <a:pt x="20" y="95"/>
                </a:lnTo>
                <a:lnTo>
                  <a:pt x="20" y="94"/>
                </a:lnTo>
                <a:lnTo>
                  <a:pt x="20" y="94"/>
                </a:lnTo>
                <a:lnTo>
                  <a:pt x="20" y="94"/>
                </a:lnTo>
                <a:lnTo>
                  <a:pt x="20" y="94"/>
                </a:lnTo>
                <a:lnTo>
                  <a:pt x="20" y="93"/>
                </a:lnTo>
                <a:lnTo>
                  <a:pt x="20" y="92"/>
                </a:lnTo>
                <a:lnTo>
                  <a:pt x="20" y="91"/>
                </a:lnTo>
                <a:lnTo>
                  <a:pt x="20" y="91"/>
                </a:lnTo>
                <a:lnTo>
                  <a:pt x="20" y="91"/>
                </a:lnTo>
                <a:lnTo>
                  <a:pt x="20" y="91"/>
                </a:lnTo>
                <a:lnTo>
                  <a:pt x="20" y="90"/>
                </a:lnTo>
                <a:lnTo>
                  <a:pt x="20" y="90"/>
                </a:lnTo>
                <a:lnTo>
                  <a:pt x="20" y="90"/>
                </a:lnTo>
                <a:lnTo>
                  <a:pt x="20" y="90"/>
                </a:lnTo>
                <a:lnTo>
                  <a:pt x="20" y="90"/>
                </a:lnTo>
                <a:lnTo>
                  <a:pt x="20" y="90"/>
                </a:lnTo>
                <a:lnTo>
                  <a:pt x="20" y="90"/>
                </a:lnTo>
                <a:lnTo>
                  <a:pt x="20" y="90"/>
                </a:lnTo>
                <a:lnTo>
                  <a:pt x="20" y="90"/>
                </a:lnTo>
                <a:lnTo>
                  <a:pt x="20" y="90"/>
                </a:lnTo>
                <a:lnTo>
                  <a:pt x="20" y="89"/>
                </a:lnTo>
                <a:lnTo>
                  <a:pt x="20" y="89"/>
                </a:lnTo>
                <a:lnTo>
                  <a:pt x="21" y="89"/>
                </a:lnTo>
                <a:lnTo>
                  <a:pt x="21" y="89"/>
                </a:lnTo>
                <a:lnTo>
                  <a:pt x="21" y="88"/>
                </a:lnTo>
                <a:lnTo>
                  <a:pt x="20" y="88"/>
                </a:lnTo>
                <a:lnTo>
                  <a:pt x="20" y="88"/>
                </a:lnTo>
                <a:lnTo>
                  <a:pt x="20" y="88"/>
                </a:lnTo>
                <a:lnTo>
                  <a:pt x="20" y="87"/>
                </a:lnTo>
                <a:lnTo>
                  <a:pt x="20" y="87"/>
                </a:lnTo>
                <a:lnTo>
                  <a:pt x="20" y="87"/>
                </a:lnTo>
                <a:lnTo>
                  <a:pt x="20" y="87"/>
                </a:lnTo>
                <a:lnTo>
                  <a:pt x="20" y="87"/>
                </a:lnTo>
                <a:lnTo>
                  <a:pt x="20" y="87"/>
                </a:lnTo>
                <a:lnTo>
                  <a:pt x="20" y="87"/>
                </a:lnTo>
                <a:lnTo>
                  <a:pt x="20" y="87"/>
                </a:lnTo>
                <a:lnTo>
                  <a:pt x="20" y="87"/>
                </a:lnTo>
                <a:lnTo>
                  <a:pt x="20" y="87"/>
                </a:lnTo>
                <a:lnTo>
                  <a:pt x="20" y="87"/>
                </a:lnTo>
                <a:lnTo>
                  <a:pt x="20" y="87"/>
                </a:lnTo>
                <a:lnTo>
                  <a:pt x="20" y="87"/>
                </a:lnTo>
                <a:lnTo>
                  <a:pt x="20" y="87"/>
                </a:lnTo>
                <a:lnTo>
                  <a:pt x="20" y="87"/>
                </a:lnTo>
                <a:lnTo>
                  <a:pt x="20" y="87"/>
                </a:lnTo>
                <a:lnTo>
                  <a:pt x="20" y="87"/>
                </a:lnTo>
                <a:lnTo>
                  <a:pt x="20" y="87"/>
                </a:lnTo>
                <a:lnTo>
                  <a:pt x="20" y="87"/>
                </a:lnTo>
                <a:lnTo>
                  <a:pt x="20" y="86"/>
                </a:lnTo>
                <a:lnTo>
                  <a:pt x="20" y="86"/>
                </a:lnTo>
                <a:lnTo>
                  <a:pt x="20" y="86"/>
                </a:lnTo>
                <a:lnTo>
                  <a:pt x="20" y="86"/>
                </a:lnTo>
                <a:lnTo>
                  <a:pt x="20" y="86"/>
                </a:lnTo>
                <a:lnTo>
                  <a:pt x="20" y="86"/>
                </a:lnTo>
                <a:lnTo>
                  <a:pt x="20" y="86"/>
                </a:lnTo>
                <a:lnTo>
                  <a:pt x="20" y="86"/>
                </a:lnTo>
                <a:lnTo>
                  <a:pt x="20" y="86"/>
                </a:lnTo>
                <a:lnTo>
                  <a:pt x="20" y="86"/>
                </a:lnTo>
                <a:lnTo>
                  <a:pt x="20" y="86"/>
                </a:lnTo>
                <a:lnTo>
                  <a:pt x="19" y="86"/>
                </a:lnTo>
                <a:lnTo>
                  <a:pt x="19" y="86"/>
                </a:lnTo>
                <a:lnTo>
                  <a:pt x="19" y="86"/>
                </a:lnTo>
                <a:lnTo>
                  <a:pt x="19" y="86"/>
                </a:lnTo>
                <a:lnTo>
                  <a:pt x="19" y="86"/>
                </a:lnTo>
                <a:lnTo>
                  <a:pt x="19" y="85"/>
                </a:lnTo>
                <a:lnTo>
                  <a:pt x="19" y="85"/>
                </a:lnTo>
                <a:lnTo>
                  <a:pt x="19" y="85"/>
                </a:lnTo>
                <a:lnTo>
                  <a:pt x="19" y="85"/>
                </a:lnTo>
                <a:lnTo>
                  <a:pt x="19" y="85"/>
                </a:lnTo>
                <a:lnTo>
                  <a:pt x="19" y="85"/>
                </a:lnTo>
                <a:lnTo>
                  <a:pt x="19" y="85"/>
                </a:lnTo>
                <a:lnTo>
                  <a:pt x="19" y="84"/>
                </a:lnTo>
                <a:lnTo>
                  <a:pt x="19" y="84"/>
                </a:lnTo>
                <a:lnTo>
                  <a:pt x="19" y="84"/>
                </a:lnTo>
                <a:lnTo>
                  <a:pt x="19" y="84"/>
                </a:lnTo>
                <a:lnTo>
                  <a:pt x="19" y="84"/>
                </a:lnTo>
                <a:lnTo>
                  <a:pt x="19" y="84"/>
                </a:lnTo>
                <a:lnTo>
                  <a:pt x="19" y="84"/>
                </a:lnTo>
                <a:lnTo>
                  <a:pt x="19" y="84"/>
                </a:lnTo>
                <a:lnTo>
                  <a:pt x="19" y="84"/>
                </a:lnTo>
                <a:lnTo>
                  <a:pt x="19" y="84"/>
                </a:lnTo>
                <a:lnTo>
                  <a:pt x="19" y="84"/>
                </a:lnTo>
                <a:lnTo>
                  <a:pt x="19" y="84"/>
                </a:lnTo>
                <a:lnTo>
                  <a:pt x="19" y="84"/>
                </a:lnTo>
                <a:lnTo>
                  <a:pt x="19" y="84"/>
                </a:lnTo>
                <a:lnTo>
                  <a:pt x="20" y="84"/>
                </a:lnTo>
                <a:lnTo>
                  <a:pt x="20" y="84"/>
                </a:lnTo>
                <a:lnTo>
                  <a:pt x="20" y="84"/>
                </a:lnTo>
                <a:lnTo>
                  <a:pt x="20" y="84"/>
                </a:lnTo>
                <a:lnTo>
                  <a:pt x="20" y="84"/>
                </a:lnTo>
                <a:lnTo>
                  <a:pt x="20" y="85"/>
                </a:lnTo>
                <a:lnTo>
                  <a:pt x="20" y="85"/>
                </a:lnTo>
                <a:lnTo>
                  <a:pt x="20" y="85"/>
                </a:lnTo>
                <a:lnTo>
                  <a:pt x="20" y="85"/>
                </a:lnTo>
                <a:lnTo>
                  <a:pt x="20" y="85"/>
                </a:lnTo>
                <a:lnTo>
                  <a:pt x="20" y="85"/>
                </a:lnTo>
                <a:lnTo>
                  <a:pt x="20" y="85"/>
                </a:lnTo>
                <a:lnTo>
                  <a:pt x="20" y="86"/>
                </a:lnTo>
                <a:lnTo>
                  <a:pt x="20" y="86"/>
                </a:lnTo>
                <a:lnTo>
                  <a:pt x="20" y="85"/>
                </a:lnTo>
                <a:lnTo>
                  <a:pt x="20" y="85"/>
                </a:lnTo>
                <a:lnTo>
                  <a:pt x="21" y="85"/>
                </a:lnTo>
                <a:lnTo>
                  <a:pt x="21" y="85"/>
                </a:lnTo>
                <a:lnTo>
                  <a:pt x="21" y="85"/>
                </a:lnTo>
                <a:lnTo>
                  <a:pt x="21" y="85"/>
                </a:lnTo>
                <a:lnTo>
                  <a:pt x="21" y="85"/>
                </a:lnTo>
                <a:lnTo>
                  <a:pt x="21" y="85"/>
                </a:lnTo>
                <a:lnTo>
                  <a:pt x="22" y="85"/>
                </a:lnTo>
                <a:lnTo>
                  <a:pt x="22" y="84"/>
                </a:lnTo>
                <a:lnTo>
                  <a:pt x="22" y="84"/>
                </a:lnTo>
                <a:lnTo>
                  <a:pt x="22" y="84"/>
                </a:lnTo>
                <a:lnTo>
                  <a:pt x="22" y="84"/>
                </a:lnTo>
                <a:lnTo>
                  <a:pt x="22" y="84"/>
                </a:lnTo>
                <a:lnTo>
                  <a:pt x="22" y="84"/>
                </a:lnTo>
                <a:lnTo>
                  <a:pt x="22" y="84"/>
                </a:lnTo>
                <a:lnTo>
                  <a:pt x="22" y="84"/>
                </a:lnTo>
                <a:lnTo>
                  <a:pt x="22" y="84"/>
                </a:lnTo>
                <a:lnTo>
                  <a:pt x="22" y="84"/>
                </a:lnTo>
                <a:lnTo>
                  <a:pt x="22" y="84"/>
                </a:lnTo>
                <a:lnTo>
                  <a:pt x="22" y="84"/>
                </a:lnTo>
                <a:lnTo>
                  <a:pt x="22" y="84"/>
                </a:lnTo>
                <a:lnTo>
                  <a:pt x="22" y="84"/>
                </a:lnTo>
                <a:lnTo>
                  <a:pt x="22" y="84"/>
                </a:lnTo>
                <a:lnTo>
                  <a:pt x="22" y="84"/>
                </a:lnTo>
                <a:lnTo>
                  <a:pt x="22" y="84"/>
                </a:lnTo>
                <a:lnTo>
                  <a:pt x="23" y="84"/>
                </a:lnTo>
                <a:lnTo>
                  <a:pt x="23" y="84"/>
                </a:lnTo>
                <a:lnTo>
                  <a:pt x="23" y="84"/>
                </a:lnTo>
                <a:lnTo>
                  <a:pt x="23" y="84"/>
                </a:lnTo>
                <a:lnTo>
                  <a:pt x="23" y="84"/>
                </a:lnTo>
                <a:lnTo>
                  <a:pt x="23" y="84"/>
                </a:lnTo>
                <a:lnTo>
                  <a:pt x="23" y="84"/>
                </a:lnTo>
                <a:lnTo>
                  <a:pt x="23" y="84"/>
                </a:lnTo>
                <a:lnTo>
                  <a:pt x="23" y="84"/>
                </a:lnTo>
                <a:lnTo>
                  <a:pt x="23" y="84"/>
                </a:lnTo>
                <a:lnTo>
                  <a:pt x="23" y="84"/>
                </a:lnTo>
                <a:lnTo>
                  <a:pt x="23" y="84"/>
                </a:lnTo>
                <a:lnTo>
                  <a:pt x="23" y="84"/>
                </a:lnTo>
                <a:lnTo>
                  <a:pt x="23" y="84"/>
                </a:lnTo>
                <a:lnTo>
                  <a:pt x="23" y="84"/>
                </a:lnTo>
                <a:lnTo>
                  <a:pt x="23" y="84"/>
                </a:lnTo>
                <a:lnTo>
                  <a:pt x="24"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6" y="84"/>
                </a:lnTo>
                <a:lnTo>
                  <a:pt x="26" y="84"/>
                </a:lnTo>
                <a:lnTo>
                  <a:pt x="26" y="84"/>
                </a:lnTo>
                <a:lnTo>
                  <a:pt x="26" y="84"/>
                </a:lnTo>
                <a:lnTo>
                  <a:pt x="26" y="84"/>
                </a:lnTo>
                <a:lnTo>
                  <a:pt x="24" y="83"/>
                </a:lnTo>
                <a:lnTo>
                  <a:pt x="23" y="82"/>
                </a:lnTo>
                <a:lnTo>
                  <a:pt x="22" y="80"/>
                </a:lnTo>
                <a:lnTo>
                  <a:pt x="22" y="80"/>
                </a:lnTo>
                <a:lnTo>
                  <a:pt x="22" y="80"/>
                </a:lnTo>
                <a:lnTo>
                  <a:pt x="22" y="80"/>
                </a:lnTo>
                <a:lnTo>
                  <a:pt x="22" y="80"/>
                </a:lnTo>
                <a:lnTo>
                  <a:pt x="22" y="80"/>
                </a:lnTo>
                <a:lnTo>
                  <a:pt x="22" y="80"/>
                </a:lnTo>
                <a:lnTo>
                  <a:pt x="22" y="80"/>
                </a:lnTo>
                <a:lnTo>
                  <a:pt x="22" y="80"/>
                </a:lnTo>
                <a:lnTo>
                  <a:pt x="22" y="80"/>
                </a:lnTo>
                <a:lnTo>
                  <a:pt x="21" y="79"/>
                </a:lnTo>
                <a:lnTo>
                  <a:pt x="21" y="79"/>
                </a:lnTo>
                <a:lnTo>
                  <a:pt x="21" y="79"/>
                </a:lnTo>
                <a:lnTo>
                  <a:pt x="21" y="79"/>
                </a:lnTo>
                <a:lnTo>
                  <a:pt x="20" y="77"/>
                </a:lnTo>
                <a:lnTo>
                  <a:pt x="19" y="76"/>
                </a:lnTo>
                <a:lnTo>
                  <a:pt x="19" y="75"/>
                </a:lnTo>
                <a:lnTo>
                  <a:pt x="18" y="72"/>
                </a:lnTo>
                <a:lnTo>
                  <a:pt x="18" y="70"/>
                </a:lnTo>
                <a:lnTo>
                  <a:pt x="18" y="70"/>
                </a:lnTo>
                <a:lnTo>
                  <a:pt x="18" y="70"/>
                </a:lnTo>
                <a:lnTo>
                  <a:pt x="18" y="70"/>
                </a:lnTo>
                <a:lnTo>
                  <a:pt x="18" y="70"/>
                </a:lnTo>
                <a:lnTo>
                  <a:pt x="18" y="70"/>
                </a:lnTo>
                <a:lnTo>
                  <a:pt x="18" y="70"/>
                </a:lnTo>
                <a:lnTo>
                  <a:pt x="18" y="70"/>
                </a:lnTo>
                <a:lnTo>
                  <a:pt x="18" y="70"/>
                </a:lnTo>
                <a:lnTo>
                  <a:pt x="18" y="69"/>
                </a:lnTo>
                <a:lnTo>
                  <a:pt x="18" y="69"/>
                </a:lnTo>
                <a:lnTo>
                  <a:pt x="18" y="69"/>
                </a:lnTo>
                <a:lnTo>
                  <a:pt x="18" y="69"/>
                </a:lnTo>
                <a:lnTo>
                  <a:pt x="18" y="69"/>
                </a:lnTo>
                <a:lnTo>
                  <a:pt x="18" y="69"/>
                </a:lnTo>
                <a:lnTo>
                  <a:pt x="18" y="69"/>
                </a:lnTo>
                <a:lnTo>
                  <a:pt x="18" y="69"/>
                </a:lnTo>
                <a:lnTo>
                  <a:pt x="18" y="69"/>
                </a:lnTo>
                <a:lnTo>
                  <a:pt x="18" y="69"/>
                </a:lnTo>
                <a:lnTo>
                  <a:pt x="18" y="69"/>
                </a:lnTo>
                <a:lnTo>
                  <a:pt x="18" y="68"/>
                </a:lnTo>
                <a:lnTo>
                  <a:pt x="18" y="68"/>
                </a:lnTo>
                <a:lnTo>
                  <a:pt x="18" y="68"/>
                </a:lnTo>
                <a:lnTo>
                  <a:pt x="18" y="68"/>
                </a:lnTo>
                <a:lnTo>
                  <a:pt x="18" y="68"/>
                </a:lnTo>
                <a:lnTo>
                  <a:pt x="18" y="68"/>
                </a:lnTo>
                <a:lnTo>
                  <a:pt x="18" y="68"/>
                </a:lnTo>
                <a:lnTo>
                  <a:pt x="18" y="67"/>
                </a:lnTo>
                <a:lnTo>
                  <a:pt x="18" y="67"/>
                </a:lnTo>
                <a:lnTo>
                  <a:pt x="18" y="67"/>
                </a:lnTo>
                <a:lnTo>
                  <a:pt x="18" y="67"/>
                </a:lnTo>
                <a:lnTo>
                  <a:pt x="18" y="67"/>
                </a:lnTo>
                <a:lnTo>
                  <a:pt x="18" y="67"/>
                </a:lnTo>
                <a:lnTo>
                  <a:pt x="18" y="67"/>
                </a:lnTo>
                <a:lnTo>
                  <a:pt x="18" y="67"/>
                </a:lnTo>
                <a:lnTo>
                  <a:pt x="18" y="67"/>
                </a:lnTo>
                <a:lnTo>
                  <a:pt x="18" y="67"/>
                </a:lnTo>
                <a:lnTo>
                  <a:pt x="18" y="67"/>
                </a:lnTo>
                <a:lnTo>
                  <a:pt x="18" y="67"/>
                </a:lnTo>
                <a:lnTo>
                  <a:pt x="18" y="67"/>
                </a:lnTo>
                <a:lnTo>
                  <a:pt x="18" y="66"/>
                </a:lnTo>
                <a:lnTo>
                  <a:pt x="18" y="66"/>
                </a:lnTo>
                <a:lnTo>
                  <a:pt x="18" y="66"/>
                </a:lnTo>
                <a:lnTo>
                  <a:pt x="18" y="66"/>
                </a:lnTo>
                <a:lnTo>
                  <a:pt x="18" y="66"/>
                </a:lnTo>
                <a:lnTo>
                  <a:pt x="18" y="66"/>
                </a:lnTo>
                <a:lnTo>
                  <a:pt x="18" y="66"/>
                </a:lnTo>
                <a:lnTo>
                  <a:pt x="18" y="66"/>
                </a:lnTo>
                <a:lnTo>
                  <a:pt x="17" y="66"/>
                </a:lnTo>
                <a:lnTo>
                  <a:pt x="17" y="66"/>
                </a:lnTo>
                <a:lnTo>
                  <a:pt x="17" y="65"/>
                </a:lnTo>
                <a:lnTo>
                  <a:pt x="17" y="65"/>
                </a:lnTo>
                <a:lnTo>
                  <a:pt x="17" y="65"/>
                </a:lnTo>
                <a:lnTo>
                  <a:pt x="17" y="65"/>
                </a:lnTo>
                <a:lnTo>
                  <a:pt x="17" y="65"/>
                </a:lnTo>
                <a:lnTo>
                  <a:pt x="17" y="65"/>
                </a:lnTo>
                <a:lnTo>
                  <a:pt x="17" y="65"/>
                </a:lnTo>
                <a:lnTo>
                  <a:pt x="17" y="65"/>
                </a:lnTo>
                <a:lnTo>
                  <a:pt x="17" y="65"/>
                </a:lnTo>
                <a:lnTo>
                  <a:pt x="17" y="65"/>
                </a:lnTo>
                <a:lnTo>
                  <a:pt x="17" y="64"/>
                </a:lnTo>
                <a:lnTo>
                  <a:pt x="17" y="64"/>
                </a:lnTo>
                <a:lnTo>
                  <a:pt x="17" y="64"/>
                </a:lnTo>
                <a:lnTo>
                  <a:pt x="17" y="64"/>
                </a:lnTo>
                <a:lnTo>
                  <a:pt x="17" y="64"/>
                </a:lnTo>
                <a:lnTo>
                  <a:pt x="17" y="64"/>
                </a:lnTo>
                <a:lnTo>
                  <a:pt x="17" y="64"/>
                </a:lnTo>
                <a:lnTo>
                  <a:pt x="17" y="64"/>
                </a:lnTo>
                <a:lnTo>
                  <a:pt x="17" y="64"/>
                </a:lnTo>
                <a:lnTo>
                  <a:pt x="17" y="63"/>
                </a:lnTo>
                <a:lnTo>
                  <a:pt x="17" y="63"/>
                </a:lnTo>
                <a:lnTo>
                  <a:pt x="17" y="63"/>
                </a:lnTo>
                <a:lnTo>
                  <a:pt x="17" y="63"/>
                </a:lnTo>
                <a:lnTo>
                  <a:pt x="17" y="63"/>
                </a:lnTo>
                <a:lnTo>
                  <a:pt x="17" y="63"/>
                </a:lnTo>
                <a:lnTo>
                  <a:pt x="17" y="63"/>
                </a:lnTo>
                <a:lnTo>
                  <a:pt x="17" y="63"/>
                </a:lnTo>
                <a:lnTo>
                  <a:pt x="17" y="63"/>
                </a:lnTo>
                <a:lnTo>
                  <a:pt x="17" y="63"/>
                </a:lnTo>
                <a:lnTo>
                  <a:pt x="17" y="63"/>
                </a:lnTo>
                <a:lnTo>
                  <a:pt x="17" y="63"/>
                </a:lnTo>
                <a:lnTo>
                  <a:pt x="17" y="62"/>
                </a:lnTo>
                <a:lnTo>
                  <a:pt x="17" y="62"/>
                </a:lnTo>
                <a:lnTo>
                  <a:pt x="17" y="60"/>
                </a:lnTo>
                <a:lnTo>
                  <a:pt x="17" y="60"/>
                </a:lnTo>
                <a:lnTo>
                  <a:pt x="17" y="60"/>
                </a:lnTo>
                <a:lnTo>
                  <a:pt x="17" y="60"/>
                </a:lnTo>
                <a:lnTo>
                  <a:pt x="17" y="60"/>
                </a:lnTo>
                <a:lnTo>
                  <a:pt x="17" y="60"/>
                </a:lnTo>
                <a:lnTo>
                  <a:pt x="17" y="60"/>
                </a:lnTo>
                <a:lnTo>
                  <a:pt x="17" y="60"/>
                </a:lnTo>
                <a:lnTo>
                  <a:pt x="17" y="60"/>
                </a:lnTo>
                <a:lnTo>
                  <a:pt x="17" y="60"/>
                </a:lnTo>
                <a:lnTo>
                  <a:pt x="17" y="60"/>
                </a:lnTo>
                <a:lnTo>
                  <a:pt x="17" y="60"/>
                </a:lnTo>
                <a:lnTo>
                  <a:pt x="17" y="60"/>
                </a:lnTo>
                <a:lnTo>
                  <a:pt x="17" y="60"/>
                </a:lnTo>
                <a:lnTo>
                  <a:pt x="17" y="59"/>
                </a:lnTo>
                <a:lnTo>
                  <a:pt x="17" y="58"/>
                </a:lnTo>
                <a:lnTo>
                  <a:pt x="16" y="58"/>
                </a:lnTo>
                <a:lnTo>
                  <a:pt x="16" y="58"/>
                </a:lnTo>
                <a:lnTo>
                  <a:pt x="16" y="58"/>
                </a:lnTo>
                <a:lnTo>
                  <a:pt x="16" y="57"/>
                </a:lnTo>
                <a:lnTo>
                  <a:pt x="16" y="56"/>
                </a:lnTo>
                <a:lnTo>
                  <a:pt x="16" y="56"/>
                </a:lnTo>
                <a:lnTo>
                  <a:pt x="16" y="56"/>
                </a:lnTo>
                <a:lnTo>
                  <a:pt x="15" y="56"/>
                </a:lnTo>
                <a:lnTo>
                  <a:pt x="15" y="55"/>
                </a:lnTo>
                <a:lnTo>
                  <a:pt x="15" y="55"/>
                </a:lnTo>
                <a:lnTo>
                  <a:pt x="15" y="55"/>
                </a:lnTo>
                <a:lnTo>
                  <a:pt x="15" y="55"/>
                </a:lnTo>
                <a:lnTo>
                  <a:pt x="15" y="55"/>
                </a:lnTo>
                <a:lnTo>
                  <a:pt x="15" y="54"/>
                </a:lnTo>
                <a:lnTo>
                  <a:pt x="15" y="54"/>
                </a:lnTo>
                <a:lnTo>
                  <a:pt x="15" y="54"/>
                </a:lnTo>
                <a:lnTo>
                  <a:pt x="15" y="53"/>
                </a:lnTo>
                <a:lnTo>
                  <a:pt x="15" y="53"/>
                </a:lnTo>
                <a:lnTo>
                  <a:pt x="15" y="53"/>
                </a:lnTo>
                <a:lnTo>
                  <a:pt x="15" y="53"/>
                </a:lnTo>
                <a:lnTo>
                  <a:pt x="15" y="53"/>
                </a:lnTo>
                <a:lnTo>
                  <a:pt x="15" y="53"/>
                </a:lnTo>
                <a:lnTo>
                  <a:pt x="15" y="53"/>
                </a:lnTo>
                <a:lnTo>
                  <a:pt x="14" y="52"/>
                </a:lnTo>
                <a:lnTo>
                  <a:pt x="14" y="52"/>
                </a:lnTo>
                <a:lnTo>
                  <a:pt x="13" y="51"/>
                </a:lnTo>
                <a:lnTo>
                  <a:pt x="13" y="50"/>
                </a:lnTo>
                <a:lnTo>
                  <a:pt x="12" y="50"/>
                </a:lnTo>
                <a:lnTo>
                  <a:pt x="8" y="45"/>
                </a:lnTo>
                <a:lnTo>
                  <a:pt x="5" y="42"/>
                </a:lnTo>
                <a:lnTo>
                  <a:pt x="3" y="41"/>
                </a:lnTo>
                <a:lnTo>
                  <a:pt x="3" y="41"/>
                </a:lnTo>
                <a:lnTo>
                  <a:pt x="3" y="41"/>
                </a:lnTo>
                <a:lnTo>
                  <a:pt x="3" y="41"/>
                </a:lnTo>
                <a:lnTo>
                  <a:pt x="3" y="40"/>
                </a:lnTo>
                <a:lnTo>
                  <a:pt x="1" y="38"/>
                </a:lnTo>
                <a:lnTo>
                  <a:pt x="0" y="38"/>
                </a:lnTo>
                <a:lnTo>
                  <a:pt x="0" y="37"/>
                </a:lnTo>
                <a:lnTo>
                  <a:pt x="0" y="37"/>
                </a:lnTo>
                <a:lnTo>
                  <a:pt x="0" y="36"/>
                </a:lnTo>
                <a:lnTo>
                  <a:pt x="0" y="34"/>
                </a:lnTo>
                <a:lnTo>
                  <a:pt x="0" y="33"/>
                </a:lnTo>
                <a:lnTo>
                  <a:pt x="0" y="33"/>
                </a:lnTo>
                <a:lnTo>
                  <a:pt x="0" y="32"/>
                </a:lnTo>
                <a:lnTo>
                  <a:pt x="1" y="31"/>
                </a:lnTo>
                <a:lnTo>
                  <a:pt x="1" y="29"/>
                </a:lnTo>
                <a:lnTo>
                  <a:pt x="1" y="28"/>
                </a:lnTo>
                <a:lnTo>
                  <a:pt x="2" y="26"/>
                </a:lnTo>
                <a:lnTo>
                  <a:pt x="2" y="22"/>
                </a:lnTo>
                <a:lnTo>
                  <a:pt x="2" y="21"/>
                </a:lnTo>
                <a:lnTo>
                  <a:pt x="3" y="16"/>
                </a:lnTo>
                <a:lnTo>
                  <a:pt x="3" y="13"/>
                </a:lnTo>
                <a:lnTo>
                  <a:pt x="3" y="12"/>
                </a:lnTo>
                <a:lnTo>
                  <a:pt x="3" y="11"/>
                </a:lnTo>
                <a:lnTo>
                  <a:pt x="3" y="8"/>
                </a:lnTo>
                <a:lnTo>
                  <a:pt x="3" y="9"/>
                </a:lnTo>
                <a:lnTo>
                  <a:pt x="4" y="9"/>
                </a:lnTo>
                <a:lnTo>
                  <a:pt x="5" y="11"/>
                </a:lnTo>
                <a:lnTo>
                  <a:pt x="5" y="11"/>
                </a:lnTo>
                <a:lnTo>
                  <a:pt x="5" y="13"/>
                </a:lnTo>
                <a:lnTo>
                  <a:pt x="6" y="14"/>
                </a:lnTo>
                <a:lnTo>
                  <a:pt x="7" y="15"/>
                </a:lnTo>
                <a:lnTo>
                  <a:pt x="8" y="15"/>
                </a:lnTo>
                <a:lnTo>
                  <a:pt x="8" y="16"/>
                </a:lnTo>
                <a:lnTo>
                  <a:pt x="8" y="16"/>
                </a:lnTo>
                <a:lnTo>
                  <a:pt x="8" y="17"/>
                </a:lnTo>
                <a:lnTo>
                  <a:pt x="9" y="17"/>
                </a:lnTo>
                <a:lnTo>
                  <a:pt x="9" y="17"/>
                </a:lnTo>
                <a:lnTo>
                  <a:pt x="9" y="18"/>
                </a:lnTo>
                <a:lnTo>
                  <a:pt x="10" y="19"/>
                </a:lnTo>
                <a:lnTo>
                  <a:pt x="10" y="21"/>
                </a:lnTo>
                <a:lnTo>
                  <a:pt x="12" y="22"/>
                </a:lnTo>
                <a:lnTo>
                  <a:pt x="12" y="22"/>
                </a:lnTo>
                <a:lnTo>
                  <a:pt x="13" y="23"/>
                </a:lnTo>
                <a:lnTo>
                  <a:pt x="13" y="23"/>
                </a:lnTo>
                <a:lnTo>
                  <a:pt x="14" y="24"/>
                </a:lnTo>
                <a:lnTo>
                  <a:pt x="15" y="24"/>
                </a:lnTo>
                <a:lnTo>
                  <a:pt x="15" y="24"/>
                </a:lnTo>
                <a:lnTo>
                  <a:pt x="15" y="24"/>
                </a:lnTo>
                <a:lnTo>
                  <a:pt x="15" y="24"/>
                </a:lnTo>
                <a:lnTo>
                  <a:pt x="15" y="22"/>
                </a:lnTo>
                <a:lnTo>
                  <a:pt x="15" y="21"/>
                </a:lnTo>
                <a:lnTo>
                  <a:pt x="16" y="21"/>
                </a:lnTo>
                <a:lnTo>
                  <a:pt x="15" y="20"/>
                </a:lnTo>
                <a:lnTo>
                  <a:pt x="15" y="19"/>
                </a:lnTo>
                <a:lnTo>
                  <a:pt x="15" y="18"/>
                </a:lnTo>
                <a:lnTo>
                  <a:pt x="15" y="18"/>
                </a:lnTo>
                <a:lnTo>
                  <a:pt x="15" y="17"/>
                </a:lnTo>
                <a:lnTo>
                  <a:pt x="15" y="16"/>
                </a:lnTo>
                <a:lnTo>
                  <a:pt x="16" y="16"/>
                </a:lnTo>
                <a:lnTo>
                  <a:pt x="16" y="16"/>
                </a:lnTo>
                <a:lnTo>
                  <a:pt x="16" y="16"/>
                </a:lnTo>
                <a:lnTo>
                  <a:pt x="16" y="16"/>
                </a:lnTo>
                <a:lnTo>
                  <a:pt x="16" y="16"/>
                </a:lnTo>
                <a:lnTo>
                  <a:pt x="15" y="14"/>
                </a:lnTo>
                <a:lnTo>
                  <a:pt x="15" y="14"/>
                </a:lnTo>
                <a:lnTo>
                  <a:pt x="15" y="12"/>
                </a:lnTo>
                <a:lnTo>
                  <a:pt x="15" y="12"/>
                </a:lnTo>
                <a:lnTo>
                  <a:pt x="15" y="11"/>
                </a:lnTo>
                <a:lnTo>
                  <a:pt x="15" y="11"/>
                </a:lnTo>
                <a:lnTo>
                  <a:pt x="15" y="11"/>
                </a:lnTo>
                <a:lnTo>
                  <a:pt x="15" y="9"/>
                </a:lnTo>
                <a:lnTo>
                  <a:pt x="15" y="9"/>
                </a:lnTo>
                <a:lnTo>
                  <a:pt x="15" y="8"/>
                </a:lnTo>
                <a:lnTo>
                  <a:pt x="15" y="8"/>
                </a:lnTo>
                <a:lnTo>
                  <a:pt x="15" y="7"/>
                </a:lnTo>
                <a:lnTo>
                  <a:pt x="16" y="7"/>
                </a:lnTo>
                <a:lnTo>
                  <a:pt x="16" y="7"/>
                </a:lnTo>
                <a:lnTo>
                  <a:pt x="16" y="7"/>
                </a:lnTo>
                <a:lnTo>
                  <a:pt x="17" y="6"/>
                </a:lnTo>
                <a:lnTo>
                  <a:pt x="17" y="5"/>
                </a:lnTo>
                <a:lnTo>
                  <a:pt x="17" y="5"/>
                </a:lnTo>
                <a:lnTo>
                  <a:pt x="18" y="4"/>
                </a:lnTo>
                <a:lnTo>
                  <a:pt x="19" y="4"/>
                </a:lnTo>
                <a:lnTo>
                  <a:pt x="19" y="4"/>
                </a:lnTo>
                <a:lnTo>
                  <a:pt x="19" y="4"/>
                </a:lnTo>
                <a:lnTo>
                  <a:pt x="20" y="4"/>
                </a:lnTo>
                <a:lnTo>
                  <a:pt x="20" y="4"/>
                </a:lnTo>
                <a:lnTo>
                  <a:pt x="20" y="2"/>
                </a:lnTo>
                <a:lnTo>
                  <a:pt x="20" y="2"/>
                </a:lnTo>
                <a:lnTo>
                  <a:pt x="21" y="2"/>
                </a:lnTo>
                <a:lnTo>
                  <a:pt x="21" y="1"/>
                </a:lnTo>
                <a:lnTo>
                  <a:pt x="22" y="1"/>
                </a:lnTo>
                <a:lnTo>
                  <a:pt x="22" y="1"/>
                </a:lnTo>
                <a:lnTo>
                  <a:pt x="23" y="1"/>
                </a:lnTo>
                <a:lnTo>
                  <a:pt x="24" y="0"/>
                </a:lnTo>
                <a:lnTo>
                  <a:pt x="25" y="0"/>
                </a:lnTo>
                <a:lnTo>
                  <a:pt x="26" y="0"/>
                </a:lnTo>
                <a:lnTo>
                  <a:pt x="26" y="0"/>
                </a:lnTo>
                <a:lnTo>
                  <a:pt x="26" y="0"/>
                </a:lnTo>
                <a:lnTo>
                  <a:pt x="27" y="1"/>
                </a:lnTo>
                <a:lnTo>
                  <a:pt x="27" y="1"/>
                </a:lnTo>
                <a:lnTo>
                  <a:pt x="27" y="1"/>
                </a:lnTo>
                <a:lnTo>
                  <a:pt x="28" y="1"/>
                </a:lnTo>
                <a:lnTo>
                  <a:pt x="29" y="1"/>
                </a:lnTo>
                <a:lnTo>
                  <a:pt x="29" y="1"/>
                </a:lnTo>
                <a:lnTo>
                  <a:pt x="29" y="1"/>
                </a:lnTo>
                <a:lnTo>
                  <a:pt x="30" y="1"/>
                </a:lnTo>
                <a:lnTo>
                  <a:pt x="30" y="1"/>
                </a:lnTo>
                <a:lnTo>
                  <a:pt x="30" y="2"/>
                </a:lnTo>
                <a:lnTo>
                  <a:pt x="31" y="2"/>
                </a:lnTo>
                <a:lnTo>
                  <a:pt x="31" y="2"/>
                </a:lnTo>
                <a:lnTo>
                  <a:pt x="32" y="1"/>
                </a:lnTo>
                <a:lnTo>
                  <a:pt x="33" y="1"/>
                </a:lnTo>
                <a:lnTo>
                  <a:pt x="35" y="1"/>
                </a:lnTo>
                <a:lnTo>
                  <a:pt x="36" y="1"/>
                </a:lnTo>
                <a:lnTo>
                  <a:pt x="37" y="1"/>
                </a:lnTo>
                <a:lnTo>
                  <a:pt x="41" y="0"/>
                </a:lnTo>
                <a:lnTo>
                  <a:pt x="44" y="0"/>
                </a:lnTo>
                <a:lnTo>
                  <a:pt x="47" y="1"/>
                </a:lnTo>
                <a:lnTo>
                  <a:pt x="49" y="2"/>
                </a:lnTo>
                <a:lnTo>
                  <a:pt x="50" y="1"/>
                </a:lnTo>
                <a:lnTo>
                  <a:pt x="51" y="1"/>
                </a:lnTo>
                <a:lnTo>
                  <a:pt x="52" y="1"/>
                </a:lnTo>
                <a:lnTo>
                  <a:pt x="53" y="1"/>
                </a:lnTo>
                <a:lnTo>
                  <a:pt x="53" y="2"/>
                </a:lnTo>
                <a:lnTo>
                  <a:pt x="54" y="2"/>
                </a:lnTo>
                <a:lnTo>
                  <a:pt x="54" y="2"/>
                </a:lnTo>
                <a:lnTo>
                  <a:pt x="54" y="2"/>
                </a:lnTo>
                <a:lnTo>
                  <a:pt x="54" y="2"/>
                </a:lnTo>
                <a:lnTo>
                  <a:pt x="54" y="3"/>
                </a:lnTo>
                <a:lnTo>
                  <a:pt x="54" y="4"/>
                </a:lnTo>
                <a:lnTo>
                  <a:pt x="54" y="4"/>
                </a:lnTo>
                <a:lnTo>
                  <a:pt x="54" y="5"/>
                </a:lnTo>
                <a:lnTo>
                  <a:pt x="54" y="5"/>
                </a:lnTo>
                <a:lnTo>
                  <a:pt x="55" y="5"/>
                </a:lnTo>
                <a:lnTo>
                  <a:pt x="55" y="5"/>
                </a:lnTo>
                <a:lnTo>
                  <a:pt x="56" y="6"/>
                </a:lnTo>
                <a:lnTo>
                  <a:pt x="56" y="6"/>
                </a:lnTo>
                <a:lnTo>
                  <a:pt x="58" y="7"/>
                </a:lnTo>
                <a:lnTo>
                  <a:pt x="58" y="7"/>
                </a:lnTo>
                <a:lnTo>
                  <a:pt x="59" y="7"/>
                </a:lnTo>
                <a:lnTo>
                  <a:pt x="59" y="7"/>
                </a:lnTo>
                <a:lnTo>
                  <a:pt x="60" y="7"/>
                </a:lnTo>
                <a:lnTo>
                  <a:pt x="60" y="7"/>
                </a:lnTo>
                <a:lnTo>
                  <a:pt x="60" y="7"/>
                </a:lnTo>
                <a:lnTo>
                  <a:pt x="60" y="7"/>
                </a:lnTo>
                <a:lnTo>
                  <a:pt x="60" y="7"/>
                </a:lnTo>
                <a:lnTo>
                  <a:pt x="60" y="8"/>
                </a:lnTo>
                <a:lnTo>
                  <a:pt x="61" y="8"/>
                </a:lnTo>
                <a:lnTo>
                  <a:pt x="62" y="8"/>
                </a:lnTo>
                <a:lnTo>
                  <a:pt x="63" y="9"/>
                </a:lnTo>
                <a:lnTo>
                  <a:pt x="66" y="11"/>
                </a:lnTo>
                <a:lnTo>
                  <a:pt x="66" y="11"/>
                </a:lnTo>
                <a:lnTo>
                  <a:pt x="67" y="11"/>
                </a:lnTo>
                <a:lnTo>
                  <a:pt x="68" y="11"/>
                </a:lnTo>
                <a:lnTo>
                  <a:pt x="68" y="11"/>
                </a:lnTo>
                <a:lnTo>
                  <a:pt x="68" y="11"/>
                </a:lnTo>
                <a:lnTo>
                  <a:pt x="69" y="11"/>
                </a:lnTo>
                <a:lnTo>
                  <a:pt x="70" y="11"/>
                </a:lnTo>
                <a:lnTo>
                  <a:pt x="70" y="11"/>
                </a:lnTo>
                <a:lnTo>
                  <a:pt x="71" y="12"/>
                </a:lnTo>
                <a:lnTo>
                  <a:pt x="71" y="12"/>
                </a:lnTo>
                <a:lnTo>
                  <a:pt x="71" y="12"/>
                </a:lnTo>
                <a:lnTo>
                  <a:pt x="71" y="13"/>
                </a:lnTo>
                <a:lnTo>
                  <a:pt x="74" y="15"/>
                </a:lnTo>
                <a:lnTo>
                  <a:pt x="75" y="16"/>
                </a:lnTo>
                <a:lnTo>
                  <a:pt x="75" y="16"/>
                </a:lnTo>
                <a:lnTo>
                  <a:pt x="75" y="16"/>
                </a:lnTo>
                <a:lnTo>
                  <a:pt x="75" y="16"/>
                </a:lnTo>
                <a:lnTo>
                  <a:pt x="75" y="16"/>
                </a:lnTo>
                <a:lnTo>
                  <a:pt x="75" y="16"/>
                </a:lnTo>
                <a:lnTo>
                  <a:pt x="75" y="16"/>
                </a:lnTo>
                <a:lnTo>
                  <a:pt x="75" y="16"/>
                </a:lnTo>
                <a:lnTo>
                  <a:pt x="76" y="16"/>
                </a:lnTo>
                <a:lnTo>
                  <a:pt x="76" y="16"/>
                </a:lnTo>
                <a:lnTo>
                  <a:pt x="76" y="16"/>
                </a:lnTo>
                <a:lnTo>
                  <a:pt x="76" y="16"/>
                </a:lnTo>
                <a:lnTo>
                  <a:pt x="76" y="16"/>
                </a:lnTo>
                <a:lnTo>
                  <a:pt x="76" y="15"/>
                </a:lnTo>
                <a:lnTo>
                  <a:pt x="76" y="15"/>
                </a:lnTo>
                <a:lnTo>
                  <a:pt x="76" y="15"/>
                </a:lnTo>
                <a:lnTo>
                  <a:pt x="77" y="15"/>
                </a:lnTo>
                <a:lnTo>
                  <a:pt x="77" y="15"/>
                </a:lnTo>
                <a:lnTo>
                  <a:pt x="77" y="15"/>
                </a:lnTo>
                <a:lnTo>
                  <a:pt x="77" y="15"/>
                </a:lnTo>
                <a:lnTo>
                  <a:pt x="77" y="15"/>
                </a:lnTo>
                <a:lnTo>
                  <a:pt x="77" y="15"/>
                </a:lnTo>
                <a:lnTo>
                  <a:pt x="77" y="15"/>
                </a:lnTo>
                <a:lnTo>
                  <a:pt x="77" y="15"/>
                </a:lnTo>
                <a:lnTo>
                  <a:pt x="77" y="15"/>
                </a:lnTo>
                <a:lnTo>
                  <a:pt x="77" y="15"/>
                </a:lnTo>
                <a:lnTo>
                  <a:pt x="77" y="15"/>
                </a:lnTo>
                <a:lnTo>
                  <a:pt x="77" y="15"/>
                </a:lnTo>
                <a:lnTo>
                  <a:pt x="78" y="15"/>
                </a:lnTo>
                <a:lnTo>
                  <a:pt x="78" y="15"/>
                </a:lnTo>
                <a:lnTo>
                  <a:pt x="78" y="15"/>
                </a:lnTo>
                <a:lnTo>
                  <a:pt x="78" y="15"/>
                </a:lnTo>
                <a:lnTo>
                  <a:pt x="78" y="15"/>
                </a:lnTo>
                <a:lnTo>
                  <a:pt x="78" y="15"/>
                </a:lnTo>
                <a:lnTo>
                  <a:pt x="78" y="15"/>
                </a:lnTo>
                <a:lnTo>
                  <a:pt x="78" y="15"/>
                </a:lnTo>
                <a:lnTo>
                  <a:pt x="78" y="15"/>
                </a:lnTo>
                <a:lnTo>
                  <a:pt x="78" y="15"/>
                </a:lnTo>
                <a:lnTo>
                  <a:pt x="78" y="15"/>
                </a:lnTo>
                <a:lnTo>
                  <a:pt x="78" y="15"/>
                </a:lnTo>
                <a:lnTo>
                  <a:pt x="79" y="15"/>
                </a:lnTo>
                <a:lnTo>
                  <a:pt x="79" y="15"/>
                </a:lnTo>
                <a:lnTo>
                  <a:pt x="79" y="15"/>
                </a:lnTo>
                <a:lnTo>
                  <a:pt x="79" y="15"/>
                </a:lnTo>
                <a:lnTo>
                  <a:pt x="79" y="15"/>
                </a:lnTo>
                <a:lnTo>
                  <a:pt x="79" y="15"/>
                </a:lnTo>
                <a:lnTo>
                  <a:pt x="80" y="16"/>
                </a:lnTo>
                <a:lnTo>
                  <a:pt x="80" y="16"/>
                </a:lnTo>
                <a:lnTo>
                  <a:pt x="80" y="16"/>
                </a:lnTo>
                <a:lnTo>
                  <a:pt x="80" y="16"/>
                </a:lnTo>
                <a:lnTo>
                  <a:pt x="80" y="16"/>
                </a:lnTo>
                <a:lnTo>
                  <a:pt x="80" y="16"/>
                </a:lnTo>
                <a:lnTo>
                  <a:pt x="80" y="16"/>
                </a:lnTo>
                <a:lnTo>
                  <a:pt x="80" y="16"/>
                </a:lnTo>
                <a:lnTo>
                  <a:pt x="80" y="16"/>
                </a:lnTo>
                <a:lnTo>
                  <a:pt x="80" y="15"/>
                </a:lnTo>
                <a:lnTo>
                  <a:pt x="80" y="15"/>
                </a:lnTo>
                <a:lnTo>
                  <a:pt x="80" y="15"/>
                </a:lnTo>
                <a:lnTo>
                  <a:pt x="80" y="15"/>
                </a:lnTo>
                <a:lnTo>
                  <a:pt x="80" y="15"/>
                </a:lnTo>
                <a:lnTo>
                  <a:pt x="80" y="15"/>
                </a:lnTo>
                <a:lnTo>
                  <a:pt x="81" y="15"/>
                </a:lnTo>
                <a:lnTo>
                  <a:pt x="81" y="15"/>
                </a:lnTo>
                <a:lnTo>
                  <a:pt x="81" y="15"/>
                </a:lnTo>
                <a:lnTo>
                  <a:pt x="81" y="15"/>
                </a:lnTo>
                <a:lnTo>
                  <a:pt x="81" y="16"/>
                </a:lnTo>
                <a:lnTo>
                  <a:pt x="81" y="16"/>
                </a:lnTo>
                <a:lnTo>
                  <a:pt x="81" y="16"/>
                </a:lnTo>
                <a:lnTo>
                  <a:pt x="81" y="16"/>
                </a:lnTo>
                <a:lnTo>
                  <a:pt x="82" y="16"/>
                </a:lnTo>
                <a:lnTo>
                  <a:pt x="82" y="16"/>
                </a:lnTo>
                <a:lnTo>
                  <a:pt x="82" y="16"/>
                </a:lnTo>
                <a:lnTo>
                  <a:pt x="82" y="16"/>
                </a:lnTo>
                <a:lnTo>
                  <a:pt x="82" y="16"/>
                </a:lnTo>
                <a:lnTo>
                  <a:pt x="82" y="16"/>
                </a:lnTo>
                <a:lnTo>
                  <a:pt x="82" y="16"/>
                </a:lnTo>
                <a:lnTo>
                  <a:pt x="82" y="16"/>
                </a:lnTo>
                <a:lnTo>
                  <a:pt x="82" y="16"/>
                </a:lnTo>
                <a:lnTo>
                  <a:pt x="82" y="16"/>
                </a:lnTo>
                <a:lnTo>
                  <a:pt x="82" y="16"/>
                </a:lnTo>
                <a:lnTo>
                  <a:pt x="82" y="16"/>
                </a:lnTo>
                <a:lnTo>
                  <a:pt x="82"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7"/>
                </a:lnTo>
                <a:lnTo>
                  <a:pt x="83" y="17"/>
                </a:lnTo>
                <a:lnTo>
                  <a:pt x="83" y="17"/>
                </a:lnTo>
                <a:lnTo>
                  <a:pt x="83" y="17"/>
                </a:lnTo>
                <a:lnTo>
                  <a:pt x="83" y="17"/>
                </a:lnTo>
                <a:lnTo>
                  <a:pt x="83" y="17"/>
                </a:lnTo>
                <a:lnTo>
                  <a:pt x="83" y="17"/>
                </a:lnTo>
                <a:lnTo>
                  <a:pt x="83" y="17"/>
                </a:lnTo>
                <a:lnTo>
                  <a:pt x="83" y="17"/>
                </a:lnTo>
                <a:lnTo>
                  <a:pt x="83" y="17"/>
                </a:lnTo>
                <a:lnTo>
                  <a:pt x="84" y="17"/>
                </a:lnTo>
                <a:lnTo>
                  <a:pt x="84" y="17"/>
                </a:lnTo>
                <a:lnTo>
                  <a:pt x="84" y="17"/>
                </a:lnTo>
                <a:lnTo>
                  <a:pt x="84" y="17"/>
                </a:lnTo>
                <a:lnTo>
                  <a:pt x="84" y="17"/>
                </a:lnTo>
                <a:lnTo>
                  <a:pt x="84" y="17"/>
                </a:lnTo>
                <a:lnTo>
                  <a:pt x="84" y="17"/>
                </a:lnTo>
                <a:lnTo>
                  <a:pt x="84" y="17"/>
                </a:lnTo>
                <a:lnTo>
                  <a:pt x="84" y="17"/>
                </a:lnTo>
                <a:lnTo>
                  <a:pt x="84" y="17"/>
                </a:lnTo>
                <a:lnTo>
                  <a:pt x="84" y="17"/>
                </a:lnTo>
                <a:lnTo>
                  <a:pt x="84" y="17"/>
                </a:lnTo>
                <a:lnTo>
                  <a:pt x="84" y="17"/>
                </a:lnTo>
                <a:lnTo>
                  <a:pt x="84" y="18"/>
                </a:lnTo>
                <a:lnTo>
                  <a:pt x="84" y="18"/>
                </a:lnTo>
                <a:lnTo>
                  <a:pt x="84" y="18"/>
                </a:lnTo>
                <a:lnTo>
                  <a:pt x="84" y="18"/>
                </a:lnTo>
                <a:lnTo>
                  <a:pt x="84" y="18"/>
                </a:lnTo>
                <a:lnTo>
                  <a:pt x="84" y="18"/>
                </a:lnTo>
                <a:lnTo>
                  <a:pt x="84" y="18"/>
                </a:lnTo>
                <a:lnTo>
                  <a:pt x="84" y="18"/>
                </a:lnTo>
                <a:lnTo>
                  <a:pt x="85" y="18"/>
                </a:lnTo>
                <a:lnTo>
                  <a:pt x="85" y="17"/>
                </a:lnTo>
                <a:lnTo>
                  <a:pt x="85" y="17"/>
                </a:lnTo>
                <a:lnTo>
                  <a:pt x="85" y="17"/>
                </a:lnTo>
                <a:lnTo>
                  <a:pt x="85" y="17"/>
                </a:lnTo>
                <a:lnTo>
                  <a:pt x="85" y="17"/>
                </a:lnTo>
                <a:lnTo>
                  <a:pt x="85" y="17"/>
                </a:lnTo>
                <a:lnTo>
                  <a:pt x="85" y="17"/>
                </a:lnTo>
                <a:lnTo>
                  <a:pt x="85" y="17"/>
                </a:lnTo>
                <a:lnTo>
                  <a:pt x="85" y="17"/>
                </a:lnTo>
                <a:lnTo>
                  <a:pt x="85" y="17"/>
                </a:lnTo>
                <a:lnTo>
                  <a:pt x="85" y="17"/>
                </a:lnTo>
                <a:lnTo>
                  <a:pt x="86" y="17"/>
                </a:lnTo>
                <a:lnTo>
                  <a:pt x="86" y="17"/>
                </a:lnTo>
                <a:lnTo>
                  <a:pt x="86" y="17"/>
                </a:lnTo>
                <a:lnTo>
                  <a:pt x="86" y="17"/>
                </a:lnTo>
                <a:lnTo>
                  <a:pt x="86" y="17"/>
                </a:lnTo>
                <a:lnTo>
                  <a:pt x="87" y="17"/>
                </a:lnTo>
                <a:lnTo>
                  <a:pt x="87" y="17"/>
                </a:lnTo>
                <a:lnTo>
                  <a:pt x="87" y="17"/>
                </a:lnTo>
                <a:lnTo>
                  <a:pt x="87" y="17"/>
                </a:lnTo>
                <a:lnTo>
                  <a:pt x="87" y="17"/>
                </a:lnTo>
                <a:lnTo>
                  <a:pt x="87" y="17"/>
                </a:lnTo>
                <a:lnTo>
                  <a:pt x="87" y="17"/>
                </a:lnTo>
                <a:lnTo>
                  <a:pt x="87" y="17"/>
                </a:lnTo>
                <a:lnTo>
                  <a:pt x="87" y="17"/>
                </a:lnTo>
                <a:lnTo>
                  <a:pt x="88" y="17"/>
                </a:lnTo>
                <a:lnTo>
                  <a:pt x="88" y="17"/>
                </a:lnTo>
                <a:lnTo>
                  <a:pt x="88" y="17"/>
                </a:lnTo>
                <a:lnTo>
                  <a:pt x="88" y="17"/>
                </a:lnTo>
                <a:lnTo>
                  <a:pt x="88" y="17"/>
                </a:lnTo>
                <a:lnTo>
                  <a:pt x="88" y="17"/>
                </a:lnTo>
                <a:lnTo>
                  <a:pt x="88" y="17"/>
                </a:lnTo>
                <a:lnTo>
                  <a:pt x="88" y="17"/>
                </a:lnTo>
                <a:lnTo>
                  <a:pt x="88" y="17"/>
                </a:lnTo>
                <a:lnTo>
                  <a:pt x="88" y="17"/>
                </a:lnTo>
                <a:lnTo>
                  <a:pt x="88" y="17"/>
                </a:lnTo>
                <a:lnTo>
                  <a:pt x="88" y="17"/>
                </a:lnTo>
                <a:lnTo>
                  <a:pt x="89" y="17"/>
                </a:lnTo>
                <a:lnTo>
                  <a:pt x="89" y="17"/>
                </a:lnTo>
                <a:lnTo>
                  <a:pt x="89" y="17"/>
                </a:lnTo>
                <a:lnTo>
                  <a:pt x="89" y="17"/>
                </a:lnTo>
                <a:lnTo>
                  <a:pt x="89" y="17"/>
                </a:lnTo>
                <a:lnTo>
                  <a:pt x="89" y="17"/>
                </a:lnTo>
                <a:lnTo>
                  <a:pt x="89" y="17"/>
                </a:lnTo>
                <a:lnTo>
                  <a:pt x="89" y="17"/>
                </a:lnTo>
                <a:lnTo>
                  <a:pt x="90" y="17"/>
                </a:lnTo>
                <a:lnTo>
                  <a:pt x="90" y="17"/>
                </a:lnTo>
                <a:lnTo>
                  <a:pt x="90" y="17"/>
                </a:lnTo>
                <a:lnTo>
                  <a:pt x="90" y="17"/>
                </a:lnTo>
                <a:lnTo>
                  <a:pt x="90" y="17"/>
                </a:lnTo>
                <a:lnTo>
                  <a:pt x="90" y="17"/>
                </a:lnTo>
                <a:lnTo>
                  <a:pt x="90" y="17"/>
                </a:lnTo>
                <a:lnTo>
                  <a:pt x="90" y="17"/>
                </a:lnTo>
                <a:lnTo>
                  <a:pt x="90" y="17"/>
                </a:lnTo>
                <a:lnTo>
                  <a:pt x="90" y="17"/>
                </a:lnTo>
                <a:lnTo>
                  <a:pt x="90" y="17"/>
                </a:lnTo>
                <a:lnTo>
                  <a:pt x="90" y="17"/>
                </a:lnTo>
                <a:lnTo>
                  <a:pt x="90" y="17"/>
                </a:lnTo>
                <a:lnTo>
                  <a:pt x="91" y="17"/>
                </a:lnTo>
                <a:lnTo>
                  <a:pt x="91" y="17"/>
                </a:lnTo>
                <a:lnTo>
                  <a:pt x="91" y="17"/>
                </a:lnTo>
                <a:lnTo>
                  <a:pt x="91" y="17"/>
                </a:lnTo>
                <a:lnTo>
                  <a:pt x="91" y="17"/>
                </a:lnTo>
                <a:lnTo>
                  <a:pt x="91" y="17"/>
                </a:lnTo>
                <a:lnTo>
                  <a:pt x="91" y="17"/>
                </a:lnTo>
                <a:lnTo>
                  <a:pt x="91" y="17"/>
                </a:lnTo>
                <a:lnTo>
                  <a:pt x="91" y="17"/>
                </a:lnTo>
                <a:lnTo>
                  <a:pt x="91" y="17"/>
                </a:lnTo>
                <a:lnTo>
                  <a:pt x="91" y="17"/>
                </a:lnTo>
                <a:lnTo>
                  <a:pt x="91" y="17"/>
                </a:lnTo>
                <a:lnTo>
                  <a:pt x="91" y="17"/>
                </a:lnTo>
                <a:lnTo>
                  <a:pt x="91" y="17"/>
                </a:lnTo>
                <a:lnTo>
                  <a:pt x="91"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3" y="17"/>
                </a:lnTo>
                <a:lnTo>
                  <a:pt x="93" y="17"/>
                </a:lnTo>
                <a:lnTo>
                  <a:pt x="93" y="17"/>
                </a:lnTo>
                <a:lnTo>
                  <a:pt x="93" y="17"/>
                </a:lnTo>
                <a:lnTo>
                  <a:pt x="93" y="17"/>
                </a:lnTo>
                <a:lnTo>
                  <a:pt x="93" y="17"/>
                </a:lnTo>
                <a:lnTo>
                  <a:pt x="93" y="17"/>
                </a:lnTo>
                <a:lnTo>
                  <a:pt x="93" y="17"/>
                </a:lnTo>
                <a:lnTo>
                  <a:pt x="93" y="17"/>
                </a:lnTo>
                <a:lnTo>
                  <a:pt x="93"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5" y="17"/>
                </a:lnTo>
                <a:lnTo>
                  <a:pt x="95" y="17"/>
                </a:lnTo>
                <a:lnTo>
                  <a:pt x="95" y="17"/>
                </a:lnTo>
                <a:lnTo>
                  <a:pt x="95" y="17"/>
                </a:lnTo>
                <a:lnTo>
                  <a:pt x="95" y="17"/>
                </a:lnTo>
                <a:lnTo>
                  <a:pt x="95" y="17"/>
                </a:lnTo>
                <a:lnTo>
                  <a:pt x="95" y="17"/>
                </a:lnTo>
                <a:lnTo>
                  <a:pt x="95" y="17"/>
                </a:lnTo>
                <a:lnTo>
                  <a:pt x="95" y="17"/>
                </a:lnTo>
                <a:lnTo>
                  <a:pt x="95" y="17"/>
                </a:lnTo>
                <a:lnTo>
                  <a:pt x="95" y="17"/>
                </a:lnTo>
                <a:lnTo>
                  <a:pt x="96" y="17"/>
                </a:lnTo>
                <a:lnTo>
                  <a:pt x="96" y="17"/>
                </a:lnTo>
                <a:lnTo>
                  <a:pt x="96" y="17"/>
                </a:lnTo>
                <a:lnTo>
                  <a:pt x="96" y="17"/>
                </a:lnTo>
                <a:lnTo>
                  <a:pt x="96" y="17"/>
                </a:lnTo>
                <a:lnTo>
                  <a:pt x="96" y="17"/>
                </a:lnTo>
                <a:lnTo>
                  <a:pt x="96" y="17"/>
                </a:lnTo>
                <a:lnTo>
                  <a:pt x="97" y="17"/>
                </a:lnTo>
                <a:lnTo>
                  <a:pt x="97" y="17"/>
                </a:lnTo>
                <a:lnTo>
                  <a:pt x="97" y="17"/>
                </a:lnTo>
                <a:lnTo>
                  <a:pt x="97" y="15"/>
                </a:lnTo>
                <a:lnTo>
                  <a:pt x="97" y="15"/>
                </a:lnTo>
                <a:lnTo>
                  <a:pt x="97" y="15"/>
                </a:lnTo>
                <a:lnTo>
                  <a:pt x="97"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9" y="15"/>
                </a:lnTo>
                <a:lnTo>
                  <a:pt x="99" y="15"/>
                </a:lnTo>
                <a:lnTo>
                  <a:pt x="99" y="15"/>
                </a:lnTo>
                <a:lnTo>
                  <a:pt x="99" y="15"/>
                </a:lnTo>
                <a:lnTo>
                  <a:pt x="99"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1" y="15"/>
                </a:lnTo>
                <a:lnTo>
                  <a:pt x="101" y="15"/>
                </a:lnTo>
                <a:lnTo>
                  <a:pt x="101" y="15"/>
                </a:lnTo>
                <a:lnTo>
                  <a:pt x="101" y="15"/>
                </a:lnTo>
                <a:lnTo>
                  <a:pt x="101" y="15"/>
                </a:lnTo>
                <a:lnTo>
                  <a:pt x="101" y="15"/>
                </a:lnTo>
                <a:lnTo>
                  <a:pt x="101" y="15"/>
                </a:lnTo>
                <a:lnTo>
                  <a:pt x="101" y="15"/>
                </a:lnTo>
                <a:lnTo>
                  <a:pt x="101" y="15"/>
                </a:lnTo>
                <a:lnTo>
                  <a:pt x="101" y="15"/>
                </a:lnTo>
                <a:lnTo>
                  <a:pt x="101" y="15"/>
                </a:lnTo>
                <a:lnTo>
                  <a:pt x="101" y="15"/>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3" y="14"/>
                </a:lnTo>
                <a:lnTo>
                  <a:pt x="103" y="14"/>
                </a:lnTo>
                <a:lnTo>
                  <a:pt x="103" y="14"/>
                </a:lnTo>
                <a:lnTo>
                  <a:pt x="103" y="14"/>
                </a:lnTo>
                <a:lnTo>
                  <a:pt x="103" y="14"/>
                </a:lnTo>
                <a:lnTo>
                  <a:pt x="103" y="14"/>
                </a:lnTo>
                <a:lnTo>
                  <a:pt x="103" y="14"/>
                </a:lnTo>
                <a:lnTo>
                  <a:pt x="103" y="14"/>
                </a:lnTo>
                <a:lnTo>
                  <a:pt x="103" y="14"/>
                </a:lnTo>
                <a:lnTo>
                  <a:pt x="103" y="14"/>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2"/>
                </a:lnTo>
                <a:lnTo>
                  <a:pt x="104" y="12"/>
                </a:lnTo>
                <a:lnTo>
                  <a:pt x="104" y="12"/>
                </a:lnTo>
                <a:lnTo>
                  <a:pt x="104" y="12"/>
                </a:lnTo>
                <a:lnTo>
                  <a:pt x="104" y="12"/>
                </a:lnTo>
                <a:lnTo>
                  <a:pt x="104" y="12"/>
                </a:lnTo>
                <a:lnTo>
                  <a:pt x="104" y="12"/>
                </a:lnTo>
                <a:lnTo>
                  <a:pt x="104" y="12"/>
                </a:lnTo>
                <a:lnTo>
                  <a:pt x="104" y="12"/>
                </a:lnTo>
                <a:lnTo>
                  <a:pt x="104" y="12"/>
                </a:lnTo>
                <a:lnTo>
                  <a:pt x="104" y="12"/>
                </a:lnTo>
                <a:lnTo>
                  <a:pt x="104" y="12"/>
                </a:lnTo>
                <a:lnTo>
                  <a:pt x="104" y="12"/>
                </a:lnTo>
                <a:lnTo>
                  <a:pt x="104" y="12"/>
                </a:lnTo>
                <a:lnTo>
                  <a:pt x="104" y="12"/>
                </a:lnTo>
                <a:lnTo>
                  <a:pt x="104" y="12"/>
                </a:lnTo>
                <a:lnTo>
                  <a:pt x="104" y="12"/>
                </a:lnTo>
                <a:lnTo>
                  <a:pt x="105" y="12"/>
                </a:lnTo>
                <a:lnTo>
                  <a:pt x="105" y="12"/>
                </a:lnTo>
                <a:lnTo>
                  <a:pt x="105" y="12"/>
                </a:lnTo>
                <a:lnTo>
                  <a:pt x="105" y="12"/>
                </a:lnTo>
                <a:lnTo>
                  <a:pt x="105" y="12"/>
                </a:lnTo>
                <a:lnTo>
                  <a:pt x="105" y="12"/>
                </a:lnTo>
                <a:lnTo>
                  <a:pt x="105" y="12"/>
                </a:lnTo>
                <a:lnTo>
                  <a:pt x="105" y="12"/>
                </a:lnTo>
                <a:lnTo>
                  <a:pt x="105" y="12"/>
                </a:lnTo>
                <a:lnTo>
                  <a:pt x="105" y="12"/>
                </a:lnTo>
                <a:lnTo>
                  <a:pt x="105" y="12"/>
                </a:lnTo>
                <a:lnTo>
                  <a:pt x="105" y="12"/>
                </a:lnTo>
                <a:lnTo>
                  <a:pt x="105" y="12"/>
                </a:lnTo>
                <a:lnTo>
                  <a:pt x="105" y="12"/>
                </a:lnTo>
                <a:lnTo>
                  <a:pt x="105" y="12"/>
                </a:lnTo>
                <a:lnTo>
                  <a:pt x="105" y="12"/>
                </a:lnTo>
                <a:lnTo>
                  <a:pt x="105" y="12"/>
                </a:lnTo>
                <a:lnTo>
                  <a:pt x="105" y="12"/>
                </a:lnTo>
                <a:lnTo>
                  <a:pt x="105"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8" y="12"/>
                </a:lnTo>
                <a:lnTo>
                  <a:pt x="108" y="12"/>
                </a:lnTo>
                <a:lnTo>
                  <a:pt x="108" y="12"/>
                </a:lnTo>
                <a:lnTo>
                  <a:pt x="108" y="12"/>
                </a:lnTo>
                <a:lnTo>
                  <a:pt x="108" y="12"/>
                </a:lnTo>
                <a:lnTo>
                  <a:pt x="108" y="12"/>
                </a:lnTo>
                <a:lnTo>
                  <a:pt x="108" y="12"/>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10" y="11"/>
                </a:lnTo>
                <a:lnTo>
                  <a:pt x="110" y="11"/>
                </a:lnTo>
                <a:lnTo>
                  <a:pt x="110" y="11"/>
                </a:lnTo>
                <a:lnTo>
                  <a:pt x="110" y="11"/>
                </a:lnTo>
                <a:lnTo>
                  <a:pt x="110" y="11"/>
                </a:lnTo>
                <a:lnTo>
                  <a:pt x="110" y="11"/>
                </a:lnTo>
                <a:lnTo>
                  <a:pt x="110" y="11"/>
                </a:lnTo>
                <a:lnTo>
                  <a:pt x="110" y="11"/>
                </a:lnTo>
                <a:lnTo>
                  <a:pt x="110" y="11"/>
                </a:lnTo>
                <a:lnTo>
                  <a:pt x="110" y="11"/>
                </a:lnTo>
                <a:lnTo>
                  <a:pt x="111" y="11"/>
                </a:lnTo>
                <a:lnTo>
                  <a:pt x="111" y="11"/>
                </a:lnTo>
                <a:lnTo>
                  <a:pt x="111" y="11"/>
                </a:lnTo>
                <a:lnTo>
                  <a:pt x="111" y="10"/>
                </a:lnTo>
                <a:lnTo>
                  <a:pt x="111" y="10"/>
                </a:lnTo>
                <a:lnTo>
                  <a:pt x="111" y="10"/>
                </a:lnTo>
                <a:lnTo>
                  <a:pt x="111" y="10"/>
                </a:lnTo>
                <a:lnTo>
                  <a:pt x="111" y="10"/>
                </a:lnTo>
                <a:lnTo>
                  <a:pt x="111" y="9"/>
                </a:lnTo>
                <a:lnTo>
                  <a:pt x="111" y="9"/>
                </a:lnTo>
                <a:lnTo>
                  <a:pt x="111" y="9"/>
                </a:lnTo>
                <a:lnTo>
                  <a:pt x="111" y="9"/>
                </a:lnTo>
                <a:lnTo>
                  <a:pt x="111" y="9"/>
                </a:lnTo>
                <a:lnTo>
                  <a:pt x="111" y="9"/>
                </a:lnTo>
                <a:lnTo>
                  <a:pt x="111"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8"/>
                </a:lnTo>
                <a:lnTo>
                  <a:pt x="112" y="8"/>
                </a:lnTo>
                <a:lnTo>
                  <a:pt x="112" y="8"/>
                </a:lnTo>
                <a:lnTo>
                  <a:pt x="112" y="8"/>
                </a:lnTo>
                <a:lnTo>
                  <a:pt x="112" y="8"/>
                </a:lnTo>
                <a:lnTo>
                  <a:pt x="112" y="8"/>
                </a:lnTo>
                <a:lnTo>
                  <a:pt x="112" y="8"/>
                </a:lnTo>
                <a:lnTo>
                  <a:pt x="112" y="8"/>
                </a:lnTo>
                <a:lnTo>
                  <a:pt x="112" y="8"/>
                </a:lnTo>
                <a:lnTo>
                  <a:pt x="112" y="8"/>
                </a:lnTo>
                <a:lnTo>
                  <a:pt x="112"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4" y="8"/>
                </a:lnTo>
                <a:lnTo>
                  <a:pt x="114" y="8"/>
                </a:lnTo>
                <a:lnTo>
                  <a:pt x="114" y="8"/>
                </a:lnTo>
                <a:lnTo>
                  <a:pt x="114" y="8"/>
                </a:lnTo>
                <a:lnTo>
                  <a:pt x="114" y="8"/>
                </a:lnTo>
                <a:lnTo>
                  <a:pt x="114" y="8"/>
                </a:lnTo>
                <a:lnTo>
                  <a:pt x="114" y="8"/>
                </a:lnTo>
                <a:lnTo>
                  <a:pt x="114" y="8"/>
                </a:lnTo>
                <a:lnTo>
                  <a:pt x="114" y="8"/>
                </a:lnTo>
                <a:lnTo>
                  <a:pt x="114" y="8"/>
                </a:lnTo>
                <a:lnTo>
                  <a:pt x="114" y="8"/>
                </a:lnTo>
                <a:lnTo>
                  <a:pt x="114" y="8"/>
                </a:lnTo>
                <a:lnTo>
                  <a:pt x="114" y="8"/>
                </a:lnTo>
                <a:lnTo>
                  <a:pt x="114" y="8"/>
                </a:lnTo>
                <a:lnTo>
                  <a:pt x="114"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7" y="8"/>
                </a:lnTo>
                <a:lnTo>
                  <a:pt x="117" y="8"/>
                </a:lnTo>
                <a:lnTo>
                  <a:pt x="117" y="8"/>
                </a:lnTo>
                <a:lnTo>
                  <a:pt x="117" y="8"/>
                </a:lnTo>
                <a:lnTo>
                  <a:pt x="117" y="8"/>
                </a:lnTo>
                <a:lnTo>
                  <a:pt x="117" y="8"/>
                </a:lnTo>
                <a:lnTo>
                  <a:pt x="117" y="8"/>
                </a:lnTo>
                <a:lnTo>
                  <a:pt x="117" y="8"/>
                </a:lnTo>
                <a:lnTo>
                  <a:pt x="117" y="8"/>
                </a:lnTo>
                <a:lnTo>
                  <a:pt x="117" y="8"/>
                </a:lnTo>
                <a:lnTo>
                  <a:pt x="117" y="8"/>
                </a:lnTo>
                <a:lnTo>
                  <a:pt x="117" y="8"/>
                </a:lnTo>
                <a:lnTo>
                  <a:pt x="117" y="8"/>
                </a:lnTo>
                <a:lnTo>
                  <a:pt x="117" y="8"/>
                </a:lnTo>
                <a:lnTo>
                  <a:pt x="117" y="8"/>
                </a:lnTo>
                <a:lnTo>
                  <a:pt x="117" y="7"/>
                </a:lnTo>
                <a:lnTo>
                  <a:pt x="117" y="7"/>
                </a:lnTo>
                <a:lnTo>
                  <a:pt x="117" y="7"/>
                </a:lnTo>
                <a:lnTo>
                  <a:pt x="117" y="7"/>
                </a:lnTo>
                <a:lnTo>
                  <a:pt x="117"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20" y="6"/>
                </a:lnTo>
                <a:lnTo>
                  <a:pt x="120" y="6"/>
                </a:lnTo>
                <a:lnTo>
                  <a:pt x="120" y="6"/>
                </a:lnTo>
                <a:lnTo>
                  <a:pt x="120" y="6"/>
                </a:lnTo>
                <a:lnTo>
                  <a:pt x="120" y="6"/>
                </a:lnTo>
                <a:lnTo>
                  <a:pt x="120" y="6"/>
                </a:lnTo>
                <a:lnTo>
                  <a:pt x="120" y="6"/>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3" y="5"/>
                </a:lnTo>
                <a:lnTo>
                  <a:pt x="123" y="5"/>
                </a:lnTo>
                <a:lnTo>
                  <a:pt x="123" y="5"/>
                </a:lnTo>
                <a:lnTo>
                  <a:pt x="123" y="5"/>
                </a:lnTo>
                <a:lnTo>
                  <a:pt x="123" y="5"/>
                </a:lnTo>
                <a:lnTo>
                  <a:pt x="123" y="5"/>
                </a:lnTo>
                <a:lnTo>
                  <a:pt x="123" y="5"/>
                </a:lnTo>
                <a:lnTo>
                  <a:pt x="123" y="5"/>
                </a:lnTo>
                <a:lnTo>
                  <a:pt x="123" y="5"/>
                </a:lnTo>
                <a:lnTo>
                  <a:pt x="123" y="5"/>
                </a:lnTo>
                <a:lnTo>
                  <a:pt x="123" y="5"/>
                </a:lnTo>
                <a:lnTo>
                  <a:pt x="123" y="5"/>
                </a:lnTo>
                <a:lnTo>
                  <a:pt x="123" y="5"/>
                </a:lnTo>
                <a:lnTo>
                  <a:pt x="123" y="4"/>
                </a:lnTo>
                <a:lnTo>
                  <a:pt x="123" y="4"/>
                </a:lnTo>
                <a:lnTo>
                  <a:pt x="123" y="4"/>
                </a:lnTo>
                <a:lnTo>
                  <a:pt x="123" y="4"/>
                </a:lnTo>
                <a:lnTo>
                  <a:pt x="123"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8" y="4"/>
                </a:lnTo>
                <a:lnTo>
                  <a:pt x="128" y="5"/>
                </a:lnTo>
                <a:lnTo>
                  <a:pt x="128" y="5"/>
                </a:lnTo>
                <a:lnTo>
                  <a:pt x="128" y="5"/>
                </a:lnTo>
                <a:lnTo>
                  <a:pt x="128" y="5"/>
                </a:lnTo>
                <a:lnTo>
                  <a:pt x="128" y="5"/>
                </a:lnTo>
                <a:lnTo>
                  <a:pt x="128" y="5"/>
                </a:lnTo>
                <a:lnTo>
                  <a:pt x="128" y="5"/>
                </a:lnTo>
                <a:lnTo>
                  <a:pt x="128" y="6"/>
                </a:lnTo>
                <a:lnTo>
                  <a:pt x="128" y="6"/>
                </a:lnTo>
                <a:lnTo>
                  <a:pt x="128" y="6"/>
                </a:lnTo>
                <a:lnTo>
                  <a:pt x="128" y="8"/>
                </a:lnTo>
                <a:lnTo>
                  <a:pt x="128" y="7"/>
                </a:lnTo>
                <a:lnTo>
                  <a:pt x="128" y="7"/>
                </a:lnTo>
                <a:lnTo>
                  <a:pt x="128" y="7"/>
                </a:lnTo>
                <a:lnTo>
                  <a:pt x="128" y="7"/>
                </a:lnTo>
                <a:lnTo>
                  <a:pt x="128" y="7"/>
                </a:lnTo>
                <a:lnTo>
                  <a:pt x="128" y="7"/>
                </a:lnTo>
                <a:lnTo>
                  <a:pt x="128" y="7"/>
                </a:lnTo>
                <a:lnTo>
                  <a:pt x="129" y="7"/>
                </a:lnTo>
                <a:lnTo>
                  <a:pt x="129" y="7"/>
                </a:lnTo>
                <a:lnTo>
                  <a:pt x="129" y="7"/>
                </a:lnTo>
                <a:lnTo>
                  <a:pt x="129" y="7"/>
                </a:lnTo>
                <a:lnTo>
                  <a:pt x="129" y="7"/>
                </a:lnTo>
                <a:lnTo>
                  <a:pt x="129" y="7"/>
                </a:lnTo>
                <a:lnTo>
                  <a:pt x="129" y="7"/>
                </a:lnTo>
                <a:lnTo>
                  <a:pt x="129" y="7"/>
                </a:lnTo>
                <a:lnTo>
                  <a:pt x="129" y="7"/>
                </a:lnTo>
                <a:lnTo>
                  <a:pt x="129" y="7"/>
                </a:lnTo>
                <a:lnTo>
                  <a:pt x="129" y="7"/>
                </a:lnTo>
                <a:lnTo>
                  <a:pt x="129" y="7"/>
                </a:lnTo>
                <a:lnTo>
                  <a:pt x="129" y="7"/>
                </a:lnTo>
                <a:lnTo>
                  <a:pt x="129" y="7"/>
                </a:lnTo>
                <a:lnTo>
                  <a:pt x="129" y="7"/>
                </a:lnTo>
                <a:lnTo>
                  <a:pt x="129" y="7"/>
                </a:lnTo>
                <a:lnTo>
                  <a:pt x="129" y="7"/>
                </a:lnTo>
                <a:lnTo>
                  <a:pt x="129" y="7"/>
                </a:lnTo>
                <a:lnTo>
                  <a:pt x="129" y="7"/>
                </a:lnTo>
                <a:lnTo>
                  <a:pt x="129" y="8"/>
                </a:lnTo>
                <a:lnTo>
                  <a:pt x="129" y="8"/>
                </a:lnTo>
                <a:lnTo>
                  <a:pt x="129" y="8"/>
                </a:lnTo>
                <a:lnTo>
                  <a:pt x="129" y="8"/>
                </a:lnTo>
                <a:lnTo>
                  <a:pt x="129" y="8"/>
                </a:lnTo>
                <a:lnTo>
                  <a:pt x="129" y="8"/>
                </a:lnTo>
                <a:lnTo>
                  <a:pt x="129" y="8"/>
                </a:lnTo>
                <a:lnTo>
                  <a:pt x="129" y="8"/>
                </a:lnTo>
                <a:lnTo>
                  <a:pt x="129" y="8"/>
                </a:lnTo>
                <a:lnTo>
                  <a:pt x="129" y="8"/>
                </a:lnTo>
                <a:lnTo>
                  <a:pt x="129" y="8"/>
                </a:lnTo>
                <a:lnTo>
                  <a:pt x="130" y="8"/>
                </a:lnTo>
                <a:lnTo>
                  <a:pt x="131" y="8"/>
                </a:lnTo>
                <a:lnTo>
                  <a:pt x="132" y="7"/>
                </a:lnTo>
                <a:lnTo>
                  <a:pt x="132" y="7"/>
                </a:lnTo>
                <a:lnTo>
                  <a:pt x="132" y="7"/>
                </a:lnTo>
                <a:lnTo>
                  <a:pt x="132" y="7"/>
                </a:lnTo>
                <a:lnTo>
                  <a:pt x="132" y="7"/>
                </a:lnTo>
                <a:lnTo>
                  <a:pt x="132" y="7"/>
                </a:lnTo>
                <a:lnTo>
                  <a:pt x="132" y="7"/>
                </a:lnTo>
                <a:lnTo>
                  <a:pt x="133" y="7"/>
                </a:lnTo>
                <a:lnTo>
                  <a:pt x="133" y="7"/>
                </a:lnTo>
                <a:lnTo>
                  <a:pt x="133" y="7"/>
                </a:lnTo>
                <a:lnTo>
                  <a:pt x="133" y="7"/>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8" y="8"/>
                </a:lnTo>
                <a:lnTo>
                  <a:pt x="138" y="8"/>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9" y="9"/>
                </a:lnTo>
                <a:lnTo>
                  <a:pt x="139" y="9"/>
                </a:lnTo>
                <a:lnTo>
                  <a:pt x="139" y="9"/>
                </a:lnTo>
                <a:lnTo>
                  <a:pt x="139" y="9"/>
                </a:lnTo>
                <a:lnTo>
                  <a:pt x="139" y="9"/>
                </a:lnTo>
                <a:lnTo>
                  <a:pt x="139" y="9"/>
                </a:lnTo>
                <a:lnTo>
                  <a:pt x="139" y="9"/>
                </a:lnTo>
                <a:lnTo>
                  <a:pt x="139" y="9"/>
                </a:lnTo>
                <a:lnTo>
                  <a:pt x="139" y="9"/>
                </a:lnTo>
                <a:lnTo>
                  <a:pt x="139" y="9"/>
                </a:lnTo>
                <a:lnTo>
                  <a:pt x="139" y="10"/>
                </a:lnTo>
                <a:lnTo>
                  <a:pt x="139" y="10"/>
                </a:lnTo>
                <a:lnTo>
                  <a:pt x="139" y="10"/>
                </a:lnTo>
                <a:lnTo>
                  <a:pt x="139" y="10"/>
                </a:lnTo>
                <a:lnTo>
                  <a:pt x="139" y="10"/>
                </a:lnTo>
                <a:lnTo>
                  <a:pt x="139" y="10"/>
                </a:lnTo>
                <a:lnTo>
                  <a:pt x="139" y="10"/>
                </a:lnTo>
                <a:lnTo>
                  <a:pt x="139" y="10"/>
                </a:lnTo>
                <a:lnTo>
                  <a:pt x="139" y="10"/>
                </a:lnTo>
                <a:lnTo>
                  <a:pt x="140" y="10"/>
                </a:lnTo>
                <a:lnTo>
                  <a:pt x="140" y="10"/>
                </a:lnTo>
                <a:lnTo>
                  <a:pt x="140" y="10"/>
                </a:lnTo>
                <a:lnTo>
                  <a:pt x="140" y="10"/>
                </a:lnTo>
                <a:lnTo>
                  <a:pt x="140" y="10"/>
                </a:lnTo>
                <a:lnTo>
                  <a:pt x="140" y="10"/>
                </a:lnTo>
                <a:lnTo>
                  <a:pt x="140" y="10"/>
                </a:lnTo>
                <a:lnTo>
                  <a:pt x="140" y="10"/>
                </a:lnTo>
                <a:lnTo>
                  <a:pt x="140" y="10"/>
                </a:lnTo>
                <a:lnTo>
                  <a:pt x="140" y="10"/>
                </a:lnTo>
                <a:lnTo>
                  <a:pt x="140" y="10"/>
                </a:lnTo>
                <a:lnTo>
                  <a:pt x="140" y="10"/>
                </a:lnTo>
                <a:lnTo>
                  <a:pt x="140" y="10"/>
                </a:lnTo>
                <a:lnTo>
                  <a:pt x="140" y="10"/>
                </a:lnTo>
                <a:lnTo>
                  <a:pt x="140"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10"/>
                </a:lnTo>
                <a:lnTo>
                  <a:pt x="141" y="10"/>
                </a:lnTo>
                <a:lnTo>
                  <a:pt x="141" y="10"/>
                </a:lnTo>
                <a:lnTo>
                  <a:pt x="141" y="10"/>
                </a:lnTo>
                <a:lnTo>
                  <a:pt x="141" y="10"/>
                </a:lnTo>
                <a:lnTo>
                  <a:pt x="141"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5" y="10"/>
                </a:lnTo>
                <a:lnTo>
                  <a:pt x="145" y="10"/>
                </a:lnTo>
                <a:lnTo>
                  <a:pt x="145" y="10"/>
                </a:lnTo>
                <a:lnTo>
                  <a:pt x="145" y="10"/>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9" y="11"/>
                </a:lnTo>
                <a:lnTo>
                  <a:pt x="149" y="11"/>
                </a:lnTo>
                <a:lnTo>
                  <a:pt x="149" y="11"/>
                </a:lnTo>
                <a:lnTo>
                  <a:pt x="149" y="11"/>
                </a:lnTo>
                <a:lnTo>
                  <a:pt x="149" y="11"/>
                </a:lnTo>
                <a:lnTo>
                  <a:pt x="149" y="11"/>
                </a:lnTo>
                <a:lnTo>
                  <a:pt x="149" y="11"/>
                </a:lnTo>
                <a:lnTo>
                  <a:pt x="149" y="11"/>
                </a:lnTo>
                <a:lnTo>
                  <a:pt x="149" y="11"/>
                </a:lnTo>
                <a:lnTo>
                  <a:pt x="149" y="11"/>
                </a:lnTo>
                <a:lnTo>
                  <a:pt x="149" y="11"/>
                </a:lnTo>
                <a:lnTo>
                  <a:pt x="149" y="11"/>
                </a:lnTo>
                <a:lnTo>
                  <a:pt x="149" y="11"/>
                </a:lnTo>
                <a:lnTo>
                  <a:pt x="149" y="11"/>
                </a:lnTo>
                <a:lnTo>
                  <a:pt x="149" y="11"/>
                </a:lnTo>
                <a:lnTo>
                  <a:pt x="149" y="11"/>
                </a:lnTo>
                <a:lnTo>
                  <a:pt x="149" y="11"/>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50" y="12"/>
                </a:lnTo>
                <a:lnTo>
                  <a:pt x="150" y="12"/>
                </a:lnTo>
                <a:lnTo>
                  <a:pt x="150" y="12"/>
                </a:lnTo>
                <a:lnTo>
                  <a:pt x="150" y="12"/>
                </a:lnTo>
                <a:lnTo>
                  <a:pt x="150" y="12"/>
                </a:lnTo>
                <a:lnTo>
                  <a:pt x="150" y="12"/>
                </a:lnTo>
                <a:lnTo>
                  <a:pt x="150" y="12"/>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2" y="14"/>
                </a:lnTo>
                <a:lnTo>
                  <a:pt x="152" y="14"/>
                </a:lnTo>
                <a:lnTo>
                  <a:pt x="152" y="14"/>
                </a:lnTo>
                <a:lnTo>
                  <a:pt x="152" y="14"/>
                </a:lnTo>
                <a:lnTo>
                  <a:pt x="152" y="14"/>
                </a:lnTo>
                <a:lnTo>
                  <a:pt x="152" y="14"/>
                </a:lnTo>
                <a:lnTo>
                  <a:pt x="152" y="14"/>
                </a:lnTo>
                <a:lnTo>
                  <a:pt x="152" y="14"/>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7"/>
                </a:lnTo>
                <a:lnTo>
                  <a:pt x="152" y="17"/>
                </a:lnTo>
                <a:lnTo>
                  <a:pt x="152" y="17"/>
                </a:lnTo>
                <a:lnTo>
                  <a:pt x="152"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8" y="18"/>
                </a:lnTo>
                <a:lnTo>
                  <a:pt x="158" y="18"/>
                </a:lnTo>
                <a:lnTo>
                  <a:pt x="158" y="18"/>
                </a:lnTo>
                <a:lnTo>
                  <a:pt x="158" y="18"/>
                </a:lnTo>
                <a:lnTo>
                  <a:pt x="158" y="18"/>
                </a:lnTo>
                <a:lnTo>
                  <a:pt x="158" y="18"/>
                </a:lnTo>
                <a:lnTo>
                  <a:pt x="158" y="18"/>
                </a:lnTo>
                <a:lnTo>
                  <a:pt x="158" y="18"/>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20"/>
                </a:lnTo>
                <a:lnTo>
                  <a:pt x="159" y="20"/>
                </a:lnTo>
                <a:lnTo>
                  <a:pt x="159" y="20"/>
                </a:lnTo>
                <a:lnTo>
                  <a:pt x="159" y="20"/>
                </a:lnTo>
                <a:lnTo>
                  <a:pt x="159" y="20"/>
                </a:lnTo>
                <a:lnTo>
                  <a:pt x="159" y="20"/>
                </a:lnTo>
                <a:lnTo>
                  <a:pt x="159" y="20"/>
                </a:lnTo>
                <a:lnTo>
                  <a:pt x="159" y="20"/>
                </a:lnTo>
                <a:lnTo>
                  <a:pt x="159" y="20"/>
                </a:lnTo>
                <a:lnTo>
                  <a:pt x="159" y="20"/>
                </a:lnTo>
                <a:lnTo>
                  <a:pt x="159" y="20"/>
                </a:lnTo>
                <a:lnTo>
                  <a:pt x="159" y="20"/>
                </a:lnTo>
                <a:lnTo>
                  <a:pt x="159" y="20"/>
                </a:lnTo>
                <a:lnTo>
                  <a:pt x="159" y="20"/>
                </a:lnTo>
                <a:lnTo>
                  <a:pt x="160" y="20"/>
                </a:lnTo>
                <a:lnTo>
                  <a:pt x="160" y="20"/>
                </a:lnTo>
                <a:lnTo>
                  <a:pt x="160" y="20"/>
                </a:lnTo>
                <a:lnTo>
                  <a:pt x="160" y="20"/>
                </a:lnTo>
                <a:lnTo>
                  <a:pt x="160" y="20"/>
                </a:lnTo>
                <a:lnTo>
                  <a:pt x="160" y="20"/>
                </a:lnTo>
                <a:lnTo>
                  <a:pt x="160" y="20"/>
                </a:lnTo>
                <a:lnTo>
                  <a:pt x="160" y="20"/>
                </a:lnTo>
                <a:lnTo>
                  <a:pt x="160" y="20"/>
                </a:lnTo>
                <a:lnTo>
                  <a:pt x="160" y="20"/>
                </a:lnTo>
                <a:lnTo>
                  <a:pt x="160" y="20"/>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20"/>
                </a:lnTo>
                <a:lnTo>
                  <a:pt x="160" y="20"/>
                </a:lnTo>
                <a:lnTo>
                  <a:pt x="160" y="20"/>
                </a:lnTo>
                <a:lnTo>
                  <a:pt x="160" y="20"/>
                </a:lnTo>
                <a:lnTo>
                  <a:pt x="160" y="20"/>
                </a:lnTo>
                <a:lnTo>
                  <a:pt x="160" y="20"/>
                </a:lnTo>
                <a:lnTo>
                  <a:pt x="160" y="20"/>
                </a:lnTo>
                <a:lnTo>
                  <a:pt x="160" y="20"/>
                </a:lnTo>
                <a:lnTo>
                  <a:pt x="160" y="20"/>
                </a:lnTo>
                <a:lnTo>
                  <a:pt x="160" y="20"/>
                </a:lnTo>
                <a:lnTo>
                  <a:pt x="160" y="20"/>
                </a:lnTo>
                <a:lnTo>
                  <a:pt x="160" y="20"/>
                </a:lnTo>
                <a:lnTo>
                  <a:pt x="160" y="20"/>
                </a:lnTo>
                <a:lnTo>
                  <a:pt x="161" y="20"/>
                </a:lnTo>
                <a:lnTo>
                  <a:pt x="161" y="20"/>
                </a:lnTo>
                <a:lnTo>
                  <a:pt x="161" y="20"/>
                </a:lnTo>
                <a:lnTo>
                  <a:pt x="161" y="20"/>
                </a:lnTo>
                <a:lnTo>
                  <a:pt x="161" y="20"/>
                </a:lnTo>
                <a:lnTo>
                  <a:pt x="161" y="20"/>
                </a:lnTo>
                <a:lnTo>
                  <a:pt x="161" y="20"/>
                </a:lnTo>
                <a:lnTo>
                  <a:pt x="161" y="20"/>
                </a:lnTo>
                <a:lnTo>
                  <a:pt x="161" y="20"/>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2"/>
                </a:lnTo>
                <a:lnTo>
                  <a:pt x="162" y="22"/>
                </a:lnTo>
                <a:lnTo>
                  <a:pt x="162" y="22"/>
                </a:lnTo>
                <a:lnTo>
                  <a:pt x="162" y="22"/>
                </a:lnTo>
                <a:lnTo>
                  <a:pt x="162" y="22"/>
                </a:lnTo>
                <a:lnTo>
                  <a:pt x="162" y="22"/>
                </a:lnTo>
                <a:lnTo>
                  <a:pt x="162" y="22"/>
                </a:lnTo>
                <a:lnTo>
                  <a:pt x="162" y="22"/>
                </a:lnTo>
                <a:lnTo>
                  <a:pt x="162" y="22"/>
                </a:lnTo>
                <a:lnTo>
                  <a:pt x="162" y="22"/>
                </a:lnTo>
                <a:lnTo>
                  <a:pt x="162" y="22"/>
                </a:lnTo>
                <a:lnTo>
                  <a:pt x="162" y="22"/>
                </a:lnTo>
                <a:lnTo>
                  <a:pt x="162" y="22"/>
                </a:lnTo>
                <a:lnTo>
                  <a:pt x="162" y="22"/>
                </a:lnTo>
                <a:lnTo>
                  <a:pt x="162" y="22"/>
                </a:lnTo>
                <a:lnTo>
                  <a:pt x="162" y="22"/>
                </a:lnTo>
                <a:lnTo>
                  <a:pt x="162"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4" y="23"/>
                </a:lnTo>
                <a:lnTo>
                  <a:pt x="164" y="23"/>
                </a:lnTo>
                <a:lnTo>
                  <a:pt x="164" y="23"/>
                </a:lnTo>
                <a:lnTo>
                  <a:pt x="164" y="23"/>
                </a:lnTo>
                <a:lnTo>
                  <a:pt x="164" y="23"/>
                </a:lnTo>
                <a:lnTo>
                  <a:pt x="164" y="23"/>
                </a:lnTo>
                <a:lnTo>
                  <a:pt x="164" y="23"/>
                </a:lnTo>
                <a:lnTo>
                  <a:pt x="164" y="23"/>
                </a:lnTo>
                <a:lnTo>
                  <a:pt x="164" y="23"/>
                </a:lnTo>
                <a:lnTo>
                  <a:pt x="164" y="23"/>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5" y="22"/>
                </a:lnTo>
                <a:lnTo>
                  <a:pt x="165" y="22"/>
                </a:lnTo>
                <a:lnTo>
                  <a:pt x="165" y="22"/>
                </a:lnTo>
                <a:lnTo>
                  <a:pt x="165" y="22"/>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4"/>
                </a:lnTo>
                <a:lnTo>
                  <a:pt x="166" y="24"/>
                </a:lnTo>
                <a:lnTo>
                  <a:pt x="166" y="24"/>
                </a:lnTo>
                <a:lnTo>
                  <a:pt x="166"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9"/>
                </a:lnTo>
                <a:lnTo>
                  <a:pt x="170" y="29"/>
                </a:lnTo>
                <a:lnTo>
                  <a:pt x="170" y="29"/>
                </a:lnTo>
                <a:lnTo>
                  <a:pt x="170" y="29"/>
                </a:lnTo>
                <a:lnTo>
                  <a:pt x="170" y="29"/>
                </a:lnTo>
                <a:lnTo>
                  <a:pt x="170" y="29"/>
                </a:lnTo>
                <a:lnTo>
                  <a:pt x="170" y="29"/>
                </a:lnTo>
                <a:lnTo>
                  <a:pt x="170" y="29"/>
                </a:lnTo>
                <a:lnTo>
                  <a:pt x="170" y="29"/>
                </a:lnTo>
                <a:lnTo>
                  <a:pt x="170" y="29"/>
                </a:lnTo>
                <a:lnTo>
                  <a:pt x="170" y="29"/>
                </a:lnTo>
                <a:lnTo>
                  <a:pt x="170" y="29"/>
                </a:lnTo>
                <a:lnTo>
                  <a:pt x="170" y="29"/>
                </a:lnTo>
                <a:lnTo>
                  <a:pt x="170" y="29"/>
                </a:lnTo>
                <a:lnTo>
                  <a:pt x="170" y="29"/>
                </a:lnTo>
                <a:lnTo>
                  <a:pt x="170" y="29"/>
                </a:lnTo>
                <a:lnTo>
                  <a:pt x="170" y="29"/>
                </a:lnTo>
                <a:lnTo>
                  <a:pt x="170"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3" y="29"/>
                </a:lnTo>
                <a:lnTo>
                  <a:pt x="173" y="29"/>
                </a:lnTo>
                <a:lnTo>
                  <a:pt x="173" y="29"/>
                </a:lnTo>
                <a:lnTo>
                  <a:pt x="173" y="29"/>
                </a:lnTo>
                <a:lnTo>
                  <a:pt x="173" y="29"/>
                </a:lnTo>
                <a:lnTo>
                  <a:pt x="173" y="29"/>
                </a:lnTo>
                <a:lnTo>
                  <a:pt x="173" y="29"/>
                </a:lnTo>
                <a:lnTo>
                  <a:pt x="173" y="29"/>
                </a:lnTo>
                <a:lnTo>
                  <a:pt x="173" y="29"/>
                </a:lnTo>
                <a:lnTo>
                  <a:pt x="173" y="29"/>
                </a:lnTo>
                <a:lnTo>
                  <a:pt x="173" y="29"/>
                </a:lnTo>
                <a:lnTo>
                  <a:pt x="173" y="29"/>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4" y="30"/>
                </a:lnTo>
                <a:lnTo>
                  <a:pt x="174" y="30"/>
                </a:lnTo>
                <a:lnTo>
                  <a:pt x="174" y="30"/>
                </a:lnTo>
                <a:lnTo>
                  <a:pt x="174" y="30"/>
                </a:lnTo>
                <a:lnTo>
                  <a:pt x="174" y="30"/>
                </a:lnTo>
                <a:lnTo>
                  <a:pt x="174" y="30"/>
                </a:lnTo>
                <a:lnTo>
                  <a:pt x="174"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1"/>
                </a:lnTo>
                <a:lnTo>
                  <a:pt x="175"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8" y="31"/>
                </a:lnTo>
                <a:lnTo>
                  <a:pt x="178" y="31"/>
                </a:lnTo>
                <a:lnTo>
                  <a:pt x="178" y="31"/>
                </a:lnTo>
                <a:lnTo>
                  <a:pt x="178" y="31"/>
                </a:lnTo>
                <a:lnTo>
                  <a:pt x="178" y="31"/>
                </a:lnTo>
                <a:lnTo>
                  <a:pt x="178" y="31"/>
                </a:lnTo>
                <a:lnTo>
                  <a:pt x="178" y="31"/>
                </a:lnTo>
                <a:lnTo>
                  <a:pt x="178" y="31"/>
                </a:lnTo>
                <a:lnTo>
                  <a:pt x="178" y="31"/>
                </a:lnTo>
                <a:lnTo>
                  <a:pt x="178" y="31"/>
                </a:lnTo>
                <a:lnTo>
                  <a:pt x="178" y="31"/>
                </a:lnTo>
                <a:lnTo>
                  <a:pt x="178" y="31"/>
                </a:lnTo>
                <a:lnTo>
                  <a:pt x="178"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1" y="31"/>
                </a:lnTo>
                <a:lnTo>
                  <a:pt x="181" y="31"/>
                </a:lnTo>
                <a:lnTo>
                  <a:pt x="181" y="31"/>
                </a:lnTo>
                <a:lnTo>
                  <a:pt x="181" y="31"/>
                </a:lnTo>
                <a:lnTo>
                  <a:pt x="181" y="31"/>
                </a:lnTo>
                <a:lnTo>
                  <a:pt x="181" y="31"/>
                </a:lnTo>
                <a:lnTo>
                  <a:pt x="181" y="31"/>
                </a:lnTo>
                <a:lnTo>
                  <a:pt x="181" y="31"/>
                </a:lnTo>
                <a:lnTo>
                  <a:pt x="181" y="31"/>
                </a:lnTo>
                <a:lnTo>
                  <a:pt x="181" y="31"/>
                </a:lnTo>
                <a:lnTo>
                  <a:pt x="181" y="31"/>
                </a:lnTo>
                <a:lnTo>
                  <a:pt x="181" y="30"/>
                </a:lnTo>
                <a:lnTo>
                  <a:pt x="181" y="30"/>
                </a:lnTo>
                <a:lnTo>
                  <a:pt x="182" y="30"/>
                </a:lnTo>
                <a:lnTo>
                  <a:pt x="182" y="30"/>
                </a:lnTo>
                <a:lnTo>
                  <a:pt x="182" y="30"/>
                </a:lnTo>
                <a:lnTo>
                  <a:pt x="182" y="30"/>
                </a:lnTo>
                <a:lnTo>
                  <a:pt x="182" y="30"/>
                </a:lnTo>
                <a:lnTo>
                  <a:pt x="182" y="30"/>
                </a:lnTo>
                <a:lnTo>
                  <a:pt x="182" y="30"/>
                </a:lnTo>
                <a:lnTo>
                  <a:pt x="182" y="30"/>
                </a:lnTo>
                <a:lnTo>
                  <a:pt x="182" y="29"/>
                </a:lnTo>
                <a:lnTo>
                  <a:pt x="182" y="29"/>
                </a:lnTo>
                <a:lnTo>
                  <a:pt x="182" y="29"/>
                </a:lnTo>
                <a:lnTo>
                  <a:pt x="182" y="29"/>
                </a:lnTo>
                <a:lnTo>
                  <a:pt x="182" y="29"/>
                </a:lnTo>
                <a:lnTo>
                  <a:pt x="182" y="29"/>
                </a:lnTo>
                <a:lnTo>
                  <a:pt x="182" y="29"/>
                </a:lnTo>
                <a:lnTo>
                  <a:pt x="182" y="29"/>
                </a:lnTo>
                <a:lnTo>
                  <a:pt x="182" y="29"/>
                </a:lnTo>
                <a:lnTo>
                  <a:pt x="182" y="29"/>
                </a:lnTo>
                <a:lnTo>
                  <a:pt x="182" y="29"/>
                </a:lnTo>
                <a:lnTo>
                  <a:pt x="182" y="29"/>
                </a:lnTo>
                <a:lnTo>
                  <a:pt x="182" y="29"/>
                </a:lnTo>
                <a:lnTo>
                  <a:pt x="182" y="29"/>
                </a:lnTo>
                <a:lnTo>
                  <a:pt x="182" y="29"/>
                </a:lnTo>
                <a:lnTo>
                  <a:pt x="182" y="29"/>
                </a:lnTo>
                <a:lnTo>
                  <a:pt x="182" y="29"/>
                </a:lnTo>
                <a:lnTo>
                  <a:pt x="182" y="29"/>
                </a:lnTo>
                <a:lnTo>
                  <a:pt x="182"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5" y="28"/>
                </a:lnTo>
                <a:lnTo>
                  <a:pt x="185" y="28"/>
                </a:lnTo>
                <a:lnTo>
                  <a:pt x="185" y="28"/>
                </a:lnTo>
                <a:lnTo>
                  <a:pt x="185" y="28"/>
                </a:lnTo>
                <a:lnTo>
                  <a:pt x="185" y="28"/>
                </a:lnTo>
                <a:lnTo>
                  <a:pt x="185" y="28"/>
                </a:lnTo>
                <a:lnTo>
                  <a:pt x="185" y="28"/>
                </a:lnTo>
                <a:lnTo>
                  <a:pt x="185" y="28"/>
                </a:lnTo>
                <a:lnTo>
                  <a:pt x="185" y="28"/>
                </a:lnTo>
                <a:lnTo>
                  <a:pt x="185" y="28"/>
                </a:lnTo>
                <a:lnTo>
                  <a:pt x="185" y="28"/>
                </a:lnTo>
                <a:lnTo>
                  <a:pt x="185" y="28"/>
                </a:lnTo>
                <a:lnTo>
                  <a:pt x="185" y="28"/>
                </a:lnTo>
                <a:lnTo>
                  <a:pt x="185" y="28"/>
                </a:lnTo>
                <a:lnTo>
                  <a:pt x="185" y="28"/>
                </a:lnTo>
                <a:lnTo>
                  <a:pt x="185" y="28"/>
                </a:lnTo>
                <a:lnTo>
                  <a:pt x="185" y="28"/>
                </a:lnTo>
                <a:lnTo>
                  <a:pt x="185" y="28"/>
                </a:lnTo>
                <a:lnTo>
                  <a:pt x="186" y="28"/>
                </a:lnTo>
                <a:lnTo>
                  <a:pt x="186" y="28"/>
                </a:lnTo>
                <a:lnTo>
                  <a:pt x="186" y="28"/>
                </a:lnTo>
                <a:lnTo>
                  <a:pt x="186" y="28"/>
                </a:lnTo>
                <a:lnTo>
                  <a:pt x="186" y="28"/>
                </a:lnTo>
                <a:lnTo>
                  <a:pt x="186" y="28"/>
                </a:lnTo>
                <a:lnTo>
                  <a:pt x="186" y="28"/>
                </a:lnTo>
                <a:lnTo>
                  <a:pt x="186" y="28"/>
                </a:lnTo>
                <a:lnTo>
                  <a:pt x="186" y="28"/>
                </a:lnTo>
                <a:lnTo>
                  <a:pt x="186" y="28"/>
                </a:lnTo>
                <a:lnTo>
                  <a:pt x="186" y="28"/>
                </a:lnTo>
                <a:lnTo>
                  <a:pt x="186" y="28"/>
                </a:lnTo>
                <a:lnTo>
                  <a:pt x="186" y="28"/>
                </a:lnTo>
                <a:lnTo>
                  <a:pt x="186" y="28"/>
                </a:lnTo>
                <a:lnTo>
                  <a:pt x="186" y="28"/>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8"/>
                </a:lnTo>
                <a:lnTo>
                  <a:pt x="186" y="28"/>
                </a:lnTo>
                <a:lnTo>
                  <a:pt x="186" y="28"/>
                </a:lnTo>
                <a:lnTo>
                  <a:pt x="186" y="28"/>
                </a:lnTo>
                <a:lnTo>
                  <a:pt x="187" y="28"/>
                </a:lnTo>
                <a:lnTo>
                  <a:pt x="187" y="28"/>
                </a:lnTo>
                <a:lnTo>
                  <a:pt x="187" y="28"/>
                </a:lnTo>
                <a:lnTo>
                  <a:pt x="187" y="28"/>
                </a:lnTo>
                <a:lnTo>
                  <a:pt x="187" y="28"/>
                </a:lnTo>
                <a:lnTo>
                  <a:pt x="187" y="28"/>
                </a:lnTo>
                <a:lnTo>
                  <a:pt x="187" y="28"/>
                </a:lnTo>
                <a:lnTo>
                  <a:pt x="187" y="28"/>
                </a:lnTo>
                <a:lnTo>
                  <a:pt x="187" y="28"/>
                </a:lnTo>
                <a:lnTo>
                  <a:pt x="187" y="28"/>
                </a:lnTo>
                <a:lnTo>
                  <a:pt x="187" y="28"/>
                </a:lnTo>
                <a:lnTo>
                  <a:pt x="187" y="28"/>
                </a:lnTo>
                <a:lnTo>
                  <a:pt x="187" y="28"/>
                </a:lnTo>
                <a:lnTo>
                  <a:pt x="187" y="28"/>
                </a:lnTo>
                <a:lnTo>
                  <a:pt x="187" y="28"/>
                </a:lnTo>
                <a:lnTo>
                  <a:pt x="187" y="28"/>
                </a:lnTo>
                <a:lnTo>
                  <a:pt x="187" y="28"/>
                </a:lnTo>
                <a:lnTo>
                  <a:pt x="187" y="28"/>
                </a:lnTo>
                <a:lnTo>
                  <a:pt x="187" y="28"/>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8" y="29"/>
                </a:lnTo>
                <a:lnTo>
                  <a:pt x="188" y="29"/>
                </a:lnTo>
                <a:lnTo>
                  <a:pt x="188" y="29"/>
                </a:lnTo>
                <a:lnTo>
                  <a:pt x="188" y="29"/>
                </a:lnTo>
                <a:lnTo>
                  <a:pt x="188" y="29"/>
                </a:lnTo>
                <a:lnTo>
                  <a:pt x="188" y="29"/>
                </a:lnTo>
                <a:lnTo>
                  <a:pt x="188" y="29"/>
                </a:lnTo>
                <a:lnTo>
                  <a:pt x="188" y="29"/>
                </a:lnTo>
                <a:lnTo>
                  <a:pt x="188" y="29"/>
                </a:lnTo>
                <a:lnTo>
                  <a:pt x="188" y="29"/>
                </a:lnTo>
                <a:lnTo>
                  <a:pt x="188" y="29"/>
                </a:lnTo>
                <a:lnTo>
                  <a:pt x="188" y="29"/>
                </a:lnTo>
                <a:lnTo>
                  <a:pt x="188" y="29"/>
                </a:lnTo>
                <a:lnTo>
                  <a:pt x="188" y="29"/>
                </a:lnTo>
                <a:lnTo>
                  <a:pt x="188" y="29"/>
                </a:lnTo>
                <a:lnTo>
                  <a:pt x="188"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90" y="29"/>
                </a:lnTo>
                <a:lnTo>
                  <a:pt x="190" y="29"/>
                </a:lnTo>
                <a:lnTo>
                  <a:pt x="190" y="29"/>
                </a:lnTo>
                <a:lnTo>
                  <a:pt x="190" y="29"/>
                </a:lnTo>
                <a:lnTo>
                  <a:pt x="190" y="29"/>
                </a:lnTo>
                <a:lnTo>
                  <a:pt x="190" y="29"/>
                </a:lnTo>
                <a:lnTo>
                  <a:pt x="190" y="29"/>
                </a:lnTo>
                <a:lnTo>
                  <a:pt x="190" y="29"/>
                </a:lnTo>
                <a:lnTo>
                  <a:pt x="190" y="30"/>
                </a:lnTo>
                <a:lnTo>
                  <a:pt x="190" y="30"/>
                </a:lnTo>
                <a:lnTo>
                  <a:pt x="190" y="30"/>
                </a:lnTo>
                <a:lnTo>
                  <a:pt x="190" y="30"/>
                </a:lnTo>
                <a:lnTo>
                  <a:pt x="190" y="30"/>
                </a:lnTo>
                <a:lnTo>
                  <a:pt x="190" y="30"/>
                </a:lnTo>
                <a:lnTo>
                  <a:pt x="190" y="30"/>
                </a:lnTo>
                <a:lnTo>
                  <a:pt x="190" y="30"/>
                </a:lnTo>
                <a:lnTo>
                  <a:pt x="190" y="30"/>
                </a:lnTo>
                <a:lnTo>
                  <a:pt x="190" y="30"/>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2" y="28"/>
                </a:lnTo>
                <a:lnTo>
                  <a:pt x="192" y="28"/>
                </a:lnTo>
                <a:lnTo>
                  <a:pt x="192" y="28"/>
                </a:lnTo>
                <a:lnTo>
                  <a:pt x="192" y="28"/>
                </a:lnTo>
                <a:lnTo>
                  <a:pt x="192" y="28"/>
                </a:lnTo>
                <a:lnTo>
                  <a:pt x="192" y="28"/>
                </a:lnTo>
                <a:lnTo>
                  <a:pt x="192" y="28"/>
                </a:lnTo>
                <a:lnTo>
                  <a:pt x="192" y="28"/>
                </a:lnTo>
                <a:lnTo>
                  <a:pt x="192" y="28"/>
                </a:lnTo>
                <a:lnTo>
                  <a:pt x="192" y="28"/>
                </a:lnTo>
                <a:lnTo>
                  <a:pt x="192" y="28"/>
                </a:lnTo>
                <a:lnTo>
                  <a:pt x="192" y="28"/>
                </a:lnTo>
                <a:lnTo>
                  <a:pt x="192"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6" y="28"/>
                </a:lnTo>
                <a:lnTo>
                  <a:pt x="196" y="27"/>
                </a:lnTo>
                <a:lnTo>
                  <a:pt x="196" y="27"/>
                </a:lnTo>
                <a:lnTo>
                  <a:pt x="196" y="27"/>
                </a:lnTo>
                <a:lnTo>
                  <a:pt x="196" y="27"/>
                </a:lnTo>
                <a:lnTo>
                  <a:pt x="196" y="27"/>
                </a:lnTo>
                <a:lnTo>
                  <a:pt x="196" y="27"/>
                </a:lnTo>
                <a:lnTo>
                  <a:pt x="196" y="27"/>
                </a:lnTo>
                <a:lnTo>
                  <a:pt x="196" y="27"/>
                </a:lnTo>
                <a:lnTo>
                  <a:pt x="196" y="27"/>
                </a:lnTo>
                <a:lnTo>
                  <a:pt x="196" y="27"/>
                </a:lnTo>
                <a:lnTo>
                  <a:pt x="196" y="27"/>
                </a:lnTo>
                <a:lnTo>
                  <a:pt x="196" y="27"/>
                </a:lnTo>
                <a:lnTo>
                  <a:pt x="196" y="27"/>
                </a:lnTo>
                <a:lnTo>
                  <a:pt x="196" y="27"/>
                </a:lnTo>
                <a:lnTo>
                  <a:pt x="196" y="27"/>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9"/>
                </a:lnTo>
                <a:lnTo>
                  <a:pt x="196" y="29"/>
                </a:lnTo>
                <a:lnTo>
                  <a:pt x="196" y="29"/>
                </a:lnTo>
                <a:lnTo>
                  <a:pt x="196" y="29"/>
                </a:lnTo>
                <a:lnTo>
                  <a:pt x="197" y="29"/>
                </a:lnTo>
                <a:lnTo>
                  <a:pt x="197" y="29"/>
                </a:lnTo>
                <a:lnTo>
                  <a:pt x="197" y="29"/>
                </a:lnTo>
                <a:lnTo>
                  <a:pt x="197" y="29"/>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2"/>
                </a:lnTo>
                <a:lnTo>
                  <a:pt x="197" y="32"/>
                </a:lnTo>
                <a:lnTo>
                  <a:pt x="197" y="32"/>
                </a:lnTo>
                <a:lnTo>
                  <a:pt x="197" y="32"/>
                </a:lnTo>
                <a:lnTo>
                  <a:pt x="197" y="32"/>
                </a:lnTo>
                <a:lnTo>
                  <a:pt x="197" y="32"/>
                </a:lnTo>
                <a:lnTo>
                  <a:pt x="197" y="32"/>
                </a:lnTo>
                <a:lnTo>
                  <a:pt x="196" y="32"/>
                </a:lnTo>
                <a:lnTo>
                  <a:pt x="196" y="32"/>
                </a:lnTo>
                <a:lnTo>
                  <a:pt x="196" y="33"/>
                </a:lnTo>
                <a:lnTo>
                  <a:pt x="196" y="33"/>
                </a:lnTo>
                <a:lnTo>
                  <a:pt x="197" y="33"/>
                </a:lnTo>
                <a:lnTo>
                  <a:pt x="197" y="33"/>
                </a:lnTo>
                <a:lnTo>
                  <a:pt x="197" y="33"/>
                </a:lnTo>
                <a:lnTo>
                  <a:pt x="197" y="33"/>
                </a:lnTo>
                <a:lnTo>
                  <a:pt x="197" y="33"/>
                </a:lnTo>
                <a:lnTo>
                  <a:pt x="197" y="33"/>
                </a:lnTo>
                <a:lnTo>
                  <a:pt x="197" y="33"/>
                </a:lnTo>
                <a:lnTo>
                  <a:pt x="197" y="33"/>
                </a:lnTo>
                <a:lnTo>
                  <a:pt x="197" y="34"/>
                </a:lnTo>
                <a:lnTo>
                  <a:pt x="197" y="34"/>
                </a:lnTo>
                <a:lnTo>
                  <a:pt x="198" y="34"/>
                </a:lnTo>
                <a:lnTo>
                  <a:pt x="198" y="34"/>
                </a:lnTo>
                <a:lnTo>
                  <a:pt x="198" y="34"/>
                </a:lnTo>
                <a:lnTo>
                  <a:pt x="198" y="34"/>
                </a:lnTo>
                <a:lnTo>
                  <a:pt x="198" y="34"/>
                </a:lnTo>
                <a:lnTo>
                  <a:pt x="198" y="34"/>
                </a:lnTo>
                <a:lnTo>
                  <a:pt x="199" y="34"/>
                </a:lnTo>
                <a:lnTo>
                  <a:pt x="199" y="34"/>
                </a:lnTo>
                <a:lnTo>
                  <a:pt x="199" y="34"/>
                </a:lnTo>
                <a:lnTo>
                  <a:pt x="199" y="34"/>
                </a:lnTo>
                <a:lnTo>
                  <a:pt x="199" y="34"/>
                </a:lnTo>
                <a:lnTo>
                  <a:pt x="199" y="34"/>
                </a:lnTo>
                <a:lnTo>
                  <a:pt x="199" y="34"/>
                </a:lnTo>
                <a:lnTo>
                  <a:pt x="199" y="34"/>
                </a:lnTo>
                <a:lnTo>
                  <a:pt x="199" y="34"/>
                </a:lnTo>
                <a:lnTo>
                  <a:pt x="199" y="34"/>
                </a:lnTo>
                <a:lnTo>
                  <a:pt x="199" y="34"/>
                </a:lnTo>
                <a:lnTo>
                  <a:pt x="199" y="34"/>
                </a:lnTo>
                <a:lnTo>
                  <a:pt x="199" y="35"/>
                </a:lnTo>
                <a:lnTo>
                  <a:pt x="200" y="35"/>
                </a:lnTo>
                <a:lnTo>
                  <a:pt x="200" y="35"/>
                </a:lnTo>
                <a:lnTo>
                  <a:pt x="200" y="35"/>
                </a:lnTo>
                <a:lnTo>
                  <a:pt x="200" y="35"/>
                </a:lnTo>
                <a:lnTo>
                  <a:pt x="199" y="36"/>
                </a:lnTo>
                <a:lnTo>
                  <a:pt x="199" y="36"/>
                </a:lnTo>
                <a:lnTo>
                  <a:pt x="199" y="36"/>
                </a:lnTo>
                <a:lnTo>
                  <a:pt x="199" y="36"/>
                </a:lnTo>
                <a:lnTo>
                  <a:pt x="199" y="36"/>
                </a:lnTo>
                <a:lnTo>
                  <a:pt x="199" y="36"/>
                </a:lnTo>
                <a:lnTo>
                  <a:pt x="199" y="36"/>
                </a:lnTo>
                <a:lnTo>
                  <a:pt x="200" y="36"/>
                </a:lnTo>
                <a:lnTo>
                  <a:pt x="200" y="36"/>
                </a:lnTo>
                <a:lnTo>
                  <a:pt x="200" y="36"/>
                </a:lnTo>
                <a:lnTo>
                  <a:pt x="200" y="36"/>
                </a:lnTo>
                <a:lnTo>
                  <a:pt x="200" y="36"/>
                </a:lnTo>
                <a:lnTo>
                  <a:pt x="200" y="36"/>
                </a:lnTo>
                <a:lnTo>
                  <a:pt x="200" y="36"/>
                </a:lnTo>
                <a:lnTo>
                  <a:pt x="200" y="36"/>
                </a:lnTo>
                <a:lnTo>
                  <a:pt x="200" y="36"/>
                </a:lnTo>
                <a:lnTo>
                  <a:pt x="200" y="36"/>
                </a:lnTo>
                <a:lnTo>
                  <a:pt x="200" y="36"/>
                </a:lnTo>
                <a:lnTo>
                  <a:pt x="200" y="36"/>
                </a:lnTo>
                <a:lnTo>
                  <a:pt x="200" y="37"/>
                </a:lnTo>
                <a:lnTo>
                  <a:pt x="200" y="37"/>
                </a:lnTo>
                <a:lnTo>
                  <a:pt x="200" y="38"/>
                </a:lnTo>
                <a:lnTo>
                  <a:pt x="200" y="38"/>
                </a:lnTo>
                <a:lnTo>
                  <a:pt x="200" y="38"/>
                </a:lnTo>
                <a:lnTo>
                  <a:pt x="201" y="38"/>
                </a:lnTo>
                <a:lnTo>
                  <a:pt x="201" y="38"/>
                </a:lnTo>
                <a:lnTo>
                  <a:pt x="201" y="38"/>
                </a:lnTo>
                <a:lnTo>
                  <a:pt x="201" y="39"/>
                </a:lnTo>
                <a:lnTo>
                  <a:pt x="201" y="39"/>
                </a:lnTo>
                <a:lnTo>
                  <a:pt x="201" y="39"/>
                </a:lnTo>
                <a:lnTo>
                  <a:pt x="201" y="39"/>
                </a:lnTo>
                <a:lnTo>
                  <a:pt x="201" y="39"/>
                </a:lnTo>
                <a:lnTo>
                  <a:pt x="201" y="39"/>
                </a:lnTo>
                <a:lnTo>
                  <a:pt x="201" y="39"/>
                </a:lnTo>
                <a:lnTo>
                  <a:pt x="201" y="39"/>
                </a:lnTo>
                <a:lnTo>
                  <a:pt x="201" y="39"/>
                </a:lnTo>
                <a:lnTo>
                  <a:pt x="201" y="39"/>
                </a:lnTo>
                <a:lnTo>
                  <a:pt x="200" y="39"/>
                </a:lnTo>
                <a:lnTo>
                  <a:pt x="200" y="39"/>
                </a:lnTo>
                <a:lnTo>
                  <a:pt x="200" y="40"/>
                </a:lnTo>
                <a:lnTo>
                  <a:pt x="200" y="40"/>
                </a:lnTo>
                <a:lnTo>
                  <a:pt x="200" y="40"/>
                </a:lnTo>
                <a:lnTo>
                  <a:pt x="200" y="40"/>
                </a:lnTo>
                <a:lnTo>
                  <a:pt x="200" y="40"/>
                </a:lnTo>
                <a:lnTo>
                  <a:pt x="200" y="40"/>
                </a:lnTo>
                <a:lnTo>
                  <a:pt x="200" y="40"/>
                </a:lnTo>
                <a:lnTo>
                  <a:pt x="201" y="40"/>
                </a:lnTo>
                <a:lnTo>
                  <a:pt x="201" y="40"/>
                </a:lnTo>
                <a:lnTo>
                  <a:pt x="201" y="40"/>
                </a:lnTo>
                <a:lnTo>
                  <a:pt x="201" y="40"/>
                </a:lnTo>
                <a:lnTo>
                  <a:pt x="201" y="40"/>
                </a:lnTo>
                <a:lnTo>
                  <a:pt x="201" y="40"/>
                </a:lnTo>
                <a:lnTo>
                  <a:pt x="201" y="39"/>
                </a:lnTo>
                <a:lnTo>
                  <a:pt x="201" y="39"/>
                </a:lnTo>
                <a:lnTo>
                  <a:pt x="201" y="40"/>
                </a:lnTo>
                <a:lnTo>
                  <a:pt x="201" y="40"/>
                </a:lnTo>
                <a:lnTo>
                  <a:pt x="201" y="40"/>
                </a:lnTo>
                <a:lnTo>
                  <a:pt x="201" y="40"/>
                </a:lnTo>
                <a:lnTo>
                  <a:pt x="201" y="40"/>
                </a:lnTo>
                <a:lnTo>
                  <a:pt x="201" y="40"/>
                </a:lnTo>
                <a:lnTo>
                  <a:pt x="201" y="40"/>
                </a:lnTo>
                <a:lnTo>
                  <a:pt x="202" y="40"/>
                </a:lnTo>
                <a:lnTo>
                  <a:pt x="202" y="40"/>
                </a:lnTo>
                <a:lnTo>
                  <a:pt x="202" y="39"/>
                </a:lnTo>
                <a:lnTo>
                  <a:pt x="202" y="39"/>
                </a:lnTo>
                <a:lnTo>
                  <a:pt x="202" y="39"/>
                </a:lnTo>
                <a:lnTo>
                  <a:pt x="202" y="39"/>
                </a:lnTo>
                <a:lnTo>
                  <a:pt x="201" y="39"/>
                </a:lnTo>
                <a:lnTo>
                  <a:pt x="201" y="39"/>
                </a:lnTo>
                <a:lnTo>
                  <a:pt x="202" y="39"/>
                </a:lnTo>
                <a:lnTo>
                  <a:pt x="202" y="39"/>
                </a:lnTo>
                <a:lnTo>
                  <a:pt x="202" y="39"/>
                </a:lnTo>
                <a:lnTo>
                  <a:pt x="202" y="39"/>
                </a:lnTo>
                <a:lnTo>
                  <a:pt x="202" y="39"/>
                </a:lnTo>
                <a:lnTo>
                  <a:pt x="202" y="39"/>
                </a:lnTo>
                <a:lnTo>
                  <a:pt x="202" y="39"/>
                </a:lnTo>
                <a:lnTo>
                  <a:pt x="202" y="39"/>
                </a:lnTo>
                <a:lnTo>
                  <a:pt x="202" y="40"/>
                </a:lnTo>
                <a:lnTo>
                  <a:pt x="203" y="40"/>
                </a:lnTo>
                <a:lnTo>
                  <a:pt x="203" y="40"/>
                </a:lnTo>
                <a:lnTo>
                  <a:pt x="203" y="40"/>
                </a:lnTo>
                <a:lnTo>
                  <a:pt x="203" y="40"/>
                </a:lnTo>
                <a:lnTo>
                  <a:pt x="203" y="40"/>
                </a:lnTo>
                <a:lnTo>
                  <a:pt x="203" y="40"/>
                </a:lnTo>
                <a:lnTo>
                  <a:pt x="203" y="40"/>
                </a:lnTo>
                <a:lnTo>
                  <a:pt x="203" y="40"/>
                </a:lnTo>
                <a:lnTo>
                  <a:pt x="203" y="40"/>
                </a:lnTo>
                <a:lnTo>
                  <a:pt x="203" y="40"/>
                </a:lnTo>
                <a:lnTo>
                  <a:pt x="203" y="40"/>
                </a:lnTo>
                <a:lnTo>
                  <a:pt x="203" y="40"/>
                </a:lnTo>
                <a:lnTo>
                  <a:pt x="203" y="40"/>
                </a:lnTo>
                <a:lnTo>
                  <a:pt x="203" y="40"/>
                </a:lnTo>
                <a:lnTo>
                  <a:pt x="203" y="40"/>
                </a:lnTo>
                <a:lnTo>
                  <a:pt x="203" y="40"/>
                </a:lnTo>
                <a:lnTo>
                  <a:pt x="203" y="40"/>
                </a:lnTo>
                <a:lnTo>
                  <a:pt x="203" y="39"/>
                </a:lnTo>
                <a:lnTo>
                  <a:pt x="203" y="39"/>
                </a:lnTo>
                <a:lnTo>
                  <a:pt x="203" y="39"/>
                </a:lnTo>
                <a:lnTo>
                  <a:pt x="203" y="39"/>
                </a:lnTo>
                <a:lnTo>
                  <a:pt x="203"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40"/>
                </a:lnTo>
                <a:lnTo>
                  <a:pt x="204" y="40"/>
                </a:lnTo>
                <a:lnTo>
                  <a:pt x="204" y="40"/>
                </a:lnTo>
                <a:lnTo>
                  <a:pt x="204" y="40"/>
                </a:lnTo>
                <a:lnTo>
                  <a:pt x="204" y="40"/>
                </a:lnTo>
                <a:lnTo>
                  <a:pt x="204" y="40"/>
                </a:lnTo>
                <a:lnTo>
                  <a:pt x="204" y="40"/>
                </a:lnTo>
                <a:lnTo>
                  <a:pt x="205" y="40"/>
                </a:lnTo>
                <a:lnTo>
                  <a:pt x="205" y="40"/>
                </a:lnTo>
                <a:lnTo>
                  <a:pt x="205" y="40"/>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8"/>
                </a:lnTo>
                <a:lnTo>
                  <a:pt x="207" y="38"/>
                </a:lnTo>
                <a:lnTo>
                  <a:pt x="207" y="38"/>
                </a:lnTo>
                <a:lnTo>
                  <a:pt x="207" y="38"/>
                </a:lnTo>
                <a:lnTo>
                  <a:pt x="207" y="38"/>
                </a:lnTo>
                <a:lnTo>
                  <a:pt x="207" y="38"/>
                </a:lnTo>
                <a:lnTo>
                  <a:pt x="207" y="38"/>
                </a:lnTo>
                <a:lnTo>
                  <a:pt x="207" y="38"/>
                </a:lnTo>
                <a:lnTo>
                  <a:pt x="208" y="38"/>
                </a:lnTo>
                <a:lnTo>
                  <a:pt x="208" y="38"/>
                </a:lnTo>
                <a:lnTo>
                  <a:pt x="208" y="38"/>
                </a:lnTo>
                <a:lnTo>
                  <a:pt x="208" y="38"/>
                </a:lnTo>
                <a:lnTo>
                  <a:pt x="208" y="38"/>
                </a:lnTo>
                <a:lnTo>
                  <a:pt x="208" y="38"/>
                </a:lnTo>
                <a:lnTo>
                  <a:pt x="208" y="38"/>
                </a:lnTo>
                <a:lnTo>
                  <a:pt x="208" y="38"/>
                </a:lnTo>
                <a:lnTo>
                  <a:pt x="208" y="38"/>
                </a:lnTo>
                <a:lnTo>
                  <a:pt x="208" y="38"/>
                </a:lnTo>
                <a:lnTo>
                  <a:pt x="208" y="38"/>
                </a:lnTo>
                <a:lnTo>
                  <a:pt x="208" y="38"/>
                </a:lnTo>
                <a:lnTo>
                  <a:pt x="208" y="38"/>
                </a:lnTo>
                <a:lnTo>
                  <a:pt x="208" y="39"/>
                </a:lnTo>
                <a:lnTo>
                  <a:pt x="208" y="39"/>
                </a:lnTo>
                <a:lnTo>
                  <a:pt x="208" y="39"/>
                </a:lnTo>
                <a:lnTo>
                  <a:pt x="208" y="39"/>
                </a:lnTo>
                <a:lnTo>
                  <a:pt x="208" y="39"/>
                </a:lnTo>
                <a:lnTo>
                  <a:pt x="208" y="39"/>
                </a:lnTo>
                <a:lnTo>
                  <a:pt x="208" y="39"/>
                </a:lnTo>
                <a:lnTo>
                  <a:pt x="208"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40"/>
                </a:lnTo>
                <a:lnTo>
                  <a:pt x="209" y="40"/>
                </a:lnTo>
                <a:lnTo>
                  <a:pt x="209" y="40"/>
                </a:lnTo>
                <a:lnTo>
                  <a:pt x="209" y="40"/>
                </a:lnTo>
                <a:lnTo>
                  <a:pt x="209" y="40"/>
                </a:lnTo>
                <a:lnTo>
                  <a:pt x="209" y="40"/>
                </a:lnTo>
                <a:lnTo>
                  <a:pt x="209" y="40"/>
                </a:lnTo>
                <a:lnTo>
                  <a:pt x="209" y="40"/>
                </a:lnTo>
                <a:lnTo>
                  <a:pt x="209" y="40"/>
                </a:lnTo>
                <a:lnTo>
                  <a:pt x="209" y="40"/>
                </a:lnTo>
                <a:lnTo>
                  <a:pt x="209" y="40"/>
                </a:lnTo>
                <a:lnTo>
                  <a:pt x="210" y="40"/>
                </a:lnTo>
                <a:lnTo>
                  <a:pt x="210" y="40"/>
                </a:lnTo>
                <a:lnTo>
                  <a:pt x="210" y="40"/>
                </a:lnTo>
                <a:lnTo>
                  <a:pt x="210" y="40"/>
                </a:lnTo>
                <a:lnTo>
                  <a:pt x="210" y="40"/>
                </a:lnTo>
                <a:lnTo>
                  <a:pt x="210" y="41"/>
                </a:lnTo>
                <a:lnTo>
                  <a:pt x="210" y="41"/>
                </a:lnTo>
                <a:lnTo>
                  <a:pt x="210" y="41"/>
                </a:lnTo>
                <a:lnTo>
                  <a:pt x="210" y="41"/>
                </a:lnTo>
                <a:lnTo>
                  <a:pt x="210" y="41"/>
                </a:lnTo>
                <a:lnTo>
                  <a:pt x="210" y="41"/>
                </a:lnTo>
                <a:lnTo>
                  <a:pt x="210" y="41"/>
                </a:lnTo>
                <a:lnTo>
                  <a:pt x="210" y="41"/>
                </a:lnTo>
                <a:lnTo>
                  <a:pt x="210" y="41"/>
                </a:lnTo>
                <a:lnTo>
                  <a:pt x="210" y="41"/>
                </a:lnTo>
                <a:lnTo>
                  <a:pt x="210" y="41"/>
                </a:lnTo>
                <a:lnTo>
                  <a:pt x="210" y="42"/>
                </a:lnTo>
                <a:lnTo>
                  <a:pt x="210" y="42"/>
                </a:lnTo>
                <a:lnTo>
                  <a:pt x="210" y="42"/>
                </a:lnTo>
                <a:lnTo>
                  <a:pt x="210" y="42"/>
                </a:lnTo>
                <a:lnTo>
                  <a:pt x="210" y="42"/>
                </a:lnTo>
                <a:lnTo>
                  <a:pt x="210" y="42"/>
                </a:lnTo>
                <a:lnTo>
                  <a:pt x="210" y="42"/>
                </a:lnTo>
                <a:lnTo>
                  <a:pt x="210" y="42"/>
                </a:lnTo>
                <a:lnTo>
                  <a:pt x="210" y="42"/>
                </a:lnTo>
                <a:lnTo>
                  <a:pt x="210" y="42"/>
                </a:lnTo>
                <a:lnTo>
                  <a:pt x="210" y="42"/>
                </a:lnTo>
                <a:lnTo>
                  <a:pt x="210" y="43"/>
                </a:lnTo>
                <a:lnTo>
                  <a:pt x="210" y="43"/>
                </a:lnTo>
                <a:lnTo>
                  <a:pt x="210" y="43"/>
                </a:lnTo>
                <a:lnTo>
                  <a:pt x="210" y="43"/>
                </a:lnTo>
                <a:lnTo>
                  <a:pt x="210" y="43"/>
                </a:lnTo>
                <a:lnTo>
                  <a:pt x="210" y="43"/>
                </a:lnTo>
                <a:lnTo>
                  <a:pt x="210" y="43"/>
                </a:lnTo>
                <a:lnTo>
                  <a:pt x="210" y="43"/>
                </a:lnTo>
                <a:lnTo>
                  <a:pt x="210" y="43"/>
                </a:lnTo>
                <a:lnTo>
                  <a:pt x="210" y="43"/>
                </a:lnTo>
                <a:lnTo>
                  <a:pt x="210" y="43"/>
                </a:lnTo>
                <a:lnTo>
                  <a:pt x="210" y="43"/>
                </a:lnTo>
                <a:lnTo>
                  <a:pt x="210" y="43"/>
                </a:lnTo>
                <a:lnTo>
                  <a:pt x="210" y="44"/>
                </a:lnTo>
                <a:lnTo>
                  <a:pt x="210" y="44"/>
                </a:lnTo>
                <a:lnTo>
                  <a:pt x="210" y="44"/>
                </a:lnTo>
                <a:lnTo>
                  <a:pt x="211" y="44"/>
                </a:lnTo>
                <a:lnTo>
                  <a:pt x="211" y="44"/>
                </a:lnTo>
                <a:lnTo>
                  <a:pt x="211" y="44"/>
                </a:lnTo>
                <a:lnTo>
                  <a:pt x="211" y="44"/>
                </a:lnTo>
                <a:lnTo>
                  <a:pt x="211" y="44"/>
                </a:lnTo>
                <a:lnTo>
                  <a:pt x="211" y="44"/>
                </a:lnTo>
                <a:lnTo>
                  <a:pt x="211" y="45"/>
                </a:lnTo>
                <a:lnTo>
                  <a:pt x="211" y="45"/>
                </a:lnTo>
                <a:lnTo>
                  <a:pt x="211" y="45"/>
                </a:lnTo>
                <a:lnTo>
                  <a:pt x="211" y="45"/>
                </a:lnTo>
                <a:lnTo>
                  <a:pt x="211" y="45"/>
                </a:lnTo>
                <a:lnTo>
                  <a:pt x="212" y="45"/>
                </a:lnTo>
                <a:lnTo>
                  <a:pt x="212" y="45"/>
                </a:lnTo>
                <a:lnTo>
                  <a:pt x="212" y="45"/>
                </a:lnTo>
                <a:lnTo>
                  <a:pt x="213" y="46"/>
                </a:lnTo>
                <a:lnTo>
                  <a:pt x="213" y="46"/>
                </a:lnTo>
                <a:lnTo>
                  <a:pt x="213" y="46"/>
                </a:lnTo>
                <a:lnTo>
                  <a:pt x="213" y="46"/>
                </a:lnTo>
                <a:lnTo>
                  <a:pt x="213" y="46"/>
                </a:lnTo>
                <a:lnTo>
                  <a:pt x="213" y="46"/>
                </a:lnTo>
                <a:lnTo>
                  <a:pt x="213" y="46"/>
                </a:lnTo>
                <a:lnTo>
                  <a:pt x="213" y="46"/>
                </a:lnTo>
                <a:lnTo>
                  <a:pt x="213" y="46"/>
                </a:lnTo>
                <a:lnTo>
                  <a:pt x="213" y="47"/>
                </a:lnTo>
                <a:lnTo>
                  <a:pt x="213" y="47"/>
                </a:lnTo>
                <a:lnTo>
                  <a:pt x="213" y="48"/>
                </a:lnTo>
                <a:lnTo>
                  <a:pt x="213" y="48"/>
                </a:lnTo>
                <a:lnTo>
                  <a:pt x="213" y="48"/>
                </a:lnTo>
                <a:lnTo>
                  <a:pt x="214" y="48"/>
                </a:lnTo>
                <a:lnTo>
                  <a:pt x="214" y="48"/>
                </a:lnTo>
                <a:lnTo>
                  <a:pt x="214" y="48"/>
                </a:lnTo>
                <a:lnTo>
                  <a:pt x="214" y="49"/>
                </a:lnTo>
                <a:lnTo>
                  <a:pt x="214" y="49"/>
                </a:lnTo>
                <a:lnTo>
                  <a:pt x="214" y="49"/>
                </a:lnTo>
                <a:lnTo>
                  <a:pt x="214" y="49"/>
                </a:lnTo>
                <a:lnTo>
                  <a:pt x="214" y="49"/>
                </a:lnTo>
                <a:lnTo>
                  <a:pt x="214" y="49"/>
                </a:lnTo>
                <a:lnTo>
                  <a:pt x="214" y="49"/>
                </a:lnTo>
                <a:lnTo>
                  <a:pt x="214" y="49"/>
                </a:lnTo>
                <a:lnTo>
                  <a:pt x="214" y="49"/>
                </a:lnTo>
                <a:lnTo>
                  <a:pt x="214" y="49"/>
                </a:lnTo>
                <a:lnTo>
                  <a:pt x="214" y="49"/>
                </a:lnTo>
                <a:lnTo>
                  <a:pt x="214" y="49"/>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5" y="48"/>
                </a:lnTo>
                <a:lnTo>
                  <a:pt x="215" y="48"/>
                </a:lnTo>
                <a:lnTo>
                  <a:pt x="215" y="47"/>
                </a:lnTo>
                <a:lnTo>
                  <a:pt x="215" y="47"/>
                </a:lnTo>
                <a:lnTo>
                  <a:pt x="215" y="47"/>
                </a:lnTo>
                <a:lnTo>
                  <a:pt x="215" y="47"/>
                </a:lnTo>
                <a:lnTo>
                  <a:pt x="215" y="47"/>
                </a:lnTo>
                <a:lnTo>
                  <a:pt x="216" y="47"/>
                </a:lnTo>
                <a:lnTo>
                  <a:pt x="216" y="46"/>
                </a:lnTo>
                <a:lnTo>
                  <a:pt x="216" y="46"/>
                </a:lnTo>
                <a:lnTo>
                  <a:pt x="216" y="46"/>
                </a:lnTo>
                <a:lnTo>
                  <a:pt x="216" y="46"/>
                </a:lnTo>
                <a:lnTo>
                  <a:pt x="216" y="46"/>
                </a:lnTo>
                <a:lnTo>
                  <a:pt x="216" y="46"/>
                </a:lnTo>
                <a:lnTo>
                  <a:pt x="216" y="46"/>
                </a:lnTo>
                <a:lnTo>
                  <a:pt x="216" y="46"/>
                </a:lnTo>
                <a:lnTo>
                  <a:pt x="216" y="46"/>
                </a:lnTo>
                <a:lnTo>
                  <a:pt x="216" y="46"/>
                </a:lnTo>
                <a:lnTo>
                  <a:pt x="216" y="46"/>
                </a:lnTo>
                <a:lnTo>
                  <a:pt x="216" y="46"/>
                </a:lnTo>
                <a:lnTo>
                  <a:pt x="216" y="46"/>
                </a:lnTo>
                <a:lnTo>
                  <a:pt x="216" y="46"/>
                </a:lnTo>
                <a:lnTo>
                  <a:pt x="216" y="46"/>
                </a:lnTo>
                <a:lnTo>
                  <a:pt x="216" y="46"/>
                </a:lnTo>
                <a:lnTo>
                  <a:pt x="216" y="46"/>
                </a:lnTo>
                <a:lnTo>
                  <a:pt x="216" y="46"/>
                </a:lnTo>
                <a:lnTo>
                  <a:pt x="216" y="46"/>
                </a:lnTo>
                <a:lnTo>
                  <a:pt x="216" y="45"/>
                </a:lnTo>
                <a:lnTo>
                  <a:pt x="216" y="45"/>
                </a:lnTo>
                <a:lnTo>
                  <a:pt x="216"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4"/>
                </a:lnTo>
                <a:lnTo>
                  <a:pt x="217" y="44"/>
                </a:lnTo>
                <a:lnTo>
                  <a:pt x="217" y="44"/>
                </a:lnTo>
                <a:lnTo>
                  <a:pt x="217" y="44"/>
                </a:lnTo>
                <a:lnTo>
                  <a:pt x="217" y="44"/>
                </a:lnTo>
                <a:lnTo>
                  <a:pt x="217" y="44"/>
                </a:lnTo>
                <a:lnTo>
                  <a:pt x="217" y="44"/>
                </a:lnTo>
                <a:lnTo>
                  <a:pt x="217" y="44"/>
                </a:lnTo>
                <a:lnTo>
                  <a:pt x="217" y="44"/>
                </a:lnTo>
                <a:lnTo>
                  <a:pt x="217" y="44"/>
                </a:lnTo>
                <a:lnTo>
                  <a:pt x="217" y="44"/>
                </a:lnTo>
                <a:lnTo>
                  <a:pt x="217" y="44"/>
                </a:lnTo>
                <a:lnTo>
                  <a:pt x="217" y="44"/>
                </a:lnTo>
                <a:lnTo>
                  <a:pt x="217" y="44"/>
                </a:lnTo>
                <a:lnTo>
                  <a:pt x="217" y="44"/>
                </a:lnTo>
                <a:lnTo>
                  <a:pt x="217" y="44"/>
                </a:lnTo>
                <a:lnTo>
                  <a:pt x="217" y="44"/>
                </a:lnTo>
                <a:lnTo>
                  <a:pt x="217" y="44"/>
                </a:lnTo>
                <a:lnTo>
                  <a:pt x="217" y="43"/>
                </a:lnTo>
                <a:lnTo>
                  <a:pt x="217" y="43"/>
                </a:lnTo>
                <a:lnTo>
                  <a:pt x="218" y="43"/>
                </a:lnTo>
                <a:lnTo>
                  <a:pt x="218" y="43"/>
                </a:lnTo>
                <a:lnTo>
                  <a:pt x="218" y="43"/>
                </a:lnTo>
                <a:lnTo>
                  <a:pt x="218" y="43"/>
                </a:lnTo>
                <a:lnTo>
                  <a:pt x="218" y="43"/>
                </a:lnTo>
                <a:lnTo>
                  <a:pt x="218" y="43"/>
                </a:lnTo>
                <a:lnTo>
                  <a:pt x="218" y="43"/>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9" y="42"/>
                </a:lnTo>
                <a:lnTo>
                  <a:pt x="219" y="42"/>
                </a:lnTo>
                <a:lnTo>
                  <a:pt x="219" y="42"/>
                </a:lnTo>
                <a:lnTo>
                  <a:pt x="219" y="42"/>
                </a:lnTo>
                <a:lnTo>
                  <a:pt x="219" y="42"/>
                </a:lnTo>
                <a:lnTo>
                  <a:pt x="219" y="42"/>
                </a:lnTo>
                <a:lnTo>
                  <a:pt x="219" y="42"/>
                </a:lnTo>
                <a:lnTo>
                  <a:pt x="219" y="42"/>
                </a:lnTo>
                <a:lnTo>
                  <a:pt x="219" y="42"/>
                </a:lnTo>
                <a:lnTo>
                  <a:pt x="219" y="42"/>
                </a:lnTo>
                <a:lnTo>
                  <a:pt x="219" y="42"/>
                </a:lnTo>
                <a:lnTo>
                  <a:pt x="219" y="42"/>
                </a:lnTo>
                <a:lnTo>
                  <a:pt x="219" y="42"/>
                </a:lnTo>
                <a:lnTo>
                  <a:pt x="219"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1" y="42"/>
                </a:lnTo>
                <a:lnTo>
                  <a:pt x="221" y="42"/>
                </a:lnTo>
                <a:lnTo>
                  <a:pt x="221" y="42"/>
                </a:lnTo>
                <a:lnTo>
                  <a:pt x="221" y="42"/>
                </a:lnTo>
                <a:lnTo>
                  <a:pt x="221" y="42"/>
                </a:lnTo>
                <a:lnTo>
                  <a:pt x="221" y="42"/>
                </a:lnTo>
                <a:lnTo>
                  <a:pt x="221" y="42"/>
                </a:lnTo>
                <a:lnTo>
                  <a:pt x="221" y="42"/>
                </a:lnTo>
                <a:lnTo>
                  <a:pt x="221" y="42"/>
                </a:lnTo>
                <a:lnTo>
                  <a:pt x="221" y="42"/>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0"/>
                </a:lnTo>
                <a:lnTo>
                  <a:pt x="221" y="40"/>
                </a:lnTo>
                <a:lnTo>
                  <a:pt x="221" y="40"/>
                </a:lnTo>
                <a:lnTo>
                  <a:pt x="221" y="40"/>
                </a:lnTo>
                <a:lnTo>
                  <a:pt x="221" y="40"/>
                </a:lnTo>
                <a:lnTo>
                  <a:pt x="221" y="40"/>
                </a:lnTo>
                <a:lnTo>
                  <a:pt x="221" y="40"/>
                </a:lnTo>
                <a:lnTo>
                  <a:pt x="221" y="40"/>
                </a:lnTo>
                <a:lnTo>
                  <a:pt x="221" y="40"/>
                </a:lnTo>
                <a:lnTo>
                  <a:pt x="222" y="40"/>
                </a:lnTo>
                <a:lnTo>
                  <a:pt x="222" y="40"/>
                </a:lnTo>
                <a:lnTo>
                  <a:pt x="222" y="40"/>
                </a:lnTo>
                <a:lnTo>
                  <a:pt x="222" y="40"/>
                </a:lnTo>
                <a:lnTo>
                  <a:pt x="222" y="40"/>
                </a:lnTo>
                <a:lnTo>
                  <a:pt x="222" y="40"/>
                </a:lnTo>
                <a:lnTo>
                  <a:pt x="222" y="40"/>
                </a:lnTo>
                <a:lnTo>
                  <a:pt x="222" y="40"/>
                </a:lnTo>
                <a:lnTo>
                  <a:pt x="222" y="40"/>
                </a:lnTo>
                <a:lnTo>
                  <a:pt x="222" y="40"/>
                </a:lnTo>
                <a:lnTo>
                  <a:pt x="222" y="40"/>
                </a:lnTo>
                <a:lnTo>
                  <a:pt x="222"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3"/>
                </a:lnTo>
                <a:lnTo>
                  <a:pt x="223" y="43"/>
                </a:lnTo>
                <a:lnTo>
                  <a:pt x="223" y="43"/>
                </a:lnTo>
                <a:lnTo>
                  <a:pt x="223" y="43"/>
                </a:lnTo>
                <a:lnTo>
                  <a:pt x="223" y="43"/>
                </a:lnTo>
                <a:lnTo>
                  <a:pt x="223" y="44"/>
                </a:lnTo>
                <a:lnTo>
                  <a:pt x="223" y="44"/>
                </a:lnTo>
                <a:lnTo>
                  <a:pt x="223" y="44"/>
                </a:lnTo>
                <a:lnTo>
                  <a:pt x="224" y="45"/>
                </a:lnTo>
                <a:lnTo>
                  <a:pt x="224" y="45"/>
                </a:lnTo>
                <a:lnTo>
                  <a:pt x="224" y="45"/>
                </a:lnTo>
                <a:lnTo>
                  <a:pt x="224" y="45"/>
                </a:lnTo>
                <a:lnTo>
                  <a:pt x="224" y="46"/>
                </a:lnTo>
                <a:lnTo>
                  <a:pt x="224" y="46"/>
                </a:lnTo>
                <a:lnTo>
                  <a:pt x="224" y="46"/>
                </a:lnTo>
                <a:lnTo>
                  <a:pt x="224" y="46"/>
                </a:lnTo>
                <a:lnTo>
                  <a:pt x="224" y="46"/>
                </a:lnTo>
                <a:lnTo>
                  <a:pt x="224" y="47"/>
                </a:lnTo>
                <a:lnTo>
                  <a:pt x="224" y="47"/>
                </a:lnTo>
                <a:lnTo>
                  <a:pt x="224" y="47"/>
                </a:lnTo>
                <a:lnTo>
                  <a:pt x="224" y="48"/>
                </a:lnTo>
                <a:lnTo>
                  <a:pt x="224" y="48"/>
                </a:lnTo>
                <a:lnTo>
                  <a:pt x="224" y="48"/>
                </a:lnTo>
                <a:lnTo>
                  <a:pt x="224" y="48"/>
                </a:lnTo>
                <a:lnTo>
                  <a:pt x="224" y="48"/>
                </a:lnTo>
                <a:lnTo>
                  <a:pt x="225" y="49"/>
                </a:lnTo>
                <a:lnTo>
                  <a:pt x="225" y="49"/>
                </a:lnTo>
                <a:lnTo>
                  <a:pt x="225" y="49"/>
                </a:lnTo>
                <a:lnTo>
                  <a:pt x="225" y="49"/>
                </a:lnTo>
                <a:lnTo>
                  <a:pt x="225" y="49"/>
                </a:lnTo>
                <a:lnTo>
                  <a:pt x="225" y="49"/>
                </a:lnTo>
                <a:lnTo>
                  <a:pt x="225" y="49"/>
                </a:lnTo>
                <a:lnTo>
                  <a:pt x="226" y="49"/>
                </a:lnTo>
                <a:lnTo>
                  <a:pt x="226" y="50"/>
                </a:lnTo>
                <a:lnTo>
                  <a:pt x="226" y="50"/>
                </a:lnTo>
                <a:lnTo>
                  <a:pt x="226" y="50"/>
                </a:lnTo>
                <a:lnTo>
                  <a:pt x="225" y="50"/>
                </a:lnTo>
                <a:lnTo>
                  <a:pt x="225" y="50"/>
                </a:lnTo>
                <a:lnTo>
                  <a:pt x="225" y="50"/>
                </a:lnTo>
                <a:lnTo>
                  <a:pt x="225" y="51"/>
                </a:lnTo>
                <a:lnTo>
                  <a:pt x="225" y="51"/>
                </a:lnTo>
                <a:lnTo>
                  <a:pt x="225" y="51"/>
                </a:lnTo>
                <a:lnTo>
                  <a:pt x="225" y="51"/>
                </a:lnTo>
                <a:lnTo>
                  <a:pt x="225" y="51"/>
                </a:lnTo>
                <a:lnTo>
                  <a:pt x="225" y="51"/>
                </a:lnTo>
                <a:lnTo>
                  <a:pt x="225" y="51"/>
                </a:lnTo>
                <a:lnTo>
                  <a:pt x="225" y="51"/>
                </a:lnTo>
                <a:lnTo>
                  <a:pt x="225" y="52"/>
                </a:lnTo>
                <a:lnTo>
                  <a:pt x="226" y="52"/>
                </a:lnTo>
                <a:lnTo>
                  <a:pt x="226" y="52"/>
                </a:lnTo>
                <a:lnTo>
                  <a:pt x="226" y="52"/>
                </a:lnTo>
                <a:lnTo>
                  <a:pt x="226" y="53"/>
                </a:lnTo>
                <a:lnTo>
                  <a:pt x="226" y="53"/>
                </a:lnTo>
                <a:lnTo>
                  <a:pt x="226" y="53"/>
                </a:lnTo>
                <a:lnTo>
                  <a:pt x="225" y="53"/>
                </a:lnTo>
                <a:lnTo>
                  <a:pt x="225" y="53"/>
                </a:lnTo>
                <a:lnTo>
                  <a:pt x="225" y="53"/>
                </a:lnTo>
                <a:lnTo>
                  <a:pt x="225" y="53"/>
                </a:lnTo>
                <a:lnTo>
                  <a:pt x="225" y="53"/>
                </a:lnTo>
                <a:lnTo>
                  <a:pt x="225" y="53"/>
                </a:lnTo>
                <a:lnTo>
                  <a:pt x="225" y="54"/>
                </a:lnTo>
                <a:lnTo>
                  <a:pt x="225" y="54"/>
                </a:lnTo>
                <a:lnTo>
                  <a:pt x="225" y="54"/>
                </a:lnTo>
                <a:lnTo>
                  <a:pt x="225" y="55"/>
                </a:lnTo>
                <a:lnTo>
                  <a:pt x="225" y="55"/>
                </a:lnTo>
                <a:lnTo>
                  <a:pt x="225" y="55"/>
                </a:lnTo>
                <a:lnTo>
                  <a:pt x="225" y="56"/>
                </a:lnTo>
                <a:lnTo>
                  <a:pt x="225" y="56"/>
                </a:lnTo>
                <a:lnTo>
                  <a:pt x="226" y="56"/>
                </a:lnTo>
                <a:lnTo>
                  <a:pt x="226" y="56"/>
                </a:lnTo>
                <a:lnTo>
                  <a:pt x="226" y="56"/>
                </a:lnTo>
                <a:lnTo>
                  <a:pt x="227" y="56"/>
                </a:lnTo>
                <a:lnTo>
                  <a:pt x="227" y="56"/>
                </a:lnTo>
                <a:lnTo>
                  <a:pt x="227" y="56"/>
                </a:lnTo>
                <a:lnTo>
                  <a:pt x="227" y="56"/>
                </a:lnTo>
                <a:lnTo>
                  <a:pt x="227" y="56"/>
                </a:lnTo>
                <a:lnTo>
                  <a:pt x="227" y="56"/>
                </a:lnTo>
                <a:lnTo>
                  <a:pt x="227" y="56"/>
                </a:lnTo>
                <a:lnTo>
                  <a:pt x="227" y="56"/>
                </a:lnTo>
                <a:lnTo>
                  <a:pt x="227" y="56"/>
                </a:lnTo>
                <a:lnTo>
                  <a:pt x="227" y="56"/>
                </a:lnTo>
                <a:lnTo>
                  <a:pt x="227" y="56"/>
                </a:lnTo>
                <a:lnTo>
                  <a:pt x="227" y="56"/>
                </a:lnTo>
                <a:lnTo>
                  <a:pt x="227" y="56"/>
                </a:lnTo>
                <a:lnTo>
                  <a:pt x="227" y="55"/>
                </a:lnTo>
                <a:lnTo>
                  <a:pt x="227" y="55"/>
                </a:lnTo>
                <a:lnTo>
                  <a:pt x="228" y="55"/>
                </a:lnTo>
                <a:lnTo>
                  <a:pt x="228" y="56"/>
                </a:lnTo>
                <a:lnTo>
                  <a:pt x="228" y="56"/>
                </a:lnTo>
                <a:lnTo>
                  <a:pt x="228" y="56"/>
                </a:lnTo>
                <a:lnTo>
                  <a:pt x="228" y="56"/>
                </a:lnTo>
                <a:lnTo>
                  <a:pt x="228" y="56"/>
                </a:lnTo>
                <a:lnTo>
                  <a:pt x="228" y="56"/>
                </a:lnTo>
                <a:lnTo>
                  <a:pt x="227" y="57"/>
                </a:lnTo>
                <a:lnTo>
                  <a:pt x="227" y="57"/>
                </a:lnTo>
                <a:lnTo>
                  <a:pt x="227" y="57"/>
                </a:lnTo>
                <a:lnTo>
                  <a:pt x="227" y="58"/>
                </a:lnTo>
                <a:lnTo>
                  <a:pt x="228" y="58"/>
                </a:lnTo>
                <a:lnTo>
                  <a:pt x="228" y="58"/>
                </a:lnTo>
                <a:lnTo>
                  <a:pt x="228" y="58"/>
                </a:lnTo>
                <a:lnTo>
                  <a:pt x="228" y="58"/>
                </a:lnTo>
                <a:lnTo>
                  <a:pt x="228" y="58"/>
                </a:lnTo>
                <a:lnTo>
                  <a:pt x="228" y="59"/>
                </a:lnTo>
                <a:lnTo>
                  <a:pt x="228" y="59"/>
                </a:lnTo>
                <a:lnTo>
                  <a:pt x="228" y="59"/>
                </a:lnTo>
                <a:lnTo>
                  <a:pt x="228" y="59"/>
                </a:lnTo>
                <a:lnTo>
                  <a:pt x="228" y="59"/>
                </a:lnTo>
                <a:lnTo>
                  <a:pt x="228" y="59"/>
                </a:lnTo>
                <a:lnTo>
                  <a:pt x="228" y="59"/>
                </a:lnTo>
                <a:lnTo>
                  <a:pt x="228" y="59"/>
                </a:lnTo>
                <a:lnTo>
                  <a:pt x="228" y="59"/>
                </a:lnTo>
                <a:lnTo>
                  <a:pt x="228" y="59"/>
                </a:lnTo>
                <a:lnTo>
                  <a:pt x="229" y="59"/>
                </a:lnTo>
                <a:lnTo>
                  <a:pt x="229" y="59"/>
                </a:lnTo>
                <a:lnTo>
                  <a:pt x="229" y="59"/>
                </a:lnTo>
                <a:lnTo>
                  <a:pt x="229" y="60"/>
                </a:lnTo>
                <a:lnTo>
                  <a:pt x="229" y="60"/>
                </a:lnTo>
                <a:lnTo>
                  <a:pt x="229" y="60"/>
                </a:lnTo>
                <a:lnTo>
                  <a:pt x="229" y="60"/>
                </a:lnTo>
                <a:lnTo>
                  <a:pt x="229" y="60"/>
                </a:lnTo>
                <a:lnTo>
                  <a:pt x="230" y="60"/>
                </a:lnTo>
                <a:lnTo>
                  <a:pt x="230" y="60"/>
                </a:lnTo>
                <a:lnTo>
                  <a:pt x="230" y="60"/>
                </a:lnTo>
                <a:lnTo>
                  <a:pt x="230" y="60"/>
                </a:lnTo>
                <a:lnTo>
                  <a:pt x="230" y="60"/>
                </a:lnTo>
                <a:lnTo>
                  <a:pt x="230" y="60"/>
                </a:lnTo>
                <a:lnTo>
                  <a:pt x="230" y="60"/>
                </a:lnTo>
                <a:lnTo>
                  <a:pt x="230" y="60"/>
                </a:lnTo>
                <a:lnTo>
                  <a:pt x="230" y="60"/>
                </a:lnTo>
                <a:lnTo>
                  <a:pt x="230" y="60"/>
                </a:lnTo>
                <a:lnTo>
                  <a:pt x="230" y="60"/>
                </a:lnTo>
                <a:lnTo>
                  <a:pt x="230" y="60"/>
                </a:lnTo>
                <a:lnTo>
                  <a:pt x="230" y="61"/>
                </a:lnTo>
                <a:lnTo>
                  <a:pt x="231" y="61"/>
                </a:lnTo>
                <a:lnTo>
                  <a:pt x="231" y="61"/>
                </a:lnTo>
                <a:lnTo>
                  <a:pt x="231" y="61"/>
                </a:lnTo>
                <a:lnTo>
                  <a:pt x="231" y="61"/>
                </a:lnTo>
                <a:lnTo>
                  <a:pt x="231" y="61"/>
                </a:lnTo>
                <a:lnTo>
                  <a:pt x="230" y="61"/>
                </a:lnTo>
                <a:lnTo>
                  <a:pt x="230" y="61"/>
                </a:lnTo>
                <a:lnTo>
                  <a:pt x="230" y="61"/>
                </a:lnTo>
                <a:lnTo>
                  <a:pt x="230" y="62"/>
                </a:lnTo>
                <a:lnTo>
                  <a:pt x="230" y="62"/>
                </a:lnTo>
                <a:lnTo>
                  <a:pt x="230" y="62"/>
                </a:lnTo>
                <a:lnTo>
                  <a:pt x="230" y="62"/>
                </a:lnTo>
                <a:lnTo>
                  <a:pt x="230" y="62"/>
                </a:lnTo>
                <a:lnTo>
                  <a:pt x="230" y="62"/>
                </a:lnTo>
                <a:lnTo>
                  <a:pt x="230" y="62"/>
                </a:lnTo>
                <a:lnTo>
                  <a:pt x="230" y="62"/>
                </a:lnTo>
                <a:lnTo>
                  <a:pt x="230" y="62"/>
                </a:lnTo>
                <a:lnTo>
                  <a:pt x="230" y="62"/>
                </a:lnTo>
                <a:lnTo>
                  <a:pt x="230" y="62"/>
                </a:lnTo>
                <a:lnTo>
                  <a:pt x="230" y="62"/>
                </a:lnTo>
                <a:lnTo>
                  <a:pt x="230" y="62"/>
                </a:lnTo>
                <a:lnTo>
                  <a:pt x="230" y="61"/>
                </a:lnTo>
                <a:lnTo>
                  <a:pt x="230" y="61"/>
                </a:lnTo>
                <a:lnTo>
                  <a:pt x="230" y="61"/>
                </a:lnTo>
                <a:lnTo>
                  <a:pt x="229" y="61"/>
                </a:lnTo>
                <a:lnTo>
                  <a:pt x="229" y="61"/>
                </a:lnTo>
                <a:lnTo>
                  <a:pt x="229" y="61"/>
                </a:lnTo>
                <a:lnTo>
                  <a:pt x="229" y="60"/>
                </a:lnTo>
                <a:lnTo>
                  <a:pt x="229" y="60"/>
                </a:lnTo>
                <a:lnTo>
                  <a:pt x="229" y="60"/>
                </a:lnTo>
                <a:lnTo>
                  <a:pt x="229" y="60"/>
                </a:lnTo>
                <a:lnTo>
                  <a:pt x="229" y="60"/>
                </a:lnTo>
                <a:lnTo>
                  <a:pt x="228" y="60"/>
                </a:lnTo>
                <a:lnTo>
                  <a:pt x="228" y="60"/>
                </a:lnTo>
                <a:lnTo>
                  <a:pt x="228" y="60"/>
                </a:lnTo>
                <a:lnTo>
                  <a:pt x="228" y="60"/>
                </a:lnTo>
                <a:lnTo>
                  <a:pt x="228" y="60"/>
                </a:lnTo>
                <a:lnTo>
                  <a:pt x="228" y="60"/>
                </a:lnTo>
                <a:lnTo>
                  <a:pt x="228" y="60"/>
                </a:lnTo>
                <a:lnTo>
                  <a:pt x="228" y="60"/>
                </a:lnTo>
                <a:lnTo>
                  <a:pt x="228" y="60"/>
                </a:lnTo>
                <a:lnTo>
                  <a:pt x="228" y="61"/>
                </a:lnTo>
                <a:lnTo>
                  <a:pt x="228" y="61"/>
                </a:lnTo>
                <a:lnTo>
                  <a:pt x="228" y="61"/>
                </a:lnTo>
                <a:lnTo>
                  <a:pt x="228" y="61"/>
                </a:lnTo>
                <a:lnTo>
                  <a:pt x="228" y="61"/>
                </a:lnTo>
                <a:lnTo>
                  <a:pt x="228" y="62"/>
                </a:lnTo>
                <a:lnTo>
                  <a:pt x="228" y="62"/>
                </a:lnTo>
                <a:lnTo>
                  <a:pt x="228" y="62"/>
                </a:lnTo>
                <a:lnTo>
                  <a:pt x="228" y="62"/>
                </a:lnTo>
                <a:lnTo>
                  <a:pt x="228" y="62"/>
                </a:lnTo>
                <a:lnTo>
                  <a:pt x="228" y="62"/>
                </a:lnTo>
                <a:lnTo>
                  <a:pt x="228" y="62"/>
                </a:lnTo>
                <a:lnTo>
                  <a:pt x="228" y="63"/>
                </a:lnTo>
                <a:lnTo>
                  <a:pt x="228" y="63"/>
                </a:lnTo>
                <a:lnTo>
                  <a:pt x="229" y="63"/>
                </a:lnTo>
                <a:lnTo>
                  <a:pt x="229" y="63"/>
                </a:lnTo>
                <a:lnTo>
                  <a:pt x="229" y="63"/>
                </a:lnTo>
                <a:lnTo>
                  <a:pt x="229" y="63"/>
                </a:lnTo>
                <a:lnTo>
                  <a:pt x="230" y="63"/>
                </a:lnTo>
                <a:lnTo>
                  <a:pt x="230" y="63"/>
                </a:lnTo>
                <a:lnTo>
                  <a:pt x="230" y="63"/>
                </a:lnTo>
                <a:lnTo>
                  <a:pt x="230" y="62"/>
                </a:lnTo>
                <a:lnTo>
                  <a:pt x="230" y="62"/>
                </a:lnTo>
                <a:lnTo>
                  <a:pt x="230" y="62"/>
                </a:lnTo>
                <a:lnTo>
                  <a:pt x="230" y="62"/>
                </a:lnTo>
                <a:lnTo>
                  <a:pt x="231" y="62"/>
                </a:lnTo>
                <a:lnTo>
                  <a:pt x="231" y="62"/>
                </a:lnTo>
                <a:lnTo>
                  <a:pt x="231" y="63"/>
                </a:lnTo>
                <a:lnTo>
                  <a:pt x="231" y="63"/>
                </a:lnTo>
                <a:lnTo>
                  <a:pt x="231" y="63"/>
                </a:lnTo>
                <a:lnTo>
                  <a:pt x="231" y="63"/>
                </a:lnTo>
                <a:lnTo>
                  <a:pt x="231" y="63"/>
                </a:lnTo>
                <a:lnTo>
                  <a:pt x="231" y="63"/>
                </a:lnTo>
                <a:lnTo>
                  <a:pt x="231" y="63"/>
                </a:lnTo>
                <a:lnTo>
                  <a:pt x="231" y="63"/>
                </a:lnTo>
                <a:lnTo>
                  <a:pt x="231" y="63"/>
                </a:lnTo>
                <a:lnTo>
                  <a:pt x="231" y="63"/>
                </a:lnTo>
                <a:lnTo>
                  <a:pt x="231" y="64"/>
                </a:lnTo>
                <a:lnTo>
                  <a:pt x="231" y="64"/>
                </a:lnTo>
                <a:lnTo>
                  <a:pt x="231" y="65"/>
                </a:lnTo>
                <a:lnTo>
                  <a:pt x="231" y="65"/>
                </a:lnTo>
                <a:lnTo>
                  <a:pt x="231" y="65"/>
                </a:lnTo>
                <a:lnTo>
                  <a:pt x="231" y="65"/>
                </a:lnTo>
                <a:lnTo>
                  <a:pt x="231" y="65"/>
                </a:lnTo>
                <a:lnTo>
                  <a:pt x="231" y="65"/>
                </a:lnTo>
                <a:lnTo>
                  <a:pt x="231" y="65"/>
                </a:lnTo>
                <a:lnTo>
                  <a:pt x="231" y="66"/>
                </a:lnTo>
                <a:lnTo>
                  <a:pt x="231" y="66"/>
                </a:lnTo>
                <a:lnTo>
                  <a:pt x="231" y="66"/>
                </a:lnTo>
                <a:lnTo>
                  <a:pt x="231" y="66"/>
                </a:lnTo>
                <a:lnTo>
                  <a:pt x="231" y="66"/>
                </a:lnTo>
                <a:lnTo>
                  <a:pt x="231" y="66"/>
                </a:lnTo>
                <a:lnTo>
                  <a:pt x="231" y="66"/>
                </a:lnTo>
                <a:lnTo>
                  <a:pt x="231" y="66"/>
                </a:lnTo>
                <a:lnTo>
                  <a:pt x="231" y="66"/>
                </a:lnTo>
                <a:lnTo>
                  <a:pt x="231" y="67"/>
                </a:lnTo>
                <a:lnTo>
                  <a:pt x="231" y="67"/>
                </a:lnTo>
                <a:lnTo>
                  <a:pt x="232" y="67"/>
                </a:lnTo>
                <a:lnTo>
                  <a:pt x="232" y="67"/>
                </a:lnTo>
                <a:lnTo>
                  <a:pt x="232" y="67"/>
                </a:lnTo>
                <a:lnTo>
                  <a:pt x="232" y="67"/>
                </a:lnTo>
                <a:lnTo>
                  <a:pt x="232" y="67"/>
                </a:lnTo>
                <a:lnTo>
                  <a:pt x="233" y="67"/>
                </a:lnTo>
                <a:lnTo>
                  <a:pt x="233" y="67"/>
                </a:lnTo>
                <a:lnTo>
                  <a:pt x="233" y="67"/>
                </a:lnTo>
                <a:lnTo>
                  <a:pt x="233" y="67"/>
                </a:lnTo>
                <a:lnTo>
                  <a:pt x="233" y="67"/>
                </a:lnTo>
                <a:lnTo>
                  <a:pt x="233" y="68"/>
                </a:lnTo>
                <a:lnTo>
                  <a:pt x="233" y="68"/>
                </a:lnTo>
                <a:lnTo>
                  <a:pt x="233" y="68"/>
                </a:lnTo>
                <a:lnTo>
                  <a:pt x="233" y="68"/>
                </a:lnTo>
                <a:lnTo>
                  <a:pt x="233" y="69"/>
                </a:lnTo>
                <a:lnTo>
                  <a:pt x="233" y="69"/>
                </a:lnTo>
                <a:lnTo>
                  <a:pt x="233" y="69"/>
                </a:lnTo>
                <a:lnTo>
                  <a:pt x="233" y="69"/>
                </a:lnTo>
                <a:lnTo>
                  <a:pt x="233" y="69"/>
                </a:lnTo>
                <a:lnTo>
                  <a:pt x="233" y="69"/>
                </a:lnTo>
                <a:lnTo>
                  <a:pt x="233" y="69"/>
                </a:lnTo>
                <a:lnTo>
                  <a:pt x="233" y="69"/>
                </a:lnTo>
                <a:lnTo>
                  <a:pt x="234" y="69"/>
                </a:lnTo>
                <a:lnTo>
                  <a:pt x="234" y="69"/>
                </a:lnTo>
                <a:lnTo>
                  <a:pt x="234" y="69"/>
                </a:lnTo>
                <a:lnTo>
                  <a:pt x="234" y="69"/>
                </a:lnTo>
                <a:lnTo>
                  <a:pt x="234" y="69"/>
                </a:lnTo>
                <a:lnTo>
                  <a:pt x="234" y="69"/>
                </a:lnTo>
                <a:lnTo>
                  <a:pt x="234" y="69"/>
                </a:lnTo>
                <a:lnTo>
                  <a:pt x="234" y="70"/>
                </a:lnTo>
                <a:lnTo>
                  <a:pt x="234" y="70"/>
                </a:lnTo>
                <a:lnTo>
                  <a:pt x="234" y="70"/>
                </a:lnTo>
                <a:lnTo>
                  <a:pt x="234" y="70"/>
                </a:lnTo>
                <a:lnTo>
                  <a:pt x="234" y="70"/>
                </a:lnTo>
                <a:lnTo>
                  <a:pt x="234" y="70"/>
                </a:lnTo>
                <a:lnTo>
                  <a:pt x="234" y="70"/>
                </a:lnTo>
                <a:lnTo>
                  <a:pt x="234" y="70"/>
                </a:lnTo>
                <a:lnTo>
                  <a:pt x="234" y="70"/>
                </a:lnTo>
                <a:lnTo>
                  <a:pt x="234" y="70"/>
                </a:lnTo>
                <a:lnTo>
                  <a:pt x="234" y="70"/>
                </a:lnTo>
                <a:lnTo>
                  <a:pt x="234" y="70"/>
                </a:lnTo>
                <a:lnTo>
                  <a:pt x="234" y="70"/>
                </a:lnTo>
                <a:lnTo>
                  <a:pt x="233" y="70"/>
                </a:lnTo>
                <a:lnTo>
                  <a:pt x="233" y="70"/>
                </a:lnTo>
                <a:lnTo>
                  <a:pt x="233" y="71"/>
                </a:lnTo>
                <a:lnTo>
                  <a:pt x="233" y="71"/>
                </a:lnTo>
                <a:lnTo>
                  <a:pt x="233" y="72"/>
                </a:lnTo>
                <a:lnTo>
                  <a:pt x="233" y="72"/>
                </a:lnTo>
                <a:lnTo>
                  <a:pt x="234" y="72"/>
                </a:lnTo>
                <a:lnTo>
                  <a:pt x="234" y="72"/>
                </a:lnTo>
                <a:lnTo>
                  <a:pt x="234" y="72"/>
                </a:lnTo>
                <a:lnTo>
                  <a:pt x="234" y="72"/>
                </a:lnTo>
                <a:lnTo>
                  <a:pt x="234" y="72"/>
                </a:lnTo>
                <a:lnTo>
                  <a:pt x="234" y="72"/>
                </a:lnTo>
                <a:lnTo>
                  <a:pt x="234" y="72"/>
                </a:lnTo>
                <a:lnTo>
                  <a:pt x="234" y="72"/>
                </a:lnTo>
                <a:lnTo>
                  <a:pt x="235" y="73"/>
                </a:lnTo>
                <a:lnTo>
                  <a:pt x="235" y="73"/>
                </a:lnTo>
                <a:lnTo>
                  <a:pt x="235" y="73"/>
                </a:lnTo>
                <a:lnTo>
                  <a:pt x="235" y="73"/>
                </a:lnTo>
                <a:lnTo>
                  <a:pt x="235" y="73"/>
                </a:lnTo>
                <a:lnTo>
                  <a:pt x="235" y="73"/>
                </a:lnTo>
                <a:lnTo>
                  <a:pt x="236" y="73"/>
                </a:lnTo>
                <a:lnTo>
                  <a:pt x="236" y="73"/>
                </a:lnTo>
                <a:lnTo>
                  <a:pt x="236" y="73"/>
                </a:lnTo>
                <a:lnTo>
                  <a:pt x="236" y="74"/>
                </a:lnTo>
                <a:lnTo>
                  <a:pt x="236" y="74"/>
                </a:lnTo>
                <a:lnTo>
                  <a:pt x="236" y="74"/>
                </a:lnTo>
                <a:lnTo>
                  <a:pt x="236" y="74"/>
                </a:lnTo>
                <a:lnTo>
                  <a:pt x="236" y="74"/>
                </a:lnTo>
                <a:lnTo>
                  <a:pt x="236" y="75"/>
                </a:lnTo>
                <a:lnTo>
                  <a:pt x="236" y="75"/>
                </a:lnTo>
                <a:lnTo>
                  <a:pt x="236" y="75"/>
                </a:lnTo>
                <a:lnTo>
                  <a:pt x="236" y="75"/>
                </a:lnTo>
                <a:lnTo>
                  <a:pt x="235" y="75"/>
                </a:lnTo>
                <a:lnTo>
                  <a:pt x="235" y="75"/>
                </a:lnTo>
                <a:lnTo>
                  <a:pt x="235" y="75"/>
                </a:lnTo>
                <a:lnTo>
                  <a:pt x="235" y="75"/>
                </a:lnTo>
                <a:lnTo>
                  <a:pt x="235" y="74"/>
                </a:lnTo>
                <a:lnTo>
                  <a:pt x="235" y="74"/>
                </a:lnTo>
                <a:lnTo>
                  <a:pt x="235" y="74"/>
                </a:lnTo>
                <a:lnTo>
                  <a:pt x="235" y="74"/>
                </a:lnTo>
                <a:lnTo>
                  <a:pt x="235" y="74"/>
                </a:lnTo>
                <a:lnTo>
                  <a:pt x="234" y="74"/>
                </a:lnTo>
                <a:lnTo>
                  <a:pt x="234" y="74"/>
                </a:lnTo>
                <a:lnTo>
                  <a:pt x="234" y="74"/>
                </a:lnTo>
                <a:lnTo>
                  <a:pt x="234" y="74"/>
                </a:lnTo>
                <a:lnTo>
                  <a:pt x="234" y="74"/>
                </a:lnTo>
                <a:lnTo>
                  <a:pt x="234" y="74"/>
                </a:lnTo>
                <a:lnTo>
                  <a:pt x="234" y="74"/>
                </a:lnTo>
                <a:lnTo>
                  <a:pt x="234" y="74"/>
                </a:lnTo>
                <a:lnTo>
                  <a:pt x="234" y="74"/>
                </a:lnTo>
                <a:lnTo>
                  <a:pt x="233" y="74"/>
                </a:lnTo>
                <a:lnTo>
                  <a:pt x="233" y="73"/>
                </a:lnTo>
                <a:lnTo>
                  <a:pt x="233" y="73"/>
                </a:lnTo>
                <a:lnTo>
                  <a:pt x="233" y="73"/>
                </a:lnTo>
                <a:lnTo>
                  <a:pt x="233" y="73"/>
                </a:lnTo>
                <a:lnTo>
                  <a:pt x="233" y="73"/>
                </a:lnTo>
                <a:lnTo>
                  <a:pt x="233" y="73"/>
                </a:lnTo>
                <a:lnTo>
                  <a:pt x="233" y="73"/>
                </a:lnTo>
                <a:lnTo>
                  <a:pt x="233" y="73"/>
                </a:lnTo>
                <a:lnTo>
                  <a:pt x="232" y="73"/>
                </a:lnTo>
                <a:lnTo>
                  <a:pt x="232" y="73"/>
                </a:lnTo>
                <a:lnTo>
                  <a:pt x="232" y="73"/>
                </a:lnTo>
                <a:lnTo>
                  <a:pt x="232" y="73"/>
                </a:lnTo>
                <a:lnTo>
                  <a:pt x="232" y="73"/>
                </a:lnTo>
                <a:lnTo>
                  <a:pt x="232" y="73"/>
                </a:lnTo>
                <a:lnTo>
                  <a:pt x="232" y="73"/>
                </a:lnTo>
                <a:lnTo>
                  <a:pt x="232" y="73"/>
                </a:lnTo>
                <a:lnTo>
                  <a:pt x="232" y="73"/>
                </a:lnTo>
                <a:lnTo>
                  <a:pt x="232" y="73"/>
                </a:lnTo>
                <a:lnTo>
                  <a:pt x="232" y="73"/>
                </a:lnTo>
                <a:lnTo>
                  <a:pt x="231" y="73"/>
                </a:lnTo>
                <a:lnTo>
                  <a:pt x="231" y="73"/>
                </a:lnTo>
                <a:lnTo>
                  <a:pt x="231" y="73"/>
                </a:lnTo>
                <a:lnTo>
                  <a:pt x="231" y="73"/>
                </a:lnTo>
                <a:lnTo>
                  <a:pt x="231" y="73"/>
                </a:lnTo>
                <a:lnTo>
                  <a:pt x="231" y="73"/>
                </a:lnTo>
                <a:lnTo>
                  <a:pt x="231" y="73"/>
                </a:lnTo>
                <a:lnTo>
                  <a:pt x="231" y="73"/>
                </a:lnTo>
                <a:lnTo>
                  <a:pt x="231" y="73"/>
                </a:lnTo>
                <a:lnTo>
                  <a:pt x="231" y="73"/>
                </a:lnTo>
                <a:lnTo>
                  <a:pt x="231" y="74"/>
                </a:lnTo>
                <a:lnTo>
                  <a:pt x="231" y="74"/>
                </a:lnTo>
                <a:lnTo>
                  <a:pt x="231" y="74"/>
                </a:lnTo>
                <a:lnTo>
                  <a:pt x="231" y="74"/>
                </a:lnTo>
                <a:lnTo>
                  <a:pt x="231" y="75"/>
                </a:lnTo>
                <a:lnTo>
                  <a:pt x="231" y="75"/>
                </a:lnTo>
                <a:lnTo>
                  <a:pt x="231" y="75"/>
                </a:lnTo>
                <a:lnTo>
                  <a:pt x="231" y="75"/>
                </a:lnTo>
                <a:lnTo>
                  <a:pt x="231" y="75"/>
                </a:lnTo>
                <a:lnTo>
                  <a:pt x="231" y="75"/>
                </a:lnTo>
                <a:lnTo>
                  <a:pt x="230" y="75"/>
                </a:lnTo>
                <a:lnTo>
                  <a:pt x="230" y="75"/>
                </a:lnTo>
                <a:lnTo>
                  <a:pt x="230" y="75"/>
                </a:lnTo>
                <a:lnTo>
                  <a:pt x="230" y="75"/>
                </a:lnTo>
                <a:lnTo>
                  <a:pt x="231" y="76"/>
                </a:lnTo>
                <a:lnTo>
                  <a:pt x="231" y="76"/>
                </a:lnTo>
                <a:lnTo>
                  <a:pt x="231" y="76"/>
                </a:lnTo>
                <a:lnTo>
                  <a:pt x="231" y="76"/>
                </a:lnTo>
                <a:lnTo>
                  <a:pt x="231" y="76"/>
                </a:lnTo>
                <a:lnTo>
                  <a:pt x="231" y="76"/>
                </a:lnTo>
                <a:lnTo>
                  <a:pt x="231" y="76"/>
                </a:lnTo>
                <a:lnTo>
                  <a:pt x="231" y="76"/>
                </a:lnTo>
                <a:lnTo>
                  <a:pt x="231" y="76"/>
                </a:lnTo>
                <a:lnTo>
                  <a:pt x="231" y="76"/>
                </a:lnTo>
                <a:lnTo>
                  <a:pt x="231" y="76"/>
                </a:lnTo>
                <a:lnTo>
                  <a:pt x="231" y="76"/>
                </a:lnTo>
                <a:lnTo>
                  <a:pt x="231" y="76"/>
                </a:lnTo>
                <a:lnTo>
                  <a:pt x="231" y="76"/>
                </a:lnTo>
                <a:lnTo>
                  <a:pt x="231" y="76"/>
                </a:lnTo>
                <a:lnTo>
                  <a:pt x="231" y="77"/>
                </a:lnTo>
                <a:lnTo>
                  <a:pt x="232" y="77"/>
                </a:lnTo>
                <a:lnTo>
                  <a:pt x="232" y="77"/>
                </a:lnTo>
                <a:lnTo>
                  <a:pt x="232" y="77"/>
                </a:lnTo>
                <a:lnTo>
                  <a:pt x="232" y="77"/>
                </a:lnTo>
                <a:lnTo>
                  <a:pt x="232" y="77"/>
                </a:lnTo>
                <a:lnTo>
                  <a:pt x="232" y="78"/>
                </a:lnTo>
                <a:lnTo>
                  <a:pt x="232" y="78"/>
                </a:lnTo>
                <a:lnTo>
                  <a:pt x="232" y="78"/>
                </a:lnTo>
                <a:lnTo>
                  <a:pt x="232" y="79"/>
                </a:lnTo>
                <a:lnTo>
                  <a:pt x="232" y="79"/>
                </a:lnTo>
                <a:lnTo>
                  <a:pt x="232" y="79"/>
                </a:lnTo>
                <a:lnTo>
                  <a:pt x="232" y="79"/>
                </a:lnTo>
                <a:lnTo>
                  <a:pt x="232" y="79"/>
                </a:lnTo>
                <a:lnTo>
                  <a:pt x="232" y="79"/>
                </a:lnTo>
                <a:lnTo>
                  <a:pt x="233" y="79"/>
                </a:lnTo>
                <a:lnTo>
                  <a:pt x="233" y="79"/>
                </a:lnTo>
                <a:lnTo>
                  <a:pt x="233" y="79"/>
                </a:lnTo>
                <a:lnTo>
                  <a:pt x="233" y="79"/>
                </a:lnTo>
                <a:lnTo>
                  <a:pt x="233" y="80"/>
                </a:lnTo>
                <a:lnTo>
                  <a:pt x="233" y="80"/>
                </a:lnTo>
                <a:lnTo>
                  <a:pt x="233" y="80"/>
                </a:lnTo>
                <a:lnTo>
                  <a:pt x="233" y="80"/>
                </a:lnTo>
                <a:lnTo>
                  <a:pt x="233" y="80"/>
                </a:lnTo>
                <a:lnTo>
                  <a:pt x="233" y="80"/>
                </a:lnTo>
                <a:lnTo>
                  <a:pt x="233" y="80"/>
                </a:lnTo>
                <a:lnTo>
                  <a:pt x="233" y="80"/>
                </a:lnTo>
                <a:lnTo>
                  <a:pt x="233" y="81"/>
                </a:lnTo>
                <a:lnTo>
                  <a:pt x="233" y="81"/>
                </a:lnTo>
                <a:lnTo>
                  <a:pt x="233" y="82"/>
                </a:lnTo>
                <a:lnTo>
                  <a:pt x="233" y="82"/>
                </a:lnTo>
                <a:lnTo>
                  <a:pt x="233" y="82"/>
                </a:lnTo>
                <a:lnTo>
                  <a:pt x="233" y="82"/>
                </a:lnTo>
                <a:lnTo>
                  <a:pt x="233" y="82"/>
                </a:lnTo>
                <a:lnTo>
                  <a:pt x="233" y="82"/>
                </a:lnTo>
                <a:lnTo>
                  <a:pt x="233" y="82"/>
                </a:lnTo>
                <a:lnTo>
                  <a:pt x="233" y="82"/>
                </a:lnTo>
                <a:lnTo>
                  <a:pt x="233" y="82"/>
                </a:lnTo>
                <a:lnTo>
                  <a:pt x="233" y="83"/>
                </a:lnTo>
                <a:lnTo>
                  <a:pt x="233" y="83"/>
                </a:lnTo>
                <a:lnTo>
                  <a:pt x="233" y="83"/>
                </a:lnTo>
                <a:lnTo>
                  <a:pt x="233" y="83"/>
                </a:lnTo>
                <a:lnTo>
                  <a:pt x="233" y="83"/>
                </a:lnTo>
                <a:lnTo>
                  <a:pt x="233" y="83"/>
                </a:lnTo>
                <a:lnTo>
                  <a:pt x="233" y="83"/>
                </a:lnTo>
                <a:lnTo>
                  <a:pt x="233" y="83"/>
                </a:lnTo>
                <a:lnTo>
                  <a:pt x="233" y="84"/>
                </a:lnTo>
                <a:lnTo>
                  <a:pt x="233" y="84"/>
                </a:lnTo>
                <a:lnTo>
                  <a:pt x="233" y="84"/>
                </a:lnTo>
                <a:lnTo>
                  <a:pt x="233" y="84"/>
                </a:lnTo>
                <a:lnTo>
                  <a:pt x="233" y="84"/>
                </a:lnTo>
                <a:lnTo>
                  <a:pt x="233" y="84"/>
                </a:lnTo>
                <a:lnTo>
                  <a:pt x="233" y="84"/>
                </a:lnTo>
                <a:lnTo>
                  <a:pt x="233" y="85"/>
                </a:lnTo>
                <a:lnTo>
                  <a:pt x="233" y="85"/>
                </a:lnTo>
                <a:lnTo>
                  <a:pt x="233" y="85"/>
                </a:lnTo>
                <a:lnTo>
                  <a:pt x="233" y="85"/>
                </a:lnTo>
                <a:lnTo>
                  <a:pt x="234" y="85"/>
                </a:lnTo>
                <a:lnTo>
                  <a:pt x="234" y="85"/>
                </a:lnTo>
                <a:lnTo>
                  <a:pt x="234" y="85"/>
                </a:lnTo>
                <a:lnTo>
                  <a:pt x="234" y="85"/>
                </a:lnTo>
                <a:lnTo>
                  <a:pt x="234" y="85"/>
                </a:lnTo>
                <a:lnTo>
                  <a:pt x="234" y="85"/>
                </a:lnTo>
                <a:lnTo>
                  <a:pt x="234" y="85"/>
                </a:lnTo>
                <a:lnTo>
                  <a:pt x="234" y="85"/>
                </a:lnTo>
                <a:lnTo>
                  <a:pt x="234" y="85"/>
                </a:lnTo>
                <a:lnTo>
                  <a:pt x="234" y="86"/>
                </a:lnTo>
                <a:lnTo>
                  <a:pt x="234" y="86"/>
                </a:lnTo>
                <a:lnTo>
                  <a:pt x="234" y="86"/>
                </a:lnTo>
                <a:lnTo>
                  <a:pt x="234" y="86"/>
                </a:lnTo>
                <a:lnTo>
                  <a:pt x="234" y="86"/>
                </a:lnTo>
                <a:lnTo>
                  <a:pt x="234" y="86"/>
                </a:lnTo>
                <a:lnTo>
                  <a:pt x="234" y="86"/>
                </a:lnTo>
                <a:lnTo>
                  <a:pt x="234" y="86"/>
                </a:lnTo>
                <a:lnTo>
                  <a:pt x="234" y="86"/>
                </a:lnTo>
                <a:lnTo>
                  <a:pt x="234" y="86"/>
                </a:lnTo>
                <a:lnTo>
                  <a:pt x="235" y="87"/>
                </a:lnTo>
                <a:lnTo>
                  <a:pt x="235" y="87"/>
                </a:lnTo>
                <a:lnTo>
                  <a:pt x="235" y="87"/>
                </a:lnTo>
                <a:lnTo>
                  <a:pt x="235" y="87"/>
                </a:lnTo>
                <a:lnTo>
                  <a:pt x="235" y="87"/>
                </a:lnTo>
                <a:lnTo>
                  <a:pt x="235" y="87"/>
                </a:lnTo>
                <a:lnTo>
                  <a:pt x="235" y="87"/>
                </a:lnTo>
                <a:lnTo>
                  <a:pt x="235" y="87"/>
                </a:lnTo>
                <a:lnTo>
                  <a:pt x="235" y="87"/>
                </a:lnTo>
                <a:lnTo>
                  <a:pt x="235" y="87"/>
                </a:lnTo>
                <a:lnTo>
                  <a:pt x="234" y="87"/>
                </a:lnTo>
                <a:lnTo>
                  <a:pt x="234" y="87"/>
                </a:lnTo>
                <a:lnTo>
                  <a:pt x="234" y="88"/>
                </a:lnTo>
                <a:lnTo>
                  <a:pt x="234" y="88"/>
                </a:lnTo>
                <a:lnTo>
                  <a:pt x="234" y="88"/>
                </a:lnTo>
                <a:lnTo>
                  <a:pt x="234" y="88"/>
                </a:lnTo>
                <a:lnTo>
                  <a:pt x="234" y="89"/>
                </a:lnTo>
                <a:lnTo>
                  <a:pt x="233" y="89"/>
                </a:lnTo>
                <a:lnTo>
                  <a:pt x="233" y="89"/>
                </a:lnTo>
                <a:lnTo>
                  <a:pt x="233" y="89"/>
                </a:lnTo>
                <a:lnTo>
                  <a:pt x="233" y="89"/>
                </a:lnTo>
                <a:lnTo>
                  <a:pt x="233" y="89"/>
                </a:lnTo>
                <a:lnTo>
                  <a:pt x="233" y="89"/>
                </a:lnTo>
                <a:lnTo>
                  <a:pt x="233" y="89"/>
                </a:lnTo>
                <a:lnTo>
                  <a:pt x="233" y="90"/>
                </a:lnTo>
                <a:lnTo>
                  <a:pt x="233" y="90"/>
                </a:lnTo>
                <a:lnTo>
                  <a:pt x="233" y="90"/>
                </a:lnTo>
                <a:lnTo>
                  <a:pt x="233" y="90"/>
                </a:lnTo>
                <a:lnTo>
                  <a:pt x="233" y="90"/>
                </a:lnTo>
                <a:lnTo>
                  <a:pt x="233" y="90"/>
                </a:lnTo>
                <a:lnTo>
                  <a:pt x="233" y="90"/>
                </a:lnTo>
                <a:lnTo>
                  <a:pt x="233" y="90"/>
                </a:lnTo>
                <a:lnTo>
                  <a:pt x="233" y="90"/>
                </a:lnTo>
                <a:lnTo>
                  <a:pt x="233" y="90"/>
                </a:lnTo>
                <a:lnTo>
                  <a:pt x="233" y="91"/>
                </a:lnTo>
                <a:lnTo>
                  <a:pt x="233" y="91"/>
                </a:lnTo>
                <a:lnTo>
                  <a:pt x="233" y="92"/>
                </a:lnTo>
                <a:lnTo>
                  <a:pt x="233" y="92"/>
                </a:lnTo>
                <a:lnTo>
                  <a:pt x="233" y="92"/>
                </a:lnTo>
                <a:lnTo>
                  <a:pt x="233" y="92"/>
                </a:lnTo>
                <a:lnTo>
                  <a:pt x="233" y="92"/>
                </a:lnTo>
                <a:lnTo>
                  <a:pt x="233" y="92"/>
                </a:lnTo>
                <a:lnTo>
                  <a:pt x="233" y="93"/>
                </a:lnTo>
                <a:lnTo>
                  <a:pt x="233" y="93"/>
                </a:lnTo>
                <a:lnTo>
                  <a:pt x="233" y="93"/>
                </a:lnTo>
                <a:lnTo>
                  <a:pt x="233" y="93"/>
                </a:lnTo>
                <a:lnTo>
                  <a:pt x="233" y="93"/>
                </a:lnTo>
                <a:lnTo>
                  <a:pt x="233" y="93"/>
                </a:lnTo>
                <a:lnTo>
                  <a:pt x="233" y="94"/>
                </a:lnTo>
                <a:lnTo>
                  <a:pt x="233" y="94"/>
                </a:lnTo>
                <a:lnTo>
                  <a:pt x="233" y="94"/>
                </a:lnTo>
                <a:lnTo>
                  <a:pt x="233" y="94"/>
                </a:lnTo>
                <a:lnTo>
                  <a:pt x="233" y="94"/>
                </a:lnTo>
                <a:lnTo>
                  <a:pt x="233" y="94"/>
                </a:lnTo>
                <a:lnTo>
                  <a:pt x="233" y="94"/>
                </a:lnTo>
                <a:lnTo>
                  <a:pt x="233" y="95"/>
                </a:lnTo>
                <a:lnTo>
                  <a:pt x="233" y="95"/>
                </a:lnTo>
                <a:lnTo>
                  <a:pt x="233" y="95"/>
                </a:lnTo>
                <a:lnTo>
                  <a:pt x="233" y="95"/>
                </a:lnTo>
                <a:lnTo>
                  <a:pt x="233" y="95"/>
                </a:lnTo>
                <a:lnTo>
                  <a:pt x="233" y="96"/>
                </a:lnTo>
                <a:lnTo>
                  <a:pt x="233" y="96"/>
                </a:lnTo>
                <a:lnTo>
                  <a:pt x="233" y="96"/>
                </a:lnTo>
                <a:lnTo>
                  <a:pt x="233" y="97"/>
                </a:lnTo>
                <a:lnTo>
                  <a:pt x="233" y="97"/>
                </a:lnTo>
                <a:lnTo>
                  <a:pt x="233" y="98"/>
                </a:lnTo>
                <a:lnTo>
                  <a:pt x="233" y="98"/>
                </a:lnTo>
                <a:lnTo>
                  <a:pt x="233" y="98"/>
                </a:lnTo>
                <a:lnTo>
                  <a:pt x="233" y="98"/>
                </a:lnTo>
                <a:lnTo>
                  <a:pt x="233" y="100"/>
                </a:lnTo>
                <a:lnTo>
                  <a:pt x="233" y="100"/>
                </a:lnTo>
                <a:lnTo>
                  <a:pt x="233" y="100"/>
                </a:lnTo>
                <a:lnTo>
                  <a:pt x="233" y="101"/>
                </a:lnTo>
                <a:lnTo>
                  <a:pt x="232" y="103"/>
                </a:lnTo>
                <a:lnTo>
                  <a:pt x="232" y="103"/>
                </a:lnTo>
                <a:lnTo>
                  <a:pt x="232" y="104"/>
                </a:lnTo>
                <a:lnTo>
                  <a:pt x="232" y="104"/>
                </a:lnTo>
                <a:lnTo>
                  <a:pt x="232" y="105"/>
                </a:lnTo>
                <a:lnTo>
                  <a:pt x="232" y="105"/>
                </a:lnTo>
                <a:lnTo>
                  <a:pt x="232" y="105"/>
                </a:lnTo>
                <a:lnTo>
                  <a:pt x="231" y="107"/>
                </a:lnTo>
                <a:lnTo>
                  <a:pt x="231" y="107"/>
                </a:lnTo>
                <a:lnTo>
                  <a:pt x="231" y="107"/>
                </a:lnTo>
                <a:lnTo>
                  <a:pt x="230" y="107"/>
                </a:lnTo>
                <a:lnTo>
                  <a:pt x="230" y="107"/>
                </a:lnTo>
                <a:lnTo>
                  <a:pt x="230" y="107"/>
                </a:lnTo>
                <a:lnTo>
                  <a:pt x="228" y="107"/>
                </a:lnTo>
                <a:lnTo>
                  <a:pt x="228" y="107"/>
                </a:lnTo>
                <a:lnTo>
                  <a:pt x="227" y="107"/>
                </a:lnTo>
                <a:lnTo>
                  <a:pt x="225" y="107"/>
                </a:lnTo>
                <a:lnTo>
                  <a:pt x="225" y="107"/>
                </a:lnTo>
                <a:lnTo>
                  <a:pt x="223" y="107"/>
                </a:lnTo>
                <a:lnTo>
                  <a:pt x="221" y="107"/>
                </a:lnTo>
                <a:lnTo>
                  <a:pt x="221" y="109"/>
                </a:lnTo>
                <a:lnTo>
                  <a:pt x="220" y="110"/>
                </a:lnTo>
                <a:lnTo>
                  <a:pt x="220" y="110"/>
                </a:lnTo>
                <a:lnTo>
                  <a:pt x="220" y="110"/>
                </a:lnTo>
                <a:lnTo>
                  <a:pt x="220" y="111"/>
                </a:lnTo>
                <a:lnTo>
                  <a:pt x="220" y="111"/>
                </a:lnTo>
                <a:lnTo>
                  <a:pt x="220" y="111"/>
                </a:lnTo>
                <a:lnTo>
                  <a:pt x="220" y="112"/>
                </a:lnTo>
                <a:lnTo>
                  <a:pt x="219" y="113"/>
                </a:lnTo>
                <a:lnTo>
                  <a:pt x="219" y="113"/>
                </a:lnTo>
                <a:lnTo>
                  <a:pt x="219" y="113"/>
                </a:lnTo>
                <a:lnTo>
                  <a:pt x="219" y="113"/>
                </a:lnTo>
                <a:lnTo>
                  <a:pt x="220" y="113"/>
                </a:lnTo>
                <a:lnTo>
                  <a:pt x="220" y="113"/>
                </a:lnTo>
                <a:lnTo>
                  <a:pt x="220" y="114"/>
                </a:lnTo>
                <a:lnTo>
                  <a:pt x="221" y="114"/>
                </a:lnTo>
                <a:lnTo>
                  <a:pt x="221" y="114"/>
                </a:lnTo>
                <a:lnTo>
                  <a:pt x="221" y="114"/>
                </a:lnTo>
                <a:lnTo>
                  <a:pt x="222" y="114"/>
                </a:lnTo>
                <a:lnTo>
                  <a:pt x="222" y="114"/>
                </a:lnTo>
                <a:lnTo>
                  <a:pt x="223" y="114"/>
                </a:lnTo>
                <a:lnTo>
                  <a:pt x="223" y="115"/>
                </a:lnTo>
                <a:lnTo>
                  <a:pt x="224" y="115"/>
                </a:lnTo>
                <a:lnTo>
                  <a:pt x="224" y="115"/>
                </a:lnTo>
                <a:lnTo>
                  <a:pt x="224" y="116"/>
                </a:lnTo>
                <a:lnTo>
                  <a:pt x="224" y="116"/>
                </a:lnTo>
                <a:lnTo>
                  <a:pt x="225" y="116"/>
                </a:lnTo>
                <a:lnTo>
                  <a:pt x="225" y="116"/>
                </a:lnTo>
                <a:lnTo>
                  <a:pt x="225" y="116"/>
                </a:lnTo>
                <a:lnTo>
                  <a:pt x="225" y="116"/>
                </a:lnTo>
                <a:lnTo>
                  <a:pt x="225" y="116"/>
                </a:lnTo>
                <a:lnTo>
                  <a:pt x="225" y="116"/>
                </a:lnTo>
                <a:lnTo>
                  <a:pt x="225" y="116"/>
                </a:lnTo>
                <a:lnTo>
                  <a:pt x="225" y="117"/>
                </a:lnTo>
                <a:lnTo>
                  <a:pt x="225" y="117"/>
                </a:lnTo>
                <a:lnTo>
                  <a:pt x="225" y="117"/>
                </a:lnTo>
                <a:lnTo>
                  <a:pt x="225" y="117"/>
                </a:lnTo>
                <a:lnTo>
                  <a:pt x="225" y="117"/>
                </a:lnTo>
                <a:lnTo>
                  <a:pt x="227" y="117"/>
                </a:lnTo>
                <a:lnTo>
                  <a:pt x="230" y="117"/>
                </a:lnTo>
                <a:lnTo>
                  <a:pt x="229" y="117"/>
                </a:lnTo>
                <a:lnTo>
                  <a:pt x="230" y="117"/>
                </a:lnTo>
                <a:lnTo>
                  <a:pt x="230" y="117"/>
                </a:lnTo>
                <a:lnTo>
                  <a:pt x="230" y="118"/>
                </a:lnTo>
                <a:lnTo>
                  <a:pt x="230" y="118"/>
                </a:lnTo>
                <a:lnTo>
                  <a:pt x="230" y="118"/>
                </a:lnTo>
                <a:lnTo>
                  <a:pt x="230" y="118"/>
                </a:lnTo>
                <a:lnTo>
                  <a:pt x="230" y="119"/>
                </a:lnTo>
                <a:lnTo>
                  <a:pt x="231" y="119"/>
                </a:lnTo>
                <a:lnTo>
                  <a:pt x="231" y="120"/>
                </a:lnTo>
                <a:lnTo>
                  <a:pt x="231" y="120"/>
                </a:lnTo>
                <a:lnTo>
                  <a:pt x="232" y="121"/>
                </a:lnTo>
                <a:lnTo>
                  <a:pt x="232" y="121"/>
                </a:lnTo>
                <a:lnTo>
                  <a:pt x="232" y="121"/>
                </a:lnTo>
                <a:lnTo>
                  <a:pt x="233" y="121"/>
                </a:lnTo>
                <a:lnTo>
                  <a:pt x="233" y="121"/>
                </a:lnTo>
                <a:lnTo>
                  <a:pt x="233" y="121"/>
                </a:lnTo>
                <a:lnTo>
                  <a:pt x="233" y="122"/>
                </a:lnTo>
                <a:lnTo>
                  <a:pt x="234" y="123"/>
                </a:lnTo>
                <a:lnTo>
                  <a:pt x="234" y="123"/>
                </a:lnTo>
                <a:lnTo>
                  <a:pt x="234" y="123"/>
                </a:lnTo>
                <a:lnTo>
                  <a:pt x="234" y="123"/>
                </a:lnTo>
                <a:lnTo>
                  <a:pt x="234" y="123"/>
                </a:lnTo>
                <a:lnTo>
                  <a:pt x="234" y="123"/>
                </a:lnTo>
                <a:lnTo>
                  <a:pt x="235" y="125"/>
                </a:lnTo>
                <a:lnTo>
                  <a:pt x="236" y="125"/>
                </a:lnTo>
                <a:lnTo>
                  <a:pt x="241" y="131"/>
                </a:lnTo>
                <a:lnTo>
                  <a:pt x="243" y="132"/>
                </a:lnTo>
                <a:lnTo>
                  <a:pt x="245" y="133"/>
                </a:lnTo>
                <a:lnTo>
                  <a:pt x="245" y="133"/>
                </a:lnTo>
                <a:lnTo>
                  <a:pt x="247" y="134"/>
                </a:lnTo>
                <a:lnTo>
                  <a:pt x="247" y="134"/>
                </a:lnTo>
                <a:lnTo>
                  <a:pt x="248" y="134"/>
                </a:lnTo>
                <a:lnTo>
                  <a:pt x="248" y="134"/>
                </a:lnTo>
                <a:lnTo>
                  <a:pt x="248" y="135"/>
                </a:lnTo>
                <a:lnTo>
                  <a:pt x="249" y="135"/>
                </a:lnTo>
                <a:lnTo>
                  <a:pt x="249" y="135"/>
                </a:lnTo>
                <a:lnTo>
                  <a:pt x="250" y="135"/>
                </a:lnTo>
                <a:lnTo>
                  <a:pt x="250" y="136"/>
                </a:lnTo>
                <a:lnTo>
                  <a:pt x="251" y="136"/>
                </a:lnTo>
                <a:lnTo>
                  <a:pt x="251" y="137"/>
                </a:lnTo>
                <a:lnTo>
                  <a:pt x="252" y="137"/>
                </a:lnTo>
                <a:lnTo>
                  <a:pt x="252" y="137"/>
                </a:lnTo>
                <a:lnTo>
                  <a:pt x="253" y="138"/>
                </a:lnTo>
                <a:lnTo>
                  <a:pt x="253" y="138"/>
                </a:lnTo>
                <a:lnTo>
                  <a:pt x="253" y="138"/>
                </a:lnTo>
                <a:lnTo>
                  <a:pt x="254" y="138"/>
                </a:lnTo>
                <a:lnTo>
                  <a:pt x="255" y="139"/>
                </a:lnTo>
                <a:lnTo>
                  <a:pt x="255" y="139"/>
                </a:lnTo>
                <a:lnTo>
                  <a:pt x="255" y="139"/>
                </a:lnTo>
                <a:lnTo>
                  <a:pt x="255" y="140"/>
                </a:lnTo>
                <a:lnTo>
                  <a:pt x="255" y="140"/>
                </a:lnTo>
                <a:lnTo>
                  <a:pt x="255" y="140"/>
                </a:lnTo>
                <a:lnTo>
                  <a:pt x="255" y="140"/>
                </a:lnTo>
                <a:lnTo>
                  <a:pt x="255" y="140"/>
                </a:lnTo>
                <a:lnTo>
                  <a:pt x="255" y="140"/>
                </a:lnTo>
                <a:lnTo>
                  <a:pt x="255" y="140"/>
                </a:lnTo>
                <a:lnTo>
                  <a:pt x="255" y="140"/>
                </a:lnTo>
                <a:lnTo>
                  <a:pt x="255" y="140"/>
                </a:lnTo>
                <a:lnTo>
                  <a:pt x="255" y="140"/>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2"/>
                </a:lnTo>
                <a:lnTo>
                  <a:pt x="255" y="142"/>
                </a:lnTo>
                <a:lnTo>
                  <a:pt x="255" y="142"/>
                </a:lnTo>
                <a:lnTo>
                  <a:pt x="255" y="142"/>
                </a:lnTo>
                <a:lnTo>
                  <a:pt x="255" y="142"/>
                </a:lnTo>
                <a:lnTo>
                  <a:pt x="255" y="142"/>
                </a:lnTo>
                <a:lnTo>
                  <a:pt x="255" y="142"/>
                </a:lnTo>
                <a:lnTo>
                  <a:pt x="255" y="142"/>
                </a:lnTo>
                <a:lnTo>
                  <a:pt x="255" y="142"/>
                </a:lnTo>
                <a:lnTo>
                  <a:pt x="256" y="142"/>
                </a:lnTo>
                <a:lnTo>
                  <a:pt x="256" y="142"/>
                </a:lnTo>
                <a:lnTo>
                  <a:pt x="256" y="142"/>
                </a:lnTo>
                <a:lnTo>
                  <a:pt x="256" y="143"/>
                </a:lnTo>
                <a:lnTo>
                  <a:pt x="256" y="143"/>
                </a:lnTo>
                <a:lnTo>
                  <a:pt x="256" y="143"/>
                </a:lnTo>
                <a:lnTo>
                  <a:pt x="256" y="143"/>
                </a:lnTo>
                <a:lnTo>
                  <a:pt x="256" y="143"/>
                </a:lnTo>
                <a:lnTo>
                  <a:pt x="257" y="143"/>
                </a:lnTo>
                <a:lnTo>
                  <a:pt x="257" y="143"/>
                </a:lnTo>
                <a:lnTo>
                  <a:pt x="257" y="143"/>
                </a:lnTo>
                <a:lnTo>
                  <a:pt x="257" y="143"/>
                </a:lnTo>
                <a:lnTo>
                  <a:pt x="257" y="143"/>
                </a:lnTo>
                <a:lnTo>
                  <a:pt x="257" y="143"/>
                </a:lnTo>
                <a:lnTo>
                  <a:pt x="257" y="144"/>
                </a:lnTo>
                <a:lnTo>
                  <a:pt x="257" y="144"/>
                </a:lnTo>
                <a:lnTo>
                  <a:pt x="257" y="144"/>
                </a:lnTo>
                <a:lnTo>
                  <a:pt x="257" y="144"/>
                </a:lnTo>
                <a:lnTo>
                  <a:pt x="257" y="144"/>
                </a:lnTo>
                <a:lnTo>
                  <a:pt x="257" y="144"/>
                </a:lnTo>
                <a:lnTo>
                  <a:pt x="257" y="144"/>
                </a:lnTo>
                <a:lnTo>
                  <a:pt x="257" y="144"/>
                </a:lnTo>
                <a:lnTo>
                  <a:pt x="257" y="144"/>
                </a:lnTo>
                <a:lnTo>
                  <a:pt x="257" y="144"/>
                </a:lnTo>
                <a:lnTo>
                  <a:pt x="257" y="144"/>
                </a:lnTo>
                <a:lnTo>
                  <a:pt x="257" y="144"/>
                </a:lnTo>
                <a:lnTo>
                  <a:pt x="257" y="144"/>
                </a:lnTo>
                <a:lnTo>
                  <a:pt x="258" y="144"/>
                </a:lnTo>
                <a:lnTo>
                  <a:pt x="258" y="144"/>
                </a:lnTo>
                <a:lnTo>
                  <a:pt x="258" y="144"/>
                </a:lnTo>
                <a:lnTo>
                  <a:pt x="258" y="144"/>
                </a:lnTo>
                <a:lnTo>
                  <a:pt x="258" y="144"/>
                </a:lnTo>
                <a:lnTo>
                  <a:pt x="258" y="144"/>
                </a:lnTo>
                <a:lnTo>
                  <a:pt x="258" y="144"/>
                </a:lnTo>
                <a:lnTo>
                  <a:pt x="258" y="144"/>
                </a:lnTo>
                <a:lnTo>
                  <a:pt x="258" y="144"/>
                </a:lnTo>
                <a:lnTo>
                  <a:pt x="258" y="144"/>
                </a:lnTo>
                <a:lnTo>
                  <a:pt x="258" y="144"/>
                </a:lnTo>
                <a:lnTo>
                  <a:pt x="258" y="144"/>
                </a:lnTo>
                <a:lnTo>
                  <a:pt x="258" y="144"/>
                </a:lnTo>
                <a:lnTo>
                  <a:pt x="258" y="144"/>
                </a:lnTo>
                <a:lnTo>
                  <a:pt x="258" y="145"/>
                </a:lnTo>
                <a:lnTo>
                  <a:pt x="258" y="145"/>
                </a:lnTo>
                <a:lnTo>
                  <a:pt x="257" y="145"/>
                </a:lnTo>
                <a:lnTo>
                  <a:pt x="257" y="145"/>
                </a:lnTo>
                <a:lnTo>
                  <a:pt x="257" y="145"/>
                </a:lnTo>
                <a:lnTo>
                  <a:pt x="257" y="145"/>
                </a:lnTo>
                <a:lnTo>
                  <a:pt x="257" y="145"/>
                </a:lnTo>
                <a:lnTo>
                  <a:pt x="258" y="145"/>
                </a:lnTo>
                <a:lnTo>
                  <a:pt x="258" y="145"/>
                </a:lnTo>
                <a:lnTo>
                  <a:pt x="258" y="145"/>
                </a:lnTo>
                <a:lnTo>
                  <a:pt x="258" y="145"/>
                </a:lnTo>
                <a:lnTo>
                  <a:pt x="258" y="145"/>
                </a:lnTo>
                <a:lnTo>
                  <a:pt x="258" y="145"/>
                </a:lnTo>
                <a:lnTo>
                  <a:pt x="258" y="145"/>
                </a:lnTo>
                <a:lnTo>
                  <a:pt x="258" y="145"/>
                </a:lnTo>
                <a:lnTo>
                  <a:pt x="258" y="145"/>
                </a:lnTo>
                <a:lnTo>
                  <a:pt x="258" y="145"/>
                </a:lnTo>
                <a:lnTo>
                  <a:pt x="258" y="145"/>
                </a:lnTo>
                <a:lnTo>
                  <a:pt x="258" y="145"/>
                </a:lnTo>
                <a:lnTo>
                  <a:pt x="258" y="146"/>
                </a:lnTo>
                <a:lnTo>
                  <a:pt x="258" y="146"/>
                </a:lnTo>
                <a:lnTo>
                  <a:pt x="258" y="146"/>
                </a:lnTo>
                <a:lnTo>
                  <a:pt x="258" y="146"/>
                </a:lnTo>
                <a:lnTo>
                  <a:pt x="258" y="146"/>
                </a:lnTo>
                <a:lnTo>
                  <a:pt x="258" y="146"/>
                </a:lnTo>
                <a:lnTo>
                  <a:pt x="258" y="146"/>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8"/>
                </a:lnTo>
                <a:lnTo>
                  <a:pt x="258" y="148"/>
                </a:lnTo>
                <a:lnTo>
                  <a:pt x="259" y="148"/>
                </a:lnTo>
                <a:lnTo>
                  <a:pt x="259" y="148"/>
                </a:lnTo>
                <a:lnTo>
                  <a:pt x="259" y="148"/>
                </a:lnTo>
                <a:lnTo>
                  <a:pt x="259" y="148"/>
                </a:lnTo>
                <a:lnTo>
                  <a:pt x="259" y="148"/>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50"/>
                </a:lnTo>
                <a:lnTo>
                  <a:pt x="259" y="150"/>
                </a:lnTo>
                <a:lnTo>
                  <a:pt x="259" y="150"/>
                </a:lnTo>
                <a:lnTo>
                  <a:pt x="259" y="150"/>
                </a:lnTo>
                <a:lnTo>
                  <a:pt x="259" y="151"/>
                </a:lnTo>
                <a:lnTo>
                  <a:pt x="259" y="151"/>
                </a:lnTo>
                <a:lnTo>
                  <a:pt x="259" y="151"/>
                </a:lnTo>
                <a:lnTo>
                  <a:pt x="259" y="151"/>
                </a:lnTo>
                <a:lnTo>
                  <a:pt x="259" y="151"/>
                </a:lnTo>
                <a:lnTo>
                  <a:pt x="259" y="151"/>
                </a:lnTo>
                <a:lnTo>
                  <a:pt x="260" y="151"/>
                </a:lnTo>
                <a:lnTo>
                  <a:pt x="260" y="151"/>
                </a:lnTo>
                <a:lnTo>
                  <a:pt x="260" y="151"/>
                </a:lnTo>
                <a:lnTo>
                  <a:pt x="260" y="151"/>
                </a:lnTo>
                <a:lnTo>
                  <a:pt x="260" y="151"/>
                </a:lnTo>
                <a:lnTo>
                  <a:pt x="260" y="151"/>
                </a:lnTo>
                <a:lnTo>
                  <a:pt x="260" y="151"/>
                </a:lnTo>
                <a:lnTo>
                  <a:pt x="259" y="151"/>
                </a:lnTo>
                <a:lnTo>
                  <a:pt x="259" y="151"/>
                </a:lnTo>
                <a:lnTo>
                  <a:pt x="259" y="151"/>
                </a:lnTo>
                <a:lnTo>
                  <a:pt x="259" y="151"/>
                </a:lnTo>
                <a:lnTo>
                  <a:pt x="259" y="151"/>
                </a:lnTo>
                <a:lnTo>
                  <a:pt x="259" y="151"/>
                </a:lnTo>
                <a:lnTo>
                  <a:pt x="259" y="151"/>
                </a:lnTo>
                <a:lnTo>
                  <a:pt x="259" y="151"/>
                </a:lnTo>
                <a:lnTo>
                  <a:pt x="259" y="151"/>
                </a:lnTo>
                <a:lnTo>
                  <a:pt x="259" y="151"/>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3"/>
                </a:lnTo>
                <a:lnTo>
                  <a:pt x="259" y="153"/>
                </a:lnTo>
                <a:lnTo>
                  <a:pt x="260" y="153"/>
                </a:lnTo>
                <a:lnTo>
                  <a:pt x="260" y="153"/>
                </a:lnTo>
                <a:lnTo>
                  <a:pt x="260" y="153"/>
                </a:lnTo>
                <a:lnTo>
                  <a:pt x="260" y="153"/>
                </a:lnTo>
                <a:lnTo>
                  <a:pt x="260" y="154"/>
                </a:lnTo>
                <a:lnTo>
                  <a:pt x="261" y="154"/>
                </a:lnTo>
                <a:lnTo>
                  <a:pt x="261" y="154"/>
                </a:lnTo>
                <a:lnTo>
                  <a:pt x="261" y="154"/>
                </a:lnTo>
                <a:lnTo>
                  <a:pt x="261" y="154"/>
                </a:lnTo>
                <a:lnTo>
                  <a:pt x="261" y="154"/>
                </a:lnTo>
                <a:lnTo>
                  <a:pt x="261" y="154"/>
                </a:lnTo>
                <a:lnTo>
                  <a:pt x="261" y="154"/>
                </a:lnTo>
                <a:lnTo>
                  <a:pt x="261" y="154"/>
                </a:lnTo>
                <a:lnTo>
                  <a:pt x="261" y="154"/>
                </a:lnTo>
                <a:lnTo>
                  <a:pt x="261" y="154"/>
                </a:lnTo>
                <a:lnTo>
                  <a:pt x="261"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3" y="155"/>
                </a:lnTo>
                <a:lnTo>
                  <a:pt x="263" y="155"/>
                </a:lnTo>
                <a:lnTo>
                  <a:pt x="263" y="155"/>
                </a:lnTo>
                <a:lnTo>
                  <a:pt x="263" y="155"/>
                </a:lnTo>
                <a:lnTo>
                  <a:pt x="263" y="156"/>
                </a:lnTo>
                <a:lnTo>
                  <a:pt x="263" y="156"/>
                </a:lnTo>
                <a:lnTo>
                  <a:pt x="263" y="156"/>
                </a:lnTo>
                <a:lnTo>
                  <a:pt x="263" y="156"/>
                </a:lnTo>
                <a:lnTo>
                  <a:pt x="263" y="156"/>
                </a:lnTo>
                <a:lnTo>
                  <a:pt x="263" y="156"/>
                </a:lnTo>
                <a:lnTo>
                  <a:pt x="264" y="155"/>
                </a:lnTo>
                <a:lnTo>
                  <a:pt x="264" y="155"/>
                </a:lnTo>
                <a:lnTo>
                  <a:pt x="264" y="155"/>
                </a:lnTo>
                <a:lnTo>
                  <a:pt x="264" y="155"/>
                </a:lnTo>
                <a:lnTo>
                  <a:pt x="264" y="155"/>
                </a:lnTo>
                <a:lnTo>
                  <a:pt x="264" y="155"/>
                </a:lnTo>
                <a:lnTo>
                  <a:pt x="264" y="155"/>
                </a:lnTo>
                <a:lnTo>
                  <a:pt x="264" y="155"/>
                </a:lnTo>
                <a:lnTo>
                  <a:pt x="264" y="155"/>
                </a:lnTo>
                <a:lnTo>
                  <a:pt x="264" y="155"/>
                </a:lnTo>
                <a:lnTo>
                  <a:pt x="264" y="156"/>
                </a:lnTo>
                <a:lnTo>
                  <a:pt x="264" y="156"/>
                </a:lnTo>
                <a:lnTo>
                  <a:pt x="264" y="156"/>
                </a:lnTo>
                <a:lnTo>
                  <a:pt x="264" y="156"/>
                </a:lnTo>
                <a:lnTo>
                  <a:pt x="264" y="156"/>
                </a:lnTo>
                <a:lnTo>
                  <a:pt x="264" y="156"/>
                </a:lnTo>
                <a:lnTo>
                  <a:pt x="264" y="156"/>
                </a:lnTo>
                <a:lnTo>
                  <a:pt x="264" y="156"/>
                </a:lnTo>
                <a:lnTo>
                  <a:pt x="264" y="156"/>
                </a:lnTo>
                <a:lnTo>
                  <a:pt x="264" y="157"/>
                </a:lnTo>
                <a:lnTo>
                  <a:pt x="264" y="157"/>
                </a:lnTo>
                <a:lnTo>
                  <a:pt x="264" y="157"/>
                </a:lnTo>
                <a:lnTo>
                  <a:pt x="265" y="156"/>
                </a:lnTo>
                <a:lnTo>
                  <a:pt x="265" y="156"/>
                </a:lnTo>
                <a:lnTo>
                  <a:pt x="266" y="155"/>
                </a:lnTo>
                <a:lnTo>
                  <a:pt x="268" y="157"/>
                </a:lnTo>
                <a:lnTo>
                  <a:pt x="270" y="160"/>
                </a:lnTo>
                <a:lnTo>
                  <a:pt x="269" y="160"/>
                </a:lnTo>
                <a:lnTo>
                  <a:pt x="269" y="161"/>
                </a:lnTo>
                <a:lnTo>
                  <a:pt x="267" y="162"/>
                </a:lnTo>
                <a:lnTo>
                  <a:pt x="266" y="162"/>
                </a:lnTo>
                <a:lnTo>
                  <a:pt x="266" y="162"/>
                </a:lnTo>
                <a:lnTo>
                  <a:pt x="266" y="162"/>
                </a:lnTo>
                <a:lnTo>
                  <a:pt x="266" y="162"/>
                </a:lnTo>
                <a:lnTo>
                  <a:pt x="266" y="162"/>
                </a:lnTo>
                <a:lnTo>
                  <a:pt x="266" y="162"/>
                </a:lnTo>
                <a:lnTo>
                  <a:pt x="266" y="162"/>
                </a:lnTo>
                <a:lnTo>
                  <a:pt x="266" y="162"/>
                </a:lnTo>
                <a:lnTo>
                  <a:pt x="266" y="162"/>
                </a:lnTo>
                <a:lnTo>
                  <a:pt x="266" y="162"/>
                </a:lnTo>
                <a:lnTo>
                  <a:pt x="266" y="162"/>
                </a:lnTo>
                <a:lnTo>
                  <a:pt x="266" y="162"/>
                </a:lnTo>
                <a:lnTo>
                  <a:pt x="266" y="163"/>
                </a:lnTo>
                <a:lnTo>
                  <a:pt x="266" y="164"/>
                </a:lnTo>
                <a:lnTo>
                  <a:pt x="267" y="164"/>
                </a:lnTo>
                <a:lnTo>
                  <a:pt x="267" y="165"/>
                </a:lnTo>
                <a:lnTo>
                  <a:pt x="268" y="166"/>
                </a:lnTo>
                <a:lnTo>
                  <a:pt x="269" y="166"/>
                </a:lnTo>
                <a:lnTo>
                  <a:pt x="272" y="166"/>
                </a:lnTo>
                <a:lnTo>
                  <a:pt x="272" y="166"/>
                </a:lnTo>
                <a:lnTo>
                  <a:pt x="272" y="166"/>
                </a:lnTo>
                <a:lnTo>
                  <a:pt x="275" y="168"/>
                </a:lnTo>
                <a:lnTo>
                  <a:pt x="277" y="169"/>
                </a:lnTo>
                <a:lnTo>
                  <a:pt x="278" y="169"/>
                </a:lnTo>
                <a:lnTo>
                  <a:pt x="281" y="171"/>
                </a:lnTo>
                <a:lnTo>
                  <a:pt x="281" y="171"/>
                </a:lnTo>
                <a:lnTo>
                  <a:pt x="282" y="172"/>
                </a:lnTo>
                <a:lnTo>
                  <a:pt x="284" y="173"/>
                </a:lnTo>
                <a:lnTo>
                  <a:pt x="285" y="174"/>
                </a:lnTo>
                <a:lnTo>
                  <a:pt x="286" y="174"/>
                </a:lnTo>
                <a:lnTo>
                  <a:pt x="286" y="174"/>
                </a:lnTo>
                <a:lnTo>
                  <a:pt x="286" y="174"/>
                </a:lnTo>
                <a:lnTo>
                  <a:pt x="286" y="174"/>
                </a:lnTo>
                <a:lnTo>
                  <a:pt x="287" y="175"/>
                </a:lnTo>
                <a:lnTo>
                  <a:pt x="288" y="175"/>
                </a:lnTo>
                <a:lnTo>
                  <a:pt x="288" y="175"/>
                </a:lnTo>
                <a:lnTo>
                  <a:pt x="288" y="175"/>
                </a:lnTo>
                <a:lnTo>
                  <a:pt x="289" y="176"/>
                </a:lnTo>
                <a:lnTo>
                  <a:pt x="289" y="176"/>
                </a:lnTo>
                <a:lnTo>
                  <a:pt x="290" y="176"/>
                </a:lnTo>
                <a:lnTo>
                  <a:pt x="291" y="177"/>
                </a:lnTo>
                <a:lnTo>
                  <a:pt x="291" y="178"/>
                </a:lnTo>
                <a:lnTo>
                  <a:pt x="291" y="178"/>
                </a:lnTo>
                <a:lnTo>
                  <a:pt x="292" y="180"/>
                </a:lnTo>
                <a:lnTo>
                  <a:pt x="292" y="180"/>
                </a:lnTo>
                <a:lnTo>
                  <a:pt x="292" y="181"/>
                </a:lnTo>
                <a:lnTo>
                  <a:pt x="295" y="183"/>
                </a:lnTo>
                <a:lnTo>
                  <a:pt x="295" y="185"/>
                </a:lnTo>
                <a:lnTo>
                  <a:pt x="296" y="185"/>
                </a:lnTo>
                <a:lnTo>
                  <a:pt x="295" y="185"/>
                </a:lnTo>
                <a:lnTo>
                  <a:pt x="295" y="185"/>
                </a:lnTo>
                <a:lnTo>
                  <a:pt x="293" y="186"/>
                </a:lnTo>
                <a:lnTo>
                  <a:pt x="293" y="186"/>
                </a:lnTo>
                <a:lnTo>
                  <a:pt x="293" y="186"/>
                </a:lnTo>
                <a:lnTo>
                  <a:pt x="292" y="188"/>
                </a:lnTo>
                <a:lnTo>
                  <a:pt x="289" y="189"/>
                </a:lnTo>
                <a:lnTo>
                  <a:pt x="289" y="189"/>
                </a:lnTo>
                <a:lnTo>
                  <a:pt x="288" y="190"/>
                </a:lnTo>
                <a:lnTo>
                  <a:pt x="288" y="190"/>
                </a:lnTo>
                <a:lnTo>
                  <a:pt x="286" y="191"/>
                </a:lnTo>
                <a:lnTo>
                  <a:pt x="286" y="192"/>
                </a:lnTo>
                <a:lnTo>
                  <a:pt x="286" y="192"/>
                </a:lnTo>
                <a:lnTo>
                  <a:pt x="284" y="193"/>
                </a:lnTo>
                <a:lnTo>
                  <a:pt x="283" y="193"/>
                </a:lnTo>
                <a:lnTo>
                  <a:pt x="282" y="194"/>
                </a:lnTo>
                <a:lnTo>
                  <a:pt x="281" y="196"/>
                </a:lnTo>
                <a:lnTo>
                  <a:pt x="280" y="197"/>
                </a:lnTo>
                <a:lnTo>
                  <a:pt x="279" y="199"/>
                </a:lnTo>
                <a:lnTo>
                  <a:pt x="278" y="200"/>
                </a:lnTo>
                <a:lnTo>
                  <a:pt x="278" y="200"/>
                </a:lnTo>
                <a:lnTo>
                  <a:pt x="278" y="201"/>
                </a:lnTo>
                <a:lnTo>
                  <a:pt x="277" y="201"/>
                </a:lnTo>
                <a:lnTo>
                  <a:pt x="276" y="202"/>
                </a:lnTo>
                <a:lnTo>
                  <a:pt x="276" y="202"/>
                </a:lnTo>
                <a:lnTo>
                  <a:pt x="276" y="203"/>
                </a:lnTo>
                <a:lnTo>
                  <a:pt x="275" y="205"/>
                </a:lnTo>
                <a:lnTo>
                  <a:pt x="275" y="205"/>
                </a:lnTo>
                <a:lnTo>
                  <a:pt x="274" y="206"/>
                </a:lnTo>
                <a:lnTo>
                  <a:pt x="274" y="207"/>
                </a:lnTo>
                <a:lnTo>
                  <a:pt x="273" y="207"/>
                </a:lnTo>
                <a:lnTo>
                  <a:pt x="272" y="208"/>
                </a:lnTo>
                <a:lnTo>
                  <a:pt x="272" y="208"/>
                </a:lnTo>
                <a:lnTo>
                  <a:pt x="272" y="208"/>
                </a:lnTo>
                <a:lnTo>
                  <a:pt x="272" y="208"/>
                </a:lnTo>
                <a:lnTo>
                  <a:pt x="272" y="207"/>
                </a:lnTo>
                <a:lnTo>
                  <a:pt x="272" y="207"/>
                </a:lnTo>
                <a:lnTo>
                  <a:pt x="272" y="207"/>
                </a:lnTo>
                <a:lnTo>
                  <a:pt x="272" y="207"/>
                </a:lnTo>
                <a:lnTo>
                  <a:pt x="272" y="207"/>
                </a:lnTo>
                <a:lnTo>
                  <a:pt x="272" y="207"/>
                </a:lnTo>
                <a:lnTo>
                  <a:pt x="272" y="207"/>
                </a:lnTo>
                <a:lnTo>
                  <a:pt x="272" y="207"/>
                </a:lnTo>
                <a:lnTo>
                  <a:pt x="271" y="207"/>
                </a:lnTo>
                <a:lnTo>
                  <a:pt x="271" y="207"/>
                </a:lnTo>
                <a:lnTo>
                  <a:pt x="271" y="207"/>
                </a:lnTo>
                <a:lnTo>
                  <a:pt x="271" y="206"/>
                </a:lnTo>
                <a:lnTo>
                  <a:pt x="271" y="207"/>
                </a:lnTo>
                <a:lnTo>
                  <a:pt x="271" y="207"/>
                </a:lnTo>
                <a:lnTo>
                  <a:pt x="270" y="207"/>
                </a:lnTo>
                <a:lnTo>
                  <a:pt x="269" y="207"/>
                </a:lnTo>
                <a:lnTo>
                  <a:pt x="269" y="207"/>
                </a:lnTo>
                <a:lnTo>
                  <a:pt x="269" y="207"/>
                </a:lnTo>
                <a:lnTo>
                  <a:pt x="269" y="207"/>
                </a:lnTo>
                <a:lnTo>
                  <a:pt x="269" y="207"/>
                </a:lnTo>
                <a:lnTo>
                  <a:pt x="269" y="207"/>
                </a:lnTo>
                <a:lnTo>
                  <a:pt x="268" y="207"/>
                </a:lnTo>
                <a:lnTo>
                  <a:pt x="268" y="207"/>
                </a:lnTo>
                <a:lnTo>
                  <a:pt x="268" y="207"/>
                </a:lnTo>
                <a:lnTo>
                  <a:pt x="268" y="207"/>
                </a:lnTo>
                <a:lnTo>
                  <a:pt x="268" y="207"/>
                </a:lnTo>
                <a:lnTo>
                  <a:pt x="268" y="207"/>
                </a:lnTo>
                <a:lnTo>
                  <a:pt x="268" y="207"/>
                </a:lnTo>
                <a:lnTo>
                  <a:pt x="268" y="207"/>
                </a:lnTo>
                <a:lnTo>
                  <a:pt x="267" y="207"/>
                </a:lnTo>
                <a:lnTo>
                  <a:pt x="267" y="207"/>
                </a:lnTo>
                <a:lnTo>
                  <a:pt x="267" y="207"/>
                </a:lnTo>
                <a:lnTo>
                  <a:pt x="267" y="207"/>
                </a:lnTo>
                <a:lnTo>
                  <a:pt x="266" y="206"/>
                </a:lnTo>
                <a:lnTo>
                  <a:pt x="266" y="206"/>
                </a:lnTo>
                <a:lnTo>
                  <a:pt x="266" y="206"/>
                </a:lnTo>
                <a:lnTo>
                  <a:pt x="266" y="206"/>
                </a:lnTo>
                <a:lnTo>
                  <a:pt x="266" y="206"/>
                </a:lnTo>
                <a:lnTo>
                  <a:pt x="266" y="206"/>
                </a:lnTo>
                <a:lnTo>
                  <a:pt x="266" y="205"/>
                </a:lnTo>
                <a:lnTo>
                  <a:pt x="265" y="205"/>
                </a:lnTo>
                <a:lnTo>
                  <a:pt x="265" y="205"/>
                </a:lnTo>
                <a:lnTo>
                  <a:pt x="265" y="205"/>
                </a:lnTo>
                <a:lnTo>
                  <a:pt x="265" y="205"/>
                </a:lnTo>
                <a:lnTo>
                  <a:pt x="265" y="204"/>
                </a:lnTo>
                <a:lnTo>
                  <a:pt x="265" y="204"/>
                </a:lnTo>
                <a:lnTo>
                  <a:pt x="265" y="204"/>
                </a:lnTo>
                <a:lnTo>
                  <a:pt x="265" y="204"/>
                </a:lnTo>
                <a:lnTo>
                  <a:pt x="265" y="203"/>
                </a:lnTo>
                <a:lnTo>
                  <a:pt x="264" y="203"/>
                </a:lnTo>
                <a:lnTo>
                  <a:pt x="264" y="203"/>
                </a:lnTo>
                <a:lnTo>
                  <a:pt x="264" y="203"/>
                </a:lnTo>
                <a:lnTo>
                  <a:pt x="264" y="203"/>
                </a:lnTo>
                <a:lnTo>
                  <a:pt x="264" y="203"/>
                </a:lnTo>
                <a:lnTo>
                  <a:pt x="264" y="203"/>
                </a:lnTo>
                <a:lnTo>
                  <a:pt x="264" y="203"/>
                </a:lnTo>
                <a:lnTo>
                  <a:pt x="264" y="202"/>
                </a:lnTo>
                <a:lnTo>
                  <a:pt x="264" y="202"/>
                </a:lnTo>
                <a:lnTo>
                  <a:pt x="264" y="202"/>
                </a:lnTo>
                <a:lnTo>
                  <a:pt x="264" y="202"/>
                </a:lnTo>
                <a:lnTo>
                  <a:pt x="264" y="202"/>
                </a:lnTo>
                <a:lnTo>
                  <a:pt x="264" y="202"/>
                </a:lnTo>
                <a:lnTo>
                  <a:pt x="263" y="202"/>
                </a:lnTo>
                <a:lnTo>
                  <a:pt x="263" y="202"/>
                </a:lnTo>
                <a:lnTo>
                  <a:pt x="263" y="202"/>
                </a:lnTo>
                <a:lnTo>
                  <a:pt x="262" y="202"/>
                </a:lnTo>
                <a:lnTo>
                  <a:pt x="262" y="202"/>
                </a:lnTo>
                <a:lnTo>
                  <a:pt x="262" y="202"/>
                </a:lnTo>
                <a:lnTo>
                  <a:pt x="262" y="203"/>
                </a:lnTo>
                <a:lnTo>
                  <a:pt x="262" y="203"/>
                </a:lnTo>
                <a:lnTo>
                  <a:pt x="262" y="203"/>
                </a:lnTo>
                <a:lnTo>
                  <a:pt x="262" y="203"/>
                </a:lnTo>
                <a:lnTo>
                  <a:pt x="262" y="203"/>
                </a:lnTo>
                <a:lnTo>
                  <a:pt x="261" y="203"/>
                </a:lnTo>
                <a:lnTo>
                  <a:pt x="261" y="203"/>
                </a:lnTo>
                <a:lnTo>
                  <a:pt x="261" y="203"/>
                </a:lnTo>
                <a:lnTo>
                  <a:pt x="261" y="203"/>
                </a:lnTo>
                <a:lnTo>
                  <a:pt x="261" y="202"/>
                </a:lnTo>
                <a:lnTo>
                  <a:pt x="261" y="202"/>
                </a:lnTo>
                <a:lnTo>
                  <a:pt x="260" y="202"/>
                </a:lnTo>
                <a:lnTo>
                  <a:pt x="260" y="202"/>
                </a:lnTo>
                <a:lnTo>
                  <a:pt x="260" y="202"/>
                </a:lnTo>
                <a:lnTo>
                  <a:pt x="260" y="202"/>
                </a:lnTo>
                <a:lnTo>
                  <a:pt x="259" y="201"/>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35">
            <a:extLst>
              <a:ext uri="{FF2B5EF4-FFF2-40B4-BE49-F238E27FC236}">
                <a16:creationId xmlns:a16="http://schemas.microsoft.com/office/drawing/2014/main" id="{6B154AFC-2163-5148-3E15-E10E90846F2F}"/>
              </a:ext>
            </a:extLst>
          </p:cNvPr>
          <p:cNvSpPr>
            <a:spLocks/>
          </p:cNvSpPr>
          <p:nvPr/>
        </p:nvSpPr>
        <p:spPr bwMode="auto">
          <a:xfrm>
            <a:off x="3725863" y="4567238"/>
            <a:ext cx="274637" cy="177800"/>
          </a:xfrm>
          <a:custGeom>
            <a:avLst/>
            <a:gdLst>
              <a:gd name="T0" fmla="*/ 8 w 173"/>
              <a:gd name="T1" fmla="*/ 50 h 112"/>
              <a:gd name="T2" fmla="*/ 11 w 173"/>
              <a:gd name="T3" fmla="*/ 47 h 112"/>
              <a:gd name="T4" fmla="*/ 11 w 173"/>
              <a:gd name="T5" fmla="*/ 45 h 112"/>
              <a:gd name="T6" fmla="*/ 12 w 173"/>
              <a:gd name="T7" fmla="*/ 41 h 112"/>
              <a:gd name="T8" fmla="*/ 14 w 173"/>
              <a:gd name="T9" fmla="*/ 40 h 112"/>
              <a:gd name="T10" fmla="*/ 20 w 173"/>
              <a:gd name="T11" fmla="*/ 39 h 112"/>
              <a:gd name="T12" fmla="*/ 23 w 173"/>
              <a:gd name="T13" fmla="*/ 39 h 112"/>
              <a:gd name="T14" fmla="*/ 25 w 173"/>
              <a:gd name="T15" fmla="*/ 31 h 112"/>
              <a:gd name="T16" fmla="*/ 30 w 173"/>
              <a:gd name="T17" fmla="*/ 30 h 112"/>
              <a:gd name="T18" fmla="*/ 34 w 173"/>
              <a:gd name="T19" fmla="*/ 28 h 112"/>
              <a:gd name="T20" fmla="*/ 43 w 173"/>
              <a:gd name="T21" fmla="*/ 24 h 112"/>
              <a:gd name="T22" fmla="*/ 47 w 173"/>
              <a:gd name="T23" fmla="*/ 22 h 112"/>
              <a:gd name="T24" fmla="*/ 49 w 173"/>
              <a:gd name="T25" fmla="*/ 18 h 112"/>
              <a:gd name="T26" fmla="*/ 49 w 173"/>
              <a:gd name="T27" fmla="*/ 13 h 112"/>
              <a:gd name="T28" fmla="*/ 62 w 173"/>
              <a:gd name="T29" fmla="*/ 19 h 112"/>
              <a:gd name="T30" fmla="*/ 73 w 173"/>
              <a:gd name="T31" fmla="*/ 20 h 112"/>
              <a:gd name="T32" fmla="*/ 83 w 173"/>
              <a:gd name="T33" fmla="*/ 13 h 112"/>
              <a:gd name="T34" fmla="*/ 94 w 173"/>
              <a:gd name="T35" fmla="*/ 13 h 112"/>
              <a:gd name="T36" fmla="*/ 90 w 173"/>
              <a:gd name="T37" fmla="*/ 7 h 112"/>
              <a:gd name="T38" fmla="*/ 107 w 173"/>
              <a:gd name="T39" fmla="*/ 4 h 112"/>
              <a:gd name="T40" fmla="*/ 98 w 173"/>
              <a:gd name="T41" fmla="*/ 18 h 112"/>
              <a:gd name="T42" fmla="*/ 102 w 173"/>
              <a:gd name="T43" fmla="*/ 22 h 112"/>
              <a:gd name="T44" fmla="*/ 113 w 173"/>
              <a:gd name="T45" fmla="*/ 26 h 112"/>
              <a:gd name="T46" fmla="*/ 129 w 173"/>
              <a:gd name="T47" fmla="*/ 25 h 112"/>
              <a:gd name="T48" fmla="*/ 139 w 173"/>
              <a:gd name="T49" fmla="*/ 26 h 112"/>
              <a:gd name="T50" fmla="*/ 151 w 173"/>
              <a:gd name="T51" fmla="*/ 20 h 112"/>
              <a:gd name="T52" fmla="*/ 167 w 173"/>
              <a:gd name="T53" fmla="*/ 36 h 112"/>
              <a:gd name="T54" fmla="*/ 168 w 173"/>
              <a:gd name="T55" fmla="*/ 37 h 112"/>
              <a:gd name="T56" fmla="*/ 169 w 173"/>
              <a:gd name="T57" fmla="*/ 37 h 112"/>
              <a:gd name="T58" fmla="*/ 170 w 173"/>
              <a:gd name="T59" fmla="*/ 37 h 112"/>
              <a:gd name="T60" fmla="*/ 172 w 173"/>
              <a:gd name="T61" fmla="*/ 37 h 112"/>
              <a:gd name="T62" fmla="*/ 172 w 173"/>
              <a:gd name="T63" fmla="*/ 39 h 112"/>
              <a:gd name="T64" fmla="*/ 173 w 173"/>
              <a:gd name="T65" fmla="*/ 40 h 112"/>
              <a:gd name="T66" fmla="*/ 173 w 173"/>
              <a:gd name="T67" fmla="*/ 44 h 112"/>
              <a:gd name="T68" fmla="*/ 168 w 173"/>
              <a:gd name="T69" fmla="*/ 46 h 112"/>
              <a:gd name="T70" fmla="*/ 162 w 173"/>
              <a:gd name="T71" fmla="*/ 50 h 112"/>
              <a:gd name="T72" fmla="*/ 157 w 173"/>
              <a:gd name="T73" fmla="*/ 55 h 112"/>
              <a:gd name="T74" fmla="*/ 142 w 173"/>
              <a:gd name="T75" fmla="*/ 51 h 112"/>
              <a:gd name="T76" fmla="*/ 128 w 173"/>
              <a:gd name="T77" fmla="*/ 48 h 112"/>
              <a:gd name="T78" fmla="*/ 125 w 173"/>
              <a:gd name="T79" fmla="*/ 61 h 112"/>
              <a:gd name="T80" fmla="*/ 118 w 173"/>
              <a:gd name="T81" fmla="*/ 62 h 112"/>
              <a:gd name="T82" fmla="*/ 112 w 173"/>
              <a:gd name="T83" fmla="*/ 66 h 112"/>
              <a:gd name="T84" fmla="*/ 97 w 173"/>
              <a:gd name="T85" fmla="*/ 81 h 112"/>
              <a:gd name="T86" fmla="*/ 116 w 173"/>
              <a:gd name="T87" fmla="*/ 108 h 112"/>
              <a:gd name="T88" fmla="*/ 96 w 173"/>
              <a:gd name="T89" fmla="*/ 102 h 112"/>
              <a:gd name="T90" fmla="*/ 76 w 173"/>
              <a:gd name="T91" fmla="*/ 94 h 112"/>
              <a:gd name="T92" fmla="*/ 62 w 173"/>
              <a:gd name="T93" fmla="*/ 88 h 112"/>
              <a:gd name="T94" fmla="*/ 53 w 173"/>
              <a:gd name="T95" fmla="*/ 89 h 112"/>
              <a:gd name="T96" fmla="*/ 45 w 173"/>
              <a:gd name="T97" fmla="*/ 89 h 112"/>
              <a:gd name="T98" fmla="*/ 43 w 173"/>
              <a:gd name="T99" fmla="*/ 89 h 112"/>
              <a:gd name="T100" fmla="*/ 42 w 173"/>
              <a:gd name="T101" fmla="*/ 89 h 112"/>
              <a:gd name="T102" fmla="*/ 40 w 173"/>
              <a:gd name="T103" fmla="*/ 89 h 112"/>
              <a:gd name="T104" fmla="*/ 39 w 173"/>
              <a:gd name="T105" fmla="*/ 88 h 112"/>
              <a:gd name="T106" fmla="*/ 37 w 173"/>
              <a:gd name="T107" fmla="*/ 88 h 112"/>
              <a:gd name="T108" fmla="*/ 35 w 173"/>
              <a:gd name="T109" fmla="*/ 88 h 112"/>
              <a:gd name="T110" fmla="*/ 33 w 173"/>
              <a:gd name="T111" fmla="*/ 88 h 112"/>
              <a:gd name="T112" fmla="*/ 32 w 173"/>
              <a:gd name="T113" fmla="*/ 87 h 112"/>
              <a:gd name="T114" fmla="*/ 30 w 173"/>
              <a:gd name="T115" fmla="*/ 87 h 112"/>
              <a:gd name="T116" fmla="*/ 29 w 173"/>
              <a:gd name="T117" fmla="*/ 86 h 112"/>
              <a:gd name="T118" fmla="*/ 26 w 173"/>
              <a:gd name="T119" fmla="*/ 85 h 112"/>
              <a:gd name="T120" fmla="*/ 23 w 173"/>
              <a:gd name="T121" fmla="*/ 82 h 112"/>
              <a:gd name="T122" fmla="*/ 19 w 173"/>
              <a:gd name="T123" fmla="*/ 78 h 112"/>
              <a:gd name="T124" fmla="*/ 4 w 173"/>
              <a:gd name="T125" fmla="*/ 6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3" h="112">
                <a:moveTo>
                  <a:pt x="1" y="61"/>
                </a:moveTo>
                <a:lnTo>
                  <a:pt x="1" y="60"/>
                </a:lnTo>
                <a:lnTo>
                  <a:pt x="2" y="59"/>
                </a:lnTo>
                <a:lnTo>
                  <a:pt x="2" y="59"/>
                </a:lnTo>
                <a:lnTo>
                  <a:pt x="2" y="58"/>
                </a:lnTo>
                <a:lnTo>
                  <a:pt x="2" y="58"/>
                </a:lnTo>
                <a:lnTo>
                  <a:pt x="2" y="58"/>
                </a:lnTo>
                <a:lnTo>
                  <a:pt x="2" y="58"/>
                </a:lnTo>
                <a:lnTo>
                  <a:pt x="2" y="58"/>
                </a:lnTo>
                <a:lnTo>
                  <a:pt x="2" y="58"/>
                </a:lnTo>
                <a:lnTo>
                  <a:pt x="2" y="58"/>
                </a:lnTo>
                <a:lnTo>
                  <a:pt x="2" y="58"/>
                </a:lnTo>
                <a:lnTo>
                  <a:pt x="2" y="58"/>
                </a:lnTo>
                <a:lnTo>
                  <a:pt x="2" y="57"/>
                </a:lnTo>
                <a:lnTo>
                  <a:pt x="2" y="57"/>
                </a:lnTo>
                <a:lnTo>
                  <a:pt x="3" y="57"/>
                </a:lnTo>
                <a:lnTo>
                  <a:pt x="3" y="57"/>
                </a:lnTo>
                <a:lnTo>
                  <a:pt x="3" y="57"/>
                </a:lnTo>
                <a:lnTo>
                  <a:pt x="3" y="57"/>
                </a:lnTo>
                <a:lnTo>
                  <a:pt x="3" y="57"/>
                </a:lnTo>
                <a:lnTo>
                  <a:pt x="3" y="57"/>
                </a:lnTo>
                <a:lnTo>
                  <a:pt x="3" y="57"/>
                </a:lnTo>
                <a:lnTo>
                  <a:pt x="3" y="57"/>
                </a:lnTo>
                <a:lnTo>
                  <a:pt x="3" y="57"/>
                </a:lnTo>
                <a:lnTo>
                  <a:pt x="3" y="57"/>
                </a:lnTo>
                <a:lnTo>
                  <a:pt x="3" y="58"/>
                </a:lnTo>
                <a:lnTo>
                  <a:pt x="3" y="58"/>
                </a:lnTo>
                <a:lnTo>
                  <a:pt x="3" y="58"/>
                </a:lnTo>
                <a:lnTo>
                  <a:pt x="3" y="58"/>
                </a:lnTo>
                <a:lnTo>
                  <a:pt x="3" y="58"/>
                </a:lnTo>
                <a:lnTo>
                  <a:pt x="3" y="58"/>
                </a:lnTo>
                <a:lnTo>
                  <a:pt x="4" y="58"/>
                </a:lnTo>
                <a:lnTo>
                  <a:pt x="4" y="58"/>
                </a:lnTo>
                <a:lnTo>
                  <a:pt x="4" y="58"/>
                </a:lnTo>
                <a:lnTo>
                  <a:pt x="4" y="58"/>
                </a:lnTo>
                <a:lnTo>
                  <a:pt x="4" y="58"/>
                </a:lnTo>
                <a:lnTo>
                  <a:pt x="5" y="58"/>
                </a:lnTo>
                <a:lnTo>
                  <a:pt x="5" y="58"/>
                </a:lnTo>
                <a:lnTo>
                  <a:pt x="5" y="56"/>
                </a:lnTo>
                <a:lnTo>
                  <a:pt x="5" y="56"/>
                </a:lnTo>
                <a:lnTo>
                  <a:pt x="6" y="55"/>
                </a:lnTo>
                <a:lnTo>
                  <a:pt x="6" y="55"/>
                </a:lnTo>
                <a:lnTo>
                  <a:pt x="6" y="55"/>
                </a:lnTo>
                <a:lnTo>
                  <a:pt x="6" y="55"/>
                </a:lnTo>
                <a:lnTo>
                  <a:pt x="6" y="55"/>
                </a:lnTo>
                <a:lnTo>
                  <a:pt x="6" y="55"/>
                </a:lnTo>
                <a:lnTo>
                  <a:pt x="6" y="54"/>
                </a:lnTo>
                <a:lnTo>
                  <a:pt x="6" y="54"/>
                </a:lnTo>
                <a:lnTo>
                  <a:pt x="7" y="54"/>
                </a:lnTo>
                <a:lnTo>
                  <a:pt x="7" y="54"/>
                </a:lnTo>
                <a:lnTo>
                  <a:pt x="7" y="54"/>
                </a:lnTo>
                <a:lnTo>
                  <a:pt x="7" y="54"/>
                </a:lnTo>
                <a:lnTo>
                  <a:pt x="7" y="54"/>
                </a:lnTo>
                <a:lnTo>
                  <a:pt x="7" y="54"/>
                </a:lnTo>
                <a:lnTo>
                  <a:pt x="7" y="54"/>
                </a:lnTo>
                <a:lnTo>
                  <a:pt x="7" y="54"/>
                </a:lnTo>
                <a:lnTo>
                  <a:pt x="7" y="54"/>
                </a:lnTo>
                <a:lnTo>
                  <a:pt x="7" y="54"/>
                </a:lnTo>
                <a:lnTo>
                  <a:pt x="7" y="54"/>
                </a:lnTo>
                <a:lnTo>
                  <a:pt x="7" y="54"/>
                </a:lnTo>
                <a:lnTo>
                  <a:pt x="7" y="54"/>
                </a:lnTo>
                <a:lnTo>
                  <a:pt x="7" y="54"/>
                </a:lnTo>
                <a:lnTo>
                  <a:pt x="7" y="54"/>
                </a:lnTo>
                <a:lnTo>
                  <a:pt x="7" y="53"/>
                </a:lnTo>
                <a:lnTo>
                  <a:pt x="7" y="53"/>
                </a:lnTo>
                <a:lnTo>
                  <a:pt x="8" y="53"/>
                </a:lnTo>
                <a:lnTo>
                  <a:pt x="8" y="53"/>
                </a:lnTo>
                <a:lnTo>
                  <a:pt x="8" y="53"/>
                </a:lnTo>
                <a:lnTo>
                  <a:pt x="8" y="53"/>
                </a:lnTo>
                <a:lnTo>
                  <a:pt x="8" y="53"/>
                </a:lnTo>
                <a:lnTo>
                  <a:pt x="8" y="53"/>
                </a:lnTo>
                <a:lnTo>
                  <a:pt x="8" y="53"/>
                </a:lnTo>
                <a:lnTo>
                  <a:pt x="8" y="52"/>
                </a:lnTo>
                <a:lnTo>
                  <a:pt x="8" y="51"/>
                </a:lnTo>
                <a:lnTo>
                  <a:pt x="8" y="51"/>
                </a:lnTo>
                <a:lnTo>
                  <a:pt x="8" y="51"/>
                </a:lnTo>
                <a:lnTo>
                  <a:pt x="8" y="51"/>
                </a:lnTo>
                <a:lnTo>
                  <a:pt x="8" y="51"/>
                </a:lnTo>
                <a:lnTo>
                  <a:pt x="8" y="51"/>
                </a:lnTo>
                <a:lnTo>
                  <a:pt x="8" y="51"/>
                </a:lnTo>
                <a:lnTo>
                  <a:pt x="8" y="51"/>
                </a:lnTo>
                <a:lnTo>
                  <a:pt x="8" y="51"/>
                </a:lnTo>
                <a:lnTo>
                  <a:pt x="8" y="51"/>
                </a:lnTo>
                <a:lnTo>
                  <a:pt x="8" y="50"/>
                </a:lnTo>
                <a:lnTo>
                  <a:pt x="8" y="50"/>
                </a:lnTo>
                <a:lnTo>
                  <a:pt x="8" y="50"/>
                </a:lnTo>
                <a:lnTo>
                  <a:pt x="8" y="50"/>
                </a:lnTo>
                <a:lnTo>
                  <a:pt x="8" y="50"/>
                </a:lnTo>
                <a:lnTo>
                  <a:pt x="8" y="50"/>
                </a:lnTo>
                <a:lnTo>
                  <a:pt x="8" y="50"/>
                </a:lnTo>
                <a:lnTo>
                  <a:pt x="8" y="50"/>
                </a:lnTo>
                <a:lnTo>
                  <a:pt x="8" y="50"/>
                </a:lnTo>
                <a:lnTo>
                  <a:pt x="8" y="50"/>
                </a:lnTo>
                <a:lnTo>
                  <a:pt x="8"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49"/>
                </a:lnTo>
                <a:lnTo>
                  <a:pt x="9" y="49"/>
                </a:lnTo>
                <a:lnTo>
                  <a:pt x="9" y="49"/>
                </a:lnTo>
                <a:lnTo>
                  <a:pt x="9" y="49"/>
                </a:lnTo>
                <a:lnTo>
                  <a:pt x="9" y="49"/>
                </a:lnTo>
                <a:lnTo>
                  <a:pt x="9" y="49"/>
                </a:lnTo>
                <a:lnTo>
                  <a:pt x="9" y="49"/>
                </a:lnTo>
                <a:lnTo>
                  <a:pt x="9" y="49"/>
                </a:lnTo>
                <a:lnTo>
                  <a:pt x="9" y="49"/>
                </a:lnTo>
                <a:lnTo>
                  <a:pt x="9" y="49"/>
                </a:lnTo>
                <a:lnTo>
                  <a:pt x="9" y="49"/>
                </a:lnTo>
                <a:lnTo>
                  <a:pt x="9" y="48"/>
                </a:lnTo>
                <a:lnTo>
                  <a:pt x="9" y="48"/>
                </a:lnTo>
                <a:lnTo>
                  <a:pt x="9" y="48"/>
                </a:lnTo>
                <a:lnTo>
                  <a:pt x="9" y="48"/>
                </a:lnTo>
                <a:lnTo>
                  <a:pt x="9" y="48"/>
                </a:lnTo>
                <a:lnTo>
                  <a:pt x="9" y="48"/>
                </a:lnTo>
                <a:lnTo>
                  <a:pt x="9" y="48"/>
                </a:lnTo>
                <a:lnTo>
                  <a:pt x="9" y="48"/>
                </a:lnTo>
                <a:lnTo>
                  <a:pt x="9" y="48"/>
                </a:lnTo>
                <a:lnTo>
                  <a:pt x="9" y="48"/>
                </a:lnTo>
                <a:lnTo>
                  <a:pt x="9" y="48"/>
                </a:lnTo>
                <a:lnTo>
                  <a:pt x="9" y="48"/>
                </a:lnTo>
                <a:lnTo>
                  <a:pt x="9" y="48"/>
                </a:lnTo>
                <a:lnTo>
                  <a:pt x="9" y="48"/>
                </a:lnTo>
                <a:lnTo>
                  <a:pt x="9" y="48"/>
                </a:lnTo>
                <a:lnTo>
                  <a:pt x="9" y="48"/>
                </a:lnTo>
                <a:lnTo>
                  <a:pt x="9" y="48"/>
                </a:lnTo>
                <a:lnTo>
                  <a:pt x="9" y="48"/>
                </a:lnTo>
                <a:lnTo>
                  <a:pt x="9"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0" y="47"/>
                </a:lnTo>
                <a:lnTo>
                  <a:pt x="10" y="47"/>
                </a:lnTo>
                <a:lnTo>
                  <a:pt x="10" y="47"/>
                </a:lnTo>
                <a:lnTo>
                  <a:pt x="10" y="47"/>
                </a:lnTo>
                <a:lnTo>
                  <a:pt x="10" y="47"/>
                </a:lnTo>
                <a:lnTo>
                  <a:pt x="10" y="47"/>
                </a:lnTo>
                <a:lnTo>
                  <a:pt x="10" y="47"/>
                </a:lnTo>
                <a:lnTo>
                  <a:pt x="10" y="47"/>
                </a:lnTo>
                <a:lnTo>
                  <a:pt x="10" y="46"/>
                </a:lnTo>
                <a:lnTo>
                  <a:pt x="10" y="46"/>
                </a:lnTo>
                <a:lnTo>
                  <a:pt x="9" y="46"/>
                </a:lnTo>
                <a:lnTo>
                  <a:pt x="9" y="46"/>
                </a:lnTo>
                <a:lnTo>
                  <a:pt x="9" y="46"/>
                </a:lnTo>
                <a:lnTo>
                  <a:pt x="9" y="46"/>
                </a:lnTo>
                <a:lnTo>
                  <a:pt x="9"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5"/>
                </a:lnTo>
                <a:lnTo>
                  <a:pt x="10" y="45"/>
                </a:lnTo>
                <a:lnTo>
                  <a:pt x="10" y="45"/>
                </a:lnTo>
                <a:lnTo>
                  <a:pt x="9" y="45"/>
                </a:lnTo>
                <a:lnTo>
                  <a:pt x="9" y="45"/>
                </a:lnTo>
                <a:lnTo>
                  <a:pt x="9" y="45"/>
                </a:lnTo>
                <a:lnTo>
                  <a:pt x="9" y="45"/>
                </a:lnTo>
                <a:lnTo>
                  <a:pt x="9" y="45"/>
                </a:lnTo>
                <a:lnTo>
                  <a:pt x="9" y="45"/>
                </a:lnTo>
                <a:lnTo>
                  <a:pt x="10" y="45"/>
                </a:lnTo>
                <a:lnTo>
                  <a:pt x="10" y="45"/>
                </a:lnTo>
                <a:lnTo>
                  <a:pt x="10" y="45"/>
                </a:lnTo>
                <a:lnTo>
                  <a:pt x="10" y="45"/>
                </a:lnTo>
                <a:lnTo>
                  <a:pt x="10" y="45"/>
                </a:lnTo>
                <a:lnTo>
                  <a:pt x="10" y="45"/>
                </a:lnTo>
                <a:lnTo>
                  <a:pt x="10" y="45"/>
                </a:lnTo>
                <a:lnTo>
                  <a:pt x="10" y="45"/>
                </a:lnTo>
                <a:lnTo>
                  <a:pt x="10" y="45"/>
                </a:lnTo>
                <a:lnTo>
                  <a:pt x="10" y="45"/>
                </a:lnTo>
                <a:lnTo>
                  <a:pt x="10" y="45"/>
                </a:lnTo>
                <a:lnTo>
                  <a:pt x="10" y="45"/>
                </a:lnTo>
                <a:lnTo>
                  <a:pt x="10" y="45"/>
                </a:lnTo>
                <a:lnTo>
                  <a:pt x="10" y="45"/>
                </a:lnTo>
                <a:lnTo>
                  <a:pt x="10" y="45"/>
                </a:lnTo>
                <a:lnTo>
                  <a:pt x="10" y="45"/>
                </a:lnTo>
                <a:lnTo>
                  <a:pt x="10"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4"/>
                </a:lnTo>
                <a:lnTo>
                  <a:pt x="11" y="44"/>
                </a:lnTo>
                <a:lnTo>
                  <a:pt x="11" y="44"/>
                </a:lnTo>
                <a:lnTo>
                  <a:pt x="11" y="44"/>
                </a:lnTo>
                <a:lnTo>
                  <a:pt x="11" y="44"/>
                </a:lnTo>
                <a:lnTo>
                  <a:pt x="11" y="44"/>
                </a:lnTo>
                <a:lnTo>
                  <a:pt x="11" y="44"/>
                </a:lnTo>
                <a:lnTo>
                  <a:pt x="11" y="44"/>
                </a:lnTo>
                <a:lnTo>
                  <a:pt x="11" y="44"/>
                </a:lnTo>
                <a:lnTo>
                  <a:pt x="11" y="44"/>
                </a:lnTo>
                <a:lnTo>
                  <a:pt x="11" y="44"/>
                </a:lnTo>
                <a:lnTo>
                  <a:pt x="11" y="44"/>
                </a:lnTo>
                <a:lnTo>
                  <a:pt x="11" y="44"/>
                </a:lnTo>
                <a:lnTo>
                  <a:pt x="11" y="44"/>
                </a:lnTo>
                <a:lnTo>
                  <a:pt x="11" y="44"/>
                </a:lnTo>
                <a:lnTo>
                  <a:pt x="11" y="44"/>
                </a:lnTo>
                <a:lnTo>
                  <a:pt x="11" y="44"/>
                </a:lnTo>
                <a:lnTo>
                  <a:pt x="11" y="43"/>
                </a:lnTo>
                <a:lnTo>
                  <a:pt x="11" y="43"/>
                </a:lnTo>
                <a:lnTo>
                  <a:pt x="11" y="43"/>
                </a:lnTo>
                <a:lnTo>
                  <a:pt x="11" y="43"/>
                </a:lnTo>
                <a:lnTo>
                  <a:pt x="11" y="43"/>
                </a:lnTo>
                <a:lnTo>
                  <a:pt x="11" y="43"/>
                </a:lnTo>
                <a:lnTo>
                  <a:pt x="11" y="43"/>
                </a:lnTo>
                <a:lnTo>
                  <a:pt x="11" y="43"/>
                </a:lnTo>
                <a:lnTo>
                  <a:pt x="11" y="43"/>
                </a:lnTo>
                <a:lnTo>
                  <a:pt x="12" y="43"/>
                </a:lnTo>
                <a:lnTo>
                  <a:pt x="12" y="43"/>
                </a:lnTo>
                <a:lnTo>
                  <a:pt x="12" y="43"/>
                </a:lnTo>
                <a:lnTo>
                  <a:pt x="12" y="43"/>
                </a:lnTo>
                <a:lnTo>
                  <a:pt x="12" y="43"/>
                </a:lnTo>
                <a:lnTo>
                  <a:pt x="12" y="43"/>
                </a:lnTo>
                <a:lnTo>
                  <a:pt x="12" y="43"/>
                </a:lnTo>
                <a:lnTo>
                  <a:pt x="12" y="43"/>
                </a:lnTo>
                <a:lnTo>
                  <a:pt x="12" y="43"/>
                </a:lnTo>
                <a:lnTo>
                  <a:pt x="12" y="43"/>
                </a:lnTo>
                <a:lnTo>
                  <a:pt x="13" y="43"/>
                </a:lnTo>
                <a:lnTo>
                  <a:pt x="13" y="43"/>
                </a:lnTo>
                <a:lnTo>
                  <a:pt x="13" y="43"/>
                </a:lnTo>
                <a:lnTo>
                  <a:pt x="13" y="43"/>
                </a:lnTo>
                <a:lnTo>
                  <a:pt x="13" y="43"/>
                </a:lnTo>
                <a:lnTo>
                  <a:pt x="13" y="43"/>
                </a:lnTo>
                <a:lnTo>
                  <a:pt x="13" y="43"/>
                </a:lnTo>
                <a:lnTo>
                  <a:pt x="13" y="43"/>
                </a:lnTo>
                <a:lnTo>
                  <a:pt x="13" y="43"/>
                </a:lnTo>
                <a:lnTo>
                  <a:pt x="13" y="42"/>
                </a:lnTo>
                <a:lnTo>
                  <a:pt x="13" y="42"/>
                </a:lnTo>
                <a:lnTo>
                  <a:pt x="13" y="42"/>
                </a:lnTo>
                <a:lnTo>
                  <a:pt x="13" y="42"/>
                </a:lnTo>
                <a:lnTo>
                  <a:pt x="13" y="42"/>
                </a:lnTo>
                <a:lnTo>
                  <a:pt x="13" y="42"/>
                </a:lnTo>
                <a:lnTo>
                  <a:pt x="13" y="42"/>
                </a:lnTo>
                <a:lnTo>
                  <a:pt x="13" y="42"/>
                </a:lnTo>
                <a:lnTo>
                  <a:pt x="13" y="42"/>
                </a:lnTo>
                <a:lnTo>
                  <a:pt x="13" y="41"/>
                </a:lnTo>
                <a:lnTo>
                  <a:pt x="13" y="41"/>
                </a:lnTo>
                <a:lnTo>
                  <a:pt x="13" y="41"/>
                </a:lnTo>
                <a:lnTo>
                  <a:pt x="13" y="41"/>
                </a:lnTo>
                <a:lnTo>
                  <a:pt x="13" y="41"/>
                </a:lnTo>
                <a:lnTo>
                  <a:pt x="13"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3" y="39"/>
                </a:lnTo>
                <a:lnTo>
                  <a:pt x="13" y="39"/>
                </a:lnTo>
                <a:lnTo>
                  <a:pt x="13" y="39"/>
                </a:lnTo>
                <a:lnTo>
                  <a:pt x="13" y="39"/>
                </a:lnTo>
                <a:lnTo>
                  <a:pt x="13" y="39"/>
                </a:lnTo>
                <a:lnTo>
                  <a:pt x="13" y="39"/>
                </a:lnTo>
                <a:lnTo>
                  <a:pt x="13" y="39"/>
                </a:lnTo>
                <a:lnTo>
                  <a:pt x="13" y="39"/>
                </a:lnTo>
                <a:lnTo>
                  <a:pt x="13" y="40"/>
                </a:lnTo>
                <a:lnTo>
                  <a:pt x="13" y="40"/>
                </a:lnTo>
                <a:lnTo>
                  <a:pt x="14" y="40"/>
                </a:lnTo>
                <a:lnTo>
                  <a:pt x="14" y="40"/>
                </a:lnTo>
                <a:lnTo>
                  <a:pt x="14" y="40"/>
                </a:lnTo>
                <a:lnTo>
                  <a:pt x="14" y="40"/>
                </a:lnTo>
                <a:lnTo>
                  <a:pt x="14" y="40"/>
                </a:lnTo>
                <a:lnTo>
                  <a:pt x="14" y="40"/>
                </a:lnTo>
                <a:lnTo>
                  <a:pt x="14" y="40"/>
                </a:lnTo>
                <a:lnTo>
                  <a:pt x="14"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6" y="39"/>
                </a:lnTo>
                <a:lnTo>
                  <a:pt x="16" y="39"/>
                </a:lnTo>
                <a:lnTo>
                  <a:pt x="16" y="39"/>
                </a:lnTo>
                <a:lnTo>
                  <a:pt x="16" y="39"/>
                </a:lnTo>
                <a:lnTo>
                  <a:pt x="16" y="39"/>
                </a:lnTo>
                <a:lnTo>
                  <a:pt x="16" y="39"/>
                </a:lnTo>
                <a:lnTo>
                  <a:pt x="16" y="39"/>
                </a:lnTo>
                <a:lnTo>
                  <a:pt x="17" y="39"/>
                </a:lnTo>
                <a:lnTo>
                  <a:pt x="17" y="39"/>
                </a:lnTo>
                <a:lnTo>
                  <a:pt x="17" y="39"/>
                </a:lnTo>
                <a:lnTo>
                  <a:pt x="17" y="39"/>
                </a:lnTo>
                <a:lnTo>
                  <a:pt x="17" y="39"/>
                </a:lnTo>
                <a:lnTo>
                  <a:pt x="17" y="39"/>
                </a:lnTo>
                <a:lnTo>
                  <a:pt x="18" y="39"/>
                </a:lnTo>
                <a:lnTo>
                  <a:pt x="18" y="39"/>
                </a:lnTo>
                <a:lnTo>
                  <a:pt x="18" y="39"/>
                </a:lnTo>
                <a:lnTo>
                  <a:pt x="18" y="39"/>
                </a:lnTo>
                <a:lnTo>
                  <a:pt x="18" y="39"/>
                </a:lnTo>
                <a:lnTo>
                  <a:pt x="18" y="39"/>
                </a:lnTo>
                <a:lnTo>
                  <a:pt x="18" y="39"/>
                </a:lnTo>
                <a:lnTo>
                  <a:pt x="18" y="39"/>
                </a:lnTo>
                <a:lnTo>
                  <a:pt x="18" y="39"/>
                </a:lnTo>
                <a:lnTo>
                  <a:pt x="19" y="39"/>
                </a:lnTo>
                <a:lnTo>
                  <a:pt x="19" y="39"/>
                </a:lnTo>
                <a:lnTo>
                  <a:pt x="19" y="39"/>
                </a:lnTo>
                <a:lnTo>
                  <a:pt x="19" y="39"/>
                </a:lnTo>
                <a:lnTo>
                  <a:pt x="19" y="39"/>
                </a:lnTo>
                <a:lnTo>
                  <a:pt x="19" y="39"/>
                </a:lnTo>
                <a:lnTo>
                  <a:pt x="19" y="39"/>
                </a:lnTo>
                <a:lnTo>
                  <a:pt x="20" y="39"/>
                </a:lnTo>
                <a:lnTo>
                  <a:pt x="20" y="39"/>
                </a:lnTo>
                <a:lnTo>
                  <a:pt x="20" y="39"/>
                </a:lnTo>
                <a:lnTo>
                  <a:pt x="20" y="39"/>
                </a:lnTo>
                <a:lnTo>
                  <a:pt x="20" y="39"/>
                </a:lnTo>
                <a:lnTo>
                  <a:pt x="20" y="39"/>
                </a:lnTo>
                <a:lnTo>
                  <a:pt x="20" y="39"/>
                </a:lnTo>
                <a:lnTo>
                  <a:pt x="20" y="39"/>
                </a:lnTo>
                <a:lnTo>
                  <a:pt x="20" y="39"/>
                </a:lnTo>
                <a:lnTo>
                  <a:pt x="20" y="39"/>
                </a:lnTo>
                <a:lnTo>
                  <a:pt x="20" y="39"/>
                </a:lnTo>
                <a:lnTo>
                  <a:pt x="20" y="39"/>
                </a:lnTo>
                <a:lnTo>
                  <a:pt x="20" y="39"/>
                </a:lnTo>
                <a:lnTo>
                  <a:pt x="20" y="39"/>
                </a:lnTo>
                <a:lnTo>
                  <a:pt x="20" y="39"/>
                </a:lnTo>
                <a:lnTo>
                  <a:pt x="20" y="39"/>
                </a:lnTo>
                <a:lnTo>
                  <a:pt x="20" y="40"/>
                </a:lnTo>
                <a:lnTo>
                  <a:pt x="21" y="40"/>
                </a:lnTo>
                <a:lnTo>
                  <a:pt x="21" y="40"/>
                </a:lnTo>
                <a:lnTo>
                  <a:pt x="21" y="40"/>
                </a:lnTo>
                <a:lnTo>
                  <a:pt x="21" y="40"/>
                </a:lnTo>
                <a:lnTo>
                  <a:pt x="21" y="40"/>
                </a:lnTo>
                <a:lnTo>
                  <a:pt x="21" y="40"/>
                </a:lnTo>
                <a:lnTo>
                  <a:pt x="21" y="40"/>
                </a:lnTo>
                <a:lnTo>
                  <a:pt x="21" y="40"/>
                </a:lnTo>
                <a:lnTo>
                  <a:pt x="21" y="40"/>
                </a:lnTo>
                <a:lnTo>
                  <a:pt x="21" y="40"/>
                </a:lnTo>
                <a:lnTo>
                  <a:pt x="21" y="40"/>
                </a:lnTo>
                <a:lnTo>
                  <a:pt x="21" y="40"/>
                </a:lnTo>
                <a:lnTo>
                  <a:pt x="21" y="40"/>
                </a:lnTo>
                <a:lnTo>
                  <a:pt x="21"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1"/>
                </a:lnTo>
                <a:lnTo>
                  <a:pt x="22" y="41"/>
                </a:lnTo>
                <a:lnTo>
                  <a:pt x="22" y="41"/>
                </a:lnTo>
                <a:lnTo>
                  <a:pt x="22" y="41"/>
                </a:lnTo>
                <a:lnTo>
                  <a:pt x="22" y="41"/>
                </a:lnTo>
                <a:lnTo>
                  <a:pt x="22" y="41"/>
                </a:lnTo>
                <a:lnTo>
                  <a:pt x="22" y="41"/>
                </a:lnTo>
                <a:lnTo>
                  <a:pt x="22" y="41"/>
                </a:lnTo>
                <a:lnTo>
                  <a:pt x="22" y="41"/>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3" y="39"/>
                </a:lnTo>
                <a:lnTo>
                  <a:pt x="23" y="39"/>
                </a:lnTo>
                <a:lnTo>
                  <a:pt x="23" y="39"/>
                </a:lnTo>
                <a:lnTo>
                  <a:pt x="23" y="39"/>
                </a:lnTo>
                <a:lnTo>
                  <a:pt x="23" y="39"/>
                </a:lnTo>
                <a:lnTo>
                  <a:pt x="23" y="39"/>
                </a:lnTo>
                <a:lnTo>
                  <a:pt x="23" y="39"/>
                </a:lnTo>
                <a:lnTo>
                  <a:pt x="23" y="39"/>
                </a:lnTo>
                <a:lnTo>
                  <a:pt x="23" y="39"/>
                </a:lnTo>
                <a:lnTo>
                  <a:pt x="23" y="39"/>
                </a:lnTo>
                <a:lnTo>
                  <a:pt x="23" y="39"/>
                </a:lnTo>
                <a:lnTo>
                  <a:pt x="23" y="39"/>
                </a:lnTo>
                <a:lnTo>
                  <a:pt x="23" y="39"/>
                </a:lnTo>
                <a:lnTo>
                  <a:pt x="23" y="39"/>
                </a:lnTo>
                <a:lnTo>
                  <a:pt x="23" y="39"/>
                </a:lnTo>
                <a:lnTo>
                  <a:pt x="23" y="39"/>
                </a:lnTo>
                <a:lnTo>
                  <a:pt x="23" y="39"/>
                </a:lnTo>
                <a:lnTo>
                  <a:pt x="23" y="39"/>
                </a:lnTo>
                <a:lnTo>
                  <a:pt x="23" y="38"/>
                </a:lnTo>
                <a:lnTo>
                  <a:pt x="23" y="38"/>
                </a:lnTo>
                <a:lnTo>
                  <a:pt x="23" y="38"/>
                </a:lnTo>
                <a:lnTo>
                  <a:pt x="23" y="38"/>
                </a:lnTo>
                <a:lnTo>
                  <a:pt x="23" y="38"/>
                </a:lnTo>
                <a:lnTo>
                  <a:pt x="23" y="38"/>
                </a:lnTo>
                <a:lnTo>
                  <a:pt x="23" y="38"/>
                </a:lnTo>
                <a:lnTo>
                  <a:pt x="23" y="38"/>
                </a:lnTo>
                <a:lnTo>
                  <a:pt x="23" y="38"/>
                </a:lnTo>
                <a:lnTo>
                  <a:pt x="23" y="38"/>
                </a:lnTo>
                <a:lnTo>
                  <a:pt x="23" y="38"/>
                </a:lnTo>
                <a:lnTo>
                  <a:pt x="23" y="38"/>
                </a:lnTo>
                <a:lnTo>
                  <a:pt x="23" y="38"/>
                </a:lnTo>
                <a:lnTo>
                  <a:pt x="23" y="38"/>
                </a:lnTo>
                <a:lnTo>
                  <a:pt x="23" y="38"/>
                </a:lnTo>
                <a:lnTo>
                  <a:pt x="23" y="37"/>
                </a:lnTo>
                <a:lnTo>
                  <a:pt x="23" y="37"/>
                </a:lnTo>
                <a:lnTo>
                  <a:pt x="23" y="37"/>
                </a:lnTo>
                <a:lnTo>
                  <a:pt x="23" y="37"/>
                </a:lnTo>
                <a:lnTo>
                  <a:pt x="23" y="37"/>
                </a:lnTo>
                <a:lnTo>
                  <a:pt x="23" y="37"/>
                </a:lnTo>
                <a:lnTo>
                  <a:pt x="23" y="37"/>
                </a:lnTo>
                <a:lnTo>
                  <a:pt x="23" y="37"/>
                </a:lnTo>
                <a:lnTo>
                  <a:pt x="23" y="37"/>
                </a:lnTo>
                <a:lnTo>
                  <a:pt x="23" y="37"/>
                </a:lnTo>
                <a:lnTo>
                  <a:pt x="23" y="37"/>
                </a:lnTo>
                <a:lnTo>
                  <a:pt x="23" y="36"/>
                </a:lnTo>
                <a:lnTo>
                  <a:pt x="24" y="36"/>
                </a:lnTo>
                <a:lnTo>
                  <a:pt x="24" y="36"/>
                </a:lnTo>
                <a:lnTo>
                  <a:pt x="24" y="36"/>
                </a:lnTo>
                <a:lnTo>
                  <a:pt x="24" y="36"/>
                </a:lnTo>
                <a:lnTo>
                  <a:pt x="24" y="36"/>
                </a:lnTo>
                <a:lnTo>
                  <a:pt x="24" y="36"/>
                </a:lnTo>
                <a:lnTo>
                  <a:pt x="25" y="35"/>
                </a:lnTo>
                <a:lnTo>
                  <a:pt x="25" y="35"/>
                </a:lnTo>
                <a:lnTo>
                  <a:pt x="25" y="35"/>
                </a:lnTo>
                <a:lnTo>
                  <a:pt x="25" y="35"/>
                </a:lnTo>
                <a:lnTo>
                  <a:pt x="25" y="34"/>
                </a:lnTo>
                <a:lnTo>
                  <a:pt x="25" y="34"/>
                </a:lnTo>
                <a:lnTo>
                  <a:pt x="25" y="34"/>
                </a:lnTo>
                <a:lnTo>
                  <a:pt x="25" y="34"/>
                </a:lnTo>
                <a:lnTo>
                  <a:pt x="25" y="34"/>
                </a:lnTo>
                <a:lnTo>
                  <a:pt x="25" y="34"/>
                </a:lnTo>
                <a:lnTo>
                  <a:pt x="25" y="34"/>
                </a:lnTo>
                <a:lnTo>
                  <a:pt x="24" y="33"/>
                </a:lnTo>
                <a:lnTo>
                  <a:pt x="24" y="33"/>
                </a:lnTo>
                <a:lnTo>
                  <a:pt x="24" y="33"/>
                </a:lnTo>
                <a:lnTo>
                  <a:pt x="24" y="33"/>
                </a:lnTo>
                <a:lnTo>
                  <a:pt x="24" y="33"/>
                </a:lnTo>
                <a:lnTo>
                  <a:pt x="23" y="33"/>
                </a:lnTo>
                <a:lnTo>
                  <a:pt x="23" y="33"/>
                </a:lnTo>
                <a:lnTo>
                  <a:pt x="23" y="33"/>
                </a:lnTo>
                <a:lnTo>
                  <a:pt x="24" y="33"/>
                </a:lnTo>
                <a:lnTo>
                  <a:pt x="24" y="33"/>
                </a:lnTo>
                <a:lnTo>
                  <a:pt x="24" y="33"/>
                </a:lnTo>
                <a:lnTo>
                  <a:pt x="24" y="33"/>
                </a:lnTo>
                <a:lnTo>
                  <a:pt x="24"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2"/>
                </a:lnTo>
                <a:lnTo>
                  <a:pt x="25" y="32"/>
                </a:lnTo>
                <a:lnTo>
                  <a:pt x="25" y="32"/>
                </a:lnTo>
                <a:lnTo>
                  <a:pt x="25" y="32"/>
                </a:lnTo>
                <a:lnTo>
                  <a:pt x="25" y="32"/>
                </a:lnTo>
                <a:lnTo>
                  <a:pt x="25" y="32"/>
                </a:lnTo>
                <a:lnTo>
                  <a:pt x="25" y="32"/>
                </a:lnTo>
                <a:lnTo>
                  <a:pt x="25" y="32"/>
                </a:lnTo>
                <a:lnTo>
                  <a:pt x="25" y="32"/>
                </a:lnTo>
                <a:lnTo>
                  <a:pt x="25" y="31"/>
                </a:lnTo>
                <a:lnTo>
                  <a:pt x="25" y="31"/>
                </a:lnTo>
                <a:lnTo>
                  <a:pt x="25" y="31"/>
                </a:lnTo>
                <a:lnTo>
                  <a:pt x="25" y="31"/>
                </a:lnTo>
                <a:lnTo>
                  <a:pt x="25" y="31"/>
                </a:lnTo>
                <a:lnTo>
                  <a:pt x="25" y="31"/>
                </a:lnTo>
                <a:lnTo>
                  <a:pt x="26" y="30"/>
                </a:lnTo>
                <a:lnTo>
                  <a:pt x="26" y="30"/>
                </a:lnTo>
                <a:lnTo>
                  <a:pt x="26" y="30"/>
                </a:lnTo>
                <a:lnTo>
                  <a:pt x="26" y="30"/>
                </a:lnTo>
                <a:lnTo>
                  <a:pt x="26" y="30"/>
                </a:lnTo>
                <a:lnTo>
                  <a:pt x="26" y="30"/>
                </a:lnTo>
                <a:lnTo>
                  <a:pt x="26" y="30"/>
                </a:lnTo>
                <a:lnTo>
                  <a:pt x="26" y="30"/>
                </a:lnTo>
                <a:lnTo>
                  <a:pt x="26" y="30"/>
                </a:lnTo>
                <a:lnTo>
                  <a:pt x="26" y="30"/>
                </a:lnTo>
                <a:lnTo>
                  <a:pt x="26" y="30"/>
                </a:lnTo>
                <a:lnTo>
                  <a:pt x="26" y="30"/>
                </a:lnTo>
                <a:lnTo>
                  <a:pt x="26" y="30"/>
                </a:lnTo>
                <a:lnTo>
                  <a:pt x="26" y="30"/>
                </a:lnTo>
                <a:lnTo>
                  <a:pt x="26" y="30"/>
                </a:lnTo>
                <a:lnTo>
                  <a:pt x="26" y="30"/>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7" y="29"/>
                </a:lnTo>
                <a:lnTo>
                  <a:pt x="27" y="29"/>
                </a:lnTo>
                <a:lnTo>
                  <a:pt x="28" y="29"/>
                </a:lnTo>
                <a:lnTo>
                  <a:pt x="28" y="29"/>
                </a:lnTo>
                <a:lnTo>
                  <a:pt x="28" y="29"/>
                </a:lnTo>
                <a:lnTo>
                  <a:pt x="28" y="29"/>
                </a:lnTo>
                <a:lnTo>
                  <a:pt x="28" y="29"/>
                </a:lnTo>
                <a:lnTo>
                  <a:pt x="28" y="30"/>
                </a:lnTo>
                <a:lnTo>
                  <a:pt x="28" y="30"/>
                </a:lnTo>
                <a:lnTo>
                  <a:pt x="28" y="30"/>
                </a:lnTo>
                <a:lnTo>
                  <a:pt x="28" y="30"/>
                </a:lnTo>
                <a:lnTo>
                  <a:pt x="28" y="30"/>
                </a:lnTo>
                <a:lnTo>
                  <a:pt x="28" y="30"/>
                </a:lnTo>
                <a:lnTo>
                  <a:pt x="28" y="30"/>
                </a:lnTo>
                <a:lnTo>
                  <a:pt x="28" y="30"/>
                </a:lnTo>
                <a:lnTo>
                  <a:pt x="28" y="30"/>
                </a:lnTo>
                <a:lnTo>
                  <a:pt x="29" y="30"/>
                </a:lnTo>
                <a:lnTo>
                  <a:pt x="29" y="30"/>
                </a:lnTo>
                <a:lnTo>
                  <a:pt x="29" y="30"/>
                </a:lnTo>
                <a:lnTo>
                  <a:pt x="29" y="30"/>
                </a:lnTo>
                <a:lnTo>
                  <a:pt x="29" y="30"/>
                </a:lnTo>
                <a:lnTo>
                  <a:pt x="29" y="30"/>
                </a:lnTo>
                <a:lnTo>
                  <a:pt x="29" y="30"/>
                </a:lnTo>
                <a:lnTo>
                  <a:pt x="29" y="30"/>
                </a:lnTo>
                <a:lnTo>
                  <a:pt x="29"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1" y="30"/>
                </a:lnTo>
                <a:lnTo>
                  <a:pt x="31" y="30"/>
                </a:lnTo>
                <a:lnTo>
                  <a:pt x="31" y="30"/>
                </a:lnTo>
                <a:lnTo>
                  <a:pt x="31" y="30"/>
                </a:lnTo>
                <a:lnTo>
                  <a:pt x="31" y="30"/>
                </a:lnTo>
                <a:lnTo>
                  <a:pt x="31" y="30"/>
                </a:lnTo>
                <a:lnTo>
                  <a:pt x="31" y="30"/>
                </a:lnTo>
                <a:lnTo>
                  <a:pt x="31" y="30"/>
                </a:lnTo>
                <a:lnTo>
                  <a:pt x="31" y="30"/>
                </a:lnTo>
                <a:lnTo>
                  <a:pt x="31" y="30"/>
                </a:lnTo>
                <a:lnTo>
                  <a:pt x="31" y="30"/>
                </a:lnTo>
                <a:lnTo>
                  <a:pt x="31" y="30"/>
                </a:lnTo>
                <a:lnTo>
                  <a:pt x="31" y="30"/>
                </a:lnTo>
                <a:lnTo>
                  <a:pt x="32" y="30"/>
                </a:lnTo>
                <a:lnTo>
                  <a:pt x="32" y="30"/>
                </a:lnTo>
                <a:lnTo>
                  <a:pt x="32" y="30"/>
                </a:lnTo>
                <a:lnTo>
                  <a:pt x="32" y="30"/>
                </a:lnTo>
                <a:lnTo>
                  <a:pt x="32" y="30"/>
                </a:lnTo>
                <a:lnTo>
                  <a:pt x="32" y="30"/>
                </a:lnTo>
                <a:lnTo>
                  <a:pt x="32" y="30"/>
                </a:lnTo>
                <a:lnTo>
                  <a:pt x="32" y="30"/>
                </a:lnTo>
                <a:lnTo>
                  <a:pt x="32" y="30"/>
                </a:lnTo>
                <a:lnTo>
                  <a:pt x="32" y="30"/>
                </a:lnTo>
                <a:lnTo>
                  <a:pt x="32" y="30"/>
                </a:lnTo>
                <a:lnTo>
                  <a:pt x="32" y="30"/>
                </a:lnTo>
                <a:lnTo>
                  <a:pt x="32" y="30"/>
                </a:lnTo>
                <a:lnTo>
                  <a:pt x="32" y="30"/>
                </a:lnTo>
                <a:lnTo>
                  <a:pt x="32" y="30"/>
                </a:lnTo>
                <a:lnTo>
                  <a:pt x="32" y="30"/>
                </a:lnTo>
                <a:lnTo>
                  <a:pt x="33" y="30"/>
                </a:lnTo>
                <a:lnTo>
                  <a:pt x="33" y="30"/>
                </a:lnTo>
                <a:lnTo>
                  <a:pt x="33" y="30"/>
                </a:lnTo>
                <a:lnTo>
                  <a:pt x="33" y="30"/>
                </a:lnTo>
                <a:lnTo>
                  <a:pt x="33" y="30"/>
                </a:lnTo>
                <a:lnTo>
                  <a:pt x="33" y="30"/>
                </a:lnTo>
                <a:lnTo>
                  <a:pt x="33" y="30"/>
                </a:lnTo>
                <a:lnTo>
                  <a:pt x="33" y="30"/>
                </a:lnTo>
                <a:lnTo>
                  <a:pt x="33" y="30"/>
                </a:lnTo>
                <a:lnTo>
                  <a:pt x="33" y="30"/>
                </a:lnTo>
                <a:lnTo>
                  <a:pt x="33" y="30"/>
                </a:lnTo>
                <a:lnTo>
                  <a:pt x="33" y="30"/>
                </a:lnTo>
                <a:lnTo>
                  <a:pt x="33" y="30"/>
                </a:lnTo>
                <a:lnTo>
                  <a:pt x="33" y="30"/>
                </a:lnTo>
                <a:lnTo>
                  <a:pt x="33" y="30"/>
                </a:lnTo>
                <a:lnTo>
                  <a:pt x="33" y="30"/>
                </a:lnTo>
                <a:lnTo>
                  <a:pt x="33" y="30"/>
                </a:lnTo>
                <a:lnTo>
                  <a:pt x="33" y="30"/>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4" y="29"/>
                </a:lnTo>
                <a:lnTo>
                  <a:pt x="34" y="28"/>
                </a:lnTo>
                <a:lnTo>
                  <a:pt x="34" y="28"/>
                </a:lnTo>
                <a:lnTo>
                  <a:pt x="34" y="28"/>
                </a:lnTo>
                <a:lnTo>
                  <a:pt x="34" y="28"/>
                </a:lnTo>
                <a:lnTo>
                  <a:pt x="34" y="28"/>
                </a:lnTo>
                <a:lnTo>
                  <a:pt x="34" y="27"/>
                </a:lnTo>
                <a:lnTo>
                  <a:pt x="34" y="27"/>
                </a:lnTo>
                <a:lnTo>
                  <a:pt x="34" y="27"/>
                </a:lnTo>
                <a:lnTo>
                  <a:pt x="35" y="27"/>
                </a:lnTo>
                <a:lnTo>
                  <a:pt x="35" y="27"/>
                </a:lnTo>
                <a:lnTo>
                  <a:pt x="35" y="27"/>
                </a:lnTo>
                <a:lnTo>
                  <a:pt x="35" y="26"/>
                </a:lnTo>
                <a:lnTo>
                  <a:pt x="35" y="26"/>
                </a:lnTo>
                <a:lnTo>
                  <a:pt x="35" y="26"/>
                </a:lnTo>
                <a:lnTo>
                  <a:pt x="35" y="26"/>
                </a:lnTo>
                <a:lnTo>
                  <a:pt x="35" y="26"/>
                </a:lnTo>
                <a:lnTo>
                  <a:pt x="35" y="26"/>
                </a:lnTo>
                <a:lnTo>
                  <a:pt x="35" y="26"/>
                </a:lnTo>
                <a:lnTo>
                  <a:pt x="35" y="26"/>
                </a:lnTo>
                <a:lnTo>
                  <a:pt x="35" y="25"/>
                </a:lnTo>
                <a:lnTo>
                  <a:pt x="36" y="25"/>
                </a:lnTo>
                <a:lnTo>
                  <a:pt x="36" y="24"/>
                </a:lnTo>
                <a:lnTo>
                  <a:pt x="36" y="24"/>
                </a:lnTo>
                <a:lnTo>
                  <a:pt x="36" y="24"/>
                </a:lnTo>
                <a:lnTo>
                  <a:pt x="36" y="24"/>
                </a:lnTo>
                <a:lnTo>
                  <a:pt x="36" y="24"/>
                </a:lnTo>
                <a:lnTo>
                  <a:pt x="36" y="24"/>
                </a:lnTo>
                <a:lnTo>
                  <a:pt x="36" y="24"/>
                </a:lnTo>
                <a:lnTo>
                  <a:pt x="36" y="23"/>
                </a:lnTo>
                <a:lnTo>
                  <a:pt x="36" y="23"/>
                </a:lnTo>
                <a:lnTo>
                  <a:pt x="37" y="23"/>
                </a:lnTo>
                <a:lnTo>
                  <a:pt x="37" y="23"/>
                </a:lnTo>
                <a:lnTo>
                  <a:pt x="37" y="23"/>
                </a:lnTo>
                <a:lnTo>
                  <a:pt x="37" y="23"/>
                </a:lnTo>
                <a:lnTo>
                  <a:pt x="37" y="23"/>
                </a:lnTo>
                <a:lnTo>
                  <a:pt x="37" y="23"/>
                </a:lnTo>
                <a:lnTo>
                  <a:pt x="37" y="23"/>
                </a:lnTo>
                <a:lnTo>
                  <a:pt x="37" y="23"/>
                </a:lnTo>
                <a:lnTo>
                  <a:pt x="38" y="23"/>
                </a:lnTo>
                <a:lnTo>
                  <a:pt x="38" y="23"/>
                </a:lnTo>
                <a:lnTo>
                  <a:pt x="38" y="23"/>
                </a:lnTo>
                <a:lnTo>
                  <a:pt x="38" y="23"/>
                </a:lnTo>
                <a:lnTo>
                  <a:pt x="38" y="24"/>
                </a:lnTo>
                <a:lnTo>
                  <a:pt x="39" y="24"/>
                </a:lnTo>
                <a:lnTo>
                  <a:pt x="39" y="24"/>
                </a:lnTo>
                <a:lnTo>
                  <a:pt x="39" y="24"/>
                </a:lnTo>
                <a:lnTo>
                  <a:pt x="39" y="24"/>
                </a:lnTo>
                <a:lnTo>
                  <a:pt x="39" y="24"/>
                </a:lnTo>
                <a:lnTo>
                  <a:pt x="39" y="24"/>
                </a:lnTo>
                <a:lnTo>
                  <a:pt x="39" y="24"/>
                </a:lnTo>
                <a:lnTo>
                  <a:pt x="39" y="24"/>
                </a:lnTo>
                <a:lnTo>
                  <a:pt x="39" y="24"/>
                </a:lnTo>
                <a:lnTo>
                  <a:pt x="39" y="24"/>
                </a:lnTo>
                <a:lnTo>
                  <a:pt x="39" y="24"/>
                </a:lnTo>
                <a:lnTo>
                  <a:pt x="39" y="24"/>
                </a:lnTo>
                <a:lnTo>
                  <a:pt x="40" y="24"/>
                </a:lnTo>
                <a:lnTo>
                  <a:pt x="40" y="24"/>
                </a:lnTo>
                <a:lnTo>
                  <a:pt x="40" y="24"/>
                </a:lnTo>
                <a:lnTo>
                  <a:pt x="40" y="24"/>
                </a:lnTo>
                <a:lnTo>
                  <a:pt x="40" y="24"/>
                </a:lnTo>
                <a:lnTo>
                  <a:pt x="40" y="24"/>
                </a:lnTo>
                <a:lnTo>
                  <a:pt x="40" y="24"/>
                </a:lnTo>
                <a:lnTo>
                  <a:pt x="40" y="24"/>
                </a:lnTo>
                <a:lnTo>
                  <a:pt x="40" y="24"/>
                </a:lnTo>
                <a:lnTo>
                  <a:pt x="40" y="25"/>
                </a:lnTo>
                <a:lnTo>
                  <a:pt x="40" y="25"/>
                </a:lnTo>
                <a:lnTo>
                  <a:pt x="40" y="25"/>
                </a:lnTo>
                <a:lnTo>
                  <a:pt x="40" y="25"/>
                </a:lnTo>
                <a:lnTo>
                  <a:pt x="41" y="25"/>
                </a:lnTo>
                <a:lnTo>
                  <a:pt x="41" y="25"/>
                </a:lnTo>
                <a:lnTo>
                  <a:pt x="41" y="25"/>
                </a:lnTo>
                <a:lnTo>
                  <a:pt x="42" y="25"/>
                </a:lnTo>
                <a:lnTo>
                  <a:pt x="42" y="25"/>
                </a:lnTo>
                <a:lnTo>
                  <a:pt x="42" y="26"/>
                </a:lnTo>
                <a:lnTo>
                  <a:pt x="42" y="26"/>
                </a:lnTo>
                <a:lnTo>
                  <a:pt x="42" y="26"/>
                </a:lnTo>
                <a:lnTo>
                  <a:pt x="42" y="26"/>
                </a:lnTo>
                <a:lnTo>
                  <a:pt x="42" y="26"/>
                </a:lnTo>
                <a:lnTo>
                  <a:pt x="42" y="26"/>
                </a:lnTo>
                <a:lnTo>
                  <a:pt x="42" y="26"/>
                </a:lnTo>
                <a:lnTo>
                  <a:pt x="42" y="26"/>
                </a:lnTo>
                <a:lnTo>
                  <a:pt x="42" y="26"/>
                </a:lnTo>
                <a:lnTo>
                  <a:pt x="42" y="26"/>
                </a:lnTo>
                <a:lnTo>
                  <a:pt x="42" y="26"/>
                </a:lnTo>
                <a:lnTo>
                  <a:pt x="42" y="25"/>
                </a:lnTo>
                <a:lnTo>
                  <a:pt x="43" y="25"/>
                </a:lnTo>
                <a:lnTo>
                  <a:pt x="43" y="25"/>
                </a:lnTo>
                <a:lnTo>
                  <a:pt x="43" y="25"/>
                </a:lnTo>
                <a:lnTo>
                  <a:pt x="43" y="25"/>
                </a:lnTo>
                <a:lnTo>
                  <a:pt x="43" y="25"/>
                </a:lnTo>
                <a:lnTo>
                  <a:pt x="43" y="24"/>
                </a:lnTo>
                <a:lnTo>
                  <a:pt x="43" y="24"/>
                </a:lnTo>
                <a:lnTo>
                  <a:pt x="43" y="24"/>
                </a:lnTo>
                <a:lnTo>
                  <a:pt x="43" y="24"/>
                </a:lnTo>
                <a:lnTo>
                  <a:pt x="43" y="24"/>
                </a:lnTo>
                <a:lnTo>
                  <a:pt x="43" y="24"/>
                </a:lnTo>
                <a:lnTo>
                  <a:pt x="43" y="24"/>
                </a:lnTo>
                <a:lnTo>
                  <a:pt x="43" y="24"/>
                </a:lnTo>
                <a:lnTo>
                  <a:pt x="43" y="25"/>
                </a:lnTo>
                <a:lnTo>
                  <a:pt x="43" y="25"/>
                </a:lnTo>
                <a:lnTo>
                  <a:pt x="43" y="25"/>
                </a:lnTo>
                <a:lnTo>
                  <a:pt x="43" y="25"/>
                </a:lnTo>
                <a:lnTo>
                  <a:pt x="44" y="25"/>
                </a:lnTo>
                <a:lnTo>
                  <a:pt x="44" y="25"/>
                </a:lnTo>
                <a:lnTo>
                  <a:pt x="44" y="25"/>
                </a:lnTo>
                <a:lnTo>
                  <a:pt x="44" y="25"/>
                </a:lnTo>
                <a:lnTo>
                  <a:pt x="44" y="25"/>
                </a:lnTo>
                <a:lnTo>
                  <a:pt x="44" y="25"/>
                </a:lnTo>
                <a:lnTo>
                  <a:pt x="44" y="25"/>
                </a:lnTo>
                <a:lnTo>
                  <a:pt x="44" y="25"/>
                </a:lnTo>
                <a:lnTo>
                  <a:pt x="44" y="25"/>
                </a:lnTo>
                <a:lnTo>
                  <a:pt x="44" y="25"/>
                </a:lnTo>
                <a:lnTo>
                  <a:pt x="44" y="25"/>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6" y="26"/>
                </a:lnTo>
                <a:lnTo>
                  <a:pt x="46" y="26"/>
                </a:lnTo>
                <a:lnTo>
                  <a:pt x="46" y="26"/>
                </a:lnTo>
                <a:lnTo>
                  <a:pt x="46" y="26"/>
                </a:lnTo>
                <a:lnTo>
                  <a:pt x="46" y="25"/>
                </a:lnTo>
                <a:lnTo>
                  <a:pt x="46" y="25"/>
                </a:lnTo>
                <a:lnTo>
                  <a:pt x="46" y="25"/>
                </a:lnTo>
                <a:lnTo>
                  <a:pt x="46" y="25"/>
                </a:lnTo>
                <a:lnTo>
                  <a:pt x="46" y="24"/>
                </a:lnTo>
                <a:lnTo>
                  <a:pt x="46" y="24"/>
                </a:lnTo>
                <a:lnTo>
                  <a:pt x="46" y="24"/>
                </a:lnTo>
                <a:lnTo>
                  <a:pt x="46" y="24"/>
                </a:lnTo>
                <a:lnTo>
                  <a:pt x="46" y="24"/>
                </a:lnTo>
                <a:lnTo>
                  <a:pt x="46" y="24"/>
                </a:lnTo>
                <a:lnTo>
                  <a:pt x="46" y="24"/>
                </a:lnTo>
                <a:lnTo>
                  <a:pt x="47" y="24"/>
                </a:lnTo>
                <a:lnTo>
                  <a:pt x="47" y="24"/>
                </a:lnTo>
                <a:lnTo>
                  <a:pt x="47" y="24"/>
                </a:lnTo>
                <a:lnTo>
                  <a:pt x="47" y="24"/>
                </a:lnTo>
                <a:lnTo>
                  <a:pt x="47" y="24"/>
                </a:lnTo>
                <a:lnTo>
                  <a:pt x="47" y="24"/>
                </a:lnTo>
                <a:lnTo>
                  <a:pt x="47" y="24"/>
                </a:lnTo>
                <a:lnTo>
                  <a:pt x="47" y="24"/>
                </a:lnTo>
                <a:lnTo>
                  <a:pt x="47" y="24"/>
                </a:lnTo>
                <a:lnTo>
                  <a:pt x="47" y="23"/>
                </a:lnTo>
                <a:lnTo>
                  <a:pt x="47" y="23"/>
                </a:lnTo>
                <a:lnTo>
                  <a:pt x="47" y="23"/>
                </a:lnTo>
                <a:lnTo>
                  <a:pt x="47" y="23"/>
                </a:lnTo>
                <a:lnTo>
                  <a:pt x="47" y="23"/>
                </a:lnTo>
                <a:lnTo>
                  <a:pt x="47" y="23"/>
                </a:lnTo>
                <a:lnTo>
                  <a:pt x="47" y="23"/>
                </a:lnTo>
                <a:lnTo>
                  <a:pt x="47" y="23"/>
                </a:lnTo>
                <a:lnTo>
                  <a:pt x="47" y="22"/>
                </a:lnTo>
                <a:lnTo>
                  <a:pt x="47" y="22"/>
                </a:lnTo>
                <a:lnTo>
                  <a:pt x="47" y="22"/>
                </a:lnTo>
                <a:lnTo>
                  <a:pt x="48" y="22"/>
                </a:lnTo>
                <a:lnTo>
                  <a:pt x="48" y="22"/>
                </a:lnTo>
                <a:lnTo>
                  <a:pt x="48" y="22"/>
                </a:lnTo>
                <a:lnTo>
                  <a:pt x="48" y="22"/>
                </a:lnTo>
                <a:lnTo>
                  <a:pt x="47" y="22"/>
                </a:lnTo>
                <a:lnTo>
                  <a:pt x="47" y="22"/>
                </a:lnTo>
                <a:lnTo>
                  <a:pt x="47" y="22"/>
                </a:lnTo>
                <a:lnTo>
                  <a:pt x="47" y="22"/>
                </a:lnTo>
                <a:lnTo>
                  <a:pt x="47" y="22"/>
                </a:lnTo>
                <a:lnTo>
                  <a:pt x="47" y="22"/>
                </a:lnTo>
                <a:lnTo>
                  <a:pt x="47" y="21"/>
                </a:lnTo>
                <a:lnTo>
                  <a:pt x="47" y="21"/>
                </a:lnTo>
                <a:lnTo>
                  <a:pt x="47" y="21"/>
                </a:lnTo>
                <a:lnTo>
                  <a:pt x="47" y="21"/>
                </a:lnTo>
                <a:lnTo>
                  <a:pt x="47" y="21"/>
                </a:lnTo>
                <a:lnTo>
                  <a:pt x="47" y="21"/>
                </a:lnTo>
                <a:lnTo>
                  <a:pt x="48" y="20"/>
                </a:lnTo>
                <a:lnTo>
                  <a:pt x="48" y="20"/>
                </a:lnTo>
                <a:lnTo>
                  <a:pt x="48" y="20"/>
                </a:lnTo>
                <a:lnTo>
                  <a:pt x="48" y="20"/>
                </a:lnTo>
                <a:lnTo>
                  <a:pt x="48" y="20"/>
                </a:lnTo>
                <a:lnTo>
                  <a:pt x="48" y="20"/>
                </a:lnTo>
                <a:lnTo>
                  <a:pt x="48" y="20"/>
                </a:lnTo>
                <a:lnTo>
                  <a:pt x="48" y="20"/>
                </a:lnTo>
                <a:lnTo>
                  <a:pt x="48" y="20"/>
                </a:lnTo>
                <a:lnTo>
                  <a:pt x="48" y="20"/>
                </a:lnTo>
                <a:lnTo>
                  <a:pt x="48" y="20"/>
                </a:lnTo>
                <a:lnTo>
                  <a:pt x="48" y="20"/>
                </a:lnTo>
                <a:lnTo>
                  <a:pt x="48" y="20"/>
                </a:lnTo>
                <a:lnTo>
                  <a:pt x="48" y="20"/>
                </a:lnTo>
                <a:lnTo>
                  <a:pt x="49" y="20"/>
                </a:lnTo>
                <a:lnTo>
                  <a:pt x="49" y="20"/>
                </a:lnTo>
                <a:lnTo>
                  <a:pt x="49" y="20"/>
                </a:lnTo>
                <a:lnTo>
                  <a:pt x="49" y="20"/>
                </a:lnTo>
                <a:lnTo>
                  <a:pt x="49" y="20"/>
                </a:lnTo>
                <a:lnTo>
                  <a:pt x="49" y="20"/>
                </a:lnTo>
                <a:lnTo>
                  <a:pt x="49" y="20"/>
                </a:lnTo>
                <a:lnTo>
                  <a:pt x="49" y="20"/>
                </a:lnTo>
                <a:lnTo>
                  <a:pt x="49" y="20"/>
                </a:lnTo>
                <a:lnTo>
                  <a:pt x="49" y="20"/>
                </a:lnTo>
                <a:lnTo>
                  <a:pt x="49" y="20"/>
                </a:lnTo>
                <a:lnTo>
                  <a:pt x="49" y="20"/>
                </a:lnTo>
                <a:lnTo>
                  <a:pt x="49" y="20"/>
                </a:lnTo>
                <a:lnTo>
                  <a:pt x="49" y="19"/>
                </a:lnTo>
                <a:lnTo>
                  <a:pt x="49" y="19"/>
                </a:lnTo>
                <a:lnTo>
                  <a:pt x="49" y="19"/>
                </a:lnTo>
                <a:lnTo>
                  <a:pt x="49" y="19"/>
                </a:lnTo>
                <a:lnTo>
                  <a:pt x="49" y="19"/>
                </a:lnTo>
                <a:lnTo>
                  <a:pt x="49" y="19"/>
                </a:lnTo>
                <a:lnTo>
                  <a:pt x="49" y="19"/>
                </a:lnTo>
                <a:lnTo>
                  <a:pt x="50" y="19"/>
                </a:lnTo>
                <a:lnTo>
                  <a:pt x="50" y="19"/>
                </a:lnTo>
                <a:lnTo>
                  <a:pt x="50" y="19"/>
                </a:lnTo>
                <a:lnTo>
                  <a:pt x="50" y="19"/>
                </a:lnTo>
                <a:lnTo>
                  <a:pt x="50" y="19"/>
                </a:lnTo>
                <a:lnTo>
                  <a:pt x="50" y="19"/>
                </a:lnTo>
                <a:lnTo>
                  <a:pt x="50" y="19"/>
                </a:lnTo>
                <a:lnTo>
                  <a:pt x="50" y="19"/>
                </a:lnTo>
                <a:lnTo>
                  <a:pt x="50" y="19"/>
                </a:lnTo>
                <a:lnTo>
                  <a:pt x="50" y="19"/>
                </a:lnTo>
                <a:lnTo>
                  <a:pt x="50" y="19"/>
                </a:lnTo>
                <a:lnTo>
                  <a:pt x="50" y="19"/>
                </a:lnTo>
                <a:lnTo>
                  <a:pt x="50" y="19"/>
                </a:lnTo>
                <a:lnTo>
                  <a:pt x="49" y="19"/>
                </a:lnTo>
                <a:lnTo>
                  <a:pt x="49" y="19"/>
                </a:lnTo>
                <a:lnTo>
                  <a:pt x="49" y="19"/>
                </a:lnTo>
                <a:lnTo>
                  <a:pt x="49" y="19"/>
                </a:lnTo>
                <a:lnTo>
                  <a:pt x="49" y="19"/>
                </a:lnTo>
                <a:lnTo>
                  <a:pt x="49" y="19"/>
                </a:lnTo>
                <a:lnTo>
                  <a:pt x="49" y="19"/>
                </a:lnTo>
                <a:lnTo>
                  <a:pt x="49" y="19"/>
                </a:lnTo>
                <a:lnTo>
                  <a:pt x="49" y="19"/>
                </a:lnTo>
                <a:lnTo>
                  <a:pt x="49" y="19"/>
                </a:lnTo>
                <a:lnTo>
                  <a:pt x="49" y="19"/>
                </a:lnTo>
                <a:lnTo>
                  <a:pt x="49" y="19"/>
                </a:lnTo>
                <a:lnTo>
                  <a:pt x="49" y="19"/>
                </a:lnTo>
                <a:lnTo>
                  <a:pt x="49" y="19"/>
                </a:lnTo>
                <a:lnTo>
                  <a:pt x="49" y="19"/>
                </a:lnTo>
                <a:lnTo>
                  <a:pt x="49" y="19"/>
                </a:lnTo>
                <a:lnTo>
                  <a:pt x="49" y="19"/>
                </a:lnTo>
                <a:lnTo>
                  <a:pt x="49" y="18"/>
                </a:lnTo>
                <a:lnTo>
                  <a:pt x="49" y="18"/>
                </a:lnTo>
                <a:lnTo>
                  <a:pt x="49" y="18"/>
                </a:lnTo>
                <a:lnTo>
                  <a:pt x="49" y="18"/>
                </a:lnTo>
                <a:lnTo>
                  <a:pt x="49" y="18"/>
                </a:lnTo>
                <a:lnTo>
                  <a:pt x="49" y="18"/>
                </a:lnTo>
                <a:lnTo>
                  <a:pt x="49" y="18"/>
                </a:lnTo>
                <a:lnTo>
                  <a:pt x="49" y="18"/>
                </a:lnTo>
                <a:lnTo>
                  <a:pt x="49" y="18"/>
                </a:lnTo>
                <a:lnTo>
                  <a:pt x="49" y="19"/>
                </a:lnTo>
                <a:lnTo>
                  <a:pt x="49" y="19"/>
                </a:lnTo>
                <a:lnTo>
                  <a:pt x="49" y="19"/>
                </a:lnTo>
                <a:lnTo>
                  <a:pt x="49" y="18"/>
                </a:lnTo>
                <a:lnTo>
                  <a:pt x="49" y="18"/>
                </a:lnTo>
                <a:lnTo>
                  <a:pt x="49" y="18"/>
                </a:lnTo>
                <a:lnTo>
                  <a:pt x="49" y="18"/>
                </a:lnTo>
                <a:lnTo>
                  <a:pt x="49" y="18"/>
                </a:lnTo>
                <a:lnTo>
                  <a:pt x="49" y="18"/>
                </a:lnTo>
                <a:lnTo>
                  <a:pt x="49" y="18"/>
                </a:lnTo>
                <a:lnTo>
                  <a:pt x="49" y="18"/>
                </a:lnTo>
                <a:lnTo>
                  <a:pt x="49" y="18"/>
                </a:lnTo>
                <a:lnTo>
                  <a:pt x="49" y="18"/>
                </a:lnTo>
                <a:lnTo>
                  <a:pt x="49" y="18"/>
                </a:lnTo>
                <a:lnTo>
                  <a:pt x="49" y="18"/>
                </a:lnTo>
                <a:lnTo>
                  <a:pt x="49" y="18"/>
                </a:lnTo>
                <a:lnTo>
                  <a:pt x="49" y="17"/>
                </a:lnTo>
                <a:lnTo>
                  <a:pt x="49" y="17"/>
                </a:lnTo>
                <a:lnTo>
                  <a:pt x="49" y="17"/>
                </a:lnTo>
                <a:lnTo>
                  <a:pt x="49" y="18"/>
                </a:lnTo>
                <a:lnTo>
                  <a:pt x="49" y="18"/>
                </a:lnTo>
                <a:lnTo>
                  <a:pt x="49" y="18"/>
                </a:lnTo>
                <a:lnTo>
                  <a:pt x="49" y="18"/>
                </a:lnTo>
                <a:lnTo>
                  <a:pt x="49" y="18"/>
                </a:lnTo>
                <a:lnTo>
                  <a:pt x="49" y="18"/>
                </a:lnTo>
                <a:lnTo>
                  <a:pt x="49" y="18"/>
                </a:lnTo>
                <a:lnTo>
                  <a:pt x="48" y="18"/>
                </a:lnTo>
                <a:lnTo>
                  <a:pt x="48" y="18"/>
                </a:lnTo>
                <a:lnTo>
                  <a:pt x="48" y="18"/>
                </a:lnTo>
                <a:lnTo>
                  <a:pt x="48" y="18"/>
                </a:lnTo>
                <a:lnTo>
                  <a:pt x="48" y="18"/>
                </a:lnTo>
                <a:lnTo>
                  <a:pt x="48" y="18"/>
                </a:lnTo>
                <a:lnTo>
                  <a:pt x="48" y="18"/>
                </a:lnTo>
                <a:lnTo>
                  <a:pt x="48" y="18"/>
                </a:lnTo>
                <a:lnTo>
                  <a:pt x="48" y="18"/>
                </a:lnTo>
                <a:lnTo>
                  <a:pt x="48" y="18"/>
                </a:lnTo>
                <a:lnTo>
                  <a:pt x="48" y="18"/>
                </a:lnTo>
                <a:lnTo>
                  <a:pt x="48" y="18"/>
                </a:lnTo>
                <a:lnTo>
                  <a:pt x="48" y="18"/>
                </a:lnTo>
                <a:lnTo>
                  <a:pt x="48" y="18"/>
                </a:lnTo>
                <a:lnTo>
                  <a:pt x="48" y="18"/>
                </a:lnTo>
                <a:lnTo>
                  <a:pt x="48" y="18"/>
                </a:lnTo>
                <a:lnTo>
                  <a:pt x="48" y="18"/>
                </a:lnTo>
                <a:lnTo>
                  <a:pt x="48" y="17"/>
                </a:lnTo>
                <a:lnTo>
                  <a:pt x="48" y="17"/>
                </a:lnTo>
                <a:lnTo>
                  <a:pt x="48" y="17"/>
                </a:lnTo>
                <a:lnTo>
                  <a:pt x="48" y="17"/>
                </a:lnTo>
                <a:lnTo>
                  <a:pt x="48" y="17"/>
                </a:lnTo>
                <a:lnTo>
                  <a:pt x="48" y="17"/>
                </a:lnTo>
                <a:lnTo>
                  <a:pt x="48" y="17"/>
                </a:lnTo>
                <a:lnTo>
                  <a:pt x="48" y="17"/>
                </a:lnTo>
                <a:lnTo>
                  <a:pt x="48" y="17"/>
                </a:lnTo>
                <a:lnTo>
                  <a:pt x="48" y="17"/>
                </a:lnTo>
                <a:lnTo>
                  <a:pt x="48" y="17"/>
                </a:lnTo>
                <a:lnTo>
                  <a:pt x="48" y="17"/>
                </a:lnTo>
                <a:lnTo>
                  <a:pt x="48" y="17"/>
                </a:lnTo>
                <a:lnTo>
                  <a:pt x="48" y="16"/>
                </a:lnTo>
                <a:lnTo>
                  <a:pt x="48" y="16"/>
                </a:lnTo>
                <a:lnTo>
                  <a:pt x="48" y="16"/>
                </a:lnTo>
                <a:lnTo>
                  <a:pt x="48" y="16"/>
                </a:lnTo>
                <a:lnTo>
                  <a:pt x="48" y="16"/>
                </a:lnTo>
                <a:lnTo>
                  <a:pt x="48" y="16"/>
                </a:lnTo>
                <a:lnTo>
                  <a:pt x="48" y="16"/>
                </a:lnTo>
                <a:lnTo>
                  <a:pt x="48" y="16"/>
                </a:lnTo>
                <a:lnTo>
                  <a:pt x="48" y="16"/>
                </a:lnTo>
                <a:lnTo>
                  <a:pt x="48" y="16"/>
                </a:lnTo>
                <a:lnTo>
                  <a:pt x="48" y="16"/>
                </a:lnTo>
                <a:lnTo>
                  <a:pt x="48" y="16"/>
                </a:lnTo>
                <a:lnTo>
                  <a:pt x="48" y="16"/>
                </a:lnTo>
                <a:lnTo>
                  <a:pt x="48" y="16"/>
                </a:lnTo>
                <a:lnTo>
                  <a:pt x="48" y="16"/>
                </a:lnTo>
                <a:lnTo>
                  <a:pt x="49" y="16"/>
                </a:lnTo>
                <a:lnTo>
                  <a:pt x="49" y="15"/>
                </a:lnTo>
                <a:lnTo>
                  <a:pt x="49" y="15"/>
                </a:lnTo>
                <a:lnTo>
                  <a:pt x="49" y="15"/>
                </a:lnTo>
                <a:lnTo>
                  <a:pt x="49" y="15"/>
                </a:lnTo>
                <a:lnTo>
                  <a:pt x="49" y="15"/>
                </a:lnTo>
                <a:lnTo>
                  <a:pt x="49" y="15"/>
                </a:lnTo>
                <a:lnTo>
                  <a:pt x="49" y="15"/>
                </a:lnTo>
                <a:lnTo>
                  <a:pt x="49" y="14"/>
                </a:lnTo>
                <a:lnTo>
                  <a:pt x="49" y="14"/>
                </a:lnTo>
                <a:lnTo>
                  <a:pt x="49" y="14"/>
                </a:lnTo>
                <a:lnTo>
                  <a:pt x="49" y="14"/>
                </a:lnTo>
                <a:lnTo>
                  <a:pt x="49" y="14"/>
                </a:lnTo>
                <a:lnTo>
                  <a:pt x="49" y="14"/>
                </a:lnTo>
                <a:lnTo>
                  <a:pt x="49" y="14"/>
                </a:lnTo>
                <a:lnTo>
                  <a:pt x="49" y="14"/>
                </a:lnTo>
                <a:lnTo>
                  <a:pt x="49" y="14"/>
                </a:lnTo>
                <a:lnTo>
                  <a:pt x="49" y="14"/>
                </a:lnTo>
                <a:lnTo>
                  <a:pt x="49" y="14"/>
                </a:lnTo>
                <a:lnTo>
                  <a:pt x="49" y="14"/>
                </a:lnTo>
                <a:lnTo>
                  <a:pt x="49" y="14"/>
                </a:lnTo>
                <a:lnTo>
                  <a:pt x="49" y="14"/>
                </a:lnTo>
                <a:lnTo>
                  <a:pt x="49" y="14"/>
                </a:lnTo>
                <a:lnTo>
                  <a:pt x="49" y="14"/>
                </a:lnTo>
                <a:lnTo>
                  <a:pt x="49" y="13"/>
                </a:lnTo>
                <a:lnTo>
                  <a:pt x="49" y="13"/>
                </a:lnTo>
                <a:lnTo>
                  <a:pt x="49" y="13"/>
                </a:lnTo>
                <a:lnTo>
                  <a:pt x="50" y="13"/>
                </a:lnTo>
                <a:lnTo>
                  <a:pt x="50" y="13"/>
                </a:lnTo>
                <a:lnTo>
                  <a:pt x="50" y="13"/>
                </a:lnTo>
                <a:lnTo>
                  <a:pt x="50" y="13"/>
                </a:lnTo>
                <a:lnTo>
                  <a:pt x="50" y="13"/>
                </a:lnTo>
                <a:lnTo>
                  <a:pt x="50" y="13"/>
                </a:lnTo>
                <a:lnTo>
                  <a:pt x="50" y="13"/>
                </a:lnTo>
                <a:lnTo>
                  <a:pt x="50" y="13"/>
                </a:lnTo>
                <a:lnTo>
                  <a:pt x="50" y="13"/>
                </a:lnTo>
                <a:lnTo>
                  <a:pt x="50" y="13"/>
                </a:lnTo>
                <a:lnTo>
                  <a:pt x="50" y="13"/>
                </a:lnTo>
                <a:lnTo>
                  <a:pt x="50" y="13"/>
                </a:lnTo>
                <a:lnTo>
                  <a:pt x="50" y="13"/>
                </a:lnTo>
                <a:lnTo>
                  <a:pt x="50" y="13"/>
                </a:lnTo>
                <a:lnTo>
                  <a:pt x="50" y="13"/>
                </a:lnTo>
                <a:lnTo>
                  <a:pt x="50" y="13"/>
                </a:lnTo>
                <a:lnTo>
                  <a:pt x="50" y="13"/>
                </a:lnTo>
                <a:lnTo>
                  <a:pt x="51" y="13"/>
                </a:lnTo>
                <a:lnTo>
                  <a:pt x="51" y="13"/>
                </a:lnTo>
                <a:lnTo>
                  <a:pt x="51" y="13"/>
                </a:lnTo>
                <a:lnTo>
                  <a:pt x="51" y="13"/>
                </a:lnTo>
                <a:lnTo>
                  <a:pt x="51" y="13"/>
                </a:lnTo>
                <a:lnTo>
                  <a:pt x="51" y="13"/>
                </a:lnTo>
                <a:lnTo>
                  <a:pt x="52" y="13"/>
                </a:lnTo>
                <a:lnTo>
                  <a:pt x="52" y="13"/>
                </a:lnTo>
                <a:lnTo>
                  <a:pt x="52" y="13"/>
                </a:lnTo>
                <a:lnTo>
                  <a:pt x="52" y="13"/>
                </a:lnTo>
                <a:lnTo>
                  <a:pt x="52" y="14"/>
                </a:lnTo>
                <a:lnTo>
                  <a:pt x="52" y="14"/>
                </a:lnTo>
                <a:lnTo>
                  <a:pt x="52" y="14"/>
                </a:lnTo>
                <a:lnTo>
                  <a:pt x="52" y="14"/>
                </a:lnTo>
                <a:lnTo>
                  <a:pt x="52" y="14"/>
                </a:lnTo>
                <a:lnTo>
                  <a:pt x="52" y="14"/>
                </a:lnTo>
                <a:lnTo>
                  <a:pt x="52" y="14"/>
                </a:lnTo>
                <a:lnTo>
                  <a:pt x="52" y="14"/>
                </a:lnTo>
                <a:lnTo>
                  <a:pt x="52" y="14"/>
                </a:lnTo>
                <a:lnTo>
                  <a:pt x="52" y="14"/>
                </a:lnTo>
                <a:lnTo>
                  <a:pt x="52" y="14"/>
                </a:lnTo>
                <a:lnTo>
                  <a:pt x="52" y="14"/>
                </a:lnTo>
                <a:lnTo>
                  <a:pt x="52" y="14"/>
                </a:lnTo>
                <a:lnTo>
                  <a:pt x="52" y="13"/>
                </a:lnTo>
                <a:lnTo>
                  <a:pt x="52" y="13"/>
                </a:lnTo>
                <a:lnTo>
                  <a:pt x="52" y="13"/>
                </a:lnTo>
                <a:lnTo>
                  <a:pt x="53" y="13"/>
                </a:lnTo>
                <a:lnTo>
                  <a:pt x="53" y="13"/>
                </a:lnTo>
                <a:lnTo>
                  <a:pt x="53" y="13"/>
                </a:lnTo>
                <a:lnTo>
                  <a:pt x="53" y="13"/>
                </a:lnTo>
                <a:lnTo>
                  <a:pt x="53" y="13"/>
                </a:lnTo>
                <a:lnTo>
                  <a:pt x="53" y="13"/>
                </a:lnTo>
                <a:lnTo>
                  <a:pt x="53" y="13"/>
                </a:lnTo>
                <a:lnTo>
                  <a:pt x="53" y="13"/>
                </a:lnTo>
                <a:lnTo>
                  <a:pt x="53" y="13"/>
                </a:lnTo>
                <a:lnTo>
                  <a:pt x="53" y="13"/>
                </a:lnTo>
                <a:lnTo>
                  <a:pt x="53" y="13"/>
                </a:lnTo>
                <a:lnTo>
                  <a:pt x="53" y="13"/>
                </a:lnTo>
                <a:lnTo>
                  <a:pt x="53" y="13"/>
                </a:lnTo>
                <a:lnTo>
                  <a:pt x="53" y="14"/>
                </a:lnTo>
                <a:lnTo>
                  <a:pt x="53" y="14"/>
                </a:lnTo>
                <a:lnTo>
                  <a:pt x="53" y="14"/>
                </a:lnTo>
                <a:lnTo>
                  <a:pt x="54" y="14"/>
                </a:lnTo>
                <a:lnTo>
                  <a:pt x="54" y="14"/>
                </a:lnTo>
                <a:lnTo>
                  <a:pt x="55" y="14"/>
                </a:lnTo>
                <a:lnTo>
                  <a:pt x="55" y="14"/>
                </a:lnTo>
                <a:lnTo>
                  <a:pt x="55" y="14"/>
                </a:lnTo>
                <a:lnTo>
                  <a:pt x="55" y="14"/>
                </a:lnTo>
                <a:lnTo>
                  <a:pt x="55" y="14"/>
                </a:lnTo>
                <a:lnTo>
                  <a:pt x="56" y="14"/>
                </a:lnTo>
                <a:lnTo>
                  <a:pt x="56" y="14"/>
                </a:lnTo>
                <a:lnTo>
                  <a:pt x="56" y="15"/>
                </a:lnTo>
                <a:lnTo>
                  <a:pt x="57" y="16"/>
                </a:lnTo>
                <a:lnTo>
                  <a:pt x="57" y="16"/>
                </a:lnTo>
                <a:lnTo>
                  <a:pt x="59" y="16"/>
                </a:lnTo>
                <a:lnTo>
                  <a:pt x="59" y="16"/>
                </a:lnTo>
                <a:lnTo>
                  <a:pt x="60" y="17"/>
                </a:lnTo>
                <a:lnTo>
                  <a:pt x="61" y="17"/>
                </a:lnTo>
                <a:lnTo>
                  <a:pt x="61" y="18"/>
                </a:lnTo>
                <a:lnTo>
                  <a:pt x="61" y="18"/>
                </a:lnTo>
                <a:lnTo>
                  <a:pt x="61" y="18"/>
                </a:lnTo>
                <a:lnTo>
                  <a:pt x="61" y="18"/>
                </a:lnTo>
                <a:lnTo>
                  <a:pt x="61" y="18"/>
                </a:lnTo>
                <a:lnTo>
                  <a:pt x="61" y="18"/>
                </a:lnTo>
                <a:lnTo>
                  <a:pt x="61" y="18"/>
                </a:lnTo>
                <a:lnTo>
                  <a:pt x="61" y="18"/>
                </a:lnTo>
                <a:lnTo>
                  <a:pt x="62" y="18"/>
                </a:lnTo>
                <a:lnTo>
                  <a:pt x="62" y="19"/>
                </a:lnTo>
                <a:lnTo>
                  <a:pt x="62" y="19"/>
                </a:lnTo>
                <a:lnTo>
                  <a:pt x="62" y="19"/>
                </a:lnTo>
                <a:lnTo>
                  <a:pt x="63" y="19"/>
                </a:lnTo>
                <a:lnTo>
                  <a:pt x="63" y="19"/>
                </a:lnTo>
                <a:lnTo>
                  <a:pt x="63" y="19"/>
                </a:lnTo>
                <a:lnTo>
                  <a:pt x="63" y="19"/>
                </a:lnTo>
                <a:lnTo>
                  <a:pt x="63" y="19"/>
                </a:lnTo>
                <a:lnTo>
                  <a:pt x="63" y="19"/>
                </a:lnTo>
                <a:lnTo>
                  <a:pt x="63" y="19"/>
                </a:lnTo>
                <a:lnTo>
                  <a:pt x="63" y="19"/>
                </a:lnTo>
                <a:lnTo>
                  <a:pt x="63" y="19"/>
                </a:lnTo>
                <a:lnTo>
                  <a:pt x="63" y="19"/>
                </a:lnTo>
                <a:lnTo>
                  <a:pt x="63" y="19"/>
                </a:lnTo>
                <a:lnTo>
                  <a:pt x="64" y="19"/>
                </a:lnTo>
                <a:lnTo>
                  <a:pt x="64" y="19"/>
                </a:lnTo>
                <a:lnTo>
                  <a:pt x="64" y="19"/>
                </a:lnTo>
                <a:lnTo>
                  <a:pt x="64" y="20"/>
                </a:lnTo>
                <a:lnTo>
                  <a:pt x="64" y="20"/>
                </a:lnTo>
                <a:lnTo>
                  <a:pt x="64" y="20"/>
                </a:lnTo>
                <a:lnTo>
                  <a:pt x="65" y="20"/>
                </a:lnTo>
                <a:lnTo>
                  <a:pt x="65" y="20"/>
                </a:lnTo>
                <a:lnTo>
                  <a:pt x="66" y="20"/>
                </a:lnTo>
                <a:lnTo>
                  <a:pt x="66" y="20"/>
                </a:lnTo>
                <a:lnTo>
                  <a:pt x="66" y="20"/>
                </a:lnTo>
                <a:lnTo>
                  <a:pt x="67" y="21"/>
                </a:lnTo>
                <a:lnTo>
                  <a:pt x="67" y="21"/>
                </a:lnTo>
                <a:lnTo>
                  <a:pt x="67" y="21"/>
                </a:lnTo>
                <a:lnTo>
                  <a:pt x="67" y="22"/>
                </a:lnTo>
                <a:lnTo>
                  <a:pt x="67" y="21"/>
                </a:lnTo>
                <a:lnTo>
                  <a:pt x="67" y="21"/>
                </a:lnTo>
                <a:lnTo>
                  <a:pt x="67" y="20"/>
                </a:lnTo>
                <a:lnTo>
                  <a:pt x="67" y="20"/>
                </a:lnTo>
                <a:lnTo>
                  <a:pt x="67" y="20"/>
                </a:lnTo>
                <a:lnTo>
                  <a:pt x="67" y="19"/>
                </a:lnTo>
                <a:lnTo>
                  <a:pt x="67" y="19"/>
                </a:lnTo>
                <a:lnTo>
                  <a:pt x="67" y="19"/>
                </a:lnTo>
                <a:lnTo>
                  <a:pt x="67" y="19"/>
                </a:lnTo>
                <a:lnTo>
                  <a:pt x="67" y="19"/>
                </a:lnTo>
                <a:lnTo>
                  <a:pt x="67" y="19"/>
                </a:lnTo>
                <a:lnTo>
                  <a:pt x="67" y="19"/>
                </a:lnTo>
                <a:lnTo>
                  <a:pt x="67" y="19"/>
                </a:lnTo>
                <a:lnTo>
                  <a:pt x="67" y="19"/>
                </a:lnTo>
                <a:lnTo>
                  <a:pt x="67" y="19"/>
                </a:lnTo>
                <a:lnTo>
                  <a:pt x="67" y="19"/>
                </a:lnTo>
                <a:lnTo>
                  <a:pt x="67" y="19"/>
                </a:lnTo>
                <a:lnTo>
                  <a:pt x="67" y="20"/>
                </a:lnTo>
                <a:lnTo>
                  <a:pt x="67" y="19"/>
                </a:lnTo>
                <a:lnTo>
                  <a:pt x="67" y="19"/>
                </a:lnTo>
                <a:lnTo>
                  <a:pt x="68" y="20"/>
                </a:lnTo>
                <a:lnTo>
                  <a:pt x="68" y="20"/>
                </a:lnTo>
                <a:lnTo>
                  <a:pt x="68" y="19"/>
                </a:lnTo>
                <a:lnTo>
                  <a:pt x="68" y="19"/>
                </a:lnTo>
                <a:lnTo>
                  <a:pt x="68" y="19"/>
                </a:lnTo>
                <a:lnTo>
                  <a:pt x="68" y="19"/>
                </a:lnTo>
                <a:lnTo>
                  <a:pt x="69" y="19"/>
                </a:lnTo>
                <a:lnTo>
                  <a:pt x="69" y="20"/>
                </a:lnTo>
                <a:lnTo>
                  <a:pt x="69" y="19"/>
                </a:lnTo>
                <a:lnTo>
                  <a:pt x="69" y="19"/>
                </a:lnTo>
                <a:lnTo>
                  <a:pt x="69" y="19"/>
                </a:lnTo>
                <a:lnTo>
                  <a:pt x="69" y="19"/>
                </a:lnTo>
                <a:lnTo>
                  <a:pt x="69" y="19"/>
                </a:lnTo>
                <a:lnTo>
                  <a:pt x="69" y="19"/>
                </a:lnTo>
                <a:lnTo>
                  <a:pt x="69" y="19"/>
                </a:lnTo>
                <a:lnTo>
                  <a:pt x="69" y="19"/>
                </a:lnTo>
                <a:lnTo>
                  <a:pt x="69" y="19"/>
                </a:lnTo>
                <a:lnTo>
                  <a:pt x="69" y="19"/>
                </a:lnTo>
                <a:lnTo>
                  <a:pt x="70" y="19"/>
                </a:lnTo>
                <a:lnTo>
                  <a:pt x="70" y="19"/>
                </a:lnTo>
                <a:lnTo>
                  <a:pt x="70" y="19"/>
                </a:lnTo>
                <a:lnTo>
                  <a:pt x="70" y="19"/>
                </a:lnTo>
                <a:lnTo>
                  <a:pt x="70" y="19"/>
                </a:lnTo>
                <a:lnTo>
                  <a:pt x="70" y="19"/>
                </a:lnTo>
                <a:lnTo>
                  <a:pt x="71" y="20"/>
                </a:lnTo>
                <a:lnTo>
                  <a:pt x="71" y="20"/>
                </a:lnTo>
                <a:lnTo>
                  <a:pt x="71" y="20"/>
                </a:lnTo>
                <a:lnTo>
                  <a:pt x="71" y="20"/>
                </a:lnTo>
                <a:lnTo>
                  <a:pt x="71" y="20"/>
                </a:lnTo>
                <a:lnTo>
                  <a:pt x="71" y="20"/>
                </a:lnTo>
                <a:lnTo>
                  <a:pt x="71" y="20"/>
                </a:lnTo>
                <a:lnTo>
                  <a:pt x="72" y="20"/>
                </a:lnTo>
                <a:lnTo>
                  <a:pt x="72" y="20"/>
                </a:lnTo>
                <a:lnTo>
                  <a:pt x="72" y="20"/>
                </a:lnTo>
                <a:lnTo>
                  <a:pt x="72" y="20"/>
                </a:lnTo>
                <a:lnTo>
                  <a:pt x="73" y="20"/>
                </a:lnTo>
                <a:lnTo>
                  <a:pt x="73" y="20"/>
                </a:lnTo>
                <a:lnTo>
                  <a:pt x="73" y="20"/>
                </a:lnTo>
                <a:lnTo>
                  <a:pt x="73" y="20"/>
                </a:lnTo>
                <a:lnTo>
                  <a:pt x="73" y="20"/>
                </a:lnTo>
                <a:lnTo>
                  <a:pt x="73" y="20"/>
                </a:lnTo>
                <a:lnTo>
                  <a:pt x="73" y="20"/>
                </a:lnTo>
                <a:lnTo>
                  <a:pt x="73" y="21"/>
                </a:lnTo>
                <a:lnTo>
                  <a:pt x="73" y="21"/>
                </a:lnTo>
                <a:lnTo>
                  <a:pt x="73" y="21"/>
                </a:lnTo>
                <a:lnTo>
                  <a:pt x="73" y="21"/>
                </a:lnTo>
                <a:lnTo>
                  <a:pt x="73" y="21"/>
                </a:lnTo>
                <a:lnTo>
                  <a:pt x="73" y="21"/>
                </a:lnTo>
                <a:lnTo>
                  <a:pt x="73" y="20"/>
                </a:lnTo>
                <a:lnTo>
                  <a:pt x="73" y="20"/>
                </a:lnTo>
                <a:lnTo>
                  <a:pt x="73" y="20"/>
                </a:lnTo>
                <a:lnTo>
                  <a:pt x="73" y="20"/>
                </a:lnTo>
                <a:lnTo>
                  <a:pt x="73" y="20"/>
                </a:lnTo>
                <a:lnTo>
                  <a:pt x="73" y="20"/>
                </a:lnTo>
                <a:lnTo>
                  <a:pt x="73" y="20"/>
                </a:lnTo>
                <a:lnTo>
                  <a:pt x="73" y="20"/>
                </a:lnTo>
                <a:lnTo>
                  <a:pt x="73" y="19"/>
                </a:lnTo>
                <a:lnTo>
                  <a:pt x="73" y="19"/>
                </a:lnTo>
                <a:lnTo>
                  <a:pt x="73" y="19"/>
                </a:lnTo>
                <a:lnTo>
                  <a:pt x="73" y="19"/>
                </a:lnTo>
                <a:lnTo>
                  <a:pt x="73" y="19"/>
                </a:lnTo>
                <a:lnTo>
                  <a:pt x="73" y="19"/>
                </a:lnTo>
                <a:lnTo>
                  <a:pt x="73" y="19"/>
                </a:lnTo>
                <a:lnTo>
                  <a:pt x="74" y="19"/>
                </a:lnTo>
                <a:lnTo>
                  <a:pt x="74" y="19"/>
                </a:lnTo>
                <a:lnTo>
                  <a:pt x="74" y="18"/>
                </a:lnTo>
                <a:lnTo>
                  <a:pt x="74" y="17"/>
                </a:lnTo>
                <a:lnTo>
                  <a:pt x="74" y="17"/>
                </a:lnTo>
                <a:lnTo>
                  <a:pt x="74" y="17"/>
                </a:lnTo>
                <a:lnTo>
                  <a:pt x="74" y="16"/>
                </a:lnTo>
                <a:lnTo>
                  <a:pt x="74" y="16"/>
                </a:lnTo>
                <a:lnTo>
                  <a:pt x="74" y="16"/>
                </a:lnTo>
                <a:lnTo>
                  <a:pt x="74" y="16"/>
                </a:lnTo>
                <a:lnTo>
                  <a:pt x="75" y="16"/>
                </a:lnTo>
                <a:lnTo>
                  <a:pt x="75" y="16"/>
                </a:lnTo>
                <a:lnTo>
                  <a:pt x="75" y="16"/>
                </a:lnTo>
                <a:lnTo>
                  <a:pt x="76" y="16"/>
                </a:lnTo>
                <a:lnTo>
                  <a:pt x="76" y="16"/>
                </a:lnTo>
                <a:lnTo>
                  <a:pt x="76" y="16"/>
                </a:lnTo>
                <a:lnTo>
                  <a:pt x="76" y="16"/>
                </a:lnTo>
                <a:lnTo>
                  <a:pt x="76" y="16"/>
                </a:lnTo>
                <a:lnTo>
                  <a:pt x="77" y="15"/>
                </a:lnTo>
                <a:lnTo>
                  <a:pt x="77" y="14"/>
                </a:lnTo>
                <a:lnTo>
                  <a:pt x="78" y="14"/>
                </a:lnTo>
                <a:lnTo>
                  <a:pt x="78" y="14"/>
                </a:lnTo>
                <a:lnTo>
                  <a:pt x="78" y="14"/>
                </a:lnTo>
                <a:lnTo>
                  <a:pt x="78" y="13"/>
                </a:lnTo>
                <a:lnTo>
                  <a:pt x="78" y="13"/>
                </a:lnTo>
                <a:lnTo>
                  <a:pt x="78" y="13"/>
                </a:lnTo>
                <a:lnTo>
                  <a:pt x="78" y="13"/>
                </a:lnTo>
                <a:lnTo>
                  <a:pt x="78" y="13"/>
                </a:lnTo>
                <a:lnTo>
                  <a:pt x="78" y="13"/>
                </a:lnTo>
                <a:lnTo>
                  <a:pt x="78" y="13"/>
                </a:lnTo>
                <a:lnTo>
                  <a:pt x="78" y="13"/>
                </a:lnTo>
                <a:lnTo>
                  <a:pt x="78" y="12"/>
                </a:lnTo>
                <a:lnTo>
                  <a:pt x="78" y="12"/>
                </a:lnTo>
                <a:lnTo>
                  <a:pt x="78" y="12"/>
                </a:lnTo>
                <a:lnTo>
                  <a:pt x="78" y="12"/>
                </a:lnTo>
                <a:lnTo>
                  <a:pt x="79" y="12"/>
                </a:lnTo>
                <a:lnTo>
                  <a:pt x="79" y="12"/>
                </a:lnTo>
                <a:lnTo>
                  <a:pt x="79" y="12"/>
                </a:lnTo>
                <a:lnTo>
                  <a:pt x="79" y="12"/>
                </a:lnTo>
                <a:lnTo>
                  <a:pt x="80" y="12"/>
                </a:lnTo>
                <a:lnTo>
                  <a:pt x="80" y="12"/>
                </a:lnTo>
                <a:lnTo>
                  <a:pt x="80" y="12"/>
                </a:lnTo>
                <a:lnTo>
                  <a:pt x="80" y="12"/>
                </a:lnTo>
                <a:lnTo>
                  <a:pt x="80" y="12"/>
                </a:lnTo>
                <a:lnTo>
                  <a:pt x="80" y="12"/>
                </a:lnTo>
                <a:lnTo>
                  <a:pt x="80" y="12"/>
                </a:lnTo>
                <a:lnTo>
                  <a:pt x="80" y="13"/>
                </a:lnTo>
                <a:lnTo>
                  <a:pt x="80" y="13"/>
                </a:lnTo>
                <a:lnTo>
                  <a:pt x="80" y="13"/>
                </a:lnTo>
                <a:lnTo>
                  <a:pt x="80" y="13"/>
                </a:lnTo>
                <a:lnTo>
                  <a:pt x="80" y="13"/>
                </a:lnTo>
                <a:lnTo>
                  <a:pt x="80" y="13"/>
                </a:lnTo>
                <a:lnTo>
                  <a:pt x="80" y="13"/>
                </a:lnTo>
                <a:lnTo>
                  <a:pt x="81" y="13"/>
                </a:lnTo>
                <a:lnTo>
                  <a:pt x="81" y="13"/>
                </a:lnTo>
                <a:lnTo>
                  <a:pt x="81" y="13"/>
                </a:lnTo>
                <a:lnTo>
                  <a:pt x="81" y="13"/>
                </a:lnTo>
                <a:lnTo>
                  <a:pt x="81" y="13"/>
                </a:lnTo>
                <a:lnTo>
                  <a:pt x="81" y="13"/>
                </a:lnTo>
                <a:lnTo>
                  <a:pt x="82" y="13"/>
                </a:lnTo>
                <a:lnTo>
                  <a:pt x="82" y="13"/>
                </a:lnTo>
                <a:lnTo>
                  <a:pt x="82" y="13"/>
                </a:lnTo>
                <a:lnTo>
                  <a:pt x="82" y="13"/>
                </a:lnTo>
                <a:lnTo>
                  <a:pt x="82" y="13"/>
                </a:lnTo>
                <a:lnTo>
                  <a:pt x="82" y="13"/>
                </a:lnTo>
                <a:lnTo>
                  <a:pt x="83" y="13"/>
                </a:lnTo>
                <a:lnTo>
                  <a:pt x="83" y="13"/>
                </a:lnTo>
                <a:lnTo>
                  <a:pt x="83" y="14"/>
                </a:lnTo>
                <a:lnTo>
                  <a:pt x="83" y="14"/>
                </a:lnTo>
                <a:lnTo>
                  <a:pt x="83" y="14"/>
                </a:lnTo>
                <a:lnTo>
                  <a:pt x="84" y="14"/>
                </a:lnTo>
                <a:lnTo>
                  <a:pt x="84" y="15"/>
                </a:lnTo>
                <a:lnTo>
                  <a:pt x="84" y="15"/>
                </a:lnTo>
                <a:lnTo>
                  <a:pt x="84" y="15"/>
                </a:lnTo>
                <a:lnTo>
                  <a:pt x="85" y="15"/>
                </a:lnTo>
                <a:lnTo>
                  <a:pt x="86" y="15"/>
                </a:lnTo>
                <a:lnTo>
                  <a:pt x="86" y="15"/>
                </a:lnTo>
                <a:lnTo>
                  <a:pt x="86" y="14"/>
                </a:lnTo>
                <a:lnTo>
                  <a:pt x="87" y="14"/>
                </a:lnTo>
                <a:lnTo>
                  <a:pt x="87" y="14"/>
                </a:lnTo>
                <a:lnTo>
                  <a:pt x="87" y="14"/>
                </a:lnTo>
                <a:lnTo>
                  <a:pt x="87" y="14"/>
                </a:lnTo>
                <a:lnTo>
                  <a:pt x="87" y="14"/>
                </a:lnTo>
                <a:lnTo>
                  <a:pt x="87" y="14"/>
                </a:lnTo>
                <a:lnTo>
                  <a:pt x="88" y="13"/>
                </a:lnTo>
                <a:lnTo>
                  <a:pt x="88" y="13"/>
                </a:lnTo>
                <a:lnTo>
                  <a:pt x="88" y="13"/>
                </a:lnTo>
                <a:lnTo>
                  <a:pt x="88" y="13"/>
                </a:lnTo>
                <a:lnTo>
                  <a:pt x="88" y="13"/>
                </a:lnTo>
                <a:lnTo>
                  <a:pt x="88" y="13"/>
                </a:lnTo>
                <a:lnTo>
                  <a:pt x="88" y="13"/>
                </a:lnTo>
                <a:lnTo>
                  <a:pt x="88" y="13"/>
                </a:lnTo>
                <a:lnTo>
                  <a:pt x="89" y="13"/>
                </a:lnTo>
                <a:lnTo>
                  <a:pt x="89" y="13"/>
                </a:lnTo>
                <a:lnTo>
                  <a:pt x="89" y="13"/>
                </a:lnTo>
                <a:lnTo>
                  <a:pt x="89" y="13"/>
                </a:lnTo>
                <a:lnTo>
                  <a:pt x="89" y="13"/>
                </a:lnTo>
                <a:lnTo>
                  <a:pt x="89" y="13"/>
                </a:lnTo>
                <a:lnTo>
                  <a:pt x="89" y="13"/>
                </a:lnTo>
                <a:lnTo>
                  <a:pt x="89" y="13"/>
                </a:lnTo>
                <a:lnTo>
                  <a:pt x="89" y="13"/>
                </a:lnTo>
                <a:lnTo>
                  <a:pt x="89" y="13"/>
                </a:lnTo>
                <a:lnTo>
                  <a:pt x="89" y="13"/>
                </a:lnTo>
                <a:lnTo>
                  <a:pt x="89" y="13"/>
                </a:lnTo>
                <a:lnTo>
                  <a:pt x="89" y="13"/>
                </a:lnTo>
                <a:lnTo>
                  <a:pt x="89" y="13"/>
                </a:lnTo>
                <a:lnTo>
                  <a:pt x="90" y="13"/>
                </a:lnTo>
                <a:lnTo>
                  <a:pt x="90" y="13"/>
                </a:lnTo>
                <a:lnTo>
                  <a:pt x="90" y="13"/>
                </a:lnTo>
                <a:lnTo>
                  <a:pt x="90" y="13"/>
                </a:lnTo>
                <a:lnTo>
                  <a:pt x="90" y="13"/>
                </a:lnTo>
                <a:lnTo>
                  <a:pt x="90" y="13"/>
                </a:lnTo>
                <a:lnTo>
                  <a:pt x="90" y="13"/>
                </a:lnTo>
                <a:lnTo>
                  <a:pt x="90" y="13"/>
                </a:lnTo>
                <a:lnTo>
                  <a:pt x="90" y="13"/>
                </a:lnTo>
                <a:lnTo>
                  <a:pt x="90" y="13"/>
                </a:lnTo>
                <a:lnTo>
                  <a:pt x="90" y="13"/>
                </a:lnTo>
                <a:lnTo>
                  <a:pt x="90" y="13"/>
                </a:lnTo>
                <a:lnTo>
                  <a:pt x="90" y="13"/>
                </a:lnTo>
                <a:lnTo>
                  <a:pt x="90" y="13"/>
                </a:lnTo>
                <a:lnTo>
                  <a:pt x="90" y="13"/>
                </a:lnTo>
                <a:lnTo>
                  <a:pt x="90" y="13"/>
                </a:lnTo>
                <a:lnTo>
                  <a:pt x="90" y="13"/>
                </a:lnTo>
                <a:lnTo>
                  <a:pt x="90"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2" y="13"/>
                </a:lnTo>
                <a:lnTo>
                  <a:pt x="92" y="13"/>
                </a:lnTo>
                <a:lnTo>
                  <a:pt x="93" y="13"/>
                </a:lnTo>
                <a:lnTo>
                  <a:pt x="93" y="13"/>
                </a:lnTo>
                <a:lnTo>
                  <a:pt x="93" y="13"/>
                </a:lnTo>
                <a:lnTo>
                  <a:pt x="93" y="13"/>
                </a:lnTo>
                <a:lnTo>
                  <a:pt x="93" y="13"/>
                </a:lnTo>
                <a:lnTo>
                  <a:pt x="94" y="13"/>
                </a:lnTo>
                <a:lnTo>
                  <a:pt x="94" y="13"/>
                </a:lnTo>
                <a:lnTo>
                  <a:pt x="94" y="13"/>
                </a:lnTo>
                <a:lnTo>
                  <a:pt x="93" y="13"/>
                </a:lnTo>
                <a:lnTo>
                  <a:pt x="93" y="13"/>
                </a:lnTo>
                <a:lnTo>
                  <a:pt x="93" y="13"/>
                </a:lnTo>
                <a:lnTo>
                  <a:pt x="93" y="13"/>
                </a:lnTo>
                <a:lnTo>
                  <a:pt x="93" y="13"/>
                </a:lnTo>
                <a:lnTo>
                  <a:pt x="93" y="13"/>
                </a:lnTo>
                <a:lnTo>
                  <a:pt x="93" y="13"/>
                </a:lnTo>
                <a:lnTo>
                  <a:pt x="93" y="13"/>
                </a:lnTo>
                <a:lnTo>
                  <a:pt x="93" y="13"/>
                </a:lnTo>
                <a:lnTo>
                  <a:pt x="93" y="13"/>
                </a:lnTo>
                <a:lnTo>
                  <a:pt x="93" y="13"/>
                </a:lnTo>
                <a:lnTo>
                  <a:pt x="93" y="13"/>
                </a:lnTo>
                <a:lnTo>
                  <a:pt x="93" y="13"/>
                </a:lnTo>
                <a:lnTo>
                  <a:pt x="93" y="12"/>
                </a:lnTo>
                <a:lnTo>
                  <a:pt x="93" y="12"/>
                </a:lnTo>
                <a:lnTo>
                  <a:pt x="93" y="12"/>
                </a:lnTo>
                <a:lnTo>
                  <a:pt x="93" y="12"/>
                </a:lnTo>
                <a:lnTo>
                  <a:pt x="93" y="12"/>
                </a:lnTo>
                <a:lnTo>
                  <a:pt x="93" y="12"/>
                </a:lnTo>
                <a:lnTo>
                  <a:pt x="93" y="12"/>
                </a:lnTo>
                <a:lnTo>
                  <a:pt x="93" y="12"/>
                </a:lnTo>
                <a:lnTo>
                  <a:pt x="93" y="12"/>
                </a:lnTo>
                <a:lnTo>
                  <a:pt x="93" y="12"/>
                </a:lnTo>
                <a:lnTo>
                  <a:pt x="93" y="12"/>
                </a:lnTo>
                <a:lnTo>
                  <a:pt x="92" y="12"/>
                </a:lnTo>
                <a:lnTo>
                  <a:pt x="92" y="12"/>
                </a:lnTo>
                <a:lnTo>
                  <a:pt x="92" y="12"/>
                </a:lnTo>
                <a:lnTo>
                  <a:pt x="92" y="12"/>
                </a:lnTo>
                <a:lnTo>
                  <a:pt x="92" y="12"/>
                </a:lnTo>
                <a:lnTo>
                  <a:pt x="92" y="12"/>
                </a:lnTo>
                <a:lnTo>
                  <a:pt x="92" y="12"/>
                </a:lnTo>
                <a:lnTo>
                  <a:pt x="92" y="12"/>
                </a:lnTo>
                <a:lnTo>
                  <a:pt x="92" y="12"/>
                </a:lnTo>
                <a:lnTo>
                  <a:pt x="92" y="12"/>
                </a:lnTo>
                <a:lnTo>
                  <a:pt x="92" y="12"/>
                </a:lnTo>
                <a:lnTo>
                  <a:pt x="91" y="12"/>
                </a:lnTo>
                <a:lnTo>
                  <a:pt x="91" y="12"/>
                </a:lnTo>
                <a:lnTo>
                  <a:pt x="91" y="12"/>
                </a:lnTo>
                <a:lnTo>
                  <a:pt x="91" y="11"/>
                </a:lnTo>
                <a:lnTo>
                  <a:pt x="91" y="11"/>
                </a:lnTo>
                <a:lnTo>
                  <a:pt x="91" y="11"/>
                </a:lnTo>
                <a:lnTo>
                  <a:pt x="91" y="11"/>
                </a:lnTo>
                <a:lnTo>
                  <a:pt x="91" y="11"/>
                </a:lnTo>
                <a:lnTo>
                  <a:pt x="91" y="11"/>
                </a:lnTo>
                <a:lnTo>
                  <a:pt x="91" y="11"/>
                </a:lnTo>
                <a:lnTo>
                  <a:pt x="91" y="11"/>
                </a:lnTo>
                <a:lnTo>
                  <a:pt x="91" y="11"/>
                </a:lnTo>
                <a:lnTo>
                  <a:pt x="91" y="11"/>
                </a:lnTo>
                <a:lnTo>
                  <a:pt x="91" y="11"/>
                </a:lnTo>
                <a:lnTo>
                  <a:pt x="91" y="10"/>
                </a:lnTo>
                <a:lnTo>
                  <a:pt x="91" y="10"/>
                </a:lnTo>
                <a:lnTo>
                  <a:pt x="91" y="10"/>
                </a:lnTo>
                <a:lnTo>
                  <a:pt x="91" y="10"/>
                </a:lnTo>
                <a:lnTo>
                  <a:pt x="91" y="10"/>
                </a:lnTo>
                <a:lnTo>
                  <a:pt x="91" y="10"/>
                </a:lnTo>
                <a:lnTo>
                  <a:pt x="91" y="10"/>
                </a:lnTo>
                <a:lnTo>
                  <a:pt x="92" y="10"/>
                </a:lnTo>
                <a:lnTo>
                  <a:pt x="92" y="10"/>
                </a:lnTo>
                <a:lnTo>
                  <a:pt x="91" y="10"/>
                </a:lnTo>
                <a:lnTo>
                  <a:pt x="91" y="10"/>
                </a:lnTo>
                <a:lnTo>
                  <a:pt x="91" y="10"/>
                </a:lnTo>
                <a:lnTo>
                  <a:pt x="91" y="10"/>
                </a:lnTo>
                <a:lnTo>
                  <a:pt x="91" y="10"/>
                </a:lnTo>
                <a:lnTo>
                  <a:pt x="91" y="10"/>
                </a:lnTo>
                <a:lnTo>
                  <a:pt x="91" y="9"/>
                </a:lnTo>
                <a:lnTo>
                  <a:pt x="91" y="9"/>
                </a:lnTo>
                <a:lnTo>
                  <a:pt x="91" y="9"/>
                </a:lnTo>
                <a:lnTo>
                  <a:pt x="91" y="9"/>
                </a:lnTo>
                <a:lnTo>
                  <a:pt x="91" y="9"/>
                </a:lnTo>
                <a:lnTo>
                  <a:pt x="91" y="9"/>
                </a:lnTo>
                <a:lnTo>
                  <a:pt x="91" y="9"/>
                </a:lnTo>
                <a:lnTo>
                  <a:pt x="91" y="9"/>
                </a:lnTo>
                <a:lnTo>
                  <a:pt x="91" y="9"/>
                </a:lnTo>
                <a:lnTo>
                  <a:pt x="91" y="9"/>
                </a:lnTo>
                <a:lnTo>
                  <a:pt x="91" y="9"/>
                </a:lnTo>
                <a:lnTo>
                  <a:pt x="91" y="9"/>
                </a:lnTo>
                <a:lnTo>
                  <a:pt x="91" y="8"/>
                </a:lnTo>
                <a:lnTo>
                  <a:pt x="91" y="8"/>
                </a:lnTo>
                <a:lnTo>
                  <a:pt x="91" y="8"/>
                </a:lnTo>
                <a:lnTo>
                  <a:pt x="90" y="8"/>
                </a:lnTo>
                <a:lnTo>
                  <a:pt x="90" y="8"/>
                </a:lnTo>
                <a:lnTo>
                  <a:pt x="90" y="7"/>
                </a:lnTo>
                <a:lnTo>
                  <a:pt x="90" y="7"/>
                </a:lnTo>
                <a:lnTo>
                  <a:pt x="90" y="7"/>
                </a:lnTo>
                <a:lnTo>
                  <a:pt x="90" y="7"/>
                </a:lnTo>
                <a:lnTo>
                  <a:pt x="90" y="7"/>
                </a:lnTo>
                <a:lnTo>
                  <a:pt x="90" y="7"/>
                </a:lnTo>
                <a:lnTo>
                  <a:pt x="90" y="7"/>
                </a:lnTo>
                <a:lnTo>
                  <a:pt x="90" y="7"/>
                </a:lnTo>
                <a:lnTo>
                  <a:pt x="90" y="7"/>
                </a:lnTo>
                <a:lnTo>
                  <a:pt x="90" y="7"/>
                </a:lnTo>
                <a:lnTo>
                  <a:pt x="90" y="7"/>
                </a:lnTo>
                <a:lnTo>
                  <a:pt x="90" y="7"/>
                </a:lnTo>
                <a:lnTo>
                  <a:pt x="90" y="7"/>
                </a:lnTo>
                <a:lnTo>
                  <a:pt x="89" y="6"/>
                </a:lnTo>
                <a:lnTo>
                  <a:pt x="89" y="6"/>
                </a:lnTo>
                <a:lnTo>
                  <a:pt x="89" y="6"/>
                </a:lnTo>
                <a:lnTo>
                  <a:pt x="89" y="6"/>
                </a:lnTo>
                <a:lnTo>
                  <a:pt x="89" y="6"/>
                </a:lnTo>
                <a:lnTo>
                  <a:pt x="89" y="6"/>
                </a:lnTo>
                <a:lnTo>
                  <a:pt x="88" y="5"/>
                </a:lnTo>
                <a:lnTo>
                  <a:pt x="88" y="5"/>
                </a:lnTo>
                <a:lnTo>
                  <a:pt x="88" y="5"/>
                </a:lnTo>
                <a:lnTo>
                  <a:pt x="88" y="5"/>
                </a:lnTo>
                <a:lnTo>
                  <a:pt x="88" y="5"/>
                </a:lnTo>
                <a:lnTo>
                  <a:pt x="88" y="5"/>
                </a:lnTo>
                <a:lnTo>
                  <a:pt x="88" y="5"/>
                </a:lnTo>
                <a:lnTo>
                  <a:pt x="88" y="5"/>
                </a:lnTo>
                <a:lnTo>
                  <a:pt x="88" y="5"/>
                </a:lnTo>
                <a:lnTo>
                  <a:pt x="89" y="5"/>
                </a:lnTo>
                <a:lnTo>
                  <a:pt x="92" y="0"/>
                </a:lnTo>
                <a:lnTo>
                  <a:pt x="93" y="0"/>
                </a:lnTo>
                <a:lnTo>
                  <a:pt x="93" y="0"/>
                </a:lnTo>
                <a:lnTo>
                  <a:pt x="93" y="0"/>
                </a:lnTo>
                <a:lnTo>
                  <a:pt x="93" y="0"/>
                </a:lnTo>
                <a:lnTo>
                  <a:pt x="93" y="0"/>
                </a:lnTo>
                <a:lnTo>
                  <a:pt x="93" y="0"/>
                </a:lnTo>
                <a:lnTo>
                  <a:pt x="93" y="0"/>
                </a:lnTo>
                <a:lnTo>
                  <a:pt x="93" y="0"/>
                </a:lnTo>
                <a:lnTo>
                  <a:pt x="93" y="0"/>
                </a:lnTo>
                <a:lnTo>
                  <a:pt x="94" y="0"/>
                </a:lnTo>
                <a:lnTo>
                  <a:pt x="94" y="0"/>
                </a:lnTo>
                <a:lnTo>
                  <a:pt x="94" y="0"/>
                </a:lnTo>
                <a:lnTo>
                  <a:pt x="94" y="0"/>
                </a:lnTo>
                <a:lnTo>
                  <a:pt x="95" y="0"/>
                </a:lnTo>
                <a:lnTo>
                  <a:pt x="95" y="0"/>
                </a:lnTo>
                <a:lnTo>
                  <a:pt x="95" y="0"/>
                </a:lnTo>
                <a:lnTo>
                  <a:pt x="95" y="0"/>
                </a:lnTo>
                <a:lnTo>
                  <a:pt x="95" y="0"/>
                </a:lnTo>
                <a:lnTo>
                  <a:pt x="96" y="0"/>
                </a:lnTo>
                <a:lnTo>
                  <a:pt x="96" y="0"/>
                </a:lnTo>
                <a:lnTo>
                  <a:pt x="96" y="0"/>
                </a:lnTo>
                <a:lnTo>
                  <a:pt x="97" y="0"/>
                </a:lnTo>
                <a:lnTo>
                  <a:pt x="97" y="0"/>
                </a:lnTo>
                <a:lnTo>
                  <a:pt x="97" y="0"/>
                </a:lnTo>
                <a:lnTo>
                  <a:pt x="97" y="0"/>
                </a:lnTo>
                <a:lnTo>
                  <a:pt x="97" y="0"/>
                </a:lnTo>
                <a:lnTo>
                  <a:pt x="97" y="0"/>
                </a:lnTo>
                <a:lnTo>
                  <a:pt x="98" y="0"/>
                </a:lnTo>
                <a:lnTo>
                  <a:pt x="98" y="0"/>
                </a:lnTo>
                <a:lnTo>
                  <a:pt x="98" y="0"/>
                </a:lnTo>
                <a:lnTo>
                  <a:pt x="98" y="0"/>
                </a:lnTo>
                <a:lnTo>
                  <a:pt x="100" y="0"/>
                </a:lnTo>
                <a:lnTo>
                  <a:pt x="100" y="0"/>
                </a:lnTo>
                <a:lnTo>
                  <a:pt x="101" y="0"/>
                </a:lnTo>
                <a:lnTo>
                  <a:pt x="101" y="0"/>
                </a:lnTo>
                <a:lnTo>
                  <a:pt x="101" y="0"/>
                </a:lnTo>
                <a:lnTo>
                  <a:pt x="101" y="1"/>
                </a:lnTo>
                <a:lnTo>
                  <a:pt x="101" y="1"/>
                </a:lnTo>
                <a:lnTo>
                  <a:pt x="101" y="2"/>
                </a:lnTo>
                <a:lnTo>
                  <a:pt x="101" y="2"/>
                </a:lnTo>
                <a:lnTo>
                  <a:pt x="102" y="2"/>
                </a:lnTo>
                <a:lnTo>
                  <a:pt x="103" y="2"/>
                </a:lnTo>
                <a:lnTo>
                  <a:pt x="103" y="2"/>
                </a:lnTo>
                <a:lnTo>
                  <a:pt x="103" y="2"/>
                </a:lnTo>
                <a:lnTo>
                  <a:pt x="103" y="2"/>
                </a:lnTo>
                <a:lnTo>
                  <a:pt x="103" y="3"/>
                </a:lnTo>
                <a:lnTo>
                  <a:pt x="103" y="3"/>
                </a:lnTo>
                <a:lnTo>
                  <a:pt x="103" y="3"/>
                </a:lnTo>
                <a:lnTo>
                  <a:pt x="103" y="3"/>
                </a:lnTo>
                <a:lnTo>
                  <a:pt x="104" y="3"/>
                </a:lnTo>
                <a:lnTo>
                  <a:pt x="104" y="3"/>
                </a:lnTo>
                <a:lnTo>
                  <a:pt x="104" y="3"/>
                </a:lnTo>
                <a:lnTo>
                  <a:pt x="104" y="3"/>
                </a:lnTo>
                <a:lnTo>
                  <a:pt x="104" y="3"/>
                </a:lnTo>
                <a:lnTo>
                  <a:pt x="104" y="3"/>
                </a:lnTo>
                <a:lnTo>
                  <a:pt x="104" y="3"/>
                </a:lnTo>
                <a:lnTo>
                  <a:pt x="104" y="3"/>
                </a:lnTo>
                <a:lnTo>
                  <a:pt x="105" y="3"/>
                </a:lnTo>
                <a:lnTo>
                  <a:pt x="105" y="3"/>
                </a:lnTo>
                <a:lnTo>
                  <a:pt x="105" y="3"/>
                </a:lnTo>
                <a:lnTo>
                  <a:pt x="105" y="3"/>
                </a:lnTo>
                <a:lnTo>
                  <a:pt x="106" y="3"/>
                </a:lnTo>
                <a:lnTo>
                  <a:pt x="106" y="3"/>
                </a:lnTo>
                <a:lnTo>
                  <a:pt x="107" y="4"/>
                </a:lnTo>
                <a:lnTo>
                  <a:pt x="107" y="4"/>
                </a:lnTo>
                <a:lnTo>
                  <a:pt x="107" y="4"/>
                </a:lnTo>
                <a:lnTo>
                  <a:pt x="107" y="4"/>
                </a:lnTo>
                <a:lnTo>
                  <a:pt x="107" y="4"/>
                </a:lnTo>
                <a:lnTo>
                  <a:pt x="107" y="4"/>
                </a:lnTo>
                <a:lnTo>
                  <a:pt x="108" y="4"/>
                </a:lnTo>
                <a:lnTo>
                  <a:pt x="108" y="5"/>
                </a:lnTo>
                <a:lnTo>
                  <a:pt x="108" y="5"/>
                </a:lnTo>
                <a:lnTo>
                  <a:pt x="108" y="5"/>
                </a:lnTo>
                <a:lnTo>
                  <a:pt x="108" y="5"/>
                </a:lnTo>
                <a:lnTo>
                  <a:pt x="108" y="5"/>
                </a:lnTo>
                <a:lnTo>
                  <a:pt x="108" y="5"/>
                </a:lnTo>
                <a:lnTo>
                  <a:pt x="108" y="5"/>
                </a:lnTo>
                <a:lnTo>
                  <a:pt x="108" y="5"/>
                </a:lnTo>
                <a:lnTo>
                  <a:pt x="108" y="5"/>
                </a:lnTo>
                <a:lnTo>
                  <a:pt x="108" y="5"/>
                </a:lnTo>
                <a:lnTo>
                  <a:pt x="109" y="5"/>
                </a:lnTo>
                <a:lnTo>
                  <a:pt x="109" y="5"/>
                </a:lnTo>
                <a:lnTo>
                  <a:pt x="110" y="6"/>
                </a:lnTo>
                <a:lnTo>
                  <a:pt x="110" y="6"/>
                </a:lnTo>
                <a:lnTo>
                  <a:pt x="110" y="6"/>
                </a:lnTo>
                <a:lnTo>
                  <a:pt x="110" y="6"/>
                </a:lnTo>
                <a:lnTo>
                  <a:pt x="110" y="6"/>
                </a:lnTo>
                <a:lnTo>
                  <a:pt x="110" y="6"/>
                </a:lnTo>
                <a:lnTo>
                  <a:pt x="109" y="6"/>
                </a:lnTo>
                <a:lnTo>
                  <a:pt x="108" y="7"/>
                </a:lnTo>
                <a:lnTo>
                  <a:pt x="108" y="7"/>
                </a:lnTo>
                <a:lnTo>
                  <a:pt x="108" y="7"/>
                </a:lnTo>
                <a:lnTo>
                  <a:pt x="108" y="7"/>
                </a:lnTo>
                <a:lnTo>
                  <a:pt x="108" y="8"/>
                </a:lnTo>
                <a:lnTo>
                  <a:pt x="108" y="8"/>
                </a:lnTo>
                <a:lnTo>
                  <a:pt x="108" y="8"/>
                </a:lnTo>
                <a:lnTo>
                  <a:pt x="107" y="8"/>
                </a:lnTo>
                <a:lnTo>
                  <a:pt x="107" y="9"/>
                </a:lnTo>
                <a:lnTo>
                  <a:pt x="107" y="9"/>
                </a:lnTo>
                <a:lnTo>
                  <a:pt x="107" y="9"/>
                </a:lnTo>
                <a:lnTo>
                  <a:pt x="107" y="9"/>
                </a:lnTo>
                <a:lnTo>
                  <a:pt x="107" y="9"/>
                </a:lnTo>
                <a:lnTo>
                  <a:pt x="107" y="9"/>
                </a:lnTo>
                <a:lnTo>
                  <a:pt x="107" y="9"/>
                </a:lnTo>
                <a:lnTo>
                  <a:pt x="107" y="9"/>
                </a:lnTo>
                <a:lnTo>
                  <a:pt x="107" y="9"/>
                </a:lnTo>
                <a:lnTo>
                  <a:pt x="107" y="9"/>
                </a:lnTo>
                <a:lnTo>
                  <a:pt x="106" y="10"/>
                </a:lnTo>
                <a:lnTo>
                  <a:pt x="106" y="10"/>
                </a:lnTo>
                <a:lnTo>
                  <a:pt x="106" y="10"/>
                </a:lnTo>
                <a:lnTo>
                  <a:pt x="105" y="10"/>
                </a:lnTo>
                <a:lnTo>
                  <a:pt x="105" y="10"/>
                </a:lnTo>
                <a:lnTo>
                  <a:pt x="105" y="10"/>
                </a:lnTo>
                <a:lnTo>
                  <a:pt x="105" y="10"/>
                </a:lnTo>
                <a:lnTo>
                  <a:pt x="105" y="11"/>
                </a:lnTo>
                <a:lnTo>
                  <a:pt x="104" y="12"/>
                </a:lnTo>
                <a:lnTo>
                  <a:pt x="104" y="12"/>
                </a:lnTo>
                <a:lnTo>
                  <a:pt x="104" y="12"/>
                </a:lnTo>
                <a:lnTo>
                  <a:pt x="104" y="12"/>
                </a:lnTo>
                <a:lnTo>
                  <a:pt x="103" y="13"/>
                </a:lnTo>
                <a:lnTo>
                  <a:pt x="103" y="13"/>
                </a:lnTo>
                <a:lnTo>
                  <a:pt x="103" y="13"/>
                </a:lnTo>
                <a:lnTo>
                  <a:pt x="103" y="14"/>
                </a:lnTo>
                <a:lnTo>
                  <a:pt x="101" y="14"/>
                </a:lnTo>
                <a:lnTo>
                  <a:pt x="101" y="14"/>
                </a:lnTo>
                <a:lnTo>
                  <a:pt x="101" y="15"/>
                </a:lnTo>
                <a:lnTo>
                  <a:pt x="101" y="15"/>
                </a:lnTo>
                <a:lnTo>
                  <a:pt x="101" y="15"/>
                </a:lnTo>
                <a:lnTo>
                  <a:pt x="101" y="15"/>
                </a:lnTo>
                <a:lnTo>
                  <a:pt x="101" y="15"/>
                </a:lnTo>
                <a:lnTo>
                  <a:pt x="101" y="16"/>
                </a:lnTo>
                <a:lnTo>
                  <a:pt x="100" y="16"/>
                </a:lnTo>
                <a:lnTo>
                  <a:pt x="100" y="16"/>
                </a:lnTo>
                <a:lnTo>
                  <a:pt x="100" y="16"/>
                </a:lnTo>
                <a:lnTo>
                  <a:pt x="100" y="16"/>
                </a:lnTo>
                <a:lnTo>
                  <a:pt x="100" y="16"/>
                </a:lnTo>
                <a:lnTo>
                  <a:pt x="100" y="16"/>
                </a:lnTo>
                <a:lnTo>
                  <a:pt x="100" y="16"/>
                </a:lnTo>
                <a:lnTo>
                  <a:pt x="100" y="17"/>
                </a:lnTo>
                <a:lnTo>
                  <a:pt x="100" y="17"/>
                </a:lnTo>
                <a:lnTo>
                  <a:pt x="100" y="17"/>
                </a:lnTo>
                <a:lnTo>
                  <a:pt x="100" y="17"/>
                </a:lnTo>
                <a:lnTo>
                  <a:pt x="99" y="17"/>
                </a:lnTo>
                <a:lnTo>
                  <a:pt x="99" y="17"/>
                </a:lnTo>
                <a:lnTo>
                  <a:pt x="99" y="17"/>
                </a:lnTo>
                <a:lnTo>
                  <a:pt x="99" y="17"/>
                </a:lnTo>
                <a:lnTo>
                  <a:pt x="99" y="17"/>
                </a:lnTo>
                <a:lnTo>
                  <a:pt x="99" y="17"/>
                </a:lnTo>
                <a:lnTo>
                  <a:pt x="99" y="17"/>
                </a:lnTo>
                <a:lnTo>
                  <a:pt x="99" y="17"/>
                </a:lnTo>
                <a:lnTo>
                  <a:pt x="99" y="17"/>
                </a:lnTo>
                <a:lnTo>
                  <a:pt x="98" y="17"/>
                </a:lnTo>
                <a:lnTo>
                  <a:pt x="98" y="18"/>
                </a:lnTo>
                <a:lnTo>
                  <a:pt x="98" y="18"/>
                </a:lnTo>
                <a:lnTo>
                  <a:pt x="98" y="18"/>
                </a:lnTo>
                <a:lnTo>
                  <a:pt x="98" y="18"/>
                </a:lnTo>
                <a:lnTo>
                  <a:pt x="98" y="18"/>
                </a:lnTo>
                <a:lnTo>
                  <a:pt x="98" y="18"/>
                </a:lnTo>
                <a:lnTo>
                  <a:pt x="98" y="18"/>
                </a:lnTo>
                <a:lnTo>
                  <a:pt x="98" y="18"/>
                </a:lnTo>
                <a:lnTo>
                  <a:pt x="98" y="18"/>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20"/>
                </a:lnTo>
                <a:lnTo>
                  <a:pt x="98" y="20"/>
                </a:lnTo>
                <a:lnTo>
                  <a:pt x="99" y="20"/>
                </a:lnTo>
                <a:lnTo>
                  <a:pt x="99" y="20"/>
                </a:lnTo>
                <a:lnTo>
                  <a:pt x="99" y="20"/>
                </a:lnTo>
                <a:lnTo>
                  <a:pt x="99" y="20"/>
                </a:lnTo>
                <a:lnTo>
                  <a:pt x="99" y="20"/>
                </a:lnTo>
                <a:lnTo>
                  <a:pt x="99" y="20"/>
                </a:lnTo>
                <a:lnTo>
                  <a:pt x="99" y="20"/>
                </a:lnTo>
                <a:lnTo>
                  <a:pt x="99" y="20"/>
                </a:lnTo>
                <a:lnTo>
                  <a:pt x="99" y="20"/>
                </a:lnTo>
                <a:lnTo>
                  <a:pt x="99" y="20"/>
                </a:lnTo>
                <a:lnTo>
                  <a:pt x="99" y="20"/>
                </a:lnTo>
                <a:lnTo>
                  <a:pt x="99" y="20"/>
                </a:lnTo>
                <a:lnTo>
                  <a:pt x="99" y="20"/>
                </a:lnTo>
                <a:lnTo>
                  <a:pt x="99" y="20"/>
                </a:lnTo>
                <a:lnTo>
                  <a:pt x="100" y="20"/>
                </a:lnTo>
                <a:lnTo>
                  <a:pt x="100" y="20"/>
                </a:lnTo>
                <a:lnTo>
                  <a:pt x="100" y="20"/>
                </a:lnTo>
                <a:lnTo>
                  <a:pt x="100" y="20"/>
                </a:lnTo>
                <a:lnTo>
                  <a:pt x="100" y="20"/>
                </a:lnTo>
                <a:lnTo>
                  <a:pt x="100" y="20"/>
                </a:lnTo>
                <a:lnTo>
                  <a:pt x="100" y="20"/>
                </a:lnTo>
                <a:lnTo>
                  <a:pt x="100" y="20"/>
                </a:lnTo>
                <a:lnTo>
                  <a:pt x="100" y="20"/>
                </a:lnTo>
                <a:lnTo>
                  <a:pt x="100" y="20"/>
                </a:lnTo>
                <a:lnTo>
                  <a:pt x="100" y="21"/>
                </a:lnTo>
                <a:lnTo>
                  <a:pt x="100" y="21"/>
                </a:lnTo>
                <a:lnTo>
                  <a:pt x="100" y="21"/>
                </a:lnTo>
                <a:lnTo>
                  <a:pt x="100" y="21"/>
                </a:lnTo>
                <a:lnTo>
                  <a:pt x="100" y="21"/>
                </a:lnTo>
                <a:lnTo>
                  <a:pt x="100" y="21"/>
                </a:lnTo>
                <a:lnTo>
                  <a:pt x="100" y="21"/>
                </a:lnTo>
                <a:lnTo>
                  <a:pt x="100" y="21"/>
                </a:lnTo>
                <a:lnTo>
                  <a:pt x="100" y="21"/>
                </a:lnTo>
                <a:lnTo>
                  <a:pt x="100" y="21"/>
                </a:lnTo>
                <a:lnTo>
                  <a:pt x="100" y="21"/>
                </a:lnTo>
                <a:lnTo>
                  <a:pt x="101" y="21"/>
                </a:lnTo>
                <a:lnTo>
                  <a:pt x="101" y="21"/>
                </a:lnTo>
                <a:lnTo>
                  <a:pt x="101" y="21"/>
                </a:lnTo>
                <a:lnTo>
                  <a:pt x="101" y="22"/>
                </a:lnTo>
                <a:lnTo>
                  <a:pt x="101" y="22"/>
                </a:lnTo>
                <a:lnTo>
                  <a:pt x="101" y="22"/>
                </a:lnTo>
                <a:lnTo>
                  <a:pt x="101" y="22"/>
                </a:lnTo>
                <a:lnTo>
                  <a:pt x="101" y="22"/>
                </a:lnTo>
                <a:lnTo>
                  <a:pt x="101" y="22"/>
                </a:lnTo>
                <a:lnTo>
                  <a:pt x="101" y="22"/>
                </a:lnTo>
                <a:lnTo>
                  <a:pt x="101" y="22"/>
                </a:lnTo>
                <a:lnTo>
                  <a:pt x="101" y="22"/>
                </a:lnTo>
                <a:lnTo>
                  <a:pt x="101" y="22"/>
                </a:lnTo>
                <a:lnTo>
                  <a:pt x="101" y="22"/>
                </a:lnTo>
                <a:lnTo>
                  <a:pt x="101" y="22"/>
                </a:lnTo>
                <a:lnTo>
                  <a:pt x="101" y="22"/>
                </a:lnTo>
                <a:lnTo>
                  <a:pt x="101" y="22"/>
                </a:lnTo>
                <a:lnTo>
                  <a:pt x="101" y="22"/>
                </a:lnTo>
                <a:lnTo>
                  <a:pt x="101" y="22"/>
                </a:lnTo>
                <a:lnTo>
                  <a:pt x="102" y="22"/>
                </a:lnTo>
                <a:lnTo>
                  <a:pt x="102" y="22"/>
                </a:lnTo>
                <a:lnTo>
                  <a:pt x="102" y="23"/>
                </a:lnTo>
                <a:lnTo>
                  <a:pt x="102" y="23"/>
                </a:lnTo>
                <a:lnTo>
                  <a:pt x="102" y="23"/>
                </a:lnTo>
                <a:lnTo>
                  <a:pt x="102" y="23"/>
                </a:lnTo>
                <a:lnTo>
                  <a:pt x="102" y="23"/>
                </a:lnTo>
                <a:lnTo>
                  <a:pt x="103" y="23"/>
                </a:lnTo>
                <a:lnTo>
                  <a:pt x="103" y="23"/>
                </a:lnTo>
                <a:lnTo>
                  <a:pt x="103" y="23"/>
                </a:lnTo>
                <a:lnTo>
                  <a:pt x="103" y="23"/>
                </a:lnTo>
                <a:lnTo>
                  <a:pt x="103" y="23"/>
                </a:lnTo>
                <a:lnTo>
                  <a:pt x="103" y="23"/>
                </a:lnTo>
                <a:lnTo>
                  <a:pt x="103" y="23"/>
                </a:lnTo>
                <a:lnTo>
                  <a:pt x="103" y="23"/>
                </a:lnTo>
                <a:lnTo>
                  <a:pt x="103" y="23"/>
                </a:lnTo>
                <a:lnTo>
                  <a:pt x="104" y="23"/>
                </a:lnTo>
                <a:lnTo>
                  <a:pt x="104" y="23"/>
                </a:lnTo>
                <a:lnTo>
                  <a:pt x="104" y="23"/>
                </a:lnTo>
                <a:lnTo>
                  <a:pt x="104" y="23"/>
                </a:lnTo>
                <a:lnTo>
                  <a:pt x="104" y="23"/>
                </a:lnTo>
                <a:lnTo>
                  <a:pt x="104" y="23"/>
                </a:lnTo>
                <a:lnTo>
                  <a:pt x="104" y="23"/>
                </a:lnTo>
                <a:lnTo>
                  <a:pt x="104" y="23"/>
                </a:lnTo>
                <a:lnTo>
                  <a:pt x="104" y="23"/>
                </a:lnTo>
                <a:lnTo>
                  <a:pt x="104" y="24"/>
                </a:lnTo>
                <a:lnTo>
                  <a:pt x="104" y="24"/>
                </a:lnTo>
                <a:lnTo>
                  <a:pt x="105" y="24"/>
                </a:lnTo>
                <a:lnTo>
                  <a:pt x="105" y="24"/>
                </a:lnTo>
                <a:lnTo>
                  <a:pt x="105" y="24"/>
                </a:lnTo>
                <a:lnTo>
                  <a:pt x="105" y="24"/>
                </a:lnTo>
                <a:lnTo>
                  <a:pt x="105" y="24"/>
                </a:lnTo>
                <a:lnTo>
                  <a:pt x="105" y="24"/>
                </a:lnTo>
                <a:lnTo>
                  <a:pt x="105" y="24"/>
                </a:lnTo>
                <a:lnTo>
                  <a:pt x="105" y="24"/>
                </a:lnTo>
                <a:lnTo>
                  <a:pt x="105" y="24"/>
                </a:lnTo>
                <a:lnTo>
                  <a:pt x="105" y="24"/>
                </a:lnTo>
                <a:lnTo>
                  <a:pt x="105" y="24"/>
                </a:lnTo>
                <a:lnTo>
                  <a:pt x="105" y="24"/>
                </a:lnTo>
                <a:lnTo>
                  <a:pt x="105" y="24"/>
                </a:lnTo>
                <a:lnTo>
                  <a:pt x="105" y="24"/>
                </a:lnTo>
                <a:lnTo>
                  <a:pt x="105" y="24"/>
                </a:lnTo>
                <a:lnTo>
                  <a:pt x="106" y="24"/>
                </a:lnTo>
                <a:lnTo>
                  <a:pt x="106" y="24"/>
                </a:lnTo>
                <a:lnTo>
                  <a:pt x="106" y="24"/>
                </a:lnTo>
                <a:lnTo>
                  <a:pt x="107" y="24"/>
                </a:lnTo>
                <a:lnTo>
                  <a:pt x="107" y="24"/>
                </a:lnTo>
                <a:lnTo>
                  <a:pt x="107" y="24"/>
                </a:lnTo>
                <a:lnTo>
                  <a:pt x="107" y="24"/>
                </a:lnTo>
                <a:lnTo>
                  <a:pt x="107" y="24"/>
                </a:lnTo>
                <a:lnTo>
                  <a:pt x="107" y="24"/>
                </a:lnTo>
                <a:lnTo>
                  <a:pt x="107" y="24"/>
                </a:lnTo>
                <a:lnTo>
                  <a:pt x="108" y="24"/>
                </a:lnTo>
                <a:lnTo>
                  <a:pt x="108" y="24"/>
                </a:lnTo>
                <a:lnTo>
                  <a:pt x="108" y="24"/>
                </a:lnTo>
                <a:lnTo>
                  <a:pt x="108" y="24"/>
                </a:lnTo>
                <a:lnTo>
                  <a:pt x="108" y="24"/>
                </a:lnTo>
                <a:lnTo>
                  <a:pt x="108" y="24"/>
                </a:lnTo>
                <a:lnTo>
                  <a:pt x="108" y="24"/>
                </a:lnTo>
                <a:lnTo>
                  <a:pt x="108" y="24"/>
                </a:lnTo>
                <a:lnTo>
                  <a:pt x="108" y="24"/>
                </a:lnTo>
                <a:lnTo>
                  <a:pt x="108" y="24"/>
                </a:lnTo>
                <a:lnTo>
                  <a:pt x="109" y="24"/>
                </a:lnTo>
                <a:lnTo>
                  <a:pt x="109" y="24"/>
                </a:lnTo>
                <a:lnTo>
                  <a:pt x="109" y="24"/>
                </a:lnTo>
                <a:lnTo>
                  <a:pt x="110" y="25"/>
                </a:lnTo>
                <a:lnTo>
                  <a:pt x="110" y="25"/>
                </a:lnTo>
                <a:lnTo>
                  <a:pt x="110" y="25"/>
                </a:lnTo>
                <a:lnTo>
                  <a:pt x="110" y="25"/>
                </a:lnTo>
                <a:lnTo>
                  <a:pt x="110" y="25"/>
                </a:lnTo>
                <a:lnTo>
                  <a:pt x="110" y="25"/>
                </a:lnTo>
                <a:lnTo>
                  <a:pt x="110" y="25"/>
                </a:lnTo>
                <a:lnTo>
                  <a:pt x="110" y="25"/>
                </a:lnTo>
                <a:lnTo>
                  <a:pt x="111" y="25"/>
                </a:lnTo>
                <a:lnTo>
                  <a:pt x="111" y="25"/>
                </a:lnTo>
                <a:lnTo>
                  <a:pt x="111" y="25"/>
                </a:lnTo>
                <a:lnTo>
                  <a:pt x="111" y="25"/>
                </a:lnTo>
                <a:lnTo>
                  <a:pt x="111" y="25"/>
                </a:lnTo>
                <a:lnTo>
                  <a:pt x="111" y="25"/>
                </a:lnTo>
                <a:lnTo>
                  <a:pt x="112" y="25"/>
                </a:lnTo>
                <a:lnTo>
                  <a:pt x="112" y="25"/>
                </a:lnTo>
                <a:lnTo>
                  <a:pt x="112" y="25"/>
                </a:lnTo>
                <a:lnTo>
                  <a:pt x="112" y="25"/>
                </a:lnTo>
                <a:lnTo>
                  <a:pt x="112" y="25"/>
                </a:lnTo>
                <a:lnTo>
                  <a:pt x="112" y="26"/>
                </a:lnTo>
                <a:lnTo>
                  <a:pt x="112" y="26"/>
                </a:lnTo>
                <a:lnTo>
                  <a:pt x="112" y="26"/>
                </a:lnTo>
                <a:lnTo>
                  <a:pt x="112" y="26"/>
                </a:lnTo>
                <a:lnTo>
                  <a:pt x="112" y="26"/>
                </a:lnTo>
                <a:lnTo>
                  <a:pt x="113" y="26"/>
                </a:lnTo>
                <a:lnTo>
                  <a:pt x="113" y="26"/>
                </a:lnTo>
                <a:lnTo>
                  <a:pt x="113" y="26"/>
                </a:lnTo>
                <a:lnTo>
                  <a:pt x="113" y="26"/>
                </a:lnTo>
                <a:lnTo>
                  <a:pt x="113" y="26"/>
                </a:lnTo>
                <a:lnTo>
                  <a:pt x="114" y="26"/>
                </a:lnTo>
                <a:lnTo>
                  <a:pt x="114" y="26"/>
                </a:lnTo>
                <a:lnTo>
                  <a:pt x="114" y="26"/>
                </a:lnTo>
                <a:lnTo>
                  <a:pt x="114" y="26"/>
                </a:lnTo>
                <a:lnTo>
                  <a:pt x="115" y="26"/>
                </a:lnTo>
                <a:lnTo>
                  <a:pt x="115" y="27"/>
                </a:lnTo>
                <a:lnTo>
                  <a:pt x="115" y="27"/>
                </a:lnTo>
                <a:lnTo>
                  <a:pt x="115" y="27"/>
                </a:lnTo>
                <a:lnTo>
                  <a:pt x="115" y="27"/>
                </a:lnTo>
                <a:lnTo>
                  <a:pt x="115" y="27"/>
                </a:lnTo>
                <a:lnTo>
                  <a:pt x="115" y="27"/>
                </a:lnTo>
                <a:lnTo>
                  <a:pt x="116" y="27"/>
                </a:lnTo>
                <a:lnTo>
                  <a:pt x="116" y="27"/>
                </a:lnTo>
                <a:lnTo>
                  <a:pt x="116" y="27"/>
                </a:lnTo>
                <a:lnTo>
                  <a:pt x="116" y="27"/>
                </a:lnTo>
                <a:lnTo>
                  <a:pt x="117" y="27"/>
                </a:lnTo>
                <a:lnTo>
                  <a:pt x="117" y="26"/>
                </a:lnTo>
                <a:lnTo>
                  <a:pt x="117" y="26"/>
                </a:lnTo>
                <a:lnTo>
                  <a:pt x="117" y="26"/>
                </a:lnTo>
                <a:lnTo>
                  <a:pt x="117" y="26"/>
                </a:lnTo>
                <a:lnTo>
                  <a:pt x="118" y="26"/>
                </a:lnTo>
                <a:lnTo>
                  <a:pt x="118" y="26"/>
                </a:lnTo>
                <a:lnTo>
                  <a:pt x="118" y="27"/>
                </a:lnTo>
                <a:lnTo>
                  <a:pt x="118" y="27"/>
                </a:lnTo>
                <a:lnTo>
                  <a:pt x="118" y="27"/>
                </a:lnTo>
                <a:lnTo>
                  <a:pt x="118" y="27"/>
                </a:lnTo>
                <a:lnTo>
                  <a:pt x="119" y="27"/>
                </a:lnTo>
                <a:lnTo>
                  <a:pt x="119" y="27"/>
                </a:lnTo>
                <a:lnTo>
                  <a:pt x="120" y="27"/>
                </a:lnTo>
                <a:lnTo>
                  <a:pt x="120" y="27"/>
                </a:lnTo>
                <a:lnTo>
                  <a:pt x="121" y="27"/>
                </a:lnTo>
                <a:lnTo>
                  <a:pt x="121" y="27"/>
                </a:lnTo>
                <a:lnTo>
                  <a:pt x="121" y="27"/>
                </a:lnTo>
                <a:lnTo>
                  <a:pt x="121" y="26"/>
                </a:lnTo>
                <a:lnTo>
                  <a:pt x="121" y="26"/>
                </a:lnTo>
                <a:lnTo>
                  <a:pt x="121" y="26"/>
                </a:lnTo>
                <a:lnTo>
                  <a:pt x="121" y="26"/>
                </a:lnTo>
                <a:lnTo>
                  <a:pt x="122" y="26"/>
                </a:lnTo>
                <a:lnTo>
                  <a:pt x="122" y="26"/>
                </a:lnTo>
                <a:lnTo>
                  <a:pt x="122" y="26"/>
                </a:lnTo>
                <a:lnTo>
                  <a:pt x="122" y="26"/>
                </a:lnTo>
                <a:lnTo>
                  <a:pt x="122" y="26"/>
                </a:lnTo>
                <a:lnTo>
                  <a:pt x="122" y="26"/>
                </a:lnTo>
                <a:lnTo>
                  <a:pt x="123" y="26"/>
                </a:lnTo>
                <a:lnTo>
                  <a:pt x="123" y="26"/>
                </a:lnTo>
                <a:lnTo>
                  <a:pt x="123" y="26"/>
                </a:lnTo>
                <a:lnTo>
                  <a:pt x="124" y="25"/>
                </a:lnTo>
                <a:lnTo>
                  <a:pt x="124" y="25"/>
                </a:lnTo>
                <a:lnTo>
                  <a:pt x="124" y="25"/>
                </a:lnTo>
                <a:lnTo>
                  <a:pt x="124" y="25"/>
                </a:lnTo>
                <a:lnTo>
                  <a:pt x="124" y="25"/>
                </a:lnTo>
                <a:lnTo>
                  <a:pt x="124" y="25"/>
                </a:lnTo>
                <a:lnTo>
                  <a:pt x="124" y="25"/>
                </a:lnTo>
                <a:lnTo>
                  <a:pt x="125" y="25"/>
                </a:lnTo>
                <a:lnTo>
                  <a:pt x="125" y="25"/>
                </a:lnTo>
                <a:lnTo>
                  <a:pt x="125" y="25"/>
                </a:lnTo>
                <a:lnTo>
                  <a:pt x="125" y="25"/>
                </a:lnTo>
                <a:lnTo>
                  <a:pt x="125" y="25"/>
                </a:lnTo>
                <a:lnTo>
                  <a:pt x="125" y="25"/>
                </a:lnTo>
                <a:lnTo>
                  <a:pt x="125" y="25"/>
                </a:lnTo>
                <a:lnTo>
                  <a:pt x="125" y="25"/>
                </a:lnTo>
                <a:lnTo>
                  <a:pt x="125" y="25"/>
                </a:lnTo>
                <a:lnTo>
                  <a:pt x="125" y="24"/>
                </a:lnTo>
                <a:lnTo>
                  <a:pt x="126" y="24"/>
                </a:lnTo>
                <a:lnTo>
                  <a:pt x="126" y="24"/>
                </a:lnTo>
                <a:lnTo>
                  <a:pt x="126" y="24"/>
                </a:lnTo>
                <a:lnTo>
                  <a:pt x="127" y="24"/>
                </a:lnTo>
                <a:lnTo>
                  <a:pt x="127" y="24"/>
                </a:lnTo>
                <a:lnTo>
                  <a:pt x="127" y="24"/>
                </a:lnTo>
                <a:lnTo>
                  <a:pt x="127" y="25"/>
                </a:lnTo>
                <a:lnTo>
                  <a:pt x="127" y="25"/>
                </a:lnTo>
                <a:lnTo>
                  <a:pt x="127" y="24"/>
                </a:lnTo>
                <a:lnTo>
                  <a:pt x="127" y="24"/>
                </a:lnTo>
                <a:lnTo>
                  <a:pt x="127" y="24"/>
                </a:lnTo>
                <a:lnTo>
                  <a:pt x="127" y="24"/>
                </a:lnTo>
                <a:lnTo>
                  <a:pt x="127" y="24"/>
                </a:lnTo>
                <a:lnTo>
                  <a:pt x="127" y="24"/>
                </a:lnTo>
                <a:lnTo>
                  <a:pt x="128" y="24"/>
                </a:lnTo>
                <a:lnTo>
                  <a:pt x="128" y="25"/>
                </a:lnTo>
                <a:lnTo>
                  <a:pt x="128" y="25"/>
                </a:lnTo>
                <a:lnTo>
                  <a:pt x="128" y="25"/>
                </a:lnTo>
                <a:lnTo>
                  <a:pt x="128" y="25"/>
                </a:lnTo>
                <a:lnTo>
                  <a:pt x="129" y="25"/>
                </a:lnTo>
                <a:lnTo>
                  <a:pt x="129" y="25"/>
                </a:lnTo>
                <a:lnTo>
                  <a:pt x="129" y="25"/>
                </a:lnTo>
                <a:lnTo>
                  <a:pt x="129" y="25"/>
                </a:lnTo>
                <a:lnTo>
                  <a:pt x="129" y="26"/>
                </a:lnTo>
                <a:lnTo>
                  <a:pt x="129" y="26"/>
                </a:lnTo>
                <a:lnTo>
                  <a:pt x="130" y="27"/>
                </a:lnTo>
                <a:lnTo>
                  <a:pt x="131" y="28"/>
                </a:lnTo>
                <a:lnTo>
                  <a:pt x="131" y="28"/>
                </a:lnTo>
                <a:lnTo>
                  <a:pt x="131" y="29"/>
                </a:lnTo>
                <a:lnTo>
                  <a:pt x="132" y="29"/>
                </a:lnTo>
                <a:lnTo>
                  <a:pt x="132" y="29"/>
                </a:lnTo>
                <a:lnTo>
                  <a:pt x="133" y="29"/>
                </a:lnTo>
                <a:lnTo>
                  <a:pt x="133" y="29"/>
                </a:lnTo>
                <a:lnTo>
                  <a:pt x="133" y="29"/>
                </a:lnTo>
                <a:lnTo>
                  <a:pt x="133" y="29"/>
                </a:lnTo>
                <a:lnTo>
                  <a:pt x="133" y="29"/>
                </a:lnTo>
                <a:lnTo>
                  <a:pt x="134" y="29"/>
                </a:lnTo>
                <a:lnTo>
                  <a:pt x="134" y="29"/>
                </a:lnTo>
                <a:lnTo>
                  <a:pt x="134" y="30"/>
                </a:lnTo>
                <a:lnTo>
                  <a:pt x="134" y="30"/>
                </a:lnTo>
                <a:lnTo>
                  <a:pt x="134" y="30"/>
                </a:lnTo>
                <a:lnTo>
                  <a:pt x="134" y="30"/>
                </a:lnTo>
                <a:lnTo>
                  <a:pt x="135" y="30"/>
                </a:lnTo>
                <a:lnTo>
                  <a:pt x="135" y="30"/>
                </a:lnTo>
                <a:lnTo>
                  <a:pt x="135" y="30"/>
                </a:lnTo>
                <a:lnTo>
                  <a:pt x="135" y="30"/>
                </a:lnTo>
                <a:lnTo>
                  <a:pt x="135" y="30"/>
                </a:lnTo>
                <a:lnTo>
                  <a:pt x="135" y="30"/>
                </a:lnTo>
                <a:lnTo>
                  <a:pt x="135" y="30"/>
                </a:lnTo>
                <a:lnTo>
                  <a:pt x="135" y="30"/>
                </a:lnTo>
                <a:lnTo>
                  <a:pt x="135" y="30"/>
                </a:lnTo>
                <a:lnTo>
                  <a:pt x="135" y="30"/>
                </a:lnTo>
                <a:lnTo>
                  <a:pt x="135" y="30"/>
                </a:lnTo>
                <a:lnTo>
                  <a:pt x="136" y="30"/>
                </a:lnTo>
                <a:lnTo>
                  <a:pt x="136" y="30"/>
                </a:lnTo>
                <a:lnTo>
                  <a:pt x="136" y="29"/>
                </a:lnTo>
                <a:lnTo>
                  <a:pt x="136" y="29"/>
                </a:lnTo>
                <a:lnTo>
                  <a:pt x="136" y="29"/>
                </a:lnTo>
                <a:lnTo>
                  <a:pt x="136" y="29"/>
                </a:lnTo>
                <a:lnTo>
                  <a:pt x="136" y="30"/>
                </a:lnTo>
                <a:lnTo>
                  <a:pt x="136" y="30"/>
                </a:lnTo>
                <a:lnTo>
                  <a:pt x="136" y="30"/>
                </a:lnTo>
                <a:lnTo>
                  <a:pt x="136" y="30"/>
                </a:lnTo>
                <a:lnTo>
                  <a:pt x="136" y="30"/>
                </a:lnTo>
                <a:lnTo>
                  <a:pt x="137" y="30"/>
                </a:lnTo>
                <a:lnTo>
                  <a:pt x="137" y="30"/>
                </a:lnTo>
                <a:lnTo>
                  <a:pt x="137" y="30"/>
                </a:lnTo>
                <a:lnTo>
                  <a:pt x="137" y="30"/>
                </a:lnTo>
                <a:lnTo>
                  <a:pt x="138" y="29"/>
                </a:lnTo>
                <a:lnTo>
                  <a:pt x="138" y="29"/>
                </a:lnTo>
                <a:lnTo>
                  <a:pt x="138" y="29"/>
                </a:lnTo>
                <a:lnTo>
                  <a:pt x="138" y="29"/>
                </a:lnTo>
                <a:lnTo>
                  <a:pt x="138" y="29"/>
                </a:lnTo>
                <a:lnTo>
                  <a:pt x="138" y="29"/>
                </a:lnTo>
                <a:lnTo>
                  <a:pt x="138" y="29"/>
                </a:lnTo>
                <a:lnTo>
                  <a:pt x="138" y="29"/>
                </a:lnTo>
                <a:lnTo>
                  <a:pt x="138" y="29"/>
                </a:lnTo>
                <a:lnTo>
                  <a:pt x="138" y="29"/>
                </a:lnTo>
                <a:lnTo>
                  <a:pt x="138" y="29"/>
                </a:lnTo>
                <a:lnTo>
                  <a:pt x="138" y="29"/>
                </a:lnTo>
                <a:lnTo>
                  <a:pt x="138" y="28"/>
                </a:lnTo>
                <a:lnTo>
                  <a:pt x="138" y="28"/>
                </a:lnTo>
                <a:lnTo>
                  <a:pt x="138" y="28"/>
                </a:lnTo>
                <a:lnTo>
                  <a:pt x="138" y="28"/>
                </a:lnTo>
                <a:lnTo>
                  <a:pt x="138" y="27"/>
                </a:lnTo>
                <a:lnTo>
                  <a:pt x="138" y="27"/>
                </a:lnTo>
                <a:lnTo>
                  <a:pt x="138" y="27"/>
                </a:lnTo>
                <a:lnTo>
                  <a:pt x="138" y="27"/>
                </a:lnTo>
                <a:lnTo>
                  <a:pt x="138" y="27"/>
                </a:lnTo>
                <a:lnTo>
                  <a:pt x="138" y="27"/>
                </a:lnTo>
                <a:lnTo>
                  <a:pt x="138" y="27"/>
                </a:lnTo>
                <a:lnTo>
                  <a:pt x="138" y="27"/>
                </a:lnTo>
                <a:lnTo>
                  <a:pt x="139" y="27"/>
                </a:lnTo>
                <a:lnTo>
                  <a:pt x="139" y="27"/>
                </a:lnTo>
                <a:lnTo>
                  <a:pt x="139" y="27"/>
                </a:lnTo>
                <a:lnTo>
                  <a:pt x="139" y="27"/>
                </a:lnTo>
                <a:lnTo>
                  <a:pt x="139" y="27"/>
                </a:lnTo>
                <a:lnTo>
                  <a:pt x="139" y="27"/>
                </a:lnTo>
                <a:lnTo>
                  <a:pt x="139" y="27"/>
                </a:lnTo>
                <a:lnTo>
                  <a:pt x="139" y="26"/>
                </a:lnTo>
                <a:lnTo>
                  <a:pt x="139" y="26"/>
                </a:lnTo>
                <a:lnTo>
                  <a:pt x="139" y="26"/>
                </a:lnTo>
                <a:lnTo>
                  <a:pt x="139" y="26"/>
                </a:lnTo>
                <a:lnTo>
                  <a:pt x="139" y="26"/>
                </a:lnTo>
                <a:lnTo>
                  <a:pt x="139" y="26"/>
                </a:lnTo>
                <a:lnTo>
                  <a:pt x="139" y="26"/>
                </a:lnTo>
                <a:lnTo>
                  <a:pt x="139" y="26"/>
                </a:lnTo>
                <a:lnTo>
                  <a:pt x="139" y="26"/>
                </a:lnTo>
                <a:lnTo>
                  <a:pt x="139" y="26"/>
                </a:lnTo>
                <a:lnTo>
                  <a:pt x="140" y="26"/>
                </a:lnTo>
                <a:lnTo>
                  <a:pt x="140" y="26"/>
                </a:lnTo>
                <a:lnTo>
                  <a:pt x="140" y="26"/>
                </a:lnTo>
                <a:lnTo>
                  <a:pt x="141" y="26"/>
                </a:lnTo>
                <a:lnTo>
                  <a:pt x="141" y="26"/>
                </a:lnTo>
                <a:lnTo>
                  <a:pt x="141" y="26"/>
                </a:lnTo>
                <a:lnTo>
                  <a:pt x="141" y="26"/>
                </a:lnTo>
                <a:lnTo>
                  <a:pt x="141" y="26"/>
                </a:lnTo>
                <a:lnTo>
                  <a:pt x="141" y="26"/>
                </a:lnTo>
                <a:lnTo>
                  <a:pt x="141" y="26"/>
                </a:lnTo>
                <a:lnTo>
                  <a:pt x="141" y="26"/>
                </a:lnTo>
                <a:lnTo>
                  <a:pt x="141" y="26"/>
                </a:lnTo>
                <a:lnTo>
                  <a:pt x="141" y="26"/>
                </a:lnTo>
                <a:lnTo>
                  <a:pt x="141" y="26"/>
                </a:lnTo>
                <a:lnTo>
                  <a:pt x="142" y="26"/>
                </a:lnTo>
                <a:lnTo>
                  <a:pt x="142" y="26"/>
                </a:lnTo>
                <a:lnTo>
                  <a:pt x="142" y="26"/>
                </a:lnTo>
                <a:lnTo>
                  <a:pt x="142" y="26"/>
                </a:lnTo>
                <a:lnTo>
                  <a:pt x="142" y="26"/>
                </a:lnTo>
                <a:lnTo>
                  <a:pt x="142" y="26"/>
                </a:lnTo>
                <a:lnTo>
                  <a:pt x="142" y="25"/>
                </a:lnTo>
                <a:lnTo>
                  <a:pt x="143" y="25"/>
                </a:lnTo>
                <a:lnTo>
                  <a:pt x="143" y="25"/>
                </a:lnTo>
                <a:lnTo>
                  <a:pt x="143" y="25"/>
                </a:lnTo>
                <a:lnTo>
                  <a:pt x="143" y="25"/>
                </a:lnTo>
                <a:lnTo>
                  <a:pt x="144" y="25"/>
                </a:lnTo>
                <a:lnTo>
                  <a:pt x="144" y="25"/>
                </a:lnTo>
                <a:lnTo>
                  <a:pt x="144" y="25"/>
                </a:lnTo>
                <a:lnTo>
                  <a:pt x="144" y="25"/>
                </a:lnTo>
                <a:lnTo>
                  <a:pt x="144" y="25"/>
                </a:lnTo>
                <a:lnTo>
                  <a:pt x="144" y="24"/>
                </a:lnTo>
                <a:lnTo>
                  <a:pt x="144" y="24"/>
                </a:lnTo>
                <a:lnTo>
                  <a:pt x="144" y="24"/>
                </a:lnTo>
                <a:lnTo>
                  <a:pt x="144" y="24"/>
                </a:lnTo>
                <a:lnTo>
                  <a:pt x="144" y="24"/>
                </a:lnTo>
                <a:lnTo>
                  <a:pt x="144" y="24"/>
                </a:lnTo>
                <a:lnTo>
                  <a:pt x="144" y="24"/>
                </a:lnTo>
                <a:lnTo>
                  <a:pt x="145" y="24"/>
                </a:lnTo>
                <a:lnTo>
                  <a:pt x="145" y="24"/>
                </a:lnTo>
                <a:lnTo>
                  <a:pt x="145" y="24"/>
                </a:lnTo>
                <a:lnTo>
                  <a:pt x="145" y="23"/>
                </a:lnTo>
                <a:lnTo>
                  <a:pt x="145" y="23"/>
                </a:lnTo>
                <a:lnTo>
                  <a:pt x="145" y="23"/>
                </a:lnTo>
                <a:lnTo>
                  <a:pt x="145" y="23"/>
                </a:lnTo>
                <a:lnTo>
                  <a:pt x="145" y="23"/>
                </a:lnTo>
                <a:lnTo>
                  <a:pt x="145" y="23"/>
                </a:lnTo>
                <a:lnTo>
                  <a:pt x="145" y="23"/>
                </a:lnTo>
                <a:lnTo>
                  <a:pt x="145" y="23"/>
                </a:lnTo>
                <a:lnTo>
                  <a:pt x="145" y="23"/>
                </a:lnTo>
                <a:lnTo>
                  <a:pt x="145" y="23"/>
                </a:lnTo>
                <a:lnTo>
                  <a:pt x="145" y="23"/>
                </a:lnTo>
                <a:lnTo>
                  <a:pt x="145" y="23"/>
                </a:lnTo>
                <a:lnTo>
                  <a:pt x="145" y="22"/>
                </a:lnTo>
                <a:lnTo>
                  <a:pt x="146" y="22"/>
                </a:lnTo>
                <a:lnTo>
                  <a:pt x="146" y="22"/>
                </a:lnTo>
                <a:lnTo>
                  <a:pt x="146" y="22"/>
                </a:lnTo>
                <a:lnTo>
                  <a:pt x="146" y="22"/>
                </a:lnTo>
                <a:lnTo>
                  <a:pt x="146" y="22"/>
                </a:lnTo>
                <a:lnTo>
                  <a:pt x="146" y="22"/>
                </a:lnTo>
                <a:lnTo>
                  <a:pt x="146" y="22"/>
                </a:lnTo>
                <a:lnTo>
                  <a:pt x="146" y="22"/>
                </a:lnTo>
                <a:lnTo>
                  <a:pt x="146" y="21"/>
                </a:lnTo>
                <a:lnTo>
                  <a:pt x="147" y="21"/>
                </a:lnTo>
                <a:lnTo>
                  <a:pt x="147" y="21"/>
                </a:lnTo>
                <a:lnTo>
                  <a:pt x="147" y="21"/>
                </a:lnTo>
                <a:lnTo>
                  <a:pt x="147" y="21"/>
                </a:lnTo>
                <a:lnTo>
                  <a:pt x="148" y="20"/>
                </a:lnTo>
                <a:lnTo>
                  <a:pt x="148" y="20"/>
                </a:lnTo>
                <a:lnTo>
                  <a:pt x="148" y="20"/>
                </a:lnTo>
                <a:lnTo>
                  <a:pt x="148" y="20"/>
                </a:lnTo>
                <a:lnTo>
                  <a:pt x="148" y="20"/>
                </a:lnTo>
                <a:lnTo>
                  <a:pt x="148" y="20"/>
                </a:lnTo>
                <a:lnTo>
                  <a:pt x="148" y="20"/>
                </a:lnTo>
                <a:lnTo>
                  <a:pt x="148" y="20"/>
                </a:lnTo>
                <a:lnTo>
                  <a:pt x="148" y="20"/>
                </a:lnTo>
                <a:lnTo>
                  <a:pt x="148" y="20"/>
                </a:lnTo>
                <a:lnTo>
                  <a:pt x="148" y="20"/>
                </a:lnTo>
                <a:lnTo>
                  <a:pt x="149" y="20"/>
                </a:lnTo>
                <a:lnTo>
                  <a:pt x="149" y="20"/>
                </a:lnTo>
                <a:lnTo>
                  <a:pt x="149" y="20"/>
                </a:lnTo>
                <a:lnTo>
                  <a:pt x="149" y="20"/>
                </a:lnTo>
                <a:lnTo>
                  <a:pt x="149" y="20"/>
                </a:lnTo>
                <a:lnTo>
                  <a:pt x="149" y="20"/>
                </a:lnTo>
                <a:lnTo>
                  <a:pt x="150" y="20"/>
                </a:lnTo>
                <a:lnTo>
                  <a:pt x="150" y="20"/>
                </a:lnTo>
                <a:lnTo>
                  <a:pt x="150" y="20"/>
                </a:lnTo>
                <a:lnTo>
                  <a:pt x="150" y="20"/>
                </a:lnTo>
                <a:lnTo>
                  <a:pt x="151" y="20"/>
                </a:lnTo>
                <a:lnTo>
                  <a:pt x="151" y="20"/>
                </a:lnTo>
                <a:lnTo>
                  <a:pt x="151" y="20"/>
                </a:lnTo>
                <a:lnTo>
                  <a:pt x="151" y="20"/>
                </a:lnTo>
                <a:lnTo>
                  <a:pt x="151" y="20"/>
                </a:lnTo>
                <a:lnTo>
                  <a:pt x="151" y="20"/>
                </a:lnTo>
                <a:lnTo>
                  <a:pt x="151" y="19"/>
                </a:lnTo>
                <a:lnTo>
                  <a:pt x="151" y="19"/>
                </a:lnTo>
                <a:lnTo>
                  <a:pt x="151" y="19"/>
                </a:lnTo>
                <a:lnTo>
                  <a:pt x="151" y="19"/>
                </a:lnTo>
                <a:lnTo>
                  <a:pt x="151" y="19"/>
                </a:lnTo>
                <a:lnTo>
                  <a:pt x="151" y="19"/>
                </a:lnTo>
                <a:lnTo>
                  <a:pt x="151" y="19"/>
                </a:lnTo>
                <a:lnTo>
                  <a:pt x="151" y="19"/>
                </a:lnTo>
                <a:lnTo>
                  <a:pt x="151" y="19"/>
                </a:lnTo>
                <a:lnTo>
                  <a:pt x="151" y="19"/>
                </a:lnTo>
                <a:lnTo>
                  <a:pt x="151" y="19"/>
                </a:lnTo>
                <a:lnTo>
                  <a:pt x="152" y="19"/>
                </a:lnTo>
                <a:lnTo>
                  <a:pt x="152" y="19"/>
                </a:lnTo>
                <a:lnTo>
                  <a:pt x="152" y="19"/>
                </a:lnTo>
                <a:lnTo>
                  <a:pt x="152" y="19"/>
                </a:lnTo>
                <a:lnTo>
                  <a:pt x="152" y="19"/>
                </a:lnTo>
                <a:lnTo>
                  <a:pt x="152" y="19"/>
                </a:lnTo>
                <a:lnTo>
                  <a:pt x="152" y="19"/>
                </a:lnTo>
                <a:lnTo>
                  <a:pt x="152" y="19"/>
                </a:lnTo>
                <a:lnTo>
                  <a:pt x="152" y="19"/>
                </a:lnTo>
                <a:lnTo>
                  <a:pt x="152" y="19"/>
                </a:lnTo>
                <a:lnTo>
                  <a:pt x="152" y="19"/>
                </a:lnTo>
                <a:lnTo>
                  <a:pt x="152" y="19"/>
                </a:lnTo>
                <a:lnTo>
                  <a:pt x="152" y="19"/>
                </a:lnTo>
                <a:lnTo>
                  <a:pt x="152" y="19"/>
                </a:lnTo>
                <a:lnTo>
                  <a:pt x="152" y="19"/>
                </a:lnTo>
                <a:lnTo>
                  <a:pt x="153" y="19"/>
                </a:lnTo>
                <a:lnTo>
                  <a:pt x="153" y="19"/>
                </a:lnTo>
                <a:lnTo>
                  <a:pt x="153" y="18"/>
                </a:lnTo>
                <a:lnTo>
                  <a:pt x="153" y="18"/>
                </a:lnTo>
                <a:lnTo>
                  <a:pt x="153" y="18"/>
                </a:lnTo>
                <a:lnTo>
                  <a:pt x="153" y="18"/>
                </a:lnTo>
                <a:lnTo>
                  <a:pt x="153" y="18"/>
                </a:lnTo>
                <a:lnTo>
                  <a:pt x="153" y="18"/>
                </a:lnTo>
                <a:lnTo>
                  <a:pt x="153" y="18"/>
                </a:lnTo>
                <a:lnTo>
                  <a:pt x="154" y="18"/>
                </a:lnTo>
                <a:lnTo>
                  <a:pt x="154" y="18"/>
                </a:lnTo>
                <a:lnTo>
                  <a:pt x="154" y="18"/>
                </a:lnTo>
                <a:lnTo>
                  <a:pt x="155" y="19"/>
                </a:lnTo>
                <a:lnTo>
                  <a:pt x="155" y="19"/>
                </a:lnTo>
                <a:lnTo>
                  <a:pt x="155" y="19"/>
                </a:lnTo>
                <a:lnTo>
                  <a:pt x="155" y="19"/>
                </a:lnTo>
                <a:lnTo>
                  <a:pt x="155" y="19"/>
                </a:lnTo>
                <a:lnTo>
                  <a:pt x="155" y="19"/>
                </a:lnTo>
                <a:lnTo>
                  <a:pt x="155" y="19"/>
                </a:lnTo>
                <a:lnTo>
                  <a:pt x="155" y="19"/>
                </a:lnTo>
                <a:lnTo>
                  <a:pt x="155" y="19"/>
                </a:lnTo>
                <a:lnTo>
                  <a:pt x="155" y="19"/>
                </a:lnTo>
                <a:lnTo>
                  <a:pt x="155" y="19"/>
                </a:lnTo>
                <a:lnTo>
                  <a:pt x="155" y="19"/>
                </a:lnTo>
                <a:lnTo>
                  <a:pt x="155" y="19"/>
                </a:lnTo>
                <a:lnTo>
                  <a:pt x="155" y="19"/>
                </a:lnTo>
                <a:lnTo>
                  <a:pt x="155" y="19"/>
                </a:lnTo>
                <a:lnTo>
                  <a:pt x="156" y="19"/>
                </a:lnTo>
                <a:lnTo>
                  <a:pt x="156" y="19"/>
                </a:lnTo>
                <a:lnTo>
                  <a:pt x="156" y="18"/>
                </a:lnTo>
                <a:lnTo>
                  <a:pt x="156" y="18"/>
                </a:lnTo>
                <a:lnTo>
                  <a:pt x="156" y="18"/>
                </a:lnTo>
                <a:lnTo>
                  <a:pt x="156" y="18"/>
                </a:lnTo>
                <a:lnTo>
                  <a:pt x="158" y="17"/>
                </a:lnTo>
                <a:lnTo>
                  <a:pt x="158" y="17"/>
                </a:lnTo>
                <a:lnTo>
                  <a:pt x="158" y="17"/>
                </a:lnTo>
                <a:lnTo>
                  <a:pt x="158" y="18"/>
                </a:lnTo>
                <a:lnTo>
                  <a:pt x="158" y="19"/>
                </a:lnTo>
                <a:lnTo>
                  <a:pt x="158" y="19"/>
                </a:lnTo>
                <a:lnTo>
                  <a:pt x="164" y="30"/>
                </a:lnTo>
                <a:lnTo>
                  <a:pt x="168" y="29"/>
                </a:lnTo>
                <a:lnTo>
                  <a:pt x="170" y="34"/>
                </a:lnTo>
                <a:lnTo>
                  <a:pt x="167" y="35"/>
                </a:lnTo>
                <a:lnTo>
                  <a:pt x="167" y="35"/>
                </a:lnTo>
                <a:lnTo>
                  <a:pt x="167" y="35"/>
                </a:lnTo>
                <a:lnTo>
                  <a:pt x="167" y="35"/>
                </a:lnTo>
                <a:lnTo>
                  <a:pt x="167" y="35"/>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8" y="36"/>
                </a:lnTo>
                <a:lnTo>
                  <a:pt x="168" y="36"/>
                </a:lnTo>
                <a:lnTo>
                  <a:pt x="168" y="36"/>
                </a:lnTo>
                <a:lnTo>
                  <a:pt x="168" y="36"/>
                </a:lnTo>
                <a:lnTo>
                  <a:pt x="168" y="36"/>
                </a:lnTo>
                <a:lnTo>
                  <a:pt x="168" y="36"/>
                </a:lnTo>
                <a:lnTo>
                  <a:pt x="168" y="36"/>
                </a:lnTo>
                <a:lnTo>
                  <a:pt x="168" y="36"/>
                </a:lnTo>
                <a:lnTo>
                  <a:pt x="168" y="36"/>
                </a:lnTo>
                <a:lnTo>
                  <a:pt x="168" y="36"/>
                </a:lnTo>
                <a:lnTo>
                  <a:pt x="168" y="36"/>
                </a:lnTo>
                <a:lnTo>
                  <a:pt x="168" y="36"/>
                </a:lnTo>
                <a:lnTo>
                  <a:pt x="168" y="36"/>
                </a:lnTo>
                <a:lnTo>
                  <a:pt x="168" y="37"/>
                </a:lnTo>
                <a:lnTo>
                  <a:pt x="168" y="37"/>
                </a:lnTo>
                <a:lnTo>
                  <a:pt x="168" y="37"/>
                </a:lnTo>
                <a:lnTo>
                  <a:pt x="168" y="37"/>
                </a:lnTo>
                <a:lnTo>
                  <a:pt x="168" y="37"/>
                </a:lnTo>
                <a:lnTo>
                  <a:pt x="168" y="36"/>
                </a:lnTo>
                <a:lnTo>
                  <a:pt x="168" y="36"/>
                </a:lnTo>
                <a:lnTo>
                  <a:pt x="168" y="36"/>
                </a:lnTo>
                <a:lnTo>
                  <a:pt x="168" y="36"/>
                </a:lnTo>
                <a:lnTo>
                  <a:pt x="168" y="36"/>
                </a:lnTo>
                <a:lnTo>
                  <a:pt x="168" y="36"/>
                </a:lnTo>
                <a:lnTo>
                  <a:pt x="168" y="36"/>
                </a:lnTo>
                <a:lnTo>
                  <a:pt x="168" y="36"/>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3" y="38"/>
                </a:lnTo>
                <a:lnTo>
                  <a:pt x="173" y="38"/>
                </a:lnTo>
                <a:lnTo>
                  <a:pt x="173" y="38"/>
                </a:lnTo>
                <a:lnTo>
                  <a:pt x="173" y="38"/>
                </a:lnTo>
                <a:lnTo>
                  <a:pt x="173"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2"/>
                </a:lnTo>
                <a:lnTo>
                  <a:pt x="173" y="42"/>
                </a:lnTo>
                <a:lnTo>
                  <a:pt x="173" y="42"/>
                </a:lnTo>
                <a:lnTo>
                  <a:pt x="173" y="42"/>
                </a:lnTo>
                <a:lnTo>
                  <a:pt x="173" y="42"/>
                </a:lnTo>
                <a:lnTo>
                  <a:pt x="173" y="42"/>
                </a:lnTo>
                <a:lnTo>
                  <a:pt x="173" y="42"/>
                </a:lnTo>
                <a:lnTo>
                  <a:pt x="173" y="42"/>
                </a:lnTo>
                <a:lnTo>
                  <a:pt x="173" y="42"/>
                </a:lnTo>
                <a:lnTo>
                  <a:pt x="173" y="42"/>
                </a:lnTo>
                <a:lnTo>
                  <a:pt x="173" y="42"/>
                </a:lnTo>
                <a:lnTo>
                  <a:pt x="173" y="42"/>
                </a:lnTo>
                <a:lnTo>
                  <a:pt x="173" y="42"/>
                </a:lnTo>
                <a:lnTo>
                  <a:pt x="173" y="42"/>
                </a:lnTo>
                <a:lnTo>
                  <a:pt x="173" y="42"/>
                </a:lnTo>
                <a:lnTo>
                  <a:pt x="173" y="42"/>
                </a:lnTo>
                <a:lnTo>
                  <a:pt x="173" y="42"/>
                </a:lnTo>
                <a:lnTo>
                  <a:pt x="173" y="42"/>
                </a:lnTo>
                <a:lnTo>
                  <a:pt x="173" y="42"/>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2" y="44"/>
                </a:lnTo>
                <a:lnTo>
                  <a:pt x="172" y="44"/>
                </a:lnTo>
                <a:lnTo>
                  <a:pt x="172" y="45"/>
                </a:lnTo>
                <a:lnTo>
                  <a:pt x="172" y="45"/>
                </a:lnTo>
                <a:lnTo>
                  <a:pt x="172" y="45"/>
                </a:lnTo>
                <a:lnTo>
                  <a:pt x="172" y="45"/>
                </a:lnTo>
                <a:lnTo>
                  <a:pt x="172" y="45"/>
                </a:lnTo>
                <a:lnTo>
                  <a:pt x="172" y="45"/>
                </a:lnTo>
                <a:lnTo>
                  <a:pt x="172" y="45"/>
                </a:lnTo>
                <a:lnTo>
                  <a:pt x="172" y="45"/>
                </a:lnTo>
                <a:lnTo>
                  <a:pt x="172" y="45"/>
                </a:lnTo>
                <a:lnTo>
                  <a:pt x="172" y="45"/>
                </a:lnTo>
                <a:lnTo>
                  <a:pt x="172" y="45"/>
                </a:lnTo>
                <a:lnTo>
                  <a:pt x="172" y="45"/>
                </a:lnTo>
                <a:lnTo>
                  <a:pt x="172" y="45"/>
                </a:lnTo>
                <a:lnTo>
                  <a:pt x="172" y="45"/>
                </a:lnTo>
                <a:lnTo>
                  <a:pt x="172" y="45"/>
                </a:lnTo>
                <a:lnTo>
                  <a:pt x="172" y="45"/>
                </a:lnTo>
                <a:lnTo>
                  <a:pt x="172" y="44"/>
                </a:lnTo>
                <a:lnTo>
                  <a:pt x="172" y="44"/>
                </a:lnTo>
                <a:lnTo>
                  <a:pt x="172" y="44"/>
                </a:lnTo>
                <a:lnTo>
                  <a:pt x="172" y="44"/>
                </a:lnTo>
                <a:lnTo>
                  <a:pt x="172" y="44"/>
                </a:lnTo>
                <a:lnTo>
                  <a:pt x="172" y="44"/>
                </a:lnTo>
                <a:lnTo>
                  <a:pt x="171" y="44"/>
                </a:lnTo>
                <a:lnTo>
                  <a:pt x="171" y="44"/>
                </a:lnTo>
                <a:lnTo>
                  <a:pt x="171" y="44"/>
                </a:lnTo>
                <a:lnTo>
                  <a:pt x="171" y="44"/>
                </a:lnTo>
                <a:lnTo>
                  <a:pt x="171" y="44"/>
                </a:lnTo>
                <a:lnTo>
                  <a:pt x="171" y="44"/>
                </a:lnTo>
                <a:lnTo>
                  <a:pt x="171" y="44"/>
                </a:lnTo>
                <a:lnTo>
                  <a:pt x="171" y="44"/>
                </a:lnTo>
                <a:lnTo>
                  <a:pt x="171" y="44"/>
                </a:lnTo>
                <a:lnTo>
                  <a:pt x="171" y="44"/>
                </a:lnTo>
                <a:lnTo>
                  <a:pt x="171" y="44"/>
                </a:lnTo>
                <a:lnTo>
                  <a:pt x="171" y="44"/>
                </a:lnTo>
                <a:lnTo>
                  <a:pt x="171" y="44"/>
                </a:lnTo>
                <a:lnTo>
                  <a:pt x="171" y="44"/>
                </a:lnTo>
                <a:lnTo>
                  <a:pt x="171" y="44"/>
                </a:lnTo>
                <a:lnTo>
                  <a:pt x="170" y="44"/>
                </a:lnTo>
                <a:lnTo>
                  <a:pt x="170" y="44"/>
                </a:lnTo>
                <a:lnTo>
                  <a:pt x="170" y="44"/>
                </a:lnTo>
                <a:lnTo>
                  <a:pt x="170" y="44"/>
                </a:lnTo>
                <a:lnTo>
                  <a:pt x="170" y="44"/>
                </a:lnTo>
                <a:lnTo>
                  <a:pt x="170" y="44"/>
                </a:lnTo>
                <a:lnTo>
                  <a:pt x="170" y="44"/>
                </a:lnTo>
                <a:lnTo>
                  <a:pt x="170" y="44"/>
                </a:lnTo>
                <a:lnTo>
                  <a:pt x="170" y="44"/>
                </a:lnTo>
                <a:lnTo>
                  <a:pt x="170" y="45"/>
                </a:lnTo>
                <a:lnTo>
                  <a:pt x="170" y="45"/>
                </a:lnTo>
                <a:lnTo>
                  <a:pt x="170" y="45"/>
                </a:lnTo>
                <a:lnTo>
                  <a:pt x="170" y="45"/>
                </a:lnTo>
                <a:lnTo>
                  <a:pt x="170" y="45"/>
                </a:lnTo>
                <a:lnTo>
                  <a:pt x="170" y="45"/>
                </a:lnTo>
                <a:lnTo>
                  <a:pt x="170" y="45"/>
                </a:lnTo>
                <a:lnTo>
                  <a:pt x="169" y="45"/>
                </a:lnTo>
                <a:lnTo>
                  <a:pt x="169" y="45"/>
                </a:lnTo>
                <a:lnTo>
                  <a:pt x="169" y="45"/>
                </a:lnTo>
                <a:lnTo>
                  <a:pt x="169" y="45"/>
                </a:lnTo>
                <a:lnTo>
                  <a:pt x="169" y="45"/>
                </a:lnTo>
                <a:lnTo>
                  <a:pt x="169" y="45"/>
                </a:lnTo>
                <a:lnTo>
                  <a:pt x="169" y="45"/>
                </a:lnTo>
                <a:lnTo>
                  <a:pt x="169" y="45"/>
                </a:lnTo>
                <a:lnTo>
                  <a:pt x="169" y="45"/>
                </a:lnTo>
                <a:lnTo>
                  <a:pt x="169" y="45"/>
                </a:lnTo>
                <a:lnTo>
                  <a:pt x="169" y="45"/>
                </a:lnTo>
                <a:lnTo>
                  <a:pt x="169" y="45"/>
                </a:lnTo>
                <a:lnTo>
                  <a:pt x="169" y="45"/>
                </a:lnTo>
                <a:lnTo>
                  <a:pt x="168" y="45"/>
                </a:lnTo>
                <a:lnTo>
                  <a:pt x="168" y="45"/>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7" y="46"/>
                </a:lnTo>
                <a:lnTo>
                  <a:pt x="167" y="46"/>
                </a:lnTo>
                <a:lnTo>
                  <a:pt x="167" y="46"/>
                </a:lnTo>
                <a:lnTo>
                  <a:pt x="167" y="46"/>
                </a:lnTo>
                <a:lnTo>
                  <a:pt x="167" y="46"/>
                </a:lnTo>
                <a:lnTo>
                  <a:pt x="167" y="46"/>
                </a:lnTo>
                <a:lnTo>
                  <a:pt x="167" y="46"/>
                </a:lnTo>
                <a:lnTo>
                  <a:pt x="167" y="46"/>
                </a:lnTo>
                <a:lnTo>
                  <a:pt x="166" y="46"/>
                </a:lnTo>
                <a:lnTo>
                  <a:pt x="166" y="46"/>
                </a:lnTo>
                <a:lnTo>
                  <a:pt x="166" y="46"/>
                </a:lnTo>
                <a:lnTo>
                  <a:pt x="166" y="46"/>
                </a:lnTo>
                <a:lnTo>
                  <a:pt x="166" y="46"/>
                </a:lnTo>
                <a:lnTo>
                  <a:pt x="166" y="46"/>
                </a:lnTo>
                <a:lnTo>
                  <a:pt x="166" y="46"/>
                </a:lnTo>
                <a:lnTo>
                  <a:pt x="166" y="46"/>
                </a:lnTo>
                <a:lnTo>
                  <a:pt x="166" y="47"/>
                </a:lnTo>
                <a:lnTo>
                  <a:pt x="166" y="47"/>
                </a:lnTo>
                <a:lnTo>
                  <a:pt x="166" y="47"/>
                </a:lnTo>
                <a:lnTo>
                  <a:pt x="166" y="47"/>
                </a:lnTo>
                <a:lnTo>
                  <a:pt x="166" y="47"/>
                </a:lnTo>
                <a:lnTo>
                  <a:pt x="166" y="47"/>
                </a:lnTo>
                <a:lnTo>
                  <a:pt x="166" y="47"/>
                </a:lnTo>
                <a:lnTo>
                  <a:pt x="166" y="47"/>
                </a:lnTo>
                <a:lnTo>
                  <a:pt x="166" y="47"/>
                </a:lnTo>
                <a:lnTo>
                  <a:pt x="166" y="47"/>
                </a:lnTo>
                <a:lnTo>
                  <a:pt x="166" y="47"/>
                </a:lnTo>
                <a:lnTo>
                  <a:pt x="166" y="47"/>
                </a:lnTo>
                <a:lnTo>
                  <a:pt x="166" y="47"/>
                </a:lnTo>
                <a:lnTo>
                  <a:pt x="166" y="47"/>
                </a:lnTo>
                <a:lnTo>
                  <a:pt x="166" y="47"/>
                </a:lnTo>
                <a:lnTo>
                  <a:pt x="166" y="47"/>
                </a:lnTo>
                <a:lnTo>
                  <a:pt x="166" y="47"/>
                </a:lnTo>
                <a:lnTo>
                  <a:pt x="166" y="47"/>
                </a:lnTo>
                <a:lnTo>
                  <a:pt x="166" y="48"/>
                </a:lnTo>
                <a:lnTo>
                  <a:pt x="166" y="48"/>
                </a:lnTo>
                <a:lnTo>
                  <a:pt x="165" y="48"/>
                </a:lnTo>
                <a:lnTo>
                  <a:pt x="165" y="48"/>
                </a:lnTo>
                <a:lnTo>
                  <a:pt x="165" y="48"/>
                </a:lnTo>
                <a:lnTo>
                  <a:pt x="165" y="48"/>
                </a:lnTo>
                <a:lnTo>
                  <a:pt x="165" y="48"/>
                </a:lnTo>
                <a:lnTo>
                  <a:pt x="165" y="48"/>
                </a:lnTo>
                <a:lnTo>
                  <a:pt x="165" y="48"/>
                </a:lnTo>
                <a:lnTo>
                  <a:pt x="165" y="48"/>
                </a:lnTo>
                <a:lnTo>
                  <a:pt x="165" y="48"/>
                </a:lnTo>
                <a:lnTo>
                  <a:pt x="165" y="48"/>
                </a:lnTo>
                <a:lnTo>
                  <a:pt x="165" y="48"/>
                </a:lnTo>
                <a:lnTo>
                  <a:pt x="165" y="48"/>
                </a:lnTo>
                <a:lnTo>
                  <a:pt x="165" y="48"/>
                </a:lnTo>
                <a:lnTo>
                  <a:pt x="165" y="49"/>
                </a:lnTo>
                <a:lnTo>
                  <a:pt x="165" y="49"/>
                </a:lnTo>
                <a:lnTo>
                  <a:pt x="165" y="49"/>
                </a:lnTo>
                <a:lnTo>
                  <a:pt x="165" y="49"/>
                </a:lnTo>
                <a:lnTo>
                  <a:pt x="165" y="49"/>
                </a:lnTo>
                <a:lnTo>
                  <a:pt x="165" y="48"/>
                </a:lnTo>
                <a:lnTo>
                  <a:pt x="165" y="48"/>
                </a:lnTo>
                <a:lnTo>
                  <a:pt x="165" y="48"/>
                </a:lnTo>
                <a:lnTo>
                  <a:pt x="165" y="48"/>
                </a:lnTo>
                <a:lnTo>
                  <a:pt x="165" y="48"/>
                </a:lnTo>
                <a:lnTo>
                  <a:pt x="164" y="48"/>
                </a:lnTo>
                <a:lnTo>
                  <a:pt x="164" y="48"/>
                </a:lnTo>
                <a:lnTo>
                  <a:pt x="163" y="48"/>
                </a:lnTo>
                <a:lnTo>
                  <a:pt x="163" y="48"/>
                </a:lnTo>
                <a:lnTo>
                  <a:pt x="163" y="48"/>
                </a:lnTo>
                <a:lnTo>
                  <a:pt x="163" y="48"/>
                </a:lnTo>
                <a:lnTo>
                  <a:pt x="163" y="48"/>
                </a:lnTo>
                <a:lnTo>
                  <a:pt x="163" y="48"/>
                </a:lnTo>
                <a:lnTo>
                  <a:pt x="163" y="48"/>
                </a:lnTo>
                <a:lnTo>
                  <a:pt x="163" y="48"/>
                </a:lnTo>
                <a:lnTo>
                  <a:pt x="163" y="48"/>
                </a:lnTo>
                <a:lnTo>
                  <a:pt x="163" y="48"/>
                </a:lnTo>
                <a:lnTo>
                  <a:pt x="163" y="49"/>
                </a:lnTo>
                <a:lnTo>
                  <a:pt x="163" y="49"/>
                </a:lnTo>
                <a:lnTo>
                  <a:pt x="163" y="49"/>
                </a:lnTo>
                <a:lnTo>
                  <a:pt x="163" y="50"/>
                </a:lnTo>
                <a:lnTo>
                  <a:pt x="163" y="50"/>
                </a:lnTo>
                <a:lnTo>
                  <a:pt x="162" y="50"/>
                </a:lnTo>
                <a:lnTo>
                  <a:pt x="162" y="50"/>
                </a:lnTo>
                <a:lnTo>
                  <a:pt x="162" y="50"/>
                </a:lnTo>
                <a:lnTo>
                  <a:pt x="162" y="50"/>
                </a:lnTo>
                <a:lnTo>
                  <a:pt x="162" y="50"/>
                </a:lnTo>
                <a:lnTo>
                  <a:pt x="162" y="50"/>
                </a:lnTo>
                <a:lnTo>
                  <a:pt x="162" y="51"/>
                </a:lnTo>
                <a:lnTo>
                  <a:pt x="162" y="51"/>
                </a:lnTo>
                <a:lnTo>
                  <a:pt x="162" y="51"/>
                </a:lnTo>
                <a:lnTo>
                  <a:pt x="162" y="51"/>
                </a:lnTo>
                <a:lnTo>
                  <a:pt x="162" y="51"/>
                </a:lnTo>
                <a:lnTo>
                  <a:pt x="162" y="51"/>
                </a:lnTo>
                <a:lnTo>
                  <a:pt x="162" y="51"/>
                </a:lnTo>
                <a:lnTo>
                  <a:pt x="162" y="51"/>
                </a:lnTo>
                <a:lnTo>
                  <a:pt x="162" y="51"/>
                </a:lnTo>
                <a:lnTo>
                  <a:pt x="162" y="52"/>
                </a:lnTo>
                <a:lnTo>
                  <a:pt x="162" y="52"/>
                </a:lnTo>
                <a:lnTo>
                  <a:pt x="162" y="52"/>
                </a:lnTo>
                <a:lnTo>
                  <a:pt x="161" y="52"/>
                </a:lnTo>
                <a:lnTo>
                  <a:pt x="161" y="53"/>
                </a:lnTo>
                <a:lnTo>
                  <a:pt x="161" y="53"/>
                </a:lnTo>
                <a:lnTo>
                  <a:pt x="161" y="53"/>
                </a:lnTo>
                <a:lnTo>
                  <a:pt x="161" y="53"/>
                </a:lnTo>
                <a:lnTo>
                  <a:pt x="161" y="53"/>
                </a:lnTo>
                <a:lnTo>
                  <a:pt x="161" y="53"/>
                </a:lnTo>
                <a:lnTo>
                  <a:pt x="161" y="53"/>
                </a:lnTo>
                <a:lnTo>
                  <a:pt x="161" y="53"/>
                </a:lnTo>
                <a:lnTo>
                  <a:pt x="161" y="53"/>
                </a:lnTo>
                <a:lnTo>
                  <a:pt x="161" y="53"/>
                </a:lnTo>
                <a:lnTo>
                  <a:pt x="161" y="53"/>
                </a:lnTo>
                <a:lnTo>
                  <a:pt x="161" y="53"/>
                </a:lnTo>
                <a:lnTo>
                  <a:pt x="161" y="53"/>
                </a:lnTo>
                <a:lnTo>
                  <a:pt x="161" y="53"/>
                </a:lnTo>
                <a:lnTo>
                  <a:pt x="161" y="53"/>
                </a:lnTo>
                <a:lnTo>
                  <a:pt x="161" y="54"/>
                </a:lnTo>
                <a:lnTo>
                  <a:pt x="161" y="54"/>
                </a:lnTo>
                <a:lnTo>
                  <a:pt x="161" y="54"/>
                </a:lnTo>
                <a:lnTo>
                  <a:pt x="161" y="54"/>
                </a:lnTo>
                <a:lnTo>
                  <a:pt x="161" y="54"/>
                </a:lnTo>
                <a:lnTo>
                  <a:pt x="161" y="54"/>
                </a:lnTo>
                <a:lnTo>
                  <a:pt x="161" y="54"/>
                </a:lnTo>
                <a:lnTo>
                  <a:pt x="161" y="54"/>
                </a:lnTo>
                <a:lnTo>
                  <a:pt x="161" y="54"/>
                </a:lnTo>
                <a:lnTo>
                  <a:pt x="161" y="54"/>
                </a:lnTo>
                <a:lnTo>
                  <a:pt x="161" y="54"/>
                </a:lnTo>
                <a:lnTo>
                  <a:pt x="161" y="54"/>
                </a:lnTo>
                <a:lnTo>
                  <a:pt x="161" y="54"/>
                </a:lnTo>
                <a:lnTo>
                  <a:pt x="161" y="55"/>
                </a:lnTo>
                <a:lnTo>
                  <a:pt x="161" y="55"/>
                </a:lnTo>
                <a:lnTo>
                  <a:pt x="161" y="55"/>
                </a:lnTo>
                <a:lnTo>
                  <a:pt x="161" y="55"/>
                </a:lnTo>
                <a:lnTo>
                  <a:pt x="161" y="55"/>
                </a:lnTo>
                <a:lnTo>
                  <a:pt x="161" y="55"/>
                </a:lnTo>
                <a:lnTo>
                  <a:pt x="161" y="55"/>
                </a:lnTo>
                <a:lnTo>
                  <a:pt x="161" y="55"/>
                </a:lnTo>
                <a:lnTo>
                  <a:pt x="162" y="55"/>
                </a:lnTo>
                <a:lnTo>
                  <a:pt x="162" y="55"/>
                </a:lnTo>
                <a:lnTo>
                  <a:pt x="162" y="55"/>
                </a:lnTo>
                <a:lnTo>
                  <a:pt x="162" y="55"/>
                </a:lnTo>
                <a:lnTo>
                  <a:pt x="162" y="55"/>
                </a:lnTo>
                <a:lnTo>
                  <a:pt x="162" y="55"/>
                </a:lnTo>
                <a:lnTo>
                  <a:pt x="162" y="55"/>
                </a:lnTo>
                <a:lnTo>
                  <a:pt x="162" y="55"/>
                </a:lnTo>
                <a:lnTo>
                  <a:pt x="162" y="55"/>
                </a:lnTo>
                <a:lnTo>
                  <a:pt x="162" y="56"/>
                </a:lnTo>
                <a:lnTo>
                  <a:pt x="162" y="56"/>
                </a:lnTo>
                <a:lnTo>
                  <a:pt x="162" y="56"/>
                </a:lnTo>
                <a:lnTo>
                  <a:pt x="162" y="56"/>
                </a:lnTo>
                <a:lnTo>
                  <a:pt x="162" y="56"/>
                </a:lnTo>
                <a:lnTo>
                  <a:pt x="162" y="56"/>
                </a:lnTo>
                <a:lnTo>
                  <a:pt x="162" y="56"/>
                </a:lnTo>
                <a:lnTo>
                  <a:pt x="162" y="56"/>
                </a:lnTo>
                <a:lnTo>
                  <a:pt x="163" y="56"/>
                </a:lnTo>
                <a:lnTo>
                  <a:pt x="162" y="56"/>
                </a:lnTo>
                <a:lnTo>
                  <a:pt x="162" y="56"/>
                </a:lnTo>
                <a:lnTo>
                  <a:pt x="162" y="56"/>
                </a:lnTo>
                <a:lnTo>
                  <a:pt x="161" y="56"/>
                </a:lnTo>
                <a:lnTo>
                  <a:pt x="161" y="56"/>
                </a:lnTo>
                <a:lnTo>
                  <a:pt x="161" y="56"/>
                </a:lnTo>
                <a:lnTo>
                  <a:pt x="160" y="56"/>
                </a:lnTo>
                <a:lnTo>
                  <a:pt x="159" y="56"/>
                </a:lnTo>
                <a:lnTo>
                  <a:pt x="159" y="55"/>
                </a:lnTo>
                <a:lnTo>
                  <a:pt x="158" y="55"/>
                </a:lnTo>
                <a:lnTo>
                  <a:pt x="158" y="55"/>
                </a:lnTo>
                <a:lnTo>
                  <a:pt x="158" y="55"/>
                </a:lnTo>
                <a:lnTo>
                  <a:pt x="158" y="55"/>
                </a:lnTo>
                <a:lnTo>
                  <a:pt x="158" y="55"/>
                </a:lnTo>
                <a:lnTo>
                  <a:pt x="158" y="55"/>
                </a:lnTo>
                <a:lnTo>
                  <a:pt x="157" y="55"/>
                </a:lnTo>
                <a:lnTo>
                  <a:pt x="157" y="55"/>
                </a:lnTo>
                <a:lnTo>
                  <a:pt x="157" y="55"/>
                </a:lnTo>
                <a:lnTo>
                  <a:pt x="157" y="55"/>
                </a:lnTo>
                <a:lnTo>
                  <a:pt x="157" y="55"/>
                </a:lnTo>
                <a:lnTo>
                  <a:pt x="156" y="54"/>
                </a:lnTo>
                <a:lnTo>
                  <a:pt x="156" y="54"/>
                </a:lnTo>
                <a:lnTo>
                  <a:pt x="156" y="54"/>
                </a:lnTo>
                <a:lnTo>
                  <a:pt x="156" y="54"/>
                </a:lnTo>
                <a:lnTo>
                  <a:pt x="156" y="54"/>
                </a:lnTo>
                <a:lnTo>
                  <a:pt x="156" y="54"/>
                </a:lnTo>
                <a:lnTo>
                  <a:pt x="155" y="54"/>
                </a:lnTo>
                <a:lnTo>
                  <a:pt x="155" y="54"/>
                </a:lnTo>
                <a:lnTo>
                  <a:pt x="155" y="54"/>
                </a:lnTo>
                <a:lnTo>
                  <a:pt x="154" y="54"/>
                </a:lnTo>
                <a:lnTo>
                  <a:pt x="154" y="54"/>
                </a:lnTo>
                <a:lnTo>
                  <a:pt x="154" y="54"/>
                </a:lnTo>
                <a:lnTo>
                  <a:pt x="154" y="54"/>
                </a:lnTo>
                <a:lnTo>
                  <a:pt x="153" y="54"/>
                </a:lnTo>
                <a:lnTo>
                  <a:pt x="153" y="54"/>
                </a:lnTo>
                <a:lnTo>
                  <a:pt x="152" y="54"/>
                </a:lnTo>
                <a:lnTo>
                  <a:pt x="152" y="54"/>
                </a:lnTo>
                <a:lnTo>
                  <a:pt x="151" y="53"/>
                </a:lnTo>
                <a:lnTo>
                  <a:pt x="151" y="53"/>
                </a:lnTo>
                <a:lnTo>
                  <a:pt x="151" y="53"/>
                </a:lnTo>
                <a:lnTo>
                  <a:pt x="150" y="53"/>
                </a:lnTo>
                <a:lnTo>
                  <a:pt x="150" y="53"/>
                </a:lnTo>
                <a:lnTo>
                  <a:pt x="150" y="53"/>
                </a:lnTo>
                <a:lnTo>
                  <a:pt x="150" y="53"/>
                </a:lnTo>
                <a:lnTo>
                  <a:pt x="149" y="53"/>
                </a:lnTo>
                <a:lnTo>
                  <a:pt x="149" y="53"/>
                </a:lnTo>
                <a:lnTo>
                  <a:pt x="149" y="53"/>
                </a:lnTo>
                <a:lnTo>
                  <a:pt x="149" y="53"/>
                </a:lnTo>
                <a:lnTo>
                  <a:pt x="149" y="53"/>
                </a:lnTo>
                <a:lnTo>
                  <a:pt x="149" y="53"/>
                </a:lnTo>
                <a:lnTo>
                  <a:pt x="149" y="53"/>
                </a:lnTo>
                <a:lnTo>
                  <a:pt x="149" y="53"/>
                </a:lnTo>
                <a:lnTo>
                  <a:pt x="149" y="53"/>
                </a:lnTo>
                <a:lnTo>
                  <a:pt x="148" y="53"/>
                </a:lnTo>
                <a:lnTo>
                  <a:pt x="148" y="53"/>
                </a:lnTo>
                <a:lnTo>
                  <a:pt x="148" y="53"/>
                </a:lnTo>
                <a:lnTo>
                  <a:pt x="148" y="53"/>
                </a:lnTo>
                <a:lnTo>
                  <a:pt x="148" y="53"/>
                </a:lnTo>
                <a:lnTo>
                  <a:pt x="148" y="53"/>
                </a:lnTo>
                <a:lnTo>
                  <a:pt x="147" y="53"/>
                </a:lnTo>
                <a:lnTo>
                  <a:pt x="147" y="53"/>
                </a:lnTo>
                <a:lnTo>
                  <a:pt x="147" y="53"/>
                </a:lnTo>
                <a:lnTo>
                  <a:pt x="146" y="52"/>
                </a:lnTo>
                <a:lnTo>
                  <a:pt x="146" y="52"/>
                </a:lnTo>
                <a:lnTo>
                  <a:pt x="146" y="52"/>
                </a:lnTo>
                <a:lnTo>
                  <a:pt x="146" y="52"/>
                </a:lnTo>
                <a:lnTo>
                  <a:pt x="146" y="52"/>
                </a:lnTo>
                <a:lnTo>
                  <a:pt x="146" y="52"/>
                </a:lnTo>
                <a:lnTo>
                  <a:pt x="146" y="52"/>
                </a:lnTo>
                <a:lnTo>
                  <a:pt x="146" y="52"/>
                </a:lnTo>
                <a:lnTo>
                  <a:pt x="145" y="52"/>
                </a:lnTo>
                <a:lnTo>
                  <a:pt x="145" y="52"/>
                </a:lnTo>
                <a:lnTo>
                  <a:pt x="145" y="52"/>
                </a:lnTo>
                <a:lnTo>
                  <a:pt x="145" y="52"/>
                </a:lnTo>
                <a:lnTo>
                  <a:pt x="145" y="52"/>
                </a:lnTo>
                <a:lnTo>
                  <a:pt x="145" y="52"/>
                </a:lnTo>
                <a:lnTo>
                  <a:pt x="144" y="52"/>
                </a:lnTo>
                <a:lnTo>
                  <a:pt x="144" y="52"/>
                </a:lnTo>
                <a:lnTo>
                  <a:pt x="144" y="51"/>
                </a:lnTo>
                <a:lnTo>
                  <a:pt x="144" y="51"/>
                </a:lnTo>
                <a:lnTo>
                  <a:pt x="144" y="51"/>
                </a:lnTo>
                <a:lnTo>
                  <a:pt x="144" y="51"/>
                </a:lnTo>
                <a:lnTo>
                  <a:pt x="144" y="51"/>
                </a:lnTo>
                <a:lnTo>
                  <a:pt x="144" y="51"/>
                </a:lnTo>
                <a:lnTo>
                  <a:pt x="144" y="51"/>
                </a:lnTo>
                <a:lnTo>
                  <a:pt x="144" y="51"/>
                </a:lnTo>
                <a:lnTo>
                  <a:pt x="144" y="51"/>
                </a:lnTo>
                <a:lnTo>
                  <a:pt x="144" y="51"/>
                </a:lnTo>
                <a:lnTo>
                  <a:pt x="143" y="51"/>
                </a:lnTo>
                <a:lnTo>
                  <a:pt x="143" y="51"/>
                </a:lnTo>
                <a:lnTo>
                  <a:pt x="143" y="51"/>
                </a:lnTo>
                <a:lnTo>
                  <a:pt x="143" y="51"/>
                </a:lnTo>
                <a:lnTo>
                  <a:pt x="143" y="51"/>
                </a:lnTo>
                <a:lnTo>
                  <a:pt x="143" y="51"/>
                </a:lnTo>
                <a:lnTo>
                  <a:pt x="143" y="51"/>
                </a:lnTo>
                <a:lnTo>
                  <a:pt x="143" y="51"/>
                </a:lnTo>
                <a:lnTo>
                  <a:pt x="143" y="51"/>
                </a:lnTo>
                <a:lnTo>
                  <a:pt x="142" y="51"/>
                </a:lnTo>
                <a:lnTo>
                  <a:pt x="142" y="51"/>
                </a:lnTo>
                <a:lnTo>
                  <a:pt x="142" y="51"/>
                </a:lnTo>
                <a:lnTo>
                  <a:pt x="142" y="51"/>
                </a:lnTo>
                <a:lnTo>
                  <a:pt x="142" y="51"/>
                </a:lnTo>
                <a:lnTo>
                  <a:pt x="142" y="51"/>
                </a:lnTo>
                <a:lnTo>
                  <a:pt x="142" y="51"/>
                </a:lnTo>
                <a:lnTo>
                  <a:pt x="142" y="51"/>
                </a:lnTo>
                <a:lnTo>
                  <a:pt x="142" y="51"/>
                </a:lnTo>
                <a:lnTo>
                  <a:pt x="142" y="52"/>
                </a:lnTo>
                <a:lnTo>
                  <a:pt x="142" y="52"/>
                </a:lnTo>
                <a:lnTo>
                  <a:pt x="141" y="52"/>
                </a:lnTo>
                <a:lnTo>
                  <a:pt x="141" y="52"/>
                </a:lnTo>
                <a:lnTo>
                  <a:pt x="141" y="52"/>
                </a:lnTo>
                <a:lnTo>
                  <a:pt x="141" y="52"/>
                </a:lnTo>
                <a:lnTo>
                  <a:pt x="141" y="52"/>
                </a:lnTo>
                <a:lnTo>
                  <a:pt x="141" y="52"/>
                </a:lnTo>
                <a:lnTo>
                  <a:pt x="141" y="52"/>
                </a:lnTo>
                <a:lnTo>
                  <a:pt x="141" y="52"/>
                </a:lnTo>
                <a:lnTo>
                  <a:pt x="140" y="53"/>
                </a:lnTo>
                <a:lnTo>
                  <a:pt x="140" y="53"/>
                </a:lnTo>
                <a:lnTo>
                  <a:pt x="140" y="53"/>
                </a:lnTo>
                <a:lnTo>
                  <a:pt x="140" y="53"/>
                </a:lnTo>
                <a:lnTo>
                  <a:pt x="140" y="53"/>
                </a:lnTo>
                <a:lnTo>
                  <a:pt x="139" y="53"/>
                </a:lnTo>
                <a:lnTo>
                  <a:pt x="139" y="53"/>
                </a:lnTo>
                <a:lnTo>
                  <a:pt x="139" y="53"/>
                </a:lnTo>
                <a:lnTo>
                  <a:pt x="139" y="53"/>
                </a:lnTo>
                <a:lnTo>
                  <a:pt x="139" y="53"/>
                </a:lnTo>
                <a:lnTo>
                  <a:pt x="138" y="53"/>
                </a:lnTo>
                <a:lnTo>
                  <a:pt x="138" y="53"/>
                </a:lnTo>
                <a:lnTo>
                  <a:pt x="138" y="53"/>
                </a:lnTo>
                <a:lnTo>
                  <a:pt x="138" y="53"/>
                </a:lnTo>
                <a:lnTo>
                  <a:pt x="137" y="53"/>
                </a:lnTo>
                <a:lnTo>
                  <a:pt x="137" y="53"/>
                </a:lnTo>
                <a:lnTo>
                  <a:pt x="137" y="54"/>
                </a:lnTo>
                <a:lnTo>
                  <a:pt x="137" y="54"/>
                </a:lnTo>
                <a:lnTo>
                  <a:pt x="136" y="54"/>
                </a:lnTo>
                <a:lnTo>
                  <a:pt x="136" y="54"/>
                </a:lnTo>
                <a:lnTo>
                  <a:pt x="136" y="54"/>
                </a:lnTo>
                <a:lnTo>
                  <a:pt x="136" y="54"/>
                </a:lnTo>
                <a:lnTo>
                  <a:pt x="136" y="54"/>
                </a:lnTo>
                <a:lnTo>
                  <a:pt x="136" y="54"/>
                </a:lnTo>
                <a:lnTo>
                  <a:pt x="135" y="54"/>
                </a:lnTo>
                <a:lnTo>
                  <a:pt x="135" y="54"/>
                </a:lnTo>
                <a:lnTo>
                  <a:pt x="134" y="54"/>
                </a:lnTo>
                <a:lnTo>
                  <a:pt x="134" y="55"/>
                </a:lnTo>
                <a:lnTo>
                  <a:pt x="133" y="54"/>
                </a:lnTo>
                <a:lnTo>
                  <a:pt x="133" y="54"/>
                </a:lnTo>
                <a:lnTo>
                  <a:pt x="133" y="53"/>
                </a:lnTo>
                <a:lnTo>
                  <a:pt x="132" y="53"/>
                </a:lnTo>
                <a:lnTo>
                  <a:pt x="132" y="52"/>
                </a:lnTo>
                <a:lnTo>
                  <a:pt x="132" y="52"/>
                </a:lnTo>
                <a:lnTo>
                  <a:pt x="132" y="52"/>
                </a:lnTo>
                <a:lnTo>
                  <a:pt x="132" y="50"/>
                </a:lnTo>
                <a:lnTo>
                  <a:pt x="131" y="50"/>
                </a:lnTo>
                <a:lnTo>
                  <a:pt x="131" y="49"/>
                </a:lnTo>
                <a:lnTo>
                  <a:pt x="131" y="49"/>
                </a:lnTo>
                <a:lnTo>
                  <a:pt x="131" y="49"/>
                </a:lnTo>
                <a:lnTo>
                  <a:pt x="131" y="49"/>
                </a:lnTo>
                <a:lnTo>
                  <a:pt x="131" y="48"/>
                </a:lnTo>
                <a:lnTo>
                  <a:pt x="131" y="48"/>
                </a:lnTo>
                <a:lnTo>
                  <a:pt x="131" y="48"/>
                </a:lnTo>
                <a:lnTo>
                  <a:pt x="131" y="48"/>
                </a:lnTo>
                <a:lnTo>
                  <a:pt x="131" y="48"/>
                </a:lnTo>
                <a:lnTo>
                  <a:pt x="131" y="48"/>
                </a:lnTo>
                <a:lnTo>
                  <a:pt x="131" y="48"/>
                </a:lnTo>
                <a:lnTo>
                  <a:pt x="131" y="47"/>
                </a:lnTo>
                <a:lnTo>
                  <a:pt x="131" y="47"/>
                </a:lnTo>
                <a:lnTo>
                  <a:pt x="131" y="47"/>
                </a:lnTo>
                <a:lnTo>
                  <a:pt x="131" y="47"/>
                </a:lnTo>
                <a:lnTo>
                  <a:pt x="131" y="47"/>
                </a:lnTo>
                <a:lnTo>
                  <a:pt x="130" y="47"/>
                </a:lnTo>
                <a:lnTo>
                  <a:pt x="130" y="47"/>
                </a:lnTo>
                <a:lnTo>
                  <a:pt x="130" y="47"/>
                </a:lnTo>
                <a:lnTo>
                  <a:pt x="129" y="48"/>
                </a:lnTo>
                <a:lnTo>
                  <a:pt x="129" y="48"/>
                </a:lnTo>
                <a:lnTo>
                  <a:pt x="129" y="48"/>
                </a:lnTo>
                <a:lnTo>
                  <a:pt x="129" y="48"/>
                </a:lnTo>
                <a:lnTo>
                  <a:pt x="129" y="48"/>
                </a:lnTo>
                <a:lnTo>
                  <a:pt x="129" y="48"/>
                </a:lnTo>
                <a:lnTo>
                  <a:pt x="129" y="48"/>
                </a:lnTo>
                <a:lnTo>
                  <a:pt x="129" y="48"/>
                </a:lnTo>
                <a:lnTo>
                  <a:pt x="129" y="48"/>
                </a:lnTo>
                <a:lnTo>
                  <a:pt x="129" y="48"/>
                </a:lnTo>
                <a:lnTo>
                  <a:pt x="129" y="48"/>
                </a:lnTo>
                <a:lnTo>
                  <a:pt x="129" y="48"/>
                </a:lnTo>
                <a:lnTo>
                  <a:pt x="129" y="48"/>
                </a:lnTo>
                <a:lnTo>
                  <a:pt x="129" y="48"/>
                </a:lnTo>
                <a:lnTo>
                  <a:pt x="129" y="48"/>
                </a:lnTo>
                <a:lnTo>
                  <a:pt x="129" y="48"/>
                </a:lnTo>
                <a:lnTo>
                  <a:pt x="128" y="48"/>
                </a:lnTo>
                <a:lnTo>
                  <a:pt x="128" y="48"/>
                </a:lnTo>
                <a:lnTo>
                  <a:pt x="128" y="48"/>
                </a:lnTo>
                <a:lnTo>
                  <a:pt x="128" y="48"/>
                </a:lnTo>
                <a:lnTo>
                  <a:pt x="128" y="48"/>
                </a:lnTo>
                <a:lnTo>
                  <a:pt x="128" y="48"/>
                </a:lnTo>
                <a:lnTo>
                  <a:pt x="128" y="48"/>
                </a:lnTo>
                <a:lnTo>
                  <a:pt x="127" y="48"/>
                </a:lnTo>
                <a:lnTo>
                  <a:pt x="127" y="48"/>
                </a:lnTo>
                <a:lnTo>
                  <a:pt x="127" y="48"/>
                </a:lnTo>
                <a:lnTo>
                  <a:pt x="127" y="48"/>
                </a:lnTo>
                <a:lnTo>
                  <a:pt x="127" y="49"/>
                </a:lnTo>
                <a:lnTo>
                  <a:pt x="127" y="49"/>
                </a:lnTo>
                <a:lnTo>
                  <a:pt x="126" y="49"/>
                </a:lnTo>
                <a:lnTo>
                  <a:pt x="126" y="49"/>
                </a:lnTo>
                <a:lnTo>
                  <a:pt x="126" y="49"/>
                </a:lnTo>
                <a:lnTo>
                  <a:pt x="126" y="49"/>
                </a:lnTo>
                <a:lnTo>
                  <a:pt x="126" y="49"/>
                </a:lnTo>
                <a:lnTo>
                  <a:pt x="126" y="49"/>
                </a:lnTo>
                <a:lnTo>
                  <a:pt x="126" y="49"/>
                </a:lnTo>
                <a:lnTo>
                  <a:pt x="126" y="49"/>
                </a:lnTo>
                <a:lnTo>
                  <a:pt x="125" y="49"/>
                </a:lnTo>
                <a:lnTo>
                  <a:pt x="125" y="49"/>
                </a:lnTo>
                <a:lnTo>
                  <a:pt x="125" y="50"/>
                </a:lnTo>
                <a:lnTo>
                  <a:pt x="125" y="50"/>
                </a:lnTo>
                <a:lnTo>
                  <a:pt x="125" y="50"/>
                </a:lnTo>
                <a:lnTo>
                  <a:pt x="125" y="50"/>
                </a:lnTo>
                <a:lnTo>
                  <a:pt x="125" y="50"/>
                </a:lnTo>
                <a:lnTo>
                  <a:pt x="125" y="50"/>
                </a:lnTo>
                <a:lnTo>
                  <a:pt x="124" y="50"/>
                </a:lnTo>
                <a:lnTo>
                  <a:pt x="124" y="50"/>
                </a:lnTo>
                <a:lnTo>
                  <a:pt x="124" y="50"/>
                </a:lnTo>
                <a:lnTo>
                  <a:pt x="124" y="50"/>
                </a:lnTo>
                <a:lnTo>
                  <a:pt x="124" y="50"/>
                </a:lnTo>
                <a:lnTo>
                  <a:pt x="124" y="50"/>
                </a:lnTo>
                <a:lnTo>
                  <a:pt x="124" y="50"/>
                </a:lnTo>
                <a:lnTo>
                  <a:pt x="124" y="50"/>
                </a:lnTo>
                <a:lnTo>
                  <a:pt x="124" y="50"/>
                </a:lnTo>
                <a:lnTo>
                  <a:pt x="124" y="50"/>
                </a:lnTo>
                <a:lnTo>
                  <a:pt x="124" y="50"/>
                </a:lnTo>
                <a:lnTo>
                  <a:pt x="124" y="50"/>
                </a:lnTo>
                <a:lnTo>
                  <a:pt x="123" y="50"/>
                </a:lnTo>
                <a:lnTo>
                  <a:pt x="123" y="50"/>
                </a:lnTo>
                <a:lnTo>
                  <a:pt x="123" y="50"/>
                </a:lnTo>
                <a:lnTo>
                  <a:pt x="122" y="50"/>
                </a:lnTo>
                <a:lnTo>
                  <a:pt x="122" y="50"/>
                </a:lnTo>
                <a:lnTo>
                  <a:pt x="122" y="50"/>
                </a:lnTo>
                <a:lnTo>
                  <a:pt x="122" y="50"/>
                </a:lnTo>
                <a:lnTo>
                  <a:pt x="122" y="50"/>
                </a:lnTo>
                <a:lnTo>
                  <a:pt x="122" y="50"/>
                </a:lnTo>
                <a:lnTo>
                  <a:pt x="122" y="51"/>
                </a:lnTo>
                <a:lnTo>
                  <a:pt x="122" y="51"/>
                </a:lnTo>
                <a:lnTo>
                  <a:pt x="122" y="51"/>
                </a:lnTo>
                <a:lnTo>
                  <a:pt x="123" y="52"/>
                </a:lnTo>
                <a:lnTo>
                  <a:pt x="123" y="53"/>
                </a:lnTo>
                <a:lnTo>
                  <a:pt x="124" y="53"/>
                </a:lnTo>
                <a:lnTo>
                  <a:pt x="124" y="54"/>
                </a:lnTo>
                <a:lnTo>
                  <a:pt x="124" y="54"/>
                </a:lnTo>
                <a:lnTo>
                  <a:pt x="124" y="54"/>
                </a:lnTo>
                <a:lnTo>
                  <a:pt x="124" y="54"/>
                </a:lnTo>
                <a:lnTo>
                  <a:pt x="124" y="54"/>
                </a:lnTo>
                <a:lnTo>
                  <a:pt x="124" y="54"/>
                </a:lnTo>
                <a:lnTo>
                  <a:pt x="124" y="54"/>
                </a:lnTo>
                <a:lnTo>
                  <a:pt x="124" y="55"/>
                </a:lnTo>
                <a:lnTo>
                  <a:pt x="124" y="55"/>
                </a:lnTo>
                <a:lnTo>
                  <a:pt x="124" y="55"/>
                </a:lnTo>
                <a:lnTo>
                  <a:pt x="124" y="55"/>
                </a:lnTo>
                <a:lnTo>
                  <a:pt x="125" y="57"/>
                </a:lnTo>
                <a:lnTo>
                  <a:pt x="125" y="57"/>
                </a:lnTo>
                <a:lnTo>
                  <a:pt x="125" y="58"/>
                </a:lnTo>
                <a:lnTo>
                  <a:pt x="125" y="58"/>
                </a:lnTo>
                <a:lnTo>
                  <a:pt x="125" y="58"/>
                </a:lnTo>
                <a:lnTo>
                  <a:pt x="126" y="60"/>
                </a:lnTo>
                <a:lnTo>
                  <a:pt x="126" y="60"/>
                </a:lnTo>
                <a:lnTo>
                  <a:pt x="126" y="60"/>
                </a:lnTo>
                <a:lnTo>
                  <a:pt x="126" y="60"/>
                </a:lnTo>
                <a:lnTo>
                  <a:pt x="126" y="60"/>
                </a:lnTo>
                <a:lnTo>
                  <a:pt x="126" y="60"/>
                </a:lnTo>
                <a:lnTo>
                  <a:pt x="126" y="60"/>
                </a:lnTo>
                <a:lnTo>
                  <a:pt x="125" y="61"/>
                </a:lnTo>
                <a:lnTo>
                  <a:pt x="125" y="61"/>
                </a:lnTo>
                <a:lnTo>
                  <a:pt x="125" y="61"/>
                </a:lnTo>
                <a:lnTo>
                  <a:pt x="125" y="61"/>
                </a:lnTo>
                <a:lnTo>
                  <a:pt x="125" y="61"/>
                </a:lnTo>
                <a:lnTo>
                  <a:pt x="125" y="61"/>
                </a:lnTo>
                <a:lnTo>
                  <a:pt x="125" y="61"/>
                </a:lnTo>
                <a:lnTo>
                  <a:pt x="125" y="61"/>
                </a:lnTo>
                <a:lnTo>
                  <a:pt x="125" y="61"/>
                </a:lnTo>
                <a:lnTo>
                  <a:pt x="125" y="61"/>
                </a:lnTo>
                <a:lnTo>
                  <a:pt x="125" y="61"/>
                </a:lnTo>
                <a:lnTo>
                  <a:pt x="125" y="61"/>
                </a:lnTo>
                <a:lnTo>
                  <a:pt x="125" y="61"/>
                </a:lnTo>
                <a:lnTo>
                  <a:pt x="125" y="61"/>
                </a:lnTo>
                <a:lnTo>
                  <a:pt x="124" y="61"/>
                </a:lnTo>
                <a:lnTo>
                  <a:pt x="124" y="61"/>
                </a:lnTo>
                <a:lnTo>
                  <a:pt x="124" y="61"/>
                </a:lnTo>
                <a:lnTo>
                  <a:pt x="124" y="61"/>
                </a:lnTo>
                <a:lnTo>
                  <a:pt x="124" y="61"/>
                </a:lnTo>
                <a:lnTo>
                  <a:pt x="124" y="61"/>
                </a:lnTo>
                <a:lnTo>
                  <a:pt x="124" y="61"/>
                </a:lnTo>
                <a:lnTo>
                  <a:pt x="124" y="61"/>
                </a:lnTo>
                <a:lnTo>
                  <a:pt x="124" y="61"/>
                </a:lnTo>
                <a:lnTo>
                  <a:pt x="124" y="61"/>
                </a:lnTo>
                <a:lnTo>
                  <a:pt x="123" y="61"/>
                </a:lnTo>
                <a:lnTo>
                  <a:pt x="123" y="61"/>
                </a:lnTo>
                <a:lnTo>
                  <a:pt x="123" y="61"/>
                </a:lnTo>
                <a:lnTo>
                  <a:pt x="123" y="61"/>
                </a:lnTo>
                <a:lnTo>
                  <a:pt x="123" y="61"/>
                </a:lnTo>
                <a:lnTo>
                  <a:pt x="123" y="61"/>
                </a:lnTo>
                <a:lnTo>
                  <a:pt x="122" y="61"/>
                </a:lnTo>
                <a:lnTo>
                  <a:pt x="122" y="61"/>
                </a:lnTo>
                <a:lnTo>
                  <a:pt x="122" y="61"/>
                </a:lnTo>
                <a:lnTo>
                  <a:pt x="122" y="61"/>
                </a:lnTo>
                <a:lnTo>
                  <a:pt x="122" y="61"/>
                </a:lnTo>
                <a:lnTo>
                  <a:pt x="122" y="61"/>
                </a:lnTo>
                <a:lnTo>
                  <a:pt x="122" y="61"/>
                </a:lnTo>
                <a:lnTo>
                  <a:pt x="122" y="61"/>
                </a:lnTo>
                <a:lnTo>
                  <a:pt x="122" y="61"/>
                </a:lnTo>
                <a:lnTo>
                  <a:pt x="122" y="61"/>
                </a:lnTo>
                <a:lnTo>
                  <a:pt x="122" y="61"/>
                </a:lnTo>
                <a:lnTo>
                  <a:pt x="122" y="61"/>
                </a:lnTo>
                <a:lnTo>
                  <a:pt x="122" y="61"/>
                </a:lnTo>
                <a:lnTo>
                  <a:pt x="122" y="61"/>
                </a:lnTo>
                <a:lnTo>
                  <a:pt x="122" y="61"/>
                </a:lnTo>
                <a:lnTo>
                  <a:pt x="122" y="61"/>
                </a:lnTo>
                <a:lnTo>
                  <a:pt x="122" y="61"/>
                </a:lnTo>
                <a:lnTo>
                  <a:pt x="122" y="61"/>
                </a:lnTo>
                <a:lnTo>
                  <a:pt x="122" y="61"/>
                </a:lnTo>
                <a:lnTo>
                  <a:pt x="121" y="61"/>
                </a:lnTo>
                <a:lnTo>
                  <a:pt x="121" y="61"/>
                </a:lnTo>
                <a:lnTo>
                  <a:pt x="121" y="61"/>
                </a:lnTo>
                <a:lnTo>
                  <a:pt x="121" y="61"/>
                </a:lnTo>
                <a:lnTo>
                  <a:pt x="121" y="61"/>
                </a:lnTo>
                <a:lnTo>
                  <a:pt x="121" y="61"/>
                </a:lnTo>
                <a:lnTo>
                  <a:pt x="121" y="61"/>
                </a:lnTo>
                <a:lnTo>
                  <a:pt x="121" y="61"/>
                </a:lnTo>
                <a:lnTo>
                  <a:pt x="121" y="61"/>
                </a:lnTo>
                <a:lnTo>
                  <a:pt x="121" y="61"/>
                </a:lnTo>
                <a:lnTo>
                  <a:pt x="121" y="61"/>
                </a:lnTo>
                <a:lnTo>
                  <a:pt x="121" y="61"/>
                </a:lnTo>
                <a:lnTo>
                  <a:pt x="121" y="61"/>
                </a:lnTo>
                <a:lnTo>
                  <a:pt x="121" y="61"/>
                </a:lnTo>
                <a:lnTo>
                  <a:pt x="120" y="61"/>
                </a:lnTo>
                <a:lnTo>
                  <a:pt x="120" y="61"/>
                </a:lnTo>
                <a:lnTo>
                  <a:pt x="120" y="61"/>
                </a:lnTo>
                <a:lnTo>
                  <a:pt x="120" y="61"/>
                </a:lnTo>
                <a:lnTo>
                  <a:pt x="120" y="61"/>
                </a:lnTo>
                <a:lnTo>
                  <a:pt x="120" y="61"/>
                </a:lnTo>
                <a:lnTo>
                  <a:pt x="120" y="61"/>
                </a:lnTo>
                <a:lnTo>
                  <a:pt x="120" y="61"/>
                </a:lnTo>
                <a:lnTo>
                  <a:pt x="120" y="61"/>
                </a:lnTo>
                <a:lnTo>
                  <a:pt x="120" y="61"/>
                </a:lnTo>
                <a:lnTo>
                  <a:pt x="120" y="61"/>
                </a:lnTo>
                <a:lnTo>
                  <a:pt x="120" y="61"/>
                </a:lnTo>
                <a:lnTo>
                  <a:pt x="119" y="61"/>
                </a:lnTo>
                <a:lnTo>
                  <a:pt x="119" y="61"/>
                </a:lnTo>
                <a:lnTo>
                  <a:pt x="119" y="61"/>
                </a:lnTo>
                <a:lnTo>
                  <a:pt x="119" y="61"/>
                </a:lnTo>
                <a:lnTo>
                  <a:pt x="119" y="61"/>
                </a:lnTo>
                <a:lnTo>
                  <a:pt x="119" y="61"/>
                </a:lnTo>
                <a:lnTo>
                  <a:pt x="119" y="61"/>
                </a:lnTo>
                <a:lnTo>
                  <a:pt x="119" y="61"/>
                </a:lnTo>
                <a:lnTo>
                  <a:pt x="119" y="61"/>
                </a:lnTo>
                <a:lnTo>
                  <a:pt x="119" y="61"/>
                </a:lnTo>
                <a:lnTo>
                  <a:pt x="119" y="61"/>
                </a:lnTo>
                <a:lnTo>
                  <a:pt x="118" y="61"/>
                </a:lnTo>
                <a:lnTo>
                  <a:pt x="118" y="61"/>
                </a:lnTo>
                <a:lnTo>
                  <a:pt x="118" y="61"/>
                </a:lnTo>
                <a:lnTo>
                  <a:pt x="118" y="61"/>
                </a:lnTo>
                <a:lnTo>
                  <a:pt x="118" y="62"/>
                </a:lnTo>
                <a:lnTo>
                  <a:pt x="118" y="62"/>
                </a:lnTo>
                <a:lnTo>
                  <a:pt x="118" y="62"/>
                </a:lnTo>
                <a:lnTo>
                  <a:pt x="118" y="62"/>
                </a:lnTo>
                <a:lnTo>
                  <a:pt x="118" y="62"/>
                </a:lnTo>
                <a:lnTo>
                  <a:pt x="118" y="62"/>
                </a:lnTo>
                <a:lnTo>
                  <a:pt x="118" y="62"/>
                </a:lnTo>
                <a:lnTo>
                  <a:pt x="118" y="62"/>
                </a:lnTo>
                <a:lnTo>
                  <a:pt x="118" y="62"/>
                </a:lnTo>
                <a:lnTo>
                  <a:pt x="118" y="62"/>
                </a:lnTo>
                <a:lnTo>
                  <a:pt x="118" y="62"/>
                </a:lnTo>
                <a:lnTo>
                  <a:pt x="118" y="62"/>
                </a:lnTo>
                <a:lnTo>
                  <a:pt x="118" y="61"/>
                </a:lnTo>
                <a:lnTo>
                  <a:pt x="118" y="61"/>
                </a:lnTo>
                <a:lnTo>
                  <a:pt x="118" y="61"/>
                </a:lnTo>
                <a:lnTo>
                  <a:pt x="117" y="61"/>
                </a:lnTo>
                <a:lnTo>
                  <a:pt x="117" y="61"/>
                </a:lnTo>
                <a:lnTo>
                  <a:pt x="117" y="61"/>
                </a:lnTo>
                <a:lnTo>
                  <a:pt x="117" y="62"/>
                </a:lnTo>
                <a:lnTo>
                  <a:pt x="117" y="62"/>
                </a:lnTo>
                <a:lnTo>
                  <a:pt x="117" y="62"/>
                </a:lnTo>
                <a:lnTo>
                  <a:pt x="117" y="62"/>
                </a:lnTo>
                <a:lnTo>
                  <a:pt x="117" y="62"/>
                </a:lnTo>
                <a:lnTo>
                  <a:pt x="117" y="62"/>
                </a:lnTo>
                <a:lnTo>
                  <a:pt x="117" y="63"/>
                </a:lnTo>
                <a:lnTo>
                  <a:pt x="117" y="63"/>
                </a:lnTo>
                <a:lnTo>
                  <a:pt x="117" y="63"/>
                </a:lnTo>
                <a:lnTo>
                  <a:pt x="117" y="63"/>
                </a:lnTo>
                <a:lnTo>
                  <a:pt x="116" y="63"/>
                </a:lnTo>
                <a:lnTo>
                  <a:pt x="116" y="63"/>
                </a:lnTo>
                <a:lnTo>
                  <a:pt x="116" y="63"/>
                </a:lnTo>
                <a:lnTo>
                  <a:pt x="116" y="63"/>
                </a:lnTo>
                <a:lnTo>
                  <a:pt x="115" y="63"/>
                </a:lnTo>
                <a:lnTo>
                  <a:pt x="115" y="63"/>
                </a:lnTo>
                <a:lnTo>
                  <a:pt x="115" y="63"/>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4" y="65"/>
                </a:lnTo>
                <a:lnTo>
                  <a:pt x="114" y="65"/>
                </a:lnTo>
                <a:lnTo>
                  <a:pt x="114" y="65"/>
                </a:lnTo>
                <a:lnTo>
                  <a:pt x="114" y="65"/>
                </a:lnTo>
                <a:lnTo>
                  <a:pt x="114" y="65"/>
                </a:lnTo>
                <a:lnTo>
                  <a:pt x="114" y="65"/>
                </a:lnTo>
                <a:lnTo>
                  <a:pt x="114" y="65"/>
                </a:lnTo>
                <a:lnTo>
                  <a:pt x="114" y="65"/>
                </a:lnTo>
                <a:lnTo>
                  <a:pt x="114" y="65"/>
                </a:lnTo>
                <a:lnTo>
                  <a:pt x="114" y="65"/>
                </a:lnTo>
                <a:lnTo>
                  <a:pt x="114" y="65"/>
                </a:lnTo>
                <a:lnTo>
                  <a:pt x="114" y="65"/>
                </a:lnTo>
                <a:lnTo>
                  <a:pt x="113" y="65"/>
                </a:lnTo>
                <a:lnTo>
                  <a:pt x="113" y="65"/>
                </a:lnTo>
                <a:lnTo>
                  <a:pt x="113" y="65"/>
                </a:lnTo>
                <a:lnTo>
                  <a:pt x="113" y="65"/>
                </a:lnTo>
                <a:lnTo>
                  <a:pt x="113" y="65"/>
                </a:lnTo>
                <a:lnTo>
                  <a:pt x="113" y="65"/>
                </a:lnTo>
                <a:lnTo>
                  <a:pt x="113" y="65"/>
                </a:lnTo>
                <a:lnTo>
                  <a:pt x="113" y="65"/>
                </a:lnTo>
                <a:lnTo>
                  <a:pt x="113" y="65"/>
                </a:lnTo>
                <a:lnTo>
                  <a:pt x="113" y="65"/>
                </a:lnTo>
                <a:lnTo>
                  <a:pt x="112" y="65"/>
                </a:lnTo>
                <a:lnTo>
                  <a:pt x="112" y="65"/>
                </a:lnTo>
                <a:lnTo>
                  <a:pt x="112" y="65"/>
                </a:lnTo>
                <a:lnTo>
                  <a:pt x="112" y="65"/>
                </a:lnTo>
                <a:lnTo>
                  <a:pt x="112" y="65"/>
                </a:lnTo>
                <a:lnTo>
                  <a:pt x="112" y="65"/>
                </a:lnTo>
                <a:lnTo>
                  <a:pt x="112" y="65"/>
                </a:lnTo>
                <a:lnTo>
                  <a:pt x="112" y="65"/>
                </a:lnTo>
                <a:lnTo>
                  <a:pt x="112" y="65"/>
                </a:lnTo>
                <a:lnTo>
                  <a:pt x="112" y="65"/>
                </a:lnTo>
                <a:lnTo>
                  <a:pt x="112" y="65"/>
                </a:lnTo>
                <a:lnTo>
                  <a:pt x="112" y="65"/>
                </a:lnTo>
                <a:lnTo>
                  <a:pt x="112" y="65"/>
                </a:lnTo>
                <a:lnTo>
                  <a:pt x="112" y="65"/>
                </a:lnTo>
                <a:lnTo>
                  <a:pt x="112" y="65"/>
                </a:lnTo>
                <a:lnTo>
                  <a:pt x="112" y="66"/>
                </a:lnTo>
                <a:lnTo>
                  <a:pt x="112" y="66"/>
                </a:lnTo>
                <a:lnTo>
                  <a:pt x="112" y="66"/>
                </a:lnTo>
                <a:lnTo>
                  <a:pt x="112" y="66"/>
                </a:lnTo>
                <a:lnTo>
                  <a:pt x="112" y="66"/>
                </a:lnTo>
                <a:lnTo>
                  <a:pt x="112" y="66"/>
                </a:lnTo>
                <a:lnTo>
                  <a:pt x="112" y="66"/>
                </a:lnTo>
                <a:lnTo>
                  <a:pt x="112" y="66"/>
                </a:lnTo>
                <a:lnTo>
                  <a:pt x="112" y="66"/>
                </a:lnTo>
                <a:lnTo>
                  <a:pt x="112" y="66"/>
                </a:lnTo>
                <a:lnTo>
                  <a:pt x="112" y="66"/>
                </a:lnTo>
                <a:lnTo>
                  <a:pt x="112" y="66"/>
                </a:lnTo>
                <a:lnTo>
                  <a:pt x="112" y="66"/>
                </a:lnTo>
                <a:lnTo>
                  <a:pt x="112" y="66"/>
                </a:lnTo>
                <a:lnTo>
                  <a:pt x="112" y="66"/>
                </a:lnTo>
                <a:lnTo>
                  <a:pt x="112"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0" y="66"/>
                </a:lnTo>
                <a:lnTo>
                  <a:pt x="110" y="67"/>
                </a:lnTo>
                <a:lnTo>
                  <a:pt x="110" y="67"/>
                </a:lnTo>
                <a:lnTo>
                  <a:pt x="110" y="68"/>
                </a:lnTo>
                <a:lnTo>
                  <a:pt x="110" y="68"/>
                </a:lnTo>
                <a:lnTo>
                  <a:pt x="108" y="69"/>
                </a:lnTo>
                <a:lnTo>
                  <a:pt x="107" y="70"/>
                </a:lnTo>
                <a:lnTo>
                  <a:pt x="107" y="70"/>
                </a:lnTo>
                <a:lnTo>
                  <a:pt x="107" y="70"/>
                </a:lnTo>
                <a:lnTo>
                  <a:pt x="104" y="72"/>
                </a:lnTo>
                <a:lnTo>
                  <a:pt x="101" y="75"/>
                </a:lnTo>
                <a:lnTo>
                  <a:pt x="101" y="75"/>
                </a:lnTo>
                <a:lnTo>
                  <a:pt x="101" y="75"/>
                </a:lnTo>
                <a:lnTo>
                  <a:pt x="101" y="75"/>
                </a:lnTo>
                <a:lnTo>
                  <a:pt x="102" y="77"/>
                </a:lnTo>
                <a:lnTo>
                  <a:pt x="102" y="77"/>
                </a:lnTo>
                <a:lnTo>
                  <a:pt x="102" y="77"/>
                </a:lnTo>
                <a:lnTo>
                  <a:pt x="102" y="77"/>
                </a:lnTo>
                <a:lnTo>
                  <a:pt x="102" y="77"/>
                </a:lnTo>
                <a:lnTo>
                  <a:pt x="101" y="77"/>
                </a:lnTo>
                <a:lnTo>
                  <a:pt x="101" y="77"/>
                </a:lnTo>
                <a:lnTo>
                  <a:pt x="101" y="77"/>
                </a:lnTo>
                <a:lnTo>
                  <a:pt x="101" y="77"/>
                </a:lnTo>
                <a:lnTo>
                  <a:pt x="101" y="78"/>
                </a:lnTo>
                <a:lnTo>
                  <a:pt x="100" y="78"/>
                </a:lnTo>
                <a:lnTo>
                  <a:pt x="100" y="78"/>
                </a:lnTo>
                <a:lnTo>
                  <a:pt x="100" y="78"/>
                </a:lnTo>
                <a:lnTo>
                  <a:pt x="100" y="78"/>
                </a:lnTo>
                <a:lnTo>
                  <a:pt x="100" y="78"/>
                </a:lnTo>
                <a:lnTo>
                  <a:pt x="100" y="78"/>
                </a:lnTo>
                <a:lnTo>
                  <a:pt x="100" y="78"/>
                </a:lnTo>
                <a:lnTo>
                  <a:pt x="100" y="78"/>
                </a:lnTo>
                <a:lnTo>
                  <a:pt x="99" y="78"/>
                </a:lnTo>
                <a:lnTo>
                  <a:pt x="99" y="78"/>
                </a:lnTo>
                <a:lnTo>
                  <a:pt x="99" y="78"/>
                </a:lnTo>
                <a:lnTo>
                  <a:pt x="99" y="78"/>
                </a:lnTo>
                <a:lnTo>
                  <a:pt x="99" y="79"/>
                </a:lnTo>
                <a:lnTo>
                  <a:pt x="98" y="79"/>
                </a:lnTo>
                <a:lnTo>
                  <a:pt x="98" y="79"/>
                </a:lnTo>
                <a:lnTo>
                  <a:pt x="98" y="79"/>
                </a:lnTo>
                <a:lnTo>
                  <a:pt x="98" y="79"/>
                </a:lnTo>
                <a:lnTo>
                  <a:pt x="98" y="79"/>
                </a:lnTo>
                <a:lnTo>
                  <a:pt x="98" y="79"/>
                </a:lnTo>
                <a:lnTo>
                  <a:pt x="98" y="80"/>
                </a:lnTo>
                <a:lnTo>
                  <a:pt x="98" y="80"/>
                </a:lnTo>
                <a:lnTo>
                  <a:pt x="98" y="80"/>
                </a:lnTo>
                <a:lnTo>
                  <a:pt x="98" y="80"/>
                </a:lnTo>
                <a:lnTo>
                  <a:pt x="97" y="80"/>
                </a:lnTo>
                <a:lnTo>
                  <a:pt x="97" y="80"/>
                </a:lnTo>
                <a:lnTo>
                  <a:pt x="97" y="80"/>
                </a:lnTo>
                <a:lnTo>
                  <a:pt x="97" y="80"/>
                </a:lnTo>
                <a:lnTo>
                  <a:pt x="97" y="80"/>
                </a:lnTo>
                <a:lnTo>
                  <a:pt x="97" y="80"/>
                </a:lnTo>
                <a:lnTo>
                  <a:pt x="97" y="80"/>
                </a:lnTo>
                <a:lnTo>
                  <a:pt x="97" y="81"/>
                </a:lnTo>
                <a:lnTo>
                  <a:pt x="97" y="81"/>
                </a:lnTo>
                <a:lnTo>
                  <a:pt x="97" y="81"/>
                </a:lnTo>
                <a:lnTo>
                  <a:pt x="97" y="81"/>
                </a:lnTo>
                <a:lnTo>
                  <a:pt x="97" y="81"/>
                </a:lnTo>
                <a:lnTo>
                  <a:pt x="97" y="82"/>
                </a:lnTo>
                <a:lnTo>
                  <a:pt x="97" y="82"/>
                </a:lnTo>
                <a:lnTo>
                  <a:pt x="97" y="82"/>
                </a:lnTo>
                <a:lnTo>
                  <a:pt x="97" y="82"/>
                </a:lnTo>
                <a:lnTo>
                  <a:pt x="98" y="83"/>
                </a:lnTo>
                <a:lnTo>
                  <a:pt x="98" y="84"/>
                </a:lnTo>
                <a:lnTo>
                  <a:pt x="98" y="84"/>
                </a:lnTo>
                <a:lnTo>
                  <a:pt x="98" y="84"/>
                </a:lnTo>
                <a:lnTo>
                  <a:pt x="100" y="86"/>
                </a:lnTo>
                <a:lnTo>
                  <a:pt x="100" y="87"/>
                </a:lnTo>
                <a:lnTo>
                  <a:pt x="101" y="88"/>
                </a:lnTo>
                <a:lnTo>
                  <a:pt x="101" y="89"/>
                </a:lnTo>
                <a:lnTo>
                  <a:pt x="101" y="89"/>
                </a:lnTo>
                <a:lnTo>
                  <a:pt x="102" y="91"/>
                </a:lnTo>
                <a:lnTo>
                  <a:pt x="102" y="91"/>
                </a:lnTo>
                <a:lnTo>
                  <a:pt x="102" y="92"/>
                </a:lnTo>
                <a:lnTo>
                  <a:pt x="102" y="92"/>
                </a:lnTo>
                <a:lnTo>
                  <a:pt x="103" y="92"/>
                </a:lnTo>
                <a:lnTo>
                  <a:pt x="103" y="92"/>
                </a:lnTo>
                <a:lnTo>
                  <a:pt x="103" y="92"/>
                </a:lnTo>
                <a:lnTo>
                  <a:pt x="103" y="92"/>
                </a:lnTo>
                <a:lnTo>
                  <a:pt x="104" y="92"/>
                </a:lnTo>
                <a:lnTo>
                  <a:pt x="104" y="92"/>
                </a:lnTo>
                <a:lnTo>
                  <a:pt x="104" y="92"/>
                </a:lnTo>
                <a:lnTo>
                  <a:pt x="104" y="92"/>
                </a:lnTo>
                <a:lnTo>
                  <a:pt x="104" y="92"/>
                </a:lnTo>
                <a:lnTo>
                  <a:pt x="104" y="92"/>
                </a:lnTo>
                <a:lnTo>
                  <a:pt x="104" y="92"/>
                </a:lnTo>
                <a:lnTo>
                  <a:pt x="105" y="92"/>
                </a:lnTo>
                <a:lnTo>
                  <a:pt x="105" y="92"/>
                </a:lnTo>
                <a:lnTo>
                  <a:pt x="105" y="93"/>
                </a:lnTo>
                <a:lnTo>
                  <a:pt x="105" y="93"/>
                </a:lnTo>
                <a:lnTo>
                  <a:pt x="105" y="94"/>
                </a:lnTo>
                <a:lnTo>
                  <a:pt x="105" y="94"/>
                </a:lnTo>
                <a:lnTo>
                  <a:pt x="105" y="94"/>
                </a:lnTo>
                <a:lnTo>
                  <a:pt x="106" y="94"/>
                </a:lnTo>
                <a:lnTo>
                  <a:pt x="107" y="94"/>
                </a:lnTo>
                <a:lnTo>
                  <a:pt x="107" y="94"/>
                </a:lnTo>
                <a:lnTo>
                  <a:pt x="107" y="94"/>
                </a:lnTo>
                <a:lnTo>
                  <a:pt x="107" y="94"/>
                </a:lnTo>
                <a:lnTo>
                  <a:pt x="107" y="94"/>
                </a:lnTo>
                <a:lnTo>
                  <a:pt x="107" y="94"/>
                </a:lnTo>
                <a:lnTo>
                  <a:pt x="108" y="94"/>
                </a:lnTo>
                <a:lnTo>
                  <a:pt x="108" y="94"/>
                </a:lnTo>
                <a:lnTo>
                  <a:pt x="108" y="95"/>
                </a:lnTo>
                <a:lnTo>
                  <a:pt x="108" y="95"/>
                </a:lnTo>
                <a:lnTo>
                  <a:pt x="108" y="95"/>
                </a:lnTo>
                <a:lnTo>
                  <a:pt x="108" y="95"/>
                </a:lnTo>
                <a:lnTo>
                  <a:pt x="109" y="95"/>
                </a:lnTo>
                <a:lnTo>
                  <a:pt x="109" y="95"/>
                </a:lnTo>
                <a:lnTo>
                  <a:pt x="110" y="95"/>
                </a:lnTo>
                <a:lnTo>
                  <a:pt x="110" y="95"/>
                </a:lnTo>
                <a:lnTo>
                  <a:pt x="110" y="96"/>
                </a:lnTo>
                <a:lnTo>
                  <a:pt x="110" y="96"/>
                </a:lnTo>
                <a:lnTo>
                  <a:pt x="110" y="97"/>
                </a:lnTo>
                <a:lnTo>
                  <a:pt x="110" y="97"/>
                </a:lnTo>
                <a:lnTo>
                  <a:pt x="110" y="97"/>
                </a:lnTo>
                <a:lnTo>
                  <a:pt x="110" y="97"/>
                </a:lnTo>
                <a:lnTo>
                  <a:pt x="111" y="97"/>
                </a:lnTo>
                <a:lnTo>
                  <a:pt x="111" y="98"/>
                </a:lnTo>
                <a:lnTo>
                  <a:pt x="111" y="98"/>
                </a:lnTo>
                <a:lnTo>
                  <a:pt x="111" y="99"/>
                </a:lnTo>
                <a:lnTo>
                  <a:pt x="111" y="99"/>
                </a:lnTo>
                <a:lnTo>
                  <a:pt x="111" y="99"/>
                </a:lnTo>
                <a:lnTo>
                  <a:pt x="111" y="100"/>
                </a:lnTo>
                <a:lnTo>
                  <a:pt x="111" y="101"/>
                </a:lnTo>
                <a:lnTo>
                  <a:pt x="111" y="101"/>
                </a:lnTo>
                <a:lnTo>
                  <a:pt x="111" y="102"/>
                </a:lnTo>
                <a:lnTo>
                  <a:pt x="111" y="102"/>
                </a:lnTo>
                <a:lnTo>
                  <a:pt x="112" y="103"/>
                </a:lnTo>
                <a:lnTo>
                  <a:pt x="112" y="104"/>
                </a:lnTo>
                <a:lnTo>
                  <a:pt x="112" y="104"/>
                </a:lnTo>
                <a:lnTo>
                  <a:pt x="112" y="104"/>
                </a:lnTo>
                <a:lnTo>
                  <a:pt x="112" y="104"/>
                </a:lnTo>
                <a:lnTo>
                  <a:pt x="113" y="104"/>
                </a:lnTo>
                <a:lnTo>
                  <a:pt x="114" y="105"/>
                </a:lnTo>
                <a:lnTo>
                  <a:pt x="114" y="105"/>
                </a:lnTo>
                <a:lnTo>
                  <a:pt x="114" y="105"/>
                </a:lnTo>
                <a:lnTo>
                  <a:pt x="115" y="105"/>
                </a:lnTo>
                <a:lnTo>
                  <a:pt x="115" y="105"/>
                </a:lnTo>
                <a:lnTo>
                  <a:pt x="115" y="106"/>
                </a:lnTo>
                <a:lnTo>
                  <a:pt x="115" y="106"/>
                </a:lnTo>
                <a:lnTo>
                  <a:pt x="115" y="106"/>
                </a:lnTo>
                <a:lnTo>
                  <a:pt x="115" y="107"/>
                </a:lnTo>
                <a:lnTo>
                  <a:pt x="116" y="108"/>
                </a:lnTo>
                <a:lnTo>
                  <a:pt x="116" y="108"/>
                </a:lnTo>
                <a:lnTo>
                  <a:pt x="116" y="108"/>
                </a:lnTo>
                <a:lnTo>
                  <a:pt x="117" y="109"/>
                </a:lnTo>
                <a:lnTo>
                  <a:pt x="117" y="109"/>
                </a:lnTo>
                <a:lnTo>
                  <a:pt x="117" y="109"/>
                </a:lnTo>
                <a:lnTo>
                  <a:pt x="117" y="109"/>
                </a:lnTo>
                <a:lnTo>
                  <a:pt x="117" y="109"/>
                </a:lnTo>
                <a:lnTo>
                  <a:pt x="118" y="109"/>
                </a:lnTo>
                <a:lnTo>
                  <a:pt x="118" y="109"/>
                </a:lnTo>
                <a:lnTo>
                  <a:pt x="117" y="112"/>
                </a:lnTo>
                <a:lnTo>
                  <a:pt x="117" y="112"/>
                </a:lnTo>
                <a:lnTo>
                  <a:pt x="117" y="112"/>
                </a:lnTo>
                <a:lnTo>
                  <a:pt x="117" y="112"/>
                </a:lnTo>
                <a:lnTo>
                  <a:pt x="117" y="112"/>
                </a:lnTo>
                <a:lnTo>
                  <a:pt x="117" y="112"/>
                </a:lnTo>
                <a:lnTo>
                  <a:pt x="117" y="111"/>
                </a:lnTo>
                <a:lnTo>
                  <a:pt x="117" y="111"/>
                </a:lnTo>
                <a:lnTo>
                  <a:pt x="116" y="111"/>
                </a:lnTo>
                <a:lnTo>
                  <a:pt x="116" y="111"/>
                </a:lnTo>
                <a:lnTo>
                  <a:pt x="116" y="111"/>
                </a:lnTo>
                <a:lnTo>
                  <a:pt x="116" y="111"/>
                </a:lnTo>
                <a:lnTo>
                  <a:pt x="116" y="111"/>
                </a:lnTo>
                <a:lnTo>
                  <a:pt x="116" y="111"/>
                </a:lnTo>
                <a:lnTo>
                  <a:pt x="116" y="111"/>
                </a:lnTo>
                <a:lnTo>
                  <a:pt x="116" y="111"/>
                </a:lnTo>
                <a:lnTo>
                  <a:pt x="116" y="110"/>
                </a:lnTo>
                <a:lnTo>
                  <a:pt x="115" y="110"/>
                </a:lnTo>
                <a:lnTo>
                  <a:pt x="115" y="109"/>
                </a:lnTo>
                <a:lnTo>
                  <a:pt x="115" y="109"/>
                </a:lnTo>
                <a:lnTo>
                  <a:pt x="115" y="109"/>
                </a:lnTo>
                <a:lnTo>
                  <a:pt x="115" y="109"/>
                </a:lnTo>
                <a:lnTo>
                  <a:pt x="115" y="109"/>
                </a:lnTo>
                <a:lnTo>
                  <a:pt x="115" y="109"/>
                </a:lnTo>
                <a:lnTo>
                  <a:pt x="115" y="109"/>
                </a:lnTo>
                <a:lnTo>
                  <a:pt x="115" y="109"/>
                </a:lnTo>
                <a:lnTo>
                  <a:pt x="115" y="109"/>
                </a:lnTo>
                <a:lnTo>
                  <a:pt x="115" y="109"/>
                </a:lnTo>
                <a:lnTo>
                  <a:pt x="115" y="109"/>
                </a:lnTo>
                <a:lnTo>
                  <a:pt x="115" y="109"/>
                </a:lnTo>
                <a:lnTo>
                  <a:pt x="114" y="109"/>
                </a:lnTo>
                <a:lnTo>
                  <a:pt x="114" y="109"/>
                </a:lnTo>
                <a:lnTo>
                  <a:pt x="114" y="109"/>
                </a:lnTo>
                <a:lnTo>
                  <a:pt x="113" y="109"/>
                </a:lnTo>
                <a:lnTo>
                  <a:pt x="113" y="109"/>
                </a:lnTo>
                <a:lnTo>
                  <a:pt x="113" y="109"/>
                </a:lnTo>
                <a:lnTo>
                  <a:pt x="113" y="109"/>
                </a:lnTo>
                <a:lnTo>
                  <a:pt x="113" y="109"/>
                </a:lnTo>
                <a:lnTo>
                  <a:pt x="112" y="109"/>
                </a:lnTo>
                <a:lnTo>
                  <a:pt x="112" y="108"/>
                </a:lnTo>
                <a:lnTo>
                  <a:pt x="112" y="108"/>
                </a:lnTo>
                <a:lnTo>
                  <a:pt x="111" y="108"/>
                </a:lnTo>
                <a:lnTo>
                  <a:pt x="111" y="108"/>
                </a:lnTo>
                <a:lnTo>
                  <a:pt x="111" y="108"/>
                </a:lnTo>
                <a:lnTo>
                  <a:pt x="111" y="108"/>
                </a:lnTo>
                <a:lnTo>
                  <a:pt x="111" y="108"/>
                </a:lnTo>
                <a:lnTo>
                  <a:pt x="111" y="108"/>
                </a:lnTo>
                <a:lnTo>
                  <a:pt x="111" y="108"/>
                </a:lnTo>
                <a:lnTo>
                  <a:pt x="111" y="107"/>
                </a:lnTo>
                <a:lnTo>
                  <a:pt x="110" y="107"/>
                </a:lnTo>
                <a:lnTo>
                  <a:pt x="110" y="107"/>
                </a:lnTo>
                <a:lnTo>
                  <a:pt x="110" y="107"/>
                </a:lnTo>
                <a:lnTo>
                  <a:pt x="110" y="107"/>
                </a:lnTo>
                <a:lnTo>
                  <a:pt x="110" y="107"/>
                </a:lnTo>
                <a:lnTo>
                  <a:pt x="110" y="107"/>
                </a:lnTo>
                <a:lnTo>
                  <a:pt x="110" y="107"/>
                </a:lnTo>
                <a:lnTo>
                  <a:pt x="110" y="107"/>
                </a:lnTo>
                <a:lnTo>
                  <a:pt x="110" y="107"/>
                </a:lnTo>
                <a:lnTo>
                  <a:pt x="110" y="107"/>
                </a:lnTo>
                <a:lnTo>
                  <a:pt x="110" y="107"/>
                </a:lnTo>
                <a:lnTo>
                  <a:pt x="110" y="107"/>
                </a:lnTo>
                <a:lnTo>
                  <a:pt x="110" y="107"/>
                </a:lnTo>
                <a:lnTo>
                  <a:pt x="110" y="107"/>
                </a:lnTo>
                <a:lnTo>
                  <a:pt x="109" y="107"/>
                </a:lnTo>
                <a:lnTo>
                  <a:pt x="109" y="106"/>
                </a:lnTo>
                <a:lnTo>
                  <a:pt x="108" y="107"/>
                </a:lnTo>
                <a:lnTo>
                  <a:pt x="108" y="107"/>
                </a:lnTo>
                <a:lnTo>
                  <a:pt x="108" y="107"/>
                </a:lnTo>
                <a:lnTo>
                  <a:pt x="108" y="107"/>
                </a:lnTo>
                <a:lnTo>
                  <a:pt x="108" y="107"/>
                </a:lnTo>
                <a:lnTo>
                  <a:pt x="107" y="107"/>
                </a:lnTo>
                <a:lnTo>
                  <a:pt x="105" y="107"/>
                </a:lnTo>
                <a:lnTo>
                  <a:pt x="105" y="106"/>
                </a:lnTo>
                <a:lnTo>
                  <a:pt x="104" y="106"/>
                </a:lnTo>
                <a:lnTo>
                  <a:pt x="104" y="106"/>
                </a:lnTo>
                <a:lnTo>
                  <a:pt x="103" y="105"/>
                </a:lnTo>
                <a:lnTo>
                  <a:pt x="101" y="105"/>
                </a:lnTo>
                <a:lnTo>
                  <a:pt x="100" y="104"/>
                </a:lnTo>
                <a:lnTo>
                  <a:pt x="98" y="104"/>
                </a:lnTo>
                <a:lnTo>
                  <a:pt x="97" y="103"/>
                </a:lnTo>
                <a:lnTo>
                  <a:pt x="96" y="102"/>
                </a:lnTo>
                <a:lnTo>
                  <a:pt x="95" y="102"/>
                </a:lnTo>
                <a:lnTo>
                  <a:pt x="94" y="102"/>
                </a:lnTo>
                <a:lnTo>
                  <a:pt x="93" y="101"/>
                </a:lnTo>
                <a:lnTo>
                  <a:pt x="91" y="101"/>
                </a:lnTo>
                <a:lnTo>
                  <a:pt x="90" y="100"/>
                </a:lnTo>
                <a:lnTo>
                  <a:pt x="90" y="99"/>
                </a:lnTo>
                <a:lnTo>
                  <a:pt x="90" y="99"/>
                </a:lnTo>
                <a:lnTo>
                  <a:pt x="89" y="99"/>
                </a:lnTo>
                <a:lnTo>
                  <a:pt x="90" y="99"/>
                </a:lnTo>
                <a:lnTo>
                  <a:pt x="90" y="99"/>
                </a:lnTo>
                <a:lnTo>
                  <a:pt x="91" y="99"/>
                </a:lnTo>
                <a:lnTo>
                  <a:pt x="91" y="99"/>
                </a:lnTo>
                <a:lnTo>
                  <a:pt x="91" y="99"/>
                </a:lnTo>
                <a:lnTo>
                  <a:pt x="91" y="99"/>
                </a:lnTo>
                <a:lnTo>
                  <a:pt x="91" y="98"/>
                </a:lnTo>
                <a:lnTo>
                  <a:pt x="90" y="98"/>
                </a:lnTo>
                <a:lnTo>
                  <a:pt x="90" y="98"/>
                </a:lnTo>
                <a:lnTo>
                  <a:pt x="90" y="98"/>
                </a:lnTo>
                <a:lnTo>
                  <a:pt x="90" y="98"/>
                </a:lnTo>
                <a:lnTo>
                  <a:pt x="90" y="98"/>
                </a:lnTo>
                <a:lnTo>
                  <a:pt x="89" y="98"/>
                </a:lnTo>
                <a:lnTo>
                  <a:pt x="89" y="98"/>
                </a:lnTo>
                <a:lnTo>
                  <a:pt x="89" y="98"/>
                </a:lnTo>
                <a:lnTo>
                  <a:pt x="88" y="98"/>
                </a:lnTo>
                <a:lnTo>
                  <a:pt x="88" y="98"/>
                </a:lnTo>
                <a:lnTo>
                  <a:pt x="88" y="98"/>
                </a:lnTo>
                <a:lnTo>
                  <a:pt x="88" y="97"/>
                </a:lnTo>
                <a:lnTo>
                  <a:pt x="87" y="97"/>
                </a:lnTo>
                <a:lnTo>
                  <a:pt x="87" y="97"/>
                </a:lnTo>
                <a:lnTo>
                  <a:pt x="87" y="97"/>
                </a:lnTo>
                <a:lnTo>
                  <a:pt x="87" y="97"/>
                </a:lnTo>
                <a:lnTo>
                  <a:pt x="87" y="97"/>
                </a:lnTo>
                <a:lnTo>
                  <a:pt x="87" y="97"/>
                </a:lnTo>
                <a:lnTo>
                  <a:pt x="87" y="97"/>
                </a:lnTo>
                <a:lnTo>
                  <a:pt x="86" y="97"/>
                </a:lnTo>
                <a:lnTo>
                  <a:pt x="86" y="97"/>
                </a:lnTo>
                <a:lnTo>
                  <a:pt x="86" y="97"/>
                </a:lnTo>
                <a:lnTo>
                  <a:pt x="85" y="97"/>
                </a:lnTo>
                <a:lnTo>
                  <a:pt x="85" y="97"/>
                </a:lnTo>
                <a:lnTo>
                  <a:pt x="85" y="97"/>
                </a:lnTo>
                <a:lnTo>
                  <a:pt x="85" y="97"/>
                </a:lnTo>
                <a:lnTo>
                  <a:pt x="85" y="97"/>
                </a:lnTo>
                <a:lnTo>
                  <a:pt x="85" y="97"/>
                </a:lnTo>
                <a:lnTo>
                  <a:pt x="85" y="97"/>
                </a:lnTo>
                <a:lnTo>
                  <a:pt x="84" y="97"/>
                </a:lnTo>
                <a:lnTo>
                  <a:pt x="84" y="97"/>
                </a:lnTo>
                <a:lnTo>
                  <a:pt x="84" y="97"/>
                </a:lnTo>
                <a:lnTo>
                  <a:pt x="84" y="97"/>
                </a:lnTo>
                <a:lnTo>
                  <a:pt x="84" y="97"/>
                </a:lnTo>
                <a:lnTo>
                  <a:pt x="84" y="97"/>
                </a:lnTo>
                <a:lnTo>
                  <a:pt x="83" y="97"/>
                </a:lnTo>
                <a:lnTo>
                  <a:pt x="83" y="97"/>
                </a:lnTo>
                <a:lnTo>
                  <a:pt x="83" y="97"/>
                </a:lnTo>
                <a:lnTo>
                  <a:pt x="83" y="97"/>
                </a:lnTo>
                <a:lnTo>
                  <a:pt x="83" y="97"/>
                </a:lnTo>
                <a:lnTo>
                  <a:pt x="83" y="97"/>
                </a:lnTo>
                <a:lnTo>
                  <a:pt x="82" y="97"/>
                </a:lnTo>
                <a:lnTo>
                  <a:pt x="82" y="97"/>
                </a:lnTo>
                <a:lnTo>
                  <a:pt x="81" y="97"/>
                </a:lnTo>
                <a:lnTo>
                  <a:pt x="81" y="97"/>
                </a:lnTo>
                <a:lnTo>
                  <a:pt x="81" y="97"/>
                </a:lnTo>
                <a:lnTo>
                  <a:pt x="81" y="97"/>
                </a:lnTo>
                <a:lnTo>
                  <a:pt x="81" y="97"/>
                </a:lnTo>
                <a:lnTo>
                  <a:pt x="81" y="96"/>
                </a:lnTo>
                <a:lnTo>
                  <a:pt x="81" y="96"/>
                </a:lnTo>
                <a:lnTo>
                  <a:pt x="81" y="95"/>
                </a:lnTo>
                <a:lnTo>
                  <a:pt x="81" y="95"/>
                </a:lnTo>
                <a:lnTo>
                  <a:pt x="81" y="95"/>
                </a:lnTo>
                <a:lnTo>
                  <a:pt x="80" y="95"/>
                </a:lnTo>
                <a:lnTo>
                  <a:pt x="80" y="95"/>
                </a:lnTo>
                <a:lnTo>
                  <a:pt x="80" y="95"/>
                </a:lnTo>
                <a:lnTo>
                  <a:pt x="80" y="95"/>
                </a:lnTo>
                <a:lnTo>
                  <a:pt x="80" y="96"/>
                </a:lnTo>
                <a:lnTo>
                  <a:pt x="80" y="96"/>
                </a:lnTo>
                <a:lnTo>
                  <a:pt x="80" y="96"/>
                </a:lnTo>
                <a:lnTo>
                  <a:pt x="80" y="96"/>
                </a:lnTo>
                <a:lnTo>
                  <a:pt x="79" y="95"/>
                </a:lnTo>
                <a:lnTo>
                  <a:pt x="79" y="96"/>
                </a:lnTo>
                <a:lnTo>
                  <a:pt x="79" y="96"/>
                </a:lnTo>
                <a:lnTo>
                  <a:pt x="78" y="96"/>
                </a:lnTo>
                <a:lnTo>
                  <a:pt x="78" y="95"/>
                </a:lnTo>
                <a:lnTo>
                  <a:pt x="78" y="95"/>
                </a:lnTo>
                <a:lnTo>
                  <a:pt x="78" y="95"/>
                </a:lnTo>
                <a:lnTo>
                  <a:pt x="78" y="95"/>
                </a:lnTo>
                <a:lnTo>
                  <a:pt x="78" y="95"/>
                </a:lnTo>
                <a:lnTo>
                  <a:pt x="77" y="94"/>
                </a:lnTo>
                <a:lnTo>
                  <a:pt x="77" y="94"/>
                </a:lnTo>
                <a:lnTo>
                  <a:pt x="76" y="94"/>
                </a:lnTo>
                <a:lnTo>
                  <a:pt x="76" y="94"/>
                </a:lnTo>
                <a:lnTo>
                  <a:pt x="76" y="94"/>
                </a:lnTo>
                <a:lnTo>
                  <a:pt x="76" y="94"/>
                </a:lnTo>
                <a:lnTo>
                  <a:pt x="76" y="94"/>
                </a:lnTo>
                <a:lnTo>
                  <a:pt x="76" y="94"/>
                </a:lnTo>
                <a:lnTo>
                  <a:pt x="75" y="94"/>
                </a:lnTo>
                <a:lnTo>
                  <a:pt x="75" y="94"/>
                </a:lnTo>
                <a:lnTo>
                  <a:pt x="75" y="94"/>
                </a:lnTo>
                <a:lnTo>
                  <a:pt x="74" y="93"/>
                </a:lnTo>
                <a:lnTo>
                  <a:pt x="74" y="93"/>
                </a:lnTo>
                <a:lnTo>
                  <a:pt x="74" y="93"/>
                </a:lnTo>
                <a:lnTo>
                  <a:pt x="73" y="93"/>
                </a:lnTo>
                <a:lnTo>
                  <a:pt x="73" y="92"/>
                </a:lnTo>
                <a:lnTo>
                  <a:pt x="73" y="92"/>
                </a:lnTo>
                <a:lnTo>
                  <a:pt x="73" y="92"/>
                </a:lnTo>
                <a:lnTo>
                  <a:pt x="73" y="92"/>
                </a:lnTo>
                <a:lnTo>
                  <a:pt x="73" y="91"/>
                </a:lnTo>
                <a:lnTo>
                  <a:pt x="73" y="91"/>
                </a:lnTo>
                <a:lnTo>
                  <a:pt x="72" y="91"/>
                </a:lnTo>
                <a:lnTo>
                  <a:pt x="72" y="91"/>
                </a:lnTo>
                <a:lnTo>
                  <a:pt x="71" y="91"/>
                </a:lnTo>
                <a:lnTo>
                  <a:pt x="71" y="91"/>
                </a:lnTo>
                <a:lnTo>
                  <a:pt x="71" y="91"/>
                </a:lnTo>
                <a:lnTo>
                  <a:pt x="71" y="90"/>
                </a:lnTo>
                <a:lnTo>
                  <a:pt x="71" y="90"/>
                </a:lnTo>
                <a:lnTo>
                  <a:pt x="71" y="90"/>
                </a:lnTo>
                <a:lnTo>
                  <a:pt x="71" y="90"/>
                </a:lnTo>
                <a:lnTo>
                  <a:pt x="71" y="90"/>
                </a:lnTo>
                <a:lnTo>
                  <a:pt x="71" y="89"/>
                </a:lnTo>
                <a:lnTo>
                  <a:pt x="71" y="89"/>
                </a:lnTo>
                <a:lnTo>
                  <a:pt x="71" y="89"/>
                </a:lnTo>
                <a:lnTo>
                  <a:pt x="71" y="89"/>
                </a:lnTo>
                <a:lnTo>
                  <a:pt x="71" y="89"/>
                </a:lnTo>
                <a:lnTo>
                  <a:pt x="71" y="89"/>
                </a:lnTo>
                <a:lnTo>
                  <a:pt x="71" y="89"/>
                </a:lnTo>
                <a:lnTo>
                  <a:pt x="71" y="89"/>
                </a:lnTo>
                <a:lnTo>
                  <a:pt x="71" y="89"/>
                </a:lnTo>
                <a:lnTo>
                  <a:pt x="70" y="89"/>
                </a:lnTo>
                <a:lnTo>
                  <a:pt x="70" y="89"/>
                </a:lnTo>
                <a:lnTo>
                  <a:pt x="70" y="89"/>
                </a:lnTo>
                <a:lnTo>
                  <a:pt x="70" y="89"/>
                </a:lnTo>
                <a:lnTo>
                  <a:pt x="70" y="89"/>
                </a:lnTo>
                <a:lnTo>
                  <a:pt x="70" y="89"/>
                </a:lnTo>
                <a:lnTo>
                  <a:pt x="70" y="89"/>
                </a:lnTo>
                <a:lnTo>
                  <a:pt x="69" y="89"/>
                </a:lnTo>
                <a:lnTo>
                  <a:pt x="69" y="89"/>
                </a:lnTo>
                <a:lnTo>
                  <a:pt x="69" y="89"/>
                </a:lnTo>
                <a:lnTo>
                  <a:pt x="69" y="89"/>
                </a:lnTo>
                <a:lnTo>
                  <a:pt x="69" y="89"/>
                </a:lnTo>
                <a:lnTo>
                  <a:pt x="69" y="89"/>
                </a:lnTo>
                <a:lnTo>
                  <a:pt x="69" y="89"/>
                </a:lnTo>
                <a:lnTo>
                  <a:pt x="68" y="89"/>
                </a:lnTo>
                <a:lnTo>
                  <a:pt x="68" y="89"/>
                </a:lnTo>
                <a:lnTo>
                  <a:pt x="68" y="89"/>
                </a:lnTo>
                <a:lnTo>
                  <a:pt x="68" y="89"/>
                </a:lnTo>
                <a:lnTo>
                  <a:pt x="68" y="89"/>
                </a:lnTo>
                <a:lnTo>
                  <a:pt x="68" y="89"/>
                </a:lnTo>
                <a:lnTo>
                  <a:pt x="68" y="89"/>
                </a:lnTo>
                <a:lnTo>
                  <a:pt x="68" y="89"/>
                </a:lnTo>
                <a:lnTo>
                  <a:pt x="68" y="89"/>
                </a:lnTo>
                <a:lnTo>
                  <a:pt x="68" y="89"/>
                </a:lnTo>
                <a:lnTo>
                  <a:pt x="68" y="89"/>
                </a:lnTo>
                <a:lnTo>
                  <a:pt x="67" y="89"/>
                </a:lnTo>
                <a:lnTo>
                  <a:pt x="67" y="89"/>
                </a:lnTo>
                <a:lnTo>
                  <a:pt x="67" y="89"/>
                </a:lnTo>
                <a:lnTo>
                  <a:pt x="67" y="89"/>
                </a:lnTo>
                <a:lnTo>
                  <a:pt x="66" y="89"/>
                </a:lnTo>
                <a:lnTo>
                  <a:pt x="66" y="89"/>
                </a:lnTo>
                <a:lnTo>
                  <a:pt x="66" y="89"/>
                </a:lnTo>
                <a:lnTo>
                  <a:pt x="66" y="89"/>
                </a:lnTo>
                <a:lnTo>
                  <a:pt x="66" y="89"/>
                </a:lnTo>
                <a:lnTo>
                  <a:pt x="66" y="89"/>
                </a:lnTo>
                <a:lnTo>
                  <a:pt x="65" y="89"/>
                </a:lnTo>
                <a:lnTo>
                  <a:pt x="65" y="89"/>
                </a:lnTo>
                <a:lnTo>
                  <a:pt x="65" y="89"/>
                </a:lnTo>
                <a:lnTo>
                  <a:pt x="64" y="89"/>
                </a:lnTo>
                <a:lnTo>
                  <a:pt x="64" y="89"/>
                </a:lnTo>
                <a:lnTo>
                  <a:pt x="64" y="89"/>
                </a:lnTo>
                <a:lnTo>
                  <a:pt x="64" y="88"/>
                </a:lnTo>
                <a:lnTo>
                  <a:pt x="63" y="88"/>
                </a:lnTo>
                <a:lnTo>
                  <a:pt x="63" y="88"/>
                </a:lnTo>
                <a:lnTo>
                  <a:pt x="63" y="88"/>
                </a:lnTo>
                <a:lnTo>
                  <a:pt x="63" y="88"/>
                </a:lnTo>
                <a:lnTo>
                  <a:pt x="63" y="88"/>
                </a:lnTo>
                <a:lnTo>
                  <a:pt x="62" y="88"/>
                </a:lnTo>
                <a:lnTo>
                  <a:pt x="62" y="88"/>
                </a:lnTo>
                <a:lnTo>
                  <a:pt x="62" y="88"/>
                </a:lnTo>
                <a:lnTo>
                  <a:pt x="62" y="88"/>
                </a:lnTo>
                <a:lnTo>
                  <a:pt x="62" y="88"/>
                </a:lnTo>
                <a:lnTo>
                  <a:pt x="62" y="88"/>
                </a:lnTo>
                <a:lnTo>
                  <a:pt x="62" y="88"/>
                </a:lnTo>
                <a:lnTo>
                  <a:pt x="61" y="88"/>
                </a:lnTo>
                <a:lnTo>
                  <a:pt x="61" y="87"/>
                </a:lnTo>
                <a:lnTo>
                  <a:pt x="61" y="87"/>
                </a:lnTo>
                <a:lnTo>
                  <a:pt x="61" y="87"/>
                </a:lnTo>
                <a:lnTo>
                  <a:pt x="61" y="87"/>
                </a:lnTo>
                <a:lnTo>
                  <a:pt x="61" y="87"/>
                </a:lnTo>
                <a:lnTo>
                  <a:pt x="61" y="87"/>
                </a:lnTo>
                <a:lnTo>
                  <a:pt x="60" y="87"/>
                </a:lnTo>
                <a:lnTo>
                  <a:pt x="60" y="87"/>
                </a:lnTo>
                <a:lnTo>
                  <a:pt x="60" y="87"/>
                </a:lnTo>
                <a:lnTo>
                  <a:pt x="60" y="87"/>
                </a:lnTo>
                <a:lnTo>
                  <a:pt x="59" y="87"/>
                </a:lnTo>
                <a:lnTo>
                  <a:pt x="59" y="87"/>
                </a:lnTo>
                <a:lnTo>
                  <a:pt x="59" y="87"/>
                </a:lnTo>
                <a:lnTo>
                  <a:pt x="59" y="87"/>
                </a:lnTo>
                <a:lnTo>
                  <a:pt x="59" y="87"/>
                </a:lnTo>
                <a:lnTo>
                  <a:pt x="59" y="88"/>
                </a:lnTo>
                <a:lnTo>
                  <a:pt x="59" y="88"/>
                </a:lnTo>
                <a:lnTo>
                  <a:pt x="59" y="88"/>
                </a:lnTo>
                <a:lnTo>
                  <a:pt x="59" y="88"/>
                </a:lnTo>
                <a:lnTo>
                  <a:pt x="59" y="88"/>
                </a:lnTo>
                <a:lnTo>
                  <a:pt x="59" y="88"/>
                </a:lnTo>
                <a:lnTo>
                  <a:pt x="59" y="88"/>
                </a:lnTo>
                <a:lnTo>
                  <a:pt x="59" y="88"/>
                </a:lnTo>
                <a:lnTo>
                  <a:pt x="59" y="88"/>
                </a:lnTo>
                <a:lnTo>
                  <a:pt x="59" y="88"/>
                </a:lnTo>
                <a:lnTo>
                  <a:pt x="59" y="89"/>
                </a:lnTo>
                <a:lnTo>
                  <a:pt x="59" y="89"/>
                </a:lnTo>
                <a:lnTo>
                  <a:pt x="59" y="89"/>
                </a:lnTo>
                <a:lnTo>
                  <a:pt x="58" y="89"/>
                </a:lnTo>
                <a:lnTo>
                  <a:pt x="58" y="89"/>
                </a:lnTo>
                <a:lnTo>
                  <a:pt x="58" y="89"/>
                </a:lnTo>
                <a:lnTo>
                  <a:pt x="57" y="88"/>
                </a:lnTo>
                <a:lnTo>
                  <a:pt x="57" y="88"/>
                </a:lnTo>
                <a:lnTo>
                  <a:pt x="57" y="88"/>
                </a:lnTo>
                <a:lnTo>
                  <a:pt x="57" y="88"/>
                </a:lnTo>
                <a:lnTo>
                  <a:pt x="57" y="88"/>
                </a:lnTo>
                <a:lnTo>
                  <a:pt x="57" y="88"/>
                </a:lnTo>
                <a:lnTo>
                  <a:pt x="57" y="88"/>
                </a:lnTo>
                <a:lnTo>
                  <a:pt x="57" y="89"/>
                </a:lnTo>
                <a:lnTo>
                  <a:pt x="57" y="89"/>
                </a:lnTo>
                <a:lnTo>
                  <a:pt x="57" y="89"/>
                </a:lnTo>
                <a:lnTo>
                  <a:pt x="57" y="89"/>
                </a:lnTo>
                <a:lnTo>
                  <a:pt x="57" y="89"/>
                </a:lnTo>
                <a:lnTo>
                  <a:pt x="57" y="89"/>
                </a:lnTo>
                <a:lnTo>
                  <a:pt x="57" y="89"/>
                </a:lnTo>
                <a:lnTo>
                  <a:pt x="57" y="89"/>
                </a:lnTo>
                <a:lnTo>
                  <a:pt x="56" y="89"/>
                </a:lnTo>
                <a:lnTo>
                  <a:pt x="56" y="89"/>
                </a:lnTo>
                <a:lnTo>
                  <a:pt x="56" y="89"/>
                </a:lnTo>
                <a:lnTo>
                  <a:pt x="56" y="89"/>
                </a:lnTo>
                <a:lnTo>
                  <a:pt x="56" y="90"/>
                </a:lnTo>
                <a:lnTo>
                  <a:pt x="56" y="89"/>
                </a:lnTo>
                <a:lnTo>
                  <a:pt x="56" y="89"/>
                </a:lnTo>
                <a:lnTo>
                  <a:pt x="56" y="89"/>
                </a:lnTo>
                <a:lnTo>
                  <a:pt x="56" y="89"/>
                </a:lnTo>
                <a:lnTo>
                  <a:pt x="56" y="89"/>
                </a:lnTo>
                <a:lnTo>
                  <a:pt x="56" y="89"/>
                </a:lnTo>
                <a:lnTo>
                  <a:pt x="56" y="89"/>
                </a:lnTo>
                <a:lnTo>
                  <a:pt x="56" y="89"/>
                </a:lnTo>
                <a:lnTo>
                  <a:pt x="56" y="89"/>
                </a:lnTo>
                <a:lnTo>
                  <a:pt x="56" y="89"/>
                </a:lnTo>
                <a:lnTo>
                  <a:pt x="56" y="89"/>
                </a:lnTo>
                <a:lnTo>
                  <a:pt x="56" y="89"/>
                </a:lnTo>
                <a:lnTo>
                  <a:pt x="56" y="89"/>
                </a:lnTo>
                <a:lnTo>
                  <a:pt x="56" y="89"/>
                </a:lnTo>
                <a:lnTo>
                  <a:pt x="56" y="89"/>
                </a:lnTo>
                <a:lnTo>
                  <a:pt x="56" y="89"/>
                </a:lnTo>
                <a:lnTo>
                  <a:pt x="55" y="89"/>
                </a:lnTo>
                <a:lnTo>
                  <a:pt x="55" y="89"/>
                </a:lnTo>
                <a:lnTo>
                  <a:pt x="55" y="89"/>
                </a:lnTo>
                <a:lnTo>
                  <a:pt x="55" y="89"/>
                </a:lnTo>
                <a:lnTo>
                  <a:pt x="55" y="89"/>
                </a:lnTo>
                <a:lnTo>
                  <a:pt x="55" y="89"/>
                </a:lnTo>
                <a:lnTo>
                  <a:pt x="55" y="89"/>
                </a:lnTo>
                <a:lnTo>
                  <a:pt x="55" y="89"/>
                </a:lnTo>
                <a:lnTo>
                  <a:pt x="54" y="89"/>
                </a:lnTo>
                <a:lnTo>
                  <a:pt x="54" y="89"/>
                </a:lnTo>
                <a:lnTo>
                  <a:pt x="54" y="89"/>
                </a:lnTo>
                <a:lnTo>
                  <a:pt x="54" y="89"/>
                </a:lnTo>
                <a:lnTo>
                  <a:pt x="54" y="89"/>
                </a:lnTo>
                <a:lnTo>
                  <a:pt x="54" y="89"/>
                </a:lnTo>
                <a:lnTo>
                  <a:pt x="53" y="89"/>
                </a:lnTo>
                <a:lnTo>
                  <a:pt x="53" y="89"/>
                </a:lnTo>
                <a:lnTo>
                  <a:pt x="53" y="89"/>
                </a:lnTo>
                <a:lnTo>
                  <a:pt x="53" y="89"/>
                </a:lnTo>
                <a:lnTo>
                  <a:pt x="52" y="89"/>
                </a:lnTo>
                <a:lnTo>
                  <a:pt x="52" y="89"/>
                </a:lnTo>
                <a:lnTo>
                  <a:pt x="52" y="89"/>
                </a:lnTo>
                <a:lnTo>
                  <a:pt x="52" y="89"/>
                </a:lnTo>
                <a:lnTo>
                  <a:pt x="52" y="89"/>
                </a:lnTo>
                <a:lnTo>
                  <a:pt x="52" y="89"/>
                </a:lnTo>
                <a:lnTo>
                  <a:pt x="52" y="89"/>
                </a:lnTo>
                <a:lnTo>
                  <a:pt x="52" y="88"/>
                </a:lnTo>
                <a:lnTo>
                  <a:pt x="52" y="88"/>
                </a:lnTo>
                <a:lnTo>
                  <a:pt x="52" y="88"/>
                </a:lnTo>
                <a:lnTo>
                  <a:pt x="52" y="88"/>
                </a:lnTo>
                <a:lnTo>
                  <a:pt x="51" y="88"/>
                </a:lnTo>
                <a:lnTo>
                  <a:pt x="51" y="88"/>
                </a:lnTo>
                <a:lnTo>
                  <a:pt x="50" y="88"/>
                </a:lnTo>
                <a:lnTo>
                  <a:pt x="50" y="88"/>
                </a:lnTo>
                <a:lnTo>
                  <a:pt x="50" y="89"/>
                </a:lnTo>
                <a:lnTo>
                  <a:pt x="50" y="89"/>
                </a:lnTo>
                <a:lnTo>
                  <a:pt x="50" y="89"/>
                </a:lnTo>
                <a:lnTo>
                  <a:pt x="50" y="89"/>
                </a:lnTo>
                <a:lnTo>
                  <a:pt x="50" y="89"/>
                </a:lnTo>
                <a:lnTo>
                  <a:pt x="50" y="89"/>
                </a:lnTo>
                <a:lnTo>
                  <a:pt x="50" y="89"/>
                </a:lnTo>
                <a:lnTo>
                  <a:pt x="50" y="89"/>
                </a:lnTo>
                <a:lnTo>
                  <a:pt x="50" y="89"/>
                </a:lnTo>
                <a:lnTo>
                  <a:pt x="50" y="89"/>
                </a:lnTo>
                <a:lnTo>
                  <a:pt x="49" y="89"/>
                </a:lnTo>
                <a:lnTo>
                  <a:pt x="49" y="89"/>
                </a:lnTo>
                <a:lnTo>
                  <a:pt x="49" y="89"/>
                </a:lnTo>
                <a:lnTo>
                  <a:pt x="49" y="89"/>
                </a:lnTo>
                <a:lnTo>
                  <a:pt x="49" y="89"/>
                </a:lnTo>
                <a:lnTo>
                  <a:pt x="48" y="89"/>
                </a:lnTo>
                <a:lnTo>
                  <a:pt x="48" y="89"/>
                </a:lnTo>
                <a:lnTo>
                  <a:pt x="48" y="89"/>
                </a:lnTo>
                <a:lnTo>
                  <a:pt x="48" y="89"/>
                </a:lnTo>
                <a:lnTo>
                  <a:pt x="47" y="89"/>
                </a:lnTo>
                <a:lnTo>
                  <a:pt x="47" y="89"/>
                </a:lnTo>
                <a:lnTo>
                  <a:pt x="47" y="89"/>
                </a:lnTo>
                <a:lnTo>
                  <a:pt x="47" y="89"/>
                </a:lnTo>
                <a:lnTo>
                  <a:pt x="47" y="89"/>
                </a:lnTo>
                <a:lnTo>
                  <a:pt x="47" y="89"/>
                </a:lnTo>
                <a:lnTo>
                  <a:pt x="47" y="89"/>
                </a:lnTo>
                <a:lnTo>
                  <a:pt x="46" y="89"/>
                </a:lnTo>
                <a:lnTo>
                  <a:pt x="46" y="89"/>
                </a:lnTo>
                <a:lnTo>
                  <a:pt x="46" y="89"/>
                </a:lnTo>
                <a:lnTo>
                  <a:pt x="46" y="89"/>
                </a:lnTo>
                <a:lnTo>
                  <a:pt x="46" y="89"/>
                </a:lnTo>
                <a:lnTo>
                  <a:pt x="46" y="89"/>
                </a:lnTo>
                <a:lnTo>
                  <a:pt x="46" y="89"/>
                </a:lnTo>
                <a:lnTo>
                  <a:pt x="46" y="89"/>
                </a:lnTo>
                <a:lnTo>
                  <a:pt x="46" y="89"/>
                </a:lnTo>
                <a:lnTo>
                  <a:pt x="46" y="89"/>
                </a:lnTo>
                <a:lnTo>
                  <a:pt x="46" y="89"/>
                </a:lnTo>
                <a:lnTo>
                  <a:pt x="46" y="88"/>
                </a:lnTo>
                <a:lnTo>
                  <a:pt x="46" y="88"/>
                </a:lnTo>
                <a:lnTo>
                  <a:pt x="46" y="88"/>
                </a:lnTo>
                <a:lnTo>
                  <a:pt x="46" y="88"/>
                </a:lnTo>
                <a:lnTo>
                  <a:pt x="46" y="89"/>
                </a:lnTo>
                <a:lnTo>
                  <a:pt x="46"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8"/>
                </a:lnTo>
                <a:lnTo>
                  <a:pt x="40" y="88"/>
                </a:lnTo>
                <a:lnTo>
                  <a:pt x="40" y="88"/>
                </a:lnTo>
                <a:lnTo>
                  <a:pt x="40" y="88"/>
                </a:lnTo>
                <a:lnTo>
                  <a:pt x="40" y="88"/>
                </a:lnTo>
                <a:lnTo>
                  <a:pt x="40" y="88"/>
                </a:lnTo>
                <a:lnTo>
                  <a:pt x="40" y="88"/>
                </a:lnTo>
                <a:lnTo>
                  <a:pt x="40" y="88"/>
                </a:lnTo>
                <a:lnTo>
                  <a:pt x="40" y="88"/>
                </a:lnTo>
                <a:lnTo>
                  <a:pt x="40" y="88"/>
                </a:lnTo>
                <a:lnTo>
                  <a:pt x="40" y="88"/>
                </a:lnTo>
                <a:lnTo>
                  <a:pt x="40" y="88"/>
                </a:lnTo>
                <a:lnTo>
                  <a:pt x="40" y="88"/>
                </a:lnTo>
                <a:lnTo>
                  <a:pt x="40" y="88"/>
                </a:lnTo>
                <a:lnTo>
                  <a:pt x="40" y="88"/>
                </a:lnTo>
                <a:lnTo>
                  <a:pt x="40" y="88"/>
                </a:lnTo>
                <a:lnTo>
                  <a:pt x="40" y="88"/>
                </a:lnTo>
                <a:lnTo>
                  <a:pt x="40"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7"/>
                </a:lnTo>
                <a:lnTo>
                  <a:pt x="33" y="87"/>
                </a:lnTo>
                <a:lnTo>
                  <a:pt x="33" y="87"/>
                </a:lnTo>
                <a:lnTo>
                  <a:pt x="33" y="87"/>
                </a:lnTo>
                <a:lnTo>
                  <a:pt x="33" y="88"/>
                </a:lnTo>
                <a:lnTo>
                  <a:pt x="33" y="88"/>
                </a:lnTo>
                <a:lnTo>
                  <a:pt x="32" y="88"/>
                </a:lnTo>
                <a:lnTo>
                  <a:pt x="32" y="88"/>
                </a:lnTo>
                <a:lnTo>
                  <a:pt x="32" y="88"/>
                </a:lnTo>
                <a:lnTo>
                  <a:pt x="32" y="88"/>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6"/>
                </a:lnTo>
                <a:lnTo>
                  <a:pt x="30" y="86"/>
                </a:lnTo>
                <a:lnTo>
                  <a:pt x="30" y="86"/>
                </a:lnTo>
                <a:lnTo>
                  <a:pt x="30" y="86"/>
                </a:lnTo>
                <a:lnTo>
                  <a:pt x="30" y="86"/>
                </a:lnTo>
                <a:lnTo>
                  <a:pt x="30" y="86"/>
                </a:lnTo>
                <a:lnTo>
                  <a:pt x="30" y="86"/>
                </a:lnTo>
                <a:lnTo>
                  <a:pt x="30"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7"/>
                </a:lnTo>
                <a:lnTo>
                  <a:pt x="29" y="87"/>
                </a:lnTo>
                <a:lnTo>
                  <a:pt x="29" y="87"/>
                </a:lnTo>
                <a:lnTo>
                  <a:pt x="29" y="87"/>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8" y="86"/>
                </a:lnTo>
                <a:lnTo>
                  <a:pt x="28" y="86"/>
                </a:lnTo>
                <a:lnTo>
                  <a:pt x="28" y="86"/>
                </a:lnTo>
                <a:lnTo>
                  <a:pt x="28" y="86"/>
                </a:lnTo>
                <a:lnTo>
                  <a:pt x="28" y="86"/>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4"/>
                </a:lnTo>
                <a:lnTo>
                  <a:pt x="26" y="84"/>
                </a:lnTo>
                <a:lnTo>
                  <a:pt x="26" y="84"/>
                </a:lnTo>
                <a:lnTo>
                  <a:pt x="26" y="84"/>
                </a:lnTo>
                <a:lnTo>
                  <a:pt x="26" y="84"/>
                </a:lnTo>
                <a:lnTo>
                  <a:pt x="26" y="84"/>
                </a:lnTo>
                <a:lnTo>
                  <a:pt x="26" y="84"/>
                </a:lnTo>
                <a:lnTo>
                  <a:pt x="26" y="84"/>
                </a:lnTo>
                <a:lnTo>
                  <a:pt x="26" y="84"/>
                </a:lnTo>
                <a:lnTo>
                  <a:pt x="26" y="84"/>
                </a:lnTo>
                <a:lnTo>
                  <a:pt x="26" y="84"/>
                </a:lnTo>
                <a:lnTo>
                  <a:pt x="26" y="84"/>
                </a:lnTo>
                <a:lnTo>
                  <a:pt x="26" y="84"/>
                </a:lnTo>
                <a:lnTo>
                  <a:pt x="26" y="84"/>
                </a:lnTo>
                <a:lnTo>
                  <a:pt x="26" y="84"/>
                </a:lnTo>
                <a:lnTo>
                  <a:pt x="26"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3"/>
                </a:lnTo>
                <a:lnTo>
                  <a:pt x="25" y="83"/>
                </a:lnTo>
                <a:lnTo>
                  <a:pt x="24" y="83"/>
                </a:lnTo>
                <a:lnTo>
                  <a:pt x="24" y="83"/>
                </a:lnTo>
                <a:lnTo>
                  <a:pt x="24" y="83"/>
                </a:lnTo>
                <a:lnTo>
                  <a:pt x="24" y="83"/>
                </a:lnTo>
                <a:lnTo>
                  <a:pt x="24" y="83"/>
                </a:lnTo>
                <a:lnTo>
                  <a:pt x="24" y="83"/>
                </a:lnTo>
                <a:lnTo>
                  <a:pt x="24" y="83"/>
                </a:lnTo>
                <a:lnTo>
                  <a:pt x="24" y="83"/>
                </a:lnTo>
                <a:lnTo>
                  <a:pt x="24" y="83"/>
                </a:lnTo>
                <a:lnTo>
                  <a:pt x="24" y="83"/>
                </a:lnTo>
                <a:lnTo>
                  <a:pt x="24" y="83"/>
                </a:lnTo>
                <a:lnTo>
                  <a:pt x="24" y="83"/>
                </a:lnTo>
                <a:lnTo>
                  <a:pt x="24" y="83"/>
                </a:lnTo>
                <a:lnTo>
                  <a:pt x="24" y="83"/>
                </a:lnTo>
                <a:lnTo>
                  <a:pt x="24" y="82"/>
                </a:lnTo>
                <a:lnTo>
                  <a:pt x="24" y="82"/>
                </a:lnTo>
                <a:lnTo>
                  <a:pt x="24" y="82"/>
                </a:lnTo>
                <a:lnTo>
                  <a:pt x="24" y="82"/>
                </a:lnTo>
                <a:lnTo>
                  <a:pt x="24"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2" y="82"/>
                </a:lnTo>
                <a:lnTo>
                  <a:pt x="22" y="82"/>
                </a:lnTo>
                <a:lnTo>
                  <a:pt x="22" y="82"/>
                </a:lnTo>
                <a:lnTo>
                  <a:pt x="22" y="82"/>
                </a:lnTo>
                <a:lnTo>
                  <a:pt x="22" y="82"/>
                </a:lnTo>
                <a:lnTo>
                  <a:pt x="22" y="82"/>
                </a:lnTo>
                <a:lnTo>
                  <a:pt x="22" y="82"/>
                </a:lnTo>
                <a:lnTo>
                  <a:pt x="22" y="82"/>
                </a:lnTo>
                <a:lnTo>
                  <a:pt x="22" y="82"/>
                </a:lnTo>
                <a:lnTo>
                  <a:pt x="22" y="82"/>
                </a:lnTo>
                <a:lnTo>
                  <a:pt x="22" y="82"/>
                </a:lnTo>
                <a:lnTo>
                  <a:pt x="22" y="82"/>
                </a:lnTo>
                <a:lnTo>
                  <a:pt x="22" y="82"/>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1" y="81"/>
                </a:lnTo>
                <a:lnTo>
                  <a:pt x="21" y="81"/>
                </a:lnTo>
                <a:lnTo>
                  <a:pt x="21" y="81"/>
                </a:lnTo>
                <a:lnTo>
                  <a:pt x="21" y="81"/>
                </a:lnTo>
                <a:lnTo>
                  <a:pt x="21" y="81"/>
                </a:lnTo>
                <a:lnTo>
                  <a:pt x="21" y="80"/>
                </a:lnTo>
                <a:lnTo>
                  <a:pt x="21" y="80"/>
                </a:lnTo>
                <a:lnTo>
                  <a:pt x="20" y="80"/>
                </a:lnTo>
                <a:lnTo>
                  <a:pt x="20" y="80"/>
                </a:lnTo>
                <a:lnTo>
                  <a:pt x="20" y="79"/>
                </a:lnTo>
                <a:lnTo>
                  <a:pt x="19" y="79"/>
                </a:lnTo>
                <a:lnTo>
                  <a:pt x="19" y="78"/>
                </a:lnTo>
                <a:lnTo>
                  <a:pt x="19" y="78"/>
                </a:lnTo>
                <a:lnTo>
                  <a:pt x="19" y="78"/>
                </a:lnTo>
                <a:lnTo>
                  <a:pt x="19" y="78"/>
                </a:lnTo>
                <a:lnTo>
                  <a:pt x="18" y="78"/>
                </a:lnTo>
                <a:lnTo>
                  <a:pt x="18" y="78"/>
                </a:lnTo>
                <a:lnTo>
                  <a:pt x="16" y="77"/>
                </a:lnTo>
                <a:lnTo>
                  <a:pt x="16" y="76"/>
                </a:lnTo>
                <a:lnTo>
                  <a:pt x="15" y="75"/>
                </a:lnTo>
                <a:lnTo>
                  <a:pt x="15" y="75"/>
                </a:lnTo>
                <a:lnTo>
                  <a:pt x="15" y="75"/>
                </a:lnTo>
                <a:lnTo>
                  <a:pt x="13" y="75"/>
                </a:lnTo>
                <a:lnTo>
                  <a:pt x="13" y="75"/>
                </a:lnTo>
                <a:lnTo>
                  <a:pt x="12" y="75"/>
                </a:lnTo>
                <a:lnTo>
                  <a:pt x="12" y="75"/>
                </a:lnTo>
                <a:lnTo>
                  <a:pt x="12" y="76"/>
                </a:lnTo>
                <a:lnTo>
                  <a:pt x="12" y="76"/>
                </a:lnTo>
                <a:lnTo>
                  <a:pt x="12" y="76"/>
                </a:lnTo>
                <a:lnTo>
                  <a:pt x="12" y="75"/>
                </a:lnTo>
                <a:lnTo>
                  <a:pt x="11" y="74"/>
                </a:lnTo>
                <a:lnTo>
                  <a:pt x="11" y="74"/>
                </a:lnTo>
                <a:lnTo>
                  <a:pt x="10" y="74"/>
                </a:lnTo>
                <a:lnTo>
                  <a:pt x="10" y="74"/>
                </a:lnTo>
                <a:lnTo>
                  <a:pt x="10" y="74"/>
                </a:lnTo>
                <a:lnTo>
                  <a:pt x="10" y="74"/>
                </a:lnTo>
                <a:lnTo>
                  <a:pt x="10" y="74"/>
                </a:lnTo>
                <a:lnTo>
                  <a:pt x="10" y="73"/>
                </a:lnTo>
                <a:lnTo>
                  <a:pt x="10" y="73"/>
                </a:lnTo>
                <a:lnTo>
                  <a:pt x="10" y="73"/>
                </a:lnTo>
                <a:lnTo>
                  <a:pt x="10" y="73"/>
                </a:lnTo>
                <a:lnTo>
                  <a:pt x="10" y="73"/>
                </a:lnTo>
                <a:lnTo>
                  <a:pt x="10" y="73"/>
                </a:lnTo>
                <a:lnTo>
                  <a:pt x="10" y="72"/>
                </a:lnTo>
                <a:lnTo>
                  <a:pt x="9" y="72"/>
                </a:lnTo>
                <a:lnTo>
                  <a:pt x="9" y="72"/>
                </a:lnTo>
                <a:lnTo>
                  <a:pt x="9" y="72"/>
                </a:lnTo>
                <a:lnTo>
                  <a:pt x="9" y="72"/>
                </a:lnTo>
                <a:lnTo>
                  <a:pt x="9" y="72"/>
                </a:lnTo>
                <a:lnTo>
                  <a:pt x="9" y="72"/>
                </a:lnTo>
                <a:lnTo>
                  <a:pt x="9" y="72"/>
                </a:lnTo>
                <a:lnTo>
                  <a:pt x="9" y="72"/>
                </a:lnTo>
                <a:lnTo>
                  <a:pt x="9" y="72"/>
                </a:lnTo>
                <a:lnTo>
                  <a:pt x="9" y="71"/>
                </a:lnTo>
                <a:lnTo>
                  <a:pt x="9" y="71"/>
                </a:lnTo>
                <a:lnTo>
                  <a:pt x="9" y="71"/>
                </a:lnTo>
                <a:lnTo>
                  <a:pt x="9" y="71"/>
                </a:lnTo>
                <a:lnTo>
                  <a:pt x="9" y="71"/>
                </a:lnTo>
                <a:lnTo>
                  <a:pt x="9" y="71"/>
                </a:lnTo>
                <a:lnTo>
                  <a:pt x="9" y="71"/>
                </a:lnTo>
                <a:lnTo>
                  <a:pt x="9" y="70"/>
                </a:lnTo>
                <a:lnTo>
                  <a:pt x="8" y="70"/>
                </a:lnTo>
                <a:lnTo>
                  <a:pt x="8" y="69"/>
                </a:lnTo>
                <a:lnTo>
                  <a:pt x="8" y="70"/>
                </a:lnTo>
                <a:lnTo>
                  <a:pt x="8" y="69"/>
                </a:lnTo>
                <a:lnTo>
                  <a:pt x="8" y="69"/>
                </a:lnTo>
                <a:lnTo>
                  <a:pt x="8" y="69"/>
                </a:lnTo>
                <a:lnTo>
                  <a:pt x="8" y="69"/>
                </a:lnTo>
                <a:lnTo>
                  <a:pt x="8" y="70"/>
                </a:lnTo>
                <a:lnTo>
                  <a:pt x="8" y="70"/>
                </a:lnTo>
                <a:lnTo>
                  <a:pt x="7" y="68"/>
                </a:lnTo>
                <a:lnTo>
                  <a:pt x="7" y="68"/>
                </a:lnTo>
                <a:lnTo>
                  <a:pt x="7" y="68"/>
                </a:lnTo>
                <a:lnTo>
                  <a:pt x="7" y="68"/>
                </a:lnTo>
                <a:lnTo>
                  <a:pt x="7" y="68"/>
                </a:lnTo>
                <a:lnTo>
                  <a:pt x="7" y="68"/>
                </a:lnTo>
                <a:lnTo>
                  <a:pt x="7" y="68"/>
                </a:lnTo>
                <a:lnTo>
                  <a:pt x="6" y="68"/>
                </a:lnTo>
                <a:lnTo>
                  <a:pt x="6" y="68"/>
                </a:lnTo>
                <a:lnTo>
                  <a:pt x="6" y="68"/>
                </a:lnTo>
                <a:lnTo>
                  <a:pt x="6" y="67"/>
                </a:lnTo>
                <a:lnTo>
                  <a:pt x="6" y="67"/>
                </a:lnTo>
                <a:lnTo>
                  <a:pt x="6" y="67"/>
                </a:lnTo>
                <a:lnTo>
                  <a:pt x="6" y="67"/>
                </a:lnTo>
                <a:lnTo>
                  <a:pt x="6" y="67"/>
                </a:lnTo>
                <a:lnTo>
                  <a:pt x="6" y="67"/>
                </a:lnTo>
                <a:lnTo>
                  <a:pt x="6" y="67"/>
                </a:lnTo>
                <a:lnTo>
                  <a:pt x="6" y="66"/>
                </a:lnTo>
                <a:lnTo>
                  <a:pt x="6" y="66"/>
                </a:lnTo>
                <a:lnTo>
                  <a:pt x="6" y="67"/>
                </a:lnTo>
                <a:lnTo>
                  <a:pt x="5" y="67"/>
                </a:lnTo>
                <a:lnTo>
                  <a:pt x="5" y="67"/>
                </a:lnTo>
                <a:lnTo>
                  <a:pt x="5" y="67"/>
                </a:lnTo>
                <a:lnTo>
                  <a:pt x="5" y="67"/>
                </a:lnTo>
                <a:lnTo>
                  <a:pt x="5" y="67"/>
                </a:lnTo>
                <a:lnTo>
                  <a:pt x="5" y="67"/>
                </a:lnTo>
                <a:lnTo>
                  <a:pt x="5" y="67"/>
                </a:lnTo>
                <a:lnTo>
                  <a:pt x="4" y="67"/>
                </a:lnTo>
                <a:lnTo>
                  <a:pt x="4" y="67"/>
                </a:lnTo>
                <a:lnTo>
                  <a:pt x="4" y="66"/>
                </a:lnTo>
                <a:lnTo>
                  <a:pt x="3" y="66"/>
                </a:lnTo>
                <a:lnTo>
                  <a:pt x="3" y="66"/>
                </a:lnTo>
                <a:lnTo>
                  <a:pt x="3" y="65"/>
                </a:lnTo>
                <a:lnTo>
                  <a:pt x="3" y="65"/>
                </a:lnTo>
                <a:lnTo>
                  <a:pt x="3" y="65"/>
                </a:lnTo>
                <a:lnTo>
                  <a:pt x="3" y="65"/>
                </a:lnTo>
                <a:lnTo>
                  <a:pt x="3" y="65"/>
                </a:lnTo>
                <a:lnTo>
                  <a:pt x="3" y="65"/>
                </a:lnTo>
                <a:lnTo>
                  <a:pt x="3" y="65"/>
                </a:lnTo>
                <a:lnTo>
                  <a:pt x="3" y="65"/>
                </a:lnTo>
                <a:lnTo>
                  <a:pt x="3" y="65"/>
                </a:lnTo>
                <a:lnTo>
                  <a:pt x="3" y="65"/>
                </a:lnTo>
                <a:lnTo>
                  <a:pt x="3" y="65"/>
                </a:lnTo>
                <a:lnTo>
                  <a:pt x="3" y="65"/>
                </a:lnTo>
                <a:lnTo>
                  <a:pt x="3" y="65"/>
                </a:lnTo>
                <a:lnTo>
                  <a:pt x="3" y="65"/>
                </a:lnTo>
                <a:lnTo>
                  <a:pt x="3" y="65"/>
                </a:lnTo>
                <a:lnTo>
                  <a:pt x="3" y="65"/>
                </a:lnTo>
                <a:lnTo>
                  <a:pt x="3" y="65"/>
                </a:lnTo>
                <a:lnTo>
                  <a:pt x="3" y="65"/>
                </a:lnTo>
                <a:lnTo>
                  <a:pt x="3" y="65"/>
                </a:lnTo>
                <a:lnTo>
                  <a:pt x="3" y="64"/>
                </a:lnTo>
                <a:lnTo>
                  <a:pt x="3" y="64"/>
                </a:lnTo>
                <a:lnTo>
                  <a:pt x="3" y="64"/>
                </a:lnTo>
                <a:lnTo>
                  <a:pt x="3" y="64"/>
                </a:lnTo>
                <a:lnTo>
                  <a:pt x="3" y="64"/>
                </a:lnTo>
                <a:lnTo>
                  <a:pt x="3" y="64"/>
                </a:lnTo>
                <a:lnTo>
                  <a:pt x="3" y="64"/>
                </a:lnTo>
                <a:lnTo>
                  <a:pt x="2" y="64"/>
                </a:lnTo>
                <a:lnTo>
                  <a:pt x="2" y="64"/>
                </a:lnTo>
                <a:lnTo>
                  <a:pt x="2" y="64"/>
                </a:lnTo>
                <a:lnTo>
                  <a:pt x="2" y="64"/>
                </a:lnTo>
                <a:lnTo>
                  <a:pt x="2" y="63"/>
                </a:lnTo>
                <a:lnTo>
                  <a:pt x="2" y="63"/>
                </a:lnTo>
                <a:lnTo>
                  <a:pt x="2" y="63"/>
                </a:lnTo>
                <a:lnTo>
                  <a:pt x="1" y="63"/>
                </a:lnTo>
                <a:lnTo>
                  <a:pt x="1" y="63"/>
                </a:lnTo>
                <a:lnTo>
                  <a:pt x="1" y="63"/>
                </a:lnTo>
                <a:lnTo>
                  <a:pt x="1" y="63"/>
                </a:lnTo>
                <a:lnTo>
                  <a:pt x="1" y="63"/>
                </a:lnTo>
                <a:lnTo>
                  <a:pt x="1" y="63"/>
                </a:lnTo>
                <a:lnTo>
                  <a:pt x="0" y="63"/>
                </a:lnTo>
                <a:lnTo>
                  <a:pt x="0" y="63"/>
                </a:lnTo>
                <a:lnTo>
                  <a:pt x="0" y="63"/>
                </a:lnTo>
                <a:lnTo>
                  <a:pt x="0" y="63"/>
                </a:lnTo>
                <a:lnTo>
                  <a:pt x="0" y="63"/>
                </a:lnTo>
                <a:lnTo>
                  <a:pt x="0" y="63"/>
                </a:lnTo>
                <a:lnTo>
                  <a:pt x="0" y="63"/>
                </a:lnTo>
                <a:lnTo>
                  <a:pt x="0" y="63"/>
                </a:lnTo>
                <a:lnTo>
                  <a:pt x="0" y="63"/>
                </a:lnTo>
                <a:lnTo>
                  <a:pt x="0" y="62"/>
                </a:lnTo>
                <a:lnTo>
                  <a:pt x="0" y="62"/>
                </a:lnTo>
                <a:lnTo>
                  <a:pt x="0" y="62"/>
                </a:lnTo>
                <a:lnTo>
                  <a:pt x="1" y="62"/>
                </a:lnTo>
                <a:lnTo>
                  <a:pt x="1" y="62"/>
                </a:lnTo>
                <a:lnTo>
                  <a:pt x="1" y="61"/>
                </a:lnTo>
                <a:lnTo>
                  <a:pt x="1" y="61"/>
                </a:lnTo>
                <a:lnTo>
                  <a:pt x="1" y="61"/>
                </a:lnTo>
                <a:lnTo>
                  <a:pt x="1" y="61"/>
                </a:lnTo>
                <a:lnTo>
                  <a:pt x="1" y="61"/>
                </a:lnTo>
                <a:lnTo>
                  <a:pt x="1" y="61"/>
                </a:lnTo>
                <a:lnTo>
                  <a:pt x="1" y="61"/>
                </a:lnTo>
                <a:lnTo>
                  <a:pt x="1" y="61"/>
                </a:lnTo>
                <a:lnTo>
                  <a:pt x="1" y="61"/>
                </a:lnTo>
                <a:lnTo>
                  <a:pt x="1" y="61"/>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36">
            <a:extLst>
              <a:ext uri="{FF2B5EF4-FFF2-40B4-BE49-F238E27FC236}">
                <a16:creationId xmlns:a16="http://schemas.microsoft.com/office/drawing/2014/main" id="{123B538A-CAB9-E5F0-7F39-4504BDF09E2F}"/>
              </a:ext>
            </a:extLst>
          </p:cNvPr>
          <p:cNvSpPr>
            <a:spLocks/>
          </p:cNvSpPr>
          <p:nvPr/>
        </p:nvSpPr>
        <p:spPr bwMode="auto">
          <a:xfrm>
            <a:off x="2944813" y="3694113"/>
            <a:ext cx="741362" cy="869950"/>
          </a:xfrm>
          <a:custGeom>
            <a:avLst/>
            <a:gdLst>
              <a:gd name="T0" fmla="*/ 369 w 797"/>
              <a:gd name="T1" fmla="*/ 136 h 934"/>
              <a:gd name="T2" fmla="*/ 397 w 797"/>
              <a:gd name="T3" fmla="*/ 132 h 934"/>
              <a:gd name="T4" fmla="*/ 484 w 797"/>
              <a:gd name="T5" fmla="*/ 85 h 934"/>
              <a:gd name="T6" fmla="*/ 527 w 797"/>
              <a:gd name="T7" fmla="*/ 14 h 934"/>
              <a:gd name="T8" fmla="*/ 524 w 797"/>
              <a:gd name="T9" fmla="*/ 10 h 934"/>
              <a:gd name="T10" fmla="*/ 520 w 797"/>
              <a:gd name="T11" fmla="*/ 9 h 934"/>
              <a:gd name="T12" fmla="*/ 516 w 797"/>
              <a:gd name="T13" fmla="*/ 6 h 934"/>
              <a:gd name="T14" fmla="*/ 564 w 797"/>
              <a:gd name="T15" fmla="*/ 35 h 934"/>
              <a:gd name="T16" fmla="*/ 566 w 797"/>
              <a:gd name="T17" fmla="*/ 172 h 934"/>
              <a:gd name="T18" fmla="*/ 543 w 797"/>
              <a:gd name="T19" fmla="*/ 299 h 934"/>
              <a:gd name="T20" fmla="*/ 538 w 797"/>
              <a:gd name="T21" fmla="*/ 352 h 934"/>
              <a:gd name="T22" fmla="*/ 605 w 797"/>
              <a:gd name="T23" fmla="*/ 408 h 934"/>
              <a:gd name="T24" fmla="*/ 649 w 797"/>
              <a:gd name="T25" fmla="*/ 436 h 934"/>
              <a:gd name="T26" fmla="*/ 654 w 797"/>
              <a:gd name="T27" fmla="*/ 450 h 934"/>
              <a:gd name="T28" fmla="*/ 653 w 797"/>
              <a:gd name="T29" fmla="*/ 465 h 934"/>
              <a:gd name="T30" fmla="*/ 658 w 797"/>
              <a:gd name="T31" fmla="*/ 478 h 934"/>
              <a:gd name="T32" fmla="*/ 661 w 797"/>
              <a:gd name="T33" fmla="*/ 493 h 934"/>
              <a:gd name="T34" fmla="*/ 663 w 797"/>
              <a:gd name="T35" fmla="*/ 519 h 934"/>
              <a:gd name="T36" fmla="*/ 665 w 797"/>
              <a:gd name="T37" fmla="*/ 538 h 934"/>
              <a:gd name="T38" fmla="*/ 738 w 797"/>
              <a:gd name="T39" fmla="*/ 568 h 934"/>
              <a:gd name="T40" fmla="*/ 739 w 797"/>
              <a:gd name="T41" fmla="*/ 576 h 934"/>
              <a:gd name="T42" fmla="*/ 742 w 797"/>
              <a:gd name="T43" fmla="*/ 584 h 934"/>
              <a:gd name="T44" fmla="*/ 744 w 797"/>
              <a:gd name="T45" fmla="*/ 596 h 934"/>
              <a:gd name="T46" fmla="*/ 766 w 797"/>
              <a:gd name="T47" fmla="*/ 708 h 934"/>
              <a:gd name="T48" fmla="*/ 783 w 797"/>
              <a:gd name="T49" fmla="*/ 782 h 934"/>
              <a:gd name="T50" fmla="*/ 794 w 797"/>
              <a:gd name="T51" fmla="*/ 831 h 934"/>
              <a:gd name="T52" fmla="*/ 749 w 797"/>
              <a:gd name="T53" fmla="*/ 930 h 934"/>
              <a:gd name="T54" fmla="*/ 527 w 797"/>
              <a:gd name="T55" fmla="*/ 777 h 934"/>
              <a:gd name="T56" fmla="*/ 519 w 797"/>
              <a:gd name="T57" fmla="*/ 670 h 934"/>
              <a:gd name="T58" fmla="*/ 501 w 797"/>
              <a:gd name="T59" fmla="*/ 656 h 934"/>
              <a:gd name="T60" fmla="*/ 490 w 797"/>
              <a:gd name="T61" fmla="*/ 636 h 934"/>
              <a:gd name="T62" fmla="*/ 344 w 797"/>
              <a:gd name="T63" fmla="*/ 622 h 934"/>
              <a:gd name="T64" fmla="*/ 311 w 797"/>
              <a:gd name="T65" fmla="*/ 589 h 934"/>
              <a:gd name="T66" fmla="*/ 355 w 797"/>
              <a:gd name="T67" fmla="*/ 531 h 934"/>
              <a:gd name="T68" fmla="*/ 281 w 797"/>
              <a:gd name="T69" fmla="*/ 471 h 934"/>
              <a:gd name="T70" fmla="*/ 219 w 797"/>
              <a:gd name="T71" fmla="*/ 514 h 934"/>
              <a:gd name="T72" fmla="*/ 213 w 797"/>
              <a:gd name="T73" fmla="*/ 519 h 934"/>
              <a:gd name="T74" fmla="*/ 203 w 797"/>
              <a:gd name="T75" fmla="*/ 529 h 934"/>
              <a:gd name="T76" fmla="*/ 200 w 797"/>
              <a:gd name="T77" fmla="*/ 533 h 934"/>
              <a:gd name="T78" fmla="*/ 200 w 797"/>
              <a:gd name="T79" fmla="*/ 539 h 934"/>
              <a:gd name="T80" fmla="*/ 200 w 797"/>
              <a:gd name="T81" fmla="*/ 544 h 934"/>
              <a:gd name="T82" fmla="*/ 199 w 797"/>
              <a:gd name="T83" fmla="*/ 549 h 934"/>
              <a:gd name="T84" fmla="*/ 196 w 797"/>
              <a:gd name="T85" fmla="*/ 553 h 934"/>
              <a:gd name="T86" fmla="*/ 192 w 797"/>
              <a:gd name="T87" fmla="*/ 557 h 934"/>
              <a:gd name="T88" fmla="*/ 187 w 797"/>
              <a:gd name="T89" fmla="*/ 565 h 934"/>
              <a:gd name="T90" fmla="*/ 184 w 797"/>
              <a:gd name="T91" fmla="*/ 573 h 934"/>
              <a:gd name="T92" fmla="*/ 183 w 797"/>
              <a:gd name="T93" fmla="*/ 581 h 934"/>
              <a:gd name="T94" fmla="*/ 178 w 797"/>
              <a:gd name="T95" fmla="*/ 597 h 934"/>
              <a:gd name="T96" fmla="*/ 176 w 797"/>
              <a:gd name="T97" fmla="*/ 600 h 934"/>
              <a:gd name="T98" fmla="*/ 168 w 797"/>
              <a:gd name="T99" fmla="*/ 615 h 934"/>
              <a:gd name="T100" fmla="*/ 159 w 797"/>
              <a:gd name="T101" fmla="*/ 625 h 934"/>
              <a:gd name="T102" fmla="*/ 146 w 797"/>
              <a:gd name="T103" fmla="*/ 619 h 934"/>
              <a:gd name="T104" fmla="*/ 89 w 797"/>
              <a:gd name="T105" fmla="*/ 534 h 934"/>
              <a:gd name="T106" fmla="*/ 74 w 797"/>
              <a:gd name="T107" fmla="*/ 485 h 934"/>
              <a:gd name="T108" fmla="*/ 76 w 797"/>
              <a:gd name="T109" fmla="*/ 337 h 934"/>
              <a:gd name="T110" fmla="*/ 125 w 797"/>
              <a:gd name="T111" fmla="*/ 348 h 934"/>
              <a:gd name="T112" fmla="*/ 163 w 797"/>
              <a:gd name="T113" fmla="*/ 296 h 934"/>
              <a:gd name="T114" fmla="*/ 137 w 797"/>
              <a:gd name="T115" fmla="*/ 262 h 934"/>
              <a:gd name="T116" fmla="*/ 135 w 797"/>
              <a:gd name="T117" fmla="*/ 219 h 934"/>
              <a:gd name="T118" fmla="*/ 191 w 797"/>
              <a:gd name="T119" fmla="*/ 233 h 934"/>
              <a:gd name="T120" fmla="*/ 234 w 797"/>
              <a:gd name="T121" fmla="*/ 308 h 934"/>
              <a:gd name="T122" fmla="*/ 304 w 797"/>
              <a:gd name="T123" fmla="*/ 193 h 934"/>
              <a:gd name="T124" fmla="*/ 362 w 797"/>
              <a:gd name="T125" fmla="*/ 188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7" h="934">
                <a:moveTo>
                  <a:pt x="375" y="166"/>
                </a:moveTo>
                <a:lnTo>
                  <a:pt x="375" y="166"/>
                </a:lnTo>
                <a:lnTo>
                  <a:pt x="375" y="166"/>
                </a:lnTo>
                <a:lnTo>
                  <a:pt x="375" y="165"/>
                </a:lnTo>
                <a:lnTo>
                  <a:pt x="375" y="165"/>
                </a:lnTo>
                <a:lnTo>
                  <a:pt x="375" y="165"/>
                </a:lnTo>
                <a:lnTo>
                  <a:pt x="375" y="164"/>
                </a:lnTo>
                <a:lnTo>
                  <a:pt x="375" y="164"/>
                </a:lnTo>
                <a:lnTo>
                  <a:pt x="375" y="164"/>
                </a:lnTo>
                <a:lnTo>
                  <a:pt x="375" y="164"/>
                </a:lnTo>
                <a:lnTo>
                  <a:pt x="376" y="164"/>
                </a:lnTo>
                <a:lnTo>
                  <a:pt x="376" y="164"/>
                </a:lnTo>
                <a:lnTo>
                  <a:pt x="376" y="163"/>
                </a:lnTo>
                <a:lnTo>
                  <a:pt x="376" y="163"/>
                </a:lnTo>
                <a:lnTo>
                  <a:pt x="376" y="163"/>
                </a:lnTo>
                <a:lnTo>
                  <a:pt x="375" y="162"/>
                </a:lnTo>
                <a:lnTo>
                  <a:pt x="376" y="162"/>
                </a:lnTo>
                <a:lnTo>
                  <a:pt x="376" y="161"/>
                </a:lnTo>
                <a:lnTo>
                  <a:pt x="376" y="161"/>
                </a:lnTo>
                <a:lnTo>
                  <a:pt x="376" y="161"/>
                </a:lnTo>
                <a:lnTo>
                  <a:pt x="376" y="160"/>
                </a:lnTo>
                <a:lnTo>
                  <a:pt x="376" y="160"/>
                </a:lnTo>
                <a:lnTo>
                  <a:pt x="376" y="160"/>
                </a:lnTo>
                <a:lnTo>
                  <a:pt x="376" y="160"/>
                </a:lnTo>
                <a:lnTo>
                  <a:pt x="377" y="160"/>
                </a:lnTo>
                <a:lnTo>
                  <a:pt x="377" y="159"/>
                </a:lnTo>
                <a:lnTo>
                  <a:pt x="377" y="159"/>
                </a:lnTo>
                <a:lnTo>
                  <a:pt x="377" y="159"/>
                </a:lnTo>
                <a:lnTo>
                  <a:pt x="376" y="159"/>
                </a:lnTo>
                <a:lnTo>
                  <a:pt x="376" y="158"/>
                </a:lnTo>
                <a:lnTo>
                  <a:pt x="376" y="158"/>
                </a:lnTo>
                <a:lnTo>
                  <a:pt x="376" y="158"/>
                </a:lnTo>
                <a:lnTo>
                  <a:pt x="376" y="158"/>
                </a:lnTo>
                <a:lnTo>
                  <a:pt x="376" y="157"/>
                </a:lnTo>
                <a:lnTo>
                  <a:pt x="377" y="157"/>
                </a:lnTo>
                <a:lnTo>
                  <a:pt x="377" y="157"/>
                </a:lnTo>
                <a:lnTo>
                  <a:pt x="377" y="157"/>
                </a:lnTo>
                <a:lnTo>
                  <a:pt x="377" y="157"/>
                </a:lnTo>
                <a:lnTo>
                  <a:pt x="377" y="157"/>
                </a:lnTo>
                <a:lnTo>
                  <a:pt x="377" y="156"/>
                </a:lnTo>
                <a:lnTo>
                  <a:pt x="377" y="156"/>
                </a:lnTo>
                <a:lnTo>
                  <a:pt x="377" y="156"/>
                </a:lnTo>
                <a:lnTo>
                  <a:pt x="377" y="156"/>
                </a:lnTo>
                <a:lnTo>
                  <a:pt x="377" y="156"/>
                </a:lnTo>
                <a:lnTo>
                  <a:pt x="377" y="155"/>
                </a:lnTo>
                <a:lnTo>
                  <a:pt x="377" y="155"/>
                </a:lnTo>
                <a:lnTo>
                  <a:pt x="377" y="155"/>
                </a:lnTo>
                <a:lnTo>
                  <a:pt x="378" y="155"/>
                </a:lnTo>
                <a:lnTo>
                  <a:pt x="378" y="155"/>
                </a:lnTo>
                <a:lnTo>
                  <a:pt x="378" y="155"/>
                </a:lnTo>
                <a:lnTo>
                  <a:pt x="378" y="155"/>
                </a:lnTo>
                <a:lnTo>
                  <a:pt x="378" y="155"/>
                </a:lnTo>
                <a:lnTo>
                  <a:pt x="378" y="155"/>
                </a:lnTo>
                <a:lnTo>
                  <a:pt x="378" y="154"/>
                </a:lnTo>
                <a:lnTo>
                  <a:pt x="378" y="154"/>
                </a:lnTo>
                <a:lnTo>
                  <a:pt x="378" y="154"/>
                </a:lnTo>
                <a:lnTo>
                  <a:pt x="378" y="154"/>
                </a:lnTo>
                <a:lnTo>
                  <a:pt x="378" y="154"/>
                </a:lnTo>
                <a:lnTo>
                  <a:pt x="379" y="152"/>
                </a:lnTo>
                <a:lnTo>
                  <a:pt x="379" y="152"/>
                </a:lnTo>
                <a:lnTo>
                  <a:pt x="379" y="152"/>
                </a:lnTo>
                <a:lnTo>
                  <a:pt x="379" y="152"/>
                </a:lnTo>
                <a:lnTo>
                  <a:pt x="379" y="152"/>
                </a:lnTo>
                <a:lnTo>
                  <a:pt x="379" y="152"/>
                </a:lnTo>
                <a:lnTo>
                  <a:pt x="379" y="152"/>
                </a:lnTo>
                <a:lnTo>
                  <a:pt x="379" y="152"/>
                </a:lnTo>
                <a:lnTo>
                  <a:pt x="379" y="150"/>
                </a:lnTo>
                <a:lnTo>
                  <a:pt x="379" y="150"/>
                </a:lnTo>
                <a:lnTo>
                  <a:pt x="379" y="150"/>
                </a:lnTo>
                <a:lnTo>
                  <a:pt x="379" y="150"/>
                </a:lnTo>
                <a:lnTo>
                  <a:pt x="379" y="150"/>
                </a:lnTo>
                <a:lnTo>
                  <a:pt x="379" y="150"/>
                </a:lnTo>
                <a:lnTo>
                  <a:pt x="379" y="150"/>
                </a:lnTo>
                <a:lnTo>
                  <a:pt x="379" y="150"/>
                </a:lnTo>
                <a:lnTo>
                  <a:pt x="379" y="149"/>
                </a:lnTo>
                <a:lnTo>
                  <a:pt x="379" y="149"/>
                </a:lnTo>
                <a:lnTo>
                  <a:pt x="379" y="149"/>
                </a:lnTo>
                <a:lnTo>
                  <a:pt x="379" y="149"/>
                </a:lnTo>
                <a:lnTo>
                  <a:pt x="379" y="148"/>
                </a:lnTo>
                <a:lnTo>
                  <a:pt x="379" y="148"/>
                </a:lnTo>
                <a:lnTo>
                  <a:pt x="379" y="148"/>
                </a:lnTo>
                <a:lnTo>
                  <a:pt x="379" y="147"/>
                </a:lnTo>
                <a:lnTo>
                  <a:pt x="379" y="147"/>
                </a:lnTo>
                <a:lnTo>
                  <a:pt x="379" y="147"/>
                </a:lnTo>
                <a:lnTo>
                  <a:pt x="379" y="147"/>
                </a:lnTo>
                <a:lnTo>
                  <a:pt x="379" y="147"/>
                </a:lnTo>
                <a:lnTo>
                  <a:pt x="379" y="147"/>
                </a:lnTo>
                <a:lnTo>
                  <a:pt x="379" y="146"/>
                </a:lnTo>
                <a:lnTo>
                  <a:pt x="379" y="146"/>
                </a:lnTo>
                <a:lnTo>
                  <a:pt x="378" y="146"/>
                </a:lnTo>
                <a:lnTo>
                  <a:pt x="378" y="146"/>
                </a:lnTo>
                <a:lnTo>
                  <a:pt x="378" y="146"/>
                </a:lnTo>
                <a:lnTo>
                  <a:pt x="378" y="145"/>
                </a:lnTo>
                <a:lnTo>
                  <a:pt x="378" y="145"/>
                </a:lnTo>
                <a:lnTo>
                  <a:pt x="378" y="145"/>
                </a:lnTo>
                <a:lnTo>
                  <a:pt x="378" y="145"/>
                </a:lnTo>
                <a:lnTo>
                  <a:pt x="378" y="145"/>
                </a:lnTo>
                <a:lnTo>
                  <a:pt x="378" y="144"/>
                </a:lnTo>
                <a:lnTo>
                  <a:pt x="378" y="144"/>
                </a:lnTo>
                <a:lnTo>
                  <a:pt x="378" y="144"/>
                </a:lnTo>
                <a:lnTo>
                  <a:pt x="378" y="144"/>
                </a:lnTo>
                <a:lnTo>
                  <a:pt x="378" y="144"/>
                </a:lnTo>
                <a:lnTo>
                  <a:pt x="376" y="143"/>
                </a:lnTo>
                <a:lnTo>
                  <a:pt x="376" y="142"/>
                </a:lnTo>
                <a:lnTo>
                  <a:pt x="376" y="142"/>
                </a:lnTo>
                <a:lnTo>
                  <a:pt x="376" y="142"/>
                </a:lnTo>
                <a:lnTo>
                  <a:pt x="376" y="142"/>
                </a:lnTo>
                <a:lnTo>
                  <a:pt x="376" y="142"/>
                </a:lnTo>
                <a:lnTo>
                  <a:pt x="376" y="142"/>
                </a:lnTo>
                <a:lnTo>
                  <a:pt x="376" y="142"/>
                </a:lnTo>
                <a:lnTo>
                  <a:pt x="375" y="142"/>
                </a:lnTo>
                <a:lnTo>
                  <a:pt x="375" y="142"/>
                </a:lnTo>
                <a:lnTo>
                  <a:pt x="375" y="142"/>
                </a:lnTo>
                <a:lnTo>
                  <a:pt x="375" y="142"/>
                </a:lnTo>
                <a:lnTo>
                  <a:pt x="375" y="142"/>
                </a:lnTo>
                <a:lnTo>
                  <a:pt x="374" y="142"/>
                </a:lnTo>
                <a:lnTo>
                  <a:pt x="374" y="142"/>
                </a:lnTo>
                <a:lnTo>
                  <a:pt x="373" y="140"/>
                </a:lnTo>
                <a:lnTo>
                  <a:pt x="372" y="139"/>
                </a:lnTo>
                <a:lnTo>
                  <a:pt x="372" y="139"/>
                </a:lnTo>
                <a:lnTo>
                  <a:pt x="369" y="136"/>
                </a:lnTo>
                <a:lnTo>
                  <a:pt x="369" y="135"/>
                </a:lnTo>
                <a:lnTo>
                  <a:pt x="366" y="133"/>
                </a:lnTo>
                <a:lnTo>
                  <a:pt x="363" y="129"/>
                </a:lnTo>
                <a:lnTo>
                  <a:pt x="363" y="129"/>
                </a:lnTo>
                <a:lnTo>
                  <a:pt x="362" y="128"/>
                </a:lnTo>
                <a:lnTo>
                  <a:pt x="360" y="126"/>
                </a:lnTo>
                <a:lnTo>
                  <a:pt x="360" y="125"/>
                </a:lnTo>
                <a:lnTo>
                  <a:pt x="357" y="122"/>
                </a:lnTo>
                <a:lnTo>
                  <a:pt x="357" y="122"/>
                </a:lnTo>
                <a:lnTo>
                  <a:pt x="353" y="117"/>
                </a:lnTo>
                <a:lnTo>
                  <a:pt x="351" y="115"/>
                </a:lnTo>
                <a:lnTo>
                  <a:pt x="347" y="111"/>
                </a:lnTo>
                <a:lnTo>
                  <a:pt x="348" y="108"/>
                </a:lnTo>
                <a:lnTo>
                  <a:pt x="351" y="103"/>
                </a:lnTo>
                <a:lnTo>
                  <a:pt x="351" y="103"/>
                </a:lnTo>
                <a:lnTo>
                  <a:pt x="351" y="102"/>
                </a:lnTo>
                <a:lnTo>
                  <a:pt x="352" y="99"/>
                </a:lnTo>
                <a:lnTo>
                  <a:pt x="353" y="98"/>
                </a:lnTo>
                <a:lnTo>
                  <a:pt x="354" y="94"/>
                </a:lnTo>
                <a:lnTo>
                  <a:pt x="358" y="95"/>
                </a:lnTo>
                <a:lnTo>
                  <a:pt x="362" y="97"/>
                </a:lnTo>
                <a:lnTo>
                  <a:pt x="365" y="98"/>
                </a:lnTo>
                <a:lnTo>
                  <a:pt x="365" y="98"/>
                </a:lnTo>
                <a:lnTo>
                  <a:pt x="365" y="98"/>
                </a:lnTo>
                <a:lnTo>
                  <a:pt x="366" y="99"/>
                </a:lnTo>
                <a:lnTo>
                  <a:pt x="366" y="99"/>
                </a:lnTo>
                <a:lnTo>
                  <a:pt x="366" y="99"/>
                </a:lnTo>
                <a:lnTo>
                  <a:pt x="366" y="99"/>
                </a:lnTo>
                <a:lnTo>
                  <a:pt x="366" y="99"/>
                </a:lnTo>
                <a:lnTo>
                  <a:pt x="367" y="99"/>
                </a:lnTo>
                <a:lnTo>
                  <a:pt x="367" y="99"/>
                </a:lnTo>
                <a:lnTo>
                  <a:pt x="367" y="99"/>
                </a:lnTo>
                <a:lnTo>
                  <a:pt x="367" y="99"/>
                </a:lnTo>
                <a:lnTo>
                  <a:pt x="367" y="99"/>
                </a:lnTo>
                <a:lnTo>
                  <a:pt x="367" y="99"/>
                </a:lnTo>
                <a:lnTo>
                  <a:pt x="368" y="99"/>
                </a:lnTo>
                <a:lnTo>
                  <a:pt x="368" y="99"/>
                </a:lnTo>
                <a:lnTo>
                  <a:pt x="368" y="99"/>
                </a:lnTo>
                <a:lnTo>
                  <a:pt x="368" y="99"/>
                </a:lnTo>
                <a:lnTo>
                  <a:pt x="368" y="100"/>
                </a:lnTo>
                <a:lnTo>
                  <a:pt x="368" y="100"/>
                </a:lnTo>
                <a:lnTo>
                  <a:pt x="368" y="100"/>
                </a:lnTo>
                <a:lnTo>
                  <a:pt x="368" y="100"/>
                </a:lnTo>
                <a:lnTo>
                  <a:pt x="368" y="100"/>
                </a:lnTo>
                <a:lnTo>
                  <a:pt x="368" y="101"/>
                </a:lnTo>
                <a:lnTo>
                  <a:pt x="368" y="101"/>
                </a:lnTo>
                <a:lnTo>
                  <a:pt x="367" y="101"/>
                </a:lnTo>
                <a:lnTo>
                  <a:pt x="367" y="101"/>
                </a:lnTo>
                <a:lnTo>
                  <a:pt x="367" y="101"/>
                </a:lnTo>
                <a:lnTo>
                  <a:pt x="367" y="101"/>
                </a:lnTo>
                <a:lnTo>
                  <a:pt x="368" y="101"/>
                </a:lnTo>
                <a:lnTo>
                  <a:pt x="368" y="101"/>
                </a:lnTo>
                <a:lnTo>
                  <a:pt x="368" y="102"/>
                </a:lnTo>
                <a:lnTo>
                  <a:pt x="368" y="102"/>
                </a:lnTo>
                <a:lnTo>
                  <a:pt x="368" y="102"/>
                </a:lnTo>
                <a:lnTo>
                  <a:pt x="368" y="102"/>
                </a:lnTo>
                <a:lnTo>
                  <a:pt x="368" y="103"/>
                </a:lnTo>
                <a:lnTo>
                  <a:pt x="368" y="103"/>
                </a:lnTo>
                <a:lnTo>
                  <a:pt x="368" y="103"/>
                </a:lnTo>
                <a:lnTo>
                  <a:pt x="368" y="103"/>
                </a:lnTo>
                <a:lnTo>
                  <a:pt x="369" y="104"/>
                </a:lnTo>
                <a:lnTo>
                  <a:pt x="369" y="104"/>
                </a:lnTo>
                <a:lnTo>
                  <a:pt x="369" y="104"/>
                </a:lnTo>
                <a:lnTo>
                  <a:pt x="369" y="104"/>
                </a:lnTo>
                <a:lnTo>
                  <a:pt x="369" y="105"/>
                </a:lnTo>
                <a:lnTo>
                  <a:pt x="369" y="105"/>
                </a:lnTo>
                <a:lnTo>
                  <a:pt x="371" y="106"/>
                </a:lnTo>
                <a:lnTo>
                  <a:pt x="371" y="106"/>
                </a:lnTo>
                <a:lnTo>
                  <a:pt x="371" y="106"/>
                </a:lnTo>
                <a:lnTo>
                  <a:pt x="371" y="106"/>
                </a:lnTo>
                <a:lnTo>
                  <a:pt x="370" y="106"/>
                </a:lnTo>
                <a:lnTo>
                  <a:pt x="370" y="106"/>
                </a:lnTo>
                <a:lnTo>
                  <a:pt x="370" y="107"/>
                </a:lnTo>
                <a:lnTo>
                  <a:pt x="370" y="107"/>
                </a:lnTo>
                <a:lnTo>
                  <a:pt x="370" y="107"/>
                </a:lnTo>
                <a:lnTo>
                  <a:pt x="369" y="107"/>
                </a:lnTo>
                <a:lnTo>
                  <a:pt x="369" y="107"/>
                </a:lnTo>
                <a:lnTo>
                  <a:pt x="369" y="108"/>
                </a:lnTo>
                <a:lnTo>
                  <a:pt x="369" y="108"/>
                </a:lnTo>
                <a:lnTo>
                  <a:pt x="370" y="107"/>
                </a:lnTo>
                <a:lnTo>
                  <a:pt x="370" y="109"/>
                </a:lnTo>
                <a:lnTo>
                  <a:pt x="370" y="109"/>
                </a:lnTo>
                <a:lnTo>
                  <a:pt x="370" y="110"/>
                </a:lnTo>
                <a:lnTo>
                  <a:pt x="370" y="110"/>
                </a:lnTo>
                <a:lnTo>
                  <a:pt x="370" y="110"/>
                </a:lnTo>
                <a:lnTo>
                  <a:pt x="371" y="111"/>
                </a:lnTo>
                <a:lnTo>
                  <a:pt x="371" y="112"/>
                </a:lnTo>
                <a:lnTo>
                  <a:pt x="371" y="112"/>
                </a:lnTo>
                <a:lnTo>
                  <a:pt x="371" y="112"/>
                </a:lnTo>
                <a:lnTo>
                  <a:pt x="370" y="113"/>
                </a:lnTo>
                <a:lnTo>
                  <a:pt x="370" y="113"/>
                </a:lnTo>
                <a:lnTo>
                  <a:pt x="370" y="114"/>
                </a:lnTo>
                <a:lnTo>
                  <a:pt x="370" y="115"/>
                </a:lnTo>
                <a:lnTo>
                  <a:pt x="370" y="115"/>
                </a:lnTo>
                <a:lnTo>
                  <a:pt x="370" y="116"/>
                </a:lnTo>
                <a:lnTo>
                  <a:pt x="370" y="117"/>
                </a:lnTo>
                <a:lnTo>
                  <a:pt x="370" y="118"/>
                </a:lnTo>
                <a:lnTo>
                  <a:pt x="370" y="119"/>
                </a:lnTo>
                <a:lnTo>
                  <a:pt x="371" y="120"/>
                </a:lnTo>
                <a:lnTo>
                  <a:pt x="371" y="120"/>
                </a:lnTo>
                <a:lnTo>
                  <a:pt x="371" y="120"/>
                </a:lnTo>
                <a:lnTo>
                  <a:pt x="371" y="120"/>
                </a:lnTo>
                <a:lnTo>
                  <a:pt x="371" y="120"/>
                </a:lnTo>
                <a:lnTo>
                  <a:pt x="371" y="120"/>
                </a:lnTo>
                <a:lnTo>
                  <a:pt x="374" y="120"/>
                </a:lnTo>
                <a:lnTo>
                  <a:pt x="375" y="120"/>
                </a:lnTo>
                <a:lnTo>
                  <a:pt x="377" y="120"/>
                </a:lnTo>
                <a:lnTo>
                  <a:pt x="380" y="119"/>
                </a:lnTo>
                <a:lnTo>
                  <a:pt x="382" y="119"/>
                </a:lnTo>
                <a:lnTo>
                  <a:pt x="383" y="119"/>
                </a:lnTo>
                <a:lnTo>
                  <a:pt x="383" y="119"/>
                </a:lnTo>
                <a:lnTo>
                  <a:pt x="387" y="119"/>
                </a:lnTo>
                <a:lnTo>
                  <a:pt x="390" y="118"/>
                </a:lnTo>
                <a:lnTo>
                  <a:pt x="394" y="118"/>
                </a:lnTo>
                <a:lnTo>
                  <a:pt x="394" y="119"/>
                </a:lnTo>
                <a:lnTo>
                  <a:pt x="395" y="121"/>
                </a:lnTo>
                <a:lnTo>
                  <a:pt x="395" y="121"/>
                </a:lnTo>
                <a:lnTo>
                  <a:pt x="396" y="127"/>
                </a:lnTo>
                <a:lnTo>
                  <a:pt x="396" y="128"/>
                </a:lnTo>
                <a:lnTo>
                  <a:pt x="397" y="130"/>
                </a:lnTo>
                <a:lnTo>
                  <a:pt x="397" y="132"/>
                </a:lnTo>
                <a:lnTo>
                  <a:pt x="397" y="134"/>
                </a:lnTo>
                <a:lnTo>
                  <a:pt x="398" y="135"/>
                </a:lnTo>
                <a:lnTo>
                  <a:pt x="398" y="136"/>
                </a:lnTo>
                <a:lnTo>
                  <a:pt x="398" y="138"/>
                </a:lnTo>
                <a:lnTo>
                  <a:pt x="400" y="138"/>
                </a:lnTo>
                <a:lnTo>
                  <a:pt x="400" y="138"/>
                </a:lnTo>
                <a:lnTo>
                  <a:pt x="401" y="138"/>
                </a:lnTo>
                <a:lnTo>
                  <a:pt x="403" y="139"/>
                </a:lnTo>
                <a:lnTo>
                  <a:pt x="406" y="140"/>
                </a:lnTo>
                <a:lnTo>
                  <a:pt x="407" y="140"/>
                </a:lnTo>
                <a:lnTo>
                  <a:pt x="409" y="141"/>
                </a:lnTo>
                <a:lnTo>
                  <a:pt x="410" y="141"/>
                </a:lnTo>
                <a:lnTo>
                  <a:pt x="410" y="142"/>
                </a:lnTo>
                <a:lnTo>
                  <a:pt x="414" y="143"/>
                </a:lnTo>
                <a:lnTo>
                  <a:pt x="414" y="143"/>
                </a:lnTo>
                <a:lnTo>
                  <a:pt x="416" y="144"/>
                </a:lnTo>
                <a:lnTo>
                  <a:pt x="418" y="144"/>
                </a:lnTo>
                <a:lnTo>
                  <a:pt x="419" y="144"/>
                </a:lnTo>
                <a:lnTo>
                  <a:pt x="420" y="144"/>
                </a:lnTo>
                <a:lnTo>
                  <a:pt x="422" y="144"/>
                </a:lnTo>
                <a:lnTo>
                  <a:pt x="422" y="145"/>
                </a:lnTo>
                <a:lnTo>
                  <a:pt x="423" y="145"/>
                </a:lnTo>
                <a:lnTo>
                  <a:pt x="424" y="147"/>
                </a:lnTo>
                <a:lnTo>
                  <a:pt x="424" y="148"/>
                </a:lnTo>
                <a:lnTo>
                  <a:pt x="426" y="150"/>
                </a:lnTo>
                <a:lnTo>
                  <a:pt x="427" y="151"/>
                </a:lnTo>
                <a:lnTo>
                  <a:pt x="427" y="152"/>
                </a:lnTo>
                <a:lnTo>
                  <a:pt x="428" y="153"/>
                </a:lnTo>
                <a:lnTo>
                  <a:pt x="429" y="154"/>
                </a:lnTo>
                <a:lnTo>
                  <a:pt x="430" y="155"/>
                </a:lnTo>
                <a:lnTo>
                  <a:pt x="430" y="156"/>
                </a:lnTo>
                <a:lnTo>
                  <a:pt x="431" y="156"/>
                </a:lnTo>
                <a:lnTo>
                  <a:pt x="432" y="156"/>
                </a:lnTo>
                <a:lnTo>
                  <a:pt x="434" y="157"/>
                </a:lnTo>
                <a:lnTo>
                  <a:pt x="434" y="157"/>
                </a:lnTo>
                <a:lnTo>
                  <a:pt x="435" y="157"/>
                </a:lnTo>
                <a:lnTo>
                  <a:pt x="436" y="157"/>
                </a:lnTo>
                <a:lnTo>
                  <a:pt x="436" y="158"/>
                </a:lnTo>
                <a:lnTo>
                  <a:pt x="437" y="158"/>
                </a:lnTo>
                <a:lnTo>
                  <a:pt x="438" y="158"/>
                </a:lnTo>
                <a:lnTo>
                  <a:pt x="438" y="158"/>
                </a:lnTo>
                <a:lnTo>
                  <a:pt x="440" y="159"/>
                </a:lnTo>
                <a:lnTo>
                  <a:pt x="441" y="160"/>
                </a:lnTo>
                <a:lnTo>
                  <a:pt x="442" y="160"/>
                </a:lnTo>
                <a:lnTo>
                  <a:pt x="444" y="161"/>
                </a:lnTo>
                <a:lnTo>
                  <a:pt x="446" y="162"/>
                </a:lnTo>
                <a:lnTo>
                  <a:pt x="448" y="163"/>
                </a:lnTo>
                <a:lnTo>
                  <a:pt x="453" y="164"/>
                </a:lnTo>
                <a:lnTo>
                  <a:pt x="455" y="165"/>
                </a:lnTo>
                <a:lnTo>
                  <a:pt x="455" y="165"/>
                </a:lnTo>
                <a:lnTo>
                  <a:pt x="456" y="165"/>
                </a:lnTo>
                <a:lnTo>
                  <a:pt x="457" y="165"/>
                </a:lnTo>
                <a:lnTo>
                  <a:pt x="457" y="165"/>
                </a:lnTo>
                <a:lnTo>
                  <a:pt x="457" y="165"/>
                </a:lnTo>
                <a:lnTo>
                  <a:pt x="457" y="165"/>
                </a:lnTo>
                <a:lnTo>
                  <a:pt x="457" y="165"/>
                </a:lnTo>
                <a:lnTo>
                  <a:pt x="458" y="165"/>
                </a:lnTo>
                <a:lnTo>
                  <a:pt x="458" y="164"/>
                </a:lnTo>
                <a:lnTo>
                  <a:pt x="459" y="164"/>
                </a:lnTo>
                <a:lnTo>
                  <a:pt x="461" y="162"/>
                </a:lnTo>
                <a:lnTo>
                  <a:pt x="461" y="162"/>
                </a:lnTo>
                <a:lnTo>
                  <a:pt x="463" y="161"/>
                </a:lnTo>
                <a:lnTo>
                  <a:pt x="463" y="160"/>
                </a:lnTo>
                <a:lnTo>
                  <a:pt x="464" y="160"/>
                </a:lnTo>
                <a:lnTo>
                  <a:pt x="465" y="159"/>
                </a:lnTo>
                <a:lnTo>
                  <a:pt x="465" y="158"/>
                </a:lnTo>
                <a:lnTo>
                  <a:pt x="466" y="157"/>
                </a:lnTo>
                <a:lnTo>
                  <a:pt x="468" y="156"/>
                </a:lnTo>
                <a:lnTo>
                  <a:pt x="469" y="155"/>
                </a:lnTo>
                <a:lnTo>
                  <a:pt x="469" y="155"/>
                </a:lnTo>
                <a:lnTo>
                  <a:pt x="470" y="155"/>
                </a:lnTo>
                <a:lnTo>
                  <a:pt x="470" y="155"/>
                </a:lnTo>
                <a:lnTo>
                  <a:pt x="470" y="154"/>
                </a:lnTo>
                <a:lnTo>
                  <a:pt x="470" y="154"/>
                </a:lnTo>
                <a:lnTo>
                  <a:pt x="470" y="152"/>
                </a:lnTo>
                <a:lnTo>
                  <a:pt x="470" y="151"/>
                </a:lnTo>
                <a:lnTo>
                  <a:pt x="469" y="149"/>
                </a:lnTo>
                <a:lnTo>
                  <a:pt x="469" y="146"/>
                </a:lnTo>
                <a:lnTo>
                  <a:pt x="469" y="143"/>
                </a:lnTo>
                <a:lnTo>
                  <a:pt x="469" y="142"/>
                </a:lnTo>
                <a:lnTo>
                  <a:pt x="468" y="139"/>
                </a:lnTo>
                <a:lnTo>
                  <a:pt x="468" y="137"/>
                </a:lnTo>
                <a:lnTo>
                  <a:pt x="467" y="134"/>
                </a:lnTo>
                <a:lnTo>
                  <a:pt x="467" y="131"/>
                </a:lnTo>
                <a:lnTo>
                  <a:pt x="467" y="128"/>
                </a:lnTo>
                <a:lnTo>
                  <a:pt x="467" y="127"/>
                </a:lnTo>
                <a:lnTo>
                  <a:pt x="466" y="126"/>
                </a:lnTo>
                <a:lnTo>
                  <a:pt x="466" y="123"/>
                </a:lnTo>
                <a:lnTo>
                  <a:pt x="466" y="123"/>
                </a:lnTo>
                <a:lnTo>
                  <a:pt x="466" y="120"/>
                </a:lnTo>
                <a:lnTo>
                  <a:pt x="466" y="119"/>
                </a:lnTo>
                <a:lnTo>
                  <a:pt x="465" y="118"/>
                </a:lnTo>
                <a:lnTo>
                  <a:pt x="465" y="117"/>
                </a:lnTo>
                <a:lnTo>
                  <a:pt x="465" y="117"/>
                </a:lnTo>
                <a:lnTo>
                  <a:pt x="465" y="117"/>
                </a:lnTo>
                <a:lnTo>
                  <a:pt x="467" y="117"/>
                </a:lnTo>
                <a:lnTo>
                  <a:pt x="469" y="117"/>
                </a:lnTo>
                <a:lnTo>
                  <a:pt x="470" y="117"/>
                </a:lnTo>
                <a:lnTo>
                  <a:pt x="471" y="118"/>
                </a:lnTo>
                <a:lnTo>
                  <a:pt x="473" y="118"/>
                </a:lnTo>
                <a:lnTo>
                  <a:pt x="474" y="118"/>
                </a:lnTo>
                <a:lnTo>
                  <a:pt x="475" y="118"/>
                </a:lnTo>
                <a:lnTo>
                  <a:pt x="476" y="118"/>
                </a:lnTo>
                <a:lnTo>
                  <a:pt x="479" y="118"/>
                </a:lnTo>
                <a:lnTo>
                  <a:pt x="480" y="118"/>
                </a:lnTo>
                <a:lnTo>
                  <a:pt x="480" y="112"/>
                </a:lnTo>
                <a:lnTo>
                  <a:pt x="481" y="111"/>
                </a:lnTo>
                <a:lnTo>
                  <a:pt x="481" y="110"/>
                </a:lnTo>
                <a:lnTo>
                  <a:pt x="481" y="105"/>
                </a:lnTo>
                <a:lnTo>
                  <a:pt x="481" y="104"/>
                </a:lnTo>
                <a:lnTo>
                  <a:pt x="481" y="103"/>
                </a:lnTo>
                <a:lnTo>
                  <a:pt x="482" y="102"/>
                </a:lnTo>
                <a:lnTo>
                  <a:pt x="482" y="98"/>
                </a:lnTo>
                <a:lnTo>
                  <a:pt x="483" y="92"/>
                </a:lnTo>
                <a:lnTo>
                  <a:pt x="483" y="92"/>
                </a:lnTo>
                <a:lnTo>
                  <a:pt x="483" y="91"/>
                </a:lnTo>
                <a:lnTo>
                  <a:pt x="483" y="91"/>
                </a:lnTo>
                <a:lnTo>
                  <a:pt x="483" y="91"/>
                </a:lnTo>
                <a:lnTo>
                  <a:pt x="484" y="90"/>
                </a:lnTo>
                <a:lnTo>
                  <a:pt x="484" y="87"/>
                </a:lnTo>
                <a:lnTo>
                  <a:pt x="484" y="85"/>
                </a:lnTo>
                <a:lnTo>
                  <a:pt x="484" y="85"/>
                </a:lnTo>
                <a:lnTo>
                  <a:pt x="484" y="85"/>
                </a:lnTo>
                <a:lnTo>
                  <a:pt x="485" y="84"/>
                </a:lnTo>
                <a:lnTo>
                  <a:pt x="485" y="83"/>
                </a:lnTo>
                <a:lnTo>
                  <a:pt x="485" y="82"/>
                </a:lnTo>
                <a:lnTo>
                  <a:pt x="485" y="81"/>
                </a:lnTo>
                <a:lnTo>
                  <a:pt x="485" y="81"/>
                </a:lnTo>
                <a:lnTo>
                  <a:pt x="486" y="79"/>
                </a:lnTo>
                <a:lnTo>
                  <a:pt x="486" y="78"/>
                </a:lnTo>
                <a:lnTo>
                  <a:pt x="487" y="76"/>
                </a:lnTo>
                <a:lnTo>
                  <a:pt x="488" y="73"/>
                </a:lnTo>
                <a:lnTo>
                  <a:pt x="488" y="70"/>
                </a:lnTo>
                <a:lnTo>
                  <a:pt x="489" y="69"/>
                </a:lnTo>
                <a:lnTo>
                  <a:pt x="489" y="66"/>
                </a:lnTo>
                <a:lnTo>
                  <a:pt x="489" y="65"/>
                </a:lnTo>
                <a:lnTo>
                  <a:pt x="490" y="62"/>
                </a:lnTo>
                <a:lnTo>
                  <a:pt x="490" y="61"/>
                </a:lnTo>
                <a:lnTo>
                  <a:pt x="490" y="59"/>
                </a:lnTo>
                <a:lnTo>
                  <a:pt x="490" y="57"/>
                </a:lnTo>
                <a:lnTo>
                  <a:pt x="491" y="51"/>
                </a:lnTo>
                <a:lnTo>
                  <a:pt x="491" y="48"/>
                </a:lnTo>
                <a:lnTo>
                  <a:pt x="492" y="45"/>
                </a:lnTo>
                <a:lnTo>
                  <a:pt x="492" y="44"/>
                </a:lnTo>
                <a:lnTo>
                  <a:pt x="493" y="41"/>
                </a:lnTo>
                <a:lnTo>
                  <a:pt x="493" y="39"/>
                </a:lnTo>
                <a:lnTo>
                  <a:pt x="493" y="39"/>
                </a:lnTo>
                <a:lnTo>
                  <a:pt x="493" y="37"/>
                </a:lnTo>
                <a:lnTo>
                  <a:pt x="493" y="36"/>
                </a:lnTo>
                <a:lnTo>
                  <a:pt x="493" y="35"/>
                </a:lnTo>
                <a:lnTo>
                  <a:pt x="493" y="34"/>
                </a:lnTo>
                <a:lnTo>
                  <a:pt x="494" y="34"/>
                </a:lnTo>
                <a:lnTo>
                  <a:pt x="494" y="33"/>
                </a:lnTo>
                <a:lnTo>
                  <a:pt x="496" y="33"/>
                </a:lnTo>
                <a:lnTo>
                  <a:pt x="496" y="33"/>
                </a:lnTo>
                <a:lnTo>
                  <a:pt x="497" y="33"/>
                </a:lnTo>
                <a:lnTo>
                  <a:pt x="497" y="32"/>
                </a:lnTo>
                <a:lnTo>
                  <a:pt x="497" y="32"/>
                </a:lnTo>
                <a:lnTo>
                  <a:pt x="498" y="32"/>
                </a:lnTo>
                <a:lnTo>
                  <a:pt x="504" y="31"/>
                </a:lnTo>
                <a:lnTo>
                  <a:pt x="506" y="30"/>
                </a:lnTo>
                <a:lnTo>
                  <a:pt x="509" y="29"/>
                </a:lnTo>
                <a:lnTo>
                  <a:pt x="509" y="29"/>
                </a:lnTo>
                <a:lnTo>
                  <a:pt x="509" y="29"/>
                </a:lnTo>
                <a:lnTo>
                  <a:pt x="510" y="29"/>
                </a:lnTo>
                <a:lnTo>
                  <a:pt x="512" y="28"/>
                </a:lnTo>
                <a:lnTo>
                  <a:pt x="514" y="28"/>
                </a:lnTo>
                <a:lnTo>
                  <a:pt x="516" y="27"/>
                </a:lnTo>
                <a:lnTo>
                  <a:pt x="516" y="27"/>
                </a:lnTo>
                <a:lnTo>
                  <a:pt x="517" y="27"/>
                </a:lnTo>
                <a:lnTo>
                  <a:pt x="518" y="27"/>
                </a:lnTo>
                <a:lnTo>
                  <a:pt x="519" y="26"/>
                </a:lnTo>
                <a:lnTo>
                  <a:pt x="521" y="26"/>
                </a:lnTo>
                <a:lnTo>
                  <a:pt x="523" y="25"/>
                </a:lnTo>
                <a:lnTo>
                  <a:pt x="524" y="25"/>
                </a:lnTo>
                <a:lnTo>
                  <a:pt x="527" y="24"/>
                </a:lnTo>
                <a:lnTo>
                  <a:pt x="527" y="23"/>
                </a:lnTo>
                <a:lnTo>
                  <a:pt x="527" y="23"/>
                </a:lnTo>
                <a:lnTo>
                  <a:pt x="527" y="23"/>
                </a:lnTo>
                <a:lnTo>
                  <a:pt x="527" y="23"/>
                </a:lnTo>
                <a:lnTo>
                  <a:pt x="528" y="23"/>
                </a:lnTo>
                <a:lnTo>
                  <a:pt x="528" y="23"/>
                </a:lnTo>
                <a:lnTo>
                  <a:pt x="528" y="23"/>
                </a:lnTo>
                <a:lnTo>
                  <a:pt x="528" y="23"/>
                </a:lnTo>
                <a:lnTo>
                  <a:pt x="528" y="22"/>
                </a:lnTo>
                <a:lnTo>
                  <a:pt x="528" y="22"/>
                </a:lnTo>
                <a:lnTo>
                  <a:pt x="528" y="21"/>
                </a:lnTo>
                <a:lnTo>
                  <a:pt x="528" y="21"/>
                </a:lnTo>
                <a:lnTo>
                  <a:pt x="527" y="21"/>
                </a:lnTo>
                <a:lnTo>
                  <a:pt x="527" y="21"/>
                </a:lnTo>
                <a:lnTo>
                  <a:pt x="527" y="20"/>
                </a:lnTo>
                <a:lnTo>
                  <a:pt x="527" y="20"/>
                </a:lnTo>
                <a:lnTo>
                  <a:pt x="527" y="20"/>
                </a:lnTo>
                <a:lnTo>
                  <a:pt x="528" y="20"/>
                </a:lnTo>
                <a:lnTo>
                  <a:pt x="528" y="20"/>
                </a:lnTo>
                <a:lnTo>
                  <a:pt x="528" y="19"/>
                </a:lnTo>
                <a:lnTo>
                  <a:pt x="528" y="19"/>
                </a:lnTo>
                <a:lnTo>
                  <a:pt x="528" y="19"/>
                </a:lnTo>
                <a:lnTo>
                  <a:pt x="528" y="19"/>
                </a:lnTo>
                <a:lnTo>
                  <a:pt x="528" y="19"/>
                </a:lnTo>
                <a:lnTo>
                  <a:pt x="528" y="19"/>
                </a:lnTo>
                <a:lnTo>
                  <a:pt x="528" y="19"/>
                </a:lnTo>
                <a:lnTo>
                  <a:pt x="528" y="18"/>
                </a:lnTo>
                <a:lnTo>
                  <a:pt x="528" y="18"/>
                </a:lnTo>
                <a:lnTo>
                  <a:pt x="528" y="18"/>
                </a:lnTo>
                <a:lnTo>
                  <a:pt x="528" y="18"/>
                </a:lnTo>
                <a:lnTo>
                  <a:pt x="528" y="18"/>
                </a:lnTo>
                <a:lnTo>
                  <a:pt x="527" y="18"/>
                </a:lnTo>
                <a:lnTo>
                  <a:pt x="527" y="18"/>
                </a:lnTo>
                <a:lnTo>
                  <a:pt x="527" y="18"/>
                </a:lnTo>
                <a:lnTo>
                  <a:pt x="527" y="18"/>
                </a:lnTo>
                <a:lnTo>
                  <a:pt x="527" y="18"/>
                </a:lnTo>
                <a:lnTo>
                  <a:pt x="527" y="18"/>
                </a:lnTo>
                <a:lnTo>
                  <a:pt x="527" y="17"/>
                </a:lnTo>
                <a:lnTo>
                  <a:pt x="527" y="17"/>
                </a:lnTo>
                <a:lnTo>
                  <a:pt x="527" y="17"/>
                </a:lnTo>
                <a:lnTo>
                  <a:pt x="527" y="17"/>
                </a:lnTo>
                <a:lnTo>
                  <a:pt x="527" y="17"/>
                </a:lnTo>
                <a:lnTo>
                  <a:pt x="527" y="17"/>
                </a:lnTo>
                <a:lnTo>
                  <a:pt x="527" y="17"/>
                </a:lnTo>
                <a:lnTo>
                  <a:pt x="527" y="17"/>
                </a:lnTo>
                <a:lnTo>
                  <a:pt x="527" y="17"/>
                </a:lnTo>
                <a:lnTo>
                  <a:pt x="527" y="17"/>
                </a:lnTo>
                <a:lnTo>
                  <a:pt x="527" y="16"/>
                </a:lnTo>
                <a:lnTo>
                  <a:pt x="527" y="16"/>
                </a:lnTo>
                <a:lnTo>
                  <a:pt x="527" y="16"/>
                </a:lnTo>
                <a:lnTo>
                  <a:pt x="527" y="16"/>
                </a:lnTo>
                <a:lnTo>
                  <a:pt x="527" y="16"/>
                </a:lnTo>
                <a:lnTo>
                  <a:pt x="527" y="16"/>
                </a:lnTo>
                <a:lnTo>
                  <a:pt x="527" y="16"/>
                </a:lnTo>
                <a:lnTo>
                  <a:pt x="527" y="16"/>
                </a:lnTo>
                <a:lnTo>
                  <a:pt x="527" y="15"/>
                </a:lnTo>
                <a:lnTo>
                  <a:pt x="527" y="15"/>
                </a:lnTo>
                <a:lnTo>
                  <a:pt x="527" y="15"/>
                </a:lnTo>
                <a:lnTo>
                  <a:pt x="527" y="15"/>
                </a:lnTo>
                <a:lnTo>
                  <a:pt x="527" y="15"/>
                </a:lnTo>
                <a:lnTo>
                  <a:pt x="527" y="15"/>
                </a:lnTo>
                <a:lnTo>
                  <a:pt x="527" y="15"/>
                </a:lnTo>
                <a:lnTo>
                  <a:pt x="527" y="14"/>
                </a:lnTo>
                <a:lnTo>
                  <a:pt x="527" y="14"/>
                </a:lnTo>
                <a:lnTo>
                  <a:pt x="527" y="14"/>
                </a:lnTo>
                <a:lnTo>
                  <a:pt x="527" y="14"/>
                </a:lnTo>
                <a:lnTo>
                  <a:pt x="527" y="14"/>
                </a:lnTo>
                <a:lnTo>
                  <a:pt x="527" y="14"/>
                </a:lnTo>
                <a:lnTo>
                  <a:pt x="527" y="14"/>
                </a:lnTo>
                <a:lnTo>
                  <a:pt x="527" y="14"/>
                </a:lnTo>
                <a:lnTo>
                  <a:pt x="527" y="14"/>
                </a:lnTo>
                <a:lnTo>
                  <a:pt x="527" y="14"/>
                </a:lnTo>
                <a:lnTo>
                  <a:pt x="527" y="14"/>
                </a:lnTo>
                <a:lnTo>
                  <a:pt x="527" y="14"/>
                </a:lnTo>
                <a:lnTo>
                  <a:pt x="527" y="14"/>
                </a:lnTo>
                <a:lnTo>
                  <a:pt x="527" y="14"/>
                </a:lnTo>
                <a:lnTo>
                  <a:pt x="527" y="14"/>
                </a:lnTo>
                <a:lnTo>
                  <a:pt x="527" y="14"/>
                </a:lnTo>
                <a:lnTo>
                  <a:pt x="527" y="14"/>
                </a:lnTo>
                <a:lnTo>
                  <a:pt x="527" y="13"/>
                </a:lnTo>
                <a:lnTo>
                  <a:pt x="527" y="13"/>
                </a:lnTo>
                <a:lnTo>
                  <a:pt x="527" y="13"/>
                </a:lnTo>
                <a:lnTo>
                  <a:pt x="527" y="13"/>
                </a:lnTo>
                <a:lnTo>
                  <a:pt x="527" y="13"/>
                </a:lnTo>
                <a:lnTo>
                  <a:pt x="527" y="13"/>
                </a:lnTo>
                <a:lnTo>
                  <a:pt x="527" y="13"/>
                </a:lnTo>
                <a:lnTo>
                  <a:pt x="527" y="13"/>
                </a:lnTo>
                <a:lnTo>
                  <a:pt x="527" y="13"/>
                </a:lnTo>
                <a:lnTo>
                  <a:pt x="527" y="13"/>
                </a:lnTo>
                <a:lnTo>
                  <a:pt x="527" y="13"/>
                </a:lnTo>
                <a:lnTo>
                  <a:pt x="526" y="13"/>
                </a:lnTo>
                <a:lnTo>
                  <a:pt x="526" y="13"/>
                </a:lnTo>
                <a:lnTo>
                  <a:pt x="526" y="13"/>
                </a:lnTo>
                <a:lnTo>
                  <a:pt x="526" y="13"/>
                </a:lnTo>
                <a:lnTo>
                  <a:pt x="526" y="13"/>
                </a:lnTo>
                <a:lnTo>
                  <a:pt x="526" y="12"/>
                </a:lnTo>
                <a:lnTo>
                  <a:pt x="526" y="12"/>
                </a:lnTo>
                <a:lnTo>
                  <a:pt x="526"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1"/>
                </a:lnTo>
                <a:lnTo>
                  <a:pt x="527" y="11"/>
                </a:lnTo>
                <a:lnTo>
                  <a:pt x="527" y="11"/>
                </a:lnTo>
                <a:lnTo>
                  <a:pt x="527" y="11"/>
                </a:lnTo>
                <a:lnTo>
                  <a:pt x="527" y="11"/>
                </a:lnTo>
                <a:lnTo>
                  <a:pt x="527" y="11"/>
                </a:lnTo>
                <a:lnTo>
                  <a:pt x="527" y="11"/>
                </a:lnTo>
                <a:lnTo>
                  <a:pt x="527" y="11"/>
                </a:lnTo>
                <a:lnTo>
                  <a:pt x="527" y="11"/>
                </a:lnTo>
                <a:lnTo>
                  <a:pt x="527" y="11"/>
                </a:lnTo>
                <a:lnTo>
                  <a:pt x="527" y="11"/>
                </a:lnTo>
                <a:lnTo>
                  <a:pt x="527"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0"/>
                </a:lnTo>
                <a:lnTo>
                  <a:pt x="525" y="10"/>
                </a:lnTo>
                <a:lnTo>
                  <a:pt x="525" y="10"/>
                </a:lnTo>
                <a:lnTo>
                  <a:pt x="525" y="10"/>
                </a:lnTo>
                <a:lnTo>
                  <a:pt x="525" y="10"/>
                </a:lnTo>
                <a:lnTo>
                  <a:pt x="524" y="10"/>
                </a:lnTo>
                <a:lnTo>
                  <a:pt x="524" y="10"/>
                </a:lnTo>
                <a:lnTo>
                  <a:pt x="524" y="10"/>
                </a:lnTo>
                <a:lnTo>
                  <a:pt x="524" y="10"/>
                </a:lnTo>
                <a:lnTo>
                  <a:pt x="524" y="10"/>
                </a:lnTo>
                <a:lnTo>
                  <a:pt x="524" y="10"/>
                </a:lnTo>
                <a:lnTo>
                  <a:pt x="524" y="10"/>
                </a:lnTo>
                <a:lnTo>
                  <a:pt x="524" y="10"/>
                </a:lnTo>
                <a:lnTo>
                  <a:pt x="524" y="10"/>
                </a:lnTo>
                <a:lnTo>
                  <a:pt x="524" y="10"/>
                </a:lnTo>
                <a:lnTo>
                  <a:pt x="524" y="10"/>
                </a:lnTo>
                <a:lnTo>
                  <a:pt x="524" y="10"/>
                </a:lnTo>
                <a:lnTo>
                  <a:pt x="524" y="10"/>
                </a:lnTo>
                <a:lnTo>
                  <a:pt x="524" y="10"/>
                </a:lnTo>
                <a:lnTo>
                  <a:pt x="524" y="10"/>
                </a:lnTo>
                <a:lnTo>
                  <a:pt x="524" y="10"/>
                </a:lnTo>
                <a:lnTo>
                  <a:pt x="524" y="10"/>
                </a:lnTo>
                <a:lnTo>
                  <a:pt x="524" y="10"/>
                </a:lnTo>
                <a:lnTo>
                  <a:pt x="524"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1" y="10"/>
                </a:lnTo>
                <a:lnTo>
                  <a:pt x="521" y="10"/>
                </a:lnTo>
                <a:lnTo>
                  <a:pt x="521" y="10"/>
                </a:lnTo>
                <a:lnTo>
                  <a:pt x="521" y="10"/>
                </a:lnTo>
                <a:lnTo>
                  <a:pt x="521" y="10"/>
                </a:lnTo>
                <a:lnTo>
                  <a:pt x="521" y="9"/>
                </a:lnTo>
                <a:lnTo>
                  <a:pt x="521" y="9"/>
                </a:lnTo>
                <a:lnTo>
                  <a:pt x="521" y="9"/>
                </a:lnTo>
                <a:lnTo>
                  <a:pt x="521" y="9"/>
                </a:lnTo>
                <a:lnTo>
                  <a:pt x="521" y="9"/>
                </a:lnTo>
                <a:lnTo>
                  <a:pt x="521" y="9"/>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9"/>
                </a:lnTo>
                <a:lnTo>
                  <a:pt x="520" y="9"/>
                </a:lnTo>
                <a:lnTo>
                  <a:pt x="520" y="9"/>
                </a:lnTo>
                <a:lnTo>
                  <a:pt x="520" y="9"/>
                </a:lnTo>
                <a:lnTo>
                  <a:pt x="520" y="10"/>
                </a:lnTo>
                <a:lnTo>
                  <a:pt x="520" y="10"/>
                </a:lnTo>
                <a:lnTo>
                  <a:pt x="520" y="10"/>
                </a:lnTo>
                <a:lnTo>
                  <a:pt x="520" y="10"/>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19" y="9"/>
                </a:lnTo>
                <a:lnTo>
                  <a:pt x="519" y="9"/>
                </a:lnTo>
                <a:lnTo>
                  <a:pt x="519" y="9"/>
                </a:lnTo>
                <a:lnTo>
                  <a:pt x="519" y="9"/>
                </a:lnTo>
                <a:lnTo>
                  <a:pt x="519" y="9"/>
                </a:lnTo>
                <a:lnTo>
                  <a:pt x="519" y="9"/>
                </a:lnTo>
                <a:lnTo>
                  <a:pt x="519" y="9"/>
                </a:lnTo>
                <a:lnTo>
                  <a:pt x="519" y="9"/>
                </a:lnTo>
                <a:lnTo>
                  <a:pt x="519" y="9"/>
                </a:lnTo>
                <a:lnTo>
                  <a:pt x="519" y="9"/>
                </a:lnTo>
                <a:lnTo>
                  <a:pt x="519" y="9"/>
                </a:lnTo>
                <a:lnTo>
                  <a:pt x="519" y="9"/>
                </a:lnTo>
                <a:lnTo>
                  <a:pt x="519" y="9"/>
                </a:lnTo>
                <a:lnTo>
                  <a:pt x="519" y="9"/>
                </a:lnTo>
                <a:lnTo>
                  <a:pt x="519" y="9"/>
                </a:lnTo>
                <a:lnTo>
                  <a:pt x="519" y="9"/>
                </a:lnTo>
                <a:lnTo>
                  <a:pt x="519" y="9"/>
                </a:lnTo>
                <a:lnTo>
                  <a:pt x="519" y="8"/>
                </a:lnTo>
                <a:lnTo>
                  <a:pt x="519" y="8"/>
                </a:lnTo>
                <a:lnTo>
                  <a:pt x="519" y="8"/>
                </a:lnTo>
                <a:lnTo>
                  <a:pt x="519" y="8"/>
                </a:lnTo>
                <a:lnTo>
                  <a:pt x="519" y="9"/>
                </a:lnTo>
                <a:lnTo>
                  <a:pt x="519" y="9"/>
                </a:lnTo>
                <a:lnTo>
                  <a:pt x="518" y="9"/>
                </a:lnTo>
                <a:lnTo>
                  <a:pt x="518" y="9"/>
                </a:lnTo>
                <a:lnTo>
                  <a:pt x="518" y="9"/>
                </a:lnTo>
                <a:lnTo>
                  <a:pt x="518" y="9"/>
                </a:lnTo>
                <a:lnTo>
                  <a:pt x="518" y="9"/>
                </a:lnTo>
                <a:lnTo>
                  <a:pt x="518" y="9"/>
                </a:lnTo>
                <a:lnTo>
                  <a:pt x="518" y="9"/>
                </a:lnTo>
                <a:lnTo>
                  <a:pt x="518" y="9"/>
                </a:lnTo>
                <a:lnTo>
                  <a:pt x="518" y="8"/>
                </a:lnTo>
                <a:lnTo>
                  <a:pt x="518" y="8"/>
                </a:lnTo>
                <a:lnTo>
                  <a:pt x="518" y="8"/>
                </a:lnTo>
                <a:lnTo>
                  <a:pt x="518" y="8"/>
                </a:lnTo>
                <a:lnTo>
                  <a:pt x="518" y="8"/>
                </a:lnTo>
                <a:lnTo>
                  <a:pt x="518" y="8"/>
                </a:lnTo>
                <a:lnTo>
                  <a:pt x="518" y="8"/>
                </a:lnTo>
                <a:lnTo>
                  <a:pt x="518" y="8"/>
                </a:lnTo>
                <a:lnTo>
                  <a:pt x="518" y="8"/>
                </a:lnTo>
                <a:lnTo>
                  <a:pt x="518" y="8"/>
                </a:lnTo>
                <a:lnTo>
                  <a:pt x="518" y="8"/>
                </a:lnTo>
                <a:lnTo>
                  <a:pt x="518" y="8"/>
                </a:lnTo>
                <a:lnTo>
                  <a:pt x="518" y="8"/>
                </a:lnTo>
                <a:lnTo>
                  <a:pt x="518" y="8"/>
                </a:lnTo>
                <a:lnTo>
                  <a:pt x="518" y="8"/>
                </a:lnTo>
                <a:lnTo>
                  <a:pt x="518" y="8"/>
                </a:lnTo>
                <a:lnTo>
                  <a:pt x="518" y="8"/>
                </a:lnTo>
                <a:lnTo>
                  <a:pt x="518" y="7"/>
                </a:lnTo>
                <a:lnTo>
                  <a:pt x="518" y="7"/>
                </a:lnTo>
                <a:lnTo>
                  <a:pt x="518" y="7"/>
                </a:lnTo>
                <a:lnTo>
                  <a:pt x="518" y="7"/>
                </a:lnTo>
                <a:lnTo>
                  <a:pt x="518" y="7"/>
                </a:lnTo>
                <a:lnTo>
                  <a:pt x="518" y="7"/>
                </a:lnTo>
                <a:lnTo>
                  <a:pt x="518" y="7"/>
                </a:lnTo>
                <a:lnTo>
                  <a:pt x="518" y="7"/>
                </a:lnTo>
                <a:lnTo>
                  <a:pt x="518" y="7"/>
                </a:lnTo>
                <a:lnTo>
                  <a:pt x="518" y="7"/>
                </a:lnTo>
                <a:lnTo>
                  <a:pt x="518" y="7"/>
                </a:lnTo>
                <a:lnTo>
                  <a:pt x="518" y="7"/>
                </a:lnTo>
                <a:lnTo>
                  <a:pt x="518" y="7"/>
                </a:lnTo>
                <a:lnTo>
                  <a:pt x="518" y="7"/>
                </a:lnTo>
                <a:lnTo>
                  <a:pt x="518" y="7"/>
                </a:lnTo>
                <a:lnTo>
                  <a:pt x="517" y="7"/>
                </a:lnTo>
                <a:lnTo>
                  <a:pt x="517" y="8"/>
                </a:lnTo>
                <a:lnTo>
                  <a:pt x="517" y="8"/>
                </a:lnTo>
                <a:lnTo>
                  <a:pt x="517" y="8"/>
                </a:lnTo>
                <a:lnTo>
                  <a:pt x="517" y="8"/>
                </a:lnTo>
                <a:lnTo>
                  <a:pt x="517" y="8"/>
                </a:lnTo>
                <a:lnTo>
                  <a:pt x="517" y="8"/>
                </a:lnTo>
                <a:lnTo>
                  <a:pt x="517" y="7"/>
                </a:lnTo>
                <a:lnTo>
                  <a:pt x="517" y="7"/>
                </a:lnTo>
                <a:lnTo>
                  <a:pt x="517" y="7"/>
                </a:lnTo>
                <a:lnTo>
                  <a:pt x="517" y="7"/>
                </a:lnTo>
                <a:lnTo>
                  <a:pt x="517" y="7"/>
                </a:lnTo>
                <a:lnTo>
                  <a:pt x="516" y="7"/>
                </a:lnTo>
                <a:lnTo>
                  <a:pt x="516" y="7"/>
                </a:lnTo>
                <a:lnTo>
                  <a:pt x="516" y="7"/>
                </a:lnTo>
                <a:lnTo>
                  <a:pt x="516" y="7"/>
                </a:lnTo>
                <a:lnTo>
                  <a:pt x="516" y="7"/>
                </a:lnTo>
                <a:lnTo>
                  <a:pt x="516" y="7"/>
                </a:lnTo>
                <a:lnTo>
                  <a:pt x="516" y="7"/>
                </a:lnTo>
                <a:lnTo>
                  <a:pt x="516" y="7"/>
                </a:lnTo>
                <a:lnTo>
                  <a:pt x="516" y="7"/>
                </a:lnTo>
                <a:lnTo>
                  <a:pt x="516" y="7"/>
                </a:lnTo>
                <a:lnTo>
                  <a:pt x="516" y="7"/>
                </a:lnTo>
                <a:lnTo>
                  <a:pt x="516" y="7"/>
                </a:lnTo>
                <a:lnTo>
                  <a:pt x="516" y="7"/>
                </a:lnTo>
                <a:lnTo>
                  <a:pt x="516" y="7"/>
                </a:lnTo>
                <a:lnTo>
                  <a:pt x="516" y="7"/>
                </a:lnTo>
                <a:lnTo>
                  <a:pt x="516" y="6"/>
                </a:lnTo>
                <a:lnTo>
                  <a:pt x="516" y="6"/>
                </a:lnTo>
                <a:lnTo>
                  <a:pt x="516" y="6"/>
                </a:lnTo>
                <a:lnTo>
                  <a:pt x="516" y="7"/>
                </a:lnTo>
                <a:lnTo>
                  <a:pt x="516" y="7"/>
                </a:lnTo>
                <a:lnTo>
                  <a:pt x="516" y="7"/>
                </a:lnTo>
                <a:lnTo>
                  <a:pt x="516" y="7"/>
                </a:lnTo>
                <a:lnTo>
                  <a:pt x="516" y="7"/>
                </a:lnTo>
                <a:lnTo>
                  <a:pt x="516" y="7"/>
                </a:lnTo>
                <a:lnTo>
                  <a:pt x="516" y="7"/>
                </a:lnTo>
                <a:lnTo>
                  <a:pt x="516" y="7"/>
                </a:lnTo>
                <a:lnTo>
                  <a:pt x="516" y="7"/>
                </a:lnTo>
                <a:lnTo>
                  <a:pt x="516" y="7"/>
                </a:lnTo>
                <a:lnTo>
                  <a:pt x="516" y="7"/>
                </a:lnTo>
                <a:lnTo>
                  <a:pt x="516" y="6"/>
                </a:lnTo>
                <a:lnTo>
                  <a:pt x="516" y="6"/>
                </a:lnTo>
                <a:lnTo>
                  <a:pt x="516" y="6"/>
                </a:lnTo>
                <a:lnTo>
                  <a:pt x="516" y="6"/>
                </a:lnTo>
                <a:lnTo>
                  <a:pt x="516" y="6"/>
                </a:lnTo>
                <a:lnTo>
                  <a:pt x="516" y="6"/>
                </a:lnTo>
                <a:lnTo>
                  <a:pt x="516" y="6"/>
                </a:lnTo>
                <a:lnTo>
                  <a:pt x="516" y="6"/>
                </a:lnTo>
                <a:lnTo>
                  <a:pt x="516" y="6"/>
                </a:lnTo>
                <a:lnTo>
                  <a:pt x="516" y="6"/>
                </a:lnTo>
                <a:lnTo>
                  <a:pt x="515" y="6"/>
                </a:lnTo>
                <a:lnTo>
                  <a:pt x="515" y="6"/>
                </a:lnTo>
                <a:lnTo>
                  <a:pt x="515" y="6"/>
                </a:lnTo>
                <a:lnTo>
                  <a:pt x="515" y="6"/>
                </a:lnTo>
                <a:lnTo>
                  <a:pt x="515" y="6"/>
                </a:lnTo>
                <a:lnTo>
                  <a:pt x="515" y="6"/>
                </a:lnTo>
                <a:lnTo>
                  <a:pt x="515" y="6"/>
                </a:lnTo>
                <a:lnTo>
                  <a:pt x="515" y="6"/>
                </a:lnTo>
                <a:lnTo>
                  <a:pt x="515" y="5"/>
                </a:lnTo>
                <a:lnTo>
                  <a:pt x="515" y="5"/>
                </a:lnTo>
                <a:lnTo>
                  <a:pt x="515" y="5"/>
                </a:lnTo>
                <a:lnTo>
                  <a:pt x="515" y="5"/>
                </a:lnTo>
                <a:lnTo>
                  <a:pt x="515" y="5"/>
                </a:lnTo>
                <a:lnTo>
                  <a:pt x="515" y="5"/>
                </a:lnTo>
                <a:lnTo>
                  <a:pt x="515" y="5"/>
                </a:lnTo>
                <a:lnTo>
                  <a:pt x="515" y="5"/>
                </a:lnTo>
                <a:lnTo>
                  <a:pt x="515" y="5"/>
                </a:lnTo>
                <a:lnTo>
                  <a:pt x="515" y="5"/>
                </a:lnTo>
                <a:lnTo>
                  <a:pt x="515" y="5"/>
                </a:lnTo>
                <a:lnTo>
                  <a:pt x="515" y="5"/>
                </a:lnTo>
                <a:lnTo>
                  <a:pt x="515" y="5"/>
                </a:lnTo>
                <a:lnTo>
                  <a:pt x="515" y="5"/>
                </a:lnTo>
                <a:lnTo>
                  <a:pt x="515" y="5"/>
                </a:lnTo>
                <a:lnTo>
                  <a:pt x="515" y="5"/>
                </a:lnTo>
                <a:lnTo>
                  <a:pt x="515" y="4"/>
                </a:lnTo>
                <a:lnTo>
                  <a:pt x="515" y="4"/>
                </a:lnTo>
                <a:lnTo>
                  <a:pt x="515" y="4"/>
                </a:lnTo>
                <a:lnTo>
                  <a:pt x="515" y="4"/>
                </a:lnTo>
                <a:lnTo>
                  <a:pt x="515" y="4"/>
                </a:lnTo>
                <a:lnTo>
                  <a:pt x="515" y="4"/>
                </a:lnTo>
                <a:lnTo>
                  <a:pt x="515" y="4"/>
                </a:lnTo>
                <a:lnTo>
                  <a:pt x="515" y="4"/>
                </a:lnTo>
                <a:lnTo>
                  <a:pt x="515" y="5"/>
                </a:lnTo>
                <a:lnTo>
                  <a:pt x="515" y="5"/>
                </a:lnTo>
                <a:lnTo>
                  <a:pt x="515" y="5"/>
                </a:lnTo>
                <a:lnTo>
                  <a:pt x="515" y="5"/>
                </a:lnTo>
                <a:lnTo>
                  <a:pt x="515" y="5"/>
                </a:lnTo>
                <a:lnTo>
                  <a:pt x="515" y="4"/>
                </a:lnTo>
                <a:lnTo>
                  <a:pt x="515" y="4"/>
                </a:lnTo>
                <a:lnTo>
                  <a:pt x="515" y="4"/>
                </a:lnTo>
                <a:lnTo>
                  <a:pt x="515" y="4"/>
                </a:lnTo>
                <a:lnTo>
                  <a:pt x="515" y="4"/>
                </a:lnTo>
                <a:lnTo>
                  <a:pt x="515" y="4"/>
                </a:lnTo>
                <a:lnTo>
                  <a:pt x="516" y="4"/>
                </a:lnTo>
                <a:lnTo>
                  <a:pt x="516" y="4"/>
                </a:lnTo>
                <a:lnTo>
                  <a:pt x="516" y="4"/>
                </a:lnTo>
                <a:lnTo>
                  <a:pt x="516" y="4"/>
                </a:lnTo>
                <a:lnTo>
                  <a:pt x="516" y="4"/>
                </a:lnTo>
                <a:lnTo>
                  <a:pt x="517" y="3"/>
                </a:lnTo>
                <a:lnTo>
                  <a:pt x="518" y="3"/>
                </a:lnTo>
                <a:lnTo>
                  <a:pt x="518" y="3"/>
                </a:lnTo>
                <a:lnTo>
                  <a:pt x="519" y="3"/>
                </a:lnTo>
                <a:lnTo>
                  <a:pt x="520" y="3"/>
                </a:lnTo>
                <a:lnTo>
                  <a:pt x="521" y="3"/>
                </a:lnTo>
                <a:lnTo>
                  <a:pt x="521" y="2"/>
                </a:lnTo>
                <a:lnTo>
                  <a:pt x="523" y="2"/>
                </a:lnTo>
                <a:lnTo>
                  <a:pt x="523" y="2"/>
                </a:lnTo>
                <a:lnTo>
                  <a:pt x="525" y="2"/>
                </a:lnTo>
                <a:lnTo>
                  <a:pt x="529" y="1"/>
                </a:lnTo>
                <a:lnTo>
                  <a:pt x="530" y="0"/>
                </a:lnTo>
                <a:lnTo>
                  <a:pt x="530" y="0"/>
                </a:lnTo>
                <a:lnTo>
                  <a:pt x="530" y="1"/>
                </a:lnTo>
                <a:lnTo>
                  <a:pt x="530" y="1"/>
                </a:lnTo>
                <a:lnTo>
                  <a:pt x="530" y="1"/>
                </a:lnTo>
                <a:lnTo>
                  <a:pt x="531" y="1"/>
                </a:lnTo>
                <a:lnTo>
                  <a:pt x="531" y="2"/>
                </a:lnTo>
                <a:lnTo>
                  <a:pt x="531" y="2"/>
                </a:lnTo>
                <a:lnTo>
                  <a:pt x="531" y="2"/>
                </a:lnTo>
                <a:lnTo>
                  <a:pt x="532" y="2"/>
                </a:lnTo>
                <a:lnTo>
                  <a:pt x="534" y="4"/>
                </a:lnTo>
                <a:lnTo>
                  <a:pt x="535" y="4"/>
                </a:lnTo>
                <a:lnTo>
                  <a:pt x="535" y="4"/>
                </a:lnTo>
                <a:lnTo>
                  <a:pt x="536" y="5"/>
                </a:lnTo>
                <a:lnTo>
                  <a:pt x="537" y="6"/>
                </a:lnTo>
                <a:lnTo>
                  <a:pt x="539" y="7"/>
                </a:lnTo>
                <a:lnTo>
                  <a:pt x="539" y="7"/>
                </a:lnTo>
                <a:lnTo>
                  <a:pt x="540" y="8"/>
                </a:lnTo>
                <a:lnTo>
                  <a:pt x="541" y="8"/>
                </a:lnTo>
                <a:lnTo>
                  <a:pt x="542" y="9"/>
                </a:lnTo>
                <a:lnTo>
                  <a:pt x="542" y="10"/>
                </a:lnTo>
                <a:lnTo>
                  <a:pt x="543" y="10"/>
                </a:lnTo>
                <a:lnTo>
                  <a:pt x="546" y="12"/>
                </a:lnTo>
                <a:lnTo>
                  <a:pt x="548" y="14"/>
                </a:lnTo>
                <a:lnTo>
                  <a:pt x="550" y="15"/>
                </a:lnTo>
                <a:lnTo>
                  <a:pt x="551" y="16"/>
                </a:lnTo>
                <a:lnTo>
                  <a:pt x="552" y="17"/>
                </a:lnTo>
                <a:lnTo>
                  <a:pt x="553" y="18"/>
                </a:lnTo>
                <a:lnTo>
                  <a:pt x="554" y="19"/>
                </a:lnTo>
                <a:lnTo>
                  <a:pt x="554" y="20"/>
                </a:lnTo>
                <a:lnTo>
                  <a:pt x="554" y="20"/>
                </a:lnTo>
                <a:lnTo>
                  <a:pt x="555" y="20"/>
                </a:lnTo>
                <a:lnTo>
                  <a:pt x="555" y="21"/>
                </a:lnTo>
                <a:lnTo>
                  <a:pt x="556" y="22"/>
                </a:lnTo>
                <a:lnTo>
                  <a:pt x="556" y="23"/>
                </a:lnTo>
                <a:lnTo>
                  <a:pt x="558" y="26"/>
                </a:lnTo>
                <a:lnTo>
                  <a:pt x="559" y="28"/>
                </a:lnTo>
                <a:lnTo>
                  <a:pt x="560" y="29"/>
                </a:lnTo>
                <a:lnTo>
                  <a:pt x="562" y="31"/>
                </a:lnTo>
                <a:lnTo>
                  <a:pt x="562" y="31"/>
                </a:lnTo>
                <a:lnTo>
                  <a:pt x="562" y="32"/>
                </a:lnTo>
                <a:lnTo>
                  <a:pt x="563" y="32"/>
                </a:lnTo>
                <a:lnTo>
                  <a:pt x="563" y="32"/>
                </a:lnTo>
                <a:lnTo>
                  <a:pt x="563" y="33"/>
                </a:lnTo>
                <a:lnTo>
                  <a:pt x="563" y="33"/>
                </a:lnTo>
                <a:lnTo>
                  <a:pt x="563" y="33"/>
                </a:lnTo>
                <a:lnTo>
                  <a:pt x="563" y="33"/>
                </a:lnTo>
                <a:lnTo>
                  <a:pt x="563" y="33"/>
                </a:lnTo>
                <a:lnTo>
                  <a:pt x="563" y="33"/>
                </a:lnTo>
                <a:lnTo>
                  <a:pt x="563" y="34"/>
                </a:lnTo>
                <a:lnTo>
                  <a:pt x="563" y="34"/>
                </a:lnTo>
                <a:lnTo>
                  <a:pt x="564" y="34"/>
                </a:lnTo>
                <a:lnTo>
                  <a:pt x="564" y="34"/>
                </a:lnTo>
                <a:lnTo>
                  <a:pt x="564" y="35"/>
                </a:lnTo>
                <a:lnTo>
                  <a:pt x="564" y="35"/>
                </a:lnTo>
                <a:lnTo>
                  <a:pt x="564" y="35"/>
                </a:lnTo>
                <a:lnTo>
                  <a:pt x="564" y="35"/>
                </a:lnTo>
                <a:lnTo>
                  <a:pt x="565" y="35"/>
                </a:lnTo>
                <a:lnTo>
                  <a:pt x="565" y="35"/>
                </a:lnTo>
                <a:lnTo>
                  <a:pt x="565" y="36"/>
                </a:lnTo>
                <a:lnTo>
                  <a:pt x="565" y="36"/>
                </a:lnTo>
                <a:lnTo>
                  <a:pt x="566" y="37"/>
                </a:lnTo>
                <a:lnTo>
                  <a:pt x="567" y="38"/>
                </a:lnTo>
                <a:lnTo>
                  <a:pt x="568" y="39"/>
                </a:lnTo>
                <a:lnTo>
                  <a:pt x="570" y="42"/>
                </a:lnTo>
                <a:lnTo>
                  <a:pt x="570" y="42"/>
                </a:lnTo>
                <a:lnTo>
                  <a:pt x="571" y="42"/>
                </a:lnTo>
                <a:lnTo>
                  <a:pt x="571" y="42"/>
                </a:lnTo>
                <a:lnTo>
                  <a:pt x="571" y="43"/>
                </a:lnTo>
                <a:lnTo>
                  <a:pt x="572" y="44"/>
                </a:lnTo>
                <a:lnTo>
                  <a:pt x="572" y="44"/>
                </a:lnTo>
                <a:lnTo>
                  <a:pt x="572" y="45"/>
                </a:lnTo>
                <a:lnTo>
                  <a:pt x="573" y="45"/>
                </a:lnTo>
                <a:lnTo>
                  <a:pt x="573" y="47"/>
                </a:lnTo>
                <a:lnTo>
                  <a:pt x="574" y="47"/>
                </a:lnTo>
                <a:lnTo>
                  <a:pt x="574" y="48"/>
                </a:lnTo>
                <a:lnTo>
                  <a:pt x="575" y="49"/>
                </a:lnTo>
                <a:lnTo>
                  <a:pt x="575" y="49"/>
                </a:lnTo>
                <a:lnTo>
                  <a:pt x="576" y="50"/>
                </a:lnTo>
                <a:lnTo>
                  <a:pt x="577" y="53"/>
                </a:lnTo>
                <a:lnTo>
                  <a:pt x="580" y="59"/>
                </a:lnTo>
                <a:lnTo>
                  <a:pt x="581" y="61"/>
                </a:lnTo>
                <a:lnTo>
                  <a:pt x="582" y="63"/>
                </a:lnTo>
                <a:lnTo>
                  <a:pt x="583" y="64"/>
                </a:lnTo>
                <a:lnTo>
                  <a:pt x="583" y="66"/>
                </a:lnTo>
                <a:lnTo>
                  <a:pt x="583" y="66"/>
                </a:lnTo>
                <a:lnTo>
                  <a:pt x="584" y="66"/>
                </a:lnTo>
                <a:lnTo>
                  <a:pt x="584" y="67"/>
                </a:lnTo>
                <a:lnTo>
                  <a:pt x="584" y="67"/>
                </a:lnTo>
                <a:lnTo>
                  <a:pt x="585" y="69"/>
                </a:lnTo>
                <a:lnTo>
                  <a:pt x="585" y="70"/>
                </a:lnTo>
                <a:lnTo>
                  <a:pt x="585" y="70"/>
                </a:lnTo>
                <a:lnTo>
                  <a:pt x="585" y="70"/>
                </a:lnTo>
                <a:lnTo>
                  <a:pt x="585" y="71"/>
                </a:lnTo>
                <a:lnTo>
                  <a:pt x="586" y="72"/>
                </a:lnTo>
                <a:lnTo>
                  <a:pt x="586" y="73"/>
                </a:lnTo>
                <a:lnTo>
                  <a:pt x="586" y="73"/>
                </a:lnTo>
                <a:lnTo>
                  <a:pt x="586" y="74"/>
                </a:lnTo>
                <a:lnTo>
                  <a:pt x="586" y="74"/>
                </a:lnTo>
                <a:lnTo>
                  <a:pt x="586" y="75"/>
                </a:lnTo>
                <a:lnTo>
                  <a:pt x="587" y="78"/>
                </a:lnTo>
                <a:lnTo>
                  <a:pt x="587" y="78"/>
                </a:lnTo>
                <a:lnTo>
                  <a:pt x="587" y="82"/>
                </a:lnTo>
                <a:lnTo>
                  <a:pt x="587" y="84"/>
                </a:lnTo>
                <a:lnTo>
                  <a:pt x="585" y="87"/>
                </a:lnTo>
                <a:lnTo>
                  <a:pt x="585" y="87"/>
                </a:lnTo>
                <a:lnTo>
                  <a:pt x="584" y="88"/>
                </a:lnTo>
                <a:lnTo>
                  <a:pt x="584" y="88"/>
                </a:lnTo>
                <a:lnTo>
                  <a:pt x="584" y="88"/>
                </a:lnTo>
                <a:lnTo>
                  <a:pt x="583" y="89"/>
                </a:lnTo>
                <a:lnTo>
                  <a:pt x="583" y="89"/>
                </a:lnTo>
                <a:lnTo>
                  <a:pt x="583" y="90"/>
                </a:lnTo>
                <a:lnTo>
                  <a:pt x="583" y="90"/>
                </a:lnTo>
                <a:lnTo>
                  <a:pt x="582" y="91"/>
                </a:lnTo>
                <a:lnTo>
                  <a:pt x="582" y="91"/>
                </a:lnTo>
                <a:lnTo>
                  <a:pt x="581" y="92"/>
                </a:lnTo>
                <a:lnTo>
                  <a:pt x="580" y="93"/>
                </a:lnTo>
                <a:lnTo>
                  <a:pt x="578" y="95"/>
                </a:lnTo>
                <a:lnTo>
                  <a:pt x="578" y="96"/>
                </a:lnTo>
                <a:lnTo>
                  <a:pt x="577" y="97"/>
                </a:lnTo>
                <a:lnTo>
                  <a:pt x="577" y="97"/>
                </a:lnTo>
                <a:lnTo>
                  <a:pt x="576" y="99"/>
                </a:lnTo>
                <a:lnTo>
                  <a:pt x="576" y="99"/>
                </a:lnTo>
                <a:lnTo>
                  <a:pt x="576" y="100"/>
                </a:lnTo>
                <a:lnTo>
                  <a:pt x="575" y="100"/>
                </a:lnTo>
                <a:lnTo>
                  <a:pt x="575" y="101"/>
                </a:lnTo>
                <a:lnTo>
                  <a:pt x="573" y="107"/>
                </a:lnTo>
                <a:lnTo>
                  <a:pt x="573" y="107"/>
                </a:lnTo>
                <a:lnTo>
                  <a:pt x="572" y="108"/>
                </a:lnTo>
                <a:lnTo>
                  <a:pt x="572" y="109"/>
                </a:lnTo>
                <a:lnTo>
                  <a:pt x="572" y="110"/>
                </a:lnTo>
                <a:lnTo>
                  <a:pt x="572" y="110"/>
                </a:lnTo>
                <a:lnTo>
                  <a:pt x="571" y="111"/>
                </a:lnTo>
                <a:lnTo>
                  <a:pt x="568" y="117"/>
                </a:lnTo>
                <a:lnTo>
                  <a:pt x="568" y="117"/>
                </a:lnTo>
                <a:lnTo>
                  <a:pt x="567" y="119"/>
                </a:lnTo>
                <a:lnTo>
                  <a:pt x="567" y="122"/>
                </a:lnTo>
                <a:lnTo>
                  <a:pt x="567" y="122"/>
                </a:lnTo>
                <a:lnTo>
                  <a:pt x="567" y="124"/>
                </a:lnTo>
                <a:lnTo>
                  <a:pt x="568" y="125"/>
                </a:lnTo>
                <a:lnTo>
                  <a:pt x="568" y="127"/>
                </a:lnTo>
                <a:lnTo>
                  <a:pt x="568" y="127"/>
                </a:lnTo>
                <a:lnTo>
                  <a:pt x="569" y="130"/>
                </a:lnTo>
                <a:lnTo>
                  <a:pt x="569" y="131"/>
                </a:lnTo>
                <a:lnTo>
                  <a:pt x="570" y="132"/>
                </a:lnTo>
                <a:lnTo>
                  <a:pt x="570" y="135"/>
                </a:lnTo>
                <a:lnTo>
                  <a:pt x="570" y="135"/>
                </a:lnTo>
                <a:lnTo>
                  <a:pt x="570" y="135"/>
                </a:lnTo>
                <a:lnTo>
                  <a:pt x="572" y="137"/>
                </a:lnTo>
                <a:lnTo>
                  <a:pt x="573" y="141"/>
                </a:lnTo>
                <a:lnTo>
                  <a:pt x="573" y="141"/>
                </a:lnTo>
                <a:lnTo>
                  <a:pt x="574" y="143"/>
                </a:lnTo>
                <a:lnTo>
                  <a:pt x="575" y="144"/>
                </a:lnTo>
                <a:lnTo>
                  <a:pt x="574" y="144"/>
                </a:lnTo>
                <a:lnTo>
                  <a:pt x="572" y="145"/>
                </a:lnTo>
                <a:lnTo>
                  <a:pt x="572" y="145"/>
                </a:lnTo>
                <a:lnTo>
                  <a:pt x="571" y="150"/>
                </a:lnTo>
                <a:lnTo>
                  <a:pt x="571" y="151"/>
                </a:lnTo>
                <a:lnTo>
                  <a:pt x="571" y="154"/>
                </a:lnTo>
                <a:lnTo>
                  <a:pt x="570" y="155"/>
                </a:lnTo>
                <a:lnTo>
                  <a:pt x="570" y="156"/>
                </a:lnTo>
                <a:lnTo>
                  <a:pt x="570" y="159"/>
                </a:lnTo>
                <a:lnTo>
                  <a:pt x="570" y="159"/>
                </a:lnTo>
                <a:lnTo>
                  <a:pt x="569" y="160"/>
                </a:lnTo>
                <a:lnTo>
                  <a:pt x="569" y="160"/>
                </a:lnTo>
                <a:lnTo>
                  <a:pt x="569" y="161"/>
                </a:lnTo>
                <a:lnTo>
                  <a:pt x="569" y="161"/>
                </a:lnTo>
                <a:lnTo>
                  <a:pt x="568" y="163"/>
                </a:lnTo>
                <a:lnTo>
                  <a:pt x="568" y="164"/>
                </a:lnTo>
                <a:lnTo>
                  <a:pt x="568" y="165"/>
                </a:lnTo>
                <a:lnTo>
                  <a:pt x="567" y="167"/>
                </a:lnTo>
                <a:lnTo>
                  <a:pt x="567" y="169"/>
                </a:lnTo>
                <a:lnTo>
                  <a:pt x="567" y="170"/>
                </a:lnTo>
                <a:lnTo>
                  <a:pt x="567" y="171"/>
                </a:lnTo>
                <a:lnTo>
                  <a:pt x="566" y="172"/>
                </a:lnTo>
                <a:lnTo>
                  <a:pt x="566" y="172"/>
                </a:lnTo>
                <a:lnTo>
                  <a:pt x="567" y="172"/>
                </a:lnTo>
                <a:lnTo>
                  <a:pt x="567" y="173"/>
                </a:lnTo>
                <a:lnTo>
                  <a:pt x="567" y="173"/>
                </a:lnTo>
                <a:lnTo>
                  <a:pt x="567" y="174"/>
                </a:lnTo>
                <a:lnTo>
                  <a:pt x="567" y="174"/>
                </a:lnTo>
                <a:lnTo>
                  <a:pt x="566" y="175"/>
                </a:lnTo>
                <a:lnTo>
                  <a:pt x="566" y="175"/>
                </a:lnTo>
                <a:lnTo>
                  <a:pt x="566" y="176"/>
                </a:lnTo>
                <a:lnTo>
                  <a:pt x="565" y="177"/>
                </a:lnTo>
                <a:lnTo>
                  <a:pt x="565" y="178"/>
                </a:lnTo>
                <a:lnTo>
                  <a:pt x="564" y="180"/>
                </a:lnTo>
                <a:lnTo>
                  <a:pt x="564" y="180"/>
                </a:lnTo>
                <a:lnTo>
                  <a:pt x="564" y="180"/>
                </a:lnTo>
                <a:lnTo>
                  <a:pt x="564" y="180"/>
                </a:lnTo>
                <a:lnTo>
                  <a:pt x="564" y="181"/>
                </a:lnTo>
                <a:lnTo>
                  <a:pt x="564" y="181"/>
                </a:lnTo>
                <a:lnTo>
                  <a:pt x="565" y="181"/>
                </a:lnTo>
                <a:lnTo>
                  <a:pt x="565" y="181"/>
                </a:lnTo>
                <a:lnTo>
                  <a:pt x="565" y="181"/>
                </a:lnTo>
                <a:lnTo>
                  <a:pt x="565" y="181"/>
                </a:lnTo>
                <a:lnTo>
                  <a:pt x="565" y="182"/>
                </a:lnTo>
                <a:lnTo>
                  <a:pt x="565" y="182"/>
                </a:lnTo>
                <a:lnTo>
                  <a:pt x="565" y="182"/>
                </a:lnTo>
                <a:lnTo>
                  <a:pt x="565" y="184"/>
                </a:lnTo>
                <a:lnTo>
                  <a:pt x="565" y="185"/>
                </a:lnTo>
                <a:lnTo>
                  <a:pt x="564" y="186"/>
                </a:lnTo>
                <a:lnTo>
                  <a:pt x="564" y="186"/>
                </a:lnTo>
                <a:lnTo>
                  <a:pt x="564" y="187"/>
                </a:lnTo>
                <a:lnTo>
                  <a:pt x="564" y="188"/>
                </a:lnTo>
                <a:lnTo>
                  <a:pt x="564" y="188"/>
                </a:lnTo>
                <a:lnTo>
                  <a:pt x="564" y="189"/>
                </a:lnTo>
                <a:lnTo>
                  <a:pt x="564" y="189"/>
                </a:lnTo>
                <a:lnTo>
                  <a:pt x="564" y="190"/>
                </a:lnTo>
                <a:lnTo>
                  <a:pt x="563" y="190"/>
                </a:lnTo>
                <a:lnTo>
                  <a:pt x="562" y="191"/>
                </a:lnTo>
                <a:lnTo>
                  <a:pt x="561" y="192"/>
                </a:lnTo>
                <a:lnTo>
                  <a:pt x="561" y="193"/>
                </a:lnTo>
                <a:lnTo>
                  <a:pt x="560" y="194"/>
                </a:lnTo>
                <a:lnTo>
                  <a:pt x="560" y="195"/>
                </a:lnTo>
                <a:lnTo>
                  <a:pt x="560" y="195"/>
                </a:lnTo>
                <a:lnTo>
                  <a:pt x="560" y="196"/>
                </a:lnTo>
                <a:lnTo>
                  <a:pt x="560" y="196"/>
                </a:lnTo>
                <a:lnTo>
                  <a:pt x="560" y="197"/>
                </a:lnTo>
                <a:lnTo>
                  <a:pt x="560" y="198"/>
                </a:lnTo>
                <a:lnTo>
                  <a:pt x="563" y="198"/>
                </a:lnTo>
                <a:lnTo>
                  <a:pt x="563" y="198"/>
                </a:lnTo>
                <a:lnTo>
                  <a:pt x="563" y="203"/>
                </a:lnTo>
                <a:lnTo>
                  <a:pt x="563" y="205"/>
                </a:lnTo>
                <a:lnTo>
                  <a:pt x="563" y="207"/>
                </a:lnTo>
                <a:lnTo>
                  <a:pt x="563" y="208"/>
                </a:lnTo>
                <a:lnTo>
                  <a:pt x="563" y="210"/>
                </a:lnTo>
                <a:lnTo>
                  <a:pt x="563" y="213"/>
                </a:lnTo>
                <a:lnTo>
                  <a:pt x="563" y="214"/>
                </a:lnTo>
                <a:lnTo>
                  <a:pt x="563" y="215"/>
                </a:lnTo>
                <a:lnTo>
                  <a:pt x="562" y="217"/>
                </a:lnTo>
                <a:lnTo>
                  <a:pt x="562" y="218"/>
                </a:lnTo>
                <a:lnTo>
                  <a:pt x="562" y="220"/>
                </a:lnTo>
                <a:lnTo>
                  <a:pt x="561" y="224"/>
                </a:lnTo>
                <a:lnTo>
                  <a:pt x="561" y="225"/>
                </a:lnTo>
                <a:lnTo>
                  <a:pt x="561" y="228"/>
                </a:lnTo>
                <a:lnTo>
                  <a:pt x="561" y="228"/>
                </a:lnTo>
                <a:lnTo>
                  <a:pt x="561" y="228"/>
                </a:lnTo>
                <a:lnTo>
                  <a:pt x="560" y="234"/>
                </a:lnTo>
                <a:lnTo>
                  <a:pt x="560" y="237"/>
                </a:lnTo>
                <a:lnTo>
                  <a:pt x="559" y="237"/>
                </a:lnTo>
                <a:lnTo>
                  <a:pt x="557" y="237"/>
                </a:lnTo>
                <a:lnTo>
                  <a:pt x="556" y="237"/>
                </a:lnTo>
                <a:lnTo>
                  <a:pt x="555" y="236"/>
                </a:lnTo>
                <a:lnTo>
                  <a:pt x="553" y="236"/>
                </a:lnTo>
                <a:lnTo>
                  <a:pt x="552" y="236"/>
                </a:lnTo>
                <a:lnTo>
                  <a:pt x="549" y="235"/>
                </a:lnTo>
                <a:lnTo>
                  <a:pt x="547" y="235"/>
                </a:lnTo>
                <a:lnTo>
                  <a:pt x="547" y="234"/>
                </a:lnTo>
                <a:lnTo>
                  <a:pt x="547" y="233"/>
                </a:lnTo>
                <a:lnTo>
                  <a:pt x="547" y="231"/>
                </a:lnTo>
                <a:lnTo>
                  <a:pt x="547" y="229"/>
                </a:lnTo>
                <a:lnTo>
                  <a:pt x="547" y="229"/>
                </a:lnTo>
                <a:lnTo>
                  <a:pt x="546" y="229"/>
                </a:lnTo>
                <a:lnTo>
                  <a:pt x="544" y="229"/>
                </a:lnTo>
                <a:lnTo>
                  <a:pt x="542" y="228"/>
                </a:lnTo>
                <a:lnTo>
                  <a:pt x="541" y="234"/>
                </a:lnTo>
                <a:lnTo>
                  <a:pt x="539" y="236"/>
                </a:lnTo>
                <a:lnTo>
                  <a:pt x="538" y="237"/>
                </a:lnTo>
                <a:lnTo>
                  <a:pt x="537" y="239"/>
                </a:lnTo>
                <a:lnTo>
                  <a:pt x="532" y="245"/>
                </a:lnTo>
                <a:lnTo>
                  <a:pt x="532" y="245"/>
                </a:lnTo>
                <a:lnTo>
                  <a:pt x="529" y="249"/>
                </a:lnTo>
                <a:lnTo>
                  <a:pt x="529" y="249"/>
                </a:lnTo>
                <a:lnTo>
                  <a:pt x="530" y="254"/>
                </a:lnTo>
                <a:lnTo>
                  <a:pt x="531" y="260"/>
                </a:lnTo>
                <a:lnTo>
                  <a:pt x="531" y="260"/>
                </a:lnTo>
                <a:lnTo>
                  <a:pt x="532" y="266"/>
                </a:lnTo>
                <a:lnTo>
                  <a:pt x="532" y="267"/>
                </a:lnTo>
                <a:lnTo>
                  <a:pt x="532" y="267"/>
                </a:lnTo>
                <a:lnTo>
                  <a:pt x="533" y="271"/>
                </a:lnTo>
                <a:lnTo>
                  <a:pt x="534" y="276"/>
                </a:lnTo>
                <a:lnTo>
                  <a:pt x="535" y="281"/>
                </a:lnTo>
                <a:lnTo>
                  <a:pt x="536" y="283"/>
                </a:lnTo>
                <a:lnTo>
                  <a:pt x="536" y="283"/>
                </a:lnTo>
                <a:lnTo>
                  <a:pt x="536" y="284"/>
                </a:lnTo>
                <a:lnTo>
                  <a:pt x="536" y="284"/>
                </a:lnTo>
                <a:lnTo>
                  <a:pt x="536" y="285"/>
                </a:lnTo>
                <a:lnTo>
                  <a:pt x="536" y="285"/>
                </a:lnTo>
                <a:lnTo>
                  <a:pt x="536" y="285"/>
                </a:lnTo>
                <a:lnTo>
                  <a:pt x="536" y="286"/>
                </a:lnTo>
                <a:lnTo>
                  <a:pt x="536" y="286"/>
                </a:lnTo>
                <a:lnTo>
                  <a:pt x="536" y="287"/>
                </a:lnTo>
                <a:lnTo>
                  <a:pt x="536" y="287"/>
                </a:lnTo>
                <a:lnTo>
                  <a:pt x="536" y="287"/>
                </a:lnTo>
                <a:lnTo>
                  <a:pt x="536" y="292"/>
                </a:lnTo>
                <a:lnTo>
                  <a:pt x="536" y="294"/>
                </a:lnTo>
                <a:lnTo>
                  <a:pt x="536" y="294"/>
                </a:lnTo>
                <a:lnTo>
                  <a:pt x="537" y="295"/>
                </a:lnTo>
                <a:lnTo>
                  <a:pt x="538" y="296"/>
                </a:lnTo>
                <a:lnTo>
                  <a:pt x="539" y="297"/>
                </a:lnTo>
                <a:lnTo>
                  <a:pt x="540" y="298"/>
                </a:lnTo>
                <a:lnTo>
                  <a:pt x="541" y="299"/>
                </a:lnTo>
                <a:lnTo>
                  <a:pt x="542" y="299"/>
                </a:lnTo>
                <a:lnTo>
                  <a:pt x="542" y="299"/>
                </a:lnTo>
                <a:lnTo>
                  <a:pt x="543" y="299"/>
                </a:lnTo>
                <a:lnTo>
                  <a:pt x="543" y="299"/>
                </a:lnTo>
                <a:lnTo>
                  <a:pt x="544" y="299"/>
                </a:lnTo>
                <a:lnTo>
                  <a:pt x="544" y="299"/>
                </a:lnTo>
                <a:lnTo>
                  <a:pt x="544" y="299"/>
                </a:lnTo>
                <a:lnTo>
                  <a:pt x="547" y="303"/>
                </a:lnTo>
                <a:lnTo>
                  <a:pt x="548" y="305"/>
                </a:lnTo>
                <a:lnTo>
                  <a:pt x="551" y="309"/>
                </a:lnTo>
                <a:lnTo>
                  <a:pt x="551" y="309"/>
                </a:lnTo>
                <a:lnTo>
                  <a:pt x="551" y="309"/>
                </a:lnTo>
                <a:lnTo>
                  <a:pt x="552" y="311"/>
                </a:lnTo>
                <a:lnTo>
                  <a:pt x="553" y="313"/>
                </a:lnTo>
                <a:lnTo>
                  <a:pt x="554" y="313"/>
                </a:lnTo>
                <a:lnTo>
                  <a:pt x="554" y="314"/>
                </a:lnTo>
                <a:lnTo>
                  <a:pt x="554" y="314"/>
                </a:lnTo>
                <a:lnTo>
                  <a:pt x="554" y="315"/>
                </a:lnTo>
                <a:lnTo>
                  <a:pt x="555" y="316"/>
                </a:lnTo>
                <a:lnTo>
                  <a:pt x="555" y="316"/>
                </a:lnTo>
                <a:lnTo>
                  <a:pt x="555" y="317"/>
                </a:lnTo>
                <a:lnTo>
                  <a:pt x="555" y="317"/>
                </a:lnTo>
                <a:lnTo>
                  <a:pt x="555" y="317"/>
                </a:lnTo>
                <a:lnTo>
                  <a:pt x="555" y="317"/>
                </a:lnTo>
                <a:lnTo>
                  <a:pt x="555" y="317"/>
                </a:lnTo>
                <a:lnTo>
                  <a:pt x="555" y="317"/>
                </a:lnTo>
                <a:lnTo>
                  <a:pt x="555" y="317"/>
                </a:lnTo>
                <a:lnTo>
                  <a:pt x="555" y="317"/>
                </a:lnTo>
                <a:lnTo>
                  <a:pt x="555" y="317"/>
                </a:lnTo>
                <a:lnTo>
                  <a:pt x="556" y="318"/>
                </a:lnTo>
                <a:lnTo>
                  <a:pt x="556" y="320"/>
                </a:lnTo>
                <a:lnTo>
                  <a:pt x="557" y="321"/>
                </a:lnTo>
                <a:lnTo>
                  <a:pt x="557" y="322"/>
                </a:lnTo>
                <a:lnTo>
                  <a:pt x="557" y="323"/>
                </a:lnTo>
                <a:lnTo>
                  <a:pt x="558" y="324"/>
                </a:lnTo>
                <a:lnTo>
                  <a:pt x="558" y="324"/>
                </a:lnTo>
                <a:lnTo>
                  <a:pt x="558" y="325"/>
                </a:lnTo>
                <a:lnTo>
                  <a:pt x="558" y="325"/>
                </a:lnTo>
                <a:lnTo>
                  <a:pt x="559" y="327"/>
                </a:lnTo>
                <a:lnTo>
                  <a:pt x="559" y="327"/>
                </a:lnTo>
                <a:lnTo>
                  <a:pt x="559" y="329"/>
                </a:lnTo>
                <a:lnTo>
                  <a:pt x="559" y="329"/>
                </a:lnTo>
                <a:lnTo>
                  <a:pt x="559" y="329"/>
                </a:lnTo>
                <a:lnTo>
                  <a:pt x="559" y="329"/>
                </a:lnTo>
                <a:lnTo>
                  <a:pt x="559" y="329"/>
                </a:lnTo>
                <a:lnTo>
                  <a:pt x="558" y="329"/>
                </a:lnTo>
                <a:lnTo>
                  <a:pt x="558" y="329"/>
                </a:lnTo>
                <a:lnTo>
                  <a:pt x="557" y="330"/>
                </a:lnTo>
                <a:lnTo>
                  <a:pt x="557" y="330"/>
                </a:lnTo>
                <a:lnTo>
                  <a:pt x="557" y="330"/>
                </a:lnTo>
                <a:lnTo>
                  <a:pt x="556" y="330"/>
                </a:lnTo>
                <a:lnTo>
                  <a:pt x="556" y="330"/>
                </a:lnTo>
                <a:lnTo>
                  <a:pt x="556" y="330"/>
                </a:lnTo>
                <a:lnTo>
                  <a:pt x="556" y="330"/>
                </a:lnTo>
                <a:lnTo>
                  <a:pt x="556" y="330"/>
                </a:lnTo>
                <a:lnTo>
                  <a:pt x="556" y="330"/>
                </a:lnTo>
                <a:lnTo>
                  <a:pt x="556" y="330"/>
                </a:lnTo>
                <a:lnTo>
                  <a:pt x="556" y="330"/>
                </a:lnTo>
                <a:lnTo>
                  <a:pt x="556" y="330"/>
                </a:lnTo>
                <a:lnTo>
                  <a:pt x="555" y="331"/>
                </a:lnTo>
                <a:lnTo>
                  <a:pt x="555" y="331"/>
                </a:lnTo>
                <a:lnTo>
                  <a:pt x="555" y="331"/>
                </a:lnTo>
                <a:lnTo>
                  <a:pt x="555" y="331"/>
                </a:lnTo>
                <a:lnTo>
                  <a:pt x="555" y="331"/>
                </a:lnTo>
                <a:lnTo>
                  <a:pt x="554" y="331"/>
                </a:lnTo>
                <a:lnTo>
                  <a:pt x="554" y="331"/>
                </a:lnTo>
                <a:lnTo>
                  <a:pt x="554" y="331"/>
                </a:lnTo>
                <a:lnTo>
                  <a:pt x="554" y="331"/>
                </a:lnTo>
                <a:lnTo>
                  <a:pt x="554" y="331"/>
                </a:lnTo>
                <a:lnTo>
                  <a:pt x="553" y="331"/>
                </a:lnTo>
                <a:lnTo>
                  <a:pt x="553" y="332"/>
                </a:lnTo>
                <a:lnTo>
                  <a:pt x="553" y="332"/>
                </a:lnTo>
                <a:lnTo>
                  <a:pt x="553" y="332"/>
                </a:lnTo>
                <a:lnTo>
                  <a:pt x="552" y="332"/>
                </a:lnTo>
                <a:lnTo>
                  <a:pt x="552" y="332"/>
                </a:lnTo>
                <a:lnTo>
                  <a:pt x="552" y="332"/>
                </a:lnTo>
                <a:lnTo>
                  <a:pt x="552" y="332"/>
                </a:lnTo>
                <a:lnTo>
                  <a:pt x="552" y="332"/>
                </a:lnTo>
                <a:lnTo>
                  <a:pt x="552" y="332"/>
                </a:lnTo>
                <a:lnTo>
                  <a:pt x="552" y="332"/>
                </a:lnTo>
                <a:lnTo>
                  <a:pt x="552" y="332"/>
                </a:lnTo>
                <a:lnTo>
                  <a:pt x="552" y="332"/>
                </a:lnTo>
                <a:lnTo>
                  <a:pt x="551" y="332"/>
                </a:lnTo>
                <a:lnTo>
                  <a:pt x="551" y="333"/>
                </a:lnTo>
                <a:lnTo>
                  <a:pt x="551" y="333"/>
                </a:lnTo>
                <a:lnTo>
                  <a:pt x="551" y="333"/>
                </a:lnTo>
                <a:lnTo>
                  <a:pt x="551" y="333"/>
                </a:lnTo>
                <a:lnTo>
                  <a:pt x="551" y="333"/>
                </a:lnTo>
                <a:lnTo>
                  <a:pt x="551" y="333"/>
                </a:lnTo>
                <a:lnTo>
                  <a:pt x="551" y="333"/>
                </a:lnTo>
                <a:lnTo>
                  <a:pt x="551" y="333"/>
                </a:lnTo>
                <a:lnTo>
                  <a:pt x="551" y="333"/>
                </a:lnTo>
                <a:lnTo>
                  <a:pt x="551" y="333"/>
                </a:lnTo>
                <a:lnTo>
                  <a:pt x="551" y="333"/>
                </a:lnTo>
                <a:lnTo>
                  <a:pt x="550" y="333"/>
                </a:lnTo>
                <a:lnTo>
                  <a:pt x="550" y="333"/>
                </a:lnTo>
                <a:lnTo>
                  <a:pt x="550" y="333"/>
                </a:lnTo>
                <a:lnTo>
                  <a:pt x="550" y="333"/>
                </a:lnTo>
                <a:lnTo>
                  <a:pt x="550" y="333"/>
                </a:lnTo>
                <a:lnTo>
                  <a:pt x="550" y="333"/>
                </a:lnTo>
                <a:lnTo>
                  <a:pt x="550" y="333"/>
                </a:lnTo>
                <a:lnTo>
                  <a:pt x="550" y="333"/>
                </a:lnTo>
                <a:lnTo>
                  <a:pt x="549" y="333"/>
                </a:lnTo>
                <a:lnTo>
                  <a:pt x="549" y="333"/>
                </a:lnTo>
                <a:lnTo>
                  <a:pt x="549" y="333"/>
                </a:lnTo>
                <a:lnTo>
                  <a:pt x="549" y="333"/>
                </a:lnTo>
                <a:lnTo>
                  <a:pt x="549" y="333"/>
                </a:lnTo>
                <a:lnTo>
                  <a:pt x="549" y="334"/>
                </a:lnTo>
                <a:lnTo>
                  <a:pt x="549" y="334"/>
                </a:lnTo>
                <a:lnTo>
                  <a:pt x="549" y="334"/>
                </a:lnTo>
                <a:lnTo>
                  <a:pt x="549" y="334"/>
                </a:lnTo>
                <a:lnTo>
                  <a:pt x="548" y="334"/>
                </a:lnTo>
                <a:lnTo>
                  <a:pt x="548" y="334"/>
                </a:lnTo>
                <a:lnTo>
                  <a:pt x="545" y="335"/>
                </a:lnTo>
                <a:lnTo>
                  <a:pt x="541" y="337"/>
                </a:lnTo>
                <a:lnTo>
                  <a:pt x="538" y="338"/>
                </a:lnTo>
                <a:lnTo>
                  <a:pt x="537" y="339"/>
                </a:lnTo>
                <a:lnTo>
                  <a:pt x="537" y="339"/>
                </a:lnTo>
                <a:lnTo>
                  <a:pt x="537" y="339"/>
                </a:lnTo>
                <a:lnTo>
                  <a:pt x="537" y="341"/>
                </a:lnTo>
                <a:lnTo>
                  <a:pt x="537" y="341"/>
                </a:lnTo>
                <a:lnTo>
                  <a:pt x="537" y="347"/>
                </a:lnTo>
                <a:lnTo>
                  <a:pt x="537" y="349"/>
                </a:lnTo>
                <a:lnTo>
                  <a:pt x="537" y="351"/>
                </a:lnTo>
                <a:lnTo>
                  <a:pt x="538" y="352"/>
                </a:lnTo>
                <a:lnTo>
                  <a:pt x="538" y="355"/>
                </a:lnTo>
                <a:lnTo>
                  <a:pt x="538" y="356"/>
                </a:lnTo>
                <a:lnTo>
                  <a:pt x="538" y="357"/>
                </a:lnTo>
                <a:lnTo>
                  <a:pt x="538" y="358"/>
                </a:lnTo>
                <a:lnTo>
                  <a:pt x="539" y="363"/>
                </a:lnTo>
                <a:lnTo>
                  <a:pt x="539" y="363"/>
                </a:lnTo>
                <a:lnTo>
                  <a:pt x="540" y="367"/>
                </a:lnTo>
                <a:lnTo>
                  <a:pt x="541" y="371"/>
                </a:lnTo>
                <a:lnTo>
                  <a:pt x="542" y="375"/>
                </a:lnTo>
                <a:lnTo>
                  <a:pt x="542" y="377"/>
                </a:lnTo>
                <a:lnTo>
                  <a:pt x="543" y="379"/>
                </a:lnTo>
                <a:lnTo>
                  <a:pt x="543" y="379"/>
                </a:lnTo>
                <a:lnTo>
                  <a:pt x="543" y="379"/>
                </a:lnTo>
                <a:lnTo>
                  <a:pt x="543" y="379"/>
                </a:lnTo>
                <a:lnTo>
                  <a:pt x="543" y="381"/>
                </a:lnTo>
                <a:lnTo>
                  <a:pt x="544" y="382"/>
                </a:lnTo>
                <a:lnTo>
                  <a:pt x="544" y="383"/>
                </a:lnTo>
                <a:lnTo>
                  <a:pt x="544" y="383"/>
                </a:lnTo>
                <a:lnTo>
                  <a:pt x="544" y="384"/>
                </a:lnTo>
                <a:lnTo>
                  <a:pt x="544" y="384"/>
                </a:lnTo>
                <a:lnTo>
                  <a:pt x="544" y="386"/>
                </a:lnTo>
                <a:lnTo>
                  <a:pt x="545" y="387"/>
                </a:lnTo>
                <a:lnTo>
                  <a:pt x="545" y="388"/>
                </a:lnTo>
                <a:lnTo>
                  <a:pt x="545" y="390"/>
                </a:lnTo>
                <a:lnTo>
                  <a:pt x="545" y="390"/>
                </a:lnTo>
                <a:lnTo>
                  <a:pt x="546" y="391"/>
                </a:lnTo>
                <a:lnTo>
                  <a:pt x="546" y="392"/>
                </a:lnTo>
                <a:lnTo>
                  <a:pt x="547" y="393"/>
                </a:lnTo>
                <a:lnTo>
                  <a:pt x="547" y="394"/>
                </a:lnTo>
                <a:lnTo>
                  <a:pt x="547" y="394"/>
                </a:lnTo>
                <a:lnTo>
                  <a:pt x="548" y="394"/>
                </a:lnTo>
                <a:lnTo>
                  <a:pt x="548" y="394"/>
                </a:lnTo>
                <a:lnTo>
                  <a:pt x="548" y="393"/>
                </a:lnTo>
                <a:lnTo>
                  <a:pt x="549" y="393"/>
                </a:lnTo>
                <a:lnTo>
                  <a:pt x="549" y="392"/>
                </a:lnTo>
                <a:lnTo>
                  <a:pt x="549" y="391"/>
                </a:lnTo>
                <a:lnTo>
                  <a:pt x="549" y="390"/>
                </a:lnTo>
                <a:lnTo>
                  <a:pt x="549" y="389"/>
                </a:lnTo>
                <a:lnTo>
                  <a:pt x="550" y="389"/>
                </a:lnTo>
                <a:lnTo>
                  <a:pt x="550" y="389"/>
                </a:lnTo>
                <a:lnTo>
                  <a:pt x="551" y="389"/>
                </a:lnTo>
                <a:lnTo>
                  <a:pt x="552" y="389"/>
                </a:lnTo>
                <a:lnTo>
                  <a:pt x="553" y="389"/>
                </a:lnTo>
                <a:lnTo>
                  <a:pt x="555" y="389"/>
                </a:lnTo>
                <a:lnTo>
                  <a:pt x="555" y="389"/>
                </a:lnTo>
                <a:lnTo>
                  <a:pt x="555" y="390"/>
                </a:lnTo>
                <a:lnTo>
                  <a:pt x="556" y="390"/>
                </a:lnTo>
                <a:lnTo>
                  <a:pt x="556" y="390"/>
                </a:lnTo>
                <a:lnTo>
                  <a:pt x="556" y="390"/>
                </a:lnTo>
                <a:lnTo>
                  <a:pt x="557" y="390"/>
                </a:lnTo>
                <a:lnTo>
                  <a:pt x="557" y="390"/>
                </a:lnTo>
                <a:lnTo>
                  <a:pt x="557" y="390"/>
                </a:lnTo>
                <a:lnTo>
                  <a:pt x="557" y="391"/>
                </a:lnTo>
                <a:lnTo>
                  <a:pt x="557" y="391"/>
                </a:lnTo>
                <a:lnTo>
                  <a:pt x="558" y="391"/>
                </a:lnTo>
                <a:lnTo>
                  <a:pt x="558" y="391"/>
                </a:lnTo>
                <a:lnTo>
                  <a:pt x="558" y="391"/>
                </a:lnTo>
                <a:lnTo>
                  <a:pt x="559" y="391"/>
                </a:lnTo>
                <a:lnTo>
                  <a:pt x="559" y="391"/>
                </a:lnTo>
                <a:lnTo>
                  <a:pt x="559" y="391"/>
                </a:lnTo>
                <a:lnTo>
                  <a:pt x="560" y="391"/>
                </a:lnTo>
                <a:lnTo>
                  <a:pt x="560" y="391"/>
                </a:lnTo>
                <a:lnTo>
                  <a:pt x="561" y="391"/>
                </a:lnTo>
                <a:lnTo>
                  <a:pt x="561" y="391"/>
                </a:lnTo>
                <a:lnTo>
                  <a:pt x="561" y="391"/>
                </a:lnTo>
                <a:lnTo>
                  <a:pt x="562" y="390"/>
                </a:lnTo>
                <a:lnTo>
                  <a:pt x="562" y="390"/>
                </a:lnTo>
                <a:lnTo>
                  <a:pt x="562" y="390"/>
                </a:lnTo>
                <a:lnTo>
                  <a:pt x="562" y="389"/>
                </a:lnTo>
                <a:lnTo>
                  <a:pt x="563" y="389"/>
                </a:lnTo>
                <a:lnTo>
                  <a:pt x="563" y="389"/>
                </a:lnTo>
                <a:lnTo>
                  <a:pt x="563" y="389"/>
                </a:lnTo>
                <a:lnTo>
                  <a:pt x="565" y="389"/>
                </a:lnTo>
                <a:lnTo>
                  <a:pt x="567" y="389"/>
                </a:lnTo>
                <a:lnTo>
                  <a:pt x="568" y="389"/>
                </a:lnTo>
                <a:lnTo>
                  <a:pt x="570" y="388"/>
                </a:lnTo>
                <a:lnTo>
                  <a:pt x="571" y="388"/>
                </a:lnTo>
                <a:lnTo>
                  <a:pt x="571" y="389"/>
                </a:lnTo>
                <a:lnTo>
                  <a:pt x="572" y="392"/>
                </a:lnTo>
                <a:lnTo>
                  <a:pt x="572" y="393"/>
                </a:lnTo>
                <a:lnTo>
                  <a:pt x="573" y="396"/>
                </a:lnTo>
                <a:lnTo>
                  <a:pt x="574" y="401"/>
                </a:lnTo>
                <a:lnTo>
                  <a:pt x="574" y="401"/>
                </a:lnTo>
                <a:lnTo>
                  <a:pt x="575" y="404"/>
                </a:lnTo>
                <a:lnTo>
                  <a:pt x="575" y="406"/>
                </a:lnTo>
                <a:lnTo>
                  <a:pt x="575" y="407"/>
                </a:lnTo>
                <a:lnTo>
                  <a:pt x="576" y="411"/>
                </a:lnTo>
                <a:lnTo>
                  <a:pt x="577" y="413"/>
                </a:lnTo>
                <a:lnTo>
                  <a:pt x="577" y="414"/>
                </a:lnTo>
                <a:lnTo>
                  <a:pt x="577" y="415"/>
                </a:lnTo>
                <a:lnTo>
                  <a:pt x="578" y="418"/>
                </a:lnTo>
                <a:lnTo>
                  <a:pt x="579" y="420"/>
                </a:lnTo>
                <a:lnTo>
                  <a:pt x="579" y="421"/>
                </a:lnTo>
                <a:lnTo>
                  <a:pt x="579" y="421"/>
                </a:lnTo>
                <a:lnTo>
                  <a:pt x="579" y="422"/>
                </a:lnTo>
                <a:lnTo>
                  <a:pt x="579" y="421"/>
                </a:lnTo>
                <a:lnTo>
                  <a:pt x="580" y="421"/>
                </a:lnTo>
                <a:lnTo>
                  <a:pt x="580" y="422"/>
                </a:lnTo>
                <a:lnTo>
                  <a:pt x="582" y="420"/>
                </a:lnTo>
                <a:lnTo>
                  <a:pt x="582" y="419"/>
                </a:lnTo>
                <a:lnTo>
                  <a:pt x="585" y="416"/>
                </a:lnTo>
                <a:lnTo>
                  <a:pt x="586" y="415"/>
                </a:lnTo>
                <a:lnTo>
                  <a:pt x="590" y="411"/>
                </a:lnTo>
                <a:lnTo>
                  <a:pt x="590" y="410"/>
                </a:lnTo>
                <a:lnTo>
                  <a:pt x="591" y="409"/>
                </a:lnTo>
                <a:lnTo>
                  <a:pt x="592" y="409"/>
                </a:lnTo>
                <a:lnTo>
                  <a:pt x="594" y="408"/>
                </a:lnTo>
                <a:lnTo>
                  <a:pt x="597" y="408"/>
                </a:lnTo>
                <a:lnTo>
                  <a:pt x="601" y="406"/>
                </a:lnTo>
                <a:lnTo>
                  <a:pt x="603" y="406"/>
                </a:lnTo>
                <a:lnTo>
                  <a:pt x="603" y="406"/>
                </a:lnTo>
                <a:lnTo>
                  <a:pt x="604" y="406"/>
                </a:lnTo>
                <a:lnTo>
                  <a:pt x="604" y="406"/>
                </a:lnTo>
                <a:lnTo>
                  <a:pt x="604" y="406"/>
                </a:lnTo>
                <a:lnTo>
                  <a:pt x="604" y="405"/>
                </a:lnTo>
                <a:lnTo>
                  <a:pt x="605" y="406"/>
                </a:lnTo>
                <a:lnTo>
                  <a:pt x="605" y="406"/>
                </a:lnTo>
                <a:lnTo>
                  <a:pt x="605" y="407"/>
                </a:lnTo>
                <a:lnTo>
                  <a:pt x="605" y="407"/>
                </a:lnTo>
                <a:lnTo>
                  <a:pt x="605" y="408"/>
                </a:lnTo>
                <a:lnTo>
                  <a:pt x="605" y="408"/>
                </a:lnTo>
                <a:lnTo>
                  <a:pt x="605" y="409"/>
                </a:lnTo>
                <a:lnTo>
                  <a:pt x="605" y="409"/>
                </a:lnTo>
                <a:lnTo>
                  <a:pt x="605" y="410"/>
                </a:lnTo>
                <a:lnTo>
                  <a:pt x="605" y="411"/>
                </a:lnTo>
                <a:lnTo>
                  <a:pt x="604" y="411"/>
                </a:lnTo>
                <a:lnTo>
                  <a:pt x="604" y="413"/>
                </a:lnTo>
                <a:lnTo>
                  <a:pt x="605" y="415"/>
                </a:lnTo>
                <a:lnTo>
                  <a:pt x="605" y="417"/>
                </a:lnTo>
                <a:lnTo>
                  <a:pt x="606" y="417"/>
                </a:lnTo>
                <a:lnTo>
                  <a:pt x="608" y="418"/>
                </a:lnTo>
                <a:lnTo>
                  <a:pt x="608" y="418"/>
                </a:lnTo>
                <a:lnTo>
                  <a:pt x="609" y="418"/>
                </a:lnTo>
                <a:lnTo>
                  <a:pt x="610" y="418"/>
                </a:lnTo>
                <a:lnTo>
                  <a:pt x="610" y="418"/>
                </a:lnTo>
                <a:lnTo>
                  <a:pt x="610" y="418"/>
                </a:lnTo>
                <a:lnTo>
                  <a:pt x="611" y="418"/>
                </a:lnTo>
                <a:lnTo>
                  <a:pt x="612" y="418"/>
                </a:lnTo>
                <a:lnTo>
                  <a:pt x="613" y="418"/>
                </a:lnTo>
                <a:lnTo>
                  <a:pt x="613" y="418"/>
                </a:lnTo>
                <a:lnTo>
                  <a:pt x="614" y="418"/>
                </a:lnTo>
                <a:lnTo>
                  <a:pt x="616" y="419"/>
                </a:lnTo>
                <a:lnTo>
                  <a:pt x="618" y="419"/>
                </a:lnTo>
                <a:lnTo>
                  <a:pt x="618" y="419"/>
                </a:lnTo>
                <a:lnTo>
                  <a:pt x="619" y="419"/>
                </a:lnTo>
                <a:lnTo>
                  <a:pt x="619" y="419"/>
                </a:lnTo>
                <a:lnTo>
                  <a:pt x="621" y="418"/>
                </a:lnTo>
                <a:lnTo>
                  <a:pt x="623" y="418"/>
                </a:lnTo>
                <a:lnTo>
                  <a:pt x="625" y="416"/>
                </a:lnTo>
                <a:lnTo>
                  <a:pt x="625" y="416"/>
                </a:lnTo>
                <a:lnTo>
                  <a:pt x="631" y="414"/>
                </a:lnTo>
                <a:lnTo>
                  <a:pt x="632" y="413"/>
                </a:lnTo>
                <a:lnTo>
                  <a:pt x="633" y="413"/>
                </a:lnTo>
                <a:lnTo>
                  <a:pt x="634" y="413"/>
                </a:lnTo>
                <a:lnTo>
                  <a:pt x="634" y="413"/>
                </a:lnTo>
                <a:lnTo>
                  <a:pt x="636" y="412"/>
                </a:lnTo>
                <a:lnTo>
                  <a:pt x="636" y="412"/>
                </a:lnTo>
                <a:lnTo>
                  <a:pt x="636" y="412"/>
                </a:lnTo>
                <a:lnTo>
                  <a:pt x="636" y="412"/>
                </a:lnTo>
                <a:lnTo>
                  <a:pt x="636" y="413"/>
                </a:lnTo>
                <a:lnTo>
                  <a:pt x="636" y="414"/>
                </a:lnTo>
                <a:lnTo>
                  <a:pt x="637" y="415"/>
                </a:lnTo>
                <a:lnTo>
                  <a:pt x="637" y="417"/>
                </a:lnTo>
                <a:lnTo>
                  <a:pt x="637" y="417"/>
                </a:lnTo>
                <a:lnTo>
                  <a:pt x="637" y="418"/>
                </a:lnTo>
                <a:lnTo>
                  <a:pt x="637" y="418"/>
                </a:lnTo>
                <a:lnTo>
                  <a:pt x="637" y="418"/>
                </a:lnTo>
                <a:lnTo>
                  <a:pt x="637" y="419"/>
                </a:lnTo>
                <a:lnTo>
                  <a:pt x="637" y="419"/>
                </a:lnTo>
                <a:lnTo>
                  <a:pt x="637" y="419"/>
                </a:lnTo>
                <a:lnTo>
                  <a:pt x="638" y="419"/>
                </a:lnTo>
                <a:lnTo>
                  <a:pt x="638" y="420"/>
                </a:lnTo>
                <a:lnTo>
                  <a:pt x="638" y="420"/>
                </a:lnTo>
                <a:lnTo>
                  <a:pt x="638" y="420"/>
                </a:lnTo>
                <a:lnTo>
                  <a:pt x="639" y="421"/>
                </a:lnTo>
                <a:lnTo>
                  <a:pt x="639" y="421"/>
                </a:lnTo>
                <a:lnTo>
                  <a:pt x="639" y="421"/>
                </a:lnTo>
                <a:lnTo>
                  <a:pt x="639" y="421"/>
                </a:lnTo>
                <a:lnTo>
                  <a:pt x="639" y="421"/>
                </a:lnTo>
                <a:lnTo>
                  <a:pt x="639" y="422"/>
                </a:lnTo>
                <a:lnTo>
                  <a:pt x="639" y="422"/>
                </a:lnTo>
                <a:lnTo>
                  <a:pt x="639" y="422"/>
                </a:lnTo>
                <a:lnTo>
                  <a:pt x="639" y="422"/>
                </a:lnTo>
                <a:lnTo>
                  <a:pt x="639" y="423"/>
                </a:lnTo>
                <a:lnTo>
                  <a:pt x="639" y="423"/>
                </a:lnTo>
                <a:lnTo>
                  <a:pt x="639" y="423"/>
                </a:lnTo>
                <a:lnTo>
                  <a:pt x="639" y="423"/>
                </a:lnTo>
                <a:lnTo>
                  <a:pt x="639" y="424"/>
                </a:lnTo>
                <a:lnTo>
                  <a:pt x="639" y="424"/>
                </a:lnTo>
                <a:lnTo>
                  <a:pt x="639" y="424"/>
                </a:lnTo>
                <a:lnTo>
                  <a:pt x="639" y="424"/>
                </a:lnTo>
                <a:lnTo>
                  <a:pt x="640" y="424"/>
                </a:lnTo>
                <a:lnTo>
                  <a:pt x="640" y="424"/>
                </a:lnTo>
                <a:lnTo>
                  <a:pt x="640" y="425"/>
                </a:lnTo>
                <a:lnTo>
                  <a:pt x="640" y="425"/>
                </a:lnTo>
                <a:lnTo>
                  <a:pt x="640" y="425"/>
                </a:lnTo>
                <a:lnTo>
                  <a:pt x="640" y="425"/>
                </a:lnTo>
                <a:lnTo>
                  <a:pt x="640" y="425"/>
                </a:lnTo>
                <a:lnTo>
                  <a:pt x="640" y="425"/>
                </a:lnTo>
                <a:lnTo>
                  <a:pt x="641" y="425"/>
                </a:lnTo>
                <a:lnTo>
                  <a:pt x="641" y="426"/>
                </a:lnTo>
                <a:lnTo>
                  <a:pt x="641" y="426"/>
                </a:lnTo>
                <a:lnTo>
                  <a:pt x="641" y="426"/>
                </a:lnTo>
                <a:lnTo>
                  <a:pt x="642" y="426"/>
                </a:lnTo>
                <a:lnTo>
                  <a:pt x="642" y="426"/>
                </a:lnTo>
                <a:lnTo>
                  <a:pt x="642" y="426"/>
                </a:lnTo>
                <a:lnTo>
                  <a:pt x="643" y="426"/>
                </a:lnTo>
                <a:lnTo>
                  <a:pt x="643" y="426"/>
                </a:lnTo>
                <a:lnTo>
                  <a:pt x="643" y="427"/>
                </a:lnTo>
                <a:lnTo>
                  <a:pt x="643" y="427"/>
                </a:lnTo>
                <a:lnTo>
                  <a:pt x="643" y="427"/>
                </a:lnTo>
                <a:lnTo>
                  <a:pt x="644" y="427"/>
                </a:lnTo>
                <a:lnTo>
                  <a:pt x="644" y="427"/>
                </a:lnTo>
                <a:lnTo>
                  <a:pt x="644" y="427"/>
                </a:lnTo>
                <a:lnTo>
                  <a:pt x="644" y="427"/>
                </a:lnTo>
                <a:lnTo>
                  <a:pt x="644" y="427"/>
                </a:lnTo>
                <a:lnTo>
                  <a:pt x="645" y="428"/>
                </a:lnTo>
                <a:lnTo>
                  <a:pt x="645" y="428"/>
                </a:lnTo>
                <a:lnTo>
                  <a:pt x="646" y="428"/>
                </a:lnTo>
                <a:lnTo>
                  <a:pt x="646" y="428"/>
                </a:lnTo>
                <a:lnTo>
                  <a:pt x="647" y="429"/>
                </a:lnTo>
                <a:lnTo>
                  <a:pt x="647" y="429"/>
                </a:lnTo>
                <a:lnTo>
                  <a:pt x="648" y="429"/>
                </a:lnTo>
                <a:lnTo>
                  <a:pt x="648" y="429"/>
                </a:lnTo>
                <a:lnTo>
                  <a:pt x="648" y="430"/>
                </a:lnTo>
                <a:lnTo>
                  <a:pt x="648" y="430"/>
                </a:lnTo>
                <a:lnTo>
                  <a:pt x="649" y="431"/>
                </a:lnTo>
                <a:lnTo>
                  <a:pt x="649" y="431"/>
                </a:lnTo>
                <a:lnTo>
                  <a:pt x="649" y="432"/>
                </a:lnTo>
                <a:lnTo>
                  <a:pt x="649" y="432"/>
                </a:lnTo>
                <a:lnTo>
                  <a:pt x="649" y="433"/>
                </a:lnTo>
                <a:lnTo>
                  <a:pt x="650" y="433"/>
                </a:lnTo>
                <a:lnTo>
                  <a:pt x="650" y="434"/>
                </a:lnTo>
                <a:lnTo>
                  <a:pt x="650" y="434"/>
                </a:lnTo>
                <a:lnTo>
                  <a:pt x="650" y="434"/>
                </a:lnTo>
                <a:lnTo>
                  <a:pt x="650" y="434"/>
                </a:lnTo>
                <a:lnTo>
                  <a:pt x="650" y="434"/>
                </a:lnTo>
                <a:lnTo>
                  <a:pt x="650" y="435"/>
                </a:lnTo>
                <a:lnTo>
                  <a:pt x="649" y="435"/>
                </a:lnTo>
                <a:lnTo>
                  <a:pt x="649" y="435"/>
                </a:lnTo>
                <a:lnTo>
                  <a:pt x="649" y="435"/>
                </a:lnTo>
                <a:lnTo>
                  <a:pt x="649" y="436"/>
                </a:lnTo>
                <a:lnTo>
                  <a:pt x="649" y="436"/>
                </a:lnTo>
                <a:lnTo>
                  <a:pt x="649" y="436"/>
                </a:lnTo>
                <a:lnTo>
                  <a:pt x="649" y="437"/>
                </a:lnTo>
                <a:lnTo>
                  <a:pt x="649" y="437"/>
                </a:lnTo>
                <a:lnTo>
                  <a:pt x="649" y="437"/>
                </a:lnTo>
                <a:lnTo>
                  <a:pt x="649" y="437"/>
                </a:lnTo>
                <a:lnTo>
                  <a:pt x="649" y="437"/>
                </a:lnTo>
                <a:lnTo>
                  <a:pt x="649" y="437"/>
                </a:lnTo>
                <a:lnTo>
                  <a:pt x="649" y="437"/>
                </a:lnTo>
                <a:lnTo>
                  <a:pt x="649" y="438"/>
                </a:lnTo>
                <a:lnTo>
                  <a:pt x="649" y="438"/>
                </a:lnTo>
                <a:lnTo>
                  <a:pt x="649" y="438"/>
                </a:lnTo>
                <a:lnTo>
                  <a:pt x="649" y="439"/>
                </a:lnTo>
                <a:lnTo>
                  <a:pt x="649" y="440"/>
                </a:lnTo>
                <a:lnTo>
                  <a:pt x="649" y="440"/>
                </a:lnTo>
                <a:lnTo>
                  <a:pt x="649" y="440"/>
                </a:lnTo>
                <a:lnTo>
                  <a:pt x="649" y="440"/>
                </a:lnTo>
                <a:lnTo>
                  <a:pt x="649" y="441"/>
                </a:lnTo>
                <a:lnTo>
                  <a:pt x="649" y="441"/>
                </a:lnTo>
                <a:lnTo>
                  <a:pt x="649" y="441"/>
                </a:lnTo>
                <a:lnTo>
                  <a:pt x="649" y="441"/>
                </a:lnTo>
                <a:lnTo>
                  <a:pt x="649" y="441"/>
                </a:lnTo>
                <a:lnTo>
                  <a:pt x="649" y="441"/>
                </a:lnTo>
                <a:lnTo>
                  <a:pt x="649" y="441"/>
                </a:lnTo>
                <a:lnTo>
                  <a:pt x="649" y="442"/>
                </a:lnTo>
                <a:lnTo>
                  <a:pt x="649" y="442"/>
                </a:lnTo>
                <a:lnTo>
                  <a:pt x="649" y="442"/>
                </a:lnTo>
                <a:lnTo>
                  <a:pt x="649" y="442"/>
                </a:lnTo>
                <a:lnTo>
                  <a:pt x="649" y="442"/>
                </a:lnTo>
                <a:lnTo>
                  <a:pt x="649" y="443"/>
                </a:lnTo>
                <a:lnTo>
                  <a:pt x="649" y="443"/>
                </a:lnTo>
                <a:lnTo>
                  <a:pt x="649" y="443"/>
                </a:lnTo>
                <a:lnTo>
                  <a:pt x="650" y="443"/>
                </a:lnTo>
                <a:lnTo>
                  <a:pt x="650" y="444"/>
                </a:lnTo>
                <a:lnTo>
                  <a:pt x="650" y="444"/>
                </a:lnTo>
                <a:lnTo>
                  <a:pt x="650" y="444"/>
                </a:lnTo>
                <a:lnTo>
                  <a:pt x="650" y="444"/>
                </a:lnTo>
                <a:lnTo>
                  <a:pt x="650" y="444"/>
                </a:lnTo>
                <a:lnTo>
                  <a:pt x="650" y="444"/>
                </a:lnTo>
                <a:lnTo>
                  <a:pt x="650" y="444"/>
                </a:lnTo>
                <a:lnTo>
                  <a:pt x="650" y="444"/>
                </a:lnTo>
                <a:lnTo>
                  <a:pt x="650" y="444"/>
                </a:lnTo>
                <a:lnTo>
                  <a:pt x="650" y="444"/>
                </a:lnTo>
                <a:lnTo>
                  <a:pt x="650" y="444"/>
                </a:lnTo>
                <a:lnTo>
                  <a:pt x="650" y="444"/>
                </a:lnTo>
                <a:lnTo>
                  <a:pt x="650" y="444"/>
                </a:lnTo>
                <a:lnTo>
                  <a:pt x="651" y="444"/>
                </a:lnTo>
                <a:lnTo>
                  <a:pt x="651" y="444"/>
                </a:lnTo>
                <a:lnTo>
                  <a:pt x="651" y="444"/>
                </a:lnTo>
                <a:lnTo>
                  <a:pt x="652" y="444"/>
                </a:lnTo>
                <a:lnTo>
                  <a:pt x="652" y="444"/>
                </a:lnTo>
                <a:lnTo>
                  <a:pt x="652" y="444"/>
                </a:lnTo>
                <a:lnTo>
                  <a:pt x="652" y="444"/>
                </a:lnTo>
                <a:lnTo>
                  <a:pt x="653" y="444"/>
                </a:lnTo>
                <a:lnTo>
                  <a:pt x="653" y="444"/>
                </a:lnTo>
                <a:lnTo>
                  <a:pt x="653" y="444"/>
                </a:lnTo>
                <a:lnTo>
                  <a:pt x="653" y="444"/>
                </a:lnTo>
                <a:lnTo>
                  <a:pt x="653" y="444"/>
                </a:lnTo>
                <a:lnTo>
                  <a:pt x="653" y="444"/>
                </a:lnTo>
                <a:lnTo>
                  <a:pt x="653" y="445"/>
                </a:lnTo>
                <a:lnTo>
                  <a:pt x="653" y="445"/>
                </a:lnTo>
                <a:lnTo>
                  <a:pt x="653" y="445"/>
                </a:lnTo>
                <a:lnTo>
                  <a:pt x="653" y="445"/>
                </a:lnTo>
                <a:lnTo>
                  <a:pt x="653" y="445"/>
                </a:lnTo>
                <a:lnTo>
                  <a:pt x="653" y="445"/>
                </a:lnTo>
                <a:lnTo>
                  <a:pt x="653" y="445"/>
                </a:lnTo>
                <a:lnTo>
                  <a:pt x="653" y="445"/>
                </a:lnTo>
                <a:lnTo>
                  <a:pt x="653" y="445"/>
                </a:lnTo>
                <a:lnTo>
                  <a:pt x="653" y="445"/>
                </a:lnTo>
                <a:lnTo>
                  <a:pt x="653" y="445"/>
                </a:lnTo>
                <a:lnTo>
                  <a:pt x="653" y="445"/>
                </a:lnTo>
                <a:lnTo>
                  <a:pt x="653" y="445"/>
                </a:lnTo>
                <a:lnTo>
                  <a:pt x="653" y="446"/>
                </a:lnTo>
                <a:lnTo>
                  <a:pt x="653" y="446"/>
                </a:lnTo>
                <a:lnTo>
                  <a:pt x="653" y="446"/>
                </a:lnTo>
                <a:lnTo>
                  <a:pt x="653" y="446"/>
                </a:lnTo>
                <a:lnTo>
                  <a:pt x="653" y="446"/>
                </a:lnTo>
                <a:lnTo>
                  <a:pt x="653" y="446"/>
                </a:lnTo>
                <a:lnTo>
                  <a:pt x="653" y="446"/>
                </a:lnTo>
                <a:lnTo>
                  <a:pt x="653" y="446"/>
                </a:lnTo>
                <a:lnTo>
                  <a:pt x="653" y="446"/>
                </a:lnTo>
                <a:lnTo>
                  <a:pt x="653" y="446"/>
                </a:lnTo>
                <a:lnTo>
                  <a:pt x="653" y="446"/>
                </a:lnTo>
                <a:lnTo>
                  <a:pt x="653" y="446"/>
                </a:lnTo>
                <a:lnTo>
                  <a:pt x="654" y="446"/>
                </a:lnTo>
                <a:lnTo>
                  <a:pt x="654" y="446"/>
                </a:lnTo>
                <a:lnTo>
                  <a:pt x="654" y="447"/>
                </a:lnTo>
                <a:lnTo>
                  <a:pt x="653" y="447"/>
                </a:lnTo>
                <a:lnTo>
                  <a:pt x="653" y="447"/>
                </a:lnTo>
                <a:lnTo>
                  <a:pt x="653" y="447"/>
                </a:lnTo>
                <a:lnTo>
                  <a:pt x="653" y="447"/>
                </a:lnTo>
                <a:lnTo>
                  <a:pt x="653" y="447"/>
                </a:lnTo>
                <a:lnTo>
                  <a:pt x="653" y="447"/>
                </a:lnTo>
                <a:lnTo>
                  <a:pt x="653" y="447"/>
                </a:lnTo>
                <a:lnTo>
                  <a:pt x="653" y="447"/>
                </a:lnTo>
                <a:lnTo>
                  <a:pt x="653" y="447"/>
                </a:lnTo>
                <a:lnTo>
                  <a:pt x="653" y="447"/>
                </a:lnTo>
                <a:lnTo>
                  <a:pt x="653" y="447"/>
                </a:lnTo>
                <a:lnTo>
                  <a:pt x="653" y="448"/>
                </a:lnTo>
                <a:lnTo>
                  <a:pt x="654" y="447"/>
                </a:lnTo>
                <a:lnTo>
                  <a:pt x="654" y="447"/>
                </a:lnTo>
                <a:lnTo>
                  <a:pt x="654" y="448"/>
                </a:lnTo>
                <a:lnTo>
                  <a:pt x="654" y="448"/>
                </a:lnTo>
                <a:lnTo>
                  <a:pt x="654" y="448"/>
                </a:lnTo>
                <a:lnTo>
                  <a:pt x="654" y="448"/>
                </a:lnTo>
                <a:lnTo>
                  <a:pt x="654" y="448"/>
                </a:lnTo>
                <a:lnTo>
                  <a:pt x="654" y="448"/>
                </a:lnTo>
                <a:lnTo>
                  <a:pt x="654" y="448"/>
                </a:lnTo>
                <a:lnTo>
                  <a:pt x="654" y="448"/>
                </a:lnTo>
                <a:lnTo>
                  <a:pt x="654" y="449"/>
                </a:lnTo>
                <a:lnTo>
                  <a:pt x="654" y="449"/>
                </a:lnTo>
                <a:lnTo>
                  <a:pt x="653" y="449"/>
                </a:lnTo>
                <a:lnTo>
                  <a:pt x="653" y="449"/>
                </a:lnTo>
                <a:lnTo>
                  <a:pt x="653" y="449"/>
                </a:lnTo>
                <a:lnTo>
                  <a:pt x="654" y="449"/>
                </a:lnTo>
                <a:lnTo>
                  <a:pt x="654" y="449"/>
                </a:lnTo>
                <a:lnTo>
                  <a:pt x="654" y="450"/>
                </a:lnTo>
                <a:lnTo>
                  <a:pt x="654" y="450"/>
                </a:lnTo>
                <a:lnTo>
                  <a:pt x="654" y="450"/>
                </a:lnTo>
                <a:lnTo>
                  <a:pt x="654" y="450"/>
                </a:lnTo>
                <a:lnTo>
                  <a:pt x="654" y="450"/>
                </a:lnTo>
                <a:lnTo>
                  <a:pt x="654" y="451"/>
                </a:lnTo>
                <a:lnTo>
                  <a:pt x="654" y="451"/>
                </a:lnTo>
                <a:lnTo>
                  <a:pt x="654" y="451"/>
                </a:lnTo>
                <a:lnTo>
                  <a:pt x="654" y="451"/>
                </a:lnTo>
                <a:lnTo>
                  <a:pt x="654" y="452"/>
                </a:lnTo>
                <a:lnTo>
                  <a:pt x="654" y="452"/>
                </a:lnTo>
                <a:lnTo>
                  <a:pt x="654" y="452"/>
                </a:lnTo>
                <a:lnTo>
                  <a:pt x="654" y="452"/>
                </a:lnTo>
                <a:lnTo>
                  <a:pt x="654" y="452"/>
                </a:lnTo>
                <a:lnTo>
                  <a:pt x="654" y="452"/>
                </a:lnTo>
                <a:lnTo>
                  <a:pt x="654" y="452"/>
                </a:lnTo>
                <a:lnTo>
                  <a:pt x="654" y="452"/>
                </a:lnTo>
                <a:lnTo>
                  <a:pt x="654" y="453"/>
                </a:lnTo>
                <a:lnTo>
                  <a:pt x="654" y="453"/>
                </a:lnTo>
                <a:lnTo>
                  <a:pt x="654" y="453"/>
                </a:lnTo>
                <a:lnTo>
                  <a:pt x="654" y="453"/>
                </a:lnTo>
                <a:lnTo>
                  <a:pt x="654" y="453"/>
                </a:lnTo>
                <a:lnTo>
                  <a:pt x="654" y="453"/>
                </a:lnTo>
                <a:lnTo>
                  <a:pt x="654" y="453"/>
                </a:lnTo>
                <a:lnTo>
                  <a:pt x="654" y="453"/>
                </a:lnTo>
                <a:lnTo>
                  <a:pt x="654" y="453"/>
                </a:lnTo>
                <a:lnTo>
                  <a:pt x="654" y="453"/>
                </a:lnTo>
                <a:lnTo>
                  <a:pt x="654" y="453"/>
                </a:lnTo>
                <a:lnTo>
                  <a:pt x="654" y="453"/>
                </a:lnTo>
                <a:lnTo>
                  <a:pt x="654" y="453"/>
                </a:lnTo>
                <a:lnTo>
                  <a:pt x="654" y="453"/>
                </a:lnTo>
                <a:lnTo>
                  <a:pt x="654" y="453"/>
                </a:lnTo>
                <a:lnTo>
                  <a:pt x="654" y="454"/>
                </a:lnTo>
                <a:lnTo>
                  <a:pt x="654" y="454"/>
                </a:lnTo>
                <a:lnTo>
                  <a:pt x="654" y="454"/>
                </a:lnTo>
                <a:lnTo>
                  <a:pt x="655" y="454"/>
                </a:lnTo>
                <a:lnTo>
                  <a:pt x="655" y="454"/>
                </a:lnTo>
                <a:lnTo>
                  <a:pt x="655" y="454"/>
                </a:lnTo>
                <a:lnTo>
                  <a:pt x="655" y="454"/>
                </a:lnTo>
                <a:lnTo>
                  <a:pt x="655" y="454"/>
                </a:lnTo>
                <a:lnTo>
                  <a:pt x="655" y="454"/>
                </a:lnTo>
                <a:lnTo>
                  <a:pt x="655" y="455"/>
                </a:lnTo>
                <a:lnTo>
                  <a:pt x="655" y="455"/>
                </a:lnTo>
                <a:lnTo>
                  <a:pt x="655" y="455"/>
                </a:lnTo>
                <a:lnTo>
                  <a:pt x="655" y="455"/>
                </a:lnTo>
                <a:lnTo>
                  <a:pt x="655" y="455"/>
                </a:lnTo>
                <a:lnTo>
                  <a:pt x="655" y="456"/>
                </a:lnTo>
                <a:lnTo>
                  <a:pt x="655" y="456"/>
                </a:lnTo>
                <a:lnTo>
                  <a:pt x="655" y="456"/>
                </a:lnTo>
                <a:lnTo>
                  <a:pt x="655" y="456"/>
                </a:lnTo>
                <a:lnTo>
                  <a:pt x="655" y="456"/>
                </a:lnTo>
                <a:lnTo>
                  <a:pt x="655" y="456"/>
                </a:lnTo>
                <a:lnTo>
                  <a:pt x="655" y="457"/>
                </a:lnTo>
                <a:lnTo>
                  <a:pt x="655" y="457"/>
                </a:lnTo>
                <a:lnTo>
                  <a:pt x="655" y="457"/>
                </a:lnTo>
                <a:lnTo>
                  <a:pt x="655" y="457"/>
                </a:lnTo>
                <a:lnTo>
                  <a:pt x="655" y="457"/>
                </a:lnTo>
                <a:lnTo>
                  <a:pt x="655" y="457"/>
                </a:lnTo>
                <a:lnTo>
                  <a:pt x="655" y="457"/>
                </a:lnTo>
                <a:lnTo>
                  <a:pt x="655" y="457"/>
                </a:lnTo>
                <a:lnTo>
                  <a:pt x="655" y="458"/>
                </a:lnTo>
                <a:lnTo>
                  <a:pt x="655" y="458"/>
                </a:lnTo>
                <a:lnTo>
                  <a:pt x="655" y="458"/>
                </a:lnTo>
                <a:lnTo>
                  <a:pt x="655" y="457"/>
                </a:lnTo>
                <a:lnTo>
                  <a:pt x="655" y="457"/>
                </a:lnTo>
                <a:lnTo>
                  <a:pt x="655" y="457"/>
                </a:lnTo>
                <a:lnTo>
                  <a:pt x="656" y="457"/>
                </a:lnTo>
                <a:lnTo>
                  <a:pt x="656" y="457"/>
                </a:lnTo>
                <a:lnTo>
                  <a:pt x="656" y="458"/>
                </a:lnTo>
                <a:lnTo>
                  <a:pt x="656" y="458"/>
                </a:lnTo>
                <a:lnTo>
                  <a:pt x="656" y="458"/>
                </a:lnTo>
                <a:lnTo>
                  <a:pt x="656" y="458"/>
                </a:lnTo>
                <a:lnTo>
                  <a:pt x="656" y="458"/>
                </a:lnTo>
                <a:lnTo>
                  <a:pt x="655" y="458"/>
                </a:lnTo>
                <a:lnTo>
                  <a:pt x="655" y="458"/>
                </a:lnTo>
                <a:lnTo>
                  <a:pt x="655" y="459"/>
                </a:lnTo>
                <a:lnTo>
                  <a:pt x="655" y="459"/>
                </a:lnTo>
                <a:lnTo>
                  <a:pt x="655" y="459"/>
                </a:lnTo>
                <a:lnTo>
                  <a:pt x="655" y="459"/>
                </a:lnTo>
                <a:lnTo>
                  <a:pt x="655" y="459"/>
                </a:lnTo>
                <a:lnTo>
                  <a:pt x="655" y="459"/>
                </a:lnTo>
                <a:lnTo>
                  <a:pt x="655" y="459"/>
                </a:lnTo>
                <a:lnTo>
                  <a:pt x="655" y="459"/>
                </a:lnTo>
                <a:lnTo>
                  <a:pt x="655" y="459"/>
                </a:lnTo>
                <a:lnTo>
                  <a:pt x="655" y="460"/>
                </a:lnTo>
                <a:lnTo>
                  <a:pt x="655" y="460"/>
                </a:lnTo>
                <a:lnTo>
                  <a:pt x="655" y="461"/>
                </a:lnTo>
                <a:lnTo>
                  <a:pt x="655" y="461"/>
                </a:lnTo>
                <a:lnTo>
                  <a:pt x="655" y="461"/>
                </a:lnTo>
                <a:lnTo>
                  <a:pt x="655" y="461"/>
                </a:lnTo>
                <a:lnTo>
                  <a:pt x="655" y="461"/>
                </a:lnTo>
                <a:lnTo>
                  <a:pt x="655" y="461"/>
                </a:lnTo>
                <a:lnTo>
                  <a:pt x="655" y="461"/>
                </a:lnTo>
                <a:lnTo>
                  <a:pt x="655" y="462"/>
                </a:lnTo>
                <a:lnTo>
                  <a:pt x="655" y="462"/>
                </a:lnTo>
                <a:lnTo>
                  <a:pt x="655" y="462"/>
                </a:lnTo>
                <a:lnTo>
                  <a:pt x="655" y="462"/>
                </a:lnTo>
                <a:lnTo>
                  <a:pt x="655" y="462"/>
                </a:lnTo>
                <a:lnTo>
                  <a:pt x="655" y="462"/>
                </a:lnTo>
                <a:lnTo>
                  <a:pt x="655" y="462"/>
                </a:lnTo>
                <a:lnTo>
                  <a:pt x="655" y="462"/>
                </a:lnTo>
                <a:lnTo>
                  <a:pt x="655" y="462"/>
                </a:lnTo>
                <a:lnTo>
                  <a:pt x="655" y="462"/>
                </a:lnTo>
                <a:lnTo>
                  <a:pt x="655" y="463"/>
                </a:lnTo>
                <a:lnTo>
                  <a:pt x="655" y="463"/>
                </a:lnTo>
                <a:lnTo>
                  <a:pt x="655" y="463"/>
                </a:lnTo>
                <a:lnTo>
                  <a:pt x="655" y="463"/>
                </a:lnTo>
                <a:lnTo>
                  <a:pt x="655" y="463"/>
                </a:lnTo>
                <a:lnTo>
                  <a:pt x="655" y="463"/>
                </a:lnTo>
                <a:lnTo>
                  <a:pt x="655" y="463"/>
                </a:lnTo>
                <a:lnTo>
                  <a:pt x="655" y="463"/>
                </a:lnTo>
                <a:lnTo>
                  <a:pt x="655" y="463"/>
                </a:lnTo>
                <a:lnTo>
                  <a:pt x="655" y="463"/>
                </a:lnTo>
                <a:lnTo>
                  <a:pt x="655" y="464"/>
                </a:lnTo>
                <a:lnTo>
                  <a:pt x="655" y="464"/>
                </a:lnTo>
                <a:lnTo>
                  <a:pt x="654" y="464"/>
                </a:lnTo>
                <a:lnTo>
                  <a:pt x="654" y="464"/>
                </a:lnTo>
                <a:lnTo>
                  <a:pt x="653" y="464"/>
                </a:lnTo>
                <a:lnTo>
                  <a:pt x="653" y="464"/>
                </a:lnTo>
                <a:lnTo>
                  <a:pt x="653" y="464"/>
                </a:lnTo>
                <a:lnTo>
                  <a:pt x="653" y="465"/>
                </a:lnTo>
                <a:lnTo>
                  <a:pt x="653" y="465"/>
                </a:lnTo>
                <a:lnTo>
                  <a:pt x="653" y="465"/>
                </a:lnTo>
                <a:lnTo>
                  <a:pt x="653" y="465"/>
                </a:lnTo>
                <a:lnTo>
                  <a:pt x="653" y="465"/>
                </a:lnTo>
                <a:lnTo>
                  <a:pt x="653" y="465"/>
                </a:lnTo>
                <a:lnTo>
                  <a:pt x="654" y="465"/>
                </a:lnTo>
                <a:lnTo>
                  <a:pt x="654" y="465"/>
                </a:lnTo>
                <a:lnTo>
                  <a:pt x="654" y="465"/>
                </a:lnTo>
                <a:lnTo>
                  <a:pt x="654" y="465"/>
                </a:lnTo>
                <a:lnTo>
                  <a:pt x="654" y="465"/>
                </a:lnTo>
                <a:lnTo>
                  <a:pt x="654" y="465"/>
                </a:lnTo>
                <a:lnTo>
                  <a:pt x="654" y="465"/>
                </a:lnTo>
                <a:lnTo>
                  <a:pt x="654" y="466"/>
                </a:lnTo>
                <a:lnTo>
                  <a:pt x="654" y="466"/>
                </a:lnTo>
                <a:lnTo>
                  <a:pt x="654" y="466"/>
                </a:lnTo>
                <a:lnTo>
                  <a:pt x="654" y="466"/>
                </a:lnTo>
                <a:lnTo>
                  <a:pt x="654" y="466"/>
                </a:lnTo>
                <a:lnTo>
                  <a:pt x="654" y="466"/>
                </a:lnTo>
                <a:lnTo>
                  <a:pt x="654" y="466"/>
                </a:lnTo>
                <a:lnTo>
                  <a:pt x="654" y="467"/>
                </a:lnTo>
                <a:lnTo>
                  <a:pt x="654" y="467"/>
                </a:lnTo>
                <a:lnTo>
                  <a:pt x="654" y="467"/>
                </a:lnTo>
                <a:lnTo>
                  <a:pt x="654" y="467"/>
                </a:lnTo>
                <a:lnTo>
                  <a:pt x="654" y="467"/>
                </a:lnTo>
                <a:lnTo>
                  <a:pt x="654" y="467"/>
                </a:lnTo>
                <a:lnTo>
                  <a:pt x="654" y="468"/>
                </a:lnTo>
                <a:lnTo>
                  <a:pt x="654" y="468"/>
                </a:lnTo>
                <a:lnTo>
                  <a:pt x="654" y="468"/>
                </a:lnTo>
                <a:lnTo>
                  <a:pt x="654" y="468"/>
                </a:lnTo>
                <a:lnTo>
                  <a:pt x="654" y="469"/>
                </a:lnTo>
                <a:lnTo>
                  <a:pt x="654" y="470"/>
                </a:lnTo>
                <a:lnTo>
                  <a:pt x="655" y="470"/>
                </a:lnTo>
                <a:lnTo>
                  <a:pt x="655" y="470"/>
                </a:lnTo>
                <a:lnTo>
                  <a:pt x="655" y="470"/>
                </a:lnTo>
                <a:lnTo>
                  <a:pt x="655" y="470"/>
                </a:lnTo>
                <a:lnTo>
                  <a:pt x="655" y="470"/>
                </a:lnTo>
                <a:lnTo>
                  <a:pt x="655" y="470"/>
                </a:lnTo>
                <a:lnTo>
                  <a:pt x="655" y="470"/>
                </a:lnTo>
                <a:lnTo>
                  <a:pt x="655" y="470"/>
                </a:lnTo>
                <a:lnTo>
                  <a:pt x="655" y="470"/>
                </a:lnTo>
                <a:lnTo>
                  <a:pt x="655" y="470"/>
                </a:lnTo>
                <a:lnTo>
                  <a:pt x="655" y="470"/>
                </a:lnTo>
                <a:lnTo>
                  <a:pt x="655" y="469"/>
                </a:lnTo>
                <a:lnTo>
                  <a:pt x="655" y="469"/>
                </a:lnTo>
                <a:lnTo>
                  <a:pt x="655" y="469"/>
                </a:lnTo>
                <a:lnTo>
                  <a:pt x="655" y="469"/>
                </a:lnTo>
                <a:lnTo>
                  <a:pt x="655" y="469"/>
                </a:lnTo>
                <a:lnTo>
                  <a:pt x="655" y="469"/>
                </a:lnTo>
                <a:lnTo>
                  <a:pt x="655" y="470"/>
                </a:lnTo>
                <a:lnTo>
                  <a:pt x="656" y="470"/>
                </a:lnTo>
                <a:lnTo>
                  <a:pt x="656" y="470"/>
                </a:lnTo>
                <a:lnTo>
                  <a:pt x="656" y="470"/>
                </a:lnTo>
                <a:lnTo>
                  <a:pt x="656" y="470"/>
                </a:lnTo>
                <a:lnTo>
                  <a:pt x="656" y="470"/>
                </a:lnTo>
                <a:lnTo>
                  <a:pt x="656" y="470"/>
                </a:lnTo>
                <a:lnTo>
                  <a:pt x="656" y="470"/>
                </a:lnTo>
                <a:lnTo>
                  <a:pt x="657" y="470"/>
                </a:lnTo>
                <a:lnTo>
                  <a:pt x="657" y="471"/>
                </a:lnTo>
                <a:lnTo>
                  <a:pt x="657" y="471"/>
                </a:lnTo>
                <a:lnTo>
                  <a:pt x="657" y="472"/>
                </a:lnTo>
                <a:lnTo>
                  <a:pt x="657" y="472"/>
                </a:lnTo>
                <a:lnTo>
                  <a:pt x="657" y="472"/>
                </a:lnTo>
                <a:lnTo>
                  <a:pt x="657" y="472"/>
                </a:lnTo>
                <a:lnTo>
                  <a:pt x="657" y="473"/>
                </a:lnTo>
                <a:lnTo>
                  <a:pt x="657" y="473"/>
                </a:lnTo>
                <a:lnTo>
                  <a:pt x="657" y="473"/>
                </a:lnTo>
                <a:lnTo>
                  <a:pt x="657" y="473"/>
                </a:lnTo>
                <a:lnTo>
                  <a:pt x="657" y="473"/>
                </a:lnTo>
                <a:lnTo>
                  <a:pt x="657" y="473"/>
                </a:lnTo>
                <a:lnTo>
                  <a:pt x="657" y="473"/>
                </a:lnTo>
                <a:lnTo>
                  <a:pt x="657" y="473"/>
                </a:lnTo>
                <a:lnTo>
                  <a:pt x="657" y="473"/>
                </a:lnTo>
                <a:lnTo>
                  <a:pt x="657" y="474"/>
                </a:lnTo>
                <a:lnTo>
                  <a:pt x="657" y="474"/>
                </a:lnTo>
                <a:lnTo>
                  <a:pt x="657" y="474"/>
                </a:lnTo>
                <a:lnTo>
                  <a:pt x="657" y="474"/>
                </a:lnTo>
                <a:lnTo>
                  <a:pt x="657" y="474"/>
                </a:lnTo>
                <a:lnTo>
                  <a:pt x="657" y="474"/>
                </a:lnTo>
                <a:lnTo>
                  <a:pt x="657" y="474"/>
                </a:lnTo>
                <a:lnTo>
                  <a:pt x="657" y="475"/>
                </a:lnTo>
                <a:lnTo>
                  <a:pt x="657" y="475"/>
                </a:lnTo>
                <a:lnTo>
                  <a:pt x="658" y="475"/>
                </a:lnTo>
                <a:lnTo>
                  <a:pt x="658" y="475"/>
                </a:lnTo>
                <a:lnTo>
                  <a:pt x="658" y="475"/>
                </a:lnTo>
                <a:lnTo>
                  <a:pt x="658" y="475"/>
                </a:lnTo>
                <a:lnTo>
                  <a:pt x="658" y="475"/>
                </a:lnTo>
                <a:lnTo>
                  <a:pt x="658" y="475"/>
                </a:lnTo>
                <a:lnTo>
                  <a:pt x="658" y="475"/>
                </a:lnTo>
                <a:lnTo>
                  <a:pt x="658" y="475"/>
                </a:lnTo>
                <a:lnTo>
                  <a:pt x="658" y="475"/>
                </a:lnTo>
                <a:lnTo>
                  <a:pt x="658" y="476"/>
                </a:lnTo>
                <a:lnTo>
                  <a:pt x="658" y="476"/>
                </a:lnTo>
                <a:lnTo>
                  <a:pt x="658" y="476"/>
                </a:lnTo>
                <a:lnTo>
                  <a:pt x="658" y="476"/>
                </a:lnTo>
                <a:lnTo>
                  <a:pt x="658" y="476"/>
                </a:lnTo>
                <a:lnTo>
                  <a:pt x="659" y="476"/>
                </a:lnTo>
                <a:lnTo>
                  <a:pt x="659" y="476"/>
                </a:lnTo>
                <a:lnTo>
                  <a:pt x="659" y="476"/>
                </a:lnTo>
                <a:lnTo>
                  <a:pt x="659" y="476"/>
                </a:lnTo>
                <a:lnTo>
                  <a:pt x="659" y="476"/>
                </a:lnTo>
                <a:lnTo>
                  <a:pt x="659" y="476"/>
                </a:lnTo>
                <a:lnTo>
                  <a:pt x="659" y="476"/>
                </a:lnTo>
                <a:lnTo>
                  <a:pt x="659" y="476"/>
                </a:lnTo>
                <a:lnTo>
                  <a:pt x="659" y="476"/>
                </a:lnTo>
                <a:lnTo>
                  <a:pt x="659" y="476"/>
                </a:lnTo>
                <a:lnTo>
                  <a:pt x="659" y="476"/>
                </a:lnTo>
                <a:lnTo>
                  <a:pt x="660" y="476"/>
                </a:lnTo>
                <a:lnTo>
                  <a:pt x="660" y="477"/>
                </a:lnTo>
                <a:lnTo>
                  <a:pt x="660" y="477"/>
                </a:lnTo>
                <a:lnTo>
                  <a:pt x="660" y="477"/>
                </a:lnTo>
                <a:lnTo>
                  <a:pt x="660" y="477"/>
                </a:lnTo>
                <a:lnTo>
                  <a:pt x="660" y="477"/>
                </a:lnTo>
                <a:lnTo>
                  <a:pt x="660" y="477"/>
                </a:lnTo>
                <a:lnTo>
                  <a:pt x="660" y="477"/>
                </a:lnTo>
                <a:lnTo>
                  <a:pt x="659" y="477"/>
                </a:lnTo>
                <a:lnTo>
                  <a:pt x="659" y="477"/>
                </a:lnTo>
                <a:lnTo>
                  <a:pt x="659" y="477"/>
                </a:lnTo>
                <a:lnTo>
                  <a:pt x="659" y="477"/>
                </a:lnTo>
                <a:lnTo>
                  <a:pt x="659" y="477"/>
                </a:lnTo>
                <a:lnTo>
                  <a:pt x="659" y="477"/>
                </a:lnTo>
                <a:lnTo>
                  <a:pt x="659" y="477"/>
                </a:lnTo>
                <a:lnTo>
                  <a:pt x="659" y="477"/>
                </a:lnTo>
                <a:lnTo>
                  <a:pt x="658" y="477"/>
                </a:lnTo>
                <a:lnTo>
                  <a:pt x="658" y="477"/>
                </a:lnTo>
                <a:lnTo>
                  <a:pt x="658" y="478"/>
                </a:lnTo>
                <a:lnTo>
                  <a:pt x="658" y="478"/>
                </a:lnTo>
                <a:lnTo>
                  <a:pt x="658" y="478"/>
                </a:lnTo>
                <a:lnTo>
                  <a:pt x="658" y="478"/>
                </a:lnTo>
                <a:lnTo>
                  <a:pt x="658" y="478"/>
                </a:lnTo>
                <a:lnTo>
                  <a:pt x="658" y="478"/>
                </a:lnTo>
                <a:lnTo>
                  <a:pt x="658" y="478"/>
                </a:lnTo>
                <a:lnTo>
                  <a:pt x="658" y="478"/>
                </a:lnTo>
                <a:lnTo>
                  <a:pt x="658" y="478"/>
                </a:lnTo>
                <a:lnTo>
                  <a:pt x="658" y="478"/>
                </a:lnTo>
                <a:lnTo>
                  <a:pt x="658" y="478"/>
                </a:lnTo>
                <a:lnTo>
                  <a:pt x="658" y="478"/>
                </a:lnTo>
                <a:lnTo>
                  <a:pt x="658" y="479"/>
                </a:lnTo>
                <a:lnTo>
                  <a:pt x="658" y="479"/>
                </a:lnTo>
                <a:lnTo>
                  <a:pt x="658" y="479"/>
                </a:lnTo>
                <a:lnTo>
                  <a:pt x="658" y="479"/>
                </a:lnTo>
                <a:lnTo>
                  <a:pt x="659" y="479"/>
                </a:lnTo>
                <a:lnTo>
                  <a:pt x="659" y="479"/>
                </a:lnTo>
                <a:lnTo>
                  <a:pt x="658" y="479"/>
                </a:lnTo>
                <a:lnTo>
                  <a:pt x="658" y="480"/>
                </a:lnTo>
                <a:lnTo>
                  <a:pt x="658" y="480"/>
                </a:lnTo>
                <a:lnTo>
                  <a:pt x="658" y="480"/>
                </a:lnTo>
                <a:lnTo>
                  <a:pt x="658" y="480"/>
                </a:lnTo>
                <a:lnTo>
                  <a:pt x="658" y="480"/>
                </a:lnTo>
                <a:lnTo>
                  <a:pt x="659" y="480"/>
                </a:lnTo>
                <a:lnTo>
                  <a:pt x="659" y="481"/>
                </a:lnTo>
                <a:lnTo>
                  <a:pt x="659" y="481"/>
                </a:lnTo>
                <a:lnTo>
                  <a:pt x="659" y="481"/>
                </a:lnTo>
                <a:lnTo>
                  <a:pt x="659" y="481"/>
                </a:lnTo>
                <a:lnTo>
                  <a:pt x="659" y="481"/>
                </a:lnTo>
                <a:lnTo>
                  <a:pt x="659" y="481"/>
                </a:lnTo>
                <a:lnTo>
                  <a:pt x="659" y="481"/>
                </a:lnTo>
                <a:lnTo>
                  <a:pt x="659" y="481"/>
                </a:lnTo>
                <a:lnTo>
                  <a:pt x="659" y="481"/>
                </a:lnTo>
                <a:lnTo>
                  <a:pt x="659" y="482"/>
                </a:lnTo>
                <a:lnTo>
                  <a:pt x="659" y="482"/>
                </a:lnTo>
                <a:lnTo>
                  <a:pt x="659" y="482"/>
                </a:lnTo>
                <a:lnTo>
                  <a:pt x="659" y="482"/>
                </a:lnTo>
                <a:lnTo>
                  <a:pt x="659" y="483"/>
                </a:lnTo>
                <a:lnTo>
                  <a:pt x="659" y="483"/>
                </a:lnTo>
                <a:lnTo>
                  <a:pt x="660" y="483"/>
                </a:lnTo>
                <a:lnTo>
                  <a:pt x="660" y="483"/>
                </a:lnTo>
                <a:lnTo>
                  <a:pt x="660" y="484"/>
                </a:lnTo>
                <a:lnTo>
                  <a:pt x="660" y="484"/>
                </a:lnTo>
                <a:lnTo>
                  <a:pt x="660" y="484"/>
                </a:lnTo>
                <a:lnTo>
                  <a:pt x="660" y="484"/>
                </a:lnTo>
                <a:lnTo>
                  <a:pt x="660" y="484"/>
                </a:lnTo>
                <a:lnTo>
                  <a:pt x="660" y="484"/>
                </a:lnTo>
                <a:lnTo>
                  <a:pt x="660" y="484"/>
                </a:lnTo>
                <a:lnTo>
                  <a:pt x="660" y="485"/>
                </a:lnTo>
                <a:lnTo>
                  <a:pt x="660" y="485"/>
                </a:lnTo>
                <a:lnTo>
                  <a:pt x="660" y="485"/>
                </a:lnTo>
                <a:lnTo>
                  <a:pt x="660" y="485"/>
                </a:lnTo>
                <a:lnTo>
                  <a:pt x="660" y="485"/>
                </a:lnTo>
                <a:lnTo>
                  <a:pt x="660" y="485"/>
                </a:lnTo>
                <a:lnTo>
                  <a:pt x="660" y="485"/>
                </a:lnTo>
                <a:lnTo>
                  <a:pt x="661" y="485"/>
                </a:lnTo>
                <a:lnTo>
                  <a:pt x="661" y="486"/>
                </a:lnTo>
                <a:lnTo>
                  <a:pt x="661" y="486"/>
                </a:lnTo>
                <a:lnTo>
                  <a:pt x="661" y="486"/>
                </a:lnTo>
                <a:lnTo>
                  <a:pt x="661" y="486"/>
                </a:lnTo>
                <a:lnTo>
                  <a:pt x="661" y="486"/>
                </a:lnTo>
                <a:lnTo>
                  <a:pt x="661" y="486"/>
                </a:lnTo>
                <a:lnTo>
                  <a:pt x="661" y="486"/>
                </a:lnTo>
                <a:lnTo>
                  <a:pt x="661" y="486"/>
                </a:lnTo>
                <a:lnTo>
                  <a:pt x="662" y="486"/>
                </a:lnTo>
                <a:lnTo>
                  <a:pt x="662" y="487"/>
                </a:lnTo>
                <a:lnTo>
                  <a:pt x="661" y="487"/>
                </a:lnTo>
                <a:lnTo>
                  <a:pt x="661" y="487"/>
                </a:lnTo>
                <a:lnTo>
                  <a:pt x="661" y="487"/>
                </a:lnTo>
                <a:lnTo>
                  <a:pt x="661" y="487"/>
                </a:lnTo>
                <a:lnTo>
                  <a:pt x="661" y="487"/>
                </a:lnTo>
                <a:lnTo>
                  <a:pt x="661" y="488"/>
                </a:lnTo>
                <a:lnTo>
                  <a:pt x="661" y="488"/>
                </a:lnTo>
                <a:lnTo>
                  <a:pt x="661" y="488"/>
                </a:lnTo>
                <a:lnTo>
                  <a:pt x="661" y="488"/>
                </a:lnTo>
                <a:lnTo>
                  <a:pt x="661" y="489"/>
                </a:lnTo>
                <a:lnTo>
                  <a:pt x="661" y="489"/>
                </a:lnTo>
                <a:lnTo>
                  <a:pt x="661" y="489"/>
                </a:lnTo>
                <a:lnTo>
                  <a:pt x="661" y="489"/>
                </a:lnTo>
                <a:lnTo>
                  <a:pt x="661" y="489"/>
                </a:lnTo>
                <a:lnTo>
                  <a:pt x="661" y="489"/>
                </a:lnTo>
                <a:lnTo>
                  <a:pt x="661" y="489"/>
                </a:lnTo>
                <a:lnTo>
                  <a:pt x="661" y="490"/>
                </a:lnTo>
                <a:lnTo>
                  <a:pt x="661" y="490"/>
                </a:lnTo>
                <a:lnTo>
                  <a:pt x="660" y="490"/>
                </a:lnTo>
                <a:lnTo>
                  <a:pt x="660" y="490"/>
                </a:lnTo>
                <a:lnTo>
                  <a:pt x="660" y="490"/>
                </a:lnTo>
                <a:lnTo>
                  <a:pt x="660" y="490"/>
                </a:lnTo>
                <a:lnTo>
                  <a:pt x="660" y="490"/>
                </a:lnTo>
                <a:lnTo>
                  <a:pt x="660" y="490"/>
                </a:lnTo>
                <a:lnTo>
                  <a:pt x="661" y="490"/>
                </a:lnTo>
                <a:lnTo>
                  <a:pt x="661" y="490"/>
                </a:lnTo>
                <a:lnTo>
                  <a:pt x="661" y="490"/>
                </a:lnTo>
                <a:lnTo>
                  <a:pt x="661" y="490"/>
                </a:lnTo>
                <a:lnTo>
                  <a:pt x="661" y="490"/>
                </a:lnTo>
                <a:lnTo>
                  <a:pt x="661" y="490"/>
                </a:lnTo>
                <a:lnTo>
                  <a:pt x="661" y="490"/>
                </a:lnTo>
                <a:lnTo>
                  <a:pt x="661" y="490"/>
                </a:lnTo>
                <a:lnTo>
                  <a:pt x="661" y="490"/>
                </a:lnTo>
                <a:lnTo>
                  <a:pt x="661" y="491"/>
                </a:lnTo>
                <a:lnTo>
                  <a:pt x="661" y="491"/>
                </a:lnTo>
                <a:lnTo>
                  <a:pt x="661" y="491"/>
                </a:lnTo>
                <a:lnTo>
                  <a:pt x="661" y="491"/>
                </a:lnTo>
                <a:lnTo>
                  <a:pt x="661" y="491"/>
                </a:lnTo>
                <a:lnTo>
                  <a:pt x="661" y="491"/>
                </a:lnTo>
                <a:lnTo>
                  <a:pt x="661" y="491"/>
                </a:lnTo>
                <a:lnTo>
                  <a:pt x="661" y="491"/>
                </a:lnTo>
                <a:lnTo>
                  <a:pt x="661" y="491"/>
                </a:lnTo>
                <a:lnTo>
                  <a:pt x="661" y="491"/>
                </a:lnTo>
                <a:lnTo>
                  <a:pt x="661" y="491"/>
                </a:lnTo>
                <a:lnTo>
                  <a:pt x="661" y="491"/>
                </a:lnTo>
                <a:lnTo>
                  <a:pt x="661" y="491"/>
                </a:lnTo>
                <a:lnTo>
                  <a:pt x="661" y="492"/>
                </a:lnTo>
                <a:lnTo>
                  <a:pt x="661" y="492"/>
                </a:lnTo>
                <a:lnTo>
                  <a:pt x="661" y="492"/>
                </a:lnTo>
                <a:lnTo>
                  <a:pt x="661" y="492"/>
                </a:lnTo>
                <a:lnTo>
                  <a:pt x="661" y="492"/>
                </a:lnTo>
                <a:lnTo>
                  <a:pt x="661" y="492"/>
                </a:lnTo>
                <a:lnTo>
                  <a:pt x="661" y="493"/>
                </a:lnTo>
                <a:lnTo>
                  <a:pt x="661" y="493"/>
                </a:lnTo>
                <a:lnTo>
                  <a:pt x="661" y="493"/>
                </a:lnTo>
                <a:lnTo>
                  <a:pt x="661" y="493"/>
                </a:lnTo>
                <a:lnTo>
                  <a:pt x="661" y="493"/>
                </a:lnTo>
                <a:lnTo>
                  <a:pt x="661" y="493"/>
                </a:lnTo>
                <a:lnTo>
                  <a:pt x="661" y="493"/>
                </a:lnTo>
                <a:lnTo>
                  <a:pt x="661" y="494"/>
                </a:lnTo>
                <a:lnTo>
                  <a:pt x="661" y="494"/>
                </a:lnTo>
                <a:lnTo>
                  <a:pt x="661" y="494"/>
                </a:lnTo>
                <a:lnTo>
                  <a:pt x="661" y="494"/>
                </a:lnTo>
                <a:lnTo>
                  <a:pt x="661" y="495"/>
                </a:lnTo>
                <a:lnTo>
                  <a:pt x="661" y="495"/>
                </a:lnTo>
                <a:lnTo>
                  <a:pt x="661" y="495"/>
                </a:lnTo>
                <a:lnTo>
                  <a:pt x="661" y="495"/>
                </a:lnTo>
                <a:lnTo>
                  <a:pt x="661" y="495"/>
                </a:lnTo>
                <a:lnTo>
                  <a:pt x="661" y="495"/>
                </a:lnTo>
                <a:lnTo>
                  <a:pt x="661" y="495"/>
                </a:lnTo>
                <a:lnTo>
                  <a:pt x="661" y="495"/>
                </a:lnTo>
                <a:lnTo>
                  <a:pt x="661" y="495"/>
                </a:lnTo>
                <a:lnTo>
                  <a:pt x="662" y="496"/>
                </a:lnTo>
                <a:lnTo>
                  <a:pt x="662" y="496"/>
                </a:lnTo>
                <a:lnTo>
                  <a:pt x="662" y="496"/>
                </a:lnTo>
                <a:lnTo>
                  <a:pt x="663" y="497"/>
                </a:lnTo>
                <a:lnTo>
                  <a:pt x="663" y="497"/>
                </a:lnTo>
                <a:lnTo>
                  <a:pt x="663" y="497"/>
                </a:lnTo>
                <a:lnTo>
                  <a:pt x="663" y="497"/>
                </a:lnTo>
                <a:lnTo>
                  <a:pt x="663" y="497"/>
                </a:lnTo>
                <a:lnTo>
                  <a:pt x="663" y="497"/>
                </a:lnTo>
                <a:lnTo>
                  <a:pt x="664" y="497"/>
                </a:lnTo>
                <a:lnTo>
                  <a:pt x="664" y="497"/>
                </a:lnTo>
                <a:lnTo>
                  <a:pt x="664" y="497"/>
                </a:lnTo>
                <a:lnTo>
                  <a:pt x="664" y="497"/>
                </a:lnTo>
                <a:lnTo>
                  <a:pt x="664" y="498"/>
                </a:lnTo>
                <a:lnTo>
                  <a:pt x="664" y="498"/>
                </a:lnTo>
                <a:lnTo>
                  <a:pt x="664" y="498"/>
                </a:lnTo>
                <a:lnTo>
                  <a:pt x="664" y="499"/>
                </a:lnTo>
                <a:lnTo>
                  <a:pt x="664" y="499"/>
                </a:lnTo>
                <a:lnTo>
                  <a:pt x="665" y="499"/>
                </a:lnTo>
                <a:lnTo>
                  <a:pt x="665" y="499"/>
                </a:lnTo>
                <a:lnTo>
                  <a:pt x="664" y="500"/>
                </a:lnTo>
                <a:lnTo>
                  <a:pt x="664" y="500"/>
                </a:lnTo>
                <a:lnTo>
                  <a:pt x="664" y="500"/>
                </a:lnTo>
                <a:lnTo>
                  <a:pt x="664" y="500"/>
                </a:lnTo>
                <a:lnTo>
                  <a:pt x="665" y="501"/>
                </a:lnTo>
                <a:lnTo>
                  <a:pt x="665" y="501"/>
                </a:lnTo>
                <a:lnTo>
                  <a:pt x="665" y="502"/>
                </a:lnTo>
                <a:lnTo>
                  <a:pt x="665" y="502"/>
                </a:lnTo>
                <a:lnTo>
                  <a:pt x="665" y="502"/>
                </a:lnTo>
                <a:lnTo>
                  <a:pt x="665" y="502"/>
                </a:lnTo>
                <a:lnTo>
                  <a:pt x="664" y="502"/>
                </a:lnTo>
                <a:lnTo>
                  <a:pt x="664" y="503"/>
                </a:lnTo>
                <a:lnTo>
                  <a:pt x="664" y="503"/>
                </a:lnTo>
                <a:lnTo>
                  <a:pt x="664" y="503"/>
                </a:lnTo>
                <a:lnTo>
                  <a:pt x="664" y="503"/>
                </a:lnTo>
                <a:lnTo>
                  <a:pt x="664" y="503"/>
                </a:lnTo>
                <a:lnTo>
                  <a:pt x="664" y="504"/>
                </a:lnTo>
                <a:lnTo>
                  <a:pt x="664" y="504"/>
                </a:lnTo>
                <a:lnTo>
                  <a:pt x="663" y="504"/>
                </a:lnTo>
                <a:lnTo>
                  <a:pt x="663" y="504"/>
                </a:lnTo>
                <a:lnTo>
                  <a:pt x="663" y="504"/>
                </a:lnTo>
                <a:lnTo>
                  <a:pt x="663" y="505"/>
                </a:lnTo>
                <a:lnTo>
                  <a:pt x="663" y="505"/>
                </a:lnTo>
                <a:lnTo>
                  <a:pt x="663" y="505"/>
                </a:lnTo>
                <a:lnTo>
                  <a:pt x="664" y="506"/>
                </a:lnTo>
                <a:lnTo>
                  <a:pt x="665" y="506"/>
                </a:lnTo>
                <a:lnTo>
                  <a:pt x="665" y="507"/>
                </a:lnTo>
                <a:lnTo>
                  <a:pt x="666" y="508"/>
                </a:lnTo>
                <a:lnTo>
                  <a:pt x="666" y="508"/>
                </a:lnTo>
                <a:lnTo>
                  <a:pt x="666" y="508"/>
                </a:lnTo>
                <a:lnTo>
                  <a:pt x="666" y="509"/>
                </a:lnTo>
                <a:lnTo>
                  <a:pt x="666" y="509"/>
                </a:lnTo>
                <a:lnTo>
                  <a:pt x="666" y="509"/>
                </a:lnTo>
                <a:lnTo>
                  <a:pt x="666" y="509"/>
                </a:lnTo>
                <a:lnTo>
                  <a:pt x="666" y="509"/>
                </a:lnTo>
                <a:lnTo>
                  <a:pt x="666" y="509"/>
                </a:lnTo>
                <a:lnTo>
                  <a:pt x="666" y="510"/>
                </a:lnTo>
                <a:lnTo>
                  <a:pt x="666" y="510"/>
                </a:lnTo>
                <a:lnTo>
                  <a:pt x="666" y="510"/>
                </a:lnTo>
                <a:lnTo>
                  <a:pt x="666" y="510"/>
                </a:lnTo>
                <a:lnTo>
                  <a:pt x="666" y="510"/>
                </a:lnTo>
                <a:lnTo>
                  <a:pt x="666" y="510"/>
                </a:lnTo>
                <a:lnTo>
                  <a:pt x="666" y="510"/>
                </a:lnTo>
                <a:lnTo>
                  <a:pt x="666" y="510"/>
                </a:lnTo>
                <a:lnTo>
                  <a:pt x="666" y="510"/>
                </a:lnTo>
                <a:lnTo>
                  <a:pt x="666" y="510"/>
                </a:lnTo>
                <a:lnTo>
                  <a:pt x="666" y="511"/>
                </a:lnTo>
                <a:lnTo>
                  <a:pt x="665" y="511"/>
                </a:lnTo>
                <a:lnTo>
                  <a:pt x="665" y="511"/>
                </a:lnTo>
                <a:lnTo>
                  <a:pt x="665" y="511"/>
                </a:lnTo>
                <a:lnTo>
                  <a:pt x="665" y="511"/>
                </a:lnTo>
                <a:lnTo>
                  <a:pt x="665" y="511"/>
                </a:lnTo>
                <a:lnTo>
                  <a:pt x="665" y="511"/>
                </a:lnTo>
                <a:lnTo>
                  <a:pt x="665" y="511"/>
                </a:lnTo>
                <a:lnTo>
                  <a:pt x="665" y="511"/>
                </a:lnTo>
                <a:lnTo>
                  <a:pt x="665" y="512"/>
                </a:lnTo>
                <a:lnTo>
                  <a:pt x="665" y="512"/>
                </a:lnTo>
                <a:lnTo>
                  <a:pt x="665" y="512"/>
                </a:lnTo>
                <a:lnTo>
                  <a:pt x="665" y="512"/>
                </a:lnTo>
                <a:lnTo>
                  <a:pt x="665" y="512"/>
                </a:lnTo>
                <a:lnTo>
                  <a:pt x="664" y="512"/>
                </a:lnTo>
                <a:lnTo>
                  <a:pt x="664" y="512"/>
                </a:lnTo>
                <a:lnTo>
                  <a:pt x="664" y="513"/>
                </a:lnTo>
                <a:lnTo>
                  <a:pt x="664" y="513"/>
                </a:lnTo>
                <a:lnTo>
                  <a:pt x="664" y="513"/>
                </a:lnTo>
                <a:lnTo>
                  <a:pt x="664" y="513"/>
                </a:lnTo>
                <a:lnTo>
                  <a:pt x="664" y="513"/>
                </a:lnTo>
                <a:lnTo>
                  <a:pt x="663" y="513"/>
                </a:lnTo>
                <a:lnTo>
                  <a:pt x="663" y="514"/>
                </a:lnTo>
                <a:lnTo>
                  <a:pt x="663" y="514"/>
                </a:lnTo>
                <a:lnTo>
                  <a:pt x="663" y="514"/>
                </a:lnTo>
                <a:lnTo>
                  <a:pt x="663" y="514"/>
                </a:lnTo>
                <a:lnTo>
                  <a:pt x="663" y="514"/>
                </a:lnTo>
                <a:lnTo>
                  <a:pt x="663" y="515"/>
                </a:lnTo>
                <a:lnTo>
                  <a:pt x="663" y="515"/>
                </a:lnTo>
                <a:lnTo>
                  <a:pt x="663" y="515"/>
                </a:lnTo>
                <a:lnTo>
                  <a:pt x="663" y="516"/>
                </a:lnTo>
                <a:lnTo>
                  <a:pt x="663" y="516"/>
                </a:lnTo>
                <a:lnTo>
                  <a:pt x="663" y="517"/>
                </a:lnTo>
                <a:lnTo>
                  <a:pt x="663" y="517"/>
                </a:lnTo>
                <a:lnTo>
                  <a:pt x="663" y="518"/>
                </a:lnTo>
                <a:lnTo>
                  <a:pt x="663" y="518"/>
                </a:lnTo>
                <a:lnTo>
                  <a:pt x="663" y="518"/>
                </a:lnTo>
                <a:lnTo>
                  <a:pt x="663" y="518"/>
                </a:lnTo>
                <a:lnTo>
                  <a:pt x="663" y="519"/>
                </a:lnTo>
                <a:lnTo>
                  <a:pt x="663" y="519"/>
                </a:lnTo>
                <a:lnTo>
                  <a:pt x="663" y="519"/>
                </a:lnTo>
                <a:lnTo>
                  <a:pt x="664" y="519"/>
                </a:lnTo>
                <a:lnTo>
                  <a:pt x="664" y="519"/>
                </a:lnTo>
                <a:lnTo>
                  <a:pt x="665" y="520"/>
                </a:lnTo>
                <a:lnTo>
                  <a:pt x="665" y="520"/>
                </a:lnTo>
                <a:lnTo>
                  <a:pt x="665" y="520"/>
                </a:lnTo>
                <a:lnTo>
                  <a:pt x="665" y="520"/>
                </a:lnTo>
                <a:lnTo>
                  <a:pt x="665" y="520"/>
                </a:lnTo>
                <a:lnTo>
                  <a:pt x="666" y="520"/>
                </a:lnTo>
                <a:lnTo>
                  <a:pt x="666" y="520"/>
                </a:lnTo>
                <a:lnTo>
                  <a:pt x="666" y="520"/>
                </a:lnTo>
                <a:lnTo>
                  <a:pt x="666" y="520"/>
                </a:lnTo>
                <a:lnTo>
                  <a:pt x="666" y="521"/>
                </a:lnTo>
                <a:lnTo>
                  <a:pt x="666" y="521"/>
                </a:lnTo>
                <a:lnTo>
                  <a:pt x="665" y="521"/>
                </a:lnTo>
                <a:lnTo>
                  <a:pt x="665" y="521"/>
                </a:lnTo>
                <a:lnTo>
                  <a:pt x="665" y="521"/>
                </a:lnTo>
                <a:lnTo>
                  <a:pt x="665" y="521"/>
                </a:lnTo>
                <a:lnTo>
                  <a:pt x="665" y="521"/>
                </a:lnTo>
                <a:lnTo>
                  <a:pt x="665" y="521"/>
                </a:lnTo>
                <a:lnTo>
                  <a:pt x="666" y="522"/>
                </a:lnTo>
                <a:lnTo>
                  <a:pt x="666" y="522"/>
                </a:lnTo>
                <a:lnTo>
                  <a:pt x="666" y="522"/>
                </a:lnTo>
                <a:lnTo>
                  <a:pt x="666" y="522"/>
                </a:lnTo>
                <a:lnTo>
                  <a:pt x="666" y="522"/>
                </a:lnTo>
                <a:lnTo>
                  <a:pt x="666" y="523"/>
                </a:lnTo>
                <a:lnTo>
                  <a:pt x="665" y="523"/>
                </a:lnTo>
                <a:lnTo>
                  <a:pt x="665" y="523"/>
                </a:lnTo>
                <a:lnTo>
                  <a:pt x="665" y="524"/>
                </a:lnTo>
                <a:lnTo>
                  <a:pt x="665" y="524"/>
                </a:lnTo>
                <a:lnTo>
                  <a:pt x="665" y="525"/>
                </a:lnTo>
                <a:lnTo>
                  <a:pt x="665" y="525"/>
                </a:lnTo>
                <a:lnTo>
                  <a:pt x="665" y="525"/>
                </a:lnTo>
                <a:lnTo>
                  <a:pt x="665" y="525"/>
                </a:lnTo>
                <a:lnTo>
                  <a:pt x="665" y="526"/>
                </a:lnTo>
                <a:lnTo>
                  <a:pt x="665" y="526"/>
                </a:lnTo>
                <a:lnTo>
                  <a:pt x="665" y="526"/>
                </a:lnTo>
                <a:lnTo>
                  <a:pt x="665" y="526"/>
                </a:lnTo>
                <a:lnTo>
                  <a:pt x="665" y="526"/>
                </a:lnTo>
                <a:lnTo>
                  <a:pt x="666" y="527"/>
                </a:lnTo>
                <a:lnTo>
                  <a:pt x="666" y="527"/>
                </a:lnTo>
                <a:lnTo>
                  <a:pt x="666" y="527"/>
                </a:lnTo>
                <a:lnTo>
                  <a:pt x="666" y="527"/>
                </a:lnTo>
                <a:lnTo>
                  <a:pt x="666" y="528"/>
                </a:lnTo>
                <a:lnTo>
                  <a:pt x="666" y="528"/>
                </a:lnTo>
                <a:lnTo>
                  <a:pt x="667" y="528"/>
                </a:lnTo>
                <a:lnTo>
                  <a:pt x="667" y="529"/>
                </a:lnTo>
                <a:lnTo>
                  <a:pt x="667" y="529"/>
                </a:lnTo>
                <a:lnTo>
                  <a:pt x="667" y="529"/>
                </a:lnTo>
                <a:lnTo>
                  <a:pt x="667" y="529"/>
                </a:lnTo>
                <a:lnTo>
                  <a:pt x="667" y="529"/>
                </a:lnTo>
                <a:lnTo>
                  <a:pt x="667" y="529"/>
                </a:lnTo>
                <a:lnTo>
                  <a:pt x="667" y="530"/>
                </a:lnTo>
                <a:lnTo>
                  <a:pt x="667" y="530"/>
                </a:lnTo>
                <a:lnTo>
                  <a:pt x="667" y="530"/>
                </a:lnTo>
                <a:lnTo>
                  <a:pt x="667" y="530"/>
                </a:lnTo>
                <a:lnTo>
                  <a:pt x="667" y="529"/>
                </a:lnTo>
                <a:lnTo>
                  <a:pt x="667" y="529"/>
                </a:lnTo>
                <a:lnTo>
                  <a:pt x="666" y="530"/>
                </a:lnTo>
                <a:lnTo>
                  <a:pt x="666" y="530"/>
                </a:lnTo>
                <a:lnTo>
                  <a:pt x="667" y="530"/>
                </a:lnTo>
                <a:lnTo>
                  <a:pt x="667" y="530"/>
                </a:lnTo>
                <a:lnTo>
                  <a:pt x="667" y="531"/>
                </a:lnTo>
                <a:lnTo>
                  <a:pt x="667" y="531"/>
                </a:lnTo>
                <a:lnTo>
                  <a:pt x="666" y="531"/>
                </a:lnTo>
                <a:lnTo>
                  <a:pt x="666" y="531"/>
                </a:lnTo>
                <a:lnTo>
                  <a:pt x="666" y="531"/>
                </a:lnTo>
                <a:lnTo>
                  <a:pt x="666" y="531"/>
                </a:lnTo>
                <a:lnTo>
                  <a:pt x="666" y="531"/>
                </a:lnTo>
                <a:lnTo>
                  <a:pt x="665" y="531"/>
                </a:lnTo>
                <a:lnTo>
                  <a:pt x="665" y="531"/>
                </a:lnTo>
                <a:lnTo>
                  <a:pt x="665" y="532"/>
                </a:lnTo>
                <a:lnTo>
                  <a:pt x="665" y="532"/>
                </a:lnTo>
                <a:lnTo>
                  <a:pt x="665" y="532"/>
                </a:lnTo>
                <a:lnTo>
                  <a:pt x="665" y="532"/>
                </a:lnTo>
                <a:lnTo>
                  <a:pt x="665" y="532"/>
                </a:lnTo>
                <a:lnTo>
                  <a:pt x="665" y="533"/>
                </a:lnTo>
                <a:lnTo>
                  <a:pt x="665" y="533"/>
                </a:lnTo>
                <a:lnTo>
                  <a:pt x="665" y="533"/>
                </a:lnTo>
                <a:lnTo>
                  <a:pt x="665" y="533"/>
                </a:lnTo>
                <a:lnTo>
                  <a:pt x="665" y="533"/>
                </a:lnTo>
                <a:lnTo>
                  <a:pt x="665" y="533"/>
                </a:lnTo>
                <a:lnTo>
                  <a:pt x="665" y="534"/>
                </a:lnTo>
                <a:lnTo>
                  <a:pt x="665" y="534"/>
                </a:lnTo>
                <a:lnTo>
                  <a:pt x="665" y="534"/>
                </a:lnTo>
                <a:lnTo>
                  <a:pt x="665" y="534"/>
                </a:lnTo>
                <a:lnTo>
                  <a:pt x="665" y="535"/>
                </a:lnTo>
                <a:lnTo>
                  <a:pt x="665" y="535"/>
                </a:lnTo>
                <a:lnTo>
                  <a:pt x="665" y="535"/>
                </a:lnTo>
                <a:lnTo>
                  <a:pt x="665" y="535"/>
                </a:lnTo>
                <a:lnTo>
                  <a:pt x="665" y="535"/>
                </a:lnTo>
                <a:lnTo>
                  <a:pt x="665" y="535"/>
                </a:lnTo>
                <a:lnTo>
                  <a:pt x="665" y="535"/>
                </a:lnTo>
                <a:lnTo>
                  <a:pt x="665" y="535"/>
                </a:lnTo>
                <a:lnTo>
                  <a:pt x="665" y="535"/>
                </a:lnTo>
                <a:lnTo>
                  <a:pt x="665" y="535"/>
                </a:lnTo>
                <a:lnTo>
                  <a:pt x="665" y="536"/>
                </a:lnTo>
                <a:lnTo>
                  <a:pt x="665" y="536"/>
                </a:lnTo>
                <a:lnTo>
                  <a:pt x="665" y="536"/>
                </a:lnTo>
                <a:lnTo>
                  <a:pt x="665" y="536"/>
                </a:lnTo>
                <a:lnTo>
                  <a:pt x="666" y="537"/>
                </a:lnTo>
                <a:lnTo>
                  <a:pt x="666" y="537"/>
                </a:lnTo>
                <a:lnTo>
                  <a:pt x="666" y="537"/>
                </a:lnTo>
                <a:lnTo>
                  <a:pt x="666" y="537"/>
                </a:lnTo>
                <a:lnTo>
                  <a:pt x="666" y="537"/>
                </a:lnTo>
                <a:lnTo>
                  <a:pt x="666" y="537"/>
                </a:lnTo>
                <a:lnTo>
                  <a:pt x="666" y="538"/>
                </a:lnTo>
                <a:lnTo>
                  <a:pt x="666" y="538"/>
                </a:lnTo>
                <a:lnTo>
                  <a:pt x="666" y="538"/>
                </a:lnTo>
                <a:lnTo>
                  <a:pt x="666" y="538"/>
                </a:lnTo>
                <a:lnTo>
                  <a:pt x="666" y="538"/>
                </a:lnTo>
                <a:lnTo>
                  <a:pt x="666" y="538"/>
                </a:lnTo>
                <a:lnTo>
                  <a:pt x="666" y="538"/>
                </a:lnTo>
                <a:lnTo>
                  <a:pt x="665" y="538"/>
                </a:lnTo>
                <a:lnTo>
                  <a:pt x="665" y="538"/>
                </a:lnTo>
                <a:lnTo>
                  <a:pt x="665" y="538"/>
                </a:lnTo>
                <a:lnTo>
                  <a:pt x="665" y="538"/>
                </a:lnTo>
                <a:lnTo>
                  <a:pt x="665" y="538"/>
                </a:lnTo>
                <a:lnTo>
                  <a:pt x="665" y="538"/>
                </a:lnTo>
                <a:lnTo>
                  <a:pt x="665" y="538"/>
                </a:lnTo>
                <a:lnTo>
                  <a:pt x="665" y="538"/>
                </a:lnTo>
                <a:lnTo>
                  <a:pt x="665" y="538"/>
                </a:lnTo>
                <a:lnTo>
                  <a:pt x="665" y="538"/>
                </a:lnTo>
                <a:lnTo>
                  <a:pt x="665" y="539"/>
                </a:lnTo>
                <a:lnTo>
                  <a:pt x="665" y="539"/>
                </a:lnTo>
                <a:lnTo>
                  <a:pt x="665" y="539"/>
                </a:lnTo>
                <a:lnTo>
                  <a:pt x="665" y="539"/>
                </a:lnTo>
                <a:lnTo>
                  <a:pt x="665" y="539"/>
                </a:lnTo>
                <a:lnTo>
                  <a:pt x="665" y="539"/>
                </a:lnTo>
                <a:lnTo>
                  <a:pt x="665" y="539"/>
                </a:lnTo>
                <a:lnTo>
                  <a:pt x="665" y="540"/>
                </a:lnTo>
                <a:lnTo>
                  <a:pt x="665" y="540"/>
                </a:lnTo>
                <a:lnTo>
                  <a:pt x="665" y="540"/>
                </a:lnTo>
                <a:lnTo>
                  <a:pt x="666" y="540"/>
                </a:lnTo>
                <a:lnTo>
                  <a:pt x="666" y="540"/>
                </a:lnTo>
                <a:lnTo>
                  <a:pt x="666" y="540"/>
                </a:lnTo>
                <a:lnTo>
                  <a:pt x="666" y="540"/>
                </a:lnTo>
                <a:lnTo>
                  <a:pt x="665" y="540"/>
                </a:lnTo>
                <a:lnTo>
                  <a:pt x="665" y="541"/>
                </a:lnTo>
                <a:lnTo>
                  <a:pt x="665" y="541"/>
                </a:lnTo>
                <a:lnTo>
                  <a:pt x="665" y="541"/>
                </a:lnTo>
                <a:lnTo>
                  <a:pt x="665" y="541"/>
                </a:lnTo>
                <a:lnTo>
                  <a:pt x="665" y="541"/>
                </a:lnTo>
                <a:lnTo>
                  <a:pt x="665" y="541"/>
                </a:lnTo>
                <a:lnTo>
                  <a:pt x="665" y="541"/>
                </a:lnTo>
                <a:lnTo>
                  <a:pt x="665" y="541"/>
                </a:lnTo>
                <a:lnTo>
                  <a:pt x="664" y="541"/>
                </a:lnTo>
                <a:lnTo>
                  <a:pt x="664" y="541"/>
                </a:lnTo>
                <a:lnTo>
                  <a:pt x="664" y="541"/>
                </a:lnTo>
                <a:lnTo>
                  <a:pt x="664" y="542"/>
                </a:lnTo>
                <a:lnTo>
                  <a:pt x="664" y="542"/>
                </a:lnTo>
                <a:lnTo>
                  <a:pt x="665" y="542"/>
                </a:lnTo>
                <a:lnTo>
                  <a:pt x="665" y="542"/>
                </a:lnTo>
                <a:lnTo>
                  <a:pt x="665" y="543"/>
                </a:lnTo>
                <a:lnTo>
                  <a:pt x="665" y="543"/>
                </a:lnTo>
                <a:lnTo>
                  <a:pt x="665" y="543"/>
                </a:lnTo>
                <a:lnTo>
                  <a:pt x="665" y="543"/>
                </a:lnTo>
                <a:lnTo>
                  <a:pt x="665" y="543"/>
                </a:lnTo>
                <a:lnTo>
                  <a:pt x="666" y="543"/>
                </a:lnTo>
                <a:lnTo>
                  <a:pt x="666" y="543"/>
                </a:lnTo>
                <a:lnTo>
                  <a:pt x="666" y="543"/>
                </a:lnTo>
                <a:lnTo>
                  <a:pt x="666" y="543"/>
                </a:lnTo>
                <a:lnTo>
                  <a:pt x="666" y="543"/>
                </a:lnTo>
                <a:lnTo>
                  <a:pt x="666" y="544"/>
                </a:lnTo>
                <a:lnTo>
                  <a:pt x="666" y="544"/>
                </a:lnTo>
                <a:lnTo>
                  <a:pt x="667" y="544"/>
                </a:lnTo>
                <a:lnTo>
                  <a:pt x="667" y="544"/>
                </a:lnTo>
                <a:lnTo>
                  <a:pt x="672" y="544"/>
                </a:lnTo>
                <a:lnTo>
                  <a:pt x="676" y="543"/>
                </a:lnTo>
                <a:lnTo>
                  <a:pt x="678" y="543"/>
                </a:lnTo>
                <a:lnTo>
                  <a:pt x="681" y="542"/>
                </a:lnTo>
                <a:lnTo>
                  <a:pt x="684" y="542"/>
                </a:lnTo>
                <a:lnTo>
                  <a:pt x="686" y="542"/>
                </a:lnTo>
                <a:lnTo>
                  <a:pt x="688" y="542"/>
                </a:lnTo>
                <a:lnTo>
                  <a:pt x="690" y="541"/>
                </a:lnTo>
                <a:lnTo>
                  <a:pt x="691" y="541"/>
                </a:lnTo>
                <a:lnTo>
                  <a:pt x="692" y="541"/>
                </a:lnTo>
                <a:lnTo>
                  <a:pt x="692" y="541"/>
                </a:lnTo>
                <a:lnTo>
                  <a:pt x="693" y="541"/>
                </a:lnTo>
                <a:lnTo>
                  <a:pt x="694" y="540"/>
                </a:lnTo>
                <a:lnTo>
                  <a:pt x="696" y="539"/>
                </a:lnTo>
                <a:lnTo>
                  <a:pt x="697" y="538"/>
                </a:lnTo>
                <a:lnTo>
                  <a:pt x="697" y="538"/>
                </a:lnTo>
                <a:lnTo>
                  <a:pt x="697" y="538"/>
                </a:lnTo>
                <a:lnTo>
                  <a:pt x="697" y="538"/>
                </a:lnTo>
                <a:lnTo>
                  <a:pt x="697" y="539"/>
                </a:lnTo>
                <a:lnTo>
                  <a:pt x="697" y="540"/>
                </a:lnTo>
                <a:lnTo>
                  <a:pt x="698" y="541"/>
                </a:lnTo>
                <a:lnTo>
                  <a:pt x="698" y="541"/>
                </a:lnTo>
                <a:lnTo>
                  <a:pt x="698" y="543"/>
                </a:lnTo>
                <a:lnTo>
                  <a:pt x="698" y="544"/>
                </a:lnTo>
                <a:lnTo>
                  <a:pt x="698" y="545"/>
                </a:lnTo>
                <a:lnTo>
                  <a:pt x="698" y="547"/>
                </a:lnTo>
                <a:lnTo>
                  <a:pt x="699" y="550"/>
                </a:lnTo>
                <a:lnTo>
                  <a:pt x="699" y="550"/>
                </a:lnTo>
                <a:lnTo>
                  <a:pt x="699" y="551"/>
                </a:lnTo>
                <a:lnTo>
                  <a:pt x="699" y="552"/>
                </a:lnTo>
                <a:lnTo>
                  <a:pt x="699" y="554"/>
                </a:lnTo>
                <a:lnTo>
                  <a:pt x="699" y="555"/>
                </a:lnTo>
                <a:lnTo>
                  <a:pt x="699" y="555"/>
                </a:lnTo>
                <a:lnTo>
                  <a:pt x="699" y="556"/>
                </a:lnTo>
                <a:lnTo>
                  <a:pt x="699" y="558"/>
                </a:lnTo>
                <a:lnTo>
                  <a:pt x="700" y="560"/>
                </a:lnTo>
                <a:lnTo>
                  <a:pt x="700" y="561"/>
                </a:lnTo>
                <a:lnTo>
                  <a:pt x="700" y="561"/>
                </a:lnTo>
                <a:lnTo>
                  <a:pt x="700" y="563"/>
                </a:lnTo>
                <a:lnTo>
                  <a:pt x="700" y="564"/>
                </a:lnTo>
                <a:lnTo>
                  <a:pt x="700" y="568"/>
                </a:lnTo>
                <a:lnTo>
                  <a:pt x="700" y="569"/>
                </a:lnTo>
                <a:lnTo>
                  <a:pt x="703" y="573"/>
                </a:lnTo>
                <a:lnTo>
                  <a:pt x="705" y="575"/>
                </a:lnTo>
                <a:lnTo>
                  <a:pt x="705" y="575"/>
                </a:lnTo>
                <a:lnTo>
                  <a:pt x="706" y="576"/>
                </a:lnTo>
                <a:lnTo>
                  <a:pt x="707" y="578"/>
                </a:lnTo>
                <a:lnTo>
                  <a:pt x="709" y="579"/>
                </a:lnTo>
                <a:lnTo>
                  <a:pt x="709" y="579"/>
                </a:lnTo>
                <a:lnTo>
                  <a:pt x="714" y="578"/>
                </a:lnTo>
                <a:lnTo>
                  <a:pt x="716" y="578"/>
                </a:lnTo>
                <a:lnTo>
                  <a:pt x="718" y="578"/>
                </a:lnTo>
                <a:lnTo>
                  <a:pt x="723" y="578"/>
                </a:lnTo>
                <a:lnTo>
                  <a:pt x="724" y="577"/>
                </a:lnTo>
                <a:lnTo>
                  <a:pt x="727" y="577"/>
                </a:lnTo>
                <a:lnTo>
                  <a:pt x="730" y="577"/>
                </a:lnTo>
                <a:lnTo>
                  <a:pt x="730" y="577"/>
                </a:lnTo>
                <a:lnTo>
                  <a:pt x="730" y="577"/>
                </a:lnTo>
                <a:lnTo>
                  <a:pt x="730" y="577"/>
                </a:lnTo>
                <a:lnTo>
                  <a:pt x="731" y="577"/>
                </a:lnTo>
                <a:lnTo>
                  <a:pt x="732" y="577"/>
                </a:lnTo>
                <a:lnTo>
                  <a:pt x="734" y="577"/>
                </a:lnTo>
                <a:lnTo>
                  <a:pt x="734" y="577"/>
                </a:lnTo>
                <a:lnTo>
                  <a:pt x="734" y="576"/>
                </a:lnTo>
                <a:lnTo>
                  <a:pt x="736" y="572"/>
                </a:lnTo>
                <a:lnTo>
                  <a:pt x="737" y="571"/>
                </a:lnTo>
                <a:lnTo>
                  <a:pt x="737" y="570"/>
                </a:lnTo>
                <a:lnTo>
                  <a:pt x="738" y="568"/>
                </a:lnTo>
                <a:lnTo>
                  <a:pt x="738" y="568"/>
                </a:lnTo>
                <a:lnTo>
                  <a:pt x="738" y="568"/>
                </a:lnTo>
                <a:lnTo>
                  <a:pt x="738" y="568"/>
                </a:lnTo>
                <a:lnTo>
                  <a:pt x="738" y="568"/>
                </a:lnTo>
                <a:lnTo>
                  <a:pt x="738" y="568"/>
                </a:lnTo>
                <a:lnTo>
                  <a:pt x="738" y="568"/>
                </a:lnTo>
                <a:lnTo>
                  <a:pt x="738" y="568"/>
                </a:lnTo>
                <a:lnTo>
                  <a:pt x="738" y="569"/>
                </a:lnTo>
                <a:lnTo>
                  <a:pt x="738" y="569"/>
                </a:lnTo>
                <a:lnTo>
                  <a:pt x="738" y="569"/>
                </a:lnTo>
                <a:lnTo>
                  <a:pt x="738" y="569"/>
                </a:lnTo>
                <a:lnTo>
                  <a:pt x="738" y="569"/>
                </a:lnTo>
                <a:lnTo>
                  <a:pt x="738" y="569"/>
                </a:lnTo>
                <a:lnTo>
                  <a:pt x="738" y="569"/>
                </a:lnTo>
                <a:lnTo>
                  <a:pt x="738" y="569"/>
                </a:lnTo>
                <a:lnTo>
                  <a:pt x="738" y="569"/>
                </a:lnTo>
                <a:lnTo>
                  <a:pt x="738" y="569"/>
                </a:lnTo>
                <a:lnTo>
                  <a:pt x="738" y="569"/>
                </a:lnTo>
                <a:lnTo>
                  <a:pt x="738" y="569"/>
                </a:lnTo>
                <a:lnTo>
                  <a:pt x="738" y="569"/>
                </a:lnTo>
                <a:lnTo>
                  <a:pt x="738" y="569"/>
                </a:lnTo>
                <a:lnTo>
                  <a:pt x="738" y="570"/>
                </a:lnTo>
                <a:lnTo>
                  <a:pt x="738" y="570"/>
                </a:lnTo>
                <a:lnTo>
                  <a:pt x="738" y="570"/>
                </a:lnTo>
                <a:lnTo>
                  <a:pt x="738" y="570"/>
                </a:lnTo>
                <a:lnTo>
                  <a:pt x="738" y="570"/>
                </a:lnTo>
                <a:lnTo>
                  <a:pt x="738" y="570"/>
                </a:lnTo>
                <a:lnTo>
                  <a:pt x="738" y="570"/>
                </a:lnTo>
                <a:lnTo>
                  <a:pt x="738" y="570"/>
                </a:lnTo>
                <a:lnTo>
                  <a:pt x="738" y="570"/>
                </a:lnTo>
                <a:lnTo>
                  <a:pt x="738" y="570"/>
                </a:lnTo>
                <a:lnTo>
                  <a:pt x="738" y="570"/>
                </a:lnTo>
                <a:lnTo>
                  <a:pt x="738" y="570"/>
                </a:lnTo>
                <a:lnTo>
                  <a:pt x="738" y="570"/>
                </a:lnTo>
                <a:lnTo>
                  <a:pt x="738" y="570"/>
                </a:lnTo>
                <a:lnTo>
                  <a:pt x="738" y="570"/>
                </a:lnTo>
                <a:lnTo>
                  <a:pt x="738" y="570"/>
                </a:lnTo>
                <a:lnTo>
                  <a:pt x="738" y="570"/>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2"/>
                </a:lnTo>
                <a:lnTo>
                  <a:pt x="738" y="572"/>
                </a:lnTo>
                <a:lnTo>
                  <a:pt x="738" y="572"/>
                </a:lnTo>
                <a:lnTo>
                  <a:pt x="738" y="572"/>
                </a:lnTo>
                <a:lnTo>
                  <a:pt x="738" y="572"/>
                </a:lnTo>
                <a:lnTo>
                  <a:pt x="738" y="572"/>
                </a:lnTo>
                <a:lnTo>
                  <a:pt x="738" y="572"/>
                </a:lnTo>
                <a:lnTo>
                  <a:pt x="738" y="572"/>
                </a:lnTo>
                <a:lnTo>
                  <a:pt x="738" y="572"/>
                </a:lnTo>
                <a:lnTo>
                  <a:pt x="738" y="572"/>
                </a:lnTo>
                <a:lnTo>
                  <a:pt x="738" y="572"/>
                </a:lnTo>
                <a:lnTo>
                  <a:pt x="738" y="572"/>
                </a:lnTo>
                <a:lnTo>
                  <a:pt x="738" y="573"/>
                </a:lnTo>
                <a:lnTo>
                  <a:pt x="738" y="573"/>
                </a:lnTo>
                <a:lnTo>
                  <a:pt x="738" y="573"/>
                </a:lnTo>
                <a:lnTo>
                  <a:pt x="738" y="573"/>
                </a:lnTo>
                <a:lnTo>
                  <a:pt x="738" y="573"/>
                </a:lnTo>
                <a:lnTo>
                  <a:pt x="738" y="573"/>
                </a:lnTo>
                <a:lnTo>
                  <a:pt x="738" y="573"/>
                </a:lnTo>
                <a:lnTo>
                  <a:pt x="738" y="573"/>
                </a:lnTo>
                <a:lnTo>
                  <a:pt x="738" y="573"/>
                </a:lnTo>
                <a:lnTo>
                  <a:pt x="738" y="573"/>
                </a:lnTo>
                <a:lnTo>
                  <a:pt x="739" y="574"/>
                </a:lnTo>
                <a:lnTo>
                  <a:pt x="739" y="574"/>
                </a:lnTo>
                <a:lnTo>
                  <a:pt x="739" y="574"/>
                </a:lnTo>
                <a:lnTo>
                  <a:pt x="738" y="574"/>
                </a:lnTo>
                <a:lnTo>
                  <a:pt x="739" y="574"/>
                </a:lnTo>
                <a:lnTo>
                  <a:pt x="739" y="574"/>
                </a:lnTo>
                <a:lnTo>
                  <a:pt x="739" y="574"/>
                </a:lnTo>
                <a:lnTo>
                  <a:pt x="738" y="574"/>
                </a:lnTo>
                <a:lnTo>
                  <a:pt x="738" y="574"/>
                </a:lnTo>
                <a:lnTo>
                  <a:pt x="738" y="574"/>
                </a:lnTo>
                <a:lnTo>
                  <a:pt x="738" y="574"/>
                </a:lnTo>
                <a:lnTo>
                  <a:pt x="738" y="574"/>
                </a:lnTo>
                <a:lnTo>
                  <a:pt x="738" y="574"/>
                </a:lnTo>
                <a:lnTo>
                  <a:pt x="738" y="574"/>
                </a:lnTo>
                <a:lnTo>
                  <a:pt x="738" y="574"/>
                </a:lnTo>
                <a:lnTo>
                  <a:pt x="738" y="574"/>
                </a:lnTo>
                <a:lnTo>
                  <a:pt x="738" y="575"/>
                </a:lnTo>
                <a:lnTo>
                  <a:pt x="738" y="575"/>
                </a:lnTo>
                <a:lnTo>
                  <a:pt x="738" y="575"/>
                </a:lnTo>
                <a:lnTo>
                  <a:pt x="738" y="575"/>
                </a:lnTo>
                <a:lnTo>
                  <a:pt x="738" y="575"/>
                </a:lnTo>
                <a:lnTo>
                  <a:pt x="738" y="575"/>
                </a:lnTo>
                <a:lnTo>
                  <a:pt x="738" y="575"/>
                </a:lnTo>
                <a:lnTo>
                  <a:pt x="738" y="575"/>
                </a:lnTo>
                <a:lnTo>
                  <a:pt x="738" y="575"/>
                </a:lnTo>
                <a:lnTo>
                  <a:pt x="738" y="575"/>
                </a:lnTo>
                <a:lnTo>
                  <a:pt x="738" y="575"/>
                </a:lnTo>
                <a:lnTo>
                  <a:pt x="738" y="575"/>
                </a:lnTo>
                <a:lnTo>
                  <a:pt x="738" y="575"/>
                </a:lnTo>
                <a:lnTo>
                  <a:pt x="739" y="575"/>
                </a:lnTo>
                <a:lnTo>
                  <a:pt x="739" y="575"/>
                </a:lnTo>
                <a:lnTo>
                  <a:pt x="739" y="575"/>
                </a:lnTo>
                <a:lnTo>
                  <a:pt x="739" y="575"/>
                </a:lnTo>
                <a:lnTo>
                  <a:pt x="739" y="575"/>
                </a:lnTo>
                <a:lnTo>
                  <a:pt x="739" y="575"/>
                </a:lnTo>
                <a:lnTo>
                  <a:pt x="739" y="575"/>
                </a:lnTo>
                <a:lnTo>
                  <a:pt x="739" y="575"/>
                </a:lnTo>
                <a:lnTo>
                  <a:pt x="739" y="575"/>
                </a:lnTo>
                <a:lnTo>
                  <a:pt x="739" y="575"/>
                </a:lnTo>
                <a:lnTo>
                  <a:pt x="739" y="576"/>
                </a:lnTo>
                <a:lnTo>
                  <a:pt x="739" y="576"/>
                </a:lnTo>
                <a:lnTo>
                  <a:pt x="739" y="576"/>
                </a:lnTo>
                <a:lnTo>
                  <a:pt x="739" y="576"/>
                </a:lnTo>
                <a:lnTo>
                  <a:pt x="739" y="576"/>
                </a:lnTo>
                <a:lnTo>
                  <a:pt x="739" y="576"/>
                </a:lnTo>
                <a:lnTo>
                  <a:pt x="739" y="577"/>
                </a:lnTo>
                <a:lnTo>
                  <a:pt x="739" y="577"/>
                </a:lnTo>
                <a:lnTo>
                  <a:pt x="739" y="577"/>
                </a:lnTo>
                <a:lnTo>
                  <a:pt x="739" y="577"/>
                </a:lnTo>
                <a:lnTo>
                  <a:pt x="739" y="577"/>
                </a:lnTo>
                <a:lnTo>
                  <a:pt x="740" y="577"/>
                </a:lnTo>
                <a:lnTo>
                  <a:pt x="740" y="577"/>
                </a:lnTo>
                <a:lnTo>
                  <a:pt x="740" y="578"/>
                </a:lnTo>
                <a:lnTo>
                  <a:pt x="740" y="578"/>
                </a:lnTo>
                <a:lnTo>
                  <a:pt x="740" y="578"/>
                </a:lnTo>
                <a:lnTo>
                  <a:pt x="740" y="578"/>
                </a:lnTo>
                <a:lnTo>
                  <a:pt x="740" y="578"/>
                </a:lnTo>
                <a:lnTo>
                  <a:pt x="740" y="577"/>
                </a:lnTo>
                <a:lnTo>
                  <a:pt x="740" y="578"/>
                </a:lnTo>
                <a:lnTo>
                  <a:pt x="740" y="578"/>
                </a:lnTo>
                <a:lnTo>
                  <a:pt x="741" y="578"/>
                </a:lnTo>
                <a:lnTo>
                  <a:pt x="741" y="578"/>
                </a:lnTo>
                <a:lnTo>
                  <a:pt x="741" y="578"/>
                </a:lnTo>
                <a:lnTo>
                  <a:pt x="741" y="578"/>
                </a:lnTo>
                <a:lnTo>
                  <a:pt x="741" y="578"/>
                </a:lnTo>
                <a:lnTo>
                  <a:pt x="741" y="578"/>
                </a:lnTo>
                <a:lnTo>
                  <a:pt x="741" y="578"/>
                </a:lnTo>
                <a:lnTo>
                  <a:pt x="741" y="578"/>
                </a:lnTo>
                <a:lnTo>
                  <a:pt x="741" y="578"/>
                </a:lnTo>
                <a:lnTo>
                  <a:pt x="741" y="578"/>
                </a:lnTo>
                <a:lnTo>
                  <a:pt x="741" y="578"/>
                </a:lnTo>
                <a:lnTo>
                  <a:pt x="741" y="578"/>
                </a:lnTo>
                <a:lnTo>
                  <a:pt x="741" y="578"/>
                </a:lnTo>
                <a:lnTo>
                  <a:pt x="741" y="578"/>
                </a:lnTo>
                <a:lnTo>
                  <a:pt x="742" y="578"/>
                </a:lnTo>
                <a:lnTo>
                  <a:pt x="742" y="578"/>
                </a:lnTo>
                <a:lnTo>
                  <a:pt x="742" y="578"/>
                </a:lnTo>
                <a:lnTo>
                  <a:pt x="742" y="578"/>
                </a:lnTo>
                <a:lnTo>
                  <a:pt x="742" y="578"/>
                </a:lnTo>
                <a:lnTo>
                  <a:pt x="742" y="578"/>
                </a:lnTo>
                <a:lnTo>
                  <a:pt x="742" y="578"/>
                </a:lnTo>
                <a:lnTo>
                  <a:pt x="742" y="578"/>
                </a:lnTo>
                <a:lnTo>
                  <a:pt x="742" y="578"/>
                </a:lnTo>
                <a:lnTo>
                  <a:pt x="742" y="578"/>
                </a:lnTo>
                <a:lnTo>
                  <a:pt x="742" y="578"/>
                </a:lnTo>
                <a:lnTo>
                  <a:pt x="742" y="578"/>
                </a:lnTo>
                <a:lnTo>
                  <a:pt x="742" y="578"/>
                </a:lnTo>
                <a:lnTo>
                  <a:pt x="743" y="578"/>
                </a:lnTo>
                <a:lnTo>
                  <a:pt x="743" y="578"/>
                </a:lnTo>
                <a:lnTo>
                  <a:pt x="743" y="578"/>
                </a:lnTo>
                <a:lnTo>
                  <a:pt x="743" y="578"/>
                </a:lnTo>
                <a:lnTo>
                  <a:pt x="743" y="578"/>
                </a:lnTo>
                <a:lnTo>
                  <a:pt x="743" y="578"/>
                </a:lnTo>
                <a:lnTo>
                  <a:pt x="743" y="578"/>
                </a:lnTo>
                <a:lnTo>
                  <a:pt x="743" y="578"/>
                </a:lnTo>
                <a:lnTo>
                  <a:pt x="743" y="578"/>
                </a:lnTo>
                <a:lnTo>
                  <a:pt x="743" y="578"/>
                </a:lnTo>
                <a:lnTo>
                  <a:pt x="743" y="578"/>
                </a:lnTo>
                <a:lnTo>
                  <a:pt x="743" y="578"/>
                </a:lnTo>
                <a:lnTo>
                  <a:pt x="743" y="578"/>
                </a:lnTo>
                <a:lnTo>
                  <a:pt x="743" y="578"/>
                </a:lnTo>
                <a:lnTo>
                  <a:pt x="743" y="578"/>
                </a:lnTo>
                <a:lnTo>
                  <a:pt x="743" y="578"/>
                </a:lnTo>
                <a:lnTo>
                  <a:pt x="743" y="578"/>
                </a:lnTo>
                <a:lnTo>
                  <a:pt x="744" y="578"/>
                </a:lnTo>
                <a:lnTo>
                  <a:pt x="744" y="578"/>
                </a:lnTo>
                <a:lnTo>
                  <a:pt x="744" y="579"/>
                </a:lnTo>
                <a:lnTo>
                  <a:pt x="744" y="579"/>
                </a:lnTo>
                <a:lnTo>
                  <a:pt x="744" y="579"/>
                </a:lnTo>
                <a:lnTo>
                  <a:pt x="744" y="579"/>
                </a:lnTo>
                <a:lnTo>
                  <a:pt x="744" y="579"/>
                </a:lnTo>
                <a:lnTo>
                  <a:pt x="744" y="579"/>
                </a:lnTo>
                <a:lnTo>
                  <a:pt x="744" y="579"/>
                </a:lnTo>
                <a:lnTo>
                  <a:pt x="744" y="579"/>
                </a:lnTo>
                <a:lnTo>
                  <a:pt x="743" y="579"/>
                </a:lnTo>
                <a:lnTo>
                  <a:pt x="743" y="579"/>
                </a:lnTo>
                <a:lnTo>
                  <a:pt x="743" y="579"/>
                </a:lnTo>
                <a:lnTo>
                  <a:pt x="743" y="579"/>
                </a:lnTo>
                <a:lnTo>
                  <a:pt x="743" y="579"/>
                </a:lnTo>
                <a:lnTo>
                  <a:pt x="742" y="579"/>
                </a:lnTo>
                <a:lnTo>
                  <a:pt x="742" y="579"/>
                </a:lnTo>
                <a:lnTo>
                  <a:pt x="742" y="580"/>
                </a:lnTo>
                <a:lnTo>
                  <a:pt x="742" y="580"/>
                </a:lnTo>
                <a:lnTo>
                  <a:pt x="742" y="580"/>
                </a:lnTo>
                <a:lnTo>
                  <a:pt x="742" y="580"/>
                </a:lnTo>
                <a:lnTo>
                  <a:pt x="742" y="580"/>
                </a:lnTo>
                <a:lnTo>
                  <a:pt x="742" y="580"/>
                </a:lnTo>
                <a:lnTo>
                  <a:pt x="742" y="580"/>
                </a:lnTo>
                <a:lnTo>
                  <a:pt x="742" y="580"/>
                </a:lnTo>
                <a:lnTo>
                  <a:pt x="742" y="580"/>
                </a:lnTo>
                <a:lnTo>
                  <a:pt x="742" y="580"/>
                </a:lnTo>
                <a:lnTo>
                  <a:pt x="742" y="580"/>
                </a:lnTo>
                <a:lnTo>
                  <a:pt x="742" y="580"/>
                </a:lnTo>
                <a:lnTo>
                  <a:pt x="742" y="580"/>
                </a:lnTo>
                <a:lnTo>
                  <a:pt x="742" y="580"/>
                </a:lnTo>
                <a:lnTo>
                  <a:pt x="741" y="580"/>
                </a:lnTo>
                <a:lnTo>
                  <a:pt x="741" y="580"/>
                </a:lnTo>
                <a:lnTo>
                  <a:pt x="741" y="580"/>
                </a:lnTo>
                <a:lnTo>
                  <a:pt x="741" y="580"/>
                </a:lnTo>
                <a:lnTo>
                  <a:pt x="741" y="580"/>
                </a:lnTo>
                <a:lnTo>
                  <a:pt x="741" y="580"/>
                </a:lnTo>
                <a:lnTo>
                  <a:pt x="741" y="581"/>
                </a:lnTo>
                <a:lnTo>
                  <a:pt x="741" y="581"/>
                </a:lnTo>
                <a:lnTo>
                  <a:pt x="741" y="581"/>
                </a:lnTo>
                <a:lnTo>
                  <a:pt x="741" y="581"/>
                </a:lnTo>
                <a:lnTo>
                  <a:pt x="741" y="582"/>
                </a:lnTo>
                <a:lnTo>
                  <a:pt x="741" y="582"/>
                </a:lnTo>
                <a:lnTo>
                  <a:pt x="741" y="582"/>
                </a:lnTo>
                <a:lnTo>
                  <a:pt x="741" y="582"/>
                </a:lnTo>
                <a:lnTo>
                  <a:pt x="741" y="583"/>
                </a:lnTo>
                <a:lnTo>
                  <a:pt x="741" y="583"/>
                </a:lnTo>
                <a:lnTo>
                  <a:pt x="741" y="583"/>
                </a:lnTo>
                <a:lnTo>
                  <a:pt x="741" y="583"/>
                </a:lnTo>
                <a:lnTo>
                  <a:pt x="741" y="583"/>
                </a:lnTo>
                <a:lnTo>
                  <a:pt x="741" y="583"/>
                </a:lnTo>
                <a:lnTo>
                  <a:pt x="741" y="583"/>
                </a:lnTo>
                <a:lnTo>
                  <a:pt x="741" y="583"/>
                </a:lnTo>
                <a:lnTo>
                  <a:pt x="741" y="583"/>
                </a:lnTo>
                <a:lnTo>
                  <a:pt x="742" y="583"/>
                </a:lnTo>
                <a:lnTo>
                  <a:pt x="742" y="583"/>
                </a:lnTo>
                <a:lnTo>
                  <a:pt x="742" y="583"/>
                </a:lnTo>
                <a:lnTo>
                  <a:pt x="742" y="583"/>
                </a:lnTo>
                <a:lnTo>
                  <a:pt x="742" y="583"/>
                </a:lnTo>
                <a:lnTo>
                  <a:pt x="742" y="584"/>
                </a:lnTo>
                <a:lnTo>
                  <a:pt x="742" y="584"/>
                </a:lnTo>
                <a:lnTo>
                  <a:pt x="742" y="584"/>
                </a:lnTo>
                <a:lnTo>
                  <a:pt x="742" y="584"/>
                </a:lnTo>
                <a:lnTo>
                  <a:pt x="742" y="584"/>
                </a:lnTo>
                <a:lnTo>
                  <a:pt x="743" y="584"/>
                </a:lnTo>
                <a:lnTo>
                  <a:pt x="743" y="584"/>
                </a:lnTo>
                <a:lnTo>
                  <a:pt x="743" y="584"/>
                </a:lnTo>
                <a:lnTo>
                  <a:pt x="743" y="584"/>
                </a:lnTo>
                <a:lnTo>
                  <a:pt x="743" y="584"/>
                </a:lnTo>
                <a:lnTo>
                  <a:pt x="743" y="584"/>
                </a:lnTo>
                <a:lnTo>
                  <a:pt x="743" y="584"/>
                </a:lnTo>
                <a:lnTo>
                  <a:pt x="744" y="585"/>
                </a:lnTo>
                <a:lnTo>
                  <a:pt x="744" y="585"/>
                </a:lnTo>
                <a:lnTo>
                  <a:pt x="744" y="585"/>
                </a:lnTo>
                <a:lnTo>
                  <a:pt x="744" y="585"/>
                </a:lnTo>
                <a:lnTo>
                  <a:pt x="744" y="585"/>
                </a:lnTo>
                <a:lnTo>
                  <a:pt x="744" y="586"/>
                </a:lnTo>
                <a:lnTo>
                  <a:pt x="744" y="586"/>
                </a:lnTo>
                <a:lnTo>
                  <a:pt x="744" y="586"/>
                </a:lnTo>
                <a:lnTo>
                  <a:pt x="744" y="586"/>
                </a:lnTo>
                <a:lnTo>
                  <a:pt x="745" y="586"/>
                </a:lnTo>
                <a:lnTo>
                  <a:pt x="745" y="586"/>
                </a:lnTo>
                <a:lnTo>
                  <a:pt x="745" y="586"/>
                </a:lnTo>
                <a:lnTo>
                  <a:pt x="745" y="586"/>
                </a:lnTo>
                <a:lnTo>
                  <a:pt x="745" y="586"/>
                </a:lnTo>
                <a:lnTo>
                  <a:pt x="745" y="586"/>
                </a:lnTo>
                <a:lnTo>
                  <a:pt x="745" y="586"/>
                </a:lnTo>
                <a:lnTo>
                  <a:pt x="745" y="586"/>
                </a:lnTo>
                <a:lnTo>
                  <a:pt x="745" y="585"/>
                </a:lnTo>
                <a:lnTo>
                  <a:pt x="745" y="585"/>
                </a:lnTo>
                <a:lnTo>
                  <a:pt x="745" y="585"/>
                </a:lnTo>
                <a:lnTo>
                  <a:pt x="745" y="585"/>
                </a:lnTo>
                <a:lnTo>
                  <a:pt x="746" y="585"/>
                </a:lnTo>
                <a:lnTo>
                  <a:pt x="746" y="585"/>
                </a:lnTo>
                <a:lnTo>
                  <a:pt x="746" y="585"/>
                </a:lnTo>
                <a:lnTo>
                  <a:pt x="746" y="586"/>
                </a:lnTo>
                <a:lnTo>
                  <a:pt x="746" y="586"/>
                </a:lnTo>
                <a:lnTo>
                  <a:pt x="746" y="586"/>
                </a:lnTo>
                <a:lnTo>
                  <a:pt x="746" y="586"/>
                </a:lnTo>
                <a:lnTo>
                  <a:pt x="746" y="586"/>
                </a:lnTo>
                <a:lnTo>
                  <a:pt x="746" y="586"/>
                </a:lnTo>
                <a:lnTo>
                  <a:pt x="746" y="586"/>
                </a:lnTo>
                <a:lnTo>
                  <a:pt x="747" y="586"/>
                </a:lnTo>
                <a:lnTo>
                  <a:pt x="747" y="586"/>
                </a:lnTo>
                <a:lnTo>
                  <a:pt x="747" y="587"/>
                </a:lnTo>
                <a:lnTo>
                  <a:pt x="747" y="587"/>
                </a:lnTo>
                <a:lnTo>
                  <a:pt x="746" y="588"/>
                </a:lnTo>
                <a:lnTo>
                  <a:pt x="746" y="588"/>
                </a:lnTo>
                <a:lnTo>
                  <a:pt x="746" y="588"/>
                </a:lnTo>
                <a:lnTo>
                  <a:pt x="747" y="588"/>
                </a:lnTo>
                <a:lnTo>
                  <a:pt x="747" y="588"/>
                </a:lnTo>
                <a:lnTo>
                  <a:pt x="747" y="589"/>
                </a:lnTo>
                <a:lnTo>
                  <a:pt x="747" y="589"/>
                </a:lnTo>
                <a:lnTo>
                  <a:pt x="747" y="589"/>
                </a:lnTo>
                <a:lnTo>
                  <a:pt x="747" y="589"/>
                </a:lnTo>
                <a:lnTo>
                  <a:pt x="747" y="589"/>
                </a:lnTo>
                <a:lnTo>
                  <a:pt x="747" y="589"/>
                </a:lnTo>
                <a:lnTo>
                  <a:pt x="747" y="590"/>
                </a:lnTo>
                <a:lnTo>
                  <a:pt x="747" y="590"/>
                </a:lnTo>
                <a:lnTo>
                  <a:pt x="747" y="590"/>
                </a:lnTo>
                <a:lnTo>
                  <a:pt x="747" y="590"/>
                </a:lnTo>
                <a:lnTo>
                  <a:pt x="747" y="590"/>
                </a:lnTo>
                <a:lnTo>
                  <a:pt x="747" y="590"/>
                </a:lnTo>
                <a:lnTo>
                  <a:pt x="747" y="590"/>
                </a:lnTo>
                <a:lnTo>
                  <a:pt x="747" y="590"/>
                </a:lnTo>
                <a:lnTo>
                  <a:pt x="747" y="590"/>
                </a:lnTo>
                <a:lnTo>
                  <a:pt x="747" y="590"/>
                </a:lnTo>
                <a:lnTo>
                  <a:pt x="747" y="590"/>
                </a:lnTo>
                <a:lnTo>
                  <a:pt x="747" y="590"/>
                </a:lnTo>
                <a:lnTo>
                  <a:pt x="747" y="590"/>
                </a:lnTo>
                <a:lnTo>
                  <a:pt x="747" y="590"/>
                </a:lnTo>
                <a:lnTo>
                  <a:pt x="747" y="591"/>
                </a:lnTo>
                <a:lnTo>
                  <a:pt x="747" y="591"/>
                </a:lnTo>
                <a:lnTo>
                  <a:pt x="747" y="591"/>
                </a:lnTo>
                <a:lnTo>
                  <a:pt x="747" y="591"/>
                </a:lnTo>
                <a:lnTo>
                  <a:pt x="747" y="591"/>
                </a:lnTo>
                <a:lnTo>
                  <a:pt x="748" y="591"/>
                </a:lnTo>
                <a:lnTo>
                  <a:pt x="748" y="591"/>
                </a:lnTo>
                <a:lnTo>
                  <a:pt x="748" y="591"/>
                </a:lnTo>
                <a:lnTo>
                  <a:pt x="748" y="591"/>
                </a:lnTo>
                <a:lnTo>
                  <a:pt x="748" y="591"/>
                </a:lnTo>
                <a:lnTo>
                  <a:pt x="748" y="591"/>
                </a:lnTo>
                <a:lnTo>
                  <a:pt x="748" y="591"/>
                </a:lnTo>
                <a:lnTo>
                  <a:pt x="748" y="591"/>
                </a:lnTo>
                <a:lnTo>
                  <a:pt x="748" y="591"/>
                </a:lnTo>
                <a:lnTo>
                  <a:pt x="748" y="591"/>
                </a:lnTo>
                <a:lnTo>
                  <a:pt x="748" y="592"/>
                </a:lnTo>
                <a:lnTo>
                  <a:pt x="748" y="592"/>
                </a:lnTo>
                <a:lnTo>
                  <a:pt x="748" y="592"/>
                </a:lnTo>
                <a:lnTo>
                  <a:pt x="748" y="592"/>
                </a:lnTo>
                <a:lnTo>
                  <a:pt x="748" y="592"/>
                </a:lnTo>
                <a:lnTo>
                  <a:pt x="748" y="592"/>
                </a:lnTo>
                <a:lnTo>
                  <a:pt x="748" y="592"/>
                </a:lnTo>
                <a:lnTo>
                  <a:pt x="748" y="592"/>
                </a:lnTo>
                <a:lnTo>
                  <a:pt x="748" y="592"/>
                </a:lnTo>
                <a:lnTo>
                  <a:pt x="748" y="592"/>
                </a:lnTo>
                <a:lnTo>
                  <a:pt x="748" y="592"/>
                </a:lnTo>
                <a:lnTo>
                  <a:pt x="748" y="593"/>
                </a:lnTo>
                <a:lnTo>
                  <a:pt x="747" y="593"/>
                </a:lnTo>
                <a:lnTo>
                  <a:pt x="747" y="593"/>
                </a:lnTo>
                <a:lnTo>
                  <a:pt x="748" y="593"/>
                </a:lnTo>
                <a:lnTo>
                  <a:pt x="748" y="593"/>
                </a:lnTo>
                <a:lnTo>
                  <a:pt x="748" y="593"/>
                </a:lnTo>
                <a:lnTo>
                  <a:pt x="748" y="593"/>
                </a:lnTo>
                <a:lnTo>
                  <a:pt x="748" y="593"/>
                </a:lnTo>
                <a:lnTo>
                  <a:pt x="748" y="593"/>
                </a:lnTo>
                <a:lnTo>
                  <a:pt x="748" y="593"/>
                </a:lnTo>
                <a:lnTo>
                  <a:pt x="748" y="594"/>
                </a:lnTo>
                <a:lnTo>
                  <a:pt x="748" y="594"/>
                </a:lnTo>
                <a:lnTo>
                  <a:pt x="748" y="594"/>
                </a:lnTo>
                <a:lnTo>
                  <a:pt x="748" y="594"/>
                </a:lnTo>
                <a:lnTo>
                  <a:pt x="748" y="594"/>
                </a:lnTo>
                <a:lnTo>
                  <a:pt x="748" y="594"/>
                </a:lnTo>
                <a:lnTo>
                  <a:pt x="748" y="594"/>
                </a:lnTo>
                <a:lnTo>
                  <a:pt x="748" y="594"/>
                </a:lnTo>
                <a:lnTo>
                  <a:pt x="748" y="594"/>
                </a:lnTo>
                <a:lnTo>
                  <a:pt x="747" y="594"/>
                </a:lnTo>
                <a:lnTo>
                  <a:pt x="747" y="595"/>
                </a:lnTo>
                <a:lnTo>
                  <a:pt x="746" y="595"/>
                </a:lnTo>
                <a:lnTo>
                  <a:pt x="746" y="596"/>
                </a:lnTo>
                <a:lnTo>
                  <a:pt x="745" y="596"/>
                </a:lnTo>
                <a:lnTo>
                  <a:pt x="745" y="596"/>
                </a:lnTo>
                <a:lnTo>
                  <a:pt x="744" y="596"/>
                </a:lnTo>
                <a:lnTo>
                  <a:pt x="744" y="597"/>
                </a:lnTo>
                <a:lnTo>
                  <a:pt x="745" y="597"/>
                </a:lnTo>
                <a:lnTo>
                  <a:pt x="746" y="600"/>
                </a:lnTo>
                <a:lnTo>
                  <a:pt x="747" y="603"/>
                </a:lnTo>
                <a:lnTo>
                  <a:pt x="749" y="607"/>
                </a:lnTo>
                <a:lnTo>
                  <a:pt x="750" y="608"/>
                </a:lnTo>
                <a:lnTo>
                  <a:pt x="751" y="610"/>
                </a:lnTo>
                <a:lnTo>
                  <a:pt x="752" y="611"/>
                </a:lnTo>
                <a:lnTo>
                  <a:pt x="752" y="612"/>
                </a:lnTo>
                <a:lnTo>
                  <a:pt x="754" y="615"/>
                </a:lnTo>
                <a:lnTo>
                  <a:pt x="754" y="615"/>
                </a:lnTo>
                <a:lnTo>
                  <a:pt x="755" y="618"/>
                </a:lnTo>
                <a:lnTo>
                  <a:pt x="756" y="619"/>
                </a:lnTo>
                <a:lnTo>
                  <a:pt x="756" y="619"/>
                </a:lnTo>
                <a:lnTo>
                  <a:pt x="756" y="620"/>
                </a:lnTo>
                <a:lnTo>
                  <a:pt x="759" y="625"/>
                </a:lnTo>
                <a:lnTo>
                  <a:pt x="759" y="626"/>
                </a:lnTo>
                <a:lnTo>
                  <a:pt x="760" y="626"/>
                </a:lnTo>
                <a:lnTo>
                  <a:pt x="760" y="626"/>
                </a:lnTo>
                <a:lnTo>
                  <a:pt x="759" y="627"/>
                </a:lnTo>
                <a:lnTo>
                  <a:pt x="757" y="628"/>
                </a:lnTo>
                <a:lnTo>
                  <a:pt x="757" y="628"/>
                </a:lnTo>
                <a:lnTo>
                  <a:pt x="755" y="629"/>
                </a:lnTo>
                <a:lnTo>
                  <a:pt x="753" y="630"/>
                </a:lnTo>
                <a:lnTo>
                  <a:pt x="752" y="631"/>
                </a:lnTo>
                <a:lnTo>
                  <a:pt x="751" y="632"/>
                </a:lnTo>
                <a:lnTo>
                  <a:pt x="750" y="632"/>
                </a:lnTo>
                <a:lnTo>
                  <a:pt x="749" y="633"/>
                </a:lnTo>
                <a:lnTo>
                  <a:pt x="749" y="633"/>
                </a:lnTo>
                <a:lnTo>
                  <a:pt x="748" y="633"/>
                </a:lnTo>
                <a:lnTo>
                  <a:pt x="746" y="635"/>
                </a:lnTo>
                <a:lnTo>
                  <a:pt x="745" y="635"/>
                </a:lnTo>
                <a:lnTo>
                  <a:pt x="745" y="635"/>
                </a:lnTo>
                <a:lnTo>
                  <a:pt x="744" y="635"/>
                </a:lnTo>
                <a:lnTo>
                  <a:pt x="744" y="636"/>
                </a:lnTo>
                <a:lnTo>
                  <a:pt x="744" y="636"/>
                </a:lnTo>
                <a:lnTo>
                  <a:pt x="745" y="637"/>
                </a:lnTo>
                <a:lnTo>
                  <a:pt x="745" y="637"/>
                </a:lnTo>
                <a:lnTo>
                  <a:pt x="746" y="638"/>
                </a:lnTo>
                <a:lnTo>
                  <a:pt x="746" y="640"/>
                </a:lnTo>
                <a:lnTo>
                  <a:pt x="747" y="641"/>
                </a:lnTo>
                <a:lnTo>
                  <a:pt x="748" y="643"/>
                </a:lnTo>
                <a:lnTo>
                  <a:pt x="748" y="643"/>
                </a:lnTo>
                <a:lnTo>
                  <a:pt x="748" y="643"/>
                </a:lnTo>
                <a:lnTo>
                  <a:pt x="749" y="644"/>
                </a:lnTo>
                <a:lnTo>
                  <a:pt x="750" y="646"/>
                </a:lnTo>
                <a:lnTo>
                  <a:pt x="750" y="646"/>
                </a:lnTo>
                <a:lnTo>
                  <a:pt x="750" y="647"/>
                </a:lnTo>
                <a:lnTo>
                  <a:pt x="750" y="647"/>
                </a:lnTo>
                <a:lnTo>
                  <a:pt x="751" y="648"/>
                </a:lnTo>
                <a:lnTo>
                  <a:pt x="751" y="649"/>
                </a:lnTo>
                <a:lnTo>
                  <a:pt x="751" y="650"/>
                </a:lnTo>
                <a:lnTo>
                  <a:pt x="751" y="651"/>
                </a:lnTo>
                <a:lnTo>
                  <a:pt x="752" y="653"/>
                </a:lnTo>
                <a:lnTo>
                  <a:pt x="752" y="654"/>
                </a:lnTo>
                <a:lnTo>
                  <a:pt x="753" y="656"/>
                </a:lnTo>
                <a:lnTo>
                  <a:pt x="753" y="657"/>
                </a:lnTo>
                <a:lnTo>
                  <a:pt x="753" y="658"/>
                </a:lnTo>
                <a:lnTo>
                  <a:pt x="754" y="659"/>
                </a:lnTo>
                <a:lnTo>
                  <a:pt x="754" y="660"/>
                </a:lnTo>
                <a:lnTo>
                  <a:pt x="754" y="661"/>
                </a:lnTo>
                <a:lnTo>
                  <a:pt x="754" y="662"/>
                </a:lnTo>
                <a:lnTo>
                  <a:pt x="754" y="662"/>
                </a:lnTo>
                <a:lnTo>
                  <a:pt x="754" y="662"/>
                </a:lnTo>
                <a:lnTo>
                  <a:pt x="754" y="662"/>
                </a:lnTo>
                <a:lnTo>
                  <a:pt x="755" y="663"/>
                </a:lnTo>
                <a:lnTo>
                  <a:pt x="755" y="664"/>
                </a:lnTo>
                <a:lnTo>
                  <a:pt x="755" y="664"/>
                </a:lnTo>
                <a:lnTo>
                  <a:pt x="755" y="665"/>
                </a:lnTo>
                <a:lnTo>
                  <a:pt x="755" y="666"/>
                </a:lnTo>
                <a:lnTo>
                  <a:pt x="756" y="667"/>
                </a:lnTo>
                <a:lnTo>
                  <a:pt x="756" y="668"/>
                </a:lnTo>
                <a:lnTo>
                  <a:pt x="756" y="668"/>
                </a:lnTo>
                <a:lnTo>
                  <a:pt x="756" y="669"/>
                </a:lnTo>
                <a:lnTo>
                  <a:pt x="757" y="670"/>
                </a:lnTo>
                <a:lnTo>
                  <a:pt x="757" y="670"/>
                </a:lnTo>
                <a:lnTo>
                  <a:pt x="757" y="671"/>
                </a:lnTo>
                <a:lnTo>
                  <a:pt x="757" y="672"/>
                </a:lnTo>
                <a:lnTo>
                  <a:pt x="757" y="672"/>
                </a:lnTo>
                <a:lnTo>
                  <a:pt x="757" y="673"/>
                </a:lnTo>
                <a:lnTo>
                  <a:pt x="758" y="674"/>
                </a:lnTo>
                <a:lnTo>
                  <a:pt x="758" y="676"/>
                </a:lnTo>
                <a:lnTo>
                  <a:pt x="758" y="676"/>
                </a:lnTo>
                <a:lnTo>
                  <a:pt x="758" y="676"/>
                </a:lnTo>
                <a:lnTo>
                  <a:pt x="758" y="677"/>
                </a:lnTo>
                <a:lnTo>
                  <a:pt x="758" y="677"/>
                </a:lnTo>
                <a:lnTo>
                  <a:pt x="758" y="677"/>
                </a:lnTo>
                <a:lnTo>
                  <a:pt x="759" y="678"/>
                </a:lnTo>
                <a:lnTo>
                  <a:pt x="759" y="679"/>
                </a:lnTo>
                <a:lnTo>
                  <a:pt x="759" y="679"/>
                </a:lnTo>
                <a:lnTo>
                  <a:pt x="759" y="680"/>
                </a:lnTo>
                <a:lnTo>
                  <a:pt x="760" y="681"/>
                </a:lnTo>
                <a:lnTo>
                  <a:pt x="760" y="683"/>
                </a:lnTo>
                <a:lnTo>
                  <a:pt x="761" y="685"/>
                </a:lnTo>
                <a:lnTo>
                  <a:pt x="761" y="687"/>
                </a:lnTo>
                <a:lnTo>
                  <a:pt x="761" y="688"/>
                </a:lnTo>
                <a:lnTo>
                  <a:pt x="762" y="690"/>
                </a:lnTo>
                <a:lnTo>
                  <a:pt x="762" y="692"/>
                </a:lnTo>
                <a:lnTo>
                  <a:pt x="763" y="693"/>
                </a:lnTo>
                <a:lnTo>
                  <a:pt x="763" y="694"/>
                </a:lnTo>
                <a:lnTo>
                  <a:pt x="763" y="695"/>
                </a:lnTo>
                <a:lnTo>
                  <a:pt x="763" y="696"/>
                </a:lnTo>
                <a:lnTo>
                  <a:pt x="763" y="696"/>
                </a:lnTo>
                <a:lnTo>
                  <a:pt x="763" y="696"/>
                </a:lnTo>
                <a:lnTo>
                  <a:pt x="763" y="696"/>
                </a:lnTo>
                <a:lnTo>
                  <a:pt x="764" y="697"/>
                </a:lnTo>
                <a:lnTo>
                  <a:pt x="764" y="698"/>
                </a:lnTo>
                <a:lnTo>
                  <a:pt x="764" y="698"/>
                </a:lnTo>
                <a:lnTo>
                  <a:pt x="764" y="699"/>
                </a:lnTo>
                <a:lnTo>
                  <a:pt x="764" y="699"/>
                </a:lnTo>
                <a:lnTo>
                  <a:pt x="764" y="699"/>
                </a:lnTo>
                <a:lnTo>
                  <a:pt x="765" y="701"/>
                </a:lnTo>
                <a:lnTo>
                  <a:pt x="765" y="702"/>
                </a:lnTo>
                <a:lnTo>
                  <a:pt x="765" y="702"/>
                </a:lnTo>
                <a:lnTo>
                  <a:pt x="765" y="704"/>
                </a:lnTo>
                <a:lnTo>
                  <a:pt x="765" y="704"/>
                </a:lnTo>
                <a:lnTo>
                  <a:pt x="766" y="705"/>
                </a:lnTo>
                <a:lnTo>
                  <a:pt x="766" y="706"/>
                </a:lnTo>
                <a:lnTo>
                  <a:pt x="766" y="707"/>
                </a:lnTo>
                <a:lnTo>
                  <a:pt x="766" y="707"/>
                </a:lnTo>
                <a:lnTo>
                  <a:pt x="766" y="708"/>
                </a:lnTo>
                <a:lnTo>
                  <a:pt x="767" y="709"/>
                </a:lnTo>
                <a:lnTo>
                  <a:pt x="767" y="710"/>
                </a:lnTo>
                <a:lnTo>
                  <a:pt x="767" y="710"/>
                </a:lnTo>
                <a:lnTo>
                  <a:pt x="767" y="711"/>
                </a:lnTo>
                <a:lnTo>
                  <a:pt x="767" y="712"/>
                </a:lnTo>
                <a:lnTo>
                  <a:pt x="768" y="713"/>
                </a:lnTo>
                <a:lnTo>
                  <a:pt x="768" y="713"/>
                </a:lnTo>
                <a:lnTo>
                  <a:pt x="768" y="714"/>
                </a:lnTo>
                <a:lnTo>
                  <a:pt x="768" y="715"/>
                </a:lnTo>
                <a:lnTo>
                  <a:pt x="769" y="717"/>
                </a:lnTo>
                <a:lnTo>
                  <a:pt x="769" y="719"/>
                </a:lnTo>
                <a:lnTo>
                  <a:pt x="769" y="720"/>
                </a:lnTo>
                <a:lnTo>
                  <a:pt x="770" y="721"/>
                </a:lnTo>
                <a:lnTo>
                  <a:pt x="770" y="721"/>
                </a:lnTo>
                <a:lnTo>
                  <a:pt x="770" y="721"/>
                </a:lnTo>
                <a:lnTo>
                  <a:pt x="770" y="721"/>
                </a:lnTo>
                <a:lnTo>
                  <a:pt x="770" y="721"/>
                </a:lnTo>
                <a:lnTo>
                  <a:pt x="771" y="723"/>
                </a:lnTo>
                <a:lnTo>
                  <a:pt x="771" y="724"/>
                </a:lnTo>
                <a:lnTo>
                  <a:pt x="771" y="724"/>
                </a:lnTo>
                <a:lnTo>
                  <a:pt x="771" y="725"/>
                </a:lnTo>
                <a:lnTo>
                  <a:pt x="770" y="725"/>
                </a:lnTo>
                <a:lnTo>
                  <a:pt x="770" y="726"/>
                </a:lnTo>
                <a:lnTo>
                  <a:pt x="769" y="727"/>
                </a:lnTo>
                <a:lnTo>
                  <a:pt x="769" y="727"/>
                </a:lnTo>
                <a:lnTo>
                  <a:pt x="768" y="728"/>
                </a:lnTo>
                <a:lnTo>
                  <a:pt x="767" y="729"/>
                </a:lnTo>
                <a:lnTo>
                  <a:pt x="767" y="729"/>
                </a:lnTo>
                <a:lnTo>
                  <a:pt x="767" y="731"/>
                </a:lnTo>
                <a:lnTo>
                  <a:pt x="766" y="731"/>
                </a:lnTo>
                <a:lnTo>
                  <a:pt x="766" y="732"/>
                </a:lnTo>
                <a:lnTo>
                  <a:pt x="765" y="732"/>
                </a:lnTo>
                <a:lnTo>
                  <a:pt x="765" y="733"/>
                </a:lnTo>
                <a:lnTo>
                  <a:pt x="765" y="733"/>
                </a:lnTo>
                <a:lnTo>
                  <a:pt x="765" y="734"/>
                </a:lnTo>
                <a:lnTo>
                  <a:pt x="765" y="735"/>
                </a:lnTo>
                <a:lnTo>
                  <a:pt x="766" y="736"/>
                </a:lnTo>
                <a:lnTo>
                  <a:pt x="766" y="737"/>
                </a:lnTo>
                <a:lnTo>
                  <a:pt x="766" y="738"/>
                </a:lnTo>
                <a:lnTo>
                  <a:pt x="766" y="740"/>
                </a:lnTo>
                <a:lnTo>
                  <a:pt x="766" y="740"/>
                </a:lnTo>
                <a:lnTo>
                  <a:pt x="766" y="741"/>
                </a:lnTo>
                <a:lnTo>
                  <a:pt x="766" y="741"/>
                </a:lnTo>
                <a:lnTo>
                  <a:pt x="766" y="742"/>
                </a:lnTo>
                <a:lnTo>
                  <a:pt x="766" y="742"/>
                </a:lnTo>
                <a:lnTo>
                  <a:pt x="767" y="743"/>
                </a:lnTo>
                <a:lnTo>
                  <a:pt x="767" y="744"/>
                </a:lnTo>
                <a:lnTo>
                  <a:pt x="767" y="745"/>
                </a:lnTo>
                <a:lnTo>
                  <a:pt x="767" y="745"/>
                </a:lnTo>
                <a:lnTo>
                  <a:pt x="766" y="747"/>
                </a:lnTo>
                <a:lnTo>
                  <a:pt x="766" y="747"/>
                </a:lnTo>
                <a:lnTo>
                  <a:pt x="765" y="749"/>
                </a:lnTo>
                <a:lnTo>
                  <a:pt x="765" y="750"/>
                </a:lnTo>
                <a:lnTo>
                  <a:pt x="765" y="752"/>
                </a:lnTo>
                <a:lnTo>
                  <a:pt x="764" y="754"/>
                </a:lnTo>
                <a:lnTo>
                  <a:pt x="763" y="756"/>
                </a:lnTo>
                <a:lnTo>
                  <a:pt x="763" y="759"/>
                </a:lnTo>
                <a:lnTo>
                  <a:pt x="763" y="759"/>
                </a:lnTo>
                <a:lnTo>
                  <a:pt x="762" y="762"/>
                </a:lnTo>
                <a:lnTo>
                  <a:pt x="761" y="763"/>
                </a:lnTo>
                <a:lnTo>
                  <a:pt x="761" y="766"/>
                </a:lnTo>
                <a:lnTo>
                  <a:pt x="760" y="767"/>
                </a:lnTo>
                <a:lnTo>
                  <a:pt x="760" y="767"/>
                </a:lnTo>
                <a:lnTo>
                  <a:pt x="760" y="768"/>
                </a:lnTo>
                <a:lnTo>
                  <a:pt x="760" y="768"/>
                </a:lnTo>
                <a:lnTo>
                  <a:pt x="760" y="769"/>
                </a:lnTo>
                <a:lnTo>
                  <a:pt x="761" y="769"/>
                </a:lnTo>
                <a:lnTo>
                  <a:pt x="761" y="770"/>
                </a:lnTo>
                <a:lnTo>
                  <a:pt x="762" y="771"/>
                </a:lnTo>
                <a:lnTo>
                  <a:pt x="763" y="772"/>
                </a:lnTo>
                <a:lnTo>
                  <a:pt x="764" y="773"/>
                </a:lnTo>
                <a:lnTo>
                  <a:pt x="765" y="775"/>
                </a:lnTo>
                <a:lnTo>
                  <a:pt x="766" y="776"/>
                </a:lnTo>
                <a:lnTo>
                  <a:pt x="766" y="777"/>
                </a:lnTo>
                <a:lnTo>
                  <a:pt x="767" y="777"/>
                </a:lnTo>
                <a:lnTo>
                  <a:pt x="767" y="777"/>
                </a:lnTo>
                <a:lnTo>
                  <a:pt x="767" y="778"/>
                </a:lnTo>
                <a:lnTo>
                  <a:pt x="767" y="779"/>
                </a:lnTo>
                <a:lnTo>
                  <a:pt x="767" y="780"/>
                </a:lnTo>
                <a:lnTo>
                  <a:pt x="767" y="780"/>
                </a:lnTo>
                <a:lnTo>
                  <a:pt x="767" y="781"/>
                </a:lnTo>
                <a:lnTo>
                  <a:pt x="767" y="781"/>
                </a:lnTo>
                <a:lnTo>
                  <a:pt x="768" y="781"/>
                </a:lnTo>
                <a:lnTo>
                  <a:pt x="768" y="781"/>
                </a:lnTo>
                <a:lnTo>
                  <a:pt x="768" y="781"/>
                </a:lnTo>
                <a:lnTo>
                  <a:pt x="769" y="781"/>
                </a:lnTo>
                <a:lnTo>
                  <a:pt x="771" y="781"/>
                </a:lnTo>
                <a:lnTo>
                  <a:pt x="771" y="781"/>
                </a:lnTo>
                <a:lnTo>
                  <a:pt x="771" y="781"/>
                </a:lnTo>
                <a:lnTo>
                  <a:pt x="772" y="781"/>
                </a:lnTo>
                <a:lnTo>
                  <a:pt x="772" y="781"/>
                </a:lnTo>
                <a:lnTo>
                  <a:pt x="773" y="782"/>
                </a:lnTo>
                <a:lnTo>
                  <a:pt x="773" y="782"/>
                </a:lnTo>
                <a:lnTo>
                  <a:pt x="774" y="782"/>
                </a:lnTo>
                <a:lnTo>
                  <a:pt x="775" y="782"/>
                </a:lnTo>
                <a:lnTo>
                  <a:pt x="775" y="782"/>
                </a:lnTo>
                <a:lnTo>
                  <a:pt x="775" y="782"/>
                </a:lnTo>
                <a:lnTo>
                  <a:pt x="775" y="782"/>
                </a:lnTo>
                <a:lnTo>
                  <a:pt x="775" y="782"/>
                </a:lnTo>
                <a:lnTo>
                  <a:pt x="776" y="782"/>
                </a:lnTo>
                <a:lnTo>
                  <a:pt x="776" y="782"/>
                </a:lnTo>
                <a:lnTo>
                  <a:pt x="777" y="782"/>
                </a:lnTo>
                <a:lnTo>
                  <a:pt x="777" y="782"/>
                </a:lnTo>
                <a:lnTo>
                  <a:pt x="777" y="782"/>
                </a:lnTo>
                <a:lnTo>
                  <a:pt x="777" y="782"/>
                </a:lnTo>
                <a:lnTo>
                  <a:pt x="778" y="782"/>
                </a:lnTo>
                <a:lnTo>
                  <a:pt x="778" y="782"/>
                </a:lnTo>
                <a:lnTo>
                  <a:pt x="778" y="781"/>
                </a:lnTo>
                <a:lnTo>
                  <a:pt x="779" y="781"/>
                </a:lnTo>
                <a:lnTo>
                  <a:pt x="779" y="781"/>
                </a:lnTo>
                <a:lnTo>
                  <a:pt x="779" y="780"/>
                </a:lnTo>
                <a:lnTo>
                  <a:pt x="780" y="780"/>
                </a:lnTo>
                <a:lnTo>
                  <a:pt x="780" y="780"/>
                </a:lnTo>
                <a:lnTo>
                  <a:pt x="780" y="780"/>
                </a:lnTo>
                <a:lnTo>
                  <a:pt x="780" y="780"/>
                </a:lnTo>
                <a:lnTo>
                  <a:pt x="780" y="780"/>
                </a:lnTo>
                <a:lnTo>
                  <a:pt x="781" y="780"/>
                </a:lnTo>
                <a:lnTo>
                  <a:pt x="781" y="780"/>
                </a:lnTo>
                <a:lnTo>
                  <a:pt x="781" y="780"/>
                </a:lnTo>
                <a:lnTo>
                  <a:pt x="782" y="781"/>
                </a:lnTo>
                <a:lnTo>
                  <a:pt x="783" y="782"/>
                </a:lnTo>
                <a:lnTo>
                  <a:pt x="784" y="782"/>
                </a:lnTo>
                <a:lnTo>
                  <a:pt x="784" y="783"/>
                </a:lnTo>
                <a:lnTo>
                  <a:pt x="784" y="783"/>
                </a:lnTo>
                <a:lnTo>
                  <a:pt x="784" y="783"/>
                </a:lnTo>
                <a:lnTo>
                  <a:pt x="784" y="784"/>
                </a:lnTo>
                <a:lnTo>
                  <a:pt x="784" y="784"/>
                </a:lnTo>
                <a:lnTo>
                  <a:pt x="784" y="784"/>
                </a:lnTo>
                <a:lnTo>
                  <a:pt x="784" y="784"/>
                </a:lnTo>
                <a:lnTo>
                  <a:pt x="784" y="784"/>
                </a:lnTo>
                <a:lnTo>
                  <a:pt x="784" y="785"/>
                </a:lnTo>
                <a:lnTo>
                  <a:pt x="784" y="785"/>
                </a:lnTo>
                <a:lnTo>
                  <a:pt x="784" y="785"/>
                </a:lnTo>
                <a:lnTo>
                  <a:pt x="784" y="786"/>
                </a:lnTo>
                <a:lnTo>
                  <a:pt x="783" y="786"/>
                </a:lnTo>
                <a:lnTo>
                  <a:pt x="783" y="786"/>
                </a:lnTo>
                <a:lnTo>
                  <a:pt x="783" y="787"/>
                </a:lnTo>
                <a:lnTo>
                  <a:pt x="782" y="788"/>
                </a:lnTo>
                <a:lnTo>
                  <a:pt x="782" y="788"/>
                </a:lnTo>
                <a:lnTo>
                  <a:pt x="782" y="789"/>
                </a:lnTo>
                <a:lnTo>
                  <a:pt x="782" y="789"/>
                </a:lnTo>
                <a:lnTo>
                  <a:pt x="782" y="789"/>
                </a:lnTo>
                <a:lnTo>
                  <a:pt x="781" y="789"/>
                </a:lnTo>
                <a:lnTo>
                  <a:pt x="781" y="790"/>
                </a:lnTo>
                <a:lnTo>
                  <a:pt x="781" y="790"/>
                </a:lnTo>
                <a:lnTo>
                  <a:pt x="781" y="790"/>
                </a:lnTo>
                <a:lnTo>
                  <a:pt x="781" y="790"/>
                </a:lnTo>
                <a:lnTo>
                  <a:pt x="781" y="790"/>
                </a:lnTo>
                <a:lnTo>
                  <a:pt x="781" y="790"/>
                </a:lnTo>
                <a:lnTo>
                  <a:pt x="781" y="790"/>
                </a:lnTo>
                <a:lnTo>
                  <a:pt x="780" y="790"/>
                </a:lnTo>
                <a:lnTo>
                  <a:pt x="780" y="790"/>
                </a:lnTo>
                <a:lnTo>
                  <a:pt x="780" y="791"/>
                </a:lnTo>
                <a:lnTo>
                  <a:pt x="780" y="791"/>
                </a:lnTo>
                <a:lnTo>
                  <a:pt x="780" y="791"/>
                </a:lnTo>
                <a:lnTo>
                  <a:pt x="780" y="792"/>
                </a:lnTo>
                <a:lnTo>
                  <a:pt x="780" y="792"/>
                </a:lnTo>
                <a:lnTo>
                  <a:pt x="779" y="792"/>
                </a:lnTo>
                <a:lnTo>
                  <a:pt x="779" y="792"/>
                </a:lnTo>
                <a:lnTo>
                  <a:pt x="780" y="792"/>
                </a:lnTo>
                <a:lnTo>
                  <a:pt x="780" y="792"/>
                </a:lnTo>
                <a:lnTo>
                  <a:pt x="780" y="792"/>
                </a:lnTo>
                <a:lnTo>
                  <a:pt x="781" y="792"/>
                </a:lnTo>
                <a:lnTo>
                  <a:pt x="781" y="793"/>
                </a:lnTo>
                <a:lnTo>
                  <a:pt x="782" y="793"/>
                </a:lnTo>
                <a:lnTo>
                  <a:pt x="783" y="794"/>
                </a:lnTo>
                <a:lnTo>
                  <a:pt x="783" y="794"/>
                </a:lnTo>
                <a:lnTo>
                  <a:pt x="784" y="795"/>
                </a:lnTo>
                <a:lnTo>
                  <a:pt x="784" y="795"/>
                </a:lnTo>
                <a:lnTo>
                  <a:pt x="784" y="796"/>
                </a:lnTo>
                <a:lnTo>
                  <a:pt x="785" y="797"/>
                </a:lnTo>
                <a:lnTo>
                  <a:pt x="785" y="798"/>
                </a:lnTo>
                <a:lnTo>
                  <a:pt x="786" y="799"/>
                </a:lnTo>
                <a:lnTo>
                  <a:pt x="786" y="800"/>
                </a:lnTo>
                <a:lnTo>
                  <a:pt x="787" y="801"/>
                </a:lnTo>
                <a:lnTo>
                  <a:pt x="787" y="801"/>
                </a:lnTo>
                <a:lnTo>
                  <a:pt x="787" y="802"/>
                </a:lnTo>
                <a:lnTo>
                  <a:pt x="788" y="804"/>
                </a:lnTo>
                <a:lnTo>
                  <a:pt x="788" y="805"/>
                </a:lnTo>
                <a:lnTo>
                  <a:pt x="789" y="806"/>
                </a:lnTo>
                <a:lnTo>
                  <a:pt x="789" y="806"/>
                </a:lnTo>
                <a:lnTo>
                  <a:pt x="789" y="806"/>
                </a:lnTo>
                <a:lnTo>
                  <a:pt x="789" y="806"/>
                </a:lnTo>
                <a:lnTo>
                  <a:pt x="789" y="807"/>
                </a:lnTo>
                <a:lnTo>
                  <a:pt x="789" y="807"/>
                </a:lnTo>
                <a:lnTo>
                  <a:pt x="789" y="807"/>
                </a:lnTo>
                <a:lnTo>
                  <a:pt x="789" y="807"/>
                </a:lnTo>
                <a:lnTo>
                  <a:pt x="789" y="807"/>
                </a:lnTo>
                <a:lnTo>
                  <a:pt x="789" y="807"/>
                </a:lnTo>
                <a:lnTo>
                  <a:pt x="789" y="807"/>
                </a:lnTo>
                <a:lnTo>
                  <a:pt x="789" y="810"/>
                </a:lnTo>
                <a:lnTo>
                  <a:pt x="789" y="813"/>
                </a:lnTo>
                <a:lnTo>
                  <a:pt x="789" y="813"/>
                </a:lnTo>
                <a:lnTo>
                  <a:pt x="790" y="816"/>
                </a:lnTo>
                <a:lnTo>
                  <a:pt x="790" y="816"/>
                </a:lnTo>
                <a:lnTo>
                  <a:pt x="790" y="817"/>
                </a:lnTo>
                <a:lnTo>
                  <a:pt x="790" y="818"/>
                </a:lnTo>
                <a:lnTo>
                  <a:pt x="790" y="818"/>
                </a:lnTo>
                <a:lnTo>
                  <a:pt x="791" y="819"/>
                </a:lnTo>
                <a:lnTo>
                  <a:pt x="791" y="819"/>
                </a:lnTo>
                <a:lnTo>
                  <a:pt x="791" y="820"/>
                </a:lnTo>
                <a:lnTo>
                  <a:pt x="791" y="820"/>
                </a:lnTo>
                <a:lnTo>
                  <a:pt x="792" y="821"/>
                </a:lnTo>
                <a:lnTo>
                  <a:pt x="792" y="821"/>
                </a:lnTo>
                <a:lnTo>
                  <a:pt x="792" y="820"/>
                </a:lnTo>
                <a:lnTo>
                  <a:pt x="792" y="820"/>
                </a:lnTo>
                <a:lnTo>
                  <a:pt x="792" y="820"/>
                </a:lnTo>
                <a:lnTo>
                  <a:pt x="793" y="820"/>
                </a:lnTo>
                <a:lnTo>
                  <a:pt x="793" y="820"/>
                </a:lnTo>
                <a:lnTo>
                  <a:pt x="793" y="820"/>
                </a:lnTo>
                <a:lnTo>
                  <a:pt x="794" y="820"/>
                </a:lnTo>
                <a:lnTo>
                  <a:pt x="794" y="820"/>
                </a:lnTo>
                <a:lnTo>
                  <a:pt x="794" y="821"/>
                </a:lnTo>
                <a:lnTo>
                  <a:pt x="793" y="821"/>
                </a:lnTo>
                <a:lnTo>
                  <a:pt x="793" y="821"/>
                </a:lnTo>
                <a:lnTo>
                  <a:pt x="793" y="822"/>
                </a:lnTo>
                <a:lnTo>
                  <a:pt x="793" y="822"/>
                </a:lnTo>
                <a:lnTo>
                  <a:pt x="793" y="822"/>
                </a:lnTo>
                <a:lnTo>
                  <a:pt x="793" y="822"/>
                </a:lnTo>
                <a:lnTo>
                  <a:pt x="793" y="822"/>
                </a:lnTo>
                <a:lnTo>
                  <a:pt x="794" y="823"/>
                </a:lnTo>
                <a:lnTo>
                  <a:pt x="794" y="824"/>
                </a:lnTo>
                <a:lnTo>
                  <a:pt x="794" y="824"/>
                </a:lnTo>
                <a:lnTo>
                  <a:pt x="794" y="824"/>
                </a:lnTo>
                <a:lnTo>
                  <a:pt x="795" y="825"/>
                </a:lnTo>
                <a:lnTo>
                  <a:pt x="795" y="825"/>
                </a:lnTo>
                <a:lnTo>
                  <a:pt x="796" y="825"/>
                </a:lnTo>
                <a:lnTo>
                  <a:pt x="796" y="825"/>
                </a:lnTo>
                <a:lnTo>
                  <a:pt x="796" y="825"/>
                </a:lnTo>
                <a:lnTo>
                  <a:pt x="797" y="825"/>
                </a:lnTo>
                <a:lnTo>
                  <a:pt x="797" y="825"/>
                </a:lnTo>
                <a:lnTo>
                  <a:pt x="797" y="825"/>
                </a:lnTo>
                <a:lnTo>
                  <a:pt x="797" y="826"/>
                </a:lnTo>
                <a:lnTo>
                  <a:pt x="797" y="826"/>
                </a:lnTo>
                <a:lnTo>
                  <a:pt x="796" y="826"/>
                </a:lnTo>
                <a:lnTo>
                  <a:pt x="795" y="827"/>
                </a:lnTo>
                <a:lnTo>
                  <a:pt x="795" y="827"/>
                </a:lnTo>
                <a:lnTo>
                  <a:pt x="795" y="827"/>
                </a:lnTo>
                <a:lnTo>
                  <a:pt x="795" y="828"/>
                </a:lnTo>
                <a:lnTo>
                  <a:pt x="794" y="829"/>
                </a:lnTo>
                <a:lnTo>
                  <a:pt x="794" y="829"/>
                </a:lnTo>
                <a:lnTo>
                  <a:pt x="794" y="831"/>
                </a:lnTo>
                <a:lnTo>
                  <a:pt x="794" y="831"/>
                </a:lnTo>
                <a:lnTo>
                  <a:pt x="794" y="832"/>
                </a:lnTo>
                <a:lnTo>
                  <a:pt x="794" y="833"/>
                </a:lnTo>
                <a:lnTo>
                  <a:pt x="794" y="834"/>
                </a:lnTo>
                <a:lnTo>
                  <a:pt x="794" y="836"/>
                </a:lnTo>
                <a:lnTo>
                  <a:pt x="794" y="836"/>
                </a:lnTo>
                <a:lnTo>
                  <a:pt x="794" y="837"/>
                </a:lnTo>
                <a:lnTo>
                  <a:pt x="793" y="838"/>
                </a:lnTo>
                <a:lnTo>
                  <a:pt x="793" y="839"/>
                </a:lnTo>
                <a:lnTo>
                  <a:pt x="793" y="840"/>
                </a:lnTo>
                <a:lnTo>
                  <a:pt x="793" y="841"/>
                </a:lnTo>
                <a:lnTo>
                  <a:pt x="793" y="841"/>
                </a:lnTo>
                <a:lnTo>
                  <a:pt x="793" y="841"/>
                </a:lnTo>
                <a:lnTo>
                  <a:pt x="793" y="842"/>
                </a:lnTo>
                <a:lnTo>
                  <a:pt x="793" y="843"/>
                </a:lnTo>
                <a:lnTo>
                  <a:pt x="792" y="844"/>
                </a:lnTo>
                <a:lnTo>
                  <a:pt x="792" y="844"/>
                </a:lnTo>
                <a:lnTo>
                  <a:pt x="792" y="845"/>
                </a:lnTo>
                <a:lnTo>
                  <a:pt x="792" y="846"/>
                </a:lnTo>
                <a:lnTo>
                  <a:pt x="791" y="847"/>
                </a:lnTo>
                <a:lnTo>
                  <a:pt x="791" y="847"/>
                </a:lnTo>
                <a:lnTo>
                  <a:pt x="791" y="847"/>
                </a:lnTo>
                <a:lnTo>
                  <a:pt x="791" y="848"/>
                </a:lnTo>
                <a:lnTo>
                  <a:pt x="791" y="850"/>
                </a:lnTo>
                <a:lnTo>
                  <a:pt x="791" y="851"/>
                </a:lnTo>
                <a:lnTo>
                  <a:pt x="790" y="851"/>
                </a:lnTo>
                <a:lnTo>
                  <a:pt x="790" y="853"/>
                </a:lnTo>
                <a:lnTo>
                  <a:pt x="790" y="854"/>
                </a:lnTo>
                <a:lnTo>
                  <a:pt x="790" y="854"/>
                </a:lnTo>
                <a:lnTo>
                  <a:pt x="790" y="855"/>
                </a:lnTo>
                <a:lnTo>
                  <a:pt x="789" y="857"/>
                </a:lnTo>
                <a:lnTo>
                  <a:pt x="789" y="857"/>
                </a:lnTo>
                <a:lnTo>
                  <a:pt x="789" y="858"/>
                </a:lnTo>
                <a:lnTo>
                  <a:pt x="789" y="858"/>
                </a:lnTo>
                <a:lnTo>
                  <a:pt x="789" y="859"/>
                </a:lnTo>
                <a:lnTo>
                  <a:pt x="789" y="859"/>
                </a:lnTo>
                <a:lnTo>
                  <a:pt x="789" y="859"/>
                </a:lnTo>
                <a:lnTo>
                  <a:pt x="789" y="860"/>
                </a:lnTo>
                <a:lnTo>
                  <a:pt x="789" y="860"/>
                </a:lnTo>
                <a:lnTo>
                  <a:pt x="790" y="860"/>
                </a:lnTo>
                <a:lnTo>
                  <a:pt x="790" y="861"/>
                </a:lnTo>
                <a:lnTo>
                  <a:pt x="790" y="861"/>
                </a:lnTo>
                <a:lnTo>
                  <a:pt x="790" y="862"/>
                </a:lnTo>
                <a:lnTo>
                  <a:pt x="790" y="862"/>
                </a:lnTo>
                <a:lnTo>
                  <a:pt x="790" y="862"/>
                </a:lnTo>
                <a:lnTo>
                  <a:pt x="790" y="863"/>
                </a:lnTo>
                <a:lnTo>
                  <a:pt x="791" y="864"/>
                </a:lnTo>
                <a:lnTo>
                  <a:pt x="791" y="865"/>
                </a:lnTo>
                <a:lnTo>
                  <a:pt x="791" y="865"/>
                </a:lnTo>
                <a:lnTo>
                  <a:pt x="791" y="865"/>
                </a:lnTo>
                <a:lnTo>
                  <a:pt x="791" y="866"/>
                </a:lnTo>
                <a:lnTo>
                  <a:pt x="791" y="866"/>
                </a:lnTo>
                <a:lnTo>
                  <a:pt x="791" y="866"/>
                </a:lnTo>
                <a:lnTo>
                  <a:pt x="791" y="866"/>
                </a:lnTo>
                <a:lnTo>
                  <a:pt x="791" y="866"/>
                </a:lnTo>
                <a:lnTo>
                  <a:pt x="791" y="866"/>
                </a:lnTo>
                <a:lnTo>
                  <a:pt x="791" y="867"/>
                </a:lnTo>
                <a:lnTo>
                  <a:pt x="791" y="867"/>
                </a:lnTo>
                <a:lnTo>
                  <a:pt x="791" y="867"/>
                </a:lnTo>
                <a:lnTo>
                  <a:pt x="791" y="868"/>
                </a:lnTo>
                <a:lnTo>
                  <a:pt x="791" y="868"/>
                </a:lnTo>
                <a:lnTo>
                  <a:pt x="792" y="868"/>
                </a:lnTo>
                <a:lnTo>
                  <a:pt x="792" y="869"/>
                </a:lnTo>
                <a:lnTo>
                  <a:pt x="792" y="869"/>
                </a:lnTo>
                <a:lnTo>
                  <a:pt x="791" y="869"/>
                </a:lnTo>
                <a:lnTo>
                  <a:pt x="791" y="869"/>
                </a:lnTo>
                <a:lnTo>
                  <a:pt x="791" y="869"/>
                </a:lnTo>
                <a:lnTo>
                  <a:pt x="791" y="870"/>
                </a:lnTo>
                <a:lnTo>
                  <a:pt x="791" y="870"/>
                </a:lnTo>
                <a:lnTo>
                  <a:pt x="792" y="870"/>
                </a:lnTo>
                <a:lnTo>
                  <a:pt x="792" y="871"/>
                </a:lnTo>
                <a:lnTo>
                  <a:pt x="792" y="871"/>
                </a:lnTo>
                <a:lnTo>
                  <a:pt x="792" y="871"/>
                </a:lnTo>
                <a:lnTo>
                  <a:pt x="792" y="871"/>
                </a:lnTo>
                <a:lnTo>
                  <a:pt x="791" y="872"/>
                </a:lnTo>
                <a:lnTo>
                  <a:pt x="791" y="872"/>
                </a:lnTo>
                <a:lnTo>
                  <a:pt x="791" y="872"/>
                </a:lnTo>
                <a:lnTo>
                  <a:pt x="791" y="873"/>
                </a:lnTo>
                <a:lnTo>
                  <a:pt x="791" y="873"/>
                </a:lnTo>
                <a:lnTo>
                  <a:pt x="791" y="873"/>
                </a:lnTo>
                <a:lnTo>
                  <a:pt x="791" y="873"/>
                </a:lnTo>
                <a:lnTo>
                  <a:pt x="791" y="873"/>
                </a:lnTo>
                <a:lnTo>
                  <a:pt x="791" y="874"/>
                </a:lnTo>
                <a:lnTo>
                  <a:pt x="790" y="876"/>
                </a:lnTo>
                <a:lnTo>
                  <a:pt x="788" y="879"/>
                </a:lnTo>
                <a:lnTo>
                  <a:pt x="787" y="881"/>
                </a:lnTo>
                <a:lnTo>
                  <a:pt x="784" y="887"/>
                </a:lnTo>
                <a:lnTo>
                  <a:pt x="784" y="887"/>
                </a:lnTo>
                <a:lnTo>
                  <a:pt x="782" y="891"/>
                </a:lnTo>
                <a:lnTo>
                  <a:pt x="780" y="894"/>
                </a:lnTo>
                <a:lnTo>
                  <a:pt x="778" y="898"/>
                </a:lnTo>
                <a:lnTo>
                  <a:pt x="777" y="899"/>
                </a:lnTo>
                <a:lnTo>
                  <a:pt x="777" y="899"/>
                </a:lnTo>
                <a:lnTo>
                  <a:pt x="777" y="899"/>
                </a:lnTo>
                <a:lnTo>
                  <a:pt x="777" y="899"/>
                </a:lnTo>
                <a:lnTo>
                  <a:pt x="777" y="899"/>
                </a:lnTo>
                <a:lnTo>
                  <a:pt x="777" y="899"/>
                </a:lnTo>
                <a:lnTo>
                  <a:pt x="775" y="898"/>
                </a:lnTo>
                <a:lnTo>
                  <a:pt x="775" y="898"/>
                </a:lnTo>
                <a:lnTo>
                  <a:pt x="773" y="900"/>
                </a:lnTo>
                <a:lnTo>
                  <a:pt x="771" y="903"/>
                </a:lnTo>
                <a:lnTo>
                  <a:pt x="770" y="904"/>
                </a:lnTo>
                <a:lnTo>
                  <a:pt x="768" y="906"/>
                </a:lnTo>
                <a:lnTo>
                  <a:pt x="766" y="909"/>
                </a:lnTo>
                <a:lnTo>
                  <a:pt x="763" y="911"/>
                </a:lnTo>
                <a:lnTo>
                  <a:pt x="761" y="914"/>
                </a:lnTo>
                <a:lnTo>
                  <a:pt x="760" y="915"/>
                </a:lnTo>
                <a:lnTo>
                  <a:pt x="760" y="915"/>
                </a:lnTo>
                <a:lnTo>
                  <a:pt x="760" y="916"/>
                </a:lnTo>
                <a:lnTo>
                  <a:pt x="759" y="917"/>
                </a:lnTo>
                <a:lnTo>
                  <a:pt x="759" y="919"/>
                </a:lnTo>
                <a:lnTo>
                  <a:pt x="758" y="924"/>
                </a:lnTo>
                <a:lnTo>
                  <a:pt x="756" y="929"/>
                </a:lnTo>
                <a:lnTo>
                  <a:pt x="755" y="932"/>
                </a:lnTo>
                <a:lnTo>
                  <a:pt x="755" y="933"/>
                </a:lnTo>
                <a:lnTo>
                  <a:pt x="755" y="933"/>
                </a:lnTo>
                <a:lnTo>
                  <a:pt x="755" y="934"/>
                </a:lnTo>
                <a:lnTo>
                  <a:pt x="754" y="934"/>
                </a:lnTo>
                <a:lnTo>
                  <a:pt x="754" y="933"/>
                </a:lnTo>
                <a:lnTo>
                  <a:pt x="751" y="931"/>
                </a:lnTo>
                <a:lnTo>
                  <a:pt x="749" y="930"/>
                </a:lnTo>
                <a:lnTo>
                  <a:pt x="746" y="927"/>
                </a:lnTo>
                <a:lnTo>
                  <a:pt x="745" y="926"/>
                </a:lnTo>
                <a:lnTo>
                  <a:pt x="743" y="925"/>
                </a:lnTo>
                <a:lnTo>
                  <a:pt x="743" y="925"/>
                </a:lnTo>
                <a:lnTo>
                  <a:pt x="741" y="923"/>
                </a:lnTo>
                <a:lnTo>
                  <a:pt x="737" y="920"/>
                </a:lnTo>
                <a:lnTo>
                  <a:pt x="737" y="920"/>
                </a:lnTo>
                <a:lnTo>
                  <a:pt x="737" y="920"/>
                </a:lnTo>
                <a:lnTo>
                  <a:pt x="735" y="919"/>
                </a:lnTo>
                <a:lnTo>
                  <a:pt x="731" y="916"/>
                </a:lnTo>
                <a:lnTo>
                  <a:pt x="731" y="915"/>
                </a:lnTo>
                <a:lnTo>
                  <a:pt x="730" y="915"/>
                </a:lnTo>
                <a:lnTo>
                  <a:pt x="729" y="914"/>
                </a:lnTo>
                <a:lnTo>
                  <a:pt x="728" y="913"/>
                </a:lnTo>
                <a:lnTo>
                  <a:pt x="727" y="912"/>
                </a:lnTo>
                <a:lnTo>
                  <a:pt x="726" y="912"/>
                </a:lnTo>
                <a:lnTo>
                  <a:pt x="726" y="912"/>
                </a:lnTo>
                <a:lnTo>
                  <a:pt x="726" y="911"/>
                </a:lnTo>
                <a:lnTo>
                  <a:pt x="726" y="911"/>
                </a:lnTo>
                <a:lnTo>
                  <a:pt x="726" y="911"/>
                </a:lnTo>
                <a:lnTo>
                  <a:pt x="725" y="911"/>
                </a:lnTo>
                <a:lnTo>
                  <a:pt x="725" y="911"/>
                </a:lnTo>
                <a:lnTo>
                  <a:pt x="723" y="910"/>
                </a:lnTo>
                <a:lnTo>
                  <a:pt x="721" y="909"/>
                </a:lnTo>
                <a:lnTo>
                  <a:pt x="720" y="909"/>
                </a:lnTo>
                <a:lnTo>
                  <a:pt x="718" y="907"/>
                </a:lnTo>
                <a:lnTo>
                  <a:pt x="716" y="907"/>
                </a:lnTo>
                <a:lnTo>
                  <a:pt x="714" y="906"/>
                </a:lnTo>
                <a:lnTo>
                  <a:pt x="712" y="905"/>
                </a:lnTo>
                <a:lnTo>
                  <a:pt x="710" y="904"/>
                </a:lnTo>
                <a:lnTo>
                  <a:pt x="710" y="903"/>
                </a:lnTo>
                <a:lnTo>
                  <a:pt x="705" y="902"/>
                </a:lnTo>
                <a:lnTo>
                  <a:pt x="705" y="901"/>
                </a:lnTo>
                <a:lnTo>
                  <a:pt x="703" y="901"/>
                </a:lnTo>
                <a:lnTo>
                  <a:pt x="703" y="901"/>
                </a:lnTo>
                <a:lnTo>
                  <a:pt x="699" y="899"/>
                </a:lnTo>
                <a:lnTo>
                  <a:pt x="690" y="894"/>
                </a:lnTo>
                <a:lnTo>
                  <a:pt x="685" y="892"/>
                </a:lnTo>
                <a:lnTo>
                  <a:pt x="679" y="889"/>
                </a:lnTo>
                <a:lnTo>
                  <a:pt x="677" y="888"/>
                </a:lnTo>
                <a:lnTo>
                  <a:pt x="676" y="888"/>
                </a:lnTo>
                <a:lnTo>
                  <a:pt x="664" y="882"/>
                </a:lnTo>
                <a:lnTo>
                  <a:pt x="643" y="872"/>
                </a:lnTo>
                <a:lnTo>
                  <a:pt x="620" y="862"/>
                </a:lnTo>
                <a:lnTo>
                  <a:pt x="619" y="861"/>
                </a:lnTo>
                <a:lnTo>
                  <a:pt x="619" y="861"/>
                </a:lnTo>
                <a:lnTo>
                  <a:pt x="619" y="860"/>
                </a:lnTo>
                <a:lnTo>
                  <a:pt x="618" y="859"/>
                </a:lnTo>
                <a:lnTo>
                  <a:pt x="618" y="858"/>
                </a:lnTo>
                <a:lnTo>
                  <a:pt x="617" y="856"/>
                </a:lnTo>
                <a:lnTo>
                  <a:pt x="616" y="855"/>
                </a:lnTo>
                <a:lnTo>
                  <a:pt x="615" y="853"/>
                </a:lnTo>
                <a:lnTo>
                  <a:pt x="615" y="852"/>
                </a:lnTo>
                <a:lnTo>
                  <a:pt x="614" y="852"/>
                </a:lnTo>
                <a:lnTo>
                  <a:pt x="614" y="851"/>
                </a:lnTo>
                <a:lnTo>
                  <a:pt x="614" y="850"/>
                </a:lnTo>
                <a:lnTo>
                  <a:pt x="614" y="850"/>
                </a:lnTo>
                <a:lnTo>
                  <a:pt x="614" y="850"/>
                </a:lnTo>
                <a:lnTo>
                  <a:pt x="614" y="850"/>
                </a:lnTo>
                <a:lnTo>
                  <a:pt x="614" y="850"/>
                </a:lnTo>
                <a:lnTo>
                  <a:pt x="614" y="850"/>
                </a:lnTo>
                <a:lnTo>
                  <a:pt x="614" y="850"/>
                </a:lnTo>
                <a:lnTo>
                  <a:pt x="613" y="849"/>
                </a:lnTo>
                <a:lnTo>
                  <a:pt x="613" y="849"/>
                </a:lnTo>
                <a:lnTo>
                  <a:pt x="613" y="849"/>
                </a:lnTo>
                <a:lnTo>
                  <a:pt x="613" y="849"/>
                </a:lnTo>
                <a:lnTo>
                  <a:pt x="613" y="849"/>
                </a:lnTo>
                <a:lnTo>
                  <a:pt x="612" y="848"/>
                </a:lnTo>
                <a:lnTo>
                  <a:pt x="611" y="846"/>
                </a:lnTo>
                <a:lnTo>
                  <a:pt x="611" y="845"/>
                </a:lnTo>
                <a:lnTo>
                  <a:pt x="611" y="845"/>
                </a:lnTo>
                <a:lnTo>
                  <a:pt x="609" y="843"/>
                </a:lnTo>
                <a:lnTo>
                  <a:pt x="607" y="839"/>
                </a:lnTo>
                <a:lnTo>
                  <a:pt x="605" y="835"/>
                </a:lnTo>
                <a:lnTo>
                  <a:pt x="604" y="833"/>
                </a:lnTo>
                <a:lnTo>
                  <a:pt x="603" y="831"/>
                </a:lnTo>
                <a:lnTo>
                  <a:pt x="601" y="827"/>
                </a:lnTo>
                <a:lnTo>
                  <a:pt x="600" y="824"/>
                </a:lnTo>
                <a:lnTo>
                  <a:pt x="599" y="823"/>
                </a:lnTo>
                <a:lnTo>
                  <a:pt x="598" y="822"/>
                </a:lnTo>
                <a:lnTo>
                  <a:pt x="598" y="821"/>
                </a:lnTo>
                <a:lnTo>
                  <a:pt x="598" y="821"/>
                </a:lnTo>
                <a:lnTo>
                  <a:pt x="595" y="817"/>
                </a:lnTo>
                <a:lnTo>
                  <a:pt x="595" y="816"/>
                </a:lnTo>
                <a:lnTo>
                  <a:pt x="594" y="814"/>
                </a:lnTo>
                <a:lnTo>
                  <a:pt x="594" y="814"/>
                </a:lnTo>
                <a:lnTo>
                  <a:pt x="593" y="813"/>
                </a:lnTo>
                <a:lnTo>
                  <a:pt x="592" y="811"/>
                </a:lnTo>
                <a:lnTo>
                  <a:pt x="591" y="809"/>
                </a:lnTo>
                <a:lnTo>
                  <a:pt x="589" y="806"/>
                </a:lnTo>
                <a:lnTo>
                  <a:pt x="583" y="794"/>
                </a:lnTo>
                <a:lnTo>
                  <a:pt x="583" y="794"/>
                </a:lnTo>
                <a:lnTo>
                  <a:pt x="581" y="791"/>
                </a:lnTo>
                <a:lnTo>
                  <a:pt x="581" y="790"/>
                </a:lnTo>
                <a:lnTo>
                  <a:pt x="580" y="789"/>
                </a:lnTo>
                <a:lnTo>
                  <a:pt x="578" y="785"/>
                </a:lnTo>
                <a:lnTo>
                  <a:pt x="577" y="784"/>
                </a:lnTo>
                <a:lnTo>
                  <a:pt x="571" y="773"/>
                </a:lnTo>
                <a:lnTo>
                  <a:pt x="571" y="773"/>
                </a:lnTo>
                <a:lnTo>
                  <a:pt x="568" y="774"/>
                </a:lnTo>
                <a:lnTo>
                  <a:pt x="563" y="775"/>
                </a:lnTo>
                <a:lnTo>
                  <a:pt x="562" y="775"/>
                </a:lnTo>
                <a:lnTo>
                  <a:pt x="562" y="775"/>
                </a:lnTo>
                <a:lnTo>
                  <a:pt x="553" y="778"/>
                </a:lnTo>
                <a:lnTo>
                  <a:pt x="550" y="779"/>
                </a:lnTo>
                <a:lnTo>
                  <a:pt x="548" y="780"/>
                </a:lnTo>
                <a:lnTo>
                  <a:pt x="547" y="780"/>
                </a:lnTo>
                <a:lnTo>
                  <a:pt x="542" y="782"/>
                </a:lnTo>
                <a:lnTo>
                  <a:pt x="541" y="782"/>
                </a:lnTo>
                <a:lnTo>
                  <a:pt x="538" y="783"/>
                </a:lnTo>
                <a:lnTo>
                  <a:pt x="536" y="784"/>
                </a:lnTo>
                <a:lnTo>
                  <a:pt x="534" y="785"/>
                </a:lnTo>
                <a:lnTo>
                  <a:pt x="532" y="785"/>
                </a:lnTo>
                <a:lnTo>
                  <a:pt x="532" y="785"/>
                </a:lnTo>
                <a:lnTo>
                  <a:pt x="532" y="784"/>
                </a:lnTo>
                <a:lnTo>
                  <a:pt x="531" y="783"/>
                </a:lnTo>
                <a:lnTo>
                  <a:pt x="530" y="782"/>
                </a:lnTo>
                <a:lnTo>
                  <a:pt x="529" y="781"/>
                </a:lnTo>
                <a:lnTo>
                  <a:pt x="528" y="779"/>
                </a:lnTo>
                <a:lnTo>
                  <a:pt x="528" y="778"/>
                </a:lnTo>
                <a:lnTo>
                  <a:pt x="527" y="777"/>
                </a:lnTo>
                <a:lnTo>
                  <a:pt x="527" y="776"/>
                </a:lnTo>
                <a:lnTo>
                  <a:pt x="526" y="774"/>
                </a:lnTo>
                <a:lnTo>
                  <a:pt x="525" y="773"/>
                </a:lnTo>
                <a:lnTo>
                  <a:pt x="524" y="773"/>
                </a:lnTo>
                <a:lnTo>
                  <a:pt x="524" y="773"/>
                </a:lnTo>
                <a:lnTo>
                  <a:pt x="524" y="773"/>
                </a:lnTo>
                <a:lnTo>
                  <a:pt x="519" y="773"/>
                </a:lnTo>
                <a:lnTo>
                  <a:pt x="519" y="773"/>
                </a:lnTo>
                <a:lnTo>
                  <a:pt x="518" y="772"/>
                </a:lnTo>
                <a:lnTo>
                  <a:pt x="518" y="772"/>
                </a:lnTo>
                <a:lnTo>
                  <a:pt x="518" y="772"/>
                </a:lnTo>
                <a:lnTo>
                  <a:pt x="520" y="770"/>
                </a:lnTo>
                <a:lnTo>
                  <a:pt x="521" y="769"/>
                </a:lnTo>
                <a:lnTo>
                  <a:pt x="521" y="769"/>
                </a:lnTo>
                <a:lnTo>
                  <a:pt x="521" y="769"/>
                </a:lnTo>
                <a:lnTo>
                  <a:pt x="521" y="768"/>
                </a:lnTo>
                <a:lnTo>
                  <a:pt x="521" y="768"/>
                </a:lnTo>
                <a:lnTo>
                  <a:pt x="521" y="767"/>
                </a:lnTo>
                <a:lnTo>
                  <a:pt x="521" y="767"/>
                </a:lnTo>
                <a:lnTo>
                  <a:pt x="519" y="764"/>
                </a:lnTo>
                <a:lnTo>
                  <a:pt x="519" y="764"/>
                </a:lnTo>
                <a:lnTo>
                  <a:pt x="519" y="764"/>
                </a:lnTo>
                <a:lnTo>
                  <a:pt x="519" y="763"/>
                </a:lnTo>
                <a:lnTo>
                  <a:pt x="518" y="762"/>
                </a:lnTo>
                <a:lnTo>
                  <a:pt x="517" y="760"/>
                </a:lnTo>
                <a:lnTo>
                  <a:pt x="517" y="760"/>
                </a:lnTo>
                <a:lnTo>
                  <a:pt x="515" y="757"/>
                </a:lnTo>
                <a:lnTo>
                  <a:pt x="515" y="756"/>
                </a:lnTo>
                <a:lnTo>
                  <a:pt x="513" y="753"/>
                </a:lnTo>
                <a:lnTo>
                  <a:pt x="509" y="746"/>
                </a:lnTo>
                <a:lnTo>
                  <a:pt x="508" y="744"/>
                </a:lnTo>
                <a:lnTo>
                  <a:pt x="507" y="742"/>
                </a:lnTo>
                <a:lnTo>
                  <a:pt x="507" y="742"/>
                </a:lnTo>
                <a:lnTo>
                  <a:pt x="505" y="735"/>
                </a:lnTo>
                <a:lnTo>
                  <a:pt x="505" y="735"/>
                </a:lnTo>
                <a:lnTo>
                  <a:pt x="504" y="730"/>
                </a:lnTo>
                <a:lnTo>
                  <a:pt x="503" y="728"/>
                </a:lnTo>
                <a:lnTo>
                  <a:pt x="503" y="728"/>
                </a:lnTo>
                <a:lnTo>
                  <a:pt x="502" y="724"/>
                </a:lnTo>
                <a:lnTo>
                  <a:pt x="500" y="720"/>
                </a:lnTo>
                <a:lnTo>
                  <a:pt x="500" y="720"/>
                </a:lnTo>
                <a:lnTo>
                  <a:pt x="500" y="720"/>
                </a:lnTo>
                <a:lnTo>
                  <a:pt x="506" y="714"/>
                </a:lnTo>
                <a:lnTo>
                  <a:pt x="511" y="709"/>
                </a:lnTo>
                <a:lnTo>
                  <a:pt x="513" y="707"/>
                </a:lnTo>
                <a:lnTo>
                  <a:pt x="513" y="707"/>
                </a:lnTo>
                <a:lnTo>
                  <a:pt x="513" y="706"/>
                </a:lnTo>
                <a:lnTo>
                  <a:pt x="517" y="702"/>
                </a:lnTo>
                <a:lnTo>
                  <a:pt x="517" y="702"/>
                </a:lnTo>
                <a:lnTo>
                  <a:pt x="517" y="702"/>
                </a:lnTo>
                <a:lnTo>
                  <a:pt x="518" y="702"/>
                </a:lnTo>
                <a:lnTo>
                  <a:pt x="518" y="701"/>
                </a:lnTo>
                <a:lnTo>
                  <a:pt x="519" y="700"/>
                </a:lnTo>
                <a:lnTo>
                  <a:pt x="519" y="699"/>
                </a:lnTo>
                <a:lnTo>
                  <a:pt x="520" y="699"/>
                </a:lnTo>
                <a:lnTo>
                  <a:pt x="521" y="698"/>
                </a:lnTo>
                <a:lnTo>
                  <a:pt x="522" y="687"/>
                </a:lnTo>
                <a:lnTo>
                  <a:pt x="522" y="686"/>
                </a:lnTo>
                <a:lnTo>
                  <a:pt x="522" y="685"/>
                </a:lnTo>
                <a:lnTo>
                  <a:pt x="522" y="685"/>
                </a:lnTo>
                <a:lnTo>
                  <a:pt x="517" y="681"/>
                </a:lnTo>
                <a:lnTo>
                  <a:pt x="523" y="673"/>
                </a:lnTo>
                <a:lnTo>
                  <a:pt x="524" y="673"/>
                </a:lnTo>
                <a:lnTo>
                  <a:pt x="524" y="673"/>
                </a:lnTo>
                <a:lnTo>
                  <a:pt x="524" y="673"/>
                </a:lnTo>
                <a:lnTo>
                  <a:pt x="524" y="673"/>
                </a:lnTo>
                <a:lnTo>
                  <a:pt x="523" y="673"/>
                </a:lnTo>
                <a:lnTo>
                  <a:pt x="523" y="673"/>
                </a:lnTo>
                <a:lnTo>
                  <a:pt x="523" y="673"/>
                </a:lnTo>
                <a:lnTo>
                  <a:pt x="523" y="673"/>
                </a:lnTo>
                <a:lnTo>
                  <a:pt x="523" y="672"/>
                </a:lnTo>
                <a:lnTo>
                  <a:pt x="523" y="672"/>
                </a:lnTo>
                <a:lnTo>
                  <a:pt x="523" y="672"/>
                </a:lnTo>
                <a:lnTo>
                  <a:pt x="523" y="672"/>
                </a:lnTo>
                <a:lnTo>
                  <a:pt x="523" y="672"/>
                </a:lnTo>
                <a:lnTo>
                  <a:pt x="523" y="672"/>
                </a:lnTo>
                <a:lnTo>
                  <a:pt x="523" y="671"/>
                </a:lnTo>
                <a:lnTo>
                  <a:pt x="522" y="671"/>
                </a:lnTo>
                <a:lnTo>
                  <a:pt x="522" y="671"/>
                </a:lnTo>
                <a:lnTo>
                  <a:pt x="522" y="671"/>
                </a:lnTo>
                <a:lnTo>
                  <a:pt x="522" y="671"/>
                </a:lnTo>
                <a:lnTo>
                  <a:pt x="522" y="671"/>
                </a:lnTo>
                <a:lnTo>
                  <a:pt x="522" y="671"/>
                </a:lnTo>
                <a:lnTo>
                  <a:pt x="522" y="671"/>
                </a:lnTo>
                <a:lnTo>
                  <a:pt x="522" y="671"/>
                </a:lnTo>
                <a:lnTo>
                  <a:pt x="522" y="672"/>
                </a:lnTo>
                <a:lnTo>
                  <a:pt x="522" y="672"/>
                </a:lnTo>
                <a:lnTo>
                  <a:pt x="522" y="672"/>
                </a:lnTo>
                <a:lnTo>
                  <a:pt x="522" y="672"/>
                </a:lnTo>
                <a:lnTo>
                  <a:pt x="522" y="672"/>
                </a:lnTo>
                <a:lnTo>
                  <a:pt x="521" y="672"/>
                </a:lnTo>
                <a:lnTo>
                  <a:pt x="521" y="672"/>
                </a:lnTo>
                <a:lnTo>
                  <a:pt x="521" y="672"/>
                </a:lnTo>
                <a:lnTo>
                  <a:pt x="521" y="672"/>
                </a:lnTo>
                <a:lnTo>
                  <a:pt x="521" y="672"/>
                </a:lnTo>
                <a:lnTo>
                  <a:pt x="521" y="672"/>
                </a:lnTo>
                <a:lnTo>
                  <a:pt x="521" y="672"/>
                </a:lnTo>
                <a:lnTo>
                  <a:pt x="521" y="672"/>
                </a:lnTo>
                <a:lnTo>
                  <a:pt x="521" y="672"/>
                </a:lnTo>
                <a:lnTo>
                  <a:pt x="521" y="672"/>
                </a:lnTo>
                <a:lnTo>
                  <a:pt x="521" y="672"/>
                </a:lnTo>
                <a:lnTo>
                  <a:pt x="521" y="672"/>
                </a:lnTo>
                <a:lnTo>
                  <a:pt x="520" y="672"/>
                </a:lnTo>
                <a:lnTo>
                  <a:pt x="520" y="672"/>
                </a:lnTo>
                <a:lnTo>
                  <a:pt x="520" y="672"/>
                </a:lnTo>
                <a:lnTo>
                  <a:pt x="520" y="671"/>
                </a:lnTo>
                <a:lnTo>
                  <a:pt x="520" y="671"/>
                </a:lnTo>
                <a:lnTo>
                  <a:pt x="520" y="671"/>
                </a:lnTo>
                <a:lnTo>
                  <a:pt x="520" y="671"/>
                </a:lnTo>
                <a:lnTo>
                  <a:pt x="520" y="671"/>
                </a:lnTo>
                <a:lnTo>
                  <a:pt x="520" y="671"/>
                </a:lnTo>
                <a:lnTo>
                  <a:pt x="520" y="671"/>
                </a:lnTo>
                <a:lnTo>
                  <a:pt x="520" y="671"/>
                </a:lnTo>
                <a:lnTo>
                  <a:pt x="519" y="671"/>
                </a:lnTo>
                <a:lnTo>
                  <a:pt x="519" y="671"/>
                </a:lnTo>
                <a:lnTo>
                  <a:pt x="519" y="671"/>
                </a:lnTo>
                <a:lnTo>
                  <a:pt x="519" y="671"/>
                </a:lnTo>
                <a:lnTo>
                  <a:pt x="519" y="671"/>
                </a:lnTo>
                <a:lnTo>
                  <a:pt x="519" y="670"/>
                </a:lnTo>
                <a:lnTo>
                  <a:pt x="519" y="670"/>
                </a:lnTo>
                <a:lnTo>
                  <a:pt x="519" y="670"/>
                </a:lnTo>
                <a:lnTo>
                  <a:pt x="519" y="670"/>
                </a:lnTo>
                <a:lnTo>
                  <a:pt x="519" y="670"/>
                </a:lnTo>
                <a:lnTo>
                  <a:pt x="518" y="670"/>
                </a:lnTo>
                <a:lnTo>
                  <a:pt x="518" y="670"/>
                </a:lnTo>
                <a:lnTo>
                  <a:pt x="518" y="670"/>
                </a:lnTo>
                <a:lnTo>
                  <a:pt x="518" y="669"/>
                </a:lnTo>
                <a:lnTo>
                  <a:pt x="518" y="669"/>
                </a:lnTo>
                <a:lnTo>
                  <a:pt x="518" y="669"/>
                </a:lnTo>
                <a:lnTo>
                  <a:pt x="518" y="669"/>
                </a:lnTo>
                <a:lnTo>
                  <a:pt x="518" y="668"/>
                </a:lnTo>
                <a:lnTo>
                  <a:pt x="518" y="668"/>
                </a:lnTo>
                <a:lnTo>
                  <a:pt x="518" y="668"/>
                </a:lnTo>
                <a:lnTo>
                  <a:pt x="517" y="668"/>
                </a:lnTo>
                <a:lnTo>
                  <a:pt x="517" y="668"/>
                </a:lnTo>
                <a:lnTo>
                  <a:pt x="517" y="668"/>
                </a:lnTo>
                <a:lnTo>
                  <a:pt x="516" y="668"/>
                </a:lnTo>
                <a:lnTo>
                  <a:pt x="516" y="668"/>
                </a:lnTo>
                <a:lnTo>
                  <a:pt x="516" y="668"/>
                </a:lnTo>
                <a:lnTo>
                  <a:pt x="516" y="667"/>
                </a:lnTo>
                <a:lnTo>
                  <a:pt x="515" y="667"/>
                </a:lnTo>
                <a:lnTo>
                  <a:pt x="515" y="667"/>
                </a:lnTo>
                <a:lnTo>
                  <a:pt x="515" y="667"/>
                </a:lnTo>
                <a:lnTo>
                  <a:pt x="515" y="667"/>
                </a:lnTo>
                <a:lnTo>
                  <a:pt x="515" y="667"/>
                </a:lnTo>
                <a:lnTo>
                  <a:pt x="514" y="667"/>
                </a:lnTo>
                <a:lnTo>
                  <a:pt x="514" y="667"/>
                </a:lnTo>
                <a:lnTo>
                  <a:pt x="514" y="666"/>
                </a:lnTo>
                <a:lnTo>
                  <a:pt x="514" y="666"/>
                </a:lnTo>
                <a:lnTo>
                  <a:pt x="513" y="666"/>
                </a:lnTo>
                <a:lnTo>
                  <a:pt x="513" y="666"/>
                </a:lnTo>
                <a:lnTo>
                  <a:pt x="513" y="666"/>
                </a:lnTo>
                <a:lnTo>
                  <a:pt x="513" y="666"/>
                </a:lnTo>
                <a:lnTo>
                  <a:pt x="512" y="666"/>
                </a:lnTo>
                <a:lnTo>
                  <a:pt x="512" y="665"/>
                </a:lnTo>
                <a:lnTo>
                  <a:pt x="512" y="665"/>
                </a:lnTo>
                <a:lnTo>
                  <a:pt x="512" y="665"/>
                </a:lnTo>
                <a:lnTo>
                  <a:pt x="512" y="665"/>
                </a:lnTo>
                <a:lnTo>
                  <a:pt x="512" y="665"/>
                </a:lnTo>
                <a:lnTo>
                  <a:pt x="512" y="665"/>
                </a:lnTo>
                <a:lnTo>
                  <a:pt x="512" y="665"/>
                </a:lnTo>
                <a:lnTo>
                  <a:pt x="512" y="665"/>
                </a:lnTo>
                <a:lnTo>
                  <a:pt x="511" y="665"/>
                </a:lnTo>
                <a:lnTo>
                  <a:pt x="511" y="665"/>
                </a:lnTo>
                <a:lnTo>
                  <a:pt x="511" y="665"/>
                </a:lnTo>
                <a:lnTo>
                  <a:pt x="511" y="665"/>
                </a:lnTo>
                <a:lnTo>
                  <a:pt x="511" y="665"/>
                </a:lnTo>
                <a:lnTo>
                  <a:pt x="511" y="665"/>
                </a:lnTo>
                <a:lnTo>
                  <a:pt x="511" y="665"/>
                </a:lnTo>
                <a:lnTo>
                  <a:pt x="510" y="665"/>
                </a:lnTo>
                <a:lnTo>
                  <a:pt x="510" y="665"/>
                </a:lnTo>
                <a:lnTo>
                  <a:pt x="510" y="665"/>
                </a:lnTo>
                <a:lnTo>
                  <a:pt x="510" y="665"/>
                </a:lnTo>
                <a:lnTo>
                  <a:pt x="510" y="665"/>
                </a:lnTo>
                <a:lnTo>
                  <a:pt x="509" y="664"/>
                </a:lnTo>
                <a:lnTo>
                  <a:pt x="509" y="664"/>
                </a:lnTo>
                <a:lnTo>
                  <a:pt x="509" y="664"/>
                </a:lnTo>
                <a:lnTo>
                  <a:pt x="509" y="664"/>
                </a:lnTo>
                <a:lnTo>
                  <a:pt x="509" y="664"/>
                </a:lnTo>
                <a:lnTo>
                  <a:pt x="509" y="664"/>
                </a:lnTo>
                <a:lnTo>
                  <a:pt x="508" y="663"/>
                </a:lnTo>
                <a:lnTo>
                  <a:pt x="508" y="663"/>
                </a:lnTo>
                <a:lnTo>
                  <a:pt x="508" y="663"/>
                </a:lnTo>
                <a:lnTo>
                  <a:pt x="508" y="663"/>
                </a:lnTo>
                <a:lnTo>
                  <a:pt x="508" y="663"/>
                </a:lnTo>
                <a:lnTo>
                  <a:pt x="508" y="663"/>
                </a:lnTo>
                <a:lnTo>
                  <a:pt x="508" y="663"/>
                </a:lnTo>
                <a:lnTo>
                  <a:pt x="508" y="663"/>
                </a:lnTo>
                <a:lnTo>
                  <a:pt x="508" y="662"/>
                </a:lnTo>
                <a:lnTo>
                  <a:pt x="508" y="662"/>
                </a:lnTo>
                <a:lnTo>
                  <a:pt x="508" y="662"/>
                </a:lnTo>
                <a:lnTo>
                  <a:pt x="508" y="662"/>
                </a:lnTo>
                <a:lnTo>
                  <a:pt x="508" y="662"/>
                </a:lnTo>
                <a:lnTo>
                  <a:pt x="508" y="662"/>
                </a:lnTo>
                <a:lnTo>
                  <a:pt x="508" y="662"/>
                </a:lnTo>
                <a:lnTo>
                  <a:pt x="508" y="662"/>
                </a:lnTo>
                <a:lnTo>
                  <a:pt x="508" y="662"/>
                </a:lnTo>
                <a:lnTo>
                  <a:pt x="508" y="661"/>
                </a:lnTo>
                <a:lnTo>
                  <a:pt x="508" y="661"/>
                </a:lnTo>
                <a:lnTo>
                  <a:pt x="508" y="661"/>
                </a:lnTo>
                <a:lnTo>
                  <a:pt x="508" y="661"/>
                </a:lnTo>
                <a:lnTo>
                  <a:pt x="508" y="661"/>
                </a:lnTo>
                <a:lnTo>
                  <a:pt x="508" y="661"/>
                </a:lnTo>
                <a:lnTo>
                  <a:pt x="507" y="660"/>
                </a:lnTo>
                <a:lnTo>
                  <a:pt x="507" y="660"/>
                </a:lnTo>
                <a:lnTo>
                  <a:pt x="507" y="660"/>
                </a:lnTo>
                <a:lnTo>
                  <a:pt x="506" y="660"/>
                </a:lnTo>
                <a:lnTo>
                  <a:pt x="506" y="660"/>
                </a:lnTo>
                <a:lnTo>
                  <a:pt x="505" y="660"/>
                </a:lnTo>
                <a:lnTo>
                  <a:pt x="505" y="660"/>
                </a:lnTo>
                <a:lnTo>
                  <a:pt x="505" y="660"/>
                </a:lnTo>
                <a:lnTo>
                  <a:pt x="505" y="660"/>
                </a:lnTo>
                <a:lnTo>
                  <a:pt x="505" y="660"/>
                </a:lnTo>
                <a:lnTo>
                  <a:pt x="504" y="659"/>
                </a:lnTo>
                <a:lnTo>
                  <a:pt x="504" y="659"/>
                </a:lnTo>
                <a:lnTo>
                  <a:pt x="504" y="659"/>
                </a:lnTo>
                <a:lnTo>
                  <a:pt x="503" y="659"/>
                </a:lnTo>
                <a:lnTo>
                  <a:pt x="503" y="659"/>
                </a:lnTo>
                <a:lnTo>
                  <a:pt x="503" y="659"/>
                </a:lnTo>
                <a:lnTo>
                  <a:pt x="503" y="659"/>
                </a:lnTo>
                <a:lnTo>
                  <a:pt x="502" y="659"/>
                </a:lnTo>
                <a:lnTo>
                  <a:pt x="502" y="659"/>
                </a:lnTo>
                <a:lnTo>
                  <a:pt x="502" y="658"/>
                </a:lnTo>
                <a:lnTo>
                  <a:pt x="502" y="658"/>
                </a:lnTo>
                <a:lnTo>
                  <a:pt x="502" y="658"/>
                </a:lnTo>
                <a:lnTo>
                  <a:pt x="502" y="658"/>
                </a:lnTo>
                <a:lnTo>
                  <a:pt x="502" y="658"/>
                </a:lnTo>
                <a:lnTo>
                  <a:pt x="502" y="658"/>
                </a:lnTo>
                <a:lnTo>
                  <a:pt x="502" y="658"/>
                </a:lnTo>
                <a:lnTo>
                  <a:pt x="502" y="658"/>
                </a:lnTo>
                <a:lnTo>
                  <a:pt x="502" y="658"/>
                </a:lnTo>
                <a:lnTo>
                  <a:pt x="502" y="657"/>
                </a:lnTo>
                <a:lnTo>
                  <a:pt x="502" y="657"/>
                </a:lnTo>
                <a:lnTo>
                  <a:pt x="502" y="657"/>
                </a:lnTo>
                <a:lnTo>
                  <a:pt x="502" y="657"/>
                </a:lnTo>
                <a:lnTo>
                  <a:pt x="502" y="657"/>
                </a:lnTo>
                <a:lnTo>
                  <a:pt x="502" y="657"/>
                </a:lnTo>
                <a:lnTo>
                  <a:pt x="501" y="657"/>
                </a:lnTo>
                <a:lnTo>
                  <a:pt x="501" y="656"/>
                </a:lnTo>
                <a:lnTo>
                  <a:pt x="501" y="656"/>
                </a:lnTo>
                <a:lnTo>
                  <a:pt x="501" y="656"/>
                </a:lnTo>
                <a:lnTo>
                  <a:pt x="501" y="656"/>
                </a:lnTo>
                <a:lnTo>
                  <a:pt x="501" y="656"/>
                </a:lnTo>
                <a:lnTo>
                  <a:pt x="501" y="656"/>
                </a:lnTo>
                <a:lnTo>
                  <a:pt x="501" y="655"/>
                </a:lnTo>
                <a:lnTo>
                  <a:pt x="501" y="655"/>
                </a:lnTo>
                <a:lnTo>
                  <a:pt x="501" y="655"/>
                </a:lnTo>
                <a:lnTo>
                  <a:pt x="501" y="655"/>
                </a:lnTo>
                <a:lnTo>
                  <a:pt x="501" y="655"/>
                </a:lnTo>
                <a:lnTo>
                  <a:pt x="501" y="654"/>
                </a:lnTo>
                <a:lnTo>
                  <a:pt x="501" y="654"/>
                </a:lnTo>
                <a:lnTo>
                  <a:pt x="501" y="654"/>
                </a:lnTo>
                <a:lnTo>
                  <a:pt x="501" y="654"/>
                </a:lnTo>
                <a:lnTo>
                  <a:pt x="501" y="654"/>
                </a:lnTo>
                <a:lnTo>
                  <a:pt x="501" y="654"/>
                </a:lnTo>
                <a:lnTo>
                  <a:pt x="501" y="653"/>
                </a:lnTo>
                <a:lnTo>
                  <a:pt x="501" y="653"/>
                </a:lnTo>
                <a:lnTo>
                  <a:pt x="501" y="653"/>
                </a:lnTo>
                <a:lnTo>
                  <a:pt x="501" y="653"/>
                </a:lnTo>
                <a:lnTo>
                  <a:pt x="501" y="653"/>
                </a:lnTo>
                <a:lnTo>
                  <a:pt x="501" y="653"/>
                </a:lnTo>
                <a:lnTo>
                  <a:pt x="501" y="653"/>
                </a:lnTo>
                <a:lnTo>
                  <a:pt x="501" y="652"/>
                </a:lnTo>
                <a:lnTo>
                  <a:pt x="501" y="652"/>
                </a:lnTo>
                <a:lnTo>
                  <a:pt x="501" y="652"/>
                </a:lnTo>
                <a:lnTo>
                  <a:pt x="501" y="651"/>
                </a:lnTo>
                <a:lnTo>
                  <a:pt x="501" y="651"/>
                </a:lnTo>
                <a:lnTo>
                  <a:pt x="501" y="651"/>
                </a:lnTo>
                <a:lnTo>
                  <a:pt x="501" y="651"/>
                </a:lnTo>
                <a:lnTo>
                  <a:pt x="501" y="651"/>
                </a:lnTo>
                <a:lnTo>
                  <a:pt x="500" y="651"/>
                </a:lnTo>
                <a:lnTo>
                  <a:pt x="500" y="651"/>
                </a:lnTo>
                <a:lnTo>
                  <a:pt x="500" y="650"/>
                </a:lnTo>
                <a:lnTo>
                  <a:pt x="500" y="650"/>
                </a:lnTo>
                <a:lnTo>
                  <a:pt x="500" y="650"/>
                </a:lnTo>
                <a:lnTo>
                  <a:pt x="500" y="650"/>
                </a:lnTo>
                <a:lnTo>
                  <a:pt x="500" y="650"/>
                </a:lnTo>
                <a:lnTo>
                  <a:pt x="500" y="649"/>
                </a:lnTo>
                <a:lnTo>
                  <a:pt x="500" y="649"/>
                </a:lnTo>
                <a:lnTo>
                  <a:pt x="500" y="649"/>
                </a:lnTo>
                <a:lnTo>
                  <a:pt x="500" y="649"/>
                </a:lnTo>
                <a:lnTo>
                  <a:pt x="500" y="649"/>
                </a:lnTo>
                <a:lnTo>
                  <a:pt x="500" y="649"/>
                </a:lnTo>
                <a:lnTo>
                  <a:pt x="499" y="649"/>
                </a:lnTo>
                <a:lnTo>
                  <a:pt x="499" y="648"/>
                </a:lnTo>
                <a:lnTo>
                  <a:pt x="499" y="648"/>
                </a:lnTo>
                <a:lnTo>
                  <a:pt x="499" y="648"/>
                </a:lnTo>
                <a:lnTo>
                  <a:pt x="499" y="648"/>
                </a:lnTo>
                <a:lnTo>
                  <a:pt x="499" y="648"/>
                </a:lnTo>
                <a:lnTo>
                  <a:pt x="498" y="647"/>
                </a:lnTo>
                <a:lnTo>
                  <a:pt x="498" y="647"/>
                </a:lnTo>
                <a:lnTo>
                  <a:pt x="498" y="647"/>
                </a:lnTo>
                <a:lnTo>
                  <a:pt x="498" y="647"/>
                </a:lnTo>
                <a:lnTo>
                  <a:pt x="498" y="647"/>
                </a:lnTo>
                <a:lnTo>
                  <a:pt x="498" y="646"/>
                </a:lnTo>
                <a:lnTo>
                  <a:pt x="497" y="646"/>
                </a:lnTo>
                <a:lnTo>
                  <a:pt x="497" y="646"/>
                </a:lnTo>
                <a:lnTo>
                  <a:pt x="497" y="646"/>
                </a:lnTo>
                <a:lnTo>
                  <a:pt x="497" y="645"/>
                </a:lnTo>
                <a:lnTo>
                  <a:pt x="497" y="645"/>
                </a:lnTo>
                <a:lnTo>
                  <a:pt x="497" y="645"/>
                </a:lnTo>
                <a:lnTo>
                  <a:pt x="497" y="645"/>
                </a:lnTo>
                <a:lnTo>
                  <a:pt x="497" y="644"/>
                </a:lnTo>
                <a:lnTo>
                  <a:pt x="497" y="644"/>
                </a:lnTo>
                <a:lnTo>
                  <a:pt x="497" y="644"/>
                </a:lnTo>
                <a:lnTo>
                  <a:pt x="497" y="644"/>
                </a:lnTo>
                <a:lnTo>
                  <a:pt x="497" y="644"/>
                </a:lnTo>
                <a:lnTo>
                  <a:pt x="497" y="644"/>
                </a:lnTo>
                <a:lnTo>
                  <a:pt x="497" y="643"/>
                </a:lnTo>
                <a:lnTo>
                  <a:pt x="497" y="643"/>
                </a:lnTo>
                <a:lnTo>
                  <a:pt x="497" y="643"/>
                </a:lnTo>
                <a:lnTo>
                  <a:pt x="497" y="643"/>
                </a:lnTo>
                <a:lnTo>
                  <a:pt x="497" y="643"/>
                </a:lnTo>
                <a:lnTo>
                  <a:pt x="497" y="643"/>
                </a:lnTo>
                <a:lnTo>
                  <a:pt x="497" y="643"/>
                </a:lnTo>
                <a:lnTo>
                  <a:pt x="497" y="643"/>
                </a:lnTo>
                <a:lnTo>
                  <a:pt x="497" y="643"/>
                </a:lnTo>
                <a:lnTo>
                  <a:pt x="496" y="642"/>
                </a:lnTo>
                <a:lnTo>
                  <a:pt x="496" y="642"/>
                </a:lnTo>
                <a:lnTo>
                  <a:pt x="496" y="642"/>
                </a:lnTo>
                <a:lnTo>
                  <a:pt x="496" y="642"/>
                </a:lnTo>
                <a:lnTo>
                  <a:pt x="496" y="642"/>
                </a:lnTo>
                <a:lnTo>
                  <a:pt x="496" y="641"/>
                </a:lnTo>
                <a:lnTo>
                  <a:pt x="497" y="641"/>
                </a:lnTo>
                <a:lnTo>
                  <a:pt x="497" y="641"/>
                </a:lnTo>
                <a:lnTo>
                  <a:pt x="497" y="641"/>
                </a:lnTo>
                <a:lnTo>
                  <a:pt x="497" y="640"/>
                </a:lnTo>
                <a:lnTo>
                  <a:pt x="497" y="639"/>
                </a:lnTo>
                <a:lnTo>
                  <a:pt x="497" y="639"/>
                </a:lnTo>
                <a:lnTo>
                  <a:pt x="497" y="639"/>
                </a:lnTo>
                <a:lnTo>
                  <a:pt x="497" y="639"/>
                </a:lnTo>
                <a:lnTo>
                  <a:pt x="497" y="638"/>
                </a:lnTo>
                <a:lnTo>
                  <a:pt x="497" y="638"/>
                </a:lnTo>
                <a:lnTo>
                  <a:pt x="497" y="638"/>
                </a:lnTo>
                <a:lnTo>
                  <a:pt x="497" y="638"/>
                </a:lnTo>
                <a:lnTo>
                  <a:pt x="497" y="638"/>
                </a:lnTo>
                <a:lnTo>
                  <a:pt x="497" y="638"/>
                </a:lnTo>
                <a:lnTo>
                  <a:pt x="496" y="638"/>
                </a:lnTo>
                <a:lnTo>
                  <a:pt x="496" y="638"/>
                </a:lnTo>
                <a:lnTo>
                  <a:pt x="496" y="638"/>
                </a:lnTo>
                <a:lnTo>
                  <a:pt x="496" y="638"/>
                </a:lnTo>
                <a:lnTo>
                  <a:pt x="495" y="638"/>
                </a:lnTo>
                <a:lnTo>
                  <a:pt x="495" y="637"/>
                </a:lnTo>
                <a:lnTo>
                  <a:pt x="495" y="637"/>
                </a:lnTo>
                <a:lnTo>
                  <a:pt x="495" y="637"/>
                </a:lnTo>
                <a:lnTo>
                  <a:pt x="495" y="637"/>
                </a:lnTo>
                <a:lnTo>
                  <a:pt x="494" y="637"/>
                </a:lnTo>
                <a:lnTo>
                  <a:pt x="494" y="637"/>
                </a:lnTo>
                <a:lnTo>
                  <a:pt x="494" y="637"/>
                </a:lnTo>
                <a:lnTo>
                  <a:pt x="494" y="636"/>
                </a:lnTo>
                <a:lnTo>
                  <a:pt x="494" y="636"/>
                </a:lnTo>
                <a:lnTo>
                  <a:pt x="493" y="636"/>
                </a:lnTo>
                <a:lnTo>
                  <a:pt x="493" y="636"/>
                </a:lnTo>
                <a:lnTo>
                  <a:pt x="493" y="636"/>
                </a:lnTo>
                <a:lnTo>
                  <a:pt x="493" y="636"/>
                </a:lnTo>
                <a:lnTo>
                  <a:pt x="493" y="636"/>
                </a:lnTo>
                <a:lnTo>
                  <a:pt x="493" y="636"/>
                </a:lnTo>
                <a:lnTo>
                  <a:pt x="492" y="636"/>
                </a:lnTo>
                <a:lnTo>
                  <a:pt x="492" y="636"/>
                </a:lnTo>
                <a:lnTo>
                  <a:pt x="491" y="636"/>
                </a:lnTo>
                <a:lnTo>
                  <a:pt x="491" y="636"/>
                </a:lnTo>
                <a:lnTo>
                  <a:pt x="491" y="636"/>
                </a:lnTo>
                <a:lnTo>
                  <a:pt x="490" y="636"/>
                </a:lnTo>
                <a:lnTo>
                  <a:pt x="490" y="636"/>
                </a:lnTo>
                <a:lnTo>
                  <a:pt x="490" y="636"/>
                </a:lnTo>
                <a:lnTo>
                  <a:pt x="490" y="636"/>
                </a:lnTo>
                <a:lnTo>
                  <a:pt x="490" y="637"/>
                </a:lnTo>
                <a:lnTo>
                  <a:pt x="490" y="637"/>
                </a:lnTo>
                <a:lnTo>
                  <a:pt x="490" y="637"/>
                </a:lnTo>
                <a:lnTo>
                  <a:pt x="490" y="637"/>
                </a:lnTo>
                <a:lnTo>
                  <a:pt x="490" y="637"/>
                </a:lnTo>
                <a:lnTo>
                  <a:pt x="490" y="637"/>
                </a:lnTo>
                <a:lnTo>
                  <a:pt x="490" y="638"/>
                </a:lnTo>
                <a:lnTo>
                  <a:pt x="490" y="638"/>
                </a:lnTo>
                <a:lnTo>
                  <a:pt x="490" y="638"/>
                </a:lnTo>
                <a:lnTo>
                  <a:pt x="490" y="638"/>
                </a:lnTo>
                <a:lnTo>
                  <a:pt x="490" y="638"/>
                </a:lnTo>
                <a:lnTo>
                  <a:pt x="489" y="638"/>
                </a:lnTo>
                <a:lnTo>
                  <a:pt x="461" y="612"/>
                </a:lnTo>
                <a:lnTo>
                  <a:pt x="461" y="611"/>
                </a:lnTo>
                <a:lnTo>
                  <a:pt x="461" y="610"/>
                </a:lnTo>
                <a:lnTo>
                  <a:pt x="460" y="600"/>
                </a:lnTo>
                <a:lnTo>
                  <a:pt x="460" y="595"/>
                </a:lnTo>
                <a:lnTo>
                  <a:pt x="459" y="595"/>
                </a:lnTo>
                <a:lnTo>
                  <a:pt x="459" y="592"/>
                </a:lnTo>
                <a:lnTo>
                  <a:pt x="459" y="591"/>
                </a:lnTo>
                <a:lnTo>
                  <a:pt x="459" y="590"/>
                </a:lnTo>
                <a:lnTo>
                  <a:pt x="459" y="589"/>
                </a:lnTo>
                <a:lnTo>
                  <a:pt x="459" y="588"/>
                </a:lnTo>
                <a:lnTo>
                  <a:pt x="459" y="588"/>
                </a:lnTo>
                <a:lnTo>
                  <a:pt x="458" y="588"/>
                </a:lnTo>
                <a:lnTo>
                  <a:pt x="458" y="588"/>
                </a:lnTo>
                <a:lnTo>
                  <a:pt x="457" y="589"/>
                </a:lnTo>
                <a:lnTo>
                  <a:pt x="457" y="589"/>
                </a:lnTo>
                <a:lnTo>
                  <a:pt x="457" y="589"/>
                </a:lnTo>
                <a:lnTo>
                  <a:pt x="457" y="589"/>
                </a:lnTo>
                <a:lnTo>
                  <a:pt x="456" y="589"/>
                </a:lnTo>
                <a:lnTo>
                  <a:pt x="455" y="590"/>
                </a:lnTo>
                <a:lnTo>
                  <a:pt x="455" y="590"/>
                </a:lnTo>
                <a:lnTo>
                  <a:pt x="455" y="590"/>
                </a:lnTo>
                <a:lnTo>
                  <a:pt x="455" y="590"/>
                </a:lnTo>
                <a:lnTo>
                  <a:pt x="455" y="590"/>
                </a:lnTo>
                <a:lnTo>
                  <a:pt x="454" y="590"/>
                </a:lnTo>
                <a:lnTo>
                  <a:pt x="454" y="590"/>
                </a:lnTo>
                <a:lnTo>
                  <a:pt x="454" y="591"/>
                </a:lnTo>
                <a:lnTo>
                  <a:pt x="453" y="591"/>
                </a:lnTo>
                <a:lnTo>
                  <a:pt x="453" y="591"/>
                </a:lnTo>
                <a:lnTo>
                  <a:pt x="453" y="591"/>
                </a:lnTo>
                <a:lnTo>
                  <a:pt x="451" y="592"/>
                </a:lnTo>
                <a:lnTo>
                  <a:pt x="444" y="596"/>
                </a:lnTo>
                <a:lnTo>
                  <a:pt x="437" y="599"/>
                </a:lnTo>
                <a:lnTo>
                  <a:pt x="437" y="599"/>
                </a:lnTo>
                <a:lnTo>
                  <a:pt x="429" y="604"/>
                </a:lnTo>
                <a:lnTo>
                  <a:pt x="427" y="605"/>
                </a:lnTo>
                <a:lnTo>
                  <a:pt x="425" y="606"/>
                </a:lnTo>
                <a:lnTo>
                  <a:pt x="425" y="606"/>
                </a:lnTo>
                <a:lnTo>
                  <a:pt x="420" y="609"/>
                </a:lnTo>
                <a:lnTo>
                  <a:pt x="413" y="614"/>
                </a:lnTo>
                <a:lnTo>
                  <a:pt x="413" y="614"/>
                </a:lnTo>
                <a:lnTo>
                  <a:pt x="413" y="614"/>
                </a:lnTo>
                <a:lnTo>
                  <a:pt x="412" y="613"/>
                </a:lnTo>
                <a:lnTo>
                  <a:pt x="411" y="612"/>
                </a:lnTo>
                <a:lnTo>
                  <a:pt x="410" y="610"/>
                </a:lnTo>
                <a:lnTo>
                  <a:pt x="409" y="610"/>
                </a:lnTo>
                <a:lnTo>
                  <a:pt x="409" y="610"/>
                </a:lnTo>
                <a:lnTo>
                  <a:pt x="407" y="609"/>
                </a:lnTo>
                <a:lnTo>
                  <a:pt x="404" y="606"/>
                </a:lnTo>
                <a:lnTo>
                  <a:pt x="403" y="606"/>
                </a:lnTo>
                <a:lnTo>
                  <a:pt x="402" y="604"/>
                </a:lnTo>
                <a:lnTo>
                  <a:pt x="402" y="604"/>
                </a:lnTo>
                <a:lnTo>
                  <a:pt x="401" y="604"/>
                </a:lnTo>
                <a:lnTo>
                  <a:pt x="394" y="610"/>
                </a:lnTo>
                <a:lnTo>
                  <a:pt x="390" y="613"/>
                </a:lnTo>
                <a:lnTo>
                  <a:pt x="385" y="616"/>
                </a:lnTo>
                <a:lnTo>
                  <a:pt x="381" y="619"/>
                </a:lnTo>
                <a:lnTo>
                  <a:pt x="381" y="619"/>
                </a:lnTo>
                <a:lnTo>
                  <a:pt x="381" y="619"/>
                </a:lnTo>
                <a:lnTo>
                  <a:pt x="380" y="620"/>
                </a:lnTo>
                <a:lnTo>
                  <a:pt x="378" y="621"/>
                </a:lnTo>
                <a:lnTo>
                  <a:pt x="377" y="622"/>
                </a:lnTo>
                <a:lnTo>
                  <a:pt x="377" y="622"/>
                </a:lnTo>
                <a:lnTo>
                  <a:pt x="375" y="624"/>
                </a:lnTo>
                <a:lnTo>
                  <a:pt x="372" y="626"/>
                </a:lnTo>
                <a:lnTo>
                  <a:pt x="371" y="627"/>
                </a:lnTo>
                <a:lnTo>
                  <a:pt x="370" y="627"/>
                </a:lnTo>
                <a:lnTo>
                  <a:pt x="370" y="628"/>
                </a:lnTo>
                <a:lnTo>
                  <a:pt x="370" y="628"/>
                </a:lnTo>
                <a:lnTo>
                  <a:pt x="370" y="628"/>
                </a:lnTo>
                <a:lnTo>
                  <a:pt x="370" y="628"/>
                </a:lnTo>
                <a:lnTo>
                  <a:pt x="370" y="628"/>
                </a:lnTo>
                <a:lnTo>
                  <a:pt x="369" y="628"/>
                </a:lnTo>
                <a:lnTo>
                  <a:pt x="369" y="628"/>
                </a:lnTo>
                <a:lnTo>
                  <a:pt x="369" y="628"/>
                </a:lnTo>
                <a:lnTo>
                  <a:pt x="369" y="629"/>
                </a:lnTo>
                <a:lnTo>
                  <a:pt x="368" y="629"/>
                </a:lnTo>
                <a:lnTo>
                  <a:pt x="368" y="629"/>
                </a:lnTo>
                <a:lnTo>
                  <a:pt x="368" y="629"/>
                </a:lnTo>
                <a:lnTo>
                  <a:pt x="368" y="630"/>
                </a:lnTo>
                <a:lnTo>
                  <a:pt x="367" y="630"/>
                </a:lnTo>
                <a:lnTo>
                  <a:pt x="366" y="630"/>
                </a:lnTo>
                <a:lnTo>
                  <a:pt x="366" y="631"/>
                </a:lnTo>
                <a:lnTo>
                  <a:pt x="366" y="631"/>
                </a:lnTo>
                <a:lnTo>
                  <a:pt x="362" y="634"/>
                </a:lnTo>
                <a:lnTo>
                  <a:pt x="360" y="635"/>
                </a:lnTo>
                <a:lnTo>
                  <a:pt x="360" y="636"/>
                </a:lnTo>
                <a:lnTo>
                  <a:pt x="360" y="636"/>
                </a:lnTo>
                <a:lnTo>
                  <a:pt x="359" y="636"/>
                </a:lnTo>
                <a:lnTo>
                  <a:pt x="358" y="637"/>
                </a:lnTo>
                <a:lnTo>
                  <a:pt x="358" y="637"/>
                </a:lnTo>
                <a:lnTo>
                  <a:pt x="357" y="637"/>
                </a:lnTo>
                <a:lnTo>
                  <a:pt x="349" y="633"/>
                </a:lnTo>
                <a:lnTo>
                  <a:pt x="349" y="633"/>
                </a:lnTo>
                <a:lnTo>
                  <a:pt x="349" y="633"/>
                </a:lnTo>
                <a:lnTo>
                  <a:pt x="347" y="632"/>
                </a:lnTo>
                <a:lnTo>
                  <a:pt x="347" y="631"/>
                </a:lnTo>
                <a:lnTo>
                  <a:pt x="347" y="630"/>
                </a:lnTo>
                <a:lnTo>
                  <a:pt x="348" y="629"/>
                </a:lnTo>
                <a:lnTo>
                  <a:pt x="348" y="629"/>
                </a:lnTo>
                <a:lnTo>
                  <a:pt x="348" y="628"/>
                </a:lnTo>
                <a:lnTo>
                  <a:pt x="348" y="628"/>
                </a:lnTo>
                <a:lnTo>
                  <a:pt x="347" y="627"/>
                </a:lnTo>
                <a:lnTo>
                  <a:pt x="347" y="626"/>
                </a:lnTo>
                <a:lnTo>
                  <a:pt x="345" y="623"/>
                </a:lnTo>
                <a:lnTo>
                  <a:pt x="344" y="622"/>
                </a:lnTo>
                <a:lnTo>
                  <a:pt x="344" y="622"/>
                </a:lnTo>
                <a:lnTo>
                  <a:pt x="343" y="621"/>
                </a:lnTo>
                <a:lnTo>
                  <a:pt x="341" y="619"/>
                </a:lnTo>
                <a:lnTo>
                  <a:pt x="338" y="614"/>
                </a:lnTo>
                <a:lnTo>
                  <a:pt x="336" y="612"/>
                </a:lnTo>
                <a:lnTo>
                  <a:pt x="336" y="612"/>
                </a:lnTo>
                <a:lnTo>
                  <a:pt x="335" y="611"/>
                </a:lnTo>
                <a:lnTo>
                  <a:pt x="334" y="609"/>
                </a:lnTo>
                <a:lnTo>
                  <a:pt x="334" y="609"/>
                </a:lnTo>
                <a:lnTo>
                  <a:pt x="331" y="605"/>
                </a:lnTo>
                <a:lnTo>
                  <a:pt x="328" y="601"/>
                </a:lnTo>
                <a:lnTo>
                  <a:pt x="328" y="601"/>
                </a:lnTo>
                <a:lnTo>
                  <a:pt x="326" y="600"/>
                </a:lnTo>
                <a:lnTo>
                  <a:pt x="322" y="594"/>
                </a:lnTo>
                <a:lnTo>
                  <a:pt x="322" y="594"/>
                </a:lnTo>
                <a:lnTo>
                  <a:pt x="319" y="594"/>
                </a:lnTo>
                <a:lnTo>
                  <a:pt x="319" y="594"/>
                </a:lnTo>
                <a:lnTo>
                  <a:pt x="312" y="595"/>
                </a:lnTo>
                <a:lnTo>
                  <a:pt x="312" y="595"/>
                </a:lnTo>
                <a:lnTo>
                  <a:pt x="312" y="594"/>
                </a:lnTo>
                <a:lnTo>
                  <a:pt x="312" y="594"/>
                </a:lnTo>
                <a:lnTo>
                  <a:pt x="312" y="594"/>
                </a:lnTo>
                <a:lnTo>
                  <a:pt x="312" y="594"/>
                </a:lnTo>
                <a:lnTo>
                  <a:pt x="312" y="594"/>
                </a:lnTo>
                <a:lnTo>
                  <a:pt x="312" y="594"/>
                </a:lnTo>
                <a:lnTo>
                  <a:pt x="312" y="594"/>
                </a:lnTo>
                <a:lnTo>
                  <a:pt x="312" y="594"/>
                </a:lnTo>
                <a:lnTo>
                  <a:pt x="312" y="594"/>
                </a:lnTo>
                <a:lnTo>
                  <a:pt x="312" y="594"/>
                </a:lnTo>
                <a:lnTo>
                  <a:pt x="312" y="594"/>
                </a:lnTo>
                <a:lnTo>
                  <a:pt x="312" y="594"/>
                </a:lnTo>
                <a:lnTo>
                  <a:pt x="312" y="594"/>
                </a:lnTo>
                <a:lnTo>
                  <a:pt x="312" y="594"/>
                </a:lnTo>
                <a:lnTo>
                  <a:pt x="312" y="593"/>
                </a:lnTo>
                <a:lnTo>
                  <a:pt x="312" y="593"/>
                </a:lnTo>
                <a:lnTo>
                  <a:pt x="312" y="593"/>
                </a:lnTo>
                <a:lnTo>
                  <a:pt x="312"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1"/>
                </a:lnTo>
                <a:lnTo>
                  <a:pt x="311" y="591"/>
                </a:lnTo>
                <a:lnTo>
                  <a:pt x="311" y="591"/>
                </a:lnTo>
                <a:lnTo>
                  <a:pt x="311" y="591"/>
                </a:lnTo>
                <a:lnTo>
                  <a:pt x="311" y="591"/>
                </a:lnTo>
                <a:lnTo>
                  <a:pt x="311" y="591"/>
                </a:lnTo>
                <a:lnTo>
                  <a:pt x="311" y="591"/>
                </a:lnTo>
                <a:lnTo>
                  <a:pt x="311" y="591"/>
                </a:lnTo>
                <a:lnTo>
                  <a:pt x="311" y="591"/>
                </a:lnTo>
                <a:lnTo>
                  <a:pt x="311" y="591"/>
                </a:lnTo>
                <a:lnTo>
                  <a:pt x="311" y="591"/>
                </a:lnTo>
                <a:lnTo>
                  <a:pt x="311" y="591"/>
                </a:lnTo>
                <a:lnTo>
                  <a:pt x="311" y="591"/>
                </a:lnTo>
                <a:lnTo>
                  <a:pt x="311" y="591"/>
                </a:lnTo>
                <a:lnTo>
                  <a:pt x="311" y="590"/>
                </a:lnTo>
                <a:lnTo>
                  <a:pt x="311" y="590"/>
                </a:lnTo>
                <a:lnTo>
                  <a:pt x="311" y="590"/>
                </a:lnTo>
                <a:lnTo>
                  <a:pt x="311" y="590"/>
                </a:lnTo>
                <a:lnTo>
                  <a:pt x="311" y="590"/>
                </a:lnTo>
                <a:lnTo>
                  <a:pt x="311" y="590"/>
                </a:lnTo>
                <a:lnTo>
                  <a:pt x="311" y="590"/>
                </a:lnTo>
                <a:lnTo>
                  <a:pt x="311" y="590"/>
                </a:lnTo>
                <a:lnTo>
                  <a:pt x="311" y="590"/>
                </a:lnTo>
                <a:lnTo>
                  <a:pt x="311" y="590"/>
                </a:lnTo>
                <a:lnTo>
                  <a:pt x="311" y="590"/>
                </a:lnTo>
                <a:lnTo>
                  <a:pt x="311" y="589"/>
                </a:lnTo>
                <a:lnTo>
                  <a:pt x="311" y="589"/>
                </a:lnTo>
                <a:lnTo>
                  <a:pt x="311" y="589"/>
                </a:lnTo>
                <a:lnTo>
                  <a:pt x="311" y="589"/>
                </a:lnTo>
                <a:lnTo>
                  <a:pt x="311" y="589"/>
                </a:lnTo>
                <a:lnTo>
                  <a:pt x="311" y="589"/>
                </a:lnTo>
                <a:lnTo>
                  <a:pt x="311" y="589"/>
                </a:lnTo>
                <a:lnTo>
                  <a:pt x="311" y="589"/>
                </a:lnTo>
                <a:lnTo>
                  <a:pt x="311" y="589"/>
                </a:lnTo>
                <a:lnTo>
                  <a:pt x="311" y="589"/>
                </a:lnTo>
                <a:lnTo>
                  <a:pt x="311" y="588"/>
                </a:lnTo>
                <a:lnTo>
                  <a:pt x="311" y="588"/>
                </a:lnTo>
                <a:lnTo>
                  <a:pt x="311" y="588"/>
                </a:lnTo>
                <a:lnTo>
                  <a:pt x="311" y="588"/>
                </a:lnTo>
                <a:lnTo>
                  <a:pt x="311" y="588"/>
                </a:lnTo>
                <a:lnTo>
                  <a:pt x="311" y="588"/>
                </a:lnTo>
                <a:lnTo>
                  <a:pt x="311" y="588"/>
                </a:lnTo>
                <a:lnTo>
                  <a:pt x="311" y="588"/>
                </a:lnTo>
                <a:lnTo>
                  <a:pt x="311" y="588"/>
                </a:lnTo>
                <a:lnTo>
                  <a:pt x="310" y="588"/>
                </a:lnTo>
                <a:lnTo>
                  <a:pt x="310" y="587"/>
                </a:lnTo>
                <a:lnTo>
                  <a:pt x="310" y="587"/>
                </a:lnTo>
                <a:lnTo>
                  <a:pt x="310" y="587"/>
                </a:lnTo>
                <a:lnTo>
                  <a:pt x="310" y="587"/>
                </a:lnTo>
                <a:lnTo>
                  <a:pt x="310" y="587"/>
                </a:lnTo>
                <a:lnTo>
                  <a:pt x="310" y="587"/>
                </a:lnTo>
                <a:lnTo>
                  <a:pt x="310" y="587"/>
                </a:lnTo>
                <a:lnTo>
                  <a:pt x="310" y="587"/>
                </a:lnTo>
                <a:lnTo>
                  <a:pt x="310" y="587"/>
                </a:lnTo>
                <a:lnTo>
                  <a:pt x="310" y="586"/>
                </a:lnTo>
                <a:lnTo>
                  <a:pt x="310" y="586"/>
                </a:lnTo>
                <a:lnTo>
                  <a:pt x="310" y="586"/>
                </a:lnTo>
                <a:lnTo>
                  <a:pt x="316" y="586"/>
                </a:lnTo>
                <a:lnTo>
                  <a:pt x="316" y="586"/>
                </a:lnTo>
                <a:lnTo>
                  <a:pt x="321" y="586"/>
                </a:lnTo>
                <a:lnTo>
                  <a:pt x="321" y="586"/>
                </a:lnTo>
                <a:lnTo>
                  <a:pt x="328" y="585"/>
                </a:lnTo>
                <a:lnTo>
                  <a:pt x="333" y="585"/>
                </a:lnTo>
                <a:lnTo>
                  <a:pt x="333" y="585"/>
                </a:lnTo>
                <a:lnTo>
                  <a:pt x="337" y="585"/>
                </a:lnTo>
                <a:lnTo>
                  <a:pt x="342" y="589"/>
                </a:lnTo>
                <a:lnTo>
                  <a:pt x="349" y="595"/>
                </a:lnTo>
                <a:lnTo>
                  <a:pt x="349" y="595"/>
                </a:lnTo>
                <a:lnTo>
                  <a:pt x="353" y="598"/>
                </a:lnTo>
                <a:lnTo>
                  <a:pt x="354" y="599"/>
                </a:lnTo>
                <a:lnTo>
                  <a:pt x="354" y="599"/>
                </a:lnTo>
                <a:lnTo>
                  <a:pt x="361" y="605"/>
                </a:lnTo>
                <a:lnTo>
                  <a:pt x="361" y="605"/>
                </a:lnTo>
                <a:lnTo>
                  <a:pt x="362" y="604"/>
                </a:lnTo>
                <a:lnTo>
                  <a:pt x="363" y="603"/>
                </a:lnTo>
                <a:lnTo>
                  <a:pt x="364" y="602"/>
                </a:lnTo>
                <a:lnTo>
                  <a:pt x="364" y="602"/>
                </a:lnTo>
                <a:lnTo>
                  <a:pt x="365" y="601"/>
                </a:lnTo>
                <a:lnTo>
                  <a:pt x="365" y="601"/>
                </a:lnTo>
                <a:lnTo>
                  <a:pt x="365" y="600"/>
                </a:lnTo>
                <a:lnTo>
                  <a:pt x="366" y="599"/>
                </a:lnTo>
                <a:lnTo>
                  <a:pt x="367" y="598"/>
                </a:lnTo>
                <a:lnTo>
                  <a:pt x="368" y="598"/>
                </a:lnTo>
                <a:lnTo>
                  <a:pt x="368" y="598"/>
                </a:lnTo>
                <a:lnTo>
                  <a:pt x="368" y="597"/>
                </a:lnTo>
                <a:lnTo>
                  <a:pt x="371" y="594"/>
                </a:lnTo>
                <a:lnTo>
                  <a:pt x="377" y="587"/>
                </a:lnTo>
                <a:lnTo>
                  <a:pt x="378" y="586"/>
                </a:lnTo>
                <a:lnTo>
                  <a:pt x="378" y="586"/>
                </a:lnTo>
                <a:lnTo>
                  <a:pt x="382" y="582"/>
                </a:lnTo>
                <a:lnTo>
                  <a:pt x="382" y="582"/>
                </a:lnTo>
                <a:lnTo>
                  <a:pt x="380" y="577"/>
                </a:lnTo>
                <a:lnTo>
                  <a:pt x="377" y="572"/>
                </a:lnTo>
                <a:lnTo>
                  <a:pt x="377" y="572"/>
                </a:lnTo>
                <a:lnTo>
                  <a:pt x="377" y="571"/>
                </a:lnTo>
                <a:lnTo>
                  <a:pt x="372" y="562"/>
                </a:lnTo>
                <a:lnTo>
                  <a:pt x="372" y="562"/>
                </a:lnTo>
                <a:lnTo>
                  <a:pt x="371" y="559"/>
                </a:lnTo>
                <a:lnTo>
                  <a:pt x="371" y="559"/>
                </a:lnTo>
                <a:lnTo>
                  <a:pt x="370" y="558"/>
                </a:lnTo>
                <a:lnTo>
                  <a:pt x="370" y="558"/>
                </a:lnTo>
                <a:lnTo>
                  <a:pt x="369" y="555"/>
                </a:lnTo>
                <a:lnTo>
                  <a:pt x="361" y="540"/>
                </a:lnTo>
                <a:lnTo>
                  <a:pt x="361" y="539"/>
                </a:lnTo>
                <a:lnTo>
                  <a:pt x="360" y="539"/>
                </a:lnTo>
                <a:lnTo>
                  <a:pt x="359" y="538"/>
                </a:lnTo>
                <a:lnTo>
                  <a:pt x="359" y="538"/>
                </a:lnTo>
                <a:lnTo>
                  <a:pt x="359" y="538"/>
                </a:lnTo>
                <a:lnTo>
                  <a:pt x="359" y="538"/>
                </a:lnTo>
                <a:lnTo>
                  <a:pt x="359" y="538"/>
                </a:lnTo>
                <a:lnTo>
                  <a:pt x="359" y="538"/>
                </a:lnTo>
                <a:lnTo>
                  <a:pt x="358" y="537"/>
                </a:lnTo>
                <a:lnTo>
                  <a:pt x="358" y="537"/>
                </a:lnTo>
                <a:lnTo>
                  <a:pt x="358" y="537"/>
                </a:lnTo>
                <a:lnTo>
                  <a:pt x="358" y="537"/>
                </a:lnTo>
                <a:lnTo>
                  <a:pt x="358" y="537"/>
                </a:lnTo>
                <a:lnTo>
                  <a:pt x="358" y="536"/>
                </a:lnTo>
                <a:lnTo>
                  <a:pt x="358" y="536"/>
                </a:lnTo>
                <a:lnTo>
                  <a:pt x="358" y="536"/>
                </a:lnTo>
                <a:lnTo>
                  <a:pt x="358" y="535"/>
                </a:lnTo>
                <a:lnTo>
                  <a:pt x="358" y="535"/>
                </a:lnTo>
                <a:lnTo>
                  <a:pt x="358" y="534"/>
                </a:lnTo>
                <a:lnTo>
                  <a:pt x="358" y="534"/>
                </a:lnTo>
                <a:lnTo>
                  <a:pt x="358" y="534"/>
                </a:lnTo>
                <a:lnTo>
                  <a:pt x="358" y="534"/>
                </a:lnTo>
                <a:lnTo>
                  <a:pt x="358" y="534"/>
                </a:lnTo>
                <a:lnTo>
                  <a:pt x="358" y="534"/>
                </a:lnTo>
                <a:lnTo>
                  <a:pt x="358" y="533"/>
                </a:lnTo>
                <a:lnTo>
                  <a:pt x="358" y="533"/>
                </a:lnTo>
                <a:lnTo>
                  <a:pt x="358" y="533"/>
                </a:lnTo>
                <a:lnTo>
                  <a:pt x="358" y="533"/>
                </a:lnTo>
                <a:lnTo>
                  <a:pt x="358" y="533"/>
                </a:lnTo>
                <a:lnTo>
                  <a:pt x="358" y="533"/>
                </a:lnTo>
                <a:lnTo>
                  <a:pt x="358" y="532"/>
                </a:lnTo>
                <a:lnTo>
                  <a:pt x="358" y="532"/>
                </a:lnTo>
                <a:lnTo>
                  <a:pt x="358" y="532"/>
                </a:lnTo>
                <a:lnTo>
                  <a:pt x="358" y="532"/>
                </a:lnTo>
                <a:lnTo>
                  <a:pt x="357" y="532"/>
                </a:lnTo>
                <a:lnTo>
                  <a:pt x="357" y="532"/>
                </a:lnTo>
                <a:lnTo>
                  <a:pt x="357" y="531"/>
                </a:lnTo>
                <a:lnTo>
                  <a:pt x="357" y="531"/>
                </a:lnTo>
                <a:lnTo>
                  <a:pt x="357" y="531"/>
                </a:lnTo>
                <a:lnTo>
                  <a:pt x="357" y="531"/>
                </a:lnTo>
                <a:lnTo>
                  <a:pt x="356" y="531"/>
                </a:lnTo>
                <a:lnTo>
                  <a:pt x="356" y="531"/>
                </a:lnTo>
                <a:lnTo>
                  <a:pt x="356" y="531"/>
                </a:lnTo>
                <a:lnTo>
                  <a:pt x="356" y="531"/>
                </a:lnTo>
                <a:lnTo>
                  <a:pt x="356" y="531"/>
                </a:lnTo>
                <a:lnTo>
                  <a:pt x="356" y="531"/>
                </a:lnTo>
                <a:lnTo>
                  <a:pt x="356" y="531"/>
                </a:lnTo>
                <a:lnTo>
                  <a:pt x="355" y="531"/>
                </a:lnTo>
                <a:lnTo>
                  <a:pt x="355" y="531"/>
                </a:lnTo>
                <a:lnTo>
                  <a:pt x="355" y="531"/>
                </a:lnTo>
                <a:lnTo>
                  <a:pt x="355" y="531"/>
                </a:lnTo>
                <a:lnTo>
                  <a:pt x="355" y="531"/>
                </a:lnTo>
                <a:lnTo>
                  <a:pt x="355" y="531"/>
                </a:lnTo>
                <a:lnTo>
                  <a:pt x="355" y="531"/>
                </a:lnTo>
                <a:lnTo>
                  <a:pt x="354" y="531"/>
                </a:lnTo>
                <a:lnTo>
                  <a:pt x="354" y="531"/>
                </a:lnTo>
                <a:lnTo>
                  <a:pt x="354" y="531"/>
                </a:lnTo>
                <a:lnTo>
                  <a:pt x="354" y="531"/>
                </a:lnTo>
                <a:lnTo>
                  <a:pt x="353" y="532"/>
                </a:lnTo>
                <a:lnTo>
                  <a:pt x="353" y="532"/>
                </a:lnTo>
                <a:lnTo>
                  <a:pt x="353" y="532"/>
                </a:lnTo>
                <a:lnTo>
                  <a:pt x="353" y="532"/>
                </a:lnTo>
                <a:lnTo>
                  <a:pt x="352" y="532"/>
                </a:lnTo>
                <a:lnTo>
                  <a:pt x="352" y="532"/>
                </a:lnTo>
                <a:lnTo>
                  <a:pt x="352" y="532"/>
                </a:lnTo>
                <a:lnTo>
                  <a:pt x="352" y="532"/>
                </a:lnTo>
                <a:lnTo>
                  <a:pt x="352" y="532"/>
                </a:lnTo>
                <a:lnTo>
                  <a:pt x="351" y="532"/>
                </a:lnTo>
                <a:lnTo>
                  <a:pt x="351" y="532"/>
                </a:lnTo>
                <a:lnTo>
                  <a:pt x="351" y="532"/>
                </a:lnTo>
                <a:lnTo>
                  <a:pt x="351" y="532"/>
                </a:lnTo>
                <a:lnTo>
                  <a:pt x="351" y="532"/>
                </a:lnTo>
                <a:lnTo>
                  <a:pt x="350" y="532"/>
                </a:lnTo>
                <a:lnTo>
                  <a:pt x="350" y="532"/>
                </a:lnTo>
                <a:lnTo>
                  <a:pt x="350" y="531"/>
                </a:lnTo>
                <a:lnTo>
                  <a:pt x="350" y="531"/>
                </a:lnTo>
                <a:lnTo>
                  <a:pt x="349" y="530"/>
                </a:lnTo>
                <a:lnTo>
                  <a:pt x="349" y="530"/>
                </a:lnTo>
                <a:lnTo>
                  <a:pt x="349" y="530"/>
                </a:lnTo>
                <a:lnTo>
                  <a:pt x="349" y="530"/>
                </a:lnTo>
                <a:lnTo>
                  <a:pt x="349" y="530"/>
                </a:lnTo>
                <a:lnTo>
                  <a:pt x="349" y="529"/>
                </a:lnTo>
                <a:lnTo>
                  <a:pt x="349" y="529"/>
                </a:lnTo>
                <a:lnTo>
                  <a:pt x="349" y="529"/>
                </a:lnTo>
                <a:lnTo>
                  <a:pt x="349" y="529"/>
                </a:lnTo>
                <a:lnTo>
                  <a:pt x="349" y="529"/>
                </a:lnTo>
                <a:lnTo>
                  <a:pt x="349" y="529"/>
                </a:lnTo>
                <a:lnTo>
                  <a:pt x="349" y="528"/>
                </a:lnTo>
                <a:lnTo>
                  <a:pt x="349" y="528"/>
                </a:lnTo>
                <a:lnTo>
                  <a:pt x="349" y="528"/>
                </a:lnTo>
                <a:lnTo>
                  <a:pt x="345" y="527"/>
                </a:lnTo>
                <a:lnTo>
                  <a:pt x="343" y="527"/>
                </a:lnTo>
                <a:lnTo>
                  <a:pt x="338" y="527"/>
                </a:lnTo>
                <a:lnTo>
                  <a:pt x="338" y="527"/>
                </a:lnTo>
                <a:lnTo>
                  <a:pt x="337" y="527"/>
                </a:lnTo>
                <a:lnTo>
                  <a:pt x="337" y="527"/>
                </a:lnTo>
                <a:lnTo>
                  <a:pt x="336" y="527"/>
                </a:lnTo>
                <a:lnTo>
                  <a:pt x="335" y="527"/>
                </a:lnTo>
                <a:lnTo>
                  <a:pt x="335" y="527"/>
                </a:lnTo>
                <a:lnTo>
                  <a:pt x="333" y="526"/>
                </a:lnTo>
                <a:lnTo>
                  <a:pt x="333" y="526"/>
                </a:lnTo>
                <a:lnTo>
                  <a:pt x="330" y="525"/>
                </a:lnTo>
                <a:lnTo>
                  <a:pt x="327" y="522"/>
                </a:lnTo>
                <a:lnTo>
                  <a:pt x="324" y="517"/>
                </a:lnTo>
                <a:lnTo>
                  <a:pt x="324" y="517"/>
                </a:lnTo>
                <a:lnTo>
                  <a:pt x="324" y="516"/>
                </a:lnTo>
                <a:lnTo>
                  <a:pt x="322" y="514"/>
                </a:lnTo>
                <a:lnTo>
                  <a:pt x="322" y="514"/>
                </a:lnTo>
                <a:lnTo>
                  <a:pt x="321" y="513"/>
                </a:lnTo>
                <a:lnTo>
                  <a:pt x="321" y="513"/>
                </a:lnTo>
                <a:lnTo>
                  <a:pt x="321" y="512"/>
                </a:lnTo>
                <a:lnTo>
                  <a:pt x="321" y="512"/>
                </a:lnTo>
                <a:lnTo>
                  <a:pt x="320" y="511"/>
                </a:lnTo>
                <a:lnTo>
                  <a:pt x="319" y="510"/>
                </a:lnTo>
                <a:lnTo>
                  <a:pt x="317" y="510"/>
                </a:lnTo>
                <a:lnTo>
                  <a:pt x="317" y="509"/>
                </a:lnTo>
                <a:lnTo>
                  <a:pt x="316" y="509"/>
                </a:lnTo>
                <a:lnTo>
                  <a:pt x="315" y="508"/>
                </a:lnTo>
                <a:lnTo>
                  <a:pt x="314" y="508"/>
                </a:lnTo>
                <a:lnTo>
                  <a:pt x="314" y="508"/>
                </a:lnTo>
                <a:lnTo>
                  <a:pt x="313" y="507"/>
                </a:lnTo>
                <a:lnTo>
                  <a:pt x="310" y="506"/>
                </a:lnTo>
                <a:lnTo>
                  <a:pt x="309" y="505"/>
                </a:lnTo>
                <a:lnTo>
                  <a:pt x="309" y="505"/>
                </a:lnTo>
                <a:lnTo>
                  <a:pt x="306" y="504"/>
                </a:lnTo>
                <a:lnTo>
                  <a:pt x="304" y="503"/>
                </a:lnTo>
                <a:lnTo>
                  <a:pt x="304" y="503"/>
                </a:lnTo>
                <a:lnTo>
                  <a:pt x="304" y="503"/>
                </a:lnTo>
                <a:lnTo>
                  <a:pt x="303" y="502"/>
                </a:lnTo>
                <a:lnTo>
                  <a:pt x="303" y="502"/>
                </a:lnTo>
                <a:lnTo>
                  <a:pt x="303" y="502"/>
                </a:lnTo>
                <a:lnTo>
                  <a:pt x="295" y="498"/>
                </a:lnTo>
                <a:lnTo>
                  <a:pt x="295" y="498"/>
                </a:lnTo>
                <a:lnTo>
                  <a:pt x="295" y="498"/>
                </a:lnTo>
                <a:lnTo>
                  <a:pt x="296" y="497"/>
                </a:lnTo>
                <a:lnTo>
                  <a:pt x="294" y="496"/>
                </a:lnTo>
                <a:lnTo>
                  <a:pt x="294" y="496"/>
                </a:lnTo>
                <a:lnTo>
                  <a:pt x="291" y="494"/>
                </a:lnTo>
                <a:lnTo>
                  <a:pt x="289" y="493"/>
                </a:lnTo>
                <a:lnTo>
                  <a:pt x="288" y="493"/>
                </a:lnTo>
                <a:lnTo>
                  <a:pt x="287" y="492"/>
                </a:lnTo>
                <a:lnTo>
                  <a:pt x="286" y="492"/>
                </a:lnTo>
                <a:lnTo>
                  <a:pt x="285" y="492"/>
                </a:lnTo>
                <a:lnTo>
                  <a:pt x="285" y="492"/>
                </a:lnTo>
                <a:lnTo>
                  <a:pt x="284" y="492"/>
                </a:lnTo>
                <a:lnTo>
                  <a:pt x="283" y="491"/>
                </a:lnTo>
                <a:lnTo>
                  <a:pt x="282" y="491"/>
                </a:lnTo>
                <a:lnTo>
                  <a:pt x="282" y="491"/>
                </a:lnTo>
                <a:lnTo>
                  <a:pt x="282" y="490"/>
                </a:lnTo>
                <a:lnTo>
                  <a:pt x="281" y="490"/>
                </a:lnTo>
                <a:lnTo>
                  <a:pt x="281" y="490"/>
                </a:lnTo>
                <a:lnTo>
                  <a:pt x="282" y="488"/>
                </a:lnTo>
                <a:lnTo>
                  <a:pt x="282" y="486"/>
                </a:lnTo>
                <a:lnTo>
                  <a:pt x="282" y="485"/>
                </a:lnTo>
                <a:lnTo>
                  <a:pt x="284" y="480"/>
                </a:lnTo>
                <a:lnTo>
                  <a:pt x="285" y="478"/>
                </a:lnTo>
                <a:lnTo>
                  <a:pt x="286" y="476"/>
                </a:lnTo>
                <a:lnTo>
                  <a:pt x="286" y="475"/>
                </a:lnTo>
                <a:lnTo>
                  <a:pt x="285" y="475"/>
                </a:lnTo>
                <a:lnTo>
                  <a:pt x="285" y="475"/>
                </a:lnTo>
                <a:lnTo>
                  <a:pt x="285" y="474"/>
                </a:lnTo>
                <a:lnTo>
                  <a:pt x="285" y="473"/>
                </a:lnTo>
                <a:lnTo>
                  <a:pt x="284" y="472"/>
                </a:lnTo>
                <a:lnTo>
                  <a:pt x="284" y="472"/>
                </a:lnTo>
                <a:lnTo>
                  <a:pt x="284" y="472"/>
                </a:lnTo>
                <a:lnTo>
                  <a:pt x="284" y="472"/>
                </a:lnTo>
                <a:lnTo>
                  <a:pt x="283" y="471"/>
                </a:lnTo>
                <a:lnTo>
                  <a:pt x="282" y="471"/>
                </a:lnTo>
                <a:lnTo>
                  <a:pt x="281" y="471"/>
                </a:lnTo>
                <a:lnTo>
                  <a:pt x="280" y="472"/>
                </a:lnTo>
                <a:lnTo>
                  <a:pt x="280" y="473"/>
                </a:lnTo>
                <a:lnTo>
                  <a:pt x="280" y="473"/>
                </a:lnTo>
                <a:lnTo>
                  <a:pt x="279" y="474"/>
                </a:lnTo>
                <a:lnTo>
                  <a:pt x="279" y="475"/>
                </a:lnTo>
                <a:lnTo>
                  <a:pt x="278" y="476"/>
                </a:lnTo>
                <a:lnTo>
                  <a:pt x="278" y="476"/>
                </a:lnTo>
                <a:lnTo>
                  <a:pt x="278" y="476"/>
                </a:lnTo>
                <a:lnTo>
                  <a:pt x="278" y="476"/>
                </a:lnTo>
                <a:lnTo>
                  <a:pt x="277" y="476"/>
                </a:lnTo>
                <a:lnTo>
                  <a:pt x="274" y="477"/>
                </a:lnTo>
                <a:lnTo>
                  <a:pt x="271" y="477"/>
                </a:lnTo>
                <a:lnTo>
                  <a:pt x="270"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7"/>
                </a:lnTo>
                <a:lnTo>
                  <a:pt x="269" y="475"/>
                </a:lnTo>
                <a:lnTo>
                  <a:pt x="270" y="473"/>
                </a:lnTo>
                <a:lnTo>
                  <a:pt x="270" y="472"/>
                </a:lnTo>
                <a:lnTo>
                  <a:pt x="270" y="471"/>
                </a:lnTo>
                <a:lnTo>
                  <a:pt x="270" y="470"/>
                </a:lnTo>
                <a:lnTo>
                  <a:pt x="268" y="467"/>
                </a:lnTo>
                <a:lnTo>
                  <a:pt x="268" y="466"/>
                </a:lnTo>
                <a:lnTo>
                  <a:pt x="268" y="466"/>
                </a:lnTo>
                <a:lnTo>
                  <a:pt x="267" y="465"/>
                </a:lnTo>
                <a:lnTo>
                  <a:pt x="266" y="465"/>
                </a:lnTo>
                <a:lnTo>
                  <a:pt x="265" y="465"/>
                </a:lnTo>
                <a:lnTo>
                  <a:pt x="264" y="465"/>
                </a:lnTo>
                <a:lnTo>
                  <a:pt x="264" y="465"/>
                </a:lnTo>
                <a:lnTo>
                  <a:pt x="263" y="465"/>
                </a:lnTo>
                <a:lnTo>
                  <a:pt x="263" y="464"/>
                </a:lnTo>
                <a:lnTo>
                  <a:pt x="262" y="464"/>
                </a:lnTo>
                <a:lnTo>
                  <a:pt x="262" y="464"/>
                </a:lnTo>
                <a:lnTo>
                  <a:pt x="260" y="464"/>
                </a:lnTo>
                <a:lnTo>
                  <a:pt x="259" y="464"/>
                </a:lnTo>
                <a:lnTo>
                  <a:pt x="259" y="464"/>
                </a:lnTo>
                <a:lnTo>
                  <a:pt x="258" y="465"/>
                </a:lnTo>
                <a:lnTo>
                  <a:pt x="258" y="465"/>
                </a:lnTo>
                <a:lnTo>
                  <a:pt x="258" y="465"/>
                </a:lnTo>
                <a:lnTo>
                  <a:pt x="258" y="465"/>
                </a:lnTo>
                <a:lnTo>
                  <a:pt x="258" y="465"/>
                </a:lnTo>
                <a:lnTo>
                  <a:pt x="257" y="466"/>
                </a:lnTo>
                <a:lnTo>
                  <a:pt x="257" y="467"/>
                </a:lnTo>
                <a:lnTo>
                  <a:pt x="257" y="468"/>
                </a:lnTo>
                <a:lnTo>
                  <a:pt x="257" y="469"/>
                </a:lnTo>
                <a:lnTo>
                  <a:pt x="256" y="471"/>
                </a:lnTo>
                <a:lnTo>
                  <a:pt x="256" y="471"/>
                </a:lnTo>
                <a:lnTo>
                  <a:pt x="256" y="472"/>
                </a:lnTo>
                <a:lnTo>
                  <a:pt x="256" y="473"/>
                </a:lnTo>
                <a:lnTo>
                  <a:pt x="256" y="474"/>
                </a:lnTo>
                <a:lnTo>
                  <a:pt x="256" y="475"/>
                </a:lnTo>
                <a:lnTo>
                  <a:pt x="256" y="475"/>
                </a:lnTo>
                <a:lnTo>
                  <a:pt x="256" y="476"/>
                </a:lnTo>
                <a:lnTo>
                  <a:pt x="256" y="477"/>
                </a:lnTo>
                <a:lnTo>
                  <a:pt x="255" y="478"/>
                </a:lnTo>
                <a:lnTo>
                  <a:pt x="255" y="480"/>
                </a:lnTo>
                <a:lnTo>
                  <a:pt x="255" y="480"/>
                </a:lnTo>
                <a:lnTo>
                  <a:pt x="254" y="481"/>
                </a:lnTo>
                <a:lnTo>
                  <a:pt x="253" y="484"/>
                </a:lnTo>
                <a:lnTo>
                  <a:pt x="252" y="486"/>
                </a:lnTo>
                <a:lnTo>
                  <a:pt x="251" y="489"/>
                </a:lnTo>
                <a:lnTo>
                  <a:pt x="250" y="490"/>
                </a:lnTo>
                <a:lnTo>
                  <a:pt x="249" y="494"/>
                </a:lnTo>
                <a:lnTo>
                  <a:pt x="248" y="496"/>
                </a:lnTo>
                <a:lnTo>
                  <a:pt x="248" y="496"/>
                </a:lnTo>
                <a:lnTo>
                  <a:pt x="247" y="499"/>
                </a:lnTo>
                <a:lnTo>
                  <a:pt x="245" y="503"/>
                </a:lnTo>
                <a:lnTo>
                  <a:pt x="245" y="504"/>
                </a:lnTo>
                <a:lnTo>
                  <a:pt x="245" y="504"/>
                </a:lnTo>
                <a:lnTo>
                  <a:pt x="245" y="504"/>
                </a:lnTo>
                <a:lnTo>
                  <a:pt x="244" y="505"/>
                </a:lnTo>
                <a:lnTo>
                  <a:pt x="244" y="505"/>
                </a:lnTo>
                <a:lnTo>
                  <a:pt x="244" y="505"/>
                </a:lnTo>
                <a:lnTo>
                  <a:pt x="243" y="512"/>
                </a:lnTo>
                <a:lnTo>
                  <a:pt x="243" y="512"/>
                </a:lnTo>
                <a:lnTo>
                  <a:pt x="242" y="517"/>
                </a:lnTo>
                <a:lnTo>
                  <a:pt x="242" y="519"/>
                </a:lnTo>
                <a:lnTo>
                  <a:pt x="241" y="519"/>
                </a:lnTo>
                <a:lnTo>
                  <a:pt x="240" y="519"/>
                </a:lnTo>
                <a:lnTo>
                  <a:pt x="235" y="518"/>
                </a:lnTo>
                <a:lnTo>
                  <a:pt x="235" y="518"/>
                </a:lnTo>
                <a:lnTo>
                  <a:pt x="235" y="518"/>
                </a:lnTo>
                <a:lnTo>
                  <a:pt x="235" y="518"/>
                </a:lnTo>
                <a:lnTo>
                  <a:pt x="234" y="518"/>
                </a:lnTo>
                <a:lnTo>
                  <a:pt x="229" y="517"/>
                </a:lnTo>
                <a:lnTo>
                  <a:pt x="228" y="516"/>
                </a:lnTo>
                <a:lnTo>
                  <a:pt x="227" y="516"/>
                </a:lnTo>
                <a:lnTo>
                  <a:pt x="225" y="516"/>
                </a:lnTo>
                <a:lnTo>
                  <a:pt x="225" y="516"/>
                </a:lnTo>
                <a:lnTo>
                  <a:pt x="224" y="515"/>
                </a:lnTo>
                <a:lnTo>
                  <a:pt x="221" y="515"/>
                </a:lnTo>
                <a:lnTo>
                  <a:pt x="221" y="514"/>
                </a:lnTo>
                <a:lnTo>
                  <a:pt x="220" y="514"/>
                </a:lnTo>
                <a:lnTo>
                  <a:pt x="220" y="514"/>
                </a:lnTo>
                <a:lnTo>
                  <a:pt x="220"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8" y="515"/>
                </a:lnTo>
                <a:lnTo>
                  <a:pt x="218" y="515"/>
                </a:lnTo>
                <a:lnTo>
                  <a:pt x="218" y="515"/>
                </a:lnTo>
                <a:lnTo>
                  <a:pt x="218" y="515"/>
                </a:lnTo>
                <a:lnTo>
                  <a:pt x="218" y="515"/>
                </a:lnTo>
                <a:lnTo>
                  <a:pt x="218" y="515"/>
                </a:lnTo>
                <a:lnTo>
                  <a:pt x="218" y="515"/>
                </a:lnTo>
                <a:lnTo>
                  <a:pt x="218" y="515"/>
                </a:lnTo>
                <a:lnTo>
                  <a:pt x="218" y="515"/>
                </a:lnTo>
                <a:lnTo>
                  <a:pt x="218" y="515"/>
                </a:lnTo>
                <a:lnTo>
                  <a:pt x="218" y="515"/>
                </a:lnTo>
                <a:lnTo>
                  <a:pt x="218" y="515"/>
                </a:lnTo>
                <a:lnTo>
                  <a:pt x="218" y="515"/>
                </a:lnTo>
                <a:lnTo>
                  <a:pt x="218" y="515"/>
                </a:lnTo>
                <a:lnTo>
                  <a:pt x="218" y="515"/>
                </a:lnTo>
                <a:lnTo>
                  <a:pt x="218" y="515"/>
                </a:lnTo>
                <a:lnTo>
                  <a:pt x="218" y="515"/>
                </a:lnTo>
                <a:lnTo>
                  <a:pt x="218" y="515"/>
                </a:lnTo>
                <a:lnTo>
                  <a:pt x="217" y="515"/>
                </a:lnTo>
                <a:lnTo>
                  <a:pt x="217" y="515"/>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5" y="516"/>
                </a:lnTo>
                <a:lnTo>
                  <a:pt x="215" y="516"/>
                </a:lnTo>
                <a:lnTo>
                  <a:pt x="215" y="517"/>
                </a:lnTo>
                <a:lnTo>
                  <a:pt x="215" y="517"/>
                </a:lnTo>
                <a:lnTo>
                  <a:pt x="215" y="517"/>
                </a:lnTo>
                <a:lnTo>
                  <a:pt x="215" y="517"/>
                </a:lnTo>
                <a:lnTo>
                  <a:pt x="215" y="517"/>
                </a:lnTo>
                <a:lnTo>
                  <a:pt x="214" y="518"/>
                </a:lnTo>
                <a:lnTo>
                  <a:pt x="214" y="518"/>
                </a:lnTo>
                <a:lnTo>
                  <a:pt x="214" y="518"/>
                </a:lnTo>
                <a:lnTo>
                  <a:pt x="214" y="518"/>
                </a:lnTo>
                <a:lnTo>
                  <a:pt x="214" y="518"/>
                </a:lnTo>
                <a:lnTo>
                  <a:pt x="214" y="518"/>
                </a:lnTo>
                <a:lnTo>
                  <a:pt x="214" y="518"/>
                </a:lnTo>
                <a:lnTo>
                  <a:pt x="214" y="519"/>
                </a:lnTo>
                <a:lnTo>
                  <a:pt x="213" y="519"/>
                </a:lnTo>
                <a:lnTo>
                  <a:pt x="213" y="519"/>
                </a:lnTo>
                <a:lnTo>
                  <a:pt x="213" y="519"/>
                </a:lnTo>
                <a:lnTo>
                  <a:pt x="213" y="519"/>
                </a:lnTo>
                <a:lnTo>
                  <a:pt x="213" y="519"/>
                </a:lnTo>
                <a:lnTo>
                  <a:pt x="213" y="519"/>
                </a:lnTo>
                <a:lnTo>
                  <a:pt x="213" y="519"/>
                </a:lnTo>
                <a:lnTo>
                  <a:pt x="213" y="519"/>
                </a:lnTo>
                <a:lnTo>
                  <a:pt x="213" y="519"/>
                </a:lnTo>
                <a:lnTo>
                  <a:pt x="213" y="519"/>
                </a:lnTo>
                <a:lnTo>
                  <a:pt x="213" y="520"/>
                </a:lnTo>
                <a:lnTo>
                  <a:pt x="213" y="520"/>
                </a:lnTo>
                <a:lnTo>
                  <a:pt x="213" y="520"/>
                </a:lnTo>
                <a:lnTo>
                  <a:pt x="213" y="520"/>
                </a:lnTo>
                <a:lnTo>
                  <a:pt x="213" y="520"/>
                </a:lnTo>
                <a:lnTo>
                  <a:pt x="213" y="520"/>
                </a:lnTo>
                <a:lnTo>
                  <a:pt x="212" y="520"/>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1" y="521"/>
                </a:lnTo>
                <a:lnTo>
                  <a:pt x="211" y="521"/>
                </a:lnTo>
                <a:lnTo>
                  <a:pt x="211" y="521"/>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3"/>
                </a:lnTo>
                <a:lnTo>
                  <a:pt x="211" y="523"/>
                </a:lnTo>
                <a:lnTo>
                  <a:pt x="211" y="523"/>
                </a:lnTo>
                <a:lnTo>
                  <a:pt x="211" y="523"/>
                </a:lnTo>
                <a:lnTo>
                  <a:pt x="211" y="523"/>
                </a:lnTo>
                <a:lnTo>
                  <a:pt x="211" y="523"/>
                </a:lnTo>
                <a:lnTo>
                  <a:pt x="211" y="523"/>
                </a:lnTo>
                <a:lnTo>
                  <a:pt x="211" y="523"/>
                </a:lnTo>
                <a:lnTo>
                  <a:pt x="211" y="523"/>
                </a:lnTo>
                <a:lnTo>
                  <a:pt x="211" y="523"/>
                </a:lnTo>
                <a:lnTo>
                  <a:pt x="211" y="523"/>
                </a:lnTo>
                <a:lnTo>
                  <a:pt x="211" y="523"/>
                </a:lnTo>
                <a:lnTo>
                  <a:pt x="211" y="523"/>
                </a:lnTo>
                <a:lnTo>
                  <a:pt x="210" y="524"/>
                </a:lnTo>
                <a:lnTo>
                  <a:pt x="210" y="524"/>
                </a:lnTo>
                <a:lnTo>
                  <a:pt x="210" y="524"/>
                </a:lnTo>
                <a:lnTo>
                  <a:pt x="210" y="524"/>
                </a:lnTo>
                <a:lnTo>
                  <a:pt x="210" y="524"/>
                </a:lnTo>
                <a:lnTo>
                  <a:pt x="210" y="525"/>
                </a:lnTo>
                <a:lnTo>
                  <a:pt x="209" y="525"/>
                </a:lnTo>
                <a:lnTo>
                  <a:pt x="209" y="525"/>
                </a:lnTo>
                <a:lnTo>
                  <a:pt x="209" y="525"/>
                </a:lnTo>
                <a:lnTo>
                  <a:pt x="209" y="525"/>
                </a:lnTo>
                <a:lnTo>
                  <a:pt x="209" y="525"/>
                </a:lnTo>
                <a:lnTo>
                  <a:pt x="209" y="526"/>
                </a:lnTo>
                <a:lnTo>
                  <a:pt x="209" y="526"/>
                </a:lnTo>
                <a:lnTo>
                  <a:pt x="208" y="526"/>
                </a:lnTo>
                <a:lnTo>
                  <a:pt x="208" y="526"/>
                </a:lnTo>
                <a:lnTo>
                  <a:pt x="208" y="526"/>
                </a:lnTo>
                <a:lnTo>
                  <a:pt x="208" y="526"/>
                </a:lnTo>
                <a:lnTo>
                  <a:pt x="208" y="526"/>
                </a:lnTo>
                <a:lnTo>
                  <a:pt x="208" y="526"/>
                </a:lnTo>
                <a:lnTo>
                  <a:pt x="207" y="527"/>
                </a:lnTo>
                <a:lnTo>
                  <a:pt x="207" y="527"/>
                </a:lnTo>
                <a:lnTo>
                  <a:pt x="207" y="527"/>
                </a:lnTo>
                <a:lnTo>
                  <a:pt x="207" y="527"/>
                </a:lnTo>
                <a:lnTo>
                  <a:pt x="206" y="527"/>
                </a:lnTo>
                <a:lnTo>
                  <a:pt x="206" y="527"/>
                </a:lnTo>
                <a:lnTo>
                  <a:pt x="206" y="527"/>
                </a:lnTo>
                <a:lnTo>
                  <a:pt x="205" y="527"/>
                </a:lnTo>
                <a:lnTo>
                  <a:pt x="205" y="528"/>
                </a:lnTo>
                <a:lnTo>
                  <a:pt x="205" y="528"/>
                </a:lnTo>
                <a:lnTo>
                  <a:pt x="205" y="528"/>
                </a:lnTo>
                <a:lnTo>
                  <a:pt x="205" y="528"/>
                </a:lnTo>
                <a:lnTo>
                  <a:pt x="205" y="528"/>
                </a:lnTo>
                <a:lnTo>
                  <a:pt x="205" y="529"/>
                </a:lnTo>
                <a:lnTo>
                  <a:pt x="205" y="529"/>
                </a:lnTo>
                <a:lnTo>
                  <a:pt x="205" y="529"/>
                </a:lnTo>
                <a:lnTo>
                  <a:pt x="205" y="529"/>
                </a:lnTo>
                <a:lnTo>
                  <a:pt x="205" y="529"/>
                </a:lnTo>
                <a:lnTo>
                  <a:pt x="205" y="529"/>
                </a:lnTo>
                <a:lnTo>
                  <a:pt x="205" y="529"/>
                </a:lnTo>
                <a:lnTo>
                  <a:pt x="205" y="529"/>
                </a:lnTo>
                <a:lnTo>
                  <a:pt x="204" y="529"/>
                </a:lnTo>
                <a:lnTo>
                  <a:pt x="204" y="529"/>
                </a:lnTo>
                <a:lnTo>
                  <a:pt x="204" y="529"/>
                </a:lnTo>
                <a:lnTo>
                  <a:pt x="204" y="529"/>
                </a:lnTo>
                <a:lnTo>
                  <a:pt x="204" y="529"/>
                </a:lnTo>
                <a:lnTo>
                  <a:pt x="204" y="529"/>
                </a:lnTo>
                <a:lnTo>
                  <a:pt x="204" y="529"/>
                </a:lnTo>
                <a:lnTo>
                  <a:pt x="204"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30"/>
                </a:lnTo>
                <a:lnTo>
                  <a:pt x="201" y="530"/>
                </a:lnTo>
                <a:lnTo>
                  <a:pt x="201" y="530"/>
                </a:lnTo>
                <a:lnTo>
                  <a:pt x="201" y="530"/>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30"/>
                </a:lnTo>
                <a:lnTo>
                  <a:pt x="201"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199" y="530"/>
                </a:lnTo>
                <a:lnTo>
                  <a:pt x="198" y="534"/>
                </a:lnTo>
                <a:lnTo>
                  <a:pt x="199" y="534"/>
                </a:lnTo>
                <a:lnTo>
                  <a:pt x="199" y="535"/>
                </a:lnTo>
                <a:lnTo>
                  <a:pt x="199" y="534"/>
                </a:lnTo>
                <a:lnTo>
                  <a:pt x="200" y="533"/>
                </a:lnTo>
                <a:lnTo>
                  <a:pt x="200" y="533"/>
                </a:lnTo>
                <a:lnTo>
                  <a:pt x="200" y="533"/>
                </a:lnTo>
                <a:lnTo>
                  <a:pt x="200" y="533"/>
                </a:lnTo>
                <a:lnTo>
                  <a:pt x="200" y="533"/>
                </a:lnTo>
                <a:lnTo>
                  <a:pt x="200" y="533"/>
                </a:lnTo>
                <a:lnTo>
                  <a:pt x="200" y="533"/>
                </a:lnTo>
                <a:lnTo>
                  <a:pt x="200" y="533"/>
                </a:lnTo>
                <a:lnTo>
                  <a:pt x="200" y="533"/>
                </a:lnTo>
                <a:lnTo>
                  <a:pt x="200" y="533"/>
                </a:lnTo>
                <a:lnTo>
                  <a:pt x="200" y="533"/>
                </a:lnTo>
                <a:lnTo>
                  <a:pt x="200" y="533"/>
                </a:lnTo>
                <a:lnTo>
                  <a:pt x="200" y="533"/>
                </a:lnTo>
                <a:lnTo>
                  <a:pt x="200" y="533"/>
                </a:lnTo>
                <a:lnTo>
                  <a:pt x="201" y="533"/>
                </a:lnTo>
                <a:lnTo>
                  <a:pt x="201" y="533"/>
                </a:lnTo>
                <a:lnTo>
                  <a:pt x="201" y="533"/>
                </a:lnTo>
                <a:lnTo>
                  <a:pt x="201" y="533"/>
                </a:lnTo>
                <a:lnTo>
                  <a:pt x="201" y="533"/>
                </a:lnTo>
                <a:lnTo>
                  <a:pt x="201" y="533"/>
                </a:lnTo>
                <a:lnTo>
                  <a:pt x="201" y="533"/>
                </a:lnTo>
                <a:lnTo>
                  <a:pt x="201" y="533"/>
                </a:lnTo>
                <a:lnTo>
                  <a:pt x="201" y="533"/>
                </a:lnTo>
                <a:lnTo>
                  <a:pt x="201" y="533"/>
                </a:lnTo>
                <a:lnTo>
                  <a:pt x="201" y="533"/>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5"/>
                </a:lnTo>
                <a:lnTo>
                  <a:pt x="201" y="535"/>
                </a:lnTo>
                <a:lnTo>
                  <a:pt x="201" y="535"/>
                </a:lnTo>
                <a:lnTo>
                  <a:pt x="201" y="535"/>
                </a:lnTo>
                <a:lnTo>
                  <a:pt x="201" y="535"/>
                </a:lnTo>
                <a:lnTo>
                  <a:pt x="201" y="535"/>
                </a:lnTo>
                <a:lnTo>
                  <a:pt x="201" y="535"/>
                </a:lnTo>
                <a:lnTo>
                  <a:pt x="201" y="535"/>
                </a:lnTo>
                <a:lnTo>
                  <a:pt x="201" y="535"/>
                </a:lnTo>
                <a:lnTo>
                  <a:pt x="201" y="535"/>
                </a:lnTo>
                <a:lnTo>
                  <a:pt x="201" y="535"/>
                </a:lnTo>
                <a:lnTo>
                  <a:pt x="201" y="535"/>
                </a:lnTo>
                <a:lnTo>
                  <a:pt x="201" y="535"/>
                </a:lnTo>
                <a:lnTo>
                  <a:pt x="201" y="535"/>
                </a:lnTo>
                <a:lnTo>
                  <a:pt x="200" y="535"/>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7"/>
                </a:lnTo>
                <a:lnTo>
                  <a:pt x="200" y="537"/>
                </a:lnTo>
                <a:lnTo>
                  <a:pt x="200" y="537"/>
                </a:lnTo>
                <a:lnTo>
                  <a:pt x="200" y="537"/>
                </a:lnTo>
                <a:lnTo>
                  <a:pt x="200" y="537"/>
                </a:lnTo>
                <a:lnTo>
                  <a:pt x="200" y="537"/>
                </a:lnTo>
                <a:lnTo>
                  <a:pt x="200" y="537"/>
                </a:lnTo>
                <a:lnTo>
                  <a:pt x="201" y="537"/>
                </a:lnTo>
                <a:lnTo>
                  <a:pt x="201" y="537"/>
                </a:lnTo>
                <a:lnTo>
                  <a:pt x="201" y="537"/>
                </a:lnTo>
                <a:lnTo>
                  <a:pt x="201" y="537"/>
                </a:lnTo>
                <a:lnTo>
                  <a:pt x="201" y="537"/>
                </a:lnTo>
                <a:lnTo>
                  <a:pt x="201" y="537"/>
                </a:lnTo>
                <a:lnTo>
                  <a:pt x="201" y="537"/>
                </a:lnTo>
                <a:lnTo>
                  <a:pt x="201" y="537"/>
                </a:lnTo>
                <a:lnTo>
                  <a:pt x="201" y="537"/>
                </a:lnTo>
                <a:lnTo>
                  <a:pt x="201" y="537"/>
                </a:lnTo>
                <a:lnTo>
                  <a:pt x="201" y="537"/>
                </a:lnTo>
                <a:lnTo>
                  <a:pt x="201" y="537"/>
                </a:lnTo>
                <a:lnTo>
                  <a:pt x="200" y="537"/>
                </a:lnTo>
                <a:lnTo>
                  <a:pt x="200" y="537"/>
                </a:lnTo>
                <a:lnTo>
                  <a:pt x="200" y="537"/>
                </a:lnTo>
                <a:lnTo>
                  <a:pt x="200" y="537"/>
                </a:lnTo>
                <a:lnTo>
                  <a:pt x="200" y="537"/>
                </a:lnTo>
                <a:lnTo>
                  <a:pt x="200" y="537"/>
                </a:lnTo>
                <a:lnTo>
                  <a:pt x="200" y="537"/>
                </a:lnTo>
                <a:lnTo>
                  <a:pt x="200" y="538"/>
                </a:lnTo>
                <a:lnTo>
                  <a:pt x="200" y="538"/>
                </a:lnTo>
                <a:lnTo>
                  <a:pt x="200" y="538"/>
                </a:lnTo>
                <a:lnTo>
                  <a:pt x="200" y="538"/>
                </a:lnTo>
                <a:lnTo>
                  <a:pt x="200" y="538"/>
                </a:lnTo>
                <a:lnTo>
                  <a:pt x="200" y="538"/>
                </a:lnTo>
                <a:lnTo>
                  <a:pt x="200" y="538"/>
                </a:lnTo>
                <a:lnTo>
                  <a:pt x="200" y="538"/>
                </a:lnTo>
                <a:lnTo>
                  <a:pt x="200" y="538"/>
                </a:lnTo>
                <a:lnTo>
                  <a:pt x="200" y="538"/>
                </a:lnTo>
                <a:lnTo>
                  <a:pt x="200" y="538"/>
                </a:lnTo>
                <a:lnTo>
                  <a:pt x="201" y="538"/>
                </a:lnTo>
                <a:lnTo>
                  <a:pt x="201" y="538"/>
                </a:lnTo>
                <a:lnTo>
                  <a:pt x="201" y="538"/>
                </a:lnTo>
                <a:lnTo>
                  <a:pt x="201" y="538"/>
                </a:lnTo>
                <a:lnTo>
                  <a:pt x="201" y="538"/>
                </a:lnTo>
                <a:lnTo>
                  <a:pt x="201" y="538"/>
                </a:lnTo>
                <a:lnTo>
                  <a:pt x="201" y="538"/>
                </a:lnTo>
                <a:lnTo>
                  <a:pt x="201" y="538"/>
                </a:lnTo>
                <a:lnTo>
                  <a:pt x="201" y="538"/>
                </a:lnTo>
                <a:lnTo>
                  <a:pt x="200" y="539"/>
                </a:lnTo>
                <a:lnTo>
                  <a:pt x="200" y="539"/>
                </a:lnTo>
                <a:lnTo>
                  <a:pt x="200" y="539"/>
                </a:lnTo>
                <a:lnTo>
                  <a:pt x="200" y="539"/>
                </a:lnTo>
                <a:lnTo>
                  <a:pt x="200" y="539"/>
                </a:lnTo>
                <a:lnTo>
                  <a:pt x="200" y="539"/>
                </a:lnTo>
                <a:lnTo>
                  <a:pt x="200" y="539"/>
                </a:lnTo>
                <a:lnTo>
                  <a:pt x="200" y="539"/>
                </a:lnTo>
                <a:lnTo>
                  <a:pt x="200" y="539"/>
                </a:lnTo>
                <a:lnTo>
                  <a:pt x="200" y="539"/>
                </a:lnTo>
                <a:lnTo>
                  <a:pt x="200" y="539"/>
                </a:lnTo>
                <a:lnTo>
                  <a:pt x="201" y="539"/>
                </a:lnTo>
                <a:lnTo>
                  <a:pt x="201" y="539"/>
                </a:lnTo>
                <a:lnTo>
                  <a:pt x="201" y="539"/>
                </a:lnTo>
                <a:lnTo>
                  <a:pt x="201" y="539"/>
                </a:lnTo>
                <a:lnTo>
                  <a:pt x="201" y="539"/>
                </a:lnTo>
                <a:lnTo>
                  <a:pt x="201" y="539"/>
                </a:lnTo>
                <a:lnTo>
                  <a:pt x="201" y="539"/>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3"/>
                </a:lnTo>
                <a:lnTo>
                  <a:pt x="201" y="543"/>
                </a:lnTo>
                <a:lnTo>
                  <a:pt x="201" y="543"/>
                </a:lnTo>
                <a:lnTo>
                  <a:pt x="201" y="543"/>
                </a:lnTo>
                <a:lnTo>
                  <a:pt x="201" y="543"/>
                </a:lnTo>
                <a:lnTo>
                  <a:pt x="201" y="543"/>
                </a:lnTo>
                <a:lnTo>
                  <a:pt x="201" y="543"/>
                </a:lnTo>
                <a:lnTo>
                  <a:pt x="201" y="543"/>
                </a:lnTo>
                <a:lnTo>
                  <a:pt x="201" y="543"/>
                </a:lnTo>
                <a:lnTo>
                  <a:pt x="201" y="543"/>
                </a:lnTo>
                <a:lnTo>
                  <a:pt x="200" y="543"/>
                </a:lnTo>
                <a:lnTo>
                  <a:pt x="200" y="543"/>
                </a:lnTo>
                <a:lnTo>
                  <a:pt x="200" y="543"/>
                </a:lnTo>
                <a:lnTo>
                  <a:pt x="200" y="543"/>
                </a:lnTo>
                <a:lnTo>
                  <a:pt x="200" y="544"/>
                </a:lnTo>
                <a:lnTo>
                  <a:pt x="200" y="544"/>
                </a:lnTo>
                <a:lnTo>
                  <a:pt x="200" y="544"/>
                </a:lnTo>
                <a:lnTo>
                  <a:pt x="200" y="544"/>
                </a:lnTo>
                <a:lnTo>
                  <a:pt x="200" y="544"/>
                </a:lnTo>
                <a:lnTo>
                  <a:pt x="200" y="544"/>
                </a:lnTo>
                <a:lnTo>
                  <a:pt x="200" y="544"/>
                </a:lnTo>
                <a:lnTo>
                  <a:pt x="200" y="544"/>
                </a:lnTo>
                <a:lnTo>
                  <a:pt x="200" y="544"/>
                </a:lnTo>
                <a:lnTo>
                  <a:pt x="200" y="544"/>
                </a:lnTo>
                <a:lnTo>
                  <a:pt x="200" y="544"/>
                </a:lnTo>
                <a:lnTo>
                  <a:pt x="200" y="544"/>
                </a:lnTo>
                <a:lnTo>
                  <a:pt x="200" y="544"/>
                </a:lnTo>
                <a:lnTo>
                  <a:pt x="200" y="544"/>
                </a:lnTo>
                <a:lnTo>
                  <a:pt x="200" y="544"/>
                </a:lnTo>
                <a:lnTo>
                  <a:pt x="200" y="544"/>
                </a:lnTo>
                <a:lnTo>
                  <a:pt x="200" y="544"/>
                </a:lnTo>
                <a:lnTo>
                  <a:pt x="200" y="545"/>
                </a:lnTo>
                <a:lnTo>
                  <a:pt x="200" y="545"/>
                </a:lnTo>
                <a:lnTo>
                  <a:pt x="200" y="545"/>
                </a:lnTo>
                <a:lnTo>
                  <a:pt x="200" y="545"/>
                </a:lnTo>
                <a:lnTo>
                  <a:pt x="200" y="545"/>
                </a:lnTo>
                <a:lnTo>
                  <a:pt x="200" y="545"/>
                </a:lnTo>
                <a:lnTo>
                  <a:pt x="200" y="545"/>
                </a:lnTo>
                <a:lnTo>
                  <a:pt x="200" y="545"/>
                </a:lnTo>
                <a:lnTo>
                  <a:pt x="200" y="545"/>
                </a:lnTo>
                <a:lnTo>
                  <a:pt x="200" y="545"/>
                </a:lnTo>
                <a:lnTo>
                  <a:pt x="200" y="545"/>
                </a:lnTo>
                <a:lnTo>
                  <a:pt x="200" y="545"/>
                </a:lnTo>
                <a:lnTo>
                  <a:pt x="200" y="545"/>
                </a:lnTo>
                <a:lnTo>
                  <a:pt x="200" y="545"/>
                </a:lnTo>
                <a:lnTo>
                  <a:pt x="200" y="545"/>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7"/>
                </a:lnTo>
                <a:lnTo>
                  <a:pt x="200" y="547"/>
                </a:lnTo>
                <a:lnTo>
                  <a:pt x="200" y="547"/>
                </a:lnTo>
                <a:lnTo>
                  <a:pt x="200" y="547"/>
                </a:lnTo>
                <a:lnTo>
                  <a:pt x="200" y="547"/>
                </a:lnTo>
                <a:lnTo>
                  <a:pt x="200" y="547"/>
                </a:lnTo>
                <a:lnTo>
                  <a:pt x="200" y="547"/>
                </a:lnTo>
                <a:lnTo>
                  <a:pt x="200" y="547"/>
                </a:lnTo>
                <a:lnTo>
                  <a:pt x="200" y="547"/>
                </a:lnTo>
                <a:lnTo>
                  <a:pt x="200" y="547"/>
                </a:lnTo>
                <a:lnTo>
                  <a:pt x="200" y="547"/>
                </a:lnTo>
                <a:lnTo>
                  <a:pt x="200" y="547"/>
                </a:lnTo>
                <a:lnTo>
                  <a:pt x="200" y="547"/>
                </a:lnTo>
                <a:lnTo>
                  <a:pt x="200" y="547"/>
                </a:lnTo>
                <a:lnTo>
                  <a:pt x="199" y="547"/>
                </a:lnTo>
                <a:lnTo>
                  <a:pt x="199" y="547"/>
                </a:lnTo>
                <a:lnTo>
                  <a:pt x="199" y="547"/>
                </a:lnTo>
                <a:lnTo>
                  <a:pt x="199" y="547"/>
                </a:lnTo>
                <a:lnTo>
                  <a:pt x="199" y="547"/>
                </a:lnTo>
                <a:lnTo>
                  <a:pt x="199" y="547"/>
                </a:lnTo>
                <a:lnTo>
                  <a:pt x="199" y="547"/>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9"/>
                </a:lnTo>
                <a:lnTo>
                  <a:pt x="199" y="549"/>
                </a:lnTo>
                <a:lnTo>
                  <a:pt x="199" y="549"/>
                </a:lnTo>
                <a:lnTo>
                  <a:pt x="199" y="549"/>
                </a:lnTo>
                <a:lnTo>
                  <a:pt x="199" y="549"/>
                </a:lnTo>
                <a:lnTo>
                  <a:pt x="199" y="549"/>
                </a:lnTo>
                <a:lnTo>
                  <a:pt x="199" y="549"/>
                </a:lnTo>
                <a:lnTo>
                  <a:pt x="199" y="549"/>
                </a:lnTo>
                <a:lnTo>
                  <a:pt x="199" y="549"/>
                </a:lnTo>
                <a:lnTo>
                  <a:pt x="199" y="549"/>
                </a:lnTo>
                <a:lnTo>
                  <a:pt x="199" y="549"/>
                </a:lnTo>
                <a:lnTo>
                  <a:pt x="199" y="549"/>
                </a:lnTo>
                <a:lnTo>
                  <a:pt x="199" y="549"/>
                </a:lnTo>
                <a:lnTo>
                  <a:pt x="199" y="549"/>
                </a:lnTo>
                <a:lnTo>
                  <a:pt x="199" y="549"/>
                </a:lnTo>
                <a:lnTo>
                  <a:pt x="199" y="549"/>
                </a:lnTo>
                <a:lnTo>
                  <a:pt x="198" y="549"/>
                </a:lnTo>
                <a:lnTo>
                  <a:pt x="198" y="549"/>
                </a:lnTo>
                <a:lnTo>
                  <a:pt x="198" y="549"/>
                </a:lnTo>
                <a:lnTo>
                  <a:pt x="198" y="549"/>
                </a:lnTo>
                <a:lnTo>
                  <a:pt x="199" y="549"/>
                </a:lnTo>
                <a:lnTo>
                  <a:pt x="199" y="549"/>
                </a:lnTo>
                <a:lnTo>
                  <a:pt x="199" y="549"/>
                </a:lnTo>
                <a:lnTo>
                  <a:pt x="199" y="549"/>
                </a:lnTo>
                <a:lnTo>
                  <a:pt x="199" y="549"/>
                </a:lnTo>
                <a:lnTo>
                  <a:pt x="199" y="549"/>
                </a:lnTo>
                <a:lnTo>
                  <a:pt x="199" y="549"/>
                </a:lnTo>
                <a:lnTo>
                  <a:pt x="199" y="549"/>
                </a:lnTo>
                <a:lnTo>
                  <a:pt x="199" y="550"/>
                </a:lnTo>
                <a:lnTo>
                  <a:pt x="199" y="550"/>
                </a:lnTo>
                <a:lnTo>
                  <a:pt x="199" y="550"/>
                </a:lnTo>
                <a:lnTo>
                  <a:pt x="199" y="550"/>
                </a:lnTo>
                <a:lnTo>
                  <a:pt x="199" y="550"/>
                </a:lnTo>
                <a:lnTo>
                  <a:pt x="199" y="550"/>
                </a:lnTo>
                <a:lnTo>
                  <a:pt x="198" y="550"/>
                </a:lnTo>
                <a:lnTo>
                  <a:pt x="198" y="550"/>
                </a:lnTo>
                <a:lnTo>
                  <a:pt x="198" y="550"/>
                </a:lnTo>
                <a:lnTo>
                  <a:pt x="198" y="550"/>
                </a:lnTo>
                <a:lnTo>
                  <a:pt x="198" y="550"/>
                </a:lnTo>
                <a:lnTo>
                  <a:pt x="198" y="550"/>
                </a:lnTo>
                <a:lnTo>
                  <a:pt x="198" y="550"/>
                </a:lnTo>
                <a:lnTo>
                  <a:pt x="198" y="550"/>
                </a:lnTo>
                <a:lnTo>
                  <a:pt x="198" y="550"/>
                </a:lnTo>
                <a:lnTo>
                  <a:pt x="198" y="550"/>
                </a:lnTo>
                <a:lnTo>
                  <a:pt x="198" y="550"/>
                </a:lnTo>
                <a:lnTo>
                  <a:pt x="198" y="550"/>
                </a:lnTo>
                <a:lnTo>
                  <a:pt x="198" y="550"/>
                </a:lnTo>
                <a:lnTo>
                  <a:pt x="198" y="550"/>
                </a:lnTo>
                <a:lnTo>
                  <a:pt x="198" y="550"/>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2"/>
                </a:lnTo>
                <a:lnTo>
                  <a:pt x="198" y="552"/>
                </a:lnTo>
                <a:lnTo>
                  <a:pt x="198" y="552"/>
                </a:lnTo>
                <a:lnTo>
                  <a:pt x="198" y="552"/>
                </a:lnTo>
                <a:lnTo>
                  <a:pt x="198" y="552"/>
                </a:lnTo>
                <a:lnTo>
                  <a:pt x="198" y="552"/>
                </a:lnTo>
                <a:lnTo>
                  <a:pt x="198" y="552"/>
                </a:lnTo>
                <a:lnTo>
                  <a:pt x="197" y="552"/>
                </a:lnTo>
                <a:lnTo>
                  <a:pt x="197" y="552"/>
                </a:lnTo>
                <a:lnTo>
                  <a:pt x="197" y="552"/>
                </a:lnTo>
                <a:lnTo>
                  <a:pt x="197" y="552"/>
                </a:lnTo>
                <a:lnTo>
                  <a:pt x="197" y="552"/>
                </a:lnTo>
                <a:lnTo>
                  <a:pt x="197" y="552"/>
                </a:lnTo>
                <a:lnTo>
                  <a:pt x="197" y="552"/>
                </a:lnTo>
                <a:lnTo>
                  <a:pt x="197" y="552"/>
                </a:lnTo>
                <a:lnTo>
                  <a:pt x="197" y="552"/>
                </a:lnTo>
                <a:lnTo>
                  <a:pt x="197" y="552"/>
                </a:lnTo>
                <a:lnTo>
                  <a:pt x="197" y="552"/>
                </a:lnTo>
                <a:lnTo>
                  <a:pt x="197" y="552"/>
                </a:lnTo>
                <a:lnTo>
                  <a:pt x="197" y="552"/>
                </a:lnTo>
                <a:lnTo>
                  <a:pt x="197" y="552"/>
                </a:lnTo>
                <a:lnTo>
                  <a:pt x="197" y="552"/>
                </a:lnTo>
                <a:lnTo>
                  <a:pt x="197" y="552"/>
                </a:lnTo>
                <a:lnTo>
                  <a:pt x="197" y="552"/>
                </a:lnTo>
                <a:lnTo>
                  <a:pt x="197"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5" y="554"/>
                </a:lnTo>
                <a:lnTo>
                  <a:pt x="195" y="554"/>
                </a:lnTo>
                <a:lnTo>
                  <a:pt x="195" y="554"/>
                </a:lnTo>
                <a:lnTo>
                  <a:pt x="195" y="554"/>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4" y="555"/>
                </a:lnTo>
                <a:lnTo>
                  <a:pt x="194" y="555"/>
                </a:lnTo>
                <a:lnTo>
                  <a:pt x="194" y="555"/>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3" y="556"/>
                </a:lnTo>
                <a:lnTo>
                  <a:pt x="193" y="556"/>
                </a:lnTo>
                <a:lnTo>
                  <a:pt x="193" y="556"/>
                </a:lnTo>
                <a:lnTo>
                  <a:pt x="193" y="556"/>
                </a:lnTo>
                <a:lnTo>
                  <a:pt x="193" y="556"/>
                </a:lnTo>
                <a:lnTo>
                  <a:pt x="193" y="556"/>
                </a:lnTo>
                <a:lnTo>
                  <a:pt x="193" y="556"/>
                </a:lnTo>
                <a:lnTo>
                  <a:pt x="193" y="556"/>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8"/>
                </a:lnTo>
                <a:lnTo>
                  <a:pt x="192" y="558"/>
                </a:lnTo>
                <a:lnTo>
                  <a:pt x="192" y="558"/>
                </a:lnTo>
                <a:lnTo>
                  <a:pt x="192" y="558"/>
                </a:lnTo>
                <a:lnTo>
                  <a:pt x="192" y="558"/>
                </a:lnTo>
                <a:lnTo>
                  <a:pt x="192" y="558"/>
                </a:lnTo>
                <a:lnTo>
                  <a:pt x="192" y="558"/>
                </a:lnTo>
                <a:lnTo>
                  <a:pt x="192" y="558"/>
                </a:lnTo>
                <a:lnTo>
                  <a:pt x="192" y="558"/>
                </a:lnTo>
                <a:lnTo>
                  <a:pt x="192" y="558"/>
                </a:lnTo>
                <a:lnTo>
                  <a:pt x="192" y="558"/>
                </a:lnTo>
                <a:lnTo>
                  <a:pt x="192" y="558"/>
                </a:lnTo>
                <a:lnTo>
                  <a:pt x="192" y="558"/>
                </a:lnTo>
                <a:lnTo>
                  <a:pt x="192" y="558"/>
                </a:lnTo>
                <a:lnTo>
                  <a:pt x="192" y="558"/>
                </a:lnTo>
                <a:lnTo>
                  <a:pt x="192" y="558"/>
                </a:lnTo>
                <a:lnTo>
                  <a:pt x="192" y="558"/>
                </a:lnTo>
                <a:lnTo>
                  <a:pt x="191" y="558"/>
                </a:lnTo>
                <a:lnTo>
                  <a:pt x="191" y="558"/>
                </a:lnTo>
                <a:lnTo>
                  <a:pt x="191" y="558"/>
                </a:lnTo>
                <a:lnTo>
                  <a:pt x="191" y="558"/>
                </a:lnTo>
                <a:lnTo>
                  <a:pt x="191" y="558"/>
                </a:lnTo>
                <a:lnTo>
                  <a:pt x="191" y="558"/>
                </a:lnTo>
                <a:lnTo>
                  <a:pt x="191" y="558"/>
                </a:lnTo>
                <a:lnTo>
                  <a:pt x="191" y="558"/>
                </a:lnTo>
                <a:lnTo>
                  <a:pt x="191" y="558"/>
                </a:lnTo>
                <a:lnTo>
                  <a:pt x="191" y="558"/>
                </a:lnTo>
                <a:lnTo>
                  <a:pt x="191" y="558"/>
                </a:lnTo>
                <a:lnTo>
                  <a:pt x="191" y="558"/>
                </a:lnTo>
                <a:lnTo>
                  <a:pt x="191" y="558"/>
                </a:lnTo>
                <a:lnTo>
                  <a:pt x="191" y="558"/>
                </a:lnTo>
                <a:lnTo>
                  <a:pt x="191" y="559"/>
                </a:lnTo>
                <a:lnTo>
                  <a:pt x="191" y="559"/>
                </a:lnTo>
                <a:lnTo>
                  <a:pt x="191" y="559"/>
                </a:lnTo>
                <a:lnTo>
                  <a:pt x="191" y="559"/>
                </a:lnTo>
                <a:lnTo>
                  <a:pt x="191" y="559"/>
                </a:lnTo>
                <a:lnTo>
                  <a:pt x="191"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89" y="559"/>
                </a:lnTo>
                <a:lnTo>
                  <a:pt x="189" y="559"/>
                </a:lnTo>
                <a:lnTo>
                  <a:pt x="189" y="559"/>
                </a:lnTo>
                <a:lnTo>
                  <a:pt x="189" y="559"/>
                </a:lnTo>
                <a:lnTo>
                  <a:pt x="189" y="559"/>
                </a:lnTo>
                <a:lnTo>
                  <a:pt x="189" y="559"/>
                </a:lnTo>
                <a:lnTo>
                  <a:pt x="189" y="559"/>
                </a:lnTo>
                <a:lnTo>
                  <a:pt x="189" y="559"/>
                </a:lnTo>
                <a:lnTo>
                  <a:pt x="189" y="559"/>
                </a:lnTo>
                <a:lnTo>
                  <a:pt x="189" y="559"/>
                </a:lnTo>
                <a:lnTo>
                  <a:pt x="189" y="559"/>
                </a:lnTo>
                <a:lnTo>
                  <a:pt x="189" y="559"/>
                </a:lnTo>
                <a:lnTo>
                  <a:pt x="189" y="559"/>
                </a:lnTo>
                <a:lnTo>
                  <a:pt x="189" y="559"/>
                </a:lnTo>
                <a:lnTo>
                  <a:pt x="189" y="559"/>
                </a:lnTo>
                <a:lnTo>
                  <a:pt x="189" y="559"/>
                </a:lnTo>
                <a:lnTo>
                  <a:pt x="189" y="559"/>
                </a:lnTo>
                <a:lnTo>
                  <a:pt x="189" y="560"/>
                </a:lnTo>
                <a:lnTo>
                  <a:pt x="189" y="560"/>
                </a:lnTo>
                <a:lnTo>
                  <a:pt x="188" y="560"/>
                </a:lnTo>
                <a:lnTo>
                  <a:pt x="188" y="560"/>
                </a:lnTo>
                <a:lnTo>
                  <a:pt x="188" y="561"/>
                </a:lnTo>
                <a:lnTo>
                  <a:pt x="188" y="561"/>
                </a:lnTo>
                <a:lnTo>
                  <a:pt x="188" y="561"/>
                </a:lnTo>
                <a:lnTo>
                  <a:pt x="188" y="561"/>
                </a:lnTo>
                <a:lnTo>
                  <a:pt x="187" y="562"/>
                </a:lnTo>
                <a:lnTo>
                  <a:pt x="187" y="562"/>
                </a:lnTo>
                <a:lnTo>
                  <a:pt x="187" y="562"/>
                </a:lnTo>
                <a:lnTo>
                  <a:pt x="187" y="562"/>
                </a:lnTo>
                <a:lnTo>
                  <a:pt x="187" y="563"/>
                </a:lnTo>
                <a:lnTo>
                  <a:pt x="187" y="563"/>
                </a:lnTo>
                <a:lnTo>
                  <a:pt x="187" y="563"/>
                </a:lnTo>
                <a:lnTo>
                  <a:pt x="187" y="563"/>
                </a:lnTo>
                <a:lnTo>
                  <a:pt x="187" y="563"/>
                </a:lnTo>
                <a:lnTo>
                  <a:pt x="187" y="564"/>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6"/>
                </a:lnTo>
                <a:lnTo>
                  <a:pt x="186" y="566"/>
                </a:lnTo>
                <a:lnTo>
                  <a:pt x="186" y="566"/>
                </a:lnTo>
                <a:lnTo>
                  <a:pt x="186" y="566"/>
                </a:lnTo>
                <a:lnTo>
                  <a:pt x="186" y="566"/>
                </a:lnTo>
                <a:lnTo>
                  <a:pt x="186" y="566"/>
                </a:lnTo>
                <a:lnTo>
                  <a:pt x="186" y="566"/>
                </a:lnTo>
                <a:lnTo>
                  <a:pt x="186" y="567"/>
                </a:lnTo>
                <a:lnTo>
                  <a:pt x="186" y="567"/>
                </a:lnTo>
                <a:lnTo>
                  <a:pt x="186" y="567"/>
                </a:lnTo>
                <a:lnTo>
                  <a:pt x="186" y="567"/>
                </a:lnTo>
                <a:lnTo>
                  <a:pt x="186" y="567"/>
                </a:lnTo>
                <a:lnTo>
                  <a:pt x="186" y="567"/>
                </a:lnTo>
                <a:lnTo>
                  <a:pt x="186" y="568"/>
                </a:lnTo>
                <a:lnTo>
                  <a:pt x="185" y="568"/>
                </a:lnTo>
                <a:lnTo>
                  <a:pt x="185" y="569"/>
                </a:lnTo>
                <a:lnTo>
                  <a:pt x="185" y="569"/>
                </a:lnTo>
                <a:lnTo>
                  <a:pt x="185" y="569"/>
                </a:lnTo>
                <a:lnTo>
                  <a:pt x="185" y="570"/>
                </a:lnTo>
                <a:lnTo>
                  <a:pt x="185" y="570"/>
                </a:lnTo>
                <a:lnTo>
                  <a:pt x="185" y="570"/>
                </a:lnTo>
                <a:lnTo>
                  <a:pt x="185" y="570"/>
                </a:lnTo>
                <a:lnTo>
                  <a:pt x="185" y="570"/>
                </a:lnTo>
                <a:lnTo>
                  <a:pt x="185" y="570"/>
                </a:lnTo>
                <a:lnTo>
                  <a:pt x="185" y="570"/>
                </a:lnTo>
                <a:lnTo>
                  <a:pt x="185" y="570"/>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3"/>
                </a:lnTo>
                <a:lnTo>
                  <a:pt x="185" y="573"/>
                </a:lnTo>
                <a:lnTo>
                  <a:pt x="185" y="573"/>
                </a:lnTo>
                <a:lnTo>
                  <a:pt x="185"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5"/>
                </a:lnTo>
                <a:lnTo>
                  <a:pt x="184" y="575"/>
                </a:lnTo>
                <a:lnTo>
                  <a:pt x="184" y="575"/>
                </a:lnTo>
                <a:lnTo>
                  <a:pt x="184" y="575"/>
                </a:lnTo>
                <a:lnTo>
                  <a:pt x="184" y="575"/>
                </a:lnTo>
                <a:lnTo>
                  <a:pt x="184" y="575"/>
                </a:lnTo>
                <a:lnTo>
                  <a:pt x="184" y="575"/>
                </a:lnTo>
                <a:lnTo>
                  <a:pt x="184"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2" y="576"/>
                </a:lnTo>
                <a:lnTo>
                  <a:pt x="182" y="576"/>
                </a:lnTo>
                <a:lnTo>
                  <a:pt x="182" y="576"/>
                </a:lnTo>
                <a:lnTo>
                  <a:pt x="182" y="576"/>
                </a:lnTo>
                <a:lnTo>
                  <a:pt x="182" y="576"/>
                </a:lnTo>
                <a:lnTo>
                  <a:pt x="182" y="576"/>
                </a:lnTo>
                <a:lnTo>
                  <a:pt x="182" y="577"/>
                </a:lnTo>
                <a:lnTo>
                  <a:pt x="182" y="577"/>
                </a:lnTo>
                <a:lnTo>
                  <a:pt x="182" y="577"/>
                </a:lnTo>
                <a:lnTo>
                  <a:pt x="182" y="577"/>
                </a:lnTo>
                <a:lnTo>
                  <a:pt x="182" y="577"/>
                </a:lnTo>
                <a:lnTo>
                  <a:pt x="182" y="577"/>
                </a:lnTo>
                <a:lnTo>
                  <a:pt x="182" y="578"/>
                </a:lnTo>
                <a:lnTo>
                  <a:pt x="182" y="578"/>
                </a:lnTo>
                <a:lnTo>
                  <a:pt x="182" y="578"/>
                </a:lnTo>
                <a:lnTo>
                  <a:pt x="182" y="578"/>
                </a:lnTo>
                <a:lnTo>
                  <a:pt x="182" y="578"/>
                </a:lnTo>
                <a:lnTo>
                  <a:pt x="183" y="578"/>
                </a:lnTo>
                <a:lnTo>
                  <a:pt x="183" y="578"/>
                </a:lnTo>
                <a:lnTo>
                  <a:pt x="183" y="578"/>
                </a:lnTo>
                <a:lnTo>
                  <a:pt x="183" y="579"/>
                </a:lnTo>
                <a:lnTo>
                  <a:pt x="183" y="579"/>
                </a:lnTo>
                <a:lnTo>
                  <a:pt x="183" y="579"/>
                </a:lnTo>
                <a:lnTo>
                  <a:pt x="183" y="579"/>
                </a:lnTo>
                <a:lnTo>
                  <a:pt x="183" y="579"/>
                </a:lnTo>
                <a:lnTo>
                  <a:pt x="183" y="580"/>
                </a:lnTo>
                <a:lnTo>
                  <a:pt x="183" y="580"/>
                </a:lnTo>
                <a:lnTo>
                  <a:pt x="183" y="580"/>
                </a:lnTo>
                <a:lnTo>
                  <a:pt x="183" y="580"/>
                </a:lnTo>
                <a:lnTo>
                  <a:pt x="183" y="581"/>
                </a:lnTo>
                <a:lnTo>
                  <a:pt x="183" y="581"/>
                </a:lnTo>
                <a:lnTo>
                  <a:pt x="183" y="581"/>
                </a:lnTo>
                <a:lnTo>
                  <a:pt x="183" y="581"/>
                </a:lnTo>
                <a:lnTo>
                  <a:pt x="183" y="581"/>
                </a:lnTo>
                <a:lnTo>
                  <a:pt x="183" y="581"/>
                </a:lnTo>
                <a:lnTo>
                  <a:pt x="183" y="582"/>
                </a:lnTo>
                <a:lnTo>
                  <a:pt x="183" y="582"/>
                </a:lnTo>
                <a:lnTo>
                  <a:pt x="183" y="582"/>
                </a:lnTo>
                <a:lnTo>
                  <a:pt x="183" y="582"/>
                </a:lnTo>
                <a:lnTo>
                  <a:pt x="183" y="582"/>
                </a:lnTo>
                <a:lnTo>
                  <a:pt x="182" y="582"/>
                </a:lnTo>
                <a:lnTo>
                  <a:pt x="182" y="582"/>
                </a:lnTo>
                <a:lnTo>
                  <a:pt x="182" y="583"/>
                </a:lnTo>
                <a:lnTo>
                  <a:pt x="182" y="583"/>
                </a:lnTo>
                <a:lnTo>
                  <a:pt x="182" y="584"/>
                </a:lnTo>
                <a:lnTo>
                  <a:pt x="182" y="584"/>
                </a:lnTo>
                <a:lnTo>
                  <a:pt x="182" y="585"/>
                </a:lnTo>
                <a:lnTo>
                  <a:pt x="182" y="585"/>
                </a:lnTo>
                <a:lnTo>
                  <a:pt x="182" y="585"/>
                </a:lnTo>
                <a:lnTo>
                  <a:pt x="182" y="585"/>
                </a:lnTo>
                <a:lnTo>
                  <a:pt x="182" y="586"/>
                </a:lnTo>
                <a:lnTo>
                  <a:pt x="182" y="586"/>
                </a:lnTo>
                <a:lnTo>
                  <a:pt x="182" y="586"/>
                </a:lnTo>
                <a:lnTo>
                  <a:pt x="182" y="586"/>
                </a:lnTo>
                <a:lnTo>
                  <a:pt x="182" y="586"/>
                </a:lnTo>
                <a:lnTo>
                  <a:pt x="183" y="586"/>
                </a:lnTo>
                <a:lnTo>
                  <a:pt x="183" y="586"/>
                </a:lnTo>
                <a:lnTo>
                  <a:pt x="183" y="587"/>
                </a:lnTo>
                <a:lnTo>
                  <a:pt x="183" y="587"/>
                </a:lnTo>
                <a:lnTo>
                  <a:pt x="183" y="587"/>
                </a:lnTo>
                <a:lnTo>
                  <a:pt x="183" y="588"/>
                </a:lnTo>
                <a:lnTo>
                  <a:pt x="182" y="588"/>
                </a:lnTo>
                <a:lnTo>
                  <a:pt x="182" y="588"/>
                </a:lnTo>
                <a:lnTo>
                  <a:pt x="182" y="588"/>
                </a:lnTo>
                <a:lnTo>
                  <a:pt x="182" y="588"/>
                </a:lnTo>
                <a:lnTo>
                  <a:pt x="182" y="588"/>
                </a:lnTo>
                <a:lnTo>
                  <a:pt x="182" y="589"/>
                </a:lnTo>
                <a:lnTo>
                  <a:pt x="181" y="589"/>
                </a:lnTo>
                <a:lnTo>
                  <a:pt x="181" y="589"/>
                </a:lnTo>
                <a:lnTo>
                  <a:pt x="181" y="589"/>
                </a:lnTo>
                <a:lnTo>
                  <a:pt x="181" y="589"/>
                </a:lnTo>
                <a:lnTo>
                  <a:pt x="181" y="590"/>
                </a:lnTo>
                <a:lnTo>
                  <a:pt x="181" y="590"/>
                </a:lnTo>
                <a:lnTo>
                  <a:pt x="181" y="590"/>
                </a:lnTo>
                <a:lnTo>
                  <a:pt x="180" y="590"/>
                </a:lnTo>
                <a:lnTo>
                  <a:pt x="180" y="590"/>
                </a:lnTo>
                <a:lnTo>
                  <a:pt x="180" y="591"/>
                </a:lnTo>
                <a:lnTo>
                  <a:pt x="180" y="591"/>
                </a:lnTo>
                <a:lnTo>
                  <a:pt x="180" y="591"/>
                </a:lnTo>
                <a:lnTo>
                  <a:pt x="180" y="591"/>
                </a:lnTo>
                <a:lnTo>
                  <a:pt x="180" y="592"/>
                </a:lnTo>
                <a:lnTo>
                  <a:pt x="180" y="592"/>
                </a:lnTo>
                <a:lnTo>
                  <a:pt x="180" y="592"/>
                </a:lnTo>
                <a:lnTo>
                  <a:pt x="180" y="592"/>
                </a:lnTo>
                <a:lnTo>
                  <a:pt x="180" y="592"/>
                </a:lnTo>
                <a:lnTo>
                  <a:pt x="180" y="592"/>
                </a:lnTo>
                <a:lnTo>
                  <a:pt x="180" y="593"/>
                </a:lnTo>
                <a:lnTo>
                  <a:pt x="180" y="593"/>
                </a:lnTo>
                <a:lnTo>
                  <a:pt x="180" y="593"/>
                </a:lnTo>
                <a:lnTo>
                  <a:pt x="180" y="593"/>
                </a:lnTo>
                <a:lnTo>
                  <a:pt x="180" y="594"/>
                </a:lnTo>
                <a:lnTo>
                  <a:pt x="180" y="594"/>
                </a:lnTo>
                <a:lnTo>
                  <a:pt x="180" y="594"/>
                </a:lnTo>
                <a:lnTo>
                  <a:pt x="180" y="594"/>
                </a:lnTo>
                <a:lnTo>
                  <a:pt x="180" y="594"/>
                </a:lnTo>
                <a:lnTo>
                  <a:pt x="180" y="594"/>
                </a:lnTo>
                <a:lnTo>
                  <a:pt x="180" y="594"/>
                </a:lnTo>
                <a:lnTo>
                  <a:pt x="180" y="594"/>
                </a:lnTo>
                <a:lnTo>
                  <a:pt x="180" y="594"/>
                </a:lnTo>
                <a:lnTo>
                  <a:pt x="180" y="594"/>
                </a:lnTo>
                <a:lnTo>
                  <a:pt x="180" y="594"/>
                </a:lnTo>
                <a:lnTo>
                  <a:pt x="180" y="594"/>
                </a:lnTo>
                <a:lnTo>
                  <a:pt x="180" y="595"/>
                </a:lnTo>
                <a:lnTo>
                  <a:pt x="180" y="595"/>
                </a:lnTo>
                <a:lnTo>
                  <a:pt x="180" y="595"/>
                </a:lnTo>
                <a:lnTo>
                  <a:pt x="180" y="595"/>
                </a:lnTo>
                <a:lnTo>
                  <a:pt x="180" y="595"/>
                </a:lnTo>
                <a:lnTo>
                  <a:pt x="180" y="595"/>
                </a:lnTo>
                <a:lnTo>
                  <a:pt x="180" y="595"/>
                </a:lnTo>
                <a:lnTo>
                  <a:pt x="180" y="595"/>
                </a:lnTo>
                <a:lnTo>
                  <a:pt x="180" y="595"/>
                </a:lnTo>
                <a:lnTo>
                  <a:pt x="180" y="595"/>
                </a:lnTo>
                <a:lnTo>
                  <a:pt x="180" y="595"/>
                </a:lnTo>
                <a:lnTo>
                  <a:pt x="180" y="595"/>
                </a:lnTo>
                <a:lnTo>
                  <a:pt x="180" y="596"/>
                </a:lnTo>
                <a:lnTo>
                  <a:pt x="180" y="596"/>
                </a:lnTo>
                <a:lnTo>
                  <a:pt x="180" y="596"/>
                </a:lnTo>
                <a:lnTo>
                  <a:pt x="180" y="596"/>
                </a:lnTo>
                <a:lnTo>
                  <a:pt x="180" y="596"/>
                </a:lnTo>
                <a:lnTo>
                  <a:pt x="180" y="596"/>
                </a:lnTo>
                <a:lnTo>
                  <a:pt x="180" y="596"/>
                </a:lnTo>
                <a:lnTo>
                  <a:pt x="180" y="596"/>
                </a:lnTo>
                <a:lnTo>
                  <a:pt x="180" y="596"/>
                </a:lnTo>
                <a:lnTo>
                  <a:pt x="180" y="596"/>
                </a:lnTo>
                <a:lnTo>
                  <a:pt x="180"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8" y="596"/>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7" y="597"/>
                </a:lnTo>
                <a:lnTo>
                  <a:pt x="177" y="597"/>
                </a:lnTo>
                <a:lnTo>
                  <a:pt x="177" y="597"/>
                </a:lnTo>
                <a:lnTo>
                  <a:pt x="177" y="597"/>
                </a:lnTo>
                <a:lnTo>
                  <a:pt x="177" y="597"/>
                </a:lnTo>
                <a:lnTo>
                  <a:pt x="177" y="597"/>
                </a:lnTo>
                <a:lnTo>
                  <a:pt x="177" y="597"/>
                </a:lnTo>
                <a:lnTo>
                  <a:pt x="177" y="597"/>
                </a:lnTo>
                <a:lnTo>
                  <a:pt x="177" y="597"/>
                </a:lnTo>
                <a:lnTo>
                  <a:pt x="177" y="598"/>
                </a:lnTo>
                <a:lnTo>
                  <a:pt x="177" y="598"/>
                </a:lnTo>
                <a:lnTo>
                  <a:pt x="177" y="598"/>
                </a:lnTo>
                <a:lnTo>
                  <a:pt x="177" y="598"/>
                </a:lnTo>
                <a:lnTo>
                  <a:pt x="177" y="598"/>
                </a:lnTo>
                <a:lnTo>
                  <a:pt x="177" y="598"/>
                </a:lnTo>
                <a:lnTo>
                  <a:pt x="177" y="598"/>
                </a:lnTo>
                <a:lnTo>
                  <a:pt x="177" y="598"/>
                </a:lnTo>
                <a:lnTo>
                  <a:pt x="177" y="598"/>
                </a:lnTo>
                <a:lnTo>
                  <a:pt x="178" y="598"/>
                </a:lnTo>
                <a:lnTo>
                  <a:pt x="178" y="598"/>
                </a:lnTo>
                <a:lnTo>
                  <a:pt x="178" y="598"/>
                </a:lnTo>
                <a:lnTo>
                  <a:pt x="178" y="598"/>
                </a:lnTo>
                <a:lnTo>
                  <a:pt x="178" y="598"/>
                </a:lnTo>
                <a:lnTo>
                  <a:pt x="178" y="598"/>
                </a:lnTo>
                <a:lnTo>
                  <a:pt x="178" y="598"/>
                </a:lnTo>
                <a:lnTo>
                  <a:pt x="178" y="598"/>
                </a:lnTo>
                <a:lnTo>
                  <a:pt x="178" y="598"/>
                </a:lnTo>
                <a:lnTo>
                  <a:pt x="178" y="598"/>
                </a:lnTo>
                <a:lnTo>
                  <a:pt x="178" y="598"/>
                </a:lnTo>
                <a:lnTo>
                  <a:pt x="178" y="598"/>
                </a:lnTo>
                <a:lnTo>
                  <a:pt x="178" y="598"/>
                </a:lnTo>
                <a:lnTo>
                  <a:pt x="178" y="598"/>
                </a:lnTo>
                <a:lnTo>
                  <a:pt x="177" y="598"/>
                </a:lnTo>
                <a:lnTo>
                  <a:pt x="177" y="598"/>
                </a:lnTo>
                <a:lnTo>
                  <a:pt x="177" y="598"/>
                </a:lnTo>
                <a:lnTo>
                  <a:pt x="177" y="598"/>
                </a:lnTo>
                <a:lnTo>
                  <a:pt x="177" y="598"/>
                </a:lnTo>
                <a:lnTo>
                  <a:pt x="177" y="598"/>
                </a:lnTo>
                <a:lnTo>
                  <a:pt x="177" y="598"/>
                </a:lnTo>
                <a:lnTo>
                  <a:pt x="177" y="599"/>
                </a:lnTo>
                <a:lnTo>
                  <a:pt x="177" y="599"/>
                </a:lnTo>
                <a:lnTo>
                  <a:pt x="177" y="599"/>
                </a:lnTo>
                <a:lnTo>
                  <a:pt x="177" y="599"/>
                </a:lnTo>
                <a:lnTo>
                  <a:pt x="177" y="599"/>
                </a:lnTo>
                <a:lnTo>
                  <a:pt x="177" y="599"/>
                </a:lnTo>
                <a:lnTo>
                  <a:pt x="177" y="599"/>
                </a:lnTo>
                <a:lnTo>
                  <a:pt x="177" y="599"/>
                </a:lnTo>
                <a:lnTo>
                  <a:pt x="177" y="599"/>
                </a:lnTo>
                <a:lnTo>
                  <a:pt x="177" y="599"/>
                </a:lnTo>
                <a:lnTo>
                  <a:pt x="177" y="599"/>
                </a:lnTo>
                <a:lnTo>
                  <a:pt x="177" y="599"/>
                </a:lnTo>
                <a:lnTo>
                  <a:pt x="177" y="599"/>
                </a:lnTo>
                <a:lnTo>
                  <a:pt x="177" y="599"/>
                </a:lnTo>
                <a:lnTo>
                  <a:pt x="177" y="599"/>
                </a:lnTo>
                <a:lnTo>
                  <a:pt x="177" y="599"/>
                </a:lnTo>
                <a:lnTo>
                  <a:pt x="177" y="599"/>
                </a:lnTo>
                <a:lnTo>
                  <a:pt x="177" y="600"/>
                </a:lnTo>
                <a:lnTo>
                  <a:pt x="177" y="600"/>
                </a:lnTo>
                <a:lnTo>
                  <a:pt x="177" y="600"/>
                </a:lnTo>
                <a:lnTo>
                  <a:pt x="177" y="600"/>
                </a:lnTo>
                <a:lnTo>
                  <a:pt x="177" y="600"/>
                </a:lnTo>
                <a:lnTo>
                  <a:pt x="177" y="600"/>
                </a:lnTo>
                <a:lnTo>
                  <a:pt x="177" y="600"/>
                </a:lnTo>
                <a:lnTo>
                  <a:pt x="177" y="600"/>
                </a:lnTo>
                <a:lnTo>
                  <a:pt x="177" y="600"/>
                </a:lnTo>
                <a:lnTo>
                  <a:pt x="177" y="600"/>
                </a:lnTo>
                <a:lnTo>
                  <a:pt x="177" y="600"/>
                </a:lnTo>
                <a:lnTo>
                  <a:pt x="177" y="600"/>
                </a:lnTo>
                <a:lnTo>
                  <a:pt x="177" y="600"/>
                </a:lnTo>
                <a:lnTo>
                  <a:pt x="177" y="600"/>
                </a:lnTo>
                <a:lnTo>
                  <a:pt x="177" y="600"/>
                </a:lnTo>
                <a:lnTo>
                  <a:pt x="177" y="601"/>
                </a:lnTo>
                <a:lnTo>
                  <a:pt x="177" y="601"/>
                </a:lnTo>
                <a:lnTo>
                  <a:pt x="177" y="601"/>
                </a:lnTo>
                <a:lnTo>
                  <a:pt x="177" y="601"/>
                </a:lnTo>
                <a:lnTo>
                  <a:pt x="177" y="601"/>
                </a:lnTo>
                <a:lnTo>
                  <a:pt x="177" y="601"/>
                </a:lnTo>
                <a:lnTo>
                  <a:pt x="177" y="601"/>
                </a:lnTo>
                <a:lnTo>
                  <a:pt x="177" y="601"/>
                </a:lnTo>
                <a:lnTo>
                  <a:pt x="177" y="601"/>
                </a:lnTo>
                <a:lnTo>
                  <a:pt x="177" y="601"/>
                </a:lnTo>
                <a:lnTo>
                  <a:pt x="177" y="601"/>
                </a:lnTo>
                <a:lnTo>
                  <a:pt x="177" y="601"/>
                </a:lnTo>
                <a:lnTo>
                  <a:pt x="177" y="601"/>
                </a:lnTo>
                <a:lnTo>
                  <a:pt x="176" y="601"/>
                </a:lnTo>
                <a:lnTo>
                  <a:pt x="176" y="601"/>
                </a:lnTo>
                <a:lnTo>
                  <a:pt x="176" y="601"/>
                </a:lnTo>
                <a:lnTo>
                  <a:pt x="176" y="601"/>
                </a:lnTo>
                <a:lnTo>
                  <a:pt x="176" y="601"/>
                </a:lnTo>
                <a:lnTo>
                  <a:pt x="176" y="601"/>
                </a:lnTo>
                <a:lnTo>
                  <a:pt x="176" y="601"/>
                </a:lnTo>
                <a:lnTo>
                  <a:pt x="176" y="601"/>
                </a:lnTo>
                <a:lnTo>
                  <a:pt x="176" y="601"/>
                </a:lnTo>
                <a:lnTo>
                  <a:pt x="176" y="601"/>
                </a:lnTo>
                <a:lnTo>
                  <a:pt x="176" y="601"/>
                </a:lnTo>
                <a:lnTo>
                  <a:pt x="176" y="600"/>
                </a:lnTo>
                <a:lnTo>
                  <a:pt x="176" y="600"/>
                </a:lnTo>
                <a:lnTo>
                  <a:pt x="176" y="600"/>
                </a:lnTo>
                <a:lnTo>
                  <a:pt x="176" y="600"/>
                </a:lnTo>
                <a:lnTo>
                  <a:pt x="176" y="600"/>
                </a:lnTo>
                <a:lnTo>
                  <a:pt x="175" y="600"/>
                </a:lnTo>
                <a:lnTo>
                  <a:pt x="175" y="600"/>
                </a:lnTo>
                <a:lnTo>
                  <a:pt x="175" y="600"/>
                </a:lnTo>
                <a:lnTo>
                  <a:pt x="175" y="600"/>
                </a:lnTo>
                <a:lnTo>
                  <a:pt x="174" y="600"/>
                </a:lnTo>
                <a:lnTo>
                  <a:pt x="174" y="600"/>
                </a:lnTo>
                <a:lnTo>
                  <a:pt x="174" y="600"/>
                </a:lnTo>
                <a:lnTo>
                  <a:pt x="174" y="600"/>
                </a:lnTo>
                <a:lnTo>
                  <a:pt x="173" y="601"/>
                </a:lnTo>
                <a:lnTo>
                  <a:pt x="173" y="601"/>
                </a:lnTo>
                <a:lnTo>
                  <a:pt x="173" y="601"/>
                </a:lnTo>
                <a:lnTo>
                  <a:pt x="173" y="601"/>
                </a:lnTo>
                <a:lnTo>
                  <a:pt x="173" y="601"/>
                </a:lnTo>
                <a:lnTo>
                  <a:pt x="172" y="602"/>
                </a:lnTo>
                <a:lnTo>
                  <a:pt x="172" y="602"/>
                </a:lnTo>
                <a:lnTo>
                  <a:pt x="172" y="602"/>
                </a:lnTo>
                <a:lnTo>
                  <a:pt x="172" y="602"/>
                </a:lnTo>
                <a:lnTo>
                  <a:pt x="172" y="603"/>
                </a:lnTo>
                <a:lnTo>
                  <a:pt x="172" y="603"/>
                </a:lnTo>
                <a:lnTo>
                  <a:pt x="172" y="603"/>
                </a:lnTo>
                <a:lnTo>
                  <a:pt x="172" y="603"/>
                </a:lnTo>
                <a:lnTo>
                  <a:pt x="172" y="603"/>
                </a:lnTo>
                <a:lnTo>
                  <a:pt x="171" y="603"/>
                </a:lnTo>
                <a:lnTo>
                  <a:pt x="171" y="603"/>
                </a:lnTo>
                <a:lnTo>
                  <a:pt x="171" y="603"/>
                </a:lnTo>
                <a:lnTo>
                  <a:pt x="171" y="603"/>
                </a:lnTo>
                <a:lnTo>
                  <a:pt x="171" y="603"/>
                </a:lnTo>
                <a:lnTo>
                  <a:pt x="171" y="603"/>
                </a:lnTo>
                <a:lnTo>
                  <a:pt x="171" y="603"/>
                </a:lnTo>
                <a:lnTo>
                  <a:pt x="171" y="603"/>
                </a:lnTo>
                <a:lnTo>
                  <a:pt x="171" y="603"/>
                </a:lnTo>
                <a:lnTo>
                  <a:pt x="171" y="603"/>
                </a:lnTo>
                <a:lnTo>
                  <a:pt x="171" y="603"/>
                </a:lnTo>
                <a:lnTo>
                  <a:pt x="171" y="603"/>
                </a:lnTo>
                <a:lnTo>
                  <a:pt x="171" y="604"/>
                </a:lnTo>
                <a:lnTo>
                  <a:pt x="171" y="604"/>
                </a:lnTo>
                <a:lnTo>
                  <a:pt x="171" y="604"/>
                </a:lnTo>
                <a:lnTo>
                  <a:pt x="171" y="604"/>
                </a:lnTo>
                <a:lnTo>
                  <a:pt x="171" y="604"/>
                </a:lnTo>
                <a:lnTo>
                  <a:pt x="171" y="604"/>
                </a:lnTo>
                <a:lnTo>
                  <a:pt x="171" y="604"/>
                </a:lnTo>
                <a:lnTo>
                  <a:pt x="171" y="604"/>
                </a:lnTo>
                <a:lnTo>
                  <a:pt x="171" y="605"/>
                </a:lnTo>
                <a:lnTo>
                  <a:pt x="171" y="605"/>
                </a:lnTo>
                <a:lnTo>
                  <a:pt x="171" y="605"/>
                </a:lnTo>
                <a:lnTo>
                  <a:pt x="171" y="605"/>
                </a:lnTo>
                <a:lnTo>
                  <a:pt x="171" y="606"/>
                </a:lnTo>
                <a:lnTo>
                  <a:pt x="171" y="606"/>
                </a:lnTo>
                <a:lnTo>
                  <a:pt x="170" y="606"/>
                </a:lnTo>
                <a:lnTo>
                  <a:pt x="170" y="606"/>
                </a:lnTo>
                <a:lnTo>
                  <a:pt x="170" y="606"/>
                </a:lnTo>
                <a:lnTo>
                  <a:pt x="170" y="606"/>
                </a:lnTo>
                <a:lnTo>
                  <a:pt x="169" y="606"/>
                </a:lnTo>
                <a:lnTo>
                  <a:pt x="169" y="606"/>
                </a:lnTo>
                <a:lnTo>
                  <a:pt x="169" y="606"/>
                </a:lnTo>
                <a:lnTo>
                  <a:pt x="169" y="606"/>
                </a:lnTo>
                <a:lnTo>
                  <a:pt x="169" y="606"/>
                </a:lnTo>
                <a:lnTo>
                  <a:pt x="169" y="607"/>
                </a:lnTo>
                <a:lnTo>
                  <a:pt x="169" y="607"/>
                </a:lnTo>
                <a:lnTo>
                  <a:pt x="169" y="607"/>
                </a:lnTo>
                <a:lnTo>
                  <a:pt x="169" y="607"/>
                </a:lnTo>
                <a:lnTo>
                  <a:pt x="169" y="607"/>
                </a:lnTo>
                <a:lnTo>
                  <a:pt x="169" y="607"/>
                </a:lnTo>
                <a:lnTo>
                  <a:pt x="169" y="607"/>
                </a:lnTo>
                <a:lnTo>
                  <a:pt x="169" y="607"/>
                </a:lnTo>
                <a:lnTo>
                  <a:pt x="169" y="608"/>
                </a:lnTo>
                <a:lnTo>
                  <a:pt x="169" y="608"/>
                </a:lnTo>
                <a:lnTo>
                  <a:pt x="169" y="608"/>
                </a:lnTo>
                <a:lnTo>
                  <a:pt x="169" y="608"/>
                </a:lnTo>
                <a:lnTo>
                  <a:pt x="169" y="608"/>
                </a:lnTo>
                <a:lnTo>
                  <a:pt x="170" y="608"/>
                </a:lnTo>
                <a:lnTo>
                  <a:pt x="170" y="608"/>
                </a:lnTo>
                <a:lnTo>
                  <a:pt x="169" y="608"/>
                </a:lnTo>
                <a:lnTo>
                  <a:pt x="169" y="608"/>
                </a:lnTo>
                <a:lnTo>
                  <a:pt x="169" y="609"/>
                </a:lnTo>
                <a:lnTo>
                  <a:pt x="169" y="609"/>
                </a:lnTo>
                <a:lnTo>
                  <a:pt x="169" y="609"/>
                </a:lnTo>
                <a:lnTo>
                  <a:pt x="169" y="609"/>
                </a:lnTo>
                <a:lnTo>
                  <a:pt x="169" y="610"/>
                </a:lnTo>
                <a:lnTo>
                  <a:pt x="169" y="610"/>
                </a:lnTo>
                <a:lnTo>
                  <a:pt x="169" y="610"/>
                </a:lnTo>
                <a:lnTo>
                  <a:pt x="169" y="610"/>
                </a:lnTo>
                <a:lnTo>
                  <a:pt x="169" y="610"/>
                </a:lnTo>
                <a:lnTo>
                  <a:pt x="169" y="611"/>
                </a:lnTo>
                <a:lnTo>
                  <a:pt x="169" y="611"/>
                </a:lnTo>
                <a:lnTo>
                  <a:pt x="169" y="611"/>
                </a:lnTo>
                <a:lnTo>
                  <a:pt x="168" y="611"/>
                </a:lnTo>
                <a:lnTo>
                  <a:pt x="168" y="611"/>
                </a:lnTo>
                <a:lnTo>
                  <a:pt x="168" y="611"/>
                </a:lnTo>
                <a:lnTo>
                  <a:pt x="168" y="612"/>
                </a:lnTo>
                <a:lnTo>
                  <a:pt x="168" y="612"/>
                </a:lnTo>
                <a:lnTo>
                  <a:pt x="168" y="612"/>
                </a:lnTo>
                <a:lnTo>
                  <a:pt x="168" y="612"/>
                </a:lnTo>
                <a:lnTo>
                  <a:pt x="168" y="613"/>
                </a:lnTo>
                <a:lnTo>
                  <a:pt x="168" y="613"/>
                </a:lnTo>
                <a:lnTo>
                  <a:pt x="168" y="613"/>
                </a:lnTo>
                <a:lnTo>
                  <a:pt x="168" y="613"/>
                </a:lnTo>
                <a:lnTo>
                  <a:pt x="168" y="613"/>
                </a:lnTo>
                <a:lnTo>
                  <a:pt x="168" y="613"/>
                </a:lnTo>
                <a:lnTo>
                  <a:pt x="168" y="614"/>
                </a:lnTo>
                <a:lnTo>
                  <a:pt x="168" y="614"/>
                </a:lnTo>
                <a:lnTo>
                  <a:pt x="168" y="614"/>
                </a:lnTo>
                <a:lnTo>
                  <a:pt x="168" y="614"/>
                </a:lnTo>
                <a:lnTo>
                  <a:pt x="168" y="614"/>
                </a:lnTo>
                <a:lnTo>
                  <a:pt x="168" y="614"/>
                </a:lnTo>
                <a:lnTo>
                  <a:pt x="168" y="614"/>
                </a:lnTo>
                <a:lnTo>
                  <a:pt x="168" y="614"/>
                </a:lnTo>
                <a:lnTo>
                  <a:pt x="168" y="614"/>
                </a:lnTo>
                <a:lnTo>
                  <a:pt x="168" y="614"/>
                </a:lnTo>
                <a:lnTo>
                  <a:pt x="168" y="615"/>
                </a:lnTo>
                <a:lnTo>
                  <a:pt x="168" y="615"/>
                </a:lnTo>
                <a:lnTo>
                  <a:pt x="168" y="615"/>
                </a:lnTo>
                <a:lnTo>
                  <a:pt x="168" y="615"/>
                </a:lnTo>
                <a:lnTo>
                  <a:pt x="168" y="615"/>
                </a:lnTo>
                <a:lnTo>
                  <a:pt x="168" y="615"/>
                </a:lnTo>
                <a:lnTo>
                  <a:pt x="168" y="615"/>
                </a:lnTo>
                <a:lnTo>
                  <a:pt x="168" y="615"/>
                </a:lnTo>
                <a:lnTo>
                  <a:pt x="168" y="615"/>
                </a:lnTo>
                <a:lnTo>
                  <a:pt x="168" y="615"/>
                </a:lnTo>
                <a:lnTo>
                  <a:pt x="168" y="615"/>
                </a:lnTo>
                <a:lnTo>
                  <a:pt x="168" y="615"/>
                </a:lnTo>
                <a:lnTo>
                  <a:pt x="168" y="615"/>
                </a:lnTo>
                <a:lnTo>
                  <a:pt x="167" y="615"/>
                </a:lnTo>
                <a:lnTo>
                  <a:pt x="167" y="615"/>
                </a:lnTo>
                <a:lnTo>
                  <a:pt x="167" y="615"/>
                </a:lnTo>
                <a:lnTo>
                  <a:pt x="167" y="615"/>
                </a:lnTo>
                <a:lnTo>
                  <a:pt x="167" y="615"/>
                </a:lnTo>
                <a:lnTo>
                  <a:pt x="167" y="615"/>
                </a:lnTo>
                <a:lnTo>
                  <a:pt x="167" y="615"/>
                </a:lnTo>
                <a:lnTo>
                  <a:pt x="167" y="615"/>
                </a:lnTo>
                <a:lnTo>
                  <a:pt x="166" y="615"/>
                </a:lnTo>
                <a:lnTo>
                  <a:pt x="166" y="615"/>
                </a:lnTo>
                <a:lnTo>
                  <a:pt x="166" y="615"/>
                </a:lnTo>
                <a:lnTo>
                  <a:pt x="166" y="615"/>
                </a:lnTo>
                <a:lnTo>
                  <a:pt x="166" y="615"/>
                </a:lnTo>
                <a:lnTo>
                  <a:pt x="166" y="616"/>
                </a:lnTo>
                <a:lnTo>
                  <a:pt x="166" y="616"/>
                </a:lnTo>
                <a:lnTo>
                  <a:pt x="166" y="616"/>
                </a:lnTo>
                <a:lnTo>
                  <a:pt x="166" y="616"/>
                </a:lnTo>
                <a:lnTo>
                  <a:pt x="166" y="616"/>
                </a:lnTo>
                <a:lnTo>
                  <a:pt x="166" y="616"/>
                </a:lnTo>
                <a:lnTo>
                  <a:pt x="166" y="616"/>
                </a:lnTo>
                <a:lnTo>
                  <a:pt x="166" y="616"/>
                </a:lnTo>
                <a:lnTo>
                  <a:pt x="166" y="616"/>
                </a:lnTo>
                <a:lnTo>
                  <a:pt x="166" y="616"/>
                </a:lnTo>
                <a:lnTo>
                  <a:pt x="166" y="616"/>
                </a:lnTo>
                <a:lnTo>
                  <a:pt x="166" y="616"/>
                </a:lnTo>
                <a:lnTo>
                  <a:pt x="165" y="616"/>
                </a:lnTo>
                <a:lnTo>
                  <a:pt x="165" y="616"/>
                </a:lnTo>
                <a:lnTo>
                  <a:pt x="165" y="616"/>
                </a:lnTo>
                <a:lnTo>
                  <a:pt x="165" y="616"/>
                </a:lnTo>
                <a:lnTo>
                  <a:pt x="165" y="616"/>
                </a:lnTo>
                <a:lnTo>
                  <a:pt x="165" y="616"/>
                </a:lnTo>
                <a:lnTo>
                  <a:pt x="165" y="616"/>
                </a:lnTo>
                <a:lnTo>
                  <a:pt x="165" y="616"/>
                </a:lnTo>
                <a:lnTo>
                  <a:pt x="165" y="616"/>
                </a:lnTo>
                <a:lnTo>
                  <a:pt x="165" y="616"/>
                </a:lnTo>
                <a:lnTo>
                  <a:pt x="164" y="616"/>
                </a:lnTo>
                <a:lnTo>
                  <a:pt x="164" y="616"/>
                </a:lnTo>
                <a:lnTo>
                  <a:pt x="164" y="616"/>
                </a:lnTo>
                <a:lnTo>
                  <a:pt x="164" y="616"/>
                </a:lnTo>
                <a:lnTo>
                  <a:pt x="164" y="616"/>
                </a:lnTo>
                <a:lnTo>
                  <a:pt x="164" y="616"/>
                </a:lnTo>
                <a:lnTo>
                  <a:pt x="164" y="616"/>
                </a:lnTo>
                <a:lnTo>
                  <a:pt x="164" y="616"/>
                </a:lnTo>
                <a:lnTo>
                  <a:pt x="164" y="617"/>
                </a:lnTo>
                <a:lnTo>
                  <a:pt x="164" y="617"/>
                </a:lnTo>
                <a:lnTo>
                  <a:pt x="164" y="617"/>
                </a:lnTo>
                <a:lnTo>
                  <a:pt x="163" y="617"/>
                </a:lnTo>
                <a:lnTo>
                  <a:pt x="163" y="617"/>
                </a:lnTo>
                <a:lnTo>
                  <a:pt x="163" y="617"/>
                </a:lnTo>
                <a:lnTo>
                  <a:pt x="163" y="617"/>
                </a:lnTo>
                <a:lnTo>
                  <a:pt x="163" y="617"/>
                </a:lnTo>
                <a:lnTo>
                  <a:pt x="163" y="617"/>
                </a:lnTo>
                <a:lnTo>
                  <a:pt x="163" y="617"/>
                </a:lnTo>
                <a:lnTo>
                  <a:pt x="163" y="617"/>
                </a:lnTo>
                <a:lnTo>
                  <a:pt x="163" y="617"/>
                </a:lnTo>
                <a:lnTo>
                  <a:pt x="163" y="617"/>
                </a:lnTo>
                <a:lnTo>
                  <a:pt x="163" y="617"/>
                </a:lnTo>
                <a:lnTo>
                  <a:pt x="163" y="617"/>
                </a:lnTo>
                <a:lnTo>
                  <a:pt x="163" y="617"/>
                </a:lnTo>
                <a:lnTo>
                  <a:pt x="163" y="617"/>
                </a:lnTo>
                <a:lnTo>
                  <a:pt x="163" y="617"/>
                </a:lnTo>
                <a:lnTo>
                  <a:pt x="163" y="617"/>
                </a:lnTo>
                <a:lnTo>
                  <a:pt x="163" y="617"/>
                </a:lnTo>
                <a:lnTo>
                  <a:pt x="163" y="617"/>
                </a:lnTo>
                <a:lnTo>
                  <a:pt x="163" y="618"/>
                </a:lnTo>
                <a:lnTo>
                  <a:pt x="162" y="618"/>
                </a:lnTo>
                <a:lnTo>
                  <a:pt x="162" y="618"/>
                </a:lnTo>
                <a:lnTo>
                  <a:pt x="162" y="618"/>
                </a:lnTo>
                <a:lnTo>
                  <a:pt x="162" y="618"/>
                </a:lnTo>
                <a:lnTo>
                  <a:pt x="162" y="618"/>
                </a:lnTo>
                <a:lnTo>
                  <a:pt x="162" y="618"/>
                </a:lnTo>
                <a:lnTo>
                  <a:pt x="162" y="618"/>
                </a:lnTo>
                <a:lnTo>
                  <a:pt x="162" y="618"/>
                </a:lnTo>
                <a:lnTo>
                  <a:pt x="162" y="618"/>
                </a:lnTo>
                <a:lnTo>
                  <a:pt x="162" y="618"/>
                </a:lnTo>
                <a:lnTo>
                  <a:pt x="162" y="618"/>
                </a:lnTo>
                <a:lnTo>
                  <a:pt x="162" y="618"/>
                </a:lnTo>
                <a:lnTo>
                  <a:pt x="162" y="618"/>
                </a:lnTo>
                <a:lnTo>
                  <a:pt x="161" y="618"/>
                </a:lnTo>
                <a:lnTo>
                  <a:pt x="161" y="618"/>
                </a:lnTo>
                <a:lnTo>
                  <a:pt x="161" y="618"/>
                </a:lnTo>
                <a:lnTo>
                  <a:pt x="161" y="618"/>
                </a:lnTo>
                <a:lnTo>
                  <a:pt x="161" y="618"/>
                </a:lnTo>
                <a:lnTo>
                  <a:pt x="161" y="618"/>
                </a:lnTo>
                <a:lnTo>
                  <a:pt x="161" y="618"/>
                </a:lnTo>
                <a:lnTo>
                  <a:pt x="161" y="618"/>
                </a:lnTo>
                <a:lnTo>
                  <a:pt x="161" y="619"/>
                </a:lnTo>
                <a:lnTo>
                  <a:pt x="161" y="619"/>
                </a:lnTo>
                <a:lnTo>
                  <a:pt x="161" y="619"/>
                </a:lnTo>
                <a:lnTo>
                  <a:pt x="160" y="619"/>
                </a:lnTo>
                <a:lnTo>
                  <a:pt x="160" y="619"/>
                </a:lnTo>
                <a:lnTo>
                  <a:pt x="160" y="619"/>
                </a:lnTo>
                <a:lnTo>
                  <a:pt x="160" y="619"/>
                </a:lnTo>
                <a:lnTo>
                  <a:pt x="160" y="620"/>
                </a:lnTo>
                <a:lnTo>
                  <a:pt x="160" y="620"/>
                </a:lnTo>
                <a:lnTo>
                  <a:pt x="160" y="620"/>
                </a:lnTo>
                <a:lnTo>
                  <a:pt x="160" y="620"/>
                </a:lnTo>
                <a:lnTo>
                  <a:pt x="159" y="620"/>
                </a:lnTo>
                <a:lnTo>
                  <a:pt x="159" y="620"/>
                </a:lnTo>
                <a:lnTo>
                  <a:pt x="159" y="621"/>
                </a:lnTo>
                <a:lnTo>
                  <a:pt x="159" y="621"/>
                </a:lnTo>
                <a:lnTo>
                  <a:pt x="159" y="621"/>
                </a:lnTo>
                <a:lnTo>
                  <a:pt x="159" y="621"/>
                </a:lnTo>
                <a:lnTo>
                  <a:pt x="159" y="621"/>
                </a:lnTo>
                <a:lnTo>
                  <a:pt x="159" y="621"/>
                </a:lnTo>
                <a:lnTo>
                  <a:pt x="159" y="622"/>
                </a:lnTo>
                <a:lnTo>
                  <a:pt x="159" y="622"/>
                </a:lnTo>
                <a:lnTo>
                  <a:pt x="159" y="622"/>
                </a:lnTo>
                <a:lnTo>
                  <a:pt x="159" y="623"/>
                </a:lnTo>
                <a:lnTo>
                  <a:pt x="159" y="623"/>
                </a:lnTo>
                <a:lnTo>
                  <a:pt x="159" y="623"/>
                </a:lnTo>
                <a:lnTo>
                  <a:pt x="159" y="623"/>
                </a:lnTo>
                <a:lnTo>
                  <a:pt x="159" y="624"/>
                </a:lnTo>
                <a:lnTo>
                  <a:pt x="159" y="624"/>
                </a:lnTo>
                <a:lnTo>
                  <a:pt x="159" y="624"/>
                </a:lnTo>
                <a:lnTo>
                  <a:pt x="159" y="624"/>
                </a:lnTo>
                <a:lnTo>
                  <a:pt x="159" y="624"/>
                </a:lnTo>
                <a:lnTo>
                  <a:pt x="159" y="625"/>
                </a:lnTo>
                <a:lnTo>
                  <a:pt x="159" y="625"/>
                </a:lnTo>
                <a:lnTo>
                  <a:pt x="159" y="625"/>
                </a:lnTo>
                <a:lnTo>
                  <a:pt x="159" y="625"/>
                </a:lnTo>
                <a:lnTo>
                  <a:pt x="159" y="625"/>
                </a:lnTo>
                <a:lnTo>
                  <a:pt x="158" y="625"/>
                </a:lnTo>
                <a:lnTo>
                  <a:pt x="158" y="626"/>
                </a:lnTo>
                <a:lnTo>
                  <a:pt x="158" y="626"/>
                </a:lnTo>
                <a:lnTo>
                  <a:pt x="158" y="626"/>
                </a:lnTo>
                <a:lnTo>
                  <a:pt x="158" y="626"/>
                </a:lnTo>
                <a:lnTo>
                  <a:pt x="158" y="626"/>
                </a:lnTo>
                <a:lnTo>
                  <a:pt x="157" y="625"/>
                </a:lnTo>
                <a:lnTo>
                  <a:pt x="157" y="625"/>
                </a:lnTo>
                <a:lnTo>
                  <a:pt x="157" y="626"/>
                </a:lnTo>
                <a:lnTo>
                  <a:pt x="157" y="626"/>
                </a:lnTo>
                <a:lnTo>
                  <a:pt x="157" y="626"/>
                </a:lnTo>
                <a:lnTo>
                  <a:pt x="157" y="626"/>
                </a:lnTo>
                <a:lnTo>
                  <a:pt x="157" y="626"/>
                </a:lnTo>
                <a:lnTo>
                  <a:pt x="157" y="626"/>
                </a:lnTo>
                <a:lnTo>
                  <a:pt x="157" y="626"/>
                </a:lnTo>
                <a:lnTo>
                  <a:pt x="157" y="626"/>
                </a:lnTo>
                <a:lnTo>
                  <a:pt x="157" y="626"/>
                </a:lnTo>
                <a:lnTo>
                  <a:pt x="157" y="627"/>
                </a:lnTo>
                <a:lnTo>
                  <a:pt x="157" y="627"/>
                </a:lnTo>
                <a:lnTo>
                  <a:pt x="157" y="627"/>
                </a:lnTo>
                <a:lnTo>
                  <a:pt x="157" y="627"/>
                </a:lnTo>
                <a:lnTo>
                  <a:pt x="156" y="627"/>
                </a:lnTo>
                <a:lnTo>
                  <a:pt x="156" y="627"/>
                </a:lnTo>
                <a:lnTo>
                  <a:pt x="156" y="627"/>
                </a:lnTo>
                <a:lnTo>
                  <a:pt x="156" y="627"/>
                </a:lnTo>
                <a:lnTo>
                  <a:pt x="156" y="627"/>
                </a:lnTo>
                <a:lnTo>
                  <a:pt x="156" y="627"/>
                </a:lnTo>
                <a:lnTo>
                  <a:pt x="156" y="627"/>
                </a:lnTo>
                <a:lnTo>
                  <a:pt x="156" y="627"/>
                </a:lnTo>
                <a:lnTo>
                  <a:pt x="156" y="627"/>
                </a:lnTo>
                <a:lnTo>
                  <a:pt x="156" y="627"/>
                </a:lnTo>
                <a:lnTo>
                  <a:pt x="156" y="628"/>
                </a:lnTo>
                <a:lnTo>
                  <a:pt x="156" y="628"/>
                </a:lnTo>
                <a:lnTo>
                  <a:pt x="156" y="628"/>
                </a:lnTo>
                <a:lnTo>
                  <a:pt x="156" y="628"/>
                </a:lnTo>
                <a:lnTo>
                  <a:pt x="156" y="629"/>
                </a:lnTo>
                <a:lnTo>
                  <a:pt x="156" y="629"/>
                </a:lnTo>
                <a:lnTo>
                  <a:pt x="156" y="629"/>
                </a:lnTo>
                <a:lnTo>
                  <a:pt x="156" y="629"/>
                </a:lnTo>
                <a:lnTo>
                  <a:pt x="156" y="629"/>
                </a:lnTo>
                <a:lnTo>
                  <a:pt x="156" y="630"/>
                </a:lnTo>
                <a:lnTo>
                  <a:pt x="156" y="630"/>
                </a:lnTo>
                <a:lnTo>
                  <a:pt x="156"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29"/>
                </a:lnTo>
                <a:lnTo>
                  <a:pt x="155" y="629"/>
                </a:lnTo>
                <a:lnTo>
                  <a:pt x="155" y="629"/>
                </a:lnTo>
                <a:lnTo>
                  <a:pt x="155" y="629"/>
                </a:lnTo>
                <a:lnTo>
                  <a:pt x="155" y="629"/>
                </a:lnTo>
                <a:lnTo>
                  <a:pt x="155" y="629"/>
                </a:lnTo>
                <a:lnTo>
                  <a:pt x="155" y="629"/>
                </a:lnTo>
                <a:lnTo>
                  <a:pt x="155" y="629"/>
                </a:lnTo>
                <a:lnTo>
                  <a:pt x="155" y="629"/>
                </a:lnTo>
                <a:lnTo>
                  <a:pt x="155" y="629"/>
                </a:lnTo>
                <a:lnTo>
                  <a:pt x="155" y="629"/>
                </a:lnTo>
                <a:lnTo>
                  <a:pt x="155" y="629"/>
                </a:lnTo>
                <a:lnTo>
                  <a:pt x="155" y="629"/>
                </a:lnTo>
                <a:lnTo>
                  <a:pt x="155"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3" y="629"/>
                </a:lnTo>
                <a:lnTo>
                  <a:pt x="153" y="629"/>
                </a:lnTo>
                <a:lnTo>
                  <a:pt x="153" y="629"/>
                </a:lnTo>
                <a:lnTo>
                  <a:pt x="153" y="629"/>
                </a:lnTo>
                <a:lnTo>
                  <a:pt x="153" y="629"/>
                </a:lnTo>
                <a:lnTo>
                  <a:pt x="153" y="629"/>
                </a:lnTo>
                <a:lnTo>
                  <a:pt x="153" y="629"/>
                </a:lnTo>
                <a:lnTo>
                  <a:pt x="153" y="629"/>
                </a:lnTo>
                <a:lnTo>
                  <a:pt x="153" y="629"/>
                </a:lnTo>
                <a:lnTo>
                  <a:pt x="152" y="628"/>
                </a:lnTo>
                <a:lnTo>
                  <a:pt x="152" y="627"/>
                </a:lnTo>
                <a:lnTo>
                  <a:pt x="151" y="626"/>
                </a:lnTo>
                <a:lnTo>
                  <a:pt x="149" y="624"/>
                </a:lnTo>
                <a:lnTo>
                  <a:pt x="149" y="623"/>
                </a:lnTo>
                <a:lnTo>
                  <a:pt x="149" y="623"/>
                </a:lnTo>
                <a:lnTo>
                  <a:pt x="148" y="622"/>
                </a:lnTo>
                <a:lnTo>
                  <a:pt x="147" y="621"/>
                </a:lnTo>
                <a:lnTo>
                  <a:pt x="146" y="620"/>
                </a:lnTo>
                <a:lnTo>
                  <a:pt x="146" y="620"/>
                </a:lnTo>
                <a:lnTo>
                  <a:pt x="146" y="619"/>
                </a:lnTo>
                <a:lnTo>
                  <a:pt x="144" y="618"/>
                </a:lnTo>
                <a:lnTo>
                  <a:pt x="142" y="617"/>
                </a:lnTo>
                <a:lnTo>
                  <a:pt x="142" y="616"/>
                </a:lnTo>
                <a:lnTo>
                  <a:pt x="141" y="615"/>
                </a:lnTo>
                <a:lnTo>
                  <a:pt x="138" y="614"/>
                </a:lnTo>
                <a:lnTo>
                  <a:pt x="137" y="613"/>
                </a:lnTo>
                <a:lnTo>
                  <a:pt x="137" y="613"/>
                </a:lnTo>
                <a:lnTo>
                  <a:pt x="136" y="612"/>
                </a:lnTo>
                <a:lnTo>
                  <a:pt x="133" y="611"/>
                </a:lnTo>
                <a:lnTo>
                  <a:pt x="133" y="610"/>
                </a:lnTo>
                <a:lnTo>
                  <a:pt x="131" y="609"/>
                </a:lnTo>
                <a:lnTo>
                  <a:pt x="131" y="609"/>
                </a:lnTo>
                <a:lnTo>
                  <a:pt x="130" y="608"/>
                </a:lnTo>
                <a:lnTo>
                  <a:pt x="124" y="599"/>
                </a:lnTo>
                <a:lnTo>
                  <a:pt x="124" y="599"/>
                </a:lnTo>
                <a:lnTo>
                  <a:pt x="124" y="598"/>
                </a:lnTo>
                <a:lnTo>
                  <a:pt x="123" y="595"/>
                </a:lnTo>
                <a:lnTo>
                  <a:pt x="123" y="595"/>
                </a:lnTo>
                <a:lnTo>
                  <a:pt x="123" y="594"/>
                </a:lnTo>
                <a:lnTo>
                  <a:pt x="123" y="591"/>
                </a:lnTo>
                <a:lnTo>
                  <a:pt x="122" y="589"/>
                </a:lnTo>
                <a:lnTo>
                  <a:pt x="122" y="588"/>
                </a:lnTo>
                <a:lnTo>
                  <a:pt x="122" y="586"/>
                </a:lnTo>
                <a:lnTo>
                  <a:pt x="121" y="584"/>
                </a:lnTo>
                <a:lnTo>
                  <a:pt x="121" y="584"/>
                </a:lnTo>
                <a:lnTo>
                  <a:pt x="121" y="580"/>
                </a:lnTo>
                <a:lnTo>
                  <a:pt x="120" y="578"/>
                </a:lnTo>
                <a:lnTo>
                  <a:pt x="120" y="575"/>
                </a:lnTo>
                <a:lnTo>
                  <a:pt x="120" y="574"/>
                </a:lnTo>
                <a:lnTo>
                  <a:pt x="120" y="574"/>
                </a:lnTo>
                <a:lnTo>
                  <a:pt x="120" y="574"/>
                </a:lnTo>
                <a:lnTo>
                  <a:pt x="120" y="573"/>
                </a:lnTo>
                <a:lnTo>
                  <a:pt x="118" y="565"/>
                </a:lnTo>
                <a:lnTo>
                  <a:pt x="118" y="564"/>
                </a:lnTo>
                <a:lnTo>
                  <a:pt x="118" y="564"/>
                </a:lnTo>
                <a:lnTo>
                  <a:pt x="118" y="565"/>
                </a:lnTo>
                <a:lnTo>
                  <a:pt x="118" y="565"/>
                </a:lnTo>
                <a:lnTo>
                  <a:pt x="117" y="565"/>
                </a:lnTo>
                <a:lnTo>
                  <a:pt x="117" y="565"/>
                </a:lnTo>
                <a:lnTo>
                  <a:pt x="116" y="566"/>
                </a:lnTo>
                <a:lnTo>
                  <a:pt x="115" y="566"/>
                </a:lnTo>
                <a:lnTo>
                  <a:pt x="114" y="566"/>
                </a:lnTo>
                <a:lnTo>
                  <a:pt x="113" y="567"/>
                </a:lnTo>
                <a:lnTo>
                  <a:pt x="112" y="568"/>
                </a:lnTo>
                <a:lnTo>
                  <a:pt x="112" y="567"/>
                </a:lnTo>
                <a:lnTo>
                  <a:pt x="111" y="567"/>
                </a:lnTo>
                <a:lnTo>
                  <a:pt x="111" y="567"/>
                </a:lnTo>
                <a:lnTo>
                  <a:pt x="111" y="567"/>
                </a:lnTo>
                <a:lnTo>
                  <a:pt x="111" y="567"/>
                </a:lnTo>
                <a:lnTo>
                  <a:pt x="110" y="566"/>
                </a:lnTo>
                <a:lnTo>
                  <a:pt x="109" y="565"/>
                </a:lnTo>
                <a:lnTo>
                  <a:pt x="107" y="564"/>
                </a:lnTo>
                <a:lnTo>
                  <a:pt x="106" y="563"/>
                </a:lnTo>
                <a:lnTo>
                  <a:pt x="104" y="560"/>
                </a:lnTo>
                <a:lnTo>
                  <a:pt x="104" y="560"/>
                </a:lnTo>
                <a:lnTo>
                  <a:pt x="103" y="558"/>
                </a:lnTo>
                <a:lnTo>
                  <a:pt x="103" y="558"/>
                </a:lnTo>
                <a:lnTo>
                  <a:pt x="103" y="558"/>
                </a:lnTo>
                <a:lnTo>
                  <a:pt x="96" y="560"/>
                </a:lnTo>
                <a:lnTo>
                  <a:pt x="96" y="560"/>
                </a:lnTo>
                <a:lnTo>
                  <a:pt x="96" y="560"/>
                </a:lnTo>
                <a:lnTo>
                  <a:pt x="95" y="559"/>
                </a:lnTo>
                <a:lnTo>
                  <a:pt x="95" y="559"/>
                </a:lnTo>
                <a:lnTo>
                  <a:pt x="94" y="556"/>
                </a:lnTo>
                <a:lnTo>
                  <a:pt x="90" y="550"/>
                </a:lnTo>
                <a:lnTo>
                  <a:pt x="88" y="546"/>
                </a:lnTo>
                <a:lnTo>
                  <a:pt x="84" y="540"/>
                </a:lnTo>
                <a:lnTo>
                  <a:pt x="85" y="540"/>
                </a:lnTo>
                <a:lnTo>
                  <a:pt x="85" y="540"/>
                </a:lnTo>
                <a:lnTo>
                  <a:pt x="85" y="540"/>
                </a:lnTo>
                <a:lnTo>
                  <a:pt x="85" y="540"/>
                </a:lnTo>
                <a:lnTo>
                  <a:pt x="85" y="540"/>
                </a:lnTo>
                <a:lnTo>
                  <a:pt x="85" y="539"/>
                </a:lnTo>
                <a:lnTo>
                  <a:pt x="86" y="539"/>
                </a:lnTo>
                <a:lnTo>
                  <a:pt x="86" y="539"/>
                </a:lnTo>
                <a:lnTo>
                  <a:pt x="86" y="539"/>
                </a:lnTo>
                <a:lnTo>
                  <a:pt x="86" y="539"/>
                </a:lnTo>
                <a:lnTo>
                  <a:pt x="86" y="539"/>
                </a:lnTo>
                <a:lnTo>
                  <a:pt x="86" y="539"/>
                </a:lnTo>
                <a:lnTo>
                  <a:pt x="86" y="539"/>
                </a:lnTo>
                <a:lnTo>
                  <a:pt x="87" y="538"/>
                </a:lnTo>
                <a:lnTo>
                  <a:pt x="87" y="538"/>
                </a:lnTo>
                <a:lnTo>
                  <a:pt x="87" y="538"/>
                </a:lnTo>
                <a:lnTo>
                  <a:pt x="87" y="538"/>
                </a:lnTo>
                <a:lnTo>
                  <a:pt x="87" y="538"/>
                </a:lnTo>
                <a:lnTo>
                  <a:pt x="87" y="538"/>
                </a:lnTo>
                <a:lnTo>
                  <a:pt x="87" y="538"/>
                </a:lnTo>
                <a:lnTo>
                  <a:pt x="87" y="538"/>
                </a:lnTo>
                <a:lnTo>
                  <a:pt x="87" y="538"/>
                </a:lnTo>
                <a:lnTo>
                  <a:pt x="87" y="538"/>
                </a:lnTo>
                <a:lnTo>
                  <a:pt x="87" y="538"/>
                </a:lnTo>
                <a:lnTo>
                  <a:pt x="87" y="538"/>
                </a:lnTo>
                <a:lnTo>
                  <a:pt x="87" y="538"/>
                </a:lnTo>
                <a:lnTo>
                  <a:pt x="87" y="538"/>
                </a:lnTo>
                <a:lnTo>
                  <a:pt x="87" y="538"/>
                </a:lnTo>
                <a:lnTo>
                  <a:pt x="87" y="537"/>
                </a:lnTo>
                <a:lnTo>
                  <a:pt x="87" y="537"/>
                </a:lnTo>
                <a:lnTo>
                  <a:pt x="87" y="537"/>
                </a:lnTo>
                <a:lnTo>
                  <a:pt x="87" y="537"/>
                </a:lnTo>
                <a:lnTo>
                  <a:pt x="87" y="537"/>
                </a:lnTo>
                <a:lnTo>
                  <a:pt x="87" y="537"/>
                </a:lnTo>
                <a:lnTo>
                  <a:pt x="87" y="537"/>
                </a:lnTo>
                <a:lnTo>
                  <a:pt x="87" y="537"/>
                </a:lnTo>
                <a:lnTo>
                  <a:pt x="87" y="537"/>
                </a:lnTo>
                <a:lnTo>
                  <a:pt x="87" y="537"/>
                </a:lnTo>
                <a:lnTo>
                  <a:pt x="87" y="536"/>
                </a:lnTo>
                <a:lnTo>
                  <a:pt x="87" y="536"/>
                </a:lnTo>
                <a:lnTo>
                  <a:pt x="87" y="536"/>
                </a:lnTo>
                <a:lnTo>
                  <a:pt x="87" y="536"/>
                </a:lnTo>
                <a:lnTo>
                  <a:pt x="87" y="536"/>
                </a:lnTo>
                <a:lnTo>
                  <a:pt x="88" y="535"/>
                </a:lnTo>
                <a:lnTo>
                  <a:pt x="88" y="535"/>
                </a:lnTo>
                <a:lnTo>
                  <a:pt x="88" y="535"/>
                </a:lnTo>
                <a:lnTo>
                  <a:pt x="88" y="534"/>
                </a:lnTo>
                <a:lnTo>
                  <a:pt x="88" y="534"/>
                </a:lnTo>
                <a:lnTo>
                  <a:pt x="88" y="534"/>
                </a:lnTo>
                <a:lnTo>
                  <a:pt x="88" y="534"/>
                </a:lnTo>
                <a:lnTo>
                  <a:pt x="89" y="534"/>
                </a:lnTo>
                <a:lnTo>
                  <a:pt x="89" y="534"/>
                </a:lnTo>
                <a:lnTo>
                  <a:pt x="89" y="534"/>
                </a:lnTo>
                <a:lnTo>
                  <a:pt x="89" y="534"/>
                </a:lnTo>
                <a:lnTo>
                  <a:pt x="89" y="534"/>
                </a:lnTo>
                <a:lnTo>
                  <a:pt x="89" y="533"/>
                </a:lnTo>
                <a:lnTo>
                  <a:pt x="89" y="533"/>
                </a:lnTo>
                <a:lnTo>
                  <a:pt x="89" y="533"/>
                </a:lnTo>
                <a:lnTo>
                  <a:pt x="89" y="533"/>
                </a:lnTo>
                <a:lnTo>
                  <a:pt x="89" y="533"/>
                </a:lnTo>
                <a:lnTo>
                  <a:pt x="89" y="533"/>
                </a:lnTo>
                <a:lnTo>
                  <a:pt x="89" y="533"/>
                </a:lnTo>
                <a:lnTo>
                  <a:pt x="89" y="533"/>
                </a:lnTo>
                <a:lnTo>
                  <a:pt x="89" y="532"/>
                </a:lnTo>
                <a:lnTo>
                  <a:pt x="89" y="532"/>
                </a:lnTo>
                <a:lnTo>
                  <a:pt x="89" y="532"/>
                </a:lnTo>
                <a:lnTo>
                  <a:pt x="89" y="532"/>
                </a:lnTo>
                <a:lnTo>
                  <a:pt x="89" y="532"/>
                </a:lnTo>
                <a:lnTo>
                  <a:pt x="90" y="532"/>
                </a:lnTo>
                <a:lnTo>
                  <a:pt x="90" y="532"/>
                </a:lnTo>
                <a:lnTo>
                  <a:pt x="90" y="532"/>
                </a:lnTo>
                <a:lnTo>
                  <a:pt x="90" y="532"/>
                </a:lnTo>
                <a:lnTo>
                  <a:pt x="90" y="532"/>
                </a:lnTo>
                <a:lnTo>
                  <a:pt x="90" y="532"/>
                </a:lnTo>
                <a:lnTo>
                  <a:pt x="90" y="532"/>
                </a:lnTo>
                <a:lnTo>
                  <a:pt x="90" y="532"/>
                </a:lnTo>
                <a:lnTo>
                  <a:pt x="90" y="532"/>
                </a:lnTo>
                <a:lnTo>
                  <a:pt x="90" y="531"/>
                </a:lnTo>
                <a:lnTo>
                  <a:pt x="90" y="531"/>
                </a:lnTo>
                <a:lnTo>
                  <a:pt x="90" y="531"/>
                </a:lnTo>
                <a:lnTo>
                  <a:pt x="90" y="531"/>
                </a:lnTo>
                <a:lnTo>
                  <a:pt x="90" y="531"/>
                </a:lnTo>
                <a:lnTo>
                  <a:pt x="90" y="531"/>
                </a:lnTo>
                <a:lnTo>
                  <a:pt x="90" y="531"/>
                </a:lnTo>
                <a:lnTo>
                  <a:pt x="90" y="531"/>
                </a:lnTo>
                <a:lnTo>
                  <a:pt x="90" y="531"/>
                </a:lnTo>
                <a:lnTo>
                  <a:pt x="90" y="531"/>
                </a:lnTo>
                <a:lnTo>
                  <a:pt x="90" y="530"/>
                </a:lnTo>
                <a:lnTo>
                  <a:pt x="90" y="530"/>
                </a:lnTo>
                <a:lnTo>
                  <a:pt x="90" y="530"/>
                </a:lnTo>
                <a:lnTo>
                  <a:pt x="90" y="530"/>
                </a:lnTo>
                <a:lnTo>
                  <a:pt x="90" y="530"/>
                </a:lnTo>
                <a:lnTo>
                  <a:pt x="90" y="530"/>
                </a:lnTo>
                <a:lnTo>
                  <a:pt x="90" y="530"/>
                </a:lnTo>
                <a:lnTo>
                  <a:pt x="90" y="530"/>
                </a:lnTo>
                <a:lnTo>
                  <a:pt x="90" y="530"/>
                </a:lnTo>
                <a:lnTo>
                  <a:pt x="90" y="530"/>
                </a:lnTo>
                <a:lnTo>
                  <a:pt x="90" y="530"/>
                </a:lnTo>
                <a:lnTo>
                  <a:pt x="90" y="530"/>
                </a:lnTo>
                <a:lnTo>
                  <a:pt x="90" y="530"/>
                </a:lnTo>
                <a:lnTo>
                  <a:pt x="91" y="530"/>
                </a:lnTo>
                <a:lnTo>
                  <a:pt x="91" y="530"/>
                </a:lnTo>
                <a:lnTo>
                  <a:pt x="91" y="529"/>
                </a:lnTo>
                <a:lnTo>
                  <a:pt x="91" y="529"/>
                </a:lnTo>
                <a:lnTo>
                  <a:pt x="91" y="529"/>
                </a:lnTo>
                <a:lnTo>
                  <a:pt x="91" y="529"/>
                </a:lnTo>
                <a:lnTo>
                  <a:pt x="91" y="529"/>
                </a:lnTo>
                <a:lnTo>
                  <a:pt x="91" y="528"/>
                </a:lnTo>
                <a:lnTo>
                  <a:pt x="91" y="528"/>
                </a:lnTo>
                <a:lnTo>
                  <a:pt x="91" y="528"/>
                </a:lnTo>
                <a:lnTo>
                  <a:pt x="91" y="528"/>
                </a:lnTo>
                <a:lnTo>
                  <a:pt x="91" y="528"/>
                </a:lnTo>
                <a:lnTo>
                  <a:pt x="91" y="528"/>
                </a:lnTo>
                <a:lnTo>
                  <a:pt x="92" y="528"/>
                </a:lnTo>
                <a:lnTo>
                  <a:pt x="92" y="527"/>
                </a:lnTo>
                <a:lnTo>
                  <a:pt x="92" y="527"/>
                </a:lnTo>
                <a:lnTo>
                  <a:pt x="92" y="527"/>
                </a:lnTo>
                <a:lnTo>
                  <a:pt x="92" y="527"/>
                </a:lnTo>
                <a:lnTo>
                  <a:pt x="92" y="527"/>
                </a:lnTo>
                <a:lnTo>
                  <a:pt x="92" y="527"/>
                </a:lnTo>
                <a:lnTo>
                  <a:pt x="93" y="527"/>
                </a:lnTo>
                <a:lnTo>
                  <a:pt x="93" y="527"/>
                </a:lnTo>
                <a:lnTo>
                  <a:pt x="93" y="527"/>
                </a:lnTo>
                <a:lnTo>
                  <a:pt x="93" y="527"/>
                </a:lnTo>
                <a:lnTo>
                  <a:pt x="93" y="527"/>
                </a:lnTo>
                <a:lnTo>
                  <a:pt x="93" y="527"/>
                </a:lnTo>
                <a:lnTo>
                  <a:pt x="93" y="527"/>
                </a:lnTo>
                <a:lnTo>
                  <a:pt x="93" y="527"/>
                </a:lnTo>
                <a:lnTo>
                  <a:pt x="93" y="527"/>
                </a:lnTo>
                <a:lnTo>
                  <a:pt x="93" y="527"/>
                </a:lnTo>
                <a:lnTo>
                  <a:pt x="93" y="526"/>
                </a:lnTo>
                <a:lnTo>
                  <a:pt x="94" y="526"/>
                </a:lnTo>
                <a:lnTo>
                  <a:pt x="94" y="526"/>
                </a:lnTo>
                <a:lnTo>
                  <a:pt x="94" y="526"/>
                </a:lnTo>
                <a:lnTo>
                  <a:pt x="94" y="526"/>
                </a:lnTo>
                <a:lnTo>
                  <a:pt x="94" y="526"/>
                </a:lnTo>
                <a:lnTo>
                  <a:pt x="94" y="526"/>
                </a:lnTo>
                <a:lnTo>
                  <a:pt x="95" y="526"/>
                </a:lnTo>
                <a:lnTo>
                  <a:pt x="95" y="525"/>
                </a:lnTo>
                <a:lnTo>
                  <a:pt x="95" y="525"/>
                </a:lnTo>
                <a:lnTo>
                  <a:pt x="96" y="525"/>
                </a:lnTo>
                <a:lnTo>
                  <a:pt x="96" y="524"/>
                </a:lnTo>
                <a:lnTo>
                  <a:pt x="96" y="524"/>
                </a:lnTo>
                <a:lnTo>
                  <a:pt x="96" y="524"/>
                </a:lnTo>
                <a:lnTo>
                  <a:pt x="96" y="524"/>
                </a:lnTo>
                <a:lnTo>
                  <a:pt x="96" y="524"/>
                </a:lnTo>
                <a:lnTo>
                  <a:pt x="96" y="524"/>
                </a:lnTo>
                <a:lnTo>
                  <a:pt x="96" y="523"/>
                </a:lnTo>
                <a:lnTo>
                  <a:pt x="96" y="523"/>
                </a:lnTo>
                <a:lnTo>
                  <a:pt x="96" y="523"/>
                </a:lnTo>
                <a:lnTo>
                  <a:pt x="96" y="523"/>
                </a:lnTo>
                <a:lnTo>
                  <a:pt x="97" y="523"/>
                </a:lnTo>
                <a:lnTo>
                  <a:pt x="97" y="522"/>
                </a:lnTo>
                <a:lnTo>
                  <a:pt x="97" y="522"/>
                </a:lnTo>
                <a:lnTo>
                  <a:pt x="97" y="522"/>
                </a:lnTo>
                <a:lnTo>
                  <a:pt x="97" y="522"/>
                </a:lnTo>
                <a:lnTo>
                  <a:pt x="97" y="522"/>
                </a:lnTo>
                <a:lnTo>
                  <a:pt x="98" y="522"/>
                </a:lnTo>
                <a:lnTo>
                  <a:pt x="98" y="522"/>
                </a:lnTo>
                <a:lnTo>
                  <a:pt x="98" y="522"/>
                </a:lnTo>
                <a:lnTo>
                  <a:pt x="95" y="519"/>
                </a:lnTo>
                <a:lnTo>
                  <a:pt x="95" y="519"/>
                </a:lnTo>
                <a:lnTo>
                  <a:pt x="89" y="508"/>
                </a:lnTo>
                <a:lnTo>
                  <a:pt x="87" y="505"/>
                </a:lnTo>
                <a:lnTo>
                  <a:pt x="86" y="504"/>
                </a:lnTo>
                <a:lnTo>
                  <a:pt x="86" y="503"/>
                </a:lnTo>
                <a:lnTo>
                  <a:pt x="86" y="502"/>
                </a:lnTo>
                <a:lnTo>
                  <a:pt x="85" y="502"/>
                </a:lnTo>
                <a:lnTo>
                  <a:pt x="84" y="500"/>
                </a:lnTo>
                <a:lnTo>
                  <a:pt x="83" y="497"/>
                </a:lnTo>
                <a:lnTo>
                  <a:pt x="82" y="497"/>
                </a:lnTo>
                <a:lnTo>
                  <a:pt x="81" y="495"/>
                </a:lnTo>
                <a:lnTo>
                  <a:pt x="79" y="493"/>
                </a:lnTo>
                <a:lnTo>
                  <a:pt x="78" y="490"/>
                </a:lnTo>
                <a:lnTo>
                  <a:pt x="74" y="485"/>
                </a:lnTo>
                <a:lnTo>
                  <a:pt x="72" y="480"/>
                </a:lnTo>
                <a:lnTo>
                  <a:pt x="71" y="479"/>
                </a:lnTo>
                <a:lnTo>
                  <a:pt x="69" y="476"/>
                </a:lnTo>
                <a:lnTo>
                  <a:pt x="69" y="475"/>
                </a:lnTo>
                <a:lnTo>
                  <a:pt x="64" y="467"/>
                </a:lnTo>
                <a:lnTo>
                  <a:pt x="63" y="465"/>
                </a:lnTo>
                <a:lnTo>
                  <a:pt x="56" y="454"/>
                </a:lnTo>
                <a:lnTo>
                  <a:pt x="55" y="452"/>
                </a:lnTo>
                <a:lnTo>
                  <a:pt x="53" y="449"/>
                </a:lnTo>
                <a:lnTo>
                  <a:pt x="50" y="444"/>
                </a:lnTo>
                <a:lnTo>
                  <a:pt x="45" y="435"/>
                </a:lnTo>
                <a:lnTo>
                  <a:pt x="42" y="431"/>
                </a:lnTo>
                <a:lnTo>
                  <a:pt x="40" y="427"/>
                </a:lnTo>
                <a:lnTo>
                  <a:pt x="37" y="423"/>
                </a:lnTo>
                <a:lnTo>
                  <a:pt x="35" y="419"/>
                </a:lnTo>
                <a:lnTo>
                  <a:pt x="30" y="411"/>
                </a:lnTo>
                <a:lnTo>
                  <a:pt x="27" y="407"/>
                </a:lnTo>
                <a:lnTo>
                  <a:pt x="25" y="402"/>
                </a:lnTo>
                <a:lnTo>
                  <a:pt x="25" y="402"/>
                </a:lnTo>
                <a:lnTo>
                  <a:pt x="25" y="402"/>
                </a:lnTo>
                <a:lnTo>
                  <a:pt x="24" y="402"/>
                </a:lnTo>
                <a:lnTo>
                  <a:pt x="21" y="397"/>
                </a:lnTo>
                <a:lnTo>
                  <a:pt x="21" y="397"/>
                </a:lnTo>
                <a:lnTo>
                  <a:pt x="19" y="393"/>
                </a:lnTo>
                <a:lnTo>
                  <a:pt x="19" y="393"/>
                </a:lnTo>
                <a:lnTo>
                  <a:pt x="19" y="393"/>
                </a:lnTo>
                <a:lnTo>
                  <a:pt x="17" y="390"/>
                </a:lnTo>
                <a:lnTo>
                  <a:pt x="16" y="389"/>
                </a:lnTo>
                <a:lnTo>
                  <a:pt x="14" y="386"/>
                </a:lnTo>
                <a:lnTo>
                  <a:pt x="13" y="384"/>
                </a:lnTo>
                <a:lnTo>
                  <a:pt x="12" y="382"/>
                </a:lnTo>
                <a:lnTo>
                  <a:pt x="8" y="376"/>
                </a:lnTo>
                <a:lnTo>
                  <a:pt x="7" y="375"/>
                </a:lnTo>
                <a:lnTo>
                  <a:pt x="3" y="367"/>
                </a:lnTo>
                <a:lnTo>
                  <a:pt x="1" y="364"/>
                </a:lnTo>
                <a:lnTo>
                  <a:pt x="1" y="364"/>
                </a:lnTo>
                <a:lnTo>
                  <a:pt x="0" y="362"/>
                </a:lnTo>
                <a:lnTo>
                  <a:pt x="0" y="362"/>
                </a:lnTo>
                <a:lnTo>
                  <a:pt x="0" y="362"/>
                </a:lnTo>
                <a:lnTo>
                  <a:pt x="1" y="361"/>
                </a:lnTo>
                <a:lnTo>
                  <a:pt x="2" y="361"/>
                </a:lnTo>
                <a:lnTo>
                  <a:pt x="3" y="360"/>
                </a:lnTo>
                <a:lnTo>
                  <a:pt x="5" y="360"/>
                </a:lnTo>
                <a:lnTo>
                  <a:pt x="6" y="359"/>
                </a:lnTo>
                <a:lnTo>
                  <a:pt x="7" y="359"/>
                </a:lnTo>
                <a:lnTo>
                  <a:pt x="8" y="358"/>
                </a:lnTo>
                <a:lnTo>
                  <a:pt x="9" y="358"/>
                </a:lnTo>
                <a:lnTo>
                  <a:pt x="10" y="358"/>
                </a:lnTo>
                <a:lnTo>
                  <a:pt x="12" y="357"/>
                </a:lnTo>
                <a:lnTo>
                  <a:pt x="12" y="357"/>
                </a:lnTo>
                <a:lnTo>
                  <a:pt x="13" y="357"/>
                </a:lnTo>
                <a:lnTo>
                  <a:pt x="14" y="356"/>
                </a:lnTo>
                <a:lnTo>
                  <a:pt x="16" y="356"/>
                </a:lnTo>
                <a:lnTo>
                  <a:pt x="18" y="354"/>
                </a:lnTo>
                <a:lnTo>
                  <a:pt x="19" y="354"/>
                </a:lnTo>
                <a:lnTo>
                  <a:pt x="24" y="352"/>
                </a:lnTo>
                <a:lnTo>
                  <a:pt x="25" y="352"/>
                </a:lnTo>
                <a:lnTo>
                  <a:pt x="30" y="349"/>
                </a:lnTo>
                <a:lnTo>
                  <a:pt x="31" y="348"/>
                </a:lnTo>
                <a:lnTo>
                  <a:pt x="34" y="347"/>
                </a:lnTo>
                <a:lnTo>
                  <a:pt x="35" y="346"/>
                </a:lnTo>
                <a:lnTo>
                  <a:pt x="35" y="346"/>
                </a:lnTo>
                <a:lnTo>
                  <a:pt x="36" y="346"/>
                </a:lnTo>
                <a:lnTo>
                  <a:pt x="36" y="346"/>
                </a:lnTo>
                <a:lnTo>
                  <a:pt x="37" y="345"/>
                </a:lnTo>
                <a:lnTo>
                  <a:pt x="38" y="345"/>
                </a:lnTo>
                <a:lnTo>
                  <a:pt x="40" y="344"/>
                </a:lnTo>
                <a:lnTo>
                  <a:pt x="41" y="344"/>
                </a:lnTo>
                <a:lnTo>
                  <a:pt x="42" y="344"/>
                </a:lnTo>
                <a:lnTo>
                  <a:pt x="42" y="344"/>
                </a:lnTo>
                <a:lnTo>
                  <a:pt x="42" y="344"/>
                </a:lnTo>
                <a:lnTo>
                  <a:pt x="42" y="344"/>
                </a:lnTo>
                <a:lnTo>
                  <a:pt x="45" y="343"/>
                </a:lnTo>
                <a:lnTo>
                  <a:pt x="46" y="343"/>
                </a:lnTo>
                <a:lnTo>
                  <a:pt x="46" y="343"/>
                </a:lnTo>
                <a:lnTo>
                  <a:pt x="47" y="343"/>
                </a:lnTo>
                <a:lnTo>
                  <a:pt x="48" y="343"/>
                </a:lnTo>
                <a:lnTo>
                  <a:pt x="48" y="343"/>
                </a:lnTo>
                <a:lnTo>
                  <a:pt x="48" y="343"/>
                </a:lnTo>
                <a:lnTo>
                  <a:pt x="49" y="343"/>
                </a:lnTo>
                <a:lnTo>
                  <a:pt x="49" y="342"/>
                </a:lnTo>
                <a:lnTo>
                  <a:pt x="50" y="342"/>
                </a:lnTo>
                <a:lnTo>
                  <a:pt x="50" y="342"/>
                </a:lnTo>
                <a:lnTo>
                  <a:pt x="56" y="340"/>
                </a:lnTo>
                <a:lnTo>
                  <a:pt x="57" y="340"/>
                </a:lnTo>
                <a:lnTo>
                  <a:pt x="58" y="340"/>
                </a:lnTo>
                <a:lnTo>
                  <a:pt x="59" y="340"/>
                </a:lnTo>
                <a:lnTo>
                  <a:pt x="60" y="339"/>
                </a:lnTo>
                <a:lnTo>
                  <a:pt x="60" y="339"/>
                </a:lnTo>
                <a:lnTo>
                  <a:pt x="61" y="339"/>
                </a:lnTo>
                <a:lnTo>
                  <a:pt x="61" y="340"/>
                </a:lnTo>
                <a:lnTo>
                  <a:pt x="62" y="340"/>
                </a:lnTo>
                <a:lnTo>
                  <a:pt x="62" y="340"/>
                </a:lnTo>
                <a:lnTo>
                  <a:pt x="63" y="340"/>
                </a:lnTo>
                <a:lnTo>
                  <a:pt x="63" y="341"/>
                </a:lnTo>
                <a:lnTo>
                  <a:pt x="64" y="341"/>
                </a:lnTo>
                <a:lnTo>
                  <a:pt x="64" y="341"/>
                </a:lnTo>
                <a:lnTo>
                  <a:pt x="65" y="341"/>
                </a:lnTo>
                <a:lnTo>
                  <a:pt x="65" y="340"/>
                </a:lnTo>
                <a:lnTo>
                  <a:pt x="65" y="340"/>
                </a:lnTo>
                <a:lnTo>
                  <a:pt x="66" y="340"/>
                </a:lnTo>
                <a:lnTo>
                  <a:pt x="67" y="340"/>
                </a:lnTo>
                <a:lnTo>
                  <a:pt x="67" y="340"/>
                </a:lnTo>
                <a:lnTo>
                  <a:pt x="68" y="340"/>
                </a:lnTo>
                <a:lnTo>
                  <a:pt x="69" y="340"/>
                </a:lnTo>
                <a:lnTo>
                  <a:pt x="69" y="340"/>
                </a:lnTo>
                <a:lnTo>
                  <a:pt x="69" y="340"/>
                </a:lnTo>
                <a:lnTo>
                  <a:pt x="70" y="340"/>
                </a:lnTo>
                <a:lnTo>
                  <a:pt x="70" y="340"/>
                </a:lnTo>
                <a:lnTo>
                  <a:pt x="70" y="340"/>
                </a:lnTo>
                <a:lnTo>
                  <a:pt x="71" y="340"/>
                </a:lnTo>
                <a:lnTo>
                  <a:pt x="72" y="340"/>
                </a:lnTo>
                <a:lnTo>
                  <a:pt x="73" y="340"/>
                </a:lnTo>
                <a:lnTo>
                  <a:pt x="73" y="340"/>
                </a:lnTo>
                <a:lnTo>
                  <a:pt x="74" y="340"/>
                </a:lnTo>
                <a:lnTo>
                  <a:pt x="74" y="340"/>
                </a:lnTo>
                <a:lnTo>
                  <a:pt x="74" y="340"/>
                </a:lnTo>
                <a:lnTo>
                  <a:pt x="75" y="339"/>
                </a:lnTo>
                <a:lnTo>
                  <a:pt x="75" y="339"/>
                </a:lnTo>
                <a:lnTo>
                  <a:pt x="75" y="337"/>
                </a:lnTo>
                <a:lnTo>
                  <a:pt x="76" y="337"/>
                </a:lnTo>
                <a:lnTo>
                  <a:pt x="76" y="336"/>
                </a:lnTo>
                <a:lnTo>
                  <a:pt x="76" y="336"/>
                </a:lnTo>
                <a:lnTo>
                  <a:pt x="76" y="336"/>
                </a:lnTo>
                <a:lnTo>
                  <a:pt x="76" y="336"/>
                </a:lnTo>
                <a:lnTo>
                  <a:pt x="76" y="335"/>
                </a:lnTo>
                <a:lnTo>
                  <a:pt x="76" y="335"/>
                </a:lnTo>
                <a:lnTo>
                  <a:pt x="76" y="335"/>
                </a:lnTo>
                <a:lnTo>
                  <a:pt x="76" y="335"/>
                </a:lnTo>
                <a:lnTo>
                  <a:pt x="76" y="334"/>
                </a:lnTo>
                <a:lnTo>
                  <a:pt x="76" y="334"/>
                </a:lnTo>
                <a:lnTo>
                  <a:pt x="76" y="334"/>
                </a:lnTo>
                <a:lnTo>
                  <a:pt x="76" y="334"/>
                </a:lnTo>
                <a:lnTo>
                  <a:pt x="76" y="333"/>
                </a:lnTo>
                <a:lnTo>
                  <a:pt x="76" y="333"/>
                </a:lnTo>
                <a:lnTo>
                  <a:pt x="76" y="333"/>
                </a:lnTo>
                <a:lnTo>
                  <a:pt x="77" y="333"/>
                </a:lnTo>
                <a:lnTo>
                  <a:pt x="77" y="333"/>
                </a:lnTo>
                <a:lnTo>
                  <a:pt x="77" y="333"/>
                </a:lnTo>
                <a:lnTo>
                  <a:pt x="77" y="333"/>
                </a:lnTo>
                <a:lnTo>
                  <a:pt x="77" y="333"/>
                </a:lnTo>
                <a:lnTo>
                  <a:pt x="77" y="333"/>
                </a:lnTo>
                <a:lnTo>
                  <a:pt x="80" y="334"/>
                </a:lnTo>
                <a:lnTo>
                  <a:pt x="89" y="338"/>
                </a:lnTo>
                <a:lnTo>
                  <a:pt x="89" y="338"/>
                </a:lnTo>
                <a:lnTo>
                  <a:pt x="92" y="340"/>
                </a:lnTo>
                <a:lnTo>
                  <a:pt x="96" y="341"/>
                </a:lnTo>
                <a:lnTo>
                  <a:pt x="98" y="343"/>
                </a:lnTo>
                <a:lnTo>
                  <a:pt x="100" y="344"/>
                </a:lnTo>
                <a:lnTo>
                  <a:pt x="102" y="345"/>
                </a:lnTo>
                <a:lnTo>
                  <a:pt x="103" y="346"/>
                </a:lnTo>
                <a:lnTo>
                  <a:pt x="103" y="346"/>
                </a:lnTo>
                <a:lnTo>
                  <a:pt x="104" y="346"/>
                </a:lnTo>
                <a:lnTo>
                  <a:pt x="104" y="346"/>
                </a:lnTo>
                <a:lnTo>
                  <a:pt x="104" y="346"/>
                </a:lnTo>
                <a:lnTo>
                  <a:pt x="105" y="347"/>
                </a:lnTo>
                <a:lnTo>
                  <a:pt x="105" y="347"/>
                </a:lnTo>
                <a:lnTo>
                  <a:pt x="105" y="347"/>
                </a:lnTo>
                <a:lnTo>
                  <a:pt x="105" y="347"/>
                </a:lnTo>
                <a:lnTo>
                  <a:pt x="105" y="347"/>
                </a:lnTo>
                <a:lnTo>
                  <a:pt x="106" y="347"/>
                </a:lnTo>
                <a:lnTo>
                  <a:pt x="106" y="347"/>
                </a:lnTo>
                <a:lnTo>
                  <a:pt x="106" y="348"/>
                </a:lnTo>
                <a:lnTo>
                  <a:pt x="106" y="348"/>
                </a:lnTo>
                <a:lnTo>
                  <a:pt x="106" y="348"/>
                </a:lnTo>
                <a:lnTo>
                  <a:pt x="106" y="348"/>
                </a:lnTo>
                <a:lnTo>
                  <a:pt x="106" y="349"/>
                </a:lnTo>
                <a:lnTo>
                  <a:pt x="106" y="351"/>
                </a:lnTo>
                <a:lnTo>
                  <a:pt x="106" y="352"/>
                </a:lnTo>
                <a:lnTo>
                  <a:pt x="105" y="353"/>
                </a:lnTo>
                <a:lnTo>
                  <a:pt x="105" y="353"/>
                </a:lnTo>
                <a:lnTo>
                  <a:pt x="105" y="355"/>
                </a:lnTo>
                <a:lnTo>
                  <a:pt x="105" y="356"/>
                </a:lnTo>
                <a:lnTo>
                  <a:pt x="105" y="358"/>
                </a:lnTo>
                <a:lnTo>
                  <a:pt x="105" y="358"/>
                </a:lnTo>
                <a:lnTo>
                  <a:pt x="105" y="359"/>
                </a:lnTo>
                <a:lnTo>
                  <a:pt x="104" y="360"/>
                </a:lnTo>
                <a:lnTo>
                  <a:pt x="104" y="362"/>
                </a:lnTo>
                <a:lnTo>
                  <a:pt x="104" y="362"/>
                </a:lnTo>
                <a:lnTo>
                  <a:pt x="104" y="362"/>
                </a:lnTo>
                <a:lnTo>
                  <a:pt x="104" y="362"/>
                </a:lnTo>
                <a:lnTo>
                  <a:pt x="106" y="363"/>
                </a:lnTo>
                <a:lnTo>
                  <a:pt x="111" y="365"/>
                </a:lnTo>
                <a:lnTo>
                  <a:pt x="111" y="365"/>
                </a:lnTo>
                <a:lnTo>
                  <a:pt x="112" y="366"/>
                </a:lnTo>
                <a:lnTo>
                  <a:pt x="112" y="365"/>
                </a:lnTo>
                <a:lnTo>
                  <a:pt x="112" y="364"/>
                </a:lnTo>
                <a:lnTo>
                  <a:pt x="112" y="364"/>
                </a:lnTo>
                <a:lnTo>
                  <a:pt x="113" y="363"/>
                </a:lnTo>
                <a:lnTo>
                  <a:pt x="113" y="363"/>
                </a:lnTo>
                <a:lnTo>
                  <a:pt x="113" y="362"/>
                </a:lnTo>
                <a:lnTo>
                  <a:pt x="113" y="362"/>
                </a:lnTo>
                <a:lnTo>
                  <a:pt x="113" y="361"/>
                </a:lnTo>
                <a:lnTo>
                  <a:pt x="113" y="361"/>
                </a:lnTo>
                <a:lnTo>
                  <a:pt x="114" y="361"/>
                </a:lnTo>
                <a:lnTo>
                  <a:pt x="114" y="360"/>
                </a:lnTo>
                <a:lnTo>
                  <a:pt x="114" y="360"/>
                </a:lnTo>
                <a:lnTo>
                  <a:pt x="114" y="359"/>
                </a:lnTo>
                <a:lnTo>
                  <a:pt x="114" y="358"/>
                </a:lnTo>
                <a:lnTo>
                  <a:pt x="114" y="358"/>
                </a:lnTo>
                <a:lnTo>
                  <a:pt x="114" y="357"/>
                </a:lnTo>
                <a:lnTo>
                  <a:pt x="114" y="357"/>
                </a:lnTo>
                <a:lnTo>
                  <a:pt x="114" y="356"/>
                </a:lnTo>
                <a:lnTo>
                  <a:pt x="115" y="355"/>
                </a:lnTo>
                <a:lnTo>
                  <a:pt x="115" y="355"/>
                </a:lnTo>
                <a:lnTo>
                  <a:pt x="115" y="354"/>
                </a:lnTo>
                <a:lnTo>
                  <a:pt x="115" y="354"/>
                </a:lnTo>
                <a:lnTo>
                  <a:pt x="115" y="354"/>
                </a:lnTo>
                <a:lnTo>
                  <a:pt x="116" y="353"/>
                </a:lnTo>
                <a:lnTo>
                  <a:pt x="116" y="353"/>
                </a:lnTo>
                <a:lnTo>
                  <a:pt x="117" y="352"/>
                </a:lnTo>
                <a:lnTo>
                  <a:pt x="117" y="352"/>
                </a:lnTo>
                <a:lnTo>
                  <a:pt x="118" y="351"/>
                </a:lnTo>
                <a:lnTo>
                  <a:pt x="118" y="351"/>
                </a:lnTo>
                <a:lnTo>
                  <a:pt x="118" y="351"/>
                </a:lnTo>
                <a:lnTo>
                  <a:pt x="119" y="351"/>
                </a:lnTo>
                <a:lnTo>
                  <a:pt x="119" y="350"/>
                </a:lnTo>
                <a:lnTo>
                  <a:pt x="119" y="350"/>
                </a:lnTo>
                <a:lnTo>
                  <a:pt x="119" y="350"/>
                </a:lnTo>
                <a:lnTo>
                  <a:pt x="120" y="350"/>
                </a:lnTo>
                <a:lnTo>
                  <a:pt x="120" y="349"/>
                </a:lnTo>
                <a:lnTo>
                  <a:pt x="120" y="349"/>
                </a:lnTo>
                <a:lnTo>
                  <a:pt x="120" y="348"/>
                </a:lnTo>
                <a:lnTo>
                  <a:pt x="120" y="347"/>
                </a:lnTo>
                <a:lnTo>
                  <a:pt x="120" y="346"/>
                </a:lnTo>
                <a:lnTo>
                  <a:pt x="120" y="345"/>
                </a:lnTo>
                <a:lnTo>
                  <a:pt x="120" y="345"/>
                </a:lnTo>
                <a:lnTo>
                  <a:pt x="120" y="344"/>
                </a:lnTo>
                <a:lnTo>
                  <a:pt x="121" y="344"/>
                </a:lnTo>
                <a:lnTo>
                  <a:pt x="121" y="344"/>
                </a:lnTo>
                <a:lnTo>
                  <a:pt x="122" y="345"/>
                </a:lnTo>
                <a:lnTo>
                  <a:pt x="122" y="345"/>
                </a:lnTo>
                <a:lnTo>
                  <a:pt x="122" y="345"/>
                </a:lnTo>
                <a:lnTo>
                  <a:pt x="122" y="345"/>
                </a:lnTo>
                <a:lnTo>
                  <a:pt x="122" y="345"/>
                </a:lnTo>
                <a:lnTo>
                  <a:pt x="123" y="345"/>
                </a:lnTo>
                <a:lnTo>
                  <a:pt x="123" y="346"/>
                </a:lnTo>
                <a:lnTo>
                  <a:pt x="123" y="346"/>
                </a:lnTo>
                <a:lnTo>
                  <a:pt x="123" y="346"/>
                </a:lnTo>
                <a:lnTo>
                  <a:pt x="124" y="346"/>
                </a:lnTo>
                <a:lnTo>
                  <a:pt x="124" y="347"/>
                </a:lnTo>
                <a:lnTo>
                  <a:pt x="125" y="348"/>
                </a:lnTo>
                <a:lnTo>
                  <a:pt x="126" y="348"/>
                </a:lnTo>
                <a:lnTo>
                  <a:pt x="126" y="349"/>
                </a:lnTo>
                <a:lnTo>
                  <a:pt x="126" y="350"/>
                </a:lnTo>
                <a:lnTo>
                  <a:pt x="126" y="351"/>
                </a:lnTo>
                <a:lnTo>
                  <a:pt x="127" y="351"/>
                </a:lnTo>
                <a:lnTo>
                  <a:pt x="127" y="352"/>
                </a:lnTo>
                <a:lnTo>
                  <a:pt x="127" y="352"/>
                </a:lnTo>
                <a:lnTo>
                  <a:pt x="127" y="352"/>
                </a:lnTo>
                <a:lnTo>
                  <a:pt x="127" y="353"/>
                </a:lnTo>
                <a:lnTo>
                  <a:pt x="127" y="353"/>
                </a:lnTo>
                <a:lnTo>
                  <a:pt x="128" y="355"/>
                </a:lnTo>
                <a:lnTo>
                  <a:pt x="128" y="355"/>
                </a:lnTo>
                <a:lnTo>
                  <a:pt x="129" y="355"/>
                </a:lnTo>
                <a:lnTo>
                  <a:pt x="132" y="353"/>
                </a:lnTo>
                <a:lnTo>
                  <a:pt x="136" y="353"/>
                </a:lnTo>
                <a:lnTo>
                  <a:pt x="137" y="354"/>
                </a:lnTo>
                <a:lnTo>
                  <a:pt x="137" y="354"/>
                </a:lnTo>
                <a:lnTo>
                  <a:pt x="138" y="355"/>
                </a:lnTo>
                <a:lnTo>
                  <a:pt x="138" y="355"/>
                </a:lnTo>
                <a:lnTo>
                  <a:pt x="138" y="356"/>
                </a:lnTo>
                <a:lnTo>
                  <a:pt x="138" y="356"/>
                </a:lnTo>
                <a:lnTo>
                  <a:pt x="138" y="356"/>
                </a:lnTo>
                <a:lnTo>
                  <a:pt x="138" y="356"/>
                </a:lnTo>
                <a:lnTo>
                  <a:pt x="138" y="356"/>
                </a:lnTo>
                <a:lnTo>
                  <a:pt x="139" y="356"/>
                </a:lnTo>
                <a:lnTo>
                  <a:pt x="139" y="355"/>
                </a:lnTo>
                <a:lnTo>
                  <a:pt x="141" y="354"/>
                </a:lnTo>
                <a:lnTo>
                  <a:pt x="142" y="354"/>
                </a:lnTo>
                <a:lnTo>
                  <a:pt x="143" y="353"/>
                </a:lnTo>
                <a:lnTo>
                  <a:pt x="144" y="352"/>
                </a:lnTo>
                <a:lnTo>
                  <a:pt x="145" y="352"/>
                </a:lnTo>
                <a:lnTo>
                  <a:pt x="145" y="352"/>
                </a:lnTo>
                <a:lnTo>
                  <a:pt x="145" y="352"/>
                </a:lnTo>
                <a:lnTo>
                  <a:pt x="146" y="352"/>
                </a:lnTo>
                <a:lnTo>
                  <a:pt x="146" y="352"/>
                </a:lnTo>
                <a:lnTo>
                  <a:pt x="146" y="351"/>
                </a:lnTo>
                <a:lnTo>
                  <a:pt x="146" y="350"/>
                </a:lnTo>
                <a:lnTo>
                  <a:pt x="146" y="350"/>
                </a:lnTo>
                <a:lnTo>
                  <a:pt x="146" y="350"/>
                </a:lnTo>
                <a:lnTo>
                  <a:pt x="146" y="350"/>
                </a:lnTo>
                <a:lnTo>
                  <a:pt x="146" y="349"/>
                </a:lnTo>
                <a:lnTo>
                  <a:pt x="146" y="344"/>
                </a:lnTo>
                <a:lnTo>
                  <a:pt x="151" y="341"/>
                </a:lnTo>
                <a:lnTo>
                  <a:pt x="151" y="341"/>
                </a:lnTo>
                <a:lnTo>
                  <a:pt x="152" y="341"/>
                </a:lnTo>
                <a:lnTo>
                  <a:pt x="152" y="341"/>
                </a:lnTo>
                <a:lnTo>
                  <a:pt x="152" y="341"/>
                </a:lnTo>
                <a:lnTo>
                  <a:pt x="153" y="340"/>
                </a:lnTo>
                <a:lnTo>
                  <a:pt x="154" y="340"/>
                </a:lnTo>
                <a:lnTo>
                  <a:pt x="155" y="340"/>
                </a:lnTo>
                <a:lnTo>
                  <a:pt x="155" y="340"/>
                </a:lnTo>
                <a:lnTo>
                  <a:pt x="156" y="340"/>
                </a:lnTo>
                <a:lnTo>
                  <a:pt x="156" y="340"/>
                </a:lnTo>
                <a:lnTo>
                  <a:pt x="157" y="340"/>
                </a:lnTo>
                <a:lnTo>
                  <a:pt x="158" y="339"/>
                </a:lnTo>
                <a:lnTo>
                  <a:pt x="158" y="338"/>
                </a:lnTo>
                <a:lnTo>
                  <a:pt x="158" y="337"/>
                </a:lnTo>
                <a:lnTo>
                  <a:pt x="158" y="337"/>
                </a:lnTo>
                <a:lnTo>
                  <a:pt x="159" y="336"/>
                </a:lnTo>
                <a:lnTo>
                  <a:pt x="159" y="336"/>
                </a:lnTo>
                <a:lnTo>
                  <a:pt x="159" y="336"/>
                </a:lnTo>
                <a:lnTo>
                  <a:pt x="159" y="335"/>
                </a:lnTo>
                <a:lnTo>
                  <a:pt x="159" y="334"/>
                </a:lnTo>
                <a:lnTo>
                  <a:pt x="159" y="334"/>
                </a:lnTo>
                <a:lnTo>
                  <a:pt x="160" y="332"/>
                </a:lnTo>
                <a:lnTo>
                  <a:pt x="160" y="331"/>
                </a:lnTo>
                <a:lnTo>
                  <a:pt x="161" y="330"/>
                </a:lnTo>
                <a:lnTo>
                  <a:pt x="161" y="330"/>
                </a:lnTo>
                <a:lnTo>
                  <a:pt x="161" y="329"/>
                </a:lnTo>
                <a:lnTo>
                  <a:pt x="161" y="329"/>
                </a:lnTo>
                <a:lnTo>
                  <a:pt x="161" y="327"/>
                </a:lnTo>
                <a:lnTo>
                  <a:pt x="161" y="327"/>
                </a:lnTo>
                <a:lnTo>
                  <a:pt x="161" y="327"/>
                </a:lnTo>
                <a:lnTo>
                  <a:pt x="161" y="327"/>
                </a:lnTo>
                <a:lnTo>
                  <a:pt x="161" y="326"/>
                </a:lnTo>
                <a:lnTo>
                  <a:pt x="161" y="326"/>
                </a:lnTo>
                <a:lnTo>
                  <a:pt x="161" y="326"/>
                </a:lnTo>
                <a:lnTo>
                  <a:pt x="161" y="325"/>
                </a:lnTo>
                <a:lnTo>
                  <a:pt x="161" y="325"/>
                </a:lnTo>
                <a:lnTo>
                  <a:pt x="161" y="324"/>
                </a:lnTo>
                <a:lnTo>
                  <a:pt x="162" y="321"/>
                </a:lnTo>
                <a:lnTo>
                  <a:pt x="163" y="319"/>
                </a:lnTo>
                <a:lnTo>
                  <a:pt x="163" y="318"/>
                </a:lnTo>
                <a:lnTo>
                  <a:pt x="163" y="317"/>
                </a:lnTo>
                <a:lnTo>
                  <a:pt x="163" y="317"/>
                </a:lnTo>
                <a:lnTo>
                  <a:pt x="163" y="317"/>
                </a:lnTo>
                <a:lnTo>
                  <a:pt x="163" y="316"/>
                </a:lnTo>
                <a:lnTo>
                  <a:pt x="163" y="316"/>
                </a:lnTo>
                <a:lnTo>
                  <a:pt x="163" y="316"/>
                </a:lnTo>
                <a:lnTo>
                  <a:pt x="163" y="316"/>
                </a:lnTo>
                <a:lnTo>
                  <a:pt x="163" y="316"/>
                </a:lnTo>
                <a:lnTo>
                  <a:pt x="163" y="316"/>
                </a:lnTo>
                <a:lnTo>
                  <a:pt x="163" y="315"/>
                </a:lnTo>
                <a:lnTo>
                  <a:pt x="163" y="314"/>
                </a:lnTo>
                <a:lnTo>
                  <a:pt x="162" y="312"/>
                </a:lnTo>
                <a:lnTo>
                  <a:pt x="162" y="310"/>
                </a:lnTo>
                <a:lnTo>
                  <a:pt x="162" y="310"/>
                </a:lnTo>
                <a:lnTo>
                  <a:pt x="162" y="309"/>
                </a:lnTo>
                <a:lnTo>
                  <a:pt x="162" y="308"/>
                </a:lnTo>
                <a:lnTo>
                  <a:pt x="162" y="308"/>
                </a:lnTo>
                <a:lnTo>
                  <a:pt x="162" y="307"/>
                </a:lnTo>
                <a:lnTo>
                  <a:pt x="162" y="307"/>
                </a:lnTo>
                <a:lnTo>
                  <a:pt x="162" y="307"/>
                </a:lnTo>
                <a:lnTo>
                  <a:pt x="163" y="305"/>
                </a:lnTo>
                <a:lnTo>
                  <a:pt x="163" y="305"/>
                </a:lnTo>
                <a:lnTo>
                  <a:pt x="163" y="305"/>
                </a:lnTo>
                <a:lnTo>
                  <a:pt x="163" y="305"/>
                </a:lnTo>
                <a:lnTo>
                  <a:pt x="163" y="304"/>
                </a:lnTo>
                <a:lnTo>
                  <a:pt x="163" y="304"/>
                </a:lnTo>
                <a:lnTo>
                  <a:pt x="163" y="304"/>
                </a:lnTo>
                <a:lnTo>
                  <a:pt x="162" y="302"/>
                </a:lnTo>
                <a:lnTo>
                  <a:pt x="162" y="301"/>
                </a:lnTo>
                <a:lnTo>
                  <a:pt x="162" y="301"/>
                </a:lnTo>
                <a:lnTo>
                  <a:pt x="162" y="301"/>
                </a:lnTo>
                <a:lnTo>
                  <a:pt x="162" y="299"/>
                </a:lnTo>
                <a:lnTo>
                  <a:pt x="162" y="299"/>
                </a:lnTo>
                <a:lnTo>
                  <a:pt x="162" y="298"/>
                </a:lnTo>
                <a:lnTo>
                  <a:pt x="162" y="297"/>
                </a:lnTo>
                <a:lnTo>
                  <a:pt x="162" y="297"/>
                </a:lnTo>
                <a:lnTo>
                  <a:pt x="162" y="297"/>
                </a:lnTo>
                <a:lnTo>
                  <a:pt x="163" y="296"/>
                </a:lnTo>
                <a:lnTo>
                  <a:pt x="163" y="296"/>
                </a:lnTo>
                <a:lnTo>
                  <a:pt x="163" y="296"/>
                </a:lnTo>
                <a:lnTo>
                  <a:pt x="163" y="296"/>
                </a:lnTo>
                <a:lnTo>
                  <a:pt x="163" y="296"/>
                </a:lnTo>
                <a:lnTo>
                  <a:pt x="163" y="296"/>
                </a:lnTo>
                <a:lnTo>
                  <a:pt x="164" y="295"/>
                </a:lnTo>
                <a:lnTo>
                  <a:pt x="164" y="295"/>
                </a:lnTo>
                <a:lnTo>
                  <a:pt x="164" y="295"/>
                </a:lnTo>
                <a:lnTo>
                  <a:pt x="165" y="296"/>
                </a:lnTo>
                <a:lnTo>
                  <a:pt x="166" y="296"/>
                </a:lnTo>
                <a:lnTo>
                  <a:pt x="166" y="295"/>
                </a:lnTo>
                <a:lnTo>
                  <a:pt x="166" y="295"/>
                </a:lnTo>
                <a:lnTo>
                  <a:pt x="166" y="295"/>
                </a:lnTo>
                <a:lnTo>
                  <a:pt x="166" y="294"/>
                </a:lnTo>
                <a:lnTo>
                  <a:pt x="167" y="294"/>
                </a:lnTo>
                <a:lnTo>
                  <a:pt x="167" y="293"/>
                </a:lnTo>
                <a:lnTo>
                  <a:pt x="167" y="292"/>
                </a:lnTo>
                <a:lnTo>
                  <a:pt x="167" y="291"/>
                </a:lnTo>
                <a:lnTo>
                  <a:pt x="167" y="291"/>
                </a:lnTo>
                <a:lnTo>
                  <a:pt x="167" y="290"/>
                </a:lnTo>
                <a:lnTo>
                  <a:pt x="167" y="289"/>
                </a:lnTo>
                <a:lnTo>
                  <a:pt x="168" y="289"/>
                </a:lnTo>
                <a:lnTo>
                  <a:pt x="168" y="288"/>
                </a:lnTo>
                <a:lnTo>
                  <a:pt x="168" y="288"/>
                </a:lnTo>
                <a:lnTo>
                  <a:pt x="169" y="288"/>
                </a:lnTo>
                <a:lnTo>
                  <a:pt x="170" y="287"/>
                </a:lnTo>
                <a:lnTo>
                  <a:pt x="171" y="287"/>
                </a:lnTo>
                <a:lnTo>
                  <a:pt x="173" y="286"/>
                </a:lnTo>
                <a:lnTo>
                  <a:pt x="174" y="285"/>
                </a:lnTo>
                <a:lnTo>
                  <a:pt x="174" y="285"/>
                </a:lnTo>
                <a:lnTo>
                  <a:pt x="174" y="285"/>
                </a:lnTo>
                <a:lnTo>
                  <a:pt x="174" y="285"/>
                </a:lnTo>
                <a:lnTo>
                  <a:pt x="171" y="284"/>
                </a:lnTo>
                <a:lnTo>
                  <a:pt x="169" y="283"/>
                </a:lnTo>
                <a:lnTo>
                  <a:pt x="169" y="283"/>
                </a:lnTo>
                <a:lnTo>
                  <a:pt x="169" y="281"/>
                </a:lnTo>
                <a:lnTo>
                  <a:pt x="169" y="280"/>
                </a:lnTo>
                <a:lnTo>
                  <a:pt x="169" y="280"/>
                </a:lnTo>
                <a:lnTo>
                  <a:pt x="170" y="278"/>
                </a:lnTo>
                <a:lnTo>
                  <a:pt x="170" y="277"/>
                </a:lnTo>
                <a:lnTo>
                  <a:pt x="170" y="275"/>
                </a:lnTo>
                <a:lnTo>
                  <a:pt x="171" y="275"/>
                </a:lnTo>
                <a:lnTo>
                  <a:pt x="171" y="274"/>
                </a:lnTo>
                <a:lnTo>
                  <a:pt x="171" y="274"/>
                </a:lnTo>
                <a:lnTo>
                  <a:pt x="171" y="273"/>
                </a:lnTo>
                <a:lnTo>
                  <a:pt x="171" y="272"/>
                </a:lnTo>
                <a:lnTo>
                  <a:pt x="171" y="272"/>
                </a:lnTo>
                <a:lnTo>
                  <a:pt x="171" y="270"/>
                </a:lnTo>
                <a:lnTo>
                  <a:pt x="171" y="270"/>
                </a:lnTo>
                <a:lnTo>
                  <a:pt x="172" y="269"/>
                </a:lnTo>
                <a:lnTo>
                  <a:pt x="172" y="269"/>
                </a:lnTo>
                <a:lnTo>
                  <a:pt x="172" y="269"/>
                </a:lnTo>
                <a:lnTo>
                  <a:pt x="172" y="268"/>
                </a:lnTo>
                <a:lnTo>
                  <a:pt x="172" y="268"/>
                </a:lnTo>
                <a:lnTo>
                  <a:pt x="172" y="268"/>
                </a:lnTo>
                <a:lnTo>
                  <a:pt x="171" y="268"/>
                </a:lnTo>
                <a:lnTo>
                  <a:pt x="171" y="268"/>
                </a:lnTo>
                <a:lnTo>
                  <a:pt x="171" y="268"/>
                </a:lnTo>
                <a:lnTo>
                  <a:pt x="171" y="268"/>
                </a:lnTo>
                <a:lnTo>
                  <a:pt x="170" y="268"/>
                </a:lnTo>
                <a:lnTo>
                  <a:pt x="170" y="268"/>
                </a:lnTo>
                <a:lnTo>
                  <a:pt x="169" y="268"/>
                </a:lnTo>
                <a:lnTo>
                  <a:pt x="168" y="268"/>
                </a:lnTo>
                <a:lnTo>
                  <a:pt x="167" y="269"/>
                </a:lnTo>
                <a:lnTo>
                  <a:pt x="166" y="268"/>
                </a:lnTo>
                <a:lnTo>
                  <a:pt x="165" y="268"/>
                </a:lnTo>
                <a:lnTo>
                  <a:pt x="165" y="269"/>
                </a:lnTo>
                <a:lnTo>
                  <a:pt x="164" y="269"/>
                </a:lnTo>
                <a:lnTo>
                  <a:pt x="163" y="269"/>
                </a:lnTo>
                <a:lnTo>
                  <a:pt x="161" y="269"/>
                </a:lnTo>
                <a:lnTo>
                  <a:pt x="160" y="269"/>
                </a:lnTo>
                <a:lnTo>
                  <a:pt x="160" y="268"/>
                </a:lnTo>
                <a:lnTo>
                  <a:pt x="160" y="267"/>
                </a:lnTo>
                <a:lnTo>
                  <a:pt x="159" y="266"/>
                </a:lnTo>
                <a:lnTo>
                  <a:pt x="159" y="265"/>
                </a:lnTo>
                <a:lnTo>
                  <a:pt x="159" y="265"/>
                </a:lnTo>
                <a:lnTo>
                  <a:pt x="159" y="264"/>
                </a:lnTo>
                <a:lnTo>
                  <a:pt x="159" y="263"/>
                </a:lnTo>
                <a:lnTo>
                  <a:pt x="159" y="263"/>
                </a:lnTo>
                <a:lnTo>
                  <a:pt x="159" y="263"/>
                </a:lnTo>
                <a:lnTo>
                  <a:pt x="159" y="263"/>
                </a:lnTo>
                <a:lnTo>
                  <a:pt x="158" y="262"/>
                </a:lnTo>
                <a:lnTo>
                  <a:pt x="158" y="262"/>
                </a:lnTo>
                <a:lnTo>
                  <a:pt x="158" y="262"/>
                </a:lnTo>
                <a:lnTo>
                  <a:pt x="158" y="262"/>
                </a:lnTo>
                <a:lnTo>
                  <a:pt x="157" y="262"/>
                </a:lnTo>
                <a:lnTo>
                  <a:pt x="157" y="262"/>
                </a:lnTo>
                <a:lnTo>
                  <a:pt x="157" y="261"/>
                </a:lnTo>
                <a:lnTo>
                  <a:pt x="156" y="260"/>
                </a:lnTo>
                <a:lnTo>
                  <a:pt x="155" y="260"/>
                </a:lnTo>
                <a:lnTo>
                  <a:pt x="154" y="260"/>
                </a:lnTo>
                <a:lnTo>
                  <a:pt x="154" y="260"/>
                </a:lnTo>
                <a:lnTo>
                  <a:pt x="154" y="260"/>
                </a:lnTo>
                <a:lnTo>
                  <a:pt x="153" y="260"/>
                </a:lnTo>
                <a:lnTo>
                  <a:pt x="153" y="260"/>
                </a:lnTo>
                <a:lnTo>
                  <a:pt x="151" y="260"/>
                </a:lnTo>
                <a:lnTo>
                  <a:pt x="150" y="260"/>
                </a:lnTo>
                <a:lnTo>
                  <a:pt x="149" y="260"/>
                </a:lnTo>
                <a:lnTo>
                  <a:pt x="148" y="261"/>
                </a:lnTo>
                <a:lnTo>
                  <a:pt x="148" y="261"/>
                </a:lnTo>
                <a:lnTo>
                  <a:pt x="147" y="261"/>
                </a:lnTo>
                <a:lnTo>
                  <a:pt x="146" y="261"/>
                </a:lnTo>
                <a:lnTo>
                  <a:pt x="145" y="261"/>
                </a:lnTo>
                <a:lnTo>
                  <a:pt x="145" y="261"/>
                </a:lnTo>
                <a:lnTo>
                  <a:pt x="144" y="261"/>
                </a:lnTo>
                <a:lnTo>
                  <a:pt x="144" y="261"/>
                </a:lnTo>
                <a:lnTo>
                  <a:pt x="144" y="261"/>
                </a:lnTo>
                <a:lnTo>
                  <a:pt x="144" y="261"/>
                </a:lnTo>
                <a:lnTo>
                  <a:pt x="143" y="261"/>
                </a:lnTo>
                <a:lnTo>
                  <a:pt x="142" y="260"/>
                </a:lnTo>
                <a:lnTo>
                  <a:pt x="142" y="260"/>
                </a:lnTo>
                <a:lnTo>
                  <a:pt x="142" y="260"/>
                </a:lnTo>
                <a:lnTo>
                  <a:pt x="142" y="260"/>
                </a:lnTo>
                <a:lnTo>
                  <a:pt x="141" y="260"/>
                </a:lnTo>
                <a:lnTo>
                  <a:pt x="140" y="261"/>
                </a:lnTo>
                <a:lnTo>
                  <a:pt x="140" y="261"/>
                </a:lnTo>
                <a:lnTo>
                  <a:pt x="140" y="261"/>
                </a:lnTo>
                <a:lnTo>
                  <a:pt x="140" y="261"/>
                </a:lnTo>
                <a:lnTo>
                  <a:pt x="139" y="261"/>
                </a:lnTo>
                <a:lnTo>
                  <a:pt x="139" y="261"/>
                </a:lnTo>
                <a:lnTo>
                  <a:pt x="137" y="262"/>
                </a:lnTo>
                <a:lnTo>
                  <a:pt x="136" y="262"/>
                </a:lnTo>
                <a:lnTo>
                  <a:pt x="136" y="262"/>
                </a:lnTo>
                <a:lnTo>
                  <a:pt x="136" y="262"/>
                </a:lnTo>
                <a:lnTo>
                  <a:pt x="136" y="262"/>
                </a:lnTo>
                <a:lnTo>
                  <a:pt x="136" y="262"/>
                </a:lnTo>
                <a:lnTo>
                  <a:pt x="136" y="263"/>
                </a:lnTo>
                <a:lnTo>
                  <a:pt x="136" y="263"/>
                </a:lnTo>
                <a:lnTo>
                  <a:pt x="136" y="263"/>
                </a:lnTo>
                <a:lnTo>
                  <a:pt x="135" y="263"/>
                </a:lnTo>
                <a:lnTo>
                  <a:pt x="135" y="264"/>
                </a:lnTo>
                <a:lnTo>
                  <a:pt x="135" y="264"/>
                </a:lnTo>
                <a:lnTo>
                  <a:pt x="135" y="264"/>
                </a:lnTo>
                <a:lnTo>
                  <a:pt x="135" y="264"/>
                </a:lnTo>
                <a:lnTo>
                  <a:pt x="135" y="264"/>
                </a:lnTo>
                <a:lnTo>
                  <a:pt x="135" y="264"/>
                </a:lnTo>
                <a:lnTo>
                  <a:pt x="134" y="264"/>
                </a:lnTo>
                <a:lnTo>
                  <a:pt x="134" y="265"/>
                </a:lnTo>
                <a:lnTo>
                  <a:pt x="133" y="265"/>
                </a:lnTo>
                <a:lnTo>
                  <a:pt x="133" y="265"/>
                </a:lnTo>
                <a:lnTo>
                  <a:pt x="132" y="265"/>
                </a:lnTo>
                <a:lnTo>
                  <a:pt x="132" y="265"/>
                </a:lnTo>
                <a:lnTo>
                  <a:pt x="131" y="265"/>
                </a:lnTo>
                <a:lnTo>
                  <a:pt x="131" y="265"/>
                </a:lnTo>
                <a:lnTo>
                  <a:pt x="131" y="264"/>
                </a:lnTo>
                <a:lnTo>
                  <a:pt x="131" y="264"/>
                </a:lnTo>
                <a:lnTo>
                  <a:pt x="130" y="263"/>
                </a:lnTo>
                <a:lnTo>
                  <a:pt x="130" y="263"/>
                </a:lnTo>
                <a:lnTo>
                  <a:pt x="129" y="262"/>
                </a:lnTo>
                <a:lnTo>
                  <a:pt x="129" y="262"/>
                </a:lnTo>
                <a:lnTo>
                  <a:pt x="129" y="262"/>
                </a:lnTo>
                <a:lnTo>
                  <a:pt x="129" y="262"/>
                </a:lnTo>
                <a:lnTo>
                  <a:pt x="129" y="262"/>
                </a:lnTo>
                <a:lnTo>
                  <a:pt x="129" y="262"/>
                </a:lnTo>
                <a:lnTo>
                  <a:pt x="129" y="262"/>
                </a:lnTo>
                <a:lnTo>
                  <a:pt x="128" y="262"/>
                </a:lnTo>
                <a:lnTo>
                  <a:pt x="128" y="262"/>
                </a:lnTo>
                <a:lnTo>
                  <a:pt x="128" y="262"/>
                </a:lnTo>
                <a:lnTo>
                  <a:pt x="128" y="262"/>
                </a:lnTo>
                <a:lnTo>
                  <a:pt x="128" y="262"/>
                </a:lnTo>
                <a:lnTo>
                  <a:pt x="128" y="262"/>
                </a:lnTo>
                <a:lnTo>
                  <a:pt x="127" y="261"/>
                </a:lnTo>
                <a:lnTo>
                  <a:pt x="127" y="261"/>
                </a:lnTo>
                <a:lnTo>
                  <a:pt x="127" y="259"/>
                </a:lnTo>
                <a:lnTo>
                  <a:pt x="127" y="258"/>
                </a:lnTo>
                <a:lnTo>
                  <a:pt x="127" y="257"/>
                </a:lnTo>
                <a:lnTo>
                  <a:pt x="126" y="257"/>
                </a:lnTo>
                <a:lnTo>
                  <a:pt x="126" y="257"/>
                </a:lnTo>
                <a:lnTo>
                  <a:pt x="125" y="256"/>
                </a:lnTo>
                <a:lnTo>
                  <a:pt x="125" y="256"/>
                </a:lnTo>
                <a:lnTo>
                  <a:pt x="125" y="256"/>
                </a:lnTo>
                <a:lnTo>
                  <a:pt x="125" y="255"/>
                </a:lnTo>
                <a:lnTo>
                  <a:pt x="125" y="255"/>
                </a:lnTo>
                <a:lnTo>
                  <a:pt x="125" y="254"/>
                </a:lnTo>
                <a:lnTo>
                  <a:pt x="125" y="254"/>
                </a:lnTo>
                <a:lnTo>
                  <a:pt x="125" y="253"/>
                </a:lnTo>
                <a:lnTo>
                  <a:pt x="125" y="253"/>
                </a:lnTo>
                <a:lnTo>
                  <a:pt x="125" y="251"/>
                </a:lnTo>
                <a:lnTo>
                  <a:pt x="125" y="250"/>
                </a:lnTo>
                <a:lnTo>
                  <a:pt x="125" y="250"/>
                </a:lnTo>
                <a:lnTo>
                  <a:pt x="125" y="250"/>
                </a:lnTo>
                <a:lnTo>
                  <a:pt x="125" y="249"/>
                </a:lnTo>
                <a:lnTo>
                  <a:pt x="125" y="248"/>
                </a:lnTo>
                <a:lnTo>
                  <a:pt x="125" y="248"/>
                </a:lnTo>
                <a:lnTo>
                  <a:pt x="125" y="248"/>
                </a:lnTo>
                <a:lnTo>
                  <a:pt x="124" y="248"/>
                </a:lnTo>
                <a:lnTo>
                  <a:pt x="124" y="247"/>
                </a:lnTo>
                <a:lnTo>
                  <a:pt x="124" y="247"/>
                </a:lnTo>
                <a:lnTo>
                  <a:pt x="123" y="247"/>
                </a:lnTo>
                <a:lnTo>
                  <a:pt x="123" y="246"/>
                </a:lnTo>
                <a:lnTo>
                  <a:pt x="123" y="246"/>
                </a:lnTo>
                <a:lnTo>
                  <a:pt x="123" y="246"/>
                </a:lnTo>
                <a:lnTo>
                  <a:pt x="123" y="246"/>
                </a:lnTo>
                <a:lnTo>
                  <a:pt x="123" y="245"/>
                </a:lnTo>
                <a:lnTo>
                  <a:pt x="123" y="245"/>
                </a:lnTo>
                <a:lnTo>
                  <a:pt x="123" y="245"/>
                </a:lnTo>
                <a:lnTo>
                  <a:pt x="123" y="245"/>
                </a:lnTo>
                <a:lnTo>
                  <a:pt x="123" y="244"/>
                </a:lnTo>
                <a:lnTo>
                  <a:pt x="123" y="244"/>
                </a:lnTo>
                <a:lnTo>
                  <a:pt x="123" y="244"/>
                </a:lnTo>
                <a:lnTo>
                  <a:pt x="123" y="243"/>
                </a:lnTo>
                <a:lnTo>
                  <a:pt x="123" y="242"/>
                </a:lnTo>
                <a:lnTo>
                  <a:pt x="123" y="241"/>
                </a:lnTo>
                <a:lnTo>
                  <a:pt x="123" y="241"/>
                </a:lnTo>
                <a:lnTo>
                  <a:pt x="124" y="240"/>
                </a:lnTo>
                <a:lnTo>
                  <a:pt x="124" y="240"/>
                </a:lnTo>
                <a:lnTo>
                  <a:pt x="124" y="240"/>
                </a:lnTo>
                <a:lnTo>
                  <a:pt x="127" y="241"/>
                </a:lnTo>
                <a:lnTo>
                  <a:pt x="129" y="240"/>
                </a:lnTo>
                <a:lnTo>
                  <a:pt x="130" y="240"/>
                </a:lnTo>
                <a:lnTo>
                  <a:pt x="131" y="239"/>
                </a:lnTo>
                <a:lnTo>
                  <a:pt x="132" y="238"/>
                </a:lnTo>
                <a:lnTo>
                  <a:pt x="132" y="238"/>
                </a:lnTo>
                <a:lnTo>
                  <a:pt x="132" y="238"/>
                </a:lnTo>
                <a:lnTo>
                  <a:pt x="133" y="238"/>
                </a:lnTo>
                <a:lnTo>
                  <a:pt x="133" y="237"/>
                </a:lnTo>
                <a:lnTo>
                  <a:pt x="133" y="237"/>
                </a:lnTo>
                <a:lnTo>
                  <a:pt x="133" y="236"/>
                </a:lnTo>
                <a:lnTo>
                  <a:pt x="133" y="235"/>
                </a:lnTo>
                <a:lnTo>
                  <a:pt x="133" y="234"/>
                </a:lnTo>
                <a:lnTo>
                  <a:pt x="133" y="233"/>
                </a:lnTo>
                <a:lnTo>
                  <a:pt x="133" y="233"/>
                </a:lnTo>
                <a:lnTo>
                  <a:pt x="133" y="233"/>
                </a:lnTo>
                <a:lnTo>
                  <a:pt x="134" y="233"/>
                </a:lnTo>
                <a:lnTo>
                  <a:pt x="134" y="232"/>
                </a:lnTo>
                <a:lnTo>
                  <a:pt x="135" y="232"/>
                </a:lnTo>
                <a:lnTo>
                  <a:pt x="136" y="231"/>
                </a:lnTo>
                <a:lnTo>
                  <a:pt x="138" y="230"/>
                </a:lnTo>
                <a:lnTo>
                  <a:pt x="140" y="228"/>
                </a:lnTo>
                <a:lnTo>
                  <a:pt x="141" y="227"/>
                </a:lnTo>
                <a:lnTo>
                  <a:pt x="141" y="227"/>
                </a:lnTo>
                <a:lnTo>
                  <a:pt x="140" y="226"/>
                </a:lnTo>
                <a:lnTo>
                  <a:pt x="140" y="225"/>
                </a:lnTo>
                <a:lnTo>
                  <a:pt x="140" y="225"/>
                </a:lnTo>
                <a:lnTo>
                  <a:pt x="140" y="224"/>
                </a:lnTo>
                <a:lnTo>
                  <a:pt x="139" y="223"/>
                </a:lnTo>
                <a:lnTo>
                  <a:pt x="139" y="222"/>
                </a:lnTo>
                <a:lnTo>
                  <a:pt x="138" y="222"/>
                </a:lnTo>
                <a:lnTo>
                  <a:pt x="137" y="221"/>
                </a:lnTo>
                <a:lnTo>
                  <a:pt x="135" y="220"/>
                </a:lnTo>
                <a:lnTo>
                  <a:pt x="135" y="220"/>
                </a:lnTo>
                <a:lnTo>
                  <a:pt x="135" y="219"/>
                </a:lnTo>
                <a:lnTo>
                  <a:pt x="135" y="219"/>
                </a:lnTo>
                <a:lnTo>
                  <a:pt x="135" y="219"/>
                </a:lnTo>
                <a:lnTo>
                  <a:pt x="136" y="217"/>
                </a:lnTo>
                <a:lnTo>
                  <a:pt x="135" y="215"/>
                </a:lnTo>
                <a:lnTo>
                  <a:pt x="136" y="215"/>
                </a:lnTo>
                <a:lnTo>
                  <a:pt x="137" y="214"/>
                </a:lnTo>
                <a:lnTo>
                  <a:pt x="139" y="213"/>
                </a:lnTo>
                <a:lnTo>
                  <a:pt x="139" y="213"/>
                </a:lnTo>
                <a:lnTo>
                  <a:pt x="140" y="213"/>
                </a:lnTo>
                <a:lnTo>
                  <a:pt x="141" y="213"/>
                </a:lnTo>
                <a:lnTo>
                  <a:pt x="141" y="213"/>
                </a:lnTo>
                <a:lnTo>
                  <a:pt x="142" y="212"/>
                </a:lnTo>
                <a:lnTo>
                  <a:pt x="142" y="212"/>
                </a:lnTo>
                <a:lnTo>
                  <a:pt x="143" y="211"/>
                </a:lnTo>
                <a:lnTo>
                  <a:pt x="143" y="210"/>
                </a:lnTo>
                <a:lnTo>
                  <a:pt x="144" y="209"/>
                </a:lnTo>
                <a:lnTo>
                  <a:pt x="144" y="209"/>
                </a:lnTo>
                <a:lnTo>
                  <a:pt x="144" y="208"/>
                </a:lnTo>
                <a:lnTo>
                  <a:pt x="144" y="208"/>
                </a:lnTo>
                <a:lnTo>
                  <a:pt x="144" y="208"/>
                </a:lnTo>
                <a:lnTo>
                  <a:pt x="145" y="207"/>
                </a:lnTo>
                <a:lnTo>
                  <a:pt x="145" y="207"/>
                </a:lnTo>
                <a:lnTo>
                  <a:pt x="146" y="206"/>
                </a:lnTo>
                <a:lnTo>
                  <a:pt x="147" y="205"/>
                </a:lnTo>
                <a:lnTo>
                  <a:pt x="148" y="204"/>
                </a:lnTo>
                <a:lnTo>
                  <a:pt x="149" y="203"/>
                </a:lnTo>
                <a:lnTo>
                  <a:pt x="149" y="202"/>
                </a:lnTo>
                <a:lnTo>
                  <a:pt x="150" y="202"/>
                </a:lnTo>
                <a:lnTo>
                  <a:pt x="150" y="201"/>
                </a:lnTo>
                <a:lnTo>
                  <a:pt x="150" y="201"/>
                </a:lnTo>
                <a:lnTo>
                  <a:pt x="151" y="200"/>
                </a:lnTo>
                <a:lnTo>
                  <a:pt x="152" y="200"/>
                </a:lnTo>
                <a:lnTo>
                  <a:pt x="152" y="199"/>
                </a:lnTo>
                <a:lnTo>
                  <a:pt x="152" y="199"/>
                </a:lnTo>
                <a:lnTo>
                  <a:pt x="153" y="200"/>
                </a:lnTo>
                <a:lnTo>
                  <a:pt x="153" y="200"/>
                </a:lnTo>
                <a:lnTo>
                  <a:pt x="153" y="200"/>
                </a:lnTo>
                <a:lnTo>
                  <a:pt x="153" y="201"/>
                </a:lnTo>
                <a:lnTo>
                  <a:pt x="153" y="201"/>
                </a:lnTo>
                <a:lnTo>
                  <a:pt x="154" y="201"/>
                </a:lnTo>
                <a:lnTo>
                  <a:pt x="154" y="202"/>
                </a:lnTo>
                <a:lnTo>
                  <a:pt x="154" y="202"/>
                </a:lnTo>
                <a:lnTo>
                  <a:pt x="154" y="202"/>
                </a:lnTo>
                <a:lnTo>
                  <a:pt x="155" y="203"/>
                </a:lnTo>
                <a:lnTo>
                  <a:pt x="155" y="203"/>
                </a:lnTo>
                <a:lnTo>
                  <a:pt x="155" y="203"/>
                </a:lnTo>
                <a:lnTo>
                  <a:pt x="155" y="203"/>
                </a:lnTo>
                <a:lnTo>
                  <a:pt x="156" y="204"/>
                </a:lnTo>
                <a:lnTo>
                  <a:pt x="156" y="204"/>
                </a:lnTo>
                <a:lnTo>
                  <a:pt x="157" y="205"/>
                </a:lnTo>
                <a:lnTo>
                  <a:pt x="157" y="205"/>
                </a:lnTo>
                <a:lnTo>
                  <a:pt x="157" y="206"/>
                </a:lnTo>
                <a:lnTo>
                  <a:pt x="157" y="206"/>
                </a:lnTo>
                <a:lnTo>
                  <a:pt x="157" y="206"/>
                </a:lnTo>
                <a:lnTo>
                  <a:pt x="157" y="207"/>
                </a:lnTo>
                <a:lnTo>
                  <a:pt x="157" y="207"/>
                </a:lnTo>
                <a:lnTo>
                  <a:pt x="157" y="208"/>
                </a:lnTo>
                <a:lnTo>
                  <a:pt x="157" y="208"/>
                </a:lnTo>
                <a:lnTo>
                  <a:pt x="157" y="209"/>
                </a:lnTo>
                <a:lnTo>
                  <a:pt x="157" y="210"/>
                </a:lnTo>
                <a:lnTo>
                  <a:pt x="157" y="210"/>
                </a:lnTo>
                <a:lnTo>
                  <a:pt x="157" y="211"/>
                </a:lnTo>
                <a:lnTo>
                  <a:pt x="157" y="211"/>
                </a:lnTo>
                <a:lnTo>
                  <a:pt x="157" y="211"/>
                </a:lnTo>
                <a:lnTo>
                  <a:pt x="158" y="211"/>
                </a:lnTo>
                <a:lnTo>
                  <a:pt x="158" y="211"/>
                </a:lnTo>
                <a:lnTo>
                  <a:pt x="158" y="212"/>
                </a:lnTo>
                <a:lnTo>
                  <a:pt x="164" y="209"/>
                </a:lnTo>
                <a:lnTo>
                  <a:pt x="165" y="209"/>
                </a:lnTo>
                <a:lnTo>
                  <a:pt x="165" y="209"/>
                </a:lnTo>
                <a:lnTo>
                  <a:pt x="166" y="208"/>
                </a:lnTo>
                <a:lnTo>
                  <a:pt x="166" y="208"/>
                </a:lnTo>
                <a:lnTo>
                  <a:pt x="167" y="208"/>
                </a:lnTo>
                <a:lnTo>
                  <a:pt x="168" y="208"/>
                </a:lnTo>
                <a:lnTo>
                  <a:pt x="168" y="208"/>
                </a:lnTo>
                <a:lnTo>
                  <a:pt x="169" y="208"/>
                </a:lnTo>
                <a:lnTo>
                  <a:pt x="171" y="208"/>
                </a:lnTo>
                <a:lnTo>
                  <a:pt x="174" y="208"/>
                </a:lnTo>
                <a:lnTo>
                  <a:pt x="176" y="208"/>
                </a:lnTo>
                <a:lnTo>
                  <a:pt x="176" y="208"/>
                </a:lnTo>
                <a:lnTo>
                  <a:pt x="177" y="208"/>
                </a:lnTo>
                <a:lnTo>
                  <a:pt x="178" y="208"/>
                </a:lnTo>
                <a:lnTo>
                  <a:pt x="179" y="208"/>
                </a:lnTo>
                <a:lnTo>
                  <a:pt x="181" y="207"/>
                </a:lnTo>
                <a:lnTo>
                  <a:pt x="182" y="207"/>
                </a:lnTo>
                <a:lnTo>
                  <a:pt x="183" y="208"/>
                </a:lnTo>
                <a:lnTo>
                  <a:pt x="184" y="207"/>
                </a:lnTo>
                <a:lnTo>
                  <a:pt x="185" y="208"/>
                </a:lnTo>
                <a:lnTo>
                  <a:pt x="185" y="208"/>
                </a:lnTo>
                <a:lnTo>
                  <a:pt x="185" y="209"/>
                </a:lnTo>
                <a:lnTo>
                  <a:pt x="185" y="209"/>
                </a:lnTo>
                <a:lnTo>
                  <a:pt x="185" y="210"/>
                </a:lnTo>
                <a:lnTo>
                  <a:pt x="185" y="210"/>
                </a:lnTo>
                <a:lnTo>
                  <a:pt x="186" y="211"/>
                </a:lnTo>
                <a:lnTo>
                  <a:pt x="186" y="212"/>
                </a:lnTo>
                <a:lnTo>
                  <a:pt x="186" y="212"/>
                </a:lnTo>
                <a:lnTo>
                  <a:pt x="186" y="213"/>
                </a:lnTo>
                <a:lnTo>
                  <a:pt x="186" y="215"/>
                </a:lnTo>
                <a:lnTo>
                  <a:pt x="186" y="216"/>
                </a:lnTo>
                <a:lnTo>
                  <a:pt x="185" y="217"/>
                </a:lnTo>
                <a:lnTo>
                  <a:pt x="185" y="217"/>
                </a:lnTo>
                <a:lnTo>
                  <a:pt x="185" y="219"/>
                </a:lnTo>
                <a:lnTo>
                  <a:pt x="185" y="220"/>
                </a:lnTo>
                <a:lnTo>
                  <a:pt x="185" y="220"/>
                </a:lnTo>
                <a:lnTo>
                  <a:pt x="185" y="220"/>
                </a:lnTo>
                <a:lnTo>
                  <a:pt x="185" y="221"/>
                </a:lnTo>
                <a:lnTo>
                  <a:pt x="185" y="222"/>
                </a:lnTo>
                <a:lnTo>
                  <a:pt x="185" y="222"/>
                </a:lnTo>
                <a:lnTo>
                  <a:pt x="186" y="224"/>
                </a:lnTo>
                <a:lnTo>
                  <a:pt x="186" y="225"/>
                </a:lnTo>
                <a:lnTo>
                  <a:pt x="186" y="225"/>
                </a:lnTo>
                <a:lnTo>
                  <a:pt x="187" y="226"/>
                </a:lnTo>
                <a:lnTo>
                  <a:pt x="187" y="227"/>
                </a:lnTo>
                <a:lnTo>
                  <a:pt x="187" y="228"/>
                </a:lnTo>
                <a:lnTo>
                  <a:pt x="188" y="230"/>
                </a:lnTo>
                <a:lnTo>
                  <a:pt x="188" y="231"/>
                </a:lnTo>
                <a:lnTo>
                  <a:pt x="190" y="232"/>
                </a:lnTo>
                <a:lnTo>
                  <a:pt x="190" y="232"/>
                </a:lnTo>
                <a:lnTo>
                  <a:pt x="190" y="232"/>
                </a:lnTo>
                <a:lnTo>
                  <a:pt x="190" y="232"/>
                </a:lnTo>
                <a:lnTo>
                  <a:pt x="191" y="233"/>
                </a:lnTo>
                <a:lnTo>
                  <a:pt x="192" y="234"/>
                </a:lnTo>
                <a:lnTo>
                  <a:pt x="192" y="235"/>
                </a:lnTo>
                <a:lnTo>
                  <a:pt x="195" y="237"/>
                </a:lnTo>
                <a:lnTo>
                  <a:pt x="195" y="237"/>
                </a:lnTo>
                <a:lnTo>
                  <a:pt x="195" y="237"/>
                </a:lnTo>
                <a:lnTo>
                  <a:pt x="195" y="237"/>
                </a:lnTo>
                <a:lnTo>
                  <a:pt x="196" y="239"/>
                </a:lnTo>
                <a:lnTo>
                  <a:pt x="196" y="239"/>
                </a:lnTo>
                <a:lnTo>
                  <a:pt x="197" y="240"/>
                </a:lnTo>
                <a:lnTo>
                  <a:pt x="197" y="240"/>
                </a:lnTo>
                <a:lnTo>
                  <a:pt x="197" y="241"/>
                </a:lnTo>
                <a:lnTo>
                  <a:pt x="197" y="241"/>
                </a:lnTo>
                <a:lnTo>
                  <a:pt x="197" y="242"/>
                </a:lnTo>
                <a:lnTo>
                  <a:pt x="197" y="242"/>
                </a:lnTo>
                <a:lnTo>
                  <a:pt x="199" y="244"/>
                </a:lnTo>
                <a:lnTo>
                  <a:pt x="201" y="246"/>
                </a:lnTo>
                <a:lnTo>
                  <a:pt x="202" y="248"/>
                </a:lnTo>
                <a:lnTo>
                  <a:pt x="202" y="248"/>
                </a:lnTo>
                <a:lnTo>
                  <a:pt x="203" y="249"/>
                </a:lnTo>
                <a:lnTo>
                  <a:pt x="204" y="251"/>
                </a:lnTo>
                <a:lnTo>
                  <a:pt x="205" y="252"/>
                </a:lnTo>
                <a:lnTo>
                  <a:pt x="207" y="255"/>
                </a:lnTo>
                <a:lnTo>
                  <a:pt x="209" y="258"/>
                </a:lnTo>
                <a:lnTo>
                  <a:pt x="212" y="263"/>
                </a:lnTo>
                <a:lnTo>
                  <a:pt x="212" y="264"/>
                </a:lnTo>
                <a:lnTo>
                  <a:pt x="212" y="264"/>
                </a:lnTo>
                <a:lnTo>
                  <a:pt x="212" y="264"/>
                </a:lnTo>
                <a:lnTo>
                  <a:pt x="211" y="268"/>
                </a:lnTo>
                <a:lnTo>
                  <a:pt x="208" y="274"/>
                </a:lnTo>
                <a:lnTo>
                  <a:pt x="208" y="274"/>
                </a:lnTo>
                <a:lnTo>
                  <a:pt x="208" y="275"/>
                </a:lnTo>
                <a:lnTo>
                  <a:pt x="208" y="275"/>
                </a:lnTo>
                <a:lnTo>
                  <a:pt x="208" y="276"/>
                </a:lnTo>
                <a:lnTo>
                  <a:pt x="208" y="276"/>
                </a:lnTo>
                <a:lnTo>
                  <a:pt x="208" y="279"/>
                </a:lnTo>
                <a:lnTo>
                  <a:pt x="208" y="281"/>
                </a:lnTo>
                <a:lnTo>
                  <a:pt x="208" y="285"/>
                </a:lnTo>
                <a:lnTo>
                  <a:pt x="208" y="287"/>
                </a:lnTo>
                <a:lnTo>
                  <a:pt x="208" y="288"/>
                </a:lnTo>
                <a:lnTo>
                  <a:pt x="208" y="289"/>
                </a:lnTo>
                <a:lnTo>
                  <a:pt x="208" y="292"/>
                </a:lnTo>
                <a:lnTo>
                  <a:pt x="208" y="294"/>
                </a:lnTo>
                <a:lnTo>
                  <a:pt x="209" y="295"/>
                </a:lnTo>
                <a:lnTo>
                  <a:pt x="209" y="297"/>
                </a:lnTo>
                <a:lnTo>
                  <a:pt x="209" y="297"/>
                </a:lnTo>
                <a:lnTo>
                  <a:pt x="209" y="298"/>
                </a:lnTo>
                <a:lnTo>
                  <a:pt x="209" y="299"/>
                </a:lnTo>
                <a:lnTo>
                  <a:pt x="210" y="300"/>
                </a:lnTo>
                <a:lnTo>
                  <a:pt x="210" y="300"/>
                </a:lnTo>
                <a:lnTo>
                  <a:pt x="210" y="301"/>
                </a:lnTo>
                <a:lnTo>
                  <a:pt x="210" y="301"/>
                </a:lnTo>
                <a:lnTo>
                  <a:pt x="211" y="301"/>
                </a:lnTo>
                <a:lnTo>
                  <a:pt x="211" y="302"/>
                </a:lnTo>
                <a:lnTo>
                  <a:pt x="212" y="302"/>
                </a:lnTo>
                <a:lnTo>
                  <a:pt x="212" y="302"/>
                </a:lnTo>
                <a:lnTo>
                  <a:pt x="212" y="302"/>
                </a:lnTo>
                <a:lnTo>
                  <a:pt x="214" y="304"/>
                </a:lnTo>
                <a:lnTo>
                  <a:pt x="215" y="304"/>
                </a:lnTo>
                <a:lnTo>
                  <a:pt x="215" y="304"/>
                </a:lnTo>
                <a:lnTo>
                  <a:pt x="215" y="305"/>
                </a:lnTo>
                <a:lnTo>
                  <a:pt x="215" y="305"/>
                </a:lnTo>
                <a:lnTo>
                  <a:pt x="216" y="305"/>
                </a:lnTo>
                <a:lnTo>
                  <a:pt x="216" y="305"/>
                </a:lnTo>
                <a:lnTo>
                  <a:pt x="216" y="305"/>
                </a:lnTo>
                <a:lnTo>
                  <a:pt x="216" y="306"/>
                </a:lnTo>
                <a:lnTo>
                  <a:pt x="217" y="306"/>
                </a:lnTo>
                <a:lnTo>
                  <a:pt x="217" y="306"/>
                </a:lnTo>
                <a:lnTo>
                  <a:pt x="217" y="306"/>
                </a:lnTo>
                <a:lnTo>
                  <a:pt x="217" y="306"/>
                </a:lnTo>
                <a:lnTo>
                  <a:pt x="217" y="306"/>
                </a:lnTo>
                <a:lnTo>
                  <a:pt x="217" y="306"/>
                </a:lnTo>
                <a:lnTo>
                  <a:pt x="218" y="306"/>
                </a:lnTo>
                <a:lnTo>
                  <a:pt x="218" y="306"/>
                </a:lnTo>
                <a:lnTo>
                  <a:pt x="219" y="306"/>
                </a:lnTo>
                <a:lnTo>
                  <a:pt x="219" y="306"/>
                </a:lnTo>
                <a:lnTo>
                  <a:pt x="219" y="306"/>
                </a:lnTo>
                <a:lnTo>
                  <a:pt x="220" y="306"/>
                </a:lnTo>
                <a:lnTo>
                  <a:pt x="220" y="305"/>
                </a:lnTo>
                <a:lnTo>
                  <a:pt x="221" y="305"/>
                </a:lnTo>
                <a:lnTo>
                  <a:pt x="221" y="305"/>
                </a:lnTo>
                <a:lnTo>
                  <a:pt x="221" y="305"/>
                </a:lnTo>
                <a:lnTo>
                  <a:pt x="222" y="305"/>
                </a:lnTo>
                <a:lnTo>
                  <a:pt x="222" y="305"/>
                </a:lnTo>
                <a:lnTo>
                  <a:pt x="222" y="305"/>
                </a:lnTo>
                <a:lnTo>
                  <a:pt x="223" y="305"/>
                </a:lnTo>
                <a:lnTo>
                  <a:pt x="223" y="305"/>
                </a:lnTo>
                <a:lnTo>
                  <a:pt x="223" y="305"/>
                </a:lnTo>
                <a:lnTo>
                  <a:pt x="224" y="305"/>
                </a:lnTo>
                <a:lnTo>
                  <a:pt x="224" y="305"/>
                </a:lnTo>
                <a:lnTo>
                  <a:pt x="224" y="306"/>
                </a:lnTo>
                <a:lnTo>
                  <a:pt x="225" y="306"/>
                </a:lnTo>
                <a:lnTo>
                  <a:pt x="225" y="306"/>
                </a:lnTo>
                <a:lnTo>
                  <a:pt x="226" y="307"/>
                </a:lnTo>
                <a:lnTo>
                  <a:pt x="226" y="307"/>
                </a:lnTo>
                <a:lnTo>
                  <a:pt x="226" y="307"/>
                </a:lnTo>
                <a:lnTo>
                  <a:pt x="227" y="308"/>
                </a:lnTo>
                <a:lnTo>
                  <a:pt x="227" y="308"/>
                </a:lnTo>
                <a:lnTo>
                  <a:pt x="227" y="308"/>
                </a:lnTo>
                <a:lnTo>
                  <a:pt x="227" y="308"/>
                </a:lnTo>
                <a:lnTo>
                  <a:pt x="228" y="309"/>
                </a:lnTo>
                <a:lnTo>
                  <a:pt x="228" y="309"/>
                </a:lnTo>
                <a:lnTo>
                  <a:pt x="229" y="309"/>
                </a:lnTo>
                <a:lnTo>
                  <a:pt x="229" y="309"/>
                </a:lnTo>
                <a:lnTo>
                  <a:pt x="229" y="310"/>
                </a:lnTo>
                <a:lnTo>
                  <a:pt x="230" y="310"/>
                </a:lnTo>
                <a:lnTo>
                  <a:pt x="230" y="310"/>
                </a:lnTo>
                <a:lnTo>
                  <a:pt x="230" y="310"/>
                </a:lnTo>
                <a:lnTo>
                  <a:pt x="230" y="310"/>
                </a:lnTo>
                <a:lnTo>
                  <a:pt x="230" y="310"/>
                </a:lnTo>
                <a:lnTo>
                  <a:pt x="231" y="310"/>
                </a:lnTo>
                <a:lnTo>
                  <a:pt x="231" y="310"/>
                </a:lnTo>
                <a:lnTo>
                  <a:pt x="231" y="309"/>
                </a:lnTo>
                <a:lnTo>
                  <a:pt x="232" y="309"/>
                </a:lnTo>
                <a:lnTo>
                  <a:pt x="233" y="309"/>
                </a:lnTo>
                <a:lnTo>
                  <a:pt x="233" y="309"/>
                </a:lnTo>
                <a:lnTo>
                  <a:pt x="233" y="308"/>
                </a:lnTo>
                <a:lnTo>
                  <a:pt x="233" y="308"/>
                </a:lnTo>
                <a:lnTo>
                  <a:pt x="233" y="308"/>
                </a:lnTo>
                <a:lnTo>
                  <a:pt x="233" y="308"/>
                </a:lnTo>
                <a:lnTo>
                  <a:pt x="234" y="308"/>
                </a:lnTo>
                <a:lnTo>
                  <a:pt x="234" y="308"/>
                </a:lnTo>
                <a:lnTo>
                  <a:pt x="234" y="308"/>
                </a:lnTo>
                <a:lnTo>
                  <a:pt x="235" y="308"/>
                </a:lnTo>
                <a:lnTo>
                  <a:pt x="235" y="308"/>
                </a:lnTo>
                <a:lnTo>
                  <a:pt x="235" y="308"/>
                </a:lnTo>
                <a:lnTo>
                  <a:pt x="235" y="308"/>
                </a:lnTo>
                <a:lnTo>
                  <a:pt x="235" y="308"/>
                </a:lnTo>
                <a:lnTo>
                  <a:pt x="235" y="308"/>
                </a:lnTo>
                <a:lnTo>
                  <a:pt x="236" y="307"/>
                </a:lnTo>
                <a:lnTo>
                  <a:pt x="238" y="302"/>
                </a:lnTo>
                <a:lnTo>
                  <a:pt x="239" y="302"/>
                </a:lnTo>
                <a:lnTo>
                  <a:pt x="242" y="296"/>
                </a:lnTo>
                <a:lnTo>
                  <a:pt x="243" y="295"/>
                </a:lnTo>
                <a:lnTo>
                  <a:pt x="244" y="293"/>
                </a:lnTo>
                <a:lnTo>
                  <a:pt x="244" y="292"/>
                </a:lnTo>
                <a:lnTo>
                  <a:pt x="244" y="292"/>
                </a:lnTo>
                <a:lnTo>
                  <a:pt x="244" y="292"/>
                </a:lnTo>
                <a:lnTo>
                  <a:pt x="245" y="290"/>
                </a:lnTo>
                <a:lnTo>
                  <a:pt x="245" y="290"/>
                </a:lnTo>
                <a:lnTo>
                  <a:pt x="245" y="290"/>
                </a:lnTo>
                <a:lnTo>
                  <a:pt x="244" y="289"/>
                </a:lnTo>
                <a:lnTo>
                  <a:pt x="241" y="288"/>
                </a:lnTo>
                <a:lnTo>
                  <a:pt x="241" y="288"/>
                </a:lnTo>
                <a:lnTo>
                  <a:pt x="242" y="287"/>
                </a:lnTo>
                <a:lnTo>
                  <a:pt x="243" y="284"/>
                </a:lnTo>
                <a:lnTo>
                  <a:pt x="244" y="283"/>
                </a:lnTo>
                <a:lnTo>
                  <a:pt x="246" y="280"/>
                </a:lnTo>
                <a:lnTo>
                  <a:pt x="248" y="276"/>
                </a:lnTo>
                <a:lnTo>
                  <a:pt x="250" y="273"/>
                </a:lnTo>
                <a:lnTo>
                  <a:pt x="250" y="272"/>
                </a:lnTo>
                <a:lnTo>
                  <a:pt x="250" y="272"/>
                </a:lnTo>
                <a:lnTo>
                  <a:pt x="250" y="272"/>
                </a:lnTo>
                <a:lnTo>
                  <a:pt x="251" y="272"/>
                </a:lnTo>
                <a:lnTo>
                  <a:pt x="253" y="267"/>
                </a:lnTo>
                <a:lnTo>
                  <a:pt x="253" y="267"/>
                </a:lnTo>
                <a:lnTo>
                  <a:pt x="253" y="263"/>
                </a:lnTo>
                <a:lnTo>
                  <a:pt x="253" y="262"/>
                </a:lnTo>
                <a:lnTo>
                  <a:pt x="253" y="260"/>
                </a:lnTo>
                <a:lnTo>
                  <a:pt x="253" y="257"/>
                </a:lnTo>
                <a:lnTo>
                  <a:pt x="253" y="255"/>
                </a:lnTo>
                <a:lnTo>
                  <a:pt x="253" y="254"/>
                </a:lnTo>
                <a:lnTo>
                  <a:pt x="253" y="253"/>
                </a:lnTo>
                <a:lnTo>
                  <a:pt x="253" y="253"/>
                </a:lnTo>
                <a:lnTo>
                  <a:pt x="253" y="252"/>
                </a:lnTo>
                <a:lnTo>
                  <a:pt x="253" y="251"/>
                </a:lnTo>
                <a:lnTo>
                  <a:pt x="254" y="246"/>
                </a:lnTo>
                <a:lnTo>
                  <a:pt x="253" y="242"/>
                </a:lnTo>
                <a:lnTo>
                  <a:pt x="253" y="240"/>
                </a:lnTo>
                <a:lnTo>
                  <a:pt x="253" y="237"/>
                </a:lnTo>
                <a:lnTo>
                  <a:pt x="253" y="233"/>
                </a:lnTo>
                <a:lnTo>
                  <a:pt x="253" y="233"/>
                </a:lnTo>
                <a:lnTo>
                  <a:pt x="254" y="233"/>
                </a:lnTo>
                <a:lnTo>
                  <a:pt x="255" y="233"/>
                </a:lnTo>
                <a:lnTo>
                  <a:pt x="255" y="233"/>
                </a:lnTo>
                <a:lnTo>
                  <a:pt x="256" y="233"/>
                </a:lnTo>
                <a:lnTo>
                  <a:pt x="256" y="233"/>
                </a:lnTo>
                <a:lnTo>
                  <a:pt x="256" y="233"/>
                </a:lnTo>
                <a:lnTo>
                  <a:pt x="256" y="232"/>
                </a:lnTo>
                <a:lnTo>
                  <a:pt x="258" y="229"/>
                </a:lnTo>
                <a:lnTo>
                  <a:pt x="259" y="228"/>
                </a:lnTo>
                <a:lnTo>
                  <a:pt x="259" y="228"/>
                </a:lnTo>
                <a:lnTo>
                  <a:pt x="260" y="227"/>
                </a:lnTo>
                <a:lnTo>
                  <a:pt x="261" y="226"/>
                </a:lnTo>
                <a:lnTo>
                  <a:pt x="262" y="225"/>
                </a:lnTo>
                <a:lnTo>
                  <a:pt x="263" y="225"/>
                </a:lnTo>
                <a:lnTo>
                  <a:pt x="265" y="225"/>
                </a:lnTo>
                <a:lnTo>
                  <a:pt x="265" y="226"/>
                </a:lnTo>
                <a:lnTo>
                  <a:pt x="266" y="228"/>
                </a:lnTo>
                <a:lnTo>
                  <a:pt x="267" y="229"/>
                </a:lnTo>
                <a:lnTo>
                  <a:pt x="268" y="230"/>
                </a:lnTo>
                <a:lnTo>
                  <a:pt x="268" y="230"/>
                </a:lnTo>
                <a:lnTo>
                  <a:pt x="268" y="230"/>
                </a:lnTo>
                <a:lnTo>
                  <a:pt x="268" y="230"/>
                </a:lnTo>
                <a:lnTo>
                  <a:pt x="268" y="231"/>
                </a:lnTo>
                <a:lnTo>
                  <a:pt x="268" y="231"/>
                </a:lnTo>
                <a:lnTo>
                  <a:pt x="269" y="231"/>
                </a:lnTo>
                <a:lnTo>
                  <a:pt x="269" y="231"/>
                </a:lnTo>
                <a:lnTo>
                  <a:pt x="269" y="232"/>
                </a:lnTo>
                <a:lnTo>
                  <a:pt x="269" y="232"/>
                </a:lnTo>
                <a:lnTo>
                  <a:pt x="269" y="232"/>
                </a:lnTo>
                <a:lnTo>
                  <a:pt x="270" y="232"/>
                </a:lnTo>
                <a:lnTo>
                  <a:pt x="270" y="233"/>
                </a:lnTo>
                <a:lnTo>
                  <a:pt x="270" y="233"/>
                </a:lnTo>
                <a:lnTo>
                  <a:pt x="270" y="233"/>
                </a:lnTo>
                <a:lnTo>
                  <a:pt x="270" y="233"/>
                </a:lnTo>
                <a:lnTo>
                  <a:pt x="270" y="234"/>
                </a:lnTo>
                <a:lnTo>
                  <a:pt x="270" y="234"/>
                </a:lnTo>
                <a:lnTo>
                  <a:pt x="270" y="234"/>
                </a:lnTo>
                <a:lnTo>
                  <a:pt x="271" y="234"/>
                </a:lnTo>
                <a:lnTo>
                  <a:pt x="271" y="234"/>
                </a:lnTo>
                <a:lnTo>
                  <a:pt x="271" y="234"/>
                </a:lnTo>
                <a:lnTo>
                  <a:pt x="272" y="236"/>
                </a:lnTo>
                <a:lnTo>
                  <a:pt x="272" y="236"/>
                </a:lnTo>
                <a:lnTo>
                  <a:pt x="272" y="236"/>
                </a:lnTo>
                <a:lnTo>
                  <a:pt x="272" y="236"/>
                </a:lnTo>
                <a:lnTo>
                  <a:pt x="272" y="237"/>
                </a:lnTo>
                <a:lnTo>
                  <a:pt x="272" y="237"/>
                </a:lnTo>
                <a:lnTo>
                  <a:pt x="272" y="237"/>
                </a:lnTo>
                <a:lnTo>
                  <a:pt x="272" y="237"/>
                </a:lnTo>
                <a:lnTo>
                  <a:pt x="273" y="237"/>
                </a:lnTo>
                <a:lnTo>
                  <a:pt x="273" y="237"/>
                </a:lnTo>
                <a:lnTo>
                  <a:pt x="273" y="237"/>
                </a:lnTo>
                <a:lnTo>
                  <a:pt x="273" y="237"/>
                </a:lnTo>
                <a:lnTo>
                  <a:pt x="274" y="238"/>
                </a:lnTo>
                <a:lnTo>
                  <a:pt x="274" y="238"/>
                </a:lnTo>
                <a:lnTo>
                  <a:pt x="274" y="238"/>
                </a:lnTo>
                <a:lnTo>
                  <a:pt x="274" y="238"/>
                </a:lnTo>
                <a:lnTo>
                  <a:pt x="274" y="238"/>
                </a:lnTo>
                <a:lnTo>
                  <a:pt x="275" y="237"/>
                </a:lnTo>
                <a:lnTo>
                  <a:pt x="276" y="236"/>
                </a:lnTo>
                <a:lnTo>
                  <a:pt x="279" y="231"/>
                </a:lnTo>
                <a:lnTo>
                  <a:pt x="284" y="224"/>
                </a:lnTo>
                <a:lnTo>
                  <a:pt x="288" y="219"/>
                </a:lnTo>
                <a:lnTo>
                  <a:pt x="291" y="214"/>
                </a:lnTo>
                <a:lnTo>
                  <a:pt x="291" y="213"/>
                </a:lnTo>
                <a:lnTo>
                  <a:pt x="291" y="213"/>
                </a:lnTo>
                <a:lnTo>
                  <a:pt x="296" y="205"/>
                </a:lnTo>
                <a:lnTo>
                  <a:pt x="297" y="205"/>
                </a:lnTo>
                <a:lnTo>
                  <a:pt x="297" y="205"/>
                </a:lnTo>
                <a:lnTo>
                  <a:pt x="298" y="203"/>
                </a:lnTo>
                <a:lnTo>
                  <a:pt x="302" y="197"/>
                </a:lnTo>
                <a:lnTo>
                  <a:pt x="304" y="193"/>
                </a:lnTo>
                <a:lnTo>
                  <a:pt x="305" y="192"/>
                </a:lnTo>
                <a:lnTo>
                  <a:pt x="305" y="192"/>
                </a:lnTo>
                <a:lnTo>
                  <a:pt x="310" y="185"/>
                </a:lnTo>
                <a:lnTo>
                  <a:pt x="312" y="182"/>
                </a:lnTo>
                <a:lnTo>
                  <a:pt x="312" y="182"/>
                </a:lnTo>
                <a:lnTo>
                  <a:pt x="312" y="182"/>
                </a:lnTo>
                <a:lnTo>
                  <a:pt x="312" y="183"/>
                </a:lnTo>
                <a:lnTo>
                  <a:pt x="313" y="183"/>
                </a:lnTo>
                <a:lnTo>
                  <a:pt x="313" y="184"/>
                </a:lnTo>
                <a:lnTo>
                  <a:pt x="313" y="184"/>
                </a:lnTo>
                <a:lnTo>
                  <a:pt x="313" y="184"/>
                </a:lnTo>
                <a:lnTo>
                  <a:pt x="314" y="184"/>
                </a:lnTo>
                <a:lnTo>
                  <a:pt x="314" y="184"/>
                </a:lnTo>
                <a:lnTo>
                  <a:pt x="314" y="184"/>
                </a:lnTo>
                <a:lnTo>
                  <a:pt x="314" y="185"/>
                </a:lnTo>
                <a:lnTo>
                  <a:pt x="314" y="185"/>
                </a:lnTo>
                <a:lnTo>
                  <a:pt x="314" y="185"/>
                </a:lnTo>
                <a:lnTo>
                  <a:pt x="314" y="185"/>
                </a:lnTo>
                <a:lnTo>
                  <a:pt x="315" y="185"/>
                </a:lnTo>
                <a:lnTo>
                  <a:pt x="323" y="192"/>
                </a:lnTo>
                <a:lnTo>
                  <a:pt x="325" y="191"/>
                </a:lnTo>
                <a:lnTo>
                  <a:pt x="327" y="190"/>
                </a:lnTo>
                <a:lnTo>
                  <a:pt x="328" y="191"/>
                </a:lnTo>
                <a:lnTo>
                  <a:pt x="331" y="197"/>
                </a:lnTo>
                <a:lnTo>
                  <a:pt x="332" y="201"/>
                </a:lnTo>
                <a:lnTo>
                  <a:pt x="332" y="201"/>
                </a:lnTo>
                <a:lnTo>
                  <a:pt x="334" y="205"/>
                </a:lnTo>
                <a:lnTo>
                  <a:pt x="335" y="207"/>
                </a:lnTo>
                <a:lnTo>
                  <a:pt x="337" y="210"/>
                </a:lnTo>
                <a:lnTo>
                  <a:pt x="338" y="213"/>
                </a:lnTo>
                <a:lnTo>
                  <a:pt x="338" y="213"/>
                </a:lnTo>
                <a:lnTo>
                  <a:pt x="339" y="212"/>
                </a:lnTo>
                <a:lnTo>
                  <a:pt x="339" y="213"/>
                </a:lnTo>
                <a:lnTo>
                  <a:pt x="340" y="213"/>
                </a:lnTo>
                <a:lnTo>
                  <a:pt x="340" y="212"/>
                </a:lnTo>
                <a:lnTo>
                  <a:pt x="340" y="212"/>
                </a:lnTo>
                <a:lnTo>
                  <a:pt x="340" y="212"/>
                </a:lnTo>
                <a:lnTo>
                  <a:pt x="343" y="211"/>
                </a:lnTo>
                <a:lnTo>
                  <a:pt x="345" y="210"/>
                </a:lnTo>
                <a:lnTo>
                  <a:pt x="346" y="210"/>
                </a:lnTo>
                <a:lnTo>
                  <a:pt x="346" y="210"/>
                </a:lnTo>
                <a:lnTo>
                  <a:pt x="346" y="209"/>
                </a:lnTo>
                <a:lnTo>
                  <a:pt x="346" y="209"/>
                </a:lnTo>
                <a:lnTo>
                  <a:pt x="346" y="209"/>
                </a:lnTo>
                <a:lnTo>
                  <a:pt x="346" y="209"/>
                </a:lnTo>
                <a:lnTo>
                  <a:pt x="346" y="208"/>
                </a:lnTo>
                <a:lnTo>
                  <a:pt x="346" y="208"/>
                </a:lnTo>
                <a:lnTo>
                  <a:pt x="346" y="208"/>
                </a:lnTo>
                <a:lnTo>
                  <a:pt x="346" y="208"/>
                </a:lnTo>
                <a:lnTo>
                  <a:pt x="346" y="208"/>
                </a:lnTo>
                <a:lnTo>
                  <a:pt x="345" y="208"/>
                </a:lnTo>
                <a:lnTo>
                  <a:pt x="345" y="207"/>
                </a:lnTo>
                <a:lnTo>
                  <a:pt x="345" y="207"/>
                </a:lnTo>
                <a:lnTo>
                  <a:pt x="345" y="206"/>
                </a:lnTo>
                <a:lnTo>
                  <a:pt x="345" y="206"/>
                </a:lnTo>
                <a:lnTo>
                  <a:pt x="345" y="206"/>
                </a:lnTo>
                <a:lnTo>
                  <a:pt x="345" y="205"/>
                </a:lnTo>
                <a:lnTo>
                  <a:pt x="345" y="205"/>
                </a:lnTo>
                <a:lnTo>
                  <a:pt x="346" y="205"/>
                </a:lnTo>
                <a:lnTo>
                  <a:pt x="347" y="204"/>
                </a:lnTo>
                <a:lnTo>
                  <a:pt x="348" y="203"/>
                </a:lnTo>
                <a:lnTo>
                  <a:pt x="349" y="203"/>
                </a:lnTo>
                <a:lnTo>
                  <a:pt x="349" y="203"/>
                </a:lnTo>
                <a:lnTo>
                  <a:pt x="350" y="203"/>
                </a:lnTo>
                <a:lnTo>
                  <a:pt x="350" y="203"/>
                </a:lnTo>
                <a:lnTo>
                  <a:pt x="350" y="203"/>
                </a:lnTo>
                <a:lnTo>
                  <a:pt x="350" y="203"/>
                </a:lnTo>
                <a:lnTo>
                  <a:pt x="351" y="203"/>
                </a:lnTo>
                <a:lnTo>
                  <a:pt x="351" y="203"/>
                </a:lnTo>
                <a:lnTo>
                  <a:pt x="351" y="202"/>
                </a:lnTo>
                <a:lnTo>
                  <a:pt x="351" y="202"/>
                </a:lnTo>
                <a:lnTo>
                  <a:pt x="351" y="202"/>
                </a:lnTo>
                <a:lnTo>
                  <a:pt x="351" y="202"/>
                </a:lnTo>
                <a:lnTo>
                  <a:pt x="351" y="201"/>
                </a:lnTo>
                <a:lnTo>
                  <a:pt x="352" y="201"/>
                </a:lnTo>
                <a:lnTo>
                  <a:pt x="352" y="201"/>
                </a:lnTo>
                <a:lnTo>
                  <a:pt x="352" y="200"/>
                </a:lnTo>
                <a:lnTo>
                  <a:pt x="352" y="200"/>
                </a:lnTo>
                <a:lnTo>
                  <a:pt x="352" y="200"/>
                </a:lnTo>
                <a:lnTo>
                  <a:pt x="352" y="199"/>
                </a:lnTo>
                <a:lnTo>
                  <a:pt x="352" y="199"/>
                </a:lnTo>
                <a:lnTo>
                  <a:pt x="352" y="199"/>
                </a:lnTo>
                <a:lnTo>
                  <a:pt x="352" y="198"/>
                </a:lnTo>
                <a:lnTo>
                  <a:pt x="352" y="198"/>
                </a:lnTo>
                <a:lnTo>
                  <a:pt x="352" y="198"/>
                </a:lnTo>
                <a:lnTo>
                  <a:pt x="355" y="196"/>
                </a:lnTo>
                <a:lnTo>
                  <a:pt x="355" y="196"/>
                </a:lnTo>
                <a:lnTo>
                  <a:pt x="355" y="196"/>
                </a:lnTo>
                <a:lnTo>
                  <a:pt x="355" y="196"/>
                </a:lnTo>
                <a:lnTo>
                  <a:pt x="355" y="196"/>
                </a:lnTo>
                <a:lnTo>
                  <a:pt x="356" y="196"/>
                </a:lnTo>
                <a:lnTo>
                  <a:pt x="357" y="195"/>
                </a:lnTo>
                <a:lnTo>
                  <a:pt x="357" y="195"/>
                </a:lnTo>
                <a:lnTo>
                  <a:pt x="357" y="195"/>
                </a:lnTo>
                <a:lnTo>
                  <a:pt x="358" y="195"/>
                </a:lnTo>
                <a:lnTo>
                  <a:pt x="358" y="194"/>
                </a:lnTo>
                <a:lnTo>
                  <a:pt x="358" y="194"/>
                </a:lnTo>
                <a:lnTo>
                  <a:pt x="359" y="194"/>
                </a:lnTo>
                <a:lnTo>
                  <a:pt x="359" y="194"/>
                </a:lnTo>
                <a:lnTo>
                  <a:pt x="359" y="194"/>
                </a:lnTo>
                <a:lnTo>
                  <a:pt x="359" y="193"/>
                </a:lnTo>
                <a:lnTo>
                  <a:pt x="360" y="193"/>
                </a:lnTo>
                <a:lnTo>
                  <a:pt x="360" y="193"/>
                </a:lnTo>
                <a:lnTo>
                  <a:pt x="360" y="193"/>
                </a:lnTo>
                <a:lnTo>
                  <a:pt x="360" y="192"/>
                </a:lnTo>
                <a:lnTo>
                  <a:pt x="360" y="192"/>
                </a:lnTo>
                <a:lnTo>
                  <a:pt x="360" y="192"/>
                </a:lnTo>
                <a:lnTo>
                  <a:pt x="360" y="192"/>
                </a:lnTo>
                <a:lnTo>
                  <a:pt x="360" y="192"/>
                </a:lnTo>
                <a:lnTo>
                  <a:pt x="360" y="191"/>
                </a:lnTo>
                <a:lnTo>
                  <a:pt x="360" y="191"/>
                </a:lnTo>
                <a:lnTo>
                  <a:pt x="360" y="191"/>
                </a:lnTo>
                <a:lnTo>
                  <a:pt x="361" y="191"/>
                </a:lnTo>
                <a:lnTo>
                  <a:pt x="361" y="191"/>
                </a:lnTo>
                <a:lnTo>
                  <a:pt x="361" y="190"/>
                </a:lnTo>
                <a:lnTo>
                  <a:pt x="361" y="190"/>
                </a:lnTo>
                <a:lnTo>
                  <a:pt x="361" y="190"/>
                </a:lnTo>
                <a:lnTo>
                  <a:pt x="361" y="190"/>
                </a:lnTo>
                <a:lnTo>
                  <a:pt x="361" y="188"/>
                </a:lnTo>
                <a:lnTo>
                  <a:pt x="362" y="188"/>
                </a:lnTo>
                <a:lnTo>
                  <a:pt x="362" y="188"/>
                </a:lnTo>
                <a:lnTo>
                  <a:pt x="362" y="188"/>
                </a:lnTo>
                <a:lnTo>
                  <a:pt x="362" y="187"/>
                </a:lnTo>
                <a:lnTo>
                  <a:pt x="362" y="187"/>
                </a:lnTo>
                <a:lnTo>
                  <a:pt x="362" y="186"/>
                </a:lnTo>
                <a:lnTo>
                  <a:pt x="363" y="185"/>
                </a:lnTo>
                <a:lnTo>
                  <a:pt x="363" y="184"/>
                </a:lnTo>
                <a:lnTo>
                  <a:pt x="363" y="184"/>
                </a:lnTo>
                <a:lnTo>
                  <a:pt x="363" y="184"/>
                </a:lnTo>
                <a:lnTo>
                  <a:pt x="363" y="184"/>
                </a:lnTo>
                <a:lnTo>
                  <a:pt x="363" y="183"/>
                </a:lnTo>
                <a:lnTo>
                  <a:pt x="364" y="183"/>
                </a:lnTo>
                <a:lnTo>
                  <a:pt x="364" y="183"/>
                </a:lnTo>
                <a:lnTo>
                  <a:pt x="364" y="182"/>
                </a:lnTo>
                <a:lnTo>
                  <a:pt x="365" y="182"/>
                </a:lnTo>
                <a:lnTo>
                  <a:pt x="365" y="181"/>
                </a:lnTo>
                <a:lnTo>
                  <a:pt x="365" y="181"/>
                </a:lnTo>
                <a:lnTo>
                  <a:pt x="366" y="180"/>
                </a:lnTo>
                <a:lnTo>
                  <a:pt x="367" y="179"/>
                </a:lnTo>
                <a:lnTo>
                  <a:pt x="367" y="179"/>
                </a:lnTo>
                <a:lnTo>
                  <a:pt x="367" y="178"/>
                </a:lnTo>
                <a:lnTo>
                  <a:pt x="368" y="178"/>
                </a:lnTo>
                <a:lnTo>
                  <a:pt x="367" y="177"/>
                </a:lnTo>
                <a:lnTo>
                  <a:pt x="367" y="177"/>
                </a:lnTo>
                <a:lnTo>
                  <a:pt x="367" y="177"/>
                </a:lnTo>
                <a:lnTo>
                  <a:pt x="367" y="177"/>
                </a:lnTo>
                <a:lnTo>
                  <a:pt x="367" y="177"/>
                </a:lnTo>
                <a:lnTo>
                  <a:pt x="367" y="176"/>
                </a:lnTo>
                <a:lnTo>
                  <a:pt x="368" y="176"/>
                </a:lnTo>
                <a:lnTo>
                  <a:pt x="368" y="176"/>
                </a:lnTo>
                <a:lnTo>
                  <a:pt x="368" y="176"/>
                </a:lnTo>
                <a:lnTo>
                  <a:pt x="368" y="176"/>
                </a:lnTo>
                <a:lnTo>
                  <a:pt x="367" y="176"/>
                </a:lnTo>
                <a:lnTo>
                  <a:pt x="367" y="176"/>
                </a:lnTo>
                <a:lnTo>
                  <a:pt x="367" y="175"/>
                </a:lnTo>
                <a:lnTo>
                  <a:pt x="367" y="175"/>
                </a:lnTo>
                <a:lnTo>
                  <a:pt x="367" y="175"/>
                </a:lnTo>
                <a:lnTo>
                  <a:pt x="367" y="175"/>
                </a:lnTo>
                <a:lnTo>
                  <a:pt x="367" y="175"/>
                </a:lnTo>
                <a:lnTo>
                  <a:pt x="367" y="175"/>
                </a:lnTo>
                <a:lnTo>
                  <a:pt x="367" y="175"/>
                </a:lnTo>
                <a:lnTo>
                  <a:pt x="367" y="175"/>
                </a:lnTo>
                <a:lnTo>
                  <a:pt x="368" y="175"/>
                </a:lnTo>
                <a:lnTo>
                  <a:pt x="368" y="175"/>
                </a:lnTo>
                <a:lnTo>
                  <a:pt x="368" y="174"/>
                </a:lnTo>
                <a:lnTo>
                  <a:pt x="369" y="174"/>
                </a:lnTo>
                <a:lnTo>
                  <a:pt x="369" y="174"/>
                </a:lnTo>
                <a:lnTo>
                  <a:pt x="369" y="174"/>
                </a:lnTo>
                <a:lnTo>
                  <a:pt x="369" y="174"/>
                </a:lnTo>
                <a:lnTo>
                  <a:pt x="369" y="174"/>
                </a:lnTo>
                <a:lnTo>
                  <a:pt x="369" y="174"/>
                </a:lnTo>
                <a:lnTo>
                  <a:pt x="370" y="173"/>
                </a:lnTo>
                <a:lnTo>
                  <a:pt x="370" y="173"/>
                </a:lnTo>
                <a:lnTo>
                  <a:pt x="370" y="173"/>
                </a:lnTo>
                <a:lnTo>
                  <a:pt x="370" y="172"/>
                </a:lnTo>
                <a:lnTo>
                  <a:pt x="370" y="172"/>
                </a:lnTo>
                <a:lnTo>
                  <a:pt x="370" y="172"/>
                </a:lnTo>
                <a:lnTo>
                  <a:pt x="370" y="172"/>
                </a:lnTo>
                <a:lnTo>
                  <a:pt x="370" y="171"/>
                </a:lnTo>
                <a:lnTo>
                  <a:pt x="371" y="171"/>
                </a:lnTo>
                <a:lnTo>
                  <a:pt x="371" y="171"/>
                </a:lnTo>
                <a:lnTo>
                  <a:pt x="371" y="171"/>
                </a:lnTo>
                <a:lnTo>
                  <a:pt x="371" y="171"/>
                </a:lnTo>
                <a:lnTo>
                  <a:pt x="371" y="171"/>
                </a:lnTo>
                <a:lnTo>
                  <a:pt x="371" y="171"/>
                </a:lnTo>
                <a:lnTo>
                  <a:pt x="371" y="171"/>
                </a:lnTo>
                <a:lnTo>
                  <a:pt x="371" y="171"/>
                </a:lnTo>
                <a:lnTo>
                  <a:pt x="371" y="170"/>
                </a:lnTo>
                <a:lnTo>
                  <a:pt x="372" y="170"/>
                </a:lnTo>
                <a:lnTo>
                  <a:pt x="372" y="170"/>
                </a:lnTo>
                <a:lnTo>
                  <a:pt x="372" y="170"/>
                </a:lnTo>
                <a:lnTo>
                  <a:pt x="372" y="170"/>
                </a:lnTo>
                <a:lnTo>
                  <a:pt x="372" y="170"/>
                </a:lnTo>
                <a:lnTo>
                  <a:pt x="372" y="170"/>
                </a:lnTo>
                <a:lnTo>
                  <a:pt x="372" y="170"/>
                </a:lnTo>
                <a:lnTo>
                  <a:pt x="372" y="170"/>
                </a:lnTo>
                <a:lnTo>
                  <a:pt x="373" y="169"/>
                </a:lnTo>
                <a:lnTo>
                  <a:pt x="373" y="169"/>
                </a:lnTo>
                <a:lnTo>
                  <a:pt x="373" y="169"/>
                </a:lnTo>
                <a:lnTo>
                  <a:pt x="373" y="168"/>
                </a:lnTo>
                <a:lnTo>
                  <a:pt x="373" y="168"/>
                </a:lnTo>
                <a:lnTo>
                  <a:pt x="373" y="168"/>
                </a:lnTo>
                <a:lnTo>
                  <a:pt x="374" y="168"/>
                </a:lnTo>
                <a:lnTo>
                  <a:pt x="374" y="168"/>
                </a:lnTo>
                <a:lnTo>
                  <a:pt x="374" y="167"/>
                </a:lnTo>
                <a:lnTo>
                  <a:pt x="374" y="167"/>
                </a:lnTo>
                <a:lnTo>
                  <a:pt x="374" y="167"/>
                </a:lnTo>
                <a:lnTo>
                  <a:pt x="374" y="166"/>
                </a:lnTo>
                <a:lnTo>
                  <a:pt x="374" y="166"/>
                </a:lnTo>
                <a:lnTo>
                  <a:pt x="375" y="166"/>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37">
            <a:extLst>
              <a:ext uri="{FF2B5EF4-FFF2-40B4-BE49-F238E27FC236}">
                <a16:creationId xmlns:a16="http://schemas.microsoft.com/office/drawing/2014/main" id="{FB73BBD8-70DB-87A9-1BDC-9FB16C2C8079}"/>
              </a:ext>
            </a:extLst>
          </p:cNvPr>
          <p:cNvSpPr>
            <a:spLocks/>
          </p:cNvSpPr>
          <p:nvPr/>
        </p:nvSpPr>
        <p:spPr bwMode="auto">
          <a:xfrm>
            <a:off x="2522538" y="3490913"/>
            <a:ext cx="436562" cy="419100"/>
          </a:xfrm>
          <a:custGeom>
            <a:avLst/>
            <a:gdLst>
              <a:gd name="T0" fmla="*/ 187 w 275"/>
              <a:gd name="T1" fmla="*/ 233 h 264"/>
              <a:gd name="T2" fmla="*/ 183 w 275"/>
              <a:gd name="T3" fmla="*/ 232 h 264"/>
              <a:gd name="T4" fmla="*/ 179 w 275"/>
              <a:gd name="T5" fmla="*/ 231 h 264"/>
              <a:gd name="T6" fmla="*/ 175 w 275"/>
              <a:gd name="T7" fmla="*/ 232 h 264"/>
              <a:gd name="T8" fmla="*/ 172 w 275"/>
              <a:gd name="T9" fmla="*/ 231 h 264"/>
              <a:gd name="T10" fmla="*/ 168 w 275"/>
              <a:gd name="T11" fmla="*/ 233 h 264"/>
              <a:gd name="T12" fmla="*/ 165 w 275"/>
              <a:gd name="T13" fmla="*/ 236 h 264"/>
              <a:gd name="T14" fmla="*/ 162 w 275"/>
              <a:gd name="T15" fmla="*/ 234 h 264"/>
              <a:gd name="T16" fmla="*/ 142 w 275"/>
              <a:gd name="T17" fmla="*/ 225 h 264"/>
              <a:gd name="T18" fmla="*/ 142 w 275"/>
              <a:gd name="T19" fmla="*/ 227 h 264"/>
              <a:gd name="T20" fmla="*/ 143 w 275"/>
              <a:gd name="T21" fmla="*/ 230 h 264"/>
              <a:gd name="T22" fmla="*/ 142 w 275"/>
              <a:gd name="T23" fmla="*/ 231 h 264"/>
              <a:gd name="T24" fmla="*/ 140 w 275"/>
              <a:gd name="T25" fmla="*/ 233 h 264"/>
              <a:gd name="T26" fmla="*/ 139 w 275"/>
              <a:gd name="T27" fmla="*/ 237 h 264"/>
              <a:gd name="T28" fmla="*/ 137 w 275"/>
              <a:gd name="T29" fmla="*/ 240 h 264"/>
              <a:gd name="T30" fmla="*/ 135 w 275"/>
              <a:gd name="T31" fmla="*/ 241 h 264"/>
              <a:gd name="T32" fmla="*/ 132 w 275"/>
              <a:gd name="T33" fmla="*/ 242 h 264"/>
              <a:gd name="T34" fmla="*/ 108 w 275"/>
              <a:gd name="T35" fmla="*/ 242 h 264"/>
              <a:gd name="T36" fmla="*/ 84 w 275"/>
              <a:gd name="T37" fmla="*/ 231 h 264"/>
              <a:gd name="T38" fmla="*/ 30 w 275"/>
              <a:gd name="T39" fmla="*/ 230 h 264"/>
              <a:gd name="T40" fmla="*/ 36 w 275"/>
              <a:gd name="T41" fmla="*/ 212 h 264"/>
              <a:gd name="T42" fmla="*/ 24 w 275"/>
              <a:gd name="T43" fmla="*/ 218 h 264"/>
              <a:gd name="T44" fmla="*/ 14 w 275"/>
              <a:gd name="T45" fmla="*/ 227 h 264"/>
              <a:gd name="T46" fmla="*/ 9 w 275"/>
              <a:gd name="T47" fmla="*/ 230 h 264"/>
              <a:gd name="T48" fmla="*/ 0 w 275"/>
              <a:gd name="T49" fmla="*/ 219 h 264"/>
              <a:gd name="T50" fmla="*/ 7 w 275"/>
              <a:gd name="T51" fmla="*/ 217 h 264"/>
              <a:gd name="T52" fmla="*/ 10 w 275"/>
              <a:gd name="T53" fmla="*/ 221 h 264"/>
              <a:gd name="T54" fmla="*/ 14 w 275"/>
              <a:gd name="T55" fmla="*/ 219 h 264"/>
              <a:gd name="T56" fmla="*/ 16 w 275"/>
              <a:gd name="T57" fmla="*/ 217 h 264"/>
              <a:gd name="T58" fmla="*/ 19 w 275"/>
              <a:gd name="T59" fmla="*/ 216 h 264"/>
              <a:gd name="T60" fmla="*/ 20 w 275"/>
              <a:gd name="T61" fmla="*/ 213 h 264"/>
              <a:gd name="T62" fmla="*/ 23 w 275"/>
              <a:gd name="T63" fmla="*/ 212 h 264"/>
              <a:gd name="T64" fmla="*/ 27 w 275"/>
              <a:gd name="T65" fmla="*/ 211 h 264"/>
              <a:gd name="T66" fmla="*/ 36 w 275"/>
              <a:gd name="T67" fmla="*/ 209 h 264"/>
              <a:gd name="T68" fmla="*/ 43 w 275"/>
              <a:gd name="T69" fmla="*/ 195 h 264"/>
              <a:gd name="T70" fmla="*/ 47 w 275"/>
              <a:gd name="T71" fmla="*/ 189 h 264"/>
              <a:gd name="T72" fmla="*/ 46 w 275"/>
              <a:gd name="T73" fmla="*/ 178 h 264"/>
              <a:gd name="T74" fmla="*/ 60 w 275"/>
              <a:gd name="T75" fmla="*/ 163 h 264"/>
              <a:gd name="T76" fmla="*/ 70 w 275"/>
              <a:gd name="T77" fmla="*/ 154 h 264"/>
              <a:gd name="T78" fmla="*/ 86 w 275"/>
              <a:gd name="T79" fmla="*/ 127 h 264"/>
              <a:gd name="T80" fmla="*/ 81 w 275"/>
              <a:gd name="T81" fmla="*/ 97 h 264"/>
              <a:gd name="T82" fmla="*/ 84 w 275"/>
              <a:gd name="T83" fmla="*/ 55 h 264"/>
              <a:gd name="T84" fmla="*/ 59 w 275"/>
              <a:gd name="T85" fmla="*/ 16 h 264"/>
              <a:gd name="T86" fmla="*/ 67 w 275"/>
              <a:gd name="T87" fmla="*/ 4 h 264"/>
              <a:gd name="T88" fmla="*/ 142 w 275"/>
              <a:gd name="T89" fmla="*/ 9 h 264"/>
              <a:gd name="T90" fmla="*/ 145 w 275"/>
              <a:gd name="T91" fmla="*/ 4 h 264"/>
              <a:gd name="T92" fmla="*/ 150 w 275"/>
              <a:gd name="T93" fmla="*/ 7 h 264"/>
              <a:gd name="T94" fmla="*/ 156 w 275"/>
              <a:gd name="T95" fmla="*/ 8 h 264"/>
              <a:gd name="T96" fmla="*/ 161 w 275"/>
              <a:gd name="T97" fmla="*/ 9 h 264"/>
              <a:gd name="T98" fmla="*/ 165 w 275"/>
              <a:gd name="T99" fmla="*/ 8 h 264"/>
              <a:gd name="T100" fmla="*/ 166 w 275"/>
              <a:gd name="T101" fmla="*/ 19 h 264"/>
              <a:gd name="T102" fmla="*/ 167 w 275"/>
              <a:gd name="T103" fmla="*/ 50 h 264"/>
              <a:gd name="T104" fmla="*/ 194 w 275"/>
              <a:gd name="T105" fmla="*/ 97 h 264"/>
              <a:gd name="T106" fmla="*/ 220 w 275"/>
              <a:gd name="T107" fmla="*/ 132 h 264"/>
              <a:gd name="T108" fmla="*/ 224 w 275"/>
              <a:gd name="T109" fmla="*/ 134 h 264"/>
              <a:gd name="T110" fmla="*/ 237 w 275"/>
              <a:gd name="T111" fmla="*/ 138 h 264"/>
              <a:gd name="T112" fmla="*/ 246 w 275"/>
              <a:gd name="T113" fmla="*/ 148 h 264"/>
              <a:gd name="T114" fmla="*/ 235 w 275"/>
              <a:gd name="T115" fmla="*/ 159 h 264"/>
              <a:gd name="T116" fmla="*/ 253 w 275"/>
              <a:gd name="T117" fmla="*/ 178 h 264"/>
              <a:gd name="T118" fmla="*/ 265 w 275"/>
              <a:gd name="T119" fmla="*/ 189 h 264"/>
              <a:gd name="T120" fmla="*/ 269 w 275"/>
              <a:gd name="T121" fmla="*/ 251 h 264"/>
              <a:gd name="T122" fmla="*/ 231 w 275"/>
              <a:gd name="T123" fmla="*/ 260 h 264"/>
              <a:gd name="T124" fmla="*/ 190 w 275"/>
              <a:gd name="T125" fmla="*/ 236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5" h="264">
                <a:moveTo>
                  <a:pt x="190" y="235"/>
                </a:moveTo>
                <a:lnTo>
                  <a:pt x="190" y="235"/>
                </a:lnTo>
                <a:lnTo>
                  <a:pt x="190" y="235"/>
                </a:lnTo>
                <a:lnTo>
                  <a:pt x="190" y="235"/>
                </a:lnTo>
                <a:lnTo>
                  <a:pt x="190" y="235"/>
                </a:lnTo>
                <a:lnTo>
                  <a:pt x="190" y="235"/>
                </a:lnTo>
                <a:lnTo>
                  <a:pt x="190" y="235"/>
                </a:lnTo>
                <a:lnTo>
                  <a:pt x="190" y="235"/>
                </a:lnTo>
                <a:lnTo>
                  <a:pt x="190" y="235"/>
                </a:lnTo>
                <a:lnTo>
                  <a:pt x="190" y="235"/>
                </a:lnTo>
                <a:lnTo>
                  <a:pt x="189" y="235"/>
                </a:lnTo>
                <a:lnTo>
                  <a:pt x="189" y="235"/>
                </a:lnTo>
                <a:lnTo>
                  <a:pt x="189" y="235"/>
                </a:lnTo>
                <a:lnTo>
                  <a:pt x="189" y="235"/>
                </a:lnTo>
                <a:lnTo>
                  <a:pt x="189" y="236"/>
                </a:lnTo>
                <a:lnTo>
                  <a:pt x="188" y="236"/>
                </a:lnTo>
                <a:lnTo>
                  <a:pt x="188" y="236"/>
                </a:lnTo>
                <a:lnTo>
                  <a:pt x="188" y="236"/>
                </a:lnTo>
                <a:lnTo>
                  <a:pt x="188" y="236"/>
                </a:lnTo>
                <a:lnTo>
                  <a:pt x="188" y="236"/>
                </a:lnTo>
                <a:lnTo>
                  <a:pt x="188" y="236"/>
                </a:lnTo>
                <a:lnTo>
                  <a:pt x="188" y="236"/>
                </a:lnTo>
                <a:lnTo>
                  <a:pt x="188" y="236"/>
                </a:lnTo>
                <a:lnTo>
                  <a:pt x="188" y="236"/>
                </a:lnTo>
                <a:lnTo>
                  <a:pt x="188" y="235"/>
                </a:lnTo>
                <a:lnTo>
                  <a:pt x="188" y="235"/>
                </a:lnTo>
                <a:lnTo>
                  <a:pt x="188" y="235"/>
                </a:lnTo>
                <a:lnTo>
                  <a:pt x="188" y="235"/>
                </a:lnTo>
                <a:lnTo>
                  <a:pt x="188" y="235"/>
                </a:lnTo>
                <a:lnTo>
                  <a:pt x="188" y="235"/>
                </a:lnTo>
                <a:lnTo>
                  <a:pt x="188" y="235"/>
                </a:lnTo>
                <a:lnTo>
                  <a:pt x="188" y="235"/>
                </a:lnTo>
                <a:lnTo>
                  <a:pt x="188" y="235"/>
                </a:lnTo>
                <a:lnTo>
                  <a:pt x="188" y="235"/>
                </a:lnTo>
                <a:lnTo>
                  <a:pt x="188" y="235"/>
                </a:lnTo>
                <a:lnTo>
                  <a:pt x="188" y="235"/>
                </a:lnTo>
                <a:lnTo>
                  <a:pt x="188" y="235"/>
                </a:lnTo>
                <a:lnTo>
                  <a:pt x="188" y="235"/>
                </a:lnTo>
                <a:lnTo>
                  <a:pt x="188" y="235"/>
                </a:lnTo>
                <a:lnTo>
                  <a:pt x="187" y="235"/>
                </a:lnTo>
                <a:lnTo>
                  <a:pt x="187" y="235"/>
                </a:lnTo>
                <a:lnTo>
                  <a:pt x="187" y="235"/>
                </a:lnTo>
                <a:lnTo>
                  <a:pt x="187" y="234"/>
                </a:lnTo>
                <a:lnTo>
                  <a:pt x="187" y="234"/>
                </a:lnTo>
                <a:lnTo>
                  <a:pt x="187" y="234"/>
                </a:lnTo>
                <a:lnTo>
                  <a:pt x="187" y="234"/>
                </a:lnTo>
                <a:lnTo>
                  <a:pt x="187" y="234"/>
                </a:lnTo>
                <a:lnTo>
                  <a:pt x="188" y="234"/>
                </a:lnTo>
                <a:lnTo>
                  <a:pt x="188" y="234"/>
                </a:lnTo>
                <a:lnTo>
                  <a:pt x="188" y="234"/>
                </a:lnTo>
                <a:lnTo>
                  <a:pt x="188" y="234"/>
                </a:lnTo>
                <a:lnTo>
                  <a:pt x="188" y="234"/>
                </a:lnTo>
                <a:lnTo>
                  <a:pt x="188" y="234"/>
                </a:lnTo>
                <a:lnTo>
                  <a:pt x="188" y="234"/>
                </a:lnTo>
                <a:lnTo>
                  <a:pt x="188" y="234"/>
                </a:lnTo>
                <a:lnTo>
                  <a:pt x="188" y="234"/>
                </a:lnTo>
                <a:lnTo>
                  <a:pt x="188" y="234"/>
                </a:lnTo>
                <a:lnTo>
                  <a:pt x="188" y="234"/>
                </a:lnTo>
                <a:lnTo>
                  <a:pt x="187" y="234"/>
                </a:lnTo>
                <a:lnTo>
                  <a:pt x="187" y="234"/>
                </a:lnTo>
                <a:lnTo>
                  <a:pt x="187" y="234"/>
                </a:lnTo>
                <a:lnTo>
                  <a:pt x="187" y="234"/>
                </a:lnTo>
                <a:lnTo>
                  <a:pt x="187" y="234"/>
                </a:lnTo>
                <a:lnTo>
                  <a:pt x="187" y="234"/>
                </a:lnTo>
                <a:lnTo>
                  <a:pt x="187" y="234"/>
                </a:lnTo>
                <a:lnTo>
                  <a:pt x="187" y="233"/>
                </a:lnTo>
                <a:lnTo>
                  <a:pt x="187" y="233"/>
                </a:lnTo>
                <a:lnTo>
                  <a:pt x="187" y="233"/>
                </a:lnTo>
                <a:lnTo>
                  <a:pt x="187" y="233"/>
                </a:lnTo>
                <a:lnTo>
                  <a:pt x="187" y="233"/>
                </a:lnTo>
                <a:lnTo>
                  <a:pt x="187" y="233"/>
                </a:lnTo>
                <a:lnTo>
                  <a:pt x="187" y="233"/>
                </a:lnTo>
                <a:lnTo>
                  <a:pt x="187" y="233"/>
                </a:lnTo>
                <a:lnTo>
                  <a:pt x="187" y="233"/>
                </a:lnTo>
                <a:lnTo>
                  <a:pt x="187" y="234"/>
                </a:lnTo>
                <a:lnTo>
                  <a:pt x="187" y="234"/>
                </a:lnTo>
                <a:lnTo>
                  <a:pt x="186" y="234"/>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5" y="233"/>
                </a:lnTo>
                <a:lnTo>
                  <a:pt x="185" y="233"/>
                </a:lnTo>
                <a:lnTo>
                  <a:pt x="185" y="233"/>
                </a:lnTo>
                <a:lnTo>
                  <a:pt x="185" y="233"/>
                </a:lnTo>
                <a:lnTo>
                  <a:pt x="185" y="233"/>
                </a:lnTo>
                <a:lnTo>
                  <a:pt x="185" y="233"/>
                </a:lnTo>
                <a:lnTo>
                  <a:pt x="185" y="233"/>
                </a:lnTo>
                <a:lnTo>
                  <a:pt x="184" y="233"/>
                </a:lnTo>
                <a:lnTo>
                  <a:pt x="184" y="233"/>
                </a:lnTo>
                <a:lnTo>
                  <a:pt x="184" y="233"/>
                </a:lnTo>
                <a:lnTo>
                  <a:pt x="184" y="233"/>
                </a:lnTo>
                <a:lnTo>
                  <a:pt x="184" y="233"/>
                </a:lnTo>
                <a:lnTo>
                  <a:pt x="184" y="233"/>
                </a:lnTo>
                <a:lnTo>
                  <a:pt x="184" y="233"/>
                </a:lnTo>
                <a:lnTo>
                  <a:pt x="184" y="233"/>
                </a:lnTo>
                <a:lnTo>
                  <a:pt x="184" y="232"/>
                </a:lnTo>
                <a:lnTo>
                  <a:pt x="184" y="232"/>
                </a:lnTo>
                <a:lnTo>
                  <a:pt x="184" y="232"/>
                </a:lnTo>
                <a:lnTo>
                  <a:pt x="184" y="232"/>
                </a:lnTo>
                <a:lnTo>
                  <a:pt x="184" y="232"/>
                </a:lnTo>
                <a:lnTo>
                  <a:pt x="184" y="232"/>
                </a:lnTo>
                <a:lnTo>
                  <a:pt x="184" y="232"/>
                </a:lnTo>
                <a:lnTo>
                  <a:pt x="184" y="232"/>
                </a:lnTo>
                <a:lnTo>
                  <a:pt x="184" y="232"/>
                </a:lnTo>
                <a:lnTo>
                  <a:pt x="184" y="232"/>
                </a:lnTo>
                <a:lnTo>
                  <a:pt x="184" y="232"/>
                </a:lnTo>
                <a:lnTo>
                  <a:pt x="184" y="231"/>
                </a:lnTo>
                <a:lnTo>
                  <a:pt x="184" y="231"/>
                </a:lnTo>
                <a:lnTo>
                  <a:pt x="184" y="231"/>
                </a:lnTo>
                <a:lnTo>
                  <a:pt x="184" y="231"/>
                </a:lnTo>
                <a:lnTo>
                  <a:pt x="184" y="231"/>
                </a:lnTo>
                <a:lnTo>
                  <a:pt x="184" y="232"/>
                </a:lnTo>
                <a:lnTo>
                  <a:pt x="184" y="232"/>
                </a:lnTo>
                <a:lnTo>
                  <a:pt x="184" y="232"/>
                </a:lnTo>
                <a:lnTo>
                  <a:pt x="184"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2" y="232"/>
                </a:lnTo>
                <a:lnTo>
                  <a:pt x="182" y="232"/>
                </a:lnTo>
                <a:lnTo>
                  <a:pt x="182" y="232"/>
                </a:lnTo>
                <a:lnTo>
                  <a:pt x="182" y="232"/>
                </a:lnTo>
                <a:lnTo>
                  <a:pt x="182" y="231"/>
                </a:lnTo>
                <a:lnTo>
                  <a:pt x="182" y="231"/>
                </a:lnTo>
                <a:lnTo>
                  <a:pt x="182" y="231"/>
                </a:lnTo>
                <a:lnTo>
                  <a:pt x="182" y="231"/>
                </a:lnTo>
                <a:lnTo>
                  <a:pt x="182" y="231"/>
                </a:lnTo>
                <a:lnTo>
                  <a:pt x="182" y="231"/>
                </a:lnTo>
                <a:lnTo>
                  <a:pt x="182" y="231"/>
                </a:lnTo>
                <a:lnTo>
                  <a:pt x="181" y="231"/>
                </a:lnTo>
                <a:lnTo>
                  <a:pt x="181" y="231"/>
                </a:lnTo>
                <a:lnTo>
                  <a:pt x="181" y="231"/>
                </a:lnTo>
                <a:lnTo>
                  <a:pt x="181" y="231"/>
                </a:lnTo>
                <a:lnTo>
                  <a:pt x="181" y="231"/>
                </a:lnTo>
                <a:lnTo>
                  <a:pt x="181" y="231"/>
                </a:lnTo>
                <a:lnTo>
                  <a:pt x="181" y="231"/>
                </a:lnTo>
                <a:lnTo>
                  <a:pt x="181" y="231"/>
                </a:lnTo>
                <a:lnTo>
                  <a:pt x="181" y="231"/>
                </a:lnTo>
                <a:lnTo>
                  <a:pt x="181" y="231"/>
                </a:lnTo>
                <a:lnTo>
                  <a:pt x="181" y="231"/>
                </a:lnTo>
                <a:lnTo>
                  <a:pt x="181" y="231"/>
                </a:lnTo>
                <a:lnTo>
                  <a:pt x="181" y="231"/>
                </a:lnTo>
                <a:lnTo>
                  <a:pt x="181" y="231"/>
                </a:lnTo>
                <a:lnTo>
                  <a:pt x="181" y="231"/>
                </a:lnTo>
                <a:lnTo>
                  <a:pt x="181" y="231"/>
                </a:lnTo>
                <a:lnTo>
                  <a:pt x="181" y="231"/>
                </a:lnTo>
                <a:lnTo>
                  <a:pt x="181"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8" y="231"/>
                </a:lnTo>
                <a:lnTo>
                  <a:pt x="178" y="231"/>
                </a:lnTo>
                <a:lnTo>
                  <a:pt x="178" y="231"/>
                </a:lnTo>
                <a:lnTo>
                  <a:pt x="178" y="231"/>
                </a:lnTo>
                <a:lnTo>
                  <a:pt x="178" y="231"/>
                </a:lnTo>
                <a:lnTo>
                  <a:pt x="178" y="231"/>
                </a:lnTo>
                <a:lnTo>
                  <a:pt x="178" y="231"/>
                </a:lnTo>
                <a:lnTo>
                  <a:pt x="178" y="231"/>
                </a:lnTo>
                <a:lnTo>
                  <a:pt x="178" y="231"/>
                </a:lnTo>
                <a:lnTo>
                  <a:pt x="178" y="231"/>
                </a:lnTo>
                <a:lnTo>
                  <a:pt x="178" y="231"/>
                </a:lnTo>
                <a:lnTo>
                  <a:pt x="178" y="232"/>
                </a:lnTo>
                <a:lnTo>
                  <a:pt x="178" y="232"/>
                </a:lnTo>
                <a:lnTo>
                  <a:pt x="178" y="231"/>
                </a:lnTo>
                <a:lnTo>
                  <a:pt x="178" y="231"/>
                </a:lnTo>
                <a:lnTo>
                  <a:pt x="178" y="231"/>
                </a:lnTo>
                <a:lnTo>
                  <a:pt x="178" y="231"/>
                </a:lnTo>
                <a:lnTo>
                  <a:pt x="177" y="231"/>
                </a:lnTo>
                <a:lnTo>
                  <a:pt x="177" y="231"/>
                </a:lnTo>
                <a:lnTo>
                  <a:pt x="177" y="231"/>
                </a:lnTo>
                <a:lnTo>
                  <a:pt x="177" y="231"/>
                </a:lnTo>
                <a:lnTo>
                  <a:pt x="177" y="231"/>
                </a:lnTo>
                <a:lnTo>
                  <a:pt x="177" y="231"/>
                </a:lnTo>
                <a:lnTo>
                  <a:pt x="177" y="231"/>
                </a:lnTo>
                <a:lnTo>
                  <a:pt x="177" y="231"/>
                </a:lnTo>
                <a:lnTo>
                  <a:pt x="177" y="231"/>
                </a:lnTo>
                <a:lnTo>
                  <a:pt x="177" y="231"/>
                </a:lnTo>
                <a:lnTo>
                  <a:pt x="177" y="232"/>
                </a:lnTo>
                <a:lnTo>
                  <a:pt x="177" y="232"/>
                </a:lnTo>
                <a:lnTo>
                  <a:pt x="177" y="232"/>
                </a:lnTo>
                <a:lnTo>
                  <a:pt x="177" y="232"/>
                </a:lnTo>
                <a:lnTo>
                  <a:pt x="177" y="232"/>
                </a:lnTo>
                <a:lnTo>
                  <a:pt x="177" y="232"/>
                </a:lnTo>
                <a:lnTo>
                  <a:pt x="177" y="232"/>
                </a:lnTo>
                <a:lnTo>
                  <a:pt x="177" y="232"/>
                </a:lnTo>
                <a:lnTo>
                  <a:pt x="176" y="232"/>
                </a:lnTo>
                <a:lnTo>
                  <a:pt x="176" y="232"/>
                </a:lnTo>
                <a:lnTo>
                  <a:pt x="176" y="232"/>
                </a:lnTo>
                <a:lnTo>
                  <a:pt x="176" y="232"/>
                </a:lnTo>
                <a:lnTo>
                  <a:pt x="176" y="232"/>
                </a:lnTo>
                <a:lnTo>
                  <a:pt x="176" y="232"/>
                </a:lnTo>
                <a:lnTo>
                  <a:pt x="176" y="231"/>
                </a:lnTo>
                <a:lnTo>
                  <a:pt x="176" y="232"/>
                </a:lnTo>
                <a:lnTo>
                  <a:pt x="176" y="232"/>
                </a:lnTo>
                <a:lnTo>
                  <a:pt x="175" y="232"/>
                </a:lnTo>
                <a:lnTo>
                  <a:pt x="175" y="232"/>
                </a:lnTo>
                <a:lnTo>
                  <a:pt x="175" y="232"/>
                </a:lnTo>
                <a:lnTo>
                  <a:pt x="175" y="232"/>
                </a:lnTo>
                <a:lnTo>
                  <a:pt x="175" y="232"/>
                </a:lnTo>
                <a:lnTo>
                  <a:pt x="175" y="232"/>
                </a:lnTo>
                <a:lnTo>
                  <a:pt x="175" y="232"/>
                </a:lnTo>
                <a:lnTo>
                  <a:pt x="174" y="232"/>
                </a:lnTo>
                <a:lnTo>
                  <a:pt x="174" y="232"/>
                </a:lnTo>
                <a:lnTo>
                  <a:pt x="174" y="232"/>
                </a:lnTo>
                <a:lnTo>
                  <a:pt x="174" y="232"/>
                </a:lnTo>
                <a:lnTo>
                  <a:pt x="174" y="232"/>
                </a:lnTo>
                <a:lnTo>
                  <a:pt x="174" y="232"/>
                </a:lnTo>
                <a:lnTo>
                  <a:pt x="174" y="232"/>
                </a:lnTo>
                <a:lnTo>
                  <a:pt x="174" y="231"/>
                </a:lnTo>
                <a:lnTo>
                  <a:pt x="174" y="231"/>
                </a:lnTo>
                <a:lnTo>
                  <a:pt x="174" y="231"/>
                </a:lnTo>
                <a:lnTo>
                  <a:pt x="174" y="231"/>
                </a:lnTo>
                <a:lnTo>
                  <a:pt x="174" y="231"/>
                </a:lnTo>
                <a:lnTo>
                  <a:pt x="174" y="231"/>
                </a:lnTo>
                <a:lnTo>
                  <a:pt x="174" y="231"/>
                </a:lnTo>
                <a:lnTo>
                  <a:pt x="174" y="231"/>
                </a:lnTo>
                <a:lnTo>
                  <a:pt x="174" y="231"/>
                </a:lnTo>
                <a:lnTo>
                  <a:pt x="174" y="231"/>
                </a:lnTo>
                <a:lnTo>
                  <a:pt x="174" y="231"/>
                </a:lnTo>
                <a:lnTo>
                  <a:pt x="174" y="231"/>
                </a:lnTo>
                <a:lnTo>
                  <a:pt x="174" y="232"/>
                </a:lnTo>
                <a:lnTo>
                  <a:pt x="174" y="232"/>
                </a:lnTo>
                <a:lnTo>
                  <a:pt x="174" y="232"/>
                </a:lnTo>
                <a:lnTo>
                  <a:pt x="174" y="232"/>
                </a:lnTo>
                <a:lnTo>
                  <a:pt x="174" y="232"/>
                </a:lnTo>
                <a:lnTo>
                  <a:pt x="174" y="232"/>
                </a:lnTo>
                <a:lnTo>
                  <a:pt x="174" y="232"/>
                </a:lnTo>
                <a:lnTo>
                  <a:pt x="174" y="232"/>
                </a:lnTo>
                <a:lnTo>
                  <a:pt x="174" y="232"/>
                </a:lnTo>
                <a:lnTo>
                  <a:pt x="173" y="232"/>
                </a:lnTo>
                <a:lnTo>
                  <a:pt x="173" y="232"/>
                </a:lnTo>
                <a:lnTo>
                  <a:pt x="173" y="232"/>
                </a:lnTo>
                <a:lnTo>
                  <a:pt x="173" y="232"/>
                </a:lnTo>
                <a:lnTo>
                  <a:pt x="173" y="232"/>
                </a:lnTo>
                <a:lnTo>
                  <a:pt x="173" y="232"/>
                </a:lnTo>
                <a:lnTo>
                  <a:pt x="173" y="232"/>
                </a:lnTo>
                <a:lnTo>
                  <a:pt x="173" y="233"/>
                </a:lnTo>
                <a:lnTo>
                  <a:pt x="173" y="233"/>
                </a:lnTo>
                <a:lnTo>
                  <a:pt x="173" y="233"/>
                </a:lnTo>
                <a:lnTo>
                  <a:pt x="173" y="233"/>
                </a:lnTo>
                <a:lnTo>
                  <a:pt x="173" y="233"/>
                </a:lnTo>
                <a:lnTo>
                  <a:pt x="173" y="233"/>
                </a:lnTo>
                <a:lnTo>
                  <a:pt x="173" y="233"/>
                </a:lnTo>
                <a:lnTo>
                  <a:pt x="173" y="233"/>
                </a:lnTo>
                <a:lnTo>
                  <a:pt x="173" y="233"/>
                </a:lnTo>
                <a:lnTo>
                  <a:pt x="173" y="232"/>
                </a:lnTo>
                <a:lnTo>
                  <a:pt x="173" y="232"/>
                </a:lnTo>
                <a:lnTo>
                  <a:pt x="173" y="232"/>
                </a:lnTo>
                <a:lnTo>
                  <a:pt x="173" y="232"/>
                </a:lnTo>
                <a:lnTo>
                  <a:pt x="173" y="232"/>
                </a:lnTo>
                <a:lnTo>
                  <a:pt x="173" y="232"/>
                </a:lnTo>
                <a:lnTo>
                  <a:pt x="173" y="232"/>
                </a:lnTo>
                <a:lnTo>
                  <a:pt x="173" y="232"/>
                </a:lnTo>
                <a:lnTo>
                  <a:pt x="173" y="232"/>
                </a:lnTo>
                <a:lnTo>
                  <a:pt x="173" y="232"/>
                </a:lnTo>
                <a:lnTo>
                  <a:pt x="173" y="232"/>
                </a:lnTo>
                <a:lnTo>
                  <a:pt x="173" y="231"/>
                </a:lnTo>
                <a:lnTo>
                  <a:pt x="173" y="231"/>
                </a:lnTo>
                <a:lnTo>
                  <a:pt x="173" y="231"/>
                </a:lnTo>
                <a:lnTo>
                  <a:pt x="173" y="231"/>
                </a:lnTo>
                <a:lnTo>
                  <a:pt x="173" y="231"/>
                </a:lnTo>
                <a:lnTo>
                  <a:pt x="173" y="231"/>
                </a:lnTo>
                <a:lnTo>
                  <a:pt x="173" y="231"/>
                </a:lnTo>
                <a:lnTo>
                  <a:pt x="173" y="231"/>
                </a:lnTo>
                <a:lnTo>
                  <a:pt x="173" y="231"/>
                </a:lnTo>
                <a:lnTo>
                  <a:pt x="172" y="231"/>
                </a:lnTo>
                <a:lnTo>
                  <a:pt x="172" y="231"/>
                </a:lnTo>
                <a:lnTo>
                  <a:pt x="172" y="231"/>
                </a:lnTo>
                <a:lnTo>
                  <a:pt x="172" y="231"/>
                </a:lnTo>
                <a:lnTo>
                  <a:pt x="172" y="231"/>
                </a:lnTo>
                <a:lnTo>
                  <a:pt x="172" y="231"/>
                </a:lnTo>
                <a:lnTo>
                  <a:pt x="172" y="231"/>
                </a:lnTo>
                <a:lnTo>
                  <a:pt x="172" y="232"/>
                </a:lnTo>
                <a:lnTo>
                  <a:pt x="172" y="232"/>
                </a:lnTo>
                <a:lnTo>
                  <a:pt x="172" y="232"/>
                </a:lnTo>
                <a:lnTo>
                  <a:pt x="172" y="232"/>
                </a:lnTo>
                <a:lnTo>
                  <a:pt x="172" y="232"/>
                </a:lnTo>
                <a:lnTo>
                  <a:pt x="171" y="232"/>
                </a:lnTo>
                <a:lnTo>
                  <a:pt x="171" y="232"/>
                </a:lnTo>
                <a:lnTo>
                  <a:pt x="171" y="232"/>
                </a:lnTo>
                <a:lnTo>
                  <a:pt x="171" y="232"/>
                </a:lnTo>
                <a:lnTo>
                  <a:pt x="171" y="232"/>
                </a:lnTo>
                <a:lnTo>
                  <a:pt x="171" y="232"/>
                </a:lnTo>
                <a:lnTo>
                  <a:pt x="171" y="232"/>
                </a:lnTo>
                <a:lnTo>
                  <a:pt x="171" y="232"/>
                </a:lnTo>
                <a:lnTo>
                  <a:pt x="171" y="232"/>
                </a:lnTo>
                <a:lnTo>
                  <a:pt x="171" y="232"/>
                </a:lnTo>
                <a:lnTo>
                  <a:pt x="171" y="232"/>
                </a:lnTo>
                <a:lnTo>
                  <a:pt x="171" y="232"/>
                </a:lnTo>
                <a:lnTo>
                  <a:pt x="171" y="232"/>
                </a:lnTo>
                <a:lnTo>
                  <a:pt x="170" y="232"/>
                </a:lnTo>
                <a:lnTo>
                  <a:pt x="170" y="232"/>
                </a:lnTo>
                <a:lnTo>
                  <a:pt x="170" y="232"/>
                </a:lnTo>
                <a:lnTo>
                  <a:pt x="170" y="232"/>
                </a:lnTo>
                <a:lnTo>
                  <a:pt x="170" y="233"/>
                </a:lnTo>
                <a:lnTo>
                  <a:pt x="170" y="233"/>
                </a:lnTo>
                <a:lnTo>
                  <a:pt x="170" y="233"/>
                </a:lnTo>
                <a:lnTo>
                  <a:pt x="170" y="233"/>
                </a:lnTo>
                <a:lnTo>
                  <a:pt x="170" y="233"/>
                </a:lnTo>
                <a:lnTo>
                  <a:pt x="170" y="233"/>
                </a:lnTo>
                <a:lnTo>
                  <a:pt x="170" y="233"/>
                </a:lnTo>
                <a:lnTo>
                  <a:pt x="170"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8" y="233"/>
                </a:lnTo>
                <a:lnTo>
                  <a:pt x="168" y="233"/>
                </a:lnTo>
                <a:lnTo>
                  <a:pt x="168" y="233"/>
                </a:lnTo>
                <a:lnTo>
                  <a:pt x="168" y="233"/>
                </a:lnTo>
                <a:lnTo>
                  <a:pt x="168" y="233"/>
                </a:lnTo>
                <a:lnTo>
                  <a:pt x="168" y="233"/>
                </a:lnTo>
                <a:lnTo>
                  <a:pt x="168" y="233"/>
                </a:lnTo>
                <a:lnTo>
                  <a:pt x="168" y="233"/>
                </a:lnTo>
                <a:lnTo>
                  <a:pt x="168" y="233"/>
                </a:lnTo>
                <a:lnTo>
                  <a:pt x="168" y="233"/>
                </a:lnTo>
                <a:lnTo>
                  <a:pt x="168" y="233"/>
                </a:lnTo>
                <a:lnTo>
                  <a:pt x="168" y="233"/>
                </a:lnTo>
                <a:lnTo>
                  <a:pt x="168" y="233"/>
                </a:lnTo>
                <a:lnTo>
                  <a:pt x="168" y="233"/>
                </a:lnTo>
                <a:lnTo>
                  <a:pt x="168" y="233"/>
                </a:lnTo>
                <a:lnTo>
                  <a:pt x="168"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4"/>
                </a:lnTo>
                <a:lnTo>
                  <a:pt x="166" y="234"/>
                </a:lnTo>
                <a:lnTo>
                  <a:pt x="166" y="234"/>
                </a:lnTo>
                <a:lnTo>
                  <a:pt x="166" y="234"/>
                </a:lnTo>
                <a:lnTo>
                  <a:pt x="166" y="234"/>
                </a:lnTo>
                <a:lnTo>
                  <a:pt x="166" y="234"/>
                </a:lnTo>
                <a:lnTo>
                  <a:pt x="166" y="234"/>
                </a:lnTo>
                <a:lnTo>
                  <a:pt x="166" y="234"/>
                </a:lnTo>
                <a:lnTo>
                  <a:pt x="166" y="234"/>
                </a:lnTo>
                <a:lnTo>
                  <a:pt x="166" y="234"/>
                </a:lnTo>
                <a:lnTo>
                  <a:pt x="165" y="234"/>
                </a:lnTo>
                <a:lnTo>
                  <a:pt x="165" y="234"/>
                </a:lnTo>
                <a:lnTo>
                  <a:pt x="165" y="234"/>
                </a:lnTo>
                <a:lnTo>
                  <a:pt x="165" y="234"/>
                </a:lnTo>
                <a:lnTo>
                  <a:pt x="165" y="234"/>
                </a:lnTo>
                <a:lnTo>
                  <a:pt x="165" y="234"/>
                </a:lnTo>
                <a:lnTo>
                  <a:pt x="165" y="235"/>
                </a:lnTo>
                <a:lnTo>
                  <a:pt x="165" y="235"/>
                </a:lnTo>
                <a:lnTo>
                  <a:pt x="165" y="235"/>
                </a:lnTo>
                <a:lnTo>
                  <a:pt x="165" y="235"/>
                </a:lnTo>
                <a:lnTo>
                  <a:pt x="165" y="236"/>
                </a:lnTo>
                <a:lnTo>
                  <a:pt x="165" y="236"/>
                </a:lnTo>
                <a:lnTo>
                  <a:pt x="165" y="236"/>
                </a:lnTo>
                <a:lnTo>
                  <a:pt x="165" y="236"/>
                </a:lnTo>
                <a:lnTo>
                  <a:pt x="165" y="236"/>
                </a:lnTo>
                <a:lnTo>
                  <a:pt x="165" y="236"/>
                </a:lnTo>
                <a:lnTo>
                  <a:pt x="164" y="235"/>
                </a:lnTo>
                <a:lnTo>
                  <a:pt x="164" y="235"/>
                </a:lnTo>
                <a:lnTo>
                  <a:pt x="164" y="235"/>
                </a:lnTo>
                <a:lnTo>
                  <a:pt x="164" y="235"/>
                </a:lnTo>
                <a:lnTo>
                  <a:pt x="164" y="235"/>
                </a:lnTo>
                <a:lnTo>
                  <a:pt x="164" y="235"/>
                </a:lnTo>
                <a:lnTo>
                  <a:pt x="164" y="235"/>
                </a:lnTo>
                <a:lnTo>
                  <a:pt x="164" y="235"/>
                </a:lnTo>
                <a:lnTo>
                  <a:pt x="164" y="235"/>
                </a:lnTo>
                <a:lnTo>
                  <a:pt x="164" y="235"/>
                </a:lnTo>
                <a:lnTo>
                  <a:pt x="164" y="235"/>
                </a:lnTo>
                <a:lnTo>
                  <a:pt x="164" y="235"/>
                </a:lnTo>
                <a:lnTo>
                  <a:pt x="163" y="235"/>
                </a:lnTo>
                <a:lnTo>
                  <a:pt x="163" y="235"/>
                </a:lnTo>
                <a:lnTo>
                  <a:pt x="163" y="235"/>
                </a:lnTo>
                <a:lnTo>
                  <a:pt x="163" y="235"/>
                </a:lnTo>
                <a:lnTo>
                  <a:pt x="163" y="235"/>
                </a:lnTo>
                <a:lnTo>
                  <a:pt x="163" y="235"/>
                </a:lnTo>
                <a:lnTo>
                  <a:pt x="163" y="235"/>
                </a:lnTo>
                <a:lnTo>
                  <a:pt x="163" y="235"/>
                </a:lnTo>
                <a:lnTo>
                  <a:pt x="163" y="236"/>
                </a:lnTo>
                <a:lnTo>
                  <a:pt x="163" y="236"/>
                </a:lnTo>
                <a:lnTo>
                  <a:pt x="163" y="236"/>
                </a:lnTo>
                <a:lnTo>
                  <a:pt x="163" y="236"/>
                </a:lnTo>
                <a:lnTo>
                  <a:pt x="163" y="236"/>
                </a:lnTo>
                <a:lnTo>
                  <a:pt x="163"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5"/>
                </a:lnTo>
                <a:lnTo>
                  <a:pt x="162" y="235"/>
                </a:lnTo>
                <a:lnTo>
                  <a:pt x="162" y="235"/>
                </a:lnTo>
                <a:lnTo>
                  <a:pt x="162" y="235"/>
                </a:lnTo>
                <a:lnTo>
                  <a:pt x="162" y="235"/>
                </a:lnTo>
                <a:lnTo>
                  <a:pt x="162" y="235"/>
                </a:lnTo>
                <a:lnTo>
                  <a:pt x="162" y="235"/>
                </a:lnTo>
                <a:lnTo>
                  <a:pt x="162" y="235"/>
                </a:lnTo>
                <a:lnTo>
                  <a:pt x="162" y="235"/>
                </a:lnTo>
                <a:lnTo>
                  <a:pt x="162" y="235"/>
                </a:lnTo>
                <a:lnTo>
                  <a:pt x="162" y="235"/>
                </a:lnTo>
                <a:lnTo>
                  <a:pt x="162" y="235"/>
                </a:lnTo>
                <a:lnTo>
                  <a:pt x="162" y="235"/>
                </a:lnTo>
                <a:lnTo>
                  <a:pt x="162" y="235"/>
                </a:lnTo>
                <a:lnTo>
                  <a:pt x="162" y="235"/>
                </a:lnTo>
                <a:lnTo>
                  <a:pt x="162" y="234"/>
                </a:lnTo>
                <a:lnTo>
                  <a:pt x="162" y="234"/>
                </a:lnTo>
                <a:lnTo>
                  <a:pt x="162" y="234"/>
                </a:lnTo>
                <a:lnTo>
                  <a:pt x="162" y="234"/>
                </a:lnTo>
                <a:lnTo>
                  <a:pt x="161" y="234"/>
                </a:lnTo>
                <a:lnTo>
                  <a:pt x="161" y="234"/>
                </a:lnTo>
                <a:lnTo>
                  <a:pt x="161" y="234"/>
                </a:lnTo>
                <a:lnTo>
                  <a:pt x="161" y="234"/>
                </a:lnTo>
                <a:lnTo>
                  <a:pt x="161" y="234"/>
                </a:lnTo>
                <a:lnTo>
                  <a:pt x="161" y="234"/>
                </a:lnTo>
                <a:lnTo>
                  <a:pt x="160" y="234"/>
                </a:lnTo>
                <a:lnTo>
                  <a:pt x="160" y="234"/>
                </a:lnTo>
                <a:lnTo>
                  <a:pt x="160" y="234"/>
                </a:lnTo>
                <a:lnTo>
                  <a:pt x="160" y="234"/>
                </a:lnTo>
                <a:lnTo>
                  <a:pt x="160" y="234"/>
                </a:lnTo>
                <a:lnTo>
                  <a:pt x="160" y="234"/>
                </a:lnTo>
                <a:lnTo>
                  <a:pt x="160" y="234"/>
                </a:lnTo>
                <a:lnTo>
                  <a:pt x="160" y="234"/>
                </a:lnTo>
                <a:lnTo>
                  <a:pt x="160" y="234"/>
                </a:lnTo>
                <a:lnTo>
                  <a:pt x="160" y="234"/>
                </a:lnTo>
                <a:lnTo>
                  <a:pt x="160" y="234"/>
                </a:lnTo>
                <a:lnTo>
                  <a:pt x="160" y="234"/>
                </a:lnTo>
                <a:lnTo>
                  <a:pt x="160" y="234"/>
                </a:lnTo>
                <a:lnTo>
                  <a:pt x="160" y="234"/>
                </a:lnTo>
                <a:lnTo>
                  <a:pt x="160" y="234"/>
                </a:lnTo>
                <a:lnTo>
                  <a:pt x="160" y="234"/>
                </a:lnTo>
                <a:lnTo>
                  <a:pt x="160" y="234"/>
                </a:lnTo>
                <a:lnTo>
                  <a:pt x="156" y="231"/>
                </a:lnTo>
                <a:lnTo>
                  <a:pt x="152" y="229"/>
                </a:lnTo>
                <a:lnTo>
                  <a:pt x="151" y="228"/>
                </a:lnTo>
                <a:lnTo>
                  <a:pt x="149" y="226"/>
                </a:lnTo>
                <a:lnTo>
                  <a:pt x="146" y="224"/>
                </a:lnTo>
                <a:lnTo>
                  <a:pt x="145" y="224"/>
                </a:lnTo>
                <a:lnTo>
                  <a:pt x="145" y="223"/>
                </a:lnTo>
                <a:lnTo>
                  <a:pt x="144" y="223"/>
                </a:lnTo>
                <a:lnTo>
                  <a:pt x="143" y="223"/>
                </a:lnTo>
                <a:lnTo>
                  <a:pt x="143" y="222"/>
                </a:lnTo>
                <a:lnTo>
                  <a:pt x="143" y="222"/>
                </a:lnTo>
                <a:lnTo>
                  <a:pt x="143" y="223"/>
                </a:lnTo>
                <a:lnTo>
                  <a:pt x="142" y="223"/>
                </a:lnTo>
                <a:lnTo>
                  <a:pt x="142" y="223"/>
                </a:lnTo>
                <a:lnTo>
                  <a:pt x="142" y="223"/>
                </a:lnTo>
                <a:lnTo>
                  <a:pt x="142" y="223"/>
                </a:lnTo>
                <a:lnTo>
                  <a:pt x="142" y="223"/>
                </a:lnTo>
                <a:lnTo>
                  <a:pt x="142" y="223"/>
                </a:lnTo>
                <a:lnTo>
                  <a:pt x="142" y="224"/>
                </a:lnTo>
                <a:lnTo>
                  <a:pt x="142" y="224"/>
                </a:lnTo>
                <a:lnTo>
                  <a:pt x="142" y="224"/>
                </a:lnTo>
                <a:lnTo>
                  <a:pt x="142" y="224"/>
                </a:lnTo>
                <a:lnTo>
                  <a:pt x="142" y="224"/>
                </a:lnTo>
                <a:lnTo>
                  <a:pt x="142" y="224"/>
                </a:lnTo>
                <a:lnTo>
                  <a:pt x="142" y="224"/>
                </a:lnTo>
                <a:lnTo>
                  <a:pt x="142" y="224"/>
                </a:lnTo>
                <a:lnTo>
                  <a:pt x="143" y="224"/>
                </a:lnTo>
                <a:lnTo>
                  <a:pt x="143" y="224"/>
                </a:lnTo>
                <a:lnTo>
                  <a:pt x="143" y="224"/>
                </a:lnTo>
                <a:lnTo>
                  <a:pt x="143" y="224"/>
                </a:lnTo>
                <a:lnTo>
                  <a:pt x="143" y="224"/>
                </a:lnTo>
                <a:lnTo>
                  <a:pt x="143" y="224"/>
                </a:lnTo>
                <a:lnTo>
                  <a:pt x="143" y="224"/>
                </a:lnTo>
                <a:lnTo>
                  <a:pt x="143" y="224"/>
                </a:lnTo>
                <a:lnTo>
                  <a:pt x="143" y="224"/>
                </a:lnTo>
                <a:lnTo>
                  <a:pt x="143" y="224"/>
                </a:lnTo>
                <a:lnTo>
                  <a:pt x="143" y="224"/>
                </a:lnTo>
                <a:lnTo>
                  <a:pt x="143" y="224"/>
                </a:lnTo>
                <a:lnTo>
                  <a:pt x="143" y="224"/>
                </a:lnTo>
                <a:lnTo>
                  <a:pt x="143" y="224"/>
                </a:lnTo>
                <a:lnTo>
                  <a:pt x="143" y="225"/>
                </a:lnTo>
                <a:lnTo>
                  <a:pt x="143" y="225"/>
                </a:lnTo>
                <a:lnTo>
                  <a:pt x="142" y="225"/>
                </a:lnTo>
                <a:lnTo>
                  <a:pt x="142" y="225"/>
                </a:lnTo>
                <a:lnTo>
                  <a:pt x="142" y="225"/>
                </a:lnTo>
                <a:lnTo>
                  <a:pt x="142" y="225"/>
                </a:lnTo>
                <a:lnTo>
                  <a:pt x="142" y="225"/>
                </a:lnTo>
                <a:lnTo>
                  <a:pt x="142" y="225"/>
                </a:lnTo>
                <a:lnTo>
                  <a:pt x="142" y="225"/>
                </a:lnTo>
                <a:lnTo>
                  <a:pt x="142" y="225"/>
                </a:lnTo>
                <a:lnTo>
                  <a:pt x="142" y="225"/>
                </a:lnTo>
                <a:lnTo>
                  <a:pt x="142"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2" y="226"/>
                </a:lnTo>
                <a:lnTo>
                  <a:pt x="142" y="226"/>
                </a:lnTo>
                <a:lnTo>
                  <a:pt x="142" y="226"/>
                </a:lnTo>
                <a:lnTo>
                  <a:pt x="142" y="226"/>
                </a:lnTo>
                <a:lnTo>
                  <a:pt x="142" y="226"/>
                </a:lnTo>
                <a:lnTo>
                  <a:pt x="142" y="226"/>
                </a:lnTo>
                <a:lnTo>
                  <a:pt x="142" y="227"/>
                </a:lnTo>
                <a:lnTo>
                  <a:pt x="142" y="227"/>
                </a:lnTo>
                <a:lnTo>
                  <a:pt x="142" y="227"/>
                </a:lnTo>
                <a:lnTo>
                  <a:pt x="142" y="227"/>
                </a:lnTo>
                <a:lnTo>
                  <a:pt x="142" y="227"/>
                </a:lnTo>
                <a:lnTo>
                  <a:pt x="142" y="227"/>
                </a:lnTo>
                <a:lnTo>
                  <a:pt x="143" y="227"/>
                </a:lnTo>
                <a:lnTo>
                  <a:pt x="143" y="227"/>
                </a:lnTo>
                <a:lnTo>
                  <a:pt x="143" y="227"/>
                </a:lnTo>
                <a:lnTo>
                  <a:pt x="143" y="227"/>
                </a:lnTo>
                <a:lnTo>
                  <a:pt x="143" y="227"/>
                </a:lnTo>
                <a:lnTo>
                  <a:pt x="143" y="227"/>
                </a:lnTo>
                <a:lnTo>
                  <a:pt x="143" y="227"/>
                </a:lnTo>
                <a:lnTo>
                  <a:pt x="143" y="227"/>
                </a:lnTo>
                <a:lnTo>
                  <a:pt x="143" y="227"/>
                </a:lnTo>
                <a:lnTo>
                  <a:pt x="143" y="227"/>
                </a:lnTo>
                <a:lnTo>
                  <a:pt x="143" y="227"/>
                </a:lnTo>
                <a:lnTo>
                  <a:pt x="143" y="227"/>
                </a:lnTo>
                <a:lnTo>
                  <a:pt x="143" y="227"/>
                </a:lnTo>
                <a:lnTo>
                  <a:pt x="143" y="227"/>
                </a:lnTo>
                <a:lnTo>
                  <a:pt x="143" y="227"/>
                </a:lnTo>
                <a:lnTo>
                  <a:pt x="143" y="228"/>
                </a:lnTo>
                <a:lnTo>
                  <a:pt x="143" y="228"/>
                </a:lnTo>
                <a:lnTo>
                  <a:pt x="143" y="228"/>
                </a:lnTo>
                <a:lnTo>
                  <a:pt x="143" y="228"/>
                </a:lnTo>
                <a:lnTo>
                  <a:pt x="143" y="228"/>
                </a:lnTo>
                <a:lnTo>
                  <a:pt x="143" y="228"/>
                </a:lnTo>
                <a:lnTo>
                  <a:pt x="143" y="228"/>
                </a:lnTo>
                <a:lnTo>
                  <a:pt x="143" y="228"/>
                </a:lnTo>
                <a:lnTo>
                  <a:pt x="143" y="228"/>
                </a:lnTo>
                <a:lnTo>
                  <a:pt x="143" y="228"/>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1"/>
                </a:lnTo>
                <a:lnTo>
                  <a:pt x="143" y="231"/>
                </a:lnTo>
                <a:lnTo>
                  <a:pt x="143" y="231"/>
                </a:lnTo>
                <a:lnTo>
                  <a:pt x="143" y="231"/>
                </a:lnTo>
                <a:lnTo>
                  <a:pt x="143" y="231"/>
                </a:lnTo>
                <a:lnTo>
                  <a:pt x="143" y="231"/>
                </a:lnTo>
                <a:lnTo>
                  <a:pt x="143" y="231"/>
                </a:lnTo>
                <a:lnTo>
                  <a:pt x="143" y="231"/>
                </a:lnTo>
                <a:lnTo>
                  <a:pt x="143" y="231"/>
                </a:lnTo>
                <a:lnTo>
                  <a:pt x="143" y="231"/>
                </a:lnTo>
                <a:lnTo>
                  <a:pt x="143"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2"/>
                </a:lnTo>
                <a:lnTo>
                  <a:pt x="142" y="232"/>
                </a:lnTo>
                <a:lnTo>
                  <a:pt x="142" y="232"/>
                </a:lnTo>
                <a:lnTo>
                  <a:pt x="142" y="232"/>
                </a:lnTo>
                <a:lnTo>
                  <a:pt x="142" y="232"/>
                </a:lnTo>
                <a:lnTo>
                  <a:pt x="142" y="232"/>
                </a:lnTo>
                <a:lnTo>
                  <a:pt x="142" y="232"/>
                </a:lnTo>
                <a:lnTo>
                  <a:pt x="142" y="232"/>
                </a:lnTo>
                <a:lnTo>
                  <a:pt x="142" y="232"/>
                </a:lnTo>
                <a:lnTo>
                  <a:pt x="142" y="232"/>
                </a:lnTo>
                <a:lnTo>
                  <a:pt x="142" y="232"/>
                </a:lnTo>
                <a:lnTo>
                  <a:pt x="141" y="232"/>
                </a:lnTo>
                <a:lnTo>
                  <a:pt x="141" y="232"/>
                </a:lnTo>
                <a:lnTo>
                  <a:pt x="141" y="232"/>
                </a:lnTo>
                <a:lnTo>
                  <a:pt x="141" y="232"/>
                </a:lnTo>
                <a:lnTo>
                  <a:pt x="141" y="232"/>
                </a:lnTo>
                <a:lnTo>
                  <a:pt x="141" y="232"/>
                </a:lnTo>
                <a:lnTo>
                  <a:pt x="141" y="232"/>
                </a:lnTo>
                <a:lnTo>
                  <a:pt x="141" y="232"/>
                </a:lnTo>
                <a:lnTo>
                  <a:pt x="141" y="232"/>
                </a:lnTo>
                <a:lnTo>
                  <a:pt x="141" y="232"/>
                </a:lnTo>
                <a:lnTo>
                  <a:pt x="141" y="233"/>
                </a:lnTo>
                <a:lnTo>
                  <a:pt x="141" y="233"/>
                </a:lnTo>
                <a:lnTo>
                  <a:pt x="141"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4"/>
                </a:lnTo>
                <a:lnTo>
                  <a:pt x="140" y="234"/>
                </a:lnTo>
                <a:lnTo>
                  <a:pt x="140" y="234"/>
                </a:lnTo>
                <a:lnTo>
                  <a:pt x="140" y="234"/>
                </a:lnTo>
                <a:lnTo>
                  <a:pt x="140" y="234"/>
                </a:lnTo>
                <a:lnTo>
                  <a:pt x="140" y="234"/>
                </a:lnTo>
                <a:lnTo>
                  <a:pt x="140" y="234"/>
                </a:lnTo>
                <a:lnTo>
                  <a:pt x="140" y="234"/>
                </a:lnTo>
                <a:lnTo>
                  <a:pt x="140" y="234"/>
                </a:lnTo>
                <a:lnTo>
                  <a:pt x="140" y="234"/>
                </a:lnTo>
                <a:lnTo>
                  <a:pt x="140" y="234"/>
                </a:lnTo>
                <a:lnTo>
                  <a:pt x="140" y="234"/>
                </a:lnTo>
                <a:lnTo>
                  <a:pt x="140" y="234"/>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6"/>
                </a:lnTo>
                <a:lnTo>
                  <a:pt x="140" y="236"/>
                </a:lnTo>
                <a:lnTo>
                  <a:pt x="140" y="236"/>
                </a:lnTo>
                <a:lnTo>
                  <a:pt x="140" y="236"/>
                </a:lnTo>
                <a:lnTo>
                  <a:pt x="140"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8"/>
                </a:lnTo>
                <a:lnTo>
                  <a:pt x="139" y="238"/>
                </a:lnTo>
                <a:lnTo>
                  <a:pt x="139" y="238"/>
                </a:lnTo>
                <a:lnTo>
                  <a:pt x="139" y="238"/>
                </a:lnTo>
                <a:lnTo>
                  <a:pt x="139" y="238"/>
                </a:lnTo>
                <a:lnTo>
                  <a:pt x="139" y="238"/>
                </a:lnTo>
                <a:lnTo>
                  <a:pt x="139" y="238"/>
                </a:lnTo>
                <a:lnTo>
                  <a:pt x="139" y="238"/>
                </a:lnTo>
                <a:lnTo>
                  <a:pt x="139" y="238"/>
                </a:lnTo>
                <a:lnTo>
                  <a:pt x="139" y="239"/>
                </a:lnTo>
                <a:lnTo>
                  <a:pt x="139" y="239"/>
                </a:lnTo>
                <a:lnTo>
                  <a:pt x="139" y="239"/>
                </a:lnTo>
                <a:lnTo>
                  <a:pt x="139" y="239"/>
                </a:lnTo>
                <a:lnTo>
                  <a:pt x="139" y="239"/>
                </a:lnTo>
                <a:lnTo>
                  <a:pt x="139" y="239"/>
                </a:lnTo>
                <a:lnTo>
                  <a:pt x="139" y="239"/>
                </a:lnTo>
                <a:lnTo>
                  <a:pt x="139" y="239"/>
                </a:lnTo>
                <a:lnTo>
                  <a:pt x="139" y="239"/>
                </a:lnTo>
                <a:lnTo>
                  <a:pt x="139" y="239"/>
                </a:lnTo>
                <a:lnTo>
                  <a:pt x="139" y="239"/>
                </a:lnTo>
                <a:lnTo>
                  <a:pt x="139" y="239"/>
                </a:lnTo>
                <a:lnTo>
                  <a:pt x="139" y="239"/>
                </a:lnTo>
                <a:lnTo>
                  <a:pt x="139" y="238"/>
                </a:lnTo>
                <a:lnTo>
                  <a:pt x="139" y="238"/>
                </a:lnTo>
                <a:lnTo>
                  <a:pt x="139" y="238"/>
                </a:lnTo>
                <a:lnTo>
                  <a:pt x="139" y="238"/>
                </a:lnTo>
                <a:lnTo>
                  <a:pt x="138" y="238"/>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7" y="239"/>
                </a:lnTo>
                <a:lnTo>
                  <a:pt x="137" y="239"/>
                </a:lnTo>
                <a:lnTo>
                  <a:pt x="137" y="239"/>
                </a:lnTo>
                <a:lnTo>
                  <a:pt x="137" y="239"/>
                </a:lnTo>
                <a:lnTo>
                  <a:pt x="137" y="239"/>
                </a:lnTo>
                <a:lnTo>
                  <a:pt x="137" y="239"/>
                </a:lnTo>
                <a:lnTo>
                  <a:pt x="137" y="239"/>
                </a:lnTo>
                <a:lnTo>
                  <a:pt x="137" y="239"/>
                </a:lnTo>
                <a:lnTo>
                  <a:pt x="137" y="239"/>
                </a:lnTo>
                <a:lnTo>
                  <a:pt x="137" y="239"/>
                </a:lnTo>
                <a:lnTo>
                  <a:pt x="137" y="239"/>
                </a:lnTo>
                <a:lnTo>
                  <a:pt x="137" y="239"/>
                </a:lnTo>
                <a:lnTo>
                  <a:pt x="137" y="239"/>
                </a:lnTo>
                <a:lnTo>
                  <a:pt x="137" y="239"/>
                </a:lnTo>
                <a:lnTo>
                  <a:pt x="137" y="239"/>
                </a:lnTo>
                <a:lnTo>
                  <a:pt x="137" y="240"/>
                </a:lnTo>
                <a:lnTo>
                  <a:pt x="137" y="240"/>
                </a:lnTo>
                <a:lnTo>
                  <a:pt x="137" y="240"/>
                </a:lnTo>
                <a:lnTo>
                  <a:pt x="137" y="240"/>
                </a:lnTo>
                <a:lnTo>
                  <a:pt x="137" y="240"/>
                </a:lnTo>
                <a:lnTo>
                  <a:pt x="137" y="240"/>
                </a:lnTo>
                <a:lnTo>
                  <a:pt x="137" y="240"/>
                </a:lnTo>
                <a:lnTo>
                  <a:pt x="137" y="240"/>
                </a:lnTo>
                <a:lnTo>
                  <a:pt x="137" y="240"/>
                </a:lnTo>
                <a:lnTo>
                  <a:pt x="137" y="240"/>
                </a:lnTo>
                <a:lnTo>
                  <a:pt x="137" y="240"/>
                </a:lnTo>
                <a:lnTo>
                  <a:pt x="137" y="240"/>
                </a:lnTo>
                <a:lnTo>
                  <a:pt x="137"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5" y="240"/>
                </a:lnTo>
                <a:lnTo>
                  <a:pt x="135" y="240"/>
                </a:lnTo>
                <a:lnTo>
                  <a:pt x="135" y="240"/>
                </a:lnTo>
                <a:lnTo>
                  <a:pt x="135" y="240"/>
                </a:lnTo>
                <a:lnTo>
                  <a:pt x="135" y="240"/>
                </a:lnTo>
                <a:lnTo>
                  <a:pt x="135" y="240"/>
                </a:lnTo>
                <a:lnTo>
                  <a:pt x="135" y="240"/>
                </a:lnTo>
                <a:lnTo>
                  <a:pt x="135" y="240"/>
                </a:lnTo>
                <a:lnTo>
                  <a:pt x="135" y="240"/>
                </a:lnTo>
                <a:lnTo>
                  <a:pt x="135" y="240"/>
                </a:lnTo>
                <a:lnTo>
                  <a:pt x="135" y="240"/>
                </a:lnTo>
                <a:lnTo>
                  <a:pt x="135" y="240"/>
                </a:lnTo>
                <a:lnTo>
                  <a:pt x="135" y="240"/>
                </a:lnTo>
                <a:lnTo>
                  <a:pt x="136" y="240"/>
                </a:lnTo>
                <a:lnTo>
                  <a:pt x="136" y="240"/>
                </a:lnTo>
                <a:lnTo>
                  <a:pt x="136" y="240"/>
                </a:lnTo>
                <a:lnTo>
                  <a:pt x="136" y="240"/>
                </a:lnTo>
                <a:lnTo>
                  <a:pt x="135" y="240"/>
                </a:lnTo>
                <a:lnTo>
                  <a:pt x="135" y="240"/>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2"/>
                </a:lnTo>
                <a:lnTo>
                  <a:pt x="133" y="242"/>
                </a:lnTo>
                <a:lnTo>
                  <a:pt x="133" y="242"/>
                </a:lnTo>
                <a:lnTo>
                  <a:pt x="133" y="242"/>
                </a:lnTo>
                <a:lnTo>
                  <a:pt x="132" y="242"/>
                </a:lnTo>
                <a:lnTo>
                  <a:pt x="132" y="242"/>
                </a:lnTo>
                <a:lnTo>
                  <a:pt x="132" y="242"/>
                </a:lnTo>
                <a:lnTo>
                  <a:pt x="132" y="242"/>
                </a:lnTo>
                <a:lnTo>
                  <a:pt x="132" y="242"/>
                </a:lnTo>
                <a:lnTo>
                  <a:pt x="132" y="242"/>
                </a:lnTo>
                <a:lnTo>
                  <a:pt x="132" y="242"/>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1" y="243"/>
                </a:lnTo>
                <a:lnTo>
                  <a:pt x="131" y="243"/>
                </a:lnTo>
                <a:lnTo>
                  <a:pt x="131" y="243"/>
                </a:lnTo>
                <a:lnTo>
                  <a:pt x="131" y="243"/>
                </a:lnTo>
                <a:lnTo>
                  <a:pt x="131" y="243"/>
                </a:lnTo>
                <a:lnTo>
                  <a:pt x="131" y="243"/>
                </a:lnTo>
                <a:lnTo>
                  <a:pt x="131" y="243"/>
                </a:lnTo>
                <a:lnTo>
                  <a:pt x="131" y="243"/>
                </a:lnTo>
                <a:lnTo>
                  <a:pt x="131" y="244"/>
                </a:lnTo>
                <a:lnTo>
                  <a:pt x="130" y="244"/>
                </a:lnTo>
                <a:lnTo>
                  <a:pt x="130" y="244"/>
                </a:lnTo>
                <a:lnTo>
                  <a:pt x="130" y="244"/>
                </a:lnTo>
                <a:lnTo>
                  <a:pt x="130" y="244"/>
                </a:lnTo>
                <a:lnTo>
                  <a:pt x="130" y="244"/>
                </a:lnTo>
                <a:lnTo>
                  <a:pt x="130" y="244"/>
                </a:lnTo>
                <a:lnTo>
                  <a:pt x="130" y="244"/>
                </a:lnTo>
                <a:lnTo>
                  <a:pt x="130" y="244"/>
                </a:lnTo>
                <a:lnTo>
                  <a:pt x="128" y="247"/>
                </a:lnTo>
                <a:lnTo>
                  <a:pt x="126" y="244"/>
                </a:lnTo>
                <a:lnTo>
                  <a:pt x="126" y="244"/>
                </a:lnTo>
                <a:lnTo>
                  <a:pt x="126" y="244"/>
                </a:lnTo>
                <a:lnTo>
                  <a:pt x="126" y="244"/>
                </a:lnTo>
                <a:lnTo>
                  <a:pt x="126" y="243"/>
                </a:lnTo>
                <a:lnTo>
                  <a:pt x="126" y="243"/>
                </a:lnTo>
                <a:lnTo>
                  <a:pt x="126" y="243"/>
                </a:lnTo>
                <a:lnTo>
                  <a:pt x="126" y="242"/>
                </a:lnTo>
                <a:lnTo>
                  <a:pt x="123" y="243"/>
                </a:lnTo>
                <a:lnTo>
                  <a:pt x="123" y="243"/>
                </a:lnTo>
                <a:lnTo>
                  <a:pt x="123" y="243"/>
                </a:lnTo>
                <a:lnTo>
                  <a:pt x="123" y="243"/>
                </a:lnTo>
                <a:lnTo>
                  <a:pt x="123" y="243"/>
                </a:lnTo>
                <a:lnTo>
                  <a:pt x="122" y="243"/>
                </a:lnTo>
                <a:lnTo>
                  <a:pt x="122" y="243"/>
                </a:lnTo>
                <a:lnTo>
                  <a:pt x="121" y="243"/>
                </a:lnTo>
                <a:lnTo>
                  <a:pt x="119" y="243"/>
                </a:lnTo>
                <a:lnTo>
                  <a:pt x="118" y="243"/>
                </a:lnTo>
                <a:lnTo>
                  <a:pt x="115" y="242"/>
                </a:lnTo>
                <a:lnTo>
                  <a:pt x="115" y="242"/>
                </a:lnTo>
                <a:lnTo>
                  <a:pt x="114" y="242"/>
                </a:lnTo>
                <a:lnTo>
                  <a:pt x="113" y="242"/>
                </a:lnTo>
                <a:lnTo>
                  <a:pt x="112" y="242"/>
                </a:lnTo>
                <a:lnTo>
                  <a:pt x="111" y="242"/>
                </a:lnTo>
                <a:lnTo>
                  <a:pt x="111" y="242"/>
                </a:lnTo>
                <a:lnTo>
                  <a:pt x="111" y="242"/>
                </a:lnTo>
                <a:lnTo>
                  <a:pt x="109" y="242"/>
                </a:lnTo>
                <a:lnTo>
                  <a:pt x="108" y="242"/>
                </a:lnTo>
                <a:lnTo>
                  <a:pt x="108" y="242"/>
                </a:lnTo>
                <a:lnTo>
                  <a:pt x="106" y="242"/>
                </a:lnTo>
                <a:lnTo>
                  <a:pt x="105" y="242"/>
                </a:lnTo>
                <a:lnTo>
                  <a:pt x="105" y="242"/>
                </a:lnTo>
                <a:lnTo>
                  <a:pt x="105" y="241"/>
                </a:lnTo>
                <a:lnTo>
                  <a:pt x="105" y="240"/>
                </a:lnTo>
                <a:lnTo>
                  <a:pt x="105" y="239"/>
                </a:lnTo>
                <a:lnTo>
                  <a:pt x="105" y="239"/>
                </a:lnTo>
                <a:lnTo>
                  <a:pt x="105" y="239"/>
                </a:lnTo>
                <a:lnTo>
                  <a:pt x="105" y="239"/>
                </a:lnTo>
                <a:lnTo>
                  <a:pt x="105" y="239"/>
                </a:lnTo>
                <a:lnTo>
                  <a:pt x="105" y="237"/>
                </a:lnTo>
                <a:lnTo>
                  <a:pt x="105" y="236"/>
                </a:lnTo>
                <a:lnTo>
                  <a:pt x="105" y="236"/>
                </a:lnTo>
                <a:lnTo>
                  <a:pt x="105" y="236"/>
                </a:lnTo>
                <a:lnTo>
                  <a:pt x="105" y="236"/>
                </a:lnTo>
                <a:lnTo>
                  <a:pt x="105" y="236"/>
                </a:lnTo>
                <a:lnTo>
                  <a:pt x="105" y="235"/>
                </a:lnTo>
                <a:lnTo>
                  <a:pt x="106" y="233"/>
                </a:lnTo>
                <a:lnTo>
                  <a:pt x="106" y="233"/>
                </a:lnTo>
                <a:lnTo>
                  <a:pt x="106" y="232"/>
                </a:lnTo>
                <a:lnTo>
                  <a:pt x="105" y="232"/>
                </a:lnTo>
                <a:lnTo>
                  <a:pt x="104" y="231"/>
                </a:lnTo>
                <a:lnTo>
                  <a:pt x="104" y="231"/>
                </a:lnTo>
                <a:lnTo>
                  <a:pt x="104" y="231"/>
                </a:lnTo>
                <a:lnTo>
                  <a:pt x="102" y="230"/>
                </a:lnTo>
                <a:lnTo>
                  <a:pt x="101" y="230"/>
                </a:lnTo>
                <a:lnTo>
                  <a:pt x="101" y="230"/>
                </a:lnTo>
                <a:lnTo>
                  <a:pt x="101" y="230"/>
                </a:lnTo>
                <a:lnTo>
                  <a:pt x="99" y="229"/>
                </a:lnTo>
                <a:lnTo>
                  <a:pt x="98" y="228"/>
                </a:lnTo>
                <a:lnTo>
                  <a:pt x="98" y="228"/>
                </a:lnTo>
                <a:lnTo>
                  <a:pt x="98" y="228"/>
                </a:lnTo>
                <a:lnTo>
                  <a:pt x="98" y="229"/>
                </a:lnTo>
                <a:lnTo>
                  <a:pt x="98" y="230"/>
                </a:lnTo>
                <a:lnTo>
                  <a:pt x="97" y="230"/>
                </a:lnTo>
                <a:lnTo>
                  <a:pt x="96" y="230"/>
                </a:lnTo>
                <a:lnTo>
                  <a:pt x="94" y="230"/>
                </a:lnTo>
                <a:lnTo>
                  <a:pt x="93" y="231"/>
                </a:lnTo>
                <a:lnTo>
                  <a:pt x="93" y="231"/>
                </a:lnTo>
                <a:lnTo>
                  <a:pt x="93" y="231"/>
                </a:lnTo>
                <a:lnTo>
                  <a:pt x="92" y="231"/>
                </a:lnTo>
                <a:lnTo>
                  <a:pt x="91" y="232"/>
                </a:lnTo>
                <a:lnTo>
                  <a:pt x="90" y="233"/>
                </a:lnTo>
                <a:lnTo>
                  <a:pt x="89" y="233"/>
                </a:lnTo>
                <a:lnTo>
                  <a:pt x="88" y="233"/>
                </a:lnTo>
                <a:lnTo>
                  <a:pt x="88" y="233"/>
                </a:lnTo>
                <a:lnTo>
                  <a:pt x="88" y="233"/>
                </a:lnTo>
                <a:lnTo>
                  <a:pt x="87" y="233"/>
                </a:lnTo>
                <a:lnTo>
                  <a:pt x="87" y="232"/>
                </a:lnTo>
                <a:lnTo>
                  <a:pt x="87" y="232"/>
                </a:lnTo>
                <a:lnTo>
                  <a:pt x="87" y="231"/>
                </a:lnTo>
                <a:lnTo>
                  <a:pt x="87" y="231"/>
                </a:lnTo>
                <a:lnTo>
                  <a:pt x="86" y="231"/>
                </a:lnTo>
                <a:lnTo>
                  <a:pt x="86" y="231"/>
                </a:lnTo>
                <a:lnTo>
                  <a:pt x="86" y="231"/>
                </a:lnTo>
                <a:lnTo>
                  <a:pt x="85" y="231"/>
                </a:lnTo>
                <a:lnTo>
                  <a:pt x="85" y="231"/>
                </a:lnTo>
                <a:lnTo>
                  <a:pt x="85" y="231"/>
                </a:lnTo>
                <a:lnTo>
                  <a:pt x="85" y="231"/>
                </a:lnTo>
                <a:lnTo>
                  <a:pt x="85" y="231"/>
                </a:lnTo>
                <a:lnTo>
                  <a:pt x="85" y="231"/>
                </a:lnTo>
                <a:lnTo>
                  <a:pt x="85" y="231"/>
                </a:lnTo>
                <a:lnTo>
                  <a:pt x="85" y="231"/>
                </a:lnTo>
                <a:lnTo>
                  <a:pt x="85" y="231"/>
                </a:lnTo>
                <a:lnTo>
                  <a:pt x="84" y="231"/>
                </a:lnTo>
                <a:lnTo>
                  <a:pt x="84" y="231"/>
                </a:lnTo>
                <a:lnTo>
                  <a:pt x="84" y="231"/>
                </a:lnTo>
                <a:lnTo>
                  <a:pt x="84" y="231"/>
                </a:lnTo>
                <a:lnTo>
                  <a:pt x="84" y="231"/>
                </a:lnTo>
                <a:lnTo>
                  <a:pt x="84" y="232"/>
                </a:lnTo>
                <a:lnTo>
                  <a:pt x="85" y="233"/>
                </a:lnTo>
                <a:lnTo>
                  <a:pt x="84" y="233"/>
                </a:lnTo>
                <a:lnTo>
                  <a:pt x="83" y="233"/>
                </a:lnTo>
                <a:lnTo>
                  <a:pt x="82" y="233"/>
                </a:lnTo>
                <a:lnTo>
                  <a:pt x="81" y="233"/>
                </a:lnTo>
                <a:lnTo>
                  <a:pt x="80" y="234"/>
                </a:lnTo>
                <a:lnTo>
                  <a:pt x="79" y="234"/>
                </a:lnTo>
                <a:lnTo>
                  <a:pt x="79" y="234"/>
                </a:lnTo>
                <a:lnTo>
                  <a:pt x="78" y="234"/>
                </a:lnTo>
                <a:lnTo>
                  <a:pt x="77" y="234"/>
                </a:lnTo>
                <a:lnTo>
                  <a:pt x="76" y="235"/>
                </a:lnTo>
                <a:lnTo>
                  <a:pt x="74" y="235"/>
                </a:lnTo>
                <a:lnTo>
                  <a:pt x="74" y="235"/>
                </a:lnTo>
                <a:lnTo>
                  <a:pt x="72" y="235"/>
                </a:lnTo>
                <a:lnTo>
                  <a:pt x="72" y="235"/>
                </a:lnTo>
                <a:lnTo>
                  <a:pt x="72" y="235"/>
                </a:lnTo>
                <a:lnTo>
                  <a:pt x="72" y="235"/>
                </a:lnTo>
                <a:lnTo>
                  <a:pt x="71" y="234"/>
                </a:lnTo>
                <a:lnTo>
                  <a:pt x="71" y="234"/>
                </a:lnTo>
                <a:lnTo>
                  <a:pt x="71" y="233"/>
                </a:lnTo>
                <a:lnTo>
                  <a:pt x="72" y="231"/>
                </a:lnTo>
                <a:lnTo>
                  <a:pt x="72" y="231"/>
                </a:lnTo>
                <a:lnTo>
                  <a:pt x="71" y="231"/>
                </a:lnTo>
                <a:lnTo>
                  <a:pt x="71" y="231"/>
                </a:lnTo>
                <a:lnTo>
                  <a:pt x="70" y="231"/>
                </a:lnTo>
                <a:lnTo>
                  <a:pt x="70" y="231"/>
                </a:lnTo>
                <a:lnTo>
                  <a:pt x="70" y="231"/>
                </a:lnTo>
                <a:lnTo>
                  <a:pt x="69" y="231"/>
                </a:lnTo>
                <a:lnTo>
                  <a:pt x="67" y="232"/>
                </a:lnTo>
                <a:lnTo>
                  <a:pt x="64" y="231"/>
                </a:lnTo>
                <a:lnTo>
                  <a:pt x="63" y="231"/>
                </a:lnTo>
                <a:lnTo>
                  <a:pt x="61" y="231"/>
                </a:lnTo>
                <a:lnTo>
                  <a:pt x="60" y="230"/>
                </a:lnTo>
                <a:lnTo>
                  <a:pt x="58" y="231"/>
                </a:lnTo>
                <a:lnTo>
                  <a:pt x="58" y="231"/>
                </a:lnTo>
                <a:lnTo>
                  <a:pt x="57" y="231"/>
                </a:lnTo>
                <a:lnTo>
                  <a:pt x="55" y="231"/>
                </a:lnTo>
                <a:lnTo>
                  <a:pt x="54" y="231"/>
                </a:lnTo>
                <a:lnTo>
                  <a:pt x="54" y="231"/>
                </a:lnTo>
                <a:lnTo>
                  <a:pt x="54" y="231"/>
                </a:lnTo>
                <a:lnTo>
                  <a:pt x="53" y="231"/>
                </a:lnTo>
                <a:lnTo>
                  <a:pt x="53" y="231"/>
                </a:lnTo>
                <a:lnTo>
                  <a:pt x="52" y="231"/>
                </a:lnTo>
                <a:lnTo>
                  <a:pt x="50" y="231"/>
                </a:lnTo>
                <a:lnTo>
                  <a:pt x="49" y="231"/>
                </a:lnTo>
                <a:lnTo>
                  <a:pt x="48" y="231"/>
                </a:lnTo>
                <a:lnTo>
                  <a:pt x="47" y="231"/>
                </a:lnTo>
                <a:lnTo>
                  <a:pt x="47" y="231"/>
                </a:lnTo>
                <a:lnTo>
                  <a:pt x="46" y="231"/>
                </a:lnTo>
                <a:lnTo>
                  <a:pt x="46" y="231"/>
                </a:lnTo>
                <a:lnTo>
                  <a:pt x="44" y="231"/>
                </a:lnTo>
                <a:lnTo>
                  <a:pt x="44" y="231"/>
                </a:lnTo>
                <a:lnTo>
                  <a:pt x="42" y="231"/>
                </a:lnTo>
                <a:lnTo>
                  <a:pt x="41" y="231"/>
                </a:lnTo>
                <a:lnTo>
                  <a:pt x="40" y="231"/>
                </a:lnTo>
                <a:lnTo>
                  <a:pt x="40" y="231"/>
                </a:lnTo>
                <a:lnTo>
                  <a:pt x="38" y="231"/>
                </a:lnTo>
                <a:lnTo>
                  <a:pt x="37" y="231"/>
                </a:lnTo>
                <a:lnTo>
                  <a:pt x="36" y="231"/>
                </a:lnTo>
                <a:lnTo>
                  <a:pt x="36" y="231"/>
                </a:lnTo>
                <a:lnTo>
                  <a:pt x="35" y="231"/>
                </a:lnTo>
                <a:lnTo>
                  <a:pt x="34" y="231"/>
                </a:lnTo>
                <a:lnTo>
                  <a:pt x="34" y="231"/>
                </a:lnTo>
                <a:lnTo>
                  <a:pt x="32" y="231"/>
                </a:lnTo>
                <a:lnTo>
                  <a:pt x="31" y="231"/>
                </a:lnTo>
                <a:lnTo>
                  <a:pt x="31" y="231"/>
                </a:lnTo>
                <a:lnTo>
                  <a:pt x="30" y="230"/>
                </a:lnTo>
                <a:lnTo>
                  <a:pt x="30" y="230"/>
                </a:lnTo>
                <a:lnTo>
                  <a:pt x="27" y="230"/>
                </a:lnTo>
                <a:lnTo>
                  <a:pt x="27" y="229"/>
                </a:lnTo>
                <a:lnTo>
                  <a:pt x="27" y="229"/>
                </a:lnTo>
                <a:lnTo>
                  <a:pt x="27" y="229"/>
                </a:lnTo>
                <a:lnTo>
                  <a:pt x="27" y="229"/>
                </a:lnTo>
                <a:lnTo>
                  <a:pt x="27" y="229"/>
                </a:lnTo>
                <a:lnTo>
                  <a:pt x="27" y="229"/>
                </a:lnTo>
                <a:lnTo>
                  <a:pt x="26" y="229"/>
                </a:lnTo>
                <a:lnTo>
                  <a:pt x="26" y="229"/>
                </a:lnTo>
                <a:lnTo>
                  <a:pt x="26" y="228"/>
                </a:lnTo>
                <a:lnTo>
                  <a:pt x="26" y="228"/>
                </a:lnTo>
                <a:lnTo>
                  <a:pt x="26" y="228"/>
                </a:lnTo>
                <a:lnTo>
                  <a:pt x="26" y="227"/>
                </a:lnTo>
                <a:lnTo>
                  <a:pt x="26" y="227"/>
                </a:lnTo>
                <a:lnTo>
                  <a:pt x="26" y="227"/>
                </a:lnTo>
                <a:lnTo>
                  <a:pt x="27" y="227"/>
                </a:lnTo>
                <a:lnTo>
                  <a:pt x="27" y="227"/>
                </a:lnTo>
                <a:lnTo>
                  <a:pt x="27" y="227"/>
                </a:lnTo>
                <a:lnTo>
                  <a:pt x="28" y="226"/>
                </a:lnTo>
                <a:lnTo>
                  <a:pt x="28" y="226"/>
                </a:lnTo>
                <a:lnTo>
                  <a:pt x="28" y="226"/>
                </a:lnTo>
                <a:lnTo>
                  <a:pt x="28" y="226"/>
                </a:lnTo>
                <a:lnTo>
                  <a:pt x="27" y="225"/>
                </a:lnTo>
                <a:lnTo>
                  <a:pt x="27" y="225"/>
                </a:lnTo>
                <a:lnTo>
                  <a:pt x="27" y="225"/>
                </a:lnTo>
                <a:lnTo>
                  <a:pt x="27" y="225"/>
                </a:lnTo>
                <a:lnTo>
                  <a:pt x="27" y="225"/>
                </a:lnTo>
                <a:lnTo>
                  <a:pt x="27" y="224"/>
                </a:lnTo>
                <a:lnTo>
                  <a:pt x="27" y="224"/>
                </a:lnTo>
                <a:lnTo>
                  <a:pt x="27" y="224"/>
                </a:lnTo>
                <a:lnTo>
                  <a:pt x="28" y="223"/>
                </a:lnTo>
                <a:lnTo>
                  <a:pt x="28" y="223"/>
                </a:lnTo>
                <a:lnTo>
                  <a:pt x="28" y="223"/>
                </a:lnTo>
                <a:lnTo>
                  <a:pt x="28" y="223"/>
                </a:lnTo>
                <a:lnTo>
                  <a:pt x="28" y="223"/>
                </a:lnTo>
                <a:lnTo>
                  <a:pt x="29" y="222"/>
                </a:lnTo>
                <a:lnTo>
                  <a:pt x="29" y="222"/>
                </a:lnTo>
                <a:lnTo>
                  <a:pt x="29" y="221"/>
                </a:lnTo>
                <a:lnTo>
                  <a:pt x="29" y="221"/>
                </a:lnTo>
                <a:lnTo>
                  <a:pt x="30" y="220"/>
                </a:lnTo>
                <a:lnTo>
                  <a:pt x="30" y="220"/>
                </a:lnTo>
                <a:lnTo>
                  <a:pt x="30" y="219"/>
                </a:lnTo>
                <a:lnTo>
                  <a:pt x="30" y="219"/>
                </a:lnTo>
                <a:lnTo>
                  <a:pt x="30" y="219"/>
                </a:lnTo>
                <a:lnTo>
                  <a:pt x="31" y="219"/>
                </a:lnTo>
                <a:lnTo>
                  <a:pt x="31" y="218"/>
                </a:lnTo>
                <a:lnTo>
                  <a:pt x="31" y="218"/>
                </a:lnTo>
                <a:lnTo>
                  <a:pt x="32" y="217"/>
                </a:lnTo>
                <a:lnTo>
                  <a:pt x="32" y="217"/>
                </a:lnTo>
                <a:lnTo>
                  <a:pt x="32" y="217"/>
                </a:lnTo>
                <a:lnTo>
                  <a:pt x="33" y="216"/>
                </a:lnTo>
                <a:lnTo>
                  <a:pt x="33" y="216"/>
                </a:lnTo>
                <a:lnTo>
                  <a:pt x="33" y="216"/>
                </a:lnTo>
                <a:lnTo>
                  <a:pt x="33" y="215"/>
                </a:lnTo>
                <a:lnTo>
                  <a:pt x="33" y="215"/>
                </a:lnTo>
                <a:lnTo>
                  <a:pt x="33" y="215"/>
                </a:lnTo>
                <a:lnTo>
                  <a:pt x="33" y="215"/>
                </a:lnTo>
                <a:lnTo>
                  <a:pt x="34" y="214"/>
                </a:lnTo>
                <a:lnTo>
                  <a:pt x="34" y="214"/>
                </a:lnTo>
                <a:lnTo>
                  <a:pt x="35" y="213"/>
                </a:lnTo>
                <a:lnTo>
                  <a:pt x="36" y="212"/>
                </a:lnTo>
                <a:lnTo>
                  <a:pt x="36" y="212"/>
                </a:lnTo>
                <a:lnTo>
                  <a:pt x="36" y="212"/>
                </a:lnTo>
                <a:lnTo>
                  <a:pt x="36" y="212"/>
                </a:lnTo>
                <a:lnTo>
                  <a:pt x="36" y="212"/>
                </a:lnTo>
                <a:lnTo>
                  <a:pt x="36" y="212"/>
                </a:lnTo>
                <a:lnTo>
                  <a:pt x="36" y="212"/>
                </a:lnTo>
                <a:lnTo>
                  <a:pt x="36" y="212"/>
                </a:lnTo>
                <a:lnTo>
                  <a:pt x="35" y="212"/>
                </a:lnTo>
                <a:lnTo>
                  <a:pt x="34" y="212"/>
                </a:lnTo>
                <a:lnTo>
                  <a:pt x="33" y="212"/>
                </a:lnTo>
                <a:lnTo>
                  <a:pt x="32" y="212"/>
                </a:lnTo>
                <a:lnTo>
                  <a:pt x="31" y="212"/>
                </a:lnTo>
                <a:lnTo>
                  <a:pt x="31" y="212"/>
                </a:lnTo>
                <a:lnTo>
                  <a:pt x="31" y="213"/>
                </a:lnTo>
                <a:lnTo>
                  <a:pt x="31" y="213"/>
                </a:lnTo>
                <a:lnTo>
                  <a:pt x="31" y="213"/>
                </a:lnTo>
                <a:lnTo>
                  <a:pt x="31" y="213"/>
                </a:lnTo>
                <a:lnTo>
                  <a:pt x="31" y="213"/>
                </a:lnTo>
                <a:lnTo>
                  <a:pt x="31" y="213"/>
                </a:lnTo>
                <a:lnTo>
                  <a:pt x="31" y="213"/>
                </a:lnTo>
                <a:lnTo>
                  <a:pt x="31" y="214"/>
                </a:lnTo>
                <a:lnTo>
                  <a:pt x="30" y="214"/>
                </a:lnTo>
                <a:lnTo>
                  <a:pt x="30" y="214"/>
                </a:lnTo>
                <a:lnTo>
                  <a:pt x="30" y="214"/>
                </a:lnTo>
                <a:lnTo>
                  <a:pt x="30" y="214"/>
                </a:lnTo>
                <a:lnTo>
                  <a:pt x="30" y="214"/>
                </a:lnTo>
                <a:lnTo>
                  <a:pt x="30" y="214"/>
                </a:lnTo>
                <a:lnTo>
                  <a:pt x="30" y="214"/>
                </a:lnTo>
                <a:lnTo>
                  <a:pt x="30" y="214"/>
                </a:lnTo>
                <a:lnTo>
                  <a:pt x="30" y="215"/>
                </a:lnTo>
                <a:lnTo>
                  <a:pt x="30" y="215"/>
                </a:lnTo>
                <a:lnTo>
                  <a:pt x="30" y="215"/>
                </a:lnTo>
                <a:lnTo>
                  <a:pt x="30" y="215"/>
                </a:lnTo>
                <a:lnTo>
                  <a:pt x="30" y="215"/>
                </a:lnTo>
                <a:lnTo>
                  <a:pt x="30" y="215"/>
                </a:lnTo>
                <a:lnTo>
                  <a:pt x="29" y="215"/>
                </a:lnTo>
                <a:lnTo>
                  <a:pt x="29" y="215"/>
                </a:lnTo>
                <a:lnTo>
                  <a:pt x="29" y="215"/>
                </a:lnTo>
                <a:lnTo>
                  <a:pt x="29" y="215"/>
                </a:lnTo>
                <a:lnTo>
                  <a:pt x="29" y="216"/>
                </a:lnTo>
                <a:lnTo>
                  <a:pt x="29" y="216"/>
                </a:lnTo>
                <a:lnTo>
                  <a:pt x="28" y="216"/>
                </a:lnTo>
                <a:lnTo>
                  <a:pt x="28" y="216"/>
                </a:lnTo>
                <a:lnTo>
                  <a:pt x="28" y="216"/>
                </a:lnTo>
                <a:lnTo>
                  <a:pt x="28" y="216"/>
                </a:lnTo>
                <a:lnTo>
                  <a:pt x="28" y="216"/>
                </a:lnTo>
                <a:lnTo>
                  <a:pt x="28" y="216"/>
                </a:lnTo>
                <a:lnTo>
                  <a:pt x="28" y="216"/>
                </a:lnTo>
                <a:lnTo>
                  <a:pt x="28" y="217"/>
                </a:lnTo>
                <a:lnTo>
                  <a:pt x="28" y="217"/>
                </a:lnTo>
                <a:lnTo>
                  <a:pt x="27" y="217"/>
                </a:lnTo>
                <a:lnTo>
                  <a:pt x="27" y="217"/>
                </a:lnTo>
                <a:lnTo>
                  <a:pt x="27" y="217"/>
                </a:lnTo>
                <a:lnTo>
                  <a:pt x="27" y="217"/>
                </a:lnTo>
                <a:lnTo>
                  <a:pt x="27" y="217"/>
                </a:lnTo>
                <a:lnTo>
                  <a:pt x="27" y="217"/>
                </a:lnTo>
                <a:lnTo>
                  <a:pt x="27" y="217"/>
                </a:lnTo>
                <a:lnTo>
                  <a:pt x="27" y="217"/>
                </a:lnTo>
                <a:lnTo>
                  <a:pt x="27" y="217"/>
                </a:lnTo>
                <a:lnTo>
                  <a:pt x="26" y="217"/>
                </a:lnTo>
                <a:lnTo>
                  <a:pt x="26" y="217"/>
                </a:lnTo>
                <a:lnTo>
                  <a:pt x="26" y="217"/>
                </a:lnTo>
                <a:lnTo>
                  <a:pt x="26" y="217"/>
                </a:lnTo>
                <a:lnTo>
                  <a:pt x="26" y="217"/>
                </a:lnTo>
                <a:lnTo>
                  <a:pt x="26" y="217"/>
                </a:lnTo>
                <a:lnTo>
                  <a:pt x="26" y="217"/>
                </a:lnTo>
                <a:lnTo>
                  <a:pt x="26" y="217"/>
                </a:lnTo>
                <a:lnTo>
                  <a:pt x="26" y="217"/>
                </a:lnTo>
                <a:lnTo>
                  <a:pt x="26" y="217"/>
                </a:lnTo>
                <a:lnTo>
                  <a:pt x="25" y="217"/>
                </a:lnTo>
                <a:lnTo>
                  <a:pt x="25" y="217"/>
                </a:lnTo>
                <a:lnTo>
                  <a:pt x="25" y="217"/>
                </a:lnTo>
                <a:lnTo>
                  <a:pt x="25" y="217"/>
                </a:lnTo>
                <a:lnTo>
                  <a:pt x="24" y="218"/>
                </a:lnTo>
                <a:lnTo>
                  <a:pt x="24" y="218"/>
                </a:lnTo>
                <a:lnTo>
                  <a:pt x="24" y="218"/>
                </a:lnTo>
                <a:lnTo>
                  <a:pt x="24" y="219"/>
                </a:lnTo>
                <a:lnTo>
                  <a:pt x="24" y="219"/>
                </a:lnTo>
                <a:lnTo>
                  <a:pt x="23" y="220"/>
                </a:lnTo>
                <a:lnTo>
                  <a:pt x="22" y="220"/>
                </a:lnTo>
                <a:lnTo>
                  <a:pt x="22" y="220"/>
                </a:lnTo>
                <a:lnTo>
                  <a:pt x="22" y="220"/>
                </a:lnTo>
                <a:lnTo>
                  <a:pt x="21" y="221"/>
                </a:lnTo>
                <a:lnTo>
                  <a:pt x="21" y="221"/>
                </a:lnTo>
                <a:lnTo>
                  <a:pt x="21" y="221"/>
                </a:lnTo>
                <a:lnTo>
                  <a:pt x="21" y="221"/>
                </a:lnTo>
                <a:lnTo>
                  <a:pt x="21" y="221"/>
                </a:lnTo>
                <a:lnTo>
                  <a:pt x="21" y="221"/>
                </a:lnTo>
                <a:lnTo>
                  <a:pt x="21" y="222"/>
                </a:lnTo>
                <a:lnTo>
                  <a:pt x="21" y="222"/>
                </a:lnTo>
                <a:lnTo>
                  <a:pt x="20" y="222"/>
                </a:lnTo>
                <a:lnTo>
                  <a:pt x="20" y="222"/>
                </a:lnTo>
                <a:lnTo>
                  <a:pt x="20" y="222"/>
                </a:lnTo>
                <a:lnTo>
                  <a:pt x="20" y="223"/>
                </a:lnTo>
                <a:lnTo>
                  <a:pt x="20" y="223"/>
                </a:lnTo>
                <a:lnTo>
                  <a:pt x="20" y="223"/>
                </a:lnTo>
                <a:lnTo>
                  <a:pt x="19" y="223"/>
                </a:lnTo>
                <a:lnTo>
                  <a:pt x="19" y="223"/>
                </a:lnTo>
                <a:lnTo>
                  <a:pt x="19" y="223"/>
                </a:lnTo>
                <a:lnTo>
                  <a:pt x="19" y="223"/>
                </a:lnTo>
                <a:lnTo>
                  <a:pt x="18" y="223"/>
                </a:lnTo>
                <a:lnTo>
                  <a:pt x="18" y="224"/>
                </a:lnTo>
                <a:lnTo>
                  <a:pt x="18" y="224"/>
                </a:lnTo>
                <a:lnTo>
                  <a:pt x="18" y="224"/>
                </a:lnTo>
                <a:lnTo>
                  <a:pt x="18" y="224"/>
                </a:lnTo>
                <a:lnTo>
                  <a:pt x="18" y="224"/>
                </a:lnTo>
                <a:lnTo>
                  <a:pt x="17" y="224"/>
                </a:lnTo>
                <a:lnTo>
                  <a:pt x="17" y="225"/>
                </a:lnTo>
                <a:lnTo>
                  <a:pt x="17" y="225"/>
                </a:lnTo>
                <a:lnTo>
                  <a:pt x="17" y="225"/>
                </a:lnTo>
                <a:lnTo>
                  <a:pt x="17" y="225"/>
                </a:lnTo>
                <a:lnTo>
                  <a:pt x="17" y="225"/>
                </a:lnTo>
                <a:lnTo>
                  <a:pt x="17" y="225"/>
                </a:lnTo>
                <a:lnTo>
                  <a:pt x="17" y="226"/>
                </a:lnTo>
                <a:lnTo>
                  <a:pt x="17" y="226"/>
                </a:lnTo>
                <a:lnTo>
                  <a:pt x="17" y="226"/>
                </a:lnTo>
                <a:lnTo>
                  <a:pt x="17" y="226"/>
                </a:lnTo>
                <a:lnTo>
                  <a:pt x="17" y="226"/>
                </a:lnTo>
                <a:lnTo>
                  <a:pt x="17" y="226"/>
                </a:lnTo>
                <a:lnTo>
                  <a:pt x="17" y="226"/>
                </a:lnTo>
                <a:lnTo>
                  <a:pt x="17" y="226"/>
                </a:lnTo>
                <a:lnTo>
                  <a:pt x="16" y="227"/>
                </a:lnTo>
                <a:lnTo>
                  <a:pt x="17" y="227"/>
                </a:lnTo>
                <a:lnTo>
                  <a:pt x="16" y="227"/>
                </a:lnTo>
                <a:lnTo>
                  <a:pt x="16" y="227"/>
                </a:lnTo>
                <a:lnTo>
                  <a:pt x="16" y="227"/>
                </a:lnTo>
                <a:lnTo>
                  <a:pt x="16" y="228"/>
                </a:lnTo>
                <a:lnTo>
                  <a:pt x="16" y="228"/>
                </a:lnTo>
                <a:lnTo>
                  <a:pt x="16" y="228"/>
                </a:lnTo>
                <a:lnTo>
                  <a:pt x="16" y="228"/>
                </a:lnTo>
                <a:lnTo>
                  <a:pt x="16" y="227"/>
                </a:lnTo>
                <a:lnTo>
                  <a:pt x="15" y="227"/>
                </a:lnTo>
                <a:lnTo>
                  <a:pt x="15" y="227"/>
                </a:lnTo>
                <a:lnTo>
                  <a:pt x="15" y="227"/>
                </a:lnTo>
                <a:lnTo>
                  <a:pt x="15" y="228"/>
                </a:lnTo>
                <a:lnTo>
                  <a:pt x="15" y="228"/>
                </a:lnTo>
                <a:lnTo>
                  <a:pt x="15" y="228"/>
                </a:lnTo>
                <a:lnTo>
                  <a:pt x="15" y="228"/>
                </a:lnTo>
                <a:lnTo>
                  <a:pt x="15" y="227"/>
                </a:lnTo>
                <a:lnTo>
                  <a:pt x="15" y="227"/>
                </a:lnTo>
                <a:lnTo>
                  <a:pt x="15" y="227"/>
                </a:lnTo>
                <a:lnTo>
                  <a:pt x="15" y="227"/>
                </a:lnTo>
                <a:lnTo>
                  <a:pt x="15" y="227"/>
                </a:lnTo>
                <a:lnTo>
                  <a:pt x="14" y="227"/>
                </a:lnTo>
                <a:lnTo>
                  <a:pt x="14" y="227"/>
                </a:lnTo>
                <a:lnTo>
                  <a:pt x="14" y="227"/>
                </a:lnTo>
                <a:lnTo>
                  <a:pt x="14" y="227"/>
                </a:lnTo>
                <a:lnTo>
                  <a:pt x="14" y="227"/>
                </a:lnTo>
                <a:lnTo>
                  <a:pt x="14" y="227"/>
                </a:lnTo>
                <a:lnTo>
                  <a:pt x="14" y="227"/>
                </a:lnTo>
                <a:lnTo>
                  <a:pt x="14" y="227"/>
                </a:lnTo>
                <a:lnTo>
                  <a:pt x="14" y="227"/>
                </a:lnTo>
                <a:lnTo>
                  <a:pt x="14" y="227"/>
                </a:lnTo>
                <a:lnTo>
                  <a:pt x="14" y="227"/>
                </a:lnTo>
                <a:lnTo>
                  <a:pt x="14" y="227"/>
                </a:lnTo>
                <a:lnTo>
                  <a:pt x="13" y="227"/>
                </a:lnTo>
                <a:lnTo>
                  <a:pt x="13" y="227"/>
                </a:lnTo>
                <a:lnTo>
                  <a:pt x="13" y="227"/>
                </a:lnTo>
                <a:lnTo>
                  <a:pt x="13" y="227"/>
                </a:lnTo>
                <a:lnTo>
                  <a:pt x="13" y="227"/>
                </a:lnTo>
                <a:lnTo>
                  <a:pt x="13" y="227"/>
                </a:lnTo>
                <a:lnTo>
                  <a:pt x="13" y="227"/>
                </a:lnTo>
                <a:lnTo>
                  <a:pt x="13" y="227"/>
                </a:lnTo>
                <a:lnTo>
                  <a:pt x="13" y="227"/>
                </a:lnTo>
                <a:lnTo>
                  <a:pt x="13" y="227"/>
                </a:lnTo>
                <a:lnTo>
                  <a:pt x="13" y="227"/>
                </a:lnTo>
                <a:lnTo>
                  <a:pt x="12" y="227"/>
                </a:lnTo>
                <a:lnTo>
                  <a:pt x="12" y="227"/>
                </a:lnTo>
                <a:lnTo>
                  <a:pt x="12" y="227"/>
                </a:lnTo>
                <a:lnTo>
                  <a:pt x="12" y="227"/>
                </a:lnTo>
                <a:lnTo>
                  <a:pt x="12" y="227"/>
                </a:lnTo>
                <a:lnTo>
                  <a:pt x="12" y="227"/>
                </a:lnTo>
                <a:lnTo>
                  <a:pt x="12" y="227"/>
                </a:lnTo>
                <a:lnTo>
                  <a:pt x="12" y="227"/>
                </a:lnTo>
                <a:lnTo>
                  <a:pt x="12" y="227"/>
                </a:lnTo>
                <a:lnTo>
                  <a:pt x="12" y="227"/>
                </a:lnTo>
                <a:lnTo>
                  <a:pt x="12" y="227"/>
                </a:lnTo>
                <a:lnTo>
                  <a:pt x="11" y="227"/>
                </a:lnTo>
                <a:lnTo>
                  <a:pt x="11" y="227"/>
                </a:lnTo>
                <a:lnTo>
                  <a:pt x="11" y="227"/>
                </a:lnTo>
                <a:lnTo>
                  <a:pt x="11" y="227"/>
                </a:lnTo>
                <a:lnTo>
                  <a:pt x="11" y="227"/>
                </a:lnTo>
                <a:lnTo>
                  <a:pt x="11" y="227"/>
                </a:lnTo>
                <a:lnTo>
                  <a:pt x="11" y="227"/>
                </a:lnTo>
                <a:lnTo>
                  <a:pt x="11" y="227"/>
                </a:lnTo>
                <a:lnTo>
                  <a:pt x="11" y="227"/>
                </a:lnTo>
                <a:lnTo>
                  <a:pt x="10" y="227"/>
                </a:lnTo>
                <a:lnTo>
                  <a:pt x="10" y="227"/>
                </a:lnTo>
                <a:lnTo>
                  <a:pt x="10" y="227"/>
                </a:lnTo>
                <a:lnTo>
                  <a:pt x="10" y="227"/>
                </a:lnTo>
                <a:lnTo>
                  <a:pt x="10" y="227"/>
                </a:lnTo>
                <a:lnTo>
                  <a:pt x="9" y="227"/>
                </a:lnTo>
                <a:lnTo>
                  <a:pt x="9" y="227"/>
                </a:lnTo>
                <a:lnTo>
                  <a:pt x="9" y="227"/>
                </a:lnTo>
                <a:lnTo>
                  <a:pt x="9" y="227"/>
                </a:lnTo>
                <a:lnTo>
                  <a:pt x="9" y="228"/>
                </a:lnTo>
                <a:lnTo>
                  <a:pt x="9" y="228"/>
                </a:lnTo>
                <a:lnTo>
                  <a:pt x="9" y="228"/>
                </a:lnTo>
                <a:lnTo>
                  <a:pt x="9" y="228"/>
                </a:lnTo>
                <a:lnTo>
                  <a:pt x="9" y="228"/>
                </a:lnTo>
                <a:lnTo>
                  <a:pt x="9" y="229"/>
                </a:lnTo>
                <a:lnTo>
                  <a:pt x="9" y="229"/>
                </a:lnTo>
                <a:lnTo>
                  <a:pt x="9" y="229"/>
                </a:lnTo>
                <a:lnTo>
                  <a:pt x="9" y="229"/>
                </a:lnTo>
                <a:lnTo>
                  <a:pt x="9" y="229"/>
                </a:lnTo>
                <a:lnTo>
                  <a:pt x="9" y="229"/>
                </a:lnTo>
                <a:lnTo>
                  <a:pt x="9" y="229"/>
                </a:lnTo>
                <a:lnTo>
                  <a:pt x="9" y="229"/>
                </a:lnTo>
                <a:lnTo>
                  <a:pt x="9" y="229"/>
                </a:lnTo>
                <a:lnTo>
                  <a:pt x="9" y="230"/>
                </a:lnTo>
                <a:lnTo>
                  <a:pt x="9" y="230"/>
                </a:lnTo>
                <a:lnTo>
                  <a:pt x="9" y="230"/>
                </a:lnTo>
                <a:lnTo>
                  <a:pt x="9" y="230"/>
                </a:lnTo>
                <a:lnTo>
                  <a:pt x="9" y="230"/>
                </a:lnTo>
                <a:lnTo>
                  <a:pt x="9" y="230"/>
                </a:lnTo>
                <a:lnTo>
                  <a:pt x="9" y="230"/>
                </a:lnTo>
                <a:lnTo>
                  <a:pt x="8" y="230"/>
                </a:lnTo>
                <a:lnTo>
                  <a:pt x="8" y="230"/>
                </a:lnTo>
                <a:lnTo>
                  <a:pt x="7" y="230"/>
                </a:lnTo>
                <a:lnTo>
                  <a:pt x="7" y="230"/>
                </a:lnTo>
                <a:lnTo>
                  <a:pt x="7" y="230"/>
                </a:lnTo>
                <a:lnTo>
                  <a:pt x="7" y="231"/>
                </a:lnTo>
                <a:lnTo>
                  <a:pt x="7" y="231"/>
                </a:lnTo>
                <a:lnTo>
                  <a:pt x="6" y="231"/>
                </a:lnTo>
                <a:lnTo>
                  <a:pt x="6" y="231"/>
                </a:lnTo>
                <a:lnTo>
                  <a:pt x="6" y="233"/>
                </a:lnTo>
                <a:lnTo>
                  <a:pt x="6" y="233"/>
                </a:lnTo>
                <a:lnTo>
                  <a:pt x="5" y="233"/>
                </a:lnTo>
                <a:lnTo>
                  <a:pt x="5" y="233"/>
                </a:lnTo>
                <a:lnTo>
                  <a:pt x="5" y="234"/>
                </a:lnTo>
                <a:lnTo>
                  <a:pt x="4" y="234"/>
                </a:lnTo>
                <a:lnTo>
                  <a:pt x="4" y="234"/>
                </a:lnTo>
                <a:lnTo>
                  <a:pt x="4" y="234"/>
                </a:lnTo>
                <a:lnTo>
                  <a:pt x="4" y="234"/>
                </a:lnTo>
                <a:lnTo>
                  <a:pt x="3" y="234"/>
                </a:lnTo>
                <a:lnTo>
                  <a:pt x="3" y="234"/>
                </a:lnTo>
                <a:lnTo>
                  <a:pt x="3" y="233"/>
                </a:lnTo>
                <a:lnTo>
                  <a:pt x="3" y="233"/>
                </a:lnTo>
                <a:lnTo>
                  <a:pt x="3" y="232"/>
                </a:lnTo>
                <a:lnTo>
                  <a:pt x="3" y="232"/>
                </a:lnTo>
                <a:lnTo>
                  <a:pt x="3" y="232"/>
                </a:lnTo>
                <a:lnTo>
                  <a:pt x="3" y="231"/>
                </a:lnTo>
                <a:lnTo>
                  <a:pt x="3" y="231"/>
                </a:lnTo>
                <a:lnTo>
                  <a:pt x="3" y="231"/>
                </a:lnTo>
                <a:lnTo>
                  <a:pt x="3" y="230"/>
                </a:lnTo>
                <a:lnTo>
                  <a:pt x="3" y="230"/>
                </a:lnTo>
                <a:lnTo>
                  <a:pt x="3" y="230"/>
                </a:lnTo>
                <a:lnTo>
                  <a:pt x="3" y="230"/>
                </a:lnTo>
                <a:lnTo>
                  <a:pt x="3" y="230"/>
                </a:lnTo>
                <a:lnTo>
                  <a:pt x="2" y="229"/>
                </a:lnTo>
                <a:lnTo>
                  <a:pt x="2" y="229"/>
                </a:lnTo>
                <a:lnTo>
                  <a:pt x="2" y="228"/>
                </a:lnTo>
                <a:lnTo>
                  <a:pt x="2" y="228"/>
                </a:lnTo>
                <a:lnTo>
                  <a:pt x="2" y="227"/>
                </a:lnTo>
                <a:lnTo>
                  <a:pt x="2" y="227"/>
                </a:lnTo>
                <a:lnTo>
                  <a:pt x="2" y="227"/>
                </a:lnTo>
                <a:lnTo>
                  <a:pt x="2" y="226"/>
                </a:lnTo>
                <a:lnTo>
                  <a:pt x="2" y="226"/>
                </a:lnTo>
                <a:lnTo>
                  <a:pt x="2" y="225"/>
                </a:lnTo>
                <a:lnTo>
                  <a:pt x="2" y="225"/>
                </a:lnTo>
                <a:lnTo>
                  <a:pt x="2" y="225"/>
                </a:lnTo>
                <a:lnTo>
                  <a:pt x="1" y="224"/>
                </a:lnTo>
                <a:lnTo>
                  <a:pt x="0" y="223"/>
                </a:lnTo>
                <a:lnTo>
                  <a:pt x="0" y="222"/>
                </a:lnTo>
                <a:lnTo>
                  <a:pt x="0" y="222"/>
                </a:lnTo>
                <a:lnTo>
                  <a:pt x="0" y="222"/>
                </a:lnTo>
                <a:lnTo>
                  <a:pt x="0" y="222"/>
                </a:lnTo>
                <a:lnTo>
                  <a:pt x="0" y="222"/>
                </a:lnTo>
                <a:lnTo>
                  <a:pt x="0" y="222"/>
                </a:lnTo>
                <a:lnTo>
                  <a:pt x="0" y="222"/>
                </a:lnTo>
                <a:lnTo>
                  <a:pt x="0" y="222"/>
                </a:lnTo>
                <a:lnTo>
                  <a:pt x="0" y="222"/>
                </a:lnTo>
                <a:lnTo>
                  <a:pt x="0" y="222"/>
                </a:lnTo>
                <a:lnTo>
                  <a:pt x="0" y="222"/>
                </a:lnTo>
                <a:lnTo>
                  <a:pt x="0" y="222"/>
                </a:lnTo>
                <a:lnTo>
                  <a:pt x="0" y="221"/>
                </a:lnTo>
                <a:lnTo>
                  <a:pt x="0" y="221"/>
                </a:lnTo>
                <a:lnTo>
                  <a:pt x="0" y="220"/>
                </a:lnTo>
                <a:lnTo>
                  <a:pt x="0" y="220"/>
                </a:lnTo>
                <a:lnTo>
                  <a:pt x="0" y="220"/>
                </a:lnTo>
                <a:lnTo>
                  <a:pt x="0" y="220"/>
                </a:lnTo>
                <a:lnTo>
                  <a:pt x="0" y="220"/>
                </a:lnTo>
                <a:lnTo>
                  <a:pt x="0" y="219"/>
                </a:lnTo>
                <a:lnTo>
                  <a:pt x="0" y="219"/>
                </a:lnTo>
                <a:lnTo>
                  <a:pt x="0" y="219"/>
                </a:lnTo>
                <a:lnTo>
                  <a:pt x="0" y="219"/>
                </a:lnTo>
                <a:lnTo>
                  <a:pt x="0" y="219"/>
                </a:lnTo>
                <a:lnTo>
                  <a:pt x="1" y="219"/>
                </a:lnTo>
                <a:lnTo>
                  <a:pt x="1" y="219"/>
                </a:lnTo>
                <a:lnTo>
                  <a:pt x="1" y="219"/>
                </a:lnTo>
                <a:lnTo>
                  <a:pt x="1" y="219"/>
                </a:lnTo>
                <a:lnTo>
                  <a:pt x="1" y="219"/>
                </a:lnTo>
                <a:lnTo>
                  <a:pt x="2" y="219"/>
                </a:lnTo>
                <a:lnTo>
                  <a:pt x="2" y="219"/>
                </a:lnTo>
                <a:lnTo>
                  <a:pt x="2" y="219"/>
                </a:lnTo>
                <a:lnTo>
                  <a:pt x="2" y="219"/>
                </a:lnTo>
                <a:lnTo>
                  <a:pt x="2" y="219"/>
                </a:lnTo>
                <a:lnTo>
                  <a:pt x="2" y="219"/>
                </a:lnTo>
                <a:lnTo>
                  <a:pt x="2" y="219"/>
                </a:lnTo>
                <a:lnTo>
                  <a:pt x="2" y="219"/>
                </a:lnTo>
                <a:lnTo>
                  <a:pt x="2" y="219"/>
                </a:lnTo>
                <a:lnTo>
                  <a:pt x="2" y="220"/>
                </a:lnTo>
                <a:lnTo>
                  <a:pt x="3" y="220"/>
                </a:lnTo>
                <a:lnTo>
                  <a:pt x="3" y="220"/>
                </a:lnTo>
                <a:lnTo>
                  <a:pt x="3" y="220"/>
                </a:lnTo>
                <a:lnTo>
                  <a:pt x="3" y="220"/>
                </a:lnTo>
                <a:lnTo>
                  <a:pt x="3" y="220"/>
                </a:lnTo>
                <a:lnTo>
                  <a:pt x="3" y="220"/>
                </a:lnTo>
                <a:lnTo>
                  <a:pt x="3" y="219"/>
                </a:lnTo>
                <a:lnTo>
                  <a:pt x="3" y="219"/>
                </a:lnTo>
                <a:lnTo>
                  <a:pt x="3" y="219"/>
                </a:lnTo>
                <a:lnTo>
                  <a:pt x="3" y="219"/>
                </a:lnTo>
                <a:lnTo>
                  <a:pt x="3" y="219"/>
                </a:lnTo>
                <a:lnTo>
                  <a:pt x="3" y="219"/>
                </a:lnTo>
                <a:lnTo>
                  <a:pt x="3" y="219"/>
                </a:lnTo>
                <a:lnTo>
                  <a:pt x="3" y="219"/>
                </a:lnTo>
                <a:lnTo>
                  <a:pt x="3" y="219"/>
                </a:lnTo>
                <a:lnTo>
                  <a:pt x="3" y="219"/>
                </a:lnTo>
                <a:lnTo>
                  <a:pt x="3" y="219"/>
                </a:lnTo>
                <a:lnTo>
                  <a:pt x="3" y="219"/>
                </a:lnTo>
                <a:lnTo>
                  <a:pt x="3" y="219"/>
                </a:lnTo>
                <a:lnTo>
                  <a:pt x="3" y="219"/>
                </a:lnTo>
                <a:lnTo>
                  <a:pt x="4" y="219"/>
                </a:lnTo>
                <a:lnTo>
                  <a:pt x="4" y="219"/>
                </a:lnTo>
                <a:lnTo>
                  <a:pt x="4" y="219"/>
                </a:lnTo>
                <a:lnTo>
                  <a:pt x="4" y="219"/>
                </a:lnTo>
                <a:lnTo>
                  <a:pt x="4" y="219"/>
                </a:lnTo>
                <a:lnTo>
                  <a:pt x="4" y="219"/>
                </a:lnTo>
                <a:lnTo>
                  <a:pt x="4" y="219"/>
                </a:lnTo>
                <a:lnTo>
                  <a:pt x="4" y="219"/>
                </a:lnTo>
                <a:lnTo>
                  <a:pt x="4" y="219"/>
                </a:lnTo>
                <a:lnTo>
                  <a:pt x="4" y="219"/>
                </a:lnTo>
                <a:lnTo>
                  <a:pt x="5" y="218"/>
                </a:lnTo>
                <a:lnTo>
                  <a:pt x="5" y="218"/>
                </a:lnTo>
                <a:lnTo>
                  <a:pt x="6" y="217"/>
                </a:lnTo>
                <a:lnTo>
                  <a:pt x="6" y="217"/>
                </a:lnTo>
                <a:lnTo>
                  <a:pt x="6" y="217"/>
                </a:lnTo>
                <a:lnTo>
                  <a:pt x="6" y="217"/>
                </a:lnTo>
                <a:lnTo>
                  <a:pt x="6" y="217"/>
                </a:lnTo>
                <a:lnTo>
                  <a:pt x="6" y="217"/>
                </a:lnTo>
                <a:lnTo>
                  <a:pt x="6" y="217"/>
                </a:lnTo>
                <a:lnTo>
                  <a:pt x="6" y="217"/>
                </a:lnTo>
                <a:lnTo>
                  <a:pt x="6" y="217"/>
                </a:lnTo>
                <a:lnTo>
                  <a:pt x="6" y="217"/>
                </a:lnTo>
                <a:lnTo>
                  <a:pt x="6" y="217"/>
                </a:lnTo>
                <a:lnTo>
                  <a:pt x="6" y="217"/>
                </a:lnTo>
                <a:lnTo>
                  <a:pt x="6" y="217"/>
                </a:lnTo>
                <a:lnTo>
                  <a:pt x="7" y="217"/>
                </a:lnTo>
                <a:lnTo>
                  <a:pt x="7" y="217"/>
                </a:lnTo>
                <a:lnTo>
                  <a:pt x="7" y="217"/>
                </a:lnTo>
                <a:lnTo>
                  <a:pt x="7" y="217"/>
                </a:lnTo>
                <a:lnTo>
                  <a:pt x="7" y="217"/>
                </a:lnTo>
                <a:lnTo>
                  <a:pt x="7" y="217"/>
                </a:lnTo>
                <a:lnTo>
                  <a:pt x="7" y="217"/>
                </a:lnTo>
                <a:lnTo>
                  <a:pt x="7" y="217"/>
                </a:lnTo>
                <a:lnTo>
                  <a:pt x="7" y="217"/>
                </a:lnTo>
                <a:lnTo>
                  <a:pt x="7" y="217"/>
                </a:lnTo>
                <a:lnTo>
                  <a:pt x="7" y="217"/>
                </a:lnTo>
                <a:lnTo>
                  <a:pt x="8" y="217"/>
                </a:lnTo>
                <a:lnTo>
                  <a:pt x="8" y="217"/>
                </a:lnTo>
                <a:lnTo>
                  <a:pt x="8" y="218"/>
                </a:lnTo>
                <a:lnTo>
                  <a:pt x="8" y="218"/>
                </a:lnTo>
                <a:lnTo>
                  <a:pt x="8" y="218"/>
                </a:lnTo>
                <a:lnTo>
                  <a:pt x="8" y="218"/>
                </a:lnTo>
                <a:lnTo>
                  <a:pt x="8" y="218"/>
                </a:lnTo>
                <a:lnTo>
                  <a:pt x="8" y="219"/>
                </a:lnTo>
                <a:lnTo>
                  <a:pt x="8" y="219"/>
                </a:lnTo>
                <a:lnTo>
                  <a:pt x="8" y="219"/>
                </a:lnTo>
                <a:lnTo>
                  <a:pt x="8" y="219"/>
                </a:lnTo>
                <a:lnTo>
                  <a:pt x="8" y="219"/>
                </a:lnTo>
                <a:lnTo>
                  <a:pt x="8" y="219"/>
                </a:lnTo>
                <a:lnTo>
                  <a:pt x="8" y="219"/>
                </a:lnTo>
                <a:lnTo>
                  <a:pt x="8" y="219"/>
                </a:lnTo>
                <a:lnTo>
                  <a:pt x="8" y="220"/>
                </a:lnTo>
                <a:lnTo>
                  <a:pt x="8" y="220"/>
                </a:lnTo>
                <a:lnTo>
                  <a:pt x="8" y="220"/>
                </a:lnTo>
                <a:lnTo>
                  <a:pt x="8" y="220"/>
                </a:lnTo>
                <a:lnTo>
                  <a:pt x="8" y="220"/>
                </a:lnTo>
                <a:lnTo>
                  <a:pt x="8" y="220"/>
                </a:lnTo>
                <a:lnTo>
                  <a:pt x="8" y="220"/>
                </a:lnTo>
                <a:lnTo>
                  <a:pt x="8" y="220"/>
                </a:lnTo>
                <a:lnTo>
                  <a:pt x="8" y="220"/>
                </a:lnTo>
                <a:lnTo>
                  <a:pt x="8" y="220"/>
                </a:lnTo>
                <a:lnTo>
                  <a:pt x="9" y="220"/>
                </a:lnTo>
                <a:lnTo>
                  <a:pt x="9" y="220"/>
                </a:lnTo>
                <a:lnTo>
                  <a:pt x="9" y="221"/>
                </a:lnTo>
                <a:lnTo>
                  <a:pt x="9" y="221"/>
                </a:lnTo>
                <a:lnTo>
                  <a:pt x="9" y="221"/>
                </a:lnTo>
                <a:lnTo>
                  <a:pt x="9" y="222"/>
                </a:lnTo>
                <a:lnTo>
                  <a:pt x="9" y="222"/>
                </a:lnTo>
                <a:lnTo>
                  <a:pt x="9" y="222"/>
                </a:lnTo>
                <a:lnTo>
                  <a:pt x="9" y="222"/>
                </a:lnTo>
                <a:lnTo>
                  <a:pt x="9" y="222"/>
                </a:lnTo>
                <a:lnTo>
                  <a:pt x="9" y="222"/>
                </a:lnTo>
                <a:lnTo>
                  <a:pt x="9" y="222"/>
                </a:lnTo>
                <a:lnTo>
                  <a:pt x="9" y="222"/>
                </a:lnTo>
                <a:lnTo>
                  <a:pt x="9" y="222"/>
                </a:lnTo>
                <a:lnTo>
                  <a:pt x="9" y="222"/>
                </a:lnTo>
                <a:lnTo>
                  <a:pt x="9" y="222"/>
                </a:lnTo>
                <a:lnTo>
                  <a:pt x="9" y="222"/>
                </a:lnTo>
                <a:lnTo>
                  <a:pt x="10" y="222"/>
                </a:lnTo>
                <a:lnTo>
                  <a:pt x="10" y="222"/>
                </a:lnTo>
                <a:lnTo>
                  <a:pt x="10" y="222"/>
                </a:lnTo>
                <a:lnTo>
                  <a:pt x="10" y="222"/>
                </a:lnTo>
                <a:lnTo>
                  <a:pt x="10" y="222"/>
                </a:lnTo>
                <a:lnTo>
                  <a:pt x="10" y="222"/>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1" y="221"/>
                </a:lnTo>
                <a:lnTo>
                  <a:pt x="11" y="221"/>
                </a:lnTo>
                <a:lnTo>
                  <a:pt x="11" y="221"/>
                </a:lnTo>
                <a:lnTo>
                  <a:pt x="11" y="221"/>
                </a:lnTo>
                <a:lnTo>
                  <a:pt x="11" y="221"/>
                </a:lnTo>
                <a:lnTo>
                  <a:pt x="11" y="221"/>
                </a:lnTo>
                <a:lnTo>
                  <a:pt x="12" y="221"/>
                </a:lnTo>
                <a:lnTo>
                  <a:pt x="12" y="221"/>
                </a:lnTo>
                <a:lnTo>
                  <a:pt x="12" y="221"/>
                </a:lnTo>
                <a:lnTo>
                  <a:pt x="12" y="221"/>
                </a:lnTo>
                <a:lnTo>
                  <a:pt x="12" y="221"/>
                </a:lnTo>
                <a:lnTo>
                  <a:pt x="12" y="221"/>
                </a:lnTo>
                <a:lnTo>
                  <a:pt x="12" y="221"/>
                </a:lnTo>
                <a:lnTo>
                  <a:pt x="12" y="221"/>
                </a:lnTo>
                <a:lnTo>
                  <a:pt x="12" y="221"/>
                </a:lnTo>
                <a:lnTo>
                  <a:pt x="12" y="221"/>
                </a:lnTo>
                <a:lnTo>
                  <a:pt x="12" y="221"/>
                </a:lnTo>
                <a:lnTo>
                  <a:pt x="12" y="221"/>
                </a:lnTo>
                <a:lnTo>
                  <a:pt x="12" y="221"/>
                </a:lnTo>
                <a:lnTo>
                  <a:pt x="12" y="221"/>
                </a:lnTo>
                <a:lnTo>
                  <a:pt x="12" y="220"/>
                </a:lnTo>
                <a:lnTo>
                  <a:pt x="12" y="220"/>
                </a:lnTo>
                <a:lnTo>
                  <a:pt x="12" y="220"/>
                </a:lnTo>
                <a:lnTo>
                  <a:pt x="12" y="220"/>
                </a:lnTo>
                <a:lnTo>
                  <a:pt x="12" y="220"/>
                </a:lnTo>
                <a:lnTo>
                  <a:pt x="12" y="220"/>
                </a:lnTo>
                <a:lnTo>
                  <a:pt x="13" y="220"/>
                </a:lnTo>
                <a:lnTo>
                  <a:pt x="13" y="220"/>
                </a:lnTo>
                <a:lnTo>
                  <a:pt x="13" y="220"/>
                </a:lnTo>
                <a:lnTo>
                  <a:pt x="13" y="220"/>
                </a:lnTo>
                <a:lnTo>
                  <a:pt x="13" y="220"/>
                </a:lnTo>
                <a:lnTo>
                  <a:pt x="13" y="220"/>
                </a:lnTo>
                <a:lnTo>
                  <a:pt x="13" y="220"/>
                </a:lnTo>
                <a:lnTo>
                  <a:pt x="13" y="220"/>
                </a:lnTo>
                <a:lnTo>
                  <a:pt x="13" y="220"/>
                </a:lnTo>
                <a:lnTo>
                  <a:pt x="13" y="220"/>
                </a:lnTo>
                <a:lnTo>
                  <a:pt x="13" y="220"/>
                </a:lnTo>
                <a:lnTo>
                  <a:pt x="13" y="220"/>
                </a:lnTo>
                <a:lnTo>
                  <a:pt x="13" y="219"/>
                </a:lnTo>
                <a:lnTo>
                  <a:pt x="13" y="219"/>
                </a:lnTo>
                <a:lnTo>
                  <a:pt x="13" y="219"/>
                </a:lnTo>
                <a:lnTo>
                  <a:pt x="13"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5" y="219"/>
                </a:lnTo>
                <a:lnTo>
                  <a:pt x="15" y="219"/>
                </a:lnTo>
                <a:lnTo>
                  <a:pt x="15" y="219"/>
                </a:lnTo>
                <a:lnTo>
                  <a:pt x="15" y="219"/>
                </a:lnTo>
                <a:lnTo>
                  <a:pt x="15" y="219"/>
                </a:lnTo>
                <a:lnTo>
                  <a:pt x="15" y="219"/>
                </a:lnTo>
                <a:lnTo>
                  <a:pt x="15" y="219"/>
                </a:lnTo>
                <a:lnTo>
                  <a:pt x="15" y="219"/>
                </a:lnTo>
                <a:lnTo>
                  <a:pt x="15" y="219"/>
                </a:lnTo>
                <a:lnTo>
                  <a:pt x="15" y="219"/>
                </a:lnTo>
                <a:lnTo>
                  <a:pt x="15" y="219"/>
                </a:lnTo>
                <a:lnTo>
                  <a:pt x="15" y="219"/>
                </a:lnTo>
                <a:lnTo>
                  <a:pt x="16" y="219"/>
                </a:lnTo>
                <a:lnTo>
                  <a:pt x="16" y="219"/>
                </a:lnTo>
                <a:lnTo>
                  <a:pt x="16" y="219"/>
                </a:lnTo>
                <a:lnTo>
                  <a:pt x="16" y="219"/>
                </a:lnTo>
                <a:lnTo>
                  <a:pt x="15" y="219"/>
                </a:lnTo>
                <a:lnTo>
                  <a:pt x="15" y="219"/>
                </a:lnTo>
                <a:lnTo>
                  <a:pt x="15" y="218"/>
                </a:lnTo>
                <a:lnTo>
                  <a:pt x="15" y="218"/>
                </a:lnTo>
                <a:lnTo>
                  <a:pt x="15" y="218"/>
                </a:lnTo>
                <a:lnTo>
                  <a:pt x="15" y="218"/>
                </a:lnTo>
                <a:lnTo>
                  <a:pt x="15" y="218"/>
                </a:lnTo>
                <a:lnTo>
                  <a:pt x="16" y="218"/>
                </a:lnTo>
                <a:lnTo>
                  <a:pt x="16" y="218"/>
                </a:lnTo>
                <a:lnTo>
                  <a:pt x="16" y="218"/>
                </a:lnTo>
                <a:lnTo>
                  <a:pt x="16" y="218"/>
                </a:lnTo>
                <a:lnTo>
                  <a:pt x="16" y="218"/>
                </a:lnTo>
                <a:lnTo>
                  <a:pt x="16" y="218"/>
                </a:lnTo>
                <a:lnTo>
                  <a:pt x="16" y="218"/>
                </a:lnTo>
                <a:lnTo>
                  <a:pt x="16" y="218"/>
                </a:lnTo>
                <a:lnTo>
                  <a:pt x="16" y="218"/>
                </a:lnTo>
                <a:lnTo>
                  <a:pt x="16" y="218"/>
                </a:lnTo>
                <a:lnTo>
                  <a:pt x="16" y="218"/>
                </a:lnTo>
                <a:lnTo>
                  <a:pt x="16" y="218"/>
                </a:lnTo>
                <a:lnTo>
                  <a:pt x="16" y="218"/>
                </a:lnTo>
                <a:lnTo>
                  <a:pt x="16" y="218"/>
                </a:lnTo>
                <a:lnTo>
                  <a:pt x="16" y="218"/>
                </a:lnTo>
                <a:lnTo>
                  <a:pt x="16" y="218"/>
                </a:lnTo>
                <a:lnTo>
                  <a:pt x="16" y="217"/>
                </a:lnTo>
                <a:lnTo>
                  <a:pt x="16" y="217"/>
                </a:lnTo>
                <a:lnTo>
                  <a:pt x="16" y="217"/>
                </a:lnTo>
                <a:lnTo>
                  <a:pt x="16" y="217"/>
                </a:lnTo>
                <a:lnTo>
                  <a:pt x="16" y="217"/>
                </a:lnTo>
                <a:lnTo>
                  <a:pt x="16" y="217"/>
                </a:lnTo>
                <a:lnTo>
                  <a:pt x="16" y="217"/>
                </a:lnTo>
                <a:lnTo>
                  <a:pt x="16" y="217"/>
                </a:lnTo>
                <a:lnTo>
                  <a:pt x="16" y="217"/>
                </a:lnTo>
                <a:lnTo>
                  <a:pt x="16" y="217"/>
                </a:lnTo>
                <a:lnTo>
                  <a:pt x="16" y="217"/>
                </a:lnTo>
                <a:lnTo>
                  <a:pt x="16" y="217"/>
                </a:lnTo>
                <a:lnTo>
                  <a:pt x="16" y="217"/>
                </a:lnTo>
                <a:lnTo>
                  <a:pt x="16" y="217"/>
                </a:lnTo>
                <a:lnTo>
                  <a:pt x="16" y="217"/>
                </a:lnTo>
                <a:lnTo>
                  <a:pt x="16" y="217"/>
                </a:lnTo>
                <a:lnTo>
                  <a:pt x="16" y="216"/>
                </a:lnTo>
                <a:lnTo>
                  <a:pt x="16" y="216"/>
                </a:lnTo>
                <a:lnTo>
                  <a:pt x="16" y="216"/>
                </a:lnTo>
                <a:lnTo>
                  <a:pt x="16"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8" y="216"/>
                </a:lnTo>
                <a:lnTo>
                  <a:pt x="18" y="216"/>
                </a:lnTo>
                <a:lnTo>
                  <a:pt x="18" y="216"/>
                </a:lnTo>
                <a:lnTo>
                  <a:pt x="18" y="216"/>
                </a:lnTo>
                <a:lnTo>
                  <a:pt x="18" y="216"/>
                </a:lnTo>
                <a:lnTo>
                  <a:pt x="18" y="216"/>
                </a:lnTo>
                <a:lnTo>
                  <a:pt x="18" y="216"/>
                </a:lnTo>
                <a:lnTo>
                  <a:pt x="18" y="216"/>
                </a:lnTo>
                <a:lnTo>
                  <a:pt x="18" y="216"/>
                </a:lnTo>
                <a:lnTo>
                  <a:pt x="18" y="216"/>
                </a:lnTo>
                <a:lnTo>
                  <a:pt x="18" y="216"/>
                </a:lnTo>
                <a:lnTo>
                  <a:pt x="18" y="216"/>
                </a:lnTo>
                <a:lnTo>
                  <a:pt x="18" y="216"/>
                </a:lnTo>
                <a:lnTo>
                  <a:pt x="18" y="216"/>
                </a:lnTo>
                <a:lnTo>
                  <a:pt x="18" y="216"/>
                </a:lnTo>
                <a:lnTo>
                  <a:pt x="18" y="216"/>
                </a:lnTo>
                <a:lnTo>
                  <a:pt x="19" y="216"/>
                </a:lnTo>
                <a:lnTo>
                  <a:pt x="19" y="216"/>
                </a:lnTo>
                <a:lnTo>
                  <a:pt x="19" y="216"/>
                </a:lnTo>
                <a:lnTo>
                  <a:pt x="19" y="216"/>
                </a:lnTo>
                <a:lnTo>
                  <a:pt x="19" y="216"/>
                </a:lnTo>
                <a:lnTo>
                  <a:pt x="19" y="216"/>
                </a:lnTo>
                <a:lnTo>
                  <a:pt x="19" y="216"/>
                </a:lnTo>
                <a:lnTo>
                  <a:pt x="19" y="216"/>
                </a:lnTo>
                <a:lnTo>
                  <a:pt x="19" y="216"/>
                </a:lnTo>
                <a:lnTo>
                  <a:pt x="19" y="216"/>
                </a:lnTo>
                <a:lnTo>
                  <a:pt x="19" y="216"/>
                </a:lnTo>
                <a:lnTo>
                  <a:pt x="19" y="216"/>
                </a:lnTo>
                <a:lnTo>
                  <a:pt x="19" y="216"/>
                </a:lnTo>
                <a:lnTo>
                  <a:pt x="19" y="216"/>
                </a:lnTo>
                <a:lnTo>
                  <a:pt x="19" y="216"/>
                </a:lnTo>
                <a:lnTo>
                  <a:pt x="19" y="216"/>
                </a:lnTo>
                <a:lnTo>
                  <a:pt x="19" y="216"/>
                </a:lnTo>
                <a:lnTo>
                  <a:pt x="19" y="216"/>
                </a:lnTo>
                <a:lnTo>
                  <a:pt x="19" y="216"/>
                </a:lnTo>
                <a:lnTo>
                  <a:pt x="19" y="215"/>
                </a:lnTo>
                <a:lnTo>
                  <a:pt x="19" y="215"/>
                </a:lnTo>
                <a:lnTo>
                  <a:pt x="19" y="215"/>
                </a:lnTo>
                <a:lnTo>
                  <a:pt x="19" y="215"/>
                </a:lnTo>
                <a:lnTo>
                  <a:pt x="19" y="215"/>
                </a:lnTo>
                <a:lnTo>
                  <a:pt x="19" y="215"/>
                </a:lnTo>
                <a:lnTo>
                  <a:pt x="19" y="215"/>
                </a:lnTo>
                <a:lnTo>
                  <a:pt x="19" y="215"/>
                </a:lnTo>
                <a:lnTo>
                  <a:pt x="19" y="215"/>
                </a:lnTo>
                <a:lnTo>
                  <a:pt x="19" y="215"/>
                </a:lnTo>
                <a:lnTo>
                  <a:pt x="19" y="215"/>
                </a:lnTo>
                <a:lnTo>
                  <a:pt x="19" y="215"/>
                </a:lnTo>
                <a:lnTo>
                  <a:pt x="19" y="215"/>
                </a:lnTo>
                <a:lnTo>
                  <a:pt x="19"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3"/>
                </a:lnTo>
                <a:lnTo>
                  <a:pt x="20" y="213"/>
                </a:lnTo>
                <a:lnTo>
                  <a:pt x="20" y="213"/>
                </a:lnTo>
                <a:lnTo>
                  <a:pt x="20" y="214"/>
                </a:lnTo>
                <a:lnTo>
                  <a:pt x="20" y="214"/>
                </a:lnTo>
                <a:lnTo>
                  <a:pt x="20" y="214"/>
                </a:lnTo>
                <a:lnTo>
                  <a:pt x="20" y="214"/>
                </a:lnTo>
                <a:lnTo>
                  <a:pt x="20" y="214"/>
                </a:lnTo>
                <a:lnTo>
                  <a:pt x="20" y="214"/>
                </a:lnTo>
                <a:lnTo>
                  <a:pt x="20" y="214"/>
                </a:lnTo>
                <a:lnTo>
                  <a:pt x="20" y="214"/>
                </a:lnTo>
                <a:lnTo>
                  <a:pt x="20" y="214"/>
                </a:lnTo>
                <a:lnTo>
                  <a:pt x="20" y="214"/>
                </a:lnTo>
                <a:lnTo>
                  <a:pt x="20" y="213"/>
                </a:lnTo>
                <a:lnTo>
                  <a:pt x="20" y="213"/>
                </a:lnTo>
                <a:lnTo>
                  <a:pt x="20" y="213"/>
                </a:lnTo>
                <a:lnTo>
                  <a:pt x="20" y="213"/>
                </a:lnTo>
                <a:lnTo>
                  <a:pt x="20" y="213"/>
                </a:lnTo>
                <a:lnTo>
                  <a:pt x="20" y="213"/>
                </a:lnTo>
                <a:lnTo>
                  <a:pt x="20" y="213"/>
                </a:lnTo>
                <a:lnTo>
                  <a:pt x="20" y="213"/>
                </a:lnTo>
                <a:lnTo>
                  <a:pt x="20" y="213"/>
                </a:lnTo>
                <a:lnTo>
                  <a:pt x="20" y="213"/>
                </a:lnTo>
                <a:lnTo>
                  <a:pt x="20" y="213"/>
                </a:lnTo>
                <a:lnTo>
                  <a:pt x="20" y="213"/>
                </a:lnTo>
                <a:lnTo>
                  <a:pt x="20" y="213"/>
                </a:lnTo>
                <a:lnTo>
                  <a:pt x="20" y="213"/>
                </a:lnTo>
                <a:lnTo>
                  <a:pt x="20" y="213"/>
                </a:lnTo>
                <a:lnTo>
                  <a:pt x="20"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2"/>
                </a:lnTo>
                <a:lnTo>
                  <a:pt x="21" y="212"/>
                </a:lnTo>
                <a:lnTo>
                  <a:pt x="22" y="212"/>
                </a:lnTo>
                <a:lnTo>
                  <a:pt x="22" y="212"/>
                </a:lnTo>
                <a:lnTo>
                  <a:pt x="22" y="212"/>
                </a:lnTo>
                <a:lnTo>
                  <a:pt x="22" y="212"/>
                </a:lnTo>
                <a:lnTo>
                  <a:pt x="22" y="212"/>
                </a:lnTo>
                <a:lnTo>
                  <a:pt x="22" y="212"/>
                </a:lnTo>
                <a:lnTo>
                  <a:pt x="22" y="212"/>
                </a:lnTo>
                <a:lnTo>
                  <a:pt x="22" y="212"/>
                </a:lnTo>
                <a:lnTo>
                  <a:pt x="22" y="212"/>
                </a:lnTo>
                <a:lnTo>
                  <a:pt x="22" y="212"/>
                </a:lnTo>
                <a:lnTo>
                  <a:pt x="22" y="212"/>
                </a:lnTo>
                <a:lnTo>
                  <a:pt x="22" y="212"/>
                </a:lnTo>
                <a:lnTo>
                  <a:pt x="22" y="212"/>
                </a:lnTo>
                <a:lnTo>
                  <a:pt x="22" y="212"/>
                </a:lnTo>
                <a:lnTo>
                  <a:pt x="22"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4" y="212"/>
                </a:lnTo>
                <a:lnTo>
                  <a:pt x="24" y="212"/>
                </a:lnTo>
                <a:lnTo>
                  <a:pt x="24" y="212"/>
                </a:lnTo>
                <a:lnTo>
                  <a:pt x="24" y="212"/>
                </a:lnTo>
                <a:lnTo>
                  <a:pt x="24" y="212"/>
                </a:lnTo>
                <a:lnTo>
                  <a:pt x="24" y="212"/>
                </a:lnTo>
                <a:lnTo>
                  <a:pt x="24" y="212"/>
                </a:lnTo>
                <a:lnTo>
                  <a:pt x="24" y="212"/>
                </a:lnTo>
                <a:lnTo>
                  <a:pt x="25" y="213"/>
                </a:lnTo>
                <a:lnTo>
                  <a:pt x="25" y="213"/>
                </a:lnTo>
                <a:lnTo>
                  <a:pt x="25" y="213"/>
                </a:lnTo>
                <a:lnTo>
                  <a:pt x="26" y="213"/>
                </a:lnTo>
                <a:lnTo>
                  <a:pt x="26" y="213"/>
                </a:lnTo>
                <a:lnTo>
                  <a:pt x="26" y="213"/>
                </a:lnTo>
                <a:lnTo>
                  <a:pt x="26" y="213"/>
                </a:lnTo>
                <a:lnTo>
                  <a:pt x="26" y="213"/>
                </a:lnTo>
                <a:lnTo>
                  <a:pt x="26" y="213"/>
                </a:lnTo>
                <a:lnTo>
                  <a:pt x="26" y="213"/>
                </a:lnTo>
                <a:lnTo>
                  <a:pt x="26" y="212"/>
                </a:lnTo>
                <a:lnTo>
                  <a:pt x="27" y="212"/>
                </a:lnTo>
                <a:lnTo>
                  <a:pt x="27" y="212"/>
                </a:lnTo>
                <a:lnTo>
                  <a:pt x="27" y="212"/>
                </a:lnTo>
                <a:lnTo>
                  <a:pt x="27" y="212"/>
                </a:lnTo>
                <a:lnTo>
                  <a:pt x="27" y="212"/>
                </a:lnTo>
                <a:lnTo>
                  <a:pt x="27" y="212"/>
                </a:lnTo>
                <a:lnTo>
                  <a:pt x="27" y="212"/>
                </a:lnTo>
                <a:lnTo>
                  <a:pt x="27" y="212"/>
                </a:lnTo>
                <a:lnTo>
                  <a:pt x="27" y="212"/>
                </a:lnTo>
                <a:lnTo>
                  <a:pt x="27" y="212"/>
                </a:lnTo>
                <a:lnTo>
                  <a:pt x="27" y="212"/>
                </a:lnTo>
                <a:lnTo>
                  <a:pt x="27" y="212"/>
                </a:lnTo>
                <a:lnTo>
                  <a:pt x="27" y="212"/>
                </a:lnTo>
                <a:lnTo>
                  <a:pt x="27" y="211"/>
                </a:lnTo>
                <a:lnTo>
                  <a:pt x="27" y="211"/>
                </a:lnTo>
                <a:lnTo>
                  <a:pt x="27" y="211"/>
                </a:lnTo>
                <a:lnTo>
                  <a:pt x="27" y="211"/>
                </a:lnTo>
                <a:lnTo>
                  <a:pt x="27" y="211"/>
                </a:lnTo>
                <a:lnTo>
                  <a:pt x="27" y="210"/>
                </a:lnTo>
                <a:lnTo>
                  <a:pt x="27" y="210"/>
                </a:lnTo>
                <a:lnTo>
                  <a:pt x="27" y="210"/>
                </a:lnTo>
                <a:lnTo>
                  <a:pt x="27" y="210"/>
                </a:lnTo>
                <a:lnTo>
                  <a:pt x="27" y="210"/>
                </a:lnTo>
                <a:lnTo>
                  <a:pt x="27" y="210"/>
                </a:lnTo>
                <a:lnTo>
                  <a:pt x="28" y="210"/>
                </a:lnTo>
                <a:lnTo>
                  <a:pt x="28" y="209"/>
                </a:lnTo>
                <a:lnTo>
                  <a:pt x="28" y="209"/>
                </a:lnTo>
                <a:lnTo>
                  <a:pt x="29" y="209"/>
                </a:lnTo>
                <a:lnTo>
                  <a:pt x="29" y="209"/>
                </a:lnTo>
                <a:lnTo>
                  <a:pt x="29" y="209"/>
                </a:lnTo>
                <a:lnTo>
                  <a:pt x="29" y="209"/>
                </a:lnTo>
                <a:lnTo>
                  <a:pt x="30" y="209"/>
                </a:lnTo>
                <a:lnTo>
                  <a:pt x="30" y="209"/>
                </a:lnTo>
                <a:lnTo>
                  <a:pt x="30" y="209"/>
                </a:lnTo>
                <a:lnTo>
                  <a:pt x="30" y="209"/>
                </a:lnTo>
                <a:lnTo>
                  <a:pt x="30" y="208"/>
                </a:lnTo>
                <a:lnTo>
                  <a:pt x="30" y="208"/>
                </a:lnTo>
                <a:lnTo>
                  <a:pt x="30" y="208"/>
                </a:lnTo>
                <a:lnTo>
                  <a:pt x="30" y="208"/>
                </a:lnTo>
                <a:lnTo>
                  <a:pt x="30" y="208"/>
                </a:lnTo>
                <a:lnTo>
                  <a:pt x="31" y="208"/>
                </a:lnTo>
                <a:lnTo>
                  <a:pt x="31" y="208"/>
                </a:lnTo>
                <a:lnTo>
                  <a:pt x="31" y="208"/>
                </a:lnTo>
                <a:lnTo>
                  <a:pt x="31" y="208"/>
                </a:lnTo>
                <a:lnTo>
                  <a:pt x="31" y="208"/>
                </a:lnTo>
                <a:lnTo>
                  <a:pt x="31" y="208"/>
                </a:lnTo>
                <a:lnTo>
                  <a:pt x="31" y="207"/>
                </a:lnTo>
                <a:lnTo>
                  <a:pt x="32" y="207"/>
                </a:lnTo>
                <a:lnTo>
                  <a:pt x="32" y="207"/>
                </a:lnTo>
                <a:lnTo>
                  <a:pt x="32" y="207"/>
                </a:lnTo>
                <a:lnTo>
                  <a:pt x="33" y="207"/>
                </a:lnTo>
                <a:lnTo>
                  <a:pt x="33" y="208"/>
                </a:lnTo>
                <a:lnTo>
                  <a:pt x="33" y="208"/>
                </a:lnTo>
                <a:lnTo>
                  <a:pt x="33" y="208"/>
                </a:lnTo>
                <a:lnTo>
                  <a:pt x="33" y="208"/>
                </a:lnTo>
                <a:lnTo>
                  <a:pt x="33" y="208"/>
                </a:lnTo>
                <a:lnTo>
                  <a:pt x="34" y="209"/>
                </a:lnTo>
                <a:lnTo>
                  <a:pt x="34" y="209"/>
                </a:lnTo>
                <a:lnTo>
                  <a:pt x="34" y="209"/>
                </a:lnTo>
                <a:lnTo>
                  <a:pt x="34" y="209"/>
                </a:lnTo>
                <a:lnTo>
                  <a:pt x="34" y="209"/>
                </a:lnTo>
                <a:lnTo>
                  <a:pt x="34" y="209"/>
                </a:lnTo>
                <a:lnTo>
                  <a:pt x="34" y="209"/>
                </a:lnTo>
                <a:lnTo>
                  <a:pt x="34" y="209"/>
                </a:lnTo>
                <a:lnTo>
                  <a:pt x="34" y="209"/>
                </a:lnTo>
                <a:lnTo>
                  <a:pt x="35" y="209"/>
                </a:lnTo>
                <a:lnTo>
                  <a:pt x="35" y="209"/>
                </a:lnTo>
                <a:lnTo>
                  <a:pt x="35" y="209"/>
                </a:lnTo>
                <a:lnTo>
                  <a:pt x="35" y="209"/>
                </a:lnTo>
                <a:lnTo>
                  <a:pt x="35" y="209"/>
                </a:lnTo>
                <a:lnTo>
                  <a:pt x="35" y="209"/>
                </a:lnTo>
                <a:lnTo>
                  <a:pt x="36" y="209"/>
                </a:lnTo>
                <a:lnTo>
                  <a:pt x="36" y="209"/>
                </a:lnTo>
                <a:lnTo>
                  <a:pt x="36" y="209"/>
                </a:lnTo>
                <a:lnTo>
                  <a:pt x="36" y="209"/>
                </a:lnTo>
                <a:lnTo>
                  <a:pt x="36" y="209"/>
                </a:lnTo>
                <a:lnTo>
                  <a:pt x="36" y="209"/>
                </a:lnTo>
                <a:lnTo>
                  <a:pt x="36" y="209"/>
                </a:lnTo>
                <a:lnTo>
                  <a:pt x="36" y="209"/>
                </a:lnTo>
                <a:lnTo>
                  <a:pt x="36" y="209"/>
                </a:lnTo>
                <a:lnTo>
                  <a:pt x="36" y="209"/>
                </a:lnTo>
                <a:lnTo>
                  <a:pt x="36" y="209"/>
                </a:lnTo>
                <a:lnTo>
                  <a:pt x="36" y="209"/>
                </a:lnTo>
                <a:lnTo>
                  <a:pt x="36" y="209"/>
                </a:lnTo>
                <a:lnTo>
                  <a:pt x="36" y="209"/>
                </a:lnTo>
                <a:lnTo>
                  <a:pt x="37" y="209"/>
                </a:lnTo>
                <a:lnTo>
                  <a:pt x="37" y="209"/>
                </a:lnTo>
                <a:lnTo>
                  <a:pt x="37" y="209"/>
                </a:lnTo>
                <a:lnTo>
                  <a:pt x="37" y="209"/>
                </a:lnTo>
                <a:lnTo>
                  <a:pt x="37" y="209"/>
                </a:lnTo>
                <a:lnTo>
                  <a:pt x="37" y="209"/>
                </a:lnTo>
                <a:lnTo>
                  <a:pt x="37" y="209"/>
                </a:lnTo>
                <a:lnTo>
                  <a:pt x="37" y="209"/>
                </a:lnTo>
                <a:lnTo>
                  <a:pt x="37" y="209"/>
                </a:lnTo>
                <a:lnTo>
                  <a:pt x="37" y="209"/>
                </a:lnTo>
                <a:lnTo>
                  <a:pt x="37" y="209"/>
                </a:lnTo>
                <a:lnTo>
                  <a:pt x="38" y="209"/>
                </a:lnTo>
                <a:lnTo>
                  <a:pt x="38" y="209"/>
                </a:lnTo>
                <a:lnTo>
                  <a:pt x="38" y="209"/>
                </a:lnTo>
                <a:lnTo>
                  <a:pt x="38" y="209"/>
                </a:lnTo>
                <a:lnTo>
                  <a:pt x="38" y="208"/>
                </a:lnTo>
                <a:lnTo>
                  <a:pt x="38" y="208"/>
                </a:lnTo>
                <a:lnTo>
                  <a:pt x="38" y="208"/>
                </a:lnTo>
                <a:lnTo>
                  <a:pt x="38" y="207"/>
                </a:lnTo>
                <a:lnTo>
                  <a:pt x="39" y="207"/>
                </a:lnTo>
                <a:lnTo>
                  <a:pt x="39" y="207"/>
                </a:lnTo>
                <a:lnTo>
                  <a:pt x="39" y="206"/>
                </a:lnTo>
                <a:lnTo>
                  <a:pt x="39" y="205"/>
                </a:lnTo>
                <a:lnTo>
                  <a:pt x="39" y="205"/>
                </a:lnTo>
                <a:lnTo>
                  <a:pt x="39" y="205"/>
                </a:lnTo>
                <a:lnTo>
                  <a:pt x="39" y="203"/>
                </a:lnTo>
                <a:lnTo>
                  <a:pt x="39" y="203"/>
                </a:lnTo>
                <a:lnTo>
                  <a:pt x="40" y="203"/>
                </a:lnTo>
                <a:lnTo>
                  <a:pt x="40" y="202"/>
                </a:lnTo>
                <a:lnTo>
                  <a:pt x="40" y="202"/>
                </a:lnTo>
                <a:lnTo>
                  <a:pt x="41" y="201"/>
                </a:lnTo>
                <a:lnTo>
                  <a:pt x="41" y="200"/>
                </a:lnTo>
                <a:lnTo>
                  <a:pt x="41" y="200"/>
                </a:lnTo>
                <a:lnTo>
                  <a:pt x="41" y="200"/>
                </a:lnTo>
                <a:lnTo>
                  <a:pt x="41" y="200"/>
                </a:lnTo>
                <a:lnTo>
                  <a:pt x="42" y="199"/>
                </a:lnTo>
                <a:lnTo>
                  <a:pt x="43" y="199"/>
                </a:lnTo>
                <a:lnTo>
                  <a:pt x="43" y="199"/>
                </a:lnTo>
                <a:lnTo>
                  <a:pt x="43" y="198"/>
                </a:lnTo>
                <a:lnTo>
                  <a:pt x="43" y="198"/>
                </a:lnTo>
                <a:lnTo>
                  <a:pt x="43" y="198"/>
                </a:lnTo>
                <a:lnTo>
                  <a:pt x="43" y="198"/>
                </a:lnTo>
                <a:lnTo>
                  <a:pt x="43" y="198"/>
                </a:lnTo>
                <a:lnTo>
                  <a:pt x="43" y="198"/>
                </a:lnTo>
                <a:lnTo>
                  <a:pt x="43" y="197"/>
                </a:lnTo>
                <a:lnTo>
                  <a:pt x="43" y="197"/>
                </a:lnTo>
                <a:lnTo>
                  <a:pt x="43" y="197"/>
                </a:lnTo>
                <a:lnTo>
                  <a:pt x="43" y="197"/>
                </a:lnTo>
                <a:lnTo>
                  <a:pt x="43" y="197"/>
                </a:lnTo>
                <a:lnTo>
                  <a:pt x="43" y="197"/>
                </a:lnTo>
                <a:lnTo>
                  <a:pt x="43" y="197"/>
                </a:lnTo>
                <a:lnTo>
                  <a:pt x="43" y="197"/>
                </a:lnTo>
                <a:lnTo>
                  <a:pt x="43" y="196"/>
                </a:lnTo>
                <a:lnTo>
                  <a:pt x="42" y="196"/>
                </a:lnTo>
                <a:lnTo>
                  <a:pt x="42" y="196"/>
                </a:lnTo>
                <a:lnTo>
                  <a:pt x="42" y="196"/>
                </a:lnTo>
                <a:lnTo>
                  <a:pt x="42" y="196"/>
                </a:lnTo>
                <a:lnTo>
                  <a:pt x="42" y="196"/>
                </a:lnTo>
                <a:lnTo>
                  <a:pt x="42" y="196"/>
                </a:lnTo>
                <a:lnTo>
                  <a:pt x="42" y="196"/>
                </a:lnTo>
                <a:lnTo>
                  <a:pt x="43" y="195"/>
                </a:lnTo>
                <a:lnTo>
                  <a:pt x="43" y="195"/>
                </a:lnTo>
                <a:lnTo>
                  <a:pt x="43" y="195"/>
                </a:lnTo>
                <a:lnTo>
                  <a:pt x="43" y="195"/>
                </a:lnTo>
                <a:lnTo>
                  <a:pt x="43" y="195"/>
                </a:lnTo>
                <a:lnTo>
                  <a:pt x="43" y="195"/>
                </a:lnTo>
                <a:lnTo>
                  <a:pt x="43" y="195"/>
                </a:lnTo>
                <a:lnTo>
                  <a:pt x="43" y="195"/>
                </a:lnTo>
                <a:lnTo>
                  <a:pt x="43" y="195"/>
                </a:lnTo>
                <a:lnTo>
                  <a:pt x="43" y="195"/>
                </a:lnTo>
                <a:lnTo>
                  <a:pt x="43" y="194"/>
                </a:lnTo>
                <a:lnTo>
                  <a:pt x="43" y="194"/>
                </a:lnTo>
                <a:lnTo>
                  <a:pt x="43" y="194"/>
                </a:lnTo>
                <a:lnTo>
                  <a:pt x="43" y="194"/>
                </a:lnTo>
                <a:lnTo>
                  <a:pt x="43" y="193"/>
                </a:lnTo>
                <a:lnTo>
                  <a:pt x="43" y="193"/>
                </a:lnTo>
                <a:lnTo>
                  <a:pt x="43" y="193"/>
                </a:lnTo>
                <a:lnTo>
                  <a:pt x="43" y="193"/>
                </a:lnTo>
                <a:lnTo>
                  <a:pt x="43" y="193"/>
                </a:lnTo>
                <a:lnTo>
                  <a:pt x="43" y="193"/>
                </a:lnTo>
                <a:lnTo>
                  <a:pt x="43" y="193"/>
                </a:lnTo>
                <a:lnTo>
                  <a:pt x="43" y="193"/>
                </a:lnTo>
                <a:lnTo>
                  <a:pt x="43" y="193"/>
                </a:lnTo>
                <a:lnTo>
                  <a:pt x="43" y="193"/>
                </a:lnTo>
                <a:lnTo>
                  <a:pt x="44" y="193"/>
                </a:lnTo>
                <a:lnTo>
                  <a:pt x="44" y="193"/>
                </a:lnTo>
                <a:lnTo>
                  <a:pt x="44" y="193"/>
                </a:lnTo>
                <a:lnTo>
                  <a:pt x="44" y="193"/>
                </a:lnTo>
                <a:lnTo>
                  <a:pt x="44" y="193"/>
                </a:lnTo>
                <a:lnTo>
                  <a:pt x="44" y="193"/>
                </a:lnTo>
                <a:lnTo>
                  <a:pt x="44" y="193"/>
                </a:lnTo>
                <a:lnTo>
                  <a:pt x="44" y="193"/>
                </a:lnTo>
                <a:lnTo>
                  <a:pt x="44" y="193"/>
                </a:lnTo>
                <a:lnTo>
                  <a:pt x="44" y="193"/>
                </a:lnTo>
                <a:lnTo>
                  <a:pt x="44" y="193"/>
                </a:lnTo>
                <a:lnTo>
                  <a:pt x="44" y="193"/>
                </a:lnTo>
                <a:lnTo>
                  <a:pt x="44" y="193"/>
                </a:lnTo>
                <a:lnTo>
                  <a:pt x="44" y="193"/>
                </a:lnTo>
                <a:lnTo>
                  <a:pt x="44" y="193"/>
                </a:lnTo>
                <a:lnTo>
                  <a:pt x="44" y="193"/>
                </a:lnTo>
                <a:lnTo>
                  <a:pt x="44" y="193"/>
                </a:lnTo>
                <a:lnTo>
                  <a:pt x="44" y="193"/>
                </a:lnTo>
                <a:lnTo>
                  <a:pt x="44" y="192"/>
                </a:lnTo>
                <a:lnTo>
                  <a:pt x="45" y="192"/>
                </a:lnTo>
                <a:lnTo>
                  <a:pt x="45" y="192"/>
                </a:lnTo>
                <a:lnTo>
                  <a:pt x="45" y="192"/>
                </a:lnTo>
                <a:lnTo>
                  <a:pt x="45" y="192"/>
                </a:lnTo>
                <a:lnTo>
                  <a:pt x="45" y="192"/>
                </a:lnTo>
                <a:lnTo>
                  <a:pt x="45" y="192"/>
                </a:lnTo>
                <a:lnTo>
                  <a:pt x="45" y="192"/>
                </a:lnTo>
                <a:lnTo>
                  <a:pt x="45" y="192"/>
                </a:lnTo>
                <a:lnTo>
                  <a:pt x="45" y="192"/>
                </a:lnTo>
                <a:lnTo>
                  <a:pt x="45" y="192"/>
                </a:lnTo>
                <a:lnTo>
                  <a:pt x="45" y="192"/>
                </a:lnTo>
                <a:lnTo>
                  <a:pt x="45" y="192"/>
                </a:lnTo>
                <a:lnTo>
                  <a:pt x="45" y="192"/>
                </a:lnTo>
                <a:lnTo>
                  <a:pt x="45" y="192"/>
                </a:lnTo>
                <a:lnTo>
                  <a:pt x="45" y="192"/>
                </a:lnTo>
                <a:lnTo>
                  <a:pt x="45" y="192"/>
                </a:lnTo>
                <a:lnTo>
                  <a:pt x="45" y="192"/>
                </a:lnTo>
                <a:lnTo>
                  <a:pt x="45" y="191"/>
                </a:lnTo>
                <a:lnTo>
                  <a:pt x="45" y="191"/>
                </a:lnTo>
                <a:lnTo>
                  <a:pt x="45" y="191"/>
                </a:lnTo>
                <a:lnTo>
                  <a:pt x="45" y="191"/>
                </a:lnTo>
                <a:lnTo>
                  <a:pt x="45" y="191"/>
                </a:lnTo>
                <a:lnTo>
                  <a:pt x="46" y="191"/>
                </a:lnTo>
                <a:lnTo>
                  <a:pt x="46" y="190"/>
                </a:lnTo>
                <a:lnTo>
                  <a:pt x="46" y="190"/>
                </a:lnTo>
                <a:lnTo>
                  <a:pt x="46" y="190"/>
                </a:lnTo>
                <a:lnTo>
                  <a:pt x="46" y="190"/>
                </a:lnTo>
                <a:lnTo>
                  <a:pt x="46" y="190"/>
                </a:lnTo>
                <a:lnTo>
                  <a:pt x="46" y="190"/>
                </a:lnTo>
                <a:lnTo>
                  <a:pt x="46" y="190"/>
                </a:lnTo>
                <a:lnTo>
                  <a:pt x="46" y="190"/>
                </a:lnTo>
                <a:lnTo>
                  <a:pt x="46" y="190"/>
                </a:lnTo>
                <a:lnTo>
                  <a:pt x="46" y="190"/>
                </a:lnTo>
                <a:lnTo>
                  <a:pt x="47" y="189"/>
                </a:lnTo>
                <a:lnTo>
                  <a:pt x="47" y="189"/>
                </a:lnTo>
                <a:lnTo>
                  <a:pt x="47" y="189"/>
                </a:lnTo>
                <a:lnTo>
                  <a:pt x="47" y="189"/>
                </a:lnTo>
                <a:lnTo>
                  <a:pt x="47" y="189"/>
                </a:lnTo>
                <a:lnTo>
                  <a:pt x="47" y="189"/>
                </a:lnTo>
                <a:lnTo>
                  <a:pt x="47" y="188"/>
                </a:lnTo>
                <a:lnTo>
                  <a:pt x="47" y="188"/>
                </a:lnTo>
                <a:lnTo>
                  <a:pt x="47" y="188"/>
                </a:lnTo>
                <a:lnTo>
                  <a:pt x="47" y="188"/>
                </a:lnTo>
                <a:lnTo>
                  <a:pt x="47" y="188"/>
                </a:lnTo>
                <a:lnTo>
                  <a:pt x="47" y="188"/>
                </a:lnTo>
                <a:lnTo>
                  <a:pt x="47" y="188"/>
                </a:lnTo>
                <a:lnTo>
                  <a:pt x="47" y="187"/>
                </a:lnTo>
                <a:lnTo>
                  <a:pt x="47" y="187"/>
                </a:lnTo>
                <a:lnTo>
                  <a:pt x="47" y="187"/>
                </a:lnTo>
                <a:lnTo>
                  <a:pt x="47" y="186"/>
                </a:lnTo>
                <a:lnTo>
                  <a:pt x="47" y="186"/>
                </a:lnTo>
                <a:lnTo>
                  <a:pt x="47" y="186"/>
                </a:lnTo>
                <a:lnTo>
                  <a:pt x="47" y="186"/>
                </a:lnTo>
                <a:lnTo>
                  <a:pt x="47" y="186"/>
                </a:lnTo>
                <a:lnTo>
                  <a:pt x="47" y="185"/>
                </a:lnTo>
                <a:lnTo>
                  <a:pt x="47" y="185"/>
                </a:lnTo>
                <a:lnTo>
                  <a:pt x="47" y="185"/>
                </a:lnTo>
                <a:lnTo>
                  <a:pt x="47" y="185"/>
                </a:lnTo>
                <a:lnTo>
                  <a:pt x="47" y="185"/>
                </a:lnTo>
                <a:lnTo>
                  <a:pt x="46" y="185"/>
                </a:lnTo>
                <a:lnTo>
                  <a:pt x="46" y="185"/>
                </a:lnTo>
                <a:lnTo>
                  <a:pt x="46" y="185"/>
                </a:lnTo>
                <a:lnTo>
                  <a:pt x="46" y="184"/>
                </a:lnTo>
                <a:lnTo>
                  <a:pt x="46" y="184"/>
                </a:lnTo>
                <a:lnTo>
                  <a:pt x="46" y="184"/>
                </a:lnTo>
                <a:lnTo>
                  <a:pt x="46" y="184"/>
                </a:lnTo>
                <a:lnTo>
                  <a:pt x="46" y="183"/>
                </a:lnTo>
                <a:lnTo>
                  <a:pt x="46" y="183"/>
                </a:lnTo>
                <a:lnTo>
                  <a:pt x="46" y="183"/>
                </a:lnTo>
                <a:lnTo>
                  <a:pt x="47" y="183"/>
                </a:lnTo>
                <a:lnTo>
                  <a:pt x="47" y="183"/>
                </a:lnTo>
                <a:lnTo>
                  <a:pt x="47" y="183"/>
                </a:lnTo>
                <a:lnTo>
                  <a:pt x="47" y="182"/>
                </a:lnTo>
                <a:lnTo>
                  <a:pt x="47" y="182"/>
                </a:lnTo>
                <a:lnTo>
                  <a:pt x="47" y="182"/>
                </a:lnTo>
                <a:lnTo>
                  <a:pt x="47" y="182"/>
                </a:lnTo>
                <a:lnTo>
                  <a:pt x="47" y="182"/>
                </a:lnTo>
                <a:lnTo>
                  <a:pt x="47" y="182"/>
                </a:lnTo>
                <a:lnTo>
                  <a:pt x="47" y="182"/>
                </a:lnTo>
                <a:lnTo>
                  <a:pt x="47" y="182"/>
                </a:lnTo>
                <a:lnTo>
                  <a:pt x="47" y="182"/>
                </a:lnTo>
                <a:lnTo>
                  <a:pt x="47" y="181"/>
                </a:lnTo>
                <a:lnTo>
                  <a:pt x="47" y="181"/>
                </a:lnTo>
                <a:lnTo>
                  <a:pt x="47" y="181"/>
                </a:lnTo>
                <a:lnTo>
                  <a:pt x="47" y="181"/>
                </a:lnTo>
                <a:lnTo>
                  <a:pt x="47" y="181"/>
                </a:lnTo>
                <a:lnTo>
                  <a:pt x="47" y="180"/>
                </a:lnTo>
                <a:lnTo>
                  <a:pt x="47" y="180"/>
                </a:lnTo>
                <a:lnTo>
                  <a:pt x="47" y="180"/>
                </a:lnTo>
                <a:lnTo>
                  <a:pt x="47" y="180"/>
                </a:lnTo>
                <a:lnTo>
                  <a:pt x="47" y="180"/>
                </a:lnTo>
                <a:lnTo>
                  <a:pt x="47" y="180"/>
                </a:lnTo>
                <a:lnTo>
                  <a:pt x="47" y="180"/>
                </a:lnTo>
                <a:lnTo>
                  <a:pt x="47" y="180"/>
                </a:lnTo>
                <a:lnTo>
                  <a:pt x="46" y="179"/>
                </a:lnTo>
                <a:lnTo>
                  <a:pt x="46" y="179"/>
                </a:lnTo>
                <a:lnTo>
                  <a:pt x="46" y="179"/>
                </a:lnTo>
                <a:lnTo>
                  <a:pt x="46" y="178"/>
                </a:lnTo>
                <a:lnTo>
                  <a:pt x="46" y="178"/>
                </a:lnTo>
                <a:lnTo>
                  <a:pt x="46" y="178"/>
                </a:lnTo>
                <a:lnTo>
                  <a:pt x="46" y="178"/>
                </a:lnTo>
                <a:lnTo>
                  <a:pt x="46" y="178"/>
                </a:lnTo>
                <a:lnTo>
                  <a:pt x="46" y="178"/>
                </a:lnTo>
                <a:lnTo>
                  <a:pt x="46" y="178"/>
                </a:lnTo>
                <a:lnTo>
                  <a:pt x="46" y="178"/>
                </a:lnTo>
                <a:lnTo>
                  <a:pt x="46" y="177"/>
                </a:lnTo>
                <a:lnTo>
                  <a:pt x="46" y="176"/>
                </a:lnTo>
                <a:lnTo>
                  <a:pt x="47" y="176"/>
                </a:lnTo>
                <a:lnTo>
                  <a:pt x="47" y="176"/>
                </a:lnTo>
                <a:lnTo>
                  <a:pt x="47" y="175"/>
                </a:lnTo>
                <a:lnTo>
                  <a:pt x="47" y="175"/>
                </a:lnTo>
                <a:lnTo>
                  <a:pt x="47" y="175"/>
                </a:lnTo>
                <a:lnTo>
                  <a:pt x="47" y="175"/>
                </a:lnTo>
                <a:lnTo>
                  <a:pt x="47" y="175"/>
                </a:lnTo>
                <a:lnTo>
                  <a:pt x="47" y="175"/>
                </a:lnTo>
                <a:lnTo>
                  <a:pt x="47" y="175"/>
                </a:lnTo>
                <a:lnTo>
                  <a:pt x="47" y="175"/>
                </a:lnTo>
                <a:lnTo>
                  <a:pt x="47" y="175"/>
                </a:lnTo>
                <a:lnTo>
                  <a:pt x="47" y="175"/>
                </a:lnTo>
                <a:lnTo>
                  <a:pt x="47" y="175"/>
                </a:lnTo>
                <a:lnTo>
                  <a:pt x="47" y="174"/>
                </a:lnTo>
                <a:lnTo>
                  <a:pt x="47" y="174"/>
                </a:lnTo>
                <a:lnTo>
                  <a:pt x="47" y="174"/>
                </a:lnTo>
                <a:lnTo>
                  <a:pt x="47" y="174"/>
                </a:lnTo>
                <a:lnTo>
                  <a:pt x="47" y="173"/>
                </a:lnTo>
                <a:lnTo>
                  <a:pt x="48" y="173"/>
                </a:lnTo>
                <a:lnTo>
                  <a:pt x="48" y="173"/>
                </a:lnTo>
                <a:lnTo>
                  <a:pt x="48" y="173"/>
                </a:lnTo>
                <a:lnTo>
                  <a:pt x="48" y="173"/>
                </a:lnTo>
                <a:lnTo>
                  <a:pt x="48" y="173"/>
                </a:lnTo>
                <a:lnTo>
                  <a:pt x="48" y="173"/>
                </a:lnTo>
                <a:lnTo>
                  <a:pt x="48" y="173"/>
                </a:lnTo>
                <a:lnTo>
                  <a:pt x="48" y="173"/>
                </a:lnTo>
                <a:lnTo>
                  <a:pt x="48" y="173"/>
                </a:lnTo>
                <a:lnTo>
                  <a:pt x="48" y="173"/>
                </a:lnTo>
                <a:lnTo>
                  <a:pt x="48" y="173"/>
                </a:lnTo>
                <a:lnTo>
                  <a:pt x="48" y="173"/>
                </a:lnTo>
                <a:lnTo>
                  <a:pt x="49" y="173"/>
                </a:lnTo>
                <a:lnTo>
                  <a:pt x="49" y="173"/>
                </a:lnTo>
                <a:lnTo>
                  <a:pt x="49" y="173"/>
                </a:lnTo>
                <a:lnTo>
                  <a:pt x="49" y="172"/>
                </a:lnTo>
                <a:lnTo>
                  <a:pt x="50" y="172"/>
                </a:lnTo>
                <a:lnTo>
                  <a:pt x="51" y="171"/>
                </a:lnTo>
                <a:lnTo>
                  <a:pt x="51" y="170"/>
                </a:lnTo>
                <a:lnTo>
                  <a:pt x="51" y="170"/>
                </a:lnTo>
                <a:lnTo>
                  <a:pt x="52" y="169"/>
                </a:lnTo>
                <a:lnTo>
                  <a:pt x="53" y="169"/>
                </a:lnTo>
                <a:lnTo>
                  <a:pt x="53" y="169"/>
                </a:lnTo>
                <a:lnTo>
                  <a:pt x="53" y="169"/>
                </a:lnTo>
                <a:lnTo>
                  <a:pt x="53" y="168"/>
                </a:lnTo>
                <a:lnTo>
                  <a:pt x="54" y="168"/>
                </a:lnTo>
                <a:lnTo>
                  <a:pt x="54" y="168"/>
                </a:lnTo>
                <a:lnTo>
                  <a:pt x="54" y="168"/>
                </a:lnTo>
                <a:lnTo>
                  <a:pt x="54" y="168"/>
                </a:lnTo>
                <a:lnTo>
                  <a:pt x="54" y="168"/>
                </a:lnTo>
                <a:lnTo>
                  <a:pt x="54" y="168"/>
                </a:lnTo>
                <a:lnTo>
                  <a:pt x="55" y="168"/>
                </a:lnTo>
                <a:lnTo>
                  <a:pt x="55" y="168"/>
                </a:lnTo>
                <a:lnTo>
                  <a:pt x="55" y="168"/>
                </a:lnTo>
                <a:lnTo>
                  <a:pt x="56" y="167"/>
                </a:lnTo>
                <a:lnTo>
                  <a:pt x="56" y="167"/>
                </a:lnTo>
                <a:lnTo>
                  <a:pt x="56" y="167"/>
                </a:lnTo>
                <a:lnTo>
                  <a:pt x="56" y="166"/>
                </a:lnTo>
                <a:lnTo>
                  <a:pt x="56" y="166"/>
                </a:lnTo>
                <a:lnTo>
                  <a:pt x="56" y="166"/>
                </a:lnTo>
                <a:lnTo>
                  <a:pt x="56" y="165"/>
                </a:lnTo>
                <a:lnTo>
                  <a:pt x="57" y="165"/>
                </a:lnTo>
                <a:lnTo>
                  <a:pt x="57" y="165"/>
                </a:lnTo>
                <a:lnTo>
                  <a:pt x="57" y="165"/>
                </a:lnTo>
                <a:lnTo>
                  <a:pt x="59" y="164"/>
                </a:lnTo>
                <a:lnTo>
                  <a:pt x="59" y="164"/>
                </a:lnTo>
                <a:lnTo>
                  <a:pt x="60" y="163"/>
                </a:lnTo>
                <a:lnTo>
                  <a:pt x="60" y="163"/>
                </a:lnTo>
                <a:lnTo>
                  <a:pt x="60" y="163"/>
                </a:lnTo>
                <a:lnTo>
                  <a:pt x="60" y="163"/>
                </a:lnTo>
                <a:lnTo>
                  <a:pt x="61" y="162"/>
                </a:lnTo>
                <a:lnTo>
                  <a:pt x="61" y="162"/>
                </a:lnTo>
                <a:lnTo>
                  <a:pt x="61" y="162"/>
                </a:lnTo>
                <a:lnTo>
                  <a:pt x="61" y="162"/>
                </a:lnTo>
                <a:lnTo>
                  <a:pt x="61" y="162"/>
                </a:lnTo>
                <a:lnTo>
                  <a:pt x="61" y="162"/>
                </a:lnTo>
                <a:lnTo>
                  <a:pt x="62" y="162"/>
                </a:lnTo>
                <a:lnTo>
                  <a:pt x="62" y="162"/>
                </a:lnTo>
                <a:lnTo>
                  <a:pt x="62" y="162"/>
                </a:lnTo>
                <a:lnTo>
                  <a:pt x="62" y="162"/>
                </a:lnTo>
                <a:lnTo>
                  <a:pt x="62" y="162"/>
                </a:lnTo>
                <a:lnTo>
                  <a:pt x="62" y="162"/>
                </a:lnTo>
                <a:lnTo>
                  <a:pt x="63" y="162"/>
                </a:lnTo>
                <a:lnTo>
                  <a:pt x="63" y="161"/>
                </a:lnTo>
                <a:lnTo>
                  <a:pt x="63" y="161"/>
                </a:lnTo>
                <a:lnTo>
                  <a:pt x="63" y="161"/>
                </a:lnTo>
                <a:lnTo>
                  <a:pt x="64" y="161"/>
                </a:lnTo>
                <a:lnTo>
                  <a:pt x="64" y="161"/>
                </a:lnTo>
                <a:lnTo>
                  <a:pt x="64" y="161"/>
                </a:lnTo>
                <a:lnTo>
                  <a:pt x="64" y="161"/>
                </a:lnTo>
                <a:lnTo>
                  <a:pt x="64" y="161"/>
                </a:lnTo>
                <a:lnTo>
                  <a:pt x="65" y="161"/>
                </a:lnTo>
                <a:lnTo>
                  <a:pt x="66" y="161"/>
                </a:lnTo>
                <a:lnTo>
                  <a:pt x="67" y="161"/>
                </a:lnTo>
                <a:lnTo>
                  <a:pt x="67" y="161"/>
                </a:lnTo>
                <a:lnTo>
                  <a:pt x="67" y="161"/>
                </a:lnTo>
                <a:lnTo>
                  <a:pt x="67" y="161"/>
                </a:lnTo>
                <a:lnTo>
                  <a:pt x="67" y="161"/>
                </a:lnTo>
                <a:lnTo>
                  <a:pt x="68" y="160"/>
                </a:lnTo>
                <a:lnTo>
                  <a:pt x="69" y="160"/>
                </a:lnTo>
                <a:lnTo>
                  <a:pt x="69" y="159"/>
                </a:lnTo>
                <a:lnTo>
                  <a:pt x="69" y="159"/>
                </a:lnTo>
                <a:lnTo>
                  <a:pt x="69" y="159"/>
                </a:lnTo>
                <a:lnTo>
                  <a:pt x="70" y="159"/>
                </a:lnTo>
                <a:lnTo>
                  <a:pt x="70" y="159"/>
                </a:lnTo>
                <a:lnTo>
                  <a:pt x="70" y="158"/>
                </a:lnTo>
                <a:lnTo>
                  <a:pt x="70" y="158"/>
                </a:lnTo>
                <a:lnTo>
                  <a:pt x="70" y="158"/>
                </a:lnTo>
                <a:lnTo>
                  <a:pt x="70" y="158"/>
                </a:lnTo>
                <a:lnTo>
                  <a:pt x="70" y="158"/>
                </a:lnTo>
                <a:lnTo>
                  <a:pt x="70" y="158"/>
                </a:lnTo>
                <a:lnTo>
                  <a:pt x="70" y="158"/>
                </a:lnTo>
                <a:lnTo>
                  <a:pt x="70" y="157"/>
                </a:lnTo>
                <a:lnTo>
                  <a:pt x="70" y="157"/>
                </a:lnTo>
                <a:lnTo>
                  <a:pt x="70" y="156"/>
                </a:lnTo>
                <a:lnTo>
                  <a:pt x="70" y="156"/>
                </a:lnTo>
                <a:lnTo>
                  <a:pt x="71" y="156"/>
                </a:lnTo>
                <a:lnTo>
                  <a:pt x="71" y="156"/>
                </a:lnTo>
                <a:lnTo>
                  <a:pt x="71" y="156"/>
                </a:lnTo>
                <a:lnTo>
                  <a:pt x="71" y="156"/>
                </a:lnTo>
                <a:lnTo>
                  <a:pt x="71" y="156"/>
                </a:lnTo>
                <a:lnTo>
                  <a:pt x="71" y="156"/>
                </a:lnTo>
                <a:lnTo>
                  <a:pt x="71" y="155"/>
                </a:lnTo>
                <a:lnTo>
                  <a:pt x="71" y="155"/>
                </a:lnTo>
                <a:lnTo>
                  <a:pt x="71" y="155"/>
                </a:lnTo>
                <a:lnTo>
                  <a:pt x="71" y="155"/>
                </a:lnTo>
                <a:lnTo>
                  <a:pt x="71" y="155"/>
                </a:lnTo>
                <a:lnTo>
                  <a:pt x="71" y="155"/>
                </a:lnTo>
                <a:lnTo>
                  <a:pt x="71" y="155"/>
                </a:lnTo>
                <a:lnTo>
                  <a:pt x="71" y="155"/>
                </a:lnTo>
                <a:lnTo>
                  <a:pt x="71" y="155"/>
                </a:lnTo>
                <a:lnTo>
                  <a:pt x="71" y="154"/>
                </a:lnTo>
                <a:lnTo>
                  <a:pt x="70" y="154"/>
                </a:lnTo>
                <a:lnTo>
                  <a:pt x="70" y="154"/>
                </a:lnTo>
                <a:lnTo>
                  <a:pt x="70" y="154"/>
                </a:lnTo>
                <a:lnTo>
                  <a:pt x="70" y="154"/>
                </a:lnTo>
                <a:lnTo>
                  <a:pt x="70" y="154"/>
                </a:lnTo>
                <a:lnTo>
                  <a:pt x="70" y="154"/>
                </a:lnTo>
                <a:lnTo>
                  <a:pt x="70" y="154"/>
                </a:lnTo>
                <a:lnTo>
                  <a:pt x="70" y="154"/>
                </a:lnTo>
                <a:lnTo>
                  <a:pt x="70" y="154"/>
                </a:lnTo>
                <a:lnTo>
                  <a:pt x="71" y="151"/>
                </a:lnTo>
                <a:lnTo>
                  <a:pt x="71" y="151"/>
                </a:lnTo>
                <a:lnTo>
                  <a:pt x="71" y="151"/>
                </a:lnTo>
                <a:lnTo>
                  <a:pt x="71" y="151"/>
                </a:lnTo>
                <a:lnTo>
                  <a:pt x="71" y="151"/>
                </a:lnTo>
                <a:lnTo>
                  <a:pt x="71" y="150"/>
                </a:lnTo>
                <a:lnTo>
                  <a:pt x="71" y="150"/>
                </a:lnTo>
                <a:lnTo>
                  <a:pt x="71" y="150"/>
                </a:lnTo>
                <a:lnTo>
                  <a:pt x="71" y="149"/>
                </a:lnTo>
                <a:lnTo>
                  <a:pt x="71" y="149"/>
                </a:lnTo>
                <a:lnTo>
                  <a:pt x="72" y="148"/>
                </a:lnTo>
                <a:lnTo>
                  <a:pt x="72" y="148"/>
                </a:lnTo>
                <a:lnTo>
                  <a:pt x="72" y="147"/>
                </a:lnTo>
                <a:lnTo>
                  <a:pt x="72" y="147"/>
                </a:lnTo>
                <a:lnTo>
                  <a:pt x="72" y="147"/>
                </a:lnTo>
                <a:lnTo>
                  <a:pt x="72" y="146"/>
                </a:lnTo>
                <a:lnTo>
                  <a:pt x="72" y="145"/>
                </a:lnTo>
                <a:lnTo>
                  <a:pt x="73" y="145"/>
                </a:lnTo>
                <a:lnTo>
                  <a:pt x="73" y="144"/>
                </a:lnTo>
                <a:lnTo>
                  <a:pt x="73" y="144"/>
                </a:lnTo>
                <a:lnTo>
                  <a:pt x="73" y="144"/>
                </a:lnTo>
                <a:lnTo>
                  <a:pt x="73" y="144"/>
                </a:lnTo>
                <a:lnTo>
                  <a:pt x="73" y="143"/>
                </a:lnTo>
                <a:lnTo>
                  <a:pt x="73" y="143"/>
                </a:lnTo>
                <a:lnTo>
                  <a:pt x="73" y="143"/>
                </a:lnTo>
                <a:lnTo>
                  <a:pt x="73" y="143"/>
                </a:lnTo>
                <a:lnTo>
                  <a:pt x="73" y="143"/>
                </a:lnTo>
                <a:lnTo>
                  <a:pt x="73" y="142"/>
                </a:lnTo>
                <a:lnTo>
                  <a:pt x="74" y="142"/>
                </a:lnTo>
                <a:lnTo>
                  <a:pt x="74" y="142"/>
                </a:lnTo>
                <a:lnTo>
                  <a:pt x="74" y="142"/>
                </a:lnTo>
                <a:lnTo>
                  <a:pt x="74" y="142"/>
                </a:lnTo>
                <a:lnTo>
                  <a:pt x="74" y="141"/>
                </a:lnTo>
                <a:lnTo>
                  <a:pt x="74" y="141"/>
                </a:lnTo>
                <a:lnTo>
                  <a:pt x="74" y="141"/>
                </a:lnTo>
                <a:lnTo>
                  <a:pt x="74" y="141"/>
                </a:lnTo>
                <a:lnTo>
                  <a:pt x="74" y="141"/>
                </a:lnTo>
                <a:lnTo>
                  <a:pt x="74" y="140"/>
                </a:lnTo>
                <a:lnTo>
                  <a:pt x="74" y="140"/>
                </a:lnTo>
                <a:lnTo>
                  <a:pt x="75" y="140"/>
                </a:lnTo>
                <a:lnTo>
                  <a:pt x="75" y="140"/>
                </a:lnTo>
                <a:lnTo>
                  <a:pt x="75" y="140"/>
                </a:lnTo>
                <a:lnTo>
                  <a:pt x="75" y="140"/>
                </a:lnTo>
                <a:lnTo>
                  <a:pt x="76" y="140"/>
                </a:lnTo>
                <a:lnTo>
                  <a:pt x="77" y="140"/>
                </a:lnTo>
                <a:lnTo>
                  <a:pt x="78" y="140"/>
                </a:lnTo>
                <a:lnTo>
                  <a:pt x="79" y="140"/>
                </a:lnTo>
                <a:lnTo>
                  <a:pt x="79" y="140"/>
                </a:lnTo>
                <a:lnTo>
                  <a:pt x="79" y="140"/>
                </a:lnTo>
                <a:lnTo>
                  <a:pt x="79" y="140"/>
                </a:lnTo>
                <a:lnTo>
                  <a:pt x="80" y="140"/>
                </a:lnTo>
                <a:lnTo>
                  <a:pt x="80" y="140"/>
                </a:lnTo>
                <a:lnTo>
                  <a:pt x="80" y="140"/>
                </a:lnTo>
                <a:lnTo>
                  <a:pt x="80" y="139"/>
                </a:lnTo>
                <a:lnTo>
                  <a:pt x="81" y="138"/>
                </a:lnTo>
                <a:lnTo>
                  <a:pt x="81" y="138"/>
                </a:lnTo>
                <a:lnTo>
                  <a:pt x="81" y="138"/>
                </a:lnTo>
                <a:lnTo>
                  <a:pt x="81" y="137"/>
                </a:lnTo>
                <a:lnTo>
                  <a:pt x="82" y="134"/>
                </a:lnTo>
                <a:lnTo>
                  <a:pt x="82" y="133"/>
                </a:lnTo>
                <a:lnTo>
                  <a:pt x="84" y="129"/>
                </a:lnTo>
                <a:lnTo>
                  <a:pt x="85" y="128"/>
                </a:lnTo>
                <a:lnTo>
                  <a:pt x="85" y="127"/>
                </a:lnTo>
                <a:lnTo>
                  <a:pt x="86" y="127"/>
                </a:lnTo>
                <a:lnTo>
                  <a:pt x="87" y="127"/>
                </a:lnTo>
                <a:lnTo>
                  <a:pt x="87" y="127"/>
                </a:lnTo>
                <a:lnTo>
                  <a:pt x="88" y="127"/>
                </a:lnTo>
                <a:lnTo>
                  <a:pt x="88" y="127"/>
                </a:lnTo>
                <a:lnTo>
                  <a:pt x="88" y="127"/>
                </a:lnTo>
                <a:lnTo>
                  <a:pt x="89" y="127"/>
                </a:lnTo>
                <a:lnTo>
                  <a:pt x="89" y="127"/>
                </a:lnTo>
                <a:lnTo>
                  <a:pt x="89" y="127"/>
                </a:lnTo>
                <a:lnTo>
                  <a:pt x="90" y="127"/>
                </a:lnTo>
                <a:lnTo>
                  <a:pt x="91" y="127"/>
                </a:lnTo>
                <a:lnTo>
                  <a:pt x="91" y="127"/>
                </a:lnTo>
                <a:lnTo>
                  <a:pt x="91" y="127"/>
                </a:lnTo>
                <a:lnTo>
                  <a:pt x="92" y="127"/>
                </a:lnTo>
                <a:lnTo>
                  <a:pt x="92" y="126"/>
                </a:lnTo>
                <a:lnTo>
                  <a:pt x="93" y="126"/>
                </a:lnTo>
                <a:lnTo>
                  <a:pt x="93" y="126"/>
                </a:lnTo>
                <a:lnTo>
                  <a:pt x="94" y="126"/>
                </a:lnTo>
                <a:lnTo>
                  <a:pt x="94" y="127"/>
                </a:lnTo>
                <a:lnTo>
                  <a:pt x="94" y="126"/>
                </a:lnTo>
                <a:lnTo>
                  <a:pt x="94" y="125"/>
                </a:lnTo>
                <a:lnTo>
                  <a:pt x="94" y="125"/>
                </a:lnTo>
                <a:lnTo>
                  <a:pt x="94" y="125"/>
                </a:lnTo>
                <a:lnTo>
                  <a:pt x="94" y="125"/>
                </a:lnTo>
                <a:lnTo>
                  <a:pt x="94" y="125"/>
                </a:lnTo>
                <a:lnTo>
                  <a:pt x="94" y="124"/>
                </a:lnTo>
                <a:lnTo>
                  <a:pt x="94" y="124"/>
                </a:lnTo>
                <a:lnTo>
                  <a:pt x="94" y="124"/>
                </a:lnTo>
                <a:lnTo>
                  <a:pt x="94" y="124"/>
                </a:lnTo>
                <a:lnTo>
                  <a:pt x="94" y="123"/>
                </a:lnTo>
                <a:lnTo>
                  <a:pt x="94" y="123"/>
                </a:lnTo>
                <a:lnTo>
                  <a:pt x="94" y="123"/>
                </a:lnTo>
                <a:lnTo>
                  <a:pt x="93" y="123"/>
                </a:lnTo>
                <a:lnTo>
                  <a:pt x="93" y="123"/>
                </a:lnTo>
                <a:lnTo>
                  <a:pt x="93" y="122"/>
                </a:lnTo>
                <a:lnTo>
                  <a:pt x="92" y="121"/>
                </a:lnTo>
                <a:lnTo>
                  <a:pt x="92" y="121"/>
                </a:lnTo>
                <a:lnTo>
                  <a:pt x="92" y="121"/>
                </a:lnTo>
                <a:lnTo>
                  <a:pt x="92" y="120"/>
                </a:lnTo>
                <a:lnTo>
                  <a:pt x="92" y="120"/>
                </a:lnTo>
                <a:lnTo>
                  <a:pt x="91" y="119"/>
                </a:lnTo>
                <a:lnTo>
                  <a:pt x="91" y="119"/>
                </a:lnTo>
                <a:lnTo>
                  <a:pt x="91" y="118"/>
                </a:lnTo>
                <a:lnTo>
                  <a:pt x="91" y="118"/>
                </a:lnTo>
                <a:lnTo>
                  <a:pt x="91" y="118"/>
                </a:lnTo>
                <a:lnTo>
                  <a:pt x="91" y="117"/>
                </a:lnTo>
                <a:lnTo>
                  <a:pt x="91" y="117"/>
                </a:lnTo>
                <a:lnTo>
                  <a:pt x="90" y="116"/>
                </a:lnTo>
                <a:lnTo>
                  <a:pt x="90" y="115"/>
                </a:lnTo>
                <a:lnTo>
                  <a:pt x="89" y="115"/>
                </a:lnTo>
                <a:lnTo>
                  <a:pt x="89" y="115"/>
                </a:lnTo>
                <a:lnTo>
                  <a:pt x="89" y="114"/>
                </a:lnTo>
                <a:lnTo>
                  <a:pt x="89" y="114"/>
                </a:lnTo>
                <a:lnTo>
                  <a:pt x="89" y="114"/>
                </a:lnTo>
                <a:lnTo>
                  <a:pt x="88" y="113"/>
                </a:lnTo>
                <a:lnTo>
                  <a:pt x="88" y="113"/>
                </a:lnTo>
                <a:lnTo>
                  <a:pt x="88" y="113"/>
                </a:lnTo>
                <a:lnTo>
                  <a:pt x="88" y="111"/>
                </a:lnTo>
                <a:lnTo>
                  <a:pt x="87" y="110"/>
                </a:lnTo>
                <a:lnTo>
                  <a:pt x="87" y="110"/>
                </a:lnTo>
                <a:lnTo>
                  <a:pt x="87" y="109"/>
                </a:lnTo>
                <a:lnTo>
                  <a:pt x="86" y="108"/>
                </a:lnTo>
                <a:lnTo>
                  <a:pt x="85" y="107"/>
                </a:lnTo>
                <a:lnTo>
                  <a:pt x="85" y="106"/>
                </a:lnTo>
                <a:lnTo>
                  <a:pt x="85" y="105"/>
                </a:lnTo>
                <a:lnTo>
                  <a:pt x="84" y="103"/>
                </a:lnTo>
                <a:lnTo>
                  <a:pt x="82" y="99"/>
                </a:lnTo>
                <a:lnTo>
                  <a:pt x="82" y="99"/>
                </a:lnTo>
                <a:lnTo>
                  <a:pt x="81" y="97"/>
                </a:lnTo>
                <a:lnTo>
                  <a:pt x="81" y="97"/>
                </a:lnTo>
                <a:lnTo>
                  <a:pt x="81" y="97"/>
                </a:lnTo>
                <a:lnTo>
                  <a:pt x="81" y="96"/>
                </a:lnTo>
                <a:lnTo>
                  <a:pt x="81" y="96"/>
                </a:lnTo>
                <a:lnTo>
                  <a:pt x="80" y="94"/>
                </a:lnTo>
                <a:lnTo>
                  <a:pt x="80" y="94"/>
                </a:lnTo>
                <a:lnTo>
                  <a:pt x="80" y="94"/>
                </a:lnTo>
                <a:lnTo>
                  <a:pt x="80" y="94"/>
                </a:lnTo>
                <a:lnTo>
                  <a:pt x="79" y="94"/>
                </a:lnTo>
                <a:lnTo>
                  <a:pt x="79" y="94"/>
                </a:lnTo>
                <a:lnTo>
                  <a:pt x="79" y="94"/>
                </a:lnTo>
                <a:lnTo>
                  <a:pt x="79" y="93"/>
                </a:lnTo>
                <a:lnTo>
                  <a:pt x="79" y="93"/>
                </a:lnTo>
                <a:lnTo>
                  <a:pt x="79" y="93"/>
                </a:lnTo>
                <a:lnTo>
                  <a:pt x="79" y="90"/>
                </a:lnTo>
                <a:lnTo>
                  <a:pt x="79" y="88"/>
                </a:lnTo>
                <a:lnTo>
                  <a:pt x="79" y="87"/>
                </a:lnTo>
                <a:lnTo>
                  <a:pt x="78" y="86"/>
                </a:lnTo>
                <a:lnTo>
                  <a:pt x="78" y="86"/>
                </a:lnTo>
                <a:lnTo>
                  <a:pt x="78" y="85"/>
                </a:lnTo>
                <a:lnTo>
                  <a:pt x="78" y="84"/>
                </a:lnTo>
                <a:lnTo>
                  <a:pt x="78" y="82"/>
                </a:lnTo>
                <a:lnTo>
                  <a:pt x="78" y="80"/>
                </a:lnTo>
                <a:lnTo>
                  <a:pt x="78" y="80"/>
                </a:lnTo>
                <a:lnTo>
                  <a:pt x="79" y="80"/>
                </a:lnTo>
                <a:lnTo>
                  <a:pt x="80" y="81"/>
                </a:lnTo>
                <a:lnTo>
                  <a:pt x="81" y="82"/>
                </a:lnTo>
                <a:lnTo>
                  <a:pt x="82" y="82"/>
                </a:lnTo>
                <a:lnTo>
                  <a:pt x="82" y="82"/>
                </a:lnTo>
                <a:lnTo>
                  <a:pt x="82" y="82"/>
                </a:lnTo>
                <a:lnTo>
                  <a:pt x="83" y="81"/>
                </a:lnTo>
                <a:lnTo>
                  <a:pt x="83" y="80"/>
                </a:lnTo>
                <a:lnTo>
                  <a:pt x="84" y="79"/>
                </a:lnTo>
                <a:lnTo>
                  <a:pt x="84" y="78"/>
                </a:lnTo>
                <a:lnTo>
                  <a:pt x="84" y="77"/>
                </a:lnTo>
                <a:lnTo>
                  <a:pt x="84" y="77"/>
                </a:lnTo>
                <a:lnTo>
                  <a:pt x="84" y="77"/>
                </a:lnTo>
                <a:lnTo>
                  <a:pt x="85" y="76"/>
                </a:lnTo>
                <a:lnTo>
                  <a:pt x="85" y="76"/>
                </a:lnTo>
                <a:lnTo>
                  <a:pt x="85" y="75"/>
                </a:lnTo>
                <a:lnTo>
                  <a:pt x="85" y="75"/>
                </a:lnTo>
                <a:lnTo>
                  <a:pt x="85" y="75"/>
                </a:lnTo>
                <a:lnTo>
                  <a:pt x="85" y="75"/>
                </a:lnTo>
                <a:lnTo>
                  <a:pt x="85" y="74"/>
                </a:lnTo>
                <a:lnTo>
                  <a:pt x="85" y="73"/>
                </a:lnTo>
                <a:lnTo>
                  <a:pt x="85" y="72"/>
                </a:lnTo>
                <a:lnTo>
                  <a:pt x="85" y="71"/>
                </a:lnTo>
                <a:lnTo>
                  <a:pt x="85" y="70"/>
                </a:lnTo>
                <a:lnTo>
                  <a:pt x="85" y="70"/>
                </a:lnTo>
                <a:lnTo>
                  <a:pt x="85" y="69"/>
                </a:lnTo>
                <a:lnTo>
                  <a:pt x="85" y="67"/>
                </a:lnTo>
                <a:lnTo>
                  <a:pt x="85" y="65"/>
                </a:lnTo>
                <a:lnTo>
                  <a:pt x="85" y="65"/>
                </a:lnTo>
                <a:lnTo>
                  <a:pt x="85" y="65"/>
                </a:lnTo>
                <a:lnTo>
                  <a:pt x="85" y="63"/>
                </a:lnTo>
                <a:lnTo>
                  <a:pt x="85" y="62"/>
                </a:lnTo>
                <a:lnTo>
                  <a:pt x="85" y="61"/>
                </a:lnTo>
                <a:lnTo>
                  <a:pt x="85" y="61"/>
                </a:lnTo>
                <a:lnTo>
                  <a:pt x="85" y="61"/>
                </a:lnTo>
                <a:lnTo>
                  <a:pt x="85" y="60"/>
                </a:lnTo>
                <a:lnTo>
                  <a:pt x="85" y="60"/>
                </a:lnTo>
                <a:lnTo>
                  <a:pt x="85" y="59"/>
                </a:lnTo>
                <a:lnTo>
                  <a:pt x="85" y="58"/>
                </a:lnTo>
                <a:lnTo>
                  <a:pt x="85" y="57"/>
                </a:lnTo>
                <a:lnTo>
                  <a:pt x="85" y="57"/>
                </a:lnTo>
                <a:lnTo>
                  <a:pt x="85" y="57"/>
                </a:lnTo>
                <a:lnTo>
                  <a:pt x="85" y="56"/>
                </a:lnTo>
                <a:lnTo>
                  <a:pt x="84" y="55"/>
                </a:lnTo>
                <a:lnTo>
                  <a:pt x="84" y="55"/>
                </a:lnTo>
                <a:lnTo>
                  <a:pt x="84" y="55"/>
                </a:lnTo>
                <a:lnTo>
                  <a:pt x="84" y="55"/>
                </a:lnTo>
                <a:lnTo>
                  <a:pt x="84" y="55"/>
                </a:lnTo>
                <a:lnTo>
                  <a:pt x="84" y="55"/>
                </a:lnTo>
                <a:lnTo>
                  <a:pt x="84" y="54"/>
                </a:lnTo>
                <a:lnTo>
                  <a:pt x="84" y="53"/>
                </a:lnTo>
                <a:lnTo>
                  <a:pt x="83" y="52"/>
                </a:lnTo>
                <a:lnTo>
                  <a:pt x="82" y="51"/>
                </a:lnTo>
                <a:lnTo>
                  <a:pt x="82" y="50"/>
                </a:lnTo>
                <a:lnTo>
                  <a:pt x="82" y="50"/>
                </a:lnTo>
                <a:lnTo>
                  <a:pt x="82" y="49"/>
                </a:lnTo>
                <a:lnTo>
                  <a:pt x="80" y="47"/>
                </a:lnTo>
                <a:lnTo>
                  <a:pt x="79" y="46"/>
                </a:lnTo>
                <a:lnTo>
                  <a:pt x="79" y="45"/>
                </a:lnTo>
                <a:lnTo>
                  <a:pt x="78" y="44"/>
                </a:lnTo>
                <a:lnTo>
                  <a:pt x="78" y="44"/>
                </a:lnTo>
                <a:lnTo>
                  <a:pt x="78" y="43"/>
                </a:lnTo>
                <a:lnTo>
                  <a:pt x="78" y="43"/>
                </a:lnTo>
                <a:lnTo>
                  <a:pt x="78" y="43"/>
                </a:lnTo>
                <a:lnTo>
                  <a:pt x="77" y="42"/>
                </a:lnTo>
                <a:lnTo>
                  <a:pt x="77" y="42"/>
                </a:lnTo>
                <a:lnTo>
                  <a:pt x="77" y="41"/>
                </a:lnTo>
                <a:lnTo>
                  <a:pt x="77" y="41"/>
                </a:lnTo>
                <a:lnTo>
                  <a:pt x="77" y="41"/>
                </a:lnTo>
                <a:lnTo>
                  <a:pt x="77" y="40"/>
                </a:lnTo>
                <a:lnTo>
                  <a:pt x="76" y="39"/>
                </a:lnTo>
                <a:lnTo>
                  <a:pt x="75" y="39"/>
                </a:lnTo>
                <a:lnTo>
                  <a:pt x="75" y="38"/>
                </a:lnTo>
                <a:lnTo>
                  <a:pt x="75" y="37"/>
                </a:lnTo>
                <a:lnTo>
                  <a:pt x="74" y="36"/>
                </a:lnTo>
                <a:lnTo>
                  <a:pt x="74" y="36"/>
                </a:lnTo>
                <a:lnTo>
                  <a:pt x="74" y="36"/>
                </a:lnTo>
                <a:lnTo>
                  <a:pt x="74" y="35"/>
                </a:lnTo>
                <a:lnTo>
                  <a:pt x="73" y="34"/>
                </a:lnTo>
                <a:lnTo>
                  <a:pt x="72" y="33"/>
                </a:lnTo>
                <a:lnTo>
                  <a:pt x="72" y="33"/>
                </a:lnTo>
                <a:lnTo>
                  <a:pt x="72" y="33"/>
                </a:lnTo>
                <a:lnTo>
                  <a:pt x="72" y="33"/>
                </a:lnTo>
                <a:lnTo>
                  <a:pt x="72" y="32"/>
                </a:lnTo>
                <a:lnTo>
                  <a:pt x="71" y="32"/>
                </a:lnTo>
                <a:lnTo>
                  <a:pt x="71" y="32"/>
                </a:lnTo>
                <a:lnTo>
                  <a:pt x="70" y="31"/>
                </a:lnTo>
                <a:lnTo>
                  <a:pt x="69" y="31"/>
                </a:lnTo>
                <a:lnTo>
                  <a:pt x="69" y="31"/>
                </a:lnTo>
                <a:lnTo>
                  <a:pt x="68" y="29"/>
                </a:lnTo>
                <a:lnTo>
                  <a:pt x="68" y="29"/>
                </a:lnTo>
                <a:lnTo>
                  <a:pt x="67" y="28"/>
                </a:lnTo>
                <a:lnTo>
                  <a:pt x="67" y="28"/>
                </a:lnTo>
                <a:lnTo>
                  <a:pt x="67" y="28"/>
                </a:lnTo>
                <a:lnTo>
                  <a:pt x="66" y="27"/>
                </a:lnTo>
                <a:lnTo>
                  <a:pt x="66" y="25"/>
                </a:lnTo>
                <a:lnTo>
                  <a:pt x="66" y="24"/>
                </a:lnTo>
                <a:lnTo>
                  <a:pt x="66" y="23"/>
                </a:lnTo>
                <a:lnTo>
                  <a:pt x="66" y="22"/>
                </a:lnTo>
                <a:lnTo>
                  <a:pt x="66" y="22"/>
                </a:lnTo>
                <a:lnTo>
                  <a:pt x="65" y="22"/>
                </a:lnTo>
                <a:lnTo>
                  <a:pt x="65" y="22"/>
                </a:lnTo>
                <a:lnTo>
                  <a:pt x="65" y="22"/>
                </a:lnTo>
                <a:lnTo>
                  <a:pt x="65" y="22"/>
                </a:lnTo>
                <a:lnTo>
                  <a:pt x="65" y="21"/>
                </a:lnTo>
                <a:lnTo>
                  <a:pt x="65" y="21"/>
                </a:lnTo>
                <a:lnTo>
                  <a:pt x="64" y="21"/>
                </a:lnTo>
                <a:lnTo>
                  <a:pt x="64" y="21"/>
                </a:lnTo>
                <a:lnTo>
                  <a:pt x="64" y="20"/>
                </a:lnTo>
                <a:lnTo>
                  <a:pt x="62" y="19"/>
                </a:lnTo>
                <a:lnTo>
                  <a:pt x="62" y="19"/>
                </a:lnTo>
                <a:lnTo>
                  <a:pt x="61" y="19"/>
                </a:lnTo>
                <a:lnTo>
                  <a:pt x="60" y="18"/>
                </a:lnTo>
                <a:lnTo>
                  <a:pt x="60" y="17"/>
                </a:lnTo>
                <a:lnTo>
                  <a:pt x="59" y="16"/>
                </a:lnTo>
                <a:lnTo>
                  <a:pt x="58" y="16"/>
                </a:lnTo>
                <a:lnTo>
                  <a:pt x="57" y="15"/>
                </a:lnTo>
                <a:lnTo>
                  <a:pt x="57" y="15"/>
                </a:lnTo>
                <a:lnTo>
                  <a:pt x="57" y="15"/>
                </a:lnTo>
                <a:lnTo>
                  <a:pt x="57" y="15"/>
                </a:lnTo>
                <a:lnTo>
                  <a:pt x="56" y="15"/>
                </a:lnTo>
                <a:lnTo>
                  <a:pt x="56" y="15"/>
                </a:lnTo>
                <a:lnTo>
                  <a:pt x="54" y="14"/>
                </a:lnTo>
                <a:lnTo>
                  <a:pt x="54" y="14"/>
                </a:lnTo>
                <a:lnTo>
                  <a:pt x="54" y="14"/>
                </a:lnTo>
                <a:lnTo>
                  <a:pt x="54" y="14"/>
                </a:lnTo>
                <a:lnTo>
                  <a:pt x="54" y="14"/>
                </a:lnTo>
                <a:lnTo>
                  <a:pt x="53" y="13"/>
                </a:lnTo>
                <a:lnTo>
                  <a:pt x="53" y="13"/>
                </a:lnTo>
                <a:lnTo>
                  <a:pt x="53" y="13"/>
                </a:lnTo>
                <a:lnTo>
                  <a:pt x="53" y="12"/>
                </a:lnTo>
                <a:lnTo>
                  <a:pt x="53" y="12"/>
                </a:lnTo>
                <a:lnTo>
                  <a:pt x="52" y="12"/>
                </a:lnTo>
                <a:lnTo>
                  <a:pt x="52" y="11"/>
                </a:lnTo>
                <a:lnTo>
                  <a:pt x="51" y="11"/>
                </a:lnTo>
                <a:lnTo>
                  <a:pt x="51" y="11"/>
                </a:lnTo>
                <a:lnTo>
                  <a:pt x="51" y="11"/>
                </a:lnTo>
                <a:lnTo>
                  <a:pt x="51" y="11"/>
                </a:lnTo>
                <a:lnTo>
                  <a:pt x="51" y="11"/>
                </a:lnTo>
                <a:lnTo>
                  <a:pt x="50" y="10"/>
                </a:lnTo>
                <a:lnTo>
                  <a:pt x="50" y="10"/>
                </a:lnTo>
                <a:lnTo>
                  <a:pt x="50" y="10"/>
                </a:lnTo>
                <a:lnTo>
                  <a:pt x="50" y="10"/>
                </a:lnTo>
                <a:lnTo>
                  <a:pt x="49" y="9"/>
                </a:lnTo>
                <a:lnTo>
                  <a:pt x="48" y="9"/>
                </a:lnTo>
                <a:lnTo>
                  <a:pt x="48" y="8"/>
                </a:lnTo>
                <a:lnTo>
                  <a:pt x="48" y="8"/>
                </a:lnTo>
                <a:lnTo>
                  <a:pt x="48" y="8"/>
                </a:lnTo>
                <a:lnTo>
                  <a:pt x="47" y="8"/>
                </a:lnTo>
                <a:lnTo>
                  <a:pt x="47" y="8"/>
                </a:lnTo>
                <a:lnTo>
                  <a:pt x="47" y="8"/>
                </a:lnTo>
                <a:lnTo>
                  <a:pt x="47" y="8"/>
                </a:lnTo>
                <a:lnTo>
                  <a:pt x="47" y="8"/>
                </a:lnTo>
                <a:lnTo>
                  <a:pt x="47" y="8"/>
                </a:lnTo>
                <a:lnTo>
                  <a:pt x="47" y="7"/>
                </a:lnTo>
                <a:lnTo>
                  <a:pt x="46" y="7"/>
                </a:lnTo>
                <a:lnTo>
                  <a:pt x="44" y="6"/>
                </a:lnTo>
                <a:lnTo>
                  <a:pt x="44" y="6"/>
                </a:lnTo>
                <a:lnTo>
                  <a:pt x="44" y="6"/>
                </a:lnTo>
                <a:lnTo>
                  <a:pt x="44" y="6"/>
                </a:lnTo>
                <a:lnTo>
                  <a:pt x="44" y="6"/>
                </a:lnTo>
                <a:lnTo>
                  <a:pt x="44" y="6"/>
                </a:lnTo>
                <a:lnTo>
                  <a:pt x="45" y="6"/>
                </a:lnTo>
                <a:lnTo>
                  <a:pt x="46" y="6"/>
                </a:lnTo>
                <a:lnTo>
                  <a:pt x="46" y="6"/>
                </a:lnTo>
                <a:lnTo>
                  <a:pt x="50" y="5"/>
                </a:lnTo>
                <a:lnTo>
                  <a:pt x="51" y="5"/>
                </a:lnTo>
                <a:lnTo>
                  <a:pt x="52" y="5"/>
                </a:lnTo>
                <a:lnTo>
                  <a:pt x="52" y="5"/>
                </a:lnTo>
                <a:lnTo>
                  <a:pt x="53" y="5"/>
                </a:lnTo>
                <a:lnTo>
                  <a:pt x="53" y="5"/>
                </a:lnTo>
                <a:lnTo>
                  <a:pt x="53" y="5"/>
                </a:lnTo>
                <a:lnTo>
                  <a:pt x="53" y="5"/>
                </a:lnTo>
                <a:lnTo>
                  <a:pt x="58" y="5"/>
                </a:lnTo>
                <a:lnTo>
                  <a:pt x="58" y="5"/>
                </a:lnTo>
                <a:lnTo>
                  <a:pt x="61" y="5"/>
                </a:lnTo>
                <a:lnTo>
                  <a:pt x="61" y="5"/>
                </a:lnTo>
                <a:lnTo>
                  <a:pt x="63" y="4"/>
                </a:lnTo>
                <a:lnTo>
                  <a:pt x="65" y="4"/>
                </a:lnTo>
                <a:lnTo>
                  <a:pt x="66" y="4"/>
                </a:lnTo>
                <a:lnTo>
                  <a:pt x="66" y="4"/>
                </a:lnTo>
                <a:lnTo>
                  <a:pt x="66" y="4"/>
                </a:lnTo>
                <a:lnTo>
                  <a:pt x="67" y="4"/>
                </a:lnTo>
                <a:lnTo>
                  <a:pt x="67" y="4"/>
                </a:lnTo>
                <a:lnTo>
                  <a:pt x="67" y="4"/>
                </a:lnTo>
                <a:lnTo>
                  <a:pt x="69" y="4"/>
                </a:lnTo>
                <a:lnTo>
                  <a:pt x="71" y="4"/>
                </a:lnTo>
                <a:lnTo>
                  <a:pt x="72" y="4"/>
                </a:lnTo>
                <a:lnTo>
                  <a:pt x="74" y="4"/>
                </a:lnTo>
                <a:lnTo>
                  <a:pt x="74" y="4"/>
                </a:lnTo>
                <a:lnTo>
                  <a:pt x="77" y="4"/>
                </a:lnTo>
                <a:lnTo>
                  <a:pt x="78" y="3"/>
                </a:lnTo>
                <a:lnTo>
                  <a:pt x="78" y="3"/>
                </a:lnTo>
                <a:lnTo>
                  <a:pt x="79" y="3"/>
                </a:lnTo>
                <a:lnTo>
                  <a:pt x="81" y="3"/>
                </a:lnTo>
                <a:lnTo>
                  <a:pt x="82" y="3"/>
                </a:lnTo>
                <a:lnTo>
                  <a:pt x="82" y="3"/>
                </a:lnTo>
                <a:lnTo>
                  <a:pt x="84" y="3"/>
                </a:lnTo>
                <a:lnTo>
                  <a:pt x="85" y="2"/>
                </a:lnTo>
                <a:lnTo>
                  <a:pt x="88" y="2"/>
                </a:lnTo>
                <a:lnTo>
                  <a:pt x="89" y="2"/>
                </a:lnTo>
                <a:lnTo>
                  <a:pt x="95" y="2"/>
                </a:lnTo>
                <a:lnTo>
                  <a:pt x="95" y="2"/>
                </a:lnTo>
                <a:lnTo>
                  <a:pt x="96" y="2"/>
                </a:lnTo>
                <a:lnTo>
                  <a:pt x="96" y="2"/>
                </a:lnTo>
                <a:lnTo>
                  <a:pt x="97" y="2"/>
                </a:lnTo>
                <a:lnTo>
                  <a:pt x="99" y="1"/>
                </a:lnTo>
                <a:lnTo>
                  <a:pt x="99" y="1"/>
                </a:lnTo>
                <a:lnTo>
                  <a:pt x="102" y="1"/>
                </a:lnTo>
                <a:lnTo>
                  <a:pt x="104" y="1"/>
                </a:lnTo>
                <a:lnTo>
                  <a:pt x="105" y="1"/>
                </a:lnTo>
                <a:lnTo>
                  <a:pt x="105" y="1"/>
                </a:lnTo>
                <a:lnTo>
                  <a:pt x="106" y="1"/>
                </a:lnTo>
                <a:lnTo>
                  <a:pt x="108" y="1"/>
                </a:lnTo>
                <a:lnTo>
                  <a:pt x="110" y="0"/>
                </a:lnTo>
                <a:lnTo>
                  <a:pt x="111" y="0"/>
                </a:lnTo>
                <a:lnTo>
                  <a:pt x="111" y="0"/>
                </a:lnTo>
                <a:lnTo>
                  <a:pt x="111" y="0"/>
                </a:lnTo>
                <a:lnTo>
                  <a:pt x="112" y="0"/>
                </a:lnTo>
                <a:lnTo>
                  <a:pt x="112" y="0"/>
                </a:lnTo>
                <a:lnTo>
                  <a:pt x="115" y="0"/>
                </a:lnTo>
                <a:lnTo>
                  <a:pt x="119" y="0"/>
                </a:lnTo>
                <a:lnTo>
                  <a:pt x="121" y="0"/>
                </a:lnTo>
                <a:lnTo>
                  <a:pt x="121" y="0"/>
                </a:lnTo>
                <a:lnTo>
                  <a:pt x="121" y="0"/>
                </a:lnTo>
                <a:lnTo>
                  <a:pt x="121" y="0"/>
                </a:lnTo>
                <a:lnTo>
                  <a:pt x="122" y="0"/>
                </a:lnTo>
                <a:lnTo>
                  <a:pt x="123" y="1"/>
                </a:lnTo>
                <a:lnTo>
                  <a:pt x="124" y="1"/>
                </a:lnTo>
                <a:lnTo>
                  <a:pt x="125" y="1"/>
                </a:lnTo>
                <a:lnTo>
                  <a:pt x="126" y="2"/>
                </a:lnTo>
                <a:lnTo>
                  <a:pt x="128" y="2"/>
                </a:lnTo>
                <a:lnTo>
                  <a:pt x="129" y="4"/>
                </a:lnTo>
                <a:lnTo>
                  <a:pt x="130" y="4"/>
                </a:lnTo>
                <a:lnTo>
                  <a:pt x="130" y="4"/>
                </a:lnTo>
                <a:lnTo>
                  <a:pt x="130" y="4"/>
                </a:lnTo>
                <a:lnTo>
                  <a:pt x="131" y="4"/>
                </a:lnTo>
                <a:lnTo>
                  <a:pt x="131" y="4"/>
                </a:lnTo>
                <a:lnTo>
                  <a:pt x="131" y="4"/>
                </a:lnTo>
                <a:lnTo>
                  <a:pt x="131" y="4"/>
                </a:lnTo>
                <a:lnTo>
                  <a:pt x="132" y="5"/>
                </a:lnTo>
                <a:lnTo>
                  <a:pt x="133" y="5"/>
                </a:lnTo>
                <a:lnTo>
                  <a:pt x="133" y="5"/>
                </a:lnTo>
                <a:lnTo>
                  <a:pt x="134" y="5"/>
                </a:lnTo>
                <a:lnTo>
                  <a:pt x="135" y="5"/>
                </a:lnTo>
                <a:lnTo>
                  <a:pt x="136" y="6"/>
                </a:lnTo>
                <a:lnTo>
                  <a:pt x="137" y="7"/>
                </a:lnTo>
                <a:lnTo>
                  <a:pt x="137" y="7"/>
                </a:lnTo>
                <a:lnTo>
                  <a:pt x="139" y="8"/>
                </a:lnTo>
                <a:lnTo>
                  <a:pt x="140" y="8"/>
                </a:lnTo>
                <a:lnTo>
                  <a:pt x="141" y="8"/>
                </a:lnTo>
                <a:lnTo>
                  <a:pt x="141" y="8"/>
                </a:lnTo>
                <a:lnTo>
                  <a:pt x="142" y="9"/>
                </a:lnTo>
                <a:lnTo>
                  <a:pt x="142" y="9"/>
                </a:lnTo>
                <a:lnTo>
                  <a:pt x="142" y="9"/>
                </a:lnTo>
                <a:lnTo>
                  <a:pt x="142" y="8"/>
                </a:lnTo>
                <a:lnTo>
                  <a:pt x="142" y="8"/>
                </a:lnTo>
                <a:lnTo>
                  <a:pt x="142" y="7"/>
                </a:lnTo>
                <a:lnTo>
                  <a:pt x="142" y="7"/>
                </a:lnTo>
                <a:lnTo>
                  <a:pt x="142" y="7"/>
                </a:lnTo>
                <a:lnTo>
                  <a:pt x="143" y="6"/>
                </a:lnTo>
                <a:lnTo>
                  <a:pt x="143" y="5"/>
                </a:lnTo>
                <a:lnTo>
                  <a:pt x="143" y="5"/>
                </a:lnTo>
                <a:lnTo>
                  <a:pt x="143" y="5"/>
                </a:lnTo>
                <a:lnTo>
                  <a:pt x="143" y="4"/>
                </a:lnTo>
                <a:lnTo>
                  <a:pt x="143" y="4"/>
                </a:lnTo>
                <a:lnTo>
                  <a:pt x="143" y="3"/>
                </a:lnTo>
                <a:lnTo>
                  <a:pt x="143" y="2"/>
                </a:lnTo>
                <a:lnTo>
                  <a:pt x="144" y="2"/>
                </a:lnTo>
                <a:lnTo>
                  <a:pt x="144" y="2"/>
                </a:lnTo>
                <a:lnTo>
                  <a:pt x="144" y="2"/>
                </a:lnTo>
                <a:lnTo>
                  <a:pt x="144" y="2"/>
                </a:lnTo>
                <a:lnTo>
                  <a:pt x="144" y="2"/>
                </a:lnTo>
                <a:lnTo>
                  <a:pt x="144" y="2"/>
                </a:lnTo>
                <a:lnTo>
                  <a:pt x="144" y="2"/>
                </a:lnTo>
                <a:lnTo>
                  <a:pt x="144" y="2"/>
                </a:lnTo>
                <a:lnTo>
                  <a:pt x="144" y="2"/>
                </a:lnTo>
                <a:lnTo>
                  <a:pt x="144" y="2"/>
                </a:lnTo>
                <a:lnTo>
                  <a:pt x="144" y="2"/>
                </a:lnTo>
                <a:lnTo>
                  <a:pt x="144" y="2"/>
                </a:lnTo>
                <a:lnTo>
                  <a:pt x="144" y="2"/>
                </a:lnTo>
                <a:lnTo>
                  <a:pt x="144" y="2"/>
                </a:lnTo>
                <a:lnTo>
                  <a:pt x="145" y="2"/>
                </a:lnTo>
                <a:lnTo>
                  <a:pt x="145" y="2"/>
                </a:lnTo>
                <a:lnTo>
                  <a:pt x="145" y="2"/>
                </a:lnTo>
                <a:lnTo>
                  <a:pt x="145" y="3"/>
                </a:lnTo>
                <a:lnTo>
                  <a:pt x="145" y="3"/>
                </a:lnTo>
                <a:lnTo>
                  <a:pt x="145" y="3"/>
                </a:lnTo>
                <a:lnTo>
                  <a:pt x="145" y="3"/>
                </a:lnTo>
                <a:lnTo>
                  <a:pt x="145" y="3"/>
                </a:lnTo>
                <a:lnTo>
                  <a:pt x="145" y="3"/>
                </a:lnTo>
                <a:lnTo>
                  <a:pt x="145" y="3"/>
                </a:lnTo>
                <a:lnTo>
                  <a:pt x="145" y="3"/>
                </a:lnTo>
                <a:lnTo>
                  <a:pt x="145" y="3"/>
                </a:lnTo>
                <a:lnTo>
                  <a:pt x="145" y="3"/>
                </a:lnTo>
                <a:lnTo>
                  <a:pt x="145" y="3"/>
                </a:lnTo>
                <a:lnTo>
                  <a:pt x="145" y="3"/>
                </a:lnTo>
                <a:lnTo>
                  <a:pt x="145" y="3"/>
                </a:lnTo>
                <a:lnTo>
                  <a:pt x="145" y="3"/>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7" y="5"/>
                </a:lnTo>
                <a:lnTo>
                  <a:pt x="147" y="5"/>
                </a:lnTo>
                <a:lnTo>
                  <a:pt x="147" y="5"/>
                </a:lnTo>
                <a:lnTo>
                  <a:pt x="147" y="5"/>
                </a:lnTo>
                <a:lnTo>
                  <a:pt x="147" y="5"/>
                </a:lnTo>
                <a:lnTo>
                  <a:pt x="147" y="5"/>
                </a:lnTo>
                <a:lnTo>
                  <a:pt x="147" y="5"/>
                </a:lnTo>
                <a:lnTo>
                  <a:pt x="147" y="5"/>
                </a:lnTo>
                <a:lnTo>
                  <a:pt x="147" y="5"/>
                </a:lnTo>
                <a:lnTo>
                  <a:pt x="147" y="5"/>
                </a:lnTo>
                <a:lnTo>
                  <a:pt x="147" y="5"/>
                </a:lnTo>
                <a:lnTo>
                  <a:pt x="147" y="5"/>
                </a:lnTo>
                <a:lnTo>
                  <a:pt x="147" y="5"/>
                </a:lnTo>
                <a:lnTo>
                  <a:pt x="148" y="5"/>
                </a:lnTo>
                <a:lnTo>
                  <a:pt x="148" y="5"/>
                </a:lnTo>
                <a:lnTo>
                  <a:pt x="148" y="5"/>
                </a:lnTo>
                <a:lnTo>
                  <a:pt x="148" y="5"/>
                </a:lnTo>
                <a:lnTo>
                  <a:pt x="148" y="5"/>
                </a:lnTo>
                <a:lnTo>
                  <a:pt x="148" y="6"/>
                </a:lnTo>
                <a:lnTo>
                  <a:pt x="148" y="6"/>
                </a:lnTo>
                <a:lnTo>
                  <a:pt x="148" y="6"/>
                </a:lnTo>
                <a:lnTo>
                  <a:pt x="148" y="6"/>
                </a:lnTo>
                <a:lnTo>
                  <a:pt x="148" y="6"/>
                </a:lnTo>
                <a:lnTo>
                  <a:pt x="148" y="6"/>
                </a:lnTo>
                <a:lnTo>
                  <a:pt x="148" y="6"/>
                </a:lnTo>
                <a:lnTo>
                  <a:pt x="149" y="6"/>
                </a:lnTo>
                <a:lnTo>
                  <a:pt x="149" y="6"/>
                </a:lnTo>
                <a:lnTo>
                  <a:pt x="149" y="6"/>
                </a:lnTo>
                <a:lnTo>
                  <a:pt x="149" y="6"/>
                </a:lnTo>
                <a:lnTo>
                  <a:pt x="150" y="7"/>
                </a:lnTo>
                <a:lnTo>
                  <a:pt x="150" y="7"/>
                </a:lnTo>
                <a:lnTo>
                  <a:pt x="150" y="7"/>
                </a:lnTo>
                <a:lnTo>
                  <a:pt x="150" y="7"/>
                </a:lnTo>
                <a:lnTo>
                  <a:pt x="150" y="7"/>
                </a:lnTo>
                <a:lnTo>
                  <a:pt x="150" y="7"/>
                </a:lnTo>
                <a:lnTo>
                  <a:pt x="150" y="7"/>
                </a:lnTo>
                <a:lnTo>
                  <a:pt x="150" y="7"/>
                </a:lnTo>
                <a:lnTo>
                  <a:pt x="150" y="7"/>
                </a:lnTo>
                <a:lnTo>
                  <a:pt x="150" y="7"/>
                </a:lnTo>
                <a:lnTo>
                  <a:pt x="150" y="7"/>
                </a:lnTo>
                <a:lnTo>
                  <a:pt x="150" y="7"/>
                </a:lnTo>
                <a:lnTo>
                  <a:pt x="150" y="7"/>
                </a:lnTo>
                <a:lnTo>
                  <a:pt x="151" y="7"/>
                </a:lnTo>
                <a:lnTo>
                  <a:pt x="151" y="7"/>
                </a:lnTo>
                <a:lnTo>
                  <a:pt x="151" y="7"/>
                </a:lnTo>
                <a:lnTo>
                  <a:pt x="151" y="7"/>
                </a:lnTo>
                <a:lnTo>
                  <a:pt x="151" y="7"/>
                </a:lnTo>
                <a:lnTo>
                  <a:pt x="151" y="7"/>
                </a:lnTo>
                <a:lnTo>
                  <a:pt x="152" y="7"/>
                </a:lnTo>
                <a:lnTo>
                  <a:pt x="152" y="7"/>
                </a:lnTo>
                <a:lnTo>
                  <a:pt x="152" y="7"/>
                </a:lnTo>
                <a:lnTo>
                  <a:pt x="152" y="7"/>
                </a:lnTo>
                <a:lnTo>
                  <a:pt x="152" y="7"/>
                </a:lnTo>
                <a:lnTo>
                  <a:pt x="152" y="7"/>
                </a:lnTo>
                <a:lnTo>
                  <a:pt x="152" y="7"/>
                </a:lnTo>
                <a:lnTo>
                  <a:pt x="152" y="7"/>
                </a:lnTo>
                <a:lnTo>
                  <a:pt x="152" y="7"/>
                </a:lnTo>
                <a:lnTo>
                  <a:pt x="152" y="7"/>
                </a:lnTo>
                <a:lnTo>
                  <a:pt x="152" y="7"/>
                </a:lnTo>
                <a:lnTo>
                  <a:pt x="152" y="7"/>
                </a:lnTo>
                <a:lnTo>
                  <a:pt x="152" y="7"/>
                </a:lnTo>
                <a:lnTo>
                  <a:pt x="153" y="7"/>
                </a:lnTo>
                <a:lnTo>
                  <a:pt x="153" y="7"/>
                </a:lnTo>
                <a:lnTo>
                  <a:pt x="153" y="7"/>
                </a:lnTo>
                <a:lnTo>
                  <a:pt x="153" y="7"/>
                </a:lnTo>
                <a:lnTo>
                  <a:pt x="153" y="7"/>
                </a:lnTo>
                <a:lnTo>
                  <a:pt x="153" y="7"/>
                </a:lnTo>
                <a:lnTo>
                  <a:pt x="153" y="7"/>
                </a:lnTo>
                <a:lnTo>
                  <a:pt x="153" y="7"/>
                </a:lnTo>
                <a:lnTo>
                  <a:pt x="153" y="7"/>
                </a:lnTo>
                <a:lnTo>
                  <a:pt x="153" y="7"/>
                </a:lnTo>
                <a:lnTo>
                  <a:pt x="153" y="7"/>
                </a:lnTo>
                <a:lnTo>
                  <a:pt x="153" y="7"/>
                </a:lnTo>
                <a:lnTo>
                  <a:pt x="153" y="7"/>
                </a:lnTo>
                <a:lnTo>
                  <a:pt x="153" y="7"/>
                </a:lnTo>
                <a:lnTo>
                  <a:pt x="153" y="8"/>
                </a:lnTo>
                <a:lnTo>
                  <a:pt x="153" y="8"/>
                </a:lnTo>
                <a:lnTo>
                  <a:pt x="153" y="8"/>
                </a:lnTo>
                <a:lnTo>
                  <a:pt x="153" y="8"/>
                </a:lnTo>
                <a:lnTo>
                  <a:pt x="153" y="8"/>
                </a:lnTo>
                <a:lnTo>
                  <a:pt x="154" y="8"/>
                </a:lnTo>
                <a:lnTo>
                  <a:pt x="154" y="8"/>
                </a:lnTo>
                <a:lnTo>
                  <a:pt x="154" y="8"/>
                </a:lnTo>
                <a:lnTo>
                  <a:pt x="154" y="8"/>
                </a:lnTo>
                <a:lnTo>
                  <a:pt x="154" y="7"/>
                </a:lnTo>
                <a:lnTo>
                  <a:pt x="154" y="7"/>
                </a:lnTo>
                <a:lnTo>
                  <a:pt x="154" y="7"/>
                </a:lnTo>
                <a:lnTo>
                  <a:pt x="154" y="7"/>
                </a:lnTo>
                <a:lnTo>
                  <a:pt x="155" y="7"/>
                </a:lnTo>
                <a:lnTo>
                  <a:pt x="155" y="7"/>
                </a:lnTo>
                <a:lnTo>
                  <a:pt x="155" y="7"/>
                </a:lnTo>
                <a:lnTo>
                  <a:pt x="155" y="7"/>
                </a:lnTo>
                <a:lnTo>
                  <a:pt x="155" y="8"/>
                </a:lnTo>
                <a:lnTo>
                  <a:pt x="155" y="8"/>
                </a:lnTo>
                <a:lnTo>
                  <a:pt x="156" y="8"/>
                </a:lnTo>
                <a:lnTo>
                  <a:pt x="156" y="8"/>
                </a:lnTo>
                <a:lnTo>
                  <a:pt x="156" y="8"/>
                </a:lnTo>
                <a:lnTo>
                  <a:pt x="156" y="8"/>
                </a:lnTo>
                <a:lnTo>
                  <a:pt x="156" y="8"/>
                </a:lnTo>
                <a:lnTo>
                  <a:pt x="156" y="8"/>
                </a:lnTo>
                <a:lnTo>
                  <a:pt x="156" y="8"/>
                </a:lnTo>
                <a:lnTo>
                  <a:pt x="156" y="8"/>
                </a:lnTo>
                <a:lnTo>
                  <a:pt x="156" y="8"/>
                </a:lnTo>
                <a:lnTo>
                  <a:pt x="156" y="8"/>
                </a:lnTo>
                <a:lnTo>
                  <a:pt x="156" y="8"/>
                </a:lnTo>
                <a:lnTo>
                  <a:pt x="156" y="8"/>
                </a:lnTo>
                <a:lnTo>
                  <a:pt x="156" y="8"/>
                </a:lnTo>
                <a:lnTo>
                  <a:pt x="156" y="8"/>
                </a:lnTo>
                <a:lnTo>
                  <a:pt x="156" y="8"/>
                </a:lnTo>
                <a:lnTo>
                  <a:pt x="156" y="8"/>
                </a:lnTo>
                <a:lnTo>
                  <a:pt x="156" y="8"/>
                </a:lnTo>
                <a:lnTo>
                  <a:pt x="156" y="8"/>
                </a:lnTo>
                <a:lnTo>
                  <a:pt x="156" y="9"/>
                </a:lnTo>
                <a:lnTo>
                  <a:pt x="156" y="9"/>
                </a:lnTo>
                <a:lnTo>
                  <a:pt x="156" y="9"/>
                </a:lnTo>
                <a:lnTo>
                  <a:pt x="156" y="9"/>
                </a:lnTo>
                <a:lnTo>
                  <a:pt x="156" y="9"/>
                </a:lnTo>
                <a:lnTo>
                  <a:pt x="156" y="9"/>
                </a:lnTo>
                <a:lnTo>
                  <a:pt x="156" y="9"/>
                </a:lnTo>
                <a:lnTo>
                  <a:pt x="156" y="9"/>
                </a:lnTo>
                <a:lnTo>
                  <a:pt x="156" y="9"/>
                </a:lnTo>
                <a:lnTo>
                  <a:pt x="156" y="9"/>
                </a:lnTo>
                <a:lnTo>
                  <a:pt x="156" y="9"/>
                </a:lnTo>
                <a:lnTo>
                  <a:pt x="156" y="9"/>
                </a:lnTo>
                <a:lnTo>
                  <a:pt x="156" y="9"/>
                </a:lnTo>
                <a:lnTo>
                  <a:pt x="156" y="9"/>
                </a:lnTo>
                <a:lnTo>
                  <a:pt x="156" y="9"/>
                </a:lnTo>
                <a:lnTo>
                  <a:pt x="156" y="9"/>
                </a:lnTo>
                <a:lnTo>
                  <a:pt x="156" y="9"/>
                </a:lnTo>
                <a:lnTo>
                  <a:pt x="157" y="9"/>
                </a:lnTo>
                <a:lnTo>
                  <a:pt x="157" y="9"/>
                </a:lnTo>
                <a:lnTo>
                  <a:pt x="157" y="9"/>
                </a:lnTo>
                <a:lnTo>
                  <a:pt x="157" y="9"/>
                </a:lnTo>
                <a:lnTo>
                  <a:pt x="157" y="9"/>
                </a:lnTo>
                <a:lnTo>
                  <a:pt x="157" y="9"/>
                </a:lnTo>
                <a:lnTo>
                  <a:pt x="157" y="9"/>
                </a:lnTo>
                <a:lnTo>
                  <a:pt x="157" y="10"/>
                </a:lnTo>
                <a:lnTo>
                  <a:pt x="158" y="10"/>
                </a:lnTo>
                <a:lnTo>
                  <a:pt x="158" y="10"/>
                </a:lnTo>
                <a:lnTo>
                  <a:pt x="158" y="10"/>
                </a:lnTo>
                <a:lnTo>
                  <a:pt x="159" y="10"/>
                </a:lnTo>
                <a:lnTo>
                  <a:pt x="159" y="9"/>
                </a:lnTo>
                <a:lnTo>
                  <a:pt x="159" y="9"/>
                </a:lnTo>
                <a:lnTo>
                  <a:pt x="159" y="9"/>
                </a:lnTo>
                <a:lnTo>
                  <a:pt x="159" y="9"/>
                </a:lnTo>
                <a:lnTo>
                  <a:pt x="159" y="9"/>
                </a:lnTo>
                <a:lnTo>
                  <a:pt x="159" y="9"/>
                </a:lnTo>
                <a:lnTo>
                  <a:pt x="159" y="10"/>
                </a:lnTo>
                <a:lnTo>
                  <a:pt x="159" y="10"/>
                </a:lnTo>
                <a:lnTo>
                  <a:pt x="159" y="9"/>
                </a:lnTo>
                <a:lnTo>
                  <a:pt x="159" y="9"/>
                </a:lnTo>
                <a:lnTo>
                  <a:pt x="159" y="9"/>
                </a:lnTo>
                <a:lnTo>
                  <a:pt x="159" y="9"/>
                </a:lnTo>
                <a:lnTo>
                  <a:pt x="159" y="9"/>
                </a:lnTo>
                <a:lnTo>
                  <a:pt x="160" y="9"/>
                </a:lnTo>
                <a:lnTo>
                  <a:pt x="160" y="9"/>
                </a:lnTo>
                <a:lnTo>
                  <a:pt x="160" y="9"/>
                </a:lnTo>
                <a:lnTo>
                  <a:pt x="160" y="9"/>
                </a:lnTo>
                <a:lnTo>
                  <a:pt x="160" y="9"/>
                </a:lnTo>
                <a:lnTo>
                  <a:pt x="160" y="9"/>
                </a:lnTo>
                <a:lnTo>
                  <a:pt x="160" y="9"/>
                </a:lnTo>
                <a:lnTo>
                  <a:pt x="160" y="9"/>
                </a:lnTo>
                <a:lnTo>
                  <a:pt x="161" y="9"/>
                </a:lnTo>
                <a:lnTo>
                  <a:pt x="161" y="9"/>
                </a:lnTo>
                <a:lnTo>
                  <a:pt x="161" y="9"/>
                </a:lnTo>
                <a:lnTo>
                  <a:pt x="161" y="9"/>
                </a:lnTo>
                <a:lnTo>
                  <a:pt x="161" y="9"/>
                </a:lnTo>
                <a:lnTo>
                  <a:pt x="161" y="9"/>
                </a:lnTo>
                <a:lnTo>
                  <a:pt x="161" y="9"/>
                </a:lnTo>
                <a:lnTo>
                  <a:pt x="161" y="9"/>
                </a:lnTo>
                <a:lnTo>
                  <a:pt x="161" y="9"/>
                </a:lnTo>
                <a:lnTo>
                  <a:pt x="161" y="9"/>
                </a:lnTo>
                <a:lnTo>
                  <a:pt x="161"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3" y="9"/>
                </a:lnTo>
                <a:lnTo>
                  <a:pt x="163" y="9"/>
                </a:lnTo>
                <a:lnTo>
                  <a:pt x="163" y="9"/>
                </a:lnTo>
                <a:lnTo>
                  <a:pt x="163" y="9"/>
                </a:lnTo>
                <a:lnTo>
                  <a:pt x="163" y="9"/>
                </a:lnTo>
                <a:lnTo>
                  <a:pt x="163" y="9"/>
                </a:lnTo>
                <a:lnTo>
                  <a:pt x="163" y="9"/>
                </a:lnTo>
                <a:lnTo>
                  <a:pt x="163" y="9"/>
                </a:lnTo>
                <a:lnTo>
                  <a:pt x="163" y="9"/>
                </a:lnTo>
                <a:lnTo>
                  <a:pt x="163" y="9"/>
                </a:lnTo>
                <a:lnTo>
                  <a:pt x="163" y="9"/>
                </a:lnTo>
                <a:lnTo>
                  <a:pt x="163" y="9"/>
                </a:lnTo>
                <a:lnTo>
                  <a:pt x="163" y="9"/>
                </a:lnTo>
                <a:lnTo>
                  <a:pt x="163" y="9"/>
                </a:lnTo>
                <a:lnTo>
                  <a:pt x="163" y="9"/>
                </a:lnTo>
                <a:lnTo>
                  <a:pt x="163" y="9"/>
                </a:lnTo>
                <a:lnTo>
                  <a:pt x="163" y="9"/>
                </a:lnTo>
                <a:lnTo>
                  <a:pt x="163" y="9"/>
                </a:lnTo>
                <a:lnTo>
                  <a:pt x="164" y="9"/>
                </a:lnTo>
                <a:lnTo>
                  <a:pt x="164" y="9"/>
                </a:lnTo>
                <a:lnTo>
                  <a:pt x="164" y="9"/>
                </a:lnTo>
                <a:lnTo>
                  <a:pt x="164" y="9"/>
                </a:lnTo>
                <a:lnTo>
                  <a:pt x="164" y="9"/>
                </a:lnTo>
                <a:lnTo>
                  <a:pt x="164" y="9"/>
                </a:lnTo>
                <a:lnTo>
                  <a:pt x="164" y="9"/>
                </a:lnTo>
                <a:lnTo>
                  <a:pt x="164" y="9"/>
                </a:lnTo>
                <a:lnTo>
                  <a:pt x="164" y="9"/>
                </a:lnTo>
                <a:lnTo>
                  <a:pt x="164" y="9"/>
                </a:lnTo>
                <a:lnTo>
                  <a:pt x="164" y="9"/>
                </a:lnTo>
                <a:lnTo>
                  <a:pt x="164" y="9"/>
                </a:lnTo>
                <a:lnTo>
                  <a:pt x="164" y="9"/>
                </a:lnTo>
                <a:lnTo>
                  <a:pt x="164" y="8"/>
                </a:lnTo>
                <a:lnTo>
                  <a:pt x="164" y="8"/>
                </a:lnTo>
                <a:lnTo>
                  <a:pt x="165" y="8"/>
                </a:lnTo>
                <a:lnTo>
                  <a:pt x="165" y="8"/>
                </a:lnTo>
                <a:lnTo>
                  <a:pt x="165" y="8"/>
                </a:lnTo>
                <a:lnTo>
                  <a:pt x="165" y="8"/>
                </a:lnTo>
                <a:lnTo>
                  <a:pt x="165" y="8"/>
                </a:lnTo>
                <a:lnTo>
                  <a:pt x="165" y="8"/>
                </a:lnTo>
                <a:lnTo>
                  <a:pt x="165" y="8"/>
                </a:lnTo>
                <a:lnTo>
                  <a:pt x="165" y="8"/>
                </a:lnTo>
                <a:lnTo>
                  <a:pt x="165" y="8"/>
                </a:lnTo>
                <a:lnTo>
                  <a:pt x="165" y="8"/>
                </a:lnTo>
                <a:lnTo>
                  <a:pt x="165" y="8"/>
                </a:lnTo>
                <a:lnTo>
                  <a:pt x="165" y="8"/>
                </a:lnTo>
                <a:lnTo>
                  <a:pt x="165" y="8"/>
                </a:lnTo>
                <a:lnTo>
                  <a:pt x="165" y="8"/>
                </a:lnTo>
                <a:lnTo>
                  <a:pt x="166" y="8"/>
                </a:lnTo>
                <a:lnTo>
                  <a:pt x="166" y="8"/>
                </a:lnTo>
                <a:lnTo>
                  <a:pt x="166" y="8"/>
                </a:lnTo>
                <a:lnTo>
                  <a:pt x="166" y="8"/>
                </a:lnTo>
                <a:lnTo>
                  <a:pt x="166" y="8"/>
                </a:lnTo>
                <a:lnTo>
                  <a:pt x="166" y="8"/>
                </a:lnTo>
                <a:lnTo>
                  <a:pt x="166" y="8"/>
                </a:lnTo>
                <a:lnTo>
                  <a:pt x="166" y="8"/>
                </a:lnTo>
                <a:lnTo>
                  <a:pt x="166" y="8"/>
                </a:lnTo>
                <a:lnTo>
                  <a:pt x="166" y="8"/>
                </a:lnTo>
                <a:lnTo>
                  <a:pt x="166" y="8"/>
                </a:lnTo>
                <a:lnTo>
                  <a:pt x="166" y="8"/>
                </a:lnTo>
                <a:lnTo>
                  <a:pt x="166" y="7"/>
                </a:lnTo>
                <a:lnTo>
                  <a:pt x="166" y="7"/>
                </a:lnTo>
                <a:lnTo>
                  <a:pt x="166" y="7"/>
                </a:lnTo>
                <a:lnTo>
                  <a:pt x="167" y="7"/>
                </a:lnTo>
                <a:lnTo>
                  <a:pt x="167" y="7"/>
                </a:lnTo>
                <a:lnTo>
                  <a:pt x="167" y="7"/>
                </a:lnTo>
                <a:lnTo>
                  <a:pt x="167" y="7"/>
                </a:lnTo>
                <a:lnTo>
                  <a:pt x="167" y="7"/>
                </a:lnTo>
                <a:lnTo>
                  <a:pt x="167" y="7"/>
                </a:lnTo>
                <a:lnTo>
                  <a:pt x="167" y="7"/>
                </a:lnTo>
                <a:lnTo>
                  <a:pt x="167" y="7"/>
                </a:lnTo>
                <a:lnTo>
                  <a:pt x="167" y="7"/>
                </a:lnTo>
                <a:lnTo>
                  <a:pt x="167" y="7"/>
                </a:lnTo>
                <a:lnTo>
                  <a:pt x="167" y="7"/>
                </a:lnTo>
                <a:lnTo>
                  <a:pt x="167" y="7"/>
                </a:lnTo>
                <a:lnTo>
                  <a:pt x="167" y="7"/>
                </a:lnTo>
                <a:lnTo>
                  <a:pt x="167" y="7"/>
                </a:lnTo>
                <a:lnTo>
                  <a:pt x="167" y="7"/>
                </a:lnTo>
                <a:lnTo>
                  <a:pt x="167" y="7"/>
                </a:lnTo>
                <a:lnTo>
                  <a:pt x="167" y="6"/>
                </a:lnTo>
                <a:lnTo>
                  <a:pt x="167" y="6"/>
                </a:lnTo>
                <a:lnTo>
                  <a:pt x="167" y="6"/>
                </a:lnTo>
                <a:lnTo>
                  <a:pt x="167" y="6"/>
                </a:lnTo>
                <a:lnTo>
                  <a:pt x="167" y="6"/>
                </a:lnTo>
                <a:lnTo>
                  <a:pt x="167" y="6"/>
                </a:lnTo>
                <a:lnTo>
                  <a:pt x="167" y="6"/>
                </a:lnTo>
                <a:lnTo>
                  <a:pt x="167" y="6"/>
                </a:lnTo>
                <a:lnTo>
                  <a:pt x="167" y="6"/>
                </a:lnTo>
                <a:lnTo>
                  <a:pt x="168" y="7"/>
                </a:lnTo>
                <a:lnTo>
                  <a:pt x="168" y="7"/>
                </a:lnTo>
                <a:lnTo>
                  <a:pt x="168" y="7"/>
                </a:lnTo>
                <a:lnTo>
                  <a:pt x="168" y="6"/>
                </a:lnTo>
                <a:lnTo>
                  <a:pt x="168" y="6"/>
                </a:lnTo>
                <a:lnTo>
                  <a:pt x="168" y="6"/>
                </a:lnTo>
                <a:lnTo>
                  <a:pt x="168" y="6"/>
                </a:lnTo>
                <a:lnTo>
                  <a:pt x="168" y="6"/>
                </a:lnTo>
                <a:lnTo>
                  <a:pt x="168" y="6"/>
                </a:lnTo>
                <a:lnTo>
                  <a:pt x="168" y="6"/>
                </a:lnTo>
                <a:lnTo>
                  <a:pt x="168" y="6"/>
                </a:lnTo>
                <a:lnTo>
                  <a:pt x="168" y="7"/>
                </a:lnTo>
                <a:lnTo>
                  <a:pt x="168" y="8"/>
                </a:lnTo>
                <a:lnTo>
                  <a:pt x="168" y="8"/>
                </a:lnTo>
                <a:lnTo>
                  <a:pt x="167" y="8"/>
                </a:lnTo>
                <a:lnTo>
                  <a:pt x="167" y="9"/>
                </a:lnTo>
                <a:lnTo>
                  <a:pt x="167" y="10"/>
                </a:lnTo>
                <a:lnTo>
                  <a:pt x="167" y="11"/>
                </a:lnTo>
                <a:lnTo>
                  <a:pt x="167" y="11"/>
                </a:lnTo>
                <a:lnTo>
                  <a:pt x="166" y="15"/>
                </a:lnTo>
                <a:lnTo>
                  <a:pt x="166" y="15"/>
                </a:lnTo>
                <a:lnTo>
                  <a:pt x="166" y="16"/>
                </a:lnTo>
                <a:lnTo>
                  <a:pt x="166" y="16"/>
                </a:lnTo>
                <a:lnTo>
                  <a:pt x="166" y="16"/>
                </a:lnTo>
                <a:lnTo>
                  <a:pt x="166" y="18"/>
                </a:lnTo>
                <a:lnTo>
                  <a:pt x="166" y="19"/>
                </a:lnTo>
                <a:lnTo>
                  <a:pt x="166" y="19"/>
                </a:lnTo>
                <a:lnTo>
                  <a:pt x="166" y="19"/>
                </a:lnTo>
                <a:lnTo>
                  <a:pt x="166" y="20"/>
                </a:lnTo>
                <a:lnTo>
                  <a:pt x="166" y="20"/>
                </a:lnTo>
                <a:lnTo>
                  <a:pt x="166" y="22"/>
                </a:lnTo>
                <a:lnTo>
                  <a:pt x="166" y="22"/>
                </a:lnTo>
                <a:lnTo>
                  <a:pt x="165" y="22"/>
                </a:lnTo>
                <a:lnTo>
                  <a:pt x="165" y="22"/>
                </a:lnTo>
                <a:lnTo>
                  <a:pt x="165" y="22"/>
                </a:lnTo>
                <a:lnTo>
                  <a:pt x="165" y="22"/>
                </a:lnTo>
                <a:lnTo>
                  <a:pt x="165" y="22"/>
                </a:lnTo>
                <a:lnTo>
                  <a:pt x="165" y="24"/>
                </a:lnTo>
                <a:lnTo>
                  <a:pt x="165" y="24"/>
                </a:lnTo>
                <a:lnTo>
                  <a:pt x="165" y="24"/>
                </a:lnTo>
                <a:lnTo>
                  <a:pt x="165" y="24"/>
                </a:lnTo>
                <a:lnTo>
                  <a:pt x="165" y="24"/>
                </a:lnTo>
                <a:lnTo>
                  <a:pt x="164" y="26"/>
                </a:lnTo>
                <a:lnTo>
                  <a:pt x="164" y="26"/>
                </a:lnTo>
                <a:lnTo>
                  <a:pt x="163" y="28"/>
                </a:lnTo>
                <a:lnTo>
                  <a:pt x="163" y="28"/>
                </a:lnTo>
                <a:lnTo>
                  <a:pt x="163" y="28"/>
                </a:lnTo>
                <a:lnTo>
                  <a:pt x="163" y="29"/>
                </a:lnTo>
                <a:lnTo>
                  <a:pt x="163" y="30"/>
                </a:lnTo>
                <a:lnTo>
                  <a:pt x="162" y="30"/>
                </a:lnTo>
                <a:lnTo>
                  <a:pt x="162" y="30"/>
                </a:lnTo>
                <a:lnTo>
                  <a:pt x="162" y="31"/>
                </a:lnTo>
                <a:lnTo>
                  <a:pt x="162" y="31"/>
                </a:lnTo>
                <a:lnTo>
                  <a:pt x="162" y="31"/>
                </a:lnTo>
                <a:lnTo>
                  <a:pt x="161" y="32"/>
                </a:lnTo>
                <a:lnTo>
                  <a:pt x="160" y="32"/>
                </a:lnTo>
                <a:lnTo>
                  <a:pt x="160" y="33"/>
                </a:lnTo>
                <a:lnTo>
                  <a:pt x="160" y="33"/>
                </a:lnTo>
                <a:lnTo>
                  <a:pt x="159" y="34"/>
                </a:lnTo>
                <a:lnTo>
                  <a:pt x="159" y="35"/>
                </a:lnTo>
                <a:lnTo>
                  <a:pt x="159" y="35"/>
                </a:lnTo>
                <a:lnTo>
                  <a:pt x="159" y="35"/>
                </a:lnTo>
                <a:lnTo>
                  <a:pt x="159" y="35"/>
                </a:lnTo>
                <a:lnTo>
                  <a:pt x="159" y="36"/>
                </a:lnTo>
                <a:lnTo>
                  <a:pt x="159" y="37"/>
                </a:lnTo>
                <a:lnTo>
                  <a:pt x="160" y="38"/>
                </a:lnTo>
                <a:lnTo>
                  <a:pt x="160" y="38"/>
                </a:lnTo>
                <a:lnTo>
                  <a:pt x="160" y="38"/>
                </a:lnTo>
                <a:lnTo>
                  <a:pt x="160" y="39"/>
                </a:lnTo>
                <a:lnTo>
                  <a:pt x="160" y="39"/>
                </a:lnTo>
                <a:lnTo>
                  <a:pt x="161" y="39"/>
                </a:lnTo>
                <a:lnTo>
                  <a:pt x="161" y="40"/>
                </a:lnTo>
                <a:lnTo>
                  <a:pt x="161" y="41"/>
                </a:lnTo>
                <a:lnTo>
                  <a:pt x="161" y="41"/>
                </a:lnTo>
                <a:lnTo>
                  <a:pt x="162" y="41"/>
                </a:lnTo>
                <a:lnTo>
                  <a:pt x="162" y="42"/>
                </a:lnTo>
                <a:lnTo>
                  <a:pt x="162" y="42"/>
                </a:lnTo>
                <a:lnTo>
                  <a:pt x="162" y="43"/>
                </a:lnTo>
                <a:lnTo>
                  <a:pt x="163" y="43"/>
                </a:lnTo>
                <a:lnTo>
                  <a:pt x="163" y="44"/>
                </a:lnTo>
                <a:lnTo>
                  <a:pt x="163" y="44"/>
                </a:lnTo>
                <a:lnTo>
                  <a:pt x="164" y="45"/>
                </a:lnTo>
                <a:lnTo>
                  <a:pt x="164" y="46"/>
                </a:lnTo>
                <a:lnTo>
                  <a:pt x="164" y="46"/>
                </a:lnTo>
                <a:lnTo>
                  <a:pt x="165" y="46"/>
                </a:lnTo>
                <a:lnTo>
                  <a:pt x="165" y="47"/>
                </a:lnTo>
                <a:lnTo>
                  <a:pt x="166" y="48"/>
                </a:lnTo>
                <a:lnTo>
                  <a:pt x="166" y="48"/>
                </a:lnTo>
                <a:lnTo>
                  <a:pt x="166" y="49"/>
                </a:lnTo>
                <a:lnTo>
                  <a:pt x="167" y="49"/>
                </a:lnTo>
                <a:lnTo>
                  <a:pt x="167" y="49"/>
                </a:lnTo>
                <a:lnTo>
                  <a:pt x="167" y="49"/>
                </a:lnTo>
                <a:lnTo>
                  <a:pt x="167" y="49"/>
                </a:lnTo>
                <a:lnTo>
                  <a:pt x="167" y="50"/>
                </a:lnTo>
                <a:lnTo>
                  <a:pt x="167" y="50"/>
                </a:lnTo>
                <a:lnTo>
                  <a:pt x="167" y="50"/>
                </a:lnTo>
                <a:lnTo>
                  <a:pt x="167" y="50"/>
                </a:lnTo>
                <a:lnTo>
                  <a:pt x="168" y="50"/>
                </a:lnTo>
                <a:lnTo>
                  <a:pt x="168" y="51"/>
                </a:lnTo>
                <a:lnTo>
                  <a:pt x="168" y="52"/>
                </a:lnTo>
                <a:lnTo>
                  <a:pt x="169" y="52"/>
                </a:lnTo>
                <a:lnTo>
                  <a:pt x="169" y="52"/>
                </a:lnTo>
                <a:lnTo>
                  <a:pt x="169" y="53"/>
                </a:lnTo>
                <a:lnTo>
                  <a:pt x="169" y="53"/>
                </a:lnTo>
                <a:lnTo>
                  <a:pt x="170" y="54"/>
                </a:lnTo>
                <a:lnTo>
                  <a:pt x="170" y="54"/>
                </a:lnTo>
                <a:lnTo>
                  <a:pt x="170" y="55"/>
                </a:lnTo>
                <a:lnTo>
                  <a:pt x="170" y="55"/>
                </a:lnTo>
                <a:lnTo>
                  <a:pt x="171" y="55"/>
                </a:lnTo>
                <a:lnTo>
                  <a:pt x="171" y="55"/>
                </a:lnTo>
                <a:lnTo>
                  <a:pt x="172" y="56"/>
                </a:lnTo>
                <a:lnTo>
                  <a:pt x="172" y="56"/>
                </a:lnTo>
                <a:lnTo>
                  <a:pt x="173" y="56"/>
                </a:lnTo>
                <a:lnTo>
                  <a:pt x="173" y="56"/>
                </a:lnTo>
                <a:lnTo>
                  <a:pt x="173" y="57"/>
                </a:lnTo>
                <a:lnTo>
                  <a:pt x="174" y="59"/>
                </a:lnTo>
                <a:lnTo>
                  <a:pt x="174" y="60"/>
                </a:lnTo>
                <a:lnTo>
                  <a:pt x="174" y="60"/>
                </a:lnTo>
                <a:lnTo>
                  <a:pt x="174" y="60"/>
                </a:lnTo>
                <a:lnTo>
                  <a:pt x="174" y="60"/>
                </a:lnTo>
                <a:lnTo>
                  <a:pt x="175" y="62"/>
                </a:lnTo>
                <a:lnTo>
                  <a:pt x="176" y="65"/>
                </a:lnTo>
                <a:lnTo>
                  <a:pt x="177" y="67"/>
                </a:lnTo>
                <a:lnTo>
                  <a:pt x="177" y="67"/>
                </a:lnTo>
                <a:lnTo>
                  <a:pt x="177" y="67"/>
                </a:lnTo>
                <a:lnTo>
                  <a:pt x="177" y="67"/>
                </a:lnTo>
                <a:lnTo>
                  <a:pt x="177" y="67"/>
                </a:lnTo>
                <a:lnTo>
                  <a:pt x="177" y="67"/>
                </a:lnTo>
                <a:lnTo>
                  <a:pt x="177" y="68"/>
                </a:lnTo>
                <a:lnTo>
                  <a:pt x="178" y="69"/>
                </a:lnTo>
                <a:lnTo>
                  <a:pt x="178" y="69"/>
                </a:lnTo>
                <a:lnTo>
                  <a:pt x="179" y="71"/>
                </a:lnTo>
                <a:lnTo>
                  <a:pt x="180" y="72"/>
                </a:lnTo>
                <a:lnTo>
                  <a:pt x="180" y="73"/>
                </a:lnTo>
                <a:lnTo>
                  <a:pt x="180" y="74"/>
                </a:lnTo>
                <a:lnTo>
                  <a:pt x="181" y="74"/>
                </a:lnTo>
                <a:lnTo>
                  <a:pt x="181" y="75"/>
                </a:lnTo>
                <a:lnTo>
                  <a:pt x="181" y="75"/>
                </a:lnTo>
                <a:lnTo>
                  <a:pt x="181" y="76"/>
                </a:lnTo>
                <a:lnTo>
                  <a:pt x="182" y="76"/>
                </a:lnTo>
                <a:lnTo>
                  <a:pt x="182" y="77"/>
                </a:lnTo>
                <a:lnTo>
                  <a:pt x="183" y="77"/>
                </a:lnTo>
                <a:lnTo>
                  <a:pt x="183" y="79"/>
                </a:lnTo>
                <a:lnTo>
                  <a:pt x="183" y="79"/>
                </a:lnTo>
                <a:lnTo>
                  <a:pt x="184" y="80"/>
                </a:lnTo>
                <a:lnTo>
                  <a:pt x="185" y="81"/>
                </a:lnTo>
                <a:lnTo>
                  <a:pt x="185" y="82"/>
                </a:lnTo>
                <a:lnTo>
                  <a:pt x="185" y="82"/>
                </a:lnTo>
                <a:lnTo>
                  <a:pt x="186" y="83"/>
                </a:lnTo>
                <a:lnTo>
                  <a:pt x="187" y="85"/>
                </a:lnTo>
                <a:lnTo>
                  <a:pt x="187" y="85"/>
                </a:lnTo>
                <a:lnTo>
                  <a:pt x="187" y="86"/>
                </a:lnTo>
                <a:lnTo>
                  <a:pt x="188" y="86"/>
                </a:lnTo>
                <a:lnTo>
                  <a:pt x="188" y="87"/>
                </a:lnTo>
                <a:lnTo>
                  <a:pt x="188" y="87"/>
                </a:lnTo>
                <a:lnTo>
                  <a:pt x="188" y="88"/>
                </a:lnTo>
                <a:lnTo>
                  <a:pt x="190" y="89"/>
                </a:lnTo>
                <a:lnTo>
                  <a:pt x="190" y="90"/>
                </a:lnTo>
                <a:lnTo>
                  <a:pt x="191" y="91"/>
                </a:lnTo>
                <a:lnTo>
                  <a:pt x="191" y="93"/>
                </a:lnTo>
                <a:lnTo>
                  <a:pt x="191" y="93"/>
                </a:lnTo>
                <a:lnTo>
                  <a:pt x="192" y="93"/>
                </a:lnTo>
                <a:lnTo>
                  <a:pt x="193" y="94"/>
                </a:lnTo>
                <a:lnTo>
                  <a:pt x="194" y="97"/>
                </a:lnTo>
                <a:lnTo>
                  <a:pt x="194" y="97"/>
                </a:lnTo>
                <a:lnTo>
                  <a:pt x="195" y="98"/>
                </a:lnTo>
                <a:lnTo>
                  <a:pt x="195" y="99"/>
                </a:lnTo>
                <a:lnTo>
                  <a:pt x="195" y="99"/>
                </a:lnTo>
                <a:lnTo>
                  <a:pt x="195" y="99"/>
                </a:lnTo>
                <a:lnTo>
                  <a:pt x="196" y="100"/>
                </a:lnTo>
                <a:lnTo>
                  <a:pt x="196" y="100"/>
                </a:lnTo>
                <a:lnTo>
                  <a:pt x="197" y="102"/>
                </a:lnTo>
                <a:lnTo>
                  <a:pt x="198" y="102"/>
                </a:lnTo>
                <a:lnTo>
                  <a:pt x="198" y="103"/>
                </a:lnTo>
                <a:lnTo>
                  <a:pt x="200" y="104"/>
                </a:lnTo>
                <a:lnTo>
                  <a:pt x="200" y="105"/>
                </a:lnTo>
                <a:lnTo>
                  <a:pt x="200" y="106"/>
                </a:lnTo>
                <a:lnTo>
                  <a:pt x="200" y="106"/>
                </a:lnTo>
                <a:lnTo>
                  <a:pt x="201" y="107"/>
                </a:lnTo>
                <a:lnTo>
                  <a:pt x="202" y="108"/>
                </a:lnTo>
                <a:lnTo>
                  <a:pt x="202" y="108"/>
                </a:lnTo>
                <a:lnTo>
                  <a:pt x="203" y="108"/>
                </a:lnTo>
                <a:lnTo>
                  <a:pt x="204" y="111"/>
                </a:lnTo>
                <a:lnTo>
                  <a:pt x="204" y="111"/>
                </a:lnTo>
                <a:lnTo>
                  <a:pt x="205" y="113"/>
                </a:lnTo>
                <a:lnTo>
                  <a:pt x="205" y="113"/>
                </a:lnTo>
                <a:lnTo>
                  <a:pt x="205" y="113"/>
                </a:lnTo>
                <a:lnTo>
                  <a:pt x="205" y="113"/>
                </a:lnTo>
                <a:lnTo>
                  <a:pt x="205" y="113"/>
                </a:lnTo>
                <a:lnTo>
                  <a:pt x="206" y="114"/>
                </a:lnTo>
                <a:lnTo>
                  <a:pt x="207" y="115"/>
                </a:lnTo>
                <a:lnTo>
                  <a:pt x="207" y="116"/>
                </a:lnTo>
                <a:lnTo>
                  <a:pt x="208" y="116"/>
                </a:lnTo>
                <a:lnTo>
                  <a:pt x="208" y="117"/>
                </a:lnTo>
                <a:lnTo>
                  <a:pt x="208" y="117"/>
                </a:lnTo>
                <a:lnTo>
                  <a:pt x="208" y="117"/>
                </a:lnTo>
                <a:lnTo>
                  <a:pt x="208" y="117"/>
                </a:lnTo>
                <a:lnTo>
                  <a:pt x="208" y="117"/>
                </a:lnTo>
                <a:lnTo>
                  <a:pt x="209" y="118"/>
                </a:lnTo>
                <a:lnTo>
                  <a:pt x="210" y="119"/>
                </a:lnTo>
                <a:lnTo>
                  <a:pt x="210" y="119"/>
                </a:lnTo>
                <a:lnTo>
                  <a:pt x="210" y="120"/>
                </a:lnTo>
                <a:lnTo>
                  <a:pt x="210" y="120"/>
                </a:lnTo>
                <a:lnTo>
                  <a:pt x="211" y="121"/>
                </a:lnTo>
                <a:lnTo>
                  <a:pt x="211" y="122"/>
                </a:lnTo>
                <a:lnTo>
                  <a:pt x="212" y="123"/>
                </a:lnTo>
                <a:lnTo>
                  <a:pt x="212" y="123"/>
                </a:lnTo>
                <a:lnTo>
                  <a:pt x="212" y="124"/>
                </a:lnTo>
                <a:lnTo>
                  <a:pt x="213" y="124"/>
                </a:lnTo>
                <a:lnTo>
                  <a:pt x="213" y="124"/>
                </a:lnTo>
                <a:lnTo>
                  <a:pt x="213" y="125"/>
                </a:lnTo>
                <a:lnTo>
                  <a:pt x="213" y="125"/>
                </a:lnTo>
                <a:lnTo>
                  <a:pt x="214" y="125"/>
                </a:lnTo>
                <a:lnTo>
                  <a:pt x="214" y="126"/>
                </a:lnTo>
                <a:lnTo>
                  <a:pt x="215" y="127"/>
                </a:lnTo>
                <a:lnTo>
                  <a:pt x="215" y="127"/>
                </a:lnTo>
                <a:lnTo>
                  <a:pt x="217" y="129"/>
                </a:lnTo>
                <a:lnTo>
                  <a:pt x="217" y="130"/>
                </a:lnTo>
                <a:lnTo>
                  <a:pt x="217" y="130"/>
                </a:lnTo>
                <a:lnTo>
                  <a:pt x="217" y="130"/>
                </a:lnTo>
                <a:lnTo>
                  <a:pt x="218" y="130"/>
                </a:lnTo>
                <a:lnTo>
                  <a:pt x="218" y="130"/>
                </a:lnTo>
                <a:lnTo>
                  <a:pt x="218" y="130"/>
                </a:lnTo>
                <a:lnTo>
                  <a:pt x="218" y="131"/>
                </a:lnTo>
                <a:lnTo>
                  <a:pt x="218" y="131"/>
                </a:lnTo>
                <a:lnTo>
                  <a:pt x="219" y="131"/>
                </a:lnTo>
                <a:lnTo>
                  <a:pt x="219" y="131"/>
                </a:lnTo>
                <a:lnTo>
                  <a:pt x="219" y="131"/>
                </a:lnTo>
                <a:lnTo>
                  <a:pt x="219" y="131"/>
                </a:lnTo>
                <a:lnTo>
                  <a:pt x="220" y="131"/>
                </a:lnTo>
                <a:lnTo>
                  <a:pt x="220" y="132"/>
                </a:lnTo>
                <a:lnTo>
                  <a:pt x="220" y="132"/>
                </a:lnTo>
                <a:lnTo>
                  <a:pt x="220" y="132"/>
                </a:lnTo>
                <a:lnTo>
                  <a:pt x="220" y="132"/>
                </a:lnTo>
                <a:lnTo>
                  <a:pt x="220"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2" y="132"/>
                </a:lnTo>
                <a:lnTo>
                  <a:pt x="222" y="132"/>
                </a:lnTo>
                <a:lnTo>
                  <a:pt x="222" y="132"/>
                </a:lnTo>
                <a:lnTo>
                  <a:pt x="222" y="132"/>
                </a:lnTo>
                <a:lnTo>
                  <a:pt x="222" y="132"/>
                </a:lnTo>
                <a:lnTo>
                  <a:pt x="222" y="132"/>
                </a:lnTo>
                <a:lnTo>
                  <a:pt x="222" y="132"/>
                </a:lnTo>
                <a:lnTo>
                  <a:pt x="222" y="133"/>
                </a:lnTo>
                <a:lnTo>
                  <a:pt x="222" y="133"/>
                </a:lnTo>
                <a:lnTo>
                  <a:pt x="222" y="133"/>
                </a:lnTo>
                <a:lnTo>
                  <a:pt x="222" y="133"/>
                </a:lnTo>
                <a:lnTo>
                  <a:pt x="222" y="133"/>
                </a:lnTo>
                <a:lnTo>
                  <a:pt x="222" y="133"/>
                </a:lnTo>
                <a:lnTo>
                  <a:pt x="223" y="133"/>
                </a:lnTo>
                <a:lnTo>
                  <a:pt x="223" y="133"/>
                </a:lnTo>
                <a:lnTo>
                  <a:pt x="223" y="133"/>
                </a:lnTo>
                <a:lnTo>
                  <a:pt x="223" y="133"/>
                </a:lnTo>
                <a:lnTo>
                  <a:pt x="223" y="133"/>
                </a:lnTo>
                <a:lnTo>
                  <a:pt x="223" y="133"/>
                </a:lnTo>
                <a:lnTo>
                  <a:pt x="223" y="133"/>
                </a:lnTo>
                <a:lnTo>
                  <a:pt x="223" y="133"/>
                </a:lnTo>
                <a:lnTo>
                  <a:pt x="223" y="133"/>
                </a:lnTo>
                <a:lnTo>
                  <a:pt x="223" y="133"/>
                </a:lnTo>
                <a:lnTo>
                  <a:pt x="223" y="133"/>
                </a:lnTo>
                <a:lnTo>
                  <a:pt x="223" y="133"/>
                </a:lnTo>
                <a:lnTo>
                  <a:pt x="223" y="133"/>
                </a:lnTo>
                <a:lnTo>
                  <a:pt x="223" y="133"/>
                </a:lnTo>
                <a:lnTo>
                  <a:pt x="223" y="133"/>
                </a:lnTo>
                <a:lnTo>
                  <a:pt x="224" y="133"/>
                </a:lnTo>
                <a:lnTo>
                  <a:pt x="224" y="133"/>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5" y="134"/>
                </a:lnTo>
                <a:lnTo>
                  <a:pt x="225" y="134"/>
                </a:lnTo>
                <a:lnTo>
                  <a:pt x="225" y="134"/>
                </a:lnTo>
                <a:lnTo>
                  <a:pt x="225" y="134"/>
                </a:lnTo>
                <a:lnTo>
                  <a:pt x="225" y="134"/>
                </a:lnTo>
                <a:lnTo>
                  <a:pt x="225" y="135"/>
                </a:lnTo>
                <a:lnTo>
                  <a:pt x="225" y="135"/>
                </a:lnTo>
                <a:lnTo>
                  <a:pt x="225" y="135"/>
                </a:lnTo>
                <a:lnTo>
                  <a:pt x="225" y="135"/>
                </a:lnTo>
                <a:lnTo>
                  <a:pt x="225" y="135"/>
                </a:lnTo>
                <a:lnTo>
                  <a:pt x="225" y="135"/>
                </a:lnTo>
                <a:lnTo>
                  <a:pt x="225" y="136"/>
                </a:lnTo>
                <a:lnTo>
                  <a:pt x="225" y="136"/>
                </a:lnTo>
                <a:lnTo>
                  <a:pt x="225" y="137"/>
                </a:lnTo>
                <a:lnTo>
                  <a:pt x="225" y="137"/>
                </a:lnTo>
                <a:lnTo>
                  <a:pt x="225" y="138"/>
                </a:lnTo>
                <a:lnTo>
                  <a:pt x="225" y="138"/>
                </a:lnTo>
                <a:lnTo>
                  <a:pt x="225" y="138"/>
                </a:lnTo>
                <a:lnTo>
                  <a:pt x="225" y="139"/>
                </a:lnTo>
                <a:lnTo>
                  <a:pt x="227" y="139"/>
                </a:lnTo>
                <a:lnTo>
                  <a:pt x="228" y="138"/>
                </a:lnTo>
                <a:lnTo>
                  <a:pt x="228" y="138"/>
                </a:lnTo>
                <a:lnTo>
                  <a:pt x="229" y="138"/>
                </a:lnTo>
                <a:lnTo>
                  <a:pt x="229" y="138"/>
                </a:lnTo>
                <a:lnTo>
                  <a:pt x="230" y="138"/>
                </a:lnTo>
                <a:lnTo>
                  <a:pt x="231" y="138"/>
                </a:lnTo>
                <a:lnTo>
                  <a:pt x="231" y="138"/>
                </a:lnTo>
                <a:lnTo>
                  <a:pt x="232" y="138"/>
                </a:lnTo>
                <a:lnTo>
                  <a:pt x="233" y="138"/>
                </a:lnTo>
                <a:lnTo>
                  <a:pt x="233" y="138"/>
                </a:lnTo>
                <a:lnTo>
                  <a:pt x="234" y="138"/>
                </a:lnTo>
                <a:lnTo>
                  <a:pt x="235" y="138"/>
                </a:lnTo>
                <a:lnTo>
                  <a:pt x="235" y="137"/>
                </a:lnTo>
                <a:lnTo>
                  <a:pt x="235" y="138"/>
                </a:lnTo>
                <a:lnTo>
                  <a:pt x="235" y="138"/>
                </a:lnTo>
                <a:lnTo>
                  <a:pt x="236" y="138"/>
                </a:lnTo>
                <a:lnTo>
                  <a:pt x="236" y="138"/>
                </a:lnTo>
                <a:lnTo>
                  <a:pt x="236" y="138"/>
                </a:lnTo>
                <a:lnTo>
                  <a:pt x="236" y="138"/>
                </a:lnTo>
                <a:lnTo>
                  <a:pt x="236" y="138"/>
                </a:lnTo>
                <a:lnTo>
                  <a:pt x="236" y="138"/>
                </a:lnTo>
                <a:lnTo>
                  <a:pt x="236" y="138"/>
                </a:lnTo>
                <a:lnTo>
                  <a:pt x="237" y="138"/>
                </a:lnTo>
                <a:lnTo>
                  <a:pt x="237" y="138"/>
                </a:lnTo>
                <a:lnTo>
                  <a:pt x="237" y="138"/>
                </a:lnTo>
                <a:lnTo>
                  <a:pt x="237" y="139"/>
                </a:lnTo>
                <a:lnTo>
                  <a:pt x="237" y="139"/>
                </a:lnTo>
                <a:lnTo>
                  <a:pt x="237" y="139"/>
                </a:lnTo>
                <a:lnTo>
                  <a:pt x="237" y="139"/>
                </a:lnTo>
                <a:lnTo>
                  <a:pt x="237" y="140"/>
                </a:lnTo>
                <a:lnTo>
                  <a:pt x="237" y="140"/>
                </a:lnTo>
                <a:lnTo>
                  <a:pt x="237" y="140"/>
                </a:lnTo>
                <a:lnTo>
                  <a:pt x="237" y="140"/>
                </a:lnTo>
                <a:lnTo>
                  <a:pt x="237" y="140"/>
                </a:lnTo>
                <a:lnTo>
                  <a:pt x="237" y="140"/>
                </a:lnTo>
                <a:lnTo>
                  <a:pt x="237" y="140"/>
                </a:lnTo>
                <a:lnTo>
                  <a:pt x="238" y="140"/>
                </a:lnTo>
                <a:lnTo>
                  <a:pt x="238" y="140"/>
                </a:lnTo>
                <a:lnTo>
                  <a:pt x="239" y="140"/>
                </a:lnTo>
                <a:lnTo>
                  <a:pt x="239" y="140"/>
                </a:lnTo>
                <a:lnTo>
                  <a:pt x="240" y="140"/>
                </a:lnTo>
                <a:lnTo>
                  <a:pt x="241" y="140"/>
                </a:lnTo>
                <a:lnTo>
                  <a:pt x="241" y="140"/>
                </a:lnTo>
                <a:lnTo>
                  <a:pt x="242" y="140"/>
                </a:lnTo>
                <a:lnTo>
                  <a:pt x="242" y="140"/>
                </a:lnTo>
                <a:lnTo>
                  <a:pt x="242" y="140"/>
                </a:lnTo>
                <a:lnTo>
                  <a:pt x="242" y="140"/>
                </a:lnTo>
                <a:lnTo>
                  <a:pt x="242" y="141"/>
                </a:lnTo>
                <a:lnTo>
                  <a:pt x="242" y="141"/>
                </a:lnTo>
                <a:lnTo>
                  <a:pt x="242" y="141"/>
                </a:lnTo>
                <a:lnTo>
                  <a:pt x="243" y="141"/>
                </a:lnTo>
                <a:lnTo>
                  <a:pt x="243" y="141"/>
                </a:lnTo>
                <a:lnTo>
                  <a:pt x="243" y="141"/>
                </a:lnTo>
                <a:lnTo>
                  <a:pt x="243" y="141"/>
                </a:lnTo>
                <a:lnTo>
                  <a:pt x="244" y="142"/>
                </a:lnTo>
                <a:lnTo>
                  <a:pt x="244" y="142"/>
                </a:lnTo>
                <a:lnTo>
                  <a:pt x="244" y="142"/>
                </a:lnTo>
                <a:lnTo>
                  <a:pt x="244" y="142"/>
                </a:lnTo>
                <a:lnTo>
                  <a:pt x="244" y="142"/>
                </a:lnTo>
                <a:lnTo>
                  <a:pt x="244" y="142"/>
                </a:lnTo>
                <a:lnTo>
                  <a:pt x="244" y="142"/>
                </a:lnTo>
                <a:lnTo>
                  <a:pt x="244" y="142"/>
                </a:lnTo>
                <a:lnTo>
                  <a:pt x="244" y="142"/>
                </a:lnTo>
                <a:lnTo>
                  <a:pt x="244" y="143"/>
                </a:lnTo>
                <a:lnTo>
                  <a:pt x="244" y="143"/>
                </a:lnTo>
                <a:lnTo>
                  <a:pt x="244" y="143"/>
                </a:lnTo>
                <a:lnTo>
                  <a:pt x="244" y="143"/>
                </a:lnTo>
                <a:lnTo>
                  <a:pt x="244" y="143"/>
                </a:lnTo>
                <a:lnTo>
                  <a:pt x="244" y="144"/>
                </a:lnTo>
                <a:lnTo>
                  <a:pt x="244" y="144"/>
                </a:lnTo>
                <a:lnTo>
                  <a:pt x="245" y="144"/>
                </a:lnTo>
                <a:lnTo>
                  <a:pt x="245" y="144"/>
                </a:lnTo>
                <a:lnTo>
                  <a:pt x="245" y="144"/>
                </a:lnTo>
                <a:lnTo>
                  <a:pt x="245" y="144"/>
                </a:lnTo>
                <a:lnTo>
                  <a:pt x="245" y="144"/>
                </a:lnTo>
                <a:lnTo>
                  <a:pt x="245" y="144"/>
                </a:lnTo>
                <a:lnTo>
                  <a:pt x="245" y="144"/>
                </a:lnTo>
                <a:lnTo>
                  <a:pt x="245" y="145"/>
                </a:lnTo>
                <a:lnTo>
                  <a:pt x="246" y="145"/>
                </a:lnTo>
                <a:lnTo>
                  <a:pt x="246" y="145"/>
                </a:lnTo>
                <a:lnTo>
                  <a:pt x="246" y="145"/>
                </a:lnTo>
                <a:lnTo>
                  <a:pt x="246" y="145"/>
                </a:lnTo>
                <a:lnTo>
                  <a:pt x="246" y="145"/>
                </a:lnTo>
                <a:lnTo>
                  <a:pt x="246" y="145"/>
                </a:lnTo>
                <a:lnTo>
                  <a:pt x="246" y="145"/>
                </a:lnTo>
                <a:lnTo>
                  <a:pt x="246" y="145"/>
                </a:lnTo>
                <a:lnTo>
                  <a:pt x="246" y="146"/>
                </a:lnTo>
                <a:lnTo>
                  <a:pt x="247" y="147"/>
                </a:lnTo>
                <a:lnTo>
                  <a:pt x="247" y="147"/>
                </a:lnTo>
                <a:lnTo>
                  <a:pt x="247" y="147"/>
                </a:lnTo>
                <a:lnTo>
                  <a:pt x="246" y="148"/>
                </a:lnTo>
                <a:lnTo>
                  <a:pt x="246" y="148"/>
                </a:lnTo>
                <a:lnTo>
                  <a:pt x="246" y="148"/>
                </a:lnTo>
                <a:lnTo>
                  <a:pt x="246" y="148"/>
                </a:lnTo>
                <a:lnTo>
                  <a:pt x="246" y="148"/>
                </a:lnTo>
                <a:lnTo>
                  <a:pt x="246" y="148"/>
                </a:lnTo>
                <a:lnTo>
                  <a:pt x="246" y="147"/>
                </a:lnTo>
                <a:lnTo>
                  <a:pt x="246" y="147"/>
                </a:lnTo>
                <a:lnTo>
                  <a:pt x="245" y="147"/>
                </a:lnTo>
                <a:lnTo>
                  <a:pt x="245" y="147"/>
                </a:lnTo>
                <a:lnTo>
                  <a:pt x="244" y="147"/>
                </a:lnTo>
                <a:lnTo>
                  <a:pt x="244" y="147"/>
                </a:lnTo>
                <a:lnTo>
                  <a:pt x="244" y="147"/>
                </a:lnTo>
                <a:lnTo>
                  <a:pt x="244" y="147"/>
                </a:lnTo>
                <a:lnTo>
                  <a:pt x="243" y="147"/>
                </a:lnTo>
                <a:lnTo>
                  <a:pt x="243" y="147"/>
                </a:lnTo>
                <a:lnTo>
                  <a:pt x="242" y="147"/>
                </a:lnTo>
                <a:lnTo>
                  <a:pt x="242" y="147"/>
                </a:lnTo>
                <a:lnTo>
                  <a:pt x="242" y="147"/>
                </a:lnTo>
                <a:lnTo>
                  <a:pt x="242" y="146"/>
                </a:lnTo>
                <a:lnTo>
                  <a:pt x="242" y="146"/>
                </a:lnTo>
                <a:lnTo>
                  <a:pt x="242" y="146"/>
                </a:lnTo>
                <a:lnTo>
                  <a:pt x="242" y="146"/>
                </a:lnTo>
                <a:lnTo>
                  <a:pt x="241" y="146"/>
                </a:lnTo>
                <a:lnTo>
                  <a:pt x="241" y="146"/>
                </a:lnTo>
                <a:lnTo>
                  <a:pt x="241" y="145"/>
                </a:lnTo>
                <a:lnTo>
                  <a:pt x="241" y="145"/>
                </a:lnTo>
                <a:lnTo>
                  <a:pt x="241" y="145"/>
                </a:lnTo>
                <a:lnTo>
                  <a:pt x="240" y="145"/>
                </a:lnTo>
                <a:lnTo>
                  <a:pt x="240" y="145"/>
                </a:lnTo>
                <a:lnTo>
                  <a:pt x="240" y="145"/>
                </a:lnTo>
                <a:lnTo>
                  <a:pt x="240" y="145"/>
                </a:lnTo>
                <a:lnTo>
                  <a:pt x="240" y="145"/>
                </a:lnTo>
                <a:lnTo>
                  <a:pt x="240" y="145"/>
                </a:lnTo>
                <a:lnTo>
                  <a:pt x="240" y="145"/>
                </a:lnTo>
                <a:lnTo>
                  <a:pt x="239" y="145"/>
                </a:lnTo>
                <a:lnTo>
                  <a:pt x="239" y="145"/>
                </a:lnTo>
                <a:lnTo>
                  <a:pt x="239" y="145"/>
                </a:lnTo>
                <a:lnTo>
                  <a:pt x="239" y="145"/>
                </a:lnTo>
                <a:lnTo>
                  <a:pt x="239" y="145"/>
                </a:lnTo>
                <a:lnTo>
                  <a:pt x="239" y="145"/>
                </a:lnTo>
                <a:lnTo>
                  <a:pt x="239" y="145"/>
                </a:lnTo>
                <a:lnTo>
                  <a:pt x="238" y="145"/>
                </a:lnTo>
                <a:lnTo>
                  <a:pt x="238" y="145"/>
                </a:lnTo>
                <a:lnTo>
                  <a:pt x="237" y="145"/>
                </a:lnTo>
                <a:lnTo>
                  <a:pt x="237" y="145"/>
                </a:lnTo>
                <a:lnTo>
                  <a:pt x="237" y="145"/>
                </a:lnTo>
                <a:lnTo>
                  <a:pt x="237" y="145"/>
                </a:lnTo>
                <a:lnTo>
                  <a:pt x="237" y="145"/>
                </a:lnTo>
                <a:lnTo>
                  <a:pt x="237" y="145"/>
                </a:lnTo>
                <a:lnTo>
                  <a:pt x="237" y="147"/>
                </a:lnTo>
                <a:lnTo>
                  <a:pt x="237" y="147"/>
                </a:lnTo>
                <a:lnTo>
                  <a:pt x="237" y="147"/>
                </a:lnTo>
                <a:lnTo>
                  <a:pt x="237" y="148"/>
                </a:lnTo>
                <a:lnTo>
                  <a:pt x="237" y="148"/>
                </a:lnTo>
                <a:lnTo>
                  <a:pt x="237" y="149"/>
                </a:lnTo>
                <a:lnTo>
                  <a:pt x="237" y="149"/>
                </a:lnTo>
                <a:lnTo>
                  <a:pt x="237" y="151"/>
                </a:lnTo>
                <a:lnTo>
                  <a:pt x="237" y="151"/>
                </a:lnTo>
                <a:lnTo>
                  <a:pt x="237" y="152"/>
                </a:lnTo>
                <a:lnTo>
                  <a:pt x="237" y="152"/>
                </a:lnTo>
                <a:lnTo>
                  <a:pt x="237" y="152"/>
                </a:lnTo>
                <a:lnTo>
                  <a:pt x="237" y="154"/>
                </a:lnTo>
                <a:lnTo>
                  <a:pt x="237" y="154"/>
                </a:lnTo>
                <a:lnTo>
                  <a:pt x="237" y="154"/>
                </a:lnTo>
                <a:lnTo>
                  <a:pt x="237" y="155"/>
                </a:lnTo>
                <a:lnTo>
                  <a:pt x="237" y="155"/>
                </a:lnTo>
                <a:lnTo>
                  <a:pt x="237" y="155"/>
                </a:lnTo>
                <a:lnTo>
                  <a:pt x="235" y="157"/>
                </a:lnTo>
                <a:lnTo>
                  <a:pt x="235" y="158"/>
                </a:lnTo>
                <a:lnTo>
                  <a:pt x="235" y="159"/>
                </a:lnTo>
                <a:lnTo>
                  <a:pt x="235" y="159"/>
                </a:lnTo>
                <a:lnTo>
                  <a:pt x="235" y="159"/>
                </a:lnTo>
                <a:lnTo>
                  <a:pt x="235" y="159"/>
                </a:lnTo>
                <a:lnTo>
                  <a:pt x="235" y="161"/>
                </a:lnTo>
                <a:lnTo>
                  <a:pt x="235" y="162"/>
                </a:lnTo>
                <a:lnTo>
                  <a:pt x="235" y="162"/>
                </a:lnTo>
                <a:lnTo>
                  <a:pt x="235" y="165"/>
                </a:lnTo>
                <a:lnTo>
                  <a:pt x="235" y="165"/>
                </a:lnTo>
                <a:lnTo>
                  <a:pt x="235" y="165"/>
                </a:lnTo>
                <a:lnTo>
                  <a:pt x="236" y="165"/>
                </a:lnTo>
                <a:lnTo>
                  <a:pt x="237" y="166"/>
                </a:lnTo>
                <a:lnTo>
                  <a:pt x="239" y="167"/>
                </a:lnTo>
                <a:lnTo>
                  <a:pt x="240" y="168"/>
                </a:lnTo>
                <a:lnTo>
                  <a:pt x="242" y="169"/>
                </a:lnTo>
                <a:lnTo>
                  <a:pt x="244" y="170"/>
                </a:lnTo>
                <a:lnTo>
                  <a:pt x="244" y="170"/>
                </a:lnTo>
                <a:lnTo>
                  <a:pt x="244" y="171"/>
                </a:lnTo>
                <a:lnTo>
                  <a:pt x="245" y="171"/>
                </a:lnTo>
                <a:lnTo>
                  <a:pt x="245" y="171"/>
                </a:lnTo>
                <a:lnTo>
                  <a:pt x="246" y="171"/>
                </a:lnTo>
                <a:lnTo>
                  <a:pt x="246" y="171"/>
                </a:lnTo>
                <a:lnTo>
                  <a:pt x="246" y="171"/>
                </a:lnTo>
                <a:lnTo>
                  <a:pt x="246" y="171"/>
                </a:lnTo>
                <a:lnTo>
                  <a:pt x="246" y="171"/>
                </a:lnTo>
                <a:lnTo>
                  <a:pt x="246" y="171"/>
                </a:lnTo>
                <a:lnTo>
                  <a:pt x="246" y="171"/>
                </a:lnTo>
                <a:lnTo>
                  <a:pt x="247" y="171"/>
                </a:lnTo>
                <a:lnTo>
                  <a:pt x="247" y="171"/>
                </a:lnTo>
                <a:lnTo>
                  <a:pt x="247" y="171"/>
                </a:lnTo>
                <a:lnTo>
                  <a:pt x="248" y="171"/>
                </a:lnTo>
                <a:lnTo>
                  <a:pt x="248" y="171"/>
                </a:lnTo>
                <a:lnTo>
                  <a:pt x="248" y="171"/>
                </a:lnTo>
                <a:lnTo>
                  <a:pt x="248" y="171"/>
                </a:lnTo>
                <a:lnTo>
                  <a:pt x="248" y="171"/>
                </a:lnTo>
                <a:lnTo>
                  <a:pt x="249" y="171"/>
                </a:lnTo>
                <a:lnTo>
                  <a:pt x="249" y="171"/>
                </a:lnTo>
                <a:lnTo>
                  <a:pt x="249" y="171"/>
                </a:lnTo>
                <a:lnTo>
                  <a:pt x="249" y="172"/>
                </a:lnTo>
                <a:lnTo>
                  <a:pt x="249" y="172"/>
                </a:lnTo>
                <a:lnTo>
                  <a:pt x="249" y="172"/>
                </a:lnTo>
                <a:lnTo>
                  <a:pt x="249" y="172"/>
                </a:lnTo>
                <a:lnTo>
                  <a:pt x="249" y="173"/>
                </a:lnTo>
                <a:lnTo>
                  <a:pt x="249" y="173"/>
                </a:lnTo>
                <a:lnTo>
                  <a:pt x="249" y="173"/>
                </a:lnTo>
                <a:lnTo>
                  <a:pt x="249" y="173"/>
                </a:lnTo>
                <a:lnTo>
                  <a:pt x="249" y="173"/>
                </a:lnTo>
                <a:lnTo>
                  <a:pt x="249" y="174"/>
                </a:lnTo>
                <a:lnTo>
                  <a:pt x="250" y="175"/>
                </a:lnTo>
                <a:lnTo>
                  <a:pt x="251" y="175"/>
                </a:lnTo>
                <a:lnTo>
                  <a:pt x="251" y="175"/>
                </a:lnTo>
                <a:lnTo>
                  <a:pt x="251" y="176"/>
                </a:lnTo>
                <a:lnTo>
                  <a:pt x="252" y="176"/>
                </a:lnTo>
                <a:lnTo>
                  <a:pt x="252" y="176"/>
                </a:lnTo>
                <a:lnTo>
                  <a:pt x="252" y="176"/>
                </a:lnTo>
                <a:lnTo>
                  <a:pt x="252" y="176"/>
                </a:lnTo>
                <a:lnTo>
                  <a:pt x="252" y="176"/>
                </a:lnTo>
                <a:lnTo>
                  <a:pt x="252" y="176"/>
                </a:lnTo>
                <a:lnTo>
                  <a:pt x="252" y="176"/>
                </a:lnTo>
                <a:lnTo>
                  <a:pt x="252" y="176"/>
                </a:lnTo>
                <a:lnTo>
                  <a:pt x="252" y="176"/>
                </a:lnTo>
                <a:lnTo>
                  <a:pt x="252" y="177"/>
                </a:lnTo>
                <a:lnTo>
                  <a:pt x="253" y="177"/>
                </a:lnTo>
                <a:lnTo>
                  <a:pt x="253" y="177"/>
                </a:lnTo>
                <a:lnTo>
                  <a:pt x="253" y="177"/>
                </a:lnTo>
                <a:lnTo>
                  <a:pt x="253" y="178"/>
                </a:lnTo>
                <a:lnTo>
                  <a:pt x="253" y="178"/>
                </a:lnTo>
                <a:lnTo>
                  <a:pt x="253" y="178"/>
                </a:lnTo>
                <a:lnTo>
                  <a:pt x="253" y="178"/>
                </a:lnTo>
                <a:lnTo>
                  <a:pt x="253" y="178"/>
                </a:lnTo>
                <a:lnTo>
                  <a:pt x="253" y="178"/>
                </a:lnTo>
                <a:lnTo>
                  <a:pt x="253" y="178"/>
                </a:lnTo>
                <a:lnTo>
                  <a:pt x="254" y="179"/>
                </a:lnTo>
                <a:lnTo>
                  <a:pt x="254" y="179"/>
                </a:lnTo>
                <a:lnTo>
                  <a:pt x="254" y="179"/>
                </a:lnTo>
                <a:lnTo>
                  <a:pt x="254" y="179"/>
                </a:lnTo>
                <a:lnTo>
                  <a:pt x="254" y="179"/>
                </a:lnTo>
                <a:lnTo>
                  <a:pt x="254" y="179"/>
                </a:lnTo>
                <a:lnTo>
                  <a:pt x="254" y="179"/>
                </a:lnTo>
                <a:lnTo>
                  <a:pt x="254" y="180"/>
                </a:lnTo>
                <a:lnTo>
                  <a:pt x="254" y="180"/>
                </a:lnTo>
                <a:lnTo>
                  <a:pt x="254" y="181"/>
                </a:lnTo>
                <a:lnTo>
                  <a:pt x="254" y="181"/>
                </a:lnTo>
                <a:lnTo>
                  <a:pt x="254" y="181"/>
                </a:lnTo>
                <a:lnTo>
                  <a:pt x="254" y="181"/>
                </a:lnTo>
                <a:lnTo>
                  <a:pt x="254" y="181"/>
                </a:lnTo>
                <a:lnTo>
                  <a:pt x="254" y="181"/>
                </a:lnTo>
                <a:lnTo>
                  <a:pt x="254" y="181"/>
                </a:lnTo>
                <a:lnTo>
                  <a:pt x="254" y="181"/>
                </a:lnTo>
                <a:lnTo>
                  <a:pt x="255" y="181"/>
                </a:lnTo>
                <a:lnTo>
                  <a:pt x="255" y="181"/>
                </a:lnTo>
                <a:lnTo>
                  <a:pt x="255" y="181"/>
                </a:lnTo>
                <a:lnTo>
                  <a:pt x="255" y="181"/>
                </a:lnTo>
                <a:lnTo>
                  <a:pt x="255" y="181"/>
                </a:lnTo>
                <a:lnTo>
                  <a:pt x="255" y="181"/>
                </a:lnTo>
                <a:lnTo>
                  <a:pt x="255" y="181"/>
                </a:lnTo>
                <a:lnTo>
                  <a:pt x="255" y="181"/>
                </a:lnTo>
                <a:lnTo>
                  <a:pt x="255" y="181"/>
                </a:lnTo>
                <a:lnTo>
                  <a:pt x="255" y="181"/>
                </a:lnTo>
                <a:lnTo>
                  <a:pt x="255" y="181"/>
                </a:lnTo>
                <a:lnTo>
                  <a:pt x="255" y="181"/>
                </a:lnTo>
                <a:lnTo>
                  <a:pt x="256" y="181"/>
                </a:lnTo>
                <a:lnTo>
                  <a:pt x="256" y="181"/>
                </a:lnTo>
                <a:lnTo>
                  <a:pt x="256" y="181"/>
                </a:lnTo>
                <a:lnTo>
                  <a:pt x="256" y="181"/>
                </a:lnTo>
                <a:lnTo>
                  <a:pt x="257" y="181"/>
                </a:lnTo>
                <a:lnTo>
                  <a:pt x="257" y="180"/>
                </a:lnTo>
                <a:lnTo>
                  <a:pt x="257" y="180"/>
                </a:lnTo>
                <a:lnTo>
                  <a:pt x="257" y="180"/>
                </a:lnTo>
                <a:lnTo>
                  <a:pt x="258" y="180"/>
                </a:lnTo>
                <a:lnTo>
                  <a:pt x="258" y="179"/>
                </a:lnTo>
                <a:lnTo>
                  <a:pt x="258" y="179"/>
                </a:lnTo>
                <a:lnTo>
                  <a:pt x="258" y="179"/>
                </a:lnTo>
                <a:lnTo>
                  <a:pt x="259" y="179"/>
                </a:lnTo>
                <a:lnTo>
                  <a:pt x="259" y="179"/>
                </a:lnTo>
                <a:lnTo>
                  <a:pt x="259" y="179"/>
                </a:lnTo>
                <a:lnTo>
                  <a:pt x="259" y="179"/>
                </a:lnTo>
                <a:lnTo>
                  <a:pt x="259" y="179"/>
                </a:lnTo>
                <a:lnTo>
                  <a:pt x="259" y="179"/>
                </a:lnTo>
                <a:lnTo>
                  <a:pt x="259" y="179"/>
                </a:lnTo>
                <a:lnTo>
                  <a:pt x="259" y="179"/>
                </a:lnTo>
                <a:lnTo>
                  <a:pt x="259" y="179"/>
                </a:lnTo>
                <a:lnTo>
                  <a:pt x="259" y="179"/>
                </a:lnTo>
                <a:lnTo>
                  <a:pt x="259" y="179"/>
                </a:lnTo>
                <a:lnTo>
                  <a:pt x="260" y="179"/>
                </a:lnTo>
                <a:lnTo>
                  <a:pt x="260" y="179"/>
                </a:lnTo>
                <a:lnTo>
                  <a:pt x="260" y="179"/>
                </a:lnTo>
                <a:lnTo>
                  <a:pt x="260" y="179"/>
                </a:lnTo>
                <a:lnTo>
                  <a:pt x="261" y="179"/>
                </a:lnTo>
                <a:lnTo>
                  <a:pt x="261" y="179"/>
                </a:lnTo>
                <a:lnTo>
                  <a:pt x="261" y="181"/>
                </a:lnTo>
                <a:lnTo>
                  <a:pt x="261" y="181"/>
                </a:lnTo>
                <a:lnTo>
                  <a:pt x="262" y="182"/>
                </a:lnTo>
                <a:lnTo>
                  <a:pt x="262" y="183"/>
                </a:lnTo>
                <a:lnTo>
                  <a:pt x="263" y="185"/>
                </a:lnTo>
                <a:lnTo>
                  <a:pt x="263" y="186"/>
                </a:lnTo>
                <a:lnTo>
                  <a:pt x="264" y="187"/>
                </a:lnTo>
                <a:lnTo>
                  <a:pt x="264" y="188"/>
                </a:lnTo>
                <a:lnTo>
                  <a:pt x="265" y="189"/>
                </a:lnTo>
                <a:lnTo>
                  <a:pt x="265" y="189"/>
                </a:lnTo>
                <a:lnTo>
                  <a:pt x="265" y="189"/>
                </a:lnTo>
                <a:lnTo>
                  <a:pt x="265" y="189"/>
                </a:lnTo>
                <a:lnTo>
                  <a:pt x="265" y="190"/>
                </a:lnTo>
                <a:lnTo>
                  <a:pt x="265" y="190"/>
                </a:lnTo>
                <a:lnTo>
                  <a:pt x="265" y="190"/>
                </a:lnTo>
                <a:lnTo>
                  <a:pt x="266" y="191"/>
                </a:lnTo>
                <a:lnTo>
                  <a:pt x="272" y="206"/>
                </a:lnTo>
                <a:lnTo>
                  <a:pt x="273" y="210"/>
                </a:lnTo>
                <a:lnTo>
                  <a:pt x="274" y="211"/>
                </a:lnTo>
                <a:lnTo>
                  <a:pt x="274" y="211"/>
                </a:lnTo>
                <a:lnTo>
                  <a:pt x="274" y="211"/>
                </a:lnTo>
                <a:lnTo>
                  <a:pt x="274" y="211"/>
                </a:lnTo>
                <a:lnTo>
                  <a:pt x="274" y="212"/>
                </a:lnTo>
                <a:lnTo>
                  <a:pt x="274" y="212"/>
                </a:lnTo>
                <a:lnTo>
                  <a:pt x="275" y="212"/>
                </a:lnTo>
                <a:lnTo>
                  <a:pt x="275" y="213"/>
                </a:lnTo>
                <a:lnTo>
                  <a:pt x="275" y="213"/>
                </a:lnTo>
                <a:lnTo>
                  <a:pt x="275" y="213"/>
                </a:lnTo>
                <a:lnTo>
                  <a:pt x="275" y="213"/>
                </a:lnTo>
                <a:lnTo>
                  <a:pt x="275" y="213"/>
                </a:lnTo>
                <a:lnTo>
                  <a:pt x="275" y="214"/>
                </a:lnTo>
                <a:lnTo>
                  <a:pt x="275" y="214"/>
                </a:lnTo>
                <a:lnTo>
                  <a:pt x="275" y="214"/>
                </a:lnTo>
                <a:lnTo>
                  <a:pt x="275" y="214"/>
                </a:lnTo>
                <a:lnTo>
                  <a:pt x="274" y="214"/>
                </a:lnTo>
                <a:lnTo>
                  <a:pt x="274" y="214"/>
                </a:lnTo>
                <a:lnTo>
                  <a:pt x="272" y="215"/>
                </a:lnTo>
                <a:lnTo>
                  <a:pt x="271" y="216"/>
                </a:lnTo>
                <a:lnTo>
                  <a:pt x="270" y="216"/>
                </a:lnTo>
                <a:lnTo>
                  <a:pt x="270" y="217"/>
                </a:lnTo>
                <a:lnTo>
                  <a:pt x="269" y="217"/>
                </a:lnTo>
                <a:lnTo>
                  <a:pt x="269" y="217"/>
                </a:lnTo>
                <a:lnTo>
                  <a:pt x="269" y="217"/>
                </a:lnTo>
                <a:lnTo>
                  <a:pt x="266" y="219"/>
                </a:lnTo>
                <a:lnTo>
                  <a:pt x="266" y="219"/>
                </a:lnTo>
                <a:lnTo>
                  <a:pt x="265" y="220"/>
                </a:lnTo>
                <a:lnTo>
                  <a:pt x="265" y="220"/>
                </a:lnTo>
                <a:lnTo>
                  <a:pt x="265" y="220"/>
                </a:lnTo>
                <a:lnTo>
                  <a:pt x="265" y="222"/>
                </a:lnTo>
                <a:lnTo>
                  <a:pt x="265" y="223"/>
                </a:lnTo>
                <a:lnTo>
                  <a:pt x="265" y="223"/>
                </a:lnTo>
                <a:lnTo>
                  <a:pt x="264" y="223"/>
                </a:lnTo>
                <a:lnTo>
                  <a:pt x="264" y="224"/>
                </a:lnTo>
                <a:lnTo>
                  <a:pt x="264" y="224"/>
                </a:lnTo>
                <a:lnTo>
                  <a:pt x="263" y="224"/>
                </a:lnTo>
                <a:lnTo>
                  <a:pt x="263" y="225"/>
                </a:lnTo>
                <a:lnTo>
                  <a:pt x="263" y="226"/>
                </a:lnTo>
                <a:lnTo>
                  <a:pt x="263" y="227"/>
                </a:lnTo>
                <a:lnTo>
                  <a:pt x="263" y="227"/>
                </a:lnTo>
                <a:lnTo>
                  <a:pt x="262" y="229"/>
                </a:lnTo>
                <a:lnTo>
                  <a:pt x="262" y="230"/>
                </a:lnTo>
                <a:lnTo>
                  <a:pt x="262" y="230"/>
                </a:lnTo>
                <a:lnTo>
                  <a:pt x="262" y="231"/>
                </a:lnTo>
                <a:lnTo>
                  <a:pt x="263" y="233"/>
                </a:lnTo>
                <a:lnTo>
                  <a:pt x="263" y="233"/>
                </a:lnTo>
                <a:lnTo>
                  <a:pt x="263" y="236"/>
                </a:lnTo>
                <a:lnTo>
                  <a:pt x="264" y="236"/>
                </a:lnTo>
                <a:lnTo>
                  <a:pt x="264" y="236"/>
                </a:lnTo>
                <a:lnTo>
                  <a:pt x="265" y="237"/>
                </a:lnTo>
                <a:lnTo>
                  <a:pt x="265" y="239"/>
                </a:lnTo>
                <a:lnTo>
                  <a:pt x="265" y="240"/>
                </a:lnTo>
                <a:lnTo>
                  <a:pt x="266" y="241"/>
                </a:lnTo>
                <a:lnTo>
                  <a:pt x="266" y="243"/>
                </a:lnTo>
                <a:lnTo>
                  <a:pt x="267" y="244"/>
                </a:lnTo>
                <a:lnTo>
                  <a:pt x="268" y="246"/>
                </a:lnTo>
                <a:lnTo>
                  <a:pt x="268" y="246"/>
                </a:lnTo>
                <a:lnTo>
                  <a:pt x="268" y="248"/>
                </a:lnTo>
                <a:lnTo>
                  <a:pt x="269" y="250"/>
                </a:lnTo>
                <a:lnTo>
                  <a:pt x="269" y="251"/>
                </a:lnTo>
                <a:lnTo>
                  <a:pt x="269" y="251"/>
                </a:lnTo>
                <a:lnTo>
                  <a:pt x="269" y="251"/>
                </a:lnTo>
                <a:lnTo>
                  <a:pt x="269" y="251"/>
                </a:lnTo>
                <a:lnTo>
                  <a:pt x="269" y="251"/>
                </a:lnTo>
                <a:lnTo>
                  <a:pt x="269" y="252"/>
                </a:lnTo>
                <a:lnTo>
                  <a:pt x="267" y="253"/>
                </a:lnTo>
                <a:lnTo>
                  <a:pt x="266" y="253"/>
                </a:lnTo>
                <a:lnTo>
                  <a:pt x="266" y="253"/>
                </a:lnTo>
                <a:lnTo>
                  <a:pt x="263" y="254"/>
                </a:lnTo>
                <a:lnTo>
                  <a:pt x="262" y="254"/>
                </a:lnTo>
                <a:lnTo>
                  <a:pt x="261" y="255"/>
                </a:lnTo>
                <a:lnTo>
                  <a:pt x="261" y="255"/>
                </a:lnTo>
                <a:lnTo>
                  <a:pt x="260" y="255"/>
                </a:lnTo>
                <a:lnTo>
                  <a:pt x="260" y="255"/>
                </a:lnTo>
                <a:lnTo>
                  <a:pt x="259" y="256"/>
                </a:lnTo>
                <a:lnTo>
                  <a:pt x="258" y="258"/>
                </a:lnTo>
                <a:lnTo>
                  <a:pt x="258" y="258"/>
                </a:lnTo>
                <a:lnTo>
                  <a:pt x="256" y="259"/>
                </a:lnTo>
                <a:lnTo>
                  <a:pt x="255" y="260"/>
                </a:lnTo>
                <a:lnTo>
                  <a:pt x="254" y="260"/>
                </a:lnTo>
                <a:lnTo>
                  <a:pt x="254" y="261"/>
                </a:lnTo>
                <a:lnTo>
                  <a:pt x="253" y="261"/>
                </a:lnTo>
                <a:lnTo>
                  <a:pt x="253" y="261"/>
                </a:lnTo>
                <a:lnTo>
                  <a:pt x="253" y="261"/>
                </a:lnTo>
                <a:lnTo>
                  <a:pt x="252" y="262"/>
                </a:lnTo>
                <a:lnTo>
                  <a:pt x="252" y="263"/>
                </a:lnTo>
                <a:lnTo>
                  <a:pt x="251" y="263"/>
                </a:lnTo>
                <a:lnTo>
                  <a:pt x="249" y="264"/>
                </a:lnTo>
                <a:lnTo>
                  <a:pt x="249" y="264"/>
                </a:lnTo>
                <a:lnTo>
                  <a:pt x="249" y="264"/>
                </a:lnTo>
                <a:lnTo>
                  <a:pt x="249" y="264"/>
                </a:lnTo>
                <a:lnTo>
                  <a:pt x="249" y="264"/>
                </a:lnTo>
                <a:lnTo>
                  <a:pt x="248" y="264"/>
                </a:lnTo>
                <a:lnTo>
                  <a:pt x="248" y="264"/>
                </a:lnTo>
                <a:lnTo>
                  <a:pt x="248" y="264"/>
                </a:lnTo>
                <a:lnTo>
                  <a:pt x="246" y="264"/>
                </a:lnTo>
                <a:lnTo>
                  <a:pt x="246" y="264"/>
                </a:lnTo>
                <a:lnTo>
                  <a:pt x="246" y="264"/>
                </a:lnTo>
                <a:lnTo>
                  <a:pt x="244" y="264"/>
                </a:lnTo>
                <a:lnTo>
                  <a:pt x="244" y="264"/>
                </a:lnTo>
                <a:lnTo>
                  <a:pt x="241" y="264"/>
                </a:lnTo>
                <a:lnTo>
                  <a:pt x="241" y="264"/>
                </a:lnTo>
                <a:lnTo>
                  <a:pt x="240" y="264"/>
                </a:lnTo>
                <a:lnTo>
                  <a:pt x="240" y="264"/>
                </a:lnTo>
                <a:lnTo>
                  <a:pt x="239" y="263"/>
                </a:lnTo>
                <a:lnTo>
                  <a:pt x="238" y="263"/>
                </a:lnTo>
                <a:lnTo>
                  <a:pt x="238" y="263"/>
                </a:lnTo>
                <a:lnTo>
                  <a:pt x="237" y="263"/>
                </a:lnTo>
                <a:lnTo>
                  <a:pt x="237" y="263"/>
                </a:lnTo>
                <a:lnTo>
                  <a:pt x="237" y="263"/>
                </a:lnTo>
                <a:lnTo>
                  <a:pt x="237" y="263"/>
                </a:lnTo>
                <a:lnTo>
                  <a:pt x="237" y="263"/>
                </a:lnTo>
                <a:lnTo>
                  <a:pt x="237" y="263"/>
                </a:lnTo>
                <a:lnTo>
                  <a:pt x="236" y="263"/>
                </a:lnTo>
                <a:lnTo>
                  <a:pt x="236" y="263"/>
                </a:lnTo>
                <a:lnTo>
                  <a:pt x="235" y="263"/>
                </a:lnTo>
                <a:lnTo>
                  <a:pt x="235" y="263"/>
                </a:lnTo>
                <a:lnTo>
                  <a:pt x="234" y="262"/>
                </a:lnTo>
                <a:lnTo>
                  <a:pt x="234" y="262"/>
                </a:lnTo>
                <a:lnTo>
                  <a:pt x="234" y="261"/>
                </a:lnTo>
                <a:lnTo>
                  <a:pt x="233" y="261"/>
                </a:lnTo>
                <a:lnTo>
                  <a:pt x="232" y="261"/>
                </a:lnTo>
                <a:lnTo>
                  <a:pt x="232" y="261"/>
                </a:lnTo>
                <a:lnTo>
                  <a:pt x="232" y="261"/>
                </a:lnTo>
                <a:lnTo>
                  <a:pt x="231" y="261"/>
                </a:lnTo>
                <a:lnTo>
                  <a:pt x="231" y="260"/>
                </a:lnTo>
                <a:lnTo>
                  <a:pt x="231" y="260"/>
                </a:lnTo>
                <a:lnTo>
                  <a:pt x="231" y="260"/>
                </a:lnTo>
                <a:lnTo>
                  <a:pt x="231" y="260"/>
                </a:lnTo>
                <a:lnTo>
                  <a:pt x="231" y="260"/>
                </a:lnTo>
                <a:lnTo>
                  <a:pt x="229" y="259"/>
                </a:lnTo>
                <a:lnTo>
                  <a:pt x="228" y="258"/>
                </a:lnTo>
                <a:lnTo>
                  <a:pt x="228" y="258"/>
                </a:lnTo>
                <a:lnTo>
                  <a:pt x="227" y="257"/>
                </a:lnTo>
                <a:lnTo>
                  <a:pt x="227" y="257"/>
                </a:lnTo>
                <a:lnTo>
                  <a:pt x="227" y="257"/>
                </a:lnTo>
                <a:lnTo>
                  <a:pt x="227" y="257"/>
                </a:lnTo>
                <a:lnTo>
                  <a:pt x="226" y="256"/>
                </a:lnTo>
                <a:lnTo>
                  <a:pt x="225" y="255"/>
                </a:lnTo>
                <a:lnTo>
                  <a:pt x="224" y="255"/>
                </a:lnTo>
                <a:lnTo>
                  <a:pt x="224" y="254"/>
                </a:lnTo>
                <a:lnTo>
                  <a:pt x="224" y="254"/>
                </a:lnTo>
                <a:lnTo>
                  <a:pt x="224" y="254"/>
                </a:lnTo>
                <a:lnTo>
                  <a:pt x="224" y="254"/>
                </a:lnTo>
                <a:lnTo>
                  <a:pt x="224" y="254"/>
                </a:lnTo>
                <a:lnTo>
                  <a:pt x="223" y="254"/>
                </a:lnTo>
                <a:lnTo>
                  <a:pt x="223" y="255"/>
                </a:lnTo>
                <a:lnTo>
                  <a:pt x="222" y="255"/>
                </a:lnTo>
                <a:lnTo>
                  <a:pt x="220" y="256"/>
                </a:lnTo>
                <a:lnTo>
                  <a:pt x="219" y="257"/>
                </a:lnTo>
                <a:lnTo>
                  <a:pt x="218" y="257"/>
                </a:lnTo>
                <a:lnTo>
                  <a:pt x="217" y="257"/>
                </a:lnTo>
                <a:lnTo>
                  <a:pt x="216" y="258"/>
                </a:lnTo>
                <a:lnTo>
                  <a:pt x="215" y="258"/>
                </a:lnTo>
                <a:lnTo>
                  <a:pt x="214" y="259"/>
                </a:lnTo>
                <a:lnTo>
                  <a:pt x="214" y="259"/>
                </a:lnTo>
                <a:lnTo>
                  <a:pt x="213" y="259"/>
                </a:lnTo>
                <a:lnTo>
                  <a:pt x="212" y="260"/>
                </a:lnTo>
                <a:lnTo>
                  <a:pt x="212" y="260"/>
                </a:lnTo>
                <a:lnTo>
                  <a:pt x="212" y="260"/>
                </a:lnTo>
                <a:lnTo>
                  <a:pt x="211" y="260"/>
                </a:lnTo>
                <a:lnTo>
                  <a:pt x="211" y="260"/>
                </a:lnTo>
                <a:lnTo>
                  <a:pt x="210" y="260"/>
                </a:lnTo>
                <a:lnTo>
                  <a:pt x="208" y="260"/>
                </a:lnTo>
                <a:lnTo>
                  <a:pt x="208" y="260"/>
                </a:lnTo>
                <a:lnTo>
                  <a:pt x="207" y="260"/>
                </a:lnTo>
                <a:lnTo>
                  <a:pt x="205" y="261"/>
                </a:lnTo>
                <a:lnTo>
                  <a:pt x="205" y="261"/>
                </a:lnTo>
                <a:lnTo>
                  <a:pt x="203" y="261"/>
                </a:lnTo>
                <a:lnTo>
                  <a:pt x="203" y="261"/>
                </a:lnTo>
                <a:lnTo>
                  <a:pt x="201" y="261"/>
                </a:lnTo>
                <a:lnTo>
                  <a:pt x="200" y="261"/>
                </a:lnTo>
                <a:lnTo>
                  <a:pt x="198" y="261"/>
                </a:lnTo>
                <a:lnTo>
                  <a:pt x="193" y="262"/>
                </a:lnTo>
                <a:lnTo>
                  <a:pt x="192" y="263"/>
                </a:lnTo>
                <a:lnTo>
                  <a:pt x="192" y="262"/>
                </a:lnTo>
                <a:lnTo>
                  <a:pt x="192" y="257"/>
                </a:lnTo>
                <a:lnTo>
                  <a:pt x="192" y="255"/>
                </a:lnTo>
                <a:lnTo>
                  <a:pt x="192" y="251"/>
                </a:lnTo>
                <a:lnTo>
                  <a:pt x="192" y="251"/>
                </a:lnTo>
                <a:lnTo>
                  <a:pt x="192" y="251"/>
                </a:lnTo>
                <a:lnTo>
                  <a:pt x="192" y="248"/>
                </a:lnTo>
                <a:lnTo>
                  <a:pt x="192" y="248"/>
                </a:lnTo>
                <a:lnTo>
                  <a:pt x="192" y="248"/>
                </a:lnTo>
                <a:lnTo>
                  <a:pt x="192" y="247"/>
                </a:lnTo>
                <a:lnTo>
                  <a:pt x="191" y="246"/>
                </a:lnTo>
                <a:lnTo>
                  <a:pt x="191" y="241"/>
                </a:lnTo>
                <a:lnTo>
                  <a:pt x="191" y="241"/>
                </a:lnTo>
                <a:lnTo>
                  <a:pt x="190" y="240"/>
                </a:lnTo>
                <a:lnTo>
                  <a:pt x="190" y="236"/>
                </a:lnTo>
                <a:lnTo>
                  <a:pt x="190" y="236"/>
                </a:lnTo>
                <a:lnTo>
                  <a:pt x="190" y="236"/>
                </a:lnTo>
                <a:lnTo>
                  <a:pt x="190" y="236"/>
                </a:lnTo>
                <a:lnTo>
                  <a:pt x="190" y="236"/>
                </a:lnTo>
                <a:lnTo>
                  <a:pt x="190" y="236"/>
                </a:lnTo>
                <a:lnTo>
                  <a:pt x="190" y="236"/>
                </a:lnTo>
                <a:lnTo>
                  <a:pt x="190" y="236"/>
                </a:lnTo>
                <a:lnTo>
                  <a:pt x="190" y="236"/>
                </a:lnTo>
                <a:lnTo>
                  <a:pt x="190" y="236"/>
                </a:lnTo>
                <a:lnTo>
                  <a:pt x="190" y="236"/>
                </a:lnTo>
                <a:lnTo>
                  <a:pt x="190" y="236"/>
                </a:lnTo>
                <a:lnTo>
                  <a:pt x="190" y="236"/>
                </a:lnTo>
                <a:lnTo>
                  <a:pt x="190" y="236"/>
                </a:lnTo>
                <a:lnTo>
                  <a:pt x="190" y="236"/>
                </a:lnTo>
                <a:lnTo>
                  <a:pt x="190" y="236"/>
                </a:lnTo>
                <a:lnTo>
                  <a:pt x="190" y="235"/>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3" name="Freeform 38">
            <a:extLst>
              <a:ext uri="{FF2B5EF4-FFF2-40B4-BE49-F238E27FC236}">
                <a16:creationId xmlns:a16="http://schemas.microsoft.com/office/drawing/2014/main" id="{1DD44152-2796-0BBD-4EF3-6CB8928E2D5E}"/>
              </a:ext>
            </a:extLst>
          </p:cNvPr>
          <p:cNvSpPr>
            <a:spLocks/>
          </p:cNvSpPr>
          <p:nvPr/>
        </p:nvSpPr>
        <p:spPr bwMode="auto">
          <a:xfrm>
            <a:off x="2436468" y="4121602"/>
            <a:ext cx="1100137" cy="1036638"/>
          </a:xfrm>
          <a:custGeom>
            <a:avLst/>
            <a:gdLst>
              <a:gd name="T0" fmla="*/ 78 w 1182"/>
              <a:gd name="T1" fmla="*/ 566 h 1114"/>
              <a:gd name="T2" fmla="*/ 60 w 1182"/>
              <a:gd name="T3" fmla="*/ 510 h 1114"/>
              <a:gd name="T4" fmla="*/ 43 w 1182"/>
              <a:gd name="T5" fmla="*/ 487 h 1114"/>
              <a:gd name="T6" fmla="*/ 31 w 1182"/>
              <a:gd name="T7" fmla="*/ 476 h 1114"/>
              <a:gd name="T8" fmla="*/ 27 w 1182"/>
              <a:gd name="T9" fmla="*/ 454 h 1114"/>
              <a:gd name="T10" fmla="*/ 7 w 1182"/>
              <a:gd name="T11" fmla="*/ 406 h 1114"/>
              <a:gd name="T12" fmla="*/ 38 w 1182"/>
              <a:gd name="T13" fmla="*/ 344 h 1114"/>
              <a:gd name="T14" fmla="*/ 47 w 1182"/>
              <a:gd name="T15" fmla="*/ 347 h 1114"/>
              <a:gd name="T16" fmla="*/ 56 w 1182"/>
              <a:gd name="T17" fmla="*/ 348 h 1114"/>
              <a:gd name="T18" fmla="*/ 103 w 1182"/>
              <a:gd name="T19" fmla="*/ 337 h 1114"/>
              <a:gd name="T20" fmla="*/ 227 w 1182"/>
              <a:gd name="T21" fmla="*/ 306 h 1114"/>
              <a:gd name="T22" fmla="*/ 318 w 1182"/>
              <a:gd name="T23" fmla="*/ 300 h 1114"/>
              <a:gd name="T24" fmla="*/ 444 w 1182"/>
              <a:gd name="T25" fmla="*/ 386 h 1114"/>
              <a:gd name="T26" fmla="*/ 458 w 1182"/>
              <a:gd name="T27" fmla="*/ 380 h 1114"/>
              <a:gd name="T28" fmla="*/ 476 w 1182"/>
              <a:gd name="T29" fmla="*/ 370 h 1114"/>
              <a:gd name="T30" fmla="*/ 487 w 1182"/>
              <a:gd name="T31" fmla="*/ 361 h 1114"/>
              <a:gd name="T32" fmla="*/ 503 w 1182"/>
              <a:gd name="T33" fmla="*/ 352 h 1114"/>
              <a:gd name="T34" fmla="*/ 512 w 1182"/>
              <a:gd name="T35" fmla="*/ 345 h 1114"/>
              <a:gd name="T36" fmla="*/ 521 w 1182"/>
              <a:gd name="T37" fmla="*/ 349 h 1114"/>
              <a:gd name="T38" fmla="*/ 531 w 1182"/>
              <a:gd name="T39" fmla="*/ 340 h 1114"/>
              <a:gd name="T40" fmla="*/ 545 w 1182"/>
              <a:gd name="T41" fmla="*/ 335 h 1114"/>
              <a:gd name="T42" fmla="*/ 558 w 1182"/>
              <a:gd name="T43" fmla="*/ 330 h 1114"/>
              <a:gd name="T44" fmla="*/ 561 w 1182"/>
              <a:gd name="T45" fmla="*/ 320 h 1114"/>
              <a:gd name="T46" fmla="*/ 561 w 1182"/>
              <a:gd name="T47" fmla="*/ 305 h 1114"/>
              <a:gd name="T48" fmla="*/ 566 w 1182"/>
              <a:gd name="T49" fmla="*/ 297 h 1114"/>
              <a:gd name="T50" fmla="*/ 573 w 1182"/>
              <a:gd name="T51" fmla="*/ 292 h 1114"/>
              <a:gd name="T52" fmla="*/ 580 w 1182"/>
              <a:gd name="T53" fmla="*/ 287 h 1114"/>
              <a:gd name="T54" fmla="*/ 585 w 1182"/>
              <a:gd name="T55" fmla="*/ 281 h 1114"/>
              <a:gd name="T56" fmla="*/ 591 w 1182"/>
              <a:gd name="T57" fmla="*/ 273 h 1114"/>
              <a:gd name="T58" fmla="*/ 597 w 1182"/>
              <a:gd name="T59" fmla="*/ 266 h 1114"/>
              <a:gd name="T60" fmla="*/ 603 w 1182"/>
              <a:gd name="T61" fmla="*/ 255 h 1114"/>
              <a:gd name="T62" fmla="*/ 615 w 1182"/>
              <a:gd name="T63" fmla="*/ 248 h 1114"/>
              <a:gd name="T64" fmla="*/ 625 w 1182"/>
              <a:gd name="T65" fmla="*/ 242 h 1114"/>
              <a:gd name="T66" fmla="*/ 634 w 1182"/>
              <a:gd name="T67" fmla="*/ 233 h 1114"/>
              <a:gd name="T68" fmla="*/ 605 w 1182"/>
              <a:gd name="T69" fmla="*/ 210 h 1114"/>
              <a:gd name="T70" fmla="*/ 709 w 1182"/>
              <a:gd name="T71" fmla="*/ 165 h 1114"/>
              <a:gd name="T72" fmla="*/ 718 w 1182"/>
              <a:gd name="T73" fmla="*/ 153 h 1114"/>
              <a:gd name="T74" fmla="*/ 726 w 1182"/>
              <a:gd name="T75" fmla="*/ 138 h 1114"/>
              <a:gd name="T76" fmla="*/ 733 w 1182"/>
              <a:gd name="T77" fmla="*/ 132 h 1114"/>
              <a:gd name="T78" fmla="*/ 737 w 1182"/>
              <a:gd name="T79" fmla="*/ 112 h 1114"/>
              <a:gd name="T80" fmla="*/ 739 w 1182"/>
              <a:gd name="T81" fmla="*/ 107 h 1114"/>
              <a:gd name="T82" fmla="*/ 746 w 1182"/>
              <a:gd name="T83" fmla="*/ 94 h 1114"/>
              <a:gd name="T84" fmla="*/ 750 w 1182"/>
              <a:gd name="T85" fmla="*/ 89 h 1114"/>
              <a:gd name="T86" fmla="*/ 753 w 1182"/>
              <a:gd name="T87" fmla="*/ 84 h 1114"/>
              <a:gd name="T88" fmla="*/ 754 w 1182"/>
              <a:gd name="T89" fmla="*/ 77 h 1114"/>
              <a:gd name="T90" fmla="*/ 755 w 1182"/>
              <a:gd name="T91" fmla="*/ 70 h 1114"/>
              <a:gd name="T92" fmla="*/ 758 w 1182"/>
              <a:gd name="T93" fmla="*/ 65 h 1114"/>
              <a:gd name="T94" fmla="*/ 771 w 1182"/>
              <a:gd name="T95" fmla="*/ 52 h 1114"/>
              <a:gd name="T96" fmla="*/ 818 w 1182"/>
              <a:gd name="T97" fmla="*/ 1 h 1114"/>
              <a:gd name="T98" fmla="*/ 906 w 1182"/>
              <a:gd name="T99" fmla="*/ 68 h 1114"/>
              <a:gd name="T100" fmla="*/ 865 w 1182"/>
              <a:gd name="T101" fmla="*/ 126 h 1114"/>
              <a:gd name="T102" fmla="*/ 926 w 1182"/>
              <a:gd name="T103" fmla="*/ 162 h 1114"/>
              <a:gd name="T104" fmla="*/ 1052 w 1182"/>
              <a:gd name="T105" fmla="*/ 183 h 1114"/>
              <a:gd name="T106" fmla="*/ 1069 w 1182"/>
              <a:gd name="T107" fmla="*/ 203 h 1114"/>
              <a:gd name="T108" fmla="*/ 1090 w 1182"/>
              <a:gd name="T109" fmla="*/ 320 h 1114"/>
              <a:gd name="T110" fmla="*/ 1004 w 1182"/>
              <a:gd name="T111" fmla="*/ 747 h 1114"/>
              <a:gd name="T112" fmla="*/ 981 w 1182"/>
              <a:gd name="T113" fmla="*/ 798 h 1114"/>
              <a:gd name="T114" fmla="*/ 991 w 1182"/>
              <a:gd name="T115" fmla="*/ 834 h 1114"/>
              <a:gd name="T116" fmla="*/ 970 w 1182"/>
              <a:gd name="T117" fmla="*/ 873 h 1114"/>
              <a:gd name="T118" fmla="*/ 967 w 1182"/>
              <a:gd name="T119" fmla="*/ 914 h 1114"/>
              <a:gd name="T120" fmla="*/ 970 w 1182"/>
              <a:gd name="T121" fmla="*/ 966 h 1114"/>
              <a:gd name="T122" fmla="*/ 974 w 1182"/>
              <a:gd name="T123" fmla="*/ 1009 h 1114"/>
              <a:gd name="T124" fmla="*/ 891 w 1182"/>
              <a:gd name="T125" fmla="*/ 1084 h 1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82" h="1114">
                <a:moveTo>
                  <a:pt x="431" y="827"/>
                </a:moveTo>
                <a:lnTo>
                  <a:pt x="426" y="825"/>
                </a:lnTo>
                <a:lnTo>
                  <a:pt x="421" y="822"/>
                </a:lnTo>
                <a:lnTo>
                  <a:pt x="417" y="820"/>
                </a:lnTo>
                <a:lnTo>
                  <a:pt x="412" y="817"/>
                </a:lnTo>
                <a:lnTo>
                  <a:pt x="407" y="814"/>
                </a:lnTo>
                <a:lnTo>
                  <a:pt x="403" y="812"/>
                </a:lnTo>
                <a:lnTo>
                  <a:pt x="398" y="809"/>
                </a:lnTo>
                <a:lnTo>
                  <a:pt x="393" y="807"/>
                </a:lnTo>
                <a:lnTo>
                  <a:pt x="389" y="804"/>
                </a:lnTo>
                <a:lnTo>
                  <a:pt x="388" y="804"/>
                </a:lnTo>
                <a:lnTo>
                  <a:pt x="384" y="801"/>
                </a:lnTo>
                <a:lnTo>
                  <a:pt x="379" y="799"/>
                </a:lnTo>
                <a:lnTo>
                  <a:pt x="374" y="796"/>
                </a:lnTo>
                <a:lnTo>
                  <a:pt x="370" y="793"/>
                </a:lnTo>
                <a:lnTo>
                  <a:pt x="365" y="791"/>
                </a:lnTo>
                <a:lnTo>
                  <a:pt x="360" y="788"/>
                </a:lnTo>
                <a:lnTo>
                  <a:pt x="356" y="785"/>
                </a:lnTo>
                <a:lnTo>
                  <a:pt x="351" y="783"/>
                </a:lnTo>
                <a:lnTo>
                  <a:pt x="346" y="781"/>
                </a:lnTo>
                <a:lnTo>
                  <a:pt x="342" y="778"/>
                </a:lnTo>
                <a:lnTo>
                  <a:pt x="337" y="775"/>
                </a:lnTo>
                <a:lnTo>
                  <a:pt x="332" y="773"/>
                </a:lnTo>
                <a:lnTo>
                  <a:pt x="327" y="770"/>
                </a:lnTo>
                <a:lnTo>
                  <a:pt x="323" y="767"/>
                </a:lnTo>
                <a:lnTo>
                  <a:pt x="318" y="765"/>
                </a:lnTo>
                <a:lnTo>
                  <a:pt x="313" y="762"/>
                </a:lnTo>
                <a:lnTo>
                  <a:pt x="309" y="759"/>
                </a:lnTo>
                <a:lnTo>
                  <a:pt x="304" y="757"/>
                </a:lnTo>
                <a:lnTo>
                  <a:pt x="299" y="754"/>
                </a:lnTo>
                <a:lnTo>
                  <a:pt x="295" y="751"/>
                </a:lnTo>
                <a:lnTo>
                  <a:pt x="290" y="749"/>
                </a:lnTo>
                <a:lnTo>
                  <a:pt x="285" y="746"/>
                </a:lnTo>
                <a:lnTo>
                  <a:pt x="281" y="743"/>
                </a:lnTo>
                <a:lnTo>
                  <a:pt x="276" y="741"/>
                </a:lnTo>
                <a:lnTo>
                  <a:pt x="275" y="740"/>
                </a:lnTo>
                <a:lnTo>
                  <a:pt x="271" y="739"/>
                </a:lnTo>
                <a:lnTo>
                  <a:pt x="267" y="736"/>
                </a:lnTo>
                <a:lnTo>
                  <a:pt x="262" y="733"/>
                </a:lnTo>
                <a:lnTo>
                  <a:pt x="257" y="731"/>
                </a:lnTo>
                <a:lnTo>
                  <a:pt x="253" y="728"/>
                </a:lnTo>
                <a:lnTo>
                  <a:pt x="248" y="725"/>
                </a:lnTo>
                <a:lnTo>
                  <a:pt x="243" y="723"/>
                </a:lnTo>
                <a:lnTo>
                  <a:pt x="239" y="720"/>
                </a:lnTo>
                <a:lnTo>
                  <a:pt x="234" y="717"/>
                </a:lnTo>
                <a:lnTo>
                  <a:pt x="229" y="715"/>
                </a:lnTo>
                <a:lnTo>
                  <a:pt x="224" y="712"/>
                </a:lnTo>
                <a:lnTo>
                  <a:pt x="220" y="709"/>
                </a:lnTo>
                <a:lnTo>
                  <a:pt x="215" y="707"/>
                </a:lnTo>
                <a:lnTo>
                  <a:pt x="210" y="704"/>
                </a:lnTo>
                <a:lnTo>
                  <a:pt x="206" y="702"/>
                </a:lnTo>
                <a:lnTo>
                  <a:pt x="206" y="702"/>
                </a:lnTo>
                <a:lnTo>
                  <a:pt x="206" y="702"/>
                </a:lnTo>
                <a:lnTo>
                  <a:pt x="201" y="699"/>
                </a:lnTo>
                <a:lnTo>
                  <a:pt x="196" y="696"/>
                </a:lnTo>
                <a:lnTo>
                  <a:pt x="192" y="694"/>
                </a:lnTo>
                <a:lnTo>
                  <a:pt x="187" y="691"/>
                </a:lnTo>
                <a:lnTo>
                  <a:pt x="182" y="689"/>
                </a:lnTo>
                <a:lnTo>
                  <a:pt x="177" y="686"/>
                </a:lnTo>
                <a:lnTo>
                  <a:pt x="173" y="683"/>
                </a:lnTo>
                <a:lnTo>
                  <a:pt x="168" y="681"/>
                </a:lnTo>
                <a:lnTo>
                  <a:pt x="163" y="678"/>
                </a:lnTo>
                <a:lnTo>
                  <a:pt x="159" y="676"/>
                </a:lnTo>
                <a:lnTo>
                  <a:pt x="154" y="673"/>
                </a:lnTo>
                <a:lnTo>
                  <a:pt x="149" y="670"/>
                </a:lnTo>
                <a:lnTo>
                  <a:pt x="145" y="668"/>
                </a:lnTo>
                <a:lnTo>
                  <a:pt x="140" y="665"/>
                </a:lnTo>
                <a:lnTo>
                  <a:pt x="135" y="662"/>
                </a:lnTo>
                <a:lnTo>
                  <a:pt x="131" y="660"/>
                </a:lnTo>
                <a:lnTo>
                  <a:pt x="126" y="657"/>
                </a:lnTo>
                <a:lnTo>
                  <a:pt x="121" y="654"/>
                </a:lnTo>
                <a:lnTo>
                  <a:pt x="117" y="652"/>
                </a:lnTo>
                <a:lnTo>
                  <a:pt x="112" y="649"/>
                </a:lnTo>
                <a:lnTo>
                  <a:pt x="107" y="647"/>
                </a:lnTo>
                <a:lnTo>
                  <a:pt x="103" y="644"/>
                </a:lnTo>
                <a:lnTo>
                  <a:pt x="98" y="642"/>
                </a:lnTo>
                <a:lnTo>
                  <a:pt x="94" y="627"/>
                </a:lnTo>
                <a:lnTo>
                  <a:pt x="94" y="626"/>
                </a:lnTo>
                <a:lnTo>
                  <a:pt x="92" y="622"/>
                </a:lnTo>
                <a:lnTo>
                  <a:pt x="92" y="622"/>
                </a:lnTo>
                <a:lnTo>
                  <a:pt x="91" y="618"/>
                </a:lnTo>
                <a:lnTo>
                  <a:pt x="91" y="618"/>
                </a:lnTo>
                <a:lnTo>
                  <a:pt x="90" y="615"/>
                </a:lnTo>
                <a:lnTo>
                  <a:pt x="89" y="613"/>
                </a:lnTo>
                <a:lnTo>
                  <a:pt x="89" y="612"/>
                </a:lnTo>
                <a:lnTo>
                  <a:pt x="87" y="607"/>
                </a:lnTo>
                <a:lnTo>
                  <a:pt x="87" y="606"/>
                </a:lnTo>
                <a:lnTo>
                  <a:pt x="87" y="605"/>
                </a:lnTo>
                <a:lnTo>
                  <a:pt x="87" y="604"/>
                </a:lnTo>
                <a:lnTo>
                  <a:pt x="87" y="604"/>
                </a:lnTo>
                <a:lnTo>
                  <a:pt x="87" y="604"/>
                </a:lnTo>
                <a:lnTo>
                  <a:pt x="86" y="602"/>
                </a:lnTo>
                <a:lnTo>
                  <a:pt x="86" y="601"/>
                </a:lnTo>
                <a:lnTo>
                  <a:pt x="86" y="600"/>
                </a:lnTo>
                <a:lnTo>
                  <a:pt x="86" y="600"/>
                </a:lnTo>
                <a:lnTo>
                  <a:pt x="86" y="599"/>
                </a:lnTo>
                <a:lnTo>
                  <a:pt x="85" y="599"/>
                </a:lnTo>
                <a:lnTo>
                  <a:pt x="85" y="597"/>
                </a:lnTo>
                <a:lnTo>
                  <a:pt x="85" y="597"/>
                </a:lnTo>
                <a:lnTo>
                  <a:pt x="85" y="596"/>
                </a:lnTo>
                <a:lnTo>
                  <a:pt x="84" y="596"/>
                </a:lnTo>
                <a:lnTo>
                  <a:pt x="84" y="594"/>
                </a:lnTo>
                <a:lnTo>
                  <a:pt x="84" y="594"/>
                </a:lnTo>
                <a:lnTo>
                  <a:pt x="84" y="594"/>
                </a:lnTo>
                <a:lnTo>
                  <a:pt x="83" y="593"/>
                </a:lnTo>
                <a:lnTo>
                  <a:pt x="83" y="591"/>
                </a:lnTo>
                <a:lnTo>
                  <a:pt x="83" y="590"/>
                </a:lnTo>
                <a:lnTo>
                  <a:pt x="83" y="589"/>
                </a:lnTo>
                <a:lnTo>
                  <a:pt x="82" y="587"/>
                </a:lnTo>
                <a:lnTo>
                  <a:pt x="82" y="585"/>
                </a:lnTo>
                <a:lnTo>
                  <a:pt x="82" y="584"/>
                </a:lnTo>
                <a:lnTo>
                  <a:pt x="82" y="583"/>
                </a:lnTo>
                <a:lnTo>
                  <a:pt x="81" y="582"/>
                </a:lnTo>
                <a:lnTo>
                  <a:pt x="81" y="582"/>
                </a:lnTo>
                <a:lnTo>
                  <a:pt x="81" y="582"/>
                </a:lnTo>
                <a:lnTo>
                  <a:pt x="81" y="581"/>
                </a:lnTo>
                <a:lnTo>
                  <a:pt x="81" y="580"/>
                </a:lnTo>
                <a:lnTo>
                  <a:pt x="81" y="579"/>
                </a:lnTo>
                <a:lnTo>
                  <a:pt x="81" y="579"/>
                </a:lnTo>
                <a:lnTo>
                  <a:pt x="81" y="579"/>
                </a:lnTo>
                <a:lnTo>
                  <a:pt x="80" y="579"/>
                </a:lnTo>
                <a:lnTo>
                  <a:pt x="80" y="579"/>
                </a:lnTo>
                <a:lnTo>
                  <a:pt x="80" y="578"/>
                </a:lnTo>
                <a:lnTo>
                  <a:pt x="80" y="578"/>
                </a:lnTo>
                <a:lnTo>
                  <a:pt x="80" y="577"/>
                </a:lnTo>
                <a:lnTo>
                  <a:pt x="80" y="577"/>
                </a:lnTo>
                <a:lnTo>
                  <a:pt x="80" y="577"/>
                </a:lnTo>
                <a:lnTo>
                  <a:pt x="79" y="576"/>
                </a:lnTo>
                <a:lnTo>
                  <a:pt x="78" y="574"/>
                </a:lnTo>
                <a:lnTo>
                  <a:pt x="78" y="574"/>
                </a:lnTo>
                <a:lnTo>
                  <a:pt x="78" y="573"/>
                </a:lnTo>
                <a:lnTo>
                  <a:pt x="78" y="573"/>
                </a:lnTo>
                <a:lnTo>
                  <a:pt x="78" y="572"/>
                </a:lnTo>
                <a:lnTo>
                  <a:pt x="78" y="570"/>
                </a:lnTo>
                <a:lnTo>
                  <a:pt x="79" y="569"/>
                </a:lnTo>
                <a:lnTo>
                  <a:pt x="79" y="569"/>
                </a:lnTo>
                <a:lnTo>
                  <a:pt x="79" y="569"/>
                </a:lnTo>
                <a:lnTo>
                  <a:pt x="79" y="569"/>
                </a:lnTo>
                <a:lnTo>
                  <a:pt x="79" y="569"/>
                </a:lnTo>
                <a:lnTo>
                  <a:pt x="79" y="568"/>
                </a:lnTo>
                <a:lnTo>
                  <a:pt x="79" y="568"/>
                </a:lnTo>
                <a:lnTo>
                  <a:pt x="79" y="568"/>
                </a:lnTo>
                <a:lnTo>
                  <a:pt x="79" y="568"/>
                </a:lnTo>
                <a:lnTo>
                  <a:pt x="79" y="567"/>
                </a:lnTo>
                <a:lnTo>
                  <a:pt x="79" y="567"/>
                </a:lnTo>
                <a:lnTo>
                  <a:pt x="79" y="567"/>
                </a:lnTo>
                <a:lnTo>
                  <a:pt x="79" y="567"/>
                </a:lnTo>
                <a:lnTo>
                  <a:pt x="79" y="566"/>
                </a:lnTo>
                <a:lnTo>
                  <a:pt x="79" y="566"/>
                </a:lnTo>
                <a:lnTo>
                  <a:pt x="78" y="566"/>
                </a:lnTo>
                <a:lnTo>
                  <a:pt x="78" y="566"/>
                </a:lnTo>
                <a:lnTo>
                  <a:pt x="78" y="566"/>
                </a:lnTo>
                <a:lnTo>
                  <a:pt x="78" y="566"/>
                </a:lnTo>
                <a:lnTo>
                  <a:pt x="78" y="565"/>
                </a:lnTo>
                <a:lnTo>
                  <a:pt x="78" y="565"/>
                </a:lnTo>
                <a:lnTo>
                  <a:pt x="78" y="565"/>
                </a:lnTo>
                <a:lnTo>
                  <a:pt x="78" y="565"/>
                </a:lnTo>
                <a:lnTo>
                  <a:pt x="78" y="565"/>
                </a:lnTo>
                <a:lnTo>
                  <a:pt x="78" y="564"/>
                </a:lnTo>
                <a:lnTo>
                  <a:pt x="78" y="564"/>
                </a:lnTo>
                <a:lnTo>
                  <a:pt x="78" y="564"/>
                </a:lnTo>
                <a:lnTo>
                  <a:pt x="78" y="564"/>
                </a:lnTo>
                <a:lnTo>
                  <a:pt x="77" y="563"/>
                </a:lnTo>
                <a:lnTo>
                  <a:pt x="77" y="562"/>
                </a:lnTo>
                <a:lnTo>
                  <a:pt x="77" y="561"/>
                </a:lnTo>
                <a:lnTo>
                  <a:pt x="77" y="561"/>
                </a:lnTo>
                <a:lnTo>
                  <a:pt x="77" y="560"/>
                </a:lnTo>
                <a:lnTo>
                  <a:pt x="77" y="560"/>
                </a:lnTo>
                <a:lnTo>
                  <a:pt x="76" y="558"/>
                </a:lnTo>
                <a:lnTo>
                  <a:pt x="76" y="557"/>
                </a:lnTo>
                <a:lnTo>
                  <a:pt x="76" y="557"/>
                </a:lnTo>
                <a:lnTo>
                  <a:pt x="76" y="557"/>
                </a:lnTo>
                <a:lnTo>
                  <a:pt x="76" y="556"/>
                </a:lnTo>
                <a:lnTo>
                  <a:pt x="76" y="556"/>
                </a:lnTo>
                <a:lnTo>
                  <a:pt x="76" y="555"/>
                </a:lnTo>
                <a:lnTo>
                  <a:pt x="76" y="554"/>
                </a:lnTo>
                <a:lnTo>
                  <a:pt x="76" y="553"/>
                </a:lnTo>
                <a:lnTo>
                  <a:pt x="75" y="553"/>
                </a:lnTo>
                <a:lnTo>
                  <a:pt x="75" y="552"/>
                </a:lnTo>
                <a:lnTo>
                  <a:pt x="75" y="552"/>
                </a:lnTo>
                <a:lnTo>
                  <a:pt x="75" y="551"/>
                </a:lnTo>
                <a:lnTo>
                  <a:pt x="75" y="551"/>
                </a:lnTo>
                <a:lnTo>
                  <a:pt x="75" y="550"/>
                </a:lnTo>
                <a:lnTo>
                  <a:pt x="75" y="550"/>
                </a:lnTo>
                <a:lnTo>
                  <a:pt x="74" y="550"/>
                </a:lnTo>
                <a:lnTo>
                  <a:pt x="74" y="549"/>
                </a:lnTo>
                <a:lnTo>
                  <a:pt x="74" y="549"/>
                </a:lnTo>
                <a:lnTo>
                  <a:pt x="74" y="549"/>
                </a:lnTo>
                <a:lnTo>
                  <a:pt x="74" y="548"/>
                </a:lnTo>
                <a:lnTo>
                  <a:pt x="74" y="548"/>
                </a:lnTo>
                <a:lnTo>
                  <a:pt x="74" y="548"/>
                </a:lnTo>
                <a:lnTo>
                  <a:pt x="74" y="548"/>
                </a:lnTo>
                <a:lnTo>
                  <a:pt x="74" y="548"/>
                </a:lnTo>
                <a:lnTo>
                  <a:pt x="74" y="548"/>
                </a:lnTo>
                <a:lnTo>
                  <a:pt x="74" y="547"/>
                </a:lnTo>
                <a:lnTo>
                  <a:pt x="74" y="547"/>
                </a:lnTo>
                <a:lnTo>
                  <a:pt x="74" y="547"/>
                </a:lnTo>
                <a:lnTo>
                  <a:pt x="73" y="547"/>
                </a:lnTo>
                <a:lnTo>
                  <a:pt x="73" y="547"/>
                </a:lnTo>
                <a:lnTo>
                  <a:pt x="73" y="546"/>
                </a:lnTo>
                <a:lnTo>
                  <a:pt x="73" y="546"/>
                </a:lnTo>
                <a:lnTo>
                  <a:pt x="73" y="545"/>
                </a:lnTo>
                <a:lnTo>
                  <a:pt x="73" y="545"/>
                </a:lnTo>
                <a:lnTo>
                  <a:pt x="73" y="545"/>
                </a:lnTo>
                <a:lnTo>
                  <a:pt x="72" y="544"/>
                </a:lnTo>
                <a:lnTo>
                  <a:pt x="72" y="544"/>
                </a:lnTo>
                <a:lnTo>
                  <a:pt x="72" y="543"/>
                </a:lnTo>
                <a:lnTo>
                  <a:pt x="72" y="543"/>
                </a:lnTo>
                <a:lnTo>
                  <a:pt x="72" y="543"/>
                </a:lnTo>
                <a:lnTo>
                  <a:pt x="72" y="542"/>
                </a:lnTo>
                <a:lnTo>
                  <a:pt x="72" y="542"/>
                </a:lnTo>
                <a:lnTo>
                  <a:pt x="72" y="542"/>
                </a:lnTo>
                <a:lnTo>
                  <a:pt x="72" y="541"/>
                </a:lnTo>
                <a:lnTo>
                  <a:pt x="72" y="541"/>
                </a:lnTo>
                <a:lnTo>
                  <a:pt x="72" y="540"/>
                </a:lnTo>
                <a:lnTo>
                  <a:pt x="72" y="540"/>
                </a:lnTo>
                <a:lnTo>
                  <a:pt x="72" y="540"/>
                </a:lnTo>
                <a:lnTo>
                  <a:pt x="72" y="540"/>
                </a:lnTo>
                <a:lnTo>
                  <a:pt x="72" y="539"/>
                </a:lnTo>
                <a:lnTo>
                  <a:pt x="72" y="539"/>
                </a:lnTo>
                <a:lnTo>
                  <a:pt x="72" y="539"/>
                </a:lnTo>
                <a:lnTo>
                  <a:pt x="72" y="539"/>
                </a:lnTo>
                <a:lnTo>
                  <a:pt x="72" y="539"/>
                </a:lnTo>
                <a:lnTo>
                  <a:pt x="72" y="539"/>
                </a:lnTo>
                <a:lnTo>
                  <a:pt x="72" y="539"/>
                </a:lnTo>
                <a:lnTo>
                  <a:pt x="71" y="538"/>
                </a:lnTo>
                <a:lnTo>
                  <a:pt x="71" y="538"/>
                </a:lnTo>
                <a:lnTo>
                  <a:pt x="71" y="538"/>
                </a:lnTo>
                <a:lnTo>
                  <a:pt x="71" y="538"/>
                </a:lnTo>
                <a:lnTo>
                  <a:pt x="71" y="538"/>
                </a:lnTo>
                <a:lnTo>
                  <a:pt x="71" y="538"/>
                </a:lnTo>
                <a:lnTo>
                  <a:pt x="71" y="537"/>
                </a:lnTo>
                <a:lnTo>
                  <a:pt x="71" y="537"/>
                </a:lnTo>
                <a:lnTo>
                  <a:pt x="71" y="537"/>
                </a:lnTo>
                <a:lnTo>
                  <a:pt x="71" y="537"/>
                </a:lnTo>
                <a:lnTo>
                  <a:pt x="71" y="536"/>
                </a:lnTo>
                <a:lnTo>
                  <a:pt x="71" y="536"/>
                </a:lnTo>
                <a:lnTo>
                  <a:pt x="71" y="536"/>
                </a:lnTo>
                <a:lnTo>
                  <a:pt x="71" y="536"/>
                </a:lnTo>
                <a:lnTo>
                  <a:pt x="71" y="536"/>
                </a:lnTo>
                <a:lnTo>
                  <a:pt x="70" y="535"/>
                </a:lnTo>
                <a:lnTo>
                  <a:pt x="70" y="535"/>
                </a:lnTo>
                <a:lnTo>
                  <a:pt x="70" y="535"/>
                </a:lnTo>
                <a:lnTo>
                  <a:pt x="70" y="535"/>
                </a:lnTo>
                <a:lnTo>
                  <a:pt x="70" y="535"/>
                </a:lnTo>
                <a:lnTo>
                  <a:pt x="70" y="534"/>
                </a:lnTo>
                <a:lnTo>
                  <a:pt x="70" y="534"/>
                </a:lnTo>
                <a:lnTo>
                  <a:pt x="70" y="534"/>
                </a:lnTo>
                <a:lnTo>
                  <a:pt x="70" y="533"/>
                </a:lnTo>
                <a:lnTo>
                  <a:pt x="70" y="532"/>
                </a:lnTo>
                <a:lnTo>
                  <a:pt x="70" y="532"/>
                </a:lnTo>
                <a:lnTo>
                  <a:pt x="70" y="531"/>
                </a:lnTo>
                <a:lnTo>
                  <a:pt x="70" y="531"/>
                </a:lnTo>
                <a:lnTo>
                  <a:pt x="70" y="531"/>
                </a:lnTo>
                <a:lnTo>
                  <a:pt x="69" y="530"/>
                </a:lnTo>
                <a:lnTo>
                  <a:pt x="69" y="530"/>
                </a:lnTo>
                <a:lnTo>
                  <a:pt x="69" y="530"/>
                </a:lnTo>
                <a:lnTo>
                  <a:pt x="69" y="530"/>
                </a:lnTo>
                <a:lnTo>
                  <a:pt x="69" y="529"/>
                </a:lnTo>
                <a:lnTo>
                  <a:pt x="69" y="529"/>
                </a:lnTo>
                <a:lnTo>
                  <a:pt x="69" y="528"/>
                </a:lnTo>
                <a:lnTo>
                  <a:pt x="69" y="528"/>
                </a:lnTo>
                <a:lnTo>
                  <a:pt x="68" y="526"/>
                </a:lnTo>
                <a:lnTo>
                  <a:pt x="68" y="525"/>
                </a:lnTo>
                <a:lnTo>
                  <a:pt x="68" y="524"/>
                </a:lnTo>
                <a:lnTo>
                  <a:pt x="67" y="520"/>
                </a:lnTo>
                <a:lnTo>
                  <a:pt x="67" y="518"/>
                </a:lnTo>
                <a:lnTo>
                  <a:pt x="67" y="518"/>
                </a:lnTo>
                <a:lnTo>
                  <a:pt x="66" y="516"/>
                </a:lnTo>
                <a:lnTo>
                  <a:pt x="66" y="513"/>
                </a:lnTo>
                <a:lnTo>
                  <a:pt x="65" y="513"/>
                </a:lnTo>
                <a:lnTo>
                  <a:pt x="65" y="512"/>
                </a:lnTo>
                <a:lnTo>
                  <a:pt x="65" y="512"/>
                </a:lnTo>
                <a:lnTo>
                  <a:pt x="65" y="512"/>
                </a:lnTo>
                <a:lnTo>
                  <a:pt x="65" y="512"/>
                </a:lnTo>
                <a:lnTo>
                  <a:pt x="65" y="511"/>
                </a:lnTo>
                <a:lnTo>
                  <a:pt x="65" y="511"/>
                </a:lnTo>
                <a:lnTo>
                  <a:pt x="65" y="510"/>
                </a:lnTo>
                <a:lnTo>
                  <a:pt x="65" y="510"/>
                </a:lnTo>
                <a:lnTo>
                  <a:pt x="65" y="510"/>
                </a:lnTo>
                <a:lnTo>
                  <a:pt x="65" y="509"/>
                </a:lnTo>
                <a:lnTo>
                  <a:pt x="65" y="509"/>
                </a:lnTo>
                <a:lnTo>
                  <a:pt x="65" y="509"/>
                </a:lnTo>
                <a:lnTo>
                  <a:pt x="65" y="509"/>
                </a:lnTo>
                <a:lnTo>
                  <a:pt x="65" y="509"/>
                </a:lnTo>
                <a:lnTo>
                  <a:pt x="65" y="509"/>
                </a:lnTo>
                <a:lnTo>
                  <a:pt x="64" y="508"/>
                </a:lnTo>
                <a:lnTo>
                  <a:pt x="64" y="508"/>
                </a:lnTo>
                <a:lnTo>
                  <a:pt x="64" y="508"/>
                </a:lnTo>
                <a:lnTo>
                  <a:pt x="64" y="508"/>
                </a:lnTo>
                <a:lnTo>
                  <a:pt x="63" y="509"/>
                </a:lnTo>
                <a:lnTo>
                  <a:pt x="63" y="509"/>
                </a:lnTo>
                <a:lnTo>
                  <a:pt x="63" y="509"/>
                </a:lnTo>
                <a:lnTo>
                  <a:pt x="63" y="509"/>
                </a:lnTo>
                <a:lnTo>
                  <a:pt x="63" y="509"/>
                </a:lnTo>
                <a:lnTo>
                  <a:pt x="63" y="509"/>
                </a:lnTo>
                <a:lnTo>
                  <a:pt x="62" y="509"/>
                </a:lnTo>
                <a:lnTo>
                  <a:pt x="62" y="510"/>
                </a:lnTo>
                <a:lnTo>
                  <a:pt x="61" y="510"/>
                </a:lnTo>
                <a:lnTo>
                  <a:pt x="61" y="510"/>
                </a:lnTo>
                <a:lnTo>
                  <a:pt x="60" y="510"/>
                </a:lnTo>
                <a:lnTo>
                  <a:pt x="60" y="510"/>
                </a:lnTo>
                <a:lnTo>
                  <a:pt x="60" y="510"/>
                </a:lnTo>
                <a:lnTo>
                  <a:pt x="60" y="510"/>
                </a:lnTo>
                <a:lnTo>
                  <a:pt x="59" y="510"/>
                </a:lnTo>
                <a:lnTo>
                  <a:pt x="59" y="510"/>
                </a:lnTo>
                <a:lnTo>
                  <a:pt x="59" y="510"/>
                </a:lnTo>
                <a:lnTo>
                  <a:pt x="58" y="510"/>
                </a:lnTo>
                <a:lnTo>
                  <a:pt x="58" y="509"/>
                </a:lnTo>
                <a:lnTo>
                  <a:pt x="57" y="509"/>
                </a:lnTo>
                <a:lnTo>
                  <a:pt x="56" y="509"/>
                </a:lnTo>
                <a:lnTo>
                  <a:pt x="56" y="509"/>
                </a:lnTo>
                <a:lnTo>
                  <a:pt x="56" y="509"/>
                </a:lnTo>
                <a:lnTo>
                  <a:pt x="56" y="509"/>
                </a:lnTo>
                <a:lnTo>
                  <a:pt x="56" y="509"/>
                </a:lnTo>
                <a:lnTo>
                  <a:pt x="56" y="509"/>
                </a:lnTo>
                <a:lnTo>
                  <a:pt x="55" y="509"/>
                </a:lnTo>
                <a:lnTo>
                  <a:pt x="55" y="509"/>
                </a:lnTo>
                <a:lnTo>
                  <a:pt x="55" y="508"/>
                </a:lnTo>
                <a:lnTo>
                  <a:pt x="55" y="508"/>
                </a:lnTo>
                <a:lnTo>
                  <a:pt x="55" y="508"/>
                </a:lnTo>
                <a:lnTo>
                  <a:pt x="55" y="508"/>
                </a:lnTo>
                <a:lnTo>
                  <a:pt x="55" y="508"/>
                </a:lnTo>
                <a:lnTo>
                  <a:pt x="55" y="508"/>
                </a:lnTo>
                <a:lnTo>
                  <a:pt x="55" y="508"/>
                </a:lnTo>
                <a:lnTo>
                  <a:pt x="55" y="508"/>
                </a:lnTo>
                <a:lnTo>
                  <a:pt x="55" y="507"/>
                </a:lnTo>
                <a:lnTo>
                  <a:pt x="55" y="507"/>
                </a:lnTo>
                <a:lnTo>
                  <a:pt x="55" y="507"/>
                </a:lnTo>
                <a:lnTo>
                  <a:pt x="54" y="507"/>
                </a:lnTo>
                <a:lnTo>
                  <a:pt x="54" y="507"/>
                </a:lnTo>
                <a:lnTo>
                  <a:pt x="54" y="507"/>
                </a:lnTo>
                <a:lnTo>
                  <a:pt x="54" y="507"/>
                </a:lnTo>
                <a:lnTo>
                  <a:pt x="54" y="507"/>
                </a:lnTo>
                <a:lnTo>
                  <a:pt x="54" y="506"/>
                </a:lnTo>
                <a:lnTo>
                  <a:pt x="54" y="506"/>
                </a:lnTo>
                <a:lnTo>
                  <a:pt x="54" y="506"/>
                </a:lnTo>
                <a:lnTo>
                  <a:pt x="54" y="506"/>
                </a:lnTo>
                <a:lnTo>
                  <a:pt x="54" y="506"/>
                </a:lnTo>
                <a:lnTo>
                  <a:pt x="54" y="505"/>
                </a:lnTo>
                <a:lnTo>
                  <a:pt x="54" y="505"/>
                </a:lnTo>
                <a:lnTo>
                  <a:pt x="54" y="504"/>
                </a:lnTo>
                <a:lnTo>
                  <a:pt x="54" y="504"/>
                </a:lnTo>
                <a:lnTo>
                  <a:pt x="54" y="503"/>
                </a:lnTo>
                <a:lnTo>
                  <a:pt x="54" y="503"/>
                </a:lnTo>
                <a:lnTo>
                  <a:pt x="54" y="503"/>
                </a:lnTo>
                <a:lnTo>
                  <a:pt x="54" y="503"/>
                </a:lnTo>
                <a:lnTo>
                  <a:pt x="54" y="502"/>
                </a:lnTo>
                <a:lnTo>
                  <a:pt x="54" y="502"/>
                </a:lnTo>
                <a:lnTo>
                  <a:pt x="54" y="502"/>
                </a:lnTo>
                <a:lnTo>
                  <a:pt x="55" y="502"/>
                </a:lnTo>
                <a:lnTo>
                  <a:pt x="54" y="501"/>
                </a:lnTo>
                <a:lnTo>
                  <a:pt x="54" y="501"/>
                </a:lnTo>
                <a:lnTo>
                  <a:pt x="54" y="500"/>
                </a:lnTo>
                <a:lnTo>
                  <a:pt x="54" y="500"/>
                </a:lnTo>
                <a:lnTo>
                  <a:pt x="54" y="500"/>
                </a:lnTo>
                <a:lnTo>
                  <a:pt x="54" y="500"/>
                </a:lnTo>
                <a:lnTo>
                  <a:pt x="54" y="500"/>
                </a:lnTo>
                <a:lnTo>
                  <a:pt x="54" y="500"/>
                </a:lnTo>
                <a:lnTo>
                  <a:pt x="54" y="500"/>
                </a:lnTo>
                <a:lnTo>
                  <a:pt x="53" y="500"/>
                </a:lnTo>
                <a:lnTo>
                  <a:pt x="53" y="500"/>
                </a:lnTo>
                <a:lnTo>
                  <a:pt x="53" y="500"/>
                </a:lnTo>
                <a:lnTo>
                  <a:pt x="53" y="500"/>
                </a:lnTo>
                <a:lnTo>
                  <a:pt x="53" y="500"/>
                </a:lnTo>
                <a:lnTo>
                  <a:pt x="52" y="500"/>
                </a:lnTo>
                <a:lnTo>
                  <a:pt x="52" y="499"/>
                </a:lnTo>
                <a:lnTo>
                  <a:pt x="52" y="499"/>
                </a:lnTo>
                <a:lnTo>
                  <a:pt x="52" y="499"/>
                </a:lnTo>
                <a:lnTo>
                  <a:pt x="51" y="499"/>
                </a:lnTo>
                <a:lnTo>
                  <a:pt x="51" y="499"/>
                </a:lnTo>
                <a:lnTo>
                  <a:pt x="51" y="499"/>
                </a:lnTo>
                <a:lnTo>
                  <a:pt x="51" y="498"/>
                </a:lnTo>
                <a:lnTo>
                  <a:pt x="50" y="498"/>
                </a:lnTo>
                <a:lnTo>
                  <a:pt x="49" y="497"/>
                </a:lnTo>
                <a:lnTo>
                  <a:pt x="49" y="497"/>
                </a:lnTo>
                <a:lnTo>
                  <a:pt x="49" y="496"/>
                </a:lnTo>
                <a:lnTo>
                  <a:pt x="48" y="496"/>
                </a:lnTo>
                <a:lnTo>
                  <a:pt x="48" y="496"/>
                </a:lnTo>
                <a:lnTo>
                  <a:pt x="48" y="495"/>
                </a:lnTo>
                <a:lnTo>
                  <a:pt x="48" y="495"/>
                </a:lnTo>
                <a:lnTo>
                  <a:pt x="48" y="495"/>
                </a:lnTo>
                <a:lnTo>
                  <a:pt x="48" y="495"/>
                </a:lnTo>
                <a:lnTo>
                  <a:pt x="48" y="495"/>
                </a:lnTo>
                <a:lnTo>
                  <a:pt x="48" y="495"/>
                </a:lnTo>
                <a:lnTo>
                  <a:pt x="47" y="494"/>
                </a:lnTo>
                <a:lnTo>
                  <a:pt x="47" y="494"/>
                </a:lnTo>
                <a:lnTo>
                  <a:pt x="47" y="494"/>
                </a:lnTo>
                <a:lnTo>
                  <a:pt x="46" y="494"/>
                </a:lnTo>
                <a:lnTo>
                  <a:pt x="46" y="494"/>
                </a:lnTo>
                <a:lnTo>
                  <a:pt x="46" y="494"/>
                </a:lnTo>
                <a:lnTo>
                  <a:pt x="46" y="494"/>
                </a:lnTo>
                <a:lnTo>
                  <a:pt x="45" y="494"/>
                </a:lnTo>
                <a:lnTo>
                  <a:pt x="45" y="494"/>
                </a:lnTo>
                <a:lnTo>
                  <a:pt x="45" y="493"/>
                </a:lnTo>
                <a:lnTo>
                  <a:pt x="44" y="493"/>
                </a:lnTo>
                <a:lnTo>
                  <a:pt x="44" y="493"/>
                </a:lnTo>
                <a:lnTo>
                  <a:pt x="43" y="493"/>
                </a:lnTo>
                <a:lnTo>
                  <a:pt x="43" y="493"/>
                </a:lnTo>
                <a:lnTo>
                  <a:pt x="43" y="493"/>
                </a:lnTo>
                <a:lnTo>
                  <a:pt x="43" y="493"/>
                </a:lnTo>
                <a:lnTo>
                  <a:pt x="42" y="493"/>
                </a:lnTo>
                <a:lnTo>
                  <a:pt x="42" y="493"/>
                </a:lnTo>
                <a:lnTo>
                  <a:pt x="42" y="493"/>
                </a:lnTo>
                <a:lnTo>
                  <a:pt x="42" y="492"/>
                </a:lnTo>
                <a:lnTo>
                  <a:pt x="42" y="492"/>
                </a:lnTo>
                <a:lnTo>
                  <a:pt x="42" y="492"/>
                </a:lnTo>
                <a:lnTo>
                  <a:pt x="42" y="492"/>
                </a:lnTo>
                <a:lnTo>
                  <a:pt x="42" y="492"/>
                </a:lnTo>
                <a:lnTo>
                  <a:pt x="42" y="492"/>
                </a:lnTo>
                <a:lnTo>
                  <a:pt x="42" y="492"/>
                </a:lnTo>
                <a:lnTo>
                  <a:pt x="42" y="492"/>
                </a:lnTo>
                <a:lnTo>
                  <a:pt x="42" y="491"/>
                </a:lnTo>
                <a:lnTo>
                  <a:pt x="42" y="491"/>
                </a:lnTo>
                <a:lnTo>
                  <a:pt x="42" y="491"/>
                </a:lnTo>
                <a:lnTo>
                  <a:pt x="42" y="491"/>
                </a:lnTo>
                <a:lnTo>
                  <a:pt x="42" y="491"/>
                </a:lnTo>
                <a:lnTo>
                  <a:pt x="42" y="491"/>
                </a:lnTo>
                <a:lnTo>
                  <a:pt x="42" y="491"/>
                </a:lnTo>
                <a:lnTo>
                  <a:pt x="42" y="490"/>
                </a:lnTo>
                <a:lnTo>
                  <a:pt x="42" y="490"/>
                </a:lnTo>
                <a:lnTo>
                  <a:pt x="42" y="490"/>
                </a:lnTo>
                <a:lnTo>
                  <a:pt x="42" y="490"/>
                </a:lnTo>
                <a:lnTo>
                  <a:pt x="42" y="490"/>
                </a:lnTo>
                <a:lnTo>
                  <a:pt x="42" y="490"/>
                </a:lnTo>
                <a:lnTo>
                  <a:pt x="42" y="489"/>
                </a:lnTo>
                <a:lnTo>
                  <a:pt x="42" y="489"/>
                </a:lnTo>
                <a:lnTo>
                  <a:pt x="42" y="489"/>
                </a:lnTo>
                <a:lnTo>
                  <a:pt x="42" y="489"/>
                </a:lnTo>
                <a:lnTo>
                  <a:pt x="42" y="489"/>
                </a:lnTo>
                <a:lnTo>
                  <a:pt x="42" y="489"/>
                </a:lnTo>
                <a:lnTo>
                  <a:pt x="42" y="488"/>
                </a:lnTo>
                <a:lnTo>
                  <a:pt x="42" y="488"/>
                </a:lnTo>
                <a:lnTo>
                  <a:pt x="42" y="488"/>
                </a:lnTo>
                <a:lnTo>
                  <a:pt x="42" y="488"/>
                </a:lnTo>
                <a:lnTo>
                  <a:pt x="42" y="488"/>
                </a:lnTo>
                <a:lnTo>
                  <a:pt x="42" y="488"/>
                </a:lnTo>
                <a:lnTo>
                  <a:pt x="42" y="488"/>
                </a:lnTo>
                <a:lnTo>
                  <a:pt x="42" y="487"/>
                </a:lnTo>
                <a:lnTo>
                  <a:pt x="42" y="487"/>
                </a:lnTo>
                <a:lnTo>
                  <a:pt x="42" y="487"/>
                </a:lnTo>
                <a:lnTo>
                  <a:pt x="42" y="487"/>
                </a:lnTo>
                <a:lnTo>
                  <a:pt x="42" y="487"/>
                </a:lnTo>
                <a:lnTo>
                  <a:pt x="42" y="487"/>
                </a:lnTo>
                <a:lnTo>
                  <a:pt x="42" y="487"/>
                </a:lnTo>
                <a:lnTo>
                  <a:pt x="42" y="487"/>
                </a:lnTo>
                <a:lnTo>
                  <a:pt x="42" y="487"/>
                </a:lnTo>
                <a:lnTo>
                  <a:pt x="43" y="487"/>
                </a:lnTo>
                <a:lnTo>
                  <a:pt x="43" y="487"/>
                </a:lnTo>
                <a:lnTo>
                  <a:pt x="43" y="487"/>
                </a:lnTo>
                <a:lnTo>
                  <a:pt x="43" y="487"/>
                </a:lnTo>
                <a:lnTo>
                  <a:pt x="43" y="487"/>
                </a:lnTo>
                <a:lnTo>
                  <a:pt x="43" y="487"/>
                </a:lnTo>
                <a:lnTo>
                  <a:pt x="43" y="486"/>
                </a:lnTo>
                <a:lnTo>
                  <a:pt x="43" y="486"/>
                </a:lnTo>
                <a:lnTo>
                  <a:pt x="43" y="486"/>
                </a:lnTo>
                <a:lnTo>
                  <a:pt x="43" y="486"/>
                </a:lnTo>
                <a:lnTo>
                  <a:pt x="43" y="486"/>
                </a:lnTo>
                <a:lnTo>
                  <a:pt x="43" y="486"/>
                </a:lnTo>
                <a:lnTo>
                  <a:pt x="43" y="486"/>
                </a:lnTo>
                <a:lnTo>
                  <a:pt x="43" y="486"/>
                </a:lnTo>
                <a:lnTo>
                  <a:pt x="43" y="486"/>
                </a:lnTo>
                <a:lnTo>
                  <a:pt x="43" y="486"/>
                </a:lnTo>
                <a:lnTo>
                  <a:pt x="42" y="486"/>
                </a:lnTo>
                <a:lnTo>
                  <a:pt x="42" y="486"/>
                </a:lnTo>
                <a:lnTo>
                  <a:pt x="42" y="486"/>
                </a:lnTo>
                <a:lnTo>
                  <a:pt x="42" y="486"/>
                </a:lnTo>
                <a:lnTo>
                  <a:pt x="42" y="486"/>
                </a:lnTo>
                <a:lnTo>
                  <a:pt x="42" y="486"/>
                </a:lnTo>
                <a:lnTo>
                  <a:pt x="42" y="486"/>
                </a:lnTo>
                <a:lnTo>
                  <a:pt x="42" y="486"/>
                </a:lnTo>
                <a:lnTo>
                  <a:pt x="42" y="486"/>
                </a:lnTo>
                <a:lnTo>
                  <a:pt x="42" y="486"/>
                </a:lnTo>
                <a:lnTo>
                  <a:pt x="41" y="486"/>
                </a:lnTo>
                <a:lnTo>
                  <a:pt x="41" y="485"/>
                </a:lnTo>
                <a:lnTo>
                  <a:pt x="41" y="485"/>
                </a:lnTo>
                <a:lnTo>
                  <a:pt x="41" y="485"/>
                </a:lnTo>
                <a:lnTo>
                  <a:pt x="41" y="485"/>
                </a:lnTo>
                <a:lnTo>
                  <a:pt x="41" y="485"/>
                </a:lnTo>
                <a:lnTo>
                  <a:pt x="41" y="485"/>
                </a:lnTo>
                <a:lnTo>
                  <a:pt x="41" y="485"/>
                </a:lnTo>
                <a:lnTo>
                  <a:pt x="41" y="485"/>
                </a:lnTo>
                <a:lnTo>
                  <a:pt x="41" y="485"/>
                </a:lnTo>
                <a:lnTo>
                  <a:pt x="41" y="485"/>
                </a:lnTo>
                <a:lnTo>
                  <a:pt x="40" y="485"/>
                </a:lnTo>
                <a:lnTo>
                  <a:pt x="40" y="484"/>
                </a:lnTo>
                <a:lnTo>
                  <a:pt x="40" y="484"/>
                </a:lnTo>
                <a:lnTo>
                  <a:pt x="40" y="484"/>
                </a:lnTo>
                <a:lnTo>
                  <a:pt x="40" y="484"/>
                </a:lnTo>
                <a:lnTo>
                  <a:pt x="40" y="484"/>
                </a:lnTo>
                <a:lnTo>
                  <a:pt x="40" y="484"/>
                </a:lnTo>
                <a:lnTo>
                  <a:pt x="39" y="484"/>
                </a:lnTo>
                <a:lnTo>
                  <a:pt x="39" y="484"/>
                </a:lnTo>
                <a:lnTo>
                  <a:pt x="39" y="483"/>
                </a:lnTo>
                <a:lnTo>
                  <a:pt x="39" y="483"/>
                </a:lnTo>
                <a:lnTo>
                  <a:pt x="39" y="483"/>
                </a:lnTo>
                <a:lnTo>
                  <a:pt x="39" y="483"/>
                </a:lnTo>
                <a:lnTo>
                  <a:pt x="39" y="483"/>
                </a:lnTo>
                <a:lnTo>
                  <a:pt x="39" y="483"/>
                </a:lnTo>
                <a:lnTo>
                  <a:pt x="38" y="482"/>
                </a:lnTo>
                <a:lnTo>
                  <a:pt x="38" y="482"/>
                </a:lnTo>
                <a:lnTo>
                  <a:pt x="38" y="482"/>
                </a:lnTo>
                <a:lnTo>
                  <a:pt x="38" y="482"/>
                </a:lnTo>
                <a:lnTo>
                  <a:pt x="38" y="482"/>
                </a:lnTo>
                <a:lnTo>
                  <a:pt x="38" y="482"/>
                </a:lnTo>
                <a:lnTo>
                  <a:pt x="38" y="482"/>
                </a:lnTo>
                <a:lnTo>
                  <a:pt x="38" y="482"/>
                </a:lnTo>
                <a:lnTo>
                  <a:pt x="38" y="482"/>
                </a:lnTo>
                <a:lnTo>
                  <a:pt x="38" y="481"/>
                </a:lnTo>
                <a:lnTo>
                  <a:pt x="38" y="481"/>
                </a:lnTo>
                <a:lnTo>
                  <a:pt x="38" y="481"/>
                </a:lnTo>
                <a:lnTo>
                  <a:pt x="38" y="481"/>
                </a:lnTo>
                <a:lnTo>
                  <a:pt x="38" y="481"/>
                </a:lnTo>
                <a:lnTo>
                  <a:pt x="38" y="481"/>
                </a:lnTo>
                <a:lnTo>
                  <a:pt x="37" y="481"/>
                </a:lnTo>
                <a:lnTo>
                  <a:pt x="37" y="481"/>
                </a:lnTo>
                <a:lnTo>
                  <a:pt x="37" y="481"/>
                </a:lnTo>
                <a:lnTo>
                  <a:pt x="37" y="481"/>
                </a:lnTo>
                <a:lnTo>
                  <a:pt x="37" y="481"/>
                </a:lnTo>
                <a:lnTo>
                  <a:pt x="36" y="481"/>
                </a:lnTo>
                <a:lnTo>
                  <a:pt x="36" y="481"/>
                </a:lnTo>
                <a:lnTo>
                  <a:pt x="36" y="481"/>
                </a:lnTo>
                <a:lnTo>
                  <a:pt x="36" y="481"/>
                </a:lnTo>
                <a:lnTo>
                  <a:pt x="36" y="481"/>
                </a:lnTo>
                <a:lnTo>
                  <a:pt x="36" y="481"/>
                </a:lnTo>
                <a:lnTo>
                  <a:pt x="36" y="481"/>
                </a:lnTo>
                <a:lnTo>
                  <a:pt x="36" y="481"/>
                </a:lnTo>
                <a:lnTo>
                  <a:pt x="35" y="481"/>
                </a:lnTo>
                <a:lnTo>
                  <a:pt x="35" y="481"/>
                </a:lnTo>
                <a:lnTo>
                  <a:pt x="35" y="481"/>
                </a:lnTo>
                <a:lnTo>
                  <a:pt x="35" y="481"/>
                </a:lnTo>
                <a:lnTo>
                  <a:pt x="35" y="481"/>
                </a:lnTo>
                <a:lnTo>
                  <a:pt x="35" y="481"/>
                </a:lnTo>
                <a:lnTo>
                  <a:pt x="35" y="481"/>
                </a:lnTo>
                <a:lnTo>
                  <a:pt x="35" y="481"/>
                </a:lnTo>
                <a:lnTo>
                  <a:pt x="35" y="481"/>
                </a:lnTo>
                <a:lnTo>
                  <a:pt x="35" y="480"/>
                </a:lnTo>
                <a:lnTo>
                  <a:pt x="35" y="480"/>
                </a:lnTo>
                <a:lnTo>
                  <a:pt x="35" y="480"/>
                </a:lnTo>
                <a:lnTo>
                  <a:pt x="35" y="480"/>
                </a:lnTo>
                <a:lnTo>
                  <a:pt x="35" y="480"/>
                </a:lnTo>
                <a:lnTo>
                  <a:pt x="35" y="480"/>
                </a:lnTo>
                <a:lnTo>
                  <a:pt x="35" y="480"/>
                </a:lnTo>
                <a:lnTo>
                  <a:pt x="35" y="480"/>
                </a:lnTo>
                <a:lnTo>
                  <a:pt x="35" y="480"/>
                </a:lnTo>
                <a:lnTo>
                  <a:pt x="35" y="480"/>
                </a:lnTo>
                <a:lnTo>
                  <a:pt x="35" y="479"/>
                </a:lnTo>
                <a:lnTo>
                  <a:pt x="35" y="479"/>
                </a:lnTo>
                <a:lnTo>
                  <a:pt x="35" y="479"/>
                </a:lnTo>
                <a:lnTo>
                  <a:pt x="35" y="479"/>
                </a:lnTo>
                <a:lnTo>
                  <a:pt x="35" y="479"/>
                </a:lnTo>
                <a:lnTo>
                  <a:pt x="35" y="479"/>
                </a:lnTo>
                <a:lnTo>
                  <a:pt x="35" y="479"/>
                </a:lnTo>
                <a:lnTo>
                  <a:pt x="35" y="479"/>
                </a:lnTo>
                <a:lnTo>
                  <a:pt x="35" y="479"/>
                </a:lnTo>
                <a:lnTo>
                  <a:pt x="35" y="479"/>
                </a:lnTo>
                <a:lnTo>
                  <a:pt x="35" y="479"/>
                </a:lnTo>
                <a:lnTo>
                  <a:pt x="35" y="479"/>
                </a:lnTo>
                <a:lnTo>
                  <a:pt x="34" y="479"/>
                </a:lnTo>
                <a:lnTo>
                  <a:pt x="34" y="478"/>
                </a:lnTo>
                <a:lnTo>
                  <a:pt x="34" y="478"/>
                </a:lnTo>
                <a:lnTo>
                  <a:pt x="34" y="478"/>
                </a:lnTo>
                <a:lnTo>
                  <a:pt x="34" y="478"/>
                </a:lnTo>
                <a:lnTo>
                  <a:pt x="34" y="478"/>
                </a:lnTo>
                <a:lnTo>
                  <a:pt x="34" y="478"/>
                </a:lnTo>
                <a:lnTo>
                  <a:pt x="34" y="478"/>
                </a:lnTo>
                <a:lnTo>
                  <a:pt x="33" y="478"/>
                </a:lnTo>
                <a:lnTo>
                  <a:pt x="33" y="478"/>
                </a:lnTo>
                <a:lnTo>
                  <a:pt x="33" y="478"/>
                </a:lnTo>
                <a:lnTo>
                  <a:pt x="33" y="478"/>
                </a:lnTo>
                <a:lnTo>
                  <a:pt x="33" y="478"/>
                </a:lnTo>
                <a:lnTo>
                  <a:pt x="33" y="478"/>
                </a:lnTo>
                <a:lnTo>
                  <a:pt x="33" y="477"/>
                </a:lnTo>
                <a:lnTo>
                  <a:pt x="33" y="477"/>
                </a:lnTo>
                <a:lnTo>
                  <a:pt x="33" y="477"/>
                </a:lnTo>
                <a:lnTo>
                  <a:pt x="33" y="477"/>
                </a:lnTo>
                <a:lnTo>
                  <a:pt x="33" y="477"/>
                </a:lnTo>
                <a:lnTo>
                  <a:pt x="33" y="477"/>
                </a:lnTo>
                <a:lnTo>
                  <a:pt x="33" y="477"/>
                </a:lnTo>
                <a:lnTo>
                  <a:pt x="33" y="477"/>
                </a:lnTo>
                <a:lnTo>
                  <a:pt x="33" y="477"/>
                </a:lnTo>
                <a:lnTo>
                  <a:pt x="33" y="477"/>
                </a:lnTo>
                <a:lnTo>
                  <a:pt x="33" y="477"/>
                </a:lnTo>
                <a:lnTo>
                  <a:pt x="33" y="477"/>
                </a:lnTo>
                <a:lnTo>
                  <a:pt x="32" y="477"/>
                </a:lnTo>
                <a:lnTo>
                  <a:pt x="32" y="477"/>
                </a:lnTo>
                <a:lnTo>
                  <a:pt x="32" y="477"/>
                </a:lnTo>
                <a:lnTo>
                  <a:pt x="32" y="477"/>
                </a:lnTo>
                <a:lnTo>
                  <a:pt x="32" y="477"/>
                </a:lnTo>
                <a:lnTo>
                  <a:pt x="32" y="477"/>
                </a:lnTo>
                <a:lnTo>
                  <a:pt x="32" y="477"/>
                </a:lnTo>
                <a:lnTo>
                  <a:pt x="32" y="476"/>
                </a:lnTo>
                <a:lnTo>
                  <a:pt x="32" y="476"/>
                </a:lnTo>
                <a:lnTo>
                  <a:pt x="32" y="476"/>
                </a:lnTo>
                <a:lnTo>
                  <a:pt x="32" y="476"/>
                </a:lnTo>
                <a:lnTo>
                  <a:pt x="32" y="476"/>
                </a:lnTo>
                <a:lnTo>
                  <a:pt x="32" y="476"/>
                </a:lnTo>
                <a:lnTo>
                  <a:pt x="32" y="476"/>
                </a:lnTo>
                <a:lnTo>
                  <a:pt x="31" y="476"/>
                </a:lnTo>
                <a:lnTo>
                  <a:pt x="31" y="476"/>
                </a:lnTo>
                <a:lnTo>
                  <a:pt x="31" y="476"/>
                </a:lnTo>
                <a:lnTo>
                  <a:pt x="31" y="476"/>
                </a:lnTo>
                <a:lnTo>
                  <a:pt x="31" y="476"/>
                </a:lnTo>
                <a:lnTo>
                  <a:pt x="31" y="476"/>
                </a:lnTo>
                <a:lnTo>
                  <a:pt x="31" y="476"/>
                </a:lnTo>
                <a:lnTo>
                  <a:pt x="31" y="476"/>
                </a:lnTo>
                <a:lnTo>
                  <a:pt x="31" y="477"/>
                </a:lnTo>
                <a:lnTo>
                  <a:pt x="31" y="477"/>
                </a:lnTo>
                <a:lnTo>
                  <a:pt x="31" y="477"/>
                </a:lnTo>
                <a:lnTo>
                  <a:pt x="31" y="477"/>
                </a:lnTo>
                <a:lnTo>
                  <a:pt x="31" y="477"/>
                </a:lnTo>
                <a:lnTo>
                  <a:pt x="31" y="477"/>
                </a:lnTo>
                <a:lnTo>
                  <a:pt x="30" y="477"/>
                </a:lnTo>
                <a:lnTo>
                  <a:pt x="30" y="477"/>
                </a:lnTo>
                <a:lnTo>
                  <a:pt x="30" y="477"/>
                </a:lnTo>
                <a:lnTo>
                  <a:pt x="30" y="477"/>
                </a:lnTo>
                <a:lnTo>
                  <a:pt x="30" y="477"/>
                </a:lnTo>
                <a:lnTo>
                  <a:pt x="30" y="477"/>
                </a:lnTo>
                <a:lnTo>
                  <a:pt x="30" y="477"/>
                </a:lnTo>
                <a:lnTo>
                  <a:pt x="30" y="477"/>
                </a:lnTo>
                <a:lnTo>
                  <a:pt x="30" y="477"/>
                </a:lnTo>
                <a:lnTo>
                  <a:pt x="30" y="476"/>
                </a:lnTo>
                <a:lnTo>
                  <a:pt x="30" y="476"/>
                </a:lnTo>
                <a:lnTo>
                  <a:pt x="30" y="476"/>
                </a:lnTo>
                <a:lnTo>
                  <a:pt x="30" y="476"/>
                </a:lnTo>
                <a:lnTo>
                  <a:pt x="29" y="476"/>
                </a:lnTo>
                <a:lnTo>
                  <a:pt x="29" y="476"/>
                </a:lnTo>
                <a:lnTo>
                  <a:pt x="29" y="476"/>
                </a:lnTo>
                <a:lnTo>
                  <a:pt x="29" y="476"/>
                </a:lnTo>
                <a:lnTo>
                  <a:pt x="29" y="476"/>
                </a:lnTo>
                <a:lnTo>
                  <a:pt x="28" y="476"/>
                </a:lnTo>
                <a:lnTo>
                  <a:pt x="28" y="476"/>
                </a:lnTo>
                <a:lnTo>
                  <a:pt x="28" y="476"/>
                </a:lnTo>
                <a:lnTo>
                  <a:pt x="28" y="476"/>
                </a:lnTo>
                <a:lnTo>
                  <a:pt x="28" y="476"/>
                </a:lnTo>
                <a:lnTo>
                  <a:pt x="28" y="476"/>
                </a:lnTo>
                <a:lnTo>
                  <a:pt x="27" y="476"/>
                </a:lnTo>
                <a:lnTo>
                  <a:pt x="27" y="476"/>
                </a:lnTo>
                <a:lnTo>
                  <a:pt x="27" y="476"/>
                </a:lnTo>
                <a:lnTo>
                  <a:pt x="27" y="476"/>
                </a:lnTo>
                <a:lnTo>
                  <a:pt x="27" y="476"/>
                </a:lnTo>
                <a:lnTo>
                  <a:pt x="27" y="476"/>
                </a:lnTo>
                <a:lnTo>
                  <a:pt x="27" y="476"/>
                </a:lnTo>
                <a:lnTo>
                  <a:pt x="27" y="476"/>
                </a:lnTo>
                <a:lnTo>
                  <a:pt x="27" y="475"/>
                </a:lnTo>
                <a:lnTo>
                  <a:pt x="27" y="475"/>
                </a:lnTo>
                <a:lnTo>
                  <a:pt x="27" y="475"/>
                </a:lnTo>
                <a:lnTo>
                  <a:pt x="27" y="475"/>
                </a:lnTo>
                <a:lnTo>
                  <a:pt x="27" y="474"/>
                </a:lnTo>
                <a:lnTo>
                  <a:pt x="27" y="474"/>
                </a:lnTo>
                <a:lnTo>
                  <a:pt x="27" y="474"/>
                </a:lnTo>
                <a:lnTo>
                  <a:pt x="26" y="474"/>
                </a:lnTo>
                <a:lnTo>
                  <a:pt x="26" y="474"/>
                </a:lnTo>
                <a:lnTo>
                  <a:pt x="26" y="474"/>
                </a:lnTo>
                <a:lnTo>
                  <a:pt x="26" y="474"/>
                </a:lnTo>
                <a:lnTo>
                  <a:pt x="26" y="474"/>
                </a:lnTo>
                <a:lnTo>
                  <a:pt x="25" y="474"/>
                </a:lnTo>
                <a:lnTo>
                  <a:pt x="25" y="474"/>
                </a:lnTo>
                <a:lnTo>
                  <a:pt x="25" y="474"/>
                </a:lnTo>
                <a:lnTo>
                  <a:pt x="25" y="473"/>
                </a:lnTo>
                <a:lnTo>
                  <a:pt x="25" y="473"/>
                </a:lnTo>
                <a:lnTo>
                  <a:pt x="25" y="473"/>
                </a:lnTo>
                <a:lnTo>
                  <a:pt x="25" y="473"/>
                </a:lnTo>
                <a:lnTo>
                  <a:pt x="25" y="473"/>
                </a:lnTo>
                <a:lnTo>
                  <a:pt x="25" y="473"/>
                </a:lnTo>
                <a:lnTo>
                  <a:pt x="25" y="473"/>
                </a:lnTo>
                <a:lnTo>
                  <a:pt x="24" y="472"/>
                </a:lnTo>
                <a:lnTo>
                  <a:pt x="24" y="472"/>
                </a:lnTo>
                <a:lnTo>
                  <a:pt x="24" y="472"/>
                </a:lnTo>
                <a:lnTo>
                  <a:pt x="24" y="472"/>
                </a:lnTo>
                <a:lnTo>
                  <a:pt x="24" y="472"/>
                </a:lnTo>
                <a:lnTo>
                  <a:pt x="24" y="472"/>
                </a:lnTo>
                <a:lnTo>
                  <a:pt x="24" y="471"/>
                </a:lnTo>
                <a:lnTo>
                  <a:pt x="24" y="471"/>
                </a:lnTo>
                <a:lnTo>
                  <a:pt x="24" y="471"/>
                </a:lnTo>
                <a:lnTo>
                  <a:pt x="24" y="471"/>
                </a:lnTo>
                <a:lnTo>
                  <a:pt x="24" y="471"/>
                </a:lnTo>
                <a:lnTo>
                  <a:pt x="23" y="471"/>
                </a:lnTo>
                <a:lnTo>
                  <a:pt x="23" y="471"/>
                </a:lnTo>
                <a:lnTo>
                  <a:pt x="23" y="471"/>
                </a:lnTo>
                <a:lnTo>
                  <a:pt x="23" y="471"/>
                </a:lnTo>
                <a:lnTo>
                  <a:pt x="23" y="471"/>
                </a:lnTo>
                <a:lnTo>
                  <a:pt x="23" y="471"/>
                </a:lnTo>
                <a:lnTo>
                  <a:pt x="23" y="471"/>
                </a:lnTo>
                <a:lnTo>
                  <a:pt x="23" y="471"/>
                </a:lnTo>
                <a:lnTo>
                  <a:pt x="23" y="471"/>
                </a:lnTo>
                <a:lnTo>
                  <a:pt x="23" y="471"/>
                </a:lnTo>
                <a:lnTo>
                  <a:pt x="24" y="471"/>
                </a:lnTo>
                <a:lnTo>
                  <a:pt x="24" y="471"/>
                </a:lnTo>
                <a:lnTo>
                  <a:pt x="24" y="471"/>
                </a:lnTo>
                <a:lnTo>
                  <a:pt x="24" y="470"/>
                </a:lnTo>
                <a:lnTo>
                  <a:pt x="24" y="470"/>
                </a:lnTo>
                <a:lnTo>
                  <a:pt x="24" y="470"/>
                </a:lnTo>
                <a:lnTo>
                  <a:pt x="24" y="470"/>
                </a:lnTo>
                <a:lnTo>
                  <a:pt x="23" y="470"/>
                </a:lnTo>
                <a:lnTo>
                  <a:pt x="23" y="470"/>
                </a:lnTo>
                <a:lnTo>
                  <a:pt x="23" y="470"/>
                </a:lnTo>
                <a:lnTo>
                  <a:pt x="23" y="470"/>
                </a:lnTo>
                <a:lnTo>
                  <a:pt x="23" y="470"/>
                </a:lnTo>
                <a:lnTo>
                  <a:pt x="23" y="470"/>
                </a:lnTo>
                <a:lnTo>
                  <a:pt x="23" y="470"/>
                </a:lnTo>
                <a:lnTo>
                  <a:pt x="23" y="470"/>
                </a:lnTo>
                <a:lnTo>
                  <a:pt x="23" y="470"/>
                </a:lnTo>
                <a:lnTo>
                  <a:pt x="23" y="470"/>
                </a:lnTo>
                <a:lnTo>
                  <a:pt x="23" y="470"/>
                </a:lnTo>
                <a:lnTo>
                  <a:pt x="23" y="470"/>
                </a:lnTo>
                <a:lnTo>
                  <a:pt x="23" y="470"/>
                </a:lnTo>
                <a:lnTo>
                  <a:pt x="23" y="469"/>
                </a:lnTo>
                <a:lnTo>
                  <a:pt x="23" y="469"/>
                </a:lnTo>
                <a:lnTo>
                  <a:pt x="23" y="469"/>
                </a:lnTo>
                <a:lnTo>
                  <a:pt x="23" y="469"/>
                </a:lnTo>
                <a:lnTo>
                  <a:pt x="24" y="469"/>
                </a:lnTo>
                <a:lnTo>
                  <a:pt x="24" y="468"/>
                </a:lnTo>
                <a:lnTo>
                  <a:pt x="24" y="468"/>
                </a:lnTo>
                <a:lnTo>
                  <a:pt x="24" y="468"/>
                </a:lnTo>
                <a:lnTo>
                  <a:pt x="24" y="468"/>
                </a:lnTo>
                <a:lnTo>
                  <a:pt x="24" y="468"/>
                </a:lnTo>
                <a:lnTo>
                  <a:pt x="25" y="467"/>
                </a:lnTo>
                <a:lnTo>
                  <a:pt x="25" y="467"/>
                </a:lnTo>
                <a:lnTo>
                  <a:pt x="25" y="467"/>
                </a:lnTo>
                <a:lnTo>
                  <a:pt x="25" y="467"/>
                </a:lnTo>
                <a:lnTo>
                  <a:pt x="25" y="467"/>
                </a:lnTo>
                <a:lnTo>
                  <a:pt x="25" y="467"/>
                </a:lnTo>
                <a:lnTo>
                  <a:pt x="25" y="467"/>
                </a:lnTo>
                <a:lnTo>
                  <a:pt x="25" y="467"/>
                </a:lnTo>
                <a:lnTo>
                  <a:pt x="25" y="467"/>
                </a:lnTo>
                <a:lnTo>
                  <a:pt x="25" y="467"/>
                </a:lnTo>
                <a:lnTo>
                  <a:pt x="25" y="467"/>
                </a:lnTo>
                <a:lnTo>
                  <a:pt x="25" y="467"/>
                </a:lnTo>
                <a:lnTo>
                  <a:pt x="25" y="466"/>
                </a:lnTo>
                <a:lnTo>
                  <a:pt x="25" y="466"/>
                </a:lnTo>
                <a:lnTo>
                  <a:pt x="26" y="465"/>
                </a:lnTo>
                <a:lnTo>
                  <a:pt x="26" y="464"/>
                </a:lnTo>
                <a:lnTo>
                  <a:pt x="26" y="463"/>
                </a:lnTo>
                <a:lnTo>
                  <a:pt x="26" y="463"/>
                </a:lnTo>
                <a:lnTo>
                  <a:pt x="27" y="462"/>
                </a:lnTo>
                <a:lnTo>
                  <a:pt x="27" y="461"/>
                </a:lnTo>
                <a:lnTo>
                  <a:pt x="27" y="461"/>
                </a:lnTo>
                <a:lnTo>
                  <a:pt x="27" y="460"/>
                </a:lnTo>
                <a:lnTo>
                  <a:pt x="28" y="460"/>
                </a:lnTo>
                <a:lnTo>
                  <a:pt x="28" y="460"/>
                </a:lnTo>
                <a:lnTo>
                  <a:pt x="28" y="460"/>
                </a:lnTo>
                <a:lnTo>
                  <a:pt x="28" y="459"/>
                </a:lnTo>
                <a:lnTo>
                  <a:pt x="28" y="459"/>
                </a:lnTo>
                <a:lnTo>
                  <a:pt x="28" y="459"/>
                </a:lnTo>
                <a:lnTo>
                  <a:pt x="28" y="459"/>
                </a:lnTo>
                <a:lnTo>
                  <a:pt x="28" y="459"/>
                </a:lnTo>
                <a:lnTo>
                  <a:pt x="28" y="459"/>
                </a:lnTo>
                <a:lnTo>
                  <a:pt x="28" y="458"/>
                </a:lnTo>
                <a:lnTo>
                  <a:pt x="28" y="458"/>
                </a:lnTo>
                <a:lnTo>
                  <a:pt x="28" y="458"/>
                </a:lnTo>
                <a:lnTo>
                  <a:pt x="27" y="456"/>
                </a:lnTo>
                <a:lnTo>
                  <a:pt x="27" y="456"/>
                </a:lnTo>
                <a:lnTo>
                  <a:pt x="27" y="454"/>
                </a:lnTo>
                <a:lnTo>
                  <a:pt x="27" y="454"/>
                </a:lnTo>
                <a:lnTo>
                  <a:pt x="26" y="453"/>
                </a:lnTo>
                <a:lnTo>
                  <a:pt x="26" y="453"/>
                </a:lnTo>
                <a:lnTo>
                  <a:pt x="26" y="453"/>
                </a:lnTo>
                <a:lnTo>
                  <a:pt x="26" y="453"/>
                </a:lnTo>
                <a:lnTo>
                  <a:pt x="26" y="452"/>
                </a:lnTo>
                <a:lnTo>
                  <a:pt x="26" y="452"/>
                </a:lnTo>
                <a:lnTo>
                  <a:pt x="26" y="451"/>
                </a:lnTo>
                <a:lnTo>
                  <a:pt x="26" y="451"/>
                </a:lnTo>
                <a:lnTo>
                  <a:pt x="26" y="451"/>
                </a:lnTo>
                <a:lnTo>
                  <a:pt x="26" y="451"/>
                </a:lnTo>
                <a:lnTo>
                  <a:pt x="26" y="450"/>
                </a:lnTo>
                <a:lnTo>
                  <a:pt x="26" y="450"/>
                </a:lnTo>
                <a:lnTo>
                  <a:pt x="26" y="450"/>
                </a:lnTo>
                <a:lnTo>
                  <a:pt x="26" y="450"/>
                </a:lnTo>
                <a:lnTo>
                  <a:pt x="26" y="450"/>
                </a:lnTo>
                <a:lnTo>
                  <a:pt x="26" y="449"/>
                </a:lnTo>
                <a:lnTo>
                  <a:pt x="26" y="449"/>
                </a:lnTo>
                <a:lnTo>
                  <a:pt x="26" y="449"/>
                </a:lnTo>
                <a:lnTo>
                  <a:pt x="26" y="449"/>
                </a:lnTo>
                <a:lnTo>
                  <a:pt x="26" y="449"/>
                </a:lnTo>
                <a:lnTo>
                  <a:pt x="25" y="448"/>
                </a:lnTo>
                <a:lnTo>
                  <a:pt x="25" y="448"/>
                </a:lnTo>
                <a:lnTo>
                  <a:pt x="25" y="447"/>
                </a:lnTo>
                <a:lnTo>
                  <a:pt x="24" y="447"/>
                </a:lnTo>
                <a:lnTo>
                  <a:pt x="24" y="446"/>
                </a:lnTo>
                <a:lnTo>
                  <a:pt x="24" y="446"/>
                </a:lnTo>
                <a:lnTo>
                  <a:pt x="23" y="445"/>
                </a:lnTo>
                <a:lnTo>
                  <a:pt x="23" y="445"/>
                </a:lnTo>
                <a:lnTo>
                  <a:pt x="22" y="444"/>
                </a:lnTo>
                <a:lnTo>
                  <a:pt x="22" y="444"/>
                </a:lnTo>
                <a:lnTo>
                  <a:pt x="22" y="444"/>
                </a:lnTo>
                <a:lnTo>
                  <a:pt x="22" y="443"/>
                </a:lnTo>
                <a:lnTo>
                  <a:pt x="22" y="443"/>
                </a:lnTo>
                <a:lnTo>
                  <a:pt x="21" y="443"/>
                </a:lnTo>
                <a:lnTo>
                  <a:pt x="21" y="443"/>
                </a:lnTo>
                <a:lnTo>
                  <a:pt x="21" y="443"/>
                </a:lnTo>
                <a:lnTo>
                  <a:pt x="21" y="443"/>
                </a:lnTo>
                <a:lnTo>
                  <a:pt x="21" y="443"/>
                </a:lnTo>
                <a:lnTo>
                  <a:pt x="21" y="443"/>
                </a:lnTo>
                <a:lnTo>
                  <a:pt x="21" y="443"/>
                </a:lnTo>
                <a:lnTo>
                  <a:pt x="21" y="442"/>
                </a:lnTo>
                <a:lnTo>
                  <a:pt x="21" y="442"/>
                </a:lnTo>
                <a:lnTo>
                  <a:pt x="21" y="442"/>
                </a:lnTo>
                <a:lnTo>
                  <a:pt x="21" y="442"/>
                </a:lnTo>
                <a:lnTo>
                  <a:pt x="21" y="441"/>
                </a:lnTo>
                <a:lnTo>
                  <a:pt x="21" y="440"/>
                </a:lnTo>
                <a:lnTo>
                  <a:pt x="21" y="440"/>
                </a:lnTo>
                <a:lnTo>
                  <a:pt x="21" y="440"/>
                </a:lnTo>
                <a:lnTo>
                  <a:pt x="21" y="440"/>
                </a:lnTo>
                <a:lnTo>
                  <a:pt x="22" y="439"/>
                </a:lnTo>
                <a:lnTo>
                  <a:pt x="21" y="439"/>
                </a:lnTo>
                <a:lnTo>
                  <a:pt x="21" y="439"/>
                </a:lnTo>
                <a:lnTo>
                  <a:pt x="21" y="438"/>
                </a:lnTo>
                <a:lnTo>
                  <a:pt x="21" y="438"/>
                </a:lnTo>
                <a:lnTo>
                  <a:pt x="21" y="438"/>
                </a:lnTo>
                <a:lnTo>
                  <a:pt x="21" y="438"/>
                </a:lnTo>
                <a:lnTo>
                  <a:pt x="21" y="438"/>
                </a:lnTo>
                <a:lnTo>
                  <a:pt x="21" y="438"/>
                </a:lnTo>
                <a:lnTo>
                  <a:pt x="21" y="437"/>
                </a:lnTo>
                <a:lnTo>
                  <a:pt x="21" y="437"/>
                </a:lnTo>
                <a:lnTo>
                  <a:pt x="21" y="437"/>
                </a:lnTo>
                <a:lnTo>
                  <a:pt x="21" y="437"/>
                </a:lnTo>
                <a:lnTo>
                  <a:pt x="21" y="437"/>
                </a:lnTo>
                <a:lnTo>
                  <a:pt x="21" y="437"/>
                </a:lnTo>
                <a:lnTo>
                  <a:pt x="21" y="437"/>
                </a:lnTo>
                <a:lnTo>
                  <a:pt x="21" y="436"/>
                </a:lnTo>
                <a:lnTo>
                  <a:pt x="20" y="436"/>
                </a:lnTo>
                <a:lnTo>
                  <a:pt x="20" y="436"/>
                </a:lnTo>
                <a:lnTo>
                  <a:pt x="20" y="436"/>
                </a:lnTo>
                <a:lnTo>
                  <a:pt x="20" y="436"/>
                </a:lnTo>
                <a:lnTo>
                  <a:pt x="20" y="435"/>
                </a:lnTo>
                <a:lnTo>
                  <a:pt x="20" y="435"/>
                </a:lnTo>
                <a:lnTo>
                  <a:pt x="20" y="435"/>
                </a:lnTo>
                <a:lnTo>
                  <a:pt x="20" y="435"/>
                </a:lnTo>
                <a:lnTo>
                  <a:pt x="20" y="435"/>
                </a:lnTo>
                <a:lnTo>
                  <a:pt x="20" y="435"/>
                </a:lnTo>
                <a:lnTo>
                  <a:pt x="20" y="434"/>
                </a:lnTo>
                <a:lnTo>
                  <a:pt x="20" y="433"/>
                </a:lnTo>
                <a:lnTo>
                  <a:pt x="20" y="433"/>
                </a:lnTo>
                <a:lnTo>
                  <a:pt x="20" y="432"/>
                </a:lnTo>
                <a:lnTo>
                  <a:pt x="20" y="432"/>
                </a:lnTo>
                <a:lnTo>
                  <a:pt x="20" y="432"/>
                </a:lnTo>
                <a:lnTo>
                  <a:pt x="20" y="432"/>
                </a:lnTo>
                <a:lnTo>
                  <a:pt x="19" y="431"/>
                </a:lnTo>
                <a:lnTo>
                  <a:pt x="19" y="431"/>
                </a:lnTo>
                <a:lnTo>
                  <a:pt x="19" y="431"/>
                </a:lnTo>
                <a:lnTo>
                  <a:pt x="19" y="431"/>
                </a:lnTo>
                <a:lnTo>
                  <a:pt x="19" y="431"/>
                </a:lnTo>
                <a:lnTo>
                  <a:pt x="19" y="430"/>
                </a:lnTo>
                <a:lnTo>
                  <a:pt x="19" y="430"/>
                </a:lnTo>
                <a:lnTo>
                  <a:pt x="18" y="430"/>
                </a:lnTo>
                <a:lnTo>
                  <a:pt x="18" y="430"/>
                </a:lnTo>
                <a:lnTo>
                  <a:pt x="18" y="429"/>
                </a:lnTo>
                <a:lnTo>
                  <a:pt x="17" y="429"/>
                </a:lnTo>
                <a:lnTo>
                  <a:pt x="17" y="429"/>
                </a:lnTo>
                <a:lnTo>
                  <a:pt x="17" y="429"/>
                </a:lnTo>
                <a:lnTo>
                  <a:pt x="17" y="429"/>
                </a:lnTo>
                <a:lnTo>
                  <a:pt x="17" y="428"/>
                </a:lnTo>
                <a:lnTo>
                  <a:pt x="17" y="428"/>
                </a:lnTo>
                <a:lnTo>
                  <a:pt x="17" y="428"/>
                </a:lnTo>
                <a:lnTo>
                  <a:pt x="17" y="428"/>
                </a:lnTo>
                <a:lnTo>
                  <a:pt x="17" y="428"/>
                </a:lnTo>
                <a:lnTo>
                  <a:pt x="17" y="427"/>
                </a:lnTo>
                <a:lnTo>
                  <a:pt x="17" y="427"/>
                </a:lnTo>
                <a:lnTo>
                  <a:pt x="17" y="427"/>
                </a:lnTo>
                <a:lnTo>
                  <a:pt x="17" y="427"/>
                </a:lnTo>
                <a:lnTo>
                  <a:pt x="16" y="427"/>
                </a:lnTo>
                <a:lnTo>
                  <a:pt x="16" y="427"/>
                </a:lnTo>
                <a:lnTo>
                  <a:pt x="16" y="427"/>
                </a:lnTo>
                <a:lnTo>
                  <a:pt x="16" y="427"/>
                </a:lnTo>
                <a:lnTo>
                  <a:pt x="16" y="427"/>
                </a:lnTo>
                <a:lnTo>
                  <a:pt x="16" y="426"/>
                </a:lnTo>
                <a:lnTo>
                  <a:pt x="16" y="426"/>
                </a:lnTo>
                <a:lnTo>
                  <a:pt x="16" y="426"/>
                </a:lnTo>
                <a:lnTo>
                  <a:pt x="16" y="426"/>
                </a:lnTo>
                <a:lnTo>
                  <a:pt x="16" y="426"/>
                </a:lnTo>
                <a:lnTo>
                  <a:pt x="16" y="426"/>
                </a:lnTo>
                <a:lnTo>
                  <a:pt x="16" y="425"/>
                </a:lnTo>
                <a:lnTo>
                  <a:pt x="16" y="424"/>
                </a:lnTo>
                <a:lnTo>
                  <a:pt x="16" y="424"/>
                </a:lnTo>
                <a:lnTo>
                  <a:pt x="16" y="422"/>
                </a:lnTo>
                <a:lnTo>
                  <a:pt x="16" y="422"/>
                </a:lnTo>
                <a:lnTo>
                  <a:pt x="17" y="421"/>
                </a:lnTo>
                <a:lnTo>
                  <a:pt x="17" y="421"/>
                </a:lnTo>
                <a:lnTo>
                  <a:pt x="18" y="419"/>
                </a:lnTo>
                <a:lnTo>
                  <a:pt x="18" y="418"/>
                </a:lnTo>
                <a:lnTo>
                  <a:pt x="18" y="418"/>
                </a:lnTo>
                <a:lnTo>
                  <a:pt x="18" y="417"/>
                </a:lnTo>
                <a:lnTo>
                  <a:pt x="18" y="417"/>
                </a:lnTo>
                <a:lnTo>
                  <a:pt x="18" y="417"/>
                </a:lnTo>
                <a:lnTo>
                  <a:pt x="18" y="416"/>
                </a:lnTo>
                <a:lnTo>
                  <a:pt x="17" y="416"/>
                </a:lnTo>
                <a:lnTo>
                  <a:pt x="17" y="416"/>
                </a:lnTo>
                <a:lnTo>
                  <a:pt x="17" y="415"/>
                </a:lnTo>
                <a:lnTo>
                  <a:pt x="16" y="415"/>
                </a:lnTo>
                <a:lnTo>
                  <a:pt x="16" y="415"/>
                </a:lnTo>
                <a:lnTo>
                  <a:pt x="15" y="414"/>
                </a:lnTo>
                <a:lnTo>
                  <a:pt x="14" y="413"/>
                </a:lnTo>
                <a:lnTo>
                  <a:pt x="14" y="412"/>
                </a:lnTo>
                <a:lnTo>
                  <a:pt x="13" y="412"/>
                </a:lnTo>
                <a:lnTo>
                  <a:pt x="13" y="411"/>
                </a:lnTo>
                <a:lnTo>
                  <a:pt x="12" y="411"/>
                </a:lnTo>
                <a:lnTo>
                  <a:pt x="11" y="410"/>
                </a:lnTo>
                <a:lnTo>
                  <a:pt x="11" y="409"/>
                </a:lnTo>
                <a:lnTo>
                  <a:pt x="9" y="408"/>
                </a:lnTo>
                <a:lnTo>
                  <a:pt x="9" y="408"/>
                </a:lnTo>
                <a:lnTo>
                  <a:pt x="9" y="407"/>
                </a:lnTo>
                <a:lnTo>
                  <a:pt x="8" y="407"/>
                </a:lnTo>
                <a:lnTo>
                  <a:pt x="8" y="407"/>
                </a:lnTo>
                <a:lnTo>
                  <a:pt x="8" y="406"/>
                </a:lnTo>
                <a:lnTo>
                  <a:pt x="7" y="406"/>
                </a:lnTo>
                <a:lnTo>
                  <a:pt x="7" y="406"/>
                </a:lnTo>
                <a:lnTo>
                  <a:pt x="7" y="406"/>
                </a:lnTo>
                <a:lnTo>
                  <a:pt x="7" y="405"/>
                </a:lnTo>
                <a:lnTo>
                  <a:pt x="7" y="405"/>
                </a:lnTo>
                <a:lnTo>
                  <a:pt x="7" y="405"/>
                </a:lnTo>
                <a:lnTo>
                  <a:pt x="7" y="405"/>
                </a:lnTo>
                <a:lnTo>
                  <a:pt x="7" y="405"/>
                </a:lnTo>
                <a:lnTo>
                  <a:pt x="6" y="405"/>
                </a:lnTo>
                <a:lnTo>
                  <a:pt x="6" y="404"/>
                </a:lnTo>
                <a:lnTo>
                  <a:pt x="6" y="404"/>
                </a:lnTo>
                <a:lnTo>
                  <a:pt x="6" y="403"/>
                </a:lnTo>
                <a:lnTo>
                  <a:pt x="6" y="403"/>
                </a:lnTo>
                <a:lnTo>
                  <a:pt x="5" y="402"/>
                </a:lnTo>
                <a:lnTo>
                  <a:pt x="5" y="401"/>
                </a:lnTo>
                <a:lnTo>
                  <a:pt x="5" y="401"/>
                </a:lnTo>
                <a:lnTo>
                  <a:pt x="4" y="401"/>
                </a:lnTo>
                <a:lnTo>
                  <a:pt x="4" y="400"/>
                </a:lnTo>
                <a:lnTo>
                  <a:pt x="4" y="400"/>
                </a:lnTo>
                <a:lnTo>
                  <a:pt x="4" y="399"/>
                </a:lnTo>
                <a:lnTo>
                  <a:pt x="2" y="396"/>
                </a:lnTo>
                <a:lnTo>
                  <a:pt x="2" y="396"/>
                </a:lnTo>
                <a:lnTo>
                  <a:pt x="2" y="395"/>
                </a:lnTo>
                <a:lnTo>
                  <a:pt x="2" y="395"/>
                </a:lnTo>
                <a:lnTo>
                  <a:pt x="1" y="392"/>
                </a:lnTo>
                <a:lnTo>
                  <a:pt x="1" y="392"/>
                </a:lnTo>
                <a:lnTo>
                  <a:pt x="1" y="391"/>
                </a:lnTo>
                <a:lnTo>
                  <a:pt x="1" y="391"/>
                </a:lnTo>
                <a:lnTo>
                  <a:pt x="1" y="391"/>
                </a:lnTo>
                <a:lnTo>
                  <a:pt x="1" y="391"/>
                </a:lnTo>
                <a:lnTo>
                  <a:pt x="1" y="390"/>
                </a:lnTo>
                <a:lnTo>
                  <a:pt x="1" y="390"/>
                </a:lnTo>
                <a:lnTo>
                  <a:pt x="1" y="390"/>
                </a:lnTo>
                <a:lnTo>
                  <a:pt x="1" y="389"/>
                </a:lnTo>
                <a:lnTo>
                  <a:pt x="1" y="389"/>
                </a:lnTo>
                <a:lnTo>
                  <a:pt x="1" y="388"/>
                </a:lnTo>
                <a:lnTo>
                  <a:pt x="1" y="388"/>
                </a:lnTo>
                <a:lnTo>
                  <a:pt x="0" y="386"/>
                </a:lnTo>
                <a:lnTo>
                  <a:pt x="0" y="378"/>
                </a:lnTo>
                <a:lnTo>
                  <a:pt x="0" y="378"/>
                </a:lnTo>
                <a:lnTo>
                  <a:pt x="3" y="375"/>
                </a:lnTo>
                <a:lnTo>
                  <a:pt x="6" y="373"/>
                </a:lnTo>
                <a:lnTo>
                  <a:pt x="7" y="371"/>
                </a:lnTo>
                <a:lnTo>
                  <a:pt x="9" y="369"/>
                </a:lnTo>
                <a:lnTo>
                  <a:pt x="11" y="367"/>
                </a:lnTo>
                <a:lnTo>
                  <a:pt x="12" y="367"/>
                </a:lnTo>
                <a:lnTo>
                  <a:pt x="13" y="366"/>
                </a:lnTo>
                <a:lnTo>
                  <a:pt x="13" y="365"/>
                </a:lnTo>
                <a:lnTo>
                  <a:pt x="13" y="365"/>
                </a:lnTo>
                <a:lnTo>
                  <a:pt x="15" y="364"/>
                </a:lnTo>
                <a:lnTo>
                  <a:pt x="15" y="364"/>
                </a:lnTo>
                <a:lnTo>
                  <a:pt x="15" y="364"/>
                </a:lnTo>
                <a:lnTo>
                  <a:pt x="16" y="363"/>
                </a:lnTo>
                <a:lnTo>
                  <a:pt x="16" y="363"/>
                </a:lnTo>
                <a:lnTo>
                  <a:pt x="18" y="361"/>
                </a:lnTo>
                <a:lnTo>
                  <a:pt x="19" y="361"/>
                </a:lnTo>
                <a:lnTo>
                  <a:pt x="19" y="360"/>
                </a:lnTo>
                <a:lnTo>
                  <a:pt x="19" y="360"/>
                </a:lnTo>
                <a:lnTo>
                  <a:pt x="20" y="360"/>
                </a:lnTo>
                <a:lnTo>
                  <a:pt x="20" y="360"/>
                </a:lnTo>
                <a:lnTo>
                  <a:pt x="20" y="359"/>
                </a:lnTo>
                <a:lnTo>
                  <a:pt x="20" y="359"/>
                </a:lnTo>
                <a:lnTo>
                  <a:pt x="20" y="359"/>
                </a:lnTo>
                <a:lnTo>
                  <a:pt x="21" y="358"/>
                </a:lnTo>
                <a:lnTo>
                  <a:pt x="21" y="358"/>
                </a:lnTo>
                <a:lnTo>
                  <a:pt x="24" y="355"/>
                </a:lnTo>
                <a:lnTo>
                  <a:pt x="27" y="352"/>
                </a:lnTo>
                <a:lnTo>
                  <a:pt x="27" y="352"/>
                </a:lnTo>
                <a:lnTo>
                  <a:pt x="27" y="352"/>
                </a:lnTo>
                <a:lnTo>
                  <a:pt x="28" y="351"/>
                </a:lnTo>
                <a:lnTo>
                  <a:pt x="30" y="349"/>
                </a:lnTo>
                <a:lnTo>
                  <a:pt x="32" y="347"/>
                </a:lnTo>
                <a:lnTo>
                  <a:pt x="33" y="346"/>
                </a:lnTo>
                <a:lnTo>
                  <a:pt x="34" y="345"/>
                </a:lnTo>
                <a:lnTo>
                  <a:pt x="34" y="345"/>
                </a:lnTo>
                <a:lnTo>
                  <a:pt x="34" y="345"/>
                </a:lnTo>
                <a:lnTo>
                  <a:pt x="34" y="345"/>
                </a:lnTo>
                <a:lnTo>
                  <a:pt x="34" y="345"/>
                </a:lnTo>
                <a:lnTo>
                  <a:pt x="34" y="345"/>
                </a:lnTo>
                <a:lnTo>
                  <a:pt x="34" y="345"/>
                </a:lnTo>
                <a:lnTo>
                  <a:pt x="34" y="345"/>
                </a:lnTo>
                <a:lnTo>
                  <a:pt x="34" y="345"/>
                </a:lnTo>
                <a:lnTo>
                  <a:pt x="34" y="345"/>
                </a:lnTo>
                <a:lnTo>
                  <a:pt x="34"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7" y="344"/>
                </a:lnTo>
                <a:lnTo>
                  <a:pt x="37" y="344"/>
                </a:lnTo>
                <a:lnTo>
                  <a:pt x="37" y="344"/>
                </a:lnTo>
                <a:lnTo>
                  <a:pt x="37" y="344"/>
                </a:lnTo>
                <a:lnTo>
                  <a:pt x="37" y="344"/>
                </a:lnTo>
                <a:lnTo>
                  <a:pt x="37" y="344"/>
                </a:lnTo>
                <a:lnTo>
                  <a:pt x="37" y="344"/>
                </a:lnTo>
                <a:lnTo>
                  <a:pt x="37" y="344"/>
                </a:lnTo>
                <a:lnTo>
                  <a:pt x="37" y="344"/>
                </a:lnTo>
                <a:lnTo>
                  <a:pt x="37" y="344"/>
                </a:lnTo>
                <a:lnTo>
                  <a:pt x="37" y="344"/>
                </a:lnTo>
                <a:lnTo>
                  <a:pt x="37" y="344"/>
                </a:lnTo>
                <a:lnTo>
                  <a:pt x="37"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9" y="344"/>
                </a:lnTo>
                <a:lnTo>
                  <a:pt x="39" y="344"/>
                </a:lnTo>
                <a:lnTo>
                  <a:pt x="39" y="344"/>
                </a:lnTo>
                <a:lnTo>
                  <a:pt x="39" y="344"/>
                </a:lnTo>
                <a:lnTo>
                  <a:pt x="39" y="344"/>
                </a:lnTo>
                <a:lnTo>
                  <a:pt x="40" y="344"/>
                </a:lnTo>
                <a:lnTo>
                  <a:pt x="40" y="344"/>
                </a:lnTo>
                <a:lnTo>
                  <a:pt x="40" y="344"/>
                </a:lnTo>
                <a:lnTo>
                  <a:pt x="40" y="344"/>
                </a:lnTo>
                <a:lnTo>
                  <a:pt x="40" y="344"/>
                </a:lnTo>
                <a:lnTo>
                  <a:pt x="40" y="344"/>
                </a:lnTo>
                <a:lnTo>
                  <a:pt x="40" y="344"/>
                </a:lnTo>
                <a:lnTo>
                  <a:pt x="40" y="343"/>
                </a:lnTo>
                <a:lnTo>
                  <a:pt x="40" y="343"/>
                </a:lnTo>
                <a:lnTo>
                  <a:pt x="40" y="343"/>
                </a:lnTo>
                <a:lnTo>
                  <a:pt x="40" y="344"/>
                </a:lnTo>
                <a:lnTo>
                  <a:pt x="41" y="344"/>
                </a:lnTo>
                <a:lnTo>
                  <a:pt x="41" y="344"/>
                </a:lnTo>
                <a:lnTo>
                  <a:pt x="41" y="344"/>
                </a:lnTo>
                <a:lnTo>
                  <a:pt x="41" y="344"/>
                </a:lnTo>
                <a:lnTo>
                  <a:pt x="41" y="344"/>
                </a:lnTo>
                <a:lnTo>
                  <a:pt x="41" y="344"/>
                </a:lnTo>
                <a:lnTo>
                  <a:pt x="41" y="344"/>
                </a:lnTo>
                <a:lnTo>
                  <a:pt x="41" y="344"/>
                </a:lnTo>
                <a:lnTo>
                  <a:pt x="41" y="344"/>
                </a:lnTo>
                <a:lnTo>
                  <a:pt x="41" y="344"/>
                </a:lnTo>
                <a:lnTo>
                  <a:pt x="41" y="344"/>
                </a:lnTo>
                <a:lnTo>
                  <a:pt x="41" y="344"/>
                </a:lnTo>
                <a:lnTo>
                  <a:pt x="41" y="344"/>
                </a:lnTo>
                <a:lnTo>
                  <a:pt x="41" y="344"/>
                </a:lnTo>
                <a:lnTo>
                  <a:pt x="41" y="344"/>
                </a:lnTo>
                <a:lnTo>
                  <a:pt x="41" y="344"/>
                </a:lnTo>
                <a:lnTo>
                  <a:pt x="41"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5"/>
                </a:lnTo>
                <a:lnTo>
                  <a:pt x="43" y="345"/>
                </a:lnTo>
                <a:lnTo>
                  <a:pt x="43" y="345"/>
                </a:lnTo>
                <a:lnTo>
                  <a:pt x="43" y="345"/>
                </a:lnTo>
                <a:lnTo>
                  <a:pt x="43" y="345"/>
                </a:lnTo>
                <a:lnTo>
                  <a:pt x="43" y="345"/>
                </a:lnTo>
                <a:lnTo>
                  <a:pt x="43" y="345"/>
                </a:lnTo>
                <a:lnTo>
                  <a:pt x="43" y="345"/>
                </a:lnTo>
                <a:lnTo>
                  <a:pt x="43" y="345"/>
                </a:lnTo>
                <a:lnTo>
                  <a:pt x="43" y="345"/>
                </a:lnTo>
                <a:lnTo>
                  <a:pt x="43" y="345"/>
                </a:lnTo>
                <a:lnTo>
                  <a:pt x="44" y="345"/>
                </a:lnTo>
                <a:lnTo>
                  <a:pt x="44" y="345"/>
                </a:lnTo>
                <a:lnTo>
                  <a:pt x="44" y="345"/>
                </a:lnTo>
                <a:lnTo>
                  <a:pt x="44" y="345"/>
                </a:lnTo>
                <a:lnTo>
                  <a:pt x="44" y="345"/>
                </a:lnTo>
                <a:lnTo>
                  <a:pt x="44" y="345"/>
                </a:lnTo>
                <a:lnTo>
                  <a:pt x="44" y="345"/>
                </a:lnTo>
                <a:lnTo>
                  <a:pt x="44" y="345"/>
                </a:lnTo>
                <a:lnTo>
                  <a:pt x="44" y="345"/>
                </a:lnTo>
                <a:lnTo>
                  <a:pt x="44" y="345"/>
                </a:lnTo>
                <a:lnTo>
                  <a:pt x="44" y="345"/>
                </a:lnTo>
                <a:lnTo>
                  <a:pt x="45" y="345"/>
                </a:lnTo>
                <a:lnTo>
                  <a:pt x="45" y="345"/>
                </a:lnTo>
                <a:lnTo>
                  <a:pt x="45" y="345"/>
                </a:lnTo>
                <a:lnTo>
                  <a:pt x="45" y="345"/>
                </a:lnTo>
                <a:lnTo>
                  <a:pt x="45" y="345"/>
                </a:lnTo>
                <a:lnTo>
                  <a:pt x="45" y="345"/>
                </a:lnTo>
                <a:lnTo>
                  <a:pt x="45" y="345"/>
                </a:lnTo>
                <a:lnTo>
                  <a:pt x="45" y="345"/>
                </a:lnTo>
                <a:lnTo>
                  <a:pt x="45" y="346"/>
                </a:lnTo>
                <a:lnTo>
                  <a:pt x="45" y="346"/>
                </a:lnTo>
                <a:lnTo>
                  <a:pt x="45" y="346"/>
                </a:lnTo>
                <a:lnTo>
                  <a:pt x="45" y="346"/>
                </a:lnTo>
                <a:lnTo>
                  <a:pt x="45" y="346"/>
                </a:lnTo>
                <a:lnTo>
                  <a:pt x="45" y="346"/>
                </a:lnTo>
                <a:lnTo>
                  <a:pt x="45" y="346"/>
                </a:lnTo>
                <a:lnTo>
                  <a:pt x="45" y="346"/>
                </a:lnTo>
                <a:lnTo>
                  <a:pt x="45" y="346"/>
                </a:lnTo>
                <a:lnTo>
                  <a:pt x="45" y="346"/>
                </a:lnTo>
                <a:lnTo>
                  <a:pt x="45" y="346"/>
                </a:lnTo>
                <a:lnTo>
                  <a:pt x="45" y="346"/>
                </a:lnTo>
                <a:lnTo>
                  <a:pt x="45" y="346"/>
                </a:lnTo>
                <a:lnTo>
                  <a:pt x="45" y="346"/>
                </a:lnTo>
                <a:lnTo>
                  <a:pt x="46" y="346"/>
                </a:lnTo>
                <a:lnTo>
                  <a:pt x="46" y="346"/>
                </a:lnTo>
                <a:lnTo>
                  <a:pt x="46" y="346"/>
                </a:lnTo>
                <a:lnTo>
                  <a:pt x="46" y="346"/>
                </a:lnTo>
                <a:lnTo>
                  <a:pt x="46" y="346"/>
                </a:lnTo>
                <a:lnTo>
                  <a:pt x="46" y="346"/>
                </a:lnTo>
                <a:lnTo>
                  <a:pt x="46" y="346"/>
                </a:lnTo>
                <a:lnTo>
                  <a:pt x="46" y="346"/>
                </a:lnTo>
                <a:lnTo>
                  <a:pt x="46" y="346"/>
                </a:lnTo>
                <a:lnTo>
                  <a:pt x="46" y="346"/>
                </a:lnTo>
                <a:lnTo>
                  <a:pt x="46" y="346"/>
                </a:lnTo>
                <a:lnTo>
                  <a:pt x="46" y="346"/>
                </a:lnTo>
                <a:lnTo>
                  <a:pt x="46" y="346"/>
                </a:lnTo>
                <a:lnTo>
                  <a:pt x="46" y="346"/>
                </a:lnTo>
                <a:lnTo>
                  <a:pt x="46" y="346"/>
                </a:lnTo>
                <a:lnTo>
                  <a:pt x="47" y="346"/>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8" y="347"/>
                </a:lnTo>
                <a:lnTo>
                  <a:pt x="48" y="347"/>
                </a:lnTo>
                <a:lnTo>
                  <a:pt x="48" y="347"/>
                </a:lnTo>
                <a:lnTo>
                  <a:pt x="48" y="347"/>
                </a:lnTo>
                <a:lnTo>
                  <a:pt x="48" y="347"/>
                </a:lnTo>
                <a:lnTo>
                  <a:pt x="48" y="347"/>
                </a:lnTo>
                <a:lnTo>
                  <a:pt x="48" y="347"/>
                </a:lnTo>
                <a:lnTo>
                  <a:pt x="48" y="347"/>
                </a:lnTo>
                <a:lnTo>
                  <a:pt x="48" y="347"/>
                </a:lnTo>
                <a:lnTo>
                  <a:pt x="48" y="347"/>
                </a:lnTo>
                <a:lnTo>
                  <a:pt x="48" y="347"/>
                </a:lnTo>
                <a:lnTo>
                  <a:pt x="48" y="347"/>
                </a:lnTo>
                <a:lnTo>
                  <a:pt x="48" y="347"/>
                </a:lnTo>
                <a:lnTo>
                  <a:pt x="48" y="347"/>
                </a:lnTo>
                <a:lnTo>
                  <a:pt x="48" y="347"/>
                </a:lnTo>
                <a:lnTo>
                  <a:pt x="49" y="348"/>
                </a:lnTo>
                <a:lnTo>
                  <a:pt x="49" y="348"/>
                </a:lnTo>
                <a:lnTo>
                  <a:pt x="49" y="348"/>
                </a:lnTo>
                <a:lnTo>
                  <a:pt x="49" y="348"/>
                </a:lnTo>
                <a:lnTo>
                  <a:pt x="49" y="348"/>
                </a:lnTo>
                <a:lnTo>
                  <a:pt x="49" y="348"/>
                </a:lnTo>
                <a:lnTo>
                  <a:pt x="49" y="348"/>
                </a:lnTo>
                <a:lnTo>
                  <a:pt x="49" y="348"/>
                </a:lnTo>
                <a:lnTo>
                  <a:pt x="49" y="348"/>
                </a:lnTo>
                <a:lnTo>
                  <a:pt x="49" y="348"/>
                </a:lnTo>
                <a:lnTo>
                  <a:pt x="49" y="348"/>
                </a:lnTo>
                <a:lnTo>
                  <a:pt x="49" y="348"/>
                </a:lnTo>
                <a:lnTo>
                  <a:pt x="49" y="348"/>
                </a:lnTo>
                <a:lnTo>
                  <a:pt x="50" y="348"/>
                </a:lnTo>
                <a:lnTo>
                  <a:pt x="50" y="348"/>
                </a:lnTo>
                <a:lnTo>
                  <a:pt x="50" y="348"/>
                </a:lnTo>
                <a:lnTo>
                  <a:pt x="50" y="348"/>
                </a:lnTo>
                <a:lnTo>
                  <a:pt x="50" y="348"/>
                </a:lnTo>
                <a:lnTo>
                  <a:pt x="50" y="348"/>
                </a:lnTo>
                <a:lnTo>
                  <a:pt x="50" y="348"/>
                </a:lnTo>
                <a:lnTo>
                  <a:pt x="50" y="348"/>
                </a:lnTo>
                <a:lnTo>
                  <a:pt x="50" y="348"/>
                </a:lnTo>
                <a:lnTo>
                  <a:pt x="50" y="348"/>
                </a:lnTo>
                <a:lnTo>
                  <a:pt x="51" y="348"/>
                </a:lnTo>
                <a:lnTo>
                  <a:pt x="51" y="348"/>
                </a:lnTo>
                <a:lnTo>
                  <a:pt x="51" y="348"/>
                </a:lnTo>
                <a:lnTo>
                  <a:pt x="51" y="348"/>
                </a:lnTo>
                <a:lnTo>
                  <a:pt x="51" y="348"/>
                </a:lnTo>
                <a:lnTo>
                  <a:pt x="51" y="348"/>
                </a:lnTo>
                <a:lnTo>
                  <a:pt x="51" y="348"/>
                </a:lnTo>
                <a:lnTo>
                  <a:pt x="51" y="348"/>
                </a:lnTo>
                <a:lnTo>
                  <a:pt x="51" y="348"/>
                </a:lnTo>
                <a:lnTo>
                  <a:pt x="51" y="348"/>
                </a:lnTo>
                <a:lnTo>
                  <a:pt x="51" y="348"/>
                </a:lnTo>
                <a:lnTo>
                  <a:pt x="51" y="348"/>
                </a:lnTo>
                <a:lnTo>
                  <a:pt x="51" y="348"/>
                </a:lnTo>
                <a:lnTo>
                  <a:pt x="51" y="348"/>
                </a:lnTo>
                <a:lnTo>
                  <a:pt x="51" y="348"/>
                </a:lnTo>
                <a:lnTo>
                  <a:pt x="52" y="348"/>
                </a:lnTo>
                <a:lnTo>
                  <a:pt x="52" y="348"/>
                </a:lnTo>
                <a:lnTo>
                  <a:pt x="52" y="348"/>
                </a:lnTo>
                <a:lnTo>
                  <a:pt x="52" y="348"/>
                </a:lnTo>
                <a:lnTo>
                  <a:pt x="52" y="348"/>
                </a:lnTo>
                <a:lnTo>
                  <a:pt x="52" y="348"/>
                </a:lnTo>
                <a:lnTo>
                  <a:pt x="52" y="348"/>
                </a:lnTo>
                <a:lnTo>
                  <a:pt x="52" y="348"/>
                </a:lnTo>
                <a:lnTo>
                  <a:pt x="52" y="348"/>
                </a:lnTo>
                <a:lnTo>
                  <a:pt x="52" y="348"/>
                </a:lnTo>
                <a:lnTo>
                  <a:pt x="52" y="348"/>
                </a:lnTo>
                <a:lnTo>
                  <a:pt x="52" y="348"/>
                </a:lnTo>
                <a:lnTo>
                  <a:pt x="52" y="348"/>
                </a:lnTo>
                <a:lnTo>
                  <a:pt x="52" y="348"/>
                </a:lnTo>
                <a:lnTo>
                  <a:pt x="52" y="348"/>
                </a:lnTo>
                <a:lnTo>
                  <a:pt x="52" y="348"/>
                </a:lnTo>
                <a:lnTo>
                  <a:pt x="52" y="348"/>
                </a:lnTo>
                <a:lnTo>
                  <a:pt x="53" y="348"/>
                </a:lnTo>
                <a:lnTo>
                  <a:pt x="53" y="348"/>
                </a:lnTo>
                <a:lnTo>
                  <a:pt x="53" y="348"/>
                </a:lnTo>
                <a:lnTo>
                  <a:pt x="53" y="348"/>
                </a:lnTo>
                <a:lnTo>
                  <a:pt x="53" y="348"/>
                </a:lnTo>
                <a:lnTo>
                  <a:pt x="53" y="348"/>
                </a:lnTo>
                <a:lnTo>
                  <a:pt x="53" y="348"/>
                </a:lnTo>
                <a:lnTo>
                  <a:pt x="53" y="348"/>
                </a:lnTo>
                <a:lnTo>
                  <a:pt x="53" y="348"/>
                </a:lnTo>
                <a:lnTo>
                  <a:pt x="53" y="348"/>
                </a:lnTo>
                <a:lnTo>
                  <a:pt x="53" y="348"/>
                </a:lnTo>
                <a:lnTo>
                  <a:pt x="53" y="348"/>
                </a:lnTo>
                <a:lnTo>
                  <a:pt x="53" y="348"/>
                </a:lnTo>
                <a:lnTo>
                  <a:pt x="53" y="348"/>
                </a:lnTo>
                <a:lnTo>
                  <a:pt x="53" y="348"/>
                </a:lnTo>
                <a:lnTo>
                  <a:pt x="53" y="348"/>
                </a:lnTo>
                <a:lnTo>
                  <a:pt x="53" y="348"/>
                </a:lnTo>
                <a:lnTo>
                  <a:pt x="53" y="348"/>
                </a:lnTo>
                <a:lnTo>
                  <a:pt x="53" y="347"/>
                </a:lnTo>
                <a:lnTo>
                  <a:pt x="53"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5" y="347"/>
                </a:lnTo>
                <a:lnTo>
                  <a:pt x="55" y="348"/>
                </a:lnTo>
                <a:lnTo>
                  <a:pt x="55" y="348"/>
                </a:lnTo>
                <a:lnTo>
                  <a:pt x="55" y="348"/>
                </a:lnTo>
                <a:lnTo>
                  <a:pt x="55" y="348"/>
                </a:lnTo>
                <a:lnTo>
                  <a:pt x="55" y="348"/>
                </a:lnTo>
                <a:lnTo>
                  <a:pt x="55" y="348"/>
                </a:lnTo>
                <a:lnTo>
                  <a:pt x="55"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7" y="348"/>
                </a:lnTo>
                <a:lnTo>
                  <a:pt x="57" y="348"/>
                </a:lnTo>
                <a:lnTo>
                  <a:pt x="57" y="348"/>
                </a:lnTo>
                <a:lnTo>
                  <a:pt x="57" y="348"/>
                </a:lnTo>
                <a:lnTo>
                  <a:pt x="57" y="348"/>
                </a:lnTo>
                <a:lnTo>
                  <a:pt x="57" y="348"/>
                </a:lnTo>
                <a:lnTo>
                  <a:pt x="57" y="348"/>
                </a:lnTo>
                <a:lnTo>
                  <a:pt x="57" y="348"/>
                </a:lnTo>
                <a:lnTo>
                  <a:pt x="57" y="348"/>
                </a:lnTo>
                <a:lnTo>
                  <a:pt x="57" y="348"/>
                </a:lnTo>
                <a:lnTo>
                  <a:pt x="57" y="348"/>
                </a:lnTo>
                <a:lnTo>
                  <a:pt x="57"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9" y="348"/>
                </a:lnTo>
                <a:lnTo>
                  <a:pt x="59" y="348"/>
                </a:lnTo>
                <a:lnTo>
                  <a:pt x="59" y="348"/>
                </a:lnTo>
                <a:lnTo>
                  <a:pt x="59" y="348"/>
                </a:lnTo>
                <a:lnTo>
                  <a:pt x="59" y="348"/>
                </a:lnTo>
                <a:lnTo>
                  <a:pt x="59" y="348"/>
                </a:lnTo>
                <a:lnTo>
                  <a:pt x="59" y="348"/>
                </a:lnTo>
                <a:lnTo>
                  <a:pt x="59" y="348"/>
                </a:lnTo>
                <a:lnTo>
                  <a:pt x="60" y="348"/>
                </a:lnTo>
                <a:lnTo>
                  <a:pt x="60" y="348"/>
                </a:lnTo>
                <a:lnTo>
                  <a:pt x="60" y="348"/>
                </a:lnTo>
                <a:lnTo>
                  <a:pt x="60" y="348"/>
                </a:lnTo>
                <a:lnTo>
                  <a:pt x="60" y="348"/>
                </a:lnTo>
                <a:lnTo>
                  <a:pt x="60" y="348"/>
                </a:lnTo>
                <a:lnTo>
                  <a:pt x="60" y="348"/>
                </a:lnTo>
                <a:lnTo>
                  <a:pt x="60" y="348"/>
                </a:lnTo>
                <a:lnTo>
                  <a:pt x="60" y="348"/>
                </a:lnTo>
                <a:lnTo>
                  <a:pt x="60" y="348"/>
                </a:lnTo>
                <a:lnTo>
                  <a:pt x="60" y="348"/>
                </a:lnTo>
                <a:lnTo>
                  <a:pt x="60" y="348"/>
                </a:lnTo>
                <a:lnTo>
                  <a:pt x="60" y="348"/>
                </a:lnTo>
                <a:lnTo>
                  <a:pt x="60" y="348"/>
                </a:lnTo>
                <a:lnTo>
                  <a:pt x="60" y="348"/>
                </a:lnTo>
                <a:lnTo>
                  <a:pt x="61" y="348"/>
                </a:lnTo>
                <a:lnTo>
                  <a:pt x="62" y="347"/>
                </a:lnTo>
                <a:lnTo>
                  <a:pt x="62" y="347"/>
                </a:lnTo>
                <a:lnTo>
                  <a:pt x="62" y="347"/>
                </a:lnTo>
                <a:lnTo>
                  <a:pt x="62" y="347"/>
                </a:lnTo>
                <a:lnTo>
                  <a:pt x="64" y="347"/>
                </a:lnTo>
                <a:lnTo>
                  <a:pt x="64" y="347"/>
                </a:lnTo>
                <a:lnTo>
                  <a:pt x="65" y="346"/>
                </a:lnTo>
                <a:lnTo>
                  <a:pt x="66" y="346"/>
                </a:lnTo>
                <a:lnTo>
                  <a:pt x="66" y="346"/>
                </a:lnTo>
                <a:lnTo>
                  <a:pt x="66" y="346"/>
                </a:lnTo>
                <a:lnTo>
                  <a:pt x="67" y="346"/>
                </a:lnTo>
                <a:lnTo>
                  <a:pt x="68" y="346"/>
                </a:lnTo>
                <a:lnTo>
                  <a:pt x="69" y="346"/>
                </a:lnTo>
                <a:lnTo>
                  <a:pt x="69" y="346"/>
                </a:lnTo>
                <a:lnTo>
                  <a:pt x="71" y="345"/>
                </a:lnTo>
                <a:lnTo>
                  <a:pt x="72" y="345"/>
                </a:lnTo>
                <a:lnTo>
                  <a:pt x="72" y="345"/>
                </a:lnTo>
                <a:lnTo>
                  <a:pt x="72" y="345"/>
                </a:lnTo>
                <a:lnTo>
                  <a:pt x="73" y="345"/>
                </a:lnTo>
                <a:lnTo>
                  <a:pt x="73" y="345"/>
                </a:lnTo>
                <a:lnTo>
                  <a:pt x="74" y="345"/>
                </a:lnTo>
                <a:lnTo>
                  <a:pt x="75" y="344"/>
                </a:lnTo>
                <a:lnTo>
                  <a:pt x="75" y="344"/>
                </a:lnTo>
                <a:lnTo>
                  <a:pt x="75" y="344"/>
                </a:lnTo>
                <a:lnTo>
                  <a:pt x="76" y="344"/>
                </a:lnTo>
                <a:lnTo>
                  <a:pt x="76" y="344"/>
                </a:lnTo>
                <a:lnTo>
                  <a:pt x="76" y="344"/>
                </a:lnTo>
                <a:lnTo>
                  <a:pt x="76" y="344"/>
                </a:lnTo>
                <a:lnTo>
                  <a:pt x="76" y="344"/>
                </a:lnTo>
                <a:lnTo>
                  <a:pt x="78" y="344"/>
                </a:lnTo>
                <a:lnTo>
                  <a:pt x="78" y="344"/>
                </a:lnTo>
                <a:lnTo>
                  <a:pt x="78" y="343"/>
                </a:lnTo>
                <a:lnTo>
                  <a:pt x="80" y="343"/>
                </a:lnTo>
                <a:lnTo>
                  <a:pt x="80" y="343"/>
                </a:lnTo>
                <a:lnTo>
                  <a:pt x="81" y="343"/>
                </a:lnTo>
                <a:lnTo>
                  <a:pt x="82" y="343"/>
                </a:lnTo>
                <a:lnTo>
                  <a:pt x="82" y="342"/>
                </a:lnTo>
                <a:lnTo>
                  <a:pt x="83" y="342"/>
                </a:lnTo>
                <a:lnTo>
                  <a:pt x="84" y="342"/>
                </a:lnTo>
                <a:lnTo>
                  <a:pt x="84" y="342"/>
                </a:lnTo>
                <a:lnTo>
                  <a:pt x="85" y="342"/>
                </a:lnTo>
                <a:lnTo>
                  <a:pt x="85" y="342"/>
                </a:lnTo>
                <a:lnTo>
                  <a:pt x="85" y="342"/>
                </a:lnTo>
                <a:lnTo>
                  <a:pt x="85" y="342"/>
                </a:lnTo>
                <a:lnTo>
                  <a:pt x="85" y="342"/>
                </a:lnTo>
                <a:lnTo>
                  <a:pt x="86" y="342"/>
                </a:lnTo>
                <a:lnTo>
                  <a:pt x="86" y="342"/>
                </a:lnTo>
                <a:lnTo>
                  <a:pt x="86" y="342"/>
                </a:lnTo>
                <a:lnTo>
                  <a:pt x="86" y="342"/>
                </a:lnTo>
                <a:lnTo>
                  <a:pt x="86" y="342"/>
                </a:lnTo>
                <a:lnTo>
                  <a:pt x="86" y="341"/>
                </a:lnTo>
                <a:lnTo>
                  <a:pt x="87" y="341"/>
                </a:lnTo>
                <a:lnTo>
                  <a:pt x="87" y="341"/>
                </a:lnTo>
                <a:lnTo>
                  <a:pt x="87" y="341"/>
                </a:lnTo>
                <a:lnTo>
                  <a:pt x="87" y="341"/>
                </a:lnTo>
                <a:lnTo>
                  <a:pt x="88" y="341"/>
                </a:lnTo>
                <a:lnTo>
                  <a:pt x="88" y="341"/>
                </a:lnTo>
                <a:lnTo>
                  <a:pt x="88" y="341"/>
                </a:lnTo>
                <a:lnTo>
                  <a:pt x="90" y="341"/>
                </a:lnTo>
                <a:lnTo>
                  <a:pt x="92" y="340"/>
                </a:lnTo>
                <a:lnTo>
                  <a:pt x="93" y="340"/>
                </a:lnTo>
                <a:lnTo>
                  <a:pt x="93" y="340"/>
                </a:lnTo>
                <a:lnTo>
                  <a:pt x="94" y="340"/>
                </a:lnTo>
                <a:lnTo>
                  <a:pt x="95" y="339"/>
                </a:lnTo>
                <a:lnTo>
                  <a:pt x="95" y="339"/>
                </a:lnTo>
                <a:lnTo>
                  <a:pt x="96" y="339"/>
                </a:lnTo>
                <a:lnTo>
                  <a:pt x="97" y="339"/>
                </a:lnTo>
                <a:lnTo>
                  <a:pt x="97" y="339"/>
                </a:lnTo>
                <a:lnTo>
                  <a:pt x="97" y="339"/>
                </a:lnTo>
                <a:lnTo>
                  <a:pt x="97" y="339"/>
                </a:lnTo>
                <a:lnTo>
                  <a:pt x="98" y="339"/>
                </a:lnTo>
                <a:lnTo>
                  <a:pt x="98" y="339"/>
                </a:lnTo>
                <a:lnTo>
                  <a:pt x="98" y="339"/>
                </a:lnTo>
                <a:lnTo>
                  <a:pt x="98" y="339"/>
                </a:lnTo>
                <a:lnTo>
                  <a:pt x="101" y="338"/>
                </a:lnTo>
                <a:lnTo>
                  <a:pt x="102" y="338"/>
                </a:lnTo>
                <a:lnTo>
                  <a:pt x="103" y="337"/>
                </a:lnTo>
                <a:lnTo>
                  <a:pt x="103" y="337"/>
                </a:lnTo>
                <a:lnTo>
                  <a:pt x="103" y="337"/>
                </a:lnTo>
                <a:lnTo>
                  <a:pt x="103" y="337"/>
                </a:lnTo>
                <a:lnTo>
                  <a:pt x="104" y="337"/>
                </a:lnTo>
                <a:lnTo>
                  <a:pt x="104" y="337"/>
                </a:lnTo>
                <a:lnTo>
                  <a:pt x="104" y="337"/>
                </a:lnTo>
                <a:lnTo>
                  <a:pt x="105" y="337"/>
                </a:lnTo>
                <a:lnTo>
                  <a:pt x="105" y="337"/>
                </a:lnTo>
                <a:lnTo>
                  <a:pt x="105" y="337"/>
                </a:lnTo>
                <a:lnTo>
                  <a:pt x="105" y="337"/>
                </a:lnTo>
                <a:lnTo>
                  <a:pt x="106" y="337"/>
                </a:lnTo>
                <a:lnTo>
                  <a:pt x="106" y="337"/>
                </a:lnTo>
                <a:lnTo>
                  <a:pt x="106" y="337"/>
                </a:lnTo>
                <a:lnTo>
                  <a:pt x="107" y="337"/>
                </a:lnTo>
                <a:lnTo>
                  <a:pt x="107" y="337"/>
                </a:lnTo>
                <a:lnTo>
                  <a:pt x="108" y="336"/>
                </a:lnTo>
                <a:lnTo>
                  <a:pt x="109" y="336"/>
                </a:lnTo>
                <a:lnTo>
                  <a:pt x="111" y="335"/>
                </a:lnTo>
                <a:lnTo>
                  <a:pt x="114" y="335"/>
                </a:lnTo>
                <a:lnTo>
                  <a:pt x="116" y="334"/>
                </a:lnTo>
                <a:lnTo>
                  <a:pt x="116" y="334"/>
                </a:lnTo>
                <a:lnTo>
                  <a:pt x="117" y="334"/>
                </a:lnTo>
                <a:lnTo>
                  <a:pt x="117" y="334"/>
                </a:lnTo>
                <a:lnTo>
                  <a:pt x="118" y="334"/>
                </a:lnTo>
                <a:lnTo>
                  <a:pt x="118" y="334"/>
                </a:lnTo>
                <a:lnTo>
                  <a:pt x="119" y="333"/>
                </a:lnTo>
                <a:lnTo>
                  <a:pt x="119" y="333"/>
                </a:lnTo>
                <a:lnTo>
                  <a:pt x="119" y="333"/>
                </a:lnTo>
                <a:lnTo>
                  <a:pt x="120" y="333"/>
                </a:lnTo>
                <a:lnTo>
                  <a:pt x="120" y="333"/>
                </a:lnTo>
                <a:lnTo>
                  <a:pt x="121" y="333"/>
                </a:lnTo>
                <a:lnTo>
                  <a:pt x="122" y="333"/>
                </a:lnTo>
                <a:lnTo>
                  <a:pt x="122" y="332"/>
                </a:lnTo>
                <a:lnTo>
                  <a:pt x="125" y="332"/>
                </a:lnTo>
                <a:lnTo>
                  <a:pt x="126" y="331"/>
                </a:lnTo>
                <a:lnTo>
                  <a:pt x="128" y="331"/>
                </a:lnTo>
                <a:lnTo>
                  <a:pt x="128" y="331"/>
                </a:lnTo>
                <a:lnTo>
                  <a:pt x="128" y="331"/>
                </a:lnTo>
                <a:lnTo>
                  <a:pt x="128" y="331"/>
                </a:lnTo>
                <a:lnTo>
                  <a:pt x="129" y="331"/>
                </a:lnTo>
                <a:lnTo>
                  <a:pt x="131" y="330"/>
                </a:lnTo>
                <a:lnTo>
                  <a:pt x="131" y="330"/>
                </a:lnTo>
                <a:lnTo>
                  <a:pt x="132" y="330"/>
                </a:lnTo>
                <a:lnTo>
                  <a:pt x="136" y="329"/>
                </a:lnTo>
                <a:lnTo>
                  <a:pt x="138" y="329"/>
                </a:lnTo>
                <a:lnTo>
                  <a:pt x="139" y="328"/>
                </a:lnTo>
                <a:lnTo>
                  <a:pt x="142" y="328"/>
                </a:lnTo>
                <a:lnTo>
                  <a:pt x="144" y="327"/>
                </a:lnTo>
                <a:lnTo>
                  <a:pt x="144" y="327"/>
                </a:lnTo>
                <a:lnTo>
                  <a:pt x="144" y="327"/>
                </a:lnTo>
                <a:lnTo>
                  <a:pt x="144" y="327"/>
                </a:lnTo>
                <a:lnTo>
                  <a:pt x="144" y="327"/>
                </a:lnTo>
                <a:lnTo>
                  <a:pt x="144" y="327"/>
                </a:lnTo>
                <a:lnTo>
                  <a:pt x="145" y="327"/>
                </a:lnTo>
                <a:lnTo>
                  <a:pt x="145" y="327"/>
                </a:lnTo>
                <a:lnTo>
                  <a:pt x="146" y="327"/>
                </a:lnTo>
                <a:lnTo>
                  <a:pt x="148" y="326"/>
                </a:lnTo>
                <a:lnTo>
                  <a:pt x="148" y="326"/>
                </a:lnTo>
                <a:lnTo>
                  <a:pt x="148" y="326"/>
                </a:lnTo>
                <a:lnTo>
                  <a:pt x="149" y="326"/>
                </a:lnTo>
                <a:lnTo>
                  <a:pt x="149" y="326"/>
                </a:lnTo>
                <a:lnTo>
                  <a:pt x="151" y="325"/>
                </a:lnTo>
                <a:lnTo>
                  <a:pt x="153" y="325"/>
                </a:lnTo>
                <a:lnTo>
                  <a:pt x="153" y="325"/>
                </a:lnTo>
                <a:lnTo>
                  <a:pt x="153" y="325"/>
                </a:lnTo>
                <a:lnTo>
                  <a:pt x="154" y="325"/>
                </a:lnTo>
                <a:lnTo>
                  <a:pt x="154" y="324"/>
                </a:lnTo>
                <a:lnTo>
                  <a:pt x="154" y="324"/>
                </a:lnTo>
                <a:lnTo>
                  <a:pt x="154" y="324"/>
                </a:lnTo>
                <a:lnTo>
                  <a:pt x="155" y="324"/>
                </a:lnTo>
                <a:lnTo>
                  <a:pt x="155" y="324"/>
                </a:lnTo>
                <a:lnTo>
                  <a:pt x="158" y="324"/>
                </a:lnTo>
                <a:lnTo>
                  <a:pt x="160" y="323"/>
                </a:lnTo>
                <a:lnTo>
                  <a:pt x="161" y="323"/>
                </a:lnTo>
                <a:lnTo>
                  <a:pt x="163" y="322"/>
                </a:lnTo>
                <a:lnTo>
                  <a:pt x="168" y="321"/>
                </a:lnTo>
                <a:lnTo>
                  <a:pt x="169" y="321"/>
                </a:lnTo>
                <a:lnTo>
                  <a:pt x="169" y="321"/>
                </a:lnTo>
                <a:lnTo>
                  <a:pt x="170" y="321"/>
                </a:lnTo>
                <a:lnTo>
                  <a:pt x="170" y="320"/>
                </a:lnTo>
                <a:lnTo>
                  <a:pt x="171" y="320"/>
                </a:lnTo>
                <a:lnTo>
                  <a:pt x="171" y="320"/>
                </a:lnTo>
                <a:lnTo>
                  <a:pt x="171" y="320"/>
                </a:lnTo>
                <a:lnTo>
                  <a:pt x="174" y="320"/>
                </a:lnTo>
                <a:lnTo>
                  <a:pt x="174" y="319"/>
                </a:lnTo>
                <a:lnTo>
                  <a:pt x="177" y="319"/>
                </a:lnTo>
                <a:lnTo>
                  <a:pt x="179" y="318"/>
                </a:lnTo>
                <a:lnTo>
                  <a:pt x="179" y="318"/>
                </a:lnTo>
                <a:lnTo>
                  <a:pt x="180" y="318"/>
                </a:lnTo>
                <a:lnTo>
                  <a:pt x="180" y="318"/>
                </a:lnTo>
                <a:lnTo>
                  <a:pt x="181" y="318"/>
                </a:lnTo>
                <a:lnTo>
                  <a:pt x="182" y="318"/>
                </a:lnTo>
                <a:lnTo>
                  <a:pt x="182" y="318"/>
                </a:lnTo>
                <a:lnTo>
                  <a:pt x="182" y="317"/>
                </a:lnTo>
                <a:lnTo>
                  <a:pt x="182" y="317"/>
                </a:lnTo>
                <a:lnTo>
                  <a:pt x="183" y="317"/>
                </a:lnTo>
                <a:lnTo>
                  <a:pt x="183" y="317"/>
                </a:lnTo>
                <a:lnTo>
                  <a:pt x="183" y="317"/>
                </a:lnTo>
                <a:lnTo>
                  <a:pt x="185" y="317"/>
                </a:lnTo>
                <a:lnTo>
                  <a:pt x="186" y="316"/>
                </a:lnTo>
                <a:lnTo>
                  <a:pt x="187" y="316"/>
                </a:lnTo>
                <a:lnTo>
                  <a:pt x="190" y="315"/>
                </a:lnTo>
                <a:lnTo>
                  <a:pt x="190" y="315"/>
                </a:lnTo>
                <a:lnTo>
                  <a:pt x="190" y="315"/>
                </a:lnTo>
                <a:lnTo>
                  <a:pt x="191" y="315"/>
                </a:lnTo>
                <a:lnTo>
                  <a:pt x="191" y="315"/>
                </a:lnTo>
                <a:lnTo>
                  <a:pt x="192" y="315"/>
                </a:lnTo>
                <a:lnTo>
                  <a:pt x="192" y="315"/>
                </a:lnTo>
                <a:lnTo>
                  <a:pt x="192" y="315"/>
                </a:lnTo>
                <a:lnTo>
                  <a:pt x="192" y="315"/>
                </a:lnTo>
                <a:lnTo>
                  <a:pt x="194" y="315"/>
                </a:lnTo>
                <a:lnTo>
                  <a:pt x="194" y="314"/>
                </a:lnTo>
                <a:lnTo>
                  <a:pt x="195" y="314"/>
                </a:lnTo>
                <a:lnTo>
                  <a:pt x="197" y="314"/>
                </a:lnTo>
                <a:lnTo>
                  <a:pt x="197" y="314"/>
                </a:lnTo>
                <a:lnTo>
                  <a:pt x="201" y="313"/>
                </a:lnTo>
                <a:lnTo>
                  <a:pt x="201" y="313"/>
                </a:lnTo>
                <a:lnTo>
                  <a:pt x="201" y="313"/>
                </a:lnTo>
                <a:lnTo>
                  <a:pt x="203" y="312"/>
                </a:lnTo>
                <a:lnTo>
                  <a:pt x="203" y="312"/>
                </a:lnTo>
                <a:lnTo>
                  <a:pt x="204" y="312"/>
                </a:lnTo>
                <a:lnTo>
                  <a:pt x="204" y="312"/>
                </a:lnTo>
                <a:lnTo>
                  <a:pt x="204" y="312"/>
                </a:lnTo>
                <a:lnTo>
                  <a:pt x="207" y="311"/>
                </a:lnTo>
                <a:lnTo>
                  <a:pt x="208" y="311"/>
                </a:lnTo>
                <a:lnTo>
                  <a:pt x="208" y="311"/>
                </a:lnTo>
                <a:lnTo>
                  <a:pt x="208" y="311"/>
                </a:lnTo>
                <a:lnTo>
                  <a:pt x="208" y="311"/>
                </a:lnTo>
                <a:lnTo>
                  <a:pt x="209" y="311"/>
                </a:lnTo>
                <a:lnTo>
                  <a:pt x="209" y="311"/>
                </a:lnTo>
                <a:lnTo>
                  <a:pt x="209" y="311"/>
                </a:lnTo>
                <a:lnTo>
                  <a:pt x="210" y="311"/>
                </a:lnTo>
                <a:lnTo>
                  <a:pt x="210" y="310"/>
                </a:lnTo>
                <a:lnTo>
                  <a:pt x="213" y="310"/>
                </a:lnTo>
                <a:lnTo>
                  <a:pt x="213" y="310"/>
                </a:lnTo>
                <a:lnTo>
                  <a:pt x="218" y="309"/>
                </a:lnTo>
                <a:lnTo>
                  <a:pt x="220" y="308"/>
                </a:lnTo>
                <a:lnTo>
                  <a:pt x="221" y="308"/>
                </a:lnTo>
                <a:lnTo>
                  <a:pt x="221" y="308"/>
                </a:lnTo>
                <a:lnTo>
                  <a:pt x="221" y="308"/>
                </a:lnTo>
                <a:lnTo>
                  <a:pt x="221" y="308"/>
                </a:lnTo>
                <a:lnTo>
                  <a:pt x="221" y="308"/>
                </a:lnTo>
                <a:lnTo>
                  <a:pt x="222" y="308"/>
                </a:lnTo>
                <a:lnTo>
                  <a:pt x="222" y="308"/>
                </a:lnTo>
                <a:lnTo>
                  <a:pt x="222" y="308"/>
                </a:lnTo>
                <a:lnTo>
                  <a:pt x="223" y="307"/>
                </a:lnTo>
                <a:lnTo>
                  <a:pt x="223" y="307"/>
                </a:lnTo>
                <a:lnTo>
                  <a:pt x="224" y="307"/>
                </a:lnTo>
                <a:lnTo>
                  <a:pt x="224" y="307"/>
                </a:lnTo>
                <a:lnTo>
                  <a:pt x="225" y="307"/>
                </a:lnTo>
                <a:lnTo>
                  <a:pt x="225" y="307"/>
                </a:lnTo>
                <a:lnTo>
                  <a:pt x="226" y="307"/>
                </a:lnTo>
                <a:lnTo>
                  <a:pt x="226" y="306"/>
                </a:lnTo>
                <a:lnTo>
                  <a:pt x="227" y="306"/>
                </a:lnTo>
                <a:lnTo>
                  <a:pt x="227" y="306"/>
                </a:lnTo>
                <a:lnTo>
                  <a:pt x="227" y="306"/>
                </a:lnTo>
                <a:lnTo>
                  <a:pt x="227" y="306"/>
                </a:lnTo>
                <a:lnTo>
                  <a:pt x="228" y="306"/>
                </a:lnTo>
                <a:lnTo>
                  <a:pt x="228" y="306"/>
                </a:lnTo>
                <a:lnTo>
                  <a:pt x="229" y="306"/>
                </a:lnTo>
                <a:lnTo>
                  <a:pt x="229" y="306"/>
                </a:lnTo>
                <a:lnTo>
                  <a:pt x="229" y="306"/>
                </a:lnTo>
                <a:lnTo>
                  <a:pt x="230" y="305"/>
                </a:lnTo>
                <a:lnTo>
                  <a:pt x="230" y="305"/>
                </a:lnTo>
                <a:lnTo>
                  <a:pt x="230" y="305"/>
                </a:lnTo>
                <a:lnTo>
                  <a:pt x="230" y="305"/>
                </a:lnTo>
                <a:lnTo>
                  <a:pt x="231" y="305"/>
                </a:lnTo>
                <a:lnTo>
                  <a:pt x="232" y="305"/>
                </a:lnTo>
                <a:lnTo>
                  <a:pt x="232" y="305"/>
                </a:lnTo>
                <a:lnTo>
                  <a:pt x="232" y="305"/>
                </a:lnTo>
                <a:lnTo>
                  <a:pt x="233" y="305"/>
                </a:lnTo>
                <a:lnTo>
                  <a:pt x="233" y="305"/>
                </a:lnTo>
                <a:lnTo>
                  <a:pt x="233" y="305"/>
                </a:lnTo>
                <a:lnTo>
                  <a:pt x="234" y="304"/>
                </a:lnTo>
                <a:lnTo>
                  <a:pt x="235" y="304"/>
                </a:lnTo>
                <a:lnTo>
                  <a:pt x="236" y="304"/>
                </a:lnTo>
                <a:lnTo>
                  <a:pt x="237" y="304"/>
                </a:lnTo>
                <a:lnTo>
                  <a:pt x="237" y="303"/>
                </a:lnTo>
                <a:lnTo>
                  <a:pt x="238" y="303"/>
                </a:lnTo>
                <a:lnTo>
                  <a:pt x="239" y="303"/>
                </a:lnTo>
                <a:lnTo>
                  <a:pt x="239" y="303"/>
                </a:lnTo>
                <a:lnTo>
                  <a:pt x="240" y="303"/>
                </a:lnTo>
                <a:lnTo>
                  <a:pt x="240" y="303"/>
                </a:lnTo>
                <a:lnTo>
                  <a:pt x="241" y="303"/>
                </a:lnTo>
                <a:lnTo>
                  <a:pt x="241" y="303"/>
                </a:lnTo>
                <a:lnTo>
                  <a:pt x="242" y="302"/>
                </a:lnTo>
                <a:lnTo>
                  <a:pt x="243" y="302"/>
                </a:lnTo>
                <a:lnTo>
                  <a:pt x="243" y="302"/>
                </a:lnTo>
                <a:lnTo>
                  <a:pt x="244" y="302"/>
                </a:lnTo>
                <a:lnTo>
                  <a:pt x="244" y="302"/>
                </a:lnTo>
                <a:lnTo>
                  <a:pt x="244" y="302"/>
                </a:lnTo>
                <a:lnTo>
                  <a:pt x="245" y="302"/>
                </a:lnTo>
                <a:lnTo>
                  <a:pt x="245" y="302"/>
                </a:lnTo>
                <a:lnTo>
                  <a:pt x="245" y="302"/>
                </a:lnTo>
                <a:lnTo>
                  <a:pt x="246" y="301"/>
                </a:lnTo>
                <a:lnTo>
                  <a:pt x="247" y="301"/>
                </a:lnTo>
                <a:lnTo>
                  <a:pt x="247" y="301"/>
                </a:lnTo>
                <a:lnTo>
                  <a:pt x="247" y="301"/>
                </a:lnTo>
                <a:lnTo>
                  <a:pt x="247" y="301"/>
                </a:lnTo>
                <a:lnTo>
                  <a:pt x="248" y="301"/>
                </a:lnTo>
                <a:lnTo>
                  <a:pt x="248" y="301"/>
                </a:lnTo>
                <a:lnTo>
                  <a:pt x="249" y="301"/>
                </a:lnTo>
                <a:lnTo>
                  <a:pt x="249" y="301"/>
                </a:lnTo>
                <a:lnTo>
                  <a:pt x="250" y="300"/>
                </a:lnTo>
                <a:lnTo>
                  <a:pt x="251" y="300"/>
                </a:lnTo>
                <a:lnTo>
                  <a:pt x="251" y="300"/>
                </a:lnTo>
                <a:lnTo>
                  <a:pt x="252" y="300"/>
                </a:lnTo>
                <a:lnTo>
                  <a:pt x="252" y="300"/>
                </a:lnTo>
                <a:lnTo>
                  <a:pt x="252" y="300"/>
                </a:lnTo>
                <a:lnTo>
                  <a:pt x="253" y="300"/>
                </a:lnTo>
                <a:lnTo>
                  <a:pt x="253" y="299"/>
                </a:lnTo>
                <a:lnTo>
                  <a:pt x="254" y="299"/>
                </a:lnTo>
                <a:lnTo>
                  <a:pt x="254" y="299"/>
                </a:lnTo>
                <a:lnTo>
                  <a:pt x="254" y="299"/>
                </a:lnTo>
                <a:lnTo>
                  <a:pt x="254" y="299"/>
                </a:lnTo>
                <a:lnTo>
                  <a:pt x="255" y="299"/>
                </a:lnTo>
                <a:lnTo>
                  <a:pt x="255" y="299"/>
                </a:lnTo>
                <a:lnTo>
                  <a:pt x="255" y="299"/>
                </a:lnTo>
                <a:lnTo>
                  <a:pt x="256" y="299"/>
                </a:lnTo>
                <a:lnTo>
                  <a:pt x="256" y="299"/>
                </a:lnTo>
                <a:lnTo>
                  <a:pt x="256" y="299"/>
                </a:lnTo>
                <a:lnTo>
                  <a:pt x="256" y="299"/>
                </a:lnTo>
                <a:lnTo>
                  <a:pt x="257" y="299"/>
                </a:lnTo>
                <a:lnTo>
                  <a:pt x="257" y="298"/>
                </a:lnTo>
                <a:lnTo>
                  <a:pt x="258" y="298"/>
                </a:lnTo>
                <a:lnTo>
                  <a:pt x="258" y="298"/>
                </a:lnTo>
                <a:lnTo>
                  <a:pt x="259" y="298"/>
                </a:lnTo>
                <a:lnTo>
                  <a:pt x="259" y="298"/>
                </a:lnTo>
                <a:lnTo>
                  <a:pt x="260" y="298"/>
                </a:lnTo>
                <a:lnTo>
                  <a:pt x="260" y="298"/>
                </a:lnTo>
                <a:lnTo>
                  <a:pt x="261" y="298"/>
                </a:lnTo>
                <a:lnTo>
                  <a:pt x="261" y="298"/>
                </a:lnTo>
                <a:lnTo>
                  <a:pt x="262" y="297"/>
                </a:lnTo>
                <a:lnTo>
                  <a:pt x="262" y="297"/>
                </a:lnTo>
                <a:lnTo>
                  <a:pt x="263" y="297"/>
                </a:lnTo>
                <a:lnTo>
                  <a:pt x="263" y="297"/>
                </a:lnTo>
                <a:lnTo>
                  <a:pt x="263" y="297"/>
                </a:lnTo>
                <a:lnTo>
                  <a:pt x="263" y="297"/>
                </a:lnTo>
                <a:lnTo>
                  <a:pt x="263" y="297"/>
                </a:lnTo>
                <a:lnTo>
                  <a:pt x="263" y="297"/>
                </a:lnTo>
                <a:lnTo>
                  <a:pt x="263" y="297"/>
                </a:lnTo>
                <a:lnTo>
                  <a:pt x="264" y="297"/>
                </a:lnTo>
                <a:lnTo>
                  <a:pt x="264" y="297"/>
                </a:lnTo>
                <a:lnTo>
                  <a:pt x="265" y="297"/>
                </a:lnTo>
                <a:lnTo>
                  <a:pt x="266" y="297"/>
                </a:lnTo>
                <a:lnTo>
                  <a:pt x="266" y="296"/>
                </a:lnTo>
                <a:lnTo>
                  <a:pt x="266" y="296"/>
                </a:lnTo>
                <a:lnTo>
                  <a:pt x="266" y="296"/>
                </a:lnTo>
                <a:lnTo>
                  <a:pt x="267" y="296"/>
                </a:lnTo>
                <a:lnTo>
                  <a:pt x="268" y="296"/>
                </a:lnTo>
                <a:lnTo>
                  <a:pt x="269" y="296"/>
                </a:lnTo>
                <a:lnTo>
                  <a:pt x="269" y="296"/>
                </a:lnTo>
                <a:lnTo>
                  <a:pt x="269" y="296"/>
                </a:lnTo>
                <a:lnTo>
                  <a:pt x="269" y="296"/>
                </a:lnTo>
                <a:lnTo>
                  <a:pt x="270" y="295"/>
                </a:lnTo>
                <a:lnTo>
                  <a:pt x="270" y="295"/>
                </a:lnTo>
                <a:lnTo>
                  <a:pt x="270" y="295"/>
                </a:lnTo>
                <a:lnTo>
                  <a:pt x="270" y="295"/>
                </a:lnTo>
                <a:lnTo>
                  <a:pt x="271" y="295"/>
                </a:lnTo>
                <a:lnTo>
                  <a:pt x="271" y="295"/>
                </a:lnTo>
                <a:lnTo>
                  <a:pt x="271" y="295"/>
                </a:lnTo>
                <a:lnTo>
                  <a:pt x="271" y="295"/>
                </a:lnTo>
                <a:lnTo>
                  <a:pt x="271" y="295"/>
                </a:lnTo>
                <a:lnTo>
                  <a:pt x="272" y="295"/>
                </a:lnTo>
                <a:lnTo>
                  <a:pt x="272" y="295"/>
                </a:lnTo>
                <a:lnTo>
                  <a:pt x="272" y="295"/>
                </a:lnTo>
                <a:lnTo>
                  <a:pt x="273" y="295"/>
                </a:lnTo>
                <a:lnTo>
                  <a:pt x="273" y="295"/>
                </a:lnTo>
                <a:lnTo>
                  <a:pt x="273" y="295"/>
                </a:lnTo>
                <a:lnTo>
                  <a:pt x="273" y="295"/>
                </a:lnTo>
                <a:lnTo>
                  <a:pt x="273" y="295"/>
                </a:lnTo>
                <a:lnTo>
                  <a:pt x="274" y="295"/>
                </a:lnTo>
                <a:lnTo>
                  <a:pt x="274" y="294"/>
                </a:lnTo>
                <a:lnTo>
                  <a:pt x="274" y="294"/>
                </a:lnTo>
                <a:lnTo>
                  <a:pt x="274" y="294"/>
                </a:lnTo>
                <a:lnTo>
                  <a:pt x="275" y="294"/>
                </a:lnTo>
                <a:lnTo>
                  <a:pt x="275" y="294"/>
                </a:lnTo>
                <a:lnTo>
                  <a:pt x="275" y="294"/>
                </a:lnTo>
                <a:lnTo>
                  <a:pt x="276" y="294"/>
                </a:lnTo>
                <a:lnTo>
                  <a:pt x="276" y="294"/>
                </a:lnTo>
                <a:lnTo>
                  <a:pt x="276" y="294"/>
                </a:lnTo>
                <a:lnTo>
                  <a:pt x="278" y="294"/>
                </a:lnTo>
                <a:lnTo>
                  <a:pt x="278" y="294"/>
                </a:lnTo>
                <a:lnTo>
                  <a:pt x="278" y="294"/>
                </a:lnTo>
                <a:lnTo>
                  <a:pt x="280" y="293"/>
                </a:lnTo>
                <a:lnTo>
                  <a:pt x="282" y="293"/>
                </a:lnTo>
                <a:lnTo>
                  <a:pt x="283" y="292"/>
                </a:lnTo>
                <a:lnTo>
                  <a:pt x="284" y="292"/>
                </a:lnTo>
                <a:lnTo>
                  <a:pt x="284" y="292"/>
                </a:lnTo>
                <a:lnTo>
                  <a:pt x="284" y="292"/>
                </a:lnTo>
                <a:lnTo>
                  <a:pt x="289" y="293"/>
                </a:lnTo>
                <a:lnTo>
                  <a:pt x="290" y="294"/>
                </a:lnTo>
                <a:lnTo>
                  <a:pt x="292" y="294"/>
                </a:lnTo>
                <a:lnTo>
                  <a:pt x="294" y="295"/>
                </a:lnTo>
                <a:lnTo>
                  <a:pt x="295" y="295"/>
                </a:lnTo>
                <a:lnTo>
                  <a:pt x="297" y="295"/>
                </a:lnTo>
                <a:lnTo>
                  <a:pt x="304" y="297"/>
                </a:lnTo>
                <a:lnTo>
                  <a:pt x="304" y="297"/>
                </a:lnTo>
                <a:lnTo>
                  <a:pt x="306" y="297"/>
                </a:lnTo>
                <a:lnTo>
                  <a:pt x="309" y="298"/>
                </a:lnTo>
                <a:lnTo>
                  <a:pt x="312" y="299"/>
                </a:lnTo>
                <a:lnTo>
                  <a:pt x="313" y="299"/>
                </a:lnTo>
                <a:lnTo>
                  <a:pt x="317" y="300"/>
                </a:lnTo>
                <a:lnTo>
                  <a:pt x="317" y="300"/>
                </a:lnTo>
                <a:lnTo>
                  <a:pt x="318" y="300"/>
                </a:lnTo>
                <a:lnTo>
                  <a:pt x="319" y="300"/>
                </a:lnTo>
                <a:lnTo>
                  <a:pt x="320" y="300"/>
                </a:lnTo>
                <a:lnTo>
                  <a:pt x="321" y="301"/>
                </a:lnTo>
                <a:lnTo>
                  <a:pt x="322" y="301"/>
                </a:lnTo>
                <a:lnTo>
                  <a:pt x="324" y="302"/>
                </a:lnTo>
                <a:lnTo>
                  <a:pt x="326" y="302"/>
                </a:lnTo>
                <a:lnTo>
                  <a:pt x="327" y="302"/>
                </a:lnTo>
                <a:lnTo>
                  <a:pt x="329" y="303"/>
                </a:lnTo>
                <a:lnTo>
                  <a:pt x="331" y="303"/>
                </a:lnTo>
                <a:lnTo>
                  <a:pt x="332" y="304"/>
                </a:lnTo>
                <a:lnTo>
                  <a:pt x="332" y="304"/>
                </a:lnTo>
                <a:lnTo>
                  <a:pt x="334" y="306"/>
                </a:lnTo>
                <a:lnTo>
                  <a:pt x="336" y="308"/>
                </a:lnTo>
                <a:lnTo>
                  <a:pt x="337" y="308"/>
                </a:lnTo>
                <a:lnTo>
                  <a:pt x="337" y="308"/>
                </a:lnTo>
                <a:lnTo>
                  <a:pt x="340" y="310"/>
                </a:lnTo>
                <a:lnTo>
                  <a:pt x="341" y="311"/>
                </a:lnTo>
                <a:lnTo>
                  <a:pt x="342" y="312"/>
                </a:lnTo>
                <a:lnTo>
                  <a:pt x="347" y="316"/>
                </a:lnTo>
                <a:lnTo>
                  <a:pt x="347" y="317"/>
                </a:lnTo>
                <a:lnTo>
                  <a:pt x="349" y="318"/>
                </a:lnTo>
                <a:lnTo>
                  <a:pt x="350" y="319"/>
                </a:lnTo>
                <a:lnTo>
                  <a:pt x="352" y="321"/>
                </a:lnTo>
                <a:lnTo>
                  <a:pt x="353" y="322"/>
                </a:lnTo>
                <a:lnTo>
                  <a:pt x="354" y="322"/>
                </a:lnTo>
                <a:lnTo>
                  <a:pt x="354" y="322"/>
                </a:lnTo>
                <a:lnTo>
                  <a:pt x="354" y="322"/>
                </a:lnTo>
                <a:lnTo>
                  <a:pt x="354" y="322"/>
                </a:lnTo>
                <a:lnTo>
                  <a:pt x="354" y="322"/>
                </a:lnTo>
                <a:lnTo>
                  <a:pt x="360" y="327"/>
                </a:lnTo>
                <a:lnTo>
                  <a:pt x="361" y="328"/>
                </a:lnTo>
                <a:lnTo>
                  <a:pt x="367" y="333"/>
                </a:lnTo>
                <a:lnTo>
                  <a:pt x="368" y="334"/>
                </a:lnTo>
                <a:lnTo>
                  <a:pt x="370" y="335"/>
                </a:lnTo>
                <a:lnTo>
                  <a:pt x="372" y="337"/>
                </a:lnTo>
                <a:lnTo>
                  <a:pt x="374" y="338"/>
                </a:lnTo>
                <a:lnTo>
                  <a:pt x="374" y="339"/>
                </a:lnTo>
                <a:lnTo>
                  <a:pt x="374" y="339"/>
                </a:lnTo>
                <a:lnTo>
                  <a:pt x="376" y="341"/>
                </a:lnTo>
                <a:lnTo>
                  <a:pt x="378" y="342"/>
                </a:lnTo>
                <a:lnTo>
                  <a:pt x="381" y="344"/>
                </a:lnTo>
                <a:lnTo>
                  <a:pt x="381" y="344"/>
                </a:lnTo>
                <a:lnTo>
                  <a:pt x="385" y="348"/>
                </a:lnTo>
                <a:lnTo>
                  <a:pt x="388" y="350"/>
                </a:lnTo>
                <a:lnTo>
                  <a:pt x="388" y="350"/>
                </a:lnTo>
                <a:lnTo>
                  <a:pt x="391" y="353"/>
                </a:lnTo>
                <a:lnTo>
                  <a:pt x="394" y="355"/>
                </a:lnTo>
                <a:lnTo>
                  <a:pt x="396" y="357"/>
                </a:lnTo>
                <a:lnTo>
                  <a:pt x="404" y="363"/>
                </a:lnTo>
                <a:lnTo>
                  <a:pt x="405" y="364"/>
                </a:lnTo>
                <a:lnTo>
                  <a:pt x="406" y="365"/>
                </a:lnTo>
                <a:lnTo>
                  <a:pt x="410" y="369"/>
                </a:lnTo>
                <a:lnTo>
                  <a:pt x="411" y="369"/>
                </a:lnTo>
                <a:lnTo>
                  <a:pt x="415" y="373"/>
                </a:lnTo>
                <a:lnTo>
                  <a:pt x="416" y="374"/>
                </a:lnTo>
                <a:lnTo>
                  <a:pt x="422" y="379"/>
                </a:lnTo>
                <a:lnTo>
                  <a:pt x="422" y="379"/>
                </a:lnTo>
                <a:lnTo>
                  <a:pt x="425" y="381"/>
                </a:lnTo>
                <a:lnTo>
                  <a:pt x="425" y="382"/>
                </a:lnTo>
                <a:lnTo>
                  <a:pt x="432" y="387"/>
                </a:lnTo>
                <a:lnTo>
                  <a:pt x="435" y="389"/>
                </a:lnTo>
                <a:lnTo>
                  <a:pt x="435" y="390"/>
                </a:lnTo>
                <a:lnTo>
                  <a:pt x="435" y="390"/>
                </a:lnTo>
                <a:lnTo>
                  <a:pt x="435" y="390"/>
                </a:lnTo>
                <a:lnTo>
                  <a:pt x="435" y="390"/>
                </a:lnTo>
                <a:lnTo>
                  <a:pt x="436" y="390"/>
                </a:lnTo>
                <a:lnTo>
                  <a:pt x="436" y="390"/>
                </a:lnTo>
                <a:lnTo>
                  <a:pt x="436" y="391"/>
                </a:lnTo>
                <a:lnTo>
                  <a:pt x="436" y="391"/>
                </a:lnTo>
                <a:lnTo>
                  <a:pt x="437" y="391"/>
                </a:lnTo>
                <a:lnTo>
                  <a:pt x="437" y="391"/>
                </a:lnTo>
                <a:lnTo>
                  <a:pt x="437" y="391"/>
                </a:lnTo>
                <a:lnTo>
                  <a:pt x="437" y="390"/>
                </a:lnTo>
                <a:lnTo>
                  <a:pt x="437" y="390"/>
                </a:lnTo>
                <a:lnTo>
                  <a:pt x="437" y="391"/>
                </a:lnTo>
                <a:lnTo>
                  <a:pt x="437" y="391"/>
                </a:lnTo>
                <a:lnTo>
                  <a:pt x="437" y="391"/>
                </a:lnTo>
                <a:lnTo>
                  <a:pt x="437" y="391"/>
                </a:lnTo>
                <a:lnTo>
                  <a:pt x="437" y="391"/>
                </a:lnTo>
                <a:lnTo>
                  <a:pt x="437" y="391"/>
                </a:lnTo>
                <a:lnTo>
                  <a:pt x="437" y="391"/>
                </a:lnTo>
                <a:lnTo>
                  <a:pt x="437" y="391"/>
                </a:lnTo>
                <a:lnTo>
                  <a:pt x="437" y="391"/>
                </a:lnTo>
                <a:lnTo>
                  <a:pt x="437" y="391"/>
                </a:lnTo>
                <a:lnTo>
                  <a:pt x="437" y="391"/>
                </a:lnTo>
                <a:lnTo>
                  <a:pt x="437" y="391"/>
                </a:lnTo>
                <a:lnTo>
                  <a:pt x="437" y="391"/>
                </a:lnTo>
                <a:lnTo>
                  <a:pt x="438" y="391"/>
                </a:lnTo>
                <a:lnTo>
                  <a:pt x="438" y="391"/>
                </a:lnTo>
                <a:lnTo>
                  <a:pt x="438" y="391"/>
                </a:lnTo>
                <a:lnTo>
                  <a:pt x="438" y="390"/>
                </a:lnTo>
                <a:lnTo>
                  <a:pt x="438" y="390"/>
                </a:lnTo>
                <a:lnTo>
                  <a:pt x="438" y="390"/>
                </a:lnTo>
                <a:lnTo>
                  <a:pt x="438" y="390"/>
                </a:lnTo>
                <a:lnTo>
                  <a:pt x="438" y="390"/>
                </a:lnTo>
                <a:lnTo>
                  <a:pt x="438" y="390"/>
                </a:lnTo>
                <a:lnTo>
                  <a:pt x="439" y="390"/>
                </a:lnTo>
                <a:lnTo>
                  <a:pt x="439" y="390"/>
                </a:lnTo>
                <a:lnTo>
                  <a:pt x="439" y="390"/>
                </a:lnTo>
                <a:lnTo>
                  <a:pt x="439" y="390"/>
                </a:lnTo>
                <a:lnTo>
                  <a:pt x="439" y="391"/>
                </a:lnTo>
                <a:lnTo>
                  <a:pt x="439" y="391"/>
                </a:lnTo>
                <a:lnTo>
                  <a:pt x="439" y="391"/>
                </a:lnTo>
                <a:lnTo>
                  <a:pt x="440" y="391"/>
                </a:lnTo>
                <a:lnTo>
                  <a:pt x="440" y="391"/>
                </a:lnTo>
                <a:lnTo>
                  <a:pt x="440" y="391"/>
                </a:lnTo>
                <a:lnTo>
                  <a:pt x="440" y="391"/>
                </a:lnTo>
                <a:lnTo>
                  <a:pt x="440" y="391"/>
                </a:lnTo>
                <a:lnTo>
                  <a:pt x="440" y="391"/>
                </a:lnTo>
                <a:lnTo>
                  <a:pt x="440" y="390"/>
                </a:lnTo>
                <a:lnTo>
                  <a:pt x="440" y="391"/>
                </a:lnTo>
                <a:lnTo>
                  <a:pt x="441" y="390"/>
                </a:lnTo>
                <a:lnTo>
                  <a:pt x="441" y="390"/>
                </a:lnTo>
                <a:lnTo>
                  <a:pt x="442" y="390"/>
                </a:lnTo>
                <a:lnTo>
                  <a:pt x="442" y="390"/>
                </a:lnTo>
                <a:lnTo>
                  <a:pt x="442" y="389"/>
                </a:lnTo>
                <a:lnTo>
                  <a:pt x="443" y="389"/>
                </a:lnTo>
                <a:lnTo>
                  <a:pt x="443" y="389"/>
                </a:lnTo>
                <a:lnTo>
                  <a:pt x="443" y="389"/>
                </a:lnTo>
                <a:lnTo>
                  <a:pt x="443" y="389"/>
                </a:lnTo>
                <a:lnTo>
                  <a:pt x="443" y="388"/>
                </a:lnTo>
                <a:lnTo>
                  <a:pt x="442" y="388"/>
                </a:lnTo>
                <a:lnTo>
                  <a:pt x="442" y="388"/>
                </a:lnTo>
                <a:lnTo>
                  <a:pt x="442" y="388"/>
                </a:lnTo>
                <a:lnTo>
                  <a:pt x="442" y="388"/>
                </a:lnTo>
                <a:lnTo>
                  <a:pt x="442" y="388"/>
                </a:lnTo>
                <a:lnTo>
                  <a:pt x="442" y="387"/>
                </a:lnTo>
                <a:lnTo>
                  <a:pt x="442" y="387"/>
                </a:lnTo>
                <a:lnTo>
                  <a:pt x="442" y="387"/>
                </a:lnTo>
                <a:lnTo>
                  <a:pt x="442" y="387"/>
                </a:lnTo>
                <a:lnTo>
                  <a:pt x="443" y="387"/>
                </a:lnTo>
                <a:lnTo>
                  <a:pt x="443" y="387"/>
                </a:lnTo>
                <a:lnTo>
                  <a:pt x="443" y="387"/>
                </a:lnTo>
                <a:lnTo>
                  <a:pt x="443" y="387"/>
                </a:lnTo>
                <a:lnTo>
                  <a:pt x="443" y="387"/>
                </a:lnTo>
                <a:lnTo>
                  <a:pt x="443" y="387"/>
                </a:lnTo>
                <a:lnTo>
                  <a:pt x="444" y="387"/>
                </a:lnTo>
                <a:lnTo>
                  <a:pt x="444" y="387"/>
                </a:lnTo>
                <a:lnTo>
                  <a:pt x="444" y="387"/>
                </a:lnTo>
                <a:lnTo>
                  <a:pt x="444" y="387"/>
                </a:lnTo>
                <a:lnTo>
                  <a:pt x="444" y="387"/>
                </a:lnTo>
                <a:lnTo>
                  <a:pt x="444" y="387"/>
                </a:lnTo>
                <a:lnTo>
                  <a:pt x="444" y="387"/>
                </a:lnTo>
                <a:lnTo>
                  <a:pt x="444" y="387"/>
                </a:lnTo>
                <a:lnTo>
                  <a:pt x="444" y="386"/>
                </a:lnTo>
                <a:lnTo>
                  <a:pt x="444" y="386"/>
                </a:lnTo>
                <a:lnTo>
                  <a:pt x="444" y="386"/>
                </a:lnTo>
                <a:lnTo>
                  <a:pt x="444" y="386"/>
                </a:lnTo>
                <a:lnTo>
                  <a:pt x="444" y="386"/>
                </a:lnTo>
                <a:lnTo>
                  <a:pt x="444" y="386"/>
                </a:lnTo>
                <a:lnTo>
                  <a:pt x="444" y="386"/>
                </a:lnTo>
                <a:lnTo>
                  <a:pt x="444" y="386"/>
                </a:lnTo>
                <a:lnTo>
                  <a:pt x="444" y="385"/>
                </a:lnTo>
                <a:lnTo>
                  <a:pt x="444" y="385"/>
                </a:lnTo>
                <a:lnTo>
                  <a:pt x="444" y="385"/>
                </a:lnTo>
                <a:lnTo>
                  <a:pt x="444" y="385"/>
                </a:lnTo>
                <a:lnTo>
                  <a:pt x="444" y="385"/>
                </a:lnTo>
                <a:lnTo>
                  <a:pt x="444" y="385"/>
                </a:lnTo>
                <a:lnTo>
                  <a:pt x="444" y="385"/>
                </a:lnTo>
                <a:lnTo>
                  <a:pt x="444" y="385"/>
                </a:lnTo>
                <a:lnTo>
                  <a:pt x="445" y="385"/>
                </a:lnTo>
                <a:lnTo>
                  <a:pt x="445" y="385"/>
                </a:lnTo>
                <a:lnTo>
                  <a:pt x="445" y="386"/>
                </a:lnTo>
                <a:lnTo>
                  <a:pt x="445" y="386"/>
                </a:lnTo>
                <a:lnTo>
                  <a:pt x="445" y="386"/>
                </a:lnTo>
                <a:lnTo>
                  <a:pt x="445" y="386"/>
                </a:lnTo>
                <a:lnTo>
                  <a:pt x="446" y="386"/>
                </a:lnTo>
                <a:lnTo>
                  <a:pt x="446" y="386"/>
                </a:lnTo>
                <a:lnTo>
                  <a:pt x="446" y="386"/>
                </a:lnTo>
                <a:lnTo>
                  <a:pt x="446" y="386"/>
                </a:lnTo>
                <a:lnTo>
                  <a:pt x="446" y="386"/>
                </a:lnTo>
                <a:lnTo>
                  <a:pt x="446" y="386"/>
                </a:lnTo>
                <a:lnTo>
                  <a:pt x="446" y="386"/>
                </a:lnTo>
                <a:lnTo>
                  <a:pt x="446" y="386"/>
                </a:lnTo>
                <a:lnTo>
                  <a:pt x="447" y="386"/>
                </a:lnTo>
                <a:lnTo>
                  <a:pt x="447" y="386"/>
                </a:lnTo>
                <a:lnTo>
                  <a:pt x="447" y="386"/>
                </a:lnTo>
                <a:lnTo>
                  <a:pt x="447" y="386"/>
                </a:lnTo>
                <a:lnTo>
                  <a:pt x="447" y="386"/>
                </a:lnTo>
                <a:lnTo>
                  <a:pt x="447" y="386"/>
                </a:lnTo>
                <a:lnTo>
                  <a:pt x="447" y="386"/>
                </a:lnTo>
                <a:lnTo>
                  <a:pt x="448" y="386"/>
                </a:lnTo>
                <a:lnTo>
                  <a:pt x="448" y="386"/>
                </a:lnTo>
                <a:lnTo>
                  <a:pt x="448" y="386"/>
                </a:lnTo>
                <a:lnTo>
                  <a:pt x="448" y="386"/>
                </a:lnTo>
                <a:lnTo>
                  <a:pt x="448" y="386"/>
                </a:lnTo>
                <a:lnTo>
                  <a:pt x="449" y="385"/>
                </a:lnTo>
                <a:lnTo>
                  <a:pt x="449" y="385"/>
                </a:lnTo>
                <a:lnTo>
                  <a:pt x="449" y="385"/>
                </a:lnTo>
                <a:lnTo>
                  <a:pt x="449" y="385"/>
                </a:lnTo>
                <a:lnTo>
                  <a:pt x="449" y="385"/>
                </a:lnTo>
                <a:lnTo>
                  <a:pt x="449" y="385"/>
                </a:lnTo>
                <a:lnTo>
                  <a:pt x="449" y="385"/>
                </a:lnTo>
                <a:lnTo>
                  <a:pt x="449" y="384"/>
                </a:lnTo>
                <a:lnTo>
                  <a:pt x="449" y="384"/>
                </a:lnTo>
                <a:lnTo>
                  <a:pt x="449" y="384"/>
                </a:lnTo>
                <a:lnTo>
                  <a:pt x="449" y="384"/>
                </a:lnTo>
                <a:lnTo>
                  <a:pt x="449" y="384"/>
                </a:lnTo>
                <a:lnTo>
                  <a:pt x="449" y="384"/>
                </a:lnTo>
                <a:lnTo>
                  <a:pt x="449" y="384"/>
                </a:lnTo>
                <a:lnTo>
                  <a:pt x="449" y="384"/>
                </a:lnTo>
                <a:lnTo>
                  <a:pt x="449" y="384"/>
                </a:lnTo>
                <a:lnTo>
                  <a:pt x="449" y="384"/>
                </a:lnTo>
                <a:lnTo>
                  <a:pt x="449" y="384"/>
                </a:lnTo>
                <a:lnTo>
                  <a:pt x="449" y="384"/>
                </a:lnTo>
                <a:lnTo>
                  <a:pt x="449" y="383"/>
                </a:lnTo>
                <a:lnTo>
                  <a:pt x="450" y="383"/>
                </a:lnTo>
                <a:lnTo>
                  <a:pt x="450" y="383"/>
                </a:lnTo>
                <a:lnTo>
                  <a:pt x="450" y="383"/>
                </a:lnTo>
                <a:lnTo>
                  <a:pt x="450" y="382"/>
                </a:lnTo>
                <a:lnTo>
                  <a:pt x="450" y="382"/>
                </a:lnTo>
                <a:lnTo>
                  <a:pt x="450" y="382"/>
                </a:lnTo>
                <a:lnTo>
                  <a:pt x="450" y="382"/>
                </a:lnTo>
                <a:lnTo>
                  <a:pt x="450" y="382"/>
                </a:lnTo>
                <a:lnTo>
                  <a:pt x="450" y="382"/>
                </a:lnTo>
                <a:lnTo>
                  <a:pt x="450" y="382"/>
                </a:lnTo>
                <a:lnTo>
                  <a:pt x="450" y="381"/>
                </a:lnTo>
                <a:lnTo>
                  <a:pt x="450" y="381"/>
                </a:lnTo>
                <a:lnTo>
                  <a:pt x="450" y="381"/>
                </a:lnTo>
                <a:lnTo>
                  <a:pt x="450" y="381"/>
                </a:lnTo>
                <a:lnTo>
                  <a:pt x="451" y="381"/>
                </a:lnTo>
                <a:lnTo>
                  <a:pt x="451" y="381"/>
                </a:lnTo>
                <a:lnTo>
                  <a:pt x="451" y="381"/>
                </a:lnTo>
                <a:lnTo>
                  <a:pt x="451" y="381"/>
                </a:lnTo>
                <a:lnTo>
                  <a:pt x="452" y="381"/>
                </a:lnTo>
                <a:lnTo>
                  <a:pt x="452" y="381"/>
                </a:lnTo>
                <a:lnTo>
                  <a:pt x="452" y="381"/>
                </a:lnTo>
                <a:lnTo>
                  <a:pt x="452" y="381"/>
                </a:lnTo>
                <a:lnTo>
                  <a:pt x="452" y="381"/>
                </a:lnTo>
                <a:lnTo>
                  <a:pt x="452" y="381"/>
                </a:lnTo>
                <a:lnTo>
                  <a:pt x="452" y="381"/>
                </a:lnTo>
                <a:lnTo>
                  <a:pt x="452" y="381"/>
                </a:lnTo>
                <a:lnTo>
                  <a:pt x="452" y="380"/>
                </a:lnTo>
                <a:lnTo>
                  <a:pt x="453" y="380"/>
                </a:lnTo>
                <a:lnTo>
                  <a:pt x="453" y="380"/>
                </a:lnTo>
                <a:lnTo>
                  <a:pt x="453" y="380"/>
                </a:lnTo>
                <a:lnTo>
                  <a:pt x="453" y="380"/>
                </a:lnTo>
                <a:lnTo>
                  <a:pt x="453" y="380"/>
                </a:lnTo>
                <a:lnTo>
                  <a:pt x="453" y="380"/>
                </a:lnTo>
                <a:lnTo>
                  <a:pt x="453" y="380"/>
                </a:lnTo>
                <a:lnTo>
                  <a:pt x="453" y="381"/>
                </a:lnTo>
                <a:lnTo>
                  <a:pt x="453" y="381"/>
                </a:lnTo>
                <a:lnTo>
                  <a:pt x="453" y="381"/>
                </a:lnTo>
                <a:lnTo>
                  <a:pt x="454" y="381"/>
                </a:lnTo>
                <a:lnTo>
                  <a:pt x="454" y="381"/>
                </a:lnTo>
                <a:lnTo>
                  <a:pt x="454" y="381"/>
                </a:lnTo>
                <a:lnTo>
                  <a:pt x="454" y="381"/>
                </a:lnTo>
                <a:lnTo>
                  <a:pt x="454" y="381"/>
                </a:lnTo>
                <a:lnTo>
                  <a:pt x="454" y="381"/>
                </a:lnTo>
                <a:lnTo>
                  <a:pt x="454" y="381"/>
                </a:lnTo>
                <a:lnTo>
                  <a:pt x="455" y="381"/>
                </a:lnTo>
                <a:lnTo>
                  <a:pt x="455" y="381"/>
                </a:lnTo>
                <a:lnTo>
                  <a:pt x="455" y="381"/>
                </a:lnTo>
                <a:lnTo>
                  <a:pt x="455" y="381"/>
                </a:lnTo>
                <a:lnTo>
                  <a:pt x="455" y="382"/>
                </a:lnTo>
                <a:lnTo>
                  <a:pt x="456" y="382"/>
                </a:lnTo>
                <a:lnTo>
                  <a:pt x="456" y="382"/>
                </a:lnTo>
                <a:lnTo>
                  <a:pt x="456" y="382"/>
                </a:lnTo>
                <a:lnTo>
                  <a:pt x="456" y="382"/>
                </a:lnTo>
                <a:lnTo>
                  <a:pt x="456" y="382"/>
                </a:lnTo>
                <a:lnTo>
                  <a:pt x="456" y="382"/>
                </a:lnTo>
                <a:lnTo>
                  <a:pt x="456" y="382"/>
                </a:lnTo>
                <a:lnTo>
                  <a:pt x="456" y="382"/>
                </a:lnTo>
                <a:lnTo>
                  <a:pt x="457" y="382"/>
                </a:lnTo>
                <a:lnTo>
                  <a:pt x="457" y="382"/>
                </a:lnTo>
                <a:lnTo>
                  <a:pt x="457" y="382"/>
                </a:lnTo>
                <a:lnTo>
                  <a:pt x="457" y="382"/>
                </a:lnTo>
                <a:lnTo>
                  <a:pt x="458" y="382"/>
                </a:lnTo>
                <a:lnTo>
                  <a:pt x="458" y="382"/>
                </a:lnTo>
                <a:lnTo>
                  <a:pt x="458" y="382"/>
                </a:lnTo>
                <a:lnTo>
                  <a:pt x="458" y="382"/>
                </a:lnTo>
                <a:lnTo>
                  <a:pt x="458" y="382"/>
                </a:lnTo>
                <a:lnTo>
                  <a:pt x="458" y="382"/>
                </a:lnTo>
                <a:lnTo>
                  <a:pt x="458" y="382"/>
                </a:lnTo>
                <a:lnTo>
                  <a:pt x="457" y="381"/>
                </a:lnTo>
                <a:lnTo>
                  <a:pt x="457" y="381"/>
                </a:lnTo>
                <a:lnTo>
                  <a:pt x="457" y="381"/>
                </a:lnTo>
                <a:lnTo>
                  <a:pt x="457" y="380"/>
                </a:lnTo>
                <a:lnTo>
                  <a:pt x="457" y="380"/>
                </a:lnTo>
                <a:lnTo>
                  <a:pt x="457" y="380"/>
                </a:lnTo>
                <a:lnTo>
                  <a:pt x="457" y="380"/>
                </a:lnTo>
                <a:lnTo>
                  <a:pt x="457" y="380"/>
                </a:lnTo>
                <a:lnTo>
                  <a:pt x="457" y="380"/>
                </a:lnTo>
                <a:lnTo>
                  <a:pt x="457" y="380"/>
                </a:lnTo>
                <a:lnTo>
                  <a:pt x="458" y="380"/>
                </a:lnTo>
                <a:lnTo>
                  <a:pt x="458" y="380"/>
                </a:lnTo>
                <a:lnTo>
                  <a:pt x="458" y="380"/>
                </a:lnTo>
                <a:lnTo>
                  <a:pt x="458" y="380"/>
                </a:lnTo>
                <a:lnTo>
                  <a:pt x="458" y="380"/>
                </a:lnTo>
                <a:lnTo>
                  <a:pt x="458" y="381"/>
                </a:lnTo>
                <a:lnTo>
                  <a:pt x="458" y="381"/>
                </a:lnTo>
                <a:lnTo>
                  <a:pt x="458" y="381"/>
                </a:lnTo>
                <a:lnTo>
                  <a:pt x="458" y="381"/>
                </a:lnTo>
                <a:lnTo>
                  <a:pt x="458" y="381"/>
                </a:lnTo>
                <a:lnTo>
                  <a:pt x="458" y="381"/>
                </a:lnTo>
                <a:lnTo>
                  <a:pt x="458" y="381"/>
                </a:lnTo>
                <a:lnTo>
                  <a:pt x="458" y="380"/>
                </a:lnTo>
                <a:lnTo>
                  <a:pt x="458" y="380"/>
                </a:lnTo>
                <a:lnTo>
                  <a:pt x="458" y="380"/>
                </a:lnTo>
                <a:lnTo>
                  <a:pt x="458" y="380"/>
                </a:lnTo>
                <a:lnTo>
                  <a:pt x="458" y="380"/>
                </a:lnTo>
                <a:lnTo>
                  <a:pt x="458" y="380"/>
                </a:lnTo>
                <a:lnTo>
                  <a:pt x="459" y="380"/>
                </a:lnTo>
                <a:lnTo>
                  <a:pt x="459" y="380"/>
                </a:lnTo>
                <a:lnTo>
                  <a:pt x="459" y="380"/>
                </a:lnTo>
                <a:lnTo>
                  <a:pt x="459" y="380"/>
                </a:lnTo>
                <a:lnTo>
                  <a:pt x="460" y="380"/>
                </a:lnTo>
                <a:lnTo>
                  <a:pt x="460" y="380"/>
                </a:lnTo>
                <a:lnTo>
                  <a:pt x="460" y="380"/>
                </a:lnTo>
                <a:lnTo>
                  <a:pt x="460" y="380"/>
                </a:lnTo>
                <a:lnTo>
                  <a:pt x="460" y="379"/>
                </a:lnTo>
                <a:lnTo>
                  <a:pt x="460" y="379"/>
                </a:lnTo>
                <a:lnTo>
                  <a:pt x="460" y="379"/>
                </a:lnTo>
                <a:lnTo>
                  <a:pt x="460" y="379"/>
                </a:lnTo>
                <a:lnTo>
                  <a:pt x="461" y="379"/>
                </a:lnTo>
                <a:lnTo>
                  <a:pt x="461" y="379"/>
                </a:lnTo>
                <a:lnTo>
                  <a:pt x="461" y="379"/>
                </a:lnTo>
                <a:lnTo>
                  <a:pt x="461" y="379"/>
                </a:lnTo>
                <a:lnTo>
                  <a:pt x="461" y="379"/>
                </a:lnTo>
                <a:lnTo>
                  <a:pt x="462" y="379"/>
                </a:lnTo>
                <a:lnTo>
                  <a:pt x="462" y="379"/>
                </a:lnTo>
                <a:lnTo>
                  <a:pt x="462" y="378"/>
                </a:lnTo>
                <a:lnTo>
                  <a:pt x="462" y="378"/>
                </a:lnTo>
                <a:lnTo>
                  <a:pt x="462" y="378"/>
                </a:lnTo>
                <a:lnTo>
                  <a:pt x="462" y="378"/>
                </a:lnTo>
                <a:lnTo>
                  <a:pt x="462" y="378"/>
                </a:lnTo>
                <a:lnTo>
                  <a:pt x="462" y="378"/>
                </a:lnTo>
                <a:lnTo>
                  <a:pt x="463" y="378"/>
                </a:lnTo>
                <a:lnTo>
                  <a:pt x="463" y="378"/>
                </a:lnTo>
                <a:lnTo>
                  <a:pt x="463" y="378"/>
                </a:lnTo>
                <a:lnTo>
                  <a:pt x="464" y="378"/>
                </a:lnTo>
                <a:lnTo>
                  <a:pt x="464" y="378"/>
                </a:lnTo>
                <a:lnTo>
                  <a:pt x="464" y="377"/>
                </a:lnTo>
                <a:lnTo>
                  <a:pt x="464" y="377"/>
                </a:lnTo>
                <a:lnTo>
                  <a:pt x="464" y="377"/>
                </a:lnTo>
                <a:lnTo>
                  <a:pt x="464" y="377"/>
                </a:lnTo>
                <a:lnTo>
                  <a:pt x="465" y="376"/>
                </a:lnTo>
                <a:lnTo>
                  <a:pt x="465" y="376"/>
                </a:lnTo>
                <a:lnTo>
                  <a:pt x="465" y="376"/>
                </a:lnTo>
                <a:lnTo>
                  <a:pt x="464" y="376"/>
                </a:lnTo>
                <a:lnTo>
                  <a:pt x="464" y="376"/>
                </a:lnTo>
                <a:lnTo>
                  <a:pt x="464" y="376"/>
                </a:lnTo>
                <a:lnTo>
                  <a:pt x="464" y="376"/>
                </a:lnTo>
                <a:lnTo>
                  <a:pt x="465" y="376"/>
                </a:lnTo>
                <a:lnTo>
                  <a:pt x="465" y="375"/>
                </a:lnTo>
                <a:lnTo>
                  <a:pt x="465" y="375"/>
                </a:lnTo>
                <a:lnTo>
                  <a:pt x="465" y="375"/>
                </a:lnTo>
                <a:lnTo>
                  <a:pt x="464" y="375"/>
                </a:lnTo>
                <a:lnTo>
                  <a:pt x="464" y="375"/>
                </a:lnTo>
                <a:lnTo>
                  <a:pt x="464" y="375"/>
                </a:lnTo>
                <a:lnTo>
                  <a:pt x="464" y="375"/>
                </a:lnTo>
                <a:lnTo>
                  <a:pt x="464" y="375"/>
                </a:lnTo>
                <a:lnTo>
                  <a:pt x="464" y="375"/>
                </a:lnTo>
                <a:lnTo>
                  <a:pt x="464" y="375"/>
                </a:lnTo>
                <a:lnTo>
                  <a:pt x="464" y="375"/>
                </a:lnTo>
                <a:lnTo>
                  <a:pt x="465" y="375"/>
                </a:lnTo>
                <a:lnTo>
                  <a:pt x="465" y="375"/>
                </a:lnTo>
                <a:lnTo>
                  <a:pt x="465" y="375"/>
                </a:lnTo>
                <a:lnTo>
                  <a:pt x="465" y="375"/>
                </a:lnTo>
                <a:lnTo>
                  <a:pt x="465" y="375"/>
                </a:lnTo>
                <a:lnTo>
                  <a:pt x="465" y="375"/>
                </a:lnTo>
                <a:lnTo>
                  <a:pt x="465" y="375"/>
                </a:lnTo>
                <a:lnTo>
                  <a:pt x="466" y="375"/>
                </a:lnTo>
                <a:lnTo>
                  <a:pt x="466" y="376"/>
                </a:lnTo>
                <a:lnTo>
                  <a:pt x="466" y="376"/>
                </a:lnTo>
                <a:lnTo>
                  <a:pt x="466" y="376"/>
                </a:lnTo>
                <a:lnTo>
                  <a:pt x="466" y="376"/>
                </a:lnTo>
                <a:lnTo>
                  <a:pt x="467" y="376"/>
                </a:lnTo>
                <a:lnTo>
                  <a:pt x="467" y="376"/>
                </a:lnTo>
                <a:lnTo>
                  <a:pt x="467" y="376"/>
                </a:lnTo>
                <a:lnTo>
                  <a:pt x="467" y="376"/>
                </a:lnTo>
                <a:lnTo>
                  <a:pt x="467" y="375"/>
                </a:lnTo>
                <a:lnTo>
                  <a:pt x="467" y="375"/>
                </a:lnTo>
                <a:lnTo>
                  <a:pt x="467" y="375"/>
                </a:lnTo>
                <a:lnTo>
                  <a:pt x="467" y="375"/>
                </a:lnTo>
                <a:lnTo>
                  <a:pt x="467" y="375"/>
                </a:lnTo>
                <a:lnTo>
                  <a:pt x="467" y="375"/>
                </a:lnTo>
                <a:lnTo>
                  <a:pt x="467" y="375"/>
                </a:lnTo>
                <a:lnTo>
                  <a:pt x="467" y="374"/>
                </a:lnTo>
                <a:lnTo>
                  <a:pt x="468" y="374"/>
                </a:lnTo>
                <a:lnTo>
                  <a:pt x="468" y="374"/>
                </a:lnTo>
                <a:lnTo>
                  <a:pt x="468" y="374"/>
                </a:lnTo>
                <a:lnTo>
                  <a:pt x="468" y="374"/>
                </a:lnTo>
                <a:lnTo>
                  <a:pt x="468" y="374"/>
                </a:lnTo>
                <a:lnTo>
                  <a:pt x="469" y="374"/>
                </a:lnTo>
                <a:lnTo>
                  <a:pt x="469" y="374"/>
                </a:lnTo>
                <a:lnTo>
                  <a:pt x="469" y="374"/>
                </a:lnTo>
                <a:lnTo>
                  <a:pt x="469" y="374"/>
                </a:lnTo>
                <a:lnTo>
                  <a:pt x="469" y="375"/>
                </a:lnTo>
                <a:lnTo>
                  <a:pt x="470" y="375"/>
                </a:lnTo>
                <a:lnTo>
                  <a:pt x="470" y="375"/>
                </a:lnTo>
                <a:lnTo>
                  <a:pt x="470" y="375"/>
                </a:lnTo>
                <a:lnTo>
                  <a:pt x="470" y="374"/>
                </a:lnTo>
                <a:lnTo>
                  <a:pt x="470" y="374"/>
                </a:lnTo>
                <a:lnTo>
                  <a:pt x="469" y="374"/>
                </a:lnTo>
                <a:lnTo>
                  <a:pt x="470" y="374"/>
                </a:lnTo>
                <a:lnTo>
                  <a:pt x="470" y="374"/>
                </a:lnTo>
                <a:lnTo>
                  <a:pt x="470" y="374"/>
                </a:lnTo>
                <a:lnTo>
                  <a:pt x="470" y="374"/>
                </a:lnTo>
                <a:lnTo>
                  <a:pt x="470" y="374"/>
                </a:lnTo>
                <a:lnTo>
                  <a:pt x="470" y="374"/>
                </a:lnTo>
                <a:lnTo>
                  <a:pt x="470" y="373"/>
                </a:lnTo>
                <a:lnTo>
                  <a:pt x="470" y="373"/>
                </a:lnTo>
                <a:lnTo>
                  <a:pt x="470" y="373"/>
                </a:lnTo>
                <a:lnTo>
                  <a:pt x="470" y="373"/>
                </a:lnTo>
                <a:lnTo>
                  <a:pt x="470" y="373"/>
                </a:lnTo>
                <a:lnTo>
                  <a:pt x="470" y="373"/>
                </a:lnTo>
                <a:lnTo>
                  <a:pt x="470" y="373"/>
                </a:lnTo>
                <a:lnTo>
                  <a:pt x="471" y="373"/>
                </a:lnTo>
                <a:lnTo>
                  <a:pt x="471" y="373"/>
                </a:lnTo>
                <a:lnTo>
                  <a:pt x="471" y="373"/>
                </a:lnTo>
                <a:lnTo>
                  <a:pt x="471" y="373"/>
                </a:lnTo>
                <a:lnTo>
                  <a:pt x="471" y="373"/>
                </a:lnTo>
                <a:lnTo>
                  <a:pt x="471" y="372"/>
                </a:lnTo>
                <a:lnTo>
                  <a:pt x="471" y="372"/>
                </a:lnTo>
                <a:lnTo>
                  <a:pt x="472" y="372"/>
                </a:lnTo>
                <a:lnTo>
                  <a:pt x="472" y="372"/>
                </a:lnTo>
                <a:lnTo>
                  <a:pt x="472" y="372"/>
                </a:lnTo>
                <a:lnTo>
                  <a:pt x="472" y="372"/>
                </a:lnTo>
                <a:lnTo>
                  <a:pt x="473" y="372"/>
                </a:lnTo>
                <a:lnTo>
                  <a:pt x="473" y="372"/>
                </a:lnTo>
                <a:lnTo>
                  <a:pt x="473" y="372"/>
                </a:lnTo>
                <a:lnTo>
                  <a:pt x="473" y="372"/>
                </a:lnTo>
                <a:lnTo>
                  <a:pt x="474" y="372"/>
                </a:lnTo>
                <a:lnTo>
                  <a:pt x="474" y="372"/>
                </a:lnTo>
                <a:lnTo>
                  <a:pt x="474" y="372"/>
                </a:lnTo>
                <a:lnTo>
                  <a:pt x="474" y="372"/>
                </a:lnTo>
                <a:lnTo>
                  <a:pt x="474" y="372"/>
                </a:lnTo>
                <a:lnTo>
                  <a:pt x="474" y="371"/>
                </a:lnTo>
                <a:lnTo>
                  <a:pt x="474" y="371"/>
                </a:lnTo>
                <a:lnTo>
                  <a:pt x="474" y="371"/>
                </a:lnTo>
                <a:lnTo>
                  <a:pt x="474" y="371"/>
                </a:lnTo>
                <a:lnTo>
                  <a:pt x="474" y="371"/>
                </a:lnTo>
                <a:lnTo>
                  <a:pt x="474" y="371"/>
                </a:lnTo>
                <a:lnTo>
                  <a:pt x="475" y="370"/>
                </a:lnTo>
                <a:lnTo>
                  <a:pt x="475" y="370"/>
                </a:lnTo>
                <a:lnTo>
                  <a:pt x="475" y="370"/>
                </a:lnTo>
                <a:lnTo>
                  <a:pt x="475" y="370"/>
                </a:lnTo>
                <a:lnTo>
                  <a:pt x="475" y="370"/>
                </a:lnTo>
                <a:lnTo>
                  <a:pt x="475" y="370"/>
                </a:lnTo>
                <a:lnTo>
                  <a:pt x="475" y="370"/>
                </a:lnTo>
                <a:lnTo>
                  <a:pt x="475" y="370"/>
                </a:lnTo>
                <a:lnTo>
                  <a:pt x="475" y="370"/>
                </a:lnTo>
                <a:lnTo>
                  <a:pt x="475" y="370"/>
                </a:lnTo>
                <a:lnTo>
                  <a:pt x="475" y="370"/>
                </a:lnTo>
                <a:lnTo>
                  <a:pt x="475" y="371"/>
                </a:lnTo>
                <a:lnTo>
                  <a:pt x="475" y="371"/>
                </a:lnTo>
                <a:lnTo>
                  <a:pt x="475" y="371"/>
                </a:lnTo>
                <a:lnTo>
                  <a:pt x="476" y="371"/>
                </a:lnTo>
                <a:lnTo>
                  <a:pt x="476" y="370"/>
                </a:lnTo>
                <a:lnTo>
                  <a:pt x="476" y="370"/>
                </a:lnTo>
                <a:lnTo>
                  <a:pt x="476" y="370"/>
                </a:lnTo>
                <a:lnTo>
                  <a:pt x="476" y="370"/>
                </a:lnTo>
                <a:lnTo>
                  <a:pt x="476" y="370"/>
                </a:lnTo>
                <a:lnTo>
                  <a:pt x="476" y="369"/>
                </a:lnTo>
                <a:lnTo>
                  <a:pt x="476" y="369"/>
                </a:lnTo>
                <a:lnTo>
                  <a:pt x="476" y="369"/>
                </a:lnTo>
                <a:lnTo>
                  <a:pt x="476" y="369"/>
                </a:lnTo>
                <a:lnTo>
                  <a:pt x="476" y="369"/>
                </a:lnTo>
                <a:lnTo>
                  <a:pt x="476" y="368"/>
                </a:lnTo>
                <a:lnTo>
                  <a:pt x="477" y="368"/>
                </a:lnTo>
                <a:lnTo>
                  <a:pt x="477" y="368"/>
                </a:lnTo>
                <a:lnTo>
                  <a:pt x="477" y="368"/>
                </a:lnTo>
                <a:lnTo>
                  <a:pt x="477" y="368"/>
                </a:lnTo>
                <a:lnTo>
                  <a:pt x="477" y="369"/>
                </a:lnTo>
                <a:lnTo>
                  <a:pt x="477" y="369"/>
                </a:lnTo>
                <a:lnTo>
                  <a:pt x="477" y="369"/>
                </a:lnTo>
                <a:lnTo>
                  <a:pt x="477" y="369"/>
                </a:lnTo>
                <a:lnTo>
                  <a:pt x="477" y="369"/>
                </a:lnTo>
                <a:lnTo>
                  <a:pt x="477" y="369"/>
                </a:lnTo>
                <a:lnTo>
                  <a:pt x="477" y="369"/>
                </a:lnTo>
                <a:lnTo>
                  <a:pt x="477" y="369"/>
                </a:lnTo>
                <a:lnTo>
                  <a:pt x="477" y="369"/>
                </a:lnTo>
                <a:lnTo>
                  <a:pt x="478" y="369"/>
                </a:lnTo>
                <a:lnTo>
                  <a:pt x="478" y="369"/>
                </a:lnTo>
                <a:lnTo>
                  <a:pt x="478" y="369"/>
                </a:lnTo>
                <a:lnTo>
                  <a:pt x="478" y="369"/>
                </a:lnTo>
                <a:lnTo>
                  <a:pt x="478" y="369"/>
                </a:lnTo>
                <a:lnTo>
                  <a:pt x="478" y="369"/>
                </a:lnTo>
                <a:lnTo>
                  <a:pt x="479" y="369"/>
                </a:lnTo>
                <a:lnTo>
                  <a:pt x="479" y="369"/>
                </a:lnTo>
                <a:lnTo>
                  <a:pt x="479" y="369"/>
                </a:lnTo>
                <a:lnTo>
                  <a:pt x="478" y="370"/>
                </a:lnTo>
                <a:lnTo>
                  <a:pt x="478" y="370"/>
                </a:lnTo>
                <a:lnTo>
                  <a:pt x="479" y="370"/>
                </a:lnTo>
                <a:lnTo>
                  <a:pt x="479" y="370"/>
                </a:lnTo>
                <a:lnTo>
                  <a:pt x="479" y="370"/>
                </a:lnTo>
                <a:lnTo>
                  <a:pt x="480" y="370"/>
                </a:lnTo>
                <a:lnTo>
                  <a:pt x="480" y="370"/>
                </a:lnTo>
                <a:lnTo>
                  <a:pt x="480" y="369"/>
                </a:lnTo>
                <a:lnTo>
                  <a:pt x="480" y="369"/>
                </a:lnTo>
                <a:lnTo>
                  <a:pt x="480" y="369"/>
                </a:lnTo>
                <a:lnTo>
                  <a:pt x="480" y="369"/>
                </a:lnTo>
                <a:lnTo>
                  <a:pt x="480" y="369"/>
                </a:lnTo>
                <a:lnTo>
                  <a:pt x="480" y="369"/>
                </a:lnTo>
                <a:lnTo>
                  <a:pt x="480" y="369"/>
                </a:lnTo>
                <a:lnTo>
                  <a:pt x="480" y="369"/>
                </a:lnTo>
                <a:lnTo>
                  <a:pt x="481" y="369"/>
                </a:lnTo>
                <a:lnTo>
                  <a:pt x="481" y="369"/>
                </a:lnTo>
                <a:lnTo>
                  <a:pt x="481" y="369"/>
                </a:lnTo>
                <a:lnTo>
                  <a:pt x="481" y="369"/>
                </a:lnTo>
                <a:lnTo>
                  <a:pt x="482" y="368"/>
                </a:lnTo>
                <a:lnTo>
                  <a:pt x="482" y="368"/>
                </a:lnTo>
                <a:lnTo>
                  <a:pt x="482" y="368"/>
                </a:lnTo>
                <a:lnTo>
                  <a:pt x="482" y="368"/>
                </a:lnTo>
                <a:lnTo>
                  <a:pt x="482" y="368"/>
                </a:lnTo>
                <a:lnTo>
                  <a:pt x="482" y="368"/>
                </a:lnTo>
                <a:lnTo>
                  <a:pt x="482" y="368"/>
                </a:lnTo>
                <a:lnTo>
                  <a:pt x="482" y="368"/>
                </a:lnTo>
                <a:lnTo>
                  <a:pt x="482" y="368"/>
                </a:lnTo>
                <a:lnTo>
                  <a:pt x="483" y="367"/>
                </a:lnTo>
                <a:lnTo>
                  <a:pt x="482" y="367"/>
                </a:lnTo>
                <a:lnTo>
                  <a:pt x="482" y="367"/>
                </a:lnTo>
                <a:lnTo>
                  <a:pt x="482" y="367"/>
                </a:lnTo>
                <a:lnTo>
                  <a:pt x="482" y="367"/>
                </a:lnTo>
                <a:lnTo>
                  <a:pt x="483" y="367"/>
                </a:lnTo>
                <a:lnTo>
                  <a:pt x="483" y="367"/>
                </a:lnTo>
                <a:lnTo>
                  <a:pt x="483" y="367"/>
                </a:lnTo>
                <a:lnTo>
                  <a:pt x="483" y="367"/>
                </a:lnTo>
                <a:lnTo>
                  <a:pt x="483" y="367"/>
                </a:lnTo>
                <a:lnTo>
                  <a:pt x="483" y="367"/>
                </a:lnTo>
                <a:lnTo>
                  <a:pt x="483" y="367"/>
                </a:lnTo>
                <a:lnTo>
                  <a:pt x="484" y="367"/>
                </a:lnTo>
                <a:lnTo>
                  <a:pt x="484" y="367"/>
                </a:lnTo>
                <a:lnTo>
                  <a:pt x="484" y="367"/>
                </a:lnTo>
                <a:lnTo>
                  <a:pt x="484" y="367"/>
                </a:lnTo>
                <a:lnTo>
                  <a:pt x="484" y="367"/>
                </a:lnTo>
                <a:lnTo>
                  <a:pt x="484" y="367"/>
                </a:lnTo>
                <a:lnTo>
                  <a:pt x="484" y="367"/>
                </a:lnTo>
                <a:lnTo>
                  <a:pt x="484" y="367"/>
                </a:lnTo>
                <a:lnTo>
                  <a:pt x="485" y="367"/>
                </a:lnTo>
                <a:lnTo>
                  <a:pt x="485" y="367"/>
                </a:lnTo>
                <a:lnTo>
                  <a:pt x="485" y="367"/>
                </a:lnTo>
                <a:lnTo>
                  <a:pt x="485" y="367"/>
                </a:lnTo>
                <a:lnTo>
                  <a:pt x="486" y="367"/>
                </a:lnTo>
                <a:lnTo>
                  <a:pt x="486" y="367"/>
                </a:lnTo>
                <a:lnTo>
                  <a:pt x="486" y="367"/>
                </a:lnTo>
                <a:lnTo>
                  <a:pt x="485" y="367"/>
                </a:lnTo>
                <a:lnTo>
                  <a:pt x="485" y="366"/>
                </a:lnTo>
                <a:lnTo>
                  <a:pt x="486" y="366"/>
                </a:lnTo>
                <a:lnTo>
                  <a:pt x="486" y="366"/>
                </a:lnTo>
                <a:lnTo>
                  <a:pt x="486" y="367"/>
                </a:lnTo>
                <a:lnTo>
                  <a:pt x="486" y="367"/>
                </a:lnTo>
                <a:lnTo>
                  <a:pt x="486" y="366"/>
                </a:lnTo>
                <a:lnTo>
                  <a:pt x="486" y="366"/>
                </a:lnTo>
                <a:lnTo>
                  <a:pt x="486" y="366"/>
                </a:lnTo>
                <a:lnTo>
                  <a:pt x="486" y="366"/>
                </a:lnTo>
                <a:lnTo>
                  <a:pt x="485" y="366"/>
                </a:lnTo>
                <a:lnTo>
                  <a:pt x="485" y="365"/>
                </a:lnTo>
                <a:lnTo>
                  <a:pt x="485" y="365"/>
                </a:lnTo>
                <a:lnTo>
                  <a:pt x="485" y="365"/>
                </a:lnTo>
                <a:lnTo>
                  <a:pt x="485" y="365"/>
                </a:lnTo>
                <a:lnTo>
                  <a:pt x="485" y="365"/>
                </a:lnTo>
                <a:lnTo>
                  <a:pt x="484" y="365"/>
                </a:lnTo>
                <a:lnTo>
                  <a:pt x="485" y="364"/>
                </a:lnTo>
                <a:lnTo>
                  <a:pt x="485" y="364"/>
                </a:lnTo>
                <a:lnTo>
                  <a:pt x="485" y="364"/>
                </a:lnTo>
                <a:lnTo>
                  <a:pt x="485" y="364"/>
                </a:lnTo>
                <a:lnTo>
                  <a:pt x="484" y="364"/>
                </a:lnTo>
                <a:lnTo>
                  <a:pt x="485" y="363"/>
                </a:lnTo>
                <a:lnTo>
                  <a:pt x="485" y="363"/>
                </a:lnTo>
                <a:lnTo>
                  <a:pt x="485" y="363"/>
                </a:lnTo>
                <a:lnTo>
                  <a:pt x="485" y="363"/>
                </a:lnTo>
                <a:lnTo>
                  <a:pt x="485" y="363"/>
                </a:lnTo>
                <a:lnTo>
                  <a:pt x="485" y="363"/>
                </a:lnTo>
                <a:lnTo>
                  <a:pt x="485" y="364"/>
                </a:lnTo>
                <a:lnTo>
                  <a:pt x="485" y="364"/>
                </a:lnTo>
                <a:lnTo>
                  <a:pt x="485" y="364"/>
                </a:lnTo>
                <a:lnTo>
                  <a:pt x="485" y="364"/>
                </a:lnTo>
                <a:lnTo>
                  <a:pt x="485" y="364"/>
                </a:lnTo>
                <a:lnTo>
                  <a:pt x="485" y="364"/>
                </a:lnTo>
                <a:lnTo>
                  <a:pt x="485" y="364"/>
                </a:lnTo>
                <a:lnTo>
                  <a:pt x="486" y="364"/>
                </a:lnTo>
                <a:lnTo>
                  <a:pt x="486" y="364"/>
                </a:lnTo>
                <a:lnTo>
                  <a:pt x="486" y="364"/>
                </a:lnTo>
                <a:lnTo>
                  <a:pt x="486" y="364"/>
                </a:lnTo>
                <a:lnTo>
                  <a:pt x="486" y="364"/>
                </a:lnTo>
                <a:lnTo>
                  <a:pt x="486" y="364"/>
                </a:lnTo>
                <a:lnTo>
                  <a:pt x="486" y="364"/>
                </a:lnTo>
                <a:lnTo>
                  <a:pt x="486" y="364"/>
                </a:lnTo>
                <a:lnTo>
                  <a:pt x="486" y="363"/>
                </a:lnTo>
                <a:lnTo>
                  <a:pt x="486" y="363"/>
                </a:lnTo>
                <a:lnTo>
                  <a:pt x="487" y="363"/>
                </a:lnTo>
                <a:lnTo>
                  <a:pt x="487" y="363"/>
                </a:lnTo>
                <a:lnTo>
                  <a:pt x="487" y="363"/>
                </a:lnTo>
                <a:lnTo>
                  <a:pt x="487" y="363"/>
                </a:lnTo>
                <a:lnTo>
                  <a:pt x="487" y="363"/>
                </a:lnTo>
                <a:lnTo>
                  <a:pt x="487" y="364"/>
                </a:lnTo>
                <a:lnTo>
                  <a:pt x="487" y="364"/>
                </a:lnTo>
                <a:lnTo>
                  <a:pt x="487" y="363"/>
                </a:lnTo>
                <a:lnTo>
                  <a:pt x="487" y="363"/>
                </a:lnTo>
                <a:lnTo>
                  <a:pt x="488" y="363"/>
                </a:lnTo>
                <a:lnTo>
                  <a:pt x="487" y="363"/>
                </a:lnTo>
                <a:lnTo>
                  <a:pt x="487" y="363"/>
                </a:lnTo>
                <a:lnTo>
                  <a:pt x="487" y="363"/>
                </a:lnTo>
                <a:lnTo>
                  <a:pt x="487" y="363"/>
                </a:lnTo>
                <a:lnTo>
                  <a:pt x="487" y="362"/>
                </a:lnTo>
                <a:lnTo>
                  <a:pt x="487" y="362"/>
                </a:lnTo>
                <a:lnTo>
                  <a:pt x="486" y="362"/>
                </a:lnTo>
                <a:lnTo>
                  <a:pt x="486" y="361"/>
                </a:lnTo>
                <a:lnTo>
                  <a:pt x="487" y="361"/>
                </a:lnTo>
                <a:lnTo>
                  <a:pt x="487" y="361"/>
                </a:lnTo>
                <a:lnTo>
                  <a:pt x="487" y="361"/>
                </a:lnTo>
                <a:lnTo>
                  <a:pt x="487" y="361"/>
                </a:lnTo>
                <a:lnTo>
                  <a:pt x="487" y="361"/>
                </a:lnTo>
                <a:lnTo>
                  <a:pt x="487" y="361"/>
                </a:lnTo>
                <a:lnTo>
                  <a:pt x="487" y="360"/>
                </a:lnTo>
                <a:lnTo>
                  <a:pt x="487" y="360"/>
                </a:lnTo>
                <a:lnTo>
                  <a:pt x="487" y="360"/>
                </a:lnTo>
                <a:lnTo>
                  <a:pt x="487" y="360"/>
                </a:lnTo>
                <a:lnTo>
                  <a:pt x="487" y="360"/>
                </a:lnTo>
                <a:lnTo>
                  <a:pt x="488" y="360"/>
                </a:lnTo>
                <a:lnTo>
                  <a:pt x="488" y="360"/>
                </a:lnTo>
                <a:lnTo>
                  <a:pt x="488" y="360"/>
                </a:lnTo>
                <a:lnTo>
                  <a:pt x="488" y="360"/>
                </a:lnTo>
                <a:lnTo>
                  <a:pt x="489" y="360"/>
                </a:lnTo>
                <a:lnTo>
                  <a:pt x="489" y="360"/>
                </a:lnTo>
                <a:lnTo>
                  <a:pt x="489" y="360"/>
                </a:lnTo>
                <a:lnTo>
                  <a:pt x="489" y="360"/>
                </a:lnTo>
                <a:lnTo>
                  <a:pt x="489" y="360"/>
                </a:lnTo>
                <a:lnTo>
                  <a:pt x="489" y="360"/>
                </a:lnTo>
                <a:lnTo>
                  <a:pt x="489" y="360"/>
                </a:lnTo>
                <a:lnTo>
                  <a:pt x="489" y="360"/>
                </a:lnTo>
                <a:lnTo>
                  <a:pt x="489" y="360"/>
                </a:lnTo>
                <a:lnTo>
                  <a:pt x="489" y="359"/>
                </a:lnTo>
                <a:lnTo>
                  <a:pt x="489" y="359"/>
                </a:lnTo>
                <a:lnTo>
                  <a:pt x="490" y="359"/>
                </a:lnTo>
                <a:lnTo>
                  <a:pt x="490" y="359"/>
                </a:lnTo>
                <a:lnTo>
                  <a:pt x="490" y="359"/>
                </a:lnTo>
                <a:lnTo>
                  <a:pt x="490" y="359"/>
                </a:lnTo>
                <a:lnTo>
                  <a:pt x="490" y="359"/>
                </a:lnTo>
                <a:lnTo>
                  <a:pt x="490" y="359"/>
                </a:lnTo>
                <a:lnTo>
                  <a:pt x="490" y="359"/>
                </a:lnTo>
                <a:lnTo>
                  <a:pt x="490" y="358"/>
                </a:lnTo>
                <a:lnTo>
                  <a:pt x="490" y="358"/>
                </a:lnTo>
                <a:lnTo>
                  <a:pt x="490" y="358"/>
                </a:lnTo>
                <a:lnTo>
                  <a:pt x="490" y="358"/>
                </a:lnTo>
                <a:lnTo>
                  <a:pt x="490" y="358"/>
                </a:lnTo>
                <a:lnTo>
                  <a:pt x="490" y="358"/>
                </a:lnTo>
                <a:lnTo>
                  <a:pt x="490" y="358"/>
                </a:lnTo>
                <a:lnTo>
                  <a:pt x="490" y="358"/>
                </a:lnTo>
                <a:lnTo>
                  <a:pt x="490" y="358"/>
                </a:lnTo>
                <a:lnTo>
                  <a:pt x="491" y="358"/>
                </a:lnTo>
                <a:lnTo>
                  <a:pt x="491" y="358"/>
                </a:lnTo>
                <a:lnTo>
                  <a:pt x="491" y="359"/>
                </a:lnTo>
                <a:lnTo>
                  <a:pt x="491" y="359"/>
                </a:lnTo>
                <a:lnTo>
                  <a:pt x="492" y="359"/>
                </a:lnTo>
                <a:lnTo>
                  <a:pt x="492" y="359"/>
                </a:lnTo>
                <a:lnTo>
                  <a:pt x="492" y="359"/>
                </a:lnTo>
                <a:lnTo>
                  <a:pt x="492" y="359"/>
                </a:lnTo>
                <a:lnTo>
                  <a:pt x="492" y="359"/>
                </a:lnTo>
                <a:lnTo>
                  <a:pt x="492" y="358"/>
                </a:lnTo>
                <a:lnTo>
                  <a:pt x="492" y="358"/>
                </a:lnTo>
                <a:lnTo>
                  <a:pt x="492" y="358"/>
                </a:lnTo>
                <a:lnTo>
                  <a:pt x="492" y="358"/>
                </a:lnTo>
                <a:lnTo>
                  <a:pt x="493" y="358"/>
                </a:lnTo>
                <a:lnTo>
                  <a:pt x="493" y="358"/>
                </a:lnTo>
                <a:lnTo>
                  <a:pt x="493" y="357"/>
                </a:lnTo>
                <a:lnTo>
                  <a:pt x="493" y="357"/>
                </a:lnTo>
                <a:lnTo>
                  <a:pt x="493" y="357"/>
                </a:lnTo>
                <a:lnTo>
                  <a:pt x="493" y="357"/>
                </a:lnTo>
                <a:lnTo>
                  <a:pt x="494" y="357"/>
                </a:lnTo>
                <a:lnTo>
                  <a:pt x="494" y="357"/>
                </a:lnTo>
                <a:lnTo>
                  <a:pt x="494" y="357"/>
                </a:lnTo>
                <a:lnTo>
                  <a:pt x="494" y="357"/>
                </a:lnTo>
                <a:lnTo>
                  <a:pt x="494" y="357"/>
                </a:lnTo>
                <a:lnTo>
                  <a:pt x="494" y="357"/>
                </a:lnTo>
                <a:lnTo>
                  <a:pt x="494" y="357"/>
                </a:lnTo>
                <a:lnTo>
                  <a:pt x="495" y="357"/>
                </a:lnTo>
                <a:lnTo>
                  <a:pt x="495" y="357"/>
                </a:lnTo>
                <a:lnTo>
                  <a:pt x="495" y="357"/>
                </a:lnTo>
                <a:lnTo>
                  <a:pt x="495" y="357"/>
                </a:lnTo>
                <a:lnTo>
                  <a:pt x="496" y="357"/>
                </a:lnTo>
                <a:lnTo>
                  <a:pt x="496" y="357"/>
                </a:lnTo>
                <a:lnTo>
                  <a:pt x="496" y="357"/>
                </a:lnTo>
                <a:lnTo>
                  <a:pt x="496" y="357"/>
                </a:lnTo>
                <a:lnTo>
                  <a:pt x="496" y="357"/>
                </a:lnTo>
                <a:lnTo>
                  <a:pt x="496" y="356"/>
                </a:lnTo>
                <a:lnTo>
                  <a:pt x="496" y="356"/>
                </a:lnTo>
                <a:lnTo>
                  <a:pt x="496" y="356"/>
                </a:lnTo>
                <a:lnTo>
                  <a:pt x="497" y="356"/>
                </a:lnTo>
                <a:lnTo>
                  <a:pt x="497" y="356"/>
                </a:lnTo>
                <a:lnTo>
                  <a:pt x="497" y="355"/>
                </a:lnTo>
                <a:lnTo>
                  <a:pt x="497" y="355"/>
                </a:lnTo>
                <a:lnTo>
                  <a:pt x="497" y="355"/>
                </a:lnTo>
                <a:lnTo>
                  <a:pt x="497" y="355"/>
                </a:lnTo>
                <a:lnTo>
                  <a:pt x="497" y="356"/>
                </a:lnTo>
                <a:lnTo>
                  <a:pt x="498" y="356"/>
                </a:lnTo>
                <a:lnTo>
                  <a:pt x="498" y="356"/>
                </a:lnTo>
                <a:lnTo>
                  <a:pt x="498" y="356"/>
                </a:lnTo>
                <a:lnTo>
                  <a:pt x="498" y="356"/>
                </a:lnTo>
                <a:lnTo>
                  <a:pt x="498" y="356"/>
                </a:lnTo>
                <a:lnTo>
                  <a:pt x="499" y="356"/>
                </a:lnTo>
                <a:lnTo>
                  <a:pt x="499" y="356"/>
                </a:lnTo>
                <a:lnTo>
                  <a:pt x="499" y="356"/>
                </a:lnTo>
                <a:lnTo>
                  <a:pt x="499" y="356"/>
                </a:lnTo>
                <a:lnTo>
                  <a:pt x="499" y="356"/>
                </a:lnTo>
                <a:lnTo>
                  <a:pt x="499" y="355"/>
                </a:lnTo>
                <a:lnTo>
                  <a:pt x="499" y="355"/>
                </a:lnTo>
                <a:lnTo>
                  <a:pt x="499" y="355"/>
                </a:lnTo>
                <a:lnTo>
                  <a:pt x="498" y="355"/>
                </a:lnTo>
                <a:lnTo>
                  <a:pt x="498" y="355"/>
                </a:lnTo>
                <a:lnTo>
                  <a:pt x="498" y="355"/>
                </a:lnTo>
                <a:lnTo>
                  <a:pt x="498" y="355"/>
                </a:lnTo>
                <a:lnTo>
                  <a:pt x="498" y="355"/>
                </a:lnTo>
                <a:lnTo>
                  <a:pt x="498" y="355"/>
                </a:lnTo>
                <a:lnTo>
                  <a:pt x="498" y="354"/>
                </a:lnTo>
                <a:lnTo>
                  <a:pt x="498" y="354"/>
                </a:lnTo>
                <a:lnTo>
                  <a:pt x="498" y="354"/>
                </a:lnTo>
                <a:lnTo>
                  <a:pt x="498" y="354"/>
                </a:lnTo>
                <a:lnTo>
                  <a:pt x="497" y="354"/>
                </a:lnTo>
                <a:lnTo>
                  <a:pt x="497" y="354"/>
                </a:lnTo>
                <a:lnTo>
                  <a:pt x="497" y="354"/>
                </a:lnTo>
                <a:lnTo>
                  <a:pt x="497" y="354"/>
                </a:lnTo>
                <a:lnTo>
                  <a:pt x="497" y="354"/>
                </a:lnTo>
                <a:lnTo>
                  <a:pt x="496" y="354"/>
                </a:lnTo>
                <a:lnTo>
                  <a:pt x="496" y="353"/>
                </a:lnTo>
                <a:lnTo>
                  <a:pt x="497" y="353"/>
                </a:lnTo>
                <a:lnTo>
                  <a:pt x="498" y="353"/>
                </a:lnTo>
                <a:lnTo>
                  <a:pt x="498" y="353"/>
                </a:lnTo>
                <a:lnTo>
                  <a:pt x="498" y="353"/>
                </a:lnTo>
                <a:lnTo>
                  <a:pt x="498" y="352"/>
                </a:lnTo>
                <a:lnTo>
                  <a:pt x="498" y="352"/>
                </a:lnTo>
                <a:lnTo>
                  <a:pt x="498" y="352"/>
                </a:lnTo>
                <a:lnTo>
                  <a:pt x="498" y="352"/>
                </a:lnTo>
                <a:lnTo>
                  <a:pt x="499" y="352"/>
                </a:lnTo>
                <a:lnTo>
                  <a:pt x="499" y="352"/>
                </a:lnTo>
                <a:lnTo>
                  <a:pt x="499" y="351"/>
                </a:lnTo>
                <a:lnTo>
                  <a:pt x="499" y="351"/>
                </a:lnTo>
                <a:lnTo>
                  <a:pt x="499" y="351"/>
                </a:lnTo>
                <a:lnTo>
                  <a:pt x="499" y="350"/>
                </a:lnTo>
                <a:lnTo>
                  <a:pt x="499" y="350"/>
                </a:lnTo>
                <a:lnTo>
                  <a:pt x="499" y="350"/>
                </a:lnTo>
                <a:lnTo>
                  <a:pt x="500" y="350"/>
                </a:lnTo>
                <a:lnTo>
                  <a:pt x="500" y="350"/>
                </a:lnTo>
                <a:lnTo>
                  <a:pt x="500" y="350"/>
                </a:lnTo>
                <a:lnTo>
                  <a:pt x="500" y="351"/>
                </a:lnTo>
                <a:lnTo>
                  <a:pt x="500" y="351"/>
                </a:lnTo>
                <a:lnTo>
                  <a:pt x="500" y="351"/>
                </a:lnTo>
                <a:lnTo>
                  <a:pt x="501" y="351"/>
                </a:lnTo>
                <a:lnTo>
                  <a:pt x="501" y="351"/>
                </a:lnTo>
                <a:lnTo>
                  <a:pt x="501" y="351"/>
                </a:lnTo>
                <a:lnTo>
                  <a:pt x="501" y="352"/>
                </a:lnTo>
                <a:lnTo>
                  <a:pt x="502" y="352"/>
                </a:lnTo>
                <a:lnTo>
                  <a:pt x="502" y="352"/>
                </a:lnTo>
                <a:lnTo>
                  <a:pt x="502" y="352"/>
                </a:lnTo>
                <a:lnTo>
                  <a:pt x="503" y="352"/>
                </a:lnTo>
                <a:lnTo>
                  <a:pt x="503" y="352"/>
                </a:lnTo>
                <a:lnTo>
                  <a:pt x="503" y="352"/>
                </a:lnTo>
                <a:lnTo>
                  <a:pt x="503" y="353"/>
                </a:lnTo>
                <a:lnTo>
                  <a:pt x="503" y="353"/>
                </a:lnTo>
                <a:lnTo>
                  <a:pt x="503" y="353"/>
                </a:lnTo>
                <a:lnTo>
                  <a:pt x="503" y="353"/>
                </a:lnTo>
                <a:lnTo>
                  <a:pt x="503" y="353"/>
                </a:lnTo>
                <a:lnTo>
                  <a:pt x="503" y="352"/>
                </a:lnTo>
                <a:lnTo>
                  <a:pt x="504" y="352"/>
                </a:lnTo>
                <a:lnTo>
                  <a:pt x="504" y="352"/>
                </a:lnTo>
                <a:lnTo>
                  <a:pt x="504" y="352"/>
                </a:lnTo>
                <a:lnTo>
                  <a:pt x="504" y="352"/>
                </a:lnTo>
                <a:lnTo>
                  <a:pt x="504" y="351"/>
                </a:lnTo>
                <a:lnTo>
                  <a:pt x="503" y="351"/>
                </a:lnTo>
                <a:lnTo>
                  <a:pt x="503" y="351"/>
                </a:lnTo>
                <a:lnTo>
                  <a:pt x="503" y="350"/>
                </a:lnTo>
                <a:lnTo>
                  <a:pt x="503" y="350"/>
                </a:lnTo>
                <a:lnTo>
                  <a:pt x="503" y="350"/>
                </a:lnTo>
                <a:lnTo>
                  <a:pt x="503" y="350"/>
                </a:lnTo>
                <a:lnTo>
                  <a:pt x="503" y="350"/>
                </a:lnTo>
                <a:lnTo>
                  <a:pt x="503" y="350"/>
                </a:lnTo>
                <a:lnTo>
                  <a:pt x="504" y="350"/>
                </a:lnTo>
                <a:lnTo>
                  <a:pt x="504" y="349"/>
                </a:lnTo>
                <a:lnTo>
                  <a:pt x="504" y="349"/>
                </a:lnTo>
                <a:lnTo>
                  <a:pt x="504" y="349"/>
                </a:lnTo>
                <a:lnTo>
                  <a:pt x="504" y="349"/>
                </a:lnTo>
                <a:lnTo>
                  <a:pt x="504" y="349"/>
                </a:lnTo>
                <a:lnTo>
                  <a:pt x="504" y="349"/>
                </a:lnTo>
                <a:lnTo>
                  <a:pt x="504" y="349"/>
                </a:lnTo>
                <a:lnTo>
                  <a:pt x="504" y="349"/>
                </a:lnTo>
                <a:lnTo>
                  <a:pt x="505" y="349"/>
                </a:lnTo>
                <a:lnTo>
                  <a:pt x="505" y="349"/>
                </a:lnTo>
                <a:lnTo>
                  <a:pt x="505" y="349"/>
                </a:lnTo>
                <a:lnTo>
                  <a:pt x="505" y="350"/>
                </a:lnTo>
                <a:lnTo>
                  <a:pt x="505" y="350"/>
                </a:lnTo>
                <a:lnTo>
                  <a:pt x="505" y="349"/>
                </a:lnTo>
                <a:lnTo>
                  <a:pt x="506" y="349"/>
                </a:lnTo>
                <a:lnTo>
                  <a:pt x="506" y="349"/>
                </a:lnTo>
                <a:lnTo>
                  <a:pt x="506" y="349"/>
                </a:lnTo>
                <a:lnTo>
                  <a:pt x="506" y="349"/>
                </a:lnTo>
                <a:lnTo>
                  <a:pt x="506" y="348"/>
                </a:lnTo>
                <a:lnTo>
                  <a:pt x="506" y="348"/>
                </a:lnTo>
                <a:lnTo>
                  <a:pt x="506" y="348"/>
                </a:lnTo>
                <a:lnTo>
                  <a:pt x="506" y="348"/>
                </a:lnTo>
                <a:lnTo>
                  <a:pt x="507" y="348"/>
                </a:lnTo>
                <a:lnTo>
                  <a:pt x="507" y="348"/>
                </a:lnTo>
                <a:lnTo>
                  <a:pt x="507" y="348"/>
                </a:lnTo>
                <a:lnTo>
                  <a:pt x="507" y="347"/>
                </a:lnTo>
                <a:lnTo>
                  <a:pt x="507" y="347"/>
                </a:lnTo>
                <a:lnTo>
                  <a:pt x="508" y="347"/>
                </a:lnTo>
                <a:lnTo>
                  <a:pt x="508" y="347"/>
                </a:lnTo>
                <a:lnTo>
                  <a:pt x="508" y="348"/>
                </a:lnTo>
                <a:lnTo>
                  <a:pt x="508" y="348"/>
                </a:lnTo>
                <a:lnTo>
                  <a:pt x="508" y="348"/>
                </a:lnTo>
                <a:lnTo>
                  <a:pt x="509" y="348"/>
                </a:lnTo>
                <a:lnTo>
                  <a:pt x="509" y="348"/>
                </a:lnTo>
                <a:lnTo>
                  <a:pt x="509" y="348"/>
                </a:lnTo>
                <a:lnTo>
                  <a:pt x="510" y="348"/>
                </a:lnTo>
                <a:lnTo>
                  <a:pt x="510" y="348"/>
                </a:lnTo>
                <a:lnTo>
                  <a:pt x="510" y="348"/>
                </a:lnTo>
                <a:lnTo>
                  <a:pt x="510" y="349"/>
                </a:lnTo>
                <a:lnTo>
                  <a:pt x="510" y="349"/>
                </a:lnTo>
                <a:lnTo>
                  <a:pt x="509" y="349"/>
                </a:lnTo>
                <a:lnTo>
                  <a:pt x="509" y="349"/>
                </a:lnTo>
                <a:lnTo>
                  <a:pt x="509" y="349"/>
                </a:lnTo>
                <a:lnTo>
                  <a:pt x="509" y="350"/>
                </a:lnTo>
                <a:lnTo>
                  <a:pt x="509" y="350"/>
                </a:lnTo>
                <a:lnTo>
                  <a:pt x="509" y="350"/>
                </a:lnTo>
                <a:lnTo>
                  <a:pt x="509" y="350"/>
                </a:lnTo>
                <a:lnTo>
                  <a:pt x="509" y="350"/>
                </a:lnTo>
                <a:lnTo>
                  <a:pt x="509" y="350"/>
                </a:lnTo>
                <a:lnTo>
                  <a:pt x="508" y="350"/>
                </a:lnTo>
                <a:lnTo>
                  <a:pt x="509" y="350"/>
                </a:lnTo>
                <a:lnTo>
                  <a:pt x="509" y="350"/>
                </a:lnTo>
                <a:lnTo>
                  <a:pt x="509" y="350"/>
                </a:lnTo>
                <a:lnTo>
                  <a:pt x="509" y="350"/>
                </a:lnTo>
                <a:lnTo>
                  <a:pt x="509" y="350"/>
                </a:lnTo>
                <a:lnTo>
                  <a:pt x="509" y="351"/>
                </a:lnTo>
                <a:lnTo>
                  <a:pt x="510" y="351"/>
                </a:lnTo>
                <a:lnTo>
                  <a:pt x="510" y="351"/>
                </a:lnTo>
                <a:lnTo>
                  <a:pt x="510" y="351"/>
                </a:lnTo>
                <a:lnTo>
                  <a:pt x="510" y="352"/>
                </a:lnTo>
                <a:lnTo>
                  <a:pt x="510" y="352"/>
                </a:lnTo>
                <a:lnTo>
                  <a:pt x="511" y="352"/>
                </a:lnTo>
                <a:lnTo>
                  <a:pt x="511" y="352"/>
                </a:lnTo>
                <a:lnTo>
                  <a:pt x="511" y="352"/>
                </a:lnTo>
                <a:lnTo>
                  <a:pt x="511" y="352"/>
                </a:lnTo>
                <a:lnTo>
                  <a:pt x="511" y="352"/>
                </a:lnTo>
                <a:lnTo>
                  <a:pt x="511" y="352"/>
                </a:lnTo>
                <a:lnTo>
                  <a:pt x="511" y="352"/>
                </a:lnTo>
                <a:lnTo>
                  <a:pt x="511" y="352"/>
                </a:lnTo>
                <a:lnTo>
                  <a:pt x="511" y="352"/>
                </a:lnTo>
                <a:lnTo>
                  <a:pt x="511" y="352"/>
                </a:lnTo>
                <a:lnTo>
                  <a:pt x="511" y="352"/>
                </a:lnTo>
                <a:lnTo>
                  <a:pt x="511" y="352"/>
                </a:lnTo>
                <a:lnTo>
                  <a:pt x="511" y="352"/>
                </a:lnTo>
                <a:lnTo>
                  <a:pt x="511" y="352"/>
                </a:lnTo>
                <a:lnTo>
                  <a:pt x="511" y="352"/>
                </a:lnTo>
                <a:lnTo>
                  <a:pt x="511" y="352"/>
                </a:lnTo>
                <a:lnTo>
                  <a:pt x="511" y="351"/>
                </a:lnTo>
                <a:lnTo>
                  <a:pt x="511" y="351"/>
                </a:lnTo>
                <a:lnTo>
                  <a:pt x="511" y="351"/>
                </a:lnTo>
                <a:lnTo>
                  <a:pt x="511" y="351"/>
                </a:lnTo>
                <a:lnTo>
                  <a:pt x="511" y="351"/>
                </a:lnTo>
                <a:lnTo>
                  <a:pt x="511" y="351"/>
                </a:lnTo>
                <a:lnTo>
                  <a:pt x="511" y="351"/>
                </a:lnTo>
                <a:lnTo>
                  <a:pt x="511" y="351"/>
                </a:lnTo>
                <a:lnTo>
                  <a:pt x="511" y="351"/>
                </a:lnTo>
                <a:lnTo>
                  <a:pt x="511" y="350"/>
                </a:lnTo>
                <a:lnTo>
                  <a:pt x="511" y="350"/>
                </a:lnTo>
                <a:lnTo>
                  <a:pt x="511" y="350"/>
                </a:lnTo>
                <a:lnTo>
                  <a:pt x="511" y="349"/>
                </a:lnTo>
                <a:lnTo>
                  <a:pt x="511" y="349"/>
                </a:lnTo>
                <a:lnTo>
                  <a:pt x="511" y="349"/>
                </a:lnTo>
                <a:lnTo>
                  <a:pt x="511" y="349"/>
                </a:lnTo>
                <a:lnTo>
                  <a:pt x="511" y="349"/>
                </a:lnTo>
                <a:lnTo>
                  <a:pt x="511" y="349"/>
                </a:lnTo>
                <a:lnTo>
                  <a:pt x="511" y="349"/>
                </a:lnTo>
                <a:lnTo>
                  <a:pt x="511" y="349"/>
                </a:lnTo>
                <a:lnTo>
                  <a:pt x="511" y="349"/>
                </a:lnTo>
                <a:lnTo>
                  <a:pt x="511" y="348"/>
                </a:lnTo>
                <a:lnTo>
                  <a:pt x="510" y="348"/>
                </a:lnTo>
                <a:lnTo>
                  <a:pt x="510" y="348"/>
                </a:lnTo>
                <a:lnTo>
                  <a:pt x="510" y="348"/>
                </a:lnTo>
                <a:lnTo>
                  <a:pt x="510" y="348"/>
                </a:lnTo>
                <a:lnTo>
                  <a:pt x="510" y="348"/>
                </a:lnTo>
                <a:lnTo>
                  <a:pt x="511" y="348"/>
                </a:lnTo>
                <a:lnTo>
                  <a:pt x="511" y="348"/>
                </a:lnTo>
                <a:lnTo>
                  <a:pt x="511" y="348"/>
                </a:lnTo>
                <a:lnTo>
                  <a:pt x="511" y="347"/>
                </a:lnTo>
                <a:lnTo>
                  <a:pt x="512" y="347"/>
                </a:lnTo>
                <a:lnTo>
                  <a:pt x="512" y="347"/>
                </a:lnTo>
                <a:lnTo>
                  <a:pt x="512" y="347"/>
                </a:lnTo>
                <a:lnTo>
                  <a:pt x="512" y="347"/>
                </a:lnTo>
                <a:lnTo>
                  <a:pt x="512" y="347"/>
                </a:lnTo>
                <a:lnTo>
                  <a:pt x="512" y="347"/>
                </a:lnTo>
                <a:lnTo>
                  <a:pt x="512" y="347"/>
                </a:lnTo>
                <a:lnTo>
                  <a:pt x="512" y="347"/>
                </a:lnTo>
                <a:lnTo>
                  <a:pt x="512" y="347"/>
                </a:lnTo>
                <a:lnTo>
                  <a:pt x="512" y="347"/>
                </a:lnTo>
                <a:lnTo>
                  <a:pt x="512" y="347"/>
                </a:lnTo>
                <a:lnTo>
                  <a:pt x="512" y="347"/>
                </a:lnTo>
                <a:lnTo>
                  <a:pt x="512" y="347"/>
                </a:lnTo>
                <a:lnTo>
                  <a:pt x="512" y="347"/>
                </a:lnTo>
                <a:lnTo>
                  <a:pt x="512" y="347"/>
                </a:lnTo>
                <a:lnTo>
                  <a:pt x="511" y="347"/>
                </a:lnTo>
                <a:lnTo>
                  <a:pt x="511" y="347"/>
                </a:lnTo>
                <a:lnTo>
                  <a:pt x="511" y="347"/>
                </a:lnTo>
                <a:lnTo>
                  <a:pt x="511" y="347"/>
                </a:lnTo>
                <a:lnTo>
                  <a:pt x="511" y="346"/>
                </a:lnTo>
                <a:lnTo>
                  <a:pt x="511" y="346"/>
                </a:lnTo>
                <a:lnTo>
                  <a:pt x="511" y="346"/>
                </a:lnTo>
                <a:lnTo>
                  <a:pt x="511" y="346"/>
                </a:lnTo>
                <a:lnTo>
                  <a:pt x="512" y="345"/>
                </a:lnTo>
                <a:lnTo>
                  <a:pt x="512" y="345"/>
                </a:lnTo>
                <a:lnTo>
                  <a:pt x="512" y="345"/>
                </a:lnTo>
                <a:lnTo>
                  <a:pt x="512" y="345"/>
                </a:lnTo>
                <a:lnTo>
                  <a:pt x="512" y="345"/>
                </a:lnTo>
                <a:lnTo>
                  <a:pt x="512" y="345"/>
                </a:lnTo>
                <a:lnTo>
                  <a:pt x="512" y="345"/>
                </a:lnTo>
                <a:lnTo>
                  <a:pt x="512" y="345"/>
                </a:lnTo>
                <a:lnTo>
                  <a:pt x="512" y="345"/>
                </a:lnTo>
                <a:lnTo>
                  <a:pt x="512" y="345"/>
                </a:lnTo>
                <a:lnTo>
                  <a:pt x="512" y="345"/>
                </a:lnTo>
                <a:lnTo>
                  <a:pt x="512" y="345"/>
                </a:lnTo>
                <a:lnTo>
                  <a:pt x="512" y="344"/>
                </a:lnTo>
                <a:lnTo>
                  <a:pt x="512" y="344"/>
                </a:lnTo>
                <a:lnTo>
                  <a:pt x="512" y="344"/>
                </a:lnTo>
                <a:lnTo>
                  <a:pt x="512" y="344"/>
                </a:lnTo>
                <a:lnTo>
                  <a:pt x="513" y="344"/>
                </a:lnTo>
                <a:lnTo>
                  <a:pt x="513" y="344"/>
                </a:lnTo>
                <a:lnTo>
                  <a:pt x="513" y="344"/>
                </a:lnTo>
                <a:lnTo>
                  <a:pt x="513" y="344"/>
                </a:lnTo>
                <a:lnTo>
                  <a:pt x="513" y="344"/>
                </a:lnTo>
                <a:lnTo>
                  <a:pt x="513" y="344"/>
                </a:lnTo>
                <a:lnTo>
                  <a:pt x="513" y="344"/>
                </a:lnTo>
                <a:lnTo>
                  <a:pt x="514" y="344"/>
                </a:lnTo>
                <a:lnTo>
                  <a:pt x="514" y="344"/>
                </a:lnTo>
                <a:lnTo>
                  <a:pt x="514" y="344"/>
                </a:lnTo>
                <a:lnTo>
                  <a:pt x="514" y="344"/>
                </a:lnTo>
                <a:lnTo>
                  <a:pt x="514" y="344"/>
                </a:lnTo>
                <a:lnTo>
                  <a:pt x="514" y="344"/>
                </a:lnTo>
                <a:lnTo>
                  <a:pt x="515" y="344"/>
                </a:lnTo>
                <a:lnTo>
                  <a:pt x="515" y="344"/>
                </a:lnTo>
                <a:lnTo>
                  <a:pt x="515" y="344"/>
                </a:lnTo>
                <a:lnTo>
                  <a:pt x="515" y="344"/>
                </a:lnTo>
                <a:lnTo>
                  <a:pt x="515" y="344"/>
                </a:lnTo>
                <a:lnTo>
                  <a:pt x="515" y="344"/>
                </a:lnTo>
                <a:lnTo>
                  <a:pt x="515" y="344"/>
                </a:lnTo>
                <a:lnTo>
                  <a:pt x="515" y="344"/>
                </a:lnTo>
                <a:lnTo>
                  <a:pt x="515" y="344"/>
                </a:lnTo>
                <a:lnTo>
                  <a:pt x="515" y="344"/>
                </a:lnTo>
                <a:lnTo>
                  <a:pt x="515" y="344"/>
                </a:lnTo>
                <a:lnTo>
                  <a:pt x="514" y="345"/>
                </a:lnTo>
                <a:lnTo>
                  <a:pt x="514" y="345"/>
                </a:lnTo>
                <a:lnTo>
                  <a:pt x="514" y="345"/>
                </a:lnTo>
                <a:lnTo>
                  <a:pt x="514" y="345"/>
                </a:lnTo>
                <a:lnTo>
                  <a:pt x="514" y="345"/>
                </a:lnTo>
                <a:lnTo>
                  <a:pt x="513" y="345"/>
                </a:lnTo>
                <a:lnTo>
                  <a:pt x="513" y="345"/>
                </a:lnTo>
                <a:lnTo>
                  <a:pt x="513" y="345"/>
                </a:lnTo>
                <a:lnTo>
                  <a:pt x="513" y="345"/>
                </a:lnTo>
                <a:lnTo>
                  <a:pt x="513" y="345"/>
                </a:lnTo>
                <a:lnTo>
                  <a:pt x="513" y="345"/>
                </a:lnTo>
                <a:lnTo>
                  <a:pt x="513" y="345"/>
                </a:lnTo>
                <a:lnTo>
                  <a:pt x="513" y="345"/>
                </a:lnTo>
                <a:lnTo>
                  <a:pt x="513" y="345"/>
                </a:lnTo>
                <a:lnTo>
                  <a:pt x="513" y="345"/>
                </a:lnTo>
                <a:lnTo>
                  <a:pt x="513" y="345"/>
                </a:lnTo>
                <a:lnTo>
                  <a:pt x="513" y="345"/>
                </a:lnTo>
                <a:lnTo>
                  <a:pt x="513" y="345"/>
                </a:lnTo>
                <a:lnTo>
                  <a:pt x="513" y="345"/>
                </a:lnTo>
                <a:lnTo>
                  <a:pt x="513" y="345"/>
                </a:lnTo>
                <a:lnTo>
                  <a:pt x="513" y="345"/>
                </a:lnTo>
                <a:lnTo>
                  <a:pt x="513" y="345"/>
                </a:lnTo>
                <a:lnTo>
                  <a:pt x="513" y="345"/>
                </a:lnTo>
                <a:lnTo>
                  <a:pt x="514" y="345"/>
                </a:lnTo>
                <a:lnTo>
                  <a:pt x="514" y="345"/>
                </a:lnTo>
                <a:lnTo>
                  <a:pt x="514" y="345"/>
                </a:lnTo>
                <a:lnTo>
                  <a:pt x="514" y="345"/>
                </a:lnTo>
                <a:lnTo>
                  <a:pt x="514" y="345"/>
                </a:lnTo>
                <a:lnTo>
                  <a:pt x="514" y="345"/>
                </a:lnTo>
                <a:lnTo>
                  <a:pt x="514" y="346"/>
                </a:lnTo>
                <a:lnTo>
                  <a:pt x="514" y="346"/>
                </a:lnTo>
                <a:lnTo>
                  <a:pt x="514" y="346"/>
                </a:lnTo>
                <a:lnTo>
                  <a:pt x="514" y="346"/>
                </a:lnTo>
                <a:lnTo>
                  <a:pt x="514" y="346"/>
                </a:lnTo>
                <a:lnTo>
                  <a:pt x="515" y="346"/>
                </a:lnTo>
                <a:lnTo>
                  <a:pt x="515" y="346"/>
                </a:lnTo>
                <a:lnTo>
                  <a:pt x="515" y="346"/>
                </a:lnTo>
                <a:lnTo>
                  <a:pt x="515" y="346"/>
                </a:lnTo>
                <a:lnTo>
                  <a:pt x="515" y="346"/>
                </a:lnTo>
                <a:lnTo>
                  <a:pt x="515" y="346"/>
                </a:lnTo>
                <a:lnTo>
                  <a:pt x="515" y="346"/>
                </a:lnTo>
                <a:lnTo>
                  <a:pt x="516" y="346"/>
                </a:lnTo>
                <a:lnTo>
                  <a:pt x="516" y="347"/>
                </a:lnTo>
                <a:lnTo>
                  <a:pt x="516" y="347"/>
                </a:lnTo>
                <a:lnTo>
                  <a:pt x="517" y="347"/>
                </a:lnTo>
                <a:lnTo>
                  <a:pt x="517" y="347"/>
                </a:lnTo>
                <a:lnTo>
                  <a:pt x="516" y="347"/>
                </a:lnTo>
                <a:lnTo>
                  <a:pt x="516" y="347"/>
                </a:lnTo>
                <a:lnTo>
                  <a:pt x="516" y="348"/>
                </a:lnTo>
                <a:lnTo>
                  <a:pt x="516" y="348"/>
                </a:lnTo>
                <a:lnTo>
                  <a:pt x="516" y="348"/>
                </a:lnTo>
                <a:lnTo>
                  <a:pt x="517" y="348"/>
                </a:lnTo>
                <a:lnTo>
                  <a:pt x="517" y="348"/>
                </a:lnTo>
                <a:lnTo>
                  <a:pt x="517" y="348"/>
                </a:lnTo>
                <a:lnTo>
                  <a:pt x="517" y="348"/>
                </a:lnTo>
                <a:lnTo>
                  <a:pt x="517" y="348"/>
                </a:lnTo>
                <a:lnTo>
                  <a:pt x="517" y="348"/>
                </a:lnTo>
                <a:lnTo>
                  <a:pt x="517" y="348"/>
                </a:lnTo>
                <a:lnTo>
                  <a:pt x="517" y="348"/>
                </a:lnTo>
                <a:lnTo>
                  <a:pt x="518" y="348"/>
                </a:lnTo>
                <a:lnTo>
                  <a:pt x="518" y="348"/>
                </a:lnTo>
                <a:lnTo>
                  <a:pt x="518" y="348"/>
                </a:lnTo>
                <a:lnTo>
                  <a:pt x="518" y="348"/>
                </a:lnTo>
                <a:lnTo>
                  <a:pt x="518" y="348"/>
                </a:lnTo>
                <a:lnTo>
                  <a:pt x="518" y="348"/>
                </a:lnTo>
                <a:lnTo>
                  <a:pt x="518" y="348"/>
                </a:lnTo>
                <a:lnTo>
                  <a:pt x="518" y="347"/>
                </a:lnTo>
                <a:lnTo>
                  <a:pt x="518" y="347"/>
                </a:lnTo>
                <a:lnTo>
                  <a:pt x="518" y="347"/>
                </a:lnTo>
                <a:lnTo>
                  <a:pt x="519" y="347"/>
                </a:lnTo>
                <a:lnTo>
                  <a:pt x="519" y="347"/>
                </a:lnTo>
                <a:lnTo>
                  <a:pt x="519" y="347"/>
                </a:lnTo>
                <a:lnTo>
                  <a:pt x="519" y="347"/>
                </a:lnTo>
                <a:lnTo>
                  <a:pt x="519" y="346"/>
                </a:lnTo>
                <a:lnTo>
                  <a:pt x="519" y="346"/>
                </a:lnTo>
                <a:lnTo>
                  <a:pt x="519" y="346"/>
                </a:lnTo>
                <a:lnTo>
                  <a:pt x="519" y="346"/>
                </a:lnTo>
                <a:lnTo>
                  <a:pt x="519" y="346"/>
                </a:lnTo>
                <a:lnTo>
                  <a:pt x="519" y="346"/>
                </a:lnTo>
                <a:lnTo>
                  <a:pt x="519" y="346"/>
                </a:lnTo>
                <a:lnTo>
                  <a:pt x="519" y="346"/>
                </a:lnTo>
                <a:lnTo>
                  <a:pt x="519" y="346"/>
                </a:lnTo>
                <a:lnTo>
                  <a:pt x="519" y="346"/>
                </a:lnTo>
                <a:lnTo>
                  <a:pt x="519" y="346"/>
                </a:lnTo>
                <a:lnTo>
                  <a:pt x="520" y="346"/>
                </a:lnTo>
                <a:lnTo>
                  <a:pt x="520" y="346"/>
                </a:lnTo>
                <a:lnTo>
                  <a:pt x="520" y="347"/>
                </a:lnTo>
                <a:lnTo>
                  <a:pt x="520" y="347"/>
                </a:lnTo>
                <a:lnTo>
                  <a:pt x="520" y="347"/>
                </a:lnTo>
                <a:lnTo>
                  <a:pt x="520" y="347"/>
                </a:lnTo>
                <a:lnTo>
                  <a:pt x="521" y="347"/>
                </a:lnTo>
                <a:lnTo>
                  <a:pt x="521" y="348"/>
                </a:lnTo>
                <a:lnTo>
                  <a:pt x="521" y="348"/>
                </a:lnTo>
                <a:lnTo>
                  <a:pt x="521" y="348"/>
                </a:lnTo>
                <a:lnTo>
                  <a:pt x="521" y="348"/>
                </a:lnTo>
                <a:lnTo>
                  <a:pt x="521" y="348"/>
                </a:lnTo>
                <a:lnTo>
                  <a:pt x="521" y="349"/>
                </a:lnTo>
                <a:lnTo>
                  <a:pt x="521" y="349"/>
                </a:lnTo>
                <a:lnTo>
                  <a:pt x="521" y="350"/>
                </a:lnTo>
                <a:lnTo>
                  <a:pt x="521" y="350"/>
                </a:lnTo>
                <a:lnTo>
                  <a:pt x="521" y="350"/>
                </a:lnTo>
                <a:lnTo>
                  <a:pt x="521" y="351"/>
                </a:lnTo>
                <a:lnTo>
                  <a:pt x="521" y="351"/>
                </a:lnTo>
                <a:lnTo>
                  <a:pt x="521" y="351"/>
                </a:lnTo>
                <a:lnTo>
                  <a:pt x="521" y="351"/>
                </a:lnTo>
                <a:lnTo>
                  <a:pt x="521" y="351"/>
                </a:lnTo>
                <a:lnTo>
                  <a:pt x="521" y="351"/>
                </a:lnTo>
                <a:lnTo>
                  <a:pt x="521" y="351"/>
                </a:lnTo>
                <a:lnTo>
                  <a:pt x="521" y="351"/>
                </a:lnTo>
                <a:lnTo>
                  <a:pt x="521" y="351"/>
                </a:lnTo>
                <a:lnTo>
                  <a:pt x="521" y="351"/>
                </a:lnTo>
                <a:lnTo>
                  <a:pt x="521" y="351"/>
                </a:lnTo>
                <a:lnTo>
                  <a:pt x="522" y="350"/>
                </a:lnTo>
                <a:lnTo>
                  <a:pt x="522" y="350"/>
                </a:lnTo>
                <a:lnTo>
                  <a:pt x="521" y="349"/>
                </a:lnTo>
                <a:lnTo>
                  <a:pt x="521" y="349"/>
                </a:lnTo>
                <a:lnTo>
                  <a:pt x="521" y="349"/>
                </a:lnTo>
                <a:lnTo>
                  <a:pt x="522" y="349"/>
                </a:lnTo>
                <a:lnTo>
                  <a:pt x="522" y="349"/>
                </a:lnTo>
                <a:lnTo>
                  <a:pt x="522" y="349"/>
                </a:lnTo>
                <a:lnTo>
                  <a:pt x="522" y="348"/>
                </a:lnTo>
                <a:lnTo>
                  <a:pt x="522" y="348"/>
                </a:lnTo>
                <a:lnTo>
                  <a:pt x="523" y="348"/>
                </a:lnTo>
                <a:lnTo>
                  <a:pt x="523" y="348"/>
                </a:lnTo>
                <a:lnTo>
                  <a:pt x="523" y="348"/>
                </a:lnTo>
                <a:lnTo>
                  <a:pt x="523" y="348"/>
                </a:lnTo>
                <a:lnTo>
                  <a:pt x="523" y="348"/>
                </a:lnTo>
                <a:lnTo>
                  <a:pt x="523" y="348"/>
                </a:lnTo>
                <a:lnTo>
                  <a:pt x="523" y="348"/>
                </a:lnTo>
                <a:lnTo>
                  <a:pt x="523" y="348"/>
                </a:lnTo>
                <a:lnTo>
                  <a:pt x="523" y="348"/>
                </a:lnTo>
                <a:lnTo>
                  <a:pt x="523" y="348"/>
                </a:lnTo>
                <a:lnTo>
                  <a:pt x="523" y="349"/>
                </a:lnTo>
                <a:lnTo>
                  <a:pt x="522" y="349"/>
                </a:lnTo>
                <a:lnTo>
                  <a:pt x="522" y="349"/>
                </a:lnTo>
                <a:lnTo>
                  <a:pt x="522" y="349"/>
                </a:lnTo>
                <a:lnTo>
                  <a:pt x="523" y="349"/>
                </a:lnTo>
                <a:lnTo>
                  <a:pt x="523" y="349"/>
                </a:lnTo>
                <a:lnTo>
                  <a:pt x="523" y="349"/>
                </a:lnTo>
                <a:lnTo>
                  <a:pt x="523" y="349"/>
                </a:lnTo>
                <a:lnTo>
                  <a:pt x="523" y="349"/>
                </a:lnTo>
                <a:lnTo>
                  <a:pt x="523" y="349"/>
                </a:lnTo>
                <a:lnTo>
                  <a:pt x="523" y="349"/>
                </a:lnTo>
                <a:lnTo>
                  <a:pt x="523" y="349"/>
                </a:lnTo>
                <a:lnTo>
                  <a:pt x="523" y="349"/>
                </a:lnTo>
                <a:lnTo>
                  <a:pt x="524" y="349"/>
                </a:lnTo>
                <a:lnTo>
                  <a:pt x="524" y="349"/>
                </a:lnTo>
                <a:lnTo>
                  <a:pt x="524" y="349"/>
                </a:lnTo>
                <a:lnTo>
                  <a:pt x="524" y="348"/>
                </a:lnTo>
                <a:lnTo>
                  <a:pt x="524" y="348"/>
                </a:lnTo>
                <a:lnTo>
                  <a:pt x="524" y="348"/>
                </a:lnTo>
                <a:lnTo>
                  <a:pt x="524" y="348"/>
                </a:lnTo>
                <a:lnTo>
                  <a:pt x="524" y="348"/>
                </a:lnTo>
                <a:lnTo>
                  <a:pt x="524" y="348"/>
                </a:lnTo>
                <a:lnTo>
                  <a:pt x="524" y="348"/>
                </a:lnTo>
                <a:lnTo>
                  <a:pt x="524" y="348"/>
                </a:lnTo>
                <a:lnTo>
                  <a:pt x="524" y="348"/>
                </a:lnTo>
                <a:lnTo>
                  <a:pt x="524" y="347"/>
                </a:lnTo>
                <a:lnTo>
                  <a:pt x="524" y="347"/>
                </a:lnTo>
                <a:lnTo>
                  <a:pt x="524" y="347"/>
                </a:lnTo>
                <a:lnTo>
                  <a:pt x="524" y="347"/>
                </a:lnTo>
                <a:lnTo>
                  <a:pt x="524" y="347"/>
                </a:lnTo>
                <a:lnTo>
                  <a:pt x="524" y="346"/>
                </a:lnTo>
                <a:lnTo>
                  <a:pt x="524" y="346"/>
                </a:lnTo>
                <a:lnTo>
                  <a:pt x="524" y="346"/>
                </a:lnTo>
                <a:lnTo>
                  <a:pt x="524" y="346"/>
                </a:lnTo>
                <a:lnTo>
                  <a:pt x="524" y="346"/>
                </a:lnTo>
                <a:lnTo>
                  <a:pt x="524" y="346"/>
                </a:lnTo>
                <a:lnTo>
                  <a:pt x="524" y="346"/>
                </a:lnTo>
                <a:lnTo>
                  <a:pt x="524" y="346"/>
                </a:lnTo>
                <a:lnTo>
                  <a:pt x="524" y="346"/>
                </a:lnTo>
                <a:lnTo>
                  <a:pt x="524" y="346"/>
                </a:lnTo>
                <a:lnTo>
                  <a:pt x="524" y="345"/>
                </a:lnTo>
                <a:lnTo>
                  <a:pt x="524" y="345"/>
                </a:lnTo>
                <a:lnTo>
                  <a:pt x="524" y="345"/>
                </a:lnTo>
                <a:lnTo>
                  <a:pt x="524" y="346"/>
                </a:lnTo>
                <a:lnTo>
                  <a:pt x="524" y="346"/>
                </a:lnTo>
                <a:lnTo>
                  <a:pt x="524" y="345"/>
                </a:lnTo>
                <a:lnTo>
                  <a:pt x="524" y="345"/>
                </a:lnTo>
                <a:lnTo>
                  <a:pt x="525" y="345"/>
                </a:lnTo>
                <a:lnTo>
                  <a:pt x="525" y="345"/>
                </a:lnTo>
                <a:lnTo>
                  <a:pt x="525" y="346"/>
                </a:lnTo>
                <a:lnTo>
                  <a:pt x="525" y="346"/>
                </a:lnTo>
                <a:lnTo>
                  <a:pt x="525" y="346"/>
                </a:lnTo>
                <a:lnTo>
                  <a:pt x="525" y="346"/>
                </a:lnTo>
                <a:lnTo>
                  <a:pt x="525" y="346"/>
                </a:lnTo>
                <a:lnTo>
                  <a:pt x="525" y="346"/>
                </a:lnTo>
                <a:lnTo>
                  <a:pt x="525" y="346"/>
                </a:lnTo>
                <a:lnTo>
                  <a:pt x="525" y="346"/>
                </a:lnTo>
                <a:lnTo>
                  <a:pt x="525" y="346"/>
                </a:lnTo>
                <a:lnTo>
                  <a:pt x="525" y="346"/>
                </a:lnTo>
                <a:lnTo>
                  <a:pt x="525" y="346"/>
                </a:lnTo>
                <a:lnTo>
                  <a:pt x="525" y="347"/>
                </a:lnTo>
                <a:lnTo>
                  <a:pt x="525" y="347"/>
                </a:lnTo>
                <a:lnTo>
                  <a:pt x="525" y="347"/>
                </a:lnTo>
                <a:lnTo>
                  <a:pt x="526" y="347"/>
                </a:lnTo>
                <a:lnTo>
                  <a:pt x="526" y="347"/>
                </a:lnTo>
                <a:lnTo>
                  <a:pt x="526" y="347"/>
                </a:lnTo>
                <a:lnTo>
                  <a:pt x="526" y="347"/>
                </a:lnTo>
                <a:lnTo>
                  <a:pt x="526" y="347"/>
                </a:lnTo>
                <a:lnTo>
                  <a:pt x="526" y="347"/>
                </a:lnTo>
                <a:lnTo>
                  <a:pt x="526" y="347"/>
                </a:lnTo>
                <a:lnTo>
                  <a:pt x="526" y="347"/>
                </a:lnTo>
                <a:lnTo>
                  <a:pt x="526" y="346"/>
                </a:lnTo>
                <a:lnTo>
                  <a:pt x="526" y="346"/>
                </a:lnTo>
                <a:lnTo>
                  <a:pt x="526" y="346"/>
                </a:lnTo>
                <a:lnTo>
                  <a:pt x="526" y="346"/>
                </a:lnTo>
                <a:lnTo>
                  <a:pt x="526" y="346"/>
                </a:lnTo>
                <a:lnTo>
                  <a:pt x="526" y="346"/>
                </a:lnTo>
                <a:lnTo>
                  <a:pt x="526" y="346"/>
                </a:lnTo>
                <a:lnTo>
                  <a:pt x="526" y="346"/>
                </a:lnTo>
                <a:lnTo>
                  <a:pt x="527" y="346"/>
                </a:lnTo>
                <a:lnTo>
                  <a:pt x="527" y="345"/>
                </a:lnTo>
                <a:lnTo>
                  <a:pt x="527" y="345"/>
                </a:lnTo>
                <a:lnTo>
                  <a:pt x="527" y="345"/>
                </a:lnTo>
                <a:lnTo>
                  <a:pt x="527" y="345"/>
                </a:lnTo>
                <a:lnTo>
                  <a:pt x="527" y="345"/>
                </a:lnTo>
                <a:lnTo>
                  <a:pt x="527" y="345"/>
                </a:lnTo>
                <a:lnTo>
                  <a:pt x="527" y="345"/>
                </a:lnTo>
                <a:lnTo>
                  <a:pt x="528" y="345"/>
                </a:lnTo>
                <a:lnTo>
                  <a:pt x="528" y="344"/>
                </a:lnTo>
                <a:lnTo>
                  <a:pt x="528" y="344"/>
                </a:lnTo>
                <a:lnTo>
                  <a:pt x="528" y="344"/>
                </a:lnTo>
                <a:lnTo>
                  <a:pt x="528" y="344"/>
                </a:lnTo>
                <a:lnTo>
                  <a:pt x="528" y="344"/>
                </a:lnTo>
                <a:lnTo>
                  <a:pt x="528" y="344"/>
                </a:lnTo>
                <a:lnTo>
                  <a:pt x="528" y="344"/>
                </a:lnTo>
                <a:lnTo>
                  <a:pt x="528" y="344"/>
                </a:lnTo>
                <a:lnTo>
                  <a:pt x="528" y="343"/>
                </a:lnTo>
                <a:lnTo>
                  <a:pt x="528" y="343"/>
                </a:lnTo>
                <a:lnTo>
                  <a:pt x="528" y="343"/>
                </a:lnTo>
                <a:lnTo>
                  <a:pt x="528" y="343"/>
                </a:lnTo>
                <a:lnTo>
                  <a:pt x="528" y="343"/>
                </a:lnTo>
                <a:lnTo>
                  <a:pt x="528" y="343"/>
                </a:lnTo>
                <a:lnTo>
                  <a:pt x="528" y="343"/>
                </a:lnTo>
                <a:lnTo>
                  <a:pt x="528" y="342"/>
                </a:lnTo>
                <a:lnTo>
                  <a:pt x="528" y="342"/>
                </a:lnTo>
                <a:lnTo>
                  <a:pt x="528" y="342"/>
                </a:lnTo>
                <a:lnTo>
                  <a:pt x="528" y="342"/>
                </a:lnTo>
                <a:lnTo>
                  <a:pt x="528" y="342"/>
                </a:lnTo>
                <a:lnTo>
                  <a:pt x="529" y="342"/>
                </a:lnTo>
                <a:lnTo>
                  <a:pt x="529" y="342"/>
                </a:lnTo>
                <a:lnTo>
                  <a:pt x="529" y="341"/>
                </a:lnTo>
                <a:lnTo>
                  <a:pt x="529" y="341"/>
                </a:lnTo>
                <a:lnTo>
                  <a:pt x="529" y="341"/>
                </a:lnTo>
                <a:lnTo>
                  <a:pt x="529" y="341"/>
                </a:lnTo>
                <a:lnTo>
                  <a:pt x="529" y="341"/>
                </a:lnTo>
                <a:lnTo>
                  <a:pt x="529" y="341"/>
                </a:lnTo>
                <a:lnTo>
                  <a:pt x="529" y="340"/>
                </a:lnTo>
                <a:lnTo>
                  <a:pt x="529" y="340"/>
                </a:lnTo>
                <a:lnTo>
                  <a:pt x="529" y="340"/>
                </a:lnTo>
                <a:lnTo>
                  <a:pt x="529" y="340"/>
                </a:lnTo>
                <a:lnTo>
                  <a:pt x="530" y="340"/>
                </a:lnTo>
                <a:lnTo>
                  <a:pt x="530" y="340"/>
                </a:lnTo>
                <a:lnTo>
                  <a:pt x="530" y="340"/>
                </a:lnTo>
                <a:lnTo>
                  <a:pt x="530" y="340"/>
                </a:lnTo>
                <a:lnTo>
                  <a:pt x="530" y="340"/>
                </a:lnTo>
                <a:lnTo>
                  <a:pt x="530" y="340"/>
                </a:lnTo>
                <a:lnTo>
                  <a:pt x="530" y="341"/>
                </a:lnTo>
                <a:lnTo>
                  <a:pt x="530" y="341"/>
                </a:lnTo>
                <a:lnTo>
                  <a:pt x="530" y="341"/>
                </a:lnTo>
                <a:lnTo>
                  <a:pt x="530" y="341"/>
                </a:lnTo>
                <a:lnTo>
                  <a:pt x="530" y="341"/>
                </a:lnTo>
                <a:lnTo>
                  <a:pt x="530" y="341"/>
                </a:lnTo>
                <a:lnTo>
                  <a:pt x="530" y="341"/>
                </a:lnTo>
                <a:lnTo>
                  <a:pt x="530" y="341"/>
                </a:lnTo>
                <a:lnTo>
                  <a:pt x="531" y="340"/>
                </a:lnTo>
                <a:lnTo>
                  <a:pt x="531" y="340"/>
                </a:lnTo>
                <a:lnTo>
                  <a:pt x="531" y="340"/>
                </a:lnTo>
                <a:lnTo>
                  <a:pt x="531" y="340"/>
                </a:lnTo>
                <a:lnTo>
                  <a:pt x="532" y="340"/>
                </a:lnTo>
                <a:lnTo>
                  <a:pt x="532" y="340"/>
                </a:lnTo>
                <a:lnTo>
                  <a:pt x="532" y="340"/>
                </a:lnTo>
                <a:lnTo>
                  <a:pt x="532" y="340"/>
                </a:lnTo>
                <a:lnTo>
                  <a:pt x="532" y="340"/>
                </a:lnTo>
                <a:lnTo>
                  <a:pt x="532" y="340"/>
                </a:lnTo>
                <a:lnTo>
                  <a:pt x="532" y="340"/>
                </a:lnTo>
                <a:lnTo>
                  <a:pt x="532" y="340"/>
                </a:lnTo>
                <a:lnTo>
                  <a:pt x="532" y="340"/>
                </a:lnTo>
                <a:lnTo>
                  <a:pt x="532" y="340"/>
                </a:lnTo>
                <a:lnTo>
                  <a:pt x="533" y="340"/>
                </a:lnTo>
                <a:lnTo>
                  <a:pt x="533" y="340"/>
                </a:lnTo>
                <a:lnTo>
                  <a:pt x="533" y="340"/>
                </a:lnTo>
                <a:lnTo>
                  <a:pt x="533" y="340"/>
                </a:lnTo>
                <a:lnTo>
                  <a:pt x="533" y="340"/>
                </a:lnTo>
                <a:lnTo>
                  <a:pt x="533" y="340"/>
                </a:lnTo>
                <a:lnTo>
                  <a:pt x="533" y="340"/>
                </a:lnTo>
                <a:lnTo>
                  <a:pt x="533" y="340"/>
                </a:lnTo>
                <a:lnTo>
                  <a:pt x="533" y="340"/>
                </a:lnTo>
                <a:lnTo>
                  <a:pt x="533" y="340"/>
                </a:lnTo>
                <a:lnTo>
                  <a:pt x="533" y="340"/>
                </a:lnTo>
                <a:lnTo>
                  <a:pt x="533" y="339"/>
                </a:lnTo>
                <a:lnTo>
                  <a:pt x="533" y="339"/>
                </a:lnTo>
                <a:lnTo>
                  <a:pt x="533" y="339"/>
                </a:lnTo>
                <a:lnTo>
                  <a:pt x="533" y="339"/>
                </a:lnTo>
                <a:lnTo>
                  <a:pt x="533" y="339"/>
                </a:lnTo>
                <a:lnTo>
                  <a:pt x="533" y="339"/>
                </a:lnTo>
                <a:lnTo>
                  <a:pt x="533" y="339"/>
                </a:lnTo>
                <a:lnTo>
                  <a:pt x="533" y="339"/>
                </a:lnTo>
                <a:lnTo>
                  <a:pt x="533" y="339"/>
                </a:lnTo>
                <a:lnTo>
                  <a:pt x="533" y="339"/>
                </a:lnTo>
                <a:lnTo>
                  <a:pt x="533" y="339"/>
                </a:lnTo>
                <a:lnTo>
                  <a:pt x="533" y="339"/>
                </a:lnTo>
                <a:lnTo>
                  <a:pt x="533" y="339"/>
                </a:lnTo>
                <a:lnTo>
                  <a:pt x="533" y="339"/>
                </a:lnTo>
                <a:lnTo>
                  <a:pt x="533" y="339"/>
                </a:lnTo>
                <a:lnTo>
                  <a:pt x="533" y="339"/>
                </a:lnTo>
                <a:lnTo>
                  <a:pt x="533" y="339"/>
                </a:lnTo>
                <a:lnTo>
                  <a:pt x="533" y="339"/>
                </a:lnTo>
                <a:lnTo>
                  <a:pt x="534" y="339"/>
                </a:lnTo>
                <a:lnTo>
                  <a:pt x="534" y="339"/>
                </a:lnTo>
                <a:lnTo>
                  <a:pt x="534" y="339"/>
                </a:lnTo>
                <a:lnTo>
                  <a:pt x="534" y="339"/>
                </a:lnTo>
                <a:lnTo>
                  <a:pt x="534" y="339"/>
                </a:lnTo>
                <a:lnTo>
                  <a:pt x="534" y="339"/>
                </a:lnTo>
                <a:lnTo>
                  <a:pt x="534" y="339"/>
                </a:lnTo>
                <a:lnTo>
                  <a:pt x="534" y="339"/>
                </a:lnTo>
                <a:lnTo>
                  <a:pt x="534" y="339"/>
                </a:lnTo>
                <a:lnTo>
                  <a:pt x="534" y="339"/>
                </a:lnTo>
                <a:lnTo>
                  <a:pt x="534" y="340"/>
                </a:lnTo>
                <a:lnTo>
                  <a:pt x="534" y="340"/>
                </a:lnTo>
                <a:lnTo>
                  <a:pt x="534" y="340"/>
                </a:lnTo>
                <a:lnTo>
                  <a:pt x="534" y="340"/>
                </a:lnTo>
                <a:lnTo>
                  <a:pt x="535" y="340"/>
                </a:lnTo>
                <a:lnTo>
                  <a:pt x="535" y="340"/>
                </a:lnTo>
                <a:lnTo>
                  <a:pt x="535" y="340"/>
                </a:lnTo>
                <a:lnTo>
                  <a:pt x="535" y="339"/>
                </a:lnTo>
                <a:lnTo>
                  <a:pt x="535" y="339"/>
                </a:lnTo>
                <a:lnTo>
                  <a:pt x="535" y="339"/>
                </a:lnTo>
                <a:lnTo>
                  <a:pt x="535" y="339"/>
                </a:lnTo>
                <a:lnTo>
                  <a:pt x="535" y="339"/>
                </a:lnTo>
                <a:lnTo>
                  <a:pt x="535" y="339"/>
                </a:lnTo>
                <a:lnTo>
                  <a:pt x="535" y="339"/>
                </a:lnTo>
                <a:lnTo>
                  <a:pt x="535" y="339"/>
                </a:lnTo>
                <a:lnTo>
                  <a:pt x="535" y="339"/>
                </a:lnTo>
                <a:lnTo>
                  <a:pt x="535" y="339"/>
                </a:lnTo>
                <a:lnTo>
                  <a:pt x="535" y="339"/>
                </a:lnTo>
                <a:lnTo>
                  <a:pt x="536" y="338"/>
                </a:lnTo>
                <a:lnTo>
                  <a:pt x="536" y="338"/>
                </a:lnTo>
                <a:lnTo>
                  <a:pt x="536" y="338"/>
                </a:lnTo>
                <a:lnTo>
                  <a:pt x="536" y="338"/>
                </a:lnTo>
                <a:lnTo>
                  <a:pt x="536" y="338"/>
                </a:lnTo>
                <a:lnTo>
                  <a:pt x="537" y="338"/>
                </a:lnTo>
                <a:lnTo>
                  <a:pt x="537" y="338"/>
                </a:lnTo>
                <a:lnTo>
                  <a:pt x="537" y="338"/>
                </a:lnTo>
                <a:lnTo>
                  <a:pt x="537" y="338"/>
                </a:lnTo>
                <a:lnTo>
                  <a:pt x="537" y="338"/>
                </a:lnTo>
                <a:lnTo>
                  <a:pt x="538" y="338"/>
                </a:lnTo>
                <a:lnTo>
                  <a:pt x="538" y="338"/>
                </a:lnTo>
                <a:lnTo>
                  <a:pt x="538" y="338"/>
                </a:lnTo>
                <a:lnTo>
                  <a:pt x="538" y="338"/>
                </a:lnTo>
                <a:lnTo>
                  <a:pt x="538" y="338"/>
                </a:lnTo>
                <a:lnTo>
                  <a:pt x="538" y="338"/>
                </a:lnTo>
                <a:lnTo>
                  <a:pt x="538" y="338"/>
                </a:lnTo>
                <a:lnTo>
                  <a:pt x="538" y="338"/>
                </a:lnTo>
                <a:lnTo>
                  <a:pt x="538" y="338"/>
                </a:lnTo>
                <a:lnTo>
                  <a:pt x="539" y="338"/>
                </a:lnTo>
                <a:lnTo>
                  <a:pt x="539" y="338"/>
                </a:lnTo>
                <a:lnTo>
                  <a:pt x="539" y="338"/>
                </a:lnTo>
                <a:lnTo>
                  <a:pt x="539" y="338"/>
                </a:lnTo>
                <a:lnTo>
                  <a:pt x="540" y="338"/>
                </a:lnTo>
                <a:lnTo>
                  <a:pt x="540" y="338"/>
                </a:lnTo>
                <a:lnTo>
                  <a:pt x="540" y="338"/>
                </a:lnTo>
                <a:lnTo>
                  <a:pt x="540" y="338"/>
                </a:lnTo>
                <a:lnTo>
                  <a:pt x="540" y="337"/>
                </a:lnTo>
                <a:lnTo>
                  <a:pt x="540" y="337"/>
                </a:lnTo>
                <a:lnTo>
                  <a:pt x="540" y="337"/>
                </a:lnTo>
                <a:lnTo>
                  <a:pt x="540" y="337"/>
                </a:lnTo>
                <a:lnTo>
                  <a:pt x="541" y="337"/>
                </a:lnTo>
                <a:lnTo>
                  <a:pt x="541" y="337"/>
                </a:lnTo>
                <a:lnTo>
                  <a:pt x="541" y="337"/>
                </a:lnTo>
                <a:lnTo>
                  <a:pt x="541" y="337"/>
                </a:lnTo>
                <a:lnTo>
                  <a:pt x="541" y="337"/>
                </a:lnTo>
                <a:lnTo>
                  <a:pt x="541" y="337"/>
                </a:lnTo>
                <a:lnTo>
                  <a:pt x="541" y="337"/>
                </a:lnTo>
                <a:lnTo>
                  <a:pt x="541" y="337"/>
                </a:lnTo>
                <a:lnTo>
                  <a:pt x="541" y="337"/>
                </a:lnTo>
                <a:lnTo>
                  <a:pt x="542" y="337"/>
                </a:lnTo>
                <a:lnTo>
                  <a:pt x="542" y="337"/>
                </a:lnTo>
                <a:lnTo>
                  <a:pt x="542" y="337"/>
                </a:lnTo>
                <a:lnTo>
                  <a:pt x="542" y="337"/>
                </a:lnTo>
                <a:lnTo>
                  <a:pt x="542" y="337"/>
                </a:lnTo>
                <a:lnTo>
                  <a:pt x="542" y="338"/>
                </a:lnTo>
                <a:lnTo>
                  <a:pt x="542" y="338"/>
                </a:lnTo>
                <a:lnTo>
                  <a:pt x="542" y="338"/>
                </a:lnTo>
                <a:lnTo>
                  <a:pt x="542" y="338"/>
                </a:lnTo>
                <a:lnTo>
                  <a:pt x="542" y="338"/>
                </a:lnTo>
                <a:lnTo>
                  <a:pt x="542" y="338"/>
                </a:lnTo>
                <a:lnTo>
                  <a:pt x="542" y="338"/>
                </a:lnTo>
                <a:lnTo>
                  <a:pt x="542" y="338"/>
                </a:lnTo>
                <a:lnTo>
                  <a:pt x="543" y="338"/>
                </a:lnTo>
                <a:lnTo>
                  <a:pt x="543" y="338"/>
                </a:lnTo>
                <a:lnTo>
                  <a:pt x="543" y="338"/>
                </a:lnTo>
                <a:lnTo>
                  <a:pt x="543" y="337"/>
                </a:lnTo>
                <a:lnTo>
                  <a:pt x="544" y="337"/>
                </a:lnTo>
                <a:lnTo>
                  <a:pt x="544" y="337"/>
                </a:lnTo>
                <a:lnTo>
                  <a:pt x="544" y="337"/>
                </a:lnTo>
                <a:lnTo>
                  <a:pt x="544" y="337"/>
                </a:lnTo>
                <a:lnTo>
                  <a:pt x="544" y="337"/>
                </a:lnTo>
                <a:lnTo>
                  <a:pt x="544" y="337"/>
                </a:lnTo>
                <a:lnTo>
                  <a:pt x="544" y="337"/>
                </a:lnTo>
                <a:lnTo>
                  <a:pt x="544" y="337"/>
                </a:lnTo>
                <a:lnTo>
                  <a:pt x="544" y="337"/>
                </a:lnTo>
                <a:lnTo>
                  <a:pt x="544" y="337"/>
                </a:lnTo>
                <a:lnTo>
                  <a:pt x="545" y="337"/>
                </a:lnTo>
                <a:lnTo>
                  <a:pt x="545" y="337"/>
                </a:lnTo>
                <a:lnTo>
                  <a:pt x="545" y="337"/>
                </a:lnTo>
                <a:lnTo>
                  <a:pt x="545" y="337"/>
                </a:lnTo>
                <a:lnTo>
                  <a:pt x="545" y="337"/>
                </a:lnTo>
                <a:lnTo>
                  <a:pt x="545" y="336"/>
                </a:lnTo>
                <a:lnTo>
                  <a:pt x="545" y="336"/>
                </a:lnTo>
                <a:lnTo>
                  <a:pt x="545" y="336"/>
                </a:lnTo>
                <a:lnTo>
                  <a:pt x="545" y="336"/>
                </a:lnTo>
                <a:lnTo>
                  <a:pt x="545" y="336"/>
                </a:lnTo>
                <a:lnTo>
                  <a:pt x="545" y="336"/>
                </a:lnTo>
                <a:lnTo>
                  <a:pt x="545" y="336"/>
                </a:lnTo>
                <a:lnTo>
                  <a:pt x="545" y="336"/>
                </a:lnTo>
                <a:lnTo>
                  <a:pt x="545" y="335"/>
                </a:lnTo>
                <a:lnTo>
                  <a:pt x="545" y="335"/>
                </a:lnTo>
                <a:lnTo>
                  <a:pt x="545" y="335"/>
                </a:lnTo>
                <a:lnTo>
                  <a:pt x="545" y="335"/>
                </a:lnTo>
                <a:lnTo>
                  <a:pt x="545" y="335"/>
                </a:lnTo>
                <a:lnTo>
                  <a:pt x="545" y="335"/>
                </a:lnTo>
                <a:lnTo>
                  <a:pt x="545" y="335"/>
                </a:lnTo>
                <a:lnTo>
                  <a:pt x="546" y="335"/>
                </a:lnTo>
                <a:lnTo>
                  <a:pt x="546" y="335"/>
                </a:lnTo>
                <a:lnTo>
                  <a:pt x="546" y="335"/>
                </a:lnTo>
                <a:lnTo>
                  <a:pt x="546" y="335"/>
                </a:lnTo>
                <a:lnTo>
                  <a:pt x="546" y="335"/>
                </a:lnTo>
                <a:lnTo>
                  <a:pt x="546" y="335"/>
                </a:lnTo>
                <a:lnTo>
                  <a:pt x="546" y="335"/>
                </a:lnTo>
                <a:lnTo>
                  <a:pt x="546" y="335"/>
                </a:lnTo>
                <a:lnTo>
                  <a:pt x="546" y="335"/>
                </a:lnTo>
                <a:lnTo>
                  <a:pt x="546" y="335"/>
                </a:lnTo>
                <a:lnTo>
                  <a:pt x="546" y="335"/>
                </a:lnTo>
                <a:lnTo>
                  <a:pt x="546" y="335"/>
                </a:lnTo>
                <a:lnTo>
                  <a:pt x="546" y="335"/>
                </a:lnTo>
                <a:lnTo>
                  <a:pt x="546" y="335"/>
                </a:lnTo>
                <a:lnTo>
                  <a:pt x="546" y="334"/>
                </a:lnTo>
                <a:lnTo>
                  <a:pt x="546" y="334"/>
                </a:lnTo>
                <a:lnTo>
                  <a:pt x="546" y="334"/>
                </a:lnTo>
                <a:lnTo>
                  <a:pt x="546" y="334"/>
                </a:lnTo>
                <a:lnTo>
                  <a:pt x="546" y="334"/>
                </a:lnTo>
                <a:lnTo>
                  <a:pt x="546" y="334"/>
                </a:lnTo>
                <a:lnTo>
                  <a:pt x="546" y="334"/>
                </a:lnTo>
                <a:lnTo>
                  <a:pt x="546" y="334"/>
                </a:lnTo>
                <a:lnTo>
                  <a:pt x="546" y="334"/>
                </a:lnTo>
                <a:lnTo>
                  <a:pt x="546" y="333"/>
                </a:lnTo>
                <a:lnTo>
                  <a:pt x="546" y="333"/>
                </a:lnTo>
                <a:lnTo>
                  <a:pt x="546" y="333"/>
                </a:lnTo>
                <a:lnTo>
                  <a:pt x="546" y="333"/>
                </a:lnTo>
                <a:lnTo>
                  <a:pt x="546" y="333"/>
                </a:lnTo>
                <a:lnTo>
                  <a:pt x="546" y="333"/>
                </a:lnTo>
                <a:lnTo>
                  <a:pt x="546" y="333"/>
                </a:lnTo>
                <a:lnTo>
                  <a:pt x="546" y="333"/>
                </a:lnTo>
                <a:lnTo>
                  <a:pt x="546" y="333"/>
                </a:lnTo>
                <a:lnTo>
                  <a:pt x="546" y="333"/>
                </a:lnTo>
                <a:lnTo>
                  <a:pt x="546" y="333"/>
                </a:lnTo>
                <a:lnTo>
                  <a:pt x="546" y="333"/>
                </a:lnTo>
                <a:lnTo>
                  <a:pt x="546" y="333"/>
                </a:lnTo>
                <a:lnTo>
                  <a:pt x="546" y="333"/>
                </a:lnTo>
                <a:lnTo>
                  <a:pt x="546" y="332"/>
                </a:lnTo>
                <a:lnTo>
                  <a:pt x="546" y="332"/>
                </a:lnTo>
                <a:lnTo>
                  <a:pt x="546" y="332"/>
                </a:lnTo>
                <a:lnTo>
                  <a:pt x="546" y="332"/>
                </a:lnTo>
                <a:lnTo>
                  <a:pt x="546" y="332"/>
                </a:lnTo>
                <a:lnTo>
                  <a:pt x="546" y="332"/>
                </a:lnTo>
                <a:lnTo>
                  <a:pt x="547" y="332"/>
                </a:lnTo>
                <a:lnTo>
                  <a:pt x="547" y="332"/>
                </a:lnTo>
                <a:lnTo>
                  <a:pt x="547" y="332"/>
                </a:lnTo>
                <a:lnTo>
                  <a:pt x="547" y="332"/>
                </a:lnTo>
                <a:lnTo>
                  <a:pt x="547" y="332"/>
                </a:lnTo>
                <a:lnTo>
                  <a:pt x="547" y="332"/>
                </a:lnTo>
                <a:lnTo>
                  <a:pt x="547" y="332"/>
                </a:lnTo>
                <a:lnTo>
                  <a:pt x="547" y="332"/>
                </a:lnTo>
                <a:lnTo>
                  <a:pt x="547" y="332"/>
                </a:lnTo>
                <a:lnTo>
                  <a:pt x="547" y="332"/>
                </a:lnTo>
                <a:lnTo>
                  <a:pt x="547" y="332"/>
                </a:lnTo>
                <a:lnTo>
                  <a:pt x="547" y="332"/>
                </a:lnTo>
                <a:lnTo>
                  <a:pt x="547" y="332"/>
                </a:lnTo>
                <a:lnTo>
                  <a:pt x="547" y="332"/>
                </a:lnTo>
                <a:lnTo>
                  <a:pt x="547" y="333"/>
                </a:lnTo>
                <a:lnTo>
                  <a:pt x="547" y="333"/>
                </a:lnTo>
                <a:lnTo>
                  <a:pt x="547" y="333"/>
                </a:lnTo>
                <a:lnTo>
                  <a:pt x="547" y="333"/>
                </a:lnTo>
                <a:lnTo>
                  <a:pt x="547" y="333"/>
                </a:lnTo>
                <a:lnTo>
                  <a:pt x="548" y="333"/>
                </a:lnTo>
                <a:lnTo>
                  <a:pt x="548" y="333"/>
                </a:lnTo>
                <a:lnTo>
                  <a:pt x="548" y="333"/>
                </a:lnTo>
                <a:lnTo>
                  <a:pt x="548" y="333"/>
                </a:lnTo>
                <a:lnTo>
                  <a:pt x="548" y="333"/>
                </a:lnTo>
                <a:lnTo>
                  <a:pt x="548" y="333"/>
                </a:lnTo>
                <a:lnTo>
                  <a:pt x="548" y="332"/>
                </a:lnTo>
                <a:lnTo>
                  <a:pt x="548" y="332"/>
                </a:lnTo>
                <a:lnTo>
                  <a:pt x="549" y="332"/>
                </a:lnTo>
                <a:lnTo>
                  <a:pt x="549" y="332"/>
                </a:lnTo>
                <a:lnTo>
                  <a:pt x="549" y="332"/>
                </a:lnTo>
                <a:lnTo>
                  <a:pt x="549" y="332"/>
                </a:lnTo>
                <a:lnTo>
                  <a:pt x="549" y="332"/>
                </a:lnTo>
                <a:lnTo>
                  <a:pt x="549" y="332"/>
                </a:lnTo>
                <a:lnTo>
                  <a:pt x="549" y="332"/>
                </a:lnTo>
                <a:lnTo>
                  <a:pt x="549" y="332"/>
                </a:lnTo>
                <a:lnTo>
                  <a:pt x="549" y="332"/>
                </a:lnTo>
                <a:lnTo>
                  <a:pt x="549" y="332"/>
                </a:lnTo>
                <a:lnTo>
                  <a:pt x="549" y="332"/>
                </a:lnTo>
                <a:lnTo>
                  <a:pt x="549" y="332"/>
                </a:lnTo>
                <a:lnTo>
                  <a:pt x="550" y="332"/>
                </a:lnTo>
                <a:lnTo>
                  <a:pt x="550" y="332"/>
                </a:lnTo>
                <a:lnTo>
                  <a:pt x="550" y="332"/>
                </a:lnTo>
                <a:lnTo>
                  <a:pt x="550" y="332"/>
                </a:lnTo>
                <a:lnTo>
                  <a:pt x="550" y="332"/>
                </a:lnTo>
                <a:lnTo>
                  <a:pt x="550" y="332"/>
                </a:lnTo>
                <a:lnTo>
                  <a:pt x="550" y="332"/>
                </a:lnTo>
                <a:lnTo>
                  <a:pt x="550" y="332"/>
                </a:lnTo>
                <a:lnTo>
                  <a:pt x="550" y="332"/>
                </a:lnTo>
                <a:lnTo>
                  <a:pt x="551" y="331"/>
                </a:lnTo>
                <a:lnTo>
                  <a:pt x="551" y="331"/>
                </a:lnTo>
                <a:lnTo>
                  <a:pt x="551" y="331"/>
                </a:lnTo>
                <a:lnTo>
                  <a:pt x="551" y="331"/>
                </a:lnTo>
                <a:lnTo>
                  <a:pt x="551" y="331"/>
                </a:lnTo>
                <a:lnTo>
                  <a:pt x="551" y="331"/>
                </a:lnTo>
                <a:lnTo>
                  <a:pt x="551" y="331"/>
                </a:lnTo>
                <a:lnTo>
                  <a:pt x="551" y="331"/>
                </a:lnTo>
                <a:lnTo>
                  <a:pt x="551" y="331"/>
                </a:lnTo>
                <a:lnTo>
                  <a:pt x="552" y="331"/>
                </a:lnTo>
                <a:lnTo>
                  <a:pt x="552" y="331"/>
                </a:lnTo>
                <a:lnTo>
                  <a:pt x="552" y="332"/>
                </a:lnTo>
                <a:lnTo>
                  <a:pt x="552" y="332"/>
                </a:lnTo>
                <a:lnTo>
                  <a:pt x="552" y="332"/>
                </a:lnTo>
                <a:lnTo>
                  <a:pt x="552" y="332"/>
                </a:lnTo>
                <a:lnTo>
                  <a:pt x="552" y="332"/>
                </a:lnTo>
                <a:lnTo>
                  <a:pt x="552" y="332"/>
                </a:lnTo>
                <a:lnTo>
                  <a:pt x="552" y="331"/>
                </a:lnTo>
                <a:lnTo>
                  <a:pt x="553" y="331"/>
                </a:lnTo>
                <a:lnTo>
                  <a:pt x="553" y="331"/>
                </a:lnTo>
                <a:lnTo>
                  <a:pt x="553" y="331"/>
                </a:lnTo>
                <a:lnTo>
                  <a:pt x="553" y="331"/>
                </a:lnTo>
                <a:lnTo>
                  <a:pt x="553" y="330"/>
                </a:lnTo>
                <a:lnTo>
                  <a:pt x="554" y="330"/>
                </a:lnTo>
                <a:lnTo>
                  <a:pt x="554" y="330"/>
                </a:lnTo>
                <a:lnTo>
                  <a:pt x="555" y="330"/>
                </a:lnTo>
                <a:lnTo>
                  <a:pt x="555" y="330"/>
                </a:lnTo>
                <a:lnTo>
                  <a:pt x="555" y="330"/>
                </a:lnTo>
                <a:lnTo>
                  <a:pt x="555" y="330"/>
                </a:lnTo>
                <a:lnTo>
                  <a:pt x="555" y="330"/>
                </a:lnTo>
                <a:lnTo>
                  <a:pt x="555" y="330"/>
                </a:lnTo>
                <a:lnTo>
                  <a:pt x="555" y="330"/>
                </a:lnTo>
                <a:lnTo>
                  <a:pt x="556" y="330"/>
                </a:lnTo>
                <a:lnTo>
                  <a:pt x="556" y="330"/>
                </a:lnTo>
                <a:lnTo>
                  <a:pt x="556" y="330"/>
                </a:lnTo>
                <a:lnTo>
                  <a:pt x="556" y="330"/>
                </a:lnTo>
                <a:lnTo>
                  <a:pt x="556" y="330"/>
                </a:lnTo>
                <a:lnTo>
                  <a:pt x="556" y="330"/>
                </a:lnTo>
                <a:lnTo>
                  <a:pt x="556" y="330"/>
                </a:lnTo>
                <a:lnTo>
                  <a:pt x="556" y="330"/>
                </a:lnTo>
                <a:lnTo>
                  <a:pt x="556" y="330"/>
                </a:lnTo>
                <a:lnTo>
                  <a:pt x="557" y="330"/>
                </a:lnTo>
                <a:lnTo>
                  <a:pt x="557" y="330"/>
                </a:lnTo>
                <a:lnTo>
                  <a:pt x="557" y="330"/>
                </a:lnTo>
                <a:lnTo>
                  <a:pt x="557" y="330"/>
                </a:lnTo>
                <a:lnTo>
                  <a:pt x="557" y="330"/>
                </a:lnTo>
                <a:lnTo>
                  <a:pt x="557" y="330"/>
                </a:lnTo>
                <a:lnTo>
                  <a:pt x="557" y="330"/>
                </a:lnTo>
                <a:lnTo>
                  <a:pt x="557" y="330"/>
                </a:lnTo>
                <a:lnTo>
                  <a:pt x="557" y="330"/>
                </a:lnTo>
                <a:lnTo>
                  <a:pt x="558" y="330"/>
                </a:lnTo>
                <a:lnTo>
                  <a:pt x="558" y="330"/>
                </a:lnTo>
                <a:lnTo>
                  <a:pt x="558" y="330"/>
                </a:lnTo>
                <a:lnTo>
                  <a:pt x="558" y="330"/>
                </a:lnTo>
                <a:lnTo>
                  <a:pt x="558" y="330"/>
                </a:lnTo>
                <a:lnTo>
                  <a:pt x="558" y="330"/>
                </a:lnTo>
                <a:lnTo>
                  <a:pt x="558" y="330"/>
                </a:lnTo>
                <a:lnTo>
                  <a:pt x="558" y="330"/>
                </a:lnTo>
                <a:lnTo>
                  <a:pt x="558" y="330"/>
                </a:lnTo>
                <a:lnTo>
                  <a:pt x="558" y="330"/>
                </a:lnTo>
                <a:lnTo>
                  <a:pt x="558" y="330"/>
                </a:lnTo>
                <a:lnTo>
                  <a:pt x="559" y="330"/>
                </a:lnTo>
                <a:lnTo>
                  <a:pt x="559" y="330"/>
                </a:lnTo>
                <a:lnTo>
                  <a:pt x="559" y="330"/>
                </a:lnTo>
                <a:lnTo>
                  <a:pt x="559" y="330"/>
                </a:lnTo>
                <a:lnTo>
                  <a:pt x="559" y="329"/>
                </a:lnTo>
                <a:lnTo>
                  <a:pt x="559" y="329"/>
                </a:lnTo>
                <a:lnTo>
                  <a:pt x="559" y="329"/>
                </a:lnTo>
                <a:lnTo>
                  <a:pt x="559" y="329"/>
                </a:lnTo>
                <a:lnTo>
                  <a:pt x="559" y="329"/>
                </a:lnTo>
                <a:lnTo>
                  <a:pt x="559" y="329"/>
                </a:lnTo>
                <a:lnTo>
                  <a:pt x="558" y="329"/>
                </a:lnTo>
                <a:lnTo>
                  <a:pt x="558" y="329"/>
                </a:lnTo>
                <a:lnTo>
                  <a:pt x="558" y="329"/>
                </a:lnTo>
                <a:lnTo>
                  <a:pt x="558" y="328"/>
                </a:lnTo>
                <a:lnTo>
                  <a:pt x="558" y="328"/>
                </a:lnTo>
                <a:lnTo>
                  <a:pt x="558" y="328"/>
                </a:lnTo>
                <a:lnTo>
                  <a:pt x="558" y="328"/>
                </a:lnTo>
                <a:lnTo>
                  <a:pt x="558" y="328"/>
                </a:lnTo>
                <a:lnTo>
                  <a:pt x="558" y="328"/>
                </a:lnTo>
                <a:lnTo>
                  <a:pt x="558" y="328"/>
                </a:lnTo>
                <a:lnTo>
                  <a:pt x="558" y="328"/>
                </a:lnTo>
                <a:lnTo>
                  <a:pt x="558" y="328"/>
                </a:lnTo>
                <a:lnTo>
                  <a:pt x="558" y="327"/>
                </a:lnTo>
                <a:lnTo>
                  <a:pt x="558" y="327"/>
                </a:lnTo>
                <a:lnTo>
                  <a:pt x="558" y="327"/>
                </a:lnTo>
                <a:lnTo>
                  <a:pt x="558" y="327"/>
                </a:lnTo>
                <a:lnTo>
                  <a:pt x="558" y="327"/>
                </a:lnTo>
                <a:lnTo>
                  <a:pt x="558" y="327"/>
                </a:lnTo>
                <a:lnTo>
                  <a:pt x="558" y="327"/>
                </a:lnTo>
                <a:lnTo>
                  <a:pt x="559" y="327"/>
                </a:lnTo>
                <a:lnTo>
                  <a:pt x="559" y="327"/>
                </a:lnTo>
                <a:lnTo>
                  <a:pt x="559" y="327"/>
                </a:lnTo>
                <a:lnTo>
                  <a:pt x="559" y="327"/>
                </a:lnTo>
                <a:lnTo>
                  <a:pt x="559" y="327"/>
                </a:lnTo>
                <a:lnTo>
                  <a:pt x="559" y="327"/>
                </a:lnTo>
                <a:lnTo>
                  <a:pt x="559" y="327"/>
                </a:lnTo>
                <a:lnTo>
                  <a:pt x="559" y="327"/>
                </a:lnTo>
                <a:lnTo>
                  <a:pt x="559" y="327"/>
                </a:lnTo>
                <a:lnTo>
                  <a:pt x="559" y="327"/>
                </a:lnTo>
                <a:lnTo>
                  <a:pt x="560" y="327"/>
                </a:lnTo>
                <a:lnTo>
                  <a:pt x="560" y="327"/>
                </a:lnTo>
                <a:lnTo>
                  <a:pt x="560" y="327"/>
                </a:lnTo>
                <a:lnTo>
                  <a:pt x="560" y="327"/>
                </a:lnTo>
                <a:lnTo>
                  <a:pt x="560" y="327"/>
                </a:lnTo>
                <a:lnTo>
                  <a:pt x="560" y="327"/>
                </a:lnTo>
                <a:lnTo>
                  <a:pt x="560" y="327"/>
                </a:lnTo>
                <a:lnTo>
                  <a:pt x="560" y="327"/>
                </a:lnTo>
                <a:lnTo>
                  <a:pt x="560" y="327"/>
                </a:lnTo>
                <a:lnTo>
                  <a:pt x="561" y="327"/>
                </a:lnTo>
                <a:lnTo>
                  <a:pt x="561" y="327"/>
                </a:lnTo>
                <a:lnTo>
                  <a:pt x="561" y="326"/>
                </a:lnTo>
                <a:lnTo>
                  <a:pt x="561" y="326"/>
                </a:lnTo>
                <a:lnTo>
                  <a:pt x="561" y="326"/>
                </a:lnTo>
                <a:lnTo>
                  <a:pt x="560" y="326"/>
                </a:lnTo>
                <a:lnTo>
                  <a:pt x="560" y="326"/>
                </a:lnTo>
                <a:lnTo>
                  <a:pt x="560" y="326"/>
                </a:lnTo>
                <a:lnTo>
                  <a:pt x="560" y="326"/>
                </a:lnTo>
                <a:lnTo>
                  <a:pt x="560" y="326"/>
                </a:lnTo>
                <a:lnTo>
                  <a:pt x="560" y="326"/>
                </a:lnTo>
                <a:lnTo>
                  <a:pt x="560" y="326"/>
                </a:lnTo>
                <a:lnTo>
                  <a:pt x="560" y="325"/>
                </a:lnTo>
                <a:lnTo>
                  <a:pt x="560" y="325"/>
                </a:lnTo>
                <a:lnTo>
                  <a:pt x="560" y="325"/>
                </a:lnTo>
                <a:lnTo>
                  <a:pt x="560" y="325"/>
                </a:lnTo>
                <a:lnTo>
                  <a:pt x="560" y="325"/>
                </a:lnTo>
                <a:lnTo>
                  <a:pt x="560" y="325"/>
                </a:lnTo>
                <a:lnTo>
                  <a:pt x="560" y="325"/>
                </a:lnTo>
                <a:lnTo>
                  <a:pt x="560" y="325"/>
                </a:lnTo>
                <a:lnTo>
                  <a:pt x="560" y="325"/>
                </a:lnTo>
                <a:lnTo>
                  <a:pt x="560" y="324"/>
                </a:lnTo>
                <a:lnTo>
                  <a:pt x="560" y="324"/>
                </a:lnTo>
                <a:lnTo>
                  <a:pt x="559" y="324"/>
                </a:lnTo>
                <a:lnTo>
                  <a:pt x="559" y="324"/>
                </a:lnTo>
                <a:lnTo>
                  <a:pt x="559" y="324"/>
                </a:lnTo>
                <a:lnTo>
                  <a:pt x="559" y="324"/>
                </a:lnTo>
                <a:lnTo>
                  <a:pt x="559" y="324"/>
                </a:lnTo>
                <a:lnTo>
                  <a:pt x="559" y="324"/>
                </a:lnTo>
                <a:lnTo>
                  <a:pt x="559" y="324"/>
                </a:lnTo>
                <a:lnTo>
                  <a:pt x="559" y="324"/>
                </a:lnTo>
                <a:lnTo>
                  <a:pt x="559" y="324"/>
                </a:lnTo>
                <a:lnTo>
                  <a:pt x="559" y="324"/>
                </a:lnTo>
                <a:lnTo>
                  <a:pt x="559" y="323"/>
                </a:lnTo>
                <a:lnTo>
                  <a:pt x="559" y="323"/>
                </a:lnTo>
                <a:lnTo>
                  <a:pt x="559" y="323"/>
                </a:lnTo>
                <a:lnTo>
                  <a:pt x="559" y="323"/>
                </a:lnTo>
                <a:lnTo>
                  <a:pt x="559" y="323"/>
                </a:lnTo>
                <a:lnTo>
                  <a:pt x="559" y="323"/>
                </a:lnTo>
                <a:lnTo>
                  <a:pt x="559" y="323"/>
                </a:lnTo>
                <a:lnTo>
                  <a:pt x="559" y="323"/>
                </a:lnTo>
                <a:lnTo>
                  <a:pt x="560" y="323"/>
                </a:lnTo>
                <a:lnTo>
                  <a:pt x="560" y="323"/>
                </a:lnTo>
                <a:lnTo>
                  <a:pt x="560" y="323"/>
                </a:lnTo>
                <a:lnTo>
                  <a:pt x="560" y="323"/>
                </a:lnTo>
                <a:lnTo>
                  <a:pt x="560" y="323"/>
                </a:lnTo>
                <a:lnTo>
                  <a:pt x="560" y="323"/>
                </a:lnTo>
                <a:lnTo>
                  <a:pt x="560" y="323"/>
                </a:lnTo>
                <a:lnTo>
                  <a:pt x="560" y="323"/>
                </a:lnTo>
                <a:lnTo>
                  <a:pt x="560" y="323"/>
                </a:lnTo>
                <a:lnTo>
                  <a:pt x="560" y="323"/>
                </a:lnTo>
                <a:lnTo>
                  <a:pt x="560" y="323"/>
                </a:lnTo>
                <a:lnTo>
                  <a:pt x="560" y="323"/>
                </a:lnTo>
                <a:lnTo>
                  <a:pt x="560" y="323"/>
                </a:lnTo>
                <a:lnTo>
                  <a:pt x="560" y="324"/>
                </a:lnTo>
                <a:lnTo>
                  <a:pt x="560" y="324"/>
                </a:lnTo>
                <a:lnTo>
                  <a:pt x="561" y="324"/>
                </a:lnTo>
                <a:lnTo>
                  <a:pt x="561" y="324"/>
                </a:lnTo>
                <a:lnTo>
                  <a:pt x="561" y="324"/>
                </a:lnTo>
                <a:lnTo>
                  <a:pt x="561" y="324"/>
                </a:lnTo>
                <a:lnTo>
                  <a:pt x="561" y="324"/>
                </a:lnTo>
                <a:lnTo>
                  <a:pt x="561" y="324"/>
                </a:lnTo>
                <a:lnTo>
                  <a:pt x="561" y="323"/>
                </a:lnTo>
                <a:lnTo>
                  <a:pt x="561" y="323"/>
                </a:lnTo>
                <a:lnTo>
                  <a:pt x="561" y="323"/>
                </a:lnTo>
                <a:lnTo>
                  <a:pt x="561" y="323"/>
                </a:lnTo>
                <a:lnTo>
                  <a:pt x="561" y="323"/>
                </a:lnTo>
                <a:lnTo>
                  <a:pt x="561" y="323"/>
                </a:lnTo>
                <a:lnTo>
                  <a:pt x="561" y="323"/>
                </a:lnTo>
                <a:lnTo>
                  <a:pt x="561" y="322"/>
                </a:lnTo>
                <a:lnTo>
                  <a:pt x="561" y="322"/>
                </a:lnTo>
                <a:lnTo>
                  <a:pt x="562" y="322"/>
                </a:lnTo>
                <a:lnTo>
                  <a:pt x="562" y="322"/>
                </a:lnTo>
                <a:lnTo>
                  <a:pt x="562" y="322"/>
                </a:lnTo>
                <a:lnTo>
                  <a:pt x="562" y="322"/>
                </a:lnTo>
                <a:lnTo>
                  <a:pt x="562" y="322"/>
                </a:lnTo>
                <a:lnTo>
                  <a:pt x="562" y="322"/>
                </a:lnTo>
                <a:lnTo>
                  <a:pt x="562" y="322"/>
                </a:lnTo>
                <a:lnTo>
                  <a:pt x="562" y="321"/>
                </a:lnTo>
                <a:lnTo>
                  <a:pt x="562" y="321"/>
                </a:lnTo>
                <a:lnTo>
                  <a:pt x="562" y="321"/>
                </a:lnTo>
                <a:lnTo>
                  <a:pt x="562" y="321"/>
                </a:lnTo>
                <a:lnTo>
                  <a:pt x="562" y="321"/>
                </a:lnTo>
                <a:lnTo>
                  <a:pt x="562" y="321"/>
                </a:lnTo>
                <a:lnTo>
                  <a:pt x="562" y="321"/>
                </a:lnTo>
                <a:lnTo>
                  <a:pt x="561" y="321"/>
                </a:lnTo>
                <a:lnTo>
                  <a:pt x="561" y="321"/>
                </a:lnTo>
                <a:lnTo>
                  <a:pt x="561" y="321"/>
                </a:lnTo>
                <a:lnTo>
                  <a:pt x="561" y="321"/>
                </a:lnTo>
                <a:lnTo>
                  <a:pt x="561" y="321"/>
                </a:lnTo>
                <a:lnTo>
                  <a:pt x="561" y="321"/>
                </a:lnTo>
                <a:lnTo>
                  <a:pt x="561" y="321"/>
                </a:lnTo>
                <a:lnTo>
                  <a:pt x="561" y="321"/>
                </a:lnTo>
                <a:lnTo>
                  <a:pt x="561" y="321"/>
                </a:lnTo>
                <a:lnTo>
                  <a:pt x="561" y="320"/>
                </a:lnTo>
                <a:lnTo>
                  <a:pt x="561" y="320"/>
                </a:lnTo>
                <a:lnTo>
                  <a:pt x="561" y="320"/>
                </a:lnTo>
                <a:lnTo>
                  <a:pt x="561" y="320"/>
                </a:lnTo>
                <a:lnTo>
                  <a:pt x="561" y="320"/>
                </a:lnTo>
                <a:lnTo>
                  <a:pt x="561" y="320"/>
                </a:lnTo>
                <a:lnTo>
                  <a:pt x="561" y="320"/>
                </a:lnTo>
                <a:lnTo>
                  <a:pt x="561" y="319"/>
                </a:lnTo>
                <a:lnTo>
                  <a:pt x="561" y="319"/>
                </a:lnTo>
                <a:lnTo>
                  <a:pt x="561" y="319"/>
                </a:lnTo>
                <a:lnTo>
                  <a:pt x="561" y="319"/>
                </a:lnTo>
                <a:lnTo>
                  <a:pt x="561" y="319"/>
                </a:lnTo>
                <a:lnTo>
                  <a:pt x="561" y="319"/>
                </a:lnTo>
                <a:lnTo>
                  <a:pt x="561" y="319"/>
                </a:lnTo>
                <a:lnTo>
                  <a:pt x="561" y="319"/>
                </a:lnTo>
                <a:lnTo>
                  <a:pt x="561" y="319"/>
                </a:lnTo>
                <a:lnTo>
                  <a:pt x="561" y="318"/>
                </a:lnTo>
                <a:lnTo>
                  <a:pt x="561" y="318"/>
                </a:lnTo>
                <a:lnTo>
                  <a:pt x="561" y="318"/>
                </a:lnTo>
                <a:lnTo>
                  <a:pt x="561" y="317"/>
                </a:lnTo>
                <a:lnTo>
                  <a:pt x="561" y="317"/>
                </a:lnTo>
                <a:lnTo>
                  <a:pt x="561" y="317"/>
                </a:lnTo>
                <a:lnTo>
                  <a:pt x="561" y="317"/>
                </a:lnTo>
                <a:lnTo>
                  <a:pt x="561" y="317"/>
                </a:lnTo>
                <a:lnTo>
                  <a:pt x="561" y="317"/>
                </a:lnTo>
                <a:lnTo>
                  <a:pt x="561" y="316"/>
                </a:lnTo>
                <a:lnTo>
                  <a:pt x="561" y="316"/>
                </a:lnTo>
                <a:lnTo>
                  <a:pt x="561" y="316"/>
                </a:lnTo>
                <a:lnTo>
                  <a:pt x="561" y="316"/>
                </a:lnTo>
                <a:lnTo>
                  <a:pt x="561" y="316"/>
                </a:lnTo>
                <a:lnTo>
                  <a:pt x="561" y="316"/>
                </a:lnTo>
                <a:lnTo>
                  <a:pt x="561" y="316"/>
                </a:lnTo>
                <a:lnTo>
                  <a:pt x="561" y="316"/>
                </a:lnTo>
                <a:lnTo>
                  <a:pt x="561" y="316"/>
                </a:lnTo>
                <a:lnTo>
                  <a:pt x="561" y="316"/>
                </a:lnTo>
                <a:lnTo>
                  <a:pt x="561" y="315"/>
                </a:lnTo>
                <a:lnTo>
                  <a:pt x="561" y="315"/>
                </a:lnTo>
                <a:lnTo>
                  <a:pt x="561" y="315"/>
                </a:lnTo>
                <a:lnTo>
                  <a:pt x="561" y="315"/>
                </a:lnTo>
                <a:lnTo>
                  <a:pt x="561" y="315"/>
                </a:lnTo>
                <a:lnTo>
                  <a:pt x="561" y="315"/>
                </a:lnTo>
                <a:lnTo>
                  <a:pt x="561" y="315"/>
                </a:lnTo>
                <a:lnTo>
                  <a:pt x="560" y="315"/>
                </a:lnTo>
                <a:lnTo>
                  <a:pt x="560" y="315"/>
                </a:lnTo>
                <a:lnTo>
                  <a:pt x="560" y="315"/>
                </a:lnTo>
                <a:lnTo>
                  <a:pt x="560" y="315"/>
                </a:lnTo>
                <a:lnTo>
                  <a:pt x="560" y="315"/>
                </a:lnTo>
                <a:lnTo>
                  <a:pt x="559" y="315"/>
                </a:lnTo>
                <a:lnTo>
                  <a:pt x="559" y="314"/>
                </a:lnTo>
                <a:lnTo>
                  <a:pt x="559" y="314"/>
                </a:lnTo>
                <a:lnTo>
                  <a:pt x="559" y="314"/>
                </a:lnTo>
                <a:lnTo>
                  <a:pt x="560" y="314"/>
                </a:lnTo>
                <a:lnTo>
                  <a:pt x="560" y="314"/>
                </a:lnTo>
                <a:lnTo>
                  <a:pt x="560" y="314"/>
                </a:lnTo>
                <a:lnTo>
                  <a:pt x="560" y="314"/>
                </a:lnTo>
                <a:lnTo>
                  <a:pt x="560" y="314"/>
                </a:lnTo>
                <a:lnTo>
                  <a:pt x="560" y="314"/>
                </a:lnTo>
                <a:lnTo>
                  <a:pt x="560" y="314"/>
                </a:lnTo>
                <a:lnTo>
                  <a:pt x="560" y="313"/>
                </a:lnTo>
                <a:lnTo>
                  <a:pt x="560" y="313"/>
                </a:lnTo>
                <a:lnTo>
                  <a:pt x="560" y="313"/>
                </a:lnTo>
                <a:lnTo>
                  <a:pt x="560" y="313"/>
                </a:lnTo>
                <a:lnTo>
                  <a:pt x="560" y="313"/>
                </a:lnTo>
                <a:lnTo>
                  <a:pt x="560" y="313"/>
                </a:lnTo>
                <a:lnTo>
                  <a:pt x="560" y="313"/>
                </a:lnTo>
                <a:lnTo>
                  <a:pt x="560" y="313"/>
                </a:lnTo>
                <a:lnTo>
                  <a:pt x="560" y="313"/>
                </a:lnTo>
                <a:lnTo>
                  <a:pt x="561" y="312"/>
                </a:lnTo>
                <a:lnTo>
                  <a:pt x="561" y="312"/>
                </a:lnTo>
                <a:lnTo>
                  <a:pt x="561" y="312"/>
                </a:lnTo>
                <a:lnTo>
                  <a:pt x="561" y="312"/>
                </a:lnTo>
                <a:lnTo>
                  <a:pt x="561" y="312"/>
                </a:lnTo>
                <a:lnTo>
                  <a:pt x="561" y="311"/>
                </a:lnTo>
                <a:lnTo>
                  <a:pt x="562" y="311"/>
                </a:lnTo>
                <a:lnTo>
                  <a:pt x="562" y="311"/>
                </a:lnTo>
                <a:lnTo>
                  <a:pt x="562" y="311"/>
                </a:lnTo>
                <a:lnTo>
                  <a:pt x="562" y="311"/>
                </a:lnTo>
                <a:lnTo>
                  <a:pt x="562" y="311"/>
                </a:lnTo>
                <a:lnTo>
                  <a:pt x="562" y="311"/>
                </a:lnTo>
                <a:lnTo>
                  <a:pt x="562" y="312"/>
                </a:lnTo>
                <a:lnTo>
                  <a:pt x="562" y="312"/>
                </a:lnTo>
                <a:lnTo>
                  <a:pt x="563" y="312"/>
                </a:lnTo>
                <a:lnTo>
                  <a:pt x="563" y="312"/>
                </a:lnTo>
                <a:lnTo>
                  <a:pt x="563" y="312"/>
                </a:lnTo>
                <a:lnTo>
                  <a:pt x="563" y="312"/>
                </a:lnTo>
                <a:lnTo>
                  <a:pt x="563" y="312"/>
                </a:lnTo>
                <a:lnTo>
                  <a:pt x="563" y="312"/>
                </a:lnTo>
                <a:lnTo>
                  <a:pt x="563" y="312"/>
                </a:lnTo>
                <a:lnTo>
                  <a:pt x="563" y="312"/>
                </a:lnTo>
                <a:lnTo>
                  <a:pt x="563" y="312"/>
                </a:lnTo>
                <a:lnTo>
                  <a:pt x="563" y="311"/>
                </a:lnTo>
                <a:lnTo>
                  <a:pt x="563" y="311"/>
                </a:lnTo>
                <a:lnTo>
                  <a:pt x="563" y="311"/>
                </a:lnTo>
                <a:lnTo>
                  <a:pt x="563" y="311"/>
                </a:lnTo>
                <a:lnTo>
                  <a:pt x="563" y="311"/>
                </a:lnTo>
                <a:lnTo>
                  <a:pt x="563" y="311"/>
                </a:lnTo>
                <a:lnTo>
                  <a:pt x="563" y="310"/>
                </a:lnTo>
                <a:lnTo>
                  <a:pt x="563" y="310"/>
                </a:lnTo>
                <a:lnTo>
                  <a:pt x="563" y="310"/>
                </a:lnTo>
                <a:lnTo>
                  <a:pt x="563" y="310"/>
                </a:lnTo>
                <a:lnTo>
                  <a:pt x="563" y="310"/>
                </a:lnTo>
                <a:lnTo>
                  <a:pt x="563" y="310"/>
                </a:lnTo>
                <a:lnTo>
                  <a:pt x="563" y="310"/>
                </a:lnTo>
                <a:lnTo>
                  <a:pt x="563" y="310"/>
                </a:lnTo>
                <a:lnTo>
                  <a:pt x="563" y="310"/>
                </a:lnTo>
                <a:lnTo>
                  <a:pt x="563" y="310"/>
                </a:lnTo>
                <a:lnTo>
                  <a:pt x="563" y="310"/>
                </a:lnTo>
                <a:lnTo>
                  <a:pt x="563" y="310"/>
                </a:lnTo>
                <a:lnTo>
                  <a:pt x="563" y="309"/>
                </a:lnTo>
                <a:lnTo>
                  <a:pt x="563" y="309"/>
                </a:lnTo>
                <a:lnTo>
                  <a:pt x="562" y="309"/>
                </a:lnTo>
                <a:lnTo>
                  <a:pt x="562" y="309"/>
                </a:lnTo>
                <a:lnTo>
                  <a:pt x="562" y="309"/>
                </a:lnTo>
                <a:lnTo>
                  <a:pt x="562" y="309"/>
                </a:lnTo>
                <a:lnTo>
                  <a:pt x="562" y="309"/>
                </a:lnTo>
                <a:lnTo>
                  <a:pt x="562" y="309"/>
                </a:lnTo>
                <a:lnTo>
                  <a:pt x="562" y="309"/>
                </a:lnTo>
                <a:lnTo>
                  <a:pt x="562" y="309"/>
                </a:lnTo>
                <a:lnTo>
                  <a:pt x="562" y="308"/>
                </a:lnTo>
                <a:lnTo>
                  <a:pt x="562" y="308"/>
                </a:lnTo>
                <a:lnTo>
                  <a:pt x="562" y="308"/>
                </a:lnTo>
                <a:lnTo>
                  <a:pt x="562" y="308"/>
                </a:lnTo>
                <a:lnTo>
                  <a:pt x="562" y="308"/>
                </a:lnTo>
                <a:lnTo>
                  <a:pt x="562" y="308"/>
                </a:lnTo>
                <a:lnTo>
                  <a:pt x="562" y="308"/>
                </a:lnTo>
                <a:lnTo>
                  <a:pt x="562" y="308"/>
                </a:lnTo>
                <a:lnTo>
                  <a:pt x="562" y="308"/>
                </a:lnTo>
                <a:lnTo>
                  <a:pt x="562" y="307"/>
                </a:lnTo>
                <a:lnTo>
                  <a:pt x="562" y="307"/>
                </a:lnTo>
                <a:lnTo>
                  <a:pt x="561" y="307"/>
                </a:lnTo>
                <a:lnTo>
                  <a:pt x="561" y="307"/>
                </a:lnTo>
                <a:lnTo>
                  <a:pt x="561" y="307"/>
                </a:lnTo>
                <a:lnTo>
                  <a:pt x="561" y="307"/>
                </a:lnTo>
                <a:lnTo>
                  <a:pt x="561" y="307"/>
                </a:lnTo>
                <a:lnTo>
                  <a:pt x="561" y="307"/>
                </a:lnTo>
                <a:lnTo>
                  <a:pt x="561" y="307"/>
                </a:lnTo>
                <a:lnTo>
                  <a:pt x="561" y="307"/>
                </a:lnTo>
                <a:lnTo>
                  <a:pt x="561" y="307"/>
                </a:lnTo>
                <a:lnTo>
                  <a:pt x="561" y="306"/>
                </a:lnTo>
                <a:lnTo>
                  <a:pt x="561" y="306"/>
                </a:lnTo>
                <a:lnTo>
                  <a:pt x="561" y="306"/>
                </a:lnTo>
                <a:lnTo>
                  <a:pt x="561" y="306"/>
                </a:lnTo>
                <a:lnTo>
                  <a:pt x="562" y="306"/>
                </a:lnTo>
                <a:lnTo>
                  <a:pt x="562" y="306"/>
                </a:lnTo>
                <a:lnTo>
                  <a:pt x="562" y="306"/>
                </a:lnTo>
                <a:lnTo>
                  <a:pt x="562" y="306"/>
                </a:lnTo>
                <a:lnTo>
                  <a:pt x="562" y="306"/>
                </a:lnTo>
                <a:lnTo>
                  <a:pt x="562" y="306"/>
                </a:lnTo>
                <a:lnTo>
                  <a:pt x="562" y="306"/>
                </a:lnTo>
                <a:lnTo>
                  <a:pt x="562" y="305"/>
                </a:lnTo>
                <a:lnTo>
                  <a:pt x="562" y="305"/>
                </a:lnTo>
                <a:lnTo>
                  <a:pt x="561" y="305"/>
                </a:lnTo>
                <a:lnTo>
                  <a:pt x="561" y="305"/>
                </a:lnTo>
                <a:lnTo>
                  <a:pt x="561" y="305"/>
                </a:lnTo>
                <a:lnTo>
                  <a:pt x="561" y="305"/>
                </a:lnTo>
                <a:lnTo>
                  <a:pt x="561" y="305"/>
                </a:lnTo>
                <a:lnTo>
                  <a:pt x="561" y="305"/>
                </a:lnTo>
                <a:lnTo>
                  <a:pt x="561" y="305"/>
                </a:lnTo>
                <a:lnTo>
                  <a:pt x="561" y="304"/>
                </a:lnTo>
                <a:lnTo>
                  <a:pt x="561" y="304"/>
                </a:lnTo>
                <a:lnTo>
                  <a:pt x="561" y="304"/>
                </a:lnTo>
                <a:lnTo>
                  <a:pt x="561" y="304"/>
                </a:lnTo>
                <a:lnTo>
                  <a:pt x="561" y="304"/>
                </a:lnTo>
                <a:lnTo>
                  <a:pt x="561" y="304"/>
                </a:lnTo>
                <a:lnTo>
                  <a:pt x="561" y="304"/>
                </a:lnTo>
                <a:lnTo>
                  <a:pt x="561" y="304"/>
                </a:lnTo>
                <a:lnTo>
                  <a:pt x="561" y="304"/>
                </a:lnTo>
                <a:lnTo>
                  <a:pt x="560" y="303"/>
                </a:lnTo>
                <a:lnTo>
                  <a:pt x="560" y="303"/>
                </a:lnTo>
                <a:lnTo>
                  <a:pt x="560" y="303"/>
                </a:lnTo>
                <a:lnTo>
                  <a:pt x="560" y="303"/>
                </a:lnTo>
                <a:lnTo>
                  <a:pt x="560" y="303"/>
                </a:lnTo>
                <a:lnTo>
                  <a:pt x="560" y="303"/>
                </a:lnTo>
                <a:lnTo>
                  <a:pt x="560" y="303"/>
                </a:lnTo>
                <a:lnTo>
                  <a:pt x="560" y="303"/>
                </a:lnTo>
                <a:lnTo>
                  <a:pt x="561" y="303"/>
                </a:lnTo>
                <a:lnTo>
                  <a:pt x="561" y="303"/>
                </a:lnTo>
                <a:lnTo>
                  <a:pt x="561" y="303"/>
                </a:lnTo>
                <a:lnTo>
                  <a:pt x="561" y="303"/>
                </a:lnTo>
                <a:lnTo>
                  <a:pt x="561" y="303"/>
                </a:lnTo>
                <a:lnTo>
                  <a:pt x="561" y="303"/>
                </a:lnTo>
                <a:lnTo>
                  <a:pt x="561" y="303"/>
                </a:lnTo>
                <a:lnTo>
                  <a:pt x="561" y="303"/>
                </a:lnTo>
                <a:lnTo>
                  <a:pt x="561" y="303"/>
                </a:lnTo>
                <a:lnTo>
                  <a:pt x="562" y="303"/>
                </a:lnTo>
                <a:lnTo>
                  <a:pt x="562" y="303"/>
                </a:lnTo>
                <a:lnTo>
                  <a:pt x="562" y="302"/>
                </a:lnTo>
                <a:lnTo>
                  <a:pt x="562" y="302"/>
                </a:lnTo>
                <a:lnTo>
                  <a:pt x="562" y="302"/>
                </a:lnTo>
                <a:lnTo>
                  <a:pt x="562" y="302"/>
                </a:lnTo>
                <a:lnTo>
                  <a:pt x="562" y="302"/>
                </a:lnTo>
                <a:lnTo>
                  <a:pt x="562" y="302"/>
                </a:lnTo>
                <a:lnTo>
                  <a:pt x="562" y="302"/>
                </a:lnTo>
                <a:lnTo>
                  <a:pt x="563" y="302"/>
                </a:lnTo>
                <a:lnTo>
                  <a:pt x="563" y="302"/>
                </a:lnTo>
                <a:lnTo>
                  <a:pt x="563" y="302"/>
                </a:lnTo>
                <a:lnTo>
                  <a:pt x="563" y="302"/>
                </a:lnTo>
                <a:lnTo>
                  <a:pt x="563" y="302"/>
                </a:lnTo>
                <a:lnTo>
                  <a:pt x="563" y="303"/>
                </a:lnTo>
                <a:lnTo>
                  <a:pt x="563" y="303"/>
                </a:lnTo>
                <a:lnTo>
                  <a:pt x="563" y="303"/>
                </a:lnTo>
                <a:lnTo>
                  <a:pt x="563" y="303"/>
                </a:lnTo>
                <a:lnTo>
                  <a:pt x="563" y="303"/>
                </a:lnTo>
                <a:lnTo>
                  <a:pt x="563" y="303"/>
                </a:lnTo>
                <a:lnTo>
                  <a:pt x="563" y="303"/>
                </a:lnTo>
                <a:lnTo>
                  <a:pt x="564" y="303"/>
                </a:lnTo>
                <a:lnTo>
                  <a:pt x="564" y="303"/>
                </a:lnTo>
                <a:lnTo>
                  <a:pt x="564" y="303"/>
                </a:lnTo>
                <a:lnTo>
                  <a:pt x="564" y="303"/>
                </a:lnTo>
                <a:lnTo>
                  <a:pt x="564" y="303"/>
                </a:lnTo>
                <a:lnTo>
                  <a:pt x="564" y="303"/>
                </a:lnTo>
                <a:lnTo>
                  <a:pt x="564" y="303"/>
                </a:lnTo>
                <a:lnTo>
                  <a:pt x="564" y="303"/>
                </a:lnTo>
                <a:lnTo>
                  <a:pt x="564" y="303"/>
                </a:lnTo>
                <a:lnTo>
                  <a:pt x="564" y="303"/>
                </a:lnTo>
                <a:lnTo>
                  <a:pt x="564" y="302"/>
                </a:lnTo>
                <a:lnTo>
                  <a:pt x="564" y="302"/>
                </a:lnTo>
                <a:lnTo>
                  <a:pt x="564" y="302"/>
                </a:lnTo>
                <a:lnTo>
                  <a:pt x="564" y="302"/>
                </a:lnTo>
                <a:lnTo>
                  <a:pt x="564" y="302"/>
                </a:lnTo>
                <a:lnTo>
                  <a:pt x="564" y="302"/>
                </a:lnTo>
                <a:lnTo>
                  <a:pt x="564" y="302"/>
                </a:lnTo>
                <a:lnTo>
                  <a:pt x="564" y="302"/>
                </a:lnTo>
                <a:lnTo>
                  <a:pt x="564" y="302"/>
                </a:lnTo>
                <a:lnTo>
                  <a:pt x="564" y="302"/>
                </a:lnTo>
                <a:lnTo>
                  <a:pt x="565" y="302"/>
                </a:lnTo>
                <a:lnTo>
                  <a:pt x="565" y="302"/>
                </a:lnTo>
                <a:lnTo>
                  <a:pt x="565" y="301"/>
                </a:lnTo>
                <a:lnTo>
                  <a:pt x="565" y="301"/>
                </a:lnTo>
                <a:lnTo>
                  <a:pt x="565" y="301"/>
                </a:lnTo>
                <a:lnTo>
                  <a:pt x="565" y="301"/>
                </a:lnTo>
                <a:lnTo>
                  <a:pt x="565" y="301"/>
                </a:lnTo>
                <a:lnTo>
                  <a:pt x="565" y="301"/>
                </a:lnTo>
                <a:lnTo>
                  <a:pt x="565" y="301"/>
                </a:lnTo>
                <a:lnTo>
                  <a:pt x="565" y="301"/>
                </a:lnTo>
                <a:lnTo>
                  <a:pt x="565" y="301"/>
                </a:lnTo>
                <a:lnTo>
                  <a:pt x="565" y="301"/>
                </a:lnTo>
                <a:lnTo>
                  <a:pt x="565" y="300"/>
                </a:lnTo>
                <a:lnTo>
                  <a:pt x="565" y="300"/>
                </a:lnTo>
                <a:lnTo>
                  <a:pt x="564" y="300"/>
                </a:lnTo>
                <a:lnTo>
                  <a:pt x="564" y="300"/>
                </a:lnTo>
                <a:lnTo>
                  <a:pt x="564" y="300"/>
                </a:lnTo>
                <a:lnTo>
                  <a:pt x="564" y="300"/>
                </a:lnTo>
                <a:lnTo>
                  <a:pt x="564" y="300"/>
                </a:lnTo>
                <a:lnTo>
                  <a:pt x="564" y="300"/>
                </a:lnTo>
                <a:lnTo>
                  <a:pt x="564" y="300"/>
                </a:lnTo>
                <a:lnTo>
                  <a:pt x="564" y="300"/>
                </a:lnTo>
                <a:lnTo>
                  <a:pt x="564" y="300"/>
                </a:lnTo>
                <a:lnTo>
                  <a:pt x="564" y="299"/>
                </a:lnTo>
                <a:lnTo>
                  <a:pt x="564" y="299"/>
                </a:lnTo>
                <a:lnTo>
                  <a:pt x="564" y="299"/>
                </a:lnTo>
                <a:lnTo>
                  <a:pt x="564" y="299"/>
                </a:lnTo>
                <a:lnTo>
                  <a:pt x="564" y="299"/>
                </a:lnTo>
                <a:lnTo>
                  <a:pt x="564" y="299"/>
                </a:lnTo>
                <a:lnTo>
                  <a:pt x="564" y="299"/>
                </a:lnTo>
                <a:lnTo>
                  <a:pt x="564" y="299"/>
                </a:lnTo>
                <a:lnTo>
                  <a:pt x="564" y="298"/>
                </a:lnTo>
                <a:lnTo>
                  <a:pt x="564" y="298"/>
                </a:lnTo>
                <a:lnTo>
                  <a:pt x="564" y="298"/>
                </a:lnTo>
                <a:lnTo>
                  <a:pt x="564" y="298"/>
                </a:lnTo>
                <a:lnTo>
                  <a:pt x="564" y="298"/>
                </a:lnTo>
                <a:lnTo>
                  <a:pt x="565" y="298"/>
                </a:lnTo>
                <a:lnTo>
                  <a:pt x="565" y="298"/>
                </a:lnTo>
                <a:lnTo>
                  <a:pt x="565" y="298"/>
                </a:lnTo>
                <a:lnTo>
                  <a:pt x="565" y="298"/>
                </a:lnTo>
                <a:lnTo>
                  <a:pt x="565" y="297"/>
                </a:lnTo>
                <a:lnTo>
                  <a:pt x="565" y="297"/>
                </a:lnTo>
                <a:lnTo>
                  <a:pt x="565" y="297"/>
                </a:lnTo>
                <a:lnTo>
                  <a:pt x="565" y="297"/>
                </a:lnTo>
                <a:lnTo>
                  <a:pt x="565" y="297"/>
                </a:lnTo>
                <a:lnTo>
                  <a:pt x="565" y="297"/>
                </a:lnTo>
                <a:lnTo>
                  <a:pt x="565" y="297"/>
                </a:lnTo>
                <a:lnTo>
                  <a:pt x="565" y="297"/>
                </a:lnTo>
                <a:lnTo>
                  <a:pt x="565" y="297"/>
                </a:lnTo>
                <a:lnTo>
                  <a:pt x="565" y="297"/>
                </a:lnTo>
                <a:lnTo>
                  <a:pt x="565" y="297"/>
                </a:lnTo>
                <a:lnTo>
                  <a:pt x="565" y="297"/>
                </a:lnTo>
                <a:lnTo>
                  <a:pt x="565" y="296"/>
                </a:lnTo>
                <a:lnTo>
                  <a:pt x="565" y="296"/>
                </a:lnTo>
                <a:lnTo>
                  <a:pt x="565" y="296"/>
                </a:lnTo>
                <a:lnTo>
                  <a:pt x="565" y="296"/>
                </a:lnTo>
                <a:lnTo>
                  <a:pt x="565" y="296"/>
                </a:lnTo>
                <a:lnTo>
                  <a:pt x="565" y="296"/>
                </a:lnTo>
                <a:lnTo>
                  <a:pt x="565" y="296"/>
                </a:lnTo>
                <a:lnTo>
                  <a:pt x="565" y="296"/>
                </a:lnTo>
                <a:lnTo>
                  <a:pt x="565" y="296"/>
                </a:lnTo>
                <a:lnTo>
                  <a:pt x="565" y="296"/>
                </a:lnTo>
                <a:lnTo>
                  <a:pt x="565" y="296"/>
                </a:lnTo>
                <a:lnTo>
                  <a:pt x="566" y="296"/>
                </a:lnTo>
                <a:lnTo>
                  <a:pt x="566" y="296"/>
                </a:lnTo>
                <a:lnTo>
                  <a:pt x="566" y="296"/>
                </a:lnTo>
                <a:lnTo>
                  <a:pt x="566" y="296"/>
                </a:lnTo>
                <a:lnTo>
                  <a:pt x="566" y="296"/>
                </a:lnTo>
                <a:lnTo>
                  <a:pt x="566" y="296"/>
                </a:lnTo>
                <a:lnTo>
                  <a:pt x="566" y="296"/>
                </a:lnTo>
                <a:lnTo>
                  <a:pt x="566" y="296"/>
                </a:lnTo>
                <a:lnTo>
                  <a:pt x="566" y="296"/>
                </a:lnTo>
                <a:lnTo>
                  <a:pt x="566" y="296"/>
                </a:lnTo>
                <a:lnTo>
                  <a:pt x="566" y="297"/>
                </a:lnTo>
                <a:lnTo>
                  <a:pt x="566" y="297"/>
                </a:lnTo>
                <a:lnTo>
                  <a:pt x="566" y="297"/>
                </a:lnTo>
                <a:lnTo>
                  <a:pt x="566" y="297"/>
                </a:lnTo>
                <a:lnTo>
                  <a:pt x="566" y="297"/>
                </a:lnTo>
                <a:lnTo>
                  <a:pt x="566" y="297"/>
                </a:lnTo>
                <a:lnTo>
                  <a:pt x="566" y="297"/>
                </a:lnTo>
                <a:lnTo>
                  <a:pt x="566" y="298"/>
                </a:lnTo>
                <a:lnTo>
                  <a:pt x="566" y="298"/>
                </a:lnTo>
                <a:lnTo>
                  <a:pt x="566" y="298"/>
                </a:lnTo>
                <a:lnTo>
                  <a:pt x="566" y="298"/>
                </a:lnTo>
                <a:lnTo>
                  <a:pt x="566" y="298"/>
                </a:lnTo>
                <a:lnTo>
                  <a:pt x="566" y="298"/>
                </a:lnTo>
                <a:lnTo>
                  <a:pt x="566" y="298"/>
                </a:lnTo>
                <a:lnTo>
                  <a:pt x="566" y="298"/>
                </a:lnTo>
                <a:lnTo>
                  <a:pt x="566" y="298"/>
                </a:lnTo>
                <a:lnTo>
                  <a:pt x="566" y="298"/>
                </a:lnTo>
                <a:lnTo>
                  <a:pt x="567" y="298"/>
                </a:lnTo>
                <a:lnTo>
                  <a:pt x="567" y="298"/>
                </a:lnTo>
                <a:lnTo>
                  <a:pt x="567" y="298"/>
                </a:lnTo>
                <a:lnTo>
                  <a:pt x="567" y="298"/>
                </a:lnTo>
                <a:lnTo>
                  <a:pt x="567" y="297"/>
                </a:lnTo>
                <a:lnTo>
                  <a:pt x="567" y="297"/>
                </a:lnTo>
                <a:lnTo>
                  <a:pt x="567" y="297"/>
                </a:lnTo>
                <a:lnTo>
                  <a:pt x="567" y="297"/>
                </a:lnTo>
                <a:lnTo>
                  <a:pt x="567" y="297"/>
                </a:lnTo>
                <a:lnTo>
                  <a:pt x="568" y="297"/>
                </a:lnTo>
                <a:lnTo>
                  <a:pt x="568" y="297"/>
                </a:lnTo>
                <a:lnTo>
                  <a:pt x="568" y="297"/>
                </a:lnTo>
                <a:lnTo>
                  <a:pt x="568" y="298"/>
                </a:lnTo>
                <a:lnTo>
                  <a:pt x="568" y="298"/>
                </a:lnTo>
                <a:lnTo>
                  <a:pt x="568" y="298"/>
                </a:lnTo>
                <a:lnTo>
                  <a:pt x="568" y="298"/>
                </a:lnTo>
                <a:lnTo>
                  <a:pt x="568" y="298"/>
                </a:lnTo>
                <a:lnTo>
                  <a:pt x="568" y="298"/>
                </a:lnTo>
                <a:lnTo>
                  <a:pt x="568" y="298"/>
                </a:lnTo>
                <a:lnTo>
                  <a:pt x="568" y="298"/>
                </a:lnTo>
                <a:lnTo>
                  <a:pt x="568" y="298"/>
                </a:lnTo>
                <a:lnTo>
                  <a:pt x="568" y="298"/>
                </a:lnTo>
                <a:lnTo>
                  <a:pt x="568" y="298"/>
                </a:lnTo>
                <a:lnTo>
                  <a:pt x="569" y="298"/>
                </a:lnTo>
                <a:lnTo>
                  <a:pt x="569" y="298"/>
                </a:lnTo>
                <a:lnTo>
                  <a:pt x="569" y="298"/>
                </a:lnTo>
                <a:lnTo>
                  <a:pt x="569" y="298"/>
                </a:lnTo>
                <a:lnTo>
                  <a:pt x="569" y="298"/>
                </a:lnTo>
                <a:lnTo>
                  <a:pt x="569" y="298"/>
                </a:lnTo>
                <a:lnTo>
                  <a:pt x="569" y="297"/>
                </a:lnTo>
                <a:lnTo>
                  <a:pt x="569" y="297"/>
                </a:lnTo>
                <a:lnTo>
                  <a:pt x="569" y="297"/>
                </a:lnTo>
                <a:lnTo>
                  <a:pt x="569" y="297"/>
                </a:lnTo>
                <a:lnTo>
                  <a:pt x="569" y="297"/>
                </a:lnTo>
                <a:lnTo>
                  <a:pt x="569" y="297"/>
                </a:lnTo>
                <a:lnTo>
                  <a:pt x="569" y="297"/>
                </a:lnTo>
                <a:lnTo>
                  <a:pt x="569" y="297"/>
                </a:lnTo>
                <a:lnTo>
                  <a:pt x="569" y="296"/>
                </a:lnTo>
                <a:lnTo>
                  <a:pt x="570" y="296"/>
                </a:lnTo>
                <a:lnTo>
                  <a:pt x="570" y="296"/>
                </a:lnTo>
                <a:lnTo>
                  <a:pt x="570" y="296"/>
                </a:lnTo>
                <a:lnTo>
                  <a:pt x="570" y="296"/>
                </a:lnTo>
                <a:lnTo>
                  <a:pt x="570" y="296"/>
                </a:lnTo>
                <a:lnTo>
                  <a:pt x="570" y="296"/>
                </a:lnTo>
                <a:lnTo>
                  <a:pt x="570" y="296"/>
                </a:lnTo>
                <a:lnTo>
                  <a:pt x="570" y="296"/>
                </a:lnTo>
                <a:lnTo>
                  <a:pt x="570" y="296"/>
                </a:lnTo>
                <a:lnTo>
                  <a:pt x="570" y="296"/>
                </a:lnTo>
                <a:lnTo>
                  <a:pt x="570" y="296"/>
                </a:lnTo>
                <a:lnTo>
                  <a:pt x="571" y="296"/>
                </a:lnTo>
                <a:lnTo>
                  <a:pt x="571" y="296"/>
                </a:lnTo>
                <a:lnTo>
                  <a:pt x="571" y="296"/>
                </a:lnTo>
                <a:lnTo>
                  <a:pt x="571" y="296"/>
                </a:lnTo>
                <a:lnTo>
                  <a:pt x="571" y="296"/>
                </a:lnTo>
                <a:lnTo>
                  <a:pt x="571" y="296"/>
                </a:lnTo>
                <a:lnTo>
                  <a:pt x="571" y="296"/>
                </a:lnTo>
                <a:lnTo>
                  <a:pt x="572" y="296"/>
                </a:lnTo>
                <a:lnTo>
                  <a:pt x="572" y="296"/>
                </a:lnTo>
                <a:lnTo>
                  <a:pt x="572" y="296"/>
                </a:lnTo>
                <a:lnTo>
                  <a:pt x="572" y="295"/>
                </a:lnTo>
                <a:lnTo>
                  <a:pt x="572" y="295"/>
                </a:lnTo>
                <a:lnTo>
                  <a:pt x="572" y="295"/>
                </a:lnTo>
                <a:lnTo>
                  <a:pt x="572" y="295"/>
                </a:lnTo>
                <a:lnTo>
                  <a:pt x="572" y="295"/>
                </a:lnTo>
                <a:lnTo>
                  <a:pt x="572" y="295"/>
                </a:lnTo>
                <a:lnTo>
                  <a:pt x="572" y="295"/>
                </a:lnTo>
                <a:lnTo>
                  <a:pt x="572" y="295"/>
                </a:lnTo>
                <a:lnTo>
                  <a:pt x="572" y="295"/>
                </a:lnTo>
                <a:lnTo>
                  <a:pt x="572" y="295"/>
                </a:lnTo>
                <a:lnTo>
                  <a:pt x="572" y="295"/>
                </a:lnTo>
                <a:lnTo>
                  <a:pt x="571" y="295"/>
                </a:lnTo>
                <a:lnTo>
                  <a:pt x="571" y="295"/>
                </a:lnTo>
                <a:lnTo>
                  <a:pt x="572" y="294"/>
                </a:lnTo>
                <a:lnTo>
                  <a:pt x="572" y="294"/>
                </a:lnTo>
                <a:lnTo>
                  <a:pt x="572" y="294"/>
                </a:lnTo>
                <a:lnTo>
                  <a:pt x="572" y="294"/>
                </a:lnTo>
                <a:lnTo>
                  <a:pt x="572" y="294"/>
                </a:lnTo>
                <a:lnTo>
                  <a:pt x="572" y="294"/>
                </a:lnTo>
                <a:lnTo>
                  <a:pt x="572" y="294"/>
                </a:lnTo>
                <a:lnTo>
                  <a:pt x="572" y="294"/>
                </a:lnTo>
                <a:lnTo>
                  <a:pt x="572" y="294"/>
                </a:lnTo>
                <a:lnTo>
                  <a:pt x="572" y="294"/>
                </a:lnTo>
                <a:lnTo>
                  <a:pt x="572" y="294"/>
                </a:lnTo>
                <a:lnTo>
                  <a:pt x="572" y="294"/>
                </a:lnTo>
                <a:lnTo>
                  <a:pt x="572" y="294"/>
                </a:lnTo>
                <a:lnTo>
                  <a:pt x="572" y="294"/>
                </a:lnTo>
                <a:lnTo>
                  <a:pt x="572" y="294"/>
                </a:lnTo>
                <a:lnTo>
                  <a:pt x="572" y="294"/>
                </a:lnTo>
                <a:lnTo>
                  <a:pt x="572" y="293"/>
                </a:lnTo>
                <a:lnTo>
                  <a:pt x="571" y="293"/>
                </a:lnTo>
                <a:lnTo>
                  <a:pt x="571" y="293"/>
                </a:lnTo>
                <a:lnTo>
                  <a:pt x="571" y="293"/>
                </a:lnTo>
                <a:lnTo>
                  <a:pt x="571" y="293"/>
                </a:lnTo>
                <a:lnTo>
                  <a:pt x="571" y="293"/>
                </a:lnTo>
                <a:lnTo>
                  <a:pt x="571" y="293"/>
                </a:lnTo>
                <a:lnTo>
                  <a:pt x="571" y="293"/>
                </a:lnTo>
                <a:lnTo>
                  <a:pt x="571" y="293"/>
                </a:lnTo>
                <a:lnTo>
                  <a:pt x="571" y="293"/>
                </a:lnTo>
                <a:lnTo>
                  <a:pt x="571" y="293"/>
                </a:lnTo>
                <a:lnTo>
                  <a:pt x="571" y="293"/>
                </a:lnTo>
                <a:lnTo>
                  <a:pt x="571" y="293"/>
                </a:lnTo>
                <a:lnTo>
                  <a:pt x="571" y="292"/>
                </a:lnTo>
                <a:lnTo>
                  <a:pt x="571" y="292"/>
                </a:lnTo>
                <a:lnTo>
                  <a:pt x="571" y="292"/>
                </a:lnTo>
                <a:lnTo>
                  <a:pt x="571" y="292"/>
                </a:lnTo>
                <a:lnTo>
                  <a:pt x="571" y="292"/>
                </a:lnTo>
                <a:lnTo>
                  <a:pt x="571" y="292"/>
                </a:lnTo>
                <a:lnTo>
                  <a:pt x="571" y="292"/>
                </a:lnTo>
                <a:lnTo>
                  <a:pt x="571" y="292"/>
                </a:lnTo>
                <a:lnTo>
                  <a:pt x="570" y="292"/>
                </a:lnTo>
                <a:lnTo>
                  <a:pt x="570" y="292"/>
                </a:lnTo>
                <a:lnTo>
                  <a:pt x="570" y="292"/>
                </a:lnTo>
                <a:lnTo>
                  <a:pt x="570" y="291"/>
                </a:lnTo>
                <a:lnTo>
                  <a:pt x="570" y="291"/>
                </a:lnTo>
                <a:lnTo>
                  <a:pt x="570" y="291"/>
                </a:lnTo>
                <a:lnTo>
                  <a:pt x="570" y="291"/>
                </a:lnTo>
                <a:lnTo>
                  <a:pt x="570" y="291"/>
                </a:lnTo>
                <a:lnTo>
                  <a:pt x="571" y="291"/>
                </a:lnTo>
                <a:lnTo>
                  <a:pt x="571" y="291"/>
                </a:lnTo>
                <a:lnTo>
                  <a:pt x="571" y="291"/>
                </a:lnTo>
                <a:lnTo>
                  <a:pt x="571" y="291"/>
                </a:lnTo>
                <a:lnTo>
                  <a:pt x="571" y="291"/>
                </a:lnTo>
                <a:lnTo>
                  <a:pt x="571" y="291"/>
                </a:lnTo>
                <a:lnTo>
                  <a:pt x="571" y="291"/>
                </a:lnTo>
                <a:lnTo>
                  <a:pt x="571" y="291"/>
                </a:lnTo>
                <a:lnTo>
                  <a:pt x="571" y="291"/>
                </a:lnTo>
                <a:lnTo>
                  <a:pt x="571" y="291"/>
                </a:lnTo>
                <a:lnTo>
                  <a:pt x="572" y="291"/>
                </a:lnTo>
                <a:lnTo>
                  <a:pt x="572" y="291"/>
                </a:lnTo>
                <a:lnTo>
                  <a:pt x="572" y="291"/>
                </a:lnTo>
                <a:lnTo>
                  <a:pt x="572" y="291"/>
                </a:lnTo>
                <a:lnTo>
                  <a:pt x="572" y="291"/>
                </a:lnTo>
                <a:lnTo>
                  <a:pt x="572" y="291"/>
                </a:lnTo>
                <a:lnTo>
                  <a:pt x="572" y="291"/>
                </a:lnTo>
                <a:lnTo>
                  <a:pt x="573" y="291"/>
                </a:lnTo>
                <a:lnTo>
                  <a:pt x="573" y="291"/>
                </a:lnTo>
                <a:lnTo>
                  <a:pt x="573" y="291"/>
                </a:lnTo>
                <a:lnTo>
                  <a:pt x="573" y="292"/>
                </a:lnTo>
                <a:lnTo>
                  <a:pt x="573" y="292"/>
                </a:lnTo>
                <a:lnTo>
                  <a:pt x="573" y="292"/>
                </a:lnTo>
                <a:lnTo>
                  <a:pt x="573" y="292"/>
                </a:lnTo>
                <a:lnTo>
                  <a:pt x="573" y="292"/>
                </a:lnTo>
                <a:lnTo>
                  <a:pt x="573" y="292"/>
                </a:lnTo>
                <a:lnTo>
                  <a:pt x="573" y="292"/>
                </a:lnTo>
                <a:lnTo>
                  <a:pt x="573" y="292"/>
                </a:lnTo>
                <a:lnTo>
                  <a:pt x="573" y="293"/>
                </a:lnTo>
                <a:lnTo>
                  <a:pt x="573" y="292"/>
                </a:lnTo>
                <a:lnTo>
                  <a:pt x="573" y="292"/>
                </a:lnTo>
                <a:lnTo>
                  <a:pt x="573" y="292"/>
                </a:lnTo>
                <a:lnTo>
                  <a:pt x="573" y="292"/>
                </a:lnTo>
                <a:lnTo>
                  <a:pt x="573" y="292"/>
                </a:lnTo>
                <a:lnTo>
                  <a:pt x="573" y="292"/>
                </a:lnTo>
                <a:lnTo>
                  <a:pt x="573" y="292"/>
                </a:lnTo>
                <a:lnTo>
                  <a:pt x="573" y="292"/>
                </a:lnTo>
                <a:lnTo>
                  <a:pt x="573" y="292"/>
                </a:lnTo>
                <a:lnTo>
                  <a:pt x="573" y="292"/>
                </a:lnTo>
                <a:lnTo>
                  <a:pt x="574" y="292"/>
                </a:lnTo>
                <a:lnTo>
                  <a:pt x="574" y="292"/>
                </a:lnTo>
                <a:lnTo>
                  <a:pt x="574" y="292"/>
                </a:lnTo>
                <a:lnTo>
                  <a:pt x="574" y="291"/>
                </a:lnTo>
                <a:lnTo>
                  <a:pt x="574" y="291"/>
                </a:lnTo>
                <a:lnTo>
                  <a:pt x="574" y="291"/>
                </a:lnTo>
                <a:lnTo>
                  <a:pt x="574" y="291"/>
                </a:lnTo>
                <a:lnTo>
                  <a:pt x="573" y="291"/>
                </a:lnTo>
                <a:lnTo>
                  <a:pt x="573" y="291"/>
                </a:lnTo>
                <a:lnTo>
                  <a:pt x="573" y="291"/>
                </a:lnTo>
                <a:lnTo>
                  <a:pt x="573" y="291"/>
                </a:lnTo>
                <a:lnTo>
                  <a:pt x="573" y="291"/>
                </a:lnTo>
                <a:lnTo>
                  <a:pt x="573" y="291"/>
                </a:lnTo>
                <a:lnTo>
                  <a:pt x="573" y="290"/>
                </a:lnTo>
                <a:lnTo>
                  <a:pt x="573" y="290"/>
                </a:lnTo>
                <a:lnTo>
                  <a:pt x="573" y="290"/>
                </a:lnTo>
                <a:lnTo>
                  <a:pt x="573" y="290"/>
                </a:lnTo>
                <a:lnTo>
                  <a:pt x="573" y="290"/>
                </a:lnTo>
                <a:lnTo>
                  <a:pt x="574" y="290"/>
                </a:lnTo>
                <a:lnTo>
                  <a:pt x="574" y="290"/>
                </a:lnTo>
                <a:lnTo>
                  <a:pt x="574" y="290"/>
                </a:lnTo>
                <a:lnTo>
                  <a:pt x="574" y="290"/>
                </a:lnTo>
                <a:lnTo>
                  <a:pt x="574" y="290"/>
                </a:lnTo>
                <a:lnTo>
                  <a:pt x="574" y="290"/>
                </a:lnTo>
                <a:lnTo>
                  <a:pt x="574" y="290"/>
                </a:lnTo>
                <a:lnTo>
                  <a:pt x="574" y="290"/>
                </a:lnTo>
                <a:lnTo>
                  <a:pt x="574" y="290"/>
                </a:lnTo>
                <a:lnTo>
                  <a:pt x="574" y="290"/>
                </a:lnTo>
                <a:lnTo>
                  <a:pt x="574" y="290"/>
                </a:lnTo>
                <a:lnTo>
                  <a:pt x="575" y="290"/>
                </a:lnTo>
                <a:lnTo>
                  <a:pt x="575" y="290"/>
                </a:lnTo>
                <a:lnTo>
                  <a:pt x="575" y="290"/>
                </a:lnTo>
                <a:lnTo>
                  <a:pt x="575" y="290"/>
                </a:lnTo>
                <a:lnTo>
                  <a:pt x="575" y="290"/>
                </a:lnTo>
                <a:lnTo>
                  <a:pt x="575" y="290"/>
                </a:lnTo>
                <a:lnTo>
                  <a:pt x="575" y="290"/>
                </a:lnTo>
                <a:lnTo>
                  <a:pt x="575" y="290"/>
                </a:lnTo>
                <a:lnTo>
                  <a:pt x="575" y="289"/>
                </a:lnTo>
                <a:lnTo>
                  <a:pt x="575" y="289"/>
                </a:lnTo>
                <a:lnTo>
                  <a:pt x="575" y="289"/>
                </a:lnTo>
                <a:lnTo>
                  <a:pt x="575" y="289"/>
                </a:lnTo>
                <a:lnTo>
                  <a:pt x="575" y="288"/>
                </a:lnTo>
                <a:lnTo>
                  <a:pt x="575" y="288"/>
                </a:lnTo>
                <a:lnTo>
                  <a:pt x="575" y="288"/>
                </a:lnTo>
                <a:lnTo>
                  <a:pt x="575" y="288"/>
                </a:lnTo>
                <a:lnTo>
                  <a:pt x="575" y="288"/>
                </a:lnTo>
                <a:lnTo>
                  <a:pt x="575" y="288"/>
                </a:lnTo>
                <a:lnTo>
                  <a:pt x="575" y="288"/>
                </a:lnTo>
                <a:lnTo>
                  <a:pt x="575" y="288"/>
                </a:lnTo>
                <a:lnTo>
                  <a:pt x="576" y="288"/>
                </a:lnTo>
                <a:lnTo>
                  <a:pt x="576" y="288"/>
                </a:lnTo>
                <a:lnTo>
                  <a:pt x="576" y="288"/>
                </a:lnTo>
                <a:lnTo>
                  <a:pt x="576" y="288"/>
                </a:lnTo>
                <a:lnTo>
                  <a:pt x="576" y="288"/>
                </a:lnTo>
                <a:lnTo>
                  <a:pt x="576" y="288"/>
                </a:lnTo>
                <a:lnTo>
                  <a:pt x="576" y="288"/>
                </a:lnTo>
                <a:lnTo>
                  <a:pt x="576" y="288"/>
                </a:lnTo>
                <a:lnTo>
                  <a:pt x="577" y="287"/>
                </a:lnTo>
                <a:lnTo>
                  <a:pt x="577" y="287"/>
                </a:lnTo>
                <a:lnTo>
                  <a:pt x="577" y="287"/>
                </a:lnTo>
                <a:lnTo>
                  <a:pt x="577" y="287"/>
                </a:lnTo>
                <a:lnTo>
                  <a:pt x="577" y="287"/>
                </a:lnTo>
                <a:lnTo>
                  <a:pt x="577" y="287"/>
                </a:lnTo>
                <a:lnTo>
                  <a:pt x="577" y="287"/>
                </a:lnTo>
                <a:lnTo>
                  <a:pt x="577" y="287"/>
                </a:lnTo>
                <a:lnTo>
                  <a:pt x="578" y="287"/>
                </a:lnTo>
                <a:lnTo>
                  <a:pt x="578" y="287"/>
                </a:lnTo>
                <a:lnTo>
                  <a:pt x="578" y="287"/>
                </a:lnTo>
                <a:lnTo>
                  <a:pt x="578" y="288"/>
                </a:lnTo>
                <a:lnTo>
                  <a:pt x="578" y="288"/>
                </a:lnTo>
                <a:lnTo>
                  <a:pt x="578" y="288"/>
                </a:lnTo>
                <a:lnTo>
                  <a:pt x="578" y="288"/>
                </a:lnTo>
                <a:lnTo>
                  <a:pt x="578" y="288"/>
                </a:lnTo>
                <a:lnTo>
                  <a:pt x="578" y="288"/>
                </a:lnTo>
                <a:lnTo>
                  <a:pt x="578" y="288"/>
                </a:lnTo>
                <a:lnTo>
                  <a:pt x="578" y="288"/>
                </a:lnTo>
                <a:lnTo>
                  <a:pt x="577" y="288"/>
                </a:lnTo>
                <a:lnTo>
                  <a:pt x="577" y="288"/>
                </a:lnTo>
                <a:lnTo>
                  <a:pt x="577" y="288"/>
                </a:lnTo>
                <a:lnTo>
                  <a:pt x="577" y="288"/>
                </a:lnTo>
                <a:lnTo>
                  <a:pt x="577" y="288"/>
                </a:lnTo>
                <a:lnTo>
                  <a:pt x="577" y="288"/>
                </a:lnTo>
                <a:lnTo>
                  <a:pt x="577" y="289"/>
                </a:lnTo>
                <a:lnTo>
                  <a:pt x="577" y="289"/>
                </a:lnTo>
                <a:lnTo>
                  <a:pt x="577" y="289"/>
                </a:lnTo>
                <a:lnTo>
                  <a:pt x="577" y="289"/>
                </a:lnTo>
                <a:lnTo>
                  <a:pt x="577" y="289"/>
                </a:lnTo>
                <a:lnTo>
                  <a:pt x="578" y="289"/>
                </a:lnTo>
                <a:lnTo>
                  <a:pt x="578" y="289"/>
                </a:lnTo>
                <a:lnTo>
                  <a:pt x="578" y="289"/>
                </a:lnTo>
                <a:lnTo>
                  <a:pt x="578" y="289"/>
                </a:lnTo>
                <a:lnTo>
                  <a:pt x="578" y="289"/>
                </a:lnTo>
                <a:lnTo>
                  <a:pt x="578" y="289"/>
                </a:lnTo>
                <a:lnTo>
                  <a:pt x="578" y="289"/>
                </a:lnTo>
                <a:lnTo>
                  <a:pt x="578" y="289"/>
                </a:lnTo>
                <a:lnTo>
                  <a:pt x="578" y="289"/>
                </a:lnTo>
                <a:lnTo>
                  <a:pt x="579" y="289"/>
                </a:lnTo>
                <a:lnTo>
                  <a:pt x="579" y="289"/>
                </a:lnTo>
                <a:lnTo>
                  <a:pt x="579" y="289"/>
                </a:lnTo>
                <a:lnTo>
                  <a:pt x="579" y="289"/>
                </a:lnTo>
                <a:lnTo>
                  <a:pt x="579" y="289"/>
                </a:lnTo>
                <a:lnTo>
                  <a:pt x="579" y="289"/>
                </a:lnTo>
                <a:lnTo>
                  <a:pt x="579" y="289"/>
                </a:lnTo>
                <a:lnTo>
                  <a:pt x="579" y="289"/>
                </a:lnTo>
                <a:lnTo>
                  <a:pt x="579" y="289"/>
                </a:lnTo>
                <a:lnTo>
                  <a:pt x="579" y="289"/>
                </a:lnTo>
                <a:lnTo>
                  <a:pt x="580" y="289"/>
                </a:lnTo>
                <a:lnTo>
                  <a:pt x="580" y="288"/>
                </a:lnTo>
                <a:lnTo>
                  <a:pt x="580" y="288"/>
                </a:lnTo>
                <a:lnTo>
                  <a:pt x="580" y="288"/>
                </a:lnTo>
                <a:lnTo>
                  <a:pt x="580" y="288"/>
                </a:lnTo>
                <a:lnTo>
                  <a:pt x="580" y="288"/>
                </a:lnTo>
                <a:lnTo>
                  <a:pt x="580" y="288"/>
                </a:lnTo>
                <a:lnTo>
                  <a:pt x="579" y="288"/>
                </a:lnTo>
                <a:lnTo>
                  <a:pt x="579" y="288"/>
                </a:lnTo>
                <a:lnTo>
                  <a:pt x="579" y="288"/>
                </a:lnTo>
                <a:lnTo>
                  <a:pt x="579" y="288"/>
                </a:lnTo>
                <a:lnTo>
                  <a:pt x="579" y="288"/>
                </a:lnTo>
                <a:lnTo>
                  <a:pt x="579" y="288"/>
                </a:lnTo>
                <a:lnTo>
                  <a:pt x="579" y="288"/>
                </a:lnTo>
                <a:lnTo>
                  <a:pt x="579" y="288"/>
                </a:lnTo>
                <a:lnTo>
                  <a:pt x="579" y="287"/>
                </a:lnTo>
                <a:lnTo>
                  <a:pt x="579" y="287"/>
                </a:lnTo>
                <a:lnTo>
                  <a:pt x="579" y="287"/>
                </a:lnTo>
                <a:lnTo>
                  <a:pt x="579" y="287"/>
                </a:lnTo>
                <a:lnTo>
                  <a:pt x="580" y="287"/>
                </a:lnTo>
                <a:lnTo>
                  <a:pt x="580" y="287"/>
                </a:lnTo>
                <a:lnTo>
                  <a:pt x="580" y="287"/>
                </a:lnTo>
                <a:lnTo>
                  <a:pt x="580" y="287"/>
                </a:lnTo>
                <a:lnTo>
                  <a:pt x="580" y="287"/>
                </a:lnTo>
                <a:lnTo>
                  <a:pt x="580" y="287"/>
                </a:lnTo>
                <a:lnTo>
                  <a:pt x="580" y="287"/>
                </a:lnTo>
                <a:lnTo>
                  <a:pt x="580" y="287"/>
                </a:lnTo>
                <a:lnTo>
                  <a:pt x="580" y="287"/>
                </a:lnTo>
                <a:lnTo>
                  <a:pt x="580" y="287"/>
                </a:lnTo>
                <a:lnTo>
                  <a:pt x="580" y="287"/>
                </a:lnTo>
                <a:lnTo>
                  <a:pt x="580" y="287"/>
                </a:lnTo>
                <a:lnTo>
                  <a:pt x="580" y="287"/>
                </a:lnTo>
                <a:lnTo>
                  <a:pt x="580" y="287"/>
                </a:lnTo>
                <a:lnTo>
                  <a:pt x="580" y="287"/>
                </a:lnTo>
                <a:lnTo>
                  <a:pt x="580" y="287"/>
                </a:lnTo>
                <a:lnTo>
                  <a:pt x="581" y="287"/>
                </a:lnTo>
                <a:lnTo>
                  <a:pt x="581" y="287"/>
                </a:lnTo>
                <a:lnTo>
                  <a:pt x="581" y="287"/>
                </a:lnTo>
                <a:lnTo>
                  <a:pt x="581" y="287"/>
                </a:lnTo>
                <a:lnTo>
                  <a:pt x="581" y="287"/>
                </a:lnTo>
                <a:lnTo>
                  <a:pt x="581" y="287"/>
                </a:lnTo>
                <a:lnTo>
                  <a:pt x="581" y="288"/>
                </a:lnTo>
                <a:lnTo>
                  <a:pt x="581" y="288"/>
                </a:lnTo>
                <a:lnTo>
                  <a:pt x="581" y="288"/>
                </a:lnTo>
                <a:lnTo>
                  <a:pt x="580" y="288"/>
                </a:lnTo>
                <a:lnTo>
                  <a:pt x="580" y="288"/>
                </a:lnTo>
                <a:lnTo>
                  <a:pt x="580" y="288"/>
                </a:lnTo>
                <a:lnTo>
                  <a:pt x="580" y="288"/>
                </a:lnTo>
                <a:lnTo>
                  <a:pt x="580" y="288"/>
                </a:lnTo>
                <a:lnTo>
                  <a:pt x="580" y="288"/>
                </a:lnTo>
                <a:lnTo>
                  <a:pt x="580" y="289"/>
                </a:lnTo>
                <a:lnTo>
                  <a:pt x="580" y="289"/>
                </a:lnTo>
                <a:lnTo>
                  <a:pt x="580" y="289"/>
                </a:lnTo>
                <a:lnTo>
                  <a:pt x="580" y="289"/>
                </a:lnTo>
                <a:lnTo>
                  <a:pt x="580" y="289"/>
                </a:lnTo>
                <a:lnTo>
                  <a:pt x="581" y="289"/>
                </a:lnTo>
                <a:lnTo>
                  <a:pt x="581" y="289"/>
                </a:lnTo>
                <a:lnTo>
                  <a:pt x="581" y="289"/>
                </a:lnTo>
                <a:lnTo>
                  <a:pt x="581" y="289"/>
                </a:lnTo>
                <a:lnTo>
                  <a:pt x="581" y="289"/>
                </a:lnTo>
                <a:lnTo>
                  <a:pt x="581" y="289"/>
                </a:lnTo>
                <a:lnTo>
                  <a:pt x="582" y="289"/>
                </a:lnTo>
                <a:lnTo>
                  <a:pt x="582" y="289"/>
                </a:lnTo>
                <a:lnTo>
                  <a:pt x="582" y="289"/>
                </a:lnTo>
                <a:lnTo>
                  <a:pt x="582" y="289"/>
                </a:lnTo>
                <a:lnTo>
                  <a:pt x="582" y="289"/>
                </a:lnTo>
                <a:lnTo>
                  <a:pt x="582" y="289"/>
                </a:lnTo>
                <a:lnTo>
                  <a:pt x="582" y="289"/>
                </a:lnTo>
                <a:lnTo>
                  <a:pt x="582" y="289"/>
                </a:lnTo>
                <a:lnTo>
                  <a:pt x="582" y="289"/>
                </a:lnTo>
                <a:lnTo>
                  <a:pt x="582" y="288"/>
                </a:lnTo>
                <a:lnTo>
                  <a:pt x="582" y="288"/>
                </a:lnTo>
                <a:lnTo>
                  <a:pt x="582" y="288"/>
                </a:lnTo>
                <a:lnTo>
                  <a:pt x="581" y="288"/>
                </a:lnTo>
                <a:lnTo>
                  <a:pt x="581" y="288"/>
                </a:lnTo>
                <a:lnTo>
                  <a:pt x="581" y="288"/>
                </a:lnTo>
                <a:lnTo>
                  <a:pt x="581" y="288"/>
                </a:lnTo>
                <a:lnTo>
                  <a:pt x="581" y="288"/>
                </a:lnTo>
                <a:lnTo>
                  <a:pt x="581" y="288"/>
                </a:lnTo>
                <a:lnTo>
                  <a:pt x="581" y="288"/>
                </a:lnTo>
                <a:lnTo>
                  <a:pt x="581" y="288"/>
                </a:lnTo>
                <a:lnTo>
                  <a:pt x="582" y="288"/>
                </a:lnTo>
                <a:lnTo>
                  <a:pt x="582" y="288"/>
                </a:lnTo>
                <a:lnTo>
                  <a:pt x="582" y="288"/>
                </a:lnTo>
                <a:lnTo>
                  <a:pt x="582" y="288"/>
                </a:lnTo>
                <a:lnTo>
                  <a:pt x="582" y="288"/>
                </a:lnTo>
                <a:lnTo>
                  <a:pt x="582" y="288"/>
                </a:lnTo>
                <a:lnTo>
                  <a:pt x="582" y="288"/>
                </a:lnTo>
                <a:lnTo>
                  <a:pt x="582" y="288"/>
                </a:lnTo>
                <a:lnTo>
                  <a:pt x="582" y="287"/>
                </a:lnTo>
                <a:lnTo>
                  <a:pt x="582" y="287"/>
                </a:lnTo>
                <a:lnTo>
                  <a:pt x="582" y="287"/>
                </a:lnTo>
                <a:lnTo>
                  <a:pt x="582" y="287"/>
                </a:lnTo>
                <a:lnTo>
                  <a:pt x="582" y="287"/>
                </a:lnTo>
                <a:lnTo>
                  <a:pt x="582" y="287"/>
                </a:lnTo>
                <a:lnTo>
                  <a:pt x="582" y="287"/>
                </a:lnTo>
                <a:lnTo>
                  <a:pt x="582" y="287"/>
                </a:lnTo>
                <a:lnTo>
                  <a:pt x="582" y="287"/>
                </a:lnTo>
                <a:lnTo>
                  <a:pt x="582" y="287"/>
                </a:lnTo>
                <a:lnTo>
                  <a:pt x="582" y="287"/>
                </a:lnTo>
                <a:lnTo>
                  <a:pt x="582" y="287"/>
                </a:lnTo>
                <a:lnTo>
                  <a:pt x="582" y="287"/>
                </a:lnTo>
                <a:lnTo>
                  <a:pt x="582" y="286"/>
                </a:lnTo>
                <a:lnTo>
                  <a:pt x="582" y="286"/>
                </a:lnTo>
                <a:lnTo>
                  <a:pt x="582" y="286"/>
                </a:lnTo>
                <a:lnTo>
                  <a:pt x="582" y="286"/>
                </a:lnTo>
                <a:lnTo>
                  <a:pt x="582" y="286"/>
                </a:lnTo>
                <a:lnTo>
                  <a:pt x="582" y="286"/>
                </a:lnTo>
                <a:lnTo>
                  <a:pt x="582" y="286"/>
                </a:lnTo>
                <a:lnTo>
                  <a:pt x="582" y="286"/>
                </a:lnTo>
                <a:lnTo>
                  <a:pt x="582" y="286"/>
                </a:lnTo>
                <a:lnTo>
                  <a:pt x="582" y="286"/>
                </a:lnTo>
                <a:lnTo>
                  <a:pt x="582" y="286"/>
                </a:lnTo>
                <a:lnTo>
                  <a:pt x="582" y="286"/>
                </a:lnTo>
                <a:lnTo>
                  <a:pt x="582" y="285"/>
                </a:lnTo>
                <a:lnTo>
                  <a:pt x="582" y="285"/>
                </a:lnTo>
                <a:lnTo>
                  <a:pt x="582" y="285"/>
                </a:lnTo>
                <a:lnTo>
                  <a:pt x="582" y="285"/>
                </a:lnTo>
                <a:lnTo>
                  <a:pt x="582" y="285"/>
                </a:lnTo>
                <a:lnTo>
                  <a:pt x="582" y="285"/>
                </a:lnTo>
                <a:lnTo>
                  <a:pt x="582" y="285"/>
                </a:lnTo>
                <a:lnTo>
                  <a:pt x="582" y="285"/>
                </a:lnTo>
                <a:lnTo>
                  <a:pt x="582" y="285"/>
                </a:lnTo>
                <a:lnTo>
                  <a:pt x="582" y="285"/>
                </a:lnTo>
                <a:lnTo>
                  <a:pt x="582" y="284"/>
                </a:lnTo>
                <a:lnTo>
                  <a:pt x="582" y="284"/>
                </a:lnTo>
                <a:lnTo>
                  <a:pt x="582" y="284"/>
                </a:lnTo>
                <a:lnTo>
                  <a:pt x="582" y="284"/>
                </a:lnTo>
                <a:lnTo>
                  <a:pt x="582" y="284"/>
                </a:lnTo>
                <a:lnTo>
                  <a:pt x="582" y="284"/>
                </a:lnTo>
                <a:lnTo>
                  <a:pt x="582" y="284"/>
                </a:lnTo>
                <a:lnTo>
                  <a:pt x="582" y="284"/>
                </a:lnTo>
                <a:lnTo>
                  <a:pt x="582" y="284"/>
                </a:lnTo>
                <a:lnTo>
                  <a:pt x="582" y="284"/>
                </a:lnTo>
                <a:lnTo>
                  <a:pt x="582" y="284"/>
                </a:lnTo>
                <a:lnTo>
                  <a:pt x="582" y="284"/>
                </a:lnTo>
                <a:lnTo>
                  <a:pt x="583" y="284"/>
                </a:lnTo>
                <a:lnTo>
                  <a:pt x="583" y="284"/>
                </a:lnTo>
                <a:lnTo>
                  <a:pt x="583" y="284"/>
                </a:lnTo>
                <a:lnTo>
                  <a:pt x="583" y="283"/>
                </a:lnTo>
                <a:lnTo>
                  <a:pt x="583" y="283"/>
                </a:lnTo>
                <a:lnTo>
                  <a:pt x="583" y="283"/>
                </a:lnTo>
                <a:lnTo>
                  <a:pt x="583" y="282"/>
                </a:lnTo>
                <a:lnTo>
                  <a:pt x="583" y="282"/>
                </a:lnTo>
                <a:lnTo>
                  <a:pt x="583" y="282"/>
                </a:lnTo>
                <a:lnTo>
                  <a:pt x="583" y="282"/>
                </a:lnTo>
                <a:lnTo>
                  <a:pt x="583" y="282"/>
                </a:lnTo>
                <a:lnTo>
                  <a:pt x="583" y="282"/>
                </a:lnTo>
                <a:lnTo>
                  <a:pt x="584" y="282"/>
                </a:lnTo>
                <a:lnTo>
                  <a:pt x="584" y="282"/>
                </a:lnTo>
                <a:lnTo>
                  <a:pt x="584" y="282"/>
                </a:lnTo>
                <a:lnTo>
                  <a:pt x="584" y="282"/>
                </a:lnTo>
                <a:lnTo>
                  <a:pt x="584" y="282"/>
                </a:lnTo>
                <a:lnTo>
                  <a:pt x="584" y="282"/>
                </a:lnTo>
                <a:lnTo>
                  <a:pt x="584" y="282"/>
                </a:lnTo>
                <a:lnTo>
                  <a:pt x="584" y="282"/>
                </a:lnTo>
                <a:lnTo>
                  <a:pt x="584" y="282"/>
                </a:lnTo>
                <a:lnTo>
                  <a:pt x="584" y="283"/>
                </a:lnTo>
                <a:lnTo>
                  <a:pt x="584" y="283"/>
                </a:lnTo>
                <a:lnTo>
                  <a:pt x="585" y="283"/>
                </a:lnTo>
                <a:lnTo>
                  <a:pt x="585" y="283"/>
                </a:lnTo>
                <a:lnTo>
                  <a:pt x="585" y="282"/>
                </a:lnTo>
                <a:lnTo>
                  <a:pt x="585" y="282"/>
                </a:lnTo>
                <a:lnTo>
                  <a:pt x="585" y="282"/>
                </a:lnTo>
                <a:lnTo>
                  <a:pt x="585" y="282"/>
                </a:lnTo>
                <a:lnTo>
                  <a:pt x="585" y="282"/>
                </a:lnTo>
                <a:lnTo>
                  <a:pt x="585" y="282"/>
                </a:lnTo>
                <a:lnTo>
                  <a:pt x="585" y="282"/>
                </a:lnTo>
                <a:lnTo>
                  <a:pt x="585" y="282"/>
                </a:lnTo>
                <a:lnTo>
                  <a:pt x="585" y="281"/>
                </a:lnTo>
                <a:lnTo>
                  <a:pt x="585" y="281"/>
                </a:lnTo>
                <a:lnTo>
                  <a:pt x="585" y="281"/>
                </a:lnTo>
                <a:lnTo>
                  <a:pt x="585" y="281"/>
                </a:lnTo>
                <a:lnTo>
                  <a:pt x="585" y="281"/>
                </a:lnTo>
                <a:lnTo>
                  <a:pt x="585" y="281"/>
                </a:lnTo>
                <a:lnTo>
                  <a:pt x="585" y="281"/>
                </a:lnTo>
                <a:lnTo>
                  <a:pt x="585" y="281"/>
                </a:lnTo>
                <a:lnTo>
                  <a:pt x="585" y="281"/>
                </a:lnTo>
                <a:lnTo>
                  <a:pt x="585" y="281"/>
                </a:lnTo>
                <a:lnTo>
                  <a:pt x="585" y="281"/>
                </a:lnTo>
                <a:lnTo>
                  <a:pt x="585" y="281"/>
                </a:lnTo>
                <a:lnTo>
                  <a:pt x="585" y="281"/>
                </a:lnTo>
                <a:lnTo>
                  <a:pt x="585" y="282"/>
                </a:lnTo>
                <a:lnTo>
                  <a:pt x="585" y="282"/>
                </a:lnTo>
                <a:lnTo>
                  <a:pt x="585" y="282"/>
                </a:lnTo>
                <a:lnTo>
                  <a:pt x="586" y="282"/>
                </a:lnTo>
                <a:lnTo>
                  <a:pt x="586" y="282"/>
                </a:lnTo>
                <a:lnTo>
                  <a:pt x="586" y="282"/>
                </a:lnTo>
                <a:lnTo>
                  <a:pt x="586" y="282"/>
                </a:lnTo>
                <a:lnTo>
                  <a:pt x="586" y="282"/>
                </a:lnTo>
                <a:lnTo>
                  <a:pt x="586" y="282"/>
                </a:lnTo>
                <a:lnTo>
                  <a:pt x="586" y="281"/>
                </a:lnTo>
                <a:lnTo>
                  <a:pt x="586" y="281"/>
                </a:lnTo>
                <a:lnTo>
                  <a:pt x="586" y="281"/>
                </a:lnTo>
                <a:lnTo>
                  <a:pt x="586" y="281"/>
                </a:lnTo>
                <a:lnTo>
                  <a:pt x="586" y="281"/>
                </a:lnTo>
                <a:lnTo>
                  <a:pt x="586" y="281"/>
                </a:lnTo>
                <a:lnTo>
                  <a:pt x="586" y="281"/>
                </a:lnTo>
                <a:lnTo>
                  <a:pt x="586" y="281"/>
                </a:lnTo>
                <a:lnTo>
                  <a:pt x="586" y="281"/>
                </a:lnTo>
                <a:lnTo>
                  <a:pt x="586" y="281"/>
                </a:lnTo>
                <a:lnTo>
                  <a:pt x="586" y="281"/>
                </a:lnTo>
                <a:lnTo>
                  <a:pt x="586" y="281"/>
                </a:lnTo>
                <a:lnTo>
                  <a:pt x="586" y="281"/>
                </a:lnTo>
                <a:lnTo>
                  <a:pt x="586" y="281"/>
                </a:lnTo>
                <a:lnTo>
                  <a:pt x="585" y="281"/>
                </a:lnTo>
                <a:lnTo>
                  <a:pt x="585" y="281"/>
                </a:lnTo>
                <a:lnTo>
                  <a:pt x="585" y="280"/>
                </a:lnTo>
                <a:lnTo>
                  <a:pt x="585" y="280"/>
                </a:lnTo>
                <a:lnTo>
                  <a:pt x="585" y="280"/>
                </a:lnTo>
                <a:lnTo>
                  <a:pt x="585" y="280"/>
                </a:lnTo>
                <a:lnTo>
                  <a:pt x="585" y="280"/>
                </a:lnTo>
                <a:lnTo>
                  <a:pt x="585" y="280"/>
                </a:lnTo>
                <a:lnTo>
                  <a:pt x="585" y="280"/>
                </a:lnTo>
                <a:lnTo>
                  <a:pt x="585" y="280"/>
                </a:lnTo>
                <a:lnTo>
                  <a:pt x="585" y="279"/>
                </a:lnTo>
                <a:lnTo>
                  <a:pt x="585" y="279"/>
                </a:lnTo>
                <a:lnTo>
                  <a:pt x="585" y="279"/>
                </a:lnTo>
                <a:lnTo>
                  <a:pt x="585" y="279"/>
                </a:lnTo>
                <a:lnTo>
                  <a:pt x="585" y="279"/>
                </a:lnTo>
                <a:lnTo>
                  <a:pt x="585" y="279"/>
                </a:lnTo>
                <a:lnTo>
                  <a:pt x="585" y="279"/>
                </a:lnTo>
                <a:lnTo>
                  <a:pt x="585" y="279"/>
                </a:lnTo>
                <a:lnTo>
                  <a:pt x="585" y="279"/>
                </a:lnTo>
                <a:lnTo>
                  <a:pt x="585" y="278"/>
                </a:lnTo>
                <a:lnTo>
                  <a:pt x="585" y="278"/>
                </a:lnTo>
                <a:lnTo>
                  <a:pt x="585" y="278"/>
                </a:lnTo>
                <a:lnTo>
                  <a:pt x="585" y="278"/>
                </a:lnTo>
                <a:lnTo>
                  <a:pt x="586" y="278"/>
                </a:lnTo>
                <a:lnTo>
                  <a:pt x="586" y="278"/>
                </a:lnTo>
                <a:lnTo>
                  <a:pt x="586" y="279"/>
                </a:lnTo>
                <a:lnTo>
                  <a:pt x="586" y="279"/>
                </a:lnTo>
                <a:lnTo>
                  <a:pt x="586" y="279"/>
                </a:lnTo>
                <a:lnTo>
                  <a:pt x="586" y="279"/>
                </a:lnTo>
                <a:lnTo>
                  <a:pt x="586" y="279"/>
                </a:lnTo>
                <a:lnTo>
                  <a:pt x="586" y="278"/>
                </a:lnTo>
                <a:lnTo>
                  <a:pt x="586" y="278"/>
                </a:lnTo>
                <a:lnTo>
                  <a:pt x="586" y="278"/>
                </a:lnTo>
                <a:lnTo>
                  <a:pt x="586" y="278"/>
                </a:lnTo>
                <a:lnTo>
                  <a:pt x="586" y="278"/>
                </a:lnTo>
                <a:lnTo>
                  <a:pt x="586" y="278"/>
                </a:lnTo>
                <a:lnTo>
                  <a:pt x="586" y="278"/>
                </a:lnTo>
                <a:lnTo>
                  <a:pt x="586" y="278"/>
                </a:lnTo>
                <a:lnTo>
                  <a:pt x="586" y="277"/>
                </a:lnTo>
                <a:lnTo>
                  <a:pt x="586" y="277"/>
                </a:lnTo>
                <a:lnTo>
                  <a:pt x="586" y="277"/>
                </a:lnTo>
                <a:lnTo>
                  <a:pt x="586" y="276"/>
                </a:lnTo>
                <a:lnTo>
                  <a:pt x="586" y="276"/>
                </a:lnTo>
                <a:lnTo>
                  <a:pt x="586" y="276"/>
                </a:lnTo>
                <a:lnTo>
                  <a:pt x="586" y="276"/>
                </a:lnTo>
                <a:lnTo>
                  <a:pt x="586" y="276"/>
                </a:lnTo>
                <a:lnTo>
                  <a:pt x="585" y="276"/>
                </a:lnTo>
                <a:lnTo>
                  <a:pt x="585" y="276"/>
                </a:lnTo>
                <a:lnTo>
                  <a:pt x="585" y="276"/>
                </a:lnTo>
                <a:lnTo>
                  <a:pt x="585" y="275"/>
                </a:lnTo>
                <a:lnTo>
                  <a:pt x="585" y="275"/>
                </a:lnTo>
                <a:lnTo>
                  <a:pt x="585" y="275"/>
                </a:lnTo>
                <a:lnTo>
                  <a:pt x="586" y="275"/>
                </a:lnTo>
                <a:lnTo>
                  <a:pt x="586" y="275"/>
                </a:lnTo>
                <a:lnTo>
                  <a:pt x="586" y="275"/>
                </a:lnTo>
                <a:lnTo>
                  <a:pt x="586" y="275"/>
                </a:lnTo>
                <a:lnTo>
                  <a:pt x="586" y="275"/>
                </a:lnTo>
                <a:lnTo>
                  <a:pt x="586" y="275"/>
                </a:lnTo>
                <a:lnTo>
                  <a:pt x="586" y="275"/>
                </a:lnTo>
                <a:lnTo>
                  <a:pt x="586" y="275"/>
                </a:lnTo>
                <a:lnTo>
                  <a:pt x="586" y="275"/>
                </a:lnTo>
                <a:lnTo>
                  <a:pt x="586" y="275"/>
                </a:lnTo>
                <a:lnTo>
                  <a:pt x="587" y="275"/>
                </a:lnTo>
                <a:lnTo>
                  <a:pt x="587" y="275"/>
                </a:lnTo>
                <a:lnTo>
                  <a:pt x="587" y="275"/>
                </a:lnTo>
                <a:lnTo>
                  <a:pt x="587" y="275"/>
                </a:lnTo>
                <a:lnTo>
                  <a:pt x="587" y="275"/>
                </a:lnTo>
                <a:lnTo>
                  <a:pt x="587" y="275"/>
                </a:lnTo>
                <a:lnTo>
                  <a:pt x="587" y="275"/>
                </a:lnTo>
                <a:lnTo>
                  <a:pt x="587" y="275"/>
                </a:lnTo>
                <a:lnTo>
                  <a:pt x="588" y="275"/>
                </a:lnTo>
                <a:lnTo>
                  <a:pt x="588" y="275"/>
                </a:lnTo>
                <a:lnTo>
                  <a:pt x="588" y="275"/>
                </a:lnTo>
                <a:lnTo>
                  <a:pt x="588" y="275"/>
                </a:lnTo>
                <a:lnTo>
                  <a:pt x="588" y="275"/>
                </a:lnTo>
                <a:lnTo>
                  <a:pt x="588" y="275"/>
                </a:lnTo>
                <a:lnTo>
                  <a:pt x="588" y="275"/>
                </a:lnTo>
                <a:lnTo>
                  <a:pt x="588" y="275"/>
                </a:lnTo>
                <a:lnTo>
                  <a:pt x="588" y="275"/>
                </a:lnTo>
                <a:lnTo>
                  <a:pt x="588" y="275"/>
                </a:lnTo>
                <a:lnTo>
                  <a:pt x="588" y="275"/>
                </a:lnTo>
                <a:lnTo>
                  <a:pt x="589" y="275"/>
                </a:lnTo>
                <a:lnTo>
                  <a:pt x="589" y="275"/>
                </a:lnTo>
                <a:lnTo>
                  <a:pt x="589" y="275"/>
                </a:lnTo>
                <a:lnTo>
                  <a:pt x="589" y="274"/>
                </a:lnTo>
                <a:lnTo>
                  <a:pt x="589" y="274"/>
                </a:lnTo>
                <a:lnTo>
                  <a:pt x="589" y="274"/>
                </a:lnTo>
                <a:lnTo>
                  <a:pt x="589" y="274"/>
                </a:lnTo>
                <a:lnTo>
                  <a:pt x="589" y="274"/>
                </a:lnTo>
                <a:lnTo>
                  <a:pt x="589" y="274"/>
                </a:lnTo>
                <a:lnTo>
                  <a:pt x="589" y="274"/>
                </a:lnTo>
                <a:lnTo>
                  <a:pt x="590" y="274"/>
                </a:lnTo>
                <a:lnTo>
                  <a:pt x="590" y="275"/>
                </a:lnTo>
                <a:lnTo>
                  <a:pt x="590" y="275"/>
                </a:lnTo>
                <a:lnTo>
                  <a:pt x="590" y="275"/>
                </a:lnTo>
                <a:lnTo>
                  <a:pt x="590" y="275"/>
                </a:lnTo>
                <a:lnTo>
                  <a:pt x="590" y="275"/>
                </a:lnTo>
                <a:lnTo>
                  <a:pt x="590" y="275"/>
                </a:lnTo>
                <a:lnTo>
                  <a:pt x="590" y="275"/>
                </a:lnTo>
                <a:lnTo>
                  <a:pt x="590" y="275"/>
                </a:lnTo>
                <a:lnTo>
                  <a:pt x="590" y="275"/>
                </a:lnTo>
                <a:lnTo>
                  <a:pt x="591" y="275"/>
                </a:lnTo>
                <a:lnTo>
                  <a:pt x="591" y="275"/>
                </a:lnTo>
                <a:lnTo>
                  <a:pt x="591" y="275"/>
                </a:lnTo>
                <a:lnTo>
                  <a:pt x="591" y="274"/>
                </a:lnTo>
                <a:lnTo>
                  <a:pt x="590" y="274"/>
                </a:lnTo>
                <a:lnTo>
                  <a:pt x="590" y="274"/>
                </a:lnTo>
                <a:lnTo>
                  <a:pt x="590" y="274"/>
                </a:lnTo>
                <a:lnTo>
                  <a:pt x="590" y="273"/>
                </a:lnTo>
                <a:lnTo>
                  <a:pt x="590" y="273"/>
                </a:lnTo>
                <a:lnTo>
                  <a:pt x="591" y="273"/>
                </a:lnTo>
                <a:lnTo>
                  <a:pt x="591" y="273"/>
                </a:lnTo>
                <a:lnTo>
                  <a:pt x="591" y="273"/>
                </a:lnTo>
                <a:lnTo>
                  <a:pt x="591" y="273"/>
                </a:lnTo>
                <a:lnTo>
                  <a:pt x="591" y="273"/>
                </a:lnTo>
                <a:lnTo>
                  <a:pt x="591" y="273"/>
                </a:lnTo>
                <a:lnTo>
                  <a:pt x="591" y="274"/>
                </a:lnTo>
                <a:lnTo>
                  <a:pt x="591" y="274"/>
                </a:lnTo>
                <a:lnTo>
                  <a:pt x="591" y="274"/>
                </a:lnTo>
                <a:lnTo>
                  <a:pt x="591" y="274"/>
                </a:lnTo>
                <a:lnTo>
                  <a:pt x="591" y="274"/>
                </a:lnTo>
                <a:lnTo>
                  <a:pt x="591" y="273"/>
                </a:lnTo>
                <a:lnTo>
                  <a:pt x="591" y="273"/>
                </a:lnTo>
                <a:lnTo>
                  <a:pt x="591" y="273"/>
                </a:lnTo>
                <a:lnTo>
                  <a:pt x="591" y="273"/>
                </a:lnTo>
                <a:lnTo>
                  <a:pt x="591" y="273"/>
                </a:lnTo>
                <a:lnTo>
                  <a:pt x="591" y="273"/>
                </a:lnTo>
                <a:lnTo>
                  <a:pt x="591" y="273"/>
                </a:lnTo>
                <a:lnTo>
                  <a:pt x="591" y="273"/>
                </a:lnTo>
                <a:lnTo>
                  <a:pt x="591" y="273"/>
                </a:lnTo>
                <a:lnTo>
                  <a:pt x="591" y="273"/>
                </a:lnTo>
                <a:lnTo>
                  <a:pt x="592" y="273"/>
                </a:lnTo>
                <a:lnTo>
                  <a:pt x="592" y="273"/>
                </a:lnTo>
                <a:lnTo>
                  <a:pt x="592" y="273"/>
                </a:lnTo>
                <a:lnTo>
                  <a:pt x="592" y="273"/>
                </a:lnTo>
                <a:lnTo>
                  <a:pt x="592" y="273"/>
                </a:lnTo>
                <a:lnTo>
                  <a:pt x="592" y="272"/>
                </a:lnTo>
                <a:lnTo>
                  <a:pt x="593" y="272"/>
                </a:lnTo>
                <a:lnTo>
                  <a:pt x="593" y="272"/>
                </a:lnTo>
                <a:lnTo>
                  <a:pt x="593" y="272"/>
                </a:lnTo>
                <a:lnTo>
                  <a:pt x="593" y="272"/>
                </a:lnTo>
                <a:lnTo>
                  <a:pt x="593" y="273"/>
                </a:lnTo>
                <a:lnTo>
                  <a:pt x="593" y="273"/>
                </a:lnTo>
                <a:lnTo>
                  <a:pt x="593" y="273"/>
                </a:lnTo>
                <a:lnTo>
                  <a:pt x="593" y="273"/>
                </a:lnTo>
                <a:lnTo>
                  <a:pt x="593" y="273"/>
                </a:lnTo>
                <a:lnTo>
                  <a:pt x="593" y="273"/>
                </a:lnTo>
                <a:lnTo>
                  <a:pt x="593" y="273"/>
                </a:lnTo>
                <a:lnTo>
                  <a:pt x="592" y="273"/>
                </a:lnTo>
                <a:lnTo>
                  <a:pt x="592" y="273"/>
                </a:lnTo>
                <a:lnTo>
                  <a:pt x="592" y="273"/>
                </a:lnTo>
                <a:lnTo>
                  <a:pt x="592" y="273"/>
                </a:lnTo>
                <a:lnTo>
                  <a:pt x="593" y="273"/>
                </a:lnTo>
                <a:lnTo>
                  <a:pt x="593" y="273"/>
                </a:lnTo>
                <a:lnTo>
                  <a:pt x="593" y="273"/>
                </a:lnTo>
                <a:lnTo>
                  <a:pt x="593" y="273"/>
                </a:lnTo>
                <a:lnTo>
                  <a:pt x="593" y="273"/>
                </a:lnTo>
                <a:lnTo>
                  <a:pt x="593" y="273"/>
                </a:lnTo>
                <a:lnTo>
                  <a:pt x="593" y="273"/>
                </a:lnTo>
                <a:lnTo>
                  <a:pt x="593" y="273"/>
                </a:lnTo>
                <a:lnTo>
                  <a:pt x="593" y="273"/>
                </a:lnTo>
                <a:lnTo>
                  <a:pt x="593" y="273"/>
                </a:lnTo>
                <a:lnTo>
                  <a:pt x="593" y="273"/>
                </a:lnTo>
                <a:lnTo>
                  <a:pt x="593" y="273"/>
                </a:lnTo>
                <a:lnTo>
                  <a:pt x="593" y="272"/>
                </a:lnTo>
                <a:lnTo>
                  <a:pt x="593" y="272"/>
                </a:lnTo>
                <a:lnTo>
                  <a:pt x="593" y="272"/>
                </a:lnTo>
                <a:lnTo>
                  <a:pt x="593" y="272"/>
                </a:lnTo>
                <a:lnTo>
                  <a:pt x="593" y="272"/>
                </a:lnTo>
                <a:lnTo>
                  <a:pt x="593" y="272"/>
                </a:lnTo>
                <a:lnTo>
                  <a:pt x="593" y="272"/>
                </a:lnTo>
                <a:lnTo>
                  <a:pt x="593" y="272"/>
                </a:lnTo>
                <a:lnTo>
                  <a:pt x="593" y="272"/>
                </a:lnTo>
                <a:lnTo>
                  <a:pt x="593" y="271"/>
                </a:lnTo>
                <a:lnTo>
                  <a:pt x="593" y="271"/>
                </a:lnTo>
                <a:lnTo>
                  <a:pt x="593" y="271"/>
                </a:lnTo>
                <a:lnTo>
                  <a:pt x="592" y="271"/>
                </a:lnTo>
                <a:lnTo>
                  <a:pt x="592" y="271"/>
                </a:lnTo>
                <a:lnTo>
                  <a:pt x="592" y="271"/>
                </a:lnTo>
                <a:lnTo>
                  <a:pt x="592" y="271"/>
                </a:lnTo>
                <a:lnTo>
                  <a:pt x="592" y="271"/>
                </a:lnTo>
                <a:lnTo>
                  <a:pt x="592" y="271"/>
                </a:lnTo>
                <a:lnTo>
                  <a:pt x="592" y="271"/>
                </a:lnTo>
                <a:lnTo>
                  <a:pt x="592" y="271"/>
                </a:lnTo>
                <a:lnTo>
                  <a:pt x="592" y="271"/>
                </a:lnTo>
                <a:lnTo>
                  <a:pt x="592" y="270"/>
                </a:lnTo>
                <a:lnTo>
                  <a:pt x="592" y="270"/>
                </a:lnTo>
                <a:lnTo>
                  <a:pt x="592" y="270"/>
                </a:lnTo>
                <a:lnTo>
                  <a:pt x="592" y="270"/>
                </a:lnTo>
                <a:lnTo>
                  <a:pt x="592" y="270"/>
                </a:lnTo>
                <a:lnTo>
                  <a:pt x="593" y="270"/>
                </a:lnTo>
                <a:lnTo>
                  <a:pt x="593" y="270"/>
                </a:lnTo>
                <a:lnTo>
                  <a:pt x="593" y="270"/>
                </a:lnTo>
                <a:lnTo>
                  <a:pt x="593" y="270"/>
                </a:lnTo>
                <a:lnTo>
                  <a:pt x="593" y="270"/>
                </a:lnTo>
                <a:lnTo>
                  <a:pt x="593" y="270"/>
                </a:lnTo>
                <a:lnTo>
                  <a:pt x="593" y="270"/>
                </a:lnTo>
                <a:lnTo>
                  <a:pt x="593" y="270"/>
                </a:lnTo>
                <a:lnTo>
                  <a:pt x="593" y="270"/>
                </a:lnTo>
                <a:lnTo>
                  <a:pt x="593" y="270"/>
                </a:lnTo>
                <a:lnTo>
                  <a:pt x="593" y="270"/>
                </a:lnTo>
                <a:lnTo>
                  <a:pt x="594" y="270"/>
                </a:lnTo>
                <a:lnTo>
                  <a:pt x="594" y="270"/>
                </a:lnTo>
                <a:lnTo>
                  <a:pt x="594" y="270"/>
                </a:lnTo>
                <a:lnTo>
                  <a:pt x="594" y="270"/>
                </a:lnTo>
                <a:lnTo>
                  <a:pt x="594" y="270"/>
                </a:lnTo>
                <a:lnTo>
                  <a:pt x="594" y="270"/>
                </a:lnTo>
                <a:lnTo>
                  <a:pt x="594" y="270"/>
                </a:lnTo>
                <a:lnTo>
                  <a:pt x="594" y="269"/>
                </a:lnTo>
                <a:lnTo>
                  <a:pt x="594" y="269"/>
                </a:lnTo>
                <a:lnTo>
                  <a:pt x="594" y="269"/>
                </a:lnTo>
                <a:lnTo>
                  <a:pt x="594" y="269"/>
                </a:lnTo>
                <a:lnTo>
                  <a:pt x="595" y="269"/>
                </a:lnTo>
                <a:lnTo>
                  <a:pt x="595" y="269"/>
                </a:lnTo>
                <a:lnTo>
                  <a:pt x="595" y="269"/>
                </a:lnTo>
                <a:lnTo>
                  <a:pt x="595" y="269"/>
                </a:lnTo>
                <a:lnTo>
                  <a:pt x="595" y="269"/>
                </a:lnTo>
                <a:lnTo>
                  <a:pt x="595" y="269"/>
                </a:lnTo>
                <a:lnTo>
                  <a:pt x="595" y="269"/>
                </a:lnTo>
                <a:lnTo>
                  <a:pt x="595" y="269"/>
                </a:lnTo>
                <a:lnTo>
                  <a:pt x="595" y="269"/>
                </a:lnTo>
                <a:lnTo>
                  <a:pt x="595" y="269"/>
                </a:lnTo>
                <a:lnTo>
                  <a:pt x="595" y="269"/>
                </a:lnTo>
                <a:lnTo>
                  <a:pt x="596" y="270"/>
                </a:lnTo>
                <a:lnTo>
                  <a:pt x="596" y="270"/>
                </a:lnTo>
                <a:lnTo>
                  <a:pt x="596" y="270"/>
                </a:lnTo>
                <a:lnTo>
                  <a:pt x="596" y="270"/>
                </a:lnTo>
                <a:lnTo>
                  <a:pt x="596" y="270"/>
                </a:lnTo>
                <a:lnTo>
                  <a:pt x="596" y="270"/>
                </a:lnTo>
                <a:lnTo>
                  <a:pt x="596" y="270"/>
                </a:lnTo>
                <a:lnTo>
                  <a:pt x="596" y="270"/>
                </a:lnTo>
                <a:lnTo>
                  <a:pt x="596" y="269"/>
                </a:lnTo>
                <a:lnTo>
                  <a:pt x="596" y="269"/>
                </a:lnTo>
                <a:lnTo>
                  <a:pt x="596" y="269"/>
                </a:lnTo>
                <a:lnTo>
                  <a:pt x="596" y="269"/>
                </a:lnTo>
                <a:lnTo>
                  <a:pt x="596" y="269"/>
                </a:lnTo>
                <a:lnTo>
                  <a:pt x="596" y="269"/>
                </a:lnTo>
                <a:lnTo>
                  <a:pt x="596" y="269"/>
                </a:lnTo>
                <a:lnTo>
                  <a:pt x="597" y="269"/>
                </a:lnTo>
                <a:lnTo>
                  <a:pt x="597" y="269"/>
                </a:lnTo>
                <a:lnTo>
                  <a:pt x="597" y="269"/>
                </a:lnTo>
                <a:lnTo>
                  <a:pt x="596" y="269"/>
                </a:lnTo>
                <a:lnTo>
                  <a:pt x="596" y="268"/>
                </a:lnTo>
                <a:lnTo>
                  <a:pt x="596" y="268"/>
                </a:lnTo>
                <a:lnTo>
                  <a:pt x="596" y="268"/>
                </a:lnTo>
                <a:lnTo>
                  <a:pt x="596" y="269"/>
                </a:lnTo>
                <a:lnTo>
                  <a:pt x="596" y="269"/>
                </a:lnTo>
                <a:lnTo>
                  <a:pt x="596" y="269"/>
                </a:lnTo>
                <a:lnTo>
                  <a:pt x="596" y="268"/>
                </a:lnTo>
                <a:lnTo>
                  <a:pt x="596" y="268"/>
                </a:lnTo>
                <a:lnTo>
                  <a:pt x="596" y="268"/>
                </a:lnTo>
                <a:lnTo>
                  <a:pt x="596" y="268"/>
                </a:lnTo>
                <a:lnTo>
                  <a:pt x="596" y="268"/>
                </a:lnTo>
                <a:lnTo>
                  <a:pt x="596" y="268"/>
                </a:lnTo>
                <a:lnTo>
                  <a:pt x="596" y="268"/>
                </a:lnTo>
                <a:lnTo>
                  <a:pt x="596" y="268"/>
                </a:lnTo>
                <a:lnTo>
                  <a:pt x="596" y="268"/>
                </a:lnTo>
                <a:lnTo>
                  <a:pt x="596" y="268"/>
                </a:lnTo>
                <a:lnTo>
                  <a:pt x="596" y="268"/>
                </a:lnTo>
                <a:lnTo>
                  <a:pt x="596" y="268"/>
                </a:lnTo>
                <a:lnTo>
                  <a:pt x="596" y="268"/>
                </a:lnTo>
                <a:lnTo>
                  <a:pt x="596" y="268"/>
                </a:lnTo>
                <a:lnTo>
                  <a:pt x="596" y="267"/>
                </a:lnTo>
                <a:lnTo>
                  <a:pt x="596" y="267"/>
                </a:lnTo>
                <a:lnTo>
                  <a:pt x="596" y="267"/>
                </a:lnTo>
                <a:lnTo>
                  <a:pt x="597" y="267"/>
                </a:lnTo>
                <a:lnTo>
                  <a:pt x="597" y="267"/>
                </a:lnTo>
                <a:lnTo>
                  <a:pt x="597" y="267"/>
                </a:lnTo>
                <a:lnTo>
                  <a:pt x="597" y="267"/>
                </a:lnTo>
                <a:lnTo>
                  <a:pt x="597" y="267"/>
                </a:lnTo>
                <a:lnTo>
                  <a:pt x="597" y="267"/>
                </a:lnTo>
                <a:lnTo>
                  <a:pt x="596" y="267"/>
                </a:lnTo>
                <a:lnTo>
                  <a:pt x="596" y="266"/>
                </a:lnTo>
                <a:lnTo>
                  <a:pt x="597" y="266"/>
                </a:lnTo>
                <a:lnTo>
                  <a:pt x="597" y="266"/>
                </a:lnTo>
                <a:lnTo>
                  <a:pt x="597" y="266"/>
                </a:lnTo>
                <a:lnTo>
                  <a:pt x="597" y="266"/>
                </a:lnTo>
                <a:lnTo>
                  <a:pt x="597" y="266"/>
                </a:lnTo>
                <a:lnTo>
                  <a:pt x="597" y="266"/>
                </a:lnTo>
                <a:lnTo>
                  <a:pt x="597" y="267"/>
                </a:lnTo>
                <a:lnTo>
                  <a:pt x="597" y="267"/>
                </a:lnTo>
                <a:lnTo>
                  <a:pt x="597" y="267"/>
                </a:lnTo>
                <a:lnTo>
                  <a:pt x="598" y="267"/>
                </a:lnTo>
                <a:lnTo>
                  <a:pt x="598" y="267"/>
                </a:lnTo>
                <a:lnTo>
                  <a:pt x="598" y="267"/>
                </a:lnTo>
                <a:lnTo>
                  <a:pt x="598" y="267"/>
                </a:lnTo>
                <a:lnTo>
                  <a:pt x="598" y="266"/>
                </a:lnTo>
                <a:lnTo>
                  <a:pt x="598" y="266"/>
                </a:lnTo>
                <a:lnTo>
                  <a:pt x="597" y="266"/>
                </a:lnTo>
                <a:lnTo>
                  <a:pt x="597" y="265"/>
                </a:lnTo>
                <a:lnTo>
                  <a:pt x="597" y="265"/>
                </a:lnTo>
                <a:lnTo>
                  <a:pt x="597" y="265"/>
                </a:lnTo>
                <a:lnTo>
                  <a:pt x="597" y="265"/>
                </a:lnTo>
                <a:lnTo>
                  <a:pt x="598" y="265"/>
                </a:lnTo>
                <a:lnTo>
                  <a:pt x="598" y="265"/>
                </a:lnTo>
                <a:lnTo>
                  <a:pt x="598" y="265"/>
                </a:lnTo>
                <a:lnTo>
                  <a:pt x="598" y="265"/>
                </a:lnTo>
                <a:lnTo>
                  <a:pt x="598" y="265"/>
                </a:lnTo>
                <a:lnTo>
                  <a:pt x="598" y="265"/>
                </a:lnTo>
                <a:lnTo>
                  <a:pt x="598" y="264"/>
                </a:lnTo>
                <a:lnTo>
                  <a:pt x="598" y="264"/>
                </a:lnTo>
                <a:lnTo>
                  <a:pt x="598" y="264"/>
                </a:lnTo>
                <a:lnTo>
                  <a:pt x="598" y="264"/>
                </a:lnTo>
                <a:lnTo>
                  <a:pt x="597" y="264"/>
                </a:lnTo>
                <a:lnTo>
                  <a:pt x="597" y="264"/>
                </a:lnTo>
                <a:lnTo>
                  <a:pt x="597" y="264"/>
                </a:lnTo>
                <a:lnTo>
                  <a:pt x="597" y="264"/>
                </a:lnTo>
                <a:lnTo>
                  <a:pt x="597" y="264"/>
                </a:lnTo>
                <a:lnTo>
                  <a:pt x="597" y="264"/>
                </a:lnTo>
                <a:lnTo>
                  <a:pt x="597" y="263"/>
                </a:lnTo>
                <a:lnTo>
                  <a:pt x="597" y="263"/>
                </a:lnTo>
                <a:lnTo>
                  <a:pt x="596" y="263"/>
                </a:lnTo>
                <a:lnTo>
                  <a:pt x="596" y="263"/>
                </a:lnTo>
                <a:lnTo>
                  <a:pt x="596" y="263"/>
                </a:lnTo>
                <a:lnTo>
                  <a:pt x="596" y="263"/>
                </a:lnTo>
                <a:lnTo>
                  <a:pt x="596" y="263"/>
                </a:lnTo>
                <a:lnTo>
                  <a:pt x="596" y="263"/>
                </a:lnTo>
                <a:lnTo>
                  <a:pt x="596" y="263"/>
                </a:lnTo>
                <a:lnTo>
                  <a:pt x="596" y="263"/>
                </a:lnTo>
                <a:lnTo>
                  <a:pt x="597" y="262"/>
                </a:lnTo>
                <a:lnTo>
                  <a:pt x="597" y="262"/>
                </a:lnTo>
                <a:lnTo>
                  <a:pt x="597" y="262"/>
                </a:lnTo>
                <a:lnTo>
                  <a:pt x="597" y="262"/>
                </a:lnTo>
                <a:lnTo>
                  <a:pt x="597" y="262"/>
                </a:lnTo>
                <a:lnTo>
                  <a:pt x="597" y="262"/>
                </a:lnTo>
                <a:lnTo>
                  <a:pt x="597" y="261"/>
                </a:lnTo>
                <a:lnTo>
                  <a:pt x="597" y="261"/>
                </a:lnTo>
                <a:lnTo>
                  <a:pt x="597" y="261"/>
                </a:lnTo>
                <a:lnTo>
                  <a:pt x="597" y="261"/>
                </a:lnTo>
                <a:lnTo>
                  <a:pt x="597" y="261"/>
                </a:lnTo>
                <a:lnTo>
                  <a:pt x="597" y="261"/>
                </a:lnTo>
                <a:lnTo>
                  <a:pt x="597" y="261"/>
                </a:lnTo>
                <a:lnTo>
                  <a:pt x="597" y="261"/>
                </a:lnTo>
                <a:lnTo>
                  <a:pt x="598" y="261"/>
                </a:lnTo>
                <a:lnTo>
                  <a:pt x="598" y="261"/>
                </a:lnTo>
                <a:lnTo>
                  <a:pt x="598" y="261"/>
                </a:lnTo>
                <a:lnTo>
                  <a:pt x="598" y="261"/>
                </a:lnTo>
                <a:lnTo>
                  <a:pt x="598" y="261"/>
                </a:lnTo>
                <a:lnTo>
                  <a:pt x="598" y="261"/>
                </a:lnTo>
                <a:lnTo>
                  <a:pt x="598" y="261"/>
                </a:lnTo>
                <a:lnTo>
                  <a:pt x="598" y="261"/>
                </a:lnTo>
                <a:lnTo>
                  <a:pt x="598" y="260"/>
                </a:lnTo>
                <a:lnTo>
                  <a:pt x="598" y="260"/>
                </a:lnTo>
                <a:lnTo>
                  <a:pt x="598" y="260"/>
                </a:lnTo>
                <a:lnTo>
                  <a:pt x="598" y="260"/>
                </a:lnTo>
                <a:lnTo>
                  <a:pt x="598" y="260"/>
                </a:lnTo>
                <a:lnTo>
                  <a:pt x="598" y="260"/>
                </a:lnTo>
                <a:lnTo>
                  <a:pt x="598" y="260"/>
                </a:lnTo>
                <a:lnTo>
                  <a:pt x="598" y="260"/>
                </a:lnTo>
                <a:lnTo>
                  <a:pt x="598" y="259"/>
                </a:lnTo>
                <a:lnTo>
                  <a:pt x="598" y="259"/>
                </a:lnTo>
                <a:lnTo>
                  <a:pt x="598" y="259"/>
                </a:lnTo>
                <a:lnTo>
                  <a:pt x="598" y="259"/>
                </a:lnTo>
                <a:lnTo>
                  <a:pt x="598" y="259"/>
                </a:lnTo>
                <a:lnTo>
                  <a:pt x="598" y="259"/>
                </a:lnTo>
                <a:lnTo>
                  <a:pt x="598" y="259"/>
                </a:lnTo>
                <a:lnTo>
                  <a:pt x="598" y="259"/>
                </a:lnTo>
                <a:lnTo>
                  <a:pt x="599" y="259"/>
                </a:lnTo>
                <a:lnTo>
                  <a:pt x="599" y="259"/>
                </a:lnTo>
                <a:lnTo>
                  <a:pt x="599" y="259"/>
                </a:lnTo>
                <a:lnTo>
                  <a:pt x="599" y="259"/>
                </a:lnTo>
                <a:lnTo>
                  <a:pt x="599" y="259"/>
                </a:lnTo>
                <a:lnTo>
                  <a:pt x="599" y="258"/>
                </a:lnTo>
                <a:lnTo>
                  <a:pt x="599" y="258"/>
                </a:lnTo>
                <a:lnTo>
                  <a:pt x="600" y="258"/>
                </a:lnTo>
                <a:lnTo>
                  <a:pt x="600" y="258"/>
                </a:lnTo>
                <a:lnTo>
                  <a:pt x="600" y="258"/>
                </a:lnTo>
                <a:lnTo>
                  <a:pt x="600" y="258"/>
                </a:lnTo>
                <a:lnTo>
                  <a:pt x="600" y="258"/>
                </a:lnTo>
                <a:lnTo>
                  <a:pt x="599" y="258"/>
                </a:lnTo>
                <a:lnTo>
                  <a:pt x="599" y="257"/>
                </a:lnTo>
                <a:lnTo>
                  <a:pt x="599" y="257"/>
                </a:lnTo>
                <a:lnTo>
                  <a:pt x="599" y="257"/>
                </a:lnTo>
                <a:lnTo>
                  <a:pt x="599" y="257"/>
                </a:lnTo>
                <a:lnTo>
                  <a:pt x="599" y="257"/>
                </a:lnTo>
                <a:lnTo>
                  <a:pt x="599" y="257"/>
                </a:lnTo>
                <a:lnTo>
                  <a:pt x="600" y="257"/>
                </a:lnTo>
                <a:lnTo>
                  <a:pt x="600" y="257"/>
                </a:lnTo>
                <a:lnTo>
                  <a:pt x="600" y="257"/>
                </a:lnTo>
                <a:lnTo>
                  <a:pt x="600" y="257"/>
                </a:lnTo>
                <a:lnTo>
                  <a:pt x="600" y="257"/>
                </a:lnTo>
                <a:lnTo>
                  <a:pt x="600" y="257"/>
                </a:lnTo>
                <a:lnTo>
                  <a:pt x="600" y="257"/>
                </a:lnTo>
                <a:lnTo>
                  <a:pt x="600" y="257"/>
                </a:lnTo>
                <a:lnTo>
                  <a:pt x="600" y="257"/>
                </a:lnTo>
                <a:lnTo>
                  <a:pt x="601" y="257"/>
                </a:lnTo>
                <a:lnTo>
                  <a:pt x="601" y="257"/>
                </a:lnTo>
                <a:lnTo>
                  <a:pt x="601" y="257"/>
                </a:lnTo>
                <a:lnTo>
                  <a:pt x="601" y="257"/>
                </a:lnTo>
                <a:lnTo>
                  <a:pt x="601" y="257"/>
                </a:lnTo>
                <a:lnTo>
                  <a:pt x="601" y="257"/>
                </a:lnTo>
                <a:lnTo>
                  <a:pt x="601" y="257"/>
                </a:lnTo>
                <a:lnTo>
                  <a:pt x="601" y="257"/>
                </a:lnTo>
                <a:lnTo>
                  <a:pt x="601" y="257"/>
                </a:lnTo>
                <a:lnTo>
                  <a:pt x="601" y="256"/>
                </a:lnTo>
                <a:lnTo>
                  <a:pt x="601" y="256"/>
                </a:lnTo>
                <a:lnTo>
                  <a:pt x="601" y="256"/>
                </a:lnTo>
                <a:lnTo>
                  <a:pt x="601" y="256"/>
                </a:lnTo>
                <a:lnTo>
                  <a:pt x="601" y="256"/>
                </a:lnTo>
                <a:lnTo>
                  <a:pt x="601" y="256"/>
                </a:lnTo>
                <a:lnTo>
                  <a:pt x="601" y="256"/>
                </a:lnTo>
                <a:lnTo>
                  <a:pt x="601" y="256"/>
                </a:lnTo>
                <a:lnTo>
                  <a:pt x="601" y="256"/>
                </a:lnTo>
                <a:lnTo>
                  <a:pt x="601" y="256"/>
                </a:lnTo>
                <a:lnTo>
                  <a:pt x="601" y="256"/>
                </a:lnTo>
                <a:lnTo>
                  <a:pt x="602" y="256"/>
                </a:lnTo>
                <a:lnTo>
                  <a:pt x="602" y="256"/>
                </a:lnTo>
                <a:lnTo>
                  <a:pt x="602" y="256"/>
                </a:lnTo>
                <a:lnTo>
                  <a:pt x="602" y="256"/>
                </a:lnTo>
                <a:lnTo>
                  <a:pt x="602" y="255"/>
                </a:lnTo>
                <a:lnTo>
                  <a:pt x="602" y="255"/>
                </a:lnTo>
                <a:lnTo>
                  <a:pt x="602" y="255"/>
                </a:lnTo>
                <a:lnTo>
                  <a:pt x="602" y="255"/>
                </a:lnTo>
                <a:lnTo>
                  <a:pt x="602" y="255"/>
                </a:lnTo>
                <a:lnTo>
                  <a:pt x="601" y="255"/>
                </a:lnTo>
                <a:lnTo>
                  <a:pt x="601" y="255"/>
                </a:lnTo>
                <a:lnTo>
                  <a:pt x="601" y="255"/>
                </a:lnTo>
                <a:lnTo>
                  <a:pt x="601" y="255"/>
                </a:lnTo>
                <a:lnTo>
                  <a:pt x="601" y="255"/>
                </a:lnTo>
                <a:lnTo>
                  <a:pt x="602" y="255"/>
                </a:lnTo>
                <a:lnTo>
                  <a:pt x="602" y="255"/>
                </a:lnTo>
                <a:lnTo>
                  <a:pt x="602" y="255"/>
                </a:lnTo>
                <a:lnTo>
                  <a:pt x="602" y="255"/>
                </a:lnTo>
                <a:lnTo>
                  <a:pt x="602" y="255"/>
                </a:lnTo>
                <a:lnTo>
                  <a:pt x="602" y="255"/>
                </a:lnTo>
                <a:lnTo>
                  <a:pt x="602" y="255"/>
                </a:lnTo>
                <a:lnTo>
                  <a:pt x="602" y="255"/>
                </a:lnTo>
                <a:lnTo>
                  <a:pt x="602" y="255"/>
                </a:lnTo>
                <a:lnTo>
                  <a:pt x="603" y="255"/>
                </a:lnTo>
                <a:lnTo>
                  <a:pt x="603" y="255"/>
                </a:lnTo>
                <a:lnTo>
                  <a:pt x="603" y="255"/>
                </a:lnTo>
                <a:lnTo>
                  <a:pt x="603" y="255"/>
                </a:lnTo>
                <a:lnTo>
                  <a:pt x="603" y="255"/>
                </a:lnTo>
                <a:lnTo>
                  <a:pt x="603" y="255"/>
                </a:lnTo>
                <a:lnTo>
                  <a:pt x="603" y="255"/>
                </a:lnTo>
                <a:lnTo>
                  <a:pt x="603" y="255"/>
                </a:lnTo>
                <a:lnTo>
                  <a:pt x="603" y="255"/>
                </a:lnTo>
                <a:lnTo>
                  <a:pt x="603" y="254"/>
                </a:lnTo>
                <a:lnTo>
                  <a:pt x="603" y="254"/>
                </a:lnTo>
                <a:lnTo>
                  <a:pt x="603" y="254"/>
                </a:lnTo>
                <a:lnTo>
                  <a:pt x="603" y="254"/>
                </a:lnTo>
                <a:lnTo>
                  <a:pt x="603" y="254"/>
                </a:lnTo>
                <a:lnTo>
                  <a:pt x="603" y="254"/>
                </a:lnTo>
                <a:lnTo>
                  <a:pt x="603" y="254"/>
                </a:lnTo>
                <a:lnTo>
                  <a:pt x="603" y="253"/>
                </a:lnTo>
                <a:lnTo>
                  <a:pt x="603" y="253"/>
                </a:lnTo>
                <a:lnTo>
                  <a:pt x="603" y="253"/>
                </a:lnTo>
                <a:lnTo>
                  <a:pt x="603" y="253"/>
                </a:lnTo>
                <a:lnTo>
                  <a:pt x="603" y="253"/>
                </a:lnTo>
                <a:lnTo>
                  <a:pt x="603" y="253"/>
                </a:lnTo>
                <a:lnTo>
                  <a:pt x="603" y="253"/>
                </a:lnTo>
                <a:lnTo>
                  <a:pt x="603" y="253"/>
                </a:lnTo>
                <a:lnTo>
                  <a:pt x="603" y="253"/>
                </a:lnTo>
                <a:lnTo>
                  <a:pt x="604" y="253"/>
                </a:lnTo>
                <a:lnTo>
                  <a:pt x="604" y="253"/>
                </a:lnTo>
                <a:lnTo>
                  <a:pt x="604" y="253"/>
                </a:lnTo>
                <a:lnTo>
                  <a:pt x="604" y="253"/>
                </a:lnTo>
                <a:lnTo>
                  <a:pt x="604" y="253"/>
                </a:lnTo>
                <a:lnTo>
                  <a:pt x="604" y="253"/>
                </a:lnTo>
                <a:lnTo>
                  <a:pt x="604" y="253"/>
                </a:lnTo>
                <a:lnTo>
                  <a:pt x="604" y="253"/>
                </a:lnTo>
                <a:lnTo>
                  <a:pt x="604" y="253"/>
                </a:lnTo>
                <a:lnTo>
                  <a:pt x="605" y="253"/>
                </a:lnTo>
                <a:lnTo>
                  <a:pt x="605" y="253"/>
                </a:lnTo>
                <a:lnTo>
                  <a:pt x="605" y="253"/>
                </a:lnTo>
                <a:lnTo>
                  <a:pt x="605" y="253"/>
                </a:lnTo>
                <a:lnTo>
                  <a:pt x="605" y="253"/>
                </a:lnTo>
                <a:lnTo>
                  <a:pt x="605" y="253"/>
                </a:lnTo>
                <a:lnTo>
                  <a:pt x="605" y="253"/>
                </a:lnTo>
                <a:lnTo>
                  <a:pt x="605" y="252"/>
                </a:lnTo>
                <a:lnTo>
                  <a:pt x="606" y="252"/>
                </a:lnTo>
                <a:lnTo>
                  <a:pt x="606" y="252"/>
                </a:lnTo>
                <a:lnTo>
                  <a:pt x="605" y="252"/>
                </a:lnTo>
                <a:lnTo>
                  <a:pt x="605" y="252"/>
                </a:lnTo>
                <a:lnTo>
                  <a:pt x="605" y="252"/>
                </a:lnTo>
                <a:lnTo>
                  <a:pt x="605" y="252"/>
                </a:lnTo>
                <a:lnTo>
                  <a:pt x="606" y="251"/>
                </a:lnTo>
                <a:lnTo>
                  <a:pt x="606" y="251"/>
                </a:lnTo>
                <a:lnTo>
                  <a:pt x="606" y="251"/>
                </a:lnTo>
                <a:lnTo>
                  <a:pt x="606" y="251"/>
                </a:lnTo>
                <a:lnTo>
                  <a:pt x="606" y="251"/>
                </a:lnTo>
                <a:lnTo>
                  <a:pt x="606" y="252"/>
                </a:lnTo>
                <a:lnTo>
                  <a:pt x="606" y="252"/>
                </a:lnTo>
                <a:lnTo>
                  <a:pt x="606" y="252"/>
                </a:lnTo>
                <a:lnTo>
                  <a:pt x="607" y="252"/>
                </a:lnTo>
                <a:lnTo>
                  <a:pt x="607" y="252"/>
                </a:lnTo>
                <a:lnTo>
                  <a:pt x="607" y="252"/>
                </a:lnTo>
                <a:lnTo>
                  <a:pt x="607" y="252"/>
                </a:lnTo>
                <a:lnTo>
                  <a:pt x="607" y="252"/>
                </a:lnTo>
                <a:lnTo>
                  <a:pt x="607" y="252"/>
                </a:lnTo>
                <a:lnTo>
                  <a:pt x="607" y="252"/>
                </a:lnTo>
                <a:lnTo>
                  <a:pt x="607" y="252"/>
                </a:lnTo>
                <a:lnTo>
                  <a:pt x="608" y="252"/>
                </a:lnTo>
                <a:lnTo>
                  <a:pt x="608" y="252"/>
                </a:lnTo>
                <a:lnTo>
                  <a:pt x="608" y="251"/>
                </a:lnTo>
                <a:lnTo>
                  <a:pt x="608" y="251"/>
                </a:lnTo>
                <a:lnTo>
                  <a:pt x="608" y="251"/>
                </a:lnTo>
                <a:lnTo>
                  <a:pt x="608" y="251"/>
                </a:lnTo>
                <a:lnTo>
                  <a:pt x="608" y="251"/>
                </a:lnTo>
                <a:lnTo>
                  <a:pt x="608" y="250"/>
                </a:lnTo>
                <a:lnTo>
                  <a:pt x="608" y="250"/>
                </a:lnTo>
                <a:lnTo>
                  <a:pt x="608" y="250"/>
                </a:lnTo>
                <a:lnTo>
                  <a:pt x="608" y="250"/>
                </a:lnTo>
                <a:lnTo>
                  <a:pt x="608" y="249"/>
                </a:lnTo>
                <a:lnTo>
                  <a:pt x="608" y="249"/>
                </a:lnTo>
                <a:lnTo>
                  <a:pt x="608" y="249"/>
                </a:lnTo>
                <a:lnTo>
                  <a:pt x="608" y="249"/>
                </a:lnTo>
                <a:lnTo>
                  <a:pt x="608" y="249"/>
                </a:lnTo>
                <a:lnTo>
                  <a:pt x="608" y="249"/>
                </a:lnTo>
                <a:lnTo>
                  <a:pt x="609" y="249"/>
                </a:lnTo>
                <a:lnTo>
                  <a:pt x="609" y="249"/>
                </a:lnTo>
                <a:lnTo>
                  <a:pt x="609" y="249"/>
                </a:lnTo>
                <a:lnTo>
                  <a:pt x="609" y="249"/>
                </a:lnTo>
                <a:lnTo>
                  <a:pt x="609" y="249"/>
                </a:lnTo>
                <a:lnTo>
                  <a:pt x="609" y="249"/>
                </a:lnTo>
                <a:lnTo>
                  <a:pt x="609" y="249"/>
                </a:lnTo>
                <a:lnTo>
                  <a:pt x="609" y="249"/>
                </a:lnTo>
                <a:lnTo>
                  <a:pt x="610" y="249"/>
                </a:lnTo>
                <a:lnTo>
                  <a:pt x="610" y="248"/>
                </a:lnTo>
                <a:lnTo>
                  <a:pt x="610" y="248"/>
                </a:lnTo>
                <a:lnTo>
                  <a:pt x="610" y="248"/>
                </a:lnTo>
                <a:lnTo>
                  <a:pt x="610" y="248"/>
                </a:lnTo>
                <a:lnTo>
                  <a:pt x="610" y="248"/>
                </a:lnTo>
                <a:lnTo>
                  <a:pt x="610" y="248"/>
                </a:lnTo>
                <a:lnTo>
                  <a:pt x="611" y="248"/>
                </a:lnTo>
                <a:lnTo>
                  <a:pt x="611" y="248"/>
                </a:lnTo>
                <a:lnTo>
                  <a:pt x="611" y="248"/>
                </a:lnTo>
                <a:lnTo>
                  <a:pt x="611" y="248"/>
                </a:lnTo>
                <a:lnTo>
                  <a:pt x="611" y="248"/>
                </a:lnTo>
                <a:lnTo>
                  <a:pt x="611" y="248"/>
                </a:lnTo>
                <a:lnTo>
                  <a:pt x="611" y="248"/>
                </a:lnTo>
                <a:lnTo>
                  <a:pt x="611" y="248"/>
                </a:lnTo>
                <a:lnTo>
                  <a:pt x="612" y="248"/>
                </a:lnTo>
                <a:lnTo>
                  <a:pt x="612" y="248"/>
                </a:lnTo>
                <a:lnTo>
                  <a:pt x="612" y="248"/>
                </a:lnTo>
                <a:lnTo>
                  <a:pt x="612" y="248"/>
                </a:lnTo>
                <a:lnTo>
                  <a:pt x="612" y="248"/>
                </a:lnTo>
                <a:lnTo>
                  <a:pt x="612" y="248"/>
                </a:lnTo>
                <a:lnTo>
                  <a:pt x="612" y="248"/>
                </a:lnTo>
                <a:lnTo>
                  <a:pt x="612" y="249"/>
                </a:lnTo>
                <a:lnTo>
                  <a:pt x="612" y="249"/>
                </a:lnTo>
                <a:lnTo>
                  <a:pt x="612" y="249"/>
                </a:lnTo>
                <a:lnTo>
                  <a:pt x="612" y="249"/>
                </a:lnTo>
                <a:lnTo>
                  <a:pt x="612" y="249"/>
                </a:lnTo>
                <a:lnTo>
                  <a:pt x="612" y="249"/>
                </a:lnTo>
                <a:lnTo>
                  <a:pt x="612" y="249"/>
                </a:lnTo>
                <a:lnTo>
                  <a:pt x="612" y="249"/>
                </a:lnTo>
                <a:lnTo>
                  <a:pt x="612" y="249"/>
                </a:lnTo>
                <a:lnTo>
                  <a:pt x="612" y="249"/>
                </a:lnTo>
                <a:lnTo>
                  <a:pt x="612" y="249"/>
                </a:lnTo>
                <a:lnTo>
                  <a:pt x="612" y="249"/>
                </a:lnTo>
                <a:lnTo>
                  <a:pt x="612" y="249"/>
                </a:lnTo>
                <a:lnTo>
                  <a:pt x="612" y="249"/>
                </a:lnTo>
                <a:lnTo>
                  <a:pt x="612" y="249"/>
                </a:lnTo>
                <a:lnTo>
                  <a:pt x="612" y="249"/>
                </a:lnTo>
                <a:lnTo>
                  <a:pt x="612" y="249"/>
                </a:lnTo>
                <a:lnTo>
                  <a:pt x="613" y="249"/>
                </a:lnTo>
                <a:lnTo>
                  <a:pt x="613" y="249"/>
                </a:lnTo>
                <a:lnTo>
                  <a:pt x="613" y="249"/>
                </a:lnTo>
                <a:lnTo>
                  <a:pt x="613" y="249"/>
                </a:lnTo>
                <a:lnTo>
                  <a:pt x="613" y="248"/>
                </a:lnTo>
                <a:lnTo>
                  <a:pt x="613" y="248"/>
                </a:lnTo>
                <a:lnTo>
                  <a:pt x="613" y="248"/>
                </a:lnTo>
                <a:lnTo>
                  <a:pt x="613" y="248"/>
                </a:lnTo>
                <a:lnTo>
                  <a:pt x="613" y="248"/>
                </a:lnTo>
                <a:lnTo>
                  <a:pt x="613" y="248"/>
                </a:lnTo>
                <a:lnTo>
                  <a:pt x="613" y="248"/>
                </a:lnTo>
                <a:lnTo>
                  <a:pt x="614" y="248"/>
                </a:lnTo>
                <a:lnTo>
                  <a:pt x="614" y="248"/>
                </a:lnTo>
                <a:lnTo>
                  <a:pt x="614" y="248"/>
                </a:lnTo>
                <a:lnTo>
                  <a:pt x="614" y="248"/>
                </a:lnTo>
                <a:lnTo>
                  <a:pt x="614" y="248"/>
                </a:lnTo>
                <a:lnTo>
                  <a:pt x="614" y="248"/>
                </a:lnTo>
                <a:lnTo>
                  <a:pt x="614" y="248"/>
                </a:lnTo>
                <a:lnTo>
                  <a:pt x="614" y="248"/>
                </a:lnTo>
                <a:lnTo>
                  <a:pt x="615" y="248"/>
                </a:lnTo>
                <a:lnTo>
                  <a:pt x="615" y="248"/>
                </a:lnTo>
                <a:lnTo>
                  <a:pt x="615" y="248"/>
                </a:lnTo>
                <a:lnTo>
                  <a:pt x="615" y="248"/>
                </a:lnTo>
                <a:lnTo>
                  <a:pt x="615" y="248"/>
                </a:lnTo>
                <a:lnTo>
                  <a:pt x="615" y="248"/>
                </a:lnTo>
                <a:lnTo>
                  <a:pt x="615" y="248"/>
                </a:lnTo>
                <a:lnTo>
                  <a:pt x="615" y="248"/>
                </a:lnTo>
                <a:lnTo>
                  <a:pt x="615" y="248"/>
                </a:lnTo>
                <a:lnTo>
                  <a:pt x="615" y="248"/>
                </a:lnTo>
                <a:lnTo>
                  <a:pt x="615" y="248"/>
                </a:lnTo>
                <a:lnTo>
                  <a:pt x="615" y="248"/>
                </a:lnTo>
                <a:lnTo>
                  <a:pt x="616" y="248"/>
                </a:lnTo>
                <a:lnTo>
                  <a:pt x="616" y="248"/>
                </a:lnTo>
                <a:lnTo>
                  <a:pt x="616" y="248"/>
                </a:lnTo>
                <a:lnTo>
                  <a:pt x="616" y="248"/>
                </a:lnTo>
                <a:lnTo>
                  <a:pt x="616" y="248"/>
                </a:lnTo>
                <a:lnTo>
                  <a:pt x="616" y="248"/>
                </a:lnTo>
                <a:lnTo>
                  <a:pt x="616" y="248"/>
                </a:lnTo>
                <a:lnTo>
                  <a:pt x="616" y="248"/>
                </a:lnTo>
                <a:lnTo>
                  <a:pt x="617" y="248"/>
                </a:lnTo>
                <a:lnTo>
                  <a:pt x="617" y="248"/>
                </a:lnTo>
                <a:lnTo>
                  <a:pt x="617" y="248"/>
                </a:lnTo>
                <a:lnTo>
                  <a:pt x="617" y="248"/>
                </a:lnTo>
                <a:lnTo>
                  <a:pt x="617" y="248"/>
                </a:lnTo>
                <a:lnTo>
                  <a:pt x="617" y="248"/>
                </a:lnTo>
                <a:lnTo>
                  <a:pt x="617" y="248"/>
                </a:lnTo>
                <a:lnTo>
                  <a:pt x="617" y="248"/>
                </a:lnTo>
                <a:lnTo>
                  <a:pt x="617" y="248"/>
                </a:lnTo>
                <a:lnTo>
                  <a:pt x="617" y="248"/>
                </a:lnTo>
                <a:lnTo>
                  <a:pt x="618" y="248"/>
                </a:lnTo>
                <a:lnTo>
                  <a:pt x="618" y="248"/>
                </a:lnTo>
                <a:lnTo>
                  <a:pt x="618" y="248"/>
                </a:lnTo>
                <a:lnTo>
                  <a:pt x="618" y="248"/>
                </a:lnTo>
                <a:lnTo>
                  <a:pt x="618" y="248"/>
                </a:lnTo>
                <a:lnTo>
                  <a:pt x="618" y="248"/>
                </a:lnTo>
                <a:lnTo>
                  <a:pt x="618" y="248"/>
                </a:lnTo>
                <a:lnTo>
                  <a:pt x="619" y="247"/>
                </a:lnTo>
                <a:lnTo>
                  <a:pt x="619" y="247"/>
                </a:lnTo>
                <a:lnTo>
                  <a:pt x="619" y="247"/>
                </a:lnTo>
                <a:lnTo>
                  <a:pt x="619" y="247"/>
                </a:lnTo>
                <a:lnTo>
                  <a:pt x="619" y="247"/>
                </a:lnTo>
                <a:lnTo>
                  <a:pt x="619" y="247"/>
                </a:lnTo>
                <a:lnTo>
                  <a:pt x="619" y="247"/>
                </a:lnTo>
                <a:lnTo>
                  <a:pt x="619" y="247"/>
                </a:lnTo>
                <a:lnTo>
                  <a:pt x="619" y="246"/>
                </a:lnTo>
                <a:lnTo>
                  <a:pt x="619" y="246"/>
                </a:lnTo>
                <a:lnTo>
                  <a:pt x="619" y="246"/>
                </a:lnTo>
                <a:lnTo>
                  <a:pt x="619" y="246"/>
                </a:lnTo>
                <a:lnTo>
                  <a:pt x="619" y="246"/>
                </a:lnTo>
                <a:lnTo>
                  <a:pt x="619" y="246"/>
                </a:lnTo>
                <a:lnTo>
                  <a:pt x="619" y="246"/>
                </a:lnTo>
                <a:lnTo>
                  <a:pt x="619" y="246"/>
                </a:lnTo>
                <a:lnTo>
                  <a:pt x="619" y="246"/>
                </a:lnTo>
                <a:lnTo>
                  <a:pt x="619" y="246"/>
                </a:lnTo>
                <a:lnTo>
                  <a:pt x="619" y="246"/>
                </a:lnTo>
                <a:lnTo>
                  <a:pt x="619" y="246"/>
                </a:lnTo>
                <a:lnTo>
                  <a:pt x="619" y="245"/>
                </a:lnTo>
                <a:lnTo>
                  <a:pt x="619" y="245"/>
                </a:lnTo>
                <a:lnTo>
                  <a:pt x="619" y="245"/>
                </a:lnTo>
                <a:lnTo>
                  <a:pt x="619" y="245"/>
                </a:lnTo>
                <a:lnTo>
                  <a:pt x="619" y="245"/>
                </a:lnTo>
                <a:lnTo>
                  <a:pt x="619" y="245"/>
                </a:lnTo>
                <a:lnTo>
                  <a:pt x="619" y="245"/>
                </a:lnTo>
                <a:lnTo>
                  <a:pt x="619" y="245"/>
                </a:lnTo>
                <a:lnTo>
                  <a:pt x="619" y="245"/>
                </a:lnTo>
                <a:lnTo>
                  <a:pt x="619" y="245"/>
                </a:lnTo>
                <a:lnTo>
                  <a:pt x="620" y="245"/>
                </a:lnTo>
                <a:lnTo>
                  <a:pt x="620" y="245"/>
                </a:lnTo>
                <a:lnTo>
                  <a:pt x="620" y="245"/>
                </a:lnTo>
                <a:lnTo>
                  <a:pt x="620" y="245"/>
                </a:lnTo>
                <a:lnTo>
                  <a:pt x="620" y="245"/>
                </a:lnTo>
                <a:lnTo>
                  <a:pt x="620" y="245"/>
                </a:lnTo>
                <a:lnTo>
                  <a:pt x="620" y="245"/>
                </a:lnTo>
                <a:lnTo>
                  <a:pt x="621" y="245"/>
                </a:lnTo>
                <a:lnTo>
                  <a:pt x="621" y="245"/>
                </a:lnTo>
                <a:lnTo>
                  <a:pt x="621" y="245"/>
                </a:lnTo>
                <a:lnTo>
                  <a:pt x="621" y="245"/>
                </a:lnTo>
                <a:lnTo>
                  <a:pt x="621" y="244"/>
                </a:lnTo>
                <a:lnTo>
                  <a:pt x="621" y="244"/>
                </a:lnTo>
                <a:lnTo>
                  <a:pt x="621" y="244"/>
                </a:lnTo>
                <a:lnTo>
                  <a:pt x="621" y="244"/>
                </a:lnTo>
                <a:lnTo>
                  <a:pt x="620" y="244"/>
                </a:lnTo>
                <a:lnTo>
                  <a:pt x="620" y="244"/>
                </a:lnTo>
                <a:lnTo>
                  <a:pt x="620" y="244"/>
                </a:lnTo>
                <a:lnTo>
                  <a:pt x="620" y="244"/>
                </a:lnTo>
                <a:lnTo>
                  <a:pt x="620" y="244"/>
                </a:lnTo>
                <a:lnTo>
                  <a:pt x="620" y="244"/>
                </a:lnTo>
                <a:lnTo>
                  <a:pt x="620" y="244"/>
                </a:lnTo>
                <a:lnTo>
                  <a:pt x="620" y="244"/>
                </a:lnTo>
                <a:lnTo>
                  <a:pt x="620" y="244"/>
                </a:lnTo>
                <a:lnTo>
                  <a:pt x="620" y="244"/>
                </a:lnTo>
                <a:lnTo>
                  <a:pt x="620" y="244"/>
                </a:lnTo>
                <a:lnTo>
                  <a:pt x="620" y="244"/>
                </a:lnTo>
                <a:lnTo>
                  <a:pt x="621" y="244"/>
                </a:lnTo>
                <a:lnTo>
                  <a:pt x="621" y="244"/>
                </a:lnTo>
                <a:lnTo>
                  <a:pt x="621" y="244"/>
                </a:lnTo>
                <a:lnTo>
                  <a:pt x="621" y="244"/>
                </a:lnTo>
                <a:lnTo>
                  <a:pt x="621" y="244"/>
                </a:lnTo>
                <a:lnTo>
                  <a:pt x="621" y="244"/>
                </a:lnTo>
                <a:lnTo>
                  <a:pt x="621" y="244"/>
                </a:lnTo>
                <a:lnTo>
                  <a:pt x="621" y="244"/>
                </a:lnTo>
                <a:lnTo>
                  <a:pt x="621" y="243"/>
                </a:lnTo>
                <a:lnTo>
                  <a:pt x="621" y="243"/>
                </a:lnTo>
                <a:lnTo>
                  <a:pt x="621" y="243"/>
                </a:lnTo>
                <a:lnTo>
                  <a:pt x="622" y="243"/>
                </a:lnTo>
                <a:lnTo>
                  <a:pt x="622" y="243"/>
                </a:lnTo>
                <a:lnTo>
                  <a:pt x="622" y="243"/>
                </a:lnTo>
                <a:lnTo>
                  <a:pt x="622" y="244"/>
                </a:lnTo>
                <a:lnTo>
                  <a:pt x="622" y="244"/>
                </a:lnTo>
                <a:lnTo>
                  <a:pt x="622" y="244"/>
                </a:lnTo>
                <a:lnTo>
                  <a:pt x="622" y="244"/>
                </a:lnTo>
                <a:lnTo>
                  <a:pt x="622" y="244"/>
                </a:lnTo>
                <a:lnTo>
                  <a:pt x="622" y="244"/>
                </a:lnTo>
                <a:lnTo>
                  <a:pt x="622" y="244"/>
                </a:lnTo>
                <a:lnTo>
                  <a:pt x="622" y="244"/>
                </a:lnTo>
                <a:lnTo>
                  <a:pt x="623" y="244"/>
                </a:lnTo>
                <a:lnTo>
                  <a:pt x="623" y="244"/>
                </a:lnTo>
                <a:lnTo>
                  <a:pt x="623" y="244"/>
                </a:lnTo>
                <a:lnTo>
                  <a:pt x="623" y="244"/>
                </a:lnTo>
                <a:lnTo>
                  <a:pt x="623" y="244"/>
                </a:lnTo>
                <a:lnTo>
                  <a:pt x="623" y="244"/>
                </a:lnTo>
                <a:lnTo>
                  <a:pt x="623" y="244"/>
                </a:lnTo>
                <a:lnTo>
                  <a:pt x="623" y="244"/>
                </a:lnTo>
                <a:lnTo>
                  <a:pt x="623" y="244"/>
                </a:lnTo>
                <a:lnTo>
                  <a:pt x="623" y="244"/>
                </a:lnTo>
                <a:lnTo>
                  <a:pt x="623" y="244"/>
                </a:lnTo>
                <a:lnTo>
                  <a:pt x="623" y="243"/>
                </a:lnTo>
                <a:lnTo>
                  <a:pt x="623" y="243"/>
                </a:lnTo>
                <a:lnTo>
                  <a:pt x="623" y="243"/>
                </a:lnTo>
                <a:lnTo>
                  <a:pt x="623" y="243"/>
                </a:lnTo>
                <a:lnTo>
                  <a:pt x="623" y="243"/>
                </a:lnTo>
                <a:lnTo>
                  <a:pt x="624" y="243"/>
                </a:lnTo>
                <a:lnTo>
                  <a:pt x="624" y="243"/>
                </a:lnTo>
                <a:lnTo>
                  <a:pt x="624" y="243"/>
                </a:lnTo>
                <a:lnTo>
                  <a:pt x="624" y="243"/>
                </a:lnTo>
                <a:lnTo>
                  <a:pt x="624" y="243"/>
                </a:lnTo>
                <a:lnTo>
                  <a:pt x="624" y="243"/>
                </a:lnTo>
                <a:lnTo>
                  <a:pt x="624" y="243"/>
                </a:lnTo>
                <a:lnTo>
                  <a:pt x="624" y="243"/>
                </a:lnTo>
                <a:lnTo>
                  <a:pt x="624" y="243"/>
                </a:lnTo>
                <a:lnTo>
                  <a:pt x="624" y="243"/>
                </a:lnTo>
                <a:lnTo>
                  <a:pt x="624" y="243"/>
                </a:lnTo>
                <a:lnTo>
                  <a:pt x="624" y="243"/>
                </a:lnTo>
                <a:lnTo>
                  <a:pt x="625" y="243"/>
                </a:lnTo>
                <a:lnTo>
                  <a:pt x="625" y="243"/>
                </a:lnTo>
                <a:lnTo>
                  <a:pt x="625" y="243"/>
                </a:lnTo>
                <a:lnTo>
                  <a:pt x="625" y="243"/>
                </a:lnTo>
                <a:lnTo>
                  <a:pt x="625" y="243"/>
                </a:lnTo>
                <a:lnTo>
                  <a:pt x="625" y="243"/>
                </a:lnTo>
                <a:lnTo>
                  <a:pt x="625" y="243"/>
                </a:lnTo>
                <a:lnTo>
                  <a:pt x="625" y="243"/>
                </a:lnTo>
                <a:lnTo>
                  <a:pt x="625" y="243"/>
                </a:lnTo>
                <a:lnTo>
                  <a:pt x="625" y="243"/>
                </a:lnTo>
                <a:lnTo>
                  <a:pt x="625" y="242"/>
                </a:lnTo>
                <a:lnTo>
                  <a:pt x="625" y="242"/>
                </a:lnTo>
                <a:lnTo>
                  <a:pt x="625" y="242"/>
                </a:lnTo>
                <a:lnTo>
                  <a:pt x="625" y="242"/>
                </a:lnTo>
                <a:lnTo>
                  <a:pt x="625" y="242"/>
                </a:lnTo>
                <a:lnTo>
                  <a:pt x="625" y="242"/>
                </a:lnTo>
                <a:lnTo>
                  <a:pt x="625" y="242"/>
                </a:lnTo>
                <a:lnTo>
                  <a:pt x="625" y="242"/>
                </a:lnTo>
                <a:lnTo>
                  <a:pt x="625" y="242"/>
                </a:lnTo>
                <a:lnTo>
                  <a:pt x="625" y="241"/>
                </a:lnTo>
                <a:lnTo>
                  <a:pt x="625" y="241"/>
                </a:lnTo>
                <a:lnTo>
                  <a:pt x="625" y="241"/>
                </a:lnTo>
                <a:lnTo>
                  <a:pt x="625" y="241"/>
                </a:lnTo>
                <a:lnTo>
                  <a:pt x="625" y="241"/>
                </a:lnTo>
                <a:lnTo>
                  <a:pt x="625" y="241"/>
                </a:lnTo>
                <a:lnTo>
                  <a:pt x="625" y="241"/>
                </a:lnTo>
                <a:lnTo>
                  <a:pt x="625" y="241"/>
                </a:lnTo>
                <a:lnTo>
                  <a:pt x="625" y="240"/>
                </a:lnTo>
                <a:lnTo>
                  <a:pt x="625" y="240"/>
                </a:lnTo>
                <a:lnTo>
                  <a:pt x="625" y="240"/>
                </a:lnTo>
                <a:lnTo>
                  <a:pt x="625" y="240"/>
                </a:lnTo>
                <a:lnTo>
                  <a:pt x="625" y="240"/>
                </a:lnTo>
                <a:lnTo>
                  <a:pt x="625" y="240"/>
                </a:lnTo>
                <a:lnTo>
                  <a:pt x="625" y="240"/>
                </a:lnTo>
                <a:lnTo>
                  <a:pt x="625" y="240"/>
                </a:lnTo>
                <a:lnTo>
                  <a:pt x="625" y="239"/>
                </a:lnTo>
                <a:lnTo>
                  <a:pt x="625" y="239"/>
                </a:lnTo>
                <a:lnTo>
                  <a:pt x="625" y="239"/>
                </a:lnTo>
                <a:lnTo>
                  <a:pt x="625" y="239"/>
                </a:lnTo>
                <a:lnTo>
                  <a:pt x="625" y="239"/>
                </a:lnTo>
                <a:lnTo>
                  <a:pt x="625" y="239"/>
                </a:lnTo>
                <a:lnTo>
                  <a:pt x="625" y="239"/>
                </a:lnTo>
                <a:lnTo>
                  <a:pt x="625" y="239"/>
                </a:lnTo>
                <a:lnTo>
                  <a:pt x="625" y="239"/>
                </a:lnTo>
                <a:lnTo>
                  <a:pt x="625" y="239"/>
                </a:lnTo>
                <a:lnTo>
                  <a:pt x="625" y="239"/>
                </a:lnTo>
                <a:lnTo>
                  <a:pt x="625" y="239"/>
                </a:lnTo>
                <a:lnTo>
                  <a:pt x="626" y="238"/>
                </a:lnTo>
                <a:lnTo>
                  <a:pt x="626" y="238"/>
                </a:lnTo>
                <a:lnTo>
                  <a:pt x="626" y="238"/>
                </a:lnTo>
                <a:lnTo>
                  <a:pt x="626" y="238"/>
                </a:lnTo>
                <a:lnTo>
                  <a:pt x="626" y="238"/>
                </a:lnTo>
                <a:lnTo>
                  <a:pt x="626" y="238"/>
                </a:lnTo>
                <a:lnTo>
                  <a:pt x="626" y="239"/>
                </a:lnTo>
                <a:lnTo>
                  <a:pt x="626" y="239"/>
                </a:lnTo>
                <a:lnTo>
                  <a:pt x="627" y="239"/>
                </a:lnTo>
                <a:lnTo>
                  <a:pt x="627" y="239"/>
                </a:lnTo>
                <a:lnTo>
                  <a:pt x="627" y="239"/>
                </a:lnTo>
                <a:lnTo>
                  <a:pt x="627" y="239"/>
                </a:lnTo>
                <a:lnTo>
                  <a:pt x="627" y="239"/>
                </a:lnTo>
                <a:lnTo>
                  <a:pt x="627" y="239"/>
                </a:lnTo>
                <a:lnTo>
                  <a:pt x="627" y="239"/>
                </a:lnTo>
                <a:lnTo>
                  <a:pt x="627" y="239"/>
                </a:lnTo>
                <a:lnTo>
                  <a:pt x="628" y="239"/>
                </a:lnTo>
                <a:lnTo>
                  <a:pt x="628" y="238"/>
                </a:lnTo>
                <a:lnTo>
                  <a:pt x="628" y="238"/>
                </a:lnTo>
                <a:lnTo>
                  <a:pt x="628" y="238"/>
                </a:lnTo>
                <a:lnTo>
                  <a:pt x="628" y="238"/>
                </a:lnTo>
                <a:lnTo>
                  <a:pt x="628" y="238"/>
                </a:lnTo>
                <a:lnTo>
                  <a:pt x="628" y="238"/>
                </a:lnTo>
                <a:lnTo>
                  <a:pt x="628" y="238"/>
                </a:lnTo>
                <a:lnTo>
                  <a:pt x="628" y="238"/>
                </a:lnTo>
                <a:lnTo>
                  <a:pt x="628" y="238"/>
                </a:lnTo>
                <a:lnTo>
                  <a:pt x="628" y="238"/>
                </a:lnTo>
                <a:lnTo>
                  <a:pt x="628" y="238"/>
                </a:lnTo>
                <a:lnTo>
                  <a:pt x="629" y="238"/>
                </a:lnTo>
                <a:lnTo>
                  <a:pt x="629" y="238"/>
                </a:lnTo>
                <a:lnTo>
                  <a:pt x="629" y="238"/>
                </a:lnTo>
                <a:lnTo>
                  <a:pt x="629" y="239"/>
                </a:lnTo>
                <a:lnTo>
                  <a:pt x="629" y="239"/>
                </a:lnTo>
                <a:lnTo>
                  <a:pt x="629" y="239"/>
                </a:lnTo>
                <a:lnTo>
                  <a:pt x="629" y="239"/>
                </a:lnTo>
                <a:lnTo>
                  <a:pt x="629" y="239"/>
                </a:lnTo>
                <a:lnTo>
                  <a:pt x="629" y="239"/>
                </a:lnTo>
                <a:lnTo>
                  <a:pt x="629" y="239"/>
                </a:lnTo>
                <a:lnTo>
                  <a:pt x="629" y="239"/>
                </a:lnTo>
                <a:lnTo>
                  <a:pt x="629" y="239"/>
                </a:lnTo>
                <a:lnTo>
                  <a:pt x="630" y="239"/>
                </a:lnTo>
                <a:lnTo>
                  <a:pt x="630" y="238"/>
                </a:lnTo>
                <a:lnTo>
                  <a:pt x="630" y="238"/>
                </a:lnTo>
                <a:lnTo>
                  <a:pt x="630" y="238"/>
                </a:lnTo>
                <a:lnTo>
                  <a:pt x="630" y="238"/>
                </a:lnTo>
                <a:lnTo>
                  <a:pt x="630" y="238"/>
                </a:lnTo>
                <a:lnTo>
                  <a:pt x="630" y="238"/>
                </a:lnTo>
                <a:lnTo>
                  <a:pt x="630" y="237"/>
                </a:lnTo>
                <a:lnTo>
                  <a:pt x="630" y="237"/>
                </a:lnTo>
                <a:lnTo>
                  <a:pt x="630" y="237"/>
                </a:lnTo>
                <a:lnTo>
                  <a:pt x="630" y="237"/>
                </a:lnTo>
                <a:lnTo>
                  <a:pt x="630" y="237"/>
                </a:lnTo>
                <a:lnTo>
                  <a:pt x="630" y="237"/>
                </a:lnTo>
                <a:lnTo>
                  <a:pt x="630" y="237"/>
                </a:lnTo>
                <a:lnTo>
                  <a:pt x="630" y="237"/>
                </a:lnTo>
                <a:lnTo>
                  <a:pt x="630" y="237"/>
                </a:lnTo>
                <a:lnTo>
                  <a:pt x="630" y="236"/>
                </a:lnTo>
                <a:lnTo>
                  <a:pt x="630" y="236"/>
                </a:lnTo>
                <a:lnTo>
                  <a:pt x="630" y="236"/>
                </a:lnTo>
                <a:lnTo>
                  <a:pt x="630" y="236"/>
                </a:lnTo>
                <a:lnTo>
                  <a:pt x="630" y="236"/>
                </a:lnTo>
                <a:lnTo>
                  <a:pt x="631" y="236"/>
                </a:lnTo>
                <a:lnTo>
                  <a:pt x="631" y="236"/>
                </a:lnTo>
                <a:lnTo>
                  <a:pt x="631" y="236"/>
                </a:lnTo>
                <a:lnTo>
                  <a:pt x="631" y="236"/>
                </a:lnTo>
                <a:lnTo>
                  <a:pt x="631" y="236"/>
                </a:lnTo>
                <a:lnTo>
                  <a:pt x="631" y="236"/>
                </a:lnTo>
                <a:lnTo>
                  <a:pt x="631" y="236"/>
                </a:lnTo>
                <a:lnTo>
                  <a:pt x="631" y="236"/>
                </a:lnTo>
                <a:lnTo>
                  <a:pt x="631" y="236"/>
                </a:lnTo>
                <a:lnTo>
                  <a:pt x="631" y="236"/>
                </a:lnTo>
                <a:lnTo>
                  <a:pt x="632" y="236"/>
                </a:lnTo>
                <a:lnTo>
                  <a:pt x="632" y="236"/>
                </a:lnTo>
                <a:lnTo>
                  <a:pt x="632" y="236"/>
                </a:lnTo>
                <a:lnTo>
                  <a:pt x="632" y="236"/>
                </a:lnTo>
                <a:lnTo>
                  <a:pt x="632" y="236"/>
                </a:lnTo>
                <a:lnTo>
                  <a:pt x="632" y="236"/>
                </a:lnTo>
                <a:lnTo>
                  <a:pt x="632" y="236"/>
                </a:lnTo>
                <a:lnTo>
                  <a:pt x="632" y="236"/>
                </a:lnTo>
                <a:lnTo>
                  <a:pt x="632" y="236"/>
                </a:lnTo>
                <a:lnTo>
                  <a:pt x="632" y="235"/>
                </a:lnTo>
                <a:lnTo>
                  <a:pt x="632" y="235"/>
                </a:lnTo>
                <a:lnTo>
                  <a:pt x="632" y="235"/>
                </a:lnTo>
                <a:lnTo>
                  <a:pt x="632" y="235"/>
                </a:lnTo>
                <a:lnTo>
                  <a:pt x="632" y="235"/>
                </a:lnTo>
                <a:lnTo>
                  <a:pt x="633" y="235"/>
                </a:lnTo>
                <a:lnTo>
                  <a:pt x="633" y="235"/>
                </a:lnTo>
                <a:lnTo>
                  <a:pt x="633" y="235"/>
                </a:lnTo>
                <a:lnTo>
                  <a:pt x="633" y="234"/>
                </a:lnTo>
                <a:lnTo>
                  <a:pt x="633" y="234"/>
                </a:lnTo>
                <a:lnTo>
                  <a:pt x="633" y="234"/>
                </a:lnTo>
                <a:lnTo>
                  <a:pt x="633" y="234"/>
                </a:lnTo>
                <a:lnTo>
                  <a:pt x="633" y="234"/>
                </a:lnTo>
                <a:lnTo>
                  <a:pt x="633" y="234"/>
                </a:lnTo>
                <a:lnTo>
                  <a:pt x="633" y="234"/>
                </a:lnTo>
                <a:lnTo>
                  <a:pt x="633" y="234"/>
                </a:lnTo>
                <a:lnTo>
                  <a:pt x="633" y="234"/>
                </a:lnTo>
                <a:lnTo>
                  <a:pt x="633" y="234"/>
                </a:lnTo>
                <a:lnTo>
                  <a:pt x="633" y="234"/>
                </a:lnTo>
                <a:lnTo>
                  <a:pt x="634" y="234"/>
                </a:lnTo>
                <a:lnTo>
                  <a:pt x="634" y="234"/>
                </a:lnTo>
                <a:lnTo>
                  <a:pt x="634" y="234"/>
                </a:lnTo>
                <a:lnTo>
                  <a:pt x="634" y="234"/>
                </a:lnTo>
                <a:lnTo>
                  <a:pt x="634" y="234"/>
                </a:lnTo>
                <a:lnTo>
                  <a:pt x="634" y="234"/>
                </a:lnTo>
                <a:lnTo>
                  <a:pt x="634" y="234"/>
                </a:lnTo>
                <a:lnTo>
                  <a:pt x="634" y="234"/>
                </a:lnTo>
                <a:lnTo>
                  <a:pt x="634" y="234"/>
                </a:lnTo>
                <a:lnTo>
                  <a:pt x="634" y="234"/>
                </a:lnTo>
                <a:lnTo>
                  <a:pt x="634" y="234"/>
                </a:lnTo>
                <a:lnTo>
                  <a:pt x="634" y="234"/>
                </a:lnTo>
                <a:lnTo>
                  <a:pt x="634" y="233"/>
                </a:lnTo>
                <a:lnTo>
                  <a:pt x="634" y="233"/>
                </a:lnTo>
                <a:lnTo>
                  <a:pt x="634" y="233"/>
                </a:lnTo>
                <a:lnTo>
                  <a:pt x="634" y="233"/>
                </a:lnTo>
                <a:lnTo>
                  <a:pt x="634" y="233"/>
                </a:lnTo>
                <a:lnTo>
                  <a:pt x="634" y="233"/>
                </a:lnTo>
                <a:lnTo>
                  <a:pt x="634" y="233"/>
                </a:lnTo>
                <a:lnTo>
                  <a:pt x="634" y="233"/>
                </a:lnTo>
                <a:lnTo>
                  <a:pt x="634" y="232"/>
                </a:lnTo>
                <a:lnTo>
                  <a:pt x="635" y="232"/>
                </a:lnTo>
                <a:lnTo>
                  <a:pt x="635" y="232"/>
                </a:lnTo>
                <a:lnTo>
                  <a:pt x="635" y="232"/>
                </a:lnTo>
                <a:lnTo>
                  <a:pt x="635" y="232"/>
                </a:lnTo>
                <a:lnTo>
                  <a:pt x="635" y="232"/>
                </a:lnTo>
                <a:lnTo>
                  <a:pt x="635" y="232"/>
                </a:lnTo>
                <a:lnTo>
                  <a:pt x="635" y="232"/>
                </a:lnTo>
                <a:lnTo>
                  <a:pt x="635" y="232"/>
                </a:lnTo>
                <a:lnTo>
                  <a:pt x="635" y="232"/>
                </a:lnTo>
                <a:lnTo>
                  <a:pt x="635" y="232"/>
                </a:lnTo>
                <a:lnTo>
                  <a:pt x="635" y="232"/>
                </a:lnTo>
                <a:lnTo>
                  <a:pt x="636" y="232"/>
                </a:lnTo>
                <a:lnTo>
                  <a:pt x="636" y="232"/>
                </a:lnTo>
                <a:lnTo>
                  <a:pt x="636" y="232"/>
                </a:lnTo>
                <a:lnTo>
                  <a:pt x="636" y="232"/>
                </a:lnTo>
                <a:lnTo>
                  <a:pt x="636" y="232"/>
                </a:lnTo>
                <a:lnTo>
                  <a:pt x="636" y="231"/>
                </a:lnTo>
                <a:lnTo>
                  <a:pt x="636" y="231"/>
                </a:lnTo>
                <a:lnTo>
                  <a:pt x="636" y="231"/>
                </a:lnTo>
                <a:lnTo>
                  <a:pt x="636" y="231"/>
                </a:lnTo>
                <a:lnTo>
                  <a:pt x="637" y="231"/>
                </a:lnTo>
                <a:lnTo>
                  <a:pt x="637" y="231"/>
                </a:lnTo>
                <a:lnTo>
                  <a:pt x="637" y="231"/>
                </a:lnTo>
                <a:lnTo>
                  <a:pt x="637" y="231"/>
                </a:lnTo>
                <a:lnTo>
                  <a:pt x="637" y="231"/>
                </a:lnTo>
                <a:lnTo>
                  <a:pt x="637" y="231"/>
                </a:lnTo>
                <a:lnTo>
                  <a:pt x="637" y="231"/>
                </a:lnTo>
                <a:lnTo>
                  <a:pt x="637" y="231"/>
                </a:lnTo>
                <a:lnTo>
                  <a:pt x="637" y="231"/>
                </a:lnTo>
                <a:lnTo>
                  <a:pt x="637" y="231"/>
                </a:lnTo>
                <a:lnTo>
                  <a:pt x="637" y="231"/>
                </a:lnTo>
                <a:lnTo>
                  <a:pt x="637" y="231"/>
                </a:lnTo>
                <a:lnTo>
                  <a:pt x="637" y="230"/>
                </a:lnTo>
                <a:lnTo>
                  <a:pt x="637" y="230"/>
                </a:lnTo>
                <a:lnTo>
                  <a:pt x="637" y="230"/>
                </a:lnTo>
                <a:lnTo>
                  <a:pt x="637" y="230"/>
                </a:lnTo>
                <a:lnTo>
                  <a:pt x="637" y="230"/>
                </a:lnTo>
                <a:lnTo>
                  <a:pt x="637" y="230"/>
                </a:lnTo>
                <a:lnTo>
                  <a:pt x="637" y="230"/>
                </a:lnTo>
                <a:lnTo>
                  <a:pt x="637" y="230"/>
                </a:lnTo>
                <a:lnTo>
                  <a:pt x="638" y="230"/>
                </a:lnTo>
                <a:lnTo>
                  <a:pt x="638" y="230"/>
                </a:lnTo>
                <a:lnTo>
                  <a:pt x="638" y="230"/>
                </a:lnTo>
                <a:lnTo>
                  <a:pt x="638" y="230"/>
                </a:lnTo>
                <a:lnTo>
                  <a:pt x="638" y="230"/>
                </a:lnTo>
                <a:lnTo>
                  <a:pt x="638" y="230"/>
                </a:lnTo>
                <a:lnTo>
                  <a:pt x="638" y="230"/>
                </a:lnTo>
                <a:lnTo>
                  <a:pt x="639" y="230"/>
                </a:lnTo>
                <a:lnTo>
                  <a:pt x="639" y="230"/>
                </a:lnTo>
                <a:lnTo>
                  <a:pt x="639" y="230"/>
                </a:lnTo>
                <a:lnTo>
                  <a:pt x="639" y="230"/>
                </a:lnTo>
                <a:lnTo>
                  <a:pt x="639" y="230"/>
                </a:lnTo>
                <a:lnTo>
                  <a:pt x="639" y="229"/>
                </a:lnTo>
                <a:lnTo>
                  <a:pt x="639" y="229"/>
                </a:lnTo>
                <a:lnTo>
                  <a:pt x="639" y="229"/>
                </a:lnTo>
                <a:lnTo>
                  <a:pt x="639" y="229"/>
                </a:lnTo>
                <a:lnTo>
                  <a:pt x="639" y="229"/>
                </a:lnTo>
                <a:lnTo>
                  <a:pt x="639" y="229"/>
                </a:lnTo>
                <a:lnTo>
                  <a:pt x="639" y="229"/>
                </a:lnTo>
                <a:lnTo>
                  <a:pt x="639" y="229"/>
                </a:lnTo>
                <a:lnTo>
                  <a:pt x="639" y="228"/>
                </a:lnTo>
                <a:lnTo>
                  <a:pt x="639" y="228"/>
                </a:lnTo>
                <a:lnTo>
                  <a:pt x="639" y="228"/>
                </a:lnTo>
                <a:lnTo>
                  <a:pt x="639" y="228"/>
                </a:lnTo>
                <a:lnTo>
                  <a:pt x="639" y="228"/>
                </a:lnTo>
                <a:lnTo>
                  <a:pt x="640" y="228"/>
                </a:lnTo>
                <a:lnTo>
                  <a:pt x="640" y="228"/>
                </a:lnTo>
                <a:lnTo>
                  <a:pt x="640" y="227"/>
                </a:lnTo>
                <a:lnTo>
                  <a:pt x="641" y="227"/>
                </a:lnTo>
                <a:lnTo>
                  <a:pt x="641" y="227"/>
                </a:lnTo>
                <a:lnTo>
                  <a:pt x="641" y="227"/>
                </a:lnTo>
                <a:lnTo>
                  <a:pt x="641" y="227"/>
                </a:lnTo>
                <a:lnTo>
                  <a:pt x="641" y="227"/>
                </a:lnTo>
                <a:lnTo>
                  <a:pt x="641" y="227"/>
                </a:lnTo>
                <a:lnTo>
                  <a:pt x="641" y="227"/>
                </a:lnTo>
                <a:lnTo>
                  <a:pt x="641" y="227"/>
                </a:lnTo>
                <a:lnTo>
                  <a:pt x="641" y="227"/>
                </a:lnTo>
                <a:lnTo>
                  <a:pt x="641" y="226"/>
                </a:lnTo>
                <a:lnTo>
                  <a:pt x="641" y="226"/>
                </a:lnTo>
                <a:lnTo>
                  <a:pt x="641" y="226"/>
                </a:lnTo>
                <a:lnTo>
                  <a:pt x="641" y="226"/>
                </a:lnTo>
                <a:lnTo>
                  <a:pt x="642" y="226"/>
                </a:lnTo>
                <a:lnTo>
                  <a:pt x="642" y="226"/>
                </a:lnTo>
                <a:lnTo>
                  <a:pt x="642" y="226"/>
                </a:lnTo>
                <a:lnTo>
                  <a:pt x="642" y="226"/>
                </a:lnTo>
                <a:lnTo>
                  <a:pt x="642" y="226"/>
                </a:lnTo>
                <a:lnTo>
                  <a:pt x="642" y="225"/>
                </a:lnTo>
                <a:lnTo>
                  <a:pt x="642" y="225"/>
                </a:lnTo>
                <a:lnTo>
                  <a:pt x="642" y="225"/>
                </a:lnTo>
                <a:lnTo>
                  <a:pt x="642" y="225"/>
                </a:lnTo>
                <a:lnTo>
                  <a:pt x="643" y="225"/>
                </a:lnTo>
                <a:lnTo>
                  <a:pt x="643" y="225"/>
                </a:lnTo>
                <a:lnTo>
                  <a:pt x="643" y="224"/>
                </a:lnTo>
                <a:lnTo>
                  <a:pt x="643" y="224"/>
                </a:lnTo>
                <a:lnTo>
                  <a:pt x="643" y="224"/>
                </a:lnTo>
                <a:lnTo>
                  <a:pt x="643" y="224"/>
                </a:lnTo>
                <a:lnTo>
                  <a:pt x="643" y="224"/>
                </a:lnTo>
                <a:lnTo>
                  <a:pt x="643" y="224"/>
                </a:lnTo>
                <a:lnTo>
                  <a:pt x="643" y="224"/>
                </a:lnTo>
                <a:lnTo>
                  <a:pt x="643" y="224"/>
                </a:lnTo>
                <a:lnTo>
                  <a:pt x="643" y="224"/>
                </a:lnTo>
                <a:lnTo>
                  <a:pt x="643" y="223"/>
                </a:lnTo>
                <a:lnTo>
                  <a:pt x="643" y="223"/>
                </a:lnTo>
                <a:lnTo>
                  <a:pt x="642" y="223"/>
                </a:lnTo>
                <a:lnTo>
                  <a:pt x="642" y="222"/>
                </a:lnTo>
                <a:lnTo>
                  <a:pt x="642" y="222"/>
                </a:lnTo>
                <a:lnTo>
                  <a:pt x="642" y="221"/>
                </a:lnTo>
                <a:lnTo>
                  <a:pt x="641" y="221"/>
                </a:lnTo>
                <a:lnTo>
                  <a:pt x="641" y="221"/>
                </a:lnTo>
                <a:lnTo>
                  <a:pt x="641" y="221"/>
                </a:lnTo>
                <a:lnTo>
                  <a:pt x="640" y="221"/>
                </a:lnTo>
                <a:lnTo>
                  <a:pt x="640" y="220"/>
                </a:lnTo>
                <a:lnTo>
                  <a:pt x="639" y="220"/>
                </a:lnTo>
                <a:lnTo>
                  <a:pt x="637" y="219"/>
                </a:lnTo>
                <a:lnTo>
                  <a:pt x="635" y="217"/>
                </a:lnTo>
                <a:lnTo>
                  <a:pt x="635" y="217"/>
                </a:lnTo>
                <a:lnTo>
                  <a:pt x="634" y="217"/>
                </a:lnTo>
                <a:lnTo>
                  <a:pt x="633" y="216"/>
                </a:lnTo>
                <a:lnTo>
                  <a:pt x="632" y="216"/>
                </a:lnTo>
                <a:lnTo>
                  <a:pt x="630" y="216"/>
                </a:lnTo>
                <a:lnTo>
                  <a:pt x="630" y="216"/>
                </a:lnTo>
                <a:lnTo>
                  <a:pt x="628" y="216"/>
                </a:lnTo>
                <a:lnTo>
                  <a:pt x="628" y="216"/>
                </a:lnTo>
                <a:lnTo>
                  <a:pt x="627" y="216"/>
                </a:lnTo>
                <a:lnTo>
                  <a:pt x="625" y="215"/>
                </a:lnTo>
                <a:lnTo>
                  <a:pt x="625" y="215"/>
                </a:lnTo>
                <a:lnTo>
                  <a:pt x="624" y="215"/>
                </a:lnTo>
                <a:lnTo>
                  <a:pt x="623" y="215"/>
                </a:lnTo>
                <a:lnTo>
                  <a:pt x="623" y="215"/>
                </a:lnTo>
                <a:lnTo>
                  <a:pt x="622" y="215"/>
                </a:lnTo>
                <a:lnTo>
                  <a:pt x="620" y="215"/>
                </a:lnTo>
                <a:lnTo>
                  <a:pt x="619" y="215"/>
                </a:lnTo>
                <a:lnTo>
                  <a:pt x="618" y="215"/>
                </a:lnTo>
                <a:lnTo>
                  <a:pt x="617" y="214"/>
                </a:lnTo>
                <a:lnTo>
                  <a:pt x="616" y="214"/>
                </a:lnTo>
                <a:lnTo>
                  <a:pt x="616" y="214"/>
                </a:lnTo>
                <a:lnTo>
                  <a:pt x="615" y="214"/>
                </a:lnTo>
                <a:lnTo>
                  <a:pt x="614" y="213"/>
                </a:lnTo>
                <a:lnTo>
                  <a:pt x="613" y="213"/>
                </a:lnTo>
                <a:lnTo>
                  <a:pt x="612" y="212"/>
                </a:lnTo>
                <a:lnTo>
                  <a:pt x="612" y="212"/>
                </a:lnTo>
                <a:lnTo>
                  <a:pt x="611" y="212"/>
                </a:lnTo>
                <a:lnTo>
                  <a:pt x="610" y="211"/>
                </a:lnTo>
                <a:lnTo>
                  <a:pt x="609" y="211"/>
                </a:lnTo>
                <a:lnTo>
                  <a:pt x="608" y="210"/>
                </a:lnTo>
                <a:lnTo>
                  <a:pt x="606" y="210"/>
                </a:lnTo>
                <a:lnTo>
                  <a:pt x="605" y="210"/>
                </a:lnTo>
                <a:lnTo>
                  <a:pt x="604" y="210"/>
                </a:lnTo>
                <a:lnTo>
                  <a:pt x="603" y="209"/>
                </a:lnTo>
                <a:lnTo>
                  <a:pt x="602" y="209"/>
                </a:lnTo>
                <a:lnTo>
                  <a:pt x="600" y="208"/>
                </a:lnTo>
                <a:lnTo>
                  <a:pt x="599" y="207"/>
                </a:lnTo>
                <a:lnTo>
                  <a:pt x="598" y="207"/>
                </a:lnTo>
                <a:lnTo>
                  <a:pt x="598" y="207"/>
                </a:lnTo>
                <a:lnTo>
                  <a:pt x="597" y="207"/>
                </a:lnTo>
                <a:lnTo>
                  <a:pt x="596" y="206"/>
                </a:lnTo>
                <a:lnTo>
                  <a:pt x="594" y="204"/>
                </a:lnTo>
                <a:lnTo>
                  <a:pt x="587" y="199"/>
                </a:lnTo>
                <a:lnTo>
                  <a:pt x="587" y="198"/>
                </a:lnTo>
                <a:lnTo>
                  <a:pt x="587" y="198"/>
                </a:lnTo>
                <a:lnTo>
                  <a:pt x="580" y="193"/>
                </a:lnTo>
                <a:lnTo>
                  <a:pt x="579" y="192"/>
                </a:lnTo>
                <a:lnTo>
                  <a:pt x="577" y="190"/>
                </a:lnTo>
                <a:lnTo>
                  <a:pt x="576" y="190"/>
                </a:lnTo>
                <a:lnTo>
                  <a:pt x="575" y="189"/>
                </a:lnTo>
                <a:lnTo>
                  <a:pt x="570" y="185"/>
                </a:lnTo>
                <a:lnTo>
                  <a:pt x="569" y="184"/>
                </a:lnTo>
                <a:lnTo>
                  <a:pt x="567" y="183"/>
                </a:lnTo>
                <a:lnTo>
                  <a:pt x="566" y="182"/>
                </a:lnTo>
                <a:lnTo>
                  <a:pt x="563" y="179"/>
                </a:lnTo>
                <a:lnTo>
                  <a:pt x="562" y="179"/>
                </a:lnTo>
                <a:lnTo>
                  <a:pt x="562" y="178"/>
                </a:lnTo>
                <a:lnTo>
                  <a:pt x="559" y="170"/>
                </a:lnTo>
                <a:lnTo>
                  <a:pt x="558" y="170"/>
                </a:lnTo>
                <a:lnTo>
                  <a:pt x="556" y="162"/>
                </a:lnTo>
                <a:lnTo>
                  <a:pt x="555" y="160"/>
                </a:lnTo>
                <a:lnTo>
                  <a:pt x="554" y="157"/>
                </a:lnTo>
                <a:lnTo>
                  <a:pt x="553" y="156"/>
                </a:lnTo>
                <a:lnTo>
                  <a:pt x="552" y="153"/>
                </a:lnTo>
                <a:lnTo>
                  <a:pt x="552" y="152"/>
                </a:lnTo>
                <a:lnTo>
                  <a:pt x="551" y="150"/>
                </a:lnTo>
                <a:lnTo>
                  <a:pt x="549" y="144"/>
                </a:lnTo>
                <a:lnTo>
                  <a:pt x="548" y="143"/>
                </a:lnTo>
                <a:lnTo>
                  <a:pt x="547" y="140"/>
                </a:lnTo>
                <a:lnTo>
                  <a:pt x="546" y="136"/>
                </a:lnTo>
                <a:lnTo>
                  <a:pt x="545" y="134"/>
                </a:lnTo>
                <a:lnTo>
                  <a:pt x="545" y="134"/>
                </a:lnTo>
                <a:lnTo>
                  <a:pt x="544" y="132"/>
                </a:lnTo>
                <a:lnTo>
                  <a:pt x="542" y="127"/>
                </a:lnTo>
                <a:lnTo>
                  <a:pt x="542" y="127"/>
                </a:lnTo>
                <a:lnTo>
                  <a:pt x="543" y="127"/>
                </a:lnTo>
                <a:lnTo>
                  <a:pt x="604" y="109"/>
                </a:lnTo>
                <a:lnTo>
                  <a:pt x="650" y="96"/>
                </a:lnTo>
                <a:lnTo>
                  <a:pt x="650" y="96"/>
                </a:lnTo>
                <a:lnTo>
                  <a:pt x="657" y="94"/>
                </a:lnTo>
                <a:lnTo>
                  <a:pt x="657" y="94"/>
                </a:lnTo>
                <a:lnTo>
                  <a:pt x="657" y="94"/>
                </a:lnTo>
                <a:lnTo>
                  <a:pt x="658" y="96"/>
                </a:lnTo>
                <a:lnTo>
                  <a:pt x="658" y="96"/>
                </a:lnTo>
                <a:lnTo>
                  <a:pt x="660" y="99"/>
                </a:lnTo>
                <a:lnTo>
                  <a:pt x="661" y="100"/>
                </a:lnTo>
                <a:lnTo>
                  <a:pt x="663" y="101"/>
                </a:lnTo>
                <a:lnTo>
                  <a:pt x="664" y="102"/>
                </a:lnTo>
                <a:lnTo>
                  <a:pt x="665" y="103"/>
                </a:lnTo>
                <a:lnTo>
                  <a:pt x="665" y="103"/>
                </a:lnTo>
                <a:lnTo>
                  <a:pt x="665" y="103"/>
                </a:lnTo>
                <a:lnTo>
                  <a:pt x="665" y="103"/>
                </a:lnTo>
                <a:lnTo>
                  <a:pt x="666" y="103"/>
                </a:lnTo>
                <a:lnTo>
                  <a:pt x="666" y="104"/>
                </a:lnTo>
                <a:lnTo>
                  <a:pt x="667" y="103"/>
                </a:lnTo>
                <a:lnTo>
                  <a:pt x="668" y="102"/>
                </a:lnTo>
                <a:lnTo>
                  <a:pt x="669" y="102"/>
                </a:lnTo>
                <a:lnTo>
                  <a:pt x="670" y="102"/>
                </a:lnTo>
                <a:lnTo>
                  <a:pt x="671" y="101"/>
                </a:lnTo>
                <a:lnTo>
                  <a:pt x="671" y="101"/>
                </a:lnTo>
                <a:lnTo>
                  <a:pt x="672" y="101"/>
                </a:lnTo>
                <a:lnTo>
                  <a:pt x="672" y="101"/>
                </a:lnTo>
                <a:lnTo>
                  <a:pt x="672" y="100"/>
                </a:lnTo>
                <a:lnTo>
                  <a:pt x="672" y="100"/>
                </a:lnTo>
                <a:lnTo>
                  <a:pt x="672" y="101"/>
                </a:lnTo>
                <a:lnTo>
                  <a:pt x="674" y="109"/>
                </a:lnTo>
                <a:lnTo>
                  <a:pt x="674" y="110"/>
                </a:lnTo>
                <a:lnTo>
                  <a:pt x="674" y="110"/>
                </a:lnTo>
                <a:lnTo>
                  <a:pt x="674" y="110"/>
                </a:lnTo>
                <a:lnTo>
                  <a:pt x="674" y="111"/>
                </a:lnTo>
                <a:lnTo>
                  <a:pt x="674" y="114"/>
                </a:lnTo>
                <a:lnTo>
                  <a:pt x="675" y="116"/>
                </a:lnTo>
                <a:lnTo>
                  <a:pt x="675" y="120"/>
                </a:lnTo>
                <a:lnTo>
                  <a:pt x="675" y="120"/>
                </a:lnTo>
                <a:lnTo>
                  <a:pt x="676" y="122"/>
                </a:lnTo>
                <a:lnTo>
                  <a:pt x="676" y="124"/>
                </a:lnTo>
                <a:lnTo>
                  <a:pt x="676" y="125"/>
                </a:lnTo>
                <a:lnTo>
                  <a:pt x="677" y="127"/>
                </a:lnTo>
                <a:lnTo>
                  <a:pt x="677" y="130"/>
                </a:lnTo>
                <a:lnTo>
                  <a:pt x="677" y="131"/>
                </a:lnTo>
                <a:lnTo>
                  <a:pt x="677" y="131"/>
                </a:lnTo>
                <a:lnTo>
                  <a:pt x="678" y="134"/>
                </a:lnTo>
                <a:lnTo>
                  <a:pt x="678" y="135"/>
                </a:lnTo>
                <a:lnTo>
                  <a:pt x="678" y="135"/>
                </a:lnTo>
                <a:lnTo>
                  <a:pt x="684" y="144"/>
                </a:lnTo>
                <a:lnTo>
                  <a:pt x="685" y="145"/>
                </a:lnTo>
                <a:lnTo>
                  <a:pt x="685" y="145"/>
                </a:lnTo>
                <a:lnTo>
                  <a:pt x="687" y="146"/>
                </a:lnTo>
                <a:lnTo>
                  <a:pt x="687" y="147"/>
                </a:lnTo>
                <a:lnTo>
                  <a:pt x="690" y="148"/>
                </a:lnTo>
                <a:lnTo>
                  <a:pt x="691" y="149"/>
                </a:lnTo>
                <a:lnTo>
                  <a:pt x="691" y="149"/>
                </a:lnTo>
                <a:lnTo>
                  <a:pt x="692" y="150"/>
                </a:lnTo>
                <a:lnTo>
                  <a:pt x="695" y="151"/>
                </a:lnTo>
                <a:lnTo>
                  <a:pt x="696" y="152"/>
                </a:lnTo>
                <a:lnTo>
                  <a:pt x="696" y="153"/>
                </a:lnTo>
                <a:lnTo>
                  <a:pt x="698" y="154"/>
                </a:lnTo>
                <a:lnTo>
                  <a:pt x="700" y="155"/>
                </a:lnTo>
                <a:lnTo>
                  <a:pt x="700" y="156"/>
                </a:lnTo>
                <a:lnTo>
                  <a:pt x="700" y="156"/>
                </a:lnTo>
                <a:lnTo>
                  <a:pt x="701" y="157"/>
                </a:lnTo>
                <a:lnTo>
                  <a:pt x="702" y="158"/>
                </a:lnTo>
                <a:lnTo>
                  <a:pt x="703" y="159"/>
                </a:lnTo>
                <a:lnTo>
                  <a:pt x="703" y="159"/>
                </a:lnTo>
                <a:lnTo>
                  <a:pt x="703" y="160"/>
                </a:lnTo>
                <a:lnTo>
                  <a:pt x="705" y="162"/>
                </a:lnTo>
                <a:lnTo>
                  <a:pt x="706" y="163"/>
                </a:lnTo>
                <a:lnTo>
                  <a:pt x="706" y="164"/>
                </a:lnTo>
                <a:lnTo>
                  <a:pt x="707" y="165"/>
                </a:lnTo>
                <a:lnTo>
                  <a:pt x="707" y="165"/>
                </a:lnTo>
                <a:lnTo>
                  <a:pt x="707" y="165"/>
                </a:lnTo>
                <a:lnTo>
                  <a:pt x="707" y="165"/>
                </a:lnTo>
                <a:lnTo>
                  <a:pt x="707" y="165"/>
                </a:lnTo>
                <a:lnTo>
                  <a:pt x="707" y="165"/>
                </a:lnTo>
                <a:lnTo>
                  <a:pt x="707" y="165"/>
                </a:lnTo>
                <a:lnTo>
                  <a:pt x="707" y="165"/>
                </a:lnTo>
                <a:lnTo>
                  <a:pt x="707"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9" y="165"/>
                </a:lnTo>
                <a:lnTo>
                  <a:pt x="709" y="165"/>
                </a:lnTo>
                <a:lnTo>
                  <a:pt x="709" y="165"/>
                </a:lnTo>
                <a:lnTo>
                  <a:pt x="709" y="165"/>
                </a:lnTo>
                <a:lnTo>
                  <a:pt x="709" y="165"/>
                </a:lnTo>
                <a:lnTo>
                  <a:pt x="709" y="165"/>
                </a:lnTo>
                <a:lnTo>
                  <a:pt x="709" y="165"/>
                </a:lnTo>
                <a:lnTo>
                  <a:pt x="709" y="165"/>
                </a:lnTo>
                <a:lnTo>
                  <a:pt x="709" y="165"/>
                </a:lnTo>
                <a:lnTo>
                  <a:pt x="709" y="165"/>
                </a:lnTo>
                <a:lnTo>
                  <a:pt x="709" y="165"/>
                </a:lnTo>
                <a:lnTo>
                  <a:pt x="709" y="165"/>
                </a:lnTo>
                <a:lnTo>
                  <a:pt x="709" y="165"/>
                </a:lnTo>
                <a:lnTo>
                  <a:pt x="709" y="165"/>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10" y="166"/>
                </a:lnTo>
                <a:lnTo>
                  <a:pt x="710" y="166"/>
                </a:lnTo>
                <a:lnTo>
                  <a:pt x="710" y="166"/>
                </a:lnTo>
                <a:lnTo>
                  <a:pt x="710" y="165"/>
                </a:lnTo>
                <a:lnTo>
                  <a:pt x="710" y="165"/>
                </a:lnTo>
                <a:lnTo>
                  <a:pt x="710" y="165"/>
                </a:lnTo>
                <a:lnTo>
                  <a:pt x="710" y="165"/>
                </a:lnTo>
                <a:lnTo>
                  <a:pt x="710" y="165"/>
                </a:lnTo>
                <a:lnTo>
                  <a:pt x="710" y="164"/>
                </a:lnTo>
                <a:lnTo>
                  <a:pt x="710" y="164"/>
                </a:lnTo>
                <a:lnTo>
                  <a:pt x="710" y="164"/>
                </a:lnTo>
                <a:lnTo>
                  <a:pt x="710" y="164"/>
                </a:lnTo>
                <a:lnTo>
                  <a:pt x="710" y="163"/>
                </a:lnTo>
                <a:lnTo>
                  <a:pt x="710" y="163"/>
                </a:lnTo>
                <a:lnTo>
                  <a:pt x="710" y="163"/>
                </a:lnTo>
                <a:lnTo>
                  <a:pt x="710" y="163"/>
                </a:lnTo>
                <a:lnTo>
                  <a:pt x="710" y="163"/>
                </a:lnTo>
                <a:lnTo>
                  <a:pt x="710" y="163"/>
                </a:lnTo>
                <a:lnTo>
                  <a:pt x="710" y="163"/>
                </a:lnTo>
                <a:lnTo>
                  <a:pt x="710" y="163"/>
                </a:lnTo>
                <a:lnTo>
                  <a:pt x="710" y="163"/>
                </a:lnTo>
                <a:lnTo>
                  <a:pt x="710" y="163"/>
                </a:lnTo>
                <a:lnTo>
                  <a:pt x="711" y="163"/>
                </a:lnTo>
                <a:lnTo>
                  <a:pt x="711" y="163"/>
                </a:lnTo>
                <a:lnTo>
                  <a:pt x="711" y="163"/>
                </a:lnTo>
                <a:lnTo>
                  <a:pt x="711" y="163"/>
                </a:lnTo>
                <a:lnTo>
                  <a:pt x="711" y="162"/>
                </a:lnTo>
                <a:lnTo>
                  <a:pt x="711" y="162"/>
                </a:lnTo>
                <a:lnTo>
                  <a:pt x="711" y="162"/>
                </a:lnTo>
                <a:lnTo>
                  <a:pt x="711" y="162"/>
                </a:lnTo>
                <a:lnTo>
                  <a:pt x="711" y="162"/>
                </a:lnTo>
                <a:lnTo>
                  <a:pt x="711" y="162"/>
                </a:lnTo>
                <a:lnTo>
                  <a:pt x="711" y="162"/>
                </a:lnTo>
                <a:lnTo>
                  <a:pt x="711" y="162"/>
                </a:lnTo>
                <a:lnTo>
                  <a:pt x="711" y="162"/>
                </a:lnTo>
                <a:lnTo>
                  <a:pt x="711" y="161"/>
                </a:lnTo>
                <a:lnTo>
                  <a:pt x="711" y="161"/>
                </a:lnTo>
                <a:lnTo>
                  <a:pt x="712" y="162"/>
                </a:lnTo>
                <a:lnTo>
                  <a:pt x="712" y="162"/>
                </a:lnTo>
                <a:lnTo>
                  <a:pt x="712" y="162"/>
                </a:lnTo>
                <a:lnTo>
                  <a:pt x="712" y="162"/>
                </a:lnTo>
                <a:lnTo>
                  <a:pt x="712" y="162"/>
                </a:lnTo>
                <a:lnTo>
                  <a:pt x="712" y="161"/>
                </a:lnTo>
                <a:lnTo>
                  <a:pt x="713" y="161"/>
                </a:lnTo>
                <a:lnTo>
                  <a:pt x="713" y="161"/>
                </a:lnTo>
                <a:lnTo>
                  <a:pt x="713" y="161"/>
                </a:lnTo>
                <a:lnTo>
                  <a:pt x="713" y="161"/>
                </a:lnTo>
                <a:lnTo>
                  <a:pt x="713" y="161"/>
                </a:lnTo>
                <a:lnTo>
                  <a:pt x="713" y="160"/>
                </a:lnTo>
                <a:lnTo>
                  <a:pt x="713" y="160"/>
                </a:lnTo>
                <a:lnTo>
                  <a:pt x="713" y="160"/>
                </a:lnTo>
                <a:lnTo>
                  <a:pt x="713" y="160"/>
                </a:lnTo>
                <a:lnTo>
                  <a:pt x="713" y="160"/>
                </a:lnTo>
                <a:lnTo>
                  <a:pt x="713" y="159"/>
                </a:lnTo>
                <a:lnTo>
                  <a:pt x="713" y="159"/>
                </a:lnTo>
                <a:lnTo>
                  <a:pt x="713" y="159"/>
                </a:lnTo>
                <a:lnTo>
                  <a:pt x="713" y="159"/>
                </a:lnTo>
                <a:lnTo>
                  <a:pt x="713" y="158"/>
                </a:lnTo>
                <a:lnTo>
                  <a:pt x="713" y="158"/>
                </a:lnTo>
                <a:lnTo>
                  <a:pt x="713" y="158"/>
                </a:lnTo>
                <a:lnTo>
                  <a:pt x="713" y="157"/>
                </a:lnTo>
                <a:lnTo>
                  <a:pt x="713" y="157"/>
                </a:lnTo>
                <a:lnTo>
                  <a:pt x="713" y="157"/>
                </a:lnTo>
                <a:lnTo>
                  <a:pt x="713" y="157"/>
                </a:lnTo>
                <a:lnTo>
                  <a:pt x="713" y="157"/>
                </a:lnTo>
                <a:lnTo>
                  <a:pt x="713" y="157"/>
                </a:lnTo>
                <a:lnTo>
                  <a:pt x="713" y="156"/>
                </a:lnTo>
                <a:lnTo>
                  <a:pt x="713" y="156"/>
                </a:lnTo>
                <a:lnTo>
                  <a:pt x="714" y="156"/>
                </a:lnTo>
                <a:lnTo>
                  <a:pt x="714" y="156"/>
                </a:lnTo>
                <a:lnTo>
                  <a:pt x="714" y="156"/>
                </a:lnTo>
                <a:lnTo>
                  <a:pt x="714" y="156"/>
                </a:lnTo>
                <a:lnTo>
                  <a:pt x="714" y="155"/>
                </a:lnTo>
                <a:lnTo>
                  <a:pt x="714" y="155"/>
                </a:lnTo>
                <a:lnTo>
                  <a:pt x="714" y="155"/>
                </a:lnTo>
                <a:lnTo>
                  <a:pt x="714" y="155"/>
                </a:lnTo>
                <a:lnTo>
                  <a:pt x="715" y="155"/>
                </a:lnTo>
                <a:lnTo>
                  <a:pt x="715" y="155"/>
                </a:lnTo>
                <a:lnTo>
                  <a:pt x="715" y="155"/>
                </a:lnTo>
                <a:lnTo>
                  <a:pt x="715" y="154"/>
                </a:lnTo>
                <a:lnTo>
                  <a:pt x="715" y="154"/>
                </a:lnTo>
                <a:lnTo>
                  <a:pt x="715" y="154"/>
                </a:lnTo>
                <a:lnTo>
                  <a:pt x="715" y="154"/>
                </a:lnTo>
                <a:lnTo>
                  <a:pt x="715" y="154"/>
                </a:lnTo>
                <a:lnTo>
                  <a:pt x="715" y="154"/>
                </a:lnTo>
                <a:lnTo>
                  <a:pt x="715" y="154"/>
                </a:lnTo>
                <a:lnTo>
                  <a:pt x="715" y="154"/>
                </a:lnTo>
                <a:lnTo>
                  <a:pt x="716" y="154"/>
                </a:lnTo>
                <a:lnTo>
                  <a:pt x="716" y="154"/>
                </a:lnTo>
                <a:lnTo>
                  <a:pt x="716" y="154"/>
                </a:lnTo>
                <a:lnTo>
                  <a:pt x="716" y="154"/>
                </a:lnTo>
                <a:lnTo>
                  <a:pt x="716" y="154"/>
                </a:lnTo>
                <a:lnTo>
                  <a:pt x="716" y="154"/>
                </a:lnTo>
                <a:lnTo>
                  <a:pt x="716" y="154"/>
                </a:lnTo>
                <a:lnTo>
                  <a:pt x="716" y="154"/>
                </a:lnTo>
                <a:lnTo>
                  <a:pt x="716" y="154"/>
                </a:lnTo>
                <a:lnTo>
                  <a:pt x="716" y="154"/>
                </a:lnTo>
                <a:lnTo>
                  <a:pt x="716" y="154"/>
                </a:lnTo>
                <a:lnTo>
                  <a:pt x="716" y="154"/>
                </a:lnTo>
                <a:lnTo>
                  <a:pt x="716" y="154"/>
                </a:lnTo>
                <a:lnTo>
                  <a:pt x="717" y="154"/>
                </a:lnTo>
                <a:lnTo>
                  <a:pt x="717" y="153"/>
                </a:lnTo>
                <a:lnTo>
                  <a:pt x="717" y="153"/>
                </a:lnTo>
                <a:lnTo>
                  <a:pt x="717" y="153"/>
                </a:lnTo>
                <a:lnTo>
                  <a:pt x="717" y="153"/>
                </a:lnTo>
                <a:lnTo>
                  <a:pt x="717" y="153"/>
                </a:lnTo>
                <a:lnTo>
                  <a:pt x="717" y="153"/>
                </a:lnTo>
                <a:lnTo>
                  <a:pt x="717" y="153"/>
                </a:lnTo>
                <a:lnTo>
                  <a:pt x="717" y="153"/>
                </a:lnTo>
                <a:lnTo>
                  <a:pt x="717" y="153"/>
                </a:lnTo>
                <a:lnTo>
                  <a:pt x="717" y="153"/>
                </a:lnTo>
                <a:lnTo>
                  <a:pt x="717" y="153"/>
                </a:lnTo>
                <a:lnTo>
                  <a:pt x="717" y="153"/>
                </a:lnTo>
                <a:lnTo>
                  <a:pt x="717" y="153"/>
                </a:lnTo>
                <a:lnTo>
                  <a:pt x="717" y="153"/>
                </a:lnTo>
                <a:lnTo>
                  <a:pt x="717" y="153"/>
                </a:lnTo>
                <a:lnTo>
                  <a:pt x="717" y="153"/>
                </a:lnTo>
                <a:lnTo>
                  <a:pt x="717" y="153"/>
                </a:lnTo>
                <a:lnTo>
                  <a:pt x="717" y="153"/>
                </a:lnTo>
                <a:lnTo>
                  <a:pt x="718" y="153"/>
                </a:lnTo>
                <a:lnTo>
                  <a:pt x="718" y="153"/>
                </a:lnTo>
                <a:lnTo>
                  <a:pt x="718" y="153"/>
                </a:lnTo>
                <a:lnTo>
                  <a:pt x="718" y="152"/>
                </a:lnTo>
                <a:lnTo>
                  <a:pt x="718" y="152"/>
                </a:lnTo>
                <a:lnTo>
                  <a:pt x="718" y="152"/>
                </a:lnTo>
                <a:lnTo>
                  <a:pt x="718" y="152"/>
                </a:lnTo>
                <a:lnTo>
                  <a:pt x="718" y="152"/>
                </a:lnTo>
                <a:lnTo>
                  <a:pt x="718" y="152"/>
                </a:lnTo>
                <a:lnTo>
                  <a:pt x="718" y="152"/>
                </a:lnTo>
                <a:lnTo>
                  <a:pt x="718" y="152"/>
                </a:lnTo>
                <a:lnTo>
                  <a:pt x="719" y="152"/>
                </a:lnTo>
                <a:lnTo>
                  <a:pt x="719" y="152"/>
                </a:lnTo>
                <a:lnTo>
                  <a:pt x="719" y="152"/>
                </a:lnTo>
                <a:lnTo>
                  <a:pt x="719" y="152"/>
                </a:lnTo>
                <a:lnTo>
                  <a:pt x="719" y="152"/>
                </a:lnTo>
                <a:lnTo>
                  <a:pt x="719" y="152"/>
                </a:lnTo>
                <a:lnTo>
                  <a:pt x="719" y="152"/>
                </a:lnTo>
                <a:lnTo>
                  <a:pt x="719" y="152"/>
                </a:lnTo>
                <a:lnTo>
                  <a:pt x="719" y="152"/>
                </a:lnTo>
                <a:lnTo>
                  <a:pt x="719" y="152"/>
                </a:lnTo>
                <a:lnTo>
                  <a:pt x="720" y="152"/>
                </a:lnTo>
                <a:lnTo>
                  <a:pt x="720" y="152"/>
                </a:lnTo>
                <a:lnTo>
                  <a:pt x="720" y="152"/>
                </a:lnTo>
                <a:lnTo>
                  <a:pt x="720" y="152"/>
                </a:lnTo>
                <a:lnTo>
                  <a:pt x="720" y="152"/>
                </a:lnTo>
                <a:lnTo>
                  <a:pt x="720" y="152"/>
                </a:lnTo>
                <a:lnTo>
                  <a:pt x="720" y="152"/>
                </a:lnTo>
                <a:lnTo>
                  <a:pt x="720" y="152"/>
                </a:lnTo>
                <a:lnTo>
                  <a:pt x="720" y="152"/>
                </a:lnTo>
                <a:lnTo>
                  <a:pt x="720" y="152"/>
                </a:lnTo>
                <a:lnTo>
                  <a:pt x="720" y="152"/>
                </a:lnTo>
                <a:lnTo>
                  <a:pt x="720" y="152"/>
                </a:lnTo>
                <a:lnTo>
                  <a:pt x="720" y="151"/>
                </a:lnTo>
                <a:lnTo>
                  <a:pt x="720" y="151"/>
                </a:lnTo>
                <a:lnTo>
                  <a:pt x="720" y="151"/>
                </a:lnTo>
                <a:lnTo>
                  <a:pt x="720" y="151"/>
                </a:lnTo>
                <a:lnTo>
                  <a:pt x="720" y="151"/>
                </a:lnTo>
                <a:lnTo>
                  <a:pt x="721" y="151"/>
                </a:lnTo>
                <a:lnTo>
                  <a:pt x="721" y="151"/>
                </a:lnTo>
                <a:lnTo>
                  <a:pt x="721" y="151"/>
                </a:lnTo>
                <a:lnTo>
                  <a:pt x="721" y="151"/>
                </a:lnTo>
                <a:lnTo>
                  <a:pt x="721" y="151"/>
                </a:lnTo>
                <a:lnTo>
                  <a:pt x="721" y="151"/>
                </a:lnTo>
                <a:lnTo>
                  <a:pt x="721" y="151"/>
                </a:lnTo>
                <a:lnTo>
                  <a:pt x="721" y="151"/>
                </a:lnTo>
                <a:lnTo>
                  <a:pt x="722" y="151"/>
                </a:lnTo>
                <a:lnTo>
                  <a:pt x="722" y="151"/>
                </a:lnTo>
                <a:lnTo>
                  <a:pt x="722" y="151"/>
                </a:lnTo>
                <a:lnTo>
                  <a:pt x="722" y="151"/>
                </a:lnTo>
                <a:lnTo>
                  <a:pt x="722" y="151"/>
                </a:lnTo>
                <a:lnTo>
                  <a:pt x="722" y="151"/>
                </a:lnTo>
                <a:lnTo>
                  <a:pt x="722" y="151"/>
                </a:lnTo>
                <a:lnTo>
                  <a:pt x="722" y="151"/>
                </a:lnTo>
                <a:lnTo>
                  <a:pt x="722" y="151"/>
                </a:lnTo>
                <a:lnTo>
                  <a:pt x="722" y="151"/>
                </a:lnTo>
                <a:lnTo>
                  <a:pt x="722" y="151"/>
                </a:lnTo>
                <a:lnTo>
                  <a:pt x="722" y="151"/>
                </a:lnTo>
                <a:lnTo>
                  <a:pt x="722" y="151"/>
                </a:lnTo>
                <a:lnTo>
                  <a:pt x="722" y="150"/>
                </a:lnTo>
                <a:lnTo>
                  <a:pt x="722" y="150"/>
                </a:lnTo>
                <a:lnTo>
                  <a:pt x="722" y="150"/>
                </a:lnTo>
                <a:lnTo>
                  <a:pt x="722" y="150"/>
                </a:lnTo>
                <a:lnTo>
                  <a:pt x="722" y="150"/>
                </a:lnTo>
                <a:lnTo>
                  <a:pt x="722" y="150"/>
                </a:lnTo>
                <a:lnTo>
                  <a:pt x="722" y="150"/>
                </a:lnTo>
                <a:lnTo>
                  <a:pt x="722" y="150"/>
                </a:lnTo>
                <a:lnTo>
                  <a:pt x="722" y="150"/>
                </a:lnTo>
                <a:lnTo>
                  <a:pt x="722" y="150"/>
                </a:lnTo>
                <a:lnTo>
                  <a:pt x="722" y="149"/>
                </a:lnTo>
                <a:lnTo>
                  <a:pt x="722" y="149"/>
                </a:lnTo>
                <a:lnTo>
                  <a:pt x="722" y="149"/>
                </a:lnTo>
                <a:lnTo>
                  <a:pt x="722" y="149"/>
                </a:lnTo>
                <a:lnTo>
                  <a:pt x="722" y="149"/>
                </a:lnTo>
                <a:lnTo>
                  <a:pt x="722" y="149"/>
                </a:lnTo>
                <a:lnTo>
                  <a:pt x="722" y="148"/>
                </a:lnTo>
                <a:lnTo>
                  <a:pt x="722" y="148"/>
                </a:lnTo>
                <a:lnTo>
                  <a:pt x="722" y="148"/>
                </a:lnTo>
                <a:lnTo>
                  <a:pt x="722" y="148"/>
                </a:lnTo>
                <a:lnTo>
                  <a:pt x="722" y="147"/>
                </a:lnTo>
                <a:lnTo>
                  <a:pt x="722" y="147"/>
                </a:lnTo>
                <a:lnTo>
                  <a:pt x="722" y="147"/>
                </a:lnTo>
                <a:lnTo>
                  <a:pt x="723" y="147"/>
                </a:lnTo>
                <a:lnTo>
                  <a:pt x="723" y="147"/>
                </a:lnTo>
                <a:lnTo>
                  <a:pt x="723" y="147"/>
                </a:lnTo>
                <a:lnTo>
                  <a:pt x="723" y="146"/>
                </a:lnTo>
                <a:lnTo>
                  <a:pt x="723" y="146"/>
                </a:lnTo>
                <a:lnTo>
                  <a:pt x="723" y="146"/>
                </a:lnTo>
                <a:lnTo>
                  <a:pt x="723" y="146"/>
                </a:lnTo>
                <a:lnTo>
                  <a:pt x="723" y="146"/>
                </a:lnTo>
                <a:lnTo>
                  <a:pt x="723" y="145"/>
                </a:lnTo>
                <a:lnTo>
                  <a:pt x="723" y="145"/>
                </a:lnTo>
                <a:lnTo>
                  <a:pt x="723" y="145"/>
                </a:lnTo>
                <a:lnTo>
                  <a:pt x="723" y="145"/>
                </a:lnTo>
                <a:lnTo>
                  <a:pt x="723" y="144"/>
                </a:lnTo>
                <a:lnTo>
                  <a:pt x="723" y="144"/>
                </a:lnTo>
                <a:lnTo>
                  <a:pt x="724" y="144"/>
                </a:lnTo>
                <a:lnTo>
                  <a:pt x="724" y="144"/>
                </a:lnTo>
                <a:lnTo>
                  <a:pt x="723" y="144"/>
                </a:lnTo>
                <a:lnTo>
                  <a:pt x="723" y="144"/>
                </a:lnTo>
                <a:lnTo>
                  <a:pt x="723" y="144"/>
                </a:lnTo>
                <a:lnTo>
                  <a:pt x="723" y="144"/>
                </a:lnTo>
                <a:lnTo>
                  <a:pt x="723" y="144"/>
                </a:lnTo>
                <a:lnTo>
                  <a:pt x="723" y="143"/>
                </a:lnTo>
                <a:lnTo>
                  <a:pt x="723" y="143"/>
                </a:lnTo>
                <a:lnTo>
                  <a:pt x="723" y="143"/>
                </a:lnTo>
                <a:lnTo>
                  <a:pt x="723" y="143"/>
                </a:lnTo>
                <a:lnTo>
                  <a:pt x="723" y="143"/>
                </a:lnTo>
                <a:lnTo>
                  <a:pt x="723" y="143"/>
                </a:lnTo>
                <a:lnTo>
                  <a:pt x="723" y="143"/>
                </a:lnTo>
                <a:lnTo>
                  <a:pt x="723" y="143"/>
                </a:lnTo>
                <a:lnTo>
                  <a:pt x="723" y="142"/>
                </a:lnTo>
                <a:lnTo>
                  <a:pt x="723" y="142"/>
                </a:lnTo>
                <a:lnTo>
                  <a:pt x="723" y="142"/>
                </a:lnTo>
                <a:lnTo>
                  <a:pt x="723" y="142"/>
                </a:lnTo>
                <a:lnTo>
                  <a:pt x="723" y="142"/>
                </a:lnTo>
                <a:lnTo>
                  <a:pt x="724" y="142"/>
                </a:lnTo>
                <a:lnTo>
                  <a:pt x="724" y="142"/>
                </a:lnTo>
                <a:lnTo>
                  <a:pt x="724" y="142"/>
                </a:lnTo>
                <a:lnTo>
                  <a:pt x="724" y="142"/>
                </a:lnTo>
                <a:lnTo>
                  <a:pt x="725" y="142"/>
                </a:lnTo>
                <a:lnTo>
                  <a:pt x="725" y="142"/>
                </a:lnTo>
                <a:lnTo>
                  <a:pt x="725" y="141"/>
                </a:lnTo>
                <a:lnTo>
                  <a:pt x="725" y="141"/>
                </a:lnTo>
                <a:lnTo>
                  <a:pt x="725" y="141"/>
                </a:lnTo>
                <a:lnTo>
                  <a:pt x="725" y="141"/>
                </a:lnTo>
                <a:lnTo>
                  <a:pt x="725" y="140"/>
                </a:lnTo>
                <a:lnTo>
                  <a:pt x="725" y="140"/>
                </a:lnTo>
                <a:lnTo>
                  <a:pt x="725" y="140"/>
                </a:lnTo>
                <a:lnTo>
                  <a:pt x="725" y="140"/>
                </a:lnTo>
                <a:lnTo>
                  <a:pt x="725" y="140"/>
                </a:lnTo>
                <a:lnTo>
                  <a:pt x="725" y="140"/>
                </a:lnTo>
                <a:lnTo>
                  <a:pt x="725" y="140"/>
                </a:lnTo>
                <a:lnTo>
                  <a:pt x="725" y="140"/>
                </a:lnTo>
                <a:lnTo>
                  <a:pt x="725" y="139"/>
                </a:lnTo>
                <a:lnTo>
                  <a:pt x="725" y="139"/>
                </a:lnTo>
                <a:lnTo>
                  <a:pt x="725" y="139"/>
                </a:lnTo>
                <a:lnTo>
                  <a:pt x="725" y="139"/>
                </a:lnTo>
                <a:lnTo>
                  <a:pt x="725" y="139"/>
                </a:lnTo>
                <a:lnTo>
                  <a:pt x="725" y="139"/>
                </a:lnTo>
                <a:lnTo>
                  <a:pt x="725" y="139"/>
                </a:lnTo>
                <a:lnTo>
                  <a:pt x="725" y="139"/>
                </a:lnTo>
                <a:lnTo>
                  <a:pt x="725" y="139"/>
                </a:lnTo>
                <a:lnTo>
                  <a:pt x="725" y="139"/>
                </a:lnTo>
                <a:lnTo>
                  <a:pt x="725" y="139"/>
                </a:lnTo>
                <a:lnTo>
                  <a:pt x="725" y="139"/>
                </a:lnTo>
                <a:lnTo>
                  <a:pt x="726" y="139"/>
                </a:lnTo>
                <a:lnTo>
                  <a:pt x="726" y="139"/>
                </a:lnTo>
                <a:lnTo>
                  <a:pt x="726" y="139"/>
                </a:lnTo>
                <a:lnTo>
                  <a:pt x="726" y="139"/>
                </a:lnTo>
                <a:lnTo>
                  <a:pt x="726" y="139"/>
                </a:lnTo>
                <a:lnTo>
                  <a:pt x="726" y="138"/>
                </a:lnTo>
                <a:lnTo>
                  <a:pt x="726" y="138"/>
                </a:lnTo>
                <a:lnTo>
                  <a:pt x="726" y="138"/>
                </a:lnTo>
                <a:lnTo>
                  <a:pt x="726" y="138"/>
                </a:lnTo>
                <a:lnTo>
                  <a:pt x="727" y="137"/>
                </a:lnTo>
                <a:lnTo>
                  <a:pt x="727" y="137"/>
                </a:lnTo>
                <a:lnTo>
                  <a:pt x="727" y="137"/>
                </a:lnTo>
                <a:lnTo>
                  <a:pt x="727" y="137"/>
                </a:lnTo>
                <a:lnTo>
                  <a:pt x="727" y="137"/>
                </a:lnTo>
                <a:lnTo>
                  <a:pt x="728" y="136"/>
                </a:lnTo>
                <a:lnTo>
                  <a:pt x="728" y="136"/>
                </a:lnTo>
                <a:lnTo>
                  <a:pt x="728" y="136"/>
                </a:lnTo>
                <a:lnTo>
                  <a:pt x="728" y="136"/>
                </a:lnTo>
                <a:lnTo>
                  <a:pt x="729" y="136"/>
                </a:lnTo>
                <a:lnTo>
                  <a:pt x="729" y="136"/>
                </a:lnTo>
                <a:lnTo>
                  <a:pt x="729" y="136"/>
                </a:lnTo>
                <a:lnTo>
                  <a:pt x="729" y="136"/>
                </a:lnTo>
                <a:lnTo>
                  <a:pt x="730" y="136"/>
                </a:lnTo>
                <a:lnTo>
                  <a:pt x="730" y="136"/>
                </a:lnTo>
                <a:lnTo>
                  <a:pt x="730" y="136"/>
                </a:lnTo>
                <a:lnTo>
                  <a:pt x="730" y="136"/>
                </a:lnTo>
                <a:lnTo>
                  <a:pt x="730" y="136"/>
                </a:lnTo>
                <a:lnTo>
                  <a:pt x="730" y="137"/>
                </a:lnTo>
                <a:lnTo>
                  <a:pt x="730" y="137"/>
                </a:lnTo>
                <a:lnTo>
                  <a:pt x="730" y="137"/>
                </a:lnTo>
                <a:lnTo>
                  <a:pt x="730" y="137"/>
                </a:lnTo>
                <a:lnTo>
                  <a:pt x="730" y="137"/>
                </a:lnTo>
                <a:lnTo>
                  <a:pt x="730" y="137"/>
                </a:lnTo>
                <a:lnTo>
                  <a:pt x="730" y="137"/>
                </a:lnTo>
                <a:lnTo>
                  <a:pt x="730" y="137"/>
                </a:lnTo>
                <a:lnTo>
                  <a:pt x="730" y="137"/>
                </a:lnTo>
                <a:lnTo>
                  <a:pt x="730" y="137"/>
                </a:lnTo>
                <a:lnTo>
                  <a:pt x="730" y="137"/>
                </a:lnTo>
                <a:lnTo>
                  <a:pt x="731" y="137"/>
                </a:lnTo>
                <a:lnTo>
                  <a:pt x="731" y="137"/>
                </a:lnTo>
                <a:lnTo>
                  <a:pt x="731" y="137"/>
                </a:lnTo>
                <a:lnTo>
                  <a:pt x="731" y="137"/>
                </a:lnTo>
                <a:lnTo>
                  <a:pt x="731" y="137"/>
                </a:lnTo>
                <a:lnTo>
                  <a:pt x="731" y="137"/>
                </a:lnTo>
                <a:lnTo>
                  <a:pt x="731" y="137"/>
                </a:lnTo>
                <a:lnTo>
                  <a:pt x="731" y="137"/>
                </a:lnTo>
                <a:lnTo>
                  <a:pt x="731" y="137"/>
                </a:lnTo>
                <a:lnTo>
                  <a:pt x="731" y="137"/>
                </a:lnTo>
                <a:lnTo>
                  <a:pt x="731" y="137"/>
                </a:lnTo>
                <a:lnTo>
                  <a:pt x="731" y="137"/>
                </a:lnTo>
                <a:lnTo>
                  <a:pt x="731" y="137"/>
                </a:lnTo>
                <a:lnTo>
                  <a:pt x="731" y="136"/>
                </a:lnTo>
                <a:lnTo>
                  <a:pt x="731" y="136"/>
                </a:lnTo>
                <a:lnTo>
                  <a:pt x="731" y="136"/>
                </a:lnTo>
                <a:lnTo>
                  <a:pt x="731" y="136"/>
                </a:lnTo>
                <a:lnTo>
                  <a:pt x="731" y="136"/>
                </a:lnTo>
                <a:lnTo>
                  <a:pt x="731" y="136"/>
                </a:lnTo>
                <a:lnTo>
                  <a:pt x="731" y="136"/>
                </a:lnTo>
                <a:lnTo>
                  <a:pt x="731" y="136"/>
                </a:lnTo>
                <a:lnTo>
                  <a:pt x="731" y="136"/>
                </a:lnTo>
                <a:lnTo>
                  <a:pt x="731" y="136"/>
                </a:lnTo>
                <a:lnTo>
                  <a:pt x="731" y="136"/>
                </a:lnTo>
                <a:lnTo>
                  <a:pt x="731" y="136"/>
                </a:lnTo>
                <a:lnTo>
                  <a:pt x="731" y="136"/>
                </a:lnTo>
                <a:lnTo>
                  <a:pt x="731" y="136"/>
                </a:lnTo>
                <a:lnTo>
                  <a:pt x="731" y="136"/>
                </a:lnTo>
                <a:lnTo>
                  <a:pt x="731" y="135"/>
                </a:lnTo>
                <a:lnTo>
                  <a:pt x="731" y="135"/>
                </a:lnTo>
                <a:lnTo>
                  <a:pt x="731" y="135"/>
                </a:lnTo>
                <a:lnTo>
                  <a:pt x="731" y="135"/>
                </a:lnTo>
                <a:lnTo>
                  <a:pt x="731" y="135"/>
                </a:lnTo>
                <a:lnTo>
                  <a:pt x="731" y="135"/>
                </a:lnTo>
                <a:lnTo>
                  <a:pt x="731" y="135"/>
                </a:lnTo>
                <a:lnTo>
                  <a:pt x="731" y="135"/>
                </a:lnTo>
                <a:lnTo>
                  <a:pt x="731" y="135"/>
                </a:lnTo>
                <a:lnTo>
                  <a:pt x="731" y="135"/>
                </a:lnTo>
                <a:lnTo>
                  <a:pt x="731" y="135"/>
                </a:lnTo>
                <a:lnTo>
                  <a:pt x="731" y="135"/>
                </a:lnTo>
                <a:lnTo>
                  <a:pt x="731" y="135"/>
                </a:lnTo>
                <a:lnTo>
                  <a:pt x="731" y="135"/>
                </a:lnTo>
                <a:lnTo>
                  <a:pt x="731" y="135"/>
                </a:lnTo>
                <a:lnTo>
                  <a:pt x="731" y="135"/>
                </a:lnTo>
                <a:lnTo>
                  <a:pt x="731" y="135"/>
                </a:lnTo>
                <a:lnTo>
                  <a:pt x="731" y="134"/>
                </a:lnTo>
                <a:lnTo>
                  <a:pt x="731" y="134"/>
                </a:lnTo>
                <a:lnTo>
                  <a:pt x="731" y="134"/>
                </a:lnTo>
                <a:lnTo>
                  <a:pt x="731" y="134"/>
                </a:lnTo>
                <a:lnTo>
                  <a:pt x="731" y="134"/>
                </a:lnTo>
                <a:lnTo>
                  <a:pt x="731" y="134"/>
                </a:lnTo>
                <a:lnTo>
                  <a:pt x="731" y="134"/>
                </a:lnTo>
                <a:lnTo>
                  <a:pt x="732" y="134"/>
                </a:lnTo>
                <a:lnTo>
                  <a:pt x="732" y="134"/>
                </a:lnTo>
                <a:lnTo>
                  <a:pt x="732" y="134"/>
                </a:lnTo>
                <a:lnTo>
                  <a:pt x="732" y="134"/>
                </a:lnTo>
                <a:lnTo>
                  <a:pt x="732" y="134"/>
                </a:lnTo>
                <a:lnTo>
                  <a:pt x="732" y="134"/>
                </a:lnTo>
                <a:lnTo>
                  <a:pt x="732" y="134"/>
                </a:lnTo>
                <a:lnTo>
                  <a:pt x="732" y="134"/>
                </a:lnTo>
                <a:lnTo>
                  <a:pt x="732" y="134"/>
                </a:lnTo>
                <a:lnTo>
                  <a:pt x="732" y="134"/>
                </a:lnTo>
                <a:lnTo>
                  <a:pt x="732" y="134"/>
                </a:lnTo>
                <a:lnTo>
                  <a:pt x="732" y="134"/>
                </a:lnTo>
                <a:lnTo>
                  <a:pt x="732" y="134"/>
                </a:lnTo>
                <a:lnTo>
                  <a:pt x="732" y="134"/>
                </a:lnTo>
                <a:lnTo>
                  <a:pt x="731" y="134"/>
                </a:lnTo>
                <a:lnTo>
                  <a:pt x="731" y="134"/>
                </a:lnTo>
                <a:lnTo>
                  <a:pt x="731" y="134"/>
                </a:lnTo>
                <a:lnTo>
                  <a:pt x="731" y="134"/>
                </a:lnTo>
                <a:lnTo>
                  <a:pt x="731" y="134"/>
                </a:lnTo>
                <a:lnTo>
                  <a:pt x="731" y="134"/>
                </a:lnTo>
                <a:lnTo>
                  <a:pt x="731" y="134"/>
                </a:lnTo>
                <a:lnTo>
                  <a:pt x="731" y="134"/>
                </a:lnTo>
                <a:lnTo>
                  <a:pt x="731" y="134"/>
                </a:lnTo>
                <a:lnTo>
                  <a:pt x="731" y="133"/>
                </a:lnTo>
                <a:lnTo>
                  <a:pt x="731" y="133"/>
                </a:lnTo>
                <a:lnTo>
                  <a:pt x="731" y="133"/>
                </a:lnTo>
                <a:lnTo>
                  <a:pt x="731" y="133"/>
                </a:lnTo>
                <a:lnTo>
                  <a:pt x="731" y="133"/>
                </a:lnTo>
                <a:lnTo>
                  <a:pt x="731" y="133"/>
                </a:lnTo>
                <a:lnTo>
                  <a:pt x="731" y="133"/>
                </a:lnTo>
                <a:lnTo>
                  <a:pt x="731" y="133"/>
                </a:lnTo>
                <a:lnTo>
                  <a:pt x="731"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4" y="132"/>
                </a:lnTo>
                <a:lnTo>
                  <a:pt x="734" y="132"/>
                </a:lnTo>
                <a:lnTo>
                  <a:pt x="734" y="132"/>
                </a:lnTo>
                <a:lnTo>
                  <a:pt x="734" y="132"/>
                </a:lnTo>
                <a:lnTo>
                  <a:pt x="734" y="132"/>
                </a:lnTo>
                <a:lnTo>
                  <a:pt x="734" y="132"/>
                </a:lnTo>
                <a:lnTo>
                  <a:pt x="734" y="132"/>
                </a:lnTo>
                <a:lnTo>
                  <a:pt x="734" y="132"/>
                </a:lnTo>
                <a:lnTo>
                  <a:pt x="734" y="132"/>
                </a:lnTo>
                <a:lnTo>
                  <a:pt x="734" y="132"/>
                </a:lnTo>
                <a:lnTo>
                  <a:pt x="734" y="132"/>
                </a:lnTo>
                <a:lnTo>
                  <a:pt x="734" y="131"/>
                </a:lnTo>
                <a:lnTo>
                  <a:pt x="734" y="131"/>
                </a:lnTo>
                <a:lnTo>
                  <a:pt x="734" y="131"/>
                </a:lnTo>
                <a:lnTo>
                  <a:pt x="734" y="131"/>
                </a:lnTo>
                <a:lnTo>
                  <a:pt x="734" y="131"/>
                </a:lnTo>
                <a:lnTo>
                  <a:pt x="734" y="131"/>
                </a:lnTo>
                <a:lnTo>
                  <a:pt x="734" y="131"/>
                </a:lnTo>
                <a:lnTo>
                  <a:pt x="734" y="131"/>
                </a:lnTo>
                <a:lnTo>
                  <a:pt x="734" y="131"/>
                </a:lnTo>
                <a:lnTo>
                  <a:pt x="734" y="131"/>
                </a:lnTo>
                <a:lnTo>
                  <a:pt x="734" y="131"/>
                </a:lnTo>
                <a:lnTo>
                  <a:pt x="734" y="131"/>
                </a:lnTo>
                <a:lnTo>
                  <a:pt x="734" y="130"/>
                </a:lnTo>
                <a:lnTo>
                  <a:pt x="734" y="130"/>
                </a:lnTo>
                <a:lnTo>
                  <a:pt x="734" y="130"/>
                </a:lnTo>
                <a:lnTo>
                  <a:pt x="734" y="130"/>
                </a:lnTo>
                <a:lnTo>
                  <a:pt x="734" y="130"/>
                </a:lnTo>
                <a:lnTo>
                  <a:pt x="734" y="130"/>
                </a:lnTo>
                <a:lnTo>
                  <a:pt x="734" y="130"/>
                </a:lnTo>
                <a:lnTo>
                  <a:pt x="734" y="130"/>
                </a:lnTo>
                <a:lnTo>
                  <a:pt x="734" y="130"/>
                </a:lnTo>
                <a:lnTo>
                  <a:pt x="734" y="130"/>
                </a:lnTo>
                <a:lnTo>
                  <a:pt x="734" y="130"/>
                </a:lnTo>
                <a:lnTo>
                  <a:pt x="734" y="130"/>
                </a:lnTo>
                <a:lnTo>
                  <a:pt x="734" y="129"/>
                </a:lnTo>
                <a:lnTo>
                  <a:pt x="734" y="129"/>
                </a:lnTo>
                <a:lnTo>
                  <a:pt x="734" y="129"/>
                </a:lnTo>
                <a:lnTo>
                  <a:pt x="734" y="129"/>
                </a:lnTo>
                <a:lnTo>
                  <a:pt x="734" y="128"/>
                </a:lnTo>
                <a:lnTo>
                  <a:pt x="734" y="128"/>
                </a:lnTo>
                <a:lnTo>
                  <a:pt x="734" y="128"/>
                </a:lnTo>
                <a:lnTo>
                  <a:pt x="734" y="128"/>
                </a:lnTo>
                <a:lnTo>
                  <a:pt x="734" y="128"/>
                </a:lnTo>
                <a:lnTo>
                  <a:pt x="734" y="128"/>
                </a:lnTo>
                <a:lnTo>
                  <a:pt x="734" y="127"/>
                </a:lnTo>
                <a:lnTo>
                  <a:pt x="734" y="127"/>
                </a:lnTo>
                <a:lnTo>
                  <a:pt x="734" y="127"/>
                </a:lnTo>
                <a:lnTo>
                  <a:pt x="734" y="127"/>
                </a:lnTo>
                <a:lnTo>
                  <a:pt x="734" y="126"/>
                </a:lnTo>
                <a:lnTo>
                  <a:pt x="734" y="126"/>
                </a:lnTo>
                <a:lnTo>
                  <a:pt x="735" y="126"/>
                </a:lnTo>
                <a:lnTo>
                  <a:pt x="735" y="126"/>
                </a:lnTo>
                <a:lnTo>
                  <a:pt x="735" y="126"/>
                </a:lnTo>
                <a:lnTo>
                  <a:pt x="735" y="125"/>
                </a:lnTo>
                <a:lnTo>
                  <a:pt x="735" y="125"/>
                </a:lnTo>
                <a:lnTo>
                  <a:pt x="735" y="125"/>
                </a:lnTo>
                <a:lnTo>
                  <a:pt x="735" y="125"/>
                </a:lnTo>
                <a:lnTo>
                  <a:pt x="736" y="125"/>
                </a:lnTo>
                <a:lnTo>
                  <a:pt x="736" y="124"/>
                </a:lnTo>
                <a:lnTo>
                  <a:pt x="736" y="124"/>
                </a:lnTo>
                <a:lnTo>
                  <a:pt x="736" y="124"/>
                </a:lnTo>
                <a:lnTo>
                  <a:pt x="736" y="124"/>
                </a:lnTo>
                <a:lnTo>
                  <a:pt x="736" y="124"/>
                </a:lnTo>
                <a:lnTo>
                  <a:pt x="737" y="124"/>
                </a:lnTo>
                <a:lnTo>
                  <a:pt x="737" y="123"/>
                </a:lnTo>
                <a:lnTo>
                  <a:pt x="737" y="123"/>
                </a:lnTo>
                <a:lnTo>
                  <a:pt x="737" y="123"/>
                </a:lnTo>
                <a:lnTo>
                  <a:pt x="737" y="122"/>
                </a:lnTo>
                <a:lnTo>
                  <a:pt x="737" y="122"/>
                </a:lnTo>
                <a:lnTo>
                  <a:pt x="736" y="122"/>
                </a:lnTo>
                <a:lnTo>
                  <a:pt x="736" y="122"/>
                </a:lnTo>
                <a:lnTo>
                  <a:pt x="736" y="122"/>
                </a:lnTo>
                <a:lnTo>
                  <a:pt x="736" y="122"/>
                </a:lnTo>
                <a:lnTo>
                  <a:pt x="736" y="122"/>
                </a:lnTo>
                <a:lnTo>
                  <a:pt x="736" y="121"/>
                </a:lnTo>
                <a:lnTo>
                  <a:pt x="736" y="121"/>
                </a:lnTo>
                <a:lnTo>
                  <a:pt x="736" y="121"/>
                </a:lnTo>
                <a:lnTo>
                  <a:pt x="736" y="121"/>
                </a:lnTo>
                <a:lnTo>
                  <a:pt x="736" y="120"/>
                </a:lnTo>
                <a:lnTo>
                  <a:pt x="736" y="120"/>
                </a:lnTo>
                <a:lnTo>
                  <a:pt x="736" y="119"/>
                </a:lnTo>
                <a:lnTo>
                  <a:pt x="736" y="119"/>
                </a:lnTo>
                <a:lnTo>
                  <a:pt x="736" y="118"/>
                </a:lnTo>
                <a:lnTo>
                  <a:pt x="736" y="118"/>
                </a:lnTo>
                <a:lnTo>
                  <a:pt x="737" y="118"/>
                </a:lnTo>
                <a:lnTo>
                  <a:pt x="737" y="118"/>
                </a:lnTo>
                <a:lnTo>
                  <a:pt x="737" y="118"/>
                </a:lnTo>
                <a:lnTo>
                  <a:pt x="737" y="118"/>
                </a:lnTo>
                <a:lnTo>
                  <a:pt x="737" y="118"/>
                </a:lnTo>
                <a:lnTo>
                  <a:pt x="737" y="117"/>
                </a:lnTo>
                <a:lnTo>
                  <a:pt x="737" y="117"/>
                </a:lnTo>
                <a:lnTo>
                  <a:pt x="737" y="117"/>
                </a:lnTo>
                <a:lnTo>
                  <a:pt x="737" y="117"/>
                </a:lnTo>
                <a:lnTo>
                  <a:pt x="737" y="117"/>
                </a:lnTo>
                <a:lnTo>
                  <a:pt x="737" y="117"/>
                </a:lnTo>
                <a:lnTo>
                  <a:pt x="737" y="116"/>
                </a:lnTo>
                <a:lnTo>
                  <a:pt x="737" y="116"/>
                </a:lnTo>
                <a:lnTo>
                  <a:pt x="737" y="116"/>
                </a:lnTo>
                <a:lnTo>
                  <a:pt x="737" y="116"/>
                </a:lnTo>
                <a:lnTo>
                  <a:pt x="737" y="115"/>
                </a:lnTo>
                <a:lnTo>
                  <a:pt x="737" y="115"/>
                </a:lnTo>
                <a:lnTo>
                  <a:pt x="737" y="115"/>
                </a:lnTo>
                <a:lnTo>
                  <a:pt x="737" y="115"/>
                </a:lnTo>
                <a:lnTo>
                  <a:pt x="737" y="115"/>
                </a:lnTo>
                <a:lnTo>
                  <a:pt x="737" y="114"/>
                </a:lnTo>
                <a:lnTo>
                  <a:pt x="737" y="114"/>
                </a:lnTo>
                <a:lnTo>
                  <a:pt x="737" y="114"/>
                </a:lnTo>
                <a:lnTo>
                  <a:pt x="736" y="114"/>
                </a:lnTo>
                <a:lnTo>
                  <a:pt x="736" y="114"/>
                </a:lnTo>
                <a:lnTo>
                  <a:pt x="736" y="114"/>
                </a:lnTo>
                <a:lnTo>
                  <a:pt x="736" y="114"/>
                </a:lnTo>
                <a:lnTo>
                  <a:pt x="736" y="114"/>
                </a:lnTo>
                <a:lnTo>
                  <a:pt x="736" y="113"/>
                </a:lnTo>
                <a:lnTo>
                  <a:pt x="736" y="113"/>
                </a:lnTo>
                <a:lnTo>
                  <a:pt x="736" y="113"/>
                </a:lnTo>
                <a:lnTo>
                  <a:pt x="736" y="113"/>
                </a:lnTo>
                <a:lnTo>
                  <a:pt x="736" y="113"/>
                </a:lnTo>
                <a:lnTo>
                  <a:pt x="736" y="113"/>
                </a:lnTo>
                <a:lnTo>
                  <a:pt x="736" y="112"/>
                </a:lnTo>
                <a:lnTo>
                  <a:pt x="736" y="112"/>
                </a:lnTo>
                <a:lnTo>
                  <a:pt x="736" y="112"/>
                </a:lnTo>
                <a:lnTo>
                  <a:pt x="736" y="112"/>
                </a:lnTo>
                <a:lnTo>
                  <a:pt x="736" y="112"/>
                </a:lnTo>
                <a:lnTo>
                  <a:pt x="736"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8" y="111"/>
                </a:lnTo>
                <a:lnTo>
                  <a:pt x="738" y="111"/>
                </a:lnTo>
                <a:lnTo>
                  <a:pt x="738" y="111"/>
                </a:lnTo>
                <a:lnTo>
                  <a:pt x="738" y="111"/>
                </a:lnTo>
                <a:lnTo>
                  <a:pt x="738" y="111"/>
                </a:lnTo>
                <a:lnTo>
                  <a:pt x="738" y="111"/>
                </a:lnTo>
                <a:lnTo>
                  <a:pt x="738" y="111"/>
                </a:lnTo>
                <a:lnTo>
                  <a:pt x="738" y="111"/>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9" y="109"/>
                </a:lnTo>
                <a:lnTo>
                  <a:pt x="739" y="109"/>
                </a:lnTo>
                <a:lnTo>
                  <a:pt x="739" y="109"/>
                </a:lnTo>
                <a:lnTo>
                  <a:pt x="739" y="109"/>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6"/>
                </a:lnTo>
                <a:lnTo>
                  <a:pt x="739" y="106"/>
                </a:lnTo>
                <a:lnTo>
                  <a:pt x="739" y="106"/>
                </a:lnTo>
                <a:lnTo>
                  <a:pt x="739" y="106"/>
                </a:lnTo>
                <a:lnTo>
                  <a:pt x="739" y="106"/>
                </a:lnTo>
                <a:lnTo>
                  <a:pt x="739" y="106"/>
                </a:lnTo>
                <a:lnTo>
                  <a:pt x="739" y="106"/>
                </a:lnTo>
                <a:lnTo>
                  <a:pt x="739" y="106"/>
                </a:lnTo>
                <a:lnTo>
                  <a:pt x="739" y="105"/>
                </a:lnTo>
                <a:lnTo>
                  <a:pt x="739" y="105"/>
                </a:lnTo>
                <a:lnTo>
                  <a:pt x="739" y="105"/>
                </a:lnTo>
                <a:lnTo>
                  <a:pt x="739" y="104"/>
                </a:lnTo>
                <a:lnTo>
                  <a:pt x="740" y="104"/>
                </a:lnTo>
                <a:lnTo>
                  <a:pt x="740" y="103"/>
                </a:lnTo>
                <a:lnTo>
                  <a:pt x="740" y="103"/>
                </a:lnTo>
                <a:lnTo>
                  <a:pt x="740" y="103"/>
                </a:lnTo>
                <a:lnTo>
                  <a:pt x="740" y="103"/>
                </a:lnTo>
                <a:lnTo>
                  <a:pt x="740" y="103"/>
                </a:lnTo>
                <a:lnTo>
                  <a:pt x="740" y="103"/>
                </a:lnTo>
                <a:lnTo>
                  <a:pt x="740" y="102"/>
                </a:lnTo>
                <a:lnTo>
                  <a:pt x="740" y="102"/>
                </a:lnTo>
                <a:lnTo>
                  <a:pt x="740" y="102"/>
                </a:lnTo>
                <a:lnTo>
                  <a:pt x="740" y="102"/>
                </a:lnTo>
                <a:lnTo>
                  <a:pt x="740" y="102"/>
                </a:lnTo>
                <a:lnTo>
                  <a:pt x="740" y="102"/>
                </a:lnTo>
                <a:lnTo>
                  <a:pt x="741" y="102"/>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0"/>
                </a:lnTo>
                <a:lnTo>
                  <a:pt x="741" y="99"/>
                </a:lnTo>
                <a:lnTo>
                  <a:pt x="741" y="99"/>
                </a:lnTo>
                <a:lnTo>
                  <a:pt x="741" y="99"/>
                </a:lnTo>
                <a:lnTo>
                  <a:pt x="741" y="99"/>
                </a:lnTo>
                <a:lnTo>
                  <a:pt x="741" y="99"/>
                </a:lnTo>
                <a:lnTo>
                  <a:pt x="741" y="98"/>
                </a:lnTo>
                <a:lnTo>
                  <a:pt x="741" y="98"/>
                </a:lnTo>
                <a:lnTo>
                  <a:pt x="741" y="98"/>
                </a:lnTo>
                <a:lnTo>
                  <a:pt x="741" y="98"/>
                </a:lnTo>
                <a:lnTo>
                  <a:pt x="742" y="97"/>
                </a:lnTo>
                <a:lnTo>
                  <a:pt x="742" y="97"/>
                </a:lnTo>
                <a:lnTo>
                  <a:pt x="742" y="97"/>
                </a:lnTo>
                <a:lnTo>
                  <a:pt x="742" y="97"/>
                </a:lnTo>
                <a:lnTo>
                  <a:pt x="742" y="96"/>
                </a:lnTo>
                <a:lnTo>
                  <a:pt x="742" y="96"/>
                </a:lnTo>
                <a:lnTo>
                  <a:pt x="743" y="96"/>
                </a:lnTo>
                <a:lnTo>
                  <a:pt x="743" y="96"/>
                </a:lnTo>
                <a:lnTo>
                  <a:pt x="743" y="95"/>
                </a:lnTo>
                <a:lnTo>
                  <a:pt x="743" y="95"/>
                </a:lnTo>
                <a:lnTo>
                  <a:pt x="743" y="95"/>
                </a:lnTo>
                <a:lnTo>
                  <a:pt x="743" y="95"/>
                </a:lnTo>
                <a:lnTo>
                  <a:pt x="743" y="95"/>
                </a:lnTo>
                <a:lnTo>
                  <a:pt x="743" y="95"/>
                </a:lnTo>
                <a:lnTo>
                  <a:pt x="743" y="95"/>
                </a:lnTo>
                <a:lnTo>
                  <a:pt x="743" y="95"/>
                </a:lnTo>
                <a:lnTo>
                  <a:pt x="743" y="95"/>
                </a:lnTo>
                <a:lnTo>
                  <a:pt x="743" y="95"/>
                </a:lnTo>
                <a:lnTo>
                  <a:pt x="743" y="95"/>
                </a:lnTo>
                <a:lnTo>
                  <a:pt x="743" y="95"/>
                </a:lnTo>
                <a:lnTo>
                  <a:pt x="743" y="95"/>
                </a:lnTo>
                <a:lnTo>
                  <a:pt x="743" y="95"/>
                </a:lnTo>
                <a:lnTo>
                  <a:pt x="743" y="95"/>
                </a:lnTo>
                <a:lnTo>
                  <a:pt x="743" y="95"/>
                </a:lnTo>
                <a:lnTo>
                  <a:pt x="743"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5" y="95"/>
                </a:lnTo>
                <a:lnTo>
                  <a:pt x="745" y="95"/>
                </a:lnTo>
                <a:lnTo>
                  <a:pt x="745" y="95"/>
                </a:lnTo>
                <a:lnTo>
                  <a:pt x="745" y="95"/>
                </a:lnTo>
                <a:lnTo>
                  <a:pt x="745" y="95"/>
                </a:lnTo>
                <a:lnTo>
                  <a:pt x="745" y="95"/>
                </a:lnTo>
                <a:lnTo>
                  <a:pt x="745" y="94"/>
                </a:lnTo>
                <a:lnTo>
                  <a:pt x="745" y="94"/>
                </a:lnTo>
                <a:lnTo>
                  <a:pt x="745" y="94"/>
                </a:lnTo>
                <a:lnTo>
                  <a:pt x="745" y="94"/>
                </a:lnTo>
                <a:lnTo>
                  <a:pt x="745" y="94"/>
                </a:lnTo>
                <a:lnTo>
                  <a:pt x="745" y="94"/>
                </a:lnTo>
                <a:lnTo>
                  <a:pt x="745" y="94"/>
                </a:lnTo>
                <a:lnTo>
                  <a:pt x="745" y="94"/>
                </a:lnTo>
                <a:lnTo>
                  <a:pt x="745" y="94"/>
                </a:lnTo>
                <a:lnTo>
                  <a:pt x="745" y="94"/>
                </a:lnTo>
                <a:lnTo>
                  <a:pt x="745" y="94"/>
                </a:lnTo>
                <a:lnTo>
                  <a:pt x="745" y="94"/>
                </a:lnTo>
                <a:lnTo>
                  <a:pt x="745" y="94"/>
                </a:lnTo>
                <a:lnTo>
                  <a:pt x="745" y="94"/>
                </a:lnTo>
                <a:lnTo>
                  <a:pt x="746" y="94"/>
                </a:lnTo>
                <a:lnTo>
                  <a:pt x="746" y="94"/>
                </a:lnTo>
                <a:lnTo>
                  <a:pt x="746" y="94"/>
                </a:lnTo>
                <a:lnTo>
                  <a:pt x="746" y="94"/>
                </a:lnTo>
                <a:lnTo>
                  <a:pt x="746" y="94"/>
                </a:lnTo>
                <a:lnTo>
                  <a:pt x="746" y="94"/>
                </a:lnTo>
                <a:lnTo>
                  <a:pt x="746" y="94"/>
                </a:lnTo>
                <a:lnTo>
                  <a:pt x="746" y="94"/>
                </a:lnTo>
                <a:lnTo>
                  <a:pt x="746" y="94"/>
                </a:lnTo>
                <a:lnTo>
                  <a:pt x="746" y="94"/>
                </a:lnTo>
                <a:lnTo>
                  <a:pt x="746" y="94"/>
                </a:lnTo>
                <a:lnTo>
                  <a:pt x="746" y="94"/>
                </a:lnTo>
                <a:lnTo>
                  <a:pt x="746" y="94"/>
                </a:lnTo>
                <a:lnTo>
                  <a:pt x="746" y="94"/>
                </a:lnTo>
                <a:lnTo>
                  <a:pt x="746" y="94"/>
                </a:lnTo>
                <a:lnTo>
                  <a:pt x="746" y="94"/>
                </a:lnTo>
                <a:lnTo>
                  <a:pt x="746" y="94"/>
                </a:lnTo>
                <a:lnTo>
                  <a:pt x="746" y="93"/>
                </a:lnTo>
                <a:lnTo>
                  <a:pt x="746" y="93"/>
                </a:lnTo>
                <a:lnTo>
                  <a:pt x="746" y="93"/>
                </a:lnTo>
                <a:lnTo>
                  <a:pt x="746" y="93"/>
                </a:lnTo>
                <a:lnTo>
                  <a:pt x="746" y="93"/>
                </a:lnTo>
                <a:lnTo>
                  <a:pt x="746" y="93"/>
                </a:lnTo>
                <a:lnTo>
                  <a:pt x="746" y="93"/>
                </a:lnTo>
                <a:lnTo>
                  <a:pt x="746" y="93"/>
                </a:lnTo>
                <a:lnTo>
                  <a:pt x="746" y="93"/>
                </a:lnTo>
                <a:lnTo>
                  <a:pt x="746" y="93"/>
                </a:lnTo>
                <a:lnTo>
                  <a:pt x="746" y="93"/>
                </a:lnTo>
                <a:lnTo>
                  <a:pt x="746" y="93"/>
                </a:lnTo>
                <a:lnTo>
                  <a:pt x="746" y="93"/>
                </a:lnTo>
                <a:lnTo>
                  <a:pt x="746" y="93"/>
                </a:lnTo>
                <a:lnTo>
                  <a:pt x="746" y="93"/>
                </a:lnTo>
                <a:lnTo>
                  <a:pt x="746" y="93"/>
                </a:lnTo>
                <a:lnTo>
                  <a:pt x="746" y="93"/>
                </a:lnTo>
                <a:lnTo>
                  <a:pt x="746" y="93"/>
                </a:lnTo>
                <a:lnTo>
                  <a:pt x="746"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2"/>
                </a:lnTo>
                <a:lnTo>
                  <a:pt x="747" y="92"/>
                </a:lnTo>
                <a:lnTo>
                  <a:pt x="747" y="92"/>
                </a:lnTo>
                <a:lnTo>
                  <a:pt x="747" y="92"/>
                </a:lnTo>
                <a:lnTo>
                  <a:pt x="747" y="92"/>
                </a:lnTo>
                <a:lnTo>
                  <a:pt x="747" y="92"/>
                </a:lnTo>
                <a:lnTo>
                  <a:pt x="747" y="92"/>
                </a:lnTo>
                <a:lnTo>
                  <a:pt x="747"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1"/>
                </a:lnTo>
                <a:lnTo>
                  <a:pt x="748" y="91"/>
                </a:lnTo>
                <a:lnTo>
                  <a:pt x="748"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0"/>
                </a:lnTo>
                <a:lnTo>
                  <a:pt x="749" y="90"/>
                </a:lnTo>
                <a:lnTo>
                  <a:pt x="749" y="90"/>
                </a:lnTo>
                <a:lnTo>
                  <a:pt x="749"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1" y="88"/>
                </a:lnTo>
                <a:lnTo>
                  <a:pt x="751" y="88"/>
                </a:lnTo>
                <a:lnTo>
                  <a:pt x="751" y="88"/>
                </a:lnTo>
                <a:lnTo>
                  <a:pt x="751" y="88"/>
                </a:lnTo>
                <a:lnTo>
                  <a:pt x="751" y="88"/>
                </a:lnTo>
                <a:lnTo>
                  <a:pt x="751" y="88"/>
                </a:lnTo>
                <a:lnTo>
                  <a:pt x="751" y="88"/>
                </a:lnTo>
                <a:lnTo>
                  <a:pt x="751" y="88"/>
                </a:lnTo>
                <a:lnTo>
                  <a:pt x="751" y="88"/>
                </a:lnTo>
                <a:lnTo>
                  <a:pt x="751" y="88"/>
                </a:lnTo>
                <a:lnTo>
                  <a:pt x="751" y="88"/>
                </a:lnTo>
                <a:lnTo>
                  <a:pt x="751" y="88"/>
                </a:lnTo>
                <a:lnTo>
                  <a:pt x="751" y="88"/>
                </a:lnTo>
                <a:lnTo>
                  <a:pt x="751" y="88"/>
                </a:lnTo>
                <a:lnTo>
                  <a:pt x="751" y="88"/>
                </a:lnTo>
                <a:lnTo>
                  <a:pt x="751" y="88"/>
                </a:lnTo>
                <a:lnTo>
                  <a:pt x="751" y="88"/>
                </a:lnTo>
                <a:lnTo>
                  <a:pt x="751" y="88"/>
                </a:lnTo>
                <a:lnTo>
                  <a:pt x="752" y="88"/>
                </a:lnTo>
                <a:lnTo>
                  <a:pt x="752" y="88"/>
                </a:lnTo>
                <a:lnTo>
                  <a:pt x="752" y="88"/>
                </a:lnTo>
                <a:lnTo>
                  <a:pt x="752" y="88"/>
                </a:lnTo>
                <a:lnTo>
                  <a:pt x="752" y="88"/>
                </a:lnTo>
                <a:lnTo>
                  <a:pt x="752" y="88"/>
                </a:lnTo>
                <a:lnTo>
                  <a:pt x="752" y="88"/>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6"/>
                </a:lnTo>
                <a:lnTo>
                  <a:pt x="752" y="86"/>
                </a:lnTo>
                <a:lnTo>
                  <a:pt x="752" y="86"/>
                </a:lnTo>
                <a:lnTo>
                  <a:pt x="752" y="86"/>
                </a:lnTo>
                <a:lnTo>
                  <a:pt x="752" y="86"/>
                </a:lnTo>
                <a:lnTo>
                  <a:pt x="752" y="86"/>
                </a:lnTo>
                <a:lnTo>
                  <a:pt x="752" y="86"/>
                </a:lnTo>
                <a:lnTo>
                  <a:pt x="752" y="86"/>
                </a:lnTo>
                <a:lnTo>
                  <a:pt x="752" y="86"/>
                </a:lnTo>
                <a:lnTo>
                  <a:pt x="752" y="86"/>
                </a:lnTo>
                <a:lnTo>
                  <a:pt x="752" y="86"/>
                </a:lnTo>
                <a:lnTo>
                  <a:pt x="752" y="86"/>
                </a:lnTo>
                <a:lnTo>
                  <a:pt x="752" y="86"/>
                </a:lnTo>
                <a:lnTo>
                  <a:pt x="752" y="86"/>
                </a:lnTo>
                <a:lnTo>
                  <a:pt x="752" y="86"/>
                </a:lnTo>
                <a:lnTo>
                  <a:pt x="753" y="86"/>
                </a:lnTo>
                <a:lnTo>
                  <a:pt x="753" y="86"/>
                </a:lnTo>
                <a:lnTo>
                  <a:pt x="753" y="86"/>
                </a:lnTo>
                <a:lnTo>
                  <a:pt x="753" y="86"/>
                </a:lnTo>
                <a:lnTo>
                  <a:pt x="753" y="86"/>
                </a:lnTo>
                <a:lnTo>
                  <a:pt x="753" y="86"/>
                </a:lnTo>
                <a:lnTo>
                  <a:pt x="753" y="85"/>
                </a:lnTo>
                <a:lnTo>
                  <a:pt x="753" y="85"/>
                </a:lnTo>
                <a:lnTo>
                  <a:pt x="753" y="85"/>
                </a:lnTo>
                <a:lnTo>
                  <a:pt x="753" y="85"/>
                </a:lnTo>
                <a:lnTo>
                  <a:pt x="753" y="85"/>
                </a:lnTo>
                <a:lnTo>
                  <a:pt x="753" y="85"/>
                </a:lnTo>
                <a:lnTo>
                  <a:pt x="753" y="85"/>
                </a:lnTo>
                <a:lnTo>
                  <a:pt x="753" y="85"/>
                </a:lnTo>
                <a:lnTo>
                  <a:pt x="752" y="85"/>
                </a:lnTo>
                <a:lnTo>
                  <a:pt x="752" y="85"/>
                </a:lnTo>
                <a:lnTo>
                  <a:pt x="752" y="85"/>
                </a:lnTo>
                <a:lnTo>
                  <a:pt x="752" y="85"/>
                </a:lnTo>
                <a:lnTo>
                  <a:pt x="753" y="85"/>
                </a:lnTo>
                <a:lnTo>
                  <a:pt x="753" y="85"/>
                </a:lnTo>
                <a:lnTo>
                  <a:pt x="753" y="85"/>
                </a:lnTo>
                <a:lnTo>
                  <a:pt x="753" y="85"/>
                </a:lnTo>
                <a:lnTo>
                  <a:pt x="753" y="85"/>
                </a:lnTo>
                <a:lnTo>
                  <a:pt x="753" y="85"/>
                </a:lnTo>
                <a:lnTo>
                  <a:pt x="753" y="85"/>
                </a:lnTo>
                <a:lnTo>
                  <a:pt x="753" y="85"/>
                </a:lnTo>
                <a:lnTo>
                  <a:pt x="753" y="85"/>
                </a:lnTo>
                <a:lnTo>
                  <a:pt x="753" y="85"/>
                </a:lnTo>
                <a:lnTo>
                  <a:pt x="753" y="85"/>
                </a:lnTo>
                <a:lnTo>
                  <a:pt x="753" y="85"/>
                </a:lnTo>
                <a:lnTo>
                  <a:pt x="753" y="85"/>
                </a:lnTo>
                <a:lnTo>
                  <a:pt x="753" y="85"/>
                </a:lnTo>
                <a:lnTo>
                  <a:pt x="753" y="85"/>
                </a:lnTo>
                <a:lnTo>
                  <a:pt x="753" y="85"/>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3"/>
                </a:lnTo>
                <a:lnTo>
                  <a:pt x="753" y="83"/>
                </a:lnTo>
                <a:lnTo>
                  <a:pt x="753" y="83"/>
                </a:lnTo>
                <a:lnTo>
                  <a:pt x="753" y="83"/>
                </a:lnTo>
                <a:lnTo>
                  <a:pt x="753" y="83"/>
                </a:lnTo>
                <a:lnTo>
                  <a:pt x="753" y="83"/>
                </a:lnTo>
                <a:lnTo>
                  <a:pt x="753" y="83"/>
                </a:lnTo>
                <a:lnTo>
                  <a:pt x="754" y="83"/>
                </a:lnTo>
                <a:lnTo>
                  <a:pt x="754" y="83"/>
                </a:lnTo>
                <a:lnTo>
                  <a:pt x="754" y="83"/>
                </a:lnTo>
                <a:lnTo>
                  <a:pt x="754" y="83"/>
                </a:lnTo>
                <a:lnTo>
                  <a:pt x="754" y="83"/>
                </a:lnTo>
                <a:lnTo>
                  <a:pt x="754" y="83"/>
                </a:lnTo>
                <a:lnTo>
                  <a:pt x="754" y="83"/>
                </a:lnTo>
                <a:lnTo>
                  <a:pt x="754" y="83"/>
                </a:lnTo>
                <a:lnTo>
                  <a:pt x="754" y="83"/>
                </a:lnTo>
                <a:lnTo>
                  <a:pt x="754" y="83"/>
                </a:lnTo>
                <a:lnTo>
                  <a:pt x="754" y="83"/>
                </a:lnTo>
                <a:lnTo>
                  <a:pt x="754" y="83"/>
                </a:lnTo>
                <a:lnTo>
                  <a:pt x="754" y="83"/>
                </a:lnTo>
                <a:lnTo>
                  <a:pt x="754" y="83"/>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1"/>
                </a:lnTo>
                <a:lnTo>
                  <a:pt x="754" y="81"/>
                </a:lnTo>
                <a:lnTo>
                  <a:pt x="754" y="81"/>
                </a:lnTo>
                <a:lnTo>
                  <a:pt x="754" y="81"/>
                </a:lnTo>
                <a:lnTo>
                  <a:pt x="754" y="81"/>
                </a:lnTo>
                <a:lnTo>
                  <a:pt x="754" y="81"/>
                </a:lnTo>
                <a:lnTo>
                  <a:pt x="754" y="81"/>
                </a:lnTo>
                <a:lnTo>
                  <a:pt x="754" y="81"/>
                </a:lnTo>
                <a:lnTo>
                  <a:pt x="754" y="81"/>
                </a:lnTo>
                <a:lnTo>
                  <a:pt x="754" y="81"/>
                </a:lnTo>
                <a:lnTo>
                  <a:pt x="754" y="81"/>
                </a:lnTo>
                <a:lnTo>
                  <a:pt x="754" y="81"/>
                </a:lnTo>
                <a:lnTo>
                  <a:pt x="754" y="81"/>
                </a:lnTo>
                <a:lnTo>
                  <a:pt x="754" y="81"/>
                </a:lnTo>
                <a:lnTo>
                  <a:pt x="754" y="81"/>
                </a:lnTo>
                <a:lnTo>
                  <a:pt x="754" y="80"/>
                </a:lnTo>
                <a:lnTo>
                  <a:pt x="754" y="80"/>
                </a:lnTo>
                <a:lnTo>
                  <a:pt x="754" y="80"/>
                </a:lnTo>
                <a:lnTo>
                  <a:pt x="754" y="80"/>
                </a:lnTo>
                <a:lnTo>
                  <a:pt x="754" y="80"/>
                </a:lnTo>
                <a:lnTo>
                  <a:pt x="754" y="80"/>
                </a:lnTo>
                <a:lnTo>
                  <a:pt x="754" y="80"/>
                </a:lnTo>
                <a:lnTo>
                  <a:pt x="754" y="80"/>
                </a:lnTo>
                <a:lnTo>
                  <a:pt x="754" y="80"/>
                </a:lnTo>
                <a:lnTo>
                  <a:pt x="754" y="80"/>
                </a:lnTo>
                <a:lnTo>
                  <a:pt x="754" y="80"/>
                </a:lnTo>
                <a:lnTo>
                  <a:pt x="754" y="80"/>
                </a:lnTo>
                <a:lnTo>
                  <a:pt x="754" y="80"/>
                </a:lnTo>
                <a:lnTo>
                  <a:pt x="754" y="80"/>
                </a:lnTo>
                <a:lnTo>
                  <a:pt x="754" y="80"/>
                </a:lnTo>
                <a:lnTo>
                  <a:pt x="754" y="80"/>
                </a:lnTo>
                <a:lnTo>
                  <a:pt x="754" y="80"/>
                </a:lnTo>
                <a:lnTo>
                  <a:pt x="754" y="79"/>
                </a:lnTo>
                <a:lnTo>
                  <a:pt x="754" y="79"/>
                </a:lnTo>
                <a:lnTo>
                  <a:pt x="754" y="79"/>
                </a:lnTo>
                <a:lnTo>
                  <a:pt x="754" y="79"/>
                </a:lnTo>
                <a:lnTo>
                  <a:pt x="755" y="79"/>
                </a:lnTo>
                <a:lnTo>
                  <a:pt x="755" y="79"/>
                </a:lnTo>
                <a:lnTo>
                  <a:pt x="755" y="79"/>
                </a:lnTo>
                <a:lnTo>
                  <a:pt x="755" y="79"/>
                </a:lnTo>
                <a:lnTo>
                  <a:pt x="755" y="79"/>
                </a:lnTo>
                <a:lnTo>
                  <a:pt x="755" y="79"/>
                </a:lnTo>
                <a:lnTo>
                  <a:pt x="755" y="79"/>
                </a:lnTo>
                <a:lnTo>
                  <a:pt x="755" y="79"/>
                </a:lnTo>
                <a:lnTo>
                  <a:pt x="755" y="79"/>
                </a:lnTo>
                <a:lnTo>
                  <a:pt x="755" y="79"/>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4" y="77"/>
                </a:lnTo>
                <a:lnTo>
                  <a:pt x="754" y="77"/>
                </a:lnTo>
                <a:lnTo>
                  <a:pt x="754" y="77"/>
                </a:lnTo>
                <a:lnTo>
                  <a:pt x="754" y="77"/>
                </a:lnTo>
                <a:lnTo>
                  <a:pt x="754" y="77"/>
                </a:lnTo>
                <a:lnTo>
                  <a:pt x="754" y="77"/>
                </a:lnTo>
                <a:lnTo>
                  <a:pt x="754" y="77"/>
                </a:lnTo>
                <a:lnTo>
                  <a:pt x="754" y="77"/>
                </a:lnTo>
                <a:lnTo>
                  <a:pt x="754" y="77"/>
                </a:lnTo>
                <a:lnTo>
                  <a:pt x="754" y="77"/>
                </a:lnTo>
                <a:lnTo>
                  <a:pt x="754" y="77"/>
                </a:lnTo>
                <a:lnTo>
                  <a:pt x="754" y="77"/>
                </a:lnTo>
                <a:lnTo>
                  <a:pt x="754" y="77"/>
                </a:lnTo>
                <a:lnTo>
                  <a:pt x="754" y="77"/>
                </a:lnTo>
                <a:lnTo>
                  <a:pt x="754" y="77"/>
                </a:lnTo>
                <a:lnTo>
                  <a:pt x="754" y="77"/>
                </a:lnTo>
                <a:lnTo>
                  <a:pt x="754" y="77"/>
                </a:lnTo>
                <a:lnTo>
                  <a:pt x="754" y="77"/>
                </a:lnTo>
                <a:lnTo>
                  <a:pt x="754" y="77"/>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5"/>
                </a:lnTo>
                <a:lnTo>
                  <a:pt x="755" y="75"/>
                </a:lnTo>
                <a:lnTo>
                  <a:pt x="755" y="75"/>
                </a:lnTo>
                <a:lnTo>
                  <a:pt x="755" y="75"/>
                </a:lnTo>
                <a:lnTo>
                  <a:pt x="755" y="75"/>
                </a:lnTo>
                <a:lnTo>
                  <a:pt x="755" y="75"/>
                </a:lnTo>
                <a:lnTo>
                  <a:pt x="755" y="75"/>
                </a:lnTo>
                <a:lnTo>
                  <a:pt x="754" y="75"/>
                </a:lnTo>
                <a:lnTo>
                  <a:pt x="754" y="75"/>
                </a:lnTo>
                <a:lnTo>
                  <a:pt x="754" y="75"/>
                </a:lnTo>
                <a:lnTo>
                  <a:pt x="754" y="75"/>
                </a:lnTo>
                <a:lnTo>
                  <a:pt x="754" y="75"/>
                </a:lnTo>
                <a:lnTo>
                  <a:pt x="754" y="75"/>
                </a:lnTo>
                <a:lnTo>
                  <a:pt x="754" y="75"/>
                </a:lnTo>
                <a:lnTo>
                  <a:pt x="754" y="75"/>
                </a:lnTo>
                <a:lnTo>
                  <a:pt x="754" y="75"/>
                </a:lnTo>
                <a:lnTo>
                  <a:pt x="754" y="75"/>
                </a:lnTo>
                <a:lnTo>
                  <a:pt x="754" y="75"/>
                </a:lnTo>
                <a:lnTo>
                  <a:pt x="755" y="74"/>
                </a:lnTo>
                <a:lnTo>
                  <a:pt x="755" y="74"/>
                </a:lnTo>
                <a:lnTo>
                  <a:pt x="755" y="74"/>
                </a:lnTo>
                <a:lnTo>
                  <a:pt x="755" y="74"/>
                </a:lnTo>
                <a:lnTo>
                  <a:pt x="755" y="74"/>
                </a:lnTo>
                <a:lnTo>
                  <a:pt x="755" y="74"/>
                </a:lnTo>
                <a:lnTo>
                  <a:pt x="755" y="74"/>
                </a:lnTo>
                <a:lnTo>
                  <a:pt x="755" y="74"/>
                </a:lnTo>
                <a:lnTo>
                  <a:pt x="755" y="74"/>
                </a:lnTo>
                <a:lnTo>
                  <a:pt x="754" y="74"/>
                </a:lnTo>
                <a:lnTo>
                  <a:pt x="754" y="74"/>
                </a:lnTo>
                <a:lnTo>
                  <a:pt x="754" y="74"/>
                </a:lnTo>
                <a:lnTo>
                  <a:pt x="754" y="74"/>
                </a:lnTo>
                <a:lnTo>
                  <a:pt x="754" y="74"/>
                </a:lnTo>
                <a:lnTo>
                  <a:pt x="754" y="74"/>
                </a:lnTo>
                <a:lnTo>
                  <a:pt x="754" y="74"/>
                </a:lnTo>
                <a:lnTo>
                  <a:pt x="754" y="74"/>
                </a:lnTo>
                <a:lnTo>
                  <a:pt x="754" y="74"/>
                </a:lnTo>
                <a:lnTo>
                  <a:pt x="754" y="74"/>
                </a:lnTo>
                <a:lnTo>
                  <a:pt x="754" y="74"/>
                </a:lnTo>
                <a:lnTo>
                  <a:pt x="754" y="73"/>
                </a:lnTo>
                <a:lnTo>
                  <a:pt x="754" y="73"/>
                </a:lnTo>
                <a:lnTo>
                  <a:pt x="754" y="73"/>
                </a:lnTo>
                <a:lnTo>
                  <a:pt x="754" y="73"/>
                </a:lnTo>
                <a:lnTo>
                  <a:pt x="754" y="73"/>
                </a:lnTo>
                <a:lnTo>
                  <a:pt x="754" y="73"/>
                </a:lnTo>
                <a:lnTo>
                  <a:pt x="754" y="73"/>
                </a:lnTo>
                <a:lnTo>
                  <a:pt x="755" y="73"/>
                </a:lnTo>
                <a:lnTo>
                  <a:pt x="755" y="73"/>
                </a:lnTo>
                <a:lnTo>
                  <a:pt x="755" y="73"/>
                </a:lnTo>
                <a:lnTo>
                  <a:pt x="755" y="73"/>
                </a:lnTo>
                <a:lnTo>
                  <a:pt x="755" y="73"/>
                </a:lnTo>
                <a:lnTo>
                  <a:pt x="755" y="73"/>
                </a:lnTo>
                <a:lnTo>
                  <a:pt x="755" y="73"/>
                </a:lnTo>
                <a:lnTo>
                  <a:pt x="755" y="73"/>
                </a:lnTo>
                <a:lnTo>
                  <a:pt x="755" y="73"/>
                </a:lnTo>
                <a:lnTo>
                  <a:pt x="755" y="73"/>
                </a:lnTo>
                <a:lnTo>
                  <a:pt x="755" y="73"/>
                </a:lnTo>
                <a:lnTo>
                  <a:pt x="755" y="73"/>
                </a:lnTo>
                <a:lnTo>
                  <a:pt x="754" y="73"/>
                </a:lnTo>
                <a:lnTo>
                  <a:pt x="754" y="73"/>
                </a:lnTo>
                <a:lnTo>
                  <a:pt x="754" y="73"/>
                </a:lnTo>
                <a:lnTo>
                  <a:pt x="754" y="73"/>
                </a:lnTo>
                <a:lnTo>
                  <a:pt x="754" y="73"/>
                </a:lnTo>
                <a:lnTo>
                  <a:pt x="754" y="73"/>
                </a:lnTo>
                <a:lnTo>
                  <a:pt x="754" y="73"/>
                </a:lnTo>
                <a:lnTo>
                  <a:pt x="754" y="72"/>
                </a:lnTo>
                <a:lnTo>
                  <a:pt x="754" y="72"/>
                </a:lnTo>
                <a:lnTo>
                  <a:pt x="754" y="72"/>
                </a:lnTo>
                <a:lnTo>
                  <a:pt x="754" y="72"/>
                </a:lnTo>
                <a:lnTo>
                  <a:pt x="754" y="72"/>
                </a:lnTo>
                <a:lnTo>
                  <a:pt x="754" y="72"/>
                </a:lnTo>
                <a:lnTo>
                  <a:pt x="754" y="72"/>
                </a:lnTo>
                <a:lnTo>
                  <a:pt x="754" y="72"/>
                </a:lnTo>
                <a:lnTo>
                  <a:pt x="754" y="72"/>
                </a:lnTo>
                <a:lnTo>
                  <a:pt x="754" y="72"/>
                </a:lnTo>
                <a:lnTo>
                  <a:pt x="754" y="72"/>
                </a:lnTo>
                <a:lnTo>
                  <a:pt x="754" y="72"/>
                </a:lnTo>
                <a:lnTo>
                  <a:pt x="754" y="72"/>
                </a:lnTo>
                <a:lnTo>
                  <a:pt x="754" y="72"/>
                </a:lnTo>
                <a:lnTo>
                  <a:pt x="754" y="72"/>
                </a:lnTo>
                <a:lnTo>
                  <a:pt x="754" y="72"/>
                </a:lnTo>
                <a:lnTo>
                  <a:pt x="754" y="72"/>
                </a:lnTo>
                <a:lnTo>
                  <a:pt x="754" y="72"/>
                </a:lnTo>
                <a:lnTo>
                  <a:pt x="754" y="72"/>
                </a:lnTo>
                <a:lnTo>
                  <a:pt x="754" y="71"/>
                </a:lnTo>
                <a:lnTo>
                  <a:pt x="755" y="71"/>
                </a:lnTo>
                <a:lnTo>
                  <a:pt x="755" y="71"/>
                </a:lnTo>
                <a:lnTo>
                  <a:pt x="755" y="71"/>
                </a:lnTo>
                <a:lnTo>
                  <a:pt x="755" y="71"/>
                </a:lnTo>
                <a:lnTo>
                  <a:pt x="755" y="71"/>
                </a:lnTo>
                <a:lnTo>
                  <a:pt x="755" y="71"/>
                </a:lnTo>
                <a:lnTo>
                  <a:pt x="755" y="71"/>
                </a:lnTo>
                <a:lnTo>
                  <a:pt x="755" y="71"/>
                </a:lnTo>
                <a:lnTo>
                  <a:pt x="755" y="71"/>
                </a:lnTo>
                <a:lnTo>
                  <a:pt x="755" y="71"/>
                </a:lnTo>
                <a:lnTo>
                  <a:pt x="755" y="71"/>
                </a:lnTo>
                <a:lnTo>
                  <a:pt x="755" y="71"/>
                </a:lnTo>
                <a:lnTo>
                  <a:pt x="755" y="71"/>
                </a:lnTo>
                <a:lnTo>
                  <a:pt x="755" y="71"/>
                </a:lnTo>
                <a:lnTo>
                  <a:pt x="755" y="70"/>
                </a:lnTo>
                <a:lnTo>
                  <a:pt x="755" y="70"/>
                </a:lnTo>
                <a:lnTo>
                  <a:pt x="755" y="70"/>
                </a:lnTo>
                <a:lnTo>
                  <a:pt x="755" y="70"/>
                </a:lnTo>
                <a:lnTo>
                  <a:pt x="755" y="70"/>
                </a:lnTo>
                <a:lnTo>
                  <a:pt x="755" y="70"/>
                </a:lnTo>
                <a:lnTo>
                  <a:pt x="755" y="70"/>
                </a:lnTo>
                <a:lnTo>
                  <a:pt x="755" y="70"/>
                </a:lnTo>
                <a:lnTo>
                  <a:pt x="755" y="70"/>
                </a:lnTo>
                <a:lnTo>
                  <a:pt x="755" y="70"/>
                </a:lnTo>
                <a:lnTo>
                  <a:pt x="755" y="70"/>
                </a:lnTo>
                <a:lnTo>
                  <a:pt x="755" y="70"/>
                </a:lnTo>
                <a:lnTo>
                  <a:pt x="755" y="70"/>
                </a:lnTo>
                <a:lnTo>
                  <a:pt x="755" y="70"/>
                </a:lnTo>
                <a:lnTo>
                  <a:pt x="755" y="70"/>
                </a:lnTo>
                <a:lnTo>
                  <a:pt x="755" y="70"/>
                </a:lnTo>
                <a:lnTo>
                  <a:pt x="755" y="70"/>
                </a:lnTo>
                <a:lnTo>
                  <a:pt x="755" y="70"/>
                </a:lnTo>
                <a:lnTo>
                  <a:pt x="755" y="70"/>
                </a:lnTo>
                <a:lnTo>
                  <a:pt x="755" y="69"/>
                </a:lnTo>
                <a:lnTo>
                  <a:pt x="755" y="69"/>
                </a:lnTo>
                <a:lnTo>
                  <a:pt x="755" y="69"/>
                </a:lnTo>
                <a:lnTo>
                  <a:pt x="755" y="69"/>
                </a:lnTo>
                <a:lnTo>
                  <a:pt x="755" y="69"/>
                </a:lnTo>
                <a:lnTo>
                  <a:pt x="755" y="69"/>
                </a:lnTo>
                <a:lnTo>
                  <a:pt x="755" y="69"/>
                </a:lnTo>
                <a:lnTo>
                  <a:pt x="755" y="69"/>
                </a:lnTo>
                <a:lnTo>
                  <a:pt x="755" y="69"/>
                </a:lnTo>
                <a:lnTo>
                  <a:pt x="755" y="69"/>
                </a:lnTo>
                <a:lnTo>
                  <a:pt x="755" y="69"/>
                </a:lnTo>
                <a:lnTo>
                  <a:pt x="754" y="69"/>
                </a:lnTo>
                <a:lnTo>
                  <a:pt x="754" y="69"/>
                </a:lnTo>
                <a:lnTo>
                  <a:pt x="754" y="69"/>
                </a:lnTo>
                <a:lnTo>
                  <a:pt x="754" y="69"/>
                </a:lnTo>
                <a:lnTo>
                  <a:pt x="754" y="69"/>
                </a:lnTo>
                <a:lnTo>
                  <a:pt x="754" y="69"/>
                </a:lnTo>
                <a:lnTo>
                  <a:pt x="754" y="69"/>
                </a:lnTo>
                <a:lnTo>
                  <a:pt x="754" y="69"/>
                </a:lnTo>
                <a:lnTo>
                  <a:pt x="754" y="69"/>
                </a:lnTo>
                <a:lnTo>
                  <a:pt x="754" y="69"/>
                </a:lnTo>
                <a:lnTo>
                  <a:pt x="754" y="69"/>
                </a:lnTo>
                <a:lnTo>
                  <a:pt x="754" y="69"/>
                </a:lnTo>
                <a:lnTo>
                  <a:pt x="754" y="69"/>
                </a:lnTo>
                <a:lnTo>
                  <a:pt x="754" y="69"/>
                </a:lnTo>
                <a:lnTo>
                  <a:pt x="753" y="70"/>
                </a:lnTo>
                <a:lnTo>
                  <a:pt x="753" y="71"/>
                </a:lnTo>
                <a:lnTo>
                  <a:pt x="753" y="70"/>
                </a:lnTo>
                <a:lnTo>
                  <a:pt x="752" y="70"/>
                </a:lnTo>
                <a:lnTo>
                  <a:pt x="753"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5" y="66"/>
                </a:lnTo>
                <a:lnTo>
                  <a:pt x="755" y="66"/>
                </a:lnTo>
                <a:lnTo>
                  <a:pt x="755" y="65"/>
                </a:lnTo>
                <a:lnTo>
                  <a:pt x="755" y="65"/>
                </a:lnTo>
                <a:lnTo>
                  <a:pt x="755" y="65"/>
                </a:lnTo>
                <a:lnTo>
                  <a:pt x="755" y="65"/>
                </a:lnTo>
                <a:lnTo>
                  <a:pt x="755" y="65"/>
                </a:lnTo>
                <a:lnTo>
                  <a:pt x="755" y="65"/>
                </a:lnTo>
                <a:lnTo>
                  <a:pt x="755" y="65"/>
                </a:lnTo>
                <a:lnTo>
                  <a:pt x="755" y="65"/>
                </a:lnTo>
                <a:lnTo>
                  <a:pt x="755" y="65"/>
                </a:lnTo>
                <a:lnTo>
                  <a:pt x="755" y="65"/>
                </a:lnTo>
                <a:lnTo>
                  <a:pt x="755" y="65"/>
                </a:lnTo>
                <a:lnTo>
                  <a:pt x="755" y="65"/>
                </a:lnTo>
                <a:lnTo>
                  <a:pt x="755" y="65"/>
                </a:lnTo>
                <a:lnTo>
                  <a:pt x="755" y="65"/>
                </a:lnTo>
                <a:lnTo>
                  <a:pt x="755" y="65"/>
                </a:lnTo>
                <a:lnTo>
                  <a:pt x="755" y="65"/>
                </a:lnTo>
                <a:lnTo>
                  <a:pt x="755" y="65"/>
                </a:lnTo>
                <a:lnTo>
                  <a:pt x="755" y="65"/>
                </a:lnTo>
                <a:lnTo>
                  <a:pt x="755" y="66"/>
                </a:lnTo>
                <a:lnTo>
                  <a:pt x="755" y="66"/>
                </a:lnTo>
                <a:lnTo>
                  <a:pt x="755" y="66"/>
                </a:lnTo>
                <a:lnTo>
                  <a:pt x="755" y="66"/>
                </a:lnTo>
                <a:lnTo>
                  <a:pt x="755" y="65"/>
                </a:lnTo>
                <a:lnTo>
                  <a:pt x="755" y="65"/>
                </a:lnTo>
                <a:lnTo>
                  <a:pt x="755" y="65"/>
                </a:lnTo>
                <a:lnTo>
                  <a:pt x="755" y="65"/>
                </a:lnTo>
                <a:lnTo>
                  <a:pt x="755" y="65"/>
                </a:lnTo>
                <a:lnTo>
                  <a:pt x="755" y="65"/>
                </a:lnTo>
                <a:lnTo>
                  <a:pt x="755" y="65"/>
                </a:lnTo>
                <a:lnTo>
                  <a:pt x="755" y="65"/>
                </a:lnTo>
                <a:lnTo>
                  <a:pt x="755" y="65"/>
                </a:lnTo>
                <a:lnTo>
                  <a:pt x="755"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8" y="65"/>
                </a:lnTo>
                <a:lnTo>
                  <a:pt x="758" y="65"/>
                </a:lnTo>
                <a:lnTo>
                  <a:pt x="758" y="65"/>
                </a:lnTo>
                <a:lnTo>
                  <a:pt x="758" y="65"/>
                </a:lnTo>
                <a:lnTo>
                  <a:pt x="758" y="65"/>
                </a:lnTo>
                <a:lnTo>
                  <a:pt x="758" y="65"/>
                </a:lnTo>
                <a:lnTo>
                  <a:pt x="758" y="65"/>
                </a:lnTo>
                <a:lnTo>
                  <a:pt x="758" y="65"/>
                </a:lnTo>
                <a:lnTo>
                  <a:pt x="759" y="65"/>
                </a:lnTo>
                <a:lnTo>
                  <a:pt x="759" y="65"/>
                </a:lnTo>
                <a:lnTo>
                  <a:pt x="759" y="65"/>
                </a:lnTo>
                <a:lnTo>
                  <a:pt x="759" y="65"/>
                </a:lnTo>
                <a:lnTo>
                  <a:pt x="759" y="65"/>
                </a:lnTo>
                <a:lnTo>
                  <a:pt x="759" y="65"/>
                </a:lnTo>
                <a:lnTo>
                  <a:pt x="759" y="65"/>
                </a:lnTo>
                <a:lnTo>
                  <a:pt x="759" y="65"/>
                </a:lnTo>
                <a:lnTo>
                  <a:pt x="759" y="64"/>
                </a:lnTo>
                <a:lnTo>
                  <a:pt x="759" y="64"/>
                </a:lnTo>
                <a:lnTo>
                  <a:pt x="759" y="64"/>
                </a:lnTo>
                <a:lnTo>
                  <a:pt x="759" y="64"/>
                </a:lnTo>
                <a:lnTo>
                  <a:pt x="759" y="64"/>
                </a:lnTo>
                <a:lnTo>
                  <a:pt x="759" y="63"/>
                </a:lnTo>
                <a:lnTo>
                  <a:pt x="760" y="63"/>
                </a:lnTo>
                <a:lnTo>
                  <a:pt x="760" y="63"/>
                </a:lnTo>
                <a:lnTo>
                  <a:pt x="760" y="63"/>
                </a:lnTo>
                <a:lnTo>
                  <a:pt x="761" y="63"/>
                </a:lnTo>
                <a:lnTo>
                  <a:pt x="761" y="63"/>
                </a:lnTo>
                <a:lnTo>
                  <a:pt x="761" y="63"/>
                </a:lnTo>
                <a:lnTo>
                  <a:pt x="761" y="63"/>
                </a:lnTo>
                <a:lnTo>
                  <a:pt x="762" y="62"/>
                </a:lnTo>
                <a:lnTo>
                  <a:pt x="762" y="62"/>
                </a:lnTo>
                <a:lnTo>
                  <a:pt x="762" y="62"/>
                </a:lnTo>
                <a:lnTo>
                  <a:pt x="762" y="62"/>
                </a:lnTo>
                <a:lnTo>
                  <a:pt x="762" y="62"/>
                </a:lnTo>
                <a:lnTo>
                  <a:pt x="762" y="62"/>
                </a:lnTo>
                <a:lnTo>
                  <a:pt x="763" y="62"/>
                </a:lnTo>
                <a:lnTo>
                  <a:pt x="763" y="62"/>
                </a:lnTo>
                <a:lnTo>
                  <a:pt x="763" y="61"/>
                </a:lnTo>
                <a:lnTo>
                  <a:pt x="763" y="61"/>
                </a:lnTo>
                <a:lnTo>
                  <a:pt x="763" y="61"/>
                </a:lnTo>
                <a:lnTo>
                  <a:pt x="763" y="61"/>
                </a:lnTo>
                <a:lnTo>
                  <a:pt x="763" y="61"/>
                </a:lnTo>
                <a:lnTo>
                  <a:pt x="764" y="61"/>
                </a:lnTo>
                <a:lnTo>
                  <a:pt x="764" y="60"/>
                </a:lnTo>
                <a:lnTo>
                  <a:pt x="764" y="60"/>
                </a:lnTo>
                <a:lnTo>
                  <a:pt x="764" y="60"/>
                </a:lnTo>
                <a:lnTo>
                  <a:pt x="764" y="60"/>
                </a:lnTo>
                <a:lnTo>
                  <a:pt x="764" y="60"/>
                </a:lnTo>
                <a:lnTo>
                  <a:pt x="765" y="59"/>
                </a:lnTo>
                <a:lnTo>
                  <a:pt x="765" y="59"/>
                </a:lnTo>
                <a:lnTo>
                  <a:pt x="765" y="59"/>
                </a:lnTo>
                <a:lnTo>
                  <a:pt x="765" y="59"/>
                </a:lnTo>
                <a:lnTo>
                  <a:pt x="765" y="59"/>
                </a:lnTo>
                <a:lnTo>
                  <a:pt x="765" y="59"/>
                </a:lnTo>
                <a:lnTo>
                  <a:pt x="765" y="59"/>
                </a:lnTo>
                <a:lnTo>
                  <a:pt x="765" y="59"/>
                </a:lnTo>
                <a:lnTo>
                  <a:pt x="765" y="59"/>
                </a:lnTo>
                <a:lnTo>
                  <a:pt x="765" y="59"/>
                </a:lnTo>
                <a:lnTo>
                  <a:pt x="765" y="59"/>
                </a:lnTo>
                <a:lnTo>
                  <a:pt x="765" y="59"/>
                </a:lnTo>
                <a:lnTo>
                  <a:pt x="765" y="59"/>
                </a:lnTo>
                <a:lnTo>
                  <a:pt x="765" y="58"/>
                </a:lnTo>
                <a:lnTo>
                  <a:pt x="765" y="58"/>
                </a:lnTo>
                <a:lnTo>
                  <a:pt x="765" y="58"/>
                </a:lnTo>
                <a:lnTo>
                  <a:pt x="765" y="58"/>
                </a:lnTo>
                <a:lnTo>
                  <a:pt x="765" y="58"/>
                </a:lnTo>
                <a:lnTo>
                  <a:pt x="765" y="58"/>
                </a:lnTo>
                <a:lnTo>
                  <a:pt x="765" y="58"/>
                </a:lnTo>
                <a:lnTo>
                  <a:pt x="765" y="58"/>
                </a:lnTo>
                <a:lnTo>
                  <a:pt x="765" y="58"/>
                </a:lnTo>
                <a:lnTo>
                  <a:pt x="765" y="58"/>
                </a:lnTo>
                <a:lnTo>
                  <a:pt x="765" y="58"/>
                </a:lnTo>
                <a:lnTo>
                  <a:pt x="765" y="58"/>
                </a:lnTo>
                <a:lnTo>
                  <a:pt x="765" y="58"/>
                </a:lnTo>
                <a:lnTo>
                  <a:pt x="765" y="58"/>
                </a:lnTo>
                <a:lnTo>
                  <a:pt x="765" y="58"/>
                </a:lnTo>
                <a:lnTo>
                  <a:pt x="765" y="58"/>
                </a:lnTo>
                <a:lnTo>
                  <a:pt x="765" y="58"/>
                </a:lnTo>
                <a:lnTo>
                  <a:pt x="765" y="58"/>
                </a:lnTo>
                <a:lnTo>
                  <a:pt x="765" y="58"/>
                </a:lnTo>
                <a:lnTo>
                  <a:pt x="765" y="57"/>
                </a:lnTo>
                <a:lnTo>
                  <a:pt x="765" y="57"/>
                </a:lnTo>
                <a:lnTo>
                  <a:pt x="765" y="57"/>
                </a:lnTo>
                <a:lnTo>
                  <a:pt x="766" y="57"/>
                </a:lnTo>
                <a:lnTo>
                  <a:pt x="766" y="57"/>
                </a:lnTo>
                <a:lnTo>
                  <a:pt x="766" y="57"/>
                </a:lnTo>
                <a:lnTo>
                  <a:pt x="766" y="57"/>
                </a:lnTo>
                <a:lnTo>
                  <a:pt x="766" y="57"/>
                </a:lnTo>
                <a:lnTo>
                  <a:pt x="766" y="57"/>
                </a:lnTo>
                <a:lnTo>
                  <a:pt x="766" y="57"/>
                </a:lnTo>
                <a:lnTo>
                  <a:pt x="766" y="57"/>
                </a:lnTo>
                <a:lnTo>
                  <a:pt x="766" y="57"/>
                </a:lnTo>
                <a:lnTo>
                  <a:pt x="766" y="57"/>
                </a:lnTo>
                <a:lnTo>
                  <a:pt x="766" y="57"/>
                </a:lnTo>
                <a:lnTo>
                  <a:pt x="766" y="57"/>
                </a:lnTo>
                <a:lnTo>
                  <a:pt x="766" y="57"/>
                </a:lnTo>
                <a:lnTo>
                  <a:pt x="766" y="57"/>
                </a:lnTo>
                <a:lnTo>
                  <a:pt x="766" y="57"/>
                </a:lnTo>
                <a:lnTo>
                  <a:pt x="766" y="57"/>
                </a:lnTo>
                <a:lnTo>
                  <a:pt x="766" y="57"/>
                </a:lnTo>
                <a:lnTo>
                  <a:pt x="766" y="57"/>
                </a:lnTo>
                <a:lnTo>
                  <a:pt x="766" y="57"/>
                </a:lnTo>
                <a:lnTo>
                  <a:pt x="766" y="56"/>
                </a:lnTo>
                <a:lnTo>
                  <a:pt x="767" y="56"/>
                </a:lnTo>
                <a:lnTo>
                  <a:pt x="767" y="56"/>
                </a:lnTo>
                <a:lnTo>
                  <a:pt x="767" y="56"/>
                </a:lnTo>
                <a:lnTo>
                  <a:pt x="767" y="56"/>
                </a:lnTo>
                <a:lnTo>
                  <a:pt x="767" y="56"/>
                </a:lnTo>
                <a:lnTo>
                  <a:pt x="767" y="56"/>
                </a:lnTo>
                <a:lnTo>
                  <a:pt x="767" y="55"/>
                </a:lnTo>
                <a:lnTo>
                  <a:pt x="767" y="55"/>
                </a:lnTo>
                <a:lnTo>
                  <a:pt x="767" y="55"/>
                </a:lnTo>
                <a:lnTo>
                  <a:pt x="767" y="55"/>
                </a:lnTo>
                <a:lnTo>
                  <a:pt x="767" y="55"/>
                </a:lnTo>
                <a:lnTo>
                  <a:pt x="767" y="55"/>
                </a:lnTo>
                <a:lnTo>
                  <a:pt x="767" y="55"/>
                </a:lnTo>
                <a:lnTo>
                  <a:pt x="767" y="55"/>
                </a:lnTo>
                <a:lnTo>
                  <a:pt x="767" y="55"/>
                </a:lnTo>
                <a:lnTo>
                  <a:pt x="767" y="55"/>
                </a:lnTo>
                <a:lnTo>
                  <a:pt x="768" y="55"/>
                </a:lnTo>
                <a:lnTo>
                  <a:pt x="768" y="54"/>
                </a:lnTo>
                <a:lnTo>
                  <a:pt x="768" y="54"/>
                </a:lnTo>
                <a:lnTo>
                  <a:pt x="768" y="54"/>
                </a:lnTo>
                <a:lnTo>
                  <a:pt x="768" y="54"/>
                </a:lnTo>
                <a:lnTo>
                  <a:pt x="768" y="54"/>
                </a:lnTo>
                <a:lnTo>
                  <a:pt x="768" y="54"/>
                </a:lnTo>
                <a:lnTo>
                  <a:pt x="768" y="54"/>
                </a:lnTo>
                <a:lnTo>
                  <a:pt x="769" y="53"/>
                </a:lnTo>
                <a:lnTo>
                  <a:pt x="769" y="53"/>
                </a:lnTo>
                <a:lnTo>
                  <a:pt x="769" y="53"/>
                </a:lnTo>
                <a:lnTo>
                  <a:pt x="769" y="53"/>
                </a:lnTo>
                <a:lnTo>
                  <a:pt x="769" y="53"/>
                </a:lnTo>
                <a:lnTo>
                  <a:pt x="769" y="52"/>
                </a:lnTo>
                <a:lnTo>
                  <a:pt x="769"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1"/>
                </a:lnTo>
                <a:lnTo>
                  <a:pt x="771" y="51"/>
                </a:lnTo>
                <a:lnTo>
                  <a:pt x="772" y="51"/>
                </a:lnTo>
                <a:lnTo>
                  <a:pt x="772" y="51"/>
                </a:lnTo>
                <a:lnTo>
                  <a:pt x="772" y="51"/>
                </a:lnTo>
                <a:lnTo>
                  <a:pt x="772" y="51"/>
                </a:lnTo>
                <a:lnTo>
                  <a:pt x="772" y="51"/>
                </a:lnTo>
                <a:lnTo>
                  <a:pt x="772" y="51"/>
                </a:lnTo>
                <a:lnTo>
                  <a:pt x="772" y="51"/>
                </a:lnTo>
                <a:lnTo>
                  <a:pt x="772" y="51"/>
                </a:lnTo>
                <a:lnTo>
                  <a:pt x="772" y="51"/>
                </a:lnTo>
                <a:lnTo>
                  <a:pt x="772" y="51"/>
                </a:lnTo>
                <a:lnTo>
                  <a:pt x="772" y="51"/>
                </a:lnTo>
                <a:lnTo>
                  <a:pt x="772" y="51"/>
                </a:lnTo>
                <a:lnTo>
                  <a:pt x="772" y="51"/>
                </a:lnTo>
                <a:lnTo>
                  <a:pt x="772" y="51"/>
                </a:lnTo>
                <a:lnTo>
                  <a:pt x="772" y="51"/>
                </a:lnTo>
                <a:lnTo>
                  <a:pt x="772" y="51"/>
                </a:lnTo>
                <a:lnTo>
                  <a:pt x="772" y="51"/>
                </a:lnTo>
                <a:lnTo>
                  <a:pt x="772" y="51"/>
                </a:lnTo>
                <a:lnTo>
                  <a:pt x="773" y="51"/>
                </a:lnTo>
                <a:lnTo>
                  <a:pt x="773" y="51"/>
                </a:lnTo>
                <a:lnTo>
                  <a:pt x="773" y="51"/>
                </a:lnTo>
                <a:lnTo>
                  <a:pt x="773" y="51"/>
                </a:lnTo>
                <a:lnTo>
                  <a:pt x="773" y="51"/>
                </a:lnTo>
                <a:lnTo>
                  <a:pt x="773" y="51"/>
                </a:lnTo>
                <a:lnTo>
                  <a:pt x="773" y="51"/>
                </a:lnTo>
                <a:lnTo>
                  <a:pt x="773" y="51"/>
                </a:lnTo>
                <a:lnTo>
                  <a:pt x="773" y="51"/>
                </a:lnTo>
                <a:lnTo>
                  <a:pt x="773" y="51"/>
                </a:lnTo>
                <a:lnTo>
                  <a:pt x="773" y="51"/>
                </a:lnTo>
                <a:lnTo>
                  <a:pt x="773" y="51"/>
                </a:lnTo>
                <a:lnTo>
                  <a:pt x="773" y="51"/>
                </a:lnTo>
                <a:lnTo>
                  <a:pt x="773" y="51"/>
                </a:lnTo>
                <a:lnTo>
                  <a:pt x="773" y="51"/>
                </a:lnTo>
                <a:lnTo>
                  <a:pt x="773" y="51"/>
                </a:lnTo>
                <a:lnTo>
                  <a:pt x="773" y="51"/>
                </a:lnTo>
                <a:lnTo>
                  <a:pt x="773" y="51"/>
                </a:lnTo>
                <a:lnTo>
                  <a:pt x="773" y="51"/>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4" y="50"/>
                </a:lnTo>
                <a:lnTo>
                  <a:pt x="774" y="50"/>
                </a:lnTo>
                <a:lnTo>
                  <a:pt x="774" y="50"/>
                </a:lnTo>
                <a:lnTo>
                  <a:pt x="775" y="50"/>
                </a:lnTo>
                <a:lnTo>
                  <a:pt x="775" y="51"/>
                </a:lnTo>
                <a:lnTo>
                  <a:pt x="778" y="51"/>
                </a:lnTo>
                <a:lnTo>
                  <a:pt x="779" y="52"/>
                </a:lnTo>
                <a:lnTo>
                  <a:pt x="779" y="52"/>
                </a:lnTo>
                <a:lnTo>
                  <a:pt x="781" y="52"/>
                </a:lnTo>
                <a:lnTo>
                  <a:pt x="782" y="52"/>
                </a:lnTo>
                <a:lnTo>
                  <a:pt x="783" y="53"/>
                </a:lnTo>
                <a:lnTo>
                  <a:pt x="788" y="54"/>
                </a:lnTo>
                <a:lnTo>
                  <a:pt x="789" y="54"/>
                </a:lnTo>
                <a:lnTo>
                  <a:pt x="789" y="54"/>
                </a:lnTo>
                <a:lnTo>
                  <a:pt x="789" y="54"/>
                </a:lnTo>
                <a:lnTo>
                  <a:pt x="789" y="54"/>
                </a:lnTo>
                <a:lnTo>
                  <a:pt x="794" y="55"/>
                </a:lnTo>
                <a:lnTo>
                  <a:pt x="795" y="55"/>
                </a:lnTo>
                <a:lnTo>
                  <a:pt x="796" y="55"/>
                </a:lnTo>
                <a:lnTo>
                  <a:pt x="796" y="53"/>
                </a:lnTo>
                <a:lnTo>
                  <a:pt x="797" y="48"/>
                </a:lnTo>
                <a:lnTo>
                  <a:pt x="797" y="48"/>
                </a:lnTo>
                <a:lnTo>
                  <a:pt x="798" y="41"/>
                </a:lnTo>
                <a:lnTo>
                  <a:pt x="798" y="41"/>
                </a:lnTo>
                <a:lnTo>
                  <a:pt x="798" y="41"/>
                </a:lnTo>
                <a:lnTo>
                  <a:pt x="799" y="40"/>
                </a:lnTo>
                <a:lnTo>
                  <a:pt x="799" y="40"/>
                </a:lnTo>
                <a:lnTo>
                  <a:pt x="799" y="40"/>
                </a:lnTo>
                <a:lnTo>
                  <a:pt x="799" y="39"/>
                </a:lnTo>
                <a:lnTo>
                  <a:pt x="801" y="35"/>
                </a:lnTo>
                <a:lnTo>
                  <a:pt x="802" y="32"/>
                </a:lnTo>
                <a:lnTo>
                  <a:pt x="802" y="32"/>
                </a:lnTo>
                <a:lnTo>
                  <a:pt x="803" y="30"/>
                </a:lnTo>
                <a:lnTo>
                  <a:pt x="804" y="26"/>
                </a:lnTo>
                <a:lnTo>
                  <a:pt x="805" y="25"/>
                </a:lnTo>
                <a:lnTo>
                  <a:pt x="806" y="22"/>
                </a:lnTo>
                <a:lnTo>
                  <a:pt x="807" y="20"/>
                </a:lnTo>
                <a:lnTo>
                  <a:pt x="808" y="17"/>
                </a:lnTo>
                <a:lnTo>
                  <a:pt x="809" y="16"/>
                </a:lnTo>
                <a:lnTo>
                  <a:pt x="809" y="16"/>
                </a:lnTo>
                <a:lnTo>
                  <a:pt x="809" y="14"/>
                </a:lnTo>
                <a:lnTo>
                  <a:pt x="810" y="13"/>
                </a:lnTo>
                <a:lnTo>
                  <a:pt x="810" y="12"/>
                </a:lnTo>
                <a:lnTo>
                  <a:pt x="810" y="11"/>
                </a:lnTo>
                <a:lnTo>
                  <a:pt x="810" y="11"/>
                </a:lnTo>
                <a:lnTo>
                  <a:pt x="810" y="10"/>
                </a:lnTo>
                <a:lnTo>
                  <a:pt x="810" y="9"/>
                </a:lnTo>
                <a:lnTo>
                  <a:pt x="810" y="8"/>
                </a:lnTo>
                <a:lnTo>
                  <a:pt x="810" y="7"/>
                </a:lnTo>
                <a:lnTo>
                  <a:pt x="810" y="7"/>
                </a:lnTo>
                <a:lnTo>
                  <a:pt x="811" y="5"/>
                </a:lnTo>
                <a:lnTo>
                  <a:pt x="811" y="4"/>
                </a:lnTo>
                <a:lnTo>
                  <a:pt x="811" y="3"/>
                </a:lnTo>
                <a:lnTo>
                  <a:pt x="811" y="2"/>
                </a:lnTo>
                <a:lnTo>
                  <a:pt x="812" y="1"/>
                </a:lnTo>
                <a:lnTo>
                  <a:pt x="812" y="1"/>
                </a:lnTo>
                <a:lnTo>
                  <a:pt x="812" y="1"/>
                </a:lnTo>
                <a:lnTo>
                  <a:pt x="812" y="1"/>
                </a:lnTo>
                <a:lnTo>
                  <a:pt x="812" y="1"/>
                </a:lnTo>
                <a:lnTo>
                  <a:pt x="813" y="0"/>
                </a:lnTo>
                <a:lnTo>
                  <a:pt x="813" y="0"/>
                </a:lnTo>
                <a:lnTo>
                  <a:pt x="814" y="0"/>
                </a:lnTo>
                <a:lnTo>
                  <a:pt x="816" y="0"/>
                </a:lnTo>
                <a:lnTo>
                  <a:pt x="816" y="0"/>
                </a:lnTo>
                <a:lnTo>
                  <a:pt x="817" y="0"/>
                </a:lnTo>
                <a:lnTo>
                  <a:pt x="817" y="1"/>
                </a:lnTo>
                <a:lnTo>
                  <a:pt x="818" y="1"/>
                </a:lnTo>
                <a:lnTo>
                  <a:pt x="818" y="1"/>
                </a:lnTo>
                <a:lnTo>
                  <a:pt x="819" y="1"/>
                </a:lnTo>
                <a:lnTo>
                  <a:pt x="820" y="1"/>
                </a:lnTo>
                <a:lnTo>
                  <a:pt x="821" y="1"/>
                </a:lnTo>
                <a:lnTo>
                  <a:pt x="822" y="2"/>
                </a:lnTo>
                <a:lnTo>
                  <a:pt x="822" y="2"/>
                </a:lnTo>
                <a:lnTo>
                  <a:pt x="822" y="3"/>
                </a:lnTo>
                <a:lnTo>
                  <a:pt x="824" y="6"/>
                </a:lnTo>
                <a:lnTo>
                  <a:pt x="824" y="7"/>
                </a:lnTo>
                <a:lnTo>
                  <a:pt x="824" y="8"/>
                </a:lnTo>
                <a:lnTo>
                  <a:pt x="824" y="9"/>
                </a:lnTo>
                <a:lnTo>
                  <a:pt x="823" y="11"/>
                </a:lnTo>
                <a:lnTo>
                  <a:pt x="823" y="13"/>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4" y="14"/>
                </a:lnTo>
                <a:lnTo>
                  <a:pt x="825" y="13"/>
                </a:lnTo>
                <a:lnTo>
                  <a:pt x="828" y="13"/>
                </a:lnTo>
                <a:lnTo>
                  <a:pt x="831" y="12"/>
                </a:lnTo>
                <a:lnTo>
                  <a:pt x="832" y="12"/>
                </a:lnTo>
                <a:lnTo>
                  <a:pt x="832" y="12"/>
                </a:lnTo>
                <a:lnTo>
                  <a:pt x="832" y="12"/>
                </a:lnTo>
                <a:lnTo>
                  <a:pt x="832" y="12"/>
                </a:lnTo>
                <a:lnTo>
                  <a:pt x="833" y="11"/>
                </a:lnTo>
                <a:lnTo>
                  <a:pt x="833" y="10"/>
                </a:lnTo>
                <a:lnTo>
                  <a:pt x="834" y="9"/>
                </a:lnTo>
                <a:lnTo>
                  <a:pt x="834" y="9"/>
                </a:lnTo>
                <a:lnTo>
                  <a:pt x="834" y="8"/>
                </a:lnTo>
                <a:lnTo>
                  <a:pt x="835" y="7"/>
                </a:lnTo>
                <a:lnTo>
                  <a:pt x="836" y="7"/>
                </a:lnTo>
                <a:lnTo>
                  <a:pt x="837" y="7"/>
                </a:lnTo>
                <a:lnTo>
                  <a:pt x="838" y="8"/>
                </a:lnTo>
                <a:lnTo>
                  <a:pt x="838" y="8"/>
                </a:lnTo>
                <a:lnTo>
                  <a:pt x="838" y="8"/>
                </a:lnTo>
                <a:lnTo>
                  <a:pt x="838" y="8"/>
                </a:lnTo>
                <a:lnTo>
                  <a:pt x="839" y="9"/>
                </a:lnTo>
                <a:lnTo>
                  <a:pt x="839" y="10"/>
                </a:lnTo>
                <a:lnTo>
                  <a:pt x="839" y="11"/>
                </a:lnTo>
                <a:lnTo>
                  <a:pt x="839" y="11"/>
                </a:lnTo>
                <a:lnTo>
                  <a:pt x="840" y="11"/>
                </a:lnTo>
                <a:lnTo>
                  <a:pt x="840" y="12"/>
                </a:lnTo>
                <a:lnTo>
                  <a:pt x="839" y="14"/>
                </a:lnTo>
                <a:lnTo>
                  <a:pt x="838" y="16"/>
                </a:lnTo>
                <a:lnTo>
                  <a:pt x="836" y="21"/>
                </a:lnTo>
                <a:lnTo>
                  <a:pt x="836" y="22"/>
                </a:lnTo>
                <a:lnTo>
                  <a:pt x="836" y="24"/>
                </a:lnTo>
                <a:lnTo>
                  <a:pt x="835" y="26"/>
                </a:lnTo>
                <a:lnTo>
                  <a:pt x="835" y="26"/>
                </a:lnTo>
                <a:lnTo>
                  <a:pt x="836" y="26"/>
                </a:lnTo>
                <a:lnTo>
                  <a:pt x="836" y="27"/>
                </a:lnTo>
                <a:lnTo>
                  <a:pt x="836" y="27"/>
                </a:lnTo>
                <a:lnTo>
                  <a:pt x="837" y="27"/>
                </a:lnTo>
                <a:lnTo>
                  <a:pt x="838" y="28"/>
                </a:lnTo>
                <a:lnTo>
                  <a:pt x="839" y="28"/>
                </a:lnTo>
                <a:lnTo>
                  <a:pt x="839" y="28"/>
                </a:lnTo>
                <a:lnTo>
                  <a:pt x="840" y="28"/>
                </a:lnTo>
                <a:lnTo>
                  <a:pt x="841" y="28"/>
                </a:lnTo>
                <a:lnTo>
                  <a:pt x="842" y="29"/>
                </a:lnTo>
                <a:lnTo>
                  <a:pt x="843" y="29"/>
                </a:lnTo>
                <a:lnTo>
                  <a:pt x="845" y="30"/>
                </a:lnTo>
                <a:lnTo>
                  <a:pt x="848" y="32"/>
                </a:lnTo>
                <a:lnTo>
                  <a:pt x="848" y="32"/>
                </a:lnTo>
                <a:lnTo>
                  <a:pt x="850" y="33"/>
                </a:lnTo>
                <a:lnTo>
                  <a:pt x="849" y="34"/>
                </a:lnTo>
                <a:lnTo>
                  <a:pt x="849" y="34"/>
                </a:lnTo>
                <a:lnTo>
                  <a:pt x="849" y="34"/>
                </a:lnTo>
                <a:lnTo>
                  <a:pt x="857" y="38"/>
                </a:lnTo>
                <a:lnTo>
                  <a:pt x="857" y="38"/>
                </a:lnTo>
                <a:lnTo>
                  <a:pt x="857" y="38"/>
                </a:lnTo>
                <a:lnTo>
                  <a:pt x="858" y="39"/>
                </a:lnTo>
                <a:lnTo>
                  <a:pt x="858" y="39"/>
                </a:lnTo>
                <a:lnTo>
                  <a:pt x="858" y="39"/>
                </a:lnTo>
                <a:lnTo>
                  <a:pt x="860" y="40"/>
                </a:lnTo>
                <a:lnTo>
                  <a:pt x="863" y="41"/>
                </a:lnTo>
                <a:lnTo>
                  <a:pt x="863" y="41"/>
                </a:lnTo>
                <a:lnTo>
                  <a:pt x="864" y="42"/>
                </a:lnTo>
                <a:lnTo>
                  <a:pt x="867" y="43"/>
                </a:lnTo>
                <a:lnTo>
                  <a:pt x="868" y="44"/>
                </a:lnTo>
                <a:lnTo>
                  <a:pt x="868" y="44"/>
                </a:lnTo>
                <a:lnTo>
                  <a:pt x="869" y="44"/>
                </a:lnTo>
                <a:lnTo>
                  <a:pt x="870" y="45"/>
                </a:lnTo>
                <a:lnTo>
                  <a:pt x="871" y="45"/>
                </a:lnTo>
                <a:lnTo>
                  <a:pt x="871" y="46"/>
                </a:lnTo>
                <a:lnTo>
                  <a:pt x="873" y="46"/>
                </a:lnTo>
                <a:lnTo>
                  <a:pt x="874" y="47"/>
                </a:lnTo>
                <a:lnTo>
                  <a:pt x="875" y="48"/>
                </a:lnTo>
                <a:lnTo>
                  <a:pt x="875" y="48"/>
                </a:lnTo>
                <a:lnTo>
                  <a:pt x="875" y="49"/>
                </a:lnTo>
                <a:lnTo>
                  <a:pt x="875" y="49"/>
                </a:lnTo>
                <a:lnTo>
                  <a:pt x="876" y="50"/>
                </a:lnTo>
                <a:lnTo>
                  <a:pt x="876" y="50"/>
                </a:lnTo>
                <a:lnTo>
                  <a:pt x="878" y="52"/>
                </a:lnTo>
                <a:lnTo>
                  <a:pt x="878" y="53"/>
                </a:lnTo>
                <a:lnTo>
                  <a:pt x="878" y="53"/>
                </a:lnTo>
                <a:lnTo>
                  <a:pt x="881" y="58"/>
                </a:lnTo>
                <a:lnTo>
                  <a:pt x="884" y="61"/>
                </a:lnTo>
                <a:lnTo>
                  <a:pt x="887" y="62"/>
                </a:lnTo>
                <a:lnTo>
                  <a:pt x="887" y="62"/>
                </a:lnTo>
                <a:lnTo>
                  <a:pt x="889" y="63"/>
                </a:lnTo>
                <a:lnTo>
                  <a:pt x="889" y="63"/>
                </a:lnTo>
                <a:lnTo>
                  <a:pt x="890" y="63"/>
                </a:lnTo>
                <a:lnTo>
                  <a:pt x="891" y="63"/>
                </a:lnTo>
                <a:lnTo>
                  <a:pt x="891" y="63"/>
                </a:lnTo>
                <a:lnTo>
                  <a:pt x="892" y="63"/>
                </a:lnTo>
                <a:lnTo>
                  <a:pt x="892" y="63"/>
                </a:lnTo>
                <a:lnTo>
                  <a:pt x="897" y="63"/>
                </a:lnTo>
                <a:lnTo>
                  <a:pt x="899" y="63"/>
                </a:lnTo>
                <a:lnTo>
                  <a:pt x="903" y="64"/>
                </a:lnTo>
                <a:lnTo>
                  <a:pt x="903" y="64"/>
                </a:lnTo>
                <a:lnTo>
                  <a:pt x="903" y="64"/>
                </a:lnTo>
                <a:lnTo>
                  <a:pt x="903" y="65"/>
                </a:lnTo>
                <a:lnTo>
                  <a:pt x="903" y="65"/>
                </a:lnTo>
                <a:lnTo>
                  <a:pt x="903" y="65"/>
                </a:lnTo>
                <a:lnTo>
                  <a:pt x="903" y="65"/>
                </a:lnTo>
                <a:lnTo>
                  <a:pt x="903" y="65"/>
                </a:lnTo>
                <a:lnTo>
                  <a:pt x="903" y="65"/>
                </a:lnTo>
                <a:lnTo>
                  <a:pt x="903" y="66"/>
                </a:lnTo>
                <a:lnTo>
                  <a:pt x="903" y="66"/>
                </a:lnTo>
                <a:lnTo>
                  <a:pt x="903" y="66"/>
                </a:lnTo>
                <a:lnTo>
                  <a:pt x="903" y="66"/>
                </a:lnTo>
                <a:lnTo>
                  <a:pt x="903" y="66"/>
                </a:lnTo>
                <a:lnTo>
                  <a:pt x="904" y="67"/>
                </a:lnTo>
                <a:lnTo>
                  <a:pt x="904" y="67"/>
                </a:lnTo>
                <a:lnTo>
                  <a:pt x="904" y="68"/>
                </a:lnTo>
                <a:lnTo>
                  <a:pt x="904" y="68"/>
                </a:lnTo>
                <a:lnTo>
                  <a:pt x="905" y="68"/>
                </a:lnTo>
                <a:lnTo>
                  <a:pt x="905" y="68"/>
                </a:lnTo>
                <a:lnTo>
                  <a:pt x="905" y="68"/>
                </a:lnTo>
                <a:lnTo>
                  <a:pt x="905" y="68"/>
                </a:lnTo>
                <a:lnTo>
                  <a:pt x="905" y="68"/>
                </a:lnTo>
                <a:lnTo>
                  <a:pt x="906" y="68"/>
                </a:lnTo>
                <a:lnTo>
                  <a:pt x="906" y="68"/>
                </a:lnTo>
                <a:lnTo>
                  <a:pt x="906" y="68"/>
                </a:lnTo>
                <a:lnTo>
                  <a:pt x="906" y="68"/>
                </a:lnTo>
                <a:lnTo>
                  <a:pt x="906" y="68"/>
                </a:lnTo>
                <a:lnTo>
                  <a:pt x="907" y="68"/>
                </a:lnTo>
                <a:lnTo>
                  <a:pt x="907" y="68"/>
                </a:lnTo>
                <a:lnTo>
                  <a:pt x="907" y="68"/>
                </a:lnTo>
                <a:lnTo>
                  <a:pt x="907" y="68"/>
                </a:lnTo>
                <a:lnTo>
                  <a:pt x="908" y="67"/>
                </a:lnTo>
                <a:lnTo>
                  <a:pt x="908" y="67"/>
                </a:lnTo>
                <a:lnTo>
                  <a:pt x="908" y="67"/>
                </a:lnTo>
                <a:lnTo>
                  <a:pt x="908" y="67"/>
                </a:lnTo>
                <a:lnTo>
                  <a:pt x="909" y="67"/>
                </a:lnTo>
                <a:lnTo>
                  <a:pt x="909" y="67"/>
                </a:lnTo>
                <a:lnTo>
                  <a:pt x="909" y="67"/>
                </a:lnTo>
                <a:lnTo>
                  <a:pt x="909" y="67"/>
                </a:lnTo>
                <a:lnTo>
                  <a:pt x="909" y="67"/>
                </a:lnTo>
                <a:lnTo>
                  <a:pt x="909" y="67"/>
                </a:lnTo>
                <a:lnTo>
                  <a:pt x="909" y="67"/>
                </a:lnTo>
                <a:lnTo>
                  <a:pt x="910" y="67"/>
                </a:lnTo>
                <a:lnTo>
                  <a:pt x="910" y="67"/>
                </a:lnTo>
                <a:lnTo>
                  <a:pt x="910" y="67"/>
                </a:lnTo>
                <a:lnTo>
                  <a:pt x="910" y="67"/>
                </a:lnTo>
                <a:lnTo>
                  <a:pt x="910" y="67"/>
                </a:lnTo>
                <a:lnTo>
                  <a:pt x="910" y="67"/>
                </a:lnTo>
                <a:lnTo>
                  <a:pt x="910" y="67"/>
                </a:lnTo>
                <a:lnTo>
                  <a:pt x="911" y="67"/>
                </a:lnTo>
                <a:lnTo>
                  <a:pt x="911" y="67"/>
                </a:lnTo>
                <a:lnTo>
                  <a:pt x="911" y="67"/>
                </a:lnTo>
                <a:lnTo>
                  <a:pt x="911" y="67"/>
                </a:lnTo>
                <a:lnTo>
                  <a:pt x="911" y="68"/>
                </a:lnTo>
                <a:lnTo>
                  <a:pt x="911" y="68"/>
                </a:lnTo>
                <a:lnTo>
                  <a:pt x="912" y="68"/>
                </a:lnTo>
                <a:lnTo>
                  <a:pt x="912" y="68"/>
                </a:lnTo>
                <a:lnTo>
                  <a:pt x="912" y="68"/>
                </a:lnTo>
                <a:lnTo>
                  <a:pt x="912" y="68"/>
                </a:lnTo>
                <a:lnTo>
                  <a:pt x="912" y="69"/>
                </a:lnTo>
                <a:lnTo>
                  <a:pt x="912" y="69"/>
                </a:lnTo>
                <a:lnTo>
                  <a:pt x="912" y="69"/>
                </a:lnTo>
                <a:lnTo>
                  <a:pt x="912" y="69"/>
                </a:lnTo>
                <a:lnTo>
                  <a:pt x="912" y="69"/>
                </a:lnTo>
                <a:lnTo>
                  <a:pt x="912" y="69"/>
                </a:lnTo>
                <a:lnTo>
                  <a:pt x="912" y="70"/>
                </a:lnTo>
                <a:lnTo>
                  <a:pt x="912" y="70"/>
                </a:lnTo>
                <a:lnTo>
                  <a:pt x="912" y="70"/>
                </a:lnTo>
                <a:lnTo>
                  <a:pt x="912" y="70"/>
                </a:lnTo>
                <a:lnTo>
                  <a:pt x="912" y="70"/>
                </a:lnTo>
                <a:lnTo>
                  <a:pt x="912" y="70"/>
                </a:lnTo>
                <a:lnTo>
                  <a:pt x="912" y="71"/>
                </a:lnTo>
                <a:lnTo>
                  <a:pt x="912" y="71"/>
                </a:lnTo>
                <a:lnTo>
                  <a:pt x="912" y="72"/>
                </a:lnTo>
                <a:lnTo>
                  <a:pt x="912" y="72"/>
                </a:lnTo>
                <a:lnTo>
                  <a:pt x="912" y="72"/>
                </a:lnTo>
                <a:lnTo>
                  <a:pt x="912" y="73"/>
                </a:lnTo>
                <a:lnTo>
                  <a:pt x="912" y="73"/>
                </a:lnTo>
                <a:lnTo>
                  <a:pt x="912" y="73"/>
                </a:lnTo>
                <a:lnTo>
                  <a:pt x="912" y="73"/>
                </a:lnTo>
                <a:lnTo>
                  <a:pt x="912" y="73"/>
                </a:lnTo>
                <a:lnTo>
                  <a:pt x="913" y="74"/>
                </a:lnTo>
                <a:lnTo>
                  <a:pt x="913" y="74"/>
                </a:lnTo>
                <a:lnTo>
                  <a:pt x="913" y="74"/>
                </a:lnTo>
                <a:lnTo>
                  <a:pt x="913" y="74"/>
                </a:lnTo>
                <a:lnTo>
                  <a:pt x="913" y="74"/>
                </a:lnTo>
                <a:lnTo>
                  <a:pt x="913" y="74"/>
                </a:lnTo>
                <a:lnTo>
                  <a:pt x="914" y="75"/>
                </a:lnTo>
                <a:lnTo>
                  <a:pt x="915" y="75"/>
                </a:lnTo>
                <a:lnTo>
                  <a:pt x="915" y="76"/>
                </a:lnTo>
                <a:lnTo>
                  <a:pt x="923" y="91"/>
                </a:lnTo>
                <a:lnTo>
                  <a:pt x="924" y="94"/>
                </a:lnTo>
                <a:lnTo>
                  <a:pt x="924" y="94"/>
                </a:lnTo>
                <a:lnTo>
                  <a:pt x="925" y="95"/>
                </a:lnTo>
                <a:lnTo>
                  <a:pt x="925" y="95"/>
                </a:lnTo>
                <a:lnTo>
                  <a:pt x="926" y="98"/>
                </a:lnTo>
                <a:lnTo>
                  <a:pt x="926" y="98"/>
                </a:lnTo>
                <a:lnTo>
                  <a:pt x="931" y="107"/>
                </a:lnTo>
                <a:lnTo>
                  <a:pt x="931" y="108"/>
                </a:lnTo>
                <a:lnTo>
                  <a:pt x="931" y="108"/>
                </a:lnTo>
                <a:lnTo>
                  <a:pt x="934" y="113"/>
                </a:lnTo>
                <a:lnTo>
                  <a:pt x="936" y="118"/>
                </a:lnTo>
                <a:lnTo>
                  <a:pt x="936" y="118"/>
                </a:lnTo>
                <a:lnTo>
                  <a:pt x="932" y="122"/>
                </a:lnTo>
                <a:lnTo>
                  <a:pt x="932" y="122"/>
                </a:lnTo>
                <a:lnTo>
                  <a:pt x="931" y="123"/>
                </a:lnTo>
                <a:lnTo>
                  <a:pt x="925" y="130"/>
                </a:lnTo>
                <a:lnTo>
                  <a:pt x="922" y="133"/>
                </a:lnTo>
                <a:lnTo>
                  <a:pt x="922" y="134"/>
                </a:lnTo>
                <a:lnTo>
                  <a:pt x="922" y="134"/>
                </a:lnTo>
                <a:lnTo>
                  <a:pt x="921" y="134"/>
                </a:lnTo>
                <a:lnTo>
                  <a:pt x="920" y="135"/>
                </a:lnTo>
                <a:lnTo>
                  <a:pt x="919" y="136"/>
                </a:lnTo>
                <a:lnTo>
                  <a:pt x="919" y="137"/>
                </a:lnTo>
                <a:lnTo>
                  <a:pt x="919" y="137"/>
                </a:lnTo>
                <a:lnTo>
                  <a:pt x="918" y="138"/>
                </a:lnTo>
                <a:lnTo>
                  <a:pt x="918" y="138"/>
                </a:lnTo>
                <a:lnTo>
                  <a:pt x="917" y="139"/>
                </a:lnTo>
                <a:lnTo>
                  <a:pt x="916" y="140"/>
                </a:lnTo>
                <a:lnTo>
                  <a:pt x="915" y="141"/>
                </a:lnTo>
                <a:lnTo>
                  <a:pt x="915" y="141"/>
                </a:lnTo>
                <a:lnTo>
                  <a:pt x="908" y="135"/>
                </a:lnTo>
                <a:lnTo>
                  <a:pt x="908" y="135"/>
                </a:lnTo>
                <a:lnTo>
                  <a:pt x="907" y="134"/>
                </a:lnTo>
                <a:lnTo>
                  <a:pt x="903" y="131"/>
                </a:lnTo>
                <a:lnTo>
                  <a:pt x="903" y="131"/>
                </a:lnTo>
                <a:lnTo>
                  <a:pt x="896" y="125"/>
                </a:lnTo>
                <a:lnTo>
                  <a:pt x="891" y="121"/>
                </a:lnTo>
                <a:lnTo>
                  <a:pt x="887" y="121"/>
                </a:lnTo>
                <a:lnTo>
                  <a:pt x="887" y="121"/>
                </a:lnTo>
                <a:lnTo>
                  <a:pt x="882" y="121"/>
                </a:lnTo>
                <a:lnTo>
                  <a:pt x="875" y="122"/>
                </a:lnTo>
                <a:lnTo>
                  <a:pt x="875" y="122"/>
                </a:lnTo>
                <a:lnTo>
                  <a:pt x="870" y="122"/>
                </a:lnTo>
                <a:lnTo>
                  <a:pt x="870" y="122"/>
                </a:lnTo>
                <a:lnTo>
                  <a:pt x="864" y="122"/>
                </a:lnTo>
                <a:lnTo>
                  <a:pt x="864" y="122"/>
                </a:lnTo>
                <a:lnTo>
                  <a:pt x="864" y="122"/>
                </a:lnTo>
                <a:lnTo>
                  <a:pt x="864" y="123"/>
                </a:lnTo>
                <a:lnTo>
                  <a:pt x="864" y="123"/>
                </a:lnTo>
                <a:lnTo>
                  <a:pt x="864" y="123"/>
                </a:lnTo>
                <a:lnTo>
                  <a:pt x="864" y="123"/>
                </a:lnTo>
                <a:lnTo>
                  <a:pt x="864" y="123"/>
                </a:lnTo>
                <a:lnTo>
                  <a:pt x="864" y="123"/>
                </a:lnTo>
                <a:lnTo>
                  <a:pt x="864" y="123"/>
                </a:lnTo>
                <a:lnTo>
                  <a:pt x="864" y="123"/>
                </a:lnTo>
                <a:lnTo>
                  <a:pt x="864" y="123"/>
                </a:lnTo>
                <a:lnTo>
                  <a:pt x="864" y="124"/>
                </a:lnTo>
                <a:lnTo>
                  <a:pt x="865" y="124"/>
                </a:lnTo>
                <a:lnTo>
                  <a:pt x="865" y="124"/>
                </a:lnTo>
                <a:lnTo>
                  <a:pt x="865" y="124"/>
                </a:lnTo>
                <a:lnTo>
                  <a:pt x="865" y="124"/>
                </a:lnTo>
                <a:lnTo>
                  <a:pt x="865" y="124"/>
                </a:lnTo>
                <a:lnTo>
                  <a:pt x="865" y="124"/>
                </a:lnTo>
                <a:lnTo>
                  <a:pt x="865" y="124"/>
                </a:lnTo>
                <a:lnTo>
                  <a:pt x="865" y="124"/>
                </a:lnTo>
                <a:lnTo>
                  <a:pt x="865" y="124"/>
                </a:lnTo>
                <a:lnTo>
                  <a:pt x="865" y="125"/>
                </a:lnTo>
                <a:lnTo>
                  <a:pt x="865" y="125"/>
                </a:lnTo>
                <a:lnTo>
                  <a:pt x="865" y="125"/>
                </a:lnTo>
                <a:lnTo>
                  <a:pt x="865" y="125"/>
                </a:lnTo>
                <a:lnTo>
                  <a:pt x="865" y="125"/>
                </a:lnTo>
                <a:lnTo>
                  <a:pt x="865" y="125"/>
                </a:lnTo>
                <a:lnTo>
                  <a:pt x="865" y="125"/>
                </a:lnTo>
                <a:lnTo>
                  <a:pt x="865" y="125"/>
                </a:lnTo>
                <a:lnTo>
                  <a:pt x="865" y="125"/>
                </a:lnTo>
                <a:lnTo>
                  <a:pt x="865" y="125"/>
                </a:lnTo>
                <a:lnTo>
                  <a:pt x="865" y="126"/>
                </a:lnTo>
                <a:lnTo>
                  <a:pt x="865" y="126"/>
                </a:lnTo>
                <a:lnTo>
                  <a:pt x="865" y="126"/>
                </a:lnTo>
                <a:lnTo>
                  <a:pt x="865" y="126"/>
                </a:lnTo>
                <a:lnTo>
                  <a:pt x="865" y="126"/>
                </a:lnTo>
                <a:lnTo>
                  <a:pt x="865" y="126"/>
                </a:lnTo>
                <a:lnTo>
                  <a:pt x="865" y="126"/>
                </a:lnTo>
                <a:lnTo>
                  <a:pt x="865" y="126"/>
                </a:lnTo>
                <a:lnTo>
                  <a:pt x="865" y="126"/>
                </a:lnTo>
                <a:lnTo>
                  <a:pt x="865" y="126"/>
                </a:lnTo>
                <a:lnTo>
                  <a:pt x="865" y="126"/>
                </a:lnTo>
                <a:lnTo>
                  <a:pt x="865" y="127"/>
                </a:lnTo>
                <a:lnTo>
                  <a:pt x="865" y="127"/>
                </a:lnTo>
                <a:lnTo>
                  <a:pt x="865" y="127"/>
                </a:lnTo>
                <a:lnTo>
                  <a:pt x="865" y="127"/>
                </a:lnTo>
                <a:lnTo>
                  <a:pt x="865" y="127"/>
                </a:lnTo>
                <a:lnTo>
                  <a:pt x="865" y="127"/>
                </a:lnTo>
                <a:lnTo>
                  <a:pt x="865" y="127"/>
                </a:lnTo>
                <a:lnTo>
                  <a:pt x="865" y="127"/>
                </a:lnTo>
                <a:lnTo>
                  <a:pt x="865" y="127"/>
                </a:lnTo>
                <a:lnTo>
                  <a:pt x="865" y="127"/>
                </a:lnTo>
                <a:lnTo>
                  <a:pt x="865" y="127"/>
                </a:lnTo>
                <a:lnTo>
                  <a:pt x="865" y="127"/>
                </a:lnTo>
                <a:lnTo>
                  <a:pt x="865" y="127"/>
                </a:lnTo>
                <a:lnTo>
                  <a:pt x="865" y="127"/>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6" y="129"/>
                </a:lnTo>
                <a:lnTo>
                  <a:pt x="866" y="129"/>
                </a:lnTo>
                <a:lnTo>
                  <a:pt x="866" y="129"/>
                </a:lnTo>
                <a:lnTo>
                  <a:pt x="866" y="129"/>
                </a:lnTo>
                <a:lnTo>
                  <a:pt x="866" y="130"/>
                </a:lnTo>
                <a:lnTo>
                  <a:pt x="866" y="130"/>
                </a:lnTo>
                <a:lnTo>
                  <a:pt x="866" y="130"/>
                </a:lnTo>
                <a:lnTo>
                  <a:pt x="866" y="130"/>
                </a:lnTo>
                <a:lnTo>
                  <a:pt x="866" y="130"/>
                </a:lnTo>
                <a:lnTo>
                  <a:pt x="866" y="130"/>
                </a:lnTo>
                <a:lnTo>
                  <a:pt x="866" y="130"/>
                </a:lnTo>
                <a:lnTo>
                  <a:pt x="866" y="130"/>
                </a:lnTo>
                <a:lnTo>
                  <a:pt x="866" y="130"/>
                </a:lnTo>
                <a:lnTo>
                  <a:pt x="866" y="130"/>
                </a:lnTo>
                <a:lnTo>
                  <a:pt x="866" y="130"/>
                </a:lnTo>
                <a:lnTo>
                  <a:pt x="866" y="130"/>
                </a:lnTo>
                <a:lnTo>
                  <a:pt x="866" y="130"/>
                </a:lnTo>
                <a:lnTo>
                  <a:pt x="866" y="130"/>
                </a:lnTo>
                <a:lnTo>
                  <a:pt x="866" y="131"/>
                </a:lnTo>
                <a:lnTo>
                  <a:pt x="866" y="131"/>
                </a:lnTo>
                <a:lnTo>
                  <a:pt x="873" y="130"/>
                </a:lnTo>
                <a:lnTo>
                  <a:pt x="873" y="130"/>
                </a:lnTo>
                <a:lnTo>
                  <a:pt x="876" y="130"/>
                </a:lnTo>
                <a:lnTo>
                  <a:pt x="876" y="130"/>
                </a:lnTo>
                <a:lnTo>
                  <a:pt x="880" y="136"/>
                </a:lnTo>
                <a:lnTo>
                  <a:pt x="882" y="137"/>
                </a:lnTo>
                <a:lnTo>
                  <a:pt x="882" y="137"/>
                </a:lnTo>
                <a:lnTo>
                  <a:pt x="885" y="141"/>
                </a:lnTo>
                <a:lnTo>
                  <a:pt x="888" y="145"/>
                </a:lnTo>
                <a:lnTo>
                  <a:pt x="888" y="145"/>
                </a:lnTo>
                <a:lnTo>
                  <a:pt x="889" y="147"/>
                </a:lnTo>
                <a:lnTo>
                  <a:pt x="890" y="148"/>
                </a:lnTo>
                <a:lnTo>
                  <a:pt x="890" y="148"/>
                </a:lnTo>
                <a:lnTo>
                  <a:pt x="892" y="150"/>
                </a:lnTo>
                <a:lnTo>
                  <a:pt x="895" y="155"/>
                </a:lnTo>
                <a:lnTo>
                  <a:pt x="897" y="157"/>
                </a:lnTo>
                <a:lnTo>
                  <a:pt x="898" y="158"/>
                </a:lnTo>
                <a:lnTo>
                  <a:pt x="898" y="158"/>
                </a:lnTo>
                <a:lnTo>
                  <a:pt x="899" y="159"/>
                </a:lnTo>
                <a:lnTo>
                  <a:pt x="901" y="162"/>
                </a:lnTo>
                <a:lnTo>
                  <a:pt x="901" y="163"/>
                </a:lnTo>
                <a:lnTo>
                  <a:pt x="902" y="164"/>
                </a:lnTo>
                <a:lnTo>
                  <a:pt x="902" y="164"/>
                </a:lnTo>
                <a:lnTo>
                  <a:pt x="902" y="165"/>
                </a:lnTo>
                <a:lnTo>
                  <a:pt x="902" y="165"/>
                </a:lnTo>
                <a:lnTo>
                  <a:pt x="901" y="166"/>
                </a:lnTo>
                <a:lnTo>
                  <a:pt x="901" y="167"/>
                </a:lnTo>
                <a:lnTo>
                  <a:pt x="901" y="168"/>
                </a:lnTo>
                <a:lnTo>
                  <a:pt x="903" y="169"/>
                </a:lnTo>
                <a:lnTo>
                  <a:pt x="903" y="169"/>
                </a:lnTo>
                <a:lnTo>
                  <a:pt x="903" y="169"/>
                </a:lnTo>
                <a:lnTo>
                  <a:pt x="911" y="173"/>
                </a:lnTo>
                <a:lnTo>
                  <a:pt x="912" y="173"/>
                </a:lnTo>
                <a:lnTo>
                  <a:pt x="912" y="173"/>
                </a:lnTo>
                <a:lnTo>
                  <a:pt x="913" y="172"/>
                </a:lnTo>
                <a:lnTo>
                  <a:pt x="914" y="172"/>
                </a:lnTo>
                <a:lnTo>
                  <a:pt x="914" y="172"/>
                </a:lnTo>
                <a:lnTo>
                  <a:pt x="914" y="171"/>
                </a:lnTo>
                <a:lnTo>
                  <a:pt x="916" y="170"/>
                </a:lnTo>
                <a:lnTo>
                  <a:pt x="920" y="167"/>
                </a:lnTo>
                <a:lnTo>
                  <a:pt x="920" y="167"/>
                </a:lnTo>
                <a:lnTo>
                  <a:pt x="920" y="166"/>
                </a:lnTo>
                <a:lnTo>
                  <a:pt x="921" y="166"/>
                </a:lnTo>
                <a:lnTo>
                  <a:pt x="922" y="166"/>
                </a:lnTo>
                <a:lnTo>
                  <a:pt x="922" y="165"/>
                </a:lnTo>
                <a:lnTo>
                  <a:pt x="922" y="165"/>
                </a:lnTo>
                <a:lnTo>
                  <a:pt x="922" y="165"/>
                </a:lnTo>
                <a:lnTo>
                  <a:pt x="923" y="165"/>
                </a:lnTo>
                <a:lnTo>
                  <a:pt x="923" y="164"/>
                </a:lnTo>
                <a:lnTo>
                  <a:pt x="923" y="164"/>
                </a:lnTo>
                <a:lnTo>
                  <a:pt x="923" y="164"/>
                </a:lnTo>
                <a:lnTo>
                  <a:pt x="924" y="164"/>
                </a:lnTo>
                <a:lnTo>
                  <a:pt x="924" y="164"/>
                </a:lnTo>
                <a:lnTo>
                  <a:pt x="924" y="164"/>
                </a:lnTo>
                <a:lnTo>
                  <a:pt x="924" y="164"/>
                </a:lnTo>
                <a:lnTo>
                  <a:pt x="924" y="164"/>
                </a:lnTo>
                <a:lnTo>
                  <a:pt x="924" y="163"/>
                </a:lnTo>
                <a:lnTo>
                  <a:pt x="925" y="163"/>
                </a:lnTo>
                <a:lnTo>
                  <a:pt x="926" y="162"/>
                </a:lnTo>
                <a:lnTo>
                  <a:pt x="929" y="160"/>
                </a:lnTo>
                <a:lnTo>
                  <a:pt x="931" y="158"/>
                </a:lnTo>
                <a:lnTo>
                  <a:pt x="931" y="158"/>
                </a:lnTo>
                <a:lnTo>
                  <a:pt x="932" y="157"/>
                </a:lnTo>
                <a:lnTo>
                  <a:pt x="934" y="156"/>
                </a:lnTo>
                <a:lnTo>
                  <a:pt x="935" y="155"/>
                </a:lnTo>
                <a:lnTo>
                  <a:pt x="935" y="155"/>
                </a:lnTo>
                <a:lnTo>
                  <a:pt x="935" y="155"/>
                </a:lnTo>
                <a:lnTo>
                  <a:pt x="939" y="152"/>
                </a:lnTo>
                <a:lnTo>
                  <a:pt x="944" y="149"/>
                </a:lnTo>
                <a:lnTo>
                  <a:pt x="948" y="146"/>
                </a:lnTo>
                <a:lnTo>
                  <a:pt x="955" y="140"/>
                </a:lnTo>
                <a:lnTo>
                  <a:pt x="956" y="140"/>
                </a:lnTo>
                <a:lnTo>
                  <a:pt x="956" y="140"/>
                </a:lnTo>
                <a:lnTo>
                  <a:pt x="957" y="142"/>
                </a:lnTo>
                <a:lnTo>
                  <a:pt x="958" y="142"/>
                </a:lnTo>
                <a:lnTo>
                  <a:pt x="961" y="145"/>
                </a:lnTo>
                <a:lnTo>
                  <a:pt x="963" y="146"/>
                </a:lnTo>
                <a:lnTo>
                  <a:pt x="963" y="146"/>
                </a:lnTo>
                <a:lnTo>
                  <a:pt x="964" y="146"/>
                </a:lnTo>
                <a:lnTo>
                  <a:pt x="965" y="148"/>
                </a:lnTo>
                <a:lnTo>
                  <a:pt x="966" y="149"/>
                </a:lnTo>
                <a:lnTo>
                  <a:pt x="967" y="150"/>
                </a:lnTo>
                <a:lnTo>
                  <a:pt x="967" y="150"/>
                </a:lnTo>
                <a:lnTo>
                  <a:pt x="967" y="150"/>
                </a:lnTo>
                <a:lnTo>
                  <a:pt x="974" y="145"/>
                </a:lnTo>
                <a:lnTo>
                  <a:pt x="979" y="142"/>
                </a:lnTo>
                <a:lnTo>
                  <a:pt x="979" y="142"/>
                </a:lnTo>
                <a:lnTo>
                  <a:pt x="981" y="141"/>
                </a:lnTo>
                <a:lnTo>
                  <a:pt x="983" y="140"/>
                </a:lnTo>
                <a:lnTo>
                  <a:pt x="991" y="135"/>
                </a:lnTo>
                <a:lnTo>
                  <a:pt x="991" y="135"/>
                </a:lnTo>
                <a:lnTo>
                  <a:pt x="998" y="132"/>
                </a:lnTo>
                <a:lnTo>
                  <a:pt x="1005" y="128"/>
                </a:lnTo>
                <a:lnTo>
                  <a:pt x="1007" y="127"/>
                </a:lnTo>
                <a:lnTo>
                  <a:pt x="1007" y="127"/>
                </a:lnTo>
                <a:lnTo>
                  <a:pt x="1007" y="127"/>
                </a:lnTo>
                <a:lnTo>
                  <a:pt x="1008" y="127"/>
                </a:lnTo>
                <a:lnTo>
                  <a:pt x="1008" y="126"/>
                </a:lnTo>
                <a:lnTo>
                  <a:pt x="1008" y="126"/>
                </a:lnTo>
                <a:lnTo>
                  <a:pt x="1009" y="126"/>
                </a:lnTo>
                <a:lnTo>
                  <a:pt x="1009" y="126"/>
                </a:lnTo>
                <a:lnTo>
                  <a:pt x="1009" y="126"/>
                </a:lnTo>
                <a:lnTo>
                  <a:pt x="1009" y="126"/>
                </a:lnTo>
                <a:lnTo>
                  <a:pt x="1009" y="126"/>
                </a:lnTo>
                <a:lnTo>
                  <a:pt x="1010" y="125"/>
                </a:lnTo>
                <a:lnTo>
                  <a:pt x="1011" y="125"/>
                </a:lnTo>
                <a:lnTo>
                  <a:pt x="1011" y="125"/>
                </a:lnTo>
                <a:lnTo>
                  <a:pt x="1011" y="125"/>
                </a:lnTo>
                <a:lnTo>
                  <a:pt x="1011" y="125"/>
                </a:lnTo>
                <a:lnTo>
                  <a:pt x="1012" y="124"/>
                </a:lnTo>
                <a:lnTo>
                  <a:pt x="1012" y="124"/>
                </a:lnTo>
                <a:lnTo>
                  <a:pt x="1013" y="124"/>
                </a:lnTo>
                <a:lnTo>
                  <a:pt x="1013" y="124"/>
                </a:lnTo>
                <a:lnTo>
                  <a:pt x="1013" y="125"/>
                </a:lnTo>
                <a:lnTo>
                  <a:pt x="1013" y="126"/>
                </a:lnTo>
                <a:lnTo>
                  <a:pt x="1013" y="127"/>
                </a:lnTo>
                <a:lnTo>
                  <a:pt x="1013" y="128"/>
                </a:lnTo>
                <a:lnTo>
                  <a:pt x="1013" y="131"/>
                </a:lnTo>
                <a:lnTo>
                  <a:pt x="1014" y="131"/>
                </a:lnTo>
                <a:lnTo>
                  <a:pt x="1014" y="136"/>
                </a:lnTo>
                <a:lnTo>
                  <a:pt x="1015" y="146"/>
                </a:lnTo>
                <a:lnTo>
                  <a:pt x="1015" y="147"/>
                </a:lnTo>
                <a:lnTo>
                  <a:pt x="1015" y="148"/>
                </a:lnTo>
                <a:lnTo>
                  <a:pt x="1043" y="174"/>
                </a:lnTo>
                <a:lnTo>
                  <a:pt x="1044" y="174"/>
                </a:lnTo>
                <a:lnTo>
                  <a:pt x="1044" y="174"/>
                </a:lnTo>
                <a:lnTo>
                  <a:pt x="1044" y="174"/>
                </a:lnTo>
                <a:lnTo>
                  <a:pt x="1044" y="174"/>
                </a:lnTo>
                <a:lnTo>
                  <a:pt x="1044" y="174"/>
                </a:lnTo>
                <a:lnTo>
                  <a:pt x="1044" y="173"/>
                </a:lnTo>
                <a:lnTo>
                  <a:pt x="1044" y="173"/>
                </a:lnTo>
                <a:lnTo>
                  <a:pt x="1044" y="173"/>
                </a:lnTo>
                <a:lnTo>
                  <a:pt x="1044" y="173"/>
                </a:lnTo>
                <a:lnTo>
                  <a:pt x="1044" y="173"/>
                </a:lnTo>
                <a:lnTo>
                  <a:pt x="1044" y="173"/>
                </a:lnTo>
                <a:lnTo>
                  <a:pt x="1044" y="172"/>
                </a:lnTo>
                <a:lnTo>
                  <a:pt x="1044" y="172"/>
                </a:lnTo>
                <a:lnTo>
                  <a:pt x="1044" y="172"/>
                </a:lnTo>
                <a:lnTo>
                  <a:pt x="1044" y="172"/>
                </a:lnTo>
                <a:lnTo>
                  <a:pt x="1045" y="172"/>
                </a:lnTo>
                <a:lnTo>
                  <a:pt x="1045" y="172"/>
                </a:lnTo>
                <a:lnTo>
                  <a:pt x="1045" y="172"/>
                </a:lnTo>
                <a:lnTo>
                  <a:pt x="1046" y="172"/>
                </a:lnTo>
                <a:lnTo>
                  <a:pt x="1046" y="172"/>
                </a:lnTo>
                <a:lnTo>
                  <a:pt x="1047" y="172"/>
                </a:lnTo>
                <a:lnTo>
                  <a:pt x="1047" y="172"/>
                </a:lnTo>
                <a:lnTo>
                  <a:pt x="1047" y="172"/>
                </a:lnTo>
                <a:lnTo>
                  <a:pt x="1047" y="172"/>
                </a:lnTo>
                <a:lnTo>
                  <a:pt x="1047" y="172"/>
                </a:lnTo>
                <a:lnTo>
                  <a:pt x="1047" y="172"/>
                </a:lnTo>
                <a:lnTo>
                  <a:pt x="1048" y="172"/>
                </a:lnTo>
                <a:lnTo>
                  <a:pt x="1048" y="172"/>
                </a:lnTo>
                <a:lnTo>
                  <a:pt x="1048" y="173"/>
                </a:lnTo>
                <a:lnTo>
                  <a:pt x="1048" y="173"/>
                </a:lnTo>
                <a:lnTo>
                  <a:pt x="1048" y="173"/>
                </a:lnTo>
                <a:lnTo>
                  <a:pt x="1049" y="173"/>
                </a:lnTo>
                <a:lnTo>
                  <a:pt x="1049" y="173"/>
                </a:lnTo>
                <a:lnTo>
                  <a:pt x="1049" y="173"/>
                </a:lnTo>
                <a:lnTo>
                  <a:pt x="1049" y="173"/>
                </a:lnTo>
                <a:lnTo>
                  <a:pt x="1049" y="174"/>
                </a:lnTo>
                <a:lnTo>
                  <a:pt x="1050" y="174"/>
                </a:lnTo>
                <a:lnTo>
                  <a:pt x="1050" y="174"/>
                </a:lnTo>
                <a:lnTo>
                  <a:pt x="1050" y="174"/>
                </a:lnTo>
                <a:lnTo>
                  <a:pt x="1050" y="174"/>
                </a:lnTo>
                <a:lnTo>
                  <a:pt x="1051" y="174"/>
                </a:lnTo>
                <a:lnTo>
                  <a:pt x="1051" y="174"/>
                </a:lnTo>
                <a:lnTo>
                  <a:pt x="1051" y="174"/>
                </a:lnTo>
                <a:lnTo>
                  <a:pt x="1051" y="174"/>
                </a:lnTo>
                <a:lnTo>
                  <a:pt x="1051" y="174"/>
                </a:lnTo>
                <a:lnTo>
                  <a:pt x="1051" y="174"/>
                </a:lnTo>
                <a:lnTo>
                  <a:pt x="1051" y="175"/>
                </a:lnTo>
                <a:lnTo>
                  <a:pt x="1051" y="175"/>
                </a:lnTo>
                <a:lnTo>
                  <a:pt x="1051" y="175"/>
                </a:lnTo>
                <a:lnTo>
                  <a:pt x="1051" y="175"/>
                </a:lnTo>
                <a:lnTo>
                  <a:pt x="1051" y="176"/>
                </a:lnTo>
                <a:lnTo>
                  <a:pt x="1051" y="177"/>
                </a:lnTo>
                <a:lnTo>
                  <a:pt x="1051" y="177"/>
                </a:lnTo>
                <a:lnTo>
                  <a:pt x="1051" y="177"/>
                </a:lnTo>
                <a:lnTo>
                  <a:pt x="1050" y="177"/>
                </a:lnTo>
                <a:lnTo>
                  <a:pt x="1050" y="178"/>
                </a:lnTo>
                <a:lnTo>
                  <a:pt x="1050" y="178"/>
                </a:lnTo>
                <a:lnTo>
                  <a:pt x="1050" y="178"/>
                </a:lnTo>
                <a:lnTo>
                  <a:pt x="1050" y="178"/>
                </a:lnTo>
                <a:lnTo>
                  <a:pt x="1050" y="178"/>
                </a:lnTo>
                <a:lnTo>
                  <a:pt x="1051" y="179"/>
                </a:lnTo>
                <a:lnTo>
                  <a:pt x="1051" y="179"/>
                </a:lnTo>
                <a:lnTo>
                  <a:pt x="1051" y="179"/>
                </a:lnTo>
                <a:lnTo>
                  <a:pt x="1051" y="179"/>
                </a:lnTo>
                <a:lnTo>
                  <a:pt x="1051" y="179"/>
                </a:lnTo>
                <a:lnTo>
                  <a:pt x="1051" y="179"/>
                </a:lnTo>
                <a:lnTo>
                  <a:pt x="1051" y="179"/>
                </a:lnTo>
                <a:lnTo>
                  <a:pt x="1051" y="179"/>
                </a:lnTo>
                <a:lnTo>
                  <a:pt x="1051" y="179"/>
                </a:lnTo>
                <a:lnTo>
                  <a:pt x="1051" y="180"/>
                </a:lnTo>
                <a:lnTo>
                  <a:pt x="1051" y="180"/>
                </a:lnTo>
                <a:lnTo>
                  <a:pt x="1051" y="180"/>
                </a:lnTo>
                <a:lnTo>
                  <a:pt x="1051" y="180"/>
                </a:lnTo>
                <a:lnTo>
                  <a:pt x="1051" y="180"/>
                </a:lnTo>
                <a:lnTo>
                  <a:pt x="1051" y="180"/>
                </a:lnTo>
                <a:lnTo>
                  <a:pt x="1051" y="181"/>
                </a:lnTo>
                <a:lnTo>
                  <a:pt x="1051" y="181"/>
                </a:lnTo>
                <a:lnTo>
                  <a:pt x="1051" y="181"/>
                </a:lnTo>
                <a:lnTo>
                  <a:pt x="1051" y="181"/>
                </a:lnTo>
                <a:lnTo>
                  <a:pt x="1051" y="182"/>
                </a:lnTo>
                <a:lnTo>
                  <a:pt x="1051" y="182"/>
                </a:lnTo>
                <a:lnTo>
                  <a:pt x="1051" y="182"/>
                </a:lnTo>
                <a:lnTo>
                  <a:pt x="1052" y="182"/>
                </a:lnTo>
                <a:lnTo>
                  <a:pt x="1052" y="183"/>
                </a:lnTo>
                <a:lnTo>
                  <a:pt x="1052" y="183"/>
                </a:lnTo>
                <a:lnTo>
                  <a:pt x="1052" y="183"/>
                </a:lnTo>
                <a:lnTo>
                  <a:pt x="1052" y="183"/>
                </a:lnTo>
                <a:lnTo>
                  <a:pt x="1052" y="183"/>
                </a:lnTo>
                <a:lnTo>
                  <a:pt x="1053" y="184"/>
                </a:lnTo>
                <a:lnTo>
                  <a:pt x="1053" y="184"/>
                </a:lnTo>
                <a:lnTo>
                  <a:pt x="1053" y="184"/>
                </a:lnTo>
                <a:lnTo>
                  <a:pt x="1053" y="184"/>
                </a:lnTo>
                <a:lnTo>
                  <a:pt x="1053" y="184"/>
                </a:lnTo>
                <a:lnTo>
                  <a:pt x="1053" y="185"/>
                </a:lnTo>
                <a:lnTo>
                  <a:pt x="1054" y="185"/>
                </a:lnTo>
                <a:lnTo>
                  <a:pt x="1054" y="185"/>
                </a:lnTo>
                <a:lnTo>
                  <a:pt x="1054" y="185"/>
                </a:lnTo>
                <a:lnTo>
                  <a:pt x="1054" y="185"/>
                </a:lnTo>
                <a:lnTo>
                  <a:pt x="1054" y="185"/>
                </a:lnTo>
                <a:lnTo>
                  <a:pt x="1054" y="185"/>
                </a:lnTo>
                <a:lnTo>
                  <a:pt x="1054" y="186"/>
                </a:lnTo>
                <a:lnTo>
                  <a:pt x="1054" y="186"/>
                </a:lnTo>
                <a:lnTo>
                  <a:pt x="1054" y="186"/>
                </a:lnTo>
                <a:lnTo>
                  <a:pt x="1054" y="186"/>
                </a:lnTo>
                <a:lnTo>
                  <a:pt x="1054" y="186"/>
                </a:lnTo>
                <a:lnTo>
                  <a:pt x="1054" y="187"/>
                </a:lnTo>
                <a:lnTo>
                  <a:pt x="1054" y="187"/>
                </a:lnTo>
                <a:lnTo>
                  <a:pt x="1055" y="187"/>
                </a:lnTo>
                <a:lnTo>
                  <a:pt x="1055" y="187"/>
                </a:lnTo>
                <a:lnTo>
                  <a:pt x="1055" y="187"/>
                </a:lnTo>
                <a:lnTo>
                  <a:pt x="1055" y="187"/>
                </a:lnTo>
                <a:lnTo>
                  <a:pt x="1055" y="187"/>
                </a:lnTo>
                <a:lnTo>
                  <a:pt x="1055" y="188"/>
                </a:lnTo>
                <a:lnTo>
                  <a:pt x="1055" y="188"/>
                </a:lnTo>
                <a:lnTo>
                  <a:pt x="1055" y="188"/>
                </a:lnTo>
                <a:lnTo>
                  <a:pt x="1055" y="189"/>
                </a:lnTo>
                <a:lnTo>
                  <a:pt x="1055" y="189"/>
                </a:lnTo>
                <a:lnTo>
                  <a:pt x="1055" y="189"/>
                </a:lnTo>
                <a:lnTo>
                  <a:pt x="1055" y="189"/>
                </a:lnTo>
                <a:lnTo>
                  <a:pt x="1055" y="189"/>
                </a:lnTo>
                <a:lnTo>
                  <a:pt x="1055" y="189"/>
                </a:lnTo>
                <a:lnTo>
                  <a:pt x="1055" y="189"/>
                </a:lnTo>
                <a:lnTo>
                  <a:pt x="1055" y="190"/>
                </a:lnTo>
                <a:lnTo>
                  <a:pt x="1055" y="190"/>
                </a:lnTo>
                <a:lnTo>
                  <a:pt x="1055" y="190"/>
                </a:lnTo>
                <a:lnTo>
                  <a:pt x="1055" y="190"/>
                </a:lnTo>
                <a:lnTo>
                  <a:pt x="1055" y="190"/>
                </a:lnTo>
                <a:lnTo>
                  <a:pt x="1055" y="190"/>
                </a:lnTo>
                <a:lnTo>
                  <a:pt x="1055" y="191"/>
                </a:lnTo>
                <a:lnTo>
                  <a:pt x="1055" y="191"/>
                </a:lnTo>
                <a:lnTo>
                  <a:pt x="1055" y="191"/>
                </a:lnTo>
                <a:lnTo>
                  <a:pt x="1055" y="191"/>
                </a:lnTo>
                <a:lnTo>
                  <a:pt x="1055" y="191"/>
                </a:lnTo>
                <a:lnTo>
                  <a:pt x="1055" y="192"/>
                </a:lnTo>
                <a:lnTo>
                  <a:pt x="1055" y="192"/>
                </a:lnTo>
                <a:lnTo>
                  <a:pt x="1055" y="192"/>
                </a:lnTo>
                <a:lnTo>
                  <a:pt x="1055" y="192"/>
                </a:lnTo>
                <a:lnTo>
                  <a:pt x="1055" y="192"/>
                </a:lnTo>
                <a:lnTo>
                  <a:pt x="1055" y="192"/>
                </a:lnTo>
                <a:lnTo>
                  <a:pt x="1055" y="193"/>
                </a:lnTo>
                <a:lnTo>
                  <a:pt x="1056" y="193"/>
                </a:lnTo>
                <a:lnTo>
                  <a:pt x="1056" y="193"/>
                </a:lnTo>
                <a:lnTo>
                  <a:pt x="1056" y="193"/>
                </a:lnTo>
                <a:lnTo>
                  <a:pt x="1056" y="193"/>
                </a:lnTo>
                <a:lnTo>
                  <a:pt x="1056" y="193"/>
                </a:lnTo>
                <a:lnTo>
                  <a:pt x="1056" y="193"/>
                </a:lnTo>
                <a:lnTo>
                  <a:pt x="1056" y="194"/>
                </a:lnTo>
                <a:lnTo>
                  <a:pt x="1056" y="194"/>
                </a:lnTo>
                <a:lnTo>
                  <a:pt x="1056" y="194"/>
                </a:lnTo>
                <a:lnTo>
                  <a:pt x="1056" y="194"/>
                </a:lnTo>
                <a:lnTo>
                  <a:pt x="1056" y="194"/>
                </a:lnTo>
                <a:lnTo>
                  <a:pt x="1056" y="194"/>
                </a:lnTo>
                <a:lnTo>
                  <a:pt x="1056" y="194"/>
                </a:lnTo>
                <a:lnTo>
                  <a:pt x="1056" y="194"/>
                </a:lnTo>
                <a:lnTo>
                  <a:pt x="1056" y="194"/>
                </a:lnTo>
                <a:lnTo>
                  <a:pt x="1056" y="195"/>
                </a:lnTo>
                <a:lnTo>
                  <a:pt x="1056" y="195"/>
                </a:lnTo>
                <a:lnTo>
                  <a:pt x="1057" y="195"/>
                </a:lnTo>
                <a:lnTo>
                  <a:pt x="1057" y="195"/>
                </a:lnTo>
                <a:lnTo>
                  <a:pt x="1057" y="195"/>
                </a:lnTo>
                <a:lnTo>
                  <a:pt x="1057" y="195"/>
                </a:lnTo>
                <a:lnTo>
                  <a:pt x="1058" y="195"/>
                </a:lnTo>
                <a:lnTo>
                  <a:pt x="1058" y="195"/>
                </a:lnTo>
                <a:lnTo>
                  <a:pt x="1058" y="195"/>
                </a:lnTo>
                <a:lnTo>
                  <a:pt x="1059" y="196"/>
                </a:lnTo>
                <a:lnTo>
                  <a:pt x="1059" y="196"/>
                </a:lnTo>
                <a:lnTo>
                  <a:pt x="1059" y="196"/>
                </a:lnTo>
                <a:lnTo>
                  <a:pt x="1059" y="196"/>
                </a:lnTo>
                <a:lnTo>
                  <a:pt x="1059" y="196"/>
                </a:lnTo>
                <a:lnTo>
                  <a:pt x="1060" y="196"/>
                </a:lnTo>
                <a:lnTo>
                  <a:pt x="1060" y="196"/>
                </a:lnTo>
                <a:lnTo>
                  <a:pt x="1061" y="196"/>
                </a:lnTo>
                <a:lnTo>
                  <a:pt x="1061" y="196"/>
                </a:lnTo>
                <a:lnTo>
                  <a:pt x="1061" y="196"/>
                </a:lnTo>
                <a:lnTo>
                  <a:pt x="1062" y="197"/>
                </a:lnTo>
                <a:lnTo>
                  <a:pt x="1062" y="197"/>
                </a:lnTo>
                <a:lnTo>
                  <a:pt x="1062" y="197"/>
                </a:lnTo>
                <a:lnTo>
                  <a:pt x="1062" y="197"/>
                </a:lnTo>
                <a:lnTo>
                  <a:pt x="1062" y="197"/>
                </a:lnTo>
                <a:lnTo>
                  <a:pt x="1062" y="197"/>
                </a:lnTo>
                <a:lnTo>
                  <a:pt x="1062" y="198"/>
                </a:lnTo>
                <a:lnTo>
                  <a:pt x="1062" y="198"/>
                </a:lnTo>
                <a:lnTo>
                  <a:pt x="1062" y="198"/>
                </a:lnTo>
                <a:lnTo>
                  <a:pt x="1062" y="198"/>
                </a:lnTo>
                <a:lnTo>
                  <a:pt x="1062" y="198"/>
                </a:lnTo>
                <a:lnTo>
                  <a:pt x="1062" y="198"/>
                </a:lnTo>
                <a:lnTo>
                  <a:pt x="1062" y="198"/>
                </a:lnTo>
                <a:lnTo>
                  <a:pt x="1062" y="198"/>
                </a:lnTo>
                <a:lnTo>
                  <a:pt x="1062" y="198"/>
                </a:lnTo>
                <a:lnTo>
                  <a:pt x="1062" y="199"/>
                </a:lnTo>
                <a:lnTo>
                  <a:pt x="1062" y="199"/>
                </a:lnTo>
                <a:lnTo>
                  <a:pt x="1062" y="199"/>
                </a:lnTo>
                <a:lnTo>
                  <a:pt x="1062" y="199"/>
                </a:lnTo>
                <a:lnTo>
                  <a:pt x="1062" y="199"/>
                </a:lnTo>
                <a:lnTo>
                  <a:pt x="1062" y="199"/>
                </a:lnTo>
                <a:lnTo>
                  <a:pt x="1062" y="199"/>
                </a:lnTo>
                <a:lnTo>
                  <a:pt x="1062" y="199"/>
                </a:lnTo>
                <a:lnTo>
                  <a:pt x="1063" y="200"/>
                </a:lnTo>
                <a:lnTo>
                  <a:pt x="1063" y="200"/>
                </a:lnTo>
                <a:lnTo>
                  <a:pt x="1063" y="200"/>
                </a:lnTo>
                <a:lnTo>
                  <a:pt x="1063" y="200"/>
                </a:lnTo>
                <a:lnTo>
                  <a:pt x="1063" y="200"/>
                </a:lnTo>
                <a:lnTo>
                  <a:pt x="1063" y="200"/>
                </a:lnTo>
                <a:lnTo>
                  <a:pt x="1064" y="201"/>
                </a:lnTo>
                <a:lnTo>
                  <a:pt x="1064" y="201"/>
                </a:lnTo>
                <a:lnTo>
                  <a:pt x="1064" y="201"/>
                </a:lnTo>
                <a:lnTo>
                  <a:pt x="1064" y="201"/>
                </a:lnTo>
                <a:lnTo>
                  <a:pt x="1064" y="201"/>
                </a:lnTo>
                <a:lnTo>
                  <a:pt x="1065" y="201"/>
                </a:lnTo>
                <a:lnTo>
                  <a:pt x="1065" y="201"/>
                </a:lnTo>
                <a:lnTo>
                  <a:pt x="1065" y="201"/>
                </a:lnTo>
                <a:lnTo>
                  <a:pt x="1065" y="201"/>
                </a:lnTo>
                <a:lnTo>
                  <a:pt x="1065" y="201"/>
                </a:lnTo>
                <a:lnTo>
                  <a:pt x="1065" y="201"/>
                </a:lnTo>
                <a:lnTo>
                  <a:pt x="1065" y="201"/>
                </a:lnTo>
                <a:lnTo>
                  <a:pt x="1066" y="201"/>
                </a:lnTo>
                <a:lnTo>
                  <a:pt x="1066" y="201"/>
                </a:lnTo>
                <a:lnTo>
                  <a:pt x="1066" y="201"/>
                </a:lnTo>
                <a:lnTo>
                  <a:pt x="1066" y="201"/>
                </a:lnTo>
                <a:lnTo>
                  <a:pt x="1066" y="201"/>
                </a:lnTo>
                <a:lnTo>
                  <a:pt x="1066" y="201"/>
                </a:lnTo>
                <a:lnTo>
                  <a:pt x="1066" y="201"/>
                </a:lnTo>
                <a:lnTo>
                  <a:pt x="1066" y="201"/>
                </a:lnTo>
                <a:lnTo>
                  <a:pt x="1066" y="202"/>
                </a:lnTo>
                <a:lnTo>
                  <a:pt x="1067" y="202"/>
                </a:lnTo>
                <a:lnTo>
                  <a:pt x="1067" y="202"/>
                </a:lnTo>
                <a:lnTo>
                  <a:pt x="1067" y="202"/>
                </a:lnTo>
                <a:lnTo>
                  <a:pt x="1067" y="202"/>
                </a:lnTo>
                <a:lnTo>
                  <a:pt x="1068" y="202"/>
                </a:lnTo>
                <a:lnTo>
                  <a:pt x="1068" y="202"/>
                </a:lnTo>
                <a:lnTo>
                  <a:pt x="1068" y="203"/>
                </a:lnTo>
                <a:lnTo>
                  <a:pt x="1068" y="203"/>
                </a:lnTo>
                <a:lnTo>
                  <a:pt x="1069" y="203"/>
                </a:lnTo>
                <a:lnTo>
                  <a:pt x="1069" y="203"/>
                </a:lnTo>
                <a:lnTo>
                  <a:pt x="1069" y="203"/>
                </a:lnTo>
                <a:lnTo>
                  <a:pt x="1069" y="203"/>
                </a:lnTo>
                <a:lnTo>
                  <a:pt x="1069" y="203"/>
                </a:lnTo>
                <a:lnTo>
                  <a:pt x="1070" y="203"/>
                </a:lnTo>
                <a:lnTo>
                  <a:pt x="1070" y="204"/>
                </a:lnTo>
                <a:lnTo>
                  <a:pt x="1070" y="204"/>
                </a:lnTo>
                <a:lnTo>
                  <a:pt x="1070" y="204"/>
                </a:lnTo>
                <a:lnTo>
                  <a:pt x="1071" y="204"/>
                </a:lnTo>
                <a:lnTo>
                  <a:pt x="1071" y="204"/>
                </a:lnTo>
                <a:lnTo>
                  <a:pt x="1071" y="204"/>
                </a:lnTo>
                <a:lnTo>
                  <a:pt x="1072" y="204"/>
                </a:lnTo>
                <a:lnTo>
                  <a:pt x="1072" y="204"/>
                </a:lnTo>
                <a:lnTo>
                  <a:pt x="1072" y="204"/>
                </a:lnTo>
                <a:lnTo>
                  <a:pt x="1072" y="205"/>
                </a:lnTo>
                <a:lnTo>
                  <a:pt x="1072" y="205"/>
                </a:lnTo>
                <a:lnTo>
                  <a:pt x="1072" y="205"/>
                </a:lnTo>
                <a:lnTo>
                  <a:pt x="1072" y="205"/>
                </a:lnTo>
                <a:lnTo>
                  <a:pt x="1072" y="206"/>
                </a:lnTo>
                <a:lnTo>
                  <a:pt x="1072" y="206"/>
                </a:lnTo>
                <a:lnTo>
                  <a:pt x="1072" y="206"/>
                </a:lnTo>
                <a:lnTo>
                  <a:pt x="1073" y="206"/>
                </a:lnTo>
                <a:lnTo>
                  <a:pt x="1073" y="206"/>
                </a:lnTo>
                <a:lnTo>
                  <a:pt x="1073" y="206"/>
                </a:lnTo>
                <a:lnTo>
                  <a:pt x="1073" y="206"/>
                </a:lnTo>
                <a:lnTo>
                  <a:pt x="1073" y="206"/>
                </a:lnTo>
                <a:lnTo>
                  <a:pt x="1073" y="207"/>
                </a:lnTo>
                <a:lnTo>
                  <a:pt x="1073" y="207"/>
                </a:lnTo>
                <a:lnTo>
                  <a:pt x="1073" y="207"/>
                </a:lnTo>
                <a:lnTo>
                  <a:pt x="1073" y="207"/>
                </a:lnTo>
                <a:lnTo>
                  <a:pt x="1073" y="207"/>
                </a:lnTo>
                <a:lnTo>
                  <a:pt x="1074" y="207"/>
                </a:lnTo>
                <a:lnTo>
                  <a:pt x="1074" y="207"/>
                </a:lnTo>
                <a:lnTo>
                  <a:pt x="1074" y="207"/>
                </a:lnTo>
                <a:lnTo>
                  <a:pt x="1074" y="207"/>
                </a:lnTo>
                <a:lnTo>
                  <a:pt x="1074" y="207"/>
                </a:lnTo>
                <a:lnTo>
                  <a:pt x="1074" y="207"/>
                </a:lnTo>
                <a:lnTo>
                  <a:pt x="1074" y="207"/>
                </a:lnTo>
                <a:lnTo>
                  <a:pt x="1074" y="207"/>
                </a:lnTo>
                <a:lnTo>
                  <a:pt x="1074" y="208"/>
                </a:lnTo>
                <a:lnTo>
                  <a:pt x="1074" y="208"/>
                </a:lnTo>
                <a:lnTo>
                  <a:pt x="1074" y="208"/>
                </a:lnTo>
                <a:lnTo>
                  <a:pt x="1075" y="208"/>
                </a:lnTo>
                <a:lnTo>
                  <a:pt x="1075" y="208"/>
                </a:lnTo>
                <a:lnTo>
                  <a:pt x="1075" y="208"/>
                </a:lnTo>
                <a:lnTo>
                  <a:pt x="1075" y="208"/>
                </a:lnTo>
                <a:lnTo>
                  <a:pt x="1075" y="208"/>
                </a:lnTo>
                <a:lnTo>
                  <a:pt x="1075" y="208"/>
                </a:lnTo>
                <a:lnTo>
                  <a:pt x="1075" y="208"/>
                </a:lnTo>
                <a:lnTo>
                  <a:pt x="1075" y="208"/>
                </a:lnTo>
                <a:lnTo>
                  <a:pt x="1075" y="208"/>
                </a:lnTo>
                <a:lnTo>
                  <a:pt x="1075" y="208"/>
                </a:lnTo>
                <a:lnTo>
                  <a:pt x="1075" y="208"/>
                </a:lnTo>
                <a:lnTo>
                  <a:pt x="1075" y="208"/>
                </a:lnTo>
                <a:lnTo>
                  <a:pt x="1076" y="208"/>
                </a:lnTo>
                <a:lnTo>
                  <a:pt x="1076" y="208"/>
                </a:lnTo>
                <a:lnTo>
                  <a:pt x="1076" y="208"/>
                </a:lnTo>
                <a:lnTo>
                  <a:pt x="1076" y="208"/>
                </a:lnTo>
                <a:lnTo>
                  <a:pt x="1076" y="208"/>
                </a:lnTo>
                <a:lnTo>
                  <a:pt x="1076" y="207"/>
                </a:lnTo>
                <a:lnTo>
                  <a:pt x="1076" y="207"/>
                </a:lnTo>
                <a:lnTo>
                  <a:pt x="1076" y="207"/>
                </a:lnTo>
                <a:lnTo>
                  <a:pt x="1076" y="207"/>
                </a:lnTo>
                <a:lnTo>
                  <a:pt x="1076" y="207"/>
                </a:lnTo>
                <a:lnTo>
                  <a:pt x="1076" y="207"/>
                </a:lnTo>
                <a:lnTo>
                  <a:pt x="1076" y="207"/>
                </a:lnTo>
                <a:lnTo>
                  <a:pt x="1076" y="207"/>
                </a:lnTo>
                <a:lnTo>
                  <a:pt x="1077" y="207"/>
                </a:lnTo>
                <a:lnTo>
                  <a:pt x="1077" y="208"/>
                </a:lnTo>
                <a:lnTo>
                  <a:pt x="1077" y="208"/>
                </a:lnTo>
                <a:lnTo>
                  <a:pt x="1077" y="208"/>
                </a:lnTo>
                <a:lnTo>
                  <a:pt x="1077" y="208"/>
                </a:lnTo>
                <a:lnTo>
                  <a:pt x="1077" y="208"/>
                </a:lnTo>
                <a:lnTo>
                  <a:pt x="1077" y="208"/>
                </a:lnTo>
                <a:lnTo>
                  <a:pt x="1077" y="209"/>
                </a:lnTo>
                <a:lnTo>
                  <a:pt x="1077" y="209"/>
                </a:lnTo>
                <a:lnTo>
                  <a:pt x="1077" y="209"/>
                </a:lnTo>
                <a:lnTo>
                  <a:pt x="1077" y="209"/>
                </a:lnTo>
                <a:lnTo>
                  <a:pt x="1078" y="209"/>
                </a:lnTo>
                <a:lnTo>
                  <a:pt x="1078" y="209"/>
                </a:lnTo>
                <a:lnTo>
                  <a:pt x="1078" y="209"/>
                </a:lnTo>
                <a:lnTo>
                  <a:pt x="1078" y="209"/>
                </a:lnTo>
                <a:lnTo>
                  <a:pt x="1077" y="209"/>
                </a:lnTo>
                <a:lnTo>
                  <a:pt x="1071" y="217"/>
                </a:lnTo>
                <a:lnTo>
                  <a:pt x="1076" y="221"/>
                </a:lnTo>
                <a:lnTo>
                  <a:pt x="1076" y="221"/>
                </a:lnTo>
                <a:lnTo>
                  <a:pt x="1076" y="222"/>
                </a:lnTo>
                <a:lnTo>
                  <a:pt x="1076" y="223"/>
                </a:lnTo>
                <a:lnTo>
                  <a:pt x="1075" y="234"/>
                </a:lnTo>
                <a:lnTo>
                  <a:pt x="1074" y="235"/>
                </a:lnTo>
                <a:lnTo>
                  <a:pt x="1073" y="235"/>
                </a:lnTo>
                <a:lnTo>
                  <a:pt x="1073" y="236"/>
                </a:lnTo>
                <a:lnTo>
                  <a:pt x="1072" y="237"/>
                </a:lnTo>
                <a:lnTo>
                  <a:pt x="1072" y="238"/>
                </a:lnTo>
                <a:lnTo>
                  <a:pt x="1071" y="238"/>
                </a:lnTo>
                <a:lnTo>
                  <a:pt x="1071" y="238"/>
                </a:lnTo>
                <a:lnTo>
                  <a:pt x="1071" y="238"/>
                </a:lnTo>
                <a:lnTo>
                  <a:pt x="1067" y="242"/>
                </a:lnTo>
                <a:lnTo>
                  <a:pt x="1067" y="243"/>
                </a:lnTo>
                <a:lnTo>
                  <a:pt x="1067" y="243"/>
                </a:lnTo>
                <a:lnTo>
                  <a:pt x="1065" y="245"/>
                </a:lnTo>
                <a:lnTo>
                  <a:pt x="1060" y="250"/>
                </a:lnTo>
                <a:lnTo>
                  <a:pt x="1054" y="256"/>
                </a:lnTo>
                <a:lnTo>
                  <a:pt x="1054" y="256"/>
                </a:lnTo>
                <a:lnTo>
                  <a:pt x="1054" y="256"/>
                </a:lnTo>
                <a:lnTo>
                  <a:pt x="1056" y="260"/>
                </a:lnTo>
                <a:lnTo>
                  <a:pt x="1057" y="264"/>
                </a:lnTo>
                <a:lnTo>
                  <a:pt x="1057" y="264"/>
                </a:lnTo>
                <a:lnTo>
                  <a:pt x="1058" y="266"/>
                </a:lnTo>
                <a:lnTo>
                  <a:pt x="1059" y="271"/>
                </a:lnTo>
                <a:lnTo>
                  <a:pt x="1059" y="271"/>
                </a:lnTo>
                <a:lnTo>
                  <a:pt x="1061" y="278"/>
                </a:lnTo>
                <a:lnTo>
                  <a:pt x="1061" y="278"/>
                </a:lnTo>
                <a:lnTo>
                  <a:pt x="1062" y="280"/>
                </a:lnTo>
                <a:lnTo>
                  <a:pt x="1063" y="282"/>
                </a:lnTo>
                <a:lnTo>
                  <a:pt x="1067" y="289"/>
                </a:lnTo>
                <a:lnTo>
                  <a:pt x="1069" y="292"/>
                </a:lnTo>
                <a:lnTo>
                  <a:pt x="1069" y="293"/>
                </a:lnTo>
                <a:lnTo>
                  <a:pt x="1071" y="296"/>
                </a:lnTo>
                <a:lnTo>
                  <a:pt x="1071" y="296"/>
                </a:lnTo>
                <a:lnTo>
                  <a:pt x="1072" y="298"/>
                </a:lnTo>
                <a:lnTo>
                  <a:pt x="1073" y="299"/>
                </a:lnTo>
                <a:lnTo>
                  <a:pt x="1073" y="300"/>
                </a:lnTo>
                <a:lnTo>
                  <a:pt x="1073" y="300"/>
                </a:lnTo>
                <a:lnTo>
                  <a:pt x="1073" y="300"/>
                </a:lnTo>
                <a:lnTo>
                  <a:pt x="1075" y="303"/>
                </a:lnTo>
                <a:lnTo>
                  <a:pt x="1075" y="303"/>
                </a:lnTo>
                <a:lnTo>
                  <a:pt x="1075" y="304"/>
                </a:lnTo>
                <a:lnTo>
                  <a:pt x="1075" y="304"/>
                </a:lnTo>
                <a:lnTo>
                  <a:pt x="1075" y="305"/>
                </a:lnTo>
                <a:lnTo>
                  <a:pt x="1075" y="305"/>
                </a:lnTo>
                <a:lnTo>
                  <a:pt x="1075" y="305"/>
                </a:lnTo>
                <a:lnTo>
                  <a:pt x="1074" y="306"/>
                </a:lnTo>
                <a:lnTo>
                  <a:pt x="1072" y="308"/>
                </a:lnTo>
                <a:lnTo>
                  <a:pt x="1072" y="308"/>
                </a:lnTo>
                <a:lnTo>
                  <a:pt x="1072" y="308"/>
                </a:lnTo>
                <a:lnTo>
                  <a:pt x="1073" y="309"/>
                </a:lnTo>
                <a:lnTo>
                  <a:pt x="1073" y="309"/>
                </a:lnTo>
                <a:lnTo>
                  <a:pt x="1078" y="309"/>
                </a:lnTo>
                <a:lnTo>
                  <a:pt x="1078" y="309"/>
                </a:lnTo>
                <a:lnTo>
                  <a:pt x="1078" y="309"/>
                </a:lnTo>
                <a:lnTo>
                  <a:pt x="1079" y="309"/>
                </a:lnTo>
                <a:lnTo>
                  <a:pt x="1080" y="310"/>
                </a:lnTo>
                <a:lnTo>
                  <a:pt x="1081" y="312"/>
                </a:lnTo>
                <a:lnTo>
                  <a:pt x="1081" y="313"/>
                </a:lnTo>
                <a:lnTo>
                  <a:pt x="1082" y="314"/>
                </a:lnTo>
                <a:lnTo>
                  <a:pt x="1082" y="315"/>
                </a:lnTo>
                <a:lnTo>
                  <a:pt x="1083" y="317"/>
                </a:lnTo>
                <a:lnTo>
                  <a:pt x="1084" y="318"/>
                </a:lnTo>
                <a:lnTo>
                  <a:pt x="1085" y="319"/>
                </a:lnTo>
                <a:lnTo>
                  <a:pt x="1086" y="320"/>
                </a:lnTo>
                <a:lnTo>
                  <a:pt x="1086" y="321"/>
                </a:lnTo>
                <a:lnTo>
                  <a:pt x="1086" y="321"/>
                </a:lnTo>
                <a:lnTo>
                  <a:pt x="1088" y="321"/>
                </a:lnTo>
                <a:lnTo>
                  <a:pt x="1090" y="320"/>
                </a:lnTo>
                <a:lnTo>
                  <a:pt x="1092" y="319"/>
                </a:lnTo>
                <a:lnTo>
                  <a:pt x="1095" y="318"/>
                </a:lnTo>
                <a:lnTo>
                  <a:pt x="1096" y="318"/>
                </a:lnTo>
                <a:lnTo>
                  <a:pt x="1101" y="316"/>
                </a:lnTo>
                <a:lnTo>
                  <a:pt x="1102" y="316"/>
                </a:lnTo>
                <a:lnTo>
                  <a:pt x="1104" y="315"/>
                </a:lnTo>
                <a:lnTo>
                  <a:pt x="1107" y="314"/>
                </a:lnTo>
                <a:lnTo>
                  <a:pt x="1116" y="311"/>
                </a:lnTo>
                <a:lnTo>
                  <a:pt x="1116" y="311"/>
                </a:lnTo>
                <a:lnTo>
                  <a:pt x="1117" y="311"/>
                </a:lnTo>
                <a:lnTo>
                  <a:pt x="1122" y="310"/>
                </a:lnTo>
                <a:lnTo>
                  <a:pt x="1125" y="309"/>
                </a:lnTo>
                <a:lnTo>
                  <a:pt x="1125" y="309"/>
                </a:lnTo>
                <a:lnTo>
                  <a:pt x="1131" y="320"/>
                </a:lnTo>
                <a:lnTo>
                  <a:pt x="1132" y="321"/>
                </a:lnTo>
                <a:lnTo>
                  <a:pt x="1134" y="325"/>
                </a:lnTo>
                <a:lnTo>
                  <a:pt x="1135" y="326"/>
                </a:lnTo>
                <a:lnTo>
                  <a:pt x="1135" y="327"/>
                </a:lnTo>
                <a:lnTo>
                  <a:pt x="1137" y="330"/>
                </a:lnTo>
                <a:lnTo>
                  <a:pt x="1137" y="330"/>
                </a:lnTo>
                <a:lnTo>
                  <a:pt x="1143" y="342"/>
                </a:lnTo>
                <a:lnTo>
                  <a:pt x="1145" y="345"/>
                </a:lnTo>
                <a:lnTo>
                  <a:pt x="1146" y="347"/>
                </a:lnTo>
                <a:lnTo>
                  <a:pt x="1147" y="349"/>
                </a:lnTo>
                <a:lnTo>
                  <a:pt x="1148" y="350"/>
                </a:lnTo>
                <a:lnTo>
                  <a:pt x="1148" y="350"/>
                </a:lnTo>
                <a:lnTo>
                  <a:pt x="1149" y="352"/>
                </a:lnTo>
                <a:lnTo>
                  <a:pt x="1149" y="353"/>
                </a:lnTo>
                <a:lnTo>
                  <a:pt x="1152" y="357"/>
                </a:lnTo>
                <a:lnTo>
                  <a:pt x="1152" y="357"/>
                </a:lnTo>
                <a:lnTo>
                  <a:pt x="1152" y="358"/>
                </a:lnTo>
                <a:lnTo>
                  <a:pt x="1153" y="359"/>
                </a:lnTo>
                <a:lnTo>
                  <a:pt x="1154" y="360"/>
                </a:lnTo>
                <a:lnTo>
                  <a:pt x="1155" y="363"/>
                </a:lnTo>
                <a:lnTo>
                  <a:pt x="1157" y="367"/>
                </a:lnTo>
                <a:lnTo>
                  <a:pt x="1158" y="369"/>
                </a:lnTo>
                <a:lnTo>
                  <a:pt x="1159" y="371"/>
                </a:lnTo>
                <a:lnTo>
                  <a:pt x="1161" y="375"/>
                </a:lnTo>
                <a:lnTo>
                  <a:pt x="1163" y="379"/>
                </a:lnTo>
                <a:lnTo>
                  <a:pt x="1165" y="381"/>
                </a:lnTo>
                <a:lnTo>
                  <a:pt x="1165" y="381"/>
                </a:lnTo>
                <a:lnTo>
                  <a:pt x="1165" y="382"/>
                </a:lnTo>
                <a:lnTo>
                  <a:pt x="1166" y="384"/>
                </a:lnTo>
                <a:lnTo>
                  <a:pt x="1167" y="385"/>
                </a:lnTo>
                <a:lnTo>
                  <a:pt x="1167" y="385"/>
                </a:lnTo>
                <a:lnTo>
                  <a:pt x="1167" y="385"/>
                </a:lnTo>
                <a:lnTo>
                  <a:pt x="1167" y="385"/>
                </a:lnTo>
                <a:lnTo>
                  <a:pt x="1167" y="385"/>
                </a:lnTo>
                <a:lnTo>
                  <a:pt x="1168" y="386"/>
                </a:lnTo>
                <a:lnTo>
                  <a:pt x="1168" y="386"/>
                </a:lnTo>
                <a:lnTo>
                  <a:pt x="1168" y="386"/>
                </a:lnTo>
                <a:lnTo>
                  <a:pt x="1168" y="386"/>
                </a:lnTo>
                <a:lnTo>
                  <a:pt x="1168" y="386"/>
                </a:lnTo>
                <a:lnTo>
                  <a:pt x="1168" y="386"/>
                </a:lnTo>
                <a:lnTo>
                  <a:pt x="1168" y="386"/>
                </a:lnTo>
                <a:lnTo>
                  <a:pt x="1168" y="387"/>
                </a:lnTo>
                <a:lnTo>
                  <a:pt x="1168" y="388"/>
                </a:lnTo>
                <a:lnTo>
                  <a:pt x="1169" y="388"/>
                </a:lnTo>
                <a:lnTo>
                  <a:pt x="1169" y="389"/>
                </a:lnTo>
                <a:lnTo>
                  <a:pt x="1170" y="391"/>
                </a:lnTo>
                <a:lnTo>
                  <a:pt x="1171" y="392"/>
                </a:lnTo>
                <a:lnTo>
                  <a:pt x="1172" y="394"/>
                </a:lnTo>
                <a:lnTo>
                  <a:pt x="1172" y="395"/>
                </a:lnTo>
                <a:lnTo>
                  <a:pt x="1173" y="396"/>
                </a:lnTo>
                <a:lnTo>
                  <a:pt x="1173" y="397"/>
                </a:lnTo>
                <a:lnTo>
                  <a:pt x="1173" y="397"/>
                </a:lnTo>
                <a:lnTo>
                  <a:pt x="1174" y="398"/>
                </a:lnTo>
                <a:lnTo>
                  <a:pt x="1174" y="398"/>
                </a:lnTo>
                <a:lnTo>
                  <a:pt x="1174" y="399"/>
                </a:lnTo>
                <a:lnTo>
                  <a:pt x="1174" y="406"/>
                </a:lnTo>
                <a:lnTo>
                  <a:pt x="1176" y="428"/>
                </a:lnTo>
                <a:lnTo>
                  <a:pt x="1178" y="440"/>
                </a:lnTo>
                <a:lnTo>
                  <a:pt x="1178" y="448"/>
                </a:lnTo>
                <a:lnTo>
                  <a:pt x="1181" y="470"/>
                </a:lnTo>
                <a:lnTo>
                  <a:pt x="1181" y="471"/>
                </a:lnTo>
                <a:lnTo>
                  <a:pt x="1182" y="482"/>
                </a:lnTo>
                <a:lnTo>
                  <a:pt x="1182" y="482"/>
                </a:lnTo>
                <a:lnTo>
                  <a:pt x="1182" y="483"/>
                </a:lnTo>
                <a:lnTo>
                  <a:pt x="1181" y="484"/>
                </a:lnTo>
                <a:lnTo>
                  <a:pt x="1181" y="484"/>
                </a:lnTo>
                <a:lnTo>
                  <a:pt x="1176" y="490"/>
                </a:lnTo>
                <a:lnTo>
                  <a:pt x="1171" y="495"/>
                </a:lnTo>
                <a:lnTo>
                  <a:pt x="1163" y="503"/>
                </a:lnTo>
                <a:lnTo>
                  <a:pt x="1149" y="519"/>
                </a:lnTo>
                <a:lnTo>
                  <a:pt x="1143" y="525"/>
                </a:lnTo>
                <a:lnTo>
                  <a:pt x="1143" y="525"/>
                </a:lnTo>
                <a:lnTo>
                  <a:pt x="1142" y="527"/>
                </a:lnTo>
                <a:lnTo>
                  <a:pt x="1142" y="527"/>
                </a:lnTo>
                <a:lnTo>
                  <a:pt x="1133" y="535"/>
                </a:lnTo>
                <a:lnTo>
                  <a:pt x="1125" y="544"/>
                </a:lnTo>
                <a:lnTo>
                  <a:pt x="1082" y="590"/>
                </a:lnTo>
                <a:lnTo>
                  <a:pt x="1081" y="591"/>
                </a:lnTo>
                <a:lnTo>
                  <a:pt x="1070" y="603"/>
                </a:lnTo>
                <a:lnTo>
                  <a:pt x="1053" y="621"/>
                </a:lnTo>
                <a:lnTo>
                  <a:pt x="1050" y="624"/>
                </a:lnTo>
                <a:lnTo>
                  <a:pt x="1050" y="624"/>
                </a:lnTo>
                <a:lnTo>
                  <a:pt x="1029" y="646"/>
                </a:lnTo>
                <a:lnTo>
                  <a:pt x="1029" y="646"/>
                </a:lnTo>
                <a:lnTo>
                  <a:pt x="1029" y="647"/>
                </a:lnTo>
                <a:lnTo>
                  <a:pt x="1029" y="647"/>
                </a:lnTo>
                <a:lnTo>
                  <a:pt x="1014" y="662"/>
                </a:lnTo>
                <a:lnTo>
                  <a:pt x="996" y="681"/>
                </a:lnTo>
                <a:lnTo>
                  <a:pt x="996" y="681"/>
                </a:lnTo>
                <a:lnTo>
                  <a:pt x="996" y="681"/>
                </a:lnTo>
                <a:lnTo>
                  <a:pt x="990" y="687"/>
                </a:lnTo>
                <a:lnTo>
                  <a:pt x="989" y="688"/>
                </a:lnTo>
                <a:lnTo>
                  <a:pt x="981" y="697"/>
                </a:lnTo>
                <a:lnTo>
                  <a:pt x="981" y="697"/>
                </a:lnTo>
                <a:lnTo>
                  <a:pt x="987" y="701"/>
                </a:lnTo>
                <a:lnTo>
                  <a:pt x="988" y="702"/>
                </a:lnTo>
                <a:lnTo>
                  <a:pt x="988" y="703"/>
                </a:lnTo>
                <a:lnTo>
                  <a:pt x="988" y="704"/>
                </a:lnTo>
                <a:lnTo>
                  <a:pt x="988" y="705"/>
                </a:lnTo>
                <a:lnTo>
                  <a:pt x="988" y="706"/>
                </a:lnTo>
                <a:lnTo>
                  <a:pt x="988" y="707"/>
                </a:lnTo>
                <a:lnTo>
                  <a:pt x="988" y="707"/>
                </a:lnTo>
                <a:lnTo>
                  <a:pt x="988" y="708"/>
                </a:lnTo>
                <a:lnTo>
                  <a:pt x="988" y="708"/>
                </a:lnTo>
                <a:lnTo>
                  <a:pt x="989" y="709"/>
                </a:lnTo>
                <a:lnTo>
                  <a:pt x="989" y="710"/>
                </a:lnTo>
                <a:lnTo>
                  <a:pt x="990" y="711"/>
                </a:lnTo>
                <a:lnTo>
                  <a:pt x="990" y="711"/>
                </a:lnTo>
                <a:lnTo>
                  <a:pt x="991" y="713"/>
                </a:lnTo>
                <a:lnTo>
                  <a:pt x="991" y="714"/>
                </a:lnTo>
                <a:lnTo>
                  <a:pt x="991" y="715"/>
                </a:lnTo>
                <a:lnTo>
                  <a:pt x="992" y="717"/>
                </a:lnTo>
                <a:lnTo>
                  <a:pt x="992" y="718"/>
                </a:lnTo>
                <a:lnTo>
                  <a:pt x="994" y="723"/>
                </a:lnTo>
                <a:lnTo>
                  <a:pt x="994" y="723"/>
                </a:lnTo>
                <a:lnTo>
                  <a:pt x="995" y="724"/>
                </a:lnTo>
                <a:lnTo>
                  <a:pt x="995" y="725"/>
                </a:lnTo>
                <a:lnTo>
                  <a:pt x="996" y="727"/>
                </a:lnTo>
                <a:lnTo>
                  <a:pt x="998" y="733"/>
                </a:lnTo>
                <a:lnTo>
                  <a:pt x="998" y="734"/>
                </a:lnTo>
                <a:lnTo>
                  <a:pt x="1000" y="736"/>
                </a:lnTo>
                <a:lnTo>
                  <a:pt x="1000" y="737"/>
                </a:lnTo>
                <a:lnTo>
                  <a:pt x="1000" y="737"/>
                </a:lnTo>
                <a:lnTo>
                  <a:pt x="1001" y="738"/>
                </a:lnTo>
                <a:lnTo>
                  <a:pt x="1001" y="739"/>
                </a:lnTo>
                <a:lnTo>
                  <a:pt x="1001" y="739"/>
                </a:lnTo>
                <a:lnTo>
                  <a:pt x="1002" y="740"/>
                </a:lnTo>
                <a:lnTo>
                  <a:pt x="1002" y="740"/>
                </a:lnTo>
                <a:lnTo>
                  <a:pt x="1003" y="741"/>
                </a:lnTo>
                <a:lnTo>
                  <a:pt x="1004" y="743"/>
                </a:lnTo>
                <a:lnTo>
                  <a:pt x="1004" y="744"/>
                </a:lnTo>
                <a:lnTo>
                  <a:pt x="1004" y="744"/>
                </a:lnTo>
                <a:lnTo>
                  <a:pt x="1004" y="744"/>
                </a:lnTo>
                <a:lnTo>
                  <a:pt x="1004" y="746"/>
                </a:lnTo>
                <a:lnTo>
                  <a:pt x="1004" y="746"/>
                </a:lnTo>
                <a:lnTo>
                  <a:pt x="1004" y="747"/>
                </a:lnTo>
                <a:lnTo>
                  <a:pt x="1004" y="747"/>
                </a:lnTo>
                <a:lnTo>
                  <a:pt x="1004" y="748"/>
                </a:lnTo>
                <a:lnTo>
                  <a:pt x="1004" y="748"/>
                </a:lnTo>
                <a:lnTo>
                  <a:pt x="1004" y="748"/>
                </a:lnTo>
                <a:lnTo>
                  <a:pt x="1004" y="748"/>
                </a:lnTo>
                <a:lnTo>
                  <a:pt x="1004" y="749"/>
                </a:lnTo>
                <a:lnTo>
                  <a:pt x="1004" y="750"/>
                </a:lnTo>
                <a:lnTo>
                  <a:pt x="1004" y="750"/>
                </a:lnTo>
                <a:lnTo>
                  <a:pt x="1005" y="750"/>
                </a:lnTo>
                <a:lnTo>
                  <a:pt x="1005" y="750"/>
                </a:lnTo>
                <a:lnTo>
                  <a:pt x="1005" y="751"/>
                </a:lnTo>
                <a:lnTo>
                  <a:pt x="1005" y="751"/>
                </a:lnTo>
                <a:lnTo>
                  <a:pt x="1005" y="751"/>
                </a:lnTo>
                <a:lnTo>
                  <a:pt x="1005" y="752"/>
                </a:lnTo>
                <a:lnTo>
                  <a:pt x="1005" y="753"/>
                </a:lnTo>
                <a:lnTo>
                  <a:pt x="1004" y="754"/>
                </a:lnTo>
                <a:lnTo>
                  <a:pt x="1004" y="755"/>
                </a:lnTo>
                <a:lnTo>
                  <a:pt x="1004" y="756"/>
                </a:lnTo>
                <a:lnTo>
                  <a:pt x="1004" y="756"/>
                </a:lnTo>
                <a:lnTo>
                  <a:pt x="1004" y="756"/>
                </a:lnTo>
                <a:lnTo>
                  <a:pt x="1003" y="757"/>
                </a:lnTo>
                <a:lnTo>
                  <a:pt x="1002" y="757"/>
                </a:lnTo>
                <a:lnTo>
                  <a:pt x="1002" y="758"/>
                </a:lnTo>
                <a:lnTo>
                  <a:pt x="1002" y="758"/>
                </a:lnTo>
                <a:lnTo>
                  <a:pt x="1002" y="758"/>
                </a:lnTo>
                <a:lnTo>
                  <a:pt x="1001" y="758"/>
                </a:lnTo>
                <a:lnTo>
                  <a:pt x="1001" y="758"/>
                </a:lnTo>
                <a:lnTo>
                  <a:pt x="1001" y="758"/>
                </a:lnTo>
                <a:lnTo>
                  <a:pt x="1001" y="758"/>
                </a:lnTo>
                <a:lnTo>
                  <a:pt x="1001" y="758"/>
                </a:lnTo>
                <a:lnTo>
                  <a:pt x="1001" y="759"/>
                </a:lnTo>
                <a:lnTo>
                  <a:pt x="1001" y="759"/>
                </a:lnTo>
                <a:lnTo>
                  <a:pt x="1001" y="759"/>
                </a:lnTo>
                <a:lnTo>
                  <a:pt x="1001" y="760"/>
                </a:lnTo>
                <a:lnTo>
                  <a:pt x="1001" y="761"/>
                </a:lnTo>
                <a:lnTo>
                  <a:pt x="1001" y="762"/>
                </a:lnTo>
                <a:lnTo>
                  <a:pt x="1001" y="762"/>
                </a:lnTo>
                <a:lnTo>
                  <a:pt x="1001" y="763"/>
                </a:lnTo>
                <a:lnTo>
                  <a:pt x="1001" y="764"/>
                </a:lnTo>
                <a:lnTo>
                  <a:pt x="1001" y="765"/>
                </a:lnTo>
                <a:lnTo>
                  <a:pt x="1001" y="765"/>
                </a:lnTo>
                <a:lnTo>
                  <a:pt x="1000" y="765"/>
                </a:lnTo>
                <a:lnTo>
                  <a:pt x="1000" y="765"/>
                </a:lnTo>
                <a:lnTo>
                  <a:pt x="1000" y="765"/>
                </a:lnTo>
                <a:lnTo>
                  <a:pt x="1000" y="765"/>
                </a:lnTo>
                <a:lnTo>
                  <a:pt x="999" y="765"/>
                </a:lnTo>
                <a:lnTo>
                  <a:pt x="999" y="765"/>
                </a:lnTo>
                <a:lnTo>
                  <a:pt x="999" y="765"/>
                </a:lnTo>
                <a:lnTo>
                  <a:pt x="998" y="764"/>
                </a:lnTo>
                <a:lnTo>
                  <a:pt x="998" y="764"/>
                </a:lnTo>
                <a:lnTo>
                  <a:pt x="998" y="764"/>
                </a:lnTo>
                <a:lnTo>
                  <a:pt x="997" y="764"/>
                </a:lnTo>
                <a:lnTo>
                  <a:pt x="997" y="764"/>
                </a:lnTo>
                <a:lnTo>
                  <a:pt x="997" y="764"/>
                </a:lnTo>
                <a:lnTo>
                  <a:pt x="997" y="764"/>
                </a:lnTo>
                <a:lnTo>
                  <a:pt x="996" y="765"/>
                </a:lnTo>
                <a:lnTo>
                  <a:pt x="996" y="766"/>
                </a:lnTo>
                <a:lnTo>
                  <a:pt x="996" y="766"/>
                </a:lnTo>
                <a:lnTo>
                  <a:pt x="995" y="767"/>
                </a:lnTo>
                <a:lnTo>
                  <a:pt x="995" y="768"/>
                </a:lnTo>
                <a:lnTo>
                  <a:pt x="994" y="769"/>
                </a:lnTo>
                <a:lnTo>
                  <a:pt x="994" y="771"/>
                </a:lnTo>
                <a:lnTo>
                  <a:pt x="994" y="771"/>
                </a:lnTo>
                <a:lnTo>
                  <a:pt x="994" y="772"/>
                </a:lnTo>
                <a:lnTo>
                  <a:pt x="993" y="773"/>
                </a:lnTo>
                <a:lnTo>
                  <a:pt x="993" y="773"/>
                </a:lnTo>
                <a:lnTo>
                  <a:pt x="993" y="774"/>
                </a:lnTo>
                <a:lnTo>
                  <a:pt x="993" y="774"/>
                </a:lnTo>
                <a:lnTo>
                  <a:pt x="992" y="774"/>
                </a:lnTo>
                <a:lnTo>
                  <a:pt x="992" y="775"/>
                </a:lnTo>
                <a:lnTo>
                  <a:pt x="992" y="775"/>
                </a:lnTo>
                <a:lnTo>
                  <a:pt x="992" y="775"/>
                </a:lnTo>
                <a:lnTo>
                  <a:pt x="992" y="776"/>
                </a:lnTo>
                <a:lnTo>
                  <a:pt x="992" y="776"/>
                </a:lnTo>
                <a:lnTo>
                  <a:pt x="991" y="776"/>
                </a:lnTo>
                <a:lnTo>
                  <a:pt x="991" y="776"/>
                </a:lnTo>
                <a:lnTo>
                  <a:pt x="991" y="776"/>
                </a:lnTo>
                <a:lnTo>
                  <a:pt x="991" y="776"/>
                </a:lnTo>
                <a:lnTo>
                  <a:pt x="991" y="776"/>
                </a:lnTo>
                <a:lnTo>
                  <a:pt x="990" y="776"/>
                </a:lnTo>
                <a:lnTo>
                  <a:pt x="990" y="776"/>
                </a:lnTo>
                <a:lnTo>
                  <a:pt x="990" y="776"/>
                </a:lnTo>
                <a:lnTo>
                  <a:pt x="990" y="776"/>
                </a:lnTo>
                <a:lnTo>
                  <a:pt x="990" y="777"/>
                </a:lnTo>
                <a:lnTo>
                  <a:pt x="990" y="777"/>
                </a:lnTo>
                <a:lnTo>
                  <a:pt x="990" y="777"/>
                </a:lnTo>
                <a:lnTo>
                  <a:pt x="990" y="777"/>
                </a:lnTo>
                <a:lnTo>
                  <a:pt x="991" y="777"/>
                </a:lnTo>
                <a:lnTo>
                  <a:pt x="991" y="778"/>
                </a:lnTo>
                <a:lnTo>
                  <a:pt x="991" y="778"/>
                </a:lnTo>
                <a:lnTo>
                  <a:pt x="991" y="778"/>
                </a:lnTo>
                <a:lnTo>
                  <a:pt x="991" y="779"/>
                </a:lnTo>
                <a:lnTo>
                  <a:pt x="991" y="779"/>
                </a:lnTo>
                <a:lnTo>
                  <a:pt x="991" y="780"/>
                </a:lnTo>
                <a:lnTo>
                  <a:pt x="991" y="780"/>
                </a:lnTo>
                <a:lnTo>
                  <a:pt x="991" y="780"/>
                </a:lnTo>
                <a:lnTo>
                  <a:pt x="991" y="780"/>
                </a:lnTo>
                <a:lnTo>
                  <a:pt x="991" y="780"/>
                </a:lnTo>
                <a:lnTo>
                  <a:pt x="990" y="780"/>
                </a:lnTo>
                <a:lnTo>
                  <a:pt x="989" y="780"/>
                </a:lnTo>
                <a:lnTo>
                  <a:pt x="989" y="781"/>
                </a:lnTo>
                <a:lnTo>
                  <a:pt x="989" y="781"/>
                </a:lnTo>
                <a:lnTo>
                  <a:pt x="989" y="781"/>
                </a:lnTo>
                <a:lnTo>
                  <a:pt x="989" y="781"/>
                </a:lnTo>
                <a:lnTo>
                  <a:pt x="988" y="781"/>
                </a:lnTo>
                <a:lnTo>
                  <a:pt x="987" y="781"/>
                </a:lnTo>
                <a:lnTo>
                  <a:pt x="987" y="781"/>
                </a:lnTo>
                <a:lnTo>
                  <a:pt x="986" y="781"/>
                </a:lnTo>
                <a:lnTo>
                  <a:pt x="986" y="781"/>
                </a:lnTo>
                <a:lnTo>
                  <a:pt x="986" y="782"/>
                </a:lnTo>
                <a:lnTo>
                  <a:pt x="986" y="782"/>
                </a:lnTo>
                <a:lnTo>
                  <a:pt x="985" y="782"/>
                </a:lnTo>
                <a:lnTo>
                  <a:pt x="986" y="782"/>
                </a:lnTo>
                <a:lnTo>
                  <a:pt x="986" y="783"/>
                </a:lnTo>
                <a:lnTo>
                  <a:pt x="986" y="783"/>
                </a:lnTo>
                <a:lnTo>
                  <a:pt x="986" y="783"/>
                </a:lnTo>
                <a:lnTo>
                  <a:pt x="987" y="783"/>
                </a:lnTo>
                <a:lnTo>
                  <a:pt x="987" y="784"/>
                </a:lnTo>
                <a:lnTo>
                  <a:pt x="987" y="784"/>
                </a:lnTo>
                <a:lnTo>
                  <a:pt x="987" y="784"/>
                </a:lnTo>
                <a:lnTo>
                  <a:pt x="987" y="784"/>
                </a:lnTo>
                <a:lnTo>
                  <a:pt x="987" y="785"/>
                </a:lnTo>
                <a:lnTo>
                  <a:pt x="987" y="785"/>
                </a:lnTo>
                <a:lnTo>
                  <a:pt x="987" y="786"/>
                </a:lnTo>
                <a:lnTo>
                  <a:pt x="986" y="786"/>
                </a:lnTo>
                <a:lnTo>
                  <a:pt x="986" y="786"/>
                </a:lnTo>
                <a:lnTo>
                  <a:pt x="986" y="789"/>
                </a:lnTo>
                <a:lnTo>
                  <a:pt x="986" y="789"/>
                </a:lnTo>
                <a:lnTo>
                  <a:pt x="985" y="790"/>
                </a:lnTo>
                <a:lnTo>
                  <a:pt x="985" y="791"/>
                </a:lnTo>
                <a:lnTo>
                  <a:pt x="985" y="791"/>
                </a:lnTo>
                <a:lnTo>
                  <a:pt x="985" y="792"/>
                </a:lnTo>
                <a:lnTo>
                  <a:pt x="984" y="793"/>
                </a:lnTo>
                <a:lnTo>
                  <a:pt x="984" y="793"/>
                </a:lnTo>
                <a:lnTo>
                  <a:pt x="984" y="793"/>
                </a:lnTo>
                <a:lnTo>
                  <a:pt x="983" y="794"/>
                </a:lnTo>
                <a:lnTo>
                  <a:pt x="983" y="794"/>
                </a:lnTo>
                <a:lnTo>
                  <a:pt x="983" y="794"/>
                </a:lnTo>
                <a:lnTo>
                  <a:pt x="983" y="795"/>
                </a:lnTo>
                <a:lnTo>
                  <a:pt x="983" y="795"/>
                </a:lnTo>
                <a:lnTo>
                  <a:pt x="983" y="795"/>
                </a:lnTo>
                <a:lnTo>
                  <a:pt x="983" y="796"/>
                </a:lnTo>
                <a:lnTo>
                  <a:pt x="983" y="796"/>
                </a:lnTo>
                <a:lnTo>
                  <a:pt x="983" y="796"/>
                </a:lnTo>
                <a:lnTo>
                  <a:pt x="983" y="796"/>
                </a:lnTo>
                <a:lnTo>
                  <a:pt x="983" y="796"/>
                </a:lnTo>
                <a:lnTo>
                  <a:pt x="982" y="797"/>
                </a:lnTo>
                <a:lnTo>
                  <a:pt x="982" y="797"/>
                </a:lnTo>
                <a:lnTo>
                  <a:pt x="982" y="797"/>
                </a:lnTo>
                <a:lnTo>
                  <a:pt x="981" y="797"/>
                </a:lnTo>
                <a:lnTo>
                  <a:pt x="981" y="797"/>
                </a:lnTo>
                <a:lnTo>
                  <a:pt x="981" y="798"/>
                </a:lnTo>
                <a:lnTo>
                  <a:pt x="981" y="798"/>
                </a:lnTo>
                <a:lnTo>
                  <a:pt x="981" y="798"/>
                </a:lnTo>
                <a:lnTo>
                  <a:pt x="981" y="798"/>
                </a:lnTo>
                <a:lnTo>
                  <a:pt x="982" y="798"/>
                </a:lnTo>
                <a:lnTo>
                  <a:pt x="982" y="799"/>
                </a:lnTo>
                <a:lnTo>
                  <a:pt x="983" y="799"/>
                </a:lnTo>
                <a:lnTo>
                  <a:pt x="983" y="800"/>
                </a:lnTo>
                <a:lnTo>
                  <a:pt x="983" y="801"/>
                </a:lnTo>
                <a:lnTo>
                  <a:pt x="983" y="801"/>
                </a:lnTo>
                <a:lnTo>
                  <a:pt x="982" y="801"/>
                </a:lnTo>
                <a:lnTo>
                  <a:pt x="982" y="802"/>
                </a:lnTo>
                <a:lnTo>
                  <a:pt x="982" y="802"/>
                </a:lnTo>
                <a:lnTo>
                  <a:pt x="982" y="802"/>
                </a:lnTo>
                <a:lnTo>
                  <a:pt x="981" y="802"/>
                </a:lnTo>
                <a:lnTo>
                  <a:pt x="981" y="801"/>
                </a:lnTo>
                <a:lnTo>
                  <a:pt x="981" y="801"/>
                </a:lnTo>
                <a:lnTo>
                  <a:pt x="981" y="801"/>
                </a:lnTo>
                <a:lnTo>
                  <a:pt x="980" y="801"/>
                </a:lnTo>
                <a:lnTo>
                  <a:pt x="980" y="802"/>
                </a:lnTo>
                <a:lnTo>
                  <a:pt x="979" y="802"/>
                </a:lnTo>
                <a:lnTo>
                  <a:pt x="979" y="803"/>
                </a:lnTo>
                <a:lnTo>
                  <a:pt x="978" y="803"/>
                </a:lnTo>
                <a:lnTo>
                  <a:pt x="978" y="803"/>
                </a:lnTo>
                <a:lnTo>
                  <a:pt x="978" y="803"/>
                </a:lnTo>
                <a:lnTo>
                  <a:pt x="978" y="803"/>
                </a:lnTo>
                <a:lnTo>
                  <a:pt x="979" y="804"/>
                </a:lnTo>
                <a:lnTo>
                  <a:pt x="979" y="804"/>
                </a:lnTo>
                <a:lnTo>
                  <a:pt x="979" y="804"/>
                </a:lnTo>
                <a:lnTo>
                  <a:pt x="980" y="804"/>
                </a:lnTo>
                <a:lnTo>
                  <a:pt x="980" y="804"/>
                </a:lnTo>
                <a:lnTo>
                  <a:pt x="980" y="804"/>
                </a:lnTo>
                <a:lnTo>
                  <a:pt x="980" y="804"/>
                </a:lnTo>
                <a:lnTo>
                  <a:pt x="980" y="804"/>
                </a:lnTo>
                <a:lnTo>
                  <a:pt x="980" y="804"/>
                </a:lnTo>
                <a:lnTo>
                  <a:pt x="980" y="804"/>
                </a:lnTo>
                <a:lnTo>
                  <a:pt x="980" y="804"/>
                </a:lnTo>
                <a:lnTo>
                  <a:pt x="980" y="804"/>
                </a:lnTo>
                <a:lnTo>
                  <a:pt x="980" y="805"/>
                </a:lnTo>
                <a:lnTo>
                  <a:pt x="979" y="805"/>
                </a:lnTo>
                <a:lnTo>
                  <a:pt x="979" y="805"/>
                </a:lnTo>
                <a:lnTo>
                  <a:pt x="979" y="805"/>
                </a:lnTo>
                <a:lnTo>
                  <a:pt x="979" y="806"/>
                </a:lnTo>
                <a:lnTo>
                  <a:pt x="979" y="806"/>
                </a:lnTo>
                <a:lnTo>
                  <a:pt x="980" y="806"/>
                </a:lnTo>
                <a:lnTo>
                  <a:pt x="980" y="806"/>
                </a:lnTo>
                <a:lnTo>
                  <a:pt x="980" y="806"/>
                </a:lnTo>
                <a:lnTo>
                  <a:pt x="981" y="806"/>
                </a:lnTo>
                <a:lnTo>
                  <a:pt x="981" y="806"/>
                </a:lnTo>
                <a:lnTo>
                  <a:pt x="981" y="806"/>
                </a:lnTo>
                <a:lnTo>
                  <a:pt x="981" y="807"/>
                </a:lnTo>
                <a:lnTo>
                  <a:pt x="981" y="807"/>
                </a:lnTo>
                <a:lnTo>
                  <a:pt x="981" y="807"/>
                </a:lnTo>
                <a:lnTo>
                  <a:pt x="981" y="807"/>
                </a:lnTo>
                <a:lnTo>
                  <a:pt x="981" y="808"/>
                </a:lnTo>
                <a:lnTo>
                  <a:pt x="982" y="808"/>
                </a:lnTo>
                <a:lnTo>
                  <a:pt x="982" y="808"/>
                </a:lnTo>
                <a:lnTo>
                  <a:pt x="982" y="809"/>
                </a:lnTo>
                <a:lnTo>
                  <a:pt x="982" y="809"/>
                </a:lnTo>
                <a:lnTo>
                  <a:pt x="982" y="809"/>
                </a:lnTo>
                <a:lnTo>
                  <a:pt x="983" y="809"/>
                </a:lnTo>
                <a:lnTo>
                  <a:pt x="983" y="810"/>
                </a:lnTo>
                <a:lnTo>
                  <a:pt x="983" y="810"/>
                </a:lnTo>
                <a:lnTo>
                  <a:pt x="983" y="811"/>
                </a:lnTo>
                <a:lnTo>
                  <a:pt x="983" y="811"/>
                </a:lnTo>
                <a:lnTo>
                  <a:pt x="983" y="811"/>
                </a:lnTo>
                <a:lnTo>
                  <a:pt x="983" y="811"/>
                </a:lnTo>
                <a:lnTo>
                  <a:pt x="983" y="811"/>
                </a:lnTo>
                <a:lnTo>
                  <a:pt x="983" y="811"/>
                </a:lnTo>
                <a:lnTo>
                  <a:pt x="982" y="812"/>
                </a:lnTo>
                <a:lnTo>
                  <a:pt x="982" y="812"/>
                </a:lnTo>
                <a:lnTo>
                  <a:pt x="982" y="812"/>
                </a:lnTo>
                <a:lnTo>
                  <a:pt x="982" y="813"/>
                </a:lnTo>
                <a:lnTo>
                  <a:pt x="982" y="814"/>
                </a:lnTo>
                <a:lnTo>
                  <a:pt x="982" y="814"/>
                </a:lnTo>
                <a:lnTo>
                  <a:pt x="982" y="814"/>
                </a:lnTo>
                <a:lnTo>
                  <a:pt x="982" y="814"/>
                </a:lnTo>
                <a:lnTo>
                  <a:pt x="982" y="814"/>
                </a:lnTo>
                <a:lnTo>
                  <a:pt x="982" y="814"/>
                </a:lnTo>
                <a:lnTo>
                  <a:pt x="983" y="814"/>
                </a:lnTo>
                <a:lnTo>
                  <a:pt x="983" y="814"/>
                </a:lnTo>
                <a:lnTo>
                  <a:pt x="983" y="814"/>
                </a:lnTo>
                <a:lnTo>
                  <a:pt x="983" y="814"/>
                </a:lnTo>
                <a:lnTo>
                  <a:pt x="983" y="814"/>
                </a:lnTo>
                <a:lnTo>
                  <a:pt x="983" y="814"/>
                </a:lnTo>
                <a:lnTo>
                  <a:pt x="984" y="814"/>
                </a:lnTo>
                <a:lnTo>
                  <a:pt x="984" y="814"/>
                </a:lnTo>
                <a:lnTo>
                  <a:pt x="984" y="814"/>
                </a:lnTo>
                <a:lnTo>
                  <a:pt x="984" y="814"/>
                </a:lnTo>
                <a:lnTo>
                  <a:pt x="984" y="814"/>
                </a:lnTo>
                <a:lnTo>
                  <a:pt x="984" y="815"/>
                </a:lnTo>
                <a:lnTo>
                  <a:pt x="984" y="815"/>
                </a:lnTo>
                <a:lnTo>
                  <a:pt x="985" y="816"/>
                </a:lnTo>
                <a:lnTo>
                  <a:pt x="985" y="816"/>
                </a:lnTo>
                <a:lnTo>
                  <a:pt x="985" y="816"/>
                </a:lnTo>
                <a:lnTo>
                  <a:pt x="985" y="817"/>
                </a:lnTo>
                <a:lnTo>
                  <a:pt x="985" y="817"/>
                </a:lnTo>
                <a:lnTo>
                  <a:pt x="986" y="817"/>
                </a:lnTo>
                <a:lnTo>
                  <a:pt x="986" y="817"/>
                </a:lnTo>
                <a:lnTo>
                  <a:pt x="986" y="817"/>
                </a:lnTo>
                <a:lnTo>
                  <a:pt x="986" y="817"/>
                </a:lnTo>
                <a:lnTo>
                  <a:pt x="987" y="817"/>
                </a:lnTo>
                <a:lnTo>
                  <a:pt x="987" y="818"/>
                </a:lnTo>
                <a:lnTo>
                  <a:pt x="987" y="818"/>
                </a:lnTo>
                <a:lnTo>
                  <a:pt x="986" y="819"/>
                </a:lnTo>
                <a:lnTo>
                  <a:pt x="986" y="820"/>
                </a:lnTo>
                <a:lnTo>
                  <a:pt x="986" y="820"/>
                </a:lnTo>
                <a:lnTo>
                  <a:pt x="986" y="821"/>
                </a:lnTo>
                <a:lnTo>
                  <a:pt x="986" y="821"/>
                </a:lnTo>
                <a:lnTo>
                  <a:pt x="986" y="821"/>
                </a:lnTo>
                <a:lnTo>
                  <a:pt x="986" y="821"/>
                </a:lnTo>
                <a:lnTo>
                  <a:pt x="986" y="821"/>
                </a:lnTo>
                <a:lnTo>
                  <a:pt x="986" y="821"/>
                </a:lnTo>
                <a:lnTo>
                  <a:pt x="986" y="821"/>
                </a:lnTo>
                <a:lnTo>
                  <a:pt x="985" y="821"/>
                </a:lnTo>
                <a:lnTo>
                  <a:pt x="984" y="821"/>
                </a:lnTo>
                <a:lnTo>
                  <a:pt x="984" y="822"/>
                </a:lnTo>
                <a:lnTo>
                  <a:pt x="984" y="822"/>
                </a:lnTo>
                <a:lnTo>
                  <a:pt x="984" y="822"/>
                </a:lnTo>
                <a:lnTo>
                  <a:pt x="984" y="822"/>
                </a:lnTo>
                <a:lnTo>
                  <a:pt x="984" y="822"/>
                </a:lnTo>
                <a:lnTo>
                  <a:pt x="984" y="822"/>
                </a:lnTo>
                <a:lnTo>
                  <a:pt x="984" y="823"/>
                </a:lnTo>
                <a:lnTo>
                  <a:pt x="985" y="823"/>
                </a:lnTo>
                <a:lnTo>
                  <a:pt x="987" y="825"/>
                </a:lnTo>
                <a:lnTo>
                  <a:pt x="987" y="825"/>
                </a:lnTo>
                <a:lnTo>
                  <a:pt x="987" y="825"/>
                </a:lnTo>
                <a:lnTo>
                  <a:pt x="987" y="825"/>
                </a:lnTo>
                <a:lnTo>
                  <a:pt x="987" y="826"/>
                </a:lnTo>
                <a:lnTo>
                  <a:pt x="987" y="826"/>
                </a:lnTo>
                <a:lnTo>
                  <a:pt x="986" y="826"/>
                </a:lnTo>
                <a:lnTo>
                  <a:pt x="986" y="827"/>
                </a:lnTo>
                <a:lnTo>
                  <a:pt x="986" y="827"/>
                </a:lnTo>
                <a:lnTo>
                  <a:pt x="986" y="827"/>
                </a:lnTo>
                <a:lnTo>
                  <a:pt x="986" y="828"/>
                </a:lnTo>
                <a:lnTo>
                  <a:pt x="987" y="828"/>
                </a:lnTo>
                <a:lnTo>
                  <a:pt x="988" y="829"/>
                </a:lnTo>
                <a:lnTo>
                  <a:pt x="989" y="829"/>
                </a:lnTo>
                <a:lnTo>
                  <a:pt x="989" y="829"/>
                </a:lnTo>
                <a:lnTo>
                  <a:pt x="989" y="829"/>
                </a:lnTo>
                <a:lnTo>
                  <a:pt x="989" y="830"/>
                </a:lnTo>
                <a:lnTo>
                  <a:pt x="989" y="830"/>
                </a:lnTo>
                <a:lnTo>
                  <a:pt x="990" y="831"/>
                </a:lnTo>
                <a:lnTo>
                  <a:pt x="990" y="831"/>
                </a:lnTo>
                <a:lnTo>
                  <a:pt x="990" y="831"/>
                </a:lnTo>
                <a:lnTo>
                  <a:pt x="990" y="832"/>
                </a:lnTo>
                <a:lnTo>
                  <a:pt x="990" y="832"/>
                </a:lnTo>
                <a:lnTo>
                  <a:pt x="990" y="832"/>
                </a:lnTo>
                <a:lnTo>
                  <a:pt x="990" y="833"/>
                </a:lnTo>
                <a:lnTo>
                  <a:pt x="991" y="833"/>
                </a:lnTo>
                <a:lnTo>
                  <a:pt x="991" y="833"/>
                </a:lnTo>
                <a:lnTo>
                  <a:pt x="991" y="834"/>
                </a:lnTo>
                <a:lnTo>
                  <a:pt x="991" y="834"/>
                </a:lnTo>
                <a:lnTo>
                  <a:pt x="991" y="834"/>
                </a:lnTo>
                <a:lnTo>
                  <a:pt x="991" y="834"/>
                </a:lnTo>
                <a:lnTo>
                  <a:pt x="991" y="835"/>
                </a:lnTo>
                <a:lnTo>
                  <a:pt x="991" y="835"/>
                </a:lnTo>
                <a:lnTo>
                  <a:pt x="991" y="835"/>
                </a:lnTo>
                <a:lnTo>
                  <a:pt x="991" y="836"/>
                </a:lnTo>
                <a:lnTo>
                  <a:pt x="991" y="836"/>
                </a:lnTo>
                <a:lnTo>
                  <a:pt x="991" y="836"/>
                </a:lnTo>
                <a:lnTo>
                  <a:pt x="991" y="836"/>
                </a:lnTo>
                <a:lnTo>
                  <a:pt x="991" y="836"/>
                </a:lnTo>
                <a:lnTo>
                  <a:pt x="991" y="836"/>
                </a:lnTo>
                <a:lnTo>
                  <a:pt x="990" y="836"/>
                </a:lnTo>
                <a:lnTo>
                  <a:pt x="990" y="836"/>
                </a:lnTo>
                <a:lnTo>
                  <a:pt x="989" y="836"/>
                </a:lnTo>
                <a:lnTo>
                  <a:pt x="989" y="836"/>
                </a:lnTo>
                <a:lnTo>
                  <a:pt x="989" y="836"/>
                </a:lnTo>
                <a:lnTo>
                  <a:pt x="987" y="837"/>
                </a:lnTo>
                <a:lnTo>
                  <a:pt x="987" y="838"/>
                </a:lnTo>
                <a:lnTo>
                  <a:pt x="986" y="838"/>
                </a:lnTo>
                <a:lnTo>
                  <a:pt x="986" y="838"/>
                </a:lnTo>
                <a:lnTo>
                  <a:pt x="986" y="839"/>
                </a:lnTo>
                <a:lnTo>
                  <a:pt x="986" y="839"/>
                </a:lnTo>
                <a:lnTo>
                  <a:pt x="986" y="840"/>
                </a:lnTo>
                <a:lnTo>
                  <a:pt x="986" y="841"/>
                </a:lnTo>
                <a:lnTo>
                  <a:pt x="986" y="841"/>
                </a:lnTo>
                <a:lnTo>
                  <a:pt x="986" y="841"/>
                </a:lnTo>
                <a:lnTo>
                  <a:pt x="986" y="841"/>
                </a:lnTo>
                <a:lnTo>
                  <a:pt x="985" y="841"/>
                </a:lnTo>
                <a:lnTo>
                  <a:pt x="985" y="842"/>
                </a:lnTo>
                <a:lnTo>
                  <a:pt x="985" y="842"/>
                </a:lnTo>
                <a:lnTo>
                  <a:pt x="985" y="842"/>
                </a:lnTo>
                <a:lnTo>
                  <a:pt x="985" y="842"/>
                </a:lnTo>
                <a:lnTo>
                  <a:pt x="985" y="842"/>
                </a:lnTo>
                <a:lnTo>
                  <a:pt x="985" y="843"/>
                </a:lnTo>
                <a:lnTo>
                  <a:pt x="985" y="843"/>
                </a:lnTo>
                <a:lnTo>
                  <a:pt x="985" y="843"/>
                </a:lnTo>
                <a:lnTo>
                  <a:pt x="985" y="843"/>
                </a:lnTo>
                <a:lnTo>
                  <a:pt x="984" y="843"/>
                </a:lnTo>
                <a:lnTo>
                  <a:pt x="984" y="843"/>
                </a:lnTo>
                <a:lnTo>
                  <a:pt x="984" y="843"/>
                </a:lnTo>
                <a:lnTo>
                  <a:pt x="983" y="842"/>
                </a:lnTo>
                <a:lnTo>
                  <a:pt x="983" y="842"/>
                </a:lnTo>
                <a:lnTo>
                  <a:pt x="983" y="842"/>
                </a:lnTo>
                <a:lnTo>
                  <a:pt x="983" y="841"/>
                </a:lnTo>
                <a:lnTo>
                  <a:pt x="983" y="841"/>
                </a:lnTo>
                <a:lnTo>
                  <a:pt x="982" y="841"/>
                </a:lnTo>
                <a:lnTo>
                  <a:pt x="982" y="840"/>
                </a:lnTo>
                <a:lnTo>
                  <a:pt x="981" y="840"/>
                </a:lnTo>
                <a:lnTo>
                  <a:pt x="981" y="840"/>
                </a:lnTo>
                <a:lnTo>
                  <a:pt x="980" y="840"/>
                </a:lnTo>
                <a:lnTo>
                  <a:pt x="980" y="840"/>
                </a:lnTo>
                <a:lnTo>
                  <a:pt x="980" y="840"/>
                </a:lnTo>
                <a:lnTo>
                  <a:pt x="979" y="840"/>
                </a:lnTo>
                <a:lnTo>
                  <a:pt x="979" y="840"/>
                </a:lnTo>
                <a:lnTo>
                  <a:pt x="979" y="840"/>
                </a:lnTo>
                <a:lnTo>
                  <a:pt x="979" y="840"/>
                </a:lnTo>
                <a:lnTo>
                  <a:pt x="978" y="841"/>
                </a:lnTo>
                <a:lnTo>
                  <a:pt x="978" y="841"/>
                </a:lnTo>
                <a:lnTo>
                  <a:pt x="978" y="841"/>
                </a:lnTo>
                <a:lnTo>
                  <a:pt x="978" y="841"/>
                </a:lnTo>
                <a:lnTo>
                  <a:pt x="978" y="841"/>
                </a:lnTo>
                <a:lnTo>
                  <a:pt x="978" y="842"/>
                </a:lnTo>
                <a:lnTo>
                  <a:pt x="978" y="842"/>
                </a:lnTo>
                <a:lnTo>
                  <a:pt x="978" y="842"/>
                </a:lnTo>
                <a:lnTo>
                  <a:pt x="978" y="843"/>
                </a:lnTo>
                <a:lnTo>
                  <a:pt x="978" y="843"/>
                </a:lnTo>
                <a:lnTo>
                  <a:pt x="977" y="843"/>
                </a:lnTo>
                <a:lnTo>
                  <a:pt x="977" y="843"/>
                </a:lnTo>
                <a:lnTo>
                  <a:pt x="976" y="843"/>
                </a:lnTo>
                <a:lnTo>
                  <a:pt x="976" y="843"/>
                </a:lnTo>
                <a:lnTo>
                  <a:pt x="976" y="844"/>
                </a:lnTo>
                <a:lnTo>
                  <a:pt x="976" y="844"/>
                </a:lnTo>
                <a:lnTo>
                  <a:pt x="976" y="846"/>
                </a:lnTo>
                <a:lnTo>
                  <a:pt x="977" y="847"/>
                </a:lnTo>
                <a:lnTo>
                  <a:pt x="977" y="848"/>
                </a:lnTo>
                <a:lnTo>
                  <a:pt x="977" y="848"/>
                </a:lnTo>
                <a:lnTo>
                  <a:pt x="977" y="848"/>
                </a:lnTo>
                <a:lnTo>
                  <a:pt x="977" y="848"/>
                </a:lnTo>
                <a:lnTo>
                  <a:pt x="978" y="849"/>
                </a:lnTo>
                <a:lnTo>
                  <a:pt x="979" y="850"/>
                </a:lnTo>
                <a:lnTo>
                  <a:pt x="979" y="850"/>
                </a:lnTo>
                <a:lnTo>
                  <a:pt x="979" y="851"/>
                </a:lnTo>
                <a:lnTo>
                  <a:pt x="979" y="853"/>
                </a:lnTo>
                <a:lnTo>
                  <a:pt x="979" y="854"/>
                </a:lnTo>
                <a:lnTo>
                  <a:pt x="980" y="855"/>
                </a:lnTo>
                <a:lnTo>
                  <a:pt x="980" y="856"/>
                </a:lnTo>
                <a:lnTo>
                  <a:pt x="980" y="857"/>
                </a:lnTo>
                <a:lnTo>
                  <a:pt x="980" y="857"/>
                </a:lnTo>
                <a:lnTo>
                  <a:pt x="980" y="858"/>
                </a:lnTo>
                <a:lnTo>
                  <a:pt x="980" y="859"/>
                </a:lnTo>
                <a:lnTo>
                  <a:pt x="979" y="859"/>
                </a:lnTo>
                <a:lnTo>
                  <a:pt x="979" y="859"/>
                </a:lnTo>
                <a:lnTo>
                  <a:pt x="978" y="859"/>
                </a:lnTo>
                <a:lnTo>
                  <a:pt x="978" y="859"/>
                </a:lnTo>
                <a:lnTo>
                  <a:pt x="977" y="858"/>
                </a:lnTo>
                <a:lnTo>
                  <a:pt x="977" y="857"/>
                </a:lnTo>
                <a:lnTo>
                  <a:pt x="977" y="857"/>
                </a:lnTo>
                <a:lnTo>
                  <a:pt x="977" y="857"/>
                </a:lnTo>
                <a:lnTo>
                  <a:pt x="977" y="857"/>
                </a:lnTo>
                <a:lnTo>
                  <a:pt x="976" y="857"/>
                </a:lnTo>
                <a:lnTo>
                  <a:pt x="976" y="857"/>
                </a:lnTo>
                <a:lnTo>
                  <a:pt x="976" y="857"/>
                </a:lnTo>
                <a:lnTo>
                  <a:pt x="976" y="857"/>
                </a:lnTo>
                <a:lnTo>
                  <a:pt x="976" y="857"/>
                </a:lnTo>
                <a:lnTo>
                  <a:pt x="976" y="858"/>
                </a:lnTo>
                <a:lnTo>
                  <a:pt x="976" y="858"/>
                </a:lnTo>
                <a:lnTo>
                  <a:pt x="976" y="858"/>
                </a:lnTo>
                <a:lnTo>
                  <a:pt x="976" y="859"/>
                </a:lnTo>
                <a:lnTo>
                  <a:pt x="976" y="859"/>
                </a:lnTo>
                <a:lnTo>
                  <a:pt x="976" y="859"/>
                </a:lnTo>
                <a:lnTo>
                  <a:pt x="975" y="859"/>
                </a:lnTo>
                <a:lnTo>
                  <a:pt x="975" y="859"/>
                </a:lnTo>
                <a:lnTo>
                  <a:pt x="975" y="860"/>
                </a:lnTo>
                <a:lnTo>
                  <a:pt x="975" y="860"/>
                </a:lnTo>
                <a:lnTo>
                  <a:pt x="975" y="860"/>
                </a:lnTo>
                <a:lnTo>
                  <a:pt x="975" y="860"/>
                </a:lnTo>
                <a:lnTo>
                  <a:pt x="975" y="861"/>
                </a:lnTo>
                <a:lnTo>
                  <a:pt x="975" y="861"/>
                </a:lnTo>
                <a:lnTo>
                  <a:pt x="975" y="861"/>
                </a:lnTo>
                <a:lnTo>
                  <a:pt x="975" y="861"/>
                </a:lnTo>
                <a:lnTo>
                  <a:pt x="975" y="862"/>
                </a:lnTo>
                <a:lnTo>
                  <a:pt x="975" y="862"/>
                </a:lnTo>
                <a:lnTo>
                  <a:pt x="975" y="862"/>
                </a:lnTo>
                <a:lnTo>
                  <a:pt x="975" y="863"/>
                </a:lnTo>
                <a:lnTo>
                  <a:pt x="975" y="863"/>
                </a:lnTo>
                <a:lnTo>
                  <a:pt x="975" y="863"/>
                </a:lnTo>
                <a:lnTo>
                  <a:pt x="975" y="863"/>
                </a:lnTo>
                <a:lnTo>
                  <a:pt x="975" y="863"/>
                </a:lnTo>
                <a:lnTo>
                  <a:pt x="975" y="863"/>
                </a:lnTo>
                <a:lnTo>
                  <a:pt x="975" y="864"/>
                </a:lnTo>
                <a:lnTo>
                  <a:pt x="975" y="864"/>
                </a:lnTo>
                <a:lnTo>
                  <a:pt x="974" y="864"/>
                </a:lnTo>
                <a:lnTo>
                  <a:pt x="973" y="864"/>
                </a:lnTo>
                <a:lnTo>
                  <a:pt x="973" y="864"/>
                </a:lnTo>
                <a:lnTo>
                  <a:pt x="972" y="865"/>
                </a:lnTo>
                <a:lnTo>
                  <a:pt x="972" y="865"/>
                </a:lnTo>
                <a:lnTo>
                  <a:pt x="972" y="865"/>
                </a:lnTo>
                <a:lnTo>
                  <a:pt x="971" y="865"/>
                </a:lnTo>
                <a:lnTo>
                  <a:pt x="971" y="866"/>
                </a:lnTo>
                <a:lnTo>
                  <a:pt x="971" y="866"/>
                </a:lnTo>
                <a:lnTo>
                  <a:pt x="971" y="867"/>
                </a:lnTo>
                <a:lnTo>
                  <a:pt x="971" y="867"/>
                </a:lnTo>
                <a:lnTo>
                  <a:pt x="971" y="869"/>
                </a:lnTo>
                <a:lnTo>
                  <a:pt x="971" y="870"/>
                </a:lnTo>
                <a:lnTo>
                  <a:pt x="971" y="870"/>
                </a:lnTo>
                <a:lnTo>
                  <a:pt x="971" y="870"/>
                </a:lnTo>
                <a:lnTo>
                  <a:pt x="971" y="870"/>
                </a:lnTo>
                <a:lnTo>
                  <a:pt x="971" y="871"/>
                </a:lnTo>
                <a:lnTo>
                  <a:pt x="970" y="872"/>
                </a:lnTo>
                <a:lnTo>
                  <a:pt x="970" y="873"/>
                </a:lnTo>
                <a:lnTo>
                  <a:pt x="970" y="873"/>
                </a:lnTo>
                <a:lnTo>
                  <a:pt x="970" y="873"/>
                </a:lnTo>
                <a:lnTo>
                  <a:pt x="970" y="874"/>
                </a:lnTo>
                <a:lnTo>
                  <a:pt x="970" y="874"/>
                </a:lnTo>
                <a:lnTo>
                  <a:pt x="970" y="875"/>
                </a:lnTo>
                <a:lnTo>
                  <a:pt x="971" y="875"/>
                </a:lnTo>
                <a:lnTo>
                  <a:pt x="971" y="876"/>
                </a:lnTo>
                <a:lnTo>
                  <a:pt x="972" y="876"/>
                </a:lnTo>
                <a:lnTo>
                  <a:pt x="972" y="877"/>
                </a:lnTo>
                <a:lnTo>
                  <a:pt x="972" y="877"/>
                </a:lnTo>
                <a:lnTo>
                  <a:pt x="972" y="877"/>
                </a:lnTo>
                <a:lnTo>
                  <a:pt x="972" y="878"/>
                </a:lnTo>
                <a:lnTo>
                  <a:pt x="972" y="879"/>
                </a:lnTo>
                <a:lnTo>
                  <a:pt x="972" y="879"/>
                </a:lnTo>
                <a:lnTo>
                  <a:pt x="972" y="879"/>
                </a:lnTo>
                <a:lnTo>
                  <a:pt x="971" y="879"/>
                </a:lnTo>
                <a:lnTo>
                  <a:pt x="971" y="879"/>
                </a:lnTo>
                <a:lnTo>
                  <a:pt x="971" y="878"/>
                </a:lnTo>
                <a:lnTo>
                  <a:pt x="970" y="878"/>
                </a:lnTo>
                <a:lnTo>
                  <a:pt x="970" y="878"/>
                </a:lnTo>
                <a:lnTo>
                  <a:pt x="969" y="877"/>
                </a:lnTo>
                <a:lnTo>
                  <a:pt x="969" y="877"/>
                </a:lnTo>
                <a:lnTo>
                  <a:pt x="968" y="877"/>
                </a:lnTo>
                <a:lnTo>
                  <a:pt x="968" y="878"/>
                </a:lnTo>
                <a:lnTo>
                  <a:pt x="968" y="878"/>
                </a:lnTo>
                <a:lnTo>
                  <a:pt x="968" y="878"/>
                </a:lnTo>
                <a:lnTo>
                  <a:pt x="969" y="879"/>
                </a:lnTo>
                <a:lnTo>
                  <a:pt x="969" y="879"/>
                </a:lnTo>
                <a:lnTo>
                  <a:pt x="969" y="880"/>
                </a:lnTo>
                <a:lnTo>
                  <a:pt x="969" y="880"/>
                </a:lnTo>
                <a:lnTo>
                  <a:pt x="969" y="880"/>
                </a:lnTo>
                <a:lnTo>
                  <a:pt x="969" y="881"/>
                </a:lnTo>
                <a:lnTo>
                  <a:pt x="969" y="881"/>
                </a:lnTo>
                <a:lnTo>
                  <a:pt x="969" y="882"/>
                </a:lnTo>
                <a:lnTo>
                  <a:pt x="969" y="882"/>
                </a:lnTo>
                <a:lnTo>
                  <a:pt x="968" y="883"/>
                </a:lnTo>
                <a:lnTo>
                  <a:pt x="968" y="883"/>
                </a:lnTo>
                <a:lnTo>
                  <a:pt x="968" y="883"/>
                </a:lnTo>
                <a:lnTo>
                  <a:pt x="968" y="883"/>
                </a:lnTo>
                <a:lnTo>
                  <a:pt x="967" y="884"/>
                </a:lnTo>
                <a:lnTo>
                  <a:pt x="967" y="884"/>
                </a:lnTo>
                <a:lnTo>
                  <a:pt x="966" y="884"/>
                </a:lnTo>
                <a:lnTo>
                  <a:pt x="966" y="885"/>
                </a:lnTo>
                <a:lnTo>
                  <a:pt x="966" y="885"/>
                </a:lnTo>
                <a:lnTo>
                  <a:pt x="966" y="885"/>
                </a:lnTo>
                <a:lnTo>
                  <a:pt x="965" y="885"/>
                </a:lnTo>
                <a:lnTo>
                  <a:pt x="965" y="885"/>
                </a:lnTo>
                <a:lnTo>
                  <a:pt x="965" y="886"/>
                </a:lnTo>
                <a:lnTo>
                  <a:pt x="965" y="886"/>
                </a:lnTo>
                <a:lnTo>
                  <a:pt x="965" y="886"/>
                </a:lnTo>
                <a:lnTo>
                  <a:pt x="964" y="886"/>
                </a:lnTo>
                <a:lnTo>
                  <a:pt x="964" y="886"/>
                </a:lnTo>
                <a:lnTo>
                  <a:pt x="964" y="887"/>
                </a:lnTo>
                <a:lnTo>
                  <a:pt x="964" y="887"/>
                </a:lnTo>
                <a:lnTo>
                  <a:pt x="963" y="887"/>
                </a:lnTo>
                <a:lnTo>
                  <a:pt x="963" y="887"/>
                </a:lnTo>
                <a:lnTo>
                  <a:pt x="962" y="887"/>
                </a:lnTo>
                <a:lnTo>
                  <a:pt x="962" y="887"/>
                </a:lnTo>
                <a:lnTo>
                  <a:pt x="961" y="888"/>
                </a:lnTo>
                <a:lnTo>
                  <a:pt x="961" y="888"/>
                </a:lnTo>
                <a:lnTo>
                  <a:pt x="961" y="888"/>
                </a:lnTo>
                <a:lnTo>
                  <a:pt x="961" y="888"/>
                </a:lnTo>
                <a:lnTo>
                  <a:pt x="961" y="888"/>
                </a:lnTo>
                <a:lnTo>
                  <a:pt x="961" y="888"/>
                </a:lnTo>
                <a:lnTo>
                  <a:pt x="961" y="888"/>
                </a:lnTo>
                <a:lnTo>
                  <a:pt x="962" y="889"/>
                </a:lnTo>
                <a:lnTo>
                  <a:pt x="962" y="889"/>
                </a:lnTo>
                <a:lnTo>
                  <a:pt x="964" y="890"/>
                </a:lnTo>
                <a:lnTo>
                  <a:pt x="964" y="890"/>
                </a:lnTo>
                <a:lnTo>
                  <a:pt x="964" y="890"/>
                </a:lnTo>
                <a:lnTo>
                  <a:pt x="965" y="890"/>
                </a:lnTo>
                <a:lnTo>
                  <a:pt x="966" y="890"/>
                </a:lnTo>
                <a:lnTo>
                  <a:pt x="966" y="890"/>
                </a:lnTo>
                <a:lnTo>
                  <a:pt x="967" y="890"/>
                </a:lnTo>
                <a:lnTo>
                  <a:pt x="967" y="890"/>
                </a:lnTo>
                <a:lnTo>
                  <a:pt x="967" y="890"/>
                </a:lnTo>
                <a:lnTo>
                  <a:pt x="968" y="891"/>
                </a:lnTo>
                <a:lnTo>
                  <a:pt x="968" y="891"/>
                </a:lnTo>
                <a:lnTo>
                  <a:pt x="968" y="891"/>
                </a:lnTo>
                <a:lnTo>
                  <a:pt x="968" y="891"/>
                </a:lnTo>
                <a:lnTo>
                  <a:pt x="968" y="891"/>
                </a:lnTo>
                <a:lnTo>
                  <a:pt x="967" y="891"/>
                </a:lnTo>
                <a:lnTo>
                  <a:pt x="968" y="891"/>
                </a:lnTo>
                <a:lnTo>
                  <a:pt x="967" y="891"/>
                </a:lnTo>
                <a:lnTo>
                  <a:pt x="967" y="891"/>
                </a:lnTo>
                <a:lnTo>
                  <a:pt x="966" y="892"/>
                </a:lnTo>
                <a:lnTo>
                  <a:pt x="966" y="892"/>
                </a:lnTo>
                <a:lnTo>
                  <a:pt x="966" y="892"/>
                </a:lnTo>
                <a:lnTo>
                  <a:pt x="966" y="893"/>
                </a:lnTo>
                <a:lnTo>
                  <a:pt x="966" y="893"/>
                </a:lnTo>
                <a:lnTo>
                  <a:pt x="966" y="895"/>
                </a:lnTo>
                <a:lnTo>
                  <a:pt x="966" y="897"/>
                </a:lnTo>
                <a:lnTo>
                  <a:pt x="966" y="898"/>
                </a:lnTo>
                <a:lnTo>
                  <a:pt x="966" y="898"/>
                </a:lnTo>
                <a:lnTo>
                  <a:pt x="965" y="898"/>
                </a:lnTo>
                <a:lnTo>
                  <a:pt x="965" y="898"/>
                </a:lnTo>
                <a:lnTo>
                  <a:pt x="965" y="898"/>
                </a:lnTo>
                <a:lnTo>
                  <a:pt x="964" y="898"/>
                </a:lnTo>
                <a:lnTo>
                  <a:pt x="963" y="898"/>
                </a:lnTo>
                <a:lnTo>
                  <a:pt x="963" y="899"/>
                </a:lnTo>
                <a:lnTo>
                  <a:pt x="963" y="899"/>
                </a:lnTo>
                <a:lnTo>
                  <a:pt x="963" y="900"/>
                </a:lnTo>
                <a:lnTo>
                  <a:pt x="963" y="900"/>
                </a:lnTo>
                <a:lnTo>
                  <a:pt x="963" y="900"/>
                </a:lnTo>
                <a:lnTo>
                  <a:pt x="964" y="900"/>
                </a:lnTo>
                <a:lnTo>
                  <a:pt x="964" y="900"/>
                </a:lnTo>
                <a:lnTo>
                  <a:pt x="965" y="901"/>
                </a:lnTo>
                <a:lnTo>
                  <a:pt x="965" y="901"/>
                </a:lnTo>
                <a:lnTo>
                  <a:pt x="965" y="901"/>
                </a:lnTo>
                <a:lnTo>
                  <a:pt x="965" y="901"/>
                </a:lnTo>
                <a:lnTo>
                  <a:pt x="965" y="901"/>
                </a:lnTo>
                <a:lnTo>
                  <a:pt x="965" y="901"/>
                </a:lnTo>
                <a:lnTo>
                  <a:pt x="965" y="902"/>
                </a:lnTo>
                <a:lnTo>
                  <a:pt x="964" y="902"/>
                </a:lnTo>
                <a:lnTo>
                  <a:pt x="964" y="902"/>
                </a:lnTo>
                <a:lnTo>
                  <a:pt x="964" y="902"/>
                </a:lnTo>
                <a:lnTo>
                  <a:pt x="964" y="902"/>
                </a:lnTo>
                <a:lnTo>
                  <a:pt x="964" y="902"/>
                </a:lnTo>
                <a:lnTo>
                  <a:pt x="962" y="903"/>
                </a:lnTo>
                <a:lnTo>
                  <a:pt x="961" y="904"/>
                </a:lnTo>
                <a:lnTo>
                  <a:pt x="961" y="904"/>
                </a:lnTo>
                <a:lnTo>
                  <a:pt x="960" y="904"/>
                </a:lnTo>
                <a:lnTo>
                  <a:pt x="960" y="904"/>
                </a:lnTo>
                <a:lnTo>
                  <a:pt x="960" y="905"/>
                </a:lnTo>
                <a:lnTo>
                  <a:pt x="960" y="905"/>
                </a:lnTo>
                <a:lnTo>
                  <a:pt x="959" y="906"/>
                </a:lnTo>
                <a:lnTo>
                  <a:pt x="959" y="906"/>
                </a:lnTo>
                <a:lnTo>
                  <a:pt x="959" y="906"/>
                </a:lnTo>
                <a:lnTo>
                  <a:pt x="959" y="906"/>
                </a:lnTo>
                <a:lnTo>
                  <a:pt x="959" y="906"/>
                </a:lnTo>
                <a:lnTo>
                  <a:pt x="958" y="907"/>
                </a:lnTo>
                <a:lnTo>
                  <a:pt x="958" y="907"/>
                </a:lnTo>
                <a:lnTo>
                  <a:pt x="958" y="908"/>
                </a:lnTo>
                <a:lnTo>
                  <a:pt x="959" y="909"/>
                </a:lnTo>
                <a:lnTo>
                  <a:pt x="959" y="909"/>
                </a:lnTo>
                <a:lnTo>
                  <a:pt x="960" y="909"/>
                </a:lnTo>
                <a:lnTo>
                  <a:pt x="961" y="908"/>
                </a:lnTo>
                <a:lnTo>
                  <a:pt x="962" y="908"/>
                </a:lnTo>
                <a:lnTo>
                  <a:pt x="962" y="908"/>
                </a:lnTo>
                <a:lnTo>
                  <a:pt x="963" y="908"/>
                </a:lnTo>
                <a:lnTo>
                  <a:pt x="964" y="909"/>
                </a:lnTo>
                <a:lnTo>
                  <a:pt x="965" y="910"/>
                </a:lnTo>
                <a:lnTo>
                  <a:pt x="966" y="910"/>
                </a:lnTo>
                <a:lnTo>
                  <a:pt x="967" y="911"/>
                </a:lnTo>
                <a:lnTo>
                  <a:pt x="967" y="911"/>
                </a:lnTo>
                <a:lnTo>
                  <a:pt x="967" y="911"/>
                </a:lnTo>
                <a:lnTo>
                  <a:pt x="967" y="911"/>
                </a:lnTo>
                <a:lnTo>
                  <a:pt x="967" y="912"/>
                </a:lnTo>
                <a:lnTo>
                  <a:pt x="967" y="912"/>
                </a:lnTo>
                <a:lnTo>
                  <a:pt x="967" y="914"/>
                </a:lnTo>
                <a:lnTo>
                  <a:pt x="967" y="914"/>
                </a:lnTo>
                <a:lnTo>
                  <a:pt x="967" y="916"/>
                </a:lnTo>
                <a:lnTo>
                  <a:pt x="967" y="916"/>
                </a:lnTo>
                <a:lnTo>
                  <a:pt x="968" y="917"/>
                </a:lnTo>
                <a:lnTo>
                  <a:pt x="968" y="917"/>
                </a:lnTo>
                <a:lnTo>
                  <a:pt x="968" y="918"/>
                </a:lnTo>
                <a:lnTo>
                  <a:pt x="968" y="918"/>
                </a:lnTo>
                <a:lnTo>
                  <a:pt x="968" y="918"/>
                </a:lnTo>
                <a:lnTo>
                  <a:pt x="968" y="918"/>
                </a:lnTo>
                <a:lnTo>
                  <a:pt x="967" y="919"/>
                </a:lnTo>
                <a:lnTo>
                  <a:pt x="967" y="919"/>
                </a:lnTo>
                <a:lnTo>
                  <a:pt x="967" y="919"/>
                </a:lnTo>
                <a:lnTo>
                  <a:pt x="966" y="919"/>
                </a:lnTo>
                <a:lnTo>
                  <a:pt x="967" y="920"/>
                </a:lnTo>
                <a:lnTo>
                  <a:pt x="967" y="921"/>
                </a:lnTo>
                <a:lnTo>
                  <a:pt x="967" y="921"/>
                </a:lnTo>
                <a:lnTo>
                  <a:pt x="967" y="921"/>
                </a:lnTo>
                <a:lnTo>
                  <a:pt x="968" y="921"/>
                </a:lnTo>
                <a:lnTo>
                  <a:pt x="968" y="921"/>
                </a:lnTo>
                <a:lnTo>
                  <a:pt x="970" y="920"/>
                </a:lnTo>
                <a:lnTo>
                  <a:pt x="971" y="919"/>
                </a:lnTo>
                <a:lnTo>
                  <a:pt x="971" y="919"/>
                </a:lnTo>
                <a:lnTo>
                  <a:pt x="971" y="918"/>
                </a:lnTo>
                <a:lnTo>
                  <a:pt x="971" y="918"/>
                </a:lnTo>
                <a:lnTo>
                  <a:pt x="972" y="918"/>
                </a:lnTo>
                <a:lnTo>
                  <a:pt x="972" y="918"/>
                </a:lnTo>
                <a:lnTo>
                  <a:pt x="973" y="918"/>
                </a:lnTo>
                <a:lnTo>
                  <a:pt x="973" y="918"/>
                </a:lnTo>
                <a:lnTo>
                  <a:pt x="973" y="918"/>
                </a:lnTo>
                <a:lnTo>
                  <a:pt x="973" y="918"/>
                </a:lnTo>
                <a:lnTo>
                  <a:pt x="974" y="918"/>
                </a:lnTo>
                <a:lnTo>
                  <a:pt x="974" y="920"/>
                </a:lnTo>
                <a:lnTo>
                  <a:pt x="975" y="922"/>
                </a:lnTo>
                <a:lnTo>
                  <a:pt x="975" y="922"/>
                </a:lnTo>
                <a:lnTo>
                  <a:pt x="975" y="922"/>
                </a:lnTo>
                <a:lnTo>
                  <a:pt x="973" y="923"/>
                </a:lnTo>
                <a:lnTo>
                  <a:pt x="973" y="923"/>
                </a:lnTo>
                <a:lnTo>
                  <a:pt x="974" y="923"/>
                </a:lnTo>
                <a:lnTo>
                  <a:pt x="974" y="923"/>
                </a:lnTo>
                <a:lnTo>
                  <a:pt x="974" y="923"/>
                </a:lnTo>
                <a:lnTo>
                  <a:pt x="974" y="923"/>
                </a:lnTo>
                <a:lnTo>
                  <a:pt x="975" y="923"/>
                </a:lnTo>
                <a:lnTo>
                  <a:pt x="975" y="923"/>
                </a:lnTo>
                <a:lnTo>
                  <a:pt x="976" y="924"/>
                </a:lnTo>
                <a:lnTo>
                  <a:pt x="976" y="924"/>
                </a:lnTo>
                <a:lnTo>
                  <a:pt x="976" y="924"/>
                </a:lnTo>
                <a:lnTo>
                  <a:pt x="977" y="924"/>
                </a:lnTo>
                <a:lnTo>
                  <a:pt x="977" y="925"/>
                </a:lnTo>
                <a:lnTo>
                  <a:pt x="977" y="925"/>
                </a:lnTo>
                <a:lnTo>
                  <a:pt x="977" y="926"/>
                </a:lnTo>
                <a:lnTo>
                  <a:pt x="975" y="927"/>
                </a:lnTo>
                <a:lnTo>
                  <a:pt x="975" y="927"/>
                </a:lnTo>
                <a:lnTo>
                  <a:pt x="976" y="927"/>
                </a:lnTo>
                <a:lnTo>
                  <a:pt x="976" y="927"/>
                </a:lnTo>
                <a:lnTo>
                  <a:pt x="976" y="928"/>
                </a:lnTo>
                <a:lnTo>
                  <a:pt x="976" y="928"/>
                </a:lnTo>
                <a:lnTo>
                  <a:pt x="977" y="928"/>
                </a:lnTo>
                <a:lnTo>
                  <a:pt x="977" y="930"/>
                </a:lnTo>
                <a:lnTo>
                  <a:pt x="978" y="931"/>
                </a:lnTo>
                <a:lnTo>
                  <a:pt x="978" y="931"/>
                </a:lnTo>
                <a:lnTo>
                  <a:pt x="979" y="931"/>
                </a:lnTo>
                <a:lnTo>
                  <a:pt x="979" y="931"/>
                </a:lnTo>
                <a:lnTo>
                  <a:pt x="980" y="931"/>
                </a:lnTo>
                <a:lnTo>
                  <a:pt x="980" y="932"/>
                </a:lnTo>
                <a:lnTo>
                  <a:pt x="980" y="932"/>
                </a:lnTo>
                <a:lnTo>
                  <a:pt x="981" y="932"/>
                </a:lnTo>
                <a:lnTo>
                  <a:pt x="981" y="932"/>
                </a:lnTo>
                <a:lnTo>
                  <a:pt x="981" y="932"/>
                </a:lnTo>
                <a:lnTo>
                  <a:pt x="981" y="932"/>
                </a:lnTo>
                <a:lnTo>
                  <a:pt x="981" y="932"/>
                </a:lnTo>
                <a:lnTo>
                  <a:pt x="981" y="933"/>
                </a:lnTo>
                <a:lnTo>
                  <a:pt x="981" y="933"/>
                </a:lnTo>
                <a:lnTo>
                  <a:pt x="980" y="933"/>
                </a:lnTo>
                <a:lnTo>
                  <a:pt x="980" y="934"/>
                </a:lnTo>
                <a:lnTo>
                  <a:pt x="980" y="936"/>
                </a:lnTo>
                <a:lnTo>
                  <a:pt x="980" y="937"/>
                </a:lnTo>
                <a:lnTo>
                  <a:pt x="980" y="937"/>
                </a:lnTo>
                <a:lnTo>
                  <a:pt x="980" y="937"/>
                </a:lnTo>
                <a:lnTo>
                  <a:pt x="980" y="938"/>
                </a:lnTo>
                <a:lnTo>
                  <a:pt x="980" y="938"/>
                </a:lnTo>
                <a:lnTo>
                  <a:pt x="980" y="939"/>
                </a:lnTo>
                <a:lnTo>
                  <a:pt x="980" y="939"/>
                </a:lnTo>
                <a:lnTo>
                  <a:pt x="981" y="940"/>
                </a:lnTo>
                <a:lnTo>
                  <a:pt x="981" y="940"/>
                </a:lnTo>
                <a:lnTo>
                  <a:pt x="981" y="941"/>
                </a:lnTo>
                <a:lnTo>
                  <a:pt x="981" y="941"/>
                </a:lnTo>
                <a:lnTo>
                  <a:pt x="981" y="942"/>
                </a:lnTo>
                <a:lnTo>
                  <a:pt x="981" y="942"/>
                </a:lnTo>
                <a:lnTo>
                  <a:pt x="981" y="942"/>
                </a:lnTo>
                <a:lnTo>
                  <a:pt x="981" y="943"/>
                </a:lnTo>
                <a:lnTo>
                  <a:pt x="981" y="943"/>
                </a:lnTo>
                <a:lnTo>
                  <a:pt x="981" y="943"/>
                </a:lnTo>
                <a:lnTo>
                  <a:pt x="981" y="944"/>
                </a:lnTo>
                <a:lnTo>
                  <a:pt x="981" y="944"/>
                </a:lnTo>
                <a:lnTo>
                  <a:pt x="981" y="945"/>
                </a:lnTo>
                <a:lnTo>
                  <a:pt x="980" y="945"/>
                </a:lnTo>
                <a:lnTo>
                  <a:pt x="980" y="946"/>
                </a:lnTo>
                <a:lnTo>
                  <a:pt x="980" y="946"/>
                </a:lnTo>
                <a:lnTo>
                  <a:pt x="980" y="947"/>
                </a:lnTo>
                <a:lnTo>
                  <a:pt x="980" y="948"/>
                </a:lnTo>
                <a:lnTo>
                  <a:pt x="980" y="949"/>
                </a:lnTo>
                <a:lnTo>
                  <a:pt x="981" y="950"/>
                </a:lnTo>
                <a:lnTo>
                  <a:pt x="981" y="950"/>
                </a:lnTo>
                <a:lnTo>
                  <a:pt x="981" y="951"/>
                </a:lnTo>
                <a:lnTo>
                  <a:pt x="982" y="951"/>
                </a:lnTo>
                <a:lnTo>
                  <a:pt x="982" y="951"/>
                </a:lnTo>
                <a:lnTo>
                  <a:pt x="982" y="952"/>
                </a:lnTo>
                <a:lnTo>
                  <a:pt x="982" y="952"/>
                </a:lnTo>
                <a:lnTo>
                  <a:pt x="982" y="953"/>
                </a:lnTo>
                <a:lnTo>
                  <a:pt x="981" y="953"/>
                </a:lnTo>
                <a:lnTo>
                  <a:pt x="981" y="954"/>
                </a:lnTo>
                <a:lnTo>
                  <a:pt x="981" y="954"/>
                </a:lnTo>
                <a:lnTo>
                  <a:pt x="980" y="954"/>
                </a:lnTo>
                <a:lnTo>
                  <a:pt x="980" y="954"/>
                </a:lnTo>
                <a:lnTo>
                  <a:pt x="980" y="955"/>
                </a:lnTo>
                <a:lnTo>
                  <a:pt x="979" y="955"/>
                </a:lnTo>
                <a:lnTo>
                  <a:pt x="979" y="956"/>
                </a:lnTo>
                <a:lnTo>
                  <a:pt x="979" y="956"/>
                </a:lnTo>
                <a:lnTo>
                  <a:pt x="979" y="957"/>
                </a:lnTo>
                <a:lnTo>
                  <a:pt x="979" y="957"/>
                </a:lnTo>
                <a:lnTo>
                  <a:pt x="978" y="957"/>
                </a:lnTo>
                <a:lnTo>
                  <a:pt x="978" y="958"/>
                </a:lnTo>
                <a:lnTo>
                  <a:pt x="978" y="958"/>
                </a:lnTo>
                <a:lnTo>
                  <a:pt x="977" y="958"/>
                </a:lnTo>
                <a:lnTo>
                  <a:pt x="977" y="957"/>
                </a:lnTo>
                <a:lnTo>
                  <a:pt x="976" y="957"/>
                </a:lnTo>
                <a:lnTo>
                  <a:pt x="973" y="957"/>
                </a:lnTo>
                <a:lnTo>
                  <a:pt x="973" y="957"/>
                </a:lnTo>
                <a:lnTo>
                  <a:pt x="972" y="958"/>
                </a:lnTo>
                <a:lnTo>
                  <a:pt x="972" y="958"/>
                </a:lnTo>
                <a:lnTo>
                  <a:pt x="972" y="958"/>
                </a:lnTo>
                <a:lnTo>
                  <a:pt x="972" y="959"/>
                </a:lnTo>
                <a:lnTo>
                  <a:pt x="972" y="959"/>
                </a:lnTo>
                <a:lnTo>
                  <a:pt x="972" y="959"/>
                </a:lnTo>
                <a:lnTo>
                  <a:pt x="972" y="959"/>
                </a:lnTo>
                <a:lnTo>
                  <a:pt x="973" y="960"/>
                </a:lnTo>
                <a:lnTo>
                  <a:pt x="973" y="960"/>
                </a:lnTo>
                <a:lnTo>
                  <a:pt x="973" y="961"/>
                </a:lnTo>
                <a:lnTo>
                  <a:pt x="973" y="961"/>
                </a:lnTo>
                <a:lnTo>
                  <a:pt x="972" y="962"/>
                </a:lnTo>
                <a:lnTo>
                  <a:pt x="972" y="962"/>
                </a:lnTo>
                <a:lnTo>
                  <a:pt x="972" y="962"/>
                </a:lnTo>
                <a:lnTo>
                  <a:pt x="972" y="962"/>
                </a:lnTo>
                <a:lnTo>
                  <a:pt x="973" y="963"/>
                </a:lnTo>
                <a:lnTo>
                  <a:pt x="973" y="964"/>
                </a:lnTo>
                <a:lnTo>
                  <a:pt x="972" y="965"/>
                </a:lnTo>
                <a:lnTo>
                  <a:pt x="972" y="965"/>
                </a:lnTo>
                <a:lnTo>
                  <a:pt x="972" y="965"/>
                </a:lnTo>
                <a:lnTo>
                  <a:pt x="971" y="966"/>
                </a:lnTo>
                <a:lnTo>
                  <a:pt x="971" y="966"/>
                </a:lnTo>
                <a:lnTo>
                  <a:pt x="971" y="966"/>
                </a:lnTo>
                <a:lnTo>
                  <a:pt x="970" y="966"/>
                </a:lnTo>
                <a:lnTo>
                  <a:pt x="970" y="966"/>
                </a:lnTo>
                <a:lnTo>
                  <a:pt x="970" y="965"/>
                </a:lnTo>
                <a:lnTo>
                  <a:pt x="970" y="965"/>
                </a:lnTo>
                <a:lnTo>
                  <a:pt x="970" y="965"/>
                </a:lnTo>
                <a:lnTo>
                  <a:pt x="970" y="965"/>
                </a:lnTo>
                <a:lnTo>
                  <a:pt x="970" y="964"/>
                </a:lnTo>
                <a:lnTo>
                  <a:pt x="970" y="964"/>
                </a:lnTo>
                <a:lnTo>
                  <a:pt x="970" y="964"/>
                </a:lnTo>
                <a:lnTo>
                  <a:pt x="970" y="964"/>
                </a:lnTo>
                <a:lnTo>
                  <a:pt x="970" y="963"/>
                </a:lnTo>
                <a:lnTo>
                  <a:pt x="970" y="963"/>
                </a:lnTo>
                <a:lnTo>
                  <a:pt x="969" y="963"/>
                </a:lnTo>
                <a:lnTo>
                  <a:pt x="969" y="963"/>
                </a:lnTo>
                <a:lnTo>
                  <a:pt x="969" y="963"/>
                </a:lnTo>
                <a:lnTo>
                  <a:pt x="968" y="963"/>
                </a:lnTo>
                <a:lnTo>
                  <a:pt x="968" y="963"/>
                </a:lnTo>
                <a:lnTo>
                  <a:pt x="968" y="963"/>
                </a:lnTo>
                <a:lnTo>
                  <a:pt x="968" y="963"/>
                </a:lnTo>
                <a:lnTo>
                  <a:pt x="968" y="963"/>
                </a:lnTo>
                <a:lnTo>
                  <a:pt x="967" y="964"/>
                </a:lnTo>
                <a:lnTo>
                  <a:pt x="967" y="964"/>
                </a:lnTo>
                <a:lnTo>
                  <a:pt x="967" y="964"/>
                </a:lnTo>
                <a:lnTo>
                  <a:pt x="967" y="964"/>
                </a:lnTo>
                <a:lnTo>
                  <a:pt x="967" y="964"/>
                </a:lnTo>
                <a:lnTo>
                  <a:pt x="967" y="964"/>
                </a:lnTo>
                <a:lnTo>
                  <a:pt x="966" y="964"/>
                </a:lnTo>
                <a:lnTo>
                  <a:pt x="966" y="964"/>
                </a:lnTo>
                <a:lnTo>
                  <a:pt x="966" y="964"/>
                </a:lnTo>
                <a:lnTo>
                  <a:pt x="966" y="964"/>
                </a:lnTo>
                <a:lnTo>
                  <a:pt x="965" y="965"/>
                </a:lnTo>
                <a:lnTo>
                  <a:pt x="965" y="965"/>
                </a:lnTo>
                <a:lnTo>
                  <a:pt x="965" y="965"/>
                </a:lnTo>
                <a:lnTo>
                  <a:pt x="965" y="965"/>
                </a:lnTo>
                <a:lnTo>
                  <a:pt x="965" y="965"/>
                </a:lnTo>
                <a:lnTo>
                  <a:pt x="966" y="967"/>
                </a:lnTo>
                <a:lnTo>
                  <a:pt x="967" y="968"/>
                </a:lnTo>
                <a:lnTo>
                  <a:pt x="967" y="969"/>
                </a:lnTo>
                <a:lnTo>
                  <a:pt x="967" y="969"/>
                </a:lnTo>
                <a:lnTo>
                  <a:pt x="968" y="969"/>
                </a:lnTo>
                <a:lnTo>
                  <a:pt x="968" y="969"/>
                </a:lnTo>
                <a:lnTo>
                  <a:pt x="968" y="969"/>
                </a:lnTo>
                <a:lnTo>
                  <a:pt x="969" y="970"/>
                </a:lnTo>
                <a:lnTo>
                  <a:pt x="969" y="970"/>
                </a:lnTo>
                <a:lnTo>
                  <a:pt x="969" y="970"/>
                </a:lnTo>
                <a:lnTo>
                  <a:pt x="969" y="971"/>
                </a:lnTo>
                <a:lnTo>
                  <a:pt x="969" y="971"/>
                </a:lnTo>
                <a:lnTo>
                  <a:pt x="969" y="971"/>
                </a:lnTo>
                <a:lnTo>
                  <a:pt x="969" y="971"/>
                </a:lnTo>
                <a:lnTo>
                  <a:pt x="969" y="972"/>
                </a:lnTo>
                <a:lnTo>
                  <a:pt x="969" y="972"/>
                </a:lnTo>
                <a:lnTo>
                  <a:pt x="969" y="972"/>
                </a:lnTo>
                <a:lnTo>
                  <a:pt x="969" y="973"/>
                </a:lnTo>
                <a:lnTo>
                  <a:pt x="969" y="973"/>
                </a:lnTo>
                <a:lnTo>
                  <a:pt x="969" y="973"/>
                </a:lnTo>
                <a:lnTo>
                  <a:pt x="969" y="973"/>
                </a:lnTo>
                <a:lnTo>
                  <a:pt x="969" y="973"/>
                </a:lnTo>
                <a:lnTo>
                  <a:pt x="970" y="974"/>
                </a:lnTo>
                <a:lnTo>
                  <a:pt x="970" y="974"/>
                </a:lnTo>
                <a:lnTo>
                  <a:pt x="970" y="974"/>
                </a:lnTo>
                <a:lnTo>
                  <a:pt x="970" y="974"/>
                </a:lnTo>
                <a:lnTo>
                  <a:pt x="971" y="974"/>
                </a:lnTo>
                <a:lnTo>
                  <a:pt x="972" y="974"/>
                </a:lnTo>
                <a:lnTo>
                  <a:pt x="973" y="975"/>
                </a:lnTo>
                <a:lnTo>
                  <a:pt x="973" y="975"/>
                </a:lnTo>
                <a:lnTo>
                  <a:pt x="973" y="975"/>
                </a:lnTo>
                <a:lnTo>
                  <a:pt x="974" y="976"/>
                </a:lnTo>
                <a:lnTo>
                  <a:pt x="974" y="976"/>
                </a:lnTo>
                <a:lnTo>
                  <a:pt x="974" y="976"/>
                </a:lnTo>
                <a:lnTo>
                  <a:pt x="974" y="976"/>
                </a:lnTo>
                <a:lnTo>
                  <a:pt x="975" y="976"/>
                </a:lnTo>
                <a:lnTo>
                  <a:pt x="975" y="976"/>
                </a:lnTo>
                <a:lnTo>
                  <a:pt x="975" y="976"/>
                </a:lnTo>
                <a:lnTo>
                  <a:pt x="977" y="975"/>
                </a:lnTo>
                <a:lnTo>
                  <a:pt x="977" y="975"/>
                </a:lnTo>
                <a:lnTo>
                  <a:pt x="977" y="975"/>
                </a:lnTo>
                <a:lnTo>
                  <a:pt x="977" y="975"/>
                </a:lnTo>
                <a:lnTo>
                  <a:pt x="977" y="975"/>
                </a:lnTo>
                <a:lnTo>
                  <a:pt x="977" y="976"/>
                </a:lnTo>
                <a:lnTo>
                  <a:pt x="977" y="978"/>
                </a:lnTo>
                <a:lnTo>
                  <a:pt x="976" y="979"/>
                </a:lnTo>
                <a:lnTo>
                  <a:pt x="975" y="979"/>
                </a:lnTo>
                <a:lnTo>
                  <a:pt x="975" y="979"/>
                </a:lnTo>
                <a:lnTo>
                  <a:pt x="974" y="980"/>
                </a:lnTo>
                <a:lnTo>
                  <a:pt x="974" y="980"/>
                </a:lnTo>
                <a:lnTo>
                  <a:pt x="973" y="980"/>
                </a:lnTo>
                <a:lnTo>
                  <a:pt x="973" y="980"/>
                </a:lnTo>
                <a:lnTo>
                  <a:pt x="972" y="980"/>
                </a:lnTo>
                <a:lnTo>
                  <a:pt x="972" y="980"/>
                </a:lnTo>
                <a:lnTo>
                  <a:pt x="972" y="980"/>
                </a:lnTo>
                <a:lnTo>
                  <a:pt x="970" y="981"/>
                </a:lnTo>
                <a:lnTo>
                  <a:pt x="969" y="981"/>
                </a:lnTo>
                <a:lnTo>
                  <a:pt x="968" y="981"/>
                </a:lnTo>
                <a:lnTo>
                  <a:pt x="968" y="982"/>
                </a:lnTo>
                <a:lnTo>
                  <a:pt x="968" y="982"/>
                </a:lnTo>
                <a:lnTo>
                  <a:pt x="969" y="983"/>
                </a:lnTo>
                <a:lnTo>
                  <a:pt x="970" y="983"/>
                </a:lnTo>
                <a:lnTo>
                  <a:pt x="970" y="983"/>
                </a:lnTo>
                <a:lnTo>
                  <a:pt x="970" y="984"/>
                </a:lnTo>
                <a:lnTo>
                  <a:pt x="970" y="984"/>
                </a:lnTo>
                <a:lnTo>
                  <a:pt x="970" y="984"/>
                </a:lnTo>
                <a:lnTo>
                  <a:pt x="971" y="984"/>
                </a:lnTo>
                <a:lnTo>
                  <a:pt x="971" y="984"/>
                </a:lnTo>
                <a:lnTo>
                  <a:pt x="971" y="984"/>
                </a:lnTo>
                <a:lnTo>
                  <a:pt x="972" y="984"/>
                </a:lnTo>
                <a:lnTo>
                  <a:pt x="972" y="984"/>
                </a:lnTo>
                <a:lnTo>
                  <a:pt x="972" y="984"/>
                </a:lnTo>
                <a:lnTo>
                  <a:pt x="972" y="984"/>
                </a:lnTo>
                <a:lnTo>
                  <a:pt x="972" y="984"/>
                </a:lnTo>
                <a:lnTo>
                  <a:pt x="973" y="984"/>
                </a:lnTo>
                <a:lnTo>
                  <a:pt x="973" y="984"/>
                </a:lnTo>
                <a:lnTo>
                  <a:pt x="973" y="984"/>
                </a:lnTo>
                <a:lnTo>
                  <a:pt x="972" y="988"/>
                </a:lnTo>
                <a:lnTo>
                  <a:pt x="972" y="989"/>
                </a:lnTo>
                <a:lnTo>
                  <a:pt x="972" y="990"/>
                </a:lnTo>
                <a:lnTo>
                  <a:pt x="972" y="990"/>
                </a:lnTo>
                <a:lnTo>
                  <a:pt x="972" y="991"/>
                </a:lnTo>
                <a:lnTo>
                  <a:pt x="972" y="991"/>
                </a:lnTo>
                <a:lnTo>
                  <a:pt x="972" y="991"/>
                </a:lnTo>
                <a:lnTo>
                  <a:pt x="973" y="991"/>
                </a:lnTo>
                <a:lnTo>
                  <a:pt x="973" y="991"/>
                </a:lnTo>
                <a:lnTo>
                  <a:pt x="974" y="991"/>
                </a:lnTo>
                <a:lnTo>
                  <a:pt x="974" y="992"/>
                </a:lnTo>
                <a:lnTo>
                  <a:pt x="975" y="992"/>
                </a:lnTo>
                <a:lnTo>
                  <a:pt x="975" y="994"/>
                </a:lnTo>
                <a:lnTo>
                  <a:pt x="976" y="995"/>
                </a:lnTo>
                <a:lnTo>
                  <a:pt x="976" y="996"/>
                </a:lnTo>
                <a:lnTo>
                  <a:pt x="976" y="996"/>
                </a:lnTo>
                <a:lnTo>
                  <a:pt x="976" y="997"/>
                </a:lnTo>
                <a:lnTo>
                  <a:pt x="976" y="997"/>
                </a:lnTo>
                <a:lnTo>
                  <a:pt x="976" y="998"/>
                </a:lnTo>
                <a:lnTo>
                  <a:pt x="976" y="999"/>
                </a:lnTo>
                <a:lnTo>
                  <a:pt x="976" y="1000"/>
                </a:lnTo>
                <a:lnTo>
                  <a:pt x="975" y="1001"/>
                </a:lnTo>
                <a:lnTo>
                  <a:pt x="975" y="1001"/>
                </a:lnTo>
                <a:lnTo>
                  <a:pt x="975" y="1001"/>
                </a:lnTo>
                <a:lnTo>
                  <a:pt x="975" y="1001"/>
                </a:lnTo>
                <a:lnTo>
                  <a:pt x="975" y="1001"/>
                </a:lnTo>
                <a:lnTo>
                  <a:pt x="975" y="1003"/>
                </a:lnTo>
                <a:lnTo>
                  <a:pt x="974" y="1003"/>
                </a:lnTo>
                <a:lnTo>
                  <a:pt x="974" y="1004"/>
                </a:lnTo>
                <a:lnTo>
                  <a:pt x="972" y="1004"/>
                </a:lnTo>
                <a:lnTo>
                  <a:pt x="972" y="1004"/>
                </a:lnTo>
                <a:lnTo>
                  <a:pt x="972" y="1005"/>
                </a:lnTo>
                <a:lnTo>
                  <a:pt x="973" y="1005"/>
                </a:lnTo>
                <a:lnTo>
                  <a:pt x="973" y="1006"/>
                </a:lnTo>
                <a:lnTo>
                  <a:pt x="974" y="1006"/>
                </a:lnTo>
                <a:lnTo>
                  <a:pt x="974" y="1006"/>
                </a:lnTo>
                <a:lnTo>
                  <a:pt x="974" y="1007"/>
                </a:lnTo>
                <a:lnTo>
                  <a:pt x="974" y="1008"/>
                </a:lnTo>
                <a:lnTo>
                  <a:pt x="974" y="1008"/>
                </a:lnTo>
                <a:lnTo>
                  <a:pt x="974" y="1009"/>
                </a:lnTo>
                <a:lnTo>
                  <a:pt x="975" y="1009"/>
                </a:lnTo>
                <a:lnTo>
                  <a:pt x="975" y="1010"/>
                </a:lnTo>
                <a:lnTo>
                  <a:pt x="975" y="1010"/>
                </a:lnTo>
                <a:lnTo>
                  <a:pt x="975" y="1010"/>
                </a:lnTo>
                <a:lnTo>
                  <a:pt x="975" y="1011"/>
                </a:lnTo>
                <a:lnTo>
                  <a:pt x="975" y="1011"/>
                </a:lnTo>
                <a:lnTo>
                  <a:pt x="975" y="1012"/>
                </a:lnTo>
                <a:lnTo>
                  <a:pt x="975" y="1013"/>
                </a:lnTo>
                <a:lnTo>
                  <a:pt x="974" y="1014"/>
                </a:lnTo>
                <a:lnTo>
                  <a:pt x="974" y="1015"/>
                </a:lnTo>
                <a:lnTo>
                  <a:pt x="974" y="1016"/>
                </a:lnTo>
                <a:lnTo>
                  <a:pt x="974" y="1016"/>
                </a:lnTo>
                <a:lnTo>
                  <a:pt x="974" y="1017"/>
                </a:lnTo>
                <a:lnTo>
                  <a:pt x="974" y="1018"/>
                </a:lnTo>
                <a:lnTo>
                  <a:pt x="974" y="1018"/>
                </a:lnTo>
                <a:lnTo>
                  <a:pt x="974" y="1019"/>
                </a:lnTo>
                <a:lnTo>
                  <a:pt x="973" y="1019"/>
                </a:lnTo>
                <a:lnTo>
                  <a:pt x="973" y="1019"/>
                </a:lnTo>
                <a:lnTo>
                  <a:pt x="972" y="1020"/>
                </a:lnTo>
                <a:lnTo>
                  <a:pt x="972" y="1020"/>
                </a:lnTo>
                <a:lnTo>
                  <a:pt x="972" y="1021"/>
                </a:lnTo>
                <a:lnTo>
                  <a:pt x="973" y="1021"/>
                </a:lnTo>
                <a:lnTo>
                  <a:pt x="974" y="1021"/>
                </a:lnTo>
                <a:lnTo>
                  <a:pt x="974" y="1021"/>
                </a:lnTo>
                <a:lnTo>
                  <a:pt x="974" y="1021"/>
                </a:lnTo>
                <a:lnTo>
                  <a:pt x="974" y="1022"/>
                </a:lnTo>
                <a:lnTo>
                  <a:pt x="974" y="1023"/>
                </a:lnTo>
                <a:lnTo>
                  <a:pt x="974" y="1023"/>
                </a:lnTo>
                <a:lnTo>
                  <a:pt x="974" y="1023"/>
                </a:lnTo>
                <a:lnTo>
                  <a:pt x="974" y="1023"/>
                </a:lnTo>
                <a:lnTo>
                  <a:pt x="974" y="1024"/>
                </a:lnTo>
                <a:lnTo>
                  <a:pt x="973" y="1025"/>
                </a:lnTo>
                <a:lnTo>
                  <a:pt x="973" y="1025"/>
                </a:lnTo>
                <a:lnTo>
                  <a:pt x="973" y="1025"/>
                </a:lnTo>
                <a:lnTo>
                  <a:pt x="973" y="1026"/>
                </a:lnTo>
                <a:lnTo>
                  <a:pt x="973" y="1026"/>
                </a:lnTo>
                <a:lnTo>
                  <a:pt x="973" y="1027"/>
                </a:lnTo>
                <a:lnTo>
                  <a:pt x="973" y="1027"/>
                </a:lnTo>
                <a:lnTo>
                  <a:pt x="973" y="1028"/>
                </a:lnTo>
                <a:lnTo>
                  <a:pt x="973" y="1028"/>
                </a:lnTo>
                <a:lnTo>
                  <a:pt x="972" y="1028"/>
                </a:lnTo>
                <a:lnTo>
                  <a:pt x="972" y="1029"/>
                </a:lnTo>
                <a:lnTo>
                  <a:pt x="972" y="1030"/>
                </a:lnTo>
                <a:lnTo>
                  <a:pt x="972" y="1030"/>
                </a:lnTo>
                <a:lnTo>
                  <a:pt x="973" y="1030"/>
                </a:lnTo>
                <a:lnTo>
                  <a:pt x="972" y="1032"/>
                </a:lnTo>
                <a:lnTo>
                  <a:pt x="972" y="1032"/>
                </a:lnTo>
                <a:lnTo>
                  <a:pt x="972" y="1032"/>
                </a:lnTo>
                <a:lnTo>
                  <a:pt x="972" y="1033"/>
                </a:lnTo>
                <a:lnTo>
                  <a:pt x="972" y="1033"/>
                </a:lnTo>
                <a:lnTo>
                  <a:pt x="972" y="1033"/>
                </a:lnTo>
                <a:lnTo>
                  <a:pt x="971" y="1034"/>
                </a:lnTo>
                <a:lnTo>
                  <a:pt x="971" y="1034"/>
                </a:lnTo>
                <a:lnTo>
                  <a:pt x="972" y="1035"/>
                </a:lnTo>
                <a:lnTo>
                  <a:pt x="972" y="1035"/>
                </a:lnTo>
                <a:lnTo>
                  <a:pt x="972" y="1036"/>
                </a:lnTo>
                <a:lnTo>
                  <a:pt x="972" y="1037"/>
                </a:lnTo>
                <a:lnTo>
                  <a:pt x="972" y="1037"/>
                </a:lnTo>
                <a:lnTo>
                  <a:pt x="972" y="1039"/>
                </a:lnTo>
                <a:lnTo>
                  <a:pt x="972" y="1039"/>
                </a:lnTo>
                <a:lnTo>
                  <a:pt x="972" y="1039"/>
                </a:lnTo>
                <a:lnTo>
                  <a:pt x="972" y="1040"/>
                </a:lnTo>
                <a:lnTo>
                  <a:pt x="971" y="1039"/>
                </a:lnTo>
                <a:lnTo>
                  <a:pt x="971" y="1039"/>
                </a:lnTo>
                <a:lnTo>
                  <a:pt x="970" y="1039"/>
                </a:lnTo>
                <a:lnTo>
                  <a:pt x="970" y="1039"/>
                </a:lnTo>
                <a:lnTo>
                  <a:pt x="970" y="1039"/>
                </a:lnTo>
                <a:lnTo>
                  <a:pt x="969" y="1039"/>
                </a:lnTo>
                <a:lnTo>
                  <a:pt x="969" y="1040"/>
                </a:lnTo>
                <a:lnTo>
                  <a:pt x="969" y="1040"/>
                </a:lnTo>
                <a:lnTo>
                  <a:pt x="969" y="1040"/>
                </a:lnTo>
                <a:lnTo>
                  <a:pt x="970" y="1041"/>
                </a:lnTo>
                <a:lnTo>
                  <a:pt x="971" y="1042"/>
                </a:lnTo>
                <a:lnTo>
                  <a:pt x="971" y="1042"/>
                </a:lnTo>
                <a:lnTo>
                  <a:pt x="972" y="1042"/>
                </a:lnTo>
                <a:lnTo>
                  <a:pt x="972" y="1043"/>
                </a:lnTo>
                <a:lnTo>
                  <a:pt x="972" y="1043"/>
                </a:lnTo>
                <a:lnTo>
                  <a:pt x="970" y="1046"/>
                </a:lnTo>
                <a:lnTo>
                  <a:pt x="969" y="1048"/>
                </a:lnTo>
                <a:lnTo>
                  <a:pt x="968" y="1048"/>
                </a:lnTo>
                <a:lnTo>
                  <a:pt x="968" y="1048"/>
                </a:lnTo>
                <a:lnTo>
                  <a:pt x="968" y="1048"/>
                </a:lnTo>
                <a:lnTo>
                  <a:pt x="968" y="1047"/>
                </a:lnTo>
                <a:lnTo>
                  <a:pt x="968" y="1047"/>
                </a:lnTo>
                <a:lnTo>
                  <a:pt x="968" y="1047"/>
                </a:lnTo>
                <a:lnTo>
                  <a:pt x="967" y="1047"/>
                </a:lnTo>
                <a:lnTo>
                  <a:pt x="967" y="1048"/>
                </a:lnTo>
                <a:lnTo>
                  <a:pt x="966" y="1050"/>
                </a:lnTo>
                <a:lnTo>
                  <a:pt x="966" y="1050"/>
                </a:lnTo>
                <a:lnTo>
                  <a:pt x="966" y="1051"/>
                </a:lnTo>
                <a:lnTo>
                  <a:pt x="967" y="1051"/>
                </a:lnTo>
                <a:lnTo>
                  <a:pt x="967" y="1051"/>
                </a:lnTo>
                <a:lnTo>
                  <a:pt x="966" y="1052"/>
                </a:lnTo>
                <a:lnTo>
                  <a:pt x="966" y="1052"/>
                </a:lnTo>
                <a:lnTo>
                  <a:pt x="966" y="1054"/>
                </a:lnTo>
                <a:lnTo>
                  <a:pt x="966" y="1055"/>
                </a:lnTo>
                <a:lnTo>
                  <a:pt x="966" y="1055"/>
                </a:lnTo>
                <a:lnTo>
                  <a:pt x="966" y="1055"/>
                </a:lnTo>
                <a:lnTo>
                  <a:pt x="966" y="1055"/>
                </a:lnTo>
                <a:lnTo>
                  <a:pt x="966" y="1056"/>
                </a:lnTo>
                <a:lnTo>
                  <a:pt x="966" y="1056"/>
                </a:lnTo>
                <a:lnTo>
                  <a:pt x="966" y="1056"/>
                </a:lnTo>
                <a:lnTo>
                  <a:pt x="965" y="1055"/>
                </a:lnTo>
                <a:lnTo>
                  <a:pt x="964" y="1054"/>
                </a:lnTo>
                <a:lnTo>
                  <a:pt x="964" y="1054"/>
                </a:lnTo>
                <a:lnTo>
                  <a:pt x="964" y="1054"/>
                </a:lnTo>
                <a:lnTo>
                  <a:pt x="964" y="1056"/>
                </a:lnTo>
                <a:lnTo>
                  <a:pt x="964" y="1056"/>
                </a:lnTo>
                <a:lnTo>
                  <a:pt x="964" y="1056"/>
                </a:lnTo>
                <a:lnTo>
                  <a:pt x="963" y="1057"/>
                </a:lnTo>
                <a:lnTo>
                  <a:pt x="963" y="1057"/>
                </a:lnTo>
                <a:lnTo>
                  <a:pt x="963" y="1058"/>
                </a:lnTo>
                <a:lnTo>
                  <a:pt x="962" y="1059"/>
                </a:lnTo>
                <a:lnTo>
                  <a:pt x="962" y="1060"/>
                </a:lnTo>
                <a:lnTo>
                  <a:pt x="963" y="1063"/>
                </a:lnTo>
                <a:lnTo>
                  <a:pt x="963" y="1064"/>
                </a:lnTo>
                <a:lnTo>
                  <a:pt x="962" y="1064"/>
                </a:lnTo>
                <a:lnTo>
                  <a:pt x="962" y="1064"/>
                </a:lnTo>
                <a:lnTo>
                  <a:pt x="962" y="1064"/>
                </a:lnTo>
                <a:lnTo>
                  <a:pt x="962" y="1064"/>
                </a:lnTo>
                <a:lnTo>
                  <a:pt x="962" y="1064"/>
                </a:lnTo>
                <a:lnTo>
                  <a:pt x="963" y="1066"/>
                </a:lnTo>
                <a:lnTo>
                  <a:pt x="963" y="1067"/>
                </a:lnTo>
                <a:lnTo>
                  <a:pt x="964" y="1067"/>
                </a:lnTo>
                <a:lnTo>
                  <a:pt x="964" y="1067"/>
                </a:lnTo>
                <a:lnTo>
                  <a:pt x="965" y="1067"/>
                </a:lnTo>
                <a:lnTo>
                  <a:pt x="965" y="1067"/>
                </a:lnTo>
                <a:lnTo>
                  <a:pt x="965" y="1067"/>
                </a:lnTo>
                <a:lnTo>
                  <a:pt x="966" y="1068"/>
                </a:lnTo>
                <a:lnTo>
                  <a:pt x="966" y="1076"/>
                </a:lnTo>
                <a:lnTo>
                  <a:pt x="966" y="1076"/>
                </a:lnTo>
                <a:lnTo>
                  <a:pt x="966" y="1077"/>
                </a:lnTo>
                <a:lnTo>
                  <a:pt x="966" y="1095"/>
                </a:lnTo>
                <a:lnTo>
                  <a:pt x="966" y="1095"/>
                </a:lnTo>
                <a:lnTo>
                  <a:pt x="949" y="1095"/>
                </a:lnTo>
                <a:lnTo>
                  <a:pt x="948" y="1095"/>
                </a:lnTo>
                <a:lnTo>
                  <a:pt x="948" y="1097"/>
                </a:lnTo>
                <a:lnTo>
                  <a:pt x="948" y="1101"/>
                </a:lnTo>
                <a:lnTo>
                  <a:pt x="945" y="1114"/>
                </a:lnTo>
                <a:lnTo>
                  <a:pt x="942" y="1112"/>
                </a:lnTo>
                <a:lnTo>
                  <a:pt x="938" y="1110"/>
                </a:lnTo>
                <a:lnTo>
                  <a:pt x="933" y="1107"/>
                </a:lnTo>
                <a:lnTo>
                  <a:pt x="928" y="1105"/>
                </a:lnTo>
                <a:lnTo>
                  <a:pt x="924" y="1102"/>
                </a:lnTo>
                <a:lnTo>
                  <a:pt x="919" y="1099"/>
                </a:lnTo>
                <a:lnTo>
                  <a:pt x="914" y="1096"/>
                </a:lnTo>
                <a:lnTo>
                  <a:pt x="910" y="1094"/>
                </a:lnTo>
                <a:lnTo>
                  <a:pt x="905" y="1091"/>
                </a:lnTo>
                <a:lnTo>
                  <a:pt x="900" y="1089"/>
                </a:lnTo>
                <a:lnTo>
                  <a:pt x="895" y="1086"/>
                </a:lnTo>
                <a:lnTo>
                  <a:pt x="891" y="1084"/>
                </a:lnTo>
                <a:lnTo>
                  <a:pt x="886" y="1081"/>
                </a:lnTo>
                <a:lnTo>
                  <a:pt x="881" y="1079"/>
                </a:lnTo>
                <a:lnTo>
                  <a:pt x="877" y="1076"/>
                </a:lnTo>
                <a:lnTo>
                  <a:pt x="872" y="1073"/>
                </a:lnTo>
                <a:lnTo>
                  <a:pt x="867" y="1071"/>
                </a:lnTo>
                <a:lnTo>
                  <a:pt x="862" y="1068"/>
                </a:lnTo>
                <a:lnTo>
                  <a:pt x="858" y="1065"/>
                </a:lnTo>
                <a:lnTo>
                  <a:pt x="853" y="1063"/>
                </a:lnTo>
                <a:lnTo>
                  <a:pt x="848" y="1060"/>
                </a:lnTo>
                <a:lnTo>
                  <a:pt x="844" y="1057"/>
                </a:lnTo>
                <a:lnTo>
                  <a:pt x="839" y="1055"/>
                </a:lnTo>
                <a:lnTo>
                  <a:pt x="834" y="1052"/>
                </a:lnTo>
                <a:lnTo>
                  <a:pt x="830" y="1049"/>
                </a:lnTo>
                <a:lnTo>
                  <a:pt x="825" y="1047"/>
                </a:lnTo>
                <a:lnTo>
                  <a:pt x="820" y="1044"/>
                </a:lnTo>
                <a:lnTo>
                  <a:pt x="816" y="1042"/>
                </a:lnTo>
                <a:lnTo>
                  <a:pt x="811" y="1039"/>
                </a:lnTo>
                <a:lnTo>
                  <a:pt x="809" y="1038"/>
                </a:lnTo>
                <a:lnTo>
                  <a:pt x="809" y="1038"/>
                </a:lnTo>
                <a:lnTo>
                  <a:pt x="806" y="1037"/>
                </a:lnTo>
                <a:lnTo>
                  <a:pt x="801" y="1034"/>
                </a:lnTo>
                <a:lnTo>
                  <a:pt x="797" y="1031"/>
                </a:lnTo>
                <a:lnTo>
                  <a:pt x="792" y="1029"/>
                </a:lnTo>
                <a:lnTo>
                  <a:pt x="787" y="1026"/>
                </a:lnTo>
                <a:lnTo>
                  <a:pt x="783" y="1024"/>
                </a:lnTo>
                <a:lnTo>
                  <a:pt x="778" y="1021"/>
                </a:lnTo>
                <a:lnTo>
                  <a:pt x="773" y="1018"/>
                </a:lnTo>
                <a:lnTo>
                  <a:pt x="768" y="1016"/>
                </a:lnTo>
                <a:lnTo>
                  <a:pt x="764" y="1013"/>
                </a:lnTo>
                <a:lnTo>
                  <a:pt x="759" y="1010"/>
                </a:lnTo>
                <a:lnTo>
                  <a:pt x="754" y="1008"/>
                </a:lnTo>
                <a:lnTo>
                  <a:pt x="750" y="1005"/>
                </a:lnTo>
                <a:lnTo>
                  <a:pt x="745" y="1002"/>
                </a:lnTo>
                <a:lnTo>
                  <a:pt x="740" y="1000"/>
                </a:lnTo>
                <a:lnTo>
                  <a:pt x="739" y="999"/>
                </a:lnTo>
                <a:lnTo>
                  <a:pt x="736" y="998"/>
                </a:lnTo>
                <a:lnTo>
                  <a:pt x="731" y="995"/>
                </a:lnTo>
                <a:lnTo>
                  <a:pt x="726" y="992"/>
                </a:lnTo>
                <a:lnTo>
                  <a:pt x="722" y="990"/>
                </a:lnTo>
                <a:lnTo>
                  <a:pt x="717" y="987"/>
                </a:lnTo>
                <a:lnTo>
                  <a:pt x="712" y="984"/>
                </a:lnTo>
                <a:lnTo>
                  <a:pt x="708" y="982"/>
                </a:lnTo>
                <a:lnTo>
                  <a:pt x="703" y="979"/>
                </a:lnTo>
                <a:lnTo>
                  <a:pt x="698" y="977"/>
                </a:lnTo>
                <a:lnTo>
                  <a:pt x="693" y="974"/>
                </a:lnTo>
                <a:lnTo>
                  <a:pt x="689" y="971"/>
                </a:lnTo>
                <a:lnTo>
                  <a:pt x="684" y="969"/>
                </a:lnTo>
                <a:lnTo>
                  <a:pt x="679" y="966"/>
                </a:lnTo>
                <a:lnTo>
                  <a:pt x="675" y="963"/>
                </a:lnTo>
                <a:lnTo>
                  <a:pt x="670" y="961"/>
                </a:lnTo>
                <a:lnTo>
                  <a:pt x="665" y="958"/>
                </a:lnTo>
                <a:lnTo>
                  <a:pt x="661" y="956"/>
                </a:lnTo>
                <a:lnTo>
                  <a:pt x="656" y="953"/>
                </a:lnTo>
                <a:lnTo>
                  <a:pt x="651" y="951"/>
                </a:lnTo>
                <a:lnTo>
                  <a:pt x="646" y="948"/>
                </a:lnTo>
                <a:lnTo>
                  <a:pt x="642" y="945"/>
                </a:lnTo>
                <a:lnTo>
                  <a:pt x="637" y="943"/>
                </a:lnTo>
                <a:lnTo>
                  <a:pt x="632" y="940"/>
                </a:lnTo>
                <a:lnTo>
                  <a:pt x="628" y="938"/>
                </a:lnTo>
                <a:lnTo>
                  <a:pt x="628" y="937"/>
                </a:lnTo>
                <a:lnTo>
                  <a:pt x="623" y="935"/>
                </a:lnTo>
                <a:lnTo>
                  <a:pt x="618" y="932"/>
                </a:lnTo>
                <a:lnTo>
                  <a:pt x="614" y="929"/>
                </a:lnTo>
                <a:lnTo>
                  <a:pt x="611" y="928"/>
                </a:lnTo>
                <a:lnTo>
                  <a:pt x="609" y="927"/>
                </a:lnTo>
                <a:lnTo>
                  <a:pt x="604" y="924"/>
                </a:lnTo>
                <a:lnTo>
                  <a:pt x="600" y="921"/>
                </a:lnTo>
                <a:lnTo>
                  <a:pt x="595" y="919"/>
                </a:lnTo>
                <a:lnTo>
                  <a:pt x="590" y="916"/>
                </a:lnTo>
                <a:lnTo>
                  <a:pt x="585" y="914"/>
                </a:lnTo>
                <a:lnTo>
                  <a:pt x="581" y="911"/>
                </a:lnTo>
                <a:lnTo>
                  <a:pt x="576" y="909"/>
                </a:lnTo>
                <a:lnTo>
                  <a:pt x="571" y="906"/>
                </a:lnTo>
                <a:lnTo>
                  <a:pt x="567" y="904"/>
                </a:lnTo>
                <a:lnTo>
                  <a:pt x="562" y="901"/>
                </a:lnTo>
                <a:lnTo>
                  <a:pt x="557" y="898"/>
                </a:lnTo>
                <a:lnTo>
                  <a:pt x="553" y="895"/>
                </a:lnTo>
                <a:lnTo>
                  <a:pt x="548" y="893"/>
                </a:lnTo>
                <a:lnTo>
                  <a:pt x="543" y="890"/>
                </a:lnTo>
                <a:lnTo>
                  <a:pt x="539" y="888"/>
                </a:lnTo>
                <a:lnTo>
                  <a:pt x="534" y="885"/>
                </a:lnTo>
                <a:lnTo>
                  <a:pt x="529" y="882"/>
                </a:lnTo>
                <a:lnTo>
                  <a:pt x="525" y="880"/>
                </a:lnTo>
                <a:lnTo>
                  <a:pt x="520" y="877"/>
                </a:lnTo>
                <a:lnTo>
                  <a:pt x="515" y="874"/>
                </a:lnTo>
                <a:lnTo>
                  <a:pt x="510" y="872"/>
                </a:lnTo>
                <a:lnTo>
                  <a:pt x="506" y="869"/>
                </a:lnTo>
                <a:lnTo>
                  <a:pt x="501" y="867"/>
                </a:lnTo>
                <a:lnTo>
                  <a:pt x="496" y="864"/>
                </a:lnTo>
                <a:lnTo>
                  <a:pt x="492" y="861"/>
                </a:lnTo>
                <a:lnTo>
                  <a:pt x="487" y="859"/>
                </a:lnTo>
                <a:lnTo>
                  <a:pt x="482" y="856"/>
                </a:lnTo>
                <a:lnTo>
                  <a:pt x="478" y="854"/>
                </a:lnTo>
                <a:lnTo>
                  <a:pt x="473" y="851"/>
                </a:lnTo>
                <a:lnTo>
                  <a:pt x="468" y="848"/>
                </a:lnTo>
                <a:lnTo>
                  <a:pt x="463" y="846"/>
                </a:lnTo>
                <a:lnTo>
                  <a:pt x="459" y="843"/>
                </a:lnTo>
                <a:lnTo>
                  <a:pt x="456" y="841"/>
                </a:lnTo>
                <a:lnTo>
                  <a:pt x="454" y="840"/>
                </a:lnTo>
                <a:lnTo>
                  <a:pt x="449" y="838"/>
                </a:lnTo>
                <a:lnTo>
                  <a:pt x="445" y="835"/>
                </a:lnTo>
                <a:lnTo>
                  <a:pt x="440" y="833"/>
                </a:lnTo>
                <a:lnTo>
                  <a:pt x="435" y="830"/>
                </a:lnTo>
                <a:lnTo>
                  <a:pt x="431" y="827"/>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39">
            <a:extLst>
              <a:ext uri="{FF2B5EF4-FFF2-40B4-BE49-F238E27FC236}">
                <a16:creationId xmlns:a16="http://schemas.microsoft.com/office/drawing/2014/main" id="{4CEEE189-A1F6-96FD-7793-17D8CD73F423}"/>
              </a:ext>
            </a:extLst>
          </p:cNvPr>
          <p:cNvSpPr>
            <a:spLocks/>
          </p:cNvSpPr>
          <p:nvPr/>
        </p:nvSpPr>
        <p:spPr bwMode="auto">
          <a:xfrm>
            <a:off x="2552700" y="4098926"/>
            <a:ext cx="190500" cy="298450"/>
          </a:xfrm>
          <a:custGeom>
            <a:avLst/>
            <a:gdLst>
              <a:gd name="T0" fmla="*/ 111 w 120"/>
              <a:gd name="T1" fmla="*/ 112 h 188"/>
              <a:gd name="T2" fmla="*/ 103 w 120"/>
              <a:gd name="T3" fmla="*/ 115 h 188"/>
              <a:gd name="T4" fmla="*/ 106 w 120"/>
              <a:gd name="T5" fmla="*/ 126 h 188"/>
              <a:gd name="T6" fmla="*/ 116 w 120"/>
              <a:gd name="T7" fmla="*/ 145 h 188"/>
              <a:gd name="T8" fmla="*/ 103 w 120"/>
              <a:gd name="T9" fmla="*/ 172 h 188"/>
              <a:gd name="T10" fmla="*/ 93 w 120"/>
              <a:gd name="T11" fmla="*/ 179 h 188"/>
              <a:gd name="T12" fmla="*/ 88 w 120"/>
              <a:gd name="T13" fmla="*/ 186 h 188"/>
              <a:gd name="T14" fmla="*/ 82 w 120"/>
              <a:gd name="T15" fmla="*/ 177 h 188"/>
              <a:gd name="T16" fmla="*/ 70 w 120"/>
              <a:gd name="T17" fmla="*/ 158 h 188"/>
              <a:gd name="T18" fmla="*/ 63 w 120"/>
              <a:gd name="T19" fmla="*/ 146 h 188"/>
              <a:gd name="T20" fmla="*/ 62 w 120"/>
              <a:gd name="T21" fmla="*/ 144 h 188"/>
              <a:gd name="T22" fmla="*/ 61 w 120"/>
              <a:gd name="T23" fmla="*/ 142 h 188"/>
              <a:gd name="T24" fmla="*/ 58 w 120"/>
              <a:gd name="T25" fmla="*/ 139 h 188"/>
              <a:gd name="T26" fmla="*/ 51 w 120"/>
              <a:gd name="T27" fmla="*/ 137 h 188"/>
              <a:gd name="T28" fmla="*/ 45 w 120"/>
              <a:gd name="T29" fmla="*/ 134 h 188"/>
              <a:gd name="T30" fmla="*/ 39 w 120"/>
              <a:gd name="T31" fmla="*/ 131 h 188"/>
              <a:gd name="T32" fmla="*/ 30 w 120"/>
              <a:gd name="T33" fmla="*/ 126 h 188"/>
              <a:gd name="T34" fmla="*/ 23 w 120"/>
              <a:gd name="T35" fmla="*/ 121 h 188"/>
              <a:gd name="T36" fmla="*/ 19 w 120"/>
              <a:gd name="T37" fmla="*/ 118 h 188"/>
              <a:gd name="T38" fmla="*/ 18 w 120"/>
              <a:gd name="T39" fmla="*/ 116 h 188"/>
              <a:gd name="T40" fmla="*/ 16 w 120"/>
              <a:gd name="T41" fmla="*/ 115 h 188"/>
              <a:gd name="T42" fmla="*/ 15 w 120"/>
              <a:gd name="T43" fmla="*/ 115 h 188"/>
              <a:gd name="T44" fmla="*/ 14 w 120"/>
              <a:gd name="T45" fmla="*/ 114 h 188"/>
              <a:gd name="T46" fmla="*/ 8 w 120"/>
              <a:gd name="T47" fmla="*/ 109 h 188"/>
              <a:gd name="T48" fmla="*/ 5 w 120"/>
              <a:gd name="T49" fmla="*/ 110 h 188"/>
              <a:gd name="T50" fmla="*/ 1 w 120"/>
              <a:gd name="T51" fmla="*/ 105 h 188"/>
              <a:gd name="T52" fmla="*/ 3 w 120"/>
              <a:gd name="T53" fmla="*/ 100 h 188"/>
              <a:gd name="T54" fmla="*/ 9 w 120"/>
              <a:gd name="T55" fmla="*/ 100 h 188"/>
              <a:gd name="T56" fmla="*/ 10 w 120"/>
              <a:gd name="T57" fmla="*/ 91 h 188"/>
              <a:gd name="T58" fmla="*/ 12 w 120"/>
              <a:gd name="T59" fmla="*/ 84 h 188"/>
              <a:gd name="T60" fmla="*/ 17 w 120"/>
              <a:gd name="T61" fmla="*/ 78 h 188"/>
              <a:gd name="T62" fmla="*/ 22 w 120"/>
              <a:gd name="T63" fmla="*/ 73 h 188"/>
              <a:gd name="T64" fmla="*/ 29 w 120"/>
              <a:gd name="T65" fmla="*/ 78 h 188"/>
              <a:gd name="T66" fmla="*/ 38 w 120"/>
              <a:gd name="T67" fmla="*/ 79 h 188"/>
              <a:gd name="T68" fmla="*/ 40 w 120"/>
              <a:gd name="T69" fmla="*/ 75 h 188"/>
              <a:gd name="T70" fmla="*/ 36 w 120"/>
              <a:gd name="T71" fmla="*/ 69 h 188"/>
              <a:gd name="T72" fmla="*/ 34 w 120"/>
              <a:gd name="T73" fmla="*/ 62 h 188"/>
              <a:gd name="T74" fmla="*/ 35 w 120"/>
              <a:gd name="T75" fmla="*/ 56 h 188"/>
              <a:gd name="T76" fmla="*/ 32 w 120"/>
              <a:gd name="T77" fmla="*/ 45 h 188"/>
              <a:gd name="T78" fmla="*/ 31 w 120"/>
              <a:gd name="T79" fmla="*/ 37 h 188"/>
              <a:gd name="T80" fmla="*/ 35 w 120"/>
              <a:gd name="T81" fmla="*/ 31 h 188"/>
              <a:gd name="T82" fmla="*/ 48 w 120"/>
              <a:gd name="T83" fmla="*/ 27 h 188"/>
              <a:gd name="T84" fmla="*/ 66 w 120"/>
              <a:gd name="T85" fmla="*/ 15 h 188"/>
              <a:gd name="T86" fmla="*/ 73 w 120"/>
              <a:gd name="T87" fmla="*/ 11 h 188"/>
              <a:gd name="T88" fmla="*/ 87 w 120"/>
              <a:gd name="T89" fmla="*/ 4 h 188"/>
              <a:gd name="T90" fmla="*/ 95 w 120"/>
              <a:gd name="T91" fmla="*/ 3 h 188"/>
              <a:gd name="T92" fmla="*/ 99 w 120"/>
              <a:gd name="T93" fmla="*/ 9 h 188"/>
              <a:gd name="T94" fmla="*/ 102 w 120"/>
              <a:gd name="T95" fmla="*/ 14 h 188"/>
              <a:gd name="T96" fmla="*/ 100 w 120"/>
              <a:gd name="T97" fmla="*/ 21 h 188"/>
              <a:gd name="T98" fmla="*/ 99 w 120"/>
              <a:gd name="T99" fmla="*/ 28 h 188"/>
              <a:gd name="T100" fmla="*/ 97 w 120"/>
              <a:gd name="T101" fmla="*/ 31 h 188"/>
              <a:gd name="T102" fmla="*/ 103 w 120"/>
              <a:gd name="T103" fmla="*/ 34 h 188"/>
              <a:gd name="T104" fmla="*/ 106 w 120"/>
              <a:gd name="T105" fmla="*/ 38 h 188"/>
              <a:gd name="T106" fmla="*/ 103 w 120"/>
              <a:gd name="T107" fmla="*/ 45 h 188"/>
              <a:gd name="T108" fmla="*/ 103 w 120"/>
              <a:gd name="T109" fmla="*/ 51 h 188"/>
              <a:gd name="T110" fmla="*/ 103 w 120"/>
              <a:gd name="T111" fmla="*/ 56 h 188"/>
              <a:gd name="T112" fmla="*/ 103 w 120"/>
              <a:gd name="T113" fmla="*/ 62 h 188"/>
              <a:gd name="T114" fmla="*/ 105 w 120"/>
              <a:gd name="T115" fmla="*/ 70 h 188"/>
              <a:gd name="T116" fmla="*/ 108 w 120"/>
              <a:gd name="T117" fmla="*/ 78 h 188"/>
              <a:gd name="T118" fmla="*/ 108 w 120"/>
              <a:gd name="T119" fmla="*/ 84 h 188"/>
              <a:gd name="T120" fmla="*/ 106 w 120"/>
              <a:gd name="T121" fmla="*/ 91 h 188"/>
              <a:gd name="T122" fmla="*/ 106 w 120"/>
              <a:gd name="T123" fmla="*/ 98 h 188"/>
              <a:gd name="T124" fmla="*/ 109 w 120"/>
              <a:gd name="T125" fmla="*/ 105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0" h="188">
                <a:moveTo>
                  <a:pt x="111" y="108"/>
                </a:moveTo>
                <a:lnTo>
                  <a:pt x="111" y="108"/>
                </a:lnTo>
                <a:lnTo>
                  <a:pt x="111" y="108"/>
                </a:lnTo>
                <a:lnTo>
                  <a:pt x="111" y="109"/>
                </a:lnTo>
                <a:lnTo>
                  <a:pt x="111" y="109"/>
                </a:lnTo>
                <a:lnTo>
                  <a:pt x="111" y="109"/>
                </a:lnTo>
                <a:lnTo>
                  <a:pt x="111" y="109"/>
                </a:lnTo>
                <a:lnTo>
                  <a:pt x="111" y="109"/>
                </a:lnTo>
                <a:lnTo>
                  <a:pt x="111" y="109"/>
                </a:lnTo>
                <a:lnTo>
                  <a:pt x="111" y="109"/>
                </a:lnTo>
                <a:lnTo>
                  <a:pt x="111" y="109"/>
                </a:lnTo>
                <a:lnTo>
                  <a:pt x="111" y="109"/>
                </a:lnTo>
                <a:lnTo>
                  <a:pt x="111" y="109"/>
                </a:lnTo>
                <a:lnTo>
                  <a:pt x="111" y="109"/>
                </a:lnTo>
                <a:lnTo>
                  <a:pt x="111" y="109"/>
                </a:lnTo>
                <a:lnTo>
                  <a:pt x="111" y="109"/>
                </a:lnTo>
                <a:lnTo>
                  <a:pt x="111" y="109"/>
                </a:lnTo>
                <a:lnTo>
                  <a:pt x="111" y="109"/>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1"/>
                </a:lnTo>
                <a:lnTo>
                  <a:pt x="111" y="111"/>
                </a:lnTo>
                <a:lnTo>
                  <a:pt x="111" y="111"/>
                </a:lnTo>
                <a:lnTo>
                  <a:pt x="111" y="111"/>
                </a:lnTo>
                <a:lnTo>
                  <a:pt x="111" y="111"/>
                </a:lnTo>
                <a:lnTo>
                  <a:pt x="111" y="111"/>
                </a:lnTo>
                <a:lnTo>
                  <a:pt x="111" y="111"/>
                </a:lnTo>
                <a:lnTo>
                  <a:pt x="111" y="111"/>
                </a:lnTo>
                <a:lnTo>
                  <a:pt x="111" y="111"/>
                </a:lnTo>
                <a:lnTo>
                  <a:pt x="111" y="111"/>
                </a:lnTo>
                <a:lnTo>
                  <a:pt x="111" y="112"/>
                </a:lnTo>
                <a:lnTo>
                  <a:pt x="111" y="112"/>
                </a:lnTo>
                <a:lnTo>
                  <a:pt x="111" y="112"/>
                </a:lnTo>
                <a:lnTo>
                  <a:pt x="111" y="112"/>
                </a:lnTo>
                <a:lnTo>
                  <a:pt x="111" y="112"/>
                </a:lnTo>
                <a:lnTo>
                  <a:pt x="111" y="112"/>
                </a:lnTo>
                <a:lnTo>
                  <a:pt x="111" y="112"/>
                </a:lnTo>
                <a:lnTo>
                  <a:pt x="110" y="112"/>
                </a:lnTo>
                <a:lnTo>
                  <a:pt x="110" y="112"/>
                </a:lnTo>
                <a:lnTo>
                  <a:pt x="110" y="112"/>
                </a:lnTo>
                <a:lnTo>
                  <a:pt x="110" y="112"/>
                </a:lnTo>
                <a:lnTo>
                  <a:pt x="110" y="112"/>
                </a:lnTo>
                <a:lnTo>
                  <a:pt x="110" y="112"/>
                </a:lnTo>
                <a:lnTo>
                  <a:pt x="110" y="112"/>
                </a:lnTo>
                <a:lnTo>
                  <a:pt x="110" y="112"/>
                </a:lnTo>
                <a:lnTo>
                  <a:pt x="110" y="112"/>
                </a:lnTo>
                <a:lnTo>
                  <a:pt x="110" y="112"/>
                </a:lnTo>
                <a:lnTo>
                  <a:pt x="109" y="112"/>
                </a:lnTo>
                <a:lnTo>
                  <a:pt x="109" y="112"/>
                </a:lnTo>
                <a:lnTo>
                  <a:pt x="109" y="112"/>
                </a:lnTo>
                <a:lnTo>
                  <a:pt x="109" y="112"/>
                </a:lnTo>
                <a:lnTo>
                  <a:pt x="109" y="112"/>
                </a:lnTo>
                <a:lnTo>
                  <a:pt x="109" y="112"/>
                </a:lnTo>
                <a:lnTo>
                  <a:pt x="109" y="112"/>
                </a:lnTo>
                <a:lnTo>
                  <a:pt x="108" y="112"/>
                </a:lnTo>
                <a:lnTo>
                  <a:pt x="108" y="112"/>
                </a:lnTo>
                <a:lnTo>
                  <a:pt x="108" y="112"/>
                </a:lnTo>
                <a:lnTo>
                  <a:pt x="108" y="112"/>
                </a:lnTo>
                <a:lnTo>
                  <a:pt x="108" y="112"/>
                </a:lnTo>
                <a:lnTo>
                  <a:pt x="107" y="112"/>
                </a:lnTo>
                <a:lnTo>
                  <a:pt x="107" y="112"/>
                </a:lnTo>
                <a:lnTo>
                  <a:pt x="107" y="112"/>
                </a:lnTo>
                <a:lnTo>
                  <a:pt x="107" y="112"/>
                </a:lnTo>
                <a:lnTo>
                  <a:pt x="107" y="112"/>
                </a:lnTo>
                <a:lnTo>
                  <a:pt x="107" y="112"/>
                </a:lnTo>
                <a:lnTo>
                  <a:pt x="107" y="113"/>
                </a:lnTo>
                <a:lnTo>
                  <a:pt x="106" y="113"/>
                </a:lnTo>
                <a:lnTo>
                  <a:pt x="106" y="113"/>
                </a:lnTo>
                <a:lnTo>
                  <a:pt x="106" y="113"/>
                </a:lnTo>
                <a:lnTo>
                  <a:pt x="106" y="113"/>
                </a:lnTo>
                <a:lnTo>
                  <a:pt x="106" y="113"/>
                </a:lnTo>
                <a:lnTo>
                  <a:pt x="106" y="113"/>
                </a:lnTo>
                <a:lnTo>
                  <a:pt x="106" y="113"/>
                </a:lnTo>
                <a:lnTo>
                  <a:pt x="106" y="113"/>
                </a:lnTo>
                <a:lnTo>
                  <a:pt x="106" y="113"/>
                </a:lnTo>
                <a:lnTo>
                  <a:pt x="105" y="113"/>
                </a:lnTo>
                <a:lnTo>
                  <a:pt x="105" y="113"/>
                </a:lnTo>
                <a:lnTo>
                  <a:pt x="105" y="113"/>
                </a:lnTo>
                <a:lnTo>
                  <a:pt x="105" y="114"/>
                </a:lnTo>
                <a:lnTo>
                  <a:pt x="104" y="114"/>
                </a:lnTo>
                <a:lnTo>
                  <a:pt x="104" y="114"/>
                </a:lnTo>
                <a:lnTo>
                  <a:pt x="104" y="114"/>
                </a:lnTo>
                <a:lnTo>
                  <a:pt x="104" y="114"/>
                </a:lnTo>
                <a:lnTo>
                  <a:pt x="104" y="114"/>
                </a:lnTo>
                <a:lnTo>
                  <a:pt x="104" y="114"/>
                </a:lnTo>
                <a:lnTo>
                  <a:pt x="104" y="114"/>
                </a:lnTo>
                <a:lnTo>
                  <a:pt x="103" y="114"/>
                </a:lnTo>
                <a:lnTo>
                  <a:pt x="103" y="114"/>
                </a:lnTo>
                <a:lnTo>
                  <a:pt x="103" y="114"/>
                </a:lnTo>
                <a:lnTo>
                  <a:pt x="103" y="114"/>
                </a:lnTo>
                <a:lnTo>
                  <a:pt x="103" y="114"/>
                </a:lnTo>
                <a:lnTo>
                  <a:pt x="103" y="114"/>
                </a:lnTo>
                <a:lnTo>
                  <a:pt x="103" y="114"/>
                </a:lnTo>
                <a:lnTo>
                  <a:pt x="103" y="115"/>
                </a:lnTo>
                <a:lnTo>
                  <a:pt x="103" y="115"/>
                </a:lnTo>
                <a:lnTo>
                  <a:pt x="103" y="115"/>
                </a:lnTo>
                <a:lnTo>
                  <a:pt x="103" y="115"/>
                </a:lnTo>
                <a:lnTo>
                  <a:pt x="103" y="115"/>
                </a:lnTo>
                <a:lnTo>
                  <a:pt x="103" y="115"/>
                </a:lnTo>
                <a:lnTo>
                  <a:pt x="103" y="115"/>
                </a:lnTo>
                <a:lnTo>
                  <a:pt x="103" y="115"/>
                </a:lnTo>
                <a:lnTo>
                  <a:pt x="103" y="115"/>
                </a:lnTo>
                <a:lnTo>
                  <a:pt x="103" y="116"/>
                </a:lnTo>
                <a:lnTo>
                  <a:pt x="103" y="116"/>
                </a:lnTo>
                <a:lnTo>
                  <a:pt x="103" y="116"/>
                </a:lnTo>
                <a:lnTo>
                  <a:pt x="103" y="116"/>
                </a:lnTo>
                <a:lnTo>
                  <a:pt x="103" y="116"/>
                </a:lnTo>
                <a:lnTo>
                  <a:pt x="103" y="116"/>
                </a:lnTo>
                <a:lnTo>
                  <a:pt x="103" y="116"/>
                </a:lnTo>
                <a:lnTo>
                  <a:pt x="103" y="116"/>
                </a:lnTo>
                <a:lnTo>
                  <a:pt x="102" y="116"/>
                </a:lnTo>
                <a:lnTo>
                  <a:pt x="102" y="116"/>
                </a:lnTo>
                <a:lnTo>
                  <a:pt x="102" y="117"/>
                </a:lnTo>
                <a:lnTo>
                  <a:pt x="102" y="117"/>
                </a:lnTo>
                <a:lnTo>
                  <a:pt x="102" y="117"/>
                </a:lnTo>
                <a:lnTo>
                  <a:pt x="102" y="117"/>
                </a:lnTo>
                <a:lnTo>
                  <a:pt x="103" y="117"/>
                </a:lnTo>
                <a:lnTo>
                  <a:pt x="103" y="117"/>
                </a:lnTo>
                <a:lnTo>
                  <a:pt x="103" y="117"/>
                </a:lnTo>
                <a:lnTo>
                  <a:pt x="103" y="117"/>
                </a:lnTo>
                <a:lnTo>
                  <a:pt x="103" y="117"/>
                </a:lnTo>
                <a:lnTo>
                  <a:pt x="103" y="117"/>
                </a:lnTo>
                <a:lnTo>
                  <a:pt x="103" y="117"/>
                </a:lnTo>
                <a:lnTo>
                  <a:pt x="103" y="117"/>
                </a:lnTo>
                <a:lnTo>
                  <a:pt x="103" y="118"/>
                </a:lnTo>
                <a:lnTo>
                  <a:pt x="103" y="118"/>
                </a:lnTo>
                <a:lnTo>
                  <a:pt x="103" y="118"/>
                </a:lnTo>
                <a:lnTo>
                  <a:pt x="103" y="119"/>
                </a:lnTo>
                <a:lnTo>
                  <a:pt x="103" y="119"/>
                </a:lnTo>
                <a:lnTo>
                  <a:pt x="103" y="119"/>
                </a:lnTo>
                <a:lnTo>
                  <a:pt x="103" y="119"/>
                </a:lnTo>
                <a:lnTo>
                  <a:pt x="104" y="119"/>
                </a:lnTo>
                <a:lnTo>
                  <a:pt x="104" y="120"/>
                </a:lnTo>
                <a:lnTo>
                  <a:pt x="104" y="121"/>
                </a:lnTo>
                <a:lnTo>
                  <a:pt x="104" y="121"/>
                </a:lnTo>
                <a:lnTo>
                  <a:pt x="104" y="121"/>
                </a:lnTo>
                <a:lnTo>
                  <a:pt x="105" y="123"/>
                </a:lnTo>
                <a:lnTo>
                  <a:pt x="105" y="123"/>
                </a:lnTo>
                <a:lnTo>
                  <a:pt x="105" y="123"/>
                </a:lnTo>
                <a:lnTo>
                  <a:pt x="106" y="123"/>
                </a:lnTo>
                <a:lnTo>
                  <a:pt x="106" y="123"/>
                </a:lnTo>
                <a:lnTo>
                  <a:pt x="106" y="124"/>
                </a:lnTo>
                <a:lnTo>
                  <a:pt x="106" y="124"/>
                </a:lnTo>
                <a:lnTo>
                  <a:pt x="106" y="124"/>
                </a:lnTo>
                <a:lnTo>
                  <a:pt x="106" y="124"/>
                </a:lnTo>
                <a:lnTo>
                  <a:pt x="106" y="124"/>
                </a:lnTo>
                <a:lnTo>
                  <a:pt x="106" y="125"/>
                </a:lnTo>
                <a:lnTo>
                  <a:pt x="106" y="125"/>
                </a:lnTo>
                <a:lnTo>
                  <a:pt x="106" y="125"/>
                </a:lnTo>
                <a:lnTo>
                  <a:pt x="106" y="126"/>
                </a:lnTo>
                <a:lnTo>
                  <a:pt x="106" y="126"/>
                </a:lnTo>
                <a:lnTo>
                  <a:pt x="107" y="126"/>
                </a:lnTo>
                <a:lnTo>
                  <a:pt x="107" y="126"/>
                </a:lnTo>
                <a:lnTo>
                  <a:pt x="107" y="126"/>
                </a:lnTo>
                <a:lnTo>
                  <a:pt x="107" y="126"/>
                </a:lnTo>
                <a:lnTo>
                  <a:pt x="107" y="126"/>
                </a:lnTo>
                <a:lnTo>
                  <a:pt x="107" y="127"/>
                </a:lnTo>
                <a:lnTo>
                  <a:pt x="107" y="127"/>
                </a:lnTo>
                <a:lnTo>
                  <a:pt x="107" y="127"/>
                </a:lnTo>
                <a:lnTo>
                  <a:pt x="107" y="127"/>
                </a:lnTo>
                <a:lnTo>
                  <a:pt x="107" y="127"/>
                </a:lnTo>
                <a:lnTo>
                  <a:pt x="107" y="127"/>
                </a:lnTo>
                <a:lnTo>
                  <a:pt x="107" y="128"/>
                </a:lnTo>
                <a:lnTo>
                  <a:pt x="108" y="128"/>
                </a:lnTo>
                <a:lnTo>
                  <a:pt x="108" y="128"/>
                </a:lnTo>
                <a:lnTo>
                  <a:pt x="108" y="129"/>
                </a:lnTo>
                <a:lnTo>
                  <a:pt x="109" y="130"/>
                </a:lnTo>
                <a:lnTo>
                  <a:pt x="109" y="130"/>
                </a:lnTo>
                <a:lnTo>
                  <a:pt x="109" y="130"/>
                </a:lnTo>
                <a:lnTo>
                  <a:pt x="109" y="130"/>
                </a:lnTo>
                <a:lnTo>
                  <a:pt x="109" y="131"/>
                </a:lnTo>
                <a:lnTo>
                  <a:pt x="109" y="131"/>
                </a:lnTo>
                <a:lnTo>
                  <a:pt x="109" y="131"/>
                </a:lnTo>
                <a:lnTo>
                  <a:pt x="109" y="131"/>
                </a:lnTo>
                <a:lnTo>
                  <a:pt x="110" y="132"/>
                </a:lnTo>
                <a:lnTo>
                  <a:pt x="110" y="132"/>
                </a:lnTo>
                <a:lnTo>
                  <a:pt x="110" y="133"/>
                </a:lnTo>
                <a:lnTo>
                  <a:pt x="110" y="133"/>
                </a:lnTo>
                <a:lnTo>
                  <a:pt x="110" y="133"/>
                </a:lnTo>
                <a:lnTo>
                  <a:pt x="110" y="134"/>
                </a:lnTo>
                <a:lnTo>
                  <a:pt x="110" y="134"/>
                </a:lnTo>
                <a:lnTo>
                  <a:pt x="111" y="135"/>
                </a:lnTo>
                <a:lnTo>
                  <a:pt x="111" y="135"/>
                </a:lnTo>
                <a:lnTo>
                  <a:pt x="111" y="136"/>
                </a:lnTo>
                <a:lnTo>
                  <a:pt x="111" y="136"/>
                </a:lnTo>
                <a:lnTo>
                  <a:pt x="111" y="136"/>
                </a:lnTo>
                <a:lnTo>
                  <a:pt x="111" y="137"/>
                </a:lnTo>
                <a:lnTo>
                  <a:pt x="111" y="137"/>
                </a:lnTo>
                <a:lnTo>
                  <a:pt x="111" y="137"/>
                </a:lnTo>
                <a:lnTo>
                  <a:pt x="112" y="137"/>
                </a:lnTo>
                <a:lnTo>
                  <a:pt x="112" y="138"/>
                </a:lnTo>
                <a:lnTo>
                  <a:pt x="112" y="138"/>
                </a:lnTo>
                <a:lnTo>
                  <a:pt x="113" y="138"/>
                </a:lnTo>
                <a:lnTo>
                  <a:pt x="113" y="139"/>
                </a:lnTo>
                <a:lnTo>
                  <a:pt x="113" y="140"/>
                </a:lnTo>
                <a:lnTo>
                  <a:pt x="113" y="140"/>
                </a:lnTo>
                <a:lnTo>
                  <a:pt x="113" y="141"/>
                </a:lnTo>
                <a:lnTo>
                  <a:pt x="114" y="141"/>
                </a:lnTo>
                <a:lnTo>
                  <a:pt x="114" y="141"/>
                </a:lnTo>
                <a:lnTo>
                  <a:pt x="114" y="142"/>
                </a:lnTo>
                <a:lnTo>
                  <a:pt x="114" y="143"/>
                </a:lnTo>
                <a:lnTo>
                  <a:pt x="114" y="143"/>
                </a:lnTo>
                <a:lnTo>
                  <a:pt x="115" y="144"/>
                </a:lnTo>
                <a:lnTo>
                  <a:pt x="115" y="144"/>
                </a:lnTo>
                <a:lnTo>
                  <a:pt x="115" y="145"/>
                </a:lnTo>
                <a:lnTo>
                  <a:pt x="115" y="145"/>
                </a:lnTo>
                <a:lnTo>
                  <a:pt x="116" y="145"/>
                </a:lnTo>
                <a:lnTo>
                  <a:pt x="116" y="145"/>
                </a:lnTo>
                <a:lnTo>
                  <a:pt x="116" y="146"/>
                </a:lnTo>
                <a:lnTo>
                  <a:pt x="116" y="147"/>
                </a:lnTo>
                <a:lnTo>
                  <a:pt x="116" y="147"/>
                </a:lnTo>
                <a:lnTo>
                  <a:pt x="116" y="147"/>
                </a:lnTo>
                <a:lnTo>
                  <a:pt x="117" y="148"/>
                </a:lnTo>
                <a:lnTo>
                  <a:pt x="117" y="150"/>
                </a:lnTo>
                <a:lnTo>
                  <a:pt x="118" y="152"/>
                </a:lnTo>
                <a:lnTo>
                  <a:pt x="119" y="153"/>
                </a:lnTo>
                <a:lnTo>
                  <a:pt x="119" y="153"/>
                </a:lnTo>
                <a:lnTo>
                  <a:pt x="120" y="154"/>
                </a:lnTo>
                <a:lnTo>
                  <a:pt x="120" y="154"/>
                </a:lnTo>
                <a:lnTo>
                  <a:pt x="120" y="154"/>
                </a:lnTo>
                <a:lnTo>
                  <a:pt x="117" y="157"/>
                </a:lnTo>
                <a:lnTo>
                  <a:pt x="117" y="157"/>
                </a:lnTo>
                <a:lnTo>
                  <a:pt x="117" y="157"/>
                </a:lnTo>
                <a:lnTo>
                  <a:pt x="116" y="158"/>
                </a:lnTo>
                <a:lnTo>
                  <a:pt x="116" y="158"/>
                </a:lnTo>
                <a:lnTo>
                  <a:pt x="115" y="159"/>
                </a:lnTo>
                <a:lnTo>
                  <a:pt x="114" y="160"/>
                </a:lnTo>
                <a:lnTo>
                  <a:pt x="113" y="161"/>
                </a:lnTo>
                <a:lnTo>
                  <a:pt x="113" y="161"/>
                </a:lnTo>
                <a:lnTo>
                  <a:pt x="113" y="161"/>
                </a:lnTo>
                <a:lnTo>
                  <a:pt x="113" y="161"/>
                </a:lnTo>
                <a:lnTo>
                  <a:pt x="113" y="161"/>
                </a:lnTo>
                <a:lnTo>
                  <a:pt x="113" y="161"/>
                </a:lnTo>
                <a:lnTo>
                  <a:pt x="113" y="161"/>
                </a:lnTo>
                <a:lnTo>
                  <a:pt x="113" y="161"/>
                </a:lnTo>
                <a:lnTo>
                  <a:pt x="112" y="162"/>
                </a:lnTo>
                <a:lnTo>
                  <a:pt x="112" y="162"/>
                </a:lnTo>
                <a:lnTo>
                  <a:pt x="112" y="162"/>
                </a:lnTo>
                <a:lnTo>
                  <a:pt x="112" y="162"/>
                </a:lnTo>
                <a:lnTo>
                  <a:pt x="111" y="162"/>
                </a:lnTo>
                <a:lnTo>
                  <a:pt x="111" y="163"/>
                </a:lnTo>
                <a:lnTo>
                  <a:pt x="111" y="163"/>
                </a:lnTo>
                <a:lnTo>
                  <a:pt x="111" y="164"/>
                </a:lnTo>
                <a:lnTo>
                  <a:pt x="110" y="164"/>
                </a:lnTo>
                <a:lnTo>
                  <a:pt x="110" y="164"/>
                </a:lnTo>
                <a:lnTo>
                  <a:pt x="110" y="165"/>
                </a:lnTo>
                <a:lnTo>
                  <a:pt x="109" y="165"/>
                </a:lnTo>
                <a:lnTo>
                  <a:pt x="109" y="165"/>
                </a:lnTo>
                <a:lnTo>
                  <a:pt x="109" y="166"/>
                </a:lnTo>
                <a:lnTo>
                  <a:pt x="108" y="167"/>
                </a:lnTo>
                <a:lnTo>
                  <a:pt x="107" y="167"/>
                </a:lnTo>
                <a:lnTo>
                  <a:pt x="107" y="167"/>
                </a:lnTo>
                <a:lnTo>
                  <a:pt x="107" y="167"/>
                </a:lnTo>
                <a:lnTo>
                  <a:pt x="107" y="168"/>
                </a:lnTo>
                <a:lnTo>
                  <a:pt x="106" y="168"/>
                </a:lnTo>
                <a:lnTo>
                  <a:pt x="106" y="169"/>
                </a:lnTo>
                <a:lnTo>
                  <a:pt x="106" y="169"/>
                </a:lnTo>
                <a:lnTo>
                  <a:pt x="105" y="170"/>
                </a:lnTo>
                <a:lnTo>
                  <a:pt x="104" y="171"/>
                </a:lnTo>
                <a:lnTo>
                  <a:pt x="104" y="171"/>
                </a:lnTo>
                <a:lnTo>
                  <a:pt x="104" y="171"/>
                </a:lnTo>
                <a:lnTo>
                  <a:pt x="104" y="171"/>
                </a:lnTo>
                <a:lnTo>
                  <a:pt x="104" y="171"/>
                </a:lnTo>
                <a:lnTo>
                  <a:pt x="104" y="171"/>
                </a:lnTo>
                <a:lnTo>
                  <a:pt x="103" y="172"/>
                </a:lnTo>
                <a:lnTo>
                  <a:pt x="103" y="172"/>
                </a:lnTo>
                <a:lnTo>
                  <a:pt x="101" y="174"/>
                </a:lnTo>
                <a:lnTo>
                  <a:pt x="101" y="174"/>
                </a:lnTo>
                <a:lnTo>
                  <a:pt x="101" y="174"/>
                </a:lnTo>
                <a:lnTo>
                  <a:pt x="101" y="174"/>
                </a:lnTo>
                <a:lnTo>
                  <a:pt x="101" y="174"/>
                </a:lnTo>
                <a:lnTo>
                  <a:pt x="101" y="174"/>
                </a:lnTo>
                <a:lnTo>
                  <a:pt x="101" y="174"/>
                </a:lnTo>
                <a:lnTo>
                  <a:pt x="101" y="174"/>
                </a:lnTo>
                <a:lnTo>
                  <a:pt x="100" y="174"/>
                </a:lnTo>
                <a:lnTo>
                  <a:pt x="99" y="174"/>
                </a:lnTo>
                <a:lnTo>
                  <a:pt x="99" y="174"/>
                </a:lnTo>
                <a:lnTo>
                  <a:pt x="99" y="173"/>
                </a:lnTo>
                <a:lnTo>
                  <a:pt x="99" y="173"/>
                </a:lnTo>
                <a:lnTo>
                  <a:pt x="97" y="172"/>
                </a:lnTo>
                <a:lnTo>
                  <a:pt x="96" y="171"/>
                </a:lnTo>
                <a:lnTo>
                  <a:pt x="96" y="171"/>
                </a:lnTo>
                <a:lnTo>
                  <a:pt x="96" y="171"/>
                </a:lnTo>
                <a:lnTo>
                  <a:pt x="96" y="171"/>
                </a:lnTo>
                <a:lnTo>
                  <a:pt x="96" y="171"/>
                </a:lnTo>
                <a:lnTo>
                  <a:pt x="96" y="171"/>
                </a:lnTo>
                <a:lnTo>
                  <a:pt x="96" y="171"/>
                </a:lnTo>
                <a:lnTo>
                  <a:pt x="95" y="171"/>
                </a:lnTo>
                <a:lnTo>
                  <a:pt x="95" y="171"/>
                </a:lnTo>
                <a:lnTo>
                  <a:pt x="95" y="171"/>
                </a:lnTo>
                <a:lnTo>
                  <a:pt x="94" y="171"/>
                </a:lnTo>
                <a:lnTo>
                  <a:pt x="94" y="171"/>
                </a:lnTo>
                <a:lnTo>
                  <a:pt x="94" y="171"/>
                </a:lnTo>
                <a:lnTo>
                  <a:pt x="94" y="171"/>
                </a:lnTo>
                <a:lnTo>
                  <a:pt x="93" y="171"/>
                </a:lnTo>
                <a:lnTo>
                  <a:pt x="93" y="171"/>
                </a:lnTo>
                <a:lnTo>
                  <a:pt x="93" y="172"/>
                </a:lnTo>
                <a:lnTo>
                  <a:pt x="93" y="172"/>
                </a:lnTo>
                <a:lnTo>
                  <a:pt x="93" y="172"/>
                </a:lnTo>
                <a:lnTo>
                  <a:pt x="93" y="172"/>
                </a:lnTo>
                <a:lnTo>
                  <a:pt x="93" y="172"/>
                </a:lnTo>
                <a:lnTo>
                  <a:pt x="93" y="172"/>
                </a:lnTo>
                <a:lnTo>
                  <a:pt x="93" y="172"/>
                </a:lnTo>
                <a:lnTo>
                  <a:pt x="92" y="172"/>
                </a:lnTo>
                <a:lnTo>
                  <a:pt x="92" y="172"/>
                </a:lnTo>
                <a:lnTo>
                  <a:pt x="92" y="172"/>
                </a:lnTo>
                <a:lnTo>
                  <a:pt x="92" y="172"/>
                </a:lnTo>
                <a:lnTo>
                  <a:pt x="92" y="172"/>
                </a:lnTo>
                <a:lnTo>
                  <a:pt x="92" y="172"/>
                </a:lnTo>
                <a:lnTo>
                  <a:pt x="92" y="173"/>
                </a:lnTo>
                <a:lnTo>
                  <a:pt x="92" y="173"/>
                </a:lnTo>
                <a:lnTo>
                  <a:pt x="92" y="173"/>
                </a:lnTo>
                <a:lnTo>
                  <a:pt x="92" y="173"/>
                </a:lnTo>
                <a:lnTo>
                  <a:pt x="92" y="173"/>
                </a:lnTo>
                <a:lnTo>
                  <a:pt x="92" y="174"/>
                </a:lnTo>
                <a:lnTo>
                  <a:pt x="93" y="174"/>
                </a:lnTo>
                <a:lnTo>
                  <a:pt x="93" y="175"/>
                </a:lnTo>
                <a:lnTo>
                  <a:pt x="93" y="177"/>
                </a:lnTo>
                <a:lnTo>
                  <a:pt x="93" y="178"/>
                </a:lnTo>
                <a:lnTo>
                  <a:pt x="93" y="178"/>
                </a:lnTo>
                <a:lnTo>
                  <a:pt x="93" y="178"/>
                </a:lnTo>
                <a:lnTo>
                  <a:pt x="93" y="179"/>
                </a:lnTo>
                <a:lnTo>
                  <a:pt x="93" y="179"/>
                </a:lnTo>
                <a:lnTo>
                  <a:pt x="93" y="180"/>
                </a:lnTo>
                <a:lnTo>
                  <a:pt x="93" y="180"/>
                </a:lnTo>
                <a:lnTo>
                  <a:pt x="93" y="180"/>
                </a:lnTo>
                <a:lnTo>
                  <a:pt x="93" y="180"/>
                </a:lnTo>
                <a:lnTo>
                  <a:pt x="93" y="181"/>
                </a:lnTo>
                <a:lnTo>
                  <a:pt x="93" y="181"/>
                </a:lnTo>
                <a:lnTo>
                  <a:pt x="93" y="181"/>
                </a:lnTo>
                <a:lnTo>
                  <a:pt x="93" y="181"/>
                </a:lnTo>
                <a:lnTo>
                  <a:pt x="93" y="181"/>
                </a:lnTo>
                <a:lnTo>
                  <a:pt x="93" y="181"/>
                </a:lnTo>
                <a:lnTo>
                  <a:pt x="93" y="182"/>
                </a:lnTo>
                <a:lnTo>
                  <a:pt x="93" y="182"/>
                </a:lnTo>
                <a:lnTo>
                  <a:pt x="93" y="182"/>
                </a:lnTo>
                <a:lnTo>
                  <a:pt x="93" y="182"/>
                </a:lnTo>
                <a:lnTo>
                  <a:pt x="93" y="182"/>
                </a:lnTo>
                <a:lnTo>
                  <a:pt x="93" y="182"/>
                </a:lnTo>
                <a:lnTo>
                  <a:pt x="93" y="182"/>
                </a:lnTo>
                <a:lnTo>
                  <a:pt x="93" y="183"/>
                </a:lnTo>
                <a:lnTo>
                  <a:pt x="93" y="183"/>
                </a:lnTo>
                <a:lnTo>
                  <a:pt x="93" y="183"/>
                </a:lnTo>
                <a:lnTo>
                  <a:pt x="93" y="183"/>
                </a:lnTo>
                <a:lnTo>
                  <a:pt x="93" y="183"/>
                </a:lnTo>
                <a:lnTo>
                  <a:pt x="93" y="183"/>
                </a:lnTo>
                <a:lnTo>
                  <a:pt x="93" y="183"/>
                </a:lnTo>
                <a:lnTo>
                  <a:pt x="93" y="182"/>
                </a:lnTo>
                <a:lnTo>
                  <a:pt x="92" y="182"/>
                </a:lnTo>
                <a:lnTo>
                  <a:pt x="92" y="182"/>
                </a:lnTo>
                <a:lnTo>
                  <a:pt x="92" y="182"/>
                </a:lnTo>
                <a:lnTo>
                  <a:pt x="92" y="182"/>
                </a:lnTo>
                <a:lnTo>
                  <a:pt x="92" y="182"/>
                </a:lnTo>
                <a:lnTo>
                  <a:pt x="92" y="181"/>
                </a:lnTo>
                <a:lnTo>
                  <a:pt x="92" y="181"/>
                </a:lnTo>
                <a:lnTo>
                  <a:pt x="92" y="181"/>
                </a:lnTo>
                <a:lnTo>
                  <a:pt x="92" y="181"/>
                </a:lnTo>
                <a:lnTo>
                  <a:pt x="91" y="181"/>
                </a:lnTo>
                <a:lnTo>
                  <a:pt x="91" y="181"/>
                </a:lnTo>
                <a:lnTo>
                  <a:pt x="91" y="181"/>
                </a:lnTo>
                <a:lnTo>
                  <a:pt x="91" y="181"/>
                </a:lnTo>
                <a:lnTo>
                  <a:pt x="90" y="182"/>
                </a:lnTo>
                <a:lnTo>
                  <a:pt x="90" y="182"/>
                </a:lnTo>
                <a:lnTo>
                  <a:pt x="90" y="182"/>
                </a:lnTo>
                <a:lnTo>
                  <a:pt x="90" y="182"/>
                </a:lnTo>
                <a:lnTo>
                  <a:pt x="90" y="182"/>
                </a:lnTo>
                <a:lnTo>
                  <a:pt x="89" y="183"/>
                </a:lnTo>
                <a:lnTo>
                  <a:pt x="89" y="184"/>
                </a:lnTo>
                <a:lnTo>
                  <a:pt x="89" y="184"/>
                </a:lnTo>
                <a:lnTo>
                  <a:pt x="89" y="184"/>
                </a:lnTo>
                <a:lnTo>
                  <a:pt x="89" y="184"/>
                </a:lnTo>
                <a:lnTo>
                  <a:pt x="89" y="184"/>
                </a:lnTo>
                <a:lnTo>
                  <a:pt x="89" y="184"/>
                </a:lnTo>
                <a:lnTo>
                  <a:pt x="89" y="185"/>
                </a:lnTo>
                <a:lnTo>
                  <a:pt x="88" y="185"/>
                </a:lnTo>
                <a:lnTo>
                  <a:pt x="88" y="185"/>
                </a:lnTo>
                <a:lnTo>
                  <a:pt x="88" y="185"/>
                </a:lnTo>
                <a:lnTo>
                  <a:pt x="88" y="186"/>
                </a:lnTo>
                <a:lnTo>
                  <a:pt x="88" y="186"/>
                </a:lnTo>
                <a:lnTo>
                  <a:pt x="88" y="186"/>
                </a:lnTo>
                <a:lnTo>
                  <a:pt x="88" y="186"/>
                </a:lnTo>
                <a:lnTo>
                  <a:pt x="88" y="186"/>
                </a:lnTo>
                <a:lnTo>
                  <a:pt x="88" y="186"/>
                </a:lnTo>
                <a:lnTo>
                  <a:pt x="89" y="186"/>
                </a:lnTo>
                <a:lnTo>
                  <a:pt x="89" y="187"/>
                </a:lnTo>
                <a:lnTo>
                  <a:pt x="89" y="187"/>
                </a:lnTo>
                <a:lnTo>
                  <a:pt x="89" y="188"/>
                </a:lnTo>
                <a:lnTo>
                  <a:pt x="89" y="188"/>
                </a:lnTo>
                <a:lnTo>
                  <a:pt x="89" y="188"/>
                </a:lnTo>
                <a:lnTo>
                  <a:pt x="89" y="188"/>
                </a:lnTo>
                <a:lnTo>
                  <a:pt x="88" y="188"/>
                </a:lnTo>
                <a:lnTo>
                  <a:pt x="88" y="188"/>
                </a:lnTo>
                <a:lnTo>
                  <a:pt x="88" y="188"/>
                </a:lnTo>
                <a:lnTo>
                  <a:pt x="88" y="187"/>
                </a:lnTo>
                <a:lnTo>
                  <a:pt x="88" y="187"/>
                </a:lnTo>
                <a:lnTo>
                  <a:pt x="87" y="186"/>
                </a:lnTo>
                <a:lnTo>
                  <a:pt x="87" y="186"/>
                </a:lnTo>
                <a:lnTo>
                  <a:pt x="87" y="186"/>
                </a:lnTo>
                <a:lnTo>
                  <a:pt x="87" y="186"/>
                </a:lnTo>
                <a:lnTo>
                  <a:pt x="87" y="185"/>
                </a:lnTo>
                <a:lnTo>
                  <a:pt x="87" y="185"/>
                </a:lnTo>
                <a:lnTo>
                  <a:pt x="86" y="185"/>
                </a:lnTo>
                <a:lnTo>
                  <a:pt x="86" y="185"/>
                </a:lnTo>
                <a:lnTo>
                  <a:pt x="86" y="184"/>
                </a:lnTo>
                <a:lnTo>
                  <a:pt x="86" y="184"/>
                </a:lnTo>
                <a:lnTo>
                  <a:pt x="86" y="184"/>
                </a:lnTo>
                <a:lnTo>
                  <a:pt x="86" y="183"/>
                </a:lnTo>
                <a:lnTo>
                  <a:pt x="85" y="183"/>
                </a:lnTo>
                <a:lnTo>
                  <a:pt x="85" y="182"/>
                </a:lnTo>
                <a:lnTo>
                  <a:pt x="85" y="182"/>
                </a:lnTo>
                <a:lnTo>
                  <a:pt x="85" y="182"/>
                </a:lnTo>
                <a:lnTo>
                  <a:pt x="85" y="181"/>
                </a:lnTo>
                <a:lnTo>
                  <a:pt x="85" y="181"/>
                </a:lnTo>
                <a:lnTo>
                  <a:pt x="85" y="181"/>
                </a:lnTo>
                <a:lnTo>
                  <a:pt x="85" y="181"/>
                </a:lnTo>
                <a:lnTo>
                  <a:pt x="85" y="181"/>
                </a:lnTo>
                <a:lnTo>
                  <a:pt x="85" y="181"/>
                </a:lnTo>
                <a:lnTo>
                  <a:pt x="84" y="181"/>
                </a:lnTo>
                <a:lnTo>
                  <a:pt x="84" y="181"/>
                </a:lnTo>
                <a:lnTo>
                  <a:pt x="84" y="181"/>
                </a:lnTo>
                <a:lnTo>
                  <a:pt x="84" y="181"/>
                </a:lnTo>
                <a:lnTo>
                  <a:pt x="84" y="180"/>
                </a:lnTo>
                <a:lnTo>
                  <a:pt x="84" y="180"/>
                </a:lnTo>
                <a:lnTo>
                  <a:pt x="83" y="179"/>
                </a:lnTo>
                <a:lnTo>
                  <a:pt x="83" y="179"/>
                </a:lnTo>
                <a:lnTo>
                  <a:pt x="83" y="179"/>
                </a:lnTo>
                <a:lnTo>
                  <a:pt x="83" y="179"/>
                </a:lnTo>
                <a:lnTo>
                  <a:pt x="83" y="179"/>
                </a:lnTo>
                <a:lnTo>
                  <a:pt x="83" y="179"/>
                </a:lnTo>
                <a:lnTo>
                  <a:pt x="83" y="178"/>
                </a:lnTo>
                <a:lnTo>
                  <a:pt x="83" y="178"/>
                </a:lnTo>
                <a:lnTo>
                  <a:pt x="82" y="178"/>
                </a:lnTo>
                <a:lnTo>
                  <a:pt x="82" y="178"/>
                </a:lnTo>
                <a:lnTo>
                  <a:pt x="82" y="177"/>
                </a:lnTo>
                <a:lnTo>
                  <a:pt x="82" y="177"/>
                </a:lnTo>
                <a:lnTo>
                  <a:pt x="82" y="177"/>
                </a:lnTo>
                <a:lnTo>
                  <a:pt x="82" y="177"/>
                </a:lnTo>
                <a:lnTo>
                  <a:pt x="82" y="176"/>
                </a:lnTo>
                <a:lnTo>
                  <a:pt x="82" y="176"/>
                </a:lnTo>
                <a:lnTo>
                  <a:pt x="81" y="176"/>
                </a:lnTo>
                <a:lnTo>
                  <a:pt x="81" y="175"/>
                </a:lnTo>
                <a:lnTo>
                  <a:pt x="80" y="175"/>
                </a:lnTo>
                <a:lnTo>
                  <a:pt x="80" y="174"/>
                </a:lnTo>
                <a:lnTo>
                  <a:pt x="80" y="174"/>
                </a:lnTo>
                <a:lnTo>
                  <a:pt x="80" y="174"/>
                </a:lnTo>
                <a:lnTo>
                  <a:pt x="80" y="173"/>
                </a:lnTo>
                <a:lnTo>
                  <a:pt x="79" y="172"/>
                </a:lnTo>
                <a:lnTo>
                  <a:pt x="79" y="172"/>
                </a:lnTo>
                <a:lnTo>
                  <a:pt x="79" y="172"/>
                </a:lnTo>
                <a:lnTo>
                  <a:pt x="79" y="171"/>
                </a:lnTo>
                <a:lnTo>
                  <a:pt x="78" y="171"/>
                </a:lnTo>
                <a:lnTo>
                  <a:pt x="78" y="171"/>
                </a:lnTo>
                <a:lnTo>
                  <a:pt x="78" y="170"/>
                </a:lnTo>
                <a:lnTo>
                  <a:pt x="78" y="170"/>
                </a:lnTo>
                <a:lnTo>
                  <a:pt x="77" y="169"/>
                </a:lnTo>
                <a:lnTo>
                  <a:pt x="77" y="169"/>
                </a:lnTo>
                <a:lnTo>
                  <a:pt x="77" y="169"/>
                </a:lnTo>
                <a:lnTo>
                  <a:pt x="77" y="168"/>
                </a:lnTo>
                <a:lnTo>
                  <a:pt x="76" y="168"/>
                </a:lnTo>
                <a:lnTo>
                  <a:pt x="76" y="168"/>
                </a:lnTo>
                <a:lnTo>
                  <a:pt x="76" y="167"/>
                </a:lnTo>
                <a:lnTo>
                  <a:pt x="76" y="167"/>
                </a:lnTo>
                <a:lnTo>
                  <a:pt x="76" y="167"/>
                </a:lnTo>
                <a:lnTo>
                  <a:pt x="76" y="167"/>
                </a:lnTo>
                <a:lnTo>
                  <a:pt x="75" y="166"/>
                </a:lnTo>
                <a:lnTo>
                  <a:pt x="75" y="165"/>
                </a:lnTo>
                <a:lnTo>
                  <a:pt x="75" y="165"/>
                </a:lnTo>
                <a:lnTo>
                  <a:pt x="75" y="165"/>
                </a:lnTo>
                <a:lnTo>
                  <a:pt x="75" y="164"/>
                </a:lnTo>
                <a:lnTo>
                  <a:pt x="74" y="164"/>
                </a:lnTo>
                <a:lnTo>
                  <a:pt x="74" y="163"/>
                </a:lnTo>
                <a:lnTo>
                  <a:pt x="73" y="163"/>
                </a:lnTo>
                <a:lnTo>
                  <a:pt x="73" y="163"/>
                </a:lnTo>
                <a:lnTo>
                  <a:pt x="73" y="163"/>
                </a:lnTo>
                <a:lnTo>
                  <a:pt x="73" y="163"/>
                </a:lnTo>
                <a:lnTo>
                  <a:pt x="73" y="162"/>
                </a:lnTo>
                <a:lnTo>
                  <a:pt x="73" y="162"/>
                </a:lnTo>
                <a:lnTo>
                  <a:pt x="73" y="162"/>
                </a:lnTo>
                <a:lnTo>
                  <a:pt x="73" y="161"/>
                </a:lnTo>
                <a:lnTo>
                  <a:pt x="73" y="161"/>
                </a:lnTo>
                <a:lnTo>
                  <a:pt x="73" y="161"/>
                </a:lnTo>
                <a:lnTo>
                  <a:pt x="72" y="161"/>
                </a:lnTo>
                <a:lnTo>
                  <a:pt x="72" y="161"/>
                </a:lnTo>
                <a:lnTo>
                  <a:pt x="72" y="160"/>
                </a:lnTo>
                <a:lnTo>
                  <a:pt x="72" y="160"/>
                </a:lnTo>
                <a:lnTo>
                  <a:pt x="72" y="160"/>
                </a:lnTo>
                <a:lnTo>
                  <a:pt x="72" y="160"/>
                </a:lnTo>
                <a:lnTo>
                  <a:pt x="72" y="160"/>
                </a:lnTo>
                <a:lnTo>
                  <a:pt x="71" y="159"/>
                </a:lnTo>
                <a:lnTo>
                  <a:pt x="71" y="158"/>
                </a:lnTo>
                <a:lnTo>
                  <a:pt x="70" y="158"/>
                </a:lnTo>
                <a:lnTo>
                  <a:pt x="70" y="158"/>
                </a:lnTo>
                <a:lnTo>
                  <a:pt x="70" y="158"/>
                </a:lnTo>
                <a:lnTo>
                  <a:pt x="70" y="157"/>
                </a:lnTo>
                <a:lnTo>
                  <a:pt x="70" y="157"/>
                </a:lnTo>
                <a:lnTo>
                  <a:pt x="70" y="157"/>
                </a:lnTo>
                <a:lnTo>
                  <a:pt x="70" y="157"/>
                </a:lnTo>
                <a:lnTo>
                  <a:pt x="69" y="156"/>
                </a:lnTo>
                <a:lnTo>
                  <a:pt x="69" y="155"/>
                </a:lnTo>
                <a:lnTo>
                  <a:pt x="69" y="155"/>
                </a:lnTo>
                <a:lnTo>
                  <a:pt x="69" y="155"/>
                </a:lnTo>
                <a:lnTo>
                  <a:pt x="69" y="155"/>
                </a:lnTo>
                <a:lnTo>
                  <a:pt x="69" y="155"/>
                </a:lnTo>
                <a:lnTo>
                  <a:pt x="68" y="154"/>
                </a:lnTo>
                <a:lnTo>
                  <a:pt x="68" y="154"/>
                </a:lnTo>
                <a:lnTo>
                  <a:pt x="68" y="153"/>
                </a:lnTo>
                <a:lnTo>
                  <a:pt x="68" y="153"/>
                </a:lnTo>
                <a:lnTo>
                  <a:pt x="68" y="153"/>
                </a:lnTo>
                <a:lnTo>
                  <a:pt x="68" y="153"/>
                </a:lnTo>
                <a:lnTo>
                  <a:pt x="68" y="153"/>
                </a:lnTo>
                <a:lnTo>
                  <a:pt x="67" y="152"/>
                </a:lnTo>
                <a:lnTo>
                  <a:pt x="67" y="152"/>
                </a:lnTo>
                <a:lnTo>
                  <a:pt x="67" y="151"/>
                </a:lnTo>
                <a:lnTo>
                  <a:pt x="66" y="151"/>
                </a:lnTo>
                <a:lnTo>
                  <a:pt x="66" y="151"/>
                </a:lnTo>
                <a:lnTo>
                  <a:pt x="66" y="150"/>
                </a:lnTo>
                <a:lnTo>
                  <a:pt x="66" y="150"/>
                </a:lnTo>
                <a:lnTo>
                  <a:pt x="66" y="150"/>
                </a:lnTo>
                <a:lnTo>
                  <a:pt x="66" y="150"/>
                </a:lnTo>
                <a:lnTo>
                  <a:pt x="66" y="150"/>
                </a:lnTo>
                <a:lnTo>
                  <a:pt x="65" y="149"/>
                </a:lnTo>
                <a:lnTo>
                  <a:pt x="65" y="149"/>
                </a:lnTo>
                <a:lnTo>
                  <a:pt x="65" y="149"/>
                </a:lnTo>
                <a:lnTo>
                  <a:pt x="65" y="148"/>
                </a:lnTo>
                <a:lnTo>
                  <a:pt x="65" y="148"/>
                </a:lnTo>
                <a:lnTo>
                  <a:pt x="65" y="148"/>
                </a:lnTo>
                <a:lnTo>
                  <a:pt x="65" y="148"/>
                </a:lnTo>
                <a:lnTo>
                  <a:pt x="65" y="148"/>
                </a:lnTo>
                <a:lnTo>
                  <a:pt x="65" y="147"/>
                </a:lnTo>
                <a:lnTo>
                  <a:pt x="64" y="147"/>
                </a:lnTo>
                <a:lnTo>
                  <a:pt x="64" y="147"/>
                </a:lnTo>
                <a:lnTo>
                  <a:pt x="64" y="147"/>
                </a:lnTo>
                <a:lnTo>
                  <a:pt x="64" y="147"/>
                </a:lnTo>
                <a:lnTo>
                  <a:pt x="64" y="147"/>
                </a:lnTo>
                <a:lnTo>
                  <a:pt x="64" y="147"/>
                </a:lnTo>
                <a:lnTo>
                  <a:pt x="64" y="147"/>
                </a:lnTo>
                <a:lnTo>
                  <a:pt x="64" y="147"/>
                </a:lnTo>
                <a:lnTo>
                  <a:pt x="64" y="147"/>
                </a:lnTo>
                <a:lnTo>
                  <a:pt x="64" y="146"/>
                </a:lnTo>
                <a:lnTo>
                  <a:pt x="64" y="146"/>
                </a:lnTo>
                <a:lnTo>
                  <a:pt x="64" y="146"/>
                </a:lnTo>
                <a:lnTo>
                  <a:pt x="64" y="146"/>
                </a:lnTo>
                <a:lnTo>
                  <a:pt x="64" y="146"/>
                </a:lnTo>
                <a:lnTo>
                  <a:pt x="64" y="146"/>
                </a:lnTo>
                <a:lnTo>
                  <a:pt x="64" y="146"/>
                </a:lnTo>
                <a:lnTo>
                  <a:pt x="64" y="146"/>
                </a:lnTo>
                <a:lnTo>
                  <a:pt x="64" y="146"/>
                </a:lnTo>
                <a:lnTo>
                  <a:pt x="64" y="146"/>
                </a:lnTo>
                <a:lnTo>
                  <a:pt x="64" y="146"/>
                </a:lnTo>
                <a:lnTo>
                  <a:pt x="63" y="146"/>
                </a:lnTo>
                <a:lnTo>
                  <a:pt x="63" y="146"/>
                </a:lnTo>
                <a:lnTo>
                  <a:pt x="63" y="146"/>
                </a:lnTo>
                <a:lnTo>
                  <a:pt x="63" y="146"/>
                </a:lnTo>
                <a:lnTo>
                  <a:pt x="63" y="146"/>
                </a:lnTo>
                <a:lnTo>
                  <a:pt x="63" y="146"/>
                </a:lnTo>
                <a:lnTo>
                  <a:pt x="63" y="146"/>
                </a:lnTo>
                <a:lnTo>
                  <a:pt x="63" y="146"/>
                </a:lnTo>
                <a:lnTo>
                  <a:pt x="63" y="146"/>
                </a:lnTo>
                <a:lnTo>
                  <a:pt x="63" y="146"/>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2" y="145"/>
                </a:lnTo>
                <a:lnTo>
                  <a:pt x="62" y="145"/>
                </a:lnTo>
                <a:lnTo>
                  <a:pt x="62" y="145"/>
                </a:lnTo>
                <a:lnTo>
                  <a:pt x="62" y="145"/>
                </a:lnTo>
                <a:lnTo>
                  <a:pt x="62" y="145"/>
                </a:lnTo>
                <a:lnTo>
                  <a:pt x="62" y="145"/>
                </a:lnTo>
                <a:lnTo>
                  <a:pt x="62" y="145"/>
                </a:lnTo>
                <a:lnTo>
                  <a:pt x="62" y="145"/>
                </a:lnTo>
                <a:lnTo>
                  <a:pt x="62" y="145"/>
                </a:lnTo>
                <a:lnTo>
                  <a:pt x="62" y="145"/>
                </a:lnTo>
                <a:lnTo>
                  <a:pt x="62" y="145"/>
                </a:lnTo>
                <a:lnTo>
                  <a:pt x="62" y="145"/>
                </a:lnTo>
                <a:lnTo>
                  <a:pt x="62" y="145"/>
                </a:lnTo>
                <a:lnTo>
                  <a:pt x="62" y="145"/>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3"/>
                </a:lnTo>
                <a:lnTo>
                  <a:pt x="62" y="143"/>
                </a:lnTo>
                <a:lnTo>
                  <a:pt x="62" y="143"/>
                </a:lnTo>
                <a:lnTo>
                  <a:pt x="62" y="143"/>
                </a:lnTo>
                <a:lnTo>
                  <a:pt x="62" y="143"/>
                </a:lnTo>
                <a:lnTo>
                  <a:pt x="62" y="143"/>
                </a:lnTo>
                <a:lnTo>
                  <a:pt x="62" y="143"/>
                </a:lnTo>
                <a:lnTo>
                  <a:pt x="62" y="143"/>
                </a:lnTo>
                <a:lnTo>
                  <a:pt x="62" y="143"/>
                </a:lnTo>
                <a:lnTo>
                  <a:pt x="62" y="143"/>
                </a:lnTo>
                <a:lnTo>
                  <a:pt x="62" y="143"/>
                </a:lnTo>
                <a:lnTo>
                  <a:pt x="62" y="143"/>
                </a:lnTo>
                <a:lnTo>
                  <a:pt x="62" y="143"/>
                </a:lnTo>
                <a:lnTo>
                  <a:pt x="62" y="143"/>
                </a:lnTo>
                <a:lnTo>
                  <a:pt x="62" y="143"/>
                </a:lnTo>
                <a:lnTo>
                  <a:pt x="62" y="143"/>
                </a:lnTo>
                <a:lnTo>
                  <a:pt x="62" y="143"/>
                </a:lnTo>
                <a:lnTo>
                  <a:pt x="62" y="143"/>
                </a:lnTo>
                <a:lnTo>
                  <a:pt x="62"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2"/>
                </a:lnTo>
                <a:lnTo>
                  <a:pt x="61" y="142"/>
                </a:lnTo>
                <a:lnTo>
                  <a:pt x="61" y="142"/>
                </a:lnTo>
                <a:lnTo>
                  <a:pt x="61" y="142"/>
                </a:lnTo>
                <a:lnTo>
                  <a:pt x="61" y="142"/>
                </a:lnTo>
                <a:lnTo>
                  <a:pt x="61" y="142"/>
                </a:lnTo>
                <a:lnTo>
                  <a:pt x="61" y="142"/>
                </a:lnTo>
                <a:lnTo>
                  <a:pt x="61" y="142"/>
                </a:lnTo>
                <a:lnTo>
                  <a:pt x="61" y="142"/>
                </a:lnTo>
                <a:lnTo>
                  <a:pt x="61" y="142"/>
                </a:lnTo>
                <a:lnTo>
                  <a:pt x="61" y="142"/>
                </a:lnTo>
                <a:lnTo>
                  <a:pt x="61" y="142"/>
                </a:lnTo>
                <a:lnTo>
                  <a:pt x="61" y="142"/>
                </a:lnTo>
                <a:lnTo>
                  <a:pt x="61" y="142"/>
                </a:lnTo>
                <a:lnTo>
                  <a:pt x="61" y="142"/>
                </a:lnTo>
                <a:lnTo>
                  <a:pt x="61" y="142"/>
                </a:lnTo>
                <a:lnTo>
                  <a:pt x="61" y="142"/>
                </a:lnTo>
                <a:lnTo>
                  <a:pt x="61"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1"/>
                </a:lnTo>
                <a:lnTo>
                  <a:pt x="60" y="141"/>
                </a:lnTo>
                <a:lnTo>
                  <a:pt x="60" y="141"/>
                </a:lnTo>
                <a:lnTo>
                  <a:pt x="60" y="141"/>
                </a:lnTo>
                <a:lnTo>
                  <a:pt x="60" y="141"/>
                </a:lnTo>
                <a:lnTo>
                  <a:pt x="60" y="141"/>
                </a:lnTo>
                <a:lnTo>
                  <a:pt x="60" y="141"/>
                </a:lnTo>
                <a:lnTo>
                  <a:pt x="59" y="141"/>
                </a:lnTo>
                <a:lnTo>
                  <a:pt x="59" y="141"/>
                </a:lnTo>
                <a:lnTo>
                  <a:pt x="59" y="141"/>
                </a:lnTo>
                <a:lnTo>
                  <a:pt x="59" y="141"/>
                </a:lnTo>
                <a:lnTo>
                  <a:pt x="59" y="141"/>
                </a:lnTo>
                <a:lnTo>
                  <a:pt x="59" y="141"/>
                </a:lnTo>
                <a:lnTo>
                  <a:pt x="59" y="141"/>
                </a:lnTo>
                <a:lnTo>
                  <a:pt x="59" y="140"/>
                </a:lnTo>
                <a:lnTo>
                  <a:pt x="59" y="140"/>
                </a:lnTo>
                <a:lnTo>
                  <a:pt x="59" y="140"/>
                </a:lnTo>
                <a:lnTo>
                  <a:pt x="59" y="140"/>
                </a:lnTo>
                <a:lnTo>
                  <a:pt x="59" y="140"/>
                </a:lnTo>
                <a:lnTo>
                  <a:pt x="59" y="140"/>
                </a:lnTo>
                <a:lnTo>
                  <a:pt x="59" y="140"/>
                </a:lnTo>
                <a:lnTo>
                  <a:pt x="59" y="140"/>
                </a:lnTo>
                <a:lnTo>
                  <a:pt x="58" y="140"/>
                </a:lnTo>
                <a:lnTo>
                  <a:pt x="58" y="140"/>
                </a:lnTo>
                <a:lnTo>
                  <a:pt x="58" y="140"/>
                </a:lnTo>
                <a:lnTo>
                  <a:pt x="58" y="140"/>
                </a:lnTo>
                <a:lnTo>
                  <a:pt x="58" y="140"/>
                </a:lnTo>
                <a:lnTo>
                  <a:pt x="58" y="139"/>
                </a:lnTo>
                <a:lnTo>
                  <a:pt x="58" y="139"/>
                </a:lnTo>
                <a:lnTo>
                  <a:pt x="57" y="139"/>
                </a:lnTo>
                <a:lnTo>
                  <a:pt x="57" y="139"/>
                </a:lnTo>
                <a:lnTo>
                  <a:pt x="57" y="139"/>
                </a:lnTo>
                <a:lnTo>
                  <a:pt x="57" y="139"/>
                </a:lnTo>
                <a:lnTo>
                  <a:pt x="57" y="139"/>
                </a:lnTo>
                <a:lnTo>
                  <a:pt x="57" y="139"/>
                </a:lnTo>
                <a:lnTo>
                  <a:pt x="56" y="139"/>
                </a:lnTo>
                <a:lnTo>
                  <a:pt x="56" y="139"/>
                </a:lnTo>
                <a:lnTo>
                  <a:pt x="56" y="139"/>
                </a:lnTo>
                <a:lnTo>
                  <a:pt x="56" y="139"/>
                </a:lnTo>
                <a:lnTo>
                  <a:pt x="56" y="139"/>
                </a:lnTo>
                <a:lnTo>
                  <a:pt x="55" y="139"/>
                </a:lnTo>
                <a:lnTo>
                  <a:pt x="55" y="139"/>
                </a:lnTo>
                <a:lnTo>
                  <a:pt x="55" y="139"/>
                </a:lnTo>
                <a:lnTo>
                  <a:pt x="55" y="139"/>
                </a:lnTo>
                <a:lnTo>
                  <a:pt x="55" y="139"/>
                </a:lnTo>
                <a:lnTo>
                  <a:pt x="55" y="139"/>
                </a:lnTo>
                <a:lnTo>
                  <a:pt x="55" y="139"/>
                </a:lnTo>
                <a:lnTo>
                  <a:pt x="55" y="139"/>
                </a:lnTo>
                <a:lnTo>
                  <a:pt x="55" y="139"/>
                </a:lnTo>
                <a:lnTo>
                  <a:pt x="55" y="138"/>
                </a:lnTo>
                <a:lnTo>
                  <a:pt x="54" y="138"/>
                </a:lnTo>
                <a:lnTo>
                  <a:pt x="54" y="138"/>
                </a:lnTo>
                <a:lnTo>
                  <a:pt x="54" y="138"/>
                </a:lnTo>
                <a:lnTo>
                  <a:pt x="54" y="138"/>
                </a:lnTo>
                <a:lnTo>
                  <a:pt x="53" y="138"/>
                </a:lnTo>
                <a:lnTo>
                  <a:pt x="53" y="138"/>
                </a:lnTo>
                <a:lnTo>
                  <a:pt x="53" y="138"/>
                </a:lnTo>
                <a:lnTo>
                  <a:pt x="53" y="138"/>
                </a:lnTo>
                <a:lnTo>
                  <a:pt x="53" y="138"/>
                </a:lnTo>
                <a:lnTo>
                  <a:pt x="53" y="138"/>
                </a:lnTo>
                <a:lnTo>
                  <a:pt x="53" y="138"/>
                </a:lnTo>
                <a:lnTo>
                  <a:pt x="52" y="138"/>
                </a:lnTo>
                <a:lnTo>
                  <a:pt x="52" y="138"/>
                </a:lnTo>
                <a:lnTo>
                  <a:pt x="52" y="138"/>
                </a:lnTo>
                <a:lnTo>
                  <a:pt x="52" y="137"/>
                </a:lnTo>
                <a:lnTo>
                  <a:pt x="52" y="137"/>
                </a:lnTo>
                <a:lnTo>
                  <a:pt x="52" y="137"/>
                </a:lnTo>
                <a:lnTo>
                  <a:pt x="52" y="137"/>
                </a:lnTo>
                <a:lnTo>
                  <a:pt x="52" y="137"/>
                </a:lnTo>
                <a:lnTo>
                  <a:pt x="52" y="137"/>
                </a:lnTo>
                <a:lnTo>
                  <a:pt x="52"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0" y="137"/>
                </a:lnTo>
                <a:lnTo>
                  <a:pt x="50" y="137"/>
                </a:lnTo>
                <a:lnTo>
                  <a:pt x="50" y="137"/>
                </a:lnTo>
                <a:lnTo>
                  <a:pt x="50" y="137"/>
                </a:lnTo>
                <a:lnTo>
                  <a:pt x="50" y="137"/>
                </a:lnTo>
                <a:lnTo>
                  <a:pt x="50" y="137"/>
                </a:lnTo>
                <a:lnTo>
                  <a:pt x="50" y="137"/>
                </a:lnTo>
                <a:lnTo>
                  <a:pt x="50"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8" y="137"/>
                </a:lnTo>
                <a:lnTo>
                  <a:pt x="48" y="137"/>
                </a:lnTo>
                <a:lnTo>
                  <a:pt x="48" y="137"/>
                </a:lnTo>
                <a:lnTo>
                  <a:pt x="48" y="137"/>
                </a:lnTo>
                <a:lnTo>
                  <a:pt x="48" y="136"/>
                </a:lnTo>
                <a:lnTo>
                  <a:pt x="48" y="136"/>
                </a:lnTo>
                <a:lnTo>
                  <a:pt x="48" y="136"/>
                </a:lnTo>
                <a:lnTo>
                  <a:pt x="48" y="136"/>
                </a:lnTo>
                <a:lnTo>
                  <a:pt x="48" y="136"/>
                </a:lnTo>
                <a:lnTo>
                  <a:pt x="48" y="136"/>
                </a:lnTo>
                <a:lnTo>
                  <a:pt x="47" y="136"/>
                </a:lnTo>
                <a:lnTo>
                  <a:pt x="47" y="136"/>
                </a:lnTo>
                <a:lnTo>
                  <a:pt x="47" y="136"/>
                </a:lnTo>
                <a:lnTo>
                  <a:pt x="46" y="136"/>
                </a:lnTo>
                <a:lnTo>
                  <a:pt x="46" y="136"/>
                </a:lnTo>
                <a:lnTo>
                  <a:pt x="46" y="135"/>
                </a:lnTo>
                <a:lnTo>
                  <a:pt x="46" y="135"/>
                </a:lnTo>
                <a:lnTo>
                  <a:pt x="46" y="135"/>
                </a:lnTo>
                <a:lnTo>
                  <a:pt x="46" y="135"/>
                </a:lnTo>
                <a:lnTo>
                  <a:pt x="46" y="135"/>
                </a:lnTo>
                <a:lnTo>
                  <a:pt x="46" y="135"/>
                </a:lnTo>
                <a:lnTo>
                  <a:pt x="46" y="135"/>
                </a:lnTo>
                <a:lnTo>
                  <a:pt x="46" y="134"/>
                </a:lnTo>
                <a:lnTo>
                  <a:pt x="46" y="134"/>
                </a:lnTo>
                <a:lnTo>
                  <a:pt x="46" y="134"/>
                </a:lnTo>
                <a:lnTo>
                  <a:pt x="46" y="134"/>
                </a:lnTo>
                <a:lnTo>
                  <a:pt x="45" y="134"/>
                </a:lnTo>
                <a:lnTo>
                  <a:pt x="45" y="134"/>
                </a:lnTo>
                <a:lnTo>
                  <a:pt x="45" y="134"/>
                </a:lnTo>
                <a:lnTo>
                  <a:pt x="45" y="134"/>
                </a:lnTo>
                <a:lnTo>
                  <a:pt x="45" y="134"/>
                </a:lnTo>
                <a:lnTo>
                  <a:pt x="45" y="134"/>
                </a:lnTo>
                <a:lnTo>
                  <a:pt x="45" y="134"/>
                </a:lnTo>
                <a:lnTo>
                  <a:pt x="45" y="134"/>
                </a:lnTo>
                <a:lnTo>
                  <a:pt x="45" y="134"/>
                </a:lnTo>
                <a:lnTo>
                  <a:pt x="45" y="134"/>
                </a:lnTo>
                <a:lnTo>
                  <a:pt x="45" y="134"/>
                </a:lnTo>
                <a:lnTo>
                  <a:pt x="45" y="134"/>
                </a:lnTo>
                <a:lnTo>
                  <a:pt x="45" y="134"/>
                </a:lnTo>
                <a:lnTo>
                  <a:pt x="45" y="134"/>
                </a:lnTo>
                <a:lnTo>
                  <a:pt x="45" y="134"/>
                </a:lnTo>
                <a:lnTo>
                  <a:pt x="45" y="133"/>
                </a:lnTo>
                <a:lnTo>
                  <a:pt x="44" y="133"/>
                </a:lnTo>
                <a:lnTo>
                  <a:pt x="44" y="133"/>
                </a:lnTo>
                <a:lnTo>
                  <a:pt x="44" y="133"/>
                </a:lnTo>
                <a:lnTo>
                  <a:pt x="44" y="133"/>
                </a:lnTo>
                <a:lnTo>
                  <a:pt x="43" y="133"/>
                </a:lnTo>
                <a:lnTo>
                  <a:pt x="43" y="133"/>
                </a:lnTo>
                <a:lnTo>
                  <a:pt x="43" y="133"/>
                </a:lnTo>
                <a:lnTo>
                  <a:pt x="43" y="132"/>
                </a:lnTo>
                <a:lnTo>
                  <a:pt x="43" y="132"/>
                </a:lnTo>
                <a:lnTo>
                  <a:pt x="43" y="131"/>
                </a:lnTo>
                <a:lnTo>
                  <a:pt x="43" y="131"/>
                </a:lnTo>
                <a:lnTo>
                  <a:pt x="43" y="131"/>
                </a:lnTo>
                <a:lnTo>
                  <a:pt x="43" y="131"/>
                </a:lnTo>
                <a:lnTo>
                  <a:pt x="43" y="131"/>
                </a:lnTo>
                <a:lnTo>
                  <a:pt x="43" y="131"/>
                </a:lnTo>
                <a:lnTo>
                  <a:pt x="43" y="131"/>
                </a:lnTo>
                <a:lnTo>
                  <a:pt x="43" y="131"/>
                </a:lnTo>
                <a:lnTo>
                  <a:pt x="42" y="131"/>
                </a:lnTo>
                <a:lnTo>
                  <a:pt x="42" y="131"/>
                </a:lnTo>
                <a:lnTo>
                  <a:pt x="42" y="131"/>
                </a:lnTo>
                <a:lnTo>
                  <a:pt x="42" y="131"/>
                </a:lnTo>
                <a:lnTo>
                  <a:pt x="42" y="131"/>
                </a:lnTo>
                <a:lnTo>
                  <a:pt x="42" y="131"/>
                </a:lnTo>
                <a:lnTo>
                  <a:pt x="42" y="131"/>
                </a:lnTo>
                <a:lnTo>
                  <a:pt x="42" y="131"/>
                </a:lnTo>
                <a:lnTo>
                  <a:pt x="42" y="131"/>
                </a:lnTo>
                <a:lnTo>
                  <a:pt x="42" y="131"/>
                </a:lnTo>
                <a:lnTo>
                  <a:pt x="42" y="131"/>
                </a:lnTo>
                <a:lnTo>
                  <a:pt x="41" y="131"/>
                </a:lnTo>
                <a:lnTo>
                  <a:pt x="41" y="131"/>
                </a:lnTo>
                <a:lnTo>
                  <a:pt x="41" y="131"/>
                </a:lnTo>
                <a:lnTo>
                  <a:pt x="41" y="131"/>
                </a:lnTo>
                <a:lnTo>
                  <a:pt x="41" y="131"/>
                </a:lnTo>
                <a:lnTo>
                  <a:pt x="41" y="131"/>
                </a:lnTo>
                <a:lnTo>
                  <a:pt x="41" y="131"/>
                </a:lnTo>
                <a:lnTo>
                  <a:pt x="41" y="131"/>
                </a:lnTo>
                <a:lnTo>
                  <a:pt x="41" y="131"/>
                </a:lnTo>
                <a:lnTo>
                  <a:pt x="40" y="131"/>
                </a:lnTo>
                <a:lnTo>
                  <a:pt x="40" y="131"/>
                </a:lnTo>
                <a:lnTo>
                  <a:pt x="40" y="131"/>
                </a:lnTo>
                <a:lnTo>
                  <a:pt x="39" y="131"/>
                </a:lnTo>
                <a:lnTo>
                  <a:pt x="39" y="131"/>
                </a:lnTo>
                <a:lnTo>
                  <a:pt x="39" y="131"/>
                </a:lnTo>
                <a:lnTo>
                  <a:pt x="39" y="131"/>
                </a:lnTo>
                <a:lnTo>
                  <a:pt x="39" y="131"/>
                </a:lnTo>
                <a:lnTo>
                  <a:pt x="39" y="131"/>
                </a:lnTo>
                <a:lnTo>
                  <a:pt x="38" y="130"/>
                </a:lnTo>
                <a:lnTo>
                  <a:pt x="38" y="130"/>
                </a:lnTo>
                <a:lnTo>
                  <a:pt x="38" y="130"/>
                </a:lnTo>
                <a:lnTo>
                  <a:pt x="38" y="130"/>
                </a:lnTo>
                <a:lnTo>
                  <a:pt x="38" y="130"/>
                </a:lnTo>
                <a:lnTo>
                  <a:pt x="38" y="130"/>
                </a:lnTo>
                <a:lnTo>
                  <a:pt x="37" y="130"/>
                </a:lnTo>
                <a:lnTo>
                  <a:pt x="37" y="130"/>
                </a:lnTo>
                <a:lnTo>
                  <a:pt x="37" y="130"/>
                </a:lnTo>
                <a:lnTo>
                  <a:pt x="36" y="130"/>
                </a:lnTo>
                <a:lnTo>
                  <a:pt x="36" y="130"/>
                </a:lnTo>
                <a:lnTo>
                  <a:pt x="36" y="130"/>
                </a:lnTo>
                <a:lnTo>
                  <a:pt x="36" y="130"/>
                </a:lnTo>
                <a:lnTo>
                  <a:pt x="36" y="130"/>
                </a:lnTo>
                <a:lnTo>
                  <a:pt x="36" y="129"/>
                </a:lnTo>
                <a:lnTo>
                  <a:pt x="36" y="129"/>
                </a:lnTo>
                <a:lnTo>
                  <a:pt x="36" y="129"/>
                </a:lnTo>
                <a:lnTo>
                  <a:pt x="35" y="129"/>
                </a:lnTo>
                <a:lnTo>
                  <a:pt x="35" y="129"/>
                </a:lnTo>
                <a:lnTo>
                  <a:pt x="35" y="129"/>
                </a:lnTo>
                <a:lnTo>
                  <a:pt x="35" y="129"/>
                </a:lnTo>
                <a:lnTo>
                  <a:pt x="35" y="129"/>
                </a:lnTo>
                <a:lnTo>
                  <a:pt x="35" y="129"/>
                </a:lnTo>
                <a:lnTo>
                  <a:pt x="35" y="129"/>
                </a:lnTo>
                <a:lnTo>
                  <a:pt x="35" y="129"/>
                </a:lnTo>
                <a:lnTo>
                  <a:pt x="35" y="128"/>
                </a:lnTo>
                <a:lnTo>
                  <a:pt x="35" y="128"/>
                </a:lnTo>
                <a:lnTo>
                  <a:pt x="34" y="128"/>
                </a:lnTo>
                <a:lnTo>
                  <a:pt x="34" y="128"/>
                </a:lnTo>
                <a:lnTo>
                  <a:pt x="34" y="128"/>
                </a:lnTo>
                <a:lnTo>
                  <a:pt x="34" y="128"/>
                </a:lnTo>
                <a:lnTo>
                  <a:pt x="34" y="128"/>
                </a:lnTo>
                <a:lnTo>
                  <a:pt x="34" y="128"/>
                </a:lnTo>
                <a:lnTo>
                  <a:pt x="33" y="128"/>
                </a:lnTo>
                <a:lnTo>
                  <a:pt x="33" y="128"/>
                </a:lnTo>
                <a:lnTo>
                  <a:pt x="33" y="128"/>
                </a:lnTo>
                <a:lnTo>
                  <a:pt x="32" y="128"/>
                </a:lnTo>
                <a:lnTo>
                  <a:pt x="32" y="128"/>
                </a:lnTo>
                <a:lnTo>
                  <a:pt x="32" y="128"/>
                </a:lnTo>
                <a:lnTo>
                  <a:pt x="32" y="127"/>
                </a:lnTo>
                <a:lnTo>
                  <a:pt x="32" y="127"/>
                </a:lnTo>
                <a:lnTo>
                  <a:pt x="32" y="127"/>
                </a:lnTo>
                <a:lnTo>
                  <a:pt x="32" y="127"/>
                </a:lnTo>
                <a:lnTo>
                  <a:pt x="32" y="127"/>
                </a:lnTo>
                <a:lnTo>
                  <a:pt x="32" y="127"/>
                </a:lnTo>
                <a:lnTo>
                  <a:pt x="31" y="127"/>
                </a:lnTo>
                <a:lnTo>
                  <a:pt x="31" y="127"/>
                </a:lnTo>
                <a:lnTo>
                  <a:pt x="31" y="127"/>
                </a:lnTo>
                <a:lnTo>
                  <a:pt x="31" y="127"/>
                </a:lnTo>
                <a:lnTo>
                  <a:pt x="31" y="127"/>
                </a:lnTo>
                <a:lnTo>
                  <a:pt x="31" y="127"/>
                </a:lnTo>
                <a:lnTo>
                  <a:pt x="31" y="127"/>
                </a:lnTo>
                <a:lnTo>
                  <a:pt x="30" y="126"/>
                </a:lnTo>
                <a:lnTo>
                  <a:pt x="30" y="126"/>
                </a:lnTo>
                <a:lnTo>
                  <a:pt x="30" y="126"/>
                </a:lnTo>
                <a:lnTo>
                  <a:pt x="29" y="126"/>
                </a:lnTo>
                <a:lnTo>
                  <a:pt x="29" y="126"/>
                </a:lnTo>
                <a:lnTo>
                  <a:pt x="29" y="126"/>
                </a:lnTo>
                <a:lnTo>
                  <a:pt x="29" y="126"/>
                </a:lnTo>
                <a:lnTo>
                  <a:pt x="29" y="125"/>
                </a:lnTo>
                <a:lnTo>
                  <a:pt x="29" y="125"/>
                </a:lnTo>
                <a:lnTo>
                  <a:pt x="29" y="125"/>
                </a:lnTo>
                <a:lnTo>
                  <a:pt x="28" y="124"/>
                </a:lnTo>
                <a:lnTo>
                  <a:pt x="28" y="124"/>
                </a:lnTo>
                <a:lnTo>
                  <a:pt x="28" y="124"/>
                </a:lnTo>
                <a:lnTo>
                  <a:pt x="28" y="124"/>
                </a:lnTo>
                <a:lnTo>
                  <a:pt x="28" y="124"/>
                </a:lnTo>
                <a:lnTo>
                  <a:pt x="28" y="124"/>
                </a:lnTo>
                <a:lnTo>
                  <a:pt x="27" y="124"/>
                </a:lnTo>
                <a:lnTo>
                  <a:pt x="27" y="124"/>
                </a:lnTo>
                <a:lnTo>
                  <a:pt x="27" y="124"/>
                </a:lnTo>
                <a:lnTo>
                  <a:pt x="27" y="124"/>
                </a:lnTo>
                <a:lnTo>
                  <a:pt x="27" y="124"/>
                </a:lnTo>
                <a:lnTo>
                  <a:pt x="27" y="124"/>
                </a:lnTo>
                <a:lnTo>
                  <a:pt x="27" y="124"/>
                </a:lnTo>
                <a:lnTo>
                  <a:pt x="27" y="123"/>
                </a:lnTo>
                <a:lnTo>
                  <a:pt x="27" y="123"/>
                </a:lnTo>
                <a:lnTo>
                  <a:pt x="27" y="123"/>
                </a:lnTo>
                <a:lnTo>
                  <a:pt x="26" y="123"/>
                </a:lnTo>
                <a:lnTo>
                  <a:pt x="26" y="123"/>
                </a:lnTo>
                <a:lnTo>
                  <a:pt x="26" y="123"/>
                </a:lnTo>
                <a:lnTo>
                  <a:pt x="25" y="123"/>
                </a:lnTo>
                <a:lnTo>
                  <a:pt x="25" y="123"/>
                </a:lnTo>
                <a:lnTo>
                  <a:pt x="25" y="123"/>
                </a:lnTo>
                <a:lnTo>
                  <a:pt x="25" y="123"/>
                </a:lnTo>
                <a:lnTo>
                  <a:pt x="25" y="123"/>
                </a:lnTo>
                <a:lnTo>
                  <a:pt x="25" y="123"/>
                </a:lnTo>
                <a:lnTo>
                  <a:pt x="25" y="123"/>
                </a:lnTo>
                <a:lnTo>
                  <a:pt x="25" y="123"/>
                </a:lnTo>
                <a:lnTo>
                  <a:pt x="25" y="123"/>
                </a:lnTo>
                <a:lnTo>
                  <a:pt x="25" y="123"/>
                </a:lnTo>
                <a:lnTo>
                  <a:pt x="25" y="123"/>
                </a:lnTo>
                <a:lnTo>
                  <a:pt x="25" y="122"/>
                </a:lnTo>
                <a:lnTo>
                  <a:pt x="25" y="122"/>
                </a:lnTo>
                <a:lnTo>
                  <a:pt x="25" y="122"/>
                </a:lnTo>
                <a:lnTo>
                  <a:pt x="25" y="122"/>
                </a:lnTo>
                <a:lnTo>
                  <a:pt x="25" y="122"/>
                </a:lnTo>
                <a:lnTo>
                  <a:pt x="25" y="122"/>
                </a:lnTo>
                <a:lnTo>
                  <a:pt x="24" y="122"/>
                </a:lnTo>
                <a:lnTo>
                  <a:pt x="24" y="122"/>
                </a:lnTo>
                <a:lnTo>
                  <a:pt x="24" y="122"/>
                </a:lnTo>
                <a:lnTo>
                  <a:pt x="24" y="122"/>
                </a:lnTo>
                <a:lnTo>
                  <a:pt x="24" y="122"/>
                </a:lnTo>
                <a:lnTo>
                  <a:pt x="24" y="122"/>
                </a:lnTo>
                <a:lnTo>
                  <a:pt x="24" y="121"/>
                </a:lnTo>
                <a:lnTo>
                  <a:pt x="24" y="121"/>
                </a:lnTo>
                <a:lnTo>
                  <a:pt x="24" y="121"/>
                </a:lnTo>
                <a:lnTo>
                  <a:pt x="24" y="121"/>
                </a:lnTo>
                <a:lnTo>
                  <a:pt x="23" y="121"/>
                </a:lnTo>
                <a:lnTo>
                  <a:pt x="23" y="121"/>
                </a:lnTo>
                <a:lnTo>
                  <a:pt x="23" y="121"/>
                </a:lnTo>
                <a:lnTo>
                  <a:pt x="23" y="121"/>
                </a:lnTo>
                <a:lnTo>
                  <a:pt x="23" y="121"/>
                </a:lnTo>
                <a:lnTo>
                  <a:pt x="23" y="121"/>
                </a:lnTo>
                <a:lnTo>
                  <a:pt x="23" y="121"/>
                </a:lnTo>
                <a:lnTo>
                  <a:pt x="23" y="121"/>
                </a:lnTo>
                <a:lnTo>
                  <a:pt x="23" y="121"/>
                </a:lnTo>
                <a:lnTo>
                  <a:pt x="23" y="121"/>
                </a:lnTo>
                <a:lnTo>
                  <a:pt x="22" y="121"/>
                </a:lnTo>
                <a:lnTo>
                  <a:pt x="22" y="121"/>
                </a:lnTo>
                <a:lnTo>
                  <a:pt x="22" y="121"/>
                </a:lnTo>
                <a:lnTo>
                  <a:pt x="22" y="121"/>
                </a:lnTo>
                <a:lnTo>
                  <a:pt x="22" y="120"/>
                </a:lnTo>
                <a:lnTo>
                  <a:pt x="22" y="120"/>
                </a:lnTo>
                <a:lnTo>
                  <a:pt x="22" y="120"/>
                </a:lnTo>
                <a:lnTo>
                  <a:pt x="22" y="120"/>
                </a:lnTo>
                <a:lnTo>
                  <a:pt x="22" y="120"/>
                </a:lnTo>
                <a:lnTo>
                  <a:pt x="22" y="120"/>
                </a:lnTo>
                <a:lnTo>
                  <a:pt x="22" y="120"/>
                </a:lnTo>
                <a:lnTo>
                  <a:pt x="22" y="120"/>
                </a:lnTo>
                <a:lnTo>
                  <a:pt x="22" y="120"/>
                </a:lnTo>
                <a:lnTo>
                  <a:pt x="22" y="120"/>
                </a:lnTo>
                <a:lnTo>
                  <a:pt x="22" y="120"/>
                </a:lnTo>
                <a:lnTo>
                  <a:pt x="22" y="120"/>
                </a:lnTo>
                <a:lnTo>
                  <a:pt x="22" y="120"/>
                </a:lnTo>
                <a:lnTo>
                  <a:pt x="22" y="120"/>
                </a:lnTo>
                <a:lnTo>
                  <a:pt x="22" y="120"/>
                </a:lnTo>
                <a:lnTo>
                  <a:pt x="22" y="120"/>
                </a:lnTo>
                <a:lnTo>
                  <a:pt x="22" y="120"/>
                </a:lnTo>
                <a:lnTo>
                  <a:pt x="21" y="120"/>
                </a:lnTo>
                <a:lnTo>
                  <a:pt x="21" y="120"/>
                </a:lnTo>
                <a:lnTo>
                  <a:pt x="21" y="120"/>
                </a:lnTo>
                <a:lnTo>
                  <a:pt x="21" y="120"/>
                </a:lnTo>
                <a:lnTo>
                  <a:pt x="21" y="120"/>
                </a:lnTo>
                <a:lnTo>
                  <a:pt x="21" y="120"/>
                </a:lnTo>
                <a:lnTo>
                  <a:pt x="21" y="120"/>
                </a:lnTo>
                <a:lnTo>
                  <a:pt x="21" y="120"/>
                </a:lnTo>
                <a:lnTo>
                  <a:pt x="21" y="120"/>
                </a:lnTo>
                <a:lnTo>
                  <a:pt x="21" y="120"/>
                </a:lnTo>
                <a:lnTo>
                  <a:pt x="21" y="120"/>
                </a:lnTo>
                <a:lnTo>
                  <a:pt x="21" y="120"/>
                </a:lnTo>
                <a:lnTo>
                  <a:pt x="21" y="119"/>
                </a:lnTo>
                <a:lnTo>
                  <a:pt x="21" y="119"/>
                </a:lnTo>
                <a:lnTo>
                  <a:pt x="20" y="119"/>
                </a:lnTo>
                <a:lnTo>
                  <a:pt x="20" y="119"/>
                </a:lnTo>
                <a:lnTo>
                  <a:pt x="20" y="119"/>
                </a:lnTo>
                <a:lnTo>
                  <a:pt x="20" y="119"/>
                </a:lnTo>
                <a:lnTo>
                  <a:pt x="20" y="119"/>
                </a:lnTo>
                <a:lnTo>
                  <a:pt x="20" y="119"/>
                </a:lnTo>
                <a:lnTo>
                  <a:pt x="20" y="119"/>
                </a:lnTo>
                <a:lnTo>
                  <a:pt x="20" y="119"/>
                </a:lnTo>
                <a:lnTo>
                  <a:pt x="20" y="119"/>
                </a:lnTo>
                <a:lnTo>
                  <a:pt x="20" y="118"/>
                </a:lnTo>
                <a:lnTo>
                  <a:pt x="19" y="118"/>
                </a:lnTo>
                <a:lnTo>
                  <a:pt x="19" y="118"/>
                </a:lnTo>
                <a:lnTo>
                  <a:pt x="19" y="118"/>
                </a:lnTo>
                <a:lnTo>
                  <a:pt x="19" y="118"/>
                </a:lnTo>
                <a:lnTo>
                  <a:pt x="19" y="118"/>
                </a:lnTo>
                <a:lnTo>
                  <a:pt x="19" y="118"/>
                </a:lnTo>
                <a:lnTo>
                  <a:pt x="19" y="117"/>
                </a:lnTo>
                <a:lnTo>
                  <a:pt x="19" y="117"/>
                </a:lnTo>
                <a:lnTo>
                  <a:pt x="19" y="117"/>
                </a:lnTo>
                <a:lnTo>
                  <a:pt x="19" y="117"/>
                </a:lnTo>
                <a:lnTo>
                  <a:pt x="19" y="117"/>
                </a:lnTo>
                <a:lnTo>
                  <a:pt x="19" y="117"/>
                </a:lnTo>
                <a:lnTo>
                  <a:pt x="19" y="117"/>
                </a:lnTo>
                <a:lnTo>
                  <a:pt x="19" y="117"/>
                </a:lnTo>
                <a:lnTo>
                  <a:pt x="19" y="117"/>
                </a:lnTo>
                <a:lnTo>
                  <a:pt x="19" y="117"/>
                </a:lnTo>
                <a:lnTo>
                  <a:pt x="19" y="117"/>
                </a:lnTo>
                <a:lnTo>
                  <a:pt x="19" y="117"/>
                </a:lnTo>
                <a:lnTo>
                  <a:pt x="19" y="117"/>
                </a:lnTo>
                <a:lnTo>
                  <a:pt x="19" y="117"/>
                </a:lnTo>
                <a:lnTo>
                  <a:pt x="19" y="117"/>
                </a:lnTo>
                <a:lnTo>
                  <a:pt x="19" y="117"/>
                </a:lnTo>
                <a:lnTo>
                  <a:pt x="19" y="117"/>
                </a:lnTo>
                <a:lnTo>
                  <a:pt x="19"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6" y="116"/>
                </a:lnTo>
                <a:lnTo>
                  <a:pt x="16" y="116"/>
                </a:lnTo>
                <a:lnTo>
                  <a:pt x="16" y="116"/>
                </a:lnTo>
                <a:lnTo>
                  <a:pt x="16" y="116"/>
                </a:lnTo>
                <a:lnTo>
                  <a:pt x="16" y="115"/>
                </a:lnTo>
                <a:lnTo>
                  <a:pt x="16" y="115"/>
                </a:lnTo>
                <a:lnTo>
                  <a:pt x="16" y="115"/>
                </a:lnTo>
                <a:lnTo>
                  <a:pt x="15" y="115"/>
                </a:lnTo>
                <a:lnTo>
                  <a:pt x="15" y="115"/>
                </a:lnTo>
                <a:lnTo>
                  <a:pt x="15" y="115"/>
                </a:lnTo>
                <a:lnTo>
                  <a:pt x="15" y="115"/>
                </a:lnTo>
                <a:lnTo>
                  <a:pt x="15" y="115"/>
                </a:lnTo>
                <a:lnTo>
                  <a:pt x="15" y="115"/>
                </a:lnTo>
                <a:lnTo>
                  <a:pt x="15" y="115"/>
                </a:lnTo>
                <a:lnTo>
                  <a:pt x="15" y="115"/>
                </a:lnTo>
                <a:lnTo>
                  <a:pt x="15" y="116"/>
                </a:lnTo>
                <a:lnTo>
                  <a:pt x="15" y="116"/>
                </a:lnTo>
                <a:lnTo>
                  <a:pt x="15" y="116"/>
                </a:lnTo>
                <a:lnTo>
                  <a:pt x="15" y="116"/>
                </a:lnTo>
                <a:lnTo>
                  <a:pt x="15" y="116"/>
                </a:lnTo>
                <a:lnTo>
                  <a:pt x="16" y="116"/>
                </a:lnTo>
                <a:lnTo>
                  <a:pt x="16" y="116"/>
                </a:lnTo>
                <a:lnTo>
                  <a:pt x="16" y="116"/>
                </a:lnTo>
                <a:lnTo>
                  <a:pt x="16" y="116"/>
                </a:lnTo>
                <a:lnTo>
                  <a:pt x="16" y="116"/>
                </a:lnTo>
                <a:lnTo>
                  <a:pt x="16" y="116"/>
                </a:lnTo>
                <a:lnTo>
                  <a:pt x="16" y="116"/>
                </a:lnTo>
                <a:lnTo>
                  <a:pt x="16" y="116"/>
                </a:lnTo>
                <a:lnTo>
                  <a:pt x="16"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6"/>
                </a:lnTo>
                <a:lnTo>
                  <a:pt x="15" y="115"/>
                </a:lnTo>
                <a:lnTo>
                  <a:pt x="15" y="115"/>
                </a:lnTo>
                <a:lnTo>
                  <a:pt x="14" y="115"/>
                </a:lnTo>
                <a:lnTo>
                  <a:pt x="14" y="115"/>
                </a:lnTo>
                <a:lnTo>
                  <a:pt x="14" y="115"/>
                </a:lnTo>
                <a:lnTo>
                  <a:pt x="14" y="115"/>
                </a:lnTo>
                <a:lnTo>
                  <a:pt x="14" y="115"/>
                </a:lnTo>
                <a:lnTo>
                  <a:pt x="14" y="115"/>
                </a:lnTo>
                <a:lnTo>
                  <a:pt x="14" y="115"/>
                </a:lnTo>
                <a:lnTo>
                  <a:pt x="14" y="115"/>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5"/>
                </a:lnTo>
                <a:lnTo>
                  <a:pt x="14" y="115"/>
                </a:lnTo>
                <a:lnTo>
                  <a:pt x="14" y="115"/>
                </a:lnTo>
                <a:lnTo>
                  <a:pt x="14" y="115"/>
                </a:lnTo>
                <a:lnTo>
                  <a:pt x="14" y="115"/>
                </a:lnTo>
                <a:lnTo>
                  <a:pt x="14" y="115"/>
                </a:lnTo>
                <a:lnTo>
                  <a:pt x="14" y="114"/>
                </a:lnTo>
                <a:lnTo>
                  <a:pt x="14" y="114"/>
                </a:lnTo>
                <a:lnTo>
                  <a:pt x="14" y="114"/>
                </a:lnTo>
                <a:lnTo>
                  <a:pt x="14" y="114"/>
                </a:lnTo>
                <a:lnTo>
                  <a:pt x="14" y="114"/>
                </a:lnTo>
                <a:lnTo>
                  <a:pt x="14" y="114"/>
                </a:lnTo>
                <a:lnTo>
                  <a:pt x="14" y="114"/>
                </a:lnTo>
                <a:lnTo>
                  <a:pt x="14" y="114"/>
                </a:lnTo>
                <a:lnTo>
                  <a:pt x="14" y="114"/>
                </a:lnTo>
                <a:lnTo>
                  <a:pt x="14" y="114"/>
                </a:lnTo>
                <a:lnTo>
                  <a:pt x="14" y="113"/>
                </a:lnTo>
                <a:lnTo>
                  <a:pt x="14" y="113"/>
                </a:lnTo>
                <a:lnTo>
                  <a:pt x="14" y="113"/>
                </a:lnTo>
                <a:lnTo>
                  <a:pt x="14" y="113"/>
                </a:lnTo>
                <a:lnTo>
                  <a:pt x="14" y="113"/>
                </a:lnTo>
                <a:lnTo>
                  <a:pt x="14" y="113"/>
                </a:lnTo>
                <a:lnTo>
                  <a:pt x="14" y="112"/>
                </a:lnTo>
                <a:lnTo>
                  <a:pt x="14" y="112"/>
                </a:lnTo>
                <a:lnTo>
                  <a:pt x="14" y="112"/>
                </a:lnTo>
                <a:lnTo>
                  <a:pt x="14" y="112"/>
                </a:lnTo>
                <a:lnTo>
                  <a:pt x="14" y="112"/>
                </a:lnTo>
                <a:lnTo>
                  <a:pt x="13" y="112"/>
                </a:lnTo>
                <a:lnTo>
                  <a:pt x="13" y="112"/>
                </a:lnTo>
                <a:lnTo>
                  <a:pt x="13" y="112"/>
                </a:lnTo>
                <a:lnTo>
                  <a:pt x="13" y="112"/>
                </a:lnTo>
                <a:lnTo>
                  <a:pt x="13" y="111"/>
                </a:lnTo>
                <a:lnTo>
                  <a:pt x="13" y="111"/>
                </a:lnTo>
                <a:lnTo>
                  <a:pt x="12" y="111"/>
                </a:lnTo>
                <a:lnTo>
                  <a:pt x="12" y="111"/>
                </a:lnTo>
                <a:lnTo>
                  <a:pt x="12" y="111"/>
                </a:lnTo>
                <a:lnTo>
                  <a:pt x="12" y="111"/>
                </a:lnTo>
                <a:lnTo>
                  <a:pt x="12" y="110"/>
                </a:lnTo>
                <a:lnTo>
                  <a:pt x="12" y="110"/>
                </a:lnTo>
                <a:lnTo>
                  <a:pt x="11" y="110"/>
                </a:lnTo>
                <a:lnTo>
                  <a:pt x="11" y="110"/>
                </a:lnTo>
                <a:lnTo>
                  <a:pt x="11" y="110"/>
                </a:lnTo>
                <a:lnTo>
                  <a:pt x="11" y="110"/>
                </a:lnTo>
                <a:lnTo>
                  <a:pt x="11" y="110"/>
                </a:lnTo>
                <a:lnTo>
                  <a:pt x="11" y="110"/>
                </a:lnTo>
                <a:lnTo>
                  <a:pt x="11" y="110"/>
                </a:lnTo>
                <a:lnTo>
                  <a:pt x="11" y="110"/>
                </a:lnTo>
                <a:lnTo>
                  <a:pt x="11" y="110"/>
                </a:lnTo>
                <a:lnTo>
                  <a:pt x="11" y="110"/>
                </a:lnTo>
                <a:lnTo>
                  <a:pt x="11" y="110"/>
                </a:lnTo>
                <a:lnTo>
                  <a:pt x="11" y="110"/>
                </a:lnTo>
                <a:lnTo>
                  <a:pt x="11" y="110"/>
                </a:lnTo>
                <a:lnTo>
                  <a:pt x="11" y="110"/>
                </a:lnTo>
                <a:lnTo>
                  <a:pt x="11" y="110"/>
                </a:lnTo>
                <a:lnTo>
                  <a:pt x="10" y="110"/>
                </a:lnTo>
                <a:lnTo>
                  <a:pt x="10" y="110"/>
                </a:lnTo>
                <a:lnTo>
                  <a:pt x="10" y="110"/>
                </a:lnTo>
                <a:lnTo>
                  <a:pt x="10" y="109"/>
                </a:lnTo>
                <a:lnTo>
                  <a:pt x="10" y="109"/>
                </a:lnTo>
                <a:lnTo>
                  <a:pt x="10" y="109"/>
                </a:lnTo>
                <a:lnTo>
                  <a:pt x="10" y="109"/>
                </a:lnTo>
                <a:lnTo>
                  <a:pt x="10" y="109"/>
                </a:lnTo>
                <a:lnTo>
                  <a:pt x="10" y="109"/>
                </a:lnTo>
                <a:lnTo>
                  <a:pt x="10" y="109"/>
                </a:lnTo>
                <a:lnTo>
                  <a:pt x="10" y="109"/>
                </a:lnTo>
                <a:lnTo>
                  <a:pt x="9" y="109"/>
                </a:lnTo>
                <a:lnTo>
                  <a:pt x="9" y="109"/>
                </a:lnTo>
                <a:lnTo>
                  <a:pt x="9" y="109"/>
                </a:lnTo>
                <a:lnTo>
                  <a:pt x="9" y="109"/>
                </a:lnTo>
                <a:lnTo>
                  <a:pt x="9" y="109"/>
                </a:lnTo>
                <a:lnTo>
                  <a:pt x="8" y="109"/>
                </a:lnTo>
                <a:lnTo>
                  <a:pt x="8" y="109"/>
                </a:lnTo>
                <a:lnTo>
                  <a:pt x="8" y="109"/>
                </a:lnTo>
                <a:lnTo>
                  <a:pt x="8" y="109"/>
                </a:lnTo>
                <a:lnTo>
                  <a:pt x="8" y="109"/>
                </a:lnTo>
                <a:lnTo>
                  <a:pt x="8" y="109"/>
                </a:lnTo>
                <a:lnTo>
                  <a:pt x="8" y="109"/>
                </a:lnTo>
                <a:lnTo>
                  <a:pt x="8" y="109"/>
                </a:lnTo>
                <a:lnTo>
                  <a:pt x="8" y="109"/>
                </a:lnTo>
                <a:lnTo>
                  <a:pt x="8" y="109"/>
                </a:lnTo>
                <a:lnTo>
                  <a:pt x="8"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6" y="109"/>
                </a:lnTo>
                <a:lnTo>
                  <a:pt x="6" y="109"/>
                </a:lnTo>
                <a:lnTo>
                  <a:pt x="6" y="109"/>
                </a:lnTo>
                <a:lnTo>
                  <a:pt x="6" y="109"/>
                </a:lnTo>
                <a:lnTo>
                  <a:pt x="6" y="109"/>
                </a:lnTo>
                <a:lnTo>
                  <a:pt x="6" y="109"/>
                </a:lnTo>
                <a:lnTo>
                  <a:pt x="6" y="109"/>
                </a:lnTo>
                <a:lnTo>
                  <a:pt x="6" y="109"/>
                </a:lnTo>
                <a:lnTo>
                  <a:pt x="6" y="109"/>
                </a:lnTo>
                <a:lnTo>
                  <a:pt x="5" y="109"/>
                </a:lnTo>
                <a:lnTo>
                  <a:pt x="5" y="109"/>
                </a:lnTo>
                <a:lnTo>
                  <a:pt x="5" y="109"/>
                </a:lnTo>
                <a:lnTo>
                  <a:pt x="5" y="110"/>
                </a:lnTo>
                <a:lnTo>
                  <a:pt x="5" y="110"/>
                </a:lnTo>
                <a:lnTo>
                  <a:pt x="5" y="110"/>
                </a:lnTo>
                <a:lnTo>
                  <a:pt x="5" y="110"/>
                </a:lnTo>
                <a:lnTo>
                  <a:pt x="5" y="110"/>
                </a:lnTo>
                <a:lnTo>
                  <a:pt x="5" y="110"/>
                </a:lnTo>
                <a:lnTo>
                  <a:pt x="5" y="110"/>
                </a:lnTo>
                <a:lnTo>
                  <a:pt x="5" y="110"/>
                </a:lnTo>
                <a:lnTo>
                  <a:pt x="5" y="110"/>
                </a:lnTo>
                <a:lnTo>
                  <a:pt x="5" y="110"/>
                </a:lnTo>
                <a:lnTo>
                  <a:pt x="5" y="110"/>
                </a:lnTo>
                <a:lnTo>
                  <a:pt x="5" y="110"/>
                </a:lnTo>
                <a:lnTo>
                  <a:pt x="5" y="110"/>
                </a:lnTo>
                <a:lnTo>
                  <a:pt x="5" y="110"/>
                </a:lnTo>
                <a:lnTo>
                  <a:pt x="5" y="110"/>
                </a:lnTo>
                <a:lnTo>
                  <a:pt x="4" y="110"/>
                </a:lnTo>
                <a:lnTo>
                  <a:pt x="4" y="110"/>
                </a:lnTo>
                <a:lnTo>
                  <a:pt x="4" y="110"/>
                </a:lnTo>
                <a:lnTo>
                  <a:pt x="4" y="110"/>
                </a:lnTo>
                <a:lnTo>
                  <a:pt x="4" y="110"/>
                </a:lnTo>
                <a:lnTo>
                  <a:pt x="4" y="110"/>
                </a:lnTo>
                <a:lnTo>
                  <a:pt x="4" y="110"/>
                </a:lnTo>
                <a:lnTo>
                  <a:pt x="4" y="110"/>
                </a:lnTo>
                <a:lnTo>
                  <a:pt x="4" y="109"/>
                </a:lnTo>
                <a:lnTo>
                  <a:pt x="3" y="109"/>
                </a:lnTo>
                <a:lnTo>
                  <a:pt x="3" y="109"/>
                </a:lnTo>
                <a:lnTo>
                  <a:pt x="3" y="109"/>
                </a:lnTo>
                <a:lnTo>
                  <a:pt x="3" y="109"/>
                </a:lnTo>
                <a:lnTo>
                  <a:pt x="3" y="109"/>
                </a:lnTo>
                <a:lnTo>
                  <a:pt x="3" y="109"/>
                </a:lnTo>
                <a:lnTo>
                  <a:pt x="3" y="108"/>
                </a:lnTo>
                <a:lnTo>
                  <a:pt x="3" y="108"/>
                </a:lnTo>
                <a:lnTo>
                  <a:pt x="3" y="108"/>
                </a:lnTo>
                <a:lnTo>
                  <a:pt x="2" y="108"/>
                </a:lnTo>
                <a:lnTo>
                  <a:pt x="2" y="108"/>
                </a:lnTo>
                <a:lnTo>
                  <a:pt x="2" y="108"/>
                </a:lnTo>
                <a:lnTo>
                  <a:pt x="2" y="107"/>
                </a:lnTo>
                <a:lnTo>
                  <a:pt x="2" y="107"/>
                </a:lnTo>
                <a:lnTo>
                  <a:pt x="2" y="107"/>
                </a:lnTo>
                <a:lnTo>
                  <a:pt x="2" y="107"/>
                </a:lnTo>
                <a:lnTo>
                  <a:pt x="2" y="107"/>
                </a:lnTo>
                <a:lnTo>
                  <a:pt x="2" y="107"/>
                </a:lnTo>
                <a:lnTo>
                  <a:pt x="2" y="107"/>
                </a:lnTo>
                <a:lnTo>
                  <a:pt x="2" y="107"/>
                </a:lnTo>
                <a:lnTo>
                  <a:pt x="2" y="107"/>
                </a:lnTo>
                <a:lnTo>
                  <a:pt x="2" y="106"/>
                </a:lnTo>
                <a:lnTo>
                  <a:pt x="2" y="106"/>
                </a:lnTo>
                <a:lnTo>
                  <a:pt x="2" y="106"/>
                </a:lnTo>
                <a:lnTo>
                  <a:pt x="2" y="106"/>
                </a:lnTo>
                <a:lnTo>
                  <a:pt x="2" y="106"/>
                </a:lnTo>
                <a:lnTo>
                  <a:pt x="2" y="106"/>
                </a:lnTo>
                <a:lnTo>
                  <a:pt x="2" y="106"/>
                </a:lnTo>
                <a:lnTo>
                  <a:pt x="1" y="106"/>
                </a:lnTo>
                <a:lnTo>
                  <a:pt x="1" y="106"/>
                </a:lnTo>
                <a:lnTo>
                  <a:pt x="1" y="106"/>
                </a:lnTo>
                <a:lnTo>
                  <a:pt x="1" y="106"/>
                </a:lnTo>
                <a:lnTo>
                  <a:pt x="1" y="106"/>
                </a:lnTo>
                <a:lnTo>
                  <a:pt x="1" y="106"/>
                </a:lnTo>
                <a:lnTo>
                  <a:pt x="1" y="106"/>
                </a:lnTo>
                <a:lnTo>
                  <a:pt x="1" y="106"/>
                </a:lnTo>
                <a:lnTo>
                  <a:pt x="1" y="105"/>
                </a:lnTo>
                <a:lnTo>
                  <a:pt x="1" y="105"/>
                </a:lnTo>
                <a:lnTo>
                  <a:pt x="1" y="105"/>
                </a:lnTo>
                <a:lnTo>
                  <a:pt x="1" y="105"/>
                </a:lnTo>
                <a:lnTo>
                  <a:pt x="1" y="105"/>
                </a:lnTo>
                <a:lnTo>
                  <a:pt x="1" y="105"/>
                </a:lnTo>
                <a:lnTo>
                  <a:pt x="1" y="105"/>
                </a:lnTo>
                <a:lnTo>
                  <a:pt x="1" y="105"/>
                </a:lnTo>
                <a:lnTo>
                  <a:pt x="1" y="105"/>
                </a:lnTo>
                <a:lnTo>
                  <a:pt x="1" y="105"/>
                </a:lnTo>
                <a:lnTo>
                  <a:pt x="1" y="105"/>
                </a:lnTo>
                <a:lnTo>
                  <a:pt x="1" y="105"/>
                </a:lnTo>
                <a:lnTo>
                  <a:pt x="1" y="104"/>
                </a:lnTo>
                <a:lnTo>
                  <a:pt x="1" y="104"/>
                </a:lnTo>
                <a:lnTo>
                  <a:pt x="1" y="104"/>
                </a:lnTo>
                <a:lnTo>
                  <a:pt x="1" y="104"/>
                </a:lnTo>
                <a:lnTo>
                  <a:pt x="1" y="104"/>
                </a:lnTo>
                <a:lnTo>
                  <a:pt x="1" y="104"/>
                </a:lnTo>
                <a:lnTo>
                  <a:pt x="1" y="104"/>
                </a:lnTo>
                <a:lnTo>
                  <a:pt x="0" y="104"/>
                </a:lnTo>
                <a:lnTo>
                  <a:pt x="0" y="104"/>
                </a:lnTo>
                <a:lnTo>
                  <a:pt x="0" y="104"/>
                </a:lnTo>
                <a:lnTo>
                  <a:pt x="0" y="104"/>
                </a:lnTo>
                <a:lnTo>
                  <a:pt x="0" y="104"/>
                </a:lnTo>
                <a:lnTo>
                  <a:pt x="0" y="104"/>
                </a:lnTo>
                <a:lnTo>
                  <a:pt x="0" y="104"/>
                </a:lnTo>
                <a:lnTo>
                  <a:pt x="0" y="104"/>
                </a:lnTo>
                <a:lnTo>
                  <a:pt x="0" y="104"/>
                </a:lnTo>
                <a:lnTo>
                  <a:pt x="0" y="104"/>
                </a:lnTo>
                <a:lnTo>
                  <a:pt x="0" y="103"/>
                </a:lnTo>
                <a:lnTo>
                  <a:pt x="0" y="103"/>
                </a:lnTo>
                <a:lnTo>
                  <a:pt x="0" y="103"/>
                </a:lnTo>
                <a:lnTo>
                  <a:pt x="0" y="103"/>
                </a:lnTo>
                <a:lnTo>
                  <a:pt x="0" y="103"/>
                </a:lnTo>
                <a:lnTo>
                  <a:pt x="0" y="103"/>
                </a:lnTo>
                <a:lnTo>
                  <a:pt x="0" y="103"/>
                </a:lnTo>
                <a:lnTo>
                  <a:pt x="0" y="103"/>
                </a:lnTo>
                <a:lnTo>
                  <a:pt x="0" y="103"/>
                </a:lnTo>
                <a:lnTo>
                  <a:pt x="0" y="103"/>
                </a:lnTo>
                <a:lnTo>
                  <a:pt x="0" y="103"/>
                </a:lnTo>
                <a:lnTo>
                  <a:pt x="0" y="103"/>
                </a:lnTo>
                <a:lnTo>
                  <a:pt x="0" y="103"/>
                </a:lnTo>
                <a:lnTo>
                  <a:pt x="0" y="103"/>
                </a:lnTo>
                <a:lnTo>
                  <a:pt x="0" y="103"/>
                </a:lnTo>
                <a:lnTo>
                  <a:pt x="1" y="103"/>
                </a:lnTo>
                <a:lnTo>
                  <a:pt x="1" y="103"/>
                </a:lnTo>
                <a:lnTo>
                  <a:pt x="1" y="103"/>
                </a:lnTo>
                <a:lnTo>
                  <a:pt x="1" y="102"/>
                </a:lnTo>
                <a:lnTo>
                  <a:pt x="1" y="102"/>
                </a:lnTo>
                <a:lnTo>
                  <a:pt x="1" y="102"/>
                </a:lnTo>
                <a:lnTo>
                  <a:pt x="1" y="102"/>
                </a:lnTo>
                <a:lnTo>
                  <a:pt x="1" y="102"/>
                </a:lnTo>
                <a:lnTo>
                  <a:pt x="1" y="102"/>
                </a:lnTo>
                <a:lnTo>
                  <a:pt x="1" y="102"/>
                </a:lnTo>
                <a:lnTo>
                  <a:pt x="1" y="101"/>
                </a:lnTo>
                <a:lnTo>
                  <a:pt x="1" y="101"/>
                </a:lnTo>
                <a:lnTo>
                  <a:pt x="1" y="101"/>
                </a:lnTo>
                <a:lnTo>
                  <a:pt x="1" y="101"/>
                </a:lnTo>
                <a:lnTo>
                  <a:pt x="1" y="100"/>
                </a:lnTo>
                <a:lnTo>
                  <a:pt x="1" y="100"/>
                </a:lnTo>
                <a:lnTo>
                  <a:pt x="1" y="100"/>
                </a:lnTo>
                <a:lnTo>
                  <a:pt x="1" y="100"/>
                </a:lnTo>
                <a:lnTo>
                  <a:pt x="2" y="100"/>
                </a:lnTo>
                <a:lnTo>
                  <a:pt x="2" y="100"/>
                </a:lnTo>
                <a:lnTo>
                  <a:pt x="2" y="100"/>
                </a:lnTo>
                <a:lnTo>
                  <a:pt x="2" y="100"/>
                </a:lnTo>
                <a:lnTo>
                  <a:pt x="3" y="100"/>
                </a:lnTo>
                <a:lnTo>
                  <a:pt x="3" y="100"/>
                </a:lnTo>
                <a:lnTo>
                  <a:pt x="3" y="100"/>
                </a:lnTo>
                <a:lnTo>
                  <a:pt x="3" y="100"/>
                </a:lnTo>
                <a:lnTo>
                  <a:pt x="3" y="100"/>
                </a:lnTo>
                <a:lnTo>
                  <a:pt x="4" y="100"/>
                </a:lnTo>
                <a:lnTo>
                  <a:pt x="4" y="100"/>
                </a:lnTo>
                <a:lnTo>
                  <a:pt x="4" y="100"/>
                </a:lnTo>
                <a:lnTo>
                  <a:pt x="4" y="100"/>
                </a:lnTo>
                <a:lnTo>
                  <a:pt x="4" y="100"/>
                </a:lnTo>
                <a:lnTo>
                  <a:pt x="4" y="100"/>
                </a:lnTo>
                <a:lnTo>
                  <a:pt x="4" y="100"/>
                </a:lnTo>
                <a:lnTo>
                  <a:pt x="4" y="100"/>
                </a:lnTo>
                <a:lnTo>
                  <a:pt x="4" y="100"/>
                </a:lnTo>
                <a:lnTo>
                  <a:pt x="4" y="100"/>
                </a:lnTo>
                <a:lnTo>
                  <a:pt x="4" y="100"/>
                </a:lnTo>
                <a:lnTo>
                  <a:pt x="4" y="100"/>
                </a:lnTo>
                <a:lnTo>
                  <a:pt x="5" y="100"/>
                </a:lnTo>
                <a:lnTo>
                  <a:pt x="5" y="100"/>
                </a:lnTo>
                <a:lnTo>
                  <a:pt x="5" y="100"/>
                </a:lnTo>
                <a:lnTo>
                  <a:pt x="5" y="100"/>
                </a:lnTo>
                <a:lnTo>
                  <a:pt x="5" y="100"/>
                </a:lnTo>
                <a:lnTo>
                  <a:pt x="5" y="100"/>
                </a:lnTo>
                <a:lnTo>
                  <a:pt x="5" y="100"/>
                </a:lnTo>
                <a:lnTo>
                  <a:pt x="5" y="100"/>
                </a:lnTo>
                <a:lnTo>
                  <a:pt x="6" y="100"/>
                </a:lnTo>
                <a:lnTo>
                  <a:pt x="6" y="100"/>
                </a:lnTo>
                <a:lnTo>
                  <a:pt x="7" y="100"/>
                </a:lnTo>
                <a:lnTo>
                  <a:pt x="7" y="100"/>
                </a:lnTo>
                <a:lnTo>
                  <a:pt x="7" y="100"/>
                </a:lnTo>
                <a:lnTo>
                  <a:pt x="7" y="100"/>
                </a:lnTo>
                <a:lnTo>
                  <a:pt x="7" y="100"/>
                </a:lnTo>
                <a:lnTo>
                  <a:pt x="8" y="100"/>
                </a:lnTo>
                <a:lnTo>
                  <a:pt x="8" y="100"/>
                </a:lnTo>
                <a:lnTo>
                  <a:pt x="8" y="100"/>
                </a:lnTo>
                <a:lnTo>
                  <a:pt x="8" y="100"/>
                </a:lnTo>
                <a:lnTo>
                  <a:pt x="8" y="101"/>
                </a:lnTo>
                <a:lnTo>
                  <a:pt x="8" y="101"/>
                </a:lnTo>
                <a:lnTo>
                  <a:pt x="8" y="101"/>
                </a:lnTo>
                <a:lnTo>
                  <a:pt x="9" y="101"/>
                </a:lnTo>
                <a:lnTo>
                  <a:pt x="9" y="102"/>
                </a:lnTo>
                <a:lnTo>
                  <a:pt x="9" y="102"/>
                </a:lnTo>
                <a:lnTo>
                  <a:pt x="9" y="102"/>
                </a:lnTo>
                <a:lnTo>
                  <a:pt x="9" y="102"/>
                </a:lnTo>
                <a:lnTo>
                  <a:pt x="9" y="102"/>
                </a:lnTo>
                <a:lnTo>
                  <a:pt x="10" y="102"/>
                </a:lnTo>
                <a:lnTo>
                  <a:pt x="10" y="102"/>
                </a:lnTo>
                <a:lnTo>
                  <a:pt x="10" y="102"/>
                </a:lnTo>
                <a:lnTo>
                  <a:pt x="10" y="102"/>
                </a:lnTo>
                <a:lnTo>
                  <a:pt x="10" y="102"/>
                </a:lnTo>
                <a:lnTo>
                  <a:pt x="10" y="102"/>
                </a:lnTo>
                <a:lnTo>
                  <a:pt x="10" y="102"/>
                </a:lnTo>
                <a:lnTo>
                  <a:pt x="10" y="101"/>
                </a:lnTo>
                <a:lnTo>
                  <a:pt x="9" y="101"/>
                </a:lnTo>
                <a:lnTo>
                  <a:pt x="9" y="101"/>
                </a:lnTo>
                <a:lnTo>
                  <a:pt x="9" y="101"/>
                </a:lnTo>
                <a:lnTo>
                  <a:pt x="9" y="101"/>
                </a:lnTo>
                <a:lnTo>
                  <a:pt x="9" y="101"/>
                </a:lnTo>
                <a:lnTo>
                  <a:pt x="9" y="100"/>
                </a:lnTo>
                <a:lnTo>
                  <a:pt x="9" y="100"/>
                </a:lnTo>
                <a:lnTo>
                  <a:pt x="9" y="100"/>
                </a:lnTo>
                <a:lnTo>
                  <a:pt x="9" y="100"/>
                </a:lnTo>
                <a:lnTo>
                  <a:pt x="9" y="100"/>
                </a:lnTo>
                <a:lnTo>
                  <a:pt x="9" y="100"/>
                </a:lnTo>
                <a:lnTo>
                  <a:pt x="9" y="100"/>
                </a:lnTo>
                <a:lnTo>
                  <a:pt x="9" y="100"/>
                </a:lnTo>
                <a:lnTo>
                  <a:pt x="9" y="100"/>
                </a:lnTo>
                <a:lnTo>
                  <a:pt x="9" y="100"/>
                </a:lnTo>
                <a:lnTo>
                  <a:pt x="9" y="100"/>
                </a:lnTo>
                <a:lnTo>
                  <a:pt x="8" y="100"/>
                </a:lnTo>
                <a:lnTo>
                  <a:pt x="8" y="99"/>
                </a:lnTo>
                <a:lnTo>
                  <a:pt x="8" y="99"/>
                </a:lnTo>
                <a:lnTo>
                  <a:pt x="8" y="99"/>
                </a:lnTo>
                <a:lnTo>
                  <a:pt x="8" y="99"/>
                </a:lnTo>
                <a:lnTo>
                  <a:pt x="8" y="99"/>
                </a:lnTo>
                <a:lnTo>
                  <a:pt x="8" y="98"/>
                </a:lnTo>
                <a:lnTo>
                  <a:pt x="8" y="98"/>
                </a:lnTo>
                <a:lnTo>
                  <a:pt x="8" y="97"/>
                </a:lnTo>
                <a:lnTo>
                  <a:pt x="8" y="97"/>
                </a:lnTo>
                <a:lnTo>
                  <a:pt x="8" y="97"/>
                </a:lnTo>
                <a:lnTo>
                  <a:pt x="8" y="97"/>
                </a:lnTo>
                <a:lnTo>
                  <a:pt x="8" y="97"/>
                </a:lnTo>
                <a:lnTo>
                  <a:pt x="8" y="97"/>
                </a:lnTo>
                <a:lnTo>
                  <a:pt x="8" y="97"/>
                </a:lnTo>
                <a:lnTo>
                  <a:pt x="8" y="97"/>
                </a:lnTo>
                <a:lnTo>
                  <a:pt x="8" y="96"/>
                </a:lnTo>
                <a:lnTo>
                  <a:pt x="8" y="96"/>
                </a:lnTo>
                <a:lnTo>
                  <a:pt x="7" y="96"/>
                </a:lnTo>
                <a:lnTo>
                  <a:pt x="7" y="96"/>
                </a:lnTo>
                <a:lnTo>
                  <a:pt x="7" y="96"/>
                </a:lnTo>
                <a:lnTo>
                  <a:pt x="7" y="95"/>
                </a:lnTo>
                <a:lnTo>
                  <a:pt x="7" y="95"/>
                </a:lnTo>
                <a:lnTo>
                  <a:pt x="7" y="95"/>
                </a:lnTo>
                <a:lnTo>
                  <a:pt x="7" y="95"/>
                </a:lnTo>
                <a:lnTo>
                  <a:pt x="8" y="95"/>
                </a:lnTo>
                <a:lnTo>
                  <a:pt x="8" y="95"/>
                </a:lnTo>
                <a:lnTo>
                  <a:pt x="8" y="95"/>
                </a:lnTo>
                <a:lnTo>
                  <a:pt x="8" y="94"/>
                </a:lnTo>
                <a:lnTo>
                  <a:pt x="8" y="94"/>
                </a:lnTo>
                <a:lnTo>
                  <a:pt x="8" y="94"/>
                </a:lnTo>
                <a:lnTo>
                  <a:pt x="8" y="94"/>
                </a:lnTo>
                <a:lnTo>
                  <a:pt x="8" y="94"/>
                </a:lnTo>
                <a:lnTo>
                  <a:pt x="8" y="93"/>
                </a:lnTo>
                <a:lnTo>
                  <a:pt x="8" y="93"/>
                </a:lnTo>
                <a:lnTo>
                  <a:pt x="8" y="93"/>
                </a:lnTo>
                <a:lnTo>
                  <a:pt x="8" y="93"/>
                </a:lnTo>
                <a:lnTo>
                  <a:pt x="8" y="93"/>
                </a:lnTo>
                <a:lnTo>
                  <a:pt x="8" y="93"/>
                </a:lnTo>
                <a:lnTo>
                  <a:pt x="8" y="92"/>
                </a:lnTo>
                <a:lnTo>
                  <a:pt x="9" y="92"/>
                </a:lnTo>
                <a:lnTo>
                  <a:pt x="9" y="92"/>
                </a:lnTo>
                <a:lnTo>
                  <a:pt x="9" y="92"/>
                </a:lnTo>
                <a:lnTo>
                  <a:pt x="9" y="92"/>
                </a:lnTo>
                <a:lnTo>
                  <a:pt x="9" y="92"/>
                </a:lnTo>
                <a:lnTo>
                  <a:pt x="9" y="92"/>
                </a:lnTo>
                <a:lnTo>
                  <a:pt x="9" y="92"/>
                </a:lnTo>
                <a:lnTo>
                  <a:pt x="10" y="91"/>
                </a:lnTo>
                <a:lnTo>
                  <a:pt x="10" y="91"/>
                </a:lnTo>
                <a:lnTo>
                  <a:pt x="10" y="91"/>
                </a:lnTo>
                <a:lnTo>
                  <a:pt x="10" y="91"/>
                </a:lnTo>
                <a:lnTo>
                  <a:pt x="10" y="91"/>
                </a:lnTo>
                <a:lnTo>
                  <a:pt x="10" y="91"/>
                </a:lnTo>
                <a:lnTo>
                  <a:pt x="10" y="90"/>
                </a:lnTo>
                <a:lnTo>
                  <a:pt x="10" y="90"/>
                </a:lnTo>
                <a:lnTo>
                  <a:pt x="10" y="90"/>
                </a:lnTo>
                <a:lnTo>
                  <a:pt x="10" y="90"/>
                </a:lnTo>
                <a:lnTo>
                  <a:pt x="10" y="90"/>
                </a:lnTo>
                <a:lnTo>
                  <a:pt x="10" y="90"/>
                </a:lnTo>
                <a:lnTo>
                  <a:pt x="10" y="90"/>
                </a:lnTo>
                <a:lnTo>
                  <a:pt x="10" y="90"/>
                </a:lnTo>
                <a:lnTo>
                  <a:pt x="10" y="89"/>
                </a:lnTo>
                <a:lnTo>
                  <a:pt x="10" y="89"/>
                </a:lnTo>
                <a:lnTo>
                  <a:pt x="10" y="89"/>
                </a:lnTo>
                <a:lnTo>
                  <a:pt x="10" y="89"/>
                </a:lnTo>
                <a:lnTo>
                  <a:pt x="10" y="89"/>
                </a:lnTo>
                <a:lnTo>
                  <a:pt x="10" y="89"/>
                </a:lnTo>
                <a:lnTo>
                  <a:pt x="10" y="89"/>
                </a:lnTo>
                <a:lnTo>
                  <a:pt x="10" y="89"/>
                </a:lnTo>
                <a:lnTo>
                  <a:pt x="10" y="88"/>
                </a:lnTo>
                <a:lnTo>
                  <a:pt x="10" y="88"/>
                </a:lnTo>
                <a:lnTo>
                  <a:pt x="10" y="88"/>
                </a:lnTo>
                <a:lnTo>
                  <a:pt x="10" y="88"/>
                </a:lnTo>
                <a:lnTo>
                  <a:pt x="11" y="88"/>
                </a:lnTo>
                <a:lnTo>
                  <a:pt x="11" y="88"/>
                </a:lnTo>
                <a:lnTo>
                  <a:pt x="11" y="88"/>
                </a:lnTo>
                <a:lnTo>
                  <a:pt x="11" y="88"/>
                </a:lnTo>
                <a:lnTo>
                  <a:pt x="11" y="88"/>
                </a:lnTo>
                <a:lnTo>
                  <a:pt x="11" y="87"/>
                </a:lnTo>
                <a:lnTo>
                  <a:pt x="11" y="87"/>
                </a:lnTo>
                <a:lnTo>
                  <a:pt x="11" y="87"/>
                </a:lnTo>
                <a:lnTo>
                  <a:pt x="11" y="87"/>
                </a:lnTo>
                <a:lnTo>
                  <a:pt x="11" y="87"/>
                </a:lnTo>
                <a:lnTo>
                  <a:pt x="11" y="87"/>
                </a:lnTo>
                <a:lnTo>
                  <a:pt x="11" y="87"/>
                </a:lnTo>
                <a:lnTo>
                  <a:pt x="11" y="87"/>
                </a:lnTo>
                <a:lnTo>
                  <a:pt x="11" y="87"/>
                </a:lnTo>
                <a:lnTo>
                  <a:pt x="11" y="86"/>
                </a:lnTo>
                <a:lnTo>
                  <a:pt x="11" y="86"/>
                </a:lnTo>
                <a:lnTo>
                  <a:pt x="11" y="86"/>
                </a:lnTo>
                <a:lnTo>
                  <a:pt x="11" y="86"/>
                </a:lnTo>
                <a:lnTo>
                  <a:pt x="11" y="86"/>
                </a:lnTo>
                <a:lnTo>
                  <a:pt x="11" y="86"/>
                </a:lnTo>
                <a:lnTo>
                  <a:pt x="11" y="86"/>
                </a:lnTo>
                <a:lnTo>
                  <a:pt x="12" y="86"/>
                </a:lnTo>
                <a:lnTo>
                  <a:pt x="12" y="85"/>
                </a:lnTo>
                <a:lnTo>
                  <a:pt x="12" y="85"/>
                </a:lnTo>
                <a:lnTo>
                  <a:pt x="12" y="85"/>
                </a:lnTo>
                <a:lnTo>
                  <a:pt x="12" y="85"/>
                </a:lnTo>
                <a:lnTo>
                  <a:pt x="12" y="85"/>
                </a:lnTo>
                <a:lnTo>
                  <a:pt x="12" y="85"/>
                </a:lnTo>
                <a:lnTo>
                  <a:pt x="12" y="85"/>
                </a:lnTo>
                <a:lnTo>
                  <a:pt x="12" y="84"/>
                </a:lnTo>
                <a:lnTo>
                  <a:pt x="12" y="84"/>
                </a:lnTo>
                <a:lnTo>
                  <a:pt x="12" y="84"/>
                </a:lnTo>
                <a:lnTo>
                  <a:pt x="13" y="84"/>
                </a:lnTo>
                <a:lnTo>
                  <a:pt x="13" y="84"/>
                </a:lnTo>
                <a:lnTo>
                  <a:pt x="13" y="83"/>
                </a:lnTo>
                <a:lnTo>
                  <a:pt x="13" y="83"/>
                </a:lnTo>
                <a:lnTo>
                  <a:pt x="13" y="83"/>
                </a:lnTo>
                <a:lnTo>
                  <a:pt x="14" y="83"/>
                </a:lnTo>
                <a:lnTo>
                  <a:pt x="14" y="83"/>
                </a:lnTo>
                <a:lnTo>
                  <a:pt x="14" y="83"/>
                </a:lnTo>
                <a:lnTo>
                  <a:pt x="14" y="83"/>
                </a:lnTo>
                <a:lnTo>
                  <a:pt x="14" y="83"/>
                </a:lnTo>
                <a:lnTo>
                  <a:pt x="14" y="83"/>
                </a:lnTo>
                <a:lnTo>
                  <a:pt x="14" y="83"/>
                </a:lnTo>
                <a:lnTo>
                  <a:pt x="14" y="83"/>
                </a:lnTo>
                <a:lnTo>
                  <a:pt x="14" y="83"/>
                </a:lnTo>
                <a:lnTo>
                  <a:pt x="14" y="82"/>
                </a:lnTo>
                <a:lnTo>
                  <a:pt x="15" y="82"/>
                </a:lnTo>
                <a:lnTo>
                  <a:pt x="15" y="82"/>
                </a:lnTo>
                <a:lnTo>
                  <a:pt x="15" y="82"/>
                </a:lnTo>
                <a:lnTo>
                  <a:pt x="15" y="82"/>
                </a:lnTo>
                <a:lnTo>
                  <a:pt x="15" y="82"/>
                </a:lnTo>
                <a:lnTo>
                  <a:pt x="15" y="82"/>
                </a:lnTo>
                <a:lnTo>
                  <a:pt x="15" y="82"/>
                </a:lnTo>
                <a:lnTo>
                  <a:pt x="15" y="82"/>
                </a:lnTo>
                <a:lnTo>
                  <a:pt x="15" y="82"/>
                </a:lnTo>
                <a:lnTo>
                  <a:pt x="15" y="82"/>
                </a:lnTo>
                <a:lnTo>
                  <a:pt x="16" y="82"/>
                </a:lnTo>
                <a:lnTo>
                  <a:pt x="16" y="81"/>
                </a:lnTo>
                <a:lnTo>
                  <a:pt x="16" y="81"/>
                </a:lnTo>
                <a:lnTo>
                  <a:pt x="16" y="81"/>
                </a:lnTo>
                <a:lnTo>
                  <a:pt x="17" y="81"/>
                </a:lnTo>
                <a:lnTo>
                  <a:pt x="17" y="80"/>
                </a:lnTo>
                <a:lnTo>
                  <a:pt x="17" y="80"/>
                </a:lnTo>
                <a:lnTo>
                  <a:pt x="17" y="80"/>
                </a:lnTo>
                <a:lnTo>
                  <a:pt x="17" y="80"/>
                </a:lnTo>
                <a:lnTo>
                  <a:pt x="17" y="80"/>
                </a:lnTo>
                <a:lnTo>
                  <a:pt x="17" y="80"/>
                </a:lnTo>
                <a:lnTo>
                  <a:pt x="17" y="80"/>
                </a:lnTo>
                <a:lnTo>
                  <a:pt x="17" y="80"/>
                </a:lnTo>
                <a:lnTo>
                  <a:pt x="17" y="80"/>
                </a:lnTo>
                <a:lnTo>
                  <a:pt x="17" y="80"/>
                </a:lnTo>
                <a:lnTo>
                  <a:pt x="17" y="79"/>
                </a:lnTo>
                <a:lnTo>
                  <a:pt x="17" y="79"/>
                </a:lnTo>
                <a:lnTo>
                  <a:pt x="17" y="79"/>
                </a:lnTo>
                <a:lnTo>
                  <a:pt x="17" y="79"/>
                </a:lnTo>
                <a:lnTo>
                  <a:pt x="17" y="79"/>
                </a:lnTo>
                <a:lnTo>
                  <a:pt x="17" y="79"/>
                </a:lnTo>
                <a:lnTo>
                  <a:pt x="17" y="79"/>
                </a:lnTo>
                <a:lnTo>
                  <a:pt x="17" y="79"/>
                </a:lnTo>
                <a:lnTo>
                  <a:pt x="17" y="79"/>
                </a:lnTo>
                <a:lnTo>
                  <a:pt x="17" y="79"/>
                </a:lnTo>
                <a:lnTo>
                  <a:pt x="17" y="79"/>
                </a:lnTo>
                <a:lnTo>
                  <a:pt x="17" y="79"/>
                </a:lnTo>
                <a:lnTo>
                  <a:pt x="17" y="79"/>
                </a:lnTo>
                <a:lnTo>
                  <a:pt x="17" y="79"/>
                </a:lnTo>
                <a:lnTo>
                  <a:pt x="17" y="78"/>
                </a:lnTo>
                <a:lnTo>
                  <a:pt x="17" y="78"/>
                </a:lnTo>
                <a:lnTo>
                  <a:pt x="17" y="78"/>
                </a:lnTo>
                <a:lnTo>
                  <a:pt x="17" y="78"/>
                </a:lnTo>
                <a:lnTo>
                  <a:pt x="17" y="78"/>
                </a:lnTo>
                <a:lnTo>
                  <a:pt x="17" y="78"/>
                </a:lnTo>
                <a:lnTo>
                  <a:pt x="17" y="77"/>
                </a:lnTo>
                <a:lnTo>
                  <a:pt x="17" y="77"/>
                </a:lnTo>
                <a:lnTo>
                  <a:pt x="17" y="77"/>
                </a:lnTo>
                <a:lnTo>
                  <a:pt x="17" y="77"/>
                </a:lnTo>
                <a:lnTo>
                  <a:pt x="18" y="76"/>
                </a:lnTo>
                <a:lnTo>
                  <a:pt x="18" y="76"/>
                </a:lnTo>
                <a:lnTo>
                  <a:pt x="18" y="76"/>
                </a:lnTo>
                <a:lnTo>
                  <a:pt x="18" y="76"/>
                </a:lnTo>
                <a:lnTo>
                  <a:pt x="18" y="76"/>
                </a:lnTo>
                <a:lnTo>
                  <a:pt x="18" y="76"/>
                </a:lnTo>
                <a:lnTo>
                  <a:pt x="18" y="76"/>
                </a:lnTo>
                <a:lnTo>
                  <a:pt x="18" y="76"/>
                </a:lnTo>
                <a:lnTo>
                  <a:pt x="18" y="76"/>
                </a:lnTo>
                <a:lnTo>
                  <a:pt x="18" y="76"/>
                </a:lnTo>
                <a:lnTo>
                  <a:pt x="18" y="75"/>
                </a:lnTo>
                <a:lnTo>
                  <a:pt x="19" y="75"/>
                </a:lnTo>
                <a:lnTo>
                  <a:pt x="19" y="75"/>
                </a:lnTo>
                <a:lnTo>
                  <a:pt x="19" y="75"/>
                </a:lnTo>
                <a:lnTo>
                  <a:pt x="19" y="75"/>
                </a:lnTo>
                <a:lnTo>
                  <a:pt x="19" y="75"/>
                </a:lnTo>
                <a:lnTo>
                  <a:pt x="19" y="75"/>
                </a:lnTo>
                <a:lnTo>
                  <a:pt x="19" y="75"/>
                </a:lnTo>
                <a:lnTo>
                  <a:pt x="19" y="75"/>
                </a:lnTo>
                <a:lnTo>
                  <a:pt x="19" y="75"/>
                </a:lnTo>
                <a:lnTo>
                  <a:pt x="19" y="75"/>
                </a:lnTo>
                <a:lnTo>
                  <a:pt x="19" y="75"/>
                </a:lnTo>
                <a:lnTo>
                  <a:pt x="19" y="75"/>
                </a:lnTo>
                <a:lnTo>
                  <a:pt x="19" y="75"/>
                </a:lnTo>
                <a:lnTo>
                  <a:pt x="20" y="75"/>
                </a:lnTo>
                <a:lnTo>
                  <a:pt x="20" y="75"/>
                </a:lnTo>
                <a:lnTo>
                  <a:pt x="20" y="75"/>
                </a:lnTo>
                <a:lnTo>
                  <a:pt x="20" y="75"/>
                </a:lnTo>
                <a:lnTo>
                  <a:pt x="20" y="75"/>
                </a:lnTo>
                <a:lnTo>
                  <a:pt x="21" y="75"/>
                </a:lnTo>
                <a:lnTo>
                  <a:pt x="21" y="75"/>
                </a:lnTo>
                <a:lnTo>
                  <a:pt x="21" y="75"/>
                </a:lnTo>
                <a:lnTo>
                  <a:pt x="21" y="75"/>
                </a:lnTo>
                <a:lnTo>
                  <a:pt x="21" y="75"/>
                </a:lnTo>
                <a:lnTo>
                  <a:pt x="21" y="75"/>
                </a:lnTo>
                <a:lnTo>
                  <a:pt x="21" y="75"/>
                </a:lnTo>
                <a:lnTo>
                  <a:pt x="21" y="75"/>
                </a:lnTo>
                <a:lnTo>
                  <a:pt x="21" y="75"/>
                </a:lnTo>
                <a:lnTo>
                  <a:pt x="21" y="75"/>
                </a:lnTo>
                <a:lnTo>
                  <a:pt x="21" y="75"/>
                </a:lnTo>
                <a:lnTo>
                  <a:pt x="21" y="75"/>
                </a:lnTo>
                <a:lnTo>
                  <a:pt x="21" y="75"/>
                </a:lnTo>
                <a:lnTo>
                  <a:pt x="21" y="75"/>
                </a:lnTo>
                <a:lnTo>
                  <a:pt x="21" y="74"/>
                </a:lnTo>
                <a:lnTo>
                  <a:pt x="22" y="74"/>
                </a:lnTo>
                <a:lnTo>
                  <a:pt x="22" y="74"/>
                </a:lnTo>
                <a:lnTo>
                  <a:pt x="22" y="74"/>
                </a:lnTo>
                <a:lnTo>
                  <a:pt x="22" y="73"/>
                </a:lnTo>
                <a:lnTo>
                  <a:pt x="22" y="73"/>
                </a:lnTo>
                <a:lnTo>
                  <a:pt x="22" y="73"/>
                </a:lnTo>
                <a:lnTo>
                  <a:pt x="23" y="73"/>
                </a:lnTo>
                <a:lnTo>
                  <a:pt x="23" y="73"/>
                </a:lnTo>
                <a:lnTo>
                  <a:pt x="23" y="73"/>
                </a:lnTo>
                <a:lnTo>
                  <a:pt x="23" y="73"/>
                </a:lnTo>
                <a:lnTo>
                  <a:pt x="23" y="73"/>
                </a:lnTo>
                <a:lnTo>
                  <a:pt x="23" y="73"/>
                </a:lnTo>
                <a:lnTo>
                  <a:pt x="23" y="73"/>
                </a:lnTo>
                <a:lnTo>
                  <a:pt x="23" y="73"/>
                </a:lnTo>
                <a:lnTo>
                  <a:pt x="23"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5" y="73"/>
                </a:lnTo>
                <a:lnTo>
                  <a:pt x="25" y="73"/>
                </a:lnTo>
                <a:lnTo>
                  <a:pt x="25" y="73"/>
                </a:lnTo>
                <a:lnTo>
                  <a:pt x="25" y="73"/>
                </a:lnTo>
                <a:lnTo>
                  <a:pt x="25" y="73"/>
                </a:lnTo>
                <a:lnTo>
                  <a:pt x="25" y="73"/>
                </a:lnTo>
                <a:lnTo>
                  <a:pt x="25" y="73"/>
                </a:lnTo>
                <a:lnTo>
                  <a:pt x="25" y="73"/>
                </a:lnTo>
                <a:lnTo>
                  <a:pt x="26" y="73"/>
                </a:lnTo>
                <a:lnTo>
                  <a:pt x="26" y="73"/>
                </a:lnTo>
                <a:lnTo>
                  <a:pt x="26" y="73"/>
                </a:lnTo>
                <a:lnTo>
                  <a:pt x="26" y="73"/>
                </a:lnTo>
                <a:lnTo>
                  <a:pt x="26" y="73"/>
                </a:lnTo>
                <a:lnTo>
                  <a:pt x="27" y="74"/>
                </a:lnTo>
                <a:lnTo>
                  <a:pt x="27" y="74"/>
                </a:lnTo>
                <a:lnTo>
                  <a:pt x="27" y="74"/>
                </a:lnTo>
                <a:lnTo>
                  <a:pt x="27" y="75"/>
                </a:lnTo>
                <a:lnTo>
                  <a:pt x="27" y="75"/>
                </a:lnTo>
                <a:lnTo>
                  <a:pt x="28" y="76"/>
                </a:lnTo>
                <a:lnTo>
                  <a:pt x="28" y="76"/>
                </a:lnTo>
                <a:lnTo>
                  <a:pt x="28" y="76"/>
                </a:lnTo>
                <a:lnTo>
                  <a:pt x="28" y="77"/>
                </a:lnTo>
                <a:lnTo>
                  <a:pt x="29" y="78"/>
                </a:lnTo>
                <a:lnTo>
                  <a:pt x="29" y="78"/>
                </a:lnTo>
                <a:lnTo>
                  <a:pt x="29" y="78"/>
                </a:lnTo>
                <a:lnTo>
                  <a:pt x="29" y="78"/>
                </a:lnTo>
                <a:lnTo>
                  <a:pt x="29" y="78"/>
                </a:lnTo>
                <a:lnTo>
                  <a:pt x="29" y="78"/>
                </a:lnTo>
                <a:lnTo>
                  <a:pt x="30" y="78"/>
                </a:lnTo>
                <a:lnTo>
                  <a:pt x="30" y="78"/>
                </a:lnTo>
                <a:lnTo>
                  <a:pt x="30" y="78"/>
                </a:lnTo>
                <a:lnTo>
                  <a:pt x="31" y="78"/>
                </a:lnTo>
                <a:lnTo>
                  <a:pt x="31" y="78"/>
                </a:lnTo>
                <a:lnTo>
                  <a:pt x="31" y="78"/>
                </a:lnTo>
                <a:lnTo>
                  <a:pt x="32" y="78"/>
                </a:lnTo>
                <a:lnTo>
                  <a:pt x="32" y="78"/>
                </a:lnTo>
                <a:lnTo>
                  <a:pt x="32" y="78"/>
                </a:lnTo>
                <a:lnTo>
                  <a:pt x="32" y="78"/>
                </a:lnTo>
                <a:lnTo>
                  <a:pt x="32" y="78"/>
                </a:lnTo>
                <a:lnTo>
                  <a:pt x="32" y="78"/>
                </a:lnTo>
                <a:lnTo>
                  <a:pt x="32" y="78"/>
                </a:lnTo>
                <a:lnTo>
                  <a:pt x="33" y="77"/>
                </a:lnTo>
                <a:lnTo>
                  <a:pt x="33" y="77"/>
                </a:lnTo>
                <a:lnTo>
                  <a:pt x="33" y="77"/>
                </a:lnTo>
                <a:lnTo>
                  <a:pt x="34" y="77"/>
                </a:lnTo>
                <a:lnTo>
                  <a:pt x="34" y="77"/>
                </a:lnTo>
                <a:lnTo>
                  <a:pt x="34" y="77"/>
                </a:lnTo>
                <a:lnTo>
                  <a:pt x="34" y="77"/>
                </a:lnTo>
                <a:lnTo>
                  <a:pt x="34" y="77"/>
                </a:lnTo>
                <a:lnTo>
                  <a:pt x="34" y="78"/>
                </a:lnTo>
                <a:lnTo>
                  <a:pt x="35" y="78"/>
                </a:lnTo>
                <a:lnTo>
                  <a:pt x="35" y="78"/>
                </a:lnTo>
                <a:lnTo>
                  <a:pt x="35" y="78"/>
                </a:lnTo>
                <a:lnTo>
                  <a:pt x="35" y="78"/>
                </a:lnTo>
                <a:lnTo>
                  <a:pt x="35" y="78"/>
                </a:lnTo>
                <a:lnTo>
                  <a:pt x="35" y="78"/>
                </a:lnTo>
                <a:lnTo>
                  <a:pt x="35" y="78"/>
                </a:lnTo>
                <a:lnTo>
                  <a:pt x="35" y="78"/>
                </a:lnTo>
                <a:lnTo>
                  <a:pt x="35" y="78"/>
                </a:lnTo>
                <a:lnTo>
                  <a:pt x="35" y="78"/>
                </a:lnTo>
                <a:lnTo>
                  <a:pt x="35" y="78"/>
                </a:lnTo>
                <a:lnTo>
                  <a:pt x="35" y="78"/>
                </a:lnTo>
                <a:lnTo>
                  <a:pt x="36" y="78"/>
                </a:lnTo>
                <a:lnTo>
                  <a:pt x="36" y="78"/>
                </a:lnTo>
                <a:lnTo>
                  <a:pt x="36" y="78"/>
                </a:lnTo>
                <a:lnTo>
                  <a:pt x="36" y="78"/>
                </a:lnTo>
                <a:lnTo>
                  <a:pt x="36" y="78"/>
                </a:lnTo>
                <a:lnTo>
                  <a:pt x="36" y="78"/>
                </a:lnTo>
                <a:lnTo>
                  <a:pt x="36" y="78"/>
                </a:lnTo>
                <a:lnTo>
                  <a:pt x="36" y="78"/>
                </a:lnTo>
                <a:lnTo>
                  <a:pt x="36" y="78"/>
                </a:lnTo>
                <a:lnTo>
                  <a:pt x="36" y="79"/>
                </a:lnTo>
                <a:lnTo>
                  <a:pt x="36" y="79"/>
                </a:lnTo>
                <a:lnTo>
                  <a:pt x="36" y="79"/>
                </a:lnTo>
                <a:lnTo>
                  <a:pt x="36" y="79"/>
                </a:lnTo>
                <a:lnTo>
                  <a:pt x="36" y="79"/>
                </a:lnTo>
                <a:lnTo>
                  <a:pt x="37" y="79"/>
                </a:lnTo>
                <a:lnTo>
                  <a:pt x="37" y="79"/>
                </a:lnTo>
                <a:lnTo>
                  <a:pt x="37" y="79"/>
                </a:lnTo>
                <a:lnTo>
                  <a:pt x="37" y="79"/>
                </a:lnTo>
                <a:lnTo>
                  <a:pt x="37" y="79"/>
                </a:lnTo>
                <a:lnTo>
                  <a:pt x="37" y="79"/>
                </a:lnTo>
                <a:lnTo>
                  <a:pt x="37" y="79"/>
                </a:lnTo>
                <a:lnTo>
                  <a:pt x="38" y="79"/>
                </a:lnTo>
                <a:lnTo>
                  <a:pt x="38" y="79"/>
                </a:lnTo>
                <a:lnTo>
                  <a:pt x="38" y="79"/>
                </a:lnTo>
                <a:lnTo>
                  <a:pt x="38" y="79"/>
                </a:lnTo>
                <a:lnTo>
                  <a:pt x="38" y="79"/>
                </a:lnTo>
                <a:lnTo>
                  <a:pt x="38" y="79"/>
                </a:lnTo>
                <a:lnTo>
                  <a:pt x="39" y="80"/>
                </a:lnTo>
                <a:lnTo>
                  <a:pt x="39" y="79"/>
                </a:lnTo>
                <a:lnTo>
                  <a:pt x="39" y="79"/>
                </a:lnTo>
                <a:lnTo>
                  <a:pt x="39" y="79"/>
                </a:lnTo>
                <a:lnTo>
                  <a:pt x="39" y="79"/>
                </a:lnTo>
                <a:lnTo>
                  <a:pt x="39" y="79"/>
                </a:lnTo>
                <a:lnTo>
                  <a:pt x="39" y="79"/>
                </a:lnTo>
                <a:lnTo>
                  <a:pt x="39" y="79"/>
                </a:lnTo>
                <a:lnTo>
                  <a:pt x="39" y="79"/>
                </a:lnTo>
                <a:lnTo>
                  <a:pt x="39" y="79"/>
                </a:lnTo>
                <a:lnTo>
                  <a:pt x="39" y="79"/>
                </a:lnTo>
                <a:lnTo>
                  <a:pt x="39" y="79"/>
                </a:lnTo>
                <a:lnTo>
                  <a:pt x="39" y="78"/>
                </a:lnTo>
                <a:lnTo>
                  <a:pt x="39" y="78"/>
                </a:lnTo>
                <a:lnTo>
                  <a:pt x="39" y="78"/>
                </a:lnTo>
                <a:lnTo>
                  <a:pt x="39" y="78"/>
                </a:lnTo>
                <a:lnTo>
                  <a:pt x="39" y="78"/>
                </a:lnTo>
                <a:lnTo>
                  <a:pt x="39" y="78"/>
                </a:lnTo>
                <a:lnTo>
                  <a:pt x="39" y="78"/>
                </a:lnTo>
                <a:lnTo>
                  <a:pt x="39" y="78"/>
                </a:lnTo>
                <a:lnTo>
                  <a:pt x="39" y="78"/>
                </a:lnTo>
                <a:lnTo>
                  <a:pt x="39" y="78"/>
                </a:lnTo>
                <a:lnTo>
                  <a:pt x="40" y="78"/>
                </a:lnTo>
                <a:lnTo>
                  <a:pt x="40" y="78"/>
                </a:lnTo>
                <a:lnTo>
                  <a:pt x="40" y="77"/>
                </a:lnTo>
                <a:lnTo>
                  <a:pt x="40" y="77"/>
                </a:lnTo>
                <a:lnTo>
                  <a:pt x="40" y="77"/>
                </a:lnTo>
                <a:lnTo>
                  <a:pt x="40" y="77"/>
                </a:lnTo>
                <a:lnTo>
                  <a:pt x="40" y="77"/>
                </a:lnTo>
                <a:lnTo>
                  <a:pt x="40" y="77"/>
                </a:lnTo>
                <a:lnTo>
                  <a:pt x="40" y="77"/>
                </a:lnTo>
                <a:lnTo>
                  <a:pt x="40" y="77"/>
                </a:lnTo>
                <a:lnTo>
                  <a:pt x="40" y="77"/>
                </a:lnTo>
                <a:lnTo>
                  <a:pt x="40" y="77"/>
                </a:lnTo>
                <a:lnTo>
                  <a:pt x="40" y="76"/>
                </a:lnTo>
                <a:lnTo>
                  <a:pt x="40" y="76"/>
                </a:lnTo>
                <a:lnTo>
                  <a:pt x="40" y="76"/>
                </a:lnTo>
                <a:lnTo>
                  <a:pt x="40" y="76"/>
                </a:lnTo>
                <a:lnTo>
                  <a:pt x="40" y="76"/>
                </a:lnTo>
                <a:lnTo>
                  <a:pt x="40" y="76"/>
                </a:lnTo>
                <a:lnTo>
                  <a:pt x="40" y="76"/>
                </a:lnTo>
                <a:lnTo>
                  <a:pt x="40" y="76"/>
                </a:lnTo>
                <a:lnTo>
                  <a:pt x="40" y="76"/>
                </a:lnTo>
                <a:lnTo>
                  <a:pt x="40" y="76"/>
                </a:lnTo>
                <a:lnTo>
                  <a:pt x="40" y="76"/>
                </a:lnTo>
                <a:lnTo>
                  <a:pt x="40" y="76"/>
                </a:lnTo>
                <a:lnTo>
                  <a:pt x="40" y="76"/>
                </a:lnTo>
                <a:lnTo>
                  <a:pt x="40" y="76"/>
                </a:lnTo>
                <a:lnTo>
                  <a:pt x="40" y="75"/>
                </a:lnTo>
                <a:lnTo>
                  <a:pt x="40" y="75"/>
                </a:lnTo>
                <a:lnTo>
                  <a:pt x="40" y="75"/>
                </a:lnTo>
                <a:lnTo>
                  <a:pt x="40" y="75"/>
                </a:lnTo>
                <a:lnTo>
                  <a:pt x="40" y="75"/>
                </a:lnTo>
                <a:lnTo>
                  <a:pt x="39" y="75"/>
                </a:lnTo>
                <a:lnTo>
                  <a:pt x="39" y="74"/>
                </a:lnTo>
                <a:lnTo>
                  <a:pt x="39" y="74"/>
                </a:lnTo>
                <a:lnTo>
                  <a:pt x="39" y="74"/>
                </a:lnTo>
                <a:lnTo>
                  <a:pt x="39" y="74"/>
                </a:lnTo>
                <a:lnTo>
                  <a:pt x="39" y="74"/>
                </a:lnTo>
                <a:lnTo>
                  <a:pt x="38" y="73"/>
                </a:lnTo>
                <a:lnTo>
                  <a:pt x="38" y="73"/>
                </a:lnTo>
                <a:lnTo>
                  <a:pt x="38" y="73"/>
                </a:lnTo>
                <a:lnTo>
                  <a:pt x="38" y="73"/>
                </a:lnTo>
                <a:lnTo>
                  <a:pt x="38" y="73"/>
                </a:lnTo>
                <a:lnTo>
                  <a:pt x="38" y="72"/>
                </a:lnTo>
                <a:lnTo>
                  <a:pt x="38" y="72"/>
                </a:lnTo>
                <a:lnTo>
                  <a:pt x="38" y="72"/>
                </a:lnTo>
                <a:lnTo>
                  <a:pt x="37" y="72"/>
                </a:lnTo>
                <a:lnTo>
                  <a:pt x="37" y="72"/>
                </a:lnTo>
                <a:lnTo>
                  <a:pt x="37" y="72"/>
                </a:lnTo>
                <a:lnTo>
                  <a:pt x="37" y="72"/>
                </a:lnTo>
                <a:lnTo>
                  <a:pt x="37" y="72"/>
                </a:lnTo>
                <a:lnTo>
                  <a:pt x="37" y="72"/>
                </a:lnTo>
                <a:lnTo>
                  <a:pt x="37" y="72"/>
                </a:lnTo>
                <a:lnTo>
                  <a:pt x="37" y="72"/>
                </a:lnTo>
                <a:lnTo>
                  <a:pt x="36" y="72"/>
                </a:lnTo>
                <a:lnTo>
                  <a:pt x="36" y="72"/>
                </a:lnTo>
                <a:lnTo>
                  <a:pt x="36" y="72"/>
                </a:lnTo>
                <a:lnTo>
                  <a:pt x="36" y="72"/>
                </a:lnTo>
                <a:lnTo>
                  <a:pt x="36" y="72"/>
                </a:lnTo>
                <a:lnTo>
                  <a:pt x="36" y="72"/>
                </a:lnTo>
                <a:lnTo>
                  <a:pt x="36" y="72"/>
                </a:lnTo>
                <a:lnTo>
                  <a:pt x="36" y="72"/>
                </a:lnTo>
                <a:lnTo>
                  <a:pt x="36" y="72"/>
                </a:lnTo>
                <a:lnTo>
                  <a:pt x="36" y="72"/>
                </a:lnTo>
                <a:lnTo>
                  <a:pt x="36" y="72"/>
                </a:lnTo>
                <a:lnTo>
                  <a:pt x="36" y="72"/>
                </a:lnTo>
                <a:lnTo>
                  <a:pt x="36" y="71"/>
                </a:lnTo>
                <a:lnTo>
                  <a:pt x="36" y="71"/>
                </a:lnTo>
                <a:lnTo>
                  <a:pt x="36" y="71"/>
                </a:lnTo>
                <a:lnTo>
                  <a:pt x="36" y="71"/>
                </a:lnTo>
                <a:lnTo>
                  <a:pt x="36" y="71"/>
                </a:lnTo>
                <a:lnTo>
                  <a:pt x="35" y="71"/>
                </a:lnTo>
                <a:lnTo>
                  <a:pt x="36" y="71"/>
                </a:lnTo>
                <a:lnTo>
                  <a:pt x="36" y="71"/>
                </a:lnTo>
                <a:lnTo>
                  <a:pt x="36" y="70"/>
                </a:lnTo>
                <a:lnTo>
                  <a:pt x="36" y="70"/>
                </a:lnTo>
                <a:lnTo>
                  <a:pt x="36" y="70"/>
                </a:lnTo>
                <a:lnTo>
                  <a:pt x="36" y="70"/>
                </a:lnTo>
                <a:lnTo>
                  <a:pt x="36" y="70"/>
                </a:lnTo>
                <a:lnTo>
                  <a:pt x="36" y="70"/>
                </a:lnTo>
                <a:lnTo>
                  <a:pt x="36" y="70"/>
                </a:lnTo>
                <a:lnTo>
                  <a:pt x="36" y="70"/>
                </a:lnTo>
                <a:lnTo>
                  <a:pt x="36" y="70"/>
                </a:lnTo>
                <a:lnTo>
                  <a:pt x="36" y="70"/>
                </a:lnTo>
                <a:lnTo>
                  <a:pt x="36" y="70"/>
                </a:lnTo>
                <a:lnTo>
                  <a:pt x="36" y="69"/>
                </a:lnTo>
                <a:lnTo>
                  <a:pt x="36" y="69"/>
                </a:lnTo>
                <a:lnTo>
                  <a:pt x="36" y="69"/>
                </a:lnTo>
                <a:lnTo>
                  <a:pt x="36" y="69"/>
                </a:lnTo>
                <a:lnTo>
                  <a:pt x="36" y="69"/>
                </a:lnTo>
                <a:lnTo>
                  <a:pt x="36" y="69"/>
                </a:lnTo>
                <a:lnTo>
                  <a:pt x="36" y="69"/>
                </a:lnTo>
                <a:lnTo>
                  <a:pt x="35" y="68"/>
                </a:lnTo>
                <a:lnTo>
                  <a:pt x="35" y="68"/>
                </a:lnTo>
                <a:lnTo>
                  <a:pt x="35" y="68"/>
                </a:lnTo>
                <a:lnTo>
                  <a:pt x="35" y="68"/>
                </a:lnTo>
                <a:lnTo>
                  <a:pt x="35" y="67"/>
                </a:lnTo>
                <a:lnTo>
                  <a:pt x="35" y="67"/>
                </a:lnTo>
                <a:lnTo>
                  <a:pt x="34" y="66"/>
                </a:lnTo>
                <a:lnTo>
                  <a:pt x="34" y="66"/>
                </a:lnTo>
                <a:lnTo>
                  <a:pt x="34" y="65"/>
                </a:lnTo>
                <a:lnTo>
                  <a:pt x="33" y="65"/>
                </a:lnTo>
                <a:lnTo>
                  <a:pt x="33" y="65"/>
                </a:lnTo>
                <a:lnTo>
                  <a:pt x="33" y="65"/>
                </a:lnTo>
                <a:lnTo>
                  <a:pt x="34" y="65"/>
                </a:lnTo>
                <a:lnTo>
                  <a:pt x="34" y="65"/>
                </a:lnTo>
                <a:lnTo>
                  <a:pt x="34" y="64"/>
                </a:lnTo>
                <a:lnTo>
                  <a:pt x="34" y="64"/>
                </a:lnTo>
                <a:lnTo>
                  <a:pt x="34" y="64"/>
                </a:lnTo>
                <a:lnTo>
                  <a:pt x="34" y="64"/>
                </a:lnTo>
                <a:lnTo>
                  <a:pt x="34" y="64"/>
                </a:lnTo>
                <a:lnTo>
                  <a:pt x="34" y="64"/>
                </a:lnTo>
                <a:lnTo>
                  <a:pt x="34" y="64"/>
                </a:lnTo>
                <a:lnTo>
                  <a:pt x="34" y="64"/>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2"/>
                </a:lnTo>
                <a:lnTo>
                  <a:pt x="34" y="62"/>
                </a:lnTo>
                <a:lnTo>
                  <a:pt x="34" y="62"/>
                </a:lnTo>
                <a:lnTo>
                  <a:pt x="34" y="62"/>
                </a:lnTo>
                <a:lnTo>
                  <a:pt x="34" y="62"/>
                </a:lnTo>
                <a:lnTo>
                  <a:pt x="34" y="62"/>
                </a:lnTo>
                <a:lnTo>
                  <a:pt x="34" y="62"/>
                </a:lnTo>
                <a:lnTo>
                  <a:pt x="34" y="62"/>
                </a:lnTo>
                <a:lnTo>
                  <a:pt x="34" y="62"/>
                </a:lnTo>
                <a:lnTo>
                  <a:pt x="34" y="62"/>
                </a:lnTo>
                <a:lnTo>
                  <a:pt x="34" y="62"/>
                </a:lnTo>
                <a:lnTo>
                  <a:pt x="34" y="62"/>
                </a:lnTo>
                <a:lnTo>
                  <a:pt x="34" y="62"/>
                </a:lnTo>
                <a:lnTo>
                  <a:pt x="34" y="62"/>
                </a:lnTo>
                <a:lnTo>
                  <a:pt x="34" y="62"/>
                </a:lnTo>
                <a:lnTo>
                  <a:pt x="34" y="62"/>
                </a:lnTo>
                <a:lnTo>
                  <a:pt x="34" y="61"/>
                </a:lnTo>
                <a:lnTo>
                  <a:pt x="34" y="61"/>
                </a:lnTo>
                <a:lnTo>
                  <a:pt x="34" y="61"/>
                </a:lnTo>
                <a:lnTo>
                  <a:pt x="34" y="61"/>
                </a:lnTo>
                <a:lnTo>
                  <a:pt x="34" y="61"/>
                </a:lnTo>
                <a:lnTo>
                  <a:pt x="34" y="61"/>
                </a:lnTo>
                <a:lnTo>
                  <a:pt x="34" y="61"/>
                </a:lnTo>
                <a:lnTo>
                  <a:pt x="34" y="61"/>
                </a:lnTo>
                <a:lnTo>
                  <a:pt x="34" y="61"/>
                </a:lnTo>
                <a:lnTo>
                  <a:pt x="34" y="61"/>
                </a:lnTo>
                <a:lnTo>
                  <a:pt x="34" y="61"/>
                </a:lnTo>
                <a:lnTo>
                  <a:pt x="34" y="61"/>
                </a:lnTo>
                <a:lnTo>
                  <a:pt x="34" y="61"/>
                </a:lnTo>
                <a:lnTo>
                  <a:pt x="34" y="61"/>
                </a:lnTo>
                <a:lnTo>
                  <a:pt x="34" y="61"/>
                </a:lnTo>
                <a:lnTo>
                  <a:pt x="34" y="61"/>
                </a:lnTo>
                <a:lnTo>
                  <a:pt x="34" y="61"/>
                </a:lnTo>
                <a:lnTo>
                  <a:pt x="34" y="61"/>
                </a:lnTo>
                <a:lnTo>
                  <a:pt x="35" y="61"/>
                </a:lnTo>
                <a:lnTo>
                  <a:pt x="35" y="60"/>
                </a:lnTo>
                <a:lnTo>
                  <a:pt x="35" y="60"/>
                </a:lnTo>
                <a:lnTo>
                  <a:pt x="35" y="60"/>
                </a:lnTo>
                <a:lnTo>
                  <a:pt x="35" y="60"/>
                </a:lnTo>
                <a:lnTo>
                  <a:pt x="35" y="60"/>
                </a:lnTo>
                <a:lnTo>
                  <a:pt x="35" y="60"/>
                </a:lnTo>
                <a:lnTo>
                  <a:pt x="35" y="60"/>
                </a:lnTo>
                <a:lnTo>
                  <a:pt x="35" y="60"/>
                </a:lnTo>
                <a:lnTo>
                  <a:pt x="35" y="60"/>
                </a:lnTo>
                <a:lnTo>
                  <a:pt x="35" y="59"/>
                </a:lnTo>
                <a:lnTo>
                  <a:pt x="35" y="59"/>
                </a:lnTo>
                <a:lnTo>
                  <a:pt x="35" y="59"/>
                </a:lnTo>
                <a:lnTo>
                  <a:pt x="35" y="59"/>
                </a:lnTo>
                <a:lnTo>
                  <a:pt x="35" y="59"/>
                </a:lnTo>
                <a:lnTo>
                  <a:pt x="35" y="59"/>
                </a:lnTo>
                <a:lnTo>
                  <a:pt x="35" y="59"/>
                </a:lnTo>
                <a:lnTo>
                  <a:pt x="35" y="59"/>
                </a:lnTo>
                <a:lnTo>
                  <a:pt x="35" y="59"/>
                </a:lnTo>
                <a:lnTo>
                  <a:pt x="35" y="59"/>
                </a:lnTo>
                <a:lnTo>
                  <a:pt x="35" y="59"/>
                </a:lnTo>
                <a:lnTo>
                  <a:pt x="35" y="59"/>
                </a:lnTo>
                <a:lnTo>
                  <a:pt x="35" y="59"/>
                </a:lnTo>
                <a:lnTo>
                  <a:pt x="35" y="58"/>
                </a:lnTo>
                <a:lnTo>
                  <a:pt x="35" y="58"/>
                </a:lnTo>
                <a:lnTo>
                  <a:pt x="35" y="57"/>
                </a:lnTo>
                <a:lnTo>
                  <a:pt x="35" y="57"/>
                </a:lnTo>
                <a:lnTo>
                  <a:pt x="35" y="57"/>
                </a:lnTo>
                <a:lnTo>
                  <a:pt x="35" y="57"/>
                </a:lnTo>
                <a:lnTo>
                  <a:pt x="35" y="56"/>
                </a:lnTo>
                <a:lnTo>
                  <a:pt x="35" y="56"/>
                </a:lnTo>
                <a:lnTo>
                  <a:pt x="35" y="56"/>
                </a:lnTo>
                <a:lnTo>
                  <a:pt x="35" y="56"/>
                </a:lnTo>
                <a:lnTo>
                  <a:pt x="35" y="56"/>
                </a:lnTo>
                <a:lnTo>
                  <a:pt x="35" y="55"/>
                </a:lnTo>
                <a:lnTo>
                  <a:pt x="35" y="55"/>
                </a:lnTo>
                <a:lnTo>
                  <a:pt x="35" y="55"/>
                </a:lnTo>
                <a:lnTo>
                  <a:pt x="35" y="54"/>
                </a:lnTo>
                <a:lnTo>
                  <a:pt x="35" y="54"/>
                </a:lnTo>
                <a:lnTo>
                  <a:pt x="35" y="54"/>
                </a:lnTo>
                <a:lnTo>
                  <a:pt x="35" y="54"/>
                </a:lnTo>
                <a:lnTo>
                  <a:pt x="35" y="54"/>
                </a:lnTo>
                <a:lnTo>
                  <a:pt x="35" y="54"/>
                </a:lnTo>
                <a:lnTo>
                  <a:pt x="35" y="54"/>
                </a:lnTo>
                <a:lnTo>
                  <a:pt x="35" y="54"/>
                </a:lnTo>
                <a:lnTo>
                  <a:pt x="35" y="54"/>
                </a:lnTo>
                <a:lnTo>
                  <a:pt x="35" y="54"/>
                </a:lnTo>
                <a:lnTo>
                  <a:pt x="35" y="53"/>
                </a:lnTo>
                <a:lnTo>
                  <a:pt x="35" y="53"/>
                </a:lnTo>
                <a:lnTo>
                  <a:pt x="35" y="53"/>
                </a:lnTo>
                <a:lnTo>
                  <a:pt x="34" y="53"/>
                </a:lnTo>
                <a:lnTo>
                  <a:pt x="34" y="52"/>
                </a:lnTo>
                <a:lnTo>
                  <a:pt x="34" y="52"/>
                </a:lnTo>
                <a:lnTo>
                  <a:pt x="34" y="52"/>
                </a:lnTo>
                <a:lnTo>
                  <a:pt x="34" y="52"/>
                </a:lnTo>
                <a:lnTo>
                  <a:pt x="34" y="52"/>
                </a:lnTo>
                <a:lnTo>
                  <a:pt x="34" y="51"/>
                </a:lnTo>
                <a:lnTo>
                  <a:pt x="34" y="51"/>
                </a:lnTo>
                <a:lnTo>
                  <a:pt x="34" y="51"/>
                </a:lnTo>
                <a:lnTo>
                  <a:pt x="34" y="51"/>
                </a:lnTo>
                <a:lnTo>
                  <a:pt x="34" y="51"/>
                </a:lnTo>
                <a:lnTo>
                  <a:pt x="34" y="51"/>
                </a:lnTo>
                <a:lnTo>
                  <a:pt x="34" y="51"/>
                </a:lnTo>
                <a:lnTo>
                  <a:pt x="34" y="50"/>
                </a:lnTo>
                <a:lnTo>
                  <a:pt x="34" y="50"/>
                </a:lnTo>
                <a:lnTo>
                  <a:pt x="34" y="50"/>
                </a:lnTo>
                <a:lnTo>
                  <a:pt x="34" y="49"/>
                </a:lnTo>
                <a:lnTo>
                  <a:pt x="33" y="49"/>
                </a:lnTo>
                <a:lnTo>
                  <a:pt x="33" y="49"/>
                </a:lnTo>
                <a:lnTo>
                  <a:pt x="33" y="49"/>
                </a:lnTo>
                <a:lnTo>
                  <a:pt x="33" y="49"/>
                </a:lnTo>
                <a:lnTo>
                  <a:pt x="33" y="49"/>
                </a:lnTo>
                <a:lnTo>
                  <a:pt x="33" y="48"/>
                </a:lnTo>
                <a:lnTo>
                  <a:pt x="33" y="48"/>
                </a:lnTo>
                <a:lnTo>
                  <a:pt x="32" y="47"/>
                </a:lnTo>
                <a:lnTo>
                  <a:pt x="32" y="47"/>
                </a:lnTo>
                <a:lnTo>
                  <a:pt x="32" y="47"/>
                </a:lnTo>
                <a:lnTo>
                  <a:pt x="32" y="47"/>
                </a:lnTo>
                <a:lnTo>
                  <a:pt x="32" y="46"/>
                </a:lnTo>
                <a:lnTo>
                  <a:pt x="32" y="46"/>
                </a:lnTo>
                <a:lnTo>
                  <a:pt x="32" y="46"/>
                </a:lnTo>
                <a:lnTo>
                  <a:pt x="32" y="46"/>
                </a:lnTo>
                <a:lnTo>
                  <a:pt x="32" y="46"/>
                </a:lnTo>
                <a:lnTo>
                  <a:pt x="32" y="46"/>
                </a:lnTo>
                <a:lnTo>
                  <a:pt x="32" y="45"/>
                </a:lnTo>
                <a:lnTo>
                  <a:pt x="32" y="45"/>
                </a:lnTo>
                <a:lnTo>
                  <a:pt x="32" y="45"/>
                </a:lnTo>
                <a:lnTo>
                  <a:pt x="32" y="45"/>
                </a:lnTo>
                <a:lnTo>
                  <a:pt x="32" y="45"/>
                </a:lnTo>
                <a:lnTo>
                  <a:pt x="32" y="45"/>
                </a:lnTo>
                <a:lnTo>
                  <a:pt x="32" y="45"/>
                </a:lnTo>
                <a:lnTo>
                  <a:pt x="32" y="44"/>
                </a:lnTo>
                <a:lnTo>
                  <a:pt x="32" y="44"/>
                </a:lnTo>
                <a:lnTo>
                  <a:pt x="32" y="44"/>
                </a:lnTo>
                <a:lnTo>
                  <a:pt x="32" y="43"/>
                </a:lnTo>
                <a:lnTo>
                  <a:pt x="32" y="43"/>
                </a:lnTo>
                <a:lnTo>
                  <a:pt x="32" y="42"/>
                </a:lnTo>
                <a:lnTo>
                  <a:pt x="32" y="42"/>
                </a:lnTo>
                <a:lnTo>
                  <a:pt x="32" y="42"/>
                </a:lnTo>
                <a:lnTo>
                  <a:pt x="32" y="42"/>
                </a:lnTo>
                <a:lnTo>
                  <a:pt x="32" y="42"/>
                </a:lnTo>
                <a:lnTo>
                  <a:pt x="32" y="42"/>
                </a:lnTo>
                <a:lnTo>
                  <a:pt x="32" y="42"/>
                </a:lnTo>
                <a:lnTo>
                  <a:pt x="32" y="42"/>
                </a:lnTo>
                <a:lnTo>
                  <a:pt x="32" y="42"/>
                </a:lnTo>
                <a:lnTo>
                  <a:pt x="32" y="41"/>
                </a:lnTo>
                <a:lnTo>
                  <a:pt x="32" y="41"/>
                </a:lnTo>
                <a:lnTo>
                  <a:pt x="32" y="41"/>
                </a:lnTo>
                <a:lnTo>
                  <a:pt x="32" y="41"/>
                </a:lnTo>
                <a:lnTo>
                  <a:pt x="32" y="41"/>
                </a:lnTo>
                <a:lnTo>
                  <a:pt x="32" y="41"/>
                </a:lnTo>
                <a:lnTo>
                  <a:pt x="31" y="39"/>
                </a:lnTo>
                <a:lnTo>
                  <a:pt x="31" y="39"/>
                </a:lnTo>
                <a:lnTo>
                  <a:pt x="31" y="39"/>
                </a:lnTo>
                <a:lnTo>
                  <a:pt x="31" y="39"/>
                </a:lnTo>
                <a:lnTo>
                  <a:pt x="32" y="38"/>
                </a:lnTo>
                <a:lnTo>
                  <a:pt x="32" y="38"/>
                </a:lnTo>
                <a:lnTo>
                  <a:pt x="32" y="38"/>
                </a:lnTo>
                <a:lnTo>
                  <a:pt x="32" y="38"/>
                </a:lnTo>
                <a:lnTo>
                  <a:pt x="32" y="38"/>
                </a:lnTo>
                <a:lnTo>
                  <a:pt x="32" y="38"/>
                </a:lnTo>
                <a:lnTo>
                  <a:pt x="32" y="38"/>
                </a:lnTo>
                <a:lnTo>
                  <a:pt x="32" y="38"/>
                </a:lnTo>
                <a:lnTo>
                  <a:pt x="32" y="38"/>
                </a:lnTo>
                <a:lnTo>
                  <a:pt x="32" y="37"/>
                </a:lnTo>
                <a:lnTo>
                  <a:pt x="32" y="37"/>
                </a:lnTo>
                <a:lnTo>
                  <a:pt x="32" y="37"/>
                </a:lnTo>
                <a:lnTo>
                  <a:pt x="32" y="37"/>
                </a:lnTo>
                <a:lnTo>
                  <a:pt x="32" y="37"/>
                </a:lnTo>
                <a:lnTo>
                  <a:pt x="32" y="37"/>
                </a:lnTo>
                <a:lnTo>
                  <a:pt x="32" y="37"/>
                </a:lnTo>
                <a:lnTo>
                  <a:pt x="32" y="37"/>
                </a:lnTo>
                <a:lnTo>
                  <a:pt x="32"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0" y="37"/>
                </a:lnTo>
                <a:lnTo>
                  <a:pt x="30" y="37"/>
                </a:lnTo>
                <a:lnTo>
                  <a:pt x="30" y="37"/>
                </a:lnTo>
                <a:lnTo>
                  <a:pt x="30" y="36"/>
                </a:lnTo>
                <a:lnTo>
                  <a:pt x="30" y="36"/>
                </a:lnTo>
                <a:lnTo>
                  <a:pt x="30" y="36"/>
                </a:lnTo>
                <a:lnTo>
                  <a:pt x="30" y="36"/>
                </a:lnTo>
                <a:lnTo>
                  <a:pt x="30" y="36"/>
                </a:lnTo>
                <a:lnTo>
                  <a:pt x="29" y="36"/>
                </a:lnTo>
                <a:lnTo>
                  <a:pt x="29" y="36"/>
                </a:lnTo>
                <a:lnTo>
                  <a:pt x="29" y="36"/>
                </a:lnTo>
                <a:lnTo>
                  <a:pt x="29" y="36"/>
                </a:lnTo>
                <a:lnTo>
                  <a:pt x="29" y="36"/>
                </a:lnTo>
                <a:lnTo>
                  <a:pt x="29" y="36"/>
                </a:lnTo>
                <a:lnTo>
                  <a:pt x="29" y="36"/>
                </a:lnTo>
                <a:lnTo>
                  <a:pt x="29" y="36"/>
                </a:lnTo>
                <a:lnTo>
                  <a:pt x="29" y="35"/>
                </a:lnTo>
                <a:lnTo>
                  <a:pt x="29" y="35"/>
                </a:lnTo>
                <a:lnTo>
                  <a:pt x="29" y="35"/>
                </a:lnTo>
                <a:lnTo>
                  <a:pt x="30" y="35"/>
                </a:lnTo>
                <a:lnTo>
                  <a:pt x="30" y="35"/>
                </a:lnTo>
                <a:lnTo>
                  <a:pt x="30" y="35"/>
                </a:lnTo>
                <a:lnTo>
                  <a:pt x="30" y="35"/>
                </a:lnTo>
                <a:lnTo>
                  <a:pt x="30" y="35"/>
                </a:lnTo>
                <a:lnTo>
                  <a:pt x="31" y="35"/>
                </a:lnTo>
                <a:lnTo>
                  <a:pt x="31" y="34"/>
                </a:lnTo>
                <a:lnTo>
                  <a:pt x="31" y="34"/>
                </a:lnTo>
                <a:lnTo>
                  <a:pt x="31" y="34"/>
                </a:lnTo>
                <a:lnTo>
                  <a:pt x="32" y="34"/>
                </a:lnTo>
                <a:lnTo>
                  <a:pt x="32" y="34"/>
                </a:lnTo>
                <a:lnTo>
                  <a:pt x="32" y="33"/>
                </a:lnTo>
                <a:lnTo>
                  <a:pt x="33" y="33"/>
                </a:lnTo>
                <a:lnTo>
                  <a:pt x="33" y="32"/>
                </a:lnTo>
                <a:lnTo>
                  <a:pt x="34" y="32"/>
                </a:lnTo>
                <a:lnTo>
                  <a:pt x="34" y="32"/>
                </a:lnTo>
                <a:lnTo>
                  <a:pt x="34" y="32"/>
                </a:lnTo>
                <a:lnTo>
                  <a:pt x="34" y="32"/>
                </a:lnTo>
                <a:lnTo>
                  <a:pt x="34" y="32"/>
                </a:lnTo>
                <a:lnTo>
                  <a:pt x="34" y="32"/>
                </a:lnTo>
                <a:lnTo>
                  <a:pt x="34" y="32"/>
                </a:lnTo>
                <a:lnTo>
                  <a:pt x="34" y="32"/>
                </a:lnTo>
                <a:lnTo>
                  <a:pt x="35" y="32"/>
                </a:lnTo>
                <a:lnTo>
                  <a:pt x="35" y="31"/>
                </a:lnTo>
                <a:lnTo>
                  <a:pt x="35" y="31"/>
                </a:lnTo>
                <a:lnTo>
                  <a:pt x="35" y="31"/>
                </a:lnTo>
                <a:lnTo>
                  <a:pt x="35" y="31"/>
                </a:lnTo>
                <a:lnTo>
                  <a:pt x="35" y="31"/>
                </a:lnTo>
                <a:lnTo>
                  <a:pt x="35" y="31"/>
                </a:lnTo>
                <a:lnTo>
                  <a:pt x="35" y="31"/>
                </a:lnTo>
                <a:lnTo>
                  <a:pt x="35" y="31"/>
                </a:lnTo>
                <a:lnTo>
                  <a:pt x="35" y="31"/>
                </a:lnTo>
                <a:lnTo>
                  <a:pt x="36" y="31"/>
                </a:lnTo>
                <a:lnTo>
                  <a:pt x="36" y="31"/>
                </a:lnTo>
                <a:lnTo>
                  <a:pt x="36" y="31"/>
                </a:lnTo>
                <a:lnTo>
                  <a:pt x="36" y="30"/>
                </a:lnTo>
                <a:lnTo>
                  <a:pt x="36" y="30"/>
                </a:lnTo>
                <a:lnTo>
                  <a:pt x="36" y="30"/>
                </a:lnTo>
                <a:lnTo>
                  <a:pt x="36" y="30"/>
                </a:lnTo>
                <a:lnTo>
                  <a:pt x="37" y="30"/>
                </a:lnTo>
                <a:lnTo>
                  <a:pt x="37" y="30"/>
                </a:lnTo>
                <a:lnTo>
                  <a:pt x="37" y="30"/>
                </a:lnTo>
                <a:lnTo>
                  <a:pt x="38" y="30"/>
                </a:lnTo>
                <a:lnTo>
                  <a:pt x="38" y="30"/>
                </a:lnTo>
                <a:lnTo>
                  <a:pt x="38" y="30"/>
                </a:lnTo>
                <a:lnTo>
                  <a:pt x="38" y="30"/>
                </a:lnTo>
                <a:lnTo>
                  <a:pt x="38" y="30"/>
                </a:lnTo>
                <a:lnTo>
                  <a:pt x="38" y="30"/>
                </a:lnTo>
                <a:lnTo>
                  <a:pt x="38" y="29"/>
                </a:lnTo>
                <a:lnTo>
                  <a:pt x="39" y="29"/>
                </a:lnTo>
                <a:lnTo>
                  <a:pt x="39" y="29"/>
                </a:lnTo>
                <a:lnTo>
                  <a:pt x="39" y="29"/>
                </a:lnTo>
                <a:lnTo>
                  <a:pt x="39" y="29"/>
                </a:lnTo>
                <a:lnTo>
                  <a:pt x="39" y="29"/>
                </a:lnTo>
                <a:lnTo>
                  <a:pt x="39" y="29"/>
                </a:lnTo>
                <a:lnTo>
                  <a:pt x="39" y="29"/>
                </a:lnTo>
                <a:lnTo>
                  <a:pt x="40" y="29"/>
                </a:lnTo>
                <a:lnTo>
                  <a:pt x="40" y="29"/>
                </a:lnTo>
                <a:lnTo>
                  <a:pt x="41" y="29"/>
                </a:lnTo>
                <a:lnTo>
                  <a:pt x="41" y="29"/>
                </a:lnTo>
                <a:lnTo>
                  <a:pt x="41" y="29"/>
                </a:lnTo>
                <a:lnTo>
                  <a:pt x="41" y="29"/>
                </a:lnTo>
                <a:lnTo>
                  <a:pt x="41" y="29"/>
                </a:lnTo>
                <a:lnTo>
                  <a:pt x="41" y="29"/>
                </a:lnTo>
                <a:lnTo>
                  <a:pt x="42" y="29"/>
                </a:lnTo>
                <a:lnTo>
                  <a:pt x="43" y="29"/>
                </a:lnTo>
                <a:lnTo>
                  <a:pt x="43" y="28"/>
                </a:lnTo>
                <a:lnTo>
                  <a:pt x="44" y="28"/>
                </a:lnTo>
                <a:lnTo>
                  <a:pt x="45" y="28"/>
                </a:lnTo>
                <a:lnTo>
                  <a:pt x="45" y="28"/>
                </a:lnTo>
                <a:lnTo>
                  <a:pt x="46" y="28"/>
                </a:lnTo>
                <a:lnTo>
                  <a:pt x="46" y="28"/>
                </a:lnTo>
                <a:lnTo>
                  <a:pt x="46" y="28"/>
                </a:lnTo>
                <a:lnTo>
                  <a:pt x="46" y="28"/>
                </a:lnTo>
                <a:lnTo>
                  <a:pt x="47" y="28"/>
                </a:lnTo>
                <a:lnTo>
                  <a:pt x="47" y="27"/>
                </a:lnTo>
                <a:lnTo>
                  <a:pt x="47" y="28"/>
                </a:lnTo>
                <a:lnTo>
                  <a:pt x="48" y="27"/>
                </a:lnTo>
                <a:lnTo>
                  <a:pt x="48" y="27"/>
                </a:lnTo>
                <a:lnTo>
                  <a:pt x="48" y="27"/>
                </a:lnTo>
                <a:lnTo>
                  <a:pt x="48" y="27"/>
                </a:lnTo>
                <a:lnTo>
                  <a:pt x="48" y="27"/>
                </a:lnTo>
                <a:lnTo>
                  <a:pt x="49" y="27"/>
                </a:lnTo>
                <a:lnTo>
                  <a:pt x="49" y="26"/>
                </a:lnTo>
                <a:lnTo>
                  <a:pt x="49" y="26"/>
                </a:lnTo>
                <a:lnTo>
                  <a:pt x="50" y="26"/>
                </a:lnTo>
                <a:lnTo>
                  <a:pt x="51" y="25"/>
                </a:lnTo>
                <a:lnTo>
                  <a:pt x="51" y="25"/>
                </a:lnTo>
                <a:lnTo>
                  <a:pt x="52" y="25"/>
                </a:lnTo>
                <a:lnTo>
                  <a:pt x="53" y="24"/>
                </a:lnTo>
                <a:lnTo>
                  <a:pt x="53" y="24"/>
                </a:lnTo>
                <a:lnTo>
                  <a:pt x="53" y="24"/>
                </a:lnTo>
                <a:lnTo>
                  <a:pt x="54" y="24"/>
                </a:lnTo>
                <a:lnTo>
                  <a:pt x="55" y="24"/>
                </a:lnTo>
                <a:lnTo>
                  <a:pt x="55" y="23"/>
                </a:lnTo>
                <a:lnTo>
                  <a:pt x="56" y="23"/>
                </a:lnTo>
                <a:lnTo>
                  <a:pt x="56" y="23"/>
                </a:lnTo>
                <a:lnTo>
                  <a:pt x="56" y="23"/>
                </a:lnTo>
                <a:lnTo>
                  <a:pt x="56" y="23"/>
                </a:lnTo>
                <a:lnTo>
                  <a:pt x="56" y="23"/>
                </a:lnTo>
                <a:lnTo>
                  <a:pt x="56" y="22"/>
                </a:lnTo>
                <a:lnTo>
                  <a:pt x="58" y="22"/>
                </a:lnTo>
                <a:lnTo>
                  <a:pt x="59" y="22"/>
                </a:lnTo>
                <a:lnTo>
                  <a:pt x="59" y="22"/>
                </a:lnTo>
                <a:lnTo>
                  <a:pt x="59" y="21"/>
                </a:lnTo>
                <a:lnTo>
                  <a:pt x="59" y="21"/>
                </a:lnTo>
                <a:lnTo>
                  <a:pt x="59" y="21"/>
                </a:lnTo>
                <a:lnTo>
                  <a:pt x="60" y="21"/>
                </a:lnTo>
                <a:lnTo>
                  <a:pt x="60" y="21"/>
                </a:lnTo>
                <a:lnTo>
                  <a:pt x="60" y="21"/>
                </a:lnTo>
                <a:lnTo>
                  <a:pt x="60" y="21"/>
                </a:lnTo>
                <a:lnTo>
                  <a:pt x="60" y="21"/>
                </a:lnTo>
                <a:lnTo>
                  <a:pt x="60" y="21"/>
                </a:lnTo>
                <a:lnTo>
                  <a:pt x="60" y="20"/>
                </a:lnTo>
                <a:lnTo>
                  <a:pt x="60" y="20"/>
                </a:lnTo>
                <a:lnTo>
                  <a:pt x="61" y="20"/>
                </a:lnTo>
                <a:lnTo>
                  <a:pt x="61" y="20"/>
                </a:lnTo>
                <a:lnTo>
                  <a:pt x="61" y="20"/>
                </a:lnTo>
                <a:lnTo>
                  <a:pt x="62" y="20"/>
                </a:lnTo>
                <a:lnTo>
                  <a:pt x="62" y="20"/>
                </a:lnTo>
                <a:lnTo>
                  <a:pt x="62" y="19"/>
                </a:lnTo>
                <a:lnTo>
                  <a:pt x="63" y="18"/>
                </a:lnTo>
                <a:lnTo>
                  <a:pt x="63" y="18"/>
                </a:lnTo>
                <a:lnTo>
                  <a:pt x="63" y="18"/>
                </a:lnTo>
                <a:lnTo>
                  <a:pt x="64" y="17"/>
                </a:lnTo>
                <a:lnTo>
                  <a:pt x="65" y="17"/>
                </a:lnTo>
                <a:lnTo>
                  <a:pt x="65" y="17"/>
                </a:lnTo>
                <a:lnTo>
                  <a:pt x="65" y="17"/>
                </a:lnTo>
                <a:lnTo>
                  <a:pt x="65" y="17"/>
                </a:lnTo>
                <a:lnTo>
                  <a:pt x="65" y="17"/>
                </a:lnTo>
                <a:lnTo>
                  <a:pt x="65" y="17"/>
                </a:lnTo>
                <a:lnTo>
                  <a:pt x="66" y="16"/>
                </a:lnTo>
                <a:lnTo>
                  <a:pt x="66" y="16"/>
                </a:lnTo>
                <a:lnTo>
                  <a:pt x="66" y="16"/>
                </a:lnTo>
                <a:lnTo>
                  <a:pt x="66" y="16"/>
                </a:lnTo>
                <a:lnTo>
                  <a:pt x="66" y="15"/>
                </a:lnTo>
                <a:lnTo>
                  <a:pt x="66" y="15"/>
                </a:lnTo>
                <a:lnTo>
                  <a:pt x="66" y="15"/>
                </a:lnTo>
                <a:lnTo>
                  <a:pt x="66" y="15"/>
                </a:lnTo>
                <a:lnTo>
                  <a:pt x="66" y="15"/>
                </a:lnTo>
                <a:lnTo>
                  <a:pt x="67" y="15"/>
                </a:lnTo>
                <a:lnTo>
                  <a:pt x="67" y="15"/>
                </a:lnTo>
                <a:lnTo>
                  <a:pt x="67" y="15"/>
                </a:lnTo>
                <a:lnTo>
                  <a:pt x="67" y="15"/>
                </a:lnTo>
                <a:lnTo>
                  <a:pt x="67" y="15"/>
                </a:lnTo>
                <a:lnTo>
                  <a:pt x="67" y="15"/>
                </a:lnTo>
                <a:lnTo>
                  <a:pt x="67" y="15"/>
                </a:lnTo>
                <a:lnTo>
                  <a:pt x="67" y="15"/>
                </a:lnTo>
                <a:lnTo>
                  <a:pt x="68" y="15"/>
                </a:lnTo>
                <a:lnTo>
                  <a:pt x="68" y="15"/>
                </a:lnTo>
                <a:lnTo>
                  <a:pt x="68" y="15"/>
                </a:lnTo>
                <a:lnTo>
                  <a:pt x="68" y="14"/>
                </a:lnTo>
                <a:lnTo>
                  <a:pt x="68" y="14"/>
                </a:lnTo>
                <a:lnTo>
                  <a:pt x="68" y="14"/>
                </a:lnTo>
                <a:lnTo>
                  <a:pt x="68" y="14"/>
                </a:lnTo>
                <a:lnTo>
                  <a:pt x="68" y="14"/>
                </a:lnTo>
                <a:lnTo>
                  <a:pt x="68" y="14"/>
                </a:lnTo>
                <a:lnTo>
                  <a:pt x="68" y="14"/>
                </a:lnTo>
                <a:lnTo>
                  <a:pt x="68" y="14"/>
                </a:lnTo>
                <a:lnTo>
                  <a:pt x="69" y="14"/>
                </a:lnTo>
                <a:lnTo>
                  <a:pt x="69" y="14"/>
                </a:lnTo>
                <a:lnTo>
                  <a:pt x="69" y="14"/>
                </a:lnTo>
                <a:lnTo>
                  <a:pt x="69" y="14"/>
                </a:lnTo>
                <a:lnTo>
                  <a:pt x="69" y="14"/>
                </a:lnTo>
                <a:lnTo>
                  <a:pt x="69" y="13"/>
                </a:lnTo>
                <a:lnTo>
                  <a:pt x="69" y="13"/>
                </a:lnTo>
                <a:lnTo>
                  <a:pt x="69" y="13"/>
                </a:lnTo>
                <a:lnTo>
                  <a:pt x="69" y="13"/>
                </a:lnTo>
                <a:lnTo>
                  <a:pt x="69" y="13"/>
                </a:lnTo>
                <a:lnTo>
                  <a:pt x="69" y="13"/>
                </a:lnTo>
                <a:lnTo>
                  <a:pt x="69" y="13"/>
                </a:lnTo>
                <a:lnTo>
                  <a:pt x="69" y="13"/>
                </a:lnTo>
                <a:lnTo>
                  <a:pt x="70" y="13"/>
                </a:lnTo>
                <a:lnTo>
                  <a:pt x="70" y="13"/>
                </a:lnTo>
                <a:lnTo>
                  <a:pt x="70" y="13"/>
                </a:lnTo>
                <a:lnTo>
                  <a:pt x="70" y="13"/>
                </a:lnTo>
                <a:lnTo>
                  <a:pt x="70" y="13"/>
                </a:lnTo>
                <a:lnTo>
                  <a:pt x="70" y="13"/>
                </a:lnTo>
                <a:lnTo>
                  <a:pt x="70" y="13"/>
                </a:lnTo>
                <a:lnTo>
                  <a:pt x="70" y="12"/>
                </a:lnTo>
                <a:lnTo>
                  <a:pt x="70" y="12"/>
                </a:lnTo>
                <a:lnTo>
                  <a:pt x="70" y="12"/>
                </a:lnTo>
                <a:lnTo>
                  <a:pt x="70" y="12"/>
                </a:lnTo>
                <a:lnTo>
                  <a:pt x="70" y="12"/>
                </a:lnTo>
                <a:lnTo>
                  <a:pt x="70" y="12"/>
                </a:lnTo>
                <a:lnTo>
                  <a:pt x="71" y="12"/>
                </a:lnTo>
                <a:lnTo>
                  <a:pt x="71" y="12"/>
                </a:lnTo>
                <a:lnTo>
                  <a:pt x="71" y="12"/>
                </a:lnTo>
                <a:lnTo>
                  <a:pt x="71" y="12"/>
                </a:lnTo>
                <a:lnTo>
                  <a:pt x="71" y="12"/>
                </a:lnTo>
                <a:lnTo>
                  <a:pt x="71" y="12"/>
                </a:lnTo>
                <a:lnTo>
                  <a:pt x="71" y="12"/>
                </a:lnTo>
                <a:lnTo>
                  <a:pt x="72" y="11"/>
                </a:lnTo>
                <a:lnTo>
                  <a:pt x="72" y="11"/>
                </a:lnTo>
                <a:lnTo>
                  <a:pt x="72" y="11"/>
                </a:lnTo>
                <a:lnTo>
                  <a:pt x="73" y="11"/>
                </a:lnTo>
                <a:lnTo>
                  <a:pt x="73" y="11"/>
                </a:lnTo>
                <a:lnTo>
                  <a:pt x="73" y="11"/>
                </a:lnTo>
                <a:lnTo>
                  <a:pt x="73" y="11"/>
                </a:lnTo>
                <a:lnTo>
                  <a:pt x="73" y="11"/>
                </a:lnTo>
                <a:lnTo>
                  <a:pt x="73" y="11"/>
                </a:lnTo>
                <a:lnTo>
                  <a:pt x="73" y="11"/>
                </a:lnTo>
                <a:lnTo>
                  <a:pt x="73" y="11"/>
                </a:lnTo>
                <a:lnTo>
                  <a:pt x="74" y="11"/>
                </a:lnTo>
                <a:lnTo>
                  <a:pt x="74" y="11"/>
                </a:lnTo>
                <a:lnTo>
                  <a:pt x="74" y="11"/>
                </a:lnTo>
                <a:lnTo>
                  <a:pt x="74" y="11"/>
                </a:lnTo>
                <a:lnTo>
                  <a:pt x="74" y="11"/>
                </a:lnTo>
                <a:lnTo>
                  <a:pt x="74" y="11"/>
                </a:lnTo>
                <a:lnTo>
                  <a:pt x="75" y="10"/>
                </a:lnTo>
                <a:lnTo>
                  <a:pt x="76" y="10"/>
                </a:lnTo>
                <a:lnTo>
                  <a:pt x="77" y="10"/>
                </a:lnTo>
                <a:lnTo>
                  <a:pt x="77" y="10"/>
                </a:lnTo>
                <a:lnTo>
                  <a:pt x="77" y="9"/>
                </a:lnTo>
                <a:lnTo>
                  <a:pt x="77" y="9"/>
                </a:lnTo>
                <a:lnTo>
                  <a:pt x="77" y="9"/>
                </a:lnTo>
                <a:lnTo>
                  <a:pt x="77" y="9"/>
                </a:lnTo>
                <a:lnTo>
                  <a:pt x="78" y="9"/>
                </a:lnTo>
                <a:lnTo>
                  <a:pt x="78" y="9"/>
                </a:lnTo>
                <a:lnTo>
                  <a:pt x="78" y="9"/>
                </a:lnTo>
                <a:lnTo>
                  <a:pt x="78" y="9"/>
                </a:lnTo>
                <a:lnTo>
                  <a:pt x="78" y="9"/>
                </a:lnTo>
                <a:lnTo>
                  <a:pt x="78" y="9"/>
                </a:lnTo>
                <a:lnTo>
                  <a:pt x="79" y="9"/>
                </a:lnTo>
                <a:lnTo>
                  <a:pt x="79" y="8"/>
                </a:lnTo>
                <a:lnTo>
                  <a:pt x="79" y="8"/>
                </a:lnTo>
                <a:lnTo>
                  <a:pt x="80" y="8"/>
                </a:lnTo>
                <a:lnTo>
                  <a:pt x="80" y="8"/>
                </a:lnTo>
                <a:lnTo>
                  <a:pt x="80" y="8"/>
                </a:lnTo>
                <a:lnTo>
                  <a:pt x="80" y="8"/>
                </a:lnTo>
                <a:lnTo>
                  <a:pt x="81" y="8"/>
                </a:lnTo>
                <a:lnTo>
                  <a:pt x="81" y="8"/>
                </a:lnTo>
                <a:lnTo>
                  <a:pt x="81" y="8"/>
                </a:lnTo>
                <a:lnTo>
                  <a:pt x="82" y="8"/>
                </a:lnTo>
                <a:lnTo>
                  <a:pt x="82" y="8"/>
                </a:lnTo>
                <a:lnTo>
                  <a:pt x="82" y="8"/>
                </a:lnTo>
                <a:lnTo>
                  <a:pt x="82" y="8"/>
                </a:lnTo>
                <a:lnTo>
                  <a:pt x="82" y="7"/>
                </a:lnTo>
                <a:lnTo>
                  <a:pt x="82" y="7"/>
                </a:lnTo>
                <a:lnTo>
                  <a:pt x="82" y="7"/>
                </a:lnTo>
                <a:lnTo>
                  <a:pt x="82" y="7"/>
                </a:lnTo>
                <a:lnTo>
                  <a:pt x="82" y="7"/>
                </a:lnTo>
                <a:lnTo>
                  <a:pt x="83" y="7"/>
                </a:lnTo>
                <a:lnTo>
                  <a:pt x="83" y="7"/>
                </a:lnTo>
                <a:lnTo>
                  <a:pt x="83" y="7"/>
                </a:lnTo>
                <a:lnTo>
                  <a:pt x="84" y="7"/>
                </a:lnTo>
                <a:lnTo>
                  <a:pt x="84" y="6"/>
                </a:lnTo>
                <a:lnTo>
                  <a:pt x="84" y="6"/>
                </a:lnTo>
                <a:lnTo>
                  <a:pt x="84" y="6"/>
                </a:lnTo>
                <a:lnTo>
                  <a:pt x="85" y="6"/>
                </a:lnTo>
                <a:lnTo>
                  <a:pt x="85" y="5"/>
                </a:lnTo>
                <a:lnTo>
                  <a:pt x="85" y="5"/>
                </a:lnTo>
                <a:lnTo>
                  <a:pt x="87" y="4"/>
                </a:lnTo>
                <a:lnTo>
                  <a:pt x="87" y="4"/>
                </a:lnTo>
                <a:lnTo>
                  <a:pt x="87" y="4"/>
                </a:lnTo>
                <a:lnTo>
                  <a:pt x="87" y="3"/>
                </a:lnTo>
                <a:lnTo>
                  <a:pt x="88" y="3"/>
                </a:lnTo>
                <a:lnTo>
                  <a:pt x="88" y="3"/>
                </a:lnTo>
                <a:lnTo>
                  <a:pt x="88" y="3"/>
                </a:lnTo>
                <a:lnTo>
                  <a:pt x="88" y="3"/>
                </a:lnTo>
                <a:lnTo>
                  <a:pt x="89" y="3"/>
                </a:lnTo>
                <a:lnTo>
                  <a:pt x="89" y="3"/>
                </a:lnTo>
                <a:lnTo>
                  <a:pt x="89" y="3"/>
                </a:lnTo>
                <a:lnTo>
                  <a:pt x="89" y="3"/>
                </a:lnTo>
                <a:lnTo>
                  <a:pt x="89" y="2"/>
                </a:lnTo>
                <a:lnTo>
                  <a:pt x="89" y="2"/>
                </a:lnTo>
                <a:lnTo>
                  <a:pt x="89" y="2"/>
                </a:lnTo>
                <a:lnTo>
                  <a:pt x="90" y="2"/>
                </a:lnTo>
                <a:lnTo>
                  <a:pt x="90" y="1"/>
                </a:lnTo>
                <a:lnTo>
                  <a:pt x="90" y="1"/>
                </a:lnTo>
                <a:lnTo>
                  <a:pt x="90" y="1"/>
                </a:lnTo>
                <a:lnTo>
                  <a:pt x="90" y="1"/>
                </a:lnTo>
                <a:lnTo>
                  <a:pt x="90" y="1"/>
                </a:lnTo>
                <a:lnTo>
                  <a:pt x="90" y="1"/>
                </a:lnTo>
                <a:lnTo>
                  <a:pt x="90" y="1"/>
                </a:lnTo>
                <a:lnTo>
                  <a:pt x="90" y="1"/>
                </a:lnTo>
                <a:lnTo>
                  <a:pt x="91" y="1"/>
                </a:lnTo>
                <a:lnTo>
                  <a:pt x="91" y="1"/>
                </a:lnTo>
                <a:lnTo>
                  <a:pt x="91" y="1"/>
                </a:lnTo>
                <a:lnTo>
                  <a:pt x="91" y="0"/>
                </a:lnTo>
                <a:lnTo>
                  <a:pt x="91" y="0"/>
                </a:lnTo>
                <a:lnTo>
                  <a:pt x="92" y="0"/>
                </a:lnTo>
                <a:lnTo>
                  <a:pt x="92" y="0"/>
                </a:lnTo>
                <a:lnTo>
                  <a:pt x="92" y="0"/>
                </a:lnTo>
                <a:lnTo>
                  <a:pt x="92" y="0"/>
                </a:lnTo>
                <a:lnTo>
                  <a:pt x="92" y="1"/>
                </a:lnTo>
                <a:lnTo>
                  <a:pt x="92" y="1"/>
                </a:lnTo>
                <a:lnTo>
                  <a:pt x="92" y="1"/>
                </a:lnTo>
                <a:lnTo>
                  <a:pt x="92" y="1"/>
                </a:lnTo>
                <a:lnTo>
                  <a:pt x="92" y="1"/>
                </a:lnTo>
                <a:lnTo>
                  <a:pt x="92" y="1"/>
                </a:lnTo>
                <a:lnTo>
                  <a:pt x="92" y="1"/>
                </a:lnTo>
                <a:lnTo>
                  <a:pt x="92" y="1"/>
                </a:lnTo>
                <a:lnTo>
                  <a:pt x="92" y="1"/>
                </a:lnTo>
                <a:lnTo>
                  <a:pt x="93" y="1"/>
                </a:lnTo>
                <a:lnTo>
                  <a:pt x="93" y="1"/>
                </a:lnTo>
                <a:lnTo>
                  <a:pt x="93" y="1"/>
                </a:lnTo>
                <a:lnTo>
                  <a:pt x="94" y="1"/>
                </a:lnTo>
                <a:lnTo>
                  <a:pt x="94" y="1"/>
                </a:lnTo>
                <a:lnTo>
                  <a:pt x="94" y="1"/>
                </a:lnTo>
                <a:lnTo>
                  <a:pt x="94" y="1"/>
                </a:lnTo>
                <a:lnTo>
                  <a:pt x="94" y="1"/>
                </a:lnTo>
                <a:lnTo>
                  <a:pt x="94" y="2"/>
                </a:lnTo>
                <a:lnTo>
                  <a:pt x="95" y="2"/>
                </a:lnTo>
                <a:lnTo>
                  <a:pt x="95" y="3"/>
                </a:lnTo>
                <a:lnTo>
                  <a:pt x="95" y="3"/>
                </a:lnTo>
                <a:lnTo>
                  <a:pt x="95" y="3"/>
                </a:lnTo>
                <a:lnTo>
                  <a:pt x="95" y="3"/>
                </a:lnTo>
                <a:lnTo>
                  <a:pt x="95" y="3"/>
                </a:lnTo>
                <a:lnTo>
                  <a:pt x="95" y="3"/>
                </a:lnTo>
                <a:lnTo>
                  <a:pt x="95" y="3"/>
                </a:lnTo>
                <a:lnTo>
                  <a:pt x="96" y="3"/>
                </a:lnTo>
                <a:lnTo>
                  <a:pt x="96" y="3"/>
                </a:lnTo>
                <a:lnTo>
                  <a:pt x="96" y="3"/>
                </a:lnTo>
                <a:lnTo>
                  <a:pt x="96" y="3"/>
                </a:lnTo>
                <a:lnTo>
                  <a:pt x="96" y="3"/>
                </a:lnTo>
                <a:lnTo>
                  <a:pt x="96" y="3"/>
                </a:lnTo>
                <a:lnTo>
                  <a:pt x="96" y="3"/>
                </a:lnTo>
                <a:lnTo>
                  <a:pt x="96" y="3"/>
                </a:lnTo>
                <a:lnTo>
                  <a:pt x="96" y="3"/>
                </a:lnTo>
                <a:lnTo>
                  <a:pt x="96" y="4"/>
                </a:lnTo>
                <a:lnTo>
                  <a:pt x="97" y="4"/>
                </a:lnTo>
                <a:lnTo>
                  <a:pt x="97" y="4"/>
                </a:lnTo>
                <a:lnTo>
                  <a:pt x="97" y="4"/>
                </a:lnTo>
                <a:lnTo>
                  <a:pt x="97" y="5"/>
                </a:lnTo>
                <a:lnTo>
                  <a:pt x="97" y="5"/>
                </a:lnTo>
                <a:lnTo>
                  <a:pt x="97" y="5"/>
                </a:lnTo>
                <a:lnTo>
                  <a:pt x="97" y="5"/>
                </a:lnTo>
                <a:lnTo>
                  <a:pt x="97" y="5"/>
                </a:lnTo>
                <a:lnTo>
                  <a:pt x="97" y="5"/>
                </a:lnTo>
                <a:lnTo>
                  <a:pt x="97" y="5"/>
                </a:lnTo>
                <a:lnTo>
                  <a:pt x="98" y="5"/>
                </a:lnTo>
                <a:lnTo>
                  <a:pt x="98" y="5"/>
                </a:lnTo>
                <a:lnTo>
                  <a:pt x="98" y="6"/>
                </a:lnTo>
                <a:lnTo>
                  <a:pt x="98" y="6"/>
                </a:lnTo>
                <a:lnTo>
                  <a:pt x="98" y="6"/>
                </a:lnTo>
                <a:lnTo>
                  <a:pt x="98" y="6"/>
                </a:lnTo>
                <a:lnTo>
                  <a:pt x="98" y="6"/>
                </a:lnTo>
                <a:lnTo>
                  <a:pt x="98" y="6"/>
                </a:lnTo>
                <a:lnTo>
                  <a:pt x="98" y="6"/>
                </a:lnTo>
                <a:lnTo>
                  <a:pt x="98" y="7"/>
                </a:lnTo>
                <a:lnTo>
                  <a:pt x="98" y="7"/>
                </a:lnTo>
                <a:lnTo>
                  <a:pt x="98" y="7"/>
                </a:lnTo>
                <a:lnTo>
                  <a:pt x="98" y="7"/>
                </a:lnTo>
                <a:lnTo>
                  <a:pt x="98" y="7"/>
                </a:lnTo>
                <a:lnTo>
                  <a:pt x="98" y="7"/>
                </a:lnTo>
                <a:lnTo>
                  <a:pt x="99" y="7"/>
                </a:lnTo>
                <a:lnTo>
                  <a:pt x="99" y="7"/>
                </a:lnTo>
                <a:lnTo>
                  <a:pt x="99" y="7"/>
                </a:lnTo>
                <a:lnTo>
                  <a:pt x="99" y="7"/>
                </a:lnTo>
                <a:lnTo>
                  <a:pt x="99" y="7"/>
                </a:lnTo>
                <a:lnTo>
                  <a:pt x="99" y="7"/>
                </a:lnTo>
                <a:lnTo>
                  <a:pt x="99" y="7"/>
                </a:lnTo>
                <a:lnTo>
                  <a:pt x="99" y="8"/>
                </a:lnTo>
                <a:lnTo>
                  <a:pt x="99" y="8"/>
                </a:lnTo>
                <a:lnTo>
                  <a:pt x="99" y="8"/>
                </a:lnTo>
                <a:lnTo>
                  <a:pt x="99" y="8"/>
                </a:lnTo>
                <a:lnTo>
                  <a:pt x="99" y="8"/>
                </a:lnTo>
                <a:lnTo>
                  <a:pt x="99" y="8"/>
                </a:lnTo>
                <a:lnTo>
                  <a:pt x="99" y="8"/>
                </a:lnTo>
                <a:lnTo>
                  <a:pt x="99" y="8"/>
                </a:lnTo>
                <a:lnTo>
                  <a:pt x="99" y="8"/>
                </a:lnTo>
                <a:lnTo>
                  <a:pt x="99" y="8"/>
                </a:lnTo>
                <a:lnTo>
                  <a:pt x="99" y="8"/>
                </a:lnTo>
                <a:lnTo>
                  <a:pt x="99" y="9"/>
                </a:lnTo>
                <a:lnTo>
                  <a:pt x="99" y="9"/>
                </a:lnTo>
                <a:lnTo>
                  <a:pt x="99" y="9"/>
                </a:lnTo>
                <a:lnTo>
                  <a:pt x="99" y="9"/>
                </a:lnTo>
                <a:lnTo>
                  <a:pt x="99" y="9"/>
                </a:lnTo>
                <a:lnTo>
                  <a:pt x="99" y="10"/>
                </a:lnTo>
                <a:lnTo>
                  <a:pt x="99" y="10"/>
                </a:lnTo>
                <a:lnTo>
                  <a:pt x="99" y="10"/>
                </a:lnTo>
                <a:lnTo>
                  <a:pt x="99" y="10"/>
                </a:lnTo>
                <a:lnTo>
                  <a:pt x="99" y="10"/>
                </a:lnTo>
                <a:lnTo>
                  <a:pt x="99" y="10"/>
                </a:lnTo>
                <a:lnTo>
                  <a:pt x="99" y="10"/>
                </a:lnTo>
                <a:lnTo>
                  <a:pt x="99" y="10"/>
                </a:lnTo>
                <a:lnTo>
                  <a:pt x="99" y="10"/>
                </a:lnTo>
                <a:lnTo>
                  <a:pt x="99" y="10"/>
                </a:lnTo>
                <a:lnTo>
                  <a:pt x="99" y="10"/>
                </a:lnTo>
                <a:lnTo>
                  <a:pt x="99" y="10"/>
                </a:lnTo>
                <a:lnTo>
                  <a:pt x="99" y="10"/>
                </a:lnTo>
                <a:lnTo>
                  <a:pt x="99" y="11"/>
                </a:lnTo>
                <a:lnTo>
                  <a:pt x="99" y="11"/>
                </a:lnTo>
                <a:lnTo>
                  <a:pt x="99" y="11"/>
                </a:lnTo>
                <a:lnTo>
                  <a:pt x="99" y="11"/>
                </a:lnTo>
                <a:lnTo>
                  <a:pt x="99" y="11"/>
                </a:lnTo>
                <a:lnTo>
                  <a:pt x="99" y="11"/>
                </a:lnTo>
                <a:lnTo>
                  <a:pt x="99" y="11"/>
                </a:lnTo>
                <a:lnTo>
                  <a:pt x="99" y="11"/>
                </a:lnTo>
                <a:lnTo>
                  <a:pt x="100" y="11"/>
                </a:lnTo>
                <a:lnTo>
                  <a:pt x="100" y="11"/>
                </a:lnTo>
                <a:lnTo>
                  <a:pt x="100" y="11"/>
                </a:lnTo>
                <a:lnTo>
                  <a:pt x="100" y="11"/>
                </a:lnTo>
                <a:lnTo>
                  <a:pt x="100" y="11"/>
                </a:lnTo>
                <a:lnTo>
                  <a:pt x="100" y="12"/>
                </a:lnTo>
                <a:lnTo>
                  <a:pt x="100" y="12"/>
                </a:lnTo>
                <a:lnTo>
                  <a:pt x="100" y="12"/>
                </a:lnTo>
                <a:lnTo>
                  <a:pt x="100" y="12"/>
                </a:lnTo>
                <a:lnTo>
                  <a:pt x="100" y="13"/>
                </a:lnTo>
                <a:lnTo>
                  <a:pt x="100" y="13"/>
                </a:lnTo>
                <a:lnTo>
                  <a:pt x="100" y="13"/>
                </a:lnTo>
                <a:lnTo>
                  <a:pt x="100" y="13"/>
                </a:lnTo>
                <a:lnTo>
                  <a:pt x="100" y="13"/>
                </a:lnTo>
                <a:lnTo>
                  <a:pt x="101" y="13"/>
                </a:lnTo>
                <a:lnTo>
                  <a:pt x="101" y="13"/>
                </a:lnTo>
                <a:lnTo>
                  <a:pt x="101" y="13"/>
                </a:lnTo>
                <a:lnTo>
                  <a:pt x="101" y="13"/>
                </a:lnTo>
                <a:lnTo>
                  <a:pt x="101" y="13"/>
                </a:lnTo>
                <a:lnTo>
                  <a:pt x="101" y="14"/>
                </a:lnTo>
                <a:lnTo>
                  <a:pt x="101"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1" y="14"/>
                </a:lnTo>
                <a:lnTo>
                  <a:pt x="101" y="14"/>
                </a:lnTo>
                <a:lnTo>
                  <a:pt x="101" y="14"/>
                </a:lnTo>
                <a:lnTo>
                  <a:pt x="101" y="15"/>
                </a:lnTo>
                <a:lnTo>
                  <a:pt x="101" y="15"/>
                </a:lnTo>
                <a:lnTo>
                  <a:pt x="101" y="15"/>
                </a:lnTo>
                <a:lnTo>
                  <a:pt x="101" y="15"/>
                </a:lnTo>
                <a:lnTo>
                  <a:pt x="101" y="15"/>
                </a:lnTo>
                <a:lnTo>
                  <a:pt x="101" y="15"/>
                </a:lnTo>
                <a:lnTo>
                  <a:pt x="101" y="15"/>
                </a:lnTo>
                <a:lnTo>
                  <a:pt x="101" y="15"/>
                </a:lnTo>
                <a:lnTo>
                  <a:pt x="101" y="15"/>
                </a:lnTo>
                <a:lnTo>
                  <a:pt x="101" y="15"/>
                </a:lnTo>
                <a:lnTo>
                  <a:pt x="101" y="15"/>
                </a:lnTo>
                <a:lnTo>
                  <a:pt x="101" y="15"/>
                </a:lnTo>
                <a:lnTo>
                  <a:pt x="101" y="15"/>
                </a:lnTo>
                <a:lnTo>
                  <a:pt x="101" y="15"/>
                </a:lnTo>
                <a:lnTo>
                  <a:pt x="101" y="15"/>
                </a:lnTo>
                <a:lnTo>
                  <a:pt x="101" y="15"/>
                </a:lnTo>
                <a:lnTo>
                  <a:pt x="101" y="15"/>
                </a:lnTo>
                <a:lnTo>
                  <a:pt x="101" y="16"/>
                </a:lnTo>
                <a:lnTo>
                  <a:pt x="102" y="17"/>
                </a:lnTo>
                <a:lnTo>
                  <a:pt x="102" y="17"/>
                </a:lnTo>
                <a:lnTo>
                  <a:pt x="102" y="17"/>
                </a:lnTo>
                <a:lnTo>
                  <a:pt x="102" y="17"/>
                </a:lnTo>
                <a:lnTo>
                  <a:pt x="102" y="18"/>
                </a:lnTo>
                <a:lnTo>
                  <a:pt x="101" y="18"/>
                </a:lnTo>
                <a:lnTo>
                  <a:pt x="101" y="18"/>
                </a:lnTo>
                <a:lnTo>
                  <a:pt x="101" y="17"/>
                </a:lnTo>
                <a:lnTo>
                  <a:pt x="100" y="17"/>
                </a:lnTo>
                <a:lnTo>
                  <a:pt x="100" y="17"/>
                </a:lnTo>
                <a:lnTo>
                  <a:pt x="100" y="17"/>
                </a:lnTo>
                <a:lnTo>
                  <a:pt x="100" y="17"/>
                </a:lnTo>
                <a:lnTo>
                  <a:pt x="100" y="17"/>
                </a:lnTo>
                <a:lnTo>
                  <a:pt x="100" y="17"/>
                </a:lnTo>
                <a:lnTo>
                  <a:pt x="100" y="17"/>
                </a:lnTo>
                <a:lnTo>
                  <a:pt x="100" y="17"/>
                </a:lnTo>
                <a:lnTo>
                  <a:pt x="100" y="18"/>
                </a:lnTo>
                <a:lnTo>
                  <a:pt x="100" y="18"/>
                </a:lnTo>
                <a:lnTo>
                  <a:pt x="100" y="18"/>
                </a:lnTo>
                <a:lnTo>
                  <a:pt x="100" y="18"/>
                </a:lnTo>
                <a:lnTo>
                  <a:pt x="100" y="18"/>
                </a:lnTo>
                <a:lnTo>
                  <a:pt x="100" y="18"/>
                </a:lnTo>
                <a:lnTo>
                  <a:pt x="100" y="18"/>
                </a:lnTo>
                <a:lnTo>
                  <a:pt x="100" y="18"/>
                </a:lnTo>
                <a:lnTo>
                  <a:pt x="100" y="19"/>
                </a:lnTo>
                <a:lnTo>
                  <a:pt x="100" y="19"/>
                </a:lnTo>
                <a:lnTo>
                  <a:pt x="100" y="19"/>
                </a:lnTo>
                <a:lnTo>
                  <a:pt x="100" y="19"/>
                </a:lnTo>
                <a:lnTo>
                  <a:pt x="100" y="19"/>
                </a:lnTo>
                <a:lnTo>
                  <a:pt x="100" y="19"/>
                </a:lnTo>
                <a:lnTo>
                  <a:pt x="100" y="20"/>
                </a:lnTo>
                <a:lnTo>
                  <a:pt x="100" y="20"/>
                </a:lnTo>
                <a:lnTo>
                  <a:pt x="100" y="20"/>
                </a:lnTo>
                <a:lnTo>
                  <a:pt x="100" y="20"/>
                </a:lnTo>
                <a:lnTo>
                  <a:pt x="100" y="21"/>
                </a:lnTo>
                <a:lnTo>
                  <a:pt x="100" y="21"/>
                </a:lnTo>
                <a:lnTo>
                  <a:pt x="100" y="21"/>
                </a:lnTo>
                <a:lnTo>
                  <a:pt x="100" y="21"/>
                </a:lnTo>
                <a:lnTo>
                  <a:pt x="100" y="21"/>
                </a:lnTo>
                <a:lnTo>
                  <a:pt x="100" y="21"/>
                </a:lnTo>
                <a:lnTo>
                  <a:pt x="100" y="23"/>
                </a:lnTo>
                <a:lnTo>
                  <a:pt x="100" y="24"/>
                </a:lnTo>
                <a:lnTo>
                  <a:pt x="100" y="24"/>
                </a:lnTo>
                <a:lnTo>
                  <a:pt x="100" y="24"/>
                </a:lnTo>
                <a:lnTo>
                  <a:pt x="100" y="24"/>
                </a:lnTo>
                <a:lnTo>
                  <a:pt x="100" y="24"/>
                </a:lnTo>
                <a:lnTo>
                  <a:pt x="100" y="24"/>
                </a:lnTo>
                <a:lnTo>
                  <a:pt x="100" y="25"/>
                </a:lnTo>
                <a:lnTo>
                  <a:pt x="100" y="25"/>
                </a:lnTo>
                <a:lnTo>
                  <a:pt x="100" y="25"/>
                </a:lnTo>
                <a:lnTo>
                  <a:pt x="100" y="25"/>
                </a:lnTo>
                <a:lnTo>
                  <a:pt x="100" y="25"/>
                </a:lnTo>
                <a:lnTo>
                  <a:pt x="100" y="25"/>
                </a:lnTo>
                <a:lnTo>
                  <a:pt x="100" y="25"/>
                </a:lnTo>
                <a:lnTo>
                  <a:pt x="99" y="25"/>
                </a:lnTo>
                <a:lnTo>
                  <a:pt x="99" y="25"/>
                </a:lnTo>
                <a:lnTo>
                  <a:pt x="99" y="26"/>
                </a:lnTo>
                <a:lnTo>
                  <a:pt x="99" y="26"/>
                </a:lnTo>
                <a:lnTo>
                  <a:pt x="99" y="26"/>
                </a:lnTo>
                <a:lnTo>
                  <a:pt x="99" y="26"/>
                </a:lnTo>
                <a:lnTo>
                  <a:pt x="99" y="26"/>
                </a:lnTo>
                <a:lnTo>
                  <a:pt x="100" y="26"/>
                </a:lnTo>
                <a:lnTo>
                  <a:pt x="100" y="26"/>
                </a:lnTo>
                <a:lnTo>
                  <a:pt x="100" y="26"/>
                </a:lnTo>
                <a:lnTo>
                  <a:pt x="100" y="27"/>
                </a:lnTo>
                <a:lnTo>
                  <a:pt x="100" y="27"/>
                </a:lnTo>
                <a:lnTo>
                  <a:pt x="100" y="27"/>
                </a:lnTo>
                <a:lnTo>
                  <a:pt x="100" y="27"/>
                </a:lnTo>
                <a:lnTo>
                  <a:pt x="100" y="27"/>
                </a:lnTo>
                <a:lnTo>
                  <a:pt x="100" y="27"/>
                </a:lnTo>
                <a:lnTo>
                  <a:pt x="100" y="27"/>
                </a:lnTo>
                <a:lnTo>
                  <a:pt x="100" y="27"/>
                </a:lnTo>
                <a:lnTo>
                  <a:pt x="100" y="27"/>
                </a:lnTo>
                <a:lnTo>
                  <a:pt x="100" y="27"/>
                </a:lnTo>
                <a:lnTo>
                  <a:pt x="99" y="27"/>
                </a:lnTo>
                <a:lnTo>
                  <a:pt x="99" y="27"/>
                </a:lnTo>
                <a:lnTo>
                  <a:pt x="99" y="27"/>
                </a:lnTo>
                <a:lnTo>
                  <a:pt x="99" y="27"/>
                </a:lnTo>
                <a:lnTo>
                  <a:pt x="99" y="27"/>
                </a:lnTo>
                <a:lnTo>
                  <a:pt x="99" y="27"/>
                </a:lnTo>
                <a:lnTo>
                  <a:pt x="99" y="27"/>
                </a:lnTo>
                <a:lnTo>
                  <a:pt x="99" y="27"/>
                </a:lnTo>
                <a:lnTo>
                  <a:pt x="99" y="28"/>
                </a:lnTo>
                <a:lnTo>
                  <a:pt x="99" y="28"/>
                </a:lnTo>
                <a:lnTo>
                  <a:pt x="99" y="28"/>
                </a:lnTo>
                <a:lnTo>
                  <a:pt x="99" y="28"/>
                </a:lnTo>
                <a:lnTo>
                  <a:pt x="99" y="28"/>
                </a:lnTo>
                <a:lnTo>
                  <a:pt x="99" y="28"/>
                </a:lnTo>
                <a:lnTo>
                  <a:pt x="99" y="28"/>
                </a:lnTo>
                <a:lnTo>
                  <a:pt x="99" y="28"/>
                </a:lnTo>
                <a:lnTo>
                  <a:pt x="99" y="28"/>
                </a:lnTo>
                <a:lnTo>
                  <a:pt x="99" y="28"/>
                </a:lnTo>
                <a:lnTo>
                  <a:pt x="99" y="28"/>
                </a:lnTo>
                <a:lnTo>
                  <a:pt x="99" y="28"/>
                </a:lnTo>
                <a:lnTo>
                  <a:pt x="99" y="28"/>
                </a:lnTo>
                <a:lnTo>
                  <a:pt x="99" y="29"/>
                </a:lnTo>
                <a:lnTo>
                  <a:pt x="99" y="29"/>
                </a:lnTo>
                <a:lnTo>
                  <a:pt x="99" y="29"/>
                </a:lnTo>
                <a:lnTo>
                  <a:pt x="99" y="29"/>
                </a:lnTo>
                <a:lnTo>
                  <a:pt x="99" y="29"/>
                </a:lnTo>
                <a:lnTo>
                  <a:pt x="99" y="29"/>
                </a:lnTo>
                <a:lnTo>
                  <a:pt x="99" y="29"/>
                </a:lnTo>
                <a:lnTo>
                  <a:pt x="98" y="29"/>
                </a:lnTo>
                <a:lnTo>
                  <a:pt x="98" y="29"/>
                </a:lnTo>
                <a:lnTo>
                  <a:pt x="98" y="29"/>
                </a:lnTo>
                <a:lnTo>
                  <a:pt x="98" y="29"/>
                </a:lnTo>
                <a:lnTo>
                  <a:pt x="98" y="28"/>
                </a:lnTo>
                <a:lnTo>
                  <a:pt x="97" y="28"/>
                </a:lnTo>
                <a:lnTo>
                  <a:pt x="97" y="28"/>
                </a:lnTo>
                <a:lnTo>
                  <a:pt x="97" y="28"/>
                </a:lnTo>
                <a:lnTo>
                  <a:pt x="97" y="28"/>
                </a:lnTo>
                <a:lnTo>
                  <a:pt x="97" y="28"/>
                </a:lnTo>
                <a:lnTo>
                  <a:pt x="97" y="28"/>
                </a:lnTo>
                <a:lnTo>
                  <a:pt x="97" y="28"/>
                </a:lnTo>
                <a:lnTo>
                  <a:pt x="97" y="28"/>
                </a:lnTo>
                <a:lnTo>
                  <a:pt x="97" y="29"/>
                </a:lnTo>
                <a:lnTo>
                  <a:pt x="97" y="29"/>
                </a:lnTo>
                <a:lnTo>
                  <a:pt x="97" y="29"/>
                </a:lnTo>
                <a:lnTo>
                  <a:pt x="97" y="29"/>
                </a:lnTo>
                <a:lnTo>
                  <a:pt x="97" y="29"/>
                </a:lnTo>
                <a:lnTo>
                  <a:pt x="97" y="29"/>
                </a:lnTo>
                <a:lnTo>
                  <a:pt x="97" y="29"/>
                </a:lnTo>
                <a:lnTo>
                  <a:pt x="97" y="29"/>
                </a:lnTo>
                <a:lnTo>
                  <a:pt x="97" y="29"/>
                </a:lnTo>
                <a:lnTo>
                  <a:pt x="97" y="29"/>
                </a:lnTo>
                <a:lnTo>
                  <a:pt x="97" y="29"/>
                </a:lnTo>
                <a:lnTo>
                  <a:pt x="97" y="29"/>
                </a:lnTo>
                <a:lnTo>
                  <a:pt x="97" y="29"/>
                </a:lnTo>
                <a:lnTo>
                  <a:pt x="97" y="29"/>
                </a:lnTo>
                <a:lnTo>
                  <a:pt x="97" y="29"/>
                </a:lnTo>
                <a:lnTo>
                  <a:pt x="97" y="30"/>
                </a:lnTo>
                <a:lnTo>
                  <a:pt x="97" y="30"/>
                </a:lnTo>
                <a:lnTo>
                  <a:pt x="97" y="30"/>
                </a:lnTo>
                <a:lnTo>
                  <a:pt x="97" y="30"/>
                </a:lnTo>
                <a:lnTo>
                  <a:pt x="97" y="30"/>
                </a:lnTo>
                <a:lnTo>
                  <a:pt x="97" y="30"/>
                </a:lnTo>
                <a:lnTo>
                  <a:pt x="97" y="30"/>
                </a:lnTo>
                <a:lnTo>
                  <a:pt x="97" y="31"/>
                </a:lnTo>
                <a:lnTo>
                  <a:pt x="97" y="31"/>
                </a:lnTo>
                <a:lnTo>
                  <a:pt x="97" y="31"/>
                </a:lnTo>
                <a:lnTo>
                  <a:pt x="97" y="31"/>
                </a:lnTo>
                <a:lnTo>
                  <a:pt x="97" y="31"/>
                </a:lnTo>
                <a:lnTo>
                  <a:pt x="97" y="31"/>
                </a:lnTo>
                <a:lnTo>
                  <a:pt x="97" y="31"/>
                </a:lnTo>
                <a:lnTo>
                  <a:pt x="97" y="31"/>
                </a:lnTo>
                <a:lnTo>
                  <a:pt x="97" y="31"/>
                </a:lnTo>
                <a:lnTo>
                  <a:pt x="97" y="31"/>
                </a:lnTo>
                <a:lnTo>
                  <a:pt x="97" y="31"/>
                </a:lnTo>
                <a:lnTo>
                  <a:pt x="97" y="31"/>
                </a:lnTo>
                <a:lnTo>
                  <a:pt x="97" y="31"/>
                </a:lnTo>
                <a:lnTo>
                  <a:pt x="97" y="31"/>
                </a:lnTo>
                <a:lnTo>
                  <a:pt x="97" y="31"/>
                </a:lnTo>
                <a:lnTo>
                  <a:pt x="97" y="31"/>
                </a:lnTo>
                <a:lnTo>
                  <a:pt x="97" y="32"/>
                </a:lnTo>
                <a:lnTo>
                  <a:pt x="97" y="32"/>
                </a:lnTo>
                <a:lnTo>
                  <a:pt x="97" y="32"/>
                </a:lnTo>
                <a:lnTo>
                  <a:pt x="97" y="32"/>
                </a:lnTo>
                <a:lnTo>
                  <a:pt x="97" y="32"/>
                </a:lnTo>
                <a:lnTo>
                  <a:pt x="97" y="32"/>
                </a:lnTo>
                <a:lnTo>
                  <a:pt x="97" y="32"/>
                </a:lnTo>
                <a:lnTo>
                  <a:pt x="97" y="32"/>
                </a:lnTo>
                <a:lnTo>
                  <a:pt x="97" y="32"/>
                </a:lnTo>
                <a:lnTo>
                  <a:pt x="97" y="32"/>
                </a:lnTo>
                <a:lnTo>
                  <a:pt x="97" y="32"/>
                </a:lnTo>
                <a:lnTo>
                  <a:pt x="97" y="32"/>
                </a:lnTo>
                <a:lnTo>
                  <a:pt x="97" y="32"/>
                </a:lnTo>
                <a:lnTo>
                  <a:pt x="97" y="32"/>
                </a:lnTo>
                <a:lnTo>
                  <a:pt x="97" y="32"/>
                </a:lnTo>
                <a:lnTo>
                  <a:pt x="97" y="33"/>
                </a:lnTo>
                <a:lnTo>
                  <a:pt x="97" y="33"/>
                </a:lnTo>
                <a:lnTo>
                  <a:pt x="97" y="33"/>
                </a:lnTo>
                <a:lnTo>
                  <a:pt x="97" y="33"/>
                </a:lnTo>
                <a:lnTo>
                  <a:pt x="97" y="33"/>
                </a:lnTo>
                <a:lnTo>
                  <a:pt x="97" y="33"/>
                </a:lnTo>
                <a:lnTo>
                  <a:pt x="97" y="33"/>
                </a:lnTo>
                <a:lnTo>
                  <a:pt x="97" y="33"/>
                </a:lnTo>
                <a:lnTo>
                  <a:pt x="96" y="33"/>
                </a:lnTo>
                <a:lnTo>
                  <a:pt x="96" y="34"/>
                </a:lnTo>
                <a:lnTo>
                  <a:pt x="96" y="34"/>
                </a:lnTo>
                <a:lnTo>
                  <a:pt x="96" y="34"/>
                </a:lnTo>
                <a:lnTo>
                  <a:pt x="96" y="34"/>
                </a:lnTo>
                <a:lnTo>
                  <a:pt x="97" y="34"/>
                </a:lnTo>
                <a:lnTo>
                  <a:pt x="97" y="35"/>
                </a:lnTo>
                <a:lnTo>
                  <a:pt x="97" y="35"/>
                </a:lnTo>
                <a:lnTo>
                  <a:pt x="97" y="35"/>
                </a:lnTo>
                <a:lnTo>
                  <a:pt x="97" y="34"/>
                </a:lnTo>
                <a:lnTo>
                  <a:pt x="97" y="34"/>
                </a:lnTo>
                <a:lnTo>
                  <a:pt x="98" y="34"/>
                </a:lnTo>
                <a:lnTo>
                  <a:pt x="98" y="34"/>
                </a:lnTo>
                <a:lnTo>
                  <a:pt x="98" y="34"/>
                </a:lnTo>
                <a:lnTo>
                  <a:pt x="99" y="34"/>
                </a:lnTo>
                <a:lnTo>
                  <a:pt x="99" y="34"/>
                </a:lnTo>
                <a:lnTo>
                  <a:pt x="99" y="34"/>
                </a:lnTo>
                <a:lnTo>
                  <a:pt x="99" y="34"/>
                </a:lnTo>
                <a:lnTo>
                  <a:pt x="100" y="35"/>
                </a:lnTo>
                <a:lnTo>
                  <a:pt x="100" y="35"/>
                </a:lnTo>
                <a:lnTo>
                  <a:pt x="100" y="35"/>
                </a:lnTo>
                <a:lnTo>
                  <a:pt x="101" y="35"/>
                </a:lnTo>
                <a:lnTo>
                  <a:pt x="101" y="35"/>
                </a:lnTo>
                <a:lnTo>
                  <a:pt x="102" y="35"/>
                </a:lnTo>
                <a:lnTo>
                  <a:pt x="102" y="35"/>
                </a:lnTo>
                <a:lnTo>
                  <a:pt x="102" y="35"/>
                </a:lnTo>
                <a:lnTo>
                  <a:pt x="102" y="35"/>
                </a:lnTo>
                <a:lnTo>
                  <a:pt x="102" y="35"/>
                </a:lnTo>
                <a:lnTo>
                  <a:pt x="102" y="35"/>
                </a:lnTo>
                <a:lnTo>
                  <a:pt x="103" y="35"/>
                </a:lnTo>
                <a:lnTo>
                  <a:pt x="103" y="34"/>
                </a:lnTo>
                <a:lnTo>
                  <a:pt x="103" y="34"/>
                </a:lnTo>
                <a:lnTo>
                  <a:pt x="103" y="34"/>
                </a:lnTo>
                <a:lnTo>
                  <a:pt x="103" y="34"/>
                </a:lnTo>
                <a:lnTo>
                  <a:pt x="103" y="34"/>
                </a:lnTo>
                <a:lnTo>
                  <a:pt x="103" y="34"/>
                </a:lnTo>
                <a:lnTo>
                  <a:pt x="103" y="34"/>
                </a:lnTo>
                <a:lnTo>
                  <a:pt x="103" y="34"/>
                </a:lnTo>
                <a:lnTo>
                  <a:pt x="104" y="35"/>
                </a:lnTo>
                <a:lnTo>
                  <a:pt x="104" y="35"/>
                </a:lnTo>
                <a:lnTo>
                  <a:pt x="104" y="35"/>
                </a:lnTo>
                <a:lnTo>
                  <a:pt x="104" y="35"/>
                </a:lnTo>
                <a:lnTo>
                  <a:pt x="104" y="35"/>
                </a:lnTo>
                <a:lnTo>
                  <a:pt x="104" y="35"/>
                </a:lnTo>
                <a:lnTo>
                  <a:pt x="104" y="35"/>
                </a:lnTo>
                <a:lnTo>
                  <a:pt x="104" y="35"/>
                </a:lnTo>
                <a:lnTo>
                  <a:pt x="104" y="35"/>
                </a:lnTo>
                <a:lnTo>
                  <a:pt x="104" y="35"/>
                </a:lnTo>
                <a:lnTo>
                  <a:pt x="104" y="35"/>
                </a:lnTo>
                <a:lnTo>
                  <a:pt x="104" y="35"/>
                </a:lnTo>
                <a:lnTo>
                  <a:pt x="105" y="36"/>
                </a:lnTo>
                <a:lnTo>
                  <a:pt x="105" y="36"/>
                </a:lnTo>
                <a:lnTo>
                  <a:pt x="105" y="36"/>
                </a:lnTo>
                <a:lnTo>
                  <a:pt x="105" y="37"/>
                </a:lnTo>
                <a:lnTo>
                  <a:pt x="106" y="37"/>
                </a:lnTo>
                <a:lnTo>
                  <a:pt x="106" y="37"/>
                </a:lnTo>
                <a:lnTo>
                  <a:pt x="105" y="37"/>
                </a:lnTo>
                <a:lnTo>
                  <a:pt x="105" y="37"/>
                </a:lnTo>
                <a:lnTo>
                  <a:pt x="105" y="37"/>
                </a:lnTo>
                <a:lnTo>
                  <a:pt x="105" y="37"/>
                </a:lnTo>
                <a:lnTo>
                  <a:pt x="105" y="37"/>
                </a:lnTo>
                <a:lnTo>
                  <a:pt x="105" y="37"/>
                </a:lnTo>
                <a:lnTo>
                  <a:pt x="105" y="37"/>
                </a:lnTo>
                <a:lnTo>
                  <a:pt x="105" y="37"/>
                </a:lnTo>
                <a:lnTo>
                  <a:pt x="105" y="37"/>
                </a:lnTo>
                <a:lnTo>
                  <a:pt x="105" y="37"/>
                </a:lnTo>
                <a:lnTo>
                  <a:pt x="105" y="37"/>
                </a:lnTo>
                <a:lnTo>
                  <a:pt x="105" y="37"/>
                </a:lnTo>
                <a:lnTo>
                  <a:pt x="105" y="37"/>
                </a:lnTo>
                <a:lnTo>
                  <a:pt x="105" y="37"/>
                </a:lnTo>
                <a:lnTo>
                  <a:pt x="105" y="37"/>
                </a:lnTo>
                <a:lnTo>
                  <a:pt x="105" y="37"/>
                </a:lnTo>
                <a:lnTo>
                  <a:pt x="105" y="37"/>
                </a:lnTo>
                <a:lnTo>
                  <a:pt x="105" y="37"/>
                </a:lnTo>
                <a:lnTo>
                  <a:pt x="106" y="37"/>
                </a:lnTo>
                <a:lnTo>
                  <a:pt x="106" y="37"/>
                </a:lnTo>
                <a:lnTo>
                  <a:pt x="106" y="37"/>
                </a:lnTo>
                <a:lnTo>
                  <a:pt x="106" y="38"/>
                </a:lnTo>
                <a:lnTo>
                  <a:pt x="106" y="38"/>
                </a:lnTo>
                <a:lnTo>
                  <a:pt x="106" y="38"/>
                </a:lnTo>
                <a:lnTo>
                  <a:pt x="106" y="38"/>
                </a:lnTo>
                <a:lnTo>
                  <a:pt x="106" y="38"/>
                </a:lnTo>
                <a:lnTo>
                  <a:pt x="106" y="38"/>
                </a:lnTo>
                <a:lnTo>
                  <a:pt x="106" y="38"/>
                </a:lnTo>
                <a:lnTo>
                  <a:pt x="106" y="38"/>
                </a:lnTo>
                <a:lnTo>
                  <a:pt x="106" y="38"/>
                </a:lnTo>
                <a:lnTo>
                  <a:pt x="106" y="38"/>
                </a:lnTo>
                <a:lnTo>
                  <a:pt x="106" y="38"/>
                </a:lnTo>
                <a:lnTo>
                  <a:pt x="106" y="39"/>
                </a:lnTo>
                <a:lnTo>
                  <a:pt x="106" y="39"/>
                </a:lnTo>
                <a:lnTo>
                  <a:pt x="106" y="39"/>
                </a:lnTo>
                <a:lnTo>
                  <a:pt x="105" y="39"/>
                </a:lnTo>
                <a:lnTo>
                  <a:pt x="105" y="39"/>
                </a:lnTo>
                <a:lnTo>
                  <a:pt x="105" y="39"/>
                </a:lnTo>
                <a:lnTo>
                  <a:pt x="104" y="39"/>
                </a:lnTo>
                <a:lnTo>
                  <a:pt x="104" y="39"/>
                </a:lnTo>
                <a:lnTo>
                  <a:pt x="104" y="39"/>
                </a:lnTo>
                <a:lnTo>
                  <a:pt x="104" y="39"/>
                </a:lnTo>
                <a:lnTo>
                  <a:pt x="104" y="40"/>
                </a:lnTo>
                <a:lnTo>
                  <a:pt x="104" y="40"/>
                </a:lnTo>
                <a:lnTo>
                  <a:pt x="104" y="40"/>
                </a:lnTo>
                <a:lnTo>
                  <a:pt x="104" y="40"/>
                </a:lnTo>
                <a:lnTo>
                  <a:pt x="104" y="40"/>
                </a:lnTo>
                <a:lnTo>
                  <a:pt x="104" y="40"/>
                </a:lnTo>
                <a:lnTo>
                  <a:pt x="104" y="41"/>
                </a:lnTo>
                <a:lnTo>
                  <a:pt x="104" y="41"/>
                </a:lnTo>
                <a:lnTo>
                  <a:pt x="104" y="41"/>
                </a:lnTo>
                <a:lnTo>
                  <a:pt x="104" y="41"/>
                </a:lnTo>
                <a:lnTo>
                  <a:pt x="104" y="41"/>
                </a:lnTo>
                <a:lnTo>
                  <a:pt x="104" y="41"/>
                </a:lnTo>
                <a:lnTo>
                  <a:pt x="104" y="42"/>
                </a:lnTo>
                <a:lnTo>
                  <a:pt x="104" y="42"/>
                </a:lnTo>
                <a:lnTo>
                  <a:pt x="104" y="42"/>
                </a:lnTo>
                <a:lnTo>
                  <a:pt x="104" y="42"/>
                </a:lnTo>
                <a:lnTo>
                  <a:pt x="104" y="42"/>
                </a:lnTo>
                <a:lnTo>
                  <a:pt x="104" y="42"/>
                </a:lnTo>
                <a:lnTo>
                  <a:pt x="103" y="42"/>
                </a:lnTo>
                <a:lnTo>
                  <a:pt x="103" y="42"/>
                </a:lnTo>
                <a:lnTo>
                  <a:pt x="103" y="42"/>
                </a:lnTo>
                <a:lnTo>
                  <a:pt x="103" y="42"/>
                </a:lnTo>
                <a:lnTo>
                  <a:pt x="103" y="43"/>
                </a:lnTo>
                <a:lnTo>
                  <a:pt x="103" y="43"/>
                </a:lnTo>
                <a:lnTo>
                  <a:pt x="103" y="43"/>
                </a:lnTo>
                <a:lnTo>
                  <a:pt x="103" y="43"/>
                </a:lnTo>
                <a:lnTo>
                  <a:pt x="103" y="44"/>
                </a:lnTo>
                <a:lnTo>
                  <a:pt x="103" y="44"/>
                </a:lnTo>
                <a:lnTo>
                  <a:pt x="102" y="44"/>
                </a:lnTo>
                <a:lnTo>
                  <a:pt x="102" y="44"/>
                </a:lnTo>
                <a:lnTo>
                  <a:pt x="102" y="44"/>
                </a:lnTo>
                <a:lnTo>
                  <a:pt x="102" y="44"/>
                </a:lnTo>
                <a:lnTo>
                  <a:pt x="102" y="44"/>
                </a:lnTo>
                <a:lnTo>
                  <a:pt x="102" y="44"/>
                </a:lnTo>
                <a:lnTo>
                  <a:pt x="102" y="45"/>
                </a:lnTo>
                <a:lnTo>
                  <a:pt x="102" y="45"/>
                </a:lnTo>
                <a:lnTo>
                  <a:pt x="102" y="45"/>
                </a:lnTo>
                <a:lnTo>
                  <a:pt x="102" y="45"/>
                </a:lnTo>
                <a:lnTo>
                  <a:pt x="103" y="45"/>
                </a:lnTo>
                <a:lnTo>
                  <a:pt x="103" y="45"/>
                </a:lnTo>
                <a:lnTo>
                  <a:pt x="103" y="45"/>
                </a:lnTo>
                <a:lnTo>
                  <a:pt x="103" y="45"/>
                </a:lnTo>
                <a:lnTo>
                  <a:pt x="103" y="45"/>
                </a:lnTo>
                <a:lnTo>
                  <a:pt x="103" y="45"/>
                </a:lnTo>
                <a:lnTo>
                  <a:pt x="103" y="45"/>
                </a:lnTo>
                <a:lnTo>
                  <a:pt x="103" y="45"/>
                </a:lnTo>
                <a:lnTo>
                  <a:pt x="103" y="45"/>
                </a:lnTo>
                <a:lnTo>
                  <a:pt x="103" y="45"/>
                </a:lnTo>
                <a:lnTo>
                  <a:pt x="103" y="45"/>
                </a:lnTo>
                <a:lnTo>
                  <a:pt x="103" y="45"/>
                </a:lnTo>
                <a:lnTo>
                  <a:pt x="103" y="45"/>
                </a:lnTo>
                <a:lnTo>
                  <a:pt x="103" y="45"/>
                </a:lnTo>
                <a:lnTo>
                  <a:pt x="103" y="45"/>
                </a:lnTo>
                <a:lnTo>
                  <a:pt x="103" y="45"/>
                </a:lnTo>
                <a:lnTo>
                  <a:pt x="103" y="45"/>
                </a:lnTo>
                <a:lnTo>
                  <a:pt x="103" y="45"/>
                </a:lnTo>
                <a:lnTo>
                  <a:pt x="104" y="46"/>
                </a:lnTo>
                <a:lnTo>
                  <a:pt x="104" y="46"/>
                </a:lnTo>
                <a:lnTo>
                  <a:pt x="104" y="46"/>
                </a:lnTo>
                <a:lnTo>
                  <a:pt x="104" y="46"/>
                </a:lnTo>
                <a:lnTo>
                  <a:pt x="104" y="46"/>
                </a:lnTo>
                <a:lnTo>
                  <a:pt x="104" y="46"/>
                </a:lnTo>
                <a:lnTo>
                  <a:pt x="104" y="46"/>
                </a:lnTo>
                <a:lnTo>
                  <a:pt x="104" y="46"/>
                </a:lnTo>
                <a:lnTo>
                  <a:pt x="104" y="46"/>
                </a:lnTo>
                <a:lnTo>
                  <a:pt x="104" y="46"/>
                </a:lnTo>
                <a:lnTo>
                  <a:pt x="104" y="46"/>
                </a:lnTo>
                <a:lnTo>
                  <a:pt x="104" y="46"/>
                </a:lnTo>
                <a:lnTo>
                  <a:pt x="104" y="47"/>
                </a:lnTo>
                <a:lnTo>
                  <a:pt x="104" y="47"/>
                </a:lnTo>
                <a:lnTo>
                  <a:pt x="104" y="47"/>
                </a:lnTo>
                <a:lnTo>
                  <a:pt x="104" y="47"/>
                </a:lnTo>
                <a:lnTo>
                  <a:pt x="104" y="48"/>
                </a:lnTo>
                <a:lnTo>
                  <a:pt x="104" y="48"/>
                </a:lnTo>
                <a:lnTo>
                  <a:pt x="104" y="48"/>
                </a:lnTo>
                <a:lnTo>
                  <a:pt x="104" y="48"/>
                </a:lnTo>
                <a:lnTo>
                  <a:pt x="104" y="48"/>
                </a:lnTo>
                <a:lnTo>
                  <a:pt x="104" y="48"/>
                </a:lnTo>
                <a:lnTo>
                  <a:pt x="104" y="48"/>
                </a:lnTo>
                <a:lnTo>
                  <a:pt x="104" y="48"/>
                </a:lnTo>
                <a:lnTo>
                  <a:pt x="104" y="49"/>
                </a:lnTo>
                <a:lnTo>
                  <a:pt x="104" y="49"/>
                </a:lnTo>
                <a:lnTo>
                  <a:pt x="104" y="49"/>
                </a:lnTo>
                <a:lnTo>
                  <a:pt x="104" y="49"/>
                </a:lnTo>
                <a:lnTo>
                  <a:pt x="104" y="49"/>
                </a:lnTo>
                <a:lnTo>
                  <a:pt x="104" y="49"/>
                </a:lnTo>
                <a:lnTo>
                  <a:pt x="104" y="49"/>
                </a:lnTo>
                <a:lnTo>
                  <a:pt x="103" y="49"/>
                </a:lnTo>
                <a:lnTo>
                  <a:pt x="103" y="49"/>
                </a:lnTo>
                <a:lnTo>
                  <a:pt x="103" y="49"/>
                </a:lnTo>
                <a:lnTo>
                  <a:pt x="103" y="49"/>
                </a:lnTo>
                <a:lnTo>
                  <a:pt x="103" y="49"/>
                </a:lnTo>
                <a:lnTo>
                  <a:pt x="103" y="50"/>
                </a:lnTo>
                <a:lnTo>
                  <a:pt x="103" y="50"/>
                </a:lnTo>
                <a:lnTo>
                  <a:pt x="103" y="50"/>
                </a:lnTo>
                <a:lnTo>
                  <a:pt x="103" y="50"/>
                </a:lnTo>
                <a:lnTo>
                  <a:pt x="103" y="50"/>
                </a:lnTo>
                <a:lnTo>
                  <a:pt x="103" y="51"/>
                </a:lnTo>
                <a:lnTo>
                  <a:pt x="103" y="51"/>
                </a:lnTo>
                <a:lnTo>
                  <a:pt x="103" y="51"/>
                </a:lnTo>
                <a:lnTo>
                  <a:pt x="103" y="51"/>
                </a:lnTo>
                <a:lnTo>
                  <a:pt x="103" y="51"/>
                </a:lnTo>
                <a:lnTo>
                  <a:pt x="103" y="51"/>
                </a:lnTo>
                <a:lnTo>
                  <a:pt x="103" y="51"/>
                </a:lnTo>
                <a:lnTo>
                  <a:pt x="103" y="51"/>
                </a:lnTo>
                <a:lnTo>
                  <a:pt x="103" y="51"/>
                </a:lnTo>
                <a:lnTo>
                  <a:pt x="103" y="51"/>
                </a:lnTo>
                <a:lnTo>
                  <a:pt x="104" y="51"/>
                </a:lnTo>
                <a:lnTo>
                  <a:pt x="104" y="52"/>
                </a:lnTo>
                <a:lnTo>
                  <a:pt x="104" y="52"/>
                </a:lnTo>
                <a:lnTo>
                  <a:pt x="104" y="52"/>
                </a:lnTo>
                <a:lnTo>
                  <a:pt x="104" y="52"/>
                </a:lnTo>
                <a:lnTo>
                  <a:pt x="104" y="52"/>
                </a:lnTo>
                <a:lnTo>
                  <a:pt x="104" y="52"/>
                </a:lnTo>
                <a:lnTo>
                  <a:pt x="104" y="52"/>
                </a:lnTo>
                <a:lnTo>
                  <a:pt x="104" y="52"/>
                </a:lnTo>
                <a:lnTo>
                  <a:pt x="104" y="52"/>
                </a:lnTo>
                <a:lnTo>
                  <a:pt x="104" y="52"/>
                </a:lnTo>
                <a:lnTo>
                  <a:pt x="104" y="52"/>
                </a:lnTo>
                <a:lnTo>
                  <a:pt x="104" y="52"/>
                </a:lnTo>
                <a:lnTo>
                  <a:pt x="104" y="53"/>
                </a:lnTo>
                <a:lnTo>
                  <a:pt x="104" y="53"/>
                </a:lnTo>
                <a:lnTo>
                  <a:pt x="104" y="53"/>
                </a:lnTo>
                <a:lnTo>
                  <a:pt x="104" y="53"/>
                </a:lnTo>
                <a:lnTo>
                  <a:pt x="104" y="53"/>
                </a:lnTo>
                <a:lnTo>
                  <a:pt x="104" y="53"/>
                </a:lnTo>
                <a:lnTo>
                  <a:pt x="104" y="53"/>
                </a:lnTo>
                <a:lnTo>
                  <a:pt x="104" y="53"/>
                </a:lnTo>
                <a:lnTo>
                  <a:pt x="103" y="53"/>
                </a:lnTo>
                <a:lnTo>
                  <a:pt x="103" y="53"/>
                </a:lnTo>
                <a:lnTo>
                  <a:pt x="103" y="53"/>
                </a:lnTo>
                <a:lnTo>
                  <a:pt x="103" y="53"/>
                </a:lnTo>
                <a:lnTo>
                  <a:pt x="103" y="53"/>
                </a:lnTo>
                <a:lnTo>
                  <a:pt x="103" y="54"/>
                </a:lnTo>
                <a:lnTo>
                  <a:pt x="103" y="54"/>
                </a:lnTo>
                <a:lnTo>
                  <a:pt x="103" y="54"/>
                </a:lnTo>
                <a:lnTo>
                  <a:pt x="103" y="54"/>
                </a:lnTo>
                <a:lnTo>
                  <a:pt x="103" y="54"/>
                </a:lnTo>
                <a:lnTo>
                  <a:pt x="103" y="54"/>
                </a:lnTo>
                <a:lnTo>
                  <a:pt x="103" y="54"/>
                </a:lnTo>
                <a:lnTo>
                  <a:pt x="103" y="54"/>
                </a:lnTo>
                <a:lnTo>
                  <a:pt x="103" y="55"/>
                </a:lnTo>
                <a:lnTo>
                  <a:pt x="103" y="55"/>
                </a:lnTo>
                <a:lnTo>
                  <a:pt x="103" y="55"/>
                </a:lnTo>
                <a:lnTo>
                  <a:pt x="103" y="55"/>
                </a:lnTo>
                <a:lnTo>
                  <a:pt x="103" y="55"/>
                </a:lnTo>
                <a:lnTo>
                  <a:pt x="103" y="55"/>
                </a:lnTo>
                <a:lnTo>
                  <a:pt x="103" y="55"/>
                </a:lnTo>
                <a:lnTo>
                  <a:pt x="103" y="55"/>
                </a:lnTo>
                <a:lnTo>
                  <a:pt x="103" y="55"/>
                </a:lnTo>
                <a:lnTo>
                  <a:pt x="103" y="56"/>
                </a:lnTo>
                <a:lnTo>
                  <a:pt x="103" y="56"/>
                </a:lnTo>
                <a:lnTo>
                  <a:pt x="103" y="56"/>
                </a:lnTo>
                <a:lnTo>
                  <a:pt x="104" y="56"/>
                </a:lnTo>
                <a:lnTo>
                  <a:pt x="104" y="56"/>
                </a:lnTo>
                <a:lnTo>
                  <a:pt x="104" y="56"/>
                </a:lnTo>
                <a:lnTo>
                  <a:pt x="104" y="56"/>
                </a:lnTo>
                <a:lnTo>
                  <a:pt x="104" y="56"/>
                </a:lnTo>
                <a:lnTo>
                  <a:pt x="104" y="56"/>
                </a:lnTo>
                <a:lnTo>
                  <a:pt x="104" y="56"/>
                </a:lnTo>
                <a:lnTo>
                  <a:pt x="103" y="56"/>
                </a:lnTo>
                <a:lnTo>
                  <a:pt x="103" y="56"/>
                </a:lnTo>
                <a:lnTo>
                  <a:pt x="103" y="56"/>
                </a:lnTo>
                <a:lnTo>
                  <a:pt x="103" y="56"/>
                </a:lnTo>
                <a:lnTo>
                  <a:pt x="103" y="57"/>
                </a:lnTo>
                <a:lnTo>
                  <a:pt x="103" y="57"/>
                </a:lnTo>
                <a:lnTo>
                  <a:pt x="103" y="57"/>
                </a:lnTo>
                <a:lnTo>
                  <a:pt x="103" y="57"/>
                </a:lnTo>
                <a:lnTo>
                  <a:pt x="103" y="57"/>
                </a:lnTo>
                <a:lnTo>
                  <a:pt x="103" y="57"/>
                </a:lnTo>
                <a:lnTo>
                  <a:pt x="103" y="57"/>
                </a:lnTo>
                <a:lnTo>
                  <a:pt x="103" y="58"/>
                </a:lnTo>
                <a:lnTo>
                  <a:pt x="103" y="58"/>
                </a:lnTo>
                <a:lnTo>
                  <a:pt x="103" y="58"/>
                </a:lnTo>
                <a:lnTo>
                  <a:pt x="103" y="58"/>
                </a:lnTo>
                <a:lnTo>
                  <a:pt x="103" y="58"/>
                </a:lnTo>
                <a:lnTo>
                  <a:pt x="103" y="58"/>
                </a:lnTo>
                <a:lnTo>
                  <a:pt x="103" y="58"/>
                </a:lnTo>
                <a:lnTo>
                  <a:pt x="103" y="58"/>
                </a:lnTo>
                <a:lnTo>
                  <a:pt x="103" y="58"/>
                </a:lnTo>
                <a:lnTo>
                  <a:pt x="103" y="58"/>
                </a:lnTo>
                <a:lnTo>
                  <a:pt x="103" y="58"/>
                </a:lnTo>
                <a:lnTo>
                  <a:pt x="103" y="58"/>
                </a:lnTo>
                <a:lnTo>
                  <a:pt x="103" y="58"/>
                </a:lnTo>
                <a:lnTo>
                  <a:pt x="103" y="59"/>
                </a:lnTo>
                <a:lnTo>
                  <a:pt x="103" y="59"/>
                </a:lnTo>
                <a:lnTo>
                  <a:pt x="103" y="59"/>
                </a:lnTo>
                <a:lnTo>
                  <a:pt x="103" y="59"/>
                </a:lnTo>
                <a:lnTo>
                  <a:pt x="103" y="59"/>
                </a:lnTo>
                <a:lnTo>
                  <a:pt x="103" y="59"/>
                </a:lnTo>
                <a:lnTo>
                  <a:pt x="103" y="59"/>
                </a:lnTo>
                <a:lnTo>
                  <a:pt x="103" y="59"/>
                </a:lnTo>
                <a:lnTo>
                  <a:pt x="103" y="59"/>
                </a:lnTo>
                <a:lnTo>
                  <a:pt x="103" y="59"/>
                </a:lnTo>
                <a:lnTo>
                  <a:pt x="103" y="59"/>
                </a:lnTo>
                <a:lnTo>
                  <a:pt x="103" y="60"/>
                </a:lnTo>
                <a:lnTo>
                  <a:pt x="103" y="60"/>
                </a:lnTo>
                <a:lnTo>
                  <a:pt x="103" y="60"/>
                </a:lnTo>
                <a:lnTo>
                  <a:pt x="103" y="60"/>
                </a:lnTo>
                <a:lnTo>
                  <a:pt x="103" y="60"/>
                </a:lnTo>
                <a:lnTo>
                  <a:pt x="103" y="60"/>
                </a:lnTo>
                <a:lnTo>
                  <a:pt x="103" y="60"/>
                </a:lnTo>
                <a:lnTo>
                  <a:pt x="103" y="60"/>
                </a:lnTo>
                <a:lnTo>
                  <a:pt x="103" y="61"/>
                </a:lnTo>
                <a:lnTo>
                  <a:pt x="103" y="61"/>
                </a:lnTo>
                <a:lnTo>
                  <a:pt x="103" y="61"/>
                </a:lnTo>
                <a:lnTo>
                  <a:pt x="103" y="61"/>
                </a:lnTo>
                <a:lnTo>
                  <a:pt x="103" y="61"/>
                </a:lnTo>
                <a:lnTo>
                  <a:pt x="103" y="61"/>
                </a:lnTo>
                <a:lnTo>
                  <a:pt x="103" y="61"/>
                </a:lnTo>
                <a:lnTo>
                  <a:pt x="103" y="61"/>
                </a:lnTo>
                <a:lnTo>
                  <a:pt x="103" y="62"/>
                </a:lnTo>
                <a:lnTo>
                  <a:pt x="103" y="62"/>
                </a:lnTo>
                <a:lnTo>
                  <a:pt x="103" y="62"/>
                </a:lnTo>
                <a:lnTo>
                  <a:pt x="103" y="62"/>
                </a:lnTo>
                <a:lnTo>
                  <a:pt x="103" y="62"/>
                </a:lnTo>
                <a:lnTo>
                  <a:pt x="103" y="62"/>
                </a:lnTo>
                <a:lnTo>
                  <a:pt x="103" y="62"/>
                </a:lnTo>
                <a:lnTo>
                  <a:pt x="103" y="62"/>
                </a:lnTo>
                <a:lnTo>
                  <a:pt x="103" y="62"/>
                </a:lnTo>
                <a:lnTo>
                  <a:pt x="103" y="62"/>
                </a:lnTo>
                <a:lnTo>
                  <a:pt x="103" y="62"/>
                </a:lnTo>
                <a:lnTo>
                  <a:pt x="102" y="62"/>
                </a:lnTo>
                <a:lnTo>
                  <a:pt x="102" y="63"/>
                </a:lnTo>
                <a:lnTo>
                  <a:pt x="102" y="63"/>
                </a:lnTo>
                <a:lnTo>
                  <a:pt x="102" y="63"/>
                </a:lnTo>
                <a:lnTo>
                  <a:pt x="102" y="63"/>
                </a:lnTo>
                <a:lnTo>
                  <a:pt x="103" y="63"/>
                </a:lnTo>
                <a:lnTo>
                  <a:pt x="103" y="63"/>
                </a:lnTo>
                <a:lnTo>
                  <a:pt x="103" y="63"/>
                </a:lnTo>
                <a:lnTo>
                  <a:pt x="103" y="63"/>
                </a:lnTo>
                <a:lnTo>
                  <a:pt x="103" y="63"/>
                </a:lnTo>
                <a:lnTo>
                  <a:pt x="103" y="63"/>
                </a:lnTo>
                <a:lnTo>
                  <a:pt x="103" y="63"/>
                </a:lnTo>
                <a:lnTo>
                  <a:pt x="103" y="64"/>
                </a:lnTo>
                <a:lnTo>
                  <a:pt x="103" y="64"/>
                </a:lnTo>
                <a:lnTo>
                  <a:pt x="103" y="65"/>
                </a:lnTo>
                <a:lnTo>
                  <a:pt x="103" y="65"/>
                </a:lnTo>
                <a:lnTo>
                  <a:pt x="103" y="65"/>
                </a:lnTo>
                <a:lnTo>
                  <a:pt x="103" y="65"/>
                </a:lnTo>
                <a:lnTo>
                  <a:pt x="103" y="65"/>
                </a:lnTo>
                <a:lnTo>
                  <a:pt x="103" y="65"/>
                </a:lnTo>
                <a:lnTo>
                  <a:pt x="103" y="65"/>
                </a:lnTo>
                <a:lnTo>
                  <a:pt x="103" y="65"/>
                </a:lnTo>
                <a:lnTo>
                  <a:pt x="103" y="65"/>
                </a:lnTo>
                <a:lnTo>
                  <a:pt x="103" y="65"/>
                </a:lnTo>
                <a:lnTo>
                  <a:pt x="103" y="66"/>
                </a:lnTo>
                <a:lnTo>
                  <a:pt x="103" y="66"/>
                </a:lnTo>
                <a:lnTo>
                  <a:pt x="103" y="66"/>
                </a:lnTo>
                <a:lnTo>
                  <a:pt x="103" y="66"/>
                </a:lnTo>
                <a:lnTo>
                  <a:pt x="103" y="67"/>
                </a:lnTo>
                <a:lnTo>
                  <a:pt x="103" y="68"/>
                </a:lnTo>
                <a:lnTo>
                  <a:pt x="103" y="68"/>
                </a:lnTo>
                <a:lnTo>
                  <a:pt x="103" y="68"/>
                </a:lnTo>
                <a:lnTo>
                  <a:pt x="103" y="68"/>
                </a:lnTo>
                <a:lnTo>
                  <a:pt x="103" y="68"/>
                </a:lnTo>
                <a:lnTo>
                  <a:pt x="104" y="69"/>
                </a:lnTo>
                <a:lnTo>
                  <a:pt x="104" y="69"/>
                </a:lnTo>
                <a:lnTo>
                  <a:pt x="104" y="69"/>
                </a:lnTo>
                <a:lnTo>
                  <a:pt x="104" y="69"/>
                </a:lnTo>
                <a:lnTo>
                  <a:pt x="104" y="69"/>
                </a:lnTo>
                <a:lnTo>
                  <a:pt x="104" y="69"/>
                </a:lnTo>
                <a:lnTo>
                  <a:pt x="104" y="69"/>
                </a:lnTo>
                <a:lnTo>
                  <a:pt x="104" y="69"/>
                </a:lnTo>
                <a:lnTo>
                  <a:pt x="104" y="69"/>
                </a:lnTo>
                <a:lnTo>
                  <a:pt x="104" y="69"/>
                </a:lnTo>
                <a:lnTo>
                  <a:pt x="104" y="69"/>
                </a:lnTo>
                <a:lnTo>
                  <a:pt x="104" y="69"/>
                </a:lnTo>
                <a:lnTo>
                  <a:pt x="104" y="70"/>
                </a:lnTo>
                <a:lnTo>
                  <a:pt x="104" y="70"/>
                </a:lnTo>
                <a:lnTo>
                  <a:pt x="104" y="70"/>
                </a:lnTo>
                <a:lnTo>
                  <a:pt x="104" y="70"/>
                </a:lnTo>
                <a:lnTo>
                  <a:pt x="104" y="70"/>
                </a:lnTo>
                <a:lnTo>
                  <a:pt x="105" y="70"/>
                </a:lnTo>
                <a:lnTo>
                  <a:pt x="105" y="70"/>
                </a:lnTo>
                <a:lnTo>
                  <a:pt x="105" y="70"/>
                </a:lnTo>
                <a:lnTo>
                  <a:pt x="105" y="70"/>
                </a:lnTo>
                <a:lnTo>
                  <a:pt x="105" y="70"/>
                </a:lnTo>
                <a:lnTo>
                  <a:pt x="105" y="70"/>
                </a:lnTo>
                <a:lnTo>
                  <a:pt x="105" y="71"/>
                </a:lnTo>
                <a:lnTo>
                  <a:pt x="105" y="71"/>
                </a:lnTo>
                <a:lnTo>
                  <a:pt x="105" y="71"/>
                </a:lnTo>
                <a:lnTo>
                  <a:pt x="105" y="71"/>
                </a:lnTo>
                <a:lnTo>
                  <a:pt x="105" y="72"/>
                </a:lnTo>
                <a:lnTo>
                  <a:pt x="105" y="72"/>
                </a:lnTo>
                <a:lnTo>
                  <a:pt x="106" y="72"/>
                </a:lnTo>
                <a:lnTo>
                  <a:pt x="106" y="72"/>
                </a:lnTo>
                <a:lnTo>
                  <a:pt x="106" y="72"/>
                </a:lnTo>
                <a:lnTo>
                  <a:pt x="106" y="72"/>
                </a:lnTo>
                <a:lnTo>
                  <a:pt x="106" y="72"/>
                </a:lnTo>
                <a:lnTo>
                  <a:pt x="106" y="72"/>
                </a:lnTo>
                <a:lnTo>
                  <a:pt x="106" y="72"/>
                </a:lnTo>
                <a:lnTo>
                  <a:pt x="106" y="73"/>
                </a:lnTo>
                <a:lnTo>
                  <a:pt x="106" y="73"/>
                </a:lnTo>
                <a:lnTo>
                  <a:pt x="106" y="73"/>
                </a:lnTo>
                <a:lnTo>
                  <a:pt x="106" y="73"/>
                </a:lnTo>
                <a:lnTo>
                  <a:pt x="106" y="73"/>
                </a:lnTo>
                <a:lnTo>
                  <a:pt x="106" y="74"/>
                </a:lnTo>
                <a:lnTo>
                  <a:pt x="106" y="74"/>
                </a:lnTo>
                <a:lnTo>
                  <a:pt x="107" y="74"/>
                </a:lnTo>
                <a:lnTo>
                  <a:pt x="107" y="75"/>
                </a:lnTo>
                <a:lnTo>
                  <a:pt x="107" y="75"/>
                </a:lnTo>
                <a:lnTo>
                  <a:pt x="107" y="75"/>
                </a:lnTo>
                <a:lnTo>
                  <a:pt x="107" y="75"/>
                </a:lnTo>
                <a:lnTo>
                  <a:pt x="107" y="75"/>
                </a:lnTo>
                <a:lnTo>
                  <a:pt x="108" y="75"/>
                </a:lnTo>
                <a:lnTo>
                  <a:pt x="108" y="75"/>
                </a:lnTo>
                <a:lnTo>
                  <a:pt x="108" y="76"/>
                </a:lnTo>
                <a:lnTo>
                  <a:pt x="108" y="76"/>
                </a:lnTo>
                <a:lnTo>
                  <a:pt x="108" y="76"/>
                </a:lnTo>
                <a:lnTo>
                  <a:pt x="108" y="76"/>
                </a:lnTo>
                <a:lnTo>
                  <a:pt x="108" y="76"/>
                </a:lnTo>
                <a:lnTo>
                  <a:pt x="108" y="76"/>
                </a:lnTo>
                <a:lnTo>
                  <a:pt x="108" y="76"/>
                </a:lnTo>
                <a:lnTo>
                  <a:pt x="108" y="76"/>
                </a:lnTo>
                <a:lnTo>
                  <a:pt x="108" y="76"/>
                </a:lnTo>
                <a:lnTo>
                  <a:pt x="108" y="76"/>
                </a:lnTo>
                <a:lnTo>
                  <a:pt x="108" y="76"/>
                </a:lnTo>
                <a:lnTo>
                  <a:pt x="108" y="77"/>
                </a:lnTo>
                <a:lnTo>
                  <a:pt x="108" y="77"/>
                </a:lnTo>
                <a:lnTo>
                  <a:pt x="108" y="77"/>
                </a:lnTo>
                <a:lnTo>
                  <a:pt x="108" y="77"/>
                </a:lnTo>
                <a:lnTo>
                  <a:pt x="108" y="77"/>
                </a:lnTo>
                <a:lnTo>
                  <a:pt x="108" y="77"/>
                </a:lnTo>
                <a:lnTo>
                  <a:pt x="108" y="78"/>
                </a:lnTo>
                <a:lnTo>
                  <a:pt x="108" y="78"/>
                </a:lnTo>
                <a:lnTo>
                  <a:pt x="108" y="78"/>
                </a:lnTo>
                <a:lnTo>
                  <a:pt x="108" y="78"/>
                </a:lnTo>
                <a:lnTo>
                  <a:pt x="108" y="78"/>
                </a:lnTo>
                <a:lnTo>
                  <a:pt x="108" y="78"/>
                </a:lnTo>
                <a:lnTo>
                  <a:pt x="108" y="78"/>
                </a:lnTo>
                <a:lnTo>
                  <a:pt x="108" y="78"/>
                </a:lnTo>
                <a:lnTo>
                  <a:pt x="108" y="78"/>
                </a:lnTo>
                <a:lnTo>
                  <a:pt x="107" y="78"/>
                </a:lnTo>
                <a:lnTo>
                  <a:pt x="107" y="78"/>
                </a:lnTo>
                <a:lnTo>
                  <a:pt x="107" y="79"/>
                </a:lnTo>
                <a:lnTo>
                  <a:pt x="107" y="79"/>
                </a:lnTo>
                <a:lnTo>
                  <a:pt x="107" y="79"/>
                </a:lnTo>
                <a:lnTo>
                  <a:pt x="107" y="79"/>
                </a:lnTo>
                <a:lnTo>
                  <a:pt x="107" y="79"/>
                </a:lnTo>
                <a:lnTo>
                  <a:pt x="107" y="79"/>
                </a:lnTo>
                <a:lnTo>
                  <a:pt x="107" y="79"/>
                </a:lnTo>
                <a:lnTo>
                  <a:pt x="107" y="79"/>
                </a:lnTo>
                <a:lnTo>
                  <a:pt x="107" y="79"/>
                </a:lnTo>
                <a:lnTo>
                  <a:pt x="107" y="79"/>
                </a:lnTo>
                <a:lnTo>
                  <a:pt x="107" y="79"/>
                </a:lnTo>
                <a:lnTo>
                  <a:pt x="107" y="79"/>
                </a:lnTo>
                <a:lnTo>
                  <a:pt x="107" y="79"/>
                </a:lnTo>
                <a:lnTo>
                  <a:pt x="107" y="80"/>
                </a:lnTo>
                <a:lnTo>
                  <a:pt x="107" y="80"/>
                </a:lnTo>
                <a:lnTo>
                  <a:pt x="107" y="80"/>
                </a:lnTo>
                <a:lnTo>
                  <a:pt x="107" y="80"/>
                </a:lnTo>
                <a:lnTo>
                  <a:pt x="107" y="80"/>
                </a:lnTo>
                <a:lnTo>
                  <a:pt x="107" y="80"/>
                </a:lnTo>
                <a:lnTo>
                  <a:pt x="106" y="80"/>
                </a:lnTo>
                <a:lnTo>
                  <a:pt x="106" y="80"/>
                </a:lnTo>
                <a:lnTo>
                  <a:pt x="106" y="80"/>
                </a:lnTo>
                <a:lnTo>
                  <a:pt x="106" y="80"/>
                </a:lnTo>
                <a:lnTo>
                  <a:pt x="106" y="80"/>
                </a:lnTo>
                <a:lnTo>
                  <a:pt x="106" y="80"/>
                </a:lnTo>
                <a:lnTo>
                  <a:pt x="106" y="80"/>
                </a:lnTo>
                <a:lnTo>
                  <a:pt x="106" y="80"/>
                </a:lnTo>
                <a:lnTo>
                  <a:pt x="106" y="80"/>
                </a:lnTo>
                <a:lnTo>
                  <a:pt x="106" y="80"/>
                </a:lnTo>
                <a:lnTo>
                  <a:pt x="106" y="80"/>
                </a:lnTo>
                <a:lnTo>
                  <a:pt x="106" y="80"/>
                </a:lnTo>
                <a:lnTo>
                  <a:pt x="106" y="81"/>
                </a:lnTo>
                <a:lnTo>
                  <a:pt x="106" y="81"/>
                </a:lnTo>
                <a:lnTo>
                  <a:pt x="106" y="81"/>
                </a:lnTo>
                <a:lnTo>
                  <a:pt x="106" y="82"/>
                </a:lnTo>
                <a:lnTo>
                  <a:pt x="106" y="82"/>
                </a:lnTo>
                <a:lnTo>
                  <a:pt x="106" y="82"/>
                </a:lnTo>
                <a:lnTo>
                  <a:pt x="106" y="82"/>
                </a:lnTo>
                <a:lnTo>
                  <a:pt x="106" y="82"/>
                </a:lnTo>
                <a:lnTo>
                  <a:pt x="106" y="82"/>
                </a:lnTo>
                <a:lnTo>
                  <a:pt x="106" y="82"/>
                </a:lnTo>
                <a:lnTo>
                  <a:pt x="106" y="82"/>
                </a:lnTo>
                <a:lnTo>
                  <a:pt x="106" y="83"/>
                </a:lnTo>
                <a:lnTo>
                  <a:pt x="107" y="83"/>
                </a:lnTo>
                <a:lnTo>
                  <a:pt x="107" y="83"/>
                </a:lnTo>
                <a:lnTo>
                  <a:pt x="107" y="83"/>
                </a:lnTo>
                <a:lnTo>
                  <a:pt x="107" y="83"/>
                </a:lnTo>
                <a:lnTo>
                  <a:pt x="107" y="83"/>
                </a:lnTo>
                <a:lnTo>
                  <a:pt x="107" y="83"/>
                </a:lnTo>
                <a:lnTo>
                  <a:pt x="107" y="83"/>
                </a:lnTo>
                <a:lnTo>
                  <a:pt x="107" y="84"/>
                </a:lnTo>
                <a:lnTo>
                  <a:pt x="108" y="84"/>
                </a:lnTo>
                <a:lnTo>
                  <a:pt x="108" y="84"/>
                </a:lnTo>
                <a:lnTo>
                  <a:pt x="108" y="84"/>
                </a:lnTo>
                <a:lnTo>
                  <a:pt x="108" y="84"/>
                </a:lnTo>
                <a:lnTo>
                  <a:pt x="108" y="85"/>
                </a:lnTo>
                <a:lnTo>
                  <a:pt x="108" y="85"/>
                </a:lnTo>
                <a:lnTo>
                  <a:pt x="108" y="85"/>
                </a:lnTo>
                <a:lnTo>
                  <a:pt x="108" y="85"/>
                </a:lnTo>
                <a:lnTo>
                  <a:pt x="108" y="85"/>
                </a:lnTo>
                <a:lnTo>
                  <a:pt x="108" y="85"/>
                </a:lnTo>
                <a:lnTo>
                  <a:pt x="108" y="85"/>
                </a:lnTo>
                <a:lnTo>
                  <a:pt x="108" y="85"/>
                </a:lnTo>
                <a:lnTo>
                  <a:pt x="109" y="86"/>
                </a:lnTo>
                <a:lnTo>
                  <a:pt x="109" y="86"/>
                </a:lnTo>
                <a:lnTo>
                  <a:pt x="109" y="86"/>
                </a:lnTo>
                <a:lnTo>
                  <a:pt x="109" y="86"/>
                </a:lnTo>
                <a:lnTo>
                  <a:pt x="109" y="86"/>
                </a:lnTo>
                <a:lnTo>
                  <a:pt x="109" y="86"/>
                </a:lnTo>
                <a:lnTo>
                  <a:pt x="109" y="86"/>
                </a:lnTo>
                <a:lnTo>
                  <a:pt x="109" y="86"/>
                </a:lnTo>
                <a:lnTo>
                  <a:pt x="109" y="86"/>
                </a:lnTo>
                <a:lnTo>
                  <a:pt x="109" y="86"/>
                </a:lnTo>
                <a:lnTo>
                  <a:pt x="109" y="87"/>
                </a:lnTo>
                <a:lnTo>
                  <a:pt x="109" y="87"/>
                </a:lnTo>
                <a:lnTo>
                  <a:pt x="109" y="87"/>
                </a:lnTo>
                <a:lnTo>
                  <a:pt x="109" y="87"/>
                </a:lnTo>
                <a:lnTo>
                  <a:pt x="109" y="87"/>
                </a:lnTo>
                <a:lnTo>
                  <a:pt x="109" y="87"/>
                </a:lnTo>
                <a:lnTo>
                  <a:pt x="109" y="87"/>
                </a:lnTo>
                <a:lnTo>
                  <a:pt x="109" y="87"/>
                </a:lnTo>
                <a:lnTo>
                  <a:pt x="108" y="88"/>
                </a:lnTo>
                <a:lnTo>
                  <a:pt x="108" y="88"/>
                </a:lnTo>
                <a:lnTo>
                  <a:pt x="108" y="88"/>
                </a:lnTo>
                <a:lnTo>
                  <a:pt x="108" y="88"/>
                </a:lnTo>
                <a:lnTo>
                  <a:pt x="107" y="88"/>
                </a:lnTo>
                <a:lnTo>
                  <a:pt x="107" y="88"/>
                </a:lnTo>
                <a:lnTo>
                  <a:pt x="107" y="88"/>
                </a:lnTo>
                <a:lnTo>
                  <a:pt x="107" y="89"/>
                </a:lnTo>
                <a:lnTo>
                  <a:pt x="107" y="89"/>
                </a:lnTo>
                <a:lnTo>
                  <a:pt x="107" y="89"/>
                </a:lnTo>
                <a:lnTo>
                  <a:pt x="107" y="89"/>
                </a:lnTo>
                <a:lnTo>
                  <a:pt x="107" y="89"/>
                </a:lnTo>
                <a:lnTo>
                  <a:pt x="107" y="89"/>
                </a:lnTo>
                <a:lnTo>
                  <a:pt x="107" y="89"/>
                </a:lnTo>
                <a:lnTo>
                  <a:pt x="107" y="89"/>
                </a:lnTo>
                <a:lnTo>
                  <a:pt x="107" y="89"/>
                </a:lnTo>
                <a:lnTo>
                  <a:pt x="106" y="89"/>
                </a:lnTo>
                <a:lnTo>
                  <a:pt x="106" y="89"/>
                </a:lnTo>
                <a:lnTo>
                  <a:pt x="106" y="89"/>
                </a:lnTo>
                <a:lnTo>
                  <a:pt x="106" y="89"/>
                </a:lnTo>
                <a:lnTo>
                  <a:pt x="106" y="90"/>
                </a:lnTo>
                <a:lnTo>
                  <a:pt x="106" y="90"/>
                </a:lnTo>
                <a:lnTo>
                  <a:pt x="106" y="90"/>
                </a:lnTo>
                <a:lnTo>
                  <a:pt x="106" y="90"/>
                </a:lnTo>
                <a:lnTo>
                  <a:pt x="106" y="90"/>
                </a:lnTo>
                <a:lnTo>
                  <a:pt x="106" y="90"/>
                </a:lnTo>
                <a:lnTo>
                  <a:pt x="106" y="90"/>
                </a:lnTo>
                <a:lnTo>
                  <a:pt x="106" y="90"/>
                </a:lnTo>
                <a:lnTo>
                  <a:pt x="106" y="90"/>
                </a:lnTo>
                <a:lnTo>
                  <a:pt x="106" y="91"/>
                </a:lnTo>
                <a:lnTo>
                  <a:pt x="106" y="91"/>
                </a:lnTo>
                <a:lnTo>
                  <a:pt x="106" y="91"/>
                </a:lnTo>
                <a:lnTo>
                  <a:pt x="106" y="91"/>
                </a:lnTo>
                <a:lnTo>
                  <a:pt x="106" y="91"/>
                </a:lnTo>
                <a:lnTo>
                  <a:pt x="106" y="92"/>
                </a:lnTo>
                <a:lnTo>
                  <a:pt x="106" y="92"/>
                </a:lnTo>
                <a:lnTo>
                  <a:pt x="106" y="92"/>
                </a:lnTo>
                <a:lnTo>
                  <a:pt x="106" y="92"/>
                </a:lnTo>
                <a:lnTo>
                  <a:pt x="106" y="92"/>
                </a:lnTo>
                <a:lnTo>
                  <a:pt x="106" y="92"/>
                </a:lnTo>
                <a:lnTo>
                  <a:pt x="106" y="92"/>
                </a:lnTo>
                <a:lnTo>
                  <a:pt x="106" y="92"/>
                </a:lnTo>
                <a:lnTo>
                  <a:pt x="106" y="92"/>
                </a:lnTo>
                <a:lnTo>
                  <a:pt x="105" y="92"/>
                </a:lnTo>
                <a:lnTo>
                  <a:pt x="105" y="92"/>
                </a:lnTo>
                <a:lnTo>
                  <a:pt x="105" y="92"/>
                </a:lnTo>
                <a:lnTo>
                  <a:pt x="106" y="93"/>
                </a:lnTo>
                <a:lnTo>
                  <a:pt x="106" y="93"/>
                </a:lnTo>
                <a:lnTo>
                  <a:pt x="106" y="93"/>
                </a:lnTo>
                <a:lnTo>
                  <a:pt x="106" y="93"/>
                </a:lnTo>
                <a:lnTo>
                  <a:pt x="106" y="93"/>
                </a:lnTo>
                <a:lnTo>
                  <a:pt x="106" y="93"/>
                </a:lnTo>
                <a:lnTo>
                  <a:pt x="106" y="93"/>
                </a:lnTo>
                <a:lnTo>
                  <a:pt x="106" y="93"/>
                </a:lnTo>
                <a:lnTo>
                  <a:pt x="106" y="94"/>
                </a:lnTo>
                <a:lnTo>
                  <a:pt x="106" y="94"/>
                </a:lnTo>
                <a:lnTo>
                  <a:pt x="106" y="94"/>
                </a:lnTo>
                <a:lnTo>
                  <a:pt x="106" y="94"/>
                </a:lnTo>
                <a:lnTo>
                  <a:pt x="106" y="94"/>
                </a:lnTo>
                <a:lnTo>
                  <a:pt x="106" y="94"/>
                </a:lnTo>
                <a:lnTo>
                  <a:pt x="106" y="95"/>
                </a:lnTo>
                <a:lnTo>
                  <a:pt x="106" y="95"/>
                </a:lnTo>
                <a:lnTo>
                  <a:pt x="106" y="95"/>
                </a:lnTo>
                <a:lnTo>
                  <a:pt x="106" y="95"/>
                </a:lnTo>
                <a:lnTo>
                  <a:pt x="106" y="95"/>
                </a:lnTo>
                <a:lnTo>
                  <a:pt x="106" y="95"/>
                </a:lnTo>
                <a:lnTo>
                  <a:pt x="106" y="95"/>
                </a:lnTo>
                <a:lnTo>
                  <a:pt x="106" y="95"/>
                </a:lnTo>
                <a:lnTo>
                  <a:pt x="105" y="95"/>
                </a:lnTo>
                <a:lnTo>
                  <a:pt x="105" y="96"/>
                </a:lnTo>
                <a:lnTo>
                  <a:pt x="105" y="96"/>
                </a:lnTo>
                <a:lnTo>
                  <a:pt x="105" y="96"/>
                </a:lnTo>
                <a:lnTo>
                  <a:pt x="105" y="96"/>
                </a:lnTo>
                <a:lnTo>
                  <a:pt x="105" y="96"/>
                </a:lnTo>
                <a:lnTo>
                  <a:pt x="105" y="96"/>
                </a:lnTo>
                <a:lnTo>
                  <a:pt x="105" y="96"/>
                </a:lnTo>
                <a:lnTo>
                  <a:pt x="105" y="96"/>
                </a:lnTo>
                <a:lnTo>
                  <a:pt x="105" y="97"/>
                </a:lnTo>
                <a:lnTo>
                  <a:pt x="105" y="97"/>
                </a:lnTo>
                <a:lnTo>
                  <a:pt x="105" y="97"/>
                </a:lnTo>
                <a:lnTo>
                  <a:pt x="105" y="97"/>
                </a:lnTo>
                <a:lnTo>
                  <a:pt x="105" y="97"/>
                </a:lnTo>
                <a:lnTo>
                  <a:pt x="105" y="97"/>
                </a:lnTo>
                <a:lnTo>
                  <a:pt x="106" y="97"/>
                </a:lnTo>
                <a:lnTo>
                  <a:pt x="106" y="97"/>
                </a:lnTo>
                <a:lnTo>
                  <a:pt x="106" y="97"/>
                </a:lnTo>
                <a:lnTo>
                  <a:pt x="106" y="98"/>
                </a:lnTo>
                <a:lnTo>
                  <a:pt x="106" y="98"/>
                </a:lnTo>
                <a:lnTo>
                  <a:pt x="106" y="98"/>
                </a:lnTo>
                <a:lnTo>
                  <a:pt x="106" y="98"/>
                </a:lnTo>
                <a:lnTo>
                  <a:pt x="106" y="99"/>
                </a:lnTo>
                <a:lnTo>
                  <a:pt x="106" y="99"/>
                </a:lnTo>
                <a:lnTo>
                  <a:pt x="106" y="99"/>
                </a:lnTo>
                <a:lnTo>
                  <a:pt x="106" y="99"/>
                </a:lnTo>
                <a:lnTo>
                  <a:pt x="106" y="99"/>
                </a:lnTo>
                <a:lnTo>
                  <a:pt x="106" y="99"/>
                </a:lnTo>
                <a:lnTo>
                  <a:pt x="106" y="99"/>
                </a:lnTo>
                <a:lnTo>
                  <a:pt x="106" y="99"/>
                </a:lnTo>
                <a:lnTo>
                  <a:pt x="106" y="100"/>
                </a:lnTo>
                <a:lnTo>
                  <a:pt x="106" y="100"/>
                </a:lnTo>
                <a:lnTo>
                  <a:pt x="106" y="100"/>
                </a:lnTo>
                <a:lnTo>
                  <a:pt x="106" y="100"/>
                </a:lnTo>
                <a:lnTo>
                  <a:pt x="106" y="100"/>
                </a:lnTo>
                <a:lnTo>
                  <a:pt x="106" y="100"/>
                </a:lnTo>
                <a:lnTo>
                  <a:pt x="106" y="100"/>
                </a:lnTo>
                <a:lnTo>
                  <a:pt x="106" y="100"/>
                </a:lnTo>
                <a:lnTo>
                  <a:pt x="106" y="100"/>
                </a:lnTo>
                <a:lnTo>
                  <a:pt x="107" y="100"/>
                </a:lnTo>
                <a:lnTo>
                  <a:pt x="107" y="100"/>
                </a:lnTo>
                <a:lnTo>
                  <a:pt x="107" y="101"/>
                </a:lnTo>
                <a:lnTo>
                  <a:pt x="107" y="101"/>
                </a:lnTo>
                <a:lnTo>
                  <a:pt x="107" y="101"/>
                </a:lnTo>
                <a:lnTo>
                  <a:pt x="107" y="101"/>
                </a:lnTo>
                <a:lnTo>
                  <a:pt x="107" y="101"/>
                </a:lnTo>
                <a:lnTo>
                  <a:pt x="107" y="101"/>
                </a:lnTo>
                <a:lnTo>
                  <a:pt x="107" y="102"/>
                </a:lnTo>
                <a:lnTo>
                  <a:pt x="108" y="102"/>
                </a:lnTo>
                <a:lnTo>
                  <a:pt x="108" y="102"/>
                </a:lnTo>
                <a:lnTo>
                  <a:pt x="108" y="102"/>
                </a:lnTo>
                <a:lnTo>
                  <a:pt x="108" y="102"/>
                </a:lnTo>
                <a:lnTo>
                  <a:pt x="109" y="102"/>
                </a:lnTo>
                <a:lnTo>
                  <a:pt x="109" y="102"/>
                </a:lnTo>
                <a:lnTo>
                  <a:pt x="109" y="103"/>
                </a:lnTo>
                <a:lnTo>
                  <a:pt x="109" y="103"/>
                </a:lnTo>
                <a:lnTo>
                  <a:pt x="108" y="103"/>
                </a:lnTo>
                <a:lnTo>
                  <a:pt x="108" y="103"/>
                </a:lnTo>
                <a:lnTo>
                  <a:pt x="108" y="103"/>
                </a:lnTo>
                <a:lnTo>
                  <a:pt x="108" y="103"/>
                </a:lnTo>
                <a:lnTo>
                  <a:pt x="108" y="104"/>
                </a:lnTo>
                <a:lnTo>
                  <a:pt x="108" y="104"/>
                </a:lnTo>
                <a:lnTo>
                  <a:pt x="108" y="104"/>
                </a:lnTo>
                <a:lnTo>
                  <a:pt x="108" y="104"/>
                </a:lnTo>
                <a:lnTo>
                  <a:pt x="108" y="104"/>
                </a:lnTo>
                <a:lnTo>
                  <a:pt x="108" y="104"/>
                </a:lnTo>
                <a:lnTo>
                  <a:pt x="108" y="104"/>
                </a:lnTo>
                <a:lnTo>
                  <a:pt x="108" y="104"/>
                </a:lnTo>
                <a:lnTo>
                  <a:pt x="108" y="104"/>
                </a:lnTo>
                <a:lnTo>
                  <a:pt x="108" y="104"/>
                </a:lnTo>
                <a:lnTo>
                  <a:pt x="108" y="104"/>
                </a:lnTo>
                <a:lnTo>
                  <a:pt x="109" y="104"/>
                </a:lnTo>
                <a:lnTo>
                  <a:pt x="109" y="105"/>
                </a:lnTo>
                <a:lnTo>
                  <a:pt x="109" y="105"/>
                </a:lnTo>
                <a:lnTo>
                  <a:pt x="109" y="105"/>
                </a:lnTo>
                <a:lnTo>
                  <a:pt x="109" y="105"/>
                </a:lnTo>
                <a:lnTo>
                  <a:pt x="109" y="105"/>
                </a:lnTo>
                <a:lnTo>
                  <a:pt x="109" y="105"/>
                </a:lnTo>
                <a:lnTo>
                  <a:pt x="109" y="105"/>
                </a:lnTo>
                <a:lnTo>
                  <a:pt x="109" y="105"/>
                </a:lnTo>
                <a:lnTo>
                  <a:pt x="109" y="105"/>
                </a:lnTo>
                <a:lnTo>
                  <a:pt x="109" y="105"/>
                </a:lnTo>
                <a:lnTo>
                  <a:pt x="109" y="105"/>
                </a:lnTo>
                <a:lnTo>
                  <a:pt x="109" y="106"/>
                </a:lnTo>
                <a:lnTo>
                  <a:pt x="109" y="106"/>
                </a:lnTo>
                <a:lnTo>
                  <a:pt x="109" y="106"/>
                </a:lnTo>
                <a:lnTo>
                  <a:pt x="110" y="106"/>
                </a:lnTo>
                <a:lnTo>
                  <a:pt x="110" y="106"/>
                </a:lnTo>
                <a:lnTo>
                  <a:pt x="110" y="106"/>
                </a:lnTo>
                <a:lnTo>
                  <a:pt x="110" y="106"/>
                </a:lnTo>
                <a:lnTo>
                  <a:pt x="110" y="106"/>
                </a:lnTo>
                <a:lnTo>
                  <a:pt x="110" y="107"/>
                </a:lnTo>
                <a:lnTo>
                  <a:pt x="110" y="107"/>
                </a:lnTo>
                <a:lnTo>
                  <a:pt x="110" y="107"/>
                </a:lnTo>
                <a:lnTo>
                  <a:pt x="110" y="107"/>
                </a:lnTo>
                <a:lnTo>
                  <a:pt x="110" y="107"/>
                </a:lnTo>
                <a:lnTo>
                  <a:pt x="110" y="107"/>
                </a:lnTo>
                <a:lnTo>
                  <a:pt x="110" y="107"/>
                </a:lnTo>
                <a:lnTo>
                  <a:pt x="110" y="107"/>
                </a:lnTo>
                <a:lnTo>
                  <a:pt x="110" y="107"/>
                </a:lnTo>
                <a:lnTo>
                  <a:pt x="111" y="107"/>
                </a:lnTo>
                <a:lnTo>
                  <a:pt x="111" y="107"/>
                </a:lnTo>
                <a:lnTo>
                  <a:pt x="111" y="107"/>
                </a:lnTo>
                <a:lnTo>
                  <a:pt x="111" y="107"/>
                </a:lnTo>
                <a:lnTo>
                  <a:pt x="111" y="107"/>
                </a:lnTo>
                <a:lnTo>
                  <a:pt x="111" y="107"/>
                </a:lnTo>
                <a:lnTo>
                  <a:pt x="111" y="108"/>
                </a:lnTo>
                <a:lnTo>
                  <a:pt x="111" y="108"/>
                </a:lnTo>
                <a:lnTo>
                  <a:pt x="111" y="108"/>
                </a:lnTo>
                <a:lnTo>
                  <a:pt x="111" y="108"/>
                </a:lnTo>
                <a:lnTo>
                  <a:pt x="111" y="108"/>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40">
            <a:extLst>
              <a:ext uri="{FF2B5EF4-FFF2-40B4-BE49-F238E27FC236}">
                <a16:creationId xmlns:a16="http://schemas.microsoft.com/office/drawing/2014/main" id="{B9C9AD43-D7DE-69D0-4758-6C28C53F3917}"/>
              </a:ext>
            </a:extLst>
          </p:cNvPr>
          <p:cNvSpPr>
            <a:spLocks/>
          </p:cNvSpPr>
          <p:nvPr/>
        </p:nvSpPr>
        <p:spPr bwMode="auto">
          <a:xfrm>
            <a:off x="3436938" y="3754438"/>
            <a:ext cx="334962" cy="663575"/>
          </a:xfrm>
          <a:custGeom>
            <a:avLst/>
            <a:gdLst>
              <a:gd name="T0" fmla="*/ 183 w 211"/>
              <a:gd name="T1" fmla="*/ 140 h 418"/>
              <a:gd name="T2" fmla="*/ 170 w 211"/>
              <a:gd name="T3" fmla="*/ 164 h 418"/>
              <a:gd name="T4" fmla="*/ 170 w 211"/>
              <a:gd name="T5" fmla="*/ 208 h 418"/>
              <a:gd name="T6" fmla="*/ 183 w 211"/>
              <a:gd name="T7" fmla="*/ 245 h 418"/>
              <a:gd name="T8" fmla="*/ 200 w 211"/>
              <a:gd name="T9" fmla="*/ 331 h 418"/>
              <a:gd name="T10" fmla="*/ 202 w 211"/>
              <a:gd name="T11" fmla="*/ 343 h 418"/>
              <a:gd name="T12" fmla="*/ 206 w 211"/>
              <a:gd name="T13" fmla="*/ 357 h 418"/>
              <a:gd name="T14" fmla="*/ 207 w 211"/>
              <a:gd name="T15" fmla="*/ 362 h 418"/>
              <a:gd name="T16" fmla="*/ 205 w 211"/>
              <a:gd name="T17" fmla="*/ 364 h 418"/>
              <a:gd name="T18" fmla="*/ 204 w 211"/>
              <a:gd name="T19" fmla="*/ 370 h 418"/>
              <a:gd name="T20" fmla="*/ 197 w 211"/>
              <a:gd name="T21" fmla="*/ 361 h 418"/>
              <a:gd name="T22" fmla="*/ 188 w 211"/>
              <a:gd name="T23" fmla="*/ 355 h 418"/>
              <a:gd name="T24" fmla="*/ 179 w 211"/>
              <a:gd name="T25" fmla="*/ 360 h 418"/>
              <a:gd name="T26" fmla="*/ 173 w 211"/>
              <a:gd name="T27" fmla="*/ 374 h 418"/>
              <a:gd name="T28" fmla="*/ 157 w 211"/>
              <a:gd name="T29" fmla="*/ 395 h 418"/>
              <a:gd name="T30" fmla="*/ 143 w 211"/>
              <a:gd name="T31" fmla="*/ 412 h 418"/>
              <a:gd name="T32" fmla="*/ 139 w 211"/>
              <a:gd name="T33" fmla="*/ 394 h 418"/>
              <a:gd name="T34" fmla="*/ 136 w 211"/>
              <a:gd name="T35" fmla="*/ 365 h 418"/>
              <a:gd name="T36" fmla="*/ 126 w 211"/>
              <a:gd name="T37" fmla="*/ 334 h 418"/>
              <a:gd name="T38" fmla="*/ 128 w 211"/>
              <a:gd name="T39" fmla="*/ 309 h 418"/>
              <a:gd name="T40" fmla="*/ 126 w 211"/>
              <a:gd name="T41" fmla="*/ 305 h 418"/>
              <a:gd name="T42" fmla="*/ 125 w 211"/>
              <a:gd name="T43" fmla="*/ 302 h 418"/>
              <a:gd name="T44" fmla="*/ 124 w 211"/>
              <a:gd name="T45" fmla="*/ 301 h 418"/>
              <a:gd name="T46" fmla="*/ 122 w 211"/>
              <a:gd name="T47" fmla="*/ 299 h 418"/>
              <a:gd name="T48" fmla="*/ 122 w 211"/>
              <a:gd name="T49" fmla="*/ 296 h 418"/>
              <a:gd name="T50" fmla="*/ 99 w 211"/>
              <a:gd name="T51" fmla="*/ 285 h 418"/>
              <a:gd name="T52" fmla="*/ 79 w 211"/>
              <a:gd name="T53" fmla="*/ 279 h 418"/>
              <a:gd name="T54" fmla="*/ 80 w 211"/>
              <a:gd name="T55" fmla="*/ 273 h 418"/>
              <a:gd name="T56" fmla="*/ 79 w 211"/>
              <a:gd name="T57" fmla="*/ 267 h 418"/>
              <a:gd name="T58" fmla="*/ 80 w 211"/>
              <a:gd name="T59" fmla="*/ 260 h 418"/>
              <a:gd name="T60" fmla="*/ 77 w 211"/>
              <a:gd name="T61" fmla="*/ 251 h 418"/>
              <a:gd name="T62" fmla="*/ 77 w 211"/>
              <a:gd name="T63" fmla="*/ 247 h 418"/>
              <a:gd name="T64" fmla="*/ 75 w 211"/>
              <a:gd name="T65" fmla="*/ 242 h 418"/>
              <a:gd name="T66" fmla="*/ 75 w 211"/>
              <a:gd name="T67" fmla="*/ 239 h 418"/>
              <a:gd name="T68" fmla="*/ 72 w 211"/>
              <a:gd name="T69" fmla="*/ 234 h 418"/>
              <a:gd name="T70" fmla="*/ 74 w 211"/>
              <a:gd name="T71" fmla="*/ 230 h 418"/>
              <a:gd name="T72" fmla="*/ 73 w 211"/>
              <a:gd name="T73" fmla="*/ 225 h 418"/>
              <a:gd name="T74" fmla="*/ 71 w 211"/>
              <a:gd name="T75" fmla="*/ 222 h 418"/>
              <a:gd name="T76" fmla="*/ 69 w 211"/>
              <a:gd name="T77" fmla="*/ 214 h 418"/>
              <a:gd name="T78" fmla="*/ 62 w 211"/>
              <a:gd name="T79" fmla="*/ 205 h 418"/>
              <a:gd name="T80" fmla="*/ 30 w 211"/>
              <a:gd name="T81" fmla="*/ 210 h 418"/>
              <a:gd name="T82" fmla="*/ 11 w 211"/>
              <a:gd name="T83" fmla="*/ 192 h 418"/>
              <a:gd name="T84" fmla="*/ 12 w 211"/>
              <a:gd name="T85" fmla="*/ 157 h 418"/>
              <a:gd name="T86" fmla="*/ 16 w 211"/>
              <a:gd name="T87" fmla="*/ 152 h 418"/>
              <a:gd name="T88" fmla="*/ 0 w 211"/>
              <a:gd name="T89" fmla="*/ 108 h 418"/>
              <a:gd name="T90" fmla="*/ 21 w 211"/>
              <a:gd name="T91" fmla="*/ 71 h 418"/>
              <a:gd name="T92" fmla="*/ 37 w 211"/>
              <a:gd name="T93" fmla="*/ 52 h 418"/>
              <a:gd name="T94" fmla="*/ 60 w 211"/>
              <a:gd name="T95" fmla="*/ 48 h 418"/>
              <a:gd name="T96" fmla="*/ 65 w 211"/>
              <a:gd name="T97" fmla="*/ 47 h 418"/>
              <a:gd name="T98" fmla="*/ 69 w 211"/>
              <a:gd name="T99" fmla="*/ 45 h 418"/>
              <a:gd name="T100" fmla="*/ 72 w 211"/>
              <a:gd name="T101" fmla="*/ 44 h 418"/>
              <a:gd name="T102" fmla="*/ 78 w 211"/>
              <a:gd name="T103" fmla="*/ 44 h 418"/>
              <a:gd name="T104" fmla="*/ 96 w 211"/>
              <a:gd name="T105" fmla="*/ 19 h 418"/>
              <a:gd name="T106" fmla="*/ 150 w 211"/>
              <a:gd name="T107" fmla="*/ 33 h 418"/>
              <a:gd name="T108" fmla="*/ 153 w 211"/>
              <a:gd name="T109" fmla="*/ 63 h 418"/>
              <a:gd name="T110" fmla="*/ 150 w 211"/>
              <a:gd name="T111" fmla="*/ 63 h 418"/>
              <a:gd name="T112" fmla="*/ 149 w 211"/>
              <a:gd name="T113" fmla="*/ 65 h 418"/>
              <a:gd name="T114" fmla="*/ 147 w 211"/>
              <a:gd name="T115" fmla="*/ 68 h 418"/>
              <a:gd name="T116" fmla="*/ 144 w 211"/>
              <a:gd name="T117" fmla="*/ 70 h 418"/>
              <a:gd name="T118" fmla="*/ 142 w 211"/>
              <a:gd name="T119" fmla="*/ 71 h 418"/>
              <a:gd name="T120" fmla="*/ 142 w 211"/>
              <a:gd name="T121" fmla="*/ 74 h 418"/>
              <a:gd name="T122" fmla="*/ 140 w 211"/>
              <a:gd name="T123" fmla="*/ 77 h 418"/>
              <a:gd name="T124" fmla="*/ 159 w 211"/>
              <a:gd name="T125" fmla="*/ 95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1" h="418">
                <a:moveTo>
                  <a:pt x="171" y="97"/>
                </a:moveTo>
                <a:lnTo>
                  <a:pt x="172" y="99"/>
                </a:lnTo>
                <a:lnTo>
                  <a:pt x="173" y="101"/>
                </a:lnTo>
                <a:lnTo>
                  <a:pt x="173" y="101"/>
                </a:lnTo>
                <a:lnTo>
                  <a:pt x="173" y="101"/>
                </a:lnTo>
                <a:lnTo>
                  <a:pt x="174" y="102"/>
                </a:lnTo>
                <a:lnTo>
                  <a:pt x="174" y="104"/>
                </a:lnTo>
                <a:lnTo>
                  <a:pt x="174" y="104"/>
                </a:lnTo>
                <a:lnTo>
                  <a:pt x="174" y="105"/>
                </a:lnTo>
                <a:lnTo>
                  <a:pt x="175" y="105"/>
                </a:lnTo>
                <a:lnTo>
                  <a:pt x="176" y="106"/>
                </a:lnTo>
                <a:lnTo>
                  <a:pt x="176" y="107"/>
                </a:lnTo>
                <a:lnTo>
                  <a:pt x="176" y="108"/>
                </a:lnTo>
                <a:lnTo>
                  <a:pt x="177" y="109"/>
                </a:lnTo>
                <a:lnTo>
                  <a:pt x="177" y="110"/>
                </a:lnTo>
                <a:lnTo>
                  <a:pt x="178" y="112"/>
                </a:lnTo>
                <a:lnTo>
                  <a:pt x="178" y="112"/>
                </a:lnTo>
                <a:lnTo>
                  <a:pt x="178" y="112"/>
                </a:lnTo>
                <a:lnTo>
                  <a:pt x="179" y="115"/>
                </a:lnTo>
                <a:lnTo>
                  <a:pt x="179" y="115"/>
                </a:lnTo>
                <a:lnTo>
                  <a:pt x="179" y="115"/>
                </a:lnTo>
                <a:lnTo>
                  <a:pt x="180" y="115"/>
                </a:lnTo>
                <a:lnTo>
                  <a:pt x="180" y="115"/>
                </a:lnTo>
                <a:lnTo>
                  <a:pt x="180" y="115"/>
                </a:lnTo>
                <a:lnTo>
                  <a:pt x="180" y="115"/>
                </a:lnTo>
                <a:lnTo>
                  <a:pt x="180" y="115"/>
                </a:lnTo>
                <a:lnTo>
                  <a:pt x="181" y="115"/>
                </a:lnTo>
                <a:lnTo>
                  <a:pt x="181" y="115"/>
                </a:lnTo>
                <a:lnTo>
                  <a:pt x="181" y="115"/>
                </a:lnTo>
                <a:lnTo>
                  <a:pt x="182" y="116"/>
                </a:lnTo>
                <a:lnTo>
                  <a:pt x="186" y="119"/>
                </a:lnTo>
                <a:lnTo>
                  <a:pt x="187" y="119"/>
                </a:lnTo>
                <a:lnTo>
                  <a:pt x="188" y="120"/>
                </a:lnTo>
                <a:lnTo>
                  <a:pt x="190" y="121"/>
                </a:lnTo>
                <a:lnTo>
                  <a:pt x="190" y="122"/>
                </a:lnTo>
                <a:lnTo>
                  <a:pt x="191" y="122"/>
                </a:lnTo>
                <a:lnTo>
                  <a:pt x="192" y="123"/>
                </a:lnTo>
                <a:lnTo>
                  <a:pt x="193" y="123"/>
                </a:lnTo>
                <a:lnTo>
                  <a:pt x="192" y="123"/>
                </a:lnTo>
                <a:lnTo>
                  <a:pt x="192" y="123"/>
                </a:lnTo>
                <a:lnTo>
                  <a:pt x="191" y="123"/>
                </a:lnTo>
                <a:lnTo>
                  <a:pt x="190" y="123"/>
                </a:lnTo>
                <a:lnTo>
                  <a:pt x="190" y="123"/>
                </a:lnTo>
                <a:lnTo>
                  <a:pt x="190" y="125"/>
                </a:lnTo>
                <a:lnTo>
                  <a:pt x="190" y="125"/>
                </a:lnTo>
                <a:lnTo>
                  <a:pt x="190" y="127"/>
                </a:lnTo>
                <a:lnTo>
                  <a:pt x="190" y="127"/>
                </a:lnTo>
                <a:lnTo>
                  <a:pt x="190" y="127"/>
                </a:lnTo>
                <a:lnTo>
                  <a:pt x="190" y="128"/>
                </a:lnTo>
                <a:lnTo>
                  <a:pt x="190" y="128"/>
                </a:lnTo>
                <a:lnTo>
                  <a:pt x="189" y="130"/>
                </a:lnTo>
                <a:lnTo>
                  <a:pt x="188" y="131"/>
                </a:lnTo>
                <a:lnTo>
                  <a:pt x="188" y="131"/>
                </a:lnTo>
                <a:lnTo>
                  <a:pt x="186" y="135"/>
                </a:lnTo>
                <a:lnTo>
                  <a:pt x="185" y="136"/>
                </a:lnTo>
                <a:lnTo>
                  <a:pt x="185" y="138"/>
                </a:lnTo>
                <a:lnTo>
                  <a:pt x="184" y="138"/>
                </a:lnTo>
                <a:lnTo>
                  <a:pt x="184" y="139"/>
                </a:lnTo>
                <a:lnTo>
                  <a:pt x="184" y="139"/>
                </a:lnTo>
                <a:lnTo>
                  <a:pt x="184" y="139"/>
                </a:lnTo>
                <a:lnTo>
                  <a:pt x="184" y="139"/>
                </a:lnTo>
                <a:lnTo>
                  <a:pt x="183" y="140"/>
                </a:lnTo>
                <a:lnTo>
                  <a:pt x="183" y="140"/>
                </a:lnTo>
                <a:lnTo>
                  <a:pt x="183" y="140"/>
                </a:lnTo>
                <a:lnTo>
                  <a:pt x="183" y="140"/>
                </a:lnTo>
                <a:lnTo>
                  <a:pt x="183" y="141"/>
                </a:lnTo>
                <a:lnTo>
                  <a:pt x="183" y="142"/>
                </a:lnTo>
                <a:lnTo>
                  <a:pt x="182" y="142"/>
                </a:lnTo>
                <a:lnTo>
                  <a:pt x="182" y="142"/>
                </a:lnTo>
                <a:lnTo>
                  <a:pt x="182" y="142"/>
                </a:lnTo>
                <a:lnTo>
                  <a:pt x="182" y="143"/>
                </a:lnTo>
                <a:lnTo>
                  <a:pt x="181" y="143"/>
                </a:lnTo>
                <a:lnTo>
                  <a:pt x="181" y="144"/>
                </a:lnTo>
                <a:lnTo>
                  <a:pt x="181" y="145"/>
                </a:lnTo>
                <a:lnTo>
                  <a:pt x="180" y="145"/>
                </a:lnTo>
                <a:lnTo>
                  <a:pt x="180" y="146"/>
                </a:lnTo>
                <a:lnTo>
                  <a:pt x="180" y="146"/>
                </a:lnTo>
                <a:lnTo>
                  <a:pt x="180" y="146"/>
                </a:lnTo>
                <a:lnTo>
                  <a:pt x="180" y="146"/>
                </a:lnTo>
                <a:lnTo>
                  <a:pt x="177" y="150"/>
                </a:lnTo>
                <a:lnTo>
                  <a:pt x="177" y="150"/>
                </a:lnTo>
                <a:lnTo>
                  <a:pt x="177" y="150"/>
                </a:lnTo>
                <a:lnTo>
                  <a:pt x="177" y="151"/>
                </a:lnTo>
                <a:lnTo>
                  <a:pt x="177" y="151"/>
                </a:lnTo>
                <a:lnTo>
                  <a:pt x="177" y="151"/>
                </a:lnTo>
                <a:lnTo>
                  <a:pt x="177" y="151"/>
                </a:lnTo>
                <a:lnTo>
                  <a:pt x="177" y="151"/>
                </a:lnTo>
                <a:lnTo>
                  <a:pt x="177" y="152"/>
                </a:lnTo>
                <a:lnTo>
                  <a:pt x="177" y="152"/>
                </a:lnTo>
                <a:lnTo>
                  <a:pt x="177" y="152"/>
                </a:lnTo>
                <a:lnTo>
                  <a:pt x="177" y="152"/>
                </a:lnTo>
                <a:lnTo>
                  <a:pt x="176" y="153"/>
                </a:lnTo>
                <a:lnTo>
                  <a:pt x="176" y="154"/>
                </a:lnTo>
                <a:lnTo>
                  <a:pt x="176" y="154"/>
                </a:lnTo>
                <a:lnTo>
                  <a:pt x="176" y="154"/>
                </a:lnTo>
                <a:lnTo>
                  <a:pt x="176" y="155"/>
                </a:lnTo>
                <a:lnTo>
                  <a:pt x="176" y="155"/>
                </a:lnTo>
                <a:lnTo>
                  <a:pt x="176" y="155"/>
                </a:lnTo>
                <a:lnTo>
                  <a:pt x="175" y="156"/>
                </a:lnTo>
                <a:lnTo>
                  <a:pt x="174" y="156"/>
                </a:lnTo>
                <a:lnTo>
                  <a:pt x="174" y="157"/>
                </a:lnTo>
                <a:lnTo>
                  <a:pt x="174" y="157"/>
                </a:lnTo>
                <a:lnTo>
                  <a:pt x="174" y="157"/>
                </a:lnTo>
                <a:lnTo>
                  <a:pt x="174" y="158"/>
                </a:lnTo>
                <a:lnTo>
                  <a:pt x="173" y="159"/>
                </a:lnTo>
                <a:lnTo>
                  <a:pt x="173" y="159"/>
                </a:lnTo>
                <a:lnTo>
                  <a:pt x="173" y="160"/>
                </a:lnTo>
                <a:lnTo>
                  <a:pt x="173" y="160"/>
                </a:lnTo>
                <a:lnTo>
                  <a:pt x="173" y="160"/>
                </a:lnTo>
                <a:lnTo>
                  <a:pt x="173" y="160"/>
                </a:lnTo>
                <a:lnTo>
                  <a:pt x="173" y="160"/>
                </a:lnTo>
                <a:lnTo>
                  <a:pt x="172" y="161"/>
                </a:lnTo>
                <a:lnTo>
                  <a:pt x="171" y="162"/>
                </a:lnTo>
                <a:lnTo>
                  <a:pt x="171" y="162"/>
                </a:lnTo>
                <a:lnTo>
                  <a:pt x="171" y="162"/>
                </a:lnTo>
                <a:lnTo>
                  <a:pt x="171" y="162"/>
                </a:lnTo>
                <a:lnTo>
                  <a:pt x="171" y="163"/>
                </a:lnTo>
                <a:lnTo>
                  <a:pt x="171" y="163"/>
                </a:lnTo>
                <a:lnTo>
                  <a:pt x="171" y="163"/>
                </a:lnTo>
                <a:lnTo>
                  <a:pt x="171" y="163"/>
                </a:lnTo>
                <a:lnTo>
                  <a:pt x="170" y="163"/>
                </a:lnTo>
                <a:lnTo>
                  <a:pt x="170" y="164"/>
                </a:lnTo>
                <a:lnTo>
                  <a:pt x="170" y="164"/>
                </a:lnTo>
                <a:lnTo>
                  <a:pt x="170" y="164"/>
                </a:lnTo>
                <a:lnTo>
                  <a:pt x="170" y="164"/>
                </a:lnTo>
                <a:lnTo>
                  <a:pt x="170" y="164"/>
                </a:lnTo>
                <a:lnTo>
                  <a:pt x="170" y="164"/>
                </a:lnTo>
                <a:lnTo>
                  <a:pt x="170" y="164"/>
                </a:lnTo>
                <a:lnTo>
                  <a:pt x="170" y="165"/>
                </a:lnTo>
                <a:lnTo>
                  <a:pt x="170" y="165"/>
                </a:lnTo>
                <a:lnTo>
                  <a:pt x="170" y="165"/>
                </a:lnTo>
                <a:lnTo>
                  <a:pt x="170" y="165"/>
                </a:lnTo>
                <a:lnTo>
                  <a:pt x="164" y="174"/>
                </a:lnTo>
                <a:lnTo>
                  <a:pt x="164" y="176"/>
                </a:lnTo>
                <a:lnTo>
                  <a:pt x="164" y="176"/>
                </a:lnTo>
                <a:lnTo>
                  <a:pt x="164" y="176"/>
                </a:lnTo>
                <a:lnTo>
                  <a:pt x="163" y="177"/>
                </a:lnTo>
                <a:lnTo>
                  <a:pt x="163" y="177"/>
                </a:lnTo>
                <a:lnTo>
                  <a:pt x="163" y="179"/>
                </a:lnTo>
                <a:lnTo>
                  <a:pt x="163" y="179"/>
                </a:lnTo>
                <a:lnTo>
                  <a:pt x="163" y="179"/>
                </a:lnTo>
                <a:lnTo>
                  <a:pt x="163" y="180"/>
                </a:lnTo>
                <a:lnTo>
                  <a:pt x="163" y="180"/>
                </a:lnTo>
                <a:lnTo>
                  <a:pt x="163" y="181"/>
                </a:lnTo>
                <a:lnTo>
                  <a:pt x="161" y="183"/>
                </a:lnTo>
                <a:lnTo>
                  <a:pt x="161" y="183"/>
                </a:lnTo>
                <a:lnTo>
                  <a:pt x="161" y="184"/>
                </a:lnTo>
                <a:lnTo>
                  <a:pt x="161" y="186"/>
                </a:lnTo>
                <a:lnTo>
                  <a:pt x="161" y="186"/>
                </a:lnTo>
                <a:lnTo>
                  <a:pt x="160" y="186"/>
                </a:lnTo>
                <a:lnTo>
                  <a:pt x="160" y="187"/>
                </a:lnTo>
                <a:lnTo>
                  <a:pt x="160" y="188"/>
                </a:lnTo>
                <a:lnTo>
                  <a:pt x="161" y="189"/>
                </a:lnTo>
                <a:lnTo>
                  <a:pt x="161" y="190"/>
                </a:lnTo>
                <a:lnTo>
                  <a:pt x="161" y="191"/>
                </a:lnTo>
                <a:lnTo>
                  <a:pt x="164" y="195"/>
                </a:lnTo>
                <a:lnTo>
                  <a:pt x="163" y="196"/>
                </a:lnTo>
                <a:lnTo>
                  <a:pt x="162" y="196"/>
                </a:lnTo>
                <a:lnTo>
                  <a:pt x="161" y="197"/>
                </a:lnTo>
                <a:lnTo>
                  <a:pt x="161" y="197"/>
                </a:lnTo>
                <a:lnTo>
                  <a:pt x="160" y="197"/>
                </a:lnTo>
                <a:lnTo>
                  <a:pt x="160" y="198"/>
                </a:lnTo>
                <a:lnTo>
                  <a:pt x="160" y="198"/>
                </a:lnTo>
                <a:lnTo>
                  <a:pt x="159" y="198"/>
                </a:lnTo>
                <a:lnTo>
                  <a:pt x="159" y="198"/>
                </a:lnTo>
                <a:lnTo>
                  <a:pt x="159" y="200"/>
                </a:lnTo>
                <a:lnTo>
                  <a:pt x="159" y="200"/>
                </a:lnTo>
                <a:lnTo>
                  <a:pt x="159" y="200"/>
                </a:lnTo>
                <a:lnTo>
                  <a:pt x="159" y="201"/>
                </a:lnTo>
                <a:lnTo>
                  <a:pt x="159" y="201"/>
                </a:lnTo>
                <a:lnTo>
                  <a:pt x="159" y="203"/>
                </a:lnTo>
                <a:lnTo>
                  <a:pt x="159" y="203"/>
                </a:lnTo>
                <a:lnTo>
                  <a:pt x="160" y="203"/>
                </a:lnTo>
                <a:lnTo>
                  <a:pt x="160" y="203"/>
                </a:lnTo>
                <a:lnTo>
                  <a:pt x="160" y="203"/>
                </a:lnTo>
                <a:lnTo>
                  <a:pt x="161" y="203"/>
                </a:lnTo>
                <a:lnTo>
                  <a:pt x="163" y="204"/>
                </a:lnTo>
                <a:lnTo>
                  <a:pt x="163" y="204"/>
                </a:lnTo>
                <a:lnTo>
                  <a:pt x="163" y="204"/>
                </a:lnTo>
                <a:lnTo>
                  <a:pt x="164" y="204"/>
                </a:lnTo>
                <a:lnTo>
                  <a:pt x="164" y="205"/>
                </a:lnTo>
                <a:lnTo>
                  <a:pt x="165" y="205"/>
                </a:lnTo>
                <a:lnTo>
                  <a:pt x="165" y="205"/>
                </a:lnTo>
                <a:lnTo>
                  <a:pt x="166" y="205"/>
                </a:lnTo>
                <a:lnTo>
                  <a:pt x="167" y="205"/>
                </a:lnTo>
                <a:lnTo>
                  <a:pt x="168" y="207"/>
                </a:lnTo>
                <a:lnTo>
                  <a:pt x="169" y="207"/>
                </a:lnTo>
                <a:lnTo>
                  <a:pt x="169" y="207"/>
                </a:lnTo>
                <a:lnTo>
                  <a:pt x="170" y="208"/>
                </a:lnTo>
                <a:lnTo>
                  <a:pt x="170" y="208"/>
                </a:lnTo>
                <a:lnTo>
                  <a:pt x="170" y="208"/>
                </a:lnTo>
                <a:lnTo>
                  <a:pt x="169" y="209"/>
                </a:lnTo>
                <a:lnTo>
                  <a:pt x="168" y="210"/>
                </a:lnTo>
                <a:lnTo>
                  <a:pt x="168" y="210"/>
                </a:lnTo>
                <a:lnTo>
                  <a:pt x="167" y="211"/>
                </a:lnTo>
                <a:lnTo>
                  <a:pt x="166" y="213"/>
                </a:lnTo>
                <a:lnTo>
                  <a:pt x="166" y="213"/>
                </a:lnTo>
                <a:lnTo>
                  <a:pt x="166" y="213"/>
                </a:lnTo>
                <a:lnTo>
                  <a:pt x="168" y="215"/>
                </a:lnTo>
                <a:lnTo>
                  <a:pt x="168" y="215"/>
                </a:lnTo>
                <a:lnTo>
                  <a:pt x="170" y="217"/>
                </a:lnTo>
                <a:lnTo>
                  <a:pt x="170" y="217"/>
                </a:lnTo>
                <a:lnTo>
                  <a:pt x="170" y="217"/>
                </a:lnTo>
                <a:lnTo>
                  <a:pt x="171" y="218"/>
                </a:lnTo>
                <a:lnTo>
                  <a:pt x="173" y="221"/>
                </a:lnTo>
                <a:lnTo>
                  <a:pt x="173" y="221"/>
                </a:lnTo>
                <a:lnTo>
                  <a:pt x="174" y="222"/>
                </a:lnTo>
                <a:lnTo>
                  <a:pt x="175" y="223"/>
                </a:lnTo>
                <a:lnTo>
                  <a:pt x="176" y="225"/>
                </a:lnTo>
                <a:lnTo>
                  <a:pt x="177" y="226"/>
                </a:lnTo>
                <a:lnTo>
                  <a:pt x="177" y="228"/>
                </a:lnTo>
                <a:lnTo>
                  <a:pt x="177" y="229"/>
                </a:lnTo>
                <a:lnTo>
                  <a:pt x="177" y="230"/>
                </a:lnTo>
                <a:lnTo>
                  <a:pt x="177" y="231"/>
                </a:lnTo>
                <a:lnTo>
                  <a:pt x="177" y="231"/>
                </a:lnTo>
                <a:lnTo>
                  <a:pt x="177" y="231"/>
                </a:lnTo>
                <a:lnTo>
                  <a:pt x="177" y="231"/>
                </a:lnTo>
                <a:lnTo>
                  <a:pt x="177" y="232"/>
                </a:lnTo>
                <a:lnTo>
                  <a:pt x="177" y="233"/>
                </a:lnTo>
                <a:lnTo>
                  <a:pt x="177" y="233"/>
                </a:lnTo>
                <a:lnTo>
                  <a:pt x="177" y="233"/>
                </a:lnTo>
                <a:lnTo>
                  <a:pt x="177" y="233"/>
                </a:lnTo>
                <a:lnTo>
                  <a:pt x="177" y="234"/>
                </a:lnTo>
                <a:lnTo>
                  <a:pt x="177" y="235"/>
                </a:lnTo>
                <a:lnTo>
                  <a:pt x="177" y="236"/>
                </a:lnTo>
                <a:lnTo>
                  <a:pt x="177" y="236"/>
                </a:lnTo>
                <a:lnTo>
                  <a:pt x="178" y="236"/>
                </a:lnTo>
                <a:lnTo>
                  <a:pt x="178" y="236"/>
                </a:lnTo>
                <a:lnTo>
                  <a:pt x="178" y="237"/>
                </a:lnTo>
                <a:lnTo>
                  <a:pt x="178" y="237"/>
                </a:lnTo>
                <a:lnTo>
                  <a:pt x="178" y="236"/>
                </a:lnTo>
                <a:lnTo>
                  <a:pt x="180" y="236"/>
                </a:lnTo>
                <a:lnTo>
                  <a:pt x="180" y="236"/>
                </a:lnTo>
                <a:lnTo>
                  <a:pt x="180" y="237"/>
                </a:lnTo>
                <a:lnTo>
                  <a:pt x="180" y="237"/>
                </a:lnTo>
                <a:lnTo>
                  <a:pt x="180" y="237"/>
                </a:lnTo>
                <a:lnTo>
                  <a:pt x="181" y="237"/>
                </a:lnTo>
                <a:lnTo>
                  <a:pt x="181" y="237"/>
                </a:lnTo>
                <a:lnTo>
                  <a:pt x="181" y="237"/>
                </a:lnTo>
                <a:lnTo>
                  <a:pt x="182" y="237"/>
                </a:lnTo>
                <a:lnTo>
                  <a:pt x="183" y="238"/>
                </a:lnTo>
                <a:lnTo>
                  <a:pt x="183" y="241"/>
                </a:lnTo>
                <a:lnTo>
                  <a:pt x="184" y="241"/>
                </a:lnTo>
                <a:lnTo>
                  <a:pt x="184" y="242"/>
                </a:lnTo>
                <a:lnTo>
                  <a:pt x="184" y="243"/>
                </a:lnTo>
                <a:lnTo>
                  <a:pt x="184" y="243"/>
                </a:lnTo>
                <a:lnTo>
                  <a:pt x="184" y="243"/>
                </a:lnTo>
                <a:lnTo>
                  <a:pt x="184" y="244"/>
                </a:lnTo>
                <a:lnTo>
                  <a:pt x="183" y="244"/>
                </a:lnTo>
                <a:lnTo>
                  <a:pt x="183" y="244"/>
                </a:lnTo>
                <a:lnTo>
                  <a:pt x="183" y="245"/>
                </a:lnTo>
                <a:lnTo>
                  <a:pt x="183" y="245"/>
                </a:lnTo>
                <a:lnTo>
                  <a:pt x="183" y="245"/>
                </a:lnTo>
                <a:lnTo>
                  <a:pt x="183" y="245"/>
                </a:lnTo>
                <a:lnTo>
                  <a:pt x="182" y="246"/>
                </a:lnTo>
                <a:lnTo>
                  <a:pt x="182" y="246"/>
                </a:lnTo>
                <a:lnTo>
                  <a:pt x="182" y="246"/>
                </a:lnTo>
                <a:lnTo>
                  <a:pt x="181" y="247"/>
                </a:lnTo>
                <a:lnTo>
                  <a:pt x="181" y="248"/>
                </a:lnTo>
                <a:lnTo>
                  <a:pt x="181" y="248"/>
                </a:lnTo>
                <a:lnTo>
                  <a:pt x="181" y="249"/>
                </a:lnTo>
                <a:lnTo>
                  <a:pt x="181" y="250"/>
                </a:lnTo>
                <a:lnTo>
                  <a:pt x="181" y="250"/>
                </a:lnTo>
                <a:lnTo>
                  <a:pt x="181" y="250"/>
                </a:lnTo>
                <a:lnTo>
                  <a:pt x="181" y="250"/>
                </a:lnTo>
                <a:lnTo>
                  <a:pt x="181" y="255"/>
                </a:lnTo>
                <a:lnTo>
                  <a:pt x="183" y="258"/>
                </a:lnTo>
                <a:lnTo>
                  <a:pt x="184" y="262"/>
                </a:lnTo>
                <a:lnTo>
                  <a:pt x="184" y="263"/>
                </a:lnTo>
                <a:lnTo>
                  <a:pt x="184" y="265"/>
                </a:lnTo>
                <a:lnTo>
                  <a:pt x="185" y="270"/>
                </a:lnTo>
                <a:lnTo>
                  <a:pt x="186" y="272"/>
                </a:lnTo>
                <a:lnTo>
                  <a:pt x="187" y="278"/>
                </a:lnTo>
                <a:lnTo>
                  <a:pt x="188" y="282"/>
                </a:lnTo>
                <a:lnTo>
                  <a:pt x="188" y="283"/>
                </a:lnTo>
                <a:lnTo>
                  <a:pt x="189" y="283"/>
                </a:lnTo>
                <a:lnTo>
                  <a:pt x="189" y="283"/>
                </a:lnTo>
                <a:lnTo>
                  <a:pt x="189" y="284"/>
                </a:lnTo>
                <a:lnTo>
                  <a:pt x="188" y="285"/>
                </a:lnTo>
                <a:lnTo>
                  <a:pt x="188" y="286"/>
                </a:lnTo>
                <a:lnTo>
                  <a:pt x="188" y="286"/>
                </a:lnTo>
                <a:lnTo>
                  <a:pt x="188" y="286"/>
                </a:lnTo>
                <a:lnTo>
                  <a:pt x="188" y="289"/>
                </a:lnTo>
                <a:lnTo>
                  <a:pt x="188" y="290"/>
                </a:lnTo>
                <a:lnTo>
                  <a:pt x="188" y="291"/>
                </a:lnTo>
                <a:lnTo>
                  <a:pt x="188" y="294"/>
                </a:lnTo>
                <a:lnTo>
                  <a:pt x="187" y="299"/>
                </a:lnTo>
                <a:lnTo>
                  <a:pt x="187" y="300"/>
                </a:lnTo>
                <a:lnTo>
                  <a:pt x="187" y="304"/>
                </a:lnTo>
                <a:lnTo>
                  <a:pt x="186" y="306"/>
                </a:lnTo>
                <a:lnTo>
                  <a:pt x="186" y="307"/>
                </a:lnTo>
                <a:lnTo>
                  <a:pt x="186" y="309"/>
                </a:lnTo>
                <a:lnTo>
                  <a:pt x="185" y="310"/>
                </a:lnTo>
                <a:lnTo>
                  <a:pt x="185" y="311"/>
                </a:lnTo>
                <a:lnTo>
                  <a:pt x="185" y="311"/>
                </a:lnTo>
                <a:lnTo>
                  <a:pt x="185" y="312"/>
                </a:lnTo>
                <a:lnTo>
                  <a:pt x="185" y="314"/>
                </a:lnTo>
                <a:lnTo>
                  <a:pt x="185" y="315"/>
                </a:lnTo>
                <a:lnTo>
                  <a:pt x="185" y="315"/>
                </a:lnTo>
                <a:lnTo>
                  <a:pt x="185" y="316"/>
                </a:lnTo>
                <a:lnTo>
                  <a:pt x="186" y="316"/>
                </a:lnTo>
                <a:lnTo>
                  <a:pt x="188" y="318"/>
                </a:lnTo>
                <a:lnTo>
                  <a:pt x="188" y="319"/>
                </a:lnTo>
                <a:lnTo>
                  <a:pt x="188" y="319"/>
                </a:lnTo>
                <a:lnTo>
                  <a:pt x="188" y="319"/>
                </a:lnTo>
                <a:lnTo>
                  <a:pt x="188" y="319"/>
                </a:lnTo>
                <a:lnTo>
                  <a:pt x="190" y="320"/>
                </a:lnTo>
                <a:lnTo>
                  <a:pt x="193" y="323"/>
                </a:lnTo>
                <a:lnTo>
                  <a:pt x="197" y="328"/>
                </a:lnTo>
                <a:lnTo>
                  <a:pt x="198" y="328"/>
                </a:lnTo>
                <a:lnTo>
                  <a:pt x="198" y="329"/>
                </a:lnTo>
                <a:lnTo>
                  <a:pt x="199" y="330"/>
                </a:lnTo>
                <a:lnTo>
                  <a:pt x="199" y="330"/>
                </a:lnTo>
                <a:lnTo>
                  <a:pt x="200" y="331"/>
                </a:lnTo>
                <a:lnTo>
                  <a:pt x="200" y="331"/>
                </a:lnTo>
                <a:lnTo>
                  <a:pt x="200" y="331"/>
                </a:lnTo>
                <a:lnTo>
                  <a:pt x="200" y="331"/>
                </a:lnTo>
                <a:lnTo>
                  <a:pt x="200" y="331"/>
                </a:lnTo>
                <a:lnTo>
                  <a:pt x="200" y="331"/>
                </a:lnTo>
                <a:lnTo>
                  <a:pt x="200" y="331"/>
                </a:lnTo>
                <a:lnTo>
                  <a:pt x="200" y="332"/>
                </a:lnTo>
                <a:lnTo>
                  <a:pt x="200" y="332"/>
                </a:lnTo>
                <a:lnTo>
                  <a:pt x="200" y="332"/>
                </a:lnTo>
                <a:lnTo>
                  <a:pt x="200" y="333"/>
                </a:lnTo>
                <a:lnTo>
                  <a:pt x="200" y="333"/>
                </a:lnTo>
                <a:lnTo>
                  <a:pt x="200" y="333"/>
                </a:lnTo>
                <a:lnTo>
                  <a:pt x="200" y="333"/>
                </a:lnTo>
                <a:lnTo>
                  <a:pt x="200" y="333"/>
                </a:lnTo>
                <a:lnTo>
                  <a:pt x="200" y="334"/>
                </a:lnTo>
                <a:lnTo>
                  <a:pt x="201" y="334"/>
                </a:lnTo>
                <a:lnTo>
                  <a:pt x="201" y="334"/>
                </a:lnTo>
                <a:lnTo>
                  <a:pt x="201" y="334"/>
                </a:lnTo>
                <a:lnTo>
                  <a:pt x="201" y="335"/>
                </a:lnTo>
                <a:lnTo>
                  <a:pt x="201" y="336"/>
                </a:lnTo>
                <a:lnTo>
                  <a:pt x="201" y="336"/>
                </a:lnTo>
                <a:lnTo>
                  <a:pt x="201" y="336"/>
                </a:lnTo>
                <a:lnTo>
                  <a:pt x="202" y="336"/>
                </a:lnTo>
                <a:lnTo>
                  <a:pt x="202" y="337"/>
                </a:lnTo>
                <a:lnTo>
                  <a:pt x="202" y="338"/>
                </a:lnTo>
                <a:lnTo>
                  <a:pt x="202" y="338"/>
                </a:lnTo>
                <a:lnTo>
                  <a:pt x="202" y="338"/>
                </a:lnTo>
                <a:lnTo>
                  <a:pt x="202" y="338"/>
                </a:lnTo>
                <a:lnTo>
                  <a:pt x="202" y="338"/>
                </a:lnTo>
                <a:lnTo>
                  <a:pt x="202" y="338"/>
                </a:lnTo>
                <a:lnTo>
                  <a:pt x="202" y="338"/>
                </a:lnTo>
                <a:lnTo>
                  <a:pt x="202" y="338"/>
                </a:lnTo>
                <a:lnTo>
                  <a:pt x="202" y="338"/>
                </a:lnTo>
                <a:lnTo>
                  <a:pt x="202" y="338"/>
                </a:lnTo>
                <a:lnTo>
                  <a:pt x="202" y="338"/>
                </a:lnTo>
                <a:lnTo>
                  <a:pt x="202" y="338"/>
                </a:lnTo>
                <a:lnTo>
                  <a:pt x="202" y="338"/>
                </a:lnTo>
                <a:lnTo>
                  <a:pt x="202" y="338"/>
                </a:lnTo>
                <a:lnTo>
                  <a:pt x="202" y="340"/>
                </a:lnTo>
                <a:lnTo>
                  <a:pt x="202" y="340"/>
                </a:lnTo>
                <a:lnTo>
                  <a:pt x="202" y="341"/>
                </a:lnTo>
                <a:lnTo>
                  <a:pt x="202" y="341"/>
                </a:lnTo>
                <a:lnTo>
                  <a:pt x="202" y="341"/>
                </a:lnTo>
                <a:lnTo>
                  <a:pt x="202" y="341"/>
                </a:lnTo>
                <a:lnTo>
                  <a:pt x="202" y="341"/>
                </a:lnTo>
                <a:lnTo>
                  <a:pt x="202" y="341"/>
                </a:lnTo>
                <a:lnTo>
                  <a:pt x="202" y="341"/>
                </a:lnTo>
                <a:lnTo>
                  <a:pt x="202" y="341"/>
                </a:lnTo>
                <a:lnTo>
                  <a:pt x="202" y="341"/>
                </a:lnTo>
                <a:lnTo>
                  <a:pt x="202" y="341"/>
                </a:lnTo>
                <a:lnTo>
                  <a:pt x="202" y="341"/>
                </a:lnTo>
                <a:lnTo>
                  <a:pt x="202" y="341"/>
                </a:lnTo>
                <a:lnTo>
                  <a:pt x="202" y="342"/>
                </a:lnTo>
                <a:lnTo>
                  <a:pt x="202" y="342"/>
                </a:lnTo>
                <a:lnTo>
                  <a:pt x="202" y="342"/>
                </a:lnTo>
                <a:lnTo>
                  <a:pt x="202" y="342"/>
                </a:lnTo>
                <a:lnTo>
                  <a:pt x="202" y="342"/>
                </a:lnTo>
                <a:lnTo>
                  <a:pt x="202" y="342"/>
                </a:lnTo>
                <a:lnTo>
                  <a:pt x="202" y="342"/>
                </a:lnTo>
                <a:lnTo>
                  <a:pt x="202" y="342"/>
                </a:lnTo>
                <a:lnTo>
                  <a:pt x="202" y="342"/>
                </a:lnTo>
                <a:lnTo>
                  <a:pt x="202" y="343"/>
                </a:lnTo>
                <a:lnTo>
                  <a:pt x="202" y="343"/>
                </a:lnTo>
                <a:lnTo>
                  <a:pt x="202" y="343"/>
                </a:lnTo>
                <a:lnTo>
                  <a:pt x="202" y="343"/>
                </a:lnTo>
                <a:lnTo>
                  <a:pt x="202" y="343"/>
                </a:lnTo>
                <a:lnTo>
                  <a:pt x="202" y="343"/>
                </a:lnTo>
                <a:lnTo>
                  <a:pt x="202" y="343"/>
                </a:lnTo>
                <a:lnTo>
                  <a:pt x="202" y="343"/>
                </a:lnTo>
                <a:lnTo>
                  <a:pt x="202" y="343"/>
                </a:lnTo>
                <a:lnTo>
                  <a:pt x="202" y="343"/>
                </a:lnTo>
                <a:lnTo>
                  <a:pt x="202" y="344"/>
                </a:lnTo>
                <a:lnTo>
                  <a:pt x="202" y="344"/>
                </a:lnTo>
                <a:lnTo>
                  <a:pt x="203" y="344"/>
                </a:lnTo>
                <a:lnTo>
                  <a:pt x="203" y="344"/>
                </a:lnTo>
                <a:lnTo>
                  <a:pt x="203" y="344"/>
                </a:lnTo>
                <a:lnTo>
                  <a:pt x="203" y="344"/>
                </a:lnTo>
                <a:lnTo>
                  <a:pt x="203" y="344"/>
                </a:lnTo>
                <a:lnTo>
                  <a:pt x="203" y="344"/>
                </a:lnTo>
                <a:lnTo>
                  <a:pt x="203" y="344"/>
                </a:lnTo>
                <a:lnTo>
                  <a:pt x="203" y="344"/>
                </a:lnTo>
                <a:lnTo>
                  <a:pt x="203" y="345"/>
                </a:lnTo>
                <a:lnTo>
                  <a:pt x="203" y="345"/>
                </a:lnTo>
                <a:lnTo>
                  <a:pt x="203" y="345"/>
                </a:lnTo>
                <a:lnTo>
                  <a:pt x="203" y="345"/>
                </a:lnTo>
                <a:lnTo>
                  <a:pt x="203" y="345"/>
                </a:lnTo>
                <a:lnTo>
                  <a:pt x="203" y="345"/>
                </a:lnTo>
                <a:lnTo>
                  <a:pt x="203" y="345"/>
                </a:lnTo>
                <a:lnTo>
                  <a:pt x="203" y="345"/>
                </a:lnTo>
                <a:lnTo>
                  <a:pt x="203" y="345"/>
                </a:lnTo>
                <a:lnTo>
                  <a:pt x="203" y="345"/>
                </a:lnTo>
                <a:lnTo>
                  <a:pt x="203" y="345"/>
                </a:lnTo>
                <a:lnTo>
                  <a:pt x="203" y="345"/>
                </a:lnTo>
                <a:lnTo>
                  <a:pt x="203" y="345"/>
                </a:lnTo>
                <a:lnTo>
                  <a:pt x="203" y="346"/>
                </a:lnTo>
                <a:lnTo>
                  <a:pt x="203" y="346"/>
                </a:lnTo>
                <a:lnTo>
                  <a:pt x="203" y="346"/>
                </a:lnTo>
                <a:lnTo>
                  <a:pt x="203" y="346"/>
                </a:lnTo>
                <a:lnTo>
                  <a:pt x="203" y="346"/>
                </a:lnTo>
                <a:lnTo>
                  <a:pt x="203" y="346"/>
                </a:lnTo>
                <a:lnTo>
                  <a:pt x="203" y="346"/>
                </a:lnTo>
                <a:lnTo>
                  <a:pt x="203" y="347"/>
                </a:lnTo>
                <a:lnTo>
                  <a:pt x="203" y="347"/>
                </a:lnTo>
                <a:lnTo>
                  <a:pt x="203" y="347"/>
                </a:lnTo>
                <a:lnTo>
                  <a:pt x="203" y="347"/>
                </a:lnTo>
                <a:lnTo>
                  <a:pt x="203" y="347"/>
                </a:lnTo>
                <a:lnTo>
                  <a:pt x="203" y="347"/>
                </a:lnTo>
                <a:lnTo>
                  <a:pt x="203" y="347"/>
                </a:lnTo>
                <a:lnTo>
                  <a:pt x="203" y="347"/>
                </a:lnTo>
                <a:lnTo>
                  <a:pt x="203" y="347"/>
                </a:lnTo>
                <a:lnTo>
                  <a:pt x="203" y="347"/>
                </a:lnTo>
                <a:lnTo>
                  <a:pt x="203" y="347"/>
                </a:lnTo>
                <a:lnTo>
                  <a:pt x="203" y="348"/>
                </a:lnTo>
                <a:lnTo>
                  <a:pt x="203" y="348"/>
                </a:lnTo>
                <a:lnTo>
                  <a:pt x="203" y="348"/>
                </a:lnTo>
                <a:lnTo>
                  <a:pt x="203" y="348"/>
                </a:lnTo>
                <a:lnTo>
                  <a:pt x="203" y="348"/>
                </a:lnTo>
                <a:lnTo>
                  <a:pt x="203" y="348"/>
                </a:lnTo>
                <a:lnTo>
                  <a:pt x="203" y="348"/>
                </a:lnTo>
                <a:lnTo>
                  <a:pt x="203" y="348"/>
                </a:lnTo>
                <a:lnTo>
                  <a:pt x="203" y="348"/>
                </a:lnTo>
                <a:lnTo>
                  <a:pt x="203" y="350"/>
                </a:lnTo>
                <a:lnTo>
                  <a:pt x="204" y="353"/>
                </a:lnTo>
                <a:lnTo>
                  <a:pt x="204" y="354"/>
                </a:lnTo>
                <a:lnTo>
                  <a:pt x="205" y="355"/>
                </a:lnTo>
                <a:lnTo>
                  <a:pt x="206" y="357"/>
                </a:lnTo>
                <a:lnTo>
                  <a:pt x="206" y="357"/>
                </a:lnTo>
                <a:lnTo>
                  <a:pt x="206" y="357"/>
                </a:lnTo>
                <a:lnTo>
                  <a:pt x="206" y="357"/>
                </a:lnTo>
                <a:lnTo>
                  <a:pt x="207" y="358"/>
                </a:lnTo>
                <a:lnTo>
                  <a:pt x="207" y="358"/>
                </a:lnTo>
                <a:lnTo>
                  <a:pt x="207" y="358"/>
                </a:lnTo>
                <a:lnTo>
                  <a:pt x="207" y="358"/>
                </a:lnTo>
                <a:lnTo>
                  <a:pt x="207" y="358"/>
                </a:lnTo>
                <a:lnTo>
                  <a:pt x="207" y="358"/>
                </a:lnTo>
                <a:lnTo>
                  <a:pt x="207" y="358"/>
                </a:lnTo>
                <a:lnTo>
                  <a:pt x="207" y="358"/>
                </a:lnTo>
                <a:lnTo>
                  <a:pt x="207" y="358"/>
                </a:lnTo>
                <a:lnTo>
                  <a:pt x="207" y="358"/>
                </a:lnTo>
                <a:lnTo>
                  <a:pt x="208" y="360"/>
                </a:lnTo>
                <a:lnTo>
                  <a:pt x="209" y="361"/>
                </a:lnTo>
                <a:lnTo>
                  <a:pt x="211" y="362"/>
                </a:lnTo>
                <a:lnTo>
                  <a:pt x="211" y="362"/>
                </a:lnTo>
                <a:lnTo>
                  <a:pt x="211" y="362"/>
                </a:lnTo>
                <a:lnTo>
                  <a:pt x="211" y="362"/>
                </a:lnTo>
                <a:lnTo>
                  <a:pt x="211" y="362"/>
                </a:lnTo>
                <a:lnTo>
                  <a:pt x="210" y="362"/>
                </a:lnTo>
                <a:lnTo>
                  <a:pt x="210" y="362"/>
                </a:lnTo>
                <a:lnTo>
                  <a:pt x="210" y="362"/>
                </a:lnTo>
                <a:lnTo>
                  <a:pt x="210" y="362"/>
                </a:lnTo>
                <a:lnTo>
                  <a:pt x="210" y="362"/>
                </a:lnTo>
                <a:lnTo>
                  <a:pt x="210" y="362"/>
                </a:lnTo>
                <a:lnTo>
                  <a:pt x="210" y="362"/>
                </a:lnTo>
                <a:lnTo>
                  <a:pt x="210" y="362"/>
                </a:lnTo>
                <a:lnTo>
                  <a:pt x="210" y="362"/>
                </a:lnTo>
                <a:lnTo>
                  <a:pt x="210" y="362"/>
                </a:lnTo>
                <a:lnTo>
                  <a:pt x="210" y="362"/>
                </a:lnTo>
                <a:lnTo>
                  <a:pt x="210" y="362"/>
                </a:lnTo>
                <a:lnTo>
                  <a:pt x="210" y="362"/>
                </a:lnTo>
                <a:lnTo>
                  <a:pt x="209" y="362"/>
                </a:lnTo>
                <a:lnTo>
                  <a:pt x="208" y="362"/>
                </a:lnTo>
                <a:lnTo>
                  <a:pt x="208" y="362"/>
                </a:lnTo>
                <a:lnTo>
                  <a:pt x="208" y="362"/>
                </a:lnTo>
                <a:lnTo>
                  <a:pt x="208" y="362"/>
                </a:lnTo>
                <a:lnTo>
                  <a:pt x="208" y="362"/>
                </a:lnTo>
                <a:lnTo>
                  <a:pt x="208" y="362"/>
                </a:lnTo>
                <a:lnTo>
                  <a:pt x="208" y="362"/>
                </a:lnTo>
                <a:lnTo>
                  <a:pt x="208" y="362"/>
                </a:lnTo>
                <a:lnTo>
                  <a:pt x="208" y="362"/>
                </a:lnTo>
                <a:lnTo>
                  <a:pt x="208" y="362"/>
                </a:lnTo>
                <a:lnTo>
                  <a:pt x="208" y="362"/>
                </a:lnTo>
                <a:lnTo>
                  <a:pt x="208" y="362"/>
                </a:lnTo>
                <a:lnTo>
                  <a:pt x="208" y="362"/>
                </a:lnTo>
                <a:lnTo>
                  <a:pt x="208" y="362"/>
                </a:lnTo>
                <a:lnTo>
                  <a:pt x="208" y="362"/>
                </a:lnTo>
                <a:lnTo>
                  <a:pt x="208" y="362"/>
                </a:lnTo>
                <a:lnTo>
                  <a:pt x="207" y="362"/>
                </a:lnTo>
                <a:lnTo>
                  <a:pt x="207" y="362"/>
                </a:lnTo>
                <a:lnTo>
                  <a:pt x="207" y="362"/>
                </a:lnTo>
                <a:lnTo>
                  <a:pt x="207" y="362"/>
                </a:lnTo>
                <a:lnTo>
                  <a:pt x="207" y="362"/>
                </a:lnTo>
                <a:lnTo>
                  <a:pt x="207" y="362"/>
                </a:lnTo>
                <a:lnTo>
                  <a:pt x="207" y="362"/>
                </a:lnTo>
                <a:lnTo>
                  <a:pt x="207" y="362"/>
                </a:lnTo>
                <a:lnTo>
                  <a:pt x="207" y="362"/>
                </a:lnTo>
                <a:lnTo>
                  <a:pt x="207" y="362"/>
                </a:lnTo>
                <a:lnTo>
                  <a:pt x="207" y="362"/>
                </a:lnTo>
                <a:lnTo>
                  <a:pt x="207" y="362"/>
                </a:lnTo>
                <a:lnTo>
                  <a:pt x="207" y="362"/>
                </a:lnTo>
                <a:lnTo>
                  <a:pt x="207" y="362"/>
                </a:lnTo>
                <a:lnTo>
                  <a:pt x="207" y="362"/>
                </a:lnTo>
                <a:lnTo>
                  <a:pt x="207" y="362"/>
                </a:lnTo>
                <a:lnTo>
                  <a:pt x="207" y="362"/>
                </a:lnTo>
                <a:lnTo>
                  <a:pt x="207" y="363"/>
                </a:lnTo>
                <a:lnTo>
                  <a:pt x="206" y="363"/>
                </a:lnTo>
                <a:lnTo>
                  <a:pt x="206" y="363"/>
                </a:lnTo>
                <a:lnTo>
                  <a:pt x="206" y="363"/>
                </a:lnTo>
                <a:lnTo>
                  <a:pt x="206" y="363"/>
                </a:lnTo>
                <a:lnTo>
                  <a:pt x="206" y="363"/>
                </a:lnTo>
                <a:lnTo>
                  <a:pt x="206" y="363"/>
                </a:lnTo>
                <a:lnTo>
                  <a:pt x="205" y="363"/>
                </a:lnTo>
                <a:lnTo>
                  <a:pt x="205" y="363"/>
                </a:lnTo>
                <a:lnTo>
                  <a:pt x="205" y="364"/>
                </a:lnTo>
                <a:lnTo>
                  <a:pt x="205" y="364"/>
                </a:lnTo>
                <a:lnTo>
                  <a:pt x="205" y="363"/>
                </a:lnTo>
                <a:lnTo>
                  <a:pt x="205" y="363"/>
                </a:lnTo>
                <a:lnTo>
                  <a:pt x="205" y="363"/>
                </a:lnTo>
                <a:lnTo>
                  <a:pt x="205" y="363"/>
                </a:lnTo>
                <a:lnTo>
                  <a:pt x="205" y="363"/>
                </a:lnTo>
                <a:lnTo>
                  <a:pt x="205" y="363"/>
                </a:lnTo>
                <a:lnTo>
                  <a:pt x="205" y="363"/>
                </a:lnTo>
                <a:lnTo>
                  <a:pt x="205" y="362"/>
                </a:lnTo>
                <a:lnTo>
                  <a:pt x="205" y="362"/>
                </a:lnTo>
                <a:lnTo>
                  <a:pt x="205" y="362"/>
                </a:lnTo>
                <a:lnTo>
                  <a:pt x="205" y="362"/>
                </a:lnTo>
                <a:lnTo>
                  <a:pt x="205" y="362"/>
                </a:lnTo>
                <a:lnTo>
                  <a:pt x="204" y="362"/>
                </a:lnTo>
                <a:lnTo>
                  <a:pt x="204" y="362"/>
                </a:lnTo>
                <a:lnTo>
                  <a:pt x="204" y="362"/>
                </a:lnTo>
                <a:lnTo>
                  <a:pt x="204" y="362"/>
                </a:lnTo>
                <a:lnTo>
                  <a:pt x="204" y="362"/>
                </a:lnTo>
                <a:lnTo>
                  <a:pt x="204" y="362"/>
                </a:lnTo>
                <a:lnTo>
                  <a:pt x="204" y="362"/>
                </a:lnTo>
                <a:lnTo>
                  <a:pt x="204" y="362"/>
                </a:lnTo>
                <a:lnTo>
                  <a:pt x="204" y="362"/>
                </a:lnTo>
                <a:lnTo>
                  <a:pt x="204" y="362"/>
                </a:lnTo>
                <a:lnTo>
                  <a:pt x="204" y="362"/>
                </a:lnTo>
                <a:lnTo>
                  <a:pt x="204" y="362"/>
                </a:lnTo>
                <a:lnTo>
                  <a:pt x="204" y="362"/>
                </a:lnTo>
                <a:lnTo>
                  <a:pt x="204" y="362"/>
                </a:lnTo>
                <a:lnTo>
                  <a:pt x="204" y="363"/>
                </a:lnTo>
                <a:lnTo>
                  <a:pt x="204" y="363"/>
                </a:lnTo>
                <a:lnTo>
                  <a:pt x="204" y="363"/>
                </a:lnTo>
                <a:lnTo>
                  <a:pt x="204" y="363"/>
                </a:lnTo>
                <a:lnTo>
                  <a:pt x="204" y="363"/>
                </a:lnTo>
                <a:lnTo>
                  <a:pt x="204" y="363"/>
                </a:lnTo>
                <a:lnTo>
                  <a:pt x="204" y="363"/>
                </a:lnTo>
                <a:lnTo>
                  <a:pt x="204" y="364"/>
                </a:lnTo>
                <a:lnTo>
                  <a:pt x="204" y="364"/>
                </a:lnTo>
                <a:lnTo>
                  <a:pt x="204" y="364"/>
                </a:lnTo>
                <a:lnTo>
                  <a:pt x="204" y="364"/>
                </a:lnTo>
                <a:lnTo>
                  <a:pt x="204" y="364"/>
                </a:lnTo>
                <a:lnTo>
                  <a:pt x="205" y="364"/>
                </a:lnTo>
                <a:lnTo>
                  <a:pt x="205" y="364"/>
                </a:lnTo>
                <a:lnTo>
                  <a:pt x="205" y="364"/>
                </a:lnTo>
                <a:lnTo>
                  <a:pt x="205" y="364"/>
                </a:lnTo>
                <a:lnTo>
                  <a:pt x="205" y="364"/>
                </a:lnTo>
                <a:lnTo>
                  <a:pt x="205" y="364"/>
                </a:lnTo>
                <a:lnTo>
                  <a:pt x="205" y="364"/>
                </a:lnTo>
                <a:lnTo>
                  <a:pt x="205" y="364"/>
                </a:lnTo>
                <a:lnTo>
                  <a:pt x="205" y="364"/>
                </a:lnTo>
                <a:lnTo>
                  <a:pt x="205" y="364"/>
                </a:lnTo>
                <a:lnTo>
                  <a:pt x="205" y="364"/>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6"/>
                </a:lnTo>
                <a:lnTo>
                  <a:pt x="205" y="366"/>
                </a:lnTo>
                <a:lnTo>
                  <a:pt x="205" y="366"/>
                </a:lnTo>
                <a:lnTo>
                  <a:pt x="206" y="366"/>
                </a:lnTo>
                <a:lnTo>
                  <a:pt x="206" y="367"/>
                </a:lnTo>
                <a:lnTo>
                  <a:pt x="206" y="367"/>
                </a:lnTo>
                <a:lnTo>
                  <a:pt x="205" y="367"/>
                </a:lnTo>
                <a:lnTo>
                  <a:pt x="205" y="367"/>
                </a:lnTo>
                <a:lnTo>
                  <a:pt x="205" y="368"/>
                </a:lnTo>
                <a:lnTo>
                  <a:pt x="205" y="368"/>
                </a:lnTo>
                <a:lnTo>
                  <a:pt x="205" y="368"/>
                </a:lnTo>
                <a:lnTo>
                  <a:pt x="205" y="368"/>
                </a:lnTo>
                <a:lnTo>
                  <a:pt x="205" y="368"/>
                </a:lnTo>
                <a:lnTo>
                  <a:pt x="205" y="368"/>
                </a:lnTo>
                <a:lnTo>
                  <a:pt x="205" y="368"/>
                </a:lnTo>
                <a:lnTo>
                  <a:pt x="205" y="368"/>
                </a:lnTo>
                <a:lnTo>
                  <a:pt x="205" y="368"/>
                </a:lnTo>
                <a:lnTo>
                  <a:pt x="205" y="368"/>
                </a:lnTo>
                <a:lnTo>
                  <a:pt x="205" y="369"/>
                </a:lnTo>
                <a:lnTo>
                  <a:pt x="205" y="369"/>
                </a:lnTo>
                <a:lnTo>
                  <a:pt x="205" y="369"/>
                </a:lnTo>
                <a:lnTo>
                  <a:pt x="205" y="369"/>
                </a:lnTo>
                <a:lnTo>
                  <a:pt x="205" y="370"/>
                </a:lnTo>
                <a:lnTo>
                  <a:pt x="205" y="371"/>
                </a:lnTo>
                <a:lnTo>
                  <a:pt x="205" y="372"/>
                </a:lnTo>
                <a:lnTo>
                  <a:pt x="205" y="372"/>
                </a:lnTo>
                <a:lnTo>
                  <a:pt x="205" y="372"/>
                </a:lnTo>
                <a:lnTo>
                  <a:pt x="205" y="372"/>
                </a:lnTo>
                <a:lnTo>
                  <a:pt x="204" y="371"/>
                </a:lnTo>
                <a:lnTo>
                  <a:pt x="204" y="371"/>
                </a:lnTo>
                <a:lnTo>
                  <a:pt x="204" y="371"/>
                </a:lnTo>
                <a:lnTo>
                  <a:pt x="204" y="371"/>
                </a:lnTo>
                <a:lnTo>
                  <a:pt x="204" y="371"/>
                </a:lnTo>
                <a:lnTo>
                  <a:pt x="204" y="371"/>
                </a:lnTo>
                <a:lnTo>
                  <a:pt x="204" y="371"/>
                </a:lnTo>
                <a:lnTo>
                  <a:pt x="204" y="371"/>
                </a:lnTo>
                <a:lnTo>
                  <a:pt x="204" y="371"/>
                </a:lnTo>
                <a:lnTo>
                  <a:pt x="204" y="370"/>
                </a:lnTo>
                <a:lnTo>
                  <a:pt x="204" y="370"/>
                </a:lnTo>
                <a:lnTo>
                  <a:pt x="204" y="370"/>
                </a:lnTo>
                <a:lnTo>
                  <a:pt x="204" y="370"/>
                </a:lnTo>
                <a:lnTo>
                  <a:pt x="204" y="370"/>
                </a:lnTo>
                <a:lnTo>
                  <a:pt x="204" y="370"/>
                </a:lnTo>
                <a:lnTo>
                  <a:pt x="204" y="370"/>
                </a:lnTo>
                <a:lnTo>
                  <a:pt x="204" y="370"/>
                </a:lnTo>
                <a:lnTo>
                  <a:pt x="203" y="370"/>
                </a:lnTo>
                <a:lnTo>
                  <a:pt x="203" y="370"/>
                </a:lnTo>
                <a:lnTo>
                  <a:pt x="203" y="370"/>
                </a:lnTo>
                <a:lnTo>
                  <a:pt x="203" y="369"/>
                </a:lnTo>
                <a:lnTo>
                  <a:pt x="203" y="369"/>
                </a:lnTo>
                <a:lnTo>
                  <a:pt x="203" y="369"/>
                </a:lnTo>
                <a:lnTo>
                  <a:pt x="202" y="369"/>
                </a:lnTo>
                <a:lnTo>
                  <a:pt x="202" y="369"/>
                </a:lnTo>
                <a:lnTo>
                  <a:pt x="202" y="368"/>
                </a:lnTo>
                <a:lnTo>
                  <a:pt x="202" y="368"/>
                </a:lnTo>
                <a:lnTo>
                  <a:pt x="202" y="368"/>
                </a:lnTo>
                <a:lnTo>
                  <a:pt x="202" y="368"/>
                </a:lnTo>
                <a:lnTo>
                  <a:pt x="202" y="368"/>
                </a:lnTo>
                <a:lnTo>
                  <a:pt x="202" y="368"/>
                </a:lnTo>
                <a:lnTo>
                  <a:pt x="202" y="368"/>
                </a:lnTo>
                <a:lnTo>
                  <a:pt x="202" y="368"/>
                </a:lnTo>
                <a:lnTo>
                  <a:pt x="202" y="368"/>
                </a:lnTo>
                <a:lnTo>
                  <a:pt x="202" y="368"/>
                </a:lnTo>
                <a:lnTo>
                  <a:pt x="202" y="368"/>
                </a:lnTo>
                <a:lnTo>
                  <a:pt x="202" y="368"/>
                </a:lnTo>
                <a:lnTo>
                  <a:pt x="202" y="368"/>
                </a:lnTo>
                <a:lnTo>
                  <a:pt x="202" y="367"/>
                </a:lnTo>
                <a:lnTo>
                  <a:pt x="202" y="367"/>
                </a:lnTo>
                <a:lnTo>
                  <a:pt x="201" y="367"/>
                </a:lnTo>
                <a:lnTo>
                  <a:pt x="201" y="367"/>
                </a:lnTo>
                <a:lnTo>
                  <a:pt x="201" y="367"/>
                </a:lnTo>
                <a:lnTo>
                  <a:pt x="201" y="367"/>
                </a:lnTo>
                <a:lnTo>
                  <a:pt x="201" y="367"/>
                </a:lnTo>
                <a:lnTo>
                  <a:pt x="201" y="367"/>
                </a:lnTo>
                <a:lnTo>
                  <a:pt x="201" y="367"/>
                </a:lnTo>
                <a:lnTo>
                  <a:pt x="201" y="366"/>
                </a:lnTo>
                <a:lnTo>
                  <a:pt x="201" y="366"/>
                </a:lnTo>
                <a:lnTo>
                  <a:pt x="201" y="366"/>
                </a:lnTo>
                <a:lnTo>
                  <a:pt x="201" y="366"/>
                </a:lnTo>
                <a:lnTo>
                  <a:pt x="201" y="366"/>
                </a:lnTo>
                <a:lnTo>
                  <a:pt x="201" y="365"/>
                </a:lnTo>
                <a:lnTo>
                  <a:pt x="201" y="365"/>
                </a:lnTo>
                <a:lnTo>
                  <a:pt x="200" y="365"/>
                </a:lnTo>
                <a:lnTo>
                  <a:pt x="200" y="365"/>
                </a:lnTo>
                <a:lnTo>
                  <a:pt x="200" y="365"/>
                </a:lnTo>
                <a:lnTo>
                  <a:pt x="200" y="365"/>
                </a:lnTo>
                <a:lnTo>
                  <a:pt x="200" y="364"/>
                </a:lnTo>
                <a:lnTo>
                  <a:pt x="200" y="364"/>
                </a:lnTo>
                <a:lnTo>
                  <a:pt x="200" y="364"/>
                </a:lnTo>
                <a:lnTo>
                  <a:pt x="199" y="364"/>
                </a:lnTo>
                <a:lnTo>
                  <a:pt x="199" y="364"/>
                </a:lnTo>
                <a:lnTo>
                  <a:pt x="199" y="364"/>
                </a:lnTo>
                <a:lnTo>
                  <a:pt x="199" y="364"/>
                </a:lnTo>
                <a:lnTo>
                  <a:pt x="199" y="364"/>
                </a:lnTo>
                <a:lnTo>
                  <a:pt x="199" y="364"/>
                </a:lnTo>
                <a:lnTo>
                  <a:pt x="199" y="364"/>
                </a:lnTo>
                <a:lnTo>
                  <a:pt x="198" y="364"/>
                </a:lnTo>
                <a:lnTo>
                  <a:pt x="198" y="364"/>
                </a:lnTo>
                <a:lnTo>
                  <a:pt x="198" y="364"/>
                </a:lnTo>
                <a:lnTo>
                  <a:pt x="198" y="364"/>
                </a:lnTo>
                <a:lnTo>
                  <a:pt x="198" y="363"/>
                </a:lnTo>
                <a:lnTo>
                  <a:pt x="197" y="363"/>
                </a:lnTo>
                <a:lnTo>
                  <a:pt x="197" y="362"/>
                </a:lnTo>
                <a:lnTo>
                  <a:pt x="197" y="362"/>
                </a:lnTo>
                <a:lnTo>
                  <a:pt x="197" y="362"/>
                </a:lnTo>
                <a:lnTo>
                  <a:pt x="197" y="362"/>
                </a:lnTo>
                <a:lnTo>
                  <a:pt x="197" y="361"/>
                </a:lnTo>
                <a:lnTo>
                  <a:pt x="196" y="361"/>
                </a:lnTo>
                <a:lnTo>
                  <a:pt x="196" y="361"/>
                </a:lnTo>
                <a:lnTo>
                  <a:pt x="195" y="360"/>
                </a:lnTo>
                <a:lnTo>
                  <a:pt x="195" y="360"/>
                </a:lnTo>
                <a:lnTo>
                  <a:pt x="195" y="360"/>
                </a:lnTo>
                <a:lnTo>
                  <a:pt x="195" y="360"/>
                </a:lnTo>
                <a:lnTo>
                  <a:pt x="194" y="360"/>
                </a:lnTo>
                <a:lnTo>
                  <a:pt x="194" y="359"/>
                </a:lnTo>
                <a:lnTo>
                  <a:pt x="194" y="359"/>
                </a:lnTo>
                <a:lnTo>
                  <a:pt x="194" y="358"/>
                </a:lnTo>
                <a:lnTo>
                  <a:pt x="194" y="358"/>
                </a:lnTo>
                <a:lnTo>
                  <a:pt x="194" y="358"/>
                </a:lnTo>
                <a:lnTo>
                  <a:pt x="194" y="358"/>
                </a:lnTo>
                <a:lnTo>
                  <a:pt x="193" y="357"/>
                </a:lnTo>
                <a:lnTo>
                  <a:pt x="193" y="357"/>
                </a:lnTo>
                <a:lnTo>
                  <a:pt x="193" y="357"/>
                </a:lnTo>
                <a:lnTo>
                  <a:pt x="193" y="357"/>
                </a:lnTo>
                <a:lnTo>
                  <a:pt x="193" y="357"/>
                </a:lnTo>
                <a:lnTo>
                  <a:pt x="192" y="357"/>
                </a:lnTo>
                <a:lnTo>
                  <a:pt x="192" y="357"/>
                </a:lnTo>
                <a:lnTo>
                  <a:pt x="192" y="357"/>
                </a:lnTo>
                <a:lnTo>
                  <a:pt x="192" y="357"/>
                </a:lnTo>
                <a:lnTo>
                  <a:pt x="192" y="357"/>
                </a:lnTo>
                <a:lnTo>
                  <a:pt x="191" y="356"/>
                </a:lnTo>
                <a:lnTo>
                  <a:pt x="191" y="356"/>
                </a:lnTo>
                <a:lnTo>
                  <a:pt x="191" y="356"/>
                </a:lnTo>
                <a:lnTo>
                  <a:pt x="191" y="356"/>
                </a:lnTo>
                <a:lnTo>
                  <a:pt x="191" y="355"/>
                </a:lnTo>
                <a:lnTo>
                  <a:pt x="191" y="355"/>
                </a:lnTo>
                <a:lnTo>
                  <a:pt x="191" y="355"/>
                </a:lnTo>
                <a:lnTo>
                  <a:pt x="191" y="355"/>
                </a:lnTo>
                <a:lnTo>
                  <a:pt x="191" y="355"/>
                </a:lnTo>
                <a:lnTo>
                  <a:pt x="191" y="355"/>
                </a:lnTo>
                <a:lnTo>
                  <a:pt x="191" y="355"/>
                </a:lnTo>
                <a:lnTo>
                  <a:pt x="191" y="355"/>
                </a:lnTo>
                <a:lnTo>
                  <a:pt x="191" y="355"/>
                </a:lnTo>
                <a:lnTo>
                  <a:pt x="191" y="355"/>
                </a:lnTo>
                <a:lnTo>
                  <a:pt x="191" y="355"/>
                </a:lnTo>
                <a:lnTo>
                  <a:pt x="191" y="355"/>
                </a:lnTo>
                <a:lnTo>
                  <a:pt x="191" y="355"/>
                </a:lnTo>
                <a:lnTo>
                  <a:pt x="191" y="355"/>
                </a:lnTo>
                <a:lnTo>
                  <a:pt x="191" y="355"/>
                </a:lnTo>
                <a:lnTo>
                  <a:pt x="191" y="355"/>
                </a:lnTo>
                <a:lnTo>
                  <a:pt x="191" y="355"/>
                </a:lnTo>
                <a:lnTo>
                  <a:pt x="191" y="355"/>
                </a:lnTo>
                <a:lnTo>
                  <a:pt x="190" y="355"/>
                </a:lnTo>
                <a:lnTo>
                  <a:pt x="190" y="355"/>
                </a:lnTo>
                <a:lnTo>
                  <a:pt x="190" y="355"/>
                </a:lnTo>
                <a:lnTo>
                  <a:pt x="190" y="355"/>
                </a:lnTo>
                <a:lnTo>
                  <a:pt x="190" y="355"/>
                </a:lnTo>
                <a:lnTo>
                  <a:pt x="190" y="355"/>
                </a:lnTo>
                <a:lnTo>
                  <a:pt x="190" y="355"/>
                </a:lnTo>
                <a:lnTo>
                  <a:pt x="190" y="355"/>
                </a:lnTo>
                <a:lnTo>
                  <a:pt x="190" y="355"/>
                </a:lnTo>
                <a:lnTo>
                  <a:pt x="190" y="355"/>
                </a:lnTo>
                <a:lnTo>
                  <a:pt x="190" y="355"/>
                </a:lnTo>
                <a:lnTo>
                  <a:pt x="189" y="355"/>
                </a:lnTo>
                <a:lnTo>
                  <a:pt x="189" y="355"/>
                </a:lnTo>
                <a:lnTo>
                  <a:pt x="189" y="355"/>
                </a:lnTo>
                <a:lnTo>
                  <a:pt x="189" y="355"/>
                </a:lnTo>
                <a:lnTo>
                  <a:pt x="188" y="355"/>
                </a:lnTo>
                <a:lnTo>
                  <a:pt x="188" y="355"/>
                </a:lnTo>
                <a:lnTo>
                  <a:pt x="188" y="355"/>
                </a:lnTo>
                <a:lnTo>
                  <a:pt x="188" y="355"/>
                </a:lnTo>
                <a:lnTo>
                  <a:pt x="187" y="354"/>
                </a:lnTo>
                <a:lnTo>
                  <a:pt x="187" y="354"/>
                </a:lnTo>
                <a:lnTo>
                  <a:pt x="186" y="354"/>
                </a:lnTo>
                <a:lnTo>
                  <a:pt x="185" y="354"/>
                </a:lnTo>
                <a:lnTo>
                  <a:pt x="185" y="354"/>
                </a:lnTo>
                <a:lnTo>
                  <a:pt x="185" y="354"/>
                </a:lnTo>
                <a:lnTo>
                  <a:pt x="185" y="354"/>
                </a:lnTo>
                <a:lnTo>
                  <a:pt x="185" y="354"/>
                </a:lnTo>
                <a:lnTo>
                  <a:pt x="184" y="354"/>
                </a:lnTo>
                <a:lnTo>
                  <a:pt x="184" y="354"/>
                </a:lnTo>
                <a:lnTo>
                  <a:pt x="184" y="355"/>
                </a:lnTo>
                <a:lnTo>
                  <a:pt x="183" y="355"/>
                </a:lnTo>
                <a:lnTo>
                  <a:pt x="183" y="355"/>
                </a:lnTo>
                <a:lnTo>
                  <a:pt x="183" y="356"/>
                </a:lnTo>
                <a:lnTo>
                  <a:pt x="182" y="356"/>
                </a:lnTo>
                <a:lnTo>
                  <a:pt x="182" y="357"/>
                </a:lnTo>
                <a:lnTo>
                  <a:pt x="182" y="357"/>
                </a:lnTo>
                <a:lnTo>
                  <a:pt x="182" y="357"/>
                </a:lnTo>
                <a:lnTo>
                  <a:pt x="181" y="357"/>
                </a:lnTo>
                <a:lnTo>
                  <a:pt x="181" y="357"/>
                </a:lnTo>
                <a:lnTo>
                  <a:pt x="180" y="357"/>
                </a:lnTo>
                <a:lnTo>
                  <a:pt x="180" y="357"/>
                </a:lnTo>
                <a:lnTo>
                  <a:pt x="180" y="357"/>
                </a:lnTo>
                <a:lnTo>
                  <a:pt x="179" y="357"/>
                </a:lnTo>
                <a:lnTo>
                  <a:pt x="178" y="357"/>
                </a:lnTo>
                <a:lnTo>
                  <a:pt x="178" y="356"/>
                </a:lnTo>
                <a:lnTo>
                  <a:pt x="178" y="356"/>
                </a:lnTo>
                <a:lnTo>
                  <a:pt x="178" y="356"/>
                </a:lnTo>
                <a:lnTo>
                  <a:pt x="178" y="356"/>
                </a:lnTo>
                <a:lnTo>
                  <a:pt x="177" y="357"/>
                </a:lnTo>
                <a:lnTo>
                  <a:pt x="176" y="358"/>
                </a:lnTo>
                <a:lnTo>
                  <a:pt x="176" y="358"/>
                </a:lnTo>
                <a:lnTo>
                  <a:pt x="175" y="358"/>
                </a:lnTo>
                <a:lnTo>
                  <a:pt x="176" y="359"/>
                </a:lnTo>
                <a:lnTo>
                  <a:pt x="175" y="359"/>
                </a:lnTo>
                <a:lnTo>
                  <a:pt x="175" y="359"/>
                </a:lnTo>
                <a:lnTo>
                  <a:pt x="175" y="359"/>
                </a:lnTo>
                <a:lnTo>
                  <a:pt x="176" y="359"/>
                </a:lnTo>
                <a:lnTo>
                  <a:pt x="176" y="359"/>
                </a:lnTo>
                <a:lnTo>
                  <a:pt x="176" y="360"/>
                </a:lnTo>
                <a:lnTo>
                  <a:pt x="176" y="360"/>
                </a:lnTo>
                <a:lnTo>
                  <a:pt x="176" y="360"/>
                </a:lnTo>
                <a:lnTo>
                  <a:pt x="177" y="360"/>
                </a:lnTo>
                <a:lnTo>
                  <a:pt x="177" y="360"/>
                </a:lnTo>
                <a:lnTo>
                  <a:pt x="177" y="360"/>
                </a:lnTo>
                <a:lnTo>
                  <a:pt x="177" y="360"/>
                </a:lnTo>
                <a:lnTo>
                  <a:pt x="177" y="360"/>
                </a:lnTo>
                <a:lnTo>
                  <a:pt x="177" y="360"/>
                </a:lnTo>
                <a:lnTo>
                  <a:pt x="177" y="360"/>
                </a:lnTo>
                <a:lnTo>
                  <a:pt x="177" y="360"/>
                </a:lnTo>
                <a:lnTo>
                  <a:pt x="178" y="360"/>
                </a:lnTo>
                <a:lnTo>
                  <a:pt x="178" y="360"/>
                </a:lnTo>
                <a:lnTo>
                  <a:pt x="178" y="360"/>
                </a:lnTo>
                <a:lnTo>
                  <a:pt x="178" y="360"/>
                </a:lnTo>
                <a:lnTo>
                  <a:pt x="178" y="360"/>
                </a:lnTo>
                <a:lnTo>
                  <a:pt x="178" y="360"/>
                </a:lnTo>
                <a:lnTo>
                  <a:pt x="178" y="360"/>
                </a:lnTo>
                <a:lnTo>
                  <a:pt x="178" y="360"/>
                </a:lnTo>
                <a:lnTo>
                  <a:pt x="178" y="360"/>
                </a:lnTo>
                <a:lnTo>
                  <a:pt x="178" y="360"/>
                </a:lnTo>
                <a:lnTo>
                  <a:pt x="179" y="360"/>
                </a:lnTo>
                <a:lnTo>
                  <a:pt x="179" y="360"/>
                </a:lnTo>
                <a:lnTo>
                  <a:pt x="179" y="360"/>
                </a:lnTo>
                <a:lnTo>
                  <a:pt x="179" y="360"/>
                </a:lnTo>
                <a:lnTo>
                  <a:pt x="179" y="360"/>
                </a:lnTo>
                <a:lnTo>
                  <a:pt x="179" y="360"/>
                </a:lnTo>
                <a:lnTo>
                  <a:pt x="179" y="360"/>
                </a:lnTo>
                <a:lnTo>
                  <a:pt x="180" y="360"/>
                </a:lnTo>
                <a:lnTo>
                  <a:pt x="180" y="359"/>
                </a:lnTo>
                <a:lnTo>
                  <a:pt x="180" y="359"/>
                </a:lnTo>
                <a:lnTo>
                  <a:pt x="180" y="359"/>
                </a:lnTo>
                <a:lnTo>
                  <a:pt x="180" y="359"/>
                </a:lnTo>
                <a:lnTo>
                  <a:pt x="180" y="359"/>
                </a:lnTo>
                <a:lnTo>
                  <a:pt x="180" y="359"/>
                </a:lnTo>
                <a:lnTo>
                  <a:pt x="180" y="359"/>
                </a:lnTo>
                <a:lnTo>
                  <a:pt x="180" y="359"/>
                </a:lnTo>
                <a:lnTo>
                  <a:pt x="180" y="359"/>
                </a:lnTo>
                <a:lnTo>
                  <a:pt x="180" y="359"/>
                </a:lnTo>
                <a:lnTo>
                  <a:pt x="180" y="360"/>
                </a:lnTo>
                <a:lnTo>
                  <a:pt x="181" y="360"/>
                </a:lnTo>
                <a:lnTo>
                  <a:pt x="181" y="360"/>
                </a:lnTo>
                <a:lnTo>
                  <a:pt x="181" y="360"/>
                </a:lnTo>
                <a:lnTo>
                  <a:pt x="181" y="360"/>
                </a:lnTo>
                <a:lnTo>
                  <a:pt x="181" y="360"/>
                </a:lnTo>
                <a:lnTo>
                  <a:pt x="181" y="360"/>
                </a:lnTo>
                <a:lnTo>
                  <a:pt x="181" y="360"/>
                </a:lnTo>
                <a:lnTo>
                  <a:pt x="181" y="360"/>
                </a:lnTo>
                <a:lnTo>
                  <a:pt x="181" y="360"/>
                </a:lnTo>
                <a:lnTo>
                  <a:pt x="181" y="360"/>
                </a:lnTo>
                <a:lnTo>
                  <a:pt x="181" y="360"/>
                </a:lnTo>
                <a:lnTo>
                  <a:pt x="181" y="360"/>
                </a:lnTo>
                <a:lnTo>
                  <a:pt x="182" y="360"/>
                </a:lnTo>
                <a:lnTo>
                  <a:pt x="182" y="360"/>
                </a:lnTo>
                <a:lnTo>
                  <a:pt x="182" y="360"/>
                </a:lnTo>
                <a:lnTo>
                  <a:pt x="182" y="360"/>
                </a:lnTo>
                <a:lnTo>
                  <a:pt x="182" y="360"/>
                </a:lnTo>
                <a:lnTo>
                  <a:pt x="182" y="360"/>
                </a:lnTo>
                <a:lnTo>
                  <a:pt x="183" y="360"/>
                </a:lnTo>
                <a:lnTo>
                  <a:pt x="183" y="360"/>
                </a:lnTo>
                <a:lnTo>
                  <a:pt x="183" y="360"/>
                </a:lnTo>
                <a:lnTo>
                  <a:pt x="183" y="360"/>
                </a:lnTo>
                <a:lnTo>
                  <a:pt x="183" y="360"/>
                </a:lnTo>
                <a:lnTo>
                  <a:pt x="183" y="360"/>
                </a:lnTo>
                <a:lnTo>
                  <a:pt x="184" y="360"/>
                </a:lnTo>
                <a:lnTo>
                  <a:pt x="184" y="360"/>
                </a:lnTo>
                <a:lnTo>
                  <a:pt x="184" y="361"/>
                </a:lnTo>
                <a:lnTo>
                  <a:pt x="185" y="361"/>
                </a:lnTo>
                <a:lnTo>
                  <a:pt x="185" y="361"/>
                </a:lnTo>
                <a:lnTo>
                  <a:pt x="185" y="361"/>
                </a:lnTo>
                <a:lnTo>
                  <a:pt x="185" y="361"/>
                </a:lnTo>
                <a:lnTo>
                  <a:pt x="185" y="361"/>
                </a:lnTo>
                <a:lnTo>
                  <a:pt x="185" y="361"/>
                </a:lnTo>
                <a:lnTo>
                  <a:pt x="185" y="361"/>
                </a:lnTo>
                <a:lnTo>
                  <a:pt x="186" y="361"/>
                </a:lnTo>
                <a:lnTo>
                  <a:pt x="186" y="361"/>
                </a:lnTo>
                <a:lnTo>
                  <a:pt x="184" y="364"/>
                </a:lnTo>
                <a:lnTo>
                  <a:pt x="183" y="364"/>
                </a:lnTo>
                <a:lnTo>
                  <a:pt x="183" y="364"/>
                </a:lnTo>
                <a:lnTo>
                  <a:pt x="183" y="364"/>
                </a:lnTo>
                <a:lnTo>
                  <a:pt x="181" y="365"/>
                </a:lnTo>
                <a:lnTo>
                  <a:pt x="181" y="367"/>
                </a:lnTo>
                <a:lnTo>
                  <a:pt x="180" y="367"/>
                </a:lnTo>
                <a:lnTo>
                  <a:pt x="179" y="368"/>
                </a:lnTo>
                <a:lnTo>
                  <a:pt x="177" y="370"/>
                </a:lnTo>
                <a:lnTo>
                  <a:pt x="173" y="374"/>
                </a:lnTo>
                <a:lnTo>
                  <a:pt x="172" y="375"/>
                </a:lnTo>
                <a:lnTo>
                  <a:pt x="172" y="375"/>
                </a:lnTo>
                <a:lnTo>
                  <a:pt x="171" y="375"/>
                </a:lnTo>
                <a:lnTo>
                  <a:pt x="170" y="377"/>
                </a:lnTo>
                <a:lnTo>
                  <a:pt x="170" y="377"/>
                </a:lnTo>
                <a:lnTo>
                  <a:pt x="170" y="377"/>
                </a:lnTo>
                <a:lnTo>
                  <a:pt x="170" y="377"/>
                </a:lnTo>
                <a:lnTo>
                  <a:pt x="169" y="378"/>
                </a:lnTo>
                <a:lnTo>
                  <a:pt x="168" y="379"/>
                </a:lnTo>
                <a:lnTo>
                  <a:pt x="167" y="379"/>
                </a:lnTo>
                <a:lnTo>
                  <a:pt x="166" y="380"/>
                </a:lnTo>
                <a:lnTo>
                  <a:pt x="166" y="380"/>
                </a:lnTo>
                <a:lnTo>
                  <a:pt x="166" y="381"/>
                </a:lnTo>
                <a:lnTo>
                  <a:pt x="166" y="381"/>
                </a:lnTo>
                <a:lnTo>
                  <a:pt x="166" y="381"/>
                </a:lnTo>
                <a:lnTo>
                  <a:pt x="166" y="381"/>
                </a:lnTo>
                <a:lnTo>
                  <a:pt x="166" y="381"/>
                </a:lnTo>
                <a:lnTo>
                  <a:pt x="166" y="381"/>
                </a:lnTo>
                <a:lnTo>
                  <a:pt x="166" y="381"/>
                </a:lnTo>
                <a:lnTo>
                  <a:pt x="166" y="381"/>
                </a:lnTo>
                <a:lnTo>
                  <a:pt x="166" y="382"/>
                </a:lnTo>
                <a:lnTo>
                  <a:pt x="166" y="382"/>
                </a:lnTo>
                <a:lnTo>
                  <a:pt x="166" y="382"/>
                </a:lnTo>
                <a:lnTo>
                  <a:pt x="166" y="382"/>
                </a:lnTo>
                <a:lnTo>
                  <a:pt x="166" y="382"/>
                </a:lnTo>
                <a:lnTo>
                  <a:pt x="166" y="382"/>
                </a:lnTo>
                <a:lnTo>
                  <a:pt x="164" y="382"/>
                </a:lnTo>
                <a:lnTo>
                  <a:pt x="163" y="382"/>
                </a:lnTo>
                <a:lnTo>
                  <a:pt x="163" y="382"/>
                </a:lnTo>
                <a:lnTo>
                  <a:pt x="161" y="382"/>
                </a:lnTo>
                <a:lnTo>
                  <a:pt x="161" y="382"/>
                </a:lnTo>
                <a:lnTo>
                  <a:pt x="160" y="382"/>
                </a:lnTo>
                <a:lnTo>
                  <a:pt x="159" y="381"/>
                </a:lnTo>
                <a:lnTo>
                  <a:pt x="159" y="381"/>
                </a:lnTo>
                <a:lnTo>
                  <a:pt x="157" y="381"/>
                </a:lnTo>
                <a:lnTo>
                  <a:pt x="156" y="381"/>
                </a:lnTo>
                <a:lnTo>
                  <a:pt x="156" y="381"/>
                </a:lnTo>
                <a:lnTo>
                  <a:pt x="155" y="381"/>
                </a:lnTo>
                <a:lnTo>
                  <a:pt x="154" y="381"/>
                </a:lnTo>
                <a:lnTo>
                  <a:pt x="153" y="381"/>
                </a:lnTo>
                <a:lnTo>
                  <a:pt x="153" y="381"/>
                </a:lnTo>
                <a:lnTo>
                  <a:pt x="153" y="381"/>
                </a:lnTo>
                <a:lnTo>
                  <a:pt x="153" y="382"/>
                </a:lnTo>
                <a:lnTo>
                  <a:pt x="153" y="383"/>
                </a:lnTo>
                <a:lnTo>
                  <a:pt x="153" y="384"/>
                </a:lnTo>
                <a:lnTo>
                  <a:pt x="153" y="385"/>
                </a:lnTo>
                <a:lnTo>
                  <a:pt x="153" y="386"/>
                </a:lnTo>
                <a:lnTo>
                  <a:pt x="153" y="386"/>
                </a:lnTo>
                <a:lnTo>
                  <a:pt x="153" y="389"/>
                </a:lnTo>
                <a:lnTo>
                  <a:pt x="154" y="389"/>
                </a:lnTo>
                <a:lnTo>
                  <a:pt x="154" y="391"/>
                </a:lnTo>
                <a:lnTo>
                  <a:pt x="155" y="391"/>
                </a:lnTo>
                <a:lnTo>
                  <a:pt x="155" y="391"/>
                </a:lnTo>
                <a:lnTo>
                  <a:pt x="156" y="392"/>
                </a:lnTo>
                <a:lnTo>
                  <a:pt x="156" y="393"/>
                </a:lnTo>
                <a:lnTo>
                  <a:pt x="157" y="394"/>
                </a:lnTo>
                <a:lnTo>
                  <a:pt x="157" y="394"/>
                </a:lnTo>
                <a:lnTo>
                  <a:pt x="157" y="395"/>
                </a:lnTo>
                <a:lnTo>
                  <a:pt x="157" y="395"/>
                </a:lnTo>
                <a:lnTo>
                  <a:pt x="157" y="395"/>
                </a:lnTo>
                <a:lnTo>
                  <a:pt x="157" y="395"/>
                </a:lnTo>
                <a:lnTo>
                  <a:pt x="157" y="395"/>
                </a:lnTo>
                <a:lnTo>
                  <a:pt x="157" y="395"/>
                </a:lnTo>
                <a:lnTo>
                  <a:pt x="157" y="395"/>
                </a:lnTo>
                <a:lnTo>
                  <a:pt x="157" y="395"/>
                </a:lnTo>
                <a:lnTo>
                  <a:pt x="157" y="396"/>
                </a:lnTo>
                <a:lnTo>
                  <a:pt x="157" y="396"/>
                </a:lnTo>
                <a:lnTo>
                  <a:pt x="157" y="396"/>
                </a:lnTo>
                <a:lnTo>
                  <a:pt x="157" y="396"/>
                </a:lnTo>
                <a:lnTo>
                  <a:pt x="157" y="397"/>
                </a:lnTo>
                <a:lnTo>
                  <a:pt x="156" y="397"/>
                </a:lnTo>
                <a:lnTo>
                  <a:pt x="156" y="398"/>
                </a:lnTo>
                <a:lnTo>
                  <a:pt x="156" y="398"/>
                </a:lnTo>
                <a:lnTo>
                  <a:pt x="156" y="398"/>
                </a:lnTo>
                <a:lnTo>
                  <a:pt x="156" y="398"/>
                </a:lnTo>
                <a:lnTo>
                  <a:pt x="156" y="398"/>
                </a:lnTo>
                <a:lnTo>
                  <a:pt x="156" y="398"/>
                </a:lnTo>
                <a:lnTo>
                  <a:pt x="156" y="398"/>
                </a:lnTo>
                <a:lnTo>
                  <a:pt x="156" y="398"/>
                </a:lnTo>
                <a:lnTo>
                  <a:pt x="156" y="399"/>
                </a:lnTo>
                <a:lnTo>
                  <a:pt x="155" y="401"/>
                </a:lnTo>
                <a:lnTo>
                  <a:pt x="154" y="401"/>
                </a:lnTo>
                <a:lnTo>
                  <a:pt x="154" y="401"/>
                </a:lnTo>
                <a:lnTo>
                  <a:pt x="154" y="402"/>
                </a:lnTo>
                <a:lnTo>
                  <a:pt x="154" y="403"/>
                </a:lnTo>
                <a:lnTo>
                  <a:pt x="154" y="403"/>
                </a:lnTo>
                <a:lnTo>
                  <a:pt x="153" y="405"/>
                </a:lnTo>
                <a:lnTo>
                  <a:pt x="153" y="405"/>
                </a:lnTo>
                <a:lnTo>
                  <a:pt x="153" y="405"/>
                </a:lnTo>
                <a:lnTo>
                  <a:pt x="153" y="405"/>
                </a:lnTo>
                <a:lnTo>
                  <a:pt x="152" y="405"/>
                </a:lnTo>
                <a:lnTo>
                  <a:pt x="152" y="405"/>
                </a:lnTo>
                <a:lnTo>
                  <a:pt x="152" y="405"/>
                </a:lnTo>
                <a:lnTo>
                  <a:pt x="152" y="405"/>
                </a:lnTo>
                <a:lnTo>
                  <a:pt x="151" y="405"/>
                </a:lnTo>
                <a:lnTo>
                  <a:pt x="151" y="406"/>
                </a:lnTo>
                <a:lnTo>
                  <a:pt x="150" y="406"/>
                </a:lnTo>
                <a:lnTo>
                  <a:pt x="150" y="406"/>
                </a:lnTo>
                <a:lnTo>
                  <a:pt x="149" y="406"/>
                </a:lnTo>
                <a:lnTo>
                  <a:pt x="149" y="406"/>
                </a:lnTo>
                <a:lnTo>
                  <a:pt x="149" y="406"/>
                </a:lnTo>
                <a:lnTo>
                  <a:pt x="149" y="406"/>
                </a:lnTo>
                <a:lnTo>
                  <a:pt x="148" y="407"/>
                </a:lnTo>
                <a:lnTo>
                  <a:pt x="148" y="408"/>
                </a:lnTo>
                <a:lnTo>
                  <a:pt x="148" y="408"/>
                </a:lnTo>
                <a:lnTo>
                  <a:pt x="147" y="408"/>
                </a:lnTo>
                <a:lnTo>
                  <a:pt x="147" y="408"/>
                </a:lnTo>
                <a:lnTo>
                  <a:pt x="147" y="408"/>
                </a:lnTo>
                <a:lnTo>
                  <a:pt x="147" y="408"/>
                </a:lnTo>
                <a:lnTo>
                  <a:pt x="147" y="408"/>
                </a:lnTo>
                <a:lnTo>
                  <a:pt x="147" y="408"/>
                </a:lnTo>
                <a:lnTo>
                  <a:pt x="146" y="408"/>
                </a:lnTo>
                <a:lnTo>
                  <a:pt x="146" y="409"/>
                </a:lnTo>
                <a:lnTo>
                  <a:pt x="145" y="409"/>
                </a:lnTo>
                <a:lnTo>
                  <a:pt x="144" y="410"/>
                </a:lnTo>
                <a:lnTo>
                  <a:pt x="143" y="411"/>
                </a:lnTo>
                <a:lnTo>
                  <a:pt x="143" y="411"/>
                </a:lnTo>
                <a:lnTo>
                  <a:pt x="143" y="411"/>
                </a:lnTo>
                <a:lnTo>
                  <a:pt x="143" y="411"/>
                </a:lnTo>
                <a:lnTo>
                  <a:pt x="143" y="411"/>
                </a:lnTo>
                <a:lnTo>
                  <a:pt x="143" y="412"/>
                </a:lnTo>
                <a:lnTo>
                  <a:pt x="143" y="412"/>
                </a:lnTo>
                <a:lnTo>
                  <a:pt x="142" y="412"/>
                </a:lnTo>
                <a:lnTo>
                  <a:pt x="142" y="412"/>
                </a:lnTo>
                <a:lnTo>
                  <a:pt x="142" y="412"/>
                </a:lnTo>
                <a:lnTo>
                  <a:pt x="143" y="412"/>
                </a:lnTo>
                <a:lnTo>
                  <a:pt x="143" y="412"/>
                </a:lnTo>
                <a:lnTo>
                  <a:pt x="143" y="412"/>
                </a:lnTo>
                <a:lnTo>
                  <a:pt x="143" y="412"/>
                </a:lnTo>
                <a:lnTo>
                  <a:pt x="144" y="413"/>
                </a:lnTo>
                <a:lnTo>
                  <a:pt x="144" y="413"/>
                </a:lnTo>
                <a:lnTo>
                  <a:pt x="145" y="413"/>
                </a:lnTo>
                <a:lnTo>
                  <a:pt x="146" y="413"/>
                </a:lnTo>
                <a:lnTo>
                  <a:pt x="146" y="413"/>
                </a:lnTo>
                <a:lnTo>
                  <a:pt x="146" y="413"/>
                </a:lnTo>
                <a:lnTo>
                  <a:pt x="146" y="413"/>
                </a:lnTo>
                <a:lnTo>
                  <a:pt x="145" y="414"/>
                </a:lnTo>
                <a:lnTo>
                  <a:pt x="144" y="414"/>
                </a:lnTo>
                <a:lnTo>
                  <a:pt x="143" y="415"/>
                </a:lnTo>
                <a:lnTo>
                  <a:pt x="142" y="415"/>
                </a:lnTo>
                <a:lnTo>
                  <a:pt x="142" y="415"/>
                </a:lnTo>
                <a:lnTo>
                  <a:pt x="142" y="416"/>
                </a:lnTo>
                <a:lnTo>
                  <a:pt x="141" y="416"/>
                </a:lnTo>
                <a:lnTo>
                  <a:pt x="141" y="416"/>
                </a:lnTo>
                <a:lnTo>
                  <a:pt x="140" y="416"/>
                </a:lnTo>
                <a:lnTo>
                  <a:pt x="140" y="417"/>
                </a:lnTo>
                <a:lnTo>
                  <a:pt x="140" y="417"/>
                </a:lnTo>
                <a:lnTo>
                  <a:pt x="140" y="417"/>
                </a:lnTo>
                <a:lnTo>
                  <a:pt x="139" y="417"/>
                </a:lnTo>
                <a:lnTo>
                  <a:pt x="139" y="418"/>
                </a:lnTo>
                <a:lnTo>
                  <a:pt x="139" y="418"/>
                </a:lnTo>
                <a:lnTo>
                  <a:pt x="139" y="418"/>
                </a:lnTo>
                <a:lnTo>
                  <a:pt x="139" y="417"/>
                </a:lnTo>
                <a:lnTo>
                  <a:pt x="138" y="416"/>
                </a:lnTo>
                <a:lnTo>
                  <a:pt x="137" y="415"/>
                </a:lnTo>
                <a:lnTo>
                  <a:pt x="137" y="415"/>
                </a:lnTo>
                <a:lnTo>
                  <a:pt x="136" y="414"/>
                </a:lnTo>
                <a:lnTo>
                  <a:pt x="136" y="413"/>
                </a:lnTo>
                <a:lnTo>
                  <a:pt x="136" y="413"/>
                </a:lnTo>
                <a:lnTo>
                  <a:pt x="135" y="413"/>
                </a:lnTo>
                <a:lnTo>
                  <a:pt x="135" y="412"/>
                </a:lnTo>
                <a:lnTo>
                  <a:pt x="135" y="412"/>
                </a:lnTo>
                <a:lnTo>
                  <a:pt x="135" y="412"/>
                </a:lnTo>
                <a:lnTo>
                  <a:pt x="135" y="412"/>
                </a:lnTo>
                <a:lnTo>
                  <a:pt x="136" y="411"/>
                </a:lnTo>
                <a:lnTo>
                  <a:pt x="136" y="409"/>
                </a:lnTo>
                <a:lnTo>
                  <a:pt x="136" y="409"/>
                </a:lnTo>
                <a:lnTo>
                  <a:pt x="137" y="407"/>
                </a:lnTo>
                <a:lnTo>
                  <a:pt x="137" y="407"/>
                </a:lnTo>
                <a:lnTo>
                  <a:pt x="137" y="405"/>
                </a:lnTo>
                <a:lnTo>
                  <a:pt x="137" y="404"/>
                </a:lnTo>
                <a:lnTo>
                  <a:pt x="138" y="403"/>
                </a:lnTo>
                <a:lnTo>
                  <a:pt x="138" y="402"/>
                </a:lnTo>
                <a:lnTo>
                  <a:pt x="138" y="401"/>
                </a:lnTo>
                <a:lnTo>
                  <a:pt x="139" y="400"/>
                </a:lnTo>
                <a:lnTo>
                  <a:pt x="139" y="400"/>
                </a:lnTo>
                <a:lnTo>
                  <a:pt x="139" y="399"/>
                </a:lnTo>
                <a:lnTo>
                  <a:pt x="139" y="399"/>
                </a:lnTo>
                <a:lnTo>
                  <a:pt x="139" y="398"/>
                </a:lnTo>
                <a:lnTo>
                  <a:pt x="139" y="398"/>
                </a:lnTo>
                <a:lnTo>
                  <a:pt x="139" y="397"/>
                </a:lnTo>
                <a:lnTo>
                  <a:pt x="139" y="397"/>
                </a:lnTo>
                <a:lnTo>
                  <a:pt x="139" y="396"/>
                </a:lnTo>
                <a:lnTo>
                  <a:pt x="139" y="396"/>
                </a:lnTo>
                <a:lnTo>
                  <a:pt x="139" y="396"/>
                </a:lnTo>
                <a:lnTo>
                  <a:pt x="139" y="396"/>
                </a:lnTo>
                <a:lnTo>
                  <a:pt x="139" y="395"/>
                </a:lnTo>
                <a:lnTo>
                  <a:pt x="139" y="394"/>
                </a:lnTo>
                <a:lnTo>
                  <a:pt x="139" y="394"/>
                </a:lnTo>
                <a:lnTo>
                  <a:pt x="138" y="393"/>
                </a:lnTo>
                <a:lnTo>
                  <a:pt x="138" y="392"/>
                </a:lnTo>
                <a:lnTo>
                  <a:pt x="138" y="392"/>
                </a:lnTo>
                <a:lnTo>
                  <a:pt x="138" y="392"/>
                </a:lnTo>
                <a:lnTo>
                  <a:pt x="138" y="391"/>
                </a:lnTo>
                <a:lnTo>
                  <a:pt x="139" y="391"/>
                </a:lnTo>
                <a:lnTo>
                  <a:pt x="139" y="391"/>
                </a:lnTo>
                <a:lnTo>
                  <a:pt x="139" y="391"/>
                </a:lnTo>
                <a:lnTo>
                  <a:pt x="139" y="389"/>
                </a:lnTo>
                <a:lnTo>
                  <a:pt x="139" y="389"/>
                </a:lnTo>
                <a:lnTo>
                  <a:pt x="140" y="389"/>
                </a:lnTo>
                <a:lnTo>
                  <a:pt x="140" y="388"/>
                </a:lnTo>
                <a:lnTo>
                  <a:pt x="140" y="388"/>
                </a:lnTo>
                <a:lnTo>
                  <a:pt x="141" y="388"/>
                </a:lnTo>
                <a:lnTo>
                  <a:pt x="141" y="387"/>
                </a:lnTo>
                <a:lnTo>
                  <a:pt x="142" y="387"/>
                </a:lnTo>
                <a:lnTo>
                  <a:pt x="142" y="386"/>
                </a:lnTo>
                <a:lnTo>
                  <a:pt x="142" y="386"/>
                </a:lnTo>
                <a:lnTo>
                  <a:pt x="142" y="386"/>
                </a:lnTo>
                <a:lnTo>
                  <a:pt x="141" y="385"/>
                </a:lnTo>
                <a:lnTo>
                  <a:pt x="141" y="385"/>
                </a:lnTo>
                <a:lnTo>
                  <a:pt x="141" y="385"/>
                </a:lnTo>
                <a:lnTo>
                  <a:pt x="141" y="385"/>
                </a:lnTo>
                <a:lnTo>
                  <a:pt x="141" y="385"/>
                </a:lnTo>
                <a:lnTo>
                  <a:pt x="140" y="384"/>
                </a:lnTo>
                <a:lnTo>
                  <a:pt x="140" y="384"/>
                </a:lnTo>
                <a:lnTo>
                  <a:pt x="140" y="382"/>
                </a:lnTo>
                <a:lnTo>
                  <a:pt x="140" y="381"/>
                </a:lnTo>
                <a:lnTo>
                  <a:pt x="140" y="381"/>
                </a:lnTo>
                <a:lnTo>
                  <a:pt x="140" y="380"/>
                </a:lnTo>
                <a:lnTo>
                  <a:pt x="140" y="380"/>
                </a:lnTo>
                <a:lnTo>
                  <a:pt x="139" y="379"/>
                </a:lnTo>
                <a:lnTo>
                  <a:pt x="139" y="379"/>
                </a:lnTo>
                <a:lnTo>
                  <a:pt x="139" y="378"/>
                </a:lnTo>
                <a:lnTo>
                  <a:pt x="139" y="378"/>
                </a:lnTo>
                <a:lnTo>
                  <a:pt x="139" y="378"/>
                </a:lnTo>
                <a:lnTo>
                  <a:pt x="139" y="377"/>
                </a:lnTo>
                <a:lnTo>
                  <a:pt x="139" y="377"/>
                </a:lnTo>
                <a:lnTo>
                  <a:pt x="139" y="377"/>
                </a:lnTo>
                <a:lnTo>
                  <a:pt x="139" y="376"/>
                </a:lnTo>
                <a:lnTo>
                  <a:pt x="139" y="375"/>
                </a:lnTo>
                <a:lnTo>
                  <a:pt x="138" y="375"/>
                </a:lnTo>
                <a:lnTo>
                  <a:pt x="138" y="375"/>
                </a:lnTo>
                <a:lnTo>
                  <a:pt x="138" y="374"/>
                </a:lnTo>
                <a:lnTo>
                  <a:pt x="138" y="374"/>
                </a:lnTo>
                <a:lnTo>
                  <a:pt x="138" y="373"/>
                </a:lnTo>
                <a:lnTo>
                  <a:pt x="137" y="372"/>
                </a:lnTo>
                <a:lnTo>
                  <a:pt x="137" y="372"/>
                </a:lnTo>
                <a:lnTo>
                  <a:pt x="137" y="372"/>
                </a:lnTo>
                <a:lnTo>
                  <a:pt x="137" y="371"/>
                </a:lnTo>
                <a:lnTo>
                  <a:pt x="137" y="371"/>
                </a:lnTo>
                <a:lnTo>
                  <a:pt x="137" y="371"/>
                </a:lnTo>
                <a:lnTo>
                  <a:pt x="137" y="370"/>
                </a:lnTo>
                <a:lnTo>
                  <a:pt x="137" y="370"/>
                </a:lnTo>
                <a:lnTo>
                  <a:pt x="137" y="370"/>
                </a:lnTo>
                <a:lnTo>
                  <a:pt x="137" y="370"/>
                </a:lnTo>
                <a:lnTo>
                  <a:pt x="137" y="370"/>
                </a:lnTo>
                <a:lnTo>
                  <a:pt x="137" y="369"/>
                </a:lnTo>
                <a:lnTo>
                  <a:pt x="137" y="368"/>
                </a:lnTo>
                <a:lnTo>
                  <a:pt x="136" y="368"/>
                </a:lnTo>
                <a:lnTo>
                  <a:pt x="136" y="367"/>
                </a:lnTo>
                <a:lnTo>
                  <a:pt x="136" y="365"/>
                </a:lnTo>
                <a:lnTo>
                  <a:pt x="136" y="365"/>
                </a:lnTo>
                <a:lnTo>
                  <a:pt x="136" y="364"/>
                </a:lnTo>
                <a:lnTo>
                  <a:pt x="135" y="362"/>
                </a:lnTo>
                <a:lnTo>
                  <a:pt x="135" y="361"/>
                </a:lnTo>
                <a:lnTo>
                  <a:pt x="135" y="361"/>
                </a:lnTo>
                <a:lnTo>
                  <a:pt x="135" y="360"/>
                </a:lnTo>
                <a:lnTo>
                  <a:pt x="135" y="360"/>
                </a:lnTo>
                <a:lnTo>
                  <a:pt x="135" y="360"/>
                </a:lnTo>
                <a:lnTo>
                  <a:pt x="134" y="359"/>
                </a:lnTo>
                <a:lnTo>
                  <a:pt x="134" y="359"/>
                </a:lnTo>
                <a:lnTo>
                  <a:pt x="134" y="359"/>
                </a:lnTo>
                <a:lnTo>
                  <a:pt x="134" y="358"/>
                </a:lnTo>
                <a:lnTo>
                  <a:pt x="134" y="358"/>
                </a:lnTo>
                <a:lnTo>
                  <a:pt x="134" y="358"/>
                </a:lnTo>
                <a:lnTo>
                  <a:pt x="134" y="357"/>
                </a:lnTo>
                <a:lnTo>
                  <a:pt x="133" y="357"/>
                </a:lnTo>
                <a:lnTo>
                  <a:pt x="133" y="356"/>
                </a:lnTo>
                <a:lnTo>
                  <a:pt x="133" y="356"/>
                </a:lnTo>
                <a:lnTo>
                  <a:pt x="133" y="355"/>
                </a:lnTo>
                <a:lnTo>
                  <a:pt x="133" y="355"/>
                </a:lnTo>
                <a:lnTo>
                  <a:pt x="133" y="355"/>
                </a:lnTo>
                <a:lnTo>
                  <a:pt x="133" y="354"/>
                </a:lnTo>
                <a:lnTo>
                  <a:pt x="133" y="354"/>
                </a:lnTo>
                <a:lnTo>
                  <a:pt x="133" y="354"/>
                </a:lnTo>
                <a:lnTo>
                  <a:pt x="133" y="353"/>
                </a:lnTo>
                <a:lnTo>
                  <a:pt x="132" y="353"/>
                </a:lnTo>
                <a:lnTo>
                  <a:pt x="132" y="352"/>
                </a:lnTo>
                <a:lnTo>
                  <a:pt x="132" y="351"/>
                </a:lnTo>
                <a:lnTo>
                  <a:pt x="132" y="351"/>
                </a:lnTo>
                <a:lnTo>
                  <a:pt x="132" y="351"/>
                </a:lnTo>
                <a:lnTo>
                  <a:pt x="132" y="350"/>
                </a:lnTo>
                <a:lnTo>
                  <a:pt x="132" y="350"/>
                </a:lnTo>
                <a:lnTo>
                  <a:pt x="132" y="350"/>
                </a:lnTo>
                <a:lnTo>
                  <a:pt x="132" y="350"/>
                </a:lnTo>
                <a:lnTo>
                  <a:pt x="132" y="350"/>
                </a:lnTo>
                <a:lnTo>
                  <a:pt x="132" y="349"/>
                </a:lnTo>
                <a:lnTo>
                  <a:pt x="132" y="348"/>
                </a:lnTo>
                <a:lnTo>
                  <a:pt x="131" y="348"/>
                </a:lnTo>
                <a:lnTo>
                  <a:pt x="131" y="347"/>
                </a:lnTo>
                <a:lnTo>
                  <a:pt x="131" y="347"/>
                </a:lnTo>
                <a:lnTo>
                  <a:pt x="130" y="345"/>
                </a:lnTo>
                <a:lnTo>
                  <a:pt x="130" y="345"/>
                </a:lnTo>
                <a:lnTo>
                  <a:pt x="130" y="344"/>
                </a:lnTo>
                <a:lnTo>
                  <a:pt x="130" y="343"/>
                </a:lnTo>
                <a:lnTo>
                  <a:pt x="130" y="343"/>
                </a:lnTo>
                <a:lnTo>
                  <a:pt x="130" y="342"/>
                </a:lnTo>
                <a:lnTo>
                  <a:pt x="129" y="341"/>
                </a:lnTo>
                <a:lnTo>
                  <a:pt x="129" y="341"/>
                </a:lnTo>
                <a:lnTo>
                  <a:pt x="129" y="341"/>
                </a:lnTo>
                <a:lnTo>
                  <a:pt x="129" y="341"/>
                </a:lnTo>
                <a:lnTo>
                  <a:pt x="129" y="340"/>
                </a:lnTo>
                <a:lnTo>
                  <a:pt x="128" y="339"/>
                </a:lnTo>
                <a:lnTo>
                  <a:pt x="128" y="339"/>
                </a:lnTo>
                <a:lnTo>
                  <a:pt x="128" y="339"/>
                </a:lnTo>
                <a:lnTo>
                  <a:pt x="127" y="338"/>
                </a:lnTo>
                <a:lnTo>
                  <a:pt x="127" y="337"/>
                </a:lnTo>
                <a:lnTo>
                  <a:pt x="127" y="336"/>
                </a:lnTo>
                <a:lnTo>
                  <a:pt x="126" y="336"/>
                </a:lnTo>
                <a:lnTo>
                  <a:pt x="126" y="336"/>
                </a:lnTo>
                <a:lnTo>
                  <a:pt x="126" y="335"/>
                </a:lnTo>
                <a:lnTo>
                  <a:pt x="126" y="335"/>
                </a:lnTo>
                <a:lnTo>
                  <a:pt x="126" y="334"/>
                </a:lnTo>
                <a:lnTo>
                  <a:pt x="126" y="334"/>
                </a:lnTo>
                <a:lnTo>
                  <a:pt x="126" y="334"/>
                </a:lnTo>
                <a:lnTo>
                  <a:pt x="127" y="334"/>
                </a:lnTo>
                <a:lnTo>
                  <a:pt x="128" y="333"/>
                </a:lnTo>
                <a:lnTo>
                  <a:pt x="129" y="333"/>
                </a:lnTo>
                <a:lnTo>
                  <a:pt x="129" y="333"/>
                </a:lnTo>
                <a:lnTo>
                  <a:pt x="129" y="333"/>
                </a:lnTo>
                <a:lnTo>
                  <a:pt x="130" y="333"/>
                </a:lnTo>
                <a:lnTo>
                  <a:pt x="130" y="332"/>
                </a:lnTo>
                <a:lnTo>
                  <a:pt x="131" y="331"/>
                </a:lnTo>
                <a:lnTo>
                  <a:pt x="132" y="331"/>
                </a:lnTo>
                <a:lnTo>
                  <a:pt x="133" y="330"/>
                </a:lnTo>
                <a:lnTo>
                  <a:pt x="133" y="330"/>
                </a:lnTo>
                <a:lnTo>
                  <a:pt x="135" y="330"/>
                </a:lnTo>
                <a:lnTo>
                  <a:pt x="135" y="329"/>
                </a:lnTo>
                <a:lnTo>
                  <a:pt x="135" y="329"/>
                </a:lnTo>
                <a:lnTo>
                  <a:pt x="135" y="329"/>
                </a:lnTo>
                <a:lnTo>
                  <a:pt x="135" y="329"/>
                </a:lnTo>
                <a:lnTo>
                  <a:pt x="133" y="326"/>
                </a:lnTo>
                <a:lnTo>
                  <a:pt x="133" y="325"/>
                </a:lnTo>
                <a:lnTo>
                  <a:pt x="133" y="325"/>
                </a:lnTo>
                <a:lnTo>
                  <a:pt x="132" y="324"/>
                </a:lnTo>
                <a:lnTo>
                  <a:pt x="132" y="323"/>
                </a:lnTo>
                <a:lnTo>
                  <a:pt x="132" y="323"/>
                </a:lnTo>
                <a:lnTo>
                  <a:pt x="130" y="321"/>
                </a:lnTo>
                <a:lnTo>
                  <a:pt x="130" y="320"/>
                </a:lnTo>
                <a:lnTo>
                  <a:pt x="130" y="320"/>
                </a:lnTo>
                <a:lnTo>
                  <a:pt x="129" y="319"/>
                </a:lnTo>
                <a:lnTo>
                  <a:pt x="129" y="318"/>
                </a:lnTo>
                <a:lnTo>
                  <a:pt x="127" y="316"/>
                </a:lnTo>
                <a:lnTo>
                  <a:pt x="127" y="314"/>
                </a:lnTo>
                <a:lnTo>
                  <a:pt x="126" y="312"/>
                </a:lnTo>
                <a:lnTo>
                  <a:pt x="126" y="312"/>
                </a:lnTo>
                <a:lnTo>
                  <a:pt x="126" y="312"/>
                </a:lnTo>
                <a:lnTo>
                  <a:pt x="126" y="312"/>
                </a:lnTo>
                <a:lnTo>
                  <a:pt x="126" y="312"/>
                </a:lnTo>
                <a:lnTo>
                  <a:pt x="127" y="312"/>
                </a:lnTo>
                <a:lnTo>
                  <a:pt x="127" y="311"/>
                </a:lnTo>
                <a:lnTo>
                  <a:pt x="127" y="311"/>
                </a:lnTo>
                <a:lnTo>
                  <a:pt x="127" y="310"/>
                </a:lnTo>
                <a:lnTo>
                  <a:pt x="128" y="310"/>
                </a:lnTo>
                <a:lnTo>
                  <a:pt x="128" y="310"/>
                </a:lnTo>
                <a:lnTo>
                  <a:pt x="128" y="310"/>
                </a:lnTo>
                <a:lnTo>
                  <a:pt x="128" y="310"/>
                </a:lnTo>
                <a:lnTo>
                  <a:pt x="128" y="310"/>
                </a:lnTo>
                <a:lnTo>
                  <a:pt x="128" y="310"/>
                </a:lnTo>
                <a:lnTo>
                  <a:pt x="128" y="310"/>
                </a:lnTo>
                <a:lnTo>
                  <a:pt x="128" y="310"/>
                </a:lnTo>
                <a:lnTo>
                  <a:pt x="128" y="310"/>
                </a:lnTo>
                <a:lnTo>
                  <a:pt x="128" y="310"/>
                </a:lnTo>
                <a:lnTo>
                  <a:pt x="128" y="310"/>
                </a:lnTo>
                <a:lnTo>
                  <a:pt x="128" y="310"/>
                </a:lnTo>
                <a:lnTo>
                  <a:pt x="128" y="310"/>
                </a:lnTo>
                <a:lnTo>
                  <a:pt x="128" y="310"/>
                </a:lnTo>
                <a:lnTo>
                  <a:pt x="128" y="310"/>
                </a:lnTo>
                <a:lnTo>
                  <a:pt x="128" y="310"/>
                </a:lnTo>
                <a:lnTo>
                  <a:pt x="127" y="310"/>
                </a:lnTo>
                <a:lnTo>
                  <a:pt x="127" y="310"/>
                </a:lnTo>
                <a:lnTo>
                  <a:pt x="128" y="310"/>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7" y="309"/>
                </a:lnTo>
                <a:lnTo>
                  <a:pt x="127" y="309"/>
                </a:lnTo>
                <a:lnTo>
                  <a:pt x="127" y="309"/>
                </a:lnTo>
                <a:lnTo>
                  <a:pt x="127" y="309"/>
                </a:lnTo>
                <a:lnTo>
                  <a:pt x="127" y="309"/>
                </a:lnTo>
                <a:lnTo>
                  <a:pt x="127" y="308"/>
                </a:lnTo>
                <a:lnTo>
                  <a:pt x="127" y="308"/>
                </a:lnTo>
                <a:lnTo>
                  <a:pt x="127" y="308"/>
                </a:lnTo>
                <a:lnTo>
                  <a:pt x="127" y="308"/>
                </a:lnTo>
                <a:lnTo>
                  <a:pt x="127" y="308"/>
                </a:lnTo>
                <a:lnTo>
                  <a:pt x="127" y="308"/>
                </a:lnTo>
                <a:lnTo>
                  <a:pt x="127" y="308"/>
                </a:lnTo>
                <a:lnTo>
                  <a:pt x="127" y="308"/>
                </a:lnTo>
                <a:lnTo>
                  <a:pt x="127" y="308"/>
                </a:lnTo>
                <a:lnTo>
                  <a:pt x="127" y="308"/>
                </a:lnTo>
                <a:lnTo>
                  <a:pt x="127" y="308"/>
                </a:lnTo>
                <a:lnTo>
                  <a:pt x="127" y="308"/>
                </a:lnTo>
                <a:lnTo>
                  <a:pt x="127" y="308"/>
                </a:lnTo>
                <a:lnTo>
                  <a:pt x="127" y="308"/>
                </a:lnTo>
                <a:lnTo>
                  <a:pt x="127" y="307"/>
                </a:lnTo>
                <a:lnTo>
                  <a:pt x="127" y="307"/>
                </a:lnTo>
                <a:lnTo>
                  <a:pt x="127" y="307"/>
                </a:lnTo>
                <a:lnTo>
                  <a:pt x="127" y="307"/>
                </a:lnTo>
                <a:lnTo>
                  <a:pt x="127" y="307"/>
                </a:lnTo>
                <a:lnTo>
                  <a:pt x="127" y="307"/>
                </a:lnTo>
                <a:lnTo>
                  <a:pt x="127" y="307"/>
                </a:lnTo>
                <a:lnTo>
                  <a:pt x="127" y="307"/>
                </a:lnTo>
                <a:lnTo>
                  <a:pt x="127" y="307"/>
                </a:lnTo>
                <a:lnTo>
                  <a:pt x="127" y="307"/>
                </a:lnTo>
                <a:lnTo>
                  <a:pt x="127" y="307"/>
                </a:lnTo>
                <a:lnTo>
                  <a:pt x="127" y="306"/>
                </a:lnTo>
                <a:lnTo>
                  <a:pt x="127" y="306"/>
                </a:lnTo>
                <a:lnTo>
                  <a:pt x="127" y="306"/>
                </a:lnTo>
                <a:lnTo>
                  <a:pt x="127" y="306"/>
                </a:lnTo>
                <a:lnTo>
                  <a:pt x="127" y="306"/>
                </a:lnTo>
                <a:lnTo>
                  <a:pt x="127" y="306"/>
                </a:lnTo>
                <a:lnTo>
                  <a:pt x="127" y="306"/>
                </a:lnTo>
                <a:lnTo>
                  <a:pt x="127" y="306"/>
                </a:lnTo>
                <a:lnTo>
                  <a:pt x="127" y="306"/>
                </a:lnTo>
                <a:lnTo>
                  <a:pt x="127" y="306"/>
                </a:lnTo>
                <a:lnTo>
                  <a:pt x="127" y="306"/>
                </a:lnTo>
                <a:lnTo>
                  <a:pt x="127" y="305"/>
                </a:lnTo>
                <a:lnTo>
                  <a:pt x="127" y="305"/>
                </a:lnTo>
                <a:lnTo>
                  <a:pt x="127" y="305"/>
                </a:lnTo>
                <a:lnTo>
                  <a:pt x="126" y="305"/>
                </a:lnTo>
                <a:lnTo>
                  <a:pt x="126" y="305"/>
                </a:lnTo>
                <a:lnTo>
                  <a:pt x="126" y="305"/>
                </a:lnTo>
                <a:lnTo>
                  <a:pt x="126" y="305"/>
                </a:lnTo>
                <a:lnTo>
                  <a:pt x="126" y="306"/>
                </a:lnTo>
                <a:lnTo>
                  <a:pt x="126" y="306"/>
                </a:lnTo>
                <a:lnTo>
                  <a:pt x="126" y="306"/>
                </a:lnTo>
                <a:lnTo>
                  <a:pt x="126" y="306"/>
                </a:lnTo>
                <a:lnTo>
                  <a:pt x="126" y="306"/>
                </a:lnTo>
                <a:lnTo>
                  <a:pt x="126" y="306"/>
                </a:lnTo>
                <a:lnTo>
                  <a:pt x="126" y="306"/>
                </a:lnTo>
                <a:lnTo>
                  <a:pt x="126" y="306"/>
                </a:lnTo>
                <a:lnTo>
                  <a:pt x="126" y="306"/>
                </a:lnTo>
                <a:lnTo>
                  <a:pt x="126" y="306"/>
                </a:lnTo>
                <a:lnTo>
                  <a:pt x="126" y="306"/>
                </a:lnTo>
                <a:lnTo>
                  <a:pt x="126" y="306"/>
                </a:lnTo>
                <a:lnTo>
                  <a:pt x="126" y="305"/>
                </a:lnTo>
                <a:lnTo>
                  <a:pt x="126" y="305"/>
                </a:lnTo>
                <a:lnTo>
                  <a:pt x="126" y="305"/>
                </a:lnTo>
                <a:lnTo>
                  <a:pt x="126" y="305"/>
                </a:lnTo>
                <a:lnTo>
                  <a:pt x="126" y="305"/>
                </a:lnTo>
                <a:lnTo>
                  <a:pt x="125" y="304"/>
                </a:lnTo>
                <a:lnTo>
                  <a:pt x="125" y="304"/>
                </a:lnTo>
                <a:lnTo>
                  <a:pt x="125" y="304"/>
                </a:lnTo>
                <a:lnTo>
                  <a:pt x="125" y="304"/>
                </a:lnTo>
                <a:lnTo>
                  <a:pt x="125" y="304"/>
                </a:lnTo>
                <a:lnTo>
                  <a:pt x="125" y="304"/>
                </a:lnTo>
                <a:lnTo>
                  <a:pt x="125" y="304"/>
                </a:lnTo>
                <a:lnTo>
                  <a:pt x="125" y="304"/>
                </a:lnTo>
                <a:lnTo>
                  <a:pt x="125" y="304"/>
                </a:lnTo>
                <a:lnTo>
                  <a:pt x="125" y="304"/>
                </a:lnTo>
                <a:lnTo>
                  <a:pt x="125" y="304"/>
                </a:lnTo>
                <a:lnTo>
                  <a:pt x="125" y="304"/>
                </a:lnTo>
                <a:lnTo>
                  <a:pt x="125" y="304"/>
                </a:lnTo>
                <a:lnTo>
                  <a:pt x="125" y="304"/>
                </a:lnTo>
                <a:lnTo>
                  <a:pt x="125" y="304"/>
                </a:lnTo>
                <a:lnTo>
                  <a:pt x="125" y="304"/>
                </a:lnTo>
                <a:lnTo>
                  <a:pt x="125" y="304"/>
                </a:lnTo>
                <a:lnTo>
                  <a:pt x="124" y="304"/>
                </a:lnTo>
                <a:lnTo>
                  <a:pt x="124" y="304"/>
                </a:lnTo>
                <a:lnTo>
                  <a:pt x="124" y="304"/>
                </a:lnTo>
                <a:lnTo>
                  <a:pt x="124" y="304"/>
                </a:lnTo>
                <a:lnTo>
                  <a:pt x="124" y="304"/>
                </a:lnTo>
                <a:lnTo>
                  <a:pt x="124" y="304"/>
                </a:lnTo>
                <a:lnTo>
                  <a:pt x="124" y="304"/>
                </a:lnTo>
                <a:lnTo>
                  <a:pt x="124" y="304"/>
                </a:lnTo>
                <a:lnTo>
                  <a:pt x="124" y="304"/>
                </a:lnTo>
                <a:lnTo>
                  <a:pt x="124" y="303"/>
                </a:lnTo>
                <a:lnTo>
                  <a:pt x="124" y="303"/>
                </a:lnTo>
                <a:lnTo>
                  <a:pt x="124" y="303"/>
                </a:lnTo>
                <a:lnTo>
                  <a:pt x="124" y="303"/>
                </a:lnTo>
                <a:lnTo>
                  <a:pt x="124" y="303"/>
                </a:lnTo>
                <a:lnTo>
                  <a:pt x="124" y="303"/>
                </a:lnTo>
                <a:lnTo>
                  <a:pt x="124" y="303"/>
                </a:lnTo>
                <a:lnTo>
                  <a:pt x="124" y="303"/>
                </a:lnTo>
                <a:lnTo>
                  <a:pt x="124" y="302"/>
                </a:lnTo>
                <a:lnTo>
                  <a:pt x="124" y="302"/>
                </a:lnTo>
                <a:lnTo>
                  <a:pt x="124" y="302"/>
                </a:lnTo>
                <a:lnTo>
                  <a:pt x="124" y="302"/>
                </a:lnTo>
                <a:lnTo>
                  <a:pt x="124" y="302"/>
                </a:lnTo>
                <a:lnTo>
                  <a:pt x="124"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6" y="302"/>
                </a:lnTo>
                <a:lnTo>
                  <a:pt x="126" y="302"/>
                </a:lnTo>
                <a:lnTo>
                  <a:pt x="126" y="302"/>
                </a:lnTo>
                <a:lnTo>
                  <a:pt x="126" y="302"/>
                </a:lnTo>
                <a:lnTo>
                  <a:pt x="126" y="302"/>
                </a:lnTo>
                <a:lnTo>
                  <a:pt x="126" y="302"/>
                </a:lnTo>
                <a:lnTo>
                  <a:pt x="126" y="302"/>
                </a:lnTo>
                <a:lnTo>
                  <a:pt x="126" y="302"/>
                </a:lnTo>
                <a:lnTo>
                  <a:pt x="126" y="301"/>
                </a:lnTo>
                <a:lnTo>
                  <a:pt x="126"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4" y="301"/>
                </a:lnTo>
                <a:lnTo>
                  <a:pt x="124" y="301"/>
                </a:lnTo>
                <a:lnTo>
                  <a:pt x="124" y="301"/>
                </a:lnTo>
                <a:lnTo>
                  <a:pt x="124" y="301"/>
                </a:lnTo>
                <a:lnTo>
                  <a:pt x="124" y="301"/>
                </a:lnTo>
                <a:lnTo>
                  <a:pt x="124" y="301"/>
                </a:lnTo>
                <a:lnTo>
                  <a:pt x="124" y="301"/>
                </a:lnTo>
                <a:lnTo>
                  <a:pt x="124" y="301"/>
                </a:lnTo>
                <a:lnTo>
                  <a:pt x="124" y="301"/>
                </a:lnTo>
                <a:lnTo>
                  <a:pt x="124" y="301"/>
                </a:lnTo>
                <a:lnTo>
                  <a:pt x="124" y="301"/>
                </a:lnTo>
                <a:lnTo>
                  <a:pt x="124" y="301"/>
                </a:lnTo>
                <a:lnTo>
                  <a:pt x="124" y="301"/>
                </a:lnTo>
                <a:lnTo>
                  <a:pt x="124" y="301"/>
                </a:lnTo>
                <a:lnTo>
                  <a:pt x="123" y="301"/>
                </a:lnTo>
                <a:lnTo>
                  <a:pt x="123" y="301"/>
                </a:lnTo>
                <a:lnTo>
                  <a:pt x="123" y="300"/>
                </a:lnTo>
                <a:lnTo>
                  <a:pt x="123" y="301"/>
                </a:lnTo>
                <a:lnTo>
                  <a:pt x="123" y="301"/>
                </a:lnTo>
                <a:lnTo>
                  <a:pt x="123" y="301"/>
                </a:lnTo>
                <a:lnTo>
                  <a:pt x="123" y="301"/>
                </a:lnTo>
                <a:lnTo>
                  <a:pt x="123" y="301"/>
                </a:lnTo>
                <a:lnTo>
                  <a:pt x="123" y="300"/>
                </a:lnTo>
                <a:lnTo>
                  <a:pt x="123" y="300"/>
                </a:lnTo>
                <a:lnTo>
                  <a:pt x="123" y="300"/>
                </a:lnTo>
                <a:lnTo>
                  <a:pt x="123" y="300"/>
                </a:lnTo>
                <a:lnTo>
                  <a:pt x="123" y="300"/>
                </a:lnTo>
                <a:lnTo>
                  <a:pt x="123" y="300"/>
                </a:lnTo>
                <a:lnTo>
                  <a:pt x="123" y="300"/>
                </a:lnTo>
                <a:lnTo>
                  <a:pt x="123" y="300"/>
                </a:lnTo>
                <a:lnTo>
                  <a:pt x="123" y="300"/>
                </a:lnTo>
                <a:lnTo>
                  <a:pt x="123" y="300"/>
                </a:lnTo>
                <a:lnTo>
                  <a:pt x="123" y="300"/>
                </a:lnTo>
                <a:lnTo>
                  <a:pt x="123" y="300"/>
                </a:lnTo>
                <a:lnTo>
                  <a:pt x="123" y="300"/>
                </a:lnTo>
                <a:lnTo>
                  <a:pt x="123" y="299"/>
                </a:lnTo>
                <a:lnTo>
                  <a:pt x="123" y="299"/>
                </a:lnTo>
                <a:lnTo>
                  <a:pt x="123" y="299"/>
                </a:lnTo>
                <a:lnTo>
                  <a:pt x="123" y="299"/>
                </a:lnTo>
                <a:lnTo>
                  <a:pt x="123" y="299"/>
                </a:lnTo>
                <a:lnTo>
                  <a:pt x="123" y="299"/>
                </a:lnTo>
                <a:lnTo>
                  <a:pt x="123" y="299"/>
                </a:lnTo>
                <a:lnTo>
                  <a:pt x="123" y="299"/>
                </a:lnTo>
                <a:lnTo>
                  <a:pt x="123" y="299"/>
                </a:lnTo>
                <a:lnTo>
                  <a:pt x="123"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3" y="299"/>
                </a:lnTo>
                <a:lnTo>
                  <a:pt x="123" y="299"/>
                </a:lnTo>
                <a:lnTo>
                  <a:pt x="123" y="299"/>
                </a:lnTo>
                <a:lnTo>
                  <a:pt x="122" y="299"/>
                </a:lnTo>
                <a:lnTo>
                  <a:pt x="123" y="299"/>
                </a:lnTo>
                <a:lnTo>
                  <a:pt x="123" y="299"/>
                </a:lnTo>
                <a:lnTo>
                  <a:pt x="123" y="299"/>
                </a:lnTo>
                <a:lnTo>
                  <a:pt x="122" y="298"/>
                </a:lnTo>
                <a:lnTo>
                  <a:pt x="122" y="298"/>
                </a:lnTo>
                <a:lnTo>
                  <a:pt x="122" y="298"/>
                </a:lnTo>
                <a:lnTo>
                  <a:pt x="122" y="298"/>
                </a:lnTo>
                <a:lnTo>
                  <a:pt x="122" y="298"/>
                </a:lnTo>
                <a:lnTo>
                  <a:pt x="122" y="298"/>
                </a:lnTo>
                <a:lnTo>
                  <a:pt x="122" y="298"/>
                </a:lnTo>
                <a:lnTo>
                  <a:pt x="122" y="298"/>
                </a:lnTo>
                <a:lnTo>
                  <a:pt x="122" y="298"/>
                </a:lnTo>
                <a:lnTo>
                  <a:pt x="122" y="298"/>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5"/>
                </a:lnTo>
                <a:lnTo>
                  <a:pt x="122" y="295"/>
                </a:lnTo>
                <a:lnTo>
                  <a:pt x="122" y="295"/>
                </a:lnTo>
                <a:lnTo>
                  <a:pt x="122" y="295"/>
                </a:lnTo>
                <a:lnTo>
                  <a:pt x="122" y="295"/>
                </a:lnTo>
                <a:lnTo>
                  <a:pt x="122" y="295"/>
                </a:lnTo>
                <a:lnTo>
                  <a:pt x="122" y="295"/>
                </a:lnTo>
                <a:lnTo>
                  <a:pt x="122" y="295"/>
                </a:lnTo>
                <a:lnTo>
                  <a:pt x="122" y="296"/>
                </a:lnTo>
                <a:lnTo>
                  <a:pt x="122" y="297"/>
                </a:lnTo>
                <a:lnTo>
                  <a:pt x="121" y="297"/>
                </a:lnTo>
                <a:lnTo>
                  <a:pt x="120" y="300"/>
                </a:lnTo>
                <a:lnTo>
                  <a:pt x="120" y="300"/>
                </a:lnTo>
                <a:lnTo>
                  <a:pt x="120" y="300"/>
                </a:lnTo>
                <a:lnTo>
                  <a:pt x="119" y="300"/>
                </a:lnTo>
                <a:lnTo>
                  <a:pt x="118" y="300"/>
                </a:lnTo>
                <a:lnTo>
                  <a:pt x="118" y="300"/>
                </a:lnTo>
                <a:lnTo>
                  <a:pt x="118" y="300"/>
                </a:lnTo>
                <a:lnTo>
                  <a:pt x="118" y="300"/>
                </a:lnTo>
                <a:lnTo>
                  <a:pt x="118" y="300"/>
                </a:lnTo>
                <a:lnTo>
                  <a:pt x="116" y="300"/>
                </a:lnTo>
                <a:lnTo>
                  <a:pt x="114" y="300"/>
                </a:lnTo>
                <a:lnTo>
                  <a:pt x="113" y="301"/>
                </a:lnTo>
                <a:lnTo>
                  <a:pt x="110" y="301"/>
                </a:lnTo>
                <a:lnTo>
                  <a:pt x="109" y="301"/>
                </a:lnTo>
                <a:lnTo>
                  <a:pt x="108" y="301"/>
                </a:lnTo>
                <a:lnTo>
                  <a:pt x="105" y="302"/>
                </a:lnTo>
                <a:lnTo>
                  <a:pt x="105" y="302"/>
                </a:lnTo>
                <a:lnTo>
                  <a:pt x="104" y="301"/>
                </a:lnTo>
                <a:lnTo>
                  <a:pt x="103" y="300"/>
                </a:lnTo>
                <a:lnTo>
                  <a:pt x="103" y="299"/>
                </a:lnTo>
                <a:lnTo>
                  <a:pt x="103" y="299"/>
                </a:lnTo>
                <a:lnTo>
                  <a:pt x="102" y="298"/>
                </a:lnTo>
                <a:lnTo>
                  <a:pt x="100" y="296"/>
                </a:lnTo>
                <a:lnTo>
                  <a:pt x="100" y="295"/>
                </a:lnTo>
                <a:lnTo>
                  <a:pt x="100" y="293"/>
                </a:lnTo>
                <a:lnTo>
                  <a:pt x="100" y="292"/>
                </a:lnTo>
                <a:lnTo>
                  <a:pt x="100" y="291"/>
                </a:lnTo>
                <a:lnTo>
                  <a:pt x="100" y="291"/>
                </a:lnTo>
                <a:lnTo>
                  <a:pt x="100" y="290"/>
                </a:lnTo>
                <a:lnTo>
                  <a:pt x="99" y="289"/>
                </a:lnTo>
                <a:lnTo>
                  <a:pt x="99" y="288"/>
                </a:lnTo>
                <a:lnTo>
                  <a:pt x="99" y="287"/>
                </a:lnTo>
                <a:lnTo>
                  <a:pt x="99" y="287"/>
                </a:lnTo>
                <a:lnTo>
                  <a:pt x="99" y="287"/>
                </a:lnTo>
                <a:lnTo>
                  <a:pt x="99" y="286"/>
                </a:lnTo>
                <a:lnTo>
                  <a:pt x="99" y="285"/>
                </a:lnTo>
                <a:lnTo>
                  <a:pt x="99" y="285"/>
                </a:lnTo>
                <a:lnTo>
                  <a:pt x="99" y="285"/>
                </a:lnTo>
                <a:lnTo>
                  <a:pt x="99" y="283"/>
                </a:lnTo>
                <a:lnTo>
                  <a:pt x="99" y="282"/>
                </a:lnTo>
                <a:lnTo>
                  <a:pt x="99" y="281"/>
                </a:lnTo>
                <a:lnTo>
                  <a:pt x="99" y="280"/>
                </a:lnTo>
                <a:lnTo>
                  <a:pt x="99" y="279"/>
                </a:lnTo>
                <a:lnTo>
                  <a:pt x="99" y="279"/>
                </a:lnTo>
                <a:lnTo>
                  <a:pt x="98" y="279"/>
                </a:lnTo>
                <a:lnTo>
                  <a:pt x="98" y="278"/>
                </a:lnTo>
                <a:lnTo>
                  <a:pt x="98" y="278"/>
                </a:lnTo>
                <a:lnTo>
                  <a:pt x="98" y="278"/>
                </a:lnTo>
                <a:lnTo>
                  <a:pt x="98" y="278"/>
                </a:lnTo>
                <a:lnTo>
                  <a:pt x="98" y="278"/>
                </a:lnTo>
                <a:lnTo>
                  <a:pt x="98" y="278"/>
                </a:lnTo>
                <a:lnTo>
                  <a:pt x="96" y="279"/>
                </a:lnTo>
                <a:lnTo>
                  <a:pt x="96" y="279"/>
                </a:lnTo>
                <a:lnTo>
                  <a:pt x="95" y="279"/>
                </a:lnTo>
                <a:lnTo>
                  <a:pt x="95" y="279"/>
                </a:lnTo>
                <a:lnTo>
                  <a:pt x="95" y="279"/>
                </a:lnTo>
                <a:lnTo>
                  <a:pt x="94" y="279"/>
                </a:lnTo>
                <a:lnTo>
                  <a:pt x="93" y="280"/>
                </a:lnTo>
                <a:lnTo>
                  <a:pt x="92" y="280"/>
                </a:lnTo>
                <a:lnTo>
                  <a:pt x="91" y="280"/>
                </a:lnTo>
                <a:lnTo>
                  <a:pt x="89" y="280"/>
                </a:lnTo>
                <a:lnTo>
                  <a:pt x="87" y="280"/>
                </a:lnTo>
                <a:lnTo>
                  <a:pt x="86" y="280"/>
                </a:lnTo>
                <a:lnTo>
                  <a:pt x="84" y="281"/>
                </a:lnTo>
                <a:lnTo>
                  <a:pt x="81" y="281"/>
                </a:lnTo>
                <a:lnTo>
                  <a:pt x="81" y="281"/>
                </a:lnTo>
                <a:lnTo>
                  <a:pt x="80" y="281"/>
                </a:lnTo>
                <a:lnTo>
                  <a:pt x="80" y="281"/>
                </a:lnTo>
                <a:lnTo>
                  <a:pt x="80" y="280"/>
                </a:lnTo>
                <a:lnTo>
                  <a:pt x="80" y="280"/>
                </a:lnTo>
                <a:lnTo>
                  <a:pt x="80" y="280"/>
                </a:lnTo>
                <a:lnTo>
                  <a:pt x="80" y="280"/>
                </a:lnTo>
                <a:lnTo>
                  <a:pt x="80" y="280"/>
                </a:lnTo>
                <a:lnTo>
                  <a:pt x="79" y="280"/>
                </a:lnTo>
                <a:lnTo>
                  <a:pt x="79" y="280"/>
                </a:lnTo>
                <a:lnTo>
                  <a:pt x="79" y="280"/>
                </a:lnTo>
                <a:lnTo>
                  <a:pt x="79" y="280"/>
                </a:lnTo>
                <a:lnTo>
                  <a:pt x="79" y="280"/>
                </a:lnTo>
                <a:lnTo>
                  <a:pt x="79" y="280"/>
                </a:lnTo>
                <a:lnTo>
                  <a:pt x="79" y="280"/>
                </a:lnTo>
                <a:lnTo>
                  <a:pt x="79" y="280"/>
                </a:lnTo>
                <a:lnTo>
                  <a:pt x="79" y="280"/>
                </a:lnTo>
                <a:lnTo>
                  <a:pt x="79" y="279"/>
                </a:lnTo>
                <a:lnTo>
                  <a:pt x="79" y="279"/>
                </a:lnTo>
                <a:lnTo>
                  <a:pt x="79" y="279"/>
                </a:lnTo>
                <a:lnTo>
                  <a:pt x="79" y="279"/>
                </a:lnTo>
                <a:lnTo>
                  <a:pt x="79" y="279"/>
                </a:lnTo>
                <a:lnTo>
                  <a:pt x="79" y="279"/>
                </a:lnTo>
                <a:lnTo>
                  <a:pt x="79" y="279"/>
                </a:lnTo>
                <a:lnTo>
                  <a:pt x="79" y="279"/>
                </a:lnTo>
                <a:lnTo>
                  <a:pt x="79" y="279"/>
                </a:lnTo>
                <a:lnTo>
                  <a:pt x="79" y="279"/>
                </a:lnTo>
                <a:lnTo>
                  <a:pt x="79" y="279"/>
                </a:lnTo>
                <a:lnTo>
                  <a:pt x="79" y="279"/>
                </a:lnTo>
                <a:lnTo>
                  <a:pt x="80" y="279"/>
                </a:lnTo>
                <a:lnTo>
                  <a:pt x="80" y="279"/>
                </a:lnTo>
                <a:lnTo>
                  <a:pt x="80" y="279"/>
                </a:lnTo>
                <a:lnTo>
                  <a:pt x="80" y="279"/>
                </a:lnTo>
                <a:lnTo>
                  <a:pt x="79" y="279"/>
                </a:lnTo>
                <a:lnTo>
                  <a:pt x="79" y="279"/>
                </a:lnTo>
                <a:lnTo>
                  <a:pt x="79" y="279"/>
                </a:lnTo>
                <a:lnTo>
                  <a:pt x="79" y="278"/>
                </a:lnTo>
                <a:lnTo>
                  <a:pt x="79" y="278"/>
                </a:lnTo>
                <a:lnTo>
                  <a:pt x="79" y="278"/>
                </a:lnTo>
                <a:lnTo>
                  <a:pt x="79" y="278"/>
                </a:lnTo>
                <a:lnTo>
                  <a:pt x="79" y="278"/>
                </a:lnTo>
                <a:lnTo>
                  <a:pt x="79" y="278"/>
                </a:lnTo>
                <a:lnTo>
                  <a:pt x="79" y="278"/>
                </a:lnTo>
                <a:lnTo>
                  <a:pt x="79" y="278"/>
                </a:lnTo>
                <a:lnTo>
                  <a:pt x="79" y="278"/>
                </a:lnTo>
                <a:lnTo>
                  <a:pt x="79" y="278"/>
                </a:lnTo>
                <a:lnTo>
                  <a:pt x="79" y="278"/>
                </a:lnTo>
                <a:lnTo>
                  <a:pt x="79" y="278"/>
                </a:lnTo>
                <a:lnTo>
                  <a:pt x="79" y="278"/>
                </a:lnTo>
                <a:lnTo>
                  <a:pt x="79" y="278"/>
                </a:lnTo>
                <a:lnTo>
                  <a:pt x="79" y="278"/>
                </a:lnTo>
                <a:lnTo>
                  <a:pt x="79" y="278"/>
                </a:lnTo>
                <a:lnTo>
                  <a:pt x="79" y="278"/>
                </a:lnTo>
                <a:lnTo>
                  <a:pt x="80" y="278"/>
                </a:lnTo>
                <a:lnTo>
                  <a:pt x="80" y="278"/>
                </a:lnTo>
                <a:lnTo>
                  <a:pt x="80" y="278"/>
                </a:lnTo>
                <a:lnTo>
                  <a:pt x="80" y="278"/>
                </a:lnTo>
                <a:lnTo>
                  <a:pt x="80" y="278"/>
                </a:lnTo>
                <a:lnTo>
                  <a:pt x="80" y="278"/>
                </a:lnTo>
                <a:lnTo>
                  <a:pt x="80" y="278"/>
                </a:lnTo>
                <a:lnTo>
                  <a:pt x="80" y="277"/>
                </a:lnTo>
                <a:lnTo>
                  <a:pt x="80" y="277"/>
                </a:lnTo>
                <a:lnTo>
                  <a:pt x="80" y="277"/>
                </a:lnTo>
                <a:lnTo>
                  <a:pt x="80" y="277"/>
                </a:lnTo>
                <a:lnTo>
                  <a:pt x="80" y="277"/>
                </a:lnTo>
                <a:lnTo>
                  <a:pt x="80" y="277"/>
                </a:lnTo>
                <a:lnTo>
                  <a:pt x="79" y="276"/>
                </a:lnTo>
                <a:lnTo>
                  <a:pt x="79" y="276"/>
                </a:lnTo>
                <a:lnTo>
                  <a:pt x="79" y="276"/>
                </a:lnTo>
                <a:lnTo>
                  <a:pt x="79" y="276"/>
                </a:lnTo>
                <a:lnTo>
                  <a:pt x="79" y="276"/>
                </a:lnTo>
                <a:lnTo>
                  <a:pt x="79" y="276"/>
                </a:lnTo>
                <a:lnTo>
                  <a:pt x="79" y="276"/>
                </a:lnTo>
                <a:lnTo>
                  <a:pt x="79" y="276"/>
                </a:lnTo>
                <a:lnTo>
                  <a:pt x="79" y="276"/>
                </a:lnTo>
                <a:lnTo>
                  <a:pt x="79" y="276"/>
                </a:lnTo>
                <a:lnTo>
                  <a:pt x="79" y="276"/>
                </a:lnTo>
                <a:lnTo>
                  <a:pt x="79" y="276"/>
                </a:lnTo>
                <a:lnTo>
                  <a:pt x="79" y="276"/>
                </a:lnTo>
                <a:lnTo>
                  <a:pt x="79" y="276"/>
                </a:lnTo>
                <a:lnTo>
                  <a:pt x="79" y="275"/>
                </a:lnTo>
                <a:lnTo>
                  <a:pt x="79" y="275"/>
                </a:lnTo>
                <a:lnTo>
                  <a:pt x="79" y="275"/>
                </a:lnTo>
                <a:lnTo>
                  <a:pt x="79" y="275"/>
                </a:lnTo>
                <a:lnTo>
                  <a:pt x="79" y="275"/>
                </a:lnTo>
                <a:lnTo>
                  <a:pt x="79" y="275"/>
                </a:lnTo>
                <a:lnTo>
                  <a:pt x="79" y="275"/>
                </a:lnTo>
                <a:lnTo>
                  <a:pt x="79" y="275"/>
                </a:lnTo>
                <a:lnTo>
                  <a:pt x="79" y="275"/>
                </a:lnTo>
                <a:lnTo>
                  <a:pt x="79" y="275"/>
                </a:lnTo>
                <a:lnTo>
                  <a:pt x="79" y="274"/>
                </a:lnTo>
                <a:lnTo>
                  <a:pt x="79" y="274"/>
                </a:lnTo>
                <a:lnTo>
                  <a:pt x="79" y="274"/>
                </a:lnTo>
                <a:lnTo>
                  <a:pt x="79" y="274"/>
                </a:lnTo>
                <a:lnTo>
                  <a:pt x="79" y="274"/>
                </a:lnTo>
                <a:lnTo>
                  <a:pt x="79" y="273"/>
                </a:lnTo>
                <a:lnTo>
                  <a:pt x="79" y="273"/>
                </a:lnTo>
                <a:lnTo>
                  <a:pt x="80" y="273"/>
                </a:lnTo>
                <a:lnTo>
                  <a:pt x="80" y="273"/>
                </a:lnTo>
                <a:lnTo>
                  <a:pt x="80" y="273"/>
                </a:lnTo>
                <a:lnTo>
                  <a:pt x="80" y="273"/>
                </a:lnTo>
                <a:lnTo>
                  <a:pt x="80" y="273"/>
                </a:lnTo>
                <a:lnTo>
                  <a:pt x="81" y="273"/>
                </a:lnTo>
                <a:lnTo>
                  <a:pt x="81" y="273"/>
                </a:lnTo>
                <a:lnTo>
                  <a:pt x="81" y="273"/>
                </a:lnTo>
                <a:lnTo>
                  <a:pt x="81" y="273"/>
                </a:lnTo>
                <a:lnTo>
                  <a:pt x="80" y="273"/>
                </a:lnTo>
                <a:lnTo>
                  <a:pt x="80" y="273"/>
                </a:lnTo>
                <a:lnTo>
                  <a:pt x="81" y="272"/>
                </a:lnTo>
                <a:lnTo>
                  <a:pt x="81" y="272"/>
                </a:lnTo>
                <a:lnTo>
                  <a:pt x="81" y="273"/>
                </a:lnTo>
                <a:lnTo>
                  <a:pt x="81" y="273"/>
                </a:lnTo>
                <a:lnTo>
                  <a:pt x="81" y="273"/>
                </a:lnTo>
                <a:lnTo>
                  <a:pt x="81" y="273"/>
                </a:lnTo>
                <a:lnTo>
                  <a:pt x="81" y="272"/>
                </a:lnTo>
                <a:lnTo>
                  <a:pt x="81" y="272"/>
                </a:lnTo>
                <a:lnTo>
                  <a:pt x="81" y="272"/>
                </a:lnTo>
                <a:lnTo>
                  <a:pt x="81" y="272"/>
                </a:lnTo>
                <a:lnTo>
                  <a:pt x="81" y="272"/>
                </a:lnTo>
                <a:lnTo>
                  <a:pt x="81" y="272"/>
                </a:lnTo>
                <a:lnTo>
                  <a:pt x="81" y="272"/>
                </a:lnTo>
                <a:lnTo>
                  <a:pt x="80" y="272"/>
                </a:lnTo>
                <a:lnTo>
                  <a:pt x="80" y="272"/>
                </a:lnTo>
                <a:lnTo>
                  <a:pt x="80" y="271"/>
                </a:lnTo>
                <a:lnTo>
                  <a:pt x="80" y="271"/>
                </a:lnTo>
                <a:lnTo>
                  <a:pt x="80" y="271"/>
                </a:lnTo>
                <a:lnTo>
                  <a:pt x="80" y="271"/>
                </a:lnTo>
                <a:lnTo>
                  <a:pt x="79" y="271"/>
                </a:lnTo>
                <a:lnTo>
                  <a:pt x="79" y="271"/>
                </a:lnTo>
                <a:lnTo>
                  <a:pt x="79" y="271"/>
                </a:lnTo>
                <a:lnTo>
                  <a:pt x="79" y="271"/>
                </a:lnTo>
                <a:lnTo>
                  <a:pt x="79" y="271"/>
                </a:lnTo>
                <a:lnTo>
                  <a:pt x="79" y="270"/>
                </a:lnTo>
                <a:lnTo>
                  <a:pt x="79" y="270"/>
                </a:lnTo>
                <a:lnTo>
                  <a:pt x="79" y="270"/>
                </a:lnTo>
                <a:lnTo>
                  <a:pt x="79" y="270"/>
                </a:lnTo>
                <a:lnTo>
                  <a:pt x="79" y="269"/>
                </a:lnTo>
                <a:lnTo>
                  <a:pt x="79" y="269"/>
                </a:lnTo>
                <a:lnTo>
                  <a:pt x="79" y="269"/>
                </a:lnTo>
                <a:lnTo>
                  <a:pt x="79" y="269"/>
                </a:lnTo>
                <a:lnTo>
                  <a:pt x="80" y="269"/>
                </a:lnTo>
                <a:lnTo>
                  <a:pt x="80" y="268"/>
                </a:lnTo>
                <a:lnTo>
                  <a:pt x="80" y="268"/>
                </a:lnTo>
                <a:lnTo>
                  <a:pt x="80" y="268"/>
                </a:lnTo>
                <a:lnTo>
                  <a:pt x="80" y="268"/>
                </a:lnTo>
                <a:lnTo>
                  <a:pt x="80" y="268"/>
                </a:lnTo>
                <a:lnTo>
                  <a:pt x="79" y="268"/>
                </a:lnTo>
                <a:lnTo>
                  <a:pt x="79" y="268"/>
                </a:lnTo>
                <a:lnTo>
                  <a:pt x="79" y="268"/>
                </a:lnTo>
                <a:lnTo>
                  <a:pt x="79" y="268"/>
                </a:lnTo>
                <a:lnTo>
                  <a:pt x="79" y="268"/>
                </a:lnTo>
                <a:lnTo>
                  <a:pt x="79" y="268"/>
                </a:lnTo>
                <a:lnTo>
                  <a:pt x="80" y="268"/>
                </a:lnTo>
                <a:lnTo>
                  <a:pt x="80" y="268"/>
                </a:lnTo>
                <a:lnTo>
                  <a:pt x="80" y="267"/>
                </a:lnTo>
                <a:lnTo>
                  <a:pt x="80" y="267"/>
                </a:lnTo>
                <a:lnTo>
                  <a:pt x="80" y="267"/>
                </a:lnTo>
                <a:lnTo>
                  <a:pt x="80" y="267"/>
                </a:lnTo>
                <a:lnTo>
                  <a:pt x="79" y="267"/>
                </a:lnTo>
                <a:lnTo>
                  <a:pt x="79" y="267"/>
                </a:lnTo>
                <a:lnTo>
                  <a:pt x="79" y="267"/>
                </a:lnTo>
                <a:lnTo>
                  <a:pt x="79" y="267"/>
                </a:lnTo>
                <a:lnTo>
                  <a:pt x="79" y="267"/>
                </a:lnTo>
                <a:lnTo>
                  <a:pt x="79" y="266"/>
                </a:lnTo>
                <a:lnTo>
                  <a:pt x="79" y="266"/>
                </a:lnTo>
                <a:lnTo>
                  <a:pt x="78" y="266"/>
                </a:lnTo>
                <a:lnTo>
                  <a:pt x="78" y="266"/>
                </a:lnTo>
                <a:lnTo>
                  <a:pt x="78" y="266"/>
                </a:lnTo>
                <a:lnTo>
                  <a:pt x="78" y="266"/>
                </a:lnTo>
                <a:lnTo>
                  <a:pt x="78" y="266"/>
                </a:lnTo>
                <a:lnTo>
                  <a:pt x="78" y="266"/>
                </a:lnTo>
                <a:lnTo>
                  <a:pt x="78" y="266"/>
                </a:lnTo>
                <a:lnTo>
                  <a:pt x="78" y="265"/>
                </a:lnTo>
                <a:lnTo>
                  <a:pt x="78" y="265"/>
                </a:lnTo>
                <a:lnTo>
                  <a:pt x="78" y="265"/>
                </a:lnTo>
                <a:lnTo>
                  <a:pt x="78" y="265"/>
                </a:lnTo>
                <a:lnTo>
                  <a:pt x="78" y="264"/>
                </a:lnTo>
                <a:lnTo>
                  <a:pt x="78" y="264"/>
                </a:lnTo>
                <a:lnTo>
                  <a:pt x="78" y="264"/>
                </a:lnTo>
                <a:lnTo>
                  <a:pt x="78" y="263"/>
                </a:lnTo>
                <a:lnTo>
                  <a:pt x="78" y="263"/>
                </a:lnTo>
                <a:lnTo>
                  <a:pt x="78" y="263"/>
                </a:lnTo>
                <a:lnTo>
                  <a:pt x="78" y="263"/>
                </a:lnTo>
                <a:lnTo>
                  <a:pt x="78" y="263"/>
                </a:lnTo>
                <a:lnTo>
                  <a:pt x="78" y="263"/>
                </a:lnTo>
                <a:lnTo>
                  <a:pt x="79" y="263"/>
                </a:lnTo>
                <a:lnTo>
                  <a:pt x="79" y="263"/>
                </a:lnTo>
                <a:lnTo>
                  <a:pt x="79" y="263"/>
                </a:lnTo>
                <a:lnTo>
                  <a:pt x="79" y="263"/>
                </a:lnTo>
                <a:lnTo>
                  <a:pt x="79" y="263"/>
                </a:lnTo>
                <a:lnTo>
                  <a:pt x="79" y="262"/>
                </a:lnTo>
                <a:lnTo>
                  <a:pt x="79" y="262"/>
                </a:lnTo>
                <a:lnTo>
                  <a:pt x="79" y="262"/>
                </a:lnTo>
                <a:lnTo>
                  <a:pt x="79" y="262"/>
                </a:lnTo>
                <a:lnTo>
                  <a:pt x="79" y="262"/>
                </a:lnTo>
                <a:lnTo>
                  <a:pt x="79" y="262"/>
                </a:lnTo>
                <a:lnTo>
                  <a:pt x="79" y="262"/>
                </a:lnTo>
                <a:lnTo>
                  <a:pt x="79" y="262"/>
                </a:lnTo>
                <a:lnTo>
                  <a:pt x="79" y="262"/>
                </a:lnTo>
                <a:lnTo>
                  <a:pt x="79" y="262"/>
                </a:lnTo>
                <a:lnTo>
                  <a:pt x="79" y="262"/>
                </a:lnTo>
                <a:lnTo>
                  <a:pt x="79" y="262"/>
                </a:lnTo>
                <a:lnTo>
                  <a:pt x="79" y="262"/>
                </a:lnTo>
                <a:lnTo>
                  <a:pt x="79" y="262"/>
                </a:lnTo>
                <a:lnTo>
                  <a:pt x="79" y="262"/>
                </a:lnTo>
                <a:lnTo>
                  <a:pt x="80" y="262"/>
                </a:lnTo>
                <a:lnTo>
                  <a:pt x="80" y="261"/>
                </a:lnTo>
                <a:lnTo>
                  <a:pt x="80" y="261"/>
                </a:lnTo>
                <a:lnTo>
                  <a:pt x="80" y="261"/>
                </a:lnTo>
                <a:lnTo>
                  <a:pt x="80" y="261"/>
                </a:lnTo>
                <a:lnTo>
                  <a:pt x="80" y="261"/>
                </a:lnTo>
                <a:lnTo>
                  <a:pt x="80" y="261"/>
                </a:lnTo>
                <a:lnTo>
                  <a:pt x="80" y="261"/>
                </a:lnTo>
                <a:lnTo>
                  <a:pt x="80" y="261"/>
                </a:lnTo>
                <a:lnTo>
                  <a:pt x="80" y="261"/>
                </a:lnTo>
                <a:lnTo>
                  <a:pt x="80" y="261"/>
                </a:lnTo>
                <a:lnTo>
                  <a:pt x="80" y="261"/>
                </a:lnTo>
                <a:lnTo>
                  <a:pt x="80" y="261"/>
                </a:lnTo>
                <a:lnTo>
                  <a:pt x="80" y="261"/>
                </a:lnTo>
                <a:lnTo>
                  <a:pt x="80" y="261"/>
                </a:lnTo>
                <a:lnTo>
                  <a:pt x="80" y="261"/>
                </a:lnTo>
                <a:lnTo>
                  <a:pt x="80" y="261"/>
                </a:lnTo>
                <a:lnTo>
                  <a:pt x="80" y="260"/>
                </a:lnTo>
                <a:lnTo>
                  <a:pt x="80" y="260"/>
                </a:lnTo>
                <a:lnTo>
                  <a:pt x="80" y="260"/>
                </a:lnTo>
                <a:lnTo>
                  <a:pt x="79" y="259"/>
                </a:lnTo>
                <a:lnTo>
                  <a:pt x="79" y="259"/>
                </a:lnTo>
                <a:lnTo>
                  <a:pt x="79" y="259"/>
                </a:lnTo>
                <a:lnTo>
                  <a:pt x="78" y="258"/>
                </a:lnTo>
                <a:lnTo>
                  <a:pt x="78" y="258"/>
                </a:lnTo>
                <a:lnTo>
                  <a:pt x="78" y="258"/>
                </a:lnTo>
                <a:lnTo>
                  <a:pt x="78" y="258"/>
                </a:lnTo>
                <a:lnTo>
                  <a:pt x="78" y="258"/>
                </a:lnTo>
                <a:lnTo>
                  <a:pt x="78" y="258"/>
                </a:lnTo>
                <a:lnTo>
                  <a:pt x="79" y="258"/>
                </a:lnTo>
                <a:lnTo>
                  <a:pt x="79" y="258"/>
                </a:lnTo>
                <a:lnTo>
                  <a:pt x="79" y="257"/>
                </a:lnTo>
                <a:lnTo>
                  <a:pt x="79" y="257"/>
                </a:lnTo>
                <a:lnTo>
                  <a:pt x="79" y="257"/>
                </a:lnTo>
                <a:lnTo>
                  <a:pt x="79" y="257"/>
                </a:lnTo>
                <a:lnTo>
                  <a:pt x="79" y="257"/>
                </a:lnTo>
                <a:lnTo>
                  <a:pt x="79" y="256"/>
                </a:lnTo>
                <a:lnTo>
                  <a:pt x="79" y="256"/>
                </a:lnTo>
                <a:lnTo>
                  <a:pt x="79" y="256"/>
                </a:lnTo>
                <a:lnTo>
                  <a:pt x="79" y="256"/>
                </a:lnTo>
                <a:lnTo>
                  <a:pt x="79" y="256"/>
                </a:lnTo>
                <a:lnTo>
                  <a:pt x="79" y="256"/>
                </a:lnTo>
                <a:lnTo>
                  <a:pt x="79" y="256"/>
                </a:lnTo>
                <a:lnTo>
                  <a:pt x="79" y="255"/>
                </a:lnTo>
                <a:lnTo>
                  <a:pt x="79" y="255"/>
                </a:lnTo>
                <a:lnTo>
                  <a:pt x="79" y="255"/>
                </a:lnTo>
                <a:lnTo>
                  <a:pt x="79" y="255"/>
                </a:lnTo>
                <a:lnTo>
                  <a:pt x="79" y="255"/>
                </a:lnTo>
                <a:lnTo>
                  <a:pt x="79" y="255"/>
                </a:lnTo>
                <a:lnTo>
                  <a:pt x="79" y="255"/>
                </a:lnTo>
                <a:lnTo>
                  <a:pt x="79" y="255"/>
                </a:lnTo>
                <a:lnTo>
                  <a:pt x="79" y="254"/>
                </a:lnTo>
                <a:lnTo>
                  <a:pt x="79" y="254"/>
                </a:lnTo>
                <a:lnTo>
                  <a:pt x="79" y="254"/>
                </a:lnTo>
                <a:lnTo>
                  <a:pt x="79" y="254"/>
                </a:lnTo>
                <a:lnTo>
                  <a:pt x="79" y="254"/>
                </a:lnTo>
                <a:lnTo>
                  <a:pt x="79" y="254"/>
                </a:lnTo>
                <a:lnTo>
                  <a:pt x="79" y="254"/>
                </a:lnTo>
                <a:lnTo>
                  <a:pt x="78" y="254"/>
                </a:lnTo>
                <a:lnTo>
                  <a:pt x="78" y="254"/>
                </a:lnTo>
                <a:lnTo>
                  <a:pt x="78" y="254"/>
                </a:lnTo>
                <a:lnTo>
                  <a:pt x="78" y="254"/>
                </a:lnTo>
                <a:lnTo>
                  <a:pt x="78" y="254"/>
                </a:lnTo>
                <a:lnTo>
                  <a:pt x="78" y="254"/>
                </a:lnTo>
                <a:lnTo>
                  <a:pt x="78" y="253"/>
                </a:lnTo>
                <a:lnTo>
                  <a:pt x="78" y="253"/>
                </a:lnTo>
                <a:lnTo>
                  <a:pt x="78" y="253"/>
                </a:lnTo>
                <a:lnTo>
                  <a:pt x="77" y="252"/>
                </a:lnTo>
                <a:lnTo>
                  <a:pt x="77" y="252"/>
                </a:lnTo>
                <a:lnTo>
                  <a:pt x="77" y="252"/>
                </a:lnTo>
                <a:lnTo>
                  <a:pt x="77" y="252"/>
                </a:lnTo>
                <a:lnTo>
                  <a:pt x="77" y="252"/>
                </a:lnTo>
                <a:lnTo>
                  <a:pt x="77" y="252"/>
                </a:lnTo>
                <a:lnTo>
                  <a:pt x="77" y="252"/>
                </a:lnTo>
                <a:lnTo>
                  <a:pt x="77" y="252"/>
                </a:lnTo>
                <a:lnTo>
                  <a:pt x="77" y="252"/>
                </a:lnTo>
                <a:lnTo>
                  <a:pt x="77" y="252"/>
                </a:lnTo>
                <a:lnTo>
                  <a:pt x="77" y="252"/>
                </a:lnTo>
                <a:lnTo>
                  <a:pt x="77" y="252"/>
                </a:lnTo>
                <a:lnTo>
                  <a:pt x="77" y="252"/>
                </a:lnTo>
                <a:lnTo>
                  <a:pt x="77" y="251"/>
                </a:lnTo>
                <a:lnTo>
                  <a:pt x="77" y="251"/>
                </a:lnTo>
                <a:lnTo>
                  <a:pt x="77" y="251"/>
                </a:lnTo>
                <a:lnTo>
                  <a:pt x="77" y="251"/>
                </a:lnTo>
                <a:lnTo>
                  <a:pt x="77" y="251"/>
                </a:lnTo>
                <a:lnTo>
                  <a:pt x="77" y="251"/>
                </a:lnTo>
                <a:lnTo>
                  <a:pt x="77" y="251"/>
                </a:lnTo>
                <a:lnTo>
                  <a:pt x="77" y="251"/>
                </a:lnTo>
                <a:lnTo>
                  <a:pt x="77" y="251"/>
                </a:lnTo>
                <a:lnTo>
                  <a:pt x="77" y="251"/>
                </a:lnTo>
                <a:lnTo>
                  <a:pt x="77" y="251"/>
                </a:lnTo>
                <a:lnTo>
                  <a:pt x="77" y="251"/>
                </a:lnTo>
                <a:lnTo>
                  <a:pt x="77" y="251"/>
                </a:lnTo>
                <a:lnTo>
                  <a:pt x="77" y="250"/>
                </a:lnTo>
                <a:lnTo>
                  <a:pt x="77" y="250"/>
                </a:lnTo>
                <a:lnTo>
                  <a:pt x="77" y="250"/>
                </a:lnTo>
                <a:lnTo>
                  <a:pt x="77" y="250"/>
                </a:lnTo>
                <a:lnTo>
                  <a:pt x="77" y="250"/>
                </a:lnTo>
                <a:lnTo>
                  <a:pt x="77" y="250"/>
                </a:lnTo>
                <a:lnTo>
                  <a:pt x="77" y="250"/>
                </a:lnTo>
                <a:lnTo>
                  <a:pt x="77" y="250"/>
                </a:lnTo>
                <a:lnTo>
                  <a:pt x="77" y="250"/>
                </a:lnTo>
                <a:lnTo>
                  <a:pt x="77" y="250"/>
                </a:lnTo>
                <a:lnTo>
                  <a:pt x="77" y="250"/>
                </a:lnTo>
                <a:lnTo>
                  <a:pt x="77" y="250"/>
                </a:lnTo>
                <a:lnTo>
                  <a:pt x="77" y="250"/>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8"/>
                </a:lnTo>
                <a:lnTo>
                  <a:pt x="77" y="248"/>
                </a:lnTo>
                <a:lnTo>
                  <a:pt x="77" y="248"/>
                </a:lnTo>
                <a:lnTo>
                  <a:pt x="77" y="248"/>
                </a:lnTo>
                <a:lnTo>
                  <a:pt x="77" y="248"/>
                </a:lnTo>
                <a:lnTo>
                  <a:pt x="77" y="248"/>
                </a:lnTo>
                <a:lnTo>
                  <a:pt x="77" y="248"/>
                </a:lnTo>
                <a:lnTo>
                  <a:pt x="77" y="248"/>
                </a:lnTo>
                <a:lnTo>
                  <a:pt x="77" y="248"/>
                </a:lnTo>
                <a:lnTo>
                  <a:pt x="78" y="248"/>
                </a:lnTo>
                <a:lnTo>
                  <a:pt x="78" y="247"/>
                </a:lnTo>
                <a:lnTo>
                  <a:pt x="77" y="247"/>
                </a:lnTo>
                <a:lnTo>
                  <a:pt x="77" y="247"/>
                </a:lnTo>
                <a:lnTo>
                  <a:pt x="77" y="247"/>
                </a:lnTo>
                <a:lnTo>
                  <a:pt x="77" y="247"/>
                </a:lnTo>
                <a:lnTo>
                  <a:pt x="77" y="247"/>
                </a:lnTo>
                <a:lnTo>
                  <a:pt x="77" y="247"/>
                </a:lnTo>
                <a:lnTo>
                  <a:pt x="77" y="247"/>
                </a:lnTo>
                <a:lnTo>
                  <a:pt x="77" y="247"/>
                </a:lnTo>
                <a:lnTo>
                  <a:pt x="77" y="246"/>
                </a:lnTo>
                <a:lnTo>
                  <a:pt x="77" y="246"/>
                </a:lnTo>
                <a:lnTo>
                  <a:pt x="77" y="246"/>
                </a:lnTo>
                <a:lnTo>
                  <a:pt x="77" y="246"/>
                </a:lnTo>
                <a:lnTo>
                  <a:pt x="77" y="246"/>
                </a:lnTo>
                <a:lnTo>
                  <a:pt x="77" y="246"/>
                </a:lnTo>
                <a:lnTo>
                  <a:pt x="77" y="246"/>
                </a:lnTo>
                <a:lnTo>
                  <a:pt x="77" y="246"/>
                </a:lnTo>
                <a:lnTo>
                  <a:pt x="77" y="246"/>
                </a:lnTo>
                <a:lnTo>
                  <a:pt x="77" y="246"/>
                </a:lnTo>
                <a:lnTo>
                  <a:pt x="77" y="246"/>
                </a:lnTo>
                <a:lnTo>
                  <a:pt x="77" y="246"/>
                </a:lnTo>
                <a:lnTo>
                  <a:pt x="77" y="246"/>
                </a:lnTo>
                <a:lnTo>
                  <a:pt x="77" y="246"/>
                </a:lnTo>
                <a:lnTo>
                  <a:pt x="77" y="246"/>
                </a:lnTo>
                <a:lnTo>
                  <a:pt x="77" y="245"/>
                </a:lnTo>
                <a:lnTo>
                  <a:pt x="77" y="245"/>
                </a:lnTo>
                <a:lnTo>
                  <a:pt x="76" y="245"/>
                </a:lnTo>
                <a:lnTo>
                  <a:pt x="76" y="245"/>
                </a:lnTo>
                <a:lnTo>
                  <a:pt x="76" y="245"/>
                </a:lnTo>
                <a:lnTo>
                  <a:pt x="76" y="245"/>
                </a:lnTo>
                <a:lnTo>
                  <a:pt x="76" y="245"/>
                </a:lnTo>
                <a:lnTo>
                  <a:pt x="76" y="245"/>
                </a:lnTo>
                <a:lnTo>
                  <a:pt x="76" y="244"/>
                </a:lnTo>
                <a:lnTo>
                  <a:pt x="76" y="244"/>
                </a:lnTo>
                <a:lnTo>
                  <a:pt x="76" y="244"/>
                </a:lnTo>
                <a:lnTo>
                  <a:pt x="76" y="244"/>
                </a:lnTo>
                <a:lnTo>
                  <a:pt x="76" y="244"/>
                </a:lnTo>
                <a:lnTo>
                  <a:pt x="76" y="244"/>
                </a:lnTo>
                <a:lnTo>
                  <a:pt x="76" y="244"/>
                </a:lnTo>
                <a:lnTo>
                  <a:pt x="76" y="244"/>
                </a:lnTo>
                <a:lnTo>
                  <a:pt x="76" y="244"/>
                </a:lnTo>
                <a:lnTo>
                  <a:pt x="76" y="244"/>
                </a:lnTo>
                <a:lnTo>
                  <a:pt x="75" y="244"/>
                </a:lnTo>
                <a:lnTo>
                  <a:pt x="75" y="244"/>
                </a:lnTo>
                <a:lnTo>
                  <a:pt x="75" y="244"/>
                </a:lnTo>
                <a:lnTo>
                  <a:pt x="75" y="244"/>
                </a:lnTo>
                <a:lnTo>
                  <a:pt x="75" y="244"/>
                </a:lnTo>
                <a:lnTo>
                  <a:pt x="75" y="243"/>
                </a:lnTo>
                <a:lnTo>
                  <a:pt x="76" y="243"/>
                </a:lnTo>
                <a:lnTo>
                  <a:pt x="76" y="243"/>
                </a:lnTo>
                <a:lnTo>
                  <a:pt x="75" y="243"/>
                </a:lnTo>
                <a:lnTo>
                  <a:pt x="75" y="243"/>
                </a:lnTo>
                <a:lnTo>
                  <a:pt x="75" y="243"/>
                </a:lnTo>
                <a:lnTo>
                  <a:pt x="75" y="243"/>
                </a:lnTo>
                <a:lnTo>
                  <a:pt x="75" y="242"/>
                </a:lnTo>
                <a:lnTo>
                  <a:pt x="75" y="242"/>
                </a:lnTo>
                <a:lnTo>
                  <a:pt x="75" y="242"/>
                </a:lnTo>
                <a:lnTo>
                  <a:pt x="75" y="242"/>
                </a:lnTo>
                <a:lnTo>
                  <a:pt x="75" y="242"/>
                </a:lnTo>
                <a:lnTo>
                  <a:pt x="75" y="242"/>
                </a:lnTo>
                <a:lnTo>
                  <a:pt x="75" y="242"/>
                </a:lnTo>
                <a:lnTo>
                  <a:pt x="75" y="242"/>
                </a:lnTo>
                <a:lnTo>
                  <a:pt x="75" y="242"/>
                </a:lnTo>
                <a:lnTo>
                  <a:pt x="75" y="242"/>
                </a:lnTo>
                <a:lnTo>
                  <a:pt x="75" y="242"/>
                </a:lnTo>
                <a:lnTo>
                  <a:pt x="75" y="242"/>
                </a:lnTo>
                <a:lnTo>
                  <a:pt x="75" y="242"/>
                </a:lnTo>
                <a:lnTo>
                  <a:pt x="75" y="242"/>
                </a:lnTo>
                <a:lnTo>
                  <a:pt x="76" y="242"/>
                </a:lnTo>
                <a:lnTo>
                  <a:pt x="76" y="242"/>
                </a:lnTo>
                <a:lnTo>
                  <a:pt x="76" y="242"/>
                </a:lnTo>
                <a:lnTo>
                  <a:pt x="76" y="242"/>
                </a:lnTo>
                <a:lnTo>
                  <a:pt x="76" y="242"/>
                </a:lnTo>
                <a:lnTo>
                  <a:pt x="76" y="242"/>
                </a:lnTo>
                <a:lnTo>
                  <a:pt x="76" y="242"/>
                </a:lnTo>
                <a:lnTo>
                  <a:pt x="76" y="242"/>
                </a:lnTo>
                <a:lnTo>
                  <a:pt x="77" y="242"/>
                </a:lnTo>
                <a:lnTo>
                  <a:pt x="77" y="242"/>
                </a:lnTo>
                <a:lnTo>
                  <a:pt x="77" y="242"/>
                </a:lnTo>
                <a:lnTo>
                  <a:pt x="77" y="242"/>
                </a:lnTo>
                <a:lnTo>
                  <a:pt x="77" y="242"/>
                </a:lnTo>
                <a:lnTo>
                  <a:pt x="77" y="242"/>
                </a:lnTo>
                <a:lnTo>
                  <a:pt x="77" y="242"/>
                </a:lnTo>
                <a:lnTo>
                  <a:pt x="77" y="241"/>
                </a:lnTo>
                <a:lnTo>
                  <a:pt x="76" y="241"/>
                </a:lnTo>
                <a:lnTo>
                  <a:pt x="76" y="241"/>
                </a:lnTo>
                <a:lnTo>
                  <a:pt x="76" y="241"/>
                </a:lnTo>
                <a:lnTo>
                  <a:pt x="76" y="241"/>
                </a:lnTo>
                <a:lnTo>
                  <a:pt x="76" y="241"/>
                </a:lnTo>
                <a:lnTo>
                  <a:pt x="76" y="241"/>
                </a:lnTo>
                <a:lnTo>
                  <a:pt x="76" y="241"/>
                </a:lnTo>
                <a:lnTo>
                  <a:pt x="76" y="241"/>
                </a:lnTo>
                <a:lnTo>
                  <a:pt x="76" y="241"/>
                </a:lnTo>
                <a:lnTo>
                  <a:pt x="76" y="241"/>
                </a:lnTo>
                <a:lnTo>
                  <a:pt x="76" y="241"/>
                </a:lnTo>
                <a:lnTo>
                  <a:pt x="75" y="241"/>
                </a:lnTo>
                <a:lnTo>
                  <a:pt x="75" y="241"/>
                </a:lnTo>
                <a:lnTo>
                  <a:pt x="75" y="241"/>
                </a:lnTo>
                <a:lnTo>
                  <a:pt x="75" y="241"/>
                </a:lnTo>
                <a:lnTo>
                  <a:pt x="75" y="241"/>
                </a:lnTo>
                <a:lnTo>
                  <a:pt x="75" y="241"/>
                </a:lnTo>
                <a:lnTo>
                  <a:pt x="75" y="241"/>
                </a:lnTo>
                <a:lnTo>
                  <a:pt x="75" y="241"/>
                </a:lnTo>
                <a:lnTo>
                  <a:pt x="75" y="241"/>
                </a:lnTo>
                <a:lnTo>
                  <a:pt x="75" y="241"/>
                </a:lnTo>
                <a:lnTo>
                  <a:pt x="75" y="241"/>
                </a:lnTo>
                <a:lnTo>
                  <a:pt x="75" y="241"/>
                </a:lnTo>
                <a:lnTo>
                  <a:pt x="75" y="241"/>
                </a:lnTo>
                <a:lnTo>
                  <a:pt x="75" y="241"/>
                </a:lnTo>
                <a:lnTo>
                  <a:pt x="75" y="241"/>
                </a:lnTo>
                <a:lnTo>
                  <a:pt x="75" y="241"/>
                </a:lnTo>
                <a:lnTo>
                  <a:pt x="75" y="240"/>
                </a:lnTo>
                <a:lnTo>
                  <a:pt x="75" y="240"/>
                </a:lnTo>
                <a:lnTo>
                  <a:pt x="75" y="240"/>
                </a:lnTo>
                <a:lnTo>
                  <a:pt x="75" y="240"/>
                </a:lnTo>
                <a:lnTo>
                  <a:pt x="75" y="240"/>
                </a:lnTo>
                <a:lnTo>
                  <a:pt x="75" y="240"/>
                </a:lnTo>
                <a:lnTo>
                  <a:pt x="75" y="240"/>
                </a:lnTo>
                <a:lnTo>
                  <a:pt x="75" y="239"/>
                </a:lnTo>
                <a:lnTo>
                  <a:pt x="75" y="239"/>
                </a:lnTo>
                <a:lnTo>
                  <a:pt x="75" y="239"/>
                </a:lnTo>
                <a:lnTo>
                  <a:pt x="75" y="239"/>
                </a:lnTo>
                <a:lnTo>
                  <a:pt x="75" y="239"/>
                </a:lnTo>
                <a:lnTo>
                  <a:pt x="75" y="239"/>
                </a:lnTo>
                <a:lnTo>
                  <a:pt x="75" y="239"/>
                </a:lnTo>
                <a:lnTo>
                  <a:pt x="75" y="239"/>
                </a:lnTo>
                <a:lnTo>
                  <a:pt x="75" y="239"/>
                </a:lnTo>
                <a:lnTo>
                  <a:pt x="75" y="239"/>
                </a:lnTo>
                <a:lnTo>
                  <a:pt x="75" y="239"/>
                </a:lnTo>
                <a:lnTo>
                  <a:pt x="75" y="239"/>
                </a:lnTo>
                <a:lnTo>
                  <a:pt x="75" y="239"/>
                </a:lnTo>
                <a:lnTo>
                  <a:pt x="75" y="238"/>
                </a:lnTo>
                <a:lnTo>
                  <a:pt x="75" y="238"/>
                </a:lnTo>
                <a:lnTo>
                  <a:pt x="75" y="238"/>
                </a:lnTo>
                <a:lnTo>
                  <a:pt x="74" y="238"/>
                </a:lnTo>
                <a:lnTo>
                  <a:pt x="74" y="238"/>
                </a:lnTo>
                <a:lnTo>
                  <a:pt x="74" y="238"/>
                </a:lnTo>
                <a:lnTo>
                  <a:pt x="74" y="238"/>
                </a:lnTo>
                <a:lnTo>
                  <a:pt x="74" y="238"/>
                </a:lnTo>
                <a:lnTo>
                  <a:pt x="74" y="238"/>
                </a:lnTo>
                <a:lnTo>
                  <a:pt x="74" y="238"/>
                </a:lnTo>
                <a:lnTo>
                  <a:pt x="74" y="238"/>
                </a:lnTo>
                <a:lnTo>
                  <a:pt x="74" y="237"/>
                </a:lnTo>
                <a:lnTo>
                  <a:pt x="74" y="237"/>
                </a:lnTo>
                <a:lnTo>
                  <a:pt x="74" y="237"/>
                </a:lnTo>
                <a:lnTo>
                  <a:pt x="74" y="237"/>
                </a:lnTo>
                <a:lnTo>
                  <a:pt x="74" y="237"/>
                </a:lnTo>
                <a:lnTo>
                  <a:pt x="74" y="237"/>
                </a:lnTo>
                <a:lnTo>
                  <a:pt x="74" y="238"/>
                </a:lnTo>
                <a:lnTo>
                  <a:pt x="74" y="238"/>
                </a:lnTo>
                <a:lnTo>
                  <a:pt x="74" y="238"/>
                </a:lnTo>
                <a:lnTo>
                  <a:pt x="74" y="238"/>
                </a:lnTo>
                <a:lnTo>
                  <a:pt x="74" y="238"/>
                </a:lnTo>
                <a:lnTo>
                  <a:pt x="74" y="238"/>
                </a:lnTo>
                <a:lnTo>
                  <a:pt x="74" y="238"/>
                </a:lnTo>
                <a:lnTo>
                  <a:pt x="74" y="238"/>
                </a:lnTo>
                <a:lnTo>
                  <a:pt x="74" y="238"/>
                </a:lnTo>
                <a:lnTo>
                  <a:pt x="74" y="238"/>
                </a:lnTo>
                <a:lnTo>
                  <a:pt x="74" y="238"/>
                </a:lnTo>
                <a:lnTo>
                  <a:pt x="73" y="238"/>
                </a:lnTo>
                <a:lnTo>
                  <a:pt x="73" y="237"/>
                </a:lnTo>
                <a:lnTo>
                  <a:pt x="73" y="237"/>
                </a:lnTo>
                <a:lnTo>
                  <a:pt x="73" y="237"/>
                </a:lnTo>
                <a:lnTo>
                  <a:pt x="73" y="237"/>
                </a:lnTo>
                <a:lnTo>
                  <a:pt x="73" y="237"/>
                </a:lnTo>
                <a:lnTo>
                  <a:pt x="73" y="236"/>
                </a:lnTo>
                <a:lnTo>
                  <a:pt x="73" y="236"/>
                </a:lnTo>
                <a:lnTo>
                  <a:pt x="73" y="236"/>
                </a:lnTo>
                <a:lnTo>
                  <a:pt x="73" y="236"/>
                </a:lnTo>
                <a:lnTo>
                  <a:pt x="73" y="236"/>
                </a:lnTo>
                <a:lnTo>
                  <a:pt x="73" y="236"/>
                </a:lnTo>
                <a:lnTo>
                  <a:pt x="73" y="235"/>
                </a:lnTo>
                <a:lnTo>
                  <a:pt x="73" y="235"/>
                </a:lnTo>
                <a:lnTo>
                  <a:pt x="73" y="235"/>
                </a:lnTo>
                <a:lnTo>
                  <a:pt x="73" y="235"/>
                </a:lnTo>
                <a:lnTo>
                  <a:pt x="73" y="235"/>
                </a:lnTo>
                <a:lnTo>
                  <a:pt x="73" y="235"/>
                </a:lnTo>
                <a:lnTo>
                  <a:pt x="73" y="235"/>
                </a:lnTo>
                <a:lnTo>
                  <a:pt x="73" y="235"/>
                </a:lnTo>
                <a:lnTo>
                  <a:pt x="73" y="235"/>
                </a:lnTo>
                <a:lnTo>
                  <a:pt x="73" y="235"/>
                </a:lnTo>
                <a:lnTo>
                  <a:pt x="73" y="235"/>
                </a:lnTo>
                <a:lnTo>
                  <a:pt x="73" y="235"/>
                </a:lnTo>
                <a:lnTo>
                  <a:pt x="73" y="235"/>
                </a:lnTo>
                <a:lnTo>
                  <a:pt x="73" y="235"/>
                </a:lnTo>
                <a:lnTo>
                  <a:pt x="72" y="235"/>
                </a:lnTo>
                <a:lnTo>
                  <a:pt x="72" y="235"/>
                </a:lnTo>
                <a:lnTo>
                  <a:pt x="72" y="235"/>
                </a:lnTo>
                <a:lnTo>
                  <a:pt x="72" y="235"/>
                </a:lnTo>
                <a:lnTo>
                  <a:pt x="72" y="235"/>
                </a:lnTo>
                <a:lnTo>
                  <a:pt x="72" y="235"/>
                </a:lnTo>
                <a:lnTo>
                  <a:pt x="72" y="234"/>
                </a:lnTo>
                <a:lnTo>
                  <a:pt x="72" y="234"/>
                </a:lnTo>
                <a:lnTo>
                  <a:pt x="72" y="234"/>
                </a:lnTo>
                <a:lnTo>
                  <a:pt x="73" y="234"/>
                </a:lnTo>
                <a:lnTo>
                  <a:pt x="73" y="234"/>
                </a:lnTo>
                <a:lnTo>
                  <a:pt x="74" y="234"/>
                </a:lnTo>
                <a:lnTo>
                  <a:pt x="74" y="234"/>
                </a:lnTo>
                <a:lnTo>
                  <a:pt x="74" y="234"/>
                </a:lnTo>
                <a:lnTo>
                  <a:pt x="74" y="234"/>
                </a:lnTo>
                <a:lnTo>
                  <a:pt x="74" y="234"/>
                </a:lnTo>
                <a:lnTo>
                  <a:pt x="74" y="234"/>
                </a:lnTo>
                <a:lnTo>
                  <a:pt x="74" y="234"/>
                </a:lnTo>
                <a:lnTo>
                  <a:pt x="74" y="234"/>
                </a:lnTo>
                <a:lnTo>
                  <a:pt x="74" y="234"/>
                </a:lnTo>
                <a:lnTo>
                  <a:pt x="74" y="234"/>
                </a:lnTo>
                <a:lnTo>
                  <a:pt x="74" y="234"/>
                </a:lnTo>
                <a:lnTo>
                  <a:pt x="74" y="234"/>
                </a:lnTo>
                <a:lnTo>
                  <a:pt x="74" y="233"/>
                </a:lnTo>
                <a:lnTo>
                  <a:pt x="74" y="233"/>
                </a:lnTo>
                <a:lnTo>
                  <a:pt x="74" y="233"/>
                </a:lnTo>
                <a:lnTo>
                  <a:pt x="74" y="233"/>
                </a:lnTo>
                <a:lnTo>
                  <a:pt x="74" y="233"/>
                </a:lnTo>
                <a:lnTo>
                  <a:pt x="74" y="233"/>
                </a:lnTo>
                <a:lnTo>
                  <a:pt x="74" y="233"/>
                </a:lnTo>
                <a:lnTo>
                  <a:pt x="74" y="233"/>
                </a:lnTo>
                <a:lnTo>
                  <a:pt x="74" y="233"/>
                </a:lnTo>
                <a:lnTo>
                  <a:pt x="74" y="233"/>
                </a:lnTo>
                <a:lnTo>
                  <a:pt x="74" y="232"/>
                </a:lnTo>
                <a:lnTo>
                  <a:pt x="74" y="232"/>
                </a:lnTo>
                <a:lnTo>
                  <a:pt x="74" y="232"/>
                </a:lnTo>
                <a:lnTo>
                  <a:pt x="74" y="232"/>
                </a:lnTo>
                <a:lnTo>
                  <a:pt x="74" y="232"/>
                </a:lnTo>
                <a:lnTo>
                  <a:pt x="74" y="232"/>
                </a:lnTo>
                <a:lnTo>
                  <a:pt x="74" y="232"/>
                </a:lnTo>
                <a:lnTo>
                  <a:pt x="74" y="232"/>
                </a:lnTo>
                <a:lnTo>
                  <a:pt x="74" y="232"/>
                </a:lnTo>
                <a:lnTo>
                  <a:pt x="74" y="231"/>
                </a:lnTo>
                <a:lnTo>
                  <a:pt x="74" y="231"/>
                </a:lnTo>
                <a:lnTo>
                  <a:pt x="74" y="231"/>
                </a:lnTo>
                <a:lnTo>
                  <a:pt x="74" y="231"/>
                </a:lnTo>
                <a:lnTo>
                  <a:pt x="74" y="231"/>
                </a:lnTo>
                <a:lnTo>
                  <a:pt x="74" y="231"/>
                </a:lnTo>
                <a:lnTo>
                  <a:pt x="74" y="231"/>
                </a:lnTo>
                <a:lnTo>
                  <a:pt x="74" y="231"/>
                </a:lnTo>
                <a:lnTo>
                  <a:pt x="74" y="231"/>
                </a:lnTo>
                <a:lnTo>
                  <a:pt x="74" y="231"/>
                </a:lnTo>
                <a:lnTo>
                  <a:pt x="74" y="231"/>
                </a:lnTo>
                <a:lnTo>
                  <a:pt x="74" y="231"/>
                </a:lnTo>
                <a:lnTo>
                  <a:pt x="74" y="231"/>
                </a:lnTo>
                <a:lnTo>
                  <a:pt x="74" y="231"/>
                </a:lnTo>
                <a:lnTo>
                  <a:pt x="74" y="231"/>
                </a:lnTo>
                <a:lnTo>
                  <a:pt x="74" y="231"/>
                </a:lnTo>
                <a:lnTo>
                  <a:pt x="74" y="230"/>
                </a:lnTo>
                <a:lnTo>
                  <a:pt x="74" y="230"/>
                </a:lnTo>
                <a:lnTo>
                  <a:pt x="74" y="230"/>
                </a:lnTo>
                <a:lnTo>
                  <a:pt x="74" y="230"/>
                </a:lnTo>
                <a:lnTo>
                  <a:pt x="74" y="230"/>
                </a:lnTo>
                <a:lnTo>
                  <a:pt x="74" y="231"/>
                </a:lnTo>
                <a:lnTo>
                  <a:pt x="74" y="231"/>
                </a:lnTo>
                <a:lnTo>
                  <a:pt x="74" y="231"/>
                </a:lnTo>
                <a:lnTo>
                  <a:pt x="74" y="230"/>
                </a:lnTo>
                <a:lnTo>
                  <a:pt x="74" y="230"/>
                </a:lnTo>
                <a:lnTo>
                  <a:pt x="74" y="230"/>
                </a:lnTo>
                <a:lnTo>
                  <a:pt x="74" y="230"/>
                </a:lnTo>
                <a:lnTo>
                  <a:pt x="74" y="230"/>
                </a:lnTo>
                <a:lnTo>
                  <a:pt x="74" y="230"/>
                </a:lnTo>
                <a:lnTo>
                  <a:pt x="74" y="230"/>
                </a:lnTo>
                <a:lnTo>
                  <a:pt x="74" y="230"/>
                </a:lnTo>
                <a:lnTo>
                  <a:pt x="74" y="230"/>
                </a:lnTo>
                <a:lnTo>
                  <a:pt x="74" y="230"/>
                </a:lnTo>
                <a:lnTo>
                  <a:pt x="74" y="230"/>
                </a:lnTo>
                <a:lnTo>
                  <a:pt x="74" y="230"/>
                </a:lnTo>
                <a:lnTo>
                  <a:pt x="74" y="230"/>
                </a:lnTo>
                <a:lnTo>
                  <a:pt x="74" y="230"/>
                </a:lnTo>
                <a:lnTo>
                  <a:pt x="74" y="229"/>
                </a:lnTo>
                <a:lnTo>
                  <a:pt x="74" y="229"/>
                </a:lnTo>
                <a:lnTo>
                  <a:pt x="74" y="229"/>
                </a:lnTo>
                <a:lnTo>
                  <a:pt x="74" y="229"/>
                </a:lnTo>
                <a:lnTo>
                  <a:pt x="74" y="229"/>
                </a:lnTo>
                <a:lnTo>
                  <a:pt x="74" y="228"/>
                </a:lnTo>
                <a:lnTo>
                  <a:pt x="74" y="228"/>
                </a:lnTo>
                <a:lnTo>
                  <a:pt x="74" y="228"/>
                </a:lnTo>
                <a:lnTo>
                  <a:pt x="74" y="228"/>
                </a:lnTo>
                <a:lnTo>
                  <a:pt x="74" y="228"/>
                </a:lnTo>
                <a:lnTo>
                  <a:pt x="74" y="228"/>
                </a:lnTo>
                <a:lnTo>
                  <a:pt x="73" y="228"/>
                </a:lnTo>
                <a:lnTo>
                  <a:pt x="73" y="228"/>
                </a:lnTo>
                <a:lnTo>
                  <a:pt x="73" y="228"/>
                </a:lnTo>
                <a:lnTo>
                  <a:pt x="73" y="228"/>
                </a:lnTo>
                <a:lnTo>
                  <a:pt x="73" y="228"/>
                </a:lnTo>
                <a:lnTo>
                  <a:pt x="73" y="228"/>
                </a:lnTo>
                <a:lnTo>
                  <a:pt x="73" y="228"/>
                </a:lnTo>
                <a:lnTo>
                  <a:pt x="73" y="228"/>
                </a:lnTo>
                <a:lnTo>
                  <a:pt x="73" y="228"/>
                </a:lnTo>
                <a:lnTo>
                  <a:pt x="73" y="228"/>
                </a:lnTo>
                <a:lnTo>
                  <a:pt x="73" y="228"/>
                </a:lnTo>
                <a:lnTo>
                  <a:pt x="73" y="228"/>
                </a:lnTo>
                <a:lnTo>
                  <a:pt x="73" y="228"/>
                </a:lnTo>
                <a:lnTo>
                  <a:pt x="73" y="228"/>
                </a:lnTo>
                <a:lnTo>
                  <a:pt x="73" y="228"/>
                </a:lnTo>
                <a:lnTo>
                  <a:pt x="73" y="228"/>
                </a:lnTo>
                <a:lnTo>
                  <a:pt x="73" y="228"/>
                </a:lnTo>
                <a:lnTo>
                  <a:pt x="73" y="228"/>
                </a:lnTo>
                <a:lnTo>
                  <a:pt x="73" y="227"/>
                </a:lnTo>
                <a:lnTo>
                  <a:pt x="73" y="227"/>
                </a:lnTo>
                <a:lnTo>
                  <a:pt x="73" y="227"/>
                </a:lnTo>
                <a:lnTo>
                  <a:pt x="73" y="227"/>
                </a:lnTo>
                <a:lnTo>
                  <a:pt x="73" y="227"/>
                </a:lnTo>
                <a:lnTo>
                  <a:pt x="73" y="227"/>
                </a:lnTo>
                <a:lnTo>
                  <a:pt x="73" y="227"/>
                </a:lnTo>
                <a:lnTo>
                  <a:pt x="73" y="227"/>
                </a:lnTo>
                <a:lnTo>
                  <a:pt x="73" y="227"/>
                </a:lnTo>
                <a:lnTo>
                  <a:pt x="73" y="227"/>
                </a:lnTo>
                <a:lnTo>
                  <a:pt x="73" y="227"/>
                </a:lnTo>
                <a:lnTo>
                  <a:pt x="73" y="227"/>
                </a:lnTo>
                <a:lnTo>
                  <a:pt x="73" y="226"/>
                </a:lnTo>
                <a:lnTo>
                  <a:pt x="73" y="226"/>
                </a:lnTo>
                <a:lnTo>
                  <a:pt x="73" y="226"/>
                </a:lnTo>
                <a:lnTo>
                  <a:pt x="73" y="226"/>
                </a:lnTo>
                <a:lnTo>
                  <a:pt x="73" y="226"/>
                </a:lnTo>
                <a:lnTo>
                  <a:pt x="73" y="225"/>
                </a:lnTo>
                <a:lnTo>
                  <a:pt x="73" y="225"/>
                </a:lnTo>
                <a:lnTo>
                  <a:pt x="72" y="225"/>
                </a:lnTo>
                <a:lnTo>
                  <a:pt x="72" y="225"/>
                </a:lnTo>
                <a:lnTo>
                  <a:pt x="72" y="225"/>
                </a:lnTo>
                <a:lnTo>
                  <a:pt x="73" y="225"/>
                </a:lnTo>
                <a:lnTo>
                  <a:pt x="73" y="225"/>
                </a:lnTo>
                <a:lnTo>
                  <a:pt x="73" y="225"/>
                </a:lnTo>
                <a:lnTo>
                  <a:pt x="73" y="225"/>
                </a:lnTo>
                <a:lnTo>
                  <a:pt x="73" y="225"/>
                </a:lnTo>
                <a:lnTo>
                  <a:pt x="73" y="225"/>
                </a:lnTo>
                <a:lnTo>
                  <a:pt x="73" y="225"/>
                </a:lnTo>
                <a:lnTo>
                  <a:pt x="73" y="225"/>
                </a:lnTo>
                <a:lnTo>
                  <a:pt x="73" y="225"/>
                </a:lnTo>
                <a:lnTo>
                  <a:pt x="73" y="225"/>
                </a:lnTo>
                <a:lnTo>
                  <a:pt x="73" y="224"/>
                </a:lnTo>
                <a:lnTo>
                  <a:pt x="73" y="224"/>
                </a:lnTo>
                <a:lnTo>
                  <a:pt x="72" y="225"/>
                </a:lnTo>
                <a:lnTo>
                  <a:pt x="72" y="224"/>
                </a:lnTo>
                <a:lnTo>
                  <a:pt x="72" y="224"/>
                </a:lnTo>
                <a:lnTo>
                  <a:pt x="72" y="224"/>
                </a:lnTo>
                <a:lnTo>
                  <a:pt x="72" y="224"/>
                </a:lnTo>
                <a:lnTo>
                  <a:pt x="72" y="224"/>
                </a:lnTo>
                <a:lnTo>
                  <a:pt x="72" y="224"/>
                </a:lnTo>
                <a:lnTo>
                  <a:pt x="72" y="224"/>
                </a:lnTo>
                <a:lnTo>
                  <a:pt x="72" y="224"/>
                </a:lnTo>
                <a:lnTo>
                  <a:pt x="72" y="224"/>
                </a:lnTo>
                <a:lnTo>
                  <a:pt x="72" y="224"/>
                </a:lnTo>
                <a:lnTo>
                  <a:pt x="72" y="224"/>
                </a:lnTo>
                <a:lnTo>
                  <a:pt x="73" y="224"/>
                </a:lnTo>
                <a:lnTo>
                  <a:pt x="73" y="224"/>
                </a:lnTo>
                <a:lnTo>
                  <a:pt x="73" y="224"/>
                </a:lnTo>
                <a:lnTo>
                  <a:pt x="72" y="224"/>
                </a:lnTo>
                <a:lnTo>
                  <a:pt x="72" y="224"/>
                </a:lnTo>
                <a:lnTo>
                  <a:pt x="72" y="224"/>
                </a:lnTo>
                <a:lnTo>
                  <a:pt x="72" y="224"/>
                </a:lnTo>
                <a:lnTo>
                  <a:pt x="72" y="224"/>
                </a:lnTo>
                <a:lnTo>
                  <a:pt x="72" y="224"/>
                </a:lnTo>
                <a:lnTo>
                  <a:pt x="72" y="224"/>
                </a:lnTo>
                <a:lnTo>
                  <a:pt x="72" y="224"/>
                </a:lnTo>
                <a:lnTo>
                  <a:pt x="72" y="224"/>
                </a:lnTo>
                <a:lnTo>
                  <a:pt x="72" y="224"/>
                </a:lnTo>
                <a:lnTo>
                  <a:pt x="72" y="224"/>
                </a:lnTo>
                <a:lnTo>
                  <a:pt x="72" y="224"/>
                </a:lnTo>
                <a:lnTo>
                  <a:pt x="72" y="223"/>
                </a:lnTo>
                <a:lnTo>
                  <a:pt x="72" y="223"/>
                </a:lnTo>
                <a:lnTo>
                  <a:pt x="72" y="223"/>
                </a:lnTo>
                <a:lnTo>
                  <a:pt x="72" y="223"/>
                </a:lnTo>
                <a:lnTo>
                  <a:pt x="72" y="223"/>
                </a:lnTo>
                <a:lnTo>
                  <a:pt x="72" y="223"/>
                </a:lnTo>
                <a:lnTo>
                  <a:pt x="72" y="223"/>
                </a:lnTo>
                <a:lnTo>
                  <a:pt x="72" y="223"/>
                </a:lnTo>
                <a:lnTo>
                  <a:pt x="72" y="223"/>
                </a:lnTo>
                <a:lnTo>
                  <a:pt x="72" y="223"/>
                </a:lnTo>
                <a:lnTo>
                  <a:pt x="72" y="223"/>
                </a:lnTo>
                <a:lnTo>
                  <a:pt x="72" y="223"/>
                </a:lnTo>
                <a:lnTo>
                  <a:pt x="72" y="223"/>
                </a:lnTo>
                <a:lnTo>
                  <a:pt x="72" y="222"/>
                </a:lnTo>
                <a:lnTo>
                  <a:pt x="72" y="222"/>
                </a:lnTo>
                <a:lnTo>
                  <a:pt x="72" y="222"/>
                </a:lnTo>
                <a:lnTo>
                  <a:pt x="72" y="222"/>
                </a:lnTo>
                <a:lnTo>
                  <a:pt x="72" y="222"/>
                </a:lnTo>
                <a:lnTo>
                  <a:pt x="72" y="222"/>
                </a:lnTo>
                <a:lnTo>
                  <a:pt x="72" y="222"/>
                </a:lnTo>
                <a:lnTo>
                  <a:pt x="72" y="222"/>
                </a:lnTo>
                <a:lnTo>
                  <a:pt x="72" y="222"/>
                </a:lnTo>
                <a:lnTo>
                  <a:pt x="72" y="222"/>
                </a:lnTo>
                <a:lnTo>
                  <a:pt x="71" y="222"/>
                </a:lnTo>
                <a:lnTo>
                  <a:pt x="71" y="222"/>
                </a:lnTo>
                <a:lnTo>
                  <a:pt x="71" y="222"/>
                </a:lnTo>
                <a:lnTo>
                  <a:pt x="71" y="222"/>
                </a:lnTo>
                <a:lnTo>
                  <a:pt x="71" y="222"/>
                </a:lnTo>
                <a:lnTo>
                  <a:pt x="71" y="222"/>
                </a:lnTo>
                <a:lnTo>
                  <a:pt x="71" y="222"/>
                </a:lnTo>
                <a:lnTo>
                  <a:pt x="71" y="222"/>
                </a:lnTo>
                <a:lnTo>
                  <a:pt x="71" y="222"/>
                </a:lnTo>
                <a:lnTo>
                  <a:pt x="71" y="222"/>
                </a:lnTo>
                <a:lnTo>
                  <a:pt x="71" y="222"/>
                </a:lnTo>
                <a:lnTo>
                  <a:pt x="71" y="222"/>
                </a:lnTo>
                <a:lnTo>
                  <a:pt x="71" y="222"/>
                </a:lnTo>
                <a:lnTo>
                  <a:pt x="71" y="222"/>
                </a:lnTo>
                <a:lnTo>
                  <a:pt x="71" y="222"/>
                </a:lnTo>
                <a:lnTo>
                  <a:pt x="71" y="222"/>
                </a:lnTo>
                <a:lnTo>
                  <a:pt x="71" y="222"/>
                </a:lnTo>
                <a:lnTo>
                  <a:pt x="70" y="222"/>
                </a:lnTo>
                <a:lnTo>
                  <a:pt x="70" y="222"/>
                </a:lnTo>
                <a:lnTo>
                  <a:pt x="70" y="222"/>
                </a:lnTo>
                <a:lnTo>
                  <a:pt x="70" y="221"/>
                </a:lnTo>
                <a:lnTo>
                  <a:pt x="70" y="221"/>
                </a:lnTo>
                <a:lnTo>
                  <a:pt x="70" y="221"/>
                </a:lnTo>
                <a:lnTo>
                  <a:pt x="70" y="221"/>
                </a:lnTo>
                <a:lnTo>
                  <a:pt x="70" y="221"/>
                </a:lnTo>
                <a:lnTo>
                  <a:pt x="70" y="221"/>
                </a:lnTo>
                <a:lnTo>
                  <a:pt x="70" y="221"/>
                </a:lnTo>
                <a:lnTo>
                  <a:pt x="70" y="221"/>
                </a:lnTo>
                <a:lnTo>
                  <a:pt x="70" y="221"/>
                </a:lnTo>
                <a:lnTo>
                  <a:pt x="70" y="221"/>
                </a:lnTo>
                <a:lnTo>
                  <a:pt x="70" y="221"/>
                </a:lnTo>
                <a:lnTo>
                  <a:pt x="70" y="221"/>
                </a:lnTo>
                <a:lnTo>
                  <a:pt x="70" y="220"/>
                </a:lnTo>
                <a:lnTo>
                  <a:pt x="70" y="220"/>
                </a:lnTo>
                <a:lnTo>
                  <a:pt x="70" y="220"/>
                </a:lnTo>
                <a:lnTo>
                  <a:pt x="70" y="220"/>
                </a:lnTo>
                <a:lnTo>
                  <a:pt x="70" y="220"/>
                </a:lnTo>
                <a:lnTo>
                  <a:pt x="70" y="219"/>
                </a:lnTo>
                <a:lnTo>
                  <a:pt x="70" y="219"/>
                </a:lnTo>
                <a:lnTo>
                  <a:pt x="70" y="219"/>
                </a:lnTo>
                <a:lnTo>
                  <a:pt x="70" y="218"/>
                </a:lnTo>
                <a:lnTo>
                  <a:pt x="70" y="218"/>
                </a:lnTo>
                <a:lnTo>
                  <a:pt x="70" y="218"/>
                </a:lnTo>
                <a:lnTo>
                  <a:pt x="70" y="218"/>
                </a:lnTo>
                <a:lnTo>
                  <a:pt x="70" y="218"/>
                </a:lnTo>
                <a:lnTo>
                  <a:pt x="70" y="218"/>
                </a:lnTo>
                <a:lnTo>
                  <a:pt x="70" y="218"/>
                </a:lnTo>
                <a:lnTo>
                  <a:pt x="70" y="218"/>
                </a:lnTo>
                <a:lnTo>
                  <a:pt x="70" y="218"/>
                </a:lnTo>
                <a:lnTo>
                  <a:pt x="70" y="218"/>
                </a:lnTo>
                <a:lnTo>
                  <a:pt x="70" y="217"/>
                </a:lnTo>
                <a:lnTo>
                  <a:pt x="70" y="217"/>
                </a:lnTo>
                <a:lnTo>
                  <a:pt x="70" y="217"/>
                </a:lnTo>
                <a:lnTo>
                  <a:pt x="71" y="217"/>
                </a:lnTo>
                <a:lnTo>
                  <a:pt x="71" y="217"/>
                </a:lnTo>
                <a:lnTo>
                  <a:pt x="71" y="217"/>
                </a:lnTo>
                <a:lnTo>
                  <a:pt x="71" y="217"/>
                </a:lnTo>
                <a:lnTo>
                  <a:pt x="71" y="217"/>
                </a:lnTo>
                <a:lnTo>
                  <a:pt x="71" y="217"/>
                </a:lnTo>
                <a:lnTo>
                  <a:pt x="71" y="216"/>
                </a:lnTo>
                <a:lnTo>
                  <a:pt x="70" y="216"/>
                </a:lnTo>
                <a:lnTo>
                  <a:pt x="70" y="215"/>
                </a:lnTo>
                <a:lnTo>
                  <a:pt x="70" y="215"/>
                </a:lnTo>
                <a:lnTo>
                  <a:pt x="70" y="215"/>
                </a:lnTo>
                <a:lnTo>
                  <a:pt x="70" y="215"/>
                </a:lnTo>
                <a:lnTo>
                  <a:pt x="69" y="214"/>
                </a:lnTo>
                <a:lnTo>
                  <a:pt x="69" y="214"/>
                </a:lnTo>
                <a:lnTo>
                  <a:pt x="69" y="214"/>
                </a:lnTo>
                <a:lnTo>
                  <a:pt x="69" y="214"/>
                </a:lnTo>
                <a:lnTo>
                  <a:pt x="69" y="214"/>
                </a:lnTo>
                <a:lnTo>
                  <a:pt x="69" y="214"/>
                </a:lnTo>
                <a:lnTo>
                  <a:pt x="68" y="213"/>
                </a:lnTo>
                <a:lnTo>
                  <a:pt x="68" y="213"/>
                </a:lnTo>
                <a:lnTo>
                  <a:pt x="68" y="213"/>
                </a:lnTo>
                <a:lnTo>
                  <a:pt x="68" y="213"/>
                </a:lnTo>
                <a:lnTo>
                  <a:pt x="67" y="213"/>
                </a:lnTo>
                <a:lnTo>
                  <a:pt x="67" y="213"/>
                </a:lnTo>
                <a:lnTo>
                  <a:pt x="67" y="213"/>
                </a:lnTo>
                <a:lnTo>
                  <a:pt x="67" y="213"/>
                </a:lnTo>
                <a:lnTo>
                  <a:pt x="67" y="213"/>
                </a:lnTo>
                <a:lnTo>
                  <a:pt x="67" y="213"/>
                </a:lnTo>
                <a:lnTo>
                  <a:pt x="67" y="213"/>
                </a:lnTo>
                <a:lnTo>
                  <a:pt x="67" y="213"/>
                </a:lnTo>
                <a:lnTo>
                  <a:pt x="67" y="212"/>
                </a:lnTo>
                <a:lnTo>
                  <a:pt x="67" y="212"/>
                </a:lnTo>
                <a:lnTo>
                  <a:pt x="66" y="212"/>
                </a:lnTo>
                <a:lnTo>
                  <a:pt x="66" y="212"/>
                </a:lnTo>
                <a:lnTo>
                  <a:pt x="66" y="212"/>
                </a:lnTo>
                <a:lnTo>
                  <a:pt x="65" y="212"/>
                </a:lnTo>
                <a:lnTo>
                  <a:pt x="65" y="212"/>
                </a:lnTo>
                <a:lnTo>
                  <a:pt x="65" y="212"/>
                </a:lnTo>
                <a:lnTo>
                  <a:pt x="65" y="211"/>
                </a:lnTo>
                <a:lnTo>
                  <a:pt x="65" y="211"/>
                </a:lnTo>
                <a:lnTo>
                  <a:pt x="65" y="211"/>
                </a:lnTo>
                <a:lnTo>
                  <a:pt x="65" y="211"/>
                </a:lnTo>
                <a:lnTo>
                  <a:pt x="65" y="211"/>
                </a:lnTo>
                <a:lnTo>
                  <a:pt x="65" y="211"/>
                </a:lnTo>
                <a:lnTo>
                  <a:pt x="65" y="211"/>
                </a:lnTo>
                <a:lnTo>
                  <a:pt x="65" y="211"/>
                </a:lnTo>
                <a:lnTo>
                  <a:pt x="65" y="211"/>
                </a:lnTo>
                <a:lnTo>
                  <a:pt x="64" y="211"/>
                </a:lnTo>
                <a:lnTo>
                  <a:pt x="64" y="211"/>
                </a:lnTo>
                <a:lnTo>
                  <a:pt x="64" y="211"/>
                </a:lnTo>
                <a:lnTo>
                  <a:pt x="64" y="211"/>
                </a:lnTo>
                <a:lnTo>
                  <a:pt x="64" y="210"/>
                </a:lnTo>
                <a:lnTo>
                  <a:pt x="64" y="210"/>
                </a:lnTo>
                <a:lnTo>
                  <a:pt x="64" y="210"/>
                </a:lnTo>
                <a:lnTo>
                  <a:pt x="64" y="210"/>
                </a:lnTo>
                <a:lnTo>
                  <a:pt x="64" y="210"/>
                </a:lnTo>
                <a:lnTo>
                  <a:pt x="64" y="210"/>
                </a:lnTo>
                <a:lnTo>
                  <a:pt x="64" y="210"/>
                </a:lnTo>
                <a:lnTo>
                  <a:pt x="64" y="210"/>
                </a:lnTo>
                <a:lnTo>
                  <a:pt x="64" y="209"/>
                </a:lnTo>
                <a:lnTo>
                  <a:pt x="64" y="209"/>
                </a:lnTo>
                <a:lnTo>
                  <a:pt x="64" y="209"/>
                </a:lnTo>
                <a:lnTo>
                  <a:pt x="64" y="209"/>
                </a:lnTo>
                <a:lnTo>
                  <a:pt x="64" y="209"/>
                </a:lnTo>
                <a:lnTo>
                  <a:pt x="64" y="208"/>
                </a:lnTo>
                <a:lnTo>
                  <a:pt x="64" y="208"/>
                </a:lnTo>
                <a:lnTo>
                  <a:pt x="64" y="208"/>
                </a:lnTo>
                <a:lnTo>
                  <a:pt x="64" y="208"/>
                </a:lnTo>
                <a:lnTo>
                  <a:pt x="63" y="208"/>
                </a:lnTo>
                <a:lnTo>
                  <a:pt x="63" y="208"/>
                </a:lnTo>
                <a:lnTo>
                  <a:pt x="63" y="208"/>
                </a:lnTo>
                <a:lnTo>
                  <a:pt x="63" y="207"/>
                </a:lnTo>
                <a:lnTo>
                  <a:pt x="63" y="207"/>
                </a:lnTo>
                <a:lnTo>
                  <a:pt x="63" y="207"/>
                </a:lnTo>
                <a:lnTo>
                  <a:pt x="63" y="207"/>
                </a:lnTo>
                <a:lnTo>
                  <a:pt x="63" y="207"/>
                </a:lnTo>
                <a:lnTo>
                  <a:pt x="63" y="205"/>
                </a:lnTo>
                <a:lnTo>
                  <a:pt x="62" y="205"/>
                </a:lnTo>
                <a:lnTo>
                  <a:pt x="62" y="204"/>
                </a:lnTo>
                <a:lnTo>
                  <a:pt x="62" y="204"/>
                </a:lnTo>
                <a:lnTo>
                  <a:pt x="62" y="204"/>
                </a:lnTo>
                <a:lnTo>
                  <a:pt x="62" y="204"/>
                </a:lnTo>
                <a:lnTo>
                  <a:pt x="62" y="204"/>
                </a:lnTo>
                <a:lnTo>
                  <a:pt x="61" y="204"/>
                </a:lnTo>
                <a:lnTo>
                  <a:pt x="61" y="204"/>
                </a:lnTo>
                <a:lnTo>
                  <a:pt x="61" y="204"/>
                </a:lnTo>
                <a:lnTo>
                  <a:pt x="60" y="204"/>
                </a:lnTo>
                <a:lnTo>
                  <a:pt x="60" y="205"/>
                </a:lnTo>
                <a:lnTo>
                  <a:pt x="56" y="206"/>
                </a:lnTo>
                <a:lnTo>
                  <a:pt x="56" y="206"/>
                </a:lnTo>
                <a:lnTo>
                  <a:pt x="55" y="207"/>
                </a:lnTo>
                <a:lnTo>
                  <a:pt x="54" y="207"/>
                </a:lnTo>
                <a:lnTo>
                  <a:pt x="52" y="208"/>
                </a:lnTo>
                <a:lnTo>
                  <a:pt x="52" y="208"/>
                </a:lnTo>
                <a:lnTo>
                  <a:pt x="52" y="208"/>
                </a:lnTo>
                <a:lnTo>
                  <a:pt x="52" y="208"/>
                </a:lnTo>
                <a:lnTo>
                  <a:pt x="51" y="208"/>
                </a:lnTo>
                <a:lnTo>
                  <a:pt x="50" y="207"/>
                </a:lnTo>
                <a:lnTo>
                  <a:pt x="49" y="207"/>
                </a:lnTo>
                <a:lnTo>
                  <a:pt x="49" y="207"/>
                </a:lnTo>
                <a:lnTo>
                  <a:pt x="48" y="207"/>
                </a:lnTo>
                <a:lnTo>
                  <a:pt x="48" y="207"/>
                </a:lnTo>
                <a:lnTo>
                  <a:pt x="47" y="207"/>
                </a:lnTo>
                <a:lnTo>
                  <a:pt x="47" y="207"/>
                </a:lnTo>
                <a:lnTo>
                  <a:pt x="47" y="207"/>
                </a:lnTo>
                <a:lnTo>
                  <a:pt x="47" y="207"/>
                </a:lnTo>
                <a:lnTo>
                  <a:pt x="46" y="207"/>
                </a:lnTo>
                <a:lnTo>
                  <a:pt x="46" y="207"/>
                </a:lnTo>
                <a:lnTo>
                  <a:pt x="45" y="207"/>
                </a:lnTo>
                <a:lnTo>
                  <a:pt x="44" y="207"/>
                </a:lnTo>
                <a:lnTo>
                  <a:pt x="44" y="205"/>
                </a:lnTo>
                <a:lnTo>
                  <a:pt x="44" y="204"/>
                </a:lnTo>
                <a:lnTo>
                  <a:pt x="44" y="203"/>
                </a:lnTo>
                <a:lnTo>
                  <a:pt x="44" y="203"/>
                </a:lnTo>
                <a:lnTo>
                  <a:pt x="44" y="203"/>
                </a:lnTo>
                <a:lnTo>
                  <a:pt x="44" y="202"/>
                </a:lnTo>
                <a:lnTo>
                  <a:pt x="44" y="202"/>
                </a:lnTo>
                <a:lnTo>
                  <a:pt x="44" y="201"/>
                </a:lnTo>
                <a:lnTo>
                  <a:pt x="44" y="201"/>
                </a:lnTo>
                <a:lnTo>
                  <a:pt x="44" y="201"/>
                </a:lnTo>
                <a:lnTo>
                  <a:pt x="44" y="201"/>
                </a:lnTo>
                <a:lnTo>
                  <a:pt x="44" y="200"/>
                </a:lnTo>
                <a:lnTo>
                  <a:pt x="44" y="200"/>
                </a:lnTo>
                <a:lnTo>
                  <a:pt x="44" y="200"/>
                </a:lnTo>
                <a:lnTo>
                  <a:pt x="44" y="200"/>
                </a:lnTo>
                <a:lnTo>
                  <a:pt x="44" y="200"/>
                </a:lnTo>
                <a:lnTo>
                  <a:pt x="44" y="200"/>
                </a:lnTo>
                <a:lnTo>
                  <a:pt x="43" y="200"/>
                </a:lnTo>
                <a:lnTo>
                  <a:pt x="43" y="200"/>
                </a:lnTo>
                <a:lnTo>
                  <a:pt x="42" y="200"/>
                </a:lnTo>
                <a:lnTo>
                  <a:pt x="40" y="201"/>
                </a:lnTo>
                <a:lnTo>
                  <a:pt x="38" y="201"/>
                </a:lnTo>
                <a:lnTo>
                  <a:pt x="37" y="202"/>
                </a:lnTo>
                <a:lnTo>
                  <a:pt x="36" y="202"/>
                </a:lnTo>
                <a:lnTo>
                  <a:pt x="35" y="203"/>
                </a:lnTo>
                <a:lnTo>
                  <a:pt x="35" y="203"/>
                </a:lnTo>
                <a:lnTo>
                  <a:pt x="33" y="205"/>
                </a:lnTo>
                <a:lnTo>
                  <a:pt x="33" y="206"/>
                </a:lnTo>
                <a:lnTo>
                  <a:pt x="31" y="208"/>
                </a:lnTo>
                <a:lnTo>
                  <a:pt x="31" y="208"/>
                </a:lnTo>
                <a:lnTo>
                  <a:pt x="30" y="210"/>
                </a:lnTo>
                <a:lnTo>
                  <a:pt x="30" y="209"/>
                </a:lnTo>
                <a:lnTo>
                  <a:pt x="29" y="209"/>
                </a:lnTo>
                <a:lnTo>
                  <a:pt x="29" y="210"/>
                </a:lnTo>
                <a:lnTo>
                  <a:pt x="29" y="209"/>
                </a:lnTo>
                <a:lnTo>
                  <a:pt x="29" y="209"/>
                </a:lnTo>
                <a:lnTo>
                  <a:pt x="29" y="208"/>
                </a:lnTo>
                <a:lnTo>
                  <a:pt x="28" y="207"/>
                </a:lnTo>
                <a:lnTo>
                  <a:pt x="28" y="205"/>
                </a:lnTo>
                <a:lnTo>
                  <a:pt x="28" y="205"/>
                </a:lnTo>
                <a:lnTo>
                  <a:pt x="28" y="204"/>
                </a:lnTo>
                <a:lnTo>
                  <a:pt x="27" y="203"/>
                </a:lnTo>
                <a:lnTo>
                  <a:pt x="27" y="201"/>
                </a:lnTo>
                <a:lnTo>
                  <a:pt x="27" y="200"/>
                </a:lnTo>
                <a:lnTo>
                  <a:pt x="27" y="199"/>
                </a:lnTo>
                <a:lnTo>
                  <a:pt x="26" y="197"/>
                </a:lnTo>
                <a:lnTo>
                  <a:pt x="26" y="197"/>
                </a:lnTo>
                <a:lnTo>
                  <a:pt x="26" y="194"/>
                </a:lnTo>
                <a:lnTo>
                  <a:pt x="25" y="193"/>
                </a:lnTo>
                <a:lnTo>
                  <a:pt x="25" y="192"/>
                </a:lnTo>
                <a:lnTo>
                  <a:pt x="24" y="190"/>
                </a:lnTo>
                <a:lnTo>
                  <a:pt x="24" y="190"/>
                </a:lnTo>
                <a:lnTo>
                  <a:pt x="24" y="190"/>
                </a:lnTo>
                <a:lnTo>
                  <a:pt x="23" y="190"/>
                </a:lnTo>
                <a:lnTo>
                  <a:pt x="22" y="190"/>
                </a:lnTo>
                <a:lnTo>
                  <a:pt x="21" y="190"/>
                </a:lnTo>
                <a:lnTo>
                  <a:pt x="20" y="190"/>
                </a:lnTo>
                <a:lnTo>
                  <a:pt x="20" y="190"/>
                </a:lnTo>
                <a:lnTo>
                  <a:pt x="20" y="190"/>
                </a:lnTo>
                <a:lnTo>
                  <a:pt x="19" y="190"/>
                </a:lnTo>
                <a:lnTo>
                  <a:pt x="19" y="191"/>
                </a:lnTo>
                <a:lnTo>
                  <a:pt x="19" y="191"/>
                </a:lnTo>
                <a:lnTo>
                  <a:pt x="19" y="191"/>
                </a:lnTo>
                <a:lnTo>
                  <a:pt x="19" y="191"/>
                </a:lnTo>
                <a:lnTo>
                  <a:pt x="19" y="191"/>
                </a:lnTo>
                <a:lnTo>
                  <a:pt x="19" y="191"/>
                </a:lnTo>
                <a:lnTo>
                  <a:pt x="18" y="191"/>
                </a:lnTo>
                <a:lnTo>
                  <a:pt x="18" y="191"/>
                </a:lnTo>
                <a:lnTo>
                  <a:pt x="17" y="191"/>
                </a:lnTo>
                <a:lnTo>
                  <a:pt x="17" y="191"/>
                </a:lnTo>
                <a:lnTo>
                  <a:pt x="17" y="191"/>
                </a:lnTo>
                <a:lnTo>
                  <a:pt x="17" y="191"/>
                </a:lnTo>
                <a:lnTo>
                  <a:pt x="17" y="191"/>
                </a:lnTo>
                <a:lnTo>
                  <a:pt x="17" y="191"/>
                </a:lnTo>
                <a:lnTo>
                  <a:pt x="16" y="191"/>
                </a:lnTo>
                <a:lnTo>
                  <a:pt x="16" y="191"/>
                </a:lnTo>
                <a:lnTo>
                  <a:pt x="16" y="191"/>
                </a:lnTo>
                <a:lnTo>
                  <a:pt x="16" y="191"/>
                </a:lnTo>
                <a:lnTo>
                  <a:pt x="16" y="191"/>
                </a:lnTo>
                <a:lnTo>
                  <a:pt x="16" y="191"/>
                </a:lnTo>
                <a:lnTo>
                  <a:pt x="16" y="191"/>
                </a:lnTo>
                <a:lnTo>
                  <a:pt x="16" y="191"/>
                </a:lnTo>
                <a:lnTo>
                  <a:pt x="15" y="191"/>
                </a:lnTo>
                <a:lnTo>
                  <a:pt x="15" y="190"/>
                </a:lnTo>
                <a:lnTo>
                  <a:pt x="15" y="190"/>
                </a:lnTo>
                <a:lnTo>
                  <a:pt x="14" y="190"/>
                </a:lnTo>
                <a:lnTo>
                  <a:pt x="13" y="190"/>
                </a:lnTo>
                <a:lnTo>
                  <a:pt x="13" y="190"/>
                </a:lnTo>
                <a:lnTo>
                  <a:pt x="12" y="190"/>
                </a:lnTo>
                <a:lnTo>
                  <a:pt x="12" y="190"/>
                </a:lnTo>
                <a:lnTo>
                  <a:pt x="11" y="190"/>
                </a:lnTo>
                <a:lnTo>
                  <a:pt x="11" y="191"/>
                </a:lnTo>
                <a:lnTo>
                  <a:pt x="11" y="191"/>
                </a:lnTo>
                <a:lnTo>
                  <a:pt x="11" y="192"/>
                </a:lnTo>
                <a:lnTo>
                  <a:pt x="11" y="193"/>
                </a:lnTo>
                <a:lnTo>
                  <a:pt x="11" y="193"/>
                </a:lnTo>
                <a:lnTo>
                  <a:pt x="11" y="193"/>
                </a:lnTo>
                <a:lnTo>
                  <a:pt x="11" y="193"/>
                </a:lnTo>
                <a:lnTo>
                  <a:pt x="10" y="193"/>
                </a:lnTo>
                <a:lnTo>
                  <a:pt x="10" y="193"/>
                </a:lnTo>
                <a:lnTo>
                  <a:pt x="10" y="193"/>
                </a:lnTo>
                <a:lnTo>
                  <a:pt x="10" y="192"/>
                </a:lnTo>
                <a:lnTo>
                  <a:pt x="10" y="191"/>
                </a:lnTo>
                <a:lnTo>
                  <a:pt x="9" y="191"/>
                </a:lnTo>
                <a:lnTo>
                  <a:pt x="9" y="191"/>
                </a:lnTo>
                <a:lnTo>
                  <a:pt x="9" y="190"/>
                </a:lnTo>
                <a:lnTo>
                  <a:pt x="9" y="189"/>
                </a:lnTo>
                <a:lnTo>
                  <a:pt x="9" y="188"/>
                </a:lnTo>
                <a:lnTo>
                  <a:pt x="9" y="187"/>
                </a:lnTo>
                <a:lnTo>
                  <a:pt x="9" y="187"/>
                </a:lnTo>
                <a:lnTo>
                  <a:pt x="9" y="187"/>
                </a:lnTo>
                <a:lnTo>
                  <a:pt x="9" y="187"/>
                </a:lnTo>
                <a:lnTo>
                  <a:pt x="9" y="186"/>
                </a:lnTo>
                <a:lnTo>
                  <a:pt x="8" y="186"/>
                </a:lnTo>
                <a:lnTo>
                  <a:pt x="8" y="184"/>
                </a:lnTo>
                <a:lnTo>
                  <a:pt x="8" y="184"/>
                </a:lnTo>
                <a:lnTo>
                  <a:pt x="8" y="184"/>
                </a:lnTo>
                <a:lnTo>
                  <a:pt x="8" y="184"/>
                </a:lnTo>
                <a:lnTo>
                  <a:pt x="7" y="183"/>
                </a:lnTo>
                <a:lnTo>
                  <a:pt x="7" y="182"/>
                </a:lnTo>
                <a:lnTo>
                  <a:pt x="7" y="180"/>
                </a:lnTo>
                <a:lnTo>
                  <a:pt x="6" y="177"/>
                </a:lnTo>
                <a:lnTo>
                  <a:pt x="6" y="175"/>
                </a:lnTo>
                <a:lnTo>
                  <a:pt x="6" y="175"/>
                </a:lnTo>
                <a:lnTo>
                  <a:pt x="5" y="172"/>
                </a:lnTo>
                <a:lnTo>
                  <a:pt x="5" y="172"/>
                </a:lnTo>
                <a:lnTo>
                  <a:pt x="5" y="171"/>
                </a:lnTo>
                <a:lnTo>
                  <a:pt x="5" y="170"/>
                </a:lnTo>
                <a:lnTo>
                  <a:pt x="5" y="169"/>
                </a:lnTo>
                <a:lnTo>
                  <a:pt x="4" y="168"/>
                </a:lnTo>
                <a:lnTo>
                  <a:pt x="4" y="167"/>
                </a:lnTo>
                <a:lnTo>
                  <a:pt x="4" y="166"/>
                </a:lnTo>
                <a:lnTo>
                  <a:pt x="4" y="162"/>
                </a:lnTo>
                <a:lnTo>
                  <a:pt x="4" y="162"/>
                </a:lnTo>
                <a:lnTo>
                  <a:pt x="4" y="161"/>
                </a:lnTo>
                <a:lnTo>
                  <a:pt x="4" y="161"/>
                </a:lnTo>
                <a:lnTo>
                  <a:pt x="4" y="161"/>
                </a:lnTo>
                <a:lnTo>
                  <a:pt x="5" y="160"/>
                </a:lnTo>
                <a:lnTo>
                  <a:pt x="7" y="160"/>
                </a:lnTo>
                <a:lnTo>
                  <a:pt x="9" y="159"/>
                </a:lnTo>
                <a:lnTo>
                  <a:pt x="11" y="158"/>
                </a:lnTo>
                <a:lnTo>
                  <a:pt x="11" y="158"/>
                </a:lnTo>
                <a:lnTo>
                  <a:pt x="11" y="158"/>
                </a:lnTo>
                <a:lnTo>
                  <a:pt x="11" y="158"/>
                </a:lnTo>
                <a:lnTo>
                  <a:pt x="11" y="158"/>
                </a:lnTo>
                <a:lnTo>
                  <a:pt x="11" y="158"/>
                </a:lnTo>
                <a:lnTo>
                  <a:pt x="11" y="157"/>
                </a:lnTo>
                <a:lnTo>
                  <a:pt x="11" y="157"/>
                </a:lnTo>
                <a:lnTo>
                  <a:pt x="11" y="157"/>
                </a:lnTo>
                <a:lnTo>
                  <a:pt x="11" y="157"/>
                </a:lnTo>
                <a:lnTo>
                  <a:pt x="11" y="157"/>
                </a:lnTo>
                <a:lnTo>
                  <a:pt x="12" y="157"/>
                </a:lnTo>
                <a:lnTo>
                  <a:pt x="12" y="157"/>
                </a:lnTo>
                <a:lnTo>
                  <a:pt x="12" y="157"/>
                </a:lnTo>
                <a:lnTo>
                  <a:pt x="12" y="157"/>
                </a:lnTo>
                <a:lnTo>
                  <a:pt x="12" y="157"/>
                </a:lnTo>
                <a:lnTo>
                  <a:pt x="12" y="157"/>
                </a:lnTo>
                <a:lnTo>
                  <a:pt x="12" y="157"/>
                </a:lnTo>
                <a:lnTo>
                  <a:pt x="12"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4" y="157"/>
                </a:lnTo>
                <a:lnTo>
                  <a:pt x="14" y="157"/>
                </a:lnTo>
                <a:lnTo>
                  <a:pt x="14" y="157"/>
                </a:lnTo>
                <a:lnTo>
                  <a:pt x="14" y="156"/>
                </a:lnTo>
                <a:lnTo>
                  <a:pt x="14" y="156"/>
                </a:lnTo>
                <a:lnTo>
                  <a:pt x="14" y="156"/>
                </a:lnTo>
                <a:lnTo>
                  <a:pt x="14" y="156"/>
                </a:lnTo>
                <a:lnTo>
                  <a:pt x="14" y="156"/>
                </a:lnTo>
                <a:lnTo>
                  <a:pt x="14" y="156"/>
                </a:lnTo>
                <a:lnTo>
                  <a:pt x="15" y="156"/>
                </a:lnTo>
                <a:lnTo>
                  <a:pt x="15" y="156"/>
                </a:lnTo>
                <a:lnTo>
                  <a:pt x="15" y="156"/>
                </a:lnTo>
                <a:lnTo>
                  <a:pt x="15" y="156"/>
                </a:lnTo>
                <a:lnTo>
                  <a:pt x="15" y="156"/>
                </a:lnTo>
                <a:lnTo>
                  <a:pt x="16" y="156"/>
                </a:lnTo>
                <a:lnTo>
                  <a:pt x="16" y="156"/>
                </a:lnTo>
                <a:lnTo>
                  <a:pt x="16" y="156"/>
                </a:lnTo>
                <a:lnTo>
                  <a:pt x="16" y="156"/>
                </a:lnTo>
                <a:lnTo>
                  <a:pt x="16" y="156"/>
                </a:lnTo>
                <a:lnTo>
                  <a:pt x="16" y="156"/>
                </a:lnTo>
                <a:lnTo>
                  <a:pt x="16" y="156"/>
                </a:lnTo>
                <a:lnTo>
                  <a:pt x="16" y="156"/>
                </a:lnTo>
                <a:lnTo>
                  <a:pt x="16" y="156"/>
                </a:lnTo>
                <a:lnTo>
                  <a:pt x="16" y="156"/>
                </a:lnTo>
                <a:lnTo>
                  <a:pt x="16" y="156"/>
                </a:lnTo>
                <a:lnTo>
                  <a:pt x="16" y="156"/>
                </a:lnTo>
                <a:lnTo>
                  <a:pt x="17" y="155"/>
                </a:lnTo>
                <a:lnTo>
                  <a:pt x="17" y="155"/>
                </a:lnTo>
                <a:lnTo>
                  <a:pt x="17" y="155"/>
                </a:lnTo>
                <a:lnTo>
                  <a:pt x="17" y="155"/>
                </a:lnTo>
                <a:lnTo>
                  <a:pt x="17" y="155"/>
                </a:lnTo>
                <a:lnTo>
                  <a:pt x="17" y="155"/>
                </a:lnTo>
                <a:lnTo>
                  <a:pt x="17" y="155"/>
                </a:lnTo>
                <a:lnTo>
                  <a:pt x="17" y="154"/>
                </a:lnTo>
                <a:lnTo>
                  <a:pt x="17" y="154"/>
                </a:lnTo>
                <a:lnTo>
                  <a:pt x="17" y="153"/>
                </a:lnTo>
                <a:lnTo>
                  <a:pt x="17" y="153"/>
                </a:lnTo>
                <a:lnTo>
                  <a:pt x="17" y="152"/>
                </a:lnTo>
                <a:lnTo>
                  <a:pt x="17" y="152"/>
                </a:lnTo>
                <a:lnTo>
                  <a:pt x="16" y="152"/>
                </a:lnTo>
                <a:lnTo>
                  <a:pt x="16" y="151"/>
                </a:lnTo>
                <a:lnTo>
                  <a:pt x="16" y="150"/>
                </a:lnTo>
                <a:lnTo>
                  <a:pt x="16" y="150"/>
                </a:lnTo>
                <a:lnTo>
                  <a:pt x="16" y="149"/>
                </a:lnTo>
                <a:lnTo>
                  <a:pt x="15" y="148"/>
                </a:lnTo>
                <a:lnTo>
                  <a:pt x="15" y="148"/>
                </a:lnTo>
                <a:lnTo>
                  <a:pt x="15" y="148"/>
                </a:lnTo>
                <a:lnTo>
                  <a:pt x="15" y="148"/>
                </a:lnTo>
                <a:lnTo>
                  <a:pt x="15" y="148"/>
                </a:lnTo>
                <a:lnTo>
                  <a:pt x="15" y="148"/>
                </a:lnTo>
                <a:lnTo>
                  <a:pt x="15" y="148"/>
                </a:lnTo>
                <a:lnTo>
                  <a:pt x="15" y="148"/>
                </a:lnTo>
                <a:lnTo>
                  <a:pt x="15" y="148"/>
                </a:lnTo>
                <a:lnTo>
                  <a:pt x="15" y="147"/>
                </a:lnTo>
                <a:lnTo>
                  <a:pt x="15" y="147"/>
                </a:lnTo>
                <a:lnTo>
                  <a:pt x="14" y="147"/>
                </a:lnTo>
                <a:lnTo>
                  <a:pt x="14" y="146"/>
                </a:lnTo>
                <a:lnTo>
                  <a:pt x="14" y="146"/>
                </a:lnTo>
                <a:lnTo>
                  <a:pt x="14" y="146"/>
                </a:lnTo>
                <a:lnTo>
                  <a:pt x="14" y="146"/>
                </a:lnTo>
                <a:lnTo>
                  <a:pt x="13" y="145"/>
                </a:lnTo>
                <a:lnTo>
                  <a:pt x="13" y="143"/>
                </a:lnTo>
                <a:lnTo>
                  <a:pt x="13" y="143"/>
                </a:lnTo>
                <a:lnTo>
                  <a:pt x="13" y="143"/>
                </a:lnTo>
                <a:lnTo>
                  <a:pt x="11" y="141"/>
                </a:lnTo>
                <a:lnTo>
                  <a:pt x="10" y="140"/>
                </a:lnTo>
                <a:lnTo>
                  <a:pt x="9" y="138"/>
                </a:lnTo>
                <a:lnTo>
                  <a:pt x="9" y="138"/>
                </a:lnTo>
                <a:lnTo>
                  <a:pt x="9" y="138"/>
                </a:lnTo>
                <a:lnTo>
                  <a:pt x="8" y="138"/>
                </a:lnTo>
                <a:lnTo>
                  <a:pt x="8" y="138"/>
                </a:lnTo>
                <a:lnTo>
                  <a:pt x="7" y="138"/>
                </a:lnTo>
                <a:lnTo>
                  <a:pt x="7" y="138"/>
                </a:lnTo>
                <a:lnTo>
                  <a:pt x="7" y="138"/>
                </a:lnTo>
                <a:lnTo>
                  <a:pt x="6" y="137"/>
                </a:lnTo>
                <a:lnTo>
                  <a:pt x="6" y="136"/>
                </a:lnTo>
                <a:lnTo>
                  <a:pt x="5" y="136"/>
                </a:lnTo>
                <a:lnTo>
                  <a:pt x="4" y="135"/>
                </a:lnTo>
                <a:lnTo>
                  <a:pt x="4" y="135"/>
                </a:lnTo>
                <a:lnTo>
                  <a:pt x="4" y="135"/>
                </a:lnTo>
                <a:lnTo>
                  <a:pt x="4" y="133"/>
                </a:lnTo>
                <a:lnTo>
                  <a:pt x="4" y="131"/>
                </a:lnTo>
                <a:lnTo>
                  <a:pt x="4" y="131"/>
                </a:lnTo>
                <a:lnTo>
                  <a:pt x="4" y="131"/>
                </a:lnTo>
                <a:lnTo>
                  <a:pt x="4" y="130"/>
                </a:lnTo>
                <a:lnTo>
                  <a:pt x="4" y="130"/>
                </a:lnTo>
                <a:lnTo>
                  <a:pt x="4" y="129"/>
                </a:lnTo>
                <a:lnTo>
                  <a:pt x="4" y="129"/>
                </a:lnTo>
                <a:lnTo>
                  <a:pt x="4" y="129"/>
                </a:lnTo>
                <a:lnTo>
                  <a:pt x="4" y="129"/>
                </a:lnTo>
                <a:lnTo>
                  <a:pt x="4" y="129"/>
                </a:lnTo>
                <a:lnTo>
                  <a:pt x="4" y="128"/>
                </a:lnTo>
                <a:lnTo>
                  <a:pt x="4" y="128"/>
                </a:lnTo>
                <a:lnTo>
                  <a:pt x="3" y="127"/>
                </a:lnTo>
                <a:lnTo>
                  <a:pt x="3" y="124"/>
                </a:lnTo>
                <a:lnTo>
                  <a:pt x="2" y="121"/>
                </a:lnTo>
                <a:lnTo>
                  <a:pt x="2" y="119"/>
                </a:lnTo>
                <a:lnTo>
                  <a:pt x="2" y="119"/>
                </a:lnTo>
                <a:lnTo>
                  <a:pt x="2" y="118"/>
                </a:lnTo>
                <a:lnTo>
                  <a:pt x="1" y="115"/>
                </a:lnTo>
                <a:lnTo>
                  <a:pt x="1" y="115"/>
                </a:lnTo>
                <a:lnTo>
                  <a:pt x="0" y="111"/>
                </a:lnTo>
                <a:lnTo>
                  <a:pt x="0" y="108"/>
                </a:lnTo>
                <a:lnTo>
                  <a:pt x="0" y="108"/>
                </a:lnTo>
                <a:lnTo>
                  <a:pt x="2" y="106"/>
                </a:lnTo>
                <a:lnTo>
                  <a:pt x="2" y="106"/>
                </a:lnTo>
                <a:lnTo>
                  <a:pt x="4" y="102"/>
                </a:lnTo>
                <a:lnTo>
                  <a:pt x="5" y="101"/>
                </a:lnTo>
                <a:lnTo>
                  <a:pt x="6" y="101"/>
                </a:lnTo>
                <a:lnTo>
                  <a:pt x="7" y="99"/>
                </a:lnTo>
                <a:lnTo>
                  <a:pt x="7" y="96"/>
                </a:lnTo>
                <a:lnTo>
                  <a:pt x="9" y="97"/>
                </a:lnTo>
                <a:lnTo>
                  <a:pt x="10" y="97"/>
                </a:lnTo>
                <a:lnTo>
                  <a:pt x="10" y="97"/>
                </a:lnTo>
                <a:lnTo>
                  <a:pt x="10" y="97"/>
                </a:lnTo>
                <a:lnTo>
                  <a:pt x="10" y="98"/>
                </a:lnTo>
                <a:lnTo>
                  <a:pt x="10" y="99"/>
                </a:lnTo>
                <a:lnTo>
                  <a:pt x="10" y="99"/>
                </a:lnTo>
                <a:lnTo>
                  <a:pt x="10" y="100"/>
                </a:lnTo>
                <a:lnTo>
                  <a:pt x="11" y="100"/>
                </a:lnTo>
                <a:lnTo>
                  <a:pt x="13" y="101"/>
                </a:lnTo>
                <a:lnTo>
                  <a:pt x="14" y="101"/>
                </a:lnTo>
                <a:lnTo>
                  <a:pt x="15" y="101"/>
                </a:lnTo>
                <a:lnTo>
                  <a:pt x="16" y="101"/>
                </a:lnTo>
                <a:lnTo>
                  <a:pt x="16" y="101"/>
                </a:lnTo>
                <a:lnTo>
                  <a:pt x="17" y="101"/>
                </a:lnTo>
                <a:lnTo>
                  <a:pt x="18" y="101"/>
                </a:lnTo>
                <a:lnTo>
                  <a:pt x="18" y="99"/>
                </a:lnTo>
                <a:lnTo>
                  <a:pt x="19" y="96"/>
                </a:lnTo>
                <a:lnTo>
                  <a:pt x="19" y="96"/>
                </a:lnTo>
                <a:lnTo>
                  <a:pt x="19" y="96"/>
                </a:lnTo>
                <a:lnTo>
                  <a:pt x="19" y="94"/>
                </a:lnTo>
                <a:lnTo>
                  <a:pt x="19" y="94"/>
                </a:lnTo>
                <a:lnTo>
                  <a:pt x="19" y="91"/>
                </a:lnTo>
                <a:lnTo>
                  <a:pt x="19" y="90"/>
                </a:lnTo>
                <a:lnTo>
                  <a:pt x="19" y="89"/>
                </a:lnTo>
                <a:lnTo>
                  <a:pt x="20" y="88"/>
                </a:lnTo>
                <a:lnTo>
                  <a:pt x="20" y="88"/>
                </a:lnTo>
                <a:lnTo>
                  <a:pt x="20" y="87"/>
                </a:lnTo>
                <a:lnTo>
                  <a:pt x="20" y="85"/>
                </a:lnTo>
                <a:lnTo>
                  <a:pt x="20" y="84"/>
                </a:lnTo>
                <a:lnTo>
                  <a:pt x="20" y="84"/>
                </a:lnTo>
                <a:lnTo>
                  <a:pt x="20" y="82"/>
                </a:lnTo>
                <a:lnTo>
                  <a:pt x="20" y="81"/>
                </a:lnTo>
                <a:lnTo>
                  <a:pt x="20" y="78"/>
                </a:lnTo>
                <a:lnTo>
                  <a:pt x="20" y="78"/>
                </a:lnTo>
                <a:lnTo>
                  <a:pt x="18" y="78"/>
                </a:lnTo>
                <a:lnTo>
                  <a:pt x="18" y="78"/>
                </a:lnTo>
                <a:lnTo>
                  <a:pt x="18" y="77"/>
                </a:lnTo>
                <a:lnTo>
                  <a:pt x="18" y="77"/>
                </a:lnTo>
                <a:lnTo>
                  <a:pt x="18" y="77"/>
                </a:lnTo>
                <a:lnTo>
                  <a:pt x="18" y="77"/>
                </a:lnTo>
                <a:lnTo>
                  <a:pt x="18" y="76"/>
                </a:lnTo>
                <a:lnTo>
                  <a:pt x="19" y="75"/>
                </a:lnTo>
                <a:lnTo>
                  <a:pt x="19" y="75"/>
                </a:lnTo>
                <a:lnTo>
                  <a:pt x="19" y="74"/>
                </a:lnTo>
                <a:lnTo>
                  <a:pt x="20" y="74"/>
                </a:lnTo>
                <a:lnTo>
                  <a:pt x="20" y="74"/>
                </a:lnTo>
                <a:lnTo>
                  <a:pt x="20" y="73"/>
                </a:lnTo>
                <a:lnTo>
                  <a:pt x="20" y="73"/>
                </a:lnTo>
                <a:lnTo>
                  <a:pt x="20" y="73"/>
                </a:lnTo>
                <a:lnTo>
                  <a:pt x="20" y="73"/>
                </a:lnTo>
                <a:lnTo>
                  <a:pt x="20" y="72"/>
                </a:lnTo>
                <a:lnTo>
                  <a:pt x="20" y="71"/>
                </a:lnTo>
                <a:lnTo>
                  <a:pt x="20" y="71"/>
                </a:lnTo>
                <a:lnTo>
                  <a:pt x="21" y="71"/>
                </a:lnTo>
                <a:lnTo>
                  <a:pt x="21" y="70"/>
                </a:lnTo>
                <a:lnTo>
                  <a:pt x="21" y="69"/>
                </a:lnTo>
                <a:lnTo>
                  <a:pt x="21" y="69"/>
                </a:lnTo>
                <a:lnTo>
                  <a:pt x="21" y="69"/>
                </a:lnTo>
                <a:lnTo>
                  <a:pt x="21" y="68"/>
                </a:lnTo>
                <a:lnTo>
                  <a:pt x="21" y="68"/>
                </a:lnTo>
                <a:lnTo>
                  <a:pt x="21" y="68"/>
                </a:lnTo>
                <a:lnTo>
                  <a:pt x="21" y="68"/>
                </a:lnTo>
                <a:lnTo>
                  <a:pt x="20" y="68"/>
                </a:lnTo>
                <a:lnTo>
                  <a:pt x="20" y="68"/>
                </a:lnTo>
                <a:lnTo>
                  <a:pt x="20" y="68"/>
                </a:lnTo>
                <a:lnTo>
                  <a:pt x="20" y="68"/>
                </a:lnTo>
                <a:lnTo>
                  <a:pt x="20" y="68"/>
                </a:lnTo>
                <a:lnTo>
                  <a:pt x="20" y="68"/>
                </a:lnTo>
                <a:lnTo>
                  <a:pt x="21" y="67"/>
                </a:lnTo>
                <a:lnTo>
                  <a:pt x="21" y="66"/>
                </a:lnTo>
                <a:lnTo>
                  <a:pt x="21" y="65"/>
                </a:lnTo>
                <a:lnTo>
                  <a:pt x="21" y="65"/>
                </a:lnTo>
                <a:lnTo>
                  <a:pt x="21" y="65"/>
                </a:lnTo>
                <a:lnTo>
                  <a:pt x="22" y="64"/>
                </a:lnTo>
                <a:lnTo>
                  <a:pt x="22" y="64"/>
                </a:lnTo>
                <a:lnTo>
                  <a:pt x="22" y="64"/>
                </a:lnTo>
                <a:lnTo>
                  <a:pt x="22" y="64"/>
                </a:lnTo>
                <a:lnTo>
                  <a:pt x="22" y="63"/>
                </a:lnTo>
                <a:lnTo>
                  <a:pt x="21" y="63"/>
                </a:lnTo>
                <a:lnTo>
                  <a:pt x="21" y="63"/>
                </a:lnTo>
                <a:lnTo>
                  <a:pt x="22" y="63"/>
                </a:lnTo>
                <a:lnTo>
                  <a:pt x="22" y="62"/>
                </a:lnTo>
                <a:lnTo>
                  <a:pt x="22" y="61"/>
                </a:lnTo>
                <a:lnTo>
                  <a:pt x="22" y="60"/>
                </a:lnTo>
                <a:lnTo>
                  <a:pt x="23" y="59"/>
                </a:lnTo>
                <a:lnTo>
                  <a:pt x="23" y="58"/>
                </a:lnTo>
                <a:lnTo>
                  <a:pt x="23" y="58"/>
                </a:lnTo>
                <a:lnTo>
                  <a:pt x="23" y="57"/>
                </a:lnTo>
                <a:lnTo>
                  <a:pt x="23" y="57"/>
                </a:lnTo>
                <a:lnTo>
                  <a:pt x="23" y="56"/>
                </a:lnTo>
                <a:lnTo>
                  <a:pt x="23" y="56"/>
                </a:lnTo>
                <a:lnTo>
                  <a:pt x="24" y="56"/>
                </a:lnTo>
                <a:lnTo>
                  <a:pt x="24" y="56"/>
                </a:lnTo>
                <a:lnTo>
                  <a:pt x="24" y="56"/>
                </a:lnTo>
                <a:lnTo>
                  <a:pt x="28" y="56"/>
                </a:lnTo>
                <a:lnTo>
                  <a:pt x="28" y="56"/>
                </a:lnTo>
                <a:lnTo>
                  <a:pt x="28" y="55"/>
                </a:lnTo>
                <a:lnTo>
                  <a:pt x="28" y="54"/>
                </a:lnTo>
                <a:lnTo>
                  <a:pt x="28" y="54"/>
                </a:lnTo>
                <a:lnTo>
                  <a:pt x="30" y="54"/>
                </a:lnTo>
                <a:lnTo>
                  <a:pt x="30" y="54"/>
                </a:lnTo>
                <a:lnTo>
                  <a:pt x="31" y="54"/>
                </a:lnTo>
                <a:lnTo>
                  <a:pt x="31" y="54"/>
                </a:lnTo>
                <a:lnTo>
                  <a:pt x="31" y="54"/>
                </a:lnTo>
                <a:lnTo>
                  <a:pt x="31" y="54"/>
                </a:lnTo>
                <a:lnTo>
                  <a:pt x="32" y="53"/>
                </a:lnTo>
                <a:lnTo>
                  <a:pt x="32" y="53"/>
                </a:lnTo>
                <a:lnTo>
                  <a:pt x="33" y="52"/>
                </a:lnTo>
                <a:lnTo>
                  <a:pt x="34" y="51"/>
                </a:lnTo>
                <a:lnTo>
                  <a:pt x="35" y="51"/>
                </a:lnTo>
                <a:lnTo>
                  <a:pt x="35" y="51"/>
                </a:lnTo>
                <a:lnTo>
                  <a:pt x="36" y="50"/>
                </a:lnTo>
                <a:lnTo>
                  <a:pt x="36" y="50"/>
                </a:lnTo>
                <a:lnTo>
                  <a:pt x="36" y="50"/>
                </a:lnTo>
                <a:lnTo>
                  <a:pt x="36" y="50"/>
                </a:lnTo>
                <a:lnTo>
                  <a:pt x="36" y="50"/>
                </a:lnTo>
                <a:lnTo>
                  <a:pt x="37" y="52"/>
                </a:lnTo>
                <a:lnTo>
                  <a:pt x="37" y="53"/>
                </a:lnTo>
                <a:lnTo>
                  <a:pt x="37" y="54"/>
                </a:lnTo>
                <a:lnTo>
                  <a:pt x="37" y="54"/>
                </a:lnTo>
                <a:lnTo>
                  <a:pt x="38" y="53"/>
                </a:lnTo>
                <a:lnTo>
                  <a:pt x="39" y="53"/>
                </a:lnTo>
                <a:lnTo>
                  <a:pt x="40" y="51"/>
                </a:lnTo>
                <a:lnTo>
                  <a:pt x="40" y="51"/>
                </a:lnTo>
                <a:lnTo>
                  <a:pt x="41" y="48"/>
                </a:lnTo>
                <a:lnTo>
                  <a:pt x="41" y="48"/>
                </a:lnTo>
                <a:lnTo>
                  <a:pt x="42" y="48"/>
                </a:lnTo>
                <a:lnTo>
                  <a:pt x="45" y="48"/>
                </a:lnTo>
                <a:lnTo>
                  <a:pt x="49" y="47"/>
                </a:lnTo>
                <a:lnTo>
                  <a:pt x="51" y="47"/>
                </a:lnTo>
                <a:lnTo>
                  <a:pt x="50" y="45"/>
                </a:lnTo>
                <a:lnTo>
                  <a:pt x="50" y="45"/>
                </a:lnTo>
                <a:lnTo>
                  <a:pt x="50" y="45"/>
                </a:lnTo>
                <a:lnTo>
                  <a:pt x="50" y="45"/>
                </a:lnTo>
                <a:lnTo>
                  <a:pt x="52" y="44"/>
                </a:lnTo>
                <a:lnTo>
                  <a:pt x="52" y="44"/>
                </a:lnTo>
                <a:lnTo>
                  <a:pt x="52" y="44"/>
                </a:lnTo>
                <a:lnTo>
                  <a:pt x="54" y="44"/>
                </a:lnTo>
                <a:lnTo>
                  <a:pt x="55" y="44"/>
                </a:lnTo>
                <a:lnTo>
                  <a:pt x="55" y="44"/>
                </a:lnTo>
                <a:lnTo>
                  <a:pt x="55" y="44"/>
                </a:lnTo>
                <a:lnTo>
                  <a:pt x="56" y="43"/>
                </a:lnTo>
                <a:lnTo>
                  <a:pt x="57" y="43"/>
                </a:lnTo>
                <a:lnTo>
                  <a:pt x="57" y="42"/>
                </a:lnTo>
                <a:lnTo>
                  <a:pt x="57" y="42"/>
                </a:lnTo>
                <a:lnTo>
                  <a:pt x="57" y="42"/>
                </a:lnTo>
                <a:lnTo>
                  <a:pt x="58" y="43"/>
                </a:lnTo>
                <a:lnTo>
                  <a:pt x="58" y="43"/>
                </a:lnTo>
                <a:lnTo>
                  <a:pt x="58" y="43"/>
                </a:lnTo>
                <a:lnTo>
                  <a:pt x="58" y="43"/>
                </a:lnTo>
                <a:lnTo>
                  <a:pt x="58" y="43"/>
                </a:lnTo>
                <a:lnTo>
                  <a:pt x="58" y="43"/>
                </a:lnTo>
                <a:lnTo>
                  <a:pt x="58" y="43"/>
                </a:lnTo>
                <a:lnTo>
                  <a:pt x="58" y="43"/>
                </a:lnTo>
                <a:lnTo>
                  <a:pt x="58" y="43"/>
                </a:lnTo>
                <a:lnTo>
                  <a:pt x="58" y="44"/>
                </a:lnTo>
                <a:lnTo>
                  <a:pt x="58" y="44"/>
                </a:lnTo>
                <a:lnTo>
                  <a:pt x="58" y="44"/>
                </a:lnTo>
                <a:lnTo>
                  <a:pt x="58" y="44"/>
                </a:lnTo>
                <a:lnTo>
                  <a:pt x="58" y="44"/>
                </a:lnTo>
                <a:lnTo>
                  <a:pt x="58" y="45"/>
                </a:lnTo>
                <a:lnTo>
                  <a:pt x="58" y="45"/>
                </a:lnTo>
                <a:lnTo>
                  <a:pt x="58" y="46"/>
                </a:lnTo>
                <a:lnTo>
                  <a:pt x="59" y="47"/>
                </a:lnTo>
                <a:lnTo>
                  <a:pt x="59" y="47"/>
                </a:lnTo>
                <a:lnTo>
                  <a:pt x="59" y="47"/>
                </a:lnTo>
                <a:lnTo>
                  <a:pt x="59" y="47"/>
                </a:lnTo>
                <a:lnTo>
                  <a:pt x="59" y="47"/>
                </a:lnTo>
                <a:lnTo>
                  <a:pt x="60" y="47"/>
                </a:lnTo>
                <a:lnTo>
                  <a:pt x="60" y="47"/>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2" y="48"/>
                </a:lnTo>
                <a:lnTo>
                  <a:pt x="62" y="48"/>
                </a:lnTo>
                <a:lnTo>
                  <a:pt x="62" y="48"/>
                </a:lnTo>
                <a:lnTo>
                  <a:pt x="62" y="48"/>
                </a:lnTo>
                <a:lnTo>
                  <a:pt x="62" y="48"/>
                </a:lnTo>
                <a:lnTo>
                  <a:pt x="62" y="48"/>
                </a:lnTo>
                <a:lnTo>
                  <a:pt x="62" y="48"/>
                </a:lnTo>
                <a:lnTo>
                  <a:pt x="62" y="48"/>
                </a:lnTo>
                <a:lnTo>
                  <a:pt x="62" y="48"/>
                </a:lnTo>
                <a:lnTo>
                  <a:pt x="62" y="48"/>
                </a:lnTo>
                <a:lnTo>
                  <a:pt x="62" y="48"/>
                </a:lnTo>
                <a:lnTo>
                  <a:pt x="62" y="48"/>
                </a:lnTo>
                <a:lnTo>
                  <a:pt x="62" y="48"/>
                </a:lnTo>
                <a:lnTo>
                  <a:pt x="62" y="48"/>
                </a:lnTo>
                <a:lnTo>
                  <a:pt x="62" y="47"/>
                </a:lnTo>
                <a:lnTo>
                  <a:pt x="63" y="47"/>
                </a:lnTo>
                <a:lnTo>
                  <a:pt x="63" y="47"/>
                </a:lnTo>
                <a:lnTo>
                  <a:pt x="63" y="47"/>
                </a:lnTo>
                <a:lnTo>
                  <a:pt x="63" y="47"/>
                </a:lnTo>
                <a:lnTo>
                  <a:pt x="63" y="47"/>
                </a:lnTo>
                <a:lnTo>
                  <a:pt x="64" y="47"/>
                </a:lnTo>
                <a:lnTo>
                  <a:pt x="64" y="47"/>
                </a:lnTo>
                <a:lnTo>
                  <a:pt x="64" y="47"/>
                </a:lnTo>
                <a:lnTo>
                  <a:pt x="65" y="47"/>
                </a:lnTo>
                <a:lnTo>
                  <a:pt x="65" y="47"/>
                </a:lnTo>
                <a:lnTo>
                  <a:pt x="65" y="47"/>
                </a:lnTo>
                <a:lnTo>
                  <a:pt x="65" y="47"/>
                </a:lnTo>
                <a:lnTo>
                  <a:pt x="65" y="47"/>
                </a:lnTo>
                <a:lnTo>
                  <a:pt x="65" y="47"/>
                </a:lnTo>
                <a:lnTo>
                  <a:pt x="65" y="47"/>
                </a:lnTo>
                <a:lnTo>
                  <a:pt x="66" y="47"/>
                </a:lnTo>
                <a:lnTo>
                  <a:pt x="66" y="47"/>
                </a:lnTo>
                <a:lnTo>
                  <a:pt x="66" y="47"/>
                </a:lnTo>
                <a:lnTo>
                  <a:pt x="66" y="46"/>
                </a:lnTo>
                <a:lnTo>
                  <a:pt x="67" y="46"/>
                </a:lnTo>
                <a:lnTo>
                  <a:pt x="67" y="46"/>
                </a:lnTo>
                <a:lnTo>
                  <a:pt x="67" y="46"/>
                </a:lnTo>
                <a:lnTo>
                  <a:pt x="67" y="46"/>
                </a:lnTo>
                <a:lnTo>
                  <a:pt x="67" y="46"/>
                </a:lnTo>
                <a:lnTo>
                  <a:pt x="67" y="46"/>
                </a:lnTo>
                <a:lnTo>
                  <a:pt x="67" y="46"/>
                </a:lnTo>
                <a:lnTo>
                  <a:pt x="67"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5"/>
                </a:lnTo>
                <a:lnTo>
                  <a:pt x="69" y="45"/>
                </a:lnTo>
                <a:lnTo>
                  <a:pt x="69" y="45"/>
                </a:lnTo>
                <a:lnTo>
                  <a:pt x="69" y="45"/>
                </a:lnTo>
                <a:lnTo>
                  <a:pt x="69" y="45"/>
                </a:lnTo>
                <a:lnTo>
                  <a:pt x="69" y="45"/>
                </a:lnTo>
                <a:lnTo>
                  <a:pt x="69" y="45"/>
                </a:lnTo>
                <a:lnTo>
                  <a:pt x="69" y="45"/>
                </a:lnTo>
                <a:lnTo>
                  <a:pt x="69" y="45"/>
                </a:lnTo>
                <a:lnTo>
                  <a:pt x="70" y="45"/>
                </a:lnTo>
                <a:lnTo>
                  <a:pt x="70" y="45"/>
                </a:lnTo>
                <a:lnTo>
                  <a:pt x="70" y="45"/>
                </a:lnTo>
                <a:lnTo>
                  <a:pt x="70" y="45"/>
                </a:lnTo>
                <a:lnTo>
                  <a:pt x="70" y="45"/>
                </a:lnTo>
                <a:lnTo>
                  <a:pt x="70" y="45"/>
                </a:lnTo>
                <a:lnTo>
                  <a:pt x="70" y="45"/>
                </a:lnTo>
                <a:lnTo>
                  <a:pt x="70" y="45"/>
                </a:lnTo>
                <a:lnTo>
                  <a:pt x="70" y="45"/>
                </a:lnTo>
                <a:lnTo>
                  <a:pt x="70" y="45"/>
                </a:lnTo>
                <a:lnTo>
                  <a:pt x="71" y="45"/>
                </a:lnTo>
                <a:lnTo>
                  <a:pt x="71" y="45"/>
                </a:lnTo>
                <a:lnTo>
                  <a:pt x="71" y="45"/>
                </a:lnTo>
                <a:lnTo>
                  <a:pt x="71" y="45"/>
                </a:lnTo>
                <a:lnTo>
                  <a:pt x="71" y="45"/>
                </a:lnTo>
                <a:lnTo>
                  <a:pt x="71" y="45"/>
                </a:lnTo>
                <a:lnTo>
                  <a:pt x="71" y="45"/>
                </a:lnTo>
                <a:lnTo>
                  <a:pt x="71" y="45"/>
                </a:lnTo>
                <a:lnTo>
                  <a:pt x="71" y="45"/>
                </a:lnTo>
                <a:lnTo>
                  <a:pt x="71" y="45"/>
                </a:lnTo>
                <a:lnTo>
                  <a:pt x="71" y="45"/>
                </a:lnTo>
                <a:lnTo>
                  <a:pt x="71" y="45"/>
                </a:lnTo>
                <a:lnTo>
                  <a:pt x="71" y="45"/>
                </a:lnTo>
                <a:lnTo>
                  <a:pt x="71" y="45"/>
                </a:lnTo>
                <a:lnTo>
                  <a:pt x="71" y="45"/>
                </a:lnTo>
                <a:lnTo>
                  <a:pt x="71" y="44"/>
                </a:lnTo>
                <a:lnTo>
                  <a:pt x="71" y="44"/>
                </a:lnTo>
                <a:lnTo>
                  <a:pt x="71" y="44"/>
                </a:lnTo>
                <a:lnTo>
                  <a:pt x="71" y="44"/>
                </a:lnTo>
                <a:lnTo>
                  <a:pt x="71" y="44"/>
                </a:lnTo>
                <a:lnTo>
                  <a:pt x="71" y="44"/>
                </a:lnTo>
                <a:lnTo>
                  <a:pt x="71" y="44"/>
                </a:lnTo>
                <a:lnTo>
                  <a:pt x="71" y="44"/>
                </a:lnTo>
                <a:lnTo>
                  <a:pt x="71" y="44"/>
                </a:lnTo>
                <a:lnTo>
                  <a:pt x="71"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3" y="44"/>
                </a:lnTo>
                <a:lnTo>
                  <a:pt x="73" y="44"/>
                </a:lnTo>
                <a:lnTo>
                  <a:pt x="73" y="44"/>
                </a:lnTo>
                <a:lnTo>
                  <a:pt x="73" y="44"/>
                </a:lnTo>
                <a:lnTo>
                  <a:pt x="73" y="44"/>
                </a:lnTo>
                <a:lnTo>
                  <a:pt x="73" y="44"/>
                </a:lnTo>
                <a:lnTo>
                  <a:pt x="73" y="44"/>
                </a:lnTo>
                <a:lnTo>
                  <a:pt x="73" y="44"/>
                </a:lnTo>
                <a:lnTo>
                  <a:pt x="73" y="44"/>
                </a:lnTo>
                <a:lnTo>
                  <a:pt x="73" y="44"/>
                </a:lnTo>
                <a:lnTo>
                  <a:pt x="73" y="44"/>
                </a:lnTo>
                <a:lnTo>
                  <a:pt x="73" y="44"/>
                </a:lnTo>
                <a:lnTo>
                  <a:pt x="73" y="44"/>
                </a:lnTo>
                <a:lnTo>
                  <a:pt x="73" y="44"/>
                </a:lnTo>
                <a:lnTo>
                  <a:pt x="74" y="44"/>
                </a:lnTo>
                <a:lnTo>
                  <a:pt x="74" y="44"/>
                </a:lnTo>
                <a:lnTo>
                  <a:pt x="74" y="43"/>
                </a:lnTo>
                <a:lnTo>
                  <a:pt x="74" y="43"/>
                </a:lnTo>
                <a:lnTo>
                  <a:pt x="74" y="43"/>
                </a:lnTo>
                <a:lnTo>
                  <a:pt x="74" y="43"/>
                </a:lnTo>
                <a:lnTo>
                  <a:pt x="74" y="43"/>
                </a:lnTo>
                <a:lnTo>
                  <a:pt x="74" y="43"/>
                </a:lnTo>
                <a:lnTo>
                  <a:pt x="74" y="43"/>
                </a:lnTo>
                <a:lnTo>
                  <a:pt x="74" y="43"/>
                </a:lnTo>
                <a:lnTo>
                  <a:pt x="74" y="43"/>
                </a:lnTo>
                <a:lnTo>
                  <a:pt x="74" y="43"/>
                </a:lnTo>
                <a:lnTo>
                  <a:pt x="74" y="43"/>
                </a:lnTo>
                <a:lnTo>
                  <a:pt x="74" y="43"/>
                </a:lnTo>
                <a:lnTo>
                  <a:pt x="74" y="43"/>
                </a:lnTo>
                <a:lnTo>
                  <a:pt x="74" y="43"/>
                </a:lnTo>
                <a:lnTo>
                  <a:pt x="74" y="42"/>
                </a:lnTo>
                <a:lnTo>
                  <a:pt x="74" y="42"/>
                </a:lnTo>
                <a:lnTo>
                  <a:pt x="74" y="42"/>
                </a:lnTo>
                <a:lnTo>
                  <a:pt x="74" y="42"/>
                </a:lnTo>
                <a:lnTo>
                  <a:pt x="74" y="42"/>
                </a:lnTo>
                <a:lnTo>
                  <a:pt x="74" y="41"/>
                </a:lnTo>
                <a:lnTo>
                  <a:pt x="74" y="41"/>
                </a:lnTo>
                <a:lnTo>
                  <a:pt x="74" y="41"/>
                </a:lnTo>
                <a:lnTo>
                  <a:pt x="75" y="41"/>
                </a:lnTo>
                <a:lnTo>
                  <a:pt x="75" y="41"/>
                </a:lnTo>
                <a:lnTo>
                  <a:pt x="75" y="41"/>
                </a:lnTo>
                <a:lnTo>
                  <a:pt x="75" y="42"/>
                </a:lnTo>
                <a:lnTo>
                  <a:pt x="75" y="43"/>
                </a:lnTo>
                <a:lnTo>
                  <a:pt x="76" y="43"/>
                </a:lnTo>
                <a:lnTo>
                  <a:pt x="77" y="43"/>
                </a:lnTo>
                <a:lnTo>
                  <a:pt x="78" y="44"/>
                </a:lnTo>
                <a:lnTo>
                  <a:pt x="78" y="44"/>
                </a:lnTo>
                <a:lnTo>
                  <a:pt x="78" y="44"/>
                </a:lnTo>
                <a:lnTo>
                  <a:pt x="78" y="43"/>
                </a:lnTo>
                <a:lnTo>
                  <a:pt x="78" y="43"/>
                </a:lnTo>
                <a:lnTo>
                  <a:pt x="78" y="43"/>
                </a:lnTo>
                <a:lnTo>
                  <a:pt x="79" y="43"/>
                </a:lnTo>
                <a:lnTo>
                  <a:pt x="79" y="43"/>
                </a:lnTo>
                <a:lnTo>
                  <a:pt x="79" y="43"/>
                </a:lnTo>
                <a:lnTo>
                  <a:pt x="79" y="43"/>
                </a:lnTo>
                <a:lnTo>
                  <a:pt x="79" y="42"/>
                </a:lnTo>
                <a:lnTo>
                  <a:pt x="79" y="42"/>
                </a:lnTo>
                <a:lnTo>
                  <a:pt x="79" y="42"/>
                </a:lnTo>
                <a:lnTo>
                  <a:pt x="79" y="41"/>
                </a:lnTo>
                <a:lnTo>
                  <a:pt x="78" y="40"/>
                </a:lnTo>
                <a:lnTo>
                  <a:pt x="79" y="40"/>
                </a:lnTo>
                <a:lnTo>
                  <a:pt x="79" y="40"/>
                </a:lnTo>
                <a:lnTo>
                  <a:pt x="79" y="40"/>
                </a:lnTo>
                <a:lnTo>
                  <a:pt x="79" y="40"/>
                </a:lnTo>
                <a:lnTo>
                  <a:pt x="81" y="40"/>
                </a:lnTo>
                <a:lnTo>
                  <a:pt x="82" y="40"/>
                </a:lnTo>
                <a:lnTo>
                  <a:pt x="82" y="40"/>
                </a:lnTo>
                <a:lnTo>
                  <a:pt x="82" y="40"/>
                </a:lnTo>
                <a:lnTo>
                  <a:pt x="83" y="40"/>
                </a:lnTo>
                <a:lnTo>
                  <a:pt x="84" y="40"/>
                </a:lnTo>
                <a:lnTo>
                  <a:pt x="84" y="40"/>
                </a:lnTo>
                <a:lnTo>
                  <a:pt x="85" y="40"/>
                </a:lnTo>
                <a:lnTo>
                  <a:pt x="85" y="40"/>
                </a:lnTo>
                <a:lnTo>
                  <a:pt x="85" y="40"/>
                </a:lnTo>
                <a:lnTo>
                  <a:pt x="85" y="40"/>
                </a:lnTo>
                <a:lnTo>
                  <a:pt x="85" y="40"/>
                </a:lnTo>
                <a:lnTo>
                  <a:pt x="85" y="40"/>
                </a:lnTo>
                <a:lnTo>
                  <a:pt x="86" y="40"/>
                </a:lnTo>
                <a:lnTo>
                  <a:pt x="88" y="38"/>
                </a:lnTo>
                <a:lnTo>
                  <a:pt x="89" y="37"/>
                </a:lnTo>
                <a:lnTo>
                  <a:pt x="89" y="37"/>
                </a:lnTo>
                <a:lnTo>
                  <a:pt x="89" y="37"/>
                </a:lnTo>
                <a:lnTo>
                  <a:pt x="89" y="37"/>
                </a:lnTo>
                <a:lnTo>
                  <a:pt x="86" y="36"/>
                </a:lnTo>
                <a:lnTo>
                  <a:pt x="85" y="36"/>
                </a:lnTo>
                <a:lnTo>
                  <a:pt x="85" y="35"/>
                </a:lnTo>
                <a:lnTo>
                  <a:pt x="84" y="35"/>
                </a:lnTo>
                <a:lnTo>
                  <a:pt x="80" y="33"/>
                </a:lnTo>
                <a:lnTo>
                  <a:pt x="79" y="33"/>
                </a:lnTo>
                <a:lnTo>
                  <a:pt x="81" y="30"/>
                </a:lnTo>
                <a:lnTo>
                  <a:pt x="84" y="27"/>
                </a:lnTo>
                <a:lnTo>
                  <a:pt x="85" y="26"/>
                </a:lnTo>
                <a:lnTo>
                  <a:pt x="85" y="25"/>
                </a:lnTo>
                <a:lnTo>
                  <a:pt x="86" y="24"/>
                </a:lnTo>
                <a:lnTo>
                  <a:pt x="86" y="23"/>
                </a:lnTo>
                <a:lnTo>
                  <a:pt x="86" y="23"/>
                </a:lnTo>
                <a:lnTo>
                  <a:pt x="88" y="22"/>
                </a:lnTo>
                <a:lnTo>
                  <a:pt x="88" y="22"/>
                </a:lnTo>
                <a:lnTo>
                  <a:pt x="88" y="22"/>
                </a:lnTo>
                <a:lnTo>
                  <a:pt x="88" y="22"/>
                </a:lnTo>
                <a:lnTo>
                  <a:pt x="89" y="22"/>
                </a:lnTo>
                <a:lnTo>
                  <a:pt x="89" y="22"/>
                </a:lnTo>
                <a:lnTo>
                  <a:pt x="92" y="21"/>
                </a:lnTo>
                <a:lnTo>
                  <a:pt x="94" y="20"/>
                </a:lnTo>
                <a:lnTo>
                  <a:pt x="94" y="20"/>
                </a:lnTo>
                <a:lnTo>
                  <a:pt x="95" y="20"/>
                </a:lnTo>
                <a:lnTo>
                  <a:pt x="95" y="20"/>
                </a:lnTo>
                <a:lnTo>
                  <a:pt x="95" y="20"/>
                </a:lnTo>
                <a:lnTo>
                  <a:pt x="95" y="19"/>
                </a:lnTo>
                <a:lnTo>
                  <a:pt x="96" y="19"/>
                </a:lnTo>
                <a:lnTo>
                  <a:pt x="98" y="16"/>
                </a:lnTo>
                <a:lnTo>
                  <a:pt x="98" y="16"/>
                </a:lnTo>
                <a:lnTo>
                  <a:pt x="98" y="15"/>
                </a:lnTo>
                <a:lnTo>
                  <a:pt x="98" y="15"/>
                </a:lnTo>
                <a:lnTo>
                  <a:pt x="99" y="12"/>
                </a:lnTo>
                <a:lnTo>
                  <a:pt x="101" y="7"/>
                </a:lnTo>
                <a:lnTo>
                  <a:pt x="102" y="6"/>
                </a:lnTo>
                <a:lnTo>
                  <a:pt x="104" y="0"/>
                </a:lnTo>
                <a:lnTo>
                  <a:pt x="104" y="0"/>
                </a:lnTo>
                <a:lnTo>
                  <a:pt x="105" y="2"/>
                </a:lnTo>
                <a:lnTo>
                  <a:pt x="107" y="4"/>
                </a:lnTo>
                <a:lnTo>
                  <a:pt x="107" y="4"/>
                </a:lnTo>
                <a:lnTo>
                  <a:pt x="110" y="7"/>
                </a:lnTo>
                <a:lnTo>
                  <a:pt x="110" y="8"/>
                </a:lnTo>
                <a:lnTo>
                  <a:pt x="110" y="8"/>
                </a:lnTo>
                <a:lnTo>
                  <a:pt x="110" y="9"/>
                </a:lnTo>
                <a:lnTo>
                  <a:pt x="112" y="10"/>
                </a:lnTo>
                <a:lnTo>
                  <a:pt x="112" y="10"/>
                </a:lnTo>
                <a:lnTo>
                  <a:pt x="112" y="10"/>
                </a:lnTo>
                <a:lnTo>
                  <a:pt x="114" y="12"/>
                </a:lnTo>
                <a:lnTo>
                  <a:pt x="116" y="14"/>
                </a:lnTo>
                <a:lnTo>
                  <a:pt x="118" y="17"/>
                </a:lnTo>
                <a:lnTo>
                  <a:pt x="119" y="18"/>
                </a:lnTo>
                <a:lnTo>
                  <a:pt x="120" y="19"/>
                </a:lnTo>
                <a:lnTo>
                  <a:pt x="122" y="21"/>
                </a:lnTo>
                <a:lnTo>
                  <a:pt x="122" y="22"/>
                </a:lnTo>
                <a:lnTo>
                  <a:pt x="123" y="23"/>
                </a:lnTo>
                <a:lnTo>
                  <a:pt x="123" y="24"/>
                </a:lnTo>
                <a:lnTo>
                  <a:pt x="123" y="24"/>
                </a:lnTo>
                <a:lnTo>
                  <a:pt x="123" y="26"/>
                </a:lnTo>
                <a:lnTo>
                  <a:pt x="124" y="27"/>
                </a:lnTo>
                <a:lnTo>
                  <a:pt x="124" y="28"/>
                </a:lnTo>
                <a:lnTo>
                  <a:pt x="125" y="30"/>
                </a:lnTo>
                <a:lnTo>
                  <a:pt x="125" y="30"/>
                </a:lnTo>
                <a:lnTo>
                  <a:pt x="125" y="30"/>
                </a:lnTo>
                <a:lnTo>
                  <a:pt x="125" y="30"/>
                </a:lnTo>
                <a:lnTo>
                  <a:pt x="125" y="30"/>
                </a:lnTo>
                <a:lnTo>
                  <a:pt x="125" y="30"/>
                </a:lnTo>
                <a:lnTo>
                  <a:pt x="125" y="30"/>
                </a:lnTo>
                <a:lnTo>
                  <a:pt x="125" y="30"/>
                </a:lnTo>
                <a:lnTo>
                  <a:pt x="125" y="30"/>
                </a:lnTo>
                <a:lnTo>
                  <a:pt x="125" y="31"/>
                </a:lnTo>
                <a:lnTo>
                  <a:pt x="126" y="34"/>
                </a:lnTo>
                <a:lnTo>
                  <a:pt x="126" y="34"/>
                </a:lnTo>
                <a:lnTo>
                  <a:pt x="127" y="36"/>
                </a:lnTo>
                <a:lnTo>
                  <a:pt x="129" y="36"/>
                </a:lnTo>
                <a:lnTo>
                  <a:pt x="129" y="36"/>
                </a:lnTo>
                <a:lnTo>
                  <a:pt x="131" y="34"/>
                </a:lnTo>
                <a:lnTo>
                  <a:pt x="135" y="33"/>
                </a:lnTo>
                <a:lnTo>
                  <a:pt x="136" y="33"/>
                </a:lnTo>
                <a:lnTo>
                  <a:pt x="139" y="32"/>
                </a:lnTo>
                <a:lnTo>
                  <a:pt x="142" y="30"/>
                </a:lnTo>
                <a:lnTo>
                  <a:pt x="143" y="30"/>
                </a:lnTo>
                <a:lnTo>
                  <a:pt x="143" y="30"/>
                </a:lnTo>
                <a:lnTo>
                  <a:pt x="145" y="29"/>
                </a:lnTo>
                <a:lnTo>
                  <a:pt x="146" y="29"/>
                </a:lnTo>
                <a:lnTo>
                  <a:pt x="147" y="28"/>
                </a:lnTo>
                <a:lnTo>
                  <a:pt x="147" y="29"/>
                </a:lnTo>
                <a:lnTo>
                  <a:pt x="148" y="29"/>
                </a:lnTo>
                <a:lnTo>
                  <a:pt x="148" y="29"/>
                </a:lnTo>
                <a:lnTo>
                  <a:pt x="149" y="30"/>
                </a:lnTo>
                <a:lnTo>
                  <a:pt x="150" y="32"/>
                </a:lnTo>
                <a:lnTo>
                  <a:pt x="150" y="33"/>
                </a:lnTo>
                <a:lnTo>
                  <a:pt x="150" y="33"/>
                </a:lnTo>
                <a:lnTo>
                  <a:pt x="150" y="33"/>
                </a:lnTo>
                <a:lnTo>
                  <a:pt x="150" y="33"/>
                </a:lnTo>
                <a:lnTo>
                  <a:pt x="152" y="34"/>
                </a:lnTo>
                <a:lnTo>
                  <a:pt x="153" y="36"/>
                </a:lnTo>
                <a:lnTo>
                  <a:pt x="153" y="37"/>
                </a:lnTo>
                <a:lnTo>
                  <a:pt x="153" y="37"/>
                </a:lnTo>
                <a:lnTo>
                  <a:pt x="153" y="39"/>
                </a:lnTo>
                <a:lnTo>
                  <a:pt x="154" y="41"/>
                </a:lnTo>
                <a:lnTo>
                  <a:pt x="154" y="44"/>
                </a:lnTo>
                <a:lnTo>
                  <a:pt x="154" y="44"/>
                </a:lnTo>
                <a:lnTo>
                  <a:pt x="154" y="45"/>
                </a:lnTo>
                <a:lnTo>
                  <a:pt x="154" y="46"/>
                </a:lnTo>
                <a:lnTo>
                  <a:pt x="154" y="46"/>
                </a:lnTo>
                <a:lnTo>
                  <a:pt x="154" y="46"/>
                </a:lnTo>
                <a:lnTo>
                  <a:pt x="154" y="46"/>
                </a:lnTo>
                <a:lnTo>
                  <a:pt x="156" y="48"/>
                </a:lnTo>
                <a:lnTo>
                  <a:pt x="157" y="52"/>
                </a:lnTo>
                <a:lnTo>
                  <a:pt x="158" y="53"/>
                </a:lnTo>
                <a:lnTo>
                  <a:pt x="158" y="54"/>
                </a:lnTo>
                <a:lnTo>
                  <a:pt x="158" y="54"/>
                </a:lnTo>
                <a:lnTo>
                  <a:pt x="158" y="54"/>
                </a:lnTo>
                <a:lnTo>
                  <a:pt x="158" y="54"/>
                </a:lnTo>
                <a:lnTo>
                  <a:pt x="159" y="54"/>
                </a:lnTo>
                <a:lnTo>
                  <a:pt x="159" y="54"/>
                </a:lnTo>
                <a:lnTo>
                  <a:pt x="159" y="54"/>
                </a:lnTo>
                <a:lnTo>
                  <a:pt x="160" y="54"/>
                </a:lnTo>
                <a:lnTo>
                  <a:pt x="160" y="54"/>
                </a:lnTo>
                <a:lnTo>
                  <a:pt x="160" y="54"/>
                </a:lnTo>
                <a:lnTo>
                  <a:pt x="161" y="54"/>
                </a:lnTo>
                <a:lnTo>
                  <a:pt x="161" y="53"/>
                </a:lnTo>
                <a:lnTo>
                  <a:pt x="163" y="53"/>
                </a:lnTo>
                <a:lnTo>
                  <a:pt x="167" y="51"/>
                </a:lnTo>
                <a:lnTo>
                  <a:pt x="167" y="51"/>
                </a:lnTo>
                <a:lnTo>
                  <a:pt x="167" y="51"/>
                </a:lnTo>
                <a:lnTo>
                  <a:pt x="170" y="50"/>
                </a:lnTo>
                <a:lnTo>
                  <a:pt x="171" y="50"/>
                </a:lnTo>
                <a:lnTo>
                  <a:pt x="174" y="55"/>
                </a:lnTo>
                <a:lnTo>
                  <a:pt x="176" y="60"/>
                </a:lnTo>
                <a:lnTo>
                  <a:pt x="176" y="60"/>
                </a:lnTo>
                <a:lnTo>
                  <a:pt x="176" y="61"/>
                </a:lnTo>
                <a:lnTo>
                  <a:pt x="177" y="61"/>
                </a:lnTo>
                <a:lnTo>
                  <a:pt x="177" y="61"/>
                </a:lnTo>
                <a:lnTo>
                  <a:pt x="177" y="61"/>
                </a:lnTo>
                <a:lnTo>
                  <a:pt x="176" y="61"/>
                </a:lnTo>
                <a:lnTo>
                  <a:pt x="176" y="61"/>
                </a:lnTo>
                <a:lnTo>
                  <a:pt x="175" y="61"/>
                </a:lnTo>
                <a:lnTo>
                  <a:pt x="175" y="61"/>
                </a:lnTo>
                <a:lnTo>
                  <a:pt x="174" y="61"/>
                </a:lnTo>
                <a:lnTo>
                  <a:pt x="173" y="61"/>
                </a:lnTo>
                <a:lnTo>
                  <a:pt x="173" y="61"/>
                </a:lnTo>
                <a:lnTo>
                  <a:pt x="173" y="61"/>
                </a:lnTo>
                <a:lnTo>
                  <a:pt x="172" y="61"/>
                </a:lnTo>
                <a:lnTo>
                  <a:pt x="170" y="62"/>
                </a:lnTo>
                <a:lnTo>
                  <a:pt x="163" y="62"/>
                </a:lnTo>
                <a:lnTo>
                  <a:pt x="162" y="62"/>
                </a:lnTo>
                <a:lnTo>
                  <a:pt x="162" y="62"/>
                </a:lnTo>
                <a:lnTo>
                  <a:pt x="161" y="62"/>
                </a:lnTo>
                <a:lnTo>
                  <a:pt x="156" y="63"/>
                </a:lnTo>
                <a:lnTo>
                  <a:pt x="153" y="63"/>
                </a:lnTo>
                <a:lnTo>
                  <a:pt x="153" y="63"/>
                </a:lnTo>
                <a:lnTo>
                  <a:pt x="153" y="63"/>
                </a:lnTo>
                <a:lnTo>
                  <a:pt x="153" y="63"/>
                </a:lnTo>
                <a:lnTo>
                  <a:pt x="153" y="63"/>
                </a:lnTo>
                <a:lnTo>
                  <a:pt x="153" y="63"/>
                </a:lnTo>
                <a:lnTo>
                  <a:pt x="153" y="63"/>
                </a:lnTo>
                <a:lnTo>
                  <a:pt x="153" y="63"/>
                </a:lnTo>
                <a:lnTo>
                  <a:pt x="153" y="63"/>
                </a:lnTo>
                <a:lnTo>
                  <a:pt x="153" y="63"/>
                </a:lnTo>
                <a:lnTo>
                  <a:pt x="153" y="63"/>
                </a:lnTo>
                <a:lnTo>
                  <a:pt x="153" y="63"/>
                </a:lnTo>
                <a:lnTo>
                  <a:pt x="153" y="63"/>
                </a:lnTo>
                <a:lnTo>
                  <a:pt x="153" y="63"/>
                </a:lnTo>
                <a:lnTo>
                  <a:pt x="153" y="63"/>
                </a:lnTo>
                <a:lnTo>
                  <a:pt x="153"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1" y="63"/>
                </a:lnTo>
                <a:lnTo>
                  <a:pt x="151" y="63"/>
                </a:lnTo>
                <a:lnTo>
                  <a:pt x="151" y="63"/>
                </a:lnTo>
                <a:lnTo>
                  <a:pt x="151" y="63"/>
                </a:lnTo>
                <a:lnTo>
                  <a:pt x="151" y="63"/>
                </a:lnTo>
                <a:lnTo>
                  <a:pt x="151" y="63"/>
                </a:lnTo>
                <a:lnTo>
                  <a:pt x="151" y="63"/>
                </a:lnTo>
                <a:lnTo>
                  <a:pt x="151" y="63"/>
                </a:lnTo>
                <a:lnTo>
                  <a:pt x="151" y="63"/>
                </a:lnTo>
                <a:lnTo>
                  <a:pt x="151" y="63"/>
                </a:lnTo>
                <a:lnTo>
                  <a:pt x="151" y="63"/>
                </a:lnTo>
                <a:lnTo>
                  <a:pt x="151"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5"/>
                </a:lnTo>
                <a:lnTo>
                  <a:pt x="150" y="65"/>
                </a:lnTo>
                <a:lnTo>
                  <a:pt x="150" y="65"/>
                </a:lnTo>
                <a:lnTo>
                  <a:pt x="150" y="65"/>
                </a:lnTo>
                <a:lnTo>
                  <a:pt x="150" y="65"/>
                </a:lnTo>
                <a:lnTo>
                  <a:pt x="150" y="65"/>
                </a:lnTo>
                <a:lnTo>
                  <a:pt x="149" y="65"/>
                </a:lnTo>
                <a:lnTo>
                  <a:pt x="149" y="65"/>
                </a:lnTo>
                <a:lnTo>
                  <a:pt x="149" y="65"/>
                </a:lnTo>
                <a:lnTo>
                  <a:pt x="149" y="65"/>
                </a:lnTo>
                <a:lnTo>
                  <a:pt x="149" y="65"/>
                </a:lnTo>
                <a:lnTo>
                  <a:pt x="149" y="65"/>
                </a:lnTo>
                <a:lnTo>
                  <a:pt x="149" y="65"/>
                </a:lnTo>
                <a:lnTo>
                  <a:pt x="149" y="65"/>
                </a:lnTo>
                <a:lnTo>
                  <a:pt x="149" y="65"/>
                </a:lnTo>
                <a:lnTo>
                  <a:pt x="149" y="65"/>
                </a:lnTo>
                <a:lnTo>
                  <a:pt x="149" y="65"/>
                </a:lnTo>
                <a:lnTo>
                  <a:pt x="149" y="65"/>
                </a:lnTo>
                <a:lnTo>
                  <a:pt x="149" y="66"/>
                </a:lnTo>
                <a:lnTo>
                  <a:pt x="149" y="66"/>
                </a:lnTo>
                <a:lnTo>
                  <a:pt x="149" y="66"/>
                </a:lnTo>
                <a:lnTo>
                  <a:pt x="149" y="66"/>
                </a:lnTo>
                <a:lnTo>
                  <a:pt x="149" y="66"/>
                </a:lnTo>
                <a:lnTo>
                  <a:pt x="149" y="66"/>
                </a:lnTo>
                <a:lnTo>
                  <a:pt x="148" y="66"/>
                </a:lnTo>
                <a:lnTo>
                  <a:pt x="148" y="66"/>
                </a:lnTo>
                <a:lnTo>
                  <a:pt x="148" y="66"/>
                </a:lnTo>
                <a:lnTo>
                  <a:pt x="148" y="66"/>
                </a:lnTo>
                <a:lnTo>
                  <a:pt x="148" y="66"/>
                </a:lnTo>
                <a:lnTo>
                  <a:pt x="148" y="66"/>
                </a:lnTo>
                <a:lnTo>
                  <a:pt x="148" y="66"/>
                </a:lnTo>
                <a:lnTo>
                  <a:pt x="148" y="66"/>
                </a:lnTo>
                <a:lnTo>
                  <a:pt x="148" y="66"/>
                </a:lnTo>
                <a:lnTo>
                  <a:pt x="148" y="66"/>
                </a:lnTo>
                <a:lnTo>
                  <a:pt x="148" y="66"/>
                </a:lnTo>
                <a:lnTo>
                  <a:pt x="148" y="66"/>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7" y="67"/>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6" y="68"/>
                </a:lnTo>
                <a:lnTo>
                  <a:pt x="146" y="68"/>
                </a:lnTo>
                <a:lnTo>
                  <a:pt x="146" y="68"/>
                </a:lnTo>
                <a:lnTo>
                  <a:pt x="146" y="68"/>
                </a:lnTo>
                <a:lnTo>
                  <a:pt x="146" y="68"/>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70"/>
                </a:lnTo>
                <a:lnTo>
                  <a:pt x="146" y="70"/>
                </a:lnTo>
                <a:lnTo>
                  <a:pt x="146" y="70"/>
                </a:lnTo>
                <a:lnTo>
                  <a:pt x="146" y="70"/>
                </a:lnTo>
                <a:lnTo>
                  <a:pt x="146" y="70"/>
                </a:lnTo>
                <a:lnTo>
                  <a:pt x="146" y="70"/>
                </a:lnTo>
                <a:lnTo>
                  <a:pt x="146" y="70"/>
                </a:lnTo>
                <a:lnTo>
                  <a:pt x="145" y="70"/>
                </a:lnTo>
                <a:lnTo>
                  <a:pt x="145" y="70"/>
                </a:lnTo>
                <a:lnTo>
                  <a:pt x="145" y="70"/>
                </a:lnTo>
                <a:lnTo>
                  <a:pt x="145" y="70"/>
                </a:lnTo>
                <a:lnTo>
                  <a:pt x="145" y="70"/>
                </a:lnTo>
                <a:lnTo>
                  <a:pt x="145" y="70"/>
                </a:lnTo>
                <a:lnTo>
                  <a:pt x="145" y="70"/>
                </a:lnTo>
                <a:lnTo>
                  <a:pt x="145" y="70"/>
                </a:lnTo>
                <a:lnTo>
                  <a:pt x="145" y="70"/>
                </a:lnTo>
                <a:lnTo>
                  <a:pt x="145" y="70"/>
                </a:lnTo>
                <a:lnTo>
                  <a:pt x="145" y="70"/>
                </a:lnTo>
                <a:lnTo>
                  <a:pt x="145" y="70"/>
                </a:lnTo>
                <a:lnTo>
                  <a:pt x="145" y="70"/>
                </a:lnTo>
                <a:lnTo>
                  <a:pt x="145" y="70"/>
                </a:lnTo>
                <a:lnTo>
                  <a:pt x="145" y="70"/>
                </a:lnTo>
                <a:lnTo>
                  <a:pt x="145" y="70"/>
                </a:lnTo>
                <a:lnTo>
                  <a:pt x="144" y="70"/>
                </a:lnTo>
                <a:lnTo>
                  <a:pt x="144" y="70"/>
                </a:lnTo>
                <a:lnTo>
                  <a:pt x="144" y="70"/>
                </a:lnTo>
                <a:lnTo>
                  <a:pt x="144" y="70"/>
                </a:lnTo>
                <a:lnTo>
                  <a:pt x="144" y="70"/>
                </a:lnTo>
                <a:lnTo>
                  <a:pt x="144" y="70"/>
                </a:lnTo>
                <a:lnTo>
                  <a:pt x="144" y="70"/>
                </a:lnTo>
                <a:lnTo>
                  <a:pt x="144" y="70"/>
                </a:lnTo>
                <a:lnTo>
                  <a:pt x="144" y="70"/>
                </a:lnTo>
                <a:lnTo>
                  <a:pt x="144" y="70"/>
                </a:lnTo>
                <a:lnTo>
                  <a:pt x="144" y="70"/>
                </a:lnTo>
                <a:lnTo>
                  <a:pt x="144" y="70"/>
                </a:lnTo>
                <a:lnTo>
                  <a:pt x="144" y="70"/>
                </a:lnTo>
                <a:lnTo>
                  <a:pt x="144" y="70"/>
                </a:lnTo>
                <a:lnTo>
                  <a:pt x="144" y="70"/>
                </a:lnTo>
                <a:lnTo>
                  <a:pt x="144" y="70"/>
                </a:lnTo>
                <a:lnTo>
                  <a:pt x="144" y="70"/>
                </a:lnTo>
                <a:lnTo>
                  <a:pt x="144" y="70"/>
                </a:lnTo>
                <a:lnTo>
                  <a:pt x="144" y="70"/>
                </a:lnTo>
                <a:lnTo>
                  <a:pt x="144" y="71"/>
                </a:lnTo>
                <a:lnTo>
                  <a:pt x="144" y="71"/>
                </a:lnTo>
                <a:lnTo>
                  <a:pt x="144" y="71"/>
                </a:lnTo>
                <a:lnTo>
                  <a:pt x="144" y="71"/>
                </a:lnTo>
                <a:lnTo>
                  <a:pt x="144" y="71"/>
                </a:lnTo>
                <a:lnTo>
                  <a:pt x="144" y="71"/>
                </a:lnTo>
                <a:lnTo>
                  <a:pt x="144" y="71"/>
                </a:lnTo>
                <a:lnTo>
                  <a:pt x="144"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2" y="71"/>
                </a:lnTo>
                <a:lnTo>
                  <a:pt x="142" y="71"/>
                </a:lnTo>
                <a:lnTo>
                  <a:pt x="142" y="71"/>
                </a:lnTo>
                <a:lnTo>
                  <a:pt x="142" y="71"/>
                </a:lnTo>
                <a:lnTo>
                  <a:pt x="142" y="71"/>
                </a:lnTo>
                <a:lnTo>
                  <a:pt x="142" y="71"/>
                </a:lnTo>
                <a:lnTo>
                  <a:pt x="142" y="71"/>
                </a:lnTo>
                <a:lnTo>
                  <a:pt x="142" y="71"/>
                </a:lnTo>
                <a:lnTo>
                  <a:pt x="142" y="71"/>
                </a:lnTo>
                <a:lnTo>
                  <a:pt x="142" y="71"/>
                </a:lnTo>
                <a:lnTo>
                  <a:pt x="142" y="71"/>
                </a:lnTo>
                <a:lnTo>
                  <a:pt x="142" y="71"/>
                </a:lnTo>
                <a:lnTo>
                  <a:pt x="142" y="71"/>
                </a:lnTo>
                <a:lnTo>
                  <a:pt x="142" y="71"/>
                </a:lnTo>
                <a:lnTo>
                  <a:pt x="142" y="71"/>
                </a:lnTo>
                <a:lnTo>
                  <a:pt x="142" y="71"/>
                </a:lnTo>
                <a:lnTo>
                  <a:pt x="142" y="71"/>
                </a:lnTo>
                <a:lnTo>
                  <a:pt x="142" y="71"/>
                </a:lnTo>
                <a:lnTo>
                  <a:pt x="142" y="71"/>
                </a:lnTo>
                <a:lnTo>
                  <a:pt x="142" y="72"/>
                </a:lnTo>
                <a:lnTo>
                  <a:pt x="142" y="72"/>
                </a:lnTo>
                <a:lnTo>
                  <a:pt x="142" y="72"/>
                </a:lnTo>
                <a:lnTo>
                  <a:pt x="142" y="72"/>
                </a:lnTo>
                <a:lnTo>
                  <a:pt x="142" y="72"/>
                </a:lnTo>
                <a:lnTo>
                  <a:pt x="142" y="72"/>
                </a:lnTo>
                <a:lnTo>
                  <a:pt x="142" y="72"/>
                </a:lnTo>
                <a:lnTo>
                  <a:pt x="142" y="72"/>
                </a:lnTo>
                <a:lnTo>
                  <a:pt x="142" y="72"/>
                </a:lnTo>
                <a:lnTo>
                  <a:pt x="142" y="72"/>
                </a:lnTo>
                <a:lnTo>
                  <a:pt x="142" y="72"/>
                </a:lnTo>
                <a:lnTo>
                  <a:pt x="142" y="72"/>
                </a:lnTo>
                <a:lnTo>
                  <a:pt x="142" y="72"/>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4"/>
                </a:lnTo>
                <a:lnTo>
                  <a:pt x="142" y="74"/>
                </a:lnTo>
                <a:lnTo>
                  <a:pt x="142" y="74"/>
                </a:lnTo>
                <a:lnTo>
                  <a:pt x="142" y="74"/>
                </a:lnTo>
                <a:lnTo>
                  <a:pt x="142" y="74"/>
                </a:lnTo>
                <a:lnTo>
                  <a:pt x="142" y="74"/>
                </a:lnTo>
                <a:lnTo>
                  <a:pt x="142" y="74"/>
                </a:lnTo>
                <a:lnTo>
                  <a:pt x="142" y="74"/>
                </a:lnTo>
                <a:lnTo>
                  <a:pt x="142" y="74"/>
                </a:lnTo>
                <a:lnTo>
                  <a:pt x="142" y="74"/>
                </a:lnTo>
                <a:lnTo>
                  <a:pt x="142" y="74"/>
                </a:lnTo>
                <a:lnTo>
                  <a:pt x="142" y="74"/>
                </a:lnTo>
                <a:lnTo>
                  <a:pt x="142" y="74"/>
                </a:lnTo>
                <a:lnTo>
                  <a:pt x="142" y="74"/>
                </a:lnTo>
                <a:lnTo>
                  <a:pt x="142" y="74"/>
                </a:lnTo>
                <a:lnTo>
                  <a:pt x="142" y="74"/>
                </a:lnTo>
                <a:lnTo>
                  <a:pt x="142" y="74"/>
                </a:lnTo>
                <a:lnTo>
                  <a:pt x="142" y="74"/>
                </a:lnTo>
                <a:lnTo>
                  <a:pt x="141" y="74"/>
                </a:lnTo>
                <a:lnTo>
                  <a:pt x="141" y="74"/>
                </a:lnTo>
                <a:lnTo>
                  <a:pt x="141" y="75"/>
                </a:lnTo>
                <a:lnTo>
                  <a:pt x="141" y="75"/>
                </a:lnTo>
                <a:lnTo>
                  <a:pt x="141" y="75"/>
                </a:lnTo>
                <a:lnTo>
                  <a:pt x="141" y="75"/>
                </a:lnTo>
                <a:lnTo>
                  <a:pt x="141" y="75"/>
                </a:lnTo>
                <a:lnTo>
                  <a:pt x="141" y="75"/>
                </a:lnTo>
                <a:lnTo>
                  <a:pt x="141" y="75"/>
                </a:lnTo>
                <a:lnTo>
                  <a:pt x="141" y="75"/>
                </a:lnTo>
                <a:lnTo>
                  <a:pt x="141" y="75"/>
                </a:lnTo>
                <a:lnTo>
                  <a:pt x="141" y="75"/>
                </a:lnTo>
                <a:lnTo>
                  <a:pt x="141" y="75"/>
                </a:lnTo>
                <a:lnTo>
                  <a:pt x="141" y="75"/>
                </a:lnTo>
                <a:lnTo>
                  <a:pt x="141" y="75"/>
                </a:lnTo>
                <a:lnTo>
                  <a:pt x="140" y="75"/>
                </a:lnTo>
                <a:lnTo>
                  <a:pt x="140" y="75"/>
                </a:lnTo>
                <a:lnTo>
                  <a:pt x="140" y="75"/>
                </a:lnTo>
                <a:lnTo>
                  <a:pt x="140" y="75"/>
                </a:lnTo>
                <a:lnTo>
                  <a:pt x="140" y="75"/>
                </a:lnTo>
                <a:lnTo>
                  <a:pt x="140" y="75"/>
                </a:lnTo>
                <a:lnTo>
                  <a:pt x="140" y="75"/>
                </a:lnTo>
                <a:lnTo>
                  <a:pt x="140" y="75"/>
                </a:lnTo>
                <a:lnTo>
                  <a:pt x="140" y="75"/>
                </a:lnTo>
                <a:lnTo>
                  <a:pt x="140" y="75"/>
                </a:lnTo>
                <a:lnTo>
                  <a:pt x="140" y="75"/>
                </a:lnTo>
                <a:lnTo>
                  <a:pt x="140" y="75"/>
                </a:lnTo>
                <a:lnTo>
                  <a:pt x="140" y="75"/>
                </a:lnTo>
                <a:lnTo>
                  <a:pt x="140" y="76"/>
                </a:lnTo>
                <a:lnTo>
                  <a:pt x="140" y="76"/>
                </a:lnTo>
                <a:lnTo>
                  <a:pt x="140" y="76"/>
                </a:lnTo>
                <a:lnTo>
                  <a:pt x="140" y="76"/>
                </a:lnTo>
                <a:lnTo>
                  <a:pt x="140" y="76"/>
                </a:lnTo>
                <a:lnTo>
                  <a:pt x="140" y="76"/>
                </a:lnTo>
                <a:lnTo>
                  <a:pt x="140" y="76"/>
                </a:lnTo>
                <a:lnTo>
                  <a:pt x="140" y="76"/>
                </a:lnTo>
                <a:lnTo>
                  <a:pt x="140" y="76"/>
                </a:lnTo>
                <a:lnTo>
                  <a:pt x="140" y="76"/>
                </a:lnTo>
                <a:lnTo>
                  <a:pt x="140" y="76"/>
                </a:lnTo>
                <a:lnTo>
                  <a:pt x="140" y="76"/>
                </a:lnTo>
                <a:lnTo>
                  <a:pt x="140" y="76"/>
                </a:lnTo>
                <a:lnTo>
                  <a:pt x="140" y="76"/>
                </a:lnTo>
                <a:lnTo>
                  <a:pt x="140" y="77"/>
                </a:lnTo>
                <a:lnTo>
                  <a:pt x="140" y="77"/>
                </a:lnTo>
                <a:lnTo>
                  <a:pt x="140" y="77"/>
                </a:lnTo>
                <a:lnTo>
                  <a:pt x="140" y="77"/>
                </a:lnTo>
                <a:lnTo>
                  <a:pt x="140" y="77"/>
                </a:lnTo>
                <a:lnTo>
                  <a:pt x="140" y="77"/>
                </a:lnTo>
                <a:lnTo>
                  <a:pt x="140" y="77"/>
                </a:lnTo>
                <a:lnTo>
                  <a:pt x="140" y="77"/>
                </a:lnTo>
                <a:lnTo>
                  <a:pt x="140" y="77"/>
                </a:lnTo>
                <a:lnTo>
                  <a:pt x="140" y="77"/>
                </a:lnTo>
                <a:lnTo>
                  <a:pt x="140" y="77"/>
                </a:lnTo>
                <a:lnTo>
                  <a:pt x="140" y="77"/>
                </a:lnTo>
                <a:lnTo>
                  <a:pt x="139" y="77"/>
                </a:lnTo>
                <a:lnTo>
                  <a:pt x="139" y="77"/>
                </a:lnTo>
                <a:lnTo>
                  <a:pt x="139" y="77"/>
                </a:lnTo>
                <a:lnTo>
                  <a:pt x="139" y="77"/>
                </a:lnTo>
                <a:lnTo>
                  <a:pt x="139" y="77"/>
                </a:lnTo>
                <a:lnTo>
                  <a:pt x="139" y="77"/>
                </a:lnTo>
                <a:lnTo>
                  <a:pt x="139" y="77"/>
                </a:lnTo>
                <a:lnTo>
                  <a:pt x="140" y="77"/>
                </a:lnTo>
                <a:lnTo>
                  <a:pt x="140" y="77"/>
                </a:lnTo>
                <a:lnTo>
                  <a:pt x="140" y="78"/>
                </a:lnTo>
                <a:lnTo>
                  <a:pt x="140" y="78"/>
                </a:lnTo>
                <a:lnTo>
                  <a:pt x="140" y="78"/>
                </a:lnTo>
                <a:lnTo>
                  <a:pt x="140" y="78"/>
                </a:lnTo>
                <a:lnTo>
                  <a:pt x="140" y="78"/>
                </a:lnTo>
                <a:lnTo>
                  <a:pt x="140" y="78"/>
                </a:lnTo>
                <a:lnTo>
                  <a:pt x="140" y="78"/>
                </a:lnTo>
                <a:lnTo>
                  <a:pt x="139" y="79"/>
                </a:lnTo>
                <a:lnTo>
                  <a:pt x="139" y="80"/>
                </a:lnTo>
                <a:lnTo>
                  <a:pt x="139" y="80"/>
                </a:lnTo>
                <a:lnTo>
                  <a:pt x="139" y="81"/>
                </a:lnTo>
                <a:lnTo>
                  <a:pt x="138" y="82"/>
                </a:lnTo>
                <a:lnTo>
                  <a:pt x="138" y="82"/>
                </a:lnTo>
                <a:lnTo>
                  <a:pt x="139" y="82"/>
                </a:lnTo>
                <a:lnTo>
                  <a:pt x="140" y="83"/>
                </a:lnTo>
                <a:lnTo>
                  <a:pt x="141" y="84"/>
                </a:lnTo>
                <a:lnTo>
                  <a:pt x="142" y="84"/>
                </a:lnTo>
                <a:lnTo>
                  <a:pt x="142" y="84"/>
                </a:lnTo>
                <a:lnTo>
                  <a:pt x="142" y="85"/>
                </a:lnTo>
                <a:lnTo>
                  <a:pt x="142" y="85"/>
                </a:lnTo>
                <a:lnTo>
                  <a:pt x="142" y="85"/>
                </a:lnTo>
                <a:lnTo>
                  <a:pt x="142" y="85"/>
                </a:lnTo>
                <a:lnTo>
                  <a:pt x="142" y="85"/>
                </a:lnTo>
                <a:lnTo>
                  <a:pt x="142" y="85"/>
                </a:lnTo>
                <a:lnTo>
                  <a:pt x="141" y="85"/>
                </a:lnTo>
                <a:lnTo>
                  <a:pt x="141" y="86"/>
                </a:lnTo>
                <a:lnTo>
                  <a:pt x="141" y="87"/>
                </a:lnTo>
                <a:lnTo>
                  <a:pt x="141" y="87"/>
                </a:lnTo>
                <a:lnTo>
                  <a:pt x="140" y="87"/>
                </a:lnTo>
                <a:lnTo>
                  <a:pt x="140" y="88"/>
                </a:lnTo>
                <a:lnTo>
                  <a:pt x="140" y="89"/>
                </a:lnTo>
                <a:lnTo>
                  <a:pt x="140" y="89"/>
                </a:lnTo>
                <a:lnTo>
                  <a:pt x="140" y="90"/>
                </a:lnTo>
                <a:lnTo>
                  <a:pt x="140" y="90"/>
                </a:lnTo>
                <a:lnTo>
                  <a:pt x="140" y="90"/>
                </a:lnTo>
                <a:lnTo>
                  <a:pt x="140" y="89"/>
                </a:lnTo>
                <a:lnTo>
                  <a:pt x="141" y="89"/>
                </a:lnTo>
                <a:lnTo>
                  <a:pt x="142" y="89"/>
                </a:lnTo>
                <a:lnTo>
                  <a:pt x="142" y="89"/>
                </a:lnTo>
                <a:lnTo>
                  <a:pt x="142" y="89"/>
                </a:lnTo>
                <a:lnTo>
                  <a:pt x="142" y="89"/>
                </a:lnTo>
                <a:lnTo>
                  <a:pt x="143" y="91"/>
                </a:lnTo>
                <a:lnTo>
                  <a:pt x="143" y="91"/>
                </a:lnTo>
                <a:lnTo>
                  <a:pt x="143" y="91"/>
                </a:lnTo>
                <a:lnTo>
                  <a:pt x="143" y="91"/>
                </a:lnTo>
                <a:lnTo>
                  <a:pt x="143" y="92"/>
                </a:lnTo>
                <a:lnTo>
                  <a:pt x="144" y="93"/>
                </a:lnTo>
                <a:lnTo>
                  <a:pt x="144" y="93"/>
                </a:lnTo>
                <a:lnTo>
                  <a:pt x="145" y="94"/>
                </a:lnTo>
                <a:lnTo>
                  <a:pt x="146" y="95"/>
                </a:lnTo>
                <a:lnTo>
                  <a:pt x="146" y="95"/>
                </a:lnTo>
                <a:lnTo>
                  <a:pt x="146" y="95"/>
                </a:lnTo>
                <a:lnTo>
                  <a:pt x="146" y="95"/>
                </a:lnTo>
                <a:lnTo>
                  <a:pt x="147" y="95"/>
                </a:lnTo>
                <a:lnTo>
                  <a:pt x="148" y="95"/>
                </a:lnTo>
                <a:lnTo>
                  <a:pt x="153" y="95"/>
                </a:lnTo>
                <a:lnTo>
                  <a:pt x="155" y="95"/>
                </a:lnTo>
                <a:lnTo>
                  <a:pt x="155" y="95"/>
                </a:lnTo>
                <a:lnTo>
                  <a:pt x="159" y="95"/>
                </a:lnTo>
                <a:lnTo>
                  <a:pt x="159" y="95"/>
                </a:lnTo>
                <a:lnTo>
                  <a:pt x="159" y="95"/>
                </a:lnTo>
                <a:lnTo>
                  <a:pt x="159" y="95"/>
                </a:lnTo>
                <a:lnTo>
                  <a:pt x="159" y="95"/>
                </a:lnTo>
                <a:lnTo>
                  <a:pt x="159" y="95"/>
                </a:lnTo>
                <a:lnTo>
                  <a:pt x="160" y="95"/>
                </a:lnTo>
                <a:lnTo>
                  <a:pt x="160" y="95"/>
                </a:lnTo>
                <a:lnTo>
                  <a:pt x="160" y="95"/>
                </a:lnTo>
                <a:lnTo>
                  <a:pt x="161" y="95"/>
                </a:lnTo>
                <a:lnTo>
                  <a:pt x="164" y="96"/>
                </a:lnTo>
                <a:lnTo>
                  <a:pt x="164" y="96"/>
                </a:lnTo>
                <a:lnTo>
                  <a:pt x="171" y="97"/>
                </a:lnTo>
                <a:lnTo>
                  <a:pt x="171" y="97"/>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41">
            <a:extLst>
              <a:ext uri="{FF2B5EF4-FFF2-40B4-BE49-F238E27FC236}">
                <a16:creationId xmlns:a16="http://schemas.microsoft.com/office/drawing/2014/main" id="{81F504F2-6B28-8D13-9CC5-ED6139E5394E}"/>
              </a:ext>
            </a:extLst>
          </p:cNvPr>
          <p:cNvSpPr>
            <a:spLocks/>
          </p:cNvSpPr>
          <p:nvPr/>
        </p:nvSpPr>
        <p:spPr bwMode="auto">
          <a:xfrm>
            <a:off x="3689350" y="3833813"/>
            <a:ext cx="439737" cy="412750"/>
          </a:xfrm>
          <a:custGeom>
            <a:avLst/>
            <a:gdLst>
              <a:gd name="T0" fmla="*/ 159 w 277"/>
              <a:gd name="T1" fmla="*/ 63 h 260"/>
              <a:gd name="T2" fmla="*/ 152 w 277"/>
              <a:gd name="T3" fmla="*/ 58 h 260"/>
              <a:gd name="T4" fmla="*/ 177 w 277"/>
              <a:gd name="T5" fmla="*/ 7 h 260"/>
              <a:gd name="T6" fmla="*/ 186 w 277"/>
              <a:gd name="T7" fmla="*/ 0 h 260"/>
              <a:gd name="T8" fmla="*/ 186 w 277"/>
              <a:gd name="T9" fmla="*/ 3 h 260"/>
              <a:gd name="T10" fmla="*/ 188 w 277"/>
              <a:gd name="T11" fmla="*/ 8 h 260"/>
              <a:gd name="T12" fmla="*/ 199 w 277"/>
              <a:gd name="T13" fmla="*/ 19 h 260"/>
              <a:gd name="T14" fmla="*/ 251 w 277"/>
              <a:gd name="T15" fmla="*/ 48 h 260"/>
              <a:gd name="T16" fmla="*/ 233 w 277"/>
              <a:gd name="T17" fmla="*/ 179 h 260"/>
              <a:gd name="T18" fmla="*/ 225 w 277"/>
              <a:gd name="T19" fmla="*/ 188 h 260"/>
              <a:gd name="T20" fmla="*/ 219 w 277"/>
              <a:gd name="T21" fmla="*/ 200 h 260"/>
              <a:gd name="T22" fmla="*/ 220 w 277"/>
              <a:gd name="T23" fmla="*/ 209 h 260"/>
              <a:gd name="T24" fmla="*/ 213 w 277"/>
              <a:gd name="T25" fmla="*/ 213 h 260"/>
              <a:gd name="T26" fmla="*/ 215 w 277"/>
              <a:gd name="T27" fmla="*/ 225 h 260"/>
              <a:gd name="T28" fmla="*/ 216 w 277"/>
              <a:gd name="T29" fmla="*/ 236 h 260"/>
              <a:gd name="T30" fmla="*/ 226 w 277"/>
              <a:gd name="T31" fmla="*/ 245 h 260"/>
              <a:gd name="T32" fmla="*/ 222 w 277"/>
              <a:gd name="T33" fmla="*/ 256 h 260"/>
              <a:gd name="T34" fmla="*/ 220 w 277"/>
              <a:gd name="T35" fmla="*/ 256 h 260"/>
              <a:gd name="T36" fmla="*/ 217 w 277"/>
              <a:gd name="T37" fmla="*/ 256 h 260"/>
              <a:gd name="T38" fmla="*/ 215 w 277"/>
              <a:gd name="T39" fmla="*/ 257 h 260"/>
              <a:gd name="T40" fmla="*/ 212 w 277"/>
              <a:gd name="T41" fmla="*/ 256 h 260"/>
              <a:gd name="T42" fmla="*/ 209 w 277"/>
              <a:gd name="T43" fmla="*/ 257 h 260"/>
              <a:gd name="T44" fmla="*/ 203 w 277"/>
              <a:gd name="T45" fmla="*/ 260 h 260"/>
              <a:gd name="T46" fmla="*/ 199 w 277"/>
              <a:gd name="T47" fmla="*/ 258 h 260"/>
              <a:gd name="T48" fmla="*/ 196 w 277"/>
              <a:gd name="T49" fmla="*/ 256 h 260"/>
              <a:gd name="T50" fmla="*/ 196 w 277"/>
              <a:gd name="T51" fmla="*/ 254 h 260"/>
              <a:gd name="T52" fmla="*/ 195 w 277"/>
              <a:gd name="T53" fmla="*/ 252 h 260"/>
              <a:gd name="T54" fmla="*/ 192 w 277"/>
              <a:gd name="T55" fmla="*/ 251 h 260"/>
              <a:gd name="T56" fmla="*/ 189 w 277"/>
              <a:gd name="T57" fmla="*/ 251 h 260"/>
              <a:gd name="T58" fmla="*/ 187 w 277"/>
              <a:gd name="T59" fmla="*/ 249 h 260"/>
              <a:gd name="T60" fmla="*/ 185 w 277"/>
              <a:gd name="T61" fmla="*/ 247 h 260"/>
              <a:gd name="T62" fmla="*/ 182 w 277"/>
              <a:gd name="T63" fmla="*/ 246 h 260"/>
              <a:gd name="T64" fmla="*/ 179 w 277"/>
              <a:gd name="T65" fmla="*/ 246 h 260"/>
              <a:gd name="T66" fmla="*/ 178 w 277"/>
              <a:gd name="T67" fmla="*/ 243 h 260"/>
              <a:gd name="T68" fmla="*/ 175 w 277"/>
              <a:gd name="T69" fmla="*/ 240 h 260"/>
              <a:gd name="T70" fmla="*/ 173 w 277"/>
              <a:gd name="T71" fmla="*/ 239 h 260"/>
              <a:gd name="T72" fmla="*/ 168 w 277"/>
              <a:gd name="T73" fmla="*/ 238 h 260"/>
              <a:gd name="T74" fmla="*/ 164 w 277"/>
              <a:gd name="T75" fmla="*/ 237 h 260"/>
              <a:gd name="T76" fmla="*/ 160 w 277"/>
              <a:gd name="T77" fmla="*/ 236 h 260"/>
              <a:gd name="T78" fmla="*/ 154 w 277"/>
              <a:gd name="T79" fmla="*/ 235 h 260"/>
              <a:gd name="T80" fmla="*/ 150 w 277"/>
              <a:gd name="T81" fmla="*/ 232 h 260"/>
              <a:gd name="T82" fmla="*/ 145 w 277"/>
              <a:gd name="T83" fmla="*/ 234 h 260"/>
              <a:gd name="T84" fmla="*/ 140 w 277"/>
              <a:gd name="T85" fmla="*/ 236 h 260"/>
              <a:gd name="T86" fmla="*/ 134 w 277"/>
              <a:gd name="T87" fmla="*/ 240 h 260"/>
              <a:gd name="T88" fmla="*/ 130 w 277"/>
              <a:gd name="T89" fmla="*/ 241 h 260"/>
              <a:gd name="T90" fmla="*/ 126 w 277"/>
              <a:gd name="T91" fmla="*/ 243 h 260"/>
              <a:gd name="T92" fmla="*/ 120 w 277"/>
              <a:gd name="T93" fmla="*/ 245 h 260"/>
              <a:gd name="T94" fmla="*/ 110 w 277"/>
              <a:gd name="T95" fmla="*/ 246 h 260"/>
              <a:gd name="T96" fmla="*/ 101 w 277"/>
              <a:gd name="T97" fmla="*/ 244 h 260"/>
              <a:gd name="T98" fmla="*/ 34 w 277"/>
              <a:gd name="T99" fmla="*/ 244 h 260"/>
              <a:gd name="T100" fmla="*/ 2 w 277"/>
              <a:gd name="T101" fmla="*/ 147 h 260"/>
              <a:gd name="T102" fmla="*/ 22 w 277"/>
              <a:gd name="T103" fmla="*/ 65 h 260"/>
              <a:gd name="T104" fmla="*/ 96 w 277"/>
              <a:gd name="T105" fmla="*/ 59 h 260"/>
              <a:gd name="T106" fmla="*/ 101 w 277"/>
              <a:gd name="T107" fmla="*/ 66 h 260"/>
              <a:gd name="T108" fmla="*/ 105 w 277"/>
              <a:gd name="T109" fmla="*/ 75 h 260"/>
              <a:gd name="T110" fmla="*/ 103 w 277"/>
              <a:gd name="T111" fmla="*/ 77 h 260"/>
              <a:gd name="T112" fmla="*/ 100 w 277"/>
              <a:gd name="T113" fmla="*/ 79 h 260"/>
              <a:gd name="T114" fmla="*/ 97 w 277"/>
              <a:gd name="T115" fmla="*/ 82 h 260"/>
              <a:gd name="T116" fmla="*/ 94 w 277"/>
              <a:gd name="T117" fmla="*/ 88 h 260"/>
              <a:gd name="T118" fmla="*/ 140 w 277"/>
              <a:gd name="T119" fmla="*/ 114 h 260"/>
              <a:gd name="T120" fmla="*/ 142 w 277"/>
              <a:gd name="T121" fmla="*/ 109 h 260"/>
              <a:gd name="T122" fmla="*/ 148 w 277"/>
              <a:gd name="T123" fmla="*/ 106 h 260"/>
              <a:gd name="T124" fmla="*/ 157 w 277"/>
              <a:gd name="T125" fmla="*/ 102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7" h="260">
                <a:moveTo>
                  <a:pt x="161" y="96"/>
                </a:moveTo>
                <a:lnTo>
                  <a:pt x="161" y="96"/>
                </a:lnTo>
                <a:lnTo>
                  <a:pt x="161" y="96"/>
                </a:lnTo>
                <a:lnTo>
                  <a:pt x="161" y="96"/>
                </a:lnTo>
                <a:lnTo>
                  <a:pt x="161" y="95"/>
                </a:lnTo>
                <a:lnTo>
                  <a:pt x="161" y="95"/>
                </a:lnTo>
                <a:lnTo>
                  <a:pt x="160" y="95"/>
                </a:lnTo>
                <a:lnTo>
                  <a:pt x="159" y="94"/>
                </a:lnTo>
                <a:lnTo>
                  <a:pt x="159" y="93"/>
                </a:lnTo>
                <a:lnTo>
                  <a:pt x="159" y="93"/>
                </a:lnTo>
                <a:lnTo>
                  <a:pt x="159" y="92"/>
                </a:lnTo>
                <a:lnTo>
                  <a:pt x="159" y="92"/>
                </a:lnTo>
                <a:lnTo>
                  <a:pt x="159" y="92"/>
                </a:lnTo>
                <a:lnTo>
                  <a:pt x="159" y="92"/>
                </a:lnTo>
                <a:lnTo>
                  <a:pt x="159" y="91"/>
                </a:lnTo>
                <a:lnTo>
                  <a:pt x="159" y="89"/>
                </a:lnTo>
                <a:lnTo>
                  <a:pt x="160" y="88"/>
                </a:lnTo>
                <a:lnTo>
                  <a:pt x="160" y="88"/>
                </a:lnTo>
                <a:lnTo>
                  <a:pt x="160" y="87"/>
                </a:lnTo>
                <a:lnTo>
                  <a:pt x="161" y="87"/>
                </a:lnTo>
                <a:lnTo>
                  <a:pt x="161" y="86"/>
                </a:lnTo>
                <a:lnTo>
                  <a:pt x="161" y="86"/>
                </a:lnTo>
                <a:lnTo>
                  <a:pt x="161" y="83"/>
                </a:lnTo>
                <a:lnTo>
                  <a:pt x="161" y="83"/>
                </a:lnTo>
                <a:lnTo>
                  <a:pt x="161" y="83"/>
                </a:lnTo>
                <a:lnTo>
                  <a:pt x="162" y="83"/>
                </a:lnTo>
                <a:lnTo>
                  <a:pt x="162" y="82"/>
                </a:lnTo>
                <a:lnTo>
                  <a:pt x="162" y="82"/>
                </a:lnTo>
                <a:lnTo>
                  <a:pt x="162" y="82"/>
                </a:lnTo>
                <a:lnTo>
                  <a:pt x="162" y="82"/>
                </a:lnTo>
                <a:lnTo>
                  <a:pt x="162" y="82"/>
                </a:lnTo>
                <a:lnTo>
                  <a:pt x="162" y="81"/>
                </a:lnTo>
                <a:lnTo>
                  <a:pt x="162" y="81"/>
                </a:lnTo>
                <a:lnTo>
                  <a:pt x="162" y="81"/>
                </a:lnTo>
                <a:lnTo>
                  <a:pt x="162" y="81"/>
                </a:lnTo>
                <a:lnTo>
                  <a:pt x="162" y="81"/>
                </a:lnTo>
                <a:lnTo>
                  <a:pt x="162" y="80"/>
                </a:lnTo>
                <a:lnTo>
                  <a:pt x="162" y="80"/>
                </a:lnTo>
                <a:lnTo>
                  <a:pt x="162" y="79"/>
                </a:lnTo>
                <a:lnTo>
                  <a:pt x="162" y="79"/>
                </a:lnTo>
                <a:lnTo>
                  <a:pt x="162" y="79"/>
                </a:lnTo>
                <a:lnTo>
                  <a:pt x="162" y="79"/>
                </a:lnTo>
                <a:lnTo>
                  <a:pt x="162" y="79"/>
                </a:lnTo>
                <a:lnTo>
                  <a:pt x="162" y="79"/>
                </a:lnTo>
                <a:lnTo>
                  <a:pt x="162" y="78"/>
                </a:lnTo>
                <a:lnTo>
                  <a:pt x="162" y="78"/>
                </a:lnTo>
                <a:lnTo>
                  <a:pt x="163" y="78"/>
                </a:lnTo>
                <a:lnTo>
                  <a:pt x="163" y="78"/>
                </a:lnTo>
                <a:lnTo>
                  <a:pt x="163" y="77"/>
                </a:lnTo>
                <a:lnTo>
                  <a:pt x="163" y="77"/>
                </a:lnTo>
                <a:lnTo>
                  <a:pt x="163" y="76"/>
                </a:lnTo>
                <a:lnTo>
                  <a:pt x="163" y="76"/>
                </a:lnTo>
                <a:lnTo>
                  <a:pt x="164" y="76"/>
                </a:lnTo>
                <a:lnTo>
                  <a:pt x="164" y="75"/>
                </a:lnTo>
                <a:lnTo>
                  <a:pt x="164" y="75"/>
                </a:lnTo>
                <a:lnTo>
                  <a:pt x="164" y="75"/>
                </a:lnTo>
                <a:lnTo>
                  <a:pt x="164" y="75"/>
                </a:lnTo>
                <a:lnTo>
                  <a:pt x="164" y="74"/>
                </a:lnTo>
                <a:lnTo>
                  <a:pt x="164" y="74"/>
                </a:lnTo>
                <a:lnTo>
                  <a:pt x="164" y="74"/>
                </a:lnTo>
                <a:lnTo>
                  <a:pt x="164" y="73"/>
                </a:lnTo>
                <a:lnTo>
                  <a:pt x="164" y="73"/>
                </a:lnTo>
                <a:lnTo>
                  <a:pt x="164" y="73"/>
                </a:lnTo>
                <a:lnTo>
                  <a:pt x="163" y="73"/>
                </a:lnTo>
                <a:lnTo>
                  <a:pt x="163" y="73"/>
                </a:lnTo>
                <a:lnTo>
                  <a:pt x="163" y="73"/>
                </a:lnTo>
                <a:lnTo>
                  <a:pt x="163" y="73"/>
                </a:lnTo>
                <a:lnTo>
                  <a:pt x="163" y="72"/>
                </a:lnTo>
                <a:lnTo>
                  <a:pt x="163" y="72"/>
                </a:lnTo>
                <a:lnTo>
                  <a:pt x="163" y="72"/>
                </a:lnTo>
                <a:lnTo>
                  <a:pt x="163" y="72"/>
                </a:lnTo>
                <a:lnTo>
                  <a:pt x="163" y="72"/>
                </a:lnTo>
                <a:lnTo>
                  <a:pt x="163" y="72"/>
                </a:lnTo>
                <a:lnTo>
                  <a:pt x="163" y="72"/>
                </a:lnTo>
                <a:lnTo>
                  <a:pt x="163" y="72"/>
                </a:lnTo>
                <a:lnTo>
                  <a:pt x="163" y="71"/>
                </a:lnTo>
                <a:lnTo>
                  <a:pt x="162" y="71"/>
                </a:lnTo>
                <a:lnTo>
                  <a:pt x="162" y="71"/>
                </a:lnTo>
                <a:lnTo>
                  <a:pt x="162" y="71"/>
                </a:lnTo>
                <a:lnTo>
                  <a:pt x="162" y="71"/>
                </a:lnTo>
                <a:lnTo>
                  <a:pt x="162" y="69"/>
                </a:lnTo>
                <a:lnTo>
                  <a:pt x="162" y="69"/>
                </a:lnTo>
                <a:lnTo>
                  <a:pt x="162" y="69"/>
                </a:lnTo>
                <a:lnTo>
                  <a:pt x="162" y="69"/>
                </a:lnTo>
                <a:lnTo>
                  <a:pt x="162" y="69"/>
                </a:lnTo>
                <a:lnTo>
                  <a:pt x="162" y="69"/>
                </a:lnTo>
                <a:lnTo>
                  <a:pt x="162" y="69"/>
                </a:lnTo>
                <a:lnTo>
                  <a:pt x="162" y="69"/>
                </a:lnTo>
                <a:lnTo>
                  <a:pt x="161" y="68"/>
                </a:lnTo>
                <a:lnTo>
                  <a:pt x="161" y="68"/>
                </a:lnTo>
                <a:lnTo>
                  <a:pt x="161" y="68"/>
                </a:lnTo>
                <a:lnTo>
                  <a:pt x="161" y="68"/>
                </a:lnTo>
                <a:lnTo>
                  <a:pt x="161" y="68"/>
                </a:lnTo>
                <a:lnTo>
                  <a:pt x="161" y="66"/>
                </a:lnTo>
                <a:lnTo>
                  <a:pt x="161" y="66"/>
                </a:lnTo>
                <a:lnTo>
                  <a:pt x="161" y="66"/>
                </a:lnTo>
                <a:lnTo>
                  <a:pt x="161" y="66"/>
                </a:lnTo>
                <a:lnTo>
                  <a:pt x="161" y="66"/>
                </a:lnTo>
                <a:lnTo>
                  <a:pt x="161" y="66"/>
                </a:lnTo>
                <a:lnTo>
                  <a:pt x="160" y="66"/>
                </a:lnTo>
                <a:lnTo>
                  <a:pt x="160" y="66"/>
                </a:lnTo>
                <a:lnTo>
                  <a:pt x="160" y="66"/>
                </a:lnTo>
                <a:lnTo>
                  <a:pt x="160" y="66"/>
                </a:lnTo>
                <a:lnTo>
                  <a:pt x="160" y="66"/>
                </a:lnTo>
                <a:lnTo>
                  <a:pt x="160" y="65"/>
                </a:lnTo>
                <a:lnTo>
                  <a:pt x="160" y="65"/>
                </a:lnTo>
                <a:lnTo>
                  <a:pt x="160" y="65"/>
                </a:lnTo>
                <a:lnTo>
                  <a:pt x="160" y="65"/>
                </a:lnTo>
                <a:lnTo>
                  <a:pt x="159" y="65"/>
                </a:lnTo>
                <a:lnTo>
                  <a:pt x="159" y="65"/>
                </a:lnTo>
                <a:lnTo>
                  <a:pt x="159" y="65"/>
                </a:lnTo>
                <a:lnTo>
                  <a:pt x="159" y="65"/>
                </a:lnTo>
                <a:lnTo>
                  <a:pt x="159" y="65"/>
                </a:lnTo>
                <a:lnTo>
                  <a:pt x="159" y="65"/>
                </a:lnTo>
                <a:lnTo>
                  <a:pt x="159" y="65"/>
                </a:lnTo>
                <a:lnTo>
                  <a:pt x="159" y="65"/>
                </a:lnTo>
                <a:lnTo>
                  <a:pt x="159" y="65"/>
                </a:lnTo>
                <a:lnTo>
                  <a:pt x="159" y="64"/>
                </a:lnTo>
                <a:lnTo>
                  <a:pt x="159" y="64"/>
                </a:lnTo>
                <a:lnTo>
                  <a:pt x="159" y="64"/>
                </a:lnTo>
                <a:lnTo>
                  <a:pt x="159" y="64"/>
                </a:lnTo>
                <a:lnTo>
                  <a:pt x="159" y="64"/>
                </a:lnTo>
                <a:lnTo>
                  <a:pt x="159" y="64"/>
                </a:lnTo>
                <a:lnTo>
                  <a:pt x="159" y="64"/>
                </a:lnTo>
                <a:lnTo>
                  <a:pt x="159" y="64"/>
                </a:lnTo>
                <a:lnTo>
                  <a:pt x="159" y="64"/>
                </a:lnTo>
                <a:lnTo>
                  <a:pt x="159" y="64"/>
                </a:lnTo>
                <a:lnTo>
                  <a:pt x="159" y="64"/>
                </a:lnTo>
                <a:lnTo>
                  <a:pt x="159" y="64"/>
                </a:lnTo>
                <a:lnTo>
                  <a:pt x="159" y="63"/>
                </a:lnTo>
                <a:lnTo>
                  <a:pt x="159" y="63"/>
                </a:lnTo>
                <a:lnTo>
                  <a:pt x="159" y="63"/>
                </a:lnTo>
                <a:lnTo>
                  <a:pt x="159" y="63"/>
                </a:lnTo>
                <a:lnTo>
                  <a:pt x="159" y="63"/>
                </a:lnTo>
                <a:lnTo>
                  <a:pt x="159" y="62"/>
                </a:lnTo>
                <a:lnTo>
                  <a:pt x="159" y="62"/>
                </a:lnTo>
                <a:lnTo>
                  <a:pt x="159" y="62"/>
                </a:lnTo>
                <a:lnTo>
                  <a:pt x="159" y="62"/>
                </a:lnTo>
                <a:lnTo>
                  <a:pt x="159" y="62"/>
                </a:lnTo>
                <a:lnTo>
                  <a:pt x="159" y="62"/>
                </a:lnTo>
                <a:lnTo>
                  <a:pt x="159" y="62"/>
                </a:lnTo>
                <a:lnTo>
                  <a:pt x="158" y="62"/>
                </a:lnTo>
                <a:lnTo>
                  <a:pt x="158" y="62"/>
                </a:lnTo>
                <a:lnTo>
                  <a:pt x="158" y="62"/>
                </a:lnTo>
                <a:lnTo>
                  <a:pt x="158" y="62"/>
                </a:lnTo>
                <a:lnTo>
                  <a:pt x="158" y="62"/>
                </a:lnTo>
                <a:lnTo>
                  <a:pt x="158" y="62"/>
                </a:lnTo>
                <a:lnTo>
                  <a:pt x="158" y="62"/>
                </a:lnTo>
                <a:lnTo>
                  <a:pt x="158" y="62"/>
                </a:lnTo>
                <a:lnTo>
                  <a:pt x="158" y="62"/>
                </a:lnTo>
                <a:lnTo>
                  <a:pt x="158" y="62"/>
                </a:lnTo>
                <a:lnTo>
                  <a:pt x="158" y="62"/>
                </a:lnTo>
                <a:lnTo>
                  <a:pt x="158" y="62"/>
                </a:lnTo>
                <a:lnTo>
                  <a:pt x="158" y="62"/>
                </a:lnTo>
                <a:lnTo>
                  <a:pt x="157" y="62"/>
                </a:lnTo>
                <a:lnTo>
                  <a:pt x="157" y="62"/>
                </a:lnTo>
                <a:lnTo>
                  <a:pt x="157" y="62"/>
                </a:lnTo>
                <a:lnTo>
                  <a:pt x="157" y="62"/>
                </a:lnTo>
                <a:lnTo>
                  <a:pt x="157" y="62"/>
                </a:lnTo>
                <a:lnTo>
                  <a:pt x="157" y="62"/>
                </a:lnTo>
                <a:lnTo>
                  <a:pt x="157" y="62"/>
                </a:lnTo>
                <a:lnTo>
                  <a:pt x="157" y="62"/>
                </a:lnTo>
                <a:lnTo>
                  <a:pt x="157" y="62"/>
                </a:lnTo>
                <a:lnTo>
                  <a:pt x="157" y="61"/>
                </a:lnTo>
                <a:lnTo>
                  <a:pt x="157" y="61"/>
                </a:lnTo>
                <a:lnTo>
                  <a:pt x="157" y="61"/>
                </a:lnTo>
                <a:lnTo>
                  <a:pt x="157" y="61"/>
                </a:lnTo>
                <a:lnTo>
                  <a:pt x="157" y="61"/>
                </a:lnTo>
                <a:lnTo>
                  <a:pt x="157" y="61"/>
                </a:lnTo>
                <a:lnTo>
                  <a:pt x="157" y="61"/>
                </a:lnTo>
                <a:lnTo>
                  <a:pt x="157" y="61"/>
                </a:lnTo>
                <a:lnTo>
                  <a:pt x="157" y="61"/>
                </a:lnTo>
                <a:lnTo>
                  <a:pt x="157" y="61"/>
                </a:lnTo>
                <a:lnTo>
                  <a:pt x="156" y="61"/>
                </a:lnTo>
                <a:lnTo>
                  <a:pt x="156" y="61"/>
                </a:lnTo>
                <a:lnTo>
                  <a:pt x="156" y="61"/>
                </a:lnTo>
                <a:lnTo>
                  <a:pt x="156" y="61"/>
                </a:lnTo>
                <a:lnTo>
                  <a:pt x="156" y="61"/>
                </a:lnTo>
                <a:lnTo>
                  <a:pt x="156" y="60"/>
                </a:lnTo>
                <a:lnTo>
                  <a:pt x="156" y="60"/>
                </a:lnTo>
                <a:lnTo>
                  <a:pt x="155" y="60"/>
                </a:lnTo>
                <a:lnTo>
                  <a:pt x="155" y="60"/>
                </a:lnTo>
                <a:lnTo>
                  <a:pt x="155" y="60"/>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4" y="59"/>
                </a:lnTo>
                <a:lnTo>
                  <a:pt x="154" y="59"/>
                </a:lnTo>
                <a:lnTo>
                  <a:pt x="154" y="59"/>
                </a:lnTo>
                <a:lnTo>
                  <a:pt x="154" y="59"/>
                </a:lnTo>
                <a:lnTo>
                  <a:pt x="154" y="59"/>
                </a:lnTo>
                <a:lnTo>
                  <a:pt x="154" y="59"/>
                </a:lnTo>
                <a:lnTo>
                  <a:pt x="154" y="59"/>
                </a:lnTo>
                <a:lnTo>
                  <a:pt x="154" y="59"/>
                </a:lnTo>
                <a:lnTo>
                  <a:pt x="154" y="59"/>
                </a:lnTo>
                <a:lnTo>
                  <a:pt x="154" y="59"/>
                </a:lnTo>
                <a:lnTo>
                  <a:pt x="154" y="59"/>
                </a:lnTo>
                <a:lnTo>
                  <a:pt x="154" y="59"/>
                </a:lnTo>
                <a:lnTo>
                  <a:pt x="154" y="59"/>
                </a:lnTo>
                <a:lnTo>
                  <a:pt x="154" y="59"/>
                </a:lnTo>
                <a:lnTo>
                  <a:pt x="154" y="59"/>
                </a:lnTo>
                <a:lnTo>
                  <a:pt x="154" y="59"/>
                </a:lnTo>
                <a:lnTo>
                  <a:pt x="153" y="59"/>
                </a:lnTo>
                <a:lnTo>
                  <a:pt x="153" y="59"/>
                </a:lnTo>
                <a:lnTo>
                  <a:pt x="153" y="59"/>
                </a:lnTo>
                <a:lnTo>
                  <a:pt x="153" y="59"/>
                </a:lnTo>
                <a:lnTo>
                  <a:pt x="153" y="59"/>
                </a:lnTo>
                <a:lnTo>
                  <a:pt x="153" y="59"/>
                </a:lnTo>
                <a:lnTo>
                  <a:pt x="153" y="59"/>
                </a:lnTo>
                <a:lnTo>
                  <a:pt x="153" y="59"/>
                </a:lnTo>
                <a:lnTo>
                  <a:pt x="153" y="59"/>
                </a:lnTo>
                <a:lnTo>
                  <a:pt x="152" y="59"/>
                </a:lnTo>
                <a:lnTo>
                  <a:pt x="152" y="59"/>
                </a:lnTo>
                <a:lnTo>
                  <a:pt x="152" y="59"/>
                </a:lnTo>
                <a:lnTo>
                  <a:pt x="152" y="59"/>
                </a:lnTo>
                <a:lnTo>
                  <a:pt x="152" y="59"/>
                </a:lnTo>
                <a:lnTo>
                  <a:pt x="153" y="59"/>
                </a:lnTo>
                <a:lnTo>
                  <a:pt x="153" y="59"/>
                </a:lnTo>
                <a:lnTo>
                  <a:pt x="153" y="59"/>
                </a:lnTo>
                <a:lnTo>
                  <a:pt x="153" y="59"/>
                </a:lnTo>
                <a:lnTo>
                  <a:pt x="153" y="59"/>
                </a:lnTo>
                <a:lnTo>
                  <a:pt x="153" y="59"/>
                </a:lnTo>
                <a:lnTo>
                  <a:pt x="153" y="59"/>
                </a:lnTo>
                <a:lnTo>
                  <a:pt x="153" y="59"/>
                </a:lnTo>
                <a:lnTo>
                  <a:pt x="153" y="59"/>
                </a:lnTo>
                <a:lnTo>
                  <a:pt x="152" y="59"/>
                </a:lnTo>
                <a:lnTo>
                  <a:pt x="152" y="59"/>
                </a:lnTo>
                <a:lnTo>
                  <a:pt x="152" y="59"/>
                </a:lnTo>
                <a:lnTo>
                  <a:pt x="152" y="59"/>
                </a:lnTo>
                <a:lnTo>
                  <a:pt x="152" y="59"/>
                </a:lnTo>
                <a:lnTo>
                  <a:pt x="152" y="58"/>
                </a:lnTo>
                <a:lnTo>
                  <a:pt x="152" y="58"/>
                </a:lnTo>
                <a:lnTo>
                  <a:pt x="152" y="58"/>
                </a:lnTo>
                <a:lnTo>
                  <a:pt x="152" y="58"/>
                </a:lnTo>
                <a:lnTo>
                  <a:pt x="152" y="58"/>
                </a:lnTo>
                <a:lnTo>
                  <a:pt x="152" y="58"/>
                </a:lnTo>
                <a:lnTo>
                  <a:pt x="152" y="58"/>
                </a:lnTo>
                <a:lnTo>
                  <a:pt x="152" y="58"/>
                </a:lnTo>
                <a:lnTo>
                  <a:pt x="152" y="58"/>
                </a:lnTo>
                <a:lnTo>
                  <a:pt x="152" y="58"/>
                </a:lnTo>
                <a:lnTo>
                  <a:pt x="152" y="58"/>
                </a:lnTo>
                <a:lnTo>
                  <a:pt x="152" y="58"/>
                </a:lnTo>
                <a:lnTo>
                  <a:pt x="152" y="58"/>
                </a:lnTo>
                <a:lnTo>
                  <a:pt x="151" y="58"/>
                </a:lnTo>
                <a:lnTo>
                  <a:pt x="151" y="58"/>
                </a:lnTo>
                <a:lnTo>
                  <a:pt x="151" y="58"/>
                </a:lnTo>
                <a:lnTo>
                  <a:pt x="151" y="58"/>
                </a:lnTo>
                <a:lnTo>
                  <a:pt x="151" y="58"/>
                </a:lnTo>
                <a:lnTo>
                  <a:pt x="151" y="58"/>
                </a:lnTo>
                <a:lnTo>
                  <a:pt x="151" y="58"/>
                </a:lnTo>
                <a:lnTo>
                  <a:pt x="150" y="58"/>
                </a:lnTo>
                <a:lnTo>
                  <a:pt x="150" y="58"/>
                </a:lnTo>
                <a:lnTo>
                  <a:pt x="150" y="58"/>
                </a:lnTo>
                <a:lnTo>
                  <a:pt x="150" y="57"/>
                </a:lnTo>
                <a:lnTo>
                  <a:pt x="150" y="57"/>
                </a:lnTo>
                <a:lnTo>
                  <a:pt x="150" y="57"/>
                </a:lnTo>
                <a:lnTo>
                  <a:pt x="150" y="57"/>
                </a:lnTo>
                <a:lnTo>
                  <a:pt x="150" y="57"/>
                </a:lnTo>
                <a:lnTo>
                  <a:pt x="150" y="57"/>
                </a:lnTo>
                <a:lnTo>
                  <a:pt x="150" y="56"/>
                </a:lnTo>
                <a:lnTo>
                  <a:pt x="150" y="56"/>
                </a:lnTo>
                <a:lnTo>
                  <a:pt x="150" y="56"/>
                </a:lnTo>
                <a:lnTo>
                  <a:pt x="150" y="56"/>
                </a:lnTo>
                <a:lnTo>
                  <a:pt x="150" y="56"/>
                </a:lnTo>
                <a:lnTo>
                  <a:pt x="150" y="55"/>
                </a:lnTo>
                <a:lnTo>
                  <a:pt x="150" y="52"/>
                </a:lnTo>
                <a:lnTo>
                  <a:pt x="149" y="50"/>
                </a:lnTo>
                <a:lnTo>
                  <a:pt x="149" y="50"/>
                </a:lnTo>
                <a:lnTo>
                  <a:pt x="149" y="47"/>
                </a:lnTo>
                <a:lnTo>
                  <a:pt x="149" y="46"/>
                </a:lnTo>
                <a:lnTo>
                  <a:pt x="149" y="46"/>
                </a:lnTo>
                <a:lnTo>
                  <a:pt x="149" y="46"/>
                </a:lnTo>
                <a:lnTo>
                  <a:pt x="149" y="45"/>
                </a:lnTo>
                <a:lnTo>
                  <a:pt x="148" y="44"/>
                </a:lnTo>
                <a:lnTo>
                  <a:pt x="148" y="43"/>
                </a:lnTo>
                <a:lnTo>
                  <a:pt x="148" y="42"/>
                </a:lnTo>
                <a:lnTo>
                  <a:pt x="148" y="42"/>
                </a:lnTo>
                <a:lnTo>
                  <a:pt x="148" y="41"/>
                </a:lnTo>
                <a:lnTo>
                  <a:pt x="148" y="41"/>
                </a:lnTo>
                <a:lnTo>
                  <a:pt x="148" y="40"/>
                </a:lnTo>
                <a:lnTo>
                  <a:pt x="148" y="40"/>
                </a:lnTo>
                <a:lnTo>
                  <a:pt x="147" y="38"/>
                </a:lnTo>
                <a:lnTo>
                  <a:pt x="147" y="35"/>
                </a:lnTo>
                <a:lnTo>
                  <a:pt x="147" y="35"/>
                </a:lnTo>
                <a:lnTo>
                  <a:pt x="147" y="35"/>
                </a:lnTo>
                <a:lnTo>
                  <a:pt x="147" y="35"/>
                </a:lnTo>
                <a:lnTo>
                  <a:pt x="147" y="34"/>
                </a:lnTo>
                <a:lnTo>
                  <a:pt x="147" y="34"/>
                </a:lnTo>
                <a:lnTo>
                  <a:pt x="147" y="34"/>
                </a:lnTo>
                <a:lnTo>
                  <a:pt x="147" y="34"/>
                </a:lnTo>
                <a:lnTo>
                  <a:pt x="147" y="34"/>
                </a:lnTo>
                <a:lnTo>
                  <a:pt x="147" y="34"/>
                </a:lnTo>
                <a:lnTo>
                  <a:pt x="147" y="33"/>
                </a:lnTo>
                <a:lnTo>
                  <a:pt x="147" y="33"/>
                </a:lnTo>
                <a:lnTo>
                  <a:pt x="147" y="33"/>
                </a:lnTo>
                <a:lnTo>
                  <a:pt x="147" y="32"/>
                </a:lnTo>
                <a:lnTo>
                  <a:pt x="147" y="32"/>
                </a:lnTo>
                <a:lnTo>
                  <a:pt x="147" y="32"/>
                </a:lnTo>
                <a:lnTo>
                  <a:pt x="147" y="32"/>
                </a:lnTo>
                <a:lnTo>
                  <a:pt x="147" y="32"/>
                </a:lnTo>
                <a:lnTo>
                  <a:pt x="147" y="32"/>
                </a:lnTo>
                <a:lnTo>
                  <a:pt x="148" y="32"/>
                </a:lnTo>
                <a:lnTo>
                  <a:pt x="148" y="32"/>
                </a:lnTo>
                <a:lnTo>
                  <a:pt x="148" y="32"/>
                </a:lnTo>
                <a:lnTo>
                  <a:pt x="148" y="32"/>
                </a:lnTo>
                <a:lnTo>
                  <a:pt x="148" y="32"/>
                </a:lnTo>
                <a:lnTo>
                  <a:pt x="148" y="32"/>
                </a:lnTo>
                <a:lnTo>
                  <a:pt x="148" y="32"/>
                </a:lnTo>
                <a:lnTo>
                  <a:pt x="149" y="32"/>
                </a:lnTo>
                <a:lnTo>
                  <a:pt x="150" y="32"/>
                </a:lnTo>
                <a:lnTo>
                  <a:pt x="150" y="32"/>
                </a:lnTo>
                <a:lnTo>
                  <a:pt x="150" y="32"/>
                </a:lnTo>
                <a:lnTo>
                  <a:pt x="150" y="32"/>
                </a:lnTo>
                <a:lnTo>
                  <a:pt x="150" y="32"/>
                </a:lnTo>
                <a:lnTo>
                  <a:pt x="151" y="31"/>
                </a:lnTo>
                <a:lnTo>
                  <a:pt x="151" y="31"/>
                </a:lnTo>
                <a:lnTo>
                  <a:pt x="151" y="31"/>
                </a:lnTo>
                <a:lnTo>
                  <a:pt x="151" y="31"/>
                </a:lnTo>
                <a:lnTo>
                  <a:pt x="152" y="31"/>
                </a:lnTo>
                <a:lnTo>
                  <a:pt x="152" y="31"/>
                </a:lnTo>
                <a:lnTo>
                  <a:pt x="152" y="31"/>
                </a:lnTo>
                <a:lnTo>
                  <a:pt x="152" y="31"/>
                </a:lnTo>
                <a:lnTo>
                  <a:pt x="153" y="31"/>
                </a:lnTo>
                <a:lnTo>
                  <a:pt x="154" y="31"/>
                </a:lnTo>
                <a:lnTo>
                  <a:pt x="154" y="30"/>
                </a:lnTo>
                <a:lnTo>
                  <a:pt x="154" y="30"/>
                </a:lnTo>
                <a:lnTo>
                  <a:pt x="155" y="30"/>
                </a:lnTo>
                <a:lnTo>
                  <a:pt x="155" y="30"/>
                </a:lnTo>
                <a:lnTo>
                  <a:pt x="155" y="30"/>
                </a:lnTo>
                <a:lnTo>
                  <a:pt x="157" y="30"/>
                </a:lnTo>
                <a:lnTo>
                  <a:pt x="161" y="27"/>
                </a:lnTo>
                <a:lnTo>
                  <a:pt x="162" y="26"/>
                </a:lnTo>
                <a:lnTo>
                  <a:pt x="165" y="25"/>
                </a:lnTo>
                <a:lnTo>
                  <a:pt x="165" y="24"/>
                </a:lnTo>
                <a:lnTo>
                  <a:pt x="166" y="24"/>
                </a:lnTo>
                <a:lnTo>
                  <a:pt x="166" y="24"/>
                </a:lnTo>
                <a:lnTo>
                  <a:pt x="166" y="24"/>
                </a:lnTo>
                <a:lnTo>
                  <a:pt x="166" y="24"/>
                </a:lnTo>
                <a:lnTo>
                  <a:pt x="166" y="24"/>
                </a:lnTo>
                <a:lnTo>
                  <a:pt x="167" y="23"/>
                </a:lnTo>
                <a:lnTo>
                  <a:pt x="167" y="23"/>
                </a:lnTo>
                <a:lnTo>
                  <a:pt x="167" y="23"/>
                </a:lnTo>
                <a:lnTo>
                  <a:pt x="167" y="23"/>
                </a:lnTo>
                <a:lnTo>
                  <a:pt x="169" y="20"/>
                </a:lnTo>
                <a:lnTo>
                  <a:pt x="169" y="20"/>
                </a:lnTo>
                <a:lnTo>
                  <a:pt x="169" y="19"/>
                </a:lnTo>
                <a:lnTo>
                  <a:pt x="169" y="19"/>
                </a:lnTo>
                <a:lnTo>
                  <a:pt x="171" y="17"/>
                </a:lnTo>
                <a:lnTo>
                  <a:pt x="171" y="17"/>
                </a:lnTo>
                <a:lnTo>
                  <a:pt x="171" y="17"/>
                </a:lnTo>
                <a:lnTo>
                  <a:pt x="171" y="17"/>
                </a:lnTo>
                <a:lnTo>
                  <a:pt x="171" y="17"/>
                </a:lnTo>
                <a:lnTo>
                  <a:pt x="172" y="15"/>
                </a:lnTo>
                <a:lnTo>
                  <a:pt x="174" y="13"/>
                </a:lnTo>
                <a:lnTo>
                  <a:pt x="175" y="13"/>
                </a:lnTo>
                <a:lnTo>
                  <a:pt x="175" y="11"/>
                </a:lnTo>
                <a:lnTo>
                  <a:pt x="176" y="10"/>
                </a:lnTo>
                <a:lnTo>
                  <a:pt x="176" y="10"/>
                </a:lnTo>
                <a:lnTo>
                  <a:pt x="176" y="10"/>
                </a:lnTo>
                <a:lnTo>
                  <a:pt x="176" y="9"/>
                </a:lnTo>
                <a:lnTo>
                  <a:pt x="176" y="8"/>
                </a:lnTo>
                <a:lnTo>
                  <a:pt x="176" y="8"/>
                </a:lnTo>
                <a:lnTo>
                  <a:pt x="176" y="8"/>
                </a:lnTo>
                <a:lnTo>
                  <a:pt x="176" y="8"/>
                </a:lnTo>
                <a:lnTo>
                  <a:pt x="176" y="8"/>
                </a:lnTo>
                <a:lnTo>
                  <a:pt x="176" y="8"/>
                </a:lnTo>
                <a:lnTo>
                  <a:pt x="177" y="8"/>
                </a:lnTo>
                <a:lnTo>
                  <a:pt x="177" y="7"/>
                </a:lnTo>
                <a:lnTo>
                  <a:pt x="177" y="7"/>
                </a:lnTo>
                <a:lnTo>
                  <a:pt x="177" y="7"/>
                </a:lnTo>
                <a:lnTo>
                  <a:pt x="177" y="7"/>
                </a:lnTo>
                <a:lnTo>
                  <a:pt x="178" y="7"/>
                </a:lnTo>
                <a:lnTo>
                  <a:pt x="178" y="7"/>
                </a:lnTo>
                <a:lnTo>
                  <a:pt x="178" y="7"/>
                </a:lnTo>
                <a:lnTo>
                  <a:pt x="178" y="7"/>
                </a:lnTo>
                <a:lnTo>
                  <a:pt x="178" y="7"/>
                </a:lnTo>
                <a:lnTo>
                  <a:pt x="178" y="7"/>
                </a:lnTo>
                <a:lnTo>
                  <a:pt x="178" y="7"/>
                </a:lnTo>
                <a:lnTo>
                  <a:pt x="178" y="7"/>
                </a:lnTo>
                <a:lnTo>
                  <a:pt x="178" y="6"/>
                </a:lnTo>
                <a:lnTo>
                  <a:pt x="178" y="6"/>
                </a:lnTo>
                <a:lnTo>
                  <a:pt x="178" y="6"/>
                </a:lnTo>
                <a:lnTo>
                  <a:pt x="178" y="6"/>
                </a:lnTo>
                <a:lnTo>
                  <a:pt x="179" y="6"/>
                </a:lnTo>
                <a:lnTo>
                  <a:pt x="179" y="6"/>
                </a:lnTo>
                <a:lnTo>
                  <a:pt x="179" y="6"/>
                </a:lnTo>
                <a:lnTo>
                  <a:pt x="179" y="6"/>
                </a:lnTo>
                <a:lnTo>
                  <a:pt x="179" y="6"/>
                </a:lnTo>
                <a:lnTo>
                  <a:pt x="179" y="6"/>
                </a:lnTo>
                <a:lnTo>
                  <a:pt x="179" y="6"/>
                </a:lnTo>
                <a:lnTo>
                  <a:pt x="179" y="6"/>
                </a:lnTo>
                <a:lnTo>
                  <a:pt x="179" y="6"/>
                </a:lnTo>
                <a:lnTo>
                  <a:pt x="179" y="5"/>
                </a:lnTo>
                <a:lnTo>
                  <a:pt x="179" y="5"/>
                </a:lnTo>
                <a:lnTo>
                  <a:pt x="180" y="5"/>
                </a:lnTo>
                <a:lnTo>
                  <a:pt x="180" y="5"/>
                </a:lnTo>
                <a:lnTo>
                  <a:pt x="180" y="5"/>
                </a:lnTo>
                <a:lnTo>
                  <a:pt x="180" y="5"/>
                </a:lnTo>
                <a:lnTo>
                  <a:pt x="180" y="5"/>
                </a:lnTo>
                <a:lnTo>
                  <a:pt x="180" y="5"/>
                </a:lnTo>
                <a:lnTo>
                  <a:pt x="180" y="5"/>
                </a:lnTo>
                <a:lnTo>
                  <a:pt x="180" y="5"/>
                </a:lnTo>
                <a:lnTo>
                  <a:pt x="180" y="5"/>
                </a:lnTo>
                <a:lnTo>
                  <a:pt x="180" y="5"/>
                </a:lnTo>
                <a:lnTo>
                  <a:pt x="181" y="5"/>
                </a:lnTo>
                <a:lnTo>
                  <a:pt x="181" y="5"/>
                </a:lnTo>
                <a:lnTo>
                  <a:pt x="181" y="5"/>
                </a:lnTo>
                <a:lnTo>
                  <a:pt x="181" y="5"/>
                </a:lnTo>
                <a:lnTo>
                  <a:pt x="181" y="5"/>
                </a:lnTo>
                <a:lnTo>
                  <a:pt x="181" y="6"/>
                </a:lnTo>
                <a:lnTo>
                  <a:pt x="181" y="6"/>
                </a:lnTo>
                <a:lnTo>
                  <a:pt x="181" y="6"/>
                </a:lnTo>
                <a:lnTo>
                  <a:pt x="181" y="6"/>
                </a:lnTo>
                <a:lnTo>
                  <a:pt x="182" y="6"/>
                </a:lnTo>
                <a:lnTo>
                  <a:pt x="182" y="6"/>
                </a:lnTo>
                <a:lnTo>
                  <a:pt x="182" y="6"/>
                </a:lnTo>
                <a:lnTo>
                  <a:pt x="182" y="6"/>
                </a:lnTo>
                <a:lnTo>
                  <a:pt x="182" y="6"/>
                </a:lnTo>
                <a:lnTo>
                  <a:pt x="182" y="6"/>
                </a:lnTo>
                <a:lnTo>
                  <a:pt x="182" y="6"/>
                </a:lnTo>
                <a:lnTo>
                  <a:pt x="182" y="6"/>
                </a:lnTo>
                <a:lnTo>
                  <a:pt x="182" y="6"/>
                </a:lnTo>
                <a:lnTo>
                  <a:pt x="182" y="6"/>
                </a:lnTo>
                <a:lnTo>
                  <a:pt x="182" y="6"/>
                </a:lnTo>
                <a:lnTo>
                  <a:pt x="182" y="6"/>
                </a:lnTo>
                <a:lnTo>
                  <a:pt x="182" y="6"/>
                </a:lnTo>
                <a:lnTo>
                  <a:pt x="182" y="6"/>
                </a:lnTo>
                <a:lnTo>
                  <a:pt x="182" y="6"/>
                </a:lnTo>
                <a:lnTo>
                  <a:pt x="183" y="6"/>
                </a:lnTo>
                <a:lnTo>
                  <a:pt x="183" y="6"/>
                </a:lnTo>
                <a:lnTo>
                  <a:pt x="183" y="5"/>
                </a:lnTo>
                <a:lnTo>
                  <a:pt x="183" y="5"/>
                </a:lnTo>
                <a:lnTo>
                  <a:pt x="183" y="5"/>
                </a:lnTo>
                <a:lnTo>
                  <a:pt x="183" y="5"/>
                </a:lnTo>
                <a:lnTo>
                  <a:pt x="183" y="5"/>
                </a:lnTo>
                <a:lnTo>
                  <a:pt x="183" y="4"/>
                </a:lnTo>
                <a:lnTo>
                  <a:pt x="183" y="4"/>
                </a:lnTo>
                <a:lnTo>
                  <a:pt x="183" y="4"/>
                </a:lnTo>
                <a:lnTo>
                  <a:pt x="183" y="4"/>
                </a:lnTo>
                <a:lnTo>
                  <a:pt x="184" y="4"/>
                </a:lnTo>
                <a:lnTo>
                  <a:pt x="184" y="4"/>
                </a:lnTo>
                <a:lnTo>
                  <a:pt x="184" y="4"/>
                </a:lnTo>
                <a:lnTo>
                  <a:pt x="184" y="4"/>
                </a:lnTo>
                <a:lnTo>
                  <a:pt x="184" y="4"/>
                </a:lnTo>
                <a:lnTo>
                  <a:pt x="184" y="3"/>
                </a:lnTo>
                <a:lnTo>
                  <a:pt x="184" y="3"/>
                </a:lnTo>
                <a:lnTo>
                  <a:pt x="184" y="3"/>
                </a:lnTo>
                <a:lnTo>
                  <a:pt x="184" y="3"/>
                </a:lnTo>
                <a:lnTo>
                  <a:pt x="184" y="3"/>
                </a:lnTo>
                <a:lnTo>
                  <a:pt x="184" y="3"/>
                </a:lnTo>
                <a:lnTo>
                  <a:pt x="184" y="3"/>
                </a:lnTo>
                <a:lnTo>
                  <a:pt x="184" y="3"/>
                </a:lnTo>
                <a:lnTo>
                  <a:pt x="184" y="3"/>
                </a:lnTo>
                <a:lnTo>
                  <a:pt x="184" y="3"/>
                </a:lnTo>
                <a:lnTo>
                  <a:pt x="185" y="3"/>
                </a:lnTo>
                <a:lnTo>
                  <a:pt x="185" y="3"/>
                </a:lnTo>
                <a:lnTo>
                  <a:pt x="185" y="3"/>
                </a:lnTo>
                <a:lnTo>
                  <a:pt x="185" y="2"/>
                </a:lnTo>
                <a:lnTo>
                  <a:pt x="185" y="2"/>
                </a:lnTo>
                <a:lnTo>
                  <a:pt x="185" y="2"/>
                </a:lnTo>
                <a:lnTo>
                  <a:pt x="185" y="2"/>
                </a:lnTo>
                <a:lnTo>
                  <a:pt x="185" y="2"/>
                </a:lnTo>
                <a:lnTo>
                  <a:pt x="185" y="2"/>
                </a:lnTo>
                <a:lnTo>
                  <a:pt x="185" y="1"/>
                </a:lnTo>
                <a:lnTo>
                  <a:pt x="185" y="1"/>
                </a:lnTo>
                <a:lnTo>
                  <a:pt x="185" y="1"/>
                </a:lnTo>
                <a:lnTo>
                  <a:pt x="185" y="1"/>
                </a:lnTo>
                <a:lnTo>
                  <a:pt x="185" y="1"/>
                </a:lnTo>
                <a:lnTo>
                  <a:pt x="186" y="1"/>
                </a:lnTo>
                <a:lnTo>
                  <a:pt x="186" y="1"/>
                </a:lnTo>
                <a:lnTo>
                  <a:pt x="186" y="1"/>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7" y="3"/>
                </a:lnTo>
                <a:lnTo>
                  <a:pt x="186" y="3"/>
                </a:lnTo>
                <a:lnTo>
                  <a:pt x="186" y="3"/>
                </a:lnTo>
                <a:lnTo>
                  <a:pt x="186" y="3"/>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5"/>
                </a:lnTo>
                <a:lnTo>
                  <a:pt x="186" y="5"/>
                </a:lnTo>
                <a:lnTo>
                  <a:pt x="186" y="5"/>
                </a:lnTo>
                <a:lnTo>
                  <a:pt x="186" y="5"/>
                </a:lnTo>
                <a:lnTo>
                  <a:pt x="186" y="5"/>
                </a:lnTo>
                <a:lnTo>
                  <a:pt x="186" y="5"/>
                </a:lnTo>
                <a:lnTo>
                  <a:pt x="186" y="5"/>
                </a:lnTo>
                <a:lnTo>
                  <a:pt x="186" y="5"/>
                </a:lnTo>
                <a:lnTo>
                  <a:pt x="186" y="5"/>
                </a:lnTo>
                <a:lnTo>
                  <a:pt x="186" y="5"/>
                </a:lnTo>
                <a:lnTo>
                  <a:pt x="186" y="5"/>
                </a:lnTo>
                <a:lnTo>
                  <a:pt x="186" y="5"/>
                </a:lnTo>
                <a:lnTo>
                  <a:pt x="186" y="5"/>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7" y="6"/>
                </a:lnTo>
                <a:lnTo>
                  <a:pt x="187" y="6"/>
                </a:lnTo>
                <a:lnTo>
                  <a:pt x="187" y="6"/>
                </a:lnTo>
                <a:lnTo>
                  <a:pt x="187" y="6"/>
                </a:lnTo>
                <a:lnTo>
                  <a:pt x="187" y="6"/>
                </a:lnTo>
                <a:lnTo>
                  <a:pt x="187" y="6"/>
                </a:lnTo>
                <a:lnTo>
                  <a:pt x="187" y="6"/>
                </a:lnTo>
                <a:lnTo>
                  <a:pt x="187" y="6"/>
                </a:lnTo>
                <a:lnTo>
                  <a:pt x="187" y="6"/>
                </a:lnTo>
                <a:lnTo>
                  <a:pt x="187" y="6"/>
                </a:lnTo>
                <a:lnTo>
                  <a:pt x="187" y="6"/>
                </a:lnTo>
                <a:lnTo>
                  <a:pt x="187" y="7"/>
                </a:lnTo>
                <a:lnTo>
                  <a:pt x="186" y="7"/>
                </a:lnTo>
                <a:lnTo>
                  <a:pt x="186" y="7"/>
                </a:lnTo>
                <a:lnTo>
                  <a:pt x="186" y="7"/>
                </a:lnTo>
                <a:lnTo>
                  <a:pt x="186" y="7"/>
                </a:lnTo>
                <a:lnTo>
                  <a:pt x="186" y="7"/>
                </a:lnTo>
                <a:lnTo>
                  <a:pt x="187" y="7"/>
                </a:lnTo>
                <a:lnTo>
                  <a:pt x="187" y="7"/>
                </a:lnTo>
                <a:lnTo>
                  <a:pt x="187" y="7"/>
                </a:lnTo>
                <a:lnTo>
                  <a:pt x="187" y="7"/>
                </a:lnTo>
                <a:lnTo>
                  <a:pt x="187" y="7"/>
                </a:lnTo>
                <a:lnTo>
                  <a:pt x="187" y="7"/>
                </a:lnTo>
                <a:lnTo>
                  <a:pt x="187" y="7"/>
                </a:lnTo>
                <a:lnTo>
                  <a:pt x="187" y="7"/>
                </a:lnTo>
                <a:lnTo>
                  <a:pt x="187" y="7"/>
                </a:lnTo>
                <a:lnTo>
                  <a:pt x="187" y="7"/>
                </a:lnTo>
                <a:lnTo>
                  <a:pt x="187" y="7"/>
                </a:lnTo>
                <a:lnTo>
                  <a:pt x="187"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9" y="8"/>
                </a:lnTo>
                <a:lnTo>
                  <a:pt x="189" y="9"/>
                </a:lnTo>
                <a:lnTo>
                  <a:pt x="189" y="9"/>
                </a:lnTo>
                <a:lnTo>
                  <a:pt x="189" y="9"/>
                </a:lnTo>
                <a:lnTo>
                  <a:pt x="189" y="9"/>
                </a:lnTo>
                <a:lnTo>
                  <a:pt x="189" y="9"/>
                </a:lnTo>
                <a:lnTo>
                  <a:pt x="189" y="10"/>
                </a:lnTo>
                <a:lnTo>
                  <a:pt x="189" y="10"/>
                </a:lnTo>
                <a:lnTo>
                  <a:pt x="189" y="10"/>
                </a:lnTo>
                <a:lnTo>
                  <a:pt x="189" y="10"/>
                </a:lnTo>
                <a:lnTo>
                  <a:pt x="189" y="10"/>
                </a:lnTo>
                <a:lnTo>
                  <a:pt x="189" y="10"/>
                </a:lnTo>
                <a:lnTo>
                  <a:pt x="189" y="10"/>
                </a:lnTo>
                <a:lnTo>
                  <a:pt x="189" y="10"/>
                </a:lnTo>
                <a:lnTo>
                  <a:pt x="189" y="10"/>
                </a:lnTo>
                <a:lnTo>
                  <a:pt x="189" y="10"/>
                </a:lnTo>
                <a:lnTo>
                  <a:pt x="189" y="10"/>
                </a:lnTo>
                <a:lnTo>
                  <a:pt x="189" y="10"/>
                </a:lnTo>
                <a:lnTo>
                  <a:pt x="189" y="10"/>
                </a:lnTo>
                <a:lnTo>
                  <a:pt x="189" y="10"/>
                </a:lnTo>
                <a:lnTo>
                  <a:pt x="189" y="10"/>
                </a:lnTo>
                <a:lnTo>
                  <a:pt x="190" y="10"/>
                </a:lnTo>
                <a:lnTo>
                  <a:pt x="190" y="10"/>
                </a:lnTo>
                <a:lnTo>
                  <a:pt x="190" y="10"/>
                </a:lnTo>
                <a:lnTo>
                  <a:pt x="190" y="10"/>
                </a:lnTo>
                <a:lnTo>
                  <a:pt x="190" y="10"/>
                </a:lnTo>
                <a:lnTo>
                  <a:pt x="190" y="10"/>
                </a:lnTo>
                <a:lnTo>
                  <a:pt x="190" y="10"/>
                </a:lnTo>
                <a:lnTo>
                  <a:pt x="190" y="10"/>
                </a:lnTo>
                <a:lnTo>
                  <a:pt x="190" y="10"/>
                </a:lnTo>
                <a:lnTo>
                  <a:pt x="190" y="10"/>
                </a:lnTo>
                <a:lnTo>
                  <a:pt x="190" y="11"/>
                </a:lnTo>
                <a:lnTo>
                  <a:pt x="190" y="11"/>
                </a:lnTo>
                <a:lnTo>
                  <a:pt x="190" y="11"/>
                </a:lnTo>
                <a:lnTo>
                  <a:pt x="190" y="11"/>
                </a:lnTo>
                <a:lnTo>
                  <a:pt x="190" y="11"/>
                </a:lnTo>
                <a:lnTo>
                  <a:pt x="190" y="11"/>
                </a:lnTo>
                <a:lnTo>
                  <a:pt x="190" y="11"/>
                </a:lnTo>
                <a:lnTo>
                  <a:pt x="190" y="11"/>
                </a:lnTo>
                <a:lnTo>
                  <a:pt x="190" y="11"/>
                </a:lnTo>
                <a:lnTo>
                  <a:pt x="190" y="11"/>
                </a:lnTo>
                <a:lnTo>
                  <a:pt x="190" y="11"/>
                </a:lnTo>
                <a:lnTo>
                  <a:pt x="190" y="11"/>
                </a:lnTo>
                <a:lnTo>
                  <a:pt x="190" y="11"/>
                </a:lnTo>
                <a:lnTo>
                  <a:pt x="190" y="11"/>
                </a:lnTo>
                <a:lnTo>
                  <a:pt x="190"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2" y="11"/>
                </a:lnTo>
                <a:lnTo>
                  <a:pt x="192" y="11"/>
                </a:lnTo>
                <a:lnTo>
                  <a:pt x="192" y="11"/>
                </a:lnTo>
                <a:lnTo>
                  <a:pt x="192" y="11"/>
                </a:lnTo>
                <a:lnTo>
                  <a:pt x="192" y="11"/>
                </a:lnTo>
                <a:lnTo>
                  <a:pt x="192" y="11"/>
                </a:lnTo>
                <a:lnTo>
                  <a:pt x="192" y="12"/>
                </a:lnTo>
                <a:lnTo>
                  <a:pt x="192" y="12"/>
                </a:lnTo>
                <a:lnTo>
                  <a:pt x="192" y="12"/>
                </a:lnTo>
                <a:lnTo>
                  <a:pt x="192" y="12"/>
                </a:lnTo>
                <a:lnTo>
                  <a:pt x="193" y="13"/>
                </a:lnTo>
                <a:lnTo>
                  <a:pt x="193" y="13"/>
                </a:lnTo>
                <a:lnTo>
                  <a:pt x="193" y="13"/>
                </a:lnTo>
                <a:lnTo>
                  <a:pt x="193" y="13"/>
                </a:lnTo>
                <a:lnTo>
                  <a:pt x="193" y="13"/>
                </a:lnTo>
                <a:lnTo>
                  <a:pt x="193" y="13"/>
                </a:lnTo>
                <a:lnTo>
                  <a:pt x="193" y="13"/>
                </a:lnTo>
                <a:lnTo>
                  <a:pt x="194" y="14"/>
                </a:lnTo>
                <a:lnTo>
                  <a:pt x="194" y="14"/>
                </a:lnTo>
                <a:lnTo>
                  <a:pt x="194" y="14"/>
                </a:lnTo>
                <a:lnTo>
                  <a:pt x="195" y="14"/>
                </a:lnTo>
                <a:lnTo>
                  <a:pt x="195" y="14"/>
                </a:lnTo>
                <a:lnTo>
                  <a:pt x="195" y="14"/>
                </a:lnTo>
                <a:lnTo>
                  <a:pt x="195" y="15"/>
                </a:lnTo>
                <a:lnTo>
                  <a:pt x="195" y="15"/>
                </a:lnTo>
                <a:lnTo>
                  <a:pt x="195" y="15"/>
                </a:lnTo>
                <a:lnTo>
                  <a:pt x="195" y="15"/>
                </a:lnTo>
                <a:lnTo>
                  <a:pt x="195" y="15"/>
                </a:lnTo>
                <a:lnTo>
                  <a:pt x="195" y="15"/>
                </a:lnTo>
                <a:lnTo>
                  <a:pt x="195" y="15"/>
                </a:lnTo>
                <a:lnTo>
                  <a:pt x="195" y="15"/>
                </a:lnTo>
                <a:lnTo>
                  <a:pt x="195" y="15"/>
                </a:lnTo>
                <a:lnTo>
                  <a:pt x="195" y="15"/>
                </a:lnTo>
                <a:lnTo>
                  <a:pt x="195" y="15"/>
                </a:lnTo>
                <a:lnTo>
                  <a:pt x="195" y="16"/>
                </a:lnTo>
                <a:lnTo>
                  <a:pt x="196" y="16"/>
                </a:lnTo>
                <a:lnTo>
                  <a:pt x="196" y="16"/>
                </a:lnTo>
                <a:lnTo>
                  <a:pt x="196" y="16"/>
                </a:lnTo>
                <a:lnTo>
                  <a:pt x="196" y="16"/>
                </a:lnTo>
                <a:lnTo>
                  <a:pt x="197" y="17"/>
                </a:lnTo>
                <a:lnTo>
                  <a:pt x="197" y="17"/>
                </a:lnTo>
                <a:lnTo>
                  <a:pt x="197" y="17"/>
                </a:lnTo>
                <a:lnTo>
                  <a:pt x="198" y="17"/>
                </a:lnTo>
                <a:lnTo>
                  <a:pt x="198" y="17"/>
                </a:lnTo>
                <a:lnTo>
                  <a:pt x="198" y="17"/>
                </a:lnTo>
                <a:lnTo>
                  <a:pt x="198" y="17"/>
                </a:lnTo>
                <a:lnTo>
                  <a:pt x="198" y="17"/>
                </a:lnTo>
                <a:lnTo>
                  <a:pt x="198" y="18"/>
                </a:lnTo>
                <a:lnTo>
                  <a:pt x="199" y="18"/>
                </a:lnTo>
                <a:lnTo>
                  <a:pt x="199" y="18"/>
                </a:lnTo>
                <a:lnTo>
                  <a:pt x="199" y="18"/>
                </a:lnTo>
                <a:lnTo>
                  <a:pt x="199" y="18"/>
                </a:lnTo>
                <a:lnTo>
                  <a:pt x="199" y="18"/>
                </a:lnTo>
                <a:lnTo>
                  <a:pt x="199" y="18"/>
                </a:lnTo>
                <a:lnTo>
                  <a:pt x="199" y="18"/>
                </a:lnTo>
                <a:lnTo>
                  <a:pt x="199" y="18"/>
                </a:lnTo>
                <a:lnTo>
                  <a:pt x="199" y="19"/>
                </a:lnTo>
                <a:lnTo>
                  <a:pt x="200" y="19"/>
                </a:lnTo>
                <a:lnTo>
                  <a:pt x="200" y="19"/>
                </a:lnTo>
                <a:lnTo>
                  <a:pt x="200" y="19"/>
                </a:lnTo>
                <a:lnTo>
                  <a:pt x="200" y="19"/>
                </a:lnTo>
                <a:lnTo>
                  <a:pt x="200" y="19"/>
                </a:lnTo>
                <a:lnTo>
                  <a:pt x="200" y="20"/>
                </a:lnTo>
                <a:lnTo>
                  <a:pt x="200" y="20"/>
                </a:lnTo>
                <a:lnTo>
                  <a:pt x="200" y="20"/>
                </a:lnTo>
                <a:lnTo>
                  <a:pt x="200" y="20"/>
                </a:lnTo>
                <a:lnTo>
                  <a:pt x="200" y="20"/>
                </a:lnTo>
                <a:lnTo>
                  <a:pt x="203" y="13"/>
                </a:lnTo>
                <a:lnTo>
                  <a:pt x="203" y="13"/>
                </a:lnTo>
                <a:lnTo>
                  <a:pt x="203" y="13"/>
                </a:lnTo>
                <a:lnTo>
                  <a:pt x="203" y="13"/>
                </a:lnTo>
                <a:lnTo>
                  <a:pt x="203" y="13"/>
                </a:lnTo>
                <a:lnTo>
                  <a:pt x="203" y="14"/>
                </a:lnTo>
                <a:lnTo>
                  <a:pt x="203" y="14"/>
                </a:lnTo>
                <a:lnTo>
                  <a:pt x="203" y="14"/>
                </a:lnTo>
                <a:lnTo>
                  <a:pt x="204" y="14"/>
                </a:lnTo>
                <a:lnTo>
                  <a:pt x="204" y="14"/>
                </a:lnTo>
                <a:lnTo>
                  <a:pt x="204" y="14"/>
                </a:lnTo>
                <a:lnTo>
                  <a:pt x="204" y="14"/>
                </a:lnTo>
                <a:lnTo>
                  <a:pt x="204" y="14"/>
                </a:lnTo>
                <a:lnTo>
                  <a:pt x="204" y="14"/>
                </a:lnTo>
                <a:lnTo>
                  <a:pt x="204" y="14"/>
                </a:lnTo>
                <a:lnTo>
                  <a:pt x="204" y="14"/>
                </a:lnTo>
                <a:lnTo>
                  <a:pt x="205" y="14"/>
                </a:lnTo>
                <a:lnTo>
                  <a:pt x="205" y="14"/>
                </a:lnTo>
                <a:lnTo>
                  <a:pt x="205" y="14"/>
                </a:lnTo>
                <a:lnTo>
                  <a:pt x="205" y="14"/>
                </a:lnTo>
                <a:lnTo>
                  <a:pt x="205" y="14"/>
                </a:lnTo>
                <a:lnTo>
                  <a:pt x="205" y="14"/>
                </a:lnTo>
                <a:lnTo>
                  <a:pt x="205" y="14"/>
                </a:lnTo>
                <a:lnTo>
                  <a:pt x="205" y="15"/>
                </a:lnTo>
                <a:lnTo>
                  <a:pt x="205" y="15"/>
                </a:lnTo>
                <a:lnTo>
                  <a:pt x="205" y="15"/>
                </a:lnTo>
                <a:lnTo>
                  <a:pt x="205" y="15"/>
                </a:lnTo>
                <a:lnTo>
                  <a:pt x="205" y="15"/>
                </a:lnTo>
                <a:lnTo>
                  <a:pt x="205" y="15"/>
                </a:lnTo>
                <a:lnTo>
                  <a:pt x="205" y="15"/>
                </a:lnTo>
                <a:lnTo>
                  <a:pt x="205" y="15"/>
                </a:lnTo>
                <a:lnTo>
                  <a:pt x="205" y="15"/>
                </a:lnTo>
                <a:lnTo>
                  <a:pt x="205" y="15"/>
                </a:lnTo>
                <a:lnTo>
                  <a:pt x="206" y="15"/>
                </a:lnTo>
                <a:lnTo>
                  <a:pt x="206" y="15"/>
                </a:lnTo>
                <a:lnTo>
                  <a:pt x="206" y="15"/>
                </a:lnTo>
                <a:lnTo>
                  <a:pt x="206" y="15"/>
                </a:lnTo>
                <a:lnTo>
                  <a:pt x="206" y="15"/>
                </a:lnTo>
                <a:lnTo>
                  <a:pt x="206" y="15"/>
                </a:lnTo>
                <a:lnTo>
                  <a:pt x="206" y="15"/>
                </a:lnTo>
                <a:lnTo>
                  <a:pt x="206" y="15"/>
                </a:lnTo>
                <a:lnTo>
                  <a:pt x="206" y="15"/>
                </a:lnTo>
                <a:lnTo>
                  <a:pt x="206" y="15"/>
                </a:lnTo>
                <a:lnTo>
                  <a:pt x="206" y="15"/>
                </a:lnTo>
                <a:lnTo>
                  <a:pt x="206" y="16"/>
                </a:lnTo>
                <a:lnTo>
                  <a:pt x="206" y="16"/>
                </a:lnTo>
                <a:lnTo>
                  <a:pt x="206" y="16"/>
                </a:lnTo>
                <a:lnTo>
                  <a:pt x="207" y="16"/>
                </a:lnTo>
                <a:lnTo>
                  <a:pt x="207" y="16"/>
                </a:lnTo>
                <a:lnTo>
                  <a:pt x="207" y="16"/>
                </a:lnTo>
                <a:lnTo>
                  <a:pt x="207" y="17"/>
                </a:lnTo>
                <a:lnTo>
                  <a:pt x="207" y="17"/>
                </a:lnTo>
                <a:lnTo>
                  <a:pt x="207" y="17"/>
                </a:lnTo>
                <a:lnTo>
                  <a:pt x="208" y="17"/>
                </a:lnTo>
                <a:lnTo>
                  <a:pt x="208" y="17"/>
                </a:lnTo>
                <a:lnTo>
                  <a:pt x="208" y="17"/>
                </a:lnTo>
                <a:lnTo>
                  <a:pt x="208" y="17"/>
                </a:lnTo>
                <a:lnTo>
                  <a:pt x="208" y="17"/>
                </a:lnTo>
                <a:lnTo>
                  <a:pt x="208" y="17"/>
                </a:lnTo>
                <a:lnTo>
                  <a:pt x="208" y="17"/>
                </a:lnTo>
                <a:lnTo>
                  <a:pt x="208" y="17"/>
                </a:lnTo>
                <a:lnTo>
                  <a:pt x="208" y="17"/>
                </a:lnTo>
                <a:lnTo>
                  <a:pt x="208" y="17"/>
                </a:lnTo>
                <a:lnTo>
                  <a:pt x="208" y="17"/>
                </a:lnTo>
                <a:lnTo>
                  <a:pt x="208" y="17"/>
                </a:lnTo>
                <a:lnTo>
                  <a:pt x="208" y="17"/>
                </a:lnTo>
                <a:lnTo>
                  <a:pt x="208" y="17"/>
                </a:lnTo>
                <a:lnTo>
                  <a:pt x="208" y="17"/>
                </a:lnTo>
                <a:lnTo>
                  <a:pt x="208" y="17"/>
                </a:lnTo>
                <a:lnTo>
                  <a:pt x="208" y="18"/>
                </a:lnTo>
                <a:lnTo>
                  <a:pt x="208" y="18"/>
                </a:lnTo>
                <a:lnTo>
                  <a:pt x="208" y="18"/>
                </a:lnTo>
                <a:lnTo>
                  <a:pt x="208" y="18"/>
                </a:lnTo>
                <a:lnTo>
                  <a:pt x="208" y="18"/>
                </a:lnTo>
                <a:lnTo>
                  <a:pt x="208" y="18"/>
                </a:lnTo>
                <a:lnTo>
                  <a:pt x="208" y="18"/>
                </a:lnTo>
                <a:lnTo>
                  <a:pt x="208" y="18"/>
                </a:lnTo>
                <a:lnTo>
                  <a:pt x="208" y="18"/>
                </a:lnTo>
                <a:lnTo>
                  <a:pt x="208" y="18"/>
                </a:lnTo>
                <a:lnTo>
                  <a:pt x="208" y="18"/>
                </a:lnTo>
                <a:lnTo>
                  <a:pt x="208" y="19"/>
                </a:lnTo>
                <a:lnTo>
                  <a:pt x="208" y="19"/>
                </a:lnTo>
                <a:lnTo>
                  <a:pt x="208" y="19"/>
                </a:lnTo>
                <a:lnTo>
                  <a:pt x="208" y="19"/>
                </a:lnTo>
                <a:lnTo>
                  <a:pt x="208" y="19"/>
                </a:lnTo>
                <a:lnTo>
                  <a:pt x="208" y="19"/>
                </a:lnTo>
                <a:lnTo>
                  <a:pt x="208" y="19"/>
                </a:lnTo>
                <a:lnTo>
                  <a:pt x="208" y="19"/>
                </a:lnTo>
                <a:lnTo>
                  <a:pt x="209" y="20"/>
                </a:lnTo>
                <a:lnTo>
                  <a:pt x="209" y="20"/>
                </a:lnTo>
                <a:lnTo>
                  <a:pt x="209" y="20"/>
                </a:lnTo>
                <a:lnTo>
                  <a:pt x="209" y="20"/>
                </a:lnTo>
                <a:lnTo>
                  <a:pt x="209" y="20"/>
                </a:lnTo>
                <a:lnTo>
                  <a:pt x="209" y="20"/>
                </a:lnTo>
                <a:lnTo>
                  <a:pt x="209" y="20"/>
                </a:lnTo>
                <a:lnTo>
                  <a:pt x="209" y="20"/>
                </a:lnTo>
                <a:lnTo>
                  <a:pt x="210" y="21"/>
                </a:lnTo>
                <a:lnTo>
                  <a:pt x="210" y="21"/>
                </a:lnTo>
                <a:lnTo>
                  <a:pt x="211" y="21"/>
                </a:lnTo>
                <a:lnTo>
                  <a:pt x="211" y="21"/>
                </a:lnTo>
                <a:lnTo>
                  <a:pt x="212" y="22"/>
                </a:lnTo>
                <a:lnTo>
                  <a:pt x="212" y="22"/>
                </a:lnTo>
                <a:lnTo>
                  <a:pt x="213" y="23"/>
                </a:lnTo>
                <a:lnTo>
                  <a:pt x="214" y="23"/>
                </a:lnTo>
                <a:lnTo>
                  <a:pt x="214" y="23"/>
                </a:lnTo>
                <a:lnTo>
                  <a:pt x="214" y="23"/>
                </a:lnTo>
                <a:lnTo>
                  <a:pt x="214" y="24"/>
                </a:lnTo>
                <a:lnTo>
                  <a:pt x="215" y="24"/>
                </a:lnTo>
                <a:lnTo>
                  <a:pt x="215" y="24"/>
                </a:lnTo>
                <a:lnTo>
                  <a:pt x="215" y="24"/>
                </a:lnTo>
                <a:lnTo>
                  <a:pt x="216" y="24"/>
                </a:lnTo>
                <a:lnTo>
                  <a:pt x="216" y="25"/>
                </a:lnTo>
                <a:lnTo>
                  <a:pt x="217" y="25"/>
                </a:lnTo>
                <a:lnTo>
                  <a:pt x="217" y="25"/>
                </a:lnTo>
                <a:lnTo>
                  <a:pt x="217" y="25"/>
                </a:lnTo>
                <a:lnTo>
                  <a:pt x="218" y="26"/>
                </a:lnTo>
                <a:lnTo>
                  <a:pt x="218" y="26"/>
                </a:lnTo>
                <a:lnTo>
                  <a:pt x="218" y="26"/>
                </a:lnTo>
                <a:lnTo>
                  <a:pt x="227" y="32"/>
                </a:lnTo>
                <a:lnTo>
                  <a:pt x="249" y="46"/>
                </a:lnTo>
                <a:lnTo>
                  <a:pt x="250" y="47"/>
                </a:lnTo>
                <a:lnTo>
                  <a:pt x="251" y="48"/>
                </a:lnTo>
                <a:lnTo>
                  <a:pt x="253" y="49"/>
                </a:lnTo>
                <a:lnTo>
                  <a:pt x="264" y="56"/>
                </a:lnTo>
                <a:lnTo>
                  <a:pt x="270" y="60"/>
                </a:lnTo>
                <a:lnTo>
                  <a:pt x="277" y="64"/>
                </a:lnTo>
                <a:lnTo>
                  <a:pt x="277" y="65"/>
                </a:lnTo>
                <a:lnTo>
                  <a:pt x="277" y="65"/>
                </a:lnTo>
                <a:lnTo>
                  <a:pt x="277" y="65"/>
                </a:lnTo>
                <a:lnTo>
                  <a:pt x="277" y="65"/>
                </a:lnTo>
                <a:lnTo>
                  <a:pt x="236" y="172"/>
                </a:lnTo>
                <a:lnTo>
                  <a:pt x="236" y="172"/>
                </a:lnTo>
                <a:lnTo>
                  <a:pt x="236" y="172"/>
                </a:lnTo>
                <a:lnTo>
                  <a:pt x="236" y="172"/>
                </a:lnTo>
                <a:lnTo>
                  <a:pt x="236" y="173"/>
                </a:lnTo>
                <a:lnTo>
                  <a:pt x="236" y="173"/>
                </a:lnTo>
                <a:lnTo>
                  <a:pt x="236" y="173"/>
                </a:lnTo>
                <a:lnTo>
                  <a:pt x="236" y="173"/>
                </a:lnTo>
                <a:lnTo>
                  <a:pt x="236" y="173"/>
                </a:lnTo>
                <a:lnTo>
                  <a:pt x="236" y="173"/>
                </a:lnTo>
                <a:lnTo>
                  <a:pt x="236" y="173"/>
                </a:lnTo>
                <a:lnTo>
                  <a:pt x="236" y="173"/>
                </a:lnTo>
                <a:lnTo>
                  <a:pt x="236" y="174"/>
                </a:lnTo>
                <a:lnTo>
                  <a:pt x="236" y="174"/>
                </a:lnTo>
                <a:lnTo>
                  <a:pt x="236" y="174"/>
                </a:lnTo>
                <a:lnTo>
                  <a:pt x="236" y="174"/>
                </a:lnTo>
                <a:lnTo>
                  <a:pt x="236" y="174"/>
                </a:lnTo>
                <a:lnTo>
                  <a:pt x="236" y="174"/>
                </a:lnTo>
                <a:lnTo>
                  <a:pt x="236" y="174"/>
                </a:lnTo>
                <a:lnTo>
                  <a:pt x="236" y="174"/>
                </a:lnTo>
                <a:lnTo>
                  <a:pt x="236" y="174"/>
                </a:lnTo>
                <a:lnTo>
                  <a:pt x="236" y="174"/>
                </a:lnTo>
                <a:lnTo>
                  <a:pt x="236" y="174"/>
                </a:lnTo>
                <a:lnTo>
                  <a:pt x="235" y="174"/>
                </a:lnTo>
                <a:lnTo>
                  <a:pt x="235" y="174"/>
                </a:lnTo>
                <a:lnTo>
                  <a:pt x="235" y="174"/>
                </a:lnTo>
                <a:lnTo>
                  <a:pt x="235" y="174"/>
                </a:lnTo>
                <a:lnTo>
                  <a:pt x="235" y="174"/>
                </a:lnTo>
                <a:lnTo>
                  <a:pt x="235" y="174"/>
                </a:lnTo>
                <a:lnTo>
                  <a:pt x="234" y="174"/>
                </a:lnTo>
                <a:lnTo>
                  <a:pt x="234" y="174"/>
                </a:lnTo>
                <a:lnTo>
                  <a:pt x="234" y="174"/>
                </a:lnTo>
                <a:lnTo>
                  <a:pt x="234" y="174"/>
                </a:lnTo>
                <a:lnTo>
                  <a:pt x="234" y="174"/>
                </a:lnTo>
                <a:lnTo>
                  <a:pt x="234" y="174"/>
                </a:lnTo>
                <a:lnTo>
                  <a:pt x="234" y="174"/>
                </a:lnTo>
                <a:lnTo>
                  <a:pt x="234" y="174"/>
                </a:lnTo>
                <a:lnTo>
                  <a:pt x="234" y="174"/>
                </a:lnTo>
                <a:lnTo>
                  <a:pt x="234" y="174"/>
                </a:lnTo>
                <a:lnTo>
                  <a:pt x="234" y="174"/>
                </a:lnTo>
                <a:lnTo>
                  <a:pt x="234" y="174"/>
                </a:lnTo>
                <a:lnTo>
                  <a:pt x="234" y="174"/>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6"/>
                </a:lnTo>
                <a:lnTo>
                  <a:pt x="234" y="176"/>
                </a:lnTo>
                <a:lnTo>
                  <a:pt x="234" y="176"/>
                </a:lnTo>
                <a:lnTo>
                  <a:pt x="234" y="176"/>
                </a:lnTo>
                <a:lnTo>
                  <a:pt x="234" y="176"/>
                </a:lnTo>
                <a:lnTo>
                  <a:pt x="234" y="176"/>
                </a:lnTo>
                <a:lnTo>
                  <a:pt x="234" y="176"/>
                </a:lnTo>
                <a:lnTo>
                  <a:pt x="234" y="176"/>
                </a:lnTo>
                <a:lnTo>
                  <a:pt x="234" y="176"/>
                </a:lnTo>
                <a:lnTo>
                  <a:pt x="234" y="176"/>
                </a:lnTo>
                <a:lnTo>
                  <a:pt x="234" y="176"/>
                </a:lnTo>
                <a:lnTo>
                  <a:pt x="234" y="176"/>
                </a:lnTo>
                <a:lnTo>
                  <a:pt x="234" y="177"/>
                </a:lnTo>
                <a:lnTo>
                  <a:pt x="234" y="177"/>
                </a:lnTo>
                <a:lnTo>
                  <a:pt x="234" y="177"/>
                </a:lnTo>
                <a:lnTo>
                  <a:pt x="234" y="177"/>
                </a:lnTo>
                <a:lnTo>
                  <a:pt x="234" y="177"/>
                </a:lnTo>
                <a:lnTo>
                  <a:pt x="234" y="177"/>
                </a:lnTo>
                <a:lnTo>
                  <a:pt x="234" y="177"/>
                </a:lnTo>
                <a:lnTo>
                  <a:pt x="234" y="177"/>
                </a:lnTo>
                <a:lnTo>
                  <a:pt x="234" y="177"/>
                </a:lnTo>
                <a:lnTo>
                  <a:pt x="234" y="177"/>
                </a:lnTo>
                <a:lnTo>
                  <a:pt x="234" y="177"/>
                </a:lnTo>
                <a:lnTo>
                  <a:pt x="234" y="177"/>
                </a:lnTo>
                <a:lnTo>
                  <a:pt x="234" y="177"/>
                </a:lnTo>
                <a:lnTo>
                  <a:pt x="234" y="177"/>
                </a:lnTo>
                <a:lnTo>
                  <a:pt x="234" y="177"/>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3" y="178"/>
                </a:lnTo>
                <a:lnTo>
                  <a:pt x="233" y="178"/>
                </a:lnTo>
                <a:lnTo>
                  <a:pt x="233" y="179"/>
                </a:lnTo>
                <a:lnTo>
                  <a:pt x="233" y="179"/>
                </a:lnTo>
                <a:lnTo>
                  <a:pt x="233" y="179"/>
                </a:lnTo>
                <a:lnTo>
                  <a:pt x="233" y="179"/>
                </a:lnTo>
                <a:lnTo>
                  <a:pt x="233" y="179"/>
                </a:lnTo>
                <a:lnTo>
                  <a:pt x="233" y="179"/>
                </a:lnTo>
                <a:lnTo>
                  <a:pt x="233" y="179"/>
                </a:lnTo>
                <a:lnTo>
                  <a:pt x="233" y="179"/>
                </a:lnTo>
                <a:lnTo>
                  <a:pt x="232" y="179"/>
                </a:lnTo>
                <a:lnTo>
                  <a:pt x="232" y="179"/>
                </a:lnTo>
                <a:lnTo>
                  <a:pt x="232" y="179"/>
                </a:lnTo>
                <a:lnTo>
                  <a:pt x="232" y="179"/>
                </a:lnTo>
                <a:lnTo>
                  <a:pt x="232" y="179"/>
                </a:lnTo>
                <a:lnTo>
                  <a:pt x="232" y="179"/>
                </a:lnTo>
                <a:lnTo>
                  <a:pt x="232" y="179"/>
                </a:lnTo>
                <a:lnTo>
                  <a:pt x="232" y="179"/>
                </a:lnTo>
                <a:lnTo>
                  <a:pt x="232" y="179"/>
                </a:lnTo>
                <a:lnTo>
                  <a:pt x="232" y="179"/>
                </a:lnTo>
                <a:lnTo>
                  <a:pt x="232" y="179"/>
                </a:lnTo>
                <a:lnTo>
                  <a:pt x="232" y="179"/>
                </a:lnTo>
                <a:lnTo>
                  <a:pt x="232" y="179"/>
                </a:lnTo>
                <a:lnTo>
                  <a:pt x="231" y="179"/>
                </a:lnTo>
                <a:lnTo>
                  <a:pt x="231" y="179"/>
                </a:lnTo>
                <a:lnTo>
                  <a:pt x="231" y="179"/>
                </a:lnTo>
                <a:lnTo>
                  <a:pt x="231" y="179"/>
                </a:lnTo>
                <a:lnTo>
                  <a:pt x="231" y="179"/>
                </a:lnTo>
                <a:lnTo>
                  <a:pt x="230" y="179"/>
                </a:lnTo>
                <a:lnTo>
                  <a:pt x="230" y="179"/>
                </a:lnTo>
                <a:lnTo>
                  <a:pt x="230" y="179"/>
                </a:lnTo>
                <a:lnTo>
                  <a:pt x="230" y="179"/>
                </a:lnTo>
                <a:lnTo>
                  <a:pt x="230" y="179"/>
                </a:lnTo>
                <a:lnTo>
                  <a:pt x="230" y="179"/>
                </a:lnTo>
                <a:lnTo>
                  <a:pt x="230" y="179"/>
                </a:lnTo>
                <a:lnTo>
                  <a:pt x="230" y="180"/>
                </a:lnTo>
                <a:lnTo>
                  <a:pt x="230" y="180"/>
                </a:lnTo>
                <a:lnTo>
                  <a:pt x="230" y="180"/>
                </a:lnTo>
                <a:lnTo>
                  <a:pt x="230" y="180"/>
                </a:lnTo>
                <a:lnTo>
                  <a:pt x="229" y="179"/>
                </a:lnTo>
                <a:lnTo>
                  <a:pt x="229" y="179"/>
                </a:lnTo>
                <a:lnTo>
                  <a:pt x="229" y="179"/>
                </a:lnTo>
                <a:lnTo>
                  <a:pt x="229" y="179"/>
                </a:lnTo>
                <a:lnTo>
                  <a:pt x="229" y="179"/>
                </a:lnTo>
                <a:lnTo>
                  <a:pt x="229" y="179"/>
                </a:lnTo>
                <a:lnTo>
                  <a:pt x="229" y="178"/>
                </a:lnTo>
                <a:lnTo>
                  <a:pt x="229" y="178"/>
                </a:lnTo>
                <a:lnTo>
                  <a:pt x="229" y="178"/>
                </a:lnTo>
                <a:lnTo>
                  <a:pt x="229" y="178"/>
                </a:lnTo>
                <a:lnTo>
                  <a:pt x="228" y="178"/>
                </a:lnTo>
                <a:lnTo>
                  <a:pt x="228" y="178"/>
                </a:lnTo>
                <a:lnTo>
                  <a:pt x="228" y="178"/>
                </a:lnTo>
                <a:lnTo>
                  <a:pt x="227" y="178"/>
                </a:lnTo>
                <a:lnTo>
                  <a:pt x="227" y="178"/>
                </a:lnTo>
                <a:lnTo>
                  <a:pt x="227" y="178"/>
                </a:lnTo>
                <a:lnTo>
                  <a:pt x="227" y="178"/>
                </a:lnTo>
                <a:lnTo>
                  <a:pt x="227" y="178"/>
                </a:lnTo>
                <a:lnTo>
                  <a:pt x="227" y="178"/>
                </a:lnTo>
                <a:lnTo>
                  <a:pt x="227" y="178"/>
                </a:lnTo>
                <a:lnTo>
                  <a:pt x="227" y="178"/>
                </a:lnTo>
                <a:lnTo>
                  <a:pt x="227" y="178"/>
                </a:lnTo>
                <a:lnTo>
                  <a:pt x="227" y="178"/>
                </a:lnTo>
                <a:lnTo>
                  <a:pt x="226" y="178"/>
                </a:lnTo>
                <a:lnTo>
                  <a:pt x="226" y="178"/>
                </a:lnTo>
                <a:lnTo>
                  <a:pt x="226" y="178"/>
                </a:lnTo>
                <a:lnTo>
                  <a:pt x="226" y="178"/>
                </a:lnTo>
                <a:lnTo>
                  <a:pt x="226" y="178"/>
                </a:lnTo>
                <a:lnTo>
                  <a:pt x="226" y="178"/>
                </a:lnTo>
                <a:lnTo>
                  <a:pt x="226" y="178"/>
                </a:lnTo>
                <a:lnTo>
                  <a:pt x="226" y="178"/>
                </a:lnTo>
                <a:lnTo>
                  <a:pt x="226" y="178"/>
                </a:lnTo>
                <a:lnTo>
                  <a:pt x="226" y="179"/>
                </a:lnTo>
                <a:lnTo>
                  <a:pt x="226" y="179"/>
                </a:lnTo>
                <a:lnTo>
                  <a:pt x="225" y="179"/>
                </a:lnTo>
                <a:lnTo>
                  <a:pt x="225" y="179"/>
                </a:lnTo>
                <a:lnTo>
                  <a:pt x="225" y="179"/>
                </a:lnTo>
                <a:lnTo>
                  <a:pt x="225" y="179"/>
                </a:lnTo>
                <a:lnTo>
                  <a:pt x="225" y="179"/>
                </a:lnTo>
                <a:lnTo>
                  <a:pt x="225" y="179"/>
                </a:lnTo>
                <a:lnTo>
                  <a:pt x="225" y="179"/>
                </a:lnTo>
                <a:lnTo>
                  <a:pt x="225" y="179"/>
                </a:lnTo>
                <a:lnTo>
                  <a:pt x="225" y="179"/>
                </a:lnTo>
                <a:lnTo>
                  <a:pt x="225" y="180"/>
                </a:lnTo>
                <a:lnTo>
                  <a:pt x="225" y="180"/>
                </a:lnTo>
                <a:lnTo>
                  <a:pt x="225" y="180"/>
                </a:lnTo>
                <a:lnTo>
                  <a:pt x="225" y="180"/>
                </a:lnTo>
                <a:lnTo>
                  <a:pt x="225" y="180"/>
                </a:lnTo>
                <a:lnTo>
                  <a:pt x="225" y="180"/>
                </a:lnTo>
                <a:lnTo>
                  <a:pt x="225" y="180"/>
                </a:lnTo>
                <a:lnTo>
                  <a:pt x="225" y="180"/>
                </a:lnTo>
                <a:lnTo>
                  <a:pt x="225" y="180"/>
                </a:lnTo>
                <a:lnTo>
                  <a:pt x="225" y="180"/>
                </a:lnTo>
                <a:lnTo>
                  <a:pt x="225" y="181"/>
                </a:lnTo>
                <a:lnTo>
                  <a:pt x="225" y="181"/>
                </a:lnTo>
                <a:lnTo>
                  <a:pt x="225" y="181"/>
                </a:lnTo>
                <a:lnTo>
                  <a:pt x="225" y="181"/>
                </a:lnTo>
                <a:lnTo>
                  <a:pt x="225" y="181"/>
                </a:lnTo>
                <a:lnTo>
                  <a:pt x="225" y="181"/>
                </a:lnTo>
                <a:lnTo>
                  <a:pt x="225" y="181"/>
                </a:lnTo>
                <a:lnTo>
                  <a:pt x="225" y="181"/>
                </a:lnTo>
                <a:lnTo>
                  <a:pt x="225" y="181"/>
                </a:lnTo>
                <a:lnTo>
                  <a:pt x="225" y="181"/>
                </a:lnTo>
                <a:lnTo>
                  <a:pt x="225" y="182"/>
                </a:lnTo>
                <a:lnTo>
                  <a:pt x="225" y="184"/>
                </a:lnTo>
                <a:lnTo>
                  <a:pt x="225" y="184"/>
                </a:lnTo>
                <a:lnTo>
                  <a:pt x="225" y="185"/>
                </a:lnTo>
                <a:lnTo>
                  <a:pt x="225" y="185"/>
                </a:lnTo>
                <a:lnTo>
                  <a:pt x="225" y="185"/>
                </a:lnTo>
                <a:lnTo>
                  <a:pt x="225" y="185"/>
                </a:lnTo>
                <a:lnTo>
                  <a:pt x="225" y="185"/>
                </a:lnTo>
                <a:lnTo>
                  <a:pt x="225" y="185"/>
                </a:lnTo>
                <a:lnTo>
                  <a:pt x="225" y="185"/>
                </a:lnTo>
                <a:lnTo>
                  <a:pt x="225" y="186"/>
                </a:lnTo>
                <a:lnTo>
                  <a:pt x="225" y="186"/>
                </a:lnTo>
                <a:lnTo>
                  <a:pt x="225" y="186"/>
                </a:lnTo>
                <a:lnTo>
                  <a:pt x="225" y="186"/>
                </a:lnTo>
                <a:lnTo>
                  <a:pt x="225" y="186"/>
                </a:lnTo>
                <a:lnTo>
                  <a:pt x="225" y="186"/>
                </a:lnTo>
                <a:lnTo>
                  <a:pt x="225" y="187"/>
                </a:lnTo>
                <a:lnTo>
                  <a:pt x="225" y="187"/>
                </a:lnTo>
                <a:lnTo>
                  <a:pt x="225" y="187"/>
                </a:lnTo>
                <a:lnTo>
                  <a:pt x="225" y="187"/>
                </a:lnTo>
                <a:lnTo>
                  <a:pt x="225" y="187"/>
                </a:lnTo>
                <a:lnTo>
                  <a:pt x="225" y="187"/>
                </a:lnTo>
                <a:lnTo>
                  <a:pt x="225" y="187"/>
                </a:lnTo>
                <a:lnTo>
                  <a:pt x="225" y="187"/>
                </a:lnTo>
                <a:lnTo>
                  <a:pt x="225" y="187"/>
                </a:lnTo>
                <a:lnTo>
                  <a:pt x="225" y="187"/>
                </a:lnTo>
                <a:lnTo>
                  <a:pt x="225" y="187"/>
                </a:lnTo>
                <a:lnTo>
                  <a:pt x="225" y="187"/>
                </a:lnTo>
                <a:lnTo>
                  <a:pt x="225" y="187"/>
                </a:lnTo>
                <a:lnTo>
                  <a:pt x="225" y="187"/>
                </a:lnTo>
                <a:lnTo>
                  <a:pt x="225" y="187"/>
                </a:lnTo>
                <a:lnTo>
                  <a:pt x="225" y="187"/>
                </a:lnTo>
                <a:lnTo>
                  <a:pt x="225" y="187"/>
                </a:lnTo>
                <a:lnTo>
                  <a:pt x="225" y="188"/>
                </a:lnTo>
                <a:lnTo>
                  <a:pt x="225" y="188"/>
                </a:lnTo>
                <a:lnTo>
                  <a:pt x="225" y="188"/>
                </a:lnTo>
                <a:lnTo>
                  <a:pt x="225" y="188"/>
                </a:lnTo>
                <a:lnTo>
                  <a:pt x="225" y="188"/>
                </a:lnTo>
                <a:lnTo>
                  <a:pt x="225" y="188"/>
                </a:lnTo>
                <a:lnTo>
                  <a:pt x="225" y="188"/>
                </a:lnTo>
                <a:lnTo>
                  <a:pt x="225" y="188"/>
                </a:lnTo>
                <a:lnTo>
                  <a:pt x="225" y="188"/>
                </a:lnTo>
                <a:lnTo>
                  <a:pt x="225" y="188"/>
                </a:lnTo>
                <a:lnTo>
                  <a:pt x="225" y="189"/>
                </a:lnTo>
                <a:lnTo>
                  <a:pt x="225" y="189"/>
                </a:lnTo>
                <a:lnTo>
                  <a:pt x="225" y="189"/>
                </a:lnTo>
                <a:lnTo>
                  <a:pt x="225" y="189"/>
                </a:lnTo>
                <a:lnTo>
                  <a:pt x="225" y="189"/>
                </a:lnTo>
                <a:lnTo>
                  <a:pt x="225" y="189"/>
                </a:lnTo>
                <a:lnTo>
                  <a:pt x="225" y="189"/>
                </a:lnTo>
                <a:lnTo>
                  <a:pt x="225" y="189"/>
                </a:lnTo>
                <a:lnTo>
                  <a:pt x="225" y="189"/>
                </a:lnTo>
                <a:lnTo>
                  <a:pt x="225" y="189"/>
                </a:lnTo>
                <a:lnTo>
                  <a:pt x="225" y="189"/>
                </a:lnTo>
                <a:lnTo>
                  <a:pt x="225" y="189"/>
                </a:lnTo>
                <a:lnTo>
                  <a:pt x="225" y="190"/>
                </a:lnTo>
                <a:lnTo>
                  <a:pt x="224" y="190"/>
                </a:lnTo>
                <a:lnTo>
                  <a:pt x="224" y="190"/>
                </a:lnTo>
                <a:lnTo>
                  <a:pt x="224" y="190"/>
                </a:lnTo>
                <a:lnTo>
                  <a:pt x="224" y="191"/>
                </a:lnTo>
                <a:lnTo>
                  <a:pt x="224" y="191"/>
                </a:lnTo>
                <a:lnTo>
                  <a:pt x="224" y="191"/>
                </a:lnTo>
                <a:lnTo>
                  <a:pt x="224" y="191"/>
                </a:lnTo>
                <a:lnTo>
                  <a:pt x="224" y="191"/>
                </a:lnTo>
                <a:lnTo>
                  <a:pt x="224" y="191"/>
                </a:lnTo>
                <a:lnTo>
                  <a:pt x="224" y="191"/>
                </a:lnTo>
                <a:lnTo>
                  <a:pt x="224" y="191"/>
                </a:lnTo>
                <a:lnTo>
                  <a:pt x="224" y="191"/>
                </a:lnTo>
                <a:lnTo>
                  <a:pt x="224" y="191"/>
                </a:lnTo>
                <a:lnTo>
                  <a:pt x="224" y="191"/>
                </a:lnTo>
                <a:lnTo>
                  <a:pt x="224" y="191"/>
                </a:lnTo>
                <a:lnTo>
                  <a:pt x="224" y="192"/>
                </a:lnTo>
                <a:lnTo>
                  <a:pt x="223" y="192"/>
                </a:lnTo>
                <a:lnTo>
                  <a:pt x="223" y="192"/>
                </a:lnTo>
                <a:lnTo>
                  <a:pt x="223" y="192"/>
                </a:lnTo>
                <a:lnTo>
                  <a:pt x="223" y="192"/>
                </a:lnTo>
                <a:lnTo>
                  <a:pt x="223" y="192"/>
                </a:lnTo>
                <a:lnTo>
                  <a:pt x="223" y="192"/>
                </a:lnTo>
                <a:lnTo>
                  <a:pt x="223" y="192"/>
                </a:lnTo>
                <a:lnTo>
                  <a:pt x="223" y="192"/>
                </a:lnTo>
                <a:lnTo>
                  <a:pt x="223" y="192"/>
                </a:lnTo>
                <a:lnTo>
                  <a:pt x="223" y="192"/>
                </a:lnTo>
                <a:lnTo>
                  <a:pt x="223" y="192"/>
                </a:lnTo>
                <a:lnTo>
                  <a:pt x="223" y="192"/>
                </a:lnTo>
                <a:lnTo>
                  <a:pt x="223" y="192"/>
                </a:lnTo>
                <a:lnTo>
                  <a:pt x="223" y="192"/>
                </a:lnTo>
                <a:lnTo>
                  <a:pt x="222" y="192"/>
                </a:lnTo>
                <a:lnTo>
                  <a:pt x="222" y="192"/>
                </a:lnTo>
                <a:lnTo>
                  <a:pt x="222" y="192"/>
                </a:lnTo>
                <a:lnTo>
                  <a:pt x="222" y="192"/>
                </a:lnTo>
                <a:lnTo>
                  <a:pt x="222" y="193"/>
                </a:lnTo>
                <a:lnTo>
                  <a:pt x="222" y="193"/>
                </a:lnTo>
                <a:lnTo>
                  <a:pt x="222" y="193"/>
                </a:lnTo>
                <a:lnTo>
                  <a:pt x="222" y="193"/>
                </a:lnTo>
                <a:lnTo>
                  <a:pt x="223" y="192"/>
                </a:lnTo>
                <a:lnTo>
                  <a:pt x="223" y="192"/>
                </a:lnTo>
                <a:lnTo>
                  <a:pt x="223" y="192"/>
                </a:lnTo>
                <a:lnTo>
                  <a:pt x="223" y="193"/>
                </a:lnTo>
                <a:lnTo>
                  <a:pt x="223" y="193"/>
                </a:lnTo>
                <a:lnTo>
                  <a:pt x="223" y="194"/>
                </a:lnTo>
                <a:lnTo>
                  <a:pt x="223" y="194"/>
                </a:lnTo>
                <a:lnTo>
                  <a:pt x="223" y="194"/>
                </a:lnTo>
                <a:lnTo>
                  <a:pt x="223" y="195"/>
                </a:lnTo>
                <a:lnTo>
                  <a:pt x="223" y="195"/>
                </a:lnTo>
                <a:lnTo>
                  <a:pt x="223" y="196"/>
                </a:lnTo>
                <a:lnTo>
                  <a:pt x="223" y="196"/>
                </a:lnTo>
                <a:lnTo>
                  <a:pt x="223" y="196"/>
                </a:lnTo>
                <a:lnTo>
                  <a:pt x="223" y="196"/>
                </a:lnTo>
                <a:lnTo>
                  <a:pt x="223" y="196"/>
                </a:lnTo>
                <a:lnTo>
                  <a:pt x="223" y="196"/>
                </a:lnTo>
                <a:lnTo>
                  <a:pt x="223" y="196"/>
                </a:lnTo>
                <a:lnTo>
                  <a:pt x="223" y="196"/>
                </a:lnTo>
                <a:lnTo>
                  <a:pt x="223" y="196"/>
                </a:lnTo>
                <a:lnTo>
                  <a:pt x="223" y="196"/>
                </a:lnTo>
                <a:lnTo>
                  <a:pt x="222" y="196"/>
                </a:lnTo>
                <a:lnTo>
                  <a:pt x="222" y="196"/>
                </a:lnTo>
                <a:lnTo>
                  <a:pt x="222" y="196"/>
                </a:lnTo>
                <a:lnTo>
                  <a:pt x="222" y="196"/>
                </a:lnTo>
                <a:lnTo>
                  <a:pt x="222" y="197"/>
                </a:lnTo>
                <a:lnTo>
                  <a:pt x="222" y="197"/>
                </a:lnTo>
                <a:lnTo>
                  <a:pt x="222" y="197"/>
                </a:lnTo>
                <a:lnTo>
                  <a:pt x="222" y="197"/>
                </a:lnTo>
                <a:lnTo>
                  <a:pt x="222" y="197"/>
                </a:lnTo>
                <a:lnTo>
                  <a:pt x="222" y="197"/>
                </a:lnTo>
                <a:lnTo>
                  <a:pt x="222" y="197"/>
                </a:lnTo>
                <a:lnTo>
                  <a:pt x="222" y="197"/>
                </a:lnTo>
                <a:lnTo>
                  <a:pt x="221" y="197"/>
                </a:lnTo>
                <a:lnTo>
                  <a:pt x="221" y="197"/>
                </a:lnTo>
                <a:lnTo>
                  <a:pt x="221" y="197"/>
                </a:lnTo>
                <a:lnTo>
                  <a:pt x="221" y="197"/>
                </a:lnTo>
                <a:lnTo>
                  <a:pt x="221" y="197"/>
                </a:lnTo>
                <a:lnTo>
                  <a:pt x="221" y="197"/>
                </a:lnTo>
                <a:lnTo>
                  <a:pt x="221" y="197"/>
                </a:lnTo>
                <a:lnTo>
                  <a:pt x="221" y="197"/>
                </a:lnTo>
                <a:lnTo>
                  <a:pt x="221" y="197"/>
                </a:lnTo>
                <a:lnTo>
                  <a:pt x="221" y="198"/>
                </a:lnTo>
                <a:lnTo>
                  <a:pt x="221" y="198"/>
                </a:lnTo>
                <a:lnTo>
                  <a:pt x="221" y="198"/>
                </a:lnTo>
                <a:lnTo>
                  <a:pt x="220" y="198"/>
                </a:lnTo>
                <a:lnTo>
                  <a:pt x="220" y="198"/>
                </a:lnTo>
                <a:lnTo>
                  <a:pt x="220" y="198"/>
                </a:lnTo>
                <a:lnTo>
                  <a:pt x="220" y="198"/>
                </a:lnTo>
                <a:lnTo>
                  <a:pt x="220" y="198"/>
                </a:lnTo>
                <a:lnTo>
                  <a:pt x="220" y="198"/>
                </a:lnTo>
                <a:lnTo>
                  <a:pt x="220" y="198"/>
                </a:lnTo>
                <a:lnTo>
                  <a:pt x="220" y="198"/>
                </a:lnTo>
                <a:lnTo>
                  <a:pt x="220" y="198"/>
                </a:lnTo>
                <a:lnTo>
                  <a:pt x="220" y="198"/>
                </a:lnTo>
                <a:lnTo>
                  <a:pt x="220" y="198"/>
                </a:lnTo>
                <a:lnTo>
                  <a:pt x="220" y="198"/>
                </a:lnTo>
                <a:lnTo>
                  <a:pt x="220" y="198"/>
                </a:lnTo>
                <a:lnTo>
                  <a:pt x="220" y="198"/>
                </a:lnTo>
                <a:lnTo>
                  <a:pt x="220" y="198"/>
                </a:lnTo>
                <a:lnTo>
                  <a:pt x="220" y="198"/>
                </a:lnTo>
                <a:lnTo>
                  <a:pt x="220" y="198"/>
                </a:lnTo>
                <a:lnTo>
                  <a:pt x="220" y="199"/>
                </a:lnTo>
                <a:lnTo>
                  <a:pt x="220" y="199"/>
                </a:lnTo>
                <a:lnTo>
                  <a:pt x="220" y="199"/>
                </a:lnTo>
                <a:lnTo>
                  <a:pt x="219" y="199"/>
                </a:lnTo>
                <a:lnTo>
                  <a:pt x="219" y="199"/>
                </a:lnTo>
                <a:lnTo>
                  <a:pt x="219" y="199"/>
                </a:lnTo>
                <a:lnTo>
                  <a:pt x="219" y="199"/>
                </a:lnTo>
                <a:lnTo>
                  <a:pt x="219" y="199"/>
                </a:lnTo>
                <a:lnTo>
                  <a:pt x="219" y="199"/>
                </a:lnTo>
                <a:lnTo>
                  <a:pt x="219" y="199"/>
                </a:lnTo>
                <a:lnTo>
                  <a:pt x="219" y="199"/>
                </a:lnTo>
                <a:lnTo>
                  <a:pt x="219" y="199"/>
                </a:lnTo>
                <a:lnTo>
                  <a:pt x="219" y="199"/>
                </a:lnTo>
                <a:lnTo>
                  <a:pt x="219" y="199"/>
                </a:lnTo>
                <a:lnTo>
                  <a:pt x="219" y="199"/>
                </a:lnTo>
                <a:lnTo>
                  <a:pt x="219" y="199"/>
                </a:lnTo>
                <a:lnTo>
                  <a:pt x="219" y="200"/>
                </a:lnTo>
                <a:lnTo>
                  <a:pt x="219" y="200"/>
                </a:lnTo>
                <a:lnTo>
                  <a:pt x="219" y="200"/>
                </a:lnTo>
                <a:lnTo>
                  <a:pt x="219" y="200"/>
                </a:lnTo>
                <a:lnTo>
                  <a:pt x="219" y="200"/>
                </a:lnTo>
                <a:lnTo>
                  <a:pt x="219" y="200"/>
                </a:lnTo>
                <a:lnTo>
                  <a:pt x="219" y="200"/>
                </a:lnTo>
                <a:lnTo>
                  <a:pt x="219" y="200"/>
                </a:lnTo>
                <a:lnTo>
                  <a:pt x="219" y="200"/>
                </a:lnTo>
                <a:lnTo>
                  <a:pt x="219" y="201"/>
                </a:lnTo>
                <a:lnTo>
                  <a:pt x="219" y="201"/>
                </a:lnTo>
                <a:lnTo>
                  <a:pt x="220" y="201"/>
                </a:lnTo>
                <a:lnTo>
                  <a:pt x="220" y="200"/>
                </a:lnTo>
                <a:lnTo>
                  <a:pt x="220" y="200"/>
                </a:lnTo>
                <a:lnTo>
                  <a:pt x="220" y="200"/>
                </a:lnTo>
                <a:lnTo>
                  <a:pt x="220" y="200"/>
                </a:lnTo>
                <a:lnTo>
                  <a:pt x="220" y="200"/>
                </a:lnTo>
                <a:lnTo>
                  <a:pt x="220" y="200"/>
                </a:lnTo>
                <a:lnTo>
                  <a:pt x="220" y="200"/>
                </a:lnTo>
                <a:lnTo>
                  <a:pt x="220" y="200"/>
                </a:lnTo>
                <a:lnTo>
                  <a:pt x="220" y="200"/>
                </a:lnTo>
                <a:lnTo>
                  <a:pt x="220" y="200"/>
                </a:lnTo>
                <a:lnTo>
                  <a:pt x="220" y="200"/>
                </a:lnTo>
                <a:lnTo>
                  <a:pt x="220" y="200"/>
                </a:lnTo>
                <a:lnTo>
                  <a:pt x="220" y="200"/>
                </a:lnTo>
                <a:lnTo>
                  <a:pt x="220" y="200"/>
                </a:lnTo>
                <a:lnTo>
                  <a:pt x="220" y="200"/>
                </a:lnTo>
                <a:lnTo>
                  <a:pt x="220" y="201"/>
                </a:lnTo>
                <a:lnTo>
                  <a:pt x="220" y="201"/>
                </a:lnTo>
                <a:lnTo>
                  <a:pt x="220" y="201"/>
                </a:lnTo>
                <a:lnTo>
                  <a:pt x="220" y="201"/>
                </a:lnTo>
                <a:lnTo>
                  <a:pt x="220" y="201"/>
                </a:lnTo>
                <a:lnTo>
                  <a:pt x="220" y="201"/>
                </a:lnTo>
                <a:lnTo>
                  <a:pt x="221" y="201"/>
                </a:lnTo>
                <a:lnTo>
                  <a:pt x="221" y="201"/>
                </a:lnTo>
                <a:lnTo>
                  <a:pt x="221" y="201"/>
                </a:lnTo>
                <a:lnTo>
                  <a:pt x="221" y="201"/>
                </a:lnTo>
                <a:lnTo>
                  <a:pt x="221" y="201"/>
                </a:lnTo>
                <a:lnTo>
                  <a:pt x="221" y="201"/>
                </a:lnTo>
                <a:lnTo>
                  <a:pt x="221" y="201"/>
                </a:lnTo>
                <a:lnTo>
                  <a:pt x="221" y="201"/>
                </a:lnTo>
                <a:lnTo>
                  <a:pt x="221" y="201"/>
                </a:lnTo>
                <a:lnTo>
                  <a:pt x="220" y="201"/>
                </a:lnTo>
                <a:lnTo>
                  <a:pt x="220" y="201"/>
                </a:lnTo>
                <a:lnTo>
                  <a:pt x="220" y="201"/>
                </a:lnTo>
                <a:lnTo>
                  <a:pt x="220" y="201"/>
                </a:lnTo>
                <a:lnTo>
                  <a:pt x="220" y="201"/>
                </a:lnTo>
                <a:lnTo>
                  <a:pt x="220" y="201"/>
                </a:lnTo>
                <a:lnTo>
                  <a:pt x="220" y="201"/>
                </a:lnTo>
                <a:lnTo>
                  <a:pt x="220" y="201"/>
                </a:lnTo>
                <a:lnTo>
                  <a:pt x="220" y="202"/>
                </a:lnTo>
                <a:lnTo>
                  <a:pt x="220" y="202"/>
                </a:lnTo>
                <a:lnTo>
                  <a:pt x="220" y="202"/>
                </a:lnTo>
                <a:lnTo>
                  <a:pt x="220" y="202"/>
                </a:lnTo>
                <a:lnTo>
                  <a:pt x="220" y="202"/>
                </a:lnTo>
                <a:lnTo>
                  <a:pt x="220" y="202"/>
                </a:lnTo>
                <a:lnTo>
                  <a:pt x="220" y="202"/>
                </a:lnTo>
                <a:lnTo>
                  <a:pt x="220" y="202"/>
                </a:lnTo>
                <a:lnTo>
                  <a:pt x="220" y="202"/>
                </a:lnTo>
                <a:lnTo>
                  <a:pt x="220" y="202"/>
                </a:lnTo>
                <a:lnTo>
                  <a:pt x="220" y="202"/>
                </a:lnTo>
                <a:lnTo>
                  <a:pt x="220" y="202"/>
                </a:lnTo>
                <a:lnTo>
                  <a:pt x="220" y="202"/>
                </a:lnTo>
                <a:lnTo>
                  <a:pt x="220" y="202"/>
                </a:lnTo>
                <a:lnTo>
                  <a:pt x="221" y="202"/>
                </a:lnTo>
                <a:lnTo>
                  <a:pt x="221" y="202"/>
                </a:lnTo>
                <a:lnTo>
                  <a:pt x="221" y="203"/>
                </a:lnTo>
                <a:lnTo>
                  <a:pt x="221" y="203"/>
                </a:lnTo>
                <a:lnTo>
                  <a:pt x="221" y="203"/>
                </a:lnTo>
                <a:lnTo>
                  <a:pt x="222" y="203"/>
                </a:lnTo>
                <a:lnTo>
                  <a:pt x="222" y="203"/>
                </a:lnTo>
                <a:lnTo>
                  <a:pt x="222" y="203"/>
                </a:lnTo>
                <a:lnTo>
                  <a:pt x="222" y="203"/>
                </a:lnTo>
                <a:lnTo>
                  <a:pt x="222" y="203"/>
                </a:lnTo>
                <a:lnTo>
                  <a:pt x="222" y="203"/>
                </a:lnTo>
                <a:lnTo>
                  <a:pt x="222" y="203"/>
                </a:lnTo>
                <a:lnTo>
                  <a:pt x="222" y="203"/>
                </a:lnTo>
                <a:lnTo>
                  <a:pt x="222" y="203"/>
                </a:lnTo>
                <a:lnTo>
                  <a:pt x="222" y="203"/>
                </a:lnTo>
                <a:lnTo>
                  <a:pt x="222" y="204"/>
                </a:lnTo>
                <a:lnTo>
                  <a:pt x="222" y="204"/>
                </a:lnTo>
                <a:lnTo>
                  <a:pt x="222" y="204"/>
                </a:lnTo>
                <a:lnTo>
                  <a:pt x="222" y="204"/>
                </a:lnTo>
                <a:lnTo>
                  <a:pt x="222" y="204"/>
                </a:lnTo>
                <a:lnTo>
                  <a:pt x="222" y="204"/>
                </a:lnTo>
                <a:lnTo>
                  <a:pt x="222" y="204"/>
                </a:lnTo>
                <a:lnTo>
                  <a:pt x="222" y="204"/>
                </a:lnTo>
                <a:lnTo>
                  <a:pt x="222" y="204"/>
                </a:lnTo>
                <a:lnTo>
                  <a:pt x="222" y="204"/>
                </a:lnTo>
                <a:lnTo>
                  <a:pt x="222" y="205"/>
                </a:lnTo>
                <a:lnTo>
                  <a:pt x="222" y="205"/>
                </a:lnTo>
                <a:lnTo>
                  <a:pt x="222" y="205"/>
                </a:lnTo>
                <a:lnTo>
                  <a:pt x="222" y="205"/>
                </a:lnTo>
                <a:lnTo>
                  <a:pt x="222" y="205"/>
                </a:lnTo>
                <a:lnTo>
                  <a:pt x="222" y="205"/>
                </a:lnTo>
                <a:lnTo>
                  <a:pt x="222" y="205"/>
                </a:lnTo>
                <a:lnTo>
                  <a:pt x="223" y="205"/>
                </a:lnTo>
                <a:lnTo>
                  <a:pt x="223" y="205"/>
                </a:lnTo>
                <a:lnTo>
                  <a:pt x="223" y="205"/>
                </a:lnTo>
                <a:lnTo>
                  <a:pt x="223" y="206"/>
                </a:lnTo>
                <a:lnTo>
                  <a:pt x="223" y="206"/>
                </a:lnTo>
                <a:lnTo>
                  <a:pt x="223" y="206"/>
                </a:lnTo>
                <a:lnTo>
                  <a:pt x="223" y="206"/>
                </a:lnTo>
                <a:lnTo>
                  <a:pt x="223" y="206"/>
                </a:lnTo>
                <a:lnTo>
                  <a:pt x="223" y="206"/>
                </a:lnTo>
                <a:lnTo>
                  <a:pt x="223" y="206"/>
                </a:lnTo>
                <a:lnTo>
                  <a:pt x="223" y="206"/>
                </a:lnTo>
                <a:lnTo>
                  <a:pt x="222" y="206"/>
                </a:lnTo>
                <a:lnTo>
                  <a:pt x="222" y="207"/>
                </a:lnTo>
                <a:lnTo>
                  <a:pt x="222" y="207"/>
                </a:lnTo>
                <a:lnTo>
                  <a:pt x="222" y="207"/>
                </a:lnTo>
                <a:lnTo>
                  <a:pt x="222" y="207"/>
                </a:lnTo>
                <a:lnTo>
                  <a:pt x="222" y="207"/>
                </a:lnTo>
                <a:lnTo>
                  <a:pt x="222" y="208"/>
                </a:lnTo>
                <a:lnTo>
                  <a:pt x="222" y="208"/>
                </a:lnTo>
                <a:lnTo>
                  <a:pt x="222" y="208"/>
                </a:lnTo>
                <a:lnTo>
                  <a:pt x="222" y="208"/>
                </a:lnTo>
                <a:lnTo>
                  <a:pt x="222" y="208"/>
                </a:lnTo>
                <a:lnTo>
                  <a:pt x="222" y="208"/>
                </a:lnTo>
                <a:lnTo>
                  <a:pt x="222" y="208"/>
                </a:lnTo>
                <a:lnTo>
                  <a:pt x="222" y="208"/>
                </a:lnTo>
                <a:lnTo>
                  <a:pt x="222" y="208"/>
                </a:lnTo>
                <a:lnTo>
                  <a:pt x="222" y="208"/>
                </a:lnTo>
                <a:lnTo>
                  <a:pt x="221" y="209"/>
                </a:lnTo>
                <a:lnTo>
                  <a:pt x="221" y="209"/>
                </a:lnTo>
                <a:lnTo>
                  <a:pt x="221" y="209"/>
                </a:lnTo>
                <a:lnTo>
                  <a:pt x="221" y="209"/>
                </a:lnTo>
                <a:lnTo>
                  <a:pt x="221" y="209"/>
                </a:lnTo>
                <a:lnTo>
                  <a:pt x="221" y="209"/>
                </a:lnTo>
                <a:lnTo>
                  <a:pt x="220" y="209"/>
                </a:lnTo>
                <a:lnTo>
                  <a:pt x="220" y="209"/>
                </a:lnTo>
                <a:lnTo>
                  <a:pt x="220" y="209"/>
                </a:lnTo>
                <a:lnTo>
                  <a:pt x="220" y="209"/>
                </a:lnTo>
                <a:lnTo>
                  <a:pt x="220" y="209"/>
                </a:lnTo>
                <a:lnTo>
                  <a:pt x="220" y="209"/>
                </a:lnTo>
                <a:lnTo>
                  <a:pt x="220" y="209"/>
                </a:lnTo>
                <a:lnTo>
                  <a:pt x="220" y="209"/>
                </a:lnTo>
                <a:lnTo>
                  <a:pt x="220" y="209"/>
                </a:lnTo>
                <a:lnTo>
                  <a:pt x="220" y="209"/>
                </a:lnTo>
                <a:lnTo>
                  <a:pt x="220" y="209"/>
                </a:lnTo>
                <a:lnTo>
                  <a:pt x="220" y="209"/>
                </a:lnTo>
                <a:lnTo>
                  <a:pt x="220" y="209"/>
                </a:lnTo>
                <a:lnTo>
                  <a:pt x="220" y="209"/>
                </a:lnTo>
                <a:lnTo>
                  <a:pt x="219" y="209"/>
                </a:lnTo>
                <a:lnTo>
                  <a:pt x="219" y="209"/>
                </a:lnTo>
                <a:lnTo>
                  <a:pt x="219" y="209"/>
                </a:lnTo>
                <a:lnTo>
                  <a:pt x="219" y="210"/>
                </a:lnTo>
                <a:lnTo>
                  <a:pt x="219" y="210"/>
                </a:lnTo>
                <a:lnTo>
                  <a:pt x="219" y="210"/>
                </a:lnTo>
                <a:lnTo>
                  <a:pt x="219" y="210"/>
                </a:lnTo>
                <a:lnTo>
                  <a:pt x="219" y="210"/>
                </a:lnTo>
                <a:lnTo>
                  <a:pt x="219" y="210"/>
                </a:lnTo>
                <a:lnTo>
                  <a:pt x="219"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1"/>
                </a:lnTo>
                <a:lnTo>
                  <a:pt x="220" y="211"/>
                </a:lnTo>
                <a:lnTo>
                  <a:pt x="220" y="211"/>
                </a:lnTo>
                <a:lnTo>
                  <a:pt x="220" y="211"/>
                </a:lnTo>
                <a:lnTo>
                  <a:pt x="220" y="211"/>
                </a:lnTo>
                <a:lnTo>
                  <a:pt x="220" y="211"/>
                </a:lnTo>
                <a:lnTo>
                  <a:pt x="220" y="211"/>
                </a:lnTo>
                <a:lnTo>
                  <a:pt x="220" y="211"/>
                </a:lnTo>
                <a:lnTo>
                  <a:pt x="220" y="211"/>
                </a:lnTo>
                <a:lnTo>
                  <a:pt x="219" y="211"/>
                </a:lnTo>
                <a:lnTo>
                  <a:pt x="219" y="211"/>
                </a:lnTo>
                <a:lnTo>
                  <a:pt x="219" y="211"/>
                </a:lnTo>
                <a:lnTo>
                  <a:pt x="219" y="211"/>
                </a:lnTo>
                <a:lnTo>
                  <a:pt x="219" y="211"/>
                </a:lnTo>
                <a:lnTo>
                  <a:pt x="219" y="211"/>
                </a:lnTo>
                <a:lnTo>
                  <a:pt x="219" y="211"/>
                </a:lnTo>
                <a:lnTo>
                  <a:pt x="219" y="211"/>
                </a:lnTo>
                <a:lnTo>
                  <a:pt x="219" y="211"/>
                </a:lnTo>
                <a:lnTo>
                  <a:pt x="219" y="211"/>
                </a:lnTo>
                <a:lnTo>
                  <a:pt x="219" y="211"/>
                </a:lnTo>
                <a:lnTo>
                  <a:pt x="219" y="211"/>
                </a:lnTo>
                <a:lnTo>
                  <a:pt x="219" y="211"/>
                </a:lnTo>
                <a:lnTo>
                  <a:pt x="219" y="211"/>
                </a:lnTo>
                <a:lnTo>
                  <a:pt x="219" y="211"/>
                </a:lnTo>
                <a:lnTo>
                  <a:pt x="218" y="211"/>
                </a:lnTo>
                <a:lnTo>
                  <a:pt x="218" y="211"/>
                </a:lnTo>
                <a:lnTo>
                  <a:pt x="218" y="211"/>
                </a:lnTo>
                <a:lnTo>
                  <a:pt x="218" y="211"/>
                </a:lnTo>
                <a:lnTo>
                  <a:pt x="217" y="211"/>
                </a:lnTo>
                <a:lnTo>
                  <a:pt x="217" y="211"/>
                </a:lnTo>
                <a:lnTo>
                  <a:pt x="217" y="211"/>
                </a:lnTo>
                <a:lnTo>
                  <a:pt x="217" y="210"/>
                </a:lnTo>
                <a:lnTo>
                  <a:pt x="217" y="210"/>
                </a:lnTo>
                <a:lnTo>
                  <a:pt x="217" y="210"/>
                </a:lnTo>
                <a:lnTo>
                  <a:pt x="217" y="210"/>
                </a:lnTo>
                <a:lnTo>
                  <a:pt x="217" y="210"/>
                </a:lnTo>
                <a:lnTo>
                  <a:pt x="217" y="210"/>
                </a:lnTo>
                <a:lnTo>
                  <a:pt x="217" y="210"/>
                </a:lnTo>
                <a:lnTo>
                  <a:pt x="217" y="210"/>
                </a:lnTo>
                <a:lnTo>
                  <a:pt x="217" y="211"/>
                </a:lnTo>
                <a:lnTo>
                  <a:pt x="217" y="211"/>
                </a:lnTo>
                <a:lnTo>
                  <a:pt x="217" y="211"/>
                </a:lnTo>
                <a:lnTo>
                  <a:pt x="216" y="211"/>
                </a:lnTo>
                <a:lnTo>
                  <a:pt x="216" y="211"/>
                </a:lnTo>
                <a:lnTo>
                  <a:pt x="216" y="211"/>
                </a:lnTo>
                <a:lnTo>
                  <a:pt x="216" y="211"/>
                </a:lnTo>
                <a:lnTo>
                  <a:pt x="216" y="211"/>
                </a:lnTo>
                <a:lnTo>
                  <a:pt x="216" y="212"/>
                </a:lnTo>
                <a:lnTo>
                  <a:pt x="216" y="212"/>
                </a:lnTo>
                <a:lnTo>
                  <a:pt x="216" y="212"/>
                </a:lnTo>
                <a:lnTo>
                  <a:pt x="216" y="212"/>
                </a:lnTo>
                <a:lnTo>
                  <a:pt x="216" y="212"/>
                </a:lnTo>
                <a:lnTo>
                  <a:pt x="217" y="212"/>
                </a:lnTo>
                <a:lnTo>
                  <a:pt x="216" y="212"/>
                </a:lnTo>
                <a:lnTo>
                  <a:pt x="216" y="212"/>
                </a:lnTo>
                <a:lnTo>
                  <a:pt x="216" y="212"/>
                </a:lnTo>
                <a:lnTo>
                  <a:pt x="216" y="212"/>
                </a:lnTo>
                <a:lnTo>
                  <a:pt x="216" y="212"/>
                </a:lnTo>
                <a:lnTo>
                  <a:pt x="216" y="212"/>
                </a:lnTo>
                <a:lnTo>
                  <a:pt x="216" y="212"/>
                </a:lnTo>
                <a:lnTo>
                  <a:pt x="216" y="212"/>
                </a:lnTo>
                <a:lnTo>
                  <a:pt x="216" y="212"/>
                </a:lnTo>
                <a:lnTo>
                  <a:pt x="216" y="212"/>
                </a:lnTo>
                <a:lnTo>
                  <a:pt x="215" y="212"/>
                </a:lnTo>
                <a:lnTo>
                  <a:pt x="215" y="212"/>
                </a:lnTo>
                <a:lnTo>
                  <a:pt x="215" y="212"/>
                </a:lnTo>
                <a:lnTo>
                  <a:pt x="215" y="212"/>
                </a:lnTo>
                <a:lnTo>
                  <a:pt x="215" y="212"/>
                </a:lnTo>
                <a:lnTo>
                  <a:pt x="215" y="212"/>
                </a:lnTo>
                <a:lnTo>
                  <a:pt x="215" y="211"/>
                </a:lnTo>
                <a:lnTo>
                  <a:pt x="215" y="211"/>
                </a:lnTo>
                <a:lnTo>
                  <a:pt x="215" y="211"/>
                </a:lnTo>
                <a:lnTo>
                  <a:pt x="215" y="211"/>
                </a:lnTo>
                <a:lnTo>
                  <a:pt x="215" y="211"/>
                </a:lnTo>
                <a:lnTo>
                  <a:pt x="215" y="211"/>
                </a:lnTo>
                <a:lnTo>
                  <a:pt x="215" y="211"/>
                </a:lnTo>
                <a:lnTo>
                  <a:pt x="215" y="211"/>
                </a:lnTo>
                <a:lnTo>
                  <a:pt x="214" y="211"/>
                </a:lnTo>
                <a:lnTo>
                  <a:pt x="214" y="212"/>
                </a:lnTo>
                <a:lnTo>
                  <a:pt x="214" y="212"/>
                </a:lnTo>
                <a:lnTo>
                  <a:pt x="213" y="212"/>
                </a:lnTo>
                <a:lnTo>
                  <a:pt x="213" y="212"/>
                </a:lnTo>
                <a:lnTo>
                  <a:pt x="213" y="212"/>
                </a:lnTo>
                <a:lnTo>
                  <a:pt x="213" y="212"/>
                </a:lnTo>
                <a:lnTo>
                  <a:pt x="213" y="212"/>
                </a:lnTo>
                <a:lnTo>
                  <a:pt x="213" y="212"/>
                </a:lnTo>
                <a:lnTo>
                  <a:pt x="213" y="212"/>
                </a:lnTo>
                <a:lnTo>
                  <a:pt x="213" y="213"/>
                </a:lnTo>
                <a:lnTo>
                  <a:pt x="213" y="213"/>
                </a:lnTo>
                <a:lnTo>
                  <a:pt x="213" y="213"/>
                </a:lnTo>
                <a:lnTo>
                  <a:pt x="213" y="213"/>
                </a:lnTo>
                <a:lnTo>
                  <a:pt x="213" y="213"/>
                </a:lnTo>
                <a:lnTo>
                  <a:pt x="213" y="213"/>
                </a:lnTo>
                <a:lnTo>
                  <a:pt x="213" y="213"/>
                </a:lnTo>
                <a:lnTo>
                  <a:pt x="213" y="213"/>
                </a:lnTo>
                <a:lnTo>
                  <a:pt x="213" y="213"/>
                </a:lnTo>
                <a:lnTo>
                  <a:pt x="213" y="213"/>
                </a:lnTo>
                <a:lnTo>
                  <a:pt x="213" y="213"/>
                </a:lnTo>
                <a:lnTo>
                  <a:pt x="213" y="214"/>
                </a:lnTo>
                <a:lnTo>
                  <a:pt x="213" y="214"/>
                </a:lnTo>
                <a:lnTo>
                  <a:pt x="213" y="214"/>
                </a:lnTo>
                <a:lnTo>
                  <a:pt x="213" y="214"/>
                </a:lnTo>
                <a:lnTo>
                  <a:pt x="213" y="214"/>
                </a:lnTo>
                <a:lnTo>
                  <a:pt x="213" y="214"/>
                </a:lnTo>
                <a:lnTo>
                  <a:pt x="213" y="214"/>
                </a:lnTo>
                <a:lnTo>
                  <a:pt x="213" y="215"/>
                </a:lnTo>
                <a:lnTo>
                  <a:pt x="213" y="215"/>
                </a:lnTo>
                <a:lnTo>
                  <a:pt x="213" y="215"/>
                </a:lnTo>
                <a:lnTo>
                  <a:pt x="214" y="215"/>
                </a:lnTo>
                <a:lnTo>
                  <a:pt x="214" y="215"/>
                </a:lnTo>
                <a:lnTo>
                  <a:pt x="214" y="215"/>
                </a:lnTo>
                <a:lnTo>
                  <a:pt x="214" y="215"/>
                </a:lnTo>
                <a:lnTo>
                  <a:pt x="214" y="215"/>
                </a:lnTo>
                <a:lnTo>
                  <a:pt x="214" y="215"/>
                </a:lnTo>
                <a:lnTo>
                  <a:pt x="214" y="215"/>
                </a:lnTo>
                <a:lnTo>
                  <a:pt x="214" y="215"/>
                </a:lnTo>
                <a:lnTo>
                  <a:pt x="214" y="216"/>
                </a:lnTo>
                <a:lnTo>
                  <a:pt x="214" y="216"/>
                </a:lnTo>
                <a:lnTo>
                  <a:pt x="214" y="216"/>
                </a:lnTo>
                <a:lnTo>
                  <a:pt x="214" y="216"/>
                </a:lnTo>
                <a:lnTo>
                  <a:pt x="215" y="216"/>
                </a:lnTo>
                <a:lnTo>
                  <a:pt x="215" y="216"/>
                </a:lnTo>
                <a:lnTo>
                  <a:pt x="215" y="216"/>
                </a:lnTo>
                <a:lnTo>
                  <a:pt x="215" y="216"/>
                </a:lnTo>
                <a:lnTo>
                  <a:pt x="215" y="216"/>
                </a:lnTo>
                <a:lnTo>
                  <a:pt x="215" y="216"/>
                </a:lnTo>
                <a:lnTo>
                  <a:pt x="215" y="216"/>
                </a:lnTo>
                <a:lnTo>
                  <a:pt x="215" y="216"/>
                </a:lnTo>
                <a:lnTo>
                  <a:pt x="215" y="216"/>
                </a:lnTo>
                <a:lnTo>
                  <a:pt x="215" y="216"/>
                </a:lnTo>
                <a:lnTo>
                  <a:pt x="215" y="216"/>
                </a:lnTo>
                <a:lnTo>
                  <a:pt x="216" y="216"/>
                </a:lnTo>
                <a:lnTo>
                  <a:pt x="216" y="216"/>
                </a:lnTo>
                <a:lnTo>
                  <a:pt x="216" y="216"/>
                </a:lnTo>
                <a:lnTo>
                  <a:pt x="216" y="216"/>
                </a:lnTo>
                <a:lnTo>
                  <a:pt x="216" y="216"/>
                </a:lnTo>
                <a:lnTo>
                  <a:pt x="216" y="216"/>
                </a:lnTo>
                <a:lnTo>
                  <a:pt x="216" y="217"/>
                </a:lnTo>
                <a:lnTo>
                  <a:pt x="216" y="217"/>
                </a:lnTo>
                <a:lnTo>
                  <a:pt x="216" y="217"/>
                </a:lnTo>
                <a:lnTo>
                  <a:pt x="216" y="217"/>
                </a:lnTo>
                <a:lnTo>
                  <a:pt x="216" y="217"/>
                </a:lnTo>
                <a:lnTo>
                  <a:pt x="216" y="217"/>
                </a:lnTo>
                <a:lnTo>
                  <a:pt x="216" y="218"/>
                </a:lnTo>
                <a:lnTo>
                  <a:pt x="216" y="218"/>
                </a:lnTo>
                <a:lnTo>
                  <a:pt x="216" y="218"/>
                </a:lnTo>
                <a:lnTo>
                  <a:pt x="216" y="218"/>
                </a:lnTo>
                <a:lnTo>
                  <a:pt x="216" y="218"/>
                </a:lnTo>
                <a:lnTo>
                  <a:pt x="216" y="218"/>
                </a:lnTo>
                <a:lnTo>
                  <a:pt x="216" y="218"/>
                </a:lnTo>
                <a:lnTo>
                  <a:pt x="216" y="218"/>
                </a:lnTo>
                <a:lnTo>
                  <a:pt x="216" y="218"/>
                </a:lnTo>
                <a:lnTo>
                  <a:pt x="216" y="218"/>
                </a:lnTo>
                <a:lnTo>
                  <a:pt x="216" y="219"/>
                </a:lnTo>
                <a:lnTo>
                  <a:pt x="216" y="219"/>
                </a:lnTo>
                <a:lnTo>
                  <a:pt x="216" y="219"/>
                </a:lnTo>
                <a:lnTo>
                  <a:pt x="216" y="219"/>
                </a:lnTo>
                <a:lnTo>
                  <a:pt x="216" y="219"/>
                </a:lnTo>
                <a:lnTo>
                  <a:pt x="216" y="219"/>
                </a:lnTo>
                <a:lnTo>
                  <a:pt x="216" y="219"/>
                </a:lnTo>
                <a:lnTo>
                  <a:pt x="215" y="219"/>
                </a:lnTo>
                <a:lnTo>
                  <a:pt x="215" y="219"/>
                </a:lnTo>
                <a:lnTo>
                  <a:pt x="215" y="219"/>
                </a:lnTo>
                <a:lnTo>
                  <a:pt x="215" y="219"/>
                </a:lnTo>
                <a:lnTo>
                  <a:pt x="215" y="219"/>
                </a:lnTo>
                <a:lnTo>
                  <a:pt x="215" y="219"/>
                </a:lnTo>
                <a:lnTo>
                  <a:pt x="215" y="219"/>
                </a:lnTo>
                <a:lnTo>
                  <a:pt x="215" y="220"/>
                </a:lnTo>
                <a:lnTo>
                  <a:pt x="215" y="220"/>
                </a:lnTo>
                <a:lnTo>
                  <a:pt x="215" y="220"/>
                </a:lnTo>
                <a:lnTo>
                  <a:pt x="215" y="220"/>
                </a:lnTo>
                <a:lnTo>
                  <a:pt x="215" y="220"/>
                </a:lnTo>
                <a:lnTo>
                  <a:pt x="215" y="220"/>
                </a:lnTo>
                <a:lnTo>
                  <a:pt x="215" y="220"/>
                </a:lnTo>
                <a:lnTo>
                  <a:pt x="215" y="220"/>
                </a:lnTo>
                <a:lnTo>
                  <a:pt x="215" y="221"/>
                </a:lnTo>
                <a:lnTo>
                  <a:pt x="215" y="221"/>
                </a:lnTo>
                <a:lnTo>
                  <a:pt x="215" y="221"/>
                </a:lnTo>
                <a:lnTo>
                  <a:pt x="215" y="221"/>
                </a:lnTo>
                <a:lnTo>
                  <a:pt x="215" y="221"/>
                </a:lnTo>
                <a:lnTo>
                  <a:pt x="215" y="221"/>
                </a:lnTo>
                <a:lnTo>
                  <a:pt x="215" y="221"/>
                </a:lnTo>
                <a:lnTo>
                  <a:pt x="215" y="221"/>
                </a:lnTo>
                <a:lnTo>
                  <a:pt x="215" y="221"/>
                </a:lnTo>
                <a:lnTo>
                  <a:pt x="214" y="221"/>
                </a:lnTo>
                <a:lnTo>
                  <a:pt x="214" y="221"/>
                </a:lnTo>
                <a:lnTo>
                  <a:pt x="214" y="221"/>
                </a:lnTo>
                <a:lnTo>
                  <a:pt x="214" y="221"/>
                </a:lnTo>
                <a:lnTo>
                  <a:pt x="214" y="221"/>
                </a:lnTo>
                <a:lnTo>
                  <a:pt x="214" y="221"/>
                </a:lnTo>
                <a:lnTo>
                  <a:pt x="214" y="221"/>
                </a:lnTo>
                <a:lnTo>
                  <a:pt x="214" y="221"/>
                </a:lnTo>
                <a:lnTo>
                  <a:pt x="214" y="221"/>
                </a:lnTo>
                <a:lnTo>
                  <a:pt x="214" y="221"/>
                </a:lnTo>
                <a:lnTo>
                  <a:pt x="214" y="221"/>
                </a:lnTo>
                <a:lnTo>
                  <a:pt x="214" y="222"/>
                </a:lnTo>
                <a:lnTo>
                  <a:pt x="214" y="222"/>
                </a:lnTo>
                <a:lnTo>
                  <a:pt x="215" y="222"/>
                </a:lnTo>
                <a:lnTo>
                  <a:pt x="215" y="222"/>
                </a:lnTo>
                <a:lnTo>
                  <a:pt x="215" y="222"/>
                </a:lnTo>
                <a:lnTo>
                  <a:pt x="215" y="222"/>
                </a:lnTo>
                <a:lnTo>
                  <a:pt x="215" y="222"/>
                </a:lnTo>
                <a:lnTo>
                  <a:pt x="215" y="222"/>
                </a:lnTo>
                <a:lnTo>
                  <a:pt x="215" y="222"/>
                </a:lnTo>
                <a:lnTo>
                  <a:pt x="215" y="222"/>
                </a:lnTo>
                <a:lnTo>
                  <a:pt x="215" y="223"/>
                </a:lnTo>
                <a:lnTo>
                  <a:pt x="215" y="223"/>
                </a:lnTo>
                <a:lnTo>
                  <a:pt x="215" y="223"/>
                </a:lnTo>
                <a:lnTo>
                  <a:pt x="215" y="223"/>
                </a:lnTo>
                <a:lnTo>
                  <a:pt x="215" y="223"/>
                </a:lnTo>
                <a:lnTo>
                  <a:pt x="215" y="223"/>
                </a:lnTo>
                <a:lnTo>
                  <a:pt x="215" y="223"/>
                </a:lnTo>
                <a:lnTo>
                  <a:pt x="215" y="223"/>
                </a:lnTo>
                <a:lnTo>
                  <a:pt x="215" y="223"/>
                </a:lnTo>
                <a:lnTo>
                  <a:pt x="215" y="223"/>
                </a:lnTo>
                <a:lnTo>
                  <a:pt x="215" y="223"/>
                </a:lnTo>
                <a:lnTo>
                  <a:pt x="215" y="224"/>
                </a:lnTo>
                <a:lnTo>
                  <a:pt x="215" y="224"/>
                </a:lnTo>
                <a:lnTo>
                  <a:pt x="215" y="224"/>
                </a:lnTo>
                <a:lnTo>
                  <a:pt x="215" y="224"/>
                </a:lnTo>
                <a:lnTo>
                  <a:pt x="215" y="224"/>
                </a:lnTo>
                <a:lnTo>
                  <a:pt x="215" y="225"/>
                </a:lnTo>
                <a:lnTo>
                  <a:pt x="215" y="225"/>
                </a:lnTo>
                <a:lnTo>
                  <a:pt x="215" y="225"/>
                </a:lnTo>
                <a:lnTo>
                  <a:pt x="215" y="225"/>
                </a:lnTo>
                <a:lnTo>
                  <a:pt x="215" y="225"/>
                </a:lnTo>
                <a:lnTo>
                  <a:pt x="214" y="225"/>
                </a:lnTo>
                <a:lnTo>
                  <a:pt x="214" y="225"/>
                </a:lnTo>
                <a:lnTo>
                  <a:pt x="214" y="225"/>
                </a:lnTo>
                <a:lnTo>
                  <a:pt x="214" y="225"/>
                </a:lnTo>
                <a:lnTo>
                  <a:pt x="214" y="225"/>
                </a:lnTo>
                <a:lnTo>
                  <a:pt x="214" y="225"/>
                </a:lnTo>
                <a:lnTo>
                  <a:pt x="214" y="225"/>
                </a:lnTo>
                <a:lnTo>
                  <a:pt x="214" y="225"/>
                </a:lnTo>
                <a:lnTo>
                  <a:pt x="214" y="226"/>
                </a:lnTo>
                <a:lnTo>
                  <a:pt x="214" y="226"/>
                </a:lnTo>
                <a:lnTo>
                  <a:pt x="214" y="226"/>
                </a:lnTo>
                <a:lnTo>
                  <a:pt x="214" y="226"/>
                </a:lnTo>
                <a:lnTo>
                  <a:pt x="214" y="226"/>
                </a:lnTo>
                <a:lnTo>
                  <a:pt x="214" y="226"/>
                </a:lnTo>
                <a:lnTo>
                  <a:pt x="214" y="226"/>
                </a:lnTo>
                <a:lnTo>
                  <a:pt x="214" y="226"/>
                </a:lnTo>
                <a:lnTo>
                  <a:pt x="214" y="226"/>
                </a:lnTo>
                <a:lnTo>
                  <a:pt x="214" y="226"/>
                </a:lnTo>
                <a:lnTo>
                  <a:pt x="214" y="226"/>
                </a:lnTo>
                <a:lnTo>
                  <a:pt x="214" y="227"/>
                </a:lnTo>
                <a:lnTo>
                  <a:pt x="214" y="227"/>
                </a:lnTo>
                <a:lnTo>
                  <a:pt x="214" y="227"/>
                </a:lnTo>
                <a:lnTo>
                  <a:pt x="214" y="227"/>
                </a:lnTo>
                <a:lnTo>
                  <a:pt x="214" y="227"/>
                </a:lnTo>
                <a:lnTo>
                  <a:pt x="214" y="227"/>
                </a:lnTo>
                <a:lnTo>
                  <a:pt x="214" y="228"/>
                </a:lnTo>
                <a:lnTo>
                  <a:pt x="214" y="228"/>
                </a:lnTo>
                <a:lnTo>
                  <a:pt x="214" y="228"/>
                </a:lnTo>
                <a:lnTo>
                  <a:pt x="214" y="228"/>
                </a:lnTo>
                <a:lnTo>
                  <a:pt x="214" y="228"/>
                </a:lnTo>
                <a:lnTo>
                  <a:pt x="214" y="228"/>
                </a:lnTo>
                <a:lnTo>
                  <a:pt x="213" y="228"/>
                </a:lnTo>
                <a:lnTo>
                  <a:pt x="213" y="228"/>
                </a:lnTo>
                <a:lnTo>
                  <a:pt x="213" y="228"/>
                </a:lnTo>
                <a:lnTo>
                  <a:pt x="213" y="228"/>
                </a:lnTo>
                <a:lnTo>
                  <a:pt x="213" y="228"/>
                </a:lnTo>
                <a:lnTo>
                  <a:pt x="213" y="227"/>
                </a:lnTo>
                <a:lnTo>
                  <a:pt x="213" y="227"/>
                </a:lnTo>
                <a:lnTo>
                  <a:pt x="213" y="227"/>
                </a:lnTo>
                <a:lnTo>
                  <a:pt x="213" y="227"/>
                </a:lnTo>
                <a:lnTo>
                  <a:pt x="213" y="227"/>
                </a:lnTo>
                <a:lnTo>
                  <a:pt x="213" y="227"/>
                </a:lnTo>
                <a:lnTo>
                  <a:pt x="213" y="227"/>
                </a:lnTo>
                <a:lnTo>
                  <a:pt x="213" y="226"/>
                </a:lnTo>
                <a:lnTo>
                  <a:pt x="213" y="226"/>
                </a:lnTo>
                <a:lnTo>
                  <a:pt x="213" y="226"/>
                </a:lnTo>
                <a:lnTo>
                  <a:pt x="213" y="226"/>
                </a:lnTo>
                <a:lnTo>
                  <a:pt x="213" y="227"/>
                </a:lnTo>
                <a:lnTo>
                  <a:pt x="213" y="227"/>
                </a:lnTo>
                <a:lnTo>
                  <a:pt x="213" y="227"/>
                </a:lnTo>
                <a:lnTo>
                  <a:pt x="212" y="227"/>
                </a:lnTo>
                <a:lnTo>
                  <a:pt x="212" y="227"/>
                </a:lnTo>
                <a:lnTo>
                  <a:pt x="212" y="227"/>
                </a:lnTo>
                <a:lnTo>
                  <a:pt x="212" y="228"/>
                </a:lnTo>
                <a:lnTo>
                  <a:pt x="212" y="228"/>
                </a:lnTo>
                <a:lnTo>
                  <a:pt x="212" y="228"/>
                </a:lnTo>
                <a:lnTo>
                  <a:pt x="212" y="228"/>
                </a:lnTo>
                <a:lnTo>
                  <a:pt x="212" y="228"/>
                </a:lnTo>
                <a:lnTo>
                  <a:pt x="212" y="228"/>
                </a:lnTo>
                <a:lnTo>
                  <a:pt x="212" y="228"/>
                </a:lnTo>
                <a:lnTo>
                  <a:pt x="212" y="229"/>
                </a:lnTo>
                <a:lnTo>
                  <a:pt x="212" y="229"/>
                </a:lnTo>
                <a:lnTo>
                  <a:pt x="212" y="229"/>
                </a:lnTo>
                <a:lnTo>
                  <a:pt x="212" y="229"/>
                </a:lnTo>
                <a:lnTo>
                  <a:pt x="212" y="229"/>
                </a:lnTo>
                <a:lnTo>
                  <a:pt x="212" y="229"/>
                </a:lnTo>
                <a:lnTo>
                  <a:pt x="212" y="230"/>
                </a:lnTo>
                <a:lnTo>
                  <a:pt x="212" y="230"/>
                </a:lnTo>
                <a:lnTo>
                  <a:pt x="212" y="230"/>
                </a:lnTo>
                <a:lnTo>
                  <a:pt x="212" y="230"/>
                </a:lnTo>
                <a:lnTo>
                  <a:pt x="213" y="230"/>
                </a:lnTo>
                <a:lnTo>
                  <a:pt x="213" y="230"/>
                </a:lnTo>
                <a:lnTo>
                  <a:pt x="213" y="230"/>
                </a:lnTo>
                <a:lnTo>
                  <a:pt x="213" y="230"/>
                </a:lnTo>
                <a:lnTo>
                  <a:pt x="213" y="230"/>
                </a:lnTo>
                <a:lnTo>
                  <a:pt x="213" y="230"/>
                </a:lnTo>
                <a:lnTo>
                  <a:pt x="213" y="230"/>
                </a:lnTo>
                <a:lnTo>
                  <a:pt x="213" y="230"/>
                </a:lnTo>
                <a:lnTo>
                  <a:pt x="213" y="230"/>
                </a:lnTo>
                <a:lnTo>
                  <a:pt x="213" y="230"/>
                </a:lnTo>
                <a:lnTo>
                  <a:pt x="214" y="230"/>
                </a:lnTo>
                <a:lnTo>
                  <a:pt x="214" y="230"/>
                </a:lnTo>
                <a:lnTo>
                  <a:pt x="214" y="230"/>
                </a:lnTo>
                <a:lnTo>
                  <a:pt x="214" y="230"/>
                </a:lnTo>
                <a:lnTo>
                  <a:pt x="214" y="230"/>
                </a:lnTo>
                <a:lnTo>
                  <a:pt x="215" y="231"/>
                </a:lnTo>
                <a:lnTo>
                  <a:pt x="215" y="231"/>
                </a:lnTo>
                <a:lnTo>
                  <a:pt x="215" y="231"/>
                </a:lnTo>
                <a:lnTo>
                  <a:pt x="215" y="231"/>
                </a:lnTo>
                <a:lnTo>
                  <a:pt x="215" y="231"/>
                </a:lnTo>
                <a:lnTo>
                  <a:pt x="215" y="231"/>
                </a:lnTo>
                <a:lnTo>
                  <a:pt x="215" y="232"/>
                </a:lnTo>
                <a:lnTo>
                  <a:pt x="215" y="232"/>
                </a:lnTo>
                <a:lnTo>
                  <a:pt x="215" y="232"/>
                </a:lnTo>
                <a:lnTo>
                  <a:pt x="215" y="232"/>
                </a:lnTo>
                <a:lnTo>
                  <a:pt x="215" y="232"/>
                </a:lnTo>
                <a:lnTo>
                  <a:pt x="215" y="232"/>
                </a:lnTo>
                <a:lnTo>
                  <a:pt x="215" y="232"/>
                </a:lnTo>
                <a:lnTo>
                  <a:pt x="215" y="232"/>
                </a:lnTo>
                <a:lnTo>
                  <a:pt x="215" y="232"/>
                </a:lnTo>
                <a:lnTo>
                  <a:pt x="215" y="233"/>
                </a:lnTo>
                <a:lnTo>
                  <a:pt x="215" y="233"/>
                </a:lnTo>
                <a:lnTo>
                  <a:pt x="215" y="233"/>
                </a:lnTo>
                <a:lnTo>
                  <a:pt x="215" y="233"/>
                </a:lnTo>
                <a:lnTo>
                  <a:pt x="215" y="233"/>
                </a:lnTo>
                <a:lnTo>
                  <a:pt x="215" y="233"/>
                </a:lnTo>
                <a:lnTo>
                  <a:pt x="215" y="233"/>
                </a:lnTo>
                <a:lnTo>
                  <a:pt x="215" y="233"/>
                </a:lnTo>
                <a:lnTo>
                  <a:pt x="215" y="233"/>
                </a:lnTo>
                <a:lnTo>
                  <a:pt x="215" y="234"/>
                </a:lnTo>
                <a:lnTo>
                  <a:pt x="215" y="234"/>
                </a:lnTo>
                <a:lnTo>
                  <a:pt x="215" y="234"/>
                </a:lnTo>
                <a:lnTo>
                  <a:pt x="215" y="234"/>
                </a:lnTo>
                <a:lnTo>
                  <a:pt x="215" y="234"/>
                </a:lnTo>
                <a:lnTo>
                  <a:pt x="215" y="234"/>
                </a:lnTo>
                <a:lnTo>
                  <a:pt x="215" y="235"/>
                </a:lnTo>
                <a:lnTo>
                  <a:pt x="215" y="235"/>
                </a:lnTo>
                <a:lnTo>
                  <a:pt x="215" y="235"/>
                </a:lnTo>
                <a:lnTo>
                  <a:pt x="215" y="235"/>
                </a:lnTo>
                <a:lnTo>
                  <a:pt x="215" y="235"/>
                </a:lnTo>
                <a:lnTo>
                  <a:pt x="215" y="235"/>
                </a:lnTo>
                <a:lnTo>
                  <a:pt x="215" y="235"/>
                </a:lnTo>
                <a:lnTo>
                  <a:pt x="215" y="235"/>
                </a:lnTo>
                <a:lnTo>
                  <a:pt x="216" y="235"/>
                </a:lnTo>
                <a:lnTo>
                  <a:pt x="216" y="235"/>
                </a:lnTo>
                <a:lnTo>
                  <a:pt x="216" y="235"/>
                </a:lnTo>
                <a:lnTo>
                  <a:pt x="216" y="235"/>
                </a:lnTo>
                <a:lnTo>
                  <a:pt x="216" y="235"/>
                </a:lnTo>
                <a:lnTo>
                  <a:pt x="216" y="235"/>
                </a:lnTo>
                <a:lnTo>
                  <a:pt x="216" y="235"/>
                </a:lnTo>
                <a:lnTo>
                  <a:pt x="216" y="236"/>
                </a:lnTo>
                <a:lnTo>
                  <a:pt x="216" y="236"/>
                </a:lnTo>
                <a:lnTo>
                  <a:pt x="217" y="236"/>
                </a:lnTo>
                <a:lnTo>
                  <a:pt x="217" y="236"/>
                </a:lnTo>
                <a:lnTo>
                  <a:pt x="217" y="236"/>
                </a:lnTo>
                <a:lnTo>
                  <a:pt x="217" y="236"/>
                </a:lnTo>
                <a:lnTo>
                  <a:pt x="217" y="236"/>
                </a:lnTo>
                <a:lnTo>
                  <a:pt x="217" y="236"/>
                </a:lnTo>
                <a:lnTo>
                  <a:pt x="217" y="236"/>
                </a:lnTo>
                <a:lnTo>
                  <a:pt x="217" y="237"/>
                </a:lnTo>
                <a:lnTo>
                  <a:pt x="217" y="237"/>
                </a:lnTo>
                <a:lnTo>
                  <a:pt x="217" y="237"/>
                </a:lnTo>
                <a:lnTo>
                  <a:pt x="217" y="237"/>
                </a:lnTo>
                <a:lnTo>
                  <a:pt x="217" y="237"/>
                </a:lnTo>
                <a:lnTo>
                  <a:pt x="217" y="237"/>
                </a:lnTo>
                <a:lnTo>
                  <a:pt x="217" y="237"/>
                </a:lnTo>
                <a:lnTo>
                  <a:pt x="218" y="237"/>
                </a:lnTo>
                <a:lnTo>
                  <a:pt x="218" y="237"/>
                </a:lnTo>
                <a:lnTo>
                  <a:pt x="218" y="237"/>
                </a:lnTo>
                <a:lnTo>
                  <a:pt x="218" y="238"/>
                </a:lnTo>
                <a:lnTo>
                  <a:pt x="218" y="238"/>
                </a:lnTo>
                <a:lnTo>
                  <a:pt x="218" y="238"/>
                </a:lnTo>
                <a:lnTo>
                  <a:pt x="218" y="238"/>
                </a:lnTo>
                <a:lnTo>
                  <a:pt x="218" y="238"/>
                </a:lnTo>
                <a:lnTo>
                  <a:pt x="219" y="239"/>
                </a:lnTo>
                <a:lnTo>
                  <a:pt x="219" y="239"/>
                </a:lnTo>
                <a:lnTo>
                  <a:pt x="219" y="239"/>
                </a:lnTo>
                <a:lnTo>
                  <a:pt x="219" y="239"/>
                </a:lnTo>
                <a:lnTo>
                  <a:pt x="219" y="239"/>
                </a:lnTo>
                <a:lnTo>
                  <a:pt x="219" y="239"/>
                </a:lnTo>
                <a:lnTo>
                  <a:pt x="219" y="239"/>
                </a:lnTo>
                <a:lnTo>
                  <a:pt x="220" y="239"/>
                </a:lnTo>
                <a:lnTo>
                  <a:pt x="220" y="239"/>
                </a:lnTo>
                <a:lnTo>
                  <a:pt x="220" y="239"/>
                </a:lnTo>
                <a:lnTo>
                  <a:pt x="220" y="239"/>
                </a:lnTo>
                <a:lnTo>
                  <a:pt x="220" y="239"/>
                </a:lnTo>
                <a:lnTo>
                  <a:pt x="220" y="239"/>
                </a:lnTo>
                <a:lnTo>
                  <a:pt x="220" y="239"/>
                </a:lnTo>
                <a:lnTo>
                  <a:pt x="220" y="239"/>
                </a:lnTo>
                <a:lnTo>
                  <a:pt x="220" y="239"/>
                </a:lnTo>
                <a:lnTo>
                  <a:pt x="220" y="239"/>
                </a:lnTo>
                <a:lnTo>
                  <a:pt x="220" y="239"/>
                </a:lnTo>
                <a:lnTo>
                  <a:pt x="220" y="239"/>
                </a:lnTo>
                <a:lnTo>
                  <a:pt x="220" y="239"/>
                </a:lnTo>
                <a:lnTo>
                  <a:pt x="220" y="239"/>
                </a:lnTo>
                <a:lnTo>
                  <a:pt x="220" y="239"/>
                </a:lnTo>
                <a:lnTo>
                  <a:pt x="220" y="239"/>
                </a:lnTo>
                <a:lnTo>
                  <a:pt x="221" y="239"/>
                </a:lnTo>
                <a:lnTo>
                  <a:pt x="221" y="239"/>
                </a:lnTo>
                <a:lnTo>
                  <a:pt x="221" y="239"/>
                </a:lnTo>
                <a:lnTo>
                  <a:pt x="221" y="239"/>
                </a:lnTo>
                <a:lnTo>
                  <a:pt x="221" y="239"/>
                </a:lnTo>
                <a:lnTo>
                  <a:pt x="221" y="239"/>
                </a:lnTo>
                <a:lnTo>
                  <a:pt x="221" y="239"/>
                </a:lnTo>
                <a:lnTo>
                  <a:pt x="221" y="239"/>
                </a:lnTo>
                <a:lnTo>
                  <a:pt x="221" y="239"/>
                </a:lnTo>
                <a:lnTo>
                  <a:pt x="221" y="239"/>
                </a:lnTo>
                <a:lnTo>
                  <a:pt x="221" y="239"/>
                </a:lnTo>
                <a:lnTo>
                  <a:pt x="222" y="239"/>
                </a:lnTo>
                <a:lnTo>
                  <a:pt x="222" y="239"/>
                </a:lnTo>
                <a:lnTo>
                  <a:pt x="222" y="238"/>
                </a:lnTo>
                <a:lnTo>
                  <a:pt x="222" y="238"/>
                </a:lnTo>
                <a:lnTo>
                  <a:pt x="222" y="238"/>
                </a:lnTo>
                <a:lnTo>
                  <a:pt x="222" y="238"/>
                </a:lnTo>
                <a:lnTo>
                  <a:pt x="222" y="238"/>
                </a:lnTo>
                <a:lnTo>
                  <a:pt x="222" y="238"/>
                </a:lnTo>
                <a:lnTo>
                  <a:pt x="222" y="238"/>
                </a:lnTo>
                <a:lnTo>
                  <a:pt x="222" y="238"/>
                </a:lnTo>
                <a:lnTo>
                  <a:pt x="222" y="238"/>
                </a:lnTo>
                <a:lnTo>
                  <a:pt x="222" y="239"/>
                </a:lnTo>
                <a:lnTo>
                  <a:pt x="222" y="239"/>
                </a:lnTo>
                <a:lnTo>
                  <a:pt x="222" y="239"/>
                </a:lnTo>
                <a:lnTo>
                  <a:pt x="222" y="239"/>
                </a:lnTo>
                <a:lnTo>
                  <a:pt x="222" y="239"/>
                </a:lnTo>
                <a:lnTo>
                  <a:pt x="222" y="239"/>
                </a:lnTo>
                <a:lnTo>
                  <a:pt x="222" y="239"/>
                </a:lnTo>
                <a:lnTo>
                  <a:pt x="222" y="239"/>
                </a:lnTo>
                <a:lnTo>
                  <a:pt x="222" y="239"/>
                </a:lnTo>
                <a:lnTo>
                  <a:pt x="222" y="240"/>
                </a:lnTo>
                <a:lnTo>
                  <a:pt x="222" y="240"/>
                </a:lnTo>
                <a:lnTo>
                  <a:pt x="222" y="240"/>
                </a:lnTo>
                <a:lnTo>
                  <a:pt x="222" y="240"/>
                </a:lnTo>
                <a:lnTo>
                  <a:pt x="222" y="240"/>
                </a:lnTo>
                <a:lnTo>
                  <a:pt x="222" y="240"/>
                </a:lnTo>
                <a:lnTo>
                  <a:pt x="222" y="240"/>
                </a:lnTo>
                <a:lnTo>
                  <a:pt x="223" y="241"/>
                </a:lnTo>
                <a:lnTo>
                  <a:pt x="223" y="241"/>
                </a:lnTo>
                <a:lnTo>
                  <a:pt x="223" y="241"/>
                </a:lnTo>
                <a:lnTo>
                  <a:pt x="223" y="241"/>
                </a:lnTo>
                <a:lnTo>
                  <a:pt x="223" y="241"/>
                </a:lnTo>
                <a:lnTo>
                  <a:pt x="223" y="242"/>
                </a:lnTo>
                <a:lnTo>
                  <a:pt x="223" y="242"/>
                </a:lnTo>
                <a:lnTo>
                  <a:pt x="223" y="242"/>
                </a:lnTo>
                <a:lnTo>
                  <a:pt x="224" y="242"/>
                </a:lnTo>
                <a:lnTo>
                  <a:pt x="224" y="242"/>
                </a:lnTo>
                <a:lnTo>
                  <a:pt x="224" y="242"/>
                </a:lnTo>
                <a:lnTo>
                  <a:pt x="224" y="242"/>
                </a:lnTo>
                <a:lnTo>
                  <a:pt x="224" y="242"/>
                </a:lnTo>
                <a:lnTo>
                  <a:pt x="224" y="242"/>
                </a:lnTo>
                <a:lnTo>
                  <a:pt x="225" y="242"/>
                </a:lnTo>
                <a:lnTo>
                  <a:pt x="225" y="242"/>
                </a:lnTo>
                <a:lnTo>
                  <a:pt x="225" y="242"/>
                </a:lnTo>
                <a:lnTo>
                  <a:pt x="225" y="242"/>
                </a:lnTo>
                <a:lnTo>
                  <a:pt x="225" y="242"/>
                </a:lnTo>
                <a:lnTo>
                  <a:pt x="225" y="242"/>
                </a:lnTo>
                <a:lnTo>
                  <a:pt x="225" y="242"/>
                </a:lnTo>
                <a:lnTo>
                  <a:pt x="225" y="242"/>
                </a:lnTo>
                <a:lnTo>
                  <a:pt x="225" y="242"/>
                </a:lnTo>
                <a:lnTo>
                  <a:pt x="225" y="242"/>
                </a:lnTo>
                <a:lnTo>
                  <a:pt x="225" y="242"/>
                </a:lnTo>
                <a:lnTo>
                  <a:pt x="226" y="242"/>
                </a:lnTo>
                <a:lnTo>
                  <a:pt x="226" y="242"/>
                </a:lnTo>
                <a:lnTo>
                  <a:pt x="226" y="242"/>
                </a:lnTo>
                <a:lnTo>
                  <a:pt x="226" y="242"/>
                </a:lnTo>
                <a:lnTo>
                  <a:pt x="226" y="242"/>
                </a:lnTo>
                <a:lnTo>
                  <a:pt x="226" y="242"/>
                </a:lnTo>
                <a:lnTo>
                  <a:pt x="226" y="242"/>
                </a:lnTo>
                <a:lnTo>
                  <a:pt x="226" y="242"/>
                </a:lnTo>
                <a:lnTo>
                  <a:pt x="226" y="242"/>
                </a:lnTo>
                <a:lnTo>
                  <a:pt x="226" y="243"/>
                </a:lnTo>
                <a:lnTo>
                  <a:pt x="226" y="243"/>
                </a:lnTo>
                <a:lnTo>
                  <a:pt x="226" y="243"/>
                </a:lnTo>
                <a:lnTo>
                  <a:pt x="226" y="243"/>
                </a:lnTo>
                <a:lnTo>
                  <a:pt x="226" y="243"/>
                </a:lnTo>
                <a:lnTo>
                  <a:pt x="226" y="243"/>
                </a:lnTo>
                <a:lnTo>
                  <a:pt x="226" y="243"/>
                </a:lnTo>
                <a:lnTo>
                  <a:pt x="226" y="244"/>
                </a:lnTo>
                <a:lnTo>
                  <a:pt x="226" y="245"/>
                </a:lnTo>
                <a:lnTo>
                  <a:pt x="226" y="245"/>
                </a:lnTo>
                <a:lnTo>
                  <a:pt x="226" y="245"/>
                </a:lnTo>
                <a:lnTo>
                  <a:pt x="226" y="245"/>
                </a:lnTo>
                <a:lnTo>
                  <a:pt x="226" y="245"/>
                </a:lnTo>
                <a:lnTo>
                  <a:pt x="226" y="245"/>
                </a:lnTo>
                <a:lnTo>
                  <a:pt x="226" y="245"/>
                </a:lnTo>
                <a:lnTo>
                  <a:pt x="226" y="245"/>
                </a:lnTo>
                <a:lnTo>
                  <a:pt x="226" y="245"/>
                </a:lnTo>
                <a:lnTo>
                  <a:pt x="226" y="246"/>
                </a:lnTo>
                <a:lnTo>
                  <a:pt x="226" y="246"/>
                </a:lnTo>
                <a:lnTo>
                  <a:pt x="226" y="246"/>
                </a:lnTo>
                <a:lnTo>
                  <a:pt x="226" y="246"/>
                </a:lnTo>
                <a:lnTo>
                  <a:pt x="226" y="246"/>
                </a:lnTo>
                <a:lnTo>
                  <a:pt x="226" y="246"/>
                </a:lnTo>
                <a:lnTo>
                  <a:pt x="226" y="246"/>
                </a:lnTo>
                <a:lnTo>
                  <a:pt x="226" y="247"/>
                </a:lnTo>
                <a:lnTo>
                  <a:pt x="226" y="247"/>
                </a:lnTo>
                <a:lnTo>
                  <a:pt x="226" y="247"/>
                </a:lnTo>
                <a:lnTo>
                  <a:pt x="226" y="247"/>
                </a:lnTo>
                <a:lnTo>
                  <a:pt x="226" y="247"/>
                </a:lnTo>
                <a:lnTo>
                  <a:pt x="226" y="247"/>
                </a:lnTo>
                <a:lnTo>
                  <a:pt x="226" y="247"/>
                </a:lnTo>
                <a:lnTo>
                  <a:pt x="226" y="247"/>
                </a:lnTo>
                <a:lnTo>
                  <a:pt x="226" y="247"/>
                </a:lnTo>
                <a:lnTo>
                  <a:pt x="226" y="247"/>
                </a:lnTo>
                <a:lnTo>
                  <a:pt x="226" y="247"/>
                </a:lnTo>
                <a:lnTo>
                  <a:pt x="226" y="247"/>
                </a:lnTo>
                <a:lnTo>
                  <a:pt x="226" y="247"/>
                </a:lnTo>
                <a:lnTo>
                  <a:pt x="226" y="247"/>
                </a:lnTo>
                <a:lnTo>
                  <a:pt x="225" y="247"/>
                </a:lnTo>
                <a:lnTo>
                  <a:pt x="225" y="247"/>
                </a:lnTo>
                <a:lnTo>
                  <a:pt x="225" y="247"/>
                </a:lnTo>
                <a:lnTo>
                  <a:pt x="225" y="247"/>
                </a:lnTo>
                <a:lnTo>
                  <a:pt x="225" y="247"/>
                </a:lnTo>
                <a:lnTo>
                  <a:pt x="225" y="247"/>
                </a:lnTo>
                <a:lnTo>
                  <a:pt x="225" y="247"/>
                </a:lnTo>
                <a:lnTo>
                  <a:pt x="225" y="247"/>
                </a:lnTo>
                <a:lnTo>
                  <a:pt x="225" y="248"/>
                </a:lnTo>
                <a:lnTo>
                  <a:pt x="225" y="248"/>
                </a:lnTo>
                <a:lnTo>
                  <a:pt x="225" y="248"/>
                </a:lnTo>
                <a:lnTo>
                  <a:pt x="225" y="248"/>
                </a:lnTo>
                <a:lnTo>
                  <a:pt x="224" y="248"/>
                </a:lnTo>
                <a:lnTo>
                  <a:pt x="224" y="248"/>
                </a:lnTo>
                <a:lnTo>
                  <a:pt x="224" y="249"/>
                </a:lnTo>
                <a:lnTo>
                  <a:pt x="224" y="249"/>
                </a:lnTo>
                <a:lnTo>
                  <a:pt x="224" y="249"/>
                </a:lnTo>
                <a:lnTo>
                  <a:pt x="225" y="249"/>
                </a:lnTo>
                <a:lnTo>
                  <a:pt x="225" y="249"/>
                </a:lnTo>
                <a:lnTo>
                  <a:pt x="225" y="249"/>
                </a:lnTo>
                <a:lnTo>
                  <a:pt x="225" y="249"/>
                </a:lnTo>
                <a:lnTo>
                  <a:pt x="225" y="249"/>
                </a:lnTo>
                <a:lnTo>
                  <a:pt x="225" y="249"/>
                </a:lnTo>
                <a:lnTo>
                  <a:pt x="225" y="249"/>
                </a:lnTo>
                <a:lnTo>
                  <a:pt x="225" y="249"/>
                </a:lnTo>
                <a:lnTo>
                  <a:pt x="225" y="249"/>
                </a:lnTo>
                <a:lnTo>
                  <a:pt x="225" y="249"/>
                </a:lnTo>
                <a:lnTo>
                  <a:pt x="225" y="249"/>
                </a:lnTo>
                <a:lnTo>
                  <a:pt x="225" y="250"/>
                </a:lnTo>
                <a:lnTo>
                  <a:pt x="225" y="250"/>
                </a:lnTo>
                <a:lnTo>
                  <a:pt x="225" y="250"/>
                </a:lnTo>
                <a:lnTo>
                  <a:pt x="225" y="250"/>
                </a:lnTo>
                <a:lnTo>
                  <a:pt x="225" y="250"/>
                </a:lnTo>
                <a:lnTo>
                  <a:pt x="225" y="250"/>
                </a:lnTo>
                <a:lnTo>
                  <a:pt x="224" y="250"/>
                </a:lnTo>
                <a:lnTo>
                  <a:pt x="224" y="250"/>
                </a:lnTo>
                <a:lnTo>
                  <a:pt x="224" y="250"/>
                </a:lnTo>
                <a:lnTo>
                  <a:pt x="224" y="250"/>
                </a:lnTo>
                <a:lnTo>
                  <a:pt x="224" y="250"/>
                </a:lnTo>
                <a:lnTo>
                  <a:pt x="224" y="250"/>
                </a:lnTo>
                <a:lnTo>
                  <a:pt x="224" y="250"/>
                </a:lnTo>
                <a:lnTo>
                  <a:pt x="223" y="251"/>
                </a:lnTo>
                <a:lnTo>
                  <a:pt x="223" y="251"/>
                </a:lnTo>
                <a:lnTo>
                  <a:pt x="223" y="251"/>
                </a:lnTo>
                <a:lnTo>
                  <a:pt x="223" y="252"/>
                </a:lnTo>
                <a:lnTo>
                  <a:pt x="223" y="252"/>
                </a:lnTo>
                <a:lnTo>
                  <a:pt x="223" y="252"/>
                </a:lnTo>
                <a:lnTo>
                  <a:pt x="223" y="252"/>
                </a:lnTo>
                <a:lnTo>
                  <a:pt x="223" y="252"/>
                </a:lnTo>
                <a:lnTo>
                  <a:pt x="223" y="252"/>
                </a:lnTo>
                <a:lnTo>
                  <a:pt x="223" y="252"/>
                </a:lnTo>
                <a:lnTo>
                  <a:pt x="223" y="252"/>
                </a:lnTo>
                <a:lnTo>
                  <a:pt x="223" y="253"/>
                </a:lnTo>
                <a:lnTo>
                  <a:pt x="223" y="253"/>
                </a:lnTo>
                <a:lnTo>
                  <a:pt x="223" y="253"/>
                </a:lnTo>
                <a:lnTo>
                  <a:pt x="223" y="253"/>
                </a:lnTo>
                <a:lnTo>
                  <a:pt x="223" y="253"/>
                </a:lnTo>
                <a:lnTo>
                  <a:pt x="223" y="253"/>
                </a:lnTo>
                <a:lnTo>
                  <a:pt x="223" y="253"/>
                </a:lnTo>
                <a:lnTo>
                  <a:pt x="223" y="253"/>
                </a:lnTo>
                <a:lnTo>
                  <a:pt x="224" y="253"/>
                </a:lnTo>
                <a:lnTo>
                  <a:pt x="224" y="253"/>
                </a:lnTo>
                <a:lnTo>
                  <a:pt x="224" y="253"/>
                </a:lnTo>
                <a:lnTo>
                  <a:pt x="224" y="253"/>
                </a:lnTo>
                <a:lnTo>
                  <a:pt x="224" y="253"/>
                </a:lnTo>
                <a:lnTo>
                  <a:pt x="225" y="253"/>
                </a:lnTo>
                <a:lnTo>
                  <a:pt x="225" y="253"/>
                </a:lnTo>
                <a:lnTo>
                  <a:pt x="225" y="254"/>
                </a:lnTo>
                <a:lnTo>
                  <a:pt x="225" y="254"/>
                </a:lnTo>
                <a:lnTo>
                  <a:pt x="225" y="254"/>
                </a:lnTo>
                <a:lnTo>
                  <a:pt x="225" y="254"/>
                </a:lnTo>
                <a:lnTo>
                  <a:pt x="225" y="254"/>
                </a:lnTo>
                <a:lnTo>
                  <a:pt x="225" y="254"/>
                </a:lnTo>
                <a:lnTo>
                  <a:pt x="225" y="254"/>
                </a:lnTo>
                <a:lnTo>
                  <a:pt x="224" y="254"/>
                </a:lnTo>
                <a:lnTo>
                  <a:pt x="224" y="254"/>
                </a:lnTo>
                <a:lnTo>
                  <a:pt x="224" y="254"/>
                </a:lnTo>
                <a:lnTo>
                  <a:pt x="223" y="254"/>
                </a:lnTo>
                <a:lnTo>
                  <a:pt x="223" y="254"/>
                </a:lnTo>
                <a:lnTo>
                  <a:pt x="223" y="254"/>
                </a:lnTo>
                <a:lnTo>
                  <a:pt x="223" y="254"/>
                </a:lnTo>
                <a:lnTo>
                  <a:pt x="223" y="254"/>
                </a:lnTo>
                <a:lnTo>
                  <a:pt x="223" y="254"/>
                </a:lnTo>
                <a:lnTo>
                  <a:pt x="223" y="254"/>
                </a:lnTo>
                <a:lnTo>
                  <a:pt x="223" y="254"/>
                </a:lnTo>
                <a:lnTo>
                  <a:pt x="223" y="254"/>
                </a:lnTo>
                <a:lnTo>
                  <a:pt x="223" y="254"/>
                </a:lnTo>
                <a:lnTo>
                  <a:pt x="223" y="254"/>
                </a:lnTo>
                <a:lnTo>
                  <a:pt x="223" y="254"/>
                </a:lnTo>
                <a:lnTo>
                  <a:pt x="223" y="254"/>
                </a:lnTo>
                <a:lnTo>
                  <a:pt x="223" y="254"/>
                </a:lnTo>
                <a:lnTo>
                  <a:pt x="223" y="254"/>
                </a:lnTo>
                <a:lnTo>
                  <a:pt x="223" y="254"/>
                </a:lnTo>
                <a:lnTo>
                  <a:pt x="223" y="254"/>
                </a:lnTo>
                <a:lnTo>
                  <a:pt x="223" y="254"/>
                </a:lnTo>
                <a:lnTo>
                  <a:pt x="222" y="255"/>
                </a:lnTo>
                <a:lnTo>
                  <a:pt x="222" y="255"/>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5"/>
                </a:lnTo>
                <a:lnTo>
                  <a:pt x="222" y="255"/>
                </a:lnTo>
                <a:lnTo>
                  <a:pt x="222" y="255"/>
                </a:lnTo>
                <a:lnTo>
                  <a:pt x="222" y="255"/>
                </a:lnTo>
                <a:lnTo>
                  <a:pt x="222" y="255"/>
                </a:lnTo>
                <a:lnTo>
                  <a:pt x="222" y="255"/>
                </a:lnTo>
                <a:lnTo>
                  <a:pt x="222" y="255"/>
                </a:lnTo>
                <a:lnTo>
                  <a:pt x="222" y="255"/>
                </a:lnTo>
                <a:lnTo>
                  <a:pt x="222" y="255"/>
                </a:lnTo>
                <a:lnTo>
                  <a:pt x="222" y="255"/>
                </a:lnTo>
                <a:lnTo>
                  <a:pt x="222" y="255"/>
                </a:lnTo>
                <a:lnTo>
                  <a:pt x="222" y="255"/>
                </a:lnTo>
                <a:lnTo>
                  <a:pt x="222" y="255"/>
                </a:lnTo>
                <a:lnTo>
                  <a:pt x="222" y="255"/>
                </a:lnTo>
                <a:lnTo>
                  <a:pt x="222" y="255"/>
                </a:lnTo>
                <a:lnTo>
                  <a:pt x="222"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8" y="256"/>
                </a:lnTo>
                <a:lnTo>
                  <a:pt x="218" y="256"/>
                </a:lnTo>
                <a:lnTo>
                  <a:pt x="218" y="256"/>
                </a:lnTo>
                <a:lnTo>
                  <a:pt x="218" y="256"/>
                </a:lnTo>
                <a:lnTo>
                  <a:pt x="218" y="256"/>
                </a:lnTo>
                <a:lnTo>
                  <a:pt x="218" y="256"/>
                </a:lnTo>
                <a:lnTo>
                  <a:pt x="218" y="256"/>
                </a:lnTo>
                <a:lnTo>
                  <a:pt x="218" y="256"/>
                </a:lnTo>
                <a:lnTo>
                  <a:pt x="218" y="256"/>
                </a:lnTo>
                <a:lnTo>
                  <a:pt x="218" y="256"/>
                </a:lnTo>
                <a:lnTo>
                  <a:pt x="218" y="256"/>
                </a:lnTo>
                <a:lnTo>
                  <a:pt x="218" y="256"/>
                </a:lnTo>
                <a:lnTo>
                  <a:pt x="218"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8"/>
                </a:lnTo>
                <a:lnTo>
                  <a:pt x="216" y="258"/>
                </a:lnTo>
                <a:lnTo>
                  <a:pt x="216" y="258"/>
                </a:lnTo>
                <a:lnTo>
                  <a:pt x="216" y="258"/>
                </a:lnTo>
                <a:lnTo>
                  <a:pt x="216" y="258"/>
                </a:lnTo>
                <a:lnTo>
                  <a:pt x="216" y="258"/>
                </a:lnTo>
                <a:lnTo>
                  <a:pt x="216" y="258"/>
                </a:lnTo>
                <a:lnTo>
                  <a:pt x="216" y="258"/>
                </a:lnTo>
                <a:lnTo>
                  <a:pt x="216" y="258"/>
                </a:lnTo>
                <a:lnTo>
                  <a:pt x="216" y="258"/>
                </a:lnTo>
                <a:lnTo>
                  <a:pt x="216" y="257"/>
                </a:lnTo>
                <a:lnTo>
                  <a:pt x="216" y="257"/>
                </a:lnTo>
                <a:lnTo>
                  <a:pt x="216" y="257"/>
                </a:lnTo>
                <a:lnTo>
                  <a:pt x="216" y="257"/>
                </a:lnTo>
                <a:lnTo>
                  <a:pt x="216" y="257"/>
                </a:lnTo>
                <a:lnTo>
                  <a:pt x="216" y="257"/>
                </a:lnTo>
                <a:lnTo>
                  <a:pt x="216" y="257"/>
                </a:lnTo>
                <a:lnTo>
                  <a:pt x="216"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4" y="257"/>
                </a:lnTo>
                <a:lnTo>
                  <a:pt x="214" y="257"/>
                </a:lnTo>
                <a:lnTo>
                  <a:pt x="214" y="257"/>
                </a:lnTo>
                <a:lnTo>
                  <a:pt x="214" y="257"/>
                </a:lnTo>
                <a:lnTo>
                  <a:pt x="214" y="257"/>
                </a:lnTo>
                <a:lnTo>
                  <a:pt x="214" y="257"/>
                </a:lnTo>
                <a:lnTo>
                  <a:pt x="214" y="257"/>
                </a:lnTo>
                <a:lnTo>
                  <a:pt x="214" y="257"/>
                </a:lnTo>
                <a:lnTo>
                  <a:pt x="214" y="257"/>
                </a:lnTo>
                <a:lnTo>
                  <a:pt x="214" y="257"/>
                </a:lnTo>
                <a:lnTo>
                  <a:pt x="214" y="257"/>
                </a:lnTo>
                <a:lnTo>
                  <a:pt x="214" y="257"/>
                </a:lnTo>
                <a:lnTo>
                  <a:pt x="214" y="257"/>
                </a:lnTo>
                <a:lnTo>
                  <a:pt x="214" y="257"/>
                </a:lnTo>
                <a:lnTo>
                  <a:pt x="214" y="257"/>
                </a:lnTo>
                <a:lnTo>
                  <a:pt x="214"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2" y="256"/>
                </a:lnTo>
                <a:lnTo>
                  <a:pt x="212" y="256"/>
                </a:lnTo>
                <a:lnTo>
                  <a:pt x="212" y="256"/>
                </a:lnTo>
                <a:lnTo>
                  <a:pt x="212" y="256"/>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6"/>
                </a:lnTo>
                <a:lnTo>
                  <a:pt x="212" y="256"/>
                </a:lnTo>
                <a:lnTo>
                  <a:pt x="212" y="256"/>
                </a:lnTo>
                <a:lnTo>
                  <a:pt x="212" y="256"/>
                </a:lnTo>
                <a:lnTo>
                  <a:pt x="212" y="256"/>
                </a:lnTo>
                <a:lnTo>
                  <a:pt x="212" y="256"/>
                </a:lnTo>
                <a:lnTo>
                  <a:pt x="212" y="256"/>
                </a:lnTo>
                <a:lnTo>
                  <a:pt x="212" y="256"/>
                </a:lnTo>
                <a:lnTo>
                  <a:pt x="212" y="256"/>
                </a:lnTo>
                <a:lnTo>
                  <a:pt x="212" y="256"/>
                </a:lnTo>
                <a:lnTo>
                  <a:pt x="212" y="256"/>
                </a:lnTo>
                <a:lnTo>
                  <a:pt x="212" y="256"/>
                </a:lnTo>
                <a:lnTo>
                  <a:pt x="212" y="256"/>
                </a:lnTo>
                <a:lnTo>
                  <a:pt x="212" y="256"/>
                </a:lnTo>
                <a:lnTo>
                  <a:pt x="212"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8"/>
                </a:lnTo>
                <a:lnTo>
                  <a:pt x="208" y="258"/>
                </a:lnTo>
                <a:lnTo>
                  <a:pt x="208" y="258"/>
                </a:lnTo>
                <a:lnTo>
                  <a:pt x="208" y="258"/>
                </a:lnTo>
                <a:lnTo>
                  <a:pt x="208" y="258"/>
                </a:lnTo>
                <a:lnTo>
                  <a:pt x="208" y="258"/>
                </a:lnTo>
                <a:lnTo>
                  <a:pt x="208" y="258"/>
                </a:lnTo>
                <a:lnTo>
                  <a:pt x="208" y="258"/>
                </a:lnTo>
                <a:lnTo>
                  <a:pt x="207" y="258"/>
                </a:lnTo>
                <a:lnTo>
                  <a:pt x="207" y="258"/>
                </a:lnTo>
                <a:lnTo>
                  <a:pt x="207" y="259"/>
                </a:lnTo>
                <a:lnTo>
                  <a:pt x="207" y="259"/>
                </a:lnTo>
                <a:lnTo>
                  <a:pt x="207" y="259"/>
                </a:lnTo>
                <a:lnTo>
                  <a:pt x="207" y="259"/>
                </a:lnTo>
                <a:lnTo>
                  <a:pt x="207" y="259"/>
                </a:lnTo>
                <a:lnTo>
                  <a:pt x="207" y="259"/>
                </a:lnTo>
                <a:lnTo>
                  <a:pt x="207" y="259"/>
                </a:lnTo>
                <a:lnTo>
                  <a:pt x="207" y="259"/>
                </a:lnTo>
                <a:lnTo>
                  <a:pt x="207" y="259"/>
                </a:lnTo>
                <a:lnTo>
                  <a:pt x="207" y="259"/>
                </a:lnTo>
                <a:lnTo>
                  <a:pt x="207"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4" y="259"/>
                </a:lnTo>
                <a:lnTo>
                  <a:pt x="204" y="259"/>
                </a:lnTo>
                <a:lnTo>
                  <a:pt x="204" y="259"/>
                </a:lnTo>
                <a:lnTo>
                  <a:pt x="204" y="259"/>
                </a:lnTo>
                <a:lnTo>
                  <a:pt x="204" y="259"/>
                </a:lnTo>
                <a:lnTo>
                  <a:pt x="204" y="259"/>
                </a:lnTo>
                <a:lnTo>
                  <a:pt x="204" y="259"/>
                </a:lnTo>
                <a:lnTo>
                  <a:pt x="204" y="259"/>
                </a:lnTo>
                <a:lnTo>
                  <a:pt x="204" y="259"/>
                </a:lnTo>
                <a:lnTo>
                  <a:pt x="204" y="259"/>
                </a:lnTo>
                <a:lnTo>
                  <a:pt x="204" y="259"/>
                </a:lnTo>
                <a:lnTo>
                  <a:pt x="204" y="259"/>
                </a:lnTo>
                <a:lnTo>
                  <a:pt x="204"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1" y="259"/>
                </a:lnTo>
                <a:lnTo>
                  <a:pt x="201" y="259"/>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0" y="258"/>
                </a:lnTo>
                <a:lnTo>
                  <a:pt x="200" y="258"/>
                </a:lnTo>
                <a:lnTo>
                  <a:pt x="200" y="258"/>
                </a:lnTo>
                <a:lnTo>
                  <a:pt x="200" y="258"/>
                </a:lnTo>
                <a:lnTo>
                  <a:pt x="200" y="258"/>
                </a:lnTo>
                <a:lnTo>
                  <a:pt x="200" y="258"/>
                </a:lnTo>
                <a:lnTo>
                  <a:pt x="200"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7"/>
                </a:lnTo>
                <a:lnTo>
                  <a:pt x="199" y="257"/>
                </a:lnTo>
                <a:lnTo>
                  <a:pt x="199" y="257"/>
                </a:lnTo>
                <a:lnTo>
                  <a:pt x="199" y="257"/>
                </a:lnTo>
                <a:lnTo>
                  <a:pt x="199" y="257"/>
                </a:lnTo>
                <a:lnTo>
                  <a:pt x="199" y="257"/>
                </a:lnTo>
                <a:lnTo>
                  <a:pt x="199" y="257"/>
                </a:lnTo>
                <a:lnTo>
                  <a:pt x="199" y="257"/>
                </a:lnTo>
                <a:lnTo>
                  <a:pt x="199" y="257"/>
                </a:lnTo>
                <a:lnTo>
                  <a:pt x="199" y="257"/>
                </a:lnTo>
                <a:lnTo>
                  <a:pt x="199" y="257"/>
                </a:lnTo>
                <a:lnTo>
                  <a:pt x="199"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6" y="257"/>
                </a:lnTo>
                <a:lnTo>
                  <a:pt x="196" y="257"/>
                </a:lnTo>
                <a:lnTo>
                  <a:pt x="196" y="257"/>
                </a:lnTo>
                <a:lnTo>
                  <a:pt x="196" y="257"/>
                </a:lnTo>
                <a:lnTo>
                  <a:pt x="196" y="257"/>
                </a:lnTo>
                <a:lnTo>
                  <a:pt x="196" y="257"/>
                </a:lnTo>
                <a:lnTo>
                  <a:pt x="196" y="257"/>
                </a:lnTo>
                <a:lnTo>
                  <a:pt x="196" y="257"/>
                </a:lnTo>
                <a:lnTo>
                  <a:pt x="196" y="257"/>
                </a:lnTo>
                <a:lnTo>
                  <a:pt x="196" y="257"/>
                </a:lnTo>
                <a:lnTo>
                  <a:pt x="196" y="257"/>
                </a:lnTo>
                <a:lnTo>
                  <a:pt x="196" y="257"/>
                </a:lnTo>
                <a:lnTo>
                  <a:pt x="196" y="257"/>
                </a:lnTo>
                <a:lnTo>
                  <a:pt x="196" y="257"/>
                </a:lnTo>
                <a:lnTo>
                  <a:pt x="196" y="257"/>
                </a:lnTo>
                <a:lnTo>
                  <a:pt x="196" y="257"/>
                </a:lnTo>
                <a:lnTo>
                  <a:pt x="196" y="257"/>
                </a:lnTo>
                <a:lnTo>
                  <a:pt x="196" y="257"/>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2" y="252"/>
                </a:lnTo>
                <a:lnTo>
                  <a:pt x="192" y="252"/>
                </a:lnTo>
                <a:lnTo>
                  <a:pt x="192" y="252"/>
                </a:lnTo>
                <a:lnTo>
                  <a:pt x="192" y="252"/>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0"/>
                </a:lnTo>
                <a:lnTo>
                  <a:pt x="191" y="250"/>
                </a:lnTo>
                <a:lnTo>
                  <a:pt x="191" y="250"/>
                </a:lnTo>
                <a:lnTo>
                  <a:pt x="191"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1"/>
                </a:lnTo>
                <a:lnTo>
                  <a:pt x="190" y="251"/>
                </a:lnTo>
                <a:lnTo>
                  <a:pt x="190" y="251"/>
                </a:lnTo>
                <a:lnTo>
                  <a:pt x="190" y="251"/>
                </a:lnTo>
                <a:lnTo>
                  <a:pt x="190" y="251"/>
                </a:lnTo>
                <a:lnTo>
                  <a:pt x="190" y="251"/>
                </a:lnTo>
                <a:lnTo>
                  <a:pt x="190" y="251"/>
                </a:lnTo>
                <a:lnTo>
                  <a:pt x="190" y="251"/>
                </a:lnTo>
                <a:lnTo>
                  <a:pt x="190" y="251"/>
                </a:lnTo>
                <a:lnTo>
                  <a:pt x="190"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8" y="250"/>
                </a:lnTo>
                <a:lnTo>
                  <a:pt x="188" y="250"/>
                </a:lnTo>
                <a:lnTo>
                  <a:pt x="188" y="250"/>
                </a:lnTo>
                <a:lnTo>
                  <a:pt x="188" y="250"/>
                </a:lnTo>
                <a:lnTo>
                  <a:pt x="188" y="250"/>
                </a:lnTo>
                <a:lnTo>
                  <a:pt x="188" y="250"/>
                </a:lnTo>
                <a:lnTo>
                  <a:pt x="188" y="250"/>
                </a:lnTo>
                <a:lnTo>
                  <a:pt x="188" y="250"/>
                </a:lnTo>
                <a:lnTo>
                  <a:pt x="188" y="250"/>
                </a:lnTo>
                <a:lnTo>
                  <a:pt x="188" y="250"/>
                </a:lnTo>
                <a:lnTo>
                  <a:pt x="188" y="250"/>
                </a:lnTo>
                <a:lnTo>
                  <a:pt x="188" y="250"/>
                </a:lnTo>
                <a:lnTo>
                  <a:pt x="188" y="250"/>
                </a:lnTo>
                <a:lnTo>
                  <a:pt x="188" y="250"/>
                </a:lnTo>
                <a:lnTo>
                  <a:pt x="188" y="250"/>
                </a:lnTo>
                <a:lnTo>
                  <a:pt x="188" y="250"/>
                </a:lnTo>
                <a:lnTo>
                  <a:pt x="188" y="250"/>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8"/>
                </a:lnTo>
                <a:lnTo>
                  <a:pt x="187" y="248"/>
                </a:lnTo>
                <a:lnTo>
                  <a:pt x="187" y="248"/>
                </a:lnTo>
                <a:lnTo>
                  <a:pt x="187" y="248"/>
                </a:lnTo>
                <a:lnTo>
                  <a:pt x="187" y="248"/>
                </a:lnTo>
                <a:lnTo>
                  <a:pt x="187" y="248"/>
                </a:lnTo>
                <a:lnTo>
                  <a:pt x="187" y="248"/>
                </a:lnTo>
                <a:lnTo>
                  <a:pt x="187" y="248"/>
                </a:lnTo>
                <a:lnTo>
                  <a:pt x="187" y="248"/>
                </a:lnTo>
                <a:lnTo>
                  <a:pt x="186" y="248"/>
                </a:lnTo>
                <a:lnTo>
                  <a:pt x="186" y="248"/>
                </a:lnTo>
                <a:lnTo>
                  <a:pt x="186" y="248"/>
                </a:lnTo>
                <a:lnTo>
                  <a:pt x="186" y="248"/>
                </a:lnTo>
                <a:lnTo>
                  <a:pt x="186" y="248"/>
                </a:lnTo>
                <a:lnTo>
                  <a:pt x="186" y="248"/>
                </a:lnTo>
                <a:lnTo>
                  <a:pt x="186" y="248"/>
                </a:lnTo>
                <a:lnTo>
                  <a:pt x="186" y="248"/>
                </a:lnTo>
                <a:lnTo>
                  <a:pt x="186" y="248"/>
                </a:lnTo>
                <a:lnTo>
                  <a:pt x="186" y="248"/>
                </a:lnTo>
                <a:lnTo>
                  <a:pt x="186" y="248"/>
                </a:lnTo>
                <a:lnTo>
                  <a:pt x="186" y="248"/>
                </a:lnTo>
                <a:lnTo>
                  <a:pt x="186" y="248"/>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8"/>
                </a:lnTo>
                <a:lnTo>
                  <a:pt x="186" y="248"/>
                </a:lnTo>
                <a:lnTo>
                  <a:pt x="186" y="248"/>
                </a:lnTo>
                <a:lnTo>
                  <a:pt x="186" y="248"/>
                </a:lnTo>
                <a:lnTo>
                  <a:pt x="186" y="248"/>
                </a:lnTo>
                <a:lnTo>
                  <a:pt x="186" y="248"/>
                </a:lnTo>
                <a:lnTo>
                  <a:pt x="186" y="248"/>
                </a:lnTo>
                <a:lnTo>
                  <a:pt x="186" y="248"/>
                </a:lnTo>
                <a:lnTo>
                  <a:pt x="186" y="248"/>
                </a:lnTo>
                <a:lnTo>
                  <a:pt x="186" y="248"/>
                </a:lnTo>
                <a:lnTo>
                  <a:pt x="186" y="248"/>
                </a:lnTo>
                <a:lnTo>
                  <a:pt x="185" y="248"/>
                </a:lnTo>
                <a:lnTo>
                  <a:pt x="185" y="248"/>
                </a:lnTo>
                <a:lnTo>
                  <a:pt x="185" y="248"/>
                </a:lnTo>
                <a:lnTo>
                  <a:pt x="185" y="248"/>
                </a:lnTo>
                <a:lnTo>
                  <a:pt x="185" y="248"/>
                </a:lnTo>
                <a:lnTo>
                  <a:pt x="185" y="248"/>
                </a:lnTo>
                <a:lnTo>
                  <a:pt x="185" y="248"/>
                </a:lnTo>
                <a:lnTo>
                  <a:pt x="185" y="248"/>
                </a:lnTo>
                <a:lnTo>
                  <a:pt x="185" y="248"/>
                </a:lnTo>
                <a:lnTo>
                  <a:pt x="185" y="248"/>
                </a:lnTo>
                <a:lnTo>
                  <a:pt x="185" y="248"/>
                </a:lnTo>
                <a:lnTo>
                  <a:pt x="185" y="248"/>
                </a:lnTo>
                <a:lnTo>
                  <a:pt x="185" y="248"/>
                </a:lnTo>
                <a:lnTo>
                  <a:pt x="185" y="248"/>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6"/>
                </a:lnTo>
                <a:lnTo>
                  <a:pt x="184" y="246"/>
                </a:lnTo>
                <a:lnTo>
                  <a:pt x="184" y="246"/>
                </a:lnTo>
                <a:lnTo>
                  <a:pt x="184" y="246"/>
                </a:lnTo>
                <a:lnTo>
                  <a:pt x="184" y="246"/>
                </a:lnTo>
                <a:lnTo>
                  <a:pt x="184" y="246"/>
                </a:lnTo>
                <a:lnTo>
                  <a:pt x="184" y="246"/>
                </a:lnTo>
                <a:lnTo>
                  <a:pt x="184"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8" y="245"/>
                </a:lnTo>
                <a:lnTo>
                  <a:pt x="178" y="245"/>
                </a:lnTo>
                <a:lnTo>
                  <a:pt x="178" y="245"/>
                </a:lnTo>
                <a:lnTo>
                  <a:pt x="178" y="245"/>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2"/>
                </a:lnTo>
                <a:lnTo>
                  <a:pt x="178" y="242"/>
                </a:lnTo>
                <a:lnTo>
                  <a:pt x="178" y="242"/>
                </a:lnTo>
                <a:lnTo>
                  <a:pt x="178" y="242"/>
                </a:lnTo>
                <a:lnTo>
                  <a:pt x="178" y="242"/>
                </a:lnTo>
                <a:lnTo>
                  <a:pt x="178" y="242"/>
                </a:lnTo>
                <a:lnTo>
                  <a:pt x="178" y="242"/>
                </a:lnTo>
                <a:lnTo>
                  <a:pt x="178"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0"/>
                </a:lnTo>
                <a:lnTo>
                  <a:pt x="176" y="240"/>
                </a:lnTo>
                <a:lnTo>
                  <a:pt x="176" y="240"/>
                </a:lnTo>
                <a:lnTo>
                  <a:pt x="176" y="240"/>
                </a:lnTo>
                <a:lnTo>
                  <a:pt x="176" y="240"/>
                </a:lnTo>
                <a:lnTo>
                  <a:pt x="176" y="240"/>
                </a:lnTo>
                <a:lnTo>
                  <a:pt x="176"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39"/>
                </a:lnTo>
                <a:lnTo>
                  <a:pt x="175" y="239"/>
                </a:lnTo>
                <a:lnTo>
                  <a:pt x="175" y="239"/>
                </a:lnTo>
                <a:lnTo>
                  <a:pt x="175" y="239"/>
                </a:lnTo>
                <a:lnTo>
                  <a:pt x="175" y="239"/>
                </a:lnTo>
                <a:lnTo>
                  <a:pt x="175" y="239"/>
                </a:lnTo>
                <a:lnTo>
                  <a:pt x="175" y="239"/>
                </a:lnTo>
                <a:lnTo>
                  <a:pt x="175" y="239"/>
                </a:lnTo>
                <a:lnTo>
                  <a:pt x="175" y="239"/>
                </a:lnTo>
                <a:lnTo>
                  <a:pt x="175" y="239"/>
                </a:lnTo>
                <a:lnTo>
                  <a:pt x="175" y="239"/>
                </a:lnTo>
                <a:lnTo>
                  <a:pt x="175" y="239"/>
                </a:lnTo>
                <a:lnTo>
                  <a:pt x="175" y="239"/>
                </a:lnTo>
                <a:lnTo>
                  <a:pt x="175" y="239"/>
                </a:lnTo>
                <a:lnTo>
                  <a:pt x="175" y="239"/>
                </a:lnTo>
                <a:lnTo>
                  <a:pt x="175" y="239"/>
                </a:lnTo>
                <a:lnTo>
                  <a:pt x="175"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8"/>
                </a:lnTo>
                <a:lnTo>
                  <a:pt x="171" y="238"/>
                </a:lnTo>
                <a:lnTo>
                  <a:pt x="171" y="238"/>
                </a:lnTo>
                <a:lnTo>
                  <a:pt x="171"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7" y="238"/>
                </a:lnTo>
                <a:lnTo>
                  <a:pt x="167" y="238"/>
                </a:lnTo>
                <a:lnTo>
                  <a:pt x="167" y="238"/>
                </a:lnTo>
                <a:lnTo>
                  <a:pt x="167" y="238"/>
                </a:lnTo>
                <a:lnTo>
                  <a:pt x="167" y="238"/>
                </a:lnTo>
                <a:lnTo>
                  <a:pt x="167" y="238"/>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6" y="238"/>
                </a:lnTo>
                <a:lnTo>
                  <a:pt x="166" y="238"/>
                </a:lnTo>
                <a:lnTo>
                  <a:pt x="166" y="238"/>
                </a:lnTo>
                <a:lnTo>
                  <a:pt x="166" y="238"/>
                </a:lnTo>
                <a:lnTo>
                  <a:pt x="166" y="238"/>
                </a:lnTo>
                <a:lnTo>
                  <a:pt x="166" y="238"/>
                </a:lnTo>
                <a:lnTo>
                  <a:pt x="166" y="238"/>
                </a:lnTo>
                <a:lnTo>
                  <a:pt x="166" y="238"/>
                </a:lnTo>
                <a:lnTo>
                  <a:pt x="166" y="238"/>
                </a:lnTo>
                <a:lnTo>
                  <a:pt x="166" y="238"/>
                </a:lnTo>
                <a:lnTo>
                  <a:pt x="166" y="238"/>
                </a:lnTo>
                <a:lnTo>
                  <a:pt x="166" y="238"/>
                </a:lnTo>
                <a:lnTo>
                  <a:pt x="166" y="238"/>
                </a:lnTo>
                <a:lnTo>
                  <a:pt x="166" y="238"/>
                </a:lnTo>
                <a:lnTo>
                  <a:pt x="166" y="238"/>
                </a:lnTo>
                <a:lnTo>
                  <a:pt x="165" y="238"/>
                </a:lnTo>
                <a:lnTo>
                  <a:pt x="165" y="238"/>
                </a:lnTo>
                <a:lnTo>
                  <a:pt x="165" y="238"/>
                </a:lnTo>
                <a:lnTo>
                  <a:pt x="165" y="238"/>
                </a:lnTo>
                <a:lnTo>
                  <a:pt x="165" y="238"/>
                </a:lnTo>
                <a:lnTo>
                  <a:pt x="165" y="238"/>
                </a:lnTo>
                <a:lnTo>
                  <a:pt x="165" y="238"/>
                </a:lnTo>
                <a:lnTo>
                  <a:pt x="165" y="238"/>
                </a:lnTo>
                <a:lnTo>
                  <a:pt x="165" y="238"/>
                </a:lnTo>
                <a:lnTo>
                  <a:pt x="165" y="237"/>
                </a:lnTo>
                <a:lnTo>
                  <a:pt x="165" y="237"/>
                </a:lnTo>
                <a:lnTo>
                  <a:pt x="165" y="237"/>
                </a:lnTo>
                <a:lnTo>
                  <a:pt x="165" y="237"/>
                </a:lnTo>
                <a:lnTo>
                  <a:pt x="165" y="237"/>
                </a:lnTo>
                <a:lnTo>
                  <a:pt x="165" y="237"/>
                </a:lnTo>
                <a:lnTo>
                  <a:pt x="165" y="237"/>
                </a:lnTo>
                <a:lnTo>
                  <a:pt x="165" y="237"/>
                </a:lnTo>
                <a:lnTo>
                  <a:pt x="165" y="237"/>
                </a:lnTo>
                <a:lnTo>
                  <a:pt x="165"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6"/>
                </a:lnTo>
                <a:lnTo>
                  <a:pt x="164"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5"/>
                </a:lnTo>
                <a:lnTo>
                  <a:pt x="159" y="235"/>
                </a:lnTo>
                <a:lnTo>
                  <a:pt x="159" y="235"/>
                </a:lnTo>
                <a:lnTo>
                  <a:pt x="159" y="235"/>
                </a:lnTo>
                <a:lnTo>
                  <a:pt x="158" y="235"/>
                </a:lnTo>
                <a:lnTo>
                  <a:pt x="158" y="235"/>
                </a:lnTo>
                <a:lnTo>
                  <a:pt x="158" y="235"/>
                </a:lnTo>
                <a:lnTo>
                  <a:pt x="158" y="235"/>
                </a:lnTo>
                <a:lnTo>
                  <a:pt x="158" y="235"/>
                </a:lnTo>
                <a:lnTo>
                  <a:pt x="158" y="235"/>
                </a:lnTo>
                <a:lnTo>
                  <a:pt x="158" y="235"/>
                </a:lnTo>
                <a:lnTo>
                  <a:pt x="157" y="236"/>
                </a:lnTo>
                <a:lnTo>
                  <a:pt x="156" y="236"/>
                </a:lnTo>
                <a:lnTo>
                  <a:pt x="155" y="236"/>
                </a:lnTo>
                <a:lnTo>
                  <a:pt x="155" y="236"/>
                </a:lnTo>
                <a:lnTo>
                  <a:pt x="155" y="236"/>
                </a:lnTo>
                <a:lnTo>
                  <a:pt x="155" y="236"/>
                </a:lnTo>
                <a:lnTo>
                  <a:pt x="155" y="236"/>
                </a:lnTo>
                <a:lnTo>
                  <a:pt x="155" y="236"/>
                </a:lnTo>
                <a:lnTo>
                  <a:pt x="155" y="236"/>
                </a:lnTo>
                <a:lnTo>
                  <a:pt x="155" y="236"/>
                </a:lnTo>
                <a:lnTo>
                  <a:pt x="155" y="236"/>
                </a:lnTo>
                <a:lnTo>
                  <a:pt x="155" y="236"/>
                </a:lnTo>
                <a:lnTo>
                  <a:pt x="155" y="236"/>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4" y="235"/>
                </a:lnTo>
                <a:lnTo>
                  <a:pt x="154" y="235"/>
                </a:lnTo>
                <a:lnTo>
                  <a:pt x="154" y="235"/>
                </a:lnTo>
                <a:lnTo>
                  <a:pt x="154" y="235"/>
                </a:lnTo>
                <a:lnTo>
                  <a:pt x="154" y="235"/>
                </a:lnTo>
                <a:lnTo>
                  <a:pt x="154" y="235"/>
                </a:lnTo>
                <a:lnTo>
                  <a:pt x="154" y="235"/>
                </a:lnTo>
                <a:lnTo>
                  <a:pt x="154" y="236"/>
                </a:lnTo>
                <a:lnTo>
                  <a:pt x="154" y="234"/>
                </a:lnTo>
                <a:lnTo>
                  <a:pt x="154" y="234"/>
                </a:lnTo>
                <a:lnTo>
                  <a:pt x="154" y="234"/>
                </a:lnTo>
                <a:lnTo>
                  <a:pt x="154" y="233"/>
                </a:lnTo>
                <a:lnTo>
                  <a:pt x="154" y="233"/>
                </a:lnTo>
                <a:lnTo>
                  <a:pt x="154" y="233"/>
                </a:lnTo>
                <a:lnTo>
                  <a:pt x="154" y="233"/>
                </a:lnTo>
                <a:lnTo>
                  <a:pt x="154" y="233"/>
                </a:lnTo>
                <a:lnTo>
                  <a:pt x="154" y="233"/>
                </a:lnTo>
                <a:lnTo>
                  <a:pt x="154" y="233"/>
                </a:lnTo>
                <a:lnTo>
                  <a:pt x="154"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49" y="232"/>
                </a:lnTo>
                <a:lnTo>
                  <a:pt x="149" y="232"/>
                </a:lnTo>
                <a:lnTo>
                  <a:pt x="149" y="232"/>
                </a:lnTo>
                <a:lnTo>
                  <a:pt x="149" y="232"/>
                </a:lnTo>
                <a:lnTo>
                  <a:pt x="149" y="232"/>
                </a:lnTo>
                <a:lnTo>
                  <a:pt x="149" y="233"/>
                </a:lnTo>
                <a:lnTo>
                  <a:pt x="149" y="233"/>
                </a:lnTo>
                <a:lnTo>
                  <a:pt x="149" y="233"/>
                </a:lnTo>
                <a:lnTo>
                  <a:pt x="149" y="233"/>
                </a:lnTo>
                <a:lnTo>
                  <a:pt x="149" y="233"/>
                </a:lnTo>
                <a:lnTo>
                  <a:pt x="149" y="233"/>
                </a:lnTo>
                <a:lnTo>
                  <a:pt x="149" y="233"/>
                </a:lnTo>
                <a:lnTo>
                  <a:pt x="149" y="233"/>
                </a:lnTo>
                <a:lnTo>
                  <a:pt x="149" y="233"/>
                </a:lnTo>
                <a:lnTo>
                  <a:pt x="149" y="233"/>
                </a:lnTo>
                <a:lnTo>
                  <a:pt x="149" y="233"/>
                </a:lnTo>
                <a:lnTo>
                  <a:pt x="149" y="233"/>
                </a:lnTo>
                <a:lnTo>
                  <a:pt x="149"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4"/>
                </a:lnTo>
                <a:lnTo>
                  <a:pt x="146" y="234"/>
                </a:lnTo>
                <a:lnTo>
                  <a:pt x="146" y="234"/>
                </a:lnTo>
                <a:lnTo>
                  <a:pt x="146" y="234"/>
                </a:lnTo>
                <a:lnTo>
                  <a:pt x="146" y="234"/>
                </a:lnTo>
                <a:lnTo>
                  <a:pt x="146" y="234"/>
                </a:lnTo>
                <a:lnTo>
                  <a:pt x="146"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4" y="234"/>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3" y="235"/>
                </a:lnTo>
                <a:lnTo>
                  <a:pt x="143" y="235"/>
                </a:lnTo>
                <a:lnTo>
                  <a:pt x="143" y="235"/>
                </a:lnTo>
                <a:lnTo>
                  <a:pt x="143" y="235"/>
                </a:lnTo>
                <a:lnTo>
                  <a:pt x="143" y="235"/>
                </a:lnTo>
                <a:lnTo>
                  <a:pt x="143" y="236"/>
                </a:lnTo>
                <a:lnTo>
                  <a:pt x="143" y="236"/>
                </a:lnTo>
                <a:lnTo>
                  <a:pt x="143" y="236"/>
                </a:lnTo>
                <a:lnTo>
                  <a:pt x="143" y="236"/>
                </a:lnTo>
                <a:lnTo>
                  <a:pt x="143" y="236"/>
                </a:lnTo>
                <a:lnTo>
                  <a:pt x="143" y="236"/>
                </a:lnTo>
                <a:lnTo>
                  <a:pt x="143" y="236"/>
                </a:lnTo>
                <a:lnTo>
                  <a:pt x="143" y="236"/>
                </a:lnTo>
                <a:lnTo>
                  <a:pt x="143" y="236"/>
                </a:lnTo>
                <a:lnTo>
                  <a:pt x="143" y="236"/>
                </a:lnTo>
                <a:lnTo>
                  <a:pt x="143" y="236"/>
                </a:lnTo>
                <a:lnTo>
                  <a:pt x="143" y="236"/>
                </a:lnTo>
                <a:lnTo>
                  <a:pt x="143" y="236"/>
                </a:lnTo>
                <a:lnTo>
                  <a:pt x="143" y="236"/>
                </a:lnTo>
                <a:lnTo>
                  <a:pt x="143"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0" y="236"/>
                </a:lnTo>
                <a:lnTo>
                  <a:pt x="140" y="236"/>
                </a:lnTo>
                <a:lnTo>
                  <a:pt x="140" y="236"/>
                </a:lnTo>
                <a:lnTo>
                  <a:pt x="140" y="236"/>
                </a:lnTo>
                <a:lnTo>
                  <a:pt x="140" y="236"/>
                </a:lnTo>
                <a:lnTo>
                  <a:pt x="140" y="236"/>
                </a:lnTo>
                <a:lnTo>
                  <a:pt x="140" y="236"/>
                </a:lnTo>
                <a:lnTo>
                  <a:pt x="140" y="236"/>
                </a:lnTo>
                <a:lnTo>
                  <a:pt x="140" y="236"/>
                </a:lnTo>
                <a:lnTo>
                  <a:pt x="140" y="236"/>
                </a:lnTo>
                <a:lnTo>
                  <a:pt x="140" y="236"/>
                </a:lnTo>
                <a:lnTo>
                  <a:pt x="140" y="236"/>
                </a:lnTo>
                <a:lnTo>
                  <a:pt x="140" y="236"/>
                </a:lnTo>
                <a:lnTo>
                  <a:pt x="140" y="236"/>
                </a:lnTo>
                <a:lnTo>
                  <a:pt x="140"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8" y="236"/>
                </a:lnTo>
                <a:lnTo>
                  <a:pt x="138" y="236"/>
                </a:lnTo>
                <a:lnTo>
                  <a:pt x="138" y="236"/>
                </a:lnTo>
                <a:lnTo>
                  <a:pt x="138" y="236"/>
                </a:lnTo>
                <a:lnTo>
                  <a:pt x="138" y="236"/>
                </a:lnTo>
                <a:lnTo>
                  <a:pt x="138" y="236"/>
                </a:lnTo>
                <a:lnTo>
                  <a:pt x="138" y="236"/>
                </a:lnTo>
                <a:lnTo>
                  <a:pt x="138" y="236"/>
                </a:lnTo>
                <a:lnTo>
                  <a:pt x="138" y="236"/>
                </a:lnTo>
                <a:lnTo>
                  <a:pt x="138" y="236"/>
                </a:lnTo>
                <a:lnTo>
                  <a:pt x="138" y="236"/>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7" y="237"/>
                </a:lnTo>
                <a:lnTo>
                  <a:pt x="137" y="237"/>
                </a:lnTo>
                <a:lnTo>
                  <a:pt x="137" y="237"/>
                </a:lnTo>
                <a:lnTo>
                  <a:pt x="137" y="237"/>
                </a:lnTo>
                <a:lnTo>
                  <a:pt x="137" y="237"/>
                </a:lnTo>
                <a:lnTo>
                  <a:pt x="137" y="237"/>
                </a:lnTo>
                <a:lnTo>
                  <a:pt x="137" y="237"/>
                </a:lnTo>
                <a:lnTo>
                  <a:pt x="137" y="238"/>
                </a:lnTo>
                <a:lnTo>
                  <a:pt x="137" y="238"/>
                </a:lnTo>
                <a:lnTo>
                  <a:pt x="137" y="238"/>
                </a:lnTo>
                <a:lnTo>
                  <a:pt x="137" y="238"/>
                </a:lnTo>
                <a:lnTo>
                  <a:pt x="137" y="238"/>
                </a:lnTo>
                <a:lnTo>
                  <a:pt x="137" y="239"/>
                </a:lnTo>
                <a:lnTo>
                  <a:pt x="137" y="239"/>
                </a:lnTo>
                <a:lnTo>
                  <a:pt x="137" y="239"/>
                </a:lnTo>
                <a:lnTo>
                  <a:pt x="136" y="239"/>
                </a:lnTo>
                <a:lnTo>
                  <a:pt x="136" y="239"/>
                </a:lnTo>
                <a:lnTo>
                  <a:pt x="136" y="239"/>
                </a:lnTo>
                <a:lnTo>
                  <a:pt x="136" y="239"/>
                </a:lnTo>
                <a:lnTo>
                  <a:pt x="136" y="239"/>
                </a:lnTo>
                <a:lnTo>
                  <a:pt x="136" y="239"/>
                </a:lnTo>
                <a:lnTo>
                  <a:pt x="136" y="239"/>
                </a:lnTo>
                <a:lnTo>
                  <a:pt x="136" y="239"/>
                </a:lnTo>
                <a:lnTo>
                  <a:pt x="136" y="239"/>
                </a:lnTo>
                <a:lnTo>
                  <a:pt x="136"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40"/>
                </a:lnTo>
                <a:lnTo>
                  <a:pt x="134" y="240"/>
                </a:lnTo>
                <a:lnTo>
                  <a:pt x="134" y="240"/>
                </a:lnTo>
                <a:lnTo>
                  <a:pt x="134" y="240"/>
                </a:lnTo>
                <a:lnTo>
                  <a:pt x="134" y="240"/>
                </a:lnTo>
                <a:lnTo>
                  <a:pt x="134" y="240"/>
                </a:lnTo>
                <a:lnTo>
                  <a:pt x="134"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0" y="240"/>
                </a:lnTo>
                <a:lnTo>
                  <a:pt x="130" y="240"/>
                </a:lnTo>
                <a:lnTo>
                  <a:pt x="130" y="240"/>
                </a:lnTo>
                <a:lnTo>
                  <a:pt x="130" y="240"/>
                </a:lnTo>
                <a:lnTo>
                  <a:pt x="130" y="240"/>
                </a:lnTo>
                <a:lnTo>
                  <a:pt x="130" y="240"/>
                </a:lnTo>
                <a:lnTo>
                  <a:pt x="130" y="240"/>
                </a:lnTo>
                <a:lnTo>
                  <a:pt x="130" y="240"/>
                </a:lnTo>
                <a:lnTo>
                  <a:pt x="130" y="240"/>
                </a:lnTo>
                <a:lnTo>
                  <a:pt x="130" y="240"/>
                </a:lnTo>
                <a:lnTo>
                  <a:pt x="130" y="240"/>
                </a:lnTo>
                <a:lnTo>
                  <a:pt x="130" y="240"/>
                </a:lnTo>
                <a:lnTo>
                  <a:pt x="130" y="240"/>
                </a:lnTo>
                <a:lnTo>
                  <a:pt x="130" y="240"/>
                </a:lnTo>
                <a:lnTo>
                  <a:pt x="130" y="240"/>
                </a:lnTo>
                <a:lnTo>
                  <a:pt x="130" y="240"/>
                </a:lnTo>
                <a:lnTo>
                  <a:pt x="130" y="240"/>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3"/>
                </a:lnTo>
                <a:lnTo>
                  <a:pt x="127" y="243"/>
                </a:lnTo>
                <a:lnTo>
                  <a:pt x="127" y="243"/>
                </a:lnTo>
                <a:lnTo>
                  <a:pt x="127" y="243"/>
                </a:lnTo>
                <a:lnTo>
                  <a:pt x="127" y="243"/>
                </a:lnTo>
                <a:lnTo>
                  <a:pt x="127" y="243"/>
                </a:lnTo>
                <a:lnTo>
                  <a:pt x="127" y="243"/>
                </a:lnTo>
                <a:lnTo>
                  <a:pt x="127" y="243"/>
                </a:lnTo>
                <a:lnTo>
                  <a:pt x="127" y="243"/>
                </a:lnTo>
                <a:lnTo>
                  <a:pt x="127" y="243"/>
                </a:lnTo>
                <a:lnTo>
                  <a:pt x="127" y="243"/>
                </a:lnTo>
                <a:lnTo>
                  <a:pt x="127"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5" y="243"/>
                </a:lnTo>
                <a:lnTo>
                  <a:pt x="125" y="243"/>
                </a:lnTo>
                <a:lnTo>
                  <a:pt x="125" y="243"/>
                </a:lnTo>
                <a:lnTo>
                  <a:pt x="125" y="243"/>
                </a:lnTo>
                <a:lnTo>
                  <a:pt x="125"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3" y="243"/>
                </a:lnTo>
                <a:lnTo>
                  <a:pt x="123" y="243"/>
                </a:lnTo>
                <a:lnTo>
                  <a:pt x="123" y="243"/>
                </a:lnTo>
                <a:lnTo>
                  <a:pt x="123" y="243"/>
                </a:lnTo>
                <a:lnTo>
                  <a:pt x="123" y="245"/>
                </a:lnTo>
                <a:lnTo>
                  <a:pt x="123" y="245"/>
                </a:lnTo>
                <a:lnTo>
                  <a:pt x="123" y="245"/>
                </a:lnTo>
                <a:lnTo>
                  <a:pt x="122" y="245"/>
                </a:lnTo>
                <a:lnTo>
                  <a:pt x="122" y="245"/>
                </a:lnTo>
                <a:lnTo>
                  <a:pt x="122" y="245"/>
                </a:lnTo>
                <a:lnTo>
                  <a:pt x="122" y="245"/>
                </a:lnTo>
                <a:lnTo>
                  <a:pt x="122" y="245"/>
                </a:lnTo>
                <a:lnTo>
                  <a:pt x="122" y="245"/>
                </a:lnTo>
                <a:lnTo>
                  <a:pt x="122" y="245"/>
                </a:lnTo>
                <a:lnTo>
                  <a:pt x="121" y="245"/>
                </a:lnTo>
                <a:lnTo>
                  <a:pt x="121" y="245"/>
                </a:lnTo>
                <a:lnTo>
                  <a:pt x="121" y="245"/>
                </a:lnTo>
                <a:lnTo>
                  <a:pt x="121" y="245"/>
                </a:lnTo>
                <a:lnTo>
                  <a:pt x="121" y="245"/>
                </a:lnTo>
                <a:lnTo>
                  <a:pt x="121" y="245"/>
                </a:lnTo>
                <a:lnTo>
                  <a:pt x="121" y="245"/>
                </a:lnTo>
                <a:lnTo>
                  <a:pt x="121" y="245"/>
                </a:lnTo>
                <a:lnTo>
                  <a:pt x="121" y="245"/>
                </a:lnTo>
                <a:lnTo>
                  <a:pt x="121" y="245"/>
                </a:lnTo>
                <a:lnTo>
                  <a:pt x="121"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19" y="245"/>
                </a:lnTo>
                <a:lnTo>
                  <a:pt x="119" y="245"/>
                </a:lnTo>
                <a:lnTo>
                  <a:pt x="119" y="245"/>
                </a:lnTo>
                <a:lnTo>
                  <a:pt x="119" y="245"/>
                </a:lnTo>
                <a:lnTo>
                  <a:pt x="119" y="245"/>
                </a:lnTo>
                <a:lnTo>
                  <a:pt x="119" y="245"/>
                </a:lnTo>
                <a:lnTo>
                  <a:pt x="119" y="245"/>
                </a:lnTo>
                <a:lnTo>
                  <a:pt x="119" y="245"/>
                </a:lnTo>
                <a:lnTo>
                  <a:pt x="119" y="245"/>
                </a:lnTo>
                <a:lnTo>
                  <a:pt x="119"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7" y="245"/>
                </a:lnTo>
                <a:lnTo>
                  <a:pt x="117" y="245"/>
                </a:lnTo>
                <a:lnTo>
                  <a:pt x="117" y="245"/>
                </a:lnTo>
                <a:lnTo>
                  <a:pt x="117" y="245"/>
                </a:lnTo>
                <a:lnTo>
                  <a:pt x="117" y="245"/>
                </a:lnTo>
                <a:lnTo>
                  <a:pt x="117" y="245"/>
                </a:lnTo>
                <a:lnTo>
                  <a:pt x="117" y="245"/>
                </a:lnTo>
                <a:lnTo>
                  <a:pt x="117" y="245"/>
                </a:lnTo>
                <a:lnTo>
                  <a:pt x="117" y="245"/>
                </a:lnTo>
                <a:lnTo>
                  <a:pt x="117" y="245"/>
                </a:lnTo>
                <a:lnTo>
                  <a:pt x="117" y="245"/>
                </a:lnTo>
                <a:lnTo>
                  <a:pt x="117" y="245"/>
                </a:lnTo>
                <a:lnTo>
                  <a:pt x="117" y="245"/>
                </a:lnTo>
                <a:lnTo>
                  <a:pt x="117" y="245"/>
                </a:lnTo>
                <a:lnTo>
                  <a:pt x="117" y="245"/>
                </a:lnTo>
                <a:lnTo>
                  <a:pt x="116" y="245"/>
                </a:lnTo>
                <a:lnTo>
                  <a:pt x="116" y="245"/>
                </a:lnTo>
                <a:lnTo>
                  <a:pt x="116" y="245"/>
                </a:lnTo>
                <a:lnTo>
                  <a:pt x="116" y="245"/>
                </a:lnTo>
                <a:lnTo>
                  <a:pt x="116" y="245"/>
                </a:lnTo>
                <a:lnTo>
                  <a:pt x="116" y="245"/>
                </a:lnTo>
                <a:lnTo>
                  <a:pt x="116" y="245"/>
                </a:lnTo>
                <a:lnTo>
                  <a:pt x="116" y="245"/>
                </a:lnTo>
                <a:lnTo>
                  <a:pt x="116" y="245"/>
                </a:lnTo>
                <a:lnTo>
                  <a:pt x="116" y="245"/>
                </a:lnTo>
                <a:lnTo>
                  <a:pt x="116" y="245"/>
                </a:lnTo>
                <a:lnTo>
                  <a:pt x="116" y="245"/>
                </a:lnTo>
                <a:lnTo>
                  <a:pt x="116" y="245"/>
                </a:lnTo>
                <a:lnTo>
                  <a:pt x="115" y="245"/>
                </a:lnTo>
                <a:lnTo>
                  <a:pt x="115" y="245"/>
                </a:lnTo>
                <a:lnTo>
                  <a:pt x="115" y="245"/>
                </a:lnTo>
                <a:lnTo>
                  <a:pt x="115" y="245"/>
                </a:lnTo>
                <a:lnTo>
                  <a:pt x="115" y="245"/>
                </a:lnTo>
                <a:lnTo>
                  <a:pt x="115" y="245"/>
                </a:lnTo>
                <a:lnTo>
                  <a:pt x="115" y="245"/>
                </a:lnTo>
                <a:lnTo>
                  <a:pt x="115" y="245"/>
                </a:lnTo>
                <a:lnTo>
                  <a:pt x="114" y="245"/>
                </a:lnTo>
                <a:lnTo>
                  <a:pt x="114" y="245"/>
                </a:lnTo>
                <a:lnTo>
                  <a:pt x="114" y="245"/>
                </a:lnTo>
                <a:lnTo>
                  <a:pt x="114" y="245"/>
                </a:lnTo>
                <a:lnTo>
                  <a:pt x="114" y="245"/>
                </a:lnTo>
                <a:lnTo>
                  <a:pt x="114" y="245"/>
                </a:lnTo>
                <a:lnTo>
                  <a:pt x="114" y="245"/>
                </a:lnTo>
                <a:lnTo>
                  <a:pt x="114" y="245"/>
                </a:lnTo>
                <a:lnTo>
                  <a:pt x="114" y="245"/>
                </a:lnTo>
                <a:lnTo>
                  <a:pt x="114" y="245"/>
                </a:lnTo>
                <a:lnTo>
                  <a:pt x="114" y="245"/>
                </a:lnTo>
                <a:lnTo>
                  <a:pt x="114" y="245"/>
                </a:lnTo>
                <a:lnTo>
                  <a:pt x="113" y="245"/>
                </a:lnTo>
                <a:lnTo>
                  <a:pt x="113" y="245"/>
                </a:lnTo>
                <a:lnTo>
                  <a:pt x="113" y="245"/>
                </a:lnTo>
                <a:lnTo>
                  <a:pt x="113" y="245"/>
                </a:lnTo>
                <a:lnTo>
                  <a:pt x="113" y="245"/>
                </a:lnTo>
                <a:lnTo>
                  <a:pt x="113" y="245"/>
                </a:lnTo>
                <a:lnTo>
                  <a:pt x="113" y="245"/>
                </a:lnTo>
                <a:lnTo>
                  <a:pt x="113" y="245"/>
                </a:lnTo>
                <a:lnTo>
                  <a:pt x="113" y="245"/>
                </a:lnTo>
                <a:lnTo>
                  <a:pt x="112" y="245"/>
                </a:lnTo>
                <a:lnTo>
                  <a:pt x="112" y="245"/>
                </a:lnTo>
                <a:lnTo>
                  <a:pt x="112" y="245"/>
                </a:lnTo>
                <a:lnTo>
                  <a:pt x="112" y="245"/>
                </a:lnTo>
                <a:lnTo>
                  <a:pt x="112" y="245"/>
                </a:lnTo>
                <a:lnTo>
                  <a:pt x="111" y="245"/>
                </a:lnTo>
                <a:lnTo>
                  <a:pt x="111" y="245"/>
                </a:lnTo>
                <a:lnTo>
                  <a:pt x="111" y="245"/>
                </a:lnTo>
                <a:lnTo>
                  <a:pt x="111" y="245"/>
                </a:lnTo>
                <a:lnTo>
                  <a:pt x="111" y="245"/>
                </a:lnTo>
                <a:lnTo>
                  <a:pt x="111" y="245"/>
                </a:lnTo>
                <a:lnTo>
                  <a:pt x="111" y="245"/>
                </a:lnTo>
                <a:lnTo>
                  <a:pt x="111" y="245"/>
                </a:lnTo>
                <a:lnTo>
                  <a:pt x="111" y="245"/>
                </a:lnTo>
                <a:lnTo>
                  <a:pt x="111" y="245"/>
                </a:lnTo>
                <a:lnTo>
                  <a:pt x="111" y="245"/>
                </a:lnTo>
                <a:lnTo>
                  <a:pt x="111" y="246"/>
                </a:lnTo>
                <a:lnTo>
                  <a:pt x="110" y="246"/>
                </a:lnTo>
                <a:lnTo>
                  <a:pt x="110" y="246"/>
                </a:lnTo>
                <a:lnTo>
                  <a:pt x="110" y="246"/>
                </a:lnTo>
                <a:lnTo>
                  <a:pt x="110" y="246"/>
                </a:lnTo>
                <a:lnTo>
                  <a:pt x="110" y="246"/>
                </a:lnTo>
                <a:lnTo>
                  <a:pt x="110" y="246"/>
                </a:lnTo>
                <a:lnTo>
                  <a:pt x="110" y="246"/>
                </a:lnTo>
                <a:lnTo>
                  <a:pt x="110" y="246"/>
                </a:lnTo>
                <a:lnTo>
                  <a:pt x="110" y="245"/>
                </a:lnTo>
                <a:lnTo>
                  <a:pt x="110" y="245"/>
                </a:lnTo>
                <a:lnTo>
                  <a:pt x="110" y="245"/>
                </a:lnTo>
                <a:lnTo>
                  <a:pt x="110" y="245"/>
                </a:lnTo>
                <a:lnTo>
                  <a:pt x="110" y="245"/>
                </a:lnTo>
                <a:lnTo>
                  <a:pt x="110" y="245"/>
                </a:lnTo>
                <a:lnTo>
                  <a:pt x="110" y="245"/>
                </a:lnTo>
                <a:lnTo>
                  <a:pt x="110" y="245"/>
                </a:lnTo>
                <a:lnTo>
                  <a:pt x="110" y="245"/>
                </a:lnTo>
                <a:lnTo>
                  <a:pt x="110" y="245"/>
                </a:lnTo>
                <a:lnTo>
                  <a:pt x="110" y="245"/>
                </a:lnTo>
                <a:lnTo>
                  <a:pt x="110" y="245"/>
                </a:lnTo>
                <a:lnTo>
                  <a:pt x="110" y="245"/>
                </a:lnTo>
                <a:lnTo>
                  <a:pt x="109" y="245"/>
                </a:lnTo>
                <a:lnTo>
                  <a:pt x="109" y="245"/>
                </a:lnTo>
                <a:lnTo>
                  <a:pt x="109" y="245"/>
                </a:lnTo>
                <a:lnTo>
                  <a:pt x="109" y="245"/>
                </a:lnTo>
                <a:lnTo>
                  <a:pt x="109" y="245"/>
                </a:lnTo>
                <a:lnTo>
                  <a:pt x="109" y="245"/>
                </a:lnTo>
                <a:lnTo>
                  <a:pt x="109" y="245"/>
                </a:lnTo>
                <a:lnTo>
                  <a:pt x="109" y="245"/>
                </a:lnTo>
                <a:lnTo>
                  <a:pt x="109" y="245"/>
                </a:lnTo>
                <a:lnTo>
                  <a:pt x="109" y="245"/>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8" y="244"/>
                </a:lnTo>
                <a:lnTo>
                  <a:pt x="108" y="244"/>
                </a:lnTo>
                <a:lnTo>
                  <a:pt x="108" y="244"/>
                </a:lnTo>
                <a:lnTo>
                  <a:pt x="108" y="244"/>
                </a:lnTo>
                <a:lnTo>
                  <a:pt x="108" y="244"/>
                </a:lnTo>
                <a:lnTo>
                  <a:pt x="108" y="244"/>
                </a:lnTo>
                <a:lnTo>
                  <a:pt x="108" y="244"/>
                </a:lnTo>
                <a:lnTo>
                  <a:pt x="108" y="244"/>
                </a:lnTo>
                <a:lnTo>
                  <a:pt x="108" y="244"/>
                </a:lnTo>
                <a:lnTo>
                  <a:pt x="108" y="244"/>
                </a:lnTo>
                <a:lnTo>
                  <a:pt x="108" y="244"/>
                </a:lnTo>
                <a:lnTo>
                  <a:pt x="108" y="244"/>
                </a:lnTo>
                <a:lnTo>
                  <a:pt x="108" y="244"/>
                </a:lnTo>
                <a:lnTo>
                  <a:pt x="107" y="244"/>
                </a:lnTo>
                <a:lnTo>
                  <a:pt x="107" y="244"/>
                </a:lnTo>
                <a:lnTo>
                  <a:pt x="107" y="244"/>
                </a:lnTo>
                <a:lnTo>
                  <a:pt x="107" y="244"/>
                </a:lnTo>
                <a:lnTo>
                  <a:pt x="107" y="243"/>
                </a:lnTo>
                <a:lnTo>
                  <a:pt x="107" y="243"/>
                </a:lnTo>
                <a:lnTo>
                  <a:pt x="107" y="243"/>
                </a:lnTo>
                <a:lnTo>
                  <a:pt x="107" y="243"/>
                </a:lnTo>
                <a:lnTo>
                  <a:pt x="106" y="243"/>
                </a:lnTo>
                <a:lnTo>
                  <a:pt x="106" y="243"/>
                </a:lnTo>
                <a:lnTo>
                  <a:pt x="106" y="243"/>
                </a:lnTo>
                <a:lnTo>
                  <a:pt x="106" y="243"/>
                </a:lnTo>
                <a:lnTo>
                  <a:pt x="106" y="243"/>
                </a:lnTo>
                <a:lnTo>
                  <a:pt x="106" y="243"/>
                </a:lnTo>
                <a:lnTo>
                  <a:pt x="106" y="244"/>
                </a:lnTo>
                <a:lnTo>
                  <a:pt x="106" y="244"/>
                </a:lnTo>
                <a:lnTo>
                  <a:pt x="106" y="244"/>
                </a:lnTo>
                <a:lnTo>
                  <a:pt x="106" y="244"/>
                </a:lnTo>
                <a:lnTo>
                  <a:pt x="106" y="244"/>
                </a:lnTo>
                <a:lnTo>
                  <a:pt x="106" y="244"/>
                </a:lnTo>
                <a:lnTo>
                  <a:pt x="106" y="244"/>
                </a:lnTo>
                <a:lnTo>
                  <a:pt x="106" y="244"/>
                </a:lnTo>
                <a:lnTo>
                  <a:pt x="106" y="244"/>
                </a:lnTo>
                <a:lnTo>
                  <a:pt x="105" y="243"/>
                </a:lnTo>
                <a:lnTo>
                  <a:pt x="105" y="243"/>
                </a:lnTo>
                <a:lnTo>
                  <a:pt x="105" y="243"/>
                </a:lnTo>
                <a:lnTo>
                  <a:pt x="105" y="243"/>
                </a:lnTo>
                <a:lnTo>
                  <a:pt x="105" y="243"/>
                </a:lnTo>
                <a:lnTo>
                  <a:pt x="105" y="243"/>
                </a:lnTo>
                <a:lnTo>
                  <a:pt x="104" y="243"/>
                </a:lnTo>
                <a:lnTo>
                  <a:pt x="104" y="243"/>
                </a:lnTo>
                <a:lnTo>
                  <a:pt x="104" y="243"/>
                </a:lnTo>
                <a:lnTo>
                  <a:pt x="104" y="243"/>
                </a:lnTo>
                <a:lnTo>
                  <a:pt x="104" y="243"/>
                </a:lnTo>
                <a:lnTo>
                  <a:pt x="104" y="243"/>
                </a:lnTo>
                <a:lnTo>
                  <a:pt x="104" y="243"/>
                </a:lnTo>
                <a:lnTo>
                  <a:pt x="104" y="243"/>
                </a:lnTo>
                <a:lnTo>
                  <a:pt x="104" y="243"/>
                </a:lnTo>
                <a:lnTo>
                  <a:pt x="104" y="243"/>
                </a:lnTo>
                <a:lnTo>
                  <a:pt x="104" y="243"/>
                </a:lnTo>
                <a:lnTo>
                  <a:pt x="104" y="243"/>
                </a:lnTo>
                <a:lnTo>
                  <a:pt x="103" y="243"/>
                </a:lnTo>
                <a:lnTo>
                  <a:pt x="103" y="243"/>
                </a:lnTo>
                <a:lnTo>
                  <a:pt x="103" y="243"/>
                </a:lnTo>
                <a:lnTo>
                  <a:pt x="103" y="243"/>
                </a:lnTo>
                <a:lnTo>
                  <a:pt x="103" y="243"/>
                </a:lnTo>
                <a:lnTo>
                  <a:pt x="103" y="243"/>
                </a:lnTo>
                <a:lnTo>
                  <a:pt x="103" y="243"/>
                </a:lnTo>
                <a:lnTo>
                  <a:pt x="103" y="243"/>
                </a:lnTo>
                <a:lnTo>
                  <a:pt x="103" y="243"/>
                </a:lnTo>
                <a:lnTo>
                  <a:pt x="103" y="243"/>
                </a:lnTo>
                <a:lnTo>
                  <a:pt x="103" y="243"/>
                </a:lnTo>
                <a:lnTo>
                  <a:pt x="103" y="243"/>
                </a:lnTo>
                <a:lnTo>
                  <a:pt x="102" y="243"/>
                </a:lnTo>
                <a:lnTo>
                  <a:pt x="102" y="243"/>
                </a:lnTo>
                <a:lnTo>
                  <a:pt x="102" y="243"/>
                </a:lnTo>
                <a:lnTo>
                  <a:pt x="102" y="244"/>
                </a:lnTo>
                <a:lnTo>
                  <a:pt x="102" y="244"/>
                </a:lnTo>
                <a:lnTo>
                  <a:pt x="102" y="244"/>
                </a:lnTo>
                <a:lnTo>
                  <a:pt x="102" y="244"/>
                </a:lnTo>
                <a:lnTo>
                  <a:pt x="102" y="244"/>
                </a:lnTo>
                <a:lnTo>
                  <a:pt x="101" y="244"/>
                </a:lnTo>
                <a:lnTo>
                  <a:pt x="101" y="244"/>
                </a:lnTo>
                <a:lnTo>
                  <a:pt x="101" y="244"/>
                </a:lnTo>
                <a:lnTo>
                  <a:pt x="101" y="244"/>
                </a:lnTo>
                <a:lnTo>
                  <a:pt x="101" y="244"/>
                </a:lnTo>
                <a:lnTo>
                  <a:pt x="101" y="244"/>
                </a:lnTo>
                <a:lnTo>
                  <a:pt x="101" y="244"/>
                </a:lnTo>
                <a:lnTo>
                  <a:pt x="101" y="244"/>
                </a:lnTo>
                <a:lnTo>
                  <a:pt x="100" y="243"/>
                </a:lnTo>
                <a:lnTo>
                  <a:pt x="97" y="241"/>
                </a:lnTo>
                <a:lnTo>
                  <a:pt x="97" y="240"/>
                </a:lnTo>
                <a:lnTo>
                  <a:pt x="97" y="240"/>
                </a:lnTo>
                <a:lnTo>
                  <a:pt x="97" y="240"/>
                </a:lnTo>
                <a:lnTo>
                  <a:pt x="96" y="239"/>
                </a:lnTo>
                <a:lnTo>
                  <a:pt x="96" y="239"/>
                </a:lnTo>
                <a:lnTo>
                  <a:pt x="95" y="239"/>
                </a:lnTo>
                <a:lnTo>
                  <a:pt x="94" y="239"/>
                </a:lnTo>
                <a:lnTo>
                  <a:pt x="94" y="239"/>
                </a:lnTo>
                <a:lnTo>
                  <a:pt x="94" y="239"/>
                </a:lnTo>
                <a:lnTo>
                  <a:pt x="93" y="239"/>
                </a:lnTo>
                <a:lnTo>
                  <a:pt x="92" y="239"/>
                </a:lnTo>
                <a:lnTo>
                  <a:pt x="92" y="239"/>
                </a:lnTo>
                <a:lnTo>
                  <a:pt x="89" y="237"/>
                </a:lnTo>
                <a:lnTo>
                  <a:pt x="88" y="236"/>
                </a:lnTo>
                <a:lnTo>
                  <a:pt x="87" y="236"/>
                </a:lnTo>
                <a:lnTo>
                  <a:pt x="86" y="236"/>
                </a:lnTo>
                <a:lnTo>
                  <a:pt x="86" y="235"/>
                </a:lnTo>
                <a:lnTo>
                  <a:pt x="86" y="235"/>
                </a:lnTo>
                <a:lnTo>
                  <a:pt x="86" y="235"/>
                </a:lnTo>
                <a:lnTo>
                  <a:pt x="86" y="235"/>
                </a:lnTo>
                <a:lnTo>
                  <a:pt x="86" y="235"/>
                </a:lnTo>
                <a:lnTo>
                  <a:pt x="85" y="235"/>
                </a:lnTo>
                <a:lnTo>
                  <a:pt x="85" y="235"/>
                </a:lnTo>
                <a:lnTo>
                  <a:pt x="84" y="235"/>
                </a:lnTo>
                <a:lnTo>
                  <a:pt x="84" y="235"/>
                </a:lnTo>
                <a:lnTo>
                  <a:pt x="82" y="234"/>
                </a:lnTo>
                <a:lnTo>
                  <a:pt x="82" y="234"/>
                </a:lnTo>
                <a:lnTo>
                  <a:pt x="81" y="233"/>
                </a:lnTo>
                <a:lnTo>
                  <a:pt x="81" y="233"/>
                </a:lnTo>
                <a:lnTo>
                  <a:pt x="80" y="233"/>
                </a:lnTo>
                <a:lnTo>
                  <a:pt x="80" y="233"/>
                </a:lnTo>
                <a:lnTo>
                  <a:pt x="80" y="232"/>
                </a:lnTo>
                <a:lnTo>
                  <a:pt x="80" y="232"/>
                </a:lnTo>
                <a:lnTo>
                  <a:pt x="80" y="231"/>
                </a:lnTo>
                <a:lnTo>
                  <a:pt x="80" y="230"/>
                </a:lnTo>
                <a:lnTo>
                  <a:pt x="80" y="230"/>
                </a:lnTo>
                <a:lnTo>
                  <a:pt x="80" y="230"/>
                </a:lnTo>
                <a:lnTo>
                  <a:pt x="80" y="230"/>
                </a:lnTo>
                <a:lnTo>
                  <a:pt x="79" y="230"/>
                </a:lnTo>
                <a:lnTo>
                  <a:pt x="79" y="229"/>
                </a:lnTo>
                <a:lnTo>
                  <a:pt x="78" y="229"/>
                </a:lnTo>
                <a:lnTo>
                  <a:pt x="77" y="229"/>
                </a:lnTo>
                <a:lnTo>
                  <a:pt x="76" y="229"/>
                </a:lnTo>
                <a:lnTo>
                  <a:pt x="75" y="230"/>
                </a:lnTo>
                <a:lnTo>
                  <a:pt x="73" y="229"/>
                </a:lnTo>
                <a:lnTo>
                  <a:pt x="70" y="228"/>
                </a:lnTo>
                <a:lnTo>
                  <a:pt x="67" y="228"/>
                </a:lnTo>
                <a:lnTo>
                  <a:pt x="63" y="229"/>
                </a:lnTo>
                <a:lnTo>
                  <a:pt x="62" y="229"/>
                </a:lnTo>
                <a:lnTo>
                  <a:pt x="61" y="229"/>
                </a:lnTo>
                <a:lnTo>
                  <a:pt x="59" y="229"/>
                </a:lnTo>
                <a:lnTo>
                  <a:pt x="58" y="229"/>
                </a:lnTo>
                <a:lnTo>
                  <a:pt x="57" y="230"/>
                </a:lnTo>
                <a:lnTo>
                  <a:pt x="57" y="230"/>
                </a:lnTo>
                <a:lnTo>
                  <a:pt x="56" y="230"/>
                </a:lnTo>
                <a:lnTo>
                  <a:pt x="56" y="229"/>
                </a:lnTo>
                <a:lnTo>
                  <a:pt x="56" y="229"/>
                </a:lnTo>
                <a:lnTo>
                  <a:pt x="55" y="229"/>
                </a:lnTo>
                <a:lnTo>
                  <a:pt x="55" y="229"/>
                </a:lnTo>
                <a:lnTo>
                  <a:pt x="55" y="229"/>
                </a:lnTo>
                <a:lnTo>
                  <a:pt x="54" y="229"/>
                </a:lnTo>
                <a:lnTo>
                  <a:pt x="53" y="229"/>
                </a:lnTo>
                <a:lnTo>
                  <a:pt x="53" y="229"/>
                </a:lnTo>
                <a:lnTo>
                  <a:pt x="53" y="229"/>
                </a:lnTo>
                <a:lnTo>
                  <a:pt x="52" y="228"/>
                </a:lnTo>
                <a:lnTo>
                  <a:pt x="52" y="228"/>
                </a:lnTo>
                <a:lnTo>
                  <a:pt x="52" y="228"/>
                </a:lnTo>
                <a:lnTo>
                  <a:pt x="51" y="228"/>
                </a:lnTo>
                <a:lnTo>
                  <a:pt x="50" y="228"/>
                </a:lnTo>
                <a:lnTo>
                  <a:pt x="49" y="229"/>
                </a:lnTo>
                <a:lnTo>
                  <a:pt x="48" y="229"/>
                </a:lnTo>
                <a:lnTo>
                  <a:pt x="48" y="229"/>
                </a:lnTo>
                <a:lnTo>
                  <a:pt x="47" y="229"/>
                </a:lnTo>
                <a:lnTo>
                  <a:pt x="47" y="230"/>
                </a:lnTo>
                <a:lnTo>
                  <a:pt x="46" y="230"/>
                </a:lnTo>
                <a:lnTo>
                  <a:pt x="46" y="230"/>
                </a:lnTo>
                <a:lnTo>
                  <a:pt x="46" y="232"/>
                </a:lnTo>
                <a:lnTo>
                  <a:pt x="46" y="232"/>
                </a:lnTo>
                <a:lnTo>
                  <a:pt x="45" y="232"/>
                </a:lnTo>
                <a:lnTo>
                  <a:pt x="45" y="232"/>
                </a:lnTo>
                <a:lnTo>
                  <a:pt x="45" y="232"/>
                </a:lnTo>
                <a:lnTo>
                  <a:pt x="44" y="232"/>
                </a:lnTo>
                <a:lnTo>
                  <a:pt x="43" y="233"/>
                </a:lnTo>
                <a:lnTo>
                  <a:pt x="43" y="233"/>
                </a:lnTo>
                <a:lnTo>
                  <a:pt x="43" y="234"/>
                </a:lnTo>
                <a:lnTo>
                  <a:pt x="42" y="235"/>
                </a:lnTo>
                <a:lnTo>
                  <a:pt x="42" y="235"/>
                </a:lnTo>
                <a:lnTo>
                  <a:pt x="42" y="235"/>
                </a:lnTo>
                <a:lnTo>
                  <a:pt x="41" y="235"/>
                </a:lnTo>
                <a:lnTo>
                  <a:pt x="41" y="236"/>
                </a:lnTo>
                <a:lnTo>
                  <a:pt x="41" y="236"/>
                </a:lnTo>
                <a:lnTo>
                  <a:pt x="41" y="237"/>
                </a:lnTo>
                <a:lnTo>
                  <a:pt x="41" y="237"/>
                </a:lnTo>
                <a:lnTo>
                  <a:pt x="41" y="239"/>
                </a:lnTo>
                <a:lnTo>
                  <a:pt x="41" y="239"/>
                </a:lnTo>
                <a:lnTo>
                  <a:pt x="41" y="239"/>
                </a:lnTo>
                <a:lnTo>
                  <a:pt x="41" y="240"/>
                </a:lnTo>
                <a:lnTo>
                  <a:pt x="41" y="240"/>
                </a:lnTo>
                <a:lnTo>
                  <a:pt x="41" y="242"/>
                </a:lnTo>
                <a:lnTo>
                  <a:pt x="41" y="242"/>
                </a:lnTo>
                <a:lnTo>
                  <a:pt x="42" y="244"/>
                </a:lnTo>
                <a:lnTo>
                  <a:pt x="42" y="244"/>
                </a:lnTo>
                <a:lnTo>
                  <a:pt x="42" y="244"/>
                </a:lnTo>
                <a:lnTo>
                  <a:pt x="42" y="244"/>
                </a:lnTo>
                <a:lnTo>
                  <a:pt x="42" y="244"/>
                </a:lnTo>
                <a:lnTo>
                  <a:pt x="41" y="244"/>
                </a:lnTo>
                <a:lnTo>
                  <a:pt x="41" y="245"/>
                </a:lnTo>
                <a:lnTo>
                  <a:pt x="41" y="246"/>
                </a:lnTo>
                <a:lnTo>
                  <a:pt x="41" y="246"/>
                </a:lnTo>
                <a:lnTo>
                  <a:pt x="41" y="247"/>
                </a:lnTo>
                <a:lnTo>
                  <a:pt x="41" y="248"/>
                </a:lnTo>
                <a:lnTo>
                  <a:pt x="42" y="249"/>
                </a:lnTo>
                <a:lnTo>
                  <a:pt x="41" y="249"/>
                </a:lnTo>
                <a:lnTo>
                  <a:pt x="41" y="250"/>
                </a:lnTo>
                <a:lnTo>
                  <a:pt x="41" y="252"/>
                </a:lnTo>
                <a:lnTo>
                  <a:pt x="41" y="252"/>
                </a:lnTo>
                <a:lnTo>
                  <a:pt x="41" y="252"/>
                </a:lnTo>
                <a:lnTo>
                  <a:pt x="41" y="252"/>
                </a:lnTo>
                <a:lnTo>
                  <a:pt x="40" y="252"/>
                </a:lnTo>
                <a:lnTo>
                  <a:pt x="39" y="251"/>
                </a:lnTo>
                <a:lnTo>
                  <a:pt x="39" y="251"/>
                </a:lnTo>
                <a:lnTo>
                  <a:pt x="38" y="250"/>
                </a:lnTo>
                <a:lnTo>
                  <a:pt x="38" y="250"/>
                </a:lnTo>
                <a:lnTo>
                  <a:pt x="36" y="249"/>
                </a:lnTo>
                <a:lnTo>
                  <a:pt x="36" y="247"/>
                </a:lnTo>
                <a:lnTo>
                  <a:pt x="35" y="246"/>
                </a:lnTo>
                <a:lnTo>
                  <a:pt x="35" y="245"/>
                </a:lnTo>
                <a:lnTo>
                  <a:pt x="35" y="245"/>
                </a:lnTo>
                <a:lnTo>
                  <a:pt x="34" y="245"/>
                </a:lnTo>
                <a:lnTo>
                  <a:pt x="34" y="244"/>
                </a:lnTo>
                <a:lnTo>
                  <a:pt x="34" y="244"/>
                </a:lnTo>
                <a:lnTo>
                  <a:pt x="34" y="243"/>
                </a:lnTo>
                <a:lnTo>
                  <a:pt x="33" y="243"/>
                </a:lnTo>
                <a:lnTo>
                  <a:pt x="32" y="242"/>
                </a:lnTo>
                <a:lnTo>
                  <a:pt x="31" y="241"/>
                </a:lnTo>
                <a:lnTo>
                  <a:pt x="31" y="239"/>
                </a:lnTo>
                <a:lnTo>
                  <a:pt x="31" y="239"/>
                </a:lnTo>
                <a:lnTo>
                  <a:pt x="30" y="237"/>
                </a:lnTo>
                <a:lnTo>
                  <a:pt x="29" y="237"/>
                </a:lnTo>
                <a:lnTo>
                  <a:pt x="29" y="236"/>
                </a:lnTo>
                <a:lnTo>
                  <a:pt x="29" y="236"/>
                </a:lnTo>
                <a:lnTo>
                  <a:pt x="29" y="236"/>
                </a:lnTo>
                <a:lnTo>
                  <a:pt x="29" y="235"/>
                </a:lnTo>
                <a:lnTo>
                  <a:pt x="30" y="234"/>
                </a:lnTo>
                <a:lnTo>
                  <a:pt x="30" y="233"/>
                </a:lnTo>
                <a:lnTo>
                  <a:pt x="30" y="233"/>
                </a:lnTo>
                <a:lnTo>
                  <a:pt x="29" y="233"/>
                </a:lnTo>
                <a:lnTo>
                  <a:pt x="29" y="232"/>
                </a:lnTo>
                <a:lnTo>
                  <a:pt x="28" y="228"/>
                </a:lnTo>
                <a:lnTo>
                  <a:pt x="27" y="222"/>
                </a:lnTo>
                <a:lnTo>
                  <a:pt x="26" y="220"/>
                </a:lnTo>
                <a:lnTo>
                  <a:pt x="25" y="215"/>
                </a:lnTo>
                <a:lnTo>
                  <a:pt x="25" y="213"/>
                </a:lnTo>
                <a:lnTo>
                  <a:pt x="25" y="212"/>
                </a:lnTo>
                <a:lnTo>
                  <a:pt x="24" y="208"/>
                </a:lnTo>
                <a:lnTo>
                  <a:pt x="22" y="205"/>
                </a:lnTo>
                <a:lnTo>
                  <a:pt x="22" y="200"/>
                </a:lnTo>
                <a:lnTo>
                  <a:pt x="22" y="200"/>
                </a:lnTo>
                <a:lnTo>
                  <a:pt x="22" y="200"/>
                </a:lnTo>
                <a:lnTo>
                  <a:pt x="22" y="200"/>
                </a:lnTo>
                <a:lnTo>
                  <a:pt x="22" y="199"/>
                </a:lnTo>
                <a:lnTo>
                  <a:pt x="22" y="198"/>
                </a:lnTo>
                <a:lnTo>
                  <a:pt x="22" y="198"/>
                </a:lnTo>
                <a:lnTo>
                  <a:pt x="22" y="197"/>
                </a:lnTo>
                <a:lnTo>
                  <a:pt x="23" y="196"/>
                </a:lnTo>
                <a:lnTo>
                  <a:pt x="23" y="196"/>
                </a:lnTo>
                <a:lnTo>
                  <a:pt x="23" y="196"/>
                </a:lnTo>
                <a:lnTo>
                  <a:pt x="24" y="195"/>
                </a:lnTo>
                <a:lnTo>
                  <a:pt x="24" y="195"/>
                </a:lnTo>
                <a:lnTo>
                  <a:pt x="24" y="195"/>
                </a:lnTo>
                <a:lnTo>
                  <a:pt x="24" y="195"/>
                </a:lnTo>
                <a:lnTo>
                  <a:pt x="24" y="194"/>
                </a:lnTo>
                <a:lnTo>
                  <a:pt x="24" y="194"/>
                </a:lnTo>
                <a:lnTo>
                  <a:pt x="25" y="194"/>
                </a:lnTo>
                <a:lnTo>
                  <a:pt x="25" y="193"/>
                </a:lnTo>
                <a:lnTo>
                  <a:pt x="25" y="193"/>
                </a:lnTo>
                <a:lnTo>
                  <a:pt x="25" y="193"/>
                </a:lnTo>
                <a:lnTo>
                  <a:pt x="25" y="192"/>
                </a:lnTo>
                <a:lnTo>
                  <a:pt x="25" y="191"/>
                </a:lnTo>
                <a:lnTo>
                  <a:pt x="24" y="191"/>
                </a:lnTo>
                <a:lnTo>
                  <a:pt x="24" y="188"/>
                </a:lnTo>
                <a:lnTo>
                  <a:pt x="23" y="187"/>
                </a:lnTo>
                <a:lnTo>
                  <a:pt x="22" y="187"/>
                </a:lnTo>
                <a:lnTo>
                  <a:pt x="22" y="187"/>
                </a:lnTo>
                <a:lnTo>
                  <a:pt x="22" y="187"/>
                </a:lnTo>
                <a:lnTo>
                  <a:pt x="21" y="187"/>
                </a:lnTo>
                <a:lnTo>
                  <a:pt x="21" y="187"/>
                </a:lnTo>
                <a:lnTo>
                  <a:pt x="21" y="187"/>
                </a:lnTo>
                <a:lnTo>
                  <a:pt x="21" y="186"/>
                </a:lnTo>
                <a:lnTo>
                  <a:pt x="21" y="186"/>
                </a:lnTo>
                <a:lnTo>
                  <a:pt x="19" y="186"/>
                </a:lnTo>
                <a:lnTo>
                  <a:pt x="19" y="187"/>
                </a:lnTo>
                <a:lnTo>
                  <a:pt x="19" y="187"/>
                </a:lnTo>
                <a:lnTo>
                  <a:pt x="19" y="186"/>
                </a:lnTo>
                <a:lnTo>
                  <a:pt x="19" y="186"/>
                </a:lnTo>
                <a:lnTo>
                  <a:pt x="18" y="186"/>
                </a:lnTo>
                <a:lnTo>
                  <a:pt x="18" y="186"/>
                </a:lnTo>
                <a:lnTo>
                  <a:pt x="18" y="185"/>
                </a:lnTo>
                <a:lnTo>
                  <a:pt x="18" y="184"/>
                </a:lnTo>
                <a:lnTo>
                  <a:pt x="18" y="183"/>
                </a:lnTo>
                <a:lnTo>
                  <a:pt x="18" y="183"/>
                </a:lnTo>
                <a:lnTo>
                  <a:pt x="18" y="183"/>
                </a:lnTo>
                <a:lnTo>
                  <a:pt x="18" y="183"/>
                </a:lnTo>
                <a:lnTo>
                  <a:pt x="18" y="182"/>
                </a:lnTo>
                <a:lnTo>
                  <a:pt x="18" y="181"/>
                </a:lnTo>
                <a:lnTo>
                  <a:pt x="18" y="181"/>
                </a:lnTo>
                <a:lnTo>
                  <a:pt x="18" y="181"/>
                </a:lnTo>
                <a:lnTo>
                  <a:pt x="18" y="181"/>
                </a:lnTo>
                <a:lnTo>
                  <a:pt x="18" y="180"/>
                </a:lnTo>
                <a:lnTo>
                  <a:pt x="18" y="179"/>
                </a:lnTo>
                <a:lnTo>
                  <a:pt x="18" y="178"/>
                </a:lnTo>
                <a:lnTo>
                  <a:pt x="18" y="176"/>
                </a:lnTo>
                <a:lnTo>
                  <a:pt x="17" y="175"/>
                </a:lnTo>
                <a:lnTo>
                  <a:pt x="16" y="173"/>
                </a:lnTo>
                <a:lnTo>
                  <a:pt x="15" y="172"/>
                </a:lnTo>
                <a:lnTo>
                  <a:pt x="14" y="171"/>
                </a:lnTo>
                <a:lnTo>
                  <a:pt x="14" y="171"/>
                </a:lnTo>
                <a:lnTo>
                  <a:pt x="12" y="168"/>
                </a:lnTo>
                <a:lnTo>
                  <a:pt x="11" y="167"/>
                </a:lnTo>
                <a:lnTo>
                  <a:pt x="11" y="167"/>
                </a:lnTo>
                <a:lnTo>
                  <a:pt x="11" y="167"/>
                </a:lnTo>
                <a:lnTo>
                  <a:pt x="9" y="165"/>
                </a:lnTo>
                <a:lnTo>
                  <a:pt x="9" y="165"/>
                </a:lnTo>
                <a:lnTo>
                  <a:pt x="7" y="163"/>
                </a:lnTo>
                <a:lnTo>
                  <a:pt x="7" y="163"/>
                </a:lnTo>
                <a:lnTo>
                  <a:pt x="7" y="163"/>
                </a:lnTo>
                <a:lnTo>
                  <a:pt x="8" y="161"/>
                </a:lnTo>
                <a:lnTo>
                  <a:pt x="9" y="160"/>
                </a:lnTo>
                <a:lnTo>
                  <a:pt x="9" y="160"/>
                </a:lnTo>
                <a:lnTo>
                  <a:pt x="10" y="159"/>
                </a:lnTo>
                <a:lnTo>
                  <a:pt x="11" y="158"/>
                </a:lnTo>
                <a:lnTo>
                  <a:pt x="11" y="158"/>
                </a:lnTo>
                <a:lnTo>
                  <a:pt x="11" y="158"/>
                </a:lnTo>
                <a:lnTo>
                  <a:pt x="10" y="157"/>
                </a:lnTo>
                <a:lnTo>
                  <a:pt x="10" y="157"/>
                </a:lnTo>
                <a:lnTo>
                  <a:pt x="9" y="157"/>
                </a:lnTo>
                <a:lnTo>
                  <a:pt x="8" y="155"/>
                </a:lnTo>
                <a:lnTo>
                  <a:pt x="7" y="155"/>
                </a:lnTo>
                <a:lnTo>
                  <a:pt x="6" y="155"/>
                </a:lnTo>
                <a:lnTo>
                  <a:pt x="6" y="155"/>
                </a:lnTo>
                <a:lnTo>
                  <a:pt x="5" y="155"/>
                </a:lnTo>
                <a:lnTo>
                  <a:pt x="5" y="154"/>
                </a:lnTo>
                <a:lnTo>
                  <a:pt x="4" y="154"/>
                </a:lnTo>
                <a:lnTo>
                  <a:pt x="4" y="154"/>
                </a:lnTo>
                <a:lnTo>
                  <a:pt x="4" y="154"/>
                </a:lnTo>
                <a:lnTo>
                  <a:pt x="2" y="153"/>
                </a:lnTo>
                <a:lnTo>
                  <a:pt x="1" y="153"/>
                </a:lnTo>
                <a:lnTo>
                  <a:pt x="1" y="153"/>
                </a:lnTo>
                <a:lnTo>
                  <a:pt x="1" y="153"/>
                </a:lnTo>
                <a:lnTo>
                  <a:pt x="0" y="153"/>
                </a:lnTo>
                <a:lnTo>
                  <a:pt x="0" y="153"/>
                </a:lnTo>
                <a:lnTo>
                  <a:pt x="0" y="151"/>
                </a:lnTo>
                <a:lnTo>
                  <a:pt x="0" y="151"/>
                </a:lnTo>
                <a:lnTo>
                  <a:pt x="0" y="150"/>
                </a:lnTo>
                <a:lnTo>
                  <a:pt x="0" y="150"/>
                </a:lnTo>
                <a:lnTo>
                  <a:pt x="0" y="150"/>
                </a:lnTo>
                <a:lnTo>
                  <a:pt x="0" y="148"/>
                </a:lnTo>
                <a:lnTo>
                  <a:pt x="0" y="148"/>
                </a:lnTo>
                <a:lnTo>
                  <a:pt x="1" y="148"/>
                </a:lnTo>
                <a:lnTo>
                  <a:pt x="1" y="148"/>
                </a:lnTo>
                <a:lnTo>
                  <a:pt x="1" y="147"/>
                </a:lnTo>
                <a:lnTo>
                  <a:pt x="2" y="147"/>
                </a:lnTo>
                <a:lnTo>
                  <a:pt x="2" y="147"/>
                </a:lnTo>
                <a:lnTo>
                  <a:pt x="3" y="146"/>
                </a:lnTo>
                <a:lnTo>
                  <a:pt x="4" y="146"/>
                </a:lnTo>
                <a:lnTo>
                  <a:pt x="5" y="145"/>
                </a:lnTo>
                <a:lnTo>
                  <a:pt x="2" y="141"/>
                </a:lnTo>
                <a:lnTo>
                  <a:pt x="2" y="140"/>
                </a:lnTo>
                <a:lnTo>
                  <a:pt x="2" y="139"/>
                </a:lnTo>
                <a:lnTo>
                  <a:pt x="1" y="138"/>
                </a:lnTo>
                <a:lnTo>
                  <a:pt x="1" y="137"/>
                </a:lnTo>
                <a:lnTo>
                  <a:pt x="1" y="136"/>
                </a:lnTo>
                <a:lnTo>
                  <a:pt x="2" y="136"/>
                </a:lnTo>
                <a:lnTo>
                  <a:pt x="2" y="136"/>
                </a:lnTo>
                <a:lnTo>
                  <a:pt x="2" y="134"/>
                </a:lnTo>
                <a:lnTo>
                  <a:pt x="2" y="133"/>
                </a:lnTo>
                <a:lnTo>
                  <a:pt x="2" y="133"/>
                </a:lnTo>
                <a:lnTo>
                  <a:pt x="4" y="131"/>
                </a:lnTo>
                <a:lnTo>
                  <a:pt x="4" y="130"/>
                </a:lnTo>
                <a:lnTo>
                  <a:pt x="4" y="130"/>
                </a:lnTo>
                <a:lnTo>
                  <a:pt x="4" y="129"/>
                </a:lnTo>
                <a:lnTo>
                  <a:pt x="4" y="129"/>
                </a:lnTo>
                <a:lnTo>
                  <a:pt x="4" y="129"/>
                </a:lnTo>
                <a:lnTo>
                  <a:pt x="4" y="127"/>
                </a:lnTo>
                <a:lnTo>
                  <a:pt x="4" y="127"/>
                </a:lnTo>
                <a:lnTo>
                  <a:pt x="5" y="126"/>
                </a:lnTo>
                <a:lnTo>
                  <a:pt x="5" y="126"/>
                </a:lnTo>
                <a:lnTo>
                  <a:pt x="5" y="126"/>
                </a:lnTo>
                <a:lnTo>
                  <a:pt x="5" y="124"/>
                </a:lnTo>
                <a:lnTo>
                  <a:pt x="11" y="115"/>
                </a:lnTo>
                <a:lnTo>
                  <a:pt x="11" y="115"/>
                </a:lnTo>
                <a:lnTo>
                  <a:pt x="11" y="115"/>
                </a:lnTo>
                <a:lnTo>
                  <a:pt x="11" y="115"/>
                </a:lnTo>
                <a:lnTo>
                  <a:pt x="11" y="114"/>
                </a:lnTo>
                <a:lnTo>
                  <a:pt x="11" y="114"/>
                </a:lnTo>
                <a:lnTo>
                  <a:pt x="11" y="114"/>
                </a:lnTo>
                <a:lnTo>
                  <a:pt x="11" y="114"/>
                </a:lnTo>
                <a:lnTo>
                  <a:pt x="11" y="114"/>
                </a:lnTo>
                <a:lnTo>
                  <a:pt x="11" y="114"/>
                </a:lnTo>
                <a:lnTo>
                  <a:pt x="11" y="114"/>
                </a:lnTo>
                <a:lnTo>
                  <a:pt x="11" y="113"/>
                </a:lnTo>
                <a:lnTo>
                  <a:pt x="12" y="113"/>
                </a:lnTo>
                <a:lnTo>
                  <a:pt x="12" y="113"/>
                </a:lnTo>
                <a:lnTo>
                  <a:pt x="12" y="113"/>
                </a:lnTo>
                <a:lnTo>
                  <a:pt x="12" y="113"/>
                </a:lnTo>
                <a:lnTo>
                  <a:pt x="12" y="112"/>
                </a:lnTo>
                <a:lnTo>
                  <a:pt x="12" y="112"/>
                </a:lnTo>
                <a:lnTo>
                  <a:pt x="12" y="112"/>
                </a:lnTo>
                <a:lnTo>
                  <a:pt x="12" y="112"/>
                </a:lnTo>
                <a:lnTo>
                  <a:pt x="13" y="111"/>
                </a:lnTo>
                <a:lnTo>
                  <a:pt x="14" y="110"/>
                </a:lnTo>
                <a:lnTo>
                  <a:pt x="14" y="110"/>
                </a:lnTo>
                <a:lnTo>
                  <a:pt x="14" y="110"/>
                </a:lnTo>
                <a:lnTo>
                  <a:pt x="14" y="110"/>
                </a:lnTo>
                <a:lnTo>
                  <a:pt x="14" y="110"/>
                </a:lnTo>
                <a:lnTo>
                  <a:pt x="14" y="109"/>
                </a:lnTo>
                <a:lnTo>
                  <a:pt x="14" y="109"/>
                </a:lnTo>
                <a:lnTo>
                  <a:pt x="15" y="108"/>
                </a:lnTo>
                <a:lnTo>
                  <a:pt x="15" y="107"/>
                </a:lnTo>
                <a:lnTo>
                  <a:pt x="15" y="107"/>
                </a:lnTo>
                <a:lnTo>
                  <a:pt x="15" y="107"/>
                </a:lnTo>
                <a:lnTo>
                  <a:pt x="15" y="106"/>
                </a:lnTo>
                <a:lnTo>
                  <a:pt x="16" y="106"/>
                </a:lnTo>
                <a:lnTo>
                  <a:pt x="17" y="105"/>
                </a:lnTo>
                <a:lnTo>
                  <a:pt x="17" y="105"/>
                </a:lnTo>
                <a:lnTo>
                  <a:pt x="17" y="105"/>
                </a:lnTo>
                <a:lnTo>
                  <a:pt x="17" y="104"/>
                </a:lnTo>
                <a:lnTo>
                  <a:pt x="17" y="104"/>
                </a:lnTo>
                <a:lnTo>
                  <a:pt x="17" y="104"/>
                </a:lnTo>
                <a:lnTo>
                  <a:pt x="17" y="103"/>
                </a:lnTo>
                <a:lnTo>
                  <a:pt x="18" y="102"/>
                </a:lnTo>
                <a:lnTo>
                  <a:pt x="18" y="102"/>
                </a:lnTo>
                <a:lnTo>
                  <a:pt x="18" y="102"/>
                </a:lnTo>
                <a:lnTo>
                  <a:pt x="18" y="102"/>
                </a:lnTo>
                <a:lnTo>
                  <a:pt x="18" y="101"/>
                </a:lnTo>
                <a:lnTo>
                  <a:pt x="18" y="101"/>
                </a:lnTo>
                <a:lnTo>
                  <a:pt x="18" y="101"/>
                </a:lnTo>
                <a:lnTo>
                  <a:pt x="18" y="101"/>
                </a:lnTo>
                <a:lnTo>
                  <a:pt x="18" y="101"/>
                </a:lnTo>
                <a:lnTo>
                  <a:pt x="18" y="100"/>
                </a:lnTo>
                <a:lnTo>
                  <a:pt x="18" y="100"/>
                </a:lnTo>
                <a:lnTo>
                  <a:pt x="18" y="100"/>
                </a:lnTo>
                <a:lnTo>
                  <a:pt x="21" y="96"/>
                </a:lnTo>
                <a:lnTo>
                  <a:pt x="21" y="96"/>
                </a:lnTo>
                <a:lnTo>
                  <a:pt x="21" y="96"/>
                </a:lnTo>
                <a:lnTo>
                  <a:pt x="21" y="96"/>
                </a:lnTo>
                <a:lnTo>
                  <a:pt x="21" y="95"/>
                </a:lnTo>
                <a:lnTo>
                  <a:pt x="22" y="95"/>
                </a:lnTo>
                <a:lnTo>
                  <a:pt x="22" y="94"/>
                </a:lnTo>
                <a:lnTo>
                  <a:pt x="22" y="93"/>
                </a:lnTo>
                <a:lnTo>
                  <a:pt x="23" y="93"/>
                </a:lnTo>
                <a:lnTo>
                  <a:pt x="23" y="92"/>
                </a:lnTo>
                <a:lnTo>
                  <a:pt x="23" y="92"/>
                </a:lnTo>
                <a:lnTo>
                  <a:pt x="23" y="92"/>
                </a:lnTo>
                <a:lnTo>
                  <a:pt x="24" y="92"/>
                </a:lnTo>
                <a:lnTo>
                  <a:pt x="24" y="91"/>
                </a:lnTo>
                <a:lnTo>
                  <a:pt x="24" y="90"/>
                </a:lnTo>
                <a:lnTo>
                  <a:pt x="24" y="90"/>
                </a:lnTo>
                <a:lnTo>
                  <a:pt x="24" y="90"/>
                </a:lnTo>
                <a:lnTo>
                  <a:pt x="24" y="90"/>
                </a:lnTo>
                <a:lnTo>
                  <a:pt x="25" y="89"/>
                </a:lnTo>
                <a:lnTo>
                  <a:pt x="25" y="89"/>
                </a:lnTo>
                <a:lnTo>
                  <a:pt x="25" y="89"/>
                </a:lnTo>
                <a:lnTo>
                  <a:pt x="25" y="89"/>
                </a:lnTo>
                <a:lnTo>
                  <a:pt x="25" y="88"/>
                </a:lnTo>
                <a:lnTo>
                  <a:pt x="26" y="88"/>
                </a:lnTo>
                <a:lnTo>
                  <a:pt x="26" y="86"/>
                </a:lnTo>
                <a:lnTo>
                  <a:pt x="27" y="85"/>
                </a:lnTo>
                <a:lnTo>
                  <a:pt x="29" y="81"/>
                </a:lnTo>
                <a:lnTo>
                  <a:pt x="29" y="81"/>
                </a:lnTo>
                <a:lnTo>
                  <a:pt x="30" y="80"/>
                </a:lnTo>
                <a:lnTo>
                  <a:pt x="31" y="78"/>
                </a:lnTo>
                <a:lnTo>
                  <a:pt x="31" y="78"/>
                </a:lnTo>
                <a:lnTo>
                  <a:pt x="31" y="77"/>
                </a:lnTo>
                <a:lnTo>
                  <a:pt x="31" y="77"/>
                </a:lnTo>
                <a:lnTo>
                  <a:pt x="31" y="77"/>
                </a:lnTo>
                <a:lnTo>
                  <a:pt x="31" y="75"/>
                </a:lnTo>
                <a:lnTo>
                  <a:pt x="31" y="75"/>
                </a:lnTo>
                <a:lnTo>
                  <a:pt x="31" y="73"/>
                </a:lnTo>
                <a:lnTo>
                  <a:pt x="31" y="73"/>
                </a:lnTo>
                <a:lnTo>
                  <a:pt x="32" y="73"/>
                </a:lnTo>
                <a:lnTo>
                  <a:pt x="33" y="73"/>
                </a:lnTo>
                <a:lnTo>
                  <a:pt x="33" y="73"/>
                </a:lnTo>
                <a:lnTo>
                  <a:pt x="34" y="73"/>
                </a:lnTo>
                <a:lnTo>
                  <a:pt x="33" y="73"/>
                </a:lnTo>
                <a:lnTo>
                  <a:pt x="32" y="72"/>
                </a:lnTo>
                <a:lnTo>
                  <a:pt x="31" y="72"/>
                </a:lnTo>
                <a:lnTo>
                  <a:pt x="31" y="71"/>
                </a:lnTo>
                <a:lnTo>
                  <a:pt x="29" y="70"/>
                </a:lnTo>
                <a:lnTo>
                  <a:pt x="28" y="69"/>
                </a:lnTo>
                <a:lnTo>
                  <a:pt x="27" y="69"/>
                </a:lnTo>
                <a:lnTo>
                  <a:pt x="23" y="66"/>
                </a:lnTo>
                <a:lnTo>
                  <a:pt x="22" y="65"/>
                </a:lnTo>
                <a:lnTo>
                  <a:pt x="22" y="65"/>
                </a:lnTo>
                <a:lnTo>
                  <a:pt x="22" y="65"/>
                </a:lnTo>
                <a:lnTo>
                  <a:pt x="21" y="65"/>
                </a:lnTo>
                <a:lnTo>
                  <a:pt x="21" y="65"/>
                </a:lnTo>
                <a:lnTo>
                  <a:pt x="23" y="64"/>
                </a:lnTo>
                <a:lnTo>
                  <a:pt x="24" y="64"/>
                </a:lnTo>
                <a:lnTo>
                  <a:pt x="24" y="64"/>
                </a:lnTo>
                <a:lnTo>
                  <a:pt x="25" y="64"/>
                </a:lnTo>
                <a:lnTo>
                  <a:pt x="25" y="64"/>
                </a:lnTo>
                <a:lnTo>
                  <a:pt x="25" y="64"/>
                </a:lnTo>
                <a:lnTo>
                  <a:pt x="31" y="62"/>
                </a:lnTo>
                <a:lnTo>
                  <a:pt x="31" y="61"/>
                </a:lnTo>
                <a:lnTo>
                  <a:pt x="34" y="61"/>
                </a:lnTo>
                <a:lnTo>
                  <a:pt x="38" y="59"/>
                </a:lnTo>
                <a:lnTo>
                  <a:pt x="39" y="59"/>
                </a:lnTo>
                <a:lnTo>
                  <a:pt x="39" y="59"/>
                </a:lnTo>
                <a:lnTo>
                  <a:pt x="39" y="59"/>
                </a:lnTo>
                <a:lnTo>
                  <a:pt x="41" y="58"/>
                </a:lnTo>
                <a:lnTo>
                  <a:pt x="42" y="58"/>
                </a:lnTo>
                <a:lnTo>
                  <a:pt x="42" y="57"/>
                </a:lnTo>
                <a:lnTo>
                  <a:pt x="42" y="57"/>
                </a:lnTo>
                <a:lnTo>
                  <a:pt x="43" y="56"/>
                </a:lnTo>
                <a:lnTo>
                  <a:pt x="43" y="56"/>
                </a:lnTo>
                <a:lnTo>
                  <a:pt x="43" y="56"/>
                </a:lnTo>
                <a:lnTo>
                  <a:pt x="43" y="56"/>
                </a:lnTo>
                <a:lnTo>
                  <a:pt x="43" y="56"/>
                </a:lnTo>
                <a:lnTo>
                  <a:pt x="44" y="55"/>
                </a:lnTo>
                <a:lnTo>
                  <a:pt x="44" y="55"/>
                </a:lnTo>
                <a:lnTo>
                  <a:pt x="45" y="55"/>
                </a:lnTo>
                <a:lnTo>
                  <a:pt x="45" y="55"/>
                </a:lnTo>
                <a:lnTo>
                  <a:pt x="47" y="54"/>
                </a:lnTo>
                <a:lnTo>
                  <a:pt x="48" y="54"/>
                </a:lnTo>
                <a:lnTo>
                  <a:pt x="49" y="54"/>
                </a:lnTo>
                <a:lnTo>
                  <a:pt x="50" y="54"/>
                </a:lnTo>
                <a:lnTo>
                  <a:pt x="52" y="53"/>
                </a:lnTo>
                <a:lnTo>
                  <a:pt x="52" y="53"/>
                </a:lnTo>
                <a:lnTo>
                  <a:pt x="53" y="53"/>
                </a:lnTo>
                <a:lnTo>
                  <a:pt x="53" y="53"/>
                </a:lnTo>
                <a:lnTo>
                  <a:pt x="53" y="53"/>
                </a:lnTo>
                <a:lnTo>
                  <a:pt x="54" y="53"/>
                </a:lnTo>
                <a:lnTo>
                  <a:pt x="55" y="52"/>
                </a:lnTo>
                <a:lnTo>
                  <a:pt x="55" y="52"/>
                </a:lnTo>
                <a:lnTo>
                  <a:pt x="55" y="52"/>
                </a:lnTo>
                <a:lnTo>
                  <a:pt x="55" y="52"/>
                </a:lnTo>
                <a:lnTo>
                  <a:pt x="55" y="52"/>
                </a:lnTo>
                <a:lnTo>
                  <a:pt x="56" y="52"/>
                </a:lnTo>
                <a:lnTo>
                  <a:pt x="56" y="52"/>
                </a:lnTo>
                <a:lnTo>
                  <a:pt x="56" y="52"/>
                </a:lnTo>
                <a:lnTo>
                  <a:pt x="56" y="52"/>
                </a:lnTo>
                <a:lnTo>
                  <a:pt x="56" y="52"/>
                </a:lnTo>
                <a:lnTo>
                  <a:pt x="57" y="52"/>
                </a:lnTo>
                <a:lnTo>
                  <a:pt x="57" y="52"/>
                </a:lnTo>
                <a:lnTo>
                  <a:pt x="58" y="52"/>
                </a:lnTo>
                <a:lnTo>
                  <a:pt x="58" y="52"/>
                </a:lnTo>
                <a:lnTo>
                  <a:pt x="58" y="52"/>
                </a:lnTo>
                <a:lnTo>
                  <a:pt x="58" y="52"/>
                </a:lnTo>
                <a:lnTo>
                  <a:pt x="59" y="52"/>
                </a:lnTo>
                <a:lnTo>
                  <a:pt x="59" y="52"/>
                </a:lnTo>
                <a:lnTo>
                  <a:pt x="59" y="52"/>
                </a:lnTo>
                <a:lnTo>
                  <a:pt x="59" y="51"/>
                </a:lnTo>
                <a:lnTo>
                  <a:pt x="59" y="51"/>
                </a:lnTo>
                <a:lnTo>
                  <a:pt x="59" y="51"/>
                </a:lnTo>
                <a:lnTo>
                  <a:pt x="59" y="51"/>
                </a:lnTo>
                <a:lnTo>
                  <a:pt x="59" y="51"/>
                </a:lnTo>
                <a:lnTo>
                  <a:pt x="61" y="49"/>
                </a:lnTo>
                <a:lnTo>
                  <a:pt x="63" y="48"/>
                </a:lnTo>
                <a:lnTo>
                  <a:pt x="63" y="48"/>
                </a:lnTo>
                <a:lnTo>
                  <a:pt x="63" y="48"/>
                </a:lnTo>
                <a:lnTo>
                  <a:pt x="64" y="49"/>
                </a:lnTo>
                <a:lnTo>
                  <a:pt x="65" y="49"/>
                </a:lnTo>
                <a:lnTo>
                  <a:pt x="65" y="49"/>
                </a:lnTo>
                <a:lnTo>
                  <a:pt x="65" y="49"/>
                </a:lnTo>
                <a:lnTo>
                  <a:pt x="65" y="49"/>
                </a:lnTo>
                <a:lnTo>
                  <a:pt x="66" y="49"/>
                </a:lnTo>
                <a:lnTo>
                  <a:pt x="66" y="49"/>
                </a:lnTo>
                <a:lnTo>
                  <a:pt x="66" y="49"/>
                </a:lnTo>
                <a:lnTo>
                  <a:pt x="67" y="49"/>
                </a:lnTo>
                <a:lnTo>
                  <a:pt x="68" y="49"/>
                </a:lnTo>
                <a:lnTo>
                  <a:pt x="68" y="48"/>
                </a:lnTo>
                <a:lnTo>
                  <a:pt x="69" y="48"/>
                </a:lnTo>
                <a:lnTo>
                  <a:pt x="69" y="48"/>
                </a:lnTo>
                <a:lnTo>
                  <a:pt x="71" y="48"/>
                </a:lnTo>
                <a:lnTo>
                  <a:pt x="72" y="47"/>
                </a:lnTo>
                <a:lnTo>
                  <a:pt x="73" y="47"/>
                </a:lnTo>
                <a:lnTo>
                  <a:pt x="73" y="47"/>
                </a:lnTo>
                <a:lnTo>
                  <a:pt x="73" y="47"/>
                </a:lnTo>
                <a:lnTo>
                  <a:pt x="74" y="47"/>
                </a:lnTo>
                <a:lnTo>
                  <a:pt x="74" y="47"/>
                </a:lnTo>
                <a:lnTo>
                  <a:pt x="75" y="47"/>
                </a:lnTo>
                <a:lnTo>
                  <a:pt x="76" y="47"/>
                </a:lnTo>
                <a:lnTo>
                  <a:pt x="77" y="47"/>
                </a:lnTo>
                <a:lnTo>
                  <a:pt x="81" y="46"/>
                </a:lnTo>
                <a:lnTo>
                  <a:pt x="82" y="46"/>
                </a:lnTo>
                <a:lnTo>
                  <a:pt x="84" y="46"/>
                </a:lnTo>
                <a:lnTo>
                  <a:pt x="86" y="45"/>
                </a:lnTo>
                <a:lnTo>
                  <a:pt x="87" y="45"/>
                </a:lnTo>
                <a:lnTo>
                  <a:pt x="89" y="45"/>
                </a:lnTo>
                <a:lnTo>
                  <a:pt x="89" y="45"/>
                </a:lnTo>
                <a:lnTo>
                  <a:pt x="89" y="45"/>
                </a:lnTo>
                <a:lnTo>
                  <a:pt x="89" y="45"/>
                </a:lnTo>
                <a:lnTo>
                  <a:pt x="89" y="45"/>
                </a:lnTo>
                <a:lnTo>
                  <a:pt x="89" y="46"/>
                </a:lnTo>
                <a:lnTo>
                  <a:pt x="89" y="47"/>
                </a:lnTo>
                <a:lnTo>
                  <a:pt x="89" y="49"/>
                </a:lnTo>
                <a:lnTo>
                  <a:pt x="89" y="49"/>
                </a:lnTo>
                <a:lnTo>
                  <a:pt x="89" y="50"/>
                </a:lnTo>
                <a:lnTo>
                  <a:pt x="89" y="51"/>
                </a:lnTo>
                <a:lnTo>
                  <a:pt x="89" y="52"/>
                </a:lnTo>
                <a:lnTo>
                  <a:pt x="89" y="54"/>
                </a:lnTo>
                <a:lnTo>
                  <a:pt x="89" y="54"/>
                </a:lnTo>
                <a:lnTo>
                  <a:pt x="89" y="55"/>
                </a:lnTo>
                <a:lnTo>
                  <a:pt x="89" y="55"/>
                </a:lnTo>
                <a:lnTo>
                  <a:pt x="89" y="56"/>
                </a:lnTo>
                <a:lnTo>
                  <a:pt x="89" y="58"/>
                </a:lnTo>
                <a:lnTo>
                  <a:pt x="89" y="58"/>
                </a:lnTo>
                <a:lnTo>
                  <a:pt x="89" y="58"/>
                </a:lnTo>
                <a:lnTo>
                  <a:pt x="90" y="58"/>
                </a:lnTo>
                <a:lnTo>
                  <a:pt x="91" y="58"/>
                </a:lnTo>
                <a:lnTo>
                  <a:pt x="92" y="58"/>
                </a:lnTo>
                <a:lnTo>
                  <a:pt x="92" y="58"/>
                </a:lnTo>
                <a:lnTo>
                  <a:pt x="92" y="58"/>
                </a:lnTo>
                <a:lnTo>
                  <a:pt x="93" y="58"/>
                </a:lnTo>
                <a:lnTo>
                  <a:pt x="93" y="58"/>
                </a:lnTo>
                <a:lnTo>
                  <a:pt x="93" y="58"/>
                </a:lnTo>
                <a:lnTo>
                  <a:pt x="94" y="58"/>
                </a:lnTo>
                <a:lnTo>
                  <a:pt x="94" y="58"/>
                </a:lnTo>
                <a:lnTo>
                  <a:pt x="94" y="58"/>
                </a:lnTo>
                <a:lnTo>
                  <a:pt x="95" y="59"/>
                </a:lnTo>
                <a:lnTo>
                  <a:pt x="95" y="59"/>
                </a:lnTo>
                <a:lnTo>
                  <a:pt x="95" y="59"/>
                </a:lnTo>
                <a:lnTo>
                  <a:pt x="95" y="59"/>
                </a:lnTo>
                <a:lnTo>
                  <a:pt x="96" y="59"/>
                </a:lnTo>
                <a:lnTo>
                  <a:pt x="96" y="59"/>
                </a:lnTo>
                <a:lnTo>
                  <a:pt x="96" y="59"/>
                </a:lnTo>
                <a:lnTo>
                  <a:pt x="96" y="59"/>
                </a:lnTo>
                <a:lnTo>
                  <a:pt x="96" y="59"/>
                </a:lnTo>
                <a:lnTo>
                  <a:pt x="96" y="59"/>
                </a:lnTo>
                <a:lnTo>
                  <a:pt x="96" y="59"/>
                </a:lnTo>
                <a:lnTo>
                  <a:pt x="96" y="59"/>
                </a:lnTo>
                <a:lnTo>
                  <a:pt x="96" y="59"/>
                </a:lnTo>
                <a:lnTo>
                  <a:pt x="96" y="59"/>
                </a:lnTo>
                <a:lnTo>
                  <a:pt x="96" y="59"/>
                </a:lnTo>
                <a:lnTo>
                  <a:pt x="96" y="59"/>
                </a:lnTo>
                <a:lnTo>
                  <a:pt x="96" y="59"/>
                </a:lnTo>
                <a:lnTo>
                  <a:pt x="97" y="59"/>
                </a:lnTo>
                <a:lnTo>
                  <a:pt x="97" y="59"/>
                </a:lnTo>
                <a:lnTo>
                  <a:pt x="97" y="59"/>
                </a:lnTo>
                <a:lnTo>
                  <a:pt x="97" y="59"/>
                </a:lnTo>
                <a:lnTo>
                  <a:pt x="98" y="60"/>
                </a:lnTo>
                <a:lnTo>
                  <a:pt x="99" y="60"/>
                </a:lnTo>
                <a:lnTo>
                  <a:pt x="99" y="60"/>
                </a:lnTo>
                <a:lnTo>
                  <a:pt x="100" y="61"/>
                </a:lnTo>
                <a:lnTo>
                  <a:pt x="100" y="61"/>
                </a:lnTo>
                <a:lnTo>
                  <a:pt x="100" y="61"/>
                </a:lnTo>
                <a:lnTo>
                  <a:pt x="100" y="61"/>
                </a:lnTo>
                <a:lnTo>
                  <a:pt x="101" y="61"/>
                </a:lnTo>
                <a:lnTo>
                  <a:pt x="101" y="61"/>
                </a:lnTo>
                <a:lnTo>
                  <a:pt x="101" y="61"/>
                </a:lnTo>
                <a:lnTo>
                  <a:pt x="101" y="61"/>
                </a:lnTo>
                <a:lnTo>
                  <a:pt x="101" y="61"/>
                </a:lnTo>
                <a:lnTo>
                  <a:pt x="101" y="61"/>
                </a:lnTo>
                <a:lnTo>
                  <a:pt x="101" y="61"/>
                </a:lnTo>
                <a:lnTo>
                  <a:pt x="101" y="61"/>
                </a:lnTo>
                <a:lnTo>
                  <a:pt x="101" y="61"/>
                </a:lnTo>
                <a:lnTo>
                  <a:pt x="101" y="61"/>
                </a:lnTo>
                <a:lnTo>
                  <a:pt x="101" y="61"/>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3"/>
                </a:lnTo>
                <a:lnTo>
                  <a:pt x="101" y="63"/>
                </a:lnTo>
                <a:lnTo>
                  <a:pt x="100" y="63"/>
                </a:lnTo>
                <a:lnTo>
                  <a:pt x="100" y="63"/>
                </a:lnTo>
                <a:lnTo>
                  <a:pt x="100" y="63"/>
                </a:lnTo>
                <a:lnTo>
                  <a:pt x="100" y="63"/>
                </a:lnTo>
                <a:lnTo>
                  <a:pt x="100" y="63"/>
                </a:lnTo>
                <a:lnTo>
                  <a:pt x="100" y="63"/>
                </a:lnTo>
                <a:lnTo>
                  <a:pt x="100" y="63"/>
                </a:lnTo>
                <a:lnTo>
                  <a:pt x="100" y="63"/>
                </a:lnTo>
                <a:lnTo>
                  <a:pt x="100" y="63"/>
                </a:lnTo>
                <a:lnTo>
                  <a:pt x="100" y="63"/>
                </a:lnTo>
                <a:lnTo>
                  <a:pt x="100" y="63"/>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5"/>
                </a:lnTo>
                <a:lnTo>
                  <a:pt x="100" y="65"/>
                </a:lnTo>
                <a:lnTo>
                  <a:pt x="100" y="65"/>
                </a:lnTo>
                <a:lnTo>
                  <a:pt x="100" y="65"/>
                </a:lnTo>
                <a:lnTo>
                  <a:pt x="100" y="65"/>
                </a:lnTo>
                <a:lnTo>
                  <a:pt x="100" y="65"/>
                </a:lnTo>
                <a:lnTo>
                  <a:pt x="100" y="65"/>
                </a:lnTo>
                <a:lnTo>
                  <a:pt x="100" y="65"/>
                </a:lnTo>
                <a:lnTo>
                  <a:pt x="100" y="65"/>
                </a:lnTo>
                <a:lnTo>
                  <a:pt x="100" y="65"/>
                </a:lnTo>
                <a:lnTo>
                  <a:pt x="100" y="65"/>
                </a:lnTo>
                <a:lnTo>
                  <a:pt x="100" y="66"/>
                </a:lnTo>
                <a:lnTo>
                  <a:pt x="100" y="66"/>
                </a:lnTo>
                <a:lnTo>
                  <a:pt x="100" y="66"/>
                </a:lnTo>
                <a:lnTo>
                  <a:pt x="100" y="66"/>
                </a:lnTo>
                <a:lnTo>
                  <a:pt x="100"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7"/>
                </a:lnTo>
                <a:lnTo>
                  <a:pt x="101" y="67"/>
                </a:lnTo>
                <a:lnTo>
                  <a:pt x="101" y="67"/>
                </a:lnTo>
                <a:lnTo>
                  <a:pt x="101" y="67"/>
                </a:lnTo>
                <a:lnTo>
                  <a:pt x="101" y="67"/>
                </a:lnTo>
                <a:lnTo>
                  <a:pt x="101" y="67"/>
                </a:lnTo>
                <a:lnTo>
                  <a:pt x="101" y="67"/>
                </a:lnTo>
                <a:lnTo>
                  <a:pt x="101" y="67"/>
                </a:lnTo>
                <a:lnTo>
                  <a:pt x="101" y="67"/>
                </a:lnTo>
                <a:lnTo>
                  <a:pt x="101" y="67"/>
                </a:lnTo>
                <a:lnTo>
                  <a:pt x="101" y="67"/>
                </a:lnTo>
                <a:lnTo>
                  <a:pt x="101" y="67"/>
                </a:lnTo>
                <a:lnTo>
                  <a:pt x="101" y="67"/>
                </a:lnTo>
                <a:lnTo>
                  <a:pt x="101" y="67"/>
                </a:lnTo>
                <a:lnTo>
                  <a:pt x="101" y="67"/>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9"/>
                </a:lnTo>
                <a:lnTo>
                  <a:pt x="102" y="69"/>
                </a:lnTo>
                <a:lnTo>
                  <a:pt x="102" y="69"/>
                </a:lnTo>
                <a:lnTo>
                  <a:pt x="102" y="69"/>
                </a:lnTo>
                <a:lnTo>
                  <a:pt x="102" y="69"/>
                </a:lnTo>
                <a:lnTo>
                  <a:pt x="103" y="69"/>
                </a:lnTo>
                <a:lnTo>
                  <a:pt x="103" y="69"/>
                </a:lnTo>
                <a:lnTo>
                  <a:pt x="103" y="69"/>
                </a:lnTo>
                <a:lnTo>
                  <a:pt x="103" y="69"/>
                </a:lnTo>
                <a:lnTo>
                  <a:pt x="103" y="69"/>
                </a:lnTo>
                <a:lnTo>
                  <a:pt x="102" y="69"/>
                </a:lnTo>
                <a:lnTo>
                  <a:pt x="102" y="69"/>
                </a:lnTo>
                <a:lnTo>
                  <a:pt x="102" y="69"/>
                </a:lnTo>
                <a:lnTo>
                  <a:pt x="102" y="69"/>
                </a:lnTo>
                <a:lnTo>
                  <a:pt x="102" y="70"/>
                </a:lnTo>
                <a:lnTo>
                  <a:pt x="102" y="70"/>
                </a:lnTo>
                <a:lnTo>
                  <a:pt x="102" y="70"/>
                </a:lnTo>
                <a:lnTo>
                  <a:pt x="102" y="70"/>
                </a:lnTo>
                <a:lnTo>
                  <a:pt x="102" y="70"/>
                </a:lnTo>
                <a:lnTo>
                  <a:pt x="102" y="70"/>
                </a:lnTo>
                <a:lnTo>
                  <a:pt x="102" y="70"/>
                </a:lnTo>
                <a:lnTo>
                  <a:pt x="102" y="70"/>
                </a:lnTo>
                <a:lnTo>
                  <a:pt x="102" y="70"/>
                </a:lnTo>
                <a:lnTo>
                  <a:pt x="102" y="70"/>
                </a:lnTo>
                <a:lnTo>
                  <a:pt x="103" y="71"/>
                </a:lnTo>
                <a:lnTo>
                  <a:pt x="103" y="71"/>
                </a:lnTo>
                <a:lnTo>
                  <a:pt x="103" y="71"/>
                </a:lnTo>
                <a:lnTo>
                  <a:pt x="103" y="71"/>
                </a:lnTo>
                <a:lnTo>
                  <a:pt x="103" y="71"/>
                </a:lnTo>
                <a:lnTo>
                  <a:pt x="103" y="71"/>
                </a:lnTo>
                <a:lnTo>
                  <a:pt x="103" y="71"/>
                </a:lnTo>
                <a:lnTo>
                  <a:pt x="103" y="71"/>
                </a:lnTo>
                <a:lnTo>
                  <a:pt x="103" y="71"/>
                </a:lnTo>
                <a:lnTo>
                  <a:pt x="103" y="71"/>
                </a:lnTo>
                <a:lnTo>
                  <a:pt x="103" y="71"/>
                </a:lnTo>
                <a:lnTo>
                  <a:pt x="103" y="71"/>
                </a:lnTo>
                <a:lnTo>
                  <a:pt x="103" y="71"/>
                </a:lnTo>
                <a:lnTo>
                  <a:pt x="103" y="71"/>
                </a:lnTo>
                <a:lnTo>
                  <a:pt x="103" y="71"/>
                </a:lnTo>
                <a:lnTo>
                  <a:pt x="104" y="71"/>
                </a:lnTo>
                <a:lnTo>
                  <a:pt x="104" y="72"/>
                </a:lnTo>
                <a:lnTo>
                  <a:pt x="104" y="72"/>
                </a:lnTo>
                <a:lnTo>
                  <a:pt x="104" y="72"/>
                </a:lnTo>
                <a:lnTo>
                  <a:pt x="104" y="72"/>
                </a:lnTo>
                <a:lnTo>
                  <a:pt x="104" y="72"/>
                </a:lnTo>
                <a:lnTo>
                  <a:pt x="104" y="72"/>
                </a:lnTo>
                <a:lnTo>
                  <a:pt x="104" y="72"/>
                </a:lnTo>
                <a:lnTo>
                  <a:pt x="104" y="72"/>
                </a:lnTo>
                <a:lnTo>
                  <a:pt x="104" y="72"/>
                </a:lnTo>
                <a:lnTo>
                  <a:pt x="104" y="72"/>
                </a:lnTo>
                <a:lnTo>
                  <a:pt x="104" y="72"/>
                </a:lnTo>
                <a:lnTo>
                  <a:pt x="104" y="72"/>
                </a:lnTo>
                <a:lnTo>
                  <a:pt x="104" y="72"/>
                </a:lnTo>
                <a:lnTo>
                  <a:pt x="104" y="72"/>
                </a:lnTo>
                <a:lnTo>
                  <a:pt x="104" y="72"/>
                </a:lnTo>
                <a:lnTo>
                  <a:pt x="104" y="72"/>
                </a:lnTo>
                <a:lnTo>
                  <a:pt x="104" y="72"/>
                </a:lnTo>
                <a:lnTo>
                  <a:pt x="104" y="72"/>
                </a:lnTo>
                <a:lnTo>
                  <a:pt x="104" y="72"/>
                </a:lnTo>
                <a:lnTo>
                  <a:pt x="104" y="73"/>
                </a:lnTo>
                <a:lnTo>
                  <a:pt x="104" y="73"/>
                </a:lnTo>
                <a:lnTo>
                  <a:pt x="104" y="73"/>
                </a:lnTo>
                <a:lnTo>
                  <a:pt x="104" y="73"/>
                </a:lnTo>
                <a:lnTo>
                  <a:pt x="104" y="73"/>
                </a:lnTo>
                <a:lnTo>
                  <a:pt x="104" y="73"/>
                </a:lnTo>
                <a:lnTo>
                  <a:pt x="104" y="73"/>
                </a:lnTo>
                <a:lnTo>
                  <a:pt x="104" y="73"/>
                </a:lnTo>
                <a:lnTo>
                  <a:pt x="104" y="73"/>
                </a:lnTo>
                <a:lnTo>
                  <a:pt x="105" y="73"/>
                </a:lnTo>
                <a:lnTo>
                  <a:pt x="105" y="73"/>
                </a:lnTo>
                <a:lnTo>
                  <a:pt x="105" y="73"/>
                </a:lnTo>
                <a:lnTo>
                  <a:pt x="105" y="73"/>
                </a:lnTo>
                <a:lnTo>
                  <a:pt x="105" y="73"/>
                </a:lnTo>
                <a:lnTo>
                  <a:pt x="105" y="73"/>
                </a:lnTo>
                <a:lnTo>
                  <a:pt x="105" y="73"/>
                </a:lnTo>
                <a:lnTo>
                  <a:pt x="105" y="74"/>
                </a:lnTo>
                <a:lnTo>
                  <a:pt x="105" y="74"/>
                </a:lnTo>
                <a:lnTo>
                  <a:pt x="105" y="74"/>
                </a:lnTo>
                <a:lnTo>
                  <a:pt x="105" y="74"/>
                </a:lnTo>
                <a:lnTo>
                  <a:pt x="105" y="74"/>
                </a:lnTo>
                <a:lnTo>
                  <a:pt x="105" y="74"/>
                </a:lnTo>
                <a:lnTo>
                  <a:pt x="105" y="74"/>
                </a:lnTo>
                <a:lnTo>
                  <a:pt x="105" y="74"/>
                </a:lnTo>
                <a:lnTo>
                  <a:pt x="105" y="74"/>
                </a:lnTo>
                <a:lnTo>
                  <a:pt x="105" y="75"/>
                </a:lnTo>
                <a:lnTo>
                  <a:pt x="105" y="75"/>
                </a:lnTo>
                <a:lnTo>
                  <a:pt x="105" y="75"/>
                </a:lnTo>
                <a:lnTo>
                  <a:pt x="105" y="75"/>
                </a:lnTo>
                <a:lnTo>
                  <a:pt x="105" y="75"/>
                </a:lnTo>
                <a:lnTo>
                  <a:pt x="105" y="75"/>
                </a:lnTo>
                <a:lnTo>
                  <a:pt x="105" y="75"/>
                </a:lnTo>
                <a:lnTo>
                  <a:pt x="105" y="75"/>
                </a:lnTo>
                <a:lnTo>
                  <a:pt x="105" y="75"/>
                </a:lnTo>
                <a:lnTo>
                  <a:pt x="105"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2" y="78"/>
                </a:lnTo>
                <a:lnTo>
                  <a:pt x="102" y="78"/>
                </a:lnTo>
                <a:lnTo>
                  <a:pt x="102" y="78"/>
                </a:lnTo>
                <a:lnTo>
                  <a:pt x="102" y="78"/>
                </a:lnTo>
                <a:lnTo>
                  <a:pt x="102" y="78"/>
                </a:lnTo>
                <a:lnTo>
                  <a:pt x="102" y="78"/>
                </a:lnTo>
                <a:lnTo>
                  <a:pt x="102" y="78"/>
                </a:lnTo>
                <a:lnTo>
                  <a:pt x="102" y="78"/>
                </a:lnTo>
                <a:lnTo>
                  <a:pt x="102" y="78"/>
                </a:lnTo>
                <a:lnTo>
                  <a:pt x="102" y="78"/>
                </a:lnTo>
                <a:lnTo>
                  <a:pt x="102" y="78"/>
                </a:lnTo>
                <a:lnTo>
                  <a:pt x="102" y="78"/>
                </a:lnTo>
                <a:lnTo>
                  <a:pt x="102" y="78"/>
                </a:lnTo>
                <a:lnTo>
                  <a:pt x="102" y="78"/>
                </a:lnTo>
                <a:lnTo>
                  <a:pt x="101" y="78"/>
                </a:lnTo>
                <a:lnTo>
                  <a:pt x="101" y="78"/>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80"/>
                </a:lnTo>
                <a:lnTo>
                  <a:pt x="100" y="80"/>
                </a:lnTo>
                <a:lnTo>
                  <a:pt x="100" y="80"/>
                </a:lnTo>
                <a:lnTo>
                  <a:pt x="100" y="80"/>
                </a:lnTo>
                <a:lnTo>
                  <a:pt x="100" y="80"/>
                </a:lnTo>
                <a:lnTo>
                  <a:pt x="100" y="80"/>
                </a:lnTo>
                <a:lnTo>
                  <a:pt x="99" y="80"/>
                </a:lnTo>
                <a:lnTo>
                  <a:pt x="99" y="80"/>
                </a:lnTo>
                <a:lnTo>
                  <a:pt x="99" y="80"/>
                </a:lnTo>
                <a:lnTo>
                  <a:pt x="99" y="80"/>
                </a:lnTo>
                <a:lnTo>
                  <a:pt x="99" y="80"/>
                </a:lnTo>
                <a:lnTo>
                  <a:pt x="99" y="80"/>
                </a:lnTo>
                <a:lnTo>
                  <a:pt x="99" y="80"/>
                </a:lnTo>
                <a:lnTo>
                  <a:pt x="99" y="80"/>
                </a:lnTo>
                <a:lnTo>
                  <a:pt x="99" y="80"/>
                </a:lnTo>
                <a:lnTo>
                  <a:pt x="99" y="80"/>
                </a:lnTo>
                <a:lnTo>
                  <a:pt x="99" y="81"/>
                </a:lnTo>
                <a:lnTo>
                  <a:pt x="99" y="81"/>
                </a:lnTo>
                <a:lnTo>
                  <a:pt x="99" y="81"/>
                </a:lnTo>
                <a:lnTo>
                  <a:pt x="99" y="81"/>
                </a:lnTo>
                <a:lnTo>
                  <a:pt x="99" y="81"/>
                </a:lnTo>
                <a:lnTo>
                  <a:pt x="99" y="81"/>
                </a:lnTo>
                <a:lnTo>
                  <a:pt x="99" y="81"/>
                </a:lnTo>
                <a:lnTo>
                  <a:pt x="99" y="81"/>
                </a:lnTo>
                <a:lnTo>
                  <a:pt x="99" y="81"/>
                </a:lnTo>
                <a:lnTo>
                  <a:pt x="98" y="81"/>
                </a:lnTo>
                <a:lnTo>
                  <a:pt x="98" y="81"/>
                </a:lnTo>
                <a:lnTo>
                  <a:pt x="98" y="81"/>
                </a:lnTo>
                <a:lnTo>
                  <a:pt x="98" y="81"/>
                </a:lnTo>
                <a:lnTo>
                  <a:pt x="98" y="81"/>
                </a:lnTo>
                <a:lnTo>
                  <a:pt x="98" y="81"/>
                </a:lnTo>
                <a:lnTo>
                  <a:pt x="98" y="81"/>
                </a:lnTo>
                <a:lnTo>
                  <a:pt x="98" y="81"/>
                </a:lnTo>
                <a:lnTo>
                  <a:pt x="98" y="81"/>
                </a:lnTo>
                <a:lnTo>
                  <a:pt x="98" y="81"/>
                </a:lnTo>
                <a:lnTo>
                  <a:pt x="98" y="81"/>
                </a:lnTo>
                <a:lnTo>
                  <a:pt x="98" y="81"/>
                </a:lnTo>
                <a:lnTo>
                  <a:pt x="99" y="81"/>
                </a:lnTo>
                <a:lnTo>
                  <a:pt x="99" y="81"/>
                </a:lnTo>
                <a:lnTo>
                  <a:pt x="99" y="81"/>
                </a:lnTo>
                <a:lnTo>
                  <a:pt x="99" y="81"/>
                </a:lnTo>
                <a:lnTo>
                  <a:pt x="99" y="81"/>
                </a:lnTo>
                <a:lnTo>
                  <a:pt x="99" y="81"/>
                </a:lnTo>
                <a:lnTo>
                  <a:pt x="99" y="81"/>
                </a:lnTo>
                <a:lnTo>
                  <a:pt x="99" y="81"/>
                </a:lnTo>
                <a:lnTo>
                  <a:pt x="99" y="81"/>
                </a:lnTo>
                <a:lnTo>
                  <a:pt x="99" y="81"/>
                </a:lnTo>
                <a:lnTo>
                  <a:pt x="99" y="81"/>
                </a:lnTo>
                <a:lnTo>
                  <a:pt x="99" y="81"/>
                </a:lnTo>
                <a:lnTo>
                  <a:pt x="99" y="81"/>
                </a:lnTo>
                <a:lnTo>
                  <a:pt x="99" y="81"/>
                </a:lnTo>
                <a:lnTo>
                  <a:pt x="99" y="81"/>
                </a:lnTo>
                <a:lnTo>
                  <a:pt x="99" y="82"/>
                </a:lnTo>
                <a:lnTo>
                  <a:pt x="99" y="82"/>
                </a:lnTo>
                <a:lnTo>
                  <a:pt x="99" y="82"/>
                </a:lnTo>
                <a:lnTo>
                  <a:pt x="99" y="82"/>
                </a:lnTo>
                <a:lnTo>
                  <a:pt x="99" y="82"/>
                </a:lnTo>
                <a:lnTo>
                  <a:pt x="99" y="82"/>
                </a:lnTo>
                <a:lnTo>
                  <a:pt x="98" y="82"/>
                </a:lnTo>
                <a:lnTo>
                  <a:pt x="98" y="82"/>
                </a:lnTo>
                <a:lnTo>
                  <a:pt x="98" y="82"/>
                </a:lnTo>
                <a:lnTo>
                  <a:pt x="98" y="82"/>
                </a:lnTo>
                <a:lnTo>
                  <a:pt x="98" y="82"/>
                </a:lnTo>
                <a:lnTo>
                  <a:pt x="98" y="82"/>
                </a:lnTo>
                <a:lnTo>
                  <a:pt x="98" y="82"/>
                </a:lnTo>
                <a:lnTo>
                  <a:pt x="98" y="82"/>
                </a:lnTo>
                <a:lnTo>
                  <a:pt x="98" y="82"/>
                </a:lnTo>
                <a:lnTo>
                  <a:pt x="98" y="82"/>
                </a:lnTo>
                <a:lnTo>
                  <a:pt x="98"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8" y="82"/>
                </a:lnTo>
                <a:lnTo>
                  <a:pt x="98" y="82"/>
                </a:lnTo>
                <a:lnTo>
                  <a:pt x="98" y="82"/>
                </a:lnTo>
                <a:lnTo>
                  <a:pt x="98" y="82"/>
                </a:lnTo>
                <a:lnTo>
                  <a:pt x="98" y="82"/>
                </a:lnTo>
                <a:lnTo>
                  <a:pt x="98" y="82"/>
                </a:lnTo>
                <a:lnTo>
                  <a:pt x="98" y="82"/>
                </a:lnTo>
                <a:lnTo>
                  <a:pt x="98" y="82"/>
                </a:lnTo>
                <a:lnTo>
                  <a:pt x="98" y="82"/>
                </a:lnTo>
                <a:lnTo>
                  <a:pt x="98" y="82"/>
                </a:lnTo>
                <a:lnTo>
                  <a:pt x="98" y="82"/>
                </a:lnTo>
                <a:lnTo>
                  <a:pt x="98" y="82"/>
                </a:lnTo>
                <a:lnTo>
                  <a:pt x="98" y="82"/>
                </a:lnTo>
                <a:lnTo>
                  <a:pt x="98" y="82"/>
                </a:lnTo>
                <a:lnTo>
                  <a:pt x="98"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3"/>
                </a:lnTo>
                <a:lnTo>
                  <a:pt x="97" y="83"/>
                </a:lnTo>
                <a:lnTo>
                  <a:pt x="97" y="83"/>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5" y="82"/>
                </a:lnTo>
                <a:lnTo>
                  <a:pt x="95" y="82"/>
                </a:lnTo>
                <a:lnTo>
                  <a:pt x="95" y="82"/>
                </a:lnTo>
                <a:lnTo>
                  <a:pt x="95" y="82"/>
                </a:lnTo>
                <a:lnTo>
                  <a:pt x="95" y="82"/>
                </a:lnTo>
                <a:lnTo>
                  <a:pt x="95"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3" y="82"/>
                </a:lnTo>
                <a:lnTo>
                  <a:pt x="93" y="82"/>
                </a:lnTo>
                <a:lnTo>
                  <a:pt x="93" y="82"/>
                </a:lnTo>
                <a:lnTo>
                  <a:pt x="93" y="82"/>
                </a:lnTo>
                <a:lnTo>
                  <a:pt x="93" y="82"/>
                </a:lnTo>
                <a:lnTo>
                  <a:pt x="93" y="83"/>
                </a:lnTo>
                <a:lnTo>
                  <a:pt x="93" y="83"/>
                </a:lnTo>
                <a:lnTo>
                  <a:pt x="93" y="83"/>
                </a:lnTo>
                <a:lnTo>
                  <a:pt x="93" y="83"/>
                </a:lnTo>
                <a:lnTo>
                  <a:pt x="93" y="83"/>
                </a:lnTo>
                <a:lnTo>
                  <a:pt x="93" y="83"/>
                </a:lnTo>
                <a:lnTo>
                  <a:pt x="93" y="83"/>
                </a:lnTo>
                <a:lnTo>
                  <a:pt x="93" y="83"/>
                </a:lnTo>
                <a:lnTo>
                  <a:pt x="93" y="82"/>
                </a:lnTo>
                <a:lnTo>
                  <a:pt x="93" y="82"/>
                </a:lnTo>
                <a:lnTo>
                  <a:pt x="93" y="82"/>
                </a:lnTo>
                <a:lnTo>
                  <a:pt x="93" y="82"/>
                </a:lnTo>
                <a:lnTo>
                  <a:pt x="93" y="82"/>
                </a:lnTo>
                <a:lnTo>
                  <a:pt x="92" y="82"/>
                </a:lnTo>
                <a:lnTo>
                  <a:pt x="92" y="82"/>
                </a:lnTo>
                <a:lnTo>
                  <a:pt x="92" y="82"/>
                </a:lnTo>
                <a:lnTo>
                  <a:pt x="92" y="82"/>
                </a:lnTo>
                <a:lnTo>
                  <a:pt x="92" y="82"/>
                </a:lnTo>
                <a:lnTo>
                  <a:pt x="92" y="83"/>
                </a:lnTo>
                <a:lnTo>
                  <a:pt x="92" y="83"/>
                </a:lnTo>
                <a:lnTo>
                  <a:pt x="92" y="83"/>
                </a:lnTo>
                <a:lnTo>
                  <a:pt x="92" y="83"/>
                </a:lnTo>
                <a:lnTo>
                  <a:pt x="92" y="83"/>
                </a:lnTo>
                <a:lnTo>
                  <a:pt x="92" y="83"/>
                </a:lnTo>
                <a:lnTo>
                  <a:pt x="92" y="83"/>
                </a:lnTo>
                <a:lnTo>
                  <a:pt x="92" y="83"/>
                </a:lnTo>
                <a:lnTo>
                  <a:pt x="92" y="83"/>
                </a:lnTo>
                <a:lnTo>
                  <a:pt x="93" y="83"/>
                </a:lnTo>
                <a:lnTo>
                  <a:pt x="94" y="86"/>
                </a:lnTo>
                <a:lnTo>
                  <a:pt x="94" y="88"/>
                </a:lnTo>
                <a:lnTo>
                  <a:pt x="94" y="88"/>
                </a:lnTo>
                <a:lnTo>
                  <a:pt x="94" y="88"/>
                </a:lnTo>
                <a:lnTo>
                  <a:pt x="94" y="88"/>
                </a:lnTo>
                <a:lnTo>
                  <a:pt x="94" y="88"/>
                </a:lnTo>
                <a:lnTo>
                  <a:pt x="94" y="88"/>
                </a:lnTo>
                <a:lnTo>
                  <a:pt x="94" y="88"/>
                </a:lnTo>
                <a:lnTo>
                  <a:pt x="94" y="88"/>
                </a:lnTo>
                <a:lnTo>
                  <a:pt x="94" y="88"/>
                </a:lnTo>
                <a:lnTo>
                  <a:pt x="94" y="88"/>
                </a:lnTo>
                <a:lnTo>
                  <a:pt x="94" y="88"/>
                </a:lnTo>
                <a:lnTo>
                  <a:pt x="94" y="88"/>
                </a:lnTo>
                <a:lnTo>
                  <a:pt x="93" y="88"/>
                </a:lnTo>
                <a:lnTo>
                  <a:pt x="93" y="89"/>
                </a:lnTo>
                <a:lnTo>
                  <a:pt x="93" y="89"/>
                </a:lnTo>
                <a:lnTo>
                  <a:pt x="93" y="89"/>
                </a:lnTo>
                <a:lnTo>
                  <a:pt x="93" y="89"/>
                </a:lnTo>
                <a:lnTo>
                  <a:pt x="93" y="89"/>
                </a:lnTo>
                <a:lnTo>
                  <a:pt x="93" y="89"/>
                </a:lnTo>
                <a:lnTo>
                  <a:pt x="93" y="89"/>
                </a:lnTo>
                <a:lnTo>
                  <a:pt x="93" y="89"/>
                </a:lnTo>
                <a:lnTo>
                  <a:pt x="93" y="89"/>
                </a:lnTo>
                <a:lnTo>
                  <a:pt x="93" y="89"/>
                </a:lnTo>
                <a:lnTo>
                  <a:pt x="93" y="89"/>
                </a:lnTo>
                <a:lnTo>
                  <a:pt x="93" y="89"/>
                </a:lnTo>
                <a:lnTo>
                  <a:pt x="93" y="89"/>
                </a:lnTo>
                <a:lnTo>
                  <a:pt x="93" y="90"/>
                </a:lnTo>
                <a:lnTo>
                  <a:pt x="93" y="90"/>
                </a:lnTo>
                <a:lnTo>
                  <a:pt x="93" y="90"/>
                </a:lnTo>
                <a:lnTo>
                  <a:pt x="94" y="92"/>
                </a:lnTo>
                <a:lnTo>
                  <a:pt x="94" y="92"/>
                </a:lnTo>
                <a:lnTo>
                  <a:pt x="94" y="92"/>
                </a:lnTo>
                <a:lnTo>
                  <a:pt x="94" y="93"/>
                </a:lnTo>
                <a:lnTo>
                  <a:pt x="95" y="94"/>
                </a:lnTo>
                <a:lnTo>
                  <a:pt x="96" y="96"/>
                </a:lnTo>
                <a:lnTo>
                  <a:pt x="96" y="97"/>
                </a:lnTo>
                <a:lnTo>
                  <a:pt x="96" y="97"/>
                </a:lnTo>
                <a:lnTo>
                  <a:pt x="96" y="98"/>
                </a:lnTo>
                <a:lnTo>
                  <a:pt x="97" y="100"/>
                </a:lnTo>
                <a:lnTo>
                  <a:pt x="98" y="102"/>
                </a:lnTo>
                <a:lnTo>
                  <a:pt x="98" y="102"/>
                </a:lnTo>
                <a:lnTo>
                  <a:pt x="98" y="102"/>
                </a:lnTo>
                <a:lnTo>
                  <a:pt x="98" y="103"/>
                </a:lnTo>
                <a:lnTo>
                  <a:pt x="99" y="103"/>
                </a:lnTo>
                <a:lnTo>
                  <a:pt x="99" y="104"/>
                </a:lnTo>
                <a:lnTo>
                  <a:pt x="99" y="104"/>
                </a:lnTo>
                <a:lnTo>
                  <a:pt x="99" y="104"/>
                </a:lnTo>
                <a:lnTo>
                  <a:pt x="99" y="105"/>
                </a:lnTo>
                <a:lnTo>
                  <a:pt x="100" y="105"/>
                </a:lnTo>
                <a:lnTo>
                  <a:pt x="100" y="105"/>
                </a:lnTo>
                <a:lnTo>
                  <a:pt x="101" y="104"/>
                </a:lnTo>
                <a:lnTo>
                  <a:pt x="101" y="104"/>
                </a:lnTo>
                <a:lnTo>
                  <a:pt x="102" y="103"/>
                </a:lnTo>
                <a:lnTo>
                  <a:pt x="103" y="103"/>
                </a:lnTo>
                <a:lnTo>
                  <a:pt x="103" y="103"/>
                </a:lnTo>
                <a:lnTo>
                  <a:pt x="103" y="103"/>
                </a:lnTo>
                <a:lnTo>
                  <a:pt x="104" y="102"/>
                </a:lnTo>
                <a:lnTo>
                  <a:pt x="104" y="102"/>
                </a:lnTo>
                <a:lnTo>
                  <a:pt x="105" y="103"/>
                </a:lnTo>
                <a:lnTo>
                  <a:pt x="105" y="104"/>
                </a:lnTo>
                <a:lnTo>
                  <a:pt x="105" y="104"/>
                </a:lnTo>
                <a:lnTo>
                  <a:pt x="106" y="104"/>
                </a:lnTo>
                <a:lnTo>
                  <a:pt x="106" y="104"/>
                </a:lnTo>
                <a:lnTo>
                  <a:pt x="106" y="105"/>
                </a:lnTo>
                <a:lnTo>
                  <a:pt x="106" y="105"/>
                </a:lnTo>
                <a:lnTo>
                  <a:pt x="106" y="105"/>
                </a:lnTo>
                <a:lnTo>
                  <a:pt x="106" y="105"/>
                </a:lnTo>
                <a:lnTo>
                  <a:pt x="106" y="105"/>
                </a:lnTo>
                <a:lnTo>
                  <a:pt x="106" y="105"/>
                </a:lnTo>
                <a:lnTo>
                  <a:pt x="107" y="106"/>
                </a:lnTo>
                <a:lnTo>
                  <a:pt x="107" y="106"/>
                </a:lnTo>
                <a:lnTo>
                  <a:pt x="108" y="106"/>
                </a:lnTo>
                <a:lnTo>
                  <a:pt x="108" y="106"/>
                </a:lnTo>
                <a:lnTo>
                  <a:pt x="109" y="107"/>
                </a:lnTo>
                <a:lnTo>
                  <a:pt x="109" y="107"/>
                </a:lnTo>
                <a:lnTo>
                  <a:pt x="110" y="107"/>
                </a:lnTo>
                <a:lnTo>
                  <a:pt x="110" y="107"/>
                </a:lnTo>
                <a:lnTo>
                  <a:pt x="110" y="107"/>
                </a:lnTo>
                <a:lnTo>
                  <a:pt x="110" y="107"/>
                </a:lnTo>
                <a:lnTo>
                  <a:pt x="111" y="107"/>
                </a:lnTo>
                <a:lnTo>
                  <a:pt x="111" y="107"/>
                </a:lnTo>
                <a:lnTo>
                  <a:pt x="111" y="107"/>
                </a:lnTo>
                <a:lnTo>
                  <a:pt x="112" y="107"/>
                </a:lnTo>
                <a:lnTo>
                  <a:pt x="113" y="108"/>
                </a:lnTo>
                <a:lnTo>
                  <a:pt x="114" y="108"/>
                </a:lnTo>
                <a:lnTo>
                  <a:pt x="115" y="109"/>
                </a:lnTo>
                <a:lnTo>
                  <a:pt x="116" y="109"/>
                </a:lnTo>
                <a:lnTo>
                  <a:pt x="116" y="109"/>
                </a:lnTo>
                <a:lnTo>
                  <a:pt x="116" y="109"/>
                </a:lnTo>
                <a:lnTo>
                  <a:pt x="117" y="109"/>
                </a:lnTo>
                <a:lnTo>
                  <a:pt x="117" y="109"/>
                </a:lnTo>
                <a:lnTo>
                  <a:pt x="118" y="109"/>
                </a:lnTo>
                <a:lnTo>
                  <a:pt x="118" y="109"/>
                </a:lnTo>
                <a:lnTo>
                  <a:pt x="120" y="110"/>
                </a:lnTo>
                <a:lnTo>
                  <a:pt x="120" y="110"/>
                </a:lnTo>
                <a:lnTo>
                  <a:pt x="121" y="110"/>
                </a:lnTo>
                <a:lnTo>
                  <a:pt x="121" y="110"/>
                </a:lnTo>
                <a:lnTo>
                  <a:pt x="123" y="111"/>
                </a:lnTo>
                <a:lnTo>
                  <a:pt x="123" y="111"/>
                </a:lnTo>
                <a:lnTo>
                  <a:pt x="125" y="112"/>
                </a:lnTo>
                <a:lnTo>
                  <a:pt x="126" y="112"/>
                </a:lnTo>
                <a:lnTo>
                  <a:pt x="126" y="112"/>
                </a:lnTo>
                <a:lnTo>
                  <a:pt x="127" y="112"/>
                </a:lnTo>
                <a:lnTo>
                  <a:pt x="128" y="113"/>
                </a:lnTo>
                <a:lnTo>
                  <a:pt x="130" y="113"/>
                </a:lnTo>
                <a:lnTo>
                  <a:pt x="131" y="113"/>
                </a:lnTo>
                <a:lnTo>
                  <a:pt x="132" y="113"/>
                </a:lnTo>
                <a:lnTo>
                  <a:pt x="133" y="114"/>
                </a:lnTo>
                <a:lnTo>
                  <a:pt x="133" y="114"/>
                </a:lnTo>
                <a:lnTo>
                  <a:pt x="134" y="114"/>
                </a:lnTo>
                <a:lnTo>
                  <a:pt x="135" y="114"/>
                </a:lnTo>
                <a:lnTo>
                  <a:pt x="136" y="114"/>
                </a:lnTo>
                <a:lnTo>
                  <a:pt x="137" y="115"/>
                </a:lnTo>
                <a:lnTo>
                  <a:pt x="138" y="115"/>
                </a:lnTo>
                <a:lnTo>
                  <a:pt x="138" y="116"/>
                </a:lnTo>
                <a:lnTo>
                  <a:pt x="139" y="116"/>
                </a:lnTo>
                <a:lnTo>
                  <a:pt x="140" y="116"/>
                </a:lnTo>
                <a:lnTo>
                  <a:pt x="140" y="116"/>
                </a:lnTo>
                <a:lnTo>
                  <a:pt x="140" y="116"/>
                </a:lnTo>
                <a:lnTo>
                  <a:pt x="140" y="116"/>
                </a:lnTo>
                <a:lnTo>
                  <a:pt x="140" y="116"/>
                </a:lnTo>
                <a:lnTo>
                  <a:pt x="140" y="116"/>
                </a:lnTo>
                <a:lnTo>
                  <a:pt x="140" y="116"/>
                </a:lnTo>
                <a:lnTo>
                  <a:pt x="140" y="116"/>
                </a:lnTo>
                <a:lnTo>
                  <a:pt x="140" y="116"/>
                </a:lnTo>
                <a:lnTo>
                  <a:pt x="140" y="115"/>
                </a:lnTo>
                <a:lnTo>
                  <a:pt x="140" y="115"/>
                </a:lnTo>
                <a:lnTo>
                  <a:pt x="140" y="115"/>
                </a:lnTo>
                <a:lnTo>
                  <a:pt x="140" y="115"/>
                </a:lnTo>
                <a:lnTo>
                  <a:pt x="140" y="115"/>
                </a:lnTo>
                <a:lnTo>
                  <a:pt x="140" y="115"/>
                </a:lnTo>
                <a:lnTo>
                  <a:pt x="140" y="115"/>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3"/>
                </a:lnTo>
                <a:lnTo>
                  <a:pt x="140" y="113"/>
                </a:lnTo>
                <a:lnTo>
                  <a:pt x="140" y="113"/>
                </a:lnTo>
                <a:lnTo>
                  <a:pt x="140" y="113"/>
                </a:lnTo>
                <a:lnTo>
                  <a:pt x="140" y="113"/>
                </a:lnTo>
                <a:lnTo>
                  <a:pt x="140" y="113"/>
                </a:lnTo>
                <a:lnTo>
                  <a:pt x="140" y="113"/>
                </a:lnTo>
                <a:lnTo>
                  <a:pt x="140" y="113"/>
                </a:lnTo>
                <a:lnTo>
                  <a:pt x="140" y="113"/>
                </a:lnTo>
                <a:lnTo>
                  <a:pt x="140" y="113"/>
                </a:lnTo>
                <a:lnTo>
                  <a:pt x="140" y="113"/>
                </a:lnTo>
                <a:lnTo>
                  <a:pt x="140" y="113"/>
                </a:lnTo>
                <a:lnTo>
                  <a:pt x="140" y="113"/>
                </a:lnTo>
                <a:lnTo>
                  <a:pt x="140" y="113"/>
                </a:lnTo>
                <a:lnTo>
                  <a:pt x="140" y="113"/>
                </a:lnTo>
                <a:lnTo>
                  <a:pt x="140" y="113"/>
                </a:lnTo>
                <a:lnTo>
                  <a:pt x="140" y="113"/>
                </a:lnTo>
                <a:lnTo>
                  <a:pt x="141" y="113"/>
                </a:lnTo>
                <a:lnTo>
                  <a:pt x="141" y="113"/>
                </a:lnTo>
                <a:lnTo>
                  <a:pt x="141" y="113"/>
                </a:lnTo>
                <a:lnTo>
                  <a:pt x="141" y="113"/>
                </a:lnTo>
                <a:lnTo>
                  <a:pt x="141" y="113"/>
                </a:lnTo>
                <a:lnTo>
                  <a:pt x="141" y="113"/>
                </a:lnTo>
                <a:lnTo>
                  <a:pt x="141" y="113"/>
                </a:lnTo>
                <a:lnTo>
                  <a:pt x="141" y="113"/>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2" y="112"/>
                </a:lnTo>
                <a:lnTo>
                  <a:pt x="142" y="112"/>
                </a:lnTo>
                <a:lnTo>
                  <a:pt x="142" y="112"/>
                </a:lnTo>
                <a:lnTo>
                  <a:pt x="142" y="112"/>
                </a:lnTo>
                <a:lnTo>
                  <a:pt x="142" y="112"/>
                </a:lnTo>
                <a:lnTo>
                  <a:pt x="142" y="112"/>
                </a:lnTo>
                <a:lnTo>
                  <a:pt x="142" y="112"/>
                </a:lnTo>
                <a:lnTo>
                  <a:pt x="142" y="112"/>
                </a:lnTo>
                <a:lnTo>
                  <a:pt x="142" y="112"/>
                </a:lnTo>
                <a:lnTo>
                  <a:pt x="142" y="112"/>
                </a:lnTo>
                <a:lnTo>
                  <a:pt x="142" y="112"/>
                </a:lnTo>
                <a:lnTo>
                  <a:pt x="142" y="112"/>
                </a:lnTo>
                <a:lnTo>
                  <a:pt x="142" y="112"/>
                </a:lnTo>
                <a:lnTo>
                  <a:pt x="142" y="112"/>
                </a:lnTo>
                <a:lnTo>
                  <a:pt x="142" y="112"/>
                </a:lnTo>
                <a:lnTo>
                  <a:pt x="142" y="112"/>
                </a:lnTo>
                <a:lnTo>
                  <a:pt x="142" y="112"/>
                </a:lnTo>
                <a:lnTo>
                  <a:pt x="142" y="111"/>
                </a:lnTo>
                <a:lnTo>
                  <a:pt x="142" y="111"/>
                </a:lnTo>
                <a:lnTo>
                  <a:pt x="142" y="111"/>
                </a:lnTo>
                <a:lnTo>
                  <a:pt x="142" y="111"/>
                </a:lnTo>
                <a:lnTo>
                  <a:pt x="142" y="111"/>
                </a:lnTo>
                <a:lnTo>
                  <a:pt x="142" y="111"/>
                </a:lnTo>
                <a:lnTo>
                  <a:pt x="142" y="111"/>
                </a:lnTo>
                <a:lnTo>
                  <a:pt x="142" y="112"/>
                </a:lnTo>
                <a:lnTo>
                  <a:pt x="142" y="112"/>
                </a:lnTo>
                <a:lnTo>
                  <a:pt x="142" y="112"/>
                </a:lnTo>
                <a:lnTo>
                  <a:pt x="142" y="112"/>
                </a:lnTo>
                <a:lnTo>
                  <a:pt x="142" y="112"/>
                </a:lnTo>
                <a:lnTo>
                  <a:pt x="142" y="112"/>
                </a:lnTo>
                <a:lnTo>
                  <a:pt x="143" y="112"/>
                </a:lnTo>
                <a:lnTo>
                  <a:pt x="143" y="112"/>
                </a:lnTo>
                <a:lnTo>
                  <a:pt x="143" y="112"/>
                </a:lnTo>
                <a:lnTo>
                  <a:pt x="143" y="112"/>
                </a:lnTo>
                <a:lnTo>
                  <a:pt x="143" y="112"/>
                </a:lnTo>
                <a:lnTo>
                  <a:pt x="143" y="112"/>
                </a:lnTo>
                <a:lnTo>
                  <a:pt x="143" y="111"/>
                </a:lnTo>
                <a:lnTo>
                  <a:pt x="143" y="111"/>
                </a:lnTo>
                <a:lnTo>
                  <a:pt x="143" y="111"/>
                </a:lnTo>
                <a:lnTo>
                  <a:pt x="143" y="111"/>
                </a:lnTo>
                <a:lnTo>
                  <a:pt x="143" y="111"/>
                </a:lnTo>
                <a:lnTo>
                  <a:pt x="143" y="111"/>
                </a:lnTo>
                <a:lnTo>
                  <a:pt x="143" y="111"/>
                </a:lnTo>
                <a:lnTo>
                  <a:pt x="143" y="111"/>
                </a:lnTo>
                <a:lnTo>
                  <a:pt x="144" y="110"/>
                </a:lnTo>
                <a:lnTo>
                  <a:pt x="144" y="110"/>
                </a:lnTo>
                <a:lnTo>
                  <a:pt x="144" y="110"/>
                </a:lnTo>
                <a:lnTo>
                  <a:pt x="144" y="110"/>
                </a:lnTo>
                <a:lnTo>
                  <a:pt x="144" y="110"/>
                </a:lnTo>
                <a:lnTo>
                  <a:pt x="144" y="110"/>
                </a:lnTo>
                <a:lnTo>
                  <a:pt x="144" y="110"/>
                </a:lnTo>
                <a:lnTo>
                  <a:pt x="144" y="110"/>
                </a:lnTo>
                <a:lnTo>
                  <a:pt x="144" y="110"/>
                </a:lnTo>
                <a:lnTo>
                  <a:pt x="144" y="110"/>
                </a:lnTo>
                <a:lnTo>
                  <a:pt x="144" y="110"/>
                </a:lnTo>
                <a:lnTo>
                  <a:pt x="143" y="110"/>
                </a:lnTo>
                <a:lnTo>
                  <a:pt x="143" y="110"/>
                </a:lnTo>
                <a:lnTo>
                  <a:pt x="143" y="110"/>
                </a:lnTo>
                <a:lnTo>
                  <a:pt x="143" y="110"/>
                </a:lnTo>
                <a:lnTo>
                  <a:pt x="143" y="110"/>
                </a:lnTo>
                <a:lnTo>
                  <a:pt x="143" y="110"/>
                </a:lnTo>
                <a:lnTo>
                  <a:pt x="143" y="110"/>
                </a:lnTo>
                <a:lnTo>
                  <a:pt x="143" y="110"/>
                </a:lnTo>
                <a:lnTo>
                  <a:pt x="143" y="110"/>
                </a:lnTo>
                <a:lnTo>
                  <a:pt x="142" y="110"/>
                </a:lnTo>
                <a:lnTo>
                  <a:pt x="142" y="109"/>
                </a:lnTo>
                <a:lnTo>
                  <a:pt x="142" y="109"/>
                </a:lnTo>
                <a:lnTo>
                  <a:pt x="142" y="109"/>
                </a:lnTo>
                <a:lnTo>
                  <a:pt x="142" y="109"/>
                </a:lnTo>
                <a:lnTo>
                  <a:pt x="142" y="109"/>
                </a:lnTo>
                <a:lnTo>
                  <a:pt x="142" y="109"/>
                </a:lnTo>
                <a:lnTo>
                  <a:pt x="142" y="109"/>
                </a:lnTo>
                <a:lnTo>
                  <a:pt x="143" y="109"/>
                </a:lnTo>
                <a:lnTo>
                  <a:pt x="143" y="109"/>
                </a:lnTo>
                <a:lnTo>
                  <a:pt x="143" y="109"/>
                </a:lnTo>
                <a:lnTo>
                  <a:pt x="143" y="109"/>
                </a:lnTo>
                <a:lnTo>
                  <a:pt x="143" y="109"/>
                </a:lnTo>
                <a:lnTo>
                  <a:pt x="143" y="109"/>
                </a:lnTo>
                <a:lnTo>
                  <a:pt x="143" y="109"/>
                </a:lnTo>
                <a:lnTo>
                  <a:pt x="143" y="108"/>
                </a:lnTo>
                <a:lnTo>
                  <a:pt x="143" y="108"/>
                </a:lnTo>
                <a:lnTo>
                  <a:pt x="143" y="108"/>
                </a:lnTo>
                <a:lnTo>
                  <a:pt x="143" y="107"/>
                </a:lnTo>
                <a:lnTo>
                  <a:pt x="143" y="107"/>
                </a:lnTo>
                <a:lnTo>
                  <a:pt x="144" y="107"/>
                </a:lnTo>
                <a:lnTo>
                  <a:pt x="144" y="107"/>
                </a:lnTo>
                <a:lnTo>
                  <a:pt x="144" y="107"/>
                </a:lnTo>
                <a:lnTo>
                  <a:pt x="143" y="107"/>
                </a:lnTo>
                <a:lnTo>
                  <a:pt x="143" y="107"/>
                </a:lnTo>
                <a:lnTo>
                  <a:pt x="143" y="107"/>
                </a:lnTo>
                <a:lnTo>
                  <a:pt x="143" y="107"/>
                </a:lnTo>
                <a:lnTo>
                  <a:pt x="143" y="107"/>
                </a:lnTo>
                <a:lnTo>
                  <a:pt x="143" y="107"/>
                </a:lnTo>
                <a:lnTo>
                  <a:pt x="143" y="107"/>
                </a:lnTo>
                <a:lnTo>
                  <a:pt x="143" y="107"/>
                </a:lnTo>
                <a:lnTo>
                  <a:pt x="143" y="107"/>
                </a:lnTo>
                <a:lnTo>
                  <a:pt x="143" y="107"/>
                </a:lnTo>
                <a:lnTo>
                  <a:pt x="143" y="107"/>
                </a:lnTo>
                <a:lnTo>
                  <a:pt x="143" y="107"/>
                </a:lnTo>
                <a:lnTo>
                  <a:pt x="143" y="107"/>
                </a:lnTo>
                <a:lnTo>
                  <a:pt x="143" y="107"/>
                </a:lnTo>
                <a:lnTo>
                  <a:pt x="143" y="107"/>
                </a:lnTo>
                <a:lnTo>
                  <a:pt x="143" y="107"/>
                </a:lnTo>
                <a:lnTo>
                  <a:pt x="143" y="107"/>
                </a:lnTo>
                <a:lnTo>
                  <a:pt x="144" y="107"/>
                </a:lnTo>
                <a:lnTo>
                  <a:pt x="144" y="107"/>
                </a:lnTo>
                <a:lnTo>
                  <a:pt x="144" y="107"/>
                </a:lnTo>
                <a:lnTo>
                  <a:pt x="144" y="107"/>
                </a:lnTo>
                <a:lnTo>
                  <a:pt x="144" y="107"/>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6" y="106"/>
                </a:lnTo>
                <a:lnTo>
                  <a:pt x="146" y="106"/>
                </a:lnTo>
                <a:lnTo>
                  <a:pt x="146" y="106"/>
                </a:lnTo>
                <a:lnTo>
                  <a:pt x="146" y="106"/>
                </a:lnTo>
                <a:lnTo>
                  <a:pt x="146" y="106"/>
                </a:lnTo>
                <a:lnTo>
                  <a:pt x="146" y="106"/>
                </a:lnTo>
                <a:lnTo>
                  <a:pt x="146" y="106"/>
                </a:lnTo>
                <a:lnTo>
                  <a:pt x="146" y="106"/>
                </a:lnTo>
                <a:lnTo>
                  <a:pt x="146" y="106"/>
                </a:lnTo>
                <a:lnTo>
                  <a:pt x="146" y="106"/>
                </a:lnTo>
                <a:lnTo>
                  <a:pt x="147" y="105"/>
                </a:lnTo>
                <a:lnTo>
                  <a:pt x="147" y="105"/>
                </a:lnTo>
                <a:lnTo>
                  <a:pt x="147" y="106"/>
                </a:lnTo>
                <a:lnTo>
                  <a:pt x="147" y="106"/>
                </a:lnTo>
                <a:lnTo>
                  <a:pt x="147" y="106"/>
                </a:lnTo>
                <a:lnTo>
                  <a:pt x="147" y="106"/>
                </a:lnTo>
                <a:lnTo>
                  <a:pt x="147" y="106"/>
                </a:lnTo>
                <a:lnTo>
                  <a:pt x="147" y="106"/>
                </a:lnTo>
                <a:lnTo>
                  <a:pt x="147" y="105"/>
                </a:lnTo>
                <a:lnTo>
                  <a:pt x="147" y="105"/>
                </a:lnTo>
                <a:lnTo>
                  <a:pt x="147" y="105"/>
                </a:lnTo>
                <a:lnTo>
                  <a:pt x="147" y="105"/>
                </a:lnTo>
                <a:lnTo>
                  <a:pt x="147" y="105"/>
                </a:lnTo>
                <a:lnTo>
                  <a:pt x="147" y="105"/>
                </a:lnTo>
                <a:lnTo>
                  <a:pt x="147" y="105"/>
                </a:lnTo>
                <a:lnTo>
                  <a:pt x="147" y="105"/>
                </a:lnTo>
                <a:lnTo>
                  <a:pt x="147" y="105"/>
                </a:lnTo>
                <a:lnTo>
                  <a:pt x="147" y="105"/>
                </a:lnTo>
                <a:lnTo>
                  <a:pt x="147" y="106"/>
                </a:lnTo>
                <a:lnTo>
                  <a:pt x="147" y="106"/>
                </a:lnTo>
                <a:lnTo>
                  <a:pt x="147" y="106"/>
                </a:lnTo>
                <a:lnTo>
                  <a:pt x="147"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5"/>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9" y="106"/>
                </a:lnTo>
                <a:lnTo>
                  <a:pt x="149" y="106"/>
                </a:lnTo>
                <a:lnTo>
                  <a:pt x="149" y="106"/>
                </a:lnTo>
                <a:lnTo>
                  <a:pt x="149" y="106"/>
                </a:lnTo>
                <a:lnTo>
                  <a:pt x="149" y="106"/>
                </a:lnTo>
                <a:lnTo>
                  <a:pt x="149" y="106"/>
                </a:lnTo>
                <a:lnTo>
                  <a:pt x="150" y="106"/>
                </a:lnTo>
                <a:lnTo>
                  <a:pt x="150" y="106"/>
                </a:lnTo>
                <a:lnTo>
                  <a:pt x="150" y="106"/>
                </a:lnTo>
                <a:lnTo>
                  <a:pt x="150" y="106"/>
                </a:lnTo>
                <a:lnTo>
                  <a:pt x="150" y="106"/>
                </a:lnTo>
                <a:lnTo>
                  <a:pt x="150" y="106"/>
                </a:lnTo>
                <a:lnTo>
                  <a:pt x="150" y="106"/>
                </a:lnTo>
                <a:lnTo>
                  <a:pt x="150" y="106"/>
                </a:lnTo>
                <a:lnTo>
                  <a:pt x="150" y="106"/>
                </a:lnTo>
                <a:lnTo>
                  <a:pt x="150" y="106"/>
                </a:lnTo>
                <a:lnTo>
                  <a:pt x="150" y="106"/>
                </a:lnTo>
                <a:lnTo>
                  <a:pt x="151" y="106"/>
                </a:lnTo>
                <a:lnTo>
                  <a:pt x="151" y="106"/>
                </a:lnTo>
                <a:lnTo>
                  <a:pt x="151" y="106"/>
                </a:lnTo>
                <a:lnTo>
                  <a:pt x="151" y="106"/>
                </a:lnTo>
                <a:lnTo>
                  <a:pt x="151" y="106"/>
                </a:lnTo>
                <a:lnTo>
                  <a:pt x="151" y="106"/>
                </a:lnTo>
                <a:lnTo>
                  <a:pt x="151" y="106"/>
                </a:lnTo>
                <a:lnTo>
                  <a:pt x="151" y="106"/>
                </a:lnTo>
                <a:lnTo>
                  <a:pt x="151" y="106"/>
                </a:lnTo>
                <a:lnTo>
                  <a:pt x="151" y="106"/>
                </a:lnTo>
                <a:lnTo>
                  <a:pt x="151" y="106"/>
                </a:lnTo>
                <a:lnTo>
                  <a:pt x="151" y="106"/>
                </a:lnTo>
                <a:lnTo>
                  <a:pt x="151" y="106"/>
                </a:lnTo>
                <a:lnTo>
                  <a:pt x="151" y="106"/>
                </a:lnTo>
                <a:lnTo>
                  <a:pt x="151" y="106"/>
                </a:lnTo>
                <a:lnTo>
                  <a:pt x="151" y="106"/>
                </a:lnTo>
                <a:lnTo>
                  <a:pt x="152" y="106"/>
                </a:lnTo>
                <a:lnTo>
                  <a:pt x="152" y="105"/>
                </a:lnTo>
                <a:lnTo>
                  <a:pt x="152" y="105"/>
                </a:lnTo>
                <a:lnTo>
                  <a:pt x="152" y="105"/>
                </a:lnTo>
                <a:lnTo>
                  <a:pt x="152" y="105"/>
                </a:lnTo>
                <a:lnTo>
                  <a:pt x="152" y="105"/>
                </a:lnTo>
                <a:lnTo>
                  <a:pt x="152" y="105"/>
                </a:lnTo>
                <a:lnTo>
                  <a:pt x="152" y="105"/>
                </a:lnTo>
                <a:lnTo>
                  <a:pt x="152" y="105"/>
                </a:lnTo>
                <a:lnTo>
                  <a:pt x="152" y="105"/>
                </a:lnTo>
                <a:lnTo>
                  <a:pt x="152" y="105"/>
                </a:lnTo>
                <a:lnTo>
                  <a:pt x="152" y="105"/>
                </a:lnTo>
                <a:lnTo>
                  <a:pt x="152" y="105"/>
                </a:lnTo>
                <a:lnTo>
                  <a:pt x="152" y="105"/>
                </a:lnTo>
                <a:lnTo>
                  <a:pt x="152" y="105"/>
                </a:lnTo>
                <a:lnTo>
                  <a:pt x="152" y="105"/>
                </a:lnTo>
                <a:lnTo>
                  <a:pt x="152" y="105"/>
                </a:lnTo>
                <a:lnTo>
                  <a:pt x="152" y="105"/>
                </a:lnTo>
                <a:lnTo>
                  <a:pt x="153" y="105"/>
                </a:lnTo>
                <a:lnTo>
                  <a:pt x="153" y="105"/>
                </a:lnTo>
                <a:lnTo>
                  <a:pt x="153" y="105"/>
                </a:lnTo>
                <a:lnTo>
                  <a:pt x="153" y="105"/>
                </a:lnTo>
                <a:lnTo>
                  <a:pt x="153" y="105"/>
                </a:lnTo>
                <a:lnTo>
                  <a:pt x="153" y="105"/>
                </a:lnTo>
                <a:lnTo>
                  <a:pt x="153" y="105"/>
                </a:lnTo>
                <a:lnTo>
                  <a:pt x="153" y="105"/>
                </a:lnTo>
                <a:lnTo>
                  <a:pt x="153" y="105"/>
                </a:lnTo>
                <a:lnTo>
                  <a:pt x="154" y="105"/>
                </a:lnTo>
                <a:lnTo>
                  <a:pt x="154" y="105"/>
                </a:lnTo>
                <a:lnTo>
                  <a:pt x="154" y="105"/>
                </a:lnTo>
                <a:lnTo>
                  <a:pt x="154" y="105"/>
                </a:lnTo>
                <a:lnTo>
                  <a:pt x="154" y="105"/>
                </a:lnTo>
                <a:lnTo>
                  <a:pt x="154" y="105"/>
                </a:lnTo>
                <a:lnTo>
                  <a:pt x="154" y="105"/>
                </a:lnTo>
                <a:lnTo>
                  <a:pt x="154" y="105"/>
                </a:lnTo>
                <a:lnTo>
                  <a:pt x="154" y="105"/>
                </a:lnTo>
                <a:lnTo>
                  <a:pt x="154" y="105"/>
                </a:lnTo>
                <a:lnTo>
                  <a:pt x="154" y="105"/>
                </a:lnTo>
                <a:lnTo>
                  <a:pt x="154" y="105"/>
                </a:lnTo>
                <a:lnTo>
                  <a:pt x="154" y="105"/>
                </a:lnTo>
                <a:lnTo>
                  <a:pt x="154" y="105"/>
                </a:lnTo>
                <a:lnTo>
                  <a:pt x="155" y="105"/>
                </a:lnTo>
                <a:lnTo>
                  <a:pt x="155" y="104"/>
                </a:lnTo>
                <a:lnTo>
                  <a:pt x="155" y="105"/>
                </a:lnTo>
                <a:lnTo>
                  <a:pt x="155" y="105"/>
                </a:lnTo>
                <a:lnTo>
                  <a:pt x="155" y="105"/>
                </a:lnTo>
                <a:lnTo>
                  <a:pt x="155" y="105"/>
                </a:lnTo>
                <a:lnTo>
                  <a:pt x="155" y="104"/>
                </a:lnTo>
                <a:lnTo>
                  <a:pt x="155" y="104"/>
                </a:lnTo>
                <a:lnTo>
                  <a:pt x="155" y="104"/>
                </a:lnTo>
                <a:lnTo>
                  <a:pt x="155" y="104"/>
                </a:lnTo>
                <a:lnTo>
                  <a:pt x="155" y="104"/>
                </a:lnTo>
                <a:lnTo>
                  <a:pt x="155" y="104"/>
                </a:lnTo>
                <a:lnTo>
                  <a:pt x="155" y="104"/>
                </a:lnTo>
                <a:lnTo>
                  <a:pt x="155" y="103"/>
                </a:lnTo>
                <a:lnTo>
                  <a:pt x="155" y="103"/>
                </a:lnTo>
                <a:lnTo>
                  <a:pt x="155" y="103"/>
                </a:lnTo>
                <a:lnTo>
                  <a:pt x="156" y="103"/>
                </a:lnTo>
                <a:lnTo>
                  <a:pt x="156" y="103"/>
                </a:lnTo>
                <a:lnTo>
                  <a:pt x="156" y="103"/>
                </a:lnTo>
                <a:lnTo>
                  <a:pt x="156" y="103"/>
                </a:lnTo>
                <a:lnTo>
                  <a:pt x="156" y="103"/>
                </a:lnTo>
                <a:lnTo>
                  <a:pt x="156" y="103"/>
                </a:lnTo>
                <a:lnTo>
                  <a:pt x="156" y="103"/>
                </a:lnTo>
                <a:lnTo>
                  <a:pt x="156" y="103"/>
                </a:lnTo>
                <a:lnTo>
                  <a:pt x="157" y="103"/>
                </a:lnTo>
                <a:lnTo>
                  <a:pt x="157" y="103"/>
                </a:lnTo>
                <a:lnTo>
                  <a:pt x="157" y="103"/>
                </a:lnTo>
                <a:lnTo>
                  <a:pt x="157" y="103"/>
                </a:lnTo>
                <a:lnTo>
                  <a:pt x="157" y="103"/>
                </a:lnTo>
                <a:lnTo>
                  <a:pt x="157" y="103"/>
                </a:lnTo>
                <a:lnTo>
                  <a:pt x="157" y="102"/>
                </a:lnTo>
                <a:lnTo>
                  <a:pt x="157" y="102"/>
                </a:lnTo>
                <a:lnTo>
                  <a:pt x="157" y="102"/>
                </a:lnTo>
                <a:lnTo>
                  <a:pt x="157" y="102"/>
                </a:lnTo>
                <a:lnTo>
                  <a:pt x="157" y="102"/>
                </a:lnTo>
                <a:lnTo>
                  <a:pt x="157" y="102"/>
                </a:lnTo>
                <a:lnTo>
                  <a:pt x="157" y="102"/>
                </a:lnTo>
                <a:lnTo>
                  <a:pt x="157" y="102"/>
                </a:lnTo>
                <a:lnTo>
                  <a:pt x="157" y="102"/>
                </a:lnTo>
                <a:lnTo>
                  <a:pt x="157" y="102"/>
                </a:lnTo>
                <a:lnTo>
                  <a:pt x="157" y="102"/>
                </a:lnTo>
                <a:lnTo>
                  <a:pt x="157" y="102"/>
                </a:lnTo>
                <a:lnTo>
                  <a:pt x="157" y="102"/>
                </a:lnTo>
                <a:lnTo>
                  <a:pt x="157" y="102"/>
                </a:lnTo>
                <a:lnTo>
                  <a:pt x="157" y="102"/>
                </a:lnTo>
                <a:lnTo>
                  <a:pt x="157" y="102"/>
                </a:lnTo>
                <a:lnTo>
                  <a:pt x="157" y="102"/>
                </a:lnTo>
                <a:lnTo>
                  <a:pt x="157" y="102"/>
                </a:lnTo>
                <a:lnTo>
                  <a:pt x="157" y="101"/>
                </a:lnTo>
                <a:lnTo>
                  <a:pt x="157" y="101"/>
                </a:lnTo>
                <a:lnTo>
                  <a:pt x="157" y="101"/>
                </a:lnTo>
                <a:lnTo>
                  <a:pt x="157" y="101"/>
                </a:lnTo>
                <a:lnTo>
                  <a:pt x="157" y="101"/>
                </a:lnTo>
                <a:lnTo>
                  <a:pt x="158" y="101"/>
                </a:lnTo>
                <a:lnTo>
                  <a:pt x="158" y="101"/>
                </a:lnTo>
                <a:lnTo>
                  <a:pt x="158" y="102"/>
                </a:lnTo>
                <a:lnTo>
                  <a:pt x="158" y="102"/>
                </a:lnTo>
                <a:lnTo>
                  <a:pt x="158" y="102"/>
                </a:lnTo>
                <a:lnTo>
                  <a:pt x="158" y="102"/>
                </a:lnTo>
                <a:lnTo>
                  <a:pt x="158" y="102"/>
                </a:lnTo>
                <a:lnTo>
                  <a:pt x="158" y="102"/>
                </a:lnTo>
                <a:lnTo>
                  <a:pt x="158" y="102"/>
                </a:lnTo>
                <a:lnTo>
                  <a:pt x="158" y="101"/>
                </a:lnTo>
                <a:lnTo>
                  <a:pt x="158" y="101"/>
                </a:lnTo>
                <a:lnTo>
                  <a:pt x="158" y="101"/>
                </a:lnTo>
                <a:lnTo>
                  <a:pt x="158" y="101"/>
                </a:lnTo>
                <a:lnTo>
                  <a:pt x="158" y="101"/>
                </a:lnTo>
                <a:lnTo>
                  <a:pt x="158" y="101"/>
                </a:lnTo>
                <a:lnTo>
                  <a:pt x="158" y="100"/>
                </a:lnTo>
                <a:lnTo>
                  <a:pt x="158" y="100"/>
                </a:lnTo>
                <a:lnTo>
                  <a:pt x="158" y="100"/>
                </a:lnTo>
                <a:lnTo>
                  <a:pt x="158" y="100"/>
                </a:lnTo>
                <a:lnTo>
                  <a:pt x="158" y="100"/>
                </a:lnTo>
                <a:lnTo>
                  <a:pt x="158" y="100"/>
                </a:lnTo>
                <a:lnTo>
                  <a:pt x="158" y="100"/>
                </a:lnTo>
                <a:lnTo>
                  <a:pt x="158" y="100"/>
                </a:lnTo>
                <a:lnTo>
                  <a:pt x="158" y="100"/>
                </a:lnTo>
                <a:lnTo>
                  <a:pt x="158" y="100"/>
                </a:lnTo>
                <a:lnTo>
                  <a:pt x="158" y="100"/>
                </a:lnTo>
                <a:lnTo>
                  <a:pt x="158" y="100"/>
                </a:lnTo>
                <a:lnTo>
                  <a:pt x="158" y="100"/>
                </a:lnTo>
                <a:lnTo>
                  <a:pt x="158"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60" y="99"/>
                </a:lnTo>
                <a:lnTo>
                  <a:pt x="160" y="99"/>
                </a:lnTo>
                <a:lnTo>
                  <a:pt x="160" y="99"/>
                </a:lnTo>
                <a:lnTo>
                  <a:pt x="160" y="99"/>
                </a:lnTo>
                <a:lnTo>
                  <a:pt x="160" y="99"/>
                </a:lnTo>
                <a:lnTo>
                  <a:pt x="160" y="99"/>
                </a:lnTo>
                <a:lnTo>
                  <a:pt x="160" y="99"/>
                </a:lnTo>
                <a:lnTo>
                  <a:pt x="160" y="99"/>
                </a:lnTo>
                <a:lnTo>
                  <a:pt x="160" y="99"/>
                </a:lnTo>
                <a:lnTo>
                  <a:pt x="160" y="98"/>
                </a:lnTo>
                <a:lnTo>
                  <a:pt x="160" y="98"/>
                </a:lnTo>
                <a:lnTo>
                  <a:pt x="160" y="98"/>
                </a:lnTo>
                <a:lnTo>
                  <a:pt x="160" y="98"/>
                </a:lnTo>
                <a:lnTo>
                  <a:pt x="160" y="98"/>
                </a:lnTo>
                <a:lnTo>
                  <a:pt x="160" y="98"/>
                </a:lnTo>
                <a:lnTo>
                  <a:pt x="160" y="97"/>
                </a:lnTo>
                <a:lnTo>
                  <a:pt x="160" y="97"/>
                </a:lnTo>
                <a:lnTo>
                  <a:pt x="160" y="97"/>
                </a:lnTo>
                <a:lnTo>
                  <a:pt x="160" y="97"/>
                </a:lnTo>
                <a:lnTo>
                  <a:pt x="160" y="97"/>
                </a:lnTo>
                <a:lnTo>
                  <a:pt x="160" y="97"/>
                </a:lnTo>
                <a:lnTo>
                  <a:pt x="160" y="97"/>
                </a:lnTo>
                <a:lnTo>
                  <a:pt x="161" y="97"/>
                </a:lnTo>
                <a:lnTo>
                  <a:pt x="161" y="97"/>
                </a:lnTo>
                <a:lnTo>
                  <a:pt x="161" y="97"/>
                </a:lnTo>
                <a:lnTo>
                  <a:pt x="161" y="97"/>
                </a:lnTo>
                <a:lnTo>
                  <a:pt x="161" y="96"/>
                </a:lnTo>
                <a:lnTo>
                  <a:pt x="161" y="96"/>
                </a:lnTo>
                <a:lnTo>
                  <a:pt x="161" y="96"/>
                </a:lnTo>
                <a:lnTo>
                  <a:pt x="161" y="96"/>
                </a:lnTo>
                <a:lnTo>
                  <a:pt x="161" y="96"/>
                </a:lnTo>
                <a:lnTo>
                  <a:pt x="161" y="96"/>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42">
            <a:extLst>
              <a:ext uri="{FF2B5EF4-FFF2-40B4-BE49-F238E27FC236}">
                <a16:creationId xmlns:a16="http://schemas.microsoft.com/office/drawing/2014/main" id="{836BA40F-76C2-1A8F-41C1-0597E313BD40}"/>
              </a:ext>
            </a:extLst>
          </p:cNvPr>
          <p:cNvSpPr>
            <a:spLocks/>
          </p:cNvSpPr>
          <p:nvPr/>
        </p:nvSpPr>
        <p:spPr bwMode="auto">
          <a:xfrm>
            <a:off x="3490913" y="2268538"/>
            <a:ext cx="1120775" cy="1219200"/>
          </a:xfrm>
          <a:custGeom>
            <a:avLst/>
            <a:gdLst>
              <a:gd name="T0" fmla="*/ 247 w 706"/>
              <a:gd name="T1" fmla="*/ 156 h 768"/>
              <a:gd name="T2" fmla="*/ 260 w 706"/>
              <a:gd name="T3" fmla="*/ 194 h 768"/>
              <a:gd name="T4" fmla="*/ 345 w 706"/>
              <a:gd name="T5" fmla="*/ 226 h 768"/>
              <a:gd name="T6" fmla="*/ 379 w 706"/>
              <a:gd name="T7" fmla="*/ 255 h 768"/>
              <a:gd name="T8" fmla="*/ 512 w 706"/>
              <a:gd name="T9" fmla="*/ 453 h 768"/>
              <a:gd name="T10" fmla="*/ 546 w 706"/>
              <a:gd name="T11" fmla="*/ 439 h 768"/>
              <a:gd name="T12" fmla="*/ 589 w 706"/>
              <a:gd name="T13" fmla="*/ 432 h 768"/>
              <a:gd name="T14" fmla="*/ 692 w 706"/>
              <a:gd name="T15" fmla="*/ 650 h 768"/>
              <a:gd name="T16" fmla="*/ 682 w 706"/>
              <a:gd name="T17" fmla="*/ 677 h 768"/>
              <a:gd name="T18" fmla="*/ 669 w 706"/>
              <a:gd name="T19" fmla="*/ 685 h 768"/>
              <a:gd name="T20" fmla="*/ 653 w 706"/>
              <a:gd name="T21" fmla="*/ 698 h 768"/>
              <a:gd name="T22" fmla="*/ 638 w 706"/>
              <a:gd name="T23" fmla="*/ 707 h 768"/>
              <a:gd name="T24" fmla="*/ 617 w 706"/>
              <a:gd name="T25" fmla="*/ 709 h 768"/>
              <a:gd name="T26" fmla="*/ 603 w 706"/>
              <a:gd name="T27" fmla="*/ 724 h 768"/>
              <a:gd name="T28" fmla="*/ 580 w 706"/>
              <a:gd name="T29" fmla="*/ 726 h 768"/>
              <a:gd name="T30" fmla="*/ 559 w 706"/>
              <a:gd name="T31" fmla="*/ 728 h 768"/>
              <a:gd name="T32" fmla="*/ 546 w 706"/>
              <a:gd name="T33" fmla="*/ 738 h 768"/>
              <a:gd name="T34" fmla="*/ 534 w 706"/>
              <a:gd name="T35" fmla="*/ 746 h 768"/>
              <a:gd name="T36" fmla="*/ 527 w 706"/>
              <a:gd name="T37" fmla="*/ 755 h 768"/>
              <a:gd name="T38" fmla="*/ 501 w 706"/>
              <a:gd name="T39" fmla="*/ 766 h 768"/>
              <a:gd name="T40" fmla="*/ 473 w 706"/>
              <a:gd name="T41" fmla="*/ 759 h 768"/>
              <a:gd name="T42" fmla="*/ 454 w 706"/>
              <a:gd name="T43" fmla="*/ 762 h 768"/>
              <a:gd name="T44" fmla="*/ 425 w 706"/>
              <a:gd name="T45" fmla="*/ 757 h 768"/>
              <a:gd name="T46" fmla="*/ 400 w 706"/>
              <a:gd name="T47" fmla="*/ 712 h 768"/>
              <a:gd name="T48" fmla="*/ 364 w 706"/>
              <a:gd name="T49" fmla="*/ 700 h 768"/>
              <a:gd name="T50" fmla="*/ 324 w 706"/>
              <a:gd name="T51" fmla="*/ 683 h 768"/>
              <a:gd name="T52" fmla="*/ 282 w 706"/>
              <a:gd name="T53" fmla="*/ 696 h 768"/>
              <a:gd name="T54" fmla="*/ 253 w 706"/>
              <a:gd name="T55" fmla="*/ 697 h 768"/>
              <a:gd name="T56" fmla="*/ 249 w 706"/>
              <a:gd name="T57" fmla="*/ 701 h 768"/>
              <a:gd name="T58" fmla="*/ 246 w 706"/>
              <a:gd name="T59" fmla="*/ 704 h 768"/>
              <a:gd name="T60" fmla="*/ 243 w 706"/>
              <a:gd name="T61" fmla="*/ 701 h 768"/>
              <a:gd name="T62" fmla="*/ 232 w 706"/>
              <a:gd name="T63" fmla="*/ 700 h 768"/>
              <a:gd name="T64" fmla="*/ 194 w 706"/>
              <a:gd name="T65" fmla="*/ 649 h 768"/>
              <a:gd name="T66" fmla="*/ 106 w 706"/>
              <a:gd name="T67" fmla="*/ 671 h 768"/>
              <a:gd name="T68" fmla="*/ 79 w 706"/>
              <a:gd name="T69" fmla="*/ 659 h 768"/>
              <a:gd name="T70" fmla="*/ 75 w 706"/>
              <a:gd name="T71" fmla="*/ 654 h 768"/>
              <a:gd name="T72" fmla="*/ 69 w 706"/>
              <a:gd name="T73" fmla="*/ 649 h 768"/>
              <a:gd name="T74" fmla="*/ 61 w 706"/>
              <a:gd name="T75" fmla="*/ 647 h 768"/>
              <a:gd name="T76" fmla="*/ 54 w 706"/>
              <a:gd name="T77" fmla="*/ 640 h 768"/>
              <a:gd name="T78" fmla="*/ 48 w 706"/>
              <a:gd name="T79" fmla="*/ 637 h 768"/>
              <a:gd name="T80" fmla="*/ 44 w 706"/>
              <a:gd name="T81" fmla="*/ 630 h 768"/>
              <a:gd name="T82" fmla="*/ 61 w 706"/>
              <a:gd name="T83" fmla="*/ 555 h 768"/>
              <a:gd name="T84" fmla="*/ 40 w 706"/>
              <a:gd name="T85" fmla="*/ 523 h 768"/>
              <a:gd name="T86" fmla="*/ 52 w 706"/>
              <a:gd name="T87" fmla="*/ 507 h 768"/>
              <a:gd name="T88" fmla="*/ 44 w 706"/>
              <a:gd name="T89" fmla="*/ 488 h 768"/>
              <a:gd name="T90" fmla="*/ 65 w 706"/>
              <a:gd name="T91" fmla="*/ 495 h 768"/>
              <a:gd name="T92" fmla="*/ 53 w 706"/>
              <a:gd name="T93" fmla="*/ 481 h 768"/>
              <a:gd name="T94" fmla="*/ 47 w 706"/>
              <a:gd name="T95" fmla="*/ 471 h 768"/>
              <a:gd name="T96" fmla="*/ 68 w 706"/>
              <a:gd name="T97" fmla="*/ 439 h 768"/>
              <a:gd name="T98" fmla="*/ 51 w 706"/>
              <a:gd name="T99" fmla="*/ 433 h 768"/>
              <a:gd name="T100" fmla="*/ 27 w 706"/>
              <a:gd name="T101" fmla="*/ 425 h 768"/>
              <a:gd name="T102" fmla="*/ 4 w 706"/>
              <a:gd name="T103" fmla="*/ 388 h 768"/>
              <a:gd name="T104" fmla="*/ 23 w 706"/>
              <a:gd name="T105" fmla="*/ 372 h 768"/>
              <a:gd name="T106" fmla="*/ 34 w 706"/>
              <a:gd name="T107" fmla="*/ 379 h 768"/>
              <a:gd name="T108" fmla="*/ 61 w 706"/>
              <a:gd name="T109" fmla="*/ 355 h 768"/>
              <a:gd name="T110" fmla="*/ 88 w 706"/>
              <a:gd name="T111" fmla="*/ 308 h 768"/>
              <a:gd name="T112" fmla="*/ 95 w 706"/>
              <a:gd name="T113" fmla="*/ 282 h 768"/>
              <a:gd name="T114" fmla="*/ 96 w 706"/>
              <a:gd name="T115" fmla="*/ 243 h 768"/>
              <a:gd name="T116" fmla="*/ 102 w 706"/>
              <a:gd name="T117" fmla="*/ 192 h 768"/>
              <a:gd name="T118" fmla="*/ 119 w 706"/>
              <a:gd name="T119" fmla="*/ 146 h 768"/>
              <a:gd name="T120" fmla="*/ 172 w 706"/>
              <a:gd name="T121" fmla="*/ 94 h 768"/>
              <a:gd name="T122" fmla="*/ 137 w 706"/>
              <a:gd name="T123" fmla="*/ 49 h 768"/>
              <a:gd name="T124" fmla="*/ 164 w 706"/>
              <a:gd name="T125" fmla="*/ 6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6" h="768">
                <a:moveTo>
                  <a:pt x="185" y="1"/>
                </a:moveTo>
                <a:lnTo>
                  <a:pt x="190" y="14"/>
                </a:lnTo>
                <a:lnTo>
                  <a:pt x="191" y="16"/>
                </a:lnTo>
                <a:lnTo>
                  <a:pt x="196" y="31"/>
                </a:lnTo>
                <a:lnTo>
                  <a:pt x="201" y="44"/>
                </a:lnTo>
                <a:lnTo>
                  <a:pt x="201" y="44"/>
                </a:lnTo>
                <a:lnTo>
                  <a:pt x="202" y="46"/>
                </a:lnTo>
                <a:lnTo>
                  <a:pt x="203" y="51"/>
                </a:lnTo>
                <a:lnTo>
                  <a:pt x="208" y="63"/>
                </a:lnTo>
                <a:lnTo>
                  <a:pt x="212" y="77"/>
                </a:lnTo>
                <a:lnTo>
                  <a:pt x="212" y="77"/>
                </a:lnTo>
                <a:lnTo>
                  <a:pt x="213" y="78"/>
                </a:lnTo>
                <a:lnTo>
                  <a:pt x="217" y="90"/>
                </a:lnTo>
                <a:lnTo>
                  <a:pt x="219" y="94"/>
                </a:lnTo>
                <a:lnTo>
                  <a:pt x="219" y="96"/>
                </a:lnTo>
                <a:lnTo>
                  <a:pt x="220" y="96"/>
                </a:lnTo>
                <a:lnTo>
                  <a:pt x="221" y="96"/>
                </a:lnTo>
                <a:lnTo>
                  <a:pt x="223" y="99"/>
                </a:lnTo>
                <a:lnTo>
                  <a:pt x="224" y="100"/>
                </a:lnTo>
                <a:lnTo>
                  <a:pt x="225" y="101"/>
                </a:lnTo>
                <a:lnTo>
                  <a:pt x="226" y="102"/>
                </a:lnTo>
                <a:lnTo>
                  <a:pt x="228" y="103"/>
                </a:lnTo>
                <a:lnTo>
                  <a:pt x="228" y="103"/>
                </a:lnTo>
                <a:lnTo>
                  <a:pt x="229" y="106"/>
                </a:lnTo>
                <a:lnTo>
                  <a:pt x="229" y="106"/>
                </a:lnTo>
                <a:lnTo>
                  <a:pt x="229" y="108"/>
                </a:lnTo>
                <a:lnTo>
                  <a:pt x="230" y="109"/>
                </a:lnTo>
                <a:lnTo>
                  <a:pt x="231" y="110"/>
                </a:lnTo>
                <a:lnTo>
                  <a:pt x="231" y="111"/>
                </a:lnTo>
                <a:lnTo>
                  <a:pt x="232" y="112"/>
                </a:lnTo>
                <a:lnTo>
                  <a:pt x="232" y="113"/>
                </a:lnTo>
                <a:lnTo>
                  <a:pt x="234" y="116"/>
                </a:lnTo>
                <a:lnTo>
                  <a:pt x="234" y="116"/>
                </a:lnTo>
                <a:lnTo>
                  <a:pt x="234" y="118"/>
                </a:lnTo>
                <a:lnTo>
                  <a:pt x="234" y="118"/>
                </a:lnTo>
                <a:lnTo>
                  <a:pt x="235" y="118"/>
                </a:lnTo>
                <a:lnTo>
                  <a:pt x="235" y="119"/>
                </a:lnTo>
                <a:lnTo>
                  <a:pt x="235" y="119"/>
                </a:lnTo>
                <a:lnTo>
                  <a:pt x="235" y="120"/>
                </a:lnTo>
                <a:lnTo>
                  <a:pt x="236" y="122"/>
                </a:lnTo>
                <a:lnTo>
                  <a:pt x="237" y="124"/>
                </a:lnTo>
                <a:lnTo>
                  <a:pt x="237" y="124"/>
                </a:lnTo>
                <a:lnTo>
                  <a:pt x="238" y="125"/>
                </a:lnTo>
                <a:lnTo>
                  <a:pt x="239" y="126"/>
                </a:lnTo>
                <a:lnTo>
                  <a:pt x="239" y="127"/>
                </a:lnTo>
                <a:lnTo>
                  <a:pt x="239" y="127"/>
                </a:lnTo>
                <a:lnTo>
                  <a:pt x="239" y="128"/>
                </a:lnTo>
                <a:lnTo>
                  <a:pt x="240" y="129"/>
                </a:lnTo>
                <a:lnTo>
                  <a:pt x="240" y="129"/>
                </a:lnTo>
                <a:lnTo>
                  <a:pt x="241" y="130"/>
                </a:lnTo>
                <a:lnTo>
                  <a:pt x="241" y="130"/>
                </a:lnTo>
                <a:lnTo>
                  <a:pt x="241" y="131"/>
                </a:lnTo>
                <a:lnTo>
                  <a:pt x="241" y="132"/>
                </a:lnTo>
                <a:lnTo>
                  <a:pt x="241" y="134"/>
                </a:lnTo>
                <a:lnTo>
                  <a:pt x="241" y="134"/>
                </a:lnTo>
                <a:lnTo>
                  <a:pt x="241" y="135"/>
                </a:lnTo>
                <a:lnTo>
                  <a:pt x="242" y="138"/>
                </a:lnTo>
                <a:lnTo>
                  <a:pt x="242" y="139"/>
                </a:lnTo>
                <a:lnTo>
                  <a:pt x="242" y="140"/>
                </a:lnTo>
                <a:lnTo>
                  <a:pt x="242" y="141"/>
                </a:lnTo>
                <a:lnTo>
                  <a:pt x="242" y="142"/>
                </a:lnTo>
                <a:lnTo>
                  <a:pt x="242" y="142"/>
                </a:lnTo>
                <a:lnTo>
                  <a:pt x="242" y="143"/>
                </a:lnTo>
                <a:lnTo>
                  <a:pt x="243" y="143"/>
                </a:lnTo>
                <a:lnTo>
                  <a:pt x="243" y="143"/>
                </a:lnTo>
                <a:lnTo>
                  <a:pt x="243" y="144"/>
                </a:lnTo>
                <a:lnTo>
                  <a:pt x="243" y="144"/>
                </a:lnTo>
                <a:lnTo>
                  <a:pt x="243" y="144"/>
                </a:lnTo>
                <a:lnTo>
                  <a:pt x="243" y="146"/>
                </a:lnTo>
                <a:lnTo>
                  <a:pt x="244" y="146"/>
                </a:lnTo>
                <a:lnTo>
                  <a:pt x="245" y="149"/>
                </a:lnTo>
                <a:lnTo>
                  <a:pt x="245" y="149"/>
                </a:lnTo>
                <a:lnTo>
                  <a:pt x="245" y="149"/>
                </a:lnTo>
                <a:lnTo>
                  <a:pt x="245" y="149"/>
                </a:lnTo>
                <a:lnTo>
                  <a:pt x="246" y="150"/>
                </a:lnTo>
                <a:lnTo>
                  <a:pt x="246" y="151"/>
                </a:lnTo>
                <a:lnTo>
                  <a:pt x="246" y="151"/>
                </a:lnTo>
                <a:lnTo>
                  <a:pt x="246" y="152"/>
                </a:lnTo>
                <a:lnTo>
                  <a:pt x="246" y="152"/>
                </a:lnTo>
                <a:lnTo>
                  <a:pt x="246" y="153"/>
                </a:lnTo>
                <a:lnTo>
                  <a:pt x="247" y="153"/>
                </a:lnTo>
                <a:lnTo>
                  <a:pt x="247" y="153"/>
                </a:lnTo>
                <a:lnTo>
                  <a:pt x="247" y="154"/>
                </a:lnTo>
                <a:lnTo>
                  <a:pt x="247" y="155"/>
                </a:lnTo>
                <a:lnTo>
                  <a:pt x="247" y="156"/>
                </a:lnTo>
                <a:lnTo>
                  <a:pt x="247" y="156"/>
                </a:lnTo>
                <a:lnTo>
                  <a:pt x="247" y="157"/>
                </a:lnTo>
                <a:lnTo>
                  <a:pt x="247" y="157"/>
                </a:lnTo>
                <a:lnTo>
                  <a:pt x="247" y="159"/>
                </a:lnTo>
                <a:lnTo>
                  <a:pt x="247" y="160"/>
                </a:lnTo>
                <a:lnTo>
                  <a:pt x="246" y="161"/>
                </a:lnTo>
                <a:lnTo>
                  <a:pt x="246" y="161"/>
                </a:lnTo>
                <a:lnTo>
                  <a:pt x="246" y="162"/>
                </a:lnTo>
                <a:lnTo>
                  <a:pt x="246" y="163"/>
                </a:lnTo>
                <a:lnTo>
                  <a:pt x="247" y="163"/>
                </a:lnTo>
                <a:lnTo>
                  <a:pt x="247" y="163"/>
                </a:lnTo>
                <a:lnTo>
                  <a:pt x="248" y="164"/>
                </a:lnTo>
                <a:lnTo>
                  <a:pt x="248" y="164"/>
                </a:lnTo>
                <a:lnTo>
                  <a:pt x="248" y="164"/>
                </a:lnTo>
                <a:lnTo>
                  <a:pt x="249" y="164"/>
                </a:lnTo>
                <a:lnTo>
                  <a:pt x="249" y="164"/>
                </a:lnTo>
                <a:lnTo>
                  <a:pt x="249" y="164"/>
                </a:lnTo>
                <a:lnTo>
                  <a:pt x="249" y="165"/>
                </a:lnTo>
                <a:lnTo>
                  <a:pt x="249" y="166"/>
                </a:lnTo>
                <a:lnTo>
                  <a:pt x="249" y="167"/>
                </a:lnTo>
                <a:lnTo>
                  <a:pt x="249" y="168"/>
                </a:lnTo>
                <a:lnTo>
                  <a:pt x="249" y="168"/>
                </a:lnTo>
                <a:lnTo>
                  <a:pt x="249" y="169"/>
                </a:lnTo>
                <a:lnTo>
                  <a:pt x="248" y="170"/>
                </a:lnTo>
                <a:lnTo>
                  <a:pt x="248" y="170"/>
                </a:lnTo>
                <a:lnTo>
                  <a:pt x="248" y="171"/>
                </a:lnTo>
                <a:lnTo>
                  <a:pt x="248" y="172"/>
                </a:lnTo>
                <a:lnTo>
                  <a:pt x="249" y="173"/>
                </a:lnTo>
                <a:lnTo>
                  <a:pt x="249" y="174"/>
                </a:lnTo>
                <a:lnTo>
                  <a:pt x="249" y="174"/>
                </a:lnTo>
                <a:lnTo>
                  <a:pt x="249" y="174"/>
                </a:lnTo>
                <a:lnTo>
                  <a:pt x="249" y="176"/>
                </a:lnTo>
                <a:lnTo>
                  <a:pt x="249" y="177"/>
                </a:lnTo>
                <a:lnTo>
                  <a:pt x="249" y="178"/>
                </a:lnTo>
                <a:lnTo>
                  <a:pt x="249" y="179"/>
                </a:lnTo>
                <a:lnTo>
                  <a:pt x="250" y="180"/>
                </a:lnTo>
                <a:lnTo>
                  <a:pt x="250" y="181"/>
                </a:lnTo>
                <a:lnTo>
                  <a:pt x="249" y="181"/>
                </a:lnTo>
                <a:lnTo>
                  <a:pt x="249" y="182"/>
                </a:lnTo>
                <a:lnTo>
                  <a:pt x="249" y="183"/>
                </a:lnTo>
                <a:lnTo>
                  <a:pt x="249" y="183"/>
                </a:lnTo>
                <a:lnTo>
                  <a:pt x="249" y="184"/>
                </a:lnTo>
                <a:lnTo>
                  <a:pt x="249" y="184"/>
                </a:lnTo>
                <a:lnTo>
                  <a:pt x="249" y="185"/>
                </a:lnTo>
                <a:lnTo>
                  <a:pt x="249" y="185"/>
                </a:lnTo>
                <a:lnTo>
                  <a:pt x="249" y="186"/>
                </a:lnTo>
                <a:lnTo>
                  <a:pt x="249" y="187"/>
                </a:lnTo>
                <a:lnTo>
                  <a:pt x="249" y="187"/>
                </a:lnTo>
                <a:lnTo>
                  <a:pt x="249" y="188"/>
                </a:lnTo>
                <a:lnTo>
                  <a:pt x="249" y="189"/>
                </a:lnTo>
                <a:lnTo>
                  <a:pt x="249" y="190"/>
                </a:lnTo>
                <a:lnTo>
                  <a:pt x="249" y="191"/>
                </a:lnTo>
                <a:lnTo>
                  <a:pt x="249" y="192"/>
                </a:lnTo>
                <a:lnTo>
                  <a:pt x="248" y="193"/>
                </a:lnTo>
                <a:lnTo>
                  <a:pt x="248" y="194"/>
                </a:lnTo>
                <a:lnTo>
                  <a:pt x="248" y="194"/>
                </a:lnTo>
                <a:lnTo>
                  <a:pt x="248" y="195"/>
                </a:lnTo>
                <a:lnTo>
                  <a:pt x="248" y="195"/>
                </a:lnTo>
                <a:lnTo>
                  <a:pt x="248" y="195"/>
                </a:lnTo>
                <a:lnTo>
                  <a:pt x="248" y="195"/>
                </a:lnTo>
                <a:lnTo>
                  <a:pt x="248" y="195"/>
                </a:lnTo>
                <a:lnTo>
                  <a:pt x="248" y="195"/>
                </a:lnTo>
                <a:lnTo>
                  <a:pt x="248" y="196"/>
                </a:lnTo>
                <a:lnTo>
                  <a:pt x="248" y="196"/>
                </a:lnTo>
                <a:lnTo>
                  <a:pt x="248" y="197"/>
                </a:lnTo>
                <a:lnTo>
                  <a:pt x="249" y="197"/>
                </a:lnTo>
                <a:lnTo>
                  <a:pt x="249" y="197"/>
                </a:lnTo>
                <a:lnTo>
                  <a:pt x="249" y="197"/>
                </a:lnTo>
                <a:lnTo>
                  <a:pt x="251" y="197"/>
                </a:lnTo>
                <a:lnTo>
                  <a:pt x="251" y="197"/>
                </a:lnTo>
                <a:lnTo>
                  <a:pt x="252" y="196"/>
                </a:lnTo>
                <a:lnTo>
                  <a:pt x="253" y="195"/>
                </a:lnTo>
                <a:lnTo>
                  <a:pt x="253" y="195"/>
                </a:lnTo>
                <a:lnTo>
                  <a:pt x="254" y="195"/>
                </a:lnTo>
                <a:lnTo>
                  <a:pt x="254" y="195"/>
                </a:lnTo>
                <a:lnTo>
                  <a:pt x="255" y="194"/>
                </a:lnTo>
                <a:lnTo>
                  <a:pt x="255" y="194"/>
                </a:lnTo>
                <a:lnTo>
                  <a:pt x="256" y="194"/>
                </a:lnTo>
                <a:lnTo>
                  <a:pt x="257" y="194"/>
                </a:lnTo>
                <a:lnTo>
                  <a:pt x="258" y="193"/>
                </a:lnTo>
                <a:lnTo>
                  <a:pt x="258" y="193"/>
                </a:lnTo>
                <a:lnTo>
                  <a:pt x="259" y="194"/>
                </a:lnTo>
                <a:lnTo>
                  <a:pt x="259" y="194"/>
                </a:lnTo>
                <a:lnTo>
                  <a:pt x="259" y="194"/>
                </a:lnTo>
                <a:lnTo>
                  <a:pt x="260" y="194"/>
                </a:lnTo>
                <a:lnTo>
                  <a:pt x="262" y="194"/>
                </a:lnTo>
                <a:lnTo>
                  <a:pt x="262" y="194"/>
                </a:lnTo>
                <a:lnTo>
                  <a:pt x="263" y="195"/>
                </a:lnTo>
                <a:lnTo>
                  <a:pt x="263" y="195"/>
                </a:lnTo>
                <a:lnTo>
                  <a:pt x="265" y="196"/>
                </a:lnTo>
                <a:lnTo>
                  <a:pt x="266" y="197"/>
                </a:lnTo>
                <a:lnTo>
                  <a:pt x="267" y="198"/>
                </a:lnTo>
                <a:lnTo>
                  <a:pt x="267" y="198"/>
                </a:lnTo>
                <a:lnTo>
                  <a:pt x="269" y="199"/>
                </a:lnTo>
                <a:lnTo>
                  <a:pt x="269" y="199"/>
                </a:lnTo>
                <a:lnTo>
                  <a:pt x="270" y="200"/>
                </a:lnTo>
                <a:lnTo>
                  <a:pt x="276" y="204"/>
                </a:lnTo>
                <a:lnTo>
                  <a:pt x="277" y="204"/>
                </a:lnTo>
                <a:lnTo>
                  <a:pt x="279" y="204"/>
                </a:lnTo>
                <a:lnTo>
                  <a:pt x="280" y="205"/>
                </a:lnTo>
                <a:lnTo>
                  <a:pt x="282" y="207"/>
                </a:lnTo>
                <a:lnTo>
                  <a:pt x="282" y="207"/>
                </a:lnTo>
                <a:lnTo>
                  <a:pt x="283" y="208"/>
                </a:lnTo>
                <a:lnTo>
                  <a:pt x="283" y="208"/>
                </a:lnTo>
                <a:lnTo>
                  <a:pt x="283" y="209"/>
                </a:lnTo>
                <a:lnTo>
                  <a:pt x="283" y="209"/>
                </a:lnTo>
                <a:lnTo>
                  <a:pt x="284" y="209"/>
                </a:lnTo>
                <a:lnTo>
                  <a:pt x="284" y="209"/>
                </a:lnTo>
                <a:lnTo>
                  <a:pt x="284" y="209"/>
                </a:lnTo>
                <a:lnTo>
                  <a:pt x="284" y="209"/>
                </a:lnTo>
                <a:lnTo>
                  <a:pt x="284" y="209"/>
                </a:lnTo>
                <a:lnTo>
                  <a:pt x="285" y="210"/>
                </a:lnTo>
                <a:lnTo>
                  <a:pt x="285" y="210"/>
                </a:lnTo>
                <a:lnTo>
                  <a:pt x="285" y="210"/>
                </a:lnTo>
                <a:lnTo>
                  <a:pt x="290" y="210"/>
                </a:lnTo>
                <a:lnTo>
                  <a:pt x="297" y="210"/>
                </a:lnTo>
                <a:lnTo>
                  <a:pt x="305" y="211"/>
                </a:lnTo>
                <a:lnTo>
                  <a:pt x="306" y="211"/>
                </a:lnTo>
                <a:lnTo>
                  <a:pt x="306" y="211"/>
                </a:lnTo>
                <a:lnTo>
                  <a:pt x="306" y="211"/>
                </a:lnTo>
                <a:lnTo>
                  <a:pt x="307" y="211"/>
                </a:lnTo>
                <a:lnTo>
                  <a:pt x="307" y="211"/>
                </a:lnTo>
                <a:lnTo>
                  <a:pt x="311" y="211"/>
                </a:lnTo>
                <a:lnTo>
                  <a:pt x="313" y="212"/>
                </a:lnTo>
                <a:lnTo>
                  <a:pt x="315" y="212"/>
                </a:lnTo>
                <a:lnTo>
                  <a:pt x="315" y="212"/>
                </a:lnTo>
                <a:lnTo>
                  <a:pt x="317" y="214"/>
                </a:lnTo>
                <a:lnTo>
                  <a:pt x="317" y="214"/>
                </a:lnTo>
                <a:lnTo>
                  <a:pt x="318" y="214"/>
                </a:lnTo>
                <a:lnTo>
                  <a:pt x="318" y="214"/>
                </a:lnTo>
                <a:lnTo>
                  <a:pt x="318" y="214"/>
                </a:lnTo>
                <a:lnTo>
                  <a:pt x="323" y="215"/>
                </a:lnTo>
                <a:lnTo>
                  <a:pt x="328" y="216"/>
                </a:lnTo>
                <a:lnTo>
                  <a:pt x="329" y="217"/>
                </a:lnTo>
                <a:lnTo>
                  <a:pt x="331" y="217"/>
                </a:lnTo>
                <a:lnTo>
                  <a:pt x="334" y="217"/>
                </a:lnTo>
                <a:lnTo>
                  <a:pt x="334" y="217"/>
                </a:lnTo>
                <a:lnTo>
                  <a:pt x="335" y="217"/>
                </a:lnTo>
                <a:lnTo>
                  <a:pt x="337" y="218"/>
                </a:lnTo>
                <a:lnTo>
                  <a:pt x="338" y="218"/>
                </a:lnTo>
                <a:lnTo>
                  <a:pt x="339" y="218"/>
                </a:lnTo>
                <a:lnTo>
                  <a:pt x="339" y="218"/>
                </a:lnTo>
                <a:lnTo>
                  <a:pt x="339" y="218"/>
                </a:lnTo>
                <a:lnTo>
                  <a:pt x="340" y="218"/>
                </a:lnTo>
                <a:lnTo>
                  <a:pt x="340" y="218"/>
                </a:lnTo>
                <a:lnTo>
                  <a:pt x="340" y="218"/>
                </a:lnTo>
                <a:lnTo>
                  <a:pt x="340" y="218"/>
                </a:lnTo>
                <a:lnTo>
                  <a:pt x="340" y="218"/>
                </a:lnTo>
                <a:lnTo>
                  <a:pt x="340" y="218"/>
                </a:lnTo>
                <a:lnTo>
                  <a:pt x="341" y="218"/>
                </a:lnTo>
                <a:lnTo>
                  <a:pt x="341" y="218"/>
                </a:lnTo>
                <a:lnTo>
                  <a:pt x="341" y="218"/>
                </a:lnTo>
                <a:lnTo>
                  <a:pt x="341" y="218"/>
                </a:lnTo>
                <a:lnTo>
                  <a:pt x="341" y="218"/>
                </a:lnTo>
                <a:lnTo>
                  <a:pt x="342" y="218"/>
                </a:lnTo>
                <a:lnTo>
                  <a:pt x="343" y="218"/>
                </a:lnTo>
                <a:lnTo>
                  <a:pt x="344" y="218"/>
                </a:lnTo>
                <a:lnTo>
                  <a:pt x="344" y="219"/>
                </a:lnTo>
                <a:lnTo>
                  <a:pt x="345" y="222"/>
                </a:lnTo>
                <a:lnTo>
                  <a:pt x="345" y="223"/>
                </a:lnTo>
                <a:lnTo>
                  <a:pt x="345" y="224"/>
                </a:lnTo>
                <a:lnTo>
                  <a:pt x="345" y="224"/>
                </a:lnTo>
                <a:lnTo>
                  <a:pt x="345" y="224"/>
                </a:lnTo>
                <a:lnTo>
                  <a:pt x="345" y="224"/>
                </a:lnTo>
                <a:lnTo>
                  <a:pt x="345" y="225"/>
                </a:lnTo>
                <a:lnTo>
                  <a:pt x="345" y="225"/>
                </a:lnTo>
                <a:lnTo>
                  <a:pt x="345" y="225"/>
                </a:lnTo>
                <a:lnTo>
                  <a:pt x="345" y="225"/>
                </a:lnTo>
                <a:lnTo>
                  <a:pt x="345" y="226"/>
                </a:lnTo>
                <a:lnTo>
                  <a:pt x="345" y="226"/>
                </a:lnTo>
                <a:lnTo>
                  <a:pt x="345" y="226"/>
                </a:lnTo>
                <a:lnTo>
                  <a:pt x="345" y="227"/>
                </a:lnTo>
                <a:lnTo>
                  <a:pt x="345" y="227"/>
                </a:lnTo>
                <a:lnTo>
                  <a:pt x="345" y="227"/>
                </a:lnTo>
                <a:lnTo>
                  <a:pt x="345" y="228"/>
                </a:lnTo>
                <a:lnTo>
                  <a:pt x="345" y="228"/>
                </a:lnTo>
                <a:lnTo>
                  <a:pt x="345" y="228"/>
                </a:lnTo>
                <a:lnTo>
                  <a:pt x="345" y="228"/>
                </a:lnTo>
                <a:lnTo>
                  <a:pt x="346" y="229"/>
                </a:lnTo>
                <a:lnTo>
                  <a:pt x="346" y="229"/>
                </a:lnTo>
                <a:lnTo>
                  <a:pt x="346" y="229"/>
                </a:lnTo>
                <a:lnTo>
                  <a:pt x="347" y="230"/>
                </a:lnTo>
                <a:lnTo>
                  <a:pt x="348" y="232"/>
                </a:lnTo>
                <a:lnTo>
                  <a:pt x="348" y="232"/>
                </a:lnTo>
                <a:lnTo>
                  <a:pt x="348" y="233"/>
                </a:lnTo>
                <a:lnTo>
                  <a:pt x="350" y="235"/>
                </a:lnTo>
                <a:lnTo>
                  <a:pt x="350" y="235"/>
                </a:lnTo>
                <a:lnTo>
                  <a:pt x="351" y="236"/>
                </a:lnTo>
                <a:lnTo>
                  <a:pt x="356" y="239"/>
                </a:lnTo>
                <a:lnTo>
                  <a:pt x="356" y="239"/>
                </a:lnTo>
                <a:lnTo>
                  <a:pt x="359" y="241"/>
                </a:lnTo>
                <a:lnTo>
                  <a:pt x="362" y="243"/>
                </a:lnTo>
                <a:lnTo>
                  <a:pt x="365" y="245"/>
                </a:lnTo>
                <a:lnTo>
                  <a:pt x="365" y="245"/>
                </a:lnTo>
                <a:lnTo>
                  <a:pt x="365" y="245"/>
                </a:lnTo>
                <a:lnTo>
                  <a:pt x="365" y="245"/>
                </a:lnTo>
                <a:lnTo>
                  <a:pt x="366" y="245"/>
                </a:lnTo>
                <a:lnTo>
                  <a:pt x="366" y="246"/>
                </a:lnTo>
                <a:lnTo>
                  <a:pt x="366" y="246"/>
                </a:lnTo>
                <a:lnTo>
                  <a:pt x="367" y="246"/>
                </a:lnTo>
                <a:lnTo>
                  <a:pt x="367" y="246"/>
                </a:lnTo>
                <a:lnTo>
                  <a:pt x="367" y="246"/>
                </a:lnTo>
                <a:lnTo>
                  <a:pt x="367" y="247"/>
                </a:lnTo>
                <a:lnTo>
                  <a:pt x="367" y="247"/>
                </a:lnTo>
                <a:lnTo>
                  <a:pt x="368" y="247"/>
                </a:lnTo>
                <a:lnTo>
                  <a:pt x="368" y="247"/>
                </a:lnTo>
                <a:lnTo>
                  <a:pt x="368" y="247"/>
                </a:lnTo>
                <a:lnTo>
                  <a:pt x="368" y="247"/>
                </a:lnTo>
                <a:lnTo>
                  <a:pt x="368" y="248"/>
                </a:lnTo>
                <a:lnTo>
                  <a:pt x="368" y="248"/>
                </a:lnTo>
                <a:lnTo>
                  <a:pt x="368" y="248"/>
                </a:lnTo>
                <a:lnTo>
                  <a:pt x="368" y="248"/>
                </a:lnTo>
                <a:lnTo>
                  <a:pt x="368" y="248"/>
                </a:lnTo>
                <a:lnTo>
                  <a:pt x="368" y="248"/>
                </a:lnTo>
                <a:lnTo>
                  <a:pt x="369" y="249"/>
                </a:lnTo>
                <a:lnTo>
                  <a:pt x="369" y="249"/>
                </a:lnTo>
                <a:lnTo>
                  <a:pt x="369" y="249"/>
                </a:lnTo>
                <a:lnTo>
                  <a:pt x="369" y="250"/>
                </a:lnTo>
                <a:lnTo>
                  <a:pt x="369" y="250"/>
                </a:lnTo>
                <a:lnTo>
                  <a:pt x="369" y="250"/>
                </a:lnTo>
                <a:lnTo>
                  <a:pt x="370" y="250"/>
                </a:lnTo>
                <a:lnTo>
                  <a:pt x="370" y="250"/>
                </a:lnTo>
                <a:lnTo>
                  <a:pt x="370" y="251"/>
                </a:lnTo>
                <a:lnTo>
                  <a:pt x="370" y="251"/>
                </a:lnTo>
                <a:lnTo>
                  <a:pt x="371" y="252"/>
                </a:lnTo>
                <a:lnTo>
                  <a:pt x="371" y="252"/>
                </a:lnTo>
                <a:lnTo>
                  <a:pt x="371" y="253"/>
                </a:lnTo>
                <a:lnTo>
                  <a:pt x="372" y="253"/>
                </a:lnTo>
                <a:lnTo>
                  <a:pt x="372" y="253"/>
                </a:lnTo>
                <a:lnTo>
                  <a:pt x="372" y="253"/>
                </a:lnTo>
                <a:lnTo>
                  <a:pt x="372" y="253"/>
                </a:lnTo>
                <a:lnTo>
                  <a:pt x="372" y="254"/>
                </a:lnTo>
                <a:lnTo>
                  <a:pt x="372" y="254"/>
                </a:lnTo>
                <a:lnTo>
                  <a:pt x="373" y="254"/>
                </a:lnTo>
                <a:lnTo>
                  <a:pt x="373" y="254"/>
                </a:lnTo>
                <a:lnTo>
                  <a:pt x="373" y="255"/>
                </a:lnTo>
                <a:lnTo>
                  <a:pt x="374" y="255"/>
                </a:lnTo>
                <a:lnTo>
                  <a:pt x="374" y="254"/>
                </a:lnTo>
                <a:lnTo>
                  <a:pt x="374" y="254"/>
                </a:lnTo>
                <a:lnTo>
                  <a:pt x="375" y="254"/>
                </a:lnTo>
                <a:lnTo>
                  <a:pt x="375" y="254"/>
                </a:lnTo>
                <a:lnTo>
                  <a:pt x="375" y="254"/>
                </a:lnTo>
                <a:lnTo>
                  <a:pt x="375" y="254"/>
                </a:lnTo>
                <a:lnTo>
                  <a:pt x="376" y="254"/>
                </a:lnTo>
                <a:lnTo>
                  <a:pt x="376" y="254"/>
                </a:lnTo>
                <a:lnTo>
                  <a:pt x="376" y="254"/>
                </a:lnTo>
                <a:lnTo>
                  <a:pt x="376" y="254"/>
                </a:lnTo>
                <a:lnTo>
                  <a:pt x="377" y="254"/>
                </a:lnTo>
                <a:lnTo>
                  <a:pt x="377" y="254"/>
                </a:lnTo>
                <a:lnTo>
                  <a:pt x="377" y="254"/>
                </a:lnTo>
                <a:lnTo>
                  <a:pt x="378" y="254"/>
                </a:lnTo>
                <a:lnTo>
                  <a:pt x="378" y="254"/>
                </a:lnTo>
                <a:lnTo>
                  <a:pt x="378" y="255"/>
                </a:lnTo>
                <a:lnTo>
                  <a:pt x="378" y="255"/>
                </a:lnTo>
                <a:lnTo>
                  <a:pt x="379" y="255"/>
                </a:lnTo>
                <a:lnTo>
                  <a:pt x="385" y="255"/>
                </a:lnTo>
                <a:lnTo>
                  <a:pt x="387" y="255"/>
                </a:lnTo>
                <a:lnTo>
                  <a:pt x="388" y="255"/>
                </a:lnTo>
                <a:lnTo>
                  <a:pt x="390" y="262"/>
                </a:lnTo>
                <a:lnTo>
                  <a:pt x="391" y="262"/>
                </a:lnTo>
                <a:lnTo>
                  <a:pt x="392" y="270"/>
                </a:lnTo>
                <a:lnTo>
                  <a:pt x="393" y="273"/>
                </a:lnTo>
                <a:lnTo>
                  <a:pt x="396" y="283"/>
                </a:lnTo>
                <a:lnTo>
                  <a:pt x="398" y="289"/>
                </a:lnTo>
                <a:lnTo>
                  <a:pt x="398" y="290"/>
                </a:lnTo>
                <a:lnTo>
                  <a:pt x="400" y="298"/>
                </a:lnTo>
                <a:lnTo>
                  <a:pt x="400" y="299"/>
                </a:lnTo>
                <a:lnTo>
                  <a:pt x="400" y="301"/>
                </a:lnTo>
                <a:lnTo>
                  <a:pt x="403" y="303"/>
                </a:lnTo>
                <a:lnTo>
                  <a:pt x="404" y="303"/>
                </a:lnTo>
                <a:lnTo>
                  <a:pt x="404" y="303"/>
                </a:lnTo>
                <a:lnTo>
                  <a:pt x="422" y="310"/>
                </a:lnTo>
                <a:lnTo>
                  <a:pt x="425" y="316"/>
                </a:lnTo>
                <a:lnTo>
                  <a:pt x="435" y="331"/>
                </a:lnTo>
                <a:lnTo>
                  <a:pt x="438" y="335"/>
                </a:lnTo>
                <a:lnTo>
                  <a:pt x="441" y="341"/>
                </a:lnTo>
                <a:lnTo>
                  <a:pt x="441" y="341"/>
                </a:lnTo>
                <a:lnTo>
                  <a:pt x="442" y="341"/>
                </a:lnTo>
                <a:lnTo>
                  <a:pt x="442" y="341"/>
                </a:lnTo>
                <a:lnTo>
                  <a:pt x="441" y="341"/>
                </a:lnTo>
                <a:lnTo>
                  <a:pt x="441" y="341"/>
                </a:lnTo>
                <a:lnTo>
                  <a:pt x="441" y="341"/>
                </a:lnTo>
                <a:lnTo>
                  <a:pt x="441" y="341"/>
                </a:lnTo>
                <a:lnTo>
                  <a:pt x="441" y="341"/>
                </a:lnTo>
                <a:lnTo>
                  <a:pt x="442" y="341"/>
                </a:lnTo>
                <a:lnTo>
                  <a:pt x="442" y="341"/>
                </a:lnTo>
                <a:lnTo>
                  <a:pt x="442" y="341"/>
                </a:lnTo>
                <a:lnTo>
                  <a:pt x="442" y="342"/>
                </a:lnTo>
                <a:lnTo>
                  <a:pt x="442" y="342"/>
                </a:lnTo>
                <a:lnTo>
                  <a:pt x="443" y="343"/>
                </a:lnTo>
                <a:lnTo>
                  <a:pt x="447" y="349"/>
                </a:lnTo>
                <a:lnTo>
                  <a:pt x="452" y="357"/>
                </a:lnTo>
                <a:lnTo>
                  <a:pt x="456" y="363"/>
                </a:lnTo>
                <a:lnTo>
                  <a:pt x="457" y="365"/>
                </a:lnTo>
                <a:lnTo>
                  <a:pt x="461" y="370"/>
                </a:lnTo>
                <a:lnTo>
                  <a:pt x="461" y="371"/>
                </a:lnTo>
                <a:lnTo>
                  <a:pt x="460" y="371"/>
                </a:lnTo>
                <a:lnTo>
                  <a:pt x="460" y="371"/>
                </a:lnTo>
                <a:lnTo>
                  <a:pt x="474" y="394"/>
                </a:lnTo>
                <a:lnTo>
                  <a:pt x="481" y="406"/>
                </a:lnTo>
                <a:lnTo>
                  <a:pt x="486" y="417"/>
                </a:lnTo>
                <a:lnTo>
                  <a:pt x="494" y="431"/>
                </a:lnTo>
                <a:lnTo>
                  <a:pt x="495" y="433"/>
                </a:lnTo>
                <a:lnTo>
                  <a:pt x="498" y="438"/>
                </a:lnTo>
                <a:lnTo>
                  <a:pt x="499" y="440"/>
                </a:lnTo>
                <a:lnTo>
                  <a:pt x="501" y="441"/>
                </a:lnTo>
                <a:lnTo>
                  <a:pt x="501" y="442"/>
                </a:lnTo>
                <a:lnTo>
                  <a:pt x="502" y="443"/>
                </a:lnTo>
                <a:lnTo>
                  <a:pt x="502" y="443"/>
                </a:lnTo>
                <a:lnTo>
                  <a:pt x="502" y="444"/>
                </a:lnTo>
                <a:lnTo>
                  <a:pt x="503" y="444"/>
                </a:lnTo>
                <a:lnTo>
                  <a:pt x="504" y="444"/>
                </a:lnTo>
                <a:lnTo>
                  <a:pt x="504" y="444"/>
                </a:lnTo>
                <a:lnTo>
                  <a:pt x="504" y="444"/>
                </a:lnTo>
                <a:lnTo>
                  <a:pt x="505" y="444"/>
                </a:lnTo>
                <a:lnTo>
                  <a:pt x="506" y="446"/>
                </a:lnTo>
                <a:lnTo>
                  <a:pt x="507" y="447"/>
                </a:lnTo>
                <a:lnTo>
                  <a:pt x="507" y="448"/>
                </a:lnTo>
                <a:lnTo>
                  <a:pt x="507" y="448"/>
                </a:lnTo>
                <a:lnTo>
                  <a:pt x="508" y="448"/>
                </a:lnTo>
                <a:lnTo>
                  <a:pt x="508" y="448"/>
                </a:lnTo>
                <a:lnTo>
                  <a:pt x="508" y="448"/>
                </a:lnTo>
                <a:lnTo>
                  <a:pt x="509" y="449"/>
                </a:lnTo>
                <a:lnTo>
                  <a:pt x="509" y="450"/>
                </a:lnTo>
                <a:lnTo>
                  <a:pt x="509" y="450"/>
                </a:lnTo>
                <a:lnTo>
                  <a:pt x="509" y="451"/>
                </a:lnTo>
                <a:lnTo>
                  <a:pt x="510" y="451"/>
                </a:lnTo>
                <a:lnTo>
                  <a:pt x="510" y="451"/>
                </a:lnTo>
                <a:lnTo>
                  <a:pt x="510" y="451"/>
                </a:lnTo>
                <a:lnTo>
                  <a:pt x="510" y="452"/>
                </a:lnTo>
                <a:lnTo>
                  <a:pt x="509" y="453"/>
                </a:lnTo>
                <a:lnTo>
                  <a:pt x="509" y="453"/>
                </a:lnTo>
                <a:lnTo>
                  <a:pt x="509" y="454"/>
                </a:lnTo>
                <a:lnTo>
                  <a:pt x="509" y="454"/>
                </a:lnTo>
                <a:lnTo>
                  <a:pt x="510" y="454"/>
                </a:lnTo>
                <a:lnTo>
                  <a:pt x="510" y="453"/>
                </a:lnTo>
                <a:lnTo>
                  <a:pt x="511" y="453"/>
                </a:lnTo>
                <a:lnTo>
                  <a:pt x="512" y="453"/>
                </a:lnTo>
                <a:lnTo>
                  <a:pt x="512" y="453"/>
                </a:lnTo>
                <a:lnTo>
                  <a:pt x="512" y="453"/>
                </a:lnTo>
                <a:lnTo>
                  <a:pt x="512" y="453"/>
                </a:lnTo>
                <a:lnTo>
                  <a:pt x="512" y="453"/>
                </a:lnTo>
                <a:lnTo>
                  <a:pt x="512" y="451"/>
                </a:lnTo>
                <a:lnTo>
                  <a:pt x="512" y="451"/>
                </a:lnTo>
                <a:lnTo>
                  <a:pt x="512" y="450"/>
                </a:lnTo>
                <a:lnTo>
                  <a:pt x="512" y="450"/>
                </a:lnTo>
                <a:lnTo>
                  <a:pt x="512" y="449"/>
                </a:lnTo>
                <a:lnTo>
                  <a:pt x="513" y="448"/>
                </a:lnTo>
                <a:lnTo>
                  <a:pt x="514" y="448"/>
                </a:lnTo>
                <a:lnTo>
                  <a:pt x="514" y="447"/>
                </a:lnTo>
                <a:lnTo>
                  <a:pt x="514" y="447"/>
                </a:lnTo>
                <a:lnTo>
                  <a:pt x="515" y="447"/>
                </a:lnTo>
                <a:lnTo>
                  <a:pt x="515" y="447"/>
                </a:lnTo>
                <a:lnTo>
                  <a:pt x="515" y="446"/>
                </a:lnTo>
                <a:lnTo>
                  <a:pt x="515" y="446"/>
                </a:lnTo>
                <a:lnTo>
                  <a:pt x="515" y="446"/>
                </a:lnTo>
                <a:lnTo>
                  <a:pt x="515" y="446"/>
                </a:lnTo>
                <a:lnTo>
                  <a:pt x="515" y="446"/>
                </a:lnTo>
                <a:lnTo>
                  <a:pt x="515" y="445"/>
                </a:lnTo>
                <a:lnTo>
                  <a:pt x="516" y="444"/>
                </a:lnTo>
                <a:lnTo>
                  <a:pt x="516" y="444"/>
                </a:lnTo>
                <a:lnTo>
                  <a:pt x="516" y="443"/>
                </a:lnTo>
                <a:lnTo>
                  <a:pt x="517" y="443"/>
                </a:lnTo>
                <a:lnTo>
                  <a:pt x="517" y="443"/>
                </a:lnTo>
                <a:lnTo>
                  <a:pt x="517" y="443"/>
                </a:lnTo>
                <a:lnTo>
                  <a:pt x="517" y="443"/>
                </a:lnTo>
                <a:lnTo>
                  <a:pt x="517" y="444"/>
                </a:lnTo>
                <a:lnTo>
                  <a:pt x="518" y="445"/>
                </a:lnTo>
                <a:lnTo>
                  <a:pt x="518" y="445"/>
                </a:lnTo>
                <a:lnTo>
                  <a:pt x="518" y="447"/>
                </a:lnTo>
                <a:lnTo>
                  <a:pt x="519" y="449"/>
                </a:lnTo>
                <a:lnTo>
                  <a:pt x="521" y="450"/>
                </a:lnTo>
                <a:lnTo>
                  <a:pt x="521" y="450"/>
                </a:lnTo>
                <a:lnTo>
                  <a:pt x="521" y="450"/>
                </a:lnTo>
                <a:lnTo>
                  <a:pt x="522" y="450"/>
                </a:lnTo>
                <a:lnTo>
                  <a:pt x="522" y="449"/>
                </a:lnTo>
                <a:lnTo>
                  <a:pt x="523" y="449"/>
                </a:lnTo>
                <a:lnTo>
                  <a:pt x="523" y="449"/>
                </a:lnTo>
                <a:lnTo>
                  <a:pt x="524" y="448"/>
                </a:lnTo>
                <a:lnTo>
                  <a:pt x="524" y="448"/>
                </a:lnTo>
                <a:lnTo>
                  <a:pt x="526" y="449"/>
                </a:lnTo>
                <a:lnTo>
                  <a:pt x="526" y="449"/>
                </a:lnTo>
                <a:lnTo>
                  <a:pt x="526" y="448"/>
                </a:lnTo>
                <a:lnTo>
                  <a:pt x="526" y="448"/>
                </a:lnTo>
                <a:lnTo>
                  <a:pt x="526" y="448"/>
                </a:lnTo>
                <a:lnTo>
                  <a:pt x="526" y="448"/>
                </a:lnTo>
                <a:lnTo>
                  <a:pt x="526" y="447"/>
                </a:lnTo>
                <a:lnTo>
                  <a:pt x="526" y="447"/>
                </a:lnTo>
                <a:lnTo>
                  <a:pt x="526" y="447"/>
                </a:lnTo>
                <a:lnTo>
                  <a:pt x="526" y="447"/>
                </a:lnTo>
                <a:lnTo>
                  <a:pt x="526" y="446"/>
                </a:lnTo>
                <a:lnTo>
                  <a:pt x="528" y="446"/>
                </a:lnTo>
                <a:lnTo>
                  <a:pt x="529" y="446"/>
                </a:lnTo>
                <a:lnTo>
                  <a:pt x="529" y="445"/>
                </a:lnTo>
                <a:lnTo>
                  <a:pt x="529" y="445"/>
                </a:lnTo>
                <a:lnTo>
                  <a:pt x="530" y="444"/>
                </a:lnTo>
                <a:lnTo>
                  <a:pt x="531" y="444"/>
                </a:lnTo>
                <a:lnTo>
                  <a:pt x="531" y="444"/>
                </a:lnTo>
                <a:lnTo>
                  <a:pt x="534" y="443"/>
                </a:lnTo>
                <a:lnTo>
                  <a:pt x="535" y="441"/>
                </a:lnTo>
                <a:lnTo>
                  <a:pt x="535" y="441"/>
                </a:lnTo>
                <a:lnTo>
                  <a:pt x="536" y="440"/>
                </a:lnTo>
                <a:lnTo>
                  <a:pt x="536" y="440"/>
                </a:lnTo>
                <a:lnTo>
                  <a:pt x="536" y="440"/>
                </a:lnTo>
                <a:lnTo>
                  <a:pt x="537" y="440"/>
                </a:lnTo>
                <a:lnTo>
                  <a:pt x="537" y="440"/>
                </a:lnTo>
                <a:lnTo>
                  <a:pt x="538" y="440"/>
                </a:lnTo>
                <a:lnTo>
                  <a:pt x="538" y="440"/>
                </a:lnTo>
                <a:lnTo>
                  <a:pt x="539" y="440"/>
                </a:lnTo>
                <a:lnTo>
                  <a:pt x="539" y="440"/>
                </a:lnTo>
                <a:lnTo>
                  <a:pt x="539" y="440"/>
                </a:lnTo>
                <a:lnTo>
                  <a:pt x="539" y="440"/>
                </a:lnTo>
                <a:lnTo>
                  <a:pt x="541" y="441"/>
                </a:lnTo>
                <a:lnTo>
                  <a:pt x="541" y="441"/>
                </a:lnTo>
                <a:lnTo>
                  <a:pt x="541" y="441"/>
                </a:lnTo>
                <a:lnTo>
                  <a:pt x="542" y="441"/>
                </a:lnTo>
                <a:lnTo>
                  <a:pt x="542" y="441"/>
                </a:lnTo>
                <a:lnTo>
                  <a:pt x="542" y="441"/>
                </a:lnTo>
                <a:lnTo>
                  <a:pt x="543" y="440"/>
                </a:lnTo>
                <a:lnTo>
                  <a:pt x="543" y="440"/>
                </a:lnTo>
                <a:lnTo>
                  <a:pt x="544" y="440"/>
                </a:lnTo>
                <a:lnTo>
                  <a:pt x="545" y="440"/>
                </a:lnTo>
                <a:lnTo>
                  <a:pt x="545" y="440"/>
                </a:lnTo>
                <a:lnTo>
                  <a:pt x="545" y="440"/>
                </a:lnTo>
                <a:lnTo>
                  <a:pt x="546" y="439"/>
                </a:lnTo>
                <a:lnTo>
                  <a:pt x="546" y="439"/>
                </a:lnTo>
                <a:lnTo>
                  <a:pt x="547" y="439"/>
                </a:lnTo>
                <a:lnTo>
                  <a:pt x="548" y="439"/>
                </a:lnTo>
                <a:lnTo>
                  <a:pt x="550" y="440"/>
                </a:lnTo>
                <a:lnTo>
                  <a:pt x="550" y="440"/>
                </a:lnTo>
                <a:lnTo>
                  <a:pt x="552" y="440"/>
                </a:lnTo>
                <a:lnTo>
                  <a:pt x="553" y="439"/>
                </a:lnTo>
                <a:lnTo>
                  <a:pt x="553" y="439"/>
                </a:lnTo>
                <a:lnTo>
                  <a:pt x="554" y="439"/>
                </a:lnTo>
                <a:lnTo>
                  <a:pt x="554" y="439"/>
                </a:lnTo>
                <a:lnTo>
                  <a:pt x="554" y="439"/>
                </a:lnTo>
                <a:lnTo>
                  <a:pt x="557" y="438"/>
                </a:lnTo>
                <a:lnTo>
                  <a:pt x="558" y="438"/>
                </a:lnTo>
                <a:lnTo>
                  <a:pt x="560" y="437"/>
                </a:lnTo>
                <a:lnTo>
                  <a:pt x="560" y="437"/>
                </a:lnTo>
                <a:lnTo>
                  <a:pt x="562" y="437"/>
                </a:lnTo>
                <a:lnTo>
                  <a:pt x="563" y="437"/>
                </a:lnTo>
                <a:lnTo>
                  <a:pt x="563" y="437"/>
                </a:lnTo>
                <a:lnTo>
                  <a:pt x="564" y="437"/>
                </a:lnTo>
                <a:lnTo>
                  <a:pt x="564" y="437"/>
                </a:lnTo>
                <a:lnTo>
                  <a:pt x="565" y="437"/>
                </a:lnTo>
                <a:lnTo>
                  <a:pt x="565" y="437"/>
                </a:lnTo>
                <a:lnTo>
                  <a:pt x="565" y="438"/>
                </a:lnTo>
                <a:lnTo>
                  <a:pt x="565" y="438"/>
                </a:lnTo>
                <a:lnTo>
                  <a:pt x="566" y="438"/>
                </a:lnTo>
                <a:lnTo>
                  <a:pt x="566" y="438"/>
                </a:lnTo>
                <a:lnTo>
                  <a:pt x="566" y="437"/>
                </a:lnTo>
                <a:lnTo>
                  <a:pt x="567" y="437"/>
                </a:lnTo>
                <a:lnTo>
                  <a:pt x="567" y="437"/>
                </a:lnTo>
                <a:lnTo>
                  <a:pt x="568" y="437"/>
                </a:lnTo>
                <a:lnTo>
                  <a:pt x="569" y="437"/>
                </a:lnTo>
                <a:lnTo>
                  <a:pt x="569" y="437"/>
                </a:lnTo>
                <a:lnTo>
                  <a:pt x="570" y="437"/>
                </a:lnTo>
                <a:lnTo>
                  <a:pt x="570" y="437"/>
                </a:lnTo>
                <a:lnTo>
                  <a:pt x="570" y="437"/>
                </a:lnTo>
                <a:lnTo>
                  <a:pt x="571" y="437"/>
                </a:lnTo>
                <a:lnTo>
                  <a:pt x="572" y="437"/>
                </a:lnTo>
                <a:lnTo>
                  <a:pt x="572" y="437"/>
                </a:lnTo>
                <a:lnTo>
                  <a:pt x="573" y="436"/>
                </a:lnTo>
                <a:lnTo>
                  <a:pt x="573" y="436"/>
                </a:lnTo>
                <a:lnTo>
                  <a:pt x="575" y="436"/>
                </a:lnTo>
                <a:lnTo>
                  <a:pt x="575" y="435"/>
                </a:lnTo>
                <a:lnTo>
                  <a:pt x="575" y="435"/>
                </a:lnTo>
                <a:lnTo>
                  <a:pt x="575" y="434"/>
                </a:lnTo>
                <a:lnTo>
                  <a:pt x="575" y="434"/>
                </a:lnTo>
                <a:lnTo>
                  <a:pt x="575" y="434"/>
                </a:lnTo>
                <a:lnTo>
                  <a:pt x="576" y="434"/>
                </a:lnTo>
                <a:lnTo>
                  <a:pt x="576" y="434"/>
                </a:lnTo>
                <a:lnTo>
                  <a:pt x="577" y="434"/>
                </a:lnTo>
                <a:lnTo>
                  <a:pt x="577" y="434"/>
                </a:lnTo>
                <a:lnTo>
                  <a:pt x="577" y="434"/>
                </a:lnTo>
                <a:lnTo>
                  <a:pt x="578" y="434"/>
                </a:lnTo>
                <a:lnTo>
                  <a:pt x="579" y="434"/>
                </a:lnTo>
                <a:lnTo>
                  <a:pt x="579" y="434"/>
                </a:lnTo>
                <a:lnTo>
                  <a:pt x="579" y="434"/>
                </a:lnTo>
                <a:lnTo>
                  <a:pt x="579" y="434"/>
                </a:lnTo>
                <a:lnTo>
                  <a:pt x="580" y="434"/>
                </a:lnTo>
                <a:lnTo>
                  <a:pt x="580" y="434"/>
                </a:lnTo>
                <a:lnTo>
                  <a:pt x="580" y="434"/>
                </a:lnTo>
                <a:lnTo>
                  <a:pt x="581" y="434"/>
                </a:lnTo>
                <a:lnTo>
                  <a:pt x="582" y="434"/>
                </a:lnTo>
                <a:lnTo>
                  <a:pt x="582" y="434"/>
                </a:lnTo>
                <a:lnTo>
                  <a:pt x="583" y="434"/>
                </a:lnTo>
                <a:lnTo>
                  <a:pt x="583" y="434"/>
                </a:lnTo>
                <a:lnTo>
                  <a:pt x="584" y="434"/>
                </a:lnTo>
                <a:lnTo>
                  <a:pt x="584" y="434"/>
                </a:lnTo>
                <a:lnTo>
                  <a:pt x="584" y="434"/>
                </a:lnTo>
                <a:lnTo>
                  <a:pt x="584" y="434"/>
                </a:lnTo>
                <a:lnTo>
                  <a:pt x="585" y="434"/>
                </a:lnTo>
                <a:lnTo>
                  <a:pt x="585" y="434"/>
                </a:lnTo>
                <a:lnTo>
                  <a:pt x="585" y="435"/>
                </a:lnTo>
                <a:lnTo>
                  <a:pt x="586" y="436"/>
                </a:lnTo>
                <a:lnTo>
                  <a:pt x="586" y="436"/>
                </a:lnTo>
                <a:lnTo>
                  <a:pt x="586" y="435"/>
                </a:lnTo>
                <a:lnTo>
                  <a:pt x="586" y="434"/>
                </a:lnTo>
                <a:lnTo>
                  <a:pt x="587" y="435"/>
                </a:lnTo>
                <a:lnTo>
                  <a:pt x="587" y="435"/>
                </a:lnTo>
                <a:lnTo>
                  <a:pt x="587" y="434"/>
                </a:lnTo>
                <a:lnTo>
                  <a:pt x="588" y="434"/>
                </a:lnTo>
                <a:lnTo>
                  <a:pt x="588" y="433"/>
                </a:lnTo>
                <a:lnTo>
                  <a:pt x="588" y="433"/>
                </a:lnTo>
                <a:lnTo>
                  <a:pt x="589" y="433"/>
                </a:lnTo>
                <a:lnTo>
                  <a:pt x="589" y="432"/>
                </a:lnTo>
                <a:lnTo>
                  <a:pt x="589" y="432"/>
                </a:lnTo>
                <a:lnTo>
                  <a:pt x="589" y="432"/>
                </a:lnTo>
                <a:lnTo>
                  <a:pt x="590" y="432"/>
                </a:lnTo>
                <a:lnTo>
                  <a:pt x="590" y="433"/>
                </a:lnTo>
                <a:lnTo>
                  <a:pt x="590" y="433"/>
                </a:lnTo>
                <a:lnTo>
                  <a:pt x="591" y="433"/>
                </a:lnTo>
                <a:lnTo>
                  <a:pt x="592" y="433"/>
                </a:lnTo>
                <a:lnTo>
                  <a:pt x="592" y="433"/>
                </a:lnTo>
                <a:lnTo>
                  <a:pt x="592" y="433"/>
                </a:lnTo>
                <a:lnTo>
                  <a:pt x="592" y="433"/>
                </a:lnTo>
                <a:lnTo>
                  <a:pt x="593" y="433"/>
                </a:lnTo>
                <a:lnTo>
                  <a:pt x="593" y="434"/>
                </a:lnTo>
                <a:lnTo>
                  <a:pt x="593" y="434"/>
                </a:lnTo>
                <a:lnTo>
                  <a:pt x="593" y="434"/>
                </a:lnTo>
                <a:lnTo>
                  <a:pt x="594" y="434"/>
                </a:lnTo>
                <a:lnTo>
                  <a:pt x="594" y="433"/>
                </a:lnTo>
                <a:lnTo>
                  <a:pt x="594" y="433"/>
                </a:lnTo>
                <a:lnTo>
                  <a:pt x="595" y="433"/>
                </a:lnTo>
                <a:lnTo>
                  <a:pt x="595" y="433"/>
                </a:lnTo>
                <a:lnTo>
                  <a:pt x="596" y="433"/>
                </a:lnTo>
                <a:lnTo>
                  <a:pt x="596" y="432"/>
                </a:lnTo>
                <a:lnTo>
                  <a:pt x="596" y="432"/>
                </a:lnTo>
                <a:lnTo>
                  <a:pt x="597" y="432"/>
                </a:lnTo>
                <a:lnTo>
                  <a:pt x="597" y="433"/>
                </a:lnTo>
                <a:lnTo>
                  <a:pt x="597" y="433"/>
                </a:lnTo>
                <a:lnTo>
                  <a:pt x="598" y="433"/>
                </a:lnTo>
                <a:lnTo>
                  <a:pt x="599" y="433"/>
                </a:lnTo>
                <a:lnTo>
                  <a:pt x="599" y="433"/>
                </a:lnTo>
                <a:lnTo>
                  <a:pt x="600" y="433"/>
                </a:lnTo>
                <a:lnTo>
                  <a:pt x="600" y="432"/>
                </a:lnTo>
                <a:lnTo>
                  <a:pt x="600" y="432"/>
                </a:lnTo>
                <a:lnTo>
                  <a:pt x="600" y="432"/>
                </a:lnTo>
                <a:lnTo>
                  <a:pt x="600" y="432"/>
                </a:lnTo>
                <a:lnTo>
                  <a:pt x="601" y="432"/>
                </a:lnTo>
                <a:lnTo>
                  <a:pt x="602" y="432"/>
                </a:lnTo>
                <a:lnTo>
                  <a:pt x="603" y="431"/>
                </a:lnTo>
                <a:lnTo>
                  <a:pt x="603" y="431"/>
                </a:lnTo>
                <a:lnTo>
                  <a:pt x="604" y="432"/>
                </a:lnTo>
                <a:lnTo>
                  <a:pt x="605" y="432"/>
                </a:lnTo>
                <a:lnTo>
                  <a:pt x="606" y="432"/>
                </a:lnTo>
                <a:lnTo>
                  <a:pt x="607" y="432"/>
                </a:lnTo>
                <a:lnTo>
                  <a:pt x="607" y="431"/>
                </a:lnTo>
                <a:lnTo>
                  <a:pt x="607" y="430"/>
                </a:lnTo>
                <a:lnTo>
                  <a:pt x="608" y="430"/>
                </a:lnTo>
                <a:lnTo>
                  <a:pt x="609" y="430"/>
                </a:lnTo>
                <a:lnTo>
                  <a:pt x="610" y="430"/>
                </a:lnTo>
                <a:lnTo>
                  <a:pt x="612" y="429"/>
                </a:lnTo>
                <a:lnTo>
                  <a:pt x="613" y="429"/>
                </a:lnTo>
                <a:lnTo>
                  <a:pt x="613" y="428"/>
                </a:lnTo>
                <a:lnTo>
                  <a:pt x="613" y="427"/>
                </a:lnTo>
                <a:lnTo>
                  <a:pt x="613" y="427"/>
                </a:lnTo>
                <a:lnTo>
                  <a:pt x="614" y="426"/>
                </a:lnTo>
                <a:lnTo>
                  <a:pt x="614" y="424"/>
                </a:lnTo>
                <a:lnTo>
                  <a:pt x="614" y="424"/>
                </a:lnTo>
                <a:lnTo>
                  <a:pt x="614" y="423"/>
                </a:lnTo>
                <a:lnTo>
                  <a:pt x="616" y="416"/>
                </a:lnTo>
                <a:lnTo>
                  <a:pt x="625" y="422"/>
                </a:lnTo>
                <a:lnTo>
                  <a:pt x="650" y="441"/>
                </a:lnTo>
                <a:lnTo>
                  <a:pt x="655" y="444"/>
                </a:lnTo>
                <a:lnTo>
                  <a:pt x="655" y="454"/>
                </a:lnTo>
                <a:lnTo>
                  <a:pt x="655" y="465"/>
                </a:lnTo>
                <a:lnTo>
                  <a:pt x="654" y="478"/>
                </a:lnTo>
                <a:lnTo>
                  <a:pt x="654" y="487"/>
                </a:lnTo>
                <a:lnTo>
                  <a:pt x="654" y="491"/>
                </a:lnTo>
                <a:lnTo>
                  <a:pt x="654" y="492"/>
                </a:lnTo>
                <a:lnTo>
                  <a:pt x="654" y="498"/>
                </a:lnTo>
                <a:lnTo>
                  <a:pt x="654" y="505"/>
                </a:lnTo>
                <a:lnTo>
                  <a:pt x="654" y="512"/>
                </a:lnTo>
                <a:lnTo>
                  <a:pt x="654" y="521"/>
                </a:lnTo>
                <a:lnTo>
                  <a:pt x="654" y="521"/>
                </a:lnTo>
                <a:lnTo>
                  <a:pt x="659" y="528"/>
                </a:lnTo>
                <a:lnTo>
                  <a:pt x="668" y="540"/>
                </a:lnTo>
                <a:lnTo>
                  <a:pt x="683" y="559"/>
                </a:lnTo>
                <a:lnTo>
                  <a:pt x="687" y="564"/>
                </a:lnTo>
                <a:lnTo>
                  <a:pt x="687" y="564"/>
                </a:lnTo>
                <a:lnTo>
                  <a:pt x="687" y="565"/>
                </a:lnTo>
                <a:lnTo>
                  <a:pt x="688" y="573"/>
                </a:lnTo>
                <a:lnTo>
                  <a:pt x="688" y="576"/>
                </a:lnTo>
                <a:lnTo>
                  <a:pt x="688" y="587"/>
                </a:lnTo>
                <a:lnTo>
                  <a:pt x="689" y="590"/>
                </a:lnTo>
                <a:lnTo>
                  <a:pt x="689" y="593"/>
                </a:lnTo>
                <a:lnTo>
                  <a:pt x="689" y="598"/>
                </a:lnTo>
                <a:lnTo>
                  <a:pt x="689" y="605"/>
                </a:lnTo>
                <a:lnTo>
                  <a:pt x="690" y="615"/>
                </a:lnTo>
                <a:lnTo>
                  <a:pt x="691" y="640"/>
                </a:lnTo>
                <a:lnTo>
                  <a:pt x="691" y="644"/>
                </a:lnTo>
                <a:lnTo>
                  <a:pt x="692" y="650"/>
                </a:lnTo>
                <a:lnTo>
                  <a:pt x="692" y="664"/>
                </a:lnTo>
                <a:lnTo>
                  <a:pt x="693" y="671"/>
                </a:lnTo>
                <a:lnTo>
                  <a:pt x="693" y="673"/>
                </a:lnTo>
                <a:lnTo>
                  <a:pt x="693" y="674"/>
                </a:lnTo>
                <a:lnTo>
                  <a:pt x="701" y="680"/>
                </a:lnTo>
                <a:lnTo>
                  <a:pt x="703" y="681"/>
                </a:lnTo>
                <a:lnTo>
                  <a:pt x="705" y="682"/>
                </a:lnTo>
                <a:lnTo>
                  <a:pt x="706" y="683"/>
                </a:lnTo>
                <a:lnTo>
                  <a:pt x="706" y="683"/>
                </a:lnTo>
                <a:lnTo>
                  <a:pt x="706" y="683"/>
                </a:lnTo>
                <a:lnTo>
                  <a:pt x="705" y="683"/>
                </a:lnTo>
                <a:lnTo>
                  <a:pt x="705" y="683"/>
                </a:lnTo>
                <a:lnTo>
                  <a:pt x="705" y="683"/>
                </a:lnTo>
                <a:lnTo>
                  <a:pt x="704" y="683"/>
                </a:lnTo>
                <a:lnTo>
                  <a:pt x="703" y="683"/>
                </a:lnTo>
                <a:lnTo>
                  <a:pt x="703" y="683"/>
                </a:lnTo>
                <a:lnTo>
                  <a:pt x="703" y="683"/>
                </a:lnTo>
                <a:lnTo>
                  <a:pt x="703" y="683"/>
                </a:lnTo>
                <a:lnTo>
                  <a:pt x="703" y="683"/>
                </a:lnTo>
                <a:lnTo>
                  <a:pt x="703" y="683"/>
                </a:lnTo>
                <a:lnTo>
                  <a:pt x="703" y="683"/>
                </a:lnTo>
                <a:lnTo>
                  <a:pt x="702" y="683"/>
                </a:lnTo>
                <a:lnTo>
                  <a:pt x="702" y="683"/>
                </a:lnTo>
                <a:lnTo>
                  <a:pt x="702" y="683"/>
                </a:lnTo>
                <a:lnTo>
                  <a:pt x="702" y="683"/>
                </a:lnTo>
                <a:lnTo>
                  <a:pt x="701" y="683"/>
                </a:lnTo>
                <a:lnTo>
                  <a:pt x="701" y="683"/>
                </a:lnTo>
                <a:lnTo>
                  <a:pt x="700" y="683"/>
                </a:lnTo>
                <a:lnTo>
                  <a:pt x="700" y="684"/>
                </a:lnTo>
                <a:lnTo>
                  <a:pt x="700" y="684"/>
                </a:lnTo>
                <a:lnTo>
                  <a:pt x="700" y="684"/>
                </a:lnTo>
                <a:lnTo>
                  <a:pt x="699" y="684"/>
                </a:lnTo>
                <a:lnTo>
                  <a:pt x="699" y="684"/>
                </a:lnTo>
                <a:lnTo>
                  <a:pt x="699" y="685"/>
                </a:lnTo>
                <a:lnTo>
                  <a:pt x="699" y="685"/>
                </a:lnTo>
                <a:lnTo>
                  <a:pt x="698" y="685"/>
                </a:lnTo>
                <a:lnTo>
                  <a:pt x="698" y="685"/>
                </a:lnTo>
                <a:lnTo>
                  <a:pt x="697" y="685"/>
                </a:lnTo>
                <a:lnTo>
                  <a:pt x="696" y="685"/>
                </a:lnTo>
                <a:lnTo>
                  <a:pt x="696" y="685"/>
                </a:lnTo>
                <a:lnTo>
                  <a:pt x="696" y="685"/>
                </a:lnTo>
                <a:lnTo>
                  <a:pt x="696" y="685"/>
                </a:lnTo>
                <a:lnTo>
                  <a:pt x="695" y="684"/>
                </a:lnTo>
                <a:lnTo>
                  <a:pt x="695" y="684"/>
                </a:lnTo>
                <a:lnTo>
                  <a:pt x="694" y="683"/>
                </a:lnTo>
                <a:lnTo>
                  <a:pt x="693" y="683"/>
                </a:lnTo>
                <a:lnTo>
                  <a:pt x="693" y="683"/>
                </a:lnTo>
                <a:lnTo>
                  <a:pt x="693" y="682"/>
                </a:lnTo>
                <a:lnTo>
                  <a:pt x="693" y="682"/>
                </a:lnTo>
                <a:lnTo>
                  <a:pt x="693" y="682"/>
                </a:lnTo>
                <a:lnTo>
                  <a:pt x="693" y="682"/>
                </a:lnTo>
                <a:lnTo>
                  <a:pt x="693" y="681"/>
                </a:lnTo>
                <a:lnTo>
                  <a:pt x="693" y="681"/>
                </a:lnTo>
                <a:lnTo>
                  <a:pt x="692" y="681"/>
                </a:lnTo>
                <a:lnTo>
                  <a:pt x="692" y="681"/>
                </a:lnTo>
                <a:lnTo>
                  <a:pt x="692" y="681"/>
                </a:lnTo>
                <a:lnTo>
                  <a:pt x="692" y="680"/>
                </a:lnTo>
                <a:lnTo>
                  <a:pt x="691" y="680"/>
                </a:lnTo>
                <a:lnTo>
                  <a:pt x="691" y="680"/>
                </a:lnTo>
                <a:lnTo>
                  <a:pt x="690" y="680"/>
                </a:lnTo>
                <a:lnTo>
                  <a:pt x="689" y="680"/>
                </a:lnTo>
                <a:lnTo>
                  <a:pt x="689" y="680"/>
                </a:lnTo>
                <a:lnTo>
                  <a:pt x="688" y="680"/>
                </a:lnTo>
                <a:lnTo>
                  <a:pt x="687" y="679"/>
                </a:lnTo>
                <a:lnTo>
                  <a:pt x="686" y="679"/>
                </a:lnTo>
                <a:lnTo>
                  <a:pt x="686" y="679"/>
                </a:lnTo>
                <a:lnTo>
                  <a:pt x="686" y="679"/>
                </a:lnTo>
                <a:lnTo>
                  <a:pt x="686" y="678"/>
                </a:lnTo>
                <a:lnTo>
                  <a:pt x="685" y="678"/>
                </a:lnTo>
                <a:lnTo>
                  <a:pt x="685" y="678"/>
                </a:lnTo>
                <a:lnTo>
                  <a:pt x="685" y="678"/>
                </a:lnTo>
                <a:lnTo>
                  <a:pt x="684" y="678"/>
                </a:lnTo>
                <a:lnTo>
                  <a:pt x="684" y="677"/>
                </a:lnTo>
                <a:lnTo>
                  <a:pt x="684" y="677"/>
                </a:lnTo>
                <a:lnTo>
                  <a:pt x="683" y="677"/>
                </a:lnTo>
                <a:lnTo>
                  <a:pt x="683" y="676"/>
                </a:lnTo>
                <a:lnTo>
                  <a:pt x="683" y="676"/>
                </a:lnTo>
                <a:lnTo>
                  <a:pt x="683" y="676"/>
                </a:lnTo>
                <a:lnTo>
                  <a:pt x="683" y="676"/>
                </a:lnTo>
                <a:lnTo>
                  <a:pt x="683" y="676"/>
                </a:lnTo>
                <a:lnTo>
                  <a:pt x="682" y="677"/>
                </a:lnTo>
                <a:lnTo>
                  <a:pt x="682" y="677"/>
                </a:lnTo>
                <a:lnTo>
                  <a:pt x="682" y="677"/>
                </a:lnTo>
                <a:lnTo>
                  <a:pt x="682" y="677"/>
                </a:lnTo>
                <a:lnTo>
                  <a:pt x="682" y="677"/>
                </a:lnTo>
                <a:lnTo>
                  <a:pt x="681" y="678"/>
                </a:lnTo>
                <a:lnTo>
                  <a:pt x="681" y="678"/>
                </a:lnTo>
                <a:lnTo>
                  <a:pt x="681" y="678"/>
                </a:lnTo>
                <a:lnTo>
                  <a:pt x="681" y="677"/>
                </a:lnTo>
                <a:lnTo>
                  <a:pt x="681" y="677"/>
                </a:lnTo>
                <a:lnTo>
                  <a:pt x="681" y="676"/>
                </a:lnTo>
                <a:lnTo>
                  <a:pt x="681" y="676"/>
                </a:lnTo>
                <a:lnTo>
                  <a:pt x="681" y="676"/>
                </a:lnTo>
                <a:lnTo>
                  <a:pt x="681" y="676"/>
                </a:lnTo>
                <a:lnTo>
                  <a:pt x="681" y="675"/>
                </a:lnTo>
                <a:lnTo>
                  <a:pt x="681" y="675"/>
                </a:lnTo>
                <a:lnTo>
                  <a:pt x="681" y="674"/>
                </a:lnTo>
                <a:lnTo>
                  <a:pt x="681" y="674"/>
                </a:lnTo>
                <a:lnTo>
                  <a:pt x="681" y="674"/>
                </a:lnTo>
                <a:lnTo>
                  <a:pt x="681" y="674"/>
                </a:lnTo>
                <a:lnTo>
                  <a:pt x="680" y="674"/>
                </a:lnTo>
                <a:lnTo>
                  <a:pt x="680" y="674"/>
                </a:lnTo>
                <a:lnTo>
                  <a:pt x="679" y="674"/>
                </a:lnTo>
                <a:lnTo>
                  <a:pt x="679" y="675"/>
                </a:lnTo>
                <a:lnTo>
                  <a:pt x="679" y="675"/>
                </a:lnTo>
                <a:lnTo>
                  <a:pt x="679" y="675"/>
                </a:lnTo>
                <a:lnTo>
                  <a:pt x="678" y="675"/>
                </a:lnTo>
                <a:lnTo>
                  <a:pt x="678" y="675"/>
                </a:lnTo>
                <a:lnTo>
                  <a:pt x="678" y="675"/>
                </a:lnTo>
                <a:lnTo>
                  <a:pt x="678" y="676"/>
                </a:lnTo>
                <a:lnTo>
                  <a:pt x="678" y="676"/>
                </a:lnTo>
                <a:lnTo>
                  <a:pt x="678" y="676"/>
                </a:lnTo>
                <a:lnTo>
                  <a:pt x="678" y="676"/>
                </a:lnTo>
                <a:lnTo>
                  <a:pt x="678" y="677"/>
                </a:lnTo>
                <a:lnTo>
                  <a:pt x="678" y="678"/>
                </a:lnTo>
                <a:lnTo>
                  <a:pt x="678" y="678"/>
                </a:lnTo>
                <a:lnTo>
                  <a:pt x="678" y="678"/>
                </a:lnTo>
                <a:lnTo>
                  <a:pt x="678" y="678"/>
                </a:lnTo>
                <a:lnTo>
                  <a:pt x="678" y="679"/>
                </a:lnTo>
                <a:lnTo>
                  <a:pt x="678" y="679"/>
                </a:lnTo>
                <a:lnTo>
                  <a:pt x="678" y="679"/>
                </a:lnTo>
                <a:lnTo>
                  <a:pt x="678" y="679"/>
                </a:lnTo>
                <a:lnTo>
                  <a:pt x="678" y="679"/>
                </a:lnTo>
                <a:lnTo>
                  <a:pt x="678" y="679"/>
                </a:lnTo>
                <a:lnTo>
                  <a:pt x="678" y="679"/>
                </a:lnTo>
                <a:lnTo>
                  <a:pt x="677" y="679"/>
                </a:lnTo>
                <a:lnTo>
                  <a:pt x="677" y="680"/>
                </a:lnTo>
                <a:lnTo>
                  <a:pt x="677" y="680"/>
                </a:lnTo>
                <a:lnTo>
                  <a:pt x="677" y="680"/>
                </a:lnTo>
                <a:lnTo>
                  <a:pt x="677" y="680"/>
                </a:lnTo>
                <a:lnTo>
                  <a:pt x="677" y="680"/>
                </a:lnTo>
                <a:lnTo>
                  <a:pt x="677" y="680"/>
                </a:lnTo>
                <a:lnTo>
                  <a:pt x="677" y="680"/>
                </a:lnTo>
                <a:lnTo>
                  <a:pt x="676" y="680"/>
                </a:lnTo>
                <a:lnTo>
                  <a:pt x="676" y="680"/>
                </a:lnTo>
                <a:lnTo>
                  <a:pt x="676" y="680"/>
                </a:lnTo>
                <a:lnTo>
                  <a:pt x="676" y="680"/>
                </a:lnTo>
                <a:lnTo>
                  <a:pt x="676" y="680"/>
                </a:lnTo>
                <a:lnTo>
                  <a:pt x="676" y="680"/>
                </a:lnTo>
                <a:lnTo>
                  <a:pt x="675" y="680"/>
                </a:lnTo>
                <a:lnTo>
                  <a:pt x="675" y="680"/>
                </a:lnTo>
                <a:lnTo>
                  <a:pt x="675" y="680"/>
                </a:lnTo>
                <a:lnTo>
                  <a:pt x="675" y="680"/>
                </a:lnTo>
                <a:lnTo>
                  <a:pt x="675" y="681"/>
                </a:lnTo>
                <a:lnTo>
                  <a:pt x="675" y="681"/>
                </a:lnTo>
                <a:lnTo>
                  <a:pt x="675" y="681"/>
                </a:lnTo>
                <a:lnTo>
                  <a:pt x="674" y="682"/>
                </a:lnTo>
                <a:lnTo>
                  <a:pt x="674" y="682"/>
                </a:lnTo>
                <a:lnTo>
                  <a:pt x="674" y="682"/>
                </a:lnTo>
                <a:lnTo>
                  <a:pt x="674" y="682"/>
                </a:lnTo>
                <a:lnTo>
                  <a:pt x="674" y="683"/>
                </a:lnTo>
                <a:lnTo>
                  <a:pt x="674" y="683"/>
                </a:lnTo>
                <a:lnTo>
                  <a:pt x="674" y="683"/>
                </a:lnTo>
                <a:lnTo>
                  <a:pt x="674" y="683"/>
                </a:lnTo>
                <a:lnTo>
                  <a:pt x="674" y="683"/>
                </a:lnTo>
                <a:lnTo>
                  <a:pt x="673" y="684"/>
                </a:lnTo>
                <a:lnTo>
                  <a:pt x="673" y="684"/>
                </a:lnTo>
                <a:lnTo>
                  <a:pt x="672" y="685"/>
                </a:lnTo>
                <a:lnTo>
                  <a:pt x="672" y="685"/>
                </a:lnTo>
                <a:lnTo>
                  <a:pt x="672" y="685"/>
                </a:lnTo>
                <a:lnTo>
                  <a:pt x="672" y="685"/>
                </a:lnTo>
                <a:lnTo>
                  <a:pt x="672" y="685"/>
                </a:lnTo>
                <a:lnTo>
                  <a:pt x="671" y="685"/>
                </a:lnTo>
                <a:lnTo>
                  <a:pt x="671" y="685"/>
                </a:lnTo>
                <a:lnTo>
                  <a:pt x="671" y="685"/>
                </a:lnTo>
                <a:lnTo>
                  <a:pt x="670" y="685"/>
                </a:lnTo>
                <a:lnTo>
                  <a:pt x="670" y="685"/>
                </a:lnTo>
                <a:lnTo>
                  <a:pt x="669" y="685"/>
                </a:lnTo>
                <a:lnTo>
                  <a:pt x="669" y="685"/>
                </a:lnTo>
                <a:lnTo>
                  <a:pt x="669" y="685"/>
                </a:lnTo>
                <a:lnTo>
                  <a:pt x="669" y="685"/>
                </a:lnTo>
                <a:lnTo>
                  <a:pt x="669" y="685"/>
                </a:lnTo>
                <a:lnTo>
                  <a:pt x="669" y="686"/>
                </a:lnTo>
                <a:lnTo>
                  <a:pt x="669" y="686"/>
                </a:lnTo>
                <a:lnTo>
                  <a:pt x="669" y="686"/>
                </a:lnTo>
                <a:lnTo>
                  <a:pt x="668" y="686"/>
                </a:lnTo>
                <a:lnTo>
                  <a:pt x="668" y="686"/>
                </a:lnTo>
                <a:lnTo>
                  <a:pt x="668" y="687"/>
                </a:lnTo>
                <a:lnTo>
                  <a:pt x="668" y="687"/>
                </a:lnTo>
                <a:lnTo>
                  <a:pt x="668" y="687"/>
                </a:lnTo>
                <a:lnTo>
                  <a:pt x="668" y="687"/>
                </a:lnTo>
                <a:lnTo>
                  <a:pt x="667" y="687"/>
                </a:lnTo>
                <a:lnTo>
                  <a:pt x="667" y="688"/>
                </a:lnTo>
                <a:lnTo>
                  <a:pt x="667" y="688"/>
                </a:lnTo>
                <a:lnTo>
                  <a:pt x="667" y="688"/>
                </a:lnTo>
                <a:lnTo>
                  <a:pt x="667" y="689"/>
                </a:lnTo>
                <a:lnTo>
                  <a:pt x="667" y="689"/>
                </a:lnTo>
                <a:lnTo>
                  <a:pt x="666" y="689"/>
                </a:lnTo>
                <a:lnTo>
                  <a:pt x="666" y="690"/>
                </a:lnTo>
                <a:lnTo>
                  <a:pt x="666" y="690"/>
                </a:lnTo>
                <a:lnTo>
                  <a:pt x="666" y="690"/>
                </a:lnTo>
                <a:lnTo>
                  <a:pt x="665" y="690"/>
                </a:lnTo>
                <a:lnTo>
                  <a:pt x="665" y="690"/>
                </a:lnTo>
                <a:lnTo>
                  <a:pt x="665" y="690"/>
                </a:lnTo>
                <a:lnTo>
                  <a:pt x="665" y="690"/>
                </a:lnTo>
                <a:lnTo>
                  <a:pt x="665" y="690"/>
                </a:lnTo>
                <a:lnTo>
                  <a:pt x="665" y="690"/>
                </a:lnTo>
                <a:lnTo>
                  <a:pt x="665" y="691"/>
                </a:lnTo>
                <a:lnTo>
                  <a:pt x="665" y="691"/>
                </a:lnTo>
                <a:lnTo>
                  <a:pt x="665" y="692"/>
                </a:lnTo>
                <a:lnTo>
                  <a:pt x="665" y="692"/>
                </a:lnTo>
                <a:lnTo>
                  <a:pt x="664" y="692"/>
                </a:lnTo>
                <a:lnTo>
                  <a:pt x="664" y="692"/>
                </a:lnTo>
                <a:lnTo>
                  <a:pt x="664" y="692"/>
                </a:lnTo>
                <a:lnTo>
                  <a:pt x="664" y="692"/>
                </a:lnTo>
                <a:lnTo>
                  <a:pt x="664" y="692"/>
                </a:lnTo>
                <a:lnTo>
                  <a:pt x="664" y="693"/>
                </a:lnTo>
                <a:lnTo>
                  <a:pt x="664" y="693"/>
                </a:lnTo>
                <a:lnTo>
                  <a:pt x="664" y="693"/>
                </a:lnTo>
                <a:lnTo>
                  <a:pt x="664" y="694"/>
                </a:lnTo>
                <a:lnTo>
                  <a:pt x="664" y="694"/>
                </a:lnTo>
                <a:lnTo>
                  <a:pt x="664" y="694"/>
                </a:lnTo>
                <a:lnTo>
                  <a:pt x="663" y="694"/>
                </a:lnTo>
                <a:lnTo>
                  <a:pt x="662" y="694"/>
                </a:lnTo>
                <a:lnTo>
                  <a:pt x="662" y="695"/>
                </a:lnTo>
                <a:lnTo>
                  <a:pt x="662" y="695"/>
                </a:lnTo>
                <a:lnTo>
                  <a:pt x="662" y="695"/>
                </a:lnTo>
                <a:lnTo>
                  <a:pt x="662" y="695"/>
                </a:lnTo>
                <a:lnTo>
                  <a:pt x="661" y="695"/>
                </a:lnTo>
                <a:lnTo>
                  <a:pt x="661" y="695"/>
                </a:lnTo>
                <a:lnTo>
                  <a:pt x="661" y="695"/>
                </a:lnTo>
                <a:lnTo>
                  <a:pt x="661" y="695"/>
                </a:lnTo>
                <a:lnTo>
                  <a:pt x="661" y="695"/>
                </a:lnTo>
                <a:lnTo>
                  <a:pt x="660" y="695"/>
                </a:lnTo>
                <a:lnTo>
                  <a:pt x="659" y="695"/>
                </a:lnTo>
                <a:lnTo>
                  <a:pt x="659" y="695"/>
                </a:lnTo>
                <a:lnTo>
                  <a:pt x="659" y="695"/>
                </a:lnTo>
                <a:lnTo>
                  <a:pt x="658" y="695"/>
                </a:lnTo>
                <a:lnTo>
                  <a:pt x="658" y="696"/>
                </a:lnTo>
                <a:lnTo>
                  <a:pt x="658" y="696"/>
                </a:lnTo>
                <a:lnTo>
                  <a:pt x="658" y="696"/>
                </a:lnTo>
                <a:lnTo>
                  <a:pt x="658" y="697"/>
                </a:lnTo>
                <a:lnTo>
                  <a:pt x="658" y="697"/>
                </a:lnTo>
                <a:lnTo>
                  <a:pt x="658" y="697"/>
                </a:lnTo>
                <a:lnTo>
                  <a:pt x="658" y="697"/>
                </a:lnTo>
                <a:lnTo>
                  <a:pt x="658" y="697"/>
                </a:lnTo>
                <a:lnTo>
                  <a:pt x="657" y="697"/>
                </a:lnTo>
                <a:lnTo>
                  <a:pt x="657" y="698"/>
                </a:lnTo>
                <a:lnTo>
                  <a:pt x="657" y="698"/>
                </a:lnTo>
                <a:lnTo>
                  <a:pt x="657" y="698"/>
                </a:lnTo>
                <a:lnTo>
                  <a:pt x="656" y="698"/>
                </a:lnTo>
                <a:lnTo>
                  <a:pt x="656" y="698"/>
                </a:lnTo>
                <a:lnTo>
                  <a:pt x="655" y="698"/>
                </a:lnTo>
                <a:lnTo>
                  <a:pt x="655" y="698"/>
                </a:lnTo>
                <a:lnTo>
                  <a:pt x="655" y="697"/>
                </a:lnTo>
                <a:lnTo>
                  <a:pt x="655" y="698"/>
                </a:lnTo>
                <a:lnTo>
                  <a:pt x="655" y="698"/>
                </a:lnTo>
                <a:lnTo>
                  <a:pt x="655" y="698"/>
                </a:lnTo>
                <a:lnTo>
                  <a:pt x="654" y="698"/>
                </a:lnTo>
                <a:lnTo>
                  <a:pt x="654" y="698"/>
                </a:lnTo>
                <a:lnTo>
                  <a:pt x="654" y="698"/>
                </a:lnTo>
                <a:lnTo>
                  <a:pt x="654" y="698"/>
                </a:lnTo>
                <a:lnTo>
                  <a:pt x="654" y="698"/>
                </a:lnTo>
                <a:lnTo>
                  <a:pt x="654" y="698"/>
                </a:lnTo>
                <a:lnTo>
                  <a:pt x="653" y="698"/>
                </a:lnTo>
                <a:lnTo>
                  <a:pt x="653" y="699"/>
                </a:lnTo>
                <a:lnTo>
                  <a:pt x="653" y="699"/>
                </a:lnTo>
                <a:lnTo>
                  <a:pt x="653" y="699"/>
                </a:lnTo>
                <a:lnTo>
                  <a:pt x="652" y="699"/>
                </a:lnTo>
                <a:lnTo>
                  <a:pt x="652" y="699"/>
                </a:lnTo>
                <a:lnTo>
                  <a:pt x="652" y="699"/>
                </a:lnTo>
                <a:lnTo>
                  <a:pt x="652" y="700"/>
                </a:lnTo>
                <a:lnTo>
                  <a:pt x="652" y="700"/>
                </a:lnTo>
                <a:lnTo>
                  <a:pt x="652" y="700"/>
                </a:lnTo>
                <a:lnTo>
                  <a:pt x="652" y="700"/>
                </a:lnTo>
                <a:lnTo>
                  <a:pt x="651" y="701"/>
                </a:lnTo>
                <a:lnTo>
                  <a:pt x="651" y="701"/>
                </a:lnTo>
                <a:lnTo>
                  <a:pt x="651" y="702"/>
                </a:lnTo>
                <a:lnTo>
                  <a:pt x="651" y="702"/>
                </a:lnTo>
                <a:lnTo>
                  <a:pt x="651" y="702"/>
                </a:lnTo>
                <a:lnTo>
                  <a:pt x="651" y="702"/>
                </a:lnTo>
                <a:lnTo>
                  <a:pt x="651" y="703"/>
                </a:lnTo>
                <a:lnTo>
                  <a:pt x="650" y="703"/>
                </a:lnTo>
                <a:lnTo>
                  <a:pt x="650" y="703"/>
                </a:lnTo>
                <a:lnTo>
                  <a:pt x="650" y="703"/>
                </a:lnTo>
                <a:lnTo>
                  <a:pt x="650" y="703"/>
                </a:lnTo>
                <a:lnTo>
                  <a:pt x="650" y="703"/>
                </a:lnTo>
                <a:lnTo>
                  <a:pt x="650" y="704"/>
                </a:lnTo>
                <a:lnTo>
                  <a:pt x="649" y="704"/>
                </a:lnTo>
                <a:lnTo>
                  <a:pt x="649" y="704"/>
                </a:lnTo>
                <a:lnTo>
                  <a:pt x="649" y="704"/>
                </a:lnTo>
                <a:lnTo>
                  <a:pt x="648" y="704"/>
                </a:lnTo>
                <a:lnTo>
                  <a:pt x="648" y="704"/>
                </a:lnTo>
                <a:lnTo>
                  <a:pt x="648" y="704"/>
                </a:lnTo>
                <a:lnTo>
                  <a:pt x="648" y="704"/>
                </a:lnTo>
                <a:lnTo>
                  <a:pt x="648" y="705"/>
                </a:lnTo>
                <a:lnTo>
                  <a:pt x="648" y="705"/>
                </a:lnTo>
                <a:lnTo>
                  <a:pt x="647" y="706"/>
                </a:lnTo>
                <a:lnTo>
                  <a:pt x="647" y="706"/>
                </a:lnTo>
                <a:lnTo>
                  <a:pt x="647" y="706"/>
                </a:lnTo>
                <a:lnTo>
                  <a:pt x="647" y="706"/>
                </a:lnTo>
                <a:lnTo>
                  <a:pt x="647" y="706"/>
                </a:lnTo>
                <a:lnTo>
                  <a:pt x="647" y="707"/>
                </a:lnTo>
                <a:lnTo>
                  <a:pt x="647" y="707"/>
                </a:lnTo>
                <a:lnTo>
                  <a:pt x="647" y="707"/>
                </a:lnTo>
                <a:lnTo>
                  <a:pt x="646" y="707"/>
                </a:lnTo>
                <a:lnTo>
                  <a:pt x="646" y="707"/>
                </a:lnTo>
                <a:lnTo>
                  <a:pt x="645" y="707"/>
                </a:lnTo>
                <a:lnTo>
                  <a:pt x="645" y="707"/>
                </a:lnTo>
                <a:lnTo>
                  <a:pt x="645" y="708"/>
                </a:lnTo>
                <a:lnTo>
                  <a:pt x="645" y="708"/>
                </a:lnTo>
                <a:lnTo>
                  <a:pt x="645" y="708"/>
                </a:lnTo>
                <a:lnTo>
                  <a:pt x="645" y="708"/>
                </a:lnTo>
                <a:lnTo>
                  <a:pt x="644" y="708"/>
                </a:lnTo>
                <a:lnTo>
                  <a:pt x="644" y="708"/>
                </a:lnTo>
                <a:lnTo>
                  <a:pt x="644" y="708"/>
                </a:lnTo>
                <a:lnTo>
                  <a:pt x="644" y="708"/>
                </a:lnTo>
                <a:lnTo>
                  <a:pt x="644" y="708"/>
                </a:lnTo>
                <a:lnTo>
                  <a:pt x="643" y="708"/>
                </a:lnTo>
                <a:lnTo>
                  <a:pt x="643" y="708"/>
                </a:lnTo>
                <a:lnTo>
                  <a:pt x="642" y="708"/>
                </a:lnTo>
                <a:lnTo>
                  <a:pt x="642" y="708"/>
                </a:lnTo>
                <a:lnTo>
                  <a:pt x="642" y="708"/>
                </a:lnTo>
                <a:lnTo>
                  <a:pt x="642" y="709"/>
                </a:lnTo>
                <a:lnTo>
                  <a:pt x="642" y="709"/>
                </a:lnTo>
                <a:lnTo>
                  <a:pt x="642" y="709"/>
                </a:lnTo>
                <a:lnTo>
                  <a:pt x="642" y="709"/>
                </a:lnTo>
                <a:lnTo>
                  <a:pt x="642" y="709"/>
                </a:lnTo>
                <a:lnTo>
                  <a:pt x="642" y="710"/>
                </a:lnTo>
                <a:lnTo>
                  <a:pt x="641" y="710"/>
                </a:lnTo>
                <a:lnTo>
                  <a:pt x="641" y="710"/>
                </a:lnTo>
                <a:lnTo>
                  <a:pt x="641" y="710"/>
                </a:lnTo>
                <a:lnTo>
                  <a:pt x="641" y="710"/>
                </a:lnTo>
                <a:lnTo>
                  <a:pt x="641" y="710"/>
                </a:lnTo>
                <a:lnTo>
                  <a:pt x="640" y="710"/>
                </a:lnTo>
                <a:lnTo>
                  <a:pt x="640" y="710"/>
                </a:lnTo>
                <a:lnTo>
                  <a:pt x="640" y="709"/>
                </a:lnTo>
                <a:lnTo>
                  <a:pt x="640" y="709"/>
                </a:lnTo>
                <a:lnTo>
                  <a:pt x="640" y="708"/>
                </a:lnTo>
                <a:lnTo>
                  <a:pt x="640" y="707"/>
                </a:lnTo>
                <a:lnTo>
                  <a:pt x="640" y="707"/>
                </a:lnTo>
                <a:lnTo>
                  <a:pt x="639" y="707"/>
                </a:lnTo>
                <a:lnTo>
                  <a:pt x="639" y="707"/>
                </a:lnTo>
                <a:lnTo>
                  <a:pt x="639" y="707"/>
                </a:lnTo>
                <a:lnTo>
                  <a:pt x="638" y="707"/>
                </a:lnTo>
                <a:lnTo>
                  <a:pt x="638" y="707"/>
                </a:lnTo>
                <a:lnTo>
                  <a:pt x="638" y="707"/>
                </a:lnTo>
                <a:lnTo>
                  <a:pt x="638" y="707"/>
                </a:lnTo>
                <a:lnTo>
                  <a:pt x="638" y="707"/>
                </a:lnTo>
                <a:lnTo>
                  <a:pt x="638" y="707"/>
                </a:lnTo>
                <a:lnTo>
                  <a:pt x="638" y="707"/>
                </a:lnTo>
                <a:lnTo>
                  <a:pt x="638" y="707"/>
                </a:lnTo>
                <a:lnTo>
                  <a:pt x="637" y="707"/>
                </a:lnTo>
                <a:lnTo>
                  <a:pt x="637" y="707"/>
                </a:lnTo>
                <a:lnTo>
                  <a:pt x="637" y="707"/>
                </a:lnTo>
                <a:lnTo>
                  <a:pt x="637" y="706"/>
                </a:lnTo>
                <a:lnTo>
                  <a:pt x="637" y="706"/>
                </a:lnTo>
                <a:lnTo>
                  <a:pt x="637" y="705"/>
                </a:lnTo>
                <a:lnTo>
                  <a:pt x="637" y="704"/>
                </a:lnTo>
                <a:lnTo>
                  <a:pt x="636" y="704"/>
                </a:lnTo>
                <a:lnTo>
                  <a:pt x="636" y="704"/>
                </a:lnTo>
                <a:lnTo>
                  <a:pt x="636" y="704"/>
                </a:lnTo>
                <a:lnTo>
                  <a:pt x="635" y="704"/>
                </a:lnTo>
                <a:lnTo>
                  <a:pt x="635" y="704"/>
                </a:lnTo>
                <a:lnTo>
                  <a:pt x="635" y="704"/>
                </a:lnTo>
                <a:lnTo>
                  <a:pt x="635" y="704"/>
                </a:lnTo>
                <a:lnTo>
                  <a:pt x="635" y="704"/>
                </a:lnTo>
                <a:lnTo>
                  <a:pt x="635" y="704"/>
                </a:lnTo>
                <a:lnTo>
                  <a:pt x="635" y="704"/>
                </a:lnTo>
                <a:lnTo>
                  <a:pt x="634" y="704"/>
                </a:lnTo>
                <a:lnTo>
                  <a:pt x="634" y="704"/>
                </a:lnTo>
                <a:lnTo>
                  <a:pt x="634" y="704"/>
                </a:lnTo>
                <a:lnTo>
                  <a:pt x="634" y="704"/>
                </a:lnTo>
                <a:lnTo>
                  <a:pt x="633" y="704"/>
                </a:lnTo>
                <a:lnTo>
                  <a:pt x="633" y="703"/>
                </a:lnTo>
                <a:lnTo>
                  <a:pt x="633" y="702"/>
                </a:lnTo>
                <a:lnTo>
                  <a:pt x="633" y="702"/>
                </a:lnTo>
                <a:lnTo>
                  <a:pt x="632" y="701"/>
                </a:lnTo>
                <a:lnTo>
                  <a:pt x="632" y="700"/>
                </a:lnTo>
                <a:lnTo>
                  <a:pt x="631" y="700"/>
                </a:lnTo>
                <a:lnTo>
                  <a:pt x="630" y="700"/>
                </a:lnTo>
                <a:lnTo>
                  <a:pt x="630" y="699"/>
                </a:lnTo>
                <a:lnTo>
                  <a:pt x="629" y="699"/>
                </a:lnTo>
                <a:lnTo>
                  <a:pt x="628" y="699"/>
                </a:lnTo>
                <a:lnTo>
                  <a:pt x="628" y="699"/>
                </a:lnTo>
                <a:lnTo>
                  <a:pt x="627" y="699"/>
                </a:lnTo>
                <a:lnTo>
                  <a:pt x="627" y="699"/>
                </a:lnTo>
                <a:lnTo>
                  <a:pt x="627" y="699"/>
                </a:lnTo>
                <a:lnTo>
                  <a:pt x="627" y="699"/>
                </a:lnTo>
                <a:lnTo>
                  <a:pt x="626" y="700"/>
                </a:lnTo>
                <a:lnTo>
                  <a:pt x="626" y="700"/>
                </a:lnTo>
                <a:lnTo>
                  <a:pt x="626" y="700"/>
                </a:lnTo>
                <a:lnTo>
                  <a:pt x="626" y="701"/>
                </a:lnTo>
                <a:lnTo>
                  <a:pt x="625" y="702"/>
                </a:lnTo>
                <a:lnTo>
                  <a:pt x="625" y="702"/>
                </a:lnTo>
                <a:lnTo>
                  <a:pt x="626" y="702"/>
                </a:lnTo>
                <a:lnTo>
                  <a:pt x="626" y="702"/>
                </a:lnTo>
                <a:lnTo>
                  <a:pt x="626" y="703"/>
                </a:lnTo>
                <a:lnTo>
                  <a:pt x="626" y="703"/>
                </a:lnTo>
                <a:lnTo>
                  <a:pt x="625" y="703"/>
                </a:lnTo>
                <a:lnTo>
                  <a:pt x="625" y="703"/>
                </a:lnTo>
                <a:lnTo>
                  <a:pt x="625" y="704"/>
                </a:lnTo>
                <a:lnTo>
                  <a:pt x="625" y="704"/>
                </a:lnTo>
                <a:lnTo>
                  <a:pt x="625" y="704"/>
                </a:lnTo>
                <a:lnTo>
                  <a:pt x="624" y="704"/>
                </a:lnTo>
                <a:lnTo>
                  <a:pt x="624" y="704"/>
                </a:lnTo>
                <a:lnTo>
                  <a:pt x="624" y="704"/>
                </a:lnTo>
                <a:lnTo>
                  <a:pt x="624" y="704"/>
                </a:lnTo>
                <a:lnTo>
                  <a:pt x="623" y="704"/>
                </a:lnTo>
                <a:lnTo>
                  <a:pt x="623" y="704"/>
                </a:lnTo>
                <a:lnTo>
                  <a:pt x="623" y="705"/>
                </a:lnTo>
                <a:lnTo>
                  <a:pt x="623" y="705"/>
                </a:lnTo>
                <a:lnTo>
                  <a:pt x="622" y="705"/>
                </a:lnTo>
                <a:lnTo>
                  <a:pt x="622" y="705"/>
                </a:lnTo>
                <a:lnTo>
                  <a:pt x="622" y="706"/>
                </a:lnTo>
                <a:lnTo>
                  <a:pt x="621" y="706"/>
                </a:lnTo>
                <a:lnTo>
                  <a:pt x="621" y="706"/>
                </a:lnTo>
                <a:lnTo>
                  <a:pt x="621" y="706"/>
                </a:lnTo>
                <a:lnTo>
                  <a:pt x="621" y="706"/>
                </a:lnTo>
                <a:lnTo>
                  <a:pt x="620" y="707"/>
                </a:lnTo>
                <a:lnTo>
                  <a:pt x="620" y="707"/>
                </a:lnTo>
                <a:lnTo>
                  <a:pt x="620" y="707"/>
                </a:lnTo>
                <a:lnTo>
                  <a:pt x="620" y="707"/>
                </a:lnTo>
                <a:lnTo>
                  <a:pt x="620" y="707"/>
                </a:lnTo>
                <a:lnTo>
                  <a:pt x="619" y="707"/>
                </a:lnTo>
                <a:lnTo>
                  <a:pt x="619" y="708"/>
                </a:lnTo>
                <a:lnTo>
                  <a:pt x="619" y="708"/>
                </a:lnTo>
                <a:lnTo>
                  <a:pt x="619" y="708"/>
                </a:lnTo>
                <a:lnTo>
                  <a:pt x="618" y="707"/>
                </a:lnTo>
                <a:lnTo>
                  <a:pt x="618" y="707"/>
                </a:lnTo>
                <a:lnTo>
                  <a:pt x="618" y="707"/>
                </a:lnTo>
                <a:lnTo>
                  <a:pt x="618" y="708"/>
                </a:lnTo>
                <a:lnTo>
                  <a:pt x="618" y="709"/>
                </a:lnTo>
                <a:lnTo>
                  <a:pt x="617" y="709"/>
                </a:lnTo>
                <a:lnTo>
                  <a:pt x="617" y="709"/>
                </a:lnTo>
                <a:lnTo>
                  <a:pt x="617" y="709"/>
                </a:lnTo>
                <a:lnTo>
                  <a:pt x="616" y="709"/>
                </a:lnTo>
                <a:lnTo>
                  <a:pt x="616" y="709"/>
                </a:lnTo>
                <a:lnTo>
                  <a:pt x="616" y="709"/>
                </a:lnTo>
                <a:lnTo>
                  <a:pt x="616" y="710"/>
                </a:lnTo>
                <a:lnTo>
                  <a:pt x="615" y="710"/>
                </a:lnTo>
                <a:lnTo>
                  <a:pt x="615" y="710"/>
                </a:lnTo>
                <a:lnTo>
                  <a:pt x="615" y="710"/>
                </a:lnTo>
                <a:lnTo>
                  <a:pt x="614" y="710"/>
                </a:lnTo>
                <a:lnTo>
                  <a:pt x="614" y="710"/>
                </a:lnTo>
                <a:lnTo>
                  <a:pt x="614" y="710"/>
                </a:lnTo>
                <a:lnTo>
                  <a:pt x="614" y="711"/>
                </a:lnTo>
                <a:lnTo>
                  <a:pt x="614" y="711"/>
                </a:lnTo>
                <a:lnTo>
                  <a:pt x="614" y="712"/>
                </a:lnTo>
                <a:lnTo>
                  <a:pt x="614" y="712"/>
                </a:lnTo>
                <a:lnTo>
                  <a:pt x="614" y="712"/>
                </a:lnTo>
                <a:lnTo>
                  <a:pt x="614" y="712"/>
                </a:lnTo>
                <a:lnTo>
                  <a:pt x="613" y="713"/>
                </a:lnTo>
                <a:lnTo>
                  <a:pt x="613" y="713"/>
                </a:lnTo>
                <a:lnTo>
                  <a:pt x="613" y="713"/>
                </a:lnTo>
                <a:lnTo>
                  <a:pt x="613" y="714"/>
                </a:lnTo>
                <a:lnTo>
                  <a:pt x="613" y="714"/>
                </a:lnTo>
                <a:lnTo>
                  <a:pt x="613" y="715"/>
                </a:lnTo>
                <a:lnTo>
                  <a:pt x="613" y="715"/>
                </a:lnTo>
                <a:lnTo>
                  <a:pt x="613" y="716"/>
                </a:lnTo>
                <a:lnTo>
                  <a:pt x="613" y="716"/>
                </a:lnTo>
                <a:lnTo>
                  <a:pt x="613" y="716"/>
                </a:lnTo>
                <a:lnTo>
                  <a:pt x="613" y="716"/>
                </a:lnTo>
                <a:lnTo>
                  <a:pt x="613" y="716"/>
                </a:lnTo>
                <a:lnTo>
                  <a:pt x="613" y="717"/>
                </a:lnTo>
                <a:lnTo>
                  <a:pt x="613" y="717"/>
                </a:lnTo>
                <a:lnTo>
                  <a:pt x="613" y="717"/>
                </a:lnTo>
                <a:lnTo>
                  <a:pt x="613" y="717"/>
                </a:lnTo>
                <a:lnTo>
                  <a:pt x="613" y="718"/>
                </a:lnTo>
                <a:lnTo>
                  <a:pt x="614" y="718"/>
                </a:lnTo>
                <a:lnTo>
                  <a:pt x="614" y="719"/>
                </a:lnTo>
                <a:lnTo>
                  <a:pt x="614" y="719"/>
                </a:lnTo>
                <a:lnTo>
                  <a:pt x="613" y="719"/>
                </a:lnTo>
                <a:lnTo>
                  <a:pt x="613" y="720"/>
                </a:lnTo>
                <a:lnTo>
                  <a:pt x="613" y="720"/>
                </a:lnTo>
                <a:lnTo>
                  <a:pt x="613" y="720"/>
                </a:lnTo>
                <a:lnTo>
                  <a:pt x="613" y="720"/>
                </a:lnTo>
                <a:lnTo>
                  <a:pt x="613" y="720"/>
                </a:lnTo>
                <a:lnTo>
                  <a:pt x="612" y="720"/>
                </a:lnTo>
                <a:lnTo>
                  <a:pt x="612" y="720"/>
                </a:lnTo>
                <a:lnTo>
                  <a:pt x="611" y="721"/>
                </a:lnTo>
                <a:lnTo>
                  <a:pt x="611" y="721"/>
                </a:lnTo>
                <a:lnTo>
                  <a:pt x="611" y="721"/>
                </a:lnTo>
                <a:lnTo>
                  <a:pt x="611" y="721"/>
                </a:lnTo>
                <a:lnTo>
                  <a:pt x="611" y="722"/>
                </a:lnTo>
                <a:lnTo>
                  <a:pt x="611" y="722"/>
                </a:lnTo>
                <a:lnTo>
                  <a:pt x="611" y="722"/>
                </a:lnTo>
                <a:lnTo>
                  <a:pt x="611" y="723"/>
                </a:lnTo>
                <a:lnTo>
                  <a:pt x="610" y="723"/>
                </a:lnTo>
                <a:lnTo>
                  <a:pt x="610" y="723"/>
                </a:lnTo>
                <a:lnTo>
                  <a:pt x="610" y="723"/>
                </a:lnTo>
                <a:lnTo>
                  <a:pt x="610" y="723"/>
                </a:lnTo>
                <a:lnTo>
                  <a:pt x="610" y="723"/>
                </a:lnTo>
                <a:lnTo>
                  <a:pt x="610" y="723"/>
                </a:lnTo>
                <a:lnTo>
                  <a:pt x="610" y="723"/>
                </a:lnTo>
                <a:lnTo>
                  <a:pt x="610" y="723"/>
                </a:lnTo>
                <a:lnTo>
                  <a:pt x="610" y="723"/>
                </a:lnTo>
                <a:lnTo>
                  <a:pt x="610" y="723"/>
                </a:lnTo>
                <a:lnTo>
                  <a:pt x="609" y="724"/>
                </a:lnTo>
                <a:lnTo>
                  <a:pt x="609" y="724"/>
                </a:lnTo>
                <a:lnTo>
                  <a:pt x="608" y="724"/>
                </a:lnTo>
                <a:lnTo>
                  <a:pt x="607" y="724"/>
                </a:lnTo>
                <a:lnTo>
                  <a:pt x="606" y="724"/>
                </a:lnTo>
                <a:lnTo>
                  <a:pt x="606" y="724"/>
                </a:lnTo>
                <a:lnTo>
                  <a:pt x="606" y="724"/>
                </a:lnTo>
                <a:lnTo>
                  <a:pt x="605" y="724"/>
                </a:lnTo>
                <a:lnTo>
                  <a:pt x="605" y="724"/>
                </a:lnTo>
                <a:lnTo>
                  <a:pt x="605" y="724"/>
                </a:lnTo>
                <a:lnTo>
                  <a:pt x="604" y="724"/>
                </a:lnTo>
                <a:lnTo>
                  <a:pt x="604" y="724"/>
                </a:lnTo>
                <a:lnTo>
                  <a:pt x="604" y="724"/>
                </a:lnTo>
                <a:lnTo>
                  <a:pt x="604" y="724"/>
                </a:lnTo>
                <a:lnTo>
                  <a:pt x="604" y="724"/>
                </a:lnTo>
                <a:lnTo>
                  <a:pt x="604" y="724"/>
                </a:lnTo>
                <a:lnTo>
                  <a:pt x="603" y="724"/>
                </a:lnTo>
                <a:lnTo>
                  <a:pt x="603" y="724"/>
                </a:lnTo>
                <a:lnTo>
                  <a:pt x="603" y="724"/>
                </a:lnTo>
                <a:lnTo>
                  <a:pt x="603" y="724"/>
                </a:lnTo>
                <a:lnTo>
                  <a:pt x="603" y="724"/>
                </a:lnTo>
                <a:lnTo>
                  <a:pt x="603" y="724"/>
                </a:lnTo>
                <a:lnTo>
                  <a:pt x="603" y="725"/>
                </a:lnTo>
                <a:lnTo>
                  <a:pt x="603" y="725"/>
                </a:lnTo>
                <a:lnTo>
                  <a:pt x="603" y="725"/>
                </a:lnTo>
                <a:lnTo>
                  <a:pt x="602" y="725"/>
                </a:lnTo>
                <a:lnTo>
                  <a:pt x="602" y="725"/>
                </a:lnTo>
                <a:lnTo>
                  <a:pt x="601" y="725"/>
                </a:lnTo>
                <a:lnTo>
                  <a:pt x="601" y="725"/>
                </a:lnTo>
                <a:lnTo>
                  <a:pt x="601" y="725"/>
                </a:lnTo>
                <a:lnTo>
                  <a:pt x="601" y="725"/>
                </a:lnTo>
                <a:lnTo>
                  <a:pt x="601" y="725"/>
                </a:lnTo>
                <a:lnTo>
                  <a:pt x="600" y="725"/>
                </a:lnTo>
                <a:lnTo>
                  <a:pt x="600" y="725"/>
                </a:lnTo>
                <a:lnTo>
                  <a:pt x="600" y="725"/>
                </a:lnTo>
                <a:lnTo>
                  <a:pt x="600" y="725"/>
                </a:lnTo>
                <a:lnTo>
                  <a:pt x="599" y="725"/>
                </a:lnTo>
                <a:lnTo>
                  <a:pt x="599" y="725"/>
                </a:lnTo>
                <a:lnTo>
                  <a:pt x="599" y="725"/>
                </a:lnTo>
                <a:lnTo>
                  <a:pt x="599" y="725"/>
                </a:lnTo>
                <a:lnTo>
                  <a:pt x="598" y="725"/>
                </a:lnTo>
                <a:lnTo>
                  <a:pt x="597" y="725"/>
                </a:lnTo>
                <a:lnTo>
                  <a:pt x="597" y="725"/>
                </a:lnTo>
                <a:lnTo>
                  <a:pt x="597" y="725"/>
                </a:lnTo>
                <a:lnTo>
                  <a:pt x="596" y="725"/>
                </a:lnTo>
                <a:lnTo>
                  <a:pt x="596" y="726"/>
                </a:lnTo>
                <a:lnTo>
                  <a:pt x="596" y="726"/>
                </a:lnTo>
                <a:lnTo>
                  <a:pt x="596" y="726"/>
                </a:lnTo>
                <a:lnTo>
                  <a:pt x="596" y="726"/>
                </a:lnTo>
                <a:lnTo>
                  <a:pt x="595" y="726"/>
                </a:lnTo>
                <a:lnTo>
                  <a:pt x="595" y="726"/>
                </a:lnTo>
                <a:lnTo>
                  <a:pt x="594" y="726"/>
                </a:lnTo>
                <a:lnTo>
                  <a:pt x="594" y="726"/>
                </a:lnTo>
                <a:lnTo>
                  <a:pt x="594" y="726"/>
                </a:lnTo>
                <a:lnTo>
                  <a:pt x="594" y="727"/>
                </a:lnTo>
                <a:lnTo>
                  <a:pt x="593" y="727"/>
                </a:lnTo>
                <a:lnTo>
                  <a:pt x="593" y="727"/>
                </a:lnTo>
                <a:lnTo>
                  <a:pt x="593" y="727"/>
                </a:lnTo>
                <a:lnTo>
                  <a:pt x="593" y="727"/>
                </a:lnTo>
                <a:lnTo>
                  <a:pt x="592" y="726"/>
                </a:lnTo>
                <a:lnTo>
                  <a:pt x="592" y="726"/>
                </a:lnTo>
                <a:lnTo>
                  <a:pt x="592" y="726"/>
                </a:lnTo>
                <a:lnTo>
                  <a:pt x="592" y="726"/>
                </a:lnTo>
                <a:lnTo>
                  <a:pt x="592" y="726"/>
                </a:lnTo>
                <a:lnTo>
                  <a:pt x="591" y="726"/>
                </a:lnTo>
                <a:lnTo>
                  <a:pt x="590" y="725"/>
                </a:lnTo>
                <a:lnTo>
                  <a:pt x="590" y="725"/>
                </a:lnTo>
                <a:lnTo>
                  <a:pt x="590" y="725"/>
                </a:lnTo>
                <a:lnTo>
                  <a:pt x="590" y="724"/>
                </a:lnTo>
                <a:lnTo>
                  <a:pt x="590" y="724"/>
                </a:lnTo>
                <a:lnTo>
                  <a:pt x="590" y="724"/>
                </a:lnTo>
                <a:lnTo>
                  <a:pt x="589" y="724"/>
                </a:lnTo>
                <a:lnTo>
                  <a:pt x="589" y="724"/>
                </a:lnTo>
                <a:lnTo>
                  <a:pt x="589" y="724"/>
                </a:lnTo>
                <a:lnTo>
                  <a:pt x="588" y="724"/>
                </a:lnTo>
                <a:lnTo>
                  <a:pt x="587" y="724"/>
                </a:lnTo>
                <a:lnTo>
                  <a:pt x="587" y="724"/>
                </a:lnTo>
                <a:lnTo>
                  <a:pt x="587" y="724"/>
                </a:lnTo>
                <a:lnTo>
                  <a:pt x="587" y="724"/>
                </a:lnTo>
                <a:lnTo>
                  <a:pt x="587" y="724"/>
                </a:lnTo>
                <a:lnTo>
                  <a:pt x="586" y="724"/>
                </a:lnTo>
                <a:lnTo>
                  <a:pt x="586" y="724"/>
                </a:lnTo>
                <a:lnTo>
                  <a:pt x="586" y="724"/>
                </a:lnTo>
                <a:lnTo>
                  <a:pt x="586" y="725"/>
                </a:lnTo>
                <a:lnTo>
                  <a:pt x="586" y="725"/>
                </a:lnTo>
                <a:lnTo>
                  <a:pt x="585" y="725"/>
                </a:lnTo>
                <a:lnTo>
                  <a:pt x="585" y="726"/>
                </a:lnTo>
                <a:lnTo>
                  <a:pt x="585" y="726"/>
                </a:lnTo>
                <a:lnTo>
                  <a:pt x="584" y="726"/>
                </a:lnTo>
                <a:lnTo>
                  <a:pt x="584" y="726"/>
                </a:lnTo>
                <a:lnTo>
                  <a:pt x="584" y="726"/>
                </a:lnTo>
                <a:lnTo>
                  <a:pt x="583" y="726"/>
                </a:lnTo>
                <a:lnTo>
                  <a:pt x="583" y="726"/>
                </a:lnTo>
                <a:lnTo>
                  <a:pt x="583" y="726"/>
                </a:lnTo>
                <a:lnTo>
                  <a:pt x="583" y="726"/>
                </a:lnTo>
                <a:lnTo>
                  <a:pt x="583" y="726"/>
                </a:lnTo>
                <a:lnTo>
                  <a:pt x="583" y="726"/>
                </a:lnTo>
                <a:lnTo>
                  <a:pt x="582" y="726"/>
                </a:lnTo>
                <a:lnTo>
                  <a:pt x="582" y="726"/>
                </a:lnTo>
                <a:lnTo>
                  <a:pt x="582" y="726"/>
                </a:lnTo>
                <a:lnTo>
                  <a:pt x="582" y="726"/>
                </a:lnTo>
                <a:lnTo>
                  <a:pt x="582" y="726"/>
                </a:lnTo>
                <a:lnTo>
                  <a:pt x="582" y="726"/>
                </a:lnTo>
                <a:lnTo>
                  <a:pt x="581" y="726"/>
                </a:lnTo>
                <a:lnTo>
                  <a:pt x="581" y="726"/>
                </a:lnTo>
                <a:lnTo>
                  <a:pt x="580" y="726"/>
                </a:lnTo>
                <a:lnTo>
                  <a:pt x="580" y="726"/>
                </a:lnTo>
                <a:lnTo>
                  <a:pt x="580" y="727"/>
                </a:lnTo>
                <a:lnTo>
                  <a:pt x="580" y="727"/>
                </a:lnTo>
                <a:lnTo>
                  <a:pt x="580" y="727"/>
                </a:lnTo>
                <a:lnTo>
                  <a:pt x="579" y="726"/>
                </a:lnTo>
                <a:lnTo>
                  <a:pt x="579" y="726"/>
                </a:lnTo>
                <a:lnTo>
                  <a:pt x="579" y="726"/>
                </a:lnTo>
                <a:lnTo>
                  <a:pt x="579" y="726"/>
                </a:lnTo>
                <a:lnTo>
                  <a:pt x="579" y="726"/>
                </a:lnTo>
                <a:lnTo>
                  <a:pt x="578" y="725"/>
                </a:lnTo>
                <a:lnTo>
                  <a:pt x="577" y="724"/>
                </a:lnTo>
                <a:lnTo>
                  <a:pt x="577" y="724"/>
                </a:lnTo>
                <a:lnTo>
                  <a:pt x="576" y="724"/>
                </a:lnTo>
                <a:lnTo>
                  <a:pt x="576" y="724"/>
                </a:lnTo>
                <a:lnTo>
                  <a:pt x="576" y="725"/>
                </a:lnTo>
                <a:lnTo>
                  <a:pt x="575" y="725"/>
                </a:lnTo>
                <a:lnTo>
                  <a:pt x="575" y="725"/>
                </a:lnTo>
                <a:lnTo>
                  <a:pt x="575" y="725"/>
                </a:lnTo>
                <a:lnTo>
                  <a:pt x="575" y="725"/>
                </a:lnTo>
                <a:lnTo>
                  <a:pt x="575" y="725"/>
                </a:lnTo>
                <a:lnTo>
                  <a:pt x="574" y="726"/>
                </a:lnTo>
                <a:lnTo>
                  <a:pt x="574" y="726"/>
                </a:lnTo>
                <a:lnTo>
                  <a:pt x="574" y="726"/>
                </a:lnTo>
                <a:lnTo>
                  <a:pt x="573" y="726"/>
                </a:lnTo>
                <a:lnTo>
                  <a:pt x="573" y="726"/>
                </a:lnTo>
                <a:lnTo>
                  <a:pt x="573" y="727"/>
                </a:lnTo>
                <a:lnTo>
                  <a:pt x="573" y="727"/>
                </a:lnTo>
                <a:lnTo>
                  <a:pt x="573" y="727"/>
                </a:lnTo>
                <a:lnTo>
                  <a:pt x="573" y="727"/>
                </a:lnTo>
                <a:lnTo>
                  <a:pt x="573" y="727"/>
                </a:lnTo>
                <a:lnTo>
                  <a:pt x="573" y="727"/>
                </a:lnTo>
                <a:lnTo>
                  <a:pt x="573" y="728"/>
                </a:lnTo>
                <a:lnTo>
                  <a:pt x="573" y="729"/>
                </a:lnTo>
                <a:lnTo>
                  <a:pt x="573" y="729"/>
                </a:lnTo>
                <a:lnTo>
                  <a:pt x="572" y="729"/>
                </a:lnTo>
                <a:lnTo>
                  <a:pt x="572" y="729"/>
                </a:lnTo>
                <a:lnTo>
                  <a:pt x="572" y="729"/>
                </a:lnTo>
                <a:lnTo>
                  <a:pt x="571" y="729"/>
                </a:lnTo>
                <a:lnTo>
                  <a:pt x="571" y="729"/>
                </a:lnTo>
                <a:lnTo>
                  <a:pt x="571" y="729"/>
                </a:lnTo>
                <a:lnTo>
                  <a:pt x="571" y="730"/>
                </a:lnTo>
                <a:lnTo>
                  <a:pt x="570" y="730"/>
                </a:lnTo>
                <a:lnTo>
                  <a:pt x="570" y="730"/>
                </a:lnTo>
                <a:lnTo>
                  <a:pt x="570" y="730"/>
                </a:lnTo>
                <a:lnTo>
                  <a:pt x="570" y="730"/>
                </a:lnTo>
                <a:lnTo>
                  <a:pt x="569" y="730"/>
                </a:lnTo>
                <a:lnTo>
                  <a:pt x="569" y="731"/>
                </a:lnTo>
                <a:lnTo>
                  <a:pt x="569" y="730"/>
                </a:lnTo>
                <a:lnTo>
                  <a:pt x="569" y="730"/>
                </a:lnTo>
                <a:lnTo>
                  <a:pt x="569" y="730"/>
                </a:lnTo>
                <a:lnTo>
                  <a:pt x="569" y="730"/>
                </a:lnTo>
                <a:lnTo>
                  <a:pt x="568" y="731"/>
                </a:lnTo>
                <a:lnTo>
                  <a:pt x="568" y="731"/>
                </a:lnTo>
                <a:lnTo>
                  <a:pt x="567" y="731"/>
                </a:lnTo>
                <a:lnTo>
                  <a:pt x="567" y="731"/>
                </a:lnTo>
                <a:lnTo>
                  <a:pt x="567" y="732"/>
                </a:lnTo>
                <a:lnTo>
                  <a:pt x="567" y="733"/>
                </a:lnTo>
                <a:lnTo>
                  <a:pt x="567" y="733"/>
                </a:lnTo>
                <a:lnTo>
                  <a:pt x="567" y="733"/>
                </a:lnTo>
                <a:lnTo>
                  <a:pt x="567" y="733"/>
                </a:lnTo>
                <a:lnTo>
                  <a:pt x="566" y="733"/>
                </a:lnTo>
                <a:lnTo>
                  <a:pt x="566" y="733"/>
                </a:lnTo>
                <a:lnTo>
                  <a:pt x="566" y="733"/>
                </a:lnTo>
                <a:lnTo>
                  <a:pt x="566" y="733"/>
                </a:lnTo>
                <a:lnTo>
                  <a:pt x="566" y="733"/>
                </a:lnTo>
                <a:lnTo>
                  <a:pt x="565" y="733"/>
                </a:lnTo>
                <a:lnTo>
                  <a:pt x="565" y="733"/>
                </a:lnTo>
                <a:lnTo>
                  <a:pt x="565" y="733"/>
                </a:lnTo>
                <a:lnTo>
                  <a:pt x="565" y="733"/>
                </a:lnTo>
                <a:lnTo>
                  <a:pt x="565" y="732"/>
                </a:lnTo>
                <a:lnTo>
                  <a:pt x="564" y="732"/>
                </a:lnTo>
                <a:lnTo>
                  <a:pt x="564" y="732"/>
                </a:lnTo>
                <a:lnTo>
                  <a:pt x="564" y="732"/>
                </a:lnTo>
                <a:lnTo>
                  <a:pt x="564" y="732"/>
                </a:lnTo>
                <a:lnTo>
                  <a:pt x="563" y="731"/>
                </a:lnTo>
                <a:lnTo>
                  <a:pt x="562" y="731"/>
                </a:lnTo>
                <a:lnTo>
                  <a:pt x="562" y="731"/>
                </a:lnTo>
                <a:lnTo>
                  <a:pt x="562" y="730"/>
                </a:lnTo>
                <a:lnTo>
                  <a:pt x="562" y="730"/>
                </a:lnTo>
                <a:lnTo>
                  <a:pt x="561" y="729"/>
                </a:lnTo>
                <a:lnTo>
                  <a:pt x="561" y="729"/>
                </a:lnTo>
                <a:lnTo>
                  <a:pt x="560" y="728"/>
                </a:lnTo>
                <a:lnTo>
                  <a:pt x="560" y="728"/>
                </a:lnTo>
                <a:lnTo>
                  <a:pt x="560" y="728"/>
                </a:lnTo>
                <a:lnTo>
                  <a:pt x="559" y="728"/>
                </a:lnTo>
                <a:lnTo>
                  <a:pt x="559" y="728"/>
                </a:lnTo>
                <a:lnTo>
                  <a:pt x="559" y="729"/>
                </a:lnTo>
                <a:lnTo>
                  <a:pt x="559" y="729"/>
                </a:lnTo>
                <a:lnTo>
                  <a:pt x="558" y="729"/>
                </a:lnTo>
                <a:lnTo>
                  <a:pt x="558" y="729"/>
                </a:lnTo>
                <a:lnTo>
                  <a:pt x="558" y="729"/>
                </a:lnTo>
                <a:lnTo>
                  <a:pt x="557" y="729"/>
                </a:lnTo>
                <a:lnTo>
                  <a:pt x="557" y="729"/>
                </a:lnTo>
                <a:lnTo>
                  <a:pt x="557" y="729"/>
                </a:lnTo>
                <a:lnTo>
                  <a:pt x="556" y="729"/>
                </a:lnTo>
                <a:lnTo>
                  <a:pt x="556" y="730"/>
                </a:lnTo>
                <a:lnTo>
                  <a:pt x="556" y="730"/>
                </a:lnTo>
                <a:lnTo>
                  <a:pt x="556" y="730"/>
                </a:lnTo>
                <a:lnTo>
                  <a:pt x="555" y="730"/>
                </a:lnTo>
                <a:lnTo>
                  <a:pt x="555" y="730"/>
                </a:lnTo>
                <a:lnTo>
                  <a:pt x="555" y="730"/>
                </a:lnTo>
                <a:lnTo>
                  <a:pt x="555" y="730"/>
                </a:lnTo>
                <a:lnTo>
                  <a:pt x="555" y="730"/>
                </a:lnTo>
                <a:lnTo>
                  <a:pt x="555" y="730"/>
                </a:lnTo>
                <a:lnTo>
                  <a:pt x="555" y="730"/>
                </a:lnTo>
                <a:lnTo>
                  <a:pt x="554" y="730"/>
                </a:lnTo>
                <a:lnTo>
                  <a:pt x="554" y="730"/>
                </a:lnTo>
                <a:lnTo>
                  <a:pt x="554" y="730"/>
                </a:lnTo>
                <a:lnTo>
                  <a:pt x="553" y="730"/>
                </a:lnTo>
                <a:lnTo>
                  <a:pt x="553" y="730"/>
                </a:lnTo>
                <a:lnTo>
                  <a:pt x="553" y="730"/>
                </a:lnTo>
                <a:lnTo>
                  <a:pt x="553" y="730"/>
                </a:lnTo>
                <a:lnTo>
                  <a:pt x="553" y="730"/>
                </a:lnTo>
                <a:lnTo>
                  <a:pt x="553" y="730"/>
                </a:lnTo>
                <a:lnTo>
                  <a:pt x="553" y="730"/>
                </a:lnTo>
                <a:lnTo>
                  <a:pt x="553" y="731"/>
                </a:lnTo>
                <a:lnTo>
                  <a:pt x="552" y="731"/>
                </a:lnTo>
                <a:lnTo>
                  <a:pt x="552" y="731"/>
                </a:lnTo>
                <a:lnTo>
                  <a:pt x="552" y="731"/>
                </a:lnTo>
                <a:lnTo>
                  <a:pt x="552" y="731"/>
                </a:lnTo>
                <a:lnTo>
                  <a:pt x="552" y="731"/>
                </a:lnTo>
                <a:lnTo>
                  <a:pt x="552" y="731"/>
                </a:lnTo>
                <a:lnTo>
                  <a:pt x="551" y="732"/>
                </a:lnTo>
                <a:lnTo>
                  <a:pt x="550" y="732"/>
                </a:lnTo>
                <a:lnTo>
                  <a:pt x="550" y="733"/>
                </a:lnTo>
                <a:lnTo>
                  <a:pt x="550" y="733"/>
                </a:lnTo>
                <a:lnTo>
                  <a:pt x="550" y="733"/>
                </a:lnTo>
                <a:lnTo>
                  <a:pt x="550" y="733"/>
                </a:lnTo>
                <a:lnTo>
                  <a:pt x="550" y="734"/>
                </a:lnTo>
                <a:lnTo>
                  <a:pt x="550" y="734"/>
                </a:lnTo>
                <a:lnTo>
                  <a:pt x="550" y="734"/>
                </a:lnTo>
                <a:lnTo>
                  <a:pt x="549" y="734"/>
                </a:lnTo>
                <a:lnTo>
                  <a:pt x="549" y="734"/>
                </a:lnTo>
                <a:lnTo>
                  <a:pt x="549" y="735"/>
                </a:lnTo>
                <a:lnTo>
                  <a:pt x="549" y="736"/>
                </a:lnTo>
                <a:lnTo>
                  <a:pt x="549" y="736"/>
                </a:lnTo>
                <a:lnTo>
                  <a:pt x="549" y="736"/>
                </a:lnTo>
                <a:lnTo>
                  <a:pt x="550" y="737"/>
                </a:lnTo>
                <a:lnTo>
                  <a:pt x="550" y="737"/>
                </a:lnTo>
                <a:lnTo>
                  <a:pt x="550" y="737"/>
                </a:lnTo>
                <a:lnTo>
                  <a:pt x="550" y="737"/>
                </a:lnTo>
                <a:lnTo>
                  <a:pt x="549" y="737"/>
                </a:lnTo>
                <a:lnTo>
                  <a:pt x="549" y="737"/>
                </a:lnTo>
                <a:lnTo>
                  <a:pt x="549" y="738"/>
                </a:lnTo>
                <a:lnTo>
                  <a:pt x="549" y="738"/>
                </a:lnTo>
                <a:lnTo>
                  <a:pt x="549" y="738"/>
                </a:lnTo>
                <a:lnTo>
                  <a:pt x="549" y="738"/>
                </a:lnTo>
                <a:lnTo>
                  <a:pt x="549" y="738"/>
                </a:lnTo>
                <a:lnTo>
                  <a:pt x="549" y="738"/>
                </a:lnTo>
                <a:lnTo>
                  <a:pt x="549" y="738"/>
                </a:lnTo>
                <a:lnTo>
                  <a:pt x="549" y="738"/>
                </a:lnTo>
                <a:lnTo>
                  <a:pt x="548" y="738"/>
                </a:lnTo>
                <a:lnTo>
                  <a:pt x="548" y="738"/>
                </a:lnTo>
                <a:lnTo>
                  <a:pt x="548" y="738"/>
                </a:lnTo>
                <a:lnTo>
                  <a:pt x="548" y="737"/>
                </a:lnTo>
                <a:lnTo>
                  <a:pt x="548" y="737"/>
                </a:lnTo>
                <a:lnTo>
                  <a:pt x="548" y="737"/>
                </a:lnTo>
                <a:lnTo>
                  <a:pt x="548" y="737"/>
                </a:lnTo>
                <a:lnTo>
                  <a:pt x="548" y="737"/>
                </a:lnTo>
                <a:lnTo>
                  <a:pt x="548" y="737"/>
                </a:lnTo>
                <a:lnTo>
                  <a:pt x="547" y="737"/>
                </a:lnTo>
                <a:lnTo>
                  <a:pt x="547" y="737"/>
                </a:lnTo>
                <a:lnTo>
                  <a:pt x="547" y="737"/>
                </a:lnTo>
                <a:lnTo>
                  <a:pt x="547" y="737"/>
                </a:lnTo>
                <a:lnTo>
                  <a:pt x="547" y="738"/>
                </a:lnTo>
                <a:lnTo>
                  <a:pt x="547" y="738"/>
                </a:lnTo>
                <a:lnTo>
                  <a:pt x="547" y="738"/>
                </a:lnTo>
                <a:lnTo>
                  <a:pt x="547" y="738"/>
                </a:lnTo>
                <a:lnTo>
                  <a:pt x="546" y="738"/>
                </a:lnTo>
                <a:lnTo>
                  <a:pt x="546" y="738"/>
                </a:lnTo>
                <a:lnTo>
                  <a:pt x="546" y="738"/>
                </a:lnTo>
                <a:lnTo>
                  <a:pt x="546" y="738"/>
                </a:lnTo>
                <a:lnTo>
                  <a:pt x="546" y="738"/>
                </a:lnTo>
                <a:lnTo>
                  <a:pt x="546" y="738"/>
                </a:lnTo>
                <a:lnTo>
                  <a:pt x="546" y="738"/>
                </a:lnTo>
                <a:lnTo>
                  <a:pt x="546" y="738"/>
                </a:lnTo>
                <a:lnTo>
                  <a:pt x="546" y="738"/>
                </a:lnTo>
                <a:lnTo>
                  <a:pt x="546" y="738"/>
                </a:lnTo>
                <a:lnTo>
                  <a:pt x="546" y="738"/>
                </a:lnTo>
                <a:lnTo>
                  <a:pt x="546" y="738"/>
                </a:lnTo>
                <a:lnTo>
                  <a:pt x="546" y="739"/>
                </a:lnTo>
                <a:lnTo>
                  <a:pt x="546" y="739"/>
                </a:lnTo>
                <a:lnTo>
                  <a:pt x="545" y="739"/>
                </a:lnTo>
                <a:lnTo>
                  <a:pt x="545" y="740"/>
                </a:lnTo>
                <a:lnTo>
                  <a:pt x="545" y="740"/>
                </a:lnTo>
                <a:lnTo>
                  <a:pt x="545" y="740"/>
                </a:lnTo>
                <a:lnTo>
                  <a:pt x="545" y="740"/>
                </a:lnTo>
                <a:lnTo>
                  <a:pt x="545" y="740"/>
                </a:lnTo>
                <a:lnTo>
                  <a:pt x="545" y="740"/>
                </a:lnTo>
                <a:lnTo>
                  <a:pt x="545" y="740"/>
                </a:lnTo>
                <a:lnTo>
                  <a:pt x="545" y="740"/>
                </a:lnTo>
                <a:lnTo>
                  <a:pt x="545" y="741"/>
                </a:lnTo>
                <a:lnTo>
                  <a:pt x="545" y="741"/>
                </a:lnTo>
                <a:lnTo>
                  <a:pt x="545" y="741"/>
                </a:lnTo>
                <a:lnTo>
                  <a:pt x="544" y="741"/>
                </a:lnTo>
                <a:lnTo>
                  <a:pt x="544" y="741"/>
                </a:lnTo>
                <a:lnTo>
                  <a:pt x="544" y="741"/>
                </a:lnTo>
                <a:lnTo>
                  <a:pt x="544" y="741"/>
                </a:lnTo>
                <a:lnTo>
                  <a:pt x="544" y="741"/>
                </a:lnTo>
                <a:lnTo>
                  <a:pt x="544" y="741"/>
                </a:lnTo>
                <a:lnTo>
                  <a:pt x="543" y="741"/>
                </a:lnTo>
                <a:lnTo>
                  <a:pt x="543" y="741"/>
                </a:lnTo>
                <a:lnTo>
                  <a:pt x="543" y="741"/>
                </a:lnTo>
                <a:lnTo>
                  <a:pt x="543" y="741"/>
                </a:lnTo>
                <a:lnTo>
                  <a:pt x="543" y="741"/>
                </a:lnTo>
                <a:lnTo>
                  <a:pt x="543" y="741"/>
                </a:lnTo>
                <a:lnTo>
                  <a:pt x="543" y="741"/>
                </a:lnTo>
                <a:lnTo>
                  <a:pt x="543" y="741"/>
                </a:lnTo>
                <a:lnTo>
                  <a:pt x="543" y="741"/>
                </a:lnTo>
                <a:lnTo>
                  <a:pt x="543" y="741"/>
                </a:lnTo>
                <a:lnTo>
                  <a:pt x="543" y="741"/>
                </a:lnTo>
                <a:lnTo>
                  <a:pt x="543" y="741"/>
                </a:lnTo>
                <a:lnTo>
                  <a:pt x="543" y="741"/>
                </a:lnTo>
                <a:lnTo>
                  <a:pt x="542" y="741"/>
                </a:lnTo>
                <a:lnTo>
                  <a:pt x="542" y="741"/>
                </a:lnTo>
                <a:lnTo>
                  <a:pt x="542" y="741"/>
                </a:lnTo>
                <a:lnTo>
                  <a:pt x="541" y="741"/>
                </a:lnTo>
                <a:lnTo>
                  <a:pt x="541" y="741"/>
                </a:lnTo>
                <a:lnTo>
                  <a:pt x="541" y="741"/>
                </a:lnTo>
                <a:lnTo>
                  <a:pt x="541" y="741"/>
                </a:lnTo>
                <a:lnTo>
                  <a:pt x="541" y="742"/>
                </a:lnTo>
                <a:lnTo>
                  <a:pt x="541" y="742"/>
                </a:lnTo>
                <a:lnTo>
                  <a:pt x="540" y="742"/>
                </a:lnTo>
                <a:lnTo>
                  <a:pt x="539" y="743"/>
                </a:lnTo>
                <a:lnTo>
                  <a:pt x="539" y="743"/>
                </a:lnTo>
                <a:lnTo>
                  <a:pt x="539" y="743"/>
                </a:lnTo>
                <a:lnTo>
                  <a:pt x="539" y="742"/>
                </a:lnTo>
                <a:lnTo>
                  <a:pt x="538" y="742"/>
                </a:lnTo>
                <a:lnTo>
                  <a:pt x="538" y="742"/>
                </a:lnTo>
                <a:lnTo>
                  <a:pt x="538" y="742"/>
                </a:lnTo>
                <a:lnTo>
                  <a:pt x="538" y="742"/>
                </a:lnTo>
                <a:lnTo>
                  <a:pt x="537" y="742"/>
                </a:lnTo>
                <a:lnTo>
                  <a:pt x="537" y="742"/>
                </a:lnTo>
                <a:lnTo>
                  <a:pt x="536" y="743"/>
                </a:lnTo>
                <a:lnTo>
                  <a:pt x="536" y="743"/>
                </a:lnTo>
                <a:lnTo>
                  <a:pt x="536" y="743"/>
                </a:lnTo>
                <a:lnTo>
                  <a:pt x="536" y="743"/>
                </a:lnTo>
                <a:lnTo>
                  <a:pt x="536" y="743"/>
                </a:lnTo>
                <a:lnTo>
                  <a:pt x="535" y="744"/>
                </a:lnTo>
                <a:lnTo>
                  <a:pt x="535" y="744"/>
                </a:lnTo>
                <a:lnTo>
                  <a:pt x="535" y="744"/>
                </a:lnTo>
                <a:lnTo>
                  <a:pt x="535" y="744"/>
                </a:lnTo>
                <a:lnTo>
                  <a:pt x="535" y="745"/>
                </a:lnTo>
                <a:lnTo>
                  <a:pt x="535" y="745"/>
                </a:lnTo>
                <a:lnTo>
                  <a:pt x="535" y="745"/>
                </a:lnTo>
                <a:lnTo>
                  <a:pt x="535" y="745"/>
                </a:lnTo>
                <a:lnTo>
                  <a:pt x="535" y="745"/>
                </a:lnTo>
                <a:lnTo>
                  <a:pt x="535" y="745"/>
                </a:lnTo>
                <a:lnTo>
                  <a:pt x="535" y="746"/>
                </a:lnTo>
                <a:lnTo>
                  <a:pt x="535" y="746"/>
                </a:lnTo>
                <a:lnTo>
                  <a:pt x="534" y="746"/>
                </a:lnTo>
                <a:lnTo>
                  <a:pt x="534" y="746"/>
                </a:lnTo>
                <a:lnTo>
                  <a:pt x="534" y="746"/>
                </a:lnTo>
                <a:lnTo>
                  <a:pt x="534" y="746"/>
                </a:lnTo>
                <a:lnTo>
                  <a:pt x="534" y="746"/>
                </a:lnTo>
                <a:lnTo>
                  <a:pt x="534" y="746"/>
                </a:lnTo>
                <a:lnTo>
                  <a:pt x="534" y="746"/>
                </a:lnTo>
                <a:lnTo>
                  <a:pt x="534" y="746"/>
                </a:lnTo>
                <a:lnTo>
                  <a:pt x="534" y="746"/>
                </a:lnTo>
                <a:lnTo>
                  <a:pt x="533" y="746"/>
                </a:lnTo>
                <a:lnTo>
                  <a:pt x="533" y="746"/>
                </a:lnTo>
                <a:lnTo>
                  <a:pt x="533" y="746"/>
                </a:lnTo>
                <a:lnTo>
                  <a:pt x="532" y="746"/>
                </a:lnTo>
                <a:lnTo>
                  <a:pt x="532" y="746"/>
                </a:lnTo>
                <a:lnTo>
                  <a:pt x="532" y="746"/>
                </a:lnTo>
                <a:lnTo>
                  <a:pt x="532" y="746"/>
                </a:lnTo>
                <a:lnTo>
                  <a:pt x="532" y="747"/>
                </a:lnTo>
                <a:lnTo>
                  <a:pt x="532" y="747"/>
                </a:lnTo>
                <a:lnTo>
                  <a:pt x="532" y="747"/>
                </a:lnTo>
                <a:lnTo>
                  <a:pt x="532" y="747"/>
                </a:lnTo>
                <a:lnTo>
                  <a:pt x="532" y="747"/>
                </a:lnTo>
                <a:lnTo>
                  <a:pt x="532" y="747"/>
                </a:lnTo>
                <a:lnTo>
                  <a:pt x="532" y="748"/>
                </a:lnTo>
                <a:lnTo>
                  <a:pt x="532" y="748"/>
                </a:lnTo>
                <a:lnTo>
                  <a:pt x="532" y="748"/>
                </a:lnTo>
                <a:lnTo>
                  <a:pt x="532" y="748"/>
                </a:lnTo>
                <a:lnTo>
                  <a:pt x="532" y="749"/>
                </a:lnTo>
                <a:lnTo>
                  <a:pt x="532" y="749"/>
                </a:lnTo>
                <a:lnTo>
                  <a:pt x="532" y="749"/>
                </a:lnTo>
                <a:lnTo>
                  <a:pt x="532" y="749"/>
                </a:lnTo>
                <a:lnTo>
                  <a:pt x="532" y="750"/>
                </a:lnTo>
                <a:lnTo>
                  <a:pt x="532" y="750"/>
                </a:lnTo>
                <a:lnTo>
                  <a:pt x="532" y="750"/>
                </a:lnTo>
                <a:lnTo>
                  <a:pt x="533" y="750"/>
                </a:lnTo>
                <a:lnTo>
                  <a:pt x="533" y="749"/>
                </a:lnTo>
                <a:lnTo>
                  <a:pt x="533" y="749"/>
                </a:lnTo>
                <a:lnTo>
                  <a:pt x="534" y="749"/>
                </a:lnTo>
                <a:lnTo>
                  <a:pt x="534" y="749"/>
                </a:lnTo>
                <a:lnTo>
                  <a:pt x="534" y="749"/>
                </a:lnTo>
                <a:lnTo>
                  <a:pt x="534" y="750"/>
                </a:lnTo>
                <a:lnTo>
                  <a:pt x="534" y="750"/>
                </a:lnTo>
                <a:lnTo>
                  <a:pt x="534" y="750"/>
                </a:lnTo>
                <a:lnTo>
                  <a:pt x="534" y="750"/>
                </a:lnTo>
                <a:lnTo>
                  <a:pt x="534" y="750"/>
                </a:lnTo>
                <a:lnTo>
                  <a:pt x="533" y="750"/>
                </a:lnTo>
                <a:lnTo>
                  <a:pt x="533" y="750"/>
                </a:lnTo>
                <a:lnTo>
                  <a:pt x="532" y="751"/>
                </a:lnTo>
                <a:lnTo>
                  <a:pt x="532" y="751"/>
                </a:lnTo>
                <a:lnTo>
                  <a:pt x="532" y="751"/>
                </a:lnTo>
                <a:lnTo>
                  <a:pt x="532" y="751"/>
                </a:lnTo>
                <a:lnTo>
                  <a:pt x="532" y="751"/>
                </a:lnTo>
                <a:lnTo>
                  <a:pt x="532" y="751"/>
                </a:lnTo>
                <a:lnTo>
                  <a:pt x="531" y="752"/>
                </a:lnTo>
                <a:lnTo>
                  <a:pt x="531" y="752"/>
                </a:lnTo>
                <a:lnTo>
                  <a:pt x="531" y="753"/>
                </a:lnTo>
                <a:lnTo>
                  <a:pt x="531" y="753"/>
                </a:lnTo>
                <a:lnTo>
                  <a:pt x="531" y="753"/>
                </a:lnTo>
                <a:lnTo>
                  <a:pt x="531" y="753"/>
                </a:lnTo>
                <a:lnTo>
                  <a:pt x="531" y="754"/>
                </a:lnTo>
                <a:lnTo>
                  <a:pt x="531" y="754"/>
                </a:lnTo>
                <a:lnTo>
                  <a:pt x="531" y="754"/>
                </a:lnTo>
                <a:lnTo>
                  <a:pt x="531" y="754"/>
                </a:lnTo>
                <a:lnTo>
                  <a:pt x="531" y="754"/>
                </a:lnTo>
                <a:lnTo>
                  <a:pt x="531" y="755"/>
                </a:lnTo>
                <a:lnTo>
                  <a:pt x="531" y="755"/>
                </a:lnTo>
                <a:lnTo>
                  <a:pt x="531" y="755"/>
                </a:lnTo>
                <a:lnTo>
                  <a:pt x="531" y="755"/>
                </a:lnTo>
                <a:lnTo>
                  <a:pt x="531" y="755"/>
                </a:lnTo>
                <a:lnTo>
                  <a:pt x="531" y="755"/>
                </a:lnTo>
                <a:lnTo>
                  <a:pt x="531" y="756"/>
                </a:lnTo>
                <a:lnTo>
                  <a:pt x="531" y="756"/>
                </a:lnTo>
                <a:lnTo>
                  <a:pt x="530" y="756"/>
                </a:lnTo>
                <a:lnTo>
                  <a:pt x="530" y="756"/>
                </a:lnTo>
                <a:lnTo>
                  <a:pt x="530" y="756"/>
                </a:lnTo>
                <a:lnTo>
                  <a:pt x="529" y="756"/>
                </a:lnTo>
                <a:lnTo>
                  <a:pt x="529" y="756"/>
                </a:lnTo>
                <a:lnTo>
                  <a:pt x="529" y="756"/>
                </a:lnTo>
                <a:lnTo>
                  <a:pt x="529" y="756"/>
                </a:lnTo>
                <a:lnTo>
                  <a:pt x="529" y="755"/>
                </a:lnTo>
                <a:lnTo>
                  <a:pt x="529" y="755"/>
                </a:lnTo>
                <a:lnTo>
                  <a:pt x="528" y="755"/>
                </a:lnTo>
                <a:lnTo>
                  <a:pt x="528" y="755"/>
                </a:lnTo>
                <a:lnTo>
                  <a:pt x="528" y="755"/>
                </a:lnTo>
                <a:lnTo>
                  <a:pt x="528" y="755"/>
                </a:lnTo>
                <a:lnTo>
                  <a:pt x="528" y="755"/>
                </a:lnTo>
                <a:lnTo>
                  <a:pt x="528" y="755"/>
                </a:lnTo>
                <a:lnTo>
                  <a:pt x="528" y="755"/>
                </a:lnTo>
                <a:lnTo>
                  <a:pt x="528" y="755"/>
                </a:lnTo>
                <a:lnTo>
                  <a:pt x="527" y="755"/>
                </a:lnTo>
                <a:lnTo>
                  <a:pt x="527" y="755"/>
                </a:lnTo>
                <a:lnTo>
                  <a:pt x="527" y="755"/>
                </a:lnTo>
                <a:lnTo>
                  <a:pt x="527" y="755"/>
                </a:lnTo>
                <a:lnTo>
                  <a:pt x="526" y="755"/>
                </a:lnTo>
                <a:lnTo>
                  <a:pt x="526" y="755"/>
                </a:lnTo>
                <a:lnTo>
                  <a:pt x="526" y="755"/>
                </a:lnTo>
                <a:lnTo>
                  <a:pt x="526" y="755"/>
                </a:lnTo>
                <a:lnTo>
                  <a:pt x="526" y="755"/>
                </a:lnTo>
                <a:lnTo>
                  <a:pt x="525" y="755"/>
                </a:lnTo>
                <a:lnTo>
                  <a:pt x="525" y="755"/>
                </a:lnTo>
                <a:lnTo>
                  <a:pt x="525" y="755"/>
                </a:lnTo>
                <a:lnTo>
                  <a:pt x="525" y="755"/>
                </a:lnTo>
                <a:lnTo>
                  <a:pt x="524" y="755"/>
                </a:lnTo>
                <a:lnTo>
                  <a:pt x="524" y="755"/>
                </a:lnTo>
                <a:lnTo>
                  <a:pt x="524" y="755"/>
                </a:lnTo>
                <a:lnTo>
                  <a:pt x="524" y="755"/>
                </a:lnTo>
                <a:lnTo>
                  <a:pt x="524" y="755"/>
                </a:lnTo>
                <a:lnTo>
                  <a:pt x="523" y="756"/>
                </a:lnTo>
                <a:lnTo>
                  <a:pt x="522" y="757"/>
                </a:lnTo>
                <a:lnTo>
                  <a:pt x="521" y="757"/>
                </a:lnTo>
                <a:lnTo>
                  <a:pt x="520" y="758"/>
                </a:lnTo>
                <a:lnTo>
                  <a:pt x="519" y="758"/>
                </a:lnTo>
                <a:lnTo>
                  <a:pt x="519" y="758"/>
                </a:lnTo>
                <a:lnTo>
                  <a:pt x="519" y="758"/>
                </a:lnTo>
                <a:lnTo>
                  <a:pt x="519" y="758"/>
                </a:lnTo>
                <a:lnTo>
                  <a:pt x="518" y="758"/>
                </a:lnTo>
                <a:lnTo>
                  <a:pt x="518" y="758"/>
                </a:lnTo>
                <a:lnTo>
                  <a:pt x="518" y="758"/>
                </a:lnTo>
                <a:lnTo>
                  <a:pt x="517" y="758"/>
                </a:lnTo>
                <a:lnTo>
                  <a:pt x="517" y="758"/>
                </a:lnTo>
                <a:lnTo>
                  <a:pt x="516" y="758"/>
                </a:lnTo>
                <a:lnTo>
                  <a:pt x="516" y="758"/>
                </a:lnTo>
                <a:lnTo>
                  <a:pt x="515" y="758"/>
                </a:lnTo>
                <a:lnTo>
                  <a:pt x="515" y="758"/>
                </a:lnTo>
                <a:lnTo>
                  <a:pt x="515" y="758"/>
                </a:lnTo>
                <a:lnTo>
                  <a:pt x="514" y="759"/>
                </a:lnTo>
                <a:lnTo>
                  <a:pt x="514" y="760"/>
                </a:lnTo>
                <a:lnTo>
                  <a:pt x="513" y="760"/>
                </a:lnTo>
                <a:lnTo>
                  <a:pt x="512" y="760"/>
                </a:lnTo>
                <a:lnTo>
                  <a:pt x="512" y="760"/>
                </a:lnTo>
                <a:lnTo>
                  <a:pt x="511" y="760"/>
                </a:lnTo>
                <a:lnTo>
                  <a:pt x="511" y="760"/>
                </a:lnTo>
                <a:lnTo>
                  <a:pt x="511" y="760"/>
                </a:lnTo>
                <a:lnTo>
                  <a:pt x="510" y="760"/>
                </a:lnTo>
                <a:lnTo>
                  <a:pt x="510" y="761"/>
                </a:lnTo>
                <a:lnTo>
                  <a:pt x="510" y="761"/>
                </a:lnTo>
                <a:lnTo>
                  <a:pt x="510" y="762"/>
                </a:lnTo>
                <a:lnTo>
                  <a:pt x="510" y="762"/>
                </a:lnTo>
                <a:lnTo>
                  <a:pt x="510" y="762"/>
                </a:lnTo>
                <a:lnTo>
                  <a:pt x="511" y="764"/>
                </a:lnTo>
                <a:lnTo>
                  <a:pt x="511" y="764"/>
                </a:lnTo>
                <a:lnTo>
                  <a:pt x="511" y="765"/>
                </a:lnTo>
                <a:lnTo>
                  <a:pt x="510" y="765"/>
                </a:lnTo>
                <a:lnTo>
                  <a:pt x="510" y="765"/>
                </a:lnTo>
                <a:lnTo>
                  <a:pt x="509" y="765"/>
                </a:lnTo>
                <a:lnTo>
                  <a:pt x="509" y="765"/>
                </a:lnTo>
                <a:lnTo>
                  <a:pt x="509" y="765"/>
                </a:lnTo>
                <a:lnTo>
                  <a:pt x="509" y="765"/>
                </a:lnTo>
                <a:lnTo>
                  <a:pt x="509" y="765"/>
                </a:lnTo>
                <a:lnTo>
                  <a:pt x="508" y="765"/>
                </a:lnTo>
                <a:lnTo>
                  <a:pt x="508" y="765"/>
                </a:lnTo>
                <a:lnTo>
                  <a:pt x="508" y="765"/>
                </a:lnTo>
                <a:lnTo>
                  <a:pt x="508" y="765"/>
                </a:lnTo>
                <a:lnTo>
                  <a:pt x="507" y="765"/>
                </a:lnTo>
                <a:lnTo>
                  <a:pt x="507" y="765"/>
                </a:lnTo>
                <a:lnTo>
                  <a:pt x="507" y="765"/>
                </a:lnTo>
                <a:lnTo>
                  <a:pt x="507" y="766"/>
                </a:lnTo>
                <a:lnTo>
                  <a:pt x="506" y="766"/>
                </a:lnTo>
                <a:lnTo>
                  <a:pt x="506" y="766"/>
                </a:lnTo>
                <a:lnTo>
                  <a:pt x="505" y="766"/>
                </a:lnTo>
                <a:lnTo>
                  <a:pt x="504" y="767"/>
                </a:lnTo>
                <a:lnTo>
                  <a:pt x="504" y="766"/>
                </a:lnTo>
                <a:lnTo>
                  <a:pt x="504" y="766"/>
                </a:lnTo>
                <a:lnTo>
                  <a:pt x="504" y="766"/>
                </a:lnTo>
                <a:lnTo>
                  <a:pt x="504" y="767"/>
                </a:lnTo>
                <a:lnTo>
                  <a:pt x="504" y="767"/>
                </a:lnTo>
                <a:lnTo>
                  <a:pt x="504" y="766"/>
                </a:lnTo>
                <a:lnTo>
                  <a:pt x="503" y="766"/>
                </a:lnTo>
                <a:lnTo>
                  <a:pt x="503" y="765"/>
                </a:lnTo>
                <a:lnTo>
                  <a:pt x="502" y="765"/>
                </a:lnTo>
                <a:lnTo>
                  <a:pt x="502" y="765"/>
                </a:lnTo>
                <a:lnTo>
                  <a:pt x="502" y="766"/>
                </a:lnTo>
                <a:lnTo>
                  <a:pt x="502" y="766"/>
                </a:lnTo>
                <a:lnTo>
                  <a:pt x="502" y="766"/>
                </a:lnTo>
                <a:lnTo>
                  <a:pt x="502" y="766"/>
                </a:lnTo>
                <a:lnTo>
                  <a:pt x="501" y="766"/>
                </a:lnTo>
                <a:lnTo>
                  <a:pt x="501" y="766"/>
                </a:lnTo>
                <a:lnTo>
                  <a:pt x="500" y="767"/>
                </a:lnTo>
                <a:lnTo>
                  <a:pt x="500" y="767"/>
                </a:lnTo>
                <a:lnTo>
                  <a:pt x="500" y="766"/>
                </a:lnTo>
                <a:lnTo>
                  <a:pt x="500" y="766"/>
                </a:lnTo>
                <a:lnTo>
                  <a:pt x="499" y="766"/>
                </a:lnTo>
                <a:lnTo>
                  <a:pt x="498" y="766"/>
                </a:lnTo>
                <a:lnTo>
                  <a:pt x="498" y="765"/>
                </a:lnTo>
                <a:lnTo>
                  <a:pt x="498" y="765"/>
                </a:lnTo>
                <a:lnTo>
                  <a:pt x="498" y="765"/>
                </a:lnTo>
                <a:lnTo>
                  <a:pt x="497" y="765"/>
                </a:lnTo>
                <a:lnTo>
                  <a:pt x="497" y="765"/>
                </a:lnTo>
                <a:lnTo>
                  <a:pt x="497" y="764"/>
                </a:lnTo>
                <a:lnTo>
                  <a:pt x="497" y="764"/>
                </a:lnTo>
                <a:lnTo>
                  <a:pt x="496" y="764"/>
                </a:lnTo>
                <a:lnTo>
                  <a:pt x="495" y="764"/>
                </a:lnTo>
                <a:lnTo>
                  <a:pt x="495" y="764"/>
                </a:lnTo>
                <a:lnTo>
                  <a:pt x="494" y="764"/>
                </a:lnTo>
                <a:lnTo>
                  <a:pt x="494" y="764"/>
                </a:lnTo>
                <a:lnTo>
                  <a:pt x="494" y="765"/>
                </a:lnTo>
                <a:lnTo>
                  <a:pt x="493" y="766"/>
                </a:lnTo>
                <a:lnTo>
                  <a:pt x="493" y="766"/>
                </a:lnTo>
                <a:lnTo>
                  <a:pt x="492" y="767"/>
                </a:lnTo>
                <a:lnTo>
                  <a:pt x="491" y="768"/>
                </a:lnTo>
                <a:lnTo>
                  <a:pt x="491" y="768"/>
                </a:lnTo>
                <a:lnTo>
                  <a:pt x="491" y="768"/>
                </a:lnTo>
                <a:lnTo>
                  <a:pt x="490" y="768"/>
                </a:lnTo>
                <a:lnTo>
                  <a:pt x="490" y="768"/>
                </a:lnTo>
                <a:lnTo>
                  <a:pt x="490" y="768"/>
                </a:lnTo>
                <a:lnTo>
                  <a:pt x="490" y="768"/>
                </a:lnTo>
                <a:lnTo>
                  <a:pt x="489" y="768"/>
                </a:lnTo>
                <a:lnTo>
                  <a:pt x="489" y="768"/>
                </a:lnTo>
                <a:lnTo>
                  <a:pt x="489" y="768"/>
                </a:lnTo>
                <a:lnTo>
                  <a:pt x="488" y="767"/>
                </a:lnTo>
                <a:lnTo>
                  <a:pt x="488" y="767"/>
                </a:lnTo>
                <a:lnTo>
                  <a:pt x="487" y="767"/>
                </a:lnTo>
                <a:lnTo>
                  <a:pt x="487" y="767"/>
                </a:lnTo>
                <a:lnTo>
                  <a:pt x="487" y="767"/>
                </a:lnTo>
                <a:lnTo>
                  <a:pt x="487" y="767"/>
                </a:lnTo>
                <a:lnTo>
                  <a:pt x="486" y="767"/>
                </a:lnTo>
                <a:lnTo>
                  <a:pt x="485" y="767"/>
                </a:lnTo>
                <a:lnTo>
                  <a:pt x="485" y="767"/>
                </a:lnTo>
                <a:lnTo>
                  <a:pt x="485" y="767"/>
                </a:lnTo>
                <a:lnTo>
                  <a:pt x="484" y="768"/>
                </a:lnTo>
                <a:lnTo>
                  <a:pt x="484" y="768"/>
                </a:lnTo>
                <a:lnTo>
                  <a:pt x="484" y="768"/>
                </a:lnTo>
                <a:lnTo>
                  <a:pt x="483" y="768"/>
                </a:lnTo>
                <a:lnTo>
                  <a:pt x="483" y="768"/>
                </a:lnTo>
                <a:lnTo>
                  <a:pt x="482" y="768"/>
                </a:lnTo>
                <a:lnTo>
                  <a:pt x="482" y="768"/>
                </a:lnTo>
                <a:lnTo>
                  <a:pt x="481" y="767"/>
                </a:lnTo>
                <a:lnTo>
                  <a:pt x="481" y="767"/>
                </a:lnTo>
                <a:lnTo>
                  <a:pt x="481" y="767"/>
                </a:lnTo>
                <a:lnTo>
                  <a:pt x="480" y="766"/>
                </a:lnTo>
                <a:lnTo>
                  <a:pt x="480" y="765"/>
                </a:lnTo>
                <a:lnTo>
                  <a:pt x="480" y="765"/>
                </a:lnTo>
                <a:lnTo>
                  <a:pt x="479" y="765"/>
                </a:lnTo>
                <a:lnTo>
                  <a:pt x="478" y="765"/>
                </a:lnTo>
                <a:lnTo>
                  <a:pt x="478" y="765"/>
                </a:lnTo>
                <a:lnTo>
                  <a:pt x="478" y="765"/>
                </a:lnTo>
                <a:lnTo>
                  <a:pt x="477" y="765"/>
                </a:lnTo>
                <a:lnTo>
                  <a:pt x="476" y="765"/>
                </a:lnTo>
                <a:lnTo>
                  <a:pt x="475" y="765"/>
                </a:lnTo>
                <a:lnTo>
                  <a:pt x="475" y="764"/>
                </a:lnTo>
                <a:lnTo>
                  <a:pt x="474" y="764"/>
                </a:lnTo>
                <a:lnTo>
                  <a:pt x="474" y="764"/>
                </a:lnTo>
                <a:lnTo>
                  <a:pt x="474" y="764"/>
                </a:lnTo>
                <a:lnTo>
                  <a:pt x="474" y="762"/>
                </a:lnTo>
                <a:lnTo>
                  <a:pt x="474" y="762"/>
                </a:lnTo>
                <a:lnTo>
                  <a:pt x="474" y="761"/>
                </a:lnTo>
                <a:lnTo>
                  <a:pt x="474" y="761"/>
                </a:lnTo>
                <a:lnTo>
                  <a:pt x="475" y="761"/>
                </a:lnTo>
                <a:lnTo>
                  <a:pt x="475" y="761"/>
                </a:lnTo>
                <a:lnTo>
                  <a:pt x="475" y="761"/>
                </a:lnTo>
                <a:lnTo>
                  <a:pt x="475" y="761"/>
                </a:lnTo>
                <a:lnTo>
                  <a:pt x="475" y="760"/>
                </a:lnTo>
                <a:lnTo>
                  <a:pt x="475" y="760"/>
                </a:lnTo>
                <a:lnTo>
                  <a:pt x="475" y="760"/>
                </a:lnTo>
                <a:lnTo>
                  <a:pt x="475" y="760"/>
                </a:lnTo>
                <a:lnTo>
                  <a:pt x="474" y="760"/>
                </a:lnTo>
                <a:lnTo>
                  <a:pt x="474" y="759"/>
                </a:lnTo>
                <a:lnTo>
                  <a:pt x="474" y="759"/>
                </a:lnTo>
                <a:lnTo>
                  <a:pt x="474" y="759"/>
                </a:lnTo>
                <a:lnTo>
                  <a:pt x="474" y="759"/>
                </a:lnTo>
                <a:lnTo>
                  <a:pt x="474" y="759"/>
                </a:lnTo>
                <a:lnTo>
                  <a:pt x="473" y="759"/>
                </a:lnTo>
                <a:lnTo>
                  <a:pt x="473" y="759"/>
                </a:lnTo>
                <a:lnTo>
                  <a:pt x="472" y="759"/>
                </a:lnTo>
                <a:lnTo>
                  <a:pt x="472" y="759"/>
                </a:lnTo>
                <a:lnTo>
                  <a:pt x="471" y="759"/>
                </a:lnTo>
                <a:lnTo>
                  <a:pt x="471" y="759"/>
                </a:lnTo>
                <a:lnTo>
                  <a:pt x="471" y="759"/>
                </a:lnTo>
                <a:lnTo>
                  <a:pt x="471" y="760"/>
                </a:lnTo>
                <a:lnTo>
                  <a:pt x="470" y="760"/>
                </a:lnTo>
                <a:lnTo>
                  <a:pt x="470" y="760"/>
                </a:lnTo>
                <a:lnTo>
                  <a:pt x="470" y="760"/>
                </a:lnTo>
                <a:lnTo>
                  <a:pt x="470" y="760"/>
                </a:lnTo>
                <a:lnTo>
                  <a:pt x="469" y="760"/>
                </a:lnTo>
                <a:lnTo>
                  <a:pt x="469" y="760"/>
                </a:lnTo>
                <a:lnTo>
                  <a:pt x="469" y="760"/>
                </a:lnTo>
                <a:lnTo>
                  <a:pt x="468" y="760"/>
                </a:lnTo>
                <a:lnTo>
                  <a:pt x="468" y="760"/>
                </a:lnTo>
                <a:lnTo>
                  <a:pt x="468" y="759"/>
                </a:lnTo>
                <a:lnTo>
                  <a:pt x="468" y="759"/>
                </a:lnTo>
                <a:lnTo>
                  <a:pt x="468" y="759"/>
                </a:lnTo>
                <a:lnTo>
                  <a:pt x="467" y="758"/>
                </a:lnTo>
                <a:lnTo>
                  <a:pt x="467" y="758"/>
                </a:lnTo>
                <a:lnTo>
                  <a:pt x="467" y="758"/>
                </a:lnTo>
                <a:lnTo>
                  <a:pt x="467" y="758"/>
                </a:lnTo>
                <a:lnTo>
                  <a:pt x="467" y="758"/>
                </a:lnTo>
                <a:lnTo>
                  <a:pt x="466" y="757"/>
                </a:lnTo>
                <a:lnTo>
                  <a:pt x="466" y="757"/>
                </a:lnTo>
                <a:lnTo>
                  <a:pt x="466" y="757"/>
                </a:lnTo>
                <a:lnTo>
                  <a:pt x="465" y="757"/>
                </a:lnTo>
                <a:lnTo>
                  <a:pt x="465" y="757"/>
                </a:lnTo>
                <a:lnTo>
                  <a:pt x="465" y="758"/>
                </a:lnTo>
                <a:lnTo>
                  <a:pt x="464" y="758"/>
                </a:lnTo>
                <a:lnTo>
                  <a:pt x="464" y="758"/>
                </a:lnTo>
                <a:lnTo>
                  <a:pt x="464" y="758"/>
                </a:lnTo>
                <a:lnTo>
                  <a:pt x="464" y="758"/>
                </a:lnTo>
                <a:lnTo>
                  <a:pt x="464" y="758"/>
                </a:lnTo>
                <a:lnTo>
                  <a:pt x="464" y="758"/>
                </a:lnTo>
                <a:lnTo>
                  <a:pt x="464" y="759"/>
                </a:lnTo>
                <a:lnTo>
                  <a:pt x="463" y="759"/>
                </a:lnTo>
                <a:lnTo>
                  <a:pt x="463" y="759"/>
                </a:lnTo>
                <a:lnTo>
                  <a:pt x="463" y="759"/>
                </a:lnTo>
                <a:lnTo>
                  <a:pt x="463" y="760"/>
                </a:lnTo>
                <a:lnTo>
                  <a:pt x="463" y="760"/>
                </a:lnTo>
                <a:lnTo>
                  <a:pt x="463" y="760"/>
                </a:lnTo>
                <a:lnTo>
                  <a:pt x="463" y="760"/>
                </a:lnTo>
                <a:lnTo>
                  <a:pt x="463" y="760"/>
                </a:lnTo>
                <a:lnTo>
                  <a:pt x="463" y="760"/>
                </a:lnTo>
                <a:lnTo>
                  <a:pt x="462" y="760"/>
                </a:lnTo>
                <a:lnTo>
                  <a:pt x="462" y="760"/>
                </a:lnTo>
                <a:lnTo>
                  <a:pt x="461" y="760"/>
                </a:lnTo>
                <a:lnTo>
                  <a:pt x="461" y="760"/>
                </a:lnTo>
                <a:lnTo>
                  <a:pt x="461" y="761"/>
                </a:lnTo>
                <a:lnTo>
                  <a:pt x="461" y="761"/>
                </a:lnTo>
                <a:lnTo>
                  <a:pt x="461" y="761"/>
                </a:lnTo>
                <a:lnTo>
                  <a:pt x="460" y="761"/>
                </a:lnTo>
                <a:lnTo>
                  <a:pt x="460" y="761"/>
                </a:lnTo>
                <a:lnTo>
                  <a:pt x="460" y="761"/>
                </a:lnTo>
                <a:lnTo>
                  <a:pt x="460" y="761"/>
                </a:lnTo>
                <a:lnTo>
                  <a:pt x="460" y="761"/>
                </a:lnTo>
                <a:lnTo>
                  <a:pt x="459" y="761"/>
                </a:lnTo>
                <a:lnTo>
                  <a:pt x="459" y="761"/>
                </a:lnTo>
                <a:lnTo>
                  <a:pt x="459" y="761"/>
                </a:lnTo>
                <a:lnTo>
                  <a:pt x="459" y="761"/>
                </a:lnTo>
                <a:lnTo>
                  <a:pt x="459" y="761"/>
                </a:lnTo>
                <a:lnTo>
                  <a:pt x="459" y="762"/>
                </a:lnTo>
                <a:lnTo>
                  <a:pt x="458" y="762"/>
                </a:lnTo>
                <a:lnTo>
                  <a:pt x="458" y="762"/>
                </a:lnTo>
                <a:lnTo>
                  <a:pt x="458" y="762"/>
                </a:lnTo>
                <a:lnTo>
                  <a:pt x="458" y="762"/>
                </a:lnTo>
                <a:lnTo>
                  <a:pt x="457" y="762"/>
                </a:lnTo>
                <a:lnTo>
                  <a:pt x="457" y="762"/>
                </a:lnTo>
                <a:lnTo>
                  <a:pt x="457" y="762"/>
                </a:lnTo>
                <a:lnTo>
                  <a:pt x="457" y="762"/>
                </a:lnTo>
                <a:lnTo>
                  <a:pt x="457" y="762"/>
                </a:lnTo>
                <a:lnTo>
                  <a:pt x="456" y="762"/>
                </a:lnTo>
                <a:lnTo>
                  <a:pt x="456" y="762"/>
                </a:lnTo>
                <a:lnTo>
                  <a:pt x="456" y="762"/>
                </a:lnTo>
                <a:lnTo>
                  <a:pt x="456" y="762"/>
                </a:lnTo>
                <a:lnTo>
                  <a:pt x="456" y="762"/>
                </a:lnTo>
                <a:lnTo>
                  <a:pt x="456" y="762"/>
                </a:lnTo>
                <a:lnTo>
                  <a:pt x="455" y="762"/>
                </a:lnTo>
                <a:lnTo>
                  <a:pt x="455" y="762"/>
                </a:lnTo>
                <a:lnTo>
                  <a:pt x="454" y="762"/>
                </a:lnTo>
                <a:lnTo>
                  <a:pt x="454" y="762"/>
                </a:lnTo>
                <a:lnTo>
                  <a:pt x="454" y="762"/>
                </a:lnTo>
                <a:lnTo>
                  <a:pt x="454" y="762"/>
                </a:lnTo>
                <a:lnTo>
                  <a:pt x="454" y="762"/>
                </a:lnTo>
                <a:lnTo>
                  <a:pt x="453" y="762"/>
                </a:lnTo>
                <a:lnTo>
                  <a:pt x="453" y="762"/>
                </a:lnTo>
                <a:lnTo>
                  <a:pt x="453" y="762"/>
                </a:lnTo>
                <a:lnTo>
                  <a:pt x="453" y="762"/>
                </a:lnTo>
                <a:lnTo>
                  <a:pt x="453" y="762"/>
                </a:lnTo>
                <a:lnTo>
                  <a:pt x="453" y="762"/>
                </a:lnTo>
                <a:lnTo>
                  <a:pt x="452" y="762"/>
                </a:lnTo>
                <a:lnTo>
                  <a:pt x="452" y="762"/>
                </a:lnTo>
                <a:lnTo>
                  <a:pt x="452" y="762"/>
                </a:lnTo>
                <a:lnTo>
                  <a:pt x="451" y="762"/>
                </a:lnTo>
                <a:lnTo>
                  <a:pt x="451" y="762"/>
                </a:lnTo>
                <a:lnTo>
                  <a:pt x="451" y="762"/>
                </a:lnTo>
                <a:lnTo>
                  <a:pt x="451" y="762"/>
                </a:lnTo>
                <a:lnTo>
                  <a:pt x="451" y="762"/>
                </a:lnTo>
                <a:lnTo>
                  <a:pt x="451" y="762"/>
                </a:lnTo>
                <a:lnTo>
                  <a:pt x="451" y="762"/>
                </a:lnTo>
                <a:lnTo>
                  <a:pt x="450" y="762"/>
                </a:lnTo>
                <a:lnTo>
                  <a:pt x="450" y="761"/>
                </a:lnTo>
                <a:lnTo>
                  <a:pt x="450" y="761"/>
                </a:lnTo>
                <a:lnTo>
                  <a:pt x="450" y="761"/>
                </a:lnTo>
                <a:lnTo>
                  <a:pt x="449" y="761"/>
                </a:lnTo>
                <a:lnTo>
                  <a:pt x="449" y="762"/>
                </a:lnTo>
                <a:lnTo>
                  <a:pt x="449" y="762"/>
                </a:lnTo>
                <a:lnTo>
                  <a:pt x="448" y="762"/>
                </a:lnTo>
                <a:lnTo>
                  <a:pt x="448" y="762"/>
                </a:lnTo>
                <a:lnTo>
                  <a:pt x="448" y="762"/>
                </a:lnTo>
                <a:lnTo>
                  <a:pt x="448" y="763"/>
                </a:lnTo>
                <a:lnTo>
                  <a:pt x="447" y="763"/>
                </a:lnTo>
                <a:lnTo>
                  <a:pt x="447" y="763"/>
                </a:lnTo>
                <a:lnTo>
                  <a:pt x="447" y="763"/>
                </a:lnTo>
                <a:lnTo>
                  <a:pt x="447" y="763"/>
                </a:lnTo>
                <a:lnTo>
                  <a:pt x="446" y="763"/>
                </a:lnTo>
                <a:lnTo>
                  <a:pt x="445" y="762"/>
                </a:lnTo>
                <a:lnTo>
                  <a:pt x="444" y="763"/>
                </a:lnTo>
                <a:lnTo>
                  <a:pt x="444" y="763"/>
                </a:lnTo>
                <a:lnTo>
                  <a:pt x="443" y="763"/>
                </a:lnTo>
                <a:lnTo>
                  <a:pt x="442" y="763"/>
                </a:lnTo>
                <a:lnTo>
                  <a:pt x="441" y="763"/>
                </a:lnTo>
                <a:lnTo>
                  <a:pt x="440" y="763"/>
                </a:lnTo>
                <a:lnTo>
                  <a:pt x="439" y="764"/>
                </a:lnTo>
                <a:lnTo>
                  <a:pt x="439" y="763"/>
                </a:lnTo>
                <a:lnTo>
                  <a:pt x="439" y="763"/>
                </a:lnTo>
                <a:lnTo>
                  <a:pt x="438" y="763"/>
                </a:lnTo>
                <a:lnTo>
                  <a:pt x="437" y="764"/>
                </a:lnTo>
                <a:lnTo>
                  <a:pt x="436" y="764"/>
                </a:lnTo>
                <a:lnTo>
                  <a:pt x="436" y="764"/>
                </a:lnTo>
                <a:lnTo>
                  <a:pt x="435" y="764"/>
                </a:lnTo>
                <a:lnTo>
                  <a:pt x="434" y="764"/>
                </a:lnTo>
                <a:lnTo>
                  <a:pt x="433" y="763"/>
                </a:lnTo>
                <a:lnTo>
                  <a:pt x="433" y="763"/>
                </a:lnTo>
                <a:lnTo>
                  <a:pt x="433" y="763"/>
                </a:lnTo>
                <a:lnTo>
                  <a:pt x="433" y="762"/>
                </a:lnTo>
                <a:lnTo>
                  <a:pt x="431" y="762"/>
                </a:lnTo>
                <a:lnTo>
                  <a:pt x="431" y="761"/>
                </a:lnTo>
                <a:lnTo>
                  <a:pt x="430" y="761"/>
                </a:lnTo>
                <a:lnTo>
                  <a:pt x="430" y="761"/>
                </a:lnTo>
                <a:lnTo>
                  <a:pt x="430" y="761"/>
                </a:lnTo>
                <a:lnTo>
                  <a:pt x="430" y="761"/>
                </a:lnTo>
                <a:lnTo>
                  <a:pt x="429" y="761"/>
                </a:lnTo>
                <a:lnTo>
                  <a:pt x="429" y="761"/>
                </a:lnTo>
                <a:lnTo>
                  <a:pt x="429" y="760"/>
                </a:lnTo>
                <a:lnTo>
                  <a:pt x="429" y="760"/>
                </a:lnTo>
                <a:lnTo>
                  <a:pt x="428" y="760"/>
                </a:lnTo>
                <a:lnTo>
                  <a:pt x="428" y="760"/>
                </a:lnTo>
                <a:lnTo>
                  <a:pt x="428" y="760"/>
                </a:lnTo>
                <a:lnTo>
                  <a:pt x="427" y="760"/>
                </a:lnTo>
                <a:lnTo>
                  <a:pt x="427" y="760"/>
                </a:lnTo>
                <a:lnTo>
                  <a:pt x="427" y="760"/>
                </a:lnTo>
                <a:lnTo>
                  <a:pt x="427" y="760"/>
                </a:lnTo>
                <a:lnTo>
                  <a:pt x="427" y="760"/>
                </a:lnTo>
                <a:lnTo>
                  <a:pt x="427" y="760"/>
                </a:lnTo>
                <a:lnTo>
                  <a:pt x="426" y="760"/>
                </a:lnTo>
                <a:lnTo>
                  <a:pt x="426" y="760"/>
                </a:lnTo>
                <a:lnTo>
                  <a:pt x="426" y="760"/>
                </a:lnTo>
                <a:lnTo>
                  <a:pt x="426" y="760"/>
                </a:lnTo>
                <a:lnTo>
                  <a:pt x="425" y="760"/>
                </a:lnTo>
                <a:lnTo>
                  <a:pt x="425" y="760"/>
                </a:lnTo>
                <a:lnTo>
                  <a:pt x="425" y="760"/>
                </a:lnTo>
                <a:lnTo>
                  <a:pt x="425" y="760"/>
                </a:lnTo>
                <a:lnTo>
                  <a:pt x="424" y="760"/>
                </a:lnTo>
                <a:lnTo>
                  <a:pt x="424" y="760"/>
                </a:lnTo>
                <a:lnTo>
                  <a:pt x="424" y="759"/>
                </a:lnTo>
                <a:lnTo>
                  <a:pt x="424" y="758"/>
                </a:lnTo>
                <a:lnTo>
                  <a:pt x="425" y="757"/>
                </a:lnTo>
                <a:lnTo>
                  <a:pt x="425" y="756"/>
                </a:lnTo>
                <a:lnTo>
                  <a:pt x="424" y="755"/>
                </a:lnTo>
                <a:lnTo>
                  <a:pt x="423" y="755"/>
                </a:lnTo>
                <a:lnTo>
                  <a:pt x="423" y="755"/>
                </a:lnTo>
                <a:lnTo>
                  <a:pt x="422" y="755"/>
                </a:lnTo>
                <a:lnTo>
                  <a:pt x="422" y="755"/>
                </a:lnTo>
                <a:lnTo>
                  <a:pt x="421" y="755"/>
                </a:lnTo>
                <a:lnTo>
                  <a:pt x="420" y="755"/>
                </a:lnTo>
                <a:lnTo>
                  <a:pt x="420" y="754"/>
                </a:lnTo>
                <a:lnTo>
                  <a:pt x="420" y="754"/>
                </a:lnTo>
                <a:lnTo>
                  <a:pt x="420" y="753"/>
                </a:lnTo>
                <a:lnTo>
                  <a:pt x="420" y="752"/>
                </a:lnTo>
                <a:lnTo>
                  <a:pt x="420" y="752"/>
                </a:lnTo>
                <a:lnTo>
                  <a:pt x="420" y="751"/>
                </a:lnTo>
                <a:lnTo>
                  <a:pt x="420" y="751"/>
                </a:lnTo>
                <a:lnTo>
                  <a:pt x="420" y="750"/>
                </a:lnTo>
                <a:lnTo>
                  <a:pt x="420" y="750"/>
                </a:lnTo>
                <a:lnTo>
                  <a:pt x="420" y="748"/>
                </a:lnTo>
                <a:lnTo>
                  <a:pt x="420" y="747"/>
                </a:lnTo>
                <a:lnTo>
                  <a:pt x="420" y="746"/>
                </a:lnTo>
                <a:lnTo>
                  <a:pt x="419" y="745"/>
                </a:lnTo>
                <a:lnTo>
                  <a:pt x="419" y="745"/>
                </a:lnTo>
                <a:lnTo>
                  <a:pt x="419" y="745"/>
                </a:lnTo>
                <a:lnTo>
                  <a:pt x="419" y="745"/>
                </a:lnTo>
                <a:lnTo>
                  <a:pt x="419" y="745"/>
                </a:lnTo>
                <a:lnTo>
                  <a:pt x="418" y="743"/>
                </a:lnTo>
                <a:lnTo>
                  <a:pt x="418" y="743"/>
                </a:lnTo>
                <a:lnTo>
                  <a:pt x="417" y="742"/>
                </a:lnTo>
                <a:lnTo>
                  <a:pt x="417" y="741"/>
                </a:lnTo>
                <a:lnTo>
                  <a:pt x="416" y="740"/>
                </a:lnTo>
                <a:lnTo>
                  <a:pt x="416" y="740"/>
                </a:lnTo>
                <a:lnTo>
                  <a:pt x="416" y="740"/>
                </a:lnTo>
                <a:lnTo>
                  <a:pt x="416" y="740"/>
                </a:lnTo>
                <a:lnTo>
                  <a:pt x="416" y="740"/>
                </a:lnTo>
                <a:lnTo>
                  <a:pt x="416" y="739"/>
                </a:lnTo>
                <a:lnTo>
                  <a:pt x="416" y="739"/>
                </a:lnTo>
                <a:lnTo>
                  <a:pt x="416" y="739"/>
                </a:lnTo>
                <a:lnTo>
                  <a:pt x="416" y="738"/>
                </a:lnTo>
                <a:lnTo>
                  <a:pt x="416" y="738"/>
                </a:lnTo>
                <a:lnTo>
                  <a:pt x="416" y="737"/>
                </a:lnTo>
                <a:lnTo>
                  <a:pt x="416" y="737"/>
                </a:lnTo>
                <a:lnTo>
                  <a:pt x="415" y="737"/>
                </a:lnTo>
                <a:lnTo>
                  <a:pt x="415" y="736"/>
                </a:lnTo>
                <a:lnTo>
                  <a:pt x="413" y="736"/>
                </a:lnTo>
                <a:lnTo>
                  <a:pt x="413" y="736"/>
                </a:lnTo>
                <a:lnTo>
                  <a:pt x="412" y="736"/>
                </a:lnTo>
                <a:lnTo>
                  <a:pt x="412" y="735"/>
                </a:lnTo>
                <a:lnTo>
                  <a:pt x="412" y="735"/>
                </a:lnTo>
                <a:lnTo>
                  <a:pt x="412" y="735"/>
                </a:lnTo>
                <a:lnTo>
                  <a:pt x="411" y="734"/>
                </a:lnTo>
                <a:lnTo>
                  <a:pt x="410" y="734"/>
                </a:lnTo>
                <a:lnTo>
                  <a:pt x="410" y="733"/>
                </a:lnTo>
                <a:lnTo>
                  <a:pt x="410" y="733"/>
                </a:lnTo>
                <a:lnTo>
                  <a:pt x="410" y="733"/>
                </a:lnTo>
                <a:lnTo>
                  <a:pt x="409" y="731"/>
                </a:lnTo>
                <a:lnTo>
                  <a:pt x="409" y="730"/>
                </a:lnTo>
                <a:lnTo>
                  <a:pt x="409" y="729"/>
                </a:lnTo>
                <a:lnTo>
                  <a:pt x="409" y="728"/>
                </a:lnTo>
                <a:lnTo>
                  <a:pt x="409" y="727"/>
                </a:lnTo>
                <a:lnTo>
                  <a:pt x="408" y="726"/>
                </a:lnTo>
                <a:lnTo>
                  <a:pt x="407" y="725"/>
                </a:lnTo>
                <a:lnTo>
                  <a:pt x="406" y="723"/>
                </a:lnTo>
                <a:lnTo>
                  <a:pt x="405" y="722"/>
                </a:lnTo>
                <a:lnTo>
                  <a:pt x="405" y="722"/>
                </a:lnTo>
                <a:lnTo>
                  <a:pt x="404" y="721"/>
                </a:lnTo>
                <a:lnTo>
                  <a:pt x="404" y="721"/>
                </a:lnTo>
                <a:lnTo>
                  <a:pt x="404" y="721"/>
                </a:lnTo>
                <a:lnTo>
                  <a:pt x="404" y="720"/>
                </a:lnTo>
                <a:lnTo>
                  <a:pt x="403" y="719"/>
                </a:lnTo>
                <a:lnTo>
                  <a:pt x="403" y="718"/>
                </a:lnTo>
                <a:lnTo>
                  <a:pt x="402" y="716"/>
                </a:lnTo>
                <a:lnTo>
                  <a:pt x="402" y="715"/>
                </a:lnTo>
                <a:lnTo>
                  <a:pt x="402" y="715"/>
                </a:lnTo>
                <a:lnTo>
                  <a:pt x="402" y="715"/>
                </a:lnTo>
                <a:lnTo>
                  <a:pt x="402" y="715"/>
                </a:lnTo>
                <a:lnTo>
                  <a:pt x="402" y="715"/>
                </a:lnTo>
                <a:lnTo>
                  <a:pt x="402" y="714"/>
                </a:lnTo>
                <a:lnTo>
                  <a:pt x="401" y="714"/>
                </a:lnTo>
                <a:lnTo>
                  <a:pt x="401" y="714"/>
                </a:lnTo>
                <a:lnTo>
                  <a:pt x="401" y="714"/>
                </a:lnTo>
                <a:lnTo>
                  <a:pt x="401" y="714"/>
                </a:lnTo>
                <a:lnTo>
                  <a:pt x="401" y="713"/>
                </a:lnTo>
                <a:lnTo>
                  <a:pt x="401" y="713"/>
                </a:lnTo>
                <a:lnTo>
                  <a:pt x="401" y="712"/>
                </a:lnTo>
                <a:lnTo>
                  <a:pt x="400" y="712"/>
                </a:lnTo>
                <a:lnTo>
                  <a:pt x="399" y="710"/>
                </a:lnTo>
                <a:lnTo>
                  <a:pt x="399" y="707"/>
                </a:lnTo>
                <a:lnTo>
                  <a:pt x="399" y="707"/>
                </a:lnTo>
                <a:lnTo>
                  <a:pt x="398" y="706"/>
                </a:lnTo>
                <a:lnTo>
                  <a:pt x="397" y="704"/>
                </a:lnTo>
                <a:lnTo>
                  <a:pt x="396" y="704"/>
                </a:lnTo>
                <a:lnTo>
                  <a:pt x="396" y="704"/>
                </a:lnTo>
                <a:lnTo>
                  <a:pt x="395" y="703"/>
                </a:lnTo>
                <a:lnTo>
                  <a:pt x="395" y="702"/>
                </a:lnTo>
                <a:lnTo>
                  <a:pt x="395" y="701"/>
                </a:lnTo>
                <a:lnTo>
                  <a:pt x="395" y="701"/>
                </a:lnTo>
                <a:lnTo>
                  <a:pt x="395" y="701"/>
                </a:lnTo>
                <a:lnTo>
                  <a:pt x="394" y="701"/>
                </a:lnTo>
                <a:lnTo>
                  <a:pt x="394" y="700"/>
                </a:lnTo>
                <a:lnTo>
                  <a:pt x="393" y="700"/>
                </a:lnTo>
                <a:lnTo>
                  <a:pt x="393" y="700"/>
                </a:lnTo>
                <a:lnTo>
                  <a:pt x="393" y="700"/>
                </a:lnTo>
                <a:lnTo>
                  <a:pt x="392" y="700"/>
                </a:lnTo>
                <a:lnTo>
                  <a:pt x="392" y="700"/>
                </a:lnTo>
                <a:lnTo>
                  <a:pt x="392" y="700"/>
                </a:lnTo>
                <a:lnTo>
                  <a:pt x="392" y="700"/>
                </a:lnTo>
                <a:lnTo>
                  <a:pt x="392" y="700"/>
                </a:lnTo>
                <a:lnTo>
                  <a:pt x="391" y="700"/>
                </a:lnTo>
                <a:lnTo>
                  <a:pt x="391" y="700"/>
                </a:lnTo>
                <a:lnTo>
                  <a:pt x="391" y="699"/>
                </a:lnTo>
                <a:lnTo>
                  <a:pt x="390" y="699"/>
                </a:lnTo>
                <a:lnTo>
                  <a:pt x="390" y="699"/>
                </a:lnTo>
                <a:lnTo>
                  <a:pt x="389" y="699"/>
                </a:lnTo>
                <a:lnTo>
                  <a:pt x="389" y="698"/>
                </a:lnTo>
                <a:lnTo>
                  <a:pt x="389" y="698"/>
                </a:lnTo>
                <a:lnTo>
                  <a:pt x="389" y="698"/>
                </a:lnTo>
                <a:lnTo>
                  <a:pt x="389" y="698"/>
                </a:lnTo>
                <a:lnTo>
                  <a:pt x="388" y="697"/>
                </a:lnTo>
                <a:lnTo>
                  <a:pt x="388" y="697"/>
                </a:lnTo>
                <a:lnTo>
                  <a:pt x="388" y="697"/>
                </a:lnTo>
                <a:lnTo>
                  <a:pt x="388" y="696"/>
                </a:lnTo>
                <a:lnTo>
                  <a:pt x="388" y="695"/>
                </a:lnTo>
                <a:lnTo>
                  <a:pt x="386" y="695"/>
                </a:lnTo>
                <a:lnTo>
                  <a:pt x="386" y="695"/>
                </a:lnTo>
                <a:lnTo>
                  <a:pt x="386" y="695"/>
                </a:lnTo>
                <a:lnTo>
                  <a:pt x="385" y="695"/>
                </a:lnTo>
                <a:lnTo>
                  <a:pt x="385" y="694"/>
                </a:lnTo>
                <a:lnTo>
                  <a:pt x="385" y="694"/>
                </a:lnTo>
                <a:lnTo>
                  <a:pt x="385" y="694"/>
                </a:lnTo>
                <a:lnTo>
                  <a:pt x="385" y="693"/>
                </a:lnTo>
                <a:lnTo>
                  <a:pt x="385" y="693"/>
                </a:lnTo>
                <a:lnTo>
                  <a:pt x="384" y="692"/>
                </a:lnTo>
                <a:lnTo>
                  <a:pt x="383" y="691"/>
                </a:lnTo>
                <a:lnTo>
                  <a:pt x="382" y="691"/>
                </a:lnTo>
                <a:lnTo>
                  <a:pt x="382" y="690"/>
                </a:lnTo>
                <a:lnTo>
                  <a:pt x="382" y="690"/>
                </a:lnTo>
                <a:lnTo>
                  <a:pt x="381" y="690"/>
                </a:lnTo>
                <a:lnTo>
                  <a:pt x="380" y="690"/>
                </a:lnTo>
                <a:lnTo>
                  <a:pt x="379" y="690"/>
                </a:lnTo>
                <a:lnTo>
                  <a:pt x="378" y="690"/>
                </a:lnTo>
                <a:lnTo>
                  <a:pt x="378" y="690"/>
                </a:lnTo>
                <a:lnTo>
                  <a:pt x="377" y="691"/>
                </a:lnTo>
                <a:lnTo>
                  <a:pt x="376" y="692"/>
                </a:lnTo>
                <a:lnTo>
                  <a:pt x="376" y="692"/>
                </a:lnTo>
                <a:lnTo>
                  <a:pt x="376" y="693"/>
                </a:lnTo>
                <a:lnTo>
                  <a:pt x="376" y="693"/>
                </a:lnTo>
                <a:lnTo>
                  <a:pt x="375" y="693"/>
                </a:lnTo>
                <a:lnTo>
                  <a:pt x="375" y="693"/>
                </a:lnTo>
                <a:lnTo>
                  <a:pt x="375" y="693"/>
                </a:lnTo>
                <a:lnTo>
                  <a:pt x="374" y="694"/>
                </a:lnTo>
                <a:lnTo>
                  <a:pt x="374" y="695"/>
                </a:lnTo>
                <a:lnTo>
                  <a:pt x="374" y="695"/>
                </a:lnTo>
                <a:lnTo>
                  <a:pt x="374" y="695"/>
                </a:lnTo>
                <a:lnTo>
                  <a:pt x="373" y="696"/>
                </a:lnTo>
                <a:lnTo>
                  <a:pt x="372" y="696"/>
                </a:lnTo>
                <a:lnTo>
                  <a:pt x="371" y="696"/>
                </a:lnTo>
                <a:lnTo>
                  <a:pt x="370" y="697"/>
                </a:lnTo>
                <a:lnTo>
                  <a:pt x="369" y="697"/>
                </a:lnTo>
                <a:lnTo>
                  <a:pt x="368" y="699"/>
                </a:lnTo>
                <a:lnTo>
                  <a:pt x="368" y="699"/>
                </a:lnTo>
                <a:lnTo>
                  <a:pt x="368" y="699"/>
                </a:lnTo>
                <a:lnTo>
                  <a:pt x="368" y="699"/>
                </a:lnTo>
                <a:lnTo>
                  <a:pt x="367" y="700"/>
                </a:lnTo>
                <a:lnTo>
                  <a:pt x="367" y="700"/>
                </a:lnTo>
                <a:lnTo>
                  <a:pt x="366" y="700"/>
                </a:lnTo>
                <a:lnTo>
                  <a:pt x="365" y="700"/>
                </a:lnTo>
                <a:lnTo>
                  <a:pt x="365" y="700"/>
                </a:lnTo>
                <a:lnTo>
                  <a:pt x="364" y="700"/>
                </a:lnTo>
                <a:lnTo>
                  <a:pt x="364" y="700"/>
                </a:lnTo>
                <a:lnTo>
                  <a:pt x="364" y="700"/>
                </a:lnTo>
                <a:lnTo>
                  <a:pt x="364" y="699"/>
                </a:lnTo>
                <a:lnTo>
                  <a:pt x="363" y="699"/>
                </a:lnTo>
                <a:lnTo>
                  <a:pt x="363" y="699"/>
                </a:lnTo>
                <a:lnTo>
                  <a:pt x="362" y="699"/>
                </a:lnTo>
                <a:lnTo>
                  <a:pt x="362" y="699"/>
                </a:lnTo>
                <a:lnTo>
                  <a:pt x="362" y="699"/>
                </a:lnTo>
                <a:lnTo>
                  <a:pt x="361" y="699"/>
                </a:lnTo>
                <a:lnTo>
                  <a:pt x="361" y="697"/>
                </a:lnTo>
                <a:lnTo>
                  <a:pt x="360" y="697"/>
                </a:lnTo>
                <a:lnTo>
                  <a:pt x="359" y="697"/>
                </a:lnTo>
                <a:lnTo>
                  <a:pt x="358" y="697"/>
                </a:lnTo>
                <a:lnTo>
                  <a:pt x="358" y="697"/>
                </a:lnTo>
                <a:lnTo>
                  <a:pt x="358" y="697"/>
                </a:lnTo>
                <a:lnTo>
                  <a:pt x="357" y="697"/>
                </a:lnTo>
                <a:lnTo>
                  <a:pt x="357" y="697"/>
                </a:lnTo>
                <a:lnTo>
                  <a:pt x="356" y="697"/>
                </a:lnTo>
                <a:lnTo>
                  <a:pt x="355" y="698"/>
                </a:lnTo>
                <a:lnTo>
                  <a:pt x="354" y="698"/>
                </a:lnTo>
                <a:lnTo>
                  <a:pt x="354" y="699"/>
                </a:lnTo>
                <a:lnTo>
                  <a:pt x="353" y="699"/>
                </a:lnTo>
                <a:lnTo>
                  <a:pt x="352" y="699"/>
                </a:lnTo>
                <a:lnTo>
                  <a:pt x="352" y="699"/>
                </a:lnTo>
                <a:lnTo>
                  <a:pt x="352" y="699"/>
                </a:lnTo>
                <a:lnTo>
                  <a:pt x="351" y="699"/>
                </a:lnTo>
                <a:lnTo>
                  <a:pt x="351" y="699"/>
                </a:lnTo>
                <a:lnTo>
                  <a:pt x="351" y="698"/>
                </a:lnTo>
                <a:lnTo>
                  <a:pt x="351" y="697"/>
                </a:lnTo>
                <a:lnTo>
                  <a:pt x="350" y="697"/>
                </a:lnTo>
                <a:lnTo>
                  <a:pt x="349" y="697"/>
                </a:lnTo>
                <a:lnTo>
                  <a:pt x="348" y="697"/>
                </a:lnTo>
                <a:lnTo>
                  <a:pt x="348" y="697"/>
                </a:lnTo>
                <a:lnTo>
                  <a:pt x="348" y="698"/>
                </a:lnTo>
                <a:lnTo>
                  <a:pt x="348" y="698"/>
                </a:lnTo>
                <a:lnTo>
                  <a:pt x="348" y="698"/>
                </a:lnTo>
                <a:lnTo>
                  <a:pt x="348" y="699"/>
                </a:lnTo>
                <a:lnTo>
                  <a:pt x="348" y="699"/>
                </a:lnTo>
                <a:lnTo>
                  <a:pt x="348" y="699"/>
                </a:lnTo>
                <a:lnTo>
                  <a:pt x="348" y="699"/>
                </a:lnTo>
                <a:lnTo>
                  <a:pt x="347" y="699"/>
                </a:lnTo>
                <a:lnTo>
                  <a:pt x="346" y="698"/>
                </a:lnTo>
                <a:lnTo>
                  <a:pt x="345" y="698"/>
                </a:lnTo>
                <a:lnTo>
                  <a:pt x="345" y="697"/>
                </a:lnTo>
                <a:lnTo>
                  <a:pt x="345" y="697"/>
                </a:lnTo>
                <a:lnTo>
                  <a:pt x="345" y="697"/>
                </a:lnTo>
                <a:lnTo>
                  <a:pt x="344" y="696"/>
                </a:lnTo>
                <a:lnTo>
                  <a:pt x="345" y="696"/>
                </a:lnTo>
                <a:lnTo>
                  <a:pt x="345" y="696"/>
                </a:lnTo>
                <a:lnTo>
                  <a:pt x="345" y="696"/>
                </a:lnTo>
                <a:lnTo>
                  <a:pt x="344" y="696"/>
                </a:lnTo>
                <a:lnTo>
                  <a:pt x="344" y="696"/>
                </a:lnTo>
                <a:lnTo>
                  <a:pt x="344" y="695"/>
                </a:lnTo>
                <a:lnTo>
                  <a:pt x="344" y="695"/>
                </a:lnTo>
                <a:lnTo>
                  <a:pt x="342" y="695"/>
                </a:lnTo>
                <a:lnTo>
                  <a:pt x="341" y="695"/>
                </a:lnTo>
                <a:lnTo>
                  <a:pt x="341" y="695"/>
                </a:lnTo>
                <a:lnTo>
                  <a:pt x="340" y="695"/>
                </a:lnTo>
                <a:lnTo>
                  <a:pt x="340" y="694"/>
                </a:lnTo>
                <a:lnTo>
                  <a:pt x="340" y="693"/>
                </a:lnTo>
                <a:lnTo>
                  <a:pt x="340" y="692"/>
                </a:lnTo>
                <a:lnTo>
                  <a:pt x="340" y="692"/>
                </a:lnTo>
                <a:lnTo>
                  <a:pt x="340" y="692"/>
                </a:lnTo>
                <a:lnTo>
                  <a:pt x="340" y="691"/>
                </a:lnTo>
                <a:lnTo>
                  <a:pt x="339" y="692"/>
                </a:lnTo>
                <a:lnTo>
                  <a:pt x="339" y="692"/>
                </a:lnTo>
                <a:lnTo>
                  <a:pt x="338" y="692"/>
                </a:lnTo>
                <a:lnTo>
                  <a:pt x="337" y="692"/>
                </a:lnTo>
                <a:lnTo>
                  <a:pt x="336" y="692"/>
                </a:lnTo>
                <a:lnTo>
                  <a:pt x="335" y="692"/>
                </a:lnTo>
                <a:lnTo>
                  <a:pt x="334" y="692"/>
                </a:lnTo>
                <a:lnTo>
                  <a:pt x="333" y="692"/>
                </a:lnTo>
                <a:lnTo>
                  <a:pt x="333" y="690"/>
                </a:lnTo>
                <a:lnTo>
                  <a:pt x="332" y="690"/>
                </a:lnTo>
                <a:lnTo>
                  <a:pt x="331" y="689"/>
                </a:lnTo>
                <a:lnTo>
                  <a:pt x="331" y="688"/>
                </a:lnTo>
                <a:lnTo>
                  <a:pt x="331" y="688"/>
                </a:lnTo>
                <a:lnTo>
                  <a:pt x="330" y="687"/>
                </a:lnTo>
                <a:lnTo>
                  <a:pt x="330" y="686"/>
                </a:lnTo>
                <a:lnTo>
                  <a:pt x="330" y="685"/>
                </a:lnTo>
                <a:lnTo>
                  <a:pt x="329" y="685"/>
                </a:lnTo>
                <a:lnTo>
                  <a:pt x="328" y="684"/>
                </a:lnTo>
                <a:lnTo>
                  <a:pt x="327" y="683"/>
                </a:lnTo>
                <a:lnTo>
                  <a:pt x="327" y="683"/>
                </a:lnTo>
                <a:lnTo>
                  <a:pt x="326" y="682"/>
                </a:lnTo>
                <a:lnTo>
                  <a:pt x="326" y="683"/>
                </a:lnTo>
                <a:lnTo>
                  <a:pt x="324" y="683"/>
                </a:lnTo>
                <a:lnTo>
                  <a:pt x="324" y="684"/>
                </a:lnTo>
                <a:lnTo>
                  <a:pt x="324" y="683"/>
                </a:lnTo>
                <a:lnTo>
                  <a:pt x="323" y="683"/>
                </a:lnTo>
                <a:lnTo>
                  <a:pt x="323" y="681"/>
                </a:lnTo>
                <a:lnTo>
                  <a:pt x="323" y="680"/>
                </a:lnTo>
                <a:lnTo>
                  <a:pt x="323" y="680"/>
                </a:lnTo>
                <a:lnTo>
                  <a:pt x="321" y="680"/>
                </a:lnTo>
                <a:lnTo>
                  <a:pt x="321" y="681"/>
                </a:lnTo>
                <a:lnTo>
                  <a:pt x="320" y="681"/>
                </a:lnTo>
                <a:lnTo>
                  <a:pt x="320" y="681"/>
                </a:lnTo>
                <a:lnTo>
                  <a:pt x="319" y="682"/>
                </a:lnTo>
                <a:lnTo>
                  <a:pt x="318" y="682"/>
                </a:lnTo>
                <a:lnTo>
                  <a:pt x="318" y="682"/>
                </a:lnTo>
                <a:lnTo>
                  <a:pt x="318" y="682"/>
                </a:lnTo>
                <a:lnTo>
                  <a:pt x="318" y="682"/>
                </a:lnTo>
                <a:lnTo>
                  <a:pt x="317" y="682"/>
                </a:lnTo>
                <a:lnTo>
                  <a:pt x="317" y="682"/>
                </a:lnTo>
                <a:lnTo>
                  <a:pt x="317" y="682"/>
                </a:lnTo>
                <a:lnTo>
                  <a:pt x="317" y="682"/>
                </a:lnTo>
                <a:lnTo>
                  <a:pt x="317" y="683"/>
                </a:lnTo>
                <a:lnTo>
                  <a:pt x="317" y="683"/>
                </a:lnTo>
                <a:lnTo>
                  <a:pt x="317" y="683"/>
                </a:lnTo>
                <a:lnTo>
                  <a:pt x="316" y="683"/>
                </a:lnTo>
                <a:lnTo>
                  <a:pt x="314" y="683"/>
                </a:lnTo>
                <a:lnTo>
                  <a:pt x="313" y="683"/>
                </a:lnTo>
                <a:lnTo>
                  <a:pt x="311" y="684"/>
                </a:lnTo>
                <a:lnTo>
                  <a:pt x="310" y="684"/>
                </a:lnTo>
                <a:lnTo>
                  <a:pt x="310" y="684"/>
                </a:lnTo>
                <a:lnTo>
                  <a:pt x="309" y="685"/>
                </a:lnTo>
                <a:lnTo>
                  <a:pt x="309" y="685"/>
                </a:lnTo>
                <a:lnTo>
                  <a:pt x="309" y="685"/>
                </a:lnTo>
                <a:lnTo>
                  <a:pt x="309" y="685"/>
                </a:lnTo>
                <a:lnTo>
                  <a:pt x="308" y="685"/>
                </a:lnTo>
                <a:lnTo>
                  <a:pt x="308" y="685"/>
                </a:lnTo>
                <a:lnTo>
                  <a:pt x="308" y="686"/>
                </a:lnTo>
                <a:lnTo>
                  <a:pt x="308" y="686"/>
                </a:lnTo>
                <a:lnTo>
                  <a:pt x="308" y="686"/>
                </a:lnTo>
                <a:lnTo>
                  <a:pt x="308" y="686"/>
                </a:lnTo>
                <a:lnTo>
                  <a:pt x="308" y="687"/>
                </a:lnTo>
                <a:lnTo>
                  <a:pt x="309" y="687"/>
                </a:lnTo>
                <a:lnTo>
                  <a:pt x="309" y="687"/>
                </a:lnTo>
                <a:lnTo>
                  <a:pt x="309" y="687"/>
                </a:lnTo>
                <a:lnTo>
                  <a:pt x="309" y="687"/>
                </a:lnTo>
                <a:lnTo>
                  <a:pt x="308" y="688"/>
                </a:lnTo>
                <a:lnTo>
                  <a:pt x="308" y="688"/>
                </a:lnTo>
                <a:lnTo>
                  <a:pt x="308" y="689"/>
                </a:lnTo>
                <a:lnTo>
                  <a:pt x="309" y="689"/>
                </a:lnTo>
                <a:lnTo>
                  <a:pt x="309" y="689"/>
                </a:lnTo>
                <a:lnTo>
                  <a:pt x="308" y="689"/>
                </a:lnTo>
                <a:lnTo>
                  <a:pt x="307" y="690"/>
                </a:lnTo>
                <a:lnTo>
                  <a:pt x="307" y="689"/>
                </a:lnTo>
                <a:lnTo>
                  <a:pt x="306" y="689"/>
                </a:lnTo>
                <a:lnTo>
                  <a:pt x="305" y="689"/>
                </a:lnTo>
                <a:lnTo>
                  <a:pt x="304" y="688"/>
                </a:lnTo>
                <a:lnTo>
                  <a:pt x="304" y="687"/>
                </a:lnTo>
                <a:lnTo>
                  <a:pt x="303" y="687"/>
                </a:lnTo>
                <a:lnTo>
                  <a:pt x="301" y="688"/>
                </a:lnTo>
                <a:lnTo>
                  <a:pt x="300" y="689"/>
                </a:lnTo>
                <a:lnTo>
                  <a:pt x="300" y="689"/>
                </a:lnTo>
                <a:lnTo>
                  <a:pt x="300" y="689"/>
                </a:lnTo>
                <a:lnTo>
                  <a:pt x="300" y="689"/>
                </a:lnTo>
                <a:lnTo>
                  <a:pt x="299" y="689"/>
                </a:lnTo>
                <a:lnTo>
                  <a:pt x="295" y="690"/>
                </a:lnTo>
                <a:lnTo>
                  <a:pt x="293" y="692"/>
                </a:lnTo>
                <a:lnTo>
                  <a:pt x="289" y="693"/>
                </a:lnTo>
                <a:lnTo>
                  <a:pt x="286" y="694"/>
                </a:lnTo>
                <a:lnTo>
                  <a:pt x="286" y="694"/>
                </a:lnTo>
                <a:lnTo>
                  <a:pt x="286" y="694"/>
                </a:lnTo>
                <a:lnTo>
                  <a:pt x="285" y="695"/>
                </a:lnTo>
                <a:lnTo>
                  <a:pt x="285" y="695"/>
                </a:lnTo>
                <a:lnTo>
                  <a:pt x="284" y="695"/>
                </a:lnTo>
                <a:lnTo>
                  <a:pt x="284" y="695"/>
                </a:lnTo>
                <a:lnTo>
                  <a:pt x="284" y="695"/>
                </a:lnTo>
                <a:lnTo>
                  <a:pt x="284" y="695"/>
                </a:lnTo>
                <a:lnTo>
                  <a:pt x="284" y="695"/>
                </a:lnTo>
                <a:lnTo>
                  <a:pt x="284" y="695"/>
                </a:lnTo>
                <a:lnTo>
                  <a:pt x="284" y="695"/>
                </a:lnTo>
                <a:lnTo>
                  <a:pt x="284" y="695"/>
                </a:lnTo>
                <a:lnTo>
                  <a:pt x="283" y="695"/>
                </a:lnTo>
                <a:lnTo>
                  <a:pt x="283" y="695"/>
                </a:lnTo>
                <a:lnTo>
                  <a:pt x="283" y="695"/>
                </a:lnTo>
                <a:lnTo>
                  <a:pt x="283" y="695"/>
                </a:lnTo>
                <a:lnTo>
                  <a:pt x="283" y="695"/>
                </a:lnTo>
                <a:lnTo>
                  <a:pt x="283" y="695"/>
                </a:lnTo>
                <a:lnTo>
                  <a:pt x="282" y="696"/>
                </a:lnTo>
                <a:lnTo>
                  <a:pt x="282" y="696"/>
                </a:lnTo>
                <a:lnTo>
                  <a:pt x="281" y="696"/>
                </a:lnTo>
                <a:lnTo>
                  <a:pt x="280" y="696"/>
                </a:lnTo>
                <a:lnTo>
                  <a:pt x="280" y="695"/>
                </a:lnTo>
                <a:lnTo>
                  <a:pt x="279" y="695"/>
                </a:lnTo>
                <a:lnTo>
                  <a:pt x="279" y="695"/>
                </a:lnTo>
                <a:lnTo>
                  <a:pt x="279" y="696"/>
                </a:lnTo>
                <a:lnTo>
                  <a:pt x="279" y="696"/>
                </a:lnTo>
                <a:lnTo>
                  <a:pt x="278" y="696"/>
                </a:lnTo>
                <a:lnTo>
                  <a:pt x="278" y="696"/>
                </a:lnTo>
                <a:lnTo>
                  <a:pt x="278" y="696"/>
                </a:lnTo>
                <a:lnTo>
                  <a:pt x="278" y="696"/>
                </a:lnTo>
                <a:lnTo>
                  <a:pt x="277" y="696"/>
                </a:lnTo>
                <a:lnTo>
                  <a:pt x="277" y="696"/>
                </a:lnTo>
                <a:lnTo>
                  <a:pt x="277" y="696"/>
                </a:lnTo>
                <a:lnTo>
                  <a:pt x="277" y="697"/>
                </a:lnTo>
                <a:lnTo>
                  <a:pt x="277" y="697"/>
                </a:lnTo>
                <a:lnTo>
                  <a:pt x="276" y="697"/>
                </a:lnTo>
                <a:lnTo>
                  <a:pt x="276" y="697"/>
                </a:lnTo>
                <a:lnTo>
                  <a:pt x="275" y="697"/>
                </a:lnTo>
                <a:lnTo>
                  <a:pt x="275" y="697"/>
                </a:lnTo>
                <a:lnTo>
                  <a:pt x="274" y="697"/>
                </a:lnTo>
                <a:lnTo>
                  <a:pt x="273" y="698"/>
                </a:lnTo>
                <a:lnTo>
                  <a:pt x="273" y="698"/>
                </a:lnTo>
                <a:lnTo>
                  <a:pt x="273" y="698"/>
                </a:lnTo>
                <a:lnTo>
                  <a:pt x="273" y="698"/>
                </a:lnTo>
                <a:lnTo>
                  <a:pt x="272" y="698"/>
                </a:lnTo>
                <a:lnTo>
                  <a:pt x="272" y="697"/>
                </a:lnTo>
                <a:lnTo>
                  <a:pt x="271" y="697"/>
                </a:lnTo>
                <a:lnTo>
                  <a:pt x="271" y="697"/>
                </a:lnTo>
                <a:lnTo>
                  <a:pt x="270" y="697"/>
                </a:lnTo>
                <a:lnTo>
                  <a:pt x="270" y="697"/>
                </a:lnTo>
                <a:lnTo>
                  <a:pt x="270" y="697"/>
                </a:lnTo>
                <a:lnTo>
                  <a:pt x="270" y="697"/>
                </a:lnTo>
                <a:lnTo>
                  <a:pt x="270" y="697"/>
                </a:lnTo>
                <a:lnTo>
                  <a:pt x="270" y="697"/>
                </a:lnTo>
                <a:lnTo>
                  <a:pt x="270" y="697"/>
                </a:lnTo>
                <a:lnTo>
                  <a:pt x="270" y="697"/>
                </a:lnTo>
                <a:lnTo>
                  <a:pt x="270" y="697"/>
                </a:lnTo>
                <a:lnTo>
                  <a:pt x="270" y="697"/>
                </a:lnTo>
                <a:lnTo>
                  <a:pt x="270" y="697"/>
                </a:lnTo>
                <a:lnTo>
                  <a:pt x="269" y="698"/>
                </a:lnTo>
                <a:lnTo>
                  <a:pt x="269" y="698"/>
                </a:lnTo>
                <a:lnTo>
                  <a:pt x="269" y="698"/>
                </a:lnTo>
                <a:lnTo>
                  <a:pt x="269" y="698"/>
                </a:lnTo>
                <a:lnTo>
                  <a:pt x="269" y="698"/>
                </a:lnTo>
                <a:lnTo>
                  <a:pt x="268" y="698"/>
                </a:lnTo>
                <a:lnTo>
                  <a:pt x="268" y="698"/>
                </a:lnTo>
                <a:lnTo>
                  <a:pt x="268" y="698"/>
                </a:lnTo>
                <a:lnTo>
                  <a:pt x="268" y="698"/>
                </a:lnTo>
                <a:lnTo>
                  <a:pt x="268" y="698"/>
                </a:lnTo>
                <a:lnTo>
                  <a:pt x="267" y="699"/>
                </a:lnTo>
                <a:lnTo>
                  <a:pt x="267" y="699"/>
                </a:lnTo>
                <a:lnTo>
                  <a:pt x="267" y="699"/>
                </a:lnTo>
                <a:lnTo>
                  <a:pt x="266" y="699"/>
                </a:lnTo>
                <a:lnTo>
                  <a:pt x="266" y="699"/>
                </a:lnTo>
                <a:lnTo>
                  <a:pt x="266" y="699"/>
                </a:lnTo>
                <a:lnTo>
                  <a:pt x="266" y="699"/>
                </a:lnTo>
                <a:lnTo>
                  <a:pt x="265" y="698"/>
                </a:lnTo>
                <a:lnTo>
                  <a:pt x="265" y="698"/>
                </a:lnTo>
                <a:lnTo>
                  <a:pt x="265" y="698"/>
                </a:lnTo>
                <a:lnTo>
                  <a:pt x="264" y="698"/>
                </a:lnTo>
                <a:lnTo>
                  <a:pt x="263" y="698"/>
                </a:lnTo>
                <a:lnTo>
                  <a:pt x="262" y="698"/>
                </a:lnTo>
                <a:lnTo>
                  <a:pt x="262" y="698"/>
                </a:lnTo>
                <a:lnTo>
                  <a:pt x="260" y="698"/>
                </a:lnTo>
                <a:lnTo>
                  <a:pt x="260" y="698"/>
                </a:lnTo>
                <a:lnTo>
                  <a:pt x="259" y="697"/>
                </a:lnTo>
                <a:lnTo>
                  <a:pt x="259" y="697"/>
                </a:lnTo>
                <a:lnTo>
                  <a:pt x="259" y="697"/>
                </a:lnTo>
                <a:lnTo>
                  <a:pt x="259" y="697"/>
                </a:lnTo>
                <a:lnTo>
                  <a:pt x="258" y="696"/>
                </a:lnTo>
                <a:lnTo>
                  <a:pt x="257" y="695"/>
                </a:lnTo>
                <a:lnTo>
                  <a:pt x="255" y="694"/>
                </a:lnTo>
                <a:lnTo>
                  <a:pt x="255" y="694"/>
                </a:lnTo>
                <a:lnTo>
                  <a:pt x="255" y="695"/>
                </a:lnTo>
                <a:lnTo>
                  <a:pt x="255" y="695"/>
                </a:lnTo>
                <a:lnTo>
                  <a:pt x="255" y="695"/>
                </a:lnTo>
                <a:lnTo>
                  <a:pt x="254" y="695"/>
                </a:lnTo>
                <a:lnTo>
                  <a:pt x="254" y="696"/>
                </a:lnTo>
                <a:lnTo>
                  <a:pt x="254" y="696"/>
                </a:lnTo>
                <a:lnTo>
                  <a:pt x="253" y="696"/>
                </a:lnTo>
                <a:lnTo>
                  <a:pt x="253" y="697"/>
                </a:lnTo>
                <a:lnTo>
                  <a:pt x="253" y="697"/>
                </a:lnTo>
                <a:lnTo>
                  <a:pt x="253" y="697"/>
                </a:lnTo>
                <a:lnTo>
                  <a:pt x="253" y="697"/>
                </a:lnTo>
                <a:lnTo>
                  <a:pt x="253" y="698"/>
                </a:lnTo>
                <a:lnTo>
                  <a:pt x="253" y="699"/>
                </a:lnTo>
                <a:lnTo>
                  <a:pt x="253" y="699"/>
                </a:lnTo>
                <a:lnTo>
                  <a:pt x="253" y="699"/>
                </a:lnTo>
                <a:lnTo>
                  <a:pt x="253" y="699"/>
                </a:lnTo>
                <a:lnTo>
                  <a:pt x="253" y="699"/>
                </a:lnTo>
                <a:lnTo>
                  <a:pt x="253" y="699"/>
                </a:lnTo>
                <a:lnTo>
                  <a:pt x="253" y="699"/>
                </a:lnTo>
                <a:lnTo>
                  <a:pt x="253" y="699"/>
                </a:lnTo>
                <a:lnTo>
                  <a:pt x="253" y="699"/>
                </a:lnTo>
                <a:lnTo>
                  <a:pt x="253" y="699"/>
                </a:lnTo>
                <a:lnTo>
                  <a:pt x="253" y="699"/>
                </a:lnTo>
                <a:lnTo>
                  <a:pt x="253" y="699"/>
                </a:lnTo>
                <a:lnTo>
                  <a:pt x="253" y="699"/>
                </a:lnTo>
                <a:lnTo>
                  <a:pt x="253" y="699"/>
                </a:lnTo>
                <a:lnTo>
                  <a:pt x="253" y="699"/>
                </a:lnTo>
                <a:lnTo>
                  <a:pt x="252" y="699"/>
                </a:lnTo>
                <a:lnTo>
                  <a:pt x="252" y="699"/>
                </a:lnTo>
                <a:lnTo>
                  <a:pt x="252" y="699"/>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1" y="700"/>
                </a:lnTo>
                <a:lnTo>
                  <a:pt x="251" y="700"/>
                </a:lnTo>
                <a:lnTo>
                  <a:pt x="251" y="699"/>
                </a:lnTo>
                <a:lnTo>
                  <a:pt x="251" y="699"/>
                </a:lnTo>
                <a:lnTo>
                  <a:pt x="251" y="699"/>
                </a:lnTo>
                <a:lnTo>
                  <a:pt x="251" y="699"/>
                </a:lnTo>
                <a:lnTo>
                  <a:pt x="251" y="699"/>
                </a:lnTo>
                <a:lnTo>
                  <a:pt x="251" y="699"/>
                </a:lnTo>
                <a:lnTo>
                  <a:pt x="251" y="699"/>
                </a:lnTo>
                <a:lnTo>
                  <a:pt x="251" y="699"/>
                </a:lnTo>
                <a:lnTo>
                  <a:pt x="251" y="699"/>
                </a:lnTo>
                <a:lnTo>
                  <a:pt x="251" y="699"/>
                </a:lnTo>
                <a:lnTo>
                  <a:pt x="251" y="700"/>
                </a:lnTo>
                <a:lnTo>
                  <a:pt x="251" y="700"/>
                </a:lnTo>
                <a:lnTo>
                  <a:pt x="251" y="700"/>
                </a:lnTo>
                <a:lnTo>
                  <a:pt x="251" y="700"/>
                </a:lnTo>
                <a:lnTo>
                  <a:pt x="251" y="700"/>
                </a:lnTo>
                <a:lnTo>
                  <a:pt x="251" y="700"/>
                </a:lnTo>
                <a:lnTo>
                  <a:pt x="251" y="700"/>
                </a:lnTo>
                <a:lnTo>
                  <a:pt x="251" y="700"/>
                </a:lnTo>
                <a:lnTo>
                  <a:pt x="251" y="700"/>
                </a:lnTo>
                <a:lnTo>
                  <a:pt x="250" y="700"/>
                </a:lnTo>
                <a:lnTo>
                  <a:pt x="250" y="700"/>
                </a:lnTo>
                <a:lnTo>
                  <a:pt x="250" y="700"/>
                </a:lnTo>
                <a:lnTo>
                  <a:pt x="250" y="700"/>
                </a:lnTo>
                <a:lnTo>
                  <a:pt x="250" y="700"/>
                </a:lnTo>
                <a:lnTo>
                  <a:pt x="250" y="700"/>
                </a:lnTo>
                <a:lnTo>
                  <a:pt x="250" y="700"/>
                </a:lnTo>
                <a:lnTo>
                  <a:pt x="250" y="700"/>
                </a:lnTo>
                <a:lnTo>
                  <a:pt x="249" y="700"/>
                </a:lnTo>
                <a:lnTo>
                  <a:pt x="249" y="700"/>
                </a:lnTo>
                <a:lnTo>
                  <a:pt x="249" y="700"/>
                </a:lnTo>
                <a:lnTo>
                  <a:pt x="249" y="700"/>
                </a:lnTo>
                <a:lnTo>
                  <a:pt x="249" y="700"/>
                </a:lnTo>
                <a:lnTo>
                  <a:pt x="249" y="700"/>
                </a:lnTo>
                <a:lnTo>
                  <a:pt x="249" y="700"/>
                </a:lnTo>
                <a:lnTo>
                  <a:pt x="249" y="701"/>
                </a:lnTo>
                <a:lnTo>
                  <a:pt x="249" y="701"/>
                </a:lnTo>
                <a:lnTo>
                  <a:pt x="249" y="701"/>
                </a:lnTo>
                <a:lnTo>
                  <a:pt x="249" y="701"/>
                </a:lnTo>
                <a:lnTo>
                  <a:pt x="249" y="701"/>
                </a:lnTo>
                <a:lnTo>
                  <a:pt x="249" y="701"/>
                </a:lnTo>
                <a:lnTo>
                  <a:pt x="249" y="701"/>
                </a:lnTo>
                <a:lnTo>
                  <a:pt x="249" y="701"/>
                </a:lnTo>
                <a:lnTo>
                  <a:pt x="249" y="701"/>
                </a:lnTo>
                <a:lnTo>
                  <a:pt x="249" y="701"/>
                </a:lnTo>
                <a:lnTo>
                  <a:pt x="249" y="701"/>
                </a:lnTo>
                <a:lnTo>
                  <a:pt x="249" y="701"/>
                </a:lnTo>
                <a:lnTo>
                  <a:pt x="249" y="701"/>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8" y="702"/>
                </a:lnTo>
                <a:lnTo>
                  <a:pt x="248" y="702"/>
                </a:lnTo>
                <a:lnTo>
                  <a:pt x="248" y="702"/>
                </a:lnTo>
                <a:lnTo>
                  <a:pt x="248" y="703"/>
                </a:lnTo>
                <a:lnTo>
                  <a:pt x="248" y="703"/>
                </a:lnTo>
                <a:lnTo>
                  <a:pt x="248" y="703"/>
                </a:lnTo>
                <a:lnTo>
                  <a:pt x="248" y="703"/>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7" y="704"/>
                </a:lnTo>
                <a:lnTo>
                  <a:pt x="247" y="704"/>
                </a:lnTo>
                <a:lnTo>
                  <a:pt x="247" y="704"/>
                </a:lnTo>
                <a:lnTo>
                  <a:pt x="247" y="704"/>
                </a:lnTo>
                <a:lnTo>
                  <a:pt x="247" y="704"/>
                </a:lnTo>
                <a:lnTo>
                  <a:pt x="247" y="704"/>
                </a:lnTo>
                <a:lnTo>
                  <a:pt x="247" y="704"/>
                </a:lnTo>
                <a:lnTo>
                  <a:pt x="247" y="704"/>
                </a:lnTo>
                <a:lnTo>
                  <a:pt x="247" y="704"/>
                </a:lnTo>
                <a:lnTo>
                  <a:pt x="247" y="704"/>
                </a:lnTo>
                <a:lnTo>
                  <a:pt x="247" y="704"/>
                </a:lnTo>
                <a:lnTo>
                  <a:pt x="247" y="704"/>
                </a:lnTo>
                <a:lnTo>
                  <a:pt x="247" y="704"/>
                </a:lnTo>
                <a:lnTo>
                  <a:pt x="247"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3"/>
                </a:lnTo>
                <a:lnTo>
                  <a:pt x="245" y="703"/>
                </a:lnTo>
                <a:lnTo>
                  <a:pt x="245" y="703"/>
                </a:lnTo>
                <a:lnTo>
                  <a:pt x="245" y="703"/>
                </a:lnTo>
                <a:lnTo>
                  <a:pt x="245" y="703"/>
                </a:lnTo>
                <a:lnTo>
                  <a:pt x="245" y="703"/>
                </a:lnTo>
                <a:lnTo>
                  <a:pt x="245" y="703"/>
                </a:lnTo>
                <a:lnTo>
                  <a:pt x="244" y="703"/>
                </a:lnTo>
                <a:lnTo>
                  <a:pt x="244" y="703"/>
                </a:lnTo>
                <a:lnTo>
                  <a:pt x="244" y="703"/>
                </a:lnTo>
                <a:lnTo>
                  <a:pt x="244" y="703"/>
                </a:lnTo>
                <a:lnTo>
                  <a:pt x="244" y="703"/>
                </a:lnTo>
                <a:lnTo>
                  <a:pt x="244" y="703"/>
                </a:lnTo>
                <a:lnTo>
                  <a:pt x="244" y="703"/>
                </a:lnTo>
                <a:lnTo>
                  <a:pt x="244" y="703"/>
                </a:lnTo>
                <a:lnTo>
                  <a:pt x="244" y="703"/>
                </a:lnTo>
                <a:lnTo>
                  <a:pt x="244" y="703"/>
                </a:lnTo>
                <a:lnTo>
                  <a:pt x="244" y="703"/>
                </a:lnTo>
                <a:lnTo>
                  <a:pt x="244" y="703"/>
                </a:lnTo>
                <a:lnTo>
                  <a:pt x="244" y="703"/>
                </a:lnTo>
                <a:lnTo>
                  <a:pt x="244" y="702"/>
                </a:lnTo>
                <a:lnTo>
                  <a:pt x="244" y="702"/>
                </a:lnTo>
                <a:lnTo>
                  <a:pt x="244" y="702"/>
                </a:lnTo>
                <a:lnTo>
                  <a:pt x="244" y="702"/>
                </a:lnTo>
                <a:lnTo>
                  <a:pt x="244" y="702"/>
                </a:lnTo>
                <a:lnTo>
                  <a:pt x="245" y="702"/>
                </a:lnTo>
                <a:lnTo>
                  <a:pt x="245" y="702"/>
                </a:lnTo>
                <a:lnTo>
                  <a:pt x="245" y="702"/>
                </a:lnTo>
                <a:lnTo>
                  <a:pt x="245" y="702"/>
                </a:lnTo>
                <a:lnTo>
                  <a:pt x="245" y="702"/>
                </a:lnTo>
                <a:lnTo>
                  <a:pt x="245" y="702"/>
                </a:lnTo>
                <a:lnTo>
                  <a:pt x="245" y="701"/>
                </a:lnTo>
                <a:lnTo>
                  <a:pt x="245" y="701"/>
                </a:lnTo>
                <a:lnTo>
                  <a:pt x="245" y="701"/>
                </a:lnTo>
                <a:lnTo>
                  <a:pt x="245" y="701"/>
                </a:lnTo>
                <a:lnTo>
                  <a:pt x="244" y="701"/>
                </a:lnTo>
                <a:lnTo>
                  <a:pt x="244" y="701"/>
                </a:lnTo>
                <a:lnTo>
                  <a:pt x="244" y="701"/>
                </a:lnTo>
                <a:lnTo>
                  <a:pt x="244" y="700"/>
                </a:lnTo>
                <a:lnTo>
                  <a:pt x="244" y="700"/>
                </a:lnTo>
                <a:lnTo>
                  <a:pt x="244" y="700"/>
                </a:lnTo>
                <a:lnTo>
                  <a:pt x="243" y="700"/>
                </a:lnTo>
                <a:lnTo>
                  <a:pt x="243" y="700"/>
                </a:lnTo>
                <a:lnTo>
                  <a:pt x="243" y="700"/>
                </a:lnTo>
                <a:lnTo>
                  <a:pt x="243" y="700"/>
                </a:lnTo>
                <a:lnTo>
                  <a:pt x="243" y="700"/>
                </a:lnTo>
                <a:lnTo>
                  <a:pt x="243" y="700"/>
                </a:lnTo>
                <a:lnTo>
                  <a:pt x="243" y="701"/>
                </a:lnTo>
                <a:lnTo>
                  <a:pt x="243" y="701"/>
                </a:lnTo>
                <a:lnTo>
                  <a:pt x="243" y="701"/>
                </a:lnTo>
                <a:lnTo>
                  <a:pt x="243" y="701"/>
                </a:lnTo>
                <a:lnTo>
                  <a:pt x="243" y="701"/>
                </a:lnTo>
                <a:lnTo>
                  <a:pt x="243" y="701"/>
                </a:lnTo>
                <a:lnTo>
                  <a:pt x="243" y="701"/>
                </a:lnTo>
                <a:lnTo>
                  <a:pt x="243" y="701"/>
                </a:lnTo>
                <a:lnTo>
                  <a:pt x="243" y="700"/>
                </a:lnTo>
                <a:lnTo>
                  <a:pt x="243" y="700"/>
                </a:lnTo>
                <a:lnTo>
                  <a:pt x="243" y="700"/>
                </a:lnTo>
                <a:lnTo>
                  <a:pt x="243" y="700"/>
                </a:lnTo>
                <a:lnTo>
                  <a:pt x="243" y="700"/>
                </a:lnTo>
                <a:lnTo>
                  <a:pt x="243" y="700"/>
                </a:lnTo>
                <a:lnTo>
                  <a:pt x="243" y="700"/>
                </a:lnTo>
                <a:lnTo>
                  <a:pt x="243" y="700"/>
                </a:lnTo>
                <a:lnTo>
                  <a:pt x="243" y="700"/>
                </a:lnTo>
                <a:lnTo>
                  <a:pt x="243" y="700"/>
                </a:lnTo>
                <a:lnTo>
                  <a:pt x="242" y="700"/>
                </a:lnTo>
                <a:lnTo>
                  <a:pt x="242" y="700"/>
                </a:lnTo>
                <a:lnTo>
                  <a:pt x="242" y="700"/>
                </a:lnTo>
                <a:lnTo>
                  <a:pt x="242" y="700"/>
                </a:lnTo>
                <a:lnTo>
                  <a:pt x="242" y="700"/>
                </a:lnTo>
                <a:lnTo>
                  <a:pt x="242" y="700"/>
                </a:lnTo>
                <a:lnTo>
                  <a:pt x="242" y="700"/>
                </a:lnTo>
                <a:lnTo>
                  <a:pt x="242" y="700"/>
                </a:lnTo>
                <a:lnTo>
                  <a:pt x="242" y="700"/>
                </a:lnTo>
                <a:lnTo>
                  <a:pt x="242" y="699"/>
                </a:lnTo>
                <a:lnTo>
                  <a:pt x="242" y="699"/>
                </a:lnTo>
                <a:lnTo>
                  <a:pt x="242" y="699"/>
                </a:lnTo>
                <a:lnTo>
                  <a:pt x="242" y="700"/>
                </a:lnTo>
                <a:lnTo>
                  <a:pt x="242" y="700"/>
                </a:lnTo>
                <a:lnTo>
                  <a:pt x="241" y="700"/>
                </a:lnTo>
                <a:lnTo>
                  <a:pt x="241" y="700"/>
                </a:lnTo>
                <a:lnTo>
                  <a:pt x="240" y="700"/>
                </a:lnTo>
                <a:lnTo>
                  <a:pt x="240" y="700"/>
                </a:lnTo>
                <a:lnTo>
                  <a:pt x="240" y="700"/>
                </a:lnTo>
                <a:lnTo>
                  <a:pt x="240" y="700"/>
                </a:lnTo>
                <a:lnTo>
                  <a:pt x="240" y="700"/>
                </a:lnTo>
                <a:lnTo>
                  <a:pt x="239" y="700"/>
                </a:lnTo>
                <a:lnTo>
                  <a:pt x="239" y="700"/>
                </a:lnTo>
                <a:lnTo>
                  <a:pt x="239" y="700"/>
                </a:lnTo>
                <a:lnTo>
                  <a:pt x="239" y="700"/>
                </a:lnTo>
                <a:lnTo>
                  <a:pt x="239" y="700"/>
                </a:lnTo>
                <a:lnTo>
                  <a:pt x="239" y="700"/>
                </a:lnTo>
                <a:lnTo>
                  <a:pt x="239" y="700"/>
                </a:lnTo>
                <a:lnTo>
                  <a:pt x="239" y="700"/>
                </a:lnTo>
                <a:lnTo>
                  <a:pt x="239" y="700"/>
                </a:lnTo>
                <a:lnTo>
                  <a:pt x="239" y="700"/>
                </a:lnTo>
                <a:lnTo>
                  <a:pt x="238" y="700"/>
                </a:lnTo>
                <a:lnTo>
                  <a:pt x="238" y="700"/>
                </a:lnTo>
                <a:lnTo>
                  <a:pt x="238" y="700"/>
                </a:lnTo>
                <a:lnTo>
                  <a:pt x="238" y="700"/>
                </a:lnTo>
                <a:lnTo>
                  <a:pt x="238" y="700"/>
                </a:lnTo>
                <a:lnTo>
                  <a:pt x="237" y="700"/>
                </a:lnTo>
                <a:lnTo>
                  <a:pt x="237" y="700"/>
                </a:lnTo>
                <a:lnTo>
                  <a:pt x="237" y="700"/>
                </a:lnTo>
                <a:lnTo>
                  <a:pt x="237" y="700"/>
                </a:lnTo>
                <a:lnTo>
                  <a:pt x="237" y="700"/>
                </a:lnTo>
                <a:lnTo>
                  <a:pt x="237" y="700"/>
                </a:lnTo>
                <a:lnTo>
                  <a:pt x="236" y="700"/>
                </a:lnTo>
                <a:lnTo>
                  <a:pt x="236" y="701"/>
                </a:lnTo>
                <a:lnTo>
                  <a:pt x="236" y="701"/>
                </a:lnTo>
                <a:lnTo>
                  <a:pt x="236" y="701"/>
                </a:lnTo>
                <a:lnTo>
                  <a:pt x="236" y="701"/>
                </a:lnTo>
                <a:lnTo>
                  <a:pt x="236" y="701"/>
                </a:lnTo>
                <a:lnTo>
                  <a:pt x="236" y="701"/>
                </a:lnTo>
                <a:lnTo>
                  <a:pt x="236" y="701"/>
                </a:lnTo>
                <a:lnTo>
                  <a:pt x="236" y="702"/>
                </a:lnTo>
                <a:lnTo>
                  <a:pt x="236" y="702"/>
                </a:lnTo>
                <a:lnTo>
                  <a:pt x="236" y="702"/>
                </a:lnTo>
                <a:lnTo>
                  <a:pt x="236" y="702"/>
                </a:lnTo>
                <a:lnTo>
                  <a:pt x="236" y="702"/>
                </a:lnTo>
                <a:lnTo>
                  <a:pt x="236" y="702"/>
                </a:lnTo>
                <a:lnTo>
                  <a:pt x="235" y="702"/>
                </a:lnTo>
                <a:lnTo>
                  <a:pt x="235" y="702"/>
                </a:lnTo>
                <a:lnTo>
                  <a:pt x="235" y="702"/>
                </a:lnTo>
                <a:lnTo>
                  <a:pt x="235" y="702"/>
                </a:lnTo>
                <a:lnTo>
                  <a:pt x="235" y="702"/>
                </a:lnTo>
                <a:lnTo>
                  <a:pt x="235" y="701"/>
                </a:lnTo>
                <a:lnTo>
                  <a:pt x="235" y="701"/>
                </a:lnTo>
                <a:lnTo>
                  <a:pt x="234" y="701"/>
                </a:lnTo>
                <a:lnTo>
                  <a:pt x="234" y="701"/>
                </a:lnTo>
                <a:lnTo>
                  <a:pt x="234" y="701"/>
                </a:lnTo>
                <a:lnTo>
                  <a:pt x="234" y="701"/>
                </a:lnTo>
                <a:lnTo>
                  <a:pt x="234" y="701"/>
                </a:lnTo>
                <a:lnTo>
                  <a:pt x="233" y="701"/>
                </a:lnTo>
                <a:lnTo>
                  <a:pt x="233" y="701"/>
                </a:lnTo>
                <a:lnTo>
                  <a:pt x="233" y="701"/>
                </a:lnTo>
                <a:lnTo>
                  <a:pt x="232" y="700"/>
                </a:lnTo>
                <a:lnTo>
                  <a:pt x="232" y="700"/>
                </a:lnTo>
                <a:lnTo>
                  <a:pt x="232" y="700"/>
                </a:lnTo>
                <a:lnTo>
                  <a:pt x="232" y="700"/>
                </a:lnTo>
                <a:lnTo>
                  <a:pt x="231" y="700"/>
                </a:lnTo>
                <a:lnTo>
                  <a:pt x="231" y="700"/>
                </a:lnTo>
                <a:lnTo>
                  <a:pt x="230" y="700"/>
                </a:lnTo>
                <a:lnTo>
                  <a:pt x="229" y="700"/>
                </a:lnTo>
                <a:lnTo>
                  <a:pt x="228" y="700"/>
                </a:lnTo>
                <a:lnTo>
                  <a:pt x="228" y="700"/>
                </a:lnTo>
                <a:lnTo>
                  <a:pt x="228" y="700"/>
                </a:lnTo>
                <a:lnTo>
                  <a:pt x="228" y="700"/>
                </a:lnTo>
                <a:lnTo>
                  <a:pt x="228" y="700"/>
                </a:lnTo>
                <a:lnTo>
                  <a:pt x="228" y="700"/>
                </a:lnTo>
                <a:lnTo>
                  <a:pt x="228" y="699"/>
                </a:lnTo>
                <a:lnTo>
                  <a:pt x="227" y="699"/>
                </a:lnTo>
                <a:lnTo>
                  <a:pt x="227" y="699"/>
                </a:lnTo>
                <a:lnTo>
                  <a:pt x="227" y="698"/>
                </a:lnTo>
                <a:lnTo>
                  <a:pt x="226" y="697"/>
                </a:lnTo>
                <a:lnTo>
                  <a:pt x="226" y="697"/>
                </a:lnTo>
                <a:lnTo>
                  <a:pt x="226" y="697"/>
                </a:lnTo>
                <a:lnTo>
                  <a:pt x="226" y="696"/>
                </a:lnTo>
                <a:lnTo>
                  <a:pt x="226" y="696"/>
                </a:lnTo>
                <a:lnTo>
                  <a:pt x="225" y="695"/>
                </a:lnTo>
                <a:lnTo>
                  <a:pt x="226" y="695"/>
                </a:lnTo>
                <a:lnTo>
                  <a:pt x="225" y="693"/>
                </a:lnTo>
                <a:lnTo>
                  <a:pt x="224" y="692"/>
                </a:lnTo>
                <a:lnTo>
                  <a:pt x="224" y="690"/>
                </a:lnTo>
                <a:lnTo>
                  <a:pt x="223" y="690"/>
                </a:lnTo>
                <a:lnTo>
                  <a:pt x="223" y="689"/>
                </a:lnTo>
                <a:lnTo>
                  <a:pt x="223" y="689"/>
                </a:lnTo>
                <a:lnTo>
                  <a:pt x="222" y="687"/>
                </a:lnTo>
                <a:lnTo>
                  <a:pt x="222" y="687"/>
                </a:lnTo>
                <a:lnTo>
                  <a:pt x="221" y="684"/>
                </a:lnTo>
                <a:lnTo>
                  <a:pt x="220" y="683"/>
                </a:lnTo>
                <a:lnTo>
                  <a:pt x="218" y="680"/>
                </a:lnTo>
                <a:lnTo>
                  <a:pt x="218" y="680"/>
                </a:lnTo>
                <a:lnTo>
                  <a:pt x="218" y="680"/>
                </a:lnTo>
                <a:lnTo>
                  <a:pt x="218" y="680"/>
                </a:lnTo>
                <a:lnTo>
                  <a:pt x="218" y="679"/>
                </a:lnTo>
                <a:lnTo>
                  <a:pt x="219" y="678"/>
                </a:lnTo>
                <a:lnTo>
                  <a:pt x="219" y="678"/>
                </a:lnTo>
                <a:lnTo>
                  <a:pt x="219" y="678"/>
                </a:lnTo>
                <a:lnTo>
                  <a:pt x="218" y="676"/>
                </a:lnTo>
                <a:lnTo>
                  <a:pt x="216" y="676"/>
                </a:lnTo>
                <a:lnTo>
                  <a:pt x="215" y="675"/>
                </a:lnTo>
                <a:lnTo>
                  <a:pt x="215" y="675"/>
                </a:lnTo>
                <a:lnTo>
                  <a:pt x="215" y="674"/>
                </a:lnTo>
                <a:lnTo>
                  <a:pt x="215" y="674"/>
                </a:lnTo>
                <a:lnTo>
                  <a:pt x="215" y="673"/>
                </a:lnTo>
                <a:lnTo>
                  <a:pt x="215" y="673"/>
                </a:lnTo>
                <a:lnTo>
                  <a:pt x="215" y="672"/>
                </a:lnTo>
                <a:lnTo>
                  <a:pt x="215" y="672"/>
                </a:lnTo>
                <a:lnTo>
                  <a:pt x="215" y="671"/>
                </a:lnTo>
                <a:lnTo>
                  <a:pt x="215" y="671"/>
                </a:lnTo>
                <a:lnTo>
                  <a:pt x="215" y="670"/>
                </a:lnTo>
                <a:lnTo>
                  <a:pt x="215" y="670"/>
                </a:lnTo>
                <a:lnTo>
                  <a:pt x="213" y="667"/>
                </a:lnTo>
                <a:lnTo>
                  <a:pt x="212" y="665"/>
                </a:lnTo>
                <a:lnTo>
                  <a:pt x="211" y="663"/>
                </a:lnTo>
                <a:lnTo>
                  <a:pt x="211" y="663"/>
                </a:lnTo>
                <a:lnTo>
                  <a:pt x="210" y="662"/>
                </a:lnTo>
                <a:lnTo>
                  <a:pt x="209" y="661"/>
                </a:lnTo>
                <a:lnTo>
                  <a:pt x="209" y="659"/>
                </a:lnTo>
                <a:lnTo>
                  <a:pt x="209" y="659"/>
                </a:lnTo>
                <a:lnTo>
                  <a:pt x="209" y="658"/>
                </a:lnTo>
                <a:lnTo>
                  <a:pt x="209" y="656"/>
                </a:lnTo>
                <a:lnTo>
                  <a:pt x="209" y="655"/>
                </a:lnTo>
                <a:lnTo>
                  <a:pt x="209" y="654"/>
                </a:lnTo>
                <a:lnTo>
                  <a:pt x="209" y="654"/>
                </a:lnTo>
                <a:lnTo>
                  <a:pt x="208" y="654"/>
                </a:lnTo>
                <a:lnTo>
                  <a:pt x="207" y="653"/>
                </a:lnTo>
                <a:lnTo>
                  <a:pt x="206" y="652"/>
                </a:lnTo>
                <a:lnTo>
                  <a:pt x="205" y="652"/>
                </a:lnTo>
                <a:lnTo>
                  <a:pt x="204" y="651"/>
                </a:lnTo>
                <a:lnTo>
                  <a:pt x="204" y="651"/>
                </a:lnTo>
                <a:lnTo>
                  <a:pt x="204" y="651"/>
                </a:lnTo>
                <a:lnTo>
                  <a:pt x="203" y="651"/>
                </a:lnTo>
                <a:lnTo>
                  <a:pt x="202" y="650"/>
                </a:lnTo>
                <a:lnTo>
                  <a:pt x="201" y="649"/>
                </a:lnTo>
                <a:lnTo>
                  <a:pt x="200" y="648"/>
                </a:lnTo>
                <a:lnTo>
                  <a:pt x="200" y="648"/>
                </a:lnTo>
                <a:lnTo>
                  <a:pt x="199" y="648"/>
                </a:lnTo>
                <a:lnTo>
                  <a:pt x="198" y="648"/>
                </a:lnTo>
                <a:lnTo>
                  <a:pt x="195" y="649"/>
                </a:lnTo>
                <a:lnTo>
                  <a:pt x="195" y="649"/>
                </a:lnTo>
                <a:lnTo>
                  <a:pt x="194" y="649"/>
                </a:lnTo>
                <a:lnTo>
                  <a:pt x="189" y="651"/>
                </a:lnTo>
                <a:lnTo>
                  <a:pt x="187" y="652"/>
                </a:lnTo>
                <a:lnTo>
                  <a:pt x="185" y="652"/>
                </a:lnTo>
                <a:lnTo>
                  <a:pt x="185" y="652"/>
                </a:lnTo>
                <a:lnTo>
                  <a:pt x="184" y="654"/>
                </a:lnTo>
                <a:lnTo>
                  <a:pt x="183" y="656"/>
                </a:lnTo>
                <a:lnTo>
                  <a:pt x="183" y="656"/>
                </a:lnTo>
                <a:lnTo>
                  <a:pt x="182" y="657"/>
                </a:lnTo>
                <a:lnTo>
                  <a:pt x="182" y="656"/>
                </a:lnTo>
                <a:lnTo>
                  <a:pt x="182" y="657"/>
                </a:lnTo>
                <a:lnTo>
                  <a:pt x="182" y="658"/>
                </a:lnTo>
                <a:lnTo>
                  <a:pt x="181" y="658"/>
                </a:lnTo>
                <a:lnTo>
                  <a:pt x="181" y="658"/>
                </a:lnTo>
                <a:lnTo>
                  <a:pt x="181" y="658"/>
                </a:lnTo>
                <a:lnTo>
                  <a:pt x="181" y="658"/>
                </a:lnTo>
                <a:lnTo>
                  <a:pt x="181" y="658"/>
                </a:lnTo>
                <a:lnTo>
                  <a:pt x="181" y="658"/>
                </a:lnTo>
                <a:lnTo>
                  <a:pt x="181" y="658"/>
                </a:lnTo>
                <a:lnTo>
                  <a:pt x="181" y="658"/>
                </a:lnTo>
                <a:lnTo>
                  <a:pt x="181" y="658"/>
                </a:lnTo>
                <a:lnTo>
                  <a:pt x="181" y="658"/>
                </a:lnTo>
                <a:lnTo>
                  <a:pt x="181" y="658"/>
                </a:lnTo>
                <a:lnTo>
                  <a:pt x="181" y="659"/>
                </a:lnTo>
                <a:lnTo>
                  <a:pt x="181" y="659"/>
                </a:lnTo>
                <a:lnTo>
                  <a:pt x="181" y="659"/>
                </a:lnTo>
                <a:lnTo>
                  <a:pt x="179" y="662"/>
                </a:lnTo>
                <a:lnTo>
                  <a:pt x="178" y="664"/>
                </a:lnTo>
                <a:lnTo>
                  <a:pt x="178" y="664"/>
                </a:lnTo>
                <a:lnTo>
                  <a:pt x="177" y="665"/>
                </a:lnTo>
                <a:lnTo>
                  <a:pt x="176" y="665"/>
                </a:lnTo>
                <a:lnTo>
                  <a:pt x="173" y="666"/>
                </a:lnTo>
                <a:lnTo>
                  <a:pt x="172" y="666"/>
                </a:lnTo>
                <a:lnTo>
                  <a:pt x="171" y="667"/>
                </a:lnTo>
                <a:lnTo>
                  <a:pt x="170" y="668"/>
                </a:lnTo>
                <a:lnTo>
                  <a:pt x="168" y="669"/>
                </a:lnTo>
                <a:lnTo>
                  <a:pt x="167" y="669"/>
                </a:lnTo>
                <a:lnTo>
                  <a:pt x="167" y="668"/>
                </a:lnTo>
                <a:lnTo>
                  <a:pt x="166" y="668"/>
                </a:lnTo>
                <a:lnTo>
                  <a:pt x="164" y="668"/>
                </a:lnTo>
                <a:lnTo>
                  <a:pt x="163" y="668"/>
                </a:lnTo>
                <a:lnTo>
                  <a:pt x="162" y="668"/>
                </a:lnTo>
                <a:lnTo>
                  <a:pt x="161" y="668"/>
                </a:lnTo>
                <a:lnTo>
                  <a:pt x="161" y="668"/>
                </a:lnTo>
                <a:lnTo>
                  <a:pt x="160" y="668"/>
                </a:lnTo>
                <a:lnTo>
                  <a:pt x="160" y="668"/>
                </a:lnTo>
                <a:lnTo>
                  <a:pt x="159" y="668"/>
                </a:lnTo>
                <a:lnTo>
                  <a:pt x="159" y="668"/>
                </a:lnTo>
                <a:lnTo>
                  <a:pt x="159" y="668"/>
                </a:lnTo>
                <a:lnTo>
                  <a:pt x="159" y="668"/>
                </a:lnTo>
                <a:lnTo>
                  <a:pt x="159" y="668"/>
                </a:lnTo>
                <a:lnTo>
                  <a:pt x="157" y="668"/>
                </a:lnTo>
                <a:lnTo>
                  <a:pt x="157" y="668"/>
                </a:lnTo>
                <a:lnTo>
                  <a:pt x="156" y="668"/>
                </a:lnTo>
                <a:lnTo>
                  <a:pt x="156" y="668"/>
                </a:lnTo>
                <a:lnTo>
                  <a:pt x="155" y="668"/>
                </a:lnTo>
                <a:lnTo>
                  <a:pt x="155" y="668"/>
                </a:lnTo>
                <a:lnTo>
                  <a:pt x="155" y="668"/>
                </a:lnTo>
                <a:lnTo>
                  <a:pt x="155" y="668"/>
                </a:lnTo>
                <a:lnTo>
                  <a:pt x="154" y="669"/>
                </a:lnTo>
                <a:lnTo>
                  <a:pt x="154" y="669"/>
                </a:lnTo>
                <a:lnTo>
                  <a:pt x="154" y="669"/>
                </a:lnTo>
                <a:lnTo>
                  <a:pt x="154" y="669"/>
                </a:lnTo>
                <a:lnTo>
                  <a:pt x="154" y="669"/>
                </a:lnTo>
                <a:lnTo>
                  <a:pt x="153" y="669"/>
                </a:lnTo>
                <a:lnTo>
                  <a:pt x="153" y="669"/>
                </a:lnTo>
                <a:lnTo>
                  <a:pt x="142" y="670"/>
                </a:lnTo>
                <a:lnTo>
                  <a:pt x="141" y="670"/>
                </a:lnTo>
                <a:lnTo>
                  <a:pt x="138" y="670"/>
                </a:lnTo>
                <a:lnTo>
                  <a:pt x="134" y="671"/>
                </a:lnTo>
                <a:lnTo>
                  <a:pt x="129" y="671"/>
                </a:lnTo>
                <a:lnTo>
                  <a:pt x="126" y="671"/>
                </a:lnTo>
                <a:lnTo>
                  <a:pt x="126" y="671"/>
                </a:lnTo>
                <a:lnTo>
                  <a:pt x="123" y="671"/>
                </a:lnTo>
                <a:lnTo>
                  <a:pt x="122" y="671"/>
                </a:lnTo>
                <a:lnTo>
                  <a:pt x="118" y="671"/>
                </a:lnTo>
                <a:lnTo>
                  <a:pt x="116" y="671"/>
                </a:lnTo>
                <a:lnTo>
                  <a:pt x="115" y="671"/>
                </a:lnTo>
                <a:lnTo>
                  <a:pt x="111" y="671"/>
                </a:lnTo>
                <a:lnTo>
                  <a:pt x="111" y="671"/>
                </a:lnTo>
                <a:lnTo>
                  <a:pt x="111" y="671"/>
                </a:lnTo>
                <a:lnTo>
                  <a:pt x="110" y="671"/>
                </a:lnTo>
                <a:lnTo>
                  <a:pt x="108" y="671"/>
                </a:lnTo>
                <a:lnTo>
                  <a:pt x="108" y="671"/>
                </a:lnTo>
                <a:lnTo>
                  <a:pt x="108" y="671"/>
                </a:lnTo>
                <a:lnTo>
                  <a:pt x="106" y="671"/>
                </a:lnTo>
                <a:lnTo>
                  <a:pt x="106" y="671"/>
                </a:lnTo>
                <a:lnTo>
                  <a:pt x="106" y="671"/>
                </a:lnTo>
                <a:lnTo>
                  <a:pt x="106" y="671"/>
                </a:lnTo>
                <a:lnTo>
                  <a:pt x="106" y="671"/>
                </a:lnTo>
                <a:lnTo>
                  <a:pt x="101" y="671"/>
                </a:lnTo>
                <a:lnTo>
                  <a:pt x="101" y="671"/>
                </a:lnTo>
                <a:lnTo>
                  <a:pt x="100" y="671"/>
                </a:lnTo>
                <a:lnTo>
                  <a:pt x="100" y="671"/>
                </a:lnTo>
                <a:lnTo>
                  <a:pt x="99" y="671"/>
                </a:lnTo>
                <a:lnTo>
                  <a:pt x="99" y="671"/>
                </a:lnTo>
                <a:lnTo>
                  <a:pt x="98" y="671"/>
                </a:lnTo>
                <a:lnTo>
                  <a:pt x="97" y="671"/>
                </a:lnTo>
                <a:lnTo>
                  <a:pt x="96" y="671"/>
                </a:lnTo>
                <a:lnTo>
                  <a:pt x="95" y="671"/>
                </a:lnTo>
                <a:lnTo>
                  <a:pt x="93" y="671"/>
                </a:lnTo>
                <a:lnTo>
                  <a:pt x="91" y="671"/>
                </a:lnTo>
                <a:lnTo>
                  <a:pt x="91" y="671"/>
                </a:lnTo>
                <a:lnTo>
                  <a:pt x="90" y="671"/>
                </a:lnTo>
                <a:lnTo>
                  <a:pt x="89" y="671"/>
                </a:lnTo>
                <a:lnTo>
                  <a:pt x="87" y="671"/>
                </a:lnTo>
                <a:lnTo>
                  <a:pt x="85" y="671"/>
                </a:lnTo>
                <a:lnTo>
                  <a:pt x="84" y="671"/>
                </a:lnTo>
                <a:lnTo>
                  <a:pt x="84" y="671"/>
                </a:lnTo>
                <a:lnTo>
                  <a:pt x="82" y="671"/>
                </a:lnTo>
                <a:lnTo>
                  <a:pt x="81" y="671"/>
                </a:lnTo>
                <a:lnTo>
                  <a:pt x="79" y="671"/>
                </a:lnTo>
                <a:lnTo>
                  <a:pt x="78" y="671"/>
                </a:lnTo>
                <a:lnTo>
                  <a:pt x="77" y="671"/>
                </a:lnTo>
                <a:lnTo>
                  <a:pt x="77" y="671"/>
                </a:lnTo>
                <a:lnTo>
                  <a:pt x="77" y="671"/>
                </a:lnTo>
                <a:lnTo>
                  <a:pt x="77" y="671"/>
                </a:lnTo>
                <a:lnTo>
                  <a:pt x="77" y="670"/>
                </a:lnTo>
                <a:lnTo>
                  <a:pt x="77" y="670"/>
                </a:lnTo>
                <a:lnTo>
                  <a:pt x="77" y="670"/>
                </a:lnTo>
                <a:lnTo>
                  <a:pt x="76" y="670"/>
                </a:lnTo>
                <a:lnTo>
                  <a:pt x="76" y="670"/>
                </a:lnTo>
                <a:lnTo>
                  <a:pt x="76" y="669"/>
                </a:lnTo>
                <a:lnTo>
                  <a:pt x="77" y="669"/>
                </a:lnTo>
                <a:lnTo>
                  <a:pt x="77" y="669"/>
                </a:lnTo>
                <a:lnTo>
                  <a:pt x="77" y="669"/>
                </a:lnTo>
                <a:lnTo>
                  <a:pt x="77" y="669"/>
                </a:lnTo>
                <a:lnTo>
                  <a:pt x="77" y="669"/>
                </a:lnTo>
                <a:lnTo>
                  <a:pt x="77" y="669"/>
                </a:lnTo>
                <a:lnTo>
                  <a:pt x="77" y="668"/>
                </a:lnTo>
                <a:lnTo>
                  <a:pt x="77" y="668"/>
                </a:lnTo>
                <a:lnTo>
                  <a:pt x="77" y="668"/>
                </a:lnTo>
                <a:lnTo>
                  <a:pt x="77" y="668"/>
                </a:lnTo>
                <a:lnTo>
                  <a:pt x="77" y="668"/>
                </a:lnTo>
                <a:lnTo>
                  <a:pt x="77" y="668"/>
                </a:lnTo>
                <a:lnTo>
                  <a:pt x="77" y="667"/>
                </a:lnTo>
                <a:lnTo>
                  <a:pt x="77" y="667"/>
                </a:lnTo>
                <a:lnTo>
                  <a:pt x="77" y="666"/>
                </a:lnTo>
                <a:lnTo>
                  <a:pt x="77" y="666"/>
                </a:lnTo>
                <a:lnTo>
                  <a:pt x="77" y="666"/>
                </a:lnTo>
                <a:lnTo>
                  <a:pt x="78" y="666"/>
                </a:lnTo>
                <a:lnTo>
                  <a:pt x="78" y="666"/>
                </a:lnTo>
                <a:lnTo>
                  <a:pt x="78" y="665"/>
                </a:lnTo>
                <a:lnTo>
                  <a:pt x="78" y="665"/>
                </a:lnTo>
                <a:lnTo>
                  <a:pt x="78" y="665"/>
                </a:lnTo>
                <a:lnTo>
                  <a:pt x="78" y="665"/>
                </a:lnTo>
                <a:lnTo>
                  <a:pt x="78" y="663"/>
                </a:lnTo>
                <a:lnTo>
                  <a:pt x="78" y="663"/>
                </a:lnTo>
                <a:lnTo>
                  <a:pt x="78" y="662"/>
                </a:lnTo>
                <a:lnTo>
                  <a:pt x="78" y="662"/>
                </a:lnTo>
                <a:lnTo>
                  <a:pt x="78" y="662"/>
                </a:lnTo>
                <a:lnTo>
                  <a:pt x="78" y="662"/>
                </a:lnTo>
                <a:lnTo>
                  <a:pt x="78" y="662"/>
                </a:lnTo>
                <a:lnTo>
                  <a:pt x="79" y="662"/>
                </a:lnTo>
                <a:lnTo>
                  <a:pt x="79" y="661"/>
                </a:lnTo>
                <a:lnTo>
                  <a:pt x="79" y="661"/>
                </a:lnTo>
                <a:lnTo>
                  <a:pt x="79" y="661"/>
                </a:lnTo>
                <a:lnTo>
                  <a:pt x="79" y="661"/>
                </a:lnTo>
                <a:lnTo>
                  <a:pt x="79" y="661"/>
                </a:lnTo>
                <a:lnTo>
                  <a:pt x="79" y="661"/>
                </a:lnTo>
                <a:lnTo>
                  <a:pt x="79" y="661"/>
                </a:lnTo>
                <a:lnTo>
                  <a:pt x="79" y="661"/>
                </a:lnTo>
                <a:lnTo>
                  <a:pt x="79" y="661"/>
                </a:lnTo>
                <a:lnTo>
                  <a:pt x="79" y="660"/>
                </a:lnTo>
                <a:lnTo>
                  <a:pt x="79" y="660"/>
                </a:lnTo>
                <a:lnTo>
                  <a:pt x="79" y="660"/>
                </a:lnTo>
                <a:lnTo>
                  <a:pt x="79" y="659"/>
                </a:lnTo>
                <a:lnTo>
                  <a:pt x="79" y="659"/>
                </a:lnTo>
                <a:lnTo>
                  <a:pt x="79" y="659"/>
                </a:lnTo>
                <a:lnTo>
                  <a:pt x="79" y="659"/>
                </a:lnTo>
                <a:lnTo>
                  <a:pt x="79" y="659"/>
                </a:lnTo>
                <a:lnTo>
                  <a:pt x="79" y="659"/>
                </a:lnTo>
                <a:lnTo>
                  <a:pt x="79" y="659"/>
                </a:lnTo>
                <a:lnTo>
                  <a:pt x="79" y="659"/>
                </a:lnTo>
                <a:lnTo>
                  <a:pt x="79" y="659"/>
                </a:lnTo>
                <a:lnTo>
                  <a:pt x="79" y="659"/>
                </a:lnTo>
                <a:lnTo>
                  <a:pt x="79" y="659"/>
                </a:lnTo>
                <a:lnTo>
                  <a:pt x="79" y="658"/>
                </a:lnTo>
                <a:lnTo>
                  <a:pt x="79" y="658"/>
                </a:lnTo>
                <a:lnTo>
                  <a:pt x="79" y="658"/>
                </a:lnTo>
                <a:lnTo>
                  <a:pt x="79" y="658"/>
                </a:lnTo>
                <a:lnTo>
                  <a:pt x="79" y="658"/>
                </a:lnTo>
                <a:lnTo>
                  <a:pt x="79" y="658"/>
                </a:lnTo>
                <a:lnTo>
                  <a:pt x="79" y="658"/>
                </a:lnTo>
                <a:lnTo>
                  <a:pt x="79" y="658"/>
                </a:lnTo>
                <a:lnTo>
                  <a:pt x="79" y="658"/>
                </a:lnTo>
                <a:lnTo>
                  <a:pt x="79" y="658"/>
                </a:lnTo>
                <a:lnTo>
                  <a:pt x="79" y="658"/>
                </a:lnTo>
                <a:lnTo>
                  <a:pt x="79" y="658"/>
                </a:lnTo>
                <a:lnTo>
                  <a:pt x="79" y="657"/>
                </a:lnTo>
                <a:lnTo>
                  <a:pt x="79" y="657"/>
                </a:lnTo>
                <a:lnTo>
                  <a:pt x="79" y="657"/>
                </a:lnTo>
                <a:lnTo>
                  <a:pt x="79" y="657"/>
                </a:lnTo>
                <a:lnTo>
                  <a:pt x="79" y="657"/>
                </a:lnTo>
                <a:lnTo>
                  <a:pt x="79" y="657"/>
                </a:lnTo>
                <a:lnTo>
                  <a:pt x="79" y="657"/>
                </a:lnTo>
                <a:lnTo>
                  <a:pt x="79" y="656"/>
                </a:lnTo>
                <a:lnTo>
                  <a:pt x="79" y="656"/>
                </a:lnTo>
                <a:lnTo>
                  <a:pt x="79" y="656"/>
                </a:lnTo>
                <a:lnTo>
                  <a:pt x="79" y="656"/>
                </a:lnTo>
                <a:lnTo>
                  <a:pt x="79" y="656"/>
                </a:lnTo>
                <a:lnTo>
                  <a:pt x="79" y="656"/>
                </a:lnTo>
                <a:lnTo>
                  <a:pt x="79" y="656"/>
                </a:lnTo>
                <a:lnTo>
                  <a:pt x="78" y="656"/>
                </a:lnTo>
                <a:lnTo>
                  <a:pt x="78" y="656"/>
                </a:lnTo>
                <a:lnTo>
                  <a:pt x="78" y="656"/>
                </a:lnTo>
                <a:lnTo>
                  <a:pt x="78" y="656"/>
                </a:lnTo>
                <a:lnTo>
                  <a:pt x="78" y="656"/>
                </a:lnTo>
                <a:lnTo>
                  <a:pt x="78" y="656"/>
                </a:lnTo>
                <a:lnTo>
                  <a:pt x="78" y="656"/>
                </a:lnTo>
                <a:lnTo>
                  <a:pt x="78" y="656"/>
                </a:lnTo>
                <a:lnTo>
                  <a:pt x="78" y="656"/>
                </a:lnTo>
                <a:lnTo>
                  <a:pt x="78" y="656"/>
                </a:lnTo>
                <a:lnTo>
                  <a:pt x="78" y="656"/>
                </a:lnTo>
                <a:lnTo>
                  <a:pt x="78" y="655"/>
                </a:lnTo>
                <a:lnTo>
                  <a:pt x="78" y="655"/>
                </a:lnTo>
                <a:lnTo>
                  <a:pt x="78" y="655"/>
                </a:lnTo>
                <a:lnTo>
                  <a:pt x="78" y="655"/>
                </a:lnTo>
                <a:lnTo>
                  <a:pt x="78" y="655"/>
                </a:lnTo>
                <a:lnTo>
                  <a:pt x="77" y="655"/>
                </a:lnTo>
                <a:lnTo>
                  <a:pt x="77" y="655"/>
                </a:lnTo>
                <a:lnTo>
                  <a:pt x="77" y="655"/>
                </a:lnTo>
                <a:lnTo>
                  <a:pt x="77" y="655"/>
                </a:lnTo>
                <a:lnTo>
                  <a:pt x="77" y="655"/>
                </a:lnTo>
                <a:lnTo>
                  <a:pt x="77" y="655"/>
                </a:lnTo>
                <a:lnTo>
                  <a:pt x="77" y="655"/>
                </a:lnTo>
                <a:lnTo>
                  <a:pt x="77" y="655"/>
                </a:lnTo>
                <a:lnTo>
                  <a:pt x="77" y="655"/>
                </a:lnTo>
                <a:lnTo>
                  <a:pt x="76" y="655"/>
                </a:lnTo>
                <a:lnTo>
                  <a:pt x="76" y="655"/>
                </a:lnTo>
                <a:lnTo>
                  <a:pt x="76" y="655"/>
                </a:lnTo>
                <a:lnTo>
                  <a:pt x="76" y="655"/>
                </a:lnTo>
                <a:lnTo>
                  <a:pt x="76" y="655"/>
                </a:lnTo>
                <a:lnTo>
                  <a:pt x="76" y="655"/>
                </a:lnTo>
                <a:lnTo>
                  <a:pt x="76" y="655"/>
                </a:lnTo>
                <a:lnTo>
                  <a:pt x="76" y="655"/>
                </a:lnTo>
                <a:lnTo>
                  <a:pt x="76" y="655"/>
                </a:lnTo>
                <a:lnTo>
                  <a:pt x="76" y="655"/>
                </a:lnTo>
                <a:lnTo>
                  <a:pt x="76" y="655"/>
                </a:lnTo>
                <a:lnTo>
                  <a:pt x="76" y="655"/>
                </a:lnTo>
                <a:lnTo>
                  <a:pt x="76" y="655"/>
                </a:lnTo>
                <a:lnTo>
                  <a:pt x="76" y="655"/>
                </a:lnTo>
                <a:lnTo>
                  <a:pt x="76" y="655"/>
                </a:lnTo>
                <a:lnTo>
                  <a:pt x="75" y="655"/>
                </a:lnTo>
                <a:lnTo>
                  <a:pt x="75" y="655"/>
                </a:lnTo>
                <a:lnTo>
                  <a:pt x="75" y="655"/>
                </a:lnTo>
                <a:lnTo>
                  <a:pt x="75" y="655"/>
                </a:lnTo>
                <a:lnTo>
                  <a:pt x="75" y="654"/>
                </a:lnTo>
                <a:lnTo>
                  <a:pt x="75" y="654"/>
                </a:lnTo>
                <a:lnTo>
                  <a:pt x="75" y="654"/>
                </a:lnTo>
                <a:lnTo>
                  <a:pt x="75" y="654"/>
                </a:lnTo>
                <a:lnTo>
                  <a:pt x="75" y="654"/>
                </a:lnTo>
                <a:lnTo>
                  <a:pt x="75" y="654"/>
                </a:lnTo>
                <a:lnTo>
                  <a:pt x="75" y="654"/>
                </a:lnTo>
                <a:lnTo>
                  <a:pt x="75" y="654"/>
                </a:lnTo>
                <a:lnTo>
                  <a:pt x="75" y="654"/>
                </a:lnTo>
                <a:lnTo>
                  <a:pt x="75" y="654"/>
                </a:lnTo>
                <a:lnTo>
                  <a:pt x="75" y="654"/>
                </a:lnTo>
                <a:lnTo>
                  <a:pt x="75" y="654"/>
                </a:lnTo>
                <a:lnTo>
                  <a:pt x="75" y="654"/>
                </a:lnTo>
                <a:lnTo>
                  <a:pt x="75" y="654"/>
                </a:lnTo>
                <a:lnTo>
                  <a:pt x="75" y="654"/>
                </a:lnTo>
                <a:lnTo>
                  <a:pt x="74" y="654"/>
                </a:lnTo>
                <a:lnTo>
                  <a:pt x="74" y="654"/>
                </a:lnTo>
                <a:lnTo>
                  <a:pt x="74" y="654"/>
                </a:lnTo>
                <a:lnTo>
                  <a:pt x="74" y="654"/>
                </a:lnTo>
                <a:lnTo>
                  <a:pt x="74" y="653"/>
                </a:lnTo>
                <a:lnTo>
                  <a:pt x="74" y="653"/>
                </a:lnTo>
                <a:lnTo>
                  <a:pt x="74" y="653"/>
                </a:lnTo>
                <a:lnTo>
                  <a:pt x="74" y="653"/>
                </a:lnTo>
                <a:lnTo>
                  <a:pt x="74" y="653"/>
                </a:lnTo>
                <a:lnTo>
                  <a:pt x="74" y="653"/>
                </a:lnTo>
                <a:lnTo>
                  <a:pt x="74" y="653"/>
                </a:lnTo>
                <a:lnTo>
                  <a:pt x="73" y="653"/>
                </a:lnTo>
                <a:lnTo>
                  <a:pt x="73" y="653"/>
                </a:lnTo>
                <a:lnTo>
                  <a:pt x="73" y="653"/>
                </a:lnTo>
                <a:lnTo>
                  <a:pt x="73" y="653"/>
                </a:lnTo>
                <a:lnTo>
                  <a:pt x="73" y="653"/>
                </a:lnTo>
                <a:lnTo>
                  <a:pt x="73" y="653"/>
                </a:lnTo>
                <a:lnTo>
                  <a:pt x="73" y="652"/>
                </a:lnTo>
                <a:lnTo>
                  <a:pt x="72" y="652"/>
                </a:lnTo>
                <a:lnTo>
                  <a:pt x="72" y="652"/>
                </a:lnTo>
                <a:lnTo>
                  <a:pt x="72" y="652"/>
                </a:lnTo>
                <a:lnTo>
                  <a:pt x="72" y="652"/>
                </a:lnTo>
                <a:lnTo>
                  <a:pt x="72" y="652"/>
                </a:lnTo>
                <a:lnTo>
                  <a:pt x="72" y="652"/>
                </a:lnTo>
                <a:lnTo>
                  <a:pt x="72" y="652"/>
                </a:lnTo>
                <a:lnTo>
                  <a:pt x="72" y="652"/>
                </a:lnTo>
                <a:lnTo>
                  <a:pt x="72" y="652"/>
                </a:lnTo>
                <a:lnTo>
                  <a:pt x="72" y="652"/>
                </a:lnTo>
                <a:lnTo>
                  <a:pt x="72" y="652"/>
                </a:lnTo>
                <a:lnTo>
                  <a:pt x="72" y="652"/>
                </a:lnTo>
                <a:lnTo>
                  <a:pt x="72" y="652"/>
                </a:lnTo>
                <a:lnTo>
                  <a:pt x="72" y="651"/>
                </a:lnTo>
                <a:lnTo>
                  <a:pt x="72" y="651"/>
                </a:lnTo>
                <a:lnTo>
                  <a:pt x="72" y="651"/>
                </a:lnTo>
                <a:lnTo>
                  <a:pt x="72" y="651"/>
                </a:lnTo>
                <a:lnTo>
                  <a:pt x="72" y="651"/>
                </a:lnTo>
                <a:lnTo>
                  <a:pt x="72" y="651"/>
                </a:lnTo>
                <a:lnTo>
                  <a:pt x="72" y="651"/>
                </a:lnTo>
                <a:lnTo>
                  <a:pt x="72" y="651"/>
                </a:lnTo>
                <a:lnTo>
                  <a:pt x="71" y="651"/>
                </a:lnTo>
                <a:lnTo>
                  <a:pt x="71" y="651"/>
                </a:lnTo>
                <a:lnTo>
                  <a:pt x="71" y="651"/>
                </a:lnTo>
                <a:lnTo>
                  <a:pt x="71" y="651"/>
                </a:lnTo>
                <a:lnTo>
                  <a:pt x="71" y="651"/>
                </a:lnTo>
                <a:lnTo>
                  <a:pt x="71" y="651"/>
                </a:lnTo>
                <a:lnTo>
                  <a:pt x="71" y="651"/>
                </a:lnTo>
                <a:lnTo>
                  <a:pt x="71" y="651"/>
                </a:lnTo>
                <a:lnTo>
                  <a:pt x="71" y="651"/>
                </a:lnTo>
                <a:lnTo>
                  <a:pt x="71" y="651"/>
                </a:lnTo>
                <a:lnTo>
                  <a:pt x="71" y="651"/>
                </a:lnTo>
                <a:lnTo>
                  <a:pt x="70" y="651"/>
                </a:lnTo>
                <a:lnTo>
                  <a:pt x="70" y="651"/>
                </a:lnTo>
                <a:lnTo>
                  <a:pt x="70" y="651"/>
                </a:lnTo>
                <a:lnTo>
                  <a:pt x="70" y="651"/>
                </a:lnTo>
                <a:lnTo>
                  <a:pt x="70" y="651"/>
                </a:lnTo>
                <a:lnTo>
                  <a:pt x="70" y="651"/>
                </a:lnTo>
                <a:lnTo>
                  <a:pt x="70" y="651"/>
                </a:lnTo>
                <a:lnTo>
                  <a:pt x="70" y="651"/>
                </a:lnTo>
                <a:lnTo>
                  <a:pt x="70" y="651"/>
                </a:lnTo>
                <a:lnTo>
                  <a:pt x="70" y="651"/>
                </a:lnTo>
                <a:lnTo>
                  <a:pt x="69" y="651"/>
                </a:lnTo>
                <a:lnTo>
                  <a:pt x="69" y="651"/>
                </a:lnTo>
                <a:lnTo>
                  <a:pt x="69" y="651"/>
                </a:lnTo>
                <a:lnTo>
                  <a:pt x="69" y="651"/>
                </a:lnTo>
                <a:lnTo>
                  <a:pt x="69" y="651"/>
                </a:lnTo>
                <a:lnTo>
                  <a:pt x="69" y="650"/>
                </a:lnTo>
                <a:lnTo>
                  <a:pt x="69" y="650"/>
                </a:lnTo>
                <a:lnTo>
                  <a:pt x="69" y="650"/>
                </a:lnTo>
                <a:lnTo>
                  <a:pt x="69" y="650"/>
                </a:lnTo>
                <a:lnTo>
                  <a:pt x="69" y="650"/>
                </a:lnTo>
                <a:lnTo>
                  <a:pt x="69" y="650"/>
                </a:lnTo>
                <a:lnTo>
                  <a:pt x="69" y="650"/>
                </a:lnTo>
                <a:lnTo>
                  <a:pt x="69" y="649"/>
                </a:lnTo>
                <a:lnTo>
                  <a:pt x="69" y="649"/>
                </a:lnTo>
                <a:lnTo>
                  <a:pt x="69" y="649"/>
                </a:lnTo>
                <a:lnTo>
                  <a:pt x="69" y="649"/>
                </a:lnTo>
                <a:lnTo>
                  <a:pt x="69" y="649"/>
                </a:lnTo>
                <a:lnTo>
                  <a:pt x="69" y="649"/>
                </a:lnTo>
                <a:lnTo>
                  <a:pt x="69" y="649"/>
                </a:lnTo>
                <a:lnTo>
                  <a:pt x="69" y="649"/>
                </a:lnTo>
                <a:lnTo>
                  <a:pt x="69" y="649"/>
                </a:lnTo>
                <a:lnTo>
                  <a:pt x="69" y="649"/>
                </a:lnTo>
                <a:lnTo>
                  <a:pt x="69" y="649"/>
                </a:lnTo>
                <a:lnTo>
                  <a:pt x="69" y="649"/>
                </a:lnTo>
                <a:lnTo>
                  <a:pt x="69" y="649"/>
                </a:lnTo>
                <a:lnTo>
                  <a:pt x="69" y="649"/>
                </a:lnTo>
                <a:lnTo>
                  <a:pt x="69" y="649"/>
                </a:lnTo>
                <a:lnTo>
                  <a:pt x="69" y="649"/>
                </a:lnTo>
                <a:lnTo>
                  <a:pt x="69" y="649"/>
                </a:lnTo>
                <a:lnTo>
                  <a:pt x="68" y="649"/>
                </a:lnTo>
                <a:lnTo>
                  <a:pt x="68" y="649"/>
                </a:lnTo>
                <a:lnTo>
                  <a:pt x="68" y="649"/>
                </a:lnTo>
                <a:lnTo>
                  <a:pt x="68" y="649"/>
                </a:lnTo>
                <a:lnTo>
                  <a:pt x="68" y="649"/>
                </a:lnTo>
                <a:lnTo>
                  <a:pt x="68" y="649"/>
                </a:lnTo>
                <a:lnTo>
                  <a:pt x="68" y="649"/>
                </a:lnTo>
                <a:lnTo>
                  <a:pt x="68" y="649"/>
                </a:lnTo>
                <a:lnTo>
                  <a:pt x="68" y="649"/>
                </a:lnTo>
                <a:lnTo>
                  <a:pt x="68" y="649"/>
                </a:lnTo>
                <a:lnTo>
                  <a:pt x="68" y="649"/>
                </a:lnTo>
                <a:lnTo>
                  <a:pt x="68" y="649"/>
                </a:lnTo>
                <a:lnTo>
                  <a:pt x="68" y="649"/>
                </a:lnTo>
                <a:lnTo>
                  <a:pt x="68" y="649"/>
                </a:lnTo>
                <a:lnTo>
                  <a:pt x="68" y="649"/>
                </a:lnTo>
                <a:lnTo>
                  <a:pt x="67" y="648"/>
                </a:lnTo>
                <a:lnTo>
                  <a:pt x="67" y="648"/>
                </a:lnTo>
                <a:lnTo>
                  <a:pt x="67" y="648"/>
                </a:lnTo>
                <a:lnTo>
                  <a:pt x="67" y="648"/>
                </a:lnTo>
                <a:lnTo>
                  <a:pt x="67" y="648"/>
                </a:lnTo>
                <a:lnTo>
                  <a:pt x="67" y="648"/>
                </a:lnTo>
                <a:lnTo>
                  <a:pt x="67" y="648"/>
                </a:lnTo>
                <a:lnTo>
                  <a:pt x="67" y="648"/>
                </a:lnTo>
                <a:lnTo>
                  <a:pt x="67" y="648"/>
                </a:lnTo>
                <a:lnTo>
                  <a:pt x="67" y="648"/>
                </a:lnTo>
                <a:lnTo>
                  <a:pt x="67" y="648"/>
                </a:lnTo>
                <a:lnTo>
                  <a:pt x="67" y="648"/>
                </a:lnTo>
                <a:lnTo>
                  <a:pt x="67" y="648"/>
                </a:lnTo>
                <a:lnTo>
                  <a:pt x="66" y="648"/>
                </a:lnTo>
                <a:lnTo>
                  <a:pt x="66" y="648"/>
                </a:lnTo>
                <a:lnTo>
                  <a:pt x="66" y="648"/>
                </a:lnTo>
                <a:lnTo>
                  <a:pt x="66" y="648"/>
                </a:lnTo>
                <a:lnTo>
                  <a:pt x="66" y="648"/>
                </a:lnTo>
                <a:lnTo>
                  <a:pt x="65" y="648"/>
                </a:lnTo>
                <a:lnTo>
                  <a:pt x="65" y="648"/>
                </a:lnTo>
                <a:lnTo>
                  <a:pt x="65" y="648"/>
                </a:lnTo>
                <a:lnTo>
                  <a:pt x="65" y="648"/>
                </a:lnTo>
                <a:lnTo>
                  <a:pt x="65" y="648"/>
                </a:lnTo>
                <a:lnTo>
                  <a:pt x="65" y="648"/>
                </a:lnTo>
                <a:lnTo>
                  <a:pt x="65" y="648"/>
                </a:lnTo>
                <a:lnTo>
                  <a:pt x="65" y="648"/>
                </a:lnTo>
                <a:lnTo>
                  <a:pt x="65" y="648"/>
                </a:lnTo>
                <a:lnTo>
                  <a:pt x="65" y="648"/>
                </a:lnTo>
                <a:lnTo>
                  <a:pt x="65" y="648"/>
                </a:lnTo>
                <a:lnTo>
                  <a:pt x="64" y="648"/>
                </a:lnTo>
                <a:lnTo>
                  <a:pt x="64" y="648"/>
                </a:lnTo>
                <a:lnTo>
                  <a:pt x="64" y="648"/>
                </a:lnTo>
                <a:lnTo>
                  <a:pt x="64" y="648"/>
                </a:lnTo>
                <a:lnTo>
                  <a:pt x="64" y="648"/>
                </a:lnTo>
                <a:lnTo>
                  <a:pt x="64" y="648"/>
                </a:lnTo>
                <a:lnTo>
                  <a:pt x="64" y="648"/>
                </a:lnTo>
                <a:lnTo>
                  <a:pt x="63" y="648"/>
                </a:lnTo>
                <a:lnTo>
                  <a:pt x="63" y="648"/>
                </a:lnTo>
                <a:lnTo>
                  <a:pt x="63" y="648"/>
                </a:lnTo>
                <a:lnTo>
                  <a:pt x="63" y="648"/>
                </a:lnTo>
                <a:lnTo>
                  <a:pt x="63" y="648"/>
                </a:lnTo>
                <a:lnTo>
                  <a:pt x="63" y="648"/>
                </a:lnTo>
                <a:lnTo>
                  <a:pt x="62" y="648"/>
                </a:lnTo>
                <a:lnTo>
                  <a:pt x="62" y="648"/>
                </a:lnTo>
                <a:lnTo>
                  <a:pt x="62" y="648"/>
                </a:lnTo>
                <a:lnTo>
                  <a:pt x="62" y="648"/>
                </a:lnTo>
                <a:lnTo>
                  <a:pt x="62" y="648"/>
                </a:lnTo>
                <a:lnTo>
                  <a:pt x="62" y="648"/>
                </a:lnTo>
                <a:lnTo>
                  <a:pt x="62" y="648"/>
                </a:lnTo>
                <a:lnTo>
                  <a:pt x="62" y="648"/>
                </a:lnTo>
                <a:lnTo>
                  <a:pt x="62" y="648"/>
                </a:lnTo>
                <a:lnTo>
                  <a:pt x="62" y="648"/>
                </a:lnTo>
                <a:lnTo>
                  <a:pt x="62" y="648"/>
                </a:lnTo>
                <a:lnTo>
                  <a:pt x="62" y="648"/>
                </a:lnTo>
                <a:lnTo>
                  <a:pt x="62" y="648"/>
                </a:lnTo>
                <a:lnTo>
                  <a:pt x="62" y="648"/>
                </a:lnTo>
                <a:lnTo>
                  <a:pt x="61" y="648"/>
                </a:lnTo>
                <a:lnTo>
                  <a:pt x="61" y="648"/>
                </a:lnTo>
                <a:lnTo>
                  <a:pt x="61" y="647"/>
                </a:lnTo>
                <a:lnTo>
                  <a:pt x="61" y="647"/>
                </a:lnTo>
                <a:lnTo>
                  <a:pt x="61" y="647"/>
                </a:lnTo>
                <a:lnTo>
                  <a:pt x="61" y="647"/>
                </a:lnTo>
                <a:lnTo>
                  <a:pt x="61" y="647"/>
                </a:lnTo>
                <a:lnTo>
                  <a:pt x="61" y="646"/>
                </a:lnTo>
                <a:lnTo>
                  <a:pt x="61" y="646"/>
                </a:lnTo>
                <a:lnTo>
                  <a:pt x="61" y="646"/>
                </a:lnTo>
                <a:lnTo>
                  <a:pt x="61" y="646"/>
                </a:lnTo>
                <a:lnTo>
                  <a:pt x="61" y="646"/>
                </a:lnTo>
                <a:lnTo>
                  <a:pt x="60" y="646"/>
                </a:lnTo>
                <a:lnTo>
                  <a:pt x="60" y="646"/>
                </a:lnTo>
                <a:lnTo>
                  <a:pt x="60" y="646"/>
                </a:lnTo>
                <a:lnTo>
                  <a:pt x="60" y="646"/>
                </a:lnTo>
                <a:lnTo>
                  <a:pt x="60" y="646"/>
                </a:lnTo>
                <a:lnTo>
                  <a:pt x="59" y="646"/>
                </a:lnTo>
                <a:lnTo>
                  <a:pt x="59" y="646"/>
                </a:lnTo>
                <a:lnTo>
                  <a:pt x="59" y="646"/>
                </a:lnTo>
                <a:lnTo>
                  <a:pt x="59" y="646"/>
                </a:lnTo>
                <a:lnTo>
                  <a:pt x="59" y="646"/>
                </a:lnTo>
                <a:lnTo>
                  <a:pt x="59" y="646"/>
                </a:lnTo>
                <a:lnTo>
                  <a:pt x="59" y="646"/>
                </a:lnTo>
                <a:lnTo>
                  <a:pt x="59" y="646"/>
                </a:lnTo>
                <a:lnTo>
                  <a:pt x="59" y="646"/>
                </a:lnTo>
                <a:lnTo>
                  <a:pt x="59" y="645"/>
                </a:lnTo>
                <a:lnTo>
                  <a:pt x="59" y="645"/>
                </a:lnTo>
                <a:lnTo>
                  <a:pt x="59" y="645"/>
                </a:lnTo>
                <a:lnTo>
                  <a:pt x="59" y="645"/>
                </a:lnTo>
                <a:lnTo>
                  <a:pt x="59" y="645"/>
                </a:lnTo>
                <a:lnTo>
                  <a:pt x="59" y="645"/>
                </a:lnTo>
                <a:lnTo>
                  <a:pt x="59" y="645"/>
                </a:lnTo>
                <a:lnTo>
                  <a:pt x="59" y="645"/>
                </a:lnTo>
                <a:lnTo>
                  <a:pt x="58" y="645"/>
                </a:lnTo>
                <a:lnTo>
                  <a:pt x="58" y="645"/>
                </a:lnTo>
                <a:lnTo>
                  <a:pt x="58" y="645"/>
                </a:lnTo>
                <a:lnTo>
                  <a:pt x="58" y="645"/>
                </a:lnTo>
                <a:lnTo>
                  <a:pt x="58" y="645"/>
                </a:lnTo>
                <a:lnTo>
                  <a:pt x="58" y="645"/>
                </a:lnTo>
                <a:lnTo>
                  <a:pt x="58" y="645"/>
                </a:lnTo>
                <a:lnTo>
                  <a:pt x="58" y="645"/>
                </a:lnTo>
                <a:lnTo>
                  <a:pt x="58" y="645"/>
                </a:lnTo>
                <a:lnTo>
                  <a:pt x="58" y="645"/>
                </a:lnTo>
                <a:lnTo>
                  <a:pt x="58" y="645"/>
                </a:lnTo>
                <a:lnTo>
                  <a:pt x="58" y="645"/>
                </a:lnTo>
                <a:lnTo>
                  <a:pt x="58" y="645"/>
                </a:lnTo>
                <a:lnTo>
                  <a:pt x="58" y="645"/>
                </a:lnTo>
                <a:lnTo>
                  <a:pt x="57" y="644"/>
                </a:lnTo>
                <a:lnTo>
                  <a:pt x="57" y="644"/>
                </a:lnTo>
                <a:lnTo>
                  <a:pt x="57" y="644"/>
                </a:lnTo>
                <a:lnTo>
                  <a:pt x="57" y="644"/>
                </a:lnTo>
                <a:lnTo>
                  <a:pt x="57" y="644"/>
                </a:lnTo>
                <a:lnTo>
                  <a:pt x="57" y="644"/>
                </a:lnTo>
                <a:lnTo>
                  <a:pt x="57" y="644"/>
                </a:lnTo>
                <a:lnTo>
                  <a:pt x="57" y="644"/>
                </a:lnTo>
                <a:lnTo>
                  <a:pt x="57" y="644"/>
                </a:lnTo>
                <a:lnTo>
                  <a:pt x="57" y="644"/>
                </a:lnTo>
                <a:lnTo>
                  <a:pt x="57" y="644"/>
                </a:lnTo>
                <a:lnTo>
                  <a:pt x="56" y="644"/>
                </a:lnTo>
                <a:lnTo>
                  <a:pt x="56" y="644"/>
                </a:lnTo>
                <a:lnTo>
                  <a:pt x="56" y="643"/>
                </a:lnTo>
                <a:lnTo>
                  <a:pt x="56" y="643"/>
                </a:lnTo>
                <a:lnTo>
                  <a:pt x="55" y="643"/>
                </a:lnTo>
                <a:lnTo>
                  <a:pt x="55" y="642"/>
                </a:lnTo>
                <a:lnTo>
                  <a:pt x="55" y="642"/>
                </a:lnTo>
                <a:lnTo>
                  <a:pt x="55" y="642"/>
                </a:lnTo>
                <a:lnTo>
                  <a:pt x="55" y="642"/>
                </a:lnTo>
                <a:lnTo>
                  <a:pt x="55" y="642"/>
                </a:lnTo>
                <a:lnTo>
                  <a:pt x="55" y="642"/>
                </a:lnTo>
                <a:lnTo>
                  <a:pt x="55" y="642"/>
                </a:lnTo>
                <a:lnTo>
                  <a:pt x="55" y="642"/>
                </a:lnTo>
                <a:lnTo>
                  <a:pt x="55" y="642"/>
                </a:lnTo>
                <a:lnTo>
                  <a:pt x="55" y="642"/>
                </a:lnTo>
                <a:lnTo>
                  <a:pt x="55" y="642"/>
                </a:lnTo>
                <a:lnTo>
                  <a:pt x="54" y="641"/>
                </a:lnTo>
                <a:lnTo>
                  <a:pt x="54" y="641"/>
                </a:lnTo>
                <a:lnTo>
                  <a:pt x="54" y="641"/>
                </a:lnTo>
                <a:lnTo>
                  <a:pt x="54" y="641"/>
                </a:lnTo>
                <a:lnTo>
                  <a:pt x="54" y="641"/>
                </a:lnTo>
                <a:lnTo>
                  <a:pt x="54" y="641"/>
                </a:lnTo>
                <a:lnTo>
                  <a:pt x="54" y="641"/>
                </a:lnTo>
                <a:lnTo>
                  <a:pt x="54" y="641"/>
                </a:lnTo>
                <a:lnTo>
                  <a:pt x="54" y="641"/>
                </a:lnTo>
                <a:lnTo>
                  <a:pt x="54" y="641"/>
                </a:lnTo>
                <a:lnTo>
                  <a:pt x="54" y="641"/>
                </a:lnTo>
                <a:lnTo>
                  <a:pt x="54" y="640"/>
                </a:lnTo>
                <a:lnTo>
                  <a:pt x="54" y="640"/>
                </a:lnTo>
                <a:lnTo>
                  <a:pt x="54" y="640"/>
                </a:lnTo>
                <a:lnTo>
                  <a:pt x="54" y="640"/>
                </a:lnTo>
                <a:lnTo>
                  <a:pt x="54" y="640"/>
                </a:lnTo>
                <a:lnTo>
                  <a:pt x="54" y="639"/>
                </a:lnTo>
                <a:lnTo>
                  <a:pt x="54" y="639"/>
                </a:lnTo>
                <a:lnTo>
                  <a:pt x="54" y="639"/>
                </a:lnTo>
                <a:lnTo>
                  <a:pt x="54" y="639"/>
                </a:lnTo>
                <a:lnTo>
                  <a:pt x="54" y="639"/>
                </a:lnTo>
                <a:lnTo>
                  <a:pt x="54" y="639"/>
                </a:lnTo>
                <a:lnTo>
                  <a:pt x="54" y="639"/>
                </a:lnTo>
                <a:lnTo>
                  <a:pt x="54" y="639"/>
                </a:lnTo>
                <a:lnTo>
                  <a:pt x="54" y="639"/>
                </a:lnTo>
                <a:lnTo>
                  <a:pt x="54" y="639"/>
                </a:lnTo>
                <a:lnTo>
                  <a:pt x="54" y="639"/>
                </a:lnTo>
                <a:lnTo>
                  <a:pt x="54" y="639"/>
                </a:lnTo>
                <a:lnTo>
                  <a:pt x="54" y="639"/>
                </a:lnTo>
                <a:lnTo>
                  <a:pt x="54" y="638"/>
                </a:lnTo>
                <a:lnTo>
                  <a:pt x="54" y="638"/>
                </a:lnTo>
                <a:lnTo>
                  <a:pt x="54" y="638"/>
                </a:lnTo>
                <a:lnTo>
                  <a:pt x="54" y="638"/>
                </a:lnTo>
                <a:lnTo>
                  <a:pt x="54" y="638"/>
                </a:lnTo>
                <a:lnTo>
                  <a:pt x="54" y="638"/>
                </a:lnTo>
                <a:lnTo>
                  <a:pt x="54" y="638"/>
                </a:lnTo>
                <a:lnTo>
                  <a:pt x="54" y="638"/>
                </a:lnTo>
                <a:lnTo>
                  <a:pt x="54" y="638"/>
                </a:lnTo>
                <a:lnTo>
                  <a:pt x="54" y="638"/>
                </a:lnTo>
                <a:lnTo>
                  <a:pt x="54" y="638"/>
                </a:lnTo>
                <a:lnTo>
                  <a:pt x="54" y="638"/>
                </a:lnTo>
                <a:lnTo>
                  <a:pt x="54" y="638"/>
                </a:lnTo>
                <a:lnTo>
                  <a:pt x="54" y="638"/>
                </a:lnTo>
                <a:lnTo>
                  <a:pt x="54" y="638"/>
                </a:lnTo>
                <a:lnTo>
                  <a:pt x="54" y="638"/>
                </a:lnTo>
                <a:lnTo>
                  <a:pt x="53" y="638"/>
                </a:lnTo>
                <a:lnTo>
                  <a:pt x="53" y="638"/>
                </a:lnTo>
                <a:lnTo>
                  <a:pt x="53" y="637"/>
                </a:lnTo>
                <a:lnTo>
                  <a:pt x="53" y="637"/>
                </a:lnTo>
                <a:lnTo>
                  <a:pt x="52" y="637"/>
                </a:lnTo>
                <a:lnTo>
                  <a:pt x="52" y="637"/>
                </a:lnTo>
                <a:lnTo>
                  <a:pt x="52" y="637"/>
                </a:lnTo>
                <a:lnTo>
                  <a:pt x="52" y="637"/>
                </a:lnTo>
                <a:lnTo>
                  <a:pt x="52" y="637"/>
                </a:lnTo>
                <a:lnTo>
                  <a:pt x="52" y="637"/>
                </a:lnTo>
                <a:lnTo>
                  <a:pt x="52" y="637"/>
                </a:lnTo>
                <a:lnTo>
                  <a:pt x="52" y="637"/>
                </a:lnTo>
                <a:lnTo>
                  <a:pt x="52" y="636"/>
                </a:lnTo>
                <a:lnTo>
                  <a:pt x="51" y="636"/>
                </a:lnTo>
                <a:lnTo>
                  <a:pt x="51" y="636"/>
                </a:lnTo>
                <a:lnTo>
                  <a:pt x="51" y="636"/>
                </a:lnTo>
                <a:lnTo>
                  <a:pt x="51" y="636"/>
                </a:lnTo>
                <a:lnTo>
                  <a:pt x="51" y="636"/>
                </a:lnTo>
                <a:lnTo>
                  <a:pt x="51" y="636"/>
                </a:lnTo>
                <a:lnTo>
                  <a:pt x="51" y="636"/>
                </a:lnTo>
                <a:lnTo>
                  <a:pt x="51" y="636"/>
                </a:lnTo>
                <a:lnTo>
                  <a:pt x="51" y="636"/>
                </a:lnTo>
                <a:lnTo>
                  <a:pt x="51" y="637"/>
                </a:lnTo>
                <a:lnTo>
                  <a:pt x="51" y="637"/>
                </a:lnTo>
                <a:lnTo>
                  <a:pt x="51" y="637"/>
                </a:lnTo>
                <a:lnTo>
                  <a:pt x="50" y="637"/>
                </a:lnTo>
                <a:lnTo>
                  <a:pt x="50" y="637"/>
                </a:lnTo>
                <a:lnTo>
                  <a:pt x="50" y="637"/>
                </a:lnTo>
                <a:lnTo>
                  <a:pt x="50" y="637"/>
                </a:lnTo>
                <a:lnTo>
                  <a:pt x="50" y="637"/>
                </a:lnTo>
                <a:lnTo>
                  <a:pt x="50" y="637"/>
                </a:lnTo>
                <a:lnTo>
                  <a:pt x="50" y="637"/>
                </a:lnTo>
                <a:lnTo>
                  <a:pt x="50" y="637"/>
                </a:lnTo>
                <a:lnTo>
                  <a:pt x="50" y="637"/>
                </a:lnTo>
                <a:lnTo>
                  <a:pt x="50" y="637"/>
                </a:lnTo>
                <a:lnTo>
                  <a:pt x="50" y="637"/>
                </a:lnTo>
                <a:lnTo>
                  <a:pt x="49" y="637"/>
                </a:lnTo>
                <a:lnTo>
                  <a:pt x="49" y="637"/>
                </a:lnTo>
                <a:lnTo>
                  <a:pt x="49" y="637"/>
                </a:lnTo>
                <a:lnTo>
                  <a:pt x="49" y="637"/>
                </a:lnTo>
                <a:lnTo>
                  <a:pt x="49" y="637"/>
                </a:lnTo>
                <a:lnTo>
                  <a:pt x="49" y="637"/>
                </a:lnTo>
                <a:lnTo>
                  <a:pt x="49" y="637"/>
                </a:lnTo>
                <a:lnTo>
                  <a:pt x="48" y="637"/>
                </a:lnTo>
                <a:lnTo>
                  <a:pt x="48" y="637"/>
                </a:lnTo>
                <a:lnTo>
                  <a:pt x="48" y="637"/>
                </a:lnTo>
                <a:lnTo>
                  <a:pt x="48" y="637"/>
                </a:lnTo>
                <a:lnTo>
                  <a:pt x="48" y="637"/>
                </a:lnTo>
                <a:lnTo>
                  <a:pt x="48" y="637"/>
                </a:lnTo>
                <a:lnTo>
                  <a:pt x="48" y="637"/>
                </a:lnTo>
                <a:lnTo>
                  <a:pt x="48" y="637"/>
                </a:lnTo>
                <a:lnTo>
                  <a:pt x="48" y="637"/>
                </a:lnTo>
                <a:lnTo>
                  <a:pt x="48" y="637"/>
                </a:lnTo>
                <a:lnTo>
                  <a:pt x="48" y="637"/>
                </a:lnTo>
                <a:lnTo>
                  <a:pt x="48" y="637"/>
                </a:lnTo>
                <a:lnTo>
                  <a:pt x="48" y="637"/>
                </a:lnTo>
                <a:lnTo>
                  <a:pt x="48" y="637"/>
                </a:lnTo>
                <a:lnTo>
                  <a:pt x="47" y="637"/>
                </a:lnTo>
                <a:lnTo>
                  <a:pt x="47" y="637"/>
                </a:lnTo>
                <a:lnTo>
                  <a:pt x="47" y="637"/>
                </a:lnTo>
                <a:lnTo>
                  <a:pt x="47" y="637"/>
                </a:lnTo>
                <a:lnTo>
                  <a:pt x="47" y="637"/>
                </a:lnTo>
                <a:lnTo>
                  <a:pt x="47" y="637"/>
                </a:lnTo>
                <a:lnTo>
                  <a:pt x="47" y="637"/>
                </a:lnTo>
                <a:lnTo>
                  <a:pt x="47" y="637"/>
                </a:lnTo>
                <a:lnTo>
                  <a:pt x="46" y="637"/>
                </a:lnTo>
                <a:lnTo>
                  <a:pt x="46" y="637"/>
                </a:lnTo>
                <a:lnTo>
                  <a:pt x="46" y="637"/>
                </a:lnTo>
                <a:lnTo>
                  <a:pt x="46" y="637"/>
                </a:lnTo>
                <a:lnTo>
                  <a:pt x="46" y="637"/>
                </a:lnTo>
                <a:lnTo>
                  <a:pt x="46" y="637"/>
                </a:lnTo>
                <a:lnTo>
                  <a:pt x="46" y="637"/>
                </a:lnTo>
                <a:lnTo>
                  <a:pt x="46" y="637"/>
                </a:lnTo>
                <a:lnTo>
                  <a:pt x="45" y="637"/>
                </a:lnTo>
                <a:lnTo>
                  <a:pt x="45" y="637"/>
                </a:lnTo>
                <a:lnTo>
                  <a:pt x="45" y="637"/>
                </a:lnTo>
                <a:lnTo>
                  <a:pt x="45" y="637"/>
                </a:lnTo>
                <a:lnTo>
                  <a:pt x="45" y="637"/>
                </a:lnTo>
                <a:lnTo>
                  <a:pt x="45" y="637"/>
                </a:lnTo>
                <a:lnTo>
                  <a:pt x="45" y="637"/>
                </a:lnTo>
                <a:lnTo>
                  <a:pt x="45" y="637"/>
                </a:lnTo>
                <a:lnTo>
                  <a:pt x="45" y="636"/>
                </a:lnTo>
                <a:lnTo>
                  <a:pt x="45" y="636"/>
                </a:lnTo>
                <a:lnTo>
                  <a:pt x="45" y="636"/>
                </a:lnTo>
                <a:lnTo>
                  <a:pt x="45" y="636"/>
                </a:lnTo>
                <a:lnTo>
                  <a:pt x="45" y="636"/>
                </a:lnTo>
                <a:lnTo>
                  <a:pt x="45" y="636"/>
                </a:lnTo>
                <a:lnTo>
                  <a:pt x="44" y="636"/>
                </a:lnTo>
                <a:lnTo>
                  <a:pt x="44" y="636"/>
                </a:lnTo>
                <a:lnTo>
                  <a:pt x="44" y="636"/>
                </a:lnTo>
                <a:lnTo>
                  <a:pt x="44" y="635"/>
                </a:lnTo>
                <a:lnTo>
                  <a:pt x="44" y="635"/>
                </a:lnTo>
                <a:lnTo>
                  <a:pt x="44" y="635"/>
                </a:lnTo>
                <a:lnTo>
                  <a:pt x="44" y="635"/>
                </a:lnTo>
                <a:lnTo>
                  <a:pt x="43" y="635"/>
                </a:lnTo>
                <a:lnTo>
                  <a:pt x="43" y="635"/>
                </a:lnTo>
                <a:lnTo>
                  <a:pt x="43" y="635"/>
                </a:lnTo>
                <a:lnTo>
                  <a:pt x="43" y="635"/>
                </a:lnTo>
                <a:lnTo>
                  <a:pt x="43" y="635"/>
                </a:lnTo>
                <a:lnTo>
                  <a:pt x="43" y="635"/>
                </a:lnTo>
                <a:lnTo>
                  <a:pt x="43" y="635"/>
                </a:lnTo>
                <a:lnTo>
                  <a:pt x="43" y="635"/>
                </a:lnTo>
                <a:lnTo>
                  <a:pt x="43" y="635"/>
                </a:lnTo>
                <a:lnTo>
                  <a:pt x="43" y="635"/>
                </a:lnTo>
                <a:lnTo>
                  <a:pt x="43" y="635"/>
                </a:lnTo>
                <a:lnTo>
                  <a:pt x="43" y="635"/>
                </a:lnTo>
                <a:lnTo>
                  <a:pt x="43" y="635"/>
                </a:lnTo>
                <a:lnTo>
                  <a:pt x="43" y="634"/>
                </a:lnTo>
                <a:lnTo>
                  <a:pt x="42" y="634"/>
                </a:lnTo>
                <a:lnTo>
                  <a:pt x="42" y="634"/>
                </a:lnTo>
                <a:lnTo>
                  <a:pt x="42" y="634"/>
                </a:lnTo>
                <a:lnTo>
                  <a:pt x="42" y="634"/>
                </a:lnTo>
                <a:lnTo>
                  <a:pt x="43" y="634"/>
                </a:lnTo>
                <a:lnTo>
                  <a:pt x="43" y="634"/>
                </a:lnTo>
                <a:lnTo>
                  <a:pt x="43" y="634"/>
                </a:lnTo>
                <a:lnTo>
                  <a:pt x="43" y="634"/>
                </a:lnTo>
                <a:lnTo>
                  <a:pt x="43" y="634"/>
                </a:lnTo>
                <a:lnTo>
                  <a:pt x="43" y="634"/>
                </a:lnTo>
                <a:lnTo>
                  <a:pt x="43" y="634"/>
                </a:lnTo>
                <a:lnTo>
                  <a:pt x="42" y="634"/>
                </a:lnTo>
                <a:lnTo>
                  <a:pt x="42" y="634"/>
                </a:lnTo>
                <a:lnTo>
                  <a:pt x="42" y="633"/>
                </a:lnTo>
                <a:lnTo>
                  <a:pt x="42" y="633"/>
                </a:lnTo>
                <a:lnTo>
                  <a:pt x="42" y="633"/>
                </a:lnTo>
                <a:lnTo>
                  <a:pt x="42" y="633"/>
                </a:lnTo>
                <a:lnTo>
                  <a:pt x="42" y="633"/>
                </a:lnTo>
                <a:lnTo>
                  <a:pt x="42" y="633"/>
                </a:lnTo>
                <a:lnTo>
                  <a:pt x="42" y="633"/>
                </a:lnTo>
                <a:lnTo>
                  <a:pt x="42" y="633"/>
                </a:lnTo>
                <a:lnTo>
                  <a:pt x="42" y="633"/>
                </a:lnTo>
                <a:lnTo>
                  <a:pt x="42" y="632"/>
                </a:lnTo>
                <a:lnTo>
                  <a:pt x="43" y="632"/>
                </a:lnTo>
                <a:lnTo>
                  <a:pt x="43" y="632"/>
                </a:lnTo>
                <a:lnTo>
                  <a:pt x="43" y="632"/>
                </a:lnTo>
                <a:lnTo>
                  <a:pt x="42" y="632"/>
                </a:lnTo>
                <a:lnTo>
                  <a:pt x="42" y="632"/>
                </a:lnTo>
                <a:lnTo>
                  <a:pt x="42" y="632"/>
                </a:lnTo>
                <a:lnTo>
                  <a:pt x="43" y="632"/>
                </a:lnTo>
                <a:lnTo>
                  <a:pt x="44" y="630"/>
                </a:lnTo>
                <a:lnTo>
                  <a:pt x="47" y="628"/>
                </a:lnTo>
                <a:lnTo>
                  <a:pt x="48" y="627"/>
                </a:lnTo>
                <a:lnTo>
                  <a:pt x="50" y="625"/>
                </a:lnTo>
                <a:lnTo>
                  <a:pt x="51" y="624"/>
                </a:lnTo>
                <a:lnTo>
                  <a:pt x="51" y="624"/>
                </a:lnTo>
                <a:lnTo>
                  <a:pt x="52" y="622"/>
                </a:lnTo>
                <a:lnTo>
                  <a:pt x="54" y="621"/>
                </a:lnTo>
                <a:lnTo>
                  <a:pt x="55" y="619"/>
                </a:lnTo>
                <a:lnTo>
                  <a:pt x="55" y="618"/>
                </a:lnTo>
                <a:lnTo>
                  <a:pt x="56" y="618"/>
                </a:lnTo>
                <a:lnTo>
                  <a:pt x="56" y="618"/>
                </a:lnTo>
                <a:lnTo>
                  <a:pt x="56" y="618"/>
                </a:lnTo>
                <a:lnTo>
                  <a:pt x="56" y="618"/>
                </a:lnTo>
                <a:lnTo>
                  <a:pt x="57" y="616"/>
                </a:lnTo>
                <a:lnTo>
                  <a:pt x="58" y="615"/>
                </a:lnTo>
                <a:lnTo>
                  <a:pt x="61" y="610"/>
                </a:lnTo>
                <a:lnTo>
                  <a:pt x="61" y="609"/>
                </a:lnTo>
                <a:lnTo>
                  <a:pt x="63" y="605"/>
                </a:lnTo>
                <a:lnTo>
                  <a:pt x="64" y="603"/>
                </a:lnTo>
                <a:lnTo>
                  <a:pt x="65" y="600"/>
                </a:lnTo>
                <a:lnTo>
                  <a:pt x="66" y="597"/>
                </a:lnTo>
                <a:lnTo>
                  <a:pt x="66" y="595"/>
                </a:lnTo>
                <a:lnTo>
                  <a:pt x="66" y="593"/>
                </a:lnTo>
                <a:lnTo>
                  <a:pt x="66" y="592"/>
                </a:lnTo>
                <a:lnTo>
                  <a:pt x="65" y="591"/>
                </a:lnTo>
                <a:lnTo>
                  <a:pt x="65" y="589"/>
                </a:lnTo>
                <a:lnTo>
                  <a:pt x="64" y="587"/>
                </a:lnTo>
                <a:lnTo>
                  <a:pt x="63" y="586"/>
                </a:lnTo>
                <a:lnTo>
                  <a:pt x="63" y="584"/>
                </a:lnTo>
                <a:lnTo>
                  <a:pt x="62" y="584"/>
                </a:lnTo>
                <a:lnTo>
                  <a:pt x="62" y="584"/>
                </a:lnTo>
                <a:lnTo>
                  <a:pt x="62" y="584"/>
                </a:lnTo>
                <a:lnTo>
                  <a:pt x="62" y="583"/>
                </a:lnTo>
                <a:lnTo>
                  <a:pt x="62" y="583"/>
                </a:lnTo>
                <a:lnTo>
                  <a:pt x="62" y="583"/>
                </a:lnTo>
                <a:lnTo>
                  <a:pt x="62" y="583"/>
                </a:lnTo>
                <a:lnTo>
                  <a:pt x="62" y="583"/>
                </a:lnTo>
                <a:lnTo>
                  <a:pt x="62" y="583"/>
                </a:lnTo>
                <a:lnTo>
                  <a:pt x="61" y="581"/>
                </a:lnTo>
                <a:lnTo>
                  <a:pt x="61" y="580"/>
                </a:lnTo>
                <a:lnTo>
                  <a:pt x="61" y="580"/>
                </a:lnTo>
                <a:lnTo>
                  <a:pt x="61" y="579"/>
                </a:lnTo>
                <a:lnTo>
                  <a:pt x="61" y="579"/>
                </a:lnTo>
                <a:lnTo>
                  <a:pt x="61" y="578"/>
                </a:lnTo>
                <a:lnTo>
                  <a:pt x="61" y="577"/>
                </a:lnTo>
                <a:lnTo>
                  <a:pt x="61" y="577"/>
                </a:lnTo>
                <a:lnTo>
                  <a:pt x="62" y="577"/>
                </a:lnTo>
                <a:lnTo>
                  <a:pt x="62" y="576"/>
                </a:lnTo>
                <a:lnTo>
                  <a:pt x="62" y="576"/>
                </a:lnTo>
                <a:lnTo>
                  <a:pt x="62" y="576"/>
                </a:lnTo>
                <a:lnTo>
                  <a:pt x="62" y="575"/>
                </a:lnTo>
                <a:lnTo>
                  <a:pt x="62" y="575"/>
                </a:lnTo>
                <a:lnTo>
                  <a:pt x="62" y="575"/>
                </a:lnTo>
                <a:lnTo>
                  <a:pt x="62" y="575"/>
                </a:lnTo>
                <a:lnTo>
                  <a:pt x="61" y="574"/>
                </a:lnTo>
                <a:lnTo>
                  <a:pt x="61" y="574"/>
                </a:lnTo>
                <a:lnTo>
                  <a:pt x="61" y="573"/>
                </a:lnTo>
                <a:lnTo>
                  <a:pt x="61" y="573"/>
                </a:lnTo>
                <a:lnTo>
                  <a:pt x="61" y="573"/>
                </a:lnTo>
                <a:lnTo>
                  <a:pt x="61" y="573"/>
                </a:lnTo>
                <a:lnTo>
                  <a:pt x="61" y="572"/>
                </a:lnTo>
                <a:lnTo>
                  <a:pt x="61" y="571"/>
                </a:lnTo>
                <a:lnTo>
                  <a:pt x="61" y="571"/>
                </a:lnTo>
                <a:lnTo>
                  <a:pt x="61" y="570"/>
                </a:lnTo>
                <a:lnTo>
                  <a:pt x="61" y="569"/>
                </a:lnTo>
                <a:lnTo>
                  <a:pt x="61" y="569"/>
                </a:lnTo>
                <a:lnTo>
                  <a:pt x="62" y="568"/>
                </a:lnTo>
                <a:lnTo>
                  <a:pt x="62" y="568"/>
                </a:lnTo>
                <a:lnTo>
                  <a:pt x="62" y="567"/>
                </a:lnTo>
                <a:lnTo>
                  <a:pt x="61" y="566"/>
                </a:lnTo>
                <a:lnTo>
                  <a:pt x="61" y="566"/>
                </a:lnTo>
                <a:lnTo>
                  <a:pt x="61" y="566"/>
                </a:lnTo>
                <a:lnTo>
                  <a:pt x="60" y="566"/>
                </a:lnTo>
                <a:lnTo>
                  <a:pt x="60" y="566"/>
                </a:lnTo>
                <a:lnTo>
                  <a:pt x="60" y="564"/>
                </a:lnTo>
                <a:lnTo>
                  <a:pt x="60" y="564"/>
                </a:lnTo>
                <a:lnTo>
                  <a:pt x="59" y="563"/>
                </a:lnTo>
                <a:lnTo>
                  <a:pt x="59" y="562"/>
                </a:lnTo>
                <a:lnTo>
                  <a:pt x="60" y="562"/>
                </a:lnTo>
                <a:lnTo>
                  <a:pt x="60" y="560"/>
                </a:lnTo>
                <a:lnTo>
                  <a:pt x="60" y="559"/>
                </a:lnTo>
                <a:lnTo>
                  <a:pt x="60" y="557"/>
                </a:lnTo>
                <a:lnTo>
                  <a:pt x="60" y="557"/>
                </a:lnTo>
                <a:lnTo>
                  <a:pt x="61" y="556"/>
                </a:lnTo>
                <a:lnTo>
                  <a:pt x="61" y="555"/>
                </a:lnTo>
                <a:lnTo>
                  <a:pt x="62" y="554"/>
                </a:lnTo>
                <a:lnTo>
                  <a:pt x="62" y="554"/>
                </a:lnTo>
                <a:lnTo>
                  <a:pt x="62" y="553"/>
                </a:lnTo>
                <a:lnTo>
                  <a:pt x="62" y="552"/>
                </a:lnTo>
                <a:lnTo>
                  <a:pt x="62" y="552"/>
                </a:lnTo>
                <a:lnTo>
                  <a:pt x="62" y="552"/>
                </a:lnTo>
                <a:lnTo>
                  <a:pt x="61" y="550"/>
                </a:lnTo>
                <a:lnTo>
                  <a:pt x="61" y="550"/>
                </a:lnTo>
                <a:lnTo>
                  <a:pt x="61" y="549"/>
                </a:lnTo>
                <a:lnTo>
                  <a:pt x="61" y="549"/>
                </a:lnTo>
                <a:lnTo>
                  <a:pt x="61" y="548"/>
                </a:lnTo>
                <a:lnTo>
                  <a:pt x="61" y="548"/>
                </a:lnTo>
                <a:lnTo>
                  <a:pt x="61" y="547"/>
                </a:lnTo>
                <a:lnTo>
                  <a:pt x="60" y="547"/>
                </a:lnTo>
                <a:lnTo>
                  <a:pt x="60" y="546"/>
                </a:lnTo>
                <a:lnTo>
                  <a:pt x="60" y="546"/>
                </a:lnTo>
                <a:lnTo>
                  <a:pt x="60" y="546"/>
                </a:lnTo>
                <a:lnTo>
                  <a:pt x="60" y="545"/>
                </a:lnTo>
                <a:lnTo>
                  <a:pt x="60" y="545"/>
                </a:lnTo>
                <a:lnTo>
                  <a:pt x="60" y="545"/>
                </a:lnTo>
                <a:lnTo>
                  <a:pt x="59" y="545"/>
                </a:lnTo>
                <a:lnTo>
                  <a:pt x="59" y="544"/>
                </a:lnTo>
                <a:lnTo>
                  <a:pt x="58" y="544"/>
                </a:lnTo>
                <a:lnTo>
                  <a:pt x="58" y="543"/>
                </a:lnTo>
                <a:lnTo>
                  <a:pt x="58" y="543"/>
                </a:lnTo>
                <a:lnTo>
                  <a:pt x="58" y="542"/>
                </a:lnTo>
                <a:lnTo>
                  <a:pt x="58" y="542"/>
                </a:lnTo>
                <a:lnTo>
                  <a:pt x="58" y="542"/>
                </a:lnTo>
                <a:lnTo>
                  <a:pt x="58" y="541"/>
                </a:lnTo>
                <a:lnTo>
                  <a:pt x="58" y="540"/>
                </a:lnTo>
                <a:lnTo>
                  <a:pt x="58" y="540"/>
                </a:lnTo>
                <a:lnTo>
                  <a:pt x="58" y="540"/>
                </a:lnTo>
                <a:lnTo>
                  <a:pt x="58" y="539"/>
                </a:lnTo>
                <a:lnTo>
                  <a:pt x="58" y="538"/>
                </a:lnTo>
                <a:lnTo>
                  <a:pt x="59" y="536"/>
                </a:lnTo>
                <a:lnTo>
                  <a:pt x="59" y="536"/>
                </a:lnTo>
                <a:lnTo>
                  <a:pt x="60" y="535"/>
                </a:lnTo>
                <a:lnTo>
                  <a:pt x="61" y="534"/>
                </a:lnTo>
                <a:lnTo>
                  <a:pt x="61" y="533"/>
                </a:lnTo>
                <a:lnTo>
                  <a:pt x="61" y="531"/>
                </a:lnTo>
                <a:lnTo>
                  <a:pt x="61" y="530"/>
                </a:lnTo>
                <a:lnTo>
                  <a:pt x="61" y="529"/>
                </a:lnTo>
                <a:lnTo>
                  <a:pt x="61" y="529"/>
                </a:lnTo>
                <a:lnTo>
                  <a:pt x="61" y="529"/>
                </a:lnTo>
                <a:lnTo>
                  <a:pt x="61" y="528"/>
                </a:lnTo>
                <a:lnTo>
                  <a:pt x="60" y="528"/>
                </a:lnTo>
                <a:lnTo>
                  <a:pt x="59" y="528"/>
                </a:lnTo>
                <a:lnTo>
                  <a:pt x="59" y="528"/>
                </a:lnTo>
                <a:lnTo>
                  <a:pt x="58" y="528"/>
                </a:lnTo>
                <a:lnTo>
                  <a:pt x="57" y="527"/>
                </a:lnTo>
                <a:lnTo>
                  <a:pt x="57" y="527"/>
                </a:lnTo>
                <a:lnTo>
                  <a:pt x="56" y="526"/>
                </a:lnTo>
                <a:lnTo>
                  <a:pt x="55" y="526"/>
                </a:lnTo>
                <a:lnTo>
                  <a:pt x="55" y="526"/>
                </a:lnTo>
                <a:lnTo>
                  <a:pt x="54" y="526"/>
                </a:lnTo>
                <a:lnTo>
                  <a:pt x="54" y="526"/>
                </a:lnTo>
                <a:lnTo>
                  <a:pt x="54" y="525"/>
                </a:lnTo>
                <a:lnTo>
                  <a:pt x="54" y="525"/>
                </a:lnTo>
                <a:lnTo>
                  <a:pt x="53" y="525"/>
                </a:lnTo>
                <a:lnTo>
                  <a:pt x="52" y="525"/>
                </a:lnTo>
                <a:lnTo>
                  <a:pt x="52" y="524"/>
                </a:lnTo>
                <a:lnTo>
                  <a:pt x="52" y="524"/>
                </a:lnTo>
                <a:lnTo>
                  <a:pt x="51" y="525"/>
                </a:lnTo>
                <a:lnTo>
                  <a:pt x="51" y="525"/>
                </a:lnTo>
                <a:lnTo>
                  <a:pt x="50" y="526"/>
                </a:lnTo>
                <a:lnTo>
                  <a:pt x="50" y="526"/>
                </a:lnTo>
                <a:lnTo>
                  <a:pt x="47" y="528"/>
                </a:lnTo>
                <a:lnTo>
                  <a:pt x="45" y="528"/>
                </a:lnTo>
                <a:lnTo>
                  <a:pt x="44" y="529"/>
                </a:lnTo>
                <a:lnTo>
                  <a:pt x="44" y="529"/>
                </a:lnTo>
                <a:lnTo>
                  <a:pt x="43" y="529"/>
                </a:lnTo>
                <a:lnTo>
                  <a:pt x="43" y="529"/>
                </a:lnTo>
                <a:lnTo>
                  <a:pt x="42" y="529"/>
                </a:lnTo>
                <a:lnTo>
                  <a:pt x="41" y="529"/>
                </a:lnTo>
                <a:lnTo>
                  <a:pt x="41" y="528"/>
                </a:lnTo>
                <a:lnTo>
                  <a:pt x="41" y="527"/>
                </a:lnTo>
                <a:lnTo>
                  <a:pt x="41" y="527"/>
                </a:lnTo>
                <a:lnTo>
                  <a:pt x="41" y="526"/>
                </a:lnTo>
                <a:lnTo>
                  <a:pt x="41" y="526"/>
                </a:lnTo>
                <a:lnTo>
                  <a:pt x="41" y="525"/>
                </a:lnTo>
                <a:lnTo>
                  <a:pt x="40" y="525"/>
                </a:lnTo>
                <a:lnTo>
                  <a:pt x="40" y="524"/>
                </a:lnTo>
                <a:lnTo>
                  <a:pt x="40" y="524"/>
                </a:lnTo>
                <a:lnTo>
                  <a:pt x="40" y="524"/>
                </a:lnTo>
                <a:lnTo>
                  <a:pt x="40" y="523"/>
                </a:lnTo>
                <a:lnTo>
                  <a:pt x="40" y="523"/>
                </a:lnTo>
                <a:lnTo>
                  <a:pt x="41" y="523"/>
                </a:lnTo>
                <a:lnTo>
                  <a:pt x="41" y="523"/>
                </a:lnTo>
                <a:lnTo>
                  <a:pt x="41" y="523"/>
                </a:lnTo>
                <a:lnTo>
                  <a:pt x="41" y="522"/>
                </a:lnTo>
                <a:lnTo>
                  <a:pt x="42" y="522"/>
                </a:lnTo>
                <a:lnTo>
                  <a:pt x="43" y="522"/>
                </a:lnTo>
                <a:lnTo>
                  <a:pt x="43" y="521"/>
                </a:lnTo>
                <a:lnTo>
                  <a:pt x="43" y="521"/>
                </a:lnTo>
                <a:lnTo>
                  <a:pt x="43" y="521"/>
                </a:lnTo>
                <a:lnTo>
                  <a:pt x="43" y="519"/>
                </a:lnTo>
                <a:lnTo>
                  <a:pt x="43" y="519"/>
                </a:lnTo>
                <a:lnTo>
                  <a:pt x="43" y="519"/>
                </a:lnTo>
                <a:lnTo>
                  <a:pt x="43" y="518"/>
                </a:lnTo>
                <a:lnTo>
                  <a:pt x="43" y="518"/>
                </a:lnTo>
                <a:lnTo>
                  <a:pt x="43" y="518"/>
                </a:lnTo>
                <a:lnTo>
                  <a:pt x="43" y="518"/>
                </a:lnTo>
                <a:lnTo>
                  <a:pt x="43" y="518"/>
                </a:lnTo>
                <a:lnTo>
                  <a:pt x="43" y="517"/>
                </a:lnTo>
                <a:lnTo>
                  <a:pt x="43" y="516"/>
                </a:lnTo>
                <a:lnTo>
                  <a:pt x="43" y="516"/>
                </a:lnTo>
                <a:lnTo>
                  <a:pt x="43" y="515"/>
                </a:lnTo>
                <a:lnTo>
                  <a:pt x="43" y="515"/>
                </a:lnTo>
                <a:lnTo>
                  <a:pt x="43" y="514"/>
                </a:lnTo>
                <a:lnTo>
                  <a:pt x="43" y="514"/>
                </a:lnTo>
                <a:lnTo>
                  <a:pt x="43" y="514"/>
                </a:lnTo>
                <a:lnTo>
                  <a:pt x="43" y="513"/>
                </a:lnTo>
                <a:lnTo>
                  <a:pt x="43" y="512"/>
                </a:lnTo>
                <a:lnTo>
                  <a:pt x="43" y="512"/>
                </a:lnTo>
                <a:lnTo>
                  <a:pt x="43" y="512"/>
                </a:lnTo>
                <a:lnTo>
                  <a:pt x="42" y="511"/>
                </a:lnTo>
                <a:lnTo>
                  <a:pt x="42" y="511"/>
                </a:lnTo>
                <a:lnTo>
                  <a:pt x="43" y="511"/>
                </a:lnTo>
                <a:lnTo>
                  <a:pt x="43" y="511"/>
                </a:lnTo>
                <a:lnTo>
                  <a:pt x="43" y="510"/>
                </a:lnTo>
                <a:lnTo>
                  <a:pt x="43" y="510"/>
                </a:lnTo>
                <a:lnTo>
                  <a:pt x="43" y="509"/>
                </a:lnTo>
                <a:lnTo>
                  <a:pt x="44" y="509"/>
                </a:lnTo>
                <a:lnTo>
                  <a:pt x="44" y="509"/>
                </a:lnTo>
                <a:lnTo>
                  <a:pt x="44" y="509"/>
                </a:lnTo>
                <a:lnTo>
                  <a:pt x="44" y="509"/>
                </a:lnTo>
                <a:lnTo>
                  <a:pt x="45" y="508"/>
                </a:lnTo>
                <a:lnTo>
                  <a:pt x="45" y="508"/>
                </a:lnTo>
                <a:lnTo>
                  <a:pt x="45" y="508"/>
                </a:lnTo>
                <a:lnTo>
                  <a:pt x="45" y="508"/>
                </a:lnTo>
                <a:lnTo>
                  <a:pt x="46" y="508"/>
                </a:lnTo>
                <a:lnTo>
                  <a:pt x="46" y="507"/>
                </a:lnTo>
                <a:lnTo>
                  <a:pt x="47" y="507"/>
                </a:lnTo>
                <a:lnTo>
                  <a:pt x="47" y="507"/>
                </a:lnTo>
                <a:lnTo>
                  <a:pt x="47" y="507"/>
                </a:lnTo>
                <a:lnTo>
                  <a:pt x="47" y="507"/>
                </a:lnTo>
                <a:lnTo>
                  <a:pt x="48" y="506"/>
                </a:lnTo>
                <a:lnTo>
                  <a:pt x="48" y="506"/>
                </a:lnTo>
                <a:lnTo>
                  <a:pt x="48" y="506"/>
                </a:lnTo>
                <a:lnTo>
                  <a:pt x="48" y="506"/>
                </a:lnTo>
                <a:lnTo>
                  <a:pt x="48" y="506"/>
                </a:lnTo>
                <a:lnTo>
                  <a:pt x="49" y="506"/>
                </a:lnTo>
                <a:lnTo>
                  <a:pt x="49" y="506"/>
                </a:lnTo>
                <a:lnTo>
                  <a:pt x="49" y="506"/>
                </a:lnTo>
                <a:lnTo>
                  <a:pt x="50" y="506"/>
                </a:lnTo>
                <a:lnTo>
                  <a:pt x="50" y="506"/>
                </a:lnTo>
                <a:lnTo>
                  <a:pt x="50" y="506"/>
                </a:lnTo>
                <a:lnTo>
                  <a:pt x="50" y="506"/>
                </a:lnTo>
                <a:lnTo>
                  <a:pt x="50" y="507"/>
                </a:lnTo>
                <a:lnTo>
                  <a:pt x="50" y="507"/>
                </a:lnTo>
                <a:lnTo>
                  <a:pt x="50" y="507"/>
                </a:lnTo>
                <a:lnTo>
                  <a:pt x="50" y="507"/>
                </a:lnTo>
                <a:lnTo>
                  <a:pt x="50" y="508"/>
                </a:lnTo>
                <a:lnTo>
                  <a:pt x="50" y="508"/>
                </a:lnTo>
                <a:lnTo>
                  <a:pt x="50" y="508"/>
                </a:lnTo>
                <a:lnTo>
                  <a:pt x="50" y="508"/>
                </a:lnTo>
                <a:lnTo>
                  <a:pt x="50" y="508"/>
                </a:lnTo>
                <a:lnTo>
                  <a:pt x="50" y="508"/>
                </a:lnTo>
                <a:lnTo>
                  <a:pt x="51" y="508"/>
                </a:lnTo>
                <a:lnTo>
                  <a:pt x="51" y="508"/>
                </a:lnTo>
                <a:lnTo>
                  <a:pt x="51" y="508"/>
                </a:lnTo>
                <a:lnTo>
                  <a:pt x="51" y="508"/>
                </a:lnTo>
                <a:lnTo>
                  <a:pt x="51" y="508"/>
                </a:lnTo>
                <a:lnTo>
                  <a:pt x="51" y="508"/>
                </a:lnTo>
                <a:lnTo>
                  <a:pt x="51" y="508"/>
                </a:lnTo>
                <a:lnTo>
                  <a:pt x="51" y="508"/>
                </a:lnTo>
                <a:lnTo>
                  <a:pt x="51" y="508"/>
                </a:lnTo>
                <a:lnTo>
                  <a:pt x="52" y="507"/>
                </a:lnTo>
                <a:lnTo>
                  <a:pt x="52" y="507"/>
                </a:lnTo>
                <a:lnTo>
                  <a:pt x="52" y="507"/>
                </a:lnTo>
                <a:lnTo>
                  <a:pt x="52" y="506"/>
                </a:lnTo>
                <a:lnTo>
                  <a:pt x="52" y="506"/>
                </a:lnTo>
                <a:lnTo>
                  <a:pt x="52" y="505"/>
                </a:lnTo>
                <a:lnTo>
                  <a:pt x="52" y="505"/>
                </a:lnTo>
                <a:lnTo>
                  <a:pt x="52" y="505"/>
                </a:lnTo>
                <a:lnTo>
                  <a:pt x="52" y="504"/>
                </a:lnTo>
                <a:lnTo>
                  <a:pt x="52" y="504"/>
                </a:lnTo>
                <a:lnTo>
                  <a:pt x="52" y="504"/>
                </a:lnTo>
                <a:lnTo>
                  <a:pt x="52" y="504"/>
                </a:lnTo>
                <a:lnTo>
                  <a:pt x="52" y="503"/>
                </a:lnTo>
                <a:lnTo>
                  <a:pt x="52" y="503"/>
                </a:lnTo>
                <a:lnTo>
                  <a:pt x="52" y="502"/>
                </a:lnTo>
                <a:lnTo>
                  <a:pt x="51" y="502"/>
                </a:lnTo>
                <a:lnTo>
                  <a:pt x="51" y="502"/>
                </a:lnTo>
                <a:lnTo>
                  <a:pt x="51" y="501"/>
                </a:lnTo>
                <a:lnTo>
                  <a:pt x="50" y="501"/>
                </a:lnTo>
                <a:lnTo>
                  <a:pt x="50" y="500"/>
                </a:lnTo>
                <a:lnTo>
                  <a:pt x="50" y="500"/>
                </a:lnTo>
                <a:lnTo>
                  <a:pt x="50" y="499"/>
                </a:lnTo>
                <a:lnTo>
                  <a:pt x="50" y="499"/>
                </a:lnTo>
                <a:lnTo>
                  <a:pt x="50" y="499"/>
                </a:lnTo>
                <a:lnTo>
                  <a:pt x="49" y="498"/>
                </a:lnTo>
                <a:lnTo>
                  <a:pt x="49" y="498"/>
                </a:lnTo>
                <a:lnTo>
                  <a:pt x="49" y="498"/>
                </a:lnTo>
                <a:lnTo>
                  <a:pt x="49" y="498"/>
                </a:lnTo>
                <a:lnTo>
                  <a:pt x="48" y="498"/>
                </a:lnTo>
                <a:lnTo>
                  <a:pt x="48" y="498"/>
                </a:lnTo>
                <a:lnTo>
                  <a:pt x="47" y="498"/>
                </a:lnTo>
                <a:lnTo>
                  <a:pt x="47" y="498"/>
                </a:lnTo>
                <a:lnTo>
                  <a:pt x="47" y="498"/>
                </a:lnTo>
                <a:lnTo>
                  <a:pt x="46" y="498"/>
                </a:lnTo>
                <a:lnTo>
                  <a:pt x="46" y="498"/>
                </a:lnTo>
                <a:lnTo>
                  <a:pt x="45" y="498"/>
                </a:lnTo>
                <a:lnTo>
                  <a:pt x="45" y="498"/>
                </a:lnTo>
                <a:lnTo>
                  <a:pt x="45" y="498"/>
                </a:lnTo>
                <a:lnTo>
                  <a:pt x="45" y="498"/>
                </a:lnTo>
                <a:lnTo>
                  <a:pt x="44" y="497"/>
                </a:lnTo>
                <a:lnTo>
                  <a:pt x="44" y="497"/>
                </a:lnTo>
                <a:lnTo>
                  <a:pt x="44" y="497"/>
                </a:lnTo>
                <a:lnTo>
                  <a:pt x="44" y="497"/>
                </a:lnTo>
                <a:lnTo>
                  <a:pt x="44" y="497"/>
                </a:lnTo>
                <a:lnTo>
                  <a:pt x="43" y="497"/>
                </a:lnTo>
                <a:lnTo>
                  <a:pt x="43" y="497"/>
                </a:lnTo>
                <a:lnTo>
                  <a:pt x="43" y="497"/>
                </a:lnTo>
                <a:lnTo>
                  <a:pt x="43" y="497"/>
                </a:lnTo>
                <a:lnTo>
                  <a:pt x="43" y="496"/>
                </a:lnTo>
                <a:lnTo>
                  <a:pt x="43" y="496"/>
                </a:lnTo>
                <a:lnTo>
                  <a:pt x="42" y="495"/>
                </a:lnTo>
                <a:lnTo>
                  <a:pt x="42" y="495"/>
                </a:lnTo>
                <a:lnTo>
                  <a:pt x="41" y="495"/>
                </a:lnTo>
                <a:lnTo>
                  <a:pt x="41" y="494"/>
                </a:lnTo>
                <a:lnTo>
                  <a:pt x="41" y="494"/>
                </a:lnTo>
                <a:lnTo>
                  <a:pt x="40" y="494"/>
                </a:lnTo>
                <a:lnTo>
                  <a:pt x="40" y="494"/>
                </a:lnTo>
                <a:lnTo>
                  <a:pt x="40" y="494"/>
                </a:lnTo>
                <a:lnTo>
                  <a:pt x="40" y="493"/>
                </a:lnTo>
                <a:lnTo>
                  <a:pt x="40" y="493"/>
                </a:lnTo>
                <a:lnTo>
                  <a:pt x="40" y="493"/>
                </a:lnTo>
                <a:lnTo>
                  <a:pt x="40" y="492"/>
                </a:lnTo>
                <a:lnTo>
                  <a:pt x="40" y="492"/>
                </a:lnTo>
                <a:lnTo>
                  <a:pt x="40" y="492"/>
                </a:lnTo>
                <a:lnTo>
                  <a:pt x="40" y="492"/>
                </a:lnTo>
                <a:lnTo>
                  <a:pt x="40" y="492"/>
                </a:lnTo>
                <a:lnTo>
                  <a:pt x="40" y="492"/>
                </a:lnTo>
                <a:lnTo>
                  <a:pt x="40" y="492"/>
                </a:lnTo>
                <a:lnTo>
                  <a:pt x="41" y="491"/>
                </a:lnTo>
                <a:lnTo>
                  <a:pt x="41" y="491"/>
                </a:lnTo>
                <a:lnTo>
                  <a:pt x="41" y="491"/>
                </a:lnTo>
                <a:lnTo>
                  <a:pt x="41" y="491"/>
                </a:lnTo>
                <a:lnTo>
                  <a:pt x="41" y="491"/>
                </a:lnTo>
                <a:lnTo>
                  <a:pt x="42" y="491"/>
                </a:lnTo>
                <a:lnTo>
                  <a:pt x="42" y="491"/>
                </a:lnTo>
                <a:lnTo>
                  <a:pt x="42" y="491"/>
                </a:lnTo>
                <a:lnTo>
                  <a:pt x="42" y="491"/>
                </a:lnTo>
                <a:lnTo>
                  <a:pt x="43" y="491"/>
                </a:lnTo>
                <a:lnTo>
                  <a:pt x="43" y="491"/>
                </a:lnTo>
                <a:lnTo>
                  <a:pt x="43" y="491"/>
                </a:lnTo>
                <a:lnTo>
                  <a:pt x="43" y="490"/>
                </a:lnTo>
                <a:lnTo>
                  <a:pt x="43" y="490"/>
                </a:lnTo>
                <a:lnTo>
                  <a:pt x="43" y="489"/>
                </a:lnTo>
                <a:lnTo>
                  <a:pt x="43" y="489"/>
                </a:lnTo>
                <a:lnTo>
                  <a:pt x="43" y="488"/>
                </a:lnTo>
                <a:lnTo>
                  <a:pt x="43" y="488"/>
                </a:lnTo>
                <a:lnTo>
                  <a:pt x="43" y="488"/>
                </a:lnTo>
                <a:lnTo>
                  <a:pt x="44" y="488"/>
                </a:lnTo>
                <a:lnTo>
                  <a:pt x="44" y="488"/>
                </a:lnTo>
                <a:lnTo>
                  <a:pt x="44" y="489"/>
                </a:lnTo>
                <a:lnTo>
                  <a:pt x="44" y="489"/>
                </a:lnTo>
                <a:lnTo>
                  <a:pt x="45" y="489"/>
                </a:lnTo>
                <a:lnTo>
                  <a:pt x="45" y="489"/>
                </a:lnTo>
                <a:lnTo>
                  <a:pt x="46" y="489"/>
                </a:lnTo>
                <a:lnTo>
                  <a:pt x="47" y="489"/>
                </a:lnTo>
                <a:lnTo>
                  <a:pt x="47" y="489"/>
                </a:lnTo>
                <a:lnTo>
                  <a:pt x="47" y="489"/>
                </a:lnTo>
                <a:lnTo>
                  <a:pt x="47" y="489"/>
                </a:lnTo>
                <a:lnTo>
                  <a:pt x="47" y="489"/>
                </a:lnTo>
                <a:lnTo>
                  <a:pt x="47" y="489"/>
                </a:lnTo>
                <a:lnTo>
                  <a:pt x="48" y="488"/>
                </a:lnTo>
                <a:lnTo>
                  <a:pt x="48" y="488"/>
                </a:lnTo>
                <a:lnTo>
                  <a:pt x="48" y="488"/>
                </a:lnTo>
                <a:lnTo>
                  <a:pt x="48" y="488"/>
                </a:lnTo>
                <a:lnTo>
                  <a:pt x="48" y="488"/>
                </a:lnTo>
                <a:lnTo>
                  <a:pt x="48" y="488"/>
                </a:lnTo>
                <a:lnTo>
                  <a:pt x="48" y="488"/>
                </a:lnTo>
                <a:lnTo>
                  <a:pt x="48" y="488"/>
                </a:lnTo>
                <a:lnTo>
                  <a:pt x="48" y="488"/>
                </a:lnTo>
                <a:lnTo>
                  <a:pt x="48" y="488"/>
                </a:lnTo>
                <a:lnTo>
                  <a:pt x="48" y="488"/>
                </a:lnTo>
                <a:lnTo>
                  <a:pt x="49" y="488"/>
                </a:lnTo>
                <a:lnTo>
                  <a:pt x="50" y="488"/>
                </a:lnTo>
                <a:lnTo>
                  <a:pt x="50" y="489"/>
                </a:lnTo>
                <a:lnTo>
                  <a:pt x="50" y="489"/>
                </a:lnTo>
                <a:lnTo>
                  <a:pt x="50" y="489"/>
                </a:lnTo>
                <a:lnTo>
                  <a:pt x="51" y="489"/>
                </a:lnTo>
                <a:lnTo>
                  <a:pt x="51" y="489"/>
                </a:lnTo>
                <a:lnTo>
                  <a:pt x="51" y="489"/>
                </a:lnTo>
                <a:lnTo>
                  <a:pt x="51" y="490"/>
                </a:lnTo>
                <a:lnTo>
                  <a:pt x="52" y="490"/>
                </a:lnTo>
                <a:lnTo>
                  <a:pt x="52" y="491"/>
                </a:lnTo>
                <a:lnTo>
                  <a:pt x="52" y="491"/>
                </a:lnTo>
                <a:lnTo>
                  <a:pt x="52" y="491"/>
                </a:lnTo>
                <a:lnTo>
                  <a:pt x="53" y="492"/>
                </a:lnTo>
                <a:lnTo>
                  <a:pt x="53" y="492"/>
                </a:lnTo>
                <a:lnTo>
                  <a:pt x="53" y="492"/>
                </a:lnTo>
                <a:lnTo>
                  <a:pt x="54" y="492"/>
                </a:lnTo>
                <a:lnTo>
                  <a:pt x="54" y="492"/>
                </a:lnTo>
                <a:lnTo>
                  <a:pt x="54" y="492"/>
                </a:lnTo>
                <a:lnTo>
                  <a:pt x="54" y="492"/>
                </a:lnTo>
                <a:lnTo>
                  <a:pt x="54" y="492"/>
                </a:lnTo>
                <a:lnTo>
                  <a:pt x="55" y="492"/>
                </a:lnTo>
                <a:lnTo>
                  <a:pt x="55" y="492"/>
                </a:lnTo>
                <a:lnTo>
                  <a:pt x="55" y="492"/>
                </a:lnTo>
                <a:lnTo>
                  <a:pt x="56" y="492"/>
                </a:lnTo>
                <a:lnTo>
                  <a:pt x="56" y="492"/>
                </a:lnTo>
                <a:lnTo>
                  <a:pt x="56" y="492"/>
                </a:lnTo>
                <a:lnTo>
                  <a:pt x="57" y="492"/>
                </a:lnTo>
                <a:lnTo>
                  <a:pt x="57" y="493"/>
                </a:lnTo>
                <a:lnTo>
                  <a:pt x="57" y="493"/>
                </a:lnTo>
                <a:lnTo>
                  <a:pt x="57" y="493"/>
                </a:lnTo>
                <a:lnTo>
                  <a:pt x="58" y="494"/>
                </a:lnTo>
                <a:lnTo>
                  <a:pt x="58" y="494"/>
                </a:lnTo>
                <a:lnTo>
                  <a:pt x="59" y="495"/>
                </a:lnTo>
                <a:lnTo>
                  <a:pt x="59" y="495"/>
                </a:lnTo>
                <a:lnTo>
                  <a:pt x="60" y="496"/>
                </a:lnTo>
                <a:lnTo>
                  <a:pt x="61" y="497"/>
                </a:lnTo>
                <a:lnTo>
                  <a:pt x="61" y="497"/>
                </a:lnTo>
                <a:lnTo>
                  <a:pt x="62" y="498"/>
                </a:lnTo>
                <a:lnTo>
                  <a:pt x="62" y="498"/>
                </a:lnTo>
                <a:lnTo>
                  <a:pt x="62" y="498"/>
                </a:lnTo>
                <a:lnTo>
                  <a:pt x="62" y="498"/>
                </a:lnTo>
                <a:lnTo>
                  <a:pt x="62" y="498"/>
                </a:lnTo>
                <a:lnTo>
                  <a:pt x="63" y="498"/>
                </a:lnTo>
                <a:lnTo>
                  <a:pt x="63" y="498"/>
                </a:lnTo>
                <a:lnTo>
                  <a:pt x="64" y="498"/>
                </a:lnTo>
                <a:lnTo>
                  <a:pt x="64" y="498"/>
                </a:lnTo>
                <a:lnTo>
                  <a:pt x="64" y="498"/>
                </a:lnTo>
                <a:lnTo>
                  <a:pt x="64" y="498"/>
                </a:lnTo>
                <a:lnTo>
                  <a:pt x="64" y="498"/>
                </a:lnTo>
                <a:lnTo>
                  <a:pt x="64" y="498"/>
                </a:lnTo>
                <a:lnTo>
                  <a:pt x="64" y="498"/>
                </a:lnTo>
                <a:lnTo>
                  <a:pt x="65" y="498"/>
                </a:lnTo>
                <a:lnTo>
                  <a:pt x="65" y="497"/>
                </a:lnTo>
                <a:lnTo>
                  <a:pt x="65" y="497"/>
                </a:lnTo>
                <a:lnTo>
                  <a:pt x="65" y="497"/>
                </a:lnTo>
                <a:lnTo>
                  <a:pt x="65" y="497"/>
                </a:lnTo>
                <a:lnTo>
                  <a:pt x="65" y="497"/>
                </a:lnTo>
                <a:lnTo>
                  <a:pt x="65" y="497"/>
                </a:lnTo>
                <a:lnTo>
                  <a:pt x="65" y="496"/>
                </a:lnTo>
                <a:lnTo>
                  <a:pt x="65" y="496"/>
                </a:lnTo>
                <a:lnTo>
                  <a:pt x="65" y="495"/>
                </a:lnTo>
                <a:lnTo>
                  <a:pt x="65" y="495"/>
                </a:lnTo>
                <a:lnTo>
                  <a:pt x="65" y="495"/>
                </a:lnTo>
                <a:lnTo>
                  <a:pt x="65" y="494"/>
                </a:lnTo>
                <a:lnTo>
                  <a:pt x="65" y="494"/>
                </a:lnTo>
                <a:lnTo>
                  <a:pt x="65" y="494"/>
                </a:lnTo>
                <a:lnTo>
                  <a:pt x="65" y="494"/>
                </a:lnTo>
                <a:lnTo>
                  <a:pt x="65" y="493"/>
                </a:lnTo>
                <a:lnTo>
                  <a:pt x="65" y="492"/>
                </a:lnTo>
                <a:lnTo>
                  <a:pt x="64" y="492"/>
                </a:lnTo>
                <a:lnTo>
                  <a:pt x="64" y="492"/>
                </a:lnTo>
                <a:lnTo>
                  <a:pt x="64" y="492"/>
                </a:lnTo>
                <a:lnTo>
                  <a:pt x="64" y="492"/>
                </a:lnTo>
                <a:lnTo>
                  <a:pt x="64" y="491"/>
                </a:lnTo>
                <a:lnTo>
                  <a:pt x="64" y="491"/>
                </a:lnTo>
                <a:lnTo>
                  <a:pt x="64" y="491"/>
                </a:lnTo>
                <a:lnTo>
                  <a:pt x="64" y="491"/>
                </a:lnTo>
                <a:lnTo>
                  <a:pt x="64" y="491"/>
                </a:lnTo>
                <a:lnTo>
                  <a:pt x="64" y="491"/>
                </a:lnTo>
                <a:lnTo>
                  <a:pt x="64" y="490"/>
                </a:lnTo>
                <a:lnTo>
                  <a:pt x="64" y="490"/>
                </a:lnTo>
                <a:lnTo>
                  <a:pt x="64" y="490"/>
                </a:lnTo>
                <a:lnTo>
                  <a:pt x="64" y="489"/>
                </a:lnTo>
                <a:lnTo>
                  <a:pt x="64" y="489"/>
                </a:lnTo>
                <a:lnTo>
                  <a:pt x="63" y="489"/>
                </a:lnTo>
                <a:lnTo>
                  <a:pt x="63" y="489"/>
                </a:lnTo>
                <a:lnTo>
                  <a:pt x="63" y="489"/>
                </a:lnTo>
                <a:lnTo>
                  <a:pt x="62" y="489"/>
                </a:lnTo>
                <a:lnTo>
                  <a:pt x="62" y="489"/>
                </a:lnTo>
                <a:lnTo>
                  <a:pt x="62" y="489"/>
                </a:lnTo>
                <a:lnTo>
                  <a:pt x="62" y="488"/>
                </a:lnTo>
                <a:lnTo>
                  <a:pt x="62" y="488"/>
                </a:lnTo>
                <a:lnTo>
                  <a:pt x="62" y="488"/>
                </a:lnTo>
                <a:lnTo>
                  <a:pt x="62" y="488"/>
                </a:lnTo>
                <a:lnTo>
                  <a:pt x="62" y="488"/>
                </a:lnTo>
                <a:lnTo>
                  <a:pt x="62" y="488"/>
                </a:lnTo>
                <a:lnTo>
                  <a:pt x="62" y="488"/>
                </a:lnTo>
                <a:lnTo>
                  <a:pt x="62" y="487"/>
                </a:lnTo>
                <a:lnTo>
                  <a:pt x="61" y="487"/>
                </a:lnTo>
                <a:lnTo>
                  <a:pt x="61" y="485"/>
                </a:lnTo>
                <a:lnTo>
                  <a:pt x="61" y="485"/>
                </a:lnTo>
                <a:lnTo>
                  <a:pt x="60" y="485"/>
                </a:lnTo>
                <a:lnTo>
                  <a:pt x="60" y="484"/>
                </a:lnTo>
                <a:lnTo>
                  <a:pt x="60" y="484"/>
                </a:lnTo>
                <a:lnTo>
                  <a:pt x="59" y="484"/>
                </a:lnTo>
                <a:lnTo>
                  <a:pt x="59" y="484"/>
                </a:lnTo>
                <a:lnTo>
                  <a:pt x="59" y="484"/>
                </a:lnTo>
                <a:lnTo>
                  <a:pt x="59" y="484"/>
                </a:lnTo>
                <a:lnTo>
                  <a:pt x="59" y="483"/>
                </a:lnTo>
                <a:lnTo>
                  <a:pt x="59" y="483"/>
                </a:lnTo>
                <a:lnTo>
                  <a:pt x="59" y="483"/>
                </a:lnTo>
                <a:lnTo>
                  <a:pt x="59" y="482"/>
                </a:lnTo>
                <a:lnTo>
                  <a:pt x="59" y="482"/>
                </a:lnTo>
                <a:lnTo>
                  <a:pt x="59" y="482"/>
                </a:lnTo>
                <a:lnTo>
                  <a:pt x="59" y="481"/>
                </a:lnTo>
                <a:lnTo>
                  <a:pt x="59" y="481"/>
                </a:lnTo>
                <a:lnTo>
                  <a:pt x="59" y="480"/>
                </a:lnTo>
                <a:lnTo>
                  <a:pt x="59" y="480"/>
                </a:lnTo>
                <a:lnTo>
                  <a:pt x="59" y="480"/>
                </a:lnTo>
                <a:lnTo>
                  <a:pt x="59" y="479"/>
                </a:lnTo>
                <a:lnTo>
                  <a:pt x="59" y="479"/>
                </a:lnTo>
                <a:lnTo>
                  <a:pt x="59" y="479"/>
                </a:lnTo>
                <a:lnTo>
                  <a:pt x="59" y="478"/>
                </a:lnTo>
                <a:lnTo>
                  <a:pt x="59" y="478"/>
                </a:lnTo>
                <a:lnTo>
                  <a:pt x="58" y="478"/>
                </a:lnTo>
                <a:lnTo>
                  <a:pt x="58" y="478"/>
                </a:lnTo>
                <a:lnTo>
                  <a:pt x="58" y="478"/>
                </a:lnTo>
                <a:lnTo>
                  <a:pt x="58" y="478"/>
                </a:lnTo>
                <a:lnTo>
                  <a:pt x="58" y="478"/>
                </a:lnTo>
                <a:lnTo>
                  <a:pt x="57" y="478"/>
                </a:lnTo>
                <a:lnTo>
                  <a:pt x="57" y="478"/>
                </a:lnTo>
                <a:lnTo>
                  <a:pt x="57" y="478"/>
                </a:lnTo>
                <a:lnTo>
                  <a:pt x="57" y="479"/>
                </a:lnTo>
                <a:lnTo>
                  <a:pt x="56" y="479"/>
                </a:lnTo>
                <a:lnTo>
                  <a:pt x="55" y="479"/>
                </a:lnTo>
                <a:lnTo>
                  <a:pt x="55" y="479"/>
                </a:lnTo>
                <a:lnTo>
                  <a:pt x="55" y="479"/>
                </a:lnTo>
                <a:lnTo>
                  <a:pt x="55" y="479"/>
                </a:lnTo>
                <a:lnTo>
                  <a:pt x="55" y="479"/>
                </a:lnTo>
                <a:lnTo>
                  <a:pt x="55" y="480"/>
                </a:lnTo>
                <a:lnTo>
                  <a:pt x="54" y="480"/>
                </a:lnTo>
                <a:lnTo>
                  <a:pt x="54" y="480"/>
                </a:lnTo>
                <a:lnTo>
                  <a:pt x="54" y="481"/>
                </a:lnTo>
                <a:lnTo>
                  <a:pt x="54" y="481"/>
                </a:lnTo>
                <a:lnTo>
                  <a:pt x="53" y="481"/>
                </a:lnTo>
                <a:lnTo>
                  <a:pt x="53" y="481"/>
                </a:lnTo>
                <a:lnTo>
                  <a:pt x="52" y="481"/>
                </a:lnTo>
                <a:lnTo>
                  <a:pt x="52" y="481"/>
                </a:lnTo>
                <a:lnTo>
                  <a:pt x="52" y="481"/>
                </a:lnTo>
                <a:lnTo>
                  <a:pt x="52" y="481"/>
                </a:lnTo>
                <a:lnTo>
                  <a:pt x="52" y="481"/>
                </a:lnTo>
                <a:lnTo>
                  <a:pt x="51" y="481"/>
                </a:lnTo>
                <a:lnTo>
                  <a:pt x="51" y="481"/>
                </a:lnTo>
                <a:lnTo>
                  <a:pt x="51" y="480"/>
                </a:lnTo>
                <a:lnTo>
                  <a:pt x="51" y="480"/>
                </a:lnTo>
                <a:lnTo>
                  <a:pt x="51" y="480"/>
                </a:lnTo>
                <a:lnTo>
                  <a:pt x="50" y="480"/>
                </a:lnTo>
                <a:lnTo>
                  <a:pt x="50" y="480"/>
                </a:lnTo>
                <a:lnTo>
                  <a:pt x="50" y="480"/>
                </a:lnTo>
                <a:lnTo>
                  <a:pt x="50" y="480"/>
                </a:lnTo>
                <a:lnTo>
                  <a:pt x="49" y="480"/>
                </a:lnTo>
                <a:lnTo>
                  <a:pt x="49" y="480"/>
                </a:lnTo>
                <a:lnTo>
                  <a:pt x="48" y="480"/>
                </a:lnTo>
                <a:lnTo>
                  <a:pt x="48" y="480"/>
                </a:lnTo>
                <a:lnTo>
                  <a:pt x="48" y="480"/>
                </a:lnTo>
                <a:lnTo>
                  <a:pt x="48" y="480"/>
                </a:lnTo>
                <a:lnTo>
                  <a:pt x="48" y="480"/>
                </a:lnTo>
                <a:lnTo>
                  <a:pt x="48" y="480"/>
                </a:lnTo>
                <a:lnTo>
                  <a:pt x="47" y="480"/>
                </a:lnTo>
                <a:lnTo>
                  <a:pt x="47" y="480"/>
                </a:lnTo>
                <a:lnTo>
                  <a:pt x="47" y="480"/>
                </a:lnTo>
                <a:lnTo>
                  <a:pt x="47" y="480"/>
                </a:lnTo>
                <a:lnTo>
                  <a:pt x="47" y="480"/>
                </a:lnTo>
                <a:lnTo>
                  <a:pt x="47" y="480"/>
                </a:lnTo>
                <a:lnTo>
                  <a:pt x="47" y="480"/>
                </a:lnTo>
                <a:lnTo>
                  <a:pt x="47" y="480"/>
                </a:lnTo>
                <a:lnTo>
                  <a:pt x="47" y="479"/>
                </a:lnTo>
                <a:lnTo>
                  <a:pt x="47" y="479"/>
                </a:lnTo>
                <a:lnTo>
                  <a:pt x="46" y="478"/>
                </a:lnTo>
                <a:lnTo>
                  <a:pt x="46" y="478"/>
                </a:lnTo>
                <a:lnTo>
                  <a:pt x="46" y="478"/>
                </a:lnTo>
                <a:lnTo>
                  <a:pt x="46" y="478"/>
                </a:lnTo>
                <a:lnTo>
                  <a:pt x="46" y="477"/>
                </a:lnTo>
                <a:lnTo>
                  <a:pt x="46" y="477"/>
                </a:lnTo>
                <a:lnTo>
                  <a:pt x="46" y="477"/>
                </a:lnTo>
                <a:lnTo>
                  <a:pt x="45" y="477"/>
                </a:lnTo>
                <a:lnTo>
                  <a:pt x="45" y="477"/>
                </a:lnTo>
                <a:lnTo>
                  <a:pt x="45" y="477"/>
                </a:lnTo>
                <a:lnTo>
                  <a:pt x="45" y="477"/>
                </a:lnTo>
                <a:lnTo>
                  <a:pt x="45" y="477"/>
                </a:lnTo>
                <a:lnTo>
                  <a:pt x="44" y="477"/>
                </a:lnTo>
                <a:lnTo>
                  <a:pt x="44" y="477"/>
                </a:lnTo>
                <a:lnTo>
                  <a:pt x="44" y="477"/>
                </a:lnTo>
                <a:lnTo>
                  <a:pt x="44" y="477"/>
                </a:lnTo>
                <a:lnTo>
                  <a:pt x="44" y="477"/>
                </a:lnTo>
                <a:lnTo>
                  <a:pt x="44" y="477"/>
                </a:lnTo>
                <a:lnTo>
                  <a:pt x="43" y="477"/>
                </a:lnTo>
                <a:lnTo>
                  <a:pt x="43" y="476"/>
                </a:lnTo>
                <a:lnTo>
                  <a:pt x="43" y="476"/>
                </a:lnTo>
                <a:lnTo>
                  <a:pt x="43" y="475"/>
                </a:lnTo>
                <a:lnTo>
                  <a:pt x="43" y="475"/>
                </a:lnTo>
                <a:lnTo>
                  <a:pt x="42" y="475"/>
                </a:lnTo>
                <a:lnTo>
                  <a:pt x="42" y="475"/>
                </a:lnTo>
                <a:lnTo>
                  <a:pt x="42" y="474"/>
                </a:lnTo>
                <a:lnTo>
                  <a:pt x="41" y="474"/>
                </a:lnTo>
                <a:lnTo>
                  <a:pt x="41" y="474"/>
                </a:lnTo>
                <a:lnTo>
                  <a:pt x="41" y="474"/>
                </a:lnTo>
                <a:lnTo>
                  <a:pt x="42" y="473"/>
                </a:lnTo>
                <a:lnTo>
                  <a:pt x="42" y="473"/>
                </a:lnTo>
                <a:lnTo>
                  <a:pt x="43" y="473"/>
                </a:lnTo>
                <a:lnTo>
                  <a:pt x="43" y="473"/>
                </a:lnTo>
                <a:lnTo>
                  <a:pt x="43" y="473"/>
                </a:lnTo>
                <a:lnTo>
                  <a:pt x="43" y="473"/>
                </a:lnTo>
                <a:lnTo>
                  <a:pt x="43" y="473"/>
                </a:lnTo>
                <a:lnTo>
                  <a:pt x="43" y="473"/>
                </a:lnTo>
                <a:lnTo>
                  <a:pt x="43" y="473"/>
                </a:lnTo>
                <a:lnTo>
                  <a:pt x="44" y="473"/>
                </a:lnTo>
                <a:lnTo>
                  <a:pt x="44" y="473"/>
                </a:lnTo>
                <a:lnTo>
                  <a:pt x="44" y="473"/>
                </a:lnTo>
                <a:lnTo>
                  <a:pt x="44" y="473"/>
                </a:lnTo>
                <a:lnTo>
                  <a:pt x="44" y="473"/>
                </a:lnTo>
                <a:lnTo>
                  <a:pt x="44" y="473"/>
                </a:lnTo>
                <a:lnTo>
                  <a:pt x="45" y="473"/>
                </a:lnTo>
                <a:lnTo>
                  <a:pt x="45" y="473"/>
                </a:lnTo>
                <a:lnTo>
                  <a:pt x="45" y="473"/>
                </a:lnTo>
                <a:lnTo>
                  <a:pt x="45" y="473"/>
                </a:lnTo>
                <a:lnTo>
                  <a:pt x="46" y="473"/>
                </a:lnTo>
                <a:lnTo>
                  <a:pt x="46" y="473"/>
                </a:lnTo>
                <a:lnTo>
                  <a:pt x="46" y="472"/>
                </a:lnTo>
                <a:lnTo>
                  <a:pt x="47" y="472"/>
                </a:lnTo>
                <a:lnTo>
                  <a:pt x="47" y="471"/>
                </a:lnTo>
                <a:lnTo>
                  <a:pt x="47" y="471"/>
                </a:lnTo>
                <a:lnTo>
                  <a:pt x="47" y="471"/>
                </a:lnTo>
                <a:lnTo>
                  <a:pt x="47" y="471"/>
                </a:lnTo>
                <a:lnTo>
                  <a:pt x="47" y="470"/>
                </a:lnTo>
                <a:lnTo>
                  <a:pt x="48" y="470"/>
                </a:lnTo>
                <a:lnTo>
                  <a:pt x="48" y="470"/>
                </a:lnTo>
                <a:lnTo>
                  <a:pt x="48" y="469"/>
                </a:lnTo>
                <a:lnTo>
                  <a:pt x="49" y="468"/>
                </a:lnTo>
                <a:lnTo>
                  <a:pt x="49" y="468"/>
                </a:lnTo>
                <a:lnTo>
                  <a:pt x="50" y="468"/>
                </a:lnTo>
                <a:lnTo>
                  <a:pt x="50" y="467"/>
                </a:lnTo>
                <a:lnTo>
                  <a:pt x="50" y="467"/>
                </a:lnTo>
                <a:lnTo>
                  <a:pt x="51" y="467"/>
                </a:lnTo>
                <a:lnTo>
                  <a:pt x="51" y="467"/>
                </a:lnTo>
                <a:lnTo>
                  <a:pt x="51" y="467"/>
                </a:lnTo>
                <a:lnTo>
                  <a:pt x="52" y="466"/>
                </a:lnTo>
                <a:lnTo>
                  <a:pt x="52" y="466"/>
                </a:lnTo>
                <a:lnTo>
                  <a:pt x="52" y="466"/>
                </a:lnTo>
                <a:lnTo>
                  <a:pt x="52" y="466"/>
                </a:lnTo>
                <a:lnTo>
                  <a:pt x="52" y="466"/>
                </a:lnTo>
                <a:lnTo>
                  <a:pt x="52" y="466"/>
                </a:lnTo>
                <a:lnTo>
                  <a:pt x="52" y="465"/>
                </a:lnTo>
                <a:lnTo>
                  <a:pt x="52" y="465"/>
                </a:lnTo>
                <a:lnTo>
                  <a:pt x="52" y="465"/>
                </a:lnTo>
                <a:lnTo>
                  <a:pt x="53" y="464"/>
                </a:lnTo>
                <a:lnTo>
                  <a:pt x="53" y="464"/>
                </a:lnTo>
                <a:lnTo>
                  <a:pt x="53" y="464"/>
                </a:lnTo>
                <a:lnTo>
                  <a:pt x="53" y="463"/>
                </a:lnTo>
                <a:lnTo>
                  <a:pt x="53" y="461"/>
                </a:lnTo>
                <a:lnTo>
                  <a:pt x="53" y="461"/>
                </a:lnTo>
                <a:lnTo>
                  <a:pt x="54" y="461"/>
                </a:lnTo>
                <a:lnTo>
                  <a:pt x="54" y="460"/>
                </a:lnTo>
                <a:lnTo>
                  <a:pt x="54" y="460"/>
                </a:lnTo>
                <a:lnTo>
                  <a:pt x="55" y="460"/>
                </a:lnTo>
                <a:lnTo>
                  <a:pt x="55" y="460"/>
                </a:lnTo>
                <a:lnTo>
                  <a:pt x="57" y="459"/>
                </a:lnTo>
                <a:lnTo>
                  <a:pt x="58" y="458"/>
                </a:lnTo>
                <a:lnTo>
                  <a:pt x="59" y="457"/>
                </a:lnTo>
                <a:lnTo>
                  <a:pt x="61" y="455"/>
                </a:lnTo>
                <a:lnTo>
                  <a:pt x="62" y="454"/>
                </a:lnTo>
                <a:lnTo>
                  <a:pt x="64" y="453"/>
                </a:lnTo>
                <a:lnTo>
                  <a:pt x="65" y="452"/>
                </a:lnTo>
                <a:lnTo>
                  <a:pt x="67" y="451"/>
                </a:lnTo>
                <a:lnTo>
                  <a:pt x="68" y="450"/>
                </a:lnTo>
                <a:lnTo>
                  <a:pt x="68" y="450"/>
                </a:lnTo>
                <a:lnTo>
                  <a:pt x="69" y="450"/>
                </a:lnTo>
                <a:lnTo>
                  <a:pt x="69" y="450"/>
                </a:lnTo>
                <a:lnTo>
                  <a:pt x="69" y="449"/>
                </a:lnTo>
                <a:lnTo>
                  <a:pt x="69" y="449"/>
                </a:lnTo>
                <a:lnTo>
                  <a:pt x="69" y="448"/>
                </a:lnTo>
                <a:lnTo>
                  <a:pt x="69" y="448"/>
                </a:lnTo>
                <a:lnTo>
                  <a:pt x="69" y="448"/>
                </a:lnTo>
                <a:lnTo>
                  <a:pt x="69" y="448"/>
                </a:lnTo>
                <a:lnTo>
                  <a:pt x="70" y="447"/>
                </a:lnTo>
                <a:lnTo>
                  <a:pt x="70" y="447"/>
                </a:lnTo>
                <a:lnTo>
                  <a:pt x="70" y="447"/>
                </a:lnTo>
                <a:lnTo>
                  <a:pt x="70" y="447"/>
                </a:lnTo>
                <a:lnTo>
                  <a:pt x="70" y="447"/>
                </a:lnTo>
                <a:lnTo>
                  <a:pt x="70" y="446"/>
                </a:lnTo>
                <a:lnTo>
                  <a:pt x="70" y="446"/>
                </a:lnTo>
                <a:lnTo>
                  <a:pt x="70" y="446"/>
                </a:lnTo>
                <a:lnTo>
                  <a:pt x="70" y="445"/>
                </a:lnTo>
                <a:lnTo>
                  <a:pt x="70" y="444"/>
                </a:lnTo>
                <a:lnTo>
                  <a:pt x="70" y="444"/>
                </a:lnTo>
                <a:lnTo>
                  <a:pt x="70" y="444"/>
                </a:lnTo>
                <a:lnTo>
                  <a:pt x="71" y="443"/>
                </a:lnTo>
                <a:lnTo>
                  <a:pt x="71" y="443"/>
                </a:lnTo>
                <a:lnTo>
                  <a:pt x="71" y="443"/>
                </a:lnTo>
                <a:lnTo>
                  <a:pt x="71" y="443"/>
                </a:lnTo>
                <a:lnTo>
                  <a:pt x="71" y="442"/>
                </a:lnTo>
                <a:lnTo>
                  <a:pt x="71" y="442"/>
                </a:lnTo>
                <a:lnTo>
                  <a:pt x="71" y="442"/>
                </a:lnTo>
                <a:lnTo>
                  <a:pt x="71" y="441"/>
                </a:lnTo>
                <a:lnTo>
                  <a:pt x="70" y="441"/>
                </a:lnTo>
                <a:lnTo>
                  <a:pt x="70" y="440"/>
                </a:lnTo>
                <a:lnTo>
                  <a:pt x="70" y="440"/>
                </a:lnTo>
                <a:lnTo>
                  <a:pt x="70" y="440"/>
                </a:lnTo>
                <a:lnTo>
                  <a:pt x="70" y="440"/>
                </a:lnTo>
                <a:lnTo>
                  <a:pt x="69" y="439"/>
                </a:lnTo>
                <a:lnTo>
                  <a:pt x="69" y="439"/>
                </a:lnTo>
                <a:lnTo>
                  <a:pt x="69" y="439"/>
                </a:lnTo>
                <a:lnTo>
                  <a:pt x="68" y="439"/>
                </a:lnTo>
                <a:lnTo>
                  <a:pt x="68" y="439"/>
                </a:lnTo>
                <a:lnTo>
                  <a:pt x="68" y="439"/>
                </a:lnTo>
                <a:lnTo>
                  <a:pt x="68" y="439"/>
                </a:lnTo>
                <a:lnTo>
                  <a:pt x="68" y="440"/>
                </a:lnTo>
                <a:lnTo>
                  <a:pt x="67" y="440"/>
                </a:lnTo>
                <a:lnTo>
                  <a:pt x="67" y="440"/>
                </a:lnTo>
                <a:lnTo>
                  <a:pt x="67" y="440"/>
                </a:lnTo>
                <a:lnTo>
                  <a:pt x="67" y="440"/>
                </a:lnTo>
                <a:lnTo>
                  <a:pt x="67" y="440"/>
                </a:lnTo>
                <a:lnTo>
                  <a:pt x="67" y="441"/>
                </a:lnTo>
                <a:lnTo>
                  <a:pt x="67" y="441"/>
                </a:lnTo>
                <a:lnTo>
                  <a:pt x="67" y="441"/>
                </a:lnTo>
                <a:lnTo>
                  <a:pt x="67" y="441"/>
                </a:lnTo>
                <a:lnTo>
                  <a:pt x="66" y="441"/>
                </a:lnTo>
                <a:lnTo>
                  <a:pt x="66" y="441"/>
                </a:lnTo>
                <a:lnTo>
                  <a:pt x="66" y="441"/>
                </a:lnTo>
                <a:lnTo>
                  <a:pt x="66" y="441"/>
                </a:lnTo>
                <a:lnTo>
                  <a:pt x="66" y="441"/>
                </a:lnTo>
                <a:lnTo>
                  <a:pt x="66" y="441"/>
                </a:lnTo>
                <a:lnTo>
                  <a:pt x="65" y="440"/>
                </a:lnTo>
                <a:lnTo>
                  <a:pt x="65" y="440"/>
                </a:lnTo>
                <a:lnTo>
                  <a:pt x="65" y="440"/>
                </a:lnTo>
                <a:lnTo>
                  <a:pt x="65" y="440"/>
                </a:lnTo>
                <a:lnTo>
                  <a:pt x="65" y="440"/>
                </a:lnTo>
                <a:lnTo>
                  <a:pt x="65" y="439"/>
                </a:lnTo>
                <a:lnTo>
                  <a:pt x="65" y="439"/>
                </a:lnTo>
                <a:lnTo>
                  <a:pt x="64" y="438"/>
                </a:lnTo>
                <a:lnTo>
                  <a:pt x="64" y="437"/>
                </a:lnTo>
                <a:lnTo>
                  <a:pt x="64" y="437"/>
                </a:lnTo>
                <a:lnTo>
                  <a:pt x="64" y="437"/>
                </a:lnTo>
                <a:lnTo>
                  <a:pt x="64" y="437"/>
                </a:lnTo>
                <a:lnTo>
                  <a:pt x="64" y="436"/>
                </a:lnTo>
                <a:lnTo>
                  <a:pt x="64" y="436"/>
                </a:lnTo>
                <a:lnTo>
                  <a:pt x="63" y="436"/>
                </a:lnTo>
                <a:lnTo>
                  <a:pt x="63" y="435"/>
                </a:lnTo>
                <a:lnTo>
                  <a:pt x="62" y="435"/>
                </a:lnTo>
                <a:lnTo>
                  <a:pt x="62" y="435"/>
                </a:lnTo>
                <a:lnTo>
                  <a:pt x="62" y="436"/>
                </a:lnTo>
                <a:lnTo>
                  <a:pt x="62" y="436"/>
                </a:lnTo>
                <a:lnTo>
                  <a:pt x="62" y="436"/>
                </a:lnTo>
                <a:lnTo>
                  <a:pt x="61" y="436"/>
                </a:lnTo>
                <a:lnTo>
                  <a:pt x="61" y="436"/>
                </a:lnTo>
                <a:lnTo>
                  <a:pt x="61" y="436"/>
                </a:lnTo>
                <a:lnTo>
                  <a:pt x="61" y="436"/>
                </a:lnTo>
                <a:lnTo>
                  <a:pt x="61" y="436"/>
                </a:lnTo>
                <a:lnTo>
                  <a:pt x="61" y="436"/>
                </a:lnTo>
                <a:lnTo>
                  <a:pt x="60" y="436"/>
                </a:lnTo>
                <a:lnTo>
                  <a:pt x="60" y="436"/>
                </a:lnTo>
                <a:lnTo>
                  <a:pt x="59" y="436"/>
                </a:lnTo>
                <a:lnTo>
                  <a:pt x="59" y="436"/>
                </a:lnTo>
                <a:lnTo>
                  <a:pt x="59" y="436"/>
                </a:lnTo>
                <a:lnTo>
                  <a:pt x="59" y="436"/>
                </a:lnTo>
                <a:lnTo>
                  <a:pt x="59" y="436"/>
                </a:lnTo>
                <a:lnTo>
                  <a:pt x="59" y="436"/>
                </a:lnTo>
                <a:lnTo>
                  <a:pt x="59" y="436"/>
                </a:lnTo>
                <a:lnTo>
                  <a:pt x="59" y="436"/>
                </a:lnTo>
                <a:lnTo>
                  <a:pt x="58" y="436"/>
                </a:lnTo>
                <a:lnTo>
                  <a:pt x="58" y="436"/>
                </a:lnTo>
                <a:lnTo>
                  <a:pt x="58" y="436"/>
                </a:lnTo>
                <a:lnTo>
                  <a:pt x="57" y="436"/>
                </a:lnTo>
                <a:lnTo>
                  <a:pt x="57" y="436"/>
                </a:lnTo>
                <a:lnTo>
                  <a:pt x="57" y="436"/>
                </a:lnTo>
                <a:lnTo>
                  <a:pt x="57" y="436"/>
                </a:lnTo>
                <a:lnTo>
                  <a:pt x="57" y="436"/>
                </a:lnTo>
                <a:lnTo>
                  <a:pt x="57" y="436"/>
                </a:lnTo>
                <a:lnTo>
                  <a:pt x="56" y="437"/>
                </a:lnTo>
                <a:lnTo>
                  <a:pt x="56" y="437"/>
                </a:lnTo>
                <a:lnTo>
                  <a:pt x="55" y="437"/>
                </a:lnTo>
                <a:lnTo>
                  <a:pt x="55" y="437"/>
                </a:lnTo>
                <a:lnTo>
                  <a:pt x="55" y="436"/>
                </a:lnTo>
                <a:lnTo>
                  <a:pt x="55" y="436"/>
                </a:lnTo>
                <a:lnTo>
                  <a:pt x="55" y="436"/>
                </a:lnTo>
                <a:lnTo>
                  <a:pt x="55" y="435"/>
                </a:lnTo>
                <a:lnTo>
                  <a:pt x="55" y="434"/>
                </a:lnTo>
                <a:lnTo>
                  <a:pt x="55" y="434"/>
                </a:lnTo>
                <a:lnTo>
                  <a:pt x="55" y="434"/>
                </a:lnTo>
                <a:lnTo>
                  <a:pt x="55" y="434"/>
                </a:lnTo>
                <a:lnTo>
                  <a:pt x="54" y="434"/>
                </a:lnTo>
                <a:lnTo>
                  <a:pt x="54" y="434"/>
                </a:lnTo>
                <a:lnTo>
                  <a:pt x="54" y="434"/>
                </a:lnTo>
                <a:lnTo>
                  <a:pt x="53" y="434"/>
                </a:lnTo>
                <a:lnTo>
                  <a:pt x="53" y="434"/>
                </a:lnTo>
                <a:lnTo>
                  <a:pt x="53" y="434"/>
                </a:lnTo>
                <a:lnTo>
                  <a:pt x="52" y="434"/>
                </a:lnTo>
                <a:lnTo>
                  <a:pt x="52" y="434"/>
                </a:lnTo>
                <a:lnTo>
                  <a:pt x="52" y="433"/>
                </a:lnTo>
                <a:lnTo>
                  <a:pt x="52" y="433"/>
                </a:lnTo>
                <a:lnTo>
                  <a:pt x="51" y="433"/>
                </a:lnTo>
                <a:lnTo>
                  <a:pt x="51" y="433"/>
                </a:lnTo>
                <a:lnTo>
                  <a:pt x="51" y="433"/>
                </a:lnTo>
                <a:lnTo>
                  <a:pt x="51" y="433"/>
                </a:lnTo>
                <a:lnTo>
                  <a:pt x="51" y="432"/>
                </a:lnTo>
                <a:lnTo>
                  <a:pt x="51" y="432"/>
                </a:lnTo>
                <a:lnTo>
                  <a:pt x="51" y="432"/>
                </a:lnTo>
                <a:lnTo>
                  <a:pt x="50" y="432"/>
                </a:lnTo>
                <a:lnTo>
                  <a:pt x="50" y="432"/>
                </a:lnTo>
                <a:lnTo>
                  <a:pt x="50" y="431"/>
                </a:lnTo>
                <a:lnTo>
                  <a:pt x="49" y="431"/>
                </a:lnTo>
                <a:lnTo>
                  <a:pt x="49" y="431"/>
                </a:lnTo>
                <a:lnTo>
                  <a:pt x="49" y="430"/>
                </a:lnTo>
                <a:lnTo>
                  <a:pt x="49" y="430"/>
                </a:lnTo>
                <a:lnTo>
                  <a:pt x="48" y="430"/>
                </a:lnTo>
                <a:lnTo>
                  <a:pt x="48" y="430"/>
                </a:lnTo>
                <a:lnTo>
                  <a:pt x="48" y="429"/>
                </a:lnTo>
                <a:lnTo>
                  <a:pt x="48" y="429"/>
                </a:lnTo>
                <a:lnTo>
                  <a:pt x="48" y="429"/>
                </a:lnTo>
                <a:lnTo>
                  <a:pt x="48" y="429"/>
                </a:lnTo>
                <a:lnTo>
                  <a:pt x="47" y="429"/>
                </a:lnTo>
                <a:lnTo>
                  <a:pt x="47" y="429"/>
                </a:lnTo>
                <a:lnTo>
                  <a:pt x="47" y="428"/>
                </a:lnTo>
                <a:lnTo>
                  <a:pt x="47" y="428"/>
                </a:lnTo>
                <a:lnTo>
                  <a:pt x="46" y="428"/>
                </a:lnTo>
                <a:lnTo>
                  <a:pt x="46" y="428"/>
                </a:lnTo>
                <a:lnTo>
                  <a:pt x="45" y="427"/>
                </a:lnTo>
                <a:lnTo>
                  <a:pt x="45" y="427"/>
                </a:lnTo>
                <a:lnTo>
                  <a:pt x="45" y="427"/>
                </a:lnTo>
                <a:lnTo>
                  <a:pt x="45" y="427"/>
                </a:lnTo>
                <a:lnTo>
                  <a:pt x="45" y="427"/>
                </a:lnTo>
                <a:lnTo>
                  <a:pt x="44" y="426"/>
                </a:lnTo>
                <a:lnTo>
                  <a:pt x="44" y="426"/>
                </a:lnTo>
                <a:lnTo>
                  <a:pt x="44" y="426"/>
                </a:lnTo>
                <a:lnTo>
                  <a:pt x="44" y="426"/>
                </a:lnTo>
                <a:lnTo>
                  <a:pt x="43" y="424"/>
                </a:lnTo>
                <a:lnTo>
                  <a:pt x="43" y="424"/>
                </a:lnTo>
                <a:lnTo>
                  <a:pt x="41" y="423"/>
                </a:lnTo>
                <a:lnTo>
                  <a:pt x="41" y="422"/>
                </a:lnTo>
                <a:lnTo>
                  <a:pt x="41" y="422"/>
                </a:lnTo>
                <a:lnTo>
                  <a:pt x="40" y="422"/>
                </a:lnTo>
                <a:lnTo>
                  <a:pt x="40" y="422"/>
                </a:lnTo>
                <a:lnTo>
                  <a:pt x="40" y="422"/>
                </a:lnTo>
                <a:lnTo>
                  <a:pt x="40" y="422"/>
                </a:lnTo>
                <a:lnTo>
                  <a:pt x="39" y="422"/>
                </a:lnTo>
                <a:lnTo>
                  <a:pt x="39" y="422"/>
                </a:lnTo>
                <a:lnTo>
                  <a:pt x="39" y="422"/>
                </a:lnTo>
                <a:lnTo>
                  <a:pt x="38" y="422"/>
                </a:lnTo>
                <a:lnTo>
                  <a:pt x="38" y="422"/>
                </a:lnTo>
                <a:lnTo>
                  <a:pt x="38" y="423"/>
                </a:lnTo>
                <a:lnTo>
                  <a:pt x="38" y="423"/>
                </a:lnTo>
                <a:lnTo>
                  <a:pt x="38" y="423"/>
                </a:lnTo>
                <a:lnTo>
                  <a:pt x="37" y="423"/>
                </a:lnTo>
                <a:lnTo>
                  <a:pt x="37" y="423"/>
                </a:lnTo>
                <a:lnTo>
                  <a:pt x="37" y="423"/>
                </a:lnTo>
                <a:lnTo>
                  <a:pt x="36" y="424"/>
                </a:lnTo>
                <a:lnTo>
                  <a:pt x="36" y="424"/>
                </a:lnTo>
                <a:lnTo>
                  <a:pt x="35" y="424"/>
                </a:lnTo>
                <a:lnTo>
                  <a:pt x="35" y="424"/>
                </a:lnTo>
                <a:lnTo>
                  <a:pt x="35" y="424"/>
                </a:lnTo>
                <a:lnTo>
                  <a:pt x="35" y="424"/>
                </a:lnTo>
                <a:lnTo>
                  <a:pt x="34" y="424"/>
                </a:lnTo>
                <a:lnTo>
                  <a:pt x="33" y="424"/>
                </a:lnTo>
                <a:lnTo>
                  <a:pt x="33" y="424"/>
                </a:lnTo>
                <a:lnTo>
                  <a:pt x="33" y="424"/>
                </a:lnTo>
                <a:lnTo>
                  <a:pt x="33" y="424"/>
                </a:lnTo>
                <a:lnTo>
                  <a:pt x="33" y="424"/>
                </a:lnTo>
                <a:lnTo>
                  <a:pt x="33" y="424"/>
                </a:lnTo>
                <a:lnTo>
                  <a:pt x="32" y="424"/>
                </a:lnTo>
                <a:lnTo>
                  <a:pt x="32" y="425"/>
                </a:lnTo>
                <a:lnTo>
                  <a:pt x="32" y="425"/>
                </a:lnTo>
                <a:lnTo>
                  <a:pt x="32" y="425"/>
                </a:lnTo>
                <a:lnTo>
                  <a:pt x="31" y="425"/>
                </a:lnTo>
                <a:lnTo>
                  <a:pt x="31" y="425"/>
                </a:lnTo>
                <a:lnTo>
                  <a:pt x="31" y="425"/>
                </a:lnTo>
                <a:lnTo>
                  <a:pt x="31" y="425"/>
                </a:lnTo>
                <a:lnTo>
                  <a:pt x="31" y="425"/>
                </a:lnTo>
                <a:lnTo>
                  <a:pt x="29" y="425"/>
                </a:lnTo>
                <a:lnTo>
                  <a:pt x="29" y="425"/>
                </a:lnTo>
                <a:lnTo>
                  <a:pt x="28" y="425"/>
                </a:lnTo>
                <a:lnTo>
                  <a:pt x="28" y="425"/>
                </a:lnTo>
                <a:lnTo>
                  <a:pt x="28" y="426"/>
                </a:lnTo>
                <a:lnTo>
                  <a:pt x="27" y="426"/>
                </a:lnTo>
                <a:lnTo>
                  <a:pt x="27" y="426"/>
                </a:lnTo>
                <a:lnTo>
                  <a:pt x="27" y="426"/>
                </a:lnTo>
                <a:lnTo>
                  <a:pt x="27" y="425"/>
                </a:lnTo>
                <a:lnTo>
                  <a:pt x="26" y="425"/>
                </a:lnTo>
                <a:lnTo>
                  <a:pt x="24" y="424"/>
                </a:lnTo>
                <a:lnTo>
                  <a:pt x="21" y="422"/>
                </a:lnTo>
                <a:lnTo>
                  <a:pt x="18" y="417"/>
                </a:lnTo>
                <a:lnTo>
                  <a:pt x="18" y="417"/>
                </a:lnTo>
                <a:lnTo>
                  <a:pt x="16" y="415"/>
                </a:lnTo>
                <a:lnTo>
                  <a:pt x="16" y="414"/>
                </a:lnTo>
                <a:lnTo>
                  <a:pt x="13" y="412"/>
                </a:lnTo>
                <a:lnTo>
                  <a:pt x="12" y="412"/>
                </a:lnTo>
                <a:lnTo>
                  <a:pt x="11" y="412"/>
                </a:lnTo>
                <a:lnTo>
                  <a:pt x="5" y="413"/>
                </a:lnTo>
                <a:lnTo>
                  <a:pt x="4" y="413"/>
                </a:lnTo>
                <a:lnTo>
                  <a:pt x="4" y="413"/>
                </a:lnTo>
                <a:lnTo>
                  <a:pt x="4" y="414"/>
                </a:lnTo>
                <a:lnTo>
                  <a:pt x="4" y="414"/>
                </a:lnTo>
                <a:lnTo>
                  <a:pt x="4" y="414"/>
                </a:lnTo>
                <a:lnTo>
                  <a:pt x="4" y="414"/>
                </a:lnTo>
                <a:lnTo>
                  <a:pt x="3" y="414"/>
                </a:lnTo>
                <a:lnTo>
                  <a:pt x="3" y="414"/>
                </a:lnTo>
                <a:lnTo>
                  <a:pt x="3" y="414"/>
                </a:lnTo>
                <a:lnTo>
                  <a:pt x="2" y="415"/>
                </a:lnTo>
                <a:lnTo>
                  <a:pt x="2" y="415"/>
                </a:lnTo>
                <a:lnTo>
                  <a:pt x="1" y="415"/>
                </a:lnTo>
                <a:lnTo>
                  <a:pt x="1" y="415"/>
                </a:lnTo>
                <a:lnTo>
                  <a:pt x="1" y="415"/>
                </a:lnTo>
                <a:lnTo>
                  <a:pt x="0" y="414"/>
                </a:lnTo>
                <a:lnTo>
                  <a:pt x="0" y="414"/>
                </a:lnTo>
                <a:lnTo>
                  <a:pt x="0" y="414"/>
                </a:lnTo>
                <a:lnTo>
                  <a:pt x="0" y="414"/>
                </a:lnTo>
                <a:lnTo>
                  <a:pt x="0" y="413"/>
                </a:lnTo>
                <a:lnTo>
                  <a:pt x="0" y="413"/>
                </a:lnTo>
                <a:lnTo>
                  <a:pt x="0" y="413"/>
                </a:lnTo>
                <a:lnTo>
                  <a:pt x="0" y="413"/>
                </a:lnTo>
                <a:lnTo>
                  <a:pt x="1" y="412"/>
                </a:lnTo>
                <a:lnTo>
                  <a:pt x="2" y="409"/>
                </a:lnTo>
                <a:lnTo>
                  <a:pt x="3" y="408"/>
                </a:lnTo>
                <a:lnTo>
                  <a:pt x="3" y="408"/>
                </a:lnTo>
                <a:lnTo>
                  <a:pt x="4" y="405"/>
                </a:lnTo>
                <a:lnTo>
                  <a:pt x="4" y="405"/>
                </a:lnTo>
                <a:lnTo>
                  <a:pt x="4" y="405"/>
                </a:lnTo>
                <a:lnTo>
                  <a:pt x="4" y="405"/>
                </a:lnTo>
                <a:lnTo>
                  <a:pt x="4" y="405"/>
                </a:lnTo>
                <a:lnTo>
                  <a:pt x="4" y="405"/>
                </a:lnTo>
                <a:lnTo>
                  <a:pt x="4" y="404"/>
                </a:lnTo>
                <a:lnTo>
                  <a:pt x="4" y="404"/>
                </a:lnTo>
                <a:lnTo>
                  <a:pt x="4" y="401"/>
                </a:lnTo>
                <a:lnTo>
                  <a:pt x="3" y="401"/>
                </a:lnTo>
                <a:lnTo>
                  <a:pt x="3" y="400"/>
                </a:lnTo>
                <a:lnTo>
                  <a:pt x="3" y="400"/>
                </a:lnTo>
                <a:lnTo>
                  <a:pt x="3" y="400"/>
                </a:lnTo>
                <a:lnTo>
                  <a:pt x="3" y="400"/>
                </a:lnTo>
                <a:lnTo>
                  <a:pt x="3" y="400"/>
                </a:lnTo>
                <a:lnTo>
                  <a:pt x="3" y="400"/>
                </a:lnTo>
                <a:lnTo>
                  <a:pt x="3" y="399"/>
                </a:lnTo>
                <a:lnTo>
                  <a:pt x="3" y="399"/>
                </a:lnTo>
                <a:lnTo>
                  <a:pt x="3" y="399"/>
                </a:lnTo>
                <a:lnTo>
                  <a:pt x="3" y="399"/>
                </a:lnTo>
                <a:lnTo>
                  <a:pt x="3" y="398"/>
                </a:lnTo>
                <a:lnTo>
                  <a:pt x="3" y="398"/>
                </a:lnTo>
                <a:lnTo>
                  <a:pt x="3" y="398"/>
                </a:lnTo>
                <a:lnTo>
                  <a:pt x="3" y="398"/>
                </a:lnTo>
                <a:lnTo>
                  <a:pt x="3" y="398"/>
                </a:lnTo>
                <a:lnTo>
                  <a:pt x="3" y="397"/>
                </a:lnTo>
                <a:lnTo>
                  <a:pt x="3" y="396"/>
                </a:lnTo>
                <a:lnTo>
                  <a:pt x="3" y="396"/>
                </a:lnTo>
                <a:lnTo>
                  <a:pt x="3" y="396"/>
                </a:lnTo>
                <a:lnTo>
                  <a:pt x="3" y="395"/>
                </a:lnTo>
                <a:lnTo>
                  <a:pt x="3" y="395"/>
                </a:lnTo>
                <a:lnTo>
                  <a:pt x="3" y="394"/>
                </a:lnTo>
                <a:lnTo>
                  <a:pt x="3" y="393"/>
                </a:lnTo>
                <a:lnTo>
                  <a:pt x="3" y="393"/>
                </a:lnTo>
                <a:lnTo>
                  <a:pt x="3" y="392"/>
                </a:lnTo>
                <a:lnTo>
                  <a:pt x="3" y="392"/>
                </a:lnTo>
                <a:lnTo>
                  <a:pt x="3" y="391"/>
                </a:lnTo>
                <a:lnTo>
                  <a:pt x="3" y="390"/>
                </a:lnTo>
                <a:lnTo>
                  <a:pt x="3" y="390"/>
                </a:lnTo>
                <a:lnTo>
                  <a:pt x="3" y="389"/>
                </a:lnTo>
                <a:lnTo>
                  <a:pt x="3" y="389"/>
                </a:lnTo>
                <a:lnTo>
                  <a:pt x="3" y="389"/>
                </a:lnTo>
                <a:lnTo>
                  <a:pt x="3" y="389"/>
                </a:lnTo>
                <a:lnTo>
                  <a:pt x="4" y="389"/>
                </a:lnTo>
                <a:lnTo>
                  <a:pt x="4" y="388"/>
                </a:lnTo>
                <a:lnTo>
                  <a:pt x="4" y="388"/>
                </a:lnTo>
                <a:lnTo>
                  <a:pt x="4" y="388"/>
                </a:lnTo>
                <a:lnTo>
                  <a:pt x="4" y="388"/>
                </a:lnTo>
                <a:lnTo>
                  <a:pt x="4" y="388"/>
                </a:lnTo>
                <a:lnTo>
                  <a:pt x="4" y="387"/>
                </a:lnTo>
                <a:lnTo>
                  <a:pt x="4" y="387"/>
                </a:lnTo>
                <a:lnTo>
                  <a:pt x="4" y="387"/>
                </a:lnTo>
                <a:lnTo>
                  <a:pt x="4" y="387"/>
                </a:lnTo>
                <a:lnTo>
                  <a:pt x="4" y="386"/>
                </a:lnTo>
                <a:lnTo>
                  <a:pt x="4" y="386"/>
                </a:lnTo>
                <a:lnTo>
                  <a:pt x="4" y="386"/>
                </a:lnTo>
                <a:lnTo>
                  <a:pt x="4" y="386"/>
                </a:lnTo>
                <a:lnTo>
                  <a:pt x="4" y="386"/>
                </a:lnTo>
                <a:lnTo>
                  <a:pt x="4" y="385"/>
                </a:lnTo>
                <a:lnTo>
                  <a:pt x="5" y="383"/>
                </a:lnTo>
                <a:lnTo>
                  <a:pt x="5" y="383"/>
                </a:lnTo>
                <a:lnTo>
                  <a:pt x="7" y="382"/>
                </a:lnTo>
                <a:lnTo>
                  <a:pt x="8" y="382"/>
                </a:lnTo>
                <a:lnTo>
                  <a:pt x="9" y="381"/>
                </a:lnTo>
                <a:lnTo>
                  <a:pt x="9" y="381"/>
                </a:lnTo>
                <a:lnTo>
                  <a:pt x="9" y="381"/>
                </a:lnTo>
                <a:lnTo>
                  <a:pt x="9" y="381"/>
                </a:lnTo>
                <a:lnTo>
                  <a:pt x="10" y="381"/>
                </a:lnTo>
                <a:lnTo>
                  <a:pt x="10" y="380"/>
                </a:lnTo>
                <a:lnTo>
                  <a:pt x="11" y="379"/>
                </a:lnTo>
                <a:lnTo>
                  <a:pt x="11" y="379"/>
                </a:lnTo>
                <a:lnTo>
                  <a:pt x="11" y="378"/>
                </a:lnTo>
                <a:lnTo>
                  <a:pt x="12" y="378"/>
                </a:lnTo>
                <a:lnTo>
                  <a:pt x="13" y="376"/>
                </a:lnTo>
                <a:lnTo>
                  <a:pt x="14" y="375"/>
                </a:lnTo>
                <a:lnTo>
                  <a:pt x="14" y="375"/>
                </a:lnTo>
                <a:lnTo>
                  <a:pt x="15" y="374"/>
                </a:lnTo>
                <a:lnTo>
                  <a:pt x="15" y="374"/>
                </a:lnTo>
                <a:lnTo>
                  <a:pt x="16" y="373"/>
                </a:lnTo>
                <a:lnTo>
                  <a:pt x="16" y="373"/>
                </a:lnTo>
                <a:lnTo>
                  <a:pt x="17" y="373"/>
                </a:lnTo>
                <a:lnTo>
                  <a:pt x="17" y="372"/>
                </a:lnTo>
                <a:lnTo>
                  <a:pt x="17" y="372"/>
                </a:lnTo>
                <a:lnTo>
                  <a:pt x="18" y="372"/>
                </a:lnTo>
                <a:lnTo>
                  <a:pt x="18" y="372"/>
                </a:lnTo>
                <a:lnTo>
                  <a:pt x="18" y="372"/>
                </a:lnTo>
                <a:lnTo>
                  <a:pt x="18" y="372"/>
                </a:lnTo>
                <a:lnTo>
                  <a:pt x="18" y="372"/>
                </a:lnTo>
                <a:lnTo>
                  <a:pt x="19" y="372"/>
                </a:lnTo>
                <a:lnTo>
                  <a:pt x="19" y="372"/>
                </a:lnTo>
                <a:lnTo>
                  <a:pt x="19" y="372"/>
                </a:lnTo>
                <a:lnTo>
                  <a:pt x="19" y="372"/>
                </a:lnTo>
                <a:lnTo>
                  <a:pt x="19" y="372"/>
                </a:lnTo>
                <a:lnTo>
                  <a:pt x="20" y="372"/>
                </a:lnTo>
                <a:lnTo>
                  <a:pt x="20" y="371"/>
                </a:lnTo>
                <a:lnTo>
                  <a:pt x="20" y="371"/>
                </a:lnTo>
                <a:lnTo>
                  <a:pt x="20" y="371"/>
                </a:lnTo>
                <a:lnTo>
                  <a:pt x="20" y="371"/>
                </a:lnTo>
                <a:lnTo>
                  <a:pt x="20" y="371"/>
                </a:lnTo>
                <a:lnTo>
                  <a:pt x="20" y="370"/>
                </a:lnTo>
                <a:lnTo>
                  <a:pt x="20" y="369"/>
                </a:lnTo>
                <a:lnTo>
                  <a:pt x="21" y="369"/>
                </a:lnTo>
                <a:lnTo>
                  <a:pt x="21" y="370"/>
                </a:lnTo>
                <a:lnTo>
                  <a:pt x="21" y="371"/>
                </a:lnTo>
                <a:lnTo>
                  <a:pt x="21" y="371"/>
                </a:lnTo>
                <a:lnTo>
                  <a:pt x="21" y="371"/>
                </a:lnTo>
                <a:lnTo>
                  <a:pt x="21" y="371"/>
                </a:lnTo>
                <a:lnTo>
                  <a:pt x="22" y="371"/>
                </a:lnTo>
                <a:lnTo>
                  <a:pt x="22" y="371"/>
                </a:lnTo>
                <a:lnTo>
                  <a:pt x="22" y="370"/>
                </a:lnTo>
                <a:lnTo>
                  <a:pt x="23" y="370"/>
                </a:lnTo>
                <a:lnTo>
                  <a:pt x="23" y="370"/>
                </a:lnTo>
                <a:lnTo>
                  <a:pt x="23" y="370"/>
                </a:lnTo>
                <a:lnTo>
                  <a:pt x="23" y="370"/>
                </a:lnTo>
                <a:lnTo>
                  <a:pt x="23" y="370"/>
                </a:lnTo>
                <a:lnTo>
                  <a:pt x="23" y="370"/>
                </a:lnTo>
                <a:lnTo>
                  <a:pt x="23" y="370"/>
                </a:lnTo>
                <a:lnTo>
                  <a:pt x="23" y="371"/>
                </a:lnTo>
                <a:lnTo>
                  <a:pt x="23" y="371"/>
                </a:lnTo>
                <a:lnTo>
                  <a:pt x="23" y="371"/>
                </a:lnTo>
                <a:lnTo>
                  <a:pt x="23" y="371"/>
                </a:lnTo>
                <a:lnTo>
                  <a:pt x="23" y="371"/>
                </a:lnTo>
                <a:lnTo>
                  <a:pt x="23" y="371"/>
                </a:lnTo>
                <a:lnTo>
                  <a:pt x="23" y="371"/>
                </a:lnTo>
                <a:lnTo>
                  <a:pt x="23" y="371"/>
                </a:lnTo>
                <a:lnTo>
                  <a:pt x="23" y="371"/>
                </a:lnTo>
                <a:lnTo>
                  <a:pt x="23" y="371"/>
                </a:lnTo>
                <a:lnTo>
                  <a:pt x="23" y="371"/>
                </a:lnTo>
                <a:lnTo>
                  <a:pt x="23" y="371"/>
                </a:lnTo>
                <a:lnTo>
                  <a:pt x="23" y="372"/>
                </a:lnTo>
                <a:lnTo>
                  <a:pt x="23" y="372"/>
                </a:lnTo>
                <a:lnTo>
                  <a:pt x="23" y="372"/>
                </a:lnTo>
                <a:lnTo>
                  <a:pt x="23" y="372"/>
                </a:lnTo>
                <a:lnTo>
                  <a:pt x="23" y="372"/>
                </a:lnTo>
                <a:lnTo>
                  <a:pt x="23" y="372"/>
                </a:lnTo>
                <a:lnTo>
                  <a:pt x="23" y="373"/>
                </a:lnTo>
                <a:lnTo>
                  <a:pt x="24" y="373"/>
                </a:lnTo>
                <a:lnTo>
                  <a:pt x="25" y="373"/>
                </a:lnTo>
                <a:lnTo>
                  <a:pt x="26" y="373"/>
                </a:lnTo>
                <a:lnTo>
                  <a:pt x="26" y="373"/>
                </a:lnTo>
                <a:lnTo>
                  <a:pt x="27" y="373"/>
                </a:lnTo>
                <a:lnTo>
                  <a:pt x="27" y="373"/>
                </a:lnTo>
                <a:lnTo>
                  <a:pt x="27" y="373"/>
                </a:lnTo>
                <a:lnTo>
                  <a:pt x="27" y="372"/>
                </a:lnTo>
                <a:lnTo>
                  <a:pt x="27" y="372"/>
                </a:lnTo>
                <a:lnTo>
                  <a:pt x="27" y="372"/>
                </a:lnTo>
                <a:lnTo>
                  <a:pt x="27" y="372"/>
                </a:lnTo>
                <a:lnTo>
                  <a:pt x="27" y="372"/>
                </a:lnTo>
                <a:lnTo>
                  <a:pt x="27" y="372"/>
                </a:lnTo>
                <a:lnTo>
                  <a:pt x="27" y="372"/>
                </a:lnTo>
                <a:lnTo>
                  <a:pt x="28" y="371"/>
                </a:lnTo>
                <a:lnTo>
                  <a:pt x="28" y="371"/>
                </a:lnTo>
                <a:lnTo>
                  <a:pt x="28" y="371"/>
                </a:lnTo>
                <a:lnTo>
                  <a:pt x="27" y="370"/>
                </a:lnTo>
                <a:lnTo>
                  <a:pt x="27" y="369"/>
                </a:lnTo>
                <a:lnTo>
                  <a:pt x="27" y="369"/>
                </a:lnTo>
                <a:lnTo>
                  <a:pt x="28" y="368"/>
                </a:lnTo>
                <a:lnTo>
                  <a:pt x="28" y="368"/>
                </a:lnTo>
                <a:lnTo>
                  <a:pt x="28" y="368"/>
                </a:lnTo>
                <a:lnTo>
                  <a:pt x="28" y="367"/>
                </a:lnTo>
                <a:lnTo>
                  <a:pt x="28" y="367"/>
                </a:lnTo>
                <a:lnTo>
                  <a:pt x="28" y="366"/>
                </a:lnTo>
                <a:lnTo>
                  <a:pt x="28" y="366"/>
                </a:lnTo>
                <a:lnTo>
                  <a:pt x="28" y="366"/>
                </a:lnTo>
                <a:lnTo>
                  <a:pt x="28" y="366"/>
                </a:lnTo>
                <a:lnTo>
                  <a:pt x="28" y="366"/>
                </a:lnTo>
                <a:lnTo>
                  <a:pt x="29" y="366"/>
                </a:lnTo>
                <a:lnTo>
                  <a:pt x="29" y="365"/>
                </a:lnTo>
                <a:lnTo>
                  <a:pt x="29" y="365"/>
                </a:lnTo>
                <a:lnTo>
                  <a:pt x="29" y="365"/>
                </a:lnTo>
                <a:lnTo>
                  <a:pt x="29" y="365"/>
                </a:lnTo>
                <a:lnTo>
                  <a:pt x="30" y="365"/>
                </a:lnTo>
                <a:lnTo>
                  <a:pt x="30" y="365"/>
                </a:lnTo>
                <a:lnTo>
                  <a:pt x="30" y="365"/>
                </a:lnTo>
                <a:lnTo>
                  <a:pt x="30" y="364"/>
                </a:lnTo>
                <a:lnTo>
                  <a:pt x="31" y="364"/>
                </a:lnTo>
                <a:lnTo>
                  <a:pt x="31" y="364"/>
                </a:lnTo>
                <a:lnTo>
                  <a:pt x="31" y="364"/>
                </a:lnTo>
                <a:lnTo>
                  <a:pt x="31" y="363"/>
                </a:lnTo>
                <a:lnTo>
                  <a:pt x="31" y="363"/>
                </a:lnTo>
                <a:lnTo>
                  <a:pt x="32" y="363"/>
                </a:lnTo>
                <a:lnTo>
                  <a:pt x="32" y="363"/>
                </a:lnTo>
                <a:lnTo>
                  <a:pt x="32" y="363"/>
                </a:lnTo>
                <a:lnTo>
                  <a:pt x="33" y="362"/>
                </a:lnTo>
                <a:lnTo>
                  <a:pt x="33" y="363"/>
                </a:lnTo>
                <a:lnTo>
                  <a:pt x="33" y="363"/>
                </a:lnTo>
                <a:lnTo>
                  <a:pt x="33" y="363"/>
                </a:lnTo>
                <a:lnTo>
                  <a:pt x="34" y="363"/>
                </a:lnTo>
                <a:lnTo>
                  <a:pt x="34" y="364"/>
                </a:lnTo>
                <a:lnTo>
                  <a:pt x="34" y="364"/>
                </a:lnTo>
                <a:lnTo>
                  <a:pt x="35" y="365"/>
                </a:lnTo>
                <a:lnTo>
                  <a:pt x="35" y="366"/>
                </a:lnTo>
                <a:lnTo>
                  <a:pt x="35" y="366"/>
                </a:lnTo>
                <a:lnTo>
                  <a:pt x="35" y="367"/>
                </a:lnTo>
                <a:lnTo>
                  <a:pt x="35" y="368"/>
                </a:lnTo>
                <a:lnTo>
                  <a:pt x="35" y="369"/>
                </a:lnTo>
                <a:lnTo>
                  <a:pt x="35" y="369"/>
                </a:lnTo>
                <a:lnTo>
                  <a:pt x="35" y="370"/>
                </a:lnTo>
                <a:lnTo>
                  <a:pt x="35" y="371"/>
                </a:lnTo>
                <a:lnTo>
                  <a:pt x="35" y="371"/>
                </a:lnTo>
                <a:lnTo>
                  <a:pt x="35" y="371"/>
                </a:lnTo>
                <a:lnTo>
                  <a:pt x="34" y="371"/>
                </a:lnTo>
                <a:lnTo>
                  <a:pt x="34" y="372"/>
                </a:lnTo>
                <a:lnTo>
                  <a:pt x="34" y="372"/>
                </a:lnTo>
                <a:lnTo>
                  <a:pt x="34" y="373"/>
                </a:lnTo>
                <a:lnTo>
                  <a:pt x="34" y="373"/>
                </a:lnTo>
                <a:lnTo>
                  <a:pt x="34" y="373"/>
                </a:lnTo>
                <a:lnTo>
                  <a:pt x="34" y="373"/>
                </a:lnTo>
                <a:lnTo>
                  <a:pt x="34" y="374"/>
                </a:lnTo>
                <a:lnTo>
                  <a:pt x="34" y="374"/>
                </a:lnTo>
                <a:lnTo>
                  <a:pt x="34" y="375"/>
                </a:lnTo>
                <a:lnTo>
                  <a:pt x="34" y="375"/>
                </a:lnTo>
                <a:lnTo>
                  <a:pt x="34" y="378"/>
                </a:lnTo>
                <a:lnTo>
                  <a:pt x="34" y="378"/>
                </a:lnTo>
                <a:lnTo>
                  <a:pt x="34" y="379"/>
                </a:lnTo>
                <a:lnTo>
                  <a:pt x="34" y="379"/>
                </a:lnTo>
                <a:lnTo>
                  <a:pt x="34" y="379"/>
                </a:lnTo>
                <a:lnTo>
                  <a:pt x="34" y="379"/>
                </a:lnTo>
                <a:lnTo>
                  <a:pt x="34" y="379"/>
                </a:lnTo>
                <a:lnTo>
                  <a:pt x="34" y="380"/>
                </a:lnTo>
                <a:lnTo>
                  <a:pt x="34" y="381"/>
                </a:lnTo>
                <a:lnTo>
                  <a:pt x="34" y="381"/>
                </a:lnTo>
                <a:lnTo>
                  <a:pt x="34" y="382"/>
                </a:lnTo>
                <a:lnTo>
                  <a:pt x="34" y="382"/>
                </a:lnTo>
                <a:lnTo>
                  <a:pt x="34" y="383"/>
                </a:lnTo>
                <a:lnTo>
                  <a:pt x="34" y="383"/>
                </a:lnTo>
                <a:lnTo>
                  <a:pt x="35" y="383"/>
                </a:lnTo>
                <a:lnTo>
                  <a:pt x="35" y="384"/>
                </a:lnTo>
                <a:lnTo>
                  <a:pt x="35" y="385"/>
                </a:lnTo>
                <a:lnTo>
                  <a:pt x="35" y="385"/>
                </a:lnTo>
                <a:lnTo>
                  <a:pt x="35" y="385"/>
                </a:lnTo>
                <a:lnTo>
                  <a:pt x="35" y="385"/>
                </a:lnTo>
                <a:lnTo>
                  <a:pt x="36" y="385"/>
                </a:lnTo>
                <a:lnTo>
                  <a:pt x="36" y="386"/>
                </a:lnTo>
                <a:lnTo>
                  <a:pt x="37" y="386"/>
                </a:lnTo>
                <a:lnTo>
                  <a:pt x="37" y="386"/>
                </a:lnTo>
                <a:lnTo>
                  <a:pt x="37" y="387"/>
                </a:lnTo>
                <a:lnTo>
                  <a:pt x="37" y="387"/>
                </a:lnTo>
                <a:lnTo>
                  <a:pt x="37" y="387"/>
                </a:lnTo>
                <a:lnTo>
                  <a:pt x="38" y="387"/>
                </a:lnTo>
                <a:lnTo>
                  <a:pt x="38" y="388"/>
                </a:lnTo>
                <a:lnTo>
                  <a:pt x="38" y="388"/>
                </a:lnTo>
                <a:lnTo>
                  <a:pt x="38" y="388"/>
                </a:lnTo>
                <a:lnTo>
                  <a:pt x="38" y="388"/>
                </a:lnTo>
                <a:lnTo>
                  <a:pt x="38" y="388"/>
                </a:lnTo>
                <a:lnTo>
                  <a:pt x="39" y="388"/>
                </a:lnTo>
                <a:lnTo>
                  <a:pt x="39" y="389"/>
                </a:lnTo>
                <a:lnTo>
                  <a:pt x="40" y="389"/>
                </a:lnTo>
                <a:lnTo>
                  <a:pt x="40" y="390"/>
                </a:lnTo>
                <a:lnTo>
                  <a:pt x="40" y="390"/>
                </a:lnTo>
                <a:lnTo>
                  <a:pt x="40" y="390"/>
                </a:lnTo>
                <a:lnTo>
                  <a:pt x="40" y="390"/>
                </a:lnTo>
                <a:lnTo>
                  <a:pt x="40" y="390"/>
                </a:lnTo>
                <a:lnTo>
                  <a:pt x="40" y="390"/>
                </a:lnTo>
                <a:lnTo>
                  <a:pt x="41" y="390"/>
                </a:lnTo>
                <a:lnTo>
                  <a:pt x="41" y="390"/>
                </a:lnTo>
                <a:lnTo>
                  <a:pt x="42" y="390"/>
                </a:lnTo>
                <a:lnTo>
                  <a:pt x="42" y="390"/>
                </a:lnTo>
                <a:lnTo>
                  <a:pt x="43" y="390"/>
                </a:lnTo>
                <a:lnTo>
                  <a:pt x="43" y="390"/>
                </a:lnTo>
                <a:lnTo>
                  <a:pt x="43" y="390"/>
                </a:lnTo>
                <a:lnTo>
                  <a:pt x="43" y="389"/>
                </a:lnTo>
                <a:lnTo>
                  <a:pt x="43" y="389"/>
                </a:lnTo>
                <a:lnTo>
                  <a:pt x="44" y="388"/>
                </a:lnTo>
                <a:lnTo>
                  <a:pt x="44" y="387"/>
                </a:lnTo>
                <a:lnTo>
                  <a:pt x="44" y="386"/>
                </a:lnTo>
                <a:lnTo>
                  <a:pt x="45" y="385"/>
                </a:lnTo>
                <a:lnTo>
                  <a:pt x="45" y="384"/>
                </a:lnTo>
                <a:lnTo>
                  <a:pt x="46" y="384"/>
                </a:lnTo>
                <a:lnTo>
                  <a:pt x="47" y="382"/>
                </a:lnTo>
                <a:lnTo>
                  <a:pt x="47" y="380"/>
                </a:lnTo>
                <a:lnTo>
                  <a:pt x="48" y="378"/>
                </a:lnTo>
                <a:lnTo>
                  <a:pt x="48" y="377"/>
                </a:lnTo>
                <a:lnTo>
                  <a:pt x="48" y="376"/>
                </a:lnTo>
                <a:lnTo>
                  <a:pt x="49" y="376"/>
                </a:lnTo>
                <a:lnTo>
                  <a:pt x="51" y="373"/>
                </a:lnTo>
                <a:lnTo>
                  <a:pt x="52" y="372"/>
                </a:lnTo>
                <a:lnTo>
                  <a:pt x="53" y="371"/>
                </a:lnTo>
                <a:lnTo>
                  <a:pt x="54" y="369"/>
                </a:lnTo>
                <a:lnTo>
                  <a:pt x="55" y="368"/>
                </a:lnTo>
                <a:lnTo>
                  <a:pt x="55" y="368"/>
                </a:lnTo>
                <a:lnTo>
                  <a:pt x="55" y="368"/>
                </a:lnTo>
                <a:lnTo>
                  <a:pt x="55" y="367"/>
                </a:lnTo>
                <a:lnTo>
                  <a:pt x="56" y="366"/>
                </a:lnTo>
                <a:lnTo>
                  <a:pt x="56" y="365"/>
                </a:lnTo>
                <a:lnTo>
                  <a:pt x="57" y="365"/>
                </a:lnTo>
                <a:lnTo>
                  <a:pt x="57" y="365"/>
                </a:lnTo>
                <a:lnTo>
                  <a:pt x="57" y="363"/>
                </a:lnTo>
                <a:lnTo>
                  <a:pt x="57" y="362"/>
                </a:lnTo>
                <a:lnTo>
                  <a:pt x="57" y="362"/>
                </a:lnTo>
                <a:lnTo>
                  <a:pt x="57" y="362"/>
                </a:lnTo>
                <a:lnTo>
                  <a:pt x="58" y="362"/>
                </a:lnTo>
                <a:lnTo>
                  <a:pt x="58" y="362"/>
                </a:lnTo>
                <a:lnTo>
                  <a:pt x="58" y="361"/>
                </a:lnTo>
                <a:lnTo>
                  <a:pt x="58" y="361"/>
                </a:lnTo>
                <a:lnTo>
                  <a:pt x="58" y="361"/>
                </a:lnTo>
                <a:lnTo>
                  <a:pt x="58" y="360"/>
                </a:lnTo>
                <a:lnTo>
                  <a:pt x="59" y="359"/>
                </a:lnTo>
                <a:lnTo>
                  <a:pt x="59" y="358"/>
                </a:lnTo>
                <a:lnTo>
                  <a:pt x="59" y="357"/>
                </a:lnTo>
                <a:lnTo>
                  <a:pt x="59" y="357"/>
                </a:lnTo>
                <a:lnTo>
                  <a:pt x="60" y="355"/>
                </a:lnTo>
                <a:lnTo>
                  <a:pt x="61" y="355"/>
                </a:lnTo>
                <a:lnTo>
                  <a:pt x="61" y="354"/>
                </a:lnTo>
                <a:lnTo>
                  <a:pt x="61" y="354"/>
                </a:lnTo>
                <a:lnTo>
                  <a:pt x="62" y="354"/>
                </a:lnTo>
                <a:lnTo>
                  <a:pt x="62" y="354"/>
                </a:lnTo>
                <a:lnTo>
                  <a:pt x="64" y="354"/>
                </a:lnTo>
                <a:lnTo>
                  <a:pt x="64" y="354"/>
                </a:lnTo>
                <a:lnTo>
                  <a:pt x="67" y="355"/>
                </a:lnTo>
                <a:lnTo>
                  <a:pt x="67" y="355"/>
                </a:lnTo>
                <a:lnTo>
                  <a:pt x="68" y="355"/>
                </a:lnTo>
                <a:lnTo>
                  <a:pt x="69" y="355"/>
                </a:lnTo>
                <a:lnTo>
                  <a:pt x="69" y="355"/>
                </a:lnTo>
                <a:lnTo>
                  <a:pt x="69" y="354"/>
                </a:lnTo>
                <a:lnTo>
                  <a:pt x="69" y="354"/>
                </a:lnTo>
                <a:lnTo>
                  <a:pt x="69" y="354"/>
                </a:lnTo>
                <a:lnTo>
                  <a:pt x="69" y="354"/>
                </a:lnTo>
                <a:lnTo>
                  <a:pt x="69" y="353"/>
                </a:lnTo>
                <a:lnTo>
                  <a:pt x="69" y="352"/>
                </a:lnTo>
                <a:lnTo>
                  <a:pt x="69" y="352"/>
                </a:lnTo>
                <a:lnTo>
                  <a:pt x="69" y="351"/>
                </a:lnTo>
                <a:lnTo>
                  <a:pt x="70" y="351"/>
                </a:lnTo>
                <a:lnTo>
                  <a:pt x="70" y="351"/>
                </a:lnTo>
                <a:lnTo>
                  <a:pt x="70" y="351"/>
                </a:lnTo>
                <a:lnTo>
                  <a:pt x="70" y="351"/>
                </a:lnTo>
                <a:lnTo>
                  <a:pt x="71" y="350"/>
                </a:lnTo>
                <a:lnTo>
                  <a:pt x="71" y="349"/>
                </a:lnTo>
                <a:lnTo>
                  <a:pt x="71" y="349"/>
                </a:lnTo>
                <a:lnTo>
                  <a:pt x="71" y="348"/>
                </a:lnTo>
                <a:lnTo>
                  <a:pt x="71" y="348"/>
                </a:lnTo>
                <a:lnTo>
                  <a:pt x="71" y="347"/>
                </a:lnTo>
                <a:lnTo>
                  <a:pt x="71" y="347"/>
                </a:lnTo>
                <a:lnTo>
                  <a:pt x="71" y="346"/>
                </a:lnTo>
                <a:lnTo>
                  <a:pt x="71" y="345"/>
                </a:lnTo>
                <a:lnTo>
                  <a:pt x="71" y="344"/>
                </a:lnTo>
                <a:lnTo>
                  <a:pt x="72" y="344"/>
                </a:lnTo>
                <a:lnTo>
                  <a:pt x="72" y="343"/>
                </a:lnTo>
                <a:lnTo>
                  <a:pt x="72" y="342"/>
                </a:lnTo>
                <a:lnTo>
                  <a:pt x="72" y="342"/>
                </a:lnTo>
                <a:lnTo>
                  <a:pt x="72" y="341"/>
                </a:lnTo>
                <a:lnTo>
                  <a:pt x="72" y="341"/>
                </a:lnTo>
                <a:lnTo>
                  <a:pt x="72" y="340"/>
                </a:lnTo>
                <a:lnTo>
                  <a:pt x="72" y="340"/>
                </a:lnTo>
                <a:lnTo>
                  <a:pt x="72" y="339"/>
                </a:lnTo>
                <a:lnTo>
                  <a:pt x="72" y="338"/>
                </a:lnTo>
                <a:lnTo>
                  <a:pt x="73" y="337"/>
                </a:lnTo>
                <a:lnTo>
                  <a:pt x="73" y="337"/>
                </a:lnTo>
                <a:lnTo>
                  <a:pt x="73" y="337"/>
                </a:lnTo>
                <a:lnTo>
                  <a:pt x="74" y="337"/>
                </a:lnTo>
                <a:lnTo>
                  <a:pt x="74" y="335"/>
                </a:lnTo>
                <a:lnTo>
                  <a:pt x="75" y="335"/>
                </a:lnTo>
                <a:lnTo>
                  <a:pt x="75" y="334"/>
                </a:lnTo>
                <a:lnTo>
                  <a:pt x="75" y="334"/>
                </a:lnTo>
                <a:lnTo>
                  <a:pt x="75" y="334"/>
                </a:lnTo>
                <a:lnTo>
                  <a:pt x="75" y="333"/>
                </a:lnTo>
                <a:lnTo>
                  <a:pt x="75" y="333"/>
                </a:lnTo>
                <a:lnTo>
                  <a:pt x="75" y="332"/>
                </a:lnTo>
                <a:lnTo>
                  <a:pt x="75" y="331"/>
                </a:lnTo>
                <a:lnTo>
                  <a:pt x="76" y="331"/>
                </a:lnTo>
                <a:lnTo>
                  <a:pt x="76" y="330"/>
                </a:lnTo>
                <a:lnTo>
                  <a:pt x="76" y="330"/>
                </a:lnTo>
                <a:lnTo>
                  <a:pt x="76" y="330"/>
                </a:lnTo>
                <a:lnTo>
                  <a:pt x="76" y="330"/>
                </a:lnTo>
                <a:lnTo>
                  <a:pt x="76" y="330"/>
                </a:lnTo>
                <a:lnTo>
                  <a:pt x="77" y="329"/>
                </a:lnTo>
                <a:lnTo>
                  <a:pt x="78" y="326"/>
                </a:lnTo>
                <a:lnTo>
                  <a:pt x="78" y="324"/>
                </a:lnTo>
                <a:lnTo>
                  <a:pt x="78" y="324"/>
                </a:lnTo>
                <a:lnTo>
                  <a:pt x="78" y="323"/>
                </a:lnTo>
                <a:lnTo>
                  <a:pt x="78" y="323"/>
                </a:lnTo>
                <a:lnTo>
                  <a:pt x="78" y="322"/>
                </a:lnTo>
                <a:lnTo>
                  <a:pt x="78" y="321"/>
                </a:lnTo>
                <a:lnTo>
                  <a:pt x="78" y="321"/>
                </a:lnTo>
                <a:lnTo>
                  <a:pt x="78" y="321"/>
                </a:lnTo>
                <a:lnTo>
                  <a:pt x="78" y="320"/>
                </a:lnTo>
                <a:lnTo>
                  <a:pt x="79" y="320"/>
                </a:lnTo>
                <a:lnTo>
                  <a:pt x="79" y="320"/>
                </a:lnTo>
                <a:lnTo>
                  <a:pt x="79" y="320"/>
                </a:lnTo>
                <a:lnTo>
                  <a:pt x="79" y="320"/>
                </a:lnTo>
                <a:lnTo>
                  <a:pt x="81" y="318"/>
                </a:lnTo>
                <a:lnTo>
                  <a:pt x="82" y="317"/>
                </a:lnTo>
                <a:lnTo>
                  <a:pt x="84" y="316"/>
                </a:lnTo>
                <a:lnTo>
                  <a:pt x="85" y="313"/>
                </a:lnTo>
                <a:lnTo>
                  <a:pt x="87" y="310"/>
                </a:lnTo>
                <a:lnTo>
                  <a:pt x="87" y="310"/>
                </a:lnTo>
                <a:lnTo>
                  <a:pt x="87" y="310"/>
                </a:lnTo>
                <a:lnTo>
                  <a:pt x="88" y="308"/>
                </a:lnTo>
                <a:lnTo>
                  <a:pt x="88" y="308"/>
                </a:lnTo>
                <a:lnTo>
                  <a:pt x="88" y="308"/>
                </a:lnTo>
                <a:lnTo>
                  <a:pt x="88" y="307"/>
                </a:lnTo>
                <a:lnTo>
                  <a:pt x="88" y="307"/>
                </a:lnTo>
                <a:lnTo>
                  <a:pt x="88" y="307"/>
                </a:lnTo>
                <a:lnTo>
                  <a:pt x="89" y="306"/>
                </a:lnTo>
                <a:lnTo>
                  <a:pt x="89" y="306"/>
                </a:lnTo>
                <a:lnTo>
                  <a:pt x="89" y="306"/>
                </a:lnTo>
                <a:lnTo>
                  <a:pt x="89" y="306"/>
                </a:lnTo>
                <a:lnTo>
                  <a:pt x="90" y="306"/>
                </a:lnTo>
                <a:lnTo>
                  <a:pt x="90" y="305"/>
                </a:lnTo>
                <a:lnTo>
                  <a:pt x="90" y="305"/>
                </a:lnTo>
                <a:lnTo>
                  <a:pt x="91" y="305"/>
                </a:lnTo>
                <a:lnTo>
                  <a:pt x="91" y="304"/>
                </a:lnTo>
                <a:lnTo>
                  <a:pt x="92" y="302"/>
                </a:lnTo>
                <a:lnTo>
                  <a:pt x="93" y="300"/>
                </a:lnTo>
                <a:lnTo>
                  <a:pt x="94" y="299"/>
                </a:lnTo>
                <a:lnTo>
                  <a:pt x="94" y="297"/>
                </a:lnTo>
                <a:lnTo>
                  <a:pt x="94" y="297"/>
                </a:lnTo>
                <a:lnTo>
                  <a:pt x="93" y="297"/>
                </a:lnTo>
                <a:lnTo>
                  <a:pt x="93" y="297"/>
                </a:lnTo>
                <a:lnTo>
                  <a:pt x="93" y="297"/>
                </a:lnTo>
                <a:lnTo>
                  <a:pt x="93" y="297"/>
                </a:lnTo>
                <a:lnTo>
                  <a:pt x="93" y="298"/>
                </a:lnTo>
                <a:lnTo>
                  <a:pt x="93" y="298"/>
                </a:lnTo>
                <a:lnTo>
                  <a:pt x="92" y="299"/>
                </a:lnTo>
                <a:lnTo>
                  <a:pt x="92" y="299"/>
                </a:lnTo>
                <a:lnTo>
                  <a:pt x="92" y="300"/>
                </a:lnTo>
                <a:lnTo>
                  <a:pt x="92" y="300"/>
                </a:lnTo>
                <a:lnTo>
                  <a:pt x="91" y="300"/>
                </a:lnTo>
                <a:lnTo>
                  <a:pt x="91" y="299"/>
                </a:lnTo>
                <a:lnTo>
                  <a:pt x="91" y="299"/>
                </a:lnTo>
                <a:lnTo>
                  <a:pt x="91" y="299"/>
                </a:lnTo>
                <a:lnTo>
                  <a:pt x="91" y="298"/>
                </a:lnTo>
                <a:lnTo>
                  <a:pt x="91" y="298"/>
                </a:lnTo>
                <a:lnTo>
                  <a:pt x="91" y="297"/>
                </a:lnTo>
                <a:lnTo>
                  <a:pt x="91" y="297"/>
                </a:lnTo>
                <a:lnTo>
                  <a:pt x="91" y="297"/>
                </a:lnTo>
                <a:lnTo>
                  <a:pt x="91" y="296"/>
                </a:lnTo>
                <a:lnTo>
                  <a:pt x="91" y="296"/>
                </a:lnTo>
                <a:lnTo>
                  <a:pt x="90" y="296"/>
                </a:lnTo>
                <a:lnTo>
                  <a:pt x="89" y="295"/>
                </a:lnTo>
                <a:lnTo>
                  <a:pt x="89" y="295"/>
                </a:lnTo>
                <a:lnTo>
                  <a:pt x="88" y="294"/>
                </a:lnTo>
                <a:lnTo>
                  <a:pt x="88" y="294"/>
                </a:lnTo>
                <a:lnTo>
                  <a:pt x="88" y="294"/>
                </a:lnTo>
                <a:lnTo>
                  <a:pt x="88" y="293"/>
                </a:lnTo>
                <a:lnTo>
                  <a:pt x="88" y="293"/>
                </a:lnTo>
                <a:lnTo>
                  <a:pt x="88" y="293"/>
                </a:lnTo>
                <a:lnTo>
                  <a:pt x="88" y="293"/>
                </a:lnTo>
                <a:lnTo>
                  <a:pt x="89" y="292"/>
                </a:lnTo>
                <a:lnTo>
                  <a:pt x="89" y="292"/>
                </a:lnTo>
                <a:lnTo>
                  <a:pt x="89" y="292"/>
                </a:lnTo>
                <a:lnTo>
                  <a:pt x="89" y="293"/>
                </a:lnTo>
                <a:lnTo>
                  <a:pt x="90" y="293"/>
                </a:lnTo>
                <a:lnTo>
                  <a:pt x="91" y="293"/>
                </a:lnTo>
                <a:lnTo>
                  <a:pt x="91" y="293"/>
                </a:lnTo>
                <a:lnTo>
                  <a:pt x="91" y="293"/>
                </a:lnTo>
                <a:lnTo>
                  <a:pt x="91" y="293"/>
                </a:lnTo>
                <a:lnTo>
                  <a:pt x="91" y="293"/>
                </a:lnTo>
                <a:lnTo>
                  <a:pt x="91" y="292"/>
                </a:lnTo>
                <a:lnTo>
                  <a:pt x="91" y="291"/>
                </a:lnTo>
                <a:lnTo>
                  <a:pt x="90" y="291"/>
                </a:lnTo>
                <a:lnTo>
                  <a:pt x="90" y="290"/>
                </a:lnTo>
                <a:lnTo>
                  <a:pt x="90" y="290"/>
                </a:lnTo>
                <a:lnTo>
                  <a:pt x="90" y="290"/>
                </a:lnTo>
                <a:lnTo>
                  <a:pt x="91" y="290"/>
                </a:lnTo>
                <a:lnTo>
                  <a:pt x="91" y="289"/>
                </a:lnTo>
                <a:lnTo>
                  <a:pt x="92" y="289"/>
                </a:lnTo>
                <a:lnTo>
                  <a:pt x="92" y="289"/>
                </a:lnTo>
                <a:lnTo>
                  <a:pt x="92" y="289"/>
                </a:lnTo>
                <a:lnTo>
                  <a:pt x="93" y="286"/>
                </a:lnTo>
                <a:lnTo>
                  <a:pt x="93" y="286"/>
                </a:lnTo>
                <a:lnTo>
                  <a:pt x="93" y="286"/>
                </a:lnTo>
                <a:lnTo>
                  <a:pt x="92" y="285"/>
                </a:lnTo>
                <a:lnTo>
                  <a:pt x="93" y="285"/>
                </a:lnTo>
                <a:lnTo>
                  <a:pt x="93" y="284"/>
                </a:lnTo>
                <a:lnTo>
                  <a:pt x="93" y="284"/>
                </a:lnTo>
                <a:lnTo>
                  <a:pt x="94" y="284"/>
                </a:lnTo>
                <a:lnTo>
                  <a:pt x="95" y="283"/>
                </a:lnTo>
                <a:lnTo>
                  <a:pt x="95" y="283"/>
                </a:lnTo>
                <a:lnTo>
                  <a:pt x="95" y="283"/>
                </a:lnTo>
                <a:lnTo>
                  <a:pt x="95" y="282"/>
                </a:lnTo>
                <a:lnTo>
                  <a:pt x="95" y="282"/>
                </a:lnTo>
                <a:lnTo>
                  <a:pt x="95" y="282"/>
                </a:lnTo>
                <a:lnTo>
                  <a:pt x="96" y="280"/>
                </a:lnTo>
                <a:lnTo>
                  <a:pt x="96" y="280"/>
                </a:lnTo>
                <a:lnTo>
                  <a:pt x="95" y="279"/>
                </a:lnTo>
                <a:lnTo>
                  <a:pt x="93" y="279"/>
                </a:lnTo>
                <a:lnTo>
                  <a:pt x="92" y="279"/>
                </a:lnTo>
                <a:lnTo>
                  <a:pt x="91" y="278"/>
                </a:lnTo>
                <a:lnTo>
                  <a:pt x="91" y="276"/>
                </a:lnTo>
                <a:lnTo>
                  <a:pt x="91" y="275"/>
                </a:lnTo>
                <a:lnTo>
                  <a:pt x="91" y="275"/>
                </a:lnTo>
                <a:lnTo>
                  <a:pt x="91" y="274"/>
                </a:lnTo>
                <a:lnTo>
                  <a:pt x="90" y="273"/>
                </a:lnTo>
                <a:lnTo>
                  <a:pt x="89" y="273"/>
                </a:lnTo>
                <a:lnTo>
                  <a:pt x="89" y="272"/>
                </a:lnTo>
                <a:lnTo>
                  <a:pt x="89" y="272"/>
                </a:lnTo>
                <a:lnTo>
                  <a:pt x="89" y="272"/>
                </a:lnTo>
                <a:lnTo>
                  <a:pt x="89" y="271"/>
                </a:lnTo>
                <a:lnTo>
                  <a:pt x="89" y="270"/>
                </a:lnTo>
                <a:lnTo>
                  <a:pt x="89" y="270"/>
                </a:lnTo>
                <a:lnTo>
                  <a:pt x="90" y="270"/>
                </a:lnTo>
                <a:lnTo>
                  <a:pt x="91" y="270"/>
                </a:lnTo>
                <a:lnTo>
                  <a:pt x="91" y="270"/>
                </a:lnTo>
                <a:lnTo>
                  <a:pt x="91" y="270"/>
                </a:lnTo>
                <a:lnTo>
                  <a:pt x="92" y="270"/>
                </a:lnTo>
                <a:lnTo>
                  <a:pt x="92" y="270"/>
                </a:lnTo>
                <a:lnTo>
                  <a:pt x="92" y="269"/>
                </a:lnTo>
                <a:lnTo>
                  <a:pt x="92" y="269"/>
                </a:lnTo>
                <a:lnTo>
                  <a:pt x="92" y="268"/>
                </a:lnTo>
                <a:lnTo>
                  <a:pt x="92" y="267"/>
                </a:lnTo>
                <a:lnTo>
                  <a:pt x="92" y="267"/>
                </a:lnTo>
                <a:lnTo>
                  <a:pt x="93" y="266"/>
                </a:lnTo>
                <a:lnTo>
                  <a:pt x="93" y="266"/>
                </a:lnTo>
                <a:lnTo>
                  <a:pt x="93" y="266"/>
                </a:lnTo>
                <a:lnTo>
                  <a:pt x="92" y="264"/>
                </a:lnTo>
                <a:lnTo>
                  <a:pt x="92" y="263"/>
                </a:lnTo>
                <a:lnTo>
                  <a:pt x="91" y="263"/>
                </a:lnTo>
                <a:lnTo>
                  <a:pt x="91" y="263"/>
                </a:lnTo>
                <a:lnTo>
                  <a:pt x="91" y="263"/>
                </a:lnTo>
                <a:lnTo>
                  <a:pt x="91" y="263"/>
                </a:lnTo>
                <a:lnTo>
                  <a:pt x="91" y="263"/>
                </a:lnTo>
                <a:lnTo>
                  <a:pt x="91" y="263"/>
                </a:lnTo>
                <a:lnTo>
                  <a:pt x="90" y="262"/>
                </a:lnTo>
                <a:lnTo>
                  <a:pt x="90" y="262"/>
                </a:lnTo>
                <a:lnTo>
                  <a:pt x="90" y="261"/>
                </a:lnTo>
                <a:lnTo>
                  <a:pt x="90" y="260"/>
                </a:lnTo>
                <a:lnTo>
                  <a:pt x="89" y="260"/>
                </a:lnTo>
                <a:lnTo>
                  <a:pt x="89" y="260"/>
                </a:lnTo>
                <a:lnTo>
                  <a:pt x="89" y="259"/>
                </a:lnTo>
                <a:lnTo>
                  <a:pt x="89" y="259"/>
                </a:lnTo>
                <a:lnTo>
                  <a:pt x="89" y="258"/>
                </a:lnTo>
                <a:lnTo>
                  <a:pt x="89" y="257"/>
                </a:lnTo>
                <a:lnTo>
                  <a:pt x="89" y="256"/>
                </a:lnTo>
                <a:lnTo>
                  <a:pt x="89" y="256"/>
                </a:lnTo>
                <a:lnTo>
                  <a:pt x="89" y="255"/>
                </a:lnTo>
                <a:lnTo>
                  <a:pt x="89" y="255"/>
                </a:lnTo>
                <a:lnTo>
                  <a:pt x="89" y="254"/>
                </a:lnTo>
                <a:lnTo>
                  <a:pt x="89" y="254"/>
                </a:lnTo>
                <a:lnTo>
                  <a:pt x="89" y="253"/>
                </a:lnTo>
                <a:lnTo>
                  <a:pt x="89" y="252"/>
                </a:lnTo>
                <a:lnTo>
                  <a:pt x="89" y="252"/>
                </a:lnTo>
                <a:lnTo>
                  <a:pt x="89" y="251"/>
                </a:lnTo>
                <a:lnTo>
                  <a:pt x="90" y="251"/>
                </a:lnTo>
                <a:lnTo>
                  <a:pt x="90" y="250"/>
                </a:lnTo>
                <a:lnTo>
                  <a:pt x="91" y="250"/>
                </a:lnTo>
                <a:lnTo>
                  <a:pt x="91" y="250"/>
                </a:lnTo>
                <a:lnTo>
                  <a:pt x="92" y="250"/>
                </a:lnTo>
                <a:lnTo>
                  <a:pt x="92" y="250"/>
                </a:lnTo>
                <a:lnTo>
                  <a:pt x="92" y="250"/>
                </a:lnTo>
                <a:lnTo>
                  <a:pt x="92" y="249"/>
                </a:lnTo>
                <a:lnTo>
                  <a:pt x="92" y="249"/>
                </a:lnTo>
                <a:lnTo>
                  <a:pt x="92" y="249"/>
                </a:lnTo>
                <a:lnTo>
                  <a:pt x="92" y="249"/>
                </a:lnTo>
                <a:lnTo>
                  <a:pt x="93" y="249"/>
                </a:lnTo>
                <a:lnTo>
                  <a:pt x="93" y="248"/>
                </a:lnTo>
                <a:lnTo>
                  <a:pt x="93" y="248"/>
                </a:lnTo>
                <a:lnTo>
                  <a:pt x="93" y="247"/>
                </a:lnTo>
                <a:lnTo>
                  <a:pt x="93" y="247"/>
                </a:lnTo>
                <a:lnTo>
                  <a:pt x="94" y="246"/>
                </a:lnTo>
                <a:lnTo>
                  <a:pt x="94" y="246"/>
                </a:lnTo>
                <a:lnTo>
                  <a:pt x="95" y="246"/>
                </a:lnTo>
                <a:lnTo>
                  <a:pt x="95" y="245"/>
                </a:lnTo>
                <a:lnTo>
                  <a:pt x="95" y="245"/>
                </a:lnTo>
                <a:lnTo>
                  <a:pt x="95" y="245"/>
                </a:lnTo>
                <a:lnTo>
                  <a:pt x="96" y="244"/>
                </a:lnTo>
                <a:lnTo>
                  <a:pt x="96" y="243"/>
                </a:lnTo>
                <a:lnTo>
                  <a:pt x="96" y="243"/>
                </a:lnTo>
                <a:lnTo>
                  <a:pt x="97" y="243"/>
                </a:lnTo>
                <a:lnTo>
                  <a:pt x="97" y="242"/>
                </a:lnTo>
                <a:lnTo>
                  <a:pt x="98" y="242"/>
                </a:lnTo>
                <a:lnTo>
                  <a:pt x="98" y="242"/>
                </a:lnTo>
                <a:lnTo>
                  <a:pt x="98" y="241"/>
                </a:lnTo>
                <a:lnTo>
                  <a:pt x="98" y="241"/>
                </a:lnTo>
                <a:lnTo>
                  <a:pt x="98" y="241"/>
                </a:lnTo>
                <a:lnTo>
                  <a:pt x="98" y="240"/>
                </a:lnTo>
                <a:lnTo>
                  <a:pt x="98" y="239"/>
                </a:lnTo>
                <a:lnTo>
                  <a:pt x="98" y="239"/>
                </a:lnTo>
                <a:lnTo>
                  <a:pt x="99" y="237"/>
                </a:lnTo>
                <a:lnTo>
                  <a:pt x="99" y="235"/>
                </a:lnTo>
                <a:lnTo>
                  <a:pt x="99" y="230"/>
                </a:lnTo>
                <a:lnTo>
                  <a:pt x="98" y="228"/>
                </a:lnTo>
                <a:lnTo>
                  <a:pt x="98" y="225"/>
                </a:lnTo>
                <a:lnTo>
                  <a:pt x="98" y="224"/>
                </a:lnTo>
                <a:lnTo>
                  <a:pt x="98" y="223"/>
                </a:lnTo>
                <a:lnTo>
                  <a:pt x="99" y="222"/>
                </a:lnTo>
                <a:lnTo>
                  <a:pt x="99" y="220"/>
                </a:lnTo>
                <a:lnTo>
                  <a:pt x="99" y="220"/>
                </a:lnTo>
                <a:lnTo>
                  <a:pt x="99" y="220"/>
                </a:lnTo>
                <a:lnTo>
                  <a:pt x="99" y="221"/>
                </a:lnTo>
                <a:lnTo>
                  <a:pt x="99" y="221"/>
                </a:lnTo>
                <a:lnTo>
                  <a:pt x="98" y="222"/>
                </a:lnTo>
                <a:lnTo>
                  <a:pt x="98" y="222"/>
                </a:lnTo>
                <a:lnTo>
                  <a:pt x="98" y="222"/>
                </a:lnTo>
                <a:lnTo>
                  <a:pt x="97" y="222"/>
                </a:lnTo>
                <a:lnTo>
                  <a:pt x="97" y="222"/>
                </a:lnTo>
                <a:lnTo>
                  <a:pt x="96" y="222"/>
                </a:lnTo>
                <a:lnTo>
                  <a:pt x="96" y="222"/>
                </a:lnTo>
                <a:lnTo>
                  <a:pt x="96" y="221"/>
                </a:lnTo>
                <a:lnTo>
                  <a:pt x="96" y="221"/>
                </a:lnTo>
                <a:lnTo>
                  <a:pt x="96" y="221"/>
                </a:lnTo>
                <a:lnTo>
                  <a:pt x="96" y="220"/>
                </a:lnTo>
                <a:lnTo>
                  <a:pt x="97" y="218"/>
                </a:lnTo>
                <a:lnTo>
                  <a:pt x="97" y="218"/>
                </a:lnTo>
                <a:lnTo>
                  <a:pt x="97" y="217"/>
                </a:lnTo>
                <a:lnTo>
                  <a:pt x="98" y="217"/>
                </a:lnTo>
                <a:lnTo>
                  <a:pt x="98" y="217"/>
                </a:lnTo>
                <a:lnTo>
                  <a:pt x="98" y="216"/>
                </a:lnTo>
                <a:lnTo>
                  <a:pt x="98" y="215"/>
                </a:lnTo>
                <a:lnTo>
                  <a:pt x="99" y="215"/>
                </a:lnTo>
                <a:lnTo>
                  <a:pt x="99" y="214"/>
                </a:lnTo>
                <a:lnTo>
                  <a:pt x="99" y="214"/>
                </a:lnTo>
                <a:lnTo>
                  <a:pt x="99" y="212"/>
                </a:lnTo>
                <a:lnTo>
                  <a:pt x="99" y="211"/>
                </a:lnTo>
                <a:lnTo>
                  <a:pt x="100" y="209"/>
                </a:lnTo>
                <a:lnTo>
                  <a:pt x="101" y="208"/>
                </a:lnTo>
                <a:lnTo>
                  <a:pt x="101" y="207"/>
                </a:lnTo>
                <a:lnTo>
                  <a:pt x="101" y="205"/>
                </a:lnTo>
                <a:lnTo>
                  <a:pt x="100" y="204"/>
                </a:lnTo>
                <a:lnTo>
                  <a:pt x="100" y="204"/>
                </a:lnTo>
                <a:lnTo>
                  <a:pt x="99" y="204"/>
                </a:lnTo>
                <a:lnTo>
                  <a:pt x="99" y="204"/>
                </a:lnTo>
                <a:lnTo>
                  <a:pt x="99" y="203"/>
                </a:lnTo>
                <a:lnTo>
                  <a:pt x="99" y="203"/>
                </a:lnTo>
                <a:lnTo>
                  <a:pt x="99" y="202"/>
                </a:lnTo>
                <a:lnTo>
                  <a:pt x="99" y="202"/>
                </a:lnTo>
                <a:lnTo>
                  <a:pt x="99" y="201"/>
                </a:lnTo>
                <a:lnTo>
                  <a:pt x="100" y="201"/>
                </a:lnTo>
                <a:lnTo>
                  <a:pt x="101" y="201"/>
                </a:lnTo>
                <a:lnTo>
                  <a:pt x="101" y="201"/>
                </a:lnTo>
                <a:lnTo>
                  <a:pt x="101" y="201"/>
                </a:lnTo>
                <a:lnTo>
                  <a:pt x="102" y="201"/>
                </a:lnTo>
                <a:lnTo>
                  <a:pt x="102" y="200"/>
                </a:lnTo>
                <a:lnTo>
                  <a:pt x="102" y="200"/>
                </a:lnTo>
                <a:lnTo>
                  <a:pt x="102" y="198"/>
                </a:lnTo>
                <a:lnTo>
                  <a:pt x="102" y="197"/>
                </a:lnTo>
                <a:lnTo>
                  <a:pt x="102" y="197"/>
                </a:lnTo>
                <a:lnTo>
                  <a:pt x="102" y="197"/>
                </a:lnTo>
                <a:lnTo>
                  <a:pt x="102" y="197"/>
                </a:lnTo>
                <a:lnTo>
                  <a:pt x="101" y="196"/>
                </a:lnTo>
                <a:lnTo>
                  <a:pt x="101" y="195"/>
                </a:lnTo>
                <a:lnTo>
                  <a:pt x="101" y="195"/>
                </a:lnTo>
                <a:lnTo>
                  <a:pt x="101" y="194"/>
                </a:lnTo>
                <a:lnTo>
                  <a:pt x="101" y="194"/>
                </a:lnTo>
                <a:lnTo>
                  <a:pt x="102" y="194"/>
                </a:lnTo>
                <a:lnTo>
                  <a:pt x="102" y="194"/>
                </a:lnTo>
                <a:lnTo>
                  <a:pt x="102" y="194"/>
                </a:lnTo>
                <a:lnTo>
                  <a:pt x="102" y="194"/>
                </a:lnTo>
                <a:lnTo>
                  <a:pt x="102" y="193"/>
                </a:lnTo>
                <a:lnTo>
                  <a:pt x="102" y="193"/>
                </a:lnTo>
                <a:lnTo>
                  <a:pt x="102" y="193"/>
                </a:lnTo>
                <a:lnTo>
                  <a:pt x="102" y="193"/>
                </a:lnTo>
                <a:lnTo>
                  <a:pt x="102" y="192"/>
                </a:lnTo>
                <a:lnTo>
                  <a:pt x="102" y="192"/>
                </a:lnTo>
                <a:lnTo>
                  <a:pt x="102" y="191"/>
                </a:lnTo>
                <a:lnTo>
                  <a:pt x="102" y="191"/>
                </a:lnTo>
                <a:lnTo>
                  <a:pt x="102" y="191"/>
                </a:lnTo>
                <a:lnTo>
                  <a:pt x="103" y="191"/>
                </a:lnTo>
                <a:lnTo>
                  <a:pt x="103" y="191"/>
                </a:lnTo>
                <a:lnTo>
                  <a:pt x="103" y="191"/>
                </a:lnTo>
                <a:lnTo>
                  <a:pt x="103" y="190"/>
                </a:lnTo>
                <a:lnTo>
                  <a:pt x="104" y="190"/>
                </a:lnTo>
                <a:lnTo>
                  <a:pt x="105" y="189"/>
                </a:lnTo>
                <a:lnTo>
                  <a:pt x="105" y="188"/>
                </a:lnTo>
                <a:lnTo>
                  <a:pt x="105" y="188"/>
                </a:lnTo>
                <a:lnTo>
                  <a:pt x="105" y="187"/>
                </a:lnTo>
                <a:lnTo>
                  <a:pt x="106" y="186"/>
                </a:lnTo>
                <a:lnTo>
                  <a:pt x="106" y="185"/>
                </a:lnTo>
                <a:lnTo>
                  <a:pt x="106" y="185"/>
                </a:lnTo>
                <a:lnTo>
                  <a:pt x="106" y="184"/>
                </a:lnTo>
                <a:lnTo>
                  <a:pt x="106" y="184"/>
                </a:lnTo>
                <a:lnTo>
                  <a:pt x="106" y="184"/>
                </a:lnTo>
                <a:lnTo>
                  <a:pt x="107" y="184"/>
                </a:lnTo>
                <a:lnTo>
                  <a:pt x="108" y="184"/>
                </a:lnTo>
                <a:lnTo>
                  <a:pt x="108" y="184"/>
                </a:lnTo>
                <a:lnTo>
                  <a:pt x="108" y="183"/>
                </a:lnTo>
                <a:lnTo>
                  <a:pt x="108" y="183"/>
                </a:lnTo>
                <a:lnTo>
                  <a:pt x="109" y="183"/>
                </a:lnTo>
                <a:lnTo>
                  <a:pt x="109" y="182"/>
                </a:lnTo>
                <a:lnTo>
                  <a:pt x="110" y="182"/>
                </a:lnTo>
                <a:lnTo>
                  <a:pt x="110" y="182"/>
                </a:lnTo>
                <a:lnTo>
                  <a:pt x="110" y="182"/>
                </a:lnTo>
                <a:lnTo>
                  <a:pt x="111" y="181"/>
                </a:lnTo>
                <a:lnTo>
                  <a:pt x="111" y="181"/>
                </a:lnTo>
                <a:lnTo>
                  <a:pt x="111" y="180"/>
                </a:lnTo>
                <a:lnTo>
                  <a:pt x="110" y="180"/>
                </a:lnTo>
                <a:lnTo>
                  <a:pt x="110" y="180"/>
                </a:lnTo>
                <a:lnTo>
                  <a:pt x="110" y="179"/>
                </a:lnTo>
                <a:lnTo>
                  <a:pt x="110" y="178"/>
                </a:lnTo>
                <a:lnTo>
                  <a:pt x="110" y="178"/>
                </a:lnTo>
                <a:lnTo>
                  <a:pt x="110" y="178"/>
                </a:lnTo>
                <a:lnTo>
                  <a:pt x="110" y="177"/>
                </a:lnTo>
                <a:lnTo>
                  <a:pt x="110" y="177"/>
                </a:lnTo>
                <a:lnTo>
                  <a:pt x="110" y="177"/>
                </a:lnTo>
                <a:lnTo>
                  <a:pt x="110" y="176"/>
                </a:lnTo>
                <a:lnTo>
                  <a:pt x="110" y="175"/>
                </a:lnTo>
                <a:lnTo>
                  <a:pt x="110" y="174"/>
                </a:lnTo>
                <a:lnTo>
                  <a:pt x="109" y="173"/>
                </a:lnTo>
                <a:lnTo>
                  <a:pt x="110" y="172"/>
                </a:lnTo>
                <a:lnTo>
                  <a:pt x="109" y="171"/>
                </a:lnTo>
                <a:lnTo>
                  <a:pt x="109" y="171"/>
                </a:lnTo>
                <a:lnTo>
                  <a:pt x="109" y="170"/>
                </a:lnTo>
                <a:lnTo>
                  <a:pt x="109" y="170"/>
                </a:lnTo>
                <a:lnTo>
                  <a:pt x="110" y="170"/>
                </a:lnTo>
                <a:lnTo>
                  <a:pt x="110" y="170"/>
                </a:lnTo>
                <a:lnTo>
                  <a:pt x="109" y="170"/>
                </a:lnTo>
                <a:lnTo>
                  <a:pt x="110" y="168"/>
                </a:lnTo>
                <a:lnTo>
                  <a:pt x="110" y="167"/>
                </a:lnTo>
                <a:lnTo>
                  <a:pt x="109" y="166"/>
                </a:lnTo>
                <a:lnTo>
                  <a:pt x="109" y="165"/>
                </a:lnTo>
                <a:lnTo>
                  <a:pt x="109" y="164"/>
                </a:lnTo>
                <a:lnTo>
                  <a:pt x="109" y="164"/>
                </a:lnTo>
                <a:lnTo>
                  <a:pt x="109" y="163"/>
                </a:lnTo>
                <a:lnTo>
                  <a:pt x="109" y="163"/>
                </a:lnTo>
                <a:lnTo>
                  <a:pt x="109" y="163"/>
                </a:lnTo>
                <a:lnTo>
                  <a:pt x="109" y="162"/>
                </a:lnTo>
                <a:lnTo>
                  <a:pt x="110" y="161"/>
                </a:lnTo>
                <a:lnTo>
                  <a:pt x="110" y="161"/>
                </a:lnTo>
                <a:lnTo>
                  <a:pt x="110" y="160"/>
                </a:lnTo>
                <a:lnTo>
                  <a:pt x="111" y="160"/>
                </a:lnTo>
                <a:lnTo>
                  <a:pt x="112" y="160"/>
                </a:lnTo>
                <a:lnTo>
                  <a:pt x="112" y="159"/>
                </a:lnTo>
                <a:lnTo>
                  <a:pt x="113" y="159"/>
                </a:lnTo>
                <a:lnTo>
                  <a:pt x="114" y="158"/>
                </a:lnTo>
                <a:lnTo>
                  <a:pt x="115" y="157"/>
                </a:lnTo>
                <a:lnTo>
                  <a:pt x="115" y="156"/>
                </a:lnTo>
                <a:lnTo>
                  <a:pt x="116" y="156"/>
                </a:lnTo>
                <a:lnTo>
                  <a:pt x="116" y="154"/>
                </a:lnTo>
                <a:lnTo>
                  <a:pt x="116" y="153"/>
                </a:lnTo>
                <a:lnTo>
                  <a:pt x="116" y="153"/>
                </a:lnTo>
                <a:lnTo>
                  <a:pt x="116" y="153"/>
                </a:lnTo>
                <a:lnTo>
                  <a:pt x="116" y="153"/>
                </a:lnTo>
                <a:lnTo>
                  <a:pt x="116" y="152"/>
                </a:lnTo>
                <a:lnTo>
                  <a:pt x="116" y="152"/>
                </a:lnTo>
                <a:lnTo>
                  <a:pt x="116" y="151"/>
                </a:lnTo>
                <a:lnTo>
                  <a:pt x="117" y="149"/>
                </a:lnTo>
                <a:lnTo>
                  <a:pt x="118" y="147"/>
                </a:lnTo>
                <a:lnTo>
                  <a:pt x="119" y="146"/>
                </a:lnTo>
                <a:lnTo>
                  <a:pt x="120" y="146"/>
                </a:lnTo>
                <a:lnTo>
                  <a:pt x="122" y="145"/>
                </a:lnTo>
                <a:lnTo>
                  <a:pt x="122" y="145"/>
                </a:lnTo>
                <a:lnTo>
                  <a:pt x="125" y="143"/>
                </a:lnTo>
                <a:lnTo>
                  <a:pt x="127" y="142"/>
                </a:lnTo>
                <a:lnTo>
                  <a:pt x="127" y="142"/>
                </a:lnTo>
                <a:lnTo>
                  <a:pt x="129" y="141"/>
                </a:lnTo>
                <a:lnTo>
                  <a:pt x="130" y="140"/>
                </a:lnTo>
                <a:lnTo>
                  <a:pt x="130" y="140"/>
                </a:lnTo>
                <a:lnTo>
                  <a:pt x="131" y="140"/>
                </a:lnTo>
                <a:lnTo>
                  <a:pt x="132" y="140"/>
                </a:lnTo>
                <a:lnTo>
                  <a:pt x="132" y="140"/>
                </a:lnTo>
                <a:lnTo>
                  <a:pt x="133" y="139"/>
                </a:lnTo>
                <a:lnTo>
                  <a:pt x="133" y="139"/>
                </a:lnTo>
                <a:lnTo>
                  <a:pt x="135" y="139"/>
                </a:lnTo>
                <a:lnTo>
                  <a:pt x="137" y="139"/>
                </a:lnTo>
                <a:lnTo>
                  <a:pt x="139" y="138"/>
                </a:lnTo>
                <a:lnTo>
                  <a:pt x="141" y="137"/>
                </a:lnTo>
                <a:lnTo>
                  <a:pt x="144" y="136"/>
                </a:lnTo>
                <a:lnTo>
                  <a:pt x="145" y="135"/>
                </a:lnTo>
                <a:lnTo>
                  <a:pt x="147" y="134"/>
                </a:lnTo>
                <a:lnTo>
                  <a:pt x="148" y="133"/>
                </a:lnTo>
                <a:lnTo>
                  <a:pt x="149" y="131"/>
                </a:lnTo>
                <a:lnTo>
                  <a:pt x="150" y="130"/>
                </a:lnTo>
                <a:lnTo>
                  <a:pt x="151" y="129"/>
                </a:lnTo>
                <a:lnTo>
                  <a:pt x="153" y="129"/>
                </a:lnTo>
                <a:lnTo>
                  <a:pt x="155" y="127"/>
                </a:lnTo>
                <a:lnTo>
                  <a:pt x="157" y="126"/>
                </a:lnTo>
                <a:lnTo>
                  <a:pt x="159" y="126"/>
                </a:lnTo>
                <a:lnTo>
                  <a:pt x="160" y="125"/>
                </a:lnTo>
                <a:lnTo>
                  <a:pt x="161" y="125"/>
                </a:lnTo>
                <a:lnTo>
                  <a:pt x="161" y="125"/>
                </a:lnTo>
                <a:lnTo>
                  <a:pt x="162" y="125"/>
                </a:lnTo>
                <a:lnTo>
                  <a:pt x="163" y="125"/>
                </a:lnTo>
                <a:lnTo>
                  <a:pt x="163" y="124"/>
                </a:lnTo>
                <a:lnTo>
                  <a:pt x="164" y="123"/>
                </a:lnTo>
                <a:lnTo>
                  <a:pt x="163" y="123"/>
                </a:lnTo>
                <a:lnTo>
                  <a:pt x="163" y="122"/>
                </a:lnTo>
                <a:lnTo>
                  <a:pt x="163" y="122"/>
                </a:lnTo>
                <a:lnTo>
                  <a:pt x="163" y="120"/>
                </a:lnTo>
                <a:lnTo>
                  <a:pt x="163" y="120"/>
                </a:lnTo>
                <a:lnTo>
                  <a:pt x="163" y="120"/>
                </a:lnTo>
                <a:lnTo>
                  <a:pt x="163" y="119"/>
                </a:lnTo>
                <a:lnTo>
                  <a:pt x="163" y="119"/>
                </a:lnTo>
                <a:lnTo>
                  <a:pt x="163" y="118"/>
                </a:lnTo>
                <a:lnTo>
                  <a:pt x="164" y="116"/>
                </a:lnTo>
                <a:lnTo>
                  <a:pt x="164" y="116"/>
                </a:lnTo>
                <a:lnTo>
                  <a:pt x="165" y="116"/>
                </a:lnTo>
                <a:lnTo>
                  <a:pt x="166" y="116"/>
                </a:lnTo>
                <a:lnTo>
                  <a:pt x="166" y="116"/>
                </a:lnTo>
                <a:lnTo>
                  <a:pt x="167" y="115"/>
                </a:lnTo>
                <a:lnTo>
                  <a:pt x="167" y="115"/>
                </a:lnTo>
                <a:lnTo>
                  <a:pt x="167" y="114"/>
                </a:lnTo>
                <a:lnTo>
                  <a:pt x="167" y="113"/>
                </a:lnTo>
                <a:lnTo>
                  <a:pt x="167" y="112"/>
                </a:lnTo>
                <a:lnTo>
                  <a:pt x="167" y="112"/>
                </a:lnTo>
                <a:lnTo>
                  <a:pt x="167" y="112"/>
                </a:lnTo>
                <a:lnTo>
                  <a:pt x="167" y="112"/>
                </a:lnTo>
                <a:lnTo>
                  <a:pt x="167" y="111"/>
                </a:lnTo>
                <a:lnTo>
                  <a:pt x="167" y="110"/>
                </a:lnTo>
                <a:lnTo>
                  <a:pt x="166" y="110"/>
                </a:lnTo>
                <a:lnTo>
                  <a:pt x="166" y="110"/>
                </a:lnTo>
                <a:lnTo>
                  <a:pt x="166" y="109"/>
                </a:lnTo>
                <a:lnTo>
                  <a:pt x="166" y="109"/>
                </a:lnTo>
                <a:lnTo>
                  <a:pt x="167" y="108"/>
                </a:lnTo>
                <a:lnTo>
                  <a:pt x="167" y="108"/>
                </a:lnTo>
                <a:lnTo>
                  <a:pt x="168" y="107"/>
                </a:lnTo>
                <a:lnTo>
                  <a:pt x="168" y="107"/>
                </a:lnTo>
                <a:lnTo>
                  <a:pt x="168" y="106"/>
                </a:lnTo>
                <a:lnTo>
                  <a:pt x="168" y="105"/>
                </a:lnTo>
                <a:lnTo>
                  <a:pt x="168" y="104"/>
                </a:lnTo>
                <a:lnTo>
                  <a:pt x="168" y="103"/>
                </a:lnTo>
                <a:lnTo>
                  <a:pt x="167" y="102"/>
                </a:lnTo>
                <a:lnTo>
                  <a:pt x="167" y="101"/>
                </a:lnTo>
                <a:lnTo>
                  <a:pt x="166" y="101"/>
                </a:lnTo>
                <a:lnTo>
                  <a:pt x="166" y="101"/>
                </a:lnTo>
                <a:lnTo>
                  <a:pt x="166" y="100"/>
                </a:lnTo>
                <a:lnTo>
                  <a:pt x="166" y="99"/>
                </a:lnTo>
                <a:lnTo>
                  <a:pt x="167" y="98"/>
                </a:lnTo>
                <a:lnTo>
                  <a:pt x="168" y="97"/>
                </a:lnTo>
                <a:lnTo>
                  <a:pt x="170" y="96"/>
                </a:lnTo>
                <a:lnTo>
                  <a:pt x="171" y="96"/>
                </a:lnTo>
                <a:lnTo>
                  <a:pt x="171" y="95"/>
                </a:lnTo>
                <a:lnTo>
                  <a:pt x="171" y="95"/>
                </a:lnTo>
                <a:lnTo>
                  <a:pt x="172" y="94"/>
                </a:lnTo>
                <a:lnTo>
                  <a:pt x="172" y="93"/>
                </a:lnTo>
                <a:lnTo>
                  <a:pt x="171" y="92"/>
                </a:lnTo>
                <a:lnTo>
                  <a:pt x="171" y="92"/>
                </a:lnTo>
                <a:lnTo>
                  <a:pt x="171" y="91"/>
                </a:lnTo>
                <a:lnTo>
                  <a:pt x="171" y="89"/>
                </a:lnTo>
                <a:lnTo>
                  <a:pt x="171" y="88"/>
                </a:lnTo>
                <a:lnTo>
                  <a:pt x="171" y="87"/>
                </a:lnTo>
                <a:lnTo>
                  <a:pt x="171" y="86"/>
                </a:lnTo>
                <a:lnTo>
                  <a:pt x="171" y="85"/>
                </a:lnTo>
                <a:lnTo>
                  <a:pt x="171" y="85"/>
                </a:lnTo>
                <a:lnTo>
                  <a:pt x="171" y="85"/>
                </a:lnTo>
                <a:lnTo>
                  <a:pt x="172" y="84"/>
                </a:lnTo>
                <a:lnTo>
                  <a:pt x="167" y="82"/>
                </a:lnTo>
                <a:lnTo>
                  <a:pt x="157" y="77"/>
                </a:lnTo>
                <a:lnTo>
                  <a:pt x="148" y="73"/>
                </a:lnTo>
                <a:lnTo>
                  <a:pt x="141" y="69"/>
                </a:lnTo>
                <a:lnTo>
                  <a:pt x="123" y="61"/>
                </a:lnTo>
                <a:lnTo>
                  <a:pt x="123" y="61"/>
                </a:lnTo>
                <a:lnTo>
                  <a:pt x="123" y="50"/>
                </a:lnTo>
                <a:lnTo>
                  <a:pt x="123" y="44"/>
                </a:lnTo>
                <a:lnTo>
                  <a:pt x="124" y="44"/>
                </a:lnTo>
                <a:lnTo>
                  <a:pt x="124" y="44"/>
                </a:lnTo>
                <a:lnTo>
                  <a:pt x="125" y="45"/>
                </a:lnTo>
                <a:lnTo>
                  <a:pt x="125" y="45"/>
                </a:lnTo>
                <a:lnTo>
                  <a:pt x="125" y="46"/>
                </a:lnTo>
                <a:lnTo>
                  <a:pt x="125" y="47"/>
                </a:lnTo>
                <a:lnTo>
                  <a:pt x="125" y="47"/>
                </a:lnTo>
                <a:lnTo>
                  <a:pt x="125" y="47"/>
                </a:lnTo>
                <a:lnTo>
                  <a:pt x="126" y="48"/>
                </a:lnTo>
                <a:lnTo>
                  <a:pt x="126" y="48"/>
                </a:lnTo>
                <a:lnTo>
                  <a:pt x="126" y="48"/>
                </a:lnTo>
                <a:lnTo>
                  <a:pt x="127" y="48"/>
                </a:lnTo>
                <a:lnTo>
                  <a:pt x="127" y="48"/>
                </a:lnTo>
                <a:lnTo>
                  <a:pt x="127" y="48"/>
                </a:lnTo>
                <a:lnTo>
                  <a:pt x="127" y="47"/>
                </a:lnTo>
                <a:lnTo>
                  <a:pt x="129" y="47"/>
                </a:lnTo>
                <a:lnTo>
                  <a:pt x="129" y="47"/>
                </a:lnTo>
                <a:lnTo>
                  <a:pt x="130" y="47"/>
                </a:lnTo>
                <a:lnTo>
                  <a:pt x="130" y="47"/>
                </a:lnTo>
                <a:lnTo>
                  <a:pt x="131" y="47"/>
                </a:lnTo>
                <a:lnTo>
                  <a:pt x="132" y="46"/>
                </a:lnTo>
                <a:lnTo>
                  <a:pt x="132" y="45"/>
                </a:lnTo>
                <a:lnTo>
                  <a:pt x="132" y="45"/>
                </a:lnTo>
                <a:lnTo>
                  <a:pt x="132" y="45"/>
                </a:lnTo>
                <a:lnTo>
                  <a:pt x="132" y="44"/>
                </a:lnTo>
                <a:lnTo>
                  <a:pt x="132" y="44"/>
                </a:lnTo>
                <a:lnTo>
                  <a:pt x="132" y="43"/>
                </a:lnTo>
                <a:lnTo>
                  <a:pt x="132" y="43"/>
                </a:lnTo>
                <a:lnTo>
                  <a:pt x="132" y="42"/>
                </a:lnTo>
                <a:lnTo>
                  <a:pt x="132" y="41"/>
                </a:lnTo>
                <a:lnTo>
                  <a:pt x="132" y="41"/>
                </a:lnTo>
                <a:lnTo>
                  <a:pt x="132" y="40"/>
                </a:lnTo>
                <a:lnTo>
                  <a:pt x="132" y="40"/>
                </a:lnTo>
                <a:lnTo>
                  <a:pt x="133" y="40"/>
                </a:lnTo>
                <a:lnTo>
                  <a:pt x="133" y="41"/>
                </a:lnTo>
                <a:lnTo>
                  <a:pt x="134" y="41"/>
                </a:lnTo>
                <a:lnTo>
                  <a:pt x="134" y="41"/>
                </a:lnTo>
                <a:lnTo>
                  <a:pt x="135" y="41"/>
                </a:lnTo>
                <a:lnTo>
                  <a:pt x="135" y="41"/>
                </a:lnTo>
                <a:lnTo>
                  <a:pt x="135" y="42"/>
                </a:lnTo>
                <a:lnTo>
                  <a:pt x="135" y="43"/>
                </a:lnTo>
                <a:lnTo>
                  <a:pt x="136" y="43"/>
                </a:lnTo>
                <a:lnTo>
                  <a:pt x="136" y="43"/>
                </a:lnTo>
                <a:lnTo>
                  <a:pt x="136" y="43"/>
                </a:lnTo>
                <a:lnTo>
                  <a:pt x="136" y="44"/>
                </a:lnTo>
                <a:lnTo>
                  <a:pt x="136" y="44"/>
                </a:lnTo>
                <a:lnTo>
                  <a:pt x="136" y="44"/>
                </a:lnTo>
                <a:lnTo>
                  <a:pt x="137" y="44"/>
                </a:lnTo>
                <a:lnTo>
                  <a:pt x="137" y="44"/>
                </a:lnTo>
                <a:lnTo>
                  <a:pt x="138" y="44"/>
                </a:lnTo>
                <a:lnTo>
                  <a:pt x="138" y="43"/>
                </a:lnTo>
                <a:lnTo>
                  <a:pt x="138" y="43"/>
                </a:lnTo>
                <a:lnTo>
                  <a:pt x="138" y="42"/>
                </a:lnTo>
                <a:lnTo>
                  <a:pt x="139" y="42"/>
                </a:lnTo>
                <a:lnTo>
                  <a:pt x="139" y="42"/>
                </a:lnTo>
                <a:lnTo>
                  <a:pt x="139" y="43"/>
                </a:lnTo>
                <a:lnTo>
                  <a:pt x="139" y="43"/>
                </a:lnTo>
                <a:lnTo>
                  <a:pt x="138" y="44"/>
                </a:lnTo>
                <a:lnTo>
                  <a:pt x="138" y="45"/>
                </a:lnTo>
                <a:lnTo>
                  <a:pt x="138" y="45"/>
                </a:lnTo>
                <a:lnTo>
                  <a:pt x="138" y="46"/>
                </a:lnTo>
                <a:lnTo>
                  <a:pt x="138" y="47"/>
                </a:lnTo>
                <a:lnTo>
                  <a:pt x="138" y="48"/>
                </a:lnTo>
                <a:lnTo>
                  <a:pt x="138" y="48"/>
                </a:lnTo>
                <a:lnTo>
                  <a:pt x="137" y="49"/>
                </a:lnTo>
                <a:lnTo>
                  <a:pt x="138" y="50"/>
                </a:lnTo>
                <a:lnTo>
                  <a:pt x="138" y="50"/>
                </a:lnTo>
                <a:lnTo>
                  <a:pt x="139" y="49"/>
                </a:lnTo>
                <a:lnTo>
                  <a:pt x="139" y="48"/>
                </a:lnTo>
                <a:lnTo>
                  <a:pt x="140" y="48"/>
                </a:lnTo>
                <a:lnTo>
                  <a:pt x="140" y="47"/>
                </a:lnTo>
                <a:lnTo>
                  <a:pt x="140" y="46"/>
                </a:lnTo>
                <a:lnTo>
                  <a:pt x="140" y="45"/>
                </a:lnTo>
                <a:lnTo>
                  <a:pt x="140" y="44"/>
                </a:lnTo>
                <a:lnTo>
                  <a:pt x="141" y="44"/>
                </a:lnTo>
                <a:lnTo>
                  <a:pt x="141" y="43"/>
                </a:lnTo>
                <a:lnTo>
                  <a:pt x="141" y="42"/>
                </a:lnTo>
                <a:lnTo>
                  <a:pt x="141" y="41"/>
                </a:lnTo>
                <a:lnTo>
                  <a:pt x="140" y="41"/>
                </a:lnTo>
                <a:lnTo>
                  <a:pt x="140" y="40"/>
                </a:lnTo>
                <a:lnTo>
                  <a:pt x="140" y="40"/>
                </a:lnTo>
                <a:lnTo>
                  <a:pt x="140" y="39"/>
                </a:lnTo>
                <a:lnTo>
                  <a:pt x="141" y="39"/>
                </a:lnTo>
                <a:lnTo>
                  <a:pt x="141" y="40"/>
                </a:lnTo>
                <a:lnTo>
                  <a:pt x="141" y="40"/>
                </a:lnTo>
                <a:lnTo>
                  <a:pt x="141" y="41"/>
                </a:lnTo>
                <a:lnTo>
                  <a:pt x="141" y="41"/>
                </a:lnTo>
                <a:lnTo>
                  <a:pt x="142" y="41"/>
                </a:lnTo>
                <a:lnTo>
                  <a:pt x="142" y="41"/>
                </a:lnTo>
                <a:lnTo>
                  <a:pt x="142" y="40"/>
                </a:lnTo>
                <a:lnTo>
                  <a:pt x="143" y="40"/>
                </a:lnTo>
                <a:lnTo>
                  <a:pt x="143" y="39"/>
                </a:lnTo>
                <a:lnTo>
                  <a:pt x="143" y="39"/>
                </a:lnTo>
                <a:lnTo>
                  <a:pt x="144" y="39"/>
                </a:lnTo>
                <a:lnTo>
                  <a:pt x="144" y="39"/>
                </a:lnTo>
                <a:lnTo>
                  <a:pt x="145" y="39"/>
                </a:lnTo>
                <a:lnTo>
                  <a:pt x="146" y="38"/>
                </a:lnTo>
                <a:lnTo>
                  <a:pt x="146" y="38"/>
                </a:lnTo>
                <a:lnTo>
                  <a:pt x="146" y="37"/>
                </a:lnTo>
                <a:lnTo>
                  <a:pt x="146" y="37"/>
                </a:lnTo>
                <a:lnTo>
                  <a:pt x="147" y="36"/>
                </a:lnTo>
                <a:lnTo>
                  <a:pt x="147" y="35"/>
                </a:lnTo>
                <a:lnTo>
                  <a:pt x="148" y="34"/>
                </a:lnTo>
                <a:lnTo>
                  <a:pt x="148" y="33"/>
                </a:lnTo>
                <a:lnTo>
                  <a:pt x="149" y="33"/>
                </a:lnTo>
                <a:lnTo>
                  <a:pt x="149" y="32"/>
                </a:lnTo>
                <a:lnTo>
                  <a:pt x="150" y="31"/>
                </a:lnTo>
                <a:lnTo>
                  <a:pt x="150" y="30"/>
                </a:lnTo>
                <a:lnTo>
                  <a:pt x="151" y="28"/>
                </a:lnTo>
                <a:lnTo>
                  <a:pt x="151" y="28"/>
                </a:lnTo>
                <a:lnTo>
                  <a:pt x="152" y="27"/>
                </a:lnTo>
                <a:lnTo>
                  <a:pt x="153" y="27"/>
                </a:lnTo>
                <a:lnTo>
                  <a:pt x="153" y="26"/>
                </a:lnTo>
                <a:lnTo>
                  <a:pt x="154" y="25"/>
                </a:lnTo>
                <a:lnTo>
                  <a:pt x="155" y="24"/>
                </a:lnTo>
                <a:lnTo>
                  <a:pt x="156" y="24"/>
                </a:lnTo>
                <a:lnTo>
                  <a:pt x="157" y="23"/>
                </a:lnTo>
                <a:lnTo>
                  <a:pt x="158" y="23"/>
                </a:lnTo>
                <a:lnTo>
                  <a:pt x="159" y="23"/>
                </a:lnTo>
                <a:lnTo>
                  <a:pt x="159" y="24"/>
                </a:lnTo>
                <a:lnTo>
                  <a:pt x="160" y="25"/>
                </a:lnTo>
                <a:lnTo>
                  <a:pt x="161" y="25"/>
                </a:lnTo>
                <a:lnTo>
                  <a:pt x="161" y="25"/>
                </a:lnTo>
                <a:lnTo>
                  <a:pt x="163" y="25"/>
                </a:lnTo>
                <a:lnTo>
                  <a:pt x="163" y="24"/>
                </a:lnTo>
                <a:lnTo>
                  <a:pt x="163" y="24"/>
                </a:lnTo>
                <a:lnTo>
                  <a:pt x="163" y="23"/>
                </a:lnTo>
                <a:lnTo>
                  <a:pt x="162" y="22"/>
                </a:lnTo>
                <a:lnTo>
                  <a:pt x="162" y="21"/>
                </a:lnTo>
                <a:lnTo>
                  <a:pt x="162" y="20"/>
                </a:lnTo>
                <a:lnTo>
                  <a:pt x="162" y="20"/>
                </a:lnTo>
                <a:lnTo>
                  <a:pt x="162" y="19"/>
                </a:lnTo>
                <a:lnTo>
                  <a:pt x="163" y="19"/>
                </a:lnTo>
                <a:lnTo>
                  <a:pt x="163" y="17"/>
                </a:lnTo>
                <a:lnTo>
                  <a:pt x="164" y="17"/>
                </a:lnTo>
                <a:lnTo>
                  <a:pt x="164" y="16"/>
                </a:lnTo>
                <a:lnTo>
                  <a:pt x="164" y="15"/>
                </a:lnTo>
                <a:lnTo>
                  <a:pt x="164" y="14"/>
                </a:lnTo>
                <a:lnTo>
                  <a:pt x="164" y="13"/>
                </a:lnTo>
                <a:lnTo>
                  <a:pt x="164" y="13"/>
                </a:lnTo>
                <a:lnTo>
                  <a:pt x="164" y="12"/>
                </a:lnTo>
                <a:lnTo>
                  <a:pt x="164" y="11"/>
                </a:lnTo>
                <a:lnTo>
                  <a:pt x="164" y="10"/>
                </a:lnTo>
                <a:lnTo>
                  <a:pt x="164" y="10"/>
                </a:lnTo>
                <a:lnTo>
                  <a:pt x="164" y="9"/>
                </a:lnTo>
                <a:lnTo>
                  <a:pt x="164" y="9"/>
                </a:lnTo>
                <a:lnTo>
                  <a:pt x="164" y="8"/>
                </a:lnTo>
                <a:lnTo>
                  <a:pt x="164" y="7"/>
                </a:lnTo>
                <a:lnTo>
                  <a:pt x="164" y="6"/>
                </a:lnTo>
                <a:lnTo>
                  <a:pt x="164" y="6"/>
                </a:lnTo>
                <a:lnTo>
                  <a:pt x="164" y="5"/>
                </a:lnTo>
                <a:lnTo>
                  <a:pt x="164" y="4"/>
                </a:lnTo>
                <a:lnTo>
                  <a:pt x="164" y="4"/>
                </a:lnTo>
                <a:lnTo>
                  <a:pt x="163" y="3"/>
                </a:lnTo>
                <a:lnTo>
                  <a:pt x="163" y="2"/>
                </a:lnTo>
                <a:lnTo>
                  <a:pt x="163" y="2"/>
                </a:lnTo>
                <a:lnTo>
                  <a:pt x="163" y="2"/>
                </a:lnTo>
                <a:lnTo>
                  <a:pt x="163" y="2"/>
                </a:lnTo>
                <a:lnTo>
                  <a:pt x="164" y="2"/>
                </a:lnTo>
                <a:lnTo>
                  <a:pt x="164" y="2"/>
                </a:lnTo>
                <a:lnTo>
                  <a:pt x="164" y="2"/>
                </a:lnTo>
                <a:lnTo>
                  <a:pt x="165" y="2"/>
                </a:lnTo>
                <a:lnTo>
                  <a:pt x="168" y="2"/>
                </a:lnTo>
                <a:lnTo>
                  <a:pt x="173" y="2"/>
                </a:lnTo>
                <a:lnTo>
                  <a:pt x="173" y="2"/>
                </a:lnTo>
                <a:lnTo>
                  <a:pt x="174" y="2"/>
                </a:lnTo>
                <a:lnTo>
                  <a:pt x="175" y="2"/>
                </a:lnTo>
                <a:lnTo>
                  <a:pt x="176" y="2"/>
                </a:lnTo>
                <a:lnTo>
                  <a:pt x="176" y="2"/>
                </a:lnTo>
                <a:lnTo>
                  <a:pt x="177" y="2"/>
                </a:lnTo>
                <a:lnTo>
                  <a:pt x="177" y="2"/>
                </a:lnTo>
                <a:lnTo>
                  <a:pt x="177" y="1"/>
                </a:lnTo>
                <a:lnTo>
                  <a:pt x="178" y="1"/>
                </a:lnTo>
                <a:lnTo>
                  <a:pt x="178" y="1"/>
                </a:lnTo>
                <a:lnTo>
                  <a:pt x="181" y="0"/>
                </a:lnTo>
                <a:lnTo>
                  <a:pt x="185" y="0"/>
                </a:lnTo>
                <a:lnTo>
                  <a:pt x="185" y="1"/>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8" name="Freeform 43">
            <a:extLst>
              <a:ext uri="{FF2B5EF4-FFF2-40B4-BE49-F238E27FC236}">
                <a16:creationId xmlns:a16="http://schemas.microsoft.com/office/drawing/2014/main" id="{AD2A0018-47DF-D1EC-9E8B-D252D2092FE5}"/>
              </a:ext>
            </a:extLst>
          </p:cNvPr>
          <p:cNvSpPr>
            <a:spLocks noEditPoints="1"/>
          </p:cNvSpPr>
          <p:nvPr/>
        </p:nvSpPr>
        <p:spPr bwMode="auto">
          <a:xfrm>
            <a:off x="2046288" y="3646488"/>
            <a:ext cx="363537" cy="446088"/>
          </a:xfrm>
          <a:custGeom>
            <a:avLst/>
            <a:gdLst>
              <a:gd name="T0" fmla="*/ 106 w 392"/>
              <a:gd name="T1" fmla="*/ 372 h 480"/>
              <a:gd name="T2" fmla="*/ 93 w 392"/>
              <a:gd name="T3" fmla="*/ 357 h 480"/>
              <a:gd name="T4" fmla="*/ 25 w 392"/>
              <a:gd name="T5" fmla="*/ 295 h 480"/>
              <a:gd name="T6" fmla="*/ 32 w 392"/>
              <a:gd name="T7" fmla="*/ 304 h 480"/>
              <a:gd name="T8" fmla="*/ 12 w 392"/>
              <a:gd name="T9" fmla="*/ 294 h 480"/>
              <a:gd name="T10" fmla="*/ 80 w 392"/>
              <a:gd name="T11" fmla="*/ 291 h 480"/>
              <a:gd name="T12" fmla="*/ 208 w 392"/>
              <a:gd name="T13" fmla="*/ 4 h 480"/>
              <a:gd name="T14" fmla="*/ 270 w 392"/>
              <a:gd name="T15" fmla="*/ 6 h 480"/>
              <a:gd name="T16" fmla="*/ 281 w 392"/>
              <a:gd name="T17" fmla="*/ 54 h 480"/>
              <a:gd name="T18" fmla="*/ 276 w 392"/>
              <a:gd name="T19" fmla="*/ 89 h 480"/>
              <a:gd name="T20" fmla="*/ 303 w 392"/>
              <a:gd name="T21" fmla="*/ 67 h 480"/>
              <a:gd name="T22" fmla="*/ 308 w 392"/>
              <a:gd name="T23" fmla="*/ 75 h 480"/>
              <a:gd name="T24" fmla="*/ 303 w 392"/>
              <a:gd name="T25" fmla="*/ 83 h 480"/>
              <a:gd name="T26" fmla="*/ 310 w 392"/>
              <a:gd name="T27" fmla="*/ 101 h 480"/>
              <a:gd name="T28" fmla="*/ 304 w 392"/>
              <a:gd name="T29" fmla="*/ 112 h 480"/>
              <a:gd name="T30" fmla="*/ 314 w 392"/>
              <a:gd name="T31" fmla="*/ 111 h 480"/>
              <a:gd name="T32" fmla="*/ 330 w 392"/>
              <a:gd name="T33" fmla="*/ 105 h 480"/>
              <a:gd name="T34" fmla="*/ 322 w 392"/>
              <a:gd name="T35" fmla="*/ 124 h 480"/>
              <a:gd name="T36" fmla="*/ 342 w 392"/>
              <a:gd name="T37" fmla="*/ 140 h 480"/>
              <a:gd name="T38" fmla="*/ 362 w 392"/>
              <a:gd name="T39" fmla="*/ 125 h 480"/>
              <a:gd name="T40" fmla="*/ 388 w 392"/>
              <a:gd name="T41" fmla="*/ 124 h 480"/>
              <a:gd name="T42" fmla="*/ 386 w 392"/>
              <a:gd name="T43" fmla="*/ 131 h 480"/>
              <a:gd name="T44" fmla="*/ 386 w 392"/>
              <a:gd name="T45" fmla="*/ 136 h 480"/>
              <a:gd name="T46" fmla="*/ 390 w 392"/>
              <a:gd name="T47" fmla="*/ 176 h 480"/>
              <a:gd name="T48" fmla="*/ 379 w 392"/>
              <a:gd name="T49" fmla="*/ 213 h 480"/>
              <a:gd name="T50" fmla="*/ 317 w 392"/>
              <a:gd name="T51" fmla="*/ 247 h 480"/>
              <a:gd name="T52" fmla="*/ 311 w 392"/>
              <a:gd name="T53" fmla="*/ 327 h 480"/>
              <a:gd name="T54" fmla="*/ 291 w 392"/>
              <a:gd name="T55" fmla="*/ 340 h 480"/>
              <a:gd name="T56" fmla="*/ 270 w 392"/>
              <a:gd name="T57" fmla="*/ 336 h 480"/>
              <a:gd name="T58" fmla="*/ 256 w 392"/>
              <a:gd name="T59" fmla="*/ 341 h 480"/>
              <a:gd name="T60" fmla="*/ 245 w 392"/>
              <a:gd name="T61" fmla="*/ 350 h 480"/>
              <a:gd name="T62" fmla="*/ 247 w 392"/>
              <a:gd name="T63" fmla="*/ 358 h 480"/>
              <a:gd name="T64" fmla="*/ 267 w 392"/>
              <a:gd name="T65" fmla="*/ 368 h 480"/>
              <a:gd name="T66" fmla="*/ 285 w 392"/>
              <a:gd name="T67" fmla="*/ 402 h 480"/>
              <a:gd name="T68" fmla="*/ 259 w 392"/>
              <a:gd name="T69" fmla="*/ 429 h 480"/>
              <a:gd name="T70" fmla="*/ 233 w 392"/>
              <a:gd name="T71" fmla="*/ 456 h 480"/>
              <a:gd name="T72" fmla="*/ 220 w 392"/>
              <a:gd name="T73" fmla="*/ 480 h 480"/>
              <a:gd name="T74" fmla="*/ 207 w 392"/>
              <a:gd name="T75" fmla="*/ 465 h 480"/>
              <a:gd name="T76" fmla="*/ 204 w 392"/>
              <a:gd name="T77" fmla="*/ 445 h 480"/>
              <a:gd name="T78" fmla="*/ 192 w 392"/>
              <a:gd name="T79" fmla="*/ 422 h 480"/>
              <a:gd name="T80" fmla="*/ 187 w 392"/>
              <a:gd name="T81" fmla="*/ 399 h 480"/>
              <a:gd name="T82" fmla="*/ 181 w 392"/>
              <a:gd name="T83" fmla="*/ 369 h 480"/>
              <a:gd name="T84" fmla="*/ 153 w 392"/>
              <a:gd name="T85" fmla="*/ 368 h 480"/>
              <a:gd name="T86" fmla="*/ 140 w 392"/>
              <a:gd name="T87" fmla="*/ 347 h 480"/>
              <a:gd name="T88" fmla="*/ 128 w 392"/>
              <a:gd name="T89" fmla="*/ 344 h 480"/>
              <a:gd name="T90" fmla="*/ 105 w 392"/>
              <a:gd name="T91" fmla="*/ 339 h 480"/>
              <a:gd name="T92" fmla="*/ 92 w 392"/>
              <a:gd name="T93" fmla="*/ 321 h 480"/>
              <a:gd name="T94" fmla="*/ 90 w 392"/>
              <a:gd name="T95" fmla="*/ 301 h 480"/>
              <a:gd name="T96" fmla="*/ 109 w 392"/>
              <a:gd name="T97" fmla="*/ 294 h 480"/>
              <a:gd name="T98" fmla="*/ 92 w 392"/>
              <a:gd name="T99" fmla="*/ 285 h 480"/>
              <a:gd name="T100" fmla="*/ 110 w 392"/>
              <a:gd name="T101" fmla="*/ 264 h 480"/>
              <a:gd name="T102" fmla="*/ 99 w 392"/>
              <a:gd name="T103" fmla="*/ 254 h 480"/>
              <a:gd name="T104" fmla="*/ 69 w 392"/>
              <a:gd name="T105" fmla="*/ 257 h 480"/>
              <a:gd name="T106" fmla="*/ 73 w 392"/>
              <a:gd name="T107" fmla="*/ 271 h 480"/>
              <a:gd name="T108" fmla="*/ 57 w 392"/>
              <a:gd name="T109" fmla="*/ 284 h 480"/>
              <a:gd name="T110" fmla="*/ 53 w 392"/>
              <a:gd name="T111" fmla="*/ 260 h 480"/>
              <a:gd name="T112" fmla="*/ 41 w 392"/>
              <a:gd name="T113" fmla="*/ 259 h 480"/>
              <a:gd name="T114" fmla="*/ 22 w 392"/>
              <a:gd name="T115" fmla="*/ 238 h 480"/>
              <a:gd name="T116" fmla="*/ 60 w 392"/>
              <a:gd name="T117" fmla="*/ 148 h 480"/>
              <a:gd name="T118" fmla="*/ 84 w 392"/>
              <a:gd name="T119" fmla="*/ 126 h 480"/>
              <a:gd name="T120" fmla="*/ 89 w 392"/>
              <a:gd name="T121" fmla="*/ 76 h 480"/>
              <a:gd name="T122" fmla="*/ 114 w 392"/>
              <a:gd name="T123" fmla="*/ 29 h 480"/>
              <a:gd name="T124" fmla="*/ 152 w 392"/>
              <a:gd name="T125" fmla="*/ 29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2" h="480">
                <a:moveTo>
                  <a:pt x="187" y="445"/>
                </a:moveTo>
                <a:lnTo>
                  <a:pt x="187" y="445"/>
                </a:lnTo>
                <a:lnTo>
                  <a:pt x="187" y="445"/>
                </a:lnTo>
                <a:lnTo>
                  <a:pt x="187" y="446"/>
                </a:lnTo>
                <a:lnTo>
                  <a:pt x="187" y="446"/>
                </a:lnTo>
                <a:lnTo>
                  <a:pt x="187" y="446"/>
                </a:lnTo>
                <a:lnTo>
                  <a:pt x="187" y="446"/>
                </a:lnTo>
                <a:lnTo>
                  <a:pt x="186" y="446"/>
                </a:lnTo>
                <a:lnTo>
                  <a:pt x="186" y="446"/>
                </a:lnTo>
                <a:lnTo>
                  <a:pt x="186" y="446"/>
                </a:lnTo>
                <a:lnTo>
                  <a:pt x="186" y="446"/>
                </a:lnTo>
                <a:lnTo>
                  <a:pt x="186" y="446"/>
                </a:lnTo>
                <a:lnTo>
                  <a:pt x="186" y="446"/>
                </a:lnTo>
                <a:lnTo>
                  <a:pt x="186" y="446"/>
                </a:lnTo>
                <a:lnTo>
                  <a:pt x="185" y="447"/>
                </a:lnTo>
                <a:lnTo>
                  <a:pt x="185" y="447"/>
                </a:lnTo>
                <a:lnTo>
                  <a:pt x="185" y="447"/>
                </a:lnTo>
                <a:lnTo>
                  <a:pt x="185" y="447"/>
                </a:lnTo>
                <a:lnTo>
                  <a:pt x="185" y="447"/>
                </a:lnTo>
                <a:lnTo>
                  <a:pt x="185" y="447"/>
                </a:lnTo>
                <a:lnTo>
                  <a:pt x="185" y="448"/>
                </a:lnTo>
                <a:lnTo>
                  <a:pt x="185" y="448"/>
                </a:lnTo>
                <a:lnTo>
                  <a:pt x="184" y="448"/>
                </a:lnTo>
                <a:lnTo>
                  <a:pt x="184" y="448"/>
                </a:lnTo>
                <a:lnTo>
                  <a:pt x="184" y="448"/>
                </a:lnTo>
                <a:lnTo>
                  <a:pt x="184" y="448"/>
                </a:lnTo>
                <a:lnTo>
                  <a:pt x="184" y="448"/>
                </a:lnTo>
                <a:lnTo>
                  <a:pt x="184" y="448"/>
                </a:lnTo>
                <a:lnTo>
                  <a:pt x="184" y="448"/>
                </a:lnTo>
                <a:lnTo>
                  <a:pt x="183" y="448"/>
                </a:lnTo>
                <a:lnTo>
                  <a:pt x="183" y="448"/>
                </a:lnTo>
                <a:lnTo>
                  <a:pt x="183" y="448"/>
                </a:lnTo>
                <a:lnTo>
                  <a:pt x="183" y="448"/>
                </a:lnTo>
                <a:lnTo>
                  <a:pt x="183" y="448"/>
                </a:lnTo>
                <a:lnTo>
                  <a:pt x="183" y="448"/>
                </a:lnTo>
                <a:lnTo>
                  <a:pt x="183" y="448"/>
                </a:lnTo>
                <a:lnTo>
                  <a:pt x="183" y="447"/>
                </a:lnTo>
                <a:lnTo>
                  <a:pt x="183" y="447"/>
                </a:lnTo>
                <a:lnTo>
                  <a:pt x="183" y="447"/>
                </a:lnTo>
                <a:lnTo>
                  <a:pt x="183" y="447"/>
                </a:lnTo>
                <a:lnTo>
                  <a:pt x="183" y="447"/>
                </a:lnTo>
                <a:lnTo>
                  <a:pt x="183" y="447"/>
                </a:lnTo>
                <a:lnTo>
                  <a:pt x="184" y="447"/>
                </a:lnTo>
                <a:lnTo>
                  <a:pt x="184" y="447"/>
                </a:lnTo>
                <a:lnTo>
                  <a:pt x="184" y="446"/>
                </a:lnTo>
                <a:lnTo>
                  <a:pt x="184" y="446"/>
                </a:lnTo>
                <a:lnTo>
                  <a:pt x="184" y="446"/>
                </a:lnTo>
                <a:lnTo>
                  <a:pt x="184" y="446"/>
                </a:lnTo>
                <a:lnTo>
                  <a:pt x="184" y="446"/>
                </a:lnTo>
                <a:lnTo>
                  <a:pt x="184" y="446"/>
                </a:lnTo>
                <a:lnTo>
                  <a:pt x="184" y="446"/>
                </a:lnTo>
                <a:lnTo>
                  <a:pt x="184" y="446"/>
                </a:lnTo>
                <a:lnTo>
                  <a:pt x="184" y="446"/>
                </a:lnTo>
                <a:lnTo>
                  <a:pt x="184" y="445"/>
                </a:lnTo>
                <a:lnTo>
                  <a:pt x="185" y="445"/>
                </a:lnTo>
                <a:lnTo>
                  <a:pt x="185" y="445"/>
                </a:lnTo>
                <a:lnTo>
                  <a:pt x="185" y="445"/>
                </a:lnTo>
                <a:lnTo>
                  <a:pt x="185" y="445"/>
                </a:lnTo>
                <a:lnTo>
                  <a:pt x="186" y="445"/>
                </a:lnTo>
                <a:lnTo>
                  <a:pt x="186" y="445"/>
                </a:lnTo>
                <a:lnTo>
                  <a:pt x="186" y="445"/>
                </a:lnTo>
                <a:lnTo>
                  <a:pt x="186" y="445"/>
                </a:lnTo>
                <a:lnTo>
                  <a:pt x="187" y="445"/>
                </a:lnTo>
                <a:lnTo>
                  <a:pt x="187" y="445"/>
                </a:lnTo>
                <a:lnTo>
                  <a:pt x="187" y="445"/>
                </a:lnTo>
                <a:lnTo>
                  <a:pt x="187" y="445"/>
                </a:lnTo>
                <a:lnTo>
                  <a:pt x="187" y="445"/>
                </a:lnTo>
                <a:lnTo>
                  <a:pt x="187" y="445"/>
                </a:lnTo>
                <a:lnTo>
                  <a:pt x="187" y="445"/>
                </a:lnTo>
                <a:lnTo>
                  <a:pt x="187" y="445"/>
                </a:lnTo>
                <a:close/>
                <a:moveTo>
                  <a:pt x="193" y="442"/>
                </a:moveTo>
                <a:lnTo>
                  <a:pt x="193" y="442"/>
                </a:lnTo>
                <a:lnTo>
                  <a:pt x="194" y="442"/>
                </a:lnTo>
                <a:lnTo>
                  <a:pt x="194" y="442"/>
                </a:lnTo>
                <a:lnTo>
                  <a:pt x="194" y="443"/>
                </a:lnTo>
                <a:lnTo>
                  <a:pt x="194" y="443"/>
                </a:lnTo>
                <a:lnTo>
                  <a:pt x="193" y="443"/>
                </a:lnTo>
                <a:lnTo>
                  <a:pt x="193" y="443"/>
                </a:lnTo>
                <a:lnTo>
                  <a:pt x="193" y="443"/>
                </a:lnTo>
                <a:lnTo>
                  <a:pt x="193" y="443"/>
                </a:lnTo>
                <a:lnTo>
                  <a:pt x="193" y="443"/>
                </a:lnTo>
                <a:lnTo>
                  <a:pt x="193" y="443"/>
                </a:lnTo>
                <a:lnTo>
                  <a:pt x="192" y="444"/>
                </a:lnTo>
                <a:lnTo>
                  <a:pt x="192" y="444"/>
                </a:lnTo>
                <a:lnTo>
                  <a:pt x="192" y="444"/>
                </a:lnTo>
                <a:lnTo>
                  <a:pt x="192" y="444"/>
                </a:lnTo>
                <a:lnTo>
                  <a:pt x="192" y="444"/>
                </a:lnTo>
                <a:lnTo>
                  <a:pt x="191" y="444"/>
                </a:lnTo>
                <a:lnTo>
                  <a:pt x="191" y="444"/>
                </a:lnTo>
                <a:lnTo>
                  <a:pt x="191" y="444"/>
                </a:lnTo>
                <a:lnTo>
                  <a:pt x="191" y="444"/>
                </a:lnTo>
                <a:lnTo>
                  <a:pt x="191" y="444"/>
                </a:lnTo>
                <a:lnTo>
                  <a:pt x="190" y="444"/>
                </a:lnTo>
                <a:lnTo>
                  <a:pt x="190" y="444"/>
                </a:lnTo>
                <a:lnTo>
                  <a:pt x="190" y="444"/>
                </a:lnTo>
                <a:lnTo>
                  <a:pt x="190" y="444"/>
                </a:lnTo>
                <a:lnTo>
                  <a:pt x="189" y="444"/>
                </a:lnTo>
                <a:lnTo>
                  <a:pt x="189" y="444"/>
                </a:lnTo>
                <a:lnTo>
                  <a:pt x="189" y="444"/>
                </a:lnTo>
                <a:lnTo>
                  <a:pt x="189" y="444"/>
                </a:lnTo>
                <a:lnTo>
                  <a:pt x="189" y="444"/>
                </a:lnTo>
                <a:lnTo>
                  <a:pt x="188" y="444"/>
                </a:lnTo>
                <a:lnTo>
                  <a:pt x="188" y="445"/>
                </a:lnTo>
                <a:lnTo>
                  <a:pt x="188" y="445"/>
                </a:lnTo>
                <a:lnTo>
                  <a:pt x="188" y="445"/>
                </a:lnTo>
                <a:lnTo>
                  <a:pt x="188" y="444"/>
                </a:lnTo>
                <a:lnTo>
                  <a:pt x="188" y="444"/>
                </a:lnTo>
                <a:lnTo>
                  <a:pt x="188" y="444"/>
                </a:lnTo>
                <a:lnTo>
                  <a:pt x="188" y="444"/>
                </a:lnTo>
                <a:lnTo>
                  <a:pt x="188" y="444"/>
                </a:lnTo>
                <a:lnTo>
                  <a:pt x="188" y="443"/>
                </a:lnTo>
                <a:lnTo>
                  <a:pt x="188" y="443"/>
                </a:lnTo>
                <a:lnTo>
                  <a:pt x="188" y="443"/>
                </a:lnTo>
                <a:lnTo>
                  <a:pt x="188" y="443"/>
                </a:lnTo>
                <a:lnTo>
                  <a:pt x="188" y="443"/>
                </a:lnTo>
                <a:lnTo>
                  <a:pt x="188" y="443"/>
                </a:lnTo>
                <a:lnTo>
                  <a:pt x="188" y="443"/>
                </a:lnTo>
                <a:lnTo>
                  <a:pt x="188" y="442"/>
                </a:lnTo>
                <a:lnTo>
                  <a:pt x="189" y="442"/>
                </a:lnTo>
                <a:lnTo>
                  <a:pt x="189" y="442"/>
                </a:lnTo>
                <a:lnTo>
                  <a:pt x="189" y="442"/>
                </a:lnTo>
                <a:lnTo>
                  <a:pt x="189" y="442"/>
                </a:lnTo>
                <a:lnTo>
                  <a:pt x="189" y="442"/>
                </a:lnTo>
                <a:lnTo>
                  <a:pt x="189" y="442"/>
                </a:lnTo>
                <a:lnTo>
                  <a:pt x="189" y="442"/>
                </a:lnTo>
                <a:lnTo>
                  <a:pt x="190" y="442"/>
                </a:lnTo>
                <a:lnTo>
                  <a:pt x="190" y="442"/>
                </a:lnTo>
                <a:lnTo>
                  <a:pt x="191" y="442"/>
                </a:lnTo>
                <a:lnTo>
                  <a:pt x="191" y="442"/>
                </a:lnTo>
                <a:lnTo>
                  <a:pt x="191" y="442"/>
                </a:lnTo>
                <a:lnTo>
                  <a:pt x="191" y="442"/>
                </a:lnTo>
                <a:lnTo>
                  <a:pt x="192" y="442"/>
                </a:lnTo>
                <a:lnTo>
                  <a:pt x="192" y="442"/>
                </a:lnTo>
                <a:lnTo>
                  <a:pt x="192" y="442"/>
                </a:lnTo>
                <a:lnTo>
                  <a:pt x="192" y="442"/>
                </a:lnTo>
                <a:lnTo>
                  <a:pt x="192" y="442"/>
                </a:lnTo>
                <a:lnTo>
                  <a:pt x="193" y="442"/>
                </a:lnTo>
                <a:lnTo>
                  <a:pt x="193" y="442"/>
                </a:lnTo>
                <a:close/>
                <a:moveTo>
                  <a:pt x="106" y="374"/>
                </a:moveTo>
                <a:lnTo>
                  <a:pt x="106" y="374"/>
                </a:lnTo>
                <a:lnTo>
                  <a:pt x="106" y="374"/>
                </a:lnTo>
                <a:lnTo>
                  <a:pt x="106" y="373"/>
                </a:lnTo>
                <a:lnTo>
                  <a:pt x="106" y="373"/>
                </a:lnTo>
                <a:lnTo>
                  <a:pt x="106" y="373"/>
                </a:lnTo>
                <a:lnTo>
                  <a:pt x="107" y="373"/>
                </a:lnTo>
                <a:lnTo>
                  <a:pt x="107" y="373"/>
                </a:lnTo>
                <a:lnTo>
                  <a:pt x="107" y="373"/>
                </a:lnTo>
                <a:lnTo>
                  <a:pt x="106" y="373"/>
                </a:lnTo>
                <a:lnTo>
                  <a:pt x="106" y="373"/>
                </a:lnTo>
                <a:lnTo>
                  <a:pt x="106" y="373"/>
                </a:lnTo>
                <a:lnTo>
                  <a:pt x="106" y="372"/>
                </a:lnTo>
                <a:lnTo>
                  <a:pt x="106" y="372"/>
                </a:lnTo>
                <a:lnTo>
                  <a:pt x="106" y="372"/>
                </a:lnTo>
                <a:lnTo>
                  <a:pt x="106" y="372"/>
                </a:lnTo>
                <a:lnTo>
                  <a:pt x="106" y="372"/>
                </a:lnTo>
                <a:lnTo>
                  <a:pt x="107" y="372"/>
                </a:lnTo>
                <a:lnTo>
                  <a:pt x="107" y="372"/>
                </a:lnTo>
                <a:lnTo>
                  <a:pt x="107" y="372"/>
                </a:lnTo>
                <a:lnTo>
                  <a:pt x="107" y="372"/>
                </a:lnTo>
                <a:lnTo>
                  <a:pt x="107" y="372"/>
                </a:lnTo>
                <a:lnTo>
                  <a:pt x="107" y="373"/>
                </a:lnTo>
                <a:lnTo>
                  <a:pt x="107" y="373"/>
                </a:lnTo>
                <a:lnTo>
                  <a:pt x="107" y="373"/>
                </a:lnTo>
                <a:lnTo>
                  <a:pt x="107" y="373"/>
                </a:lnTo>
                <a:lnTo>
                  <a:pt x="107" y="373"/>
                </a:lnTo>
                <a:lnTo>
                  <a:pt x="106" y="374"/>
                </a:lnTo>
                <a:close/>
                <a:moveTo>
                  <a:pt x="114" y="362"/>
                </a:moveTo>
                <a:lnTo>
                  <a:pt x="114" y="362"/>
                </a:lnTo>
                <a:lnTo>
                  <a:pt x="115" y="362"/>
                </a:lnTo>
                <a:lnTo>
                  <a:pt x="115" y="362"/>
                </a:lnTo>
                <a:lnTo>
                  <a:pt x="115" y="362"/>
                </a:lnTo>
                <a:lnTo>
                  <a:pt x="116" y="362"/>
                </a:lnTo>
                <a:lnTo>
                  <a:pt x="116" y="362"/>
                </a:lnTo>
                <a:lnTo>
                  <a:pt x="116" y="362"/>
                </a:lnTo>
                <a:lnTo>
                  <a:pt x="116" y="362"/>
                </a:lnTo>
                <a:lnTo>
                  <a:pt x="116" y="362"/>
                </a:lnTo>
                <a:lnTo>
                  <a:pt x="116" y="363"/>
                </a:lnTo>
                <a:lnTo>
                  <a:pt x="116" y="363"/>
                </a:lnTo>
                <a:lnTo>
                  <a:pt x="116" y="363"/>
                </a:lnTo>
                <a:lnTo>
                  <a:pt x="115" y="364"/>
                </a:lnTo>
                <a:lnTo>
                  <a:pt x="115" y="364"/>
                </a:lnTo>
                <a:lnTo>
                  <a:pt x="115" y="365"/>
                </a:lnTo>
                <a:lnTo>
                  <a:pt x="115" y="365"/>
                </a:lnTo>
                <a:lnTo>
                  <a:pt x="116" y="365"/>
                </a:lnTo>
                <a:lnTo>
                  <a:pt x="116" y="365"/>
                </a:lnTo>
                <a:lnTo>
                  <a:pt x="116" y="366"/>
                </a:lnTo>
                <a:lnTo>
                  <a:pt x="116" y="366"/>
                </a:lnTo>
                <a:lnTo>
                  <a:pt x="116" y="366"/>
                </a:lnTo>
                <a:lnTo>
                  <a:pt x="116" y="367"/>
                </a:lnTo>
                <a:lnTo>
                  <a:pt x="116" y="367"/>
                </a:lnTo>
                <a:lnTo>
                  <a:pt x="115" y="367"/>
                </a:lnTo>
                <a:lnTo>
                  <a:pt x="115" y="368"/>
                </a:lnTo>
                <a:lnTo>
                  <a:pt x="114" y="368"/>
                </a:lnTo>
                <a:lnTo>
                  <a:pt x="113" y="369"/>
                </a:lnTo>
                <a:lnTo>
                  <a:pt x="113" y="370"/>
                </a:lnTo>
                <a:lnTo>
                  <a:pt x="112" y="370"/>
                </a:lnTo>
                <a:lnTo>
                  <a:pt x="112" y="371"/>
                </a:lnTo>
                <a:lnTo>
                  <a:pt x="112" y="371"/>
                </a:lnTo>
                <a:lnTo>
                  <a:pt x="112" y="372"/>
                </a:lnTo>
                <a:lnTo>
                  <a:pt x="112" y="372"/>
                </a:lnTo>
                <a:lnTo>
                  <a:pt x="112" y="372"/>
                </a:lnTo>
                <a:lnTo>
                  <a:pt x="112" y="372"/>
                </a:lnTo>
                <a:lnTo>
                  <a:pt x="112" y="373"/>
                </a:lnTo>
                <a:lnTo>
                  <a:pt x="112" y="373"/>
                </a:lnTo>
                <a:lnTo>
                  <a:pt x="112" y="373"/>
                </a:lnTo>
                <a:lnTo>
                  <a:pt x="112" y="373"/>
                </a:lnTo>
                <a:lnTo>
                  <a:pt x="112" y="374"/>
                </a:lnTo>
                <a:lnTo>
                  <a:pt x="112" y="374"/>
                </a:lnTo>
                <a:lnTo>
                  <a:pt x="111" y="374"/>
                </a:lnTo>
                <a:lnTo>
                  <a:pt x="111" y="373"/>
                </a:lnTo>
                <a:lnTo>
                  <a:pt x="111" y="373"/>
                </a:lnTo>
                <a:lnTo>
                  <a:pt x="111" y="373"/>
                </a:lnTo>
                <a:lnTo>
                  <a:pt x="111" y="373"/>
                </a:lnTo>
                <a:lnTo>
                  <a:pt x="111" y="373"/>
                </a:lnTo>
                <a:lnTo>
                  <a:pt x="111" y="372"/>
                </a:lnTo>
                <a:lnTo>
                  <a:pt x="111" y="372"/>
                </a:lnTo>
                <a:lnTo>
                  <a:pt x="111" y="372"/>
                </a:lnTo>
                <a:lnTo>
                  <a:pt x="111" y="371"/>
                </a:lnTo>
                <a:lnTo>
                  <a:pt x="111" y="371"/>
                </a:lnTo>
                <a:lnTo>
                  <a:pt x="111" y="371"/>
                </a:lnTo>
                <a:lnTo>
                  <a:pt x="111" y="370"/>
                </a:lnTo>
                <a:lnTo>
                  <a:pt x="111" y="370"/>
                </a:lnTo>
                <a:lnTo>
                  <a:pt x="111" y="370"/>
                </a:lnTo>
                <a:lnTo>
                  <a:pt x="111" y="370"/>
                </a:lnTo>
                <a:lnTo>
                  <a:pt x="112" y="370"/>
                </a:lnTo>
                <a:lnTo>
                  <a:pt x="112" y="369"/>
                </a:lnTo>
                <a:lnTo>
                  <a:pt x="112" y="369"/>
                </a:lnTo>
                <a:lnTo>
                  <a:pt x="112" y="368"/>
                </a:lnTo>
                <a:lnTo>
                  <a:pt x="112" y="368"/>
                </a:lnTo>
                <a:lnTo>
                  <a:pt x="112" y="368"/>
                </a:lnTo>
                <a:lnTo>
                  <a:pt x="111" y="368"/>
                </a:lnTo>
                <a:lnTo>
                  <a:pt x="111" y="367"/>
                </a:lnTo>
                <a:lnTo>
                  <a:pt x="111" y="367"/>
                </a:lnTo>
                <a:lnTo>
                  <a:pt x="111" y="367"/>
                </a:lnTo>
                <a:lnTo>
                  <a:pt x="111" y="367"/>
                </a:lnTo>
                <a:lnTo>
                  <a:pt x="111" y="367"/>
                </a:lnTo>
                <a:lnTo>
                  <a:pt x="111" y="366"/>
                </a:lnTo>
                <a:lnTo>
                  <a:pt x="111" y="366"/>
                </a:lnTo>
                <a:lnTo>
                  <a:pt x="110" y="365"/>
                </a:lnTo>
                <a:lnTo>
                  <a:pt x="110" y="365"/>
                </a:lnTo>
                <a:lnTo>
                  <a:pt x="110" y="365"/>
                </a:lnTo>
                <a:lnTo>
                  <a:pt x="110" y="365"/>
                </a:lnTo>
                <a:lnTo>
                  <a:pt x="110" y="365"/>
                </a:lnTo>
                <a:lnTo>
                  <a:pt x="109" y="365"/>
                </a:lnTo>
                <a:lnTo>
                  <a:pt x="109" y="365"/>
                </a:lnTo>
                <a:lnTo>
                  <a:pt x="109" y="365"/>
                </a:lnTo>
                <a:lnTo>
                  <a:pt x="109" y="365"/>
                </a:lnTo>
                <a:lnTo>
                  <a:pt x="109" y="365"/>
                </a:lnTo>
                <a:lnTo>
                  <a:pt x="109" y="365"/>
                </a:lnTo>
                <a:lnTo>
                  <a:pt x="108" y="365"/>
                </a:lnTo>
                <a:lnTo>
                  <a:pt x="108" y="365"/>
                </a:lnTo>
                <a:lnTo>
                  <a:pt x="108" y="364"/>
                </a:lnTo>
                <a:lnTo>
                  <a:pt x="108" y="364"/>
                </a:lnTo>
                <a:lnTo>
                  <a:pt x="108" y="365"/>
                </a:lnTo>
                <a:lnTo>
                  <a:pt x="107" y="365"/>
                </a:lnTo>
                <a:lnTo>
                  <a:pt x="107" y="365"/>
                </a:lnTo>
                <a:lnTo>
                  <a:pt x="107" y="365"/>
                </a:lnTo>
                <a:lnTo>
                  <a:pt x="107" y="365"/>
                </a:lnTo>
                <a:lnTo>
                  <a:pt x="107" y="364"/>
                </a:lnTo>
                <a:lnTo>
                  <a:pt x="106" y="364"/>
                </a:lnTo>
                <a:lnTo>
                  <a:pt x="107" y="364"/>
                </a:lnTo>
                <a:lnTo>
                  <a:pt x="107" y="364"/>
                </a:lnTo>
                <a:lnTo>
                  <a:pt x="107" y="364"/>
                </a:lnTo>
                <a:lnTo>
                  <a:pt x="107" y="364"/>
                </a:lnTo>
                <a:lnTo>
                  <a:pt x="107" y="364"/>
                </a:lnTo>
                <a:lnTo>
                  <a:pt x="108" y="364"/>
                </a:lnTo>
                <a:lnTo>
                  <a:pt x="108" y="364"/>
                </a:lnTo>
                <a:lnTo>
                  <a:pt x="108" y="364"/>
                </a:lnTo>
                <a:lnTo>
                  <a:pt x="108" y="364"/>
                </a:lnTo>
                <a:lnTo>
                  <a:pt x="109" y="364"/>
                </a:lnTo>
                <a:lnTo>
                  <a:pt x="109" y="364"/>
                </a:lnTo>
                <a:lnTo>
                  <a:pt x="109" y="364"/>
                </a:lnTo>
                <a:lnTo>
                  <a:pt x="110" y="363"/>
                </a:lnTo>
                <a:lnTo>
                  <a:pt x="110" y="363"/>
                </a:lnTo>
                <a:lnTo>
                  <a:pt x="110" y="363"/>
                </a:lnTo>
                <a:lnTo>
                  <a:pt x="111" y="362"/>
                </a:lnTo>
                <a:lnTo>
                  <a:pt x="111" y="362"/>
                </a:lnTo>
                <a:lnTo>
                  <a:pt x="111" y="362"/>
                </a:lnTo>
                <a:lnTo>
                  <a:pt x="111" y="362"/>
                </a:lnTo>
                <a:lnTo>
                  <a:pt x="111" y="361"/>
                </a:lnTo>
                <a:lnTo>
                  <a:pt x="111" y="361"/>
                </a:lnTo>
                <a:lnTo>
                  <a:pt x="111" y="361"/>
                </a:lnTo>
                <a:lnTo>
                  <a:pt x="111" y="361"/>
                </a:lnTo>
                <a:lnTo>
                  <a:pt x="111" y="361"/>
                </a:lnTo>
                <a:lnTo>
                  <a:pt x="112" y="361"/>
                </a:lnTo>
                <a:lnTo>
                  <a:pt x="112" y="361"/>
                </a:lnTo>
                <a:lnTo>
                  <a:pt x="112" y="361"/>
                </a:lnTo>
                <a:lnTo>
                  <a:pt x="113" y="362"/>
                </a:lnTo>
                <a:lnTo>
                  <a:pt x="113" y="362"/>
                </a:lnTo>
                <a:lnTo>
                  <a:pt x="114" y="362"/>
                </a:lnTo>
                <a:close/>
                <a:moveTo>
                  <a:pt x="93" y="353"/>
                </a:moveTo>
                <a:lnTo>
                  <a:pt x="93" y="353"/>
                </a:lnTo>
                <a:lnTo>
                  <a:pt x="93" y="354"/>
                </a:lnTo>
                <a:lnTo>
                  <a:pt x="93" y="354"/>
                </a:lnTo>
                <a:lnTo>
                  <a:pt x="93" y="354"/>
                </a:lnTo>
                <a:lnTo>
                  <a:pt x="93" y="355"/>
                </a:lnTo>
                <a:lnTo>
                  <a:pt x="93" y="355"/>
                </a:lnTo>
                <a:lnTo>
                  <a:pt x="93" y="355"/>
                </a:lnTo>
                <a:lnTo>
                  <a:pt x="93" y="355"/>
                </a:lnTo>
                <a:lnTo>
                  <a:pt x="93" y="356"/>
                </a:lnTo>
                <a:lnTo>
                  <a:pt x="93" y="356"/>
                </a:lnTo>
                <a:lnTo>
                  <a:pt x="93" y="356"/>
                </a:lnTo>
                <a:lnTo>
                  <a:pt x="93" y="356"/>
                </a:lnTo>
                <a:lnTo>
                  <a:pt x="93" y="357"/>
                </a:lnTo>
                <a:lnTo>
                  <a:pt x="93" y="357"/>
                </a:lnTo>
                <a:lnTo>
                  <a:pt x="93" y="357"/>
                </a:lnTo>
                <a:lnTo>
                  <a:pt x="93" y="357"/>
                </a:lnTo>
                <a:lnTo>
                  <a:pt x="93" y="357"/>
                </a:lnTo>
                <a:lnTo>
                  <a:pt x="93" y="357"/>
                </a:lnTo>
                <a:lnTo>
                  <a:pt x="94" y="357"/>
                </a:lnTo>
                <a:lnTo>
                  <a:pt x="94" y="358"/>
                </a:lnTo>
                <a:lnTo>
                  <a:pt x="94" y="358"/>
                </a:lnTo>
                <a:lnTo>
                  <a:pt x="94" y="358"/>
                </a:lnTo>
                <a:lnTo>
                  <a:pt x="94" y="358"/>
                </a:lnTo>
                <a:lnTo>
                  <a:pt x="94" y="358"/>
                </a:lnTo>
                <a:lnTo>
                  <a:pt x="94" y="359"/>
                </a:lnTo>
                <a:lnTo>
                  <a:pt x="94" y="359"/>
                </a:lnTo>
                <a:lnTo>
                  <a:pt x="95" y="359"/>
                </a:lnTo>
                <a:lnTo>
                  <a:pt x="95" y="359"/>
                </a:lnTo>
                <a:lnTo>
                  <a:pt x="95" y="359"/>
                </a:lnTo>
                <a:lnTo>
                  <a:pt x="95" y="360"/>
                </a:lnTo>
                <a:lnTo>
                  <a:pt x="94" y="360"/>
                </a:lnTo>
                <a:lnTo>
                  <a:pt x="94" y="360"/>
                </a:lnTo>
                <a:lnTo>
                  <a:pt x="94" y="360"/>
                </a:lnTo>
                <a:lnTo>
                  <a:pt x="94" y="360"/>
                </a:lnTo>
                <a:lnTo>
                  <a:pt x="93" y="360"/>
                </a:lnTo>
                <a:lnTo>
                  <a:pt x="93" y="360"/>
                </a:lnTo>
                <a:lnTo>
                  <a:pt x="93" y="360"/>
                </a:lnTo>
                <a:lnTo>
                  <a:pt x="92" y="360"/>
                </a:lnTo>
                <a:lnTo>
                  <a:pt x="92" y="360"/>
                </a:lnTo>
                <a:lnTo>
                  <a:pt x="92" y="359"/>
                </a:lnTo>
                <a:lnTo>
                  <a:pt x="92" y="359"/>
                </a:lnTo>
                <a:lnTo>
                  <a:pt x="91" y="359"/>
                </a:lnTo>
                <a:lnTo>
                  <a:pt x="91" y="359"/>
                </a:lnTo>
                <a:lnTo>
                  <a:pt x="91" y="359"/>
                </a:lnTo>
                <a:lnTo>
                  <a:pt x="91" y="359"/>
                </a:lnTo>
                <a:lnTo>
                  <a:pt x="91" y="359"/>
                </a:lnTo>
                <a:lnTo>
                  <a:pt x="91" y="358"/>
                </a:lnTo>
                <a:lnTo>
                  <a:pt x="91" y="358"/>
                </a:lnTo>
                <a:lnTo>
                  <a:pt x="91" y="358"/>
                </a:lnTo>
                <a:lnTo>
                  <a:pt x="90" y="358"/>
                </a:lnTo>
                <a:lnTo>
                  <a:pt x="90" y="358"/>
                </a:lnTo>
                <a:lnTo>
                  <a:pt x="90" y="357"/>
                </a:lnTo>
                <a:lnTo>
                  <a:pt x="90" y="357"/>
                </a:lnTo>
                <a:lnTo>
                  <a:pt x="90" y="357"/>
                </a:lnTo>
                <a:lnTo>
                  <a:pt x="90" y="356"/>
                </a:lnTo>
                <a:lnTo>
                  <a:pt x="90" y="356"/>
                </a:lnTo>
                <a:lnTo>
                  <a:pt x="90" y="356"/>
                </a:lnTo>
                <a:lnTo>
                  <a:pt x="90" y="356"/>
                </a:lnTo>
                <a:lnTo>
                  <a:pt x="90" y="356"/>
                </a:lnTo>
                <a:lnTo>
                  <a:pt x="90" y="355"/>
                </a:lnTo>
                <a:lnTo>
                  <a:pt x="91" y="355"/>
                </a:lnTo>
                <a:lnTo>
                  <a:pt x="91" y="355"/>
                </a:lnTo>
                <a:lnTo>
                  <a:pt x="91" y="355"/>
                </a:lnTo>
                <a:lnTo>
                  <a:pt x="90" y="355"/>
                </a:lnTo>
                <a:lnTo>
                  <a:pt x="90" y="354"/>
                </a:lnTo>
                <a:lnTo>
                  <a:pt x="90" y="354"/>
                </a:lnTo>
                <a:lnTo>
                  <a:pt x="90" y="354"/>
                </a:lnTo>
                <a:lnTo>
                  <a:pt x="90" y="354"/>
                </a:lnTo>
                <a:lnTo>
                  <a:pt x="90" y="354"/>
                </a:lnTo>
                <a:lnTo>
                  <a:pt x="90" y="353"/>
                </a:lnTo>
                <a:lnTo>
                  <a:pt x="90" y="353"/>
                </a:lnTo>
                <a:lnTo>
                  <a:pt x="90" y="353"/>
                </a:lnTo>
                <a:lnTo>
                  <a:pt x="91" y="353"/>
                </a:lnTo>
                <a:lnTo>
                  <a:pt x="91" y="353"/>
                </a:lnTo>
                <a:lnTo>
                  <a:pt x="91" y="353"/>
                </a:lnTo>
                <a:lnTo>
                  <a:pt x="91" y="353"/>
                </a:lnTo>
                <a:lnTo>
                  <a:pt x="91" y="353"/>
                </a:lnTo>
                <a:lnTo>
                  <a:pt x="92" y="353"/>
                </a:lnTo>
                <a:lnTo>
                  <a:pt x="92" y="353"/>
                </a:lnTo>
                <a:lnTo>
                  <a:pt x="92" y="353"/>
                </a:lnTo>
                <a:lnTo>
                  <a:pt x="92" y="353"/>
                </a:lnTo>
                <a:lnTo>
                  <a:pt x="92" y="353"/>
                </a:lnTo>
                <a:lnTo>
                  <a:pt x="93" y="353"/>
                </a:lnTo>
                <a:close/>
                <a:moveTo>
                  <a:pt x="264" y="341"/>
                </a:moveTo>
                <a:lnTo>
                  <a:pt x="264" y="341"/>
                </a:lnTo>
                <a:lnTo>
                  <a:pt x="264" y="341"/>
                </a:lnTo>
                <a:lnTo>
                  <a:pt x="264" y="341"/>
                </a:lnTo>
                <a:lnTo>
                  <a:pt x="264" y="340"/>
                </a:lnTo>
                <a:lnTo>
                  <a:pt x="264" y="340"/>
                </a:lnTo>
                <a:lnTo>
                  <a:pt x="264" y="340"/>
                </a:lnTo>
                <a:lnTo>
                  <a:pt x="264" y="340"/>
                </a:lnTo>
                <a:lnTo>
                  <a:pt x="264" y="340"/>
                </a:lnTo>
                <a:lnTo>
                  <a:pt x="264" y="340"/>
                </a:lnTo>
                <a:lnTo>
                  <a:pt x="264" y="341"/>
                </a:lnTo>
                <a:close/>
                <a:moveTo>
                  <a:pt x="267" y="339"/>
                </a:moveTo>
                <a:lnTo>
                  <a:pt x="267" y="340"/>
                </a:lnTo>
                <a:lnTo>
                  <a:pt x="267" y="340"/>
                </a:lnTo>
                <a:lnTo>
                  <a:pt x="267" y="339"/>
                </a:lnTo>
                <a:lnTo>
                  <a:pt x="267" y="339"/>
                </a:lnTo>
                <a:lnTo>
                  <a:pt x="267" y="339"/>
                </a:lnTo>
                <a:close/>
                <a:moveTo>
                  <a:pt x="268" y="339"/>
                </a:moveTo>
                <a:lnTo>
                  <a:pt x="268" y="339"/>
                </a:lnTo>
                <a:lnTo>
                  <a:pt x="268" y="339"/>
                </a:lnTo>
                <a:lnTo>
                  <a:pt x="268" y="339"/>
                </a:lnTo>
                <a:lnTo>
                  <a:pt x="268" y="339"/>
                </a:lnTo>
                <a:lnTo>
                  <a:pt x="268" y="338"/>
                </a:lnTo>
                <a:lnTo>
                  <a:pt x="268" y="338"/>
                </a:lnTo>
                <a:lnTo>
                  <a:pt x="268" y="338"/>
                </a:lnTo>
                <a:lnTo>
                  <a:pt x="269" y="338"/>
                </a:lnTo>
                <a:lnTo>
                  <a:pt x="269" y="338"/>
                </a:lnTo>
                <a:lnTo>
                  <a:pt x="269" y="338"/>
                </a:lnTo>
                <a:lnTo>
                  <a:pt x="269" y="338"/>
                </a:lnTo>
                <a:lnTo>
                  <a:pt x="269" y="339"/>
                </a:lnTo>
                <a:lnTo>
                  <a:pt x="269" y="339"/>
                </a:lnTo>
                <a:lnTo>
                  <a:pt x="269" y="339"/>
                </a:lnTo>
                <a:lnTo>
                  <a:pt x="268" y="339"/>
                </a:lnTo>
                <a:close/>
                <a:moveTo>
                  <a:pt x="49" y="297"/>
                </a:moveTo>
                <a:lnTo>
                  <a:pt x="49" y="297"/>
                </a:lnTo>
                <a:lnTo>
                  <a:pt x="50" y="298"/>
                </a:lnTo>
                <a:lnTo>
                  <a:pt x="49" y="298"/>
                </a:lnTo>
                <a:lnTo>
                  <a:pt x="48" y="298"/>
                </a:lnTo>
                <a:lnTo>
                  <a:pt x="48" y="298"/>
                </a:lnTo>
                <a:lnTo>
                  <a:pt x="48" y="298"/>
                </a:lnTo>
                <a:lnTo>
                  <a:pt x="47" y="299"/>
                </a:lnTo>
                <a:lnTo>
                  <a:pt x="47" y="299"/>
                </a:lnTo>
                <a:lnTo>
                  <a:pt x="47" y="299"/>
                </a:lnTo>
                <a:lnTo>
                  <a:pt x="47" y="299"/>
                </a:lnTo>
                <a:lnTo>
                  <a:pt x="46" y="299"/>
                </a:lnTo>
                <a:lnTo>
                  <a:pt x="46" y="300"/>
                </a:lnTo>
                <a:lnTo>
                  <a:pt x="46" y="300"/>
                </a:lnTo>
                <a:lnTo>
                  <a:pt x="46" y="300"/>
                </a:lnTo>
                <a:lnTo>
                  <a:pt x="46" y="300"/>
                </a:lnTo>
                <a:lnTo>
                  <a:pt x="46" y="300"/>
                </a:lnTo>
                <a:lnTo>
                  <a:pt x="46" y="300"/>
                </a:lnTo>
                <a:lnTo>
                  <a:pt x="45" y="299"/>
                </a:lnTo>
                <a:lnTo>
                  <a:pt x="45" y="299"/>
                </a:lnTo>
                <a:lnTo>
                  <a:pt x="45" y="299"/>
                </a:lnTo>
                <a:lnTo>
                  <a:pt x="45" y="299"/>
                </a:lnTo>
                <a:lnTo>
                  <a:pt x="45" y="298"/>
                </a:lnTo>
                <a:lnTo>
                  <a:pt x="45" y="298"/>
                </a:lnTo>
                <a:lnTo>
                  <a:pt x="45" y="298"/>
                </a:lnTo>
                <a:lnTo>
                  <a:pt x="45" y="298"/>
                </a:lnTo>
                <a:lnTo>
                  <a:pt x="45" y="298"/>
                </a:lnTo>
                <a:lnTo>
                  <a:pt x="45" y="298"/>
                </a:lnTo>
                <a:lnTo>
                  <a:pt x="45" y="298"/>
                </a:lnTo>
                <a:lnTo>
                  <a:pt x="45" y="297"/>
                </a:lnTo>
                <a:lnTo>
                  <a:pt x="45" y="297"/>
                </a:lnTo>
                <a:lnTo>
                  <a:pt x="46" y="297"/>
                </a:lnTo>
                <a:lnTo>
                  <a:pt x="46" y="297"/>
                </a:lnTo>
                <a:lnTo>
                  <a:pt x="46" y="297"/>
                </a:lnTo>
                <a:lnTo>
                  <a:pt x="47" y="297"/>
                </a:lnTo>
                <a:lnTo>
                  <a:pt x="47" y="297"/>
                </a:lnTo>
                <a:lnTo>
                  <a:pt x="47" y="297"/>
                </a:lnTo>
                <a:lnTo>
                  <a:pt x="48" y="297"/>
                </a:lnTo>
                <a:lnTo>
                  <a:pt x="48" y="297"/>
                </a:lnTo>
                <a:lnTo>
                  <a:pt x="49" y="297"/>
                </a:lnTo>
                <a:close/>
                <a:moveTo>
                  <a:pt x="19" y="292"/>
                </a:moveTo>
                <a:lnTo>
                  <a:pt x="19" y="292"/>
                </a:lnTo>
                <a:lnTo>
                  <a:pt x="19" y="292"/>
                </a:lnTo>
                <a:lnTo>
                  <a:pt x="19" y="292"/>
                </a:lnTo>
                <a:lnTo>
                  <a:pt x="20" y="293"/>
                </a:lnTo>
                <a:lnTo>
                  <a:pt x="21" y="293"/>
                </a:lnTo>
                <a:lnTo>
                  <a:pt x="21" y="293"/>
                </a:lnTo>
                <a:lnTo>
                  <a:pt x="22" y="293"/>
                </a:lnTo>
                <a:lnTo>
                  <a:pt x="22" y="293"/>
                </a:lnTo>
                <a:lnTo>
                  <a:pt x="22" y="294"/>
                </a:lnTo>
                <a:lnTo>
                  <a:pt x="23" y="294"/>
                </a:lnTo>
                <a:lnTo>
                  <a:pt x="23" y="295"/>
                </a:lnTo>
                <a:lnTo>
                  <a:pt x="24" y="295"/>
                </a:lnTo>
                <a:lnTo>
                  <a:pt x="24" y="295"/>
                </a:lnTo>
                <a:lnTo>
                  <a:pt x="25" y="295"/>
                </a:lnTo>
                <a:lnTo>
                  <a:pt x="25" y="296"/>
                </a:lnTo>
                <a:lnTo>
                  <a:pt x="25" y="296"/>
                </a:lnTo>
                <a:lnTo>
                  <a:pt x="25" y="296"/>
                </a:lnTo>
                <a:lnTo>
                  <a:pt x="25" y="296"/>
                </a:lnTo>
                <a:lnTo>
                  <a:pt x="25" y="295"/>
                </a:lnTo>
                <a:lnTo>
                  <a:pt x="25" y="295"/>
                </a:lnTo>
                <a:lnTo>
                  <a:pt x="26" y="295"/>
                </a:lnTo>
                <a:lnTo>
                  <a:pt x="26" y="295"/>
                </a:lnTo>
                <a:lnTo>
                  <a:pt x="26" y="295"/>
                </a:lnTo>
                <a:lnTo>
                  <a:pt x="27" y="295"/>
                </a:lnTo>
                <a:lnTo>
                  <a:pt x="27" y="295"/>
                </a:lnTo>
                <a:lnTo>
                  <a:pt x="27" y="294"/>
                </a:lnTo>
                <a:lnTo>
                  <a:pt x="27" y="294"/>
                </a:lnTo>
                <a:lnTo>
                  <a:pt x="27" y="294"/>
                </a:lnTo>
                <a:lnTo>
                  <a:pt x="27" y="294"/>
                </a:lnTo>
                <a:lnTo>
                  <a:pt x="28" y="294"/>
                </a:lnTo>
                <a:lnTo>
                  <a:pt x="28" y="294"/>
                </a:lnTo>
                <a:lnTo>
                  <a:pt x="28" y="294"/>
                </a:lnTo>
                <a:lnTo>
                  <a:pt x="28" y="294"/>
                </a:lnTo>
                <a:lnTo>
                  <a:pt x="27" y="295"/>
                </a:lnTo>
                <a:lnTo>
                  <a:pt x="27" y="295"/>
                </a:lnTo>
                <a:lnTo>
                  <a:pt x="28" y="295"/>
                </a:lnTo>
                <a:lnTo>
                  <a:pt x="28" y="295"/>
                </a:lnTo>
                <a:lnTo>
                  <a:pt x="28" y="295"/>
                </a:lnTo>
                <a:lnTo>
                  <a:pt x="28" y="296"/>
                </a:lnTo>
                <a:lnTo>
                  <a:pt x="28" y="296"/>
                </a:lnTo>
                <a:lnTo>
                  <a:pt x="29" y="296"/>
                </a:lnTo>
                <a:lnTo>
                  <a:pt x="29" y="296"/>
                </a:lnTo>
                <a:lnTo>
                  <a:pt x="29" y="297"/>
                </a:lnTo>
                <a:lnTo>
                  <a:pt x="30" y="298"/>
                </a:lnTo>
                <a:lnTo>
                  <a:pt x="31" y="299"/>
                </a:lnTo>
                <a:lnTo>
                  <a:pt x="31" y="299"/>
                </a:lnTo>
                <a:lnTo>
                  <a:pt x="31" y="299"/>
                </a:lnTo>
                <a:lnTo>
                  <a:pt x="32" y="299"/>
                </a:lnTo>
                <a:lnTo>
                  <a:pt x="32" y="299"/>
                </a:lnTo>
                <a:lnTo>
                  <a:pt x="32" y="299"/>
                </a:lnTo>
                <a:lnTo>
                  <a:pt x="32" y="299"/>
                </a:lnTo>
                <a:lnTo>
                  <a:pt x="33" y="299"/>
                </a:lnTo>
                <a:lnTo>
                  <a:pt x="33" y="299"/>
                </a:lnTo>
                <a:lnTo>
                  <a:pt x="33" y="299"/>
                </a:lnTo>
                <a:lnTo>
                  <a:pt x="34" y="299"/>
                </a:lnTo>
                <a:lnTo>
                  <a:pt x="34" y="299"/>
                </a:lnTo>
                <a:lnTo>
                  <a:pt x="34" y="299"/>
                </a:lnTo>
                <a:lnTo>
                  <a:pt x="34" y="299"/>
                </a:lnTo>
                <a:lnTo>
                  <a:pt x="34" y="299"/>
                </a:lnTo>
                <a:lnTo>
                  <a:pt x="35" y="298"/>
                </a:lnTo>
                <a:lnTo>
                  <a:pt x="35" y="298"/>
                </a:lnTo>
                <a:lnTo>
                  <a:pt x="35" y="298"/>
                </a:lnTo>
                <a:lnTo>
                  <a:pt x="35" y="298"/>
                </a:lnTo>
                <a:lnTo>
                  <a:pt x="35" y="298"/>
                </a:lnTo>
                <a:lnTo>
                  <a:pt x="35" y="297"/>
                </a:lnTo>
                <a:lnTo>
                  <a:pt x="35" y="297"/>
                </a:lnTo>
                <a:lnTo>
                  <a:pt x="36" y="297"/>
                </a:lnTo>
                <a:lnTo>
                  <a:pt x="36" y="297"/>
                </a:lnTo>
                <a:lnTo>
                  <a:pt x="36" y="297"/>
                </a:lnTo>
                <a:lnTo>
                  <a:pt x="36" y="296"/>
                </a:lnTo>
                <a:lnTo>
                  <a:pt x="36" y="296"/>
                </a:lnTo>
                <a:lnTo>
                  <a:pt x="37" y="296"/>
                </a:lnTo>
                <a:lnTo>
                  <a:pt x="37" y="296"/>
                </a:lnTo>
                <a:lnTo>
                  <a:pt x="37" y="296"/>
                </a:lnTo>
                <a:lnTo>
                  <a:pt x="38" y="296"/>
                </a:lnTo>
                <a:lnTo>
                  <a:pt x="38" y="296"/>
                </a:lnTo>
                <a:lnTo>
                  <a:pt x="39" y="296"/>
                </a:lnTo>
                <a:lnTo>
                  <a:pt x="39" y="295"/>
                </a:lnTo>
                <a:lnTo>
                  <a:pt x="39" y="295"/>
                </a:lnTo>
                <a:lnTo>
                  <a:pt x="40" y="295"/>
                </a:lnTo>
                <a:lnTo>
                  <a:pt x="40" y="295"/>
                </a:lnTo>
                <a:lnTo>
                  <a:pt x="41" y="295"/>
                </a:lnTo>
                <a:lnTo>
                  <a:pt x="41" y="295"/>
                </a:lnTo>
                <a:lnTo>
                  <a:pt x="42" y="295"/>
                </a:lnTo>
                <a:lnTo>
                  <a:pt x="42" y="294"/>
                </a:lnTo>
                <a:lnTo>
                  <a:pt x="42" y="294"/>
                </a:lnTo>
                <a:lnTo>
                  <a:pt x="42" y="294"/>
                </a:lnTo>
                <a:lnTo>
                  <a:pt x="42" y="294"/>
                </a:lnTo>
                <a:lnTo>
                  <a:pt x="43" y="294"/>
                </a:lnTo>
                <a:lnTo>
                  <a:pt x="43" y="294"/>
                </a:lnTo>
                <a:lnTo>
                  <a:pt x="43" y="294"/>
                </a:lnTo>
                <a:lnTo>
                  <a:pt x="44" y="294"/>
                </a:lnTo>
                <a:lnTo>
                  <a:pt x="43" y="294"/>
                </a:lnTo>
                <a:lnTo>
                  <a:pt x="43" y="294"/>
                </a:lnTo>
                <a:lnTo>
                  <a:pt x="43" y="294"/>
                </a:lnTo>
                <a:lnTo>
                  <a:pt x="43" y="295"/>
                </a:lnTo>
                <a:lnTo>
                  <a:pt x="43" y="295"/>
                </a:lnTo>
                <a:lnTo>
                  <a:pt x="43" y="295"/>
                </a:lnTo>
                <a:lnTo>
                  <a:pt x="42" y="295"/>
                </a:lnTo>
                <a:lnTo>
                  <a:pt x="42" y="296"/>
                </a:lnTo>
                <a:lnTo>
                  <a:pt x="42" y="296"/>
                </a:lnTo>
                <a:lnTo>
                  <a:pt x="42" y="296"/>
                </a:lnTo>
                <a:lnTo>
                  <a:pt x="41" y="296"/>
                </a:lnTo>
                <a:lnTo>
                  <a:pt x="41" y="296"/>
                </a:lnTo>
                <a:lnTo>
                  <a:pt x="41" y="296"/>
                </a:lnTo>
                <a:lnTo>
                  <a:pt x="41" y="297"/>
                </a:lnTo>
                <a:lnTo>
                  <a:pt x="41" y="297"/>
                </a:lnTo>
                <a:lnTo>
                  <a:pt x="41" y="297"/>
                </a:lnTo>
                <a:lnTo>
                  <a:pt x="41" y="297"/>
                </a:lnTo>
                <a:lnTo>
                  <a:pt x="41" y="297"/>
                </a:lnTo>
                <a:lnTo>
                  <a:pt x="41" y="298"/>
                </a:lnTo>
                <a:lnTo>
                  <a:pt x="40" y="298"/>
                </a:lnTo>
                <a:lnTo>
                  <a:pt x="40" y="298"/>
                </a:lnTo>
                <a:lnTo>
                  <a:pt x="40" y="298"/>
                </a:lnTo>
                <a:lnTo>
                  <a:pt x="40" y="298"/>
                </a:lnTo>
                <a:lnTo>
                  <a:pt x="40" y="298"/>
                </a:lnTo>
                <a:lnTo>
                  <a:pt x="40" y="298"/>
                </a:lnTo>
                <a:lnTo>
                  <a:pt x="40" y="298"/>
                </a:lnTo>
                <a:lnTo>
                  <a:pt x="39" y="298"/>
                </a:lnTo>
                <a:lnTo>
                  <a:pt x="39" y="298"/>
                </a:lnTo>
                <a:lnTo>
                  <a:pt x="39" y="298"/>
                </a:lnTo>
                <a:lnTo>
                  <a:pt x="39" y="298"/>
                </a:lnTo>
                <a:lnTo>
                  <a:pt x="39" y="298"/>
                </a:lnTo>
                <a:lnTo>
                  <a:pt x="39" y="298"/>
                </a:lnTo>
                <a:lnTo>
                  <a:pt x="39" y="298"/>
                </a:lnTo>
                <a:lnTo>
                  <a:pt x="38" y="298"/>
                </a:lnTo>
                <a:lnTo>
                  <a:pt x="38" y="298"/>
                </a:lnTo>
                <a:lnTo>
                  <a:pt x="38" y="298"/>
                </a:lnTo>
                <a:lnTo>
                  <a:pt x="37" y="298"/>
                </a:lnTo>
                <a:lnTo>
                  <a:pt x="37" y="299"/>
                </a:lnTo>
                <a:lnTo>
                  <a:pt x="37" y="299"/>
                </a:lnTo>
                <a:lnTo>
                  <a:pt x="37" y="299"/>
                </a:lnTo>
                <a:lnTo>
                  <a:pt x="36" y="299"/>
                </a:lnTo>
                <a:lnTo>
                  <a:pt x="36" y="300"/>
                </a:lnTo>
                <a:lnTo>
                  <a:pt x="36" y="300"/>
                </a:lnTo>
                <a:lnTo>
                  <a:pt x="35" y="300"/>
                </a:lnTo>
                <a:lnTo>
                  <a:pt x="35" y="300"/>
                </a:lnTo>
                <a:lnTo>
                  <a:pt x="35" y="300"/>
                </a:lnTo>
                <a:lnTo>
                  <a:pt x="35" y="300"/>
                </a:lnTo>
                <a:lnTo>
                  <a:pt x="34" y="300"/>
                </a:lnTo>
                <a:lnTo>
                  <a:pt x="34" y="300"/>
                </a:lnTo>
                <a:lnTo>
                  <a:pt x="34" y="300"/>
                </a:lnTo>
                <a:lnTo>
                  <a:pt x="34" y="300"/>
                </a:lnTo>
                <a:lnTo>
                  <a:pt x="34" y="301"/>
                </a:lnTo>
                <a:lnTo>
                  <a:pt x="34" y="301"/>
                </a:lnTo>
                <a:lnTo>
                  <a:pt x="34" y="302"/>
                </a:lnTo>
                <a:lnTo>
                  <a:pt x="34" y="303"/>
                </a:lnTo>
                <a:lnTo>
                  <a:pt x="34" y="303"/>
                </a:lnTo>
                <a:lnTo>
                  <a:pt x="34" y="304"/>
                </a:lnTo>
                <a:lnTo>
                  <a:pt x="35" y="304"/>
                </a:lnTo>
                <a:lnTo>
                  <a:pt x="35" y="304"/>
                </a:lnTo>
                <a:lnTo>
                  <a:pt x="35" y="304"/>
                </a:lnTo>
                <a:lnTo>
                  <a:pt x="35" y="305"/>
                </a:lnTo>
                <a:lnTo>
                  <a:pt x="35" y="305"/>
                </a:lnTo>
                <a:lnTo>
                  <a:pt x="34" y="305"/>
                </a:lnTo>
                <a:lnTo>
                  <a:pt x="34" y="305"/>
                </a:lnTo>
                <a:lnTo>
                  <a:pt x="34" y="305"/>
                </a:lnTo>
                <a:lnTo>
                  <a:pt x="34" y="305"/>
                </a:lnTo>
                <a:lnTo>
                  <a:pt x="34" y="305"/>
                </a:lnTo>
                <a:lnTo>
                  <a:pt x="33" y="305"/>
                </a:lnTo>
                <a:lnTo>
                  <a:pt x="33" y="305"/>
                </a:lnTo>
                <a:lnTo>
                  <a:pt x="33" y="305"/>
                </a:lnTo>
                <a:lnTo>
                  <a:pt x="33" y="304"/>
                </a:lnTo>
                <a:lnTo>
                  <a:pt x="32" y="304"/>
                </a:lnTo>
                <a:lnTo>
                  <a:pt x="32" y="304"/>
                </a:lnTo>
                <a:lnTo>
                  <a:pt x="32" y="304"/>
                </a:lnTo>
                <a:lnTo>
                  <a:pt x="32" y="304"/>
                </a:lnTo>
                <a:lnTo>
                  <a:pt x="32" y="304"/>
                </a:lnTo>
                <a:lnTo>
                  <a:pt x="31" y="304"/>
                </a:lnTo>
                <a:lnTo>
                  <a:pt x="31" y="304"/>
                </a:lnTo>
                <a:lnTo>
                  <a:pt x="31" y="304"/>
                </a:lnTo>
                <a:lnTo>
                  <a:pt x="31" y="304"/>
                </a:lnTo>
                <a:lnTo>
                  <a:pt x="30" y="304"/>
                </a:lnTo>
                <a:lnTo>
                  <a:pt x="30" y="304"/>
                </a:lnTo>
                <a:lnTo>
                  <a:pt x="30" y="304"/>
                </a:lnTo>
                <a:lnTo>
                  <a:pt x="30" y="304"/>
                </a:lnTo>
                <a:lnTo>
                  <a:pt x="29" y="304"/>
                </a:lnTo>
                <a:lnTo>
                  <a:pt x="29" y="304"/>
                </a:lnTo>
                <a:lnTo>
                  <a:pt x="29" y="304"/>
                </a:lnTo>
                <a:lnTo>
                  <a:pt x="29" y="304"/>
                </a:lnTo>
                <a:lnTo>
                  <a:pt x="29" y="304"/>
                </a:lnTo>
                <a:lnTo>
                  <a:pt x="29" y="304"/>
                </a:lnTo>
                <a:lnTo>
                  <a:pt x="29" y="304"/>
                </a:lnTo>
                <a:lnTo>
                  <a:pt x="29" y="304"/>
                </a:lnTo>
                <a:lnTo>
                  <a:pt x="29" y="305"/>
                </a:lnTo>
                <a:lnTo>
                  <a:pt x="29" y="305"/>
                </a:lnTo>
                <a:lnTo>
                  <a:pt x="29" y="305"/>
                </a:lnTo>
                <a:lnTo>
                  <a:pt x="29" y="305"/>
                </a:lnTo>
                <a:lnTo>
                  <a:pt x="29" y="305"/>
                </a:lnTo>
                <a:lnTo>
                  <a:pt x="29" y="305"/>
                </a:lnTo>
                <a:lnTo>
                  <a:pt x="28" y="305"/>
                </a:lnTo>
                <a:lnTo>
                  <a:pt x="28" y="305"/>
                </a:lnTo>
                <a:lnTo>
                  <a:pt x="28" y="305"/>
                </a:lnTo>
                <a:lnTo>
                  <a:pt x="28" y="305"/>
                </a:lnTo>
                <a:lnTo>
                  <a:pt x="28" y="305"/>
                </a:lnTo>
                <a:lnTo>
                  <a:pt x="27" y="305"/>
                </a:lnTo>
                <a:lnTo>
                  <a:pt x="27" y="305"/>
                </a:lnTo>
                <a:lnTo>
                  <a:pt x="27" y="305"/>
                </a:lnTo>
                <a:lnTo>
                  <a:pt x="26" y="305"/>
                </a:lnTo>
                <a:lnTo>
                  <a:pt x="26" y="304"/>
                </a:lnTo>
                <a:lnTo>
                  <a:pt x="26" y="304"/>
                </a:lnTo>
                <a:lnTo>
                  <a:pt x="26" y="304"/>
                </a:lnTo>
                <a:lnTo>
                  <a:pt x="25" y="304"/>
                </a:lnTo>
                <a:lnTo>
                  <a:pt x="25" y="304"/>
                </a:lnTo>
                <a:lnTo>
                  <a:pt x="25" y="304"/>
                </a:lnTo>
                <a:lnTo>
                  <a:pt x="25" y="304"/>
                </a:lnTo>
                <a:lnTo>
                  <a:pt x="25" y="305"/>
                </a:lnTo>
                <a:lnTo>
                  <a:pt x="25" y="305"/>
                </a:lnTo>
                <a:lnTo>
                  <a:pt x="24" y="305"/>
                </a:lnTo>
                <a:lnTo>
                  <a:pt x="24" y="304"/>
                </a:lnTo>
                <a:lnTo>
                  <a:pt x="24" y="304"/>
                </a:lnTo>
                <a:lnTo>
                  <a:pt x="24" y="304"/>
                </a:lnTo>
                <a:lnTo>
                  <a:pt x="24" y="305"/>
                </a:lnTo>
                <a:lnTo>
                  <a:pt x="24" y="305"/>
                </a:lnTo>
                <a:lnTo>
                  <a:pt x="23" y="305"/>
                </a:lnTo>
                <a:lnTo>
                  <a:pt x="23" y="304"/>
                </a:lnTo>
                <a:lnTo>
                  <a:pt x="23" y="304"/>
                </a:lnTo>
                <a:lnTo>
                  <a:pt x="23" y="304"/>
                </a:lnTo>
                <a:lnTo>
                  <a:pt x="23" y="304"/>
                </a:lnTo>
                <a:lnTo>
                  <a:pt x="23" y="304"/>
                </a:lnTo>
                <a:lnTo>
                  <a:pt x="23" y="304"/>
                </a:lnTo>
                <a:lnTo>
                  <a:pt x="23" y="304"/>
                </a:lnTo>
                <a:lnTo>
                  <a:pt x="22" y="304"/>
                </a:lnTo>
                <a:lnTo>
                  <a:pt x="22" y="303"/>
                </a:lnTo>
                <a:lnTo>
                  <a:pt x="22" y="303"/>
                </a:lnTo>
                <a:lnTo>
                  <a:pt x="22" y="303"/>
                </a:lnTo>
                <a:lnTo>
                  <a:pt x="22" y="303"/>
                </a:lnTo>
                <a:lnTo>
                  <a:pt x="21" y="303"/>
                </a:lnTo>
                <a:lnTo>
                  <a:pt x="21" y="303"/>
                </a:lnTo>
                <a:lnTo>
                  <a:pt x="21" y="302"/>
                </a:lnTo>
                <a:lnTo>
                  <a:pt x="20" y="302"/>
                </a:lnTo>
                <a:lnTo>
                  <a:pt x="20" y="302"/>
                </a:lnTo>
                <a:lnTo>
                  <a:pt x="20" y="302"/>
                </a:lnTo>
                <a:lnTo>
                  <a:pt x="19" y="302"/>
                </a:lnTo>
                <a:lnTo>
                  <a:pt x="19" y="302"/>
                </a:lnTo>
                <a:lnTo>
                  <a:pt x="19" y="302"/>
                </a:lnTo>
                <a:lnTo>
                  <a:pt x="18" y="302"/>
                </a:lnTo>
                <a:lnTo>
                  <a:pt x="18" y="302"/>
                </a:lnTo>
                <a:lnTo>
                  <a:pt x="18" y="302"/>
                </a:lnTo>
                <a:lnTo>
                  <a:pt x="18" y="302"/>
                </a:lnTo>
                <a:lnTo>
                  <a:pt x="18" y="302"/>
                </a:lnTo>
                <a:lnTo>
                  <a:pt x="18" y="303"/>
                </a:lnTo>
                <a:lnTo>
                  <a:pt x="18" y="303"/>
                </a:lnTo>
                <a:lnTo>
                  <a:pt x="18" y="303"/>
                </a:lnTo>
                <a:lnTo>
                  <a:pt x="18" y="303"/>
                </a:lnTo>
                <a:lnTo>
                  <a:pt x="17" y="303"/>
                </a:lnTo>
                <a:lnTo>
                  <a:pt x="17" y="303"/>
                </a:lnTo>
                <a:lnTo>
                  <a:pt x="17" y="303"/>
                </a:lnTo>
                <a:lnTo>
                  <a:pt x="17" y="303"/>
                </a:lnTo>
                <a:lnTo>
                  <a:pt x="17" y="303"/>
                </a:lnTo>
                <a:lnTo>
                  <a:pt x="16" y="303"/>
                </a:lnTo>
                <a:lnTo>
                  <a:pt x="16" y="303"/>
                </a:lnTo>
                <a:lnTo>
                  <a:pt x="17" y="303"/>
                </a:lnTo>
                <a:lnTo>
                  <a:pt x="17" y="302"/>
                </a:lnTo>
                <a:lnTo>
                  <a:pt x="17" y="302"/>
                </a:lnTo>
                <a:lnTo>
                  <a:pt x="17" y="302"/>
                </a:lnTo>
                <a:lnTo>
                  <a:pt x="16" y="302"/>
                </a:lnTo>
                <a:lnTo>
                  <a:pt x="16" y="302"/>
                </a:lnTo>
                <a:lnTo>
                  <a:pt x="16" y="302"/>
                </a:lnTo>
                <a:lnTo>
                  <a:pt x="16" y="302"/>
                </a:lnTo>
                <a:lnTo>
                  <a:pt x="15" y="301"/>
                </a:lnTo>
                <a:lnTo>
                  <a:pt x="15" y="301"/>
                </a:lnTo>
                <a:lnTo>
                  <a:pt x="15" y="301"/>
                </a:lnTo>
                <a:lnTo>
                  <a:pt x="14" y="301"/>
                </a:lnTo>
                <a:lnTo>
                  <a:pt x="14" y="301"/>
                </a:lnTo>
                <a:lnTo>
                  <a:pt x="14" y="300"/>
                </a:lnTo>
                <a:lnTo>
                  <a:pt x="14" y="300"/>
                </a:lnTo>
                <a:lnTo>
                  <a:pt x="13" y="300"/>
                </a:lnTo>
                <a:lnTo>
                  <a:pt x="13" y="300"/>
                </a:lnTo>
                <a:lnTo>
                  <a:pt x="13" y="300"/>
                </a:lnTo>
                <a:lnTo>
                  <a:pt x="12" y="300"/>
                </a:lnTo>
                <a:lnTo>
                  <a:pt x="12" y="300"/>
                </a:lnTo>
                <a:lnTo>
                  <a:pt x="11" y="300"/>
                </a:lnTo>
                <a:lnTo>
                  <a:pt x="11" y="300"/>
                </a:lnTo>
                <a:lnTo>
                  <a:pt x="10" y="300"/>
                </a:lnTo>
                <a:lnTo>
                  <a:pt x="10" y="300"/>
                </a:lnTo>
                <a:lnTo>
                  <a:pt x="10" y="300"/>
                </a:lnTo>
                <a:lnTo>
                  <a:pt x="9" y="300"/>
                </a:lnTo>
                <a:lnTo>
                  <a:pt x="9" y="300"/>
                </a:lnTo>
                <a:lnTo>
                  <a:pt x="9" y="300"/>
                </a:lnTo>
                <a:lnTo>
                  <a:pt x="9" y="301"/>
                </a:lnTo>
                <a:lnTo>
                  <a:pt x="9" y="301"/>
                </a:lnTo>
                <a:lnTo>
                  <a:pt x="9" y="301"/>
                </a:lnTo>
                <a:lnTo>
                  <a:pt x="9" y="301"/>
                </a:lnTo>
                <a:lnTo>
                  <a:pt x="8" y="301"/>
                </a:lnTo>
                <a:lnTo>
                  <a:pt x="8" y="301"/>
                </a:lnTo>
                <a:lnTo>
                  <a:pt x="8" y="301"/>
                </a:lnTo>
                <a:lnTo>
                  <a:pt x="8" y="302"/>
                </a:lnTo>
                <a:lnTo>
                  <a:pt x="8" y="302"/>
                </a:lnTo>
                <a:lnTo>
                  <a:pt x="8" y="302"/>
                </a:lnTo>
                <a:lnTo>
                  <a:pt x="7" y="302"/>
                </a:lnTo>
                <a:lnTo>
                  <a:pt x="7" y="303"/>
                </a:lnTo>
                <a:lnTo>
                  <a:pt x="7" y="303"/>
                </a:lnTo>
                <a:lnTo>
                  <a:pt x="6" y="303"/>
                </a:lnTo>
                <a:lnTo>
                  <a:pt x="6" y="303"/>
                </a:lnTo>
                <a:lnTo>
                  <a:pt x="5" y="303"/>
                </a:lnTo>
                <a:lnTo>
                  <a:pt x="5" y="302"/>
                </a:lnTo>
                <a:lnTo>
                  <a:pt x="5" y="302"/>
                </a:lnTo>
                <a:lnTo>
                  <a:pt x="0" y="297"/>
                </a:lnTo>
                <a:lnTo>
                  <a:pt x="5" y="297"/>
                </a:lnTo>
                <a:lnTo>
                  <a:pt x="5" y="297"/>
                </a:lnTo>
                <a:lnTo>
                  <a:pt x="5" y="297"/>
                </a:lnTo>
                <a:lnTo>
                  <a:pt x="6" y="297"/>
                </a:lnTo>
                <a:lnTo>
                  <a:pt x="6" y="297"/>
                </a:lnTo>
                <a:lnTo>
                  <a:pt x="6" y="297"/>
                </a:lnTo>
                <a:lnTo>
                  <a:pt x="7" y="297"/>
                </a:lnTo>
                <a:lnTo>
                  <a:pt x="7" y="297"/>
                </a:lnTo>
                <a:lnTo>
                  <a:pt x="8" y="296"/>
                </a:lnTo>
                <a:lnTo>
                  <a:pt x="8" y="296"/>
                </a:lnTo>
                <a:lnTo>
                  <a:pt x="9" y="296"/>
                </a:lnTo>
                <a:lnTo>
                  <a:pt x="9" y="296"/>
                </a:lnTo>
                <a:lnTo>
                  <a:pt x="9" y="296"/>
                </a:lnTo>
                <a:lnTo>
                  <a:pt x="10" y="296"/>
                </a:lnTo>
                <a:lnTo>
                  <a:pt x="10" y="296"/>
                </a:lnTo>
                <a:lnTo>
                  <a:pt x="10" y="296"/>
                </a:lnTo>
                <a:lnTo>
                  <a:pt x="10" y="296"/>
                </a:lnTo>
                <a:lnTo>
                  <a:pt x="10" y="296"/>
                </a:lnTo>
                <a:lnTo>
                  <a:pt x="11" y="295"/>
                </a:lnTo>
                <a:lnTo>
                  <a:pt x="11" y="295"/>
                </a:lnTo>
                <a:lnTo>
                  <a:pt x="11" y="295"/>
                </a:lnTo>
                <a:lnTo>
                  <a:pt x="11" y="294"/>
                </a:lnTo>
                <a:lnTo>
                  <a:pt x="12" y="294"/>
                </a:lnTo>
                <a:lnTo>
                  <a:pt x="12" y="294"/>
                </a:lnTo>
                <a:lnTo>
                  <a:pt x="12" y="294"/>
                </a:lnTo>
                <a:lnTo>
                  <a:pt x="12" y="294"/>
                </a:lnTo>
                <a:lnTo>
                  <a:pt x="13" y="293"/>
                </a:lnTo>
                <a:lnTo>
                  <a:pt x="13" y="293"/>
                </a:lnTo>
                <a:lnTo>
                  <a:pt x="13" y="293"/>
                </a:lnTo>
                <a:lnTo>
                  <a:pt x="13" y="293"/>
                </a:lnTo>
                <a:lnTo>
                  <a:pt x="13" y="292"/>
                </a:lnTo>
                <a:lnTo>
                  <a:pt x="13" y="292"/>
                </a:lnTo>
                <a:lnTo>
                  <a:pt x="13" y="292"/>
                </a:lnTo>
                <a:lnTo>
                  <a:pt x="14" y="292"/>
                </a:lnTo>
                <a:lnTo>
                  <a:pt x="14" y="292"/>
                </a:lnTo>
                <a:lnTo>
                  <a:pt x="14" y="292"/>
                </a:lnTo>
                <a:lnTo>
                  <a:pt x="14" y="292"/>
                </a:lnTo>
                <a:lnTo>
                  <a:pt x="14" y="292"/>
                </a:lnTo>
                <a:lnTo>
                  <a:pt x="15" y="292"/>
                </a:lnTo>
                <a:lnTo>
                  <a:pt x="15" y="292"/>
                </a:lnTo>
                <a:lnTo>
                  <a:pt x="15" y="291"/>
                </a:lnTo>
                <a:lnTo>
                  <a:pt x="15" y="291"/>
                </a:lnTo>
                <a:lnTo>
                  <a:pt x="16" y="291"/>
                </a:lnTo>
                <a:lnTo>
                  <a:pt x="16" y="291"/>
                </a:lnTo>
                <a:lnTo>
                  <a:pt x="16" y="291"/>
                </a:lnTo>
                <a:lnTo>
                  <a:pt x="16" y="291"/>
                </a:lnTo>
                <a:lnTo>
                  <a:pt x="17" y="291"/>
                </a:lnTo>
                <a:lnTo>
                  <a:pt x="17" y="292"/>
                </a:lnTo>
                <a:lnTo>
                  <a:pt x="17" y="292"/>
                </a:lnTo>
                <a:lnTo>
                  <a:pt x="18" y="292"/>
                </a:lnTo>
                <a:lnTo>
                  <a:pt x="18" y="292"/>
                </a:lnTo>
                <a:lnTo>
                  <a:pt x="19" y="292"/>
                </a:lnTo>
                <a:close/>
                <a:moveTo>
                  <a:pt x="80" y="291"/>
                </a:moveTo>
                <a:lnTo>
                  <a:pt x="80" y="291"/>
                </a:lnTo>
                <a:lnTo>
                  <a:pt x="80" y="291"/>
                </a:lnTo>
                <a:lnTo>
                  <a:pt x="81" y="291"/>
                </a:lnTo>
                <a:lnTo>
                  <a:pt x="81" y="291"/>
                </a:lnTo>
                <a:lnTo>
                  <a:pt x="81" y="291"/>
                </a:lnTo>
                <a:lnTo>
                  <a:pt x="81" y="291"/>
                </a:lnTo>
                <a:lnTo>
                  <a:pt x="81" y="292"/>
                </a:lnTo>
                <a:lnTo>
                  <a:pt x="81" y="292"/>
                </a:lnTo>
                <a:lnTo>
                  <a:pt x="82" y="292"/>
                </a:lnTo>
                <a:lnTo>
                  <a:pt x="82" y="292"/>
                </a:lnTo>
                <a:lnTo>
                  <a:pt x="83" y="293"/>
                </a:lnTo>
                <a:lnTo>
                  <a:pt x="83" y="294"/>
                </a:lnTo>
                <a:lnTo>
                  <a:pt x="83" y="294"/>
                </a:lnTo>
                <a:lnTo>
                  <a:pt x="83" y="294"/>
                </a:lnTo>
                <a:lnTo>
                  <a:pt x="83" y="295"/>
                </a:lnTo>
                <a:lnTo>
                  <a:pt x="83" y="295"/>
                </a:lnTo>
                <a:lnTo>
                  <a:pt x="84" y="295"/>
                </a:lnTo>
                <a:lnTo>
                  <a:pt x="84" y="295"/>
                </a:lnTo>
                <a:lnTo>
                  <a:pt x="84" y="296"/>
                </a:lnTo>
                <a:lnTo>
                  <a:pt x="84" y="296"/>
                </a:lnTo>
                <a:lnTo>
                  <a:pt x="84" y="296"/>
                </a:lnTo>
                <a:lnTo>
                  <a:pt x="83" y="297"/>
                </a:lnTo>
                <a:lnTo>
                  <a:pt x="83" y="297"/>
                </a:lnTo>
                <a:lnTo>
                  <a:pt x="83" y="298"/>
                </a:lnTo>
                <a:lnTo>
                  <a:pt x="83" y="298"/>
                </a:lnTo>
                <a:lnTo>
                  <a:pt x="84" y="299"/>
                </a:lnTo>
                <a:lnTo>
                  <a:pt x="84" y="300"/>
                </a:lnTo>
                <a:lnTo>
                  <a:pt x="84" y="300"/>
                </a:lnTo>
                <a:lnTo>
                  <a:pt x="84" y="300"/>
                </a:lnTo>
                <a:lnTo>
                  <a:pt x="84" y="301"/>
                </a:lnTo>
                <a:lnTo>
                  <a:pt x="83" y="301"/>
                </a:lnTo>
                <a:lnTo>
                  <a:pt x="83" y="301"/>
                </a:lnTo>
                <a:lnTo>
                  <a:pt x="83" y="301"/>
                </a:lnTo>
                <a:lnTo>
                  <a:pt x="83" y="301"/>
                </a:lnTo>
                <a:lnTo>
                  <a:pt x="83" y="301"/>
                </a:lnTo>
                <a:lnTo>
                  <a:pt x="83" y="301"/>
                </a:lnTo>
                <a:lnTo>
                  <a:pt x="83" y="301"/>
                </a:lnTo>
                <a:lnTo>
                  <a:pt x="82" y="301"/>
                </a:lnTo>
                <a:lnTo>
                  <a:pt x="82" y="301"/>
                </a:lnTo>
                <a:lnTo>
                  <a:pt x="82" y="301"/>
                </a:lnTo>
                <a:lnTo>
                  <a:pt x="82" y="301"/>
                </a:lnTo>
                <a:lnTo>
                  <a:pt x="82" y="301"/>
                </a:lnTo>
                <a:lnTo>
                  <a:pt x="82" y="301"/>
                </a:lnTo>
                <a:lnTo>
                  <a:pt x="81" y="301"/>
                </a:lnTo>
                <a:lnTo>
                  <a:pt x="81" y="300"/>
                </a:lnTo>
                <a:lnTo>
                  <a:pt x="81" y="300"/>
                </a:lnTo>
                <a:lnTo>
                  <a:pt x="81" y="300"/>
                </a:lnTo>
                <a:lnTo>
                  <a:pt x="80" y="300"/>
                </a:lnTo>
                <a:lnTo>
                  <a:pt x="80" y="300"/>
                </a:lnTo>
                <a:lnTo>
                  <a:pt x="80" y="300"/>
                </a:lnTo>
                <a:lnTo>
                  <a:pt x="80" y="300"/>
                </a:lnTo>
                <a:lnTo>
                  <a:pt x="80" y="299"/>
                </a:lnTo>
                <a:lnTo>
                  <a:pt x="80" y="299"/>
                </a:lnTo>
                <a:lnTo>
                  <a:pt x="80" y="300"/>
                </a:lnTo>
                <a:lnTo>
                  <a:pt x="80" y="300"/>
                </a:lnTo>
                <a:lnTo>
                  <a:pt x="80" y="300"/>
                </a:lnTo>
                <a:lnTo>
                  <a:pt x="80" y="299"/>
                </a:lnTo>
                <a:lnTo>
                  <a:pt x="79" y="299"/>
                </a:lnTo>
                <a:lnTo>
                  <a:pt x="79" y="299"/>
                </a:lnTo>
                <a:lnTo>
                  <a:pt x="79" y="299"/>
                </a:lnTo>
                <a:lnTo>
                  <a:pt x="79" y="299"/>
                </a:lnTo>
                <a:lnTo>
                  <a:pt x="79" y="299"/>
                </a:lnTo>
                <a:lnTo>
                  <a:pt x="79" y="299"/>
                </a:lnTo>
                <a:lnTo>
                  <a:pt x="79" y="299"/>
                </a:lnTo>
                <a:lnTo>
                  <a:pt x="79" y="299"/>
                </a:lnTo>
                <a:lnTo>
                  <a:pt x="79" y="299"/>
                </a:lnTo>
                <a:lnTo>
                  <a:pt x="79" y="298"/>
                </a:lnTo>
                <a:lnTo>
                  <a:pt x="79" y="298"/>
                </a:lnTo>
                <a:lnTo>
                  <a:pt x="79" y="298"/>
                </a:lnTo>
                <a:lnTo>
                  <a:pt x="79" y="298"/>
                </a:lnTo>
                <a:lnTo>
                  <a:pt x="79" y="297"/>
                </a:lnTo>
                <a:lnTo>
                  <a:pt x="79" y="297"/>
                </a:lnTo>
                <a:lnTo>
                  <a:pt x="79" y="297"/>
                </a:lnTo>
                <a:lnTo>
                  <a:pt x="79" y="297"/>
                </a:lnTo>
                <a:lnTo>
                  <a:pt x="79" y="296"/>
                </a:lnTo>
                <a:lnTo>
                  <a:pt x="79" y="296"/>
                </a:lnTo>
                <a:lnTo>
                  <a:pt x="79" y="296"/>
                </a:lnTo>
                <a:lnTo>
                  <a:pt x="79" y="296"/>
                </a:lnTo>
                <a:lnTo>
                  <a:pt x="78" y="296"/>
                </a:lnTo>
                <a:lnTo>
                  <a:pt x="78" y="296"/>
                </a:lnTo>
                <a:lnTo>
                  <a:pt x="78" y="296"/>
                </a:lnTo>
                <a:lnTo>
                  <a:pt x="78" y="296"/>
                </a:lnTo>
                <a:lnTo>
                  <a:pt x="78" y="296"/>
                </a:lnTo>
                <a:lnTo>
                  <a:pt x="77" y="296"/>
                </a:lnTo>
                <a:lnTo>
                  <a:pt x="77" y="296"/>
                </a:lnTo>
                <a:lnTo>
                  <a:pt x="77" y="295"/>
                </a:lnTo>
                <a:lnTo>
                  <a:pt x="77" y="295"/>
                </a:lnTo>
                <a:lnTo>
                  <a:pt x="77" y="295"/>
                </a:lnTo>
                <a:lnTo>
                  <a:pt x="77" y="295"/>
                </a:lnTo>
                <a:lnTo>
                  <a:pt x="77" y="295"/>
                </a:lnTo>
                <a:lnTo>
                  <a:pt x="77" y="294"/>
                </a:lnTo>
                <a:lnTo>
                  <a:pt x="77" y="294"/>
                </a:lnTo>
                <a:lnTo>
                  <a:pt x="77" y="294"/>
                </a:lnTo>
                <a:lnTo>
                  <a:pt x="77" y="294"/>
                </a:lnTo>
                <a:lnTo>
                  <a:pt x="77" y="294"/>
                </a:lnTo>
                <a:lnTo>
                  <a:pt x="77" y="295"/>
                </a:lnTo>
                <a:lnTo>
                  <a:pt x="76" y="295"/>
                </a:lnTo>
                <a:lnTo>
                  <a:pt x="76" y="295"/>
                </a:lnTo>
                <a:lnTo>
                  <a:pt x="76" y="295"/>
                </a:lnTo>
                <a:lnTo>
                  <a:pt x="76" y="294"/>
                </a:lnTo>
                <a:lnTo>
                  <a:pt x="76" y="294"/>
                </a:lnTo>
                <a:lnTo>
                  <a:pt x="76" y="294"/>
                </a:lnTo>
                <a:lnTo>
                  <a:pt x="76" y="294"/>
                </a:lnTo>
                <a:lnTo>
                  <a:pt x="76" y="294"/>
                </a:lnTo>
                <a:lnTo>
                  <a:pt x="76" y="294"/>
                </a:lnTo>
                <a:lnTo>
                  <a:pt x="76" y="294"/>
                </a:lnTo>
                <a:lnTo>
                  <a:pt x="76" y="294"/>
                </a:lnTo>
                <a:lnTo>
                  <a:pt x="76" y="293"/>
                </a:lnTo>
                <a:lnTo>
                  <a:pt x="76" y="293"/>
                </a:lnTo>
                <a:lnTo>
                  <a:pt x="77" y="293"/>
                </a:lnTo>
                <a:lnTo>
                  <a:pt x="77" y="293"/>
                </a:lnTo>
                <a:lnTo>
                  <a:pt x="77" y="293"/>
                </a:lnTo>
                <a:lnTo>
                  <a:pt x="77" y="293"/>
                </a:lnTo>
                <a:lnTo>
                  <a:pt x="77" y="292"/>
                </a:lnTo>
                <a:lnTo>
                  <a:pt x="77" y="292"/>
                </a:lnTo>
                <a:lnTo>
                  <a:pt x="78" y="292"/>
                </a:lnTo>
                <a:lnTo>
                  <a:pt x="78" y="292"/>
                </a:lnTo>
                <a:lnTo>
                  <a:pt x="78" y="291"/>
                </a:lnTo>
                <a:lnTo>
                  <a:pt x="79" y="291"/>
                </a:lnTo>
                <a:lnTo>
                  <a:pt x="79" y="291"/>
                </a:lnTo>
                <a:lnTo>
                  <a:pt x="79" y="291"/>
                </a:lnTo>
                <a:lnTo>
                  <a:pt x="79" y="291"/>
                </a:lnTo>
                <a:lnTo>
                  <a:pt x="79" y="291"/>
                </a:lnTo>
                <a:lnTo>
                  <a:pt x="80" y="291"/>
                </a:lnTo>
                <a:close/>
                <a:moveTo>
                  <a:pt x="62" y="288"/>
                </a:moveTo>
                <a:lnTo>
                  <a:pt x="62" y="288"/>
                </a:lnTo>
                <a:lnTo>
                  <a:pt x="62" y="288"/>
                </a:lnTo>
                <a:lnTo>
                  <a:pt x="62" y="287"/>
                </a:lnTo>
                <a:lnTo>
                  <a:pt x="62" y="287"/>
                </a:lnTo>
                <a:lnTo>
                  <a:pt x="62" y="287"/>
                </a:lnTo>
                <a:lnTo>
                  <a:pt x="62" y="287"/>
                </a:lnTo>
                <a:lnTo>
                  <a:pt x="62" y="287"/>
                </a:lnTo>
                <a:lnTo>
                  <a:pt x="62" y="287"/>
                </a:lnTo>
                <a:lnTo>
                  <a:pt x="62" y="287"/>
                </a:lnTo>
                <a:lnTo>
                  <a:pt x="62" y="287"/>
                </a:lnTo>
                <a:lnTo>
                  <a:pt x="62" y="287"/>
                </a:lnTo>
                <a:lnTo>
                  <a:pt x="62" y="287"/>
                </a:lnTo>
                <a:lnTo>
                  <a:pt x="62" y="288"/>
                </a:lnTo>
                <a:close/>
                <a:moveTo>
                  <a:pt x="41" y="260"/>
                </a:moveTo>
                <a:lnTo>
                  <a:pt x="41" y="260"/>
                </a:lnTo>
                <a:lnTo>
                  <a:pt x="40" y="260"/>
                </a:lnTo>
                <a:lnTo>
                  <a:pt x="40" y="260"/>
                </a:lnTo>
                <a:lnTo>
                  <a:pt x="40" y="260"/>
                </a:lnTo>
                <a:lnTo>
                  <a:pt x="41" y="260"/>
                </a:lnTo>
                <a:close/>
                <a:moveTo>
                  <a:pt x="40" y="256"/>
                </a:moveTo>
                <a:lnTo>
                  <a:pt x="40" y="257"/>
                </a:lnTo>
                <a:lnTo>
                  <a:pt x="40" y="257"/>
                </a:lnTo>
                <a:lnTo>
                  <a:pt x="40" y="257"/>
                </a:lnTo>
                <a:lnTo>
                  <a:pt x="40" y="257"/>
                </a:lnTo>
                <a:lnTo>
                  <a:pt x="40" y="257"/>
                </a:lnTo>
                <a:lnTo>
                  <a:pt x="40" y="257"/>
                </a:lnTo>
                <a:lnTo>
                  <a:pt x="40" y="257"/>
                </a:lnTo>
                <a:lnTo>
                  <a:pt x="40" y="258"/>
                </a:lnTo>
                <a:lnTo>
                  <a:pt x="40" y="258"/>
                </a:lnTo>
                <a:lnTo>
                  <a:pt x="40" y="258"/>
                </a:lnTo>
                <a:lnTo>
                  <a:pt x="40" y="258"/>
                </a:lnTo>
                <a:lnTo>
                  <a:pt x="39" y="258"/>
                </a:lnTo>
                <a:lnTo>
                  <a:pt x="39" y="258"/>
                </a:lnTo>
                <a:lnTo>
                  <a:pt x="39" y="259"/>
                </a:lnTo>
                <a:lnTo>
                  <a:pt x="40" y="259"/>
                </a:lnTo>
                <a:lnTo>
                  <a:pt x="40" y="259"/>
                </a:lnTo>
                <a:lnTo>
                  <a:pt x="40" y="259"/>
                </a:lnTo>
                <a:lnTo>
                  <a:pt x="39" y="259"/>
                </a:lnTo>
                <a:lnTo>
                  <a:pt x="39" y="259"/>
                </a:lnTo>
                <a:lnTo>
                  <a:pt x="39" y="259"/>
                </a:lnTo>
                <a:lnTo>
                  <a:pt x="39" y="259"/>
                </a:lnTo>
                <a:lnTo>
                  <a:pt x="39" y="259"/>
                </a:lnTo>
                <a:lnTo>
                  <a:pt x="39" y="260"/>
                </a:lnTo>
                <a:lnTo>
                  <a:pt x="39" y="260"/>
                </a:lnTo>
                <a:lnTo>
                  <a:pt x="39" y="260"/>
                </a:lnTo>
                <a:lnTo>
                  <a:pt x="39" y="260"/>
                </a:lnTo>
                <a:lnTo>
                  <a:pt x="39" y="260"/>
                </a:lnTo>
                <a:lnTo>
                  <a:pt x="39" y="260"/>
                </a:lnTo>
                <a:lnTo>
                  <a:pt x="39" y="259"/>
                </a:lnTo>
                <a:lnTo>
                  <a:pt x="39" y="259"/>
                </a:lnTo>
                <a:lnTo>
                  <a:pt x="38" y="259"/>
                </a:lnTo>
                <a:lnTo>
                  <a:pt x="39" y="259"/>
                </a:lnTo>
                <a:lnTo>
                  <a:pt x="38" y="259"/>
                </a:lnTo>
                <a:lnTo>
                  <a:pt x="38" y="259"/>
                </a:lnTo>
                <a:lnTo>
                  <a:pt x="38" y="259"/>
                </a:lnTo>
                <a:lnTo>
                  <a:pt x="38" y="258"/>
                </a:lnTo>
                <a:lnTo>
                  <a:pt x="38" y="258"/>
                </a:lnTo>
                <a:lnTo>
                  <a:pt x="38" y="258"/>
                </a:lnTo>
                <a:lnTo>
                  <a:pt x="38" y="258"/>
                </a:lnTo>
                <a:lnTo>
                  <a:pt x="38" y="258"/>
                </a:lnTo>
                <a:lnTo>
                  <a:pt x="37" y="257"/>
                </a:lnTo>
                <a:lnTo>
                  <a:pt x="37" y="257"/>
                </a:lnTo>
                <a:lnTo>
                  <a:pt x="37" y="257"/>
                </a:lnTo>
                <a:lnTo>
                  <a:pt x="38" y="257"/>
                </a:lnTo>
                <a:lnTo>
                  <a:pt x="38" y="257"/>
                </a:lnTo>
                <a:lnTo>
                  <a:pt x="38" y="257"/>
                </a:lnTo>
                <a:lnTo>
                  <a:pt x="38" y="258"/>
                </a:lnTo>
                <a:lnTo>
                  <a:pt x="38" y="258"/>
                </a:lnTo>
                <a:lnTo>
                  <a:pt x="38" y="258"/>
                </a:lnTo>
                <a:lnTo>
                  <a:pt x="38" y="258"/>
                </a:lnTo>
                <a:lnTo>
                  <a:pt x="39" y="258"/>
                </a:lnTo>
                <a:lnTo>
                  <a:pt x="39" y="258"/>
                </a:lnTo>
                <a:lnTo>
                  <a:pt x="39" y="257"/>
                </a:lnTo>
                <a:lnTo>
                  <a:pt x="39" y="257"/>
                </a:lnTo>
                <a:lnTo>
                  <a:pt x="39" y="257"/>
                </a:lnTo>
                <a:lnTo>
                  <a:pt x="39" y="257"/>
                </a:lnTo>
                <a:lnTo>
                  <a:pt x="39" y="257"/>
                </a:lnTo>
                <a:lnTo>
                  <a:pt x="39" y="257"/>
                </a:lnTo>
                <a:lnTo>
                  <a:pt x="39" y="257"/>
                </a:lnTo>
                <a:lnTo>
                  <a:pt x="39" y="257"/>
                </a:lnTo>
                <a:lnTo>
                  <a:pt x="39" y="257"/>
                </a:lnTo>
                <a:lnTo>
                  <a:pt x="38" y="257"/>
                </a:lnTo>
                <a:lnTo>
                  <a:pt x="38" y="257"/>
                </a:lnTo>
                <a:lnTo>
                  <a:pt x="38" y="257"/>
                </a:lnTo>
                <a:lnTo>
                  <a:pt x="38" y="257"/>
                </a:lnTo>
                <a:lnTo>
                  <a:pt x="38" y="256"/>
                </a:lnTo>
                <a:lnTo>
                  <a:pt x="38" y="256"/>
                </a:lnTo>
                <a:lnTo>
                  <a:pt x="38" y="256"/>
                </a:lnTo>
                <a:lnTo>
                  <a:pt x="38" y="256"/>
                </a:lnTo>
                <a:lnTo>
                  <a:pt x="38" y="256"/>
                </a:lnTo>
                <a:lnTo>
                  <a:pt x="38" y="256"/>
                </a:lnTo>
                <a:lnTo>
                  <a:pt x="39" y="256"/>
                </a:lnTo>
                <a:lnTo>
                  <a:pt x="39" y="256"/>
                </a:lnTo>
                <a:lnTo>
                  <a:pt x="40" y="256"/>
                </a:lnTo>
                <a:lnTo>
                  <a:pt x="40" y="256"/>
                </a:lnTo>
                <a:close/>
                <a:moveTo>
                  <a:pt x="34" y="256"/>
                </a:moveTo>
                <a:lnTo>
                  <a:pt x="33" y="256"/>
                </a:lnTo>
                <a:lnTo>
                  <a:pt x="33" y="256"/>
                </a:lnTo>
                <a:lnTo>
                  <a:pt x="33" y="255"/>
                </a:lnTo>
                <a:lnTo>
                  <a:pt x="33" y="255"/>
                </a:lnTo>
                <a:lnTo>
                  <a:pt x="34" y="255"/>
                </a:lnTo>
                <a:lnTo>
                  <a:pt x="34" y="255"/>
                </a:lnTo>
                <a:lnTo>
                  <a:pt x="34" y="255"/>
                </a:lnTo>
                <a:lnTo>
                  <a:pt x="35" y="255"/>
                </a:lnTo>
                <a:lnTo>
                  <a:pt x="35" y="254"/>
                </a:lnTo>
                <a:lnTo>
                  <a:pt x="35" y="255"/>
                </a:lnTo>
                <a:lnTo>
                  <a:pt x="35" y="255"/>
                </a:lnTo>
                <a:lnTo>
                  <a:pt x="35" y="255"/>
                </a:lnTo>
                <a:lnTo>
                  <a:pt x="35" y="255"/>
                </a:lnTo>
                <a:lnTo>
                  <a:pt x="34" y="255"/>
                </a:lnTo>
                <a:lnTo>
                  <a:pt x="34" y="255"/>
                </a:lnTo>
                <a:lnTo>
                  <a:pt x="34" y="255"/>
                </a:lnTo>
                <a:lnTo>
                  <a:pt x="34" y="256"/>
                </a:lnTo>
                <a:close/>
                <a:moveTo>
                  <a:pt x="193" y="4"/>
                </a:moveTo>
                <a:lnTo>
                  <a:pt x="193" y="4"/>
                </a:lnTo>
                <a:lnTo>
                  <a:pt x="194" y="4"/>
                </a:lnTo>
                <a:lnTo>
                  <a:pt x="194" y="4"/>
                </a:lnTo>
                <a:lnTo>
                  <a:pt x="194" y="4"/>
                </a:lnTo>
                <a:lnTo>
                  <a:pt x="194" y="4"/>
                </a:lnTo>
                <a:lnTo>
                  <a:pt x="195" y="4"/>
                </a:lnTo>
                <a:lnTo>
                  <a:pt x="195" y="4"/>
                </a:lnTo>
                <a:lnTo>
                  <a:pt x="196" y="3"/>
                </a:lnTo>
                <a:lnTo>
                  <a:pt x="196" y="3"/>
                </a:lnTo>
                <a:lnTo>
                  <a:pt x="196" y="3"/>
                </a:lnTo>
                <a:lnTo>
                  <a:pt x="197" y="3"/>
                </a:lnTo>
                <a:lnTo>
                  <a:pt x="197" y="3"/>
                </a:lnTo>
                <a:lnTo>
                  <a:pt x="197" y="3"/>
                </a:lnTo>
                <a:lnTo>
                  <a:pt x="198" y="3"/>
                </a:lnTo>
                <a:lnTo>
                  <a:pt x="198" y="3"/>
                </a:lnTo>
                <a:lnTo>
                  <a:pt x="198" y="3"/>
                </a:lnTo>
                <a:lnTo>
                  <a:pt x="199" y="2"/>
                </a:lnTo>
                <a:lnTo>
                  <a:pt x="199" y="2"/>
                </a:lnTo>
                <a:lnTo>
                  <a:pt x="200" y="2"/>
                </a:lnTo>
                <a:lnTo>
                  <a:pt x="200" y="2"/>
                </a:lnTo>
                <a:lnTo>
                  <a:pt x="200" y="2"/>
                </a:lnTo>
                <a:lnTo>
                  <a:pt x="201" y="2"/>
                </a:lnTo>
                <a:lnTo>
                  <a:pt x="201" y="2"/>
                </a:lnTo>
                <a:lnTo>
                  <a:pt x="201" y="2"/>
                </a:lnTo>
                <a:lnTo>
                  <a:pt x="201" y="2"/>
                </a:lnTo>
                <a:lnTo>
                  <a:pt x="202" y="2"/>
                </a:lnTo>
                <a:lnTo>
                  <a:pt x="203" y="2"/>
                </a:lnTo>
                <a:lnTo>
                  <a:pt x="203" y="2"/>
                </a:lnTo>
                <a:lnTo>
                  <a:pt x="204" y="2"/>
                </a:lnTo>
                <a:lnTo>
                  <a:pt x="204" y="3"/>
                </a:lnTo>
                <a:lnTo>
                  <a:pt x="205" y="3"/>
                </a:lnTo>
                <a:lnTo>
                  <a:pt x="205" y="3"/>
                </a:lnTo>
                <a:lnTo>
                  <a:pt x="206" y="3"/>
                </a:lnTo>
                <a:lnTo>
                  <a:pt x="207" y="4"/>
                </a:lnTo>
                <a:lnTo>
                  <a:pt x="207" y="4"/>
                </a:lnTo>
                <a:lnTo>
                  <a:pt x="207" y="4"/>
                </a:lnTo>
                <a:lnTo>
                  <a:pt x="208" y="4"/>
                </a:lnTo>
                <a:lnTo>
                  <a:pt x="208" y="4"/>
                </a:lnTo>
                <a:lnTo>
                  <a:pt x="208" y="4"/>
                </a:lnTo>
                <a:lnTo>
                  <a:pt x="208" y="4"/>
                </a:lnTo>
                <a:lnTo>
                  <a:pt x="208" y="4"/>
                </a:lnTo>
                <a:lnTo>
                  <a:pt x="208" y="4"/>
                </a:lnTo>
                <a:lnTo>
                  <a:pt x="209" y="4"/>
                </a:lnTo>
                <a:lnTo>
                  <a:pt x="210" y="4"/>
                </a:lnTo>
                <a:lnTo>
                  <a:pt x="210" y="4"/>
                </a:lnTo>
                <a:lnTo>
                  <a:pt x="211" y="3"/>
                </a:lnTo>
                <a:lnTo>
                  <a:pt x="211" y="3"/>
                </a:lnTo>
                <a:lnTo>
                  <a:pt x="211" y="3"/>
                </a:lnTo>
                <a:lnTo>
                  <a:pt x="212" y="3"/>
                </a:lnTo>
                <a:lnTo>
                  <a:pt x="212" y="3"/>
                </a:lnTo>
                <a:lnTo>
                  <a:pt x="214" y="3"/>
                </a:lnTo>
                <a:lnTo>
                  <a:pt x="214" y="3"/>
                </a:lnTo>
                <a:lnTo>
                  <a:pt x="214" y="3"/>
                </a:lnTo>
                <a:lnTo>
                  <a:pt x="215" y="3"/>
                </a:lnTo>
                <a:lnTo>
                  <a:pt x="215" y="3"/>
                </a:lnTo>
                <a:lnTo>
                  <a:pt x="216" y="3"/>
                </a:lnTo>
                <a:lnTo>
                  <a:pt x="216" y="3"/>
                </a:lnTo>
                <a:lnTo>
                  <a:pt x="216" y="3"/>
                </a:lnTo>
                <a:lnTo>
                  <a:pt x="217" y="3"/>
                </a:lnTo>
                <a:lnTo>
                  <a:pt x="217" y="3"/>
                </a:lnTo>
                <a:lnTo>
                  <a:pt x="218" y="3"/>
                </a:lnTo>
                <a:lnTo>
                  <a:pt x="218" y="3"/>
                </a:lnTo>
                <a:lnTo>
                  <a:pt x="219" y="3"/>
                </a:lnTo>
                <a:lnTo>
                  <a:pt x="219" y="3"/>
                </a:lnTo>
                <a:lnTo>
                  <a:pt x="219" y="3"/>
                </a:lnTo>
                <a:lnTo>
                  <a:pt x="220" y="3"/>
                </a:lnTo>
                <a:lnTo>
                  <a:pt x="221" y="3"/>
                </a:lnTo>
                <a:lnTo>
                  <a:pt x="221" y="3"/>
                </a:lnTo>
                <a:lnTo>
                  <a:pt x="222" y="3"/>
                </a:lnTo>
                <a:lnTo>
                  <a:pt x="223" y="3"/>
                </a:lnTo>
                <a:lnTo>
                  <a:pt x="223" y="3"/>
                </a:lnTo>
                <a:lnTo>
                  <a:pt x="224" y="3"/>
                </a:lnTo>
                <a:lnTo>
                  <a:pt x="225" y="3"/>
                </a:lnTo>
                <a:lnTo>
                  <a:pt x="225" y="3"/>
                </a:lnTo>
                <a:lnTo>
                  <a:pt x="225" y="3"/>
                </a:lnTo>
                <a:lnTo>
                  <a:pt x="226" y="3"/>
                </a:lnTo>
                <a:lnTo>
                  <a:pt x="227" y="3"/>
                </a:lnTo>
                <a:lnTo>
                  <a:pt x="227" y="3"/>
                </a:lnTo>
                <a:lnTo>
                  <a:pt x="228" y="3"/>
                </a:lnTo>
                <a:lnTo>
                  <a:pt x="228" y="3"/>
                </a:lnTo>
                <a:lnTo>
                  <a:pt x="229" y="3"/>
                </a:lnTo>
                <a:lnTo>
                  <a:pt x="230" y="3"/>
                </a:lnTo>
                <a:lnTo>
                  <a:pt x="231" y="3"/>
                </a:lnTo>
                <a:lnTo>
                  <a:pt x="231" y="3"/>
                </a:lnTo>
                <a:lnTo>
                  <a:pt x="231" y="3"/>
                </a:lnTo>
                <a:lnTo>
                  <a:pt x="232" y="3"/>
                </a:lnTo>
                <a:lnTo>
                  <a:pt x="233" y="3"/>
                </a:lnTo>
                <a:lnTo>
                  <a:pt x="233" y="2"/>
                </a:lnTo>
                <a:lnTo>
                  <a:pt x="234" y="2"/>
                </a:lnTo>
                <a:lnTo>
                  <a:pt x="234" y="2"/>
                </a:lnTo>
                <a:lnTo>
                  <a:pt x="235" y="2"/>
                </a:lnTo>
                <a:lnTo>
                  <a:pt x="235" y="2"/>
                </a:lnTo>
                <a:lnTo>
                  <a:pt x="236" y="2"/>
                </a:lnTo>
                <a:lnTo>
                  <a:pt x="236" y="2"/>
                </a:lnTo>
                <a:lnTo>
                  <a:pt x="237" y="2"/>
                </a:lnTo>
                <a:lnTo>
                  <a:pt x="237" y="2"/>
                </a:lnTo>
                <a:lnTo>
                  <a:pt x="238" y="2"/>
                </a:lnTo>
                <a:lnTo>
                  <a:pt x="238" y="2"/>
                </a:lnTo>
                <a:lnTo>
                  <a:pt x="239" y="2"/>
                </a:lnTo>
                <a:lnTo>
                  <a:pt x="239" y="2"/>
                </a:lnTo>
                <a:lnTo>
                  <a:pt x="240" y="2"/>
                </a:lnTo>
                <a:lnTo>
                  <a:pt x="240" y="2"/>
                </a:lnTo>
                <a:lnTo>
                  <a:pt x="240" y="2"/>
                </a:lnTo>
                <a:lnTo>
                  <a:pt x="241" y="2"/>
                </a:lnTo>
                <a:lnTo>
                  <a:pt x="241" y="2"/>
                </a:lnTo>
                <a:lnTo>
                  <a:pt x="242" y="3"/>
                </a:lnTo>
                <a:lnTo>
                  <a:pt x="243" y="3"/>
                </a:lnTo>
                <a:lnTo>
                  <a:pt x="243" y="3"/>
                </a:lnTo>
                <a:lnTo>
                  <a:pt x="244" y="3"/>
                </a:lnTo>
                <a:lnTo>
                  <a:pt x="244" y="3"/>
                </a:lnTo>
                <a:lnTo>
                  <a:pt x="244" y="3"/>
                </a:lnTo>
                <a:lnTo>
                  <a:pt x="244" y="3"/>
                </a:lnTo>
                <a:lnTo>
                  <a:pt x="245" y="3"/>
                </a:lnTo>
                <a:lnTo>
                  <a:pt x="245" y="3"/>
                </a:lnTo>
                <a:lnTo>
                  <a:pt x="245" y="3"/>
                </a:lnTo>
                <a:lnTo>
                  <a:pt x="246" y="4"/>
                </a:lnTo>
                <a:lnTo>
                  <a:pt x="246" y="4"/>
                </a:lnTo>
                <a:lnTo>
                  <a:pt x="246" y="4"/>
                </a:lnTo>
                <a:lnTo>
                  <a:pt x="246" y="4"/>
                </a:lnTo>
                <a:lnTo>
                  <a:pt x="246" y="4"/>
                </a:lnTo>
                <a:lnTo>
                  <a:pt x="246" y="4"/>
                </a:lnTo>
                <a:lnTo>
                  <a:pt x="246" y="4"/>
                </a:lnTo>
                <a:lnTo>
                  <a:pt x="247" y="4"/>
                </a:lnTo>
                <a:lnTo>
                  <a:pt x="247" y="4"/>
                </a:lnTo>
                <a:lnTo>
                  <a:pt x="247" y="4"/>
                </a:lnTo>
                <a:lnTo>
                  <a:pt x="247" y="4"/>
                </a:lnTo>
                <a:lnTo>
                  <a:pt x="248" y="4"/>
                </a:lnTo>
                <a:lnTo>
                  <a:pt x="249" y="4"/>
                </a:lnTo>
                <a:lnTo>
                  <a:pt x="249" y="4"/>
                </a:lnTo>
                <a:lnTo>
                  <a:pt x="249" y="4"/>
                </a:lnTo>
                <a:lnTo>
                  <a:pt x="249" y="4"/>
                </a:lnTo>
                <a:lnTo>
                  <a:pt x="250" y="5"/>
                </a:lnTo>
                <a:lnTo>
                  <a:pt x="250" y="5"/>
                </a:lnTo>
                <a:lnTo>
                  <a:pt x="250" y="5"/>
                </a:lnTo>
                <a:lnTo>
                  <a:pt x="250" y="5"/>
                </a:lnTo>
                <a:lnTo>
                  <a:pt x="250" y="5"/>
                </a:lnTo>
                <a:lnTo>
                  <a:pt x="251" y="5"/>
                </a:lnTo>
                <a:lnTo>
                  <a:pt x="251" y="5"/>
                </a:lnTo>
                <a:lnTo>
                  <a:pt x="251" y="5"/>
                </a:lnTo>
                <a:lnTo>
                  <a:pt x="252" y="5"/>
                </a:lnTo>
                <a:lnTo>
                  <a:pt x="253" y="5"/>
                </a:lnTo>
                <a:lnTo>
                  <a:pt x="253" y="5"/>
                </a:lnTo>
                <a:lnTo>
                  <a:pt x="253" y="5"/>
                </a:lnTo>
                <a:lnTo>
                  <a:pt x="253" y="5"/>
                </a:lnTo>
                <a:lnTo>
                  <a:pt x="254" y="5"/>
                </a:lnTo>
                <a:lnTo>
                  <a:pt x="255" y="5"/>
                </a:lnTo>
                <a:lnTo>
                  <a:pt x="256" y="5"/>
                </a:lnTo>
                <a:lnTo>
                  <a:pt x="256" y="5"/>
                </a:lnTo>
                <a:lnTo>
                  <a:pt x="256" y="5"/>
                </a:lnTo>
                <a:lnTo>
                  <a:pt x="257" y="5"/>
                </a:lnTo>
                <a:lnTo>
                  <a:pt x="258" y="6"/>
                </a:lnTo>
                <a:lnTo>
                  <a:pt x="259" y="6"/>
                </a:lnTo>
                <a:lnTo>
                  <a:pt x="259" y="6"/>
                </a:lnTo>
                <a:lnTo>
                  <a:pt x="259" y="6"/>
                </a:lnTo>
                <a:lnTo>
                  <a:pt x="259" y="6"/>
                </a:lnTo>
                <a:lnTo>
                  <a:pt x="260" y="6"/>
                </a:lnTo>
                <a:lnTo>
                  <a:pt x="260" y="6"/>
                </a:lnTo>
                <a:lnTo>
                  <a:pt x="260" y="6"/>
                </a:lnTo>
                <a:lnTo>
                  <a:pt x="260" y="6"/>
                </a:lnTo>
                <a:lnTo>
                  <a:pt x="261" y="6"/>
                </a:lnTo>
                <a:lnTo>
                  <a:pt x="261" y="6"/>
                </a:lnTo>
                <a:lnTo>
                  <a:pt x="261" y="7"/>
                </a:lnTo>
                <a:lnTo>
                  <a:pt x="262" y="6"/>
                </a:lnTo>
                <a:lnTo>
                  <a:pt x="262" y="7"/>
                </a:lnTo>
                <a:lnTo>
                  <a:pt x="262" y="7"/>
                </a:lnTo>
                <a:lnTo>
                  <a:pt x="262" y="6"/>
                </a:lnTo>
                <a:lnTo>
                  <a:pt x="262" y="6"/>
                </a:lnTo>
                <a:lnTo>
                  <a:pt x="262" y="6"/>
                </a:lnTo>
                <a:lnTo>
                  <a:pt x="262" y="6"/>
                </a:lnTo>
                <a:lnTo>
                  <a:pt x="262" y="6"/>
                </a:lnTo>
                <a:lnTo>
                  <a:pt x="262" y="6"/>
                </a:lnTo>
                <a:lnTo>
                  <a:pt x="263" y="5"/>
                </a:lnTo>
                <a:lnTo>
                  <a:pt x="263" y="5"/>
                </a:lnTo>
                <a:lnTo>
                  <a:pt x="263" y="5"/>
                </a:lnTo>
                <a:lnTo>
                  <a:pt x="263" y="5"/>
                </a:lnTo>
                <a:lnTo>
                  <a:pt x="263" y="5"/>
                </a:lnTo>
                <a:lnTo>
                  <a:pt x="264" y="4"/>
                </a:lnTo>
                <a:lnTo>
                  <a:pt x="264" y="4"/>
                </a:lnTo>
                <a:lnTo>
                  <a:pt x="265" y="3"/>
                </a:lnTo>
                <a:lnTo>
                  <a:pt x="265" y="3"/>
                </a:lnTo>
                <a:lnTo>
                  <a:pt x="266" y="4"/>
                </a:lnTo>
                <a:lnTo>
                  <a:pt x="267" y="4"/>
                </a:lnTo>
                <a:lnTo>
                  <a:pt x="268" y="5"/>
                </a:lnTo>
                <a:lnTo>
                  <a:pt x="269" y="5"/>
                </a:lnTo>
                <a:lnTo>
                  <a:pt x="269" y="5"/>
                </a:lnTo>
                <a:lnTo>
                  <a:pt x="269" y="5"/>
                </a:lnTo>
                <a:lnTo>
                  <a:pt x="270" y="5"/>
                </a:lnTo>
                <a:lnTo>
                  <a:pt x="270" y="5"/>
                </a:lnTo>
                <a:lnTo>
                  <a:pt x="270" y="5"/>
                </a:lnTo>
                <a:lnTo>
                  <a:pt x="270" y="5"/>
                </a:lnTo>
                <a:lnTo>
                  <a:pt x="270" y="5"/>
                </a:lnTo>
                <a:lnTo>
                  <a:pt x="270" y="6"/>
                </a:lnTo>
                <a:lnTo>
                  <a:pt x="270" y="6"/>
                </a:lnTo>
                <a:lnTo>
                  <a:pt x="271" y="6"/>
                </a:lnTo>
                <a:lnTo>
                  <a:pt x="271" y="7"/>
                </a:lnTo>
                <a:lnTo>
                  <a:pt x="271" y="7"/>
                </a:lnTo>
                <a:lnTo>
                  <a:pt x="271" y="7"/>
                </a:lnTo>
                <a:lnTo>
                  <a:pt x="271" y="7"/>
                </a:lnTo>
                <a:lnTo>
                  <a:pt x="271" y="7"/>
                </a:lnTo>
                <a:lnTo>
                  <a:pt x="271" y="7"/>
                </a:lnTo>
                <a:lnTo>
                  <a:pt x="271" y="7"/>
                </a:lnTo>
                <a:lnTo>
                  <a:pt x="271" y="8"/>
                </a:lnTo>
                <a:lnTo>
                  <a:pt x="272" y="8"/>
                </a:lnTo>
                <a:lnTo>
                  <a:pt x="272" y="8"/>
                </a:lnTo>
                <a:lnTo>
                  <a:pt x="272" y="8"/>
                </a:lnTo>
                <a:lnTo>
                  <a:pt x="272" y="9"/>
                </a:lnTo>
                <a:lnTo>
                  <a:pt x="272" y="9"/>
                </a:lnTo>
                <a:lnTo>
                  <a:pt x="272" y="9"/>
                </a:lnTo>
                <a:lnTo>
                  <a:pt x="272" y="9"/>
                </a:lnTo>
                <a:lnTo>
                  <a:pt x="272" y="9"/>
                </a:lnTo>
                <a:lnTo>
                  <a:pt x="272" y="9"/>
                </a:lnTo>
                <a:lnTo>
                  <a:pt x="272" y="9"/>
                </a:lnTo>
                <a:lnTo>
                  <a:pt x="272" y="10"/>
                </a:lnTo>
                <a:lnTo>
                  <a:pt x="273" y="10"/>
                </a:lnTo>
                <a:lnTo>
                  <a:pt x="274" y="10"/>
                </a:lnTo>
                <a:lnTo>
                  <a:pt x="274" y="10"/>
                </a:lnTo>
                <a:lnTo>
                  <a:pt x="274" y="11"/>
                </a:lnTo>
                <a:lnTo>
                  <a:pt x="274" y="11"/>
                </a:lnTo>
                <a:lnTo>
                  <a:pt x="275" y="12"/>
                </a:lnTo>
                <a:lnTo>
                  <a:pt x="275" y="12"/>
                </a:lnTo>
                <a:lnTo>
                  <a:pt x="275" y="12"/>
                </a:lnTo>
                <a:lnTo>
                  <a:pt x="276" y="12"/>
                </a:lnTo>
                <a:lnTo>
                  <a:pt x="277" y="13"/>
                </a:lnTo>
                <a:lnTo>
                  <a:pt x="277" y="14"/>
                </a:lnTo>
                <a:lnTo>
                  <a:pt x="278" y="14"/>
                </a:lnTo>
                <a:lnTo>
                  <a:pt x="279" y="15"/>
                </a:lnTo>
                <a:lnTo>
                  <a:pt x="280" y="16"/>
                </a:lnTo>
                <a:lnTo>
                  <a:pt x="280" y="16"/>
                </a:lnTo>
                <a:lnTo>
                  <a:pt x="280" y="16"/>
                </a:lnTo>
                <a:lnTo>
                  <a:pt x="280" y="17"/>
                </a:lnTo>
                <a:lnTo>
                  <a:pt x="280" y="17"/>
                </a:lnTo>
                <a:lnTo>
                  <a:pt x="280" y="17"/>
                </a:lnTo>
                <a:lnTo>
                  <a:pt x="280" y="17"/>
                </a:lnTo>
                <a:lnTo>
                  <a:pt x="280" y="18"/>
                </a:lnTo>
                <a:lnTo>
                  <a:pt x="280" y="18"/>
                </a:lnTo>
                <a:lnTo>
                  <a:pt x="280" y="18"/>
                </a:lnTo>
                <a:lnTo>
                  <a:pt x="280" y="19"/>
                </a:lnTo>
                <a:lnTo>
                  <a:pt x="280" y="19"/>
                </a:lnTo>
                <a:lnTo>
                  <a:pt x="280" y="19"/>
                </a:lnTo>
                <a:lnTo>
                  <a:pt x="280" y="19"/>
                </a:lnTo>
                <a:lnTo>
                  <a:pt x="281" y="20"/>
                </a:lnTo>
                <a:lnTo>
                  <a:pt x="281" y="20"/>
                </a:lnTo>
                <a:lnTo>
                  <a:pt x="281" y="21"/>
                </a:lnTo>
                <a:lnTo>
                  <a:pt x="281" y="21"/>
                </a:lnTo>
                <a:lnTo>
                  <a:pt x="281" y="21"/>
                </a:lnTo>
                <a:lnTo>
                  <a:pt x="281" y="21"/>
                </a:lnTo>
                <a:lnTo>
                  <a:pt x="279" y="22"/>
                </a:lnTo>
                <a:lnTo>
                  <a:pt x="279" y="22"/>
                </a:lnTo>
                <a:lnTo>
                  <a:pt x="279" y="23"/>
                </a:lnTo>
                <a:lnTo>
                  <a:pt x="278" y="24"/>
                </a:lnTo>
                <a:lnTo>
                  <a:pt x="278" y="24"/>
                </a:lnTo>
                <a:lnTo>
                  <a:pt x="278" y="24"/>
                </a:lnTo>
                <a:lnTo>
                  <a:pt x="278" y="24"/>
                </a:lnTo>
                <a:lnTo>
                  <a:pt x="278" y="24"/>
                </a:lnTo>
                <a:lnTo>
                  <a:pt x="278" y="24"/>
                </a:lnTo>
                <a:lnTo>
                  <a:pt x="277" y="25"/>
                </a:lnTo>
                <a:lnTo>
                  <a:pt x="277" y="25"/>
                </a:lnTo>
                <a:lnTo>
                  <a:pt x="276" y="26"/>
                </a:lnTo>
                <a:lnTo>
                  <a:pt x="276" y="26"/>
                </a:lnTo>
                <a:lnTo>
                  <a:pt x="276" y="26"/>
                </a:lnTo>
                <a:lnTo>
                  <a:pt x="276" y="26"/>
                </a:lnTo>
                <a:lnTo>
                  <a:pt x="276" y="27"/>
                </a:lnTo>
                <a:lnTo>
                  <a:pt x="276" y="27"/>
                </a:lnTo>
                <a:lnTo>
                  <a:pt x="277" y="28"/>
                </a:lnTo>
                <a:lnTo>
                  <a:pt x="277" y="28"/>
                </a:lnTo>
                <a:lnTo>
                  <a:pt x="277" y="28"/>
                </a:lnTo>
                <a:lnTo>
                  <a:pt x="277" y="28"/>
                </a:lnTo>
                <a:lnTo>
                  <a:pt x="277" y="29"/>
                </a:lnTo>
                <a:lnTo>
                  <a:pt x="277" y="29"/>
                </a:lnTo>
                <a:lnTo>
                  <a:pt x="278" y="29"/>
                </a:lnTo>
                <a:lnTo>
                  <a:pt x="278" y="29"/>
                </a:lnTo>
                <a:lnTo>
                  <a:pt x="278" y="29"/>
                </a:lnTo>
                <a:lnTo>
                  <a:pt x="278" y="29"/>
                </a:lnTo>
                <a:lnTo>
                  <a:pt x="278" y="29"/>
                </a:lnTo>
                <a:lnTo>
                  <a:pt x="278" y="30"/>
                </a:lnTo>
                <a:lnTo>
                  <a:pt x="279" y="30"/>
                </a:lnTo>
                <a:lnTo>
                  <a:pt x="281" y="32"/>
                </a:lnTo>
                <a:lnTo>
                  <a:pt x="281" y="32"/>
                </a:lnTo>
                <a:lnTo>
                  <a:pt x="282" y="33"/>
                </a:lnTo>
                <a:lnTo>
                  <a:pt x="282" y="33"/>
                </a:lnTo>
                <a:lnTo>
                  <a:pt x="283" y="33"/>
                </a:lnTo>
                <a:lnTo>
                  <a:pt x="283" y="33"/>
                </a:lnTo>
                <a:lnTo>
                  <a:pt x="283" y="34"/>
                </a:lnTo>
                <a:lnTo>
                  <a:pt x="284" y="34"/>
                </a:lnTo>
                <a:lnTo>
                  <a:pt x="284" y="34"/>
                </a:lnTo>
                <a:lnTo>
                  <a:pt x="284" y="34"/>
                </a:lnTo>
                <a:lnTo>
                  <a:pt x="284" y="34"/>
                </a:lnTo>
                <a:lnTo>
                  <a:pt x="284" y="34"/>
                </a:lnTo>
                <a:lnTo>
                  <a:pt x="284" y="35"/>
                </a:lnTo>
                <a:lnTo>
                  <a:pt x="284" y="35"/>
                </a:lnTo>
                <a:lnTo>
                  <a:pt x="284" y="35"/>
                </a:lnTo>
                <a:lnTo>
                  <a:pt x="284" y="36"/>
                </a:lnTo>
                <a:lnTo>
                  <a:pt x="284" y="37"/>
                </a:lnTo>
                <a:lnTo>
                  <a:pt x="284" y="37"/>
                </a:lnTo>
                <a:lnTo>
                  <a:pt x="283" y="38"/>
                </a:lnTo>
                <a:lnTo>
                  <a:pt x="283" y="38"/>
                </a:lnTo>
                <a:lnTo>
                  <a:pt x="283" y="38"/>
                </a:lnTo>
                <a:lnTo>
                  <a:pt x="283" y="38"/>
                </a:lnTo>
                <a:lnTo>
                  <a:pt x="283" y="39"/>
                </a:lnTo>
                <a:lnTo>
                  <a:pt x="283" y="39"/>
                </a:lnTo>
                <a:lnTo>
                  <a:pt x="283" y="39"/>
                </a:lnTo>
                <a:lnTo>
                  <a:pt x="283" y="39"/>
                </a:lnTo>
                <a:lnTo>
                  <a:pt x="283" y="40"/>
                </a:lnTo>
                <a:lnTo>
                  <a:pt x="283" y="40"/>
                </a:lnTo>
                <a:lnTo>
                  <a:pt x="283" y="41"/>
                </a:lnTo>
                <a:lnTo>
                  <a:pt x="283" y="41"/>
                </a:lnTo>
                <a:lnTo>
                  <a:pt x="283" y="41"/>
                </a:lnTo>
                <a:lnTo>
                  <a:pt x="283" y="42"/>
                </a:lnTo>
                <a:lnTo>
                  <a:pt x="282" y="42"/>
                </a:lnTo>
                <a:lnTo>
                  <a:pt x="282" y="42"/>
                </a:lnTo>
                <a:lnTo>
                  <a:pt x="282" y="42"/>
                </a:lnTo>
                <a:lnTo>
                  <a:pt x="282" y="43"/>
                </a:lnTo>
                <a:lnTo>
                  <a:pt x="282" y="43"/>
                </a:lnTo>
                <a:lnTo>
                  <a:pt x="282" y="44"/>
                </a:lnTo>
                <a:lnTo>
                  <a:pt x="282" y="46"/>
                </a:lnTo>
                <a:lnTo>
                  <a:pt x="282" y="46"/>
                </a:lnTo>
                <a:lnTo>
                  <a:pt x="282" y="47"/>
                </a:lnTo>
                <a:lnTo>
                  <a:pt x="282" y="47"/>
                </a:lnTo>
                <a:lnTo>
                  <a:pt x="282" y="47"/>
                </a:lnTo>
                <a:lnTo>
                  <a:pt x="282" y="47"/>
                </a:lnTo>
                <a:lnTo>
                  <a:pt x="282" y="47"/>
                </a:lnTo>
                <a:lnTo>
                  <a:pt x="282" y="48"/>
                </a:lnTo>
                <a:lnTo>
                  <a:pt x="282" y="48"/>
                </a:lnTo>
                <a:lnTo>
                  <a:pt x="283" y="48"/>
                </a:lnTo>
                <a:lnTo>
                  <a:pt x="283" y="49"/>
                </a:lnTo>
                <a:lnTo>
                  <a:pt x="283" y="49"/>
                </a:lnTo>
                <a:lnTo>
                  <a:pt x="283" y="49"/>
                </a:lnTo>
                <a:lnTo>
                  <a:pt x="283" y="49"/>
                </a:lnTo>
                <a:lnTo>
                  <a:pt x="283" y="50"/>
                </a:lnTo>
                <a:lnTo>
                  <a:pt x="283" y="50"/>
                </a:lnTo>
                <a:lnTo>
                  <a:pt x="283" y="50"/>
                </a:lnTo>
                <a:lnTo>
                  <a:pt x="283" y="50"/>
                </a:lnTo>
                <a:lnTo>
                  <a:pt x="283" y="50"/>
                </a:lnTo>
                <a:lnTo>
                  <a:pt x="283" y="51"/>
                </a:lnTo>
                <a:lnTo>
                  <a:pt x="283" y="51"/>
                </a:lnTo>
                <a:lnTo>
                  <a:pt x="282" y="52"/>
                </a:lnTo>
                <a:lnTo>
                  <a:pt x="282" y="52"/>
                </a:lnTo>
                <a:lnTo>
                  <a:pt x="282" y="52"/>
                </a:lnTo>
                <a:lnTo>
                  <a:pt x="282" y="53"/>
                </a:lnTo>
                <a:lnTo>
                  <a:pt x="282" y="53"/>
                </a:lnTo>
                <a:lnTo>
                  <a:pt x="282" y="54"/>
                </a:lnTo>
                <a:lnTo>
                  <a:pt x="282" y="54"/>
                </a:lnTo>
                <a:lnTo>
                  <a:pt x="282" y="54"/>
                </a:lnTo>
                <a:lnTo>
                  <a:pt x="281" y="54"/>
                </a:lnTo>
                <a:lnTo>
                  <a:pt x="281" y="54"/>
                </a:lnTo>
                <a:lnTo>
                  <a:pt x="281" y="54"/>
                </a:lnTo>
                <a:lnTo>
                  <a:pt x="281" y="54"/>
                </a:lnTo>
                <a:lnTo>
                  <a:pt x="281" y="54"/>
                </a:lnTo>
                <a:lnTo>
                  <a:pt x="280" y="54"/>
                </a:lnTo>
                <a:lnTo>
                  <a:pt x="280" y="54"/>
                </a:lnTo>
                <a:lnTo>
                  <a:pt x="280" y="54"/>
                </a:lnTo>
                <a:lnTo>
                  <a:pt x="279" y="54"/>
                </a:lnTo>
                <a:lnTo>
                  <a:pt x="279" y="54"/>
                </a:lnTo>
                <a:lnTo>
                  <a:pt x="279" y="54"/>
                </a:lnTo>
                <a:lnTo>
                  <a:pt x="278" y="54"/>
                </a:lnTo>
                <a:lnTo>
                  <a:pt x="278" y="54"/>
                </a:lnTo>
                <a:lnTo>
                  <a:pt x="278" y="55"/>
                </a:lnTo>
                <a:lnTo>
                  <a:pt x="277" y="55"/>
                </a:lnTo>
                <a:lnTo>
                  <a:pt x="277" y="55"/>
                </a:lnTo>
                <a:lnTo>
                  <a:pt x="276" y="55"/>
                </a:lnTo>
                <a:lnTo>
                  <a:pt x="275" y="56"/>
                </a:lnTo>
                <a:lnTo>
                  <a:pt x="275" y="56"/>
                </a:lnTo>
                <a:lnTo>
                  <a:pt x="274" y="56"/>
                </a:lnTo>
                <a:lnTo>
                  <a:pt x="273" y="56"/>
                </a:lnTo>
                <a:lnTo>
                  <a:pt x="273" y="57"/>
                </a:lnTo>
                <a:lnTo>
                  <a:pt x="272" y="57"/>
                </a:lnTo>
                <a:lnTo>
                  <a:pt x="272" y="57"/>
                </a:lnTo>
                <a:lnTo>
                  <a:pt x="272" y="57"/>
                </a:lnTo>
                <a:lnTo>
                  <a:pt x="272" y="57"/>
                </a:lnTo>
                <a:lnTo>
                  <a:pt x="273" y="58"/>
                </a:lnTo>
                <a:lnTo>
                  <a:pt x="274" y="60"/>
                </a:lnTo>
                <a:lnTo>
                  <a:pt x="275" y="61"/>
                </a:lnTo>
                <a:lnTo>
                  <a:pt x="275" y="61"/>
                </a:lnTo>
                <a:lnTo>
                  <a:pt x="275" y="61"/>
                </a:lnTo>
                <a:lnTo>
                  <a:pt x="275" y="63"/>
                </a:lnTo>
                <a:lnTo>
                  <a:pt x="276" y="63"/>
                </a:lnTo>
                <a:lnTo>
                  <a:pt x="276" y="63"/>
                </a:lnTo>
                <a:lnTo>
                  <a:pt x="276" y="64"/>
                </a:lnTo>
                <a:lnTo>
                  <a:pt x="276" y="64"/>
                </a:lnTo>
                <a:lnTo>
                  <a:pt x="276" y="64"/>
                </a:lnTo>
                <a:lnTo>
                  <a:pt x="277" y="64"/>
                </a:lnTo>
                <a:lnTo>
                  <a:pt x="277" y="65"/>
                </a:lnTo>
                <a:lnTo>
                  <a:pt x="277" y="65"/>
                </a:lnTo>
                <a:lnTo>
                  <a:pt x="277" y="65"/>
                </a:lnTo>
                <a:lnTo>
                  <a:pt x="277" y="65"/>
                </a:lnTo>
                <a:lnTo>
                  <a:pt x="277" y="66"/>
                </a:lnTo>
                <a:lnTo>
                  <a:pt x="277" y="66"/>
                </a:lnTo>
                <a:lnTo>
                  <a:pt x="277" y="66"/>
                </a:lnTo>
                <a:lnTo>
                  <a:pt x="277" y="66"/>
                </a:lnTo>
                <a:lnTo>
                  <a:pt x="277" y="67"/>
                </a:lnTo>
                <a:lnTo>
                  <a:pt x="277" y="67"/>
                </a:lnTo>
                <a:lnTo>
                  <a:pt x="277" y="68"/>
                </a:lnTo>
                <a:lnTo>
                  <a:pt x="277" y="68"/>
                </a:lnTo>
                <a:lnTo>
                  <a:pt x="277" y="69"/>
                </a:lnTo>
                <a:lnTo>
                  <a:pt x="277" y="69"/>
                </a:lnTo>
                <a:lnTo>
                  <a:pt x="277" y="69"/>
                </a:lnTo>
                <a:lnTo>
                  <a:pt x="277" y="69"/>
                </a:lnTo>
                <a:lnTo>
                  <a:pt x="278" y="70"/>
                </a:lnTo>
                <a:lnTo>
                  <a:pt x="278" y="70"/>
                </a:lnTo>
                <a:lnTo>
                  <a:pt x="278" y="71"/>
                </a:lnTo>
                <a:lnTo>
                  <a:pt x="278" y="71"/>
                </a:lnTo>
                <a:lnTo>
                  <a:pt x="278" y="71"/>
                </a:lnTo>
                <a:lnTo>
                  <a:pt x="278" y="71"/>
                </a:lnTo>
                <a:lnTo>
                  <a:pt x="278" y="71"/>
                </a:lnTo>
                <a:lnTo>
                  <a:pt x="278" y="71"/>
                </a:lnTo>
                <a:lnTo>
                  <a:pt x="278" y="71"/>
                </a:lnTo>
                <a:lnTo>
                  <a:pt x="278" y="72"/>
                </a:lnTo>
                <a:lnTo>
                  <a:pt x="278" y="72"/>
                </a:lnTo>
                <a:lnTo>
                  <a:pt x="278" y="72"/>
                </a:lnTo>
                <a:lnTo>
                  <a:pt x="278" y="73"/>
                </a:lnTo>
                <a:lnTo>
                  <a:pt x="278" y="73"/>
                </a:lnTo>
                <a:lnTo>
                  <a:pt x="278" y="73"/>
                </a:lnTo>
                <a:lnTo>
                  <a:pt x="278" y="73"/>
                </a:lnTo>
                <a:lnTo>
                  <a:pt x="278" y="73"/>
                </a:lnTo>
                <a:lnTo>
                  <a:pt x="278" y="73"/>
                </a:lnTo>
                <a:lnTo>
                  <a:pt x="278" y="73"/>
                </a:lnTo>
                <a:lnTo>
                  <a:pt x="277" y="74"/>
                </a:lnTo>
                <a:lnTo>
                  <a:pt x="277" y="74"/>
                </a:lnTo>
                <a:lnTo>
                  <a:pt x="277" y="75"/>
                </a:lnTo>
                <a:lnTo>
                  <a:pt x="277" y="75"/>
                </a:lnTo>
                <a:lnTo>
                  <a:pt x="277" y="75"/>
                </a:lnTo>
                <a:lnTo>
                  <a:pt x="277" y="76"/>
                </a:lnTo>
                <a:lnTo>
                  <a:pt x="277" y="76"/>
                </a:lnTo>
                <a:lnTo>
                  <a:pt x="277" y="76"/>
                </a:lnTo>
                <a:lnTo>
                  <a:pt x="277" y="76"/>
                </a:lnTo>
                <a:lnTo>
                  <a:pt x="277" y="77"/>
                </a:lnTo>
                <a:lnTo>
                  <a:pt x="277" y="77"/>
                </a:lnTo>
                <a:lnTo>
                  <a:pt x="277" y="77"/>
                </a:lnTo>
                <a:lnTo>
                  <a:pt x="277" y="77"/>
                </a:lnTo>
                <a:lnTo>
                  <a:pt x="277" y="78"/>
                </a:lnTo>
                <a:lnTo>
                  <a:pt x="277" y="78"/>
                </a:lnTo>
                <a:lnTo>
                  <a:pt x="277" y="78"/>
                </a:lnTo>
                <a:lnTo>
                  <a:pt x="277" y="79"/>
                </a:lnTo>
                <a:lnTo>
                  <a:pt x="277" y="79"/>
                </a:lnTo>
                <a:lnTo>
                  <a:pt x="277" y="79"/>
                </a:lnTo>
                <a:lnTo>
                  <a:pt x="277" y="79"/>
                </a:lnTo>
                <a:lnTo>
                  <a:pt x="277" y="79"/>
                </a:lnTo>
                <a:lnTo>
                  <a:pt x="277" y="79"/>
                </a:lnTo>
                <a:lnTo>
                  <a:pt x="277" y="80"/>
                </a:lnTo>
                <a:lnTo>
                  <a:pt x="277" y="80"/>
                </a:lnTo>
                <a:lnTo>
                  <a:pt x="277" y="80"/>
                </a:lnTo>
                <a:lnTo>
                  <a:pt x="277" y="81"/>
                </a:lnTo>
                <a:lnTo>
                  <a:pt x="277" y="81"/>
                </a:lnTo>
                <a:lnTo>
                  <a:pt x="277" y="81"/>
                </a:lnTo>
                <a:lnTo>
                  <a:pt x="277" y="82"/>
                </a:lnTo>
                <a:lnTo>
                  <a:pt x="276" y="82"/>
                </a:lnTo>
                <a:lnTo>
                  <a:pt x="276" y="82"/>
                </a:lnTo>
                <a:lnTo>
                  <a:pt x="276" y="82"/>
                </a:lnTo>
                <a:lnTo>
                  <a:pt x="276" y="82"/>
                </a:lnTo>
                <a:lnTo>
                  <a:pt x="276" y="83"/>
                </a:lnTo>
                <a:lnTo>
                  <a:pt x="276" y="83"/>
                </a:lnTo>
                <a:lnTo>
                  <a:pt x="276" y="83"/>
                </a:lnTo>
                <a:lnTo>
                  <a:pt x="276" y="83"/>
                </a:lnTo>
                <a:lnTo>
                  <a:pt x="276" y="84"/>
                </a:lnTo>
                <a:lnTo>
                  <a:pt x="276" y="84"/>
                </a:lnTo>
                <a:lnTo>
                  <a:pt x="276" y="84"/>
                </a:lnTo>
                <a:lnTo>
                  <a:pt x="275" y="84"/>
                </a:lnTo>
                <a:lnTo>
                  <a:pt x="275" y="84"/>
                </a:lnTo>
                <a:lnTo>
                  <a:pt x="275" y="84"/>
                </a:lnTo>
                <a:lnTo>
                  <a:pt x="275" y="85"/>
                </a:lnTo>
                <a:lnTo>
                  <a:pt x="275" y="85"/>
                </a:lnTo>
                <a:lnTo>
                  <a:pt x="275" y="85"/>
                </a:lnTo>
                <a:lnTo>
                  <a:pt x="275" y="86"/>
                </a:lnTo>
                <a:lnTo>
                  <a:pt x="274" y="86"/>
                </a:lnTo>
                <a:lnTo>
                  <a:pt x="274" y="86"/>
                </a:lnTo>
                <a:lnTo>
                  <a:pt x="274" y="87"/>
                </a:lnTo>
                <a:lnTo>
                  <a:pt x="274" y="87"/>
                </a:lnTo>
                <a:lnTo>
                  <a:pt x="274" y="87"/>
                </a:lnTo>
                <a:lnTo>
                  <a:pt x="274" y="87"/>
                </a:lnTo>
                <a:lnTo>
                  <a:pt x="274" y="87"/>
                </a:lnTo>
                <a:lnTo>
                  <a:pt x="274" y="88"/>
                </a:lnTo>
                <a:lnTo>
                  <a:pt x="274" y="88"/>
                </a:lnTo>
                <a:lnTo>
                  <a:pt x="274" y="88"/>
                </a:lnTo>
                <a:lnTo>
                  <a:pt x="273" y="89"/>
                </a:lnTo>
                <a:lnTo>
                  <a:pt x="273" y="89"/>
                </a:lnTo>
                <a:lnTo>
                  <a:pt x="273" y="89"/>
                </a:lnTo>
                <a:lnTo>
                  <a:pt x="273" y="89"/>
                </a:lnTo>
                <a:lnTo>
                  <a:pt x="273" y="90"/>
                </a:lnTo>
                <a:lnTo>
                  <a:pt x="273" y="90"/>
                </a:lnTo>
                <a:lnTo>
                  <a:pt x="273" y="90"/>
                </a:lnTo>
                <a:lnTo>
                  <a:pt x="273" y="90"/>
                </a:lnTo>
                <a:lnTo>
                  <a:pt x="273" y="90"/>
                </a:lnTo>
                <a:lnTo>
                  <a:pt x="274" y="90"/>
                </a:lnTo>
                <a:lnTo>
                  <a:pt x="274" y="90"/>
                </a:lnTo>
                <a:lnTo>
                  <a:pt x="274" y="90"/>
                </a:lnTo>
                <a:lnTo>
                  <a:pt x="274" y="90"/>
                </a:lnTo>
                <a:lnTo>
                  <a:pt x="274" y="90"/>
                </a:lnTo>
                <a:lnTo>
                  <a:pt x="274" y="90"/>
                </a:lnTo>
                <a:lnTo>
                  <a:pt x="274" y="90"/>
                </a:lnTo>
                <a:lnTo>
                  <a:pt x="274" y="90"/>
                </a:lnTo>
                <a:lnTo>
                  <a:pt x="274" y="90"/>
                </a:lnTo>
                <a:lnTo>
                  <a:pt x="274" y="90"/>
                </a:lnTo>
                <a:lnTo>
                  <a:pt x="275" y="90"/>
                </a:lnTo>
                <a:lnTo>
                  <a:pt x="275" y="90"/>
                </a:lnTo>
                <a:lnTo>
                  <a:pt x="275" y="90"/>
                </a:lnTo>
                <a:lnTo>
                  <a:pt x="275" y="90"/>
                </a:lnTo>
                <a:lnTo>
                  <a:pt x="276" y="90"/>
                </a:lnTo>
                <a:lnTo>
                  <a:pt x="276" y="89"/>
                </a:lnTo>
                <a:lnTo>
                  <a:pt x="276" y="89"/>
                </a:lnTo>
                <a:lnTo>
                  <a:pt x="276" y="89"/>
                </a:lnTo>
                <a:lnTo>
                  <a:pt x="276" y="89"/>
                </a:lnTo>
                <a:lnTo>
                  <a:pt x="277" y="89"/>
                </a:lnTo>
                <a:lnTo>
                  <a:pt x="277" y="89"/>
                </a:lnTo>
                <a:lnTo>
                  <a:pt x="277" y="89"/>
                </a:lnTo>
                <a:lnTo>
                  <a:pt x="277" y="89"/>
                </a:lnTo>
                <a:lnTo>
                  <a:pt x="277" y="89"/>
                </a:lnTo>
                <a:lnTo>
                  <a:pt x="277" y="89"/>
                </a:lnTo>
                <a:lnTo>
                  <a:pt x="277" y="88"/>
                </a:lnTo>
                <a:lnTo>
                  <a:pt x="278" y="88"/>
                </a:lnTo>
                <a:lnTo>
                  <a:pt x="278" y="88"/>
                </a:lnTo>
                <a:lnTo>
                  <a:pt x="278" y="88"/>
                </a:lnTo>
                <a:lnTo>
                  <a:pt x="278" y="88"/>
                </a:lnTo>
                <a:lnTo>
                  <a:pt x="278" y="88"/>
                </a:lnTo>
                <a:lnTo>
                  <a:pt x="279" y="88"/>
                </a:lnTo>
                <a:lnTo>
                  <a:pt x="279" y="88"/>
                </a:lnTo>
                <a:lnTo>
                  <a:pt x="279" y="88"/>
                </a:lnTo>
                <a:lnTo>
                  <a:pt x="279" y="88"/>
                </a:lnTo>
                <a:lnTo>
                  <a:pt x="280" y="88"/>
                </a:lnTo>
                <a:lnTo>
                  <a:pt x="280" y="88"/>
                </a:lnTo>
                <a:lnTo>
                  <a:pt x="280" y="88"/>
                </a:lnTo>
                <a:lnTo>
                  <a:pt x="280" y="87"/>
                </a:lnTo>
                <a:lnTo>
                  <a:pt x="280" y="87"/>
                </a:lnTo>
                <a:lnTo>
                  <a:pt x="281" y="87"/>
                </a:lnTo>
                <a:lnTo>
                  <a:pt x="281" y="87"/>
                </a:lnTo>
                <a:lnTo>
                  <a:pt x="281" y="87"/>
                </a:lnTo>
                <a:lnTo>
                  <a:pt x="281" y="87"/>
                </a:lnTo>
                <a:lnTo>
                  <a:pt x="282" y="87"/>
                </a:lnTo>
                <a:lnTo>
                  <a:pt x="282" y="87"/>
                </a:lnTo>
                <a:lnTo>
                  <a:pt x="282" y="87"/>
                </a:lnTo>
                <a:lnTo>
                  <a:pt x="282" y="87"/>
                </a:lnTo>
                <a:lnTo>
                  <a:pt x="282" y="87"/>
                </a:lnTo>
                <a:lnTo>
                  <a:pt x="282" y="86"/>
                </a:lnTo>
                <a:lnTo>
                  <a:pt x="282" y="86"/>
                </a:lnTo>
                <a:lnTo>
                  <a:pt x="282" y="86"/>
                </a:lnTo>
                <a:lnTo>
                  <a:pt x="283" y="86"/>
                </a:lnTo>
                <a:lnTo>
                  <a:pt x="283" y="86"/>
                </a:lnTo>
                <a:lnTo>
                  <a:pt x="283" y="86"/>
                </a:lnTo>
                <a:lnTo>
                  <a:pt x="283" y="86"/>
                </a:lnTo>
                <a:lnTo>
                  <a:pt x="284" y="86"/>
                </a:lnTo>
                <a:lnTo>
                  <a:pt x="284" y="86"/>
                </a:lnTo>
                <a:lnTo>
                  <a:pt x="284" y="86"/>
                </a:lnTo>
                <a:lnTo>
                  <a:pt x="284" y="86"/>
                </a:lnTo>
                <a:lnTo>
                  <a:pt x="284" y="85"/>
                </a:lnTo>
                <a:lnTo>
                  <a:pt x="284" y="85"/>
                </a:lnTo>
                <a:lnTo>
                  <a:pt x="284" y="85"/>
                </a:lnTo>
                <a:lnTo>
                  <a:pt x="284" y="85"/>
                </a:lnTo>
                <a:lnTo>
                  <a:pt x="285" y="85"/>
                </a:lnTo>
                <a:lnTo>
                  <a:pt x="285" y="85"/>
                </a:lnTo>
                <a:lnTo>
                  <a:pt x="285" y="85"/>
                </a:lnTo>
                <a:lnTo>
                  <a:pt x="285" y="85"/>
                </a:lnTo>
                <a:lnTo>
                  <a:pt x="285" y="85"/>
                </a:lnTo>
                <a:lnTo>
                  <a:pt x="285" y="85"/>
                </a:lnTo>
                <a:lnTo>
                  <a:pt x="285" y="85"/>
                </a:lnTo>
                <a:lnTo>
                  <a:pt x="286" y="85"/>
                </a:lnTo>
                <a:lnTo>
                  <a:pt x="286" y="85"/>
                </a:lnTo>
                <a:lnTo>
                  <a:pt x="286" y="85"/>
                </a:lnTo>
                <a:lnTo>
                  <a:pt x="286" y="85"/>
                </a:lnTo>
                <a:lnTo>
                  <a:pt x="286" y="85"/>
                </a:lnTo>
                <a:lnTo>
                  <a:pt x="286" y="85"/>
                </a:lnTo>
                <a:lnTo>
                  <a:pt x="287" y="84"/>
                </a:lnTo>
                <a:lnTo>
                  <a:pt x="287" y="84"/>
                </a:lnTo>
                <a:lnTo>
                  <a:pt x="287" y="84"/>
                </a:lnTo>
                <a:lnTo>
                  <a:pt x="287" y="84"/>
                </a:lnTo>
                <a:lnTo>
                  <a:pt x="287" y="84"/>
                </a:lnTo>
                <a:lnTo>
                  <a:pt x="287" y="83"/>
                </a:lnTo>
                <a:lnTo>
                  <a:pt x="288" y="83"/>
                </a:lnTo>
                <a:lnTo>
                  <a:pt x="288" y="83"/>
                </a:lnTo>
                <a:lnTo>
                  <a:pt x="288" y="83"/>
                </a:lnTo>
                <a:lnTo>
                  <a:pt x="288" y="83"/>
                </a:lnTo>
                <a:lnTo>
                  <a:pt x="288" y="83"/>
                </a:lnTo>
                <a:lnTo>
                  <a:pt x="288" y="82"/>
                </a:lnTo>
                <a:lnTo>
                  <a:pt x="288" y="82"/>
                </a:lnTo>
                <a:lnTo>
                  <a:pt x="288" y="82"/>
                </a:lnTo>
                <a:lnTo>
                  <a:pt x="288" y="82"/>
                </a:lnTo>
                <a:lnTo>
                  <a:pt x="288" y="82"/>
                </a:lnTo>
                <a:lnTo>
                  <a:pt x="289" y="82"/>
                </a:lnTo>
                <a:lnTo>
                  <a:pt x="289" y="82"/>
                </a:lnTo>
                <a:lnTo>
                  <a:pt x="289" y="82"/>
                </a:lnTo>
                <a:lnTo>
                  <a:pt x="289" y="81"/>
                </a:lnTo>
                <a:lnTo>
                  <a:pt x="289" y="81"/>
                </a:lnTo>
                <a:lnTo>
                  <a:pt x="289" y="81"/>
                </a:lnTo>
                <a:lnTo>
                  <a:pt x="289" y="81"/>
                </a:lnTo>
                <a:lnTo>
                  <a:pt x="290" y="80"/>
                </a:lnTo>
                <a:lnTo>
                  <a:pt x="290" y="80"/>
                </a:lnTo>
                <a:lnTo>
                  <a:pt x="290" y="80"/>
                </a:lnTo>
                <a:lnTo>
                  <a:pt x="290" y="80"/>
                </a:lnTo>
                <a:lnTo>
                  <a:pt x="290" y="79"/>
                </a:lnTo>
                <a:lnTo>
                  <a:pt x="290" y="79"/>
                </a:lnTo>
                <a:lnTo>
                  <a:pt x="290" y="79"/>
                </a:lnTo>
                <a:lnTo>
                  <a:pt x="290" y="79"/>
                </a:lnTo>
                <a:lnTo>
                  <a:pt x="290" y="78"/>
                </a:lnTo>
                <a:lnTo>
                  <a:pt x="290" y="78"/>
                </a:lnTo>
                <a:lnTo>
                  <a:pt x="290" y="78"/>
                </a:lnTo>
                <a:lnTo>
                  <a:pt x="290" y="78"/>
                </a:lnTo>
                <a:lnTo>
                  <a:pt x="291" y="77"/>
                </a:lnTo>
                <a:lnTo>
                  <a:pt x="291" y="77"/>
                </a:lnTo>
                <a:lnTo>
                  <a:pt x="291" y="77"/>
                </a:lnTo>
                <a:lnTo>
                  <a:pt x="292" y="76"/>
                </a:lnTo>
                <a:lnTo>
                  <a:pt x="292" y="76"/>
                </a:lnTo>
                <a:lnTo>
                  <a:pt x="292" y="76"/>
                </a:lnTo>
                <a:lnTo>
                  <a:pt x="293" y="76"/>
                </a:lnTo>
                <a:lnTo>
                  <a:pt x="293" y="75"/>
                </a:lnTo>
                <a:lnTo>
                  <a:pt x="293" y="75"/>
                </a:lnTo>
                <a:lnTo>
                  <a:pt x="294" y="75"/>
                </a:lnTo>
                <a:lnTo>
                  <a:pt x="294" y="75"/>
                </a:lnTo>
                <a:lnTo>
                  <a:pt x="294" y="75"/>
                </a:lnTo>
                <a:lnTo>
                  <a:pt x="294" y="75"/>
                </a:lnTo>
                <a:lnTo>
                  <a:pt x="295" y="75"/>
                </a:lnTo>
                <a:lnTo>
                  <a:pt x="295" y="74"/>
                </a:lnTo>
                <a:lnTo>
                  <a:pt x="295" y="74"/>
                </a:lnTo>
                <a:lnTo>
                  <a:pt x="295" y="74"/>
                </a:lnTo>
                <a:lnTo>
                  <a:pt x="295" y="74"/>
                </a:lnTo>
                <a:lnTo>
                  <a:pt x="295" y="74"/>
                </a:lnTo>
                <a:lnTo>
                  <a:pt x="295" y="74"/>
                </a:lnTo>
                <a:lnTo>
                  <a:pt x="295" y="74"/>
                </a:lnTo>
                <a:lnTo>
                  <a:pt x="296" y="74"/>
                </a:lnTo>
                <a:lnTo>
                  <a:pt x="296" y="74"/>
                </a:lnTo>
                <a:lnTo>
                  <a:pt x="297" y="74"/>
                </a:lnTo>
                <a:lnTo>
                  <a:pt x="297" y="74"/>
                </a:lnTo>
                <a:lnTo>
                  <a:pt x="297" y="74"/>
                </a:lnTo>
                <a:lnTo>
                  <a:pt x="297" y="74"/>
                </a:lnTo>
                <a:lnTo>
                  <a:pt x="297" y="74"/>
                </a:lnTo>
                <a:lnTo>
                  <a:pt x="297" y="74"/>
                </a:lnTo>
                <a:lnTo>
                  <a:pt x="297" y="74"/>
                </a:lnTo>
                <a:lnTo>
                  <a:pt x="297" y="74"/>
                </a:lnTo>
                <a:lnTo>
                  <a:pt x="297" y="74"/>
                </a:lnTo>
                <a:lnTo>
                  <a:pt x="297" y="74"/>
                </a:lnTo>
                <a:lnTo>
                  <a:pt x="298" y="73"/>
                </a:lnTo>
                <a:lnTo>
                  <a:pt x="298" y="73"/>
                </a:lnTo>
                <a:lnTo>
                  <a:pt x="298" y="73"/>
                </a:lnTo>
                <a:lnTo>
                  <a:pt x="298" y="73"/>
                </a:lnTo>
                <a:lnTo>
                  <a:pt x="298" y="73"/>
                </a:lnTo>
                <a:lnTo>
                  <a:pt x="298" y="72"/>
                </a:lnTo>
                <a:lnTo>
                  <a:pt x="298" y="72"/>
                </a:lnTo>
                <a:lnTo>
                  <a:pt x="299" y="72"/>
                </a:lnTo>
                <a:lnTo>
                  <a:pt x="299" y="72"/>
                </a:lnTo>
                <a:lnTo>
                  <a:pt x="299" y="72"/>
                </a:lnTo>
                <a:lnTo>
                  <a:pt x="299" y="71"/>
                </a:lnTo>
                <a:lnTo>
                  <a:pt x="300" y="71"/>
                </a:lnTo>
                <a:lnTo>
                  <a:pt x="300" y="70"/>
                </a:lnTo>
                <a:lnTo>
                  <a:pt x="300" y="70"/>
                </a:lnTo>
                <a:lnTo>
                  <a:pt x="300" y="70"/>
                </a:lnTo>
                <a:lnTo>
                  <a:pt x="301" y="69"/>
                </a:lnTo>
                <a:lnTo>
                  <a:pt x="301" y="69"/>
                </a:lnTo>
                <a:lnTo>
                  <a:pt x="301" y="69"/>
                </a:lnTo>
                <a:lnTo>
                  <a:pt x="302" y="69"/>
                </a:lnTo>
                <a:lnTo>
                  <a:pt x="302" y="68"/>
                </a:lnTo>
                <a:lnTo>
                  <a:pt x="302" y="68"/>
                </a:lnTo>
                <a:lnTo>
                  <a:pt x="303" y="68"/>
                </a:lnTo>
                <a:lnTo>
                  <a:pt x="303" y="68"/>
                </a:lnTo>
                <a:lnTo>
                  <a:pt x="303" y="68"/>
                </a:lnTo>
                <a:lnTo>
                  <a:pt x="303" y="68"/>
                </a:lnTo>
                <a:lnTo>
                  <a:pt x="303" y="68"/>
                </a:lnTo>
                <a:lnTo>
                  <a:pt x="303" y="68"/>
                </a:lnTo>
                <a:lnTo>
                  <a:pt x="303" y="67"/>
                </a:lnTo>
                <a:lnTo>
                  <a:pt x="304" y="67"/>
                </a:lnTo>
                <a:lnTo>
                  <a:pt x="304" y="67"/>
                </a:lnTo>
                <a:lnTo>
                  <a:pt x="305" y="67"/>
                </a:lnTo>
                <a:lnTo>
                  <a:pt x="305" y="67"/>
                </a:lnTo>
                <a:lnTo>
                  <a:pt x="305" y="67"/>
                </a:lnTo>
                <a:lnTo>
                  <a:pt x="306" y="67"/>
                </a:lnTo>
                <a:lnTo>
                  <a:pt x="306" y="67"/>
                </a:lnTo>
                <a:lnTo>
                  <a:pt x="306" y="67"/>
                </a:lnTo>
                <a:lnTo>
                  <a:pt x="306" y="67"/>
                </a:lnTo>
                <a:lnTo>
                  <a:pt x="306" y="67"/>
                </a:lnTo>
                <a:lnTo>
                  <a:pt x="306" y="66"/>
                </a:lnTo>
                <a:lnTo>
                  <a:pt x="307" y="66"/>
                </a:lnTo>
                <a:lnTo>
                  <a:pt x="307" y="66"/>
                </a:lnTo>
                <a:lnTo>
                  <a:pt x="307" y="66"/>
                </a:lnTo>
                <a:lnTo>
                  <a:pt x="307" y="66"/>
                </a:lnTo>
                <a:lnTo>
                  <a:pt x="307" y="66"/>
                </a:lnTo>
                <a:lnTo>
                  <a:pt x="307" y="66"/>
                </a:lnTo>
                <a:lnTo>
                  <a:pt x="308" y="65"/>
                </a:lnTo>
                <a:lnTo>
                  <a:pt x="308" y="65"/>
                </a:lnTo>
                <a:lnTo>
                  <a:pt x="309" y="65"/>
                </a:lnTo>
                <a:lnTo>
                  <a:pt x="309" y="65"/>
                </a:lnTo>
                <a:lnTo>
                  <a:pt x="309" y="65"/>
                </a:lnTo>
                <a:lnTo>
                  <a:pt x="310" y="65"/>
                </a:lnTo>
                <a:lnTo>
                  <a:pt x="310" y="65"/>
                </a:lnTo>
                <a:lnTo>
                  <a:pt x="310" y="64"/>
                </a:lnTo>
                <a:lnTo>
                  <a:pt x="311" y="64"/>
                </a:lnTo>
                <a:lnTo>
                  <a:pt x="311" y="64"/>
                </a:lnTo>
                <a:lnTo>
                  <a:pt x="311" y="64"/>
                </a:lnTo>
                <a:lnTo>
                  <a:pt x="312" y="64"/>
                </a:lnTo>
                <a:lnTo>
                  <a:pt x="312" y="64"/>
                </a:lnTo>
                <a:lnTo>
                  <a:pt x="312" y="64"/>
                </a:lnTo>
                <a:lnTo>
                  <a:pt x="312" y="64"/>
                </a:lnTo>
                <a:lnTo>
                  <a:pt x="313" y="64"/>
                </a:lnTo>
                <a:lnTo>
                  <a:pt x="313" y="64"/>
                </a:lnTo>
                <a:lnTo>
                  <a:pt x="313" y="64"/>
                </a:lnTo>
                <a:lnTo>
                  <a:pt x="313" y="65"/>
                </a:lnTo>
                <a:lnTo>
                  <a:pt x="313" y="65"/>
                </a:lnTo>
                <a:lnTo>
                  <a:pt x="313" y="65"/>
                </a:lnTo>
                <a:lnTo>
                  <a:pt x="314" y="65"/>
                </a:lnTo>
                <a:lnTo>
                  <a:pt x="314" y="65"/>
                </a:lnTo>
                <a:lnTo>
                  <a:pt x="314" y="65"/>
                </a:lnTo>
                <a:lnTo>
                  <a:pt x="314" y="65"/>
                </a:lnTo>
                <a:lnTo>
                  <a:pt x="315" y="65"/>
                </a:lnTo>
                <a:lnTo>
                  <a:pt x="315" y="65"/>
                </a:lnTo>
                <a:lnTo>
                  <a:pt x="315" y="66"/>
                </a:lnTo>
                <a:lnTo>
                  <a:pt x="315" y="66"/>
                </a:lnTo>
                <a:lnTo>
                  <a:pt x="315" y="66"/>
                </a:lnTo>
                <a:lnTo>
                  <a:pt x="316" y="67"/>
                </a:lnTo>
                <a:lnTo>
                  <a:pt x="316" y="68"/>
                </a:lnTo>
                <a:lnTo>
                  <a:pt x="316" y="69"/>
                </a:lnTo>
                <a:lnTo>
                  <a:pt x="316" y="69"/>
                </a:lnTo>
                <a:lnTo>
                  <a:pt x="317" y="69"/>
                </a:lnTo>
                <a:lnTo>
                  <a:pt x="317" y="70"/>
                </a:lnTo>
                <a:lnTo>
                  <a:pt x="317" y="70"/>
                </a:lnTo>
                <a:lnTo>
                  <a:pt x="317" y="70"/>
                </a:lnTo>
                <a:lnTo>
                  <a:pt x="317" y="71"/>
                </a:lnTo>
                <a:lnTo>
                  <a:pt x="317" y="71"/>
                </a:lnTo>
                <a:lnTo>
                  <a:pt x="318" y="71"/>
                </a:lnTo>
                <a:lnTo>
                  <a:pt x="318" y="71"/>
                </a:lnTo>
                <a:lnTo>
                  <a:pt x="318" y="71"/>
                </a:lnTo>
                <a:lnTo>
                  <a:pt x="318" y="72"/>
                </a:lnTo>
                <a:lnTo>
                  <a:pt x="318" y="72"/>
                </a:lnTo>
                <a:lnTo>
                  <a:pt x="318" y="72"/>
                </a:lnTo>
                <a:lnTo>
                  <a:pt x="318" y="72"/>
                </a:lnTo>
                <a:lnTo>
                  <a:pt x="318" y="72"/>
                </a:lnTo>
                <a:lnTo>
                  <a:pt x="318" y="72"/>
                </a:lnTo>
                <a:lnTo>
                  <a:pt x="318" y="72"/>
                </a:lnTo>
                <a:lnTo>
                  <a:pt x="317" y="72"/>
                </a:lnTo>
                <a:lnTo>
                  <a:pt x="317" y="72"/>
                </a:lnTo>
                <a:lnTo>
                  <a:pt x="317" y="73"/>
                </a:lnTo>
                <a:lnTo>
                  <a:pt x="317" y="73"/>
                </a:lnTo>
                <a:lnTo>
                  <a:pt x="317" y="73"/>
                </a:lnTo>
                <a:lnTo>
                  <a:pt x="317" y="73"/>
                </a:lnTo>
                <a:lnTo>
                  <a:pt x="317" y="73"/>
                </a:lnTo>
                <a:lnTo>
                  <a:pt x="316" y="73"/>
                </a:lnTo>
                <a:lnTo>
                  <a:pt x="316" y="73"/>
                </a:lnTo>
                <a:lnTo>
                  <a:pt x="316" y="73"/>
                </a:lnTo>
                <a:lnTo>
                  <a:pt x="316" y="73"/>
                </a:lnTo>
                <a:lnTo>
                  <a:pt x="316" y="73"/>
                </a:lnTo>
                <a:lnTo>
                  <a:pt x="316" y="73"/>
                </a:lnTo>
                <a:lnTo>
                  <a:pt x="315" y="73"/>
                </a:lnTo>
                <a:lnTo>
                  <a:pt x="315" y="74"/>
                </a:lnTo>
                <a:lnTo>
                  <a:pt x="315" y="74"/>
                </a:lnTo>
                <a:lnTo>
                  <a:pt x="315" y="74"/>
                </a:lnTo>
                <a:lnTo>
                  <a:pt x="315" y="74"/>
                </a:lnTo>
                <a:lnTo>
                  <a:pt x="315" y="74"/>
                </a:lnTo>
                <a:lnTo>
                  <a:pt x="314" y="74"/>
                </a:lnTo>
                <a:lnTo>
                  <a:pt x="314" y="74"/>
                </a:lnTo>
                <a:lnTo>
                  <a:pt x="314" y="74"/>
                </a:lnTo>
                <a:lnTo>
                  <a:pt x="314" y="74"/>
                </a:lnTo>
                <a:lnTo>
                  <a:pt x="314" y="74"/>
                </a:lnTo>
                <a:lnTo>
                  <a:pt x="313" y="74"/>
                </a:lnTo>
                <a:lnTo>
                  <a:pt x="313" y="74"/>
                </a:lnTo>
                <a:lnTo>
                  <a:pt x="313" y="74"/>
                </a:lnTo>
                <a:lnTo>
                  <a:pt x="313" y="74"/>
                </a:lnTo>
                <a:lnTo>
                  <a:pt x="312" y="74"/>
                </a:lnTo>
                <a:lnTo>
                  <a:pt x="312" y="74"/>
                </a:lnTo>
                <a:lnTo>
                  <a:pt x="312" y="75"/>
                </a:lnTo>
                <a:lnTo>
                  <a:pt x="312" y="75"/>
                </a:lnTo>
                <a:lnTo>
                  <a:pt x="311" y="75"/>
                </a:lnTo>
                <a:lnTo>
                  <a:pt x="311" y="74"/>
                </a:lnTo>
                <a:lnTo>
                  <a:pt x="311" y="74"/>
                </a:lnTo>
                <a:lnTo>
                  <a:pt x="311" y="74"/>
                </a:lnTo>
                <a:lnTo>
                  <a:pt x="311" y="74"/>
                </a:lnTo>
                <a:lnTo>
                  <a:pt x="311" y="74"/>
                </a:lnTo>
                <a:lnTo>
                  <a:pt x="311" y="74"/>
                </a:lnTo>
                <a:lnTo>
                  <a:pt x="311" y="74"/>
                </a:lnTo>
                <a:lnTo>
                  <a:pt x="311" y="74"/>
                </a:lnTo>
                <a:lnTo>
                  <a:pt x="311" y="74"/>
                </a:lnTo>
                <a:lnTo>
                  <a:pt x="311" y="74"/>
                </a:lnTo>
                <a:lnTo>
                  <a:pt x="311" y="74"/>
                </a:lnTo>
                <a:lnTo>
                  <a:pt x="311" y="74"/>
                </a:lnTo>
                <a:lnTo>
                  <a:pt x="311" y="74"/>
                </a:lnTo>
                <a:lnTo>
                  <a:pt x="311" y="74"/>
                </a:lnTo>
                <a:lnTo>
                  <a:pt x="311" y="74"/>
                </a:lnTo>
                <a:lnTo>
                  <a:pt x="310" y="74"/>
                </a:lnTo>
                <a:lnTo>
                  <a:pt x="310" y="74"/>
                </a:lnTo>
                <a:lnTo>
                  <a:pt x="310" y="74"/>
                </a:lnTo>
                <a:lnTo>
                  <a:pt x="310" y="74"/>
                </a:lnTo>
                <a:lnTo>
                  <a:pt x="310" y="74"/>
                </a:lnTo>
                <a:lnTo>
                  <a:pt x="310" y="74"/>
                </a:lnTo>
                <a:lnTo>
                  <a:pt x="310" y="74"/>
                </a:lnTo>
                <a:lnTo>
                  <a:pt x="310" y="74"/>
                </a:lnTo>
                <a:lnTo>
                  <a:pt x="310" y="74"/>
                </a:lnTo>
                <a:lnTo>
                  <a:pt x="310" y="74"/>
                </a:lnTo>
                <a:lnTo>
                  <a:pt x="310" y="74"/>
                </a:lnTo>
                <a:lnTo>
                  <a:pt x="310" y="74"/>
                </a:lnTo>
                <a:lnTo>
                  <a:pt x="310" y="74"/>
                </a:lnTo>
                <a:lnTo>
                  <a:pt x="310" y="74"/>
                </a:lnTo>
                <a:lnTo>
                  <a:pt x="310" y="74"/>
                </a:lnTo>
                <a:lnTo>
                  <a:pt x="310" y="74"/>
                </a:lnTo>
                <a:lnTo>
                  <a:pt x="309" y="74"/>
                </a:lnTo>
                <a:lnTo>
                  <a:pt x="309" y="74"/>
                </a:lnTo>
                <a:lnTo>
                  <a:pt x="309" y="75"/>
                </a:lnTo>
                <a:lnTo>
                  <a:pt x="309" y="75"/>
                </a:lnTo>
                <a:lnTo>
                  <a:pt x="309" y="75"/>
                </a:lnTo>
                <a:lnTo>
                  <a:pt x="309" y="75"/>
                </a:lnTo>
                <a:lnTo>
                  <a:pt x="309" y="75"/>
                </a:lnTo>
                <a:lnTo>
                  <a:pt x="309"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7" y="75"/>
                </a:lnTo>
                <a:lnTo>
                  <a:pt x="307" y="75"/>
                </a:lnTo>
                <a:lnTo>
                  <a:pt x="307" y="75"/>
                </a:lnTo>
                <a:lnTo>
                  <a:pt x="307" y="75"/>
                </a:lnTo>
                <a:lnTo>
                  <a:pt x="307" y="75"/>
                </a:lnTo>
                <a:lnTo>
                  <a:pt x="307" y="75"/>
                </a:lnTo>
                <a:lnTo>
                  <a:pt x="307" y="75"/>
                </a:lnTo>
                <a:lnTo>
                  <a:pt x="307" y="75"/>
                </a:lnTo>
                <a:lnTo>
                  <a:pt x="307" y="75"/>
                </a:lnTo>
                <a:lnTo>
                  <a:pt x="307" y="75"/>
                </a:lnTo>
                <a:lnTo>
                  <a:pt x="307" y="76"/>
                </a:lnTo>
                <a:lnTo>
                  <a:pt x="307" y="76"/>
                </a:lnTo>
                <a:lnTo>
                  <a:pt x="307" y="76"/>
                </a:lnTo>
                <a:lnTo>
                  <a:pt x="307" y="76"/>
                </a:lnTo>
                <a:lnTo>
                  <a:pt x="307" y="76"/>
                </a:lnTo>
                <a:lnTo>
                  <a:pt x="307" y="76"/>
                </a:lnTo>
                <a:lnTo>
                  <a:pt x="307" y="76"/>
                </a:lnTo>
                <a:lnTo>
                  <a:pt x="307" y="76"/>
                </a:lnTo>
                <a:lnTo>
                  <a:pt x="307" y="76"/>
                </a:lnTo>
                <a:lnTo>
                  <a:pt x="307" y="76"/>
                </a:lnTo>
                <a:lnTo>
                  <a:pt x="307" y="76"/>
                </a:lnTo>
                <a:lnTo>
                  <a:pt x="307" y="76"/>
                </a:lnTo>
                <a:lnTo>
                  <a:pt x="307" y="76"/>
                </a:lnTo>
                <a:lnTo>
                  <a:pt x="307" y="76"/>
                </a:lnTo>
                <a:lnTo>
                  <a:pt x="307" y="76"/>
                </a:lnTo>
                <a:lnTo>
                  <a:pt x="307" y="77"/>
                </a:lnTo>
                <a:lnTo>
                  <a:pt x="307" y="77"/>
                </a:lnTo>
                <a:lnTo>
                  <a:pt x="307" y="77"/>
                </a:lnTo>
                <a:lnTo>
                  <a:pt x="307" y="77"/>
                </a:lnTo>
                <a:lnTo>
                  <a:pt x="307" y="77"/>
                </a:lnTo>
                <a:lnTo>
                  <a:pt x="307" y="77"/>
                </a:lnTo>
                <a:lnTo>
                  <a:pt x="307" y="77"/>
                </a:lnTo>
                <a:lnTo>
                  <a:pt x="307" y="77"/>
                </a:lnTo>
                <a:lnTo>
                  <a:pt x="307" y="77"/>
                </a:lnTo>
                <a:lnTo>
                  <a:pt x="307" y="77"/>
                </a:lnTo>
                <a:lnTo>
                  <a:pt x="307" y="77"/>
                </a:lnTo>
                <a:lnTo>
                  <a:pt x="307" y="77"/>
                </a:lnTo>
                <a:lnTo>
                  <a:pt x="307" y="77"/>
                </a:lnTo>
                <a:lnTo>
                  <a:pt x="307" y="77"/>
                </a:lnTo>
                <a:lnTo>
                  <a:pt x="307" y="77"/>
                </a:lnTo>
                <a:lnTo>
                  <a:pt x="307" y="77"/>
                </a:lnTo>
                <a:lnTo>
                  <a:pt x="307" y="77"/>
                </a:lnTo>
                <a:lnTo>
                  <a:pt x="307" y="77"/>
                </a:lnTo>
                <a:lnTo>
                  <a:pt x="307" y="77"/>
                </a:lnTo>
                <a:lnTo>
                  <a:pt x="306" y="77"/>
                </a:lnTo>
                <a:lnTo>
                  <a:pt x="306" y="77"/>
                </a:lnTo>
                <a:lnTo>
                  <a:pt x="306" y="77"/>
                </a:lnTo>
                <a:lnTo>
                  <a:pt x="306" y="77"/>
                </a:lnTo>
                <a:lnTo>
                  <a:pt x="306" y="77"/>
                </a:lnTo>
                <a:lnTo>
                  <a:pt x="306" y="77"/>
                </a:lnTo>
                <a:lnTo>
                  <a:pt x="306" y="77"/>
                </a:lnTo>
                <a:lnTo>
                  <a:pt x="306" y="77"/>
                </a:lnTo>
                <a:lnTo>
                  <a:pt x="306" y="77"/>
                </a:lnTo>
                <a:lnTo>
                  <a:pt x="306" y="77"/>
                </a:lnTo>
                <a:lnTo>
                  <a:pt x="306" y="77"/>
                </a:lnTo>
                <a:lnTo>
                  <a:pt x="306" y="77"/>
                </a:lnTo>
                <a:lnTo>
                  <a:pt x="306" y="77"/>
                </a:lnTo>
                <a:lnTo>
                  <a:pt x="306" y="77"/>
                </a:lnTo>
                <a:lnTo>
                  <a:pt x="306" y="77"/>
                </a:lnTo>
                <a:lnTo>
                  <a:pt x="306" y="77"/>
                </a:lnTo>
                <a:lnTo>
                  <a:pt x="306" y="77"/>
                </a:lnTo>
                <a:lnTo>
                  <a:pt x="306" y="77"/>
                </a:lnTo>
                <a:lnTo>
                  <a:pt x="305" y="77"/>
                </a:lnTo>
                <a:lnTo>
                  <a:pt x="305" y="78"/>
                </a:lnTo>
                <a:lnTo>
                  <a:pt x="305" y="78"/>
                </a:lnTo>
                <a:lnTo>
                  <a:pt x="305" y="78"/>
                </a:lnTo>
                <a:lnTo>
                  <a:pt x="305" y="78"/>
                </a:lnTo>
                <a:lnTo>
                  <a:pt x="305" y="78"/>
                </a:lnTo>
                <a:lnTo>
                  <a:pt x="305" y="78"/>
                </a:lnTo>
                <a:lnTo>
                  <a:pt x="305" y="78"/>
                </a:lnTo>
                <a:lnTo>
                  <a:pt x="305" y="78"/>
                </a:lnTo>
                <a:lnTo>
                  <a:pt x="305" y="78"/>
                </a:lnTo>
                <a:lnTo>
                  <a:pt x="305" y="78"/>
                </a:lnTo>
                <a:lnTo>
                  <a:pt x="305" y="78"/>
                </a:lnTo>
                <a:lnTo>
                  <a:pt x="305" y="78"/>
                </a:lnTo>
                <a:lnTo>
                  <a:pt x="305" y="78"/>
                </a:lnTo>
                <a:lnTo>
                  <a:pt x="305" y="78"/>
                </a:lnTo>
                <a:lnTo>
                  <a:pt x="305" y="78"/>
                </a:lnTo>
                <a:lnTo>
                  <a:pt x="305" y="79"/>
                </a:lnTo>
                <a:lnTo>
                  <a:pt x="305" y="79"/>
                </a:lnTo>
                <a:lnTo>
                  <a:pt x="305" y="79"/>
                </a:lnTo>
                <a:lnTo>
                  <a:pt x="305" y="79"/>
                </a:lnTo>
                <a:lnTo>
                  <a:pt x="305" y="79"/>
                </a:lnTo>
                <a:lnTo>
                  <a:pt x="305" y="79"/>
                </a:lnTo>
                <a:lnTo>
                  <a:pt x="305" y="79"/>
                </a:lnTo>
                <a:lnTo>
                  <a:pt x="305" y="79"/>
                </a:lnTo>
                <a:lnTo>
                  <a:pt x="305" y="79"/>
                </a:lnTo>
                <a:lnTo>
                  <a:pt x="305" y="79"/>
                </a:lnTo>
                <a:lnTo>
                  <a:pt x="305" y="79"/>
                </a:lnTo>
                <a:lnTo>
                  <a:pt x="305" y="79"/>
                </a:lnTo>
                <a:lnTo>
                  <a:pt x="305" y="79"/>
                </a:lnTo>
                <a:lnTo>
                  <a:pt x="305" y="79"/>
                </a:lnTo>
                <a:lnTo>
                  <a:pt x="304" y="79"/>
                </a:lnTo>
                <a:lnTo>
                  <a:pt x="304" y="80"/>
                </a:lnTo>
                <a:lnTo>
                  <a:pt x="304" y="80"/>
                </a:lnTo>
                <a:lnTo>
                  <a:pt x="304" y="80"/>
                </a:lnTo>
                <a:lnTo>
                  <a:pt x="304" y="80"/>
                </a:lnTo>
                <a:lnTo>
                  <a:pt x="304" y="80"/>
                </a:lnTo>
                <a:lnTo>
                  <a:pt x="304" y="80"/>
                </a:lnTo>
                <a:lnTo>
                  <a:pt x="304" y="80"/>
                </a:lnTo>
                <a:lnTo>
                  <a:pt x="304" y="80"/>
                </a:lnTo>
                <a:lnTo>
                  <a:pt x="304" y="80"/>
                </a:lnTo>
                <a:lnTo>
                  <a:pt x="304" y="80"/>
                </a:lnTo>
                <a:lnTo>
                  <a:pt x="304" y="80"/>
                </a:lnTo>
                <a:lnTo>
                  <a:pt x="304" y="81"/>
                </a:lnTo>
                <a:lnTo>
                  <a:pt x="304" y="81"/>
                </a:lnTo>
                <a:lnTo>
                  <a:pt x="304" y="81"/>
                </a:lnTo>
                <a:lnTo>
                  <a:pt x="304" y="81"/>
                </a:lnTo>
                <a:lnTo>
                  <a:pt x="304" y="81"/>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3"/>
                </a:lnTo>
                <a:lnTo>
                  <a:pt x="304" y="83"/>
                </a:lnTo>
                <a:lnTo>
                  <a:pt x="304" y="83"/>
                </a:lnTo>
                <a:lnTo>
                  <a:pt x="303" y="83"/>
                </a:lnTo>
                <a:lnTo>
                  <a:pt x="303" y="83"/>
                </a:lnTo>
                <a:lnTo>
                  <a:pt x="303" y="83"/>
                </a:lnTo>
                <a:lnTo>
                  <a:pt x="303" y="83"/>
                </a:lnTo>
                <a:lnTo>
                  <a:pt x="303" y="83"/>
                </a:lnTo>
                <a:lnTo>
                  <a:pt x="303" y="83"/>
                </a:lnTo>
                <a:lnTo>
                  <a:pt x="303" y="83"/>
                </a:lnTo>
                <a:lnTo>
                  <a:pt x="303" y="83"/>
                </a:lnTo>
                <a:lnTo>
                  <a:pt x="303" y="83"/>
                </a:lnTo>
                <a:lnTo>
                  <a:pt x="303" y="83"/>
                </a:lnTo>
                <a:lnTo>
                  <a:pt x="303" y="83"/>
                </a:lnTo>
                <a:lnTo>
                  <a:pt x="303" y="83"/>
                </a:lnTo>
                <a:lnTo>
                  <a:pt x="303" y="83"/>
                </a:lnTo>
                <a:lnTo>
                  <a:pt x="303" y="83"/>
                </a:lnTo>
                <a:lnTo>
                  <a:pt x="303" y="83"/>
                </a:lnTo>
                <a:lnTo>
                  <a:pt x="303" y="83"/>
                </a:lnTo>
                <a:lnTo>
                  <a:pt x="303" y="83"/>
                </a:lnTo>
                <a:lnTo>
                  <a:pt x="303" y="83"/>
                </a:lnTo>
                <a:lnTo>
                  <a:pt x="303" y="84"/>
                </a:lnTo>
                <a:lnTo>
                  <a:pt x="303" y="84"/>
                </a:lnTo>
                <a:lnTo>
                  <a:pt x="303" y="84"/>
                </a:lnTo>
                <a:lnTo>
                  <a:pt x="302" y="84"/>
                </a:lnTo>
                <a:lnTo>
                  <a:pt x="302" y="84"/>
                </a:lnTo>
                <a:lnTo>
                  <a:pt x="302" y="84"/>
                </a:lnTo>
                <a:lnTo>
                  <a:pt x="302" y="84"/>
                </a:lnTo>
                <a:lnTo>
                  <a:pt x="302" y="84"/>
                </a:lnTo>
                <a:lnTo>
                  <a:pt x="302" y="84"/>
                </a:lnTo>
                <a:lnTo>
                  <a:pt x="302" y="84"/>
                </a:lnTo>
                <a:lnTo>
                  <a:pt x="302" y="84"/>
                </a:lnTo>
                <a:lnTo>
                  <a:pt x="302" y="84"/>
                </a:lnTo>
                <a:lnTo>
                  <a:pt x="302" y="84"/>
                </a:lnTo>
                <a:lnTo>
                  <a:pt x="302" y="84"/>
                </a:lnTo>
                <a:lnTo>
                  <a:pt x="302" y="84"/>
                </a:lnTo>
                <a:lnTo>
                  <a:pt x="302" y="84"/>
                </a:lnTo>
                <a:lnTo>
                  <a:pt x="301" y="84"/>
                </a:lnTo>
                <a:lnTo>
                  <a:pt x="301" y="84"/>
                </a:lnTo>
                <a:lnTo>
                  <a:pt x="301" y="84"/>
                </a:lnTo>
                <a:lnTo>
                  <a:pt x="301" y="84"/>
                </a:lnTo>
                <a:lnTo>
                  <a:pt x="301" y="84"/>
                </a:lnTo>
                <a:lnTo>
                  <a:pt x="301" y="85"/>
                </a:lnTo>
                <a:lnTo>
                  <a:pt x="301" y="85"/>
                </a:lnTo>
                <a:lnTo>
                  <a:pt x="302" y="85"/>
                </a:lnTo>
                <a:lnTo>
                  <a:pt x="302" y="85"/>
                </a:lnTo>
                <a:lnTo>
                  <a:pt x="302" y="85"/>
                </a:lnTo>
                <a:lnTo>
                  <a:pt x="302" y="85"/>
                </a:lnTo>
                <a:lnTo>
                  <a:pt x="302" y="85"/>
                </a:lnTo>
                <a:lnTo>
                  <a:pt x="302" y="85"/>
                </a:lnTo>
                <a:lnTo>
                  <a:pt x="302" y="85"/>
                </a:lnTo>
                <a:lnTo>
                  <a:pt x="301" y="85"/>
                </a:lnTo>
                <a:lnTo>
                  <a:pt x="301" y="85"/>
                </a:lnTo>
                <a:lnTo>
                  <a:pt x="301" y="86"/>
                </a:lnTo>
                <a:lnTo>
                  <a:pt x="301" y="86"/>
                </a:lnTo>
                <a:lnTo>
                  <a:pt x="301" y="86"/>
                </a:lnTo>
                <a:lnTo>
                  <a:pt x="301" y="86"/>
                </a:lnTo>
                <a:lnTo>
                  <a:pt x="301" y="86"/>
                </a:lnTo>
                <a:lnTo>
                  <a:pt x="301" y="86"/>
                </a:lnTo>
                <a:lnTo>
                  <a:pt x="301" y="86"/>
                </a:lnTo>
                <a:lnTo>
                  <a:pt x="301" y="86"/>
                </a:lnTo>
                <a:lnTo>
                  <a:pt x="301" y="86"/>
                </a:lnTo>
                <a:lnTo>
                  <a:pt x="301" y="86"/>
                </a:lnTo>
                <a:lnTo>
                  <a:pt x="301" y="86"/>
                </a:lnTo>
                <a:lnTo>
                  <a:pt x="301" y="86"/>
                </a:lnTo>
                <a:lnTo>
                  <a:pt x="301" y="86"/>
                </a:lnTo>
                <a:lnTo>
                  <a:pt x="301" y="87"/>
                </a:lnTo>
                <a:lnTo>
                  <a:pt x="302" y="87"/>
                </a:lnTo>
                <a:lnTo>
                  <a:pt x="302" y="87"/>
                </a:lnTo>
                <a:lnTo>
                  <a:pt x="302" y="87"/>
                </a:lnTo>
                <a:lnTo>
                  <a:pt x="302" y="87"/>
                </a:lnTo>
                <a:lnTo>
                  <a:pt x="302" y="87"/>
                </a:lnTo>
                <a:lnTo>
                  <a:pt x="303" y="87"/>
                </a:lnTo>
                <a:lnTo>
                  <a:pt x="303" y="88"/>
                </a:lnTo>
                <a:lnTo>
                  <a:pt x="303" y="88"/>
                </a:lnTo>
                <a:lnTo>
                  <a:pt x="303" y="88"/>
                </a:lnTo>
                <a:lnTo>
                  <a:pt x="303" y="88"/>
                </a:lnTo>
                <a:lnTo>
                  <a:pt x="303" y="88"/>
                </a:lnTo>
                <a:lnTo>
                  <a:pt x="303" y="88"/>
                </a:lnTo>
                <a:lnTo>
                  <a:pt x="303" y="88"/>
                </a:lnTo>
                <a:lnTo>
                  <a:pt x="303" y="88"/>
                </a:lnTo>
                <a:lnTo>
                  <a:pt x="303" y="88"/>
                </a:lnTo>
                <a:lnTo>
                  <a:pt x="303" y="88"/>
                </a:lnTo>
                <a:lnTo>
                  <a:pt x="303" y="89"/>
                </a:lnTo>
                <a:lnTo>
                  <a:pt x="303" y="89"/>
                </a:lnTo>
                <a:lnTo>
                  <a:pt x="304" y="89"/>
                </a:lnTo>
                <a:lnTo>
                  <a:pt x="304" y="89"/>
                </a:lnTo>
                <a:lnTo>
                  <a:pt x="304" y="89"/>
                </a:lnTo>
                <a:lnTo>
                  <a:pt x="303" y="89"/>
                </a:lnTo>
                <a:lnTo>
                  <a:pt x="303" y="89"/>
                </a:lnTo>
                <a:lnTo>
                  <a:pt x="303" y="90"/>
                </a:lnTo>
                <a:lnTo>
                  <a:pt x="303" y="90"/>
                </a:lnTo>
                <a:lnTo>
                  <a:pt x="303" y="90"/>
                </a:lnTo>
                <a:lnTo>
                  <a:pt x="303" y="90"/>
                </a:lnTo>
                <a:lnTo>
                  <a:pt x="303" y="90"/>
                </a:lnTo>
                <a:lnTo>
                  <a:pt x="303" y="90"/>
                </a:lnTo>
                <a:lnTo>
                  <a:pt x="303" y="90"/>
                </a:lnTo>
                <a:lnTo>
                  <a:pt x="303" y="90"/>
                </a:lnTo>
                <a:lnTo>
                  <a:pt x="303" y="90"/>
                </a:lnTo>
                <a:lnTo>
                  <a:pt x="303" y="91"/>
                </a:lnTo>
                <a:lnTo>
                  <a:pt x="303" y="91"/>
                </a:lnTo>
                <a:lnTo>
                  <a:pt x="303" y="91"/>
                </a:lnTo>
                <a:lnTo>
                  <a:pt x="303" y="91"/>
                </a:lnTo>
                <a:lnTo>
                  <a:pt x="303" y="91"/>
                </a:lnTo>
                <a:lnTo>
                  <a:pt x="303" y="91"/>
                </a:lnTo>
                <a:lnTo>
                  <a:pt x="304" y="91"/>
                </a:lnTo>
                <a:lnTo>
                  <a:pt x="304" y="91"/>
                </a:lnTo>
                <a:lnTo>
                  <a:pt x="304" y="92"/>
                </a:lnTo>
                <a:lnTo>
                  <a:pt x="304" y="92"/>
                </a:lnTo>
                <a:lnTo>
                  <a:pt x="305" y="92"/>
                </a:lnTo>
                <a:lnTo>
                  <a:pt x="305" y="92"/>
                </a:lnTo>
                <a:lnTo>
                  <a:pt x="306" y="93"/>
                </a:lnTo>
                <a:lnTo>
                  <a:pt x="307" y="94"/>
                </a:lnTo>
                <a:lnTo>
                  <a:pt x="307" y="94"/>
                </a:lnTo>
                <a:lnTo>
                  <a:pt x="307" y="94"/>
                </a:lnTo>
                <a:lnTo>
                  <a:pt x="307" y="94"/>
                </a:lnTo>
                <a:lnTo>
                  <a:pt x="308" y="94"/>
                </a:lnTo>
                <a:lnTo>
                  <a:pt x="308" y="94"/>
                </a:lnTo>
                <a:lnTo>
                  <a:pt x="308" y="94"/>
                </a:lnTo>
                <a:lnTo>
                  <a:pt x="308" y="95"/>
                </a:lnTo>
                <a:lnTo>
                  <a:pt x="309" y="95"/>
                </a:lnTo>
                <a:lnTo>
                  <a:pt x="309" y="95"/>
                </a:lnTo>
                <a:lnTo>
                  <a:pt x="309" y="95"/>
                </a:lnTo>
                <a:lnTo>
                  <a:pt x="309" y="95"/>
                </a:lnTo>
                <a:lnTo>
                  <a:pt x="309" y="95"/>
                </a:lnTo>
                <a:lnTo>
                  <a:pt x="309" y="96"/>
                </a:lnTo>
                <a:lnTo>
                  <a:pt x="309" y="96"/>
                </a:lnTo>
                <a:lnTo>
                  <a:pt x="309" y="96"/>
                </a:lnTo>
                <a:lnTo>
                  <a:pt x="309" y="96"/>
                </a:lnTo>
                <a:lnTo>
                  <a:pt x="309" y="96"/>
                </a:lnTo>
                <a:lnTo>
                  <a:pt x="310" y="96"/>
                </a:lnTo>
                <a:lnTo>
                  <a:pt x="310" y="97"/>
                </a:lnTo>
                <a:lnTo>
                  <a:pt x="310" y="97"/>
                </a:lnTo>
                <a:lnTo>
                  <a:pt x="310" y="97"/>
                </a:lnTo>
                <a:lnTo>
                  <a:pt x="310" y="97"/>
                </a:lnTo>
                <a:lnTo>
                  <a:pt x="310" y="97"/>
                </a:lnTo>
                <a:lnTo>
                  <a:pt x="310" y="97"/>
                </a:lnTo>
                <a:lnTo>
                  <a:pt x="310" y="97"/>
                </a:lnTo>
                <a:lnTo>
                  <a:pt x="310" y="97"/>
                </a:lnTo>
                <a:lnTo>
                  <a:pt x="310" y="97"/>
                </a:lnTo>
                <a:lnTo>
                  <a:pt x="311" y="97"/>
                </a:lnTo>
                <a:lnTo>
                  <a:pt x="311" y="98"/>
                </a:lnTo>
                <a:lnTo>
                  <a:pt x="311" y="98"/>
                </a:lnTo>
                <a:lnTo>
                  <a:pt x="311" y="98"/>
                </a:lnTo>
                <a:lnTo>
                  <a:pt x="311" y="98"/>
                </a:lnTo>
                <a:lnTo>
                  <a:pt x="311" y="98"/>
                </a:lnTo>
                <a:lnTo>
                  <a:pt x="311" y="98"/>
                </a:lnTo>
                <a:lnTo>
                  <a:pt x="312" y="98"/>
                </a:lnTo>
                <a:lnTo>
                  <a:pt x="312" y="98"/>
                </a:lnTo>
                <a:lnTo>
                  <a:pt x="311" y="98"/>
                </a:lnTo>
                <a:lnTo>
                  <a:pt x="311" y="98"/>
                </a:lnTo>
                <a:lnTo>
                  <a:pt x="311" y="98"/>
                </a:lnTo>
                <a:lnTo>
                  <a:pt x="311" y="99"/>
                </a:lnTo>
                <a:lnTo>
                  <a:pt x="311" y="99"/>
                </a:lnTo>
                <a:lnTo>
                  <a:pt x="311" y="99"/>
                </a:lnTo>
                <a:lnTo>
                  <a:pt x="311" y="99"/>
                </a:lnTo>
                <a:lnTo>
                  <a:pt x="311" y="100"/>
                </a:lnTo>
                <a:lnTo>
                  <a:pt x="311" y="100"/>
                </a:lnTo>
                <a:lnTo>
                  <a:pt x="311" y="100"/>
                </a:lnTo>
                <a:lnTo>
                  <a:pt x="311" y="100"/>
                </a:lnTo>
                <a:lnTo>
                  <a:pt x="311" y="100"/>
                </a:lnTo>
                <a:lnTo>
                  <a:pt x="311" y="100"/>
                </a:lnTo>
                <a:lnTo>
                  <a:pt x="310" y="101"/>
                </a:lnTo>
                <a:lnTo>
                  <a:pt x="310" y="101"/>
                </a:lnTo>
                <a:lnTo>
                  <a:pt x="310" y="101"/>
                </a:lnTo>
                <a:lnTo>
                  <a:pt x="310" y="101"/>
                </a:lnTo>
                <a:lnTo>
                  <a:pt x="310" y="101"/>
                </a:lnTo>
                <a:lnTo>
                  <a:pt x="310" y="102"/>
                </a:lnTo>
                <a:lnTo>
                  <a:pt x="310" y="102"/>
                </a:lnTo>
                <a:lnTo>
                  <a:pt x="310" y="102"/>
                </a:lnTo>
                <a:lnTo>
                  <a:pt x="310" y="102"/>
                </a:lnTo>
                <a:lnTo>
                  <a:pt x="309" y="102"/>
                </a:lnTo>
                <a:lnTo>
                  <a:pt x="309" y="103"/>
                </a:lnTo>
                <a:lnTo>
                  <a:pt x="309" y="103"/>
                </a:lnTo>
                <a:lnTo>
                  <a:pt x="309" y="103"/>
                </a:lnTo>
                <a:lnTo>
                  <a:pt x="309" y="103"/>
                </a:lnTo>
                <a:lnTo>
                  <a:pt x="309" y="103"/>
                </a:lnTo>
                <a:lnTo>
                  <a:pt x="309" y="103"/>
                </a:lnTo>
                <a:lnTo>
                  <a:pt x="309" y="103"/>
                </a:lnTo>
                <a:lnTo>
                  <a:pt x="309" y="103"/>
                </a:lnTo>
                <a:lnTo>
                  <a:pt x="308" y="104"/>
                </a:lnTo>
                <a:lnTo>
                  <a:pt x="308" y="104"/>
                </a:lnTo>
                <a:lnTo>
                  <a:pt x="308" y="104"/>
                </a:lnTo>
                <a:lnTo>
                  <a:pt x="308" y="104"/>
                </a:lnTo>
                <a:lnTo>
                  <a:pt x="308" y="105"/>
                </a:lnTo>
                <a:lnTo>
                  <a:pt x="308" y="105"/>
                </a:lnTo>
                <a:lnTo>
                  <a:pt x="307" y="105"/>
                </a:lnTo>
                <a:lnTo>
                  <a:pt x="307" y="105"/>
                </a:lnTo>
                <a:lnTo>
                  <a:pt x="307" y="105"/>
                </a:lnTo>
                <a:lnTo>
                  <a:pt x="307" y="105"/>
                </a:lnTo>
                <a:lnTo>
                  <a:pt x="307" y="106"/>
                </a:lnTo>
                <a:lnTo>
                  <a:pt x="307" y="106"/>
                </a:lnTo>
                <a:lnTo>
                  <a:pt x="306" y="106"/>
                </a:lnTo>
                <a:lnTo>
                  <a:pt x="306" y="106"/>
                </a:lnTo>
                <a:lnTo>
                  <a:pt x="306" y="106"/>
                </a:lnTo>
                <a:lnTo>
                  <a:pt x="306" y="106"/>
                </a:lnTo>
                <a:lnTo>
                  <a:pt x="306" y="106"/>
                </a:lnTo>
                <a:lnTo>
                  <a:pt x="306" y="106"/>
                </a:lnTo>
                <a:lnTo>
                  <a:pt x="306" y="106"/>
                </a:lnTo>
                <a:lnTo>
                  <a:pt x="305" y="107"/>
                </a:lnTo>
                <a:lnTo>
                  <a:pt x="305" y="107"/>
                </a:lnTo>
                <a:lnTo>
                  <a:pt x="305" y="107"/>
                </a:lnTo>
                <a:lnTo>
                  <a:pt x="305" y="107"/>
                </a:lnTo>
                <a:lnTo>
                  <a:pt x="305" y="107"/>
                </a:lnTo>
                <a:lnTo>
                  <a:pt x="305" y="107"/>
                </a:lnTo>
                <a:lnTo>
                  <a:pt x="305" y="107"/>
                </a:lnTo>
                <a:lnTo>
                  <a:pt x="304" y="107"/>
                </a:lnTo>
                <a:lnTo>
                  <a:pt x="304" y="107"/>
                </a:lnTo>
                <a:lnTo>
                  <a:pt x="304" y="107"/>
                </a:lnTo>
                <a:lnTo>
                  <a:pt x="304" y="107"/>
                </a:lnTo>
                <a:lnTo>
                  <a:pt x="304" y="107"/>
                </a:lnTo>
                <a:lnTo>
                  <a:pt x="304" y="107"/>
                </a:lnTo>
                <a:lnTo>
                  <a:pt x="304" y="107"/>
                </a:lnTo>
                <a:lnTo>
                  <a:pt x="304" y="107"/>
                </a:lnTo>
                <a:lnTo>
                  <a:pt x="303" y="108"/>
                </a:lnTo>
                <a:lnTo>
                  <a:pt x="303" y="108"/>
                </a:lnTo>
                <a:lnTo>
                  <a:pt x="303" y="108"/>
                </a:lnTo>
                <a:lnTo>
                  <a:pt x="303" y="108"/>
                </a:lnTo>
                <a:lnTo>
                  <a:pt x="303" y="108"/>
                </a:lnTo>
                <a:lnTo>
                  <a:pt x="303" y="108"/>
                </a:lnTo>
                <a:lnTo>
                  <a:pt x="302" y="108"/>
                </a:lnTo>
                <a:lnTo>
                  <a:pt x="302" y="108"/>
                </a:lnTo>
                <a:lnTo>
                  <a:pt x="302" y="108"/>
                </a:lnTo>
                <a:lnTo>
                  <a:pt x="302" y="108"/>
                </a:lnTo>
                <a:lnTo>
                  <a:pt x="302" y="108"/>
                </a:lnTo>
                <a:lnTo>
                  <a:pt x="302" y="108"/>
                </a:lnTo>
                <a:lnTo>
                  <a:pt x="302" y="108"/>
                </a:lnTo>
                <a:lnTo>
                  <a:pt x="301" y="108"/>
                </a:lnTo>
                <a:lnTo>
                  <a:pt x="301" y="108"/>
                </a:lnTo>
                <a:lnTo>
                  <a:pt x="301" y="108"/>
                </a:lnTo>
                <a:lnTo>
                  <a:pt x="301" y="108"/>
                </a:lnTo>
                <a:lnTo>
                  <a:pt x="301" y="108"/>
                </a:lnTo>
                <a:lnTo>
                  <a:pt x="301" y="108"/>
                </a:lnTo>
                <a:lnTo>
                  <a:pt x="301" y="108"/>
                </a:lnTo>
                <a:lnTo>
                  <a:pt x="301" y="108"/>
                </a:lnTo>
                <a:lnTo>
                  <a:pt x="300" y="108"/>
                </a:lnTo>
                <a:lnTo>
                  <a:pt x="300" y="109"/>
                </a:lnTo>
                <a:lnTo>
                  <a:pt x="300" y="109"/>
                </a:lnTo>
                <a:lnTo>
                  <a:pt x="300" y="109"/>
                </a:lnTo>
                <a:lnTo>
                  <a:pt x="300" y="109"/>
                </a:lnTo>
                <a:lnTo>
                  <a:pt x="300" y="109"/>
                </a:lnTo>
                <a:lnTo>
                  <a:pt x="300" y="109"/>
                </a:lnTo>
                <a:lnTo>
                  <a:pt x="300" y="109"/>
                </a:lnTo>
                <a:lnTo>
                  <a:pt x="300" y="109"/>
                </a:lnTo>
                <a:lnTo>
                  <a:pt x="300" y="109"/>
                </a:lnTo>
                <a:lnTo>
                  <a:pt x="300" y="109"/>
                </a:lnTo>
                <a:lnTo>
                  <a:pt x="300" y="109"/>
                </a:lnTo>
                <a:lnTo>
                  <a:pt x="300" y="109"/>
                </a:lnTo>
                <a:lnTo>
                  <a:pt x="300" y="109"/>
                </a:lnTo>
                <a:lnTo>
                  <a:pt x="300" y="109"/>
                </a:lnTo>
                <a:lnTo>
                  <a:pt x="300" y="109"/>
                </a:lnTo>
                <a:lnTo>
                  <a:pt x="300" y="109"/>
                </a:lnTo>
                <a:lnTo>
                  <a:pt x="301" y="109"/>
                </a:lnTo>
                <a:lnTo>
                  <a:pt x="301" y="109"/>
                </a:lnTo>
                <a:lnTo>
                  <a:pt x="301" y="109"/>
                </a:lnTo>
                <a:lnTo>
                  <a:pt x="301" y="109"/>
                </a:lnTo>
                <a:lnTo>
                  <a:pt x="301" y="109"/>
                </a:lnTo>
                <a:lnTo>
                  <a:pt x="301" y="109"/>
                </a:lnTo>
                <a:lnTo>
                  <a:pt x="301" y="109"/>
                </a:lnTo>
                <a:lnTo>
                  <a:pt x="301" y="109"/>
                </a:lnTo>
                <a:lnTo>
                  <a:pt x="301" y="109"/>
                </a:lnTo>
                <a:lnTo>
                  <a:pt x="301" y="109"/>
                </a:lnTo>
                <a:lnTo>
                  <a:pt x="301" y="109"/>
                </a:lnTo>
                <a:lnTo>
                  <a:pt x="301" y="110"/>
                </a:lnTo>
                <a:lnTo>
                  <a:pt x="301" y="110"/>
                </a:lnTo>
                <a:lnTo>
                  <a:pt x="301" y="110"/>
                </a:lnTo>
                <a:lnTo>
                  <a:pt x="301" y="110"/>
                </a:lnTo>
                <a:lnTo>
                  <a:pt x="301" y="110"/>
                </a:lnTo>
                <a:lnTo>
                  <a:pt x="301" y="110"/>
                </a:lnTo>
                <a:lnTo>
                  <a:pt x="302" y="110"/>
                </a:lnTo>
                <a:lnTo>
                  <a:pt x="302" y="110"/>
                </a:lnTo>
                <a:lnTo>
                  <a:pt x="302" y="110"/>
                </a:lnTo>
                <a:lnTo>
                  <a:pt x="302" y="110"/>
                </a:lnTo>
                <a:lnTo>
                  <a:pt x="302" y="110"/>
                </a:lnTo>
                <a:lnTo>
                  <a:pt x="302" y="110"/>
                </a:lnTo>
                <a:lnTo>
                  <a:pt x="302" y="111"/>
                </a:lnTo>
                <a:lnTo>
                  <a:pt x="302" y="111"/>
                </a:lnTo>
                <a:lnTo>
                  <a:pt x="302" y="111"/>
                </a:lnTo>
                <a:lnTo>
                  <a:pt x="302"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4" y="111"/>
                </a:lnTo>
                <a:lnTo>
                  <a:pt x="304" y="111"/>
                </a:lnTo>
                <a:lnTo>
                  <a:pt x="304" y="111"/>
                </a:lnTo>
                <a:lnTo>
                  <a:pt x="304" y="111"/>
                </a:lnTo>
                <a:lnTo>
                  <a:pt x="304" y="111"/>
                </a:lnTo>
                <a:lnTo>
                  <a:pt x="304" y="111"/>
                </a:lnTo>
                <a:lnTo>
                  <a:pt x="304" y="111"/>
                </a:lnTo>
                <a:lnTo>
                  <a:pt x="304" y="111"/>
                </a:lnTo>
                <a:lnTo>
                  <a:pt x="304" y="111"/>
                </a:lnTo>
                <a:lnTo>
                  <a:pt x="304" y="111"/>
                </a:lnTo>
                <a:lnTo>
                  <a:pt x="304" y="111"/>
                </a:lnTo>
                <a:lnTo>
                  <a:pt x="304" y="111"/>
                </a:lnTo>
                <a:lnTo>
                  <a:pt x="304" y="111"/>
                </a:lnTo>
                <a:lnTo>
                  <a:pt x="304" y="111"/>
                </a:lnTo>
                <a:lnTo>
                  <a:pt x="304" y="111"/>
                </a:lnTo>
                <a:lnTo>
                  <a:pt x="304" y="111"/>
                </a:lnTo>
                <a:lnTo>
                  <a:pt x="304" y="112"/>
                </a:lnTo>
                <a:lnTo>
                  <a:pt x="304" y="112"/>
                </a:lnTo>
                <a:lnTo>
                  <a:pt x="304" y="112"/>
                </a:lnTo>
                <a:lnTo>
                  <a:pt x="304" y="112"/>
                </a:lnTo>
                <a:lnTo>
                  <a:pt x="304" y="112"/>
                </a:lnTo>
                <a:lnTo>
                  <a:pt x="304" y="112"/>
                </a:lnTo>
                <a:lnTo>
                  <a:pt x="305" y="112"/>
                </a:lnTo>
                <a:lnTo>
                  <a:pt x="305" y="112"/>
                </a:lnTo>
                <a:lnTo>
                  <a:pt x="305" y="112"/>
                </a:lnTo>
                <a:lnTo>
                  <a:pt x="305" y="112"/>
                </a:lnTo>
                <a:lnTo>
                  <a:pt x="305" y="112"/>
                </a:lnTo>
                <a:lnTo>
                  <a:pt x="305" y="112"/>
                </a:lnTo>
                <a:lnTo>
                  <a:pt x="305" y="112"/>
                </a:lnTo>
                <a:lnTo>
                  <a:pt x="305" y="112"/>
                </a:lnTo>
                <a:lnTo>
                  <a:pt x="305" y="112"/>
                </a:lnTo>
                <a:lnTo>
                  <a:pt x="305" y="112"/>
                </a:lnTo>
                <a:lnTo>
                  <a:pt x="305" y="112"/>
                </a:lnTo>
                <a:lnTo>
                  <a:pt x="306" y="112"/>
                </a:lnTo>
                <a:lnTo>
                  <a:pt x="306" y="112"/>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7" y="113"/>
                </a:lnTo>
                <a:lnTo>
                  <a:pt x="307" y="113"/>
                </a:lnTo>
                <a:lnTo>
                  <a:pt x="307" y="113"/>
                </a:lnTo>
                <a:lnTo>
                  <a:pt x="307" y="113"/>
                </a:lnTo>
                <a:lnTo>
                  <a:pt x="307" y="113"/>
                </a:lnTo>
                <a:lnTo>
                  <a:pt x="307" y="113"/>
                </a:lnTo>
                <a:lnTo>
                  <a:pt x="307" y="113"/>
                </a:lnTo>
                <a:lnTo>
                  <a:pt x="307" y="113"/>
                </a:lnTo>
                <a:lnTo>
                  <a:pt x="307" y="113"/>
                </a:lnTo>
                <a:lnTo>
                  <a:pt x="307" y="113"/>
                </a:lnTo>
                <a:lnTo>
                  <a:pt x="307" y="113"/>
                </a:lnTo>
                <a:lnTo>
                  <a:pt x="307" y="113"/>
                </a:lnTo>
                <a:lnTo>
                  <a:pt x="307" y="113"/>
                </a:lnTo>
                <a:lnTo>
                  <a:pt x="307" y="113"/>
                </a:lnTo>
                <a:lnTo>
                  <a:pt x="307" y="112"/>
                </a:lnTo>
                <a:lnTo>
                  <a:pt x="307" y="112"/>
                </a:lnTo>
                <a:lnTo>
                  <a:pt x="307" y="112"/>
                </a:lnTo>
                <a:lnTo>
                  <a:pt x="307" y="112"/>
                </a:lnTo>
                <a:lnTo>
                  <a:pt x="307" y="112"/>
                </a:lnTo>
                <a:lnTo>
                  <a:pt x="307" y="112"/>
                </a:lnTo>
                <a:lnTo>
                  <a:pt x="307" y="112"/>
                </a:lnTo>
                <a:lnTo>
                  <a:pt x="307" y="112"/>
                </a:lnTo>
                <a:lnTo>
                  <a:pt x="307" y="112"/>
                </a:lnTo>
                <a:lnTo>
                  <a:pt x="307" y="112"/>
                </a:lnTo>
                <a:lnTo>
                  <a:pt x="307" y="112"/>
                </a:lnTo>
                <a:lnTo>
                  <a:pt x="307" y="112"/>
                </a:lnTo>
                <a:lnTo>
                  <a:pt x="307" y="112"/>
                </a:lnTo>
                <a:lnTo>
                  <a:pt x="307" y="112"/>
                </a:lnTo>
                <a:lnTo>
                  <a:pt x="307" y="112"/>
                </a:lnTo>
                <a:lnTo>
                  <a:pt x="308" y="112"/>
                </a:lnTo>
                <a:lnTo>
                  <a:pt x="308" y="113"/>
                </a:lnTo>
                <a:lnTo>
                  <a:pt x="308" y="113"/>
                </a:lnTo>
                <a:lnTo>
                  <a:pt x="308" y="113"/>
                </a:lnTo>
                <a:lnTo>
                  <a:pt x="308" y="113"/>
                </a:lnTo>
                <a:lnTo>
                  <a:pt x="308" y="113"/>
                </a:lnTo>
                <a:lnTo>
                  <a:pt x="308" y="113"/>
                </a:lnTo>
                <a:lnTo>
                  <a:pt x="308" y="113"/>
                </a:lnTo>
                <a:lnTo>
                  <a:pt x="308" y="113"/>
                </a:lnTo>
                <a:lnTo>
                  <a:pt x="308" y="113"/>
                </a:lnTo>
                <a:lnTo>
                  <a:pt x="308" y="113"/>
                </a:lnTo>
                <a:lnTo>
                  <a:pt x="308" y="113"/>
                </a:lnTo>
                <a:lnTo>
                  <a:pt x="308" y="113"/>
                </a:lnTo>
                <a:lnTo>
                  <a:pt x="308" y="113"/>
                </a:lnTo>
                <a:lnTo>
                  <a:pt x="308" y="113"/>
                </a:lnTo>
                <a:lnTo>
                  <a:pt x="308" y="113"/>
                </a:lnTo>
                <a:lnTo>
                  <a:pt x="308" y="113"/>
                </a:lnTo>
                <a:lnTo>
                  <a:pt x="308" y="113"/>
                </a:lnTo>
                <a:lnTo>
                  <a:pt x="308" y="113"/>
                </a:lnTo>
                <a:lnTo>
                  <a:pt x="309" y="113"/>
                </a:lnTo>
                <a:lnTo>
                  <a:pt x="309" y="113"/>
                </a:lnTo>
                <a:lnTo>
                  <a:pt x="309" y="112"/>
                </a:lnTo>
                <a:lnTo>
                  <a:pt x="309" y="112"/>
                </a:lnTo>
                <a:lnTo>
                  <a:pt x="309" y="112"/>
                </a:lnTo>
                <a:lnTo>
                  <a:pt x="309" y="112"/>
                </a:lnTo>
                <a:lnTo>
                  <a:pt x="309" y="112"/>
                </a:lnTo>
                <a:lnTo>
                  <a:pt x="309" y="112"/>
                </a:lnTo>
                <a:lnTo>
                  <a:pt x="309" y="112"/>
                </a:lnTo>
                <a:lnTo>
                  <a:pt x="309" y="112"/>
                </a:lnTo>
                <a:lnTo>
                  <a:pt x="309" y="112"/>
                </a:lnTo>
                <a:lnTo>
                  <a:pt x="309" y="112"/>
                </a:lnTo>
                <a:lnTo>
                  <a:pt x="309" y="112"/>
                </a:lnTo>
                <a:lnTo>
                  <a:pt x="309" y="112"/>
                </a:lnTo>
                <a:lnTo>
                  <a:pt x="309" y="112"/>
                </a:lnTo>
                <a:lnTo>
                  <a:pt x="309" y="112"/>
                </a:lnTo>
                <a:lnTo>
                  <a:pt x="309" y="112"/>
                </a:lnTo>
                <a:lnTo>
                  <a:pt x="310" y="112"/>
                </a:lnTo>
                <a:lnTo>
                  <a:pt x="310" y="112"/>
                </a:lnTo>
                <a:lnTo>
                  <a:pt x="310" y="112"/>
                </a:lnTo>
                <a:lnTo>
                  <a:pt x="310" y="112"/>
                </a:lnTo>
                <a:lnTo>
                  <a:pt x="310" y="112"/>
                </a:lnTo>
                <a:lnTo>
                  <a:pt x="310" y="112"/>
                </a:lnTo>
                <a:lnTo>
                  <a:pt x="310" y="112"/>
                </a:lnTo>
                <a:lnTo>
                  <a:pt x="310" y="112"/>
                </a:lnTo>
                <a:lnTo>
                  <a:pt x="311" y="112"/>
                </a:lnTo>
                <a:lnTo>
                  <a:pt x="311" y="112"/>
                </a:lnTo>
                <a:lnTo>
                  <a:pt x="311" y="111"/>
                </a:lnTo>
                <a:lnTo>
                  <a:pt x="312" y="111"/>
                </a:lnTo>
                <a:lnTo>
                  <a:pt x="312" y="111"/>
                </a:lnTo>
                <a:lnTo>
                  <a:pt x="312" y="111"/>
                </a:lnTo>
                <a:lnTo>
                  <a:pt x="312" y="111"/>
                </a:lnTo>
                <a:lnTo>
                  <a:pt x="312" y="111"/>
                </a:lnTo>
                <a:lnTo>
                  <a:pt x="312" y="111"/>
                </a:lnTo>
                <a:lnTo>
                  <a:pt x="312" y="111"/>
                </a:lnTo>
                <a:lnTo>
                  <a:pt x="312" y="111"/>
                </a:lnTo>
                <a:lnTo>
                  <a:pt x="312" y="111"/>
                </a:lnTo>
                <a:lnTo>
                  <a:pt x="312" y="111"/>
                </a:lnTo>
                <a:lnTo>
                  <a:pt x="312" y="111"/>
                </a:lnTo>
                <a:lnTo>
                  <a:pt x="313" y="112"/>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4" y="111"/>
                </a:lnTo>
                <a:lnTo>
                  <a:pt x="314" y="111"/>
                </a:lnTo>
                <a:lnTo>
                  <a:pt x="314" y="111"/>
                </a:lnTo>
                <a:lnTo>
                  <a:pt x="314" y="111"/>
                </a:lnTo>
                <a:lnTo>
                  <a:pt x="314" y="111"/>
                </a:lnTo>
                <a:lnTo>
                  <a:pt x="314" y="111"/>
                </a:lnTo>
                <a:lnTo>
                  <a:pt x="314" y="110"/>
                </a:lnTo>
                <a:lnTo>
                  <a:pt x="314" y="110"/>
                </a:lnTo>
                <a:lnTo>
                  <a:pt x="314" y="110"/>
                </a:lnTo>
                <a:lnTo>
                  <a:pt x="314" y="110"/>
                </a:lnTo>
                <a:lnTo>
                  <a:pt x="314" y="110"/>
                </a:lnTo>
                <a:lnTo>
                  <a:pt x="314" y="110"/>
                </a:lnTo>
                <a:lnTo>
                  <a:pt x="314" y="110"/>
                </a:lnTo>
                <a:lnTo>
                  <a:pt x="315" y="110"/>
                </a:lnTo>
                <a:lnTo>
                  <a:pt x="315" y="110"/>
                </a:lnTo>
                <a:lnTo>
                  <a:pt x="315" y="110"/>
                </a:lnTo>
                <a:lnTo>
                  <a:pt x="315" y="110"/>
                </a:lnTo>
                <a:lnTo>
                  <a:pt x="315" y="110"/>
                </a:lnTo>
                <a:lnTo>
                  <a:pt x="315" y="110"/>
                </a:lnTo>
                <a:lnTo>
                  <a:pt x="315" y="110"/>
                </a:lnTo>
                <a:lnTo>
                  <a:pt x="315" y="110"/>
                </a:lnTo>
                <a:lnTo>
                  <a:pt x="316" y="110"/>
                </a:lnTo>
                <a:lnTo>
                  <a:pt x="316" y="110"/>
                </a:lnTo>
                <a:lnTo>
                  <a:pt x="316" y="109"/>
                </a:lnTo>
                <a:lnTo>
                  <a:pt x="316" y="109"/>
                </a:lnTo>
                <a:lnTo>
                  <a:pt x="317" y="109"/>
                </a:lnTo>
                <a:lnTo>
                  <a:pt x="317" y="109"/>
                </a:lnTo>
                <a:lnTo>
                  <a:pt x="317" y="109"/>
                </a:lnTo>
                <a:lnTo>
                  <a:pt x="317" y="109"/>
                </a:lnTo>
                <a:lnTo>
                  <a:pt x="317" y="109"/>
                </a:lnTo>
                <a:lnTo>
                  <a:pt x="317" y="109"/>
                </a:lnTo>
                <a:lnTo>
                  <a:pt x="317" y="109"/>
                </a:lnTo>
                <a:lnTo>
                  <a:pt x="317" y="109"/>
                </a:lnTo>
                <a:lnTo>
                  <a:pt x="318" y="109"/>
                </a:lnTo>
                <a:lnTo>
                  <a:pt x="318" y="108"/>
                </a:lnTo>
                <a:lnTo>
                  <a:pt x="318" y="108"/>
                </a:lnTo>
                <a:lnTo>
                  <a:pt x="318" y="108"/>
                </a:lnTo>
                <a:lnTo>
                  <a:pt x="318" y="108"/>
                </a:lnTo>
                <a:lnTo>
                  <a:pt x="318" y="108"/>
                </a:lnTo>
                <a:lnTo>
                  <a:pt x="318" y="108"/>
                </a:lnTo>
                <a:lnTo>
                  <a:pt x="319" y="108"/>
                </a:lnTo>
                <a:lnTo>
                  <a:pt x="319" y="108"/>
                </a:lnTo>
                <a:lnTo>
                  <a:pt x="319" y="108"/>
                </a:lnTo>
                <a:lnTo>
                  <a:pt x="319" y="108"/>
                </a:lnTo>
                <a:lnTo>
                  <a:pt x="319" y="108"/>
                </a:lnTo>
                <a:lnTo>
                  <a:pt x="319" y="108"/>
                </a:lnTo>
                <a:lnTo>
                  <a:pt x="319" y="108"/>
                </a:lnTo>
                <a:lnTo>
                  <a:pt x="319" y="108"/>
                </a:lnTo>
                <a:lnTo>
                  <a:pt x="319" y="108"/>
                </a:lnTo>
                <a:lnTo>
                  <a:pt x="319" y="108"/>
                </a:lnTo>
                <a:lnTo>
                  <a:pt x="319" y="108"/>
                </a:lnTo>
                <a:lnTo>
                  <a:pt x="319" y="108"/>
                </a:lnTo>
                <a:lnTo>
                  <a:pt x="319" y="108"/>
                </a:lnTo>
                <a:lnTo>
                  <a:pt x="319" y="108"/>
                </a:lnTo>
                <a:lnTo>
                  <a:pt x="319" y="108"/>
                </a:lnTo>
                <a:lnTo>
                  <a:pt x="319" y="108"/>
                </a:lnTo>
                <a:lnTo>
                  <a:pt x="319" y="108"/>
                </a:lnTo>
                <a:lnTo>
                  <a:pt x="320" y="108"/>
                </a:lnTo>
                <a:lnTo>
                  <a:pt x="320" y="108"/>
                </a:lnTo>
                <a:lnTo>
                  <a:pt x="320" y="108"/>
                </a:lnTo>
                <a:lnTo>
                  <a:pt x="320" y="108"/>
                </a:lnTo>
                <a:lnTo>
                  <a:pt x="320" y="108"/>
                </a:lnTo>
                <a:lnTo>
                  <a:pt x="320" y="108"/>
                </a:lnTo>
                <a:lnTo>
                  <a:pt x="320" y="108"/>
                </a:lnTo>
                <a:lnTo>
                  <a:pt x="320" y="108"/>
                </a:lnTo>
                <a:lnTo>
                  <a:pt x="320" y="108"/>
                </a:lnTo>
                <a:lnTo>
                  <a:pt x="320" y="108"/>
                </a:lnTo>
                <a:lnTo>
                  <a:pt x="320" y="108"/>
                </a:lnTo>
                <a:lnTo>
                  <a:pt x="320" y="108"/>
                </a:lnTo>
                <a:lnTo>
                  <a:pt x="321" y="108"/>
                </a:lnTo>
                <a:lnTo>
                  <a:pt x="321" y="108"/>
                </a:lnTo>
                <a:lnTo>
                  <a:pt x="321" y="108"/>
                </a:lnTo>
                <a:lnTo>
                  <a:pt x="321" y="108"/>
                </a:lnTo>
                <a:lnTo>
                  <a:pt x="321" y="108"/>
                </a:lnTo>
                <a:lnTo>
                  <a:pt x="321" y="108"/>
                </a:lnTo>
                <a:lnTo>
                  <a:pt x="321" y="108"/>
                </a:lnTo>
                <a:lnTo>
                  <a:pt x="321" y="107"/>
                </a:lnTo>
                <a:lnTo>
                  <a:pt x="321" y="107"/>
                </a:lnTo>
                <a:lnTo>
                  <a:pt x="322" y="107"/>
                </a:lnTo>
                <a:lnTo>
                  <a:pt x="322" y="107"/>
                </a:lnTo>
                <a:lnTo>
                  <a:pt x="322" y="107"/>
                </a:lnTo>
                <a:lnTo>
                  <a:pt x="322" y="107"/>
                </a:lnTo>
                <a:lnTo>
                  <a:pt x="322" y="107"/>
                </a:lnTo>
                <a:lnTo>
                  <a:pt x="323" y="107"/>
                </a:lnTo>
                <a:lnTo>
                  <a:pt x="323" y="107"/>
                </a:lnTo>
                <a:lnTo>
                  <a:pt x="323" y="107"/>
                </a:lnTo>
                <a:lnTo>
                  <a:pt x="323" y="107"/>
                </a:lnTo>
                <a:lnTo>
                  <a:pt x="323" y="107"/>
                </a:lnTo>
                <a:lnTo>
                  <a:pt x="323" y="107"/>
                </a:lnTo>
                <a:lnTo>
                  <a:pt x="323" y="107"/>
                </a:lnTo>
                <a:lnTo>
                  <a:pt x="323" y="107"/>
                </a:lnTo>
                <a:lnTo>
                  <a:pt x="323" y="107"/>
                </a:lnTo>
                <a:lnTo>
                  <a:pt x="324" y="107"/>
                </a:lnTo>
                <a:lnTo>
                  <a:pt x="324" y="107"/>
                </a:lnTo>
                <a:lnTo>
                  <a:pt x="325" y="107"/>
                </a:lnTo>
                <a:lnTo>
                  <a:pt x="325" y="107"/>
                </a:lnTo>
                <a:lnTo>
                  <a:pt x="325" y="107"/>
                </a:lnTo>
                <a:lnTo>
                  <a:pt x="325" y="107"/>
                </a:lnTo>
                <a:lnTo>
                  <a:pt x="326" y="106"/>
                </a:lnTo>
                <a:lnTo>
                  <a:pt x="326" y="106"/>
                </a:lnTo>
                <a:lnTo>
                  <a:pt x="326" y="106"/>
                </a:lnTo>
                <a:lnTo>
                  <a:pt x="326" y="106"/>
                </a:lnTo>
                <a:lnTo>
                  <a:pt x="326" y="106"/>
                </a:lnTo>
                <a:lnTo>
                  <a:pt x="326" y="106"/>
                </a:lnTo>
                <a:lnTo>
                  <a:pt x="326" y="106"/>
                </a:lnTo>
                <a:lnTo>
                  <a:pt x="327" y="106"/>
                </a:lnTo>
                <a:lnTo>
                  <a:pt x="327" y="106"/>
                </a:lnTo>
                <a:lnTo>
                  <a:pt x="327" y="106"/>
                </a:lnTo>
                <a:lnTo>
                  <a:pt x="327" y="106"/>
                </a:lnTo>
                <a:lnTo>
                  <a:pt x="327" y="106"/>
                </a:lnTo>
                <a:lnTo>
                  <a:pt x="327" y="106"/>
                </a:lnTo>
                <a:lnTo>
                  <a:pt x="327" y="106"/>
                </a:lnTo>
                <a:lnTo>
                  <a:pt x="327" y="106"/>
                </a:lnTo>
                <a:lnTo>
                  <a:pt x="328" y="106"/>
                </a:lnTo>
                <a:lnTo>
                  <a:pt x="328" y="106"/>
                </a:lnTo>
                <a:lnTo>
                  <a:pt x="328" y="106"/>
                </a:lnTo>
                <a:lnTo>
                  <a:pt x="328" y="106"/>
                </a:lnTo>
                <a:lnTo>
                  <a:pt x="328" y="106"/>
                </a:lnTo>
                <a:lnTo>
                  <a:pt x="328" y="106"/>
                </a:lnTo>
                <a:lnTo>
                  <a:pt x="328" y="106"/>
                </a:lnTo>
                <a:lnTo>
                  <a:pt x="328" y="105"/>
                </a:lnTo>
                <a:lnTo>
                  <a:pt x="328" y="105"/>
                </a:lnTo>
                <a:lnTo>
                  <a:pt x="328" y="105"/>
                </a:lnTo>
                <a:lnTo>
                  <a:pt x="328" y="105"/>
                </a:lnTo>
                <a:lnTo>
                  <a:pt x="328" y="105"/>
                </a:lnTo>
                <a:lnTo>
                  <a:pt x="328" y="105"/>
                </a:lnTo>
                <a:lnTo>
                  <a:pt x="328" y="105"/>
                </a:lnTo>
                <a:lnTo>
                  <a:pt x="328" y="105"/>
                </a:lnTo>
                <a:lnTo>
                  <a:pt x="328" y="105"/>
                </a:lnTo>
                <a:lnTo>
                  <a:pt x="329" y="105"/>
                </a:lnTo>
                <a:lnTo>
                  <a:pt x="329" y="105"/>
                </a:lnTo>
                <a:lnTo>
                  <a:pt x="329" y="105"/>
                </a:lnTo>
                <a:lnTo>
                  <a:pt x="329" y="105"/>
                </a:lnTo>
                <a:lnTo>
                  <a:pt x="329" y="105"/>
                </a:lnTo>
                <a:lnTo>
                  <a:pt x="329" y="105"/>
                </a:lnTo>
                <a:lnTo>
                  <a:pt x="329" y="105"/>
                </a:lnTo>
                <a:lnTo>
                  <a:pt x="329" y="105"/>
                </a:lnTo>
                <a:lnTo>
                  <a:pt x="329" y="105"/>
                </a:lnTo>
                <a:lnTo>
                  <a:pt x="329" y="105"/>
                </a:lnTo>
                <a:lnTo>
                  <a:pt x="329" y="105"/>
                </a:lnTo>
                <a:lnTo>
                  <a:pt x="329" y="105"/>
                </a:lnTo>
                <a:lnTo>
                  <a:pt x="329" y="105"/>
                </a:lnTo>
                <a:lnTo>
                  <a:pt x="329" y="105"/>
                </a:lnTo>
                <a:lnTo>
                  <a:pt x="329" y="105"/>
                </a:lnTo>
                <a:lnTo>
                  <a:pt x="329" y="105"/>
                </a:lnTo>
                <a:lnTo>
                  <a:pt x="330" y="105"/>
                </a:lnTo>
                <a:lnTo>
                  <a:pt x="330" y="105"/>
                </a:lnTo>
                <a:lnTo>
                  <a:pt x="330" y="105"/>
                </a:lnTo>
                <a:lnTo>
                  <a:pt x="330" y="105"/>
                </a:lnTo>
                <a:lnTo>
                  <a:pt x="330" y="105"/>
                </a:lnTo>
                <a:lnTo>
                  <a:pt x="330" y="105"/>
                </a:lnTo>
                <a:lnTo>
                  <a:pt x="330" y="105"/>
                </a:lnTo>
                <a:lnTo>
                  <a:pt x="330" y="105"/>
                </a:lnTo>
                <a:lnTo>
                  <a:pt x="330" y="105"/>
                </a:lnTo>
                <a:lnTo>
                  <a:pt x="330" y="105"/>
                </a:lnTo>
                <a:lnTo>
                  <a:pt x="330" y="105"/>
                </a:lnTo>
                <a:lnTo>
                  <a:pt x="331" y="105"/>
                </a:lnTo>
                <a:lnTo>
                  <a:pt x="331" y="105"/>
                </a:lnTo>
                <a:lnTo>
                  <a:pt x="332" y="105"/>
                </a:lnTo>
                <a:lnTo>
                  <a:pt x="332" y="105"/>
                </a:lnTo>
                <a:lnTo>
                  <a:pt x="332" y="105"/>
                </a:lnTo>
                <a:lnTo>
                  <a:pt x="332" y="105"/>
                </a:lnTo>
                <a:lnTo>
                  <a:pt x="332" y="105"/>
                </a:lnTo>
                <a:lnTo>
                  <a:pt x="332" y="106"/>
                </a:lnTo>
                <a:lnTo>
                  <a:pt x="332" y="106"/>
                </a:lnTo>
                <a:lnTo>
                  <a:pt x="333" y="106"/>
                </a:lnTo>
                <a:lnTo>
                  <a:pt x="333" y="106"/>
                </a:lnTo>
                <a:lnTo>
                  <a:pt x="333" y="106"/>
                </a:lnTo>
                <a:lnTo>
                  <a:pt x="334" y="106"/>
                </a:lnTo>
                <a:lnTo>
                  <a:pt x="334" y="106"/>
                </a:lnTo>
                <a:lnTo>
                  <a:pt x="334" y="106"/>
                </a:lnTo>
                <a:lnTo>
                  <a:pt x="334" y="106"/>
                </a:lnTo>
                <a:lnTo>
                  <a:pt x="334" y="106"/>
                </a:lnTo>
                <a:lnTo>
                  <a:pt x="335" y="106"/>
                </a:lnTo>
                <a:lnTo>
                  <a:pt x="335" y="106"/>
                </a:lnTo>
                <a:lnTo>
                  <a:pt x="335" y="107"/>
                </a:lnTo>
                <a:lnTo>
                  <a:pt x="336" y="107"/>
                </a:lnTo>
                <a:lnTo>
                  <a:pt x="336" y="107"/>
                </a:lnTo>
                <a:lnTo>
                  <a:pt x="336" y="107"/>
                </a:lnTo>
                <a:lnTo>
                  <a:pt x="336" y="107"/>
                </a:lnTo>
                <a:lnTo>
                  <a:pt x="336" y="107"/>
                </a:lnTo>
                <a:lnTo>
                  <a:pt x="336" y="107"/>
                </a:lnTo>
                <a:lnTo>
                  <a:pt x="336" y="107"/>
                </a:lnTo>
                <a:lnTo>
                  <a:pt x="336" y="107"/>
                </a:lnTo>
                <a:lnTo>
                  <a:pt x="337" y="108"/>
                </a:lnTo>
                <a:lnTo>
                  <a:pt x="337" y="108"/>
                </a:lnTo>
                <a:lnTo>
                  <a:pt x="338" y="109"/>
                </a:lnTo>
                <a:lnTo>
                  <a:pt x="338" y="109"/>
                </a:lnTo>
                <a:lnTo>
                  <a:pt x="338" y="109"/>
                </a:lnTo>
                <a:lnTo>
                  <a:pt x="338" y="109"/>
                </a:lnTo>
                <a:lnTo>
                  <a:pt x="338" y="109"/>
                </a:lnTo>
                <a:lnTo>
                  <a:pt x="339" y="109"/>
                </a:lnTo>
                <a:lnTo>
                  <a:pt x="339" y="109"/>
                </a:lnTo>
                <a:lnTo>
                  <a:pt x="339" y="109"/>
                </a:lnTo>
                <a:lnTo>
                  <a:pt x="339" y="109"/>
                </a:lnTo>
                <a:lnTo>
                  <a:pt x="339" y="110"/>
                </a:lnTo>
                <a:lnTo>
                  <a:pt x="339" y="110"/>
                </a:lnTo>
                <a:lnTo>
                  <a:pt x="339" y="110"/>
                </a:lnTo>
                <a:lnTo>
                  <a:pt x="339" y="110"/>
                </a:lnTo>
                <a:lnTo>
                  <a:pt x="339" y="111"/>
                </a:lnTo>
                <a:lnTo>
                  <a:pt x="339" y="111"/>
                </a:lnTo>
                <a:lnTo>
                  <a:pt x="339" y="111"/>
                </a:lnTo>
                <a:lnTo>
                  <a:pt x="339" y="111"/>
                </a:lnTo>
                <a:lnTo>
                  <a:pt x="339" y="111"/>
                </a:lnTo>
                <a:lnTo>
                  <a:pt x="339" y="111"/>
                </a:lnTo>
                <a:lnTo>
                  <a:pt x="339" y="111"/>
                </a:lnTo>
                <a:lnTo>
                  <a:pt x="339" y="112"/>
                </a:lnTo>
                <a:lnTo>
                  <a:pt x="339" y="112"/>
                </a:lnTo>
                <a:lnTo>
                  <a:pt x="339" y="112"/>
                </a:lnTo>
                <a:lnTo>
                  <a:pt x="339" y="112"/>
                </a:lnTo>
                <a:lnTo>
                  <a:pt x="339" y="112"/>
                </a:lnTo>
                <a:lnTo>
                  <a:pt x="339" y="112"/>
                </a:lnTo>
                <a:lnTo>
                  <a:pt x="339" y="112"/>
                </a:lnTo>
                <a:lnTo>
                  <a:pt x="339" y="113"/>
                </a:lnTo>
                <a:lnTo>
                  <a:pt x="339" y="113"/>
                </a:lnTo>
                <a:lnTo>
                  <a:pt x="339" y="113"/>
                </a:lnTo>
                <a:lnTo>
                  <a:pt x="339" y="113"/>
                </a:lnTo>
                <a:lnTo>
                  <a:pt x="339" y="113"/>
                </a:lnTo>
                <a:lnTo>
                  <a:pt x="339" y="113"/>
                </a:lnTo>
                <a:lnTo>
                  <a:pt x="339" y="113"/>
                </a:lnTo>
                <a:lnTo>
                  <a:pt x="339" y="113"/>
                </a:lnTo>
                <a:lnTo>
                  <a:pt x="339" y="113"/>
                </a:lnTo>
                <a:lnTo>
                  <a:pt x="339" y="113"/>
                </a:lnTo>
                <a:lnTo>
                  <a:pt x="339" y="113"/>
                </a:lnTo>
                <a:lnTo>
                  <a:pt x="339" y="114"/>
                </a:lnTo>
                <a:lnTo>
                  <a:pt x="339" y="114"/>
                </a:lnTo>
                <a:lnTo>
                  <a:pt x="339" y="114"/>
                </a:lnTo>
                <a:lnTo>
                  <a:pt x="339" y="114"/>
                </a:lnTo>
                <a:lnTo>
                  <a:pt x="340" y="114"/>
                </a:lnTo>
                <a:lnTo>
                  <a:pt x="340" y="115"/>
                </a:lnTo>
                <a:lnTo>
                  <a:pt x="340" y="115"/>
                </a:lnTo>
                <a:lnTo>
                  <a:pt x="340" y="115"/>
                </a:lnTo>
                <a:lnTo>
                  <a:pt x="340" y="115"/>
                </a:lnTo>
                <a:lnTo>
                  <a:pt x="340" y="115"/>
                </a:lnTo>
                <a:lnTo>
                  <a:pt x="340" y="115"/>
                </a:lnTo>
                <a:lnTo>
                  <a:pt x="340" y="115"/>
                </a:lnTo>
                <a:lnTo>
                  <a:pt x="340" y="116"/>
                </a:lnTo>
                <a:lnTo>
                  <a:pt x="340" y="116"/>
                </a:lnTo>
                <a:lnTo>
                  <a:pt x="340" y="116"/>
                </a:lnTo>
                <a:lnTo>
                  <a:pt x="340" y="116"/>
                </a:lnTo>
                <a:lnTo>
                  <a:pt x="340" y="117"/>
                </a:lnTo>
                <a:lnTo>
                  <a:pt x="340" y="117"/>
                </a:lnTo>
                <a:lnTo>
                  <a:pt x="340" y="117"/>
                </a:lnTo>
                <a:lnTo>
                  <a:pt x="340" y="117"/>
                </a:lnTo>
                <a:lnTo>
                  <a:pt x="339" y="118"/>
                </a:lnTo>
                <a:lnTo>
                  <a:pt x="339" y="118"/>
                </a:lnTo>
                <a:lnTo>
                  <a:pt x="339" y="118"/>
                </a:lnTo>
                <a:lnTo>
                  <a:pt x="339" y="118"/>
                </a:lnTo>
                <a:lnTo>
                  <a:pt x="339" y="118"/>
                </a:lnTo>
                <a:lnTo>
                  <a:pt x="339" y="118"/>
                </a:lnTo>
                <a:lnTo>
                  <a:pt x="339" y="118"/>
                </a:lnTo>
                <a:lnTo>
                  <a:pt x="338" y="118"/>
                </a:lnTo>
                <a:lnTo>
                  <a:pt x="338" y="118"/>
                </a:lnTo>
                <a:lnTo>
                  <a:pt x="338" y="119"/>
                </a:lnTo>
                <a:lnTo>
                  <a:pt x="338" y="119"/>
                </a:lnTo>
                <a:lnTo>
                  <a:pt x="337" y="119"/>
                </a:lnTo>
                <a:lnTo>
                  <a:pt x="337" y="119"/>
                </a:lnTo>
                <a:lnTo>
                  <a:pt x="336" y="119"/>
                </a:lnTo>
                <a:lnTo>
                  <a:pt x="336" y="119"/>
                </a:lnTo>
                <a:lnTo>
                  <a:pt x="335" y="120"/>
                </a:lnTo>
                <a:lnTo>
                  <a:pt x="335" y="120"/>
                </a:lnTo>
                <a:lnTo>
                  <a:pt x="334" y="121"/>
                </a:lnTo>
                <a:lnTo>
                  <a:pt x="333" y="122"/>
                </a:lnTo>
                <a:lnTo>
                  <a:pt x="332" y="123"/>
                </a:lnTo>
                <a:lnTo>
                  <a:pt x="332" y="123"/>
                </a:lnTo>
                <a:lnTo>
                  <a:pt x="332" y="123"/>
                </a:lnTo>
                <a:lnTo>
                  <a:pt x="332" y="123"/>
                </a:lnTo>
                <a:lnTo>
                  <a:pt x="332" y="123"/>
                </a:lnTo>
                <a:lnTo>
                  <a:pt x="330" y="123"/>
                </a:lnTo>
                <a:lnTo>
                  <a:pt x="329" y="123"/>
                </a:lnTo>
                <a:lnTo>
                  <a:pt x="329" y="123"/>
                </a:lnTo>
                <a:lnTo>
                  <a:pt x="329" y="123"/>
                </a:lnTo>
                <a:lnTo>
                  <a:pt x="329" y="123"/>
                </a:lnTo>
                <a:lnTo>
                  <a:pt x="329" y="123"/>
                </a:lnTo>
                <a:lnTo>
                  <a:pt x="329" y="123"/>
                </a:lnTo>
                <a:lnTo>
                  <a:pt x="328" y="123"/>
                </a:lnTo>
                <a:lnTo>
                  <a:pt x="328" y="123"/>
                </a:lnTo>
                <a:lnTo>
                  <a:pt x="328" y="124"/>
                </a:lnTo>
                <a:lnTo>
                  <a:pt x="328" y="123"/>
                </a:lnTo>
                <a:lnTo>
                  <a:pt x="327" y="123"/>
                </a:lnTo>
                <a:lnTo>
                  <a:pt x="327" y="123"/>
                </a:lnTo>
                <a:lnTo>
                  <a:pt x="327" y="123"/>
                </a:lnTo>
                <a:lnTo>
                  <a:pt x="327" y="123"/>
                </a:lnTo>
                <a:lnTo>
                  <a:pt x="327" y="123"/>
                </a:lnTo>
                <a:lnTo>
                  <a:pt x="326" y="123"/>
                </a:lnTo>
                <a:lnTo>
                  <a:pt x="326" y="123"/>
                </a:lnTo>
                <a:lnTo>
                  <a:pt x="326" y="123"/>
                </a:lnTo>
                <a:lnTo>
                  <a:pt x="326" y="123"/>
                </a:lnTo>
                <a:lnTo>
                  <a:pt x="326" y="123"/>
                </a:lnTo>
                <a:lnTo>
                  <a:pt x="325" y="123"/>
                </a:lnTo>
                <a:lnTo>
                  <a:pt x="325" y="123"/>
                </a:lnTo>
                <a:lnTo>
                  <a:pt x="325" y="123"/>
                </a:lnTo>
                <a:lnTo>
                  <a:pt x="324" y="123"/>
                </a:lnTo>
                <a:lnTo>
                  <a:pt x="323" y="123"/>
                </a:lnTo>
                <a:lnTo>
                  <a:pt x="323" y="123"/>
                </a:lnTo>
                <a:lnTo>
                  <a:pt x="322" y="123"/>
                </a:lnTo>
                <a:lnTo>
                  <a:pt x="322" y="123"/>
                </a:lnTo>
                <a:lnTo>
                  <a:pt x="322" y="123"/>
                </a:lnTo>
                <a:lnTo>
                  <a:pt x="321" y="123"/>
                </a:lnTo>
                <a:lnTo>
                  <a:pt x="321" y="123"/>
                </a:lnTo>
                <a:lnTo>
                  <a:pt x="321" y="123"/>
                </a:lnTo>
                <a:lnTo>
                  <a:pt x="321" y="123"/>
                </a:lnTo>
                <a:lnTo>
                  <a:pt x="321" y="123"/>
                </a:lnTo>
                <a:lnTo>
                  <a:pt x="322" y="124"/>
                </a:lnTo>
                <a:lnTo>
                  <a:pt x="322" y="124"/>
                </a:lnTo>
                <a:lnTo>
                  <a:pt x="322" y="124"/>
                </a:lnTo>
                <a:lnTo>
                  <a:pt x="322" y="124"/>
                </a:lnTo>
                <a:lnTo>
                  <a:pt x="322" y="124"/>
                </a:lnTo>
                <a:lnTo>
                  <a:pt x="322" y="124"/>
                </a:lnTo>
                <a:lnTo>
                  <a:pt x="322" y="124"/>
                </a:lnTo>
                <a:lnTo>
                  <a:pt x="322" y="125"/>
                </a:lnTo>
                <a:lnTo>
                  <a:pt x="322" y="125"/>
                </a:lnTo>
                <a:lnTo>
                  <a:pt x="322" y="125"/>
                </a:lnTo>
                <a:lnTo>
                  <a:pt x="322" y="125"/>
                </a:lnTo>
                <a:lnTo>
                  <a:pt x="322" y="125"/>
                </a:lnTo>
                <a:lnTo>
                  <a:pt x="322" y="125"/>
                </a:lnTo>
                <a:lnTo>
                  <a:pt x="322" y="125"/>
                </a:lnTo>
                <a:lnTo>
                  <a:pt x="322" y="125"/>
                </a:lnTo>
                <a:lnTo>
                  <a:pt x="322" y="126"/>
                </a:lnTo>
                <a:lnTo>
                  <a:pt x="322" y="126"/>
                </a:lnTo>
                <a:lnTo>
                  <a:pt x="322" y="126"/>
                </a:lnTo>
                <a:lnTo>
                  <a:pt x="322" y="127"/>
                </a:lnTo>
                <a:lnTo>
                  <a:pt x="322" y="127"/>
                </a:lnTo>
                <a:lnTo>
                  <a:pt x="322" y="127"/>
                </a:lnTo>
                <a:lnTo>
                  <a:pt x="322" y="127"/>
                </a:lnTo>
                <a:lnTo>
                  <a:pt x="322" y="127"/>
                </a:lnTo>
                <a:lnTo>
                  <a:pt x="322" y="127"/>
                </a:lnTo>
                <a:lnTo>
                  <a:pt x="322" y="127"/>
                </a:lnTo>
                <a:lnTo>
                  <a:pt x="322" y="127"/>
                </a:lnTo>
                <a:lnTo>
                  <a:pt x="322" y="128"/>
                </a:lnTo>
                <a:lnTo>
                  <a:pt x="322" y="128"/>
                </a:lnTo>
                <a:lnTo>
                  <a:pt x="322" y="128"/>
                </a:lnTo>
                <a:lnTo>
                  <a:pt x="322" y="128"/>
                </a:lnTo>
                <a:lnTo>
                  <a:pt x="322" y="128"/>
                </a:lnTo>
                <a:lnTo>
                  <a:pt x="322" y="128"/>
                </a:lnTo>
                <a:lnTo>
                  <a:pt x="322" y="128"/>
                </a:lnTo>
                <a:lnTo>
                  <a:pt x="322" y="128"/>
                </a:lnTo>
                <a:lnTo>
                  <a:pt x="322" y="128"/>
                </a:lnTo>
                <a:lnTo>
                  <a:pt x="323" y="128"/>
                </a:lnTo>
                <a:lnTo>
                  <a:pt x="323" y="128"/>
                </a:lnTo>
                <a:lnTo>
                  <a:pt x="323" y="128"/>
                </a:lnTo>
                <a:lnTo>
                  <a:pt x="323" y="128"/>
                </a:lnTo>
                <a:lnTo>
                  <a:pt x="323" y="128"/>
                </a:lnTo>
                <a:lnTo>
                  <a:pt x="323" y="128"/>
                </a:lnTo>
                <a:lnTo>
                  <a:pt x="323" y="128"/>
                </a:lnTo>
                <a:lnTo>
                  <a:pt x="323" y="128"/>
                </a:lnTo>
                <a:lnTo>
                  <a:pt x="323" y="128"/>
                </a:lnTo>
                <a:lnTo>
                  <a:pt x="323" y="128"/>
                </a:lnTo>
                <a:lnTo>
                  <a:pt x="324" y="129"/>
                </a:lnTo>
                <a:lnTo>
                  <a:pt x="324" y="129"/>
                </a:lnTo>
                <a:lnTo>
                  <a:pt x="324" y="129"/>
                </a:lnTo>
                <a:lnTo>
                  <a:pt x="324" y="129"/>
                </a:lnTo>
                <a:lnTo>
                  <a:pt x="324" y="129"/>
                </a:lnTo>
                <a:lnTo>
                  <a:pt x="324" y="129"/>
                </a:lnTo>
                <a:lnTo>
                  <a:pt x="324" y="129"/>
                </a:lnTo>
                <a:lnTo>
                  <a:pt x="324" y="129"/>
                </a:lnTo>
                <a:lnTo>
                  <a:pt x="324" y="129"/>
                </a:lnTo>
                <a:lnTo>
                  <a:pt x="325" y="129"/>
                </a:lnTo>
                <a:lnTo>
                  <a:pt x="325" y="129"/>
                </a:lnTo>
                <a:lnTo>
                  <a:pt x="325" y="128"/>
                </a:lnTo>
                <a:lnTo>
                  <a:pt x="325" y="128"/>
                </a:lnTo>
                <a:lnTo>
                  <a:pt x="325" y="128"/>
                </a:lnTo>
                <a:lnTo>
                  <a:pt x="325" y="128"/>
                </a:lnTo>
                <a:lnTo>
                  <a:pt x="325" y="128"/>
                </a:lnTo>
                <a:lnTo>
                  <a:pt x="325" y="128"/>
                </a:lnTo>
                <a:lnTo>
                  <a:pt x="326" y="128"/>
                </a:lnTo>
                <a:lnTo>
                  <a:pt x="326" y="128"/>
                </a:lnTo>
                <a:lnTo>
                  <a:pt x="326" y="128"/>
                </a:lnTo>
                <a:lnTo>
                  <a:pt x="326" y="128"/>
                </a:lnTo>
                <a:lnTo>
                  <a:pt x="326" y="128"/>
                </a:lnTo>
                <a:lnTo>
                  <a:pt x="326" y="128"/>
                </a:lnTo>
                <a:lnTo>
                  <a:pt x="326" y="128"/>
                </a:lnTo>
                <a:lnTo>
                  <a:pt x="327" y="128"/>
                </a:lnTo>
                <a:lnTo>
                  <a:pt x="327" y="128"/>
                </a:lnTo>
                <a:lnTo>
                  <a:pt x="327" y="129"/>
                </a:lnTo>
                <a:lnTo>
                  <a:pt x="327" y="129"/>
                </a:lnTo>
                <a:lnTo>
                  <a:pt x="327" y="129"/>
                </a:lnTo>
                <a:lnTo>
                  <a:pt x="327" y="129"/>
                </a:lnTo>
                <a:lnTo>
                  <a:pt x="327" y="129"/>
                </a:lnTo>
                <a:lnTo>
                  <a:pt x="328" y="129"/>
                </a:lnTo>
                <a:lnTo>
                  <a:pt x="328" y="129"/>
                </a:lnTo>
                <a:lnTo>
                  <a:pt x="328" y="129"/>
                </a:lnTo>
                <a:lnTo>
                  <a:pt x="328" y="129"/>
                </a:lnTo>
                <a:lnTo>
                  <a:pt x="329" y="130"/>
                </a:lnTo>
                <a:lnTo>
                  <a:pt x="329" y="130"/>
                </a:lnTo>
                <a:lnTo>
                  <a:pt x="330" y="130"/>
                </a:lnTo>
                <a:lnTo>
                  <a:pt x="330" y="130"/>
                </a:lnTo>
                <a:lnTo>
                  <a:pt x="331" y="130"/>
                </a:lnTo>
                <a:lnTo>
                  <a:pt x="332" y="131"/>
                </a:lnTo>
                <a:lnTo>
                  <a:pt x="333" y="131"/>
                </a:lnTo>
                <a:lnTo>
                  <a:pt x="333" y="131"/>
                </a:lnTo>
                <a:lnTo>
                  <a:pt x="333" y="131"/>
                </a:lnTo>
                <a:lnTo>
                  <a:pt x="333" y="131"/>
                </a:lnTo>
                <a:lnTo>
                  <a:pt x="334" y="131"/>
                </a:lnTo>
                <a:lnTo>
                  <a:pt x="334" y="131"/>
                </a:lnTo>
                <a:lnTo>
                  <a:pt x="334" y="131"/>
                </a:lnTo>
                <a:lnTo>
                  <a:pt x="334" y="131"/>
                </a:lnTo>
                <a:lnTo>
                  <a:pt x="334" y="131"/>
                </a:lnTo>
                <a:lnTo>
                  <a:pt x="335" y="132"/>
                </a:lnTo>
                <a:lnTo>
                  <a:pt x="335" y="132"/>
                </a:lnTo>
                <a:lnTo>
                  <a:pt x="335" y="132"/>
                </a:lnTo>
                <a:lnTo>
                  <a:pt x="336" y="133"/>
                </a:lnTo>
                <a:lnTo>
                  <a:pt x="337" y="133"/>
                </a:lnTo>
                <a:lnTo>
                  <a:pt x="337" y="134"/>
                </a:lnTo>
                <a:lnTo>
                  <a:pt x="337" y="134"/>
                </a:lnTo>
                <a:lnTo>
                  <a:pt x="337" y="134"/>
                </a:lnTo>
                <a:lnTo>
                  <a:pt x="337" y="135"/>
                </a:lnTo>
                <a:lnTo>
                  <a:pt x="337" y="135"/>
                </a:lnTo>
                <a:lnTo>
                  <a:pt x="337" y="135"/>
                </a:lnTo>
                <a:lnTo>
                  <a:pt x="337" y="135"/>
                </a:lnTo>
                <a:lnTo>
                  <a:pt x="336" y="135"/>
                </a:lnTo>
                <a:lnTo>
                  <a:pt x="336" y="135"/>
                </a:lnTo>
                <a:lnTo>
                  <a:pt x="335" y="135"/>
                </a:lnTo>
                <a:lnTo>
                  <a:pt x="334" y="135"/>
                </a:lnTo>
                <a:lnTo>
                  <a:pt x="333" y="135"/>
                </a:lnTo>
                <a:lnTo>
                  <a:pt x="333" y="135"/>
                </a:lnTo>
                <a:lnTo>
                  <a:pt x="333" y="135"/>
                </a:lnTo>
                <a:lnTo>
                  <a:pt x="333" y="135"/>
                </a:lnTo>
                <a:lnTo>
                  <a:pt x="333" y="136"/>
                </a:lnTo>
                <a:lnTo>
                  <a:pt x="334" y="136"/>
                </a:lnTo>
                <a:lnTo>
                  <a:pt x="334" y="136"/>
                </a:lnTo>
                <a:lnTo>
                  <a:pt x="334" y="137"/>
                </a:lnTo>
                <a:lnTo>
                  <a:pt x="334" y="137"/>
                </a:lnTo>
                <a:lnTo>
                  <a:pt x="334" y="137"/>
                </a:lnTo>
                <a:lnTo>
                  <a:pt x="334" y="137"/>
                </a:lnTo>
                <a:lnTo>
                  <a:pt x="334" y="138"/>
                </a:lnTo>
                <a:lnTo>
                  <a:pt x="333" y="139"/>
                </a:lnTo>
                <a:lnTo>
                  <a:pt x="333" y="140"/>
                </a:lnTo>
                <a:lnTo>
                  <a:pt x="333" y="140"/>
                </a:lnTo>
                <a:lnTo>
                  <a:pt x="333" y="141"/>
                </a:lnTo>
                <a:lnTo>
                  <a:pt x="333" y="142"/>
                </a:lnTo>
                <a:lnTo>
                  <a:pt x="333" y="142"/>
                </a:lnTo>
                <a:lnTo>
                  <a:pt x="334" y="141"/>
                </a:lnTo>
                <a:lnTo>
                  <a:pt x="334" y="141"/>
                </a:lnTo>
                <a:lnTo>
                  <a:pt x="335" y="141"/>
                </a:lnTo>
                <a:lnTo>
                  <a:pt x="335" y="141"/>
                </a:lnTo>
                <a:lnTo>
                  <a:pt x="335" y="141"/>
                </a:lnTo>
                <a:lnTo>
                  <a:pt x="336" y="141"/>
                </a:lnTo>
                <a:lnTo>
                  <a:pt x="336" y="140"/>
                </a:lnTo>
                <a:lnTo>
                  <a:pt x="336" y="140"/>
                </a:lnTo>
                <a:lnTo>
                  <a:pt x="336" y="140"/>
                </a:lnTo>
                <a:lnTo>
                  <a:pt x="336" y="140"/>
                </a:lnTo>
                <a:lnTo>
                  <a:pt x="337" y="140"/>
                </a:lnTo>
                <a:lnTo>
                  <a:pt x="337" y="140"/>
                </a:lnTo>
                <a:lnTo>
                  <a:pt x="337" y="140"/>
                </a:lnTo>
                <a:lnTo>
                  <a:pt x="337" y="140"/>
                </a:lnTo>
                <a:lnTo>
                  <a:pt x="337" y="140"/>
                </a:lnTo>
                <a:lnTo>
                  <a:pt x="338" y="140"/>
                </a:lnTo>
                <a:lnTo>
                  <a:pt x="338" y="140"/>
                </a:lnTo>
                <a:lnTo>
                  <a:pt x="338" y="140"/>
                </a:lnTo>
                <a:lnTo>
                  <a:pt x="339" y="141"/>
                </a:lnTo>
                <a:lnTo>
                  <a:pt x="339" y="141"/>
                </a:lnTo>
                <a:lnTo>
                  <a:pt x="339" y="141"/>
                </a:lnTo>
                <a:lnTo>
                  <a:pt x="339" y="141"/>
                </a:lnTo>
                <a:lnTo>
                  <a:pt x="340" y="141"/>
                </a:lnTo>
                <a:lnTo>
                  <a:pt x="340" y="141"/>
                </a:lnTo>
                <a:lnTo>
                  <a:pt x="340" y="141"/>
                </a:lnTo>
                <a:lnTo>
                  <a:pt x="340" y="141"/>
                </a:lnTo>
                <a:lnTo>
                  <a:pt x="340" y="141"/>
                </a:lnTo>
                <a:lnTo>
                  <a:pt x="341" y="140"/>
                </a:lnTo>
                <a:lnTo>
                  <a:pt x="341" y="140"/>
                </a:lnTo>
                <a:lnTo>
                  <a:pt x="341" y="140"/>
                </a:lnTo>
                <a:lnTo>
                  <a:pt x="341" y="140"/>
                </a:lnTo>
                <a:lnTo>
                  <a:pt x="342" y="140"/>
                </a:lnTo>
                <a:lnTo>
                  <a:pt x="342" y="140"/>
                </a:lnTo>
                <a:lnTo>
                  <a:pt x="342" y="140"/>
                </a:lnTo>
                <a:lnTo>
                  <a:pt x="342" y="140"/>
                </a:lnTo>
                <a:lnTo>
                  <a:pt x="342" y="140"/>
                </a:lnTo>
                <a:lnTo>
                  <a:pt x="343" y="141"/>
                </a:lnTo>
                <a:lnTo>
                  <a:pt x="343" y="141"/>
                </a:lnTo>
                <a:lnTo>
                  <a:pt x="343" y="141"/>
                </a:lnTo>
                <a:lnTo>
                  <a:pt x="344" y="141"/>
                </a:lnTo>
                <a:lnTo>
                  <a:pt x="344" y="141"/>
                </a:lnTo>
                <a:lnTo>
                  <a:pt x="345" y="142"/>
                </a:lnTo>
                <a:lnTo>
                  <a:pt x="346" y="142"/>
                </a:lnTo>
                <a:lnTo>
                  <a:pt x="346" y="142"/>
                </a:lnTo>
                <a:lnTo>
                  <a:pt x="346" y="142"/>
                </a:lnTo>
                <a:lnTo>
                  <a:pt x="346" y="142"/>
                </a:lnTo>
                <a:lnTo>
                  <a:pt x="347" y="143"/>
                </a:lnTo>
                <a:lnTo>
                  <a:pt x="347" y="142"/>
                </a:lnTo>
                <a:lnTo>
                  <a:pt x="348" y="142"/>
                </a:lnTo>
                <a:lnTo>
                  <a:pt x="348" y="142"/>
                </a:lnTo>
                <a:lnTo>
                  <a:pt x="348" y="141"/>
                </a:lnTo>
                <a:lnTo>
                  <a:pt x="348" y="141"/>
                </a:lnTo>
                <a:lnTo>
                  <a:pt x="348" y="141"/>
                </a:lnTo>
                <a:lnTo>
                  <a:pt x="348" y="140"/>
                </a:lnTo>
                <a:lnTo>
                  <a:pt x="348" y="140"/>
                </a:lnTo>
                <a:lnTo>
                  <a:pt x="348" y="140"/>
                </a:lnTo>
                <a:lnTo>
                  <a:pt x="348" y="140"/>
                </a:lnTo>
                <a:lnTo>
                  <a:pt x="348" y="139"/>
                </a:lnTo>
                <a:lnTo>
                  <a:pt x="348" y="139"/>
                </a:lnTo>
                <a:lnTo>
                  <a:pt x="349" y="139"/>
                </a:lnTo>
                <a:lnTo>
                  <a:pt x="348" y="139"/>
                </a:lnTo>
                <a:lnTo>
                  <a:pt x="348" y="138"/>
                </a:lnTo>
                <a:lnTo>
                  <a:pt x="348" y="138"/>
                </a:lnTo>
                <a:lnTo>
                  <a:pt x="348" y="138"/>
                </a:lnTo>
                <a:lnTo>
                  <a:pt x="348" y="138"/>
                </a:lnTo>
                <a:lnTo>
                  <a:pt x="348" y="137"/>
                </a:lnTo>
                <a:lnTo>
                  <a:pt x="348" y="137"/>
                </a:lnTo>
                <a:lnTo>
                  <a:pt x="348" y="137"/>
                </a:lnTo>
                <a:lnTo>
                  <a:pt x="348" y="136"/>
                </a:lnTo>
                <a:lnTo>
                  <a:pt x="348" y="136"/>
                </a:lnTo>
                <a:lnTo>
                  <a:pt x="348" y="136"/>
                </a:lnTo>
                <a:lnTo>
                  <a:pt x="349" y="136"/>
                </a:lnTo>
                <a:lnTo>
                  <a:pt x="349" y="136"/>
                </a:lnTo>
                <a:lnTo>
                  <a:pt x="350" y="136"/>
                </a:lnTo>
                <a:lnTo>
                  <a:pt x="350" y="135"/>
                </a:lnTo>
                <a:lnTo>
                  <a:pt x="351" y="135"/>
                </a:lnTo>
                <a:lnTo>
                  <a:pt x="352" y="135"/>
                </a:lnTo>
                <a:lnTo>
                  <a:pt x="352" y="135"/>
                </a:lnTo>
                <a:lnTo>
                  <a:pt x="352" y="135"/>
                </a:lnTo>
                <a:lnTo>
                  <a:pt x="352" y="135"/>
                </a:lnTo>
                <a:lnTo>
                  <a:pt x="352" y="135"/>
                </a:lnTo>
                <a:lnTo>
                  <a:pt x="352" y="135"/>
                </a:lnTo>
                <a:lnTo>
                  <a:pt x="352" y="135"/>
                </a:lnTo>
                <a:lnTo>
                  <a:pt x="352" y="134"/>
                </a:lnTo>
                <a:lnTo>
                  <a:pt x="353" y="134"/>
                </a:lnTo>
                <a:lnTo>
                  <a:pt x="353" y="134"/>
                </a:lnTo>
                <a:lnTo>
                  <a:pt x="353" y="133"/>
                </a:lnTo>
                <a:lnTo>
                  <a:pt x="353" y="133"/>
                </a:lnTo>
                <a:lnTo>
                  <a:pt x="353" y="133"/>
                </a:lnTo>
                <a:lnTo>
                  <a:pt x="353" y="133"/>
                </a:lnTo>
                <a:lnTo>
                  <a:pt x="353" y="133"/>
                </a:lnTo>
                <a:lnTo>
                  <a:pt x="352" y="132"/>
                </a:lnTo>
                <a:lnTo>
                  <a:pt x="352" y="132"/>
                </a:lnTo>
                <a:lnTo>
                  <a:pt x="352" y="131"/>
                </a:lnTo>
                <a:lnTo>
                  <a:pt x="352" y="131"/>
                </a:lnTo>
                <a:lnTo>
                  <a:pt x="351" y="131"/>
                </a:lnTo>
                <a:lnTo>
                  <a:pt x="351" y="131"/>
                </a:lnTo>
                <a:lnTo>
                  <a:pt x="350" y="131"/>
                </a:lnTo>
                <a:lnTo>
                  <a:pt x="349" y="130"/>
                </a:lnTo>
                <a:lnTo>
                  <a:pt x="349" y="129"/>
                </a:lnTo>
                <a:lnTo>
                  <a:pt x="349" y="129"/>
                </a:lnTo>
                <a:lnTo>
                  <a:pt x="348" y="129"/>
                </a:lnTo>
                <a:lnTo>
                  <a:pt x="349" y="129"/>
                </a:lnTo>
                <a:lnTo>
                  <a:pt x="349" y="128"/>
                </a:lnTo>
                <a:lnTo>
                  <a:pt x="349" y="128"/>
                </a:lnTo>
                <a:lnTo>
                  <a:pt x="349" y="128"/>
                </a:lnTo>
                <a:lnTo>
                  <a:pt x="350" y="128"/>
                </a:lnTo>
                <a:lnTo>
                  <a:pt x="350" y="129"/>
                </a:lnTo>
                <a:lnTo>
                  <a:pt x="350" y="129"/>
                </a:lnTo>
                <a:lnTo>
                  <a:pt x="350" y="129"/>
                </a:lnTo>
                <a:lnTo>
                  <a:pt x="351" y="129"/>
                </a:lnTo>
                <a:lnTo>
                  <a:pt x="351" y="129"/>
                </a:lnTo>
                <a:lnTo>
                  <a:pt x="351" y="129"/>
                </a:lnTo>
                <a:lnTo>
                  <a:pt x="351" y="128"/>
                </a:lnTo>
                <a:lnTo>
                  <a:pt x="351" y="128"/>
                </a:lnTo>
                <a:lnTo>
                  <a:pt x="351" y="128"/>
                </a:lnTo>
                <a:lnTo>
                  <a:pt x="351" y="128"/>
                </a:lnTo>
                <a:lnTo>
                  <a:pt x="351" y="128"/>
                </a:lnTo>
                <a:lnTo>
                  <a:pt x="351" y="128"/>
                </a:lnTo>
                <a:lnTo>
                  <a:pt x="351" y="127"/>
                </a:lnTo>
                <a:lnTo>
                  <a:pt x="351" y="127"/>
                </a:lnTo>
                <a:lnTo>
                  <a:pt x="352" y="127"/>
                </a:lnTo>
                <a:lnTo>
                  <a:pt x="352" y="127"/>
                </a:lnTo>
                <a:lnTo>
                  <a:pt x="352" y="127"/>
                </a:lnTo>
                <a:lnTo>
                  <a:pt x="352" y="128"/>
                </a:lnTo>
                <a:lnTo>
                  <a:pt x="352" y="128"/>
                </a:lnTo>
                <a:lnTo>
                  <a:pt x="352" y="128"/>
                </a:lnTo>
                <a:lnTo>
                  <a:pt x="353" y="128"/>
                </a:lnTo>
                <a:lnTo>
                  <a:pt x="353" y="128"/>
                </a:lnTo>
                <a:lnTo>
                  <a:pt x="353" y="129"/>
                </a:lnTo>
                <a:lnTo>
                  <a:pt x="353" y="129"/>
                </a:lnTo>
                <a:lnTo>
                  <a:pt x="353" y="129"/>
                </a:lnTo>
                <a:lnTo>
                  <a:pt x="353" y="129"/>
                </a:lnTo>
                <a:lnTo>
                  <a:pt x="353" y="129"/>
                </a:lnTo>
                <a:lnTo>
                  <a:pt x="354" y="130"/>
                </a:lnTo>
                <a:lnTo>
                  <a:pt x="354" y="130"/>
                </a:lnTo>
                <a:lnTo>
                  <a:pt x="354" y="130"/>
                </a:lnTo>
                <a:lnTo>
                  <a:pt x="354" y="130"/>
                </a:lnTo>
                <a:lnTo>
                  <a:pt x="354" y="130"/>
                </a:lnTo>
                <a:lnTo>
                  <a:pt x="354" y="130"/>
                </a:lnTo>
                <a:lnTo>
                  <a:pt x="354" y="130"/>
                </a:lnTo>
                <a:lnTo>
                  <a:pt x="354" y="131"/>
                </a:lnTo>
                <a:lnTo>
                  <a:pt x="355" y="131"/>
                </a:lnTo>
                <a:lnTo>
                  <a:pt x="355" y="131"/>
                </a:lnTo>
                <a:lnTo>
                  <a:pt x="355" y="131"/>
                </a:lnTo>
                <a:lnTo>
                  <a:pt x="355" y="131"/>
                </a:lnTo>
                <a:lnTo>
                  <a:pt x="355" y="131"/>
                </a:lnTo>
                <a:lnTo>
                  <a:pt x="356" y="131"/>
                </a:lnTo>
                <a:lnTo>
                  <a:pt x="356" y="132"/>
                </a:lnTo>
                <a:lnTo>
                  <a:pt x="356" y="132"/>
                </a:lnTo>
                <a:lnTo>
                  <a:pt x="356" y="132"/>
                </a:lnTo>
                <a:lnTo>
                  <a:pt x="356" y="132"/>
                </a:lnTo>
                <a:lnTo>
                  <a:pt x="356" y="132"/>
                </a:lnTo>
                <a:lnTo>
                  <a:pt x="357" y="132"/>
                </a:lnTo>
                <a:lnTo>
                  <a:pt x="357" y="132"/>
                </a:lnTo>
                <a:lnTo>
                  <a:pt x="357" y="132"/>
                </a:lnTo>
                <a:lnTo>
                  <a:pt x="357" y="131"/>
                </a:lnTo>
                <a:lnTo>
                  <a:pt x="358" y="131"/>
                </a:lnTo>
                <a:lnTo>
                  <a:pt x="358" y="131"/>
                </a:lnTo>
                <a:lnTo>
                  <a:pt x="358" y="131"/>
                </a:lnTo>
                <a:lnTo>
                  <a:pt x="358" y="130"/>
                </a:lnTo>
                <a:lnTo>
                  <a:pt x="359" y="130"/>
                </a:lnTo>
                <a:lnTo>
                  <a:pt x="359" y="129"/>
                </a:lnTo>
                <a:lnTo>
                  <a:pt x="359" y="129"/>
                </a:lnTo>
                <a:lnTo>
                  <a:pt x="359" y="129"/>
                </a:lnTo>
                <a:lnTo>
                  <a:pt x="359" y="129"/>
                </a:lnTo>
                <a:lnTo>
                  <a:pt x="359" y="129"/>
                </a:lnTo>
                <a:lnTo>
                  <a:pt x="359" y="129"/>
                </a:lnTo>
                <a:lnTo>
                  <a:pt x="359" y="129"/>
                </a:lnTo>
                <a:lnTo>
                  <a:pt x="359" y="128"/>
                </a:lnTo>
                <a:lnTo>
                  <a:pt x="359" y="128"/>
                </a:lnTo>
                <a:lnTo>
                  <a:pt x="359" y="127"/>
                </a:lnTo>
                <a:lnTo>
                  <a:pt x="359" y="126"/>
                </a:lnTo>
                <a:lnTo>
                  <a:pt x="360" y="125"/>
                </a:lnTo>
                <a:lnTo>
                  <a:pt x="360" y="125"/>
                </a:lnTo>
                <a:lnTo>
                  <a:pt x="360" y="125"/>
                </a:lnTo>
                <a:lnTo>
                  <a:pt x="360" y="125"/>
                </a:lnTo>
                <a:lnTo>
                  <a:pt x="360" y="125"/>
                </a:lnTo>
                <a:lnTo>
                  <a:pt x="360" y="125"/>
                </a:lnTo>
                <a:lnTo>
                  <a:pt x="361" y="125"/>
                </a:lnTo>
                <a:lnTo>
                  <a:pt x="361" y="125"/>
                </a:lnTo>
                <a:lnTo>
                  <a:pt x="361" y="125"/>
                </a:lnTo>
                <a:lnTo>
                  <a:pt x="361" y="125"/>
                </a:lnTo>
                <a:lnTo>
                  <a:pt x="361" y="125"/>
                </a:lnTo>
                <a:lnTo>
                  <a:pt x="362" y="125"/>
                </a:lnTo>
                <a:lnTo>
                  <a:pt x="362" y="125"/>
                </a:lnTo>
                <a:lnTo>
                  <a:pt x="362" y="125"/>
                </a:lnTo>
                <a:lnTo>
                  <a:pt x="362" y="125"/>
                </a:lnTo>
                <a:lnTo>
                  <a:pt x="362" y="126"/>
                </a:lnTo>
                <a:lnTo>
                  <a:pt x="362" y="126"/>
                </a:lnTo>
                <a:lnTo>
                  <a:pt x="363" y="126"/>
                </a:lnTo>
                <a:lnTo>
                  <a:pt x="363" y="126"/>
                </a:lnTo>
                <a:lnTo>
                  <a:pt x="363" y="126"/>
                </a:lnTo>
                <a:lnTo>
                  <a:pt x="364" y="126"/>
                </a:lnTo>
                <a:lnTo>
                  <a:pt x="364" y="126"/>
                </a:lnTo>
                <a:lnTo>
                  <a:pt x="364" y="126"/>
                </a:lnTo>
                <a:lnTo>
                  <a:pt x="364" y="127"/>
                </a:lnTo>
                <a:lnTo>
                  <a:pt x="365" y="127"/>
                </a:lnTo>
                <a:lnTo>
                  <a:pt x="365" y="127"/>
                </a:lnTo>
                <a:lnTo>
                  <a:pt x="365" y="127"/>
                </a:lnTo>
                <a:lnTo>
                  <a:pt x="366" y="127"/>
                </a:lnTo>
                <a:lnTo>
                  <a:pt x="366" y="127"/>
                </a:lnTo>
                <a:lnTo>
                  <a:pt x="366" y="127"/>
                </a:lnTo>
                <a:lnTo>
                  <a:pt x="366" y="127"/>
                </a:lnTo>
                <a:lnTo>
                  <a:pt x="367" y="127"/>
                </a:lnTo>
                <a:lnTo>
                  <a:pt x="367" y="127"/>
                </a:lnTo>
                <a:lnTo>
                  <a:pt x="367" y="127"/>
                </a:lnTo>
                <a:lnTo>
                  <a:pt x="368" y="127"/>
                </a:lnTo>
                <a:lnTo>
                  <a:pt x="368" y="127"/>
                </a:lnTo>
                <a:lnTo>
                  <a:pt x="369" y="127"/>
                </a:lnTo>
                <a:lnTo>
                  <a:pt x="369" y="127"/>
                </a:lnTo>
                <a:lnTo>
                  <a:pt x="369" y="126"/>
                </a:lnTo>
                <a:lnTo>
                  <a:pt x="369" y="126"/>
                </a:lnTo>
                <a:lnTo>
                  <a:pt x="370" y="126"/>
                </a:lnTo>
                <a:lnTo>
                  <a:pt x="370" y="126"/>
                </a:lnTo>
                <a:lnTo>
                  <a:pt x="370" y="126"/>
                </a:lnTo>
                <a:lnTo>
                  <a:pt x="370" y="126"/>
                </a:lnTo>
                <a:lnTo>
                  <a:pt x="370" y="126"/>
                </a:lnTo>
                <a:lnTo>
                  <a:pt x="370" y="125"/>
                </a:lnTo>
                <a:lnTo>
                  <a:pt x="370" y="125"/>
                </a:lnTo>
                <a:lnTo>
                  <a:pt x="371" y="125"/>
                </a:lnTo>
                <a:lnTo>
                  <a:pt x="371" y="125"/>
                </a:lnTo>
                <a:lnTo>
                  <a:pt x="371" y="125"/>
                </a:lnTo>
                <a:lnTo>
                  <a:pt x="371" y="124"/>
                </a:lnTo>
                <a:lnTo>
                  <a:pt x="371" y="124"/>
                </a:lnTo>
                <a:lnTo>
                  <a:pt x="371" y="124"/>
                </a:lnTo>
                <a:lnTo>
                  <a:pt x="371" y="124"/>
                </a:lnTo>
                <a:lnTo>
                  <a:pt x="371" y="123"/>
                </a:lnTo>
                <a:lnTo>
                  <a:pt x="371" y="123"/>
                </a:lnTo>
                <a:lnTo>
                  <a:pt x="372" y="123"/>
                </a:lnTo>
                <a:lnTo>
                  <a:pt x="372" y="123"/>
                </a:lnTo>
                <a:lnTo>
                  <a:pt x="372" y="123"/>
                </a:lnTo>
                <a:lnTo>
                  <a:pt x="372" y="123"/>
                </a:lnTo>
                <a:lnTo>
                  <a:pt x="372" y="123"/>
                </a:lnTo>
                <a:lnTo>
                  <a:pt x="372" y="123"/>
                </a:lnTo>
                <a:lnTo>
                  <a:pt x="372" y="123"/>
                </a:lnTo>
                <a:lnTo>
                  <a:pt x="372" y="123"/>
                </a:lnTo>
                <a:lnTo>
                  <a:pt x="372" y="122"/>
                </a:lnTo>
                <a:lnTo>
                  <a:pt x="372" y="122"/>
                </a:lnTo>
                <a:lnTo>
                  <a:pt x="372" y="122"/>
                </a:lnTo>
                <a:lnTo>
                  <a:pt x="372" y="122"/>
                </a:lnTo>
                <a:lnTo>
                  <a:pt x="372" y="122"/>
                </a:lnTo>
                <a:lnTo>
                  <a:pt x="372" y="122"/>
                </a:lnTo>
                <a:lnTo>
                  <a:pt x="372" y="122"/>
                </a:lnTo>
                <a:lnTo>
                  <a:pt x="373" y="121"/>
                </a:lnTo>
                <a:lnTo>
                  <a:pt x="373" y="121"/>
                </a:lnTo>
                <a:lnTo>
                  <a:pt x="373" y="121"/>
                </a:lnTo>
                <a:lnTo>
                  <a:pt x="373" y="121"/>
                </a:lnTo>
                <a:lnTo>
                  <a:pt x="373" y="121"/>
                </a:lnTo>
                <a:lnTo>
                  <a:pt x="373" y="120"/>
                </a:lnTo>
                <a:lnTo>
                  <a:pt x="373" y="120"/>
                </a:lnTo>
                <a:lnTo>
                  <a:pt x="373" y="120"/>
                </a:lnTo>
                <a:lnTo>
                  <a:pt x="373" y="120"/>
                </a:lnTo>
                <a:lnTo>
                  <a:pt x="373" y="120"/>
                </a:lnTo>
                <a:lnTo>
                  <a:pt x="373" y="120"/>
                </a:lnTo>
                <a:lnTo>
                  <a:pt x="373" y="120"/>
                </a:lnTo>
                <a:lnTo>
                  <a:pt x="373" y="120"/>
                </a:lnTo>
                <a:lnTo>
                  <a:pt x="373" y="119"/>
                </a:lnTo>
                <a:lnTo>
                  <a:pt x="373" y="119"/>
                </a:lnTo>
                <a:lnTo>
                  <a:pt x="374" y="119"/>
                </a:lnTo>
                <a:lnTo>
                  <a:pt x="374" y="119"/>
                </a:lnTo>
                <a:lnTo>
                  <a:pt x="374" y="119"/>
                </a:lnTo>
                <a:lnTo>
                  <a:pt x="374" y="119"/>
                </a:lnTo>
                <a:lnTo>
                  <a:pt x="374" y="119"/>
                </a:lnTo>
                <a:lnTo>
                  <a:pt x="374" y="119"/>
                </a:lnTo>
                <a:lnTo>
                  <a:pt x="375" y="119"/>
                </a:lnTo>
                <a:lnTo>
                  <a:pt x="375" y="119"/>
                </a:lnTo>
                <a:lnTo>
                  <a:pt x="375" y="119"/>
                </a:lnTo>
                <a:lnTo>
                  <a:pt x="375" y="119"/>
                </a:lnTo>
                <a:lnTo>
                  <a:pt x="375" y="119"/>
                </a:lnTo>
                <a:lnTo>
                  <a:pt x="375" y="119"/>
                </a:lnTo>
                <a:lnTo>
                  <a:pt x="376" y="119"/>
                </a:lnTo>
                <a:lnTo>
                  <a:pt x="376" y="119"/>
                </a:lnTo>
                <a:lnTo>
                  <a:pt x="376" y="119"/>
                </a:lnTo>
                <a:lnTo>
                  <a:pt x="376" y="119"/>
                </a:lnTo>
                <a:lnTo>
                  <a:pt x="376" y="118"/>
                </a:lnTo>
                <a:lnTo>
                  <a:pt x="377" y="118"/>
                </a:lnTo>
                <a:lnTo>
                  <a:pt x="377" y="118"/>
                </a:lnTo>
                <a:lnTo>
                  <a:pt x="377" y="118"/>
                </a:lnTo>
                <a:lnTo>
                  <a:pt x="377" y="118"/>
                </a:lnTo>
                <a:lnTo>
                  <a:pt x="377" y="118"/>
                </a:lnTo>
                <a:lnTo>
                  <a:pt x="377" y="118"/>
                </a:lnTo>
                <a:lnTo>
                  <a:pt x="378" y="118"/>
                </a:lnTo>
                <a:lnTo>
                  <a:pt x="378" y="118"/>
                </a:lnTo>
                <a:lnTo>
                  <a:pt x="378" y="118"/>
                </a:lnTo>
                <a:lnTo>
                  <a:pt x="378" y="118"/>
                </a:lnTo>
                <a:lnTo>
                  <a:pt x="378" y="118"/>
                </a:lnTo>
                <a:lnTo>
                  <a:pt x="379" y="118"/>
                </a:lnTo>
                <a:lnTo>
                  <a:pt x="379" y="118"/>
                </a:lnTo>
                <a:lnTo>
                  <a:pt x="379" y="118"/>
                </a:lnTo>
                <a:lnTo>
                  <a:pt x="379" y="117"/>
                </a:lnTo>
                <a:lnTo>
                  <a:pt x="380" y="117"/>
                </a:lnTo>
                <a:lnTo>
                  <a:pt x="380" y="117"/>
                </a:lnTo>
                <a:lnTo>
                  <a:pt x="380" y="117"/>
                </a:lnTo>
                <a:lnTo>
                  <a:pt x="380" y="117"/>
                </a:lnTo>
                <a:lnTo>
                  <a:pt x="380" y="117"/>
                </a:lnTo>
                <a:lnTo>
                  <a:pt x="380" y="117"/>
                </a:lnTo>
                <a:lnTo>
                  <a:pt x="381" y="117"/>
                </a:lnTo>
                <a:lnTo>
                  <a:pt x="381" y="118"/>
                </a:lnTo>
                <a:lnTo>
                  <a:pt x="381" y="118"/>
                </a:lnTo>
                <a:lnTo>
                  <a:pt x="381" y="118"/>
                </a:lnTo>
                <a:lnTo>
                  <a:pt x="381" y="118"/>
                </a:lnTo>
                <a:lnTo>
                  <a:pt x="381" y="118"/>
                </a:lnTo>
                <a:lnTo>
                  <a:pt x="381" y="118"/>
                </a:lnTo>
                <a:lnTo>
                  <a:pt x="381" y="118"/>
                </a:lnTo>
                <a:lnTo>
                  <a:pt x="381" y="118"/>
                </a:lnTo>
                <a:lnTo>
                  <a:pt x="381" y="118"/>
                </a:lnTo>
                <a:lnTo>
                  <a:pt x="382" y="118"/>
                </a:lnTo>
                <a:lnTo>
                  <a:pt x="382" y="118"/>
                </a:lnTo>
                <a:lnTo>
                  <a:pt x="382" y="118"/>
                </a:lnTo>
                <a:lnTo>
                  <a:pt x="382" y="119"/>
                </a:lnTo>
                <a:lnTo>
                  <a:pt x="382" y="119"/>
                </a:lnTo>
                <a:lnTo>
                  <a:pt x="382" y="119"/>
                </a:lnTo>
                <a:lnTo>
                  <a:pt x="382" y="119"/>
                </a:lnTo>
                <a:lnTo>
                  <a:pt x="382" y="119"/>
                </a:lnTo>
                <a:lnTo>
                  <a:pt x="382" y="120"/>
                </a:lnTo>
                <a:lnTo>
                  <a:pt x="383" y="120"/>
                </a:lnTo>
                <a:lnTo>
                  <a:pt x="383" y="121"/>
                </a:lnTo>
                <a:lnTo>
                  <a:pt x="383" y="121"/>
                </a:lnTo>
                <a:lnTo>
                  <a:pt x="383" y="121"/>
                </a:lnTo>
                <a:lnTo>
                  <a:pt x="383" y="122"/>
                </a:lnTo>
                <a:lnTo>
                  <a:pt x="384" y="122"/>
                </a:lnTo>
                <a:lnTo>
                  <a:pt x="384" y="122"/>
                </a:lnTo>
                <a:lnTo>
                  <a:pt x="384" y="122"/>
                </a:lnTo>
                <a:lnTo>
                  <a:pt x="384" y="122"/>
                </a:lnTo>
                <a:lnTo>
                  <a:pt x="384" y="123"/>
                </a:lnTo>
                <a:lnTo>
                  <a:pt x="384" y="123"/>
                </a:lnTo>
                <a:lnTo>
                  <a:pt x="385" y="123"/>
                </a:lnTo>
                <a:lnTo>
                  <a:pt x="385" y="123"/>
                </a:lnTo>
                <a:lnTo>
                  <a:pt x="385" y="123"/>
                </a:lnTo>
                <a:lnTo>
                  <a:pt x="385" y="123"/>
                </a:lnTo>
                <a:lnTo>
                  <a:pt x="386" y="123"/>
                </a:lnTo>
                <a:lnTo>
                  <a:pt x="386" y="123"/>
                </a:lnTo>
                <a:lnTo>
                  <a:pt x="386" y="123"/>
                </a:lnTo>
                <a:lnTo>
                  <a:pt x="387" y="124"/>
                </a:lnTo>
                <a:lnTo>
                  <a:pt x="387" y="124"/>
                </a:lnTo>
                <a:lnTo>
                  <a:pt x="387" y="124"/>
                </a:lnTo>
                <a:lnTo>
                  <a:pt x="388" y="124"/>
                </a:lnTo>
                <a:lnTo>
                  <a:pt x="388" y="124"/>
                </a:lnTo>
                <a:lnTo>
                  <a:pt x="388" y="124"/>
                </a:lnTo>
                <a:lnTo>
                  <a:pt x="388" y="124"/>
                </a:lnTo>
                <a:lnTo>
                  <a:pt x="388" y="124"/>
                </a:lnTo>
                <a:lnTo>
                  <a:pt x="388" y="124"/>
                </a:lnTo>
                <a:lnTo>
                  <a:pt x="388" y="124"/>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6"/>
                </a:lnTo>
                <a:lnTo>
                  <a:pt x="388" y="126"/>
                </a:lnTo>
                <a:lnTo>
                  <a:pt x="388" y="126"/>
                </a:lnTo>
                <a:lnTo>
                  <a:pt x="388" y="126"/>
                </a:lnTo>
                <a:lnTo>
                  <a:pt x="387" y="126"/>
                </a:lnTo>
                <a:lnTo>
                  <a:pt x="387" y="126"/>
                </a:lnTo>
                <a:lnTo>
                  <a:pt x="387" y="126"/>
                </a:lnTo>
                <a:lnTo>
                  <a:pt x="387" y="126"/>
                </a:lnTo>
                <a:lnTo>
                  <a:pt x="387" y="126"/>
                </a:lnTo>
                <a:lnTo>
                  <a:pt x="387" y="126"/>
                </a:lnTo>
                <a:lnTo>
                  <a:pt x="387" y="126"/>
                </a:lnTo>
                <a:lnTo>
                  <a:pt x="387" y="126"/>
                </a:lnTo>
                <a:lnTo>
                  <a:pt x="387" y="126"/>
                </a:lnTo>
                <a:lnTo>
                  <a:pt x="387" y="126"/>
                </a:lnTo>
                <a:lnTo>
                  <a:pt x="387" y="126"/>
                </a:lnTo>
                <a:lnTo>
                  <a:pt x="387" y="126"/>
                </a:lnTo>
                <a:lnTo>
                  <a:pt x="387" y="126"/>
                </a:lnTo>
                <a:lnTo>
                  <a:pt x="387" y="126"/>
                </a:lnTo>
                <a:lnTo>
                  <a:pt x="387" y="126"/>
                </a:lnTo>
                <a:lnTo>
                  <a:pt x="387" y="126"/>
                </a:lnTo>
                <a:lnTo>
                  <a:pt x="387" y="126"/>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8"/>
                </a:lnTo>
                <a:lnTo>
                  <a:pt x="387" y="128"/>
                </a:lnTo>
                <a:lnTo>
                  <a:pt x="387" y="128"/>
                </a:lnTo>
                <a:lnTo>
                  <a:pt x="387" y="128"/>
                </a:lnTo>
                <a:lnTo>
                  <a:pt x="387" y="128"/>
                </a:lnTo>
                <a:lnTo>
                  <a:pt x="387" y="128"/>
                </a:lnTo>
                <a:lnTo>
                  <a:pt x="387" y="128"/>
                </a:lnTo>
                <a:lnTo>
                  <a:pt x="387" y="128"/>
                </a:lnTo>
                <a:lnTo>
                  <a:pt x="387" y="128"/>
                </a:lnTo>
                <a:lnTo>
                  <a:pt x="387" y="128"/>
                </a:lnTo>
                <a:lnTo>
                  <a:pt x="387" y="128"/>
                </a:lnTo>
                <a:lnTo>
                  <a:pt x="387" y="128"/>
                </a:lnTo>
                <a:lnTo>
                  <a:pt x="387" y="128"/>
                </a:lnTo>
                <a:lnTo>
                  <a:pt x="386" y="128"/>
                </a:lnTo>
                <a:lnTo>
                  <a:pt x="386" y="128"/>
                </a:lnTo>
                <a:lnTo>
                  <a:pt x="386" y="128"/>
                </a:lnTo>
                <a:lnTo>
                  <a:pt x="386" y="128"/>
                </a:lnTo>
                <a:lnTo>
                  <a:pt x="386" y="128"/>
                </a:lnTo>
                <a:lnTo>
                  <a:pt x="386" y="128"/>
                </a:lnTo>
                <a:lnTo>
                  <a:pt x="386" y="128"/>
                </a:lnTo>
                <a:lnTo>
                  <a:pt x="386" y="128"/>
                </a:lnTo>
                <a:lnTo>
                  <a:pt x="386" y="128"/>
                </a:lnTo>
                <a:lnTo>
                  <a:pt x="386" y="128"/>
                </a:lnTo>
                <a:lnTo>
                  <a:pt x="386" y="128"/>
                </a:lnTo>
                <a:lnTo>
                  <a:pt x="386" y="128"/>
                </a:lnTo>
                <a:lnTo>
                  <a:pt x="386" y="128"/>
                </a:lnTo>
                <a:lnTo>
                  <a:pt x="386" y="129"/>
                </a:lnTo>
                <a:lnTo>
                  <a:pt x="386" y="129"/>
                </a:lnTo>
                <a:lnTo>
                  <a:pt x="386" y="129"/>
                </a:lnTo>
                <a:lnTo>
                  <a:pt x="386" y="129"/>
                </a:lnTo>
                <a:lnTo>
                  <a:pt x="386" y="129"/>
                </a:lnTo>
                <a:lnTo>
                  <a:pt x="386" y="129"/>
                </a:lnTo>
                <a:lnTo>
                  <a:pt x="386" y="129"/>
                </a:lnTo>
                <a:lnTo>
                  <a:pt x="386" y="130"/>
                </a:lnTo>
                <a:lnTo>
                  <a:pt x="386" y="130"/>
                </a:lnTo>
                <a:lnTo>
                  <a:pt x="386" y="130"/>
                </a:lnTo>
                <a:lnTo>
                  <a:pt x="386" y="130"/>
                </a:lnTo>
                <a:lnTo>
                  <a:pt x="386" y="130"/>
                </a:lnTo>
                <a:lnTo>
                  <a:pt x="386" y="130"/>
                </a:lnTo>
                <a:lnTo>
                  <a:pt x="386" y="130"/>
                </a:lnTo>
                <a:lnTo>
                  <a:pt x="386" y="130"/>
                </a:lnTo>
                <a:lnTo>
                  <a:pt x="386" y="130"/>
                </a:lnTo>
                <a:lnTo>
                  <a:pt x="386" y="130"/>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5" y="131"/>
                </a:lnTo>
                <a:lnTo>
                  <a:pt x="385" y="131"/>
                </a:lnTo>
                <a:lnTo>
                  <a:pt x="385" y="131"/>
                </a:lnTo>
                <a:lnTo>
                  <a:pt x="385" y="131"/>
                </a:lnTo>
                <a:lnTo>
                  <a:pt x="385" y="131"/>
                </a:lnTo>
                <a:lnTo>
                  <a:pt x="385" y="131"/>
                </a:lnTo>
                <a:lnTo>
                  <a:pt x="385" y="131"/>
                </a:lnTo>
                <a:lnTo>
                  <a:pt x="385" y="131"/>
                </a:lnTo>
                <a:lnTo>
                  <a:pt x="385" y="131"/>
                </a:lnTo>
                <a:lnTo>
                  <a:pt x="385" y="131"/>
                </a:lnTo>
                <a:lnTo>
                  <a:pt x="385" y="131"/>
                </a:lnTo>
                <a:lnTo>
                  <a:pt x="385" y="131"/>
                </a:lnTo>
                <a:lnTo>
                  <a:pt x="385" y="131"/>
                </a:lnTo>
                <a:lnTo>
                  <a:pt x="385" y="131"/>
                </a:lnTo>
                <a:lnTo>
                  <a:pt x="385" y="131"/>
                </a:lnTo>
                <a:lnTo>
                  <a:pt x="385" y="131"/>
                </a:lnTo>
                <a:lnTo>
                  <a:pt x="385" y="132"/>
                </a:lnTo>
                <a:lnTo>
                  <a:pt x="385" y="132"/>
                </a:lnTo>
                <a:lnTo>
                  <a:pt x="385" y="132"/>
                </a:lnTo>
                <a:lnTo>
                  <a:pt x="385" y="132"/>
                </a:lnTo>
                <a:lnTo>
                  <a:pt x="384" y="132"/>
                </a:lnTo>
                <a:lnTo>
                  <a:pt x="384" y="132"/>
                </a:lnTo>
                <a:lnTo>
                  <a:pt x="384" y="132"/>
                </a:lnTo>
                <a:lnTo>
                  <a:pt x="384" y="132"/>
                </a:lnTo>
                <a:lnTo>
                  <a:pt x="384" y="132"/>
                </a:lnTo>
                <a:lnTo>
                  <a:pt x="384" y="132"/>
                </a:lnTo>
                <a:lnTo>
                  <a:pt x="384" y="132"/>
                </a:lnTo>
                <a:lnTo>
                  <a:pt x="384" y="132"/>
                </a:lnTo>
                <a:lnTo>
                  <a:pt x="384" y="132"/>
                </a:lnTo>
                <a:lnTo>
                  <a:pt x="384" y="132"/>
                </a:lnTo>
                <a:lnTo>
                  <a:pt x="383" y="132"/>
                </a:lnTo>
                <a:lnTo>
                  <a:pt x="383" y="132"/>
                </a:lnTo>
                <a:lnTo>
                  <a:pt x="383" y="132"/>
                </a:lnTo>
                <a:lnTo>
                  <a:pt x="383" y="132"/>
                </a:lnTo>
                <a:lnTo>
                  <a:pt x="383" y="132"/>
                </a:lnTo>
                <a:lnTo>
                  <a:pt x="383" y="132"/>
                </a:lnTo>
                <a:lnTo>
                  <a:pt x="383"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3" y="132"/>
                </a:lnTo>
                <a:lnTo>
                  <a:pt x="383" y="132"/>
                </a:lnTo>
                <a:lnTo>
                  <a:pt x="383" y="132"/>
                </a:lnTo>
                <a:lnTo>
                  <a:pt x="383" y="133"/>
                </a:lnTo>
                <a:lnTo>
                  <a:pt x="383" y="133"/>
                </a:lnTo>
                <a:lnTo>
                  <a:pt x="383" y="133"/>
                </a:lnTo>
                <a:lnTo>
                  <a:pt x="383" y="133"/>
                </a:lnTo>
                <a:lnTo>
                  <a:pt x="383" y="133"/>
                </a:lnTo>
                <a:lnTo>
                  <a:pt x="383" y="133"/>
                </a:lnTo>
                <a:lnTo>
                  <a:pt x="382" y="133"/>
                </a:lnTo>
                <a:lnTo>
                  <a:pt x="382" y="133"/>
                </a:lnTo>
                <a:lnTo>
                  <a:pt x="382" y="133"/>
                </a:lnTo>
                <a:lnTo>
                  <a:pt x="382" y="133"/>
                </a:lnTo>
                <a:lnTo>
                  <a:pt x="382" y="133"/>
                </a:lnTo>
                <a:lnTo>
                  <a:pt x="382" y="133"/>
                </a:lnTo>
                <a:lnTo>
                  <a:pt x="382" y="133"/>
                </a:lnTo>
                <a:lnTo>
                  <a:pt x="381" y="133"/>
                </a:lnTo>
                <a:lnTo>
                  <a:pt x="381" y="133"/>
                </a:lnTo>
                <a:lnTo>
                  <a:pt x="381" y="133"/>
                </a:lnTo>
                <a:lnTo>
                  <a:pt x="381" y="133"/>
                </a:lnTo>
                <a:lnTo>
                  <a:pt x="381" y="133"/>
                </a:lnTo>
                <a:lnTo>
                  <a:pt x="381" y="133"/>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0" y="134"/>
                </a:lnTo>
                <a:lnTo>
                  <a:pt x="380" y="134"/>
                </a:lnTo>
                <a:lnTo>
                  <a:pt x="380" y="134"/>
                </a:lnTo>
                <a:lnTo>
                  <a:pt x="380" y="134"/>
                </a:lnTo>
                <a:lnTo>
                  <a:pt x="380" y="134"/>
                </a:lnTo>
                <a:lnTo>
                  <a:pt x="380" y="134"/>
                </a:lnTo>
                <a:lnTo>
                  <a:pt x="380" y="134"/>
                </a:lnTo>
                <a:lnTo>
                  <a:pt x="380" y="134"/>
                </a:lnTo>
                <a:lnTo>
                  <a:pt x="380" y="134"/>
                </a:lnTo>
                <a:lnTo>
                  <a:pt x="380"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2" y="134"/>
                </a:lnTo>
                <a:lnTo>
                  <a:pt x="382" y="134"/>
                </a:lnTo>
                <a:lnTo>
                  <a:pt x="382" y="134"/>
                </a:lnTo>
                <a:lnTo>
                  <a:pt x="382" y="134"/>
                </a:lnTo>
                <a:lnTo>
                  <a:pt x="382" y="134"/>
                </a:lnTo>
                <a:lnTo>
                  <a:pt x="382" y="134"/>
                </a:lnTo>
                <a:lnTo>
                  <a:pt x="382" y="134"/>
                </a:lnTo>
                <a:lnTo>
                  <a:pt x="382" y="134"/>
                </a:lnTo>
                <a:lnTo>
                  <a:pt x="382" y="134"/>
                </a:lnTo>
                <a:lnTo>
                  <a:pt x="382" y="134"/>
                </a:lnTo>
                <a:lnTo>
                  <a:pt x="382" y="134"/>
                </a:lnTo>
                <a:lnTo>
                  <a:pt x="382" y="134"/>
                </a:lnTo>
                <a:lnTo>
                  <a:pt x="382" y="134"/>
                </a:lnTo>
                <a:lnTo>
                  <a:pt x="382" y="134"/>
                </a:lnTo>
                <a:lnTo>
                  <a:pt x="382" y="134"/>
                </a:lnTo>
                <a:lnTo>
                  <a:pt x="382" y="134"/>
                </a:lnTo>
                <a:lnTo>
                  <a:pt x="383" y="134"/>
                </a:lnTo>
                <a:lnTo>
                  <a:pt x="383" y="134"/>
                </a:lnTo>
                <a:lnTo>
                  <a:pt x="383" y="134"/>
                </a:lnTo>
                <a:lnTo>
                  <a:pt x="384" y="135"/>
                </a:lnTo>
                <a:lnTo>
                  <a:pt x="384" y="135"/>
                </a:lnTo>
                <a:lnTo>
                  <a:pt x="385" y="135"/>
                </a:lnTo>
                <a:lnTo>
                  <a:pt x="385" y="135"/>
                </a:lnTo>
                <a:lnTo>
                  <a:pt x="385" y="135"/>
                </a:lnTo>
                <a:lnTo>
                  <a:pt x="386" y="135"/>
                </a:lnTo>
                <a:lnTo>
                  <a:pt x="386" y="135"/>
                </a:lnTo>
                <a:lnTo>
                  <a:pt x="386" y="135"/>
                </a:lnTo>
                <a:lnTo>
                  <a:pt x="386" y="135"/>
                </a:lnTo>
                <a:lnTo>
                  <a:pt x="386" y="135"/>
                </a:lnTo>
                <a:lnTo>
                  <a:pt x="386" y="135"/>
                </a:lnTo>
                <a:lnTo>
                  <a:pt x="386" y="135"/>
                </a:lnTo>
                <a:lnTo>
                  <a:pt x="386" y="136"/>
                </a:lnTo>
                <a:lnTo>
                  <a:pt x="386" y="136"/>
                </a:lnTo>
                <a:lnTo>
                  <a:pt x="386" y="136"/>
                </a:lnTo>
                <a:lnTo>
                  <a:pt x="386" y="136"/>
                </a:lnTo>
                <a:lnTo>
                  <a:pt x="386" y="136"/>
                </a:lnTo>
                <a:lnTo>
                  <a:pt x="386" y="136"/>
                </a:lnTo>
                <a:lnTo>
                  <a:pt x="386" y="136"/>
                </a:lnTo>
                <a:lnTo>
                  <a:pt x="386" y="137"/>
                </a:lnTo>
                <a:lnTo>
                  <a:pt x="387" y="137"/>
                </a:lnTo>
                <a:lnTo>
                  <a:pt x="387" y="137"/>
                </a:lnTo>
                <a:lnTo>
                  <a:pt x="387" y="137"/>
                </a:lnTo>
                <a:lnTo>
                  <a:pt x="387" y="137"/>
                </a:lnTo>
                <a:lnTo>
                  <a:pt x="387" y="138"/>
                </a:lnTo>
                <a:lnTo>
                  <a:pt x="387" y="138"/>
                </a:lnTo>
                <a:lnTo>
                  <a:pt x="387" y="138"/>
                </a:lnTo>
                <a:lnTo>
                  <a:pt x="388" y="138"/>
                </a:lnTo>
                <a:lnTo>
                  <a:pt x="388" y="138"/>
                </a:lnTo>
                <a:lnTo>
                  <a:pt x="388" y="138"/>
                </a:lnTo>
                <a:lnTo>
                  <a:pt x="388" y="138"/>
                </a:lnTo>
                <a:lnTo>
                  <a:pt x="388" y="138"/>
                </a:lnTo>
                <a:lnTo>
                  <a:pt x="389" y="138"/>
                </a:lnTo>
                <a:lnTo>
                  <a:pt x="389" y="138"/>
                </a:lnTo>
                <a:lnTo>
                  <a:pt x="389" y="138"/>
                </a:lnTo>
                <a:lnTo>
                  <a:pt x="389" y="138"/>
                </a:lnTo>
                <a:lnTo>
                  <a:pt x="390" y="138"/>
                </a:lnTo>
                <a:lnTo>
                  <a:pt x="390" y="138"/>
                </a:lnTo>
                <a:lnTo>
                  <a:pt x="390" y="138"/>
                </a:lnTo>
                <a:lnTo>
                  <a:pt x="390" y="138"/>
                </a:lnTo>
                <a:lnTo>
                  <a:pt x="390" y="138"/>
                </a:lnTo>
                <a:lnTo>
                  <a:pt x="390" y="138"/>
                </a:lnTo>
                <a:lnTo>
                  <a:pt x="390" y="138"/>
                </a:lnTo>
                <a:lnTo>
                  <a:pt x="390" y="138"/>
                </a:lnTo>
                <a:lnTo>
                  <a:pt x="390" y="138"/>
                </a:lnTo>
                <a:lnTo>
                  <a:pt x="390" y="139"/>
                </a:lnTo>
                <a:lnTo>
                  <a:pt x="390" y="139"/>
                </a:lnTo>
                <a:lnTo>
                  <a:pt x="390" y="139"/>
                </a:lnTo>
                <a:lnTo>
                  <a:pt x="390" y="139"/>
                </a:lnTo>
                <a:lnTo>
                  <a:pt x="390" y="140"/>
                </a:lnTo>
                <a:lnTo>
                  <a:pt x="390" y="140"/>
                </a:lnTo>
                <a:lnTo>
                  <a:pt x="390" y="140"/>
                </a:lnTo>
                <a:lnTo>
                  <a:pt x="390" y="140"/>
                </a:lnTo>
                <a:lnTo>
                  <a:pt x="390" y="140"/>
                </a:lnTo>
                <a:lnTo>
                  <a:pt x="390" y="140"/>
                </a:lnTo>
                <a:lnTo>
                  <a:pt x="390" y="141"/>
                </a:lnTo>
                <a:lnTo>
                  <a:pt x="390" y="141"/>
                </a:lnTo>
                <a:lnTo>
                  <a:pt x="389" y="141"/>
                </a:lnTo>
                <a:lnTo>
                  <a:pt x="389" y="141"/>
                </a:lnTo>
                <a:lnTo>
                  <a:pt x="389" y="141"/>
                </a:lnTo>
                <a:lnTo>
                  <a:pt x="389" y="141"/>
                </a:lnTo>
                <a:lnTo>
                  <a:pt x="389" y="142"/>
                </a:lnTo>
                <a:lnTo>
                  <a:pt x="388" y="142"/>
                </a:lnTo>
                <a:lnTo>
                  <a:pt x="388" y="142"/>
                </a:lnTo>
                <a:lnTo>
                  <a:pt x="388" y="142"/>
                </a:lnTo>
                <a:lnTo>
                  <a:pt x="388" y="142"/>
                </a:lnTo>
                <a:lnTo>
                  <a:pt x="388" y="143"/>
                </a:lnTo>
                <a:lnTo>
                  <a:pt x="388" y="143"/>
                </a:lnTo>
                <a:lnTo>
                  <a:pt x="388" y="143"/>
                </a:lnTo>
                <a:lnTo>
                  <a:pt x="388" y="144"/>
                </a:lnTo>
                <a:lnTo>
                  <a:pt x="388" y="144"/>
                </a:lnTo>
                <a:lnTo>
                  <a:pt x="388" y="144"/>
                </a:lnTo>
                <a:lnTo>
                  <a:pt x="388" y="144"/>
                </a:lnTo>
                <a:lnTo>
                  <a:pt x="388" y="145"/>
                </a:lnTo>
                <a:lnTo>
                  <a:pt x="389" y="146"/>
                </a:lnTo>
                <a:lnTo>
                  <a:pt x="389" y="148"/>
                </a:lnTo>
                <a:lnTo>
                  <a:pt x="389" y="148"/>
                </a:lnTo>
                <a:lnTo>
                  <a:pt x="389" y="149"/>
                </a:lnTo>
                <a:lnTo>
                  <a:pt x="389" y="149"/>
                </a:lnTo>
                <a:lnTo>
                  <a:pt x="390" y="149"/>
                </a:lnTo>
                <a:lnTo>
                  <a:pt x="390" y="149"/>
                </a:lnTo>
                <a:lnTo>
                  <a:pt x="390" y="149"/>
                </a:lnTo>
                <a:lnTo>
                  <a:pt x="390" y="149"/>
                </a:lnTo>
                <a:lnTo>
                  <a:pt x="389" y="150"/>
                </a:lnTo>
                <a:lnTo>
                  <a:pt x="389" y="150"/>
                </a:lnTo>
                <a:lnTo>
                  <a:pt x="389" y="150"/>
                </a:lnTo>
                <a:lnTo>
                  <a:pt x="389" y="150"/>
                </a:lnTo>
                <a:lnTo>
                  <a:pt x="389" y="150"/>
                </a:lnTo>
                <a:lnTo>
                  <a:pt x="389" y="150"/>
                </a:lnTo>
                <a:lnTo>
                  <a:pt x="389" y="150"/>
                </a:lnTo>
                <a:lnTo>
                  <a:pt x="389" y="150"/>
                </a:lnTo>
                <a:lnTo>
                  <a:pt x="389" y="150"/>
                </a:lnTo>
                <a:lnTo>
                  <a:pt x="389" y="150"/>
                </a:lnTo>
                <a:lnTo>
                  <a:pt x="389" y="150"/>
                </a:lnTo>
                <a:lnTo>
                  <a:pt x="388" y="150"/>
                </a:lnTo>
                <a:lnTo>
                  <a:pt x="388" y="150"/>
                </a:lnTo>
                <a:lnTo>
                  <a:pt x="388" y="150"/>
                </a:lnTo>
                <a:lnTo>
                  <a:pt x="388" y="150"/>
                </a:lnTo>
                <a:lnTo>
                  <a:pt x="388" y="151"/>
                </a:lnTo>
                <a:lnTo>
                  <a:pt x="388" y="151"/>
                </a:lnTo>
                <a:lnTo>
                  <a:pt x="388" y="151"/>
                </a:lnTo>
                <a:lnTo>
                  <a:pt x="388" y="151"/>
                </a:lnTo>
                <a:lnTo>
                  <a:pt x="388" y="151"/>
                </a:lnTo>
                <a:lnTo>
                  <a:pt x="388" y="151"/>
                </a:lnTo>
                <a:lnTo>
                  <a:pt x="388" y="151"/>
                </a:lnTo>
                <a:lnTo>
                  <a:pt x="388" y="151"/>
                </a:lnTo>
                <a:lnTo>
                  <a:pt x="387" y="151"/>
                </a:lnTo>
                <a:lnTo>
                  <a:pt x="387" y="151"/>
                </a:lnTo>
                <a:lnTo>
                  <a:pt x="387" y="151"/>
                </a:lnTo>
                <a:lnTo>
                  <a:pt x="388" y="153"/>
                </a:lnTo>
                <a:lnTo>
                  <a:pt x="388" y="154"/>
                </a:lnTo>
                <a:lnTo>
                  <a:pt x="389" y="154"/>
                </a:lnTo>
                <a:lnTo>
                  <a:pt x="389" y="154"/>
                </a:lnTo>
                <a:lnTo>
                  <a:pt x="389" y="154"/>
                </a:lnTo>
                <a:lnTo>
                  <a:pt x="389" y="155"/>
                </a:lnTo>
                <a:lnTo>
                  <a:pt x="389" y="155"/>
                </a:lnTo>
                <a:lnTo>
                  <a:pt x="389" y="156"/>
                </a:lnTo>
                <a:lnTo>
                  <a:pt x="389" y="156"/>
                </a:lnTo>
                <a:lnTo>
                  <a:pt x="389" y="156"/>
                </a:lnTo>
                <a:lnTo>
                  <a:pt x="389" y="156"/>
                </a:lnTo>
                <a:lnTo>
                  <a:pt x="389" y="156"/>
                </a:lnTo>
                <a:lnTo>
                  <a:pt x="389" y="157"/>
                </a:lnTo>
                <a:lnTo>
                  <a:pt x="389" y="157"/>
                </a:lnTo>
                <a:lnTo>
                  <a:pt x="389" y="157"/>
                </a:lnTo>
                <a:lnTo>
                  <a:pt x="389" y="157"/>
                </a:lnTo>
                <a:lnTo>
                  <a:pt x="389" y="157"/>
                </a:lnTo>
                <a:lnTo>
                  <a:pt x="389" y="157"/>
                </a:lnTo>
                <a:lnTo>
                  <a:pt x="390" y="158"/>
                </a:lnTo>
                <a:lnTo>
                  <a:pt x="390" y="158"/>
                </a:lnTo>
                <a:lnTo>
                  <a:pt x="390" y="158"/>
                </a:lnTo>
                <a:lnTo>
                  <a:pt x="390" y="158"/>
                </a:lnTo>
                <a:lnTo>
                  <a:pt x="390" y="159"/>
                </a:lnTo>
                <a:lnTo>
                  <a:pt x="390" y="159"/>
                </a:lnTo>
                <a:lnTo>
                  <a:pt x="390" y="159"/>
                </a:lnTo>
                <a:lnTo>
                  <a:pt x="390" y="159"/>
                </a:lnTo>
                <a:lnTo>
                  <a:pt x="390" y="159"/>
                </a:lnTo>
                <a:lnTo>
                  <a:pt x="390" y="159"/>
                </a:lnTo>
                <a:lnTo>
                  <a:pt x="390" y="160"/>
                </a:lnTo>
                <a:lnTo>
                  <a:pt x="390" y="160"/>
                </a:lnTo>
                <a:lnTo>
                  <a:pt x="390" y="160"/>
                </a:lnTo>
                <a:lnTo>
                  <a:pt x="390" y="160"/>
                </a:lnTo>
                <a:lnTo>
                  <a:pt x="390" y="161"/>
                </a:lnTo>
                <a:lnTo>
                  <a:pt x="390" y="161"/>
                </a:lnTo>
                <a:lnTo>
                  <a:pt x="390" y="161"/>
                </a:lnTo>
                <a:lnTo>
                  <a:pt x="390" y="162"/>
                </a:lnTo>
                <a:lnTo>
                  <a:pt x="390" y="162"/>
                </a:lnTo>
                <a:lnTo>
                  <a:pt x="390" y="163"/>
                </a:lnTo>
                <a:lnTo>
                  <a:pt x="390" y="164"/>
                </a:lnTo>
                <a:lnTo>
                  <a:pt x="390" y="166"/>
                </a:lnTo>
                <a:lnTo>
                  <a:pt x="390" y="166"/>
                </a:lnTo>
                <a:lnTo>
                  <a:pt x="390" y="167"/>
                </a:lnTo>
                <a:lnTo>
                  <a:pt x="390" y="168"/>
                </a:lnTo>
                <a:lnTo>
                  <a:pt x="390" y="169"/>
                </a:lnTo>
                <a:lnTo>
                  <a:pt x="390" y="170"/>
                </a:lnTo>
                <a:lnTo>
                  <a:pt x="390" y="170"/>
                </a:lnTo>
                <a:lnTo>
                  <a:pt x="390" y="170"/>
                </a:lnTo>
                <a:lnTo>
                  <a:pt x="389" y="171"/>
                </a:lnTo>
                <a:lnTo>
                  <a:pt x="389" y="172"/>
                </a:lnTo>
                <a:lnTo>
                  <a:pt x="389" y="172"/>
                </a:lnTo>
                <a:lnTo>
                  <a:pt x="389" y="173"/>
                </a:lnTo>
                <a:lnTo>
                  <a:pt x="389" y="173"/>
                </a:lnTo>
                <a:lnTo>
                  <a:pt x="389" y="173"/>
                </a:lnTo>
                <a:lnTo>
                  <a:pt x="389" y="174"/>
                </a:lnTo>
                <a:lnTo>
                  <a:pt x="390" y="175"/>
                </a:lnTo>
                <a:lnTo>
                  <a:pt x="390" y="175"/>
                </a:lnTo>
                <a:lnTo>
                  <a:pt x="390" y="175"/>
                </a:lnTo>
                <a:lnTo>
                  <a:pt x="390" y="176"/>
                </a:lnTo>
                <a:lnTo>
                  <a:pt x="391" y="176"/>
                </a:lnTo>
                <a:lnTo>
                  <a:pt x="391" y="178"/>
                </a:lnTo>
                <a:lnTo>
                  <a:pt x="391" y="178"/>
                </a:lnTo>
                <a:lnTo>
                  <a:pt x="391" y="179"/>
                </a:lnTo>
                <a:lnTo>
                  <a:pt x="392" y="179"/>
                </a:lnTo>
                <a:lnTo>
                  <a:pt x="392" y="179"/>
                </a:lnTo>
                <a:lnTo>
                  <a:pt x="392" y="179"/>
                </a:lnTo>
                <a:lnTo>
                  <a:pt x="392" y="179"/>
                </a:lnTo>
                <a:lnTo>
                  <a:pt x="391" y="179"/>
                </a:lnTo>
                <a:lnTo>
                  <a:pt x="391" y="179"/>
                </a:lnTo>
                <a:lnTo>
                  <a:pt x="391" y="179"/>
                </a:lnTo>
                <a:lnTo>
                  <a:pt x="390" y="179"/>
                </a:lnTo>
                <a:lnTo>
                  <a:pt x="390" y="179"/>
                </a:lnTo>
                <a:lnTo>
                  <a:pt x="390" y="179"/>
                </a:lnTo>
                <a:lnTo>
                  <a:pt x="390" y="179"/>
                </a:lnTo>
                <a:lnTo>
                  <a:pt x="389" y="179"/>
                </a:lnTo>
                <a:lnTo>
                  <a:pt x="389" y="179"/>
                </a:lnTo>
                <a:lnTo>
                  <a:pt x="388" y="179"/>
                </a:lnTo>
                <a:lnTo>
                  <a:pt x="387" y="180"/>
                </a:lnTo>
                <a:lnTo>
                  <a:pt x="386" y="182"/>
                </a:lnTo>
                <a:lnTo>
                  <a:pt x="386" y="182"/>
                </a:lnTo>
                <a:lnTo>
                  <a:pt x="386" y="182"/>
                </a:lnTo>
                <a:lnTo>
                  <a:pt x="386" y="182"/>
                </a:lnTo>
                <a:lnTo>
                  <a:pt x="386" y="182"/>
                </a:lnTo>
                <a:lnTo>
                  <a:pt x="387" y="182"/>
                </a:lnTo>
                <a:lnTo>
                  <a:pt x="387" y="183"/>
                </a:lnTo>
                <a:lnTo>
                  <a:pt x="386" y="183"/>
                </a:lnTo>
                <a:lnTo>
                  <a:pt x="386" y="183"/>
                </a:lnTo>
                <a:lnTo>
                  <a:pt x="386" y="183"/>
                </a:lnTo>
                <a:lnTo>
                  <a:pt x="386" y="183"/>
                </a:lnTo>
                <a:lnTo>
                  <a:pt x="386" y="183"/>
                </a:lnTo>
                <a:lnTo>
                  <a:pt x="386" y="184"/>
                </a:lnTo>
                <a:lnTo>
                  <a:pt x="386" y="184"/>
                </a:lnTo>
                <a:lnTo>
                  <a:pt x="386" y="184"/>
                </a:lnTo>
                <a:lnTo>
                  <a:pt x="386" y="184"/>
                </a:lnTo>
                <a:lnTo>
                  <a:pt x="387" y="184"/>
                </a:lnTo>
                <a:lnTo>
                  <a:pt x="387" y="184"/>
                </a:lnTo>
                <a:lnTo>
                  <a:pt x="387" y="184"/>
                </a:lnTo>
                <a:lnTo>
                  <a:pt x="387" y="185"/>
                </a:lnTo>
                <a:lnTo>
                  <a:pt x="386" y="185"/>
                </a:lnTo>
                <a:lnTo>
                  <a:pt x="386" y="185"/>
                </a:lnTo>
                <a:lnTo>
                  <a:pt x="386" y="186"/>
                </a:lnTo>
                <a:lnTo>
                  <a:pt x="386" y="186"/>
                </a:lnTo>
                <a:lnTo>
                  <a:pt x="386" y="186"/>
                </a:lnTo>
                <a:lnTo>
                  <a:pt x="386" y="187"/>
                </a:lnTo>
                <a:lnTo>
                  <a:pt x="386" y="187"/>
                </a:lnTo>
                <a:lnTo>
                  <a:pt x="386" y="187"/>
                </a:lnTo>
                <a:lnTo>
                  <a:pt x="386" y="187"/>
                </a:lnTo>
                <a:lnTo>
                  <a:pt x="386" y="187"/>
                </a:lnTo>
                <a:lnTo>
                  <a:pt x="385" y="187"/>
                </a:lnTo>
                <a:lnTo>
                  <a:pt x="385" y="187"/>
                </a:lnTo>
                <a:lnTo>
                  <a:pt x="385" y="187"/>
                </a:lnTo>
                <a:lnTo>
                  <a:pt x="385" y="187"/>
                </a:lnTo>
                <a:lnTo>
                  <a:pt x="385" y="187"/>
                </a:lnTo>
                <a:lnTo>
                  <a:pt x="385" y="187"/>
                </a:lnTo>
                <a:lnTo>
                  <a:pt x="385" y="187"/>
                </a:lnTo>
                <a:lnTo>
                  <a:pt x="385" y="187"/>
                </a:lnTo>
                <a:lnTo>
                  <a:pt x="385" y="187"/>
                </a:lnTo>
                <a:lnTo>
                  <a:pt x="384" y="187"/>
                </a:lnTo>
                <a:lnTo>
                  <a:pt x="384" y="187"/>
                </a:lnTo>
                <a:lnTo>
                  <a:pt x="384" y="187"/>
                </a:lnTo>
                <a:lnTo>
                  <a:pt x="384" y="187"/>
                </a:lnTo>
                <a:lnTo>
                  <a:pt x="384" y="188"/>
                </a:lnTo>
                <a:lnTo>
                  <a:pt x="384" y="189"/>
                </a:lnTo>
                <a:lnTo>
                  <a:pt x="384" y="189"/>
                </a:lnTo>
                <a:lnTo>
                  <a:pt x="384" y="190"/>
                </a:lnTo>
                <a:lnTo>
                  <a:pt x="384" y="191"/>
                </a:lnTo>
                <a:lnTo>
                  <a:pt x="384" y="193"/>
                </a:lnTo>
                <a:lnTo>
                  <a:pt x="384" y="194"/>
                </a:lnTo>
                <a:lnTo>
                  <a:pt x="384" y="194"/>
                </a:lnTo>
                <a:lnTo>
                  <a:pt x="384" y="194"/>
                </a:lnTo>
                <a:lnTo>
                  <a:pt x="384" y="195"/>
                </a:lnTo>
                <a:lnTo>
                  <a:pt x="384" y="195"/>
                </a:lnTo>
                <a:lnTo>
                  <a:pt x="384" y="196"/>
                </a:lnTo>
                <a:lnTo>
                  <a:pt x="384" y="196"/>
                </a:lnTo>
                <a:lnTo>
                  <a:pt x="383" y="196"/>
                </a:lnTo>
                <a:lnTo>
                  <a:pt x="383" y="196"/>
                </a:lnTo>
                <a:lnTo>
                  <a:pt x="383" y="197"/>
                </a:lnTo>
                <a:lnTo>
                  <a:pt x="383" y="197"/>
                </a:lnTo>
                <a:lnTo>
                  <a:pt x="383" y="197"/>
                </a:lnTo>
                <a:lnTo>
                  <a:pt x="383" y="197"/>
                </a:lnTo>
                <a:lnTo>
                  <a:pt x="383" y="197"/>
                </a:lnTo>
                <a:lnTo>
                  <a:pt x="383" y="198"/>
                </a:lnTo>
                <a:lnTo>
                  <a:pt x="383" y="198"/>
                </a:lnTo>
                <a:lnTo>
                  <a:pt x="383" y="198"/>
                </a:lnTo>
                <a:lnTo>
                  <a:pt x="383" y="199"/>
                </a:lnTo>
                <a:lnTo>
                  <a:pt x="383" y="199"/>
                </a:lnTo>
                <a:lnTo>
                  <a:pt x="383" y="199"/>
                </a:lnTo>
                <a:lnTo>
                  <a:pt x="382" y="199"/>
                </a:lnTo>
                <a:lnTo>
                  <a:pt x="382" y="200"/>
                </a:lnTo>
                <a:lnTo>
                  <a:pt x="382" y="200"/>
                </a:lnTo>
                <a:lnTo>
                  <a:pt x="381" y="200"/>
                </a:lnTo>
                <a:lnTo>
                  <a:pt x="381" y="200"/>
                </a:lnTo>
                <a:lnTo>
                  <a:pt x="381" y="200"/>
                </a:lnTo>
                <a:lnTo>
                  <a:pt x="381" y="200"/>
                </a:lnTo>
                <a:lnTo>
                  <a:pt x="381" y="200"/>
                </a:lnTo>
                <a:lnTo>
                  <a:pt x="381" y="200"/>
                </a:lnTo>
                <a:lnTo>
                  <a:pt x="381" y="200"/>
                </a:lnTo>
                <a:lnTo>
                  <a:pt x="381" y="200"/>
                </a:lnTo>
                <a:lnTo>
                  <a:pt x="381" y="200"/>
                </a:lnTo>
                <a:lnTo>
                  <a:pt x="381" y="200"/>
                </a:lnTo>
                <a:lnTo>
                  <a:pt x="380" y="200"/>
                </a:lnTo>
                <a:lnTo>
                  <a:pt x="380" y="200"/>
                </a:lnTo>
                <a:lnTo>
                  <a:pt x="380" y="200"/>
                </a:lnTo>
                <a:lnTo>
                  <a:pt x="380" y="201"/>
                </a:lnTo>
                <a:lnTo>
                  <a:pt x="380" y="201"/>
                </a:lnTo>
                <a:lnTo>
                  <a:pt x="380" y="201"/>
                </a:lnTo>
                <a:lnTo>
                  <a:pt x="380" y="201"/>
                </a:lnTo>
                <a:lnTo>
                  <a:pt x="380" y="201"/>
                </a:lnTo>
                <a:lnTo>
                  <a:pt x="380" y="201"/>
                </a:lnTo>
                <a:lnTo>
                  <a:pt x="380" y="201"/>
                </a:lnTo>
                <a:lnTo>
                  <a:pt x="380" y="201"/>
                </a:lnTo>
                <a:lnTo>
                  <a:pt x="380" y="202"/>
                </a:lnTo>
                <a:lnTo>
                  <a:pt x="380" y="203"/>
                </a:lnTo>
                <a:lnTo>
                  <a:pt x="381" y="204"/>
                </a:lnTo>
                <a:lnTo>
                  <a:pt x="380" y="204"/>
                </a:lnTo>
                <a:lnTo>
                  <a:pt x="379" y="205"/>
                </a:lnTo>
                <a:lnTo>
                  <a:pt x="379" y="205"/>
                </a:lnTo>
                <a:lnTo>
                  <a:pt x="378" y="206"/>
                </a:lnTo>
                <a:lnTo>
                  <a:pt x="378" y="206"/>
                </a:lnTo>
                <a:lnTo>
                  <a:pt x="377" y="206"/>
                </a:lnTo>
                <a:lnTo>
                  <a:pt x="377" y="206"/>
                </a:lnTo>
                <a:lnTo>
                  <a:pt x="377" y="206"/>
                </a:lnTo>
                <a:lnTo>
                  <a:pt x="376" y="206"/>
                </a:lnTo>
                <a:lnTo>
                  <a:pt x="376" y="207"/>
                </a:lnTo>
                <a:lnTo>
                  <a:pt x="375" y="207"/>
                </a:lnTo>
                <a:lnTo>
                  <a:pt x="374" y="207"/>
                </a:lnTo>
                <a:lnTo>
                  <a:pt x="373" y="208"/>
                </a:lnTo>
                <a:lnTo>
                  <a:pt x="373" y="208"/>
                </a:lnTo>
                <a:lnTo>
                  <a:pt x="373" y="208"/>
                </a:lnTo>
                <a:lnTo>
                  <a:pt x="374" y="209"/>
                </a:lnTo>
                <a:lnTo>
                  <a:pt x="374" y="209"/>
                </a:lnTo>
                <a:lnTo>
                  <a:pt x="375" y="209"/>
                </a:lnTo>
                <a:lnTo>
                  <a:pt x="375" y="210"/>
                </a:lnTo>
                <a:lnTo>
                  <a:pt x="375" y="210"/>
                </a:lnTo>
                <a:lnTo>
                  <a:pt x="375" y="210"/>
                </a:lnTo>
                <a:lnTo>
                  <a:pt x="376" y="210"/>
                </a:lnTo>
                <a:lnTo>
                  <a:pt x="376" y="210"/>
                </a:lnTo>
                <a:lnTo>
                  <a:pt x="376" y="210"/>
                </a:lnTo>
                <a:lnTo>
                  <a:pt x="377" y="210"/>
                </a:lnTo>
                <a:lnTo>
                  <a:pt x="377" y="210"/>
                </a:lnTo>
                <a:lnTo>
                  <a:pt x="377" y="211"/>
                </a:lnTo>
                <a:lnTo>
                  <a:pt x="377" y="211"/>
                </a:lnTo>
                <a:lnTo>
                  <a:pt x="377" y="211"/>
                </a:lnTo>
                <a:lnTo>
                  <a:pt x="378" y="211"/>
                </a:lnTo>
                <a:lnTo>
                  <a:pt x="378" y="211"/>
                </a:lnTo>
                <a:lnTo>
                  <a:pt x="378" y="211"/>
                </a:lnTo>
                <a:lnTo>
                  <a:pt x="378" y="212"/>
                </a:lnTo>
                <a:lnTo>
                  <a:pt x="379" y="212"/>
                </a:lnTo>
                <a:lnTo>
                  <a:pt x="379" y="212"/>
                </a:lnTo>
                <a:lnTo>
                  <a:pt x="379" y="213"/>
                </a:lnTo>
                <a:lnTo>
                  <a:pt x="379" y="213"/>
                </a:lnTo>
                <a:lnTo>
                  <a:pt x="379" y="213"/>
                </a:lnTo>
                <a:lnTo>
                  <a:pt x="379" y="213"/>
                </a:lnTo>
                <a:lnTo>
                  <a:pt x="379" y="213"/>
                </a:lnTo>
                <a:lnTo>
                  <a:pt x="378" y="214"/>
                </a:lnTo>
                <a:lnTo>
                  <a:pt x="378" y="214"/>
                </a:lnTo>
                <a:lnTo>
                  <a:pt x="377" y="214"/>
                </a:lnTo>
                <a:lnTo>
                  <a:pt x="377" y="214"/>
                </a:lnTo>
                <a:lnTo>
                  <a:pt x="377" y="214"/>
                </a:lnTo>
                <a:lnTo>
                  <a:pt x="377" y="215"/>
                </a:lnTo>
                <a:lnTo>
                  <a:pt x="377" y="215"/>
                </a:lnTo>
                <a:lnTo>
                  <a:pt x="377" y="215"/>
                </a:lnTo>
                <a:lnTo>
                  <a:pt x="377" y="215"/>
                </a:lnTo>
                <a:lnTo>
                  <a:pt x="376" y="215"/>
                </a:lnTo>
                <a:lnTo>
                  <a:pt x="376" y="216"/>
                </a:lnTo>
                <a:lnTo>
                  <a:pt x="376" y="216"/>
                </a:lnTo>
                <a:lnTo>
                  <a:pt x="376" y="216"/>
                </a:lnTo>
                <a:lnTo>
                  <a:pt x="376" y="216"/>
                </a:lnTo>
                <a:lnTo>
                  <a:pt x="376" y="216"/>
                </a:lnTo>
                <a:lnTo>
                  <a:pt x="376" y="216"/>
                </a:lnTo>
                <a:lnTo>
                  <a:pt x="375" y="217"/>
                </a:lnTo>
                <a:lnTo>
                  <a:pt x="375" y="217"/>
                </a:lnTo>
                <a:lnTo>
                  <a:pt x="375" y="217"/>
                </a:lnTo>
                <a:lnTo>
                  <a:pt x="375" y="217"/>
                </a:lnTo>
                <a:lnTo>
                  <a:pt x="375" y="217"/>
                </a:lnTo>
                <a:lnTo>
                  <a:pt x="375" y="217"/>
                </a:lnTo>
                <a:lnTo>
                  <a:pt x="375" y="217"/>
                </a:lnTo>
                <a:lnTo>
                  <a:pt x="375" y="217"/>
                </a:lnTo>
                <a:lnTo>
                  <a:pt x="375" y="218"/>
                </a:lnTo>
                <a:lnTo>
                  <a:pt x="375" y="218"/>
                </a:lnTo>
                <a:lnTo>
                  <a:pt x="375" y="218"/>
                </a:lnTo>
                <a:lnTo>
                  <a:pt x="375" y="218"/>
                </a:lnTo>
                <a:lnTo>
                  <a:pt x="375" y="218"/>
                </a:lnTo>
                <a:lnTo>
                  <a:pt x="375" y="218"/>
                </a:lnTo>
                <a:lnTo>
                  <a:pt x="375" y="219"/>
                </a:lnTo>
                <a:lnTo>
                  <a:pt x="374" y="219"/>
                </a:lnTo>
                <a:lnTo>
                  <a:pt x="374" y="219"/>
                </a:lnTo>
                <a:lnTo>
                  <a:pt x="374" y="219"/>
                </a:lnTo>
                <a:lnTo>
                  <a:pt x="374" y="219"/>
                </a:lnTo>
                <a:lnTo>
                  <a:pt x="374" y="219"/>
                </a:lnTo>
                <a:lnTo>
                  <a:pt x="374" y="219"/>
                </a:lnTo>
                <a:lnTo>
                  <a:pt x="373" y="220"/>
                </a:lnTo>
                <a:lnTo>
                  <a:pt x="373" y="220"/>
                </a:lnTo>
                <a:lnTo>
                  <a:pt x="373" y="220"/>
                </a:lnTo>
                <a:lnTo>
                  <a:pt x="373" y="220"/>
                </a:lnTo>
                <a:lnTo>
                  <a:pt x="373" y="220"/>
                </a:lnTo>
                <a:lnTo>
                  <a:pt x="373" y="220"/>
                </a:lnTo>
                <a:lnTo>
                  <a:pt x="373" y="220"/>
                </a:lnTo>
                <a:lnTo>
                  <a:pt x="373" y="220"/>
                </a:lnTo>
                <a:lnTo>
                  <a:pt x="373" y="221"/>
                </a:lnTo>
                <a:lnTo>
                  <a:pt x="373" y="221"/>
                </a:lnTo>
                <a:lnTo>
                  <a:pt x="373" y="221"/>
                </a:lnTo>
                <a:lnTo>
                  <a:pt x="373" y="221"/>
                </a:lnTo>
                <a:lnTo>
                  <a:pt x="373" y="221"/>
                </a:lnTo>
                <a:lnTo>
                  <a:pt x="373" y="221"/>
                </a:lnTo>
                <a:lnTo>
                  <a:pt x="372" y="221"/>
                </a:lnTo>
                <a:lnTo>
                  <a:pt x="372" y="221"/>
                </a:lnTo>
                <a:lnTo>
                  <a:pt x="372" y="221"/>
                </a:lnTo>
                <a:lnTo>
                  <a:pt x="372" y="221"/>
                </a:lnTo>
                <a:lnTo>
                  <a:pt x="372" y="221"/>
                </a:lnTo>
                <a:lnTo>
                  <a:pt x="372" y="221"/>
                </a:lnTo>
                <a:lnTo>
                  <a:pt x="372" y="222"/>
                </a:lnTo>
                <a:lnTo>
                  <a:pt x="372" y="222"/>
                </a:lnTo>
                <a:lnTo>
                  <a:pt x="372" y="222"/>
                </a:lnTo>
                <a:lnTo>
                  <a:pt x="372" y="222"/>
                </a:lnTo>
                <a:lnTo>
                  <a:pt x="372" y="222"/>
                </a:lnTo>
                <a:lnTo>
                  <a:pt x="372" y="222"/>
                </a:lnTo>
                <a:lnTo>
                  <a:pt x="372" y="222"/>
                </a:lnTo>
                <a:lnTo>
                  <a:pt x="372" y="222"/>
                </a:lnTo>
                <a:lnTo>
                  <a:pt x="372" y="222"/>
                </a:lnTo>
                <a:lnTo>
                  <a:pt x="372" y="223"/>
                </a:lnTo>
                <a:lnTo>
                  <a:pt x="371" y="223"/>
                </a:lnTo>
                <a:lnTo>
                  <a:pt x="371" y="223"/>
                </a:lnTo>
                <a:lnTo>
                  <a:pt x="371" y="223"/>
                </a:lnTo>
                <a:lnTo>
                  <a:pt x="371" y="223"/>
                </a:lnTo>
                <a:lnTo>
                  <a:pt x="371" y="223"/>
                </a:lnTo>
                <a:lnTo>
                  <a:pt x="371" y="223"/>
                </a:lnTo>
                <a:lnTo>
                  <a:pt x="371" y="223"/>
                </a:lnTo>
                <a:lnTo>
                  <a:pt x="371" y="223"/>
                </a:lnTo>
                <a:lnTo>
                  <a:pt x="371" y="224"/>
                </a:lnTo>
                <a:lnTo>
                  <a:pt x="371" y="224"/>
                </a:lnTo>
                <a:lnTo>
                  <a:pt x="371" y="224"/>
                </a:lnTo>
                <a:lnTo>
                  <a:pt x="371" y="224"/>
                </a:lnTo>
                <a:lnTo>
                  <a:pt x="371" y="224"/>
                </a:lnTo>
                <a:lnTo>
                  <a:pt x="371" y="224"/>
                </a:lnTo>
                <a:lnTo>
                  <a:pt x="371" y="224"/>
                </a:lnTo>
                <a:lnTo>
                  <a:pt x="370" y="224"/>
                </a:lnTo>
                <a:lnTo>
                  <a:pt x="370" y="224"/>
                </a:lnTo>
                <a:lnTo>
                  <a:pt x="370" y="224"/>
                </a:lnTo>
                <a:lnTo>
                  <a:pt x="370" y="224"/>
                </a:lnTo>
                <a:lnTo>
                  <a:pt x="370" y="224"/>
                </a:lnTo>
                <a:lnTo>
                  <a:pt x="370" y="224"/>
                </a:lnTo>
                <a:lnTo>
                  <a:pt x="370" y="224"/>
                </a:lnTo>
                <a:lnTo>
                  <a:pt x="369" y="224"/>
                </a:lnTo>
                <a:lnTo>
                  <a:pt x="369" y="224"/>
                </a:lnTo>
                <a:lnTo>
                  <a:pt x="369" y="224"/>
                </a:lnTo>
                <a:lnTo>
                  <a:pt x="369" y="224"/>
                </a:lnTo>
                <a:lnTo>
                  <a:pt x="369" y="224"/>
                </a:lnTo>
                <a:lnTo>
                  <a:pt x="369" y="224"/>
                </a:lnTo>
                <a:lnTo>
                  <a:pt x="366" y="225"/>
                </a:lnTo>
                <a:lnTo>
                  <a:pt x="364" y="226"/>
                </a:lnTo>
                <a:lnTo>
                  <a:pt x="362" y="226"/>
                </a:lnTo>
                <a:lnTo>
                  <a:pt x="361" y="227"/>
                </a:lnTo>
                <a:lnTo>
                  <a:pt x="359" y="227"/>
                </a:lnTo>
                <a:lnTo>
                  <a:pt x="359" y="228"/>
                </a:lnTo>
                <a:lnTo>
                  <a:pt x="357" y="228"/>
                </a:lnTo>
                <a:lnTo>
                  <a:pt x="357" y="228"/>
                </a:lnTo>
                <a:lnTo>
                  <a:pt x="356" y="229"/>
                </a:lnTo>
                <a:lnTo>
                  <a:pt x="353" y="229"/>
                </a:lnTo>
                <a:lnTo>
                  <a:pt x="351" y="230"/>
                </a:lnTo>
                <a:lnTo>
                  <a:pt x="351" y="230"/>
                </a:lnTo>
                <a:lnTo>
                  <a:pt x="351" y="230"/>
                </a:lnTo>
                <a:lnTo>
                  <a:pt x="350" y="230"/>
                </a:lnTo>
                <a:lnTo>
                  <a:pt x="350" y="230"/>
                </a:lnTo>
                <a:lnTo>
                  <a:pt x="348" y="230"/>
                </a:lnTo>
                <a:lnTo>
                  <a:pt x="347" y="230"/>
                </a:lnTo>
                <a:lnTo>
                  <a:pt x="346" y="230"/>
                </a:lnTo>
                <a:lnTo>
                  <a:pt x="345" y="230"/>
                </a:lnTo>
                <a:lnTo>
                  <a:pt x="344" y="230"/>
                </a:lnTo>
                <a:lnTo>
                  <a:pt x="344" y="231"/>
                </a:lnTo>
                <a:lnTo>
                  <a:pt x="343" y="231"/>
                </a:lnTo>
                <a:lnTo>
                  <a:pt x="341" y="231"/>
                </a:lnTo>
                <a:lnTo>
                  <a:pt x="340" y="231"/>
                </a:lnTo>
                <a:lnTo>
                  <a:pt x="340" y="232"/>
                </a:lnTo>
                <a:lnTo>
                  <a:pt x="340" y="232"/>
                </a:lnTo>
                <a:lnTo>
                  <a:pt x="339" y="232"/>
                </a:lnTo>
                <a:lnTo>
                  <a:pt x="339" y="232"/>
                </a:lnTo>
                <a:lnTo>
                  <a:pt x="335" y="234"/>
                </a:lnTo>
                <a:lnTo>
                  <a:pt x="335" y="234"/>
                </a:lnTo>
                <a:lnTo>
                  <a:pt x="334" y="234"/>
                </a:lnTo>
                <a:lnTo>
                  <a:pt x="332" y="235"/>
                </a:lnTo>
                <a:lnTo>
                  <a:pt x="332" y="235"/>
                </a:lnTo>
                <a:lnTo>
                  <a:pt x="332" y="235"/>
                </a:lnTo>
                <a:lnTo>
                  <a:pt x="330" y="236"/>
                </a:lnTo>
                <a:lnTo>
                  <a:pt x="330" y="236"/>
                </a:lnTo>
                <a:lnTo>
                  <a:pt x="330" y="236"/>
                </a:lnTo>
                <a:lnTo>
                  <a:pt x="329" y="237"/>
                </a:lnTo>
                <a:lnTo>
                  <a:pt x="328" y="237"/>
                </a:lnTo>
                <a:lnTo>
                  <a:pt x="327" y="238"/>
                </a:lnTo>
                <a:lnTo>
                  <a:pt x="326" y="238"/>
                </a:lnTo>
                <a:lnTo>
                  <a:pt x="325" y="239"/>
                </a:lnTo>
                <a:lnTo>
                  <a:pt x="325" y="239"/>
                </a:lnTo>
                <a:lnTo>
                  <a:pt x="325" y="239"/>
                </a:lnTo>
                <a:lnTo>
                  <a:pt x="323" y="241"/>
                </a:lnTo>
                <a:lnTo>
                  <a:pt x="323" y="241"/>
                </a:lnTo>
                <a:lnTo>
                  <a:pt x="322" y="242"/>
                </a:lnTo>
                <a:lnTo>
                  <a:pt x="322" y="242"/>
                </a:lnTo>
                <a:lnTo>
                  <a:pt x="321" y="243"/>
                </a:lnTo>
                <a:lnTo>
                  <a:pt x="320" y="244"/>
                </a:lnTo>
                <a:lnTo>
                  <a:pt x="319" y="245"/>
                </a:lnTo>
                <a:lnTo>
                  <a:pt x="319" y="245"/>
                </a:lnTo>
                <a:lnTo>
                  <a:pt x="319" y="245"/>
                </a:lnTo>
                <a:lnTo>
                  <a:pt x="318" y="246"/>
                </a:lnTo>
                <a:lnTo>
                  <a:pt x="318" y="246"/>
                </a:lnTo>
                <a:lnTo>
                  <a:pt x="318" y="246"/>
                </a:lnTo>
                <a:lnTo>
                  <a:pt x="317" y="246"/>
                </a:lnTo>
                <a:lnTo>
                  <a:pt x="317" y="247"/>
                </a:lnTo>
                <a:lnTo>
                  <a:pt x="316" y="247"/>
                </a:lnTo>
                <a:lnTo>
                  <a:pt x="315" y="248"/>
                </a:lnTo>
                <a:lnTo>
                  <a:pt x="315" y="248"/>
                </a:lnTo>
                <a:lnTo>
                  <a:pt x="314" y="249"/>
                </a:lnTo>
                <a:lnTo>
                  <a:pt x="314" y="249"/>
                </a:lnTo>
                <a:lnTo>
                  <a:pt x="313" y="249"/>
                </a:lnTo>
                <a:lnTo>
                  <a:pt x="313" y="249"/>
                </a:lnTo>
                <a:lnTo>
                  <a:pt x="313" y="249"/>
                </a:lnTo>
                <a:lnTo>
                  <a:pt x="311" y="250"/>
                </a:lnTo>
                <a:lnTo>
                  <a:pt x="310" y="251"/>
                </a:lnTo>
                <a:lnTo>
                  <a:pt x="309" y="251"/>
                </a:lnTo>
                <a:lnTo>
                  <a:pt x="309" y="252"/>
                </a:lnTo>
                <a:lnTo>
                  <a:pt x="308" y="252"/>
                </a:lnTo>
                <a:lnTo>
                  <a:pt x="307" y="253"/>
                </a:lnTo>
                <a:lnTo>
                  <a:pt x="305" y="254"/>
                </a:lnTo>
                <a:lnTo>
                  <a:pt x="304" y="255"/>
                </a:lnTo>
                <a:lnTo>
                  <a:pt x="302" y="256"/>
                </a:lnTo>
                <a:lnTo>
                  <a:pt x="301" y="257"/>
                </a:lnTo>
                <a:lnTo>
                  <a:pt x="301" y="257"/>
                </a:lnTo>
                <a:lnTo>
                  <a:pt x="301" y="257"/>
                </a:lnTo>
                <a:lnTo>
                  <a:pt x="301" y="257"/>
                </a:lnTo>
                <a:lnTo>
                  <a:pt x="301" y="257"/>
                </a:lnTo>
                <a:lnTo>
                  <a:pt x="300" y="258"/>
                </a:lnTo>
                <a:lnTo>
                  <a:pt x="300" y="258"/>
                </a:lnTo>
                <a:lnTo>
                  <a:pt x="299" y="258"/>
                </a:lnTo>
                <a:lnTo>
                  <a:pt x="299" y="258"/>
                </a:lnTo>
                <a:lnTo>
                  <a:pt x="297" y="260"/>
                </a:lnTo>
                <a:lnTo>
                  <a:pt x="295" y="261"/>
                </a:lnTo>
                <a:lnTo>
                  <a:pt x="295" y="261"/>
                </a:lnTo>
                <a:lnTo>
                  <a:pt x="295" y="261"/>
                </a:lnTo>
                <a:lnTo>
                  <a:pt x="292" y="263"/>
                </a:lnTo>
                <a:lnTo>
                  <a:pt x="292" y="263"/>
                </a:lnTo>
                <a:lnTo>
                  <a:pt x="292" y="263"/>
                </a:lnTo>
                <a:lnTo>
                  <a:pt x="292" y="264"/>
                </a:lnTo>
                <a:lnTo>
                  <a:pt x="291" y="266"/>
                </a:lnTo>
                <a:lnTo>
                  <a:pt x="291" y="267"/>
                </a:lnTo>
                <a:lnTo>
                  <a:pt x="291" y="267"/>
                </a:lnTo>
                <a:lnTo>
                  <a:pt x="291" y="267"/>
                </a:lnTo>
                <a:lnTo>
                  <a:pt x="292" y="268"/>
                </a:lnTo>
                <a:lnTo>
                  <a:pt x="292" y="268"/>
                </a:lnTo>
                <a:lnTo>
                  <a:pt x="292" y="269"/>
                </a:lnTo>
                <a:lnTo>
                  <a:pt x="293" y="271"/>
                </a:lnTo>
                <a:lnTo>
                  <a:pt x="294" y="273"/>
                </a:lnTo>
                <a:lnTo>
                  <a:pt x="294" y="274"/>
                </a:lnTo>
                <a:lnTo>
                  <a:pt x="294" y="274"/>
                </a:lnTo>
                <a:lnTo>
                  <a:pt x="294" y="275"/>
                </a:lnTo>
                <a:lnTo>
                  <a:pt x="294" y="276"/>
                </a:lnTo>
                <a:lnTo>
                  <a:pt x="295" y="277"/>
                </a:lnTo>
                <a:lnTo>
                  <a:pt x="296" y="279"/>
                </a:lnTo>
                <a:lnTo>
                  <a:pt x="300" y="290"/>
                </a:lnTo>
                <a:lnTo>
                  <a:pt x="300" y="290"/>
                </a:lnTo>
                <a:lnTo>
                  <a:pt x="300" y="290"/>
                </a:lnTo>
                <a:lnTo>
                  <a:pt x="300" y="290"/>
                </a:lnTo>
                <a:lnTo>
                  <a:pt x="300" y="290"/>
                </a:lnTo>
                <a:lnTo>
                  <a:pt x="300" y="290"/>
                </a:lnTo>
                <a:lnTo>
                  <a:pt x="300" y="290"/>
                </a:lnTo>
                <a:lnTo>
                  <a:pt x="300" y="291"/>
                </a:lnTo>
                <a:lnTo>
                  <a:pt x="300" y="291"/>
                </a:lnTo>
                <a:lnTo>
                  <a:pt x="300" y="291"/>
                </a:lnTo>
                <a:lnTo>
                  <a:pt x="300" y="291"/>
                </a:lnTo>
                <a:lnTo>
                  <a:pt x="301" y="291"/>
                </a:lnTo>
                <a:lnTo>
                  <a:pt x="301" y="291"/>
                </a:lnTo>
                <a:lnTo>
                  <a:pt x="301" y="291"/>
                </a:lnTo>
                <a:lnTo>
                  <a:pt x="301" y="291"/>
                </a:lnTo>
                <a:lnTo>
                  <a:pt x="301" y="291"/>
                </a:lnTo>
                <a:lnTo>
                  <a:pt x="301" y="291"/>
                </a:lnTo>
                <a:lnTo>
                  <a:pt x="301" y="292"/>
                </a:lnTo>
                <a:lnTo>
                  <a:pt x="301" y="292"/>
                </a:lnTo>
                <a:lnTo>
                  <a:pt x="301" y="292"/>
                </a:lnTo>
                <a:lnTo>
                  <a:pt x="301" y="292"/>
                </a:lnTo>
                <a:lnTo>
                  <a:pt x="301" y="292"/>
                </a:lnTo>
                <a:lnTo>
                  <a:pt x="301" y="292"/>
                </a:lnTo>
                <a:lnTo>
                  <a:pt x="301" y="292"/>
                </a:lnTo>
                <a:lnTo>
                  <a:pt x="301" y="293"/>
                </a:lnTo>
                <a:lnTo>
                  <a:pt x="301" y="293"/>
                </a:lnTo>
                <a:lnTo>
                  <a:pt x="301" y="293"/>
                </a:lnTo>
                <a:lnTo>
                  <a:pt x="301" y="293"/>
                </a:lnTo>
                <a:lnTo>
                  <a:pt x="301" y="293"/>
                </a:lnTo>
                <a:lnTo>
                  <a:pt x="301" y="293"/>
                </a:lnTo>
                <a:lnTo>
                  <a:pt x="301" y="293"/>
                </a:lnTo>
                <a:lnTo>
                  <a:pt x="301" y="294"/>
                </a:lnTo>
                <a:lnTo>
                  <a:pt x="301" y="294"/>
                </a:lnTo>
                <a:lnTo>
                  <a:pt x="301" y="294"/>
                </a:lnTo>
                <a:lnTo>
                  <a:pt x="301" y="294"/>
                </a:lnTo>
                <a:lnTo>
                  <a:pt x="301" y="294"/>
                </a:lnTo>
                <a:lnTo>
                  <a:pt x="301" y="294"/>
                </a:lnTo>
                <a:lnTo>
                  <a:pt x="301" y="294"/>
                </a:lnTo>
                <a:lnTo>
                  <a:pt x="301" y="294"/>
                </a:lnTo>
                <a:lnTo>
                  <a:pt x="302" y="295"/>
                </a:lnTo>
                <a:lnTo>
                  <a:pt x="302" y="295"/>
                </a:lnTo>
                <a:lnTo>
                  <a:pt x="302" y="295"/>
                </a:lnTo>
                <a:lnTo>
                  <a:pt x="302" y="295"/>
                </a:lnTo>
                <a:lnTo>
                  <a:pt x="302" y="295"/>
                </a:lnTo>
                <a:lnTo>
                  <a:pt x="301" y="295"/>
                </a:lnTo>
                <a:lnTo>
                  <a:pt x="301" y="295"/>
                </a:lnTo>
                <a:lnTo>
                  <a:pt x="301" y="295"/>
                </a:lnTo>
                <a:lnTo>
                  <a:pt x="301" y="296"/>
                </a:lnTo>
                <a:lnTo>
                  <a:pt x="302" y="296"/>
                </a:lnTo>
                <a:lnTo>
                  <a:pt x="302" y="296"/>
                </a:lnTo>
                <a:lnTo>
                  <a:pt x="302" y="296"/>
                </a:lnTo>
                <a:lnTo>
                  <a:pt x="302" y="296"/>
                </a:lnTo>
                <a:lnTo>
                  <a:pt x="302" y="296"/>
                </a:lnTo>
                <a:lnTo>
                  <a:pt x="302" y="296"/>
                </a:lnTo>
                <a:lnTo>
                  <a:pt x="302" y="296"/>
                </a:lnTo>
                <a:lnTo>
                  <a:pt x="302" y="296"/>
                </a:lnTo>
                <a:lnTo>
                  <a:pt x="302" y="296"/>
                </a:lnTo>
                <a:lnTo>
                  <a:pt x="302" y="296"/>
                </a:lnTo>
                <a:lnTo>
                  <a:pt x="302" y="296"/>
                </a:lnTo>
                <a:lnTo>
                  <a:pt x="302" y="296"/>
                </a:lnTo>
                <a:lnTo>
                  <a:pt x="302" y="297"/>
                </a:lnTo>
                <a:lnTo>
                  <a:pt x="302" y="297"/>
                </a:lnTo>
                <a:lnTo>
                  <a:pt x="302" y="297"/>
                </a:lnTo>
                <a:lnTo>
                  <a:pt x="302" y="297"/>
                </a:lnTo>
                <a:lnTo>
                  <a:pt x="302" y="297"/>
                </a:lnTo>
                <a:lnTo>
                  <a:pt x="302" y="298"/>
                </a:lnTo>
                <a:lnTo>
                  <a:pt x="302" y="298"/>
                </a:lnTo>
                <a:lnTo>
                  <a:pt x="302" y="298"/>
                </a:lnTo>
                <a:lnTo>
                  <a:pt x="302" y="298"/>
                </a:lnTo>
                <a:lnTo>
                  <a:pt x="302" y="298"/>
                </a:lnTo>
                <a:lnTo>
                  <a:pt x="302" y="298"/>
                </a:lnTo>
                <a:lnTo>
                  <a:pt x="302" y="299"/>
                </a:lnTo>
                <a:lnTo>
                  <a:pt x="303" y="299"/>
                </a:lnTo>
                <a:lnTo>
                  <a:pt x="303" y="300"/>
                </a:lnTo>
                <a:lnTo>
                  <a:pt x="304" y="303"/>
                </a:lnTo>
                <a:lnTo>
                  <a:pt x="304" y="303"/>
                </a:lnTo>
                <a:lnTo>
                  <a:pt x="304" y="304"/>
                </a:lnTo>
                <a:lnTo>
                  <a:pt x="304" y="304"/>
                </a:lnTo>
                <a:lnTo>
                  <a:pt x="304" y="305"/>
                </a:lnTo>
                <a:lnTo>
                  <a:pt x="305" y="309"/>
                </a:lnTo>
                <a:lnTo>
                  <a:pt x="305" y="310"/>
                </a:lnTo>
                <a:lnTo>
                  <a:pt x="306" y="310"/>
                </a:lnTo>
                <a:lnTo>
                  <a:pt x="306" y="311"/>
                </a:lnTo>
                <a:lnTo>
                  <a:pt x="306" y="312"/>
                </a:lnTo>
                <a:lnTo>
                  <a:pt x="306" y="313"/>
                </a:lnTo>
                <a:lnTo>
                  <a:pt x="306" y="313"/>
                </a:lnTo>
                <a:lnTo>
                  <a:pt x="307" y="315"/>
                </a:lnTo>
                <a:lnTo>
                  <a:pt x="308" y="317"/>
                </a:lnTo>
                <a:lnTo>
                  <a:pt x="308" y="318"/>
                </a:lnTo>
                <a:lnTo>
                  <a:pt x="309" y="319"/>
                </a:lnTo>
                <a:lnTo>
                  <a:pt x="309" y="319"/>
                </a:lnTo>
                <a:lnTo>
                  <a:pt x="309" y="320"/>
                </a:lnTo>
                <a:lnTo>
                  <a:pt x="309" y="321"/>
                </a:lnTo>
                <a:lnTo>
                  <a:pt x="310" y="323"/>
                </a:lnTo>
                <a:lnTo>
                  <a:pt x="311" y="325"/>
                </a:lnTo>
                <a:lnTo>
                  <a:pt x="311" y="326"/>
                </a:lnTo>
                <a:lnTo>
                  <a:pt x="311" y="326"/>
                </a:lnTo>
                <a:lnTo>
                  <a:pt x="311" y="326"/>
                </a:lnTo>
                <a:lnTo>
                  <a:pt x="311" y="326"/>
                </a:lnTo>
                <a:lnTo>
                  <a:pt x="311" y="326"/>
                </a:lnTo>
                <a:lnTo>
                  <a:pt x="311" y="327"/>
                </a:lnTo>
                <a:lnTo>
                  <a:pt x="311" y="327"/>
                </a:lnTo>
                <a:lnTo>
                  <a:pt x="311" y="327"/>
                </a:lnTo>
                <a:lnTo>
                  <a:pt x="311" y="327"/>
                </a:lnTo>
                <a:lnTo>
                  <a:pt x="311" y="327"/>
                </a:lnTo>
                <a:lnTo>
                  <a:pt x="311" y="327"/>
                </a:lnTo>
                <a:lnTo>
                  <a:pt x="311" y="327"/>
                </a:lnTo>
                <a:lnTo>
                  <a:pt x="310" y="328"/>
                </a:lnTo>
                <a:lnTo>
                  <a:pt x="309" y="328"/>
                </a:lnTo>
                <a:lnTo>
                  <a:pt x="308" y="328"/>
                </a:lnTo>
                <a:lnTo>
                  <a:pt x="308" y="328"/>
                </a:lnTo>
                <a:lnTo>
                  <a:pt x="308" y="328"/>
                </a:lnTo>
                <a:lnTo>
                  <a:pt x="308" y="328"/>
                </a:lnTo>
                <a:lnTo>
                  <a:pt x="308" y="327"/>
                </a:lnTo>
                <a:lnTo>
                  <a:pt x="308" y="327"/>
                </a:lnTo>
                <a:lnTo>
                  <a:pt x="308" y="327"/>
                </a:lnTo>
                <a:lnTo>
                  <a:pt x="308" y="328"/>
                </a:lnTo>
                <a:lnTo>
                  <a:pt x="307" y="328"/>
                </a:lnTo>
                <a:lnTo>
                  <a:pt x="307" y="328"/>
                </a:lnTo>
                <a:lnTo>
                  <a:pt x="307" y="328"/>
                </a:lnTo>
                <a:lnTo>
                  <a:pt x="307" y="328"/>
                </a:lnTo>
                <a:lnTo>
                  <a:pt x="306" y="328"/>
                </a:lnTo>
                <a:lnTo>
                  <a:pt x="306" y="328"/>
                </a:lnTo>
                <a:lnTo>
                  <a:pt x="306" y="328"/>
                </a:lnTo>
                <a:lnTo>
                  <a:pt x="305" y="328"/>
                </a:lnTo>
                <a:lnTo>
                  <a:pt x="305" y="327"/>
                </a:lnTo>
                <a:lnTo>
                  <a:pt x="305" y="327"/>
                </a:lnTo>
                <a:lnTo>
                  <a:pt x="305" y="327"/>
                </a:lnTo>
                <a:lnTo>
                  <a:pt x="305" y="328"/>
                </a:lnTo>
                <a:lnTo>
                  <a:pt x="304" y="328"/>
                </a:lnTo>
                <a:lnTo>
                  <a:pt x="304" y="327"/>
                </a:lnTo>
                <a:lnTo>
                  <a:pt x="304" y="327"/>
                </a:lnTo>
                <a:lnTo>
                  <a:pt x="303" y="327"/>
                </a:lnTo>
                <a:lnTo>
                  <a:pt x="303" y="327"/>
                </a:lnTo>
                <a:lnTo>
                  <a:pt x="303" y="327"/>
                </a:lnTo>
                <a:lnTo>
                  <a:pt x="302" y="327"/>
                </a:lnTo>
                <a:lnTo>
                  <a:pt x="302" y="327"/>
                </a:lnTo>
                <a:lnTo>
                  <a:pt x="302" y="327"/>
                </a:lnTo>
                <a:lnTo>
                  <a:pt x="301" y="327"/>
                </a:lnTo>
                <a:lnTo>
                  <a:pt x="301" y="327"/>
                </a:lnTo>
                <a:lnTo>
                  <a:pt x="301" y="327"/>
                </a:lnTo>
                <a:lnTo>
                  <a:pt x="301" y="327"/>
                </a:lnTo>
                <a:lnTo>
                  <a:pt x="300" y="327"/>
                </a:lnTo>
                <a:lnTo>
                  <a:pt x="300" y="327"/>
                </a:lnTo>
                <a:lnTo>
                  <a:pt x="300" y="327"/>
                </a:lnTo>
                <a:lnTo>
                  <a:pt x="300" y="327"/>
                </a:lnTo>
                <a:lnTo>
                  <a:pt x="299" y="327"/>
                </a:lnTo>
                <a:lnTo>
                  <a:pt x="299" y="327"/>
                </a:lnTo>
                <a:lnTo>
                  <a:pt x="299" y="327"/>
                </a:lnTo>
                <a:lnTo>
                  <a:pt x="299" y="327"/>
                </a:lnTo>
                <a:lnTo>
                  <a:pt x="299" y="328"/>
                </a:lnTo>
                <a:lnTo>
                  <a:pt x="299" y="328"/>
                </a:lnTo>
                <a:lnTo>
                  <a:pt x="298" y="328"/>
                </a:lnTo>
                <a:lnTo>
                  <a:pt x="298" y="328"/>
                </a:lnTo>
                <a:lnTo>
                  <a:pt x="298" y="328"/>
                </a:lnTo>
                <a:lnTo>
                  <a:pt x="298" y="328"/>
                </a:lnTo>
                <a:lnTo>
                  <a:pt x="298" y="328"/>
                </a:lnTo>
                <a:lnTo>
                  <a:pt x="298" y="328"/>
                </a:lnTo>
                <a:lnTo>
                  <a:pt x="297" y="329"/>
                </a:lnTo>
                <a:lnTo>
                  <a:pt x="297" y="329"/>
                </a:lnTo>
                <a:lnTo>
                  <a:pt x="297" y="329"/>
                </a:lnTo>
                <a:lnTo>
                  <a:pt x="296" y="329"/>
                </a:lnTo>
                <a:lnTo>
                  <a:pt x="296" y="329"/>
                </a:lnTo>
                <a:lnTo>
                  <a:pt x="296" y="329"/>
                </a:lnTo>
                <a:lnTo>
                  <a:pt x="296" y="329"/>
                </a:lnTo>
                <a:lnTo>
                  <a:pt x="296" y="329"/>
                </a:lnTo>
                <a:lnTo>
                  <a:pt x="296" y="329"/>
                </a:lnTo>
                <a:lnTo>
                  <a:pt x="295" y="329"/>
                </a:lnTo>
                <a:lnTo>
                  <a:pt x="295" y="329"/>
                </a:lnTo>
                <a:lnTo>
                  <a:pt x="295" y="329"/>
                </a:lnTo>
                <a:lnTo>
                  <a:pt x="295" y="329"/>
                </a:lnTo>
                <a:lnTo>
                  <a:pt x="295" y="329"/>
                </a:lnTo>
                <a:lnTo>
                  <a:pt x="295" y="328"/>
                </a:lnTo>
                <a:lnTo>
                  <a:pt x="295" y="328"/>
                </a:lnTo>
                <a:lnTo>
                  <a:pt x="295" y="328"/>
                </a:lnTo>
                <a:lnTo>
                  <a:pt x="295" y="328"/>
                </a:lnTo>
                <a:lnTo>
                  <a:pt x="295" y="328"/>
                </a:lnTo>
                <a:lnTo>
                  <a:pt x="294" y="328"/>
                </a:lnTo>
                <a:lnTo>
                  <a:pt x="294" y="328"/>
                </a:lnTo>
                <a:lnTo>
                  <a:pt x="294" y="328"/>
                </a:lnTo>
                <a:lnTo>
                  <a:pt x="294" y="328"/>
                </a:lnTo>
                <a:lnTo>
                  <a:pt x="294" y="327"/>
                </a:lnTo>
                <a:lnTo>
                  <a:pt x="294" y="327"/>
                </a:lnTo>
                <a:lnTo>
                  <a:pt x="294" y="327"/>
                </a:lnTo>
                <a:lnTo>
                  <a:pt x="294" y="327"/>
                </a:lnTo>
                <a:lnTo>
                  <a:pt x="294" y="327"/>
                </a:lnTo>
                <a:lnTo>
                  <a:pt x="294" y="327"/>
                </a:lnTo>
                <a:lnTo>
                  <a:pt x="294" y="327"/>
                </a:lnTo>
                <a:lnTo>
                  <a:pt x="294" y="327"/>
                </a:lnTo>
                <a:lnTo>
                  <a:pt x="293" y="327"/>
                </a:lnTo>
                <a:lnTo>
                  <a:pt x="293" y="328"/>
                </a:lnTo>
                <a:lnTo>
                  <a:pt x="294" y="328"/>
                </a:lnTo>
                <a:lnTo>
                  <a:pt x="294" y="328"/>
                </a:lnTo>
                <a:lnTo>
                  <a:pt x="294" y="328"/>
                </a:lnTo>
                <a:lnTo>
                  <a:pt x="294" y="328"/>
                </a:lnTo>
                <a:lnTo>
                  <a:pt x="294" y="329"/>
                </a:lnTo>
                <a:lnTo>
                  <a:pt x="294" y="329"/>
                </a:lnTo>
                <a:lnTo>
                  <a:pt x="294" y="329"/>
                </a:lnTo>
                <a:lnTo>
                  <a:pt x="294" y="329"/>
                </a:lnTo>
                <a:lnTo>
                  <a:pt x="295" y="329"/>
                </a:lnTo>
                <a:lnTo>
                  <a:pt x="295" y="329"/>
                </a:lnTo>
                <a:lnTo>
                  <a:pt x="295" y="329"/>
                </a:lnTo>
                <a:lnTo>
                  <a:pt x="294" y="330"/>
                </a:lnTo>
                <a:lnTo>
                  <a:pt x="294" y="330"/>
                </a:lnTo>
                <a:lnTo>
                  <a:pt x="294" y="330"/>
                </a:lnTo>
                <a:lnTo>
                  <a:pt x="294" y="330"/>
                </a:lnTo>
                <a:lnTo>
                  <a:pt x="294" y="330"/>
                </a:lnTo>
                <a:lnTo>
                  <a:pt x="294" y="331"/>
                </a:lnTo>
                <a:lnTo>
                  <a:pt x="294" y="331"/>
                </a:lnTo>
                <a:lnTo>
                  <a:pt x="294" y="332"/>
                </a:lnTo>
                <a:lnTo>
                  <a:pt x="293" y="332"/>
                </a:lnTo>
                <a:lnTo>
                  <a:pt x="293" y="332"/>
                </a:lnTo>
                <a:lnTo>
                  <a:pt x="293" y="333"/>
                </a:lnTo>
                <a:lnTo>
                  <a:pt x="292" y="333"/>
                </a:lnTo>
                <a:lnTo>
                  <a:pt x="292" y="333"/>
                </a:lnTo>
                <a:lnTo>
                  <a:pt x="292" y="334"/>
                </a:lnTo>
                <a:lnTo>
                  <a:pt x="292" y="334"/>
                </a:lnTo>
                <a:lnTo>
                  <a:pt x="292" y="334"/>
                </a:lnTo>
                <a:lnTo>
                  <a:pt x="292" y="334"/>
                </a:lnTo>
                <a:lnTo>
                  <a:pt x="292" y="334"/>
                </a:lnTo>
                <a:lnTo>
                  <a:pt x="292" y="334"/>
                </a:lnTo>
                <a:lnTo>
                  <a:pt x="291" y="334"/>
                </a:lnTo>
                <a:lnTo>
                  <a:pt x="291" y="334"/>
                </a:lnTo>
                <a:lnTo>
                  <a:pt x="291" y="334"/>
                </a:lnTo>
                <a:lnTo>
                  <a:pt x="291" y="335"/>
                </a:lnTo>
                <a:lnTo>
                  <a:pt x="291" y="335"/>
                </a:lnTo>
                <a:lnTo>
                  <a:pt x="291" y="335"/>
                </a:lnTo>
                <a:lnTo>
                  <a:pt x="291" y="335"/>
                </a:lnTo>
                <a:lnTo>
                  <a:pt x="291" y="335"/>
                </a:lnTo>
                <a:lnTo>
                  <a:pt x="291" y="335"/>
                </a:lnTo>
                <a:lnTo>
                  <a:pt x="291" y="335"/>
                </a:lnTo>
                <a:lnTo>
                  <a:pt x="291" y="335"/>
                </a:lnTo>
                <a:lnTo>
                  <a:pt x="291" y="335"/>
                </a:lnTo>
                <a:lnTo>
                  <a:pt x="292" y="335"/>
                </a:lnTo>
                <a:lnTo>
                  <a:pt x="292" y="335"/>
                </a:lnTo>
                <a:lnTo>
                  <a:pt x="291" y="335"/>
                </a:lnTo>
                <a:lnTo>
                  <a:pt x="291" y="335"/>
                </a:lnTo>
                <a:lnTo>
                  <a:pt x="291" y="336"/>
                </a:lnTo>
                <a:lnTo>
                  <a:pt x="291" y="336"/>
                </a:lnTo>
                <a:lnTo>
                  <a:pt x="291" y="336"/>
                </a:lnTo>
                <a:lnTo>
                  <a:pt x="291" y="336"/>
                </a:lnTo>
                <a:lnTo>
                  <a:pt x="291" y="337"/>
                </a:lnTo>
                <a:lnTo>
                  <a:pt x="291" y="337"/>
                </a:lnTo>
                <a:lnTo>
                  <a:pt x="291" y="338"/>
                </a:lnTo>
                <a:lnTo>
                  <a:pt x="290" y="338"/>
                </a:lnTo>
                <a:lnTo>
                  <a:pt x="290" y="338"/>
                </a:lnTo>
                <a:lnTo>
                  <a:pt x="291" y="339"/>
                </a:lnTo>
                <a:lnTo>
                  <a:pt x="291" y="339"/>
                </a:lnTo>
                <a:lnTo>
                  <a:pt x="291" y="339"/>
                </a:lnTo>
                <a:lnTo>
                  <a:pt x="291" y="339"/>
                </a:lnTo>
                <a:lnTo>
                  <a:pt x="290" y="339"/>
                </a:lnTo>
                <a:lnTo>
                  <a:pt x="290" y="339"/>
                </a:lnTo>
                <a:lnTo>
                  <a:pt x="290" y="339"/>
                </a:lnTo>
                <a:lnTo>
                  <a:pt x="290" y="339"/>
                </a:lnTo>
                <a:lnTo>
                  <a:pt x="290" y="339"/>
                </a:lnTo>
                <a:lnTo>
                  <a:pt x="290" y="339"/>
                </a:lnTo>
                <a:lnTo>
                  <a:pt x="290" y="340"/>
                </a:lnTo>
                <a:lnTo>
                  <a:pt x="290" y="340"/>
                </a:lnTo>
                <a:lnTo>
                  <a:pt x="291" y="340"/>
                </a:lnTo>
                <a:lnTo>
                  <a:pt x="291" y="340"/>
                </a:lnTo>
                <a:lnTo>
                  <a:pt x="291" y="340"/>
                </a:lnTo>
                <a:lnTo>
                  <a:pt x="290" y="340"/>
                </a:lnTo>
                <a:lnTo>
                  <a:pt x="290" y="341"/>
                </a:lnTo>
                <a:lnTo>
                  <a:pt x="290" y="341"/>
                </a:lnTo>
                <a:lnTo>
                  <a:pt x="290" y="341"/>
                </a:lnTo>
                <a:lnTo>
                  <a:pt x="290" y="341"/>
                </a:lnTo>
                <a:lnTo>
                  <a:pt x="289" y="341"/>
                </a:lnTo>
                <a:lnTo>
                  <a:pt x="289" y="341"/>
                </a:lnTo>
                <a:lnTo>
                  <a:pt x="289" y="341"/>
                </a:lnTo>
                <a:lnTo>
                  <a:pt x="289" y="341"/>
                </a:lnTo>
                <a:lnTo>
                  <a:pt x="289" y="341"/>
                </a:lnTo>
                <a:lnTo>
                  <a:pt x="289" y="341"/>
                </a:lnTo>
                <a:lnTo>
                  <a:pt x="288" y="341"/>
                </a:lnTo>
                <a:lnTo>
                  <a:pt x="288" y="341"/>
                </a:lnTo>
                <a:lnTo>
                  <a:pt x="288" y="340"/>
                </a:lnTo>
                <a:lnTo>
                  <a:pt x="288" y="340"/>
                </a:lnTo>
                <a:lnTo>
                  <a:pt x="288" y="340"/>
                </a:lnTo>
                <a:lnTo>
                  <a:pt x="288" y="339"/>
                </a:lnTo>
                <a:lnTo>
                  <a:pt x="288" y="339"/>
                </a:lnTo>
                <a:lnTo>
                  <a:pt x="288" y="339"/>
                </a:lnTo>
                <a:lnTo>
                  <a:pt x="288" y="340"/>
                </a:lnTo>
                <a:lnTo>
                  <a:pt x="288" y="340"/>
                </a:lnTo>
                <a:lnTo>
                  <a:pt x="289" y="339"/>
                </a:lnTo>
                <a:lnTo>
                  <a:pt x="289" y="339"/>
                </a:lnTo>
                <a:lnTo>
                  <a:pt x="288" y="339"/>
                </a:lnTo>
                <a:lnTo>
                  <a:pt x="288" y="339"/>
                </a:lnTo>
                <a:lnTo>
                  <a:pt x="288" y="339"/>
                </a:lnTo>
                <a:lnTo>
                  <a:pt x="288" y="339"/>
                </a:lnTo>
                <a:lnTo>
                  <a:pt x="288" y="338"/>
                </a:lnTo>
                <a:lnTo>
                  <a:pt x="288" y="338"/>
                </a:lnTo>
                <a:lnTo>
                  <a:pt x="288" y="338"/>
                </a:lnTo>
                <a:lnTo>
                  <a:pt x="288" y="338"/>
                </a:lnTo>
                <a:lnTo>
                  <a:pt x="288" y="338"/>
                </a:lnTo>
                <a:lnTo>
                  <a:pt x="288" y="338"/>
                </a:lnTo>
                <a:lnTo>
                  <a:pt x="288" y="337"/>
                </a:lnTo>
                <a:lnTo>
                  <a:pt x="288" y="337"/>
                </a:lnTo>
                <a:lnTo>
                  <a:pt x="288" y="336"/>
                </a:lnTo>
                <a:lnTo>
                  <a:pt x="288" y="336"/>
                </a:lnTo>
                <a:lnTo>
                  <a:pt x="288" y="336"/>
                </a:lnTo>
                <a:lnTo>
                  <a:pt x="288" y="336"/>
                </a:lnTo>
                <a:lnTo>
                  <a:pt x="288" y="335"/>
                </a:lnTo>
                <a:lnTo>
                  <a:pt x="288" y="335"/>
                </a:lnTo>
                <a:lnTo>
                  <a:pt x="288" y="335"/>
                </a:lnTo>
                <a:lnTo>
                  <a:pt x="287" y="335"/>
                </a:lnTo>
                <a:lnTo>
                  <a:pt x="287" y="335"/>
                </a:lnTo>
                <a:lnTo>
                  <a:pt x="287" y="335"/>
                </a:lnTo>
                <a:lnTo>
                  <a:pt x="287" y="335"/>
                </a:lnTo>
                <a:lnTo>
                  <a:pt x="287" y="335"/>
                </a:lnTo>
                <a:lnTo>
                  <a:pt x="287" y="334"/>
                </a:lnTo>
                <a:lnTo>
                  <a:pt x="287" y="334"/>
                </a:lnTo>
                <a:lnTo>
                  <a:pt x="287" y="334"/>
                </a:lnTo>
                <a:lnTo>
                  <a:pt x="287" y="334"/>
                </a:lnTo>
                <a:lnTo>
                  <a:pt x="286" y="334"/>
                </a:lnTo>
                <a:lnTo>
                  <a:pt x="286" y="334"/>
                </a:lnTo>
                <a:lnTo>
                  <a:pt x="286" y="334"/>
                </a:lnTo>
                <a:lnTo>
                  <a:pt x="286" y="334"/>
                </a:lnTo>
                <a:lnTo>
                  <a:pt x="286" y="334"/>
                </a:lnTo>
                <a:lnTo>
                  <a:pt x="286" y="334"/>
                </a:lnTo>
                <a:lnTo>
                  <a:pt x="286" y="334"/>
                </a:lnTo>
                <a:lnTo>
                  <a:pt x="286" y="334"/>
                </a:lnTo>
                <a:lnTo>
                  <a:pt x="285" y="334"/>
                </a:lnTo>
                <a:lnTo>
                  <a:pt x="285" y="334"/>
                </a:lnTo>
                <a:lnTo>
                  <a:pt x="285" y="333"/>
                </a:lnTo>
                <a:lnTo>
                  <a:pt x="285" y="333"/>
                </a:lnTo>
                <a:lnTo>
                  <a:pt x="285" y="333"/>
                </a:lnTo>
                <a:lnTo>
                  <a:pt x="285" y="333"/>
                </a:lnTo>
                <a:lnTo>
                  <a:pt x="285" y="333"/>
                </a:lnTo>
                <a:lnTo>
                  <a:pt x="284" y="333"/>
                </a:lnTo>
                <a:lnTo>
                  <a:pt x="284" y="333"/>
                </a:lnTo>
                <a:lnTo>
                  <a:pt x="284" y="333"/>
                </a:lnTo>
                <a:lnTo>
                  <a:pt x="284" y="333"/>
                </a:lnTo>
                <a:lnTo>
                  <a:pt x="284" y="333"/>
                </a:lnTo>
                <a:lnTo>
                  <a:pt x="284" y="333"/>
                </a:lnTo>
                <a:lnTo>
                  <a:pt x="283" y="333"/>
                </a:lnTo>
                <a:lnTo>
                  <a:pt x="283" y="334"/>
                </a:lnTo>
                <a:lnTo>
                  <a:pt x="283" y="334"/>
                </a:lnTo>
                <a:lnTo>
                  <a:pt x="283" y="334"/>
                </a:lnTo>
                <a:lnTo>
                  <a:pt x="283" y="334"/>
                </a:lnTo>
                <a:lnTo>
                  <a:pt x="283" y="334"/>
                </a:lnTo>
                <a:lnTo>
                  <a:pt x="283" y="334"/>
                </a:lnTo>
                <a:lnTo>
                  <a:pt x="283" y="335"/>
                </a:lnTo>
                <a:lnTo>
                  <a:pt x="283" y="335"/>
                </a:lnTo>
                <a:lnTo>
                  <a:pt x="283" y="335"/>
                </a:lnTo>
                <a:lnTo>
                  <a:pt x="283" y="335"/>
                </a:lnTo>
                <a:lnTo>
                  <a:pt x="283" y="335"/>
                </a:lnTo>
                <a:lnTo>
                  <a:pt x="282" y="335"/>
                </a:lnTo>
                <a:lnTo>
                  <a:pt x="282" y="335"/>
                </a:lnTo>
                <a:lnTo>
                  <a:pt x="282" y="335"/>
                </a:lnTo>
                <a:lnTo>
                  <a:pt x="282" y="335"/>
                </a:lnTo>
                <a:lnTo>
                  <a:pt x="282" y="335"/>
                </a:lnTo>
                <a:lnTo>
                  <a:pt x="281" y="335"/>
                </a:lnTo>
                <a:lnTo>
                  <a:pt x="281" y="335"/>
                </a:lnTo>
                <a:lnTo>
                  <a:pt x="281" y="335"/>
                </a:lnTo>
                <a:lnTo>
                  <a:pt x="281" y="335"/>
                </a:lnTo>
                <a:lnTo>
                  <a:pt x="280" y="335"/>
                </a:lnTo>
                <a:lnTo>
                  <a:pt x="280" y="335"/>
                </a:lnTo>
                <a:lnTo>
                  <a:pt x="280" y="335"/>
                </a:lnTo>
                <a:lnTo>
                  <a:pt x="280" y="335"/>
                </a:lnTo>
                <a:lnTo>
                  <a:pt x="280" y="335"/>
                </a:lnTo>
                <a:lnTo>
                  <a:pt x="280" y="335"/>
                </a:lnTo>
                <a:lnTo>
                  <a:pt x="279" y="335"/>
                </a:lnTo>
                <a:lnTo>
                  <a:pt x="279" y="335"/>
                </a:lnTo>
                <a:lnTo>
                  <a:pt x="279" y="335"/>
                </a:lnTo>
                <a:lnTo>
                  <a:pt x="278" y="335"/>
                </a:lnTo>
                <a:lnTo>
                  <a:pt x="278" y="335"/>
                </a:lnTo>
                <a:lnTo>
                  <a:pt x="278" y="335"/>
                </a:lnTo>
                <a:lnTo>
                  <a:pt x="278" y="335"/>
                </a:lnTo>
                <a:lnTo>
                  <a:pt x="278" y="334"/>
                </a:lnTo>
                <a:lnTo>
                  <a:pt x="277" y="334"/>
                </a:lnTo>
                <a:lnTo>
                  <a:pt x="277" y="334"/>
                </a:lnTo>
                <a:lnTo>
                  <a:pt x="277" y="335"/>
                </a:lnTo>
                <a:lnTo>
                  <a:pt x="277" y="335"/>
                </a:lnTo>
                <a:lnTo>
                  <a:pt x="277" y="335"/>
                </a:lnTo>
                <a:lnTo>
                  <a:pt x="276" y="335"/>
                </a:lnTo>
                <a:lnTo>
                  <a:pt x="276" y="335"/>
                </a:lnTo>
                <a:lnTo>
                  <a:pt x="275" y="335"/>
                </a:lnTo>
                <a:lnTo>
                  <a:pt x="275" y="335"/>
                </a:lnTo>
                <a:lnTo>
                  <a:pt x="275" y="335"/>
                </a:lnTo>
                <a:lnTo>
                  <a:pt x="275" y="336"/>
                </a:lnTo>
                <a:lnTo>
                  <a:pt x="275" y="336"/>
                </a:lnTo>
                <a:lnTo>
                  <a:pt x="274" y="336"/>
                </a:lnTo>
                <a:lnTo>
                  <a:pt x="274" y="336"/>
                </a:lnTo>
                <a:lnTo>
                  <a:pt x="274" y="336"/>
                </a:lnTo>
                <a:lnTo>
                  <a:pt x="274" y="336"/>
                </a:lnTo>
                <a:lnTo>
                  <a:pt x="273" y="336"/>
                </a:lnTo>
                <a:lnTo>
                  <a:pt x="273" y="336"/>
                </a:lnTo>
                <a:lnTo>
                  <a:pt x="273" y="336"/>
                </a:lnTo>
                <a:lnTo>
                  <a:pt x="272" y="336"/>
                </a:lnTo>
                <a:lnTo>
                  <a:pt x="272" y="336"/>
                </a:lnTo>
                <a:lnTo>
                  <a:pt x="272" y="336"/>
                </a:lnTo>
                <a:lnTo>
                  <a:pt x="272" y="336"/>
                </a:lnTo>
                <a:lnTo>
                  <a:pt x="272" y="336"/>
                </a:lnTo>
                <a:lnTo>
                  <a:pt x="271" y="336"/>
                </a:lnTo>
                <a:lnTo>
                  <a:pt x="271" y="336"/>
                </a:lnTo>
                <a:lnTo>
                  <a:pt x="271" y="336"/>
                </a:lnTo>
                <a:lnTo>
                  <a:pt x="271" y="336"/>
                </a:lnTo>
                <a:lnTo>
                  <a:pt x="271" y="336"/>
                </a:lnTo>
                <a:lnTo>
                  <a:pt x="271" y="336"/>
                </a:lnTo>
                <a:lnTo>
                  <a:pt x="271" y="336"/>
                </a:lnTo>
                <a:lnTo>
                  <a:pt x="271" y="336"/>
                </a:lnTo>
                <a:lnTo>
                  <a:pt x="271" y="336"/>
                </a:lnTo>
                <a:lnTo>
                  <a:pt x="271" y="336"/>
                </a:lnTo>
                <a:lnTo>
                  <a:pt x="271" y="335"/>
                </a:lnTo>
                <a:lnTo>
                  <a:pt x="271" y="335"/>
                </a:lnTo>
                <a:lnTo>
                  <a:pt x="271" y="335"/>
                </a:lnTo>
                <a:lnTo>
                  <a:pt x="271" y="335"/>
                </a:lnTo>
                <a:lnTo>
                  <a:pt x="270" y="335"/>
                </a:lnTo>
                <a:lnTo>
                  <a:pt x="270" y="335"/>
                </a:lnTo>
                <a:lnTo>
                  <a:pt x="270" y="336"/>
                </a:lnTo>
                <a:lnTo>
                  <a:pt x="270" y="336"/>
                </a:lnTo>
                <a:lnTo>
                  <a:pt x="270" y="336"/>
                </a:lnTo>
                <a:lnTo>
                  <a:pt x="270" y="336"/>
                </a:lnTo>
                <a:lnTo>
                  <a:pt x="270" y="336"/>
                </a:lnTo>
                <a:lnTo>
                  <a:pt x="270" y="336"/>
                </a:lnTo>
                <a:lnTo>
                  <a:pt x="271" y="336"/>
                </a:lnTo>
                <a:lnTo>
                  <a:pt x="271" y="337"/>
                </a:lnTo>
                <a:lnTo>
                  <a:pt x="271" y="337"/>
                </a:lnTo>
                <a:lnTo>
                  <a:pt x="271" y="337"/>
                </a:lnTo>
                <a:lnTo>
                  <a:pt x="271" y="337"/>
                </a:lnTo>
                <a:lnTo>
                  <a:pt x="270" y="337"/>
                </a:lnTo>
                <a:lnTo>
                  <a:pt x="270" y="337"/>
                </a:lnTo>
                <a:lnTo>
                  <a:pt x="270" y="338"/>
                </a:lnTo>
                <a:lnTo>
                  <a:pt x="270" y="338"/>
                </a:lnTo>
                <a:lnTo>
                  <a:pt x="270" y="338"/>
                </a:lnTo>
                <a:lnTo>
                  <a:pt x="270" y="338"/>
                </a:lnTo>
                <a:lnTo>
                  <a:pt x="270" y="338"/>
                </a:lnTo>
                <a:lnTo>
                  <a:pt x="270" y="338"/>
                </a:lnTo>
                <a:lnTo>
                  <a:pt x="270" y="338"/>
                </a:lnTo>
                <a:lnTo>
                  <a:pt x="269" y="338"/>
                </a:lnTo>
                <a:lnTo>
                  <a:pt x="269" y="338"/>
                </a:lnTo>
                <a:lnTo>
                  <a:pt x="269" y="338"/>
                </a:lnTo>
                <a:lnTo>
                  <a:pt x="269" y="338"/>
                </a:lnTo>
                <a:lnTo>
                  <a:pt x="269" y="337"/>
                </a:lnTo>
                <a:lnTo>
                  <a:pt x="269" y="337"/>
                </a:lnTo>
                <a:lnTo>
                  <a:pt x="269" y="337"/>
                </a:lnTo>
                <a:lnTo>
                  <a:pt x="269" y="337"/>
                </a:lnTo>
                <a:lnTo>
                  <a:pt x="269" y="337"/>
                </a:lnTo>
                <a:lnTo>
                  <a:pt x="269" y="337"/>
                </a:lnTo>
                <a:lnTo>
                  <a:pt x="269" y="337"/>
                </a:lnTo>
                <a:lnTo>
                  <a:pt x="268" y="337"/>
                </a:lnTo>
                <a:lnTo>
                  <a:pt x="268" y="337"/>
                </a:lnTo>
                <a:lnTo>
                  <a:pt x="268" y="337"/>
                </a:lnTo>
                <a:lnTo>
                  <a:pt x="268" y="338"/>
                </a:lnTo>
                <a:lnTo>
                  <a:pt x="268" y="338"/>
                </a:lnTo>
                <a:lnTo>
                  <a:pt x="268" y="338"/>
                </a:lnTo>
                <a:lnTo>
                  <a:pt x="268" y="338"/>
                </a:lnTo>
                <a:lnTo>
                  <a:pt x="268" y="338"/>
                </a:lnTo>
                <a:lnTo>
                  <a:pt x="268" y="338"/>
                </a:lnTo>
                <a:lnTo>
                  <a:pt x="268" y="338"/>
                </a:lnTo>
                <a:lnTo>
                  <a:pt x="267" y="338"/>
                </a:lnTo>
                <a:lnTo>
                  <a:pt x="267" y="338"/>
                </a:lnTo>
                <a:lnTo>
                  <a:pt x="267" y="339"/>
                </a:lnTo>
                <a:lnTo>
                  <a:pt x="266" y="339"/>
                </a:lnTo>
                <a:lnTo>
                  <a:pt x="266" y="339"/>
                </a:lnTo>
                <a:lnTo>
                  <a:pt x="266" y="339"/>
                </a:lnTo>
                <a:lnTo>
                  <a:pt x="266" y="339"/>
                </a:lnTo>
                <a:lnTo>
                  <a:pt x="266" y="339"/>
                </a:lnTo>
                <a:lnTo>
                  <a:pt x="266" y="339"/>
                </a:lnTo>
                <a:lnTo>
                  <a:pt x="266" y="339"/>
                </a:lnTo>
                <a:lnTo>
                  <a:pt x="266" y="340"/>
                </a:lnTo>
                <a:lnTo>
                  <a:pt x="266" y="340"/>
                </a:lnTo>
                <a:lnTo>
                  <a:pt x="266" y="340"/>
                </a:lnTo>
                <a:lnTo>
                  <a:pt x="266" y="340"/>
                </a:lnTo>
                <a:lnTo>
                  <a:pt x="266" y="340"/>
                </a:lnTo>
                <a:lnTo>
                  <a:pt x="267" y="340"/>
                </a:lnTo>
                <a:lnTo>
                  <a:pt x="267" y="340"/>
                </a:lnTo>
                <a:lnTo>
                  <a:pt x="267" y="340"/>
                </a:lnTo>
                <a:lnTo>
                  <a:pt x="267" y="340"/>
                </a:lnTo>
                <a:lnTo>
                  <a:pt x="266" y="340"/>
                </a:lnTo>
                <a:lnTo>
                  <a:pt x="266" y="340"/>
                </a:lnTo>
                <a:lnTo>
                  <a:pt x="266" y="340"/>
                </a:lnTo>
                <a:lnTo>
                  <a:pt x="266" y="340"/>
                </a:lnTo>
                <a:lnTo>
                  <a:pt x="266" y="340"/>
                </a:lnTo>
                <a:lnTo>
                  <a:pt x="266" y="340"/>
                </a:lnTo>
                <a:lnTo>
                  <a:pt x="266" y="340"/>
                </a:lnTo>
                <a:lnTo>
                  <a:pt x="265" y="341"/>
                </a:lnTo>
                <a:lnTo>
                  <a:pt x="265" y="341"/>
                </a:lnTo>
                <a:lnTo>
                  <a:pt x="265" y="340"/>
                </a:lnTo>
                <a:lnTo>
                  <a:pt x="265" y="340"/>
                </a:lnTo>
                <a:lnTo>
                  <a:pt x="265" y="340"/>
                </a:lnTo>
                <a:lnTo>
                  <a:pt x="265" y="340"/>
                </a:lnTo>
                <a:lnTo>
                  <a:pt x="265" y="340"/>
                </a:lnTo>
                <a:lnTo>
                  <a:pt x="265" y="340"/>
                </a:lnTo>
                <a:lnTo>
                  <a:pt x="266" y="340"/>
                </a:lnTo>
                <a:lnTo>
                  <a:pt x="266" y="339"/>
                </a:lnTo>
                <a:lnTo>
                  <a:pt x="265" y="339"/>
                </a:lnTo>
                <a:lnTo>
                  <a:pt x="265" y="339"/>
                </a:lnTo>
                <a:lnTo>
                  <a:pt x="265" y="339"/>
                </a:lnTo>
                <a:lnTo>
                  <a:pt x="265" y="339"/>
                </a:lnTo>
                <a:lnTo>
                  <a:pt x="265" y="339"/>
                </a:lnTo>
                <a:lnTo>
                  <a:pt x="264" y="339"/>
                </a:lnTo>
                <a:lnTo>
                  <a:pt x="264" y="339"/>
                </a:lnTo>
                <a:lnTo>
                  <a:pt x="264" y="339"/>
                </a:lnTo>
                <a:lnTo>
                  <a:pt x="264" y="339"/>
                </a:lnTo>
                <a:lnTo>
                  <a:pt x="264" y="339"/>
                </a:lnTo>
                <a:lnTo>
                  <a:pt x="264" y="339"/>
                </a:lnTo>
                <a:lnTo>
                  <a:pt x="264" y="339"/>
                </a:lnTo>
                <a:lnTo>
                  <a:pt x="264" y="339"/>
                </a:lnTo>
                <a:lnTo>
                  <a:pt x="265" y="340"/>
                </a:lnTo>
                <a:lnTo>
                  <a:pt x="265" y="340"/>
                </a:lnTo>
                <a:lnTo>
                  <a:pt x="265" y="340"/>
                </a:lnTo>
                <a:lnTo>
                  <a:pt x="264" y="340"/>
                </a:lnTo>
                <a:lnTo>
                  <a:pt x="264" y="340"/>
                </a:lnTo>
                <a:lnTo>
                  <a:pt x="264" y="340"/>
                </a:lnTo>
                <a:lnTo>
                  <a:pt x="264" y="340"/>
                </a:lnTo>
                <a:lnTo>
                  <a:pt x="264" y="340"/>
                </a:lnTo>
                <a:lnTo>
                  <a:pt x="263" y="340"/>
                </a:lnTo>
                <a:lnTo>
                  <a:pt x="263" y="340"/>
                </a:lnTo>
                <a:lnTo>
                  <a:pt x="262" y="340"/>
                </a:lnTo>
                <a:lnTo>
                  <a:pt x="262" y="339"/>
                </a:lnTo>
                <a:lnTo>
                  <a:pt x="262" y="339"/>
                </a:lnTo>
                <a:lnTo>
                  <a:pt x="262" y="339"/>
                </a:lnTo>
                <a:lnTo>
                  <a:pt x="261" y="339"/>
                </a:lnTo>
                <a:lnTo>
                  <a:pt x="261" y="339"/>
                </a:lnTo>
                <a:lnTo>
                  <a:pt x="261" y="339"/>
                </a:lnTo>
                <a:lnTo>
                  <a:pt x="261" y="339"/>
                </a:lnTo>
                <a:lnTo>
                  <a:pt x="261" y="338"/>
                </a:lnTo>
                <a:lnTo>
                  <a:pt x="261" y="338"/>
                </a:lnTo>
                <a:lnTo>
                  <a:pt x="261" y="338"/>
                </a:lnTo>
                <a:lnTo>
                  <a:pt x="260" y="338"/>
                </a:lnTo>
                <a:lnTo>
                  <a:pt x="260" y="338"/>
                </a:lnTo>
                <a:lnTo>
                  <a:pt x="260" y="338"/>
                </a:lnTo>
                <a:lnTo>
                  <a:pt x="260" y="338"/>
                </a:lnTo>
                <a:lnTo>
                  <a:pt x="260" y="338"/>
                </a:lnTo>
                <a:lnTo>
                  <a:pt x="260" y="338"/>
                </a:lnTo>
                <a:lnTo>
                  <a:pt x="260" y="338"/>
                </a:lnTo>
                <a:lnTo>
                  <a:pt x="260" y="338"/>
                </a:lnTo>
                <a:lnTo>
                  <a:pt x="260" y="339"/>
                </a:lnTo>
                <a:lnTo>
                  <a:pt x="260" y="339"/>
                </a:lnTo>
                <a:lnTo>
                  <a:pt x="260" y="339"/>
                </a:lnTo>
                <a:lnTo>
                  <a:pt x="260" y="339"/>
                </a:lnTo>
                <a:lnTo>
                  <a:pt x="260" y="339"/>
                </a:lnTo>
                <a:lnTo>
                  <a:pt x="260" y="339"/>
                </a:lnTo>
                <a:lnTo>
                  <a:pt x="260" y="339"/>
                </a:lnTo>
                <a:lnTo>
                  <a:pt x="259" y="339"/>
                </a:lnTo>
                <a:lnTo>
                  <a:pt x="259" y="339"/>
                </a:lnTo>
                <a:lnTo>
                  <a:pt x="259" y="339"/>
                </a:lnTo>
                <a:lnTo>
                  <a:pt x="259" y="339"/>
                </a:lnTo>
                <a:lnTo>
                  <a:pt x="259" y="339"/>
                </a:lnTo>
                <a:lnTo>
                  <a:pt x="259" y="340"/>
                </a:lnTo>
                <a:lnTo>
                  <a:pt x="258" y="340"/>
                </a:lnTo>
                <a:lnTo>
                  <a:pt x="258" y="339"/>
                </a:lnTo>
                <a:lnTo>
                  <a:pt x="258" y="339"/>
                </a:lnTo>
                <a:lnTo>
                  <a:pt x="258" y="339"/>
                </a:lnTo>
                <a:lnTo>
                  <a:pt x="258" y="339"/>
                </a:lnTo>
                <a:lnTo>
                  <a:pt x="258" y="339"/>
                </a:lnTo>
                <a:lnTo>
                  <a:pt x="258" y="339"/>
                </a:lnTo>
                <a:lnTo>
                  <a:pt x="258" y="338"/>
                </a:lnTo>
                <a:lnTo>
                  <a:pt x="258" y="338"/>
                </a:lnTo>
                <a:lnTo>
                  <a:pt x="258" y="339"/>
                </a:lnTo>
                <a:lnTo>
                  <a:pt x="258" y="339"/>
                </a:lnTo>
                <a:lnTo>
                  <a:pt x="258" y="339"/>
                </a:lnTo>
                <a:lnTo>
                  <a:pt x="258" y="339"/>
                </a:lnTo>
                <a:lnTo>
                  <a:pt x="258" y="339"/>
                </a:lnTo>
                <a:lnTo>
                  <a:pt x="258" y="340"/>
                </a:lnTo>
                <a:lnTo>
                  <a:pt x="258" y="340"/>
                </a:lnTo>
                <a:lnTo>
                  <a:pt x="258" y="340"/>
                </a:lnTo>
                <a:lnTo>
                  <a:pt x="258" y="340"/>
                </a:lnTo>
                <a:lnTo>
                  <a:pt x="258" y="340"/>
                </a:lnTo>
                <a:lnTo>
                  <a:pt x="257" y="340"/>
                </a:lnTo>
                <a:lnTo>
                  <a:pt x="257" y="341"/>
                </a:lnTo>
                <a:lnTo>
                  <a:pt x="257" y="341"/>
                </a:lnTo>
                <a:lnTo>
                  <a:pt x="256" y="341"/>
                </a:lnTo>
                <a:lnTo>
                  <a:pt x="256" y="341"/>
                </a:lnTo>
                <a:lnTo>
                  <a:pt x="256" y="341"/>
                </a:lnTo>
                <a:lnTo>
                  <a:pt x="256" y="341"/>
                </a:lnTo>
                <a:lnTo>
                  <a:pt x="256" y="341"/>
                </a:lnTo>
                <a:lnTo>
                  <a:pt x="255" y="341"/>
                </a:lnTo>
                <a:lnTo>
                  <a:pt x="255" y="341"/>
                </a:lnTo>
                <a:lnTo>
                  <a:pt x="255" y="341"/>
                </a:lnTo>
                <a:lnTo>
                  <a:pt x="255" y="341"/>
                </a:lnTo>
                <a:lnTo>
                  <a:pt x="255" y="341"/>
                </a:lnTo>
                <a:lnTo>
                  <a:pt x="255" y="342"/>
                </a:lnTo>
                <a:lnTo>
                  <a:pt x="254" y="342"/>
                </a:lnTo>
                <a:lnTo>
                  <a:pt x="254" y="342"/>
                </a:lnTo>
                <a:lnTo>
                  <a:pt x="254" y="341"/>
                </a:lnTo>
                <a:lnTo>
                  <a:pt x="254" y="341"/>
                </a:lnTo>
                <a:lnTo>
                  <a:pt x="253" y="341"/>
                </a:lnTo>
                <a:lnTo>
                  <a:pt x="254" y="341"/>
                </a:lnTo>
                <a:lnTo>
                  <a:pt x="254" y="341"/>
                </a:lnTo>
                <a:lnTo>
                  <a:pt x="254" y="341"/>
                </a:lnTo>
                <a:lnTo>
                  <a:pt x="254" y="341"/>
                </a:lnTo>
                <a:lnTo>
                  <a:pt x="254" y="341"/>
                </a:lnTo>
                <a:lnTo>
                  <a:pt x="254" y="341"/>
                </a:lnTo>
                <a:lnTo>
                  <a:pt x="253" y="341"/>
                </a:lnTo>
                <a:lnTo>
                  <a:pt x="253" y="341"/>
                </a:lnTo>
                <a:lnTo>
                  <a:pt x="253" y="341"/>
                </a:lnTo>
                <a:lnTo>
                  <a:pt x="253" y="341"/>
                </a:lnTo>
                <a:lnTo>
                  <a:pt x="253" y="342"/>
                </a:lnTo>
                <a:lnTo>
                  <a:pt x="253" y="342"/>
                </a:lnTo>
                <a:lnTo>
                  <a:pt x="253" y="341"/>
                </a:lnTo>
                <a:lnTo>
                  <a:pt x="253" y="341"/>
                </a:lnTo>
                <a:lnTo>
                  <a:pt x="253" y="341"/>
                </a:lnTo>
                <a:lnTo>
                  <a:pt x="252" y="341"/>
                </a:lnTo>
                <a:lnTo>
                  <a:pt x="252" y="340"/>
                </a:lnTo>
                <a:lnTo>
                  <a:pt x="252" y="340"/>
                </a:lnTo>
                <a:lnTo>
                  <a:pt x="252" y="340"/>
                </a:lnTo>
                <a:lnTo>
                  <a:pt x="252" y="340"/>
                </a:lnTo>
                <a:lnTo>
                  <a:pt x="253" y="340"/>
                </a:lnTo>
                <a:lnTo>
                  <a:pt x="253" y="340"/>
                </a:lnTo>
                <a:lnTo>
                  <a:pt x="253" y="339"/>
                </a:lnTo>
                <a:lnTo>
                  <a:pt x="252" y="339"/>
                </a:lnTo>
                <a:lnTo>
                  <a:pt x="252" y="339"/>
                </a:lnTo>
                <a:lnTo>
                  <a:pt x="252" y="339"/>
                </a:lnTo>
                <a:lnTo>
                  <a:pt x="252" y="339"/>
                </a:lnTo>
                <a:lnTo>
                  <a:pt x="252" y="339"/>
                </a:lnTo>
                <a:lnTo>
                  <a:pt x="252" y="339"/>
                </a:lnTo>
                <a:lnTo>
                  <a:pt x="252" y="339"/>
                </a:lnTo>
                <a:lnTo>
                  <a:pt x="252" y="338"/>
                </a:lnTo>
                <a:lnTo>
                  <a:pt x="251" y="339"/>
                </a:lnTo>
                <a:lnTo>
                  <a:pt x="251" y="339"/>
                </a:lnTo>
                <a:lnTo>
                  <a:pt x="251" y="339"/>
                </a:lnTo>
                <a:lnTo>
                  <a:pt x="251" y="339"/>
                </a:lnTo>
                <a:lnTo>
                  <a:pt x="251" y="339"/>
                </a:lnTo>
                <a:lnTo>
                  <a:pt x="251" y="339"/>
                </a:lnTo>
                <a:lnTo>
                  <a:pt x="251" y="339"/>
                </a:lnTo>
                <a:lnTo>
                  <a:pt x="250" y="339"/>
                </a:lnTo>
                <a:lnTo>
                  <a:pt x="250" y="339"/>
                </a:lnTo>
                <a:lnTo>
                  <a:pt x="250" y="339"/>
                </a:lnTo>
                <a:lnTo>
                  <a:pt x="250" y="339"/>
                </a:lnTo>
                <a:lnTo>
                  <a:pt x="249" y="339"/>
                </a:lnTo>
                <a:lnTo>
                  <a:pt x="249" y="339"/>
                </a:lnTo>
                <a:lnTo>
                  <a:pt x="249" y="339"/>
                </a:lnTo>
                <a:lnTo>
                  <a:pt x="248" y="339"/>
                </a:lnTo>
                <a:lnTo>
                  <a:pt x="248" y="339"/>
                </a:lnTo>
                <a:lnTo>
                  <a:pt x="248" y="339"/>
                </a:lnTo>
                <a:lnTo>
                  <a:pt x="248" y="339"/>
                </a:lnTo>
                <a:lnTo>
                  <a:pt x="248" y="340"/>
                </a:lnTo>
                <a:lnTo>
                  <a:pt x="248" y="340"/>
                </a:lnTo>
                <a:lnTo>
                  <a:pt x="248" y="340"/>
                </a:lnTo>
                <a:lnTo>
                  <a:pt x="247" y="340"/>
                </a:lnTo>
                <a:lnTo>
                  <a:pt x="247" y="341"/>
                </a:lnTo>
                <a:lnTo>
                  <a:pt x="247" y="341"/>
                </a:lnTo>
                <a:lnTo>
                  <a:pt x="247" y="341"/>
                </a:lnTo>
                <a:lnTo>
                  <a:pt x="247" y="341"/>
                </a:lnTo>
                <a:lnTo>
                  <a:pt x="247" y="341"/>
                </a:lnTo>
                <a:lnTo>
                  <a:pt x="247" y="342"/>
                </a:lnTo>
                <a:lnTo>
                  <a:pt x="247" y="342"/>
                </a:lnTo>
                <a:lnTo>
                  <a:pt x="247" y="342"/>
                </a:lnTo>
                <a:lnTo>
                  <a:pt x="247" y="342"/>
                </a:lnTo>
                <a:lnTo>
                  <a:pt x="247" y="342"/>
                </a:lnTo>
                <a:lnTo>
                  <a:pt x="247" y="343"/>
                </a:lnTo>
                <a:lnTo>
                  <a:pt x="247" y="343"/>
                </a:lnTo>
                <a:lnTo>
                  <a:pt x="247" y="343"/>
                </a:lnTo>
                <a:lnTo>
                  <a:pt x="247" y="343"/>
                </a:lnTo>
                <a:lnTo>
                  <a:pt x="247" y="343"/>
                </a:lnTo>
                <a:lnTo>
                  <a:pt x="246" y="343"/>
                </a:lnTo>
                <a:lnTo>
                  <a:pt x="246" y="343"/>
                </a:lnTo>
                <a:lnTo>
                  <a:pt x="246" y="344"/>
                </a:lnTo>
                <a:lnTo>
                  <a:pt x="246" y="344"/>
                </a:lnTo>
                <a:lnTo>
                  <a:pt x="246" y="344"/>
                </a:lnTo>
                <a:lnTo>
                  <a:pt x="246" y="344"/>
                </a:lnTo>
                <a:lnTo>
                  <a:pt x="246" y="344"/>
                </a:lnTo>
                <a:lnTo>
                  <a:pt x="245" y="344"/>
                </a:lnTo>
                <a:lnTo>
                  <a:pt x="245" y="344"/>
                </a:lnTo>
                <a:lnTo>
                  <a:pt x="245" y="344"/>
                </a:lnTo>
                <a:lnTo>
                  <a:pt x="245" y="344"/>
                </a:lnTo>
                <a:lnTo>
                  <a:pt x="245" y="344"/>
                </a:lnTo>
                <a:lnTo>
                  <a:pt x="244" y="344"/>
                </a:lnTo>
                <a:lnTo>
                  <a:pt x="244" y="345"/>
                </a:lnTo>
                <a:lnTo>
                  <a:pt x="244" y="345"/>
                </a:lnTo>
                <a:lnTo>
                  <a:pt x="245" y="345"/>
                </a:lnTo>
                <a:lnTo>
                  <a:pt x="245" y="345"/>
                </a:lnTo>
                <a:lnTo>
                  <a:pt x="245" y="345"/>
                </a:lnTo>
                <a:lnTo>
                  <a:pt x="245" y="345"/>
                </a:lnTo>
                <a:lnTo>
                  <a:pt x="245" y="346"/>
                </a:lnTo>
                <a:lnTo>
                  <a:pt x="245" y="346"/>
                </a:lnTo>
                <a:lnTo>
                  <a:pt x="246" y="346"/>
                </a:lnTo>
                <a:lnTo>
                  <a:pt x="246" y="346"/>
                </a:lnTo>
                <a:lnTo>
                  <a:pt x="246" y="346"/>
                </a:lnTo>
                <a:lnTo>
                  <a:pt x="246" y="347"/>
                </a:lnTo>
                <a:lnTo>
                  <a:pt x="246" y="347"/>
                </a:lnTo>
                <a:lnTo>
                  <a:pt x="246" y="347"/>
                </a:lnTo>
                <a:lnTo>
                  <a:pt x="246" y="347"/>
                </a:lnTo>
                <a:lnTo>
                  <a:pt x="246" y="347"/>
                </a:lnTo>
                <a:lnTo>
                  <a:pt x="246" y="348"/>
                </a:lnTo>
                <a:lnTo>
                  <a:pt x="246" y="348"/>
                </a:lnTo>
                <a:lnTo>
                  <a:pt x="246" y="348"/>
                </a:lnTo>
                <a:lnTo>
                  <a:pt x="246" y="348"/>
                </a:lnTo>
                <a:lnTo>
                  <a:pt x="246" y="348"/>
                </a:lnTo>
                <a:lnTo>
                  <a:pt x="246" y="349"/>
                </a:lnTo>
                <a:lnTo>
                  <a:pt x="246" y="349"/>
                </a:lnTo>
                <a:lnTo>
                  <a:pt x="246" y="349"/>
                </a:lnTo>
                <a:lnTo>
                  <a:pt x="246" y="349"/>
                </a:lnTo>
                <a:lnTo>
                  <a:pt x="246" y="349"/>
                </a:lnTo>
                <a:lnTo>
                  <a:pt x="246" y="349"/>
                </a:lnTo>
                <a:lnTo>
                  <a:pt x="246" y="349"/>
                </a:lnTo>
                <a:lnTo>
                  <a:pt x="245" y="349"/>
                </a:lnTo>
                <a:lnTo>
                  <a:pt x="245" y="349"/>
                </a:lnTo>
                <a:lnTo>
                  <a:pt x="245" y="348"/>
                </a:lnTo>
                <a:lnTo>
                  <a:pt x="245" y="348"/>
                </a:lnTo>
                <a:lnTo>
                  <a:pt x="244" y="349"/>
                </a:lnTo>
                <a:lnTo>
                  <a:pt x="244" y="349"/>
                </a:lnTo>
                <a:lnTo>
                  <a:pt x="244" y="349"/>
                </a:lnTo>
                <a:lnTo>
                  <a:pt x="244" y="349"/>
                </a:lnTo>
                <a:lnTo>
                  <a:pt x="244" y="349"/>
                </a:lnTo>
                <a:lnTo>
                  <a:pt x="244" y="349"/>
                </a:lnTo>
                <a:lnTo>
                  <a:pt x="243" y="349"/>
                </a:lnTo>
                <a:lnTo>
                  <a:pt x="243" y="349"/>
                </a:lnTo>
                <a:lnTo>
                  <a:pt x="243" y="349"/>
                </a:lnTo>
                <a:lnTo>
                  <a:pt x="243" y="350"/>
                </a:lnTo>
                <a:lnTo>
                  <a:pt x="243" y="350"/>
                </a:lnTo>
                <a:lnTo>
                  <a:pt x="243" y="350"/>
                </a:lnTo>
                <a:lnTo>
                  <a:pt x="243" y="350"/>
                </a:lnTo>
                <a:lnTo>
                  <a:pt x="243" y="350"/>
                </a:lnTo>
                <a:lnTo>
                  <a:pt x="243" y="350"/>
                </a:lnTo>
                <a:lnTo>
                  <a:pt x="244" y="350"/>
                </a:lnTo>
                <a:lnTo>
                  <a:pt x="244" y="350"/>
                </a:lnTo>
                <a:lnTo>
                  <a:pt x="244" y="349"/>
                </a:lnTo>
                <a:lnTo>
                  <a:pt x="244" y="349"/>
                </a:lnTo>
                <a:lnTo>
                  <a:pt x="245" y="349"/>
                </a:lnTo>
                <a:lnTo>
                  <a:pt x="245" y="349"/>
                </a:lnTo>
                <a:lnTo>
                  <a:pt x="245" y="349"/>
                </a:lnTo>
                <a:lnTo>
                  <a:pt x="245" y="350"/>
                </a:lnTo>
                <a:lnTo>
                  <a:pt x="245" y="350"/>
                </a:lnTo>
                <a:lnTo>
                  <a:pt x="246" y="350"/>
                </a:lnTo>
                <a:lnTo>
                  <a:pt x="246" y="350"/>
                </a:lnTo>
                <a:lnTo>
                  <a:pt x="246" y="350"/>
                </a:lnTo>
                <a:lnTo>
                  <a:pt x="246" y="350"/>
                </a:lnTo>
                <a:lnTo>
                  <a:pt x="245" y="350"/>
                </a:lnTo>
                <a:lnTo>
                  <a:pt x="245" y="350"/>
                </a:lnTo>
                <a:lnTo>
                  <a:pt x="245" y="351"/>
                </a:lnTo>
                <a:lnTo>
                  <a:pt x="245" y="351"/>
                </a:lnTo>
                <a:lnTo>
                  <a:pt x="245" y="351"/>
                </a:lnTo>
                <a:lnTo>
                  <a:pt x="245" y="351"/>
                </a:lnTo>
                <a:lnTo>
                  <a:pt x="245" y="351"/>
                </a:lnTo>
                <a:lnTo>
                  <a:pt x="245" y="351"/>
                </a:lnTo>
                <a:lnTo>
                  <a:pt x="244" y="351"/>
                </a:lnTo>
                <a:lnTo>
                  <a:pt x="244" y="351"/>
                </a:lnTo>
                <a:lnTo>
                  <a:pt x="244" y="351"/>
                </a:lnTo>
                <a:lnTo>
                  <a:pt x="244" y="351"/>
                </a:lnTo>
                <a:lnTo>
                  <a:pt x="244" y="351"/>
                </a:lnTo>
                <a:lnTo>
                  <a:pt x="244" y="352"/>
                </a:lnTo>
                <a:lnTo>
                  <a:pt x="244" y="352"/>
                </a:lnTo>
                <a:lnTo>
                  <a:pt x="244" y="352"/>
                </a:lnTo>
                <a:lnTo>
                  <a:pt x="244" y="352"/>
                </a:lnTo>
                <a:lnTo>
                  <a:pt x="244" y="352"/>
                </a:lnTo>
                <a:lnTo>
                  <a:pt x="244" y="353"/>
                </a:lnTo>
                <a:lnTo>
                  <a:pt x="244" y="353"/>
                </a:lnTo>
                <a:lnTo>
                  <a:pt x="244" y="353"/>
                </a:lnTo>
                <a:lnTo>
                  <a:pt x="244" y="353"/>
                </a:lnTo>
                <a:lnTo>
                  <a:pt x="244" y="353"/>
                </a:lnTo>
                <a:lnTo>
                  <a:pt x="244" y="353"/>
                </a:lnTo>
                <a:lnTo>
                  <a:pt x="244" y="353"/>
                </a:lnTo>
                <a:lnTo>
                  <a:pt x="245" y="353"/>
                </a:lnTo>
                <a:lnTo>
                  <a:pt x="245" y="353"/>
                </a:lnTo>
                <a:lnTo>
                  <a:pt x="245" y="353"/>
                </a:lnTo>
                <a:lnTo>
                  <a:pt x="245" y="353"/>
                </a:lnTo>
                <a:lnTo>
                  <a:pt x="245" y="354"/>
                </a:lnTo>
                <a:lnTo>
                  <a:pt x="245" y="354"/>
                </a:lnTo>
                <a:lnTo>
                  <a:pt x="245" y="354"/>
                </a:lnTo>
                <a:lnTo>
                  <a:pt x="245" y="354"/>
                </a:lnTo>
                <a:lnTo>
                  <a:pt x="244" y="354"/>
                </a:lnTo>
                <a:lnTo>
                  <a:pt x="244" y="354"/>
                </a:lnTo>
                <a:lnTo>
                  <a:pt x="244" y="354"/>
                </a:lnTo>
                <a:lnTo>
                  <a:pt x="244" y="354"/>
                </a:lnTo>
                <a:lnTo>
                  <a:pt x="244" y="354"/>
                </a:lnTo>
                <a:lnTo>
                  <a:pt x="244" y="354"/>
                </a:lnTo>
                <a:lnTo>
                  <a:pt x="244" y="355"/>
                </a:lnTo>
                <a:lnTo>
                  <a:pt x="244" y="355"/>
                </a:lnTo>
                <a:lnTo>
                  <a:pt x="244" y="355"/>
                </a:lnTo>
                <a:lnTo>
                  <a:pt x="244" y="355"/>
                </a:lnTo>
                <a:lnTo>
                  <a:pt x="245" y="355"/>
                </a:lnTo>
                <a:lnTo>
                  <a:pt x="245" y="355"/>
                </a:lnTo>
                <a:lnTo>
                  <a:pt x="245" y="355"/>
                </a:lnTo>
                <a:lnTo>
                  <a:pt x="245" y="355"/>
                </a:lnTo>
                <a:lnTo>
                  <a:pt x="245" y="355"/>
                </a:lnTo>
                <a:lnTo>
                  <a:pt x="246" y="355"/>
                </a:lnTo>
                <a:lnTo>
                  <a:pt x="246" y="355"/>
                </a:lnTo>
                <a:lnTo>
                  <a:pt x="246" y="355"/>
                </a:lnTo>
                <a:lnTo>
                  <a:pt x="246" y="354"/>
                </a:lnTo>
                <a:lnTo>
                  <a:pt x="246" y="354"/>
                </a:lnTo>
                <a:lnTo>
                  <a:pt x="246" y="354"/>
                </a:lnTo>
                <a:lnTo>
                  <a:pt x="246" y="354"/>
                </a:lnTo>
                <a:lnTo>
                  <a:pt x="246" y="354"/>
                </a:lnTo>
                <a:lnTo>
                  <a:pt x="246" y="354"/>
                </a:lnTo>
                <a:lnTo>
                  <a:pt x="246" y="354"/>
                </a:lnTo>
                <a:lnTo>
                  <a:pt x="246" y="353"/>
                </a:lnTo>
                <a:lnTo>
                  <a:pt x="246" y="353"/>
                </a:lnTo>
                <a:lnTo>
                  <a:pt x="246" y="353"/>
                </a:lnTo>
                <a:lnTo>
                  <a:pt x="246" y="353"/>
                </a:lnTo>
                <a:lnTo>
                  <a:pt x="246" y="352"/>
                </a:lnTo>
                <a:lnTo>
                  <a:pt x="246" y="352"/>
                </a:lnTo>
                <a:lnTo>
                  <a:pt x="247" y="352"/>
                </a:lnTo>
                <a:lnTo>
                  <a:pt x="247" y="352"/>
                </a:lnTo>
                <a:lnTo>
                  <a:pt x="247" y="352"/>
                </a:lnTo>
                <a:lnTo>
                  <a:pt x="247" y="352"/>
                </a:lnTo>
                <a:lnTo>
                  <a:pt x="247" y="352"/>
                </a:lnTo>
                <a:lnTo>
                  <a:pt x="247" y="352"/>
                </a:lnTo>
                <a:lnTo>
                  <a:pt x="247" y="353"/>
                </a:lnTo>
                <a:lnTo>
                  <a:pt x="247" y="353"/>
                </a:lnTo>
                <a:lnTo>
                  <a:pt x="247" y="353"/>
                </a:lnTo>
                <a:lnTo>
                  <a:pt x="247" y="353"/>
                </a:lnTo>
                <a:lnTo>
                  <a:pt x="247" y="353"/>
                </a:lnTo>
                <a:lnTo>
                  <a:pt x="247" y="353"/>
                </a:lnTo>
                <a:lnTo>
                  <a:pt x="247" y="353"/>
                </a:lnTo>
                <a:lnTo>
                  <a:pt x="247" y="353"/>
                </a:lnTo>
                <a:lnTo>
                  <a:pt x="248" y="353"/>
                </a:lnTo>
                <a:lnTo>
                  <a:pt x="248" y="353"/>
                </a:lnTo>
                <a:lnTo>
                  <a:pt x="248" y="353"/>
                </a:lnTo>
                <a:lnTo>
                  <a:pt x="248" y="354"/>
                </a:lnTo>
                <a:lnTo>
                  <a:pt x="247" y="354"/>
                </a:lnTo>
                <a:lnTo>
                  <a:pt x="248" y="354"/>
                </a:lnTo>
                <a:lnTo>
                  <a:pt x="248" y="354"/>
                </a:lnTo>
                <a:lnTo>
                  <a:pt x="248" y="354"/>
                </a:lnTo>
                <a:lnTo>
                  <a:pt x="248" y="354"/>
                </a:lnTo>
                <a:lnTo>
                  <a:pt x="249" y="354"/>
                </a:lnTo>
                <a:lnTo>
                  <a:pt x="249" y="354"/>
                </a:lnTo>
                <a:lnTo>
                  <a:pt x="249" y="354"/>
                </a:lnTo>
                <a:lnTo>
                  <a:pt x="249" y="354"/>
                </a:lnTo>
                <a:lnTo>
                  <a:pt x="249" y="355"/>
                </a:lnTo>
                <a:lnTo>
                  <a:pt x="249" y="355"/>
                </a:lnTo>
                <a:lnTo>
                  <a:pt x="249" y="355"/>
                </a:lnTo>
                <a:lnTo>
                  <a:pt x="249" y="355"/>
                </a:lnTo>
                <a:lnTo>
                  <a:pt x="249" y="355"/>
                </a:lnTo>
                <a:lnTo>
                  <a:pt x="249" y="355"/>
                </a:lnTo>
                <a:lnTo>
                  <a:pt x="249" y="355"/>
                </a:lnTo>
                <a:lnTo>
                  <a:pt x="249" y="356"/>
                </a:lnTo>
                <a:lnTo>
                  <a:pt x="249" y="356"/>
                </a:lnTo>
                <a:lnTo>
                  <a:pt x="249" y="356"/>
                </a:lnTo>
                <a:lnTo>
                  <a:pt x="249" y="356"/>
                </a:lnTo>
                <a:lnTo>
                  <a:pt x="249" y="356"/>
                </a:lnTo>
                <a:lnTo>
                  <a:pt x="249" y="356"/>
                </a:lnTo>
                <a:lnTo>
                  <a:pt x="249" y="356"/>
                </a:lnTo>
                <a:lnTo>
                  <a:pt x="249" y="356"/>
                </a:lnTo>
                <a:lnTo>
                  <a:pt x="248" y="356"/>
                </a:lnTo>
                <a:lnTo>
                  <a:pt x="248" y="356"/>
                </a:lnTo>
                <a:lnTo>
                  <a:pt x="248" y="355"/>
                </a:lnTo>
                <a:lnTo>
                  <a:pt x="248" y="355"/>
                </a:lnTo>
                <a:lnTo>
                  <a:pt x="248" y="355"/>
                </a:lnTo>
                <a:lnTo>
                  <a:pt x="248" y="356"/>
                </a:lnTo>
                <a:lnTo>
                  <a:pt x="248" y="356"/>
                </a:lnTo>
                <a:lnTo>
                  <a:pt x="248" y="356"/>
                </a:lnTo>
                <a:lnTo>
                  <a:pt x="248" y="356"/>
                </a:lnTo>
                <a:lnTo>
                  <a:pt x="248" y="356"/>
                </a:lnTo>
                <a:lnTo>
                  <a:pt x="249" y="356"/>
                </a:lnTo>
                <a:lnTo>
                  <a:pt x="249" y="356"/>
                </a:lnTo>
                <a:lnTo>
                  <a:pt x="249" y="357"/>
                </a:lnTo>
                <a:lnTo>
                  <a:pt x="249" y="357"/>
                </a:lnTo>
                <a:lnTo>
                  <a:pt x="249" y="357"/>
                </a:lnTo>
                <a:lnTo>
                  <a:pt x="249" y="357"/>
                </a:lnTo>
                <a:lnTo>
                  <a:pt x="250" y="357"/>
                </a:lnTo>
                <a:lnTo>
                  <a:pt x="250" y="357"/>
                </a:lnTo>
                <a:lnTo>
                  <a:pt x="250" y="357"/>
                </a:lnTo>
                <a:lnTo>
                  <a:pt x="250" y="357"/>
                </a:lnTo>
                <a:lnTo>
                  <a:pt x="250" y="357"/>
                </a:lnTo>
                <a:lnTo>
                  <a:pt x="251" y="357"/>
                </a:lnTo>
                <a:lnTo>
                  <a:pt x="251" y="358"/>
                </a:lnTo>
                <a:lnTo>
                  <a:pt x="251" y="358"/>
                </a:lnTo>
                <a:lnTo>
                  <a:pt x="251" y="358"/>
                </a:lnTo>
                <a:lnTo>
                  <a:pt x="250" y="358"/>
                </a:lnTo>
                <a:lnTo>
                  <a:pt x="250" y="358"/>
                </a:lnTo>
                <a:lnTo>
                  <a:pt x="250" y="358"/>
                </a:lnTo>
                <a:lnTo>
                  <a:pt x="250" y="358"/>
                </a:lnTo>
                <a:lnTo>
                  <a:pt x="249" y="358"/>
                </a:lnTo>
                <a:lnTo>
                  <a:pt x="250" y="359"/>
                </a:lnTo>
                <a:lnTo>
                  <a:pt x="250" y="359"/>
                </a:lnTo>
                <a:lnTo>
                  <a:pt x="249" y="359"/>
                </a:lnTo>
                <a:lnTo>
                  <a:pt x="249" y="359"/>
                </a:lnTo>
                <a:lnTo>
                  <a:pt x="249" y="359"/>
                </a:lnTo>
                <a:lnTo>
                  <a:pt x="249" y="359"/>
                </a:lnTo>
                <a:lnTo>
                  <a:pt x="249" y="359"/>
                </a:lnTo>
                <a:lnTo>
                  <a:pt x="248" y="359"/>
                </a:lnTo>
                <a:lnTo>
                  <a:pt x="248" y="358"/>
                </a:lnTo>
                <a:lnTo>
                  <a:pt x="248" y="358"/>
                </a:lnTo>
                <a:lnTo>
                  <a:pt x="248" y="358"/>
                </a:lnTo>
                <a:lnTo>
                  <a:pt x="248" y="358"/>
                </a:lnTo>
                <a:lnTo>
                  <a:pt x="248" y="358"/>
                </a:lnTo>
                <a:lnTo>
                  <a:pt x="248" y="358"/>
                </a:lnTo>
                <a:lnTo>
                  <a:pt x="248" y="358"/>
                </a:lnTo>
                <a:lnTo>
                  <a:pt x="247" y="358"/>
                </a:lnTo>
                <a:lnTo>
                  <a:pt x="247" y="358"/>
                </a:lnTo>
                <a:lnTo>
                  <a:pt x="247" y="357"/>
                </a:lnTo>
                <a:lnTo>
                  <a:pt x="247" y="358"/>
                </a:lnTo>
                <a:lnTo>
                  <a:pt x="247" y="358"/>
                </a:lnTo>
                <a:lnTo>
                  <a:pt x="246" y="357"/>
                </a:lnTo>
                <a:lnTo>
                  <a:pt x="246" y="357"/>
                </a:lnTo>
                <a:lnTo>
                  <a:pt x="246" y="357"/>
                </a:lnTo>
                <a:lnTo>
                  <a:pt x="246" y="357"/>
                </a:lnTo>
                <a:lnTo>
                  <a:pt x="246" y="357"/>
                </a:lnTo>
                <a:lnTo>
                  <a:pt x="245" y="357"/>
                </a:lnTo>
                <a:lnTo>
                  <a:pt x="245" y="356"/>
                </a:lnTo>
                <a:lnTo>
                  <a:pt x="245" y="356"/>
                </a:lnTo>
                <a:lnTo>
                  <a:pt x="245" y="356"/>
                </a:lnTo>
                <a:lnTo>
                  <a:pt x="245" y="356"/>
                </a:lnTo>
                <a:lnTo>
                  <a:pt x="244" y="356"/>
                </a:lnTo>
                <a:lnTo>
                  <a:pt x="244" y="356"/>
                </a:lnTo>
                <a:lnTo>
                  <a:pt x="244" y="356"/>
                </a:lnTo>
                <a:lnTo>
                  <a:pt x="244" y="356"/>
                </a:lnTo>
                <a:lnTo>
                  <a:pt x="244" y="356"/>
                </a:lnTo>
                <a:lnTo>
                  <a:pt x="244" y="356"/>
                </a:lnTo>
                <a:lnTo>
                  <a:pt x="244" y="356"/>
                </a:lnTo>
                <a:lnTo>
                  <a:pt x="244" y="356"/>
                </a:lnTo>
                <a:lnTo>
                  <a:pt x="244" y="357"/>
                </a:lnTo>
                <a:lnTo>
                  <a:pt x="244" y="357"/>
                </a:lnTo>
                <a:lnTo>
                  <a:pt x="244" y="357"/>
                </a:lnTo>
                <a:lnTo>
                  <a:pt x="244" y="357"/>
                </a:lnTo>
                <a:lnTo>
                  <a:pt x="245" y="357"/>
                </a:lnTo>
                <a:lnTo>
                  <a:pt x="245" y="357"/>
                </a:lnTo>
                <a:lnTo>
                  <a:pt x="245" y="357"/>
                </a:lnTo>
                <a:lnTo>
                  <a:pt x="245" y="357"/>
                </a:lnTo>
                <a:lnTo>
                  <a:pt x="245" y="358"/>
                </a:lnTo>
                <a:lnTo>
                  <a:pt x="245" y="358"/>
                </a:lnTo>
                <a:lnTo>
                  <a:pt x="246" y="358"/>
                </a:lnTo>
                <a:lnTo>
                  <a:pt x="246" y="359"/>
                </a:lnTo>
                <a:lnTo>
                  <a:pt x="246" y="359"/>
                </a:lnTo>
                <a:lnTo>
                  <a:pt x="246" y="359"/>
                </a:lnTo>
                <a:lnTo>
                  <a:pt x="246" y="359"/>
                </a:lnTo>
                <a:lnTo>
                  <a:pt x="246" y="359"/>
                </a:lnTo>
                <a:lnTo>
                  <a:pt x="246" y="359"/>
                </a:lnTo>
                <a:lnTo>
                  <a:pt x="246" y="359"/>
                </a:lnTo>
                <a:lnTo>
                  <a:pt x="247" y="359"/>
                </a:lnTo>
                <a:lnTo>
                  <a:pt x="247" y="359"/>
                </a:lnTo>
                <a:lnTo>
                  <a:pt x="247" y="359"/>
                </a:lnTo>
                <a:lnTo>
                  <a:pt x="247" y="359"/>
                </a:lnTo>
                <a:lnTo>
                  <a:pt x="247" y="359"/>
                </a:lnTo>
                <a:lnTo>
                  <a:pt x="248" y="359"/>
                </a:lnTo>
                <a:lnTo>
                  <a:pt x="248" y="359"/>
                </a:lnTo>
                <a:lnTo>
                  <a:pt x="248" y="359"/>
                </a:lnTo>
                <a:lnTo>
                  <a:pt x="248" y="359"/>
                </a:lnTo>
                <a:lnTo>
                  <a:pt x="248" y="359"/>
                </a:lnTo>
                <a:lnTo>
                  <a:pt x="248" y="359"/>
                </a:lnTo>
                <a:lnTo>
                  <a:pt x="248" y="359"/>
                </a:lnTo>
                <a:lnTo>
                  <a:pt x="248" y="359"/>
                </a:lnTo>
                <a:lnTo>
                  <a:pt x="248" y="359"/>
                </a:lnTo>
                <a:lnTo>
                  <a:pt x="249" y="360"/>
                </a:lnTo>
                <a:lnTo>
                  <a:pt x="249" y="360"/>
                </a:lnTo>
                <a:lnTo>
                  <a:pt x="249" y="360"/>
                </a:lnTo>
                <a:lnTo>
                  <a:pt x="250" y="359"/>
                </a:lnTo>
                <a:lnTo>
                  <a:pt x="250" y="359"/>
                </a:lnTo>
                <a:lnTo>
                  <a:pt x="250" y="359"/>
                </a:lnTo>
                <a:lnTo>
                  <a:pt x="250" y="359"/>
                </a:lnTo>
                <a:lnTo>
                  <a:pt x="250" y="359"/>
                </a:lnTo>
                <a:lnTo>
                  <a:pt x="251" y="359"/>
                </a:lnTo>
                <a:lnTo>
                  <a:pt x="251" y="359"/>
                </a:lnTo>
                <a:lnTo>
                  <a:pt x="251" y="359"/>
                </a:lnTo>
                <a:lnTo>
                  <a:pt x="251" y="359"/>
                </a:lnTo>
                <a:lnTo>
                  <a:pt x="251" y="359"/>
                </a:lnTo>
                <a:lnTo>
                  <a:pt x="251" y="359"/>
                </a:lnTo>
                <a:lnTo>
                  <a:pt x="251" y="359"/>
                </a:lnTo>
                <a:lnTo>
                  <a:pt x="252" y="360"/>
                </a:lnTo>
                <a:lnTo>
                  <a:pt x="252" y="360"/>
                </a:lnTo>
                <a:lnTo>
                  <a:pt x="252" y="360"/>
                </a:lnTo>
                <a:lnTo>
                  <a:pt x="252" y="360"/>
                </a:lnTo>
                <a:lnTo>
                  <a:pt x="252" y="360"/>
                </a:lnTo>
                <a:lnTo>
                  <a:pt x="253" y="361"/>
                </a:lnTo>
                <a:lnTo>
                  <a:pt x="253" y="361"/>
                </a:lnTo>
                <a:lnTo>
                  <a:pt x="253" y="361"/>
                </a:lnTo>
                <a:lnTo>
                  <a:pt x="253" y="361"/>
                </a:lnTo>
                <a:lnTo>
                  <a:pt x="252" y="362"/>
                </a:lnTo>
                <a:lnTo>
                  <a:pt x="253" y="362"/>
                </a:lnTo>
                <a:lnTo>
                  <a:pt x="253" y="362"/>
                </a:lnTo>
                <a:lnTo>
                  <a:pt x="253" y="362"/>
                </a:lnTo>
                <a:lnTo>
                  <a:pt x="253" y="362"/>
                </a:lnTo>
                <a:lnTo>
                  <a:pt x="254" y="362"/>
                </a:lnTo>
                <a:lnTo>
                  <a:pt x="254" y="363"/>
                </a:lnTo>
                <a:lnTo>
                  <a:pt x="254" y="363"/>
                </a:lnTo>
                <a:lnTo>
                  <a:pt x="254" y="363"/>
                </a:lnTo>
                <a:lnTo>
                  <a:pt x="254" y="363"/>
                </a:lnTo>
                <a:lnTo>
                  <a:pt x="254" y="363"/>
                </a:lnTo>
                <a:lnTo>
                  <a:pt x="255" y="363"/>
                </a:lnTo>
                <a:lnTo>
                  <a:pt x="255" y="363"/>
                </a:lnTo>
                <a:lnTo>
                  <a:pt x="255" y="364"/>
                </a:lnTo>
                <a:lnTo>
                  <a:pt x="255" y="364"/>
                </a:lnTo>
                <a:lnTo>
                  <a:pt x="256" y="364"/>
                </a:lnTo>
                <a:lnTo>
                  <a:pt x="255" y="364"/>
                </a:lnTo>
                <a:lnTo>
                  <a:pt x="255" y="364"/>
                </a:lnTo>
                <a:lnTo>
                  <a:pt x="255" y="364"/>
                </a:lnTo>
                <a:lnTo>
                  <a:pt x="256" y="364"/>
                </a:lnTo>
                <a:lnTo>
                  <a:pt x="256" y="364"/>
                </a:lnTo>
                <a:lnTo>
                  <a:pt x="256" y="365"/>
                </a:lnTo>
                <a:lnTo>
                  <a:pt x="256" y="365"/>
                </a:lnTo>
                <a:lnTo>
                  <a:pt x="256" y="365"/>
                </a:lnTo>
                <a:lnTo>
                  <a:pt x="255" y="365"/>
                </a:lnTo>
                <a:lnTo>
                  <a:pt x="256" y="366"/>
                </a:lnTo>
                <a:lnTo>
                  <a:pt x="256" y="366"/>
                </a:lnTo>
                <a:lnTo>
                  <a:pt x="256" y="365"/>
                </a:lnTo>
                <a:lnTo>
                  <a:pt x="256" y="365"/>
                </a:lnTo>
                <a:lnTo>
                  <a:pt x="257" y="365"/>
                </a:lnTo>
                <a:lnTo>
                  <a:pt x="257" y="366"/>
                </a:lnTo>
                <a:lnTo>
                  <a:pt x="257" y="366"/>
                </a:lnTo>
                <a:lnTo>
                  <a:pt x="257" y="366"/>
                </a:lnTo>
                <a:lnTo>
                  <a:pt x="257" y="366"/>
                </a:lnTo>
                <a:lnTo>
                  <a:pt x="258" y="366"/>
                </a:lnTo>
                <a:lnTo>
                  <a:pt x="258" y="366"/>
                </a:lnTo>
                <a:lnTo>
                  <a:pt x="258" y="366"/>
                </a:lnTo>
                <a:lnTo>
                  <a:pt x="259" y="366"/>
                </a:lnTo>
                <a:lnTo>
                  <a:pt x="259" y="366"/>
                </a:lnTo>
                <a:lnTo>
                  <a:pt x="259" y="367"/>
                </a:lnTo>
                <a:lnTo>
                  <a:pt x="259" y="367"/>
                </a:lnTo>
                <a:lnTo>
                  <a:pt x="260" y="367"/>
                </a:lnTo>
                <a:lnTo>
                  <a:pt x="260" y="367"/>
                </a:lnTo>
                <a:lnTo>
                  <a:pt x="260" y="367"/>
                </a:lnTo>
                <a:lnTo>
                  <a:pt x="260" y="368"/>
                </a:lnTo>
                <a:lnTo>
                  <a:pt x="260" y="368"/>
                </a:lnTo>
                <a:lnTo>
                  <a:pt x="260" y="368"/>
                </a:lnTo>
                <a:lnTo>
                  <a:pt x="260" y="368"/>
                </a:lnTo>
                <a:lnTo>
                  <a:pt x="261" y="368"/>
                </a:lnTo>
                <a:lnTo>
                  <a:pt x="261" y="368"/>
                </a:lnTo>
                <a:lnTo>
                  <a:pt x="261" y="368"/>
                </a:lnTo>
                <a:lnTo>
                  <a:pt x="261" y="368"/>
                </a:lnTo>
                <a:lnTo>
                  <a:pt x="261" y="368"/>
                </a:lnTo>
                <a:lnTo>
                  <a:pt x="261" y="368"/>
                </a:lnTo>
                <a:lnTo>
                  <a:pt x="262" y="368"/>
                </a:lnTo>
                <a:lnTo>
                  <a:pt x="262" y="368"/>
                </a:lnTo>
                <a:lnTo>
                  <a:pt x="262" y="368"/>
                </a:lnTo>
                <a:lnTo>
                  <a:pt x="262" y="368"/>
                </a:lnTo>
                <a:lnTo>
                  <a:pt x="263" y="368"/>
                </a:lnTo>
                <a:lnTo>
                  <a:pt x="263" y="369"/>
                </a:lnTo>
                <a:lnTo>
                  <a:pt x="263" y="369"/>
                </a:lnTo>
                <a:lnTo>
                  <a:pt x="263" y="369"/>
                </a:lnTo>
                <a:lnTo>
                  <a:pt x="263" y="369"/>
                </a:lnTo>
                <a:lnTo>
                  <a:pt x="264" y="369"/>
                </a:lnTo>
                <a:lnTo>
                  <a:pt x="264" y="369"/>
                </a:lnTo>
                <a:lnTo>
                  <a:pt x="264" y="369"/>
                </a:lnTo>
                <a:lnTo>
                  <a:pt x="264" y="369"/>
                </a:lnTo>
                <a:lnTo>
                  <a:pt x="264" y="369"/>
                </a:lnTo>
                <a:lnTo>
                  <a:pt x="264" y="369"/>
                </a:lnTo>
                <a:lnTo>
                  <a:pt x="265" y="369"/>
                </a:lnTo>
                <a:lnTo>
                  <a:pt x="265" y="369"/>
                </a:lnTo>
                <a:lnTo>
                  <a:pt x="265" y="369"/>
                </a:lnTo>
                <a:lnTo>
                  <a:pt x="265" y="369"/>
                </a:lnTo>
                <a:lnTo>
                  <a:pt x="266" y="369"/>
                </a:lnTo>
                <a:lnTo>
                  <a:pt x="266" y="369"/>
                </a:lnTo>
                <a:lnTo>
                  <a:pt x="266" y="369"/>
                </a:lnTo>
                <a:lnTo>
                  <a:pt x="266" y="369"/>
                </a:lnTo>
                <a:lnTo>
                  <a:pt x="267" y="368"/>
                </a:lnTo>
                <a:lnTo>
                  <a:pt x="267" y="368"/>
                </a:lnTo>
                <a:lnTo>
                  <a:pt x="267" y="368"/>
                </a:lnTo>
                <a:lnTo>
                  <a:pt x="267" y="368"/>
                </a:lnTo>
                <a:lnTo>
                  <a:pt x="267" y="368"/>
                </a:lnTo>
                <a:lnTo>
                  <a:pt x="268" y="368"/>
                </a:lnTo>
                <a:lnTo>
                  <a:pt x="268" y="368"/>
                </a:lnTo>
                <a:lnTo>
                  <a:pt x="268" y="368"/>
                </a:lnTo>
                <a:lnTo>
                  <a:pt x="268" y="368"/>
                </a:lnTo>
                <a:lnTo>
                  <a:pt x="269" y="367"/>
                </a:lnTo>
                <a:lnTo>
                  <a:pt x="269" y="367"/>
                </a:lnTo>
                <a:lnTo>
                  <a:pt x="269" y="367"/>
                </a:lnTo>
                <a:lnTo>
                  <a:pt x="269" y="367"/>
                </a:lnTo>
                <a:lnTo>
                  <a:pt x="269" y="367"/>
                </a:lnTo>
                <a:lnTo>
                  <a:pt x="270" y="367"/>
                </a:lnTo>
                <a:lnTo>
                  <a:pt x="270" y="367"/>
                </a:lnTo>
                <a:lnTo>
                  <a:pt x="270" y="367"/>
                </a:lnTo>
                <a:lnTo>
                  <a:pt x="270" y="366"/>
                </a:lnTo>
                <a:lnTo>
                  <a:pt x="270" y="366"/>
                </a:lnTo>
                <a:lnTo>
                  <a:pt x="270" y="366"/>
                </a:lnTo>
                <a:lnTo>
                  <a:pt x="271" y="366"/>
                </a:lnTo>
                <a:lnTo>
                  <a:pt x="271" y="366"/>
                </a:lnTo>
                <a:lnTo>
                  <a:pt x="271" y="366"/>
                </a:lnTo>
                <a:lnTo>
                  <a:pt x="271" y="366"/>
                </a:lnTo>
                <a:lnTo>
                  <a:pt x="271" y="366"/>
                </a:lnTo>
                <a:lnTo>
                  <a:pt x="271" y="366"/>
                </a:lnTo>
                <a:lnTo>
                  <a:pt x="272" y="366"/>
                </a:lnTo>
                <a:lnTo>
                  <a:pt x="272" y="366"/>
                </a:lnTo>
                <a:lnTo>
                  <a:pt x="272" y="366"/>
                </a:lnTo>
                <a:lnTo>
                  <a:pt x="272" y="366"/>
                </a:lnTo>
                <a:lnTo>
                  <a:pt x="273" y="366"/>
                </a:lnTo>
                <a:lnTo>
                  <a:pt x="273" y="366"/>
                </a:lnTo>
                <a:lnTo>
                  <a:pt x="273" y="366"/>
                </a:lnTo>
                <a:lnTo>
                  <a:pt x="273" y="366"/>
                </a:lnTo>
                <a:lnTo>
                  <a:pt x="273" y="367"/>
                </a:lnTo>
                <a:lnTo>
                  <a:pt x="273" y="367"/>
                </a:lnTo>
                <a:lnTo>
                  <a:pt x="273" y="367"/>
                </a:lnTo>
                <a:lnTo>
                  <a:pt x="273" y="367"/>
                </a:lnTo>
                <a:lnTo>
                  <a:pt x="273" y="368"/>
                </a:lnTo>
                <a:lnTo>
                  <a:pt x="274" y="368"/>
                </a:lnTo>
                <a:lnTo>
                  <a:pt x="274" y="368"/>
                </a:lnTo>
                <a:lnTo>
                  <a:pt x="274" y="368"/>
                </a:lnTo>
                <a:lnTo>
                  <a:pt x="274" y="369"/>
                </a:lnTo>
                <a:lnTo>
                  <a:pt x="274" y="369"/>
                </a:lnTo>
                <a:lnTo>
                  <a:pt x="274" y="369"/>
                </a:lnTo>
                <a:lnTo>
                  <a:pt x="274" y="369"/>
                </a:lnTo>
                <a:lnTo>
                  <a:pt x="274" y="369"/>
                </a:lnTo>
                <a:lnTo>
                  <a:pt x="275" y="369"/>
                </a:lnTo>
                <a:lnTo>
                  <a:pt x="275" y="369"/>
                </a:lnTo>
                <a:lnTo>
                  <a:pt x="275" y="370"/>
                </a:lnTo>
                <a:lnTo>
                  <a:pt x="275" y="370"/>
                </a:lnTo>
                <a:lnTo>
                  <a:pt x="275" y="370"/>
                </a:lnTo>
                <a:lnTo>
                  <a:pt x="275" y="370"/>
                </a:lnTo>
                <a:lnTo>
                  <a:pt x="275" y="370"/>
                </a:lnTo>
                <a:lnTo>
                  <a:pt x="275" y="370"/>
                </a:lnTo>
                <a:lnTo>
                  <a:pt x="275" y="371"/>
                </a:lnTo>
                <a:lnTo>
                  <a:pt x="275" y="371"/>
                </a:lnTo>
                <a:lnTo>
                  <a:pt x="275" y="371"/>
                </a:lnTo>
                <a:lnTo>
                  <a:pt x="275" y="371"/>
                </a:lnTo>
                <a:lnTo>
                  <a:pt x="276" y="371"/>
                </a:lnTo>
                <a:lnTo>
                  <a:pt x="276" y="372"/>
                </a:lnTo>
                <a:lnTo>
                  <a:pt x="276" y="372"/>
                </a:lnTo>
                <a:lnTo>
                  <a:pt x="276" y="372"/>
                </a:lnTo>
                <a:lnTo>
                  <a:pt x="276" y="372"/>
                </a:lnTo>
                <a:lnTo>
                  <a:pt x="276" y="373"/>
                </a:lnTo>
                <a:lnTo>
                  <a:pt x="276" y="373"/>
                </a:lnTo>
                <a:lnTo>
                  <a:pt x="276" y="373"/>
                </a:lnTo>
                <a:lnTo>
                  <a:pt x="276" y="373"/>
                </a:lnTo>
                <a:lnTo>
                  <a:pt x="276" y="374"/>
                </a:lnTo>
                <a:lnTo>
                  <a:pt x="276" y="374"/>
                </a:lnTo>
                <a:lnTo>
                  <a:pt x="276" y="374"/>
                </a:lnTo>
                <a:lnTo>
                  <a:pt x="276" y="374"/>
                </a:lnTo>
                <a:lnTo>
                  <a:pt x="276" y="375"/>
                </a:lnTo>
                <a:lnTo>
                  <a:pt x="276" y="375"/>
                </a:lnTo>
                <a:lnTo>
                  <a:pt x="276" y="375"/>
                </a:lnTo>
                <a:lnTo>
                  <a:pt x="276" y="375"/>
                </a:lnTo>
                <a:lnTo>
                  <a:pt x="276" y="376"/>
                </a:lnTo>
                <a:lnTo>
                  <a:pt x="276" y="376"/>
                </a:lnTo>
                <a:lnTo>
                  <a:pt x="276" y="376"/>
                </a:lnTo>
                <a:lnTo>
                  <a:pt x="276" y="376"/>
                </a:lnTo>
                <a:lnTo>
                  <a:pt x="276" y="377"/>
                </a:lnTo>
                <a:lnTo>
                  <a:pt x="276" y="377"/>
                </a:lnTo>
                <a:lnTo>
                  <a:pt x="277" y="377"/>
                </a:lnTo>
                <a:lnTo>
                  <a:pt x="277" y="377"/>
                </a:lnTo>
                <a:lnTo>
                  <a:pt x="277" y="378"/>
                </a:lnTo>
                <a:lnTo>
                  <a:pt x="277" y="378"/>
                </a:lnTo>
                <a:lnTo>
                  <a:pt x="277" y="378"/>
                </a:lnTo>
                <a:lnTo>
                  <a:pt x="277" y="378"/>
                </a:lnTo>
                <a:lnTo>
                  <a:pt x="277" y="379"/>
                </a:lnTo>
                <a:lnTo>
                  <a:pt x="277" y="379"/>
                </a:lnTo>
                <a:lnTo>
                  <a:pt x="278" y="379"/>
                </a:lnTo>
                <a:lnTo>
                  <a:pt x="277" y="379"/>
                </a:lnTo>
                <a:lnTo>
                  <a:pt x="277" y="379"/>
                </a:lnTo>
                <a:lnTo>
                  <a:pt x="277" y="380"/>
                </a:lnTo>
                <a:lnTo>
                  <a:pt x="277" y="380"/>
                </a:lnTo>
                <a:lnTo>
                  <a:pt x="278" y="381"/>
                </a:lnTo>
                <a:lnTo>
                  <a:pt x="278" y="381"/>
                </a:lnTo>
                <a:lnTo>
                  <a:pt x="278" y="382"/>
                </a:lnTo>
                <a:lnTo>
                  <a:pt x="278" y="382"/>
                </a:lnTo>
                <a:lnTo>
                  <a:pt x="278" y="384"/>
                </a:lnTo>
                <a:lnTo>
                  <a:pt x="278" y="384"/>
                </a:lnTo>
                <a:lnTo>
                  <a:pt x="278" y="384"/>
                </a:lnTo>
                <a:lnTo>
                  <a:pt x="278" y="384"/>
                </a:lnTo>
                <a:lnTo>
                  <a:pt x="278" y="384"/>
                </a:lnTo>
                <a:lnTo>
                  <a:pt x="278" y="385"/>
                </a:lnTo>
                <a:lnTo>
                  <a:pt x="279" y="385"/>
                </a:lnTo>
                <a:lnTo>
                  <a:pt x="279" y="385"/>
                </a:lnTo>
                <a:lnTo>
                  <a:pt x="279" y="386"/>
                </a:lnTo>
                <a:lnTo>
                  <a:pt x="279" y="387"/>
                </a:lnTo>
                <a:lnTo>
                  <a:pt x="279" y="387"/>
                </a:lnTo>
                <a:lnTo>
                  <a:pt x="280" y="388"/>
                </a:lnTo>
                <a:lnTo>
                  <a:pt x="280" y="388"/>
                </a:lnTo>
                <a:lnTo>
                  <a:pt x="280" y="388"/>
                </a:lnTo>
                <a:lnTo>
                  <a:pt x="280" y="389"/>
                </a:lnTo>
                <a:lnTo>
                  <a:pt x="280" y="389"/>
                </a:lnTo>
                <a:lnTo>
                  <a:pt x="280" y="389"/>
                </a:lnTo>
                <a:lnTo>
                  <a:pt x="280" y="389"/>
                </a:lnTo>
                <a:lnTo>
                  <a:pt x="281" y="389"/>
                </a:lnTo>
                <a:lnTo>
                  <a:pt x="281" y="390"/>
                </a:lnTo>
                <a:lnTo>
                  <a:pt x="282" y="390"/>
                </a:lnTo>
                <a:lnTo>
                  <a:pt x="282" y="391"/>
                </a:lnTo>
                <a:lnTo>
                  <a:pt x="282" y="391"/>
                </a:lnTo>
                <a:lnTo>
                  <a:pt x="282" y="391"/>
                </a:lnTo>
                <a:lnTo>
                  <a:pt x="282" y="391"/>
                </a:lnTo>
                <a:lnTo>
                  <a:pt x="282" y="392"/>
                </a:lnTo>
                <a:lnTo>
                  <a:pt x="282" y="393"/>
                </a:lnTo>
                <a:lnTo>
                  <a:pt x="283" y="393"/>
                </a:lnTo>
                <a:lnTo>
                  <a:pt x="283" y="394"/>
                </a:lnTo>
                <a:lnTo>
                  <a:pt x="283" y="394"/>
                </a:lnTo>
                <a:lnTo>
                  <a:pt x="283" y="395"/>
                </a:lnTo>
                <a:lnTo>
                  <a:pt x="284" y="396"/>
                </a:lnTo>
                <a:lnTo>
                  <a:pt x="284" y="396"/>
                </a:lnTo>
                <a:lnTo>
                  <a:pt x="284" y="396"/>
                </a:lnTo>
                <a:lnTo>
                  <a:pt x="284" y="397"/>
                </a:lnTo>
                <a:lnTo>
                  <a:pt x="284" y="397"/>
                </a:lnTo>
                <a:lnTo>
                  <a:pt x="285" y="397"/>
                </a:lnTo>
                <a:lnTo>
                  <a:pt x="285" y="397"/>
                </a:lnTo>
                <a:lnTo>
                  <a:pt x="285" y="397"/>
                </a:lnTo>
                <a:lnTo>
                  <a:pt x="285" y="397"/>
                </a:lnTo>
                <a:lnTo>
                  <a:pt x="286" y="397"/>
                </a:lnTo>
                <a:lnTo>
                  <a:pt x="286" y="397"/>
                </a:lnTo>
                <a:lnTo>
                  <a:pt x="286" y="397"/>
                </a:lnTo>
                <a:lnTo>
                  <a:pt x="286" y="398"/>
                </a:lnTo>
                <a:lnTo>
                  <a:pt x="286" y="398"/>
                </a:lnTo>
                <a:lnTo>
                  <a:pt x="286" y="398"/>
                </a:lnTo>
                <a:lnTo>
                  <a:pt x="286" y="398"/>
                </a:lnTo>
                <a:lnTo>
                  <a:pt x="285" y="399"/>
                </a:lnTo>
                <a:lnTo>
                  <a:pt x="285" y="399"/>
                </a:lnTo>
                <a:lnTo>
                  <a:pt x="285" y="399"/>
                </a:lnTo>
                <a:lnTo>
                  <a:pt x="285" y="399"/>
                </a:lnTo>
                <a:lnTo>
                  <a:pt x="285" y="399"/>
                </a:lnTo>
                <a:lnTo>
                  <a:pt x="285" y="400"/>
                </a:lnTo>
                <a:lnTo>
                  <a:pt x="285" y="400"/>
                </a:lnTo>
                <a:lnTo>
                  <a:pt x="285" y="400"/>
                </a:lnTo>
                <a:lnTo>
                  <a:pt x="285" y="401"/>
                </a:lnTo>
                <a:lnTo>
                  <a:pt x="285" y="401"/>
                </a:lnTo>
                <a:lnTo>
                  <a:pt x="285" y="402"/>
                </a:lnTo>
                <a:lnTo>
                  <a:pt x="284" y="402"/>
                </a:lnTo>
                <a:lnTo>
                  <a:pt x="284" y="402"/>
                </a:lnTo>
                <a:lnTo>
                  <a:pt x="284" y="402"/>
                </a:lnTo>
                <a:lnTo>
                  <a:pt x="284" y="402"/>
                </a:lnTo>
                <a:lnTo>
                  <a:pt x="284" y="403"/>
                </a:lnTo>
                <a:lnTo>
                  <a:pt x="284" y="403"/>
                </a:lnTo>
                <a:lnTo>
                  <a:pt x="284" y="403"/>
                </a:lnTo>
                <a:lnTo>
                  <a:pt x="284" y="403"/>
                </a:lnTo>
                <a:lnTo>
                  <a:pt x="284" y="404"/>
                </a:lnTo>
                <a:lnTo>
                  <a:pt x="284" y="404"/>
                </a:lnTo>
                <a:lnTo>
                  <a:pt x="284" y="404"/>
                </a:lnTo>
                <a:lnTo>
                  <a:pt x="284" y="404"/>
                </a:lnTo>
                <a:lnTo>
                  <a:pt x="284" y="405"/>
                </a:lnTo>
                <a:lnTo>
                  <a:pt x="284" y="405"/>
                </a:lnTo>
                <a:lnTo>
                  <a:pt x="284" y="405"/>
                </a:lnTo>
                <a:lnTo>
                  <a:pt x="284" y="405"/>
                </a:lnTo>
                <a:lnTo>
                  <a:pt x="284" y="406"/>
                </a:lnTo>
                <a:lnTo>
                  <a:pt x="283" y="406"/>
                </a:lnTo>
                <a:lnTo>
                  <a:pt x="283" y="406"/>
                </a:lnTo>
                <a:lnTo>
                  <a:pt x="283" y="406"/>
                </a:lnTo>
                <a:lnTo>
                  <a:pt x="283" y="406"/>
                </a:lnTo>
                <a:lnTo>
                  <a:pt x="283" y="407"/>
                </a:lnTo>
                <a:lnTo>
                  <a:pt x="283" y="407"/>
                </a:lnTo>
                <a:lnTo>
                  <a:pt x="283" y="407"/>
                </a:lnTo>
                <a:lnTo>
                  <a:pt x="283" y="407"/>
                </a:lnTo>
                <a:lnTo>
                  <a:pt x="283" y="407"/>
                </a:lnTo>
                <a:lnTo>
                  <a:pt x="283" y="408"/>
                </a:lnTo>
                <a:lnTo>
                  <a:pt x="283" y="408"/>
                </a:lnTo>
                <a:lnTo>
                  <a:pt x="282" y="408"/>
                </a:lnTo>
                <a:lnTo>
                  <a:pt x="282" y="408"/>
                </a:lnTo>
                <a:lnTo>
                  <a:pt x="282" y="409"/>
                </a:lnTo>
                <a:lnTo>
                  <a:pt x="282" y="409"/>
                </a:lnTo>
                <a:lnTo>
                  <a:pt x="282" y="409"/>
                </a:lnTo>
                <a:lnTo>
                  <a:pt x="282" y="409"/>
                </a:lnTo>
                <a:lnTo>
                  <a:pt x="282" y="409"/>
                </a:lnTo>
                <a:lnTo>
                  <a:pt x="282" y="410"/>
                </a:lnTo>
                <a:lnTo>
                  <a:pt x="281" y="410"/>
                </a:lnTo>
                <a:lnTo>
                  <a:pt x="281" y="410"/>
                </a:lnTo>
                <a:lnTo>
                  <a:pt x="281" y="410"/>
                </a:lnTo>
                <a:lnTo>
                  <a:pt x="281" y="410"/>
                </a:lnTo>
                <a:lnTo>
                  <a:pt x="280" y="410"/>
                </a:lnTo>
                <a:lnTo>
                  <a:pt x="280" y="411"/>
                </a:lnTo>
                <a:lnTo>
                  <a:pt x="280" y="411"/>
                </a:lnTo>
                <a:lnTo>
                  <a:pt x="280" y="411"/>
                </a:lnTo>
                <a:lnTo>
                  <a:pt x="279" y="411"/>
                </a:lnTo>
                <a:lnTo>
                  <a:pt x="279" y="411"/>
                </a:lnTo>
                <a:lnTo>
                  <a:pt x="279" y="411"/>
                </a:lnTo>
                <a:lnTo>
                  <a:pt x="279" y="411"/>
                </a:lnTo>
                <a:lnTo>
                  <a:pt x="279" y="411"/>
                </a:lnTo>
                <a:lnTo>
                  <a:pt x="279" y="412"/>
                </a:lnTo>
                <a:lnTo>
                  <a:pt x="279" y="412"/>
                </a:lnTo>
                <a:lnTo>
                  <a:pt x="279" y="412"/>
                </a:lnTo>
                <a:lnTo>
                  <a:pt x="279" y="412"/>
                </a:lnTo>
                <a:lnTo>
                  <a:pt x="279" y="413"/>
                </a:lnTo>
                <a:lnTo>
                  <a:pt x="279" y="413"/>
                </a:lnTo>
                <a:lnTo>
                  <a:pt x="278" y="413"/>
                </a:lnTo>
                <a:lnTo>
                  <a:pt x="278" y="413"/>
                </a:lnTo>
                <a:lnTo>
                  <a:pt x="278" y="414"/>
                </a:lnTo>
                <a:lnTo>
                  <a:pt x="278" y="414"/>
                </a:lnTo>
                <a:lnTo>
                  <a:pt x="278" y="414"/>
                </a:lnTo>
                <a:lnTo>
                  <a:pt x="278" y="414"/>
                </a:lnTo>
                <a:lnTo>
                  <a:pt x="278" y="415"/>
                </a:lnTo>
                <a:lnTo>
                  <a:pt x="278" y="415"/>
                </a:lnTo>
                <a:lnTo>
                  <a:pt x="278" y="415"/>
                </a:lnTo>
                <a:lnTo>
                  <a:pt x="277" y="415"/>
                </a:lnTo>
                <a:lnTo>
                  <a:pt x="277" y="415"/>
                </a:lnTo>
                <a:lnTo>
                  <a:pt x="277" y="416"/>
                </a:lnTo>
                <a:lnTo>
                  <a:pt x="277" y="416"/>
                </a:lnTo>
                <a:lnTo>
                  <a:pt x="277" y="416"/>
                </a:lnTo>
                <a:lnTo>
                  <a:pt x="277" y="416"/>
                </a:lnTo>
                <a:lnTo>
                  <a:pt x="276" y="416"/>
                </a:lnTo>
                <a:lnTo>
                  <a:pt x="276" y="416"/>
                </a:lnTo>
                <a:lnTo>
                  <a:pt x="276" y="416"/>
                </a:lnTo>
                <a:lnTo>
                  <a:pt x="276" y="416"/>
                </a:lnTo>
                <a:lnTo>
                  <a:pt x="276" y="417"/>
                </a:lnTo>
                <a:lnTo>
                  <a:pt x="276" y="417"/>
                </a:lnTo>
                <a:lnTo>
                  <a:pt x="275" y="417"/>
                </a:lnTo>
                <a:lnTo>
                  <a:pt x="275" y="417"/>
                </a:lnTo>
                <a:lnTo>
                  <a:pt x="275" y="418"/>
                </a:lnTo>
                <a:lnTo>
                  <a:pt x="275" y="418"/>
                </a:lnTo>
                <a:lnTo>
                  <a:pt x="274" y="418"/>
                </a:lnTo>
                <a:lnTo>
                  <a:pt x="274" y="418"/>
                </a:lnTo>
                <a:lnTo>
                  <a:pt x="274" y="419"/>
                </a:lnTo>
                <a:lnTo>
                  <a:pt x="274" y="419"/>
                </a:lnTo>
                <a:lnTo>
                  <a:pt x="273" y="419"/>
                </a:lnTo>
                <a:lnTo>
                  <a:pt x="273" y="419"/>
                </a:lnTo>
                <a:lnTo>
                  <a:pt x="273" y="419"/>
                </a:lnTo>
                <a:lnTo>
                  <a:pt x="273" y="418"/>
                </a:lnTo>
                <a:lnTo>
                  <a:pt x="273" y="418"/>
                </a:lnTo>
                <a:lnTo>
                  <a:pt x="272" y="418"/>
                </a:lnTo>
                <a:lnTo>
                  <a:pt x="272" y="418"/>
                </a:lnTo>
                <a:lnTo>
                  <a:pt x="272" y="418"/>
                </a:lnTo>
                <a:lnTo>
                  <a:pt x="272" y="418"/>
                </a:lnTo>
                <a:lnTo>
                  <a:pt x="271" y="418"/>
                </a:lnTo>
                <a:lnTo>
                  <a:pt x="271" y="418"/>
                </a:lnTo>
                <a:lnTo>
                  <a:pt x="271" y="417"/>
                </a:lnTo>
                <a:lnTo>
                  <a:pt x="271" y="418"/>
                </a:lnTo>
                <a:lnTo>
                  <a:pt x="271" y="418"/>
                </a:lnTo>
                <a:lnTo>
                  <a:pt x="270" y="418"/>
                </a:lnTo>
                <a:lnTo>
                  <a:pt x="270" y="418"/>
                </a:lnTo>
                <a:lnTo>
                  <a:pt x="270" y="417"/>
                </a:lnTo>
                <a:lnTo>
                  <a:pt x="270" y="417"/>
                </a:lnTo>
                <a:lnTo>
                  <a:pt x="269" y="417"/>
                </a:lnTo>
                <a:lnTo>
                  <a:pt x="269" y="417"/>
                </a:lnTo>
                <a:lnTo>
                  <a:pt x="269" y="417"/>
                </a:lnTo>
                <a:lnTo>
                  <a:pt x="269" y="417"/>
                </a:lnTo>
                <a:lnTo>
                  <a:pt x="269" y="417"/>
                </a:lnTo>
                <a:lnTo>
                  <a:pt x="268" y="417"/>
                </a:lnTo>
                <a:lnTo>
                  <a:pt x="268" y="417"/>
                </a:lnTo>
                <a:lnTo>
                  <a:pt x="268" y="417"/>
                </a:lnTo>
                <a:lnTo>
                  <a:pt x="268" y="417"/>
                </a:lnTo>
                <a:lnTo>
                  <a:pt x="267" y="417"/>
                </a:lnTo>
                <a:lnTo>
                  <a:pt x="267" y="417"/>
                </a:lnTo>
                <a:lnTo>
                  <a:pt x="267" y="417"/>
                </a:lnTo>
                <a:lnTo>
                  <a:pt x="267" y="417"/>
                </a:lnTo>
                <a:lnTo>
                  <a:pt x="267" y="418"/>
                </a:lnTo>
                <a:lnTo>
                  <a:pt x="267" y="418"/>
                </a:lnTo>
                <a:lnTo>
                  <a:pt x="267" y="418"/>
                </a:lnTo>
                <a:lnTo>
                  <a:pt x="267" y="418"/>
                </a:lnTo>
                <a:lnTo>
                  <a:pt x="267" y="418"/>
                </a:lnTo>
                <a:lnTo>
                  <a:pt x="267" y="419"/>
                </a:lnTo>
                <a:lnTo>
                  <a:pt x="267" y="419"/>
                </a:lnTo>
                <a:lnTo>
                  <a:pt x="267" y="419"/>
                </a:lnTo>
                <a:lnTo>
                  <a:pt x="266" y="420"/>
                </a:lnTo>
                <a:lnTo>
                  <a:pt x="266" y="420"/>
                </a:lnTo>
                <a:lnTo>
                  <a:pt x="266" y="420"/>
                </a:lnTo>
                <a:lnTo>
                  <a:pt x="266" y="421"/>
                </a:lnTo>
                <a:lnTo>
                  <a:pt x="266" y="421"/>
                </a:lnTo>
                <a:lnTo>
                  <a:pt x="266" y="421"/>
                </a:lnTo>
                <a:lnTo>
                  <a:pt x="266" y="422"/>
                </a:lnTo>
                <a:lnTo>
                  <a:pt x="266" y="422"/>
                </a:lnTo>
                <a:lnTo>
                  <a:pt x="266" y="423"/>
                </a:lnTo>
                <a:lnTo>
                  <a:pt x="266" y="423"/>
                </a:lnTo>
                <a:lnTo>
                  <a:pt x="266" y="424"/>
                </a:lnTo>
                <a:lnTo>
                  <a:pt x="265" y="424"/>
                </a:lnTo>
                <a:lnTo>
                  <a:pt x="265" y="425"/>
                </a:lnTo>
                <a:lnTo>
                  <a:pt x="265" y="425"/>
                </a:lnTo>
                <a:lnTo>
                  <a:pt x="264" y="425"/>
                </a:lnTo>
                <a:lnTo>
                  <a:pt x="264" y="425"/>
                </a:lnTo>
                <a:lnTo>
                  <a:pt x="263" y="425"/>
                </a:lnTo>
                <a:lnTo>
                  <a:pt x="263" y="426"/>
                </a:lnTo>
                <a:lnTo>
                  <a:pt x="262" y="426"/>
                </a:lnTo>
                <a:lnTo>
                  <a:pt x="262" y="426"/>
                </a:lnTo>
                <a:lnTo>
                  <a:pt x="261" y="426"/>
                </a:lnTo>
                <a:lnTo>
                  <a:pt x="260" y="426"/>
                </a:lnTo>
                <a:lnTo>
                  <a:pt x="260" y="426"/>
                </a:lnTo>
                <a:lnTo>
                  <a:pt x="260" y="427"/>
                </a:lnTo>
                <a:lnTo>
                  <a:pt x="260" y="427"/>
                </a:lnTo>
                <a:lnTo>
                  <a:pt x="260" y="428"/>
                </a:lnTo>
                <a:lnTo>
                  <a:pt x="259" y="428"/>
                </a:lnTo>
                <a:lnTo>
                  <a:pt x="259" y="428"/>
                </a:lnTo>
                <a:lnTo>
                  <a:pt x="259" y="428"/>
                </a:lnTo>
                <a:lnTo>
                  <a:pt x="259" y="429"/>
                </a:lnTo>
                <a:lnTo>
                  <a:pt x="259" y="429"/>
                </a:lnTo>
                <a:lnTo>
                  <a:pt x="259" y="429"/>
                </a:lnTo>
                <a:lnTo>
                  <a:pt x="258" y="429"/>
                </a:lnTo>
                <a:lnTo>
                  <a:pt x="258" y="429"/>
                </a:lnTo>
                <a:lnTo>
                  <a:pt x="258" y="429"/>
                </a:lnTo>
                <a:lnTo>
                  <a:pt x="258" y="430"/>
                </a:lnTo>
                <a:lnTo>
                  <a:pt x="258" y="430"/>
                </a:lnTo>
                <a:lnTo>
                  <a:pt x="258" y="430"/>
                </a:lnTo>
                <a:lnTo>
                  <a:pt x="258" y="430"/>
                </a:lnTo>
                <a:lnTo>
                  <a:pt x="257" y="430"/>
                </a:lnTo>
                <a:lnTo>
                  <a:pt x="257" y="430"/>
                </a:lnTo>
                <a:lnTo>
                  <a:pt x="257" y="431"/>
                </a:lnTo>
                <a:lnTo>
                  <a:pt x="257" y="431"/>
                </a:lnTo>
                <a:lnTo>
                  <a:pt x="257" y="431"/>
                </a:lnTo>
                <a:lnTo>
                  <a:pt x="257" y="432"/>
                </a:lnTo>
                <a:lnTo>
                  <a:pt x="256" y="432"/>
                </a:lnTo>
                <a:lnTo>
                  <a:pt x="256" y="432"/>
                </a:lnTo>
                <a:lnTo>
                  <a:pt x="256" y="433"/>
                </a:lnTo>
                <a:lnTo>
                  <a:pt x="256" y="433"/>
                </a:lnTo>
                <a:lnTo>
                  <a:pt x="256" y="433"/>
                </a:lnTo>
                <a:lnTo>
                  <a:pt x="256" y="433"/>
                </a:lnTo>
                <a:lnTo>
                  <a:pt x="256" y="433"/>
                </a:lnTo>
                <a:lnTo>
                  <a:pt x="256" y="434"/>
                </a:lnTo>
                <a:lnTo>
                  <a:pt x="256" y="434"/>
                </a:lnTo>
                <a:lnTo>
                  <a:pt x="256" y="434"/>
                </a:lnTo>
                <a:lnTo>
                  <a:pt x="255" y="435"/>
                </a:lnTo>
                <a:lnTo>
                  <a:pt x="255" y="435"/>
                </a:lnTo>
                <a:lnTo>
                  <a:pt x="255" y="435"/>
                </a:lnTo>
                <a:lnTo>
                  <a:pt x="255" y="436"/>
                </a:lnTo>
                <a:lnTo>
                  <a:pt x="255" y="436"/>
                </a:lnTo>
                <a:lnTo>
                  <a:pt x="255" y="436"/>
                </a:lnTo>
                <a:lnTo>
                  <a:pt x="254" y="436"/>
                </a:lnTo>
                <a:lnTo>
                  <a:pt x="254" y="436"/>
                </a:lnTo>
                <a:lnTo>
                  <a:pt x="254" y="436"/>
                </a:lnTo>
                <a:lnTo>
                  <a:pt x="253" y="437"/>
                </a:lnTo>
                <a:lnTo>
                  <a:pt x="253" y="437"/>
                </a:lnTo>
                <a:lnTo>
                  <a:pt x="253" y="437"/>
                </a:lnTo>
                <a:lnTo>
                  <a:pt x="253" y="437"/>
                </a:lnTo>
                <a:lnTo>
                  <a:pt x="252" y="437"/>
                </a:lnTo>
                <a:lnTo>
                  <a:pt x="252" y="438"/>
                </a:lnTo>
                <a:lnTo>
                  <a:pt x="252" y="438"/>
                </a:lnTo>
                <a:lnTo>
                  <a:pt x="251" y="438"/>
                </a:lnTo>
                <a:lnTo>
                  <a:pt x="251" y="438"/>
                </a:lnTo>
                <a:lnTo>
                  <a:pt x="251" y="438"/>
                </a:lnTo>
                <a:lnTo>
                  <a:pt x="251" y="438"/>
                </a:lnTo>
                <a:lnTo>
                  <a:pt x="250" y="438"/>
                </a:lnTo>
                <a:lnTo>
                  <a:pt x="250" y="438"/>
                </a:lnTo>
                <a:lnTo>
                  <a:pt x="250" y="438"/>
                </a:lnTo>
                <a:lnTo>
                  <a:pt x="250" y="438"/>
                </a:lnTo>
                <a:lnTo>
                  <a:pt x="250" y="438"/>
                </a:lnTo>
                <a:lnTo>
                  <a:pt x="249" y="438"/>
                </a:lnTo>
                <a:lnTo>
                  <a:pt x="249" y="438"/>
                </a:lnTo>
                <a:lnTo>
                  <a:pt x="249" y="438"/>
                </a:lnTo>
                <a:lnTo>
                  <a:pt x="248" y="438"/>
                </a:lnTo>
                <a:lnTo>
                  <a:pt x="248" y="439"/>
                </a:lnTo>
                <a:lnTo>
                  <a:pt x="248" y="439"/>
                </a:lnTo>
                <a:lnTo>
                  <a:pt x="248" y="439"/>
                </a:lnTo>
                <a:lnTo>
                  <a:pt x="248" y="439"/>
                </a:lnTo>
                <a:lnTo>
                  <a:pt x="248" y="439"/>
                </a:lnTo>
                <a:lnTo>
                  <a:pt x="247" y="439"/>
                </a:lnTo>
                <a:lnTo>
                  <a:pt x="247" y="439"/>
                </a:lnTo>
                <a:lnTo>
                  <a:pt x="247" y="439"/>
                </a:lnTo>
                <a:lnTo>
                  <a:pt x="247" y="439"/>
                </a:lnTo>
                <a:lnTo>
                  <a:pt x="246" y="440"/>
                </a:lnTo>
                <a:lnTo>
                  <a:pt x="246" y="440"/>
                </a:lnTo>
                <a:lnTo>
                  <a:pt x="246" y="440"/>
                </a:lnTo>
                <a:lnTo>
                  <a:pt x="246" y="441"/>
                </a:lnTo>
                <a:lnTo>
                  <a:pt x="246" y="441"/>
                </a:lnTo>
                <a:lnTo>
                  <a:pt x="246" y="441"/>
                </a:lnTo>
                <a:lnTo>
                  <a:pt x="246" y="441"/>
                </a:lnTo>
                <a:lnTo>
                  <a:pt x="246" y="442"/>
                </a:lnTo>
                <a:lnTo>
                  <a:pt x="246" y="442"/>
                </a:lnTo>
                <a:lnTo>
                  <a:pt x="247" y="442"/>
                </a:lnTo>
                <a:lnTo>
                  <a:pt x="247" y="442"/>
                </a:lnTo>
                <a:lnTo>
                  <a:pt x="247" y="442"/>
                </a:lnTo>
                <a:lnTo>
                  <a:pt x="247" y="443"/>
                </a:lnTo>
                <a:lnTo>
                  <a:pt x="247" y="443"/>
                </a:lnTo>
                <a:lnTo>
                  <a:pt x="247" y="443"/>
                </a:lnTo>
                <a:lnTo>
                  <a:pt x="248" y="443"/>
                </a:lnTo>
                <a:lnTo>
                  <a:pt x="248" y="443"/>
                </a:lnTo>
                <a:lnTo>
                  <a:pt x="248" y="443"/>
                </a:lnTo>
                <a:lnTo>
                  <a:pt x="248" y="443"/>
                </a:lnTo>
                <a:lnTo>
                  <a:pt x="249" y="444"/>
                </a:lnTo>
                <a:lnTo>
                  <a:pt x="249" y="444"/>
                </a:lnTo>
                <a:lnTo>
                  <a:pt x="249" y="444"/>
                </a:lnTo>
                <a:lnTo>
                  <a:pt x="249" y="444"/>
                </a:lnTo>
                <a:lnTo>
                  <a:pt x="249" y="445"/>
                </a:lnTo>
                <a:lnTo>
                  <a:pt x="249" y="445"/>
                </a:lnTo>
                <a:lnTo>
                  <a:pt x="248" y="445"/>
                </a:lnTo>
                <a:lnTo>
                  <a:pt x="248" y="445"/>
                </a:lnTo>
                <a:lnTo>
                  <a:pt x="248" y="445"/>
                </a:lnTo>
                <a:lnTo>
                  <a:pt x="247" y="445"/>
                </a:lnTo>
                <a:lnTo>
                  <a:pt x="247" y="445"/>
                </a:lnTo>
                <a:lnTo>
                  <a:pt x="246" y="445"/>
                </a:lnTo>
                <a:lnTo>
                  <a:pt x="246" y="446"/>
                </a:lnTo>
                <a:lnTo>
                  <a:pt x="246" y="446"/>
                </a:lnTo>
                <a:lnTo>
                  <a:pt x="245" y="447"/>
                </a:lnTo>
                <a:lnTo>
                  <a:pt x="244" y="447"/>
                </a:lnTo>
                <a:lnTo>
                  <a:pt x="244" y="448"/>
                </a:lnTo>
                <a:lnTo>
                  <a:pt x="244" y="448"/>
                </a:lnTo>
                <a:lnTo>
                  <a:pt x="243" y="448"/>
                </a:lnTo>
                <a:lnTo>
                  <a:pt x="243" y="448"/>
                </a:lnTo>
                <a:lnTo>
                  <a:pt x="243" y="448"/>
                </a:lnTo>
                <a:lnTo>
                  <a:pt x="243" y="449"/>
                </a:lnTo>
                <a:lnTo>
                  <a:pt x="243" y="449"/>
                </a:lnTo>
                <a:lnTo>
                  <a:pt x="242" y="449"/>
                </a:lnTo>
                <a:lnTo>
                  <a:pt x="242" y="449"/>
                </a:lnTo>
                <a:lnTo>
                  <a:pt x="242" y="449"/>
                </a:lnTo>
                <a:lnTo>
                  <a:pt x="242" y="449"/>
                </a:lnTo>
                <a:lnTo>
                  <a:pt x="241" y="449"/>
                </a:lnTo>
                <a:lnTo>
                  <a:pt x="241" y="449"/>
                </a:lnTo>
                <a:lnTo>
                  <a:pt x="241" y="448"/>
                </a:lnTo>
                <a:lnTo>
                  <a:pt x="241" y="448"/>
                </a:lnTo>
                <a:lnTo>
                  <a:pt x="241" y="448"/>
                </a:lnTo>
                <a:lnTo>
                  <a:pt x="240" y="448"/>
                </a:lnTo>
                <a:lnTo>
                  <a:pt x="240" y="448"/>
                </a:lnTo>
                <a:lnTo>
                  <a:pt x="240" y="449"/>
                </a:lnTo>
                <a:lnTo>
                  <a:pt x="240" y="449"/>
                </a:lnTo>
                <a:lnTo>
                  <a:pt x="239" y="449"/>
                </a:lnTo>
                <a:lnTo>
                  <a:pt x="239" y="448"/>
                </a:lnTo>
                <a:lnTo>
                  <a:pt x="238" y="448"/>
                </a:lnTo>
                <a:lnTo>
                  <a:pt x="238" y="448"/>
                </a:lnTo>
                <a:lnTo>
                  <a:pt x="238" y="449"/>
                </a:lnTo>
                <a:lnTo>
                  <a:pt x="238" y="449"/>
                </a:lnTo>
                <a:lnTo>
                  <a:pt x="237" y="449"/>
                </a:lnTo>
                <a:lnTo>
                  <a:pt x="237" y="449"/>
                </a:lnTo>
                <a:lnTo>
                  <a:pt x="237" y="450"/>
                </a:lnTo>
                <a:lnTo>
                  <a:pt x="237" y="450"/>
                </a:lnTo>
                <a:lnTo>
                  <a:pt x="236" y="450"/>
                </a:lnTo>
                <a:lnTo>
                  <a:pt x="236" y="450"/>
                </a:lnTo>
                <a:lnTo>
                  <a:pt x="236" y="450"/>
                </a:lnTo>
                <a:lnTo>
                  <a:pt x="236" y="450"/>
                </a:lnTo>
                <a:lnTo>
                  <a:pt x="235" y="451"/>
                </a:lnTo>
                <a:lnTo>
                  <a:pt x="235" y="451"/>
                </a:lnTo>
                <a:lnTo>
                  <a:pt x="235" y="451"/>
                </a:lnTo>
                <a:lnTo>
                  <a:pt x="234" y="451"/>
                </a:lnTo>
                <a:lnTo>
                  <a:pt x="234" y="451"/>
                </a:lnTo>
                <a:lnTo>
                  <a:pt x="234" y="452"/>
                </a:lnTo>
                <a:lnTo>
                  <a:pt x="234" y="452"/>
                </a:lnTo>
                <a:lnTo>
                  <a:pt x="233" y="452"/>
                </a:lnTo>
                <a:lnTo>
                  <a:pt x="233" y="452"/>
                </a:lnTo>
                <a:lnTo>
                  <a:pt x="233" y="453"/>
                </a:lnTo>
                <a:lnTo>
                  <a:pt x="233" y="453"/>
                </a:lnTo>
                <a:lnTo>
                  <a:pt x="233" y="453"/>
                </a:lnTo>
                <a:lnTo>
                  <a:pt x="233" y="453"/>
                </a:lnTo>
                <a:lnTo>
                  <a:pt x="233" y="454"/>
                </a:lnTo>
                <a:lnTo>
                  <a:pt x="233" y="454"/>
                </a:lnTo>
                <a:lnTo>
                  <a:pt x="233" y="454"/>
                </a:lnTo>
                <a:lnTo>
                  <a:pt x="233" y="454"/>
                </a:lnTo>
                <a:lnTo>
                  <a:pt x="233" y="455"/>
                </a:lnTo>
                <a:lnTo>
                  <a:pt x="233" y="455"/>
                </a:lnTo>
                <a:lnTo>
                  <a:pt x="233" y="455"/>
                </a:lnTo>
                <a:lnTo>
                  <a:pt x="233" y="455"/>
                </a:lnTo>
                <a:lnTo>
                  <a:pt x="233" y="456"/>
                </a:lnTo>
                <a:lnTo>
                  <a:pt x="233" y="456"/>
                </a:lnTo>
                <a:lnTo>
                  <a:pt x="233" y="456"/>
                </a:lnTo>
                <a:lnTo>
                  <a:pt x="233" y="456"/>
                </a:lnTo>
                <a:lnTo>
                  <a:pt x="234" y="457"/>
                </a:lnTo>
                <a:lnTo>
                  <a:pt x="234" y="457"/>
                </a:lnTo>
                <a:lnTo>
                  <a:pt x="234" y="457"/>
                </a:lnTo>
                <a:lnTo>
                  <a:pt x="234" y="457"/>
                </a:lnTo>
                <a:lnTo>
                  <a:pt x="234" y="457"/>
                </a:lnTo>
                <a:lnTo>
                  <a:pt x="235" y="457"/>
                </a:lnTo>
                <a:lnTo>
                  <a:pt x="235" y="457"/>
                </a:lnTo>
                <a:lnTo>
                  <a:pt x="235" y="457"/>
                </a:lnTo>
                <a:lnTo>
                  <a:pt x="235" y="457"/>
                </a:lnTo>
                <a:lnTo>
                  <a:pt x="236" y="458"/>
                </a:lnTo>
                <a:lnTo>
                  <a:pt x="236" y="458"/>
                </a:lnTo>
                <a:lnTo>
                  <a:pt x="236" y="458"/>
                </a:lnTo>
                <a:lnTo>
                  <a:pt x="236" y="458"/>
                </a:lnTo>
                <a:lnTo>
                  <a:pt x="235" y="459"/>
                </a:lnTo>
                <a:lnTo>
                  <a:pt x="235" y="458"/>
                </a:lnTo>
                <a:lnTo>
                  <a:pt x="235" y="458"/>
                </a:lnTo>
                <a:lnTo>
                  <a:pt x="235" y="458"/>
                </a:lnTo>
                <a:lnTo>
                  <a:pt x="235" y="458"/>
                </a:lnTo>
                <a:lnTo>
                  <a:pt x="234" y="458"/>
                </a:lnTo>
                <a:lnTo>
                  <a:pt x="234" y="458"/>
                </a:lnTo>
                <a:lnTo>
                  <a:pt x="234" y="458"/>
                </a:lnTo>
                <a:lnTo>
                  <a:pt x="233" y="458"/>
                </a:lnTo>
                <a:lnTo>
                  <a:pt x="233" y="458"/>
                </a:lnTo>
                <a:lnTo>
                  <a:pt x="233" y="458"/>
                </a:lnTo>
                <a:lnTo>
                  <a:pt x="233" y="459"/>
                </a:lnTo>
                <a:lnTo>
                  <a:pt x="233" y="459"/>
                </a:lnTo>
                <a:lnTo>
                  <a:pt x="233" y="460"/>
                </a:lnTo>
                <a:lnTo>
                  <a:pt x="232" y="460"/>
                </a:lnTo>
                <a:lnTo>
                  <a:pt x="232" y="460"/>
                </a:lnTo>
                <a:lnTo>
                  <a:pt x="232" y="460"/>
                </a:lnTo>
                <a:lnTo>
                  <a:pt x="232" y="460"/>
                </a:lnTo>
                <a:lnTo>
                  <a:pt x="232" y="460"/>
                </a:lnTo>
                <a:lnTo>
                  <a:pt x="232" y="461"/>
                </a:lnTo>
                <a:lnTo>
                  <a:pt x="232" y="461"/>
                </a:lnTo>
                <a:lnTo>
                  <a:pt x="231" y="461"/>
                </a:lnTo>
                <a:lnTo>
                  <a:pt x="231" y="461"/>
                </a:lnTo>
                <a:lnTo>
                  <a:pt x="231" y="461"/>
                </a:lnTo>
                <a:lnTo>
                  <a:pt x="231" y="461"/>
                </a:lnTo>
                <a:lnTo>
                  <a:pt x="231" y="461"/>
                </a:lnTo>
                <a:lnTo>
                  <a:pt x="230" y="461"/>
                </a:lnTo>
                <a:lnTo>
                  <a:pt x="230" y="461"/>
                </a:lnTo>
                <a:lnTo>
                  <a:pt x="230" y="461"/>
                </a:lnTo>
                <a:lnTo>
                  <a:pt x="230" y="461"/>
                </a:lnTo>
                <a:lnTo>
                  <a:pt x="229" y="461"/>
                </a:lnTo>
                <a:lnTo>
                  <a:pt x="229" y="460"/>
                </a:lnTo>
                <a:lnTo>
                  <a:pt x="229" y="460"/>
                </a:lnTo>
                <a:lnTo>
                  <a:pt x="229" y="460"/>
                </a:lnTo>
                <a:lnTo>
                  <a:pt x="228" y="460"/>
                </a:lnTo>
                <a:lnTo>
                  <a:pt x="228" y="460"/>
                </a:lnTo>
                <a:lnTo>
                  <a:pt x="228" y="460"/>
                </a:lnTo>
                <a:lnTo>
                  <a:pt x="227" y="460"/>
                </a:lnTo>
                <a:lnTo>
                  <a:pt x="227" y="460"/>
                </a:lnTo>
                <a:lnTo>
                  <a:pt x="227" y="460"/>
                </a:lnTo>
                <a:lnTo>
                  <a:pt x="227" y="460"/>
                </a:lnTo>
                <a:lnTo>
                  <a:pt x="227" y="460"/>
                </a:lnTo>
                <a:lnTo>
                  <a:pt x="226" y="460"/>
                </a:lnTo>
                <a:lnTo>
                  <a:pt x="226" y="460"/>
                </a:lnTo>
                <a:lnTo>
                  <a:pt x="225" y="460"/>
                </a:lnTo>
                <a:lnTo>
                  <a:pt x="225" y="460"/>
                </a:lnTo>
                <a:lnTo>
                  <a:pt x="225" y="460"/>
                </a:lnTo>
                <a:lnTo>
                  <a:pt x="225" y="460"/>
                </a:lnTo>
                <a:lnTo>
                  <a:pt x="225" y="460"/>
                </a:lnTo>
                <a:lnTo>
                  <a:pt x="225" y="461"/>
                </a:lnTo>
                <a:lnTo>
                  <a:pt x="225" y="461"/>
                </a:lnTo>
                <a:lnTo>
                  <a:pt x="224" y="461"/>
                </a:lnTo>
                <a:lnTo>
                  <a:pt x="224" y="461"/>
                </a:lnTo>
                <a:lnTo>
                  <a:pt x="224" y="462"/>
                </a:lnTo>
                <a:lnTo>
                  <a:pt x="224" y="462"/>
                </a:lnTo>
                <a:lnTo>
                  <a:pt x="225" y="463"/>
                </a:lnTo>
                <a:lnTo>
                  <a:pt x="225" y="463"/>
                </a:lnTo>
                <a:lnTo>
                  <a:pt x="225" y="463"/>
                </a:lnTo>
                <a:lnTo>
                  <a:pt x="225" y="463"/>
                </a:lnTo>
                <a:lnTo>
                  <a:pt x="225" y="464"/>
                </a:lnTo>
                <a:lnTo>
                  <a:pt x="225" y="464"/>
                </a:lnTo>
                <a:lnTo>
                  <a:pt x="225" y="464"/>
                </a:lnTo>
                <a:lnTo>
                  <a:pt x="225" y="464"/>
                </a:lnTo>
                <a:lnTo>
                  <a:pt x="225" y="464"/>
                </a:lnTo>
                <a:lnTo>
                  <a:pt x="225" y="465"/>
                </a:lnTo>
                <a:lnTo>
                  <a:pt x="225" y="465"/>
                </a:lnTo>
                <a:lnTo>
                  <a:pt x="225" y="465"/>
                </a:lnTo>
                <a:lnTo>
                  <a:pt x="225" y="465"/>
                </a:lnTo>
                <a:lnTo>
                  <a:pt x="225" y="465"/>
                </a:lnTo>
                <a:lnTo>
                  <a:pt x="224" y="465"/>
                </a:lnTo>
                <a:lnTo>
                  <a:pt x="224" y="466"/>
                </a:lnTo>
                <a:lnTo>
                  <a:pt x="224" y="466"/>
                </a:lnTo>
                <a:lnTo>
                  <a:pt x="224" y="466"/>
                </a:lnTo>
                <a:lnTo>
                  <a:pt x="224" y="466"/>
                </a:lnTo>
                <a:lnTo>
                  <a:pt x="224" y="467"/>
                </a:lnTo>
                <a:lnTo>
                  <a:pt x="224" y="467"/>
                </a:lnTo>
                <a:lnTo>
                  <a:pt x="224" y="467"/>
                </a:lnTo>
                <a:lnTo>
                  <a:pt x="224" y="468"/>
                </a:lnTo>
                <a:lnTo>
                  <a:pt x="224" y="468"/>
                </a:lnTo>
                <a:lnTo>
                  <a:pt x="224" y="468"/>
                </a:lnTo>
                <a:lnTo>
                  <a:pt x="225" y="468"/>
                </a:lnTo>
                <a:lnTo>
                  <a:pt x="225" y="468"/>
                </a:lnTo>
                <a:lnTo>
                  <a:pt x="226" y="469"/>
                </a:lnTo>
                <a:lnTo>
                  <a:pt x="226" y="469"/>
                </a:lnTo>
                <a:lnTo>
                  <a:pt x="227" y="469"/>
                </a:lnTo>
                <a:lnTo>
                  <a:pt x="227" y="469"/>
                </a:lnTo>
                <a:lnTo>
                  <a:pt x="227" y="469"/>
                </a:lnTo>
                <a:lnTo>
                  <a:pt x="227" y="469"/>
                </a:lnTo>
                <a:lnTo>
                  <a:pt x="227" y="469"/>
                </a:lnTo>
                <a:lnTo>
                  <a:pt x="228" y="470"/>
                </a:lnTo>
                <a:lnTo>
                  <a:pt x="228" y="470"/>
                </a:lnTo>
                <a:lnTo>
                  <a:pt x="228" y="470"/>
                </a:lnTo>
                <a:lnTo>
                  <a:pt x="228" y="471"/>
                </a:lnTo>
                <a:lnTo>
                  <a:pt x="228" y="471"/>
                </a:lnTo>
                <a:lnTo>
                  <a:pt x="228" y="471"/>
                </a:lnTo>
                <a:lnTo>
                  <a:pt x="228" y="471"/>
                </a:lnTo>
                <a:lnTo>
                  <a:pt x="227" y="472"/>
                </a:lnTo>
                <a:lnTo>
                  <a:pt x="227" y="472"/>
                </a:lnTo>
                <a:lnTo>
                  <a:pt x="227" y="472"/>
                </a:lnTo>
                <a:lnTo>
                  <a:pt x="227" y="472"/>
                </a:lnTo>
                <a:lnTo>
                  <a:pt x="227" y="472"/>
                </a:lnTo>
                <a:lnTo>
                  <a:pt x="227" y="472"/>
                </a:lnTo>
                <a:lnTo>
                  <a:pt x="226" y="472"/>
                </a:lnTo>
                <a:lnTo>
                  <a:pt x="226" y="473"/>
                </a:lnTo>
                <a:lnTo>
                  <a:pt x="226" y="473"/>
                </a:lnTo>
                <a:lnTo>
                  <a:pt x="226" y="473"/>
                </a:lnTo>
                <a:lnTo>
                  <a:pt x="226" y="473"/>
                </a:lnTo>
                <a:lnTo>
                  <a:pt x="226" y="474"/>
                </a:lnTo>
                <a:lnTo>
                  <a:pt x="226" y="474"/>
                </a:lnTo>
                <a:lnTo>
                  <a:pt x="226" y="474"/>
                </a:lnTo>
                <a:lnTo>
                  <a:pt x="226" y="474"/>
                </a:lnTo>
                <a:lnTo>
                  <a:pt x="225" y="475"/>
                </a:lnTo>
                <a:lnTo>
                  <a:pt x="225" y="475"/>
                </a:lnTo>
                <a:lnTo>
                  <a:pt x="225" y="475"/>
                </a:lnTo>
                <a:lnTo>
                  <a:pt x="225" y="475"/>
                </a:lnTo>
                <a:lnTo>
                  <a:pt x="224" y="475"/>
                </a:lnTo>
                <a:lnTo>
                  <a:pt x="224" y="475"/>
                </a:lnTo>
                <a:lnTo>
                  <a:pt x="224" y="475"/>
                </a:lnTo>
                <a:lnTo>
                  <a:pt x="223" y="475"/>
                </a:lnTo>
                <a:lnTo>
                  <a:pt x="223" y="475"/>
                </a:lnTo>
                <a:lnTo>
                  <a:pt x="223" y="476"/>
                </a:lnTo>
                <a:lnTo>
                  <a:pt x="222" y="476"/>
                </a:lnTo>
                <a:lnTo>
                  <a:pt x="222" y="476"/>
                </a:lnTo>
                <a:lnTo>
                  <a:pt x="222" y="477"/>
                </a:lnTo>
                <a:lnTo>
                  <a:pt x="222" y="477"/>
                </a:lnTo>
                <a:lnTo>
                  <a:pt x="222" y="477"/>
                </a:lnTo>
                <a:lnTo>
                  <a:pt x="222" y="478"/>
                </a:lnTo>
                <a:lnTo>
                  <a:pt x="222" y="478"/>
                </a:lnTo>
                <a:lnTo>
                  <a:pt x="222" y="478"/>
                </a:lnTo>
                <a:lnTo>
                  <a:pt x="222" y="479"/>
                </a:lnTo>
                <a:lnTo>
                  <a:pt x="222" y="479"/>
                </a:lnTo>
                <a:lnTo>
                  <a:pt x="221" y="480"/>
                </a:lnTo>
                <a:lnTo>
                  <a:pt x="221" y="480"/>
                </a:lnTo>
                <a:lnTo>
                  <a:pt x="221" y="480"/>
                </a:lnTo>
                <a:lnTo>
                  <a:pt x="221" y="480"/>
                </a:lnTo>
                <a:lnTo>
                  <a:pt x="221" y="480"/>
                </a:lnTo>
                <a:lnTo>
                  <a:pt x="220" y="480"/>
                </a:lnTo>
                <a:lnTo>
                  <a:pt x="220" y="480"/>
                </a:lnTo>
                <a:lnTo>
                  <a:pt x="220" y="480"/>
                </a:lnTo>
                <a:lnTo>
                  <a:pt x="219" y="480"/>
                </a:lnTo>
                <a:lnTo>
                  <a:pt x="219" y="480"/>
                </a:lnTo>
                <a:lnTo>
                  <a:pt x="219" y="479"/>
                </a:lnTo>
                <a:lnTo>
                  <a:pt x="219" y="480"/>
                </a:lnTo>
                <a:lnTo>
                  <a:pt x="219" y="479"/>
                </a:lnTo>
                <a:lnTo>
                  <a:pt x="219" y="479"/>
                </a:lnTo>
                <a:lnTo>
                  <a:pt x="219" y="479"/>
                </a:lnTo>
                <a:lnTo>
                  <a:pt x="218" y="479"/>
                </a:lnTo>
                <a:lnTo>
                  <a:pt x="218" y="479"/>
                </a:lnTo>
                <a:lnTo>
                  <a:pt x="218" y="478"/>
                </a:lnTo>
                <a:lnTo>
                  <a:pt x="218" y="478"/>
                </a:lnTo>
                <a:lnTo>
                  <a:pt x="218" y="478"/>
                </a:lnTo>
                <a:lnTo>
                  <a:pt x="218" y="477"/>
                </a:lnTo>
                <a:lnTo>
                  <a:pt x="218" y="477"/>
                </a:lnTo>
                <a:lnTo>
                  <a:pt x="218" y="477"/>
                </a:lnTo>
                <a:lnTo>
                  <a:pt x="218" y="476"/>
                </a:lnTo>
                <a:lnTo>
                  <a:pt x="218" y="476"/>
                </a:lnTo>
                <a:lnTo>
                  <a:pt x="217" y="476"/>
                </a:lnTo>
                <a:lnTo>
                  <a:pt x="217" y="475"/>
                </a:lnTo>
                <a:lnTo>
                  <a:pt x="217" y="475"/>
                </a:lnTo>
                <a:lnTo>
                  <a:pt x="217" y="475"/>
                </a:lnTo>
                <a:lnTo>
                  <a:pt x="216" y="475"/>
                </a:lnTo>
                <a:lnTo>
                  <a:pt x="216" y="475"/>
                </a:lnTo>
                <a:lnTo>
                  <a:pt x="216" y="475"/>
                </a:lnTo>
                <a:lnTo>
                  <a:pt x="216" y="475"/>
                </a:lnTo>
                <a:lnTo>
                  <a:pt x="215" y="476"/>
                </a:lnTo>
                <a:lnTo>
                  <a:pt x="215" y="476"/>
                </a:lnTo>
                <a:lnTo>
                  <a:pt x="214" y="475"/>
                </a:lnTo>
                <a:lnTo>
                  <a:pt x="214" y="475"/>
                </a:lnTo>
                <a:lnTo>
                  <a:pt x="214" y="475"/>
                </a:lnTo>
                <a:lnTo>
                  <a:pt x="214" y="475"/>
                </a:lnTo>
                <a:lnTo>
                  <a:pt x="213" y="475"/>
                </a:lnTo>
                <a:lnTo>
                  <a:pt x="213" y="475"/>
                </a:lnTo>
                <a:lnTo>
                  <a:pt x="212" y="475"/>
                </a:lnTo>
                <a:lnTo>
                  <a:pt x="212" y="475"/>
                </a:lnTo>
                <a:lnTo>
                  <a:pt x="212" y="475"/>
                </a:lnTo>
                <a:lnTo>
                  <a:pt x="212" y="476"/>
                </a:lnTo>
                <a:lnTo>
                  <a:pt x="211" y="476"/>
                </a:lnTo>
                <a:lnTo>
                  <a:pt x="211" y="476"/>
                </a:lnTo>
                <a:lnTo>
                  <a:pt x="211" y="476"/>
                </a:lnTo>
                <a:lnTo>
                  <a:pt x="211" y="477"/>
                </a:lnTo>
                <a:lnTo>
                  <a:pt x="211" y="477"/>
                </a:lnTo>
                <a:lnTo>
                  <a:pt x="211" y="477"/>
                </a:lnTo>
                <a:lnTo>
                  <a:pt x="212" y="477"/>
                </a:lnTo>
                <a:lnTo>
                  <a:pt x="212" y="478"/>
                </a:lnTo>
                <a:lnTo>
                  <a:pt x="212" y="478"/>
                </a:lnTo>
                <a:lnTo>
                  <a:pt x="212" y="478"/>
                </a:lnTo>
                <a:lnTo>
                  <a:pt x="212" y="478"/>
                </a:lnTo>
                <a:lnTo>
                  <a:pt x="212" y="478"/>
                </a:lnTo>
                <a:lnTo>
                  <a:pt x="212" y="479"/>
                </a:lnTo>
                <a:lnTo>
                  <a:pt x="212" y="479"/>
                </a:lnTo>
                <a:lnTo>
                  <a:pt x="212" y="479"/>
                </a:lnTo>
                <a:lnTo>
                  <a:pt x="212" y="479"/>
                </a:lnTo>
                <a:lnTo>
                  <a:pt x="212" y="480"/>
                </a:lnTo>
                <a:lnTo>
                  <a:pt x="212" y="480"/>
                </a:lnTo>
                <a:lnTo>
                  <a:pt x="211" y="480"/>
                </a:lnTo>
                <a:lnTo>
                  <a:pt x="211" y="480"/>
                </a:lnTo>
                <a:lnTo>
                  <a:pt x="211" y="480"/>
                </a:lnTo>
                <a:lnTo>
                  <a:pt x="211" y="480"/>
                </a:lnTo>
                <a:lnTo>
                  <a:pt x="210" y="480"/>
                </a:lnTo>
                <a:lnTo>
                  <a:pt x="210" y="480"/>
                </a:lnTo>
                <a:lnTo>
                  <a:pt x="210" y="480"/>
                </a:lnTo>
                <a:lnTo>
                  <a:pt x="210" y="480"/>
                </a:lnTo>
                <a:lnTo>
                  <a:pt x="209" y="480"/>
                </a:lnTo>
                <a:lnTo>
                  <a:pt x="209" y="480"/>
                </a:lnTo>
                <a:lnTo>
                  <a:pt x="209" y="480"/>
                </a:lnTo>
                <a:lnTo>
                  <a:pt x="209" y="480"/>
                </a:lnTo>
                <a:lnTo>
                  <a:pt x="208" y="480"/>
                </a:lnTo>
                <a:lnTo>
                  <a:pt x="208" y="480"/>
                </a:lnTo>
                <a:lnTo>
                  <a:pt x="208" y="480"/>
                </a:lnTo>
                <a:lnTo>
                  <a:pt x="208" y="479"/>
                </a:lnTo>
                <a:lnTo>
                  <a:pt x="208" y="479"/>
                </a:lnTo>
                <a:lnTo>
                  <a:pt x="208" y="479"/>
                </a:lnTo>
                <a:lnTo>
                  <a:pt x="208" y="479"/>
                </a:lnTo>
                <a:lnTo>
                  <a:pt x="208" y="479"/>
                </a:lnTo>
                <a:lnTo>
                  <a:pt x="208" y="478"/>
                </a:lnTo>
                <a:lnTo>
                  <a:pt x="208" y="478"/>
                </a:lnTo>
                <a:lnTo>
                  <a:pt x="208" y="478"/>
                </a:lnTo>
                <a:lnTo>
                  <a:pt x="207" y="477"/>
                </a:lnTo>
                <a:lnTo>
                  <a:pt x="207" y="477"/>
                </a:lnTo>
                <a:lnTo>
                  <a:pt x="207" y="477"/>
                </a:lnTo>
                <a:lnTo>
                  <a:pt x="207" y="477"/>
                </a:lnTo>
                <a:lnTo>
                  <a:pt x="207" y="476"/>
                </a:lnTo>
                <a:lnTo>
                  <a:pt x="206" y="476"/>
                </a:lnTo>
                <a:lnTo>
                  <a:pt x="206" y="476"/>
                </a:lnTo>
                <a:lnTo>
                  <a:pt x="206" y="476"/>
                </a:lnTo>
                <a:lnTo>
                  <a:pt x="205" y="476"/>
                </a:lnTo>
                <a:lnTo>
                  <a:pt x="205" y="476"/>
                </a:lnTo>
                <a:lnTo>
                  <a:pt x="205" y="476"/>
                </a:lnTo>
                <a:lnTo>
                  <a:pt x="205" y="476"/>
                </a:lnTo>
                <a:lnTo>
                  <a:pt x="205" y="476"/>
                </a:lnTo>
                <a:lnTo>
                  <a:pt x="205" y="476"/>
                </a:lnTo>
                <a:lnTo>
                  <a:pt x="205" y="475"/>
                </a:lnTo>
                <a:lnTo>
                  <a:pt x="205" y="475"/>
                </a:lnTo>
                <a:lnTo>
                  <a:pt x="205" y="475"/>
                </a:lnTo>
                <a:lnTo>
                  <a:pt x="205" y="475"/>
                </a:lnTo>
                <a:lnTo>
                  <a:pt x="206" y="475"/>
                </a:lnTo>
                <a:lnTo>
                  <a:pt x="206" y="474"/>
                </a:lnTo>
                <a:lnTo>
                  <a:pt x="206" y="474"/>
                </a:lnTo>
                <a:lnTo>
                  <a:pt x="206" y="474"/>
                </a:lnTo>
                <a:lnTo>
                  <a:pt x="206" y="474"/>
                </a:lnTo>
                <a:lnTo>
                  <a:pt x="207" y="473"/>
                </a:lnTo>
                <a:lnTo>
                  <a:pt x="207" y="473"/>
                </a:lnTo>
                <a:lnTo>
                  <a:pt x="207" y="473"/>
                </a:lnTo>
                <a:lnTo>
                  <a:pt x="207" y="473"/>
                </a:lnTo>
                <a:lnTo>
                  <a:pt x="207" y="472"/>
                </a:lnTo>
                <a:lnTo>
                  <a:pt x="207" y="472"/>
                </a:lnTo>
                <a:lnTo>
                  <a:pt x="207" y="471"/>
                </a:lnTo>
                <a:lnTo>
                  <a:pt x="206" y="471"/>
                </a:lnTo>
                <a:lnTo>
                  <a:pt x="206" y="471"/>
                </a:lnTo>
                <a:lnTo>
                  <a:pt x="206" y="470"/>
                </a:lnTo>
                <a:lnTo>
                  <a:pt x="206" y="470"/>
                </a:lnTo>
                <a:lnTo>
                  <a:pt x="205" y="470"/>
                </a:lnTo>
                <a:lnTo>
                  <a:pt x="205" y="470"/>
                </a:lnTo>
                <a:lnTo>
                  <a:pt x="205" y="469"/>
                </a:lnTo>
                <a:lnTo>
                  <a:pt x="205" y="469"/>
                </a:lnTo>
                <a:lnTo>
                  <a:pt x="205" y="469"/>
                </a:lnTo>
                <a:lnTo>
                  <a:pt x="205" y="469"/>
                </a:lnTo>
                <a:lnTo>
                  <a:pt x="204" y="469"/>
                </a:lnTo>
                <a:lnTo>
                  <a:pt x="204" y="469"/>
                </a:lnTo>
                <a:lnTo>
                  <a:pt x="204" y="469"/>
                </a:lnTo>
                <a:lnTo>
                  <a:pt x="204" y="469"/>
                </a:lnTo>
                <a:lnTo>
                  <a:pt x="204" y="469"/>
                </a:lnTo>
                <a:lnTo>
                  <a:pt x="204" y="469"/>
                </a:lnTo>
                <a:lnTo>
                  <a:pt x="204" y="468"/>
                </a:lnTo>
                <a:lnTo>
                  <a:pt x="203" y="469"/>
                </a:lnTo>
                <a:lnTo>
                  <a:pt x="203" y="469"/>
                </a:lnTo>
                <a:lnTo>
                  <a:pt x="203" y="469"/>
                </a:lnTo>
                <a:lnTo>
                  <a:pt x="203" y="469"/>
                </a:lnTo>
                <a:lnTo>
                  <a:pt x="203" y="468"/>
                </a:lnTo>
                <a:lnTo>
                  <a:pt x="203" y="468"/>
                </a:lnTo>
                <a:lnTo>
                  <a:pt x="203" y="468"/>
                </a:lnTo>
                <a:lnTo>
                  <a:pt x="203" y="468"/>
                </a:lnTo>
                <a:lnTo>
                  <a:pt x="203" y="467"/>
                </a:lnTo>
                <a:lnTo>
                  <a:pt x="203" y="467"/>
                </a:lnTo>
                <a:lnTo>
                  <a:pt x="203" y="467"/>
                </a:lnTo>
                <a:lnTo>
                  <a:pt x="204" y="467"/>
                </a:lnTo>
                <a:lnTo>
                  <a:pt x="204" y="467"/>
                </a:lnTo>
                <a:lnTo>
                  <a:pt x="204" y="467"/>
                </a:lnTo>
                <a:lnTo>
                  <a:pt x="204" y="467"/>
                </a:lnTo>
                <a:lnTo>
                  <a:pt x="205" y="467"/>
                </a:lnTo>
                <a:lnTo>
                  <a:pt x="205" y="467"/>
                </a:lnTo>
                <a:lnTo>
                  <a:pt x="205" y="467"/>
                </a:lnTo>
                <a:lnTo>
                  <a:pt x="205" y="467"/>
                </a:lnTo>
                <a:lnTo>
                  <a:pt x="205" y="467"/>
                </a:lnTo>
                <a:lnTo>
                  <a:pt x="206" y="467"/>
                </a:lnTo>
                <a:lnTo>
                  <a:pt x="206" y="467"/>
                </a:lnTo>
                <a:lnTo>
                  <a:pt x="206" y="466"/>
                </a:lnTo>
                <a:lnTo>
                  <a:pt x="206" y="466"/>
                </a:lnTo>
                <a:lnTo>
                  <a:pt x="207" y="466"/>
                </a:lnTo>
                <a:lnTo>
                  <a:pt x="207" y="466"/>
                </a:lnTo>
                <a:lnTo>
                  <a:pt x="207" y="466"/>
                </a:lnTo>
                <a:lnTo>
                  <a:pt x="207" y="465"/>
                </a:lnTo>
                <a:lnTo>
                  <a:pt x="207" y="465"/>
                </a:lnTo>
                <a:lnTo>
                  <a:pt x="208" y="465"/>
                </a:lnTo>
                <a:lnTo>
                  <a:pt x="208" y="465"/>
                </a:lnTo>
                <a:lnTo>
                  <a:pt x="208" y="465"/>
                </a:lnTo>
                <a:lnTo>
                  <a:pt x="208" y="466"/>
                </a:lnTo>
                <a:lnTo>
                  <a:pt x="208" y="466"/>
                </a:lnTo>
                <a:lnTo>
                  <a:pt x="209" y="466"/>
                </a:lnTo>
                <a:lnTo>
                  <a:pt x="209" y="466"/>
                </a:lnTo>
                <a:lnTo>
                  <a:pt x="209" y="466"/>
                </a:lnTo>
                <a:lnTo>
                  <a:pt x="210" y="466"/>
                </a:lnTo>
                <a:lnTo>
                  <a:pt x="210" y="466"/>
                </a:lnTo>
                <a:lnTo>
                  <a:pt x="210" y="466"/>
                </a:lnTo>
                <a:lnTo>
                  <a:pt x="210" y="467"/>
                </a:lnTo>
                <a:lnTo>
                  <a:pt x="211" y="467"/>
                </a:lnTo>
                <a:lnTo>
                  <a:pt x="211" y="467"/>
                </a:lnTo>
                <a:lnTo>
                  <a:pt x="211" y="467"/>
                </a:lnTo>
                <a:lnTo>
                  <a:pt x="211" y="466"/>
                </a:lnTo>
                <a:lnTo>
                  <a:pt x="211" y="466"/>
                </a:lnTo>
                <a:lnTo>
                  <a:pt x="212" y="466"/>
                </a:lnTo>
                <a:lnTo>
                  <a:pt x="212" y="466"/>
                </a:lnTo>
                <a:lnTo>
                  <a:pt x="212" y="466"/>
                </a:lnTo>
                <a:lnTo>
                  <a:pt x="212" y="465"/>
                </a:lnTo>
                <a:lnTo>
                  <a:pt x="212" y="465"/>
                </a:lnTo>
                <a:lnTo>
                  <a:pt x="212" y="464"/>
                </a:lnTo>
                <a:lnTo>
                  <a:pt x="213" y="464"/>
                </a:lnTo>
                <a:lnTo>
                  <a:pt x="213" y="464"/>
                </a:lnTo>
                <a:lnTo>
                  <a:pt x="213" y="464"/>
                </a:lnTo>
                <a:lnTo>
                  <a:pt x="213" y="463"/>
                </a:lnTo>
                <a:lnTo>
                  <a:pt x="213" y="463"/>
                </a:lnTo>
                <a:lnTo>
                  <a:pt x="213" y="463"/>
                </a:lnTo>
                <a:lnTo>
                  <a:pt x="213" y="463"/>
                </a:lnTo>
                <a:lnTo>
                  <a:pt x="213" y="463"/>
                </a:lnTo>
                <a:lnTo>
                  <a:pt x="213" y="462"/>
                </a:lnTo>
                <a:lnTo>
                  <a:pt x="213" y="462"/>
                </a:lnTo>
                <a:lnTo>
                  <a:pt x="213" y="462"/>
                </a:lnTo>
                <a:lnTo>
                  <a:pt x="214" y="462"/>
                </a:lnTo>
                <a:lnTo>
                  <a:pt x="214" y="462"/>
                </a:lnTo>
                <a:lnTo>
                  <a:pt x="214" y="462"/>
                </a:lnTo>
                <a:lnTo>
                  <a:pt x="214" y="462"/>
                </a:lnTo>
                <a:lnTo>
                  <a:pt x="215" y="462"/>
                </a:lnTo>
                <a:lnTo>
                  <a:pt x="215" y="462"/>
                </a:lnTo>
                <a:lnTo>
                  <a:pt x="215" y="462"/>
                </a:lnTo>
                <a:lnTo>
                  <a:pt x="215" y="462"/>
                </a:lnTo>
                <a:lnTo>
                  <a:pt x="215" y="462"/>
                </a:lnTo>
                <a:lnTo>
                  <a:pt x="216" y="462"/>
                </a:lnTo>
                <a:lnTo>
                  <a:pt x="216" y="462"/>
                </a:lnTo>
                <a:lnTo>
                  <a:pt x="216" y="462"/>
                </a:lnTo>
                <a:lnTo>
                  <a:pt x="217" y="461"/>
                </a:lnTo>
                <a:lnTo>
                  <a:pt x="217" y="461"/>
                </a:lnTo>
                <a:lnTo>
                  <a:pt x="217" y="461"/>
                </a:lnTo>
                <a:lnTo>
                  <a:pt x="217" y="461"/>
                </a:lnTo>
                <a:lnTo>
                  <a:pt x="218" y="461"/>
                </a:lnTo>
                <a:lnTo>
                  <a:pt x="218" y="461"/>
                </a:lnTo>
                <a:lnTo>
                  <a:pt x="218" y="461"/>
                </a:lnTo>
                <a:lnTo>
                  <a:pt x="218" y="460"/>
                </a:lnTo>
                <a:lnTo>
                  <a:pt x="218" y="460"/>
                </a:lnTo>
                <a:lnTo>
                  <a:pt x="218" y="460"/>
                </a:lnTo>
                <a:lnTo>
                  <a:pt x="218" y="459"/>
                </a:lnTo>
                <a:lnTo>
                  <a:pt x="218" y="459"/>
                </a:lnTo>
                <a:lnTo>
                  <a:pt x="218" y="459"/>
                </a:lnTo>
                <a:lnTo>
                  <a:pt x="218" y="458"/>
                </a:lnTo>
                <a:lnTo>
                  <a:pt x="219" y="458"/>
                </a:lnTo>
                <a:lnTo>
                  <a:pt x="219" y="458"/>
                </a:lnTo>
                <a:lnTo>
                  <a:pt x="218" y="457"/>
                </a:lnTo>
                <a:lnTo>
                  <a:pt x="218" y="457"/>
                </a:lnTo>
                <a:lnTo>
                  <a:pt x="218" y="457"/>
                </a:lnTo>
                <a:lnTo>
                  <a:pt x="218" y="456"/>
                </a:lnTo>
                <a:lnTo>
                  <a:pt x="218" y="456"/>
                </a:lnTo>
                <a:lnTo>
                  <a:pt x="217" y="456"/>
                </a:lnTo>
                <a:lnTo>
                  <a:pt x="217" y="456"/>
                </a:lnTo>
                <a:lnTo>
                  <a:pt x="217" y="456"/>
                </a:lnTo>
                <a:lnTo>
                  <a:pt x="216" y="456"/>
                </a:lnTo>
                <a:lnTo>
                  <a:pt x="216" y="456"/>
                </a:lnTo>
                <a:lnTo>
                  <a:pt x="216" y="456"/>
                </a:lnTo>
                <a:lnTo>
                  <a:pt x="216" y="456"/>
                </a:lnTo>
                <a:lnTo>
                  <a:pt x="215" y="455"/>
                </a:lnTo>
                <a:lnTo>
                  <a:pt x="215" y="455"/>
                </a:lnTo>
                <a:lnTo>
                  <a:pt x="215" y="455"/>
                </a:lnTo>
                <a:lnTo>
                  <a:pt x="215" y="455"/>
                </a:lnTo>
                <a:lnTo>
                  <a:pt x="215" y="454"/>
                </a:lnTo>
                <a:lnTo>
                  <a:pt x="215" y="454"/>
                </a:lnTo>
                <a:lnTo>
                  <a:pt x="214" y="454"/>
                </a:lnTo>
                <a:lnTo>
                  <a:pt x="214" y="453"/>
                </a:lnTo>
                <a:lnTo>
                  <a:pt x="214" y="453"/>
                </a:lnTo>
                <a:lnTo>
                  <a:pt x="214" y="453"/>
                </a:lnTo>
                <a:lnTo>
                  <a:pt x="214" y="452"/>
                </a:lnTo>
                <a:lnTo>
                  <a:pt x="213" y="452"/>
                </a:lnTo>
                <a:lnTo>
                  <a:pt x="213" y="452"/>
                </a:lnTo>
                <a:lnTo>
                  <a:pt x="213" y="452"/>
                </a:lnTo>
                <a:lnTo>
                  <a:pt x="212" y="452"/>
                </a:lnTo>
                <a:lnTo>
                  <a:pt x="212" y="451"/>
                </a:lnTo>
                <a:lnTo>
                  <a:pt x="213" y="451"/>
                </a:lnTo>
                <a:lnTo>
                  <a:pt x="213" y="451"/>
                </a:lnTo>
                <a:lnTo>
                  <a:pt x="213" y="451"/>
                </a:lnTo>
                <a:lnTo>
                  <a:pt x="213" y="450"/>
                </a:lnTo>
                <a:lnTo>
                  <a:pt x="213" y="450"/>
                </a:lnTo>
                <a:lnTo>
                  <a:pt x="213" y="450"/>
                </a:lnTo>
                <a:lnTo>
                  <a:pt x="213" y="450"/>
                </a:lnTo>
                <a:lnTo>
                  <a:pt x="213" y="449"/>
                </a:lnTo>
                <a:lnTo>
                  <a:pt x="213" y="449"/>
                </a:lnTo>
                <a:lnTo>
                  <a:pt x="213" y="449"/>
                </a:lnTo>
                <a:lnTo>
                  <a:pt x="213" y="449"/>
                </a:lnTo>
                <a:lnTo>
                  <a:pt x="213" y="448"/>
                </a:lnTo>
                <a:lnTo>
                  <a:pt x="213" y="448"/>
                </a:lnTo>
                <a:lnTo>
                  <a:pt x="213" y="448"/>
                </a:lnTo>
                <a:lnTo>
                  <a:pt x="213" y="448"/>
                </a:lnTo>
                <a:lnTo>
                  <a:pt x="213" y="447"/>
                </a:lnTo>
                <a:lnTo>
                  <a:pt x="213" y="447"/>
                </a:lnTo>
                <a:lnTo>
                  <a:pt x="213" y="447"/>
                </a:lnTo>
                <a:lnTo>
                  <a:pt x="213" y="447"/>
                </a:lnTo>
                <a:lnTo>
                  <a:pt x="213" y="446"/>
                </a:lnTo>
                <a:lnTo>
                  <a:pt x="212" y="446"/>
                </a:lnTo>
                <a:lnTo>
                  <a:pt x="212" y="446"/>
                </a:lnTo>
                <a:lnTo>
                  <a:pt x="212" y="445"/>
                </a:lnTo>
                <a:lnTo>
                  <a:pt x="212" y="445"/>
                </a:lnTo>
                <a:lnTo>
                  <a:pt x="212" y="445"/>
                </a:lnTo>
                <a:lnTo>
                  <a:pt x="211" y="444"/>
                </a:lnTo>
                <a:lnTo>
                  <a:pt x="211" y="444"/>
                </a:lnTo>
                <a:lnTo>
                  <a:pt x="211" y="444"/>
                </a:lnTo>
                <a:lnTo>
                  <a:pt x="211" y="443"/>
                </a:lnTo>
                <a:lnTo>
                  <a:pt x="211" y="443"/>
                </a:lnTo>
                <a:lnTo>
                  <a:pt x="210" y="443"/>
                </a:lnTo>
                <a:lnTo>
                  <a:pt x="210" y="443"/>
                </a:lnTo>
                <a:lnTo>
                  <a:pt x="210" y="443"/>
                </a:lnTo>
                <a:lnTo>
                  <a:pt x="210" y="443"/>
                </a:lnTo>
                <a:lnTo>
                  <a:pt x="210" y="443"/>
                </a:lnTo>
                <a:lnTo>
                  <a:pt x="209" y="443"/>
                </a:lnTo>
                <a:lnTo>
                  <a:pt x="209" y="443"/>
                </a:lnTo>
                <a:lnTo>
                  <a:pt x="209" y="443"/>
                </a:lnTo>
                <a:lnTo>
                  <a:pt x="208" y="443"/>
                </a:lnTo>
                <a:lnTo>
                  <a:pt x="208" y="442"/>
                </a:lnTo>
                <a:lnTo>
                  <a:pt x="208" y="442"/>
                </a:lnTo>
                <a:lnTo>
                  <a:pt x="208" y="442"/>
                </a:lnTo>
                <a:lnTo>
                  <a:pt x="208" y="442"/>
                </a:lnTo>
                <a:lnTo>
                  <a:pt x="208" y="442"/>
                </a:lnTo>
                <a:lnTo>
                  <a:pt x="207" y="441"/>
                </a:lnTo>
                <a:lnTo>
                  <a:pt x="207" y="441"/>
                </a:lnTo>
                <a:lnTo>
                  <a:pt x="207" y="441"/>
                </a:lnTo>
                <a:lnTo>
                  <a:pt x="207" y="441"/>
                </a:lnTo>
                <a:lnTo>
                  <a:pt x="206" y="441"/>
                </a:lnTo>
                <a:lnTo>
                  <a:pt x="206" y="441"/>
                </a:lnTo>
                <a:lnTo>
                  <a:pt x="206" y="441"/>
                </a:lnTo>
                <a:lnTo>
                  <a:pt x="206" y="441"/>
                </a:lnTo>
                <a:lnTo>
                  <a:pt x="206" y="441"/>
                </a:lnTo>
                <a:lnTo>
                  <a:pt x="205" y="442"/>
                </a:lnTo>
                <a:lnTo>
                  <a:pt x="205" y="442"/>
                </a:lnTo>
                <a:lnTo>
                  <a:pt x="205" y="442"/>
                </a:lnTo>
                <a:lnTo>
                  <a:pt x="205" y="442"/>
                </a:lnTo>
                <a:lnTo>
                  <a:pt x="205" y="442"/>
                </a:lnTo>
                <a:lnTo>
                  <a:pt x="205" y="443"/>
                </a:lnTo>
                <a:lnTo>
                  <a:pt x="205" y="443"/>
                </a:lnTo>
                <a:lnTo>
                  <a:pt x="204" y="443"/>
                </a:lnTo>
                <a:lnTo>
                  <a:pt x="204" y="444"/>
                </a:lnTo>
                <a:lnTo>
                  <a:pt x="204" y="444"/>
                </a:lnTo>
                <a:lnTo>
                  <a:pt x="204" y="445"/>
                </a:lnTo>
                <a:lnTo>
                  <a:pt x="204" y="445"/>
                </a:lnTo>
                <a:lnTo>
                  <a:pt x="203" y="445"/>
                </a:lnTo>
                <a:lnTo>
                  <a:pt x="203" y="445"/>
                </a:lnTo>
                <a:lnTo>
                  <a:pt x="203" y="445"/>
                </a:lnTo>
                <a:lnTo>
                  <a:pt x="202" y="445"/>
                </a:lnTo>
                <a:lnTo>
                  <a:pt x="202" y="445"/>
                </a:lnTo>
                <a:lnTo>
                  <a:pt x="202" y="445"/>
                </a:lnTo>
                <a:lnTo>
                  <a:pt x="202" y="444"/>
                </a:lnTo>
                <a:lnTo>
                  <a:pt x="201" y="445"/>
                </a:lnTo>
                <a:lnTo>
                  <a:pt x="201" y="445"/>
                </a:lnTo>
                <a:lnTo>
                  <a:pt x="201" y="444"/>
                </a:lnTo>
                <a:lnTo>
                  <a:pt x="201" y="444"/>
                </a:lnTo>
                <a:lnTo>
                  <a:pt x="200" y="444"/>
                </a:lnTo>
                <a:lnTo>
                  <a:pt x="200" y="444"/>
                </a:lnTo>
                <a:lnTo>
                  <a:pt x="199" y="445"/>
                </a:lnTo>
                <a:lnTo>
                  <a:pt x="199" y="445"/>
                </a:lnTo>
                <a:lnTo>
                  <a:pt x="199" y="445"/>
                </a:lnTo>
                <a:lnTo>
                  <a:pt x="199" y="444"/>
                </a:lnTo>
                <a:lnTo>
                  <a:pt x="198" y="444"/>
                </a:lnTo>
                <a:lnTo>
                  <a:pt x="198" y="444"/>
                </a:lnTo>
                <a:lnTo>
                  <a:pt x="198" y="444"/>
                </a:lnTo>
                <a:lnTo>
                  <a:pt x="198" y="444"/>
                </a:lnTo>
                <a:lnTo>
                  <a:pt x="198" y="444"/>
                </a:lnTo>
                <a:lnTo>
                  <a:pt x="197" y="443"/>
                </a:lnTo>
                <a:lnTo>
                  <a:pt x="197" y="443"/>
                </a:lnTo>
                <a:lnTo>
                  <a:pt x="198" y="443"/>
                </a:lnTo>
                <a:lnTo>
                  <a:pt x="198" y="443"/>
                </a:lnTo>
                <a:lnTo>
                  <a:pt x="198" y="442"/>
                </a:lnTo>
                <a:lnTo>
                  <a:pt x="198" y="442"/>
                </a:lnTo>
                <a:lnTo>
                  <a:pt x="198" y="442"/>
                </a:lnTo>
                <a:lnTo>
                  <a:pt x="197" y="442"/>
                </a:lnTo>
                <a:lnTo>
                  <a:pt x="198" y="441"/>
                </a:lnTo>
                <a:lnTo>
                  <a:pt x="198" y="441"/>
                </a:lnTo>
                <a:lnTo>
                  <a:pt x="198" y="441"/>
                </a:lnTo>
                <a:lnTo>
                  <a:pt x="198" y="440"/>
                </a:lnTo>
                <a:lnTo>
                  <a:pt x="197" y="440"/>
                </a:lnTo>
                <a:lnTo>
                  <a:pt x="197" y="440"/>
                </a:lnTo>
                <a:lnTo>
                  <a:pt x="197" y="440"/>
                </a:lnTo>
                <a:lnTo>
                  <a:pt x="197" y="440"/>
                </a:lnTo>
                <a:lnTo>
                  <a:pt x="197" y="439"/>
                </a:lnTo>
                <a:lnTo>
                  <a:pt x="197" y="439"/>
                </a:lnTo>
                <a:lnTo>
                  <a:pt x="197" y="439"/>
                </a:lnTo>
                <a:lnTo>
                  <a:pt x="198" y="439"/>
                </a:lnTo>
                <a:lnTo>
                  <a:pt x="198" y="438"/>
                </a:lnTo>
                <a:lnTo>
                  <a:pt x="198" y="438"/>
                </a:lnTo>
                <a:lnTo>
                  <a:pt x="198" y="438"/>
                </a:lnTo>
                <a:lnTo>
                  <a:pt x="198" y="437"/>
                </a:lnTo>
                <a:lnTo>
                  <a:pt x="198" y="437"/>
                </a:lnTo>
                <a:lnTo>
                  <a:pt x="198" y="437"/>
                </a:lnTo>
                <a:lnTo>
                  <a:pt x="198" y="437"/>
                </a:lnTo>
                <a:lnTo>
                  <a:pt x="198" y="437"/>
                </a:lnTo>
                <a:lnTo>
                  <a:pt x="198" y="437"/>
                </a:lnTo>
                <a:lnTo>
                  <a:pt x="198" y="436"/>
                </a:lnTo>
                <a:lnTo>
                  <a:pt x="198" y="436"/>
                </a:lnTo>
                <a:lnTo>
                  <a:pt x="198" y="436"/>
                </a:lnTo>
                <a:lnTo>
                  <a:pt x="199" y="436"/>
                </a:lnTo>
                <a:lnTo>
                  <a:pt x="199" y="435"/>
                </a:lnTo>
                <a:lnTo>
                  <a:pt x="199" y="435"/>
                </a:lnTo>
                <a:lnTo>
                  <a:pt x="199" y="435"/>
                </a:lnTo>
                <a:lnTo>
                  <a:pt x="199" y="435"/>
                </a:lnTo>
                <a:lnTo>
                  <a:pt x="199" y="434"/>
                </a:lnTo>
                <a:lnTo>
                  <a:pt x="199" y="434"/>
                </a:lnTo>
                <a:lnTo>
                  <a:pt x="199" y="434"/>
                </a:lnTo>
                <a:lnTo>
                  <a:pt x="199" y="433"/>
                </a:lnTo>
                <a:lnTo>
                  <a:pt x="199" y="433"/>
                </a:lnTo>
                <a:lnTo>
                  <a:pt x="199" y="432"/>
                </a:lnTo>
                <a:lnTo>
                  <a:pt x="199" y="432"/>
                </a:lnTo>
                <a:lnTo>
                  <a:pt x="198" y="432"/>
                </a:lnTo>
                <a:lnTo>
                  <a:pt x="198" y="432"/>
                </a:lnTo>
                <a:lnTo>
                  <a:pt x="198" y="431"/>
                </a:lnTo>
                <a:lnTo>
                  <a:pt x="198" y="431"/>
                </a:lnTo>
                <a:lnTo>
                  <a:pt x="197" y="431"/>
                </a:lnTo>
                <a:lnTo>
                  <a:pt x="197" y="431"/>
                </a:lnTo>
                <a:lnTo>
                  <a:pt x="197" y="431"/>
                </a:lnTo>
                <a:lnTo>
                  <a:pt x="197" y="431"/>
                </a:lnTo>
                <a:lnTo>
                  <a:pt x="197" y="431"/>
                </a:lnTo>
                <a:lnTo>
                  <a:pt x="196" y="431"/>
                </a:lnTo>
                <a:lnTo>
                  <a:pt x="196" y="431"/>
                </a:lnTo>
                <a:lnTo>
                  <a:pt x="196" y="431"/>
                </a:lnTo>
                <a:lnTo>
                  <a:pt x="195" y="431"/>
                </a:lnTo>
                <a:lnTo>
                  <a:pt x="195" y="431"/>
                </a:lnTo>
                <a:lnTo>
                  <a:pt x="194" y="431"/>
                </a:lnTo>
                <a:lnTo>
                  <a:pt x="194" y="431"/>
                </a:lnTo>
                <a:lnTo>
                  <a:pt x="194" y="431"/>
                </a:lnTo>
                <a:lnTo>
                  <a:pt x="193" y="431"/>
                </a:lnTo>
                <a:lnTo>
                  <a:pt x="193" y="431"/>
                </a:lnTo>
                <a:lnTo>
                  <a:pt x="193" y="431"/>
                </a:lnTo>
                <a:lnTo>
                  <a:pt x="193" y="431"/>
                </a:lnTo>
                <a:lnTo>
                  <a:pt x="193" y="431"/>
                </a:lnTo>
                <a:lnTo>
                  <a:pt x="192" y="431"/>
                </a:lnTo>
                <a:lnTo>
                  <a:pt x="192" y="431"/>
                </a:lnTo>
                <a:lnTo>
                  <a:pt x="192" y="431"/>
                </a:lnTo>
                <a:lnTo>
                  <a:pt x="191" y="431"/>
                </a:lnTo>
                <a:lnTo>
                  <a:pt x="191" y="431"/>
                </a:lnTo>
                <a:lnTo>
                  <a:pt x="191" y="431"/>
                </a:lnTo>
                <a:lnTo>
                  <a:pt x="191" y="431"/>
                </a:lnTo>
                <a:lnTo>
                  <a:pt x="190" y="431"/>
                </a:lnTo>
                <a:lnTo>
                  <a:pt x="190" y="431"/>
                </a:lnTo>
                <a:lnTo>
                  <a:pt x="190" y="431"/>
                </a:lnTo>
                <a:lnTo>
                  <a:pt x="189" y="431"/>
                </a:lnTo>
                <a:lnTo>
                  <a:pt x="189" y="431"/>
                </a:lnTo>
                <a:lnTo>
                  <a:pt x="189" y="431"/>
                </a:lnTo>
                <a:lnTo>
                  <a:pt x="189" y="431"/>
                </a:lnTo>
                <a:lnTo>
                  <a:pt x="188" y="430"/>
                </a:lnTo>
                <a:lnTo>
                  <a:pt x="188" y="430"/>
                </a:lnTo>
                <a:lnTo>
                  <a:pt x="188" y="430"/>
                </a:lnTo>
                <a:lnTo>
                  <a:pt x="188" y="430"/>
                </a:lnTo>
                <a:lnTo>
                  <a:pt x="187" y="430"/>
                </a:lnTo>
                <a:lnTo>
                  <a:pt x="187" y="430"/>
                </a:lnTo>
                <a:lnTo>
                  <a:pt x="187" y="430"/>
                </a:lnTo>
                <a:lnTo>
                  <a:pt x="187" y="429"/>
                </a:lnTo>
                <a:lnTo>
                  <a:pt x="187" y="429"/>
                </a:lnTo>
                <a:lnTo>
                  <a:pt x="187" y="429"/>
                </a:lnTo>
                <a:lnTo>
                  <a:pt x="187" y="429"/>
                </a:lnTo>
                <a:lnTo>
                  <a:pt x="188" y="428"/>
                </a:lnTo>
                <a:lnTo>
                  <a:pt x="188" y="428"/>
                </a:lnTo>
                <a:lnTo>
                  <a:pt x="189" y="428"/>
                </a:lnTo>
                <a:lnTo>
                  <a:pt x="189" y="428"/>
                </a:lnTo>
                <a:lnTo>
                  <a:pt x="189" y="428"/>
                </a:lnTo>
                <a:lnTo>
                  <a:pt x="189" y="428"/>
                </a:lnTo>
                <a:lnTo>
                  <a:pt x="190" y="428"/>
                </a:lnTo>
                <a:lnTo>
                  <a:pt x="190" y="428"/>
                </a:lnTo>
                <a:lnTo>
                  <a:pt x="190" y="428"/>
                </a:lnTo>
                <a:lnTo>
                  <a:pt x="191" y="428"/>
                </a:lnTo>
                <a:lnTo>
                  <a:pt x="191" y="428"/>
                </a:lnTo>
                <a:lnTo>
                  <a:pt x="191" y="428"/>
                </a:lnTo>
                <a:lnTo>
                  <a:pt x="192" y="428"/>
                </a:lnTo>
                <a:lnTo>
                  <a:pt x="192" y="428"/>
                </a:lnTo>
                <a:lnTo>
                  <a:pt x="192" y="428"/>
                </a:lnTo>
                <a:lnTo>
                  <a:pt x="192" y="427"/>
                </a:lnTo>
                <a:lnTo>
                  <a:pt x="193" y="427"/>
                </a:lnTo>
                <a:lnTo>
                  <a:pt x="193" y="427"/>
                </a:lnTo>
                <a:lnTo>
                  <a:pt x="193" y="427"/>
                </a:lnTo>
                <a:lnTo>
                  <a:pt x="193" y="427"/>
                </a:lnTo>
                <a:lnTo>
                  <a:pt x="193" y="426"/>
                </a:lnTo>
                <a:lnTo>
                  <a:pt x="193" y="426"/>
                </a:lnTo>
                <a:lnTo>
                  <a:pt x="193" y="426"/>
                </a:lnTo>
                <a:lnTo>
                  <a:pt x="193" y="426"/>
                </a:lnTo>
                <a:lnTo>
                  <a:pt x="193" y="426"/>
                </a:lnTo>
                <a:lnTo>
                  <a:pt x="193" y="425"/>
                </a:lnTo>
                <a:lnTo>
                  <a:pt x="193" y="425"/>
                </a:lnTo>
                <a:lnTo>
                  <a:pt x="193" y="425"/>
                </a:lnTo>
                <a:lnTo>
                  <a:pt x="193" y="424"/>
                </a:lnTo>
                <a:lnTo>
                  <a:pt x="193" y="424"/>
                </a:lnTo>
                <a:lnTo>
                  <a:pt x="194" y="424"/>
                </a:lnTo>
                <a:lnTo>
                  <a:pt x="194" y="424"/>
                </a:lnTo>
                <a:lnTo>
                  <a:pt x="194" y="423"/>
                </a:lnTo>
                <a:lnTo>
                  <a:pt x="194" y="423"/>
                </a:lnTo>
                <a:lnTo>
                  <a:pt x="194" y="422"/>
                </a:lnTo>
                <a:lnTo>
                  <a:pt x="193" y="422"/>
                </a:lnTo>
                <a:lnTo>
                  <a:pt x="193" y="422"/>
                </a:lnTo>
                <a:lnTo>
                  <a:pt x="193" y="422"/>
                </a:lnTo>
                <a:lnTo>
                  <a:pt x="193" y="422"/>
                </a:lnTo>
                <a:lnTo>
                  <a:pt x="192" y="422"/>
                </a:lnTo>
                <a:lnTo>
                  <a:pt x="192" y="422"/>
                </a:lnTo>
                <a:lnTo>
                  <a:pt x="192" y="422"/>
                </a:lnTo>
                <a:lnTo>
                  <a:pt x="192" y="422"/>
                </a:lnTo>
                <a:lnTo>
                  <a:pt x="191" y="422"/>
                </a:lnTo>
                <a:lnTo>
                  <a:pt x="191" y="422"/>
                </a:lnTo>
                <a:lnTo>
                  <a:pt x="191" y="422"/>
                </a:lnTo>
                <a:lnTo>
                  <a:pt x="191" y="422"/>
                </a:lnTo>
                <a:lnTo>
                  <a:pt x="190" y="423"/>
                </a:lnTo>
                <a:lnTo>
                  <a:pt x="190" y="422"/>
                </a:lnTo>
                <a:lnTo>
                  <a:pt x="190" y="422"/>
                </a:lnTo>
                <a:lnTo>
                  <a:pt x="189" y="422"/>
                </a:lnTo>
                <a:lnTo>
                  <a:pt x="189" y="422"/>
                </a:lnTo>
                <a:lnTo>
                  <a:pt x="189" y="422"/>
                </a:lnTo>
                <a:lnTo>
                  <a:pt x="188" y="422"/>
                </a:lnTo>
                <a:lnTo>
                  <a:pt x="188" y="421"/>
                </a:lnTo>
                <a:lnTo>
                  <a:pt x="189" y="421"/>
                </a:lnTo>
                <a:lnTo>
                  <a:pt x="189" y="421"/>
                </a:lnTo>
                <a:lnTo>
                  <a:pt x="189" y="420"/>
                </a:lnTo>
                <a:lnTo>
                  <a:pt x="189" y="420"/>
                </a:lnTo>
                <a:lnTo>
                  <a:pt x="190" y="420"/>
                </a:lnTo>
                <a:lnTo>
                  <a:pt x="190" y="420"/>
                </a:lnTo>
                <a:lnTo>
                  <a:pt x="190" y="420"/>
                </a:lnTo>
                <a:lnTo>
                  <a:pt x="190" y="420"/>
                </a:lnTo>
                <a:lnTo>
                  <a:pt x="191" y="419"/>
                </a:lnTo>
                <a:lnTo>
                  <a:pt x="191" y="419"/>
                </a:lnTo>
                <a:lnTo>
                  <a:pt x="191" y="418"/>
                </a:lnTo>
                <a:lnTo>
                  <a:pt x="191" y="418"/>
                </a:lnTo>
                <a:lnTo>
                  <a:pt x="191" y="418"/>
                </a:lnTo>
                <a:lnTo>
                  <a:pt x="192" y="418"/>
                </a:lnTo>
                <a:lnTo>
                  <a:pt x="192" y="417"/>
                </a:lnTo>
                <a:lnTo>
                  <a:pt x="192" y="417"/>
                </a:lnTo>
                <a:lnTo>
                  <a:pt x="192" y="417"/>
                </a:lnTo>
                <a:lnTo>
                  <a:pt x="193" y="417"/>
                </a:lnTo>
                <a:lnTo>
                  <a:pt x="193" y="417"/>
                </a:lnTo>
                <a:lnTo>
                  <a:pt x="193" y="417"/>
                </a:lnTo>
                <a:lnTo>
                  <a:pt x="193" y="417"/>
                </a:lnTo>
                <a:lnTo>
                  <a:pt x="194" y="417"/>
                </a:lnTo>
                <a:lnTo>
                  <a:pt x="194" y="416"/>
                </a:lnTo>
                <a:lnTo>
                  <a:pt x="194" y="416"/>
                </a:lnTo>
                <a:lnTo>
                  <a:pt x="195" y="416"/>
                </a:lnTo>
                <a:lnTo>
                  <a:pt x="194" y="415"/>
                </a:lnTo>
                <a:lnTo>
                  <a:pt x="195" y="415"/>
                </a:lnTo>
                <a:lnTo>
                  <a:pt x="195" y="414"/>
                </a:lnTo>
                <a:lnTo>
                  <a:pt x="194" y="414"/>
                </a:lnTo>
                <a:lnTo>
                  <a:pt x="194" y="414"/>
                </a:lnTo>
                <a:lnTo>
                  <a:pt x="194" y="414"/>
                </a:lnTo>
                <a:lnTo>
                  <a:pt x="193" y="414"/>
                </a:lnTo>
                <a:lnTo>
                  <a:pt x="193" y="414"/>
                </a:lnTo>
                <a:lnTo>
                  <a:pt x="194" y="414"/>
                </a:lnTo>
                <a:lnTo>
                  <a:pt x="194" y="413"/>
                </a:lnTo>
                <a:lnTo>
                  <a:pt x="194" y="413"/>
                </a:lnTo>
                <a:lnTo>
                  <a:pt x="193" y="413"/>
                </a:lnTo>
                <a:lnTo>
                  <a:pt x="193" y="413"/>
                </a:lnTo>
                <a:lnTo>
                  <a:pt x="193" y="413"/>
                </a:lnTo>
                <a:lnTo>
                  <a:pt x="193" y="413"/>
                </a:lnTo>
                <a:lnTo>
                  <a:pt x="193" y="413"/>
                </a:lnTo>
                <a:lnTo>
                  <a:pt x="192" y="413"/>
                </a:lnTo>
                <a:lnTo>
                  <a:pt x="192" y="413"/>
                </a:lnTo>
                <a:lnTo>
                  <a:pt x="192" y="413"/>
                </a:lnTo>
                <a:lnTo>
                  <a:pt x="191" y="413"/>
                </a:lnTo>
                <a:lnTo>
                  <a:pt x="191" y="414"/>
                </a:lnTo>
                <a:lnTo>
                  <a:pt x="191" y="414"/>
                </a:lnTo>
                <a:lnTo>
                  <a:pt x="191" y="414"/>
                </a:lnTo>
                <a:lnTo>
                  <a:pt x="190" y="414"/>
                </a:lnTo>
                <a:lnTo>
                  <a:pt x="190" y="414"/>
                </a:lnTo>
                <a:lnTo>
                  <a:pt x="190" y="414"/>
                </a:lnTo>
                <a:lnTo>
                  <a:pt x="189" y="414"/>
                </a:lnTo>
                <a:lnTo>
                  <a:pt x="189" y="414"/>
                </a:lnTo>
                <a:lnTo>
                  <a:pt x="189" y="414"/>
                </a:lnTo>
                <a:lnTo>
                  <a:pt x="189" y="414"/>
                </a:lnTo>
                <a:lnTo>
                  <a:pt x="188" y="414"/>
                </a:lnTo>
                <a:lnTo>
                  <a:pt x="188" y="414"/>
                </a:lnTo>
                <a:lnTo>
                  <a:pt x="188" y="414"/>
                </a:lnTo>
                <a:lnTo>
                  <a:pt x="188" y="414"/>
                </a:lnTo>
                <a:lnTo>
                  <a:pt x="187" y="414"/>
                </a:lnTo>
                <a:lnTo>
                  <a:pt x="187" y="414"/>
                </a:lnTo>
                <a:lnTo>
                  <a:pt x="187" y="414"/>
                </a:lnTo>
                <a:lnTo>
                  <a:pt x="186" y="414"/>
                </a:lnTo>
                <a:lnTo>
                  <a:pt x="186" y="414"/>
                </a:lnTo>
                <a:lnTo>
                  <a:pt x="186" y="414"/>
                </a:lnTo>
                <a:lnTo>
                  <a:pt x="186" y="414"/>
                </a:lnTo>
                <a:lnTo>
                  <a:pt x="185" y="414"/>
                </a:lnTo>
                <a:lnTo>
                  <a:pt x="185" y="414"/>
                </a:lnTo>
                <a:lnTo>
                  <a:pt x="185" y="414"/>
                </a:lnTo>
                <a:lnTo>
                  <a:pt x="185" y="414"/>
                </a:lnTo>
                <a:lnTo>
                  <a:pt x="184" y="414"/>
                </a:lnTo>
                <a:lnTo>
                  <a:pt x="184" y="414"/>
                </a:lnTo>
                <a:lnTo>
                  <a:pt x="184" y="414"/>
                </a:lnTo>
                <a:lnTo>
                  <a:pt x="184" y="414"/>
                </a:lnTo>
                <a:lnTo>
                  <a:pt x="183" y="415"/>
                </a:lnTo>
                <a:lnTo>
                  <a:pt x="183" y="414"/>
                </a:lnTo>
                <a:lnTo>
                  <a:pt x="183" y="414"/>
                </a:lnTo>
                <a:lnTo>
                  <a:pt x="182" y="414"/>
                </a:lnTo>
                <a:lnTo>
                  <a:pt x="182" y="414"/>
                </a:lnTo>
                <a:lnTo>
                  <a:pt x="182" y="414"/>
                </a:lnTo>
                <a:lnTo>
                  <a:pt x="182" y="414"/>
                </a:lnTo>
                <a:lnTo>
                  <a:pt x="181" y="413"/>
                </a:lnTo>
                <a:lnTo>
                  <a:pt x="181" y="413"/>
                </a:lnTo>
                <a:lnTo>
                  <a:pt x="181" y="412"/>
                </a:lnTo>
                <a:lnTo>
                  <a:pt x="181" y="412"/>
                </a:lnTo>
                <a:lnTo>
                  <a:pt x="181" y="412"/>
                </a:lnTo>
                <a:lnTo>
                  <a:pt x="181" y="411"/>
                </a:lnTo>
                <a:lnTo>
                  <a:pt x="181" y="411"/>
                </a:lnTo>
                <a:lnTo>
                  <a:pt x="181" y="410"/>
                </a:lnTo>
                <a:lnTo>
                  <a:pt x="181" y="410"/>
                </a:lnTo>
                <a:lnTo>
                  <a:pt x="182" y="410"/>
                </a:lnTo>
                <a:lnTo>
                  <a:pt x="182" y="409"/>
                </a:lnTo>
                <a:lnTo>
                  <a:pt x="182" y="409"/>
                </a:lnTo>
                <a:lnTo>
                  <a:pt x="183" y="409"/>
                </a:lnTo>
                <a:lnTo>
                  <a:pt x="183" y="409"/>
                </a:lnTo>
                <a:lnTo>
                  <a:pt x="183" y="409"/>
                </a:lnTo>
                <a:lnTo>
                  <a:pt x="183" y="409"/>
                </a:lnTo>
                <a:lnTo>
                  <a:pt x="183" y="409"/>
                </a:lnTo>
                <a:lnTo>
                  <a:pt x="183" y="408"/>
                </a:lnTo>
                <a:lnTo>
                  <a:pt x="183" y="408"/>
                </a:lnTo>
                <a:lnTo>
                  <a:pt x="183" y="408"/>
                </a:lnTo>
                <a:lnTo>
                  <a:pt x="183" y="407"/>
                </a:lnTo>
                <a:lnTo>
                  <a:pt x="183" y="407"/>
                </a:lnTo>
                <a:lnTo>
                  <a:pt x="183" y="407"/>
                </a:lnTo>
                <a:lnTo>
                  <a:pt x="184" y="406"/>
                </a:lnTo>
                <a:lnTo>
                  <a:pt x="184" y="406"/>
                </a:lnTo>
                <a:lnTo>
                  <a:pt x="184" y="406"/>
                </a:lnTo>
                <a:lnTo>
                  <a:pt x="183" y="405"/>
                </a:lnTo>
                <a:lnTo>
                  <a:pt x="183" y="405"/>
                </a:lnTo>
                <a:lnTo>
                  <a:pt x="183" y="405"/>
                </a:lnTo>
                <a:lnTo>
                  <a:pt x="183" y="404"/>
                </a:lnTo>
                <a:lnTo>
                  <a:pt x="183" y="404"/>
                </a:lnTo>
                <a:lnTo>
                  <a:pt x="183" y="404"/>
                </a:lnTo>
                <a:lnTo>
                  <a:pt x="183" y="403"/>
                </a:lnTo>
                <a:lnTo>
                  <a:pt x="183" y="403"/>
                </a:lnTo>
                <a:lnTo>
                  <a:pt x="182" y="403"/>
                </a:lnTo>
                <a:lnTo>
                  <a:pt x="182" y="402"/>
                </a:lnTo>
                <a:lnTo>
                  <a:pt x="182" y="402"/>
                </a:lnTo>
                <a:lnTo>
                  <a:pt x="182" y="402"/>
                </a:lnTo>
                <a:lnTo>
                  <a:pt x="181" y="402"/>
                </a:lnTo>
                <a:lnTo>
                  <a:pt x="181" y="401"/>
                </a:lnTo>
                <a:lnTo>
                  <a:pt x="181" y="401"/>
                </a:lnTo>
                <a:lnTo>
                  <a:pt x="182" y="401"/>
                </a:lnTo>
                <a:lnTo>
                  <a:pt x="182" y="400"/>
                </a:lnTo>
                <a:lnTo>
                  <a:pt x="182" y="400"/>
                </a:lnTo>
                <a:lnTo>
                  <a:pt x="183" y="400"/>
                </a:lnTo>
                <a:lnTo>
                  <a:pt x="183" y="400"/>
                </a:lnTo>
                <a:lnTo>
                  <a:pt x="183" y="400"/>
                </a:lnTo>
                <a:lnTo>
                  <a:pt x="184" y="400"/>
                </a:lnTo>
                <a:lnTo>
                  <a:pt x="184" y="400"/>
                </a:lnTo>
                <a:lnTo>
                  <a:pt x="184" y="400"/>
                </a:lnTo>
                <a:lnTo>
                  <a:pt x="185" y="400"/>
                </a:lnTo>
                <a:lnTo>
                  <a:pt x="185" y="400"/>
                </a:lnTo>
                <a:lnTo>
                  <a:pt x="185" y="400"/>
                </a:lnTo>
                <a:lnTo>
                  <a:pt x="185" y="400"/>
                </a:lnTo>
                <a:lnTo>
                  <a:pt x="186" y="400"/>
                </a:lnTo>
                <a:lnTo>
                  <a:pt x="186" y="400"/>
                </a:lnTo>
                <a:lnTo>
                  <a:pt x="187" y="400"/>
                </a:lnTo>
                <a:lnTo>
                  <a:pt x="187" y="399"/>
                </a:lnTo>
                <a:lnTo>
                  <a:pt x="187" y="399"/>
                </a:lnTo>
                <a:lnTo>
                  <a:pt x="187" y="399"/>
                </a:lnTo>
                <a:lnTo>
                  <a:pt x="188" y="399"/>
                </a:lnTo>
                <a:lnTo>
                  <a:pt x="188" y="399"/>
                </a:lnTo>
                <a:lnTo>
                  <a:pt x="188" y="399"/>
                </a:lnTo>
                <a:lnTo>
                  <a:pt x="189" y="399"/>
                </a:lnTo>
                <a:lnTo>
                  <a:pt x="189" y="399"/>
                </a:lnTo>
                <a:lnTo>
                  <a:pt x="189" y="399"/>
                </a:lnTo>
                <a:lnTo>
                  <a:pt x="189" y="399"/>
                </a:lnTo>
                <a:lnTo>
                  <a:pt x="189" y="398"/>
                </a:lnTo>
                <a:lnTo>
                  <a:pt x="190" y="398"/>
                </a:lnTo>
                <a:lnTo>
                  <a:pt x="190" y="398"/>
                </a:lnTo>
                <a:lnTo>
                  <a:pt x="189" y="398"/>
                </a:lnTo>
                <a:lnTo>
                  <a:pt x="189" y="397"/>
                </a:lnTo>
                <a:lnTo>
                  <a:pt x="189" y="397"/>
                </a:lnTo>
                <a:lnTo>
                  <a:pt x="189" y="397"/>
                </a:lnTo>
                <a:lnTo>
                  <a:pt x="189" y="397"/>
                </a:lnTo>
                <a:lnTo>
                  <a:pt x="189" y="396"/>
                </a:lnTo>
                <a:lnTo>
                  <a:pt x="189" y="396"/>
                </a:lnTo>
                <a:lnTo>
                  <a:pt x="189" y="396"/>
                </a:lnTo>
                <a:lnTo>
                  <a:pt x="189" y="395"/>
                </a:lnTo>
                <a:lnTo>
                  <a:pt x="189" y="395"/>
                </a:lnTo>
                <a:lnTo>
                  <a:pt x="189" y="395"/>
                </a:lnTo>
                <a:lnTo>
                  <a:pt x="189" y="395"/>
                </a:lnTo>
                <a:lnTo>
                  <a:pt x="189" y="394"/>
                </a:lnTo>
                <a:lnTo>
                  <a:pt x="190" y="394"/>
                </a:lnTo>
                <a:lnTo>
                  <a:pt x="190" y="394"/>
                </a:lnTo>
                <a:lnTo>
                  <a:pt x="190" y="394"/>
                </a:lnTo>
                <a:lnTo>
                  <a:pt x="190" y="393"/>
                </a:lnTo>
                <a:lnTo>
                  <a:pt x="190" y="393"/>
                </a:lnTo>
                <a:lnTo>
                  <a:pt x="190" y="393"/>
                </a:lnTo>
                <a:lnTo>
                  <a:pt x="190" y="393"/>
                </a:lnTo>
                <a:lnTo>
                  <a:pt x="190" y="392"/>
                </a:lnTo>
                <a:lnTo>
                  <a:pt x="191" y="392"/>
                </a:lnTo>
                <a:lnTo>
                  <a:pt x="191" y="392"/>
                </a:lnTo>
                <a:lnTo>
                  <a:pt x="191" y="392"/>
                </a:lnTo>
                <a:lnTo>
                  <a:pt x="191" y="392"/>
                </a:lnTo>
                <a:lnTo>
                  <a:pt x="191" y="392"/>
                </a:lnTo>
                <a:lnTo>
                  <a:pt x="192" y="391"/>
                </a:lnTo>
                <a:lnTo>
                  <a:pt x="193" y="391"/>
                </a:lnTo>
                <a:lnTo>
                  <a:pt x="193" y="391"/>
                </a:lnTo>
                <a:lnTo>
                  <a:pt x="193" y="391"/>
                </a:lnTo>
                <a:lnTo>
                  <a:pt x="193" y="390"/>
                </a:lnTo>
                <a:lnTo>
                  <a:pt x="193" y="390"/>
                </a:lnTo>
                <a:lnTo>
                  <a:pt x="193" y="390"/>
                </a:lnTo>
                <a:lnTo>
                  <a:pt x="193" y="390"/>
                </a:lnTo>
                <a:lnTo>
                  <a:pt x="194" y="390"/>
                </a:lnTo>
                <a:lnTo>
                  <a:pt x="194" y="390"/>
                </a:lnTo>
                <a:lnTo>
                  <a:pt x="194" y="390"/>
                </a:lnTo>
                <a:lnTo>
                  <a:pt x="194" y="389"/>
                </a:lnTo>
                <a:lnTo>
                  <a:pt x="194" y="389"/>
                </a:lnTo>
                <a:lnTo>
                  <a:pt x="195" y="389"/>
                </a:lnTo>
                <a:lnTo>
                  <a:pt x="195" y="389"/>
                </a:lnTo>
                <a:lnTo>
                  <a:pt x="195" y="389"/>
                </a:lnTo>
                <a:lnTo>
                  <a:pt x="195" y="389"/>
                </a:lnTo>
                <a:lnTo>
                  <a:pt x="195" y="389"/>
                </a:lnTo>
                <a:lnTo>
                  <a:pt x="195" y="389"/>
                </a:lnTo>
                <a:lnTo>
                  <a:pt x="195" y="388"/>
                </a:lnTo>
                <a:lnTo>
                  <a:pt x="195" y="388"/>
                </a:lnTo>
                <a:lnTo>
                  <a:pt x="195" y="388"/>
                </a:lnTo>
                <a:lnTo>
                  <a:pt x="196" y="388"/>
                </a:lnTo>
                <a:lnTo>
                  <a:pt x="196" y="388"/>
                </a:lnTo>
                <a:lnTo>
                  <a:pt x="196" y="388"/>
                </a:lnTo>
                <a:lnTo>
                  <a:pt x="196" y="387"/>
                </a:lnTo>
                <a:lnTo>
                  <a:pt x="196" y="387"/>
                </a:lnTo>
                <a:lnTo>
                  <a:pt x="196" y="387"/>
                </a:lnTo>
                <a:lnTo>
                  <a:pt x="196" y="387"/>
                </a:lnTo>
                <a:lnTo>
                  <a:pt x="196" y="386"/>
                </a:lnTo>
                <a:lnTo>
                  <a:pt x="196" y="386"/>
                </a:lnTo>
                <a:lnTo>
                  <a:pt x="196" y="386"/>
                </a:lnTo>
                <a:lnTo>
                  <a:pt x="196" y="385"/>
                </a:lnTo>
                <a:lnTo>
                  <a:pt x="196" y="385"/>
                </a:lnTo>
                <a:lnTo>
                  <a:pt x="196" y="385"/>
                </a:lnTo>
                <a:lnTo>
                  <a:pt x="196" y="385"/>
                </a:lnTo>
                <a:lnTo>
                  <a:pt x="196" y="384"/>
                </a:lnTo>
                <a:lnTo>
                  <a:pt x="196" y="384"/>
                </a:lnTo>
                <a:lnTo>
                  <a:pt x="195" y="384"/>
                </a:lnTo>
                <a:lnTo>
                  <a:pt x="195" y="384"/>
                </a:lnTo>
                <a:lnTo>
                  <a:pt x="195" y="383"/>
                </a:lnTo>
                <a:lnTo>
                  <a:pt x="195" y="383"/>
                </a:lnTo>
                <a:lnTo>
                  <a:pt x="195" y="383"/>
                </a:lnTo>
                <a:lnTo>
                  <a:pt x="195" y="383"/>
                </a:lnTo>
                <a:lnTo>
                  <a:pt x="195" y="383"/>
                </a:lnTo>
                <a:lnTo>
                  <a:pt x="194" y="382"/>
                </a:lnTo>
                <a:lnTo>
                  <a:pt x="194" y="382"/>
                </a:lnTo>
                <a:lnTo>
                  <a:pt x="194" y="382"/>
                </a:lnTo>
                <a:lnTo>
                  <a:pt x="194" y="382"/>
                </a:lnTo>
                <a:lnTo>
                  <a:pt x="194" y="382"/>
                </a:lnTo>
                <a:lnTo>
                  <a:pt x="193" y="382"/>
                </a:lnTo>
                <a:lnTo>
                  <a:pt x="193" y="382"/>
                </a:lnTo>
                <a:lnTo>
                  <a:pt x="193" y="382"/>
                </a:lnTo>
                <a:lnTo>
                  <a:pt x="192" y="382"/>
                </a:lnTo>
                <a:lnTo>
                  <a:pt x="192" y="382"/>
                </a:lnTo>
                <a:lnTo>
                  <a:pt x="192" y="382"/>
                </a:lnTo>
                <a:lnTo>
                  <a:pt x="192" y="382"/>
                </a:lnTo>
                <a:lnTo>
                  <a:pt x="191" y="382"/>
                </a:lnTo>
                <a:lnTo>
                  <a:pt x="191" y="382"/>
                </a:lnTo>
                <a:lnTo>
                  <a:pt x="191" y="382"/>
                </a:lnTo>
                <a:lnTo>
                  <a:pt x="191" y="382"/>
                </a:lnTo>
                <a:lnTo>
                  <a:pt x="190" y="382"/>
                </a:lnTo>
                <a:lnTo>
                  <a:pt x="190" y="383"/>
                </a:lnTo>
                <a:lnTo>
                  <a:pt x="190" y="383"/>
                </a:lnTo>
                <a:lnTo>
                  <a:pt x="190" y="383"/>
                </a:lnTo>
                <a:lnTo>
                  <a:pt x="189" y="383"/>
                </a:lnTo>
                <a:lnTo>
                  <a:pt x="189" y="383"/>
                </a:lnTo>
                <a:lnTo>
                  <a:pt x="189" y="383"/>
                </a:lnTo>
                <a:lnTo>
                  <a:pt x="189" y="383"/>
                </a:lnTo>
                <a:lnTo>
                  <a:pt x="189" y="383"/>
                </a:lnTo>
                <a:lnTo>
                  <a:pt x="188" y="382"/>
                </a:lnTo>
                <a:lnTo>
                  <a:pt x="189" y="382"/>
                </a:lnTo>
                <a:lnTo>
                  <a:pt x="189" y="382"/>
                </a:lnTo>
                <a:lnTo>
                  <a:pt x="189" y="381"/>
                </a:lnTo>
                <a:lnTo>
                  <a:pt x="189" y="381"/>
                </a:lnTo>
                <a:lnTo>
                  <a:pt x="189" y="381"/>
                </a:lnTo>
                <a:lnTo>
                  <a:pt x="189" y="380"/>
                </a:lnTo>
                <a:lnTo>
                  <a:pt x="189" y="380"/>
                </a:lnTo>
                <a:lnTo>
                  <a:pt x="188" y="380"/>
                </a:lnTo>
                <a:lnTo>
                  <a:pt x="188" y="380"/>
                </a:lnTo>
                <a:lnTo>
                  <a:pt x="188" y="380"/>
                </a:lnTo>
                <a:lnTo>
                  <a:pt x="188" y="380"/>
                </a:lnTo>
                <a:lnTo>
                  <a:pt x="188" y="379"/>
                </a:lnTo>
                <a:lnTo>
                  <a:pt x="187" y="379"/>
                </a:lnTo>
                <a:lnTo>
                  <a:pt x="187" y="379"/>
                </a:lnTo>
                <a:lnTo>
                  <a:pt x="187" y="379"/>
                </a:lnTo>
                <a:lnTo>
                  <a:pt x="187" y="379"/>
                </a:lnTo>
                <a:lnTo>
                  <a:pt x="186" y="379"/>
                </a:lnTo>
                <a:lnTo>
                  <a:pt x="186" y="379"/>
                </a:lnTo>
                <a:lnTo>
                  <a:pt x="186" y="379"/>
                </a:lnTo>
                <a:lnTo>
                  <a:pt x="186" y="379"/>
                </a:lnTo>
                <a:lnTo>
                  <a:pt x="186" y="378"/>
                </a:lnTo>
                <a:lnTo>
                  <a:pt x="186" y="378"/>
                </a:lnTo>
                <a:lnTo>
                  <a:pt x="186" y="378"/>
                </a:lnTo>
                <a:lnTo>
                  <a:pt x="185" y="377"/>
                </a:lnTo>
                <a:lnTo>
                  <a:pt x="185" y="377"/>
                </a:lnTo>
                <a:lnTo>
                  <a:pt x="185" y="377"/>
                </a:lnTo>
                <a:lnTo>
                  <a:pt x="185" y="377"/>
                </a:lnTo>
                <a:lnTo>
                  <a:pt x="185" y="376"/>
                </a:lnTo>
                <a:lnTo>
                  <a:pt x="185" y="375"/>
                </a:lnTo>
                <a:lnTo>
                  <a:pt x="184" y="375"/>
                </a:lnTo>
                <a:lnTo>
                  <a:pt x="184" y="374"/>
                </a:lnTo>
                <a:lnTo>
                  <a:pt x="184" y="374"/>
                </a:lnTo>
                <a:lnTo>
                  <a:pt x="184" y="374"/>
                </a:lnTo>
                <a:lnTo>
                  <a:pt x="184" y="374"/>
                </a:lnTo>
                <a:lnTo>
                  <a:pt x="184" y="374"/>
                </a:lnTo>
                <a:lnTo>
                  <a:pt x="183" y="373"/>
                </a:lnTo>
                <a:lnTo>
                  <a:pt x="183" y="373"/>
                </a:lnTo>
                <a:lnTo>
                  <a:pt x="183" y="372"/>
                </a:lnTo>
                <a:lnTo>
                  <a:pt x="183" y="372"/>
                </a:lnTo>
                <a:lnTo>
                  <a:pt x="183" y="372"/>
                </a:lnTo>
                <a:lnTo>
                  <a:pt x="183" y="371"/>
                </a:lnTo>
                <a:lnTo>
                  <a:pt x="182" y="371"/>
                </a:lnTo>
                <a:lnTo>
                  <a:pt x="182" y="370"/>
                </a:lnTo>
                <a:lnTo>
                  <a:pt x="181" y="370"/>
                </a:lnTo>
                <a:lnTo>
                  <a:pt x="181" y="369"/>
                </a:lnTo>
                <a:lnTo>
                  <a:pt x="181" y="369"/>
                </a:lnTo>
                <a:lnTo>
                  <a:pt x="181" y="369"/>
                </a:lnTo>
                <a:lnTo>
                  <a:pt x="180" y="369"/>
                </a:lnTo>
                <a:lnTo>
                  <a:pt x="180" y="368"/>
                </a:lnTo>
                <a:lnTo>
                  <a:pt x="180" y="368"/>
                </a:lnTo>
                <a:lnTo>
                  <a:pt x="179" y="368"/>
                </a:lnTo>
                <a:lnTo>
                  <a:pt x="179" y="368"/>
                </a:lnTo>
                <a:lnTo>
                  <a:pt x="179" y="368"/>
                </a:lnTo>
                <a:lnTo>
                  <a:pt x="179" y="369"/>
                </a:lnTo>
                <a:lnTo>
                  <a:pt x="179" y="369"/>
                </a:lnTo>
                <a:lnTo>
                  <a:pt x="178" y="369"/>
                </a:lnTo>
                <a:lnTo>
                  <a:pt x="178" y="369"/>
                </a:lnTo>
                <a:lnTo>
                  <a:pt x="178" y="369"/>
                </a:lnTo>
                <a:lnTo>
                  <a:pt x="178" y="369"/>
                </a:lnTo>
                <a:lnTo>
                  <a:pt x="177" y="370"/>
                </a:lnTo>
                <a:lnTo>
                  <a:pt x="177" y="370"/>
                </a:lnTo>
                <a:lnTo>
                  <a:pt x="177" y="370"/>
                </a:lnTo>
                <a:lnTo>
                  <a:pt x="177" y="370"/>
                </a:lnTo>
                <a:lnTo>
                  <a:pt x="176" y="370"/>
                </a:lnTo>
                <a:lnTo>
                  <a:pt x="176" y="370"/>
                </a:lnTo>
                <a:lnTo>
                  <a:pt x="176" y="370"/>
                </a:lnTo>
                <a:lnTo>
                  <a:pt x="176" y="370"/>
                </a:lnTo>
                <a:lnTo>
                  <a:pt x="176" y="370"/>
                </a:lnTo>
                <a:lnTo>
                  <a:pt x="175" y="370"/>
                </a:lnTo>
                <a:lnTo>
                  <a:pt x="175" y="370"/>
                </a:lnTo>
                <a:lnTo>
                  <a:pt x="175" y="370"/>
                </a:lnTo>
                <a:lnTo>
                  <a:pt x="175" y="370"/>
                </a:lnTo>
                <a:lnTo>
                  <a:pt x="174" y="370"/>
                </a:lnTo>
                <a:lnTo>
                  <a:pt x="174" y="370"/>
                </a:lnTo>
                <a:lnTo>
                  <a:pt x="174" y="370"/>
                </a:lnTo>
                <a:lnTo>
                  <a:pt x="174" y="369"/>
                </a:lnTo>
                <a:lnTo>
                  <a:pt x="173" y="369"/>
                </a:lnTo>
                <a:lnTo>
                  <a:pt x="173" y="369"/>
                </a:lnTo>
                <a:lnTo>
                  <a:pt x="173" y="369"/>
                </a:lnTo>
                <a:lnTo>
                  <a:pt x="173" y="369"/>
                </a:lnTo>
                <a:lnTo>
                  <a:pt x="173" y="369"/>
                </a:lnTo>
                <a:lnTo>
                  <a:pt x="173" y="369"/>
                </a:lnTo>
                <a:lnTo>
                  <a:pt x="172" y="368"/>
                </a:lnTo>
                <a:lnTo>
                  <a:pt x="172" y="368"/>
                </a:lnTo>
                <a:lnTo>
                  <a:pt x="172" y="368"/>
                </a:lnTo>
                <a:lnTo>
                  <a:pt x="172" y="368"/>
                </a:lnTo>
                <a:lnTo>
                  <a:pt x="172" y="368"/>
                </a:lnTo>
                <a:lnTo>
                  <a:pt x="171" y="368"/>
                </a:lnTo>
                <a:lnTo>
                  <a:pt x="171" y="367"/>
                </a:lnTo>
                <a:lnTo>
                  <a:pt x="171" y="367"/>
                </a:lnTo>
                <a:lnTo>
                  <a:pt x="170" y="367"/>
                </a:lnTo>
                <a:lnTo>
                  <a:pt x="170" y="367"/>
                </a:lnTo>
                <a:lnTo>
                  <a:pt x="170" y="367"/>
                </a:lnTo>
                <a:lnTo>
                  <a:pt x="169" y="367"/>
                </a:lnTo>
                <a:lnTo>
                  <a:pt x="169" y="367"/>
                </a:lnTo>
                <a:lnTo>
                  <a:pt x="169" y="367"/>
                </a:lnTo>
                <a:lnTo>
                  <a:pt x="168" y="367"/>
                </a:lnTo>
                <a:lnTo>
                  <a:pt x="168" y="367"/>
                </a:lnTo>
                <a:lnTo>
                  <a:pt x="168" y="367"/>
                </a:lnTo>
                <a:lnTo>
                  <a:pt x="168" y="367"/>
                </a:lnTo>
                <a:lnTo>
                  <a:pt x="167" y="367"/>
                </a:lnTo>
                <a:lnTo>
                  <a:pt x="167" y="367"/>
                </a:lnTo>
                <a:lnTo>
                  <a:pt x="167" y="368"/>
                </a:lnTo>
                <a:lnTo>
                  <a:pt x="167" y="368"/>
                </a:lnTo>
                <a:lnTo>
                  <a:pt x="166" y="368"/>
                </a:lnTo>
                <a:lnTo>
                  <a:pt x="166" y="368"/>
                </a:lnTo>
                <a:lnTo>
                  <a:pt x="165" y="368"/>
                </a:lnTo>
                <a:lnTo>
                  <a:pt x="165" y="367"/>
                </a:lnTo>
                <a:lnTo>
                  <a:pt x="164" y="368"/>
                </a:lnTo>
                <a:lnTo>
                  <a:pt x="164" y="368"/>
                </a:lnTo>
                <a:lnTo>
                  <a:pt x="164" y="368"/>
                </a:lnTo>
                <a:lnTo>
                  <a:pt x="163" y="368"/>
                </a:lnTo>
                <a:lnTo>
                  <a:pt x="163" y="368"/>
                </a:lnTo>
                <a:lnTo>
                  <a:pt x="162" y="368"/>
                </a:lnTo>
                <a:lnTo>
                  <a:pt x="162" y="369"/>
                </a:lnTo>
                <a:lnTo>
                  <a:pt x="162" y="369"/>
                </a:lnTo>
                <a:lnTo>
                  <a:pt x="162" y="369"/>
                </a:lnTo>
                <a:lnTo>
                  <a:pt x="162" y="370"/>
                </a:lnTo>
                <a:lnTo>
                  <a:pt x="162" y="370"/>
                </a:lnTo>
                <a:lnTo>
                  <a:pt x="161" y="371"/>
                </a:lnTo>
                <a:lnTo>
                  <a:pt x="162" y="371"/>
                </a:lnTo>
                <a:lnTo>
                  <a:pt x="162" y="372"/>
                </a:lnTo>
                <a:lnTo>
                  <a:pt x="162" y="372"/>
                </a:lnTo>
                <a:lnTo>
                  <a:pt x="162" y="372"/>
                </a:lnTo>
                <a:lnTo>
                  <a:pt x="162" y="373"/>
                </a:lnTo>
                <a:lnTo>
                  <a:pt x="162" y="373"/>
                </a:lnTo>
                <a:lnTo>
                  <a:pt x="162" y="373"/>
                </a:lnTo>
                <a:lnTo>
                  <a:pt x="162" y="374"/>
                </a:lnTo>
                <a:lnTo>
                  <a:pt x="162" y="374"/>
                </a:lnTo>
                <a:lnTo>
                  <a:pt x="162" y="374"/>
                </a:lnTo>
                <a:lnTo>
                  <a:pt x="162" y="374"/>
                </a:lnTo>
                <a:lnTo>
                  <a:pt x="162" y="374"/>
                </a:lnTo>
                <a:lnTo>
                  <a:pt x="161" y="374"/>
                </a:lnTo>
                <a:lnTo>
                  <a:pt x="161" y="375"/>
                </a:lnTo>
                <a:lnTo>
                  <a:pt x="161" y="375"/>
                </a:lnTo>
                <a:lnTo>
                  <a:pt x="161" y="375"/>
                </a:lnTo>
                <a:lnTo>
                  <a:pt x="161" y="375"/>
                </a:lnTo>
                <a:lnTo>
                  <a:pt x="160" y="375"/>
                </a:lnTo>
                <a:lnTo>
                  <a:pt x="160" y="375"/>
                </a:lnTo>
                <a:lnTo>
                  <a:pt x="160" y="375"/>
                </a:lnTo>
                <a:lnTo>
                  <a:pt x="160" y="374"/>
                </a:lnTo>
                <a:lnTo>
                  <a:pt x="160" y="374"/>
                </a:lnTo>
                <a:lnTo>
                  <a:pt x="160" y="374"/>
                </a:lnTo>
                <a:lnTo>
                  <a:pt x="160" y="374"/>
                </a:lnTo>
                <a:lnTo>
                  <a:pt x="160" y="373"/>
                </a:lnTo>
                <a:lnTo>
                  <a:pt x="159" y="373"/>
                </a:lnTo>
                <a:lnTo>
                  <a:pt x="159" y="373"/>
                </a:lnTo>
                <a:lnTo>
                  <a:pt x="159" y="373"/>
                </a:lnTo>
                <a:lnTo>
                  <a:pt x="159" y="373"/>
                </a:lnTo>
                <a:lnTo>
                  <a:pt x="159" y="373"/>
                </a:lnTo>
                <a:lnTo>
                  <a:pt x="158" y="373"/>
                </a:lnTo>
                <a:lnTo>
                  <a:pt x="158" y="373"/>
                </a:lnTo>
                <a:lnTo>
                  <a:pt x="158" y="373"/>
                </a:lnTo>
                <a:lnTo>
                  <a:pt x="158" y="373"/>
                </a:lnTo>
                <a:lnTo>
                  <a:pt x="157" y="373"/>
                </a:lnTo>
                <a:lnTo>
                  <a:pt x="157" y="373"/>
                </a:lnTo>
                <a:lnTo>
                  <a:pt x="157" y="373"/>
                </a:lnTo>
                <a:lnTo>
                  <a:pt x="157" y="373"/>
                </a:lnTo>
                <a:lnTo>
                  <a:pt x="157" y="373"/>
                </a:lnTo>
                <a:lnTo>
                  <a:pt x="157" y="373"/>
                </a:lnTo>
                <a:lnTo>
                  <a:pt x="157" y="373"/>
                </a:lnTo>
                <a:lnTo>
                  <a:pt x="157" y="373"/>
                </a:lnTo>
                <a:lnTo>
                  <a:pt x="157" y="373"/>
                </a:lnTo>
                <a:lnTo>
                  <a:pt x="156" y="373"/>
                </a:lnTo>
                <a:lnTo>
                  <a:pt x="156" y="373"/>
                </a:lnTo>
                <a:lnTo>
                  <a:pt x="156" y="373"/>
                </a:lnTo>
                <a:lnTo>
                  <a:pt x="156" y="372"/>
                </a:lnTo>
                <a:lnTo>
                  <a:pt x="156" y="372"/>
                </a:lnTo>
                <a:lnTo>
                  <a:pt x="156" y="372"/>
                </a:lnTo>
                <a:lnTo>
                  <a:pt x="156" y="372"/>
                </a:lnTo>
                <a:lnTo>
                  <a:pt x="156" y="371"/>
                </a:lnTo>
                <a:lnTo>
                  <a:pt x="156" y="371"/>
                </a:lnTo>
                <a:lnTo>
                  <a:pt x="155" y="371"/>
                </a:lnTo>
                <a:lnTo>
                  <a:pt x="155" y="371"/>
                </a:lnTo>
                <a:lnTo>
                  <a:pt x="155" y="370"/>
                </a:lnTo>
                <a:lnTo>
                  <a:pt x="155" y="370"/>
                </a:lnTo>
                <a:lnTo>
                  <a:pt x="155" y="370"/>
                </a:lnTo>
                <a:lnTo>
                  <a:pt x="155" y="370"/>
                </a:lnTo>
                <a:lnTo>
                  <a:pt x="154" y="370"/>
                </a:lnTo>
                <a:lnTo>
                  <a:pt x="154" y="370"/>
                </a:lnTo>
                <a:lnTo>
                  <a:pt x="154" y="370"/>
                </a:lnTo>
                <a:lnTo>
                  <a:pt x="154" y="370"/>
                </a:lnTo>
                <a:lnTo>
                  <a:pt x="154" y="370"/>
                </a:lnTo>
                <a:lnTo>
                  <a:pt x="153" y="370"/>
                </a:lnTo>
                <a:lnTo>
                  <a:pt x="153" y="370"/>
                </a:lnTo>
                <a:lnTo>
                  <a:pt x="153" y="370"/>
                </a:lnTo>
                <a:lnTo>
                  <a:pt x="153" y="370"/>
                </a:lnTo>
                <a:lnTo>
                  <a:pt x="153" y="370"/>
                </a:lnTo>
                <a:lnTo>
                  <a:pt x="153" y="370"/>
                </a:lnTo>
                <a:lnTo>
                  <a:pt x="153" y="370"/>
                </a:lnTo>
                <a:lnTo>
                  <a:pt x="153" y="370"/>
                </a:lnTo>
                <a:lnTo>
                  <a:pt x="153" y="369"/>
                </a:lnTo>
                <a:lnTo>
                  <a:pt x="153" y="369"/>
                </a:lnTo>
                <a:lnTo>
                  <a:pt x="153" y="369"/>
                </a:lnTo>
                <a:lnTo>
                  <a:pt x="153" y="369"/>
                </a:lnTo>
                <a:lnTo>
                  <a:pt x="153" y="368"/>
                </a:lnTo>
                <a:lnTo>
                  <a:pt x="153" y="368"/>
                </a:lnTo>
                <a:lnTo>
                  <a:pt x="153" y="368"/>
                </a:lnTo>
                <a:lnTo>
                  <a:pt x="153" y="368"/>
                </a:lnTo>
                <a:lnTo>
                  <a:pt x="153" y="368"/>
                </a:lnTo>
                <a:lnTo>
                  <a:pt x="153" y="367"/>
                </a:lnTo>
                <a:lnTo>
                  <a:pt x="153" y="367"/>
                </a:lnTo>
                <a:lnTo>
                  <a:pt x="153" y="366"/>
                </a:lnTo>
                <a:lnTo>
                  <a:pt x="153" y="365"/>
                </a:lnTo>
                <a:lnTo>
                  <a:pt x="153" y="365"/>
                </a:lnTo>
                <a:lnTo>
                  <a:pt x="152" y="365"/>
                </a:lnTo>
                <a:lnTo>
                  <a:pt x="152" y="364"/>
                </a:lnTo>
                <a:lnTo>
                  <a:pt x="152" y="364"/>
                </a:lnTo>
                <a:lnTo>
                  <a:pt x="152" y="364"/>
                </a:lnTo>
                <a:lnTo>
                  <a:pt x="152" y="363"/>
                </a:lnTo>
                <a:lnTo>
                  <a:pt x="152" y="363"/>
                </a:lnTo>
                <a:lnTo>
                  <a:pt x="151" y="363"/>
                </a:lnTo>
                <a:lnTo>
                  <a:pt x="151" y="362"/>
                </a:lnTo>
                <a:lnTo>
                  <a:pt x="151" y="362"/>
                </a:lnTo>
                <a:lnTo>
                  <a:pt x="151" y="362"/>
                </a:lnTo>
                <a:lnTo>
                  <a:pt x="151" y="361"/>
                </a:lnTo>
                <a:lnTo>
                  <a:pt x="150" y="361"/>
                </a:lnTo>
                <a:lnTo>
                  <a:pt x="150" y="361"/>
                </a:lnTo>
                <a:lnTo>
                  <a:pt x="150" y="361"/>
                </a:lnTo>
                <a:lnTo>
                  <a:pt x="150" y="360"/>
                </a:lnTo>
                <a:lnTo>
                  <a:pt x="149" y="360"/>
                </a:lnTo>
                <a:lnTo>
                  <a:pt x="149" y="360"/>
                </a:lnTo>
                <a:lnTo>
                  <a:pt x="149" y="360"/>
                </a:lnTo>
                <a:lnTo>
                  <a:pt x="148" y="360"/>
                </a:lnTo>
                <a:lnTo>
                  <a:pt x="148" y="360"/>
                </a:lnTo>
                <a:lnTo>
                  <a:pt x="148" y="360"/>
                </a:lnTo>
                <a:lnTo>
                  <a:pt x="148" y="360"/>
                </a:lnTo>
                <a:lnTo>
                  <a:pt x="148" y="360"/>
                </a:lnTo>
                <a:lnTo>
                  <a:pt x="148" y="359"/>
                </a:lnTo>
                <a:lnTo>
                  <a:pt x="148" y="359"/>
                </a:lnTo>
                <a:lnTo>
                  <a:pt x="147" y="359"/>
                </a:lnTo>
                <a:lnTo>
                  <a:pt x="147" y="359"/>
                </a:lnTo>
                <a:lnTo>
                  <a:pt x="147" y="359"/>
                </a:lnTo>
                <a:lnTo>
                  <a:pt x="147" y="358"/>
                </a:lnTo>
                <a:lnTo>
                  <a:pt x="147" y="358"/>
                </a:lnTo>
                <a:lnTo>
                  <a:pt x="147" y="358"/>
                </a:lnTo>
                <a:lnTo>
                  <a:pt x="147" y="358"/>
                </a:lnTo>
                <a:lnTo>
                  <a:pt x="147" y="358"/>
                </a:lnTo>
                <a:lnTo>
                  <a:pt x="147" y="357"/>
                </a:lnTo>
                <a:lnTo>
                  <a:pt x="147" y="357"/>
                </a:lnTo>
                <a:lnTo>
                  <a:pt x="148" y="357"/>
                </a:lnTo>
                <a:lnTo>
                  <a:pt x="148" y="357"/>
                </a:lnTo>
                <a:lnTo>
                  <a:pt x="148" y="357"/>
                </a:lnTo>
                <a:lnTo>
                  <a:pt x="149" y="357"/>
                </a:lnTo>
                <a:lnTo>
                  <a:pt x="149" y="357"/>
                </a:lnTo>
                <a:lnTo>
                  <a:pt x="149" y="357"/>
                </a:lnTo>
                <a:lnTo>
                  <a:pt x="150" y="357"/>
                </a:lnTo>
                <a:lnTo>
                  <a:pt x="150" y="357"/>
                </a:lnTo>
                <a:lnTo>
                  <a:pt x="151" y="357"/>
                </a:lnTo>
                <a:lnTo>
                  <a:pt x="151" y="356"/>
                </a:lnTo>
                <a:lnTo>
                  <a:pt x="151" y="356"/>
                </a:lnTo>
                <a:lnTo>
                  <a:pt x="151" y="356"/>
                </a:lnTo>
                <a:lnTo>
                  <a:pt x="151" y="356"/>
                </a:lnTo>
                <a:lnTo>
                  <a:pt x="151" y="355"/>
                </a:lnTo>
                <a:lnTo>
                  <a:pt x="151" y="355"/>
                </a:lnTo>
                <a:lnTo>
                  <a:pt x="151" y="355"/>
                </a:lnTo>
                <a:lnTo>
                  <a:pt x="151" y="355"/>
                </a:lnTo>
                <a:lnTo>
                  <a:pt x="151" y="354"/>
                </a:lnTo>
                <a:lnTo>
                  <a:pt x="151" y="354"/>
                </a:lnTo>
                <a:lnTo>
                  <a:pt x="151" y="354"/>
                </a:lnTo>
                <a:lnTo>
                  <a:pt x="151" y="354"/>
                </a:lnTo>
                <a:lnTo>
                  <a:pt x="151" y="353"/>
                </a:lnTo>
                <a:lnTo>
                  <a:pt x="151" y="353"/>
                </a:lnTo>
                <a:lnTo>
                  <a:pt x="151" y="353"/>
                </a:lnTo>
                <a:lnTo>
                  <a:pt x="151" y="353"/>
                </a:lnTo>
                <a:lnTo>
                  <a:pt x="150" y="353"/>
                </a:lnTo>
                <a:lnTo>
                  <a:pt x="150" y="353"/>
                </a:lnTo>
                <a:lnTo>
                  <a:pt x="150" y="353"/>
                </a:lnTo>
                <a:lnTo>
                  <a:pt x="150" y="353"/>
                </a:lnTo>
                <a:lnTo>
                  <a:pt x="150" y="353"/>
                </a:lnTo>
                <a:lnTo>
                  <a:pt x="149" y="353"/>
                </a:lnTo>
                <a:lnTo>
                  <a:pt x="149" y="352"/>
                </a:lnTo>
                <a:lnTo>
                  <a:pt x="149" y="352"/>
                </a:lnTo>
                <a:lnTo>
                  <a:pt x="149" y="352"/>
                </a:lnTo>
                <a:lnTo>
                  <a:pt x="149" y="352"/>
                </a:lnTo>
                <a:lnTo>
                  <a:pt x="149" y="352"/>
                </a:lnTo>
                <a:lnTo>
                  <a:pt x="149" y="352"/>
                </a:lnTo>
                <a:lnTo>
                  <a:pt x="148" y="352"/>
                </a:lnTo>
                <a:lnTo>
                  <a:pt x="148" y="351"/>
                </a:lnTo>
                <a:lnTo>
                  <a:pt x="148" y="351"/>
                </a:lnTo>
                <a:lnTo>
                  <a:pt x="147" y="351"/>
                </a:lnTo>
                <a:lnTo>
                  <a:pt x="147" y="351"/>
                </a:lnTo>
                <a:lnTo>
                  <a:pt x="147" y="350"/>
                </a:lnTo>
                <a:lnTo>
                  <a:pt x="146" y="350"/>
                </a:lnTo>
                <a:lnTo>
                  <a:pt x="146" y="350"/>
                </a:lnTo>
                <a:lnTo>
                  <a:pt x="146" y="350"/>
                </a:lnTo>
                <a:lnTo>
                  <a:pt x="146" y="350"/>
                </a:lnTo>
                <a:lnTo>
                  <a:pt x="146" y="350"/>
                </a:lnTo>
                <a:lnTo>
                  <a:pt x="145" y="350"/>
                </a:lnTo>
                <a:lnTo>
                  <a:pt x="145" y="350"/>
                </a:lnTo>
                <a:lnTo>
                  <a:pt x="145" y="350"/>
                </a:lnTo>
                <a:lnTo>
                  <a:pt x="144" y="350"/>
                </a:lnTo>
                <a:lnTo>
                  <a:pt x="144" y="350"/>
                </a:lnTo>
                <a:lnTo>
                  <a:pt x="144" y="350"/>
                </a:lnTo>
                <a:lnTo>
                  <a:pt x="144" y="350"/>
                </a:lnTo>
                <a:lnTo>
                  <a:pt x="144" y="351"/>
                </a:lnTo>
                <a:lnTo>
                  <a:pt x="143" y="351"/>
                </a:lnTo>
                <a:lnTo>
                  <a:pt x="143" y="351"/>
                </a:lnTo>
                <a:lnTo>
                  <a:pt x="143" y="351"/>
                </a:lnTo>
                <a:lnTo>
                  <a:pt x="143" y="351"/>
                </a:lnTo>
                <a:lnTo>
                  <a:pt x="143" y="351"/>
                </a:lnTo>
                <a:lnTo>
                  <a:pt x="142" y="351"/>
                </a:lnTo>
                <a:lnTo>
                  <a:pt x="142" y="351"/>
                </a:lnTo>
                <a:lnTo>
                  <a:pt x="142" y="351"/>
                </a:lnTo>
                <a:lnTo>
                  <a:pt x="142" y="351"/>
                </a:lnTo>
                <a:lnTo>
                  <a:pt x="141" y="351"/>
                </a:lnTo>
                <a:lnTo>
                  <a:pt x="141" y="351"/>
                </a:lnTo>
                <a:lnTo>
                  <a:pt x="141" y="351"/>
                </a:lnTo>
                <a:lnTo>
                  <a:pt x="141" y="351"/>
                </a:lnTo>
                <a:lnTo>
                  <a:pt x="141" y="351"/>
                </a:lnTo>
                <a:lnTo>
                  <a:pt x="141" y="351"/>
                </a:lnTo>
                <a:lnTo>
                  <a:pt x="140" y="351"/>
                </a:lnTo>
                <a:lnTo>
                  <a:pt x="140" y="351"/>
                </a:lnTo>
                <a:lnTo>
                  <a:pt x="140" y="351"/>
                </a:lnTo>
                <a:lnTo>
                  <a:pt x="140" y="351"/>
                </a:lnTo>
                <a:lnTo>
                  <a:pt x="140" y="351"/>
                </a:lnTo>
                <a:lnTo>
                  <a:pt x="139" y="351"/>
                </a:lnTo>
                <a:lnTo>
                  <a:pt x="139" y="351"/>
                </a:lnTo>
                <a:lnTo>
                  <a:pt x="139" y="351"/>
                </a:lnTo>
                <a:lnTo>
                  <a:pt x="139" y="351"/>
                </a:lnTo>
                <a:lnTo>
                  <a:pt x="139" y="351"/>
                </a:lnTo>
                <a:lnTo>
                  <a:pt x="139" y="351"/>
                </a:lnTo>
                <a:lnTo>
                  <a:pt x="139" y="351"/>
                </a:lnTo>
                <a:lnTo>
                  <a:pt x="139" y="352"/>
                </a:lnTo>
                <a:lnTo>
                  <a:pt x="139" y="351"/>
                </a:lnTo>
                <a:lnTo>
                  <a:pt x="138" y="351"/>
                </a:lnTo>
                <a:lnTo>
                  <a:pt x="138" y="351"/>
                </a:lnTo>
                <a:lnTo>
                  <a:pt x="138" y="351"/>
                </a:lnTo>
                <a:lnTo>
                  <a:pt x="139" y="351"/>
                </a:lnTo>
                <a:lnTo>
                  <a:pt x="139" y="351"/>
                </a:lnTo>
                <a:lnTo>
                  <a:pt x="139" y="351"/>
                </a:lnTo>
                <a:lnTo>
                  <a:pt x="139" y="350"/>
                </a:lnTo>
                <a:lnTo>
                  <a:pt x="139" y="350"/>
                </a:lnTo>
                <a:lnTo>
                  <a:pt x="139" y="350"/>
                </a:lnTo>
                <a:lnTo>
                  <a:pt x="139" y="350"/>
                </a:lnTo>
                <a:lnTo>
                  <a:pt x="139" y="350"/>
                </a:lnTo>
                <a:lnTo>
                  <a:pt x="139" y="350"/>
                </a:lnTo>
                <a:lnTo>
                  <a:pt x="139" y="349"/>
                </a:lnTo>
                <a:lnTo>
                  <a:pt x="139" y="349"/>
                </a:lnTo>
                <a:lnTo>
                  <a:pt x="139" y="349"/>
                </a:lnTo>
                <a:lnTo>
                  <a:pt x="139" y="349"/>
                </a:lnTo>
                <a:lnTo>
                  <a:pt x="139" y="349"/>
                </a:lnTo>
                <a:lnTo>
                  <a:pt x="139" y="349"/>
                </a:lnTo>
                <a:lnTo>
                  <a:pt x="139" y="349"/>
                </a:lnTo>
                <a:lnTo>
                  <a:pt x="139" y="348"/>
                </a:lnTo>
                <a:lnTo>
                  <a:pt x="140" y="348"/>
                </a:lnTo>
                <a:lnTo>
                  <a:pt x="140" y="348"/>
                </a:lnTo>
                <a:lnTo>
                  <a:pt x="140" y="348"/>
                </a:lnTo>
                <a:lnTo>
                  <a:pt x="140" y="348"/>
                </a:lnTo>
                <a:lnTo>
                  <a:pt x="140" y="348"/>
                </a:lnTo>
                <a:lnTo>
                  <a:pt x="140" y="347"/>
                </a:lnTo>
                <a:lnTo>
                  <a:pt x="140" y="347"/>
                </a:lnTo>
                <a:lnTo>
                  <a:pt x="140" y="347"/>
                </a:lnTo>
                <a:lnTo>
                  <a:pt x="140" y="347"/>
                </a:lnTo>
                <a:lnTo>
                  <a:pt x="141" y="347"/>
                </a:lnTo>
                <a:lnTo>
                  <a:pt x="141" y="347"/>
                </a:lnTo>
                <a:lnTo>
                  <a:pt x="141" y="347"/>
                </a:lnTo>
                <a:lnTo>
                  <a:pt x="141" y="346"/>
                </a:lnTo>
                <a:lnTo>
                  <a:pt x="141" y="346"/>
                </a:lnTo>
                <a:lnTo>
                  <a:pt x="141" y="346"/>
                </a:lnTo>
                <a:lnTo>
                  <a:pt x="141" y="346"/>
                </a:lnTo>
                <a:lnTo>
                  <a:pt x="141" y="346"/>
                </a:lnTo>
                <a:lnTo>
                  <a:pt x="141" y="346"/>
                </a:lnTo>
                <a:lnTo>
                  <a:pt x="141" y="345"/>
                </a:lnTo>
                <a:lnTo>
                  <a:pt x="141" y="345"/>
                </a:lnTo>
                <a:lnTo>
                  <a:pt x="141" y="345"/>
                </a:lnTo>
                <a:lnTo>
                  <a:pt x="141" y="345"/>
                </a:lnTo>
                <a:lnTo>
                  <a:pt x="141" y="345"/>
                </a:lnTo>
                <a:lnTo>
                  <a:pt x="142" y="344"/>
                </a:lnTo>
                <a:lnTo>
                  <a:pt x="142" y="344"/>
                </a:lnTo>
                <a:lnTo>
                  <a:pt x="142" y="344"/>
                </a:lnTo>
                <a:lnTo>
                  <a:pt x="142" y="344"/>
                </a:lnTo>
                <a:lnTo>
                  <a:pt x="142" y="344"/>
                </a:lnTo>
                <a:lnTo>
                  <a:pt x="142" y="344"/>
                </a:lnTo>
                <a:lnTo>
                  <a:pt x="142" y="344"/>
                </a:lnTo>
                <a:lnTo>
                  <a:pt x="142" y="344"/>
                </a:lnTo>
                <a:lnTo>
                  <a:pt x="143" y="344"/>
                </a:lnTo>
                <a:lnTo>
                  <a:pt x="143" y="344"/>
                </a:lnTo>
                <a:lnTo>
                  <a:pt x="143" y="343"/>
                </a:lnTo>
                <a:lnTo>
                  <a:pt x="143" y="343"/>
                </a:lnTo>
                <a:lnTo>
                  <a:pt x="143" y="343"/>
                </a:lnTo>
                <a:lnTo>
                  <a:pt x="143" y="343"/>
                </a:lnTo>
                <a:lnTo>
                  <a:pt x="144" y="343"/>
                </a:lnTo>
                <a:lnTo>
                  <a:pt x="144" y="343"/>
                </a:lnTo>
                <a:lnTo>
                  <a:pt x="144" y="343"/>
                </a:lnTo>
                <a:lnTo>
                  <a:pt x="144" y="342"/>
                </a:lnTo>
                <a:lnTo>
                  <a:pt x="144" y="342"/>
                </a:lnTo>
                <a:lnTo>
                  <a:pt x="144" y="342"/>
                </a:lnTo>
                <a:lnTo>
                  <a:pt x="144" y="342"/>
                </a:lnTo>
                <a:lnTo>
                  <a:pt x="144" y="342"/>
                </a:lnTo>
                <a:lnTo>
                  <a:pt x="144" y="342"/>
                </a:lnTo>
                <a:lnTo>
                  <a:pt x="144" y="341"/>
                </a:lnTo>
                <a:lnTo>
                  <a:pt x="144" y="341"/>
                </a:lnTo>
                <a:lnTo>
                  <a:pt x="145" y="341"/>
                </a:lnTo>
                <a:lnTo>
                  <a:pt x="145" y="341"/>
                </a:lnTo>
                <a:lnTo>
                  <a:pt x="145" y="341"/>
                </a:lnTo>
                <a:lnTo>
                  <a:pt x="145" y="340"/>
                </a:lnTo>
                <a:lnTo>
                  <a:pt x="145" y="340"/>
                </a:lnTo>
                <a:lnTo>
                  <a:pt x="145" y="340"/>
                </a:lnTo>
                <a:lnTo>
                  <a:pt x="145" y="340"/>
                </a:lnTo>
                <a:lnTo>
                  <a:pt x="145" y="340"/>
                </a:lnTo>
                <a:lnTo>
                  <a:pt x="145" y="340"/>
                </a:lnTo>
                <a:lnTo>
                  <a:pt x="146" y="340"/>
                </a:lnTo>
                <a:lnTo>
                  <a:pt x="146" y="339"/>
                </a:lnTo>
                <a:lnTo>
                  <a:pt x="146" y="339"/>
                </a:lnTo>
                <a:lnTo>
                  <a:pt x="146" y="339"/>
                </a:lnTo>
                <a:lnTo>
                  <a:pt x="147" y="339"/>
                </a:lnTo>
                <a:lnTo>
                  <a:pt x="147" y="339"/>
                </a:lnTo>
                <a:lnTo>
                  <a:pt x="147" y="339"/>
                </a:lnTo>
                <a:lnTo>
                  <a:pt x="147" y="339"/>
                </a:lnTo>
                <a:lnTo>
                  <a:pt x="147" y="339"/>
                </a:lnTo>
                <a:lnTo>
                  <a:pt x="147" y="339"/>
                </a:lnTo>
                <a:lnTo>
                  <a:pt x="147" y="339"/>
                </a:lnTo>
                <a:lnTo>
                  <a:pt x="147" y="339"/>
                </a:lnTo>
                <a:lnTo>
                  <a:pt x="147" y="338"/>
                </a:lnTo>
                <a:lnTo>
                  <a:pt x="147" y="338"/>
                </a:lnTo>
                <a:lnTo>
                  <a:pt x="147" y="338"/>
                </a:lnTo>
                <a:lnTo>
                  <a:pt x="147" y="338"/>
                </a:lnTo>
                <a:lnTo>
                  <a:pt x="147" y="338"/>
                </a:lnTo>
                <a:lnTo>
                  <a:pt x="147" y="338"/>
                </a:lnTo>
                <a:lnTo>
                  <a:pt x="147" y="338"/>
                </a:lnTo>
                <a:lnTo>
                  <a:pt x="147" y="338"/>
                </a:lnTo>
                <a:lnTo>
                  <a:pt x="147" y="338"/>
                </a:lnTo>
                <a:lnTo>
                  <a:pt x="146" y="337"/>
                </a:lnTo>
                <a:lnTo>
                  <a:pt x="146" y="337"/>
                </a:lnTo>
                <a:lnTo>
                  <a:pt x="146" y="337"/>
                </a:lnTo>
                <a:lnTo>
                  <a:pt x="146" y="336"/>
                </a:lnTo>
                <a:lnTo>
                  <a:pt x="146" y="336"/>
                </a:lnTo>
                <a:lnTo>
                  <a:pt x="146" y="336"/>
                </a:lnTo>
                <a:lnTo>
                  <a:pt x="145" y="336"/>
                </a:lnTo>
                <a:lnTo>
                  <a:pt x="145" y="335"/>
                </a:lnTo>
                <a:lnTo>
                  <a:pt x="145" y="335"/>
                </a:lnTo>
                <a:lnTo>
                  <a:pt x="144" y="335"/>
                </a:lnTo>
                <a:lnTo>
                  <a:pt x="144" y="335"/>
                </a:lnTo>
                <a:lnTo>
                  <a:pt x="144" y="335"/>
                </a:lnTo>
                <a:lnTo>
                  <a:pt x="143" y="336"/>
                </a:lnTo>
                <a:lnTo>
                  <a:pt x="143" y="336"/>
                </a:lnTo>
                <a:lnTo>
                  <a:pt x="143" y="336"/>
                </a:lnTo>
                <a:lnTo>
                  <a:pt x="143" y="336"/>
                </a:lnTo>
                <a:lnTo>
                  <a:pt x="142" y="336"/>
                </a:lnTo>
                <a:lnTo>
                  <a:pt x="142" y="336"/>
                </a:lnTo>
                <a:lnTo>
                  <a:pt x="142" y="336"/>
                </a:lnTo>
                <a:lnTo>
                  <a:pt x="142" y="336"/>
                </a:lnTo>
                <a:lnTo>
                  <a:pt x="141" y="336"/>
                </a:lnTo>
                <a:lnTo>
                  <a:pt x="141" y="336"/>
                </a:lnTo>
                <a:lnTo>
                  <a:pt x="141" y="336"/>
                </a:lnTo>
                <a:lnTo>
                  <a:pt x="141" y="336"/>
                </a:lnTo>
                <a:lnTo>
                  <a:pt x="140" y="337"/>
                </a:lnTo>
                <a:lnTo>
                  <a:pt x="140" y="337"/>
                </a:lnTo>
                <a:lnTo>
                  <a:pt x="140" y="337"/>
                </a:lnTo>
                <a:lnTo>
                  <a:pt x="140" y="337"/>
                </a:lnTo>
                <a:lnTo>
                  <a:pt x="139" y="338"/>
                </a:lnTo>
                <a:lnTo>
                  <a:pt x="139" y="338"/>
                </a:lnTo>
                <a:lnTo>
                  <a:pt x="139" y="338"/>
                </a:lnTo>
                <a:lnTo>
                  <a:pt x="139" y="338"/>
                </a:lnTo>
                <a:lnTo>
                  <a:pt x="138" y="338"/>
                </a:lnTo>
                <a:lnTo>
                  <a:pt x="138" y="338"/>
                </a:lnTo>
                <a:lnTo>
                  <a:pt x="137" y="338"/>
                </a:lnTo>
                <a:lnTo>
                  <a:pt x="137" y="338"/>
                </a:lnTo>
                <a:lnTo>
                  <a:pt x="136" y="338"/>
                </a:lnTo>
                <a:lnTo>
                  <a:pt x="136" y="339"/>
                </a:lnTo>
                <a:lnTo>
                  <a:pt x="136" y="339"/>
                </a:lnTo>
                <a:lnTo>
                  <a:pt x="136" y="339"/>
                </a:lnTo>
                <a:lnTo>
                  <a:pt x="136" y="340"/>
                </a:lnTo>
                <a:lnTo>
                  <a:pt x="135" y="340"/>
                </a:lnTo>
                <a:lnTo>
                  <a:pt x="135" y="341"/>
                </a:lnTo>
                <a:lnTo>
                  <a:pt x="135" y="341"/>
                </a:lnTo>
                <a:lnTo>
                  <a:pt x="135" y="341"/>
                </a:lnTo>
                <a:lnTo>
                  <a:pt x="135" y="342"/>
                </a:lnTo>
                <a:lnTo>
                  <a:pt x="135" y="342"/>
                </a:lnTo>
                <a:lnTo>
                  <a:pt x="135" y="342"/>
                </a:lnTo>
                <a:lnTo>
                  <a:pt x="134" y="342"/>
                </a:lnTo>
                <a:lnTo>
                  <a:pt x="134" y="342"/>
                </a:lnTo>
                <a:lnTo>
                  <a:pt x="134" y="342"/>
                </a:lnTo>
                <a:lnTo>
                  <a:pt x="134" y="342"/>
                </a:lnTo>
                <a:lnTo>
                  <a:pt x="134" y="342"/>
                </a:lnTo>
                <a:lnTo>
                  <a:pt x="133" y="342"/>
                </a:lnTo>
                <a:lnTo>
                  <a:pt x="133" y="342"/>
                </a:lnTo>
                <a:lnTo>
                  <a:pt x="133" y="342"/>
                </a:lnTo>
                <a:lnTo>
                  <a:pt x="133" y="342"/>
                </a:lnTo>
                <a:lnTo>
                  <a:pt x="133" y="342"/>
                </a:lnTo>
                <a:lnTo>
                  <a:pt x="133" y="342"/>
                </a:lnTo>
                <a:lnTo>
                  <a:pt x="132" y="342"/>
                </a:lnTo>
                <a:lnTo>
                  <a:pt x="132" y="342"/>
                </a:lnTo>
                <a:lnTo>
                  <a:pt x="132" y="342"/>
                </a:lnTo>
                <a:lnTo>
                  <a:pt x="132" y="342"/>
                </a:lnTo>
                <a:lnTo>
                  <a:pt x="131" y="342"/>
                </a:lnTo>
                <a:lnTo>
                  <a:pt x="131" y="342"/>
                </a:lnTo>
                <a:lnTo>
                  <a:pt x="131" y="342"/>
                </a:lnTo>
                <a:lnTo>
                  <a:pt x="131" y="342"/>
                </a:lnTo>
                <a:lnTo>
                  <a:pt x="131" y="342"/>
                </a:lnTo>
                <a:lnTo>
                  <a:pt x="130" y="342"/>
                </a:lnTo>
                <a:lnTo>
                  <a:pt x="130" y="342"/>
                </a:lnTo>
                <a:lnTo>
                  <a:pt x="130" y="342"/>
                </a:lnTo>
                <a:lnTo>
                  <a:pt x="130" y="342"/>
                </a:lnTo>
                <a:lnTo>
                  <a:pt x="129" y="343"/>
                </a:lnTo>
                <a:lnTo>
                  <a:pt x="129" y="343"/>
                </a:lnTo>
                <a:lnTo>
                  <a:pt x="129" y="343"/>
                </a:lnTo>
                <a:lnTo>
                  <a:pt x="129" y="343"/>
                </a:lnTo>
                <a:lnTo>
                  <a:pt x="129" y="343"/>
                </a:lnTo>
                <a:lnTo>
                  <a:pt x="129" y="344"/>
                </a:lnTo>
                <a:lnTo>
                  <a:pt x="129" y="344"/>
                </a:lnTo>
                <a:lnTo>
                  <a:pt x="129" y="344"/>
                </a:lnTo>
                <a:lnTo>
                  <a:pt x="129" y="344"/>
                </a:lnTo>
                <a:lnTo>
                  <a:pt x="128" y="344"/>
                </a:lnTo>
                <a:lnTo>
                  <a:pt x="128" y="344"/>
                </a:lnTo>
                <a:lnTo>
                  <a:pt x="128" y="344"/>
                </a:lnTo>
                <a:lnTo>
                  <a:pt x="128" y="344"/>
                </a:lnTo>
                <a:lnTo>
                  <a:pt x="128" y="344"/>
                </a:lnTo>
                <a:lnTo>
                  <a:pt x="127" y="344"/>
                </a:lnTo>
                <a:lnTo>
                  <a:pt x="127" y="344"/>
                </a:lnTo>
                <a:lnTo>
                  <a:pt x="127" y="344"/>
                </a:lnTo>
                <a:lnTo>
                  <a:pt x="126" y="343"/>
                </a:lnTo>
                <a:lnTo>
                  <a:pt x="126" y="343"/>
                </a:lnTo>
                <a:lnTo>
                  <a:pt x="126" y="343"/>
                </a:lnTo>
                <a:lnTo>
                  <a:pt x="126" y="343"/>
                </a:lnTo>
                <a:lnTo>
                  <a:pt x="126" y="343"/>
                </a:lnTo>
                <a:lnTo>
                  <a:pt x="125" y="343"/>
                </a:lnTo>
                <a:lnTo>
                  <a:pt x="125" y="343"/>
                </a:lnTo>
                <a:lnTo>
                  <a:pt x="125" y="343"/>
                </a:lnTo>
                <a:lnTo>
                  <a:pt x="125" y="343"/>
                </a:lnTo>
                <a:lnTo>
                  <a:pt x="125" y="343"/>
                </a:lnTo>
                <a:lnTo>
                  <a:pt x="124" y="343"/>
                </a:lnTo>
                <a:lnTo>
                  <a:pt x="124" y="343"/>
                </a:lnTo>
                <a:lnTo>
                  <a:pt x="124" y="342"/>
                </a:lnTo>
                <a:lnTo>
                  <a:pt x="124" y="342"/>
                </a:lnTo>
                <a:lnTo>
                  <a:pt x="124" y="342"/>
                </a:lnTo>
                <a:lnTo>
                  <a:pt x="124" y="342"/>
                </a:lnTo>
                <a:lnTo>
                  <a:pt x="124" y="342"/>
                </a:lnTo>
                <a:lnTo>
                  <a:pt x="124" y="341"/>
                </a:lnTo>
                <a:lnTo>
                  <a:pt x="123" y="341"/>
                </a:lnTo>
                <a:lnTo>
                  <a:pt x="123" y="341"/>
                </a:lnTo>
                <a:lnTo>
                  <a:pt x="123" y="341"/>
                </a:lnTo>
                <a:lnTo>
                  <a:pt x="123" y="341"/>
                </a:lnTo>
                <a:lnTo>
                  <a:pt x="122" y="341"/>
                </a:lnTo>
                <a:lnTo>
                  <a:pt x="122" y="341"/>
                </a:lnTo>
                <a:lnTo>
                  <a:pt x="121" y="341"/>
                </a:lnTo>
                <a:lnTo>
                  <a:pt x="121" y="341"/>
                </a:lnTo>
                <a:lnTo>
                  <a:pt x="121" y="341"/>
                </a:lnTo>
                <a:lnTo>
                  <a:pt x="121" y="341"/>
                </a:lnTo>
                <a:lnTo>
                  <a:pt x="120" y="341"/>
                </a:lnTo>
                <a:lnTo>
                  <a:pt x="120" y="341"/>
                </a:lnTo>
                <a:lnTo>
                  <a:pt x="120" y="341"/>
                </a:lnTo>
                <a:lnTo>
                  <a:pt x="120" y="341"/>
                </a:lnTo>
                <a:lnTo>
                  <a:pt x="120" y="341"/>
                </a:lnTo>
                <a:lnTo>
                  <a:pt x="119" y="342"/>
                </a:lnTo>
                <a:lnTo>
                  <a:pt x="119" y="342"/>
                </a:lnTo>
                <a:lnTo>
                  <a:pt x="119" y="342"/>
                </a:lnTo>
                <a:lnTo>
                  <a:pt x="119" y="342"/>
                </a:lnTo>
                <a:lnTo>
                  <a:pt x="119" y="342"/>
                </a:lnTo>
                <a:lnTo>
                  <a:pt x="119" y="342"/>
                </a:lnTo>
                <a:lnTo>
                  <a:pt x="119" y="343"/>
                </a:lnTo>
                <a:lnTo>
                  <a:pt x="119" y="343"/>
                </a:lnTo>
                <a:lnTo>
                  <a:pt x="118" y="343"/>
                </a:lnTo>
                <a:lnTo>
                  <a:pt x="118" y="343"/>
                </a:lnTo>
                <a:lnTo>
                  <a:pt x="118" y="343"/>
                </a:lnTo>
                <a:lnTo>
                  <a:pt x="118" y="343"/>
                </a:lnTo>
                <a:lnTo>
                  <a:pt x="119" y="344"/>
                </a:lnTo>
                <a:lnTo>
                  <a:pt x="119" y="344"/>
                </a:lnTo>
                <a:lnTo>
                  <a:pt x="119" y="344"/>
                </a:lnTo>
                <a:lnTo>
                  <a:pt x="118" y="344"/>
                </a:lnTo>
                <a:lnTo>
                  <a:pt x="119" y="344"/>
                </a:lnTo>
                <a:lnTo>
                  <a:pt x="119" y="344"/>
                </a:lnTo>
                <a:lnTo>
                  <a:pt x="119" y="345"/>
                </a:lnTo>
                <a:lnTo>
                  <a:pt x="119" y="345"/>
                </a:lnTo>
                <a:lnTo>
                  <a:pt x="119" y="345"/>
                </a:lnTo>
                <a:lnTo>
                  <a:pt x="119" y="345"/>
                </a:lnTo>
                <a:lnTo>
                  <a:pt x="119" y="345"/>
                </a:lnTo>
                <a:lnTo>
                  <a:pt x="119" y="346"/>
                </a:lnTo>
                <a:lnTo>
                  <a:pt x="118" y="346"/>
                </a:lnTo>
                <a:lnTo>
                  <a:pt x="118" y="346"/>
                </a:lnTo>
                <a:lnTo>
                  <a:pt x="118" y="346"/>
                </a:lnTo>
                <a:lnTo>
                  <a:pt x="118" y="346"/>
                </a:lnTo>
                <a:lnTo>
                  <a:pt x="118" y="346"/>
                </a:lnTo>
                <a:lnTo>
                  <a:pt x="118" y="346"/>
                </a:lnTo>
                <a:lnTo>
                  <a:pt x="117" y="346"/>
                </a:lnTo>
                <a:lnTo>
                  <a:pt x="117" y="346"/>
                </a:lnTo>
                <a:lnTo>
                  <a:pt x="117" y="346"/>
                </a:lnTo>
                <a:lnTo>
                  <a:pt x="117" y="346"/>
                </a:lnTo>
                <a:lnTo>
                  <a:pt x="116" y="347"/>
                </a:lnTo>
                <a:lnTo>
                  <a:pt x="116" y="347"/>
                </a:lnTo>
                <a:lnTo>
                  <a:pt x="116" y="347"/>
                </a:lnTo>
                <a:lnTo>
                  <a:pt x="116" y="347"/>
                </a:lnTo>
                <a:lnTo>
                  <a:pt x="116" y="348"/>
                </a:lnTo>
                <a:lnTo>
                  <a:pt x="117" y="348"/>
                </a:lnTo>
                <a:lnTo>
                  <a:pt x="117" y="348"/>
                </a:lnTo>
                <a:lnTo>
                  <a:pt x="117" y="348"/>
                </a:lnTo>
                <a:lnTo>
                  <a:pt x="116" y="348"/>
                </a:lnTo>
                <a:lnTo>
                  <a:pt x="116" y="348"/>
                </a:lnTo>
                <a:lnTo>
                  <a:pt x="116" y="349"/>
                </a:lnTo>
                <a:lnTo>
                  <a:pt x="116" y="349"/>
                </a:lnTo>
                <a:lnTo>
                  <a:pt x="116" y="349"/>
                </a:lnTo>
                <a:lnTo>
                  <a:pt x="116" y="349"/>
                </a:lnTo>
                <a:lnTo>
                  <a:pt x="116" y="349"/>
                </a:lnTo>
                <a:lnTo>
                  <a:pt x="116" y="349"/>
                </a:lnTo>
                <a:lnTo>
                  <a:pt x="115" y="349"/>
                </a:lnTo>
                <a:lnTo>
                  <a:pt x="115" y="349"/>
                </a:lnTo>
                <a:lnTo>
                  <a:pt x="115" y="349"/>
                </a:lnTo>
                <a:lnTo>
                  <a:pt x="115" y="349"/>
                </a:lnTo>
                <a:lnTo>
                  <a:pt x="115" y="349"/>
                </a:lnTo>
                <a:lnTo>
                  <a:pt x="115" y="348"/>
                </a:lnTo>
                <a:lnTo>
                  <a:pt x="115" y="348"/>
                </a:lnTo>
                <a:lnTo>
                  <a:pt x="115" y="348"/>
                </a:lnTo>
                <a:lnTo>
                  <a:pt x="114" y="348"/>
                </a:lnTo>
                <a:lnTo>
                  <a:pt x="114" y="348"/>
                </a:lnTo>
                <a:lnTo>
                  <a:pt x="114" y="348"/>
                </a:lnTo>
                <a:lnTo>
                  <a:pt x="114" y="348"/>
                </a:lnTo>
                <a:lnTo>
                  <a:pt x="114" y="348"/>
                </a:lnTo>
                <a:lnTo>
                  <a:pt x="114" y="348"/>
                </a:lnTo>
                <a:lnTo>
                  <a:pt x="114" y="349"/>
                </a:lnTo>
                <a:lnTo>
                  <a:pt x="113" y="349"/>
                </a:lnTo>
                <a:lnTo>
                  <a:pt x="113" y="349"/>
                </a:lnTo>
                <a:lnTo>
                  <a:pt x="113" y="349"/>
                </a:lnTo>
                <a:lnTo>
                  <a:pt x="113" y="349"/>
                </a:lnTo>
                <a:lnTo>
                  <a:pt x="113" y="349"/>
                </a:lnTo>
                <a:lnTo>
                  <a:pt x="112" y="349"/>
                </a:lnTo>
                <a:lnTo>
                  <a:pt x="112" y="348"/>
                </a:lnTo>
                <a:lnTo>
                  <a:pt x="112" y="348"/>
                </a:lnTo>
                <a:lnTo>
                  <a:pt x="112" y="348"/>
                </a:lnTo>
                <a:lnTo>
                  <a:pt x="112" y="348"/>
                </a:lnTo>
                <a:lnTo>
                  <a:pt x="112" y="348"/>
                </a:lnTo>
                <a:lnTo>
                  <a:pt x="112" y="348"/>
                </a:lnTo>
                <a:lnTo>
                  <a:pt x="112" y="348"/>
                </a:lnTo>
                <a:lnTo>
                  <a:pt x="112" y="348"/>
                </a:lnTo>
                <a:lnTo>
                  <a:pt x="113" y="347"/>
                </a:lnTo>
                <a:lnTo>
                  <a:pt x="113" y="347"/>
                </a:lnTo>
                <a:lnTo>
                  <a:pt x="112" y="347"/>
                </a:lnTo>
                <a:lnTo>
                  <a:pt x="112" y="347"/>
                </a:lnTo>
                <a:lnTo>
                  <a:pt x="112" y="346"/>
                </a:lnTo>
                <a:lnTo>
                  <a:pt x="112" y="346"/>
                </a:lnTo>
                <a:lnTo>
                  <a:pt x="112" y="345"/>
                </a:lnTo>
                <a:lnTo>
                  <a:pt x="111" y="345"/>
                </a:lnTo>
                <a:lnTo>
                  <a:pt x="111" y="345"/>
                </a:lnTo>
                <a:lnTo>
                  <a:pt x="111" y="345"/>
                </a:lnTo>
                <a:lnTo>
                  <a:pt x="111" y="344"/>
                </a:lnTo>
                <a:lnTo>
                  <a:pt x="110" y="344"/>
                </a:lnTo>
                <a:lnTo>
                  <a:pt x="110" y="344"/>
                </a:lnTo>
                <a:lnTo>
                  <a:pt x="110" y="344"/>
                </a:lnTo>
                <a:lnTo>
                  <a:pt x="110" y="344"/>
                </a:lnTo>
                <a:lnTo>
                  <a:pt x="110" y="343"/>
                </a:lnTo>
                <a:lnTo>
                  <a:pt x="109" y="343"/>
                </a:lnTo>
                <a:lnTo>
                  <a:pt x="109" y="342"/>
                </a:lnTo>
                <a:lnTo>
                  <a:pt x="109" y="342"/>
                </a:lnTo>
                <a:lnTo>
                  <a:pt x="109" y="342"/>
                </a:lnTo>
                <a:lnTo>
                  <a:pt x="109" y="341"/>
                </a:lnTo>
                <a:lnTo>
                  <a:pt x="108" y="341"/>
                </a:lnTo>
                <a:lnTo>
                  <a:pt x="108" y="341"/>
                </a:lnTo>
                <a:lnTo>
                  <a:pt x="108" y="340"/>
                </a:lnTo>
                <a:lnTo>
                  <a:pt x="108" y="340"/>
                </a:lnTo>
                <a:lnTo>
                  <a:pt x="107" y="340"/>
                </a:lnTo>
                <a:lnTo>
                  <a:pt x="107" y="340"/>
                </a:lnTo>
                <a:lnTo>
                  <a:pt x="107" y="339"/>
                </a:lnTo>
                <a:lnTo>
                  <a:pt x="106" y="339"/>
                </a:lnTo>
                <a:lnTo>
                  <a:pt x="106" y="339"/>
                </a:lnTo>
                <a:lnTo>
                  <a:pt x="106" y="339"/>
                </a:lnTo>
                <a:lnTo>
                  <a:pt x="106" y="339"/>
                </a:lnTo>
                <a:lnTo>
                  <a:pt x="106" y="339"/>
                </a:lnTo>
                <a:lnTo>
                  <a:pt x="105" y="339"/>
                </a:lnTo>
                <a:lnTo>
                  <a:pt x="105" y="339"/>
                </a:lnTo>
                <a:lnTo>
                  <a:pt x="105" y="339"/>
                </a:lnTo>
                <a:lnTo>
                  <a:pt x="105" y="339"/>
                </a:lnTo>
                <a:lnTo>
                  <a:pt x="105" y="339"/>
                </a:lnTo>
                <a:lnTo>
                  <a:pt x="104" y="339"/>
                </a:lnTo>
                <a:lnTo>
                  <a:pt x="104" y="339"/>
                </a:lnTo>
                <a:lnTo>
                  <a:pt x="104" y="339"/>
                </a:lnTo>
                <a:lnTo>
                  <a:pt x="104" y="339"/>
                </a:lnTo>
                <a:lnTo>
                  <a:pt x="104" y="339"/>
                </a:lnTo>
                <a:lnTo>
                  <a:pt x="104" y="338"/>
                </a:lnTo>
                <a:lnTo>
                  <a:pt x="103" y="338"/>
                </a:lnTo>
                <a:lnTo>
                  <a:pt x="103" y="338"/>
                </a:lnTo>
                <a:lnTo>
                  <a:pt x="103" y="337"/>
                </a:lnTo>
                <a:lnTo>
                  <a:pt x="103" y="337"/>
                </a:lnTo>
                <a:lnTo>
                  <a:pt x="103" y="337"/>
                </a:lnTo>
                <a:lnTo>
                  <a:pt x="103" y="337"/>
                </a:lnTo>
                <a:lnTo>
                  <a:pt x="103" y="337"/>
                </a:lnTo>
                <a:lnTo>
                  <a:pt x="103" y="336"/>
                </a:lnTo>
                <a:lnTo>
                  <a:pt x="104" y="336"/>
                </a:lnTo>
                <a:lnTo>
                  <a:pt x="104" y="336"/>
                </a:lnTo>
                <a:lnTo>
                  <a:pt x="104" y="336"/>
                </a:lnTo>
                <a:lnTo>
                  <a:pt x="104" y="335"/>
                </a:lnTo>
                <a:lnTo>
                  <a:pt x="104" y="335"/>
                </a:lnTo>
                <a:lnTo>
                  <a:pt x="104" y="335"/>
                </a:lnTo>
                <a:lnTo>
                  <a:pt x="104" y="335"/>
                </a:lnTo>
                <a:lnTo>
                  <a:pt x="104" y="335"/>
                </a:lnTo>
                <a:lnTo>
                  <a:pt x="104" y="334"/>
                </a:lnTo>
                <a:lnTo>
                  <a:pt x="103" y="334"/>
                </a:lnTo>
                <a:lnTo>
                  <a:pt x="103" y="334"/>
                </a:lnTo>
                <a:lnTo>
                  <a:pt x="103" y="334"/>
                </a:lnTo>
                <a:lnTo>
                  <a:pt x="103" y="334"/>
                </a:lnTo>
                <a:lnTo>
                  <a:pt x="103" y="334"/>
                </a:lnTo>
                <a:lnTo>
                  <a:pt x="103" y="334"/>
                </a:lnTo>
                <a:lnTo>
                  <a:pt x="103" y="333"/>
                </a:lnTo>
                <a:lnTo>
                  <a:pt x="102" y="333"/>
                </a:lnTo>
                <a:lnTo>
                  <a:pt x="102" y="333"/>
                </a:lnTo>
                <a:lnTo>
                  <a:pt x="102" y="333"/>
                </a:lnTo>
                <a:lnTo>
                  <a:pt x="102" y="333"/>
                </a:lnTo>
                <a:lnTo>
                  <a:pt x="102" y="333"/>
                </a:lnTo>
                <a:lnTo>
                  <a:pt x="101" y="333"/>
                </a:lnTo>
                <a:lnTo>
                  <a:pt x="101" y="334"/>
                </a:lnTo>
                <a:lnTo>
                  <a:pt x="101" y="334"/>
                </a:lnTo>
                <a:lnTo>
                  <a:pt x="101" y="334"/>
                </a:lnTo>
                <a:lnTo>
                  <a:pt x="101" y="334"/>
                </a:lnTo>
                <a:lnTo>
                  <a:pt x="101" y="334"/>
                </a:lnTo>
                <a:lnTo>
                  <a:pt x="100" y="334"/>
                </a:lnTo>
                <a:lnTo>
                  <a:pt x="100" y="335"/>
                </a:lnTo>
                <a:lnTo>
                  <a:pt x="100" y="335"/>
                </a:lnTo>
                <a:lnTo>
                  <a:pt x="100" y="335"/>
                </a:lnTo>
                <a:lnTo>
                  <a:pt x="100" y="335"/>
                </a:lnTo>
                <a:lnTo>
                  <a:pt x="99" y="335"/>
                </a:lnTo>
                <a:lnTo>
                  <a:pt x="99" y="335"/>
                </a:lnTo>
                <a:lnTo>
                  <a:pt x="99" y="335"/>
                </a:lnTo>
                <a:lnTo>
                  <a:pt x="99" y="335"/>
                </a:lnTo>
                <a:lnTo>
                  <a:pt x="99" y="335"/>
                </a:lnTo>
                <a:lnTo>
                  <a:pt x="99" y="335"/>
                </a:lnTo>
                <a:lnTo>
                  <a:pt x="99" y="336"/>
                </a:lnTo>
                <a:lnTo>
                  <a:pt x="98" y="336"/>
                </a:lnTo>
                <a:lnTo>
                  <a:pt x="98" y="336"/>
                </a:lnTo>
                <a:lnTo>
                  <a:pt x="98" y="336"/>
                </a:lnTo>
                <a:lnTo>
                  <a:pt x="98" y="336"/>
                </a:lnTo>
                <a:lnTo>
                  <a:pt x="98" y="336"/>
                </a:lnTo>
                <a:lnTo>
                  <a:pt x="98" y="337"/>
                </a:lnTo>
                <a:lnTo>
                  <a:pt x="97" y="336"/>
                </a:lnTo>
                <a:lnTo>
                  <a:pt x="97" y="336"/>
                </a:lnTo>
                <a:lnTo>
                  <a:pt x="97" y="336"/>
                </a:lnTo>
                <a:lnTo>
                  <a:pt x="97" y="336"/>
                </a:lnTo>
                <a:lnTo>
                  <a:pt x="97" y="336"/>
                </a:lnTo>
                <a:lnTo>
                  <a:pt x="96" y="336"/>
                </a:lnTo>
                <a:lnTo>
                  <a:pt x="96" y="336"/>
                </a:lnTo>
                <a:lnTo>
                  <a:pt x="96" y="336"/>
                </a:lnTo>
                <a:lnTo>
                  <a:pt x="96" y="336"/>
                </a:lnTo>
                <a:lnTo>
                  <a:pt x="96" y="335"/>
                </a:lnTo>
                <a:lnTo>
                  <a:pt x="95" y="335"/>
                </a:lnTo>
                <a:lnTo>
                  <a:pt x="95" y="335"/>
                </a:lnTo>
                <a:lnTo>
                  <a:pt x="95" y="335"/>
                </a:lnTo>
                <a:lnTo>
                  <a:pt x="95" y="335"/>
                </a:lnTo>
                <a:lnTo>
                  <a:pt x="94" y="335"/>
                </a:lnTo>
                <a:lnTo>
                  <a:pt x="94" y="335"/>
                </a:lnTo>
                <a:lnTo>
                  <a:pt x="94" y="335"/>
                </a:lnTo>
                <a:lnTo>
                  <a:pt x="94" y="335"/>
                </a:lnTo>
                <a:lnTo>
                  <a:pt x="93" y="335"/>
                </a:lnTo>
                <a:lnTo>
                  <a:pt x="93" y="335"/>
                </a:lnTo>
                <a:lnTo>
                  <a:pt x="93" y="335"/>
                </a:lnTo>
                <a:lnTo>
                  <a:pt x="93" y="334"/>
                </a:lnTo>
                <a:lnTo>
                  <a:pt x="93" y="334"/>
                </a:lnTo>
                <a:lnTo>
                  <a:pt x="93" y="334"/>
                </a:lnTo>
                <a:lnTo>
                  <a:pt x="92" y="334"/>
                </a:lnTo>
                <a:lnTo>
                  <a:pt x="92" y="334"/>
                </a:lnTo>
                <a:lnTo>
                  <a:pt x="92" y="333"/>
                </a:lnTo>
                <a:lnTo>
                  <a:pt x="92" y="333"/>
                </a:lnTo>
                <a:lnTo>
                  <a:pt x="92" y="333"/>
                </a:lnTo>
                <a:lnTo>
                  <a:pt x="92" y="333"/>
                </a:lnTo>
                <a:lnTo>
                  <a:pt x="93" y="332"/>
                </a:lnTo>
                <a:lnTo>
                  <a:pt x="93" y="332"/>
                </a:lnTo>
                <a:lnTo>
                  <a:pt x="93" y="332"/>
                </a:lnTo>
                <a:lnTo>
                  <a:pt x="93" y="332"/>
                </a:lnTo>
                <a:lnTo>
                  <a:pt x="93" y="332"/>
                </a:lnTo>
                <a:lnTo>
                  <a:pt x="93" y="332"/>
                </a:lnTo>
                <a:lnTo>
                  <a:pt x="93" y="332"/>
                </a:lnTo>
                <a:lnTo>
                  <a:pt x="94" y="332"/>
                </a:lnTo>
                <a:lnTo>
                  <a:pt x="94" y="332"/>
                </a:lnTo>
                <a:lnTo>
                  <a:pt x="94" y="332"/>
                </a:lnTo>
                <a:lnTo>
                  <a:pt x="94" y="332"/>
                </a:lnTo>
                <a:lnTo>
                  <a:pt x="95" y="332"/>
                </a:lnTo>
                <a:lnTo>
                  <a:pt x="95" y="332"/>
                </a:lnTo>
                <a:lnTo>
                  <a:pt x="95" y="332"/>
                </a:lnTo>
                <a:lnTo>
                  <a:pt x="95" y="332"/>
                </a:lnTo>
                <a:lnTo>
                  <a:pt x="96" y="332"/>
                </a:lnTo>
                <a:lnTo>
                  <a:pt x="96" y="332"/>
                </a:lnTo>
                <a:lnTo>
                  <a:pt x="96" y="331"/>
                </a:lnTo>
                <a:lnTo>
                  <a:pt x="96" y="331"/>
                </a:lnTo>
                <a:lnTo>
                  <a:pt x="96" y="331"/>
                </a:lnTo>
                <a:lnTo>
                  <a:pt x="96" y="331"/>
                </a:lnTo>
                <a:lnTo>
                  <a:pt x="96" y="330"/>
                </a:lnTo>
                <a:lnTo>
                  <a:pt x="96" y="330"/>
                </a:lnTo>
                <a:lnTo>
                  <a:pt x="96" y="330"/>
                </a:lnTo>
                <a:lnTo>
                  <a:pt x="96" y="330"/>
                </a:lnTo>
                <a:lnTo>
                  <a:pt x="96" y="329"/>
                </a:lnTo>
                <a:lnTo>
                  <a:pt x="96" y="329"/>
                </a:lnTo>
                <a:lnTo>
                  <a:pt x="96" y="329"/>
                </a:lnTo>
                <a:lnTo>
                  <a:pt x="97" y="329"/>
                </a:lnTo>
                <a:lnTo>
                  <a:pt x="97" y="329"/>
                </a:lnTo>
                <a:lnTo>
                  <a:pt x="97" y="329"/>
                </a:lnTo>
                <a:lnTo>
                  <a:pt x="97" y="328"/>
                </a:lnTo>
                <a:lnTo>
                  <a:pt x="97" y="328"/>
                </a:lnTo>
                <a:lnTo>
                  <a:pt x="96" y="328"/>
                </a:lnTo>
                <a:lnTo>
                  <a:pt x="96" y="327"/>
                </a:lnTo>
                <a:lnTo>
                  <a:pt x="96" y="327"/>
                </a:lnTo>
                <a:lnTo>
                  <a:pt x="96" y="327"/>
                </a:lnTo>
                <a:lnTo>
                  <a:pt x="96" y="327"/>
                </a:lnTo>
                <a:lnTo>
                  <a:pt x="96" y="326"/>
                </a:lnTo>
                <a:lnTo>
                  <a:pt x="96" y="326"/>
                </a:lnTo>
                <a:lnTo>
                  <a:pt x="95" y="325"/>
                </a:lnTo>
                <a:lnTo>
                  <a:pt x="95" y="325"/>
                </a:lnTo>
                <a:lnTo>
                  <a:pt x="95" y="325"/>
                </a:lnTo>
                <a:lnTo>
                  <a:pt x="95" y="325"/>
                </a:lnTo>
                <a:lnTo>
                  <a:pt x="95" y="325"/>
                </a:lnTo>
                <a:lnTo>
                  <a:pt x="95" y="324"/>
                </a:lnTo>
                <a:lnTo>
                  <a:pt x="95" y="324"/>
                </a:lnTo>
                <a:lnTo>
                  <a:pt x="95" y="324"/>
                </a:lnTo>
                <a:lnTo>
                  <a:pt x="94" y="324"/>
                </a:lnTo>
                <a:lnTo>
                  <a:pt x="94" y="323"/>
                </a:lnTo>
                <a:lnTo>
                  <a:pt x="94" y="323"/>
                </a:lnTo>
                <a:lnTo>
                  <a:pt x="94" y="323"/>
                </a:lnTo>
                <a:lnTo>
                  <a:pt x="94" y="322"/>
                </a:lnTo>
                <a:lnTo>
                  <a:pt x="93" y="322"/>
                </a:lnTo>
                <a:lnTo>
                  <a:pt x="93" y="322"/>
                </a:lnTo>
                <a:lnTo>
                  <a:pt x="93" y="322"/>
                </a:lnTo>
                <a:lnTo>
                  <a:pt x="93" y="322"/>
                </a:lnTo>
                <a:lnTo>
                  <a:pt x="93" y="322"/>
                </a:lnTo>
                <a:lnTo>
                  <a:pt x="93" y="322"/>
                </a:lnTo>
                <a:lnTo>
                  <a:pt x="92" y="321"/>
                </a:lnTo>
                <a:lnTo>
                  <a:pt x="92" y="321"/>
                </a:lnTo>
                <a:lnTo>
                  <a:pt x="92" y="321"/>
                </a:lnTo>
                <a:lnTo>
                  <a:pt x="92" y="321"/>
                </a:lnTo>
                <a:lnTo>
                  <a:pt x="92" y="321"/>
                </a:lnTo>
                <a:lnTo>
                  <a:pt x="91" y="321"/>
                </a:lnTo>
                <a:lnTo>
                  <a:pt x="91" y="321"/>
                </a:lnTo>
                <a:lnTo>
                  <a:pt x="91" y="321"/>
                </a:lnTo>
                <a:lnTo>
                  <a:pt x="90" y="321"/>
                </a:lnTo>
                <a:lnTo>
                  <a:pt x="90" y="321"/>
                </a:lnTo>
                <a:lnTo>
                  <a:pt x="90" y="322"/>
                </a:lnTo>
                <a:lnTo>
                  <a:pt x="90" y="322"/>
                </a:lnTo>
                <a:lnTo>
                  <a:pt x="90" y="322"/>
                </a:lnTo>
                <a:lnTo>
                  <a:pt x="89" y="322"/>
                </a:lnTo>
                <a:lnTo>
                  <a:pt x="89" y="322"/>
                </a:lnTo>
                <a:lnTo>
                  <a:pt x="89" y="322"/>
                </a:lnTo>
                <a:lnTo>
                  <a:pt x="89" y="322"/>
                </a:lnTo>
                <a:lnTo>
                  <a:pt x="88" y="322"/>
                </a:lnTo>
                <a:lnTo>
                  <a:pt x="88" y="322"/>
                </a:lnTo>
                <a:lnTo>
                  <a:pt x="88" y="322"/>
                </a:lnTo>
                <a:lnTo>
                  <a:pt x="88" y="322"/>
                </a:lnTo>
                <a:lnTo>
                  <a:pt x="87" y="322"/>
                </a:lnTo>
                <a:lnTo>
                  <a:pt x="87" y="322"/>
                </a:lnTo>
                <a:lnTo>
                  <a:pt x="87" y="322"/>
                </a:lnTo>
                <a:lnTo>
                  <a:pt x="86" y="321"/>
                </a:lnTo>
                <a:lnTo>
                  <a:pt x="86" y="321"/>
                </a:lnTo>
                <a:lnTo>
                  <a:pt x="86" y="321"/>
                </a:lnTo>
                <a:lnTo>
                  <a:pt x="86" y="320"/>
                </a:lnTo>
                <a:lnTo>
                  <a:pt x="85" y="320"/>
                </a:lnTo>
                <a:lnTo>
                  <a:pt x="85" y="320"/>
                </a:lnTo>
                <a:lnTo>
                  <a:pt x="85" y="320"/>
                </a:lnTo>
                <a:lnTo>
                  <a:pt x="85" y="320"/>
                </a:lnTo>
                <a:lnTo>
                  <a:pt x="85" y="320"/>
                </a:lnTo>
                <a:lnTo>
                  <a:pt x="84" y="320"/>
                </a:lnTo>
                <a:lnTo>
                  <a:pt x="84" y="320"/>
                </a:lnTo>
                <a:lnTo>
                  <a:pt x="84" y="320"/>
                </a:lnTo>
                <a:lnTo>
                  <a:pt x="84" y="319"/>
                </a:lnTo>
                <a:lnTo>
                  <a:pt x="84" y="319"/>
                </a:lnTo>
                <a:lnTo>
                  <a:pt x="84" y="319"/>
                </a:lnTo>
                <a:lnTo>
                  <a:pt x="84" y="318"/>
                </a:lnTo>
                <a:lnTo>
                  <a:pt x="84" y="318"/>
                </a:lnTo>
                <a:lnTo>
                  <a:pt x="83" y="318"/>
                </a:lnTo>
                <a:lnTo>
                  <a:pt x="83" y="318"/>
                </a:lnTo>
                <a:lnTo>
                  <a:pt x="83" y="318"/>
                </a:lnTo>
                <a:lnTo>
                  <a:pt x="83" y="318"/>
                </a:lnTo>
                <a:lnTo>
                  <a:pt x="83" y="317"/>
                </a:lnTo>
                <a:lnTo>
                  <a:pt x="83" y="317"/>
                </a:lnTo>
                <a:lnTo>
                  <a:pt x="83" y="317"/>
                </a:lnTo>
                <a:lnTo>
                  <a:pt x="82" y="317"/>
                </a:lnTo>
                <a:lnTo>
                  <a:pt x="82" y="316"/>
                </a:lnTo>
                <a:lnTo>
                  <a:pt x="82" y="316"/>
                </a:lnTo>
                <a:lnTo>
                  <a:pt x="82" y="316"/>
                </a:lnTo>
                <a:lnTo>
                  <a:pt x="82" y="316"/>
                </a:lnTo>
                <a:lnTo>
                  <a:pt x="81" y="316"/>
                </a:lnTo>
                <a:lnTo>
                  <a:pt x="81" y="316"/>
                </a:lnTo>
                <a:lnTo>
                  <a:pt x="81" y="315"/>
                </a:lnTo>
                <a:lnTo>
                  <a:pt x="81" y="315"/>
                </a:lnTo>
                <a:lnTo>
                  <a:pt x="81" y="315"/>
                </a:lnTo>
                <a:lnTo>
                  <a:pt x="81" y="315"/>
                </a:lnTo>
                <a:lnTo>
                  <a:pt x="81" y="314"/>
                </a:lnTo>
                <a:lnTo>
                  <a:pt x="81" y="314"/>
                </a:lnTo>
                <a:lnTo>
                  <a:pt x="81" y="314"/>
                </a:lnTo>
                <a:lnTo>
                  <a:pt x="81" y="313"/>
                </a:lnTo>
                <a:lnTo>
                  <a:pt x="80" y="313"/>
                </a:lnTo>
                <a:lnTo>
                  <a:pt x="80" y="313"/>
                </a:lnTo>
                <a:lnTo>
                  <a:pt x="80" y="313"/>
                </a:lnTo>
                <a:lnTo>
                  <a:pt x="80" y="313"/>
                </a:lnTo>
                <a:lnTo>
                  <a:pt x="79" y="312"/>
                </a:lnTo>
                <a:lnTo>
                  <a:pt x="79" y="312"/>
                </a:lnTo>
                <a:lnTo>
                  <a:pt x="79" y="312"/>
                </a:lnTo>
                <a:lnTo>
                  <a:pt x="79" y="312"/>
                </a:lnTo>
                <a:lnTo>
                  <a:pt x="79" y="312"/>
                </a:lnTo>
                <a:lnTo>
                  <a:pt x="79" y="312"/>
                </a:lnTo>
                <a:lnTo>
                  <a:pt x="79" y="311"/>
                </a:lnTo>
                <a:lnTo>
                  <a:pt x="79" y="311"/>
                </a:lnTo>
                <a:lnTo>
                  <a:pt x="79" y="311"/>
                </a:lnTo>
                <a:lnTo>
                  <a:pt x="78" y="311"/>
                </a:lnTo>
                <a:lnTo>
                  <a:pt x="78" y="310"/>
                </a:lnTo>
                <a:lnTo>
                  <a:pt x="78" y="310"/>
                </a:lnTo>
                <a:lnTo>
                  <a:pt x="78" y="310"/>
                </a:lnTo>
                <a:lnTo>
                  <a:pt x="77" y="310"/>
                </a:lnTo>
                <a:lnTo>
                  <a:pt x="77" y="310"/>
                </a:lnTo>
                <a:lnTo>
                  <a:pt x="77" y="309"/>
                </a:lnTo>
                <a:lnTo>
                  <a:pt x="77" y="309"/>
                </a:lnTo>
                <a:lnTo>
                  <a:pt x="77" y="309"/>
                </a:lnTo>
                <a:lnTo>
                  <a:pt x="77" y="309"/>
                </a:lnTo>
                <a:lnTo>
                  <a:pt x="77" y="309"/>
                </a:lnTo>
                <a:lnTo>
                  <a:pt x="77" y="309"/>
                </a:lnTo>
                <a:lnTo>
                  <a:pt x="76" y="308"/>
                </a:lnTo>
                <a:lnTo>
                  <a:pt x="76" y="308"/>
                </a:lnTo>
                <a:lnTo>
                  <a:pt x="76" y="308"/>
                </a:lnTo>
                <a:lnTo>
                  <a:pt x="76" y="308"/>
                </a:lnTo>
                <a:lnTo>
                  <a:pt x="76" y="307"/>
                </a:lnTo>
                <a:lnTo>
                  <a:pt x="75" y="307"/>
                </a:lnTo>
                <a:lnTo>
                  <a:pt x="75" y="307"/>
                </a:lnTo>
                <a:lnTo>
                  <a:pt x="75" y="307"/>
                </a:lnTo>
                <a:lnTo>
                  <a:pt x="75" y="307"/>
                </a:lnTo>
                <a:lnTo>
                  <a:pt x="75" y="306"/>
                </a:lnTo>
                <a:lnTo>
                  <a:pt x="75" y="306"/>
                </a:lnTo>
                <a:lnTo>
                  <a:pt x="75" y="306"/>
                </a:lnTo>
                <a:lnTo>
                  <a:pt x="76" y="306"/>
                </a:lnTo>
                <a:lnTo>
                  <a:pt x="78" y="306"/>
                </a:lnTo>
                <a:lnTo>
                  <a:pt x="79" y="306"/>
                </a:lnTo>
                <a:lnTo>
                  <a:pt x="79" y="306"/>
                </a:lnTo>
                <a:lnTo>
                  <a:pt x="79" y="306"/>
                </a:lnTo>
                <a:lnTo>
                  <a:pt x="79" y="306"/>
                </a:lnTo>
                <a:lnTo>
                  <a:pt x="80" y="306"/>
                </a:lnTo>
                <a:lnTo>
                  <a:pt x="80" y="306"/>
                </a:lnTo>
                <a:lnTo>
                  <a:pt x="80" y="306"/>
                </a:lnTo>
                <a:lnTo>
                  <a:pt x="80" y="306"/>
                </a:lnTo>
                <a:lnTo>
                  <a:pt x="80" y="306"/>
                </a:lnTo>
                <a:lnTo>
                  <a:pt x="81" y="306"/>
                </a:lnTo>
                <a:lnTo>
                  <a:pt x="81" y="307"/>
                </a:lnTo>
                <a:lnTo>
                  <a:pt x="81" y="307"/>
                </a:lnTo>
                <a:lnTo>
                  <a:pt x="81" y="307"/>
                </a:lnTo>
                <a:lnTo>
                  <a:pt x="81" y="307"/>
                </a:lnTo>
                <a:lnTo>
                  <a:pt x="82" y="307"/>
                </a:lnTo>
                <a:lnTo>
                  <a:pt x="82" y="307"/>
                </a:lnTo>
                <a:lnTo>
                  <a:pt x="82" y="307"/>
                </a:lnTo>
                <a:lnTo>
                  <a:pt x="82" y="307"/>
                </a:lnTo>
                <a:lnTo>
                  <a:pt x="83" y="307"/>
                </a:lnTo>
                <a:lnTo>
                  <a:pt x="83" y="307"/>
                </a:lnTo>
                <a:lnTo>
                  <a:pt x="83" y="307"/>
                </a:lnTo>
                <a:lnTo>
                  <a:pt x="84" y="306"/>
                </a:lnTo>
                <a:lnTo>
                  <a:pt x="84" y="306"/>
                </a:lnTo>
                <a:lnTo>
                  <a:pt x="84" y="306"/>
                </a:lnTo>
                <a:lnTo>
                  <a:pt x="84" y="306"/>
                </a:lnTo>
                <a:lnTo>
                  <a:pt x="84" y="305"/>
                </a:lnTo>
                <a:lnTo>
                  <a:pt x="84" y="305"/>
                </a:lnTo>
                <a:lnTo>
                  <a:pt x="84" y="305"/>
                </a:lnTo>
                <a:lnTo>
                  <a:pt x="84" y="305"/>
                </a:lnTo>
                <a:lnTo>
                  <a:pt x="85" y="305"/>
                </a:lnTo>
                <a:lnTo>
                  <a:pt x="85" y="305"/>
                </a:lnTo>
                <a:lnTo>
                  <a:pt x="85" y="304"/>
                </a:lnTo>
                <a:lnTo>
                  <a:pt x="85" y="304"/>
                </a:lnTo>
                <a:lnTo>
                  <a:pt x="85" y="304"/>
                </a:lnTo>
                <a:lnTo>
                  <a:pt x="86" y="304"/>
                </a:lnTo>
                <a:lnTo>
                  <a:pt x="86" y="304"/>
                </a:lnTo>
                <a:lnTo>
                  <a:pt x="86" y="304"/>
                </a:lnTo>
                <a:lnTo>
                  <a:pt x="86" y="304"/>
                </a:lnTo>
                <a:lnTo>
                  <a:pt x="87" y="304"/>
                </a:lnTo>
                <a:lnTo>
                  <a:pt x="87" y="304"/>
                </a:lnTo>
                <a:lnTo>
                  <a:pt x="87" y="303"/>
                </a:lnTo>
                <a:lnTo>
                  <a:pt x="87" y="303"/>
                </a:lnTo>
                <a:lnTo>
                  <a:pt x="87" y="303"/>
                </a:lnTo>
                <a:lnTo>
                  <a:pt x="87" y="303"/>
                </a:lnTo>
                <a:lnTo>
                  <a:pt x="88" y="303"/>
                </a:lnTo>
                <a:lnTo>
                  <a:pt x="88" y="303"/>
                </a:lnTo>
                <a:lnTo>
                  <a:pt x="88" y="303"/>
                </a:lnTo>
                <a:lnTo>
                  <a:pt x="89" y="302"/>
                </a:lnTo>
                <a:lnTo>
                  <a:pt x="89" y="302"/>
                </a:lnTo>
                <a:lnTo>
                  <a:pt x="89" y="302"/>
                </a:lnTo>
                <a:lnTo>
                  <a:pt x="89" y="302"/>
                </a:lnTo>
                <a:lnTo>
                  <a:pt x="89" y="302"/>
                </a:lnTo>
                <a:lnTo>
                  <a:pt x="90" y="302"/>
                </a:lnTo>
                <a:lnTo>
                  <a:pt x="90" y="301"/>
                </a:lnTo>
                <a:lnTo>
                  <a:pt x="90" y="301"/>
                </a:lnTo>
                <a:lnTo>
                  <a:pt x="90" y="301"/>
                </a:lnTo>
                <a:lnTo>
                  <a:pt x="90" y="301"/>
                </a:lnTo>
                <a:lnTo>
                  <a:pt x="91" y="301"/>
                </a:lnTo>
                <a:lnTo>
                  <a:pt x="91" y="300"/>
                </a:lnTo>
                <a:lnTo>
                  <a:pt x="91" y="300"/>
                </a:lnTo>
                <a:lnTo>
                  <a:pt x="91" y="300"/>
                </a:lnTo>
                <a:lnTo>
                  <a:pt x="91" y="300"/>
                </a:lnTo>
                <a:lnTo>
                  <a:pt x="91" y="300"/>
                </a:lnTo>
                <a:lnTo>
                  <a:pt x="91" y="299"/>
                </a:lnTo>
                <a:lnTo>
                  <a:pt x="91" y="299"/>
                </a:lnTo>
                <a:lnTo>
                  <a:pt x="91" y="299"/>
                </a:lnTo>
                <a:lnTo>
                  <a:pt x="91" y="299"/>
                </a:lnTo>
                <a:lnTo>
                  <a:pt x="92" y="299"/>
                </a:lnTo>
                <a:lnTo>
                  <a:pt x="92" y="299"/>
                </a:lnTo>
                <a:lnTo>
                  <a:pt x="92" y="299"/>
                </a:lnTo>
                <a:lnTo>
                  <a:pt x="92" y="298"/>
                </a:lnTo>
                <a:lnTo>
                  <a:pt x="92" y="298"/>
                </a:lnTo>
                <a:lnTo>
                  <a:pt x="92" y="298"/>
                </a:lnTo>
                <a:lnTo>
                  <a:pt x="92" y="298"/>
                </a:lnTo>
                <a:lnTo>
                  <a:pt x="92" y="297"/>
                </a:lnTo>
                <a:lnTo>
                  <a:pt x="92" y="297"/>
                </a:lnTo>
                <a:lnTo>
                  <a:pt x="91" y="297"/>
                </a:lnTo>
                <a:lnTo>
                  <a:pt x="91" y="297"/>
                </a:lnTo>
                <a:lnTo>
                  <a:pt x="91" y="297"/>
                </a:lnTo>
                <a:lnTo>
                  <a:pt x="91" y="296"/>
                </a:lnTo>
                <a:lnTo>
                  <a:pt x="92" y="296"/>
                </a:lnTo>
                <a:lnTo>
                  <a:pt x="92" y="296"/>
                </a:lnTo>
                <a:lnTo>
                  <a:pt x="91" y="296"/>
                </a:lnTo>
                <a:lnTo>
                  <a:pt x="91" y="296"/>
                </a:lnTo>
                <a:lnTo>
                  <a:pt x="91" y="296"/>
                </a:lnTo>
                <a:lnTo>
                  <a:pt x="91" y="297"/>
                </a:lnTo>
                <a:lnTo>
                  <a:pt x="91" y="296"/>
                </a:lnTo>
                <a:lnTo>
                  <a:pt x="90" y="296"/>
                </a:lnTo>
                <a:lnTo>
                  <a:pt x="90" y="296"/>
                </a:lnTo>
                <a:lnTo>
                  <a:pt x="90" y="296"/>
                </a:lnTo>
                <a:lnTo>
                  <a:pt x="90" y="296"/>
                </a:lnTo>
                <a:lnTo>
                  <a:pt x="90" y="296"/>
                </a:lnTo>
                <a:lnTo>
                  <a:pt x="91" y="296"/>
                </a:lnTo>
                <a:lnTo>
                  <a:pt x="91" y="295"/>
                </a:lnTo>
                <a:lnTo>
                  <a:pt x="91" y="295"/>
                </a:lnTo>
                <a:lnTo>
                  <a:pt x="91" y="295"/>
                </a:lnTo>
                <a:lnTo>
                  <a:pt x="91" y="295"/>
                </a:lnTo>
                <a:lnTo>
                  <a:pt x="91" y="295"/>
                </a:lnTo>
                <a:lnTo>
                  <a:pt x="91" y="295"/>
                </a:lnTo>
                <a:lnTo>
                  <a:pt x="91" y="294"/>
                </a:lnTo>
                <a:lnTo>
                  <a:pt x="91" y="294"/>
                </a:lnTo>
                <a:lnTo>
                  <a:pt x="91" y="293"/>
                </a:lnTo>
                <a:lnTo>
                  <a:pt x="92" y="293"/>
                </a:lnTo>
                <a:lnTo>
                  <a:pt x="92" y="293"/>
                </a:lnTo>
                <a:lnTo>
                  <a:pt x="92" y="292"/>
                </a:lnTo>
                <a:lnTo>
                  <a:pt x="92" y="292"/>
                </a:lnTo>
                <a:lnTo>
                  <a:pt x="92" y="292"/>
                </a:lnTo>
                <a:lnTo>
                  <a:pt x="92" y="292"/>
                </a:lnTo>
                <a:lnTo>
                  <a:pt x="92" y="291"/>
                </a:lnTo>
                <a:lnTo>
                  <a:pt x="93" y="291"/>
                </a:lnTo>
                <a:lnTo>
                  <a:pt x="92" y="291"/>
                </a:lnTo>
                <a:lnTo>
                  <a:pt x="92" y="291"/>
                </a:lnTo>
                <a:lnTo>
                  <a:pt x="92" y="290"/>
                </a:lnTo>
                <a:lnTo>
                  <a:pt x="93" y="290"/>
                </a:lnTo>
                <a:lnTo>
                  <a:pt x="93" y="290"/>
                </a:lnTo>
                <a:lnTo>
                  <a:pt x="93" y="290"/>
                </a:lnTo>
                <a:lnTo>
                  <a:pt x="93" y="290"/>
                </a:lnTo>
                <a:lnTo>
                  <a:pt x="94" y="290"/>
                </a:lnTo>
                <a:lnTo>
                  <a:pt x="94" y="290"/>
                </a:lnTo>
                <a:lnTo>
                  <a:pt x="94" y="290"/>
                </a:lnTo>
                <a:lnTo>
                  <a:pt x="94" y="290"/>
                </a:lnTo>
                <a:lnTo>
                  <a:pt x="94" y="289"/>
                </a:lnTo>
                <a:lnTo>
                  <a:pt x="94" y="289"/>
                </a:lnTo>
                <a:lnTo>
                  <a:pt x="94" y="289"/>
                </a:lnTo>
                <a:lnTo>
                  <a:pt x="94" y="289"/>
                </a:lnTo>
                <a:lnTo>
                  <a:pt x="94" y="289"/>
                </a:lnTo>
                <a:lnTo>
                  <a:pt x="95" y="288"/>
                </a:lnTo>
                <a:lnTo>
                  <a:pt x="95" y="288"/>
                </a:lnTo>
                <a:lnTo>
                  <a:pt x="95" y="288"/>
                </a:lnTo>
                <a:lnTo>
                  <a:pt x="95" y="288"/>
                </a:lnTo>
                <a:lnTo>
                  <a:pt x="95" y="288"/>
                </a:lnTo>
                <a:lnTo>
                  <a:pt x="95" y="289"/>
                </a:lnTo>
                <a:lnTo>
                  <a:pt x="95" y="289"/>
                </a:lnTo>
                <a:lnTo>
                  <a:pt x="95" y="289"/>
                </a:lnTo>
                <a:lnTo>
                  <a:pt x="95" y="289"/>
                </a:lnTo>
                <a:lnTo>
                  <a:pt x="96" y="289"/>
                </a:lnTo>
                <a:lnTo>
                  <a:pt x="96" y="289"/>
                </a:lnTo>
                <a:lnTo>
                  <a:pt x="96" y="289"/>
                </a:lnTo>
                <a:lnTo>
                  <a:pt x="97" y="290"/>
                </a:lnTo>
                <a:lnTo>
                  <a:pt x="97" y="290"/>
                </a:lnTo>
                <a:lnTo>
                  <a:pt x="97" y="290"/>
                </a:lnTo>
                <a:lnTo>
                  <a:pt x="97" y="291"/>
                </a:lnTo>
                <a:lnTo>
                  <a:pt x="97" y="291"/>
                </a:lnTo>
                <a:lnTo>
                  <a:pt x="97" y="291"/>
                </a:lnTo>
                <a:lnTo>
                  <a:pt x="97" y="291"/>
                </a:lnTo>
                <a:lnTo>
                  <a:pt x="98" y="292"/>
                </a:lnTo>
                <a:lnTo>
                  <a:pt x="98" y="292"/>
                </a:lnTo>
                <a:lnTo>
                  <a:pt x="98" y="292"/>
                </a:lnTo>
                <a:lnTo>
                  <a:pt x="98" y="292"/>
                </a:lnTo>
                <a:lnTo>
                  <a:pt x="98" y="293"/>
                </a:lnTo>
                <a:lnTo>
                  <a:pt x="98" y="293"/>
                </a:lnTo>
                <a:lnTo>
                  <a:pt x="98" y="293"/>
                </a:lnTo>
                <a:lnTo>
                  <a:pt x="98" y="293"/>
                </a:lnTo>
                <a:lnTo>
                  <a:pt x="98" y="294"/>
                </a:lnTo>
                <a:lnTo>
                  <a:pt x="98" y="294"/>
                </a:lnTo>
                <a:lnTo>
                  <a:pt x="98" y="294"/>
                </a:lnTo>
                <a:lnTo>
                  <a:pt x="98" y="294"/>
                </a:lnTo>
                <a:lnTo>
                  <a:pt x="98" y="294"/>
                </a:lnTo>
                <a:lnTo>
                  <a:pt x="99" y="295"/>
                </a:lnTo>
                <a:lnTo>
                  <a:pt x="99" y="295"/>
                </a:lnTo>
                <a:lnTo>
                  <a:pt x="99" y="295"/>
                </a:lnTo>
                <a:lnTo>
                  <a:pt x="99" y="295"/>
                </a:lnTo>
                <a:lnTo>
                  <a:pt x="99" y="295"/>
                </a:lnTo>
                <a:lnTo>
                  <a:pt x="100" y="294"/>
                </a:lnTo>
                <a:lnTo>
                  <a:pt x="100" y="294"/>
                </a:lnTo>
                <a:lnTo>
                  <a:pt x="100" y="295"/>
                </a:lnTo>
                <a:lnTo>
                  <a:pt x="100" y="294"/>
                </a:lnTo>
                <a:lnTo>
                  <a:pt x="100" y="294"/>
                </a:lnTo>
                <a:lnTo>
                  <a:pt x="101" y="294"/>
                </a:lnTo>
                <a:lnTo>
                  <a:pt x="101" y="294"/>
                </a:lnTo>
                <a:lnTo>
                  <a:pt x="101" y="294"/>
                </a:lnTo>
                <a:lnTo>
                  <a:pt x="101" y="294"/>
                </a:lnTo>
                <a:lnTo>
                  <a:pt x="101" y="294"/>
                </a:lnTo>
                <a:lnTo>
                  <a:pt x="101" y="294"/>
                </a:lnTo>
                <a:lnTo>
                  <a:pt x="102" y="294"/>
                </a:lnTo>
                <a:lnTo>
                  <a:pt x="102" y="294"/>
                </a:lnTo>
                <a:lnTo>
                  <a:pt x="102" y="294"/>
                </a:lnTo>
                <a:lnTo>
                  <a:pt x="102" y="295"/>
                </a:lnTo>
                <a:lnTo>
                  <a:pt x="102" y="295"/>
                </a:lnTo>
                <a:lnTo>
                  <a:pt x="103" y="295"/>
                </a:lnTo>
                <a:lnTo>
                  <a:pt x="103" y="295"/>
                </a:lnTo>
                <a:lnTo>
                  <a:pt x="103" y="295"/>
                </a:lnTo>
                <a:lnTo>
                  <a:pt x="103" y="295"/>
                </a:lnTo>
                <a:lnTo>
                  <a:pt x="103" y="296"/>
                </a:lnTo>
                <a:lnTo>
                  <a:pt x="103" y="296"/>
                </a:lnTo>
                <a:lnTo>
                  <a:pt x="103" y="296"/>
                </a:lnTo>
                <a:lnTo>
                  <a:pt x="104" y="295"/>
                </a:lnTo>
                <a:lnTo>
                  <a:pt x="104" y="295"/>
                </a:lnTo>
                <a:lnTo>
                  <a:pt x="104" y="295"/>
                </a:lnTo>
                <a:lnTo>
                  <a:pt x="104" y="295"/>
                </a:lnTo>
                <a:lnTo>
                  <a:pt x="105" y="295"/>
                </a:lnTo>
                <a:lnTo>
                  <a:pt x="105" y="295"/>
                </a:lnTo>
                <a:lnTo>
                  <a:pt x="105" y="295"/>
                </a:lnTo>
                <a:lnTo>
                  <a:pt x="105" y="295"/>
                </a:lnTo>
                <a:lnTo>
                  <a:pt x="106" y="295"/>
                </a:lnTo>
                <a:lnTo>
                  <a:pt x="106" y="295"/>
                </a:lnTo>
                <a:lnTo>
                  <a:pt x="106" y="295"/>
                </a:lnTo>
                <a:lnTo>
                  <a:pt x="106" y="296"/>
                </a:lnTo>
                <a:lnTo>
                  <a:pt x="106" y="296"/>
                </a:lnTo>
                <a:lnTo>
                  <a:pt x="107" y="296"/>
                </a:lnTo>
                <a:lnTo>
                  <a:pt x="107" y="295"/>
                </a:lnTo>
                <a:lnTo>
                  <a:pt x="107" y="295"/>
                </a:lnTo>
                <a:lnTo>
                  <a:pt x="107" y="295"/>
                </a:lnTo>
                <a:lnTo>
                  <a:pt x="107" y="295"/>
                </a:lnTo>
                <a:lnTo>
                  <a:pt x="107" y="295"/>
                </a:lnTo>
                <a:lnTo>
                  <a:pt x="108" y="295"/>
                </a:lnTo>
                <a:lnTo>
                  <a:pt x="108" y="294"/>
                </a:lnTo>
                <a:lnTo>
                  <a:pt x="108" y="295"/>
                </a:lnTo>
                <a:lnTo>
                  <a:pt x="108" y="295"/>
                </a:lnTo>
                <a:lnTo>
                  <a:pt x="109" y="294"/>
                </a:lnTo>
                <a:lnTo>
                  <a:pt x="109" y="294"/>
                </a:lnTo>
                <a:lnTo>
                  <a:pt x="109" y="294"/>
                </a:lnTo>
                <a:lnTo>
                  <a:pt x="109" y="294"/>
                </a:lnTo>
                <a:lnTo>
                  <a:pt x="109" y="294"/>
                </a:lnTo>
                <a:lnTo>
                  <a:pt x="109" y="294"/>
                </a:lnTo>
                <a:lnTo>
                  <a:pt x="110" y="293"/>
                </a:lnTo>
                <a:lnTo>
                  <a:pt x="110" y="293"/>
                </a:lnTo>
                <a:lnTo>
                  <a:pt x="111" y="293"/>
                </a:lnTo>
                <a:lnTo>
                  <a:pt x="111" y="292"/>
                </a:lnTo>
                <a:lnTo>
                  <a:pt x="111" y="292"/>
                </a:lnTo>
                <a:lnTo>
                  <a:pt x="112" y="292"/>
                </a:lnTo>
                <a:lnTo>
                  <a:pt x="112" y="292"/>
                </a:lnTo>
                <a:lnTo>
                  <a:pt x="112" y="291"/>
                </a:lnTo>
                <a:lnTo>
                  <a:pt x="112" y="291"/>
                </a:lnTo>
                <a:lnTo>
                  <a:pt x="113" y="292"/>
                </a:lnTo>
                <a:lnTo>
                  <a:pt x="113" y="291"/>
                </a:lnTo>
                <a:lnTo>
                  <a:pt x="113" y="291"/>
                </a:lnTo>
                <a:lnTo>
                  <a:pt x="113" y="291"/>
                </a:lnTo>
                <a:lnTo>
                  <a:pt x="113" y="291"/>
                </a:lnTo>
                <a:lnTo>
                  <a:pt x="114" y="291"/>
                </a:lnTo>
                <a:lnTo>
                  <a:pt x="114" y="291"/>
                </a:lnTo>
                <a:lnTo>
                  <a:pt x="114" y="291"/>
                </a:lnTo>
                <a:lnTo>
                  <a:pt x="114" y="290"/>
                </a:lnTo>
                <a:lnTo>
                  <a:pt x="114" y="290"/>
                </a:lnTo>
                <a:lnTo>
                  <a:pt x="115" y="290"/>
                </a:lnTo>
                <a:lnTo>
                  <a:pt x="115" y="290"/>
                </a:lnTo>
                <a:lnTo>
                  <a:pt x="115" y="290"/>
                </a:lnTo>
                <a:lnTo>
                  <a:pt x="115" y="290"/>
                </a:lnTo>
                <a:lnTo>
                  <a:pt x="115" y="290"/>
                </a:lnTo>
                <a:lnTo>
                  <a:pt x="116" y="290"/>
                </a:lnTo>
                <a:lnTo>
                  <a:pt x="116" y="289"/>
                </a:lnTo>
                <a:lnTo>
                  <a:pt x="116" y="289"/>
                </a:lnTo>
                <a:lnTo>
                  <a:pt x="116" y="289"/>
                </a:lnTo>
                <a:lnTo>
                  <a:pt x="117" y="289"/>
                </a:lnTo>
                <a:lnTo>
                  <a:pt x="117" y="289"/>
                </a:lnTo>
                <a:lnTo>
                  <a:pt x="117" y="289"/>
                </a:lnTo>
                <a:lnTo>
                  <a:pt x="117" y="289"/>
                </a:lnTo>
                <a:lnTo>
                  <a:pt x="117" y="289"/>
                </a:lnTo>
                <a:lnTo>
                  <a:pt x="117" y="288"/>
                </a:lnTo>
                <a:lnTo>
                  <a:pt x="117" y="288"/>
                </a:lnTo>
                <a:lnTo>
                  <a:pt x="118" y="288"/>
                </a:lnTo>
                <a:lnTo>
                  <a:pt x="118" y="288"/>
                </a:lnTo>
                <a:lnTo>
                  <a:pt x="118" y="288"/>
                </a:lnTo>
                <a:lnTo>
                  <a:pt x="118" y="288"/>
                </a:lnTo>
                <a:lnTo>
                  <a:pt x="118" y="288"/>
                </a:lnTo>
                <a:lnTo>
                  <a:pt x="118" y="287"/>
                </a:lnTo>
                <a:lnTo>
                  <a:pt x="118" y="287"/>
                </a:lnTo>
                <a:lnTo>
                  <a:pt x="118" y="287"/>
                </a:lnTo>
                <a:lnTo>
                  <a:pt x="117" y="287"/>
                </a:lnTo>
                <a:lnTo>
                  <a:pt x="117" y="287"/>
                </a:lnTo>
                <a:lnTo>
                  <a:pt x="117" y="287"/>
                </a:lnTo>
                <a:lnTo>
                  <a:pt x="117" y="287"/>
                </a:lnTo>
                <a:lnTo>
                  <a:pt x="117" y="287"/>
                </a:lnTo>
                <a:lnTo>
                  <a:pt x="116" y="286"/>
                </a:lnTo>
                <a:lnTo>
                  <a:pt x="116" y="286"/>
                </a:lnTo>
                <a:lnTo>
                  <a:pt x="116" y="286"/>
                </a:lnTo>
                <a:lnTo>
                  <a:pt x="116" y="286"/>
                </a:lnTo>
                <a:lnTo>
                  <a:pt x="115" y="286"/>
                </a:lnTo>
                <a:lnTo>
                  <a:pt x="115" y="286"/>
                </a:lnTo>
                <a:lnTo>
                  <a:pt x="115" y="286"/>
                </a:lnTo>
                <a:lnTo>
                  <a:pt x="115" y="286"/>
                </a:lnTo>
                <a:lnTo>
                  <a:pt x="114" y="286"/>
                </a:lnTo>
                <a:lnTo>
                  <a:pt x="114" y="286"/>
                </a:lnTo>
                <a:lnTo>
                  <a:pt x="114" y="286"/>
                </a:lnTo>
                <a:lnTo>
                  <a:pt x="114" y="286"/>
                </a:lnTo>
                <a:lnTo>
                  <a:pt x="113" y="286"/>
                </a:lnTo>
                <a:lnTo>
                  <a:pt x="113" y="285"/>
                </a:lnTo>
                <a:lnTo>
                  <a:pt x="113" y="285"/>
                </a:lnTo>
                <a:lnTo>
                  <a:pt x="113" y="285"/>
                </a:lnTo>
                <a:lnTo>
                  <a:pt x="113" y="285"/>
                </a:lnTo>
                <a:lnTo>
                  <a:pt x="112" y="285"/>
                </a:lnTo>
                <a:lnTo>
                  <a:pt x="112" y="285"/>
                </a:lnTo>
                <a:lnTo>
                  <a:pt x="112" y="285"/>
                </a:lnTo>
                <a:lnTo>
                  <a:pt x="112" y="285"/>
                </a:lnTo>
                <a:lnTo>
                  <a:pt x="112" y="285"/>
                </a:lnTo>
                <a:lnTo>
                  <a:pt x="111" y="284"/>
                </a:lnTo>
                <a:lnTo>
                  <a:pt x="111" y="284"/>
                </a:lnTo>
                <a:lnTo>
                  <a:pt x="111" y="284"/>
                </a:lnTo>
                <a:lnTo>
                  <a:pt x="111" y="284"/>
                </a:lnTo>
                <a:lnTo>
                  <a:pt x="111" y="284"/>
                </a:lnTo>
                <a:lnTo>
                  <a:pt x="110" y="284"/>
                </a:lnTo>
                <a:lnTo>
                  <a:pt x="110" y="284"/>
                </a:lnTo>
                <a:lnTo>
                  <a:pt x="110" y="284"/>
                </a:lnTo>
                <a:lnTo>
                  <a:pt x="110" y="284"/>
                </a:lnTo>
                <a:lnTo>
                  <a:pt x="109" y="285"/>
                </a:lnTo>
                <a:lnTo>
                  <a:pt x="109" y="285"/>
                </a:lnTo>
                <a:lnTo>
                  <a:pt x="109" y="285"/>
                </a:lnTo>
                <a:lnTo>
                  <a:pt x="109" y="285"/>
                </a:lnTo>
                <a:lnTo>
                  <a:pt x="108" y="285"/>
                </a:lnTo>
                <a:lnTo>
                  <a:pt x="108" y="285"/>
                </a:lnTo>
                <a:lnTo>
                  <a:pt x="108" y="285"/>
                </a:lnTo>
                <a:lnTo>
                  <a:pt x="108" y="285"/>
                </a:lnTo>
                <a:lnTo>
                  <a:pt x="107" y="285"/>
                </a:lnTo>
                <a:lnTo>
                  <a:pt x="107" y="285"/>
                </a:lnTo>
                <a:lnTo>
                  <a:pt x="107" y="285"/>
                </a:lnTo>
                <a:lnTo>
                  <a:pt x="107" y="285"/>
                </a:lnTo>
                <a:lnTo>
                  <a:pt x="106" y="285"/>
                </a:lnTo>
                <a:lnTo>
                  <a:pt x="106" y="285"/>
                </a:lnTo>
                <a:lnTo>
                  <a:pt x="106" y="285"/>
                </a:lnTo>
                <a:lnTo>
                  <a:pt x="105" y="285"/>
                </a:lnTo>
                <a:lnTo>
                  <a:pt x="105" y="285"/>
                </a:lnTo>
                <a:lnTo>
                  <a:pt x="105" y="285"/>
                </a:lnTo>
                <a:lnTo>
                  <a:pt x="105" y="285"/>
                </a:lnTo>
                <a:lnTo>
                  <a:pt x="105" y="285"/>
                </a:lnTo>
                <a:lnTo>
                  <a:pt x="104" y="285"/>
                </a:lnTo>
                <a:lnTo>
                  <a:pt x="104" y="285"/>
                </a:lnTo>
                <a:lnTo>
                  <a:pt x="104" y="285"/>
                </a:lnTo>
                <a:lnTo>
                  <a:pt x="103" y="285"/>
                </a:lnTo>
                <a:lnTo>
                  <a:pt x="103" y="285"/>
                </a:lnTo>
                <a:lnTo>
                  <a:pt x="103" y="285"/>
                </a:lnTo>
                <a:lnTo>
                  <a:pt x="103" y="285"/>
                </a:lnTo>
                <a:lnTo>
                  <a:pt x="102" y="285"/>
                </a:lnTo>
                <a:lnTo>
                  <a:pt x="102" y="285"/>
                </a:lnTo>
                <a:lnTo>
                  <a:pt x="101" y="285"/>
                </a:lnTo>
                <a:lnTo>
                  <a:pt x="101" y="285"/>
                </a:lnTo>
                <a:lnTo>
                  <a:pt x="101" y="285"/>
                </a:lnTo>
                <a:lnTo>
                  <a:pt x="100" y="285"/>
                </a:lnTo>
                <a:lnTo>
                  <a:pt x="100" y="285"/>
                </a:lnTo>
                <a:lnTo>
                  <a:pt x="100" y="285"/>
                </a:lnTo>
                <a:lnTo>
                  <a:pt x="100" y="285"/>
                </a:lnTo>
                <a:lnTo>
                  <a:pt x="99" y="286"/>
                </a:lnTo>
                <a:lnTo>
                  <a:pt x="99" y="286"/>
                </a:lnTo>
                <a:lnTo>
                  <a:pt x="99" y="286"/>
                </a:lnTo>
                <a:lnTo>
                  <a:pt x="99" y="286"/>
                </a:lnTo>
                <a:lnTo>
                  <a:pt x="98" y="285"/>
                </a:lnTo>
                <a:lnTo>
                  <a:pt x="98" y="285"/>
                </a:lnTo>
                <a:lnTo>
                  <a:pt x="98" y="285"/>
                </a:lnTo>
                <a:lnTo>
                  <a:pt x="98" y="285"/>
                </a:lnTo>
                <a:lnTo>
                  <a:pt x="98" y="285"/>
                </a:lnTo>
                <a:lnTo>
                  <a:pt x="98" y="284"/>
                </a:lnTo>
                <a:lnTo>
                  <a:pt x="98" y="284"/>
                </a:lnTo>
                <a:lnTo>
                  <a:pt x="98" y="284"/>
                </a:lnTo>
                <a:lnTo>
                  <a:pt x="98" y="284"/>
                </a:lnTo>
                <a:lnTo>
                  <a:pt x="97" y="284"/>
                </a:lnTo>
                <a:lnTo>
                  <a:pt x="97" y="284"/>
                </a:lnTo>
                <a:lnTo>
                  <a:pt x="97" y="284"/>
                </a:lnTo>
                <a:lnTo>
                  <a:pt x="97" y="284"/>
                </a:lnTo>
                <a:lnTo>
                  <a:pt x="96" y="284"/>
                </a:lnTo>
                <a:lnTo>
                  <a:pt x="96" y="284"/>
                </a:lnTo>
                <a:lnTo>
                  <a:pt x="96" y="284"/>
                </a:lnTo>
                <a:lnTo>
                  <a:pt x="96" y="284"/>
                </a:lnTo>
                <a:lnTo>
                  <a:pt x="95" y="284"/>
                </a:lnTo>
                <a:lnTo>
                  <a:pt x="95" y="284"/>
                </a:lnTo>
                <a:lnTo>
                  <a:pt x="95" y="284"/>
                </a:lnTo>
                <a:lnTo>
                  <a:pt x="95" y="284"/>
                </a:lnTo>
                <a:lnTo>
                  <a:pt x="94" y="284"/>
                </a:lnTo>
                <a:lnTo>
                  <a:pt x="94" y="284"/>
                </a:lnTo>
                <a:lnTo>
                  <a:pt x="94" y="284"/>
                </a:lnTo>
                <a:lnTo>
                  <a:pt x="94" y="285"/>
                </a:lnTo>
                <a:lnTo>
                  <a:pt x="93" y="285"/>
                </a:lnTo>
                <a:lnTo>
                  <a:pt x="93" y="285"/>
                </a:lnTo>
                <a:lnTo>
                  <a:pt x="93" y="285"/>
                </a:lnTo>
                <a:lnTo>
                  <a:pt x="92" y="285"/>
                </a:lnTo>
                <a:lnTo>
                  <a:pt x="92" y="285"/>
                </a:lnTo>
                <a:lnTo>
                  <a:pt x="92" y="285"/>
                </a:lnTo>
                <a:lnTo>
                  <a:pt x="92" y="284"/>
                </a:lnTo>
                <a:lnTo>
                  <a:pt x="92" y="284"/>
                </a:lnTo>
                <a:lnTo>
                  <a:pt x="92" y="284"/>
                </a:lnTo>
                <a:lnTo>
                  <a:pt x="91" y="284"/>
                </a:lnTo>
                <a:lnTo>
                  <a:pt x="91" y="284"/>
                </a:lnTo>
                <a:lnTo>
                  <a:pt x="91" y="284"/>
                </a:lnTo>
                <a:lnTo>
                  <a:pt x="91" y="283"/>
                </a:lnTo>
                <a:lnTo>
                  <a:pt x="91" y="283"/>
                </a:lnTo>
                <a:lnTo>
                  <a:pt x="91" y="283"/>
                </a:lnTo>
                <a:lnTo>
                  <a:pt x="91" y="283"/>
                </a:lnTo>
                <a:lnTo>
                  <a:pt x="91" y="283"/>
                </a:lnTo>
                <a:lnTo>
                  <a:pt x="91" y="282"/>
                </a:lnTo>
                <a:lnTo>
                  <a:pt x="91" y="282"/>
                </a:lnTo>
                <a:lnTo>
                  <a:pt x="91" y="282"/>
                </a:lnTo>
                <a:lnTo>
                  <a:pt x="91" y="282"/>
                </a:lnTo>
                <a:lnTo>
                  <a:pt x="91" y="282"/>
                </a:lnTo>
                <a:lnTo>
                  <a:pt x="91" y="281"/>
                </a:lnTo>
                <a:lnTo>
                  <a:pt x="91" y="281"/>
                </a:lnTo>
                <a:lnTo>
                  <a:pt x="91" y="281"/>
                </a:lnTo>
                <a:lnTo>
                  <a:pt x="92" y="281"/>
                </a:lnTo>
                <a:lnTo>
                  <a:pt x="92" y="281"/>
                </a:lnTo>
                <a:lnTo>
                  <a:pt x="92" y="281"/>
                </a:lnTo>
                <a:lnTo>
                  <a:pt x="92" y="280"/>
                </a:lnTo>
                <a:lnTo>
                  <a:pt x="92" y="280"/>
                </a:lnTo>
                <a:lnTo>
                  <a:pt x="92" y="280"/>
                </a:lnTo>
                <a:lnTo>
                  <a:pt x="92" y="280"/>
                </a:lnTo>
                <a:lnTo>
                  <a:pt x="92" y="280"/>
                </a:lnTo>
                <a:lnTo>
                  <a:pt x="92" y="280"/>
                </a:lnTo>
                <a:lnTo>
                  <a:pt x="93" y="280"/>
                </a:lnTo>
                <a:lnTo>
                  <a:pt x="93" y="279"/>
                </a:lnTo>
                <a:lnTo>
                  <a:pt x="93" y="279"/>
                </a:lnTo>
                <a:lnTo>
                  <a:pt x="94" y="279"/>
                </a:lnTo>
                <a:lnTo>
                  <a:pt x="94" y="279"/>
                </a:lnTo>
                <a:lnTo>
                  <a:pt x="94" y="279"/>
                </a:lnTo>
                <a:lnTo>
                  <a:pt x="94" y="278"/>
                </a:lnTo>
                <a:lnTo>
                  <a:pt x="94" y="278"/>
                </a:lnTo>
                <a:lnTo>
                  <a:pt x="94" y="278"/>
                </a:lnTo>
                <a:lnTo>
                  <a:pt x="95" y="278"/>
                </a:lnTo>
                <a:lnTo>
                  <a:pt x="95" y="278"/>
                </a:lnTo>
                <a:lnTo>
                  <a:pt x="95" y="278"/>
                </a:lnTo>
                <a:lnTo>
                  <a:pt x="95" y="277"/>
                </a:lnTo>
                <a:lnTo>
                  <a:pt x="95" y="277"/>
                </a:lnTo>
                <a:lnTo>
                  <a:pt x="95" y="277"/>
                </a:lnTo>
                <a:lnTo>
                  <a:pt x="96" y="277"/>
                </a:lnTo>
                <a:lnTo>
                  <a:pt x="96" y="277"/>
                </a:lnTo>
                <a:lnTo>
                  <a:pt x="96" y="277"/>
                </a:lnTo>
                <a:lnTo>
                  <a:pt x="96" y="277"/>
                </a:lnTo>
                <a:lnTo>
                  <a:pt x="97" y="277"/>
                </a:lnTo>
                <a:lnTo>
                  <a:pt x="97" y="276"/>
                </a:lnTo>
                <a:lnTo>
                  <a:pt x="97" y="276"/>
                </a:lnTo>
                <a:lnTo>
                  <a:pt x="97" y="276"/>
                </a:lnTo>
                <a:lnTo>
                  <a:pt x="97" y="276"/>
                </a:lnTo>
                <a:lnTo>
                  <a:pt x="98" y="276"/>
                </a:lnTo>
                <a:lnTo>
                  <a:pt x="98" y="276"/>
                </a:lnTo>
                <a:lnTo>
                  <a:pt x="98" y="276"/>
                </a:lnTo>
                <a:lnTo>
                  <a:pt x="98" y="276"/>
                </a:lnTo>
                <a:lnTo>
                  <a:pt x="98" y="276"/>
                </a:lnTo>
                <a:lnTo>
                  <a:pt x="99" y="276"/>
                </a:lnTo>
                <a:lnTo>
                  <a:pt x="99" y="276"/>
                </a:lnTo>
                <a:lnTo>
                  <a:pt x="99" y="276"/>
                </a:lnTo>
                <a:lnTo>
                  <a:pt x="100" y="276"/>
                </a:lnTo>
                <a:lnTo>
                  <a:pt x="100" y="276"/>
                </a:lnTo>
                <a:lnTo>
                  <a:pt x="100" y="276"/>
                </a:lnTo>
                <a:lnTo>
                  <a:pt x="101" y="276"/>
                </a:lnTo>
                <a:lnTo>
                  <a:pt x="101" y="276"/>
                </a:lnTo>
                <a:lnTo>
                  <a:pt x="101" y="276"/>
                </a:lnTo>
                <a:lnTo>
                  <a:pt x="101" y="276"/>
                </a:lnTo>
                <a:lnTo>
                  <a:pt x="101" y="276"/>
                </a:lnTo>
                <a:lnTo>
                  <a:pt x="102" y="277"/>
                </a:lnTo>
                <a:lnTo>
                  <a:pt x="102" y="277"/>
                </a:lnTo>
                <a:lnTo>
                  <a:pt x="102" y="277"/>
                </a:lnTo>
                <a:lnTo>
                  <a:pt x="103" y="277"/>
                </a:lnTo>
                <a:lnTo>
                  <a:pt x="103" y="277"/>
                </a:lnTo>
                <a:lnTo>
                  <a:pt x="103" y="277"/>
                </a:lnTo>
                <a:lnTo>
                  <a:pt x="103" y="277"/>
                </a:lnTo>
                <a:lnTo>
                  <a:pt x="104" y="277"/>
                </a:lnTo>
                <a:lnTo>
                  <a:pt x="104" y="277"/>
                </a:lnTo>
                <a:lnTo>
                  <a:pt x="104" y="277"/>
                </a:lnTo>
                <a:lnTo>
                  <a:pt x="104" y="277"/>
                </a:lnTo>
                <a:lnTo>
                  <a:pt x="105" y="277"/>
                </a:lnTo>
                <a:lnTo>
                  <a:pt x="105" y="276"/>
                </a:lnTo>
                <a:lnTo>
                  <a:pt x="105" y="276"/>
                </a:lnTo>
                <a:lnTo>
                  <a:pt x="105" y="276"/>
                </a:lnTo>
                <a:lnTo>
                  <a:pt x="105" y="276"/>
                </a:lnTo>
                <a:lnTo>
                  <a:pt x="106" y="276"/>
                </a:lnTo>
                <a:lnTo>
                  <a:pt x="106" y="276"/>
                </a:lnTo>
                <a:lnTo>
                  <a:pt x="106" y="276"/>
                </a:lnTo>
                <a:lnTo>
                  <a:pt x="107" y="276"/>
                </a:lnTo>
                <a:lnTo>
                  <a:pt x="107" y="276"/>
                </a:lnTo>
                <a:lnTo>
                  <a:pt x="107" y="276"/>
                </a:lnTo>
                <a:lnTo>
                  <a:pt x="107" y="276"/>
                </a:lnTo>
                <a:lnTo>
                  <a:pt x="107" y="276"/>
                </a:lnTo>
                <a:lnTo>
                  <a:pt x="108" y="275"/>
                </a:lnTo>
                <a:lnTo>
                  <a:pt x="108" y="275"/>
                </a:lnTo>
                <a:lnTo>
                  <a:pt x="108" y="275"/>
                </a:lnTo>
                <a:lnTo>
                  <a:pt x="109" y="275"/>
                </a:lnTo>
                <a:lnTo>
                  <a:pt x="109" y="274"/>
                </a:lnTo>
                <a:lnTo>
                  <a:pt x="109" y="274"/>
                </a:lnTo>
                <a:lnTo>
                  <a:pt x="109" y="274"/>
                </a:lnTo>
                <a:lnTo>
                  <a:pt x="110" y="274"/>
                </a:lnTo>
                <a:lnTo>
                  <a:pt x="110" y="273"/>
                </a:lnTo>
                <a:lnTo>
                  <a:pt x="110" y="273"/>
                </a:lnTo>
                <a:lnTo>
                  <a:pt x="110" y="273"/>
                </a:lnTo>
                <a:lnTo>
                  <a:pt x="110" y="273"/>
                </a:lnTo>
                <a:lnTo>
                  <a:pt x="110" y="273"/>
                </a:lnTo>
                <a:lnTo>
                  <a:pt x="110" y="272"/>
                </a:lnTo>
                <a:lnTo>
                  <a:pt x="110" y="272"/>
                </a:lnTo>
                <a:lnTo>
                  <a:pt x="111" y="272"/>
                </a:lnTo>
                <a:lnTo>
                  <a:pt x="110" y="272"/>
                </a:lnTo>
                <a:lnTo>
                  <a:pt x="110" y="271"/>
                </a:lnTo>
                <a:lnTo>
                  <a:pt x="110" y="271"/>
                </a:lnTo>
                <a:lnTo>
                  <a:pt x="111" y="271"/>
                </a:lnTo>
                <a:lnTo>
                  <a:pt x="111" y="271"/>
                </a:lnTo>
                <a:lnTo>
                  <a:pt x="111" y="270"/>
                </a:lnTo>
                <a:lnTo>
                  <a:pt x="111" y="270"/>
                </a:lnTo>
                <a:lnTo>
                  <a:pt x="111" y="270"/>
                </a:lnTo>
                <a:lnTo>
                  <a:pt x="111" y="270"/>
                </a:lnTo>
                <a:lnTo>
                  <a:pt x="111" y="269"/>
                </a:lnTo>
                <a:lnTo>
                  <a:pt x="111" y="269"/>
                </a:lnTo>
                <a:lnTo>
                  <a:pt x="111" y="269"/>
                </a:lnTo>
                <a:lnTo>
                  <a:pt x="111" y="269"/>
                </a:lnTo>
                <a:lnTo>
                  <a:pt x="111" y="269"/>
                </a:lnTo>
                <a:lnTo>
                  <a:pt x="111" y="268"/>
                </a:lnTo>
                <a:lnTo>
                  <a:pt x="112" y="268"/>
                </a:lnTo>
                <a:lnTo>
                  <a:pt x="112" y="268"/>
                </a:lnTo>
                <a:lnTo>
                  <a:pt x="112" y="268"/>
                </a:lnTo>
                <a:lnTo>
                  <a:pt x="112" y="268"/>
                </a:lnTo>
                <a:lnTo>
                  <a:pt x="113" y="268"/>
                </a:lnTo>
                <a:lnTo>
                  <a:pt x="113" y="268"/>
                </a:lnTo>
                <a:lnTo>
                  <a:pt x="113" y="268"/>
                </a:lnTo>
                <a:lnTo>
                  <a:pt x="113" y="267"/>
                </a:lnTo>
                <a:lnTo>
                  <a:pt x="113" y="267"/>
                </a:lnTo>
                <a:lnTo>
                  <a:pt x="113" y="267"/>
                </a:lnTo>
                <a:lnTo>
                  <a:pt x="113" y="267"/>
                </a:lnTo>
                <a:lnTo>
                  <a:pt x="113" y="267"/>
                </a:lnTo>
                <a:lnTo>
                  <a:pt x="113" y="266"/>
                </a:lnTo>
                <a:lnTo>
                  <a:pt x="113" y="266"/>
                </a:lnTo>
                <a:lnTo>
                  <a:pt x="113" y="266"/>
                </a:lnTo>
                <a:lnTo>
                  <a:pt x="113" y="266"/>
                </a:lnTo>
                <a:lnTo>
                  <a:pt x="113" y="265"/>
                </a:lnTo>
                <a:lnTo>
                  <a:pt x="113" y="265"/>
                </a:lnTo>
                <a:lnTo>
                  <a:pt x="113" y="265"/>
                </a:lnTo>
                <a:lnTo>
                  <a:pt x="112" y="265"/>
                </a:lnTo>
                <a:lnTo>
                  <a:pt x="112" y="264"/>
                </a:lnTo>
                <a:lnTo>
                  <a:pt x="112" y="264"/>
                </a:lnTo>
                <a:lnTo>
                  <a:pt x="112" y="264"/>
                </a:lnTo>
                <a:lnTo>
                  <a:pt x="112" y="264"/>
                </a:lnTo>
                <a:lnTo>
                  <a:pt x="112" y="264"/>
                </a:lnTo>
                <a:lnTo>
                  <a:pt x="112" y="264"/>
                </a:lnTo>
                <a:lnTo>
                  <a:pt x="111" y="264"/>
                </a:lnTo>
                <a:lnTo>
                  <a:pt x="111" y="264"/>
                </a:lnTo>
                <a:lnTo>
                  <a:pt x="111" y="264"/>
                </a:lnTo>
                <a:lnTo>
                  <a:pt x="110" y="264"/>
                </a:lnTo>
                <a:lnTo>
                  <a:pt x="110" y="264"/>
                </a:lnTo>
                <a:lnTo>
                  <a:pt x="110" y="263"/>
                </a:lnTo>
                <a:lnTo>
                  <a:pt x="109" y="264"/>
                </a:lnTo>
                <a:lnTo>
                  <a:pt x="109" y="264"/>
                </a:lnTo>
                <a:lnTo>
                  <a:pt x="109" y="264"/>
                </a:lnTo>
                <a:lnTo>
                  <a:pt x="109" y="264"/>
                </a:lnTo>
                <a:lnTo>
                  <a:pt x="108" y="264"/>
                </a:lnTo>
                <a:lnTo>
                  <a:pt x="108" y="264"/>
                </a:lnTo>
                <a:lnTo>
                  <a:pt x="108" y="264"/>
                </a:lnTo>
                <a:lnTo>
                  <a:pt x="108" y="264"/>
                </a:lnTo>
                <a:lnTo>
                  <a:pt x="107" y="263"/>
                </a:lnTo>
                <a:lnTo>
                  <a:pt x="107" y="263"/>
                </a:lnTo>
                <a:lnTo>
                  <a:pt x="107" y="263"/>
                </a:lnTo>
                <a:lnTo>
                  <a:pt x="107" y="263"/>
                </a:lnTo>
                <a:lnTo>
                  <a:pt x="107" y="263"/>
                </a:lnTo>
                <a:lnTo>
                  <a:pt x="106" y="263"/>
                </a:lnTo>
                <a:lnTo>
                  <a:pt x="106" y="262"/>
                </a:lnTo>
                <a:lnTo>
                  <a:pt x="106" y="262"/>
                </a:lnTo>
                <a:lnTo>
                  <a:pt x="106" y="262"/>
                </a:lnTo>
                <a:lnTo>
                  <a:pt x="106" y="262"/>
                </a:lnTo>
                <a:lnTo>
                  <a:pt x="105" y="262"/>
                </a:lnTo>
                <a:lnTo>
                  <a:pt x="105" y="262"/>
                </a:lnTo>
                <a:lnTo>
                  <a:pt x="105" y="262"/>
                </a:lnTo>
                <a:lnTo>
                  <a:pt x="105" y="261"/>
                </a:lnTo>
                <a:lnTo>
                  <a:pt x="104" y="261"/>
                </a:lnTo>
                <a:lnTo>
                  <a:pt x="104" y="261"/>
                </a:lnTo>
                <a:lnTo>
                  <a:pt x="104" y="261"/>
                </a:lnTo>
                <a:lnTo>
                  <a:pt x="105" y="261"/>
                </a:lnTo>
                <a:lnTo>
                  <a:pt x="105" y="260"/>
                </a:lnTo>
                <a:lnTo>
                  <a:pt x="105" y="260"/>
                </a:lnTo>
                <a:lnTo>
                  <a:pt x="105" y="260"/>
                </a:lnTo>
                <a:lnTo>
                  <a:pt x="105" y="260"/>
                </a:lnTo>
                <a:lnTo>
                  <a:pt x="105" y="259"/>
                </a:lnTo>
                <a:lnTo>
                  <a:pt x="105" y="259"/>
                </a:lnTo>
                <a:lnTo>
                  <a:pt x="105" y="259"/>
                </a:lnTo>
                <a:lnTo>
                  <a:pt x="105" y="259"/>
                </a:lnTo>
                <a:lnTo>
                  <a:pt x="105" y="258"/>
                </a:lnTo>
                <a:lnTo>
                  <a:pt x="105" y="258"/>
                </a:lnTo>
                <a:lnTo>
                  <a:pt x="105" y="258"/>
                </a:lnTo>
                <a:lnTo>
                  <a:pt x="105" y="258"/>
                </a:lnTo>
                <a:lnTo>
                  <a:pt x="105" y="258"/>
                </a:lnTo>
                <a:lnTo>
                  <a:pt x="104" y="258"/>
                </a:lnTo>
                <a:lnTo>
                  <a:pt x="104" y="258"/>
                </a:lnTo>
                <a:lnTo>
                  <a:pt x="104" y="258"/>
                </a:lnTo>
                <a:lnTo>
                  <a:pt x="104" y="257"/>
                </a:lnTo>
                <a:lnTo>
                  <a:pt x="104" y="257"/>
                </a:lnTo>
                <a:lnTo>
                  <a:pt x="104" y="257"/>
                </a:lnTo>
                <a:lnTo>
                  <a:pt x="104" y="257"/>
                </a:lnTo>
                <a:lnTo>
                  <a:pt x="104" y="256"/>
                </a:lnTo>
                <a:lnTo>
                  <a:pt x="104" y="256"/>
                </a:lnTo>
                <a:lnTo>
                  <a:pt x="104" y="256"/>
                </a:lnTo>
                <a:lnTo>
                  <a:pt x="104" y="256"/>
                </a:lnTo>
                <a:lnTo>
                  <a:pt x="105" y="256"/>
                </a:lnTo>
                <a:lnTo>
                  <a:pt x="105" y="256"/>
                </a:lnTo>
                <a:lnTo>
                  <a:pt x="105" y="256"/>
                </a:lnTo>
                <a:lnTo>
                  <a:pt x="105" y="256"/>
                </a:lnTo>
                <a:lnTo>
                  <a:pt x="105" y="255"/>
                </a:lnTo>
                <a:lnTo>
                  <a:pt x="106" y="255"/>
                </a:lnTo>
                <a:lnTo>
                  <a:pt x="106" y="255"/>
                </a:lnTo>
                <a:lnTo>
                  <a:pt x="106" y="255"/>
                </a:lnTo>
                <a:lnTo>
                  <a:pt x="106" y="255"/>
                </a:lnTo>
                <a:lnTo>
                  <a:pt x="106" y="255"/>
                </a:lnTo>
                <a:lnTo>
                  <a:pt x="107" y="255"/>
                </a:lnTo>
                <a:lnTo>
                  <a:pt x="107" y="255"/>
                </a:lnTo>
                <a:lnTo>
                  <a:pt x="107" y="255"/>
                </a:lnTo>
                <a:lnTo>
                  <a:pt x="108" y="255"/>
                </a:lnTo>
                <a:lnTo>
                  <a:pt x="108" y="254"/>
                </a:lnTo>
                <a:lnTo>
                  <a:pt x="108" y="254"/>
                </a:lnTo>
                <a:lnTo>
                  <a:pt x="108" y="254"/>
                </a:lnTo>
                <a:lnTo>
                  <a:pt x="108" y="254"/>
                </a:lnTo>
                <a:lnTo>
                  <a:pt x="108" y="254"/>
                </a:lnTo>
                <a:lnTo>
                  <a:pt x="108" y="253"/>
                </a:lnTo>
                <a:lnTo>
                  <a:pt x="108" y="253"/>
                </a:lnTo>
                <a:lnTo>
                  <a:pt x="109" y="253"/>
                </a:lnTo>
                <a:lnTo>
                  <a:pt x="109" y="253"/>
                </a:lnTo>
                <a:lnTo>
                  <a:pt x="109" y="253"/>
                </a:lnTo>
                <a:lnTo>
                  <a:pt x="109" y="252"/>
                </a:lnTo>
                <a:lnTo>
                  <a:pt x="109" y="252"/>
                </a:lnTo>
                <a:lnTo>
                  <a:pt x="110" y="252"/>
                </a:lnTo>
                <a:lnTo>
                  <a:pt x="110" y="252"/>
                </a:lnTo>
                <a:lnTo>
                  <a:pt x="110" y="252"/>
                </a:lnTo>
                <a:lnTo>
                  <a:pt x="110" y="252"/>
                </a:lnTo>
                <a:lnTo>
                  <a:pt x="110" y="252"/>
                </a:lnTo>
                <a:lnTo>
                  <a:pt x="110" y="251"/>
                </a:lnTo>
                <a:lnTo>
                  <a:pt x="110" y="251"/>
                </a:lnTo>
                <a:lnTo>
                  <a:pt x="110" y="251"/>
                </a:lnTo>
                <a:lnTo>
                  <a:pt x="111" y="251"/>
                </a:lnTo>
                <a:lnTo>
                  <a:pt x="111" y="251"/>
                </a:lnTo>
                <a:lnTo>
                  <a:pt x="111" y="250"/>
                </a:lnTo>
                <a:lnTo>
                  <a:pt x="111" y="250"/>
                </a:lnTo>
                <a:lnTo>
                  <a:pt x="111" y="250"/>
                </a:lnTo>
                <a:lnTo>
                  <a:pt x="111" y="250"/>
                </a:lnTo>
                <a:lnTo>
                  <a:pt x="111" y="250"/>
                </a:lnTo>
                <a:lnTo>
                  <a:pt x="112" y="250"/>
                </a:lnTo>
                <a:lnTo>
                  <a:pt x="112" y="249"/>
                </a:lnTo>
                <a:lnTo>
                  <a:pt x="111" y="249"/>
                </a:lnTo>
                <a:lnTo>
                  <a:pt x="112" y="249"/>
                </a:lnTo>
                <a:lnTo>
                  <a:pt x="111" y="249"/>
                </a:lnTo>
                <a:lnTo>
                  <a:pt x="111" y="249"/>
                </a:lnTo>
                <a:lnTo>
                  <a:pt x="111" y="249"/>
                </a:lnTo>
                <a:lnTo>
                  <a:pt x="111" y="248"/>
                </a:lnTo>
                <a:lnTo>
                  <a:pt x="111" y="248"/>
                </a:lnTo>
                <a:lnTo>
                  <a:pt x="111" y="248"/>
                </a:lnTo>
                <a:lnTo>
                  <a:pt x="111" y="247"/>
                </a:lnTo>
                <a:lnTo>
                  <a:pt x="111" y="247"/>
                </a:lnTo>
                <a:lnTo>
                  <a:pt x="111" y="247"/>
                </a:lnTo>
                <a:lnTo>
                  <a:pt x="111" y="247"/>
                </a:lnTo>
                <a:lnTo>
                  <a:pt x="111" y="247"/>
                </a:lnTo>
                <a:lnTo>
                  <a:pt x="111" y="247"/>
                </a:lnTo>
                <a:lnTo>
                  <a:pt x="110" y="246"/>
                </a:lnTo>
                <a:lnTo>
                  <a:pt x="110" y="246"/>
                </a:lnTo>
                <a:lnTo>
                  <a:pt x="110" y="246"/>
                </a:lnTo>
                <a:lnTo>
                  <a:pt x="110" y="246"/>
                </a:lnTo>
                <a:lnTo>
                  <a:pt x="109" y="246"/>
                </a:lnTo>
                <a:lnTo>
                  <a:pt x="109" y="246"/>
                </a:lnTo>
                <a:lnTo>
                  <a:pt x="109" y="246"/>
                </a:lnTo>
                <a:lnTo>
                  <a:pt x="109" y="246"/>
                </a:lnTo>
                <a:lnTo>
                  <a:pt x="109" y="246"/>
                </a:lnTo>
                <a:lnTo>
                  <a:pt x="108" y="246"/>
                </a:lnTo>
                <a:lnTo>
                  <a:pt x="108" y="246"/>
                </a:lnTo>
                <a:lnTo>
                  <a:pt x="108" y="246"/>
                </a:lnTo>
                <a:lnTo>
                  <a:pt x="108" y="246"/>
                </a:lnTo>
                <a:lnTo>
                  <a:pt x="108" y="247"/>
                </a:lnTo>
                <a:lnTo>
                  <a:pt x="107" y="247"/>
                </a:lnTo>
                <a:lnTo>
                  <a:pt x="107" y="247"/>
                </a:lnTo>
                <a:lnTo>
                  <a:pt x="107" y="247"/>
                </a:lnTo>
                <a:lnTo>
                  <a:pt x="106" y="247"/>
                </a:lnTo>
                <a:lnTo>
                  <a:pt x="106" y="248"/>
                </a:lnTo>
                <a:lnTo>
                  <a:pt x="105" y="249"/>
                </a:lnTo>
                <a:lnTo>
                  <a:pt x="105" y="249"/>
                </a:lnTo>
                <a:lnTo>
                  <a:pt x="105" y="249"/>
                </a:lnTo>
                <a:lnTo>
                  <a:pt x="105" y="249"/>
                </a:lnTo>
                <a:lnTo>
                  <a:pt x="105" y="249"/>
                </a:lnTo>
                <a:lnTo>
                  <a:pt x="104" y="250"/>
                </a:lnTo>
                <a:lnTo>
                  <a:pt x="104" y="250"/>
                </a:lnTo>
                <a:lnTo>
                  <a:pt x="103" y="251"/>
                </a:lnTo>
                <a:lnTo>
                  <a:pt x="103" y="251"/>
                </a:lnTo>
                <a:lnTo>
                  <a:pt x="103" y="251"/>
                </a:lnTo>
                <a:lnTo>
                  <a:pt x="103" y="252"/>
                </a:lnTo>
                <a:lnTo>
                  <a:pt x="103" y="252"/>
                </a:lnTo>
                <a:lnTo>
                  <a:pt x="103" y="252"/>
                </a:lnTo>
                <a:lnTo>
                  <a:pt x="102" y="252"/>
                </a:lnTo>
                <a:lnTo>
                  <a:pt x="102" y="252"/>
                </a:lnTo>
                <a:lnTo>
                  <a:pt x="102" y="252"/>
                </a:lnTo>
                <a:lnTo>
                  <a:pt x="102" y="252"/>
                </a:lnTo>
                <a:lnTo>
                  <a:pt x="102" y="253"/>
                </a:lnTo>
                <a:lnTo>
                  <a:pt x="101" y="253"/>
                </a:lnTo>
                <a:lnTo>
                  <a:pt x="101" y="253"/>
                </a:lnTo>
                <a:lnTo>
                  <a:pt x="101" y="253"/>
                </a:lnTo>
                <a:lnTo>
                  <a:pt x="100" y="254"/>
                </a:lnTo>
                <a:lnTo>
                  <a:pt x="100" y="254"/>
                </a:lnTo>
                <a:lnTo>
                  <a:pt x="100" y="254"/>
                </a:lnTo>
                <a:lnTo>
                  <a:pt x="100" y="254"/>
                </a:lnTo>
                <a:lnTo>
                  <a:pt x="99" y="254"/>
                </a:lnTo>
                <a:lnTo>
                  <a:pt x="99" y="254"/>
                </a:lnTo>
                <a:lnTo>
                  <a:pt x="98" y="255"/>
                </a:lnTo>
                <a:lnTo>
                  <a:pt x="98" y="255"/>
                </a:lnTo>
                <a:lnTo>
                  <a:pt x="98" y="255"/>
                </a:lnTo>
                <a:lnTo>
                  <a:pt x="98" y="255"/>
                </a:lnTo>
                <a:lnTo>
                  <a:pt x="97" y="255"/>
                </a:lnTo>
                <a:lnTo>
                  <a:pt x="97" y="255"/>
                </a:lnTo>
                <a:lnTo>
                  <a:pt x="97" y="255"/>
                </a:lnTo>
                <a:lnTo>
                  <a:pt x="96" y="255"/>
                </a:lnTo>
                <a:lnTo>
                  <a:pt x="96" y="256"/>
                </a:lnTo>
                <a:lnTo>
                  <a:pt x="96" y="256"/>
                </a:lnTo>
                <a:lnTo>
                  <a:pt x="95" y="256"/>
                </a:lnTo>
                <a:lnTo>
                  <a:pt x="95" y="256"/>
                </a:lnTo>
                <a:lnTo>
                  <a:pt x="95" y="256"/>
                </a:lnTo>
                <a:lnTo>
                  <a:pt x="95" y="256"/>
                </a:lnTo>
                <a:lnTo>
                  <a:pt x="95" y="256"/>
                </a:lnTo>
                <a:lnTo>
                  <a:pt x="95" y="257"/>
                </a:lnTo>
                <a:lnTo>
                  <a:pt x="94" y="257"/>
                </a:lnTo>
                <a:lnTo>
                  <a:pt x="94" y="257"/>
                </a:lnTo>
                <a:lnTo>
                  <a:pt x="94" y="257"/>
                </a:lnTo>
                <a:lnTo>
                  <a:pt x="93" y="257"/>
                </a:lnTo>
                <a:lnTo>
                  <a:pt x="93" y="257"/>
                </a:lnTo>
                <a:lnTo>
                  <a:pt x="93" y="258"/>
                </a:lnTo>
                <a:lnTo>
                  <a:pt x="93" y="258"/>
                </a:lnTo>
                <a:lnTo>
                  <a:pt x="93" y="258"/>
                </a:lnTo>
                <a:lnTo>
                  <a:pt x="93" y="258"/>
                </a:lnTo>
                <a:lnTo>
                  <a:pt x="92" y="258"/>
                </a:lnTo>
                <a:lnTo>
                  <a:pt x="92" y="258"/>
                </a:lnTo>
                <a:lnTo>
                  <a:pt x="92" y="259"/>
                </a:lnTo>
                <a:lnTo>
                  <a:pt x="92" y="259"/>
                </a:lnTo>
                <a:lnTo>
                  <a:pt x="92" y="259"/>
                </a:lnTo>
                <a:lnTo>
                  <a:pt x="91" y="259"/>
                </a:lnTo>
                <a:lnTo>
                  <a:pt x="91" y="259"/>
                </a:lnTo>
                <a:lnTo>
                  <a:pt x="90" y="260"/>
                </a:lnTo>
                <a:lnTo>
                  <a:pt x="90" y="260"/>
                </a:lnTo>
                <a:lnTo>
                  <a:pt x="90" y="260"/>
                </a:lnTo>
                <a:lnTo>
                  <a:pt x="89" y="260"/>
                </a:lnTo>
                <a:lnTo>
                  <a:pt x="89" y="260"/>
                </a:lnTo>
                <a:lnTo>
                  <a:pt x="89" y="260"/>
                </a:lnTo>
                <a:lnTo>
                  <a:pt x="89" y="260"/>
                </a:lnTo>
                <a:lnTo>
                  <a:pt x="88" y="260"/>
                </a:lnTo>
                <a:lnTo>
                  <a:pt x="88" y="260"/>
                </a:lnTo>
                <a:lnTo>
                  <a:pt x="88" y="260"/>
                </a:lnTo>
                <a:lnTo>
                  <a:pt x="88" y="259"/>
                </a:lnTo>
                <a:lnTo>
                  <a:pt x="88" y="259"/>
                </a:lnTo>
                <a:lnTo>
                  <a:pt x="88" y="259"/>
                </a:lnTo>
                <a:lnTo>
                  <a:pt x="87" y="259"/>
                </a:lnTo>
                <a:lnTo>
                  <a:pt x="87" y="259"/>
                </a:lnTo>
                <a:lnTo>
                  <a:pt x="88" y="258"/>
                </a:lnTo>
                <a:lnTo>
                  <a:pt x="88" y="258"/>
                </a:lnTo>
                <a:lnTo>
                  <a:pt x="88" y="258"/>
                </a:lnTo>
                <a:lnTo>
                  <a:pt x="88" y="257"/>
                </a:lnTo>
                <a:lnTo>
                  <a:pt x="87" y="257"/>
                </a:lnTo>
                <a:lnTo>
                  <a:pt x="87" y="257"/>
                </a:lnTo>
                <a:lnTo>
                  <a:pt x="87" y="257"/>
                </a:lnTo>
                <a:lnTo>
                  <a:pt x="87" y="257"/>
                </a:lnTo>
                <a:lnTo>
                  <a:pt x="87" y="257"/>
                </a:lnTo>
                <a:lnTo>
                  <a:pt x="87" y="256"/>
                </a:lnTo>
                <a:lnTo>
                  <a:pt x="87" y="256"/>
                </a:lnTo>
                <a:lnTo>
                  <a:pt x="87" y="256"/>
                </a:lnTo>
                <a:lnTo>
                  <a:pt x="86" y="256"/>
                </a:lnTo>
                <a:lnTo>
                  <a:pt x="86" y="256"/>
                </a:lnTo>
                <a:lnTo>
                  <a:pt x="86" y="255"/>
                </a:lnTo>
                <a:lnTo>
                  <a:pt x="86" y="255"/>
                </a:lnTo>
                <a:lnTo>
                  <a:pt x="86" y="255"/>
                </a:lnTo>
                <a:lnTo>
                  <a:pt x="86" y="255"/>
                </a:lnTo>
                <a:lnTo>
                  <a:pt x="86" y="255"/>
                </a:lnTo>
                <a:lnTo>
                  <a:pt x="86" y="255"/>
                </a:lnTo>
                <a:lnTo>
                  <a:pt x="86" y="254"/>
                </a:lnTo>
                <a:lnTo>
                  <a:pt x="85" y="254"/>
                </a:lnTo>
                <a:lnTo>
                  <a:pt x="85" y="254"/>
                </a:lnTo>
                <a:lnTo>
                  <a:pt x="85" y="254"/>
                </a:lnTo>
                <a:lnTo>
                  <a:pt x="85" y="254"/>
                </a:lnTo>
                <a:lnTo>
                  <a:pt x="85" y="253"/>
                </a:lnTo>
                <a:lnTo>
                  <a:pt x="85" y="253"/>
                </a:lnTo>
                <a:lnTo>
                  <a:pt x="85" y="253"/>
                </a:lnTo>
                <a:lnTo>
                  <a:pt x="84" y="253"/>
                </a:lnTo>
                <a:lnTo>
                  <a:pt x="84" y="253"/>
                </a:lnTo>
                <a:lnTo>
                  <a:pt x="84" y="253"/>
                </a:lnTo>
                <a:lnTo>
                  <a:pt x="84" y="253"/>
                </a:lnTo>
                <a:lnTo>
                  <a:pt x="83" y="253"/>
                </a:lnTo>
                <a:lnTo>
                  <a:pt x="83" y="253"/>
                </a:lnTo>
                <a:lnTo>
                  <a:pt x="83" y="253"/>
                </a:lnTo>
                <a:lnTo>
                  <a:pt x="83" y="253"/>
                </a:lnTo>
                <a:lnTo>
                  <a:pt x="83" y="253"/>
                </a:lnTo>
                <a:lnTo>
                  <a:pt x="82" y="253"/>
                </a:lnTo>
                <a:lnTo>
                  <a:pt x="82" y="253"/>
                </a:lnTo>
                <a:lnTo>
                  <a:pt x="82" y="253"/>
                </a:lnTo>
                <a:lnTo>
                  <a:pt x="82" y="253"/>
                </a:lnTo>
                <a:lnTo>
                  <a:pt x="82" y="253"/>
                </a:lnTo>
                <a:lnTo>
                  <a:pt x="82" y="253"/>
                </a:lnTo>
                <a:lnTo>
                  <a:pt x="81" y="253"/>
                </a:lnTo>
                <a:lnTo>
                  <a:pt x="81" y="252"/>
                </a:lnTo>
                <a:lnTo>
                  <a:pt x="81" y="253"/>
                </a:lnTo>
                <a:lnTo>
                  <a:pt x="81" y="253"/>
                </a:lnTo>
                <a:lnTo>
                  <a:pt x="81" y="253"/>
                </a:lnTo>
                <a:lnTo>
                  <a:pt x="81" y="252"/>
                </a:lnTo>
                <a:lnTo>
                  <a:pt x="81" y="252"/>
                </a:lnTo>
                <a:lnTo>
                  <a:pt x="81" y="252"/>
                </a:lnTo>
                <a:lnTo>
                  <a:pt x="81" y="252"/>
                </a:lnTo>
                <a:lnTo>
                  <a:pt x="81" y="252"/>
                </a:lnTo>
                <a:lnTo>
                  <a:pt x="81" y="252"/>
                </a:lnTo>
                <a:lnTo>
                  <a:pt x="81" y="252"/>
                </a:lnTo>
                <a:lnTo>
                  <a:pt x="81" y="252"/>
                </a:lnTo>
                <a:lnTo>
                  <a:pt x="80" y="252"/>
                </a:lnTo>
                <a:lnTo>
                  <a:pt x="80" y="252"/>
                </a:lnTo>
                <a:lnTo>
                  <a:pt x="80" y="253"/>
                </a:lnTo>
                <a:lnTo>
                  <a:pt x="80" y="253"/>
                </a:lnTo>
                <a:lnTo>
                  <a:pt x="80" y="253"/>
                </a:lnTo>
                <a:lnTo>
                  <a:pt x="79" y="253"/>
                </a:lnTo>
                <a:lnTo>
                  <a:pt x="79" y="253"/>
                </a:lnTo>
                <a:lnTo>
                  <a:pt x="79" y="253"/>
                </a:lnTo>
                <a:lnTo>
                  <a:pt x="79" y="253"/>
                </a:lnTo>
                <a:lnTo>
                  <a:pt x="78" y="253"/>
                </a:lnTo>
                <a:lnTo>
                  <a:pt x="78" y="254"/>
                </a:lnTo>
                <a:lnTo>
                  <a:pt x="78" y="254"/>
                </a:lnTo>
                <a:lnTo>
                  <a:pt x="78" y="254"/>
                </a:lnTo>
                <a:lnTo>
                  <a:pt x="77" y="254"/>
                </a:lnTo>
                <a:lnTo>
                  <a:pt x="77" y="254"/>
                </a:lnTo>
                <a:lnTo>
                  <a:pt x="77" y="254"/>
                </a:lnTo>
                <a:lnTo>
                  <a:pt x="77" y="254"/>
                </a:lnTo>
                <a:lnTo>
                  <a:pt x="77" y="254"/>
                </a:lnTo>
                <a:lnTo>
                  <a:pt x="76" y="254"/>
                </a:lnTo>
                <a:lnTo>
                  <a:pt x="76" y="255"/>
                </a:lnTo>
                <a:lnTo>
                  <a:pt x="76" y="255"/>
                </a:lnTo>
                <a:lnTo>
                  <a:pt x="76" y="255"/>
                </a:lnTo>
                <a:lnTo>
                  <a:pt x="76" y="255"/>
                </a:lnTo>
                <a:lnTo>
                  <a:pt x="75" y="255"/>
                </a:lnTo>
                <a:lnTo>
                  <a:pt x="75" y="255"/>
                </a:lnTo>
                <a:lnTo>
                  <a:pt x="75" y="255"/>
                </a:lnTo>
                <a:lnTo>
                  <a:pt x="75" y="255"/>
                </a:lnTo>
                <a:lnTo>
                  <a:pt x="74" y="255"/>
                </a:lnTo>
                <a:lnTo>
                  <a:pt x="74" y="255"/>
                </a:lnTo>
                <a:lnTo>
                  <a:pt x="74" y="255"/>
                </a:lnTo>
                <a:lnTo>
                  <a:pt x="73" y="255"/>
                </a:lnTo>
                <a:lnTo>
                  <a:pt x="73" y="255"/>
                </a:lnTo>
                <a:lnTo>
                  <a:pt x="73" y="255"/>
                </a:lnTo>
                <a:lnTo>
                  <a:pt x="73" y="255"/>
                </a:lnTo>
                <a:lnTo>
                  <a:pt x="72" y="255"/>
                </a:lnTo>
                <a:lnTo>
                  <a:pt x="72" y="255"/>
                </a:lnTo>
                <a:lnTo>
                  <a:pt x="72" y="255"/>
                </a:lnTo>
                <a:lnTo>
                  <a:pt x="72" y="255"/>
                </a:lnTo>
                <a:lnTo>
                  <a:pt x="72" y="255"/>
                </a:lnTo>
                <a:lnTo>
                  <a:pt x="71" y="255"/>
                </a:lnTo>
                <a:lnTo>
                  <a:pt x="71" y="255"/>
                </a:lnTo>
                <a:lnTo>
                  <a:pt x="71" y="256"/>
                </a:lnTo>
                <a:lnTo>
                  <a:pt x="71" y="256"/>
                </a:lnTo>
                <a:lnTo>
                  <a:pt x="71" y="256"/>
                </a:lnTo>
                <a:lnTo>
                  <a:pt x="70" y="256"/>
                </a:lnTo>
                <a:lnTo>
                  <a:pt x="70" y="256"/>
                </a:lnTo>
                <a:lnTo>
                  <a:pt x="70" y="256"/>
                </a:lnTo>
                <a:lnTo>
                  <a:pt x="70" y="256"/>
                </a:lnTo>
                <a:lnTo>
                  <a:pt x="69" y="256"/>
                </a:lnTo>
                <a:lnTo>
                  <a:pt x="69" y="256"/>
                </a:lnTo>
                <a:lnTo>
                  <a:pt x="69" y="257"/>
                </a:lnTo>
                <a:lnTo>
                  <a:pt x="69" y="257"/>
                </a:lnTo>
                <a:lnTo>
                  <a:pt x="69" y="257"/>
                </a:lnTo>
                <a:lnTo>
                  <a:pt x="68" y="257"/>
                </a:lnTo>
                <a:lnTo>
                  <a:pt x="68" y="257"/>
                </a:lnTo>
                <a:lnTo>
                  <a:pt x="68" y="257"/>
                </a:lnTo>
                <a:lnTo>
                  <a:pt x="68" y="257"/>
                </a:lnTo>
                <a:lnTo>
                  <a:pt x="68" y="257"/>
                </a:lnTo>
                <a:lnTo>
                  <a:pt x="68" y="256"/>
                </a:lnTo>
                <a:lnTo>
                  <a:pt x="67" y="256"/>
                </a:lnTo>
                <a:lnTo>
                  <a:pt x="67" y="256"/>
                </a:lnTo>
                <a:lnTo>
                  <a:pt x="67" y="256"/>
                </a:lnTo>
                <a:lnTo>
                  <a:pt x="67" y="257"/>
                </a:lnTo>
                <a:lnTo>
                  <a:pt x="67" y="257"/>
                </a:lnTo>
                <a:lnTo>
                  <a:pt x="66" y="257"/>
                </a:lnTo>
                <a:lnTo>
                  <a:pt x="66" y="257"/>
                </a:lnTo>
                <a:lnTo>
                  <a:pt x="67" y="258"/>
                </a:lnTo>
                <a:lnTo>
                  <a:pt x="67" y="258"/>
                </a:lnTo>
                <a:lnTo>
                  <a:pt x="67" y="258"/>
                </a:lnTo>
                <a:lnTo>
                  <a:pt x="66" y="258"/>
                </a:lnTo>
                <a:lnTo>
                  <a:pt x="66" y="258"/>
                </a:lnTo>
                <a:lnTo>
                  <a:pt x="66" y="258"/>
                </a:lnTo>
                <a:lnTo>
                  <a:pt x="66" y="259"/>
                </a:lnTo>
                <a:lnTo>
                  <a:pt x="67" y="259"/>
                </a:lnTo>
                <a:lnTo>
                  <a:pt x="67" y="259"/>
                </a:lnTo>
                <a:lnTo>
                  <a:pt x="67" y="259"/>
                </a:lnTo>
                <a:lnTo>
                  <a:pt x="67" y="259"/>
                </a:lnTo>
                <a:lnTo>
                  <a:pt x="68" y="259"/>
                </a:lnTo>
                <a:lnTo>
                  <a:pt x="68" y="259"/>
                </a:lnTo>
                <a:lnTo>
                  <a:pt x="68" y="259"/>
                </a:lnTo>
                <a:lnTo>
                  <a:pt x="68" y="260"/>
                </a:lnTo>
                <a:lnTo>
                  <a:pt x="68" y="260"/>
                </a:lnTo>
                <a:lnTo>
                  <a:pt x="69" y="260"/>
                </a:lnTo>
                <a:lnTo>
                  <a:pt x="69" y="260"/>
                </a:lnTo>
                <a:lnTo>
                  <a:pt x="69" y="260"/>
                </a:lnTo>
                <a:lnTo>
                  <a:pt x="69" y="260"/>
                </a:lnTo>
                <a:lnTo>
                  <a:pt x="69" y="260"/>
                </a:lnTo>
                <a:lnTo>
                  <a:pt x="70" y="261"/>
                </a:lnTo>
                <a:lnTo>
                  <a:pt x="70" y="261"/>
                </a:lnTo>
                <a:lnTo>
                  <a:pt x="70" y="261"/>
                </a:lnTo>
                <a:lnTo>
                  <a:pt x="70" y="261"/>
                </a:lnTo>
                <a:lnTo>
                  <a:pt x="70" y="261"/>
                </a:lnTo>
                <a:lnTo>
                  <a:pt x="70" y="261"/>
                </a:lnTo>
                <a:lnTo>
                  <a:pt x="70" y="262"/>
                </a:lnTo>
                <a:lnTo>
                  <a:pt x="71" y="262"/>
                </a:lnTo>
                <a:lnTo>
                  <a:pt x="71" y="262"/>
                </a:lnTo>
                <a:lnTo>
                  <a:pt x="71" y="262"/>
                </a:lnTo>
                <a:lnTo>
                  <a:pt x="71" y="262"/>
                </a:lnTo>
                <a:lnTo>
                  <a:pt x="71" y="262"/>
                </a:lnTo>
                <a:lnTo>
                  <a:pt x="72" y="263"/>
                </a:lnTo>
                <a:lnTo>
                  <a:pt x="72" y="263"/>
                </a:lnTo>
                <a:lnTo>
                  <a:pt x="72" y="263"/>
                </a:lnTo>
                <a:lnTo>
                  <a:pt x="72" y="263"/>
                </a:lnTo>
                <a:lnTo>
                  <a:pt x="73" y="263"/>
                </a:lnTo>
                <a:lnTo>
                  <a:pt x="73" y="263"/>
                </a:lnTo>
                <a:lnTo>
                  <a:pt x="73" y="263"/>
                </a:lnTo>
                <a:lnTo>
                  <a:pt x="73" y="263"/>
                </a:lnTo>
                <a:lnTo>
                  <a:pt x="74" y="263"/>
                </a:lnTo>
                <a:lnTo>
                  <a:pt x="74" y="263"/>
                </a:lnTo>
                <a:lnTo>
                  <a:pt x="74" y="263"/>
                </a:lnTo>
                <a:lnTo>
                  <a:pt x="74" y="263"/>
                </a:lnTo>
                <a:lnTo>
                  <a:pt x="75" y="263"/>
                </a:lnTo>
                <a:lnTo>
                  <a:pt x="75" y="264"/>
                </a:lnTo>
                <a:lnTo>
                  <a:pt x="75" y="263"/>
                </a:lnTo>
                <a:lnTo>
                  <a:pt x="75" y="263"/>
                </a:lnTo>
                <a:lnTo>
                  <a:pt x="75" y="263"/>
                </a:lnTo>
                <a:lnTo>
                  <a:pt x="76" y="263"/>
                </a:lnTo>
                <a:lnTo>
                  <a:pt x="76" y="263"/>
                </a:lnTo>
                <a:lnTo>
                  <a:pt x="76" y="263"/>
                </a:lnTo>
                <a:lnTo>
                  <a:pt x="76" y="264"/>
                </a:lnTo>
                <a:lnTo>
                  <a:pt x="76" y="264"/>
                </a:lnTo>
                <a:lnTo>
                  <a:pt x="77" y="264"/>
                </a:lnTo>
                <a:lnTo>
                  <a:pt x="77" y="264"/>
                </a:lnTo>
                <a:lnTo>
                  <a:pt x="77" y="264"/>
                </a:lnTo>
                <a:lnTo>
                  <a:pt x="77" y="265"/>
                </a:lnTo>
                <a:lnTo>
                  <a:pt x="77" y="265"/>
                </a:lnTo>
                <a:lnTo>
                  <a:pt x="77" y="265"/>
                </a:lnTo>
                <a:lnTo>
                  <a:pt x="77" y="265"/>
                </a:lnTo>
                <a:lnTo>
                  <a:pt x="77" y="266"/>
                </a:lnTo>
                <a:lnTo>
                  <a:pt x="77" y="266"/>
                </a:lnTo>
                <a:lnTo>
                  <a:pt x="78" y="266"/>
                </a:lnTo>
                <a:lnTo>
                  <a:pt x="78" y="266"/>
                </a:lnTo>
                <a:lnTo>
                  <a:pt x="78" y="267"/>
                </a:lnTo>
                <a:lnTo>
                  <a:pt x="78" y="267"/>
                </a:lnTo>
                <a:lnTo>
                  <a:pt x="78" y="267"/>
                </a:lnTo>
                <a:lnTo>
                  <a:pt x="78" y="267"/>
                </a:lnTo>
                <a:lnTo>
                  <a:pt x="79" y="268"/>
                </a:lnTo>
                <a:lnTo>
                  <a:pt x="79" y="268"/>
                </a:lnTo>
                <a:lnTo>
                  <a:pt x="79" y="268"/>
                </a:lnTo>
                <a:lnTo>
                  <a:pt x="79" y="268"/>
                </a:lnTo>
                <a:lnTo>
                  <a:pt x="79" y="268"/>
                </a:lnTo>
                <a:lnTo>
                  <a:pt x="79" y="268"/>
                </a:lnTo>
                <a:lnTo>
                  <a:pt x="80" y="269"/>
                </a:lnTo>
                <a:lnTo>
                  <a:pt x="80" y="269"/>
                </a:lnTo>
                <a:lnTo>
                  <a:pt x="80" y="269"/>
                </a:lnTo>
                <a:lnTo>
                  <a:pt x="79" y="269"/>
                </a:lnTo>
                <a:lnTo>
                  <a:pt x="79" y="269"/>
                </a:lnTo>
                <a:lnTo>
                  <a:pt x="79" y="269"/>
                </a:lnTo>
                <a:lnTo>
                  <a:pt x="79" y="269"/>
                </a:lnTo>
                <a:lnTo>
                  <a:pt x="79" y="269"/>
                </a:lnTo>
                <a:lnTo>
                  <a:pt x="79" y="269"/>
                </a:lnTo>
                <a:lnTo>
                  <a:pt x="79" y="269"/>
                </a:lnTo>
                <a:lnTo>
                  <a:pt x="78" y="269"/>
                </a:lnTo>
                <a:lnTo>
                  <a:pt x="78" y="269"/>
                </a:lnTo>
                <a:lnTo>
                  <a:pt x="78" y="269"/>
                </a:lnTo>
                <a:lnTo>
                  <a:pt x="78" y="269"/>
                </a:lnTo>
                <a:lnTo>
                  <a:pt x="78" y="268"/>
                </a:lnTo>
                <a:lnTo>
                  <a:pt x="78" y="268"/>
                </a:lnTo>
                <a:lnTo>
                  <a:pt x="77" y="268"/>
                </a:lnTo>
                <a:lnTo>
                  <a:pt x="77" y="268"/>
                </a:lnTo>
                <a:lnTo>
                  <a:pt x="77" y="267"/>
                </a:lnTo>
                <a:lnTo>
                  <a:pt x="77" y="267"/>
                </a:lnTo>
                <a:lnTo>
                  <a:pt x="77" y="267"/>
                </a:lnTo>
                <a:lnTo>
                  <a:pt x="77" y="267"/>
                </a:lnTo>
                <a:lnTo>
                  <a:pt x="76" y="267"/>
                </a:lnTo>
                <a:lnTo>
                  <a:pt x="76" y="267"/>
                </a:lnTo>
                <a:lnTo>
                  <a:pt x="76" y="267"/>
                </a:lnTo>
                <a:lnTo>
                  <a:pt x="75" y="267"/>
                </a:lnTo>
                <a:lnTo>
                  <a:pt x="75" y="267"/>
                </a:lnTo>
                <a:lnTo>
                  <a:pt x="75" y="266"/>
                </a:lnTo>
                <a:lnTo>
                  <a:pt x="75" y="266"/>
                </a:lnTo>
                <a:lnTo>
                  <a:pt x="75" y="266"/>
                </a:lnTo>
                <a:lnTo>
                  <a:pt x="75" y="266"/>
                </a:lnTo>
                <a:lnTo>
                  <a:pt x="75" y="266"/>
                </a:lnTo>
                <a:lnTo>
                  <a:pt x="75" y="265"/>
                </a:lnTo>
                <a:lnTo>
                  <a:pt x="74" y="265"/>
                </a:lnTo>
                <a:lnTo>
                  <a:pt x="74" y="265"/>
                </a:lnTo>
                <a:lnTo>
                  <a:pt x="74" y="265"/>
                </a:lnTo>
                <a:lnTo>
                  <a:pt x="74" y="265"/>
                </a:lnTo>
                <a:lnTo>
                  <a:pt x="74" y="265"/>
                </a:lnTo>
                <a:lnTo>
                  <a:pt x="73" y="265"/>
                </a:lnTo>
                <a:lnTo>
                  <a:pt x="73" y="266"/>
                </a:lnTo>
                <a:lnTo>
                  <a:pt x="73" y="266"/>
                </a:lnTo>
                <a:lnTo>
                  <a:pt x="73" y="266"/>
                </a:lnTo>
                <a:lnTo>
                  <a:pt x="73" y="266"/>
                </a:lnTo>
                <a:lnTo>
                  <a:pt x="73" y="266"/>
                </a:lnTo>
                <a:lnTo>
                  <a:pt x="73" y="266"/>
                </a:lnTo>
                <a:lnTo>
                  <a:pt x="73" y="267"/>
                </a:lnTo>
                <a:lnTo>
                  <a:pt x="73" y="267"/>
                </a:lnTo>
                <a:lnTo>
                  <a:pt x="72" y="267"/>
                </a:lnTo>
                <a:lnTo>
                  <a:pt x="72" y="267"/>
                </a:lnTo>
                <a:lnTo>
                  <a:pt x="72" y="267"/>
                </a:lnTo>
                <a:lnTo>
                  <a:pt x="72" y="268"/>
                </a:lnTo>
                <a:lnTo>
                  <a:pt x="72" y="268"/>
                </a:lnTo>
                <a:lnTo>
                  <a:pt x="72" y="268"/>
                </a:lnTo>
                <a:lnTo>
                  <a:pt x="72" y="268"/>
                </a:lnTo>
                <a:lnTo>
                  <a:pt x="72" y="269"/>
                </a:lnTo>
                <a:lnTo>
                  <a:pt x="72" y="269"/>
                </a:lnTo>
                <a:lnTo>
                  <a:pt x="72" y="269"/>
                </a:lnTo>
                <a:lnTo>
                  <a:pt x="72" y="270"/>
                </a:lnTo>
                <a:lnTo>
                  <a:pt x="72" y="270"/>
                </a:lnTo>
                <a:lnTo>
                  <a:pt x="72" y="270"/>
                </a:lnTo>
                <a:lnTo>
                  <a:pt x="73" y="270"/>
                </a:lnTo>
                <a:lnTo>
                  <a:pt x="73" y="270"/>
                </a:lnTo>
                <a:lnTo>
                  <a:pt x="73" y="271"/>
                </a:lnTo>
                <a:lnTo>
                  <a:pt x="72" y="271"/>
                </a:lnTo>
                <a:lnTo>
                  <a:pt x="72" y="271"/>
                </a:lnTo>
                <a:lnTo>
                  <a:pt x="72" y="271"/>
                </a:lnTo>
                <a:lnTo>
                  <a:pt x="72" y="271"/>
                </a:lnTo>
                <a:lnTo>
                  <a:pt x="72" y="270"/>
                </a:lnTo>
                <a:lnTo>
                  <a:pt x="71" y="270"/>
                </a:lnTo>
                <a:lnTo>
                  <a:pt x="71" y="271"/>
                </a:lnTo>
                <a:lnTo>
                  <a:pt x="71" y="271"/>
                </a:lnTo>
                <a:lnTo>
                  <a:pt x="70" y="271"/>
                </a:lnTo>
                <a:lnTo>
                  <a:pt x="70" y="271"/>
                </a:lnTo>
                <a:lnTo>
                  <a:pt x="70" y="271"/>
                </a:lnTo>
                <a:lnTo>
                  <a:pt x="70" y="271"/>
                </a:lnTo>
                <a:lnTo>
                  <a:pt x="70" y="271"/>
                </a:lnTo>
                <a:lnTo>
                  <a:pt x="69" y="271"/>
                </a:lnTo>
                <a:lnTo>
                  <a:pt x="69" y="271"/>
                </a:lnTo>
                <a:lnTo>
                  <a:pt x="69" y="271"/>
                </a:lnTo>
                <a:lnTo>
                  <a:pt x="69" y="272"/>
                </a:lnTo>
                <a:lnTo>
                  <a:pt x="69" y="272"/>
                </a:lnTo>
                <a:lnTo>
                  <a:pt x="68" y="272"/>
                </a:lnTo>
                <a:lnTo>
                  <a:pt x="68" y="272"/>
                </a:lnTo>
                <a:lnTo>
                  <a:pt x="68" y="272"/>
                </a:lnTo>
                <a:lnTo>
                  <a:pt x="68" y="272"/>
                </a:lnTo>
                <a:lnTo>
                  <a:pt x="68" y="272"/>
                </a:lnTo>
                <a:lnTo>
                  <a:pt x="67" y="272"/>
                </a:lnTo>
                <a:lnTo>
                  <a:pt x="67" y="272"/>
                </a:lnTo>
                <a:lnTo>
                  <a:pt x="67" y="272"/>
                </a:lnTo>
                <a:lnTo>
                  <a:pt x="67" y="272"/>
                </a:lnTo>
                <a:lnTo>
                  <a:pt x="66" y="272"/>
                </a:lnTo>
                <a:lnTo>
                  <a:pt x="66" y="272"/>
                </a:lnTo>
                <a:lnTo>
                  <a:pt x="66" y="272"/>
                </a:lnTo>
                <a:lnTo>
                  <a:pt x="66" y="272"/>
                </a:lnTo>
                <a:lnTo>
                  <a:pt x="66" y="273"/>
                </a:lnTo>
                <a:lnTo>
                  <a:pt x="65" y="273"/>
                </a:lnTo>
                <a:lnTo>
                  <a:pt x="65" y="273"/>
                </a:lnTo>
                <a:lnTo>
                  <a:pt x="65" y="273"/>
                </a:lnTo>
                <a:lnTo>
                  <a:pt x="65" y="273"/>
                </a:lnTo>
                <a:lnTo>
                  <a:pt x="65" y="273"/>
                </a:lnTo>
                <a:lnTo>
                  <a:pt x="64" y="273"/>
                </a:lnTo>
                <a:lnTo>
                  <a:pt x="64" y="274"/>
                </a:lnTo>
                <a:lnTo>
                  <a:pt x="64" y="274"/>
                </a:lnTo>
                <a:lnTo>
                  <a:pt x="64" y="274"/>
                </a:lnTo>
                <a:lnTo>
                  <a:pt x="64" y="274"/>
                </a:lnTo>
                <a:lnTo>
                  <a:pt x="63" y="275"/>
                </a:lnTo>
                <a:lnTo>
                  <a:pt x="63" y="275"/>
                </a:lnTo>
                <a:lnTo>
                  <a:pt x="63" y="275"/>
                </a:lnTo>
                <a:lnTo>
                  <a:pt x="63" y="275"/>
                </a:lnTo>
                <a:lnTo>
                  <a:pt x="63" y="276"/>
                </a:lnTo>
                <a:lnTo>
                  <a:pt x="63" y="276"/>
                </a:lnTo>
                <a:lnTo>
                  <a:pt x="63" y="276"/>
                </a:lnTo>
                <a:lnTo>
                  <a:pt x="63" y="276"/>
                </a:lnTo>
                <a:lnTo>
                  <a:pt x="63" y="277"/>
                </a:lnTo>
                <a:lnTo>
                  <a:pt x="64" y="277"/>
                </a:lnTo>
                <a:lnTo>
                  <a:pt x="64" y="277"/>
                </a:lnTo>
                <a:lnTo>
                  <a:pt x="64" y="277"/>
                </a:lnTo>
                <a:lnTo>
                  <a:pt x="65" y="277"/>
                </a:lnTo>
                <a:lnTo>
                  <a:pt x="65" y="277"/>
                </a:lnTo>
                <a:lnTo>
                  <a:pt x="66" y="277"/>
                </a:lnTo>
                <a:lnTo>
                  <a:pt x="66" y="277"/>
                </a:lnTo>
                <a:lnTo>
                  <a:pt x="66" y="277"/>
                </a:lnTo>
                <a:lnTo>
                  <a:pt x="67" y="277"/>
                </a:lnTo>
                <a:lnTo>
                  <a:pt x="67" y="277"/>
                </a:lnTo>
                <a:lnTo>
                  <a:pt x="68" y="277"/>
                </a:lnTo>
                <a:lnTo>
                  <a:pt x="68" y="277"/>
                </a:lnTo>
                <a:lnTo>
                  <a:pt x="68" y="277"/>
                </a:lnTo>
                <a:lnTo>
                  <a:pt x="68" y="278"/>
                </a:lnTo>
                <a:lnTo>
                  <a:pt x="69" y="278"/>
                </a:lnTo>
                <a:lnTo>
                  <a:pt x="69" y="278"/>
                </a:lnTo>
                <a:lnTo>
                  <a:pt x="69" y="278"/>
                </a:lnTo>
                <a:lnTo>
                  <a:pt x="69" y="278"/>
                </a:lnTo>
                <a:lnTo>
                  <a:pt x="69" y="278"/>
                </a:lnTo>
                <a:lnTo>
                  <a:pt x="70" y="278"/>
                </a:lnTo>
                <a:lnTo>
                  <a:pt x="70" y="278"/>
                </a:lnTo>
                <a:lnTo>
                  <a:pt x="70" y="278"/>
                </a:lnTo>
                <a:lnTo>
                  <a:pt x="70" y="278"/>
                </a:lnTo>
                <a:lnTo>
                  <a:pt x="70" y="279"/>
                </a:lnTo>
                <a:lnTo>
                  <a:pt x="70" y="279"/>
                </a:lnTo>
                <a:lnTo>
                  <a:pt x="71" y="280"/>
                </a:lnTo>
                <a:lnTo>
                  <a:pt x="71" y="280"/>
                </a:lnTo>
                <a:lnTo>
                  <a:pt x="71" y="280"/>
                </a:lnTo>
                <a:lnTo>
                  <a:pt x="71" y="280"/>
                </a:lnTo>
                <a:lnTo>
                  <a:pt x="71" y="281"/>
                </a:lnTo>
                <a:lnTo>
                  <a:pt x="71" y="281"/>
                </a:lnTo>
                <a:lnTo>
                  <a:pt x="71" y="281"/>
                </a:lnTo>
                <a:lnTo>
                  <a:pt x="70" y="281"/>
                </a:lnTo>
                <a:lnTo>
                  <a:pt x="70" y="281"/>
                </a:lnTo>
                <a:lnTo>
                  <a:pt x="70" y="281"/>
                </a:lnTo>
                <a:lnTo>
                  <a:pt x="70" y="282"/>
                </a:lnTo>
                <a:lnTo>
                  <a:pt x="69" y="282"/>
                </a:lnTo>
                <a:lnTo>
                  <a:pt x="69" y="282"/>
                </a:lnTo>
                <a:lnTo>
                  <a:pt x="68" y="282"/>
                </a:lnTo>
                <a:lnTo>
                  <a:pt x="68" y="282"/>
                </a:lnTo>
                <a:lnTo>
                  <a:pt x="67" y="282"/>
                </a:lnTo>
                <a:lnTo>
                  <a:pt x="67" y="282"/>
                </a:lnTo>
                <a:lnTo>
                  <a:pt x="66" y="282"/>
                </a:lnTo>
                <a:lnTo>
                  <a:pt x="66" y="282"/>
                </a:lnTo>
                <a:lnTo>
                  <a:pt x="65" y="283"/>
                </a:lnTo>
                <a:lnTo>
                  <a:pt x="65" y="283"/>
                </a:lnTo>
                <a:lnTo>
                  <a:pt x="65" y="283"/>
                </a:lnTo>
                <a:lnTo>
                  <a:pt x="64" y="283"/>
                </a:lnTo>
                <a:lnTo>
                  <a:pt x="64" y="282"/>
                </a:lnTo>
                <a:lnTo>
                  <a:pt x="63" y="282"/>
                </a:lnTo>
                <a:lnTo>
                  <a:pt x="63" y="282"/>
                </a:lnTo>
                <a:lnTo>
                  <a:pt x="63" y="282"/>
                </a:lnTo>
                <a:lnTo>
                  <a:pt x="62" y="282"/>
                </a:lnTo>
                <a:lnTo>
                  <a:pt x="62" y="283"/>
                </a:lnTo>
                <a:lnTo>
                  <a:pt x="62" y="283"/>
                </a:lnTo>
                <a:lnTo>
                  <a:pt x="62" y="283"/>
                </a:lnTo>
                <a:lnTo>
                  <a:pt x="62" y="283"/>
                </a:lnTo>
                <a:lnTo>
                  <a:pt x="61" y="283"/>
                </a:lnTo>
                <a:lnTo>
                  <a:pt x="61" y="283"/>
                </a:lnTo>
                <a:lnTo>
                  <a:pt x="61" y="283"/>
                </a:lnTo>
                <a:lnTo>
                  <a:pt x="61" y="284"/>
                </a:lnTo>
                <a:lnTo>
                  <a:pt x="61" y="284"/>
                </a:lnTo>
                <a:lnTo>
                  <a:pt x="61" y="284"/>
                </a:lnTo>
                <a:lnTo>
                  <a:pt x="61" y="284"/>
                </a:lnTo>
                <a:lnTo>
                  <a:pt x="61" y="285"/>
                </a:lnTo>
                <a:lnTo>
                  <a:pt x="61" y="285"/>
                </a:lnTo>
                <a:lnTo>
                  <a:pt x="61" y="285"/>
                </a:lnTo>
                <a:lnTo>
                  <a:pt x="61" y="286"/>
                </a:lnTo>
                <a:lnTo>
                  <a:pt x="61" y="286"/>
                </a:lnTo>
                <a:lnTo>
                  <a:pt x="61" y="286"/>
                </a:lnTo>
                <a:lnTo>
                  <a:pt x="62" y="286"/>
                </a:lnTo>
                <a:lnTo>
                  <a:pt x="62" y="286"/>
                </a:lnTo>
                <a:lnTo>
                  <a:pt x="62" y="286"/>
                </a:lnTo>
                <a:lnTo>
                  <a:pt x="62" y="286"/>
                </a:lnTo>
                <a:lnTo>
                  <a:pt x="61" y="287"/>
                </a:lnTo>
                <a:lnTo>
                  <a:pt x="61" y="287"/>
                </a:lnTo>
                <a:lnTo>
                  <a:pt x="61" y="287"/>
                </a:lnTo>
                <a:lnTo>
                  <a:pt x="61" y="287"/>
                </a:lnTo>
                <a:lnTo>
                  <a:pt x="61" y="287"/>
                </a:lnTo>
                <a:lnTo>
                  <a:pt x="61" y="286"/>
                </a:lnTo>
                <a:lnTo>
                  <a:pt x="61" y="286"/>
                </a:lnTo>
                <a:lnTo>
                  <a:pt x="61" y="286"/>
                </a:lnTo>
                <a:lnTo>
                  <a:pt x="60" y="286"/>
                </a:lnTo>
                <a:lnTo>
                  <a:pt x="60" y="286"/>
                </a:lnTo>
                <a:lnTo>
                  <a:pt x="60" y="286"/>
                </a:lnTo>
                <a:lnTo>
                  <a:pt x="60" y="286"/>
                </a:lnTo>
                <a:lnTo>
                  <a:pt x="59" y="286"/>
                </a:lnTo>
                <a:lnTo>
                  <a:pt x="59" y="286"/>
                </a:lnTo>
                <a:lnTo>
                  <a:pt x="59" y="286"/>
                </a:lnTo>
                <a:lnTo>
                  <a:pt x="59" y="286"/>
                </a:lnTo>
                <a:lnTo>
                  <a:pt x="59" y="286"/>
                </a:lnTo>
                <a:lnTo>
                  <a:pt x="58" y="285"/>
                </a:lnTo>
                <a:lnTo>
                  <a:pt x="58" y="285"/>
                </a:lnTo>
                <a:lnTo>
                  <a:pt x="58" y="285"/>
                </a:lnTo>
                <a:lnTo>
                  <a:pt x="58" y="285"/>
                </a:lnTo>
                <a:lnTo>
                  <a:pt x="58" y="285"/>
                </a:lnTo>
                <a:lnTo>
                  <a:pt x="57" y="285"/>
                </a:lnTo>
                <a:lnTo>
                  <a:pt x="57" y="284"/>
                </a:lnTo>
                <a:lnTo>
                  <a:pt x="57" y="285"/>
                </a:lnTo>
                <a:lnTo>
                  <a:pt x="57" y="284"/>
                </a:lnTo>
                <a:lnTo>
                  <a:pt x="57" y="284"/>
                </a:lnTo>
                <a:lnTo>
                  <a:pt x="57" y="284"/>
                </a:lnTo>
                <a:lnTo>
                  <a:pt x="57" y="284"/>
                </a:lnTo>
                <a:lnTo>
                  <a:pt x="58" y="283"/>
                </a:lnTo>
                <a:lnTo>
                  <a:pt x="58" y="283"/>
                </a:lnTo>
                <a:lnTo>
                  <a:pt x="58" y="283"/>
                </a:lnTo>
                <a:lnTo>
                  <a:pt x="58" y="282"/>
                </a:lnTo>
                <a:lnTo>
                  <a:pt x="58" y="282"/>
                </a:lnTo>
                <a:lnTo>
                  <a:pt x="58" y="281"/>
                </a:lnTo>
                <a:lnTo>
                  <a:pt x="58" y="281"/>
                </a:lnTo>
                <a:lnTo>
                  <a:pt x="58" y="281"/>
                </a:lnTo>
                <a:lnTo>
                  <a:pt x="58" y="280"/>
                </a:lnTo>
                <a:lnTo>
                  <a:pt x="58" y="280"/>
                </a:lnTo>
                <a:lnTo>
                  <a:pt x="58" y="280"/>
                </a:lnTo>
                <a:lnTo>
                  <a:pt x="57" y="280"/>
                </a:lnTo>
                <a:lnTo>
                  <a:pt x="57" y="280"/>
                </a:lnTo>
                <a:lnTo>
                  <a:pt x="57" y="280"/>
                </a:lnTo>
                <a:lnTo>
                  <a:pt x="57" y="279"/>
                </a:lnTo>
                <a:lnTo>
                  <a:pt x="57" y="279"/>
                </a:lnTo>
                <a:lnTo>
                  <a:pt x="56" y="279"/>
                </a:lnTo>
                <a:lnTo>
                  <a:pt x="56" y="279"/>
                </a:lnTo>
                <a:lnTo>
                  <a:pt x="56" y="278"/>
                </a:lnTo>
                <a:lnTo>
                  <a:pt x="56" y="278"/>
                </a:lnTo>
                <a:lnTo>
                  <a:pt x="56" y="278"/>
                </a:lnTo>
                <a:lnTo>
                  <a:pt x="55" y="278"/>
                </a:lnTo>
                <a:lnTo>
                  <a:pt x="55" y="279"/>
                </a:lnTo>
                <a:lnTo>
                  <a:pt x="55" y="279"/>
                </a:lnTo>
                <a:lnTo>
                  <a:pt x="55" y="278"/>
                </a:lnTo>
                <a:lnTo>
                  <a:pt x="55" y="278"/>
                </a:lnTo>
                <a:lnTo>
                  <a:pt x="55" y="278"/>
                </a:lnTo>
                <a:lnTo>
                  <a:pt x="54" y="278"/>
                </a:lnTo>
                <a:lnTo>
                  <a:pt x="55" y="278"/>
                </a:lnTo>
                <a:lnTo>
                  <a:pt x="55" y="277"/>
                </a:lnTo>
                <a:lnTo>
                  <a:pt x="54" y="277"/>
                </a:lnTo>
                <a:lnTo>
                  <a:pt x="54" y="277"/>
                </a:lnTo>
                <a:lnTo>
                  <a:pt x="54" y="277"/>
                </a:lnTo>
                <a:lnTo>
                  <a:pt x="55" y="277"/>
                </a:lnTo>
                <a:lnTo>
                  <a:pt x="55" y="277"/>
                </a:lnTo>
                <a:lnTo>
                  <a:pt x="55" y="277"/>
                </a:lnTo>
                <a:lnTo>
                  <a:pt x="55" y="276"/>
                </a:lnTo>
                <a:lnTo>
                  <a:pt x="55" y="276"/>
                </a:lnTo>
                <a:lnTo>
                  <a:pt x="55" y="276"/>
                </a:lnTo>
                <a:lnTo>
                  <a:pt x="55" y="275"/>
                </a:lnTo>
                <a:lnTo>
                  <a:pt x="55" y="275"/>
                </a:lnTo>
                <a:lnTo>
                  <a:pt x="55" y="275"/>
                </a:lnTo>
                <a:lnTo>
                  <a:pt x="56" y="275"/>
                </a:lnTo>
                <a:lnTo>
                  <a:pt x="56" y="275"/>
                </a:lnTo>
                <a:lnTo>
                  <a:pt x="56" y="275"/>
                </a:lnTo>
                <a:lnTo>
                  <a:pt x="56" y="275"/>
                </a:lnTo>
                <a:lnTo>
                  <a:pt x="57" y="274"/>
                </a:lnTo>
                <a:lnTo>
                  <a:pt x="57" y="274"/>
                </a:lnTo>
                <a:lnTo>
                  <a:pt x="57" y="274"/>
                </a:lnTo>
                <a:lnTo>
                  <a:pt x="57" y="274"/>
                </a:lnTo>
                <a:lnTo>
                  <a:pt x="57" y="274"/>
                </a:lnTo>
                <a:lnTo>
                  <a:pt x="57" y="273"/>
                </a:lnTo>
                <a:lnTo>
                  <a:pt x="57" y="273"/>
                </a:lnTo>
                <a:lnTo>
                  <a:pt x="57" y="273"/>
                </a:lnTo>
                <a:lnTo>
                  <a:pt x="57" y="273"/>
                </a:lnTo>
                <a:lnTo>
                  <a:pt x="58" y="273"/>
                </a:lnTo>
                <a:lnTo>
                  <a:pt x="58" y="272"/>
                </a:lnTo>
                <a:lnTo>
                  <a:pt x="58" y="272"/>
                </a:lnTo>
                <a:lnTo>
                  <a:pt x="58" y="272"/>
                </a:lnTo>
                <a:lnTo>
                  <a:pt x="58" y="272"/>
                </a:lnTo>
                <a:lnTo>
                  <a:pt x="58" y="272"/>
                </a:lnTo>
                <a:lnTo>
                  <a:pt x="59" y="272"/>
                </a:lnTo>
                <a:lnTo>
                  <a:pt x="59" y="272"/>
                </a:lnTo>
                <a:lnTo>
                  <a:pt x="59" y="272"/>
                </a:lnTo>
                <a:lnTo>
                  <a:pt x="59" y="272"/>
                </a:lnTo>
                <a:lnTo>
                  <a:pt x="59" y="272"/>
                </a:lnTo>
                <a:lnTo>
                  <a:pt x="60" y="271"/>
                </a:lnTo>
                <a:lnTo>
                  <a:pt x="60" y="271"/>
                </a:lnTo>
                <a:lnTo>
                  <a:pt x="60" y="271"/>
                </a:lnTo>
                <a:lnTo>
                  <a:pt x="60" y="271"/>
                </a:lnTo>
                <a:lnTo>
                  <a:pt x="60" y="271"/>
                </a:lnTo>
                <a:lnTo>
                  <a:pt x="60" y="271"/>
                </a:lnTo>
                <a:lnTo>
                  <a:pt x="61" y="271"/>
                </a:lnTo>
                <a:lnTo>
                  <a:pt x="61" y="271"/>
                </a:lnTo>
                <a:lnTo>
                  <a:pt x="61" y="271"/>
                </a:lnTo>
                <a:lnTo>
                  <a:pt x="62" y="270"/>
                </a:lnTo>
                <a:lnTo>
                  <a:pt x="62" y="270"/>
                </a:lnTo>
                <a:lnTo>
                  <a:pt x="62" y="270"/>
                </a:lnTo>
                <a:lnTo>
                  <a:pt x="62" y="270"/>
                </a:lnTo>
                <a:lnTo>
                  <a:pt x="62" y="270"/>
                </a:lnTo>
                <a:lnTo>
                  <a:pt x="62" y="269"/>
                </a:lnTo>
                <a:lnTo>
                  <a:pt x="63" y="269"/>
                </a:lnTo>
                <a:lnTo>
                  <a:pt x="63" y="269"/>
                </a:lnTo>
                <a:lnTo>
                  <a:pt x="63" y="269"/>
                </a:lnTo>
                <a:lnTo>
                  <a:pt x="63" y="268"/>
                </a:lnTo>
                <a:lnTo>
                  <a:pt x="63" y="268"/>
                </a:lnTo>
                <a:lnTo>
                  <a:pt x="63" y="268"/>
                </a:lnTo>
                <a:lnTo>
                  <a:pt x="63" y="268"/>
                </a:lnTo>
                <a:lnTo>
                  <a:pt x="63" y="267"/>
                </a:lnTo>
                <a:lnTo>
                  <a:pt x="62" y="267"/>
                </a:lnTo>
                <a:lnTo>
                  <a:pt x="62" y="267"/>
                </a:lnTo>
                <a:lnTo>
                  <a:pt x="62" y="266"/>
                </a:lnTo>
                <a:lnTo>
                  <a:pt x="62" y="266"/>
                </a:lnTo>
                <a:lnTo>
                  <a:pt x="62" y="266"/>
                </a:lnTo>
                <a:lnTo>
                  <a:pt x="62" y="266"/>
                </a:lnTo>
                <a:lnTo>
                  <a:pt x="62" y="266"/>
                </a:lnTo>
                <a:lnTo>
                  <a:pt x="62" y="265"/>
                </a:lnTo>
                <a:lnTo>
                  <a:pt x="62" y="265"/>
                </a:lnTo>
                <a:lnTo>
                  <a:pt x="62" y="265"/>
                </a:lnTo>
                <a:lnTo>
                  <a:pt x="62" y="265"/>
                </a:lnTo>
                <a:lnTo>
                  <a:pt x="62" y="265"/>
                </a:lnTo>
                <a:lnTo>
                  <a:pt x="62" y="264"/>
                </a:lnTo>
                <a:lnTo>
                  <a:pt x="62" y="264"/>
                </a:lnTo>
                <a:lnTo>
                  <a:pt x="62" y="264"/>
                </a:lnTo>
                <a:lnTo>
                  <a:pt x="62" y="264"/>
                </a:lnTo>
                <a:lnTo>
                  <a:pt x="61" y="263"/>
                </a:lnTo>
                <a:lnTo>
                  <a:pt x="61" y="263"/>
                </a:lnTo>
                <a:lnTo>
                  <a:pt x="61" y="263"/>
                </a:lnTo>
                <a:lnTo>
                  <a:pt x="61" y="262"/>
                </a:lnTo>
                <a:lnTo>
                  <a:pt x="61" y="262"/>
                </a:lnTo>
                <a:lnTo>
                  <a:pt x="61" y="262"/>
                </a:lnTo>
                <a:lnTo>
                  <a:pt x="61" y="262"/>
                </a:lnTo>
                <a:lnTo>
                  <a:pt x="61" y="261"/>
                </a:lnTo>
                <a:lnTo>
                  <a:pt x="61" y="261"/>
                </a:lnTo>
                <a:lnTo>
                  <a:pt x="61" y="261"/>
                </a:lnTo>
                <a:lnTo>
                  <a:pt x="60" y="261"/>
                </a:lnTo>
                <a:lnTo>
                  <a:pt x="60" y="260"/>
                </a:lnTo>
                <a:lnTo>
                  <a:pt x="60" y="260"/>
                </a:lnTo>
                <a:lnTo>
                  <a:pt x="60" y="260"/>
                </a:lnTo>
                <a:lnTo>
                  <a:pt x="60" y="259"/>
                </a:lnTo>
                <a:lnTo>
                  <a:pt x="60" y="259"/>
                </a:lnTo>
                <a:lnTo>
                  <a:pt x="60" y="258"/>
                </a:lnTo>
                <a:lnTo>
                  <a:pt x="59" y="258"/>
                </a:lnTo>
                <a:lnTo>
                  <a:pt x="59" y="258"/>
                </a:lnTo>
                <a:lnTo>
                  <a:pt x="59" y="258"/>
                </a:lnTo>
                <a:lnTo>
                  <a:pt x="59" y="257"/>
                </a:lnTo>
                <a:lnTo>
                  <a:pt x="58" y="257"/>
                </a:lnTo>
                <a:lnTo>
                  <a:pt x="58" y="257"/>
                </a:lnTo>
                <a:lnTo>
                  <a:pt x="58" y="257"/>
                </a:lnTo>
                <a:lnTo>
                  <a:pt x="58" y="257"/>
                </a:lnTo>
                <a:lnTo>
                  <a:pt x="57" y="257"/>
                </a:lnTo>
                <a:lnTo>
                  <a:pt x="57" y="256"/>
                </a:lnTo>
                <a:lnTo>
                  <a:pt x="57" y="256"/>
                </a:lnTo>
                <a:lnTo>
                  <a:pt x="57" y="256"/>
                </a:lnTo>
                <a:lnTo>
                  <a:pt x="57" y="256"/>
                </a:lnTo>
                <a:lnTo>
                  <a:pt x="56" y="256"/>
                </a:lnTo>
                <a:lnTo>
                  <a:pt x="56" y="256"/>
                </a:lnTo>
                <a:lnTo>
                  <a:pt x="56" y="257"/>
                </a:lnTo>
                <a:lnTo>
                  <a:pt x="56" y="257"/>
                </a:lnTo>
                <a:lnTo>
                  <a:pt x="56" y="257"/>
                </a:lnTo>
                <a:lnTo>
                  <a:pt x="56" y="258"/>
                </a:lnTo>
                <a:lnTo>
                  <a:pt x="55" y="258"/>
                </a:lnTo>
                <a:lnTo>
                  <a:pt x="55" y="258"/>
                </a:lnTo>
                <a:lnTo>
                  <a:pt x="55" y="258"/>
                </a:lnTo>
                <a:lnTo>
                  <a:pt x="55" y="258"/>
                </a:lnTo>
                <a:lnTo>
                  <a:pt x="55" y="258"/>
                </a:lnTo>
                <a:lnTo>
                  <a:pt x="55" y="258"/>
                </a:lnTo>
                <a:lnTo>
                  <a:pt x="54" y="259"/>
                </a:lnTo>
                <a:lnTo>
                  <a:pt x="54" y="259"/>
                </a:lnTo>
                <a:lnTo>
                  <a:pt x="54" y="259"/>
                </a:lnTo>
                <a:lnTo>
                  <a:pt x="54" y="259"/>
                </a:lnTo>
                <a:lnTo>
                  <a:pt x="54" y="259"/>
                </a:lnTo>
                <a:lnTo>
                  <a:pt x="54" y="260"/>
                </a:lnTo>
                <a:lnTo>
                  <a:pt x="53" y="260"/>
                </a:lnTo>
                <a:lnTo>
                  <a:pt x="53" y="260"/>
                </a:lnTo>
                <a:lnTo>
                  <a:pt x="53" y="261"/>
                </a:lnTo>
                <a:lnTo>
                  <a:pt x="52" y="261"/>
                </a:lnTo>
                <a:lnTo>
                  <a:pt x="52" y="261"/>
                </a:lnTo>
                <a:lnTo>
                  <a:pt x="52" y="261"/>
                </a:lnTo>
                <a:lnTo>
                  <a:pt x="52" y="261"/>
                </a:lnTo>
                <a:lnTo>
                  <a:pt x="52" y="261"/>
                </a:lnTo>
                <a:lnTo>
                  <a:pt x="51" y="261"/>
                </a:lnTo>
                <a:lnTo>
                  <a:pt x="51" y="261"/>
                </a:lnTo>
                <a:lnTo>
                  <a:pt x="51" y="261"/>
                </a:lnTo>
                <a:lnTo>
                  <a:pt x="50" y="261"/>
                </a:lnTo>
                <a:lnTo>
                  <a:pt x="50" y="261"/>
                </a:lnTo>
                <a:lnTo>
                  <a:pt x="50" y="261"/>
                </a:lnTo>
                <a:lnTo>
                  <a:pt x="49" y="261"/>
                </a:lnTo>
                <a:lnTo>
                  <a:pt x="49" y="261"/>
                </a:lnTo>
                <a:lnTo>
                  <a:pt x="49" y="261"/>
                </a:lnTo>
                <a:lnTo>
                  <a:pt x="49" y="261"/>
                </a:lnTo>
                <a:lnTo>
                  <a:pt x="48" y="261"/>
                </a:lnTo>
                <a:lnTo>
                  <a:pt x="48" y="261"/>
                </a:lnTo>
                <a:lnTo>
                  <a:pt x="48" y="261"/>
                </a:lnTo>
                <a:lnTo>
                  <a:pt x="48" y="261"/>
                </a:lnTo>
                <a:lnTo>
                  <a:pt x="48" y="261"/>
                </a:lnTo>
                <a:lnTo>
                  <a:pt x="48" y="261"/>
                </a:lnTo>
                <a:lnTo>
                  <a:pt x="47" y="261"/>
                </a:lnTo>
                <a:lnTo>
                  <a:pt x="47" y="262"/>
                </a:lnTo>
                <a:lnTo>
                  <a:pt x="47" y="262"/>
                </a:lnTo>
                <a:lnTo>
                  <a:pt x="47" y="262"/>
                </a:lnTo>
                <a:lnTo>
                  <a:pt x="46" y="262"/>
                </a:lnTo>
                <a:lnTo>
                  <a:pt x="46" y="262"/>
                </a:lnTo>
                <a:lnTo>
                  <a:pt x="46" y="263"/>
                </a:lnTo>
                <a:lnTo>
                  <a:pt x="46" y="263"/>
                </a:lnTo>
                <a:lnTo>
                  <a:pt x="46" y="263"/>
                </a:lnTo>
                <a:lnTo>
                  <a:pt x="45" y="263"/>
                </a:lnTo>
                <a:lnTo>
                  <a:pt x="44" y="263"/>
                </a:lnTo>
                <a:lnTo>
                  <a:pt x="44" y="263"/>
                </a:lnTo>
                <a:lnTo>
                  <a:pt x="44" y="263"/>
                </a:lnTo>
                <a:lnTo>
                  <a:pt x="44" y="263"/>
                </a:lnTo>
                <a:lnTo>
                  <a:pt x="43" y="263"/>
                </a:lnTo>
                <a:lnTo>
                  <a:pt x="43" y="263"/>
                </a:lnTo>
                <a:lnTo>
                  <a:pt x="43" y="263"/>
                </a:lnTo>
                <a:lnTo>
                  <a:pt x="43" y="263"/>
                </a:lnTo>
                <a:lnTo>
                  <a:pt x="42" y="263"/>
                </a:lnTo>
                <a:lnTo>
                  <a:pt x="42" y="263"/>
                </a:lnTo>
                <a:lnTo>
                  <a:pt x="42" y="263"/>
                </a:lnTo>
                <a:lnTo>
                  <a:pt x="42" y="263"/>
                </a:lnTo>
                <a:lnTo>
                  <a:pt x="41" y="263"/>
                </a:lnTo>
                <a:lnTo>
                  <a:pt x="41" y="263"/>
                </a:lnTo>
                <a:lnTo>
                  <a:pt x="41" y="263"/>
                </a:lnTo>
                <a:lnTo>
                  <a:pt x="40" y="263"/>
                </a:lnTo>
                <a:lnTo>
                  <a:pt x="40" y="263"/>
                </a:lnTo>
                <a:lnTo>
                  <a:pt x="40" y="263"/>
                </a:lnTo>
                <a:lnTo>
                  <a:pt x="40" y="263"/>
                </a:lnTo>
                <a:lnTo>
                  <a:pt x="39" y="263"/>
                </a:lnTo>
                <a:lnTo>
                  <a:pt x="39" y="263"/>
                </a:lnTo>
                <a:lnTo>
                  <a:pt x="39" y="264"/>
                </a:lnTo>
                <a:lnTo>
                  <a:pt x="38" y="264"/>
                </a:lnTo>
                <a:lnTo>
                  <a:pt x="38" y="264"/>
                </a:lnTo>
                <a:lnTo>
                  <a:pt x="38" y="264"/>
                </a:lnTo>
                <a:lnTo>
                  <a:pt x="38" y="264"/>
                </a:lnTo>
                <a:lnTo>
                  <a:pt x="38" y="264"/>
                </a:lnTo>
                <a:lnTo>
                  <a:pt x="37" y="264"/>
                </a:lnTo>
                <a:lnTo>
                  <a:pt x="37" y="264"/>
                </a:lnTo>
                <a:lnTo>
                  <a:pt x="37" y="264"/>
                </a:lnTo>
                <a:lnTo>
                  <a:pt x="37" y="264"/>
                </a:lnTo>
                <a:lnTo>
                  <a:pt x="37" y="263"/>
                </a:lnTo>
                <a:lnTo>
                  <a:pt x="38" y="263"/>
                </a:lnTo>
                <a:lnTo>
                  <a:pt x="38" y="263"/>
                </a:lnTo>
                <a:lnTo>
                  <a:pt x="38" y="263"/>
                </a:lnTo>
                <a:lnTo>
                  <a:pt x="38" y="263"/>
                </a:lnTo>
                <a:lnTo>
                  <a:pt x="38" y="263"/>
                </a:lnTo>
                <a:lnTo>
                  <a:pt x="38" y="262"/>
                </a:lnTo>
                <a:lnTo>
                  <a:pt x="38" y="262"/>
                </a:lnTo>
                <a:lnTo>
                  <a:pt x="38" y="262"/>
                </a:lnTo>
                <a:lnTo>
                  <a:pt x="38" y="261"/>
                </a:lnTo>
                <a:lnTo>
                  <a:pt x="38" y="261"/>
                </a:lnTo>
                <a:lnTo>
                  <a:pt x="37" y="260"/>
                </a:lnTo>
                <a:lnTo>
                  <a:pt x="37" y="260"/>
                </a:lnTo>
                <a:lnTo>
                  <a:pt x="37" y="259"/>
                </a:lnTo>
                <a:lnTo>
                  <a:pt x="37" y="259"/>
                </a:lnTo>
                <a:lnTo>
                  <a:pt x="37" y="258"/>
                </a:lnTo>
                <a:lnTo>
                  <a:pt x="37" y="258"/>
                </a:lnTo>
                <a:lnTo>
                  <a:pt x="36" y="257"/>
                </a:lnTo>
                <a:lnTo>
                  <a:pt x="36" y="257"/>
                </a:lnTo>
                <a:lnTo>
                  <a:pt x="36" y="257"/>
                </a:lnTo>
                <a:lnTo>
                  <a:pt x="36" y="256"/>
                </a:lnTo>
                <a:lnTo>
                  <a:pt x="36" y="256"/>
                </a:lnTo>
                <a:lnTo>
                  <a:pt x="36" y="256"/>
                </a:lnTo>
                <a:lnTo>
                  <a:pt x="36" y="255"/>
                </a:lnTo>
                <a:lnTo>
                  <a:pt x="35" y="255"/>
                </a:lnTo>
                <a:lnTo>
                  <a:pt x="35" y="255"/>
                </a:lnTo>
                <a:lnTo>
                  <a:pt x="35" y="255"/>
                </a:lnTo>
                <a:lnTo>
                  <a:pt x="36" y="255"/>
                </a:lnTo>
                <a:lnTo>
                  <a:pt x="36" y="255"/>
                </a:lnTo>
                <a:lnTo>
                  <a:pt x="36" y="255"/>
                </a:lnTo>
                <a:lnTo>
                  <a:pt x="36" y="255"/>
                </a:lnTo>
                <a:lnTo>
                  <a:pt x="36" y="256"/>
                </a:lnTo>
                <a:lnTo>
                  <a:pt x="36" y="256"/>
                </a:lnTo>
                <a:lnTo>
                  <a:pt x="36" y="256"/>
                </a:lnTo>
                <a:lnTo>
                  <a:pt x="36" y="256"/>
                </a:lnTo>
                <a:lnTo>
                  <a:pt x="37" y="257"/>
                </a:lnTo>
                <a:lnTo>
                  <a:pt x="37" y="257"/>
                </a:lnTo>
                <a:lnTo>
                  <a:pt x="37" y="256"/>
                </a:lnTo>
                <a:lnTo>
                  <a:pt x="37" y="256"/>
                </a:lnTo>
                <a:lnTo>
                  <a:pt x="37" y="256"/>
                </a:lnTo>
                <a:lnTo>
                  <a:pt x="37" y="255"/>
                </a:lnTo>
                <a:lnTo>
                  <a:pt x="37" y="255"/>
                </a:lnTo>
                <a:lnTo>
                  <a:pt x="37" y="255"/>
                </a:lnTo>
                <a:lnTo>
                  <a:pt x="37" y="256"/>
                </a:lnTo>
                <a:lnTo>
                  <a:pt x="37" y="256"/>
                </a:lnTo>
                <a:lnTo>
                  <a:pt x="37" y="256"/>
                </a:lnTo>
                <a:lnTo>
                  <a:pt x="37" y="256"/>
                </a:lnTo>
                <a:lnTo>
                  <a:pt x="37" y="257"/>
                </a:lnTo>
                <a:lnTo>
                  <a:pt x="37" y="257"/>
                </a:lnTo>
                <a:lnTo>
                  <a:pt x="37" y="258"/>
                </a:lnTo>
                <a:lnTo>
                  <a:pt x="37" y="258"/>
                </a:lnTo>
                <a:lnTo>
                  <a:pt x="38" y="258"/>
                </a:lnTo>
                <a:lnTo>
                  <a:pt x="38" y="258"/>
                </a:lnTo>
                <a:lnTo>
                  <a:pt x="38" y="259"/>
                </a:lnTo>
                <a:lnTo>
                  <a:pt x="38" y="259"/>
                </a:lnTo>
                <a:lnTo>
                  <a:pt x="38" y="259"/>
                </a:lnTo>
                <a:lnTo>
                  <a:pt x="38" y="259"/>
                </a:lnTo>
                <a:lnTo>
                  <a:pt x="38" y="260"/>
                </a:lnTo>
                <a:lnTo>
                  <a:pt x="38" y="260"/>
                </a:lnTo>
                <a:lnTo>
                  <a:pt x="38" y="260"/>
                </a:lnTo>
                <a:lnTo>
                  <a:pt x="38" y="260"/>
                </a:lnTo>
                <a:lnTo>
                  <a:pt x="38" y="261"/>
                </a:lnTo>
                <a:lnTo>
                  <a:pt x="38" y="261"/>
                </a:lnTo>
                <a:lnTo>
                  <a:pt x="38" y="261"/>
                </a:lnTo>
                <a:lnTo>
                  <a:pt x="38" y="261"/>
                </a:lnTo>
                <a:lnTo>
                  <a:pt x="38" y="261"/>
                </a:lnTo>
                <a:lnTo>
                  <a:pt x="38" y="261"/>
                </a:lnTo>
                <a:lnTo>
                  <a:pt x="39" y="261"/>
                </a:lnTo>
                <a:lnTo>
                  <a:pt x="39" y="261"/>
                </a:lnTo>
                <a:lnTo>
                  <a:pt x="39" y="261"/>
                </a:lnTo>
                <a:lnTo>
                  <a:pt x="39" y="262"/>
                </a:lnTo>
                <a:lnTo>
                  <a:pt x="38" y="262"/>
                </a:lnTo>
                <a:lnTo>
                  <a:pt x="38" y="262"/>
                </a:lnTo>
                <a:lnTo>
                  <a:pt x="38" y="262"/>
                </a:lnTo>
                <a:lnTo>
                  <a:pt x="39" y="262"/>
                </a:lnTo>
                <a:lnTo>
                  <a:pt x="39" y="262"/>
                </a:lnTo>
                <a:lnTo>
                  <a:pt x="39" y="263"/>
                </a:lnTo>
                <a:lnTo>
                  <a:pt x="39" y="263"/>
                </a:lnTo>
                <a:lnTo>
                  <a:pt x="39" y="262"/>
                </a:lnTo>
                <a:lnTo>
                  <a:pt x="39" y="262"/>
                </a:lnTo>
                <a:lnTo>
                  <a:pt x="39" y="262"/>
                </a:lnTo>
                <a:lnTo>
                  <a:pt x="40" y="261"/>
                </a:lnTo>
                <a:lnTo>
                  <a:pt x="40" y="261"/>
                </a:lnTo>
                <a:lnTo>
                  <a:pt x="40" y="261"/>
                </a:lnTo>
                <a:lnTo>
                  <a:pt x="40" y="261"/>
                </a:lnTo>
                <a:lnTo>
                  <a:pt x="41" y="260"/>
                </a:lnTo>
                <a:lnTo>
                  <a:pt x="41" y="260"/>
                </a:lnTo>
                <a:lnTo>
                  <a:pt x="41" y="260"/>
                </a:lnTo>
                <a:lnTo>
                  <a:pt x="41" y="259"/>
                </a:lnTo>
                <a:lnTo>
                  <a:pt x="41" y="259"/>
                </a:lnTo>
                <a:lnTo>
                  <a:pt x="41" y="259"/>
                </a:lnTo>
                <a:lnTo>
                  <a:pt x="41" y="259"/>
                </a:lnTo>
                <a:lnTo>
                  <a:pt x="41" y="258"/>
                </a:lnTo>
                <a:lnTo>
                  <a:pt x="41" y="258"/>
                </a:lnTo>
                <a:lnTo>
                  <a:pt x="41" y="258"/>
                </a:lnTo>
                <a:lnTo>
                  <a:pt x="41" y="258"/>
                </a:lnTo>
                <a:lnTo>
                  <a:pt x="41" y="257"/>
                </a:lnTo>
                <a:lnTo>
                  <a:pt x="41" y="257"/>
                </a:lnTo>
                <a:lnTo>
                  <a:pt x="41" y="257"/>
                </a:lnTo>
                <a:lnTo>
                  <a:pt x="41" y="257"/>
                </a:lnTo>
                <a:lnTo>
                  <a:pt x="41" y="256"/>
                </a:lnTo>
                <a:lnTo>
                  <a:pt x="41" y="256"/>
                </a:lnTo>
                <a:lnTo>
                  <a:pt x="41" y="256"/>
                </a:lnTo>
                <a:lnTo>
                  <a:pt x="41" y="256"/>
                </a:lnTo>
                <a:lnTo>
                  <a:pt x="42" y="255"/>
                </a:lnTo>
                <a:lnTo>
                  <a:pt x="42" y="255"/>
                </a:lnTo>
                <a:lnTo>
                  <a:pt x="42" y="255"/>
                </a:lnTo>
                <a:lnTo>
                  <a:pt x="42" y="255"/>
                </a:lnTo>
                <a:lnTo>
                  <a:pt x="42" y="254"/>
                </a:lnTo>
                <a:lnTo>
                  <a:pt x="42" y="254"/>
                </a:lnTo>
                <a:lnTo>
                  <a:pt x="42" y="254"/>
                </a:lnTo>
                <a:lnTo>
                  <a:pt x="42" y="254"/>
                </a:lnTo>
                <a:lnTo>
                  <a:pt x="42" y="253"/>
                </a:lnTo>
                <a:lnTo>
                  <a:pt x="42" y="253"/>
                </a:lnTo>
                <a:lnTo>
                  <a:pt x="42" y="253"/>
                </a:lnTo>
                <a:lnTo>
                  <a:pt x="42" y="252"/>
                </a:lnTo>
                <a:lnTo>
                  <a:pt x="42" y="252"/>
                </a:lnTo>
                <a:lnTo>
                  <a:pt x="42" y="252"/>
                </a:lnTo>
                <a:lnTo>
                  <a:pt x="42" y="252"/>
                </a:lnTo>
                <a:lnTo>
                  <a:pt x="43" y="251"/>
                </a:lnTo>
                <a:lnTo>
                  <a:pt x="42" y="251"/>
                </a:lnTo>
                <a:lnTo>
                  <a:pt x="42" y="250"/>
                </a:lnTo>
                <a:lnTo>
                  <a:pt x="42" y="249"/>
                </a:lnTo>
                <a:lnTo>
                  <a:pt x="42" y="249"/>
                </a:lnTo>
                <a:lnTo>
                  <a:pt x="42" y="249"/>
                </a:lnTo>
                <a:lnTo>
                  <a:pt x="42" y="249"/>
                </a:lnTo>
                <a:lnTo>
                  <a:pt x="42" y="249"/>
                </a:lnTo>
                <a:lnTo>
                  <a:pt x="42" y="248"/>
                </a:lnTo>
                <a:lnTo>
                  <a:pt x="42" y="248"/>
                </a:lnTo>
                <a:lnTo>
                  <a:pt x="42" y="247"/>
                </a:lnTo>
                <a:lnTo>
                  <a:pt x="42" y="247"/>
                </a:lnTo>
                <a:lnTo>
                  <a:pt x="41" y="247"/>
                </a:lnTo>
                <a:lnTo>
                  <a:pt x="41" y="246"/>
                </a:lnTo>
                <a:lnTo>
                  <a:pt x="41" y="246"/>
                </a:lnTo>
                <a:lnTo>
                  <a:pt x="41" y="246"/>
                </a:lnTo>
                <a:lnTo>
                  <a:pt x="41" y="245"/>
                </a:lnTo>
                <a:lnTo>
                  <a:pt x="41" y="245"/>
                </a:lnTo>
                <a:lnTo>
                  <a:pt x="41" y="244"/>
                </a:lnTo>
                <a:lnTo>
                  <a:pt x="41" y="244"/>
                </a:lnTo>
                <a:lnTo>
                  <a:pt x="40" y="244"/>
                </a:lnTo>
                <a:lnTo>
                  <a:pt x="40" y="243"/>
                </a:lnTo>
                <a:lnTo>
                  <a:pt x="40" y="243"/>
                </a:lnTo>
                <a:lnTo>
                  <a:pt x="40" y="242"/>
                </a:lnTo>
                <a:lnTo>
                  <a:pt x="40" y="242"/>
                </a:lnTo>
                <a:lnTo>
                  <a:pt x="39" y="241"/>
                </a:lnTo>
                <a:lnTo>
                  <a:pt x="39" y="241"/>
                </a:lnTo>
                <a:lnTo>
                  <a:pt x="39" y="240"/>
                </a:lnTo>
                <a:lnTo>
                  <a:pt x="38" y="240"/>
                </a:lnTo>
                <a:lnTo>
                  <a:pt x="38" y="239"/>
                </a:lnTo>
                <a:lnTo>
                  <a:pt x="38" y="239"/>
                </a:lnTo>
                <a:lnTo>
                  <a:pt x="37" y="239"/>
                </a:lnTo>
                <a:lnTo>
                  <a:pt x="37" y="238"/>
                </a:lnTo>
                <a:lnTo>
                  <a:pt x="37" y="238"/>
                </a:lnTo>
                <a:lnTo>
                  <a:pt x="37" y="238"/>
                </a:lnTo>
                <a:lnTo>
                  <a:pt x="36" y="238"/>
                </a:lnTo>
                <a:lnTo>
                  <a:pt x="36" y="238"/>
                </a:lnTo>
                <a:lnTo>
                  <a:pt x="36" y="238"/>
                </a:lnTo>
                <a:lnTo>
                  <a:pt x="35" y="238"/>
                </a:lnTo>
                <a:lnTo>
                  <a:pt x="35" y="238"/>
                </a:lnTo>
                <a:lnTo>
                  <a:pt x="35" y="238"/>
                </a:lnTo>
                <a:lnTo>
                  <a:pt x="35" y="238"/>
                </a:lnTo>
                <a:lnTo>
                  <a:pt x="34" y="237"/>
                </a:lnTo>
                <a:lnTo>
                  <a:pt x="34" y="237"/>
                </a:lnTo>
                <a:lnTo>
                  <a:pt x="33" y="237"/>
                </a:lnTo>
                <a:lnTo>
                  <a:pt x="33" y="237"/>
                </a:lnTo>
                <a:lnTo>
                  <a:pt x="33" y="237"/>
                </a:lnTo>
                <a:lnTo>
                  <a:pt x="33" y="237"/>
                </a:lnTo>
                <a:lnTo>
                  <a:pt x="32" y="237"/>
                </a:lnTo>
                <a:lnTo>
                  <a:pt x="32" y="237"/>
                </a:lnTo>
                <a:lnTo>
                  <a:pt x="32" y="237"/>
                </a:lnTo>
                <a:lnTo>
                  <a:pt x="31" y="237"/>
                </a:lnTo>
                <a:lnTo>
                  <a:pt x="31" y="237"/>
                </a:lnTo>
                <a:lnTo>
                  <a:pt x="31" y="238"/>
                </a:lnTo>
                <a:lnTo>
                  <a:pt x="31" y="238"/>
                </a:lnTo>
                <a:lnTo>
                  <a:pt x="30" y="238"/>
                </a:lnTo>
                <a:lnTo>
                  <a:pt x="30" y="238"/>
                </a:lnTo>
                <a:lnTo>
                  <a:pt x="30" y="238"/>
                </a:lnTo>
                <a:lnTo>
                  <a:pt x="30" y="238"/>
                </a:lnTo>
                <a:lnTo>
                  <a:pt x="30" y="238"/>
                </a:lnTo>
                <a:lnTo>
                  <a:pt x="30" y="239"/>
                </a:lnTo>
                <a:lnTo>
                  <a:pt x="30" y="239"/>
                </a:lnTo>
                <a:lnTo>
                  <a:pt x="30" y="239"/>
                </a:lnTo>
                <a:lnTo>
                  <a:pt x="30" y="239"/>
                </a:lnTo>
                <a:lnTo>
                  <a:pt x="30" y="239"/>
                </a:lnTo>
                <a:lnTo>
                  <a:pt x="30" y="239"/>
                </a:lnTo>
                <a:lnTo>
                  <a:pt x="30" y="239"/>
                </a:lnTo>
                <a:lnTo>
                  <a:pt x="29" y="239"/>
                </a:lnTo>
                <a:lnTo>
                  <a:pt x="29" y="239"/>
                </a:lnTo>
                <a:lnTo>
                  <a:pt x="29" y="239"/>
                </a:lnTo>
                <a:lnTo>
                  <a:pt x="29" y="239"/>
                </a:lnTo>
                <a:lnTo>
                  <a:pt x="29" y="239"/>
                </a:lnTo>
                <a:lnTo>
                  <a:pt x="28" y="239"/>
                </a:lnTo>
                <a:lnTo>
                  <a:pt x="28" y="239"/>
                </a:lnTo>
                <a:lnTo>
                  <a:pt x="28" y="239"/>
                </a:lnTo>
                <a:lnTo>
                  <a:pt x="28" y="239"/>
                </a:lnTo>
                <a:lnTo>
                  <a:pt x="27" y="239"/>
                </a:lnTo>
                <a:lnTo>
                  <a:pt x="27" y="239"/>
                </a:lnTo>
                <a:lnTo>
                  <a:pt x="27" y="239"/>
                </a:lnTo>
                <a:lnTo>
                  <a:pt x="27" y="239"/>
                </a:lnTo>
                <a:lnTo>
                  <a:pt x="26" y="239"/>
                </a:lnTo>
                <a:lnTo>
                  <a:pt x="26" y="240"/>
                </a:lnTo>
                <a:lnTo>
                  <a:pt x="26" y="240"/>
                </a:lnTo>
                <a:lnTo>
                  <a:pt x="26" y="240"/>
                </a:lnTo>
                <a:lnTo>
                  <a:pt x="26" y="239"/>
                </a:lnTo>
                <a:lnTo>
                  <a:pt x="25" y="239"/>
                </a:lnTo>
                <a:lnTo>
                  <a:pt x="25" y="239"/>
                </a:lnTo>
                <a:lnTo>
                  <a:pt x="25" y="239"/>
                </a:lnTo>
                <a:lnTo>
                  <a:pt x="25" y="239"/>
                </a:lnTo>
                <a:lnTo>
                  <a:pt x="25" y="239"/>
                </a:lnTo>
                <a:lnTo>
                  <a:pt x="24" y="239"/>
                </a:lnTo>
                <a:lnTo>
                  <a:pt x="24" y="239"/>
                </a:lnTo>
                <a:lnTo>
                  <a:pt x="24" y="239"/>
                </a:lnTo>
                <a:lnTo>
                  <a:pt x="24" y="239"/>
                </a:lnTo>
                <a:lnTo>
                  <a:pt x="23" y="239"/>
                </a:lnTo>
                <a:lnTo>
                  <a:pt x="23" y="239"/>
                </a:lnTo>
                <a:lnTo>
                  <a:pt x="23" y="239"/>
                </a:lnTo>
                <a:lnTo>
                  <a:pt x="23" y="239"/>
                </a:lnTo>
                <a:lnTo>
                  <a:pt x="23" y="240"/>
                </a:lnTo>
                <a:lnTo>
                  <a:pt x="23" y="240"/>
                </a:lnTo>
                <a:lnTo>
                  <a:pt x="23" y="240"/>
                </a:lnTo>
                <a:lnTo>
                  <a:pt x="23" y="240"/>
                </a:lnTo>
                <a:lnTo>
                  <a:pt x="22" y="240"/>
                </a:lnTo>
                <a:lnTo>
                  <a:pt x="22" y="240"/>
                </a:lnTo>
                <a:lnTo>
                  <a:pt x="22" y="241"/>
                </a:lnTo>
                <a:lnTo>
                  <a:pt x="22" y="241"/>
                </a:lnTo>
                <a:lnTo>
                  <a:pt x="22" y="241"/>
                </a:lnTo>
                <a:lnTo>
                  <a:pt x="21" y="241"/>
                </a:lnTo>
                <a:lnTo>
                  <a:pt x="21" y="241"/>
                </a:lnTo>
                <a:lnTo>
                  <a:pt x="21" y="241"/>
                </a:lnTo>
                <a:lnTo>
                  <a:pt x="21" y="241"/>
                </a:lnTo>
                <a:lnTo>
                  <a:pt x="21" y="240"/>
                </a:lnTo>
                <a:lnTo>
                  <a:pt x="20" y="240"/>
                </a:lnTo>
                <a:lnTo>
                  <a:pt x="20" y="240"/>
                </a:lnTo>
                <a:lnTo>
                  <a:pt x="20" y="240"/>
                </a:lnTo>
                <a:lnTo>
                  <a:pt x="20" y="239"/>
                </a:lnTo>
                <a:lnTo>
                  <a:pt x="20" y="239"/>
                </a:lnTo>
                <a:lnTo>
                  <a:pt x="21" y="239"/>
                </a:lnTo>
                <a:lnTo>
                  <a:pt x="21" y="239"/>
                </a:lnTo>
                <a:lnTo>
                  <a:pt x="21" y="239"/>
                </a:lnTo>
                <a:lnTo>
                  <a:pt x="21" y="239"/>
                </a:lnTo>
                <a:lnTo>
                  <a:pt x="21" y="239"/>
                </a:lnTo>
                <a:lnTo>
                  <a:pt x="22" y="239"/>
                </a:lnTo>
                <a:lnTo>
                  <a:pt x="22" y="238"/>
                </a:lnTo>
                <a:lnTo>
                  <a:pt x="22" y="238"/>
                </a:lnTo>
                <a:lnTo>
                  <a:pt x="22" y="238"/>
                </a:lnTo>
                <a:lnTo>
                  <a:pt x="22" y="238"/>
                </a:lnTo>
                <a:lnTo>
                  <a:pt x="22" y="237"/>
                </a:lnTo>
                <a:lnTo>
                  <a:pt x="22" y="237"/>
                </a:lnTo>
                <a:lnTo>
                  <a:pt x="22" y="237"/>
                </a:lnTo>
                <a:lnTo>
                  <a:pt x="21" y="237"/>
                </a:lnTo>
                <a:lnTo>
                  <a:pt x="21" y="237"/>
                </a:lnTo>
                <a:lnTo>
                  <a:pt x="21" y="237"/>
                </a:lnTo>
                <a:lnTo>
                  <a:pt x="22" y="236"/>
                </a:lnTo>
                <a:lnTo>
                  <a:pt x="22" y="236"/>
                </a:lnTo>
                <a:lnTo>
                  <a:pt x="22" y="236"/>
                </a:lnTo>
                <a:lnTo>
                  <a:pt x="22" y="236"/>
                </a:lnTo>
                <a:lnTo>
                  <a:pt x="22" y="236"/>
                </a:lnTo>
                <a:lnTo>
                  <a:pt x="22" y="236"/>
                </a:lnTo>
                <a:lnTo>
                  <a:pt x="22" y="235"/>
                </a:lnTo>
                <a:lnTo>
                  <a:pt x="22" y="235"/>
                </a:lnTo>
                <a:lnTo>
                  <a:pt x="22" y="235"/>
                </a:lnTo>
                <a:lnTo>
                  <a:pt x="22" y="235"/>
                </a:lnTo>
                <a:lnTo>
                  <a:pt x="22" y="235"/>
                </a:lnTo>
                <a:lnTo>
                  <a:pt x="22" y="234"/>
                </a:lnTo>
                <a:lnTo>
                  <a:pt x="22" y="234"/>
                </a:lnTo>
                <a:lnTo>
                  <a:pt x="22" y="234"/>
                </a:lnTo>
                <a:lnTo>
                  <a:pt x="22" y="234"/>
                </a:lnTo>
                <a:lnTo>
                  <a:pt x="22" y="233"/>
                </a:lnTo>
                <a:lnTo>
                  <a:pt x="22" y="233"/>
                </a:lnTo>
                <a:lnTo>
                  <a:pt x="22" y="233"/>
                </a:lnTo>
                <a:lnTo>
                  <a:pt x="22" y="233"/>
                </a:lnTo>
                <a:lnTo>
                  <a:pt x="22" y="233"/>
                </a:lnTo>
                <a:lnTo>
                  <a:pt x="21" y="233"/>
                </a:lnTo>
                <a:lnTo>
                  <a:pt x="21" y="233"/>
                </a:lnTo>
                <a:lnTo>
                  <a:pt x="21" y="232"/>
                </a:lnTo>
                <a:lnTo>
                  <a:pt x="20" y="232"/>
                </a:lnTo>
                <a:lnTo>
                  <a:pt x="20" y="232"/>
                </a:lnTo>
                <a:lnTo>
                  <a:pt x="20" y="232"/>
                </a:lnTo>
                <a:lnTo>
                  <a:pt x="20" y="232"/>
                </a:lnTo>
                <a:lnTo>
                  <a:pt x="20" y="232"/>
                </a:lnTo>
                <a:lnTo>
                  <a:pt x="20" y="231"/>
                </a:lnTo>
                <a:lnTo>
                  <a:pt x="20" y="231"/>
                </a:lnTo>
                <a:lnTo>
                  <a:pt x="20" y="231"/>
                </a:lnTo>
                <a:lnTo>
                  <a:pt x="20" y="231"/>
                </a:lnTo>
                <a:lnTo>
                  <a:pt x="20" y="231"/>
                </a:lnTo>
                <a:lnTo>
                  <a:pt x="20" y="230"/>
                </a:lnTo>
                <a:lnTo>
                  <a:pt x="20" y="230"/>
                </a:lnTo>
                <a:lnTo>
                  <a:pt x="20" y="230"/>
                </a:lnTo>
                <a:lnTo>
                  <a:pt x="20" y="230"/>
                </a:lnTo>
                <a:lnTo>
                  <a:pt x="21" y="230"/>
                </a:lnTo>
                <a:lnTo>
                  <a:pt x="21" y="230"/>
                </a:lnTo>
                <a:lnTo>
                  <a:pt x="21" y="229"/>
                </a:lnTo>
                <a:lnTo>
                  <a:pt x="21" y="229"/>
                </a:lnTo>
                <a:lnTo>
                  <a:pt x="21" y="229"/>
                </a:lnTo>
                <a:lnTo>
                  <a:pt x="21" y="229"/>
                </a:lnTo>
                <a:lnTo>
                  <a:pt x="22" y="229"/>
                </a:lnTo>
                <a:lnTo>
                  <a:pt x="22" y="229"/>
                </a:lnTo>
                <a:lnTo>
                  <a:pt x="23" y="229"/>
                </a:lnTo>
                <a:lnTo>
                  <a:pt x="24" y="229"/>
                </a:lnTo>
                <a:lnTo>
                  <a:pt x="24" y="229"/>
                </a:lnTo>
                <a:lnTo>
                  <a:pt x="25" y="229"/>
                </a:lnTo>
                <a:lnTo>
                  <a:pt x="25" y="230"/>
                </a:lnTo>
                <a:lnTo>
                  <a:pt x="25" y="229"/>
                </a:lnTo>
                <a:lnTo>
                  <a:pt x="25" y="229"/>
                </a:lnTo>
                <a:lnTo>
                  <a:pt x="26" y="229"/>
                </a:lnTo>
                <a:lnTo>
                  <a:pt x="26" y="229"/>
                </a:lnTo>
                <a:lnTo>
                  <a:pt x="26" y="229"/>
                </a:lnTo>
                <a:lnTo>
                  <a:pt x="26" y="229"/>
                </a:lnTo>
                <a:lnTo>
                  <a:pt x="26" y="229"/>
                </a:lnTo>
                <a:lnTo>
                  <a:pt x="27" y="229"/>
                </a:lnTo>
                <a:lnTo>
                  <a:pt x="28" y="228"/>
                </a:lnTo>
                <a:lnTo>
                  <a:pt x="28" y="228"/>
                </a:lnTo>
                <a:lnTo>
                  <a:pt x="29" y="227"/>
                </a:lnTo>
                <a:lnTo>
                  <a:pt x="30" y="227"/>
                </a:lnTo>
                <a:lnTo>
                  <a:pt x="31" y="226"/>
                </a:lnTo>
                <a:lnTo>
                  <a:pt x="31" y="225"/>
                </a:lnTo>
                <a:lnTo>
                  <a:pt x="33" y="224"/>
                </a:lnTo>
                <a:lnTo>
                  <a:pt x="34" y="223"/>
                </a:lnTo>
                <a:lnTo>
                  <a:pt x="35" y="223"/>
                </a:lnTo>
                <a:lnTo>
                  <a:pt x="35" y="222"/>
                </a:lnTo>
                <a:lnTo>
                  <a:pt x="36" y="222"/>
                </a:lnTo>
                <a:lnTo>
                  <a:pt x="36" y="221"/>
                </a:lnTo>
                <a:lnTo>
                  <a:pt x="37" y="221"/>
                </a:lnTo>
                <a:lnTo>
                  <a:pt x="37" y="220"/>
                </a:lnTo>
                <a:lnTo>
                  <a:pt x="37" y="219"/>
                </a:lnTo>
                <a:lnTo>
                  <a:pt x="40" y="216"/>
                </a:lnTo>
                <a:lnTo>
                  <a:pt x="42" y="213"/>
                </a:lnTo>
                <a:lnTo>
                  <a:pt x="42" y="212"/>
                </a:lnTo>
                <a:lnTo>
                  <a:pt x="42" y="212"/>
                </a:lnTo>
                <a:lnTo>
                  <a:pt x="43" y="211"/>
                </a:lnTo>
                <a:lnTo>
                  <a:pt x="43" y="211"/>
                </a:lnTo>
                <a:lnTo>
                  <a:pt x="43" y="211"/>
                </a:lnTo>
                <a:lnTo>
                  <a:pt x="43" y="210"/>
                </a:lnTo>
                <a:lnTo>
                  <a:pt x="43" y="210"/>
                </a:lnTo>
                <a:lnTo>
                  <a:pt x="43" y="210"/>
                </a:lnTo>
                <a:lnTo>
                  <a:pt x="43" y="210"/>
                </a:lnTo>
                <a:lnTo>
                  <a:pt x="43" y="209"/>
                </a:lnTo>
                <a:lnTo>
                  <a:pt x="43" y="209"/>
                </a:lnTo>
                <a:lnTo>
                  <a:pt x="43" y="209"/>
                </a:lnTo>
                <a:lnTo>
                  <a:pt x="44" y="209"/>
                </a:lnTo>
                <a:lnTo>
                  <a:pt x="44" y="209"/>
                </a:lnTo>
                <a:lnTo>
                  <a:pt x="44" y="209"/>
                </a:lnTo>
                <a:lnTo>
                  <a:pt x="44" y="208"/>
                </a:lnTo>
                <a:lnTo>
                  <a:pt x="44" y="208"/>
                </a:lnTo>
                <a:lnTo>
                  <a:pt x="44" y="207"/>
                </a:lnTo>
                <a:lnTo>
                  <a:pt x="45" y="205"/>
                </a:lnTo>
                <a:lnTo>
                  <a:pt x="45" y="204"/>
                </a:lnTo>
                <a:lnTo>
                  <a:pt x="45" y="204"/>
                </a:lnTo>
                <a:lnTo>
                  <a:pt x="46" y="202"/>
                </a:lnTo>
                <a:lnTo>
                  <a:pt x="46" y="200"/>
                </a:lnTo>
                <a:lnTo>
                  <a:pt x="46" y="200"/>
                </a:lnTo>
                <a:lnTo>
                  <a:pt x="46" y="200"/>
                </a:lnTo>
                <a:lnTo>
                  <a:pt x="46" y="199"/>
                </a:lnTo>
                <a:lnTo>
                  <a:pt x="47" y="198"/>
                </a:lnTo>
                <a:lnTo>
                  <a:pt x="47" y="197"/>
                </a:lnTo>
                <a:lnTo>
                  <a:pt x="48" y="194"/>
                </a:lnTo>
                <a:lnTo>
                  <a:pt x="48" y="192"/>
                </a:lnTo>
                <a:lnTo>
                  <a:pt x="48" y="192"/>
                </a:lnTo>
                <a:lnTo>
                  <a:pt x="49" y="189"/>
                </a:lnTo>
                <a:lnTo>
                  <a:pt x="50" y="187"/>
                </a:lnTo>
                <a:lnTo>
                  <a:pt x="50" y="185"/>
                </a:lnTo>
                <a:lnTo>
                  <a:pt x="50" y="185"/>
                </a:lnTo>
                <a:lnTo>
                  <a:pt x="52" y="177"/>
                </a:lnTo>
                <a:lnTo>
                  <a:pt x="53" y="176"/>
                </a:lnTo>
                <a:lnTo>
                  <a:pt x="54" y="172"/>
                </a:lnTo>
                <a:lnTo>
                  <a:pt x="54" y="171"/>
                </a:lnTo>
                <a:lnTo>
                  <a:pt x="55" y="169"/>
                </a:lnTo>
                <a:lnTo>
                  <a:pt x="56" y="164"/>
                </a:lnTo>
                <a:lnTo>
                  <a:pt x="57" y="159"/>
                </a:lnTo>
                <a:lnTo>
                  <a:pt x="58" y="157"/>
                </a:lnTo>
                <a:lnTo>
                  <a:pt x="58" y="156"/>
                </a:lnTo>
                <a:lnTo>
                  <a:pt x="58" y="156"/>
                </a:lnTo>
                <a:lnTo>
                  <a:pt x="58" y="156"/>
                </a:lnTo>
                <a:lnTo>
                  <a:pt x="58" y="156"/>
                </a:lnTo>
                <a:lnTo>
                  <a:pt x="58" y="155"/>
                </a:lnTo>
                <a:lnTo>
                  <a:pt x="58" y="155"/>
                </a:lnTo>
                <a:lnTo>
                  <a:pt x="58" y="155"/>
                </a:lnTo>
                <a:lnTo>
                  <a:pt x="59" y="154"/>
                </a:lnTo>
                <a:lnTo>
                  <a:pt x="59" y="154"/>
                </a:lnTo>
                <a:lnTo>
                  <a:pt x="59" y="152"/>
                </a:lnTo>
                <a:lnTo>
                  <a:pt x="59" y="151"/>
                </a:lnTo>
                <a:lnTo>
                  <a:pt x="59" y="151"/>
                </a:lnTo>
                <a:lnTo>
                  <a:pt x="59" y="151"/>
                </a:lnTo>
                <a:lnTo>
                  <a:pt x="59" y="151"/>
                </a:lnTo>
                <a:lnTo>
                  <a:pt x="59" y="151"/>
                </a:lnTo>
                <a:lnTo>
                  <a:pt x="59" y="150"/>
                </a:lnTo>
                <a:lnTo>
                  <a:pt x="59" y="150"/>
                </a:lnTo>
                <a:lnTo>
                  <a:pt x="59" y="150"/>
                </a:lnTo>
                <a:lnTo>
                  <a:pt x="59" y="150"/>
                </a:lnTo>
                <a:lnTo>
                  <a:pt x="59" y="150"/>
                </a:lnTo>
                <a:lnTo>
                  <a:pt x="59" y="150"/>
                </a:lnTo>
                <a:lnTo>
                  <a:pt x="59" y="150"/>
                </a:lnTo>
                <a:lnTo>
                  <a:pt x="59" y="149"/>
                </a:lnTo>
                <a:lnTo>
                  <a:pt x="60" y="149"/>
                </a:lnTo>
                <a:lnTo>
                  <a:pt x="60" y="149"/>
                </a:lnTo>
                <a:lnTo>
                  <a:pt x="60" y="149"/>
                </a:lnTo>
                <a:lnTo>
                  <a:pt x="60" y="149"/>
                </a:lnTo>
                <a:lnTo>
                  <a:pt x="60" y="148"/>
                </a:lnTo>
                <a:lnTo>
                  <a:pt x="60" y="148"/>
                </a:lnTo>
                <a:lnTo>
                  <a:pt x="60" y="148"/>
                </a:lnTo>
                <a:lnTo>
                  <a:pt x="60" y="148"/>
                </a:lnTo>
                <a:lnTo>
                  <a:pt x="61" y="147"/>
                </a:lnTo>
                <a:lnTo>
                  <a:pt x="61" y="147"/>
                </a:lnTo>
                <a:lnTo>
                  <a:pt x="61" y="146"/>
                </a:lnTo>
                <a:lnTo>
                  <a:pt x="61" y="146"/>
                </a:lnTo>
                <a:lnTo>
                  <a:pt x="61" y="146"/>
                </a:lnTo>
                <a:lnTo>
                  <a:pt x="61" y="146"/>
                </a:lnTo>
                <a:lnTo>
                  <a:pt x="61" y="145"/>
                </a:lnTo>
                <a:lnTo>
                  <a:pt x="61" y="145"/>
                </a:lnTo>
                <a:lnTo>
                  <a:pt x="62" y="145"/>
                </a:lnTo>
                <a:lnTo>
                  <a:pt x="62" y="145"/>
                </a:lnTo>
                <a:lnTo>
                  <a:pt x="62" y="144"/>
                </a:lnTo>
                <a:lnTo>
                  <a:pt x="63" y="144"/>
                </a:lnTo>
                <a:lnTo>
                  <a:pt x="63" y="144"/>
                </a:lnTo>
                <a:lnTo>
                  <a:pt x="63" y="144"/>
                </a:lnTo>
                <a:lnTo>
                  <a:pt x="63" y="143"/>
                </a:lnTo>
                <a:lnTo>
                  <a:pt x="63" y="143"/>
                </a:lnTo>
                <a:lnTo>
                  <a:pt x="64" y="142"/>
                </a:lnTo>
                <a:lnTo>
                  <a:pt x="64" y="142"/>
                </a:lnTo>
                <a:lnTo>
                  <a:pt x="64" y="142"/>
                </a:lnTo>
                <a:lnTo>
                  <a:pt x="64" y="142"/>
                </a:lnTo>
                <a:lnTo>
                  <a:pt x="64" y="142"/>
                </a:lnTo>
                <a:lnTo>
                  <a:pt x="64" y="142"/>
                </a:lnTo>
                <a:lnTo>
                  <a:pt x="64" y="142"/>
                </a:lnTo>
                <a:lnTo>
                  <a:pt x="64" y="141"/>
                </a:lnTo>
                <a:lnTo>
                  <a:pt x="64" y="141"/>
                </a:lnTo>
                <a:lnTo>
                  <a:pt x="64" y="141"/>
                </a:lnTo>
                <a:lnTo>
                  <a:pt x="64" y="141"/>
                </a:lnTo>
                <a:lnTo>
                  <a:pt x="64" y="140"/>
                </a:lnTo>
                <a:lnTo>
                  <a:pt x="64" y="140"/>
                </a:lnTo>
                <a:lnTo>
                  <a:pt x="64" y="139"/>
                </a:lnTo>
                <a:lnTo>
                  <a:pt x="64" y="139"/>
                </a:lnTo>
                <a:lnTo>
                  <a:pt x="64" y="138"/>
                </a:lnTo>
                <a:lnTo>
                  <a:pt x="64" y="138"/>
                </a:lnTo>
                <a:lnTo>
                  <a:pt x="64" y="137"/>
                </a:lnTo>
                <a:lnTo>
                  <a:pt x="64" y="137"/>
                </a:lnTo>
                <a:lnTo>
                  <a:pt x="64" y="136"/>
                </a:lnTo>
                <a:lnTo>
                  <a:pt x="64" y="135"/>
                </a:lnTo>
                <a:lnTo>
                  <a:pt x="64" y="134"/>
                </a:lnTo>
                <a:lnTo>
                  <a:pt x="64" y="134"/>
                </a:lnTo>
                <a:lnTo>
                  <a:pt x="64" y="133"/>
                </a:lnTo>
                <a:lnTo>
                  <a:pt x="63" y="131"/>
                </a:lnTo>
                <a:lnTo>
                  <a:pt x="63" y="131"/>
                </a:lnTo>
                <a:lnTo>
                  <a:pt x="63" y="131"/>
                </a:lnTo>
                <a:lnTo>
                  <a:pt x="63" y="130"/>
                </a:lnTo>
                <a:lnTo>
                  <a:pt x="63" y="130"/>
                </a:lnTo>
                <a:lnTo>
                  <a:pt x="63" y="130"/>
                </a:lnTo>
                <a:lnTo>
                  <a:pt x="63" y="130"/>
                </a:lnTo>
                <a:lnTo>
                  <a:pt x="63" y="130"/>
                </a:lnTo>
                <a:lnTo>
                  <a:pt x="64" y="130"/>
                </a:lnTo>
                <a:lnTo>
                  <a:pt x="64" y="130"/>
                </a:lnTo>
                <a:lnTo>
                  <a:pt x="64" y="130"/>
                </a:lnTo>
                <a:lnTo>
                  <a:pt x="65" y="130"/>
                </a:lnTo>
                <a:lnTo>
                  <a:pt x="65" y="130"/>
                </a:lnTo>
                <a:lnTo>
                  <a:pt x="65" y="130"/>
                </a:lnTo>
                <a:lnTo>
                  <a:pt x="66" y="130"/>
                </a:lnTo>
                <a:lnTo>
                  <a:pt x="66" y="130"/>
                </a:lnTo>
                <a:lnTo>
                  <a:pt x="66" y="130"/>
                </a:lnTo>
                <a:lnTo>
                  <a:pt x="66" y="130"/>
                </a:lnTo>
                <a:lnTo>
                  <a:pt x="67" y="129"/>
                </a:lnTo>
                <a:lnTo>
                  <a:pt x="67" y="129"/>
                </a:lnTo>
                <a:lnTo>
                  <a:pt x="67" y="129"/>
                </a:lnTo>
                <a:lnTo>
                  <a:pt x="67" y="129"/>
                </a:lnTo>
                <a:lnTo>
                  <a:pt x="68" y="129"/>
                </a:lnTo>
                <a:lnTo>
                  <a:pt x="68" y="129"/>
                </a:lnTo>
                <a:lnTo>
                  <a:pt x="68" y="128"/>
                </a:lnTo>
                <a:lnTo>
                  <a:pt x="69" y="128"/>
                </a:lnTo>
                <a:lnTo>
                  <a:pt x="69" y="128"/>
                </a:lnTo>
                <a:lnTo>
                  <a:pt x="69" y="128"/>
                </a:lnTo>
                <a:lnTo>
                  <a:pt x="70" y="128"/>
                </a:lnTo>
                <a:lnTo>
                  <a:pt x="70" y="128"/>
                </a:lnTo>
                <a:lnTo>
                  <a:pt x="71" y="128"/>
                </a:lnTo>
                <a:lnTo>
                  <a:pt x="71" y="128"/>
                </a:lnTo>
                <a:lnTo>
                  <a:pt x="71" y="128"/>
                </a:lnTo>
                <a:lnTo>
                  <a:pt x="72" y="128"/>
                </a:lnTo>
                <a:lnTo>
                  <a:pt x="72" y="128"/>
                </a:lnTo>
                <a:lnTo>
                  <a:pt x="72" y="128"/>
                </a:lnTo>
                <a:lnTo>
                  <a:pt x="72" y="128"/>
                </a:lnTo>
                <a:lnTo>
                  <a:pt x="72" y="127"/>
                </a:lnTo>
                <a:lnTo>
                  <a:pt x="72" y="127"/>
                </a:lnTo>
                <a:lnTo>
                  <a:pt x="72" y="126"/>
                </a:lnTo>
                <a:lnTo>
                  <a:pt x="72" y="126"/>
                </a:lnTo>
                <a:lnTo>
                  <a:pt x="72" y="126"/>
                </a:lnTo>
                <a:lnTo>
                  <a:pt x="72" y="126"/>
                </a:lnTo>
                <a:lnTo>
                  <a:pt x="72" y="126"/>
                </a:lnTo>
                <a:lnTo>
                  <a:pt x="73" y="126"/>
                </a:lnTo>
                <a:lnTo>
                  <a:pt x="73" y="126"/>
                </a:lnTo>
                <a:lnTo>
                  <a:pt x="74" y="126"/>
                </a:lnTo>
                <a:lnTo>
                  <a:pt x="74" y="126"/>
                </a:lnTo>
                <a:lnTo>
                  <a:pt x="74" y="126"/>
                </a:lnTo>
                <a:lnTo>
                  <a:pt x="74" y="126"/>
                </a:lnTo>
                <a:lnTo>
                  <a:pt x="74" y="126"/>
                </a:lnTo>
                <a:lnTo>
                  <a:pt x="74" y="126"/>
                </a:lnTo>
                <a:lnTo>
                  <a:pt x="74" y="126"/>
                </a:lnTo>
                <a:lnTo>
                  <a:pt x="75" y="126"/>
                </a:lnTo>
                <a:lnTo>
                  <a:pt x="75" y="126"/>
                </a:lnTo>
                <a:lnTo>
                  <a:pt x="75" y="127"/>
                </a:lnTo>
                <a:lnTo>
                  <a:pt x="75" y="126"/>
                </a:lnTo>
                <a:lnTo>
                  <a:pt x="75" y="126"/>
                </a:lnTo>
                <a:lnTo>
                  <a:pt x="76" y="126"/>
                </a:lnTo>
                <a:lnTo>
                  <a:pt x="76" y="125"/>
                </a:lnTo>
                <a:lnTo>
                  <a:pt x="76" y="125"/>
                </a:lnTo>
                <a:lnTo>
                  <a:pt x="76" y="124"/>
                </a:lnTo>
                <a:lnTo>
                  <a:pt x="77" y="124"/>
                </a:lnTo>
                <a:lnTo>
                  <a:pt x="77" y="124"/>
                </a:lnTo>
                <a:lnTo>
                  <a:pt x="77" y="124"/>
                </a:lnTo>
                <a:lnTo>
                  <a:pt x="77" y="124"/>
                </a:lnTo>
                <a:lnTo>
                  <a:pt x="77" y="123"/>
                </a:lnTo>
                <a:lnTo>
                  <a:pt x="77" y="123"/>
                </a:lnTo>
                <a:lnTo>
                  <a:pt x="77" y="123"/>
                </a:lnTo>
                <a:lnTo>
                  <a:pt x="78" y="123"/>
                </a:lnTo>
                <a:lnTo>
                  <a:pt x="78" y="122"/>
                </a:lnTo>
                <a:lnTo>
                  <a:pt x="78" y="122"/>
                </a:lnTo>
                <a:lnTo>
                  <a:pt x="79" y="122"/>
                </a:lnTo>
                <a:lnTo>
                  <a:pt x="80" y="121"/>
                </a:lnTo>
                <a:lnTo>
                  <a:pt x="80" y="121"/>
                </a:lnTo>
                <a:lnTo>
                  <a:pt x="80" y="120"/>
                </a:lnTo>
                <a:lnTo>
                  <a:pt x="81" y="119"/>
                </a:lnTo>
                <a:lnTo>
                  <a:pt x="81" y="119"/>
                </a:lnTo>
                <a:lnTo>
                  <a:pt x="81" y="119"/>
                </a:lnTo>
                <a:lnTo>
                  <a:pt x="82" y="119"/>
                </a:lnTo>
                <a:lnTo>
                  <a:pt x="82" y="119"/>
                </a:lnTo>
                <a:lnTo>
                  <a:pt x="82" y="119"/>
                </a:lnTo>
                <a:lnTo>
                  <a:pt x="82" y="119"/>
                </a:lnTo>
                <a:lnTo>
                  <a:pt x="83" y="119"/>
                </a:lnTo>
                <a:lnTo>
                  <a:pt x="83" y="119"/>
                </a:lnTo>
                <a:lnTo>
                  <a:pt x="83" y="119"/>
                </a:lnTo>
                <a:lnTo>
                  <a:pt x="84" y="120"/>
                </a:lnTo>
                <a:lnTo>
                  <a:pt x="84" y="120"/>
                </a:lnTo>
                <a:lnTo>
                  <a:pt x="85" y="120"/>
                </a:lnTo>
                <a:lnTo>
                  <a:pt x="85" y="120"/>
                </a:lnTo>
                <a:lnTo>
                  <a:pt x="85" y="119"/>
                </a:lnTo>
                <a:lnTo>
                  <a:pt x="85" y="120"/>
                </a:lnTo>
                <a:lnTo>
                  <a:pt x="85" y="120"/>
                </a:lnTo>
                <a:lnTo>
                  <a:pt x="85" y="120"/>
                </a:lnTo>
                <a:lnTo>
                  <a:pt x="85" y="120"/>
                </a:lnTo>
                <a:lnTo>
                  <a:pt x="85" y="121"/>
                </a:lnTo>
                <a:lnTo>
                  <a:pt x="85" y="121"/>
                </a:lnTo>
                <a:lnTo>
                  <a:pt x="84" y="121"/>
                </a:lnTo>
                <a:lnTo>
                  <a:pt x="84" y="122"/>
                </a:lnTo>
                <a:lnTo>
                  <a:pt x="84" y="122"/>
                </a:lnTo>
                <a:lnTo>
                  <a:pt x="84" y="123"/>
                </a:lnTo>
                <a:lnTo>
                  <a:pt x="84" y="123"/>
                </a:lnTo>
                <a:lnTo>
                  <a:pt x="84" y="124"/>
                </a:lnTo>
                <a:lnTo>
                  <a:pt x="84" y="124"/>
                </a:lnTo>
                <a:lnTo>
                  <a:pt x="84" y="124"/>
                </a:lnTo>
                <a:lnTo>
                  <a:pt x="84" y="125"/>
                </a:lnTo>
                <a:lnTo>
                  <a:pt x="83" y="126"/>
                </a:lnTo>
                <a:lnTo>
                  <a:pt x="83" y="126"/>
                </a:lnTo>
                <a:lnTo>
                  <a:pt x="84" y="127"/>
                </a:lnTo>
                <a:lnTo>
                  <a:pt x="84" y="126"/>
                </a:lnTo>
                <a:lnTo>
                  <a:pt x="84" y="126"/>
                </a:lnTo>
                <a:lnTo>
                  <a:pt x="85" y="126"/>
                </a:lnTo>
                <a:lnTo>
                  <a:pt x="85" y="126"/>
                </a:lnTo>
                <a:lnTo>
                  <a:pt x="85" y="126"/>
                </a:lnTo>
                <a:lnTo>
                  <a:pt x="85" y="125"/>
                </a:lnTo>
                <a:lnTo>
                  <a:pt x="85" y="125"/>
                </a:lnTo>
                <a:lnTo>
                  <a:pt x="86" y="125"/>
                </a:lnTo>
                <a:lnTo>
                  <a:pt x="86" y="125"/>
                </a:lnTo>
                <a:lnTo>
                  <a:pt x="87" y="124"/>
                </a:lnTo>
                <a:lnTo>
                  <a:pt x="87" y="124"/>
                </a:lnTo>
                <a:lnTo>
                  <a:pt x="87" y="123"/>
                </a:lnTo>
                <a:lnTo>
                  <a:pt x="88" y="123"/>
                </a:lnTo>
                <a:lnTo>
                  <a:pt x="88" y="122"/>
                </a:lnTo>
                <a:lnTo>
                  <a:pt x="89" y="121"/>
                </a:lnTo>
                <a:lnTo>
                  <a:pt x="89" y="121"/>
                </a:lnTo>
                <a:lnTo>
                  <a:pt x="89" y="120"/>
                </a:lnTo>
                <a:lnTo>
                  <a:pt x="89" y="120"/>
                </a:lnTo>
                <a:lnTo>
                  <a:pt x="90" y="119"/>
                </a:lnTo>
                <a:lnTo>
                  <a:pt x="90" y="119"/>
                </a:lnTo>
                <a:lnTo>
                  <a:pt x="90" y="119"/>
                </a:lnTo>
                <a:lnTo>
                  <a:pt x="90" y="119"/>
                </a:lnTo>
                <a:lnTo>
                  <a:pt x="90" y="118"/>
                </a:lnTo>
                <a:lnTo>
                  <a:pt x="90" y="118"/>
                </a:lnTo>
                <a:lnTo>
                  <a:pt x="90" y="118"/>
                </a:lnTo>
                <a:lnTo>
                  <a:pt x="90" y="117"/>
                </a:lnTo>
                <a:lnTo>
                  <a:pt x="90" y="117"/>
                </a:lnTo>
                <a:lnTo>
                  <a:pt x="91" y="116"/>
                </a:lnTo>
                <a:lnTo>
                  <a:pt x="91" y="116"/>
                </a:lnTo>
                <a:lnTo>
                  <a:pt x="91" y="115"/>
                </a:lnTo>
                <a:lnTo>
                  <a:pt x="91" y="115"/>
                </a:lnTo>
                <a:lnTo>
                  <a:pt x="91" y="115"/>
                </a:lnTo>
                <a:lnTo>
                  <a:pt x="91" y="115"/>
                </a:lnTo>
                <a:lnTo>
                  <a:pt x="91" y="114"/>
                </a:lnTo>
                <a:lnTo>
                  <a:pt x="91" y="114"/>
                </a:lnTo>
                <a:lnTo>
                  <a:pt x="91" y="113"/>
                </a:lnTo>
                <a:lnTo>
                  <a:pt x="92" y="112"/>
                </a:lnTo>
                <a:lnTo>
                  <a:pt x="92" y="111"/>
                </a:lnTo>
                <a:lnTo>
                  <a:pt x="92" y="110"/>
                </a:lnTo>
                <a:lnTo>
                  <a:pt x="92" y="110"/>
                </a:lnTo>
                <a:lnTo>
                  <a:pt x="92" y="110"/>
                </a:lnTo>
                <a:lnTo>
                  <a:pt x="91" y="110"/>
                </a:lnTo>
                <a:lnTo>
                  <a:pt x="91" y="110"/>
                </a:lnTo>
                <a:lnTo>
                  <a:pt x="91" y="110"/>
                </a:lnTo>
                <a:lnTo>
                  <a:pt x="90" y="109"/>
                </a:lnTo>
                <a:lnTo>
                  <a:pt x="90" y="109"/>
                </a:lnTo>
                <a:lnTo>
                  <a:pt x="90" y="109"/>
                </a:lnTo>
                <a:lnTo>
                  <a:pt x="90" y="108"/>
                </a:lnTo>
                <a:lnTo>
                  <a:pt x="90" y="107"/>
                </a:lnTo>
                <a:lnTo>
                  <a:pt x="90" y="107"/>
                </a:lnTo>
                <a:lnTo>
                  <a:pt x="90" y="106"/>
                </a:lnTo>
                <a:lnTo>
                  <a:pt x="90" y="106"/>
                </a:lnTo>
                <a:lnTo>
                  <a:pt x="90" y="105"/>
                </a:lnTo>
                <a:lnTo>
                  <a:pt x="90" y="104"/>
                </a:lnTo>
                <a:lnTo>
                  <a:pt x="90" y="104"/>
                </a:lnTo>
                <a:lnTo>
                  <a:pt x="90" y="103"/>
                </a:lnTo>
                <a:lnTo>
                  <a:pt x="90" y="103"/>
                </a:lnTo>
                <a:lnTo>
                  <a:pt x="89" y="102"/>
                </a:lnTo>
                <a:lnTo>
                  <a:pt x="89" y="102"/>
                </a:lnTo>
                <a:lnTo>
                  <a:pt x="89" y="101"/>
                </a:lnTo>
                <a:lnTo>
                  <a:pt x="89" y="100"/>
                </a:lnTo>
                <a:lnTo>
                  <a:pt x="89" y="100"/>
                </a:lnTo>
                <a:lnTo>
                  <a:pt x="89" y="100"/>
                </a:lnTo>
                <a:lnTo>
                  <a:pt x="90" y="99"/>
                </a:lnTo>
                <a:lnTo>
                  <a:pt x="90" y="99"/>
                </a:lnTo>
                <a:lnTo>
                  <a:pt x="90" y="98"/>
                </a:lnTo>
                <a:lnTo>
                  <a:pt x="90" y="98"/>
                </a:lnTo>
                <a:lnTo>
                  <a:pt x="90" y="98"/>
                </a:lnTo>
                <a:lnTo>
                  <a:pt x="90" y="97"/>
                </a:lnTo>
                <a:lnTo>
                  <a:pt x="90" y="97"/>
                </a:lnTo>
                <a:lnTo>
                  <a:pt x="90" y="97"/>
                </a:lnTo>
                <a:lnTo>
                  <a:pt x="90" y="97"/>
                </a:lnTo>
                <a:lnTo>
                  <a:pt x="90" y="97"/>
                </a:lnTo>
                <a:lnTo>
                  <a:pt x="90" y="96"/>
                </a:lnTo>
                <a:lnTo>
                  <a:pt x="90" y="96"/>
                </a:lnTo>
                <a:lnTo>
                  <a:pt x="90" y="95"/>
                </a:lnTo>
                <a:lnTo>
                  <a:pt x="90" y="95"/>
                </a:lnTo>
                <a:lnTo>
                  <a:pt x="90" y="95"/>
                </a:lnTo>
                <a:lnTo>
                  <a:pt x="90" y="95"/>
                </a:lnTo>
                <a:lnTo>
                  <a:pt x="90" y="95"/>
                </a:lnTo>
                <a:lnTo>
                  <a:pt x="90" y="94"/>
                </a:lnTo>
                <a:lnTo>
                  <a:pt x="90" y="94"/>
                </a:lnTo>
                <a:lnTo>
                  <a:pt x="90" y="94"/>
                </a:lnTo>
                <a:lnTo>
                  <a:pt x="90" y="94"/>
                </a:lnTo>
                <a:lnTo>
                  <a:pt x="90" y="94"/>
                </a:lnTo>
                <a:lnTo>
                  <a:pt x="90" y="93"/>
                </a:lnTo>
                <a:lnTo>
                  <a:pt x="90" y="93"/>
                </a:lnTo>
                <a:lnTo>
                  <a:pt x="90" y="93"/>
                </a:lnTo>
                <a:lnTo>
                  <a:pt x="90" y="92"/>
                </a:lnTo>
                <a:lnTo>
                  <a:pt x="90" y="92"/>
                </a:lnTo>
                <a:lnTo>
                  <a:pt x="90" y="92"/>
                </a:lnTo>
                <a:lnTo>
                  <a:pt x="90" y="92"/>
                </a:lnTo>
                <a:lnTo>
                  <a:pt x="90" y="92"/>
                </a:lnTo>
                <a:lnTo>
                  <a:pt x="90" y="91"/>
                </a:lnTo>
                <a:lnTo>
                  <a:pt x="90" y="91"/>
                </a:lnTo>
                <a:lnTo>
                  <a:pt x="90" y="91"/>
                </a:lnTo>
                <a:lnTo>
                  <a:pt x="89" y="91"/>
                </a:lnTo>
                <a:lnTo>
                  <a:pt x="89" y="91"/>
                </a:lnTo>
                <a:lnTo>
                  <a:pt x="89" y="91"/>
                </a:lnTo>
                <a:lnTo>
                  <a:pt x="89" y="90"/>
                </a:lnTo>
                <a:lnTo>
                  <a:pt x="89" y="90"/>
                </a:lnTo>
                <a:lnTo>
                  <a:pt x="89" y="90"/>
                </a:lnTo>
                <a:lnTo>
                  <a:pt x="89" y="90"/>
                </a:lnTo>
                <a:lnTo>
                  <a:pt x="88" y="90"/>
                </a:lnTo>
                <a:lnTo>
                  <a:pt x="88" y="90"/>
                </a:lnTo>
                <a:lnTo>
                  <a:pt x="88" y="90"/>
                </a:lnTo>
                <a:lnTo>
                  <a:pt x="88" y="90"/>
                </a:lnTo>
                <a:lnTo>
                  <a:pt x="87" y="88"/>
                </a:lnTo>
                <a:lnTo>
                  <a:pt x="87" y="88"/>
                </a:lnTo>
                <a:lnTo>
                  <a:pt x="86" y="87"/>
                </a:lnTo>
                <a:lnTo>
                  <a:pt x="86" y="87"/>
                </a:lnTo>
                <a:lnTo>
                  <a:pt x="86" y="86"/>
                </a:lnTo>
                <a:lnTo>
                  <a:pt x="86" y="86"/>
                </a:lnTo>
                <a:lnTo>
                  <a:pt x="86" y="86"/>
                </a:lnTo>
                <a:lnTo>
                  <a:pt x="86" y="86"/>
                </a:lnTo>
                <a:lnTo>
                  <a:pt x="86" y="85"/>
                </a:lnTo>
                <a:lnTo>
                  <a:pt x="86" y="85"/>
                </a:lnTo>
                <a:lnTo>
                  <a:pt x="86" y="85"/>
                </a:lnTo>
                <a:lnTo>
                  <a:pt x="86" y="84"/>
                </a:lnTo>
                <a:lnTo>
                  <a:pt x="86" y="84"/>
                </a:lnTo>
                <a:lnTo>
                  <a:pt x="86" y="83"/>
                </a:lnTo>
                <a:lnTo>
                  <a:pt x="86" y="83"/>
                </a:lnTo>
                <a:lnTo>
                  <a:pt x="86" y="83"/>
                </a:lnTo>
                <a:lnTo>
                  <a:pt x="86" y="83"/>
                </a:lnTo>
                <a:lnTo>
                  <a:pt x="86" y="82"/>
                </a:lnTo>
                <a:lnTo>
                  <a:pt x="87" y="82"/>
                </a:lnTo>
                <a:lnTo>
                  <a:pt x="87" y="82"/>
                </a:lnTo>
                <a:lnTo>
                  <a:pt x="87" y="81"/>
                </a:lnTo>
                <a:lnTo>
                  <a:pt x="87" y="81"/>
                </a:lnTo>
                <a:lnTo>
                  <a:pt x="87" y="81"/>
                </a:lnTo>
                <a:lnTo>
                  <a:pt x="87" y="80"/>
                </a:lnTo>
                <a:lnTo>
                  <a:pt x="87" y="80"/>
                </a:lnTo>
                <a:lnTo>
                  <a:pt x="87" y="79"/>
                </a:lnTo>
                <a:lnTo>
                  <a:pt x="87" y="79"/>
                </a:lnTo>
                <a:lnTo>
                  <a:pt x="88" y="79"/>
                </a:lnTo>
                <a:lnTo>
                  <a:pt x="88" y="78"/>
                </a:lnTo>
                <a:lnTo>
                  <a:pt x="88" y="78"/>
                </a:lnTo>
                <a:lnTo>
                  <a:pt x="88" y="78"/>
                </a:lnTo>
                <a:lnTo>
                  <a:pt x="88" y="78"/>
                </a:lnTo>
                <a:lnTo>
                  <a:pt x="88" y="77"/>
                </a:lnTo>
                <a:lnTo>
                  <a:pt x="88" y="77"/>
                </a:lnTo>
                <a:lnTo>
                  <a:pt x="88" y="77"/>
                </a:lnTo>
                <a:lnTo>
                  <a:pt x="89" y="77"/>
                </a:lnTo>
                <a:lnTo>
                  <a:pt x="89" y="77"/>
                </a:lnTo>
                <a:lnTo>
                  <a:pt x="89" y="77"/>
                </a:lnTo>
                <a:lnTo>
                  <a:pt x="89" y="77"/>
                </a:lnTo>
                <a:lnTo>
                  <a:pt x="89" y="77"/>
                </a:lnTo>
                <a:lnTo>
                  <a:pt x="89" y="77"/>
                </a:lnTo>
                <a:lnTo>
                  <a:pt x="89" y="76"/>
                </a:lnTo>
                <a:lnTo>
                  <a:pt x="89" y="76"/>
                </a:lnTo>
                <a:lnTo>
                  <a:pt x="89" y="76"/>
                </a:lnTo>
                <a:lnTo>
                  <a:pt x="89" y="76"/>
                </a:lnTo>
                <a:lnTo>
                  <a:pt x="89" y="76"/>
                </a:lnTo>
                <a:lnTo>
                  <a:pt x="89" y="76"/>
                </a:lnTo>
                <a:lnTo>
                  <a:pt x="89" y="76"/>
                </a:lnTo>
                <a:lnTo>
                  <a:pt x="89" y="76"/>
                </a:lnTo>
                <a:lnTo>
                  <a:pt x="89" y="76"/>
                </a:lnTo>
                <a:lnTo>
                  <a:pt x="89" y="76"/>
                </a:lnTo>
                <a:lnTo>
                  <a:pt x="89" y="76"/>
                </a:lnTo>
                <a:lnTo>
                  <a:pt x="89" y="75"/>
                </a:lnTo>
                <a:lnTo>
                  <a:pt x="89" y="75"/>
                </a:lnTo>
                <a:lnTo>
                  <a:pt x="89" y="75"/>
                </a:lnTo>
                <a:lnTo>
                  <a:pt x="89" y="75"/>
                </a:lnTo>
                <a:lnTo>
                  <a:pt x="89" y="75"/>
                </a:lnTo>
                <a:lnTo>
                  <a:pt x="89" y="75"/>
                </a:lnTo>
                <a:lnTo>
                  <a:pt x="89" y="75"/>
                </a:lnTo>
                <a:lnTo>
                  <a:pt x="89" y="74"/>
                </a:lnTo>
                <a:lnTo>
                  <a:pt x="89" y="74"/>
                </a:lnTo>
                <a:lnTo>
                  <a:pt x="89" y="74"/>
                </a:lnTo>
                <a:lnTo>
                  <a:pt x="89" y="74"/>
                </a:lnTo>
                <a:lnTo>
                  <a:pt x="88" y="73"/>
                </a:lnTo>
                <a:lnTo>
                  <a:pt x="88" y="73"/>
                </a:lnTo>
                <a:lnTo>
                  <a:pt x="88" y="73"/>
                </a:lnTo>
                <a:lnTo>
                  <a:pt x="88" y="73"/>
                </a:lnTo>
                <a:lnTo>
                  <a:pt x="88" y="73"/>
                </a:lnTo>
                <a:lnTo>
                  <a:pt x="88" y="72"/>
                </a:lnTo>
                <a:lnTo>
                  <a:pt x="88" y="72"/>
                </a:lnTo>
                <a:lnTo>
                  <a:pt x="88" y="72"/>
                </a:lnTo>
                <a:lnTo>
                  <a:pt x="89" y="72"/>
                </a:lnTo>
                <a:lnTo>
                  <a:pt x="89" y="72"/>
                </a:lnTo>
                <a:lnTo>
                  <a:pt x="89" y="72"/>
                </a:lnTo>
                <a:lnTo>
                  <a:pt x="90" y="71"/>
                </a:lnTo>
                <a:lnTo>
                  <a:pt x="90" y="71"/>
                </a:lnTo>
                <a:lnTo>
                  <a:pt x="90" y="71"/>
                </a:lnTo>
                <a:lnTo>
                  <a:pt x="90" y="71"/>
                </a:lnTo>
                <a:lnTo>
                  <a:pt x="91" y="70"/>
                </a:lnTo>
                <a:lnTo>
                  <a:pt x="91" y="70"/>
                </a:lnTo>
                <a:lnTo>
                  <a:pt x="91" y="70"/>
                </a:lnTo>
                <a:lnTo>
                  <a:pt x="91" y="69"/>
                </a:lnTo>
                <a:lnTo>
                  <a:pt x="91" y="69"/>
                </a:lnTo>
                <a:lnTo>
                  <a:pt x="91" y="69"/>
                </a:lnTo>
                <a:lnTo>
                  <a:pt x="91" y="69"/>
                </a:lnTo>
                <a:lnTo>
                  <a:pt x="91" y="69"/>
                </a:lnTo>
                <a:lnTo>
                  <a:pt x="91" y="69"/>
                </a:lnTo>
                <a:lnTo>
                  <a:pt x="91" y="68"/>
                </a:lnTo>
                <a:lnTo>
                  <a:pt x="91" y="68"/>
                </a:lnTo>
                <a:lnTo>
                  <a:pt x="92" y="68"/>
                </a:lnTo>
                <a:lnTo>
                  <a:pt x="92" y="68"/>
                </a:lnTo>
                <a:lnTo>
                  <a:pt x="92" y="67"/>
                </a:lnTo>
                <a:lnTo>
                  <a:pt x="92" y="67"/>
                </a:lnTo>
                <a:lnTo>
                  <a:pt x="92" y="67"/>
                </a:lnTo>
                <a:lnTo>
                  <a:pt x="92" y="67"/>
                </a:lnTo>
                <a:lnTo>
                  <a:pt x="92" y="67"/>
                </a:lnTo>
                <a:lnTo>
                  <a:pt x="92" y="67"/>
                </a:lnTo>
                <a:lnTo>
                  <a:pt x="92" y="66"/>
                </a:lnTo>
                <a:lnTo>
                  <a:pt x="93" y="66"/>
                </a:lnTo>
                <a:lnTo>
                  <a:pt x="93" y="66"/>
                </a:lnTo>
                <a:lnTo>
                  <a:pt x="93" y="65"/>
                </a:lnTo>
                <a:lnTo>
                  <a:pt x="93" y="65"/>
                </a:lnTo>
                <a:lnTo>
                  <a:pt x="93" y="65"/>
                </a:lnTo>
                <a:lnTo>
                  <a:pt x="93" y="65"/>
                </a:lnTo>
                <a:lnTo>
                  <a:pt x="93" y="65"/>
                </a:lnTo>
                <a:lnTo>
                  <a:pt x="93" y="65"/>
                </a:lnTo>
                <a:lnTo>
                  <a:pt x="93" y="64"/>
                </a:lnTo>
                <a:lnTo>
                  <a:pt x="93" y="64"/>
                </a:lnTo>
                <a:lnTo>
                  <a:pt x="93" y="64"/>
                </a:lnTo>
                <a:lnTo>
                  <a:pt x="93" y="64"/>
                </a:lnTo>
                <a:lnTo>
                  <a:pt x="93" y="63"/>
                </a:lnTo>
                <a:lnTo>
                  <a:pt x="93" y="63"/>
                </a:lnTo>
                <a:lnTo>
                  <a:pt x="93" y="62"/>
                </a:lnTo>
                <a:lnTo>
                  <a:pt x="93" y="62"/>
                </a:lnTo>
                <a:lnTo>
                  <a:pt x="93" y="62"/>
                </a:lnTo>
                <a:lnTo>
                  <a:pt x="93" y="62"/>
                </a:lnTo>
                <a:lnTo>
                  <a:pt x="93" y="62"/>
                </a:lnTo>
                <a:lnTo>
                  <a:pt x="93" y="62"/>
                </a:lnTo>
                <a:lnTo>
                  <a:pt x="93" y="61"/>
                </a:lnTo>
                <a:lnTo>
                  <a:pt x="93" y="61"/>
                </a:lnTo>
                <a:lnTo>
                  <a:pt x="93" y="61"/>
                </a:lnTo>
                <a:lnTo>
                  <a:pt x="93" y="60"/>
                </a:lnTo>
                <a:lnTo>
                  <a:pt x="93" y="60"/>
                </a:lnTo>
                <a:lnTo>
                  <a:pt x="93" y="60"/>
                </a:lnTo>
                <a:lnTo>
                  <a:pt x="93" y="60"/>
                </a:lnTo>
                <a:lnTo>
                  <a:pt x="93" y="60"/>
                </a:lnTo>
                <a:lnTo>
                  <a:pt x="93" y="59"/>
                </a:lnTo>
                <a:lnTo>
                  <a:pt x="93" y="59"/>
                </a:lnTo>
                <a:lnTo>
                  <a:pt x="93" y="59"/>
                </a:lnTo>
                <a:lnTo>
                  <a:pt x="93" y="58"/>
                </a:lnTo>
                <a:lnTo>
                  <a:pt x="93" y="58"/>
                </a:lnTo>
                <a:lnTo>
                  <a:pt x="93" y="58"/>
                </a:lnTo>
                <a:lnTo>
                  <a:pt x="93" y="58"/>
                </a:lnTo>
                <a:lnTo>
                  <a:pt x="93" y="57"/>
                </a:lnTo>
                <a:lnTo>
                  <a:pt x="93" y="57"/>
                </a:lnTo>
                <a:lnTo>
                  <a:pt x="93" y="57"/>
                </a:lnTo>
                <a:lnTo>
                  <a:pt x="93" y="56"/>
                </a:lnTo>
                <a:lnTo>
                  <a:pt x="93" y="54"/>
                </a:lnTo>
                <a:lnTo>
                  <a:pt x="93" y="54"/>
                </a:lnTo>
                <a:lnTo>
                  <a:pt x="93" y="53"/>
                </a:lnTo>
                <a:lnTo>
                  <a:pt x="93" y="52"/>
                </a:lnTo>
                <a:lnTo>
                  <a:pt x="93" y="51"/>
                </a:lnTo>
                <a:lnTo>
                  <a:pt x="93" y="49"/>
                </a:lnTo>
                <a:lnTo>
                  <a:pt x="93" y="48"/>
                </a:lnTo>
                <a:lnTo>
                  <a:pt x="93" y="48"/>
                </a:lnTo>
                <a:lnTo>
                  <a:pt x="93" y="48"/>
                </a:lnTo>
                <a:lnTo>
                  <a:pt x="94" y="47"/>
                </a:lnTo>
                <a:lnTo>
                  <a:pt x="94" y="47"/>
                </a:lnTo>
                <a:lnTo>
                  <a:pt x="94" y="47"/>
                </a:lnTo>
                <a:lnTo>
                  <a:pt x="94" y="47"/>
                </a:lnTo>
                <a:lnTo>
                  <a:pt x="95" y="47"/>
                </a:lnTo>
                <a:lnTo>
                  <a:pt x="95" y="46"/>
                </a:lnTo>
                <a:lnTo>
                  <a:pt x="95" y="46"/>
                </a:lnTo>
                <a:lnTo>
                  <a:pt x="96" y="46"/>
                </a:lnTo>
                <a:lnTo>
                  <a:pt x="96" y="46"/>
                </a:lnTo>
                <a:lnTo>
                  <a:pt x="97" y="46"/>
                </a:lnTo>
                <a:lnTo>
                  <a:pt x="97" y="46"/>
                </a:lnTo>
                <a:lnTo>
                  <a:pt x="97" y="45"/>
                </a:lnTo>
                <a:lnTo>
                  <a:pt x="97" y="45"/>
                </a:lnTo>
                <a:lnTo>
                  <a:pt x="98" y="45"/>
                </a:lnTo>
                <a:lnTo>
                  <a:pt x="98" y="45"/>
                </a:lnTo>
                <a:lnTo>
                  <a:pt x="99" y="45"/>
                </a:lnTo>
                <a:lnTo>
                  <a:pt x="99" y="44"/>
                </a:lnTo>
                <a:lnTo>
                  <a:pt x="99" y="44"/>
                </a:lnTo>
                <a:lnTo>
                  <a:pt x="99" y="44"/>
                </a:lnTo>
                <a:lnTo>
                  <a:pt x="100" y="44"/>
                </a:lnTo>
                <a:lnTo>
                  <a:pt x="100" y="44"/>
                </a:lnTo>
                <a:lnTo>
                  <a:pt x="101" y="43"/>
                </a:lnTo>
                <a:lnTo>
                  <a:pt x="101" y="43"/>
                </a:lnTo>
                <a:lnTo>
                  <a:pt x="102" y="43"/>
                </a:lnTo>
                <a:lnTo>
                  <a:pt x="102" y="43"/>
                </a:lnTo>
                <a:lnTo>
                  <a:pt x="103" y="42"/>
                </a:lnTo>
                <a:lnTo>
                  <a:pt x="104" y="42"/>
                </a:lnTo>
                <a:lnTo>
                  <a:pt x="104" y="42"/>
                </a:lnTo>
                <a:lnTo>
                  <a:pt x="105" y="41"/>
                </a:lnTo>
                <a:lnTo>
                  <a:pt x="105" y="41"/>
                </a:lnTo>
                <a:lnTo>
                  <a:pt x="105" y="41"/>
                </a:lnTo>
                <a:lnTo>
                  <a:pt x="105" y="41"/>
                </a:lnTo>
                <a:lnTo>
                  <a:pt x="105" y="40"/>
                </a:lnTo>
                <a:lnTo>
                  <a:pt x="106" y="40"/>
                </a:lnTo>
                <a:lnTo>
                  <a:pt x="106" y="40"/>
                </a:lnTo>
                <a:lnTo>
                  <a:pt x="107" y="39"/>
                </a:lnTo>
                <a:lnTo>
                  <a:pt x="107" y="39"/>
                </a:lnTo>
                <a:lnTo>
                  <a:pt x="108" y="38"/>
                </a:lnTo>
                <a:lnTo>
                  <a:pt x="108" y="38"/>
                </a:lnTo>
                <a:lnTo>
                  <a:pt x="108" y="37"/>
                </a:lnTo>
                <a:lnTo>
                  <a:pt x="109" y="37"/>
                </a:lnTo>
                <a:lnTo>
                  <a:pt x="109" y="37"/>
                </a:lnTo>
                <a:lnTo>
                  <a:pt x="109" y="37"/>
                </a:lnTo>
                <a:lnTo>
                  <a:pt x="109" y="36"/>
                </a:lnTo>
                <a:lnTo>
                  <a:pt x="109" y="36"/>
                </a:lnTo>
                <a:lnTo>
                  <a:pt x="110" y="36"/>
                </a:lnTo>
                <a:lnTo>
                  <a:pt x="110" y="35"/>
                </a:lnTo>
                <a:lnTo>
                  <a:pt x="111" y="34"/>
                </a:lnTo>
                <a:lnTo>
                  <a:pt x="111" y="33"/>
                </a:lnTo>
                <a:lnTo>
                  <a:pt x="111" y="33"/>
                </a:lnTo>
                <a:lnTo>
                  <a:pt x="112" y="32"/>
                </a:lnTo>
                <a:lnTo>
                  <a:pt x="112" y="32"/>
                </a:lnTo>
                <a:lnTo>
                  <a:pt x="113" y="31"/>
                </a:lnTo>
                <a:lnTo>
                  <a:pt x="113" y="31"/>
                </a:lnTo>
                <a:lnTo>
                  <a:pt x="114" y="30"/>
                </a:lnTo>
                <a:lnTo>
                  <a:pt x="114" y="30"/>
                </a:lnTo>
                <a:lnTo>
                  <a:pt x="114" y="29"/>
                </a:lnTo>
                <a:lnTo>
                  <a:pt x="115" y="29"/>
                </a:lnTo>
                <a:lnTo>
                  <a:pt x="115" y="28"/>
                </a:lnTo>
                <a:lnTo>
                  <a:pt x="115" y="27"/>
                </a:lnTo>
                <a:lnTo>
                  <a:pt x="115" y="27"/>
                </a:lnTo>
                <a:lnTo>
                  <a:pt x="115" y="26"/>
                </a:lnTo>
                <a:lnTo>
                  <a:pt x="115" y="26"/>
                </a:lnTo>
                <a:lnTo>
                  <a:pt x="115" y="26"/>
                </a:lnTo>
                <a:lnTo>
                  <a:pt x="115" y="26"/>
                </a:lnTo>
                <a:lnTo>
                  <a:pt x="116" y="25"/>
                </a:lnTo>
                <a:lnTo>
                  <a:pt x="116" y="25"/>
                </a:lnTo>
                <a:lnTo>
                  <a:pt x="116" y="24"/>
                </a:lnTo>
                <a:lnTo>
                  <a:pt x="117" y="24"/>
                </a:lnTo>
                <a:lnTo>
                  <a:pt x="117" y="24"/>
                </a:lnTo>
                <a:lnTo>
                  <a:pt x="117" y="23"/>
                </a:lnTo>
                <a:lnTo>
                  <a:pt x="117" y="23"/>
                </a:lnTo>
                <a:lnTo>
                  <a:pt x="118" y="22"/>
                </a:lnTo>
                <a:lnTo>
                  <a:pt x="118" y="22"/>
                </a:lnTo>
                <a:lnTo>
                  <a:pt x="118" y="21"/>
                </a:lnTo>
                <a:lnTo>
                  <a:pt x="119" y="21"/>
                </a:lnTo>
                <a:lnTo>
                  <a:pt x="119" y="20"/>
                </a:lnTo>
                <a:lnTo>
                  <a:pt x="119" y="20"/>
                </a:lnTo>
                <a:lnTo>
                  <a:pt x="119" y="20"/>
                </a:lnTo>
                <a:lnTo>
                  <a:pt x="119" y="19"/>
                </a:lnTo>
                <a:lnTo>
                  <a:pt x="120" y="19"/>
                </a:lnTo>
                <a:lnTo>
                  <a:pt x="120" y="18"/>
                </a:lnTo>
                <a:lnTo>
                  <a:pt x="120" y="18"/>
                </a:lnTo>
                <a:lnTo>
                  <a:pt x="121" y="17"/>
                </a:lnTo>
                <a:lnTo>
                  <a:pt x="121" y="17"/>
                </a:lnTo>
                <a:lnTo>
                  <a:pt x="121" y="16"/>
                </a:lnTo>
                <a:lnTo>
                  <a:pt x="122" y="16"/>
                </a:lnTo>
                <a:lnTo>
                  <a:pt x="122" y="16"/>
                </a:lnTo>
                <a:lnTo>
                  <a:pt x="122" y="15"/>
                </a:lnTo>
                <a:lnTo>
                  <a:pt x="122" y="15"/>
                </a:lnTo>
                <a:lnTo>
                  <a:pt x="122" y="14"/>
                </a:lnTo>
                <a:lnTo>
                  <a:pt x="122" y="13"/>
                </a:lnTo>
                <a:lnTo>
                  <a:pt x="122" y="13"/>
                </a:lnTo>
                <a:lnTo>
                  <a:pt x="122" y="12"/>
                </a:lnTo>
                <a:lnTo>
                  <a:pt x="123" y="11"/>
                </a:lnTo>
                <a:lnTo>
                  <a:pt x="123" y="11"/>
                </a:lnTo>
                <a:lnTo>
                  <a:pt x="122" y="10"/>
                </a:lnTo>
                <a:lnTo>
                  <a:pt x="122" y="10"/>
                </a:lnTo>
                <a:lnTo>
                  <a:pt x="122" y="10"/>
                </a:lnTo>
                <a:lnTo>
                  <a:pt x="122" y="9"/>
                </a:lnTo>
                <a:lnTo>
                  <a:pt x="122" y="9"/>
                </a:lnTo>
                <a:lnTo>
                  <a:pt x="122" y="9"/>
                </a:lnTo>
                <a:lnTo>
                  <a:pt x="122" y="9"/>
                </a:lnTo>
                <a:lnTo>
                  <a:pt x="122" y="9"/>
                </a:lnTo>
                <a:lnTo>
                  <a:pt x="122" y="9"/>
                </a:lnTo>
                <a:lnTo>
                  <a:pt x="122" y="9"/>
                </a:lnTo>
                <a:lnTo>
                  <a:pt x="122" y="8"/>
                </a:lnTo>
                <a:lnTo>
                  <a:pt x="123" y="9"/>
                </a:lnTo>
                <a:lnTo>
                  <a:pt x="124" y="9"/>
                </a:lnTo>
                <a:lnTo>
                  <a:pt x="125" y="9"/>
                </a:lnTo>
                <a:lnTo>
                  <a:pt x="127" y="10"/>
                </a:lnTo>
                <a:lnTo>
                  <a:pt x="129" y="11"/>
                </a:lnTo>
                <a:lnTo>
                  <a:pt x="131" y="11"/>
                </a:lnTo>
                <a:lnTo>
                  <a:pt x="131" y="11"/>
                </a:lnTo>
                <a:lnTo>
                  <a:pt x="131" y="12"/>
                </a:lnTo>
                <a:lnTo>
                  <a:pt x="132" y="12"/>
                </a:lnTo>
                <a:lnTo>
                  <a:pt x="132" y="12"/>
                </a:lnTo>
                <a:lnTo>
                  <a:pt x="132" y="12"/>
                </a:lnTo>
                <a:lnTo>
                  <a:pt x="132" y="12"/>
                </a:lnTo>
                <a:lnTo>
                  <a:pt x="132" y="12"/>
                </a:lnTo>
                <a:lnTo>
                  <a:pt x="133" y="13"/>
                </a:lnTo>
                <a:lnTo>
                  <a:pt x="133" y="13"/>
                </a:lnTo>
                <a:lnTo>
                  <a:pt x="133" y="14"/>
                </a:lnTo>
                <a:lnTo>
                  <a:pt x="134" y="14"/>
                </a:lnTo>
                <a:lnTo>
                  <a:pt x="134" y="14"/>
                </a:lnTo>
                <a:lnTo>
                  <a:pt x="134" y="14"/>
                </a:lnTo>
                <a:lnTo>
                  <a:pt x="134" y="14"/>
                </a:lnTo>
                <a:lnTo>
                  <a:pt x="134" y="15"/>
                </a:lnTo>
                <a:lnTo>
                  <a:pt x="135" y="16"/>
                </a:lnTo>
                <a:lnTo>
                  <a:pt x="135" y="16"/>
                </a:lnTo>
                <a:lnTo>
                  <a:pt x="135" y="16"/>
                </a:lnTo>
                <a:lnTo>
                  <a:pt x="135" y="16"/>
                </a:lnTo>
                <a:lnTo>
                  <a:pt x="135" y="17"/>
                </a:lnTo>
                <a:lnTo>
                  <a:pt x="136" y="17"/>
                </a:lnTo>
                <a:lnTo>
                  <a:pt x="136" y="17"/>
                </a:lnTo>
                <a:lnTo>
                  <a:pt x="137" y="17"/>
                </a:lnTo>
                <a:lnTo>
                  <a:pt x="137" y="18"/>
                </a:lnTo>
                <a:lnTo>
                  <a:pt x="137" y="18"/>
                </a:lnTo>
                <a:lnTo>
                  <a:pt x="138" y="18"/>
                </a:lnTo>
                <a:lnTo>
                  <a:pt x="138" y="18"/>
                </a:lnTo>
                <a:lnTo>
                  <a:pt x="138" y="18"/>
                </a:lnTo>
                <a:lnTo>
                  <a:pt x="138" y="18"/>
                </a:lnTo>
                <a:lnTo>
                  <a:pt x="138" y="18"/>
                </a:lnTo>
                <a:lnTo>
                  <a:pt x="138" y="18"/>
                </a:lnTo>
                <a:lnTo>
                  <a:pt x="138" y="19"/>
                </a:lnTo>
                <a:lnTo>
                  <a:pt x="138" y="19"/>
                </a:lnTo>
                <a:lnTo>
                  <a:pt x="138" y="20"/>
                </a:lnTo>
                <a:lnTo>
                  <a:pt x="139" y="20"/>
                </a:lnTo>
                <a:lnTo>
                  <a:pt x="139" y="20"/>
                </a:lnTo>
                <a:lnTo>
                  <a:pt x="139" y="20"/>
                </a:lnTo>
                <a:lnTo>
                  <a:pt x="139" y="21"/>
                </a:lnTo>
                <a:lnTo>
                  <a:pt x="139" y="22"/>
                </a:lnTo>
                <a:lnTo>
                  <a:pt x="139" y="22"/>
                </a:lnTo>
                <a:lnTo>
                  <a:pt x="139" y="23"/>
                </a:lnTo>
                <a:lnTo>
                  <a:pt x="139" y="23"/>
                </a:lnTo>
                <a:lnTo>
                  <a:pt x="140" y="24"/>
                </a:lnTo>
                <a:lnTo>
                  <a:pt x="140" y="25"/>
                </a:lnTo>
                <a:lnTo>
                  <a:pt x="140" y="25"/>
                </a:lnTo>
                <a:lnTo>
                  <a:pt x="140" y="25"/>
                </a:lnTo>
                <a:lnTo>
                  <a:pt x="140" y="25"/>
                </a:lnTo>
                <a:lnTo>
                  <a:pt x="141" y="26"/>
                </a:lnTo>
                <a:lnTo>
                  <a:pt x="141" y="26"/>
                </a:lnTo>
                <a:lnTo>
                  <a:pt x="142" y="26"/>
                </a:lnTo>
                <a:lnTo>
                  <a:pt x="142" y="26"/>
                </a:lnTo>
                <a:lnTo>
                  <a:pt x="142" y="27"/>
                </a:lnTo>
                <a:lnTo>
                  <a:pt x="142" y="27"/>
                </a:lnTo>
                <a:lnTo>
                  <a:pt x="143" y="27"/>
                </a:lnTo>
                <a:lnTo>
                  <a:pt x="143" y="28"/>
                </a:lnTo>
                <a:lnTo>
                  <a:pt x="144" y="28"/>
                </a:lnTo>
                <a:lnTo>
                  <a:pt x="145" y="28"/>
                </a:lnTo>
                <a:lnTo>
                  <a:pt x="145" y="28"/>
                </a:lnTo>
                <a:lnTo>
                  <a:pt x="146" y="28"/>
                </a:lnTo>
                <a:lnTo>
                  <a:pt x="146" y="29"/>
                </a:lnTo>
                <a:lnTo>
                  <a:pt x="147" y="29"/>
                </a:lnTo>
                <a:lnTo>
                  <a:pt x="147" y="29"/>
                </a:lnTo>
                <a:lnTo>
                  <a:pt x="147" y="29"/>
                </a:lnTo>
                <a:lnTo>
                  <a:pt x="148" y="29"/>
                </a:lnTo>
                <a:lnTo>
                  <a:pt x="149" y="30"/>
                </a:lnTo>
                <a:lnTo>
                  <a:pt x="149" y="30"/>
                </a:lnTo>
                <a:lnTo>
                  <a:pt x="150" y="30"/>
                </a:lnTo>
                <a:lnTo>
                  <a:pt x="150" y="30"/>
                </a:lnTo>
                <a:lnTo>
                  <a:pt x="150" y="30"/>
                </a:lnTo>
                <a:lnTo>
                  <a:pt x="151" y="30"/>
                </a:lnTo>
                <a:lnTo>
                  <a:pt x="151" y="31"/>
                </a:lnTo>
                <a:lnTo>
                  <a:pt x="151" y="31"/>
                </a:lnTo>
                <a:lnTo>
                  <a:pt x="151" y="31"/>
                </a:lnTo>
                <a:lnTo>
                  <a:pt x="151" y="32"/>
                </a:lnTo>
                <a:lnTo>
                  <a:pt x="151" y="32"/>
                </a:lnTo>
                <a:lnTo>
                  <a:pt x="152" y="32"/>
                </a:lnTo>
                <a:lnTo>
                  <a:pt x="152" y="32"/>
                </a:lnTo>
                <a:lnTo>
                  <a:pt x="152" y="33"/>
                </a:lnTo>
                <a:lnTo>
                  <a:pt x="152" y="33"/>
                </a:lnTo>
                <a:lnTo>
                  <a:pt x="152" y="34"/>
                </a:lnTo>
                <a:lnTo>
                  <a:pt x="152" y="34"/>
                </a:lnTo>
                <a:lnTo>
                  <a:pt x="152" y="34"/>
                </a:lnTo>
                <a:lnTo>
                  <a:pt x="152" y="34"/>
                </a:lnTo>
                <a:lnTo>
                  <a:pt x="152" y="35"/>
                </a:lnTo>
                <a:lnTo>
                  <a:pt x="152" y="35"/>
                </a:lnTo>
                <a:lnTo>
                  <a:pt x="152" y="35"/>
                </a:lnTo>
                <a:lnTo>
                  <a:pt x="152" y="35"/>
                </a:lnTo>
                <a:lnTo>
                  <a:pt x="153" y="34"/>
                </a:lnTo>
                <a:lnTo>
                  <a:pt x="153" y="34"/>
                </a:lnTo>
                <a:lnTo>
                  <a:pt x="153" y="33"/>
                </a:lnTo>
                <a:lnTo>
                  <a:pt x="153" y="33"/>
                </a:lnTo>
                <a:lnTo>
                  <a:pt x="152" y="32"/>
                </a:lnTo>
                <a:lnTo>
                  <a:pt x="152" y="31"/>
                </a:lnTo>
                <a:lnTo>
                  <a:pt x="152" y="30"/>
                </a:lnTo>
                <a:lnTo>
                  <a:pt x="152" y="30"/>
                </a:lnTo>
                <a:lnTo>
                  <a:pt x="152" y="30"/>
                </a:lnTo>
                <a:lnTo>
                  <a:pt x="152" y="29"/>
                </a:lnTo>
                <a:lnTo>
                  <a:pt x="152" y="29"/>
                </a:lnTo>
                <a:lnTo>
                  <a:pt x="152" y="29"/>
                </a:lnTo>
                <a:lnTo>
                  <a:pt x="152" y="28"/>
                </a:lnTo>
                <a:lnTo>
                  <a:pt x="153" y="28"/>
                </a:lnTo>
                <a:lnTo>
                  <a:pt x="153" y="27"/>
                </a:lnTo>
                <a:lnTo>
                  <a:pt x="153" y="27"/>
                </a:lnTo>
                <a:lnTo>
                  <a:pt x="153" y="27"/>
                </a:lnTo>
                <a:lnTo>
                  <a:pt x="153" y="27"/>
                </a:lnTo>
                <a:lnTo>
                  <a:pt x="153" y="27"/>
                </a:lnTo>
                <a:lnTo>
                  <a:pt x="153" y="26"/>
                </a:lnTo>
                <a:lnTo>
                  <a:pt x="153" y="26"/>
                </a:lnTo>
                <a:lnTo>
                  <a:pt x="153" y="26"/>
                </a:lnTo>
                <a:lnTo>
                  <a:pt x="153" y="26"/>
                </a:lnTo>
                <a:lnTo>
                  <a:pt x="153" y="26"/>
                </a:lnTo>
                <a:lnTo>
                  <a:pt x="153" y="25"/>
                </a:lnTo>
                <a:lnTo>
                  <a:pt x="153" y="25"/>
                </a:lnTo>
                <a:lnTo>
                  <a:pt x="153" y="25"/>
                </a:lnTo>
                <a:lnTo>
                  <a:pt x="153" y="25"/>
                </a:lnTo>
                <a:lnTo>
                  <a:pt x="153" y="24"/>
                </a:lnTo>
                <a:lnTo>
                  <a:pt x="153" y="24"/>
                </a:lnTo>
                <a:lnTo>
                  <a:pt x="153" y="24"/>
                </a:lnTo>
                <a:lnTo>
                  <a:pt x="153" y="24"/>
                </a:lnTo>
                <a:lnTo>
                  <a:pt x="153" y="24"/>
                </a:lnTo>
                <a:lnTo>
                  <a:pt x="153" y="23"/>
                </a:lnTo>
                <a:lnTo>
                  <a:pt x="153" y="23"/>
                </a:lnTo>
                <a:lnTo>
                  <a:pt x="153" y="23"/>
                </a:lnTo>
                <a:lnTo>
                  <a:pt x="153" y="22"/>
                </a:lnTo>
                <a:lnTo>
                  <a:pt x="153" y="22"/>
                </a:lnTo>
                <a:lnTo>
                  <a:pt x="153" y="22"/>
                </a:lnTo>
                <a:lnTo>
                  <a:pt x="153" y="22"/>
                </a:lnTo>
                <a:lnTo>
                  <a:pt x="153" y="22"/>
                </a:lnTo>
                <a:lnTo>
                  <a:pt x="153" y="21"/>
                </a:lnTo>
                <a:lnTo>
                  <a:pt x="152" y="21"/>
                </a:lnTo>
                <a:lnTo>
                  <a:pt x="152" y="21"/>
                </a:lnTo>
                <a:lnTo>
                  <a:pt x="152" y="21"/>
                </a:lnTo>
                <a:lnTo>
                  <a:pt x="152" y="20"/>
                </a:lnTo>
                <a:lnTo>
                  <a:pt x="152" y="20"/>
                </a:lnTo>
                <a:lnTo>
                  <a:pt x="152" y="20"/>
                </a:lnTo>
                <a:lnTo>
                  <a:pt x="152" y="19"/>
                </a:lnTo>
                <a:lnTo>
                  <a:pt x="152" y="19"/>
                </a:lnTo>
                <a:lnTo>
                  <a:pt x="152" y="18"/>
                </a:lnTo>
                <a:lnTo>
                  <a:pt x="153" y="18"/>
                </a:lnTo>
                <a:lnTo>
                  <a:pt x="153" y="18"/>
                </a:lnTo>
                <a:lnTo>
                  <a:pt x="153" y="18"/>
                </a:lnTo>
                <a:lnTo>
                  <a:pt x="154" y="18"/>
                </a:lnTo>
                <a:lnTo>
                  <a:pt x="154" y="18"/>
                </a:lnTo>
                <a:lnTo>
                  <a:pt x="154" y="18"/>
                </a:lnTo>
                <a:lnTo>
                  <a:pt x="155" y="18"/>
                </a:lnTo>
                <a:lnTo>
                  <a:pt x="155" y="18"/>
                </a:lnTo>
                <a:lnTo>
                  <a:pt x="155" y="18"/>
                </a:lnTo>
                <a:lnTo>
                  <a:pt x="156" y="18"/>
                </a:lnTo>
                <a:lnTo>
                  <a:pt x="156" y="18"/>
                </a:lnTo>
                <a:lnTo>
                  <a:pt x="156" y="18"/>
                </a:lnTo>
                <a:lnTo>
                  <a:pt x="156" y="18"/>
                </a:lnTo>
                <a:lnTo>
                  <a:pt x="156" y="18"/>
                </a:lnTo>
                <a:lnTo>
                  <a:pt x="157" y="18"/>
                </a:lnTo>
                <a:lnTo>
                  <a:pt x="157" y="17"/>
                </a:lnTo>
                <a:lnTo>
                  <a:pt x="158" y="17"/>
                </a:lnTo>
                <a:lnTo>
                  <a:pt x="160" y="17"/>
                </a:lnTo>
                <a:lnTo>
                  <a:pt x="162" y="17"/>
                </a:lnTo>
                <a:lnTo>
                  <a:pt x="162" y="17"/>
                </a:lnTo>
                <a:lnTo>
                  <a:pt x="164" y="16"/>
                </a:lnTo>
                <a:lnTo>
                  <a:pt x="167" y="16"/>
                </a:lnTo>
                <a:lnTo>
                  <a:pt x="168" y="16"/>
                </a:lnTo>
                <a:lnTo>
                  <a:pt x="168" y="16"/>
                </a:lnTo>
                <a:lnTo>
                  <a:pt x="169" y="15"/>
                </a:lnTo>
                <a:lnTo>
                  <a:pt x="170" y="15"/>
                </a:lnTo>
                <a:lnTo>
                  <a:pt x="172" y="15"/>
                </a:lnTo>
                <a:lnTo>
                  <a:pt x="173" y="15"/>
                </a:lnTo>
                <a:lnTo>
                  <a:pt x="173" y="15"/>
                </a:lnTo>
                <a:lnTo>
                  <a:pt x="173" y="15"/>
                </a:lnTo>
                <a:lnTo>
                  <a:pt x="174" y="14"/>
                </a:lnTo>
                <a:lnTo>
                  <a:pt x="174" y="14"/>
                </a:lnTo>
                <a:lnTo>
                  <a:pt x="175" y="13"/>
                </a:lnTo>
                <a:lnTo>
                  <a:pt x="175" y="12"/>
                </a:lnTo>
                <a:lnTo>
                  <a:pt x="176" y="11"/>
                </a:lnTo>
                <a:lnTo>
                  <a:pt x="176" y="11"/>
                </a:lnTo>
                <a:lnTo>
                  <a:pt x="177" y="10"/>
                </a:lnTo>
                <a:lnTo>
                  <a:pt x="177" y="10"/>
                </a:lnTo>
                <a:lnTo>
                  <a:pt x="177" y="9"/>
                </a:lnTo>
                <a:lnTo>
                  <a:pt x="178" y="8"/>
                </a:lnTo>
                <a:lnTo>
                  <a:pt x="179" y="6"/>
                </a:lnTo>
                <a:lnTo>
                  <a:pt x="179" y="4"/>
                </a:lnTo>
                <a:lnTo>
                  <a:pt x="179" y="4"/>
                </a:lnTo>
                <a:lnTo>
                  <a:pt x="180" y="3"/>
                </a:lnTo>
                <a:lnTo>
                  <a:pt x="180" y="3"/>
                </a:lnTo>
                <a:lnTo>
                  <a:pt x="180" y="2"/>
                </a:lnTo>
                <a:lnTo>
                  <a:pt x="181" y="2"/>
                </a:lnTo>
                <a:lnTo>
                  <a:pt x="181" y="1"/>
                </a:lnTo>
                <a:lnTo>
                  <a:pt x="181" y="1"/>
                </a:lnTo>
                <a:lnTo>
                  <a:pt x="182" y="1"/>
                </a:lnTo>
                <a:lnTo>
                  <a:pt x="182" y="1"/>
                </a:lnTo>
                <a:lnTo>
                  <a:pt x="183" y="0"/>
                </a:lnTo>
                <a:lnTo>
                  <a:pt x="183" y="0"/>
                </a:lnTo>
                <a:lnTo>
                  <a:pt x="183" y="0"/>
                </a:lnTo>
                <a:lnTo>
                  <a:pt x="184" y="0"/>
                </a:lnTo>
                <a:lnTo>
                  <a:pt x="184" y="0"/>
                </a:lnTo>
                <a:lnTo>
                  <a:pt x="185" y="0"/>
                </a:lnTo>
                <a:lnTo>
                  <a:pt x="186" y="0"/>
                </a:lnTo>
                <a:lnTo>
                  <a:pt x="186" y="0"/>
                </a:lnTo>
                <a:lnTo>
                  <a:pt x="187" y="1"/>
                </a:lnTo>
                <a:lnTo>
                  <a:pt x="187" y="1"/>
                </a:lnTo>
                <a:lnTo>
                  <a:pt x="188" y="1"/>
                </a:lnTo>
                <a:lnTo>
                  <a:pt x="188" y="1"/>
                </a:lnTo>
                <a:lnTo>
                  <a:pt x="188" y="2"/>
                </a:lnTo>
                <a:lnTo>
                  <a:pt x="189" y="2"/>
                </a:lnTo>
                <a:lnTo>
                  <a:pt x="189" y="2"/>
                </a:lnTo>
                <a:lnTo>
                  <a:pt x="189" y="2"/>
                </a:lnTo>
                <a:lnTo>
                  <a:pt x="189" y="2"/>
                </a:lnTo>
                <a:lnTo>
                  <a:pt x="189" y="3"/>
                </a:lnTo>
                <a:lnTo>
                  <a:pt x="190" y="3"/>
                </a:lnTo>
                <a:lnTo>
                  <a:pt x="190" y="3"/>
                </a:lnTo>
                <a:lnTo>
                  <a:pt x="191" y="3"/>
                </a:lnTo>
                <a:lnTo>
                  <a:pt x="192" y="4"/>
                </a:lnTo>
                <a:lnTo>
                  <a:pt x="193" y="4"/>
                </a:lnTo>
                <a:lnTo>
                  <a:pt x="193" y="4"/>
                </a:lnTo>
                <a:lnTo>
                  <a:pt x="193" y="4"/>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44">
            <a:extLst>
              <a:ext uri="{FF2B5EF4-FFF2-40B4-BE49-F238E27FC236}">
                <a16:creationId xmlns:a16="http://schemas.microsoft.com/office/drawing/2014/main" id="{919FFF0E-BE0A-C963-6F07-992856E4E329}"/>
              </a:ext>
            </a:extLst>
          </p:cNvPr>
          <p:cNvSpPr>
            <a:spLocks/>
          </p:cNvSpPr>
          <p:nvPr/>
        </p:nvSpPr>
        <p:spPr bwMode="auto">
          <a:xfrm>
            <a:off x="4311650" y="5518151"/>
            <a:ext cx="1012825" cy="911225"/>
          </a:xfrm>
          <a:custGeom>
            <a:avLst/>
            <a:gdLst>
              <a:gd name="T0" fmla="*/ 59 w 1090"/>
              <a:gd name="T1" fmla="*/ 451 h 980"/>
              <a:gd name="T2" fmla="*/ 94 w 1090"/>
              <a:gd name="T3" fmla="*/ 333 h 980"/>
              <a:gd name="T4" fmla="*/ 133 w 1090"/>
              <a:gd name="T5" fmla="*/ 331 h 980"/>
              <a:gd name="T6" fmla="*/ 137 w 1090"/>
              <a:gd name="T7" fmla="*/ 329 h 980"/>
              <a:gd name="T8" fmla="*/ 141 w 1090"/>
              <a:gd name="T9" fmla="*/ 329 h 980"/>
              <a:gd name="T10" fmla="*/ 148 w 1090"/>
              <a:gd name="T11" fmla="*/ 332 h 980"/>
              <a:gd name="T12" fmla="*/ 154 w 1090"/>
              <a:gd name="T13" fmla="*/ 337 h 980"/>
              <a:gd name="T14" fmla="*/ 158 w 1090"/>
              <a:gd name="T15" fmla="*/ 341 h 980"/>
              <a:gd name="T16" fmla="*/ 164 w 1090"/>
              <a:gd name="T17" fmla="*/ 340 h 980"/>
              <a:gd name="T18" fmla="*/ 168 w 1090"/>
              <a:gd name="T19" fmla="*/ 337 h 980"/>
              <a:gd name="T20" fmla="*/ 171 w 1090"/>
              <a:gd name="T21" fmla="*/ 332 h 980"/>
              <a:gd name="T22" fmla="*/ 172 w 1090"/>
              <a:gd name="T23" fmla="*/ 270 h 980"/>
              <a:gd name="T24" fmla="*/ 182 w 1090"/>
              <a:gd name="T25" fmla="*/ 268 h 980"/>
              <a:gd name="T26" fmla="*/ 288 w 1090"/>
              <a:gd name="T27" fmla="*/ 53 h 980"/>
              <a:gd name="T28" fmla="*/ 309 w 1090"/>
              <a:gd name="T29" fmla="*/ 42 h 980"/>
              <a:gd name="T30" fmla="*/ 321 w 1090"/>
              <a:gd name="T31" fmla="*/ 36 h 980"/>
              <a:gd name="T32" fmla="*/ 340 w 1090"/>
              <a:gd name="T33" fmla="*/ 25 h 980"/>
              <a:gd name="T34" fmla="*/ 349 w 1090"/>
              <a:gd name="T35" fmla="*/ 17 h 980"/>
              <a:gd name="T36" fmla="*/ 360 w 1090"/>
              <a:gd name="T37" fmla="*/ 12 h 980"/>
              <a:gd name="T38" fmla="*/ 371 w 1090"/>
              <a:gd name="T39" fmla="*/ 13 h 980"/>
              <a:gd name="T40" fmla="*/ 376 w 1090"/>
              <a:gd name="T41" fmla="*/ 9 h 980"/>
              <a:gd name="T42" fmla="*/ 379 w 1090"/>
              <a:gd name="T43" fmla="*/ 0 h 980"/>
              <a:gd name="T44" fmla="*/ 395 w 1090"/>
              <a:gd name="T45" fmla="*/ 17 h 980"/>
              <a:gd name="T46" fmla="*/ 423 w 1090"/>
              <a:gd name="T47" fmla="*/ 37 h 980"/>
              <a:gd name="T48" fmla="*/ 446 w 1090"/>
              <a:gd name="T49" fmla="*/ 55 h 980"/>
              <a:gd name="T50" fmla="*/ 464 w 1090"/>
              <a:gd name="T51" fmla="*/ 79 h 980"/>
              <a:gd name="T52" fmla="*/ 478 w 1090"/>
              <a:gd name="T53" fmla="*/ 97 h 980"/>
              <a:gd name="T54" fmla="*/ 490 w 1090"/>
              <a:gd name="T55" fmla="*/ 114 h 980"/>
              <a:gd name="T56" fmla="*/ 509 w 1090"/>
              <a:gd name="T57" fmla="*/ 141 h 980"/>
              <a:gd name="T58" fmla="*/ 522 w 1090"/>
              <a:gd name="T59" fmla="*/ 156 h 980"/>
              <a:gd name="T60" fmla="*/ 538 w 1090"/>
              <a:gd name="T61" fmla="*/ 167 h 980"/>
              <a:gd name="T62" fmla="*/ 552 w 1090"/>
              <a:gd name="T63" fmla="*/ 177 h 980"/>
              <a:gd name="T64" fmla="*/ 572 w 1090"/>
              <a:gd name="T65" fmla="*/ 198 h 980"/>
              <a:gd name="T66" fmla="*/ 579 w 1090"/>
              <a:gd name="T67" fmla="*/ 210 h 980"/>
              <a:gd name="T68" fmla="*/ 584 w 1090"/>
              <a:gd name="T69" fmla="*/ 206 h 980"/>
              <a:gd name="T70" fmla="*/ 589 w 1090"/>
              <a:gd name="T71" fmla="*/ 206 h 980"/>
              <a:gd name="T72" fmla="*/ 599 w 1090"/>
              <a:gd name="T73" fmla="*/ 202 h 980"/>
              <a:gd name="T74" fmla="*/ 614 w 1090"/>
              <a:gd name="T75" fmla="*/ 205 h 980"/>
              <a:gd name="T76" fmla="*/ 643 w 1090"/>
              <a:gd name="T77" fmla="*/ 207 h 980"/>
              <a:gd name="T78" fmla="*/ 678 w 1090"/>
              <a:gd name="T79" fmla="*/ 218 h 980"/>
              <a:gd name="T80" fmla="*/ 709 w 1090"/>
              <a:gd name="T81" fmla="*/ 233 h 980"/>
              <a:gd name="T82" fmla="*/ 754 w 1090"/>
              <a:gd name="T83" fmla="*/ 241 h 980"/>
              <a:gd name="T84" fmla="*/ 799 w 1090"/>
              <a:gd name="T85" fmla="*/ 250 h 980"/>
              <a:gd name="T86" fmla="*/ 806 w 1090"/>
              <a:gd name="T87" fmla="*/ 257 h 980"/>
              <a:gd name="T88" fmla="*/ 845 w 1090"/>
              <a:gd name="T89" fmla="*/ 257 h 980"/>
              <a:gd name="T90" fmla="*/ 895 w 1090"/>
              <a:gd name="T91" fmla="*/ 245 h 980"/>
              <a:gd name="T92" fmla="*/ 938 w 1090"/>
              <a:gd name="T93" fmla="*/ 234 h 980"/>
              <a:gd name="T94" fmla="*/ 971 w 1090"/>
              <a:gd name="T95" fmla="*/ 234 h 980"/>
              <a:gd name="T96" fmla="*/ 997 w 1090"/>
              <a:gd name="T97" fmla="*/ 250 h 980"/>
              <a:gd name="T98" fmla="*/ 1020 w 1090"/>
              <a:gd name="T99" fmla="*/ 231 h 980"/>
              <a:gd name="T100" fmla="*/ 1037 w 1090"/>
              <a:gd name="T101" fmla="*/ 244 h 980"/>
              <a:gd name="T102" fmla="*/ 1052 w 1090"/>
              <a:gd name="T103" fmla="*/ 257 h 980"/>
              <a:gd name="T104" fmla="*/ 1075 w 1090"/>
              <a:gd name="T105" fmla="*/ 257 h 980"/>
              <a:gd name="T106" fmla="*/ 1080 w 1090"/>
              <a:gd name="T107" fmla="*/ 296 h 980"/>
              <a:gd name="T108" fmla="*/ 982 w 1090"/>
              <a:gd name="T109" fmla="*/ 666 h 980"/>
              <a:gd name="T110" fmla="*/ 941 w 1090"/>
              <a:gd name="T111" fmla="*/ 778 h 980"/>
              <a:gd name="T112" fmla="*/ 755 w 1090"/>
              <a:gd name="T113" fmla="*/ 915 h 980"/>
              <a:gd name="T114" fmla="*/ 452 w 1090"/>
              <a:gd name="T115" fmla="*/ 886 h 980"/>
              <a:gd name="T116" fmla="*/ 216 w 1090"/>
              <a:gd name="T117" fmla="*/ 718 h 980"/>
              <a:gd name="T118" fmla="*/ 103 w 1090"/>
              <a:gd name="T119" fmla="*/ 596 h 980"/>
              <a:gd name="T120" fmla="*/ 26 w 1090"/>
              <a:gd name="T121" fmla="*/ 558 h 980"/>
              <a:gd name="T122" fmla="*/ 0 w 1090"/>
              <a:gd name="T123" fmla="*/ 506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90" h="980">
                <a:moveTo>
                  <a:pt x="0" y="502"/>
                </a:moveTo>
                <a:lnTo>
                  <a:pt x="0" y="499"/>
                </a:lnTo>
                <a:lnTo>
                  <a:pt x="1" y="495"/>
                </a:lnTo>
                <a:lnTo>
                  <a:pt x="2" y="492"/>
                </a:lnTo>
                <a:lnTo>
                  <a:pt x="4" y="490"/>
                </a:lnTo>
                <a:lnTo>
                  <a:pt x="5" y="486"/>
                </a:lnTo>
                <a:lnTo>
                  <a:pt x="7" y="484"/>
                </a:lnTo>
                <a:lnTo>
                  <a:pt x="9" y="481"/>
                </a:lnTo>
                <a:lnTo>
                  <a:pt x="11" y="479"/>
                </a:lnTo>
                <a:lnTo>
                  <a:pt x="14" y="476"/>
                </a:lnTo>
                <a:lnTo>
                  <a:pt x="16" y="475"/>
                </a:lnTo>
                <a:lnTo>
                  <a:pt x="19" y="472"/>
                </a:lnTo>
                <a:lnTo>
                  <a:pt x="21" y="470"/>
                </a:lnTo>
                <a:lnTo>
                  <a:pt x="24" y="469"/>
                </a:lnTo>
                <a:lnTo>
                  <a:pt x="27" y="467"/>
                </a:lnTo>
                <a:lnTo>
                  <a:pt x="29" y="465"/>
                </a:lnTo>
                <a:lnTo>
                  <a:pt x="33" y="463"/>
                </a:lnTo>
                <a:lnTo>
                  <a:pt x="36" y="462"/>
                </a:lnTo>
                <a:lnTo>
                  <a:pt x="38" y="461"/>
                </a:lnTo>
                <a:lnTo>
                  <a:pt x="39" y="460"/>
                </a:lnTo>
                <a:lnTo>
                  <a:pt x="40" y="457"/>
                </a:lnTo>
                <a:lnTo>
                  <a:pt x="42" y="455"/>
                </a:lnTo>
                <a:lnTo>
                  <a:pt x="44" y="453"/>
                </a:lnTo>
                <a:lnTo>
                  <a:pt x="47" y="451"/>
                </a:lnTo>
                <a:lnTo>
                  <a:pt x="50" y="450"/>
                </a:lnTo>
                <a:lnTo>
                  <a:pt x="54" y="449"/>
                </a:lnTo>
                <a:lnTo>
                  <a:pt x="58" y="450"/>
                </a:lnTo>
                <a:lnTo>
                  <a:pt x="59" y="451"/>
                </a:lnTo>
                <a:lnTo>
                  <a:pt x="61" y="452"/>
                </a:lnTo>
                <a:lnTo>
                  <a:pt x="61" y="449"/>
                </a:lnTo>
                <a:lnTo>
                  <a:pt x="61" y="445"/>
                </a:lnTo>
                <a:lnTo>
                  <a:pt x="61" y="440"/>
                </a:lnTo>
                <a:lnTo>
                  <a:pt x="61" y="436"/>
                </a:lnTo>
                <a:lnTo>
                  <a:pt x="61" y="430"/>
                </a:lnTo>
                <a:lnTo>
                  <a:pt x="61" y="429"/>
                </a:lnTo>
                <a:lnTo>
                  <a:pt x="61" y="427"/>
                </a:lnTo>
                <a:lnTo>
                  <a:pt x="73" y="425"/>
                </a:lnTo>
                <a:lnTo>
                  <a:pt x="81" y="424"/>
                </a:lnTo>
                <a:lnTo>
                  <a:pt x="80" y="421"/>
                </a:lnTo>
                <a:lnTo>
                  <a:pt x="79" y="416"/>
                </a:lnTo>
                <a:lnTo>
                  <a:pt x="79" y="412"/>
                </a:lnTo>
                <a:lnTo>
                  <a:pt x="77" y="403"/>
                </a:lnTo>
                <a:lnTo>
                  <a:pt x="76" y="394"/>
                </a:lnTo>
                <a:lnTo>
                  <a:pt x="74" y="385"/>
                </a:lnTo>
                <a:lnTo>
                  <a:pt x="73" y="376"/>
                </a:lnTo>
                <a:lnTo>
                  <a:pt x="71" y="367"/>
                </a:lnTo>
                <a:lnTo>
                  <a:pt x="69" y="357"/>
                </a:lnTo>
                <a:lnTo>
                  <a:pt x="68" y="349"/>
                </a:lnTo>
                <a:lnTo>
                  <a:pt x="66" y="339"/>
                </a:lnTo>
                <a:lnTo>
                  <a:pt x="66" y="335"/>
                </a:lnTo>
                <a:lnTo>
                  <a:pt x="72" y="335"/>
                </a:lnTo>
                <a:lnTo>
                  <a:pt x="81" y="334"/>
                </a:lnTo>
                <a:lnTo>
                  <a:pt x="86" y="334"/>
                </a:lnTo>
                <a:lnTo>
                  <a:pt x="89" y="333"/>
                </a:lnTo>
                <a:lnTo>
                  <a:pt x="90" y="333"/>
                </a:lnTo>
                <a:lnTo>
                  <a:pt x="94" y="333"/>
                </a:lnTo>
                <a:lnTo>
                  <a:pt x="98" y="333"/>
                </a:lnTo>
                <a:lnTo>
                  <a:pt x="104" y="332"/>
                </a:lnTo>
                <a:lnTo>
                  <a:pt x="115" y="331"/>
                </a:lnTo>
                <a:lnTo>
                  <a:pt x="115" y="331"/>
                </a:lnTo>
                <a:lnTo>
                  <a:pt x="117" y="331"/>
                </a:lnTo>
                <a:lnTo>
                  <a:pt x="117" y="331"/>
                </a:lnTo>
                <a:lnTo>
                  <a:pt x="119" y="331"/>
                </a:lnTo>
                <a:lnTo>
                  <a:pt x="122" y="331"/>
                </a:lnTo>
                <a:lnTo>
                  <a:pt x="123" y="331"/>
                </a:lnTo>
                <a:lnTo>
                  <a:pt x="129" y="330"/>
                </a:lnTo>
                <a:lnTo>
                  <a:pt x="129" y="331"/>
                </a:lnTo>
                <a:lnTo>
                  <a:pt x="129" y="331"/>
                </a:lnTo>
                <a:lnTo>
                  <a:pt x="130" y="331"/>
                </a:lnTo>
                <a:lnTo>
                  <a:pt x="130" y="331"/>
                </a:lnTo>
                <a:lnTo>
                  <a:pt x="130" y="331"/>
                </a:lnTo>
                <a:lnTo>
                  <a:pt x="130" y="332"/>
                </a:lnTo>
                <a:lnTo>
                  <a:pt x="130" y="332"/>
                </a:lnTo>
                <a:lnTo>
                  <a:pt x="130" y="332"/>
                </a:lnTo>
                <a:lnTo>
                  <a:pt x="130" y="332"/>
                </a:lnTo>
                <a:lnTo>
                  <a:pt x="131" y="332"/>
                </a:lnTo>
                <a:lnTo>
                  <a:pt x="131" y="332"/>
                </a:lnTo>
                <a:lnTo>
                  <a:pt x="131" y="332"/>
                </a:lnTo>
                <a:lnTo>
                  <a:pt x="131" y="332"/>
                </a:lnTo>
                <a:lnTo>
                  <a:pt x="132" y="332"/>
                </a:lnTo>
                <a:lnTo>
                  <a:pt x="132" y="332"/>
                </a:lnTo>
                <a:lnTo>
                  <a:pt x="132" y="331"/>
                </a:lnTo>
                <a:lnTo>
                  <a:pt x="133" y="331"/>
                </a:lnTo>
                <a:lnTo>
                  <a:pt x="133" y="331"/>
                </a:lnTo>
                <a:lnTo>
                  <a:pt x="133" y="331"/>
                </a:lnTo>
                <a:lnTo>
                  <a:pt x="133" y="330"/>
                </a:lnTo>
                <a:lnTo>
                  <a:pt x="133" y="330"/>
                </a:lnTo>
                <a:lnTo>
                  <a:pt x="133" y="330"/>
                </a:lnTo>
                <a:lnTo>
                  <a:pt x="134" y="330"/>
                </a:lnTo>
                <a:lnTo>
                  <a:pt x="134" y="330"/>
                </a:lnTo>
                <a:lnTo>
                  <a:pt x="134" y="330"/>
                </a:lnTo>
                <a:lnTo>
                  <a:pt x="134" y="330"/>
                </a:lnTo>
                <a:lnTo>
                  <a:pt x="135" y="329"/>
                </a:lnTo>
                <a:lnTo>
                  <a:pt x="135" y="329"/>
                </a:lnTo>
                <a:lnTo>
                  <a:pt x="135" y="329"/>
                </a:lnTo>
                <a:lnTo>
                  <a:pt x="135" y="329"/>
                </a:lnTo>
                <a:lnTo>
                  <a:pt x="135" y="329"/>
                </a:lnTo>
                <a:lnTo>
                  <a:pt x="135" y="329"/>
                </a:lnTo>
                <a:lnTo>
                  <a:pt x="135" y="329"/>
                </a:lnTo>
                <a:lnTo>
                  <a:pt x="136" y="329"/>
                </a:lnTo>
                <a:lnTo>
                  <a:pt x="136" y="329"/>
                </a:lnTo>
                <a:lnTo>
                  <a:pt x="136" y="329"/>
                </a:lnTo>
                <a:lnTo>
                  <a:pt x="135" y="329"/>
                </a:lnTo>
                <a:lnTo>
                  <a:pt x="135" y="329"/>
                </a:lnTo>
                <a:lnTo>
                  <a:pt x="136" y="329"/>
                </a:lnTo>
                <a:lnTo>
                  <a:pt x="136" y="329"/>
                </a:lnTo>
                <a:lnTo>
                  <a:pt x="136" y="329"/>
                </a:lnTo>
                <a:lnTo>
                  <a:pt x="136" y="329"/>
                </a:lnTo>
                <a:lnTo>
                  <a:pt x="137" y="329"/>
                </a:lnTo>
                <a:lnTo>
                  <a:pt x="137" y="329"/>
                </a:lnTo>
                <a:lnTo>
                  <a:pt x="137" y="329"/>
                </a:lnTo>
                <a:lnTo>
                  <a:pt x="137" y="329"/>
                </a:lnTo>
                <a:lnTo>
                  <a:pt x="137" y="328"/>
                </a:lnTo>
                <a:lnTo>
                  <a:pt x="138" y="328"/>
                </a:lnTo>
                <a:lnTo>
                  <a:pt x="138" y="328"/>
                </a:lnTo>
                <a:lnTo>
                  <a:pt x="138" y="328"/>
                </a:lnTo>
                <a:lnTo>
                  <a:pt x="138" y="328"/>
                </a:lnTo>
                <a:lnTo>
                  <a:pt x="138" y="328"/>
                </a:lnTo>
                <a:lnTo>
                  <a:pt x="139" y="328"/>
                </a:lnTo>
                <a:lnTo>
                  <a:pt x="139" y="328"/>
                </a:lnTo>
                <a:lnTo>
                  <a:pt x="139" y="328"/>
                </a:lnTo>
                <a:lnTo>
                  <a:pt x="139" y="328"/>
                </a:lnTo>
                <a:lnTo>
                  <a:pt x="139" y="329"/>
                </a:lnTo>
                <a:lnTo>
                  <a:pt x="139" y="329"/>
                </a:lnTo>
                <a:lnTo>
                  <a:pt x="139" y="329"/>
                </a:lnTo>
                <a:lnTo>
                  <a:pt x="139" y="329"/>
                </a:lnTo>
                <a:lnTo>
                  <a:pt x="140" y="329"/>
                </a:lnTo>
                <a:lnTo>
                  <a:pt x="140" y="329"/>
                </a:lnTo>
                <a:lnTo>
                  <a:pt x="140" y="329"/>
                </a:lnTo>
                <a:lnTo>
                  <a:pt x="140" y="329"/>
                </a:lnTo>
                <a:lnTo>
                  <a:pt x="140" y="329"/>
                </a:lnTo>
                <a:lnTo>
                  <a:pt x="140" y="329"/>
                </a:lnTo>
                <a:lnTo>
                  <a:pt x="140" y="329"/>
                </a:lnTo>
                <a:lnTo>
                  <a:pt x="141" y="329"/>
                </a:lnTo>
                <a:lnTo>
                  <a:pt x="141" y="329"/>
                </a:lnTo>
                <a:lnTo>
                  <a:pt x="141" y="329"/>
                </a:lnTo>
                <a:lnTo>
                  <a:pt x="141" y="328"/>
                </a:lnTo>
                <a:lnTo>
                  <a:pt x="141" y="328"/>
                </a:lnTo>
                <a:lnTo>
                  <a:pt x="141" y="329"/>
                </a:lnTo>
                <a:lnTo>
                  <a:pt x="141" y="329"/>
                </a:lnTo>
                <a:lnTo>
                  <a:pt x="142" y="329"/>
                </a:lnTo>
                <a:lnTo>
                  <a:pt x="142" y="328"/>
                </a:lnTo>
                <a:lnTo>
                  <a:pt x="142" y="328"/>
                </a:lnTo>
                <a:lnTo>
                  <a:pt x="142" y="328"/>
                </a:lnTo>
                <a:lnTo>
                  <a:pt x="142" y="328"/>
                </a:lnTo>
                <a:lnTo>
                  <a:pt x="142" y="328"/>
                </a:lnTo>
                <a:lnTo>
                  <a:pt x="142" y="328"/>
                </a:lnTo>
                <a:lnTo>
                  <a:pt x="143" y="329"/>
                </a:lnTo>
                <a:lnTo>
                  <a:pt x="143" y="329"/>
                </a:lnTo>
                <a:lnTo>
                  <a:pt x="143" y="328"/>
                </a:lnTo>
                <a:lnTo>
                  <a:pt x="143" y="329"/>
                </a:lnTo>
                <a:lnTo>
                  <a:pt x="143" y="329"/>
                </a:lnTo>
                <a:lnTo>
                  <a:pt x="145" y="330"/>
                </a:lnTo>
                <a:lnTo>
                  <a:pt x="145" y="330"/>
                </a:lnTo>
                <a:lnTo>
                  <a:pt x="145" y="330"/>
                </a:lnTo>
                <a:lnTo>
                  <a:pt x="146" y="330"/>
                </a:lnTo>
                <a:lnTo>
                  <a:pt x="146" y="330"/>
                </a:lnTo>
                <a:lnTo>
                  <a:pt x="146" y="330"/>
                </a:lnTo>
                <a:lnTo>
                  <a:pt x="146" y="330"/>
                </a:lnTo>
                <a:lnTo>
                  <a:pt x="146" y="330"/>
                </a:lnTo>
                <a:lnTo>
                  <a:pt x="146" y="331"/>
                </a:lnTo>
                <a:lnTo>
                  <a:pt x="146" y="331"/>
                </a:lnTo>
                <a:lnTo>
                  <a:pt x="146" y="331"/>
                </a:lnTo>
                <a:lnTo>
                  <a:pt x="147" y="331"/>
                </a:lnTo>
                <a:lnTo>
                  <a:pt x="147" y="332"/>
                </a:lnTo>
                <a:lnTo>
                  <a:pt x="147" y="332"/>
                </a:lnTo>
                <a:lnTo>
                  <a:pt x="148" y="332"/>
                </a:lnTo>
                <a:lnTo>
                  <a:pt x="148" y="332"/>
                </a:lnTo>
                <a:lnTo>
                  <a:pt x="148" y="332"/>
                </a:lnTo>
                <a:lnTo>
                  <a:pt x="148" y="333"/>
                </a:lnTo>
                <a:lnTo>
                  <a:pt x="148" y="333"/>
                </a:lnTo>
                <a:lnTo>
                  <a:pt x="148" y="333"/>
                </a:lnTo>
                <a:lnTo>
                  <a:pt x="149" y="333"/>
                </a:lnTo>
                <a:lnTo>
                  <a:pt x="149" y="333"/>
                </a:lnTo>
                <a:lnTo>
                  <a:pt x="149" y="333"/>
                </a:lnTo>
                <a:lnTo>
                  <a:pt x="150" y="333"/>
                </a:lnTo>
                <a:lnTo>
                  <a:pt x="150" y="333"/>
                </a:lnTo>
                <a:lnTo>
                  <a:pt x="150" y="333"/>
                </a:lnTo>
                <a:lnTo>
                  <a:pt x="151" y="333"/>
                </a:lnTo>
                <a:lnTo>
                  <a:pt x="151" y="333"/>
                </a:lnTo>
                <a:lnTo>
                  <a:pt x="151" y="334"/>
                </a:lnTo>
                <a:lnTo>
                  <a:pt x="151" y="334"/>
                </a:lnTo>
                <a:lnTo>
                  <a:pt x="152" y="334"/>
                </a:lnTo>
                <a:lnTo>
                  <a:pt x="152" y="334"/>
                </a:lnTo>
                <a:lnTo>
                  <a:pt x="152" y="334"/>
                </a:lnTo>
                <a:lnTo>
                  <a:pt x="152" y="334"/>
                </a:lnTo>
                <a:lnTo>
                  <a:pt x="152" y="335"/>
                </a:lnTo>
                <a:lnTo>
                  <a:pt x="152" y="335"/>
                </a:lnTo>
                <a:lnTo>
                  <a:pt x="153" y="335"/>
                </a:lnTo>
                <a:lnTo>
                  <a:pt x="153" y="336"/>
                </a:lnTo>
                <a:lnTo>
                  <a:pt x="154" y="336"/>
                </a:lnTo>
                <a:lnTo>
                  <a:pt x="154" y="336"/>
                </a:lnTo>
                <a:lnTo>
                  <a:pt x="154" y="336"/>
                </a:lnTo>
                <a:lnTo>
                  <a:pt x="154" y="336"/>
                </a:lnTo>
                <a:lnTo>
                  <a:pt x="154" y="336"/>
                </a:lnTo>
                <a:lnTo>
                  <a:pt x="154" y="337"/>
                </a:lnTo>
                <a:lnTo>
                  <a:pt x="154" y="337"/>
                </a:lnTo>
                <a:lnTo>
                  <a:pt x="155" y="337"/>
                </a:lnTo>
                <a:lnTo>
                  <a:pt x="155" y="337"/>
                </a:lnTo>
                <a:lnTo>
                  <a:pt x="155" y="337"/>
                </a:lnTo>
                <a:lnTo>
                  <a:pt x="155" y="337"/>
                </a:lnTo>
                <a:lnTo>
                  <a:pt x="155" y="338"/>
                </a:lnTo>
                <a:lnTo>
                  <a:pt x="155" y="338"/>
                </a:lnTo>
                <a:lnTo>
                  <a:pt x="155" y="338"/>
                </a:lnTo>
                <a:lnTo>
                  <a:pt x="155" y="338"/>
                </a:lnTo>
                <a:lnTo>
                  <a:pt x="155" y="339"/>
                </a:lnTo>
                <a:lnTo>
                  <a:pt x="156" y="339"/>
                </a:lnTo>
                <a:lnTo>
                  <a:pt x="156" y="339"/>
                </a:lnTo>
                <a:lnTo>
                  <a:pt x="156" y="339"/>
                </a:lnTo>
                <a:lnTo>
                  <a:pt x="156" y="339"/>
                </a:lnTo>
                <a:lnTo>
                  <a:pt x="156" y="339"/>
                </a:lnTo>
                <a:lnTo>
                  <a:pt x="156" y="339"/>
                </a:lnTo>
                <a:lnTo>
                  <a:pt x="156" y="339"/>
                </a:lnTo>
                <a:lnTo>
                  <a:pt x="157" y="340"/>
                </a:lnTo>
                <a:lnTo>
                  <a:pt x="157" y="340"/>
                </a:lnTo>
                <a:lnTo>
                  <a:pt x="157" y="340"/>
                </a:lnTo>
                <a:lnTo>
                  <a:pt x="157" y="340"/>
                </a:lnTo>
                <a:lnTo>
                  <a:pt x="157" y="340"/>
                </a:lnTo>
                <a:lnTo>
                  <a:pt x="157" y="341"/>
                </a:lnTo>
                <a:lnTo>
                  <a:pt x="157" y="341"/>
                </a:lnTo>
                <a:lnTo>
                  <a:pt x="158" y="341"/>
                </a:lnTo>
                <a:lnTo>
                  <a:pt x="158" y="341"/>
                </a:lnTo>
                <a:lnTo>
                  <a:pt x="158" y="341"/>
                </a:lnTo>
                <a:lnTo>
                  <a:pt x="158" y="341"/>
                </a:lnTo>
                <a:lnTo>
                  <a:pt x="159" y="341"/>
                </a:lnTo>
                <a:lnTo>
                  <a:pt x="160" y="341"/>
                </a:lnTo>
                <a:lnTo>
                  <a:pt x="160" y="341"/>
                </a:lnTo>
                <a:lnTo>
                  <a:pt x="160" y="341"/>
                </a:lnTo>
                <a:lnTo>
                  <a:pt x="160" y="341"/>
                </a:lnTo>
                <a:lnTo>
                  <a:pt x="161" y="341"/>
                </a:lnTo>
                <a:lnTo>
                  <a:pt x="161" y="341"/>
                </a:lnTo>
                <a:lnTo>
                  <a:pt x="161" y="341"/>
                </a:lnTo>
                <a:lnTo>
                  <a:pt x="161" y="341"/>
                </a:lnTo>
                <a:lnTo>
                  <a:pt x="161" y="341"/>
                </a:lnTo>
                <a:lnTo>
                  <a:pt x="161" y="341"/>
                </a:lnTo>
                <a:lnTo>
                  <a:pt x="161" y="341"/>
                </a:lnTo>
                <a:lnTo>
                  <a:pt x="162" y="341"/>
                </a:lnTo>
                <a:lnTo>
                  <a:pt x="162" y="341"/>
                </a:lnTo>
                <a:lnTo>
                  <a:pt x="162" y="341"/>
                </a:lnTo>
                <a:lnTo>
                  <a:pt x="162" y="341"/>
                </a:lnTo>
                <a:lnTo>
                  <a:pt x="162" y="340"/>
                </a:lnTo>
                <a:lnTo>
                  <a:pt x="162" y="340"/>
                </a:lnTo>
                <a:lnTo>
                  <a:pt x="162" y="340"/>
                </a:lnTo>
                <a:lnTo>
                  <a:pt x="163" y="340"/>
                </a:lnTo>
                <a:lnTo>
                  <a:pt x="163" y="340"/>
                </a:lnTo>
                <a:lnTo>
                  <a:pt x="163" y="340"/>
                </a:lnTo>
                <a:lnTo>
                  <a:pt x="163" y="340"/>
                </a:lnTo>
                <a:lnTo>
                  <a:pt x="163" y="340"/>
                </a:lnTo>
                <a:lnTo>
                  <a:pt x="163" y="340"/>
                </a:lnTo>
                <a:lnTo>
                  <a:pt x="164" y="340"/>
                </a:lnTo>
                <a:lnTo>
                  <a:pt x="164" y="340"/>
                </a:lnTo>
                <a:lnTo>
                  <a:pt x="164" y="340"/>
                </a:lnTo>
                <a:lnTo>
                  <a:pt x="164" y="339"/>
                </a:lnTo>
                <a:lnTo>
                  <a:pt x="164" y="339"/>
                </a:lnTo>
                <a:lnTo>
                  <a:pt x="165" y="339"/>
                </a:lnTo>
                <a:lnTo>
                  <a:pt x="165" y="339"/>
                </a:lnTo>
                <a:lnTo>
                  <a:pt x="165" y="339"/>
                </a:lnTo>
                <a:lnTo>
                  <a:pt x="165" y="339"/>
                </a:lnTo>
                <a:lnTo>
                  <a:pt x="165" y="339"/>
                </a:lnTo>
                <a:lnTo>
                  <a:pt x="166" y="339"/>
                </a:lnTo>
                <a:lnTo>
                  <a:pt x="166" y="339"/>
                </a:lnTo>
                <a:lnTo>
                  <a:pt x="167" y="339"/>
                </a:lnTo>
                <a:lnTo>
                  <a:pt x="167" y="339"/>
                </a:lnTo>
                <a:lnTo>
                  <a:pt x="167" y="339"/>
                </a:lnTo>
                <a:lnTo>
                  <a:pt x="167" y="339"/>
                </a:lnTo>
                <a:lnTo>
                  <a:pt x="168" y="339"/>
                </a:lnTo>
                <a:lnTo>
                  <a:pt x="168" y="339"/>
                </a:lnTo>
                <a:lnTo>
                  <a:pt x="168" y="339"/>
                </a:lnTo>
                <a:lnTo>
                  <a:pt x="168" y="339"/>
                </a:lnTo>
                <a:lnTo>
                  <a:pt x="168" y="338"/>
                </a:lnTo>
                <a:lnTo>
                  <a:pt x="168" y="338"/>
                </a:lnTo>
                <a:lnTo>
                  <a:pt x="168" y="338"/>
                </a:lnTo>
                <a:lnTo>
                  <a:pt x="168" y="338"/>
                </a:lnTo>
                <a:lnTo>
                  <a:pt x="168" y="338"/>
                </a:lnTo>
                <a:lnTo>
                  <a:pt x="168" y="338"/>
                </a:lnTo>
                <a:lnTo>
                  <a:pt x="168" y="338"/>
                </a:lnTo>
                <a:lnTo>
                  <a:pt x="168" y="338"/>
                </a:lnTo>
                <a:lnTo>
                  <a:pt x="168" y="337"/>
                </a:lnTo>
                <a:lnTo>
                  <a:pt x="168" y="337"/>
                </a:lnTo>
                <a:lnTo>
                  <a:pt x="168" y="337"/>
                </a:lnTo>
                <a:lnTo>
                  <a:pt x="168" y="337"/>
                </a:lnTo>
                <a:lnTo>
                  <a:pt x="169" y="337"/>
                </a:lnTo>
                <a:lnTo>
                  <a:pt x="169" y="337"/>
                </a:lnTo>
                <a:lnTo>
                  <a:pt x="169" y="337"/>
                </a:lnTo>
                <a:lnTo>
                  <a:pt x="170" y="336"/>
                </a:lnTo>
                <a:lnTo>
                  <a:pt x="170" y="336"/>
                </a:lnTo>
                <a:lnTo>
                  <a:pt x="170" y="336"/>
                </a:lnTo>
                <a:lnTo>
                  <a:pt x="170" y="336"/>
                </a:lnTo>
                <a:lnTo>
                  <a:pt x="170" y="336"/>
                </a:lnTo>
                <a:lnTo>
                  <a:pt x="170" y="336"/>
                </a:lnTo>
                <a:lnTo>
                  <a:pt x="171" y="336"/>
                </a:lnTo>
                <a:lnTo>
                  <a:pt x="171" y="336"/>
                </a:lnTo>
                <a:lnTo>
                  <a:pt x="171" y="336"/>
                </a:lnTo>
                <a:lnTo>
                  <a:pt x="171" y="336"/>
                </a:lnTo>
                <a:lnTo>
                  <a:pt x="171" y="336"/>
                </a:lnTo>
                <a:lnTo>
                  <a:pt x="171" y="336"/>
                </a:lnTo>
                <a:lnTo>
                  <a:pt x="171" y="336"/>
                </a:lnTo>
                <a:lnTo>
                  <a:pt x="171" y="335"/>
                </a:lnTo>
                <a:lnTo>
                  <a:pt x="171" y="335"/>
                </a:lnTo>
                <a:lnTo>
                  <a:pt x="171" y="335"/>
                </a:lnTo>
                <a:lnTo>
                  <a:pt x="171" y="335"/>
                </a:lnTo>
                <a:lnTo>
                  <a:pt x="171" y="334"/>
                </a:lnTo>
                <a:lnTo>
                  <a:pt x="170" y="334"/>
                </a:lnTo>
                <a:lnTo>
                  <a:pt x="170" y="334"/>
                </a:lnTo>
                <a:lnTo>
                  <a:pt x="170" y="334"/>
                </a:lnTo>
                <a:lnTo>
                  <a:pt x="170" y="334"/>
                </a:lnTo>
                <a:lnTo>
                  <a:pt x="171" y="332"/>
                </a:lnTo>
                <a:lnTo>
                  <a:pt x="171" y="332"/>
                </a:lnTo>
                <a:lnTo>
                  <a:pt x="171" y="332"/>
                </a:lnTo>
                <a:lnTo>
                  <a:pt x="171" y="331"/>
                </a:lnTo>
                <a:lnTo>
                  <a:pt x="171" y="331"/>
                </a:lnTo>
                <a:lnTo>
                  <a:pt x="171" y="331"/>
                </a:lnTo>
                <a:lnTo>
                  <a:pt x="171" y="331"/>
                </a:lnTo>
                <a:lnTo>
                  <a:pt x="171" y="331"/>
                </a:lnTo>
                <a:lnTo>
                  <a:pt x="171" y="331"/>
                </a:lnTo>
                <a:lnTo>
                  <a:pt x="171" y="330"/>
                </a:lnTo>
                <a:lnTo>
                  <a:pt x="171" y="330"/>
                </a:lnTo>
                <a:lnTo>
                  <a:pt x="171" y="330"/>
                </a:lnTo>
                <a:lnTo>
                  <a:pt x="171" y="330"/>
                </a:lnTo>
                <a:lnTo>
                  <a:pt x="171" y="330"/>
                </a:lnTo>
                <a:lnTo>
                  <a:pt x="171" y="330"/>
                </a:lnTo>
                <a:lnTo>
                  <a:pt x="171" y="330"/>
                </a:lnTo>
                <a:lnTo>
                  <a:pt x="171" y="329"/>
                </a:lnTo>
                <a:lnTo>
                  <a:pt x="171" y="329"/>
                </a:lnTo>
                <a:lnTo>
                  <a:pt x="171" y="329"/>
                </a:lnTo>
                <a:lnTo>
                  <a:pt x="171" y="328"/>
                </a:lnTo>
                <a:lnTo>
                  <a:pt x="171" y="328"/>
                </a:lnTo>
                <a:lnTo>
                  <a:pt x="171" y="328"/>
                </a:lnTo>
                <a:lnTo>
                  <a:pt x="171" y="325"/>
                </a:lnTo>
                <a:lnTo>
                  <a:pt x="171" y="319"/>
                </a:lnTo>
                <a:lnTo>
                  <a:pt x="171" y="319"/>
                </a:lnTo>
                <a:lnTo>
                  <a:pt x="171" y="317"/>
                </a:lnTo>
                <a:lnTo>
                  <a:pt x="172" y="313"/>
                </a:lnTo>
                <a:lnTo>
                  <a:pt x="172" y="312"/>
                </a:lnTo>
                <a:lnTo>
                  <a:pt x="172" y="271"/>
                </a:lnTo>
                <a:lnTo>
                  <a:pt x="172" y="270"/>
                </a:lnTo>
                <a:lnTo>
                  <a:pt x="172" y="269"/>
                </a:lnTo>
                <a:lnTo>
                  <a:pt x="172" y="269"/>
                </a:lnTo>
                <a:lnTo>
                  <a:pt x="173" y="269"/>
                </a:lnTo>
                <a:lnTo>
                  <a:pt x="173" y="269"/>
                </a:lnTo>
                <a:lnTo>
                  <a:pt x="173" y="268"/>
                </a:lnTo>
                <a:lnTo>
                  <a:pt x="174" y="268"/>
                </a:lnTo>
                <a:lnTo>
                  <a:pt x="174" y="268"/>
                </a:lnTo>
                <a:lnTo>
                  <a:pt x="174" y="268"/>
                </a:lnTo>
                <a:lnTo>
                  <a:pt x="175" y="268"/>
                </a:lnTo>
                <a:lnTo>
                  <a:pt x="175" y="269"/>
                </a:lnTo>
                <a:lnTo>
                  <a:pt x="176" y="269"/>
                </a:lnTo>
                <a:lnTo>
                  <a:pt x="176" y="269"/>
                </a:lnTo>
                <a:lnTo>
                  <a:pt x="177" y="269"/>
                </a:lnTo>
                <a:lnTo>
                  <a:pt x="177" y="269"/>
                </a:lnTo>
                <a:lnTo>
                  <a:pt x="177" y="269"/>
                </a:lnTo>
                <a:lnTo>
                  <a:pt x="178" y="268"/>
                </a:lnTo>
                <a:lnTo>
                  <a:pt x="178" y="268"/>
                </a:lnTo>
                <a:lnTo>
                  <a:pt x="179" y="268"/>
                </a:lnTo>
                <a:lnTo>
                  <a:pt x="179" y="269"/>
                </a:lnTo>
                <a:lnTo>
                  <a:pt x="179" y="269"/>
                </a:lnTo>
                <a:lnTo>
                  <a:pt x="180" y="269"/>
                </a:lnTo>
                <a:lnTo>
                  <a:pt x="180" y="269"/>
                </a:lnTo>
                <a:lnTo>
                  <a:pt x="181" y="268"/>
                </a:lnTo>
                <a:lnTo>
                  <a:pt x="181" y="268"/>
                </a:lnTo>
                <a:lnTo>
                  <a:pt x="182" y="268"/>
                </a:lnTo>
                <a:lnTo>
                  <a:pt x="182" y="268"/>
                </a:lnTo>
                <a:lnTo>
                  <a:pt x="182" y="268"/>
                </a:lnTo>
                <a:lnTo>
                  <a:pt x="182" y="268"/>
                </a:lnTo>
                <a:lnTo>
                  <a:pt x="183" y="268"/>
                </a:lnTo>
                <a:lnTo>
                  <a:pt x="183" y="267"/>
                </a:lnTo>
                <a:lnTo>
                  <a:pt x="186" y="242"/>
                </a:lnTo>
                <a:lnTo>
                  <a:pt x="189" y="215"/>
                </a:lnTo>
                <a:lnTo>
                  <a:pt x="190" y="212"/>
                </a:lnTo>
                <a:lnTo>
                  <a:pt x="191" y="202"/>
                </a:lnTo>
                <a:lnTo>
                  <a:pt x="192" y="198"/>
                </a:lnTo>
                <a:lnTo>
                  <a:pt x="192" y="193"/>
                </a:lnTo>
                <a:lnTo>
                  <a:pt x="193" y="188"/>
                </a:lnTo>
                <a:lnTo>
                  <a:pt x="195" y="169"/>
                </a:lnTo>
                <a:lnTo>
                  <a:pt x="196" y="166"/>
                </a:lnTo>
                <a:lnTo>
                  <a:pt x="198" y="146"/>
                </a:lnTo>
                <a:lnTo>
                  <a:pt x="199" y="138"/>
                </a:lnTo>
                <a:lnTo>
                  <a:pt x="199" y="138"/>
                </a:lnTo>
                <a:lnTo>
                  <a:pt x="211" y="130"/>
                </a:lnTo>
                <a:lnTo>
                  <a:pt x="215" y="127"/>
                </a:lnTo>
                <a:lnTo>
                  <a:pt x="216" y="121"/>
                </a:lnTo>
                <a:lnTo>
                  <a:pt x="216" y="118"/>
                </a:lnTo>
                <a:lnTo>
                  <a:pt x="219" y="104"/>
                </a:lnTo>
                <a:lnTo>
                  <a:pt x="227" y="67"/>
                </a:lnTo>
                <a:lnTo>
                  <a:pt x="228" y="62"/>
                </a:lnTo>
                <a:lnTo>
                  <a:pt x="238" y="66"/>
                </a:lnTo>
                <a:lnTo>
                  <a:pt x="252" y="72"/>
                </a:lnTo>
                <a:lnTo>
                  <a:pt x="252" y="72"/>
                </a:lnTo>
                <a:lnTo>
                  <a:pt x="253" y="72"/>
                </a:lnTo>
                <a:lnTo>
                  <a:pt x="256" y="70"/>
                </a:lnTo>
                <a:lnTo>
                  <a:pt x="269" y="64"/>
                </a:lnTo>
                <a:lnTo>
                  <a:pt x="288" y="53"/>
                </a:lnTo>
                <a:lnTo>
                  <a:pt x="292" y="51"/>
                </a:lnTo>
                <a:lnTo>
                  <a:pt x="293" y="50"/>
                </a:lnTo>
                <a:lnTo>
                  <a:pt x="293" y="50"/>
                </a:lnTo>
                <a:lnTo>
                  <a:pt x="296" y="48"/>
                </a:lnTo>
                <a:lnTo>
                  <a:pt x="298" y="48"/>
                </a:lnTo>
                <a:lnTo>
                  <a:pt x="298" y="48"/>
                </a:lnTo>
                <a:lnTo>
                  <a:pt x="300" y="47"/>
                </a:lnTo>
                <a:lnTo>
                  <a:pt x="301" y="46"/>
                </a:lnTo>
                <a:lnTo>
                  <a:pt x="302" y="46"/>
                </a:lnTo>
                <a:lnTo>
                  <a:pt x="303" y="45"/>
                </a:lnTo>
                <a:lnTo>
                  <a:pt x="304" y="45"/>
                </a:lnTo>
                <a:lnTo>
                  <a:pt x="304" y="45"/>
                </a:lnTo>
                <a:lnTo>
                  <a:pt x="304" y="44"/>
                </a:lnTo>
                <a:lnTo>
                  <a:pt x="305" y="44"/>
                </a:lnTo>
                <a:lnTo>
                  <a:pt x="305" y="44"/>
                </a:lnTo>
                <a:lnTo>
                  <a:pt x="305" y="44"/>
                </a:lnTo>
                <a:lnTo>
                  <a:pt x="306" y="44"/>
                </a:lnTo>
                <a:lnTo>
                  <a:pt x="306" y="44"/>
                </a:lnTo>
                <a:lnTo>
                  <a:pt x="306" y="44"/>
                </a:lnTo>
                <a:lnTo>
                  <a:pt x="306" y="43"/>
                </a:lnTo>
                <a:lnTo>
                  <a:pt x="306" y="43"/>
                </a:lnTo>
                <a:lnTo>
                  <a:pt x="307" y="43"/>
                </a:lnTo>
                <a:lnTo>
                  <a:pt x="307" y="43"/>
                </a:lnTo>
                <a:lnTo>
                  <a:pt x="308" y="43"/>
                </a:lnTo>
                <a:lnTo>
                  <a:pt x="308" y="43"/>
                </a:lnTo>
                <a:lnTo>
                  <a:pt x="308" y="43"/>
                </a:lnTo>
                <a:lnTo>
                  <a:pt x="308" y="42"/>
                </a:lnTo>
                <a:lnTo>
                  <a:pt x="309" y="42"/>
                </a:lnTo>
                <a:lnTo>
                  <a:pt x="309" y="42"/>
                </a:lnTo>
                <a:lnTo>
                  <a:pt x="310" y="42"/>
                </a:lnTo>
                <a:lnTo>
                  <a:pt x="310" y="42"/>
                </a:lnTo>
                <a:lnTo>
                  <a:pt x="310" y="41"/>
                </a:lnTo>
                <a:lnTo>
                  <a:pt x="311" y="41"/>
                </a:lnTo>
                <a:lnTo>
                  <a:pt x="311" y="41"/>
                </a:lnTo>
                <a:lnTo>
                  <a:pt x="312" y="41"/>
                </a:lnTo>
                <a:lnTo>
                  <a:pt x="312" y="40"/>
                </a:lnTo>
                <a:lnTo>
                  <a:pt x="313" y="40"/>
                </a:lnTo>
                <a:lnTo>
                  <a:pt x="313" y="40"/>
                </a:lnTo>
                <a:lnTo>
                  <a:pt x="313" y="40"/>
                </a:lnTo>
                <a:lnTo>
                  <a:pt x="314" y="39"/>
                </a:lnTo>
                <a:lnTo>
                  <a:pt x="315" y="39"/>
                </a:lnTo>
                <a:lnTo>
                  <a:pt x="315" y="39"/>
                </a:lnTo>
                <a:lnTo>
                  <a:pt x="315" y="39"/>
                </a:lnTo>
                <a:lnTo>
                  <a:pt x="316" y="39"/>
                </a:lnTo>
                <a:lnTo>
                  <a:pt x="316" y="38"/>
                </a:lnTo>
                <a:lnTo>
                  <a:pt x="317" y="38"/>
                </a:lnTo>
                <a:lnTo>
                  <a:pt x="317" y="38"/>
                </a:lnTo>
                <a:lnTo>
                  <a:pt x="318" y="38"/>
                </a:lnTo>
                <a:lnTo>
                  <a:pt x="318" y="37"/>
                </a:lnTo>
                <a:lnTo>
                  <a:pt x="319" y="37"/>
                </a:lnTo>
                <a:lnTo>
                  <a:pt x="319" y="37"/>
                </a:lnTo>
                <a:lnTo>
                  <a:pt x="319" y="37"/>
                </a:lnTo>
                <a:lnTo>
                  <a:pt x="320" y="37"/>
                </a:lnTo>
                <a:lnTo>
                  <a:pt x="320" y="36"/>
                </a:lnTo>
                <a:lnTo>
                  <a:pt x="320" y="36"/>
                </a:lnTo>
                <a:lnTo>
                  <a:pt x="321" y="36"/>
                </a:lnTo>
                <a:lnTo>
                  <a:pt x="322" y="36"/>
                </a:lnTo>
                <a:lnTo>
                  <a:pt x="322" y="35"/>
                </a:lnTo>
                <a:lnTo>
                  <a:pt x="323" y="35"/>
                </a:lnTo>
                <a:lnTo>
                  <a:pt x="323" y="35"/>
                </a:lnTo>
                <a:lnTo>
                  <a:pt x="324" y="34"/>
                </a:lnTo>
                <a:lnTo>
                  <a:pt x="325" y="34"/>
                </a:lnTo>
                <a:lnTo>
                  <a:pt x="325" y="34"/>
                </a:lnTo>
                <a:lnTo>
                  <a:pt x="326" y="33"/>
                </a:lnTo>
                <a:lnTo>
                  <a:pt x="327" y="32"/>
                </a:lnTo>
                <a:lnTo>
                  <a:pt x="328" y="32"/>
                </a:lnTo>
                <a:lnTo>
                  <a:pt x="329" y="31"/>
                </a:lnTo>
                <a:lnTo>
                  <a:pt x="331" y="31"/>
                </a:lnTo>
                <a:lnTo>
                  <a:pt x="332" y="30"/>
                </a:lnTo>
                <a:lnTo>
                  <a:pt x="334" y="29"/>
                </a:lnTo>
                <a:lnTo>
                  <a:pt x="336" y="28"/>
                </a:lnTo>
                <a:lnTo>
                  <a:pt x="336" y="27"/>
                </a:lnTo>
                <a:lnTo>
                  <a:pt x="336" y="28"/>
                </a:lnTo>
                <a:lnTo>
                  <a:pt x="337" y="27"/>
                </a:lnTo>
                <a:lnTo>
                  <a:pt x="337" y="27"/>
                </a:lnTo>
                <a:lnTo>
                  <a:pt x="337" y="27"/>
                </a:lnTo>
                <a:lnTo>
                  <a:pt x="338" y="27"/>
                </a:lnTo>
                <a:lnTo>
                  <a:pt x="338" y="26"/>
                </a:lnTo>
                <a:lnTo>
                  <a:pt x="338" y="26"/>
                </a:lnTo>
                <a:lnTo>
                  <a:pt x="339" y="26"/>
                </a:lnTo>
                <a:lnTo>
                  <a:pt x="339" y="25"/>
                </a:lnTo>
                <a:lnTo>
                  <a:pt x="339" y="25"/>
                </a:lnTo>
                <a:lnTo>
                  <a:pt x="340" y="25"/>
                </a:lnTo>
                <a:lnTo>
                  <a:pt x="340" y="25"/>
                </a:lnTo>
                <a:lnTo>
                  <a:pt x="340" y="25"/>
                </a:lnTo>
                <a:lnTo>
                  <a:pt x="340" y="25"/>
                </a:lnTo>
                <a:lnTo>
                  <a:pt x="341" y="25"/>
                </a:lnTo>
                <a:lnTo>
                  <a:pt x="341" y="25"/>
                </a:lnTo>
                <a:lnTo>
                  <a:pt x="341" y="25"/>
                </a:lnTo>
                <a:lnTo>
                  <a:pt x="341" y="25"/>
                </a:lnTo>
                <a:lnTo>
                  <a:pt x="342" y="25"/>
                </a:lnTo>
                <a:lnTo>
                  <a:pt x="343" y="25"/>
                </a:lnTo>
                <a:lnTo>
                  <a:pt x="343" y="24"/>
                </a:lnTo>
                <a:lnTo>
                  <a:pt x="343" y="24"/>
                </a:lnTo>
                <a:lnTo>
                  <a:pt x="344" y="24"/>
                </a:lnTo>
                <a:lnTo>
                  <a:pt x="345" y="23"/>
                </a:lnTo>
                <a:lnTo>
                  <a:pt x="345" y="23"/>
                </a:lnTo>
                <a:lnTo>
                  <a:pt x="345" y="23"/>
                </a:lnTo>
                <a:lnTo>
                  <a:pt x="346" y="22"/>
                </a:lnTo>
                <a:lnTo>
                  <a:pt x="347" y="22"/>
                </a:lnTo>
                <a:lnTo>
                  <a:pt x="347" y="22"/>
                </a:lnTo>
                <a:lnTo>
                  <a:pt x="347" y="22"/>
                </a:lnTo>
                <a:lnTo>
                  <a:pt x="347" y="22"/>
                </a:lnTo>
                <a:lnTo>
                  <a:pt x="347" y="22"/>
                </a:lnTo>
                <a:lnTo>
                  <a:pt x="348" y="21"/>
                </a:lnTo>
                <a:lnTo>
                  <a:pt x="349" y="21"/>
                </a:lnTo>
                <a:lnTo>
                  <a:pt x="349" y="20"/>
                </a:lnTo>
                <a:lnTo>
                  <a:pt x="349" y="20"/>
                </a:lnTo>
                <a:lnTo>
                  <a:pt x="348" y="19"/>
                </a:lnTo>
                <a:lnTo>
                  <a:pt x="349" y="18"/>
                </a:lnTo>
                <a:lnTo>
                  <a:pt x="349" y="18"/>
                </a:lnTo>
                <a:lnTo>
                  <a:pt x="349" y="17"/>
                </a:lnTo>
                <a:lnTo>
                  <a:pt x="350" y="17"/>
                </a:lnTo>
                <a:lnTo>
                  <a:pt x="351" y="16"/>
                </a:lnTo>
                <a:lnTo>
                  <a:pt x="351" y="16"/>
                </a:lnTo>
                <a:lnTo>
                  <a:pt x="351" y="16"/>
                </a:lnTo>
                <a:lnTo>
                  <a:pt x="351" y="16"/>
                </a:lnTo>
                <a:lnTo>
                  <a:pt x="351" y="16"/>
                </a:lnTo>
                <a:lnTo>
                  <a:pt x="352" y="17"/>
                </a:lnTo>
                <a:lnTo>
                  <a:pt x="352" y="17"/>
                </a:lnTo>
                <a:lnTo>
                  <a:pt x="352" y="17"/>
                </a:lnTo>
                <a:lnTo>
                  <a:pt x="352" y="17"/>
                </a:lnTo>
                <a:lnTo>
                  <a:pt x="352" y="17"/>
                </a:lnTo>
                <a:lnTo>
                  <a:pt x="352" y="16"/>
                </a:lnTo>
                <a:lnTo>
                  <a:pt x="353" y="16"/>
                </a:lnTo>
                <a:lnTo>
                  <a:pt x="353" y="16"/>
                </a:lnTo>
                <a:lnTo>
                  <a:pt x="353" y="15"/>
                </a:lnTo>
                <a:lnTo>
                  <a:pt x="353" y="14"/>
                </a:lnTo>
                <a:lnTo>
                  <a:pt x="354" y="14"/>
                </a:lnTo>
                <a:lnTo>
                  <a:pt x="356" y="13"/>
                </a:lnTo>
                <a:lnTo>
                  <a:pt x="356" y="13"/>
                </a:lnTo>
                <a:lnTo>
                  <a:pt x="357" y="12"/>
                </a:lnTo>
                <a:lnTo>
                  <a:pt x="357" y="12"/>
                </a:lnTo>
                <a:lnTo>
                  <a:pt x="358" y="12"/>
                </a:lnTo>
                <a:lnTo>
                  <a:pt x="358" y="12"/>
                </a:lnTo>
                <a:lnTo>
                  <a:pt x="358" y="12"/>
                </a:lnTo>
                <a:lnTo>
                  <a:pt x="359" y="12"/>
                </a:lnTo>
                <a:lnTo>
                  <a:pt x="360" y="12"/>
                </a:lnTo>
                <a:lnTo>
                  <a:pt x="360" y="12"/>
                </a:lnTo>
                <a:lnTo>
                  <a:pt x="360" y="12"/>
                </a:lnTo>
                <a:lnTo>
                  <a:pt x="361" y="12"/>
                </a:lnTo>
                <a:lnTo>
                  <a:pt x="362" y="13"/>
                </a:lnTo>
                <a:lnTo>
                  <a:pt x="362" y="12"/>
                </a:lnTo>
                <a:lnTo>
                  <a:pt x="363" y="12"/>
                </a:lnTo>
                <a:lnTo>
                  <a:pt x="363" y="13"/>
                </a:lnTo>
                <a:lnTo>
                  <a:pt x="364" y="12"/>
                </a:lnTo>
                <a:lnTo>
                  <a:pt x="365" y="12"/>
                </a:lnTo>
                <a:lnTo>
                  <a:pt x="366" y="12"/>
                </a:lnTo>
                <a:lnTo>
                  <a:pt x="366" y="12"/>
                </a:lnTo>
                <a:lnTo>
                  <a:pt x="367" y="12"/>
                </a:lnTo>
                <a:lnTo>
                  <a:pt x="367" y="12"/>
                </a:lnTo>
                <a:lnTo>
                  <a:pt x="367" y="13"/>
                </a:lnTo>
                <a:lnTo>
                  <a:pt x="368" y="13"/>
                </a:lnTo>
                <a:lnTo>
                  <a:pt x="368" y="13"/>
                </a:lnTo>
                <a:lnTo>
                  <a:pt x="368" y="13"/>
                </a:lnTo>
                <a:lnTo>
                  <a:pt x="368" y="13"/>
                </a:lnTo>
                <a:lnTo>
                  <a:pt x="369" y="13"/>
                </a:lnTo>
                <a:lnTo>
                  <a:pt x="369" y="13"/>
                </a:lnTo>
                <a:lnTo>
                  <a:pt x="369" y="13"/>
                </a:lnTo>
                <a:lnTo>
                  <a:pt x="370" y="13"/>
                </a:lnTo>
                <a:lnTo>
                  <a:pt x="370" y="13"/>
                </a:lnTo>
                <a:lnTo>
                  <a:pt x="370" y="13"/>
                </a:lnTo>
                <a:lnTo>
                  <a:pt x="370" y="13"/>
                </a:lnTo>
                <a:lnTo>
                  <a:pt x="370" y="13"/>
                </a:lnTo>
                <a:lnTo>
                  <a:pt x="370" y="13"/>
                </a:lnTo>
                <a:lnTo>
                  <a:pt x="371" y="13"/>
                </a:lnTo>
                <a:lnTo>
                  <a:pt x="371" y="13"/>
                </a:lnTo>
                <a:lnTo>
                  <a:pt x="371" y="13"/>
                </a:lnTo>
                <a:lnTo>
                  <a:pt x="371" y="13"/>
                </a:lnTo>
                <a:lnTo>
                  <a:pt x="371" y="13"/>
                </a:lnTo>
                <a:lnTo>
                  <a:pt x="371" y="13"/>
                </a:lnTo>
                <a:lnTo>
                  <a:pt x="371" y="13"/>
                </a:lnTo>
                <a:lnTo>
                  <a:pt x="372" y="13"/>
                </a:lnTo>
                <a:lnTo>
                  <a:pt x="373" y="12"/>
                </a:lnTo>
                <a:lnTo>
                  <a:pt x="373" y="12"/>
                </a:lnTo>
                <a:lnTo>
                  <a:pt x="373" y="11"/>
                </a:lnTo>
                <a:lnTo>
                  <a:pt x="373" y="11"/>
                </a:lnTo>
                <a:lnTo>
                  <a:pt x="373" y="11"/>
                </a:lnTo>
                <a:lnTo>
                  <a:pt x="374" y="11"/>
                </a:lnTo>
                <a:lnTo>
                  <a:pt x="374" y="11"/>
                </a:lnTo>
                <a:lnTo>
                  <a:pt x="374" y="11"/>
                </a:lnTo>
                <a:lnTo>
                  <a:pt x="374" y="11"/>
                </a:lnTo>
                <a:lnTo>
                  <a:pt x="374" y="11"/>
                </a:lnTo>
                <a:lnTo>
                  <a:pt x="374" y="11"/>
                </a:lnTo>
                <a:lnTo>
                  <a:pt x="374" y="11"/>
                </a:lnTo>
                <a:lnTo>
                  <a:pt x="374" y="11"/>
                </a:lnTo>
                <a:lnTo>
                  <a:pt x="375" y="11"/>
                </a:lnTo>
                <a:lnTo>
                  <a:pt x="375" y="10"/>
                </a:lnTo>
                <a:lnTo>
                  <a:pt x="375" y="10"/>
                </a:lnTo>
                <a:lnTo>
                  <a:pt x="376" y="10"/>
                </a:lnTo>
                <a:lnTo>
                  <a:pt x="376" y="10"/>
                </a:lnTo>
                <a:lnTo>
                  <a:pt x="376" y="10"/>
                </a:lnTo>
                <a:lnTo>
                  <a:pt x="376" y="10"/>
                </a:lnTo>
                <a:lnTo>
                  <a:pt x="376" y="9"/>
                </a:lnTo>
                <a:lnTo>
                  <a:pt x="376" y="9"/>
                </a:lnTo>
                <a:lnTo>
                  <a:pt x="376" y="9"/>
                </a:lnTo>
                <a:lnTo>
                  <a:pt x="375" y="8"/>
                </a:lnTo>
                <a:lnTo>
                  <a:pt x="375" y="8"/>
                </a:lnTo>
                <a:lnTo>
                  <a:pt x="376" y="8"/>
                </a:lnTo>
                <a:lnTo>
                  <a:pt x="376" y="8"/>
                </a:lnTo>
                <a:lnTo>
                  <a:pt x="376" y="7"/>
                </a:lnTo>
                <a:lnTo>
                  <a:pt x="376" y="7"/>
                </a:lnTo>
                <a:lnTo>
                  <a:pt x="376" y="6"/>
                </a:lnTo>
                <a:lnTo>
                  <a:pt x="376" y="6"/>
                </a:lnTo>
                <a:lnTo>
                  <a:pt x="376" y="6"/>
                </a:lnTo>
                <a:lnTo>
                  <a:pt x="376" y="5"/>
                </a:lnTo>
                <a:lnTo>
                  <a:pt x="376" y="5"/>
                </a:lnTo>
                <a:lnTo>
                  <a:pt x="377" y="5"/>
                </a:lnTo>
                <a:lnTo>
                  <a:pt x="377" y="4"/>
                </a:lnTo>
                <a:lnTo>
                  <a:pt x="377" y="4"/>
                </a:lnTo>
                <a:lnTo>
                  <a:pt x="377" y="3"/>
                </a:lnTo>
                <a:lnTo>
                  <a:pt x="377" y="3"/>
                </a:lnTo>
                <a:lnTo>
                  <a:pt x="377" y="3"/>
                </a:lnTo>
                <a:lnTo>
                  <a:pt x="377" y="2"/>
                </a:lnTo>
                <a:lnTo>
                  <a:pt x="377" y="2"/>
                </a:lnTo>
                <a:lnTo>
                  <a:pt x="377" y="2"/>
                </a:lnTo>
                <a:lnTo>
                  <a:pt x="377" y="2"/>
                </a:lnTo>
                <a:lnTo>
                  <a:pt x="378" y="1"/>
                </a:lnTo>
                <a:lnTo>
                  <a:pt x="378" y="1"/>
                </a:lnTo>
                <a:lnTo>
                  <a:pt x="378" y="1"/>
                </a:lnTo>
                <a:lnTo>
                  <a:pt x="378" y="0"/>
                </a:lnTo>
                <a:lnTo>
                  <a:pt x="378" y="0"/>
                </a:lnTo>
                <a:lnTo>
                  <a:pt x="378" y="0"/>
                </a:lnTo>
                <a:lnTo>
                  <a:pt x="379" y="0"/>
                </a:lnTo>
                <a:lnTo>
                  <a:pt x="379" y="0"/>
                </a:lnTo>
                <a:lnTo>
                  <a:pt x="379" y="3"/>
                </a:lnTo>
                <a:lnTo>
                  <a:pt x="379" y="5"/>
                </a:lnTo>
                <a:lnTo>
                  <a:pt x="379" y="5"/>
                </a:lnTo>
                <a:lnTo>
                  <a:pt x="379" y="7"/>
                </a:lnTo>
                <a:lnTo>
                  <a:pt x="380" y="8"/>
                </a:lnTo>
                <a:lnTo>
                  <a:pt x="380" y="8"/>
                </a:lnTo>
                <a:lnTo>
                  <a:pt x="380" y="8"/>
                </a:lnTo>
                <a:lnTo>
                  <a:pt x="380" y="8"/>
                </a:lnTo>
                <a:lnTo>
                  <a:pt x="380" y="8"/>
                </a:lnTo>
                <a:lnTo>
                  <a:pt x="380" y="8"/>
                </a:lnTo>
                <a:lnTo>
                  <a:pt x="380" y="9"/>
                </a:lnTo>
                <a:lnTo>
                  <a:pt x="381" y="9"/>
                </a:lnTo>
                <a:lnTo>
                  <a:pt x="381" y="9"/>
                </a:lnTo>
                <a:lnTo>
                  <a:pt x="381" y="9"/>
                </a:lnTo>
                <a:lnTo>
                  <a:pt x="382" y="9"/>
                </a:lnTo>
                <a:lnTo>
                  <a:pt x="382" y="9"/>
                </a:lnTo>
                <a:lnTo>
                  <a:pt x="382" y="9"/>
                </a:lnTo>
                <a:lnTo>
                  <a:pt x="383" y="10"/>
                </a:lnTo>
                <a:lnTo>
                  <a:pt x="383" y="11"/>
                </a:lnTo>
                <a:lnTo>
                  <a:pt x="384" y="11"/>
                </a:lnTo>
                <a:lnTo>
                  <a:pt x="386" y="12"/>
                </a:lnTo>
                <a:lnTo>
                  <a:pt x="389" y="14"/>
                </a:lnTo>
                <a:lnTo>
                  <a:pt x="391" y="15"/>
                </a:lnTo>
                <a:lnTo>
                  <a:pt x="392" y="15"/>
                </a:lnTo>
                <a:lnTo>
                  <a:pt x="394" y="16"/>
                </a:lnTo>
                <a:lnTo>
                  <a:pt x="395" y="17"/>
                </a:lnTo>
                <a:lnTo>
                  <a:pt x="395" y="17"/>
                </a:lnTo>
                <a:lnTo>
                  <a:pt x="399" y="20"/>
                </a:lnTo>
                <a:lnTo>
                  <a:pt x="400" y="20"/>
                </a:lnTo>
                <a:lnTo>
                  <a:pt x="404" y="23"/>
                </a:lnTo>
                <a:lnTo>
                  <a:pt x="405" y="24"/>
                </a:lnTo>
                <a:lnTo>
                  <a:pt x="405" y="24"/>
                </a:lnTo>
                <a:lnTo>
                  <a:pt x="405" y="24"/>
                </a:lnTo>
                <a:lnTo>
                  <a:pt x="406" y="24"/>
                </a:lnTo>
                <a:lnTo>
                  <a:pt x="406" y="25"/>
                </a:lnTo>
                <a:lnTo>
                  <a:pt x="406" y="25"/>
                </a:lnTo>
                <a:lnTo>
                  <a:pt x="406" y="25"/>
                </a:lnTo>
                <a:lnTo>
                  <a:pt x="406" y="25"/>
                </a:lnTo>
                <a:lnTo>
                  <a:pt x="409" y="27"/>
                </a:lnTo>
                <a:lnTo>
                  <a:pt x="412" y="28"/>
                </a:lnTo>
                <a:lnTo>
                  <a:pt x="412" y="29"/>
                </a:lnTo>
                <a:lnTo>
                  <a:pt x="412" y="29"/>
                </a:lnTo>
                <a:lnTo>
                  <a:pt x="413" y="30"/>
                </a:lnTo>
                <a:lnTo>
                  <a:pt x="414" y="30"/>
                </a:lnTo>
                <a:lnTo>
                  <a:pt x="414" y="31"/>
                </a:lnTo>
                <a:lnTo>
                  <a:pt x="415" y="31"/>
                </a:lnTo>
                <a:lnTo>
                  <a:pt x="415" y="31"/>
                </a:lnTo>
                <a:lnTo>
                  <a:pt x="416" y="32"/>
                </a:lnTo>
                <a:lnTo>
                  <a:pt x="416" y="32"/>
                </a:lnTo>
                <a:lnTo>
                  <a:pt x="417" y="33"/>
                </a:lnTo>
                <a:lnTo>
                  <a:pt x="417" y="33"/>
                </a:lnTo>
                <a:lnTo>
                  <a:pt x="418" y="33"/>
                </a:lnTo>
                <a:lnTo>
                  <a:pt x="420" y="34"/>
                </a:lnTo>
                <a:lnTo>
                  <a:pt x="420" y="35"/>
                </a:lnTo>
                <a:lnTo>
                  <a:pt x="423" y="37"/>
                </a:lnTo>
                <a:lnTo>
                  <a:pt x="424" y="37"/>
                </a:lnTo>
                <a:lnTo>
                  <a:pt x="425" y="38"/>
                </a:lnTo>
                <a:lnTo>
                  <a:pt x="426" y="39"/>
                </a:lnTo>
                <a:lnTo>
                  <a:pt x="428" y="40"/>
                </a:lnTo>
                <a:lnTo>
                  <a:pt x="430" y="42"/>
                </a:lnTo>
                <a:lnTo>
                  <a:pt x="432" y="43"/>
                </a:lnTo>
                <a:lnTo>
                  <a:pt x="432" y="43"/>
                </a:lnTo>
                <a:lnTo>
                  <a:pt x="434" y="44"/>
                </a:lnTo>
                <a:lnTo>
                  <a:pt x="435" y="45"/>
                </a:lnTo>
                <a:lnTo>
                  <a:pt x="437" y="47"/>
                </a:lnTo>
                <a:lnTo>
                  <a:pt x="438" y="47"/>
                </a:lnTo>
                <a:lnTo>
                  <a:pt x="438" y="48"/>
                </a:lnTo>
                <a:lnTo>
                  <a:pt x="438" y="49"/>
                </a:lnTo>
                <a:lnTo>
                  <a:pt x="439" y="49"/>
                </a:lnTo>
                <a:lnTo>
                  <a:pt x="440" y="50"/>
                </a:lnTo>
                <a:lnTo>
                  <a:pt x="440" y="50"/>
                </a:lnTo>
                <a:lnTo>
                  <a:pt x="441" y="51"/>
                </a:lnTo>
                <a:lnTo>
                  <a:pt x="442" y="51"/>
                </a:lnTo>
                <a:lnTo>
                  <a:pt x="443" y="52"/>
                </a:lnTo>
                <a:lnTo>
                  <a:pt x="443" y="53"/>
                </a:lnTo>
                <a:lnTo>
                  <a:pt x="444" y="53"/>
                </a:lnTo>
                <a:lnTo>
                  <a:pt x="445" y="54"/>
                </a:lnTo>
                <a:lnTo>
                  <a:pt x="445" y="54"/>
                </a:lnTo>
                <a:lnTo>
                  <a:pt x="445" y="54"/>
                </a:lnTo>
                <a:lnTo>
                  <a:pt x="445" y="55"/>
                </a:lnTo>
                <a:lnTo>
                  <a:pt x="446" y="55"/>
                </a:lnTo>
                <a:lnTo>
                  <a:pt x="446" y="55"/>
                </a:lnTo>
                <a:lnTo>
                  <a:pt x="446" y="55"/>
                </a:lnTo>
                <a:lnTo>
                  <a:pt x="446" y="56"/>
                </a:lnTo>
                <a:lnTo>
                  <a:pt x="447" y="57"/>
                </a:lnTo>
                <a:lnTo>
                  <a:pt x="447" y="57"/>
                </a:lnTo>
                <a:lnTo>
                  <a:pt x="447" y="57"/>
                </a:lnTo>
                <a:lnTo>
                  <a:pt x="447" y="57"/>
                </a:lnTo>
                <a:lnTo>
                  <a:pt x="448" y="58"/>
                </a:lnTo>
                <a:lnTo>
                  <a:pt x="449" y="59"/>
                </a:lnTo>
                <a:lnTo>
                  <a:pt x="449" y="59"/>
                </a:lnTo>
                <a:lnTo>
                  <a:pt x="450" y="61"/>
                </a:lnTo>
                <a:lnTo>
                  <a:pt x="451" y="62"/>
                </a:lnTo>
                <a:lnTo>
                  <a:pt x="452" y="63"/>
                </a:lnTo>
                <a:lnTo>
                  <a:pt x="452" y="63"/>
                </a:lnTo>
                <a:lnTo>
                  <a:pt x="453" y="64"/>
                </a:lnTo>
                <a:lnTo>
                  <a:pt x="453" y="64"/>
                </a:lnTo>
                <a:lnTo>
                  <a:pt x="455" y="66"/>
                </a:lnTo>
                <a:lnTo>
                  <a:pt x="456" y="68"/>
                </a:lnTo>
                <a:lnTo>
                  <a:pt x="458" y="70"/>
                </a:lnTo>
                <a:lnTo>
                  <a:pt x="458" y="70"/>
                </a:lnTo>
                <a:lnTo>
                  <a:pt x="459" y="71"/>
                </a:lnTo>
                <a:lnTo>
                  <a:pt x="459" y="71"/>
                </a:lnTo>
                <a:lnTo>
                  <a:pt x="461" y="74"/>
                </a:lnTo>
                <a:lnTo>
                  <a:pt x="462" y="76"/>
                </a:lnTo>
                <a:lnTo>
                  <a:pt x="462" y="77"/>
                </a:lnTo>
                <a:lnTo>
                  <a:pt x="463" y="77"/>
                </a:lnTo>
                <a:lnTo>
                  <a:pt x="463" y="78"/>
                </a:lnTo>
                <a:lnTo>
                  <a:pt x="463" y="78"/>
                </a:lnTo>
                <a:lnTo>
                  <a:pt x="464" y="79"/>
                </a:lnTo>
                <a:lnTo>
                  <a:pt x="464" y="79"/>
                </a:lnTo>
                <a:lnTo>
                  <a:pt x="464" y="79"/>
                </a:lnTo>
                <a:lnTo>
                  <a:pt x="464" y="80"/>
                </a:lnTo>
                <a:lnTo>
                  <a:pt x="465" y="81"/>
                </a:lnTo>
                <a:lnTo>
                  <a:pt x="466" y="82"/>
                </a:lnTo>
                <a:lnTo>
                  <a:pt x="466" y="83"/>
                </a:lnTo>
                <a:lnTo>
                  <a:pt x="467" y="84"/>
                </a:lnTo>
                <a:lnTo>
                  <a:pt x="468" y="85"/>
                </a:lnTo>
                <a:lnTo>
                  <a:pt x="468" y="86"/>
                </a:lnTo>
                <a:lnTo>
                  <a:pt x="469" y="86"/>
                </a:lnTo>
                <a:lnTo>
                  <a:pt x="469" y="86"/>
                </a:lnTo>
                <a:lnTo>
                  <a:pt x="470" y="88"/>
                </a:lnTo>
                <a:lnTo>
                  <a:pt x="470" y="89"/>
                </a:lnTo>
                <a:lnTo>
                  <a:pt x="471" y="89"/>
                </a:lnTo>
                <a:lnTo>
                  <a:pt x="471" y="90"/>
                </a:lnTo>
                <a:lnTo>
                  <a:pt x="472" y="91"/>
                </a:lnTo>
                <a:lnTo>
                  <a:pt x="472" y="91"/>
                </a:lnTo>
                <a:lnTo>
                  <a:pt x="472" y="91"/>
                </a:lnTo>
                <a:lnTo>
                  <a:pt x="473" y="92"/>
                </a:lnTo>
                <a:lnTo>
                  <a:pt x="473" y="92"/>
                </a:lnTo>
                <a:lnTo>
                  <a:pt x="473" y="92"/>
                </a:lnTo>
                <a:lnTo>
                  <a:pt x="473" y="92"/>
                </a:lnTo>
                <a:lnTo>
                  <a:pt x="474" y="93"/>
                </a:lnTo>
                <a:lnTo>
                  <a:pt x="475" y="94"/>
                </a:lnTo>
                <a:lnTo>
                  <a:pt x="475" y="95"/>
                </a:lnTo>
                <a:lnTo>
                  <a:pt x="476" y="95"/>
                </a:lnTo>
                <a:lnTo>
                  <a:pt x="477" y="96"/>
                </a:lnTo>
                <a:lnTo>
                  <a:pt x="477" y="96"/>
                </a:lnTo>
                <a:lnTo>
                  <a:pt x="478" y="97"/>
                </a:lnTo>
                <a:lnTo>
                  <a:pt x="478" y="97"/>
                </a:lnTo>
                <a:lnTo>
                  <a:pt x="479" y="97"/>
                </a:lnTo>
                <a:lnTo>
                  <a:pt x="479" y="98"/>
                </a:lnTo>
                <a:lnTo>
                  <a:pt x="479" y="98"/>
                </a:lnTo>
                <a:lnTo>
                  <a:pt x="480" y="99"/>
                </a:lnTo>
                <a:lnTo>
                  <a:pt x="481" y="99"/>
                </a:lnTo>
                <a:lnTo>
                  <a:pt x="481" y="100"/>
                </a:lnTo>
                <a:lnTo>
                  <a:pt x="482" y="101"/>
                </a:lnTo>
                <a:lnTo>
                  <a:pt x="483" y="101"/>
                </a:lnTo>
                <a:lnTo>
                  <a:pt x="483" y="102"/>
                </a:lnTo>
                <a:lnTo>
                  <a:pt x="484" y="103"/>
                </a:lnTo>
                <a:lnTo>
                  <a:pt x="484" y="103"/>
                </a:lnTo>
                <a:lnTo>
                  <a:pt x="485" y="104"/>
                </a:lnTo>
                <a:lnTo>
                  <a:pt x="485" y="104"/>
                </a:lnTo>
                <a:lnTo>
                  <a:pt x="485" y="105"/>
                </a:lnTo>
                <a:lnTo>
                  <a:pt x="486" y="106"/>
                </a:lnTo>
                <a:lnTo>
                  <a:pt x="486" y="107"/>
                </a:lnTo>
                <a:lnTo>
                  <a:pt x="487" y="108"/>
                </a:lnTo>
                <a:lnTo>
                  <a:pt x="487" y="108"/>
                </a:lnTo>
                <a:lnTo>
                  <a:pt x="487" y="109"/>
                </a:lnTo>
                <a:lnTo>
                  <a:pt x="488" y="110"/>
                </a:lnTo>
                <a:lnTo>
                  <a:pt x="488" y="110"/>
                </a:lnTo>
                <a:lnTo>
                  <a:pt x="489" y="111"/>
                </a:lnTo>
                <a:lnTo>
                  <a:pt x="489" y="111"/>
                </a:lnTo>
                <a:lnTo>
                  <a:pt x="489" y="111"/>
                </a:lnTo>
                <a:lnTo>
                  <a:pt x="489" y="112"/>
                </a:lnTo>
                <a:lnTo>
                  <a:pt x="490" y="112"/>
                </a:lnTo>
                <a:lnTo>
                  <a:pt x="490" y="114"/>
                </a:lnTo>
                <a:lnTo>
                  <a:pt x="491" y="115"/>
                </a:lnTo>
                <a:lnTo>
                  <a:pt x="492" y="116"/>
                </a:lnTo>
                <a:lnTo>
                  <a:pt x="492" y="117"/>
                </a:lnTo>
                <a:lnTo>
                  <a:pt x="494" y="120"/>
                </a:lnTo>
                <a:lnTo>
                  <a:pt x="495" y="122"/>
                </a:lnTo>
                <a:lnTo>
                  <a:pt x="496" y="123"/>
                </a:lnTo>
                <a:lnTo>
                  <a:pt x="497" y="124"/>
                </a:lnTo>
                <a:lnTo>
                  <a:pt x="497" y="125"/>
                </a:lnTo>
                <a:lnTo>
                  <a:pt x="498" y="126"/>
                </a:lnTo>
                <a:lnTo>
                  <a:pt x="498" y="127"/>
                </a:lnTo>
                <a:lnTo>
                  <a:pt x="499" y="127"/>
                </a:lnTo>
                <a:lnTo>
                  <a:pt x="499" y="128"/>
                </a:lnTo>
                <a:lnTo>
                  <a:pt x="500" y="129"/>
                </a:lnTo>
                <a:lnTo>
                  <a:pt x="501" y="130"/>
                </a:lnTo>
                <a:lnTo>
                  <a:pt x="501" y="131"/>
                </a:lnTo>
                <a:lnTo>
                  <a:pt x="501" y="131"/>
                </a:lnTo>
                <a:lnTo>
                  <a:pt x="503" y="133"/>
                </a:lnTo>
                <a:lnTo>
                  <a:pt x="504" y="134"/>
                </a:lnTo>
                <a:lnTo>
                  <a:pt x="504" y="134"/>
                </a:lnTo>
                <a:lnTo>
                  <a:pt x="505" y="137"/>
                </a:lnTo>
                <a:lnTo>
                  <a:pt x="506" y="138"/>
                </a:lnTo>
                <a:lnTo>
                  <a:pt x="507" y="139"/>
                </a:lnTo>
                <a:lnTo>
                  <a:pt x="507" y="139"/>
                </a:lnTo>
                <a:lnTo>
                  <a:pt x="507" y="140"/>
                </a:lnTo>
                <a:lnTo>
                  <a:pt x="508" y="140"/>
                </a:lnTo>
                <a:lnTo>
                  <a:pt x="508" y="140"/>
                </a:lnTo>
                <a:lnTo>
                  <a:pt x="508" y="141"/>
                </a:lnTo>
                <a:lnTo>
                  <a:pt x="509" y="141"/>
                </a:lnTo>
                <a:lnTo>
                  <a:pt x="510" y="143"/>
                </a:lnTo>
                <a:lnTo>
                  <a:pt x="510" y="143"/>
                </a:lnTo>
                <a:lnTo>
                  <a:pt x="510" y="143"/>
                </a:lnTo>
                <a:lnTo>
                  <a:pt x="510" y="143"/>
                </a:lnTo>
                <a:lnTo>
                  <a:pt x="510" y="144"/>
                </a:lnTo>
                <a:lnTo>
                  <a:pt x="511" y="144"/>
                </a:lnTo>
                <a:lnTo>
                  <a:pt x="511" y="144"/>
                </a:lnTo>
                <a:lnTo>
                  <a:pt x="512" y="145"/>
                </a:lnTo>
                <a:lnTo>
                  <a:pt x="512" y="146"/>
                </a:lnTo>
                <a:lnTo>
                  <a:pt x="513" y="147"/>
                </a:lnTo>
                <a:lnTo>
                  <a:pt x="513" y="147"/>
                </a:lnTo>
                <a:lnTo>
                  <a:pt x="513" y="147"/>
                </a:lnTo>
                <a:lnTo>
                  <a:pt x="513" y="147"/>
                </a:lnTo>
                <a:lnTo>
                  <a:pt x="513" y="148"/>
                </a:lnTo>
                <a:lnTo>
                  <a:pt x="514" y="148"/>
                </a:lnTo>
                <a:lnTo>
                  <a:pt x="514" y="148"/>
                </a:lnTo>
                <a:lnTo>
                  <a:pt x="515" y="149"/>
                </a:lnTo>
                <a:lnTo>
                  <a:pt x="515" y="149"/>
                </a:lnTo>
                <a:lnTo>
                  <a:pt x="516" y="150"/>
                </a:lnTo>
                <a:lnTo>
                  <a:pt x="517" y="151"/>
                </a:lnTo>
                <a:lnTo>
                  <a:pt x="517" y="151"/>
                </a:lnTo>
                <a:lnTo>
                  <a:pt x="518" y="152"/>
                </a:lnTo>
                <a:lnTo>
                  <a:pt x="518" y="152"/>
                </a:lnTo>
                <a:lnTo>
                  <a:pt x="519" y="153"/>
                </a:lnTo>
                <a:lnTo>
                  <a:pt x="520" y="154"/>
                </a:lnTo>
                <a:lnTo>
                  <a:pt x="522" y="156"/>
                </a:lnTo>
                <a:lnTo>
                  <a:pt x="522" y="156"/>
                </a:lnTo>
                <a:lnTo>
                  <a:pt x="522" y="156"/>
                </a:lnTo>
                <a:lnTo>
                  <a:pt x="522" y="156"/>
                </a:lnTo>
                <a:lnTo>
                  <a:pt x="523" y="156"/>
                </a:lnTo>
                <a:lnTo>
                  <a:pt x="524" y="158"/>
                </a:lnTo>
                <a:lnTo>
                  <a:pt x="525" y="159"/>
                </a:lnTo>
                <a:lnTo>
                  <a:pt x="527" y="161"/>
                </a:lnTo>
                <a:lnTo>
                  <a:pt x="528" y="161"/>
                </a:lnTo>
                <a:lnTo>
                  <a:pt x="528" y="162"/>
                </a:lnTo>
                <a:lnTo>
                  <a:pt x="528" y="162"/>
                </a:lnTo>
                <a:lnTo>
                  <a:pt x="529" y="163"/>
                </a:lnTo>
                <a:lnTo>
                  <a:pt x="530" y="163"/>
                </a:lnTo>
                <a:lnTo>
                  <a:pt x="530" y="164"/>
                </a:lnTo>
                <a:lnTo>
                  <a:pt x="531" y="164"/>
                </a:lnTo>
                <a:lnTo>
                  <a:pt x="531" y="164"/>
                </a:lnTo>
                <a:lnTo>
                  <a:pt x="532" y="165"/>
                </a:lnTo>
                <a:lnTo>
                  <a:pt x="533" y="165"/>
                </a:lnTo>
                <a:lnTo>
                  <a:pt x="533" y="166"/>
                </a:lnTo>
                <a:lnTo>
                  <a:pt x="534" y="166"/>
                </a:lnTo>
                <a:lnTo>
                  <a:pt x="534" y="166"/>
                </a:lnTo>
                <a:lnTo>
                  <a:pt x="535" y="166"/>
                </a:lnTo>
                <a:lnTo>
                  <a:pt x="536" y="167"/>
                </a:lnTo>
                <a:lnTo>
                  <a:pt x="537" y="167"/>
                </a:lnTo>
                <a:lnTo>
                  <a:pt x="537" y="167"/>
                </a:lnTo>
                <a:lnTo>
                  <a:pt x="537" y="167"/>
                </a:lnTo>
                <a:lnTo>
                  <a:pt x="537" y="167"/>
                </a:lnTo>
                <a:lnTo>
                  <a:pt x="537" y="167"/>
                </a:lnTo>
                <a:lnTo>
                  <a:pt x="537" y="167"/>
                </a:lnTo>
                <a:lnTo>
                  <a:pt x="538" y="167"/>
                </a:lnTo>
                <a:lnTo>
                  <a:pt x="538" y="167"/>
                </a:lnTo>
                <a:lnTo>
                  <a:pt x="539" y="167"/>
                </a:lnTo>
                <a:lnTo>
                  <a:pt x="540" y="166"/>
                </a:lnTo>
                <a:lnTo>
                  <a:pt x="540" y="166"/>
                </a:lnTo>
                <a:lnTo>
                  <a:pt x="541" y="166"/>
                </a:lnTo>
                <a:lnTo>
                  <a:pt x="542" y="166"/>
                </a:lnTo>
                <a:lnTo>
                  <a:pt x="543" y="166"/>
                </a:lnTo>
                <a:lnTo>
                  <a:pt x="543" y="166"/>
                </a:lnTo>
                <a:lnTo>
                  <a:pt x="543" y="166"/>
                </a:lnTo>
                <a:lnTo>
                  <a:pt x="544" y="166"/>
                </a:lnTo>
                <a:lnTo>
                  <a:pt x="544" y="167"/>
                </a:lnTo>
                <a:lnTo>
                  <a:pt x="545" y="167"/>
                </a:lnTo>
                <a:lnTo>
                  <a:pt x="545" y="168"/>
                </a:lnTo>
                <a:lnTo>
                  <a:pt x="546" y="169"/>
                </a:lnTo>
                <a:lnTo>
                  <a:pt x="546" y="169"/>
                </a:lnTo>
                <a:lnTo>
                  <a:pt x="546" y="169"/>
                </a:lnTo>
                <a:lnTo>
                  <a:pt x="546" y="169"/>
                </a:lnTo>
                <a:lnTo>
                  <a:pt x="547" y="170"/>
                </a:lnTo>
                <a:lnTo>
                  <a:pt x="548" y="171"/>
                </a:lnTo>
                <a:lnTo>
                  <a:pt x="549" y="173"/>
                </a:lnTo>
                <a:lnTo>
                  <a:pt x="549" y="173"/>
                </a:lnTo>
                <a:lnTo>
                  <a:pt x="550" y="174"/>
                </a:lnTo>
                <a:lnTo>
                  <a:pt x="550" y="174"/>
                </a:lnTo>
                <a:lnTo>
                  <a:pt x="550" y="174"/>
                </a:lnTo>
                <a:lnTo>
                  <a:pt x="550" y="174"/>
                </a:lnTo>
                <a:lnTo>
                  <a:pt x="550" y="175"/>
                </a:lnTo>
                <a:lnTo>
                  <a:pt x="551" y="175"/>
                </a:lnTo>
                <a:lnTo>
                  <a:pt x="551" y="177"/>
                </a:lnTo>
                <a:lnTo>
                  <a:pt x="552" y="177"/>
                </a:lnTo>
                <a:lnTo>
                  <a:pt x="552" y="178"/>
                </a:lnTo>
                <a:lnTo>
                  <a:pt x="554" y="180"/>
                </a:lnTo>
                <a:lnTo>
                  <a:pt x="555" y="181"/>
                </a:lnTo>
                <a:lnTo>
                  <a:pt x="555" y="181"/>
                </a:lnTo>
                <a:lnTo>
                  <a:pt x="557" y="184"/>
                </a:lnTo>
                <a:lnTo>
                  <a:pt x="558" y="185"/>
                </a:lnTo>
                <a:lnTo>
                  <a:pt x="559" y="186"/>
                </a:lnTo>
                <a:lnTo>
                  <a:pt x="560" y="187"/>
                </a:lnTo>
                <a:lnTo>
                  <a:pt x="560" y="188"/>
                </a:lnTo>
                <a:lnTo>
                  <a:pt x="561" y="188"/>
                </a:lnTo>
                <a:lnTo>
                  <a:pt x="562" y="189"/>
                </a:lnTo>
                <a:lnTo>
                  <a:pt x="563" y="189"/>
                </a:lnTo>
                <a:lnTo>
                  <a:pt x="564" y="190"/>
                </a:lnTo>
                <a:lnTo>
                  <a:pt x="565" y="191"/>
                </a:lnTo>
                <a:lnTo>
                  <a:pt x="565" y="191"/>
                </a:lnTo>
                <a:lnTo>
                  <a:pt x="565" y="191"/>
                </a:lnTo>
                <a:lnTo>
                  <a:pt x="566" y="192"/>
                </a:lnTo>
                <a:lnTo>
                  <a:pt x="567" y="193"/>
                </a:lnTo>
                <a:lnTo>
                  <a:pt x="567" y="193"/>
                </a:lnTo>
                <a:lnTo>
                  <a:pt x="568" y="194"/>
                </a:lnTo>
                <a:lnTo>
                  <a:pt x="568" y="194"/>
                </a:lnTo>
                <a:lnTo>
                  <a:pt x="569" y="194"/>
                </a:lnTo>
                <a:lnTo>
                  <a:pt x="569" y="194"/>
                </a:lnTo>
                <a:lnTo>
                  <a:pt x="570" y="196"/>
                </a:lnTo>
                <a:lnTo>
                  <a:pt x="571" y="196"/>
                </a:lnTo>
                <a:lnTo>
                  <a:pt x="571" y="197"/>
                </a:lnTo>
                <a:lnTo>
                  <a:pt x="571" y="197"/>
                </a:lnTo>
                <a:lnTo>
                  <a:pt x="572" y="198"/>
                </a:lnTo>
                <a:lnTo>
                  <a:pt x="572" y="198"/>
                </a:lnTo>
                <a:lnTo>
                  <a:pt x="572" y="198"/>
                </a:lnTo>
                <a:lnTo>
                  <a:pt x="572" y="198"/>
                </a:lnTo>
                <a:lnTo>
                  <a:pt x="572" y="199"/>
                </a:lnTo>
                <a:lnTo>
                  <a:pt x="572" y="199"/>
                </a:lnTo>
                <a:lnTo>
                  <a:pt x="573" y="199"/>
                </a:lnTo>
                <a:lnTo>
                  <a:pt x="573" y="200"/>
                </a:lnTo>
                <a:lnTo>
                  <a:pt x="574" y="202"/>
                </a:lnTo>
                <a:lnTo>
                  <a:pt x="574" y="202"/>
                </a:lnTo>
                <a:lnTo>
                  <a:pt x="574" y="203"/>
                </a:lnTo>
                <a:lnTo>
                  <a:pt x="575" y="204"/>
                </a:lnTo>
                <a:lnTo>
                  <a:pt x="575" y="205"/>
                </a:lnTo>
                <a:lnTo>
                  <a:pt x="575" y="205"/>
                </a:lnTo>
                <a:lnTo>
                  <a:pt x="576" y="206"/>
                </a:lnTo>
                <a:lnTo>
                  <a:pt x="576" y="207"/>
                </a:lnTo>
                <a:lnTo>
                  <a:pt x="576" y="208"/>
                </a:lnTo>
                <a:lnTo>
                  <a:pt x="577" y="208"/>
                </a:lnTo>
                <a:lnTo>
                  <a:pt x="577" y="209"/>
                </a:lnTo>
                <a:lnTo>
                  <a:pt x="577" y="209"/>
                </a:lnTo>
                <a:lnTo>
                  <a:pt x="577" y="209"/>
                </a:lnTo>
                <a:lnTo>
                  <a:pt x="577" y="209"/>
                </a:lnTo>
                <a:lnTo>
                  <a:pt x="577" y="209"/>
                </a:lnTo>
                <a:lnTo>
                  <a:pt x="577" y="209"/>
                </a:lnTo>
                <a:lnTo>
                  <a:pt x="577" y="209"/>
                </a:lnTo>
                <a:lnTo>
                  <a:pt x="578" y="210"/>
                </a:lnTo>
                <a:lnTo>
                  <a:pt x="579" y="210"/>
                </a:lnTo>
                <a:lnTo>
                  <a:pt x="579" y="211"/>
                </a:lnTo>
                <a:lnTo>
                  <a:pt x="579" y="210"/>
                </a:lnTo>
                <a:lnTo>
                  <a:pt x="579" y="210"/>
                </a:lnTo>
                <a:lnTo>
                  <a:pt x="579" y="210"/>
                </a:lnTo>
                <a:lnTo>
                  <a:pt x="580" y="209"/>
                </a:lnTo>
                <a:lnTo>
                  <a:pt x="580" y="209"/>
                </a:lnTo>
                <a:lnTo>
                  <a:pt x="580" y="209"/>
                </a:lnTo>
                <a:lnTo>
                  <a:pt x="580" y="209"/>
                </a:lnTo>
                <a:lnTo>
                  <a:pt x="580" y="209"/>
                </a:lnTo>
                <a:lnTo>
                  <a:pt x="580" y="209"/>
                </a:lnTo>
                <a:lnTo>
                  <a:pt x="580" y="209"/>
                </a:lnTo>
                <a:lnTo>
                  <a:pt x="580" y="209"/>
                </a:lnTo>
                <a:lnTo>
                  <a:pt x="581" y="208"/>
                </a:lnTo>
                <a:lnTo>
                  <a:pt x="581" y="207"/>
                </a:lnTo>
                <a:lnTo>
                  <a:pt x="581" y="207"/>
                </a:lnTo>
                <a:lnTo>
                  <a:pt x="582" y="207"/>
                </a:lnTo>
                <a:lnTo>
                  <a:pt x="582" y="207"/>
                </a:lnTo>
                <a:lnTo>
                  <a:pt x="582" y="207"/>
                </a:lnTo>
                <a:lnTo>
                  <a:pt x="582" y="207"/>
                </a:lnTo>
                <a:lnTo>
                  <a:pt x="582" y="207"/>
                </a:lnTo>
                <a:lnTo>
                  <a:pt x="582" y="207"/>
                </a:lnTo>
                <a:lnTo>
                  <a:pt x="583" y="208"/>
                </a:lnTo>
                <a:lnTo>
                  <a:pt x="583" y="208"/>
                </a:lnTo>
                <a:lnTo>
                  <a:pt x="584" y="207"/>
                </a:lnTo>
                <a:lnTo>
                  <a:pt x="584" y="207"/>
                </a:lnTo>
                <a:lnTo>
                  <a:pt x="584" y="207"/>
                </a:lnTo>
                <a:lnTo>
                  <a:pt x="584" y="207"/>
                </a:lnTo>
                <a:lnTo>
                  <a:pt x="584" y="206"/>
                </a:lnTo>
                <a:lnTo>
                  <a:pt x="584" y="206"/>
                </a:lnTo>
                <a:lnTo>
                  <a:pt x="584" y="206"/>
                </a:lnTo>
                <a:lnTo>
                  <a:pt x="584" y="206"/>
                </a:lnTo>
                <a:lnTo>
                  <a:pt x="584" y="206"/>
                </a:lnTo>
                <a:lnTo>
                  <a:pt x="584" y="206"/>
                </a:lnTo>
                <a:lnTo>
                  <a:pt x="584" y="205"/>
                </a:lnTo>
                <a:lnTo>
                  <a:pt x="585" y="205"/>
                </a:lnTo>
                <a:lnTo>
                  <a:pt x="585" y="205"/>
                </a:lnTo>
                <a:lnTo>
                  <a:pt x="586" y="205"/>
                </a:lnTo>
                <a:lnTo>
                  <a:pt x="586" y="205"/>
                </a:lnTo>
                <a:lnTo>
                  <a:pt x="586" y="205"/>
                </a:lnTo>
                <a:lnTo>
                  <a:pt x="586" y="205"/>
                </a:lnTo>
                <a:lnTo>
                  <a:pt x="586" y="205"/>
                </a:lnTo>
                <a:lnTo>
                  <a:pt x="586" y="205"/>
                </a:lnTo>
                <a:lnTo>
                  <a:pt x="586" y="205"/>
                </a:lnTo>
                <a:lnTo>
                  <a:pt x="587" y="205"/>
                </a:lnTo>
                <a:lnTo>
                  <a:pt x="587" y="205"/>
                </a:lnTo>
                <a:lnTo>
                  <a:pt x="587" y="205"/>
                </a:lnTo>
                <a:lnTo>
                  <a:pt x="587" y="205"/>
                </a:lnTo>
                <a:lnTo>
                  <a:pt x="587" y="205"/>
                </a:lnTo>
                <a:lnTo>
                  <a:pt x="588" y="206"/>
                </a:lnTo>
                <a:lnTo>
                  <a:pt x="588" y="206"/>
                </a:lnTo>
                <a:lnTo>
                  <a:pt x="588" y="206"/>
                </a:lnTo>
                <a:lnTo>
                  <a:pt x="588" y="206"/>
                </a:lnTo>
                <a:lnTo>
                  <a:pt x="588" y="206"/>
                </a:lnTo>
                <a:lnTo>
                  <a:pt x="588" y="206"/>
                </a:lnTo>
                <a:lnTo>
                  <a:pt x="588" y="206"/>
                </a:lnTo>
                <a:lnTo>
                  <a:pt x="589" y="206"/>
                </a:lnTo>
                <a:lnTo>
                  <a:pt x="589" y="206"/>
                </a:lnTo>
                <a:lnTo>
                  <a:pt x="589" y="206"/>
                </a:lnTo>
                <a:lnTo>
                  <a:pt x="590" y="206"/>
                </a:lnTo>
                <a:lnTo>
                  <a:pt x="591" y="205"/>
                </a:lnTo>
                <a:lnTo>
                  <a:pt x="591" y="205"/>
                </a:lnTo>
                <a:lnTo>
                  <a:pt x="591" y="205"/>
                </a:lnTo>
                <a:lnTo>
                  <a:pt x="592" y="205"/>
                </a:lnTo>
                <a:lnTo>
                  <a:pt x="592" y="204"/>
                </a:lnTo>
                <a:lnTo>
                  <a:pt x="593" y="204"/>
                </a:lnTo>
                <a:lnTo>
                  <a:pt x="594" y="204"/>
                </a:lnTo>
                <a:lnTo>
                  <a:pt x="594" y="204"/>
                </a:lnTo>
                <a:lnTo>
                  <a:pt x="594" y="204"/>
                </a:lnTo>
                <a:lnTo>
                  <a:pt x="594" y="204"/>
                </a:lnTo>
                <a:lnTo>
                  <a:pt x="595" y="203"/>
                </a:lnTo>
                <a:lnTo>
                  <a:pt x="595" y="203"/>
                </a:lnTo>
                <a:lnTo>
                  <a:pt x="596" y="202"/>
                </a:lnTo>
                <a:lnTo>
                  <a:pt x="596" y="202"/>
                </a:lnTo>
                <a:lnTo>
                  <a:pt x="596" y="202"/>
                </a:lnTo>
                <a:lnTo>
                  <a:pt x="597" y="202"/>
                </a:lnTo>
                <a:lnTo>
                  <a:pt x="597" y="201"/>
                </a:lnTo>
                <a:lnTo>
                  <a:pt x="598" y="201"/>
                </a:lnTo>
                <a:lnTo>
                  <a:pt x="598" y="201"/>
                </a:lnTo>
                <a:lnTo>
                  <a:pt x="598" y="200"/>
                </a:lnTo>
                <a:lnTo>
                  <a:pt x="599" y="200"/>
                </a:lnTo>
                <a:lnTo>
                  <a:pt x="599" y="200"/>
                </a:lnTo>
                <a:lnTo>
                  <a:pt x="599" y="201"/>
                </a:lnTo>
                <a:lnTo>
                  <a:pt x="599" y="201"/>
                </a:lnTo>
                <a:lnTo>
                  <a:pt x="599" y="201"/>
                </a:lnTo>
                <a:lnTo>
                  <a:pt x="599" y="202"/>
                </a:lnTo>
                <a:lnTo>
                  <a:pt x="599" y="202"/>
                </a:lnTo>
                <a:lnTo>
                  <a:pt x="600" y="202"/>
                </a:lnTo>
                <a:lnTo>
                  <a:pt x="600" y="203"/>
                </a:lnTo>
                <a:lnTo>
                  <a:pt x="600" y="203"/>
                </a:lnTo>
                <a:lnTo>
                  <a:pt x="600" y="203"/>
                </a:lnTo>
                <a:lnTo>
                  <a:pt x="600" y="204"/>
                </a:lnTo>
                <a:lnTo>
                  <a:pt x="601" y="204"/>
                </a:lnTo>
                <a:lnTo>
                  <a:pt x="601" y="204"/>
                </a:lnTo>
                <a:lnTo>
                  <a:pt x="601" y="204"/>
                </a:lnTo>
                <a:lnTo>
                  <a:pt x="601" y="204"/>
                </a:lnTo>
                <a:lnTo>
                  <a:pt x="601" y="205"/>
                </a:lnTo>
                <a:lnTo>
                  <a:pt x="601" y="205"/>
                </a:lnTo>
                <a:lnTo>
                  <a:pt x="601" y="205"/>
                </a:lnTo>
                <a:lnTo>
                  <a:pt x="601" y="205"/>
                </a:lnTo>
                <a:lnTo>
                  <a:pt x="602" y="204"/>
                </a:lnTo>
                <a:lnTo>
                  <a:pt x="602" y="204"/>
                </a:lnTo>
                <a:lnTo>
                  <a:pt x="602" y="204"/>
                </a:lnTo>
                <a:lnTo>
                  <a:pt x="602" y="204"/>
                </a:lnTo>
                <a:lnTo>
                  <a:pt x="602" y="204"/>
                </a:lnTo>
                <a:lnTo>
                  <a:pt x="603" y="204"/>
                </a:lnTo>
                <a:lnTo>
                  <a:pt x="604" y="204"/>
                </a:lnTo>
                <a:lnTo>
                  <a:pt x="605" y="204"/>
                </a:lnTo>
                <a:lnTo>
                  <a:pt x="606" y="204"/>
                </a:lnTo>
                <a:lnTo>
                  <a:pt x="606" y="206"/>
                </a:lnTo>
                <a:lnTo>
                  <a:pt x="608" y="206"/>
                </a:lnTo>
                <a:lnTo>
                  <a:pt x="610" y="206"/>
                </a:lnTo>
                <a:lnTo>
                  <a:pt x="612" y="206"/>
                </a:lnTo>
                <a:lnTo>
                  <a:pt x="614" y="206"/>
                </a:lnTo>
                <a:lnTo>
                  <a:pt x="614" y="205"/>
                </a:lnTo>
                <a:lnTo>
                  <a:pt x="615" y="204"/>
                </a:lnTo>
                <a:lnTo>
                  <a:pt x="615" y="204"/>
                </a:lnTo>
                <a:lnTo>
                  <a:pt x="615" y="204"/>
                </a:lnTo>
                <a:lnTo>
                  <a:pt x="616" y="204"/>
                </a:lnTo>
                <a:lnTo>
                  <a:pt x="616" y="203"/>
                </a:lnTo>
                <a:lnTo>
                  <a:pt x="616" y="203"/>
                </a:lnTo>
                <a:lnTo>
                  <a:pt x="616" y="203"/>
                </a:lnTo>
                <a:lnTo>
                  <a:pt x="617" y="202"/>
                </a:lnTo>
                <a:lnTo>
                  <a:pt x="618" y="201"/>
                </a:lnTo>
                <a:lnTo>
                  <a:pt x="619" y="200"/>
                </a:lnTo>
                <a:lnTo>
                  <a:pt x="621" y="200"/>
                </a:lnTo>
                <a:lnTo>
                  <a:pt x="622" y="200"/>
                </a:lnTo>
                <a:lnTo>
                  <a:pt x="624" y="201"/>
                </a:lnTo>
                <a:lnTo>
                  <a:pt x="626" y="201"/>
                </a:lnTo>
                <a:lnTo>
                  <a:pt x="627" y="201"/>
                </a:lnTo>
                <a:lnTo>
                  <a:pt x="628" y="200"/>
                </a:lnTo>
                <a:lnTo>
                  <a:pt x="629" y="200"/>
                </a:lnTo>
                <a:lnTo>
                  <a:pt x="630" y="200"/>
                </a:lnTo>
                <a:lnTo>
                  <a:pt x="632" y="201"/>
                </a:lnTo>
                <a:lnTo>
                  <a:pt x="633" y="201"/>
                </a:lnTo>
                <a:lnTo>
                  <a:pt x="634" y="202"/>
                </a:lnTo>
                <a:lnTo>
                  <a:pt x="635" y="203"/>
                </a:lnTo>
                <a:lnTo>
                  <a:pt x="636" y="204"/>
                </a:lnTo>
                <a:lnTo>
                  <a:pt x="637" y="204"/>
                </a:lnTo>
                <a:lnTo>
                  <a:pt x="639" y="205"/>
                </a:lnTo>
                <a:lnTo>
                  <a:pt x="640" y="206"/>
                </a:lnTo>
                <a:lnTo>
                  <a:pt x="642" y="206"/>
                </a:lnTo>
                <a:lnTo>
                  <a:pt x="643" y="207"/>
                </a:lnTo>
                <a:lnTo>
                  <a:pt x="645" y="208"/>
                </a:lnTo>
                <a:lnTo>
                  <a:pt x="647" y="208"/>
                </a:lnTo>
                <a:lnTo>
                  <a:pt x="649" y="209"/>
                </a:lnTo>
                <a:lnTo>
                  <a:pt x="651" y="209"/>
                </a:lnTo>
                <a:lnTo>
                  <a:pt x="653" y="209"/>
                </a:lnTo>
                <a:lnTo>
                  <a:pt x="654" y="209"/>
                </a:lnTo>
                <a:lnTo>
                  <a:pt x="656" y="209"/>
                </a:lnTo>
                <a:lnTo>
                  <a:pt x="657" y="209"/>
                </a:lnTo>
                <a:lnTo>
                  <a:pt x="660" y="209"/>
                </a:lnTo>
                <a:lnTo>
                  <a:pt x="661" y="209"/>
                </a:lnTo>
                <a:lnTo>
                  <a:pt x="663" y="210"/>
                </a:lnTo>
                <a:lnTo>
                  <a:pt x="664" y="212"/>
                </a:lnTo>
                <a:lnTo>
                  <a:pt x="665" y="213"/>
                </a:lnTo>
                <a:lnTo>
                  <a:pt x="666" y="214"/>
                </a:lnTo>
                <a:lnTo>
                  <a:pt x="667" y="215"/>
                </a:lnTo>
                <a:lnTo>
                  <a:pt x="668" y="216"/>
                </a:lnTo>
                <a:lnTo>
                  <a:pt x="669" y="216"/>
                </a:lnTo>
                <a:lnTo>
                  <a:pt x="670" y="217"/>
                </a:lnTo>
                <a:lnTo>
                  <a:pt x="672" y="217"/>
                </a:lnTo>
                <a:lnTo>
                  <a:pt x="674" y="216"/>
                </a:lnTo>
                <a:lnTo>
                  <a:pt x="675" y="216"/>
                </a:lnTo>
                <a:lnTo>
                  <a:pt x="677" y="215"/>
                </a:lnTo>
                <a:lnTo>
                  <a:pt x="679" y="214"/>
                </a:lnTo>
                <a:lnTo>
                  <a:pt x="679" y="214"/>
                </a:lnTo>
                <a:lnTo>
                  <a:pt x="679" y="216"/>
                </a:lnTo>
                <a:lnTo>
                  <a:pt x="678" y="216"/>
                </a:lnTo>
                <a:lnTo>
                  <a:pt x="678" y="217"/>
                </a:lnTo>
                <a:lnTo>
                  <a:pt x="678" y="218"/>
                </a:lnTo>
                <a:lnTo>
                  <a:pt x="678" y="218"/>
                </a:lnTo>
                <a:lnTo>
                  <a:pt x="678" y="218"/>
                </a:lnTo>
                <a:lnTo>
                  <a:pt x="677" y="220"/>
                </a:lnTo>
                <a:lnTo>
                  <a:pt x="678" y="221"/>
                </a:lnTo>
                <a:lnTo>
                  <a:pt x="680" y="222"/>
                </a:lnTo>
                <a:lnTo>
                  <a:pt x="681" y="222"/>
                </a:lnTo>
                <a:lnTo>
                  <a:pt x="683" y="223"/>
                </a:lnTo>
                <a:lnTo>
                  <a:pt x="684" y="223"/>
                </a:lnTo>
                <a:lnTo>
                  <a:pt x="685" y="224"/>
                </a:lnTo>
                <a:lnTo>
                  <a:pt x="687" y="224"/>
                </a:lnTo>
                <a:lnTo>
                  <a:pt x="689" y="224"/>
                </a:lnTo>
                <a:lnTo>
                  <a:pt x="690" y="224"/>
                </a:lnTo>
                <a:lnTo>
                  <a:pt x="691" y="225"/>
                </a:lnTo>
                <a:lnTo>
                  <a:pt x="692" y="225"/>
                </a:lnTo>
                <a:lnTo>
                  <a:pt x="695" y="225"/>
                </a:lnTo>
                <a:lnTo>
                  <a:pt x="696" y="225"/>
                </a:lnTo>
                <a:lnTo>
                  <a:pt x="698" y="225"/>
                </a:lnTo>
                <a:lnTo>
                  <a:pt x="700" y="225"/>
                </a:lnTo>
                <a:lnTo>
                  <a:pt x="701" y="225"/>
                </a:lnTo>
                <a:lnTo>
                  <a:pt x="702" y="226"/>
                </a:lnTo>
                <a:lnTo>
                  <a:pt x="703" y="226"/>
                </a:lnTo>
                <a:lnTo>
                  <a:pt x="704" y="227"/>
                </a:lnTo>
                <a:lnTo>
                  <a:pt x="705" y="228"/>
                </a:lnTo>
                <a:lnTo>
                  <a:pt x="706" y="229"/>
                </a:lnTo>
                <a:lnTo>
                  <a:pt x="706" y="230"/>
                </a:lnTo>
                <a:lnTo>
                  <a:pt x="707" y="231"/>
                </a:lnTo>
                <a:lnTo>
                  <a:pt x="708" y="232"/>
                </a:lnTo>
                <a:lnTo>
                  <a:pt x="709" y="233"/>
                </a:lnTo>
                <a:lnTo>
                  <a:pt x="710" y="234"/>
                </a:lnTo>
                <a:lnTo>
                  <a:pt x="711" y="235"/>
                </a:lnTo>
                <a:lnTo>
                  <a:pt x="713" y="236"/>
                </a:lnTo>
                <a:lnTo>
                  <a:pt x="714" y="237"/>
                </a:lnTo>
                <a:lnTo>
                  <a:pt x="714" y="239"/>
                </a:lnTo>
                <a:lnTo>
                  <a:pt x="715" y="240"/>
                </a:lnTo>
                <a:lnTo>
                  <a:pt x="715" y="241"/>
                </a:lnTo>
                <a:lnTo>
                  <a:pt x="716" y="243"/>
                </a:lnTo>
                <a:lnTo>
                  <a:pt x="719" y="242"/>
                </a:lnTo>
                <a:lnTo>
                  <a:pt x="720" y="242"/>
                </a:lnTo>
                <a:lnTo>
                  <a:pt x="725" y="242"/>
                </a:lnTo>
                <a:lnTo>
                  <a:pt x="727" y="241"/>
                </a:lnTo>
                <a:lnTo>
                  <a:pt x="728" y="241"/>
                </a:lnTo>
                <a:lnTo>
                  <a:pt x="731" y="241"/>
                </a:lnTo>
                <a:lnTo>
                  <a:pt x="733" y="241"/>
                </a:lnTo>
                <a:lnTo>
                  <a:pt x="735" y="241"/>
                </a:lnTo>
                <a:lnTo>
                  <a:pt x="737" y="240"/>
                </a:lnTo>
                <a:lnTo>
                  <a:pt x="740" y="240"/>
                </a:lnTo>
                <a:lnTo>
                  <a:pt x="741" y="239"/>
                </a:lnTo>
                <a:lnTo>
                  <a:pt x="742" y="239"/>
                </a:lnTo>
                <a:lnTo>
                  <a:pt x="744" y="238"/>
                </a:lnTo>
                <a:lnTo>
                  <a:pt x="746" y="239"/>
                </a:lnTo>
                <a:lnTo>
                  <a:pt x="747" y="239"/>
                </a:lnTo>
                <a:lnTo>
                  <a:pt x="749" y="240"/>
                </a:lnTo>
                <a:lnTo>
                  <a:pt x="750" y="240"/>
                </a:lnTo>
                <a:lnTo>
                  <a:pt x="751" y="241"/>
                </a:lnTo>
                <a:lnTo>
                  <a:pt x="753" y="241"/>
                </a:lnTo>
                <a:lnTo>
                  <a:pt x="754" y="241"/>
                </a:lnTo>
                <a:lnTo>
                  <a:pt x="755" y="242"/>
                </a:lnTo>
                <a:lnTo>
                  <a:pt x="757" y="242"/>
                </a:lnTo>
                <a:lnTo>
                  <a:pt x="758" y="243"/>
                </a:lnTo>
                <a:lnTo>
                  <a:pt x="760" y="244"/>
                </a:lnTo>
                <a:lnTo>
                  <a:pt x="761" y="245"/>
                </a:lnTo>
                <a:lnTo>
                  <a:pt x="762" y="245"/>
                </a:lnTo>
                <a:lnTo>
                  <a:pt x="762" y="245"/>
                </a:lnTo>
                <a:lnTo>
                  <a:pt x="763" y="246"/>
                </a:lnTo>
                <a:lnTo>
                  <a:pt x="765" y="247"/>
                </a:lnTo>
                <a:lnTo>
                  <a:pt x="766" y="247"/>
                </a:lnTo>
                <a:lnTo>
                  <a:pt x="767" y="247"/>
                </a:lnTo>
                <a:lnTo>
                  <a:pt x="769" y="247"/>
                </a:lnTo>
                <a:lnTo>
                  <a:pt x="771" y="247"/>
                </a:lnTo>
                <a:lnTo>
                  <a:pt x="773" y="248"/>
                </a:lnTo>
                <a:lnTo>
                  <a:pt x="775" y="248"/>
                </a:lnTo>
                <a:lnTo>
                  <a:pt x="777" y="248"/>
                </a:lnTo>
                <a:lnTo>
                  <a:pt x="778" y="248"/>
                </a:lnTo>
                <a:lnTo>
                  <a:pt x="780" y="248"/>
                </a:lnTo>
                <a:lnTo>
                  <a:pt x="781" y="248"/>
                </a:lnTo>
                <a:lnTo>
                  <a:pt x="783" y="247"/>
                </a:lnTo>
                <a:lnTo>
                  <a:pt x="784" y="247"/>
                </a:lnTo>
                <a:lnTo>
                  <a:pt x="786" y="247"/>
                </a:lnTo>
                <a:lnTo>
                  <a:pt x="790" y="248"/>
                </a:lnTo>
                <a:lnTo>
                  <a:pt x="792" y="248"/>
                </a:lnTo>
                <a:lnTo>
                  <a:pt x="794" y="249"/>
                </a:lnTo>
                <a:lnTo>
                  <a:pt x="796" y="250"/>
                </a:lnTo>
                <a:lnTo>
                  <a:pt x="798" y="250"/>
                </a:lnTo>
                <a:lnTo>
                  <a:pt x="799" y="250"/>
                </a:lnTo>
                <a:lnTo>
                  <a:pt x="801" y="250"/>
                </a:lnTo>
                <a:lnTo>
                  <a:pt x="802" y="250"/>
                </a:lnTo>
                <a:lnTo>
                  <a:pt x="804" y="251"/>
                </a:lnTo>
                <a:lnTo>
                  <a:pt x="805" y="251"/>
                </a:lnTo>
                <a:lnTo>
                  <a:pt x="807" y="251"/>
                </a:lnTo>
                <a:lnTo>
                  <a:pt x="808" y="252"/>
                </a:lnTo>
                <a:lnTo>
                  <a:pt x="809" y="252"/>
                </a:lnTo>
                <a:lnTo>
                  <a:pt x="810" y="252"/>
                </a:lnTo>
                <a:lnTo>
                  <a:pt x="812" y="252"/>
                </a:lnTo>
                <a:lnTo>
                  <a:pt x="813" y="252"/>
                </a:lnTo>
                <a:lnTo>
                  <a:pt x="814" y="254"/>
                </a:lnTo>
                <a:lnTo>
                  <a:pt x="814" y="254"/>
                </a:lnTo>
                <a:lnTo>
                  <a:pt x="814" y="255"/>
                </a:lnTo>
                <a:lnTo>
                  <a:pt x="814" y="255"/>
                </a:lnTo>
                <a:lnTo>
                  <a:pt x="813" y="255"/>
                </a:lnTo>
                <a:lnTo>
                  <a:pt x="813" y="255"/>
                </a:lnTo>
                <a:lnTo>
                  <a:pt x="813" y="256"/>
                </a:lnTo>
                <a:lnTo>
                  <a:pt x="812" y="255"/>
                </a:lnTo>
                <a:lnTo>
                  <a:pt x="812" y="255"/>
                </a:lnTo>
                <a:lnTo>
                  <a:pt x="812" y="255"/>
                </a:lnTo>
                <a:lnTo>
                  <a:pt x="810" y="254"/>
                </a:lnTo>
                <a:lnTo>
                  <a:pt x="810" y="254"/>
                </a:lnTo>
                <a:lnTo>
                  <a:pt x="808" y="254"/>
                </a:lnTo>
                <a:lnTo>
                  <a:pt x="808" y="255"/>
                </a:lnTo>
                <a:lnTo>
                  <a:pt x="807" y="255"/>
                </a:lnTo>
                <a:lnTo>
                  <a:pt x="807" y="255"/>
                </a:lnTo>
                <a:lnTo>
                  <a:pt x="807" y="256"/>
                </a:lnTo>
                <a:lnTo>
                  <a:pt x="806" y="257"/>
                </a:lnTo>
                <a:lnTo>
                  <a:pt x="806" y="257"/>
                </a:lnTo>
                <a:lnTo>
                  <a:pt x="806" y="258"/>
                </a:lnTo>
                <a:lnTo>
                  <a:pt x="806" y="260"/>
                </a:lnTo>
                <a:lnTo>
                  <a:pt x="807" y="261"/>
                </a:lnTo>
                <a:lnTo>
                  <a:pt x="810" y="262"/>
                </a:lnTo>
                <a:lnTo>
                  <a:pt x="811" y="263"/>
                </a:lnTo>
                <a:lnTo>
                  <a:pt x="813" y="263"/>
                </a:lnTo>
                <a:lnTo>
                  <a:pt x="816" y="263"/>
                </a:lnTo>
                <a:lnTo>
                  <a:pt x="817" y="262"/>
                </a:lnTo>
                <a:lnTo>
                  <a:pt x="820" y="262"/>
                </a:lnTo>
                <a:lnTo>
                  <a:pt x="821" y="261"/>
                </a:lnTo>
                <a:lnTo>
                  <a:pt x="823" y="260"/>
                </a:lnTo>
                <a:lnTo>
                  <a:pt x="824" y="259"/>
                </a:lnTo>
                <a:lnTo>
                  <a:pt x="826" y="258"/>
                </a:lnTo>
                <a:lnTo>
                  <a:pt x="830" y="258"/>
                </a:lnTo>
                <a:lnTo>
                  <a:pt x="832" y="257"/>
                </a:lnTo>
                <a:lnTo>
                  <a:pt x="833" y="256"/>
                </a:lnTo>
                <a:lnTo>
                  <a:pt x="833" y="255"/>
                </a:lnTo>
                <a:lnTo>
                  <a:pt x="834" y="253"/>
                </a:lnTo>
                <a:lnTo>
                  <a:pt x="836" y="253"/>
                </a:lnTo>
                <a:lnTo>
                  <a:pt x="837" y="254"/>
                </a:lnTo>
                <a:lnTo>
                  <a:pt x="839" y="255"/>
                </a:lnTo>
                <a:lnTo>
                  <a:pt x="839" y="255"/>
                </a:lnTo>
                <a:lnTo>
                  <a:pt x="839" y="256"/>
                </a:lnTo>
                <a:lnTo>
                  <a:pt x="839" y="257"/>
                </a:lnTo>
                <a:lnTo>
                  <a:pt x="841" y="257"/>
                </a:lnTo>
                <a:lnTo>
                  <a:pt x="844" y="257"/>
                </a:lnTo>
                <a:lnTo>
                  <a:pt x="845" y="257"/>
                </a:lnTo>
                <a:lnTo>
                  <a:pt x="847" y="257"/>
                </a:lnTo>
                <a:lnTo>
                  <a:pt x="849" y="256"/>
                </a:lnTo>
                <a:lnTo>
                  <a:pt x="851" y="255"/>
                </a:lnTo>
                <a:lnTo>
                  <a:pt x="853" y="254"/>
                </a:lnTo>
                <a:lnTo>
                  <a:pt x="854" y="253"/>
                </a:lnTo>
                <a:lnTo>
                  <a:pt x="855" y="252"/>
                </a:lnTo>
                <a:lnTo>
                  <a:pt x="858" y="250"/>
                </a:lnTo>
                <a:lnTo>
                  <a:pt x="859" y="250"/>
                </a:lnTo>
                <a:lnTo>
                  <a:pt x="861" y="249"/>
                </a:lnTo>
                <a:lnTo>
                  <a:pt x="862" y="248"/>
                </a:lnTo>
                <a:lnTo>
                  <a:pt x="866" y="246"/>
                </a:lnTo>
                <a:lnTo>
                  <a:pt x="868" y="244"/>
                </a:lnTo>
                <a:lnTo>
                  <a:pt x="869" y="243"/>
                </a:lnTo>
                <a:lnTo>
                  <a:pt x="870" y="243"/>
                </a:lnTo>
                <a:lnTo>
                  <a:pt x="871" y="243"/>
                </a:lnTo>
                <a:lnTo>
                  <a:pt x="873" y="243"/>
                </a:lnTo>
                <a:lnTo>
                  <a:pt x="874" y="243"/>
                </a:lnTo>
                <a:lnTo>
                  <a:pt x="876" y="244"/>
                </a:lnTo>
                <a:lnTo>
                  <a:pt x="878" y="245"/>
                </a:lnTo>
                <a:lnTo>
                  <a:pt x="880" y="245"/>
                </a:lnTo>
                <a:lnTo>
                  <a:pt x="882" y="246"/>
                </a:lnTo>
                <a:lnTo>
                  <a:pt x="883" y="246"/>
                </a:lnTo>
                <a:lnTo>
                  <a:pt x="886" y="247"/>
                </a:lnTo>
                <a:lnTo>
                  <a:pt x="889" y="246"/>
                </a:lnTo>
                <a:lnTo>
                  <a:pt x="890" y="246"/>
                </a:lnTo>
                <a:lnTo>
                  <a:pt x="892" y="245"/>
                </a:lnTo>
                <a:lnTo>
                  <a:pt x="893" y="245"/>
                </a:lnTo>
                <a:lnTo>
                  <a:pt x="895" y="245"/>
                </a:lnTo>
                <a:lnTo>
                  <a:pt x="896" y="245"/>
                </a:lnTo>
                <a:lnTo>
                  <a:pt x="897" y="244"/>
                </a:lnTo>
                <a:lnTo>
                  <a:pt x="898" y="243"/>
                </a:lnTo>
                <a:lnTo>
                  <a:pt x="899" y="242"/>
                </a:lnTo>
                <a:lnTo>
                  <a:pt x="900" y="241"/>
                </a:lnTo>
                <a:lnTo>
                  <a:pt x="901" y="241"/>
                </a:lnTo>
                <a:lnTo>
                  <a:pt x="903" y="241"/>
                </a:lnTo>
                <a:lnTo>
                  <a:pt x="905" y="242"/>
                </a:lnTo>
                <a:lnTo>
                  <a:pt x="906" y="242"/>
                </a:lnTo>
                <a:lnTo>
                  <a:pt x="908" y="243"/>
                </a:lnTo>
                <a:lnTo>
                  <a:pt x="911" y="244"/>
                </a:lnTo>
                <a:lnTo>
                  <a:pt x="913" y="244"/>
                </a:lnTo>
                <a:lnTo>
                  <a:pt x="913" y="244"/>
                </a:lnTo>
                <a:lnTo>
                  <a:pt x="915" y="244"/>
                </a:lnTo>
                <a:lnTo>
                  <a:pt x="916" y="244"/>
                </a:lnTo>
                <a:lnTo>
                  <a:pt x="917" y="244"/>
                </a:lnTo>
                <a:lnTo>
                  <a:pt x="921" y="245"/>
                </a:lnTo>
                <a:lnTo>
                  <a:pt x="923" y="244"/>
                </a:lnTo>
                <a:lnTo>
                  <a:pt x="925" y="244"/>
                </a:lnTo>
                <a:lnTo>
                  <a:pt x="927" y="244"/>
                </a:lnTo>
                <a:lnTo>
                  <a:pt x="929" y="244"/>
                </a:lnTo>
                <a:lnTo>
                  <a:pt x="930" y="243"/>
                </a:lnTo>
                <a:lnTo>
                  <a:pt x="931" y="242"/>
                </a:lnTo>
                <a:lnTo>
                  <a:pt x="932" y="241"/>
                </a:lnTo>
                <a:lnTo>
                  <a:pt x="933" y="239"/>
                </a:lnTo>
                <a:lnTo>
                  <a:pt x="935" y="237"/>
                </a:lnTo>
                <a:lnTo>
                  <a:pt x="936" y="235"/>
                </a:lnTo>
                <a:lnTo>
                  <a:pt x="938" y="234"/>
                </a:lnTo>
                <a:lnTo>
                  <a:pt x="939" y="233"/>
                </a:lnTo>
                <a:lnTo>
                  <a:pt x="940" y="233"/>
                </a:lnTo>
                <a:lnTo>
                  <a:pt x="942" y="233"/>
                </a:lnTo>
                <a:lnTo>
                  <a:pt x="943" y="233"/>
                </a:lnTo>
                <a:lnTo>
                  <a:pt x="945" y="234"/>
                </a:lnTo>
                <a:lnTo>
                  <a:pt x="946" y="234"/>
                </a:lnTo>
                <a:lnTo>
                  <a:pt x="947" y="234"/>
                </a:lnTo>
                <a:lnTo>
                  <a:pt x="948" y="234"/>
                </a:lnTo>
                <a:lnTo>
                  <a:pt x="950" y="234"/>
                </a:lnTo>
                <a:lnTo>
                  <a:pt x="951" y="233"/>
                </a:lnTo>
                <a:lnTo>
                  <a:pt x="953" y="233"/>
                </a:lnTo>
                <a:lnTo>
                  <a:pt x="954" y="233"/>
                </a:lnTo>
                <a:lnTo>
                  <a:pt x="955" y="232"/>
                </a:lnTo>
                <a:lnTo>
                  <a:pt x="957" y="231"/>
                </a:lnTo>
                <a:lnTo>
                  <a:pt x="959" y="231"/>
                </a:lnTo>
                <a:lnTo>
                  <a:pt x="961" y="231"/>
                </a:lnTo>
                <a:lnTo>
                  <a:pt x="962" y="231"/>
                </a:lnTo>
                <a:lnTo>
                  <a:pt x="964" y="233"/>
                </a:lnTo>
                <a:lnTo>
                  <a:pt x="965" y="233"/>
                </a:lnTo>
                <a:lnTo>
                  <a:pt x="967" y="232"/>
                </a:lnTo>
                <a:lnTo>
                  <a:pt x="967" y="232"/>
                </a:lnTo>
                <a:lnTo>
                  <a:pt x="968" y="232"/>
                </a:lnTo>
                <a:lnTo>
                  <a:pt x="968" y="232"/>
                </a:lnTo>
                <a:lnTo>
                  <a:pt x="969" y="232"/>
                </a:lnTo>
                <a:lnTo>
                  <a:pt x="970" y="231"/>
                </a:lnTo>
                <a:lnTo>
                  <a:pt x="971" y="231"/>
                </a:lnTo>
                <a:lnTo>
                  <a:pt x="971" y="232"/>
                </a:lnTo>
                <a:lnTo>
                  <a:pt x="971" y="234"/>
                </a:lnTo>
                <a:lnTo>
                  <a:pt x="971" y="235"/>
                </a:lnTo>
                <a:lnTo>
                  <a:pt x="971" y="237"/>
                </a:lnTo>
                <a:lnTo>
                  <a:pt x="973" y="238"/>
                </a:lnTo>
                <a:lnTo>
                  <a:pt x="974" y="238"/>
                </a:lnTo>
                <a:lnTo>
                  <a:pt x="976" y="238"/>
                </a:lnTo>
                <a:lnTo>
                  <a:pt x="978" y="239"/>
                </a:lnTo>
                <a:lnTo>
                  <a:pt x="979" y="240"/>
                </a:lnTo>
                <a:lnTo>
                  <a:pt x="980" y="241"/>
                </a:lnTo>
                <a:lnTo>
                  <a:pt x="981" y="243"/>
                </a:lnTo>
                <a:lnTo>
                  <a:pt x="982" y="244"/>
                </a:lnTo>
                <a:lnTo>
                  <a:pt x="984" y="244"/>
                </a:lnTo>
                <a:lnTo>
                  <a:pt x="985" y="243"/>
                </a:lnTo>
                <a:lnTo>
                  <a:pt x="986" y="243"/>
                </a:lnTo>
                <a:lnTo>
                  <a:pt x="988" y="243"/>
                </a:lnTo>
                <a:lnTo>
                  <a:pt x="990" y="243"/>
                </a:lnTo>
                <a:lnTo>
                  <a:pt x="991" y="243"/>
                </a:lnTo>
                <a:lnTo>
                  <a:pt x="992" y="243"/>
                </a:lnTo>
                <a:lnTo>
                  <a:pt x="993" y="243"/>
                </a:lnTo>
                <a:lnTo>
                  <a:pt x="993" y="243"/>
                </a:lnTo>
                <a:lnTo>
                  <a:pt x="994" y="243"/>
                </a:lnTo>
                <a:lnTo>
                  <a:pt x="995" y="243"/>
                </a:lnTo>
                <a:lnTo>
                  <a:pt x="996" y="244"/>
                </a:lnTo>
                <a:lnTo>
                  <a:pt x="996" y="245"/>
                </a:lnTo>
                <a:lnTo>
                  <a:pt x="996" y="246"/>
                </a:lnTo>
                <a:lnTo>
                  <a:pt x="996" y="247"/>
                </a:lnTo>
                <a:lnTo>
                  <a:pt x="996" y="248"/>
                </a:lnTo>
                <a:lnTo>
                  <a:pt x="996" y="249"/>
                </a:lnTo>
                <a:lnTo>
                  <a:pt x="997" y="250"/>
                </a:lnTo>
                <a:lnTo>
                  <a:pt x="997" y="250"/>
                </a:lnTo>
                <a:lnTo>
                  <a:pt x="998" y="251"/>
                </a:lnTo>
                <a:lnTo>
                  <a:pt x="999" y="251"/>
                </a:lnTo>
                <a:lnTo>
                  <a:pt x="1000" y="251"/>
                </a:lnTo>
                <a:lnTo>
                  <a:pt x="1001" y="251"/>
                </a:lnTo>
                <a:lnTo>
                  <a:pt x="1002" y="250"/>
                </a:lnTo>
                <a:lnTo>
                  <a:pt x="1002" y="249"/>
                </a:lnTo>
                <a:lnTo>
                  <a:pt x="1002" y="248"/>
                </a:lnTo>
                <a:lnTo>
                  <a:pt x="1002" y="247"/>
                </a:lnTo>
                <a:lnTo>
                  <a:pt x="1002" y="246"/>
                </a:lnTo>
                <a:lnTo>
                  <a:pt x="1002" y="246"/>
                </a:lnTo>
                <a:lnTo>
                  <a:pt x="1002" y="245"/>
                </a:lnTo>
                <a:lnTo>
                  <a:pt x="1003" y="244"/>
                </a:lnTo>
                <a:lnTo>
                  <a:pt x="1004" y="244"/>
                </a:lnTo>
                <a:lnTo>
                  <a:pt x="1005" y="243"/>
                </a:lnTo>
                <a:lnTo>
                  <a:pt x="1007" y="243"/>
                </a:lnTo>
                <a:lnTo>
                  <a:pt x="1008" y="242"/>
                </a:lnTo>
                <a:lnTo>
                  <a:pt x="1009" y="241"/>
                </a:lnTo>
                <a:lnTo>
                  <a:pt x="1011" y="241"/>
                </a:lnTo>
                <a:lnTo>
                  <a:pt x="1013" y="240"/>
                </a:lnTo>
                <a:lnTo>
                  <a:pt x="1014" y="239"/>
                </a:lnTo>
                <a:lnTo>
                  <a:pt x="1014" y="238"/>
                </a:lnTo>
                <a:lnTo>
                  <a:pt x="1015" y="236"/>
                </a:lnTo>
                <a:lnTo>
                  <a:pt x="1017" y="233"/>
                </a:lnTo>
                <a:lnTo>
                  <a:pt x="1018" y="233"/>
                </a:lnTo>
                <a:lnTo>
                  <a:pt x="1018" y="232"/>
                </a:lnTo>
                <a:lnTo>
                  <a:pt x="1019" y="231"/>
                </a:lnTo>
                <a:lnTo>
                  <a:pt x="1020" y="231"/>
                </a:lnTo>
                <a:lnTo>
                  <a:pt x="1022" y="231"/>
                </a:lnTo>
                <a:lnTo>
                  <a:pt x="1024" y="230"/>
                </a:lnTo>
                <a:lnTo>
                  <a:pt x="1025" y="229"/>
                </a:lnTo>
                <a:lnTo>
                  <a:pt x="1026" y="229"/>
                </a:lnTo>
                <a:lnTo>
                  <a:pt x="1028" y="229"/>
                </a:lnTo>
                <a:lnTo>
                  <a:pt x="1029" y="229"/>
                </a:lnTo>
                <a:lnTo>
                  <a:pt x="1030" y="229"/>
                </a:lnTo>
                <a:lnTo>
                  <a:pt x="1030" y="230"/>
                </a:lnTo>
                <a:lnTo>
                  <a:pt x="1030" y="230"/>
                </a:lnTo>
                <a:lnTo>
                  <a:pt x="1030" y="232"/>
                </a:lnTo>
                <a:lnTo>
                  <a:pt x="1031" y="235"/>
                </a:lnTo>
                <a:lnTo>
                  <a:pt x="1031" y="236"/>
                </a:lnTo>
                <a:lnTo>
                  <a:pt x="1032" y="237"/>
                </a:lnTo>
                <a:lnTo>
                  <a:pt x="1032" y="239"/>
                </a:lnTo>
                <a:lnTo>
                  <a:pt x="1032" y="240"/>
                </a:lnTo>
                <a:lnTo>
                  <a:pt x="1032" y="240"/>
                </a:lnTo>
                <a:lnTo>
                  <a:pt x="1032" y="241"/>
                </a:lnTo>
                <a:lnTo>
                  <a:pt x="1032" y="242"/>
                </a:lnTo>
                <a:lnTo>
                  <a:pt x="1032" y="243"/>
                </a:lnTo>
                <a:lnTo>
                  <a:pt x="1032" y="244"/>
                </a:lnTo>
                <a:lnTo>
                  <a:pt x="1033" y="244"/>
                </a:lnTo>
                <a:lnTo>
                  <a:pt x="1033" y="244"/>
                </a:lnTo>
                <a:lnTo>
                  <a:pt x="1034" y="244"/>
                </a:lnTo>
                <a:lnTo>
                  <a:pt x="1034" y="244"/>
                </a:lnTo>
                <a:lnTo>
                  <a:pt x="1036" y="244"/>
                </a:lnTo>
                <a:lnTo>
                  <a:pt x="1037" y="243"/>
                </a:lnTo>
                <a:lnTo>
                  <a:pt x="1037" y="243"/>
                </a:lnTo>
                <a:lnTo>
                  <a:pt x="1037" y="244"/>
                </a:lnTo>
                <a:lnTo>
                  <a:pt x="1038" y="244"/>
                </a:lnTo>
                <a:lnTo>
                  <a:pt x="1038" y="245"/>
                </a:lnTo>
                <a:lnTo>
                  <a:pt x="1038" y="245"/>
                </a:lnTo>
                <a:lnTo>
                  <a:pt x="1038" y="247"/>
                </a:lnTo>
                <a:lnTo>
                  <a:pt x="1038" y="248"/>
                </a:lnTo>
                <a:lnTo>
                  <a:pt x="1039" y="248"/>
                </a:lnTo>
                <a:lnTo>
                  <a:pt x="1039" y="248"/>
                </a:lnTo>
                <a:lnTo>
                  <a:pt x="1040" y="248"/>
                </a:lnTo>
                <a:lnTo>
                  <a:pt x="1041" y="248"/>
                </a:lnTo>
                <a:lnTo>
                  <a:pt x="1042" y="246"/>
                </a:lnTo>
                <a:lnTo>
                  <a:pt x="1043" y="246"/>
                </a:lnTo>
                <a:lnTo>
                  <a:pt x="1043" y="245"/>
                </a:lnTo>
                <a:lnTo>
                  <a:pt x="1044" y="245"/>
                </a:lnTo>
                <a:lnTo>
                  <a:pt x="1044" y="246"/>
                </a:lnTo>
                <a:lnTo>
                  <a:pt x="1045" y="246"/>
                </a:lnTo>
                <a:lnTo>
                  <a:pt x="1046" y="247"/>
                </a:lnTo>
                <a:lnTo>
                  <a:pt x="1046" y="247"/>
                </a:lnTo>
                <a:lnTo>
                  <a:pt x="1047" y="249"/>
                </a:lnTo>
                <a:lnTo>
                  <a:pt x="1047" y="250"/>
                </a:lnTo>
                <a:lnTo>
                  <a:pt x="1048" y="251"/>
                </a:lnTo>
                <a:lnTo>
                  <a:pt x="1049" y="252"/>
                </a:lnTo>
                <a:lnTo>
                  <a:pt x="1050" y="253"/>
                </a:lnTo>
                <a:lnTo>
                  <a:pt x="1050" y="253"/>
                </a:lnTo>
                <a:lnTo>
                  <a:pt x="1051" y="255"/>
                </a:lnTo>
                <a:lnTo>
                  <a:pt x="1052" y="255"/>
                </a:lnTo>
                <a:lnTo>
                  <a:pt x="1052" y="256"/>
                </a:lnTo>
                <a:lnTo>
                  <a:pt x="1052" y="257"/>
                </a:lnTo>
                <a:lnTo>
                  <a:pt x="1052" y="257"/>
                </a:lnTo>
                <a:lnTo>
                  <a:pt x="1052" y="258"/>
                </a:lnTo>
                <a:lnTo>
                  <a:pt x="1052" y="259"/>
                </a:lnTo>
                <a:lnTo>
                  <a:pt x="1053" y="260"/>
                </a:lnTo>
                <a:lnTo>
                  <a:pt x="1053" y="260"/>
                </a:lnTo>
                <a:lnTo>
                  <a:pt x="1054" y="260"/>
                </a:lnTo>
                <a:lnTo>
                  <a:pt x="1055" y="260"/>
                </a:lnTo>
                <a:lnTo>
                  <a:pt x="1056" y="260"/>
                </a:lnTo>
                <a:lnTo>
                  <a:pt x="1057" y="259"/>
                </a:lnTo>
                <a:lnTo>
                  <a:pt x="1058" y="258"/>
                </a:lnTo>
                <a:lnTo>
                  <a:pt x="1059" y="256"/>
                </a:lnTo>
                <a:lnTo>
                  <a:pt x="1059" y="255"/>
                </a:lnTo>
                <a:lnTo>
                  <a:pt x="1060" y="254"/>
                </a:lnTo>
                <a:lnTo>
                  <a:pt x="1061" y="254"/>
                </a:lnTo>
                <a:lnTo>
                  <a:pt x="1062" y="254"/>
                </a:lnTo>
                <a:lnTo>
                  <a:pt x="1063" y="254"/>
                </a:lnTo>
                <a:lnTo>
                  <a:pt x="1063" y="255"/>
                </a:lnTo>
                <a:lnTo>
                  <a:pt x="1064" y="256"/>
                </a:lnTo>
                <a:lnTo>
                  <a:pt x="1064" y="257"/>
                </a:lnTo>
                <a:lnTo>
                  <a:pt x="1065" y="257"/>
                </a:lnTo>
                <a:lnTo>
                  <a:pt x="1065" y="258"/>
                </a:lnTo>
                <a:lnTo>
                  <a:pt x="1066" y="258"/>
                </a:lnTo>
                <a:lnTo>
                  <a:pt x="1067" y="258"/>
                </a:lnTo>
                <a:lnTo>
                  <a:pt x="1069" y="258"/>
                </a:lnTo>
                <a:lnTo>
                  <a:pt x="1070" y="258"/>
                </a:lnTo>
                <a:lnTo>
                  <a:pt x="1071" y="257"/>
                </a:lnTo>
                <a:lnTo>
                  <a:pt x="1073" y="257"/>
                </a:lnTo>
                <a:lnTo>
                  <a:pt x="1074" y="257"/>
                </a:lnTo>
                <a:lnTo>
                  <a:pt x="1075" y="257"/>
                </a:lnTo>
                <a:lnTo>
                  <a:pt x="1076" y="257"/>
                </a:lnTo>
                <a:lnTo>
                  <a:pt x="1077" y="257"/>
                </a:lnTo>
                <a:lnTo>
                  <a:pt x="1078" y="258"/>
                </a:lnTo>
                <a:lnTo>
                  <a:pt x="1078" y="259"/>
                </a:lnTo>
                <a:lnTo>
                  <a:pt x="1080" y="259"/>
                </a:lnTo>
                <a:lnTo>
                  <a:pt x="1081" y="260"/>
                </a:lnTo>
                <a:lnTo>
                  <a:pt x="1082" y="260"/>
                </a:lnTo>
                <a:lnTo>
                  <a:pt x="1083" y="259"/>
                </a:lnTo>
                <a:lnTo>
                  <a:pt x="1084" y="259"/>
                </a:lnTo>
                <a:lnTo>
                  <a:pt x="1086" y="259"/>
                </a:lnTo>
                <a:lnTo>
                  <a:pt x="1087" y="259"/>
                </a:lnTo>
                <a:lnTo>
                  <a:pt x="1088" y="259"/>
                </a:lnTo>
                <a:lnTo>
                  <a:pt x="1089" y="260"/>
                </a:lnTo>
                <a:lnTo>
                  <a:pt x="1090" y="260"/>
                </a:lnTo>
                <a:lnTo>
                  <a:pt x="1090" y="260"/>
                </a:lnTo>
                <a:lnTo>
                  <a:pt x="1090" y="260"/>
                </a:lnTo>
                <a:lnTo>
                  <a:pt x="1090" y="261"/>
                </a:lnTo>
                <a:lnTo>
                  <a:pt x="1090" y="261"/>
                </a:lnTo>
                <a:lnTo>
                  <a:pt x="1089" y="262"/>
                </a:lnTo>
                <a:lnTo>
                  <a:pt x="1089" y="262"/>
                </a:lnTo>
                <a:lnTo>
                  <a:pt x="1089" y="263"/>
                </a:lnTo>
                <a:lnTo>
                  <a:pt x="1089" y="264"/>
                </a:lnTo>
                <a:lnTo>
                  <a:pt x="1089" y="265"/>
                </a:lnTo>
                <a:lnTo>
                  <a:pt x="1089" y="266"/>
                </a:lnTo>
                <a:lnTo>
                  <a:pt x="1089" y="266"/>
                </a:lnTo>
                <a:lnTo>
                  <a:pt x="1087" y="272"/>
                </a:lnTo>
                <a:lnTo>
                  <a:pt x="1085" y="278"/>
                </a:lnTo>
                <a:lnTo>
                  <a:pt x="1080" y="296"/>
                </a:lnTo>
                <a:lnTo>
                  <a:pt x="1079" y="301"/>
                </a:lnTo>
                <a:lnTo>
                  <a:pt x="1077" y="310"/>
                </a:lnTo>
                <a:lnTo>
                  <a:pt x="1072" y="328"/>
                </a:lnTo>
                <a:lnTo>
                  <a:pt x="1072" y="328"/>
                </a:lnTo>
                <a:lnTo>
                  <a:pt x="1070" y="336"/>
                </a:lnTo>
                <a:lnTo>
                  <a:pt x="1068" y="343"/>
                </a:lnTo>
                <a:lnTo>
                  <a:pt x="1064" y="359"/>
                </a:lnTo>
                <a:lnTo>
                  <a:pt x="1060" y="371"/>
                </a:lnTo>
                <a:lnTo>
                  <a:pt x="1058" y="380"/>
                </a:lnTo>
                <a:lnTo>
                  <a:pt x="1057" y="385"/>
                </a:lnTo>
                <a:lnTo>
                  <a:pt x="1056" y="386"/>
                </a:lnTo>
                <a:lnTo>
                  <a:pt x="1050" y="409"/>
                </a:lnTo>
                <a:lnTo>
                  <a:pt x="1048" y="418"/>
                </a:lnTo>
                <a:lnTo>
                  <a:pt x="1045" y="430"/>
                </a:lnTo>
                <a:lnTo>
                  <a:pt x="1045" y="430"/>
                </a:lnTo>
                <a:lnTo>
                  <a:pt x="1045" y="430"/>
                </a:lnTo>
                <a:lnTo>
                  <a:pt x="1045" y="430"/>
                </a:lnTo>
                <a:lnTo>
                  <a:pt x="1037" y="463"/>
                </a:lnTo>
                <a:lnTo>
                  <a:pt x="1009" y="564"/>
                </a:lnTo>
                <a:lnTo>
                  <a:pt x="1000" y="597"/>
                </a:lnTo>
                <a:lnTo>
                  <a:pt x="1000" y="597"/>
                </a:lnTo>
                <a:lnTo>
                  <a:pt x="990" y="636"/>
                </a:lnTo>
                <a:lnTo>
                  <a:pt x="990" y="636"/>
                </a:lnTo>
                <a:lnTo>
                  <a:pt x="987" y="650"/>
                </a:lnTo>
                <a:lnTo>
                  <a:pt x="986" y="653"/>
                </a:lnTo>
                <a:lnTo>
                  <a:pt x="984" y="659"/>
                </a:lnTo>
                <a:lnTo>
                  <a:pt x="984" y="661"/>
                </a:lnTo>
                <a:lnTo>
                  <a:pt x="982" y="666"/>
                </a:lnTo>
                <a:lnTo>
                  <a:pt x="982" y="667"/>
                </a:lnTo>
                <a:lnTo>
                  <a:pt x="981" y="671"/>
                </a:lnTo>
                <a:lnTo>
                  <a:pt x="980" y="676"/>
                </a:lnTo>
                <a:lnTo>
                  <a:pt x="980" y="676"/>
                </a:lnTo>
                <a:lnTo>
                  <a:pt x="980" y="676"/>
                </a:lnTo>
                <a:lnTo>
                  <a:pt x="954" y="661"/>
                </a:lnTo>
                <a:lnTo>
                  <a:pt x="945" y="656"/>
                </a:lnTo>
                <a:lnTo>
                  <a:pt x="935" y="650"/>
                </a:lnTo>
                <a:lnTo>
                  <a:pt x="930" y="647"/>
                </a:lnTo>
                <a:lnTo>
                  <a:pt x="926" y="645"/>
                </a:lnTo>
                <a:lnTo>
                  <a:pt x="926" y="644"/>
                </a:lnTo>
                <a:lnTo>
                  <a:pt x="922" y="642"/>
                </a:lnTo>
                <a:lnTo>
                  <a:pt x="922" y="642"/>
                </a:lnTo>
                <a:lnTo>
                  <a:pt x="907" y="666"/>
                </a:lnTo>
                <a:lnTo>
                  <a:pt x="905" y="669"/>
                </a:lnTo>
                <a:lnTo>
                  <a:pt x="901" y="676"/>
                </a:lnTo>
                <a:lnTo>
                  <a:pt x="897" y="683"/>
                </a:lnTo>
                <a:lnTo>
                  <a:pt x="950" y="715"/>
                </a:lnTo>
                <a:lnTo>
                  <a:pt x="956" y="719"/>
                </a:lnTo>
                <a:lnTo>
                  <a:pt x="964" y="723"/>
                </a:lnTo>
                <a:lnTo>
                  <a:pt x="964" y="724"/>
                </a:lnTo>
                <a:lnTo>
                  <a:pt x="964" y="724"/>
                </a:lnTo>
                <a:lnTo>
                  <a:pt x="963" y="726"/>
                </a:lnTo>
                <a:lnTo>
                  <a:pt x="962" y="727"/>
                </a:lnTo>
                <a:lnTo>
                  <a:pt x="961" y="730"/>
                </a:lnTo>
                <a:lnTo>
                  <a:pt x="958" y="738"/>
                </a:lnTo>
                <a:lnTo>
                  <a:pt x="954" y="746"/>
                </a:lnTo>
                <a:lnTo>
                  <a:pt x="941" y="778"/>
                </a:lnTo>
                <a:lnTo>
                  <a:pt x="939" y="785"/>
                </a:lnTo>
                <a:lnTo>
                  <a:pt x="929" y="807"/>
                </a:lnTo>
                <a:lnTo>
                  <a:pt x="927" y="813"/>
                </a:lnTo>
                <a:lnTo>
                  <a:pt x="927" y="813"/>
                </a:lnTo>
                <a:lnTo>
                  <a:pt x="927" y="813"/>
                </a:lnTo>
                <a:lnTo>
                  <a:pt x="927" y="814"/>
                </a:lnTo>
                <a:lnTo>
                  <a:pt x="925" y="817"/>
                </a:lnTo>
                <a:lnTo>
                  <a:pt x="909" y="854"/>
                </a:lnTo>
                <a:lnTo>
                  <a:pt x="906" y="861"/>
                </a:lnTo>
                <a:lnTo>
                  <a:pt x="906" y="861"/>
                </a:lnTo>
                <a:lnTo>
                  <a:pt x="894" y="865"/>
                </a:lnTo>
                <a:lnTo>
                  <a:pt x="894" y="865"/>
                </a:lnTo>
                <a:lnTo>
                  <a:pt x="862" y="877"/>
                </a:lnTo>
                <a:lnTo>
                  <a:pt x="859" y="878"/>
                </a:lnTo>
                <a:lnTo>
                  <a:pt x="850" y="880"/>
                </a:lnTo>
                <a:lnTo>
                  <a:pt x="836" y="885"/>
                </a:lnTo>
                <a:lnTo>
                  <a:pt x="832" y="887"/>
                </a:lnTo>
                <a:lnTo>
                  <a:pt x="832" y="887"/>
                </a:lnTo>
                <a:lnTo>
                  <a:pt x="829" y="888"/>
                </a:lnTo>
                <a:lnTo>
                  <a:pt x="829" y="888"/>
                </a:lnTo>
                <a:lnTo>
                  <a:pt x="824" y="890"/>
                </a:lnTo>
                <a:lnTo>
                  <a:pt x="795" y="900"/>
                </a:lnTo>
                <a:lnTo>
                  <a:pt x="785" y="904"/>
                </a:lnTo>
                <a:lnTo>
                  <a:pt x="774" y="908"/>
                </a:lnTo>
                <a:lnTo>
                  <a:pt x="774" y="908"/>
                </a:lnTo>
                <a:lnTo>
                  <a:pt x="771" y="909"/>
                </a:lnTo>
                <a:lnTo>
                  <a:pt x="764" y="912"/>
                </a:lnTo>
                <a:lnTo>
                  <a:pt x="755" y="915"/>
                </a:lnTo>
                <a:lnTo>
                  <a:pt x="732" y="923"/>
                </a:lnTo>
                <a:lnTo>
                  <a:pt x="727" y="925"/>
                </a:lnTo>
                <a:lnTo>
                  <a:pt x="726" y="925"/>
                </a:lnTo>
                <a:lnTo>
                  <a:pt x="678" y="942"/>
                </a:lnTo>
                <a:lnTo>
                  <a:pt x="678" y="942"/>
                </a:lnTo>
                <a:lnTo>
                  <a:pt x="662" y="948"/>
                </a:lnTo>
                <a:lnTo>
                  <a:pt x="661" y="948"/>
                </a:lnTo>
                <a:lnTo>
                  <a:pt x="651" y="951"/>
                </a:lnTo>
                <a:lnTo>
                  <a:pt x="640" y="955"/>
                </a:lnTo>
                <a:lnTo>
                  <a:pt x="634" y="958"/>
                </a:lnTo>
                <a:lnTo>
                  <a:pt x="586" y="975"/>
                </a:lnTo>
                <a:lnTo>
                  <a:pt x="582" y="980"/>
                </a:lnTo>
                <a:lnTo>
                  <a:pt x="578" y="977"/>
                </a:lnTo>
                <a:lnTo>
                  <a:pt x="578" y="977"/>
                </a:lnTo>
                <a:lnTo>
                  <a:pt x="569" y="971"/>
                </a:lnTo>
                <a:lnTo>
                  <a:pt x="559" y="964"/>
                </a:lnTo>
                <a:lnTo>
                  <a:pt x="550" y="957"/>
                </a:lnTo>
                <a:lnTo>
                  <a:pt x="541" y="950"/>
                </a:lnTo>
                <a:lnTo>
                  <a:pt x="532" y="944"/>
                </a:lnTo>
                <a:lnTo>
                  <a:pt x="522" y="937"/>
                </a:lnTo>
                <a:lnTo>
                  <a:pt x="513" y="930"/>
                </a:lnTo>
                <a:lnTo>
                  <a:pt x="504" y="924"/>
                </a:lnTo>
                <a:lnTo>
                  <a:pt x="494" y="917"/>
                </a:lnTo>
                <a:lnTo>
                  <a:pt x="485" y="911"/>
                </a:lnTo>
                <a:lnTo>
                  <a:pt x="476" y="904"/>
                </a:lnTo>
                <a:lnTo>
                  <a:pt x="467" y="897"/>
                </a:lnTo>
                <a:lnTo>
                  <a:pt x="457" y="891"/>
                </a:lnTo>
                <a:lnTo>
                  <a:pt x="452" y="886"/>
                </a:lnTo>
                <a:lnTo>
                  <a:pt x="451" y="886"/>
                </a:lnTo>
                <a:lnTo>
                  <a:pt x="448" y="884"/>
                </a:lnTo>
                <a:lnTo>
                  <a:pt x="439" y="877"/>
                </a:lnTo>
                <a:lnTo>
                  <a:pt x="430" y="871"/>
                </a:lnTo>
                <a:lnTo>
                  <a:pt x="420" y="864"/>
                </a:lnTo>
                <a:lnTo>
                  <a:pt x="411" y="858"/>
                </a:lnTo>
                <a:lnTo>
                  <a:pt x="402" y="851"/>
                </a:lnTo>
                <a:lnTo>
                  <a:pt x="392" y="844"/>
                </a:lnTo>
                <a:lnTo>
                  <a:pt x="383" y="837"/>
                </a:lnTo>
                <a:lnTo>
                  <a:pt x="374" y="831"/>
                </a:lnTo>
                <a:lnTo>
                  <a:pt x="365" y="824"/>
                </a:lnTo>
                <a:lnTo>
                  <a:pt x="355" y="818"/>
                </a:lnTo>
                <a:lnTo>
                  <a:pt x="346" y="811"/>
                </a:lnTo>
                <a:lnTo>
                  <a:pt x="337" y="804"/>
                </a:lnTo>
                <a:lnTo>
                  <a:pt x="328" y="798"/>
                </a:lnTo>
                <a:lnTo>
                  <a:pt x="318" y="791"/>
                </a:lnTo>
                <a:lnTo>
                  <a:pt x="309" y="784"/>
                </a:lnTo>
                <a:lnTo>
                  <a:pt x="300" y="778"/>
                </a:lnTo>
                <a:lnTo>
                  <a:pt x="290" y="771"/>
                </a:lnTo>
                <a:lnTo>
                  <a:pt x="281" y="764"/>
                </a:lnTo>
                <a:lnTo>
                  <a:pt x="272" y="758"/>
                </a:lnTo>
                <a:lnTo>
                  <a:pt x="269" y="756"/>
                </a:lnTo>
                <a:lnTo>
                  <a:pt x="263" y="751"/>
                </a:lnTo>
                <a:lnTo>
                  <a:pt x="253" y="744"/>
                </a:lnTo>
                <a:lnTo>
                  <a:pt x="244" y="738"/>
                </a:lnTo>
                <a:lnTo>
                  <a:pt x="235" y="731"/>
                </a:lnTo>
                <a:lnTo>
                  <a:pt x="225" y="724"/>
                </a:lnTo>
                <a:lnTo>
                  <a:pt x="216" y="718"/>
                </a:lnTo>
                <a:lnTo>
                  <a:pt x="207" y="711"/>
                </a:lnTo>
                <a:lnTo>
                  <a:pt x="198" y="704"/>
                </a:lnTo>
                <a:lnTo>
                  <a:pt x="188" y="698"/>
                </a:lnTo>
                <a:lnTo>
                  <a:pt x="179" y="691"/>
                </a:lnTo>
                <a:lnTo>
                  <a:pt x="169" y="685"/>
                </a:lnTo>
                <a:lnTo>
                  <a:pt x="160" y="678"/>
                </a:lnTo>
                <a:lnTo>
                  <a:pt x="151" y="671"/>
                </a:lnTo>
                <a:lnTo>
                  <a:pt x="142" y="664"/>
                </a:lnTo>
                <a:lnTo>
                  <a:pt x="133" y="658"/>
                </a:lnTo>
                <a:lnTo>
                  <a:pt x="125" y="653"/>
                </a:lnTo>
                <a:lnTo>
                  <a:pt x="123" y="652"/>
                </a:lnTo>
                <a:lnTo>
                  <a:pt x="122" y="651"/>
                </a:lnTo>
                <a:lnTo>
                  <a:pt x="122" y="647"/>
                </a:lnTo>
                <a:lnTo>
                  <a:pt x="121" y="642"/>
                </a:lnTo>
                <a:lnTo>
                  <a:pt x="119" y="640"/>
                </a:lnTo>
                <a:lnTo>
                  <a:pt x="117" y="637"/>
                </a:lnTo>
                <a:lnTo>
                  <a:pt x="116" y="634"/>
                </a:lnTo>
                <a:lnTo>
                  <a:pt x="114" y="631"/>
                </a:lnTo>
                <a:lnTo>
                  <a:pt x="112" y="629"/>
                </a:lnTo>
                <a:lnTo>
                  <a:pt x="111" y="626"/>
                </a:lnTo>
                <a:lnTo>
                  <a:pt x="110" y="622"/>
                </a:lnTo>
                <a:lnTo>
                  <a:pt x="109" y="618"/>
                </a:lnTo>
                <a:lnTo>
                  <a:pt x="108" y="614"/>
                </a:lnTo>
                <a:lnTo>
                  <a:pt x="107" y="610"/>
                </a:lnTo>
                <a:lnTo>
                  <a:pt x="106" y="607"/>
                </a:lnTo>
                <a:lnTo>
                  <a:pt x="105" y="603"/>
                </a:lnTo>
                <a:lnTo>
                  <a:pt x="104" y="599"/>
                </a:lnTo>
                <a:lnTo>
                  <a:pt x="103" y="596"/>
                </a:lnTo>
                <a:lnTo>
                  <a:pt x="103" y="592"/>
                </a:lnTo>
                <a:lnTo>
                  <a:pt x="102" y="588"/>
                </a:lnTo>
                <a:lnTo>
                  <a:pt x="101" y="584"/>
                </a:lnTo>
                <a:lnTo>
                  <a:pt x="100" y="580"/>
                </a:lnTo>
                <a:lnTo>
                  <a:pt x="98" y="577"/>
                </a:lnTo>
                <a:lnTo>
                  <a:pt x="97" y="574"/>
                </a:lnTo>
                <a:lnTo>
                  <a:pt x="95" y="571"/>
                </a:lnTo>
                <a:lnTo>
                  <a:pt x="93" y="569"/>
                </a:lnTo>
                <a:lnTo>
                  <a:pt x="90" y="568"/>
                </a:lnTo>
                <a:lnTo>
                  <a:pt x="86" y="567"/>
                </a:lnTo>
                <a:lnTo>
                  <a:pt x="82" y="566"/>
                </a:lnTo>
                <a:lnTo>
                  <a:pt x="78" y="566"/>
                </a:lnTo>
                <a:lnTo>
                  <a:pt x="74" y="566"/>
                </a:lnTo>
                <a:lnTo>
                  <a:pt x="70" y="565"/>
                </a:lnTo>
                <a:lnTo>
                  <a:pt x="66" y="564"/>
                </a:lnTo>
                <a:lnTo>
                  <a:pt x="63" y="562"/>
                </a:lnTo>
                <a:lnTo>
                  <a:pt x="61" y="561"/>
                </a:lnTo>
                <a:lnTo>
                  <a:pt x="58" y="558"/>
                </a:lnTo>
                <a:lnTo>
                  <a:pt x="57" y="556"/>
                </a:lnTo>
                <a:lnTo>
                  <a:pt x="55" y="553"/>
                </a:lnTo>
                <a:lnTo>
                  <a:pt x="51" y="552"/>
                </a:lnTo>
                <a:lnTo>
                  <a:pt x="47" y="551"/>
                </a:lnTo>
                <a:lnTo>
                  <a:pt x="44" y="552"/>
                </a:lnTo>
                <a:lnTo>
                  <a:pt x="40" y="554"/>
                </a:lnTo>
                <a:lnTo>
                  <a:pt x="37" y="556"/>
                </a:lnTo>
                <a:lnTo>
                  <a:pt x="34" y="557"/>
                </a:lnTo>
                <a:lnTo>
                  <a:pt x="30" y="557"/>
                </a:lnTo>
                <a:lnTo>
                  <a:pt x="26" y="558"/>
                </a:lnTo>
                <a:lnTo>
                  <a:pt x="22" y="558"/>
                </a:lnTo>
                <a:lnTo>
                  <a:pt x="18" y="558"/>
                </a:lnTo>
                <a:lnTo>
                  <a:pt x="15" y="557"/>
                </a:lnTo>
                <a:lnTo>
                  <a:pt x="12" y="555"/>
                </a:lnTo>
                <a:lnTo>
                  <a:pt x="9" y="553"/>
                </a:lnTo>
                <a:lnTo>
                  <a:pt x="9" y="552"/>
                </a:lnTo>
                <a:lnTo>
                  <a:pt x="9" y="550"/>
                </a:lnTo>
                <a:lnTo>
                  <a:pt x="9" y="550"/>
                </a:lnTo>
                <a:lnTo>
                  <a:pt x="9" y="549"/>
                </a:lnTo>
                <a:lnTo>
                  <a:pt x="8" y="545"/>
                </a:lnTo>
                <a:lnTo>
                  <a:pt x="9" y="540"/>
                </a:lnTo>
                <a:lnTo>
                  <a:pt x="10" y="537"/>
                </a:lnTo>
                <a:lnTo>
                  <a:pt x="12" y="535"/>
                </a:lnTo>
                <a:lnTo>
                  <a:pt x="15" y="533"/>
                </a:lnTo>
                <a:lnTo>
                  <a:pt x="16" y="530"/>
                </a:lnTo>
                <a:lnTo>
                  <a:pt x="18" y="528"/>
                </a:lnTo>
                <a:lnTo>
                  <a:pt x="19" y="524"/>
                </a:lnTo>
                <a:lnTo>
                  <a:pt x="19" y="523"/>
                </a:lnTo>
                <a:lnTo>
                  <a:pt x="19" y="520"/>
                </a:lnTo>
                <a:lnTo>
                  <a:pt x="18" y="517"/>
                </a:lnTo>
                <a:lnTo>
                  <a:pt x="15" y="517"/>
                </a:lnTo>
                <a:lnTo>
                  <a:pt x="11" y="519"/>
                </a:lnTo>
                <a:lnTo>
                  <a:pt x="7" y="518"/>
                </a:lnTo>
                <a:lnTo>
                  <a:pt x="3" y="517"/>
                </a:lnTo>
                <a:lnTo>
                  <a:pt x="0" y="517"/>
                </a:lnTo>
                <a:lnTo>
                  <a:pt x="0" y="512"/>
                </a:lnTo>
                <a:lnTo>
                  <a:pt x="0" y="508"/>
                </a:lnTo>
                <a:lnTo>
                  <a:pt x="0" y="506"/>
                </a:lnTo>
                <a:lnTo>
                  <a:pt x="0" y="503"/>
                </a:lnTo>
                <a:lnTo>
                  <a:pt x="0" y="502"/>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45">
            <a:extLst>
              <a:ext uri="{FF2B5EF4-FFF2-40B4-BE49-F238E27FC236}">
                <a16:creationId xmlns:a16="http://schemas.microsoft.com/office/drawing/2014/main" id="{51AFEB7E-3CAD-34EF-644D-33AA3D3DB7D0}"/>
              </a:ext>
            </a:extLst>
          </p:cNvPr>
          <p:cNvSpPr>
            <a:spLocks/>
          </p:cNvSpPr>
          <p:nvPr/>
        </p:nvSpPr>
        <p:spPr bwMode="auto">
          <a:xfrm>
            <a:off x="4824413" y="3851276"/>
            <a:ext cx="1436687" cy="1909763"/>
          </a:xfrm>
          <a:custGeom>
            <a:avLst/>
            <a:gdLst>
              <a:gd name="T0" fmla="*/ 1406 w 1544"/>
              <a:gd name="T1" fmla="*/ 1685 h 2053"/>
              <a:gd name="T2" fmla="*/ 1242 w 1544"/>
              <a:gd name="T3" fmla="*/ 1767 h 2053"/>
              <a:gd name="T4" fmla="*/ 963 w 1544"/>
              <a:gd name="T5" fmla="*/ 1572 h 2053"/>
              <a:gd name="T6" fmla="*/ 500 w 1544"/>
              <a:gd name="T7" fmla="*/ 2049 h 2053"/>
              <a:gd name="T8" fmla="*/ 451 w 1544"/>
              <a:gd name="T9" fmla="*/ 2036 h 2053"/>
              <a:gd name="T10" fmla="*/ 169 w 1544"/>
              <a:gd name="T11" fmla="*/ 1623 h 2053"/>
              <a:gd name="T12" fmla="*/ 233 w 1544"/>
              <a:gd name="T13" fmla="*/ 1582 h 2053"/>
              <a:gd name="T14" fmla="*/ 385 w 1544"/>
              <a:gd name="T15" fmla="*/ 1124 h 2053"/>
              <a:gd name="T16" fmla="*/ 252 w 1544"/>
              <a:gd name="T17" fmla="*/ 465 h 2053"/>
              <a:gd name="T18" fmla="*/ 40 w 1544"/>
              <a:gd name="T19" fmla="*/ 105 h 2053"/>
              <a:gd name="T20" fmla="*/ 45 w 1544"/>
              <a:gd name="T21" fmla="*/ 37 h 2053"/>
              <a:gd name="T22" fmla="*/ 46 w 1544"/>
              <a:gd name="T23" fmla="*/ 30 h 2053"/>
              <a:gd name="T24" fmla="*/ 54 w 1544"/>
              <a:gd name="T25" fmla="*/ 32 h 2053"/>
              <a:gd name="T26" fmla="*/ 61 w 1544"/>
              <a:gd name="T27" fmla="*/ 30 h 2053"/>
              <a:gd name="T28" fmla="*/ 69 w 1544"/>
              <a:gd name="T29" fmla="*/ 31 h 2053"/>
              <a:gd name="T30" fmla="*/ 75 w 1544"/>
              <a:gd name="T31" fmla="*/ 26 h 2053"/>
              <a:gd name="T32" fmla="*/ 76 w 1544"/>
              <a:gd name="T33" fmla="*/ 18 h 2053"/>
              <a:gd name="T34" fmla="*/ 82 w 1544"/>
              <a:gd name="T35" fmla="*/ 17 h 2053"/>
              <a:gd name="T36" fmla="*/ 84 w 1544"/>
              <a:gd name="T37" fmla="*/ 7 h 2053"/>
              <a:gd name="T38" fmla="*/ 88 w 1544"/>
              <a:gd name="T39" fmla="*/ 0 h 2053"/>
              <a:gd name="T40" fmla="*/ 95 w 1544"/>
              <a:gd name="T41" fmla="*/ 2 h 2053"/>
              <a:gd name="T42" fmla="*/ 109 w 1544"/>
              <a:gd name="T43" fmla="*/ 7 h 2053"/>
              <a:gd name="T44" fmla="*/ 116 w 1544"/>
              <a:gd name="T45" fmla="*/ 10 h 2053"/>
              <a:gd name="T46" fmla="*/ 124 w 1544"/>
              <a:gd name="T47" fmla="*/ 11 h 2053"/>
              <a:gd name="T48" fmla="*/ 132 w 1544"/>
              <a:gd name="T49" fmla="*/ 11 h 2053"/>
              <a:gd name="T50" fmla="*/ 146 w 1544"/>
              <a:gd name="T51" fmla="*/ 25 h 2053"/>
              <a:gd name="T52" fmla="*/ 156 w 1544"/>
              <a:gd name="T53" fmla="*/ 23 h 2053"/>
              <a:gd name="T54" fmla="*/ 164 w 1544"/>
              <a:gd name="T55" fmla="*/ 22 h 2053"/>
              <a:gd name="T56" fmla="*/ 177 w 1544"/>
              <a:gd name="T57" fmla="*/ 27 h 2053"/>
              <a:gd name="T58" fmla="*/ 179 w 1544"/>
              <a:gd name="T59" fmla="*/ 21 h 2053"/>
              <a:gd name="T60" fmla="*/ 182 w 1544"/>
              <a:gd name="T61" fmla="*/ 17 h 2053"/>
              <a:gd name="T62" fmla="*/ 186 w 1544"/>
              <a:gd name="T63" fmla="*/ 23 h 2053"/>
              <a:gd name="T64" fmla="*/ 197 w 1544"/>
              <a:gd name="T65" fmla="*/ 31 h 2053"/>
              <a:gd name="T66" fmla="*/ 207 w 1544"/>
              <a:gd name="T67" fmla="*/ 33 h 2053"/>
              <a:gd name="T68" fmla="*/ 261 w 1544"/>
              <a:gd name="T69" fmla="*/ 47 h 2053"/>
              <a:gd name="T70" fmla="*/ 341 w 1544"/>
              <a:gd name="T71" fmla="*/ 56 h 2053"/>
              <a:gd name="T72" fmla="*/ 394 w 1544"/>
              <a:gd name="T73" fmla="*/ 27 h 2053"/>
              <a:gd name="T74" fmla="*/ 451 w 1544"/>
              <a:gd name="T75" fmla="*/ 44 h 2053"/>
              <a:gd name="T76" fmla="*/ 492 w 1544"/>
              <a:gd name="T77" fmla="*/ 78 h 2053"/>
              <a:gd name="T78" fmla="*/ 538 w 1544"/>
              <a:gd name="T79" fmla="*/ 78 h 2053"/>
              <a:gd name="T80" fmla="*/ 588 w 1544"/>
              <a:gd name="T81" fmla="*/ 86 h 2053"/>
              <a:gd name="T82" fmla="*/ 628 w 1544"/>
              <a:gd name="T83" fmla="*/ 97 h 2053"/>
              <a:gd name="T84" fmla="*/ 680 w 1544"/>
              <a:gd name="T85" fmla="*/ 121 h 2053"/>
              <a:gd name="T86" fmla="*/ 710 w 1544"/>
              <a:gd name="T87" fmla="*/ 152 h 2053"/>
              <a:gd name="T88" fmla="*/ 739 w 1544"/>
              <a:gd name="T89" fmla="*/ 179 h 2053"/>
              <a:gd name="T90" fmla="*/ 766 w 1544"/>
              <a:gd name="T91" fmla="*/ 202 h 2053"/>
              <a:gd name="T92" fmla="*/ 785 w 1544"/>
              <a:gd name="T93" fmla="*/ 227 h 2053"/>
              <a:gd name="T94" fmla="*/ 793 w 1544"/>
              <a:gd name="T95" fmla="*/ 252 h 2053"/>
              <a:gd name="T96" fmla="*/ 801 w 1544"/>
              <a:gd name="T97" fmla="*/ 272 h 2053"/>
              <a:gd name="T98" fmla="*/ 806 w 1544"/>
              <a:gd name="T99" fmla="*/ 295 h 2053"/>
              <a:gd name="T100" fmla="*/ 816 w 1544"/>
              <a:gd name="T101" fmla="*/ 303 h 2053"/>
              <a:gd name="T102" fmla="*/ 821 w 1544"/>
              <a:gd name="T103" fmla="*/ 335 h 2053"/>
              <a:gd name="T104" fmla="*/ 907 w 1544"/>
              <a:gd name="T105" fmla="*/ 363 h 2053"/>
              <a:gd name="T106" fmla="*/ 972 w 1544"/>
              <a:gd name="T107" fmla="*/ 503 h 2053"/>
              <a:gd name="T108" fmla="*/ 1010 w 1544"/>
              <a:gd name="T109" fmla="*/ 608 h 2053"/>
              <a:gd name="T110" fmla="*/ 1046 w 1544"/>
              <a:gd name="T111" fmla="*/ 716 h 2053"/>
              <a:gd name="T112" fmla="*/ 1096 w 1544"/>
              <a:gd name="T113" fmla="*/ 864 h 2053"/>
              <a:gd name="T114" fmla="*/ 1125 w 1544"/>
              <a:gd name="T115" fmla="*/ 990 h 2053"/>
              <a:gd name="T116" fmla="*/ 1168 w 1544"/>
              <a:gd name="T117" fmla="*/ 1106 h 2053"/>
              <a:gd name="T118" fmla="*/ 1171 w 1544"/>
              <a:gd name="T119" fmla="*/ 1201 h 2053"/>
              <a:gd name="T120" fmla="*/ 1188 w 1544"/>
              <a:gd name="T121" fmla="*/ 1302 h 2053"/>
              <a:gd name="T122" fmla="*/ 1297 w 1544"/>
              <a:gd name="T123" fmla="*/ 1606 h 2053"/>
              <a:gd name="T124" fmla="*/ 1353 w 1544"/>
              <a:gd name="T125" fmla="*/ 1614 h 2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44" h="2053">
                <a:moveTo>
                  <a:pt x="1524" y="1664"/>
                </a:moveTo>
                <a:lnTo>
                  <a:pt x="1523" y="1664"/>
                </a:lnTo>
                <a:lnTo>
                  <a:pt x="1520" y="1666"/>
                </a:lnTo>
                <a:lnTo>
                  <a:pt x="1520" y="1666"/>
                </a:lnTo>
                <a:lnTo>
                  <a:pt x="1515" y="1671"/>
                </a:lnTo>
                <a:lnTo>
                  <a:pt x="1515" y="1672"/>
                </a:lnTo>
                <a:lnTo>
                  <a:pt x="1506" y="1681"/>
                </a:lnTo>
                <a:lnTo>
                  <a:pt x="1505" y="1683"/>
                </a:lnTo>
                <a:lnTo>
                  <a:pt x="1503" y="1685"/>
                </a:lnTo>
                <a:lnTo>
                  <a:pt x="1503" y="1686"/>
                </a:lnTo>
                <a:lnTo>
                  <a:pt x="1502" y="1687"/>
                </a:lnTo>
                <a:lnTo>
                  <a:pt x="1502" y="1688"/>
                </a:lnTo>
                <a:lnTo>
                  <a:pt x="1500" y="1690"/>
                </a:lnTo>
                <a:lnTo>
                  <a:pt x="1500" y="1691"/>
                </a:lnTo>
                <a:lnTo>
                  <a:pt x="1498" y="1693"/>
                </a:lnTo>
                <a:lnTo>
                  <a:pt x="1497" y="1693"/>
                </a:lnTo>
                <a:lnTo>
                  <a:pt x="1495" y="1696"/>
                </a:lnTo>
                <a:lnTo>
                  <a:pt x="1493" y="1697"/>
                </a:lnTo>
                <a:lnTo>
                  <a:pt x="1492" y="1698"/>
                </a:lnTo>
                <a:lnTo>
                  <a:pt x="1491" y="1698"/>
                </a:lnTo>
                <a:lnTo>
                  <a:pt x="1489" y="1699"/>
                </a:lnTo>
                <a:lnTo>
                  <a:pt x="1489" y="1699"/>
                </a:lnTo>
                <a:lnTo>
                  <a:pt x="1487" y="1701"/>
                </a:lnTo>
                <a:lnTo>
                  <a:pt x="1484" y="1703"/>
                </a:lnTo>
                <a:lnTo>
                  <a:pt x="1483" y="1703"/>
                </a:lnTo>
                <a:lnTo>
                  <a:pt x="1482" y="1705"/>
                </a:lnTo>
                <a:lnTo>
                  <a:pt x="1481" y="1705"/>
                </a:lnTo>
                <a:lnTo>
                  <a:pt x="1480" y="1705"/>
                </a:lnTo>
                <a:lnTo>
                  <a:pt x="1479" y="1706"/>
                </a:lnTo>
                <a:lnTo>
                  <a:pt x="1479" y="1706"/>
                </a:lnTo>
                <a:lnTo>
                  <a:pt x="1477" y="1706"/>
                </a:lnTo>
                <a:lnTo>
                  <a:pt x="1473" y="1710"/>
                </a:lnTo>
                <a:lnTo>
                  <a:pt x="1473" y="1710"/>
                </a:lnTo>
                <a:lnTo>
                  <a:pt x="1471" y="1711"/>
                </a:lnTo>
                <a:lnTo>
                  <a:pt x="1470" y="1711"/>
                </a:lnTo>
                <a:lnTo>
                  <a:pt x="1469" y="1710"/>
                </a:lnTo>
                <a:lnTo>
                  <a:pt x="1466" y="1710"/>
                </a:lnTo>
                <a:lnTo>
                  <a:pt x="1465" y="1709"/>
                </a:lnTo>
                <a:lnTo>
                  <a:pt x="1464" y="1709"/>
                </a:lnTo>
                <a:lnTo>
                  <a:pt x="1463" y="1708"/>
                </a:lnTo>
                <a:lnTo>
                  <a:pt x="1458" y="1707"/>
                </a:lnTo>
                <a:lnTo>
                  <a:pt x="1456" y="1706"/>
                </a:lnTo>
                <a:lnTo>
                  <a:pt x="1455" y="1706"/>
                </a:lnTo>
                <a:lnTo>
                  <a:pt x="1455" y="1706"/>
                </a:lnTo>
                <a:lnTo>
                  <a:pt x="1451" y="1705"/>
                </a:lnTo>
                <a:lnTo>
                  <a:pt x="1451" y="1705"/>
                </a:lnTo>
                <a:lnTo>
                  <a:pt x="1447" y="1704"/>
                </a:lnTo>
                <a:lnTo>
                  <a:pt x="1444" y="1702"/>
                </a:lnTo>
                <a:lnTo>
                  <a:pt x="1443" y="1702"/>
                </a:lnTo>
                <a:lnTo>
                  <a:pt x="1439" y="1698"/>
                </a:lnTo>
                <a:lnTo>
                  <a:pt x="1436" y="1697"/>
                </a:lnTo>
                <a:lnTo>
                  <a:pt x="1434" y="1697"/>
                </a:lnTo>
                <a:lnTo>
                  <a:pt x="1433" y="1695"/>
                </a:lnTo>
                <a:lnTo>
                  <a:pt x="1433" y="1695"/>
                </a:lnTo>
                <a:lnTo>
                  <a:pt x="1431" y="1694"/>
                </a:lnTo>
                <a:lnTo>
                  <a:pt x="1429" y="1694"/>
                </a:lnTo>
                <a:lnTo>
                  <a:pt x="1428" y="1693"/>
                </a:lnTo>
                <a:lnTo>
                  <a:pt x="1428" y="1693"/>
                </a:lnTo>
                <a:lnTo>
                  <a:pt x="1425" y="1693"/>
                </a:lnTo>
                <a:lnTo>
                  <a:pt x="1424" y="1694"/>
                </a:lnTo>
                <a:lnTo>
                  <a:pt x="1422" y="1694"/>
                </a:lnTo>
                <a:lnTo>
                  <a:pt x="1415" y="1689"/>
                </a:lnTo>
                <a:lnTo>
                  <a:pt x="1414" y="1686"/>
                </a:lnTo>
                <a:lnTo>
                  <a:pt x="1413" y="1685"/>
                </a:lnTo>
                <a:lnTo>
                  <a:pt x="1412" y="1685"/>
                </a:lnTo>
                <a:lnTo>
                  <a:pt x="1410" y="1685"/>
                </a:lnTo>
                <a:lnTo>
                  <a:pt x="1410" y="1685"/>
                </a:lnTo>
                <a:lnTo>
                  <a:pt x="1409" y="1685"/>
                </a:lnTo>
                <a:lnTo>
                  <a:pt x="1407" y="1684"/>
                </a:lnTo>
                <a:lnTo>
                  <a:pt x="1406" y="1684"/>
                </a:lnTo>
                <a:lnTo>
                  <a:pt x="1406" y="1685"/>
                </a:lnTo>
                <a:lnTo>
                  <a:pt x="1409" y="1689"/>
                </a:lnTo>
                <a:lnTo>
                  <a:pt x="1410" y="1689"/>
                </a:lnTo>
                <a:lnTo>
                  <a:pt x="1410" y="1690"/>
                </a:lnTo>
                <a:lnTo>
                  <a:pt x="1409" y="1691"/>
                </a:lnTo>
                <a:lnTo>
                  <a:pt x="1408" y="1692"/>
                </a:lnTo>
                <a:lnTo>
                  <a:pt x="1400" y="1692"/>
                </a:lnTo>
                <a:lnTo>
                  <a:pt x="1400" y="1692"/>
                </a:lnTo>
                <a:lnTo>
                  <a:pt x="1395" y="1692"/>
                </a:lnTo>
                <a:lnTo>
                  <a:pt x="1394" y="1693"/>
                </a:lnTo>
                <a:lnTo>
                  <a:pt x="1390" y="1693"/>
                </a:lnTo>
                <a:lnTo>
                  <a:pt x="1389" y="1694"/>
                </a:lnTo>
                <a:lnTo>
                  <a:pt x="1389" y="1694"/>
                </a:lnTo>
                <a:lnTo>
                  <a:pt x="1389" y="1694"/>
                </a:lnTo>
                <a:lnTo>
                  <a:pt x="1383" y="1694"/>
                </a:lnTo>
                <a:lnTo>
                  <a:pt x="1383" y="1695"/>
                </a:lnTo>
                <a:lnTo>
                  <a:pt x="1381" y="1695"/>
                </a:lnTo>
                <a:lnTo>
                  <a:pt x="1380" y="1696"/>
                </a:lnTo>
                <a:lnTo>
                  <a:pt x="1376" y="1696"/>
                </a:lnTo>
                <a:lnTo>
                  <a:pt x="1375" y="1697"/>
                </a:lnTo>
                <a:lnTo>
                  <a:pt x="1373" y="1697"/>
                </a:lnTo>
                <a:lnTo>
                  <a:pt x="1371" y="1698"/>
                </a:lnTo>
                <a:lnTo>
                  <a:pt x="1369" y="1698"/>
                </a:lnTo>
                <a:lnTo>
                  <a:pt x="1368" y="1699"/>
                </a:lnTo>
                <a:lnTo>
                  <a:pt x="1367" y="1699"/>
                </a:lnTo>
                <a:lnTo>
                  <a:pt x="1366" y="1699"/>
                </a:lnTo>
                <a:lnTo>
                  <a:pt x="1365" y="1699"/>
                </a:lnTo>
                <a:lnTo>
                  <a:pt x="1364" y="1700"/>
                </a:lnTo>
                <a:lnTo>
                  <a:pt x="1362" y="1701"/>
                </a:lnTo>
                <a:lnTo>
                  <a:pt x="1362" y="1701"/>
                </a:lnTo>
                <a:lnTo>
                  <a:pt x="1358" y="1702"/>
                </a:lnTo>
                <a:lnTo>
                  <a:pt x="1357" y="1703"/>
                </a:lnTo>
                <a:lnTo>
                  <a:pt x="1357" y="1703"/>
                </a:lnTo>
                <a:lnTo>
                  <a:pt x="1355" y="1703"/>
                </a:lnTo>
                <a:lnTo>
                  <a:pt x="1353" y="1704"/>
                </a:lnTo>
                <a:lnTo>
                  <a:pt x="1344" y="1708"/>
                </a:lnTo>
                <a:lnTo>
                  <a:pt x="1342" y="1709"/>
                </a:lnTo>
                <a:lnTo>
                  <a:pt x="1338" y="1711"/>
                </a:lnTo>
                <a:lnTo>
                  <a:pt x="1335" y="1712"/>
                </a:lnTo>
                <a:lnTo>
                  <a:pt x="1326" y="1716"/>
                </a:lnTo>
                <a:lnTo>
                  <a:pt x="1317" y="1720"/>
                </a:lnTo>
                <a:lnTo>
                  <a:pt x="1308" y="1725"/>
                </a:lnTo>
                <a:lnTo>
                  <a:pt x="1303" y="1728"/>
                </a:lnTo>
                <a:lnTo>
                  <a:pt x="1299" y="1730"/>
                </a:lnTo>
                <a:lnTo>
                  <a:pt x="1296" y="1732"/>
                </a:lnTo>
                <a:lnTo>
                  <a:pt x="1293" y="1733"/>
                </a:lnTo>
                <a:lnTo>
                  <a:pt x="1292" y="1734"/>
                </a:lnTo>
                <a:lnTo>
                  <a:pt x="1290" y="1735"/>
                </a:lnTo>
                <a:lnTo>
                  <a:pt x="1283" y="1739"/>
                </a:lnTo>
                <a:lnTo>
                  <a:pt x="1281" y="1740"/>
                </a:lnTo>
                <a:lnTo>
                  <a:pt x="1279" y="1741"/>
                </a:lnTo>
                <a:lnTo>
                  <a:pt x="1278" y="1743"/>
                </a:lnTo>
                <a:lnTo>
                  <a:pt x="1276" y="1744"/>
                </a:lnTo>
                <a:lnTo>
                  <a:pt x="1275" y="1745"/>
                </a:lnTo>
                <a:lnTo>
                  <a:pt x="1272" y="1746"/>
                </a:lnTo>
                <a:lnTo>
                  <a:pt x="1269" y="1749"/>
                </a:lnTo>
                <a:lnTo>
                  <a:pt x="1267" y="1750"/>
                </a:lnTo>
                <a:lnTo>
                  <a:pt x="1263" y="1753"/>
                </a:lnTo>
                <a:lnTo>
                  <a:pt x="1260" y="1755"/>
                </a:lnTo>
                <a:lnTo>
                  <a:pt x="1256" y="1759"/>
                </a:lnTo>
                <a:lnTo>
                  <a:pt x="1256" y="1759"/>
                </a:lnTo>
                <a:lnTo>
                  <a:pt x="1255" y="1760"/>
                </a:lnTo>
                <a:lnTo>
                  <a:pt x="1254" y="1760"/>
                </a:lnTo>
                <a:lnTo>
                  <a:pt x="1249" y="1765"/>
                </a:lnTo>
                <a:lnTo>
                  <a:pt x="1248" y="1765"/>
                </a:lnTo>
                <a:lnTo>
                  <a:pt x="1246" y="1767"/>
                </a:lnTo>
                <a:lnTo>
                  <a:pt x="1246" y="1767"/>
                </a:lnTo>
                <a:lnTo>
                  <a:pt x="1243" y="1770"/>
                </a:lnTo>
                <a:lnTo>
                  <a:pt x="1242" y="1769"/>
                </a:lnTo>
                <a:lnTo>
                  <a:pt x="1242" y="1768"/>
                </a:lnTo>
                <a:lnTo>
                  <a:pt x="1242" y="1768"/>
                </a:lnTo>
                <a:lnTo>
                  <a:pt x="1242" y="1767"/>
                </a:lnTo>
                <a:lnTo>
                  <a:pt x="1238" y="1769"/>
                </a:lnTo>
                <a:lnTo>
                  <a:pt x="1237" y="1770"/>
                </a:lnTo>
                <a:lnTo>
                  <a:pt x="1237" y="1771"/>
                </a:lnTo>
                <a:lnTo>
                  <a:pt x="1238" y="1772"/>
                </a:lnTo>
                <a:lnTo>
                  <a:pt x="1240" y="1773"/>
                </a:lnTo>
                <a:lnTo>
                  <a:pt x="1240" y="1773"/>
                </a:lnTo>
                <a:lnTo>
                  <a:pt x="1238" y="1775"/>
                </a:lnTo>
                <a:lnTo>
                  <a:pt x="1238" y="1775"/>
                </a:lnTo>
                <a:lnTo>
                  <a:pt x="1232" y="1780"/>
                </a:lnTo>
                <a:lnTo>
                  <a:pt x="1232" y="1780"/>
                </a:lnTo>
                <a:lnTo>
                  <a:pt x="1230" y="1782"/>
                </a:lnTo>
                <a:lnTo>
                  <a:pt x="1227" y="1785"/>
                </a:lnTo>
                <a:lnTo>
                  <a:pt x="1227" y="1785"/>
                </a:lnTo>
                <a:lnTo>
                  <a:pt x="1223" y="1790"/>
                </a:lnTo>
                <a:lnTo>
                  <a:pt x="1222" y="1790"/>
                </a:lnTo>
                <a:lnTo>
                  <a:pt x="1221" y="1791"/>
                </a:lnTo>
                <a:lnTo>
                  <a:pt x="1221" y="1792"/>
                </a:lnTo>
                <a:lnTo>
                  <a:pt x="1218" y="1794"/>
                </a:lnTo>
                <a:lnTo>
                  <a:pt x="1218" y="1794"/>
                </a:lnTo>
                <a:lnTo>
                  <a:pt x="1216" y="1797"/>
                </a:lnTo>
                <a:lnTo>
                  <a:pt x="1216" y="1797"/>
                </a:lnTo>
                <a:lnTo>
                  <a:pt x="1214" y="1800"/>
                </a:lnTo>
                <a:lnTo>
                  <a:pt x="1214" y="1800"/>
                </a:lnTo>
                <a:lnTo>
                  <a:pt x="1212" y="1802"/>
                </a:lnTo>
                <a:lnTo>
                  <a:pt x="1212" y="1803"/>
                </a:lnTo>
                <a:lnTo>
                  <a:pt x="1207" y="1808"/>
                </a:lnTo>
                <a:lnTo>
                  <a:pt x="1204" y="1814"/>
                </a:lnTo>
                <a:lnTo>
                  <a:pt x="1203" y="1815"/>
                </a:lnTo>
                <a:lnTo>
                  <a:pt x="1202" y="1817"/>
                </a:lnTo>
                <a:lnTo>
                  <a:pt x="1200" y="1820"/>
                </a:lnTo>
                <a:lnTo>
                  <a:pt x="1197" y="1826"/>
                </a:lnTo>
                <a:lnTo>
                  <a:pt x="1195" y="1829"/>
                </a:lnTo>
                <a:lnTo>
                  <a:pt x="1195" y="1829"/>
                </a:lnTo>
                <a:lnTo>
                  <a:pt x="1194" y="1829"/>
                </a:lnTo>
                <a:lnTo>
                  <a:pt x="1194" y="1829"/>
                </a:lnTo>
                <a:lnTo>
                  <a:pt x="1193" y="1828"/>
                </a:lnTo>
                <a:lnTo>
                  <a:pt x="1193" y="1829"/>
                </a:lnTo>
                <a:lnTo>
                  <a:pt x="1192" y="1830"/>
                </a:lnTo>
                <a:lnTo>
                  <a:pt x="1191" y="1830"/>
                </a:lnTo>
                <a:lnTo>
                  <a:pt x="1189" y="1828"/>
                </a:lnTo>
                <a:lnTo>
                  <a:pt x="1188" y="1828"/>
                </a:lnTo>
                <a:lnTo>
                  <a:pt x="1185" y="1818"/>
                </a:lnTo>
                <a:lnTo>
                  <a:pt x="1183" y="1815"/>
                </a:lnTo>
                <a:lnTo>
                  <a:pt x="1174" y="1803"/>
                </a:lnTo>
                <a:lnTo>
                  <a:pt x="1174" y="1803"/>
                </a:lnTo>
                <a:lnTo>
                  <a:pt x="1173" y="1801"/>
                </a:lnTo>
                <a:lnTo>
                  <a:pt x="1171" y="1799"/>
                </a:lnTo>
                <a:lnTo>
                  <a:pt x="1171" y="1799"/>
                </a:lnTo>
                <a:lnTo>
                  <a:pt x="1163" y="1787"/>
                </a:lnTo>
                <a:lnTo>
                  <a:pt x="1156" y="1777"/>
                </a:lnTo>
                <a:lnTo>
                  <a:pt x="1149" y="1767"/>
                </a:lnTo>
                <a:lnTo>
                  <a:pt x="1132" y="1742"/>
                </a:lnTo>
                <a:lnTo>
                  <a:pt x="1123" y="1729"/>
                </a:lnTo>
                <a:lnTo>
                  <a:pt x="1121" y="1727"/>
                </a:lnTo>
                <a:lnTo>
                  <a:pt x="1112" y="1714"/>
                </a:lnTo>
                <a:lnTo>
                  <a:pt x="1108" y="1709"/>
                </a:lnTo>
                <a:lnTo>
                  <a:pt x="1104" y="1703"/>
                </a:lnTo>
                <a:lnTo>
                  <a:pt x="1094" y="1689"/>
                </a:lnTo>
                <a:lnTo>
                  <a:pt x="1076" y="1664"/>
                </a:lnTo>
                <a:lnTo>
                  <a:pt x="1072" y="1657"/>
                </a:lnTo>
                <a:lnTo>
                  <a:pt x="1059" y="1639"/>
                </a:lnTo>
                <a:lnTo>
                  <a:pt x="1047" y="1622"/>
                </a:lnTo>
                <a:lnTo>
                  <a:pt x="1044" y="1618"/>
                </a:lnTo>
                <a:lnTo>
                  <a:pt x="1040" y="1611"/>
                </a:lnTo>
                <a:lnTo>
                  <a:pt x="1017" y="1579"/>
                </a:lnTo>
                <a:lnTo>
                  <a:pt x="1014" y="1575"/>
                </a:lnTo>
                <a:lnTo>
                  <a:pt x="996" y="1550"/>
                </a:lnTo>
                <a:lnTo>
                  <a:pt x="990" y="1541"/>
                </a:lnTo>
                <a:lnTo>
                  <a:pt x="970" y="1565"/>
                </a:lnTo>
                <a:lnTo>
                  <a:pt x="968" y="1567"/>
                </a:lnTo>
                <a:lnTo>
                  <a:pt x="963" y="1572"/>
                </a:lnTo>
                <a:lnTo>
                  <a:pt x="959" y="1578"/>
                </a:lnTo>
                <a:lnTo>
                  <a:pt x="956" y="1581"/>
                </a:lnTo>
                <a:lnTo>
                  <a:pt x="928" y="1612"/>
                </a:lnTo>
                <a:lnTo>
                  <a:pt x="928" y="1612"/>
                </a:lnTo>
                <a:lnTo>
                  <a:pt x="928" y="1612"/>
                </a:lnTo>
                <a:lnTo>
                  <a:pt x="919" y="1622"/>
                </a:lnTo>
                <a:lnTo>
                  <a:pt x="914" y="1627"/>
                </a:lnTo>
                <a:lnTo>
                  <a:pt x="899" y="1645"/>
                </a:lnTo>
                <a:lnTo>
                  <a:pt x="877" y="1670"/>
                </a:lnTo>
                <a:lnTo>
                  <a:pt x="846" y="1705"/>
                </a:lnTo>
                <a:lnTo>
                  <a:pt x="840" y="1712"/>
                </a:lnTo>
                <a:lnTo>
                  <a:pt x="823" y="1732"/>
                </a:lnTo>
                <a:lnTo>
                  <a:pt x="753" y="1811"/>
                </a:lnTo>
                <a:lnTo>
                  <a:pt x="726" y="1842"/>
                </a:lnTo>
                <a:lnTo>
                  <a:pt x="683" y="1889"/>
                </a:lnTo>
                <a:lnTo>
                  <a:pt x="644" y="1932"/>
                </a:lnTo>
                <a:lnTo>
                  <a:pt x="633" y="1944"/>
                </a:lnTo>
                <a:lnTo>
                  <a:pt x="576" y="2009"/>
                </a:lnTo>
                <a:lnTo>
                  <a:pt x="571" y="2014"/>
                </a:lnTo>
                <a:lnTo>
                  <a:pt x="570" y="2012"/>
                </a:lnTo>
                <a:lnTo>
                  <a:pt x="570" y="2014"/>
                </a:lnTo>
                <a:lnTo>
                  <a:pt x="571" y="2017"/>
                </a:lnTo>
                <a:lnTo>
                  <a:pt x="544" y="2048"/>
                </a:lnTo>
                <a:lnTo>
                  <a:pt x="540" y="2052"/>
                </a:lnTo>
                <a:lnTo>
                  <a:pt x="539" y="2053"/>
                </a:lnTo>
                <a:lnTo>
                  <a:pt x="538" y="2053"/>
                </a:lnTo>
                <a:lnTo>
                  <a:pt x="538" y="2052"/>
                </a:lnTo>
                <a:lnTo>
                  <a:pt x="538" y="2052"/>
                </a:lnTo>
                <a:lnTo>
                  <a:pt x="538" y="2052"/>
                </a:lnTo>
                <a:lnTo>
                  <a:pt x="537" y="2052"/>
                </a:lnTo>
                <a:lnTo>
                  <a:pt x="536" y="2051"/>
                </a:lnTo>
                <a:lnTo>
                  <a:pt x="535" y="2051"/>
                </a:lnTo>
                <a:lnTo>
                  <a:pt x="534" y="2051"/>
                </a:lnTo>
                <a:lnTo>
                  <a:pt x="532" y="2051"/>
                </a:lnTo>
                <a:lnTo>
                  <a:pt x="531" y="2051"/>
                </a:lnTo>
                <a:lnTo>
                  <a:pt x="530" y="2052"/>
                </a:lnTo>
                <a:lnTo>
                  <a:pt x="529" y="2052"/>
                </a:lnTo>
                <a:lnTo>
                  <a:pt x="528" y="2051"/>
                </a:lnTo>
                <a:lnTo>
                  <a:pt x="526" y="2051"/>
                </a:lnTo>
                <a:lnTo>
                  <a:pt x="526" y="2050"/>
                </a:lnTo>
                <a:lnTo>
                  <a:pt x="525" y="2049"/>
                </a:lnTo>
                <a:lnTo>
                  <a:pt x="524" y="2049"/>
                </a:lnTo>
                <a:lnTo>
                  <a:pt x="523" y="2049"/>
                </a:lnTo>
                <a:lnTo>
                  <a:pt x="522" y="2049"/>
                </a:lnTo>
                <a:lnTo>
                  <a:pt x="521" y="2049"/>
                </a:lnTo>
                <a:lnTo>
                  <a:pt x="519" y="2049"/>
                </a:lnTo>
                <a:lnTo>
                  <a:pt x="518" y="2050"/>
                </a:lnTo>
                <a:lnTo>
                  <a:pt x="517" y="2050"/>
                </a:lnTo>
                <a:lnTo>
                  <a:pt x="515" y="2050"/>
                </a:lnTo>
                <a:lnTo>
                  <a:pt x="514" y="2050"/>
                </a:lnTo>
                <a:lnTo>
                  <a:pt x="513" y="2050"/>
                </a:lnTo>
                <a:lnTo>
                  <a:pt x="513" y="2049"/>
                </a:lnTo>
                <a:lnTo>
                  <a:pt x="512" y="2049"/>
                </a:lnTo>
                <a:lnTo>
                  <a:pt x="512" y="2048"/>
                </a:lnTo>
                <a:lnTo>
                  <a:pt x="511" y="2047"/>
                </a:lnTo>
                <a:lnTo>
                  <a:pt x="511" y="2046"/>
                </a:lnTo>
                <a:lnTo>
                  <a:pt x="510" y="2046"/>
                </a:lnTo>
                <a:lnTo>
                  <a:pt x="509" y="2046"/>
                </a:lnTo>
                <a:lnTo>
                  <a:pt x="508" y="2046"/>
                </a:lnTo>
                <a:lnTo>
                  <a:pt x="507" y="2047"/>
                </a:lnTo>
                <a:lnTo>
                  <a:pt x="507" y="2048"/>
                </a:lnTo>
                <a:lnTo>
                  <a:pt x="506" y="2050"/>
                </a:lnTo>
                <a:lnTo>
                  <a:pt x="505" y="2051"/>
                </a:lnTo>
                <a:lnTo>
                  <a:pt x="504" y="2052"/>
                </a:lnTo>
                <a:lnTo>
                  <a:pt x="503" y="2052"/>
                </a:lnTo>
                <a:lnTo>
                  <a:pt x="502" y="2052"/>
                </a:lnTo>
                <a:lnTo>
                  <a:pt x="501" y="2052"/>
                </a:lnTo>
                <a:lnTo>
                  <a:pt x="501" y="2052"/>
                </a:lnTo>
                <a:lnTo>
                  <a:pt x="500" y="2051"/>
                </a:lnTo>
                <a:lnTo>
                  <a:pt x="500" y="2050"/>
                </a:lnTo>
                <a:lnTo>
                  <a:pt x="500" y="2049"/>
                </a:lnTo>
                <a:lnTo>
                  <a:pt x="500" y="2049"/>
                </a:lnTo>
                <a:lnTo>
                  <a:pt x="500" y="2048"/>
                </a:lnTo>
                <a:lnTo>
                  <a:pt x="500" y="2047"/>
                </a:lnTo>
                <a:lnTo>
                  <a:pt x="499" y="2047"/>
                </a:lnTo>
                <a:lnTo>
                  <a:pt x="498" y="2045"/>
                </a:lnTo>
                <a:lnTo>
                  <a:pt x="498" y="2045"/>
                </a:lnTo>
                <a:lnTo>
                  <a:pt x="497" y="2044"/>
                </a:lnTo>
                <a:lnTo>
                  <a:pt x="496" y="2043"/>
                </a:lnTo>
                <a:lnTo>
                  <a:pt x="495" y="2042"/>
                </a:lnTo>
                <a:lnTo>
                  <a:pt x="495" y="2041"/>
                </a:lnTo>
                <a:lnTo>
                  <a:pt x="494" y="2039"/>
                </a:lnTo>
                <a:lnTo>
                  <a:pt x="494" y="2039"/>
                </a:lnTo>
                <a:lnTo>
                  <a:pt x="493" y="2038"/>
                </a:lnTo>
                <a:lnTo>
                  <a:pt x="492" y="2038"/>
                </a:lnTo>
                <a:lnTo>
                  <a:pt x="492" y="2037"/>
                </a:lnTo>
                <a:lnTo>
                  <a:pt x="491" y="2037"/>
                </a:lnTo>
                <a:lnTo>
                  <a:pt x="491" y="2038"/>
                </a:lnTo>
                <a:lnTo>
                  <a:pt x="490" y="2038"/>
                </a:lnTo>
                <a:lnTo>
                  <a:pt x="489" y="2040"/>
                </a:lnTo>
                <a:lnTo>
                  <a:pt x="488" y="2040"/>
                </a:lnTo>
                <a:lnTo>
                  <a:pt x="487" y="2040"/>
                </a:lnTo>
                <a:lnTo>
                  <a:pt x="487" y="2040"/>
                </a:lnTo>
                <a:lnTo>
                  <a:pt x="486" y="2040"/>
                </a:lnTo>
                <a:lnTo>
                  <a:pt x="486" y="2039"/>
                </a:lnTo>
                <a:lnTo>
                  <a:pt x="486" y="2037"/>
                </a:lnTo>
                <a:lnTo>
                  <a:pt x="486" y="2037"/>
                </a:lnTo>
                <a:lnTo>
                  <a:pt x="486" y="2036"/>
                </a:lnTo>
                <a:lnTo>
                  <a:pt x="485" y="2036"/>
                </a:lnTo>
                <a:lnTo>
                  <a:pt x="485" y="2035"/>
                </a:lnTo>
                <a:lnTo>
                  <a:pt x="485" y="2035"/>
                </a:lnTo>
                <a:lnTo>
                  <a:pt x="484" y="2036"/>
                </a:lnTo>
                <a:lnTo>
                  <a:pt x="482" y="2036"/>
                </a:lnTo>
                <a:lnTo>
                  <a:pt x="482" y="2036"/>
                </a:lnTo>
                <a:lnTo>
                  <a:pt x="481" y="2036"/>
                </a:lnTo>
                <a:lnTo>
                  <a:pt x="481" y="2036"/>
                </a:lnTo>
                <a:lnTo>
                  <a:pt x="480" y="2036"/>
                </a:lnTo>
                <a:lnTo>
                  <a:pt x="480" y="2035"/>
                </a:lnTo>
                <a:lnTo>
                  <a:pt x="480" y="2034"/>
                </a:lnTo>
                <a:lnTo>
                  <a:pt x="480" y="2033"/>
                </a:lnTo>
                <a:lnTo>
                  <a:pt x="480" y="2032"/>
                </a:lnTo>
                <a:lnTo>
                  <a:pt x="480" y="2032"/>
                </a:lnTo>
                <a:lnTo>
                  <a:pt x="480" y="2031"/>
                </a:lnTo>
                <a:lnTo>
                  <a:pt x="480" y="2029"/>
                </a:lnTo>
                <a:lnTo>
                  <a:pt x="479" y="2028"/>
                </a:lnTo>
                <a:lnTo>
                  <a:pt x="479" y="2027"/>
                </a:lnTo>
                <a:lnTo>
                  <a:pt x="478" y="2024"/>
                </a:lnTo>
                <a:lnTo>
                  <a:pt x="478" y="2022"/>
                </a:lnTo>
                <a:lnTo>
                  <a:pt x="478" y="2022"/>
                </a:lnTo>
                <a:lnTo>
                  <a:pt x="478" y="2021"/>
                </a:lnTo>
                <a:lnTo>
                  <a:pt x="477" y="2021"/>
                </a:lnTo>
                <a:lnTo>
                  <a:pt x="476" y="2021"/>
                </a:lnTo>
                <a:lnTo>
                  <a:pt x="474" y="2021"/>
                </a:lnTo>
                <a:lnTo>
                  <a:pt x="473" y="2021"/>
                </a:lnTo>
                <a:lnTo>
                  <a:pt x="472" y="2022"/>
                </a:lnTo>
                <a:lnTo>
                  <a:pt x="470" y="2023"/>
                </a:lnTo>
                <a:lnTo>
                  <a:pt x="468" y="2023"/>
                </a:lnTo>
                <a:lnTo>
                  <a:pt x="467" y="2023"/>
                </a:lnTo>
                <a:lnTo>
                  <a:pt x="466" y="2024"/>
                </a:lnTo>
                <a:lnTo>
                  <a:pt x="466" y="2025"/>
                </a:lnTo>
                <a:lnTo>
                  <a:pt x="465" y="2025"/>
                </a:lnTo>
                <a:lnTo>
                  <a:pt x="463" y="2028"/>
                </a:lnTo>
                <a:lnTo>
                  <a:pt x="462" y="2030"/>
                </a:lnTo>
                <a:lnTo>
                  <a:pt x="462" y="2031"/>
                </a:lnTo>
                <a:lnTo>
                  <a:pt x="461" y="2032"/>
                </a:lnTo>
                <a:lnTo>
                  <a:pt x="459" y="2033"/>
                </a:lnTo>
                <a:lnTo>
                  <a:pt x="457" y="2033"/>
                </a:lnTo>
                <a:lnTo>
                  <a:pt x="456" y="2034"/>
                </a:lnTo>
                <a:lnTo>
                  <a:pt x="455" y="2035"/>
                </a:lnTo>
                <a:lnTo>
                  <a:pt x="453" y="2035"/>
                </a:lnTo>
                <a:lnTo>
                  <a:pt x="452" y="2036"/>
                </a:lnTo>
                <a:lnTo>
                  <a:pt x="451" y="2036"/>
                </a:lnTo>
                <a:lnTo>
                  <a:pt x="450" y="2037"/>
                </a:lnTo>
                <a:lnTo>
                  <a:pt x="450" y="2038"/>
                </a:lnTo>
                <a:lnTo>
                  <a:pt x="450" y="2038"/>
                </a:lnTo>
                <a:lnTo>
                  <a:pt x="450" y="2039"/>
                </a:lnTo>
                <a:lnTo>
                  <a:pt x="450" y="2040"/>
                </a:lnTo>
                <a:lnTo>
                  <a:pt x="450" y="2041"/>
                </a:lnTo>
                <a:lnTo>
                  <a:pt x="450" y="2042"/>
                </a:lnTo>
                <a:lnTo>
                  <a:pt x="449" y="2043"/>
                </a:lnTo>
                <a:lnTo>
                  <a:pt x="448" y="2043"/>
                </a:lnTo>
                <a:lnTo>
                  <a:pt x="447" y="2043"/>
                </a:lnTo>
                <a:lnTo>
                  <a:pt x="446" y="2043"/>
                </a:lnTo>
                <a:lnTo>
                  <a:pt x="445" y="2042"/>
                </a:lnTo>
                <a:lnTo>
                  <a:pt x="445" y="2042"/>
                </a:lnTo>
                <a:lnTo>
                  <a:pt x="444" y="2041"/>
                </a:lnTo>
                <a:lnTo>
                  <a:pt x="444" y="2040"/>
                </a:lnTo>
                <a:lnTo>
                  <a:pt x="444" y="2039"/>
                </a:lnTo>
                <a:lnTo>
                  <a:pt x="444" y="2038"/>
                </a:lnTo>
                <a:lnTo>
                  <a:pt x="444" y="2037"/>
                </a:lnTo>
                <a:lnTo>
                  <a:pt x="444" y="2036"/>
                </a:lnTo>
                <a:lnTo>
                  <a:pt x="443" y="2035"/>
                </a:lnTo>
                <a:lnTo>
                  <a:pt x="442" y="2035"/>
                </a:lnTo>
                <a:lnTo>
                  <a:pt x="441" y="2035"/>
                </a:lnTo>
                <a:lnTo>
                  <a:pt x="441" y="2035"/>
                </a:lnTo>
                <a:lnTo>
                  <a:pt x="440" y="2035"/>
                </a:lnTo>
                <a:lnTo>
                  <a:pt x="439" y="2035"/>
                </a:lnTo>
                <a:lnTo>
                  <a:pt x="438" y="2035"/>
                </a:lnTo>
                <a:lnTo>
                  <a:pt x="436" y="2035"/>
                </a:lnTo>
                <a:lnTo>
                  <a:pt x="434" y="2035"/>
                </a:lnTo>
                <a:lnTo>
                  <a:pt x="433" y="2035"/>
                </a:lnTo>
                <a:lnTo>
                  <a:pt x="435" y="2034"/>
                </a:lnTo>
                <a:lnTo>
                  <a:pt x="427" y="2019"/>
                </a:lnTo>
                <a:lnTo>
                  <a:pt x="390" y="1967"/>
                </a:lnTo>
                <a:lnTo>
                  <a:pt x="304" y="1849"/>
                </a:lnTo>
                <a:lnTo>
                  <a:pt x="263" y="1792"/>
                </a:lnTo>
                <a:lnTo>
                  <a:pt x="223" y="1737"/>
                </a:lnTo>
                <a:lnTo>
                  <a:pt x="181" y="1680"/>
                </a:lnTo>
                <a:lnTo>
                  <a:pt x="138" y="1620"/>
                </a:lnTo>
                <a:lnTo>
                  <a:pt x="138" y="1620"/>
                </a:lnTo>
                <a:lnTo>
                  <a:pt x="139" y="1620"/>
                </a:lnTo>
                <a:lnTo>
                  <a:pt x="139" y="1620"/>
                </a:lnTo>
                <a:lnTo>
                  <a:pt x="140" y="1620"/>
                </a:lnTo>
                <a:lnTo>
                  <a:pt x="140" y="1620"/>
                </a:lnTo>
                <a:lnTo>
                  <a:pt x="141" y="1620"/>
                </a:lnTo>
                <a:lnTo>
                  <a:pt x="141" y="1620"/>
                </a:lnTo>
                <a:lnTo>
                  <a:pt x="142" y="1620"/>
                </a:lnTo>
                <a:lnTo>
                  <a:pt x="143" y="1620"/>
                </a:lnTo>
                <a:lnTo>
                  <a:pt x="144" y="1620"/>
                </a:lnTo>
                <a:lnTo>
                  <a:pt x="144" y="1621"/>
                </a:lnTo>
                <a:lnTo>
                  <a:pt x="144" y="1622"/>
                </a:lnTo>
                <a:lnTo>
                  <a:pt x="145" y="1623"/>
                </a:lnTo>
                <a:lnTo>
                  <a:pt x="146" y="1623"/>
                </a:lnTo>
                <a:lnTo>
                  <a:pt x="146" y="1622"/>
                </a:lnTo>
                <a:lnTo>
                  <a:pt x="147" y="1622"/>
                </a:lnTo>
                <a:lnTo>
                  <a:pt x="148" y="1622"/>
                </a:lnTo>
                <a:lnTo>
                  <a:pt x="148" y="1623"/>
                </a:lnTo>
                <a:lnTo>
                  <a:pt x="149" y="1623"/>
                </a:lnTo>
                <a:lnTo>
                  <a:pt x="150" y="1623"/>
                </a:lnTo>
                <a:lnTo>
                  <a:pt x="150" y="1623"/>
                </a:lnTo>
                <a:lnTo>
                  <a:pt x="150" y="1624"/>
                </a:lnTo>
                <a:lnTo>
                  <a:pt x="151" y="1624"/>
                </a:lnTo>
                <a:lnTo>
                  <a:pt x="153" y="1624"/>
                </a:lnTo>
                <a:lnTo>
                  <a:pt x="154" y="1624"/>
                </a:lnTo>
                <a:lnTo>
                  <a:pt x="155" y="1624"/>
                </a:lnTo>
                <a:lnTo>
                  <a:pt x="157" y="1624"/>
                </a:lnTo>
                <a:lnTo>
                  <a:pt x="159" y="1624"/>
                </a:lnTo>
                <a:lnTo>
                  <a:pt x="161" y="1624"/>
                </a:lnTo>
                <a:lnTo>
                  <a:pt x="163" y="1624"/>
                </a:lnTo>
                <a:lnTo>
                  <a:pt x="164" y="1624"/>
                </a:lnTo>
                <a:lnTo>
                  <a:pt x="166" y="1624"/>
                </a:lnTo>
                <a:lnTo>
                  <a:pt x="168" y="1624"/>
                </a:lnTo>
                <a:lnTo>
                  <a:pt x="169" y="1623"/>
                </a:lnTo>
                <a:lnTo>
                  <a:pt x="170" y="1623"/>
                </a:lnTo>
                <a:lnTo>
                  <a:pt x="171" y="1622"/>
                </a:lnTo>
                <a:lnTo>
                  <a:pt x="172" y="1622"/>
                </a:lnTo>
                <a:lnTo>
                  <a:pt x="174" y="1621"/>
                </a:lnTo>
                <a:lnTo>
                  <a:pt x="177" y="1621"/>
                </a:lnTo>
                <a:lnTo>
                  <a:pt x="178" y="1621"/>
                </a:lnTo>
                <a:lnTo>
                  <a:pt x="179" y="1621"/>
                </a:lnTo>
                <a:lnTo>
                  <a:pt x="180" y="1620"/>
                </a:lnTo>
                <a:lnTo>
                  <a:pt x="182" y="1619"/>
                </a:lnTo>
                <a:lnTo>
                  <a:pt x="184" y="1618"/>
                </a:lnTo>
                <a:lnTo>
                  <a:pt x="185" y="1618"/>
                </a:lnTo>
                <a:lnTo>
                  <a:pt x="187" y="1618"/>
                </a:lnTo>
                <a:lnTo>
                  <a:pt x="188" y="1617"/>
                </a:lnTo>
                <a:lnTo>
                  <a:pt x="189" y="1617"/>
                </a:lnTo>
                <a:lnTo>
                  <a:pt x="190" y="1616"/>
                </a:lnTo>
                <a:lnTo>
                  <a:pt x="191" y="1615"/>
                </a:lnTo>
                <a:lnTo>
                  <a:pt x="192" y="1614"/>
                </a:lnTo>
                <a:lnTo>
                  <a:pt x="192" y="1614"/>
                </a:lnTo>
                <a:lnTo>
                  <a:pt x="192" y="1612"/>
                </a:lnTo>
                <a:lnTo>
                  <a:pt x="193" y="1612"/>
                </a:lnTo>
                <a:lnTo>
                  <a:pt x="194" y="1611"/>
                </a:lnTo>
                <a:lnTo>
                  <a:pt x="195" y="1611"/>
                </a:lnTo>
                <a:lnTo>
                  <a:pt x="197" y="1610"/>
                </a:lnTo>
                <a:lnTo>
                  <a:pt x="198" y="1609"/>
                </a:lnTo>
                <a:lnTo>
                  <a:pt x="199" y="1609"/>
                </a:lnTo>
                <a:lnTo>
                  <a:pt x="199" y="1609"/>
                </a:lnTo>
                <a:lnTo>
                  <a:pt x="200" y="1607"/>
                </a:lnTo>
                <a:lnTo>
                  <a:pt x="201" y="1606"/>
                </a:lnTo>
                <a:lnTo>
                  <a:pt x="201" y="1606"/>
                </a:lnTo>
                <a:lnTo>
                  <a:pt x="201" y="1605"/>
                </a:lnTo>
                <a:lnTo>
                  <a:pt x="202" y="1605"/>
                </a:lnTo>
                <a:lnTo>
                  <a:pt x="203" y="1604"/>
                </a:lnTo>
                <a:lnTo>
                  <a:pt x="205" y="1604"/>
                </a:lnTo>
                <a:lnTo>
                  <a:pt x="205" y="1603"/>
                </a:lnTo>
                <a:lnTo>
                  <a:pt x="206" y="1601"/>
                </a:lnTo>
                <a:lnTo>
                  <a:pt x="207" y="1601"/>
                </a:lnTo>
                <a:lnTo>
                  <a:pt x="207" y="1601"/>
                </a:lnTo>
                <a:lnTo>
                  <a:pt x="209" y="1600"/>
                </a:lnTo>
                <a:lnTo>
                  <a:pt x="210" y="1599"/>
                </a:lnTo>
                <a:lnTo>
                  <a:pt x="211" y="1598"/>
                </a:lnTo>
                <a:lnTo>
                  <a:pt x="212" y="1597"/>
                </a:lnTo>
                <a:lnTo>
                  <a:pt x="212" y="1597"/>
                </a:lnTo>
                <a:lnTo>
                  <a:pt x="212" y="1596"/>
                </a:lnTo>
                <a:lnTo>
                  <a:pt x="212" y="1595"/>
                </a:lnTo>
                <a:lnTo>
                  <a:pt x="212" y="1595"/>
                </a:lnTo>
                <a:lnTo>
                  <a:pt x="213" y="1594"/>
                </a:lnTo>
                <a:lnTo>
                  <a:pt x="213" y="1593"/>
                </a:lnTo>
                <a:lnTo>
                  <a:pt x="213" y="1592"/>
                </a:lnTo>
                <a:lnTo>
                  <a:pt x="214" y="1591"/>
                </a:lnTo>
                <a:lnTo>
                  <a:pt x="214" y="1590"/>
                </a:lnTo>
                <a:lnTo>
                  <a:pt x="214" y="1590"/>
                </a:lnTo>
                <a:lnTo>
                  <a:pt x="215" y="1589"/>
                </a:lnTo>
                <a:lnTo>
                  <a:pt x="215" y="1589"/>
                </a:lnTo>
                <a:lnTo>
                  <a:pt x="215" y="1588"/>
                </a:lnTo>
                <a:lnTo>
                  <a:pt x="216" y="1588"/>
                </a:lnTo>
                <a:lnTo>
                  <a:pt x="218" y="1588"/>
                </a:lnTo>
                <a:lnTo>
                  <a:pt x="219" y="1588"/>
                </a:lnTo>
                <a:lnTo>
                  <a:pt x="219" y="1588"/>
                </a:lnTo>
                <a:lnTo>
                  <a:pt x="220" y="1588"/>
                </a:lnTo>
                <a:lnTo>
                  <a:pt x="221" y="1587"/>
                </a:lnTo>
                <a:lnTo>
                  <a:pt x="222" y="1587"/>
                </a:lnTo>
                <a:lnTo>
                  <a:pt x="223" y="1587"/>
                </a:lnTo>
                <a:lnTo>
                  <a:pt x="223" y="1587"/>
                </a:lnTo>
                <a:lnTo>
                  <a:pt x="227" y="1586"/>
                </a:lnTo>
                <a:lnTo>
                  <a:pt x="228" y="1586"/>
                </a:lnTo>
                <a:lnTo>
                  <a:pt x="228" y="1585"/>
                </a:lnTo>
                <a:lnTo>
                  <a:pt x="230" y="1584"/>
                </a:lnTo>
                <a:lnTo>
                  <a:pt x="231" y="1583"/>
                </a:lnTo>
                <a:lnTo>
                  <a:pt x="231" y="1583"/>
                </a:lnTo>
                <a:lnTo>
                  <a:pt x="232" y="1582"/>
                </a:lnTo>
                <a:lnTo>
                  <a:pt x="233" y="1582"/>
                </a:lnTo>
                <a:lnTo>
                  <a:pt x="234" y="1582"/>
                </a:lnTo>
                <a:lnTo>
                  <a:pt x="235" y="1581"/>
                </a:lnTo>
                <a:lnTo>
                  <a:pt x="236" y="1581"/>
                </a:lnTo>
                <a:lnTo>
                  <a:pt x="238" y="1581"/>
                </a:lnTo>
                <a:lnTo>
                  <a:pt x="239" y="1581"/>
                </a:lnTo>
                <a:lnTo>
                  <a:pt x="240" y="1581"/>
                </a:lnTo>
                <a:lnTo>
                  <a:pt x="242" y="1581"/>
                </a:lnTo>
                <a:lnTo>
                  <a:pt x="243" y="1581"/>
                </a:lnTo>
                <a:lnTo>
                  <a:pt x="244" y="1581"/>
                </a:lnTo>
                <a:lnTo>
                  <a:pt x="246" y="1581"/>
                </a:lnTo>
                <a:lnTo>
                  <a:pt x="247" y="1581"/>
                </a:lnTo>
                <a:lnTo>
                  <a:pt x="247" y="1581"/>
                </a:lnTo>
                <a:lnTo>
                  <a:pt x="248" y="1580"/>
                </a:lnTo>
                <a:lnTo>
                  <a:pt x="249" y="1580"/>
                </a:lnTo>
                <a:lnTo>
                  <a:pt x="249" y="1579"/>
                </a:lnTo>
                <a:lnTo>
                  <a:pt x="249" y="1578"/>
                </a:lnTo>
                <a:lnTo>
                  <a:pt x="250" y="1577"/>
                </a:lnTo>
                <a:lnTo>
                  <a:pt x="250" y="1575"/>
                </a:lnTo>
                <a:lnTo>
                  <a:pt x="250" y="1575"/>
                </a:lnTo>
                <a:lnTo>
                  <a:pt x="250" y="1574"/>
                </a:lnTo>
                <a:lnTo>
                  <a:pt x="250" y="1573"/>
                </a:lnTo>
                <a:lnTo>
                  <a:pt x="251" y="1573"/>
                </a:lnTo>
                <a:lnTo>
                  <a:pt x="253" y="1573"/>
                </a:lnTo>
                <a:lnTo>
                  <a:pt x="254" y="1573"/>
                </a:lnTo>
                <a:lnTo>
                  <a:pt x="254" y="1573"/>
                </a:lnTo>
                <a:lnTo>
                  <a:pt x="255" y="1571"/>
                </a:lnTo>
                <a:lnTo>
                  <a:pt x="256" y="1570"/>
                </a:lnTo>
                <a:lnTo>
                  <a:pt x="287" y="1511"/>
                </a:lnTo>
                <a:lnTo>
                  <a:pt x="345" y="1398"/>
                </a:lnTo>
                <a:lnTo>
                  <a:pt x="346" y="1398"/>
                </a:lnTo>
                <a:lnTo>
                  <a:pt x="346" y="1397"/>
                </a:lnTo>
                <a:lnTo>
                  <a:pt x="360" y="1364"/>
                </a:lnTo>
                <a:lnTo>
                  <a:pt x="370" y="1338"/>
                </a:lnTo>
                <a:lnTo>
                  <a:pt x="371" y="1338"/>
                </a:lnTo>
                <a:lnTo>
                  <a:pt x="384" y="1313"/>
                </a:lnTo>
                <a:lnTo>
                  <a:pt x="384" y="1312"/>
                </a:lnTo>
                <a:lnTo>
                  <a:pt x="392" y="1296"/>
                </a:lnTo>
                <a:lnTo>
                  <a:pt x="397" y="1285"/>
                </a:lnTo>
                <a:lnTo>
                  <a:pt x="401" y="1277"/>
                </a:lnTo>
                <a:lnTo>
                  <a:pt x="381" y="1203"/>
                </a:lnTo>
                <a:lnTo>
                  <a:pt x="363" y="1136"/>
                </a:lnTo>
                <a:lnTo>
                  <a:pt x="363" y="1136"/>
                </a:lnTo>
                <a:lnTo>
                  <a:pt x="364" y="1135"/>
                </a:lnTo>
                <a:lnTo>
                  <a:pt x="364" y="1135"/>
                </a:lnTo>
                <a:lnTo>
                  <a:pt x="365" y="1134"/>
                </a:lnTo>
                <a:lnTo>
                  <a:pt x="366" y="1133"/>
                </a:lnTo>
                <a:lnTo>
                  <a:pt x="367" y="1132"/>
                </a:lnTo>
                <a:lnTo>
                  <a:pt x="368" y="1132"/>
                </a:lnTo>
                <a:lnTo>
                  <a:pt x="369" y="1132"/>
                </a:lnTo>
                <a:lnTo>
                  <a:pt x="370" y="1131"/>
                </a:lnTo>
                <a:lnTo>
                  <a:pt x="372" y="1130"/>
                </a:lnTo>
                <a:lnTo>
                  <a:pt x="373" y="1129"/>
                </a:lnTo>
                <a:lnTo>
                  <a:pt x="373" y="1129"/>
                </a:lnTo>
                <a:lnTo>
                  <a:pt x="375" y="1129"/>
                </a:lnTo>
                <a:lnTo>
                  <a:pt x="376" y="1129"/>
                </a:lnTo>
                <a:lnTo>
                  <a:pt x="376" y="1129"/>
                </a:lnTo>
                <a:lnTo>
                  <a:pt x="377" y="1128"/>
                </a:lnTo>
                <a:lnTo>
                  <a:pt x="378" y="1127"/>
                </a:lnTo>
                <a:lnTo>
                  <a:pt x="378" y="1126"/>
                </a:lnTo>
                <a:lnTo>
                  <a:pt x="378" y="1127"/>
                </a:lnTo>
                <a:lnTo>
                  <a:pt x="380" y="1127"/>
                </a:lnTo>
                <a:lnTo>
                  <a:pt x="381" y="1127"/>
                </a:lnTo>
                <a:lnTo>
                  <a:pt x="382" y="1128"/>
                </a:lnTo>
                <a:lnTo>
                  <a:pt x="383" y="1127"/>
                </a:lnTo>
                <a:lnTo>
                  <a:pt x="384" y="1127"/>
                </a:lnTo>
                <a:lnTo>
                  <a:pt x="384" y="1126"/>
                </a:lnTo>
                <a:lnTo>
                  <a:pt x="384" y="1125"/>
                </a:lnTo>
                <a:lnTo>
                  <a:pt x="384" y="1124"/>
                </a:lnTo>
                <a:lnTo>
                  <a:pt x="384" y="1124"/>
                </a:lnTo>
                <a:lnTo>
                  <a:pt x="384" y="1124"/>
                </a:lnTo>
                <a:lnTo>
                  <a:pt x="385" y="1124"/>
                </a:lnTo>
                <a:lnTo>
                  <a:pt x="385" y="1125"/>
                </a:lnTo>
                <a:lnTo>
                  <a:pt x="386" y="1125"/>
                </a:lnTo>
                <a:lnTo>
                  <a:pt x="387" y="1124"/>
                </a:lnTo>
                <a:lnTo>
                  <a:pt x="389" y="1123"/>
                </a:lnTo>
                <a:lnTo>
                  <a:pt x="389" y="1122"/>
                </a:lnTo>
                <a:lnTo>
                  <a:pt x="389" y="1122"/>
                </a:lnTo>
                <a:lnTo>
                  <a:pt x="389" y="1121"/>
                </a:lnTo>
                <a:lnTo>
                  <a:pt x="389" y="1120"/>
                </a:lnTo>
                <a:lnTo>
                  <a:pt x="390" y="1120"/>
                </a:lnTo>
                <a:lnTo>
                  <a:pt x="391" y="1120"/>
                </a:lnTo>
                <a:lnTo>
                  <a:pt x="390" y="1116"/>
                </a:lnTo>
                <a:lnTo>
                  <a:pt x="389" y="1090"/>
                </a:lnTo>
                <a:lnTo>
                  <a:pt x="387" y="1073"/>
                </a:lnTo>
                <a:lnTo>
                  <a:pt x="387" y="1064"/>
                </a:lnTo>
                <a:lnTo>
                  <a:pt x="385" y="1040"/>
                </a:lnTo>
                <a:lnTo>
                  <a:pt x="383" y="1020"/>
                </a:lnTo>
                <a:lnTo>
                  <a:pt x="383" y="1018"/>
                </a:lnTo>
                <a:lnTo>
                  <a:pt x="383" y="1018"/>
                </a:lnTo>
                <a:lnTo>
                  <a:pt x="383" y="1017"/>
                </a:lnTo>
                <a:lnTo>
                  <a:pt x="383" y="1016"/>
                </a:lnTo>
                <a:lnTo>
                  <a:pt x="379" y="926"/>
                </a:lnTo>
                <a:lnTo>
                  <a:pt x="375" y="843"/>
                </a:lnTo>
                <a:lnTo>
                  <a:pt x="375" y="838"/>
                </a:lnTo>
                <a:lnTo>
                  <a:pt x="375" y="838"/>
                </a:lnTo>
                <a:lnTo>
                  <a:pt x="374" y="837"/>
                </a:lnTo>
                <a:lnTo>
                  <a:pt x="372" y="837"/>
                </a:lnTo>
                <a:lnTo>
                  <a:pt x="372" y="824"/>
                </a:lnTo>
                <a:lnTo>
                  <a:pt x="368" y="761"/>
                </a:lnTo>
                <a:lnTo>
                  <a:pt x="367" y="732"/>
                </a:lnTo>
                <a:lnTo>
                  <a:pt x="366" y="719"/>
                </a:lnTo>
                <a:lnTo>
                  <a:pt x="366" y="716"/>
                </a:lnTo>
                <a:lnTo>
                  <a:pt x="365" y="702"/>
                </a:lnTo>
                <a:lnTo>
                  <a:pt x="365" y="695"/>
                </a:lnTo>
                <a:lnTo>
                  <a:pt x="363" y="691"/>
                </a:lnTo>
                <a:lnTo>
                  <a:pt x="358" y="681"/>
                </a:lnTo>
                <a:lnTo>
                  <a:pt x="354" y="673"/>
                </a:lnTo>
                <a:lnTo>
                  <a:pt x="350" y="664"/>
                </a:lnTo>
                <a:lnTo>
                  <a:pt x="347" y="659"/>
                </a:lnTo>
                <a:lnTo>
                  <a:pt x="344" y="653"/>
                </a:lnTo>
                <a:lnTo>
                  <a:pt x="339" y="641"/>
                </a:lnTo>
                <a:lnTo>
                  <a:pt x="326" y="615"/>
                </a:lnTo>
                <a:lnTo>
                  <a:pt x="315" y="591"/>
                </a:lnTo>
                <a:lnTo>
                  <a:pt x="308" y="577"/>
                </a:lnTo>
                <a:lnTo>
                  <a:pt x="304" y="569"/>
                </a:lnTo>
                <a:lnTo>
                  <a:pt x="299" y="559"/>
                </a:lnTo>
                <a:lnTo>
                  <a:pt x="297" y="553"/>
                </a:lnTo>
                <a:lnTo>
                  <a:pt x="295" y="550"/>
                </a:lnTo>
                <a:lnTo>
                  <a:pt x="295" y="549"/>
                </a:lnTo>
                <a:lnTo>
                  <a:pt x="292" y="544"/>
                </a:lnTo>
                <a:lnTo>
                  <a:pt x="291" y="542"/>
                </a:lnTo>
                <a:lnTo>
                  <a:pt x="289" y="539"/>
                </a:lnTo>
                <a:lnTo>
                  <a:pt x="288" y="535"/>
                </a:lnTo>
                <a:lnTo>
                  <a:pt x="286" y="532"/>
                </a:lnTo>
                <a:lnTo>
                  <a:pt x="284" y="528"/>
                </a:lnTo>
                <a:lnTo>
                  <a:pt x="283" y="525"/>
                </a:lnTo>
                <a:lnTo>
                  <a:pt x="281" y="522"/>
                </a:lnTo>
                <a:lnTo>
                  <a:pt x="280" y="519"/>
                </a:lnTo>
                <a:lnTo>
                  <a:pt x="278" y="516"/>
                </a:lnTo>
                <a:lnTo>
                  <a:pt x="277" y="514"/>
                </a:lnTo>
                <a:lnTo>
                  <a:pt x="276" y="511"/>
                </a:lnTo>
                <a:lnTo>
                  <a:pt x="274" y="506"/>
                </a:lnTo>
                <a:lnTo>
                  <a:pt x="271" y="501"/>
                </a:lnTo>
                <a:lnTo>
                  <a:pt x="270" y="498"/>
                </a:lnTo>
                <a:lnTo>
                  <a:pt x="268" y="494"/>
                </a:lnTo>
                <a:lnTo>
                  <a:pt x="267" y="491"/>
                </a:lnTo>
                <a:lnTo>
                  <a:pt x="265" y="487"/>
                </a:lnTo>
                <a:lnTo>
                  <a:pt x="263" y="483"/>
                </a:lnTo>
                <a:lnTo>
                  <a:pt x="260" y="479"/>
                </a:lnTo>
                <a:lnTo>
                  <a:pt x="258" y="475"/>
                </a:lnTo>
                <a:lnTo>
                  <a:pt x="254" y="468"/>
                </a:lnTo>
                <a:lnTo>
                  <a:pt x="252" y="465"/>
                </a:lnTo>
                <a:lnTo>
                  <a:pt x="250" y="462"/>
                </a:lnTo>
                <a:lnTo>
                  <a:pt x="248" y="458"/>
                </a:lnTo>
                <a:lnTo>
                  <a:pt x="247" y="457"/>
                </a:lnTo>
                <a:lnTo>
                  <a:pt x="247" y="457"/>
                </a:lnTo>
                <a:lnTo>
                  <a:pt x="247" y="457"/>
                </a:lnTo>
                <a:lnTo>
                  <a:pt x="247" y="457"/>
                </a:lnTo>
                <a:lnTo>
                  <a:pt x="247" y="457"/>
                </a:lnTo>
                <a:lnTo>
                  <a:pt x="247" y="457"/>
                </a:lnTo>
                <a:lnTo>
                  <a:pt x="247" y="457"/>
                </a:lnTo>
                <a:lnTo>
                  <a:pt x="247" y="456"/>
                </a:lnTo>
                <a:lnTo>
                  <a:pt x="247" y="456"/>
                </a:lnTo>
                <a:lnTo>
                  <a:pt x="247" y="456"/>
                </a:lnTo>
                <a:lnTo>
                  <a:pt x="247" y="456"/>
                </a:lnTo>
                <a:lnTo>
                  <a:pt x="247" y="456"/>
                </a:lnTo>
                <a:lnTo>
                  <a:pt x="247" y="456"/>
                </a:lnTo>
                <a:lnTo>
                  <a:pt x="247" y="456"/>
                </a:lnTo>
                <a:lnTo>
                  <a:pt x="247" y="456"/>
                </a:lnTo>
                <a:lnTo>
                  <a:pt x="245" y="454"/>
                </a:lnTo>
                <a:lnTo>
                  <a:pt x="244" y="451"/>
                </a:lnTo>
                <a:lnTo>
                  <a:pt x="236" y="438"/>
                </a:lnTo>
                <a:lnTo>
                  <a:pt x="221" y="412"/>
                </a:lnTo>
                <a:lnTo>
                  <a:pt x="209" y="392"/>
                </a:lnTo>
                <a:lnTo>
                  <a:pt x="209" y="392"/>
                </a:lnTo>
                <a:lnTo>
                  <a:pt x="204" y="384"/>
                </a:lnTo>
                <a:lnTo>
                  <a:pt x="196" y="371"/>
                </a:lnTo>
                <a:lnTo>
                  <a:pt x="194" y="367"/>
                </a:lnTo>
                <a:lnTo>
                  <a:pt x="194" y="367"/>
                </a:lnTo>
                <a:lnTo>
                  <a:pt x="194" y="366"/>
                </a:lnTo>
                <a:lnTo>
                  <a:pt x="193" y="366"/>
                </a:lnTo>
                <a:lnTo>
                  <a:pt x="187" y="356"/>
                </a:lnTo>
                <a:lnTo>
                  <a:pt x="180" y="343"/>
                </a:lnTo>
                <a:lnTo>
                  <a:pt x="173" y="331"/>
                </a:lnTo>
                <a:lnTo>
                  <a:pt x="170" y="326"/>
                </a:lnTo>
                <a:lnTo>
                  <a:pt x="166" y="319"/>
                </a:lnTo>
                <a:lnTo>
                  <a:pt x="162" y="313"/>
                </a:lnTo>
                <a:lnTo>
                  <a:pt x="161" y="310"/>
                </a:lnTo>
                <a:lnTo>
                  <a:pt x="160" y="309"/>
                </a:lnTo>
                <a:lnTo>
                  <a:pt x="161" y="309"/>
                </a:lnTo>
                <a:lnTo>
                  <a:pt x="161" y="309"/>
                </a:lnTo>
                <a:lnTo>
                  <a:pt x="143" y="279"/>
                </a:lnTo>
                <a:lnTo>
                  <a:pt x="138" y="271"/>
                </a:lnTo>
                <a:lnTo>
                  <a:pt x="134" y="264"/>
                </a:lnTo>
                <a:lnTo>
                  <a:pt x="124" y="246"/>
                </a:lnTo>
                <a:lnTo>
                  <a:pt x="122" y="244"/>
                </a:lnTo>
                <a:lnTo>
                  <a:pt x="112" y="226"/>
                </a:lnTo>
                <a:lnTo>
                  <a:pt x="104" y="213"/>
                </a:lnTo>
                <a:lnTo>
                  <a:pt x="104" y="213"/>
                </a:lnTo>
                <a:lnTo>
                  <a:pt x="103" y="212"/>
                </a:lnTo>
                <a:lnTo>
                  <a:pt x="98" y="202"/>
                </a:lnTo>
                <a:lnTo>
                  <a:pt x="98" y="203"/>
                </a:lnTo>
                <a:lnTo>
                  <a:pt x="97" y="201"/>
                </a:lnTo>
                <a:lnTo>
                  <a:pt x="92" y="193"/>
                </a:lnTo>
                <a:lnTo>
                  <a:pt x="82" y="177"/>
                </a:lnTo>
                <a:lnTo>
                  <a:pt x="77" y="169"/>
                </a:lnTo>
                <a:lnTo>
                  <a:pt x="77" y="169"/>
                </a:lnTo>
                <a:lnTo>
                  <a:pt x="77" y="169"/>
                </a:lnTo>
                <a:lnTo>
                  <a:pt x="75" y="164"/>
                </a:lnTo>
                <a:lnTo>
                  <a:pt x="72" y="160"/>
                </a:lnTo>
                <a:lnTo>
                  <a:pt x="69" y="154"/>
                </a:lnTo>
                <a:lnTo>
                  <a:pt x="66" y="150"/>
                </a:lnTo>
                <a:lnTo>
                  <a:pt x="64" y="146"/>
                </a:lnTo>
                <a:lnTo>
                  <a:pt x="57" y="135"/>
                </a:lnTo>
                <a:lnTo>
                  <a:pt x="54" y="128"/>
                </a:lnTo>
                <a:lnTo>
                  <a:pt x="51" y="124"/>
                </a:lnTo>
                <a:lnTo>
                  <a:pt x="50" y="122"/>
                </a:lnTo>
                <a:lnTo>
                  <a:pt x="49" y="121"/>
                </a:lnTo>
                <a:lnTo>
                  <a:pt x="48" y="118"/>
                </a:lnTo>
                <a:lnTo>
                  <a:pt x="46" y="114"/>
                </a:lnTo>
                <a:lnTo>
                  <a:pt x="43" y="110"/>
                </a:lnTo>
                <a:lnTo>
                  <a:pt x="40" y="105"/>
                </a:lnTo>
                <a:lnTo>
                  <a:pt x="40" y="105"/>
                </a:lnTo>
                <a:lnTo>
                  <a:pt x="39" y="104"/>
                </a:lnTo>
                <a:lnTo>
                  <a:pt x="37" y="101"/>
                </a:lnTo>
                <a:lnTo>
                  <a:pt x="34" y="95"/>
                </a:lnTo>
                <a:lnTo>
                  <a:pt x="31" y="90"/>
                </a:lnTo>
                <a:lnTo>
                  <a:pt x="28" y="85"/>
                </a:lnTo>
                <a:lnTo>
                  <a:pt x="27" y="83"/>
                </a:lnTo>
                <a:lnTo>
                  <a:pt x="23" y="76"/>
                </a:lnTo>
                <a:lnTo>
                  <a:pt x="20" y="71"/>
                </a:lnTo>
                <a:lnTo>
                  <a:pt x="20" y="71"/>
                </a:lnTo>
                <a:lnTo>
                  <a:pt x="18" y="67"/>
                </a:lnTo>
                <a:lnTo>
                  <a:pt x="15" y="62"/>
                </a:lnTo>
                <a:lnTo>
                  <a:pt x="10" y="54"/>
                </a:lnTo>
                <a:lnTo>
                  <a:pt x="9" y="52"/>
                </a:lnTo>
                <a:lnTo>
                  <a:pt x="2" y="41"/>
                </a:lnTo>
                <a:lnTo>
                  <a:pt x="1" y="38"/>
                </a:lnTo>
                <a:lnTo>
                  <a:pt x="0" y="38"/>
                </a:lnTo>
                <a:lnTo>
                  <a:pt x="0" y="37"/>
                </a:lnTo>
                <a:lnTo>
                  <a:pt x="0" y="37"/>
                </a:lnTo>
                <a:lnTo>
                  <a:pt x="0" y="37"/>
                </a:lnTo>
                <a:lnTo>
                  <a:pt x="0" y="37"/>
                </a:lnTo>
                <a:lnTo>
                  <a:pt x="0" y="37"/>
                </a:lnTo>
                <a:lnTo>
                  <a:pt x="0" y="37"/>
                </a:lnTo>
                <a:lnTo>
                  <a:pt x="1" y="37"/>
                </a:lnTo>
                <a:lnTo>
                  <a:pt x="3" y="37"/>
                </a:lnTo>
                <a:lnTo>
                  <a:pt x="5" y="39"/>
                </a:lnTo>
                <a:lnTo>
                  <a:pt x="5" y="39"/>
                </a:lnTo>
                <a:lnTo>
                  <a:pt x="7" y="39"/>
                </a:lnTo>
                <a:lnTo>
                  <a:pt x="8" y="40"/>
                </a:lnTo>
                <a:lnTo>
                  <a:pt x="9" y="39"/>
                </a:lnTo>
                <a:lnTo>
                  <a:pt x="10" y="38"/>
                </a:lnTo>
                <a:lnTo>
                  <a:pt x="11" y="37"/>
                </a:lnTo>
                <a:lnTo>
                  <a:pt x="12" y="37"/>
                </a:lnTo>
                <a:lnTo>
                  <a:pt x="13" y="38"/>
                </a:lnTo>
                <a:lnTo>
                  <a:pt x="14" y="39"/>
                </a:lnTo>
                <a:lnTo>
                  <a:pt x="16" y="41"/>
                </a:lnTo>
                <a:lnTo>
                  <a:pt x="18" y="43"/>
                </a:lnTo>
                <a:lnTo>
                  <a:pt x="20" y="45"/>
                </a:lnTo>
                <a:lnTo>
                  <a:pt x="22" y="46"/>
                </a:lnTo>
                <a:lnTo>
                  <a:pt x="23" y="46"/>
                </a:lnTo>
                <a:lnTo>
                  <a:pt x="24" y="46"/>
                </a:lnTo>
                <a:lnTo>
                  <a:pt x="26" y="46"/>
                </a:lnTo>
                <a:lnTo>
                  <a:pt x="28" y="45"/>
                </a:lnTo>
                <a:lnTo>
                  <a:pt x="29" y="45"/>
                </a:lnTo>
                <a:lnTo>
                  <a:pt x="31" y="44"/>
                </a:lnTo>
                <a:lnTo>
                  <a:pt x="33" y="43"/>
                </a:lnTo>
                <a:lnTo>
                  <a:pt x="36" y="42"/>
                </a:lnTo>
                <a:lnTo>
                  <a:pt x="38" y="41"/>
                </a:lnTo>
                <a:lnTo>
                  <a:pt x="39" y="41"/>
                </a:lnTo>
                <a:lnTo>
                  <a:pt x="41" y="40"/>
                </a:lnTo>
                <a:lnTo>
                  <a:pt x="41" y="40"/>
                </a:lnTo>
                <a:lnTo>
                  <a:pt x="42" y="40"/>
                </a:lnTo>
                <a:lnTo>
                  <a:pt x="42" y="40"/>
                </a:lnTo>
                <a:lnTo>
                  <a:pt x="42" y="40"/>
                </a:lnTo>
                <a:lnTo>
                  <a:pt x="42" y="39"/>
                </a:lnTo>
                <a:lnTo>
                  <a:pt x="42" y="39"/>
                </a:lnTo>
                <a:lnTo>
                  <a:pt x="42" y="39"/>
                </a:lnTo>
                <a:lnTo>
                  <a:pt x="42" y="39"/>
                </a:lnTo>
                <a:lnTo>
                  <a:pt x="43" y="39"/>
                </a:lnTo>
                <a:lnTo>
                  <a:pt x="43" y="39"/>
                </a:lnTo>
                <a:lnTo>
                  <a:pt x="43" y="38"/>
                </a:lnTo>
                <a:lnTo>
                  <a:pt x="44" y="38"/>
                </a:lnTo>
                <a:lnTo>
                  <a:pt x="44" y="38"/>
                </a:lnTo>
                <a:lnTo>
                  <a:pt x="44" y="38"/>
                </a:lnTo>
                <a:lnTo>
                  <a:pt x="44" y="37"/>
                </a:lnTo>
                <a:lnTo>
                  <a:pt x="44" y="37"/>
                </a:lnTo>
                <a:lnTo>
                  <a:pt x="44" y="37"/>
                </a:lnTo>
                <a:lnTo>
                  <a:pt x="44" y="37"/>
                </a:lnTo>
                <a:lnTo>
                  <a:pt x="44" y="37"/>
                </a:lnTo>
                <a:lnTo>
                  <a:pt x="44" y="37"/>
                </a:lnTo>
                <a:lnTo>
                  <a:pt x="44" y="37"/>
                </a:lnTo>
                <a:lnTo>
                  <a:pt x="45" y="37"/>
                </a:lnTo>
                <a:lnTo>
                  <a:pt x="45" y="37"/>
                </a:lnTo>
                <a:lnTo>
                  <a:pt x="45" y="37"/>
                </a:lnTo>
                <a:lnTo>
                  <a:pt x="45" y="37"/>
                </a:lnTo>
                <a:lnTo>
                  <a:pt x="45" y="37"/>
                </a:lnTo>
                <a:lnTo>
                  <a:pt x="45" y="37"/>
                </a:lnTo>
                <a:lnTo>
                  <a:pt x="45" y="37"/>
                </a:lnTo>
                <a:lnTo>
                  <a:pt x="45" y="37"/>
                </a:lnTo>
                <a:lnTo>
                  <a:pt x="45" y="37"/>
                </a:lnTo>
                <a:lnTo>
                  <a:pt x="45" y="36"/>
                </a:lnTo>
                <a:lnTo>
                  <a:pt x="45" y="36"/>
                </a:lnTo>
                <a:lnTo>
                  <a:pt x="45" y="36"/>
                </a:lnTo>
                <a:lnTo>
                  <a:pt x="45" y="36"/>
                </a:lnTo>
                <a:lnTo>
                  <a:pt x="45" y="36"/>
                </a:lnTo>
                <a:lnTo>
                  <a:pt x="45" y="36"/>
                </a:lnTo>
                <a:lnTo>
                  <a:pt x="45" y="36"/>
                </a:lnTo>
                <a:lnTo>
                  <a:pt x="45" y="36"/>
                </a:lnTo>
                <a:lnTo>
                  <a:pt x="45" y="35"/>
                </a:lnTo>
                <a:lnTo>
                  <a:pt x="45" y="35"/>
                </a:lnTo>
                <a:lnTo>
                  <a:pt x="45" y="35"/>
                </a:lnTo>
                <a:lnTo>
                  <a:pt x="45" y="35"/>
                </a:lnTo>
                <a:lnTo>
                  <a:pt x="45" y="35"/>
                </a:lnTo>
                <a:lnTo>
                  <a:pt x="45" y="35"/>
                </a:lnTo>
                <a:lnTo>
                  <a:pt x="45" y="35"/>
                </a:lnTo>
                <a:lnTo>
                  <a:pt x="45" y="35"/>
                </a:lnTo>
                <a:lnTo>
                  <a:pt x="45" y="34"/>
                </a:lnTo>
                <a:lnTo>
                  <a:pt x="45" y="34"/>
                </a:lnTo>
                <a:lnTo>
                  <a:pt x="45" y="34"/>
                </a:lnTo>
                <a:lnTo>
                  <a:pt x="45" y="33"/>
                </a:lnTo>
                <a:lnTo>
                  <a:pt x="45" y="33"/>
                </a:lnTo>
                <a:lnTo>
                  <a:pt x="45" y="33"/>
                </a:lnTo>
                <a:lnTo>
                  <a:pt x="45" y="33"/>
                </a:lnTo>
                <a:lnTo>
                  <a:pt x="45" y="33"/>
                </a:lnTo>
                <a:lnTo>
                  <a:pt x="45" y="33"/>
                </a:lnTo>
                <a:lnTo>
                  <a:pt x="45" y="33"/>
                </a:lnTo>
                <a:lnTo>
                  <a:pt x="45" y="33"/>
                </a:lnTo>
                <a:lnTo>
                  <a:pt x="45" y="33"/>
                </a:lnTo>
                <a:lnTo>
                  <a:pt x="45" y="33"/>
                </a:lnTo>
                <a:lnTo>
                  <a:pt x="45" y="32"/>
                </a:lnTo>
                <a:lnTo>
                  <a:pt x="45" y="32"/>
                </a:lnTo>
                <a:lnTo>
                  <a:pt x="45" y="32"/>
                </a:lnTo>
                <a:lnTo>
                  <a:pt x="45" y="32"/>
                </a:lnTo>
                <a:lnTo>
                  <a:pt x="45" y="32"/>
                </a:lnTo>
                <a:lnTo>
                  <a:pt x="45" y="32"/>
                </a:lnTo>
                <a:lnTo>
                  <a:pt x="45" y="32"/>
                </a:lnTo>
                <a:lnTo>
                  <a:pt x="45" y="32"/>
                </a:lnTo>
                <a:lnTo>
                  <a:pt x="45" y="31"/>
                </a:lnTo>
                <a:lnTo>
                  <a:pt x="45" y="31"/>
                </a:lnTo>
                <a:lnTo>
                  <a:pt x="45" y="31"/>
                </a:lnTo>
                <a:lnTo>
                  <a:pt x="45" y="31"/>
                </a:lnTo>
                <a:lnTo>
                  <a:pt x="45" y="31"/>
                </a:lnTo>
                <a:lnTo>
                  <a:pt x="45" y="31"/>
                </a:lnTo>
                <a:lnTo>
                  <a:pt x="45" y="31"/>
                </a:lnTo>
                <a:lnTo>
                  <a:pt x="45" y="31"/>
                </a:lnTo>
                <a:lnTo>
                  <a:pt x="45" y="31"/>
                </a:lnTo>
                <a:lnTo>
                  <a:pt x="45" y="31"/>
                </a:lnTo>
                <a:lnTo>
                  <a:pt x="45" y="31"/>
                </a:lnTo>
                <a:lnTo>
                  <a:pt x="45" y="31"/>
                </a:lnTo>
                <a:lnTo>
                  <a:pt x="45" y="31"/>
                </a:lnTo>
                <a:lnTo>
                  <a:pt x="46" y="31"/>
                </a:lnTo>
                <a:lnTo>
                  <a:pt x="46" y="31"/>
                </a:lnTo>
                <a:lnTo>
                  <a:pt x="46" y="31"/>
                </a:lnTo>
                <a:lnTo>
                  <a:pt x="46" y="30"/>
                </a:lnTo>
                <a:lnTo>
                  <a:pt x="46" y="30"/>
                </a:lnTo>
                <a:lnTo>
                  <a:pt x="46" y="30"/>
                </a:lnTo>
                <a:lnTo>
                  <a:pt x="46" y="30"/>
                </a:lnTo>
                <a:lnTo>
                  <a:pt x="46" y="30"/>
                </a:lnTo>
                <a:lnTo>
                  <a:pt x="46" y="30"/>
                </a:lnTo>
                <a:lnTo>
                  <a:pt x="46" y="30"/>
                </a:lnTo>
                <a:lnTo>
                  <a:pt x="46" y="30"/>
                </a:lnTo>
                <a:lnTo>
                  <a:pt x="46" y="30"/>
                </a:lnTo>
                <a:lnTo>
                  <a:pt x="46" y="30"/>
                </a:lnTo>
                <a:lnTo>
                  <a:pt x="46" y="30"/>
                </a:lnTo>
                <a:lnTo>
                  <a:pt x="47" y="30"/>
                </a:lnTo>
                <a:lnTo>
                  <a:pt x="47" y="30"/>
                </a:lnTo>
                <a:lnTo>
                  <a:pt x="47" y="30"/>
                </a:lnTo>
                <a:lnTo>
                  <a:pt x="47" y="30"/>
                </a:lnTo>
                <a:lnTo>
                  <a:pt x="47" y="30"/>
                </a:lnTo>
                <a:lnTo>
                  <a:pt x="47" y="30"/>
                </a:lnTo>
                <a:lnTo>
                  <a:pt x="47" y="30"/>
                </a:lnTo>
                <a:lnTo>
                  <a:pt x="47" y="30"/>
                </a:lnTo>
                <a:lnTo>
                  <a:pt x="47" y="30"/>
                </a:lnTo>
                <a:lnTo>
                  <a:pt x="48" y="30"/>
                </a:lnTo>
                <a:lnTo>
                  <a:pt x="48" y="30"/>
                </a:lnTo>
                <a:lnTo>
                  <a:pt x="48" y="30"/>
                </a:lnTo>
                <a:lnTo>
                  <a:pt x="48" y="30"/>
                </a:lnTo>
                <a:lnTo>
                  <a:pt x="48" y="30"/>
                </a:lnTo>
                <a:lnTo>
                  <a:pt x="48" y="30"/>
                </a:lnTo>
                <a:lnTo>
                  <a:pt x="48" y="30"/>
                </a:lnTo>
                <a:lnTo>
                  <a:pt x="48" y="30"/>
                </a:lnTo>
                <a:lnTo>
                  <a:pt x="48" y="30"/>
                </a:lnTo>
                <a:lnTo>
                  <a:pt x="49" y="30"/>
                </a:lnTo>
                <a:lnTo>
                  <a:pt x="49" y="30"/>
                </a:lnTo>
                <a:lnTo>
                  <a:pt x="49" y="30"/>
                </a:lnTo>
                <a:lnTo>
                  <a:pt x="49" y="30"/>
                </a:lnTo>
                <a:lnTo>
                  <a:pt x="49" y="30"/>
                </a:lnTo>
                <a:lnTo>
                  <a:pt x="49" y="30"/>
                </a:lnTo>
                <a:lnTo>
                  <a:pt x="49" y="30"/>
                </a:lnTo>
                <a:lnTo>
                  <a:pt x="49" y="30"/>
                </a:lnTo>
                <a:lnTo>
                  <a:pt x="49" y="30"/>
                </a:lnTo>
                <a:lnTo>
                  <a:pt x="49" y="30"/>
                </a:lnTo>
                <a:lnTo>
                  <a:pt x="49" y="30"/>
                </a:lnTo>
                <a:lnTo>
                  <a:pt x="49" y="30"/>
                </a:lnTo>
                <a:lnTo>
                  <a:pt x="49" y="30"/>
                </a:lnTo>
                <a:lnTo>
                  <a:pt x="49" y="30"/>
                </a:lnTo>
                <a:lnTo>
                  <a:pt x="50" y="31"/>
                </a:lnTo>
                <a:lnTo>
                  <a:pt x="50" y="31"/>
                </a:lnTo>
                <a:lnTo>
                  <a:pt x="50" y="31"/>
                </a:lnTo>
                <a:lnTo>
                  <a:pt x="50" y="31"/>
                </a:lnTo>
                <a:lnTo>
                  <a:pt x="50" y="31"/>
                </a:lnTo>
                <a:lnTo>
                  <a:pt x="50" y="31"/>
                </a:lnTo>
                <a:lnTo>
                  <a:pt x="50" y="31"/>
                </a:lnTo>
                <a:lnTo>
                  <a:pt x="50" y="31"/>
                </a:lnTo>
                <a:lnTo>
                  <a:pt x="50" y="31"/>
                </a:lnTo>
                <a:lnTo>
                  <a:pt x="51" y="31"/>
                </a:lnTo>
                <a:lnTo>
                  <a:pt x="51" y="32"/>
                </a:lnTo>
                <a:lnTo>
                  <a:pt x="51" y="32"/>
                </a:lnTo>
                <a:lnTo>
                  <a:pt x="51" y="32"/>
                </a:lnTo>
                <a:lnTo>
                  <a:pt x="51" y="32"/>
                </a:lnTo>
                <a:lnTo>
                  <a:pt x="52" y="32"/>
                </a:lnTo>
                <a:lnTo>
                  <a:pt x="52" y="32"/>
                </a:lnTo>
                <a:lnTo>
                  <a:pt x="52" y="32"/>
                </a:lnTo>
                <a:lnTo>
                  <a:pt x="52" y="32"/>
                </a:lnTo>
                <a:lnTo>
                  <a:pt x="52" y="32"/>
                </a:lnTo>
                <a:lnTo>
                  <a:pt x="52" y="32"/>
                </a:lnTo>
                <a:lnTo>
                  <a:pt x="52" y="32"/>
                </a:lnTo>
                <a:lnTo>
                  <a:pt x="52" y="32"/>
                </a:lnTo>
                <a:lnTo>
                  <a:pt x="52" y="32"/>
                </a:lnTo>
                <a:lnTo>
                  <a:pt x="52" y="32"/>
                </a:lnTo>
                <a:lnTo>
                  <a:pt x="52" y="32"/>
                </a:lnTo>
                <a:lnTo>
                  <a:pt x="52" y="32"/>
                </a:lnTo>
                <a:lnTo>
                  <a:pt x="52" y="32"/>
                </a:lnTo>
                <a:lnTo>
                  <a:pt x="52" y="32"/>
                </a:lnTo>
                <a:lnTo>
                  <a:pt x="53" y="32"/>
                </a:lnTo>
                <a:lnTo>
                  <a:pt x="53" y="32"/>
                </a:lnTo>
                <a:lnTo>
                  <a:pt x="53" y="32"/>
                </a:lnTo>
                <a:lnTo>
                  <a:pt x="53" y="32"/>
                </a:lnTo>
                <a:lnTo>
                  <a:pt x="53" y="32"/>
                </a:lnTo>
                <a:lnTo>
                  <a:pt x="53" y="32"/>
                </a:lnTo>
                <a:lnTo>
                  <a:pt x="53" y="32"/>
                </a:lnTo>
                <a:lnTo>
                  <a:pt x="54" y="32"/>
                </a:lnTo>
                <a:lnTo>
                  <a:pt x="54" y="32"/>
                </a:lnTo>
                <a:lnTo>
                  <a:pt x="54" y="32"/>
                </a:lnTo>
                <a:lnTo>
                  <a:pt x="54" y="32"/>
                </a:lnTo>
                <a:lnTo>
                  <a:pt x="55" y="32"/>
                </a:lnTo>
                <a:lnTo>
                  <a:pt x="55" y="32"/>
                </a:lnTo>
                <a:lnTo>
                  <a:pt x="55" y="32"/>
                </a:lnTo>
                <a:lnTo>
                  <a:pt x="55" y="32"/>
                </a:lnTo>
                <a:lnTo>
                  <a:pt x="55" y="32"/>
                </a:lnTo>
                <a:lnTo>
                  <a:pt x="55" y="32"/>
                </a:lnTo>
                <a:lnTo>
                  <a:pt x="55" y="32"/>
                </a:lnTo>
                <a:lnTo>
                  <a:pt x="55" y="32"/>
                </a:lnTo>
                <a:lnTo>
                  <a:pt x="55" y="32"/>
                </a:lnTo>
                <a:lnTo>
                  <a:pt x="55" y="32"/>
                </a:lnTo>
                <a:lnTo>
                  <a:pt x="56" y="32"/>
                </a:lnTo>
                <a:lnTo>
                  <a:pt x="56" y="32"/>
                </a:lnTo>
                <a:lnTo>
                  <a:pt x="56" y="32"/>
                </a:lnTo>
                <a:lnTo>
                  <a:pt x="56" y="32"/>
                </a:lnTo>
                <a:lnTo>
                  <a:pt x="56" y="32"/>
                </a:lnTo>
                <a:lnTo>
                  <a:pt x="56" y="32"/>
                </a:lnTo>
                <a:lnTo>
                  <a:pt x="56" y="32"/>
                </a:lnTo>
                <a:lnTo>
                  <a:pt x="56" y="32"/>
                </a:lnTo>
                <a:lnTo>
                  <a:pt x="56" y="32"/>
                </a:lnTo>
                <a:lnTo>
                  <a:pt x="56" y="32"/>
                </a:lnTo>
                <a:lnTo>
                  <a:pt x="56" y="32"/>
                </a:lnTo>
                <a:lnTo>
                  <a:pt x="56" y="32"/>
                </a:lnTo>
                <a:lnTo>
                  <a:pt x="57" y="32"/>
                </a:lnTo>
                <a:lnTo>
                  <a:pt x="57" y="32"/>
                </a:lnTo>
                <a:lnTo>
                  <a:pt x="57" y="32"/>
                </a:lnTo>
                <a:lnTo>
                  <a:pt x="57" y="32"/>
                </a:lnTo>
                <a:lnTo>
                  <a:pt x="57" y="32"/>
                </a:lnTo>
                <a:lnTo>
                  <a:pt x="57" y="32"/>
                </a:lnTo>
                <a:lnTo>
                  <a:pt x="57" y="32"/>
                </a:lnTo>
                <a:lnTo>
                  <a:pt x="57" y="32"/>
                </a:lnTo>
                <a:lnTo>
                  <a:pt x="57" y="31"/>
                </a:lnTo>
                <a:lnTo>
                  <a:pt x="58" y="31"/>
                </a:lnTo>
                <a:lnTo>
                  <a:pt x="58" y="31"/>
                </a:lnTo>
                <a:lnTo>
                  <a:pt x="58" y="31"/>
                </a:lnTo>
                <a:lnTo>
                  <a:pt x="58" y="31"/>
                </a:lnTo>
                <a:lnTo>
                  <a:pt x="58" y="31"/>
                </a:lnTo>
                <a:lnTo>
                  <a:pt x="58" y="31"/>
                </a:lnTo>
                <a:lnTo>
                  <a:pt x="59" y="31"/>
                </a:lnTo>
                <a:lnTo>
                  <a:pt x="59" y="30"/>
                </a:lnTo>
                <a:lnTo>
                  <a:pt x="59" y="30"/>
                </a:lnTo>
                <a:lnTo>
                  <a:pt x="59" y="30"/>
                </a:lnTo>
                <a:lnTo>
                  <a:pt x="59" y="30"/>
                </a:lnTo>
                <a:lnTo>
                  <a:pt x="59" y="30"/>
                </a:lnTo>
                <a:lnTo>
                  <a:pt x="59" y="30"/>
                </a:lnTo>
                <a:lnTo>
                  <a:pt x="59" y="30"/>
                </a:lnTo>
                <a:lnTo>
                  <a:pt x="60" y="30"/>
                </a:lnTo>
                <a:lnTo>
                  <a:pt x="60" y="30"/>
                </a:lnTo>
                <a:lnTo>
                  <a:pt x="60" y="30"/>
                </a:lnTo>
                <a:lnTo>
                  <a:pt x="60" y="30"/>
                </a:lnTo>
                <a:lnTo>
                  <a:pt x="60" y="30"/>
                </a:lnTo>
                <a:lnTo>
                  <a:pt x="60" y="30"/>
                </a:lnTo>
                <a:lnTo>
                  <a:pt x="60" y="30"/>
                </a:lnTo>
                <a:lnTo>
                  <a:pt x="60" y="30"/>
                </a:lnTo>
                <a:lnTo>
                  <a:pt x="60" y="30"/>
                </a:lnTo>
                <a:lnTo>
                  <a:pt x="60" y="30"/>
                </a:lnTo>
                <a:lnTo>
                  <a:pt x="60" y="30"/>
                </a:lnTo>
                <a:lnTo>
                  <a:pt x="60" y="30"/>
                </a:lnTo>
                <a:lnTo>
                  <a:pt x="60" y="30"/>
                </a:lnTo>
                <a:lnTo>
                  <a:pt x="60" y="30"/>
                </a:lnTo>
                <a:lnTo>
                  <a:pt x="61" y="30"/>
                </a:lnTo>
                <a:lnTo>
                  <a:pt x="61" y="30"/>
                </a:lnTo>
                <a:lnTo>
                  <a:pt x="61" y="30"/>
                </a:lnTo>
                <a:lnTo>
                  <a:pt x="61" y="30"/>
                </a:lnTo>
                <a:lnTo>
                  <a:pt x="61" y="30"/>
                </a:lnTo>
                <a:lnTo>
                  <a:pt x="61" y="30"/>
                </a:lnTo>
                <a:lnTo>
                  <a:pt x="61" y="30"/>
                </a:lnTo>
                <a:lnTo>
                  <a:pt x="61" y="30"/>
                </a:lnTo>
                <a:lnTo>
                  <a:pt x="61" y="30"/>
                </a:lnTo>
                <a:lnTo>
                  <a:pt x="61" y="30"/>
                </a:lnTo>
                <a:lnTo>
                  <a:pt x="61" y="30"/>
                </a:lnTo>
                <a:lnTo>
                  <a:pt x="61" y="30"/>
                </a:lnTo>
                <a:lnTo>
                  <a:pt x="62" y="30"/>
                </a:lnTo>
                <a:lnTo>
                  <a:pt x="62" y="30"/>
                </a:lnTo>
                <a:lnTo>
                  <a:pt x="62" y="30"/>
                </a:lnTo>
                <a:lnTo>
                  <a:pt x="62" y="30"/>
                </a:lnTo>
                <a:lnTo>
                  <a:pt x="62" y="30"/>
                </a:lnTo>
                <a:lnTo>
                  <a:pt x="62" y="30"/>
                </a:lnTo>
                <a:lnTo>
                  <a:pt x="62" y="30"/>
                </a:lnTo>
                <a:lnTo>
                  <a:pt x="62" y="31"/>
                </a:lnTo>
                <a:lnTo>
                  <a:pt x="63" y="31"/>
                </a:lnTo>
                <a:lnTo>
                  <a:pt x="63" y="31"/>
                </a:lnTo>
                <a:lnTo>
                  <a:pt x="63" y="31"/>
                </a:lnTo>
                <a:lnTo>
                  <a:pt x="63" y="31"/>
                </a:lnTo>
                <a:lnTo>
                  <a:pt x="63" y="31"/>
                </a:lnTo>
                <a:lnTo>
                  <a:pt x="63" y="31"/>
                </a:lnTo>
                <a:lnTo>
                  <a:pt x="63" y="31"/>
                </a:lnTo>
                <a:lnTo>
                  <a:pt x="63" y="31"/>
                </a:lnTo>
                <a:lnTo>
                  <a:pt x="64" y="31"/>
                </a:lnTo>
                <a:lnTo>
                  <a:pt x="64" y="31"/>
                </a:lnTo>
                <a:lnTo>
                  <a:pt x="64" y="31"/>
                </a:lnTo>
                <a:lnTo>
                  <a:pt x="64" y="31"/>
                </a:lnTo>
                <a:lnTo>
                  <a:pt x="64" y="32"/>
                </a:lnTo>
                <a:lnTo>
                  <a:pt x="64" y="32"/>
                </a:lnTo>
                <a:lnTo>
                  <a:pt x="64" y="32"/>
                </a:lnTo>
                <a:lnTo>
                  <a:pt x="64" y="32"/>
                </a:lnTo>
                <a:lnTo>
                  <a:pt x="64" y="32"/>
                </a:lnTo>
                <a:lnTo>
                  <a:pt x="64" y="32"/>
                </a:lnTo>
                <a:lnTo>
                  <a:pt x="64" y="32"/>
                </a:lnTo>
                <a:lnTo>
                  <a:pt x="65" y="32"/>
                </a:lnTo>
                <a:lnTo>
                  <a:pt x="65" y="32"/>
                </a:lnTo>
                <a:lnTo>
                  <a:pt x="65" y="32"/>
                </a:lnTo>
                <a:lnTo>
                  <a:pt x="65" y="32"/>
                </a:lnTo>
                <a:lnTo>
                  <a:pt x="65" y="32"/>
                </a:lnTo>
                <a:lnTo>
                  <a:pt x="65" y="32"/>
                </a:lnTo>
                <a:lnTo>
                  <a:pt x="65" y="32"/>
                </a:lnTo>
                <a:lnTo>
                  <a:pt x="65" y="32"/>
                </a:lnTo>
                <a:lnTo>
                  <a:pt x="65" y="32"/>
                </a:lnTo>
                <a:lnTo>
                  <a:pt x="66" y="32"/>
                </a:lnTo>
                <a:lnTo>
                  <a:pt x="66" y="32"/>
                </a:lnTo>
                <a:lnTo>
                  <a:pt x="66" y="32"/>
                </a:lnTo>
                <a:lnTo>
                  <a:pt x="66" y="32"/>
                </a:lnTo>
                <a:lnTo>
                  <a:pt x="66" y="32"/>
                </a:lnTo>
                <a:lnTo>
                  <a:pt x="66" y="32"/>
                </a:lnTo>
                <a:lnTo>
                  <a:pt x="66" y="32"/>
                </a:lnTo>
                <a:lnTo>
                  <a:pt x="66" y="32"/>
                </a:lnTo>
                <a:lnTo>
                  <a:pt x="66" y="32"/>
                </a:lnTo>
                <a:lnTo>
                  <a:pt x="66" y="32"/>
                </a:lnTo>
                <a:lnTo>
                  <a:pt x="66" y="32"/>
                </a:lnTo>
                <a:lnTo>
                  <a:pt x="66" y="32"/>
                </a:lnTo>
                <a:lnTo>
                  <a:pt x="67" y="32"/>
                </a:lnTo>
                <a:lnTo>
                  <a:pt x="67" y="32"/>
                </a:lnTo>
                <a:lnTo>
                  <a:pt x="67" y="32"/>
                </a:lnTo>
                <a:lnTo>
                  <a:pt x="67" y="32"/>
                </a:lnTo>
                <a:lnTo>
                  <a:pt x="67" y="32"/>
                </a:lnTo>
                <a:lnTo>
                  <a:pt x="67" y="32"/>
                </a:lnTo>
                <a:lnTo>
                  <a:pt x="67" y="32"/>
                </a:lnTo>
                <a:lnTo>
                  <a:pt x="67" y="32"/>
                </a:lnTo>
                <a:lnTo>
                  <a:pt x="68" y="31"/>
                </a:lnTo>
                <a:lnTo>
                  <a:pt x="68" y="31"/>
                </a:lnTo>
                <a:lnTo>
                  <a:pt x="68" y="31"/>
                </a:lnTo>
                <a:lnTo>
                  <a:pt x="68" y="31"/>
                </a:lnTo>
                <a:lnTo>
                  <a:pt x="68" y="31"/>
                </a:lnTo>
                <a:lnTo>
                  <a:pt x="68" y="31"/>
                </a:lnTo>
                <a:lnTo>
                  <a:pt x="68" y="31"/>
                </a:lnTo>
                <a:lnTo>
                  <a:pt x="68" y="31"/>
                </a:lnTo>
                <a:lnTo>
                  <a:pt x="68" y="31"/>
                </a:lnTo>
                <a:lnTo>
                  <a:pt x="68" y="31"/>
                </a:lnTo>
                <a:lnTo>
                  <a:pt x="68" y="31"/>
                </a:lnTo>
                <a:lnTo>
                  <a:pt x="69" y="31"/>
                </a:lnTo>
                <a:lnTo>
                  <a:pt x="69" y="31"/>
                </a:lnTo>
                <a:lnTo>
                  <a:pt x="69" y="31"/>
                </a:lnTo>
                <a:lnTo>
                  <a:pt x="69" y="31"/>
                </a:lnTo>
                <a:lnTo>
                  <a:pt x="69" y="31"/>
                </a:lnTo>
                <a:lnTo>
                  <a:pt x="69" y="30"/>
                </a:lnTo>
                <a:lnTo>
                  <a:pt x="69" y="30"/>
                </a:lnTo>
                <a:lnTo>
                  <a:pt x="70" y="30"/>
                </a:lnTo>
                <a:lnTo>
                  <a:pt x="70" y="30"/>
                </a:lnTo>
                <a:lnTo>
                  <a:pt x="70" y="30"/>
                </a:lnTo>
                <a:lnTo>
                  <a:pt x="70" y="30"/>
                </a:lnTo>
                <a:lnTo>
                  <a:pt x="70" y="30"/>
                </a:lnTo>
                <a:lnTo>
                  <a:pt x="70" y="29"/>
                </a:lnTo>
                <a:lnTo>
                  <a:pt x="70" y="29"/>
                </a:lnTo>
                <a:lnTo>
                  <a:pt x="70" y="29"/>
                </a:lnTo>
                <a:lnTo>
                  <a:pt x="70" y="29"/>
                </a:lnTo>
                <a:lnTo>
                  <a:pt x="70" y="29"/>
                </a:lnTo>
                <a:lnTo>
                  <a:pt x="70" y="29"/>
                </a:lnTo>
                <a:lnTo>
                  <a:pt x="71" y="29"/>
                </a:lnTo>
                <a:lnTo>
                  <a:pt x="71" y="29"/>
                </a:lnTo>
                <a:lnTo>
                  <a:pt x="71" y="29"/>
                </a:lnTo>
                <a:lnTo>
                  <a:pt x="71" y="29"/>
                </a:lnTo>
                <a:lnTo>
                  <a:pt x="71" y="29"/>
                </a:lnTo>
                <a:lnTo>
                  <a:pt x="71" y="29"/>
                </a:lnTo>
                <a:lnTo>
                  <a:pt x="71" y="29"/>
                </a:lnTo>
                <a:lnTo>
                  <a:pt x="71" y="28"/>
                </a:lnTo>
                <a:lnTo>
                  <a:pt x="71" y="28"/>
                </a:lnTo>
                <a:lnTo>
                  <a:pt x="71" y="28"/>
                </a:lnTo>
                <a:lnTo>
                  <a:pt x="71" y="28"/>
                </a:lnTo>
                <a:lnTo>
                  <a:pt x="72" y="28"/>
                </a:lnTo>
                <a:lnTo>
                  <a:pt x="72" y="28"/>
                </a:lnTo>
                <a:lnTo>
                  <a:pt x="72" y="28"/>
                </a:lnTo>
                <a:lnTo>
                  <a:pt x="72" y="28"/>
                </a:lnTo>
                <a:lnTo>
                  <a:pt x="72" y="28"/>
                </a:lnTo>
                <a:lnTo>
                  <a:pt x="72" y="28"/>
                </a:lnTo>
                <a:lnTo>
                  <a:pt x="72" y="28"/>
                </a:lnTo>
                <a:lnTo>
                  <a:pt x="72" y="28"/>
                </a:lnTo>
                <a:lnTo>
                  <a:pt x="73" y="28"/>
                </a:lnTo>
                <a:lnTo>
                  <a:pt x="73" y="27"/>
                </a:lnTo>
                <a:lnTo>
                  <a:pt x="73" y="27"/>
                </a:lnTo>
                <a:lnTo>
                  <a:pt x="73" y="27"/>
                </a:lnTo>
                <a:lnTo>
                  <a:pt x="73" y="27"/>
                </a:lnTo>
                <a:lnTo>
                  <a:pt x="73" y="27"/>
                </a:lnTo>
                <a:lnTo>
                  <a:pt x="73" y="27"/>
                </a:lnTo>
                <a:lnTo>
                  <a:pt x="73" y="27"/>
                </a:lnTo>
                <a:lnTo>
                  <a:pt x="73" y="27"/>
                </a:lnTo>
                <a:lnTo>
                  <a:pt x="73" y="27"/>
                </a:lnTo>
                <a:lnTo>
                  <a:pt x="73" y="27"/>
                </a:lnTo>
                <a:lnTo>
                  <a:pt x="73" y="27"/>
                </a:lnTo>
                <a:lnTo>
                  <a:pt x="74" y="27"/>
                </a:lnTo>
                <a:lnTo>
                  <a:pt x="74" y="27"/>
                </a:lnTo>
                <a:lnTo>
                  <a:pt x="74" y="27"/>
                </a:lnTo>
                <a:lnTo>
                  <a:pt x="74" y="27"/>
                </a:lnTo>
                <a:lnTo>
                  <a:pt x="74" y="27"/>
                </a:lnTo>
                <a:lnTo>
                  <a:pt x="74" y="27"/>
                </a:lnTo>
                <a:lnTo>
                  <a:pt x="74" y="27"/>
                </a:lnTo>
                <a:lnTo>
                  <a:pt x="74" y="27"/>
                </a:lnTo>
                <a:lnTo>
                  <a:pt x="74" y="27"/>
                </a:lnTo>
                <a:lnTo>
                  <a:pt x="74" y="27"/>
                </a:lnTo>
                <a:lnTo>
                  <a:pt x="74" y="27"/>
                </a:lnTo>
                <a:lnTo>
                  <a:pt x="74" y="27"/>
                </a:lnTo>
                <a:lnTo>
                  <a:pt x="74" y="27"/>
                </a:lnTo>
                <a:lnTo>
                  <a:pt x="75" y="27"/>
                </a:lnTo>
                <a:lnTo>
                  <a:pt x="75" y="26"/>
                </a:lnTo>
                <a:lnTo>
                  <a:pt x="75" y="26"/>
                </a:lnTo>
                <a:lnTo>
                  <a:pt x="75" y="26"/>
                </a:lnTo>
                <a:lnTo>
                  <a:pt x="75" y="26"/>
                </a:lnTo>
                <a:lnTo>
                  <a:pt x="75" y="26"/>
                </a:lnTo>
                <a:lnTo>
                  <a:pt x="75" y="26"/>
                </a:lnTo>
                <a:lnTo>
                  <a:pt x="75" y="26"/>
                </a:lnTo>
                <a:lnTo>
                  <a:pt x="75" y="26"/>
                </a:lnTo>
                <a:lnTo>
                  <a:pt x="75" y="26"/>
                </a:lnTo>
                <a:lnTo>
                  <a:pt x="75" y="26"/>
                </a:lnTo>
                <a:lnTo>
                  <a:pt x="75" y="26"/>
                </a:lnTo>
                <a:lnTo>
                  <a:pt x="75" y="26"/>
                </a:lnTo>
                <a:lnTo>
                  <a:pt x="75" y="26"/>
                </a:lnTo>
                <a:lnTo>
                  <a:pt x="75" y="26"/>
                </a:lnTo>
                <a:lnTo>
                  <a:pt x="75" y="26"/>
                </a:lnTo>
                <a:lnTo>
                  <a:pt x="75" y="26"/>
                </a:lnTo>
                <a:lnTo>
                  <a:pt x="75" y="26"/>
                </a:lnTo>
                <a:lnTo>
                  <a:pt x="75" y="26"/>
                </a:lnTo>
                <a:lnTo>
                  <a:pt x="75" y="25"/>
                </a:lnTo>
                <a:lnTo>
                  <a:pt x="75" y="25"/>
                </a:lnTo>
                <a:lnTo>
                  <a:pt x="75" y="24"/>
                </a:lnTo>
                <a:lnTo>
                  <a:pt x="75" y="24"/>
                </a:lnTo>
                <a:lnTo>
                  <a:pt x="75" y="24"/>
                </a:lnTo>
                <a:lnTo>
                  <a:pt x="75" y="24"/>
                </a:lnTo>
                <a:lnTo>
                  <a:pt x="75" y="23"/>
                </a:lnTo>
                <a:lnTo>
                  <a:pt x="75" y="23"/>
                </a:lnTo>
                <a:lnTo>
                  <a:pt x="74" y="22"/>
                </a:lnTo>
                <a:lnTo>
                  <a:pt x="74" y="22"/>
                </a:lnTo>
                <a:lnTo>
                  <a:pt x="74" y="22"/>
                </a:lnTo>
                <a:lnTo>
                  <a:pt x="74" y="22"/>
                </a:lnTo>
                <a:lnTo>
                  <a:pt x="75" y="22"/>
                </a:lnTo>
                <a:lnTo>
                  <a:pt x="75" y="21"/>
                </a:lnTo>
                <a:lnTo>
                  <a:pt x="74" y="21"/>
                </a:lnTo>
                <a:lnTo>
                  <a:pt x="74" y="21"/>
                </a:lnTo>
                <a:lnTo>
                  <a:pt x="74" y="21"/>
                </a:lnTo>
                <a:lnTo>
                  <a:pt x="74" y="20"/>
                </a:lnTo>
                <a:lnTo>
                  <a:pt x="74" y="20"/>
                </a:lnTo>
                <a:lnTo>
                  <a:pt x="74" y="20"/>
                </a:lnTo>
                <a:lnTo>
                  <a:pt x="74" y="20"/>
                </a:lnTo>
                <a:lnTo>
                  <a:pt x="74" y="20"/>
                </a:lnTo>
                <a:lnTo>
                  <a:pt x="74" y="20"/>
                </a:lnTo>
                <a:lnTo>
                  <a:pt x="74" y="20"/>
                </a:lnTo>
                <a:lnTo>
                  <a:pt x="74" y="20"/>
                </a:lnTo>
                <a:lnTo>
                  <a:pt x="74" y="20"/>
                </a:lnTo>
                <a:lnTo>
                  <a:pt x="74" y="20"/>
                </a:lnTo>
                <a:lnTo>
                  <a:pt x="74" y="19"/>
                </a:lnTo>
                <a:lnTo>
                  <a:pt x="74" y="19"/>
                </a:lnTo>
                <a:lnTo>
                  <a:pt x="74" y="19"/>
                </a:lnTo>
                <a:lnTo>
                  <a:pt x="74" y="19"/>
                </a:lnTo>
                <a:lnTo>
                  <a:pt x="74" y="19"/>
                </a:lnTo>
                <a:lnTo>
                  <a:pt x="74" y="19"/>
                </a:lnTo>
                <a:lnTo>
                  <a:pt x="74" y="19"/>
                </a:lnTo>
                <a:lnTo>
                  <a:pt x="74" y="19"/>
                </a:lnTo>
                <a:lnTo>
                  <a:pt x="74" y="19"/>
                </a:lnTo>
                <a:lnTo>
                  <a:pt x="74" y="19"/>
                </a:lnTo>
                <a:lnTo>
                  <a:pt x="74" y="19"/>
                </a:lnTo>
                <a:lnTo>
                  <a:pt x="74" y="19"/>
                </a:lnTo>
                <a:lnTo>
                  <a:pt x="74" y="19"/>
                </a:lnTo>
                <a:lnTo>
                  <a:pt x="74" y="19"/>
                </a:lnTo>
                <a:lnTo>
                  <a:pt x="74" y="19"/>
                </a:lnTo>
                <a:lnTo>
                  <a:pt x="74" y="19"/>
                </a:lnTo>
                <a:lnTo>
                  <a:pt x="74" y="19"/>
                </a:lnTo>
                <a:lnTo>
                  <a:pt x="74" y="19"/>
                </a:lnTo>
                <a:lnTo>
                  <a:pt x="75" y="18"/>
                </a:lnTo>
                <a:lnTo>
                  <a:pt x="75" y="18"/>
                </a:lnTo>
                <a:lnTo>
                  <a:pt x="75" y="18"/>
                </a:lnTo>
                <a:lnTo>
                  <a:pt x="75" y="18"/>
                </a:lnTo>
                <a:lnTo>
                  <a:pt x="75" y="18"/>
                </a:lnTo>
                <a:lnTo>
                  <a:pt x="75" y="18"/>
                </a:lnTo>
                <a:lnTo>
                  <a:pt x="75" y="18"/>
                </a:lnTo>
                <a:lnTo>
                  <a:pt x="75" y="18"/>
                </a:lnTo>
                <a:lnTo>
                  <a:pt x="75" y="18"/>
                </a:lnTo>
                <a:lnTo>
                  <a:pt x="75" y="18"/>
                </a:lnTo>
                <a:lnTo>
                  <a:pt x="75" y="18"/>
                </a:lnTo>
                <a:lnTo>
                  <a:pt x="75" y="18"/>
                </a:lnTo>
                <a:lnTo>
                  <a:pt x="75" y="18"/>
                </a:lnTo>
                <a:lnTo>
                  <a:pt x="75" y="18"/>
                </a:lnTo>
                <a:lnTo>
                  <a:pt x="75" y="18"/>
                </a:lnTo>
                <a:lnTo>
                  <a:pt x="76" y="18"/>
                </a:lnTo>
                <a:lnTo>
                  <a:pt x="76" y="18"/>
                </a:lnTo>
                <a:lnTo>
                  <a:pt x="76" y="18"/>
                </a:lnTo>
                <a:lnTo>
                  <a:pt x="76" y="18"/>
                </a:lnTo>
                <a:lnTo>
                  <a:pt x="76" y="18"/>
                </a:lnTo>
                <a:lnTo>
                  <a:pt x="76" y="18"/>
                </a:lnTo>
                <a:lnTo>
                  <a:pt x="76" y="18"/>
                </a:lnTo>
                <a:lnTo>
                  <a:pt x="76" y="18"/>
                </a:lnTo>
                <a:lnTo>
                  <a:pt x="76" y="18"/>
                </a:lnTo>
                <a:lnTo>
                  <a:pt x="76" y="18"/>
                </a:lnTo>
                <a:lnTo>
                  <a:pt x="77" y="18"/>
                </a:lnTo>
                <a:lnTo>
                  <a:pt x="77" y="18"/>
                </a:lnTo>
                <a:lnTo>
                  <a:pt x="77" y="18"/>
                </a:lnTo>
                <a:lnTo>
                  <a:pt x="77" y="18"/>
                </a:lnTo>
                <a:lnTo>
                  <a:pt x="77" y="18"/>
                </a:lnTo>
                <a:lnTo>
                  <a:pt x="77" y="18"/>
                </a:lnTo>
                <a:lnTo>
                  <a:pt x="77" y="18"/>
                </a:lnTo>
                <a:lnTo>
                  <a:pt x="77" y="18"/>
                </a:lnTo>
                <a:lnTo>
                  <a:pt x="78" y="18"/>
                </a:lnTo>
                <a:lnTo>
                  <a:pt x="78" y="18"/>
                </a:lnTo>
                <a:lnTo>
                  <a:pt x="78" y="18"/>
                </a:lnTo>
                <a:lnTo>
                  <a:pt x="78" y="18"/>
                </a:lnTo>
                <a:lnTo>
                  <a:pt x="78" y="18"/>
                </a:lnTo>
                <a:lnTo>
                  <a:pt x="78" y="18"/>
                </a:lnTo>
                <a:lnTo>
                  <a:pt x="78" y="18"/>
                </a:lnTo>
                <a:lnTo>
                  <a:pt x="78" y="18"/>
                </a:lnTo>
                <a:lnTo>
                  <a:pt x="78" y="18"/>
                </a:lnTo>
                <a:lnTo>
                  <a:pt x="78" y="18"/>
                </a:lnTo>
                <a:lnTo>
                  <a:pt x="79" y="18"/>
                </a:lnTo>
                <a:lnTo>
                  <a:pt x="79" y="18"/>
                </a:lnTo>
                <a:lnTo>
                  <a:pt x="79" y="18"/>
                </a:lnTo>
                <a:lnTo>
                  <a:pt x="79" y="18"/>
                </a:lnTo>
                <a:lnTo>
                  <a:pt x="79" y="18"/>
                </a:lnTo>
                <a:lnTo>
                  <a:pt x="79" y="18"/>
                </a:lnTo>
                <a:lnTo>
                  <a:pt x="79" y="18"/>
                </a:lnTo>
                <a:lnTo>
                  <a:pt x="80" y="18"/>
                </a:lnTo>
                <a:lnTo>
                  <a:pt x="80" y="19"/>
                </a:lnTo>
                <a:lnTo>
                  <a:pt x="80" y="19"/>
                </a:lnTo>
                <a:lnTo>
                  <a:pt x="80" y="19"/>
                </a:lnTo>
                <a:lnTo>
                  <a:pt x="80" y="19"/>
                </a:lnTo>
                <a:lnTo>
                  <a:pt x="80" y="19"/>
                </a:lnTo>
                <a:lnTo>
                  <a:pt x="80" y="19"/>
                </a:lnTo>
                <a:lnTo>
                  <a:pt x="80" y="19"/>
                </a:lnTo>
                <a:lnTo>
                  <a:pt x="80" y="19"/>
                </a:lnTo>
                <a:lnTo>
                  <a:pt x="80" y="19"/>
                </a:lnTo>
                <a:lnTo>
                  <a:pt x="80" y="19"/>
                </a:lnTo>
                <a:lnTo>
                  <a:pt x="80" y="19"/>
                </a:lnTo>
                <a:lnTo>
                  <a:pt x="80" y="19"/>
                </a:lnTo>
                <a:lnTo>
                  <a:pt x="81" y="19"/>
                </a:lnTo>
                <a:lnTo>
                  <a:pt x="81" y="19"/>
                </a:lnTo>
                <a:lnTo>
                  <a:pt x="81" y="19"/>
                </a:lnTo>
                <a:lnTo>
                  <a:pt x="81" y="19"/>
                </a:lnTo>
                <a:lnTo>
                  <a:pt x="81" y="19"/>
                </a:lnTo>
                <a:lnTo>
                  <a:pt x="81" y="19"/>
                </a:lnTo>
                <a:lnTo>
                  <a:pt x="81" y="19"/>
                </a:lnTo>
                <a:lnTo>
                  <a:pt x="81" y="19"/>
                </a:lnTo>
                <a:lnTo>
                  <a:pt x="81" y="19"/>
                </a:lnTo>
                <a:lnTo>
                  <a:pt x="81" y="19"/>
                </a:lnTo>
                <a:lnTo>
                  <a:pt x="81" y="18"/>
                </a:lnTo>
                <a:lnTo>
                  <a:pt x="81" y="18"/>
                </a:lnTo>
                <a:lnTo>
                  <a:pt x="81" y="18"/>
                </a:lnTo>
                <a:lnTo>
                  <a:pt x="81" y="18"/>
                </a:lnTo>
                <a:lnTo>
                  <a:pt x="81" y="18"/>
                </a:lnTo>
                <a:lnTo>
                  <a:pt x="81" y="18"/>
                </a:lnTo>
                <a:lnTo>
                  <a:pt x="81" y="18"/>
                </a:lnTo>
                <a:lnTo>
                  <a:pt x="81" y="18"/>
                </a:lnTo>
                <a:lnTo>
                  <a:pt x="81" y="18"/>
                </a:lnTo>
                <a:lnTo>
                  <a:pt x="81" y="18"/>
                </a:lnTo>
                <a:lnTo>
                  <a:pt x="81" y="18"/>
                </a:lnTo>
                <a:lnTo>
                  <a:pt x="81" y="18"/>
                </a:lnTo>
                <a:lnTo>
                  <a:pt x="81" y="18"/>
                </a:lnTo>
                <a:lnTo>
                  <a:pt x="82" y="17"/>
                </a:lnTo>
                <a:lnTo>
                  <a:pt x="82" y="17"/>
                </a:lnTo>
                <a:lnTo>
                  <a:pt x="82" y="17"/>
                </a:lnTo>
                <a:lnTo>
                  <a:pt x="82" y="17"/>
                </a:lnTo>
                <a:lnTo>
                  <a:pt x="82" y="17"/>
                </a:lnTo>
                <a:lnTo>
                  <a:pt x="82" y="17"/>
                </a:lnTo>
                <a:lnTo>
                  <a:pt x="82" y="17"/>
                </a:lnTo>
                <a:lnTo>
                  <a:pt x="82" y="17"/>
                </a:lnTo>
                <a:lnTo>
                  <a:pt x="82" y="17"/>
                </a:lnTo>
                <a:lnTo>
                  <a:pt x="82" y="17"/>
                </a:lnTo>
                <a:lnTo>
                  <a:pt x="82" y="16"/>
                </a:lnTo>
                <a:lnTo>
                  <a:pt x="82" y="16"/>
                </a:lnTo>
                <a:lnTo>
                  <a:pt x="82" y="16"/>
                </a:lnTo>
                <a:lnTo>
                  <a:pt x="82" y="16"/>
                </a:lnTo>
                <a:lnTo>
                  <a:pt x="82" y="16"/>
                </a:lnTo>
                <a:lnTo>
                  <a:pt x="82" y="15"/>
                </a:lnTo>
                <a:lnTo>
                  <a:pt x="82" y="14"/>
                </a:lnTo>
                <a:lnTo>
                  <a:pt x="82" y="14"/>
                </a:lnTo>
                <a:lnTo>
                  <a:pt x="82" y="14"/>
                </a:lnTo>
                <a:lnTo>
                  <a:pt x="82" y="13"/>
                </a:lnTo>
                <a:lnTo>
                  <a:pt x="82" y="13"/>
                </a:lnTo>
                <a:lnTo>
                  <a:pt x="82" y="13"/>
                </a:lnTo>
                <a:lnTo>
                  <a:pt x="82" y="13"/>
                </a:lnTo>
                <a:lnTo>
                  <a:pt x="82" y="12"/>
                </a:lnTo>
                <a:lnTo>
                  <a:pt x="82" y="12"/>
                </a:lnTo>
                <a:lnTo>
                  <a:pt x="82" y="12"/>
                </a:lnTo>
                <a:lnTo>
                  <a:pt x="82" y="12"/>
                </a:lnTo>
                <a:lnTo>
                  <a:pt x="82" y="12"/>
                </a:lnTo>
                <a:lnTo>
                  <a:pt x="82" y="12"/>
                </a:lnTo>
                <a:lnTo>
                  <a:pt x="82" y="11"/>
                </a:lnTo>
                <a:lnTo>
                  <a:pt x="82" y="11"/>
                </a:lnTo>
                <a:lnTo>
                  <a:pt x="82" y="11"/>
                </a:lnTo>
                <a:lnTo>
                  <a:pt x="82" y="11"/>
                </a:lnTo>
                <a:lnTo>
                  <a:pt x="82" y="11"/>
                </a:lnTo>
                <a:lnTo>
                  <a:pt x="82" y="11"/>
                </a:lnTo>
                <a:lnTo>
                  <a:pt x="82" y="11"/>
                </a:lnTo>
                <a:lnTo>
                  <a:pt x="82" y="11"/>
                </a:lnTo>
                <a:lnTo>
                  <a:pt x="82" y="11"/>
                </a:lnTo>
                <a:lnTo>
                  <a:pt x="82" y="10"/>
                </a:lnTo>
                <a:lnTo>
                  <a:pt x="82" y="10"/>
                </a:lnTo>
                <a:lnTo>
                  <a:pt x="82" y="10"/>
                </a:lnTo>
                <a:lnTo>
                  <a:pt x="82" y="10"/>
                </a:lnTo>
                <a:lnTo>
                  <a:pt x="82" y="10"/>
                </a:lnTo>
                <a:lnTo>
                  <a:pt x="82" y="10"/>
                </a:lnTo>
                <a:lnTo>
                  <a:pt x="82" y="10"/>
                </a:lnTo>
                <a:lnTo>
                  <a:pt x="82" y="10"/>
                </a:lnTo>
                <a:lnTo>
                  <a:pt x="82" y="10"/>
                </a:lnTo>
                <a:lnTo>
                  <a:pt x="82" y="9"/>
                </a:lnTo>
                <a:lnTo>
                  <a:pt x="82" y="9"/>
                </a:lnTo>
                <a:lnTo>
                  <a:pt x="82" y="9"/>
                </a:lnTo>
                <a:lnTo>
                  <a:pt x="82" y="9"/>
                </a:lnTo>
                <a:lnTo>
                  <a:pt x="83" y="9"/>
                </a:lnTo>
                <a:lnTo>
                  <a:pt x="83" y="9"/>
                </a:lnTo>
                <a:lnTo>
                  <a:pt x="83" y="9"/>
                </a:lnTo>
                <a:lnTo>
                  <a:pt x="83" y="9"/>
                </a:lnTo>
                <a:lnTo>
                  <a:pt x="83" y="9"/>
                </a:lnTo>
                <a:lnTo>
                  <a:pt x="83" y="9"/>
                </a:lnTo>
                <a:lnTo>
                  <a:pt x="83" y="9"/>
                </a:lnTo>
                <a:lnTo>
                  <a:pt x="83" y="9"/>
                </a:lnTo>
                <a:lnTo>
                  <a:pt x="83" y="9"/>
                </a:lnTo>
                <a:lnTo>
                  <a:pt x="83" y="9"/>
                </a:lnTo>
                <a:lnTo>
                  <a:pt x="83" y="9"/>
                </a:lnTo>
                <a:lnTo>
                  <a:pt x="83" y="9"/>
                </a:lnTo>
                <a:lnTo>
                  <a:pt x="83" y="9"/>
                </a:lnTo>
                <a:lnTo>
                  <a:pt x="83" y="9"/>
                </a:lnTo>
                <a:lnTo>
                  <a:pt x="83" y="8"/>
                </a:lnTo>
                <a:lnTo>
                  <a:pt x="83" y="8"/>
                </a:lnTo>
                <a:lnTo>
                  <a:pt x="83" y="8"/>
                </a:lnTo>
                <a:lnTo>
                  <a:pt x="83" y="8"/>
                </a:lnTo>
                <a:lnTo>
                  <a:pt x="84" y="8"/>
                </a:lnTo>
                <a:lnTo>
                  <a:pt x="84" y="8"/>
                </a:lnTo>
                <a:lnTo>
                  <a:pt x="84" y="8"/>
                </a:lnTo>
                <a:lnTo>
                  <a:pt x="84" y="8"/>
                </a:lnTo>
                <a:lnTo>
                  <a:pt x="84" y="7"/>
                </a:lnTo>
                <a:lnTo>
                  <a:pt x="84" y="7"/>
                </a:lnTo>
                <a:lnTo>
                  <a:pt x="84" y="7"/>
                </a:lnTo>
                <a:lnTo>
                  <a:pt x="84" y="7"/>
                </a:lnTo>
                <a:lnTo>
                  <a:pt x="84" y="7"/>
                </a:lnTo>
                <a:lnTo>
                  <a:pt x="85" y="6"/>
                </a:lnTo>
                <a:lnTo>
                  <a:pt x="85" y="6"/>
                </a:lnTo>
                <a:lnTo>
                  <a:pt x="85" y="6"/>
                </a:lnTo>
                <a:lnTo>
                  <a:pt x="85" y="6"/>
                </a:lnTo>
                <a:lnTo>
                  <a:pt x="85" y="6"/>
                </a:lnTo>
                <a:lnTo>
                  <a:pt x="85" y="6"/>
                </a:lnTo>
                <a:lnTo>
                  <a:pt x="85" y="6"/>
                </a:lnTo>
                <a:lnTo>
                  <a:pt x="85" y="6"/>
                </a:lnTo>
                <a:lnTo>
                  <a:pt x="85" y="5"/>
                </a:lnTo>
                <a:lnTo>
                  <a:pt x="86" y="5"/>
                </a:lnTo>
                <a:lnTo>
                  <a:pt x="86" y="5"/>
                </a:lnTo>
                <a:lnTo>
                  <a:pt x="86" y="5"/>
                </a:lnTo>
                <a:lnTo>
                  <a:pt x="86" y="5"/>
                </a:lnTo>
                <a:lnTo>
                  <a:pt x="86" y="5"/>
                </a:lnTo>
                <a:lnTo>
                  <a:pt x="86" y="5"/>
                </a:lnTo>
                <a:lnTo>
                  <a:pt x="86" y="5"/>
                </a:lnTo>
                <a:lnTo>
                  <a:pt x="86" y="5"/>
                </a:lnTo>
                <a:lnTo>
                  <a:pt x="86" y="5"/>
                </a:lnTo>
                <a:lnTo>
                  <a:pt x="86" y="5"/>
                </a:lnTo>
                <a:lnTo>
                  <a:pt x="86" y="5"/>
                </a:lnTo>
                <a:lnTo>
                  <a:pt x="86" y="4"/>
                </a:lnTo>
                <a:lnTo>
                  <a:pt x="86" y="4"/>
                </a:lnTo>
                <a:lnTo>
                  <a:pt x="86" y="4"/>
                </a:lnTo>
                <a:lnTo>
                  <a:pt x="86" y="4"/>
                </a:lnTo>
                <a:lnTo>
                  <a:pt x="86" y="4"/>
                </a:lnTo>
                <a:lnTo>
                  <a:pt x="86" y="4"/>
                </a:lnTo>
                <a:lnTo>
                  <a:pt x="86" y="4"/>
                </a:lnTo>
                <a:lnTo>
                  <a:pt x="86" y="3"/>
                </a:lnTo>
                <a:lnTo>
                  <a:pt x="86" y="3"/>
                </a:lnTo>
                <a:lnTo>
                  <a:pt x="86" y="3"/>
                </a:lnTo>
                <a:lnTo>
                  <a:pt x="86" y="3"/>
                </a:lnTo>
                <a:lnTo>
                  <a:pt x="86" y="3"/>
                </a:lnTo>
                <a:lnTo>
                  <a:pt x="86" y="3"/>
                </a:lnTo>
                <a:lnTo>
                  <a:pt x="86" y="3"/>
                </a:lnTo>
                <a:lnTo>
                  <a:pt x="86" y="2"/>
                </a:lnTo>
                <a:lnTo>
                  <a:pt x="86" y="2"/>
                </a:lnTo>
                <a:lnTo>
                  <a:pt x="86" y="2"/>
                </a:lnTo>
                <a:lnTo>
                  <a:pt x="86" y="2"/>
                </a:lnTo>
                <a:lnTo>
                  <a:pt x="86" y="2"/>
                </a:lnTo>
                <a:lnTo>
                  <a:pt x="87" y="2"/>
                </a:lnTo>
                <a:lnTo>
                  <a:pt x="87" y="2"/>
                </a:lnTo>
                <a:lnTo>
                  <a:pt x="87" y="2"/>
                </a:lnTo>
                <a:lnTo>
                  <a:pt x="87" y="2"/>
                </a:lnTo>
                <a:lnTo>
                  <a:pt x="87" y="2"/>
                </a:lnTo>
                <a:lnTo>
                  <a:pt x="87" y="2"/>
                </a:lnTo>
                <a:lnTo>
                  <a:pt x="87" y="2"/>
                </a:lnTo>
                <a:lnTo>
                  <a:pt x="87" y="2"/>
                </a:lnTo>
                <a:lnTo>
                  <a:pt x="87" y="1"/>
                </a:lnTo>
                <a:lnTo>
                  <a:pt x="87" y="1"/>
                </a:lnTo>
                <a:lnTo>
                  <a:pt x="87" y="1"/>
                </a:lnTo>
                <a:lnTo>
                  <a:pt x="87" y="1"/>
                </a:lnTo>
                <a:lnTo>
                  <a:pt x="87" y="1"/>
                </a:lnTo>
                <a:lnTo>
                  <a:pt x="87" y="1"/>
                </a:lnTo>
                <a:lnTo>
                  <a:pt x="88" y="1"/>
                </a:lnTo>
                <a:lnTo>
                  <a:pt x="88" y="1"/>
                </a:lnTo>
                <a:lnTo>
                  <a:pt x="88" y="1"/>
                </a:lnTo>
                <a:lnTo>
                  <a:pt x="88" y="1"/>
                </a:lnTo>
                <a:lnTo>
                  <a:pt x="88" y="1"/>
                </a:lnTo>
                <a:lnTo>
                  <a:pt x="88" y="1"/>
                </a:lnTo>
                <a:lnTo>
                  <a:pt x="88" y="1"/>
                </a:lnTo>
                <a:lnTo>
                  <a:pt x="88" y="1"/>
                </a:lnTo>
                <a:lnTo>
                  <a:pt x="88" y="1"/>
                </a:lnTo>
                <a:lnTo>
                  <a:pt x="88" y="1"/>
                </a:lnTo>
                <a:lnTo>
                  <a:pt x="88" y="1"/>
                </a:lnTo>
                <a:lnTo>
                  <a:pt x="88" y="1"/>
                </a:lnTo>
                <a:lnTo>
                  <a:pt x="88" y="0"/>
                </a:lnTo>
                <a:lnTo>
                  <a:pt x="88" y="0"/>
                </a:lnTo>
                <a:lnTo>
                  <a:pt x="88" y="0"/>
                </a:lnTo>
                <a:lnTo>
                  <a:pt x="88" y="0"/>
                </a:lnTo>
                <a:lnTo>
                  <a:pt x="88" y="0"/>
                </a:lnTo>
                <a:lnTo>
                  <a:pt x="89" y="0"/>
                </a:lnTo>
                <a:lnTo>
                  <a:pt x="89" y="0"/>
                </a:lnTo>
                <a:lnTo>
                  <a:pt x="89" y="0"/>
                </a:lnTo>
                <a:lnTo>
                  <a:pt x="89" y="0"/>
                </a:lnTo>
                <a:lnTo>
                  <a:pt x="89" y="0"/>
                </a:lnTo>
                <a:lnTo>
                  <a:pt x="90" y="0"/>
                </a:lnTo>
                <a:lnTo>
                  <a:pt x="90" y="0"/>
                </a:lnTo>
                <a:lnTo>
                  <a:pt x="90" y="0"/>
                </a:lnTo>
                <a:lnTo>
                  <a:pt x="90" y="0"/>
                </a:lnTo>
                <a:lnTo>
                  <a:pt x="90" y="0"/>
                </a:lnTo>
                <a:lnTo>
                  <a:pt x="90" y="0"/>
                </a:lnTo>
                <a:lnTo>
                  <a:pt x="90" y="1"/>
                </a:lnTo>
                <a:lnTo>
                  <a:pt x="90" y="1"/>
                </a:lnTo>
                <a:lnTo>
                  <a:pt x="90" y="1"/>
                </a:lnTo>
                <a:lnTo>
                  <a:pt x="90" y="1"/>
                </a:lnTo>
                <a:lnTo>
                  <a:pt x="90" y="1"/>
                </a:lnTo>
                <a:lnTo>
                  <a:pt x="90" y="1"/>
                </a:lnTo>
                <a:lnTo>
                  <a:pt x="91" y="1"/>
                </a:lnTo>
                <a:lnTo>
                  <a:pt x="91" y="1"/>
                </a:lnTo>
                <a:lnTo>
                  <a:pt x="91" y="1"/>
                </a:lnTo>
                <a:lnTo>
                  <a:pt x="91" y="1"/>
                </a:lnTo>
                <a:lnTo>
                  <a:pt x="91" y="1"/>
                </a:lnTo>
                <a:lnTo>
                  <a:pt x="91" y="1"/>
                </a:lnTo>
                <a:lnTo>
                  <a:pt x="91" y="1"/>
                </a:lnTo>
                <a:lnTo>
                  <a:pt x="91" y="1"/>
                </a:lnTo>
                <a:lnTo>
                  <a:pt x="91" y="1"/>
                </a:lnTo>
                <a:lnTo>
                  <a:pt x="91" y="1"/>
                </a:lnTo>
                <a:lnTo>
                  <a:pt x="91" y="1"/>
                </a:lnTo>
                <a:lnTo>
                  <a:pt x="91" y="1"/>
                </a:lnTo>
                <a:lnTo>
                  <a:pt x="91" y="1"/>
                </a:lnTo>
                <a:lnTo>
                  <a:pt x="91" y="1"/>
                </a:lnTo>
                <a:lnTo>
                  <a:pt x="92" y="1"/>
                </a:lnTo>
                <a:lnTo>
                  <a:pt x="92" y="1"/>
                </a:lnTo>
                <a:lnTo>
                  <a:pt x="92" y="1"/>
                </a:lnTo>
                <a:lnTo>
                  <a:pt x="92" y="1"/>
                </a:lnTo>
                <a:lnTo>
                  <a:pt x="92" y="1"/>
                </a:lnTo>
                <a:lnTo>
                  <a:pt x="92" y="2"/>
                </a:lnTo>
                <a:lnTo>
                  <a:pt x="92" y="2"/>
                </a:lnTo>
                <a:lnTo>
                  <a:pt x="92" y="2"/>
                </a:lnTo>
                <a:lnTo>
                  <a:pt x="92" y="2"/>
                </a:lnTo>
                <a:lnTo>
                  <a:pt x="92" y="2"/>
                </a:lnTo>
                <a:lnTo>
                  <a:pt x="92" y="2"/>
                </a:lnTo>
                <a:lnTo>
                  <a:pt x="92" y="2"/>
                </a:lnTo>
                <a:lnTo>
                  <a:pt x="92"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4" y="2"/>
                </a:lnTo>
                <a:lnTo>
                  <a:pt x="94" y="2"/>
                </a:lnTo>
                <a:lnTo>
                  <a:pt x="94" y="2"/>
                </a:lnTo>
                <a:lnTo>
                  <a:pt x="94" y="2"/>
                </a:lnTo>
                <a:lnTo>
                  <a:pt x="94" y="2"/>
                </a:lnTo>
                <a:lnTo>
                  <a:pt x="94" y="2"/>
                </a:lnTo>
                <a:lnTo>
                  <a:pt x="94" y="2"/>
                </a:lnTo>
                <a:lnTo>
                  <a:pt x="94" y="2"/>
                </a:lnTo>
                <a:lnTo>
                  <a:pt x="94" y="2"/>
                </a:lnTo>
                <a:lnTo>
                  <a:pt x="94" y="2"/>
                </a:lnTo>
                <a:lnTo>
                  <a:pt x="95" y="2"/>
                </a:lnTo>
                <a:lnTo>
                  <a:pt x="95" y="2"/>
                </a:lnTo>
                <a:lnTo>
                  <a:pt x="95" y="2"/>
                </a:lnTo>
                <a:lnTo>
                  <a:pt x="95" y="2"/>
                </a:lnTo>
                <a:lnTo>
                  <a:pt x="96" y="2"/>
                </a:lnTo>
                <a:lnTo>
                  <a:pt x="96" y="2"/>
                </a:lnTo>
                <a:lnTo>
                  <a:pt x="96" y="2"/>
                </a:lnTo>
                <a:lnTo>
                  <a:pt x="96" y="2"/>
                </a:lnTo>
                <a:lnTo>
                  <a:pt x="96" y="2"/>
                </a:lnTo>
                <a:lnTo>
                  <a:pt x="96" y="2"/>
                </a:lnTo>
                <a:lnTo>
                  <a:pt x="97" y="2"/>
                </a:lnTo>
                <a:lnTo>
                  <a:pt x="97" y="2"/>
                </a:lnTo>
                <a:lnTo>
                  <a:pt x="97" y="2"/>
                </a:lnTo>
                <a:lnTo>
                  <a:pt x="97" y="2"/>
                </a:lnTo>
                <a:lnTo>
                  <a:pt x="97" y="2"/>
                </a:lnTo>
                <a:lnTo>
                  <a:pt x="97" y="2"/>
                </a:lnTo>
                <a:lnTo>
                  <a:pt x="98" y="2"/>
                </a:lnTo>
                <a:lnTo>
                  <a:pt x="98" y="2"/>
                </a:lnTo>
                <a:lnTo>
                  <a:pt x="98" y="2"/>
                </a:lnTo>
                <a:lnTo>
                  <a:pt x="98" y="2"/>
                </a:lnTo>
                <a:lnTo>
                  <a:pt x="98" y="2"/>
                </a:lnTo>
                <a:lnTo>
                  <a:pt x="98" y="2"/>
                </a:lnTo>
                <a:lnTo>
                  <a:pt x="98" y="2"/>
                </a:lnTo>
                <a:lnTo>
                  <a:pt x="99" y="2"/>
                </a:lnTo>
                <a:lnTo>
                  <a:pt x="99" y="2"/>
                </a:lnTo>
                <a:lnTo>
                  <a:pt x="99" y="2"/>
                </a:lnTo>
                <a:lnTo>
                  <a:pt x="99" y="2"/>
                </a:lnTo>
                <a:lnTo>
                  <a:pt x="100" y="2"/>
                </a:lnTo>
                <a:lnTo>
                  <a:pt x="100" y="2"/>
                </a:lnTo>
                <a:lnTo>
                  <a:pt x="100" y="3"/>
                </a:lnTo>
                <a:lnTo>
                  <a:pt x="100" y="3"/>
                </a:lnTo>
                <a:lnTo>
                  <a:pt x="100" y="3"/>
                </a:lnTo>
                <a:lnTo>
                  <a:pt x="101" y="3"/>
                </a:lnTo>
                <a:lnTo>
                  <a:pt x="101" y="3"/>
                </a:lnTo>
                <a:lnTo>
                  <a:pt x="101" y="3"/>
                </a:lnTo>
                <a:lnTo>
                  <a:pt x="102" y="3"/>
                </a:lnTo>
                <a:lnTo>
                  <a:pt x="102" y="3"/>
                </a:lnTo>
                <a:lnTo>
                  <a:pt x="102" y="3"/>
                </a:lnTo>
                <a:lnTo>
                  <a:pt x="102" y="4"/>
                </a:lnTo>
                <a:lnTo>
                  <a:pt x="103" y="4"/>
                </a:lnTo>
                <a:lnTo>
                  <a:pt x="103" y="4"/>
                </a:lnTo>
                <a:lnTo>
                  <a:pt x="103" y="4"/>
                </a:lnTo>
                <a:lnTo>
                  <a:pt x="103" y="4"/>
                </a:lnTo>
                <a:lnTo>
                  <a:pt x="103" y="4"/>
                </a:lnTo>
                <a:lnTo>
                  <a:pt x="104" y="4"/>
                </a:lnTo>
                <a:lnTo>
                  <a:pt x="104" y="4"/>
                </a:lnTo>
                <a:lnTo>
                  <a:pt x="105" y="5"/>
                </a:lnTo>
                <a:lnTo>
                  <a:pt x="105" y="5"/>
                </a:lnTo>
                <a:lnTo>
                  <a:pt x="105" y="5"/>
                </a:lnTo>
                <a:lnTo>
                  <a:pt x="105" y="5"/>
                </a:lnTo>
                <a:lnTo>
                  <a:pt x="105" y="5"/>
                </a:lnTo>
                <a:lnTo>
                  <a:pt x="105" y="5"/>
                </a:lnTo>
                <a:lnTo>
                  <a:pt x="105" y="5"/>
                </a:lnTo>
                <a:lnTo>
                  <a:pt x="106" y="5"/>
                </a:lnTo>
                <a:lnTo>
                  <a:pt x="106" y="5"/>
                </a:lnTo>
                <a:lnTo>
                  <a:pt x="106" y="5"/>
                </a:lnTo>
                <a:lnTo>
                  <a:pt x="106" y="5"/>
                </a:lnTo>
                <a:lnTo>
                  <a:pt x="107" y="6"/>
                </a:lnTo>
                <a:lnTo>
                  <a:pt x="107" y="6"/>
                </a:lnTo>
                <a:lnTo>
                  <a:pt x="108" y="6"/>
                </a:lnTo>
                <a:lnTo>
                  <a:pt x="108" y="6"/>
                </a:lnTo>
                <a:lnTo>
                  <a:pt x="108" y="6"/>
                </a:lnTo>
                <a:lnTo>
                  <a:pt x="108" y="6"/>
                </a:lnTo>
                <a:lnTo>
                  <a:pt x="108" y="6"/>
                </a:lnTo>
                <a:lnTo>
                  <a:pt x="109" y="6"/>
                </a:lnTo>
                <a:lnTo>
                  <a:pt x="109" y="6"/>
                </a:lnTo>
                <a:lnTo>
                  <a:pt x="109" y="6"/>
                </a:lnTo>
                <a:lnTo>
                  <a:pt x="109" y="7"/>
                </a:lnTo>
                <a:lnTo>
                  <a:pt x="109" y="7"/>
                </a:lnTo>
                <a:lnTo>
                  <a:pt x="109" y="7"/>
                </a:lnTo>
                <a:lnTo>
                  <a:pt x="109" y="7"/>
                </a:lnTo>
                <a:lnTo>
                  <a:pt x="109" y="7"/>
                </a:lnTo>
                <a:lnTo>
                  <a:pt x="109" y="7"/>
                </a:lnTo>
                <a:lnTo>
                  <a:pt x="109" y="7"/>
                </a:lnTo>
                <a:lnTo>
                  <a:pt x="109" y="7"/>
                </a:lnTo>
                <a:lnTo>
                  <a:pt x="109" y="7"/>
                </a:lnTo>
                <a:lnTo>
                  <a:pt x="110" y="7"/>
                </a:lnTo>
                <a:lnTo>
                  <a:pt x="110" y="7"/>
                </a:lnTo>
                <a:lnTo>
                  <a:pt x="110" y="7"/>
                </a:lnTo>
                <a:lnTo>
                  <a:pt x="110" y="7"/>
                </a:lnTo>
                <a:lnTo>
                  <a:pt x="110" y="7"/>
                </a:lnTo>
                <a:lnTo>
                  <a:pt x="111" y="7"/>
                </a:lnTo>
                <a:lnTo>
                  <a:pt x="111" y="7"/>
                </a:lnTo>
                <a:lnTo>
                  <a:pt x="111" y="7"/>
                </a:lnTo>
                <a:lnTo>
                  <a:pt x="111" y="7"/>
                </a:lnTo>
                <a:lnTo>
                  <a:pt x="111" y="7"/>
                </a:lnTo>
                <a:lnTo>
                  <a:pt x="111" y="7"/>
                </a:lnTo>
                <a:lnTo>
                  <a:pt x="111" y="7"/>
                </a:lnTo>
                <a:lnTo>
                  <a:pt x="111" y="7"/>
                </a:lnTo>
                <a:lnTo>
                  <a:pt x="112" y="7"/>
                </a:lnTo>
                <a:lnTo>
                  <a:pt x="112" y="7"/>
                </a:lnTo>
                <a:lnTo>
                  <a:pt x="112" y="7"/>
                </a:lnTo>
                <a:lnTo>
                  <a:pt x="112" y="7"/>
                </a:lnTo>
                <a:lnTo>
                  <a:pt x="112" y="7"/>
                </a:lnTo>
                <a:lnTo>
                  <a:pt x="112" y="7"/>
                </a:lnTo>
                <a:lnTo>
                  <a:pt x="112" y="7"/>
                </a:lnTo>
                <a:lnTo>
                  <a:pt x="112" y="7"/>
                </a:lnTo>
                <a:lnTo>
                  <a:pt x="112" y="7"/>
                </a:lnTo>
                <a:lnTo>
                  <a:pt x="113" y="7"/>
                </a:lnTo>
                <a:lnTo>
                  <a:pt x="113" y="7"/>
                </a:lnTo>
                <a:lnTo>
                  <a:pt x="113" y="7"/>
                </a:lnTo>
                <a:lnTo>
                  <a:pt x="113" y="7"/>
                </a:lnTo>
                <a:lnTo>
                  <a:pt x="113" y="7"/>
                </a:lnTo>
                <a:lnTo>
                  <a:pt x="113" y="7"/>
                </a:lnTo>
                <a:lnTo>
                  <a:pt x="113" y="7"/>
                </a:lnTo>
                <a:lnTo>
                  <a:pt x="114" y="7"/>
                </a:lnTo>
                <a:lnTo>
                  <a:pt x="114" y="7"/>
                </a:lnTo>
                <a:lnTo>
                  <a:pt x="114" y="7"/>
                </a:lnTo>
                <a:lnTo>
                  <a:pt x="114" y="7"/>
                </a:lnTo>
                <a:lnTo>
                  <a:pt x="114" y="7"/>
                </a:lnTo>
                <a:lnTo>
                  <a:pt x="114" y="7"/>
                </a:lnTo>
                <a:lnTo>
                  <a:pt x="114" y="7"/>
                </a:lnTo>
                <a:lnTo>
                  <a:pt x="114" y="7"/>
                </a:lnTo>
                <a:lnTo>
                  <a:pt x="114" y="7"/>
                </a:lnTo>
                <a:lnTo>
                  <a:pt x="114" y="8"/>
                </a:lnTo>
                <a:lnTo>
                  <a:pt x="114" y="8"/>
                </a:lnTo>
                <a:lnTo>
                  <a:pt x="114" y="8"/>
                </a:lnTo>
                <a:lnTo>
                  <a:pt x="114" y="8"/>
                </a:lnTo>
                <a:lnTo>
                  <a:pt x="114" y="8"/>
                </a:lnTo>
                <a:lnTo>
                  <a:pt x="114" y="8"/>
                </a:lnTo>
                <a:lnTo>
                  <a:pt x="114" y="8"/>
                </a:lnTo>
                <a:lnTo>
                  <a:pt x="115" y="8"/>
                </a:lnTo>
                <a:lnTo>
                  <a:pt x="115" y="8"/>
                </a:lnTo>
                <a:lnTo>
                  <a:pt x="115" y="8"/>
                </a:lnTo>
                <a:lnTo>
                  <a:pt x="115" y="8"/>
                </a:lnTo>
                <a:lnTo>
                  <a:pt x="115" y="8"/>
                </a:lnTo>
                <a:lnTo>
                  <a:pt x="115" y="8"/>
                </a:lnTo>
                <a:lnTo>
                  <a:pt x="115" y="9"/>
                </a:lnTo>
                <a:lnTo>
                  <a:pt x="115" y="9"/>
                </a:lnTo>
                <a:lnTo>
                  <a:pt x="115" y="9"/>
                </a:lnTo>
                <a:lnTo>
                  <a:pt x="115" y="9"/>
                </a:lnTo>
                <a:lnTo>
                  <a:pt x="115" y="9"/>
                </a:lnTo>
                <a:lnTo>
                  <a:pt x="115" y="9"/>
                </a:lnTo>
                <a:lnTo>
                  <a:pt x="115" y="9"/>
                </a:lnTo>
                <a:lnTo>
                  <a:pt x="115" y="9"/>
                </a:lnTo>
                <a:lnTo>
                  <a:pt x="115" y="9"/>
                </a:lnTo>
                <a:lnTo>
                  <a:pt x="115" y="9"/>
                </a:lnTo>
                <a:lnTo>
                  <a:pt x="115" y="9"/>
                </a:lnTo>
                <a:lnTo>
                  <a:pt x="115" y="9"/>
                </a:lnTo>
                <a:lnTo>
                  <a:pt x="115" y="9"/>
                </a:lnTo>
                <a:lnTo>
                  <a:pt x="115" y="10"/>
                </a:lnTo>
                <a:lnTo>
                  <a:pt x="115" y="10"/>
                </a:lnTo>
                <a:lnTo>
                  <a:pt x="116" y="10"/>
                </a:lnTo>
                <a:lnTo>
                  <a:pt x="116" y="10"/>
                </a:lnTo>
                <a:lnTo>
                  <a:pt x="116" y="10"/>
                </a:lnTo>
                <a:lnTo>
                  <a:pt x="116" y="10"/>
                </a:lnTo>
                <a:lnTo>
                  <a:pt x="116" y="10"/>
                </a:lnTo>
                <a:lnTo>
                  <a:pt x="116" y="10"/>
                </a:lnTo>
                <a:lnTo>
                  <a:pt x="116" y="10"/>
                </a:lnTo>
                <a:lnTo>
                  <a:pt x="116" y="10"/>
                </a:lnTo>
                <a:lnTo>
                  <a:pt x="116" y="10"/>
                </a:lnTo>
                <a:lnTo>
                  <a:pt x="117" y="10"/>
                </a:lnTo>
                <a:lnTo>
                  <a:pt x="117" y="10"/>
                </a:lnTo>
                <a:lnTo>
                  <a:pt x="117" y="11"/>
                </a:lnTo>
                <a:lnTo>
                  <a:pt x="117" y="11"/>
                </a:lnTo>
                <a:lnTo>
                  <a:pt x="117" y="11"/>
                </a:lnTo>
                <a:lnTo>
                  <a:pt x="117" y="11"/>
                </a:lnTo>
                <a:lnTo>
                  <a:pt x="118" y="11"/>
                </a:lnTo>
                <a:lnTo>
                  <a:pt x="118" y="11"/>
                </a:lnTo>
                <a:lnTo>
                  <a:pt x="118" y="11"/>
                </a:lnTo>
                <a:lnTo>
                  <a:pt x="118" y="11"/>
                </a:lnTo>
                <a:lnTo>
                  <a:pt x="118" y="11"/>
                </a:lnTo>
                <a:lnTo>
                  <a:pt x="118" y="11"/>
                </a:lnTo>
                <a:lnTo>
                  <a:pt x="119" y="11"/>
                </a:lnTo>
                <a:lnTo>
                  <a:pt x="119" y="11"/>
                </a:lnTo>
                <a:lnTo>
                  <a:pt x="119" y="12"/>
                </a:lnTo>
                <a:lnTo>
                  <a:pt x="119" y="12"/>
                </a:lnTo>
                <a:lnTo>
                  <a:pt x="120" y="12"/>
                </a:lnTo>
                <a:lnTo>
                  <a:pt x="120" y="12"/>
                </a:lnTo>
                <a:lnTo>
                  <a:pt x="120" y="12"/>
                </a:lnTo>
                <a:lnTo>
                  <a:pt x="120" y="12"/>
                </a:lnTo>
                <a:lnTo>
                  <a:pt x="120" y="12"/>
                </a:lnTo>
                <a:lnTo>
                  <a:pt x="120" y="12"/>
                </a:lnTo>
                <a:lnTo>
                  <a:pt x="120" y="12"/>
                </a:lnTo>
                <a:lnTo>
                  <a:pt x="120" y="12"/>
                </a:lnTo>
                <a:lnTo>
                  <a:pt x="121" y="12"/>
                </a:lnTo>
                <a:lnTo>
                  <a:pt x="121" y="12"/>
                </a:lnTo>
                <a:lnTo>
                  <a:pt x="121" y="12"/>
                </a:lnTo>
                <a:lnTo>
                  <a:pt x="121" y="12"/>
                </a:lnTo>
                <a:lnTo>
                  <a:pt x="121" y="12"/>
                </a:lnTo>
                <a:lnTo>
                  <a:pt x="121" y="12"/>
                </a:lnTo>
                <a:lnTo>
                  <a:pt x="121" y="12"/>
                </a:lnTo>
                <a:lnTo>
                  <a:pt x="121" y="12"/>
                </a:lnTo>
                <a:lnTo>
                  <a:pt x="121" y="12"/>
                </a:lnTo>
                <a:lnTo>
                  <a:pt x="121" y="12"/>
                </a:lnTo>
                <a:lnTo>
                  <a:pt x="122" y="12"/>
                </a:lnTo>
                <a:lnTo>
                  <a:pt x="122" y="12"/>
                </a:lnTo>
                <a:lnTo>
                  <a:pt x="122" y="12"/>
                </a:lnTo>
                <a:lnTo>
                  <a:pt x="122" y="12"/>
                </a:lnTo>
                <a:lnTo>
                  <a:pt x="122" y="12"/>
                </a:lnTo>
                <a:lnTo>
                  <a:pt x="122" y="12"/>
                </a:lnTo>
                <a:lnTo>
                  <a:pt x="122" y="12"/>
                </a:lnTo>
                <a:lnTo>
                  <a:pt x="122" y="12"/>
                </a:lnTo>
                <a:lnTo>
                  <a:pt x="122" y="12"/>
                </a:lnTo>
                <a:lnTo>
                  <a:pt x="122" y="12"/>
                </a:lnTo>
                <a:lnTo>
                  <a:pt x="123" y="12"/>
                </a:lnTo>
                <a:lnTo>
                  <a:pt x="123" y="12"/>
                </a:lnTo>
                <a:lnTo>
                  <a:pt x="123" y="12"/>
                </a:lnTo>
                <a:lnTo>
                  <a:pt x="123" y="12"/>
                </a:lnTo>
                <a:lnTo>
                  <a:pt x="123" y="12"/>
                </a:lnTo>
                <a:lnTo>
                  <a:pt x="123" y="12"/>
                </a:lnTo>
                <a:lnTo>
                  <a:pt x="123" y="12"/>
                </a:lnTo>
                <a:lnTo>
                  <a:pt x="123" y="11"/>
                </a:lnTo>
                <a:lnTo>
                  <a:pt x="123" y="11"/>
                </a:lnTo>
                <a:lnTo>
                  <a:pt x="123" y="11"/>
                </a:lnTo>
                <a:lnTo>
                  <a:pt x="123" y="11"/>
                </a:lnTo>
                <a:lnTo>
                  <a:pt x="123" y="11"/>
                </a:lnTo>
                <a:lnTo>
                  <a:pt x="123" y="11"/>
                </a:lnTo>
                <a:lnTo>
                  <a:pt x="123" y="11"/>
                </a:lnTo>
                <a:lnTo>
                  <a:pt x="123" y="11"/>
                </a:lnTo>
                <a:lnTo>
                  <a:pt x="123" y="11"/>
                </a:lnTo>
                <a:lnTo>
                  <a:pt x="123" y="11"/>
                </a:lnTo>
                <a:lnTo>
                  <a:pt x="124" y="11"/>
                </a:lnTo>
                <a:lnTo>
                  <a:pt x="124" y="11"/>
                </a:lnTo>
                <a:lnTo>
                  <a:pt x="124" y="11"/>
                </a:lnTo>
                <a:lnTo>
                  <a:pt x="124" y="11"/>
                </a:lnTo>
                <a:lnTo>
                  <a:pt x="124" y="11"/>
                </a:lnTo>
                <a:lnTo>
                  <a:pt x="124" y="11"/>
                </a:lnTo>
                <a:lnTo>
                  <a:pt x="124" y="10"/>
                </a:lnTo>
                <a:lnTo>
                  <a:pt x="124" y="10"/>
                </a:lnTo>
                <a:lnTo>
                  <a:pt x="124" y="10"/>
                </a:lnTo>
                <a:lnTo>
                  <a:pt x="124" y="10"/>
                </a:lnTo>
                <a:lnTo>
                  <a:pt x="125" y="10"/>
                </a:lnTo>
                <a:lnTo>
                  <a:pt x="125" y="10"/>
                </a:lnTo>
                <a:lnTo>
                  <a:pt x="125" y="10"/>
                </a:lnTo>
                <a:lnTo>
                  <a:pt x="125" y="10"/>
                </a:lnTo>
                <a:lnTo>
                  <a:pt x="125" y="9"/>
                </a:lnTo>
                <a:lnTo>
                  <a:pt x="125" y="9"/>
                </a:lnTo>
                <a:lnTo>
                  <a:pt x="125" y="9"/>
                </a:lnTo>
                <a:lnTo>
                  <a:pt x="125" y="9"/>
                </a:lnTo>
                <a:lnTo>
                  <a:pt x="125" y="9"/>
                </a:lnTo>
                <a:lnTo>
                  <a:pt x="125" y="9"/>
                </a:lnTo>
                <a:lnTo>
                  <a:pt x="125" y="9"/>
                </a:lnTo>
                <a:lnTo>
                  <a:pt x="126" y="9"/>
                </a:lnTo>
                <a:lnTo>
                  <a:pt x="126" y="9"/>
                </a:lnTo>
                <a:lnTo>
                  <a:pt x="126" y="9"/>
                </a:lnTo>
                <a:lnTo>
                  <a:pt x="126" y="9"/>
                </a:lnTo>
                <a:lnTo>
                  <a:pt x="126" y="9"/>
                </a:lnTo>
                <a:lnTo>
                  <a:pt x="126" y="9"/>
                </a:lnTo>
                <a:lnTo>
                  <a:pt x="126" y="9"/>
                </a:lnTo>
                <a:lnTo>
                  <a:pt x="126" y="9"/>
                </a:lnTo>
                <a:lnTo>
                  <a:pt x="126" y="9"/>
                </a:lnTo>
                <a:lnTo>
                  <a:pt x="126" y="9"/>
                </a:lnTo>
                <a:lnTo>
                  <a:pt x="126" y="9"/>
                </a:lnTo>
                <a:lnTo>
                  <a:pt x="126" y="9"/>
                </a:lnTo>
                <a:lnTo>
                  <a:pt x="126" y="9"/>
                </a:lnTo>
                <a:lnTo>
                  <a:pt x="126" y="9"/>
                </a:lnTo>
                <a:lnTo>
                  <a:pt x="126" y="9"/>
                </a:lnTo>
                <a:lnTo>
                  <a:pt x="126" y="9"/>
                </a:lnTo>
                <a:lnTo>
                  <a:pt x="127" y="9"/>
                </a:lnTo>
                <a:lnTo>
                  <a:pt x="127" y="9"/>
                </a:lnTo>
                <a:lnTo>
                  <a:pt x="127" y="9"/>
                </a:lnTo>
                <a:lnTo>
                  <a:pt x="127" y="9"/>
                </a:lnTo>
                <a:lnTo>
                  <a:pt x="127" y="9"/>
                </a:lnTo>
                <a:lnTo>
                  <a:pt x="127" y="9"/>
                </a:lnTo>
                <a:lnTo>
                  <a:pt x="127" y="9"/>
                </a:lnTo>
                <a:lnTo>
                  <a:pt x="128" y="9"/>
                </a:lnTo>
                <a:lnTo>
                  <a:pt x="128" y="9"/>
                </a:lnTo>
                <a:lnTo>
                  <a:pt x="128" y="9"/>
                </a:lnTo>
                <a:lnTo>
                  <a:pt x="128" y="9"/>
                </a:lnTo>
                <a:lnTo>
                  <a:pt x="128" y="9"/>
                </a:lnTo>
                <a:lnTo>
                  <a:pt x="128" y="9"/>
                </a:lnTo>
                <a:lnTo>
                  <a:pt x="128" y="9"/>
                </a:lnTo>
                <a:lnTo>
                  <a:pt x="128" y="9"/>
                </a:lnTo>
                <a:lnTo>
                  <a:pt x="128" y="9"/>
                </a:lnTo>
                <a:lnTo>
                  <a:pt x="128" y="9"/>
                </a:lnTo>
                <a:lnTo>
                  <a:pt x="129" y="9"/>
                </a:lnTo>
                <a:lnTo>
                  <a:pt x="129" y="9"/>
                </a:lnTo>
                <a:lnTo>
                  <a:pt x="129" y="9"/>
                </a:lnTo>
                <a:lnTo>
                  <a:pt x="129" y="9"/>
                </a:lnTo>
                <a:lnTo>
                  <a:pt x="129" y="9"/>
                </a:lnTo>
                <a:lnTo>
                  <a:pt x="129" y="9"/>
                </a:lnTo>
                <a:lnTo>
                  <a:pt x="129" y="9"/>
                </a:lnTo>
                <a:lnTo>
                  <a:pt x="130" y="10"/>
                </a:lnTo>
                <a:lnTo>
                  <a:pt x="130" y="10"/>
                </a:lnTo>
                <a:lnTo>
                  <a:pt x="130" y="10"/>
                </a:lnTo>
                <a:lnTo>
                  <a:pt x="130" y="10"/>
                </a:lnTo>
                <a:lnTo>
                  <a:pt x="130" y="10"/>
                </a:lnTo>
                <a:lnTo>
                  <a:pt x="131" y="10"/>
                </a:lnTo>
                <a:lnTo>
                  <a:pt x="131" y="10"/>
                </a:lnTo>
                <a:lnTo>
                  <a:pt x="131" y="11"/>
                </a:lnTo>
                <a:lnTo>
                  <a:pt x="131" y="11"/>
                </a:lnTo>
                <a:lnTo>
                  <a:pt x="131" y="11"/>
                </a:lnTo>
                <a:lnTo>
                  <a:pt x="132" y="11"/>
                </a:lnTo>
                <a:lnTo>
                  <a:pt x="132" y="11"/>
                </a:lnTo>
                <a:lnTo>
                  <a:pt x="132" y="11"/>
                </a:lnTo>
                <a:lnTo>
                  <a:pt x="132" y="11"/>
                </a:lnTo>
                <a:lnTo>
                  <a:pt x="132" y="12"/>
                </a:lnTo>
                <a:lnTo>
                  <a:pt x="133" y="12"/>
                </a:lnTo>
                <a:lnTo>
                  <a:pt x="133" y="12"/>
                </a:lnTo>
                <a:lnTo>
                  <a:pt x="134" y="13"/>
                </a:lnTo>
                <a:lnTo>
                  <a:pt x="135" y="13"/>
                </a:lnTo>
                <a:lnTo>
                  <a:pt x="135" y="14"/>
                </a:lnTo>
                <a:lnTo>
                  <a:pt x="136" y="14"/>
                </a:lnTo>
                <a:lnTo>
                  <a:pt x="136" y="14"/>
                </a:lnTo>
                <a:lnTo>
                  <a:pt x="136" y="15"/>
                </a:lnTo>
                <a:lnTo>
                  <a:pt x="137" y="15"/>
                </a:lnTo>
                <a:lnTo>
                  <a:pt x="137" y="15"/>
                </a:lnTo>
                <a:lnTo>
                  <a:pt x="137" y="15"/>
                </a:lnTo>
                <a:lnTo>
                  <a:pt x="137" y="15"/>
                </a:lnTo>
                <a:lnTo>
                  <a:pt x="137" y="16"/>
                </a:lnTo>
                <a:lnTo>
                  <a:pt x="137" y="16"/>
                </a:lnTo>
                <a:lnTo>
                  <a:pt x="138" y="16"/>
                </a:lnTo>
                <a:lnTo>
                  <a:pt x="138" y="16"/>
                </a:lnTo>
                <a:lnTo>
                  <a:pt x="138" y="16"/>
                </a:lnTo>
                <a:lnTo>
                  <a:pt x="138" y="16"/>
                </a:lnTo>
                <a:lnTo>
                  <a:pt x="138" y="16"/>
                </a:lnTo>
                <a:lnTo>
                  <a:pt x="138" y="16"/>
                </a:lnTo>
                <a:lnTo>
                  <a:pt x="138" y="16"/>
                </a:lnTo>
                <a:lnTo>
                  <a:pt x="138" y="17"/>
                </a:lnTo>
                <a:lnTo>
                  <a:pt x="138" y="17"/>
                </a:lnTo>
                <a:lnTo>
                  <a:pt x="139" y="17"/>
                </a:lnTo>
                <a:lnTo>
                  <a:pt x="139" y="17"/>
                </a:lnTo>
                <a:lnTo>
                  <a:pt x="139" y="17"/>
                </a:lnTo>
                <a:lnTo>
                  <a:pt x="139" y="18"/>
                </a:lnTo>
                <a:lnTo>
                  <a:pt x="140" y="18"/>
                </a:lnTo>
                <a:lnTo>
                  <a:pt x="140" y="18"/>
                </a:lnTo>
                <a:lnTo>
                  <a:pt x="140" y="18"/>
                </a:lnTo>
                <a:lnTo>
                  <a:pt x="140" y="19"/>
                </a:lnTo>
                <a:lnTo>
                  <a:pt x="140" y="19"/>
                </a:lnTo>
                <a:lnTo>
                  <a:pt x="141" y="19"/>
                </a:lnTo>
                <a:lnTo>
                  <a:pt x="141" y="20"/>
                </a:lnTo>
                <a:lnTo>
                  <a:pt x="141" y="20"/>
                </a:lnTo>
                <a:lnTo>
                  <a:pt x="141" y="20"/>
                </a:lnTo>
                <a:lnTo>
                  <a:pt x="141" y="20"/>
                </a:lnTo>
                <a:lnTo>
                  <a:pt x="141" y="20"/>
                </a:lnTo>
                <a:lnTo>
                  <a:pt x="142" y="21"/>
                </a:lnTo>
                <a:lnTo>
                  <a:pt x="142" y="21"/>
                </a:lnTo>
                <a:lnTo>
                  <a:pt x="142" y="21"/>
                </a:lnTo>
                <a:lnTo>
                  <a:pt x="142" y="21"/>
                </a:lnTo>
                <a:lnTo>
                  <a:pt x="143" y="22"/>
                </a:lnTo>
                <a:lnTo>
                  <a:pt x="143" y="22"/>
                </a:lnTo>
                <a:lnTo>
                  <a:pt x="143" y="22"/>
                </a:lnTo>
                <a:lnTo>
                  <a:pt x="144" y="23"/>
                </a:lnTo>
                <a:lnTo>
                  <a:pt x="144" y="23"/>
                </a:lnTo>
                <a:lnTo>
                  <a:pt x="144" y="23"/>
                </a:lnTo>
                <a:lnTo>
                  <a:pt x="144" y="24"/>
                </a:lnTo>
                <a:lnTo>
                  <a:pt x="144" y="24"/>
                </a:lnTo>
                <a:lnTo>
                  <a:pt x="144" y="24"/>
                </a:lnTo>
                <a:lnTo>
                  <a:pt x="144" y="24"/>
                </a:lnTo>
                <a:lnTo>
                  <a:pt x="145" y="24"/>
                </a:lnTo>
                <a:lnTo>
                  <a:pt x="145" y="24"/>
                </a:lnTo>
                <a:lnTo>
                  <a:pt x="145" y="24"/>
                </a:lnTo>
                <a:lnTo>
                  <a:pt x="145" y="24"/>
                </a:lnTo>
                <a:lnTo>
                  <a:pt x="145" y="24"/>
                </a:lnTo>
                <a:lnTo>
                  <a:pt x="145" y="24"/>
                </a:lnTo>
                <a:lnTo>
                  <a:pt x="145" y="25"/>
                </a:lnTo>
                <a:lnTo>
                  <a:pt x="145" y="25"/>
                </a:lnTo>
                <a:lnTo>
                  <a:pt x="146" y="25"/>
                </a:lnTo>
                <a:lnTo>
                  <a:pt x="146" y="25"/>
                </a:lnTo>
                <a:lnTo>
                  <a:pt x="146" y="25"/>
                </a:lnTo>
                <a:lnTo>
                  <a:pt x="146" y="25"/>
                </a:lnTo>
                <a:lnTo>
                  <a:pt x="146" y="25"/>
                </a:lnTo>
                <a:lnTo>
                  <a:pt x="146" y="25"/>
                </a:lnTo>
                <a:lnTo>
                  <a:pt x="146" y="25"/>
                </a:lnTo>
                <a:lnTo>
                  <a:pt x="146" y="25"/>
                </a:lnTo>
                <a:lnTo>
                  <a:pt x="146" y="25"/>
                </a:lnTo>
                <a:lnTo>
                  <a:pt x="146" y="25"/>
                </a:lnTo>
                <a:lnTo>
                  <a:pt x="146" y="25"/>
                </a:lnTo>
                <a:lnTo>
                  <a:pt x="147" y="25"/>
                </a:lnTo>
                <a:lnTo>
                  <a:pt x="147" y="26"/>
                </a:lnTo>
                <a:lnTo>
                  <a:pt x="147" y="26"/>
                </a:lnTo>
                <a:lnTo>
                  <a:pt x="147" y="26"/>
                </a:lnTo>
                <a:lnTo>
                  <a:pt x="147" y="26"/>
                </a:lnTo>
                <a:lnTo>
                  <a:pt x="147" y="26"/>
                </a:lnTo>
                <a:lnTo>
                  <a:pt x="147" y="26"/>
                </a:lnTo>
                <a:lnTo>
                  <a:pt x="147" y="26"/>
                </a:lnTo>
                <a:lnTo>
                  <a:pt x="147" y="26"/>
                </a:lnTo>
                <a:lnTo>
                  <a:pt x="147" y="26"/>
                </a:lnTo>
                <a:lnTo>
                  <a:pt x="147" y="26"/>
                </a:lnTo>
                <a:lnTo>
                  <a:pt x="147" y="26"/>
                </a:lnTo>
                <a:lnTo>
                  <a:pt x="147" y="26"/>
                </a:lnTo>
                <a:lnTo>
                  <a:pt x="147" y="26"/>
                </a:lnTo>
                <a:lnTo>
                  <a:pt x="148" y="26"/>
                </a:lnTo>
                <a:lnTo>
                  <a:pt x="148" y="26"/>
                </a:lnTo>
                <a:lnTo>
                  <a:pt x="148" y="26"/>
                </a:lnTo>
                <a:lnTo>
                  <a:pt x="148" y="26"/>
                </a:lnTo>
                <a:lnTo>
                  <a:pt x="148" y="26"/>
                </a:lnTo>
                <a:lnTo>
                  <a:pt x="149" y="26"/>
                </a:lnTo>
                <a:lnTo>
                  <a:pt x="149" y="26"/>
                </a:lnTo>
                <a:lnTo>
                  <a:pt x="149" y="26"/>
                </a:lnTo>
                <a:lnTo>
                  <a:pt x="149" y="26"/>
                </a:lnTo>
                <a:lnTo>
                  <a:pt x="149" y="26"/>
                </a:lnTo>
                <a:lnTo>
                  <a:pt x="149" y="26"/>
                </a:lnTo>
                <a:lnTo>
                  <a:pt x="149" y="26"/>
                </a:lnTo>
                <a:lnTo>
                  <a:pt x="150" y="26"/>
                </a:lnTo>
                <a:lnTo>
                  <a:pt x="150" y="26"/>
                </a:lnTo>
                <a:lnTo>
                  <a:pt x="150" y="26"/>
                </a:lnTo>
                <a:lnTo>
                  <a:pt x="150" y="25"/>
                </a:lnTo>
                <a:lnTo>
                  <a:pt x="150" y="25"/>
                </a:lnTo>
                <a:lnTo>
                  <a:pt x="151" y="25"/>
                </a:lnTo>
                <a:lnTo>
                  <a:pt x="151" y="25"/>
                </a:lnTo>
                <a:lnTo>
                  <a:pt x="151" y="25"/>
                </a:lnTo>
                <a:lnTo>
                  <a:pt x="151" y="25"/>
                </a:lnTo>
                <a:lnTo>
                  <a:pt x="151" y="25"/>
                </a:lnTo>
                <a:lnTo>
                  <a:pt x="151" y="25"/>
                </a:lnTo>
                <a:lnTo>
                  <a:pt x="152" y="25"/>
                </a:lnTo>
                <a:lnTo>
                  <a:pt x="152" y="25"/>
                </a:lnTo>
                <a:lnTo>
                  <a:pt x="152" y="25"/>
                </a:lnTo>
                <a:lnTo>
                  <a:pt x="152" y="25"/>
                </a:lnTo>
                <a:lnTo>
                  <a:pt x="153" y="25"/>
                </a:lnTo>
                <a:lnTo>
                  <a:pt x="153" y="25"/>
                </a:lnTo>
                <a:lnTo>
                  <a:pt x="153" y="25"/>
                </a:lnTo>
                <a:lnTo>
                  <a:pt x="153" y="25"/>
                </a:lnTo>
                <a:lnTo>
                  <a:pt x="153" y="25"/>
                </a:lnTo>
                <a:lnTo>
                  <a:pt x="153" y="25"/>
                </a:lnTo>
                <a:lnTo>
                  <a:pt x="153" y="24"/>
                </a:lnTo>
                <a:lnTo>
                  <a:pt x="153" y="24"/>
                </a:lnTo>
                <a:lnTo>
                  <a:pt x="154" y="24"/>
                </a:lnTo>
                <a:lnTo>
                  <a:pt x="154" y="24"/>
                </a:lnTo>
                <a:lnTo>
                  <a:pt x="154" y="24"/>
                </a:lnTo>
                <a:lnTo>
                  <a:pt x="154" y="24"/>
                </a:lnTo>
                <a:lnTo>
                  <a:pt x="154" y="24"/>
                </a:lnTo>
                <a:lnTo>
                  <a:pt x="154" y="24"/>
                </a:lnTo>
                <a:lnTo>
                  <a:pt x="154" y="24"/>
                </a:lnTo>
                <a:lnTo>
                  <a:pt x="154" y="24"/>
                </a:lnTo>
                <a:lnTo>
                  <a:pt x="154" y="24"/>
                </a:lnTo>
                <a:lnTo>
                  <a:pt x="154" y="24"/>
                </a:lnTo>
                <a:lnTo>
                  <a:pt x="154" y="24"/>
                </a:lnTo>
                <a:lnTo>
                  <a:pt x="155" y="24"/>
                </a:lnTo>
                <a:lnTo>
                  <a:pt x="155" y="24"/>
                </a:lnTo>
                <a:lnTo>
                  <a:pt x="155" y="23"/>
                </a:lnTo>
                <a:lnTo>
                  <a:pt x="155" y="23"/>
                </a:lnTo>
                <a:lnTo>
                  <a:pt x="155" y="23"/>
                </a:lnTo>
                <a:lnTo>
                  <a:pt x="155" y="23"/>
                </a:lnTo>
                <a:lnTo>
                  <a:pt x="155" y="23"/>
                </a:lnTo>
                <a:lnTo>
                  <a:pt x="155" y="23"/>
                </a:lnTo>
                <a:lnTo>
                  <a:pt x="156" y="23"/>
                </a:lnTo>
                <a:lnTo>
                  <a:pt x="156" y="23"/>
                </a:lnTo>
                <a:lnTo>
                  <a:pt x="156" y="23"/>
                </a:lnTo>
                <a:lnTo>
                  <a:pt x="156" y="23"/>
                </a:lnTo>
                <a:lnTo>
                  <a:pt x="156" y="23"/>
                </a:lnTo>
                <a:lnTo>
                  <a:pt x="156" y="22"/>
                </a:lnTo>
                <a:lnTo>
                  <a:pt x="156" y="22"/>
                </a:lnTo>
                <a:lnTo>
                  <a:pt x="157" y="22"/>
                </a:lnTo>
                <a:lnTo>
                  <a:pt x="157" y="21"/>
                </a:lnTo>
                <a:lnTo>
                  <a:pt x="157" y="21"/>
                </a:lnTo>
                <a:lnTo>
                  <a:pt x="157" y="21"/>
                </a:lnTo>
                <a:lnTo>
                  <a:pt x="157" y="21"/>
                </a:lnTo>
                <a:lnTo>
                  <a:pt x="157" y="21"/>
                </a:lnTo>
                <a:lnTo>
                  <a:pt x="157" y="21"/>
                </a:lnTo>
                <a:lnTo>
                  <a:pt x="157" y="21"/>
                </a:lnTo>
                <a:lnTo>
                  <a:pt x="157" y="21"/>
                </a:lnTo>
                <a:lnTo>
                  <a:pt x="157" y="21"/>
                </a:lnTo>
                <a:lnTo>
                  <a:pt x="157" y="21"/>
                </a:lnTo>
                <a:lnTo>
                  <a:pt x="157" y="21"/>
                </a:lnTo>
                <a:lnTo>
                  <a:pt x="157" y="21"/>
                </a:lnTo>
                <a:lnTo>
                  <a:pt x="158" y="21"/>
                </a:lnTo>
                <a:lnTo>
                  <a:pt x="158" y="21"/>
                </a:lnTo>
                <a:lnTo>
                  <a:pt x="158" y="21"/>
                </a:lnTo>
                <a:lnTo>
                  <a:pt x="158" y="21"/>
                </a:lnTo>
                <a:lnTo>
                  <a:pt x="158" y="21"/>
                </a:lnTo>
                <a:lnTo>
                  <a:pt x="158" y="21"/>
                </a:lnTo>
                <a:lnTo>
                  <a:pt x="158" y="21"/>
                </a:lnTo>
                <a:lnTo>
                  <a:pt x="158" y="21"/>
                </a:lnTo>
                <a:lnTo>
                  <a:pt x="158" y="21"/>
                </a:lnTo>
                <a:lnTo>
                  <a:pt x="158" y="20"/>
                </a:lnTo>
                <a:lnTo>
                  <a:pt x="158" y="20"/>
                </a:lnTo>
                <a:lnTo>
                  <a:pt x="158" y="20"/>
                </a:lnTo>
                <a:lnTo>
                  <a:pt x="158" y="20"/>
                </a:lnTo>
                <a:lnTo>
                  <a:pt x="158" y="20"/>
                </a:lnTo>
                <a:lnTo>
                  <a:pt x="158" y="20"/>
                </a:lnTo>
                <a:lnTo>
                  <a:pt x="158" y="20"/>
                </a:lnTo>
                <a:lnTo>
                  <a:pt x="158" y="20"/>
                </a:lnTo>
                <a:lnTo>
                  <a:pt x="158" y="20"/>
                </a:lnTo>
                <a:lnTo>
                  <a:pt x="158" y="20"/>
                </a:lnTo>
                <a:lnTo>
                  <a:pt x="158" y="20"/>
                </a:lnTo>
                <a:lnTo>
                  <a:pt x="158" y="20"/>
                </a:lnTo>
                <a:lnTo>
                  <a:pt x="159" y="20"/>
                </a:lnTo>
                <a:lnTo>
                  <a:pt x="159" y="20"/>
                </a:lnTo>
                <a:lnTo>
                  <a:pt x="159" y="20"/>
                </a:lnTo>
                <a:lnTo>
                  <a:pt x="159" y="20"/>
                </a:lnTo>
                <a:lnTo>
                  <a:pt x="159" y="20"/>
                </a:lnTo>
                <a:lnTo>
                  <a:pt x="159" y="20"/>
                </a:lnTo>
                <a:lnTo>
                  <a:pt x="159" y="20"/>
                </a:lnTo>
                <a:lnTo>
                  <a:pt x="159" y="21"/>
                </a:lnTo>
                <a:lnTo>
                  <a:pt x="160" y="21"/>
                </a:lnTo>
                <a:lnTo>
                  <a:pt x="160" y="21"/>
                </a:lnTo>
                <a:lnTo>
                  <a:pt x="160" y="21"/>
                </a:lnTo>
                <a:lnTo>
                  <a:pt x="160" y="21"/>
                </a:lnTo>
                <a:lnTo>
                  <a:pt x="160" y="21"/>
                </a:lnTo>
                <a:lnTo>
                  <a:pt x="161" y="21"/>
                </a:lnTo>
                <a:lnTo>
                  <a:pt x="161" y="21"/>
                </a:lnTo>
                <a:lnTo>
                  <a:pt x="161" y="21"/>
                </a:lnTo>
                <a:lnTo>
                  <a:pt x="161" y="21"/>
                </a:lnTo>
                <a:lnTo>
                  <a:pt x="161" y="21"/>
                </a:lnTo>
                <a:lnTo>
                  <a:pt x="162" y="21"/>
                </a:lnTo>
                <a:lnTo>
                  <a:pt x="162" y="21"/>
                </a:lnTo>
                <a:lnTo>
                  <a:pt x="162" y="22"/>
                </a:lnTo>
                <a:lnTo>
                  <a:pt x="163" y="22"/>
                </a:lnTo>
                <a:lnTo>
                  <a:pt x="163" y="22"/>
                </a:lnTo>
                <a:lnTo>
                  <a:pt x="163" y="22"/>
                </a:lnTo>
                <a:lnTo>
                  <a:pt x="163" y="22"/>
                </a:lnTo>
                <a:lnTo>
                  <a:pt x="164" y="22"/>
                </a:lnTo>
                <a:lnTo>
                  <a:pt x="164" y="22"/>
                </a:lnTo>
                <a:lnTo>
                  <a:pt x="164" y="22"/>
                </a:lnTo>
                <a:lnTo>
                  <a:pt x="164" y="22"/>
                </a:lnTo>
                <a:lnTo>
                  <a:pt x="164" y="22"/>
                </a:lnTo>
                <a:lnTo>
                  <a:pt x="164" y="22"/>
                </a:lnTo>
                <a:lnTo>
                  <a:pt x="165" y="22"/>
                </a:lnTo>
                <a:lnTo>
                  <a:pt x="165" y="23"/>
                </a:lnTo>
                <a:lnTo>
                  <a:pt x="165" y="23"/>
                </a:lnTo>
                <a:lnTo>
                  <a:pt x="165" y="23"/>
                </a:lnTo>
                <a:lnTo>
                  <a:pt x="166" y="23"/>
                </a:lnTo>
                <a:lnTo>
                  <a:pt x="166" y="23"/>
                </a:lnTo>
                <a:lnTo>
                  <a:pt x="166" y="23"/>
                </a:lnTo>
                <a:lnTo>
                  <a:pt x="166" y="23"/>
                </a:lnTo>
                <a:lnTo>
                  <a:pt x="167" y="23"/>
                </a:lnTo>
                <a:lnTo>
                  <a:pt x="167" y="23"/>
                </a:lnTo>
                <a:lnTo>
                  <a:pt x="167" y="23"/>
                </a:lnTo>
                <a:lnTo>
                  <a:pt x="167" y="23"/>
                </a:lnTo>
                <a:lnTo>
                  <a:pt x="167" y="23"/>
                </a:lnTo>
                <a:lnTo>
                  <a:pt x="167" y="23"/>
                </a:lnTo>
                <a:lnTo>
                  <a:pt x="167" y="23"/>
                </a:lnTo>
                <a:lnTo>
                  <a:pt x="168" y="23"/>
                </a:lnTo>
                <a:lnTo>
                  <a:pt x="168" y="23"/>
                </a:lnTo>
                <a:lnTo>
                  <a:pt x="168" y="23"/>
                </a:lnTo>
                <a:lnTo>
                  <a:pt x="168" y="23"/>
                </a:lnTo>
                <a:lnTo>
                  <a:pt x="168" y="24"/>
                </a:lnTo>
                <a:lnTo>
                  <a:pt x="168" y="24"/>
                </a:lnTo>
                <a:lnTo>
                  <a:pt x="169" y="24"/>
                </a:lnTo>
                <a:lnTo>
                  <a:pt x="169" y="24"/>
                </a:lnTo>
                <a:lnTo>
                  <a:pt x="169" y="24"/>
                </a:lnTo>
                <a:lnTo>
                  <a:pt x="169" y="24"/>
                </a:lnTo>
                <a:lnTo>
                  <a:pt x="170" y="24"/>
                </a:lnTo>
                <a:lnTo>
                  <a:pt x="170" y="24"/>
                </a:lnTo>
                <a:lnTo>
                  <a:pt x="170" y="24"/>
                </a:lnTo>
                <a:lnTo>
                  <a:pt x="170" y="24"/>
                </a:lnTo>
                <a:lnTo>
                  <a:pt x="170" y="25"/>
                </a:lnTo>
                <a:lnTo>
                  <a:pt x="171" y="25"/>
                </a:lnTo>
                <a:lnTo>
                  <a:pt x="171" y="25"/>
                </a:lnTo>
                <a:lnTo>
                  <a:pt x="172" y="25"/>
                </a:lnTo>
                <a:lnTo>
                  <a:pt x="172" y="25"/>
                </a:lnTo>
                <a:lnTo>
                  <a:pt x="172" y="25"/>
                </a:lnTo>
                <a:lnTo>
                  <a:pt x="172" y="25"/>
                </a:lnTo>
                <a:lnTo>
                  <a:pt x="172" y="26"/>
                </a:lnTo>
                <a:lnTo>
                  <a:pt x="172" y="26"/>
                </a:lnTo>
                <a:lnTo>
                  <a:pt x="173" y="26"/>
                </a:lnTo>
                <a:lnTo>
                  <a:pt x="173" y="26"/>
                </a:lnTo>
                <a:lnTo>
                  <a:pt x="173" y="26"/>
                </a:lnTo>
                <a:lnTo>
                  <a:pt x="173" y="26"/>
                </a:lnTo>
                <a:lnTo>
                  <a:pt x="174" y="26"/>
                </a:lnTo>
                <a:lnTo>
                  <a:pt x="174" y="26"/>
                </a:lnTo>
                <a:lnTo>
                  <a:pt x="174" y="26"/>
                </a:lnTo>
                <a:lnTo>
                  <a:pt x="174" y="26"/>
                </a:lnTo>
                <a:lnTo>
                  <a:pt x="174" y="26"/>
                </a:lnTo>
                <a:lnTo>
                  <a:pt x="174" y="26"/>
                </a:lnTo>
                <a:lnTo>
                  <a:pt x="174" y="26"/>
                </a:lnTo>
                <a:lnTo>
                  <a:pt x="174" y="26"/>
                </a:lnTo>
                <a:lnTo>
                  <a:pt x="175" y="26"/>
                </a:lnTo>
                <a:lnTo>
                  <a:pt x="175" y="26"/>
                </a:lnTo>
                <a:lnTo>
                  <a:pt x="175" y="27"/>
                </a:lnTo>
                <a:lnTo>
                  <a:pt x="175" y="27"/>
                </a:lnTo>
                <a:lnTo>
                  <a:pt x="175" y="27"/>
                </a:lnTo>
                <a:lnTo>
                  <a:pt x="175" y="27"/>
                </a:lnTo>
                <a:lnTo>
                  <a:pt x="175" y="27"/>
                </a:lnTo>
                <a:lnTo>
                  <a:pt x="175" y="27"/>
                </a:lnTo>
                <a:lnTo>
                  <a:pt x="175" y="27"/>
                </a:lnTo>
                <a:lnTo>
                  <a:pt x="176" y="27"/>
                </a:lnTo>
                <a:lnTo>
                  <a:pt x="176" y="27"/>
                </a:lnTo>
                <a:lnTo>
                  <a:pt x="176" y="27"/>
                </a:lnTo>
                <a:lnTo>
                  <a:pt x="176" y="27"/>
                </a:lnTo>
                <a:lnTo>
                  <a:pt x="176" y="27"/>
                </a:lnTo>
                <a:lnTo>
                  <a:pt x="176" y="27"/>
                </a:lnTo>
                <a:lnTo>
                  <a:pt x="176" y="27"/>
                </a:lnTo>
                <a:lnTo>
                  <a:pt x="176" y="27"/>
                </a:lnTo>
                <a:lnTo>
                  <a:pt x="176" y="27"/>
                </a:lnTo>
                <a:lnTo>
                  <a:pt x="176" y="27"/>
                </a:lnTo>
                <a:lnTo>
                  <a:pt x="176" y="27"/>
                </a:lnTo>
                <a:lnTo>
                  <a:pt x="177" y="27"/>
                </a:lnTo>
                <a:lnTo>
                  <a:pt x="177" y="27"/>
                </a:lnTo>
                <a:lnTo>
                  <a:pt x="177" y="27"/>
                </a:lnTo>
                <a:lnTo>
                  <a:pt x="177" y="27"/>
                </a:lnTo>
                <a:lnTo>
                  <a:pt x="177" y="27"/>
                </a:lnTo>
                <a:lnTo>
                  <a:pt x="177" y="26"/>
                </a:lnTo>
                <a:lnTo>
                  <a:pt x="177" y="26"/>
                </a:lnTo>
                <a:lnTo>
                  <a:pt x="177" y="26"/>
                </a:lnTo>
                <a:lnTo>
                  <a:pt x="177" y="26"/>
                </a:lnTo>
                <a:lnTo>
                  <a:pt x="177" y="26"/>
                </a:lnTo>
                <a:lnTo>
                  <a:pt x="177" y="26"/>
                </a:lnTo>
                <a:lnTo>
                  <a:pt x="178" y="26"/>
                </a:lnTo>
                <a:lnTo>
                  <a:pt x="178" y="26"/>
                </a:lnTo>
                <a:lnTo>
                  <a:pt x="178" y="26"/>
                </a:lnTo>
                <a:lnTo>
                  <a:pt x="178" y="26"/>
                </a:lnTo>
                <a:lnTo>
                  <a:pt x="178" y="26"/>
                </a:lnTo>
                <a:lnTo>
                  <a:pt x="178" y="26"/>
                </a:lnTo>
                <a:lnTo>
                  <a:pt x="178" y="26"/>
                </a:lnTo>
                <a:lnTo>
                  <a:pt x="178" y="26"/>
                </a:lnTo>
                <a:lnTo>
                  <a:pt x="178" y="26"/>
                </a:lnTo>
                <a:lnTo>
                  <a:pt x="178" y="26"/>
                </a:lnTo>
                <a:lnTo>
                  <a:pt x="178" y="26"/>
                </a:lnTo>
                <a:lnTo>
                  <a:pt x="178" y="26"/>
                </a:lnTo>
                <a:lnTo>
                  <a:pt x="178" y="26"/>
                </a:lnTo>
                <a:lnTo>
                  <a:pt x="178" y="26"/>
                </a:lnTo>
                <a:lnTo>
                  <a:pt x="178" y="26"/>
                </a:lnTo>
                <a:lnTo>
                  <a:pt x="179" y="26"/>
                </a:lnTo>
                <a:lnTo>
                  <a:pt x="179" y="26"/>
                </a:lnTo>
                <a:lnTo>
                  <a:pt x="179" y="26"/>
                </a:lnTo>
                <a:lnTo>
                  <a:pt x="179" y="25"/>
                </a:lnTo>
                <a:lnTo>
                  <a:pt x="179" y="25"/>
                </a:lnTo>
                <a:lnTo>
                  <a:pt x="179" y="25"/>
                </a:lnTo>
                <a:lnTo>
                  <a:pt x="179" y="25"/>
                </a:lnTo>
                <a:lnTo>
                  <a:pt x="179" y="25"/>
                </a:lnTo>
                <a:lnTo>
                  <a:pt x="179" y="25"/>
                </a:lnTo>
                <a:lnTo>
                  <a:pt x="179" y="25"/>
                </a:lnTo>
                <a:lnTo>
                  <a:pt x="179" y="25"/>
                </a:lnTo>
                <a:lnTo>
                  <a:pt x="179" y="25"/>
                </a:lnTo>
                <a:lnTo>
                  <a:pt x="179" y="25"/>
                </a:lnTo>
                <a:lnTo>
                  <a:pt x="179" y="25"/>
                </a:lnTo>
                <a:lnTo>
                  <a:pt x="179" y="25"/>
                </a:lnTo>
                <a:lnTo>
                  <a:pt x="179" y="25"/>
                </a:lnTo>
                <a:lnTo>
                  <a:pt x="179" y="25"/>
                </a:lnTo>
                <a:lnTo>
                  <a:pt x="179" y="25"/>
                </a:lnTo>
                <a:lnTo>
                  <a:pt x="179" y="25"/>
                </a:lnTo>
                <a:lnTo>
                  <a:pt x="179" y="25"/>
                </a:lnTo>
                <a:lnTo>
                  <a:pt x="179" y="25"/>
                </a:lnTo>
                <a:lnTo>
                  <a:pt x="179" y="24"/>
                </a:lnTo>
                <a:lnTo>
                  <a:pt x="179" y="24"/>
                </a:lnTo>
                <a:lnTo>
                  <a:pt x="179" y="24"/>
                </a:lnTo>
                <a:lnTo>
                  <a:pt x="179" y="24"/>
                </a:lnTo>
                <a:lnTo>
                  <a:pt x="179" y="24"/>
                </a:lnTo>
                <a:lnTo>
                  <a:pt x="179" y="24"/>
                </a:lnTo>
                <a:lnTo>
                  <a:pt x="179" y="24"/>
                </a:lnTo>
                <a:lnTo>
                  <a:pt x="179" y="24"/>
                </a:lnTo>
                <a:lnTo>
                  <a:pt x="179" y="23"/>
                </a:lnTo>
                <a:lnTo>
                  <a:pt x="179" y="23"/>
                </a:lnTo>
                <a:lnTo>
                  <a:pt x="179" y="23"/>
                </a:lnTo>
                <a:lnTo>
                  <a:pt x="179" y="23"/>
                </a:lnTo>
                <a:lnTo>
                  <a:pt x="179" y="23"/>
                </a:lnTo>
                <a:lnTo>
                  <a:pt x="179" y="23"/>
                </a:lnTo>
                <a:lnTo>
                  <a:pt x="179" y="23"/>
                </a:lnTo>
                <a:lnTo>
                  <a:pt x="179" y="23"/>
                </a:lnTo>
                <a:lnTo>
                  <a:pt x="179" y="23"/>
                </a:lnTo>
                <a:lnTo>
                  <a:pt x="179" y="22"/>
                </a:lnTo>
                <a:lnTo>
                  <a:pt x="179" y="22"/>
                </a:lnTo>
                <a:lnTo>
                  <a:pt x="179" y="22"/>
                </a:lnTo>
                <a:lnTo>
                  <a:pt x="179" y="21"/>
                </a:lnTo>
                <a:lnTo>
                  <a:pt x="179" y="21"/>
                </a:lnTo>
                <a:lnTo>
                  <a:pt x="179" y="21"/>
                </a:lnTo>
                <a:lnTo>
                  <a:pt x="179" y="21"/>
                </a:lnTo>
                <a:lnTo>
                  <a:pt x="179" y="21"/>
                </a:lnTo>
                <a:lnTo>
                  <a:pt x="179" y="21"/>
                </a:lnTo>
                <a:lnTo>
                  <a:pt x="179" y="21"/>
                </a:lnTo>
                <a:lnTo>
                  <a:pt x="179" y="21"/>
                </a:lnTo>
                <a:lnTo>
                  <a:pt x="179" y="20"/>
                </a:lnTo>
                <a:lnTo>
                  <a:pt x="179" y="20"/>
                </a:lnTo>
                <a:lnTo>
                  <a:pt x="179" y="20"/>
                </a:lnTo>
                <a:lnTo>
                  <a:pt x="179" y="20"/>
                </a:lnTo>
                <a:lnTo>
                  <a:pt x="179" y="20"/>
                </a:lnTo>
                <a:lnTo>
                  <a:pt x="179" y="20"/>
                </a:lnTo>
                <a:lnTo>
                  <a:pt x="179" y="20"/>
                </a:lnTo>
                <a:lnTo>
                  <a:pt x="179" y="19"/>
                </a:lnTo>
                <a:lnTo>
                  <a:pt x="179" y="19"/>
                </a:lnTo>
                <a:lnTo>
                  <a:pt x="179" y="19"/>
                </a:lnTo>
                <a:lnTo>
                  <a:pt x="179" y="19"/>
                </a:lnTo>
                <a:lnTo>
                  <a:pt x="179" y="19"/>
                </a:lnTo>
                <a:lnTo>
                  <a:pt x="179" y="19"/>
                </a:lnTo>
                <a:lnTo>
                  <a:pt x="179" y="19"/>
                </a:lnTo>
                <a:lnTo>
                  <a:pt x="179" y="19"/>
                </a:lnTo>
                <a:lnTo>
                  <a:pt x="179" y="19"/>
                </a:lnTo>
                <a:lnTo>
                  <a:pt x="179" y="19"/>
                </a:lnTo>
                <a:lnTo>
                  <a:pt x="179" y="19"/>
                </a:lnTo>
                <a:lnTo>
                  <a:pt x="179" y="19"/>
                </a:lnTo>
                <a:lnTo>
                  <a:pt x="179" y="19"/>
                </a:lnTo>
                <a:lnTo>
                  <a:pt x="179" y="19"/>
                </a:lnTo>
                <a:lnTo>
                  <a:pt x="179" y="19"/>
                </a:lnTo>
                <a:lnTo>
                  <a:pt x="179" y="19"/>
                </a:lnTo>
                <a:lnTo>
                  <a:pt x="179" y="18"/>
                </a:lnTo>
                <a:lnTo>
                  <a:pt x="179" y="18"/>
                </a:lnTo>
                <a:lnTo>
                  <a:pt x="179" y="18"/>
                </a:lnTo>
                <a:lnTo>
                  <a:pt x="179" y="18"/>
                </a:lnTo>
                <a:lnTo>
                  <a:pt x="179" y="18"/>
                </a:lnTo>
                <a:lnTo>
                  <a:pt x="179" y="18"/>
                </a:lnTo>
                <a:lnTo>
                  <a:pt x="179" y="18"/>
                </a:lnTo>
                <a:lnTo>
                  <a:pt x="179" y="18"/>
                </a:lnTo>
                <a:lnTo>
                  <a:pt x="180" y="18"/>
                </a:lnTo>
                <a:lnTo>
                  <a:pt x="180" y="18"/>
                </a:lnTo>
                <a:lnTo>
                  <a:pt x="180" y="18"/>
                </a:lnTo>
                <a:lnTo>
                  <a:pt x="180" y="18"/>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1" y="17"/>
                </a:lnTo>
                <a:lnTo>
                  <a:pt x="181" y="17"/>
                </a:lnTo>
                <a:lnTo>
                  <a:pt x="181" y="17"/>
                </a:lnTo>
                <a:lnTo>
                  <a:pt x="181" y="17"/>
                </a:lnTo>
                <a:lnTo>
                  <a:pt x="181" y="17"/>
                </a:lnTo>
                <a:lnTo>
                  <a:pt x="181" y="17"/>
                </a:lnTo>
                <a:lnTo>
                  <a:pt x="181" y="17"/>
                </a:lnTo>
                <a:lnTo>
                  <a:pt x="181" y="17"/>
                </a:lnTo>
                <a:lnTo>
                  <a:pt x="181" y="17"/>
                </a:lnTo>
                <a:lnTo>
                  <a:pt x="181" y="17"/>
                </a:lnTo>
                <a:lnTo>
                  <a:pt x="181" y="17"/>
                </a:lnTo>
                <a:lnTo>
                  <a:pt x="181" y="17"/>
                </a:lnTo>
                <a:lnTo>
                  <a:pt x="181" y="17"/>
                </a:lnTo>
                <a:lnTo>
                  <a:pt x="181" y="17"/>
                </a:lnTo>
                <a:lnTo>
                  <a:pt x="182" y="17"/>
                </a:lnTo>
                <a:lnTo>
                  <a:pt x="182" y="17"/>
                </a:lnTo>
                <a:lnTo>
                  <a:pt x="182" y="17"/>
                </a:lnTo>
                <a:lnTo>
                  <a:pt x="182" y="17"/>
                </a:lnTo>
                <a:lnTo>
                  <a:pt x="182" y="17"/>
                </a:lnTo>
                <a:lnTo>
                  <a:pt x="182" y="17"/>
                </a:lnTo>
                <a:lnTo>
                  <a:pt x="182" y="17"/>
                </a:lnTo>
                <a:lnTo>
                  <a:pt x="182" y="17"/>
                </a:lnTo>
                <a:lnTo>
                  <a:pt x="182" y="17"/>
                </a:lnTo>
                <a:lnTo>
                  <a:pt x="182" y="17"/>
                </a:lnTo>
                <a:lnTo>
                  <a:pt x="182" y="17"/>
                </a:lnTo>
                <a:lnTo>
                  <a:pt x="182" y="17"/>
                </a:lnTo>
                <a:lnTo>
                  <a:pt x="182" y="17"/>
                </a:lnTo>
                <a:lnTo>
                  <a:pt x="182" y="18"/>
                </a:lnTo>
                <a:lnTo>
                  <a:pt x="182" y="18"/>
                </a:lnTo>
                <a:lnTo>
                  <a:pt x="182" y="18"/>
                </a:lnTo>
                <a:lnTo>
                  <a:pt x="182" y="18"/>
                </a:lnTo>
                <a:lnTo>
                  <a:pt x="182" y="18"/>
                </a:lnTo>
                <a:lnTo>
                  <a:pt x="182" y="18"/>
                </a:lnTo>
                <a:lnTo>
                  <a:pt x="182" y="18"/>
                </a:lnTo>
                <a:lnTo>
                  <a:pt x="182" y="18"/>
                </a:lnTo>
                <a:lnTo>
                  <a:pt x="182" y="18"/>
                </a:lnTo>
                <a:lnTo>
                  <a:pt x="182" y="18"/>
                </a:lnTo>
                <a:lnTo>
                  <a:pt x="182" y="18"/>
                </a:lnTo>
                <a:lnTo>
                  <a:pt x="183" y="18"/>
                </a:lnTo>
                <a:lnTo>
                  <a:pt x="183" y="18"/>
                </a:lnTo>
                <a:lnTo>
                  <a:pt x="183" y="19"/>
                </a:lnTo>
                <a:lnTo>
                  <a:pt x="183" y="19"/>
                </a:lnTo>
                <a:lnTo>
                  <a:pt x="183" y="19"/>
                </a:lnTo>
                <a:lnTo>
                  <a:pt x="183" y="19"/>
                </a:lnTo>
                <a:lnTo>
                  <a:pt x="183" y="19"/>
                </a:lnTo>
                <a:lnTo>
                  <a:pt x="183" y="19"/>
                </a:lnTo>
                <a:lnTo>
                  <a:pt x="183" y="19"/>
                </a:lnTo>
                <a:lnTo>
                  <a:pt x="183" y="19"/>
                </a:lnTo>
                <a:lnTo>
                  <a:pt x="183" y="19"/>
                </a:lnTo>
                <a:lnTo>
                  <a:pt x="183" y="20"/>
                </a:lnTo>
                <a:lnTo>
                  <a:pt x="183" y="20"/>
                </a:lnTo>
                <a:lnTo>
                  <a:pt x="183" y="20"/>
                </a:lnTo>
                <a:lnTo>
                  <a:pt x="183" y="20"/>
                </a:lnTo>
                <a:lnTo>
                  <a:pt x="184" y="20"/>
                </a:lnTo>
                <a:lnTo>
                  <a:pt x="184" y="20"/>
                </a:lnTo>
                <a:lnTo>
                  <a:pt x="184" y="21"/>
                </a:lnTo>
                <a:lnTo>
                  <a:pt x="184" y="21"/>
                </a:lnTo>
                <a:lnTo>
                  <a:pt x="184" y="21"/>
                </a:lnTo>
                <a:lnTo>
                  <a:pt x="184" y="21"/>
                </a:lnTo>
                <a:lnTo>
                  <a:pt x="185" y="22"/>
                </a:lnTo>
                <a:lnTo>
                  <a:pt x="185" y="22"/>
                </a:lnTo>
                <a:lnTo>
                  <a:pt x="185" y="22"/>
                </a:lnTo>
                <a:lnTo>
                  <a:pt x="185" y="22"/>
                </a:lnTo>
                <a:lnTo>
                  <a:pt x="185" y="22"/>
                </a:lnTo>
                <a:lnTo>
                  <a:pt x="185" y="22"/>
                </a:lnTo>
                <a:lnTo>
                  <a:pt x="185" y="22"/>
                </a:lnTo>
                <a:lnTo>
                  <a:pt x="185" y="22"/>
                </a:lnTo>
                <a:lnTo>
                  <a:pt x="185" y="22"/>
                </a:lnTo>
                <a:lnTo>
                  <a:pt x="185" y="22"/>
                </a:lnTo>
                <a:lnTo>
                  <a:pt x="185" y="22"/>
                </a:lnTo>
                <a:lnTo>
                  <a:pt x="185" y="22"/>
                </a:lnTo>
                <a:lnTo>
                  <a:pt x="185" y="23"/>
                </a:lnTo>
                <a:lnTo>
                  <a:pt x="185" y="23"/>
                </a:lnTo>
                <a:lnTo>
                  <a:pt x="185" y="23"/>
                </a:lnTo>
                <a:lnTo>
                  <a:pt x="186" y="23"/>
                </a:lnTo>
                <a:lnTo>
                  <a:pt x="186" y="23"/>
                </a:lnTo>
                <a:lnTo>
                  <a:pt x="186" y="23"/>
                </a:lnTo>
                <a:lnTo>
                  <a:pt x="186" y="23"/>
                </a:lnTo>
                <a:lnTo>
                  <a:pt x="186" y="23"/>
                </a:lnTo>
                <a:lnTo>
                  <a:pt x="186" y="23"/>
                </a:lnTo>
                <a:lnTo>
                  <a:pt x="186" y="23"/>
                </a:lnTo>
                <a:lnTo>
                  <a:pt x="186" y="23"/>
                </a:lnTo>
                <a:lnTo>
                  <a:pt x="186" y="23"/>
                </a:lnTo>
                <a:lnTo>
                  <a:pt x="186" y="23"/>
                </a:lnTo>
                <a:lnTo>
                  <a:pt x="186" y="23"/>
                </a:lnTo>
                <a:lnTo>
                  <a:pt x="186" y="23"/>
                </a:lnTo>
                <a:lnTo>
                  <a:pt x="186" y="23"/>
                </a:lnTo>
                <a:lnTo>
                  <a:pt x="187" y="23"/>
                </a:lnTo>
                <a:lnTo>
                  <a:pt x="187" y="24"/>
                </a:lnTo>
                <a:lnTo>
                  <a:pt x="187" y="24"/>
                </a:lnTo>
                <a:lnTo>
                  <a:pt x="187" y="24"/>
                </a:lnTo>
                <a:lnTo>
                  <a:pt x="188" y="24"/>
                </a:lnTo>
                <a:lnTo>
                  <a:pt x="188" y="24"/>
                </a:lnTo>
                <a:lnTo>
                  <a:pt x="188" y="24"/>
                </a:lnTo>
                <a:lnTo>
                  <a:pt x="188" y="24"/>
                </a:lnTo>
                <a:lnTo>
                  <a:pt x="188" y="24"/>
                </a:lnTo>
                <a:lnTo>
                  <a:pt x="188" y="24"/>
                </a:lnTo>
                <a:lnTo>
                  <a:pt x="188" y="24"/>
                </a:lnTo>
                <a:lnTo>
                  <a:pt x="189" y="25"/>
                </a:lnTo>
                <a:lnTo>
                  <a:pt x="189" y="25"/>
                </a:lnTo>
                <a:lnTo>
                  <a:pt x="189" y="25"/>
                </a:lnTo>
                <a:lnTo>
                  <a:pt x="189" y="25"/>
                </a:lnTo>
                <a:lnTo>
                  <a:pt x="189" y="25"/>
                </a:lnTo>
                <a:lnTo>
                  <a:pt x="189" y="25"/>
                </a:lnTo>
                <a:lnTo>
                  <a:pt x="190" y="25"/>
                </a:lnTo>
                <a:lnTo>
                  <a:pt x="190" y="25"/>
                </a:lnTo>
                <a:lnTo>
                  <a:pt x="190" y="25"/>
                </a:lnTo>
                <a:lnTo>
                  <a:pt x="190" y="25"/>
                </a:lnTo>
                <a:lnTo>
                  <a:pt x="190" y="26"/>
                </a:lnTo>
                <a:lnTo>
                  <a:pt x="190" y="26"/>
                </a:lnTo>
                <a:lnTo>
                  <a:pt x="190" y="26"/>
                </a:lnTo>
                <a:lnTo>
                  <a:pt x="190" y="26"/>
                </a:lnTo>
                <a:lnTo>
                  <a:pt x="190" y="26"/>
                </a:lnTo>
                <a:lnTo>
                  <a:pt x="190" y="26"/>
                </a:lnTo>
                <a:lnTo>
                  <a:pt x="191" y="26"/>
                </a:lnTo>
                <a:lnTo>
                  <a:pt x="191" y="26"/>
                </a:lnTo>
                <a:lnTo>
                  <a:pt x="191" y="26"/>
                </a:lnTo>
                <a:lnTo>
                  <a:pt x="191" y="26"/>
                </a:lnTo>
                <a:lnTo>
                  <a:pt x="191" y="26"/>
                </a:lnTo>
                <a:lnTo>
                  <a:pt x="191" y="26"/>
                </a:lnTo>
                <a:lnTo>
                  <a:pt x="192" y="27"/>
                </a:lnTo>
                <a:lnTo>
                  <a:pt x="192" y="27"/>
                </a:lnTo>
                <a:lnTo>
                  <a:pt x="192" y="27"/>
                </a:lnTo>
                <a:lnTo>
                  <a:pt x="192" y="27"/>
                </a:lnTo>
                <a:lnTo>
                  <a:pt x="192" y="27"/>
                </a:lnTo>
                <a:lnTo>
                  <a:pt x="193" y="27"/>
                </a:lnTo>
                <a:lnTo>
                  <a:pt x="193" y="28"/>
                </a:lnTo>
                <a:lnTo>
                  <a:pt x="193" y="28"/>
                </a:lnTo>
                <a:lnTo>
                  <a:pt x="193" y="28"/>
                </a:lnTo>
                <a:lnTo>
                  <a:pt x="194" y="28"/>
                </a:lnTo>
                <a:lnTo>
                  <a:pt x="194" y="28"/>
                </a:lnTo>
                <a:lnTo>
                  <a:pt x="194" y="28"/>
                </a:lnTo>
                <a:lnTo>
                  <a:pt x="194" y="28"/>
                </a:lnTo>
                <a:lnTo>
                  <a:pt x="194" y="29"/>
                </a:lnTo>
                <a:lnTo>
                  <a:pt x="195" y="29"/>
                </a:lnTo>
                <a:lnTo>
                  <a:pt x="195" y="29"/>
                </a:lnTo>
                <a:lnTo>
                  <a:pt x="195" y="29"/>
                </a:lnTo>
                <a:lnTo>
                  <a:pt x="195" y="29"/>
                </a:lnTo>
                <a:lnTo>
                  <a:pt x="195" y="30"/>
                </a:lnTo>
                <a:lnTo>
                  <a:pt x="195" y="30"/>
                </a:lnTo>
                <a:lnTo>
                  <a:pt x="196" y="30"/>
                </a:lnTo>
                <a:lnTo>
                  <a:pt x="196" y="30"/>
                </a:lnTo>
                <a:lnTo>
                  <a:pt x="196" y="30"/>
                </a:lnTo>
                <a:lnTo>
                  <a:pt x="196" y="30"/>
                </a:lnTo>
                <a:lnTo>
                  <a:pt x="196" y="30"/>
                </a:lnTo>
                <a:lnTo>
                  <a:pt x="196" y="30"/>
                </a:lnTo>
                <a:lnTo>
                  <a:pt x="196" y="30"/>
                </a:lnTo>
                <a:lnTo>
                  <a:pt x="196" y="30"/>
                </a:lnTo>
                <a:lnTo>
                  <a:pt x="196" y="31"/>
                </a:lnTo>
                <a:lnTo>
                  <a:pt x="197" y="31"/>
                </a:lnTo>
                <a:lnTo>
                  <a:pt x="197" y="31"/>
                </a:lnTo>
                <a:lnTo>
                  <a:pt x="197" y="31"/>
                </a:lnTo>
                <a:lnTo>
                  <a:pt x="197" y="31"/>
                </a:lnTo>
                <a:lnTo>
                  <a:pt x="197" y="31"/>
                </a:lnTo>
                <a:lnTo>
                  <a:pt x="197" y="31"/>
                </a:lnTo>
                <a:lnTo>
                  <a:pt x="197" y="31"/>
                </a:lnTo>
                <a:lnTo>
                  <a:pt x="197" y="31"/>
                </a:lnTo>
                <a:lnTo>
                  <a:pt x="197" y="31"/>
                </a:lnTo>
                <a:lnTo>
                  <a:pt x="198" y="31"/>
                </a:lnTo>
                <a:lnTo>
                  <a:pt x="198" y="31"/>
                </a:lnTo>
                <a:lnTo>
                  <a:pt x="198" y="31"/>
                </a:lnTo>
                <a:lnTo>
                  <a:pt x="198" y="31"/>
                </a:lnTo>
                <a:lnTo>
                  <a:pt x="198" y="31"/>
                </a:lnTo>
                <a:lnTo>
                  <a:pt x="198" y="31"/>
                </a:lnTo>
                <a:lnTo>
                  <a:pt x="199" y="31"/>
                </a:lnTo>
                <a:lnTo>
                  <a:pt x="199" y="32"/>
                </a:lnTo>
                <a:lnTo>
                  <a:pt x="199" y="32"/>
                </a:lnTo>
                <a:lnTo>
                  <a:pt x="199" y="32"/>
                </a:lnTo>
                <a:lnTo>
                  <a:pt x="199" y="32"/>
                </a:lnTo>
                <a:lnTo>
                  <a:pt x="199" y="32"/>
                </a:lnTo>
                <a:lnTo>
                  <a:pt x="199" y="32"/>
                </a:lnTo>
                <a:lnTo>
                  <a:pt x="199" y="32"/>
                </a:lnTo>
                <a:lnTo>
                  <a:pt x="199" y="32"/>
                </a:lnTo>
                <a:lnTo>
                  <a:pt x="199" y="32"/>
                </a:lnTo>
                <a:lnTo>
                  <a:pt x="199" y="32"/>
                </a:lnTo>
                <a:lnTo>
                  <a:pt x="199" y="32"/>
                </a:lnTo>
                <a:lnTo>
                  <a:pt x="199" y="32"/>
                </a:lnTo>
                <a:lnTo>
                  <a:pt x="200" y="32"/>
                </a:lnTo>
                <a:lnTo>
                  <a:pt x="200" y="32"/>
                </a:lnTo>
                <a:lnTo>
                  <a:pt x="200" y="32"/>
                </a:lnTo>
                <a:lnTo>
                  <a:pt x="200" y="32"/>
                </a:lnTo>
                <a:lnTo>
                  <a:pt x="200" y="32"/>
                </a:lnTo>
                <a:lnTo>
                  <a:pt x="200" y="32"/>
                </a:lnTo>
                <a:lnTo>
                  <a:pt x="200" y="32"/>
                </a:lnTo>
                <a:lnTo>
                  <a:pt x="201" y="32"/>
                </a:lnTo>
                <a:lnTo>
                  <a:pt x="201" y="32"/>
                </a:lnTo>
                <a:lnTo>
                  <a:pt x="201" y="32"/>
                </a:lnTo>
                <a:lnTo>
                  <a:pt x="201" y="32"/>
                </a:lnTo>
                <a:lnTo>
                  <a:pt x="201" y="32"/>
                </a:lnTo>
                <a:lnTo>
                  <a:pt x="202" y="32"/>
                </a:lnTo>
                <a:lnTo>
                  <a:pt x="202" y="32"/>
                </a:lnTo>
                <a:lnTo>
                  <a:pt x="202" y="32"/>
                </a:lnTo>
                <a:lnTo>
                  <a:pt x="202" y="32"/>
                </a:lnTo>
                <a:lnTo>
                  <a:pt x="202" y="32"/>
                </a:lnTo>
                <a:lnTo>
                  <a:pt x="202" y="32"/>
                </a:lnTo>
                <a:lnTo>
                  <a:pt x="202" y="32"/>
                </a:lnTo>
                <a:lnTo>
                  <a:pt x="202" y="32"/>
                </a:lnTo>
                <a:lnTo>
                  <a:pt x="203" y="32"/>
                </a:lnTo>
                <a:lnTo>
                  <a:pt x="203" y="32"/>
                </a:lnTo>
                <a:lnTo>
                  <a:pt x="203" y="32"/>
                </a:lnTo>
                <a:lnTo>
                  <a:pt x="203" y="32"/>
                </a:lnTo>
                <a:lnTo>
                  <a:pt x="203" y="32"/>
                </a:lnTo>
                <a:lnTo>
                  <a:pt x="203" y="32"/>
                </a:lnTo>
                <a:lnTo>
                  <a:pt x="203" y="32"/>
                </a:lnTo>
                <a:lnTo>
                  <a:pt x="203" y="32"/>
                </a:lnTo>
                <a:lnTo>
                  <a:pt x="204" y="32"/>
                </a:lnTo>
                <a:lnTo>
                  <a:pt x="204" y="32"/>
                </a:lnTo>
                <a:lnTo>
                  <a:pt x="204" y="32"/>
                </a:lnTo>
                <a:lnTo>
                  <a:pt x="204" y="32"/>
                </a:lnTo>
                <a:lnTo>
                  <a:pt x="204" y="32"/>
                </a:lnTo>
                <a:lnTo>
                  <a:pt x="204" y="32"/>
                </a:lnTo>
                <a:lnTo>
                  <a:pt x="204" y="32"/>
                </a:lnTo>
                <a:lnTo>
                  <a:pt x="204" y="32"/>
                </a:lnTo>
                <a:lnTo>
                  <a:pt x="204" y="32"/>
                </a:lnTo>
                <a:lnTo>
                  <a:pt x="205" y="32"/>
                </a:lnTo>
                <a:lnTo>
                  <a:pt x="205" y="32"/>
                </a:lnTo>
                <a:lnTo>
                  <a:pt x="205" y="32"/>
                </a:lnTo>
                <a:lnTo>
                  <a:pt x="205" y="32"/>
                </a:lnTo>
                <a:lnTo>
                  <a:pt x="205" y="32"/>
                </a:lnTo>
                <a:lnTo>
                  <a:pt x="205" y="32"/>
                </a:lnTo>
                <a:lnTo>
                  <a:pt x="206" y="32"/>
                </a:lnTo>
                <a:lnTo>
                  <a:pt x="206" y="33"/>
                </a:lnTo>
                <a:lnTo>
                  <a:pt x="206" y="33"/>
                </a:lnTo>
                <a:lnTo>
                  <a:pt x="206" y="33"/>
                </a:lnTo>
                <a:lnTo>
                  <a:pt x="206" y="33"/>
                </a:lnTo>
                <a:lnTo>
                  <a:pt x="206" y="33"/>
                </a:lnTo>
                <a:lnTo>
                  <a:pt x="206" y="33"/>
                </a:lnTo>
                <a:lnTo>
                  <a:pt x="207" y="33"/>
                </a:lnTo>
                <a:lnTo>
                  <a:pt x="207" y="33"/>
                </a:lnTo>
                <a:lnTo>
                  <a:pt x="206" y="34"/>
                </a:lnTo>
                <a:lnTo>
                  <a:pt x="207" y="34"/>
                </a:lnTo>
                <a:lnTo>
                  <a:pt x="208" y="33"/>
                </a:lnTo>
                <a:lnTo>
                  <a:pt x="208" y="34"/>
                </a:lnTo>
                <a:lnTo>
                  <a:pt x="209" y="34"/>
                </a:lnTo>
                <a:lnTo>
                  <a:pt x="209" y="34"/>
                </a:lnTo>
                <a:lnTo>
                  <a:pt x="210" y="35"/>
                </a:lnTo>
                <a:lnTo>
                  <a:pt x="211" y="36"/>
                </a:lnTo>
                <a:lnTo>
                  <a:pt x="212" y="37"/>
                </a:lnTo>
                <a:lnTo>
                  <a:pt x="213" y="38"/>
                </a:lnTo>
                <a:lnTo>
                  <a:pt x="214" y="38"/>
                </a:lnTo>
                <a:lnTo>
                  <a:pt x="214" y="38"/>
                </a:lnTo>
                <a:lnTo>
                  <a:pt x="215" y="38"/>
                </a:lnTo>
                <a:lnTo>
                  <a:pt x="216" y="38"/>
                </a:lnTo>
                <a:lnTo>
                  <a:pt x="216" y="38"/>
                </a:lnTo>
                <a:lnTo>
                  <a:pt x="217" y="38"/>
                </a:lnTo>
                <a:lnTo>
                  <a:pt x="217" y="38"/>
                </a:lnTo>
                <a:lnTo>
                  <a:pt x="218" y="38"/>
                </a:lnTo>
                <a:lnTo>
                  <a:pt x="219" y="37"/>
                </a:lnTo>
                <a:lnTo>
                  <a:pt x="219" y="38"/>
                </a:lnTo>
                <a:lnTo>
                  <a:pt x="220" y="38"/>
                </a:lnTo>
                <a:lnTo>
                  <a:pt x="220" y="39"/>
                </a:lnTo>
                <a:lnTo>
                  <a:pt x="221" y="39"/>
                </a:lnTo>
                <a:lnTo>
                  <a:pt x="221" y="39"/>
                </a:lnTo>
                <a:lnTo>
                  <a:pt x="222" y="39"/>
                </a:lnTo>
                <a:lnTo>
                  <a:pt x="222" y="39"/>
                </a:lnTo>
                <a:lnTo>
                  <a:pt x="223" y="40"/>
                </a:lnTo>
                <a:lnTo>
                  <a:pt x="223" y="40"/>
                </a:lnTo>
                <a:lnTo>
                  <a:pt x="224" y="40"/>
                </a:lnTo>
                <a:lnTo>
                  <a:pt x="224" y="40"/>
                </a:lnTo>
                <a:lnTo>
                  <a:pt x="226" y="40"/>
                </a:lnTo>
                <a:lnTo>
                  <a:pt x="226" y="40"/>
                </a:lnTo>
                <a:lnTo>
                  <a:pt x="226" y="40"/>
                </a:lnTo>
                <a:lnTo>
                  <a:pt x="227" y="40"/>
                </a:lnTo>
                <a:lnTo>
                  <a:pt x="228" y="40"/>
                </a:lnTo>
                <a:lnTo>
                  <a:pt x="228" y="40"/>
                </a:lnTo>
                <a:lnTo>
                  <a:pt x="229" y="40"/>
                </a:lnTo>
                <a:lnTo>
                  <a:pt x="229" y="40"/>
                </a:lnTo>
                <a:lnTo>
                  <a:pt x="229" y="39"/>
                </a:lnTo>
                <a:lnTo>
                  <a:pt x="229" y="39"/>
                </a:lnTo>
                <a:lnTo>
                  <a:pt x="230" y="39"/>
                </a:lnTo>
                <a:lnTo>
                  <a:pt x="231" y="38"/>
                </a:lnTo>
                <a:lnTo>
                  <a:pt x="232" y="38"/>
                </a:lnTo>
                <a:lnTo>
                  <a:pt x="233" y="38"/>
                </a:lnTo>
                <a:lnTo>
                  <a:pt x="233" y="38"/>
                </a:lnTo>
                <a:lnTo>
                  <a:pt x="234" y="37"/>
                </a:lnTo>
                <a:lnTo>
                  <a:pt x="235" y="38"/>
                </a:lnTo>
                <a:lnTo>
                  <a:pt x="236" y="38"/>
                </a:lnTo>
                <a:lnTo>
                  <a:pt x="237" y="38"/>
                </a:lnTo>
                <a:lnTo>
                  <a:pt x="238" y="39"/>
                </a:lnTo>
                <a:lnTo>
                  <a:pt x="238" y="40"/>
                </a:lnTo>
                <a:lnTo>
                  <a:pt x="239" y="40"/>
                </a:lnTo>
                <a:lnTo>
                  <a:pt x="240" y="40"/>
                </a:lnTo>
                <a:lnTo>
                  <a:pt x="240" y="41"/>
                </a:lnTo>
                <a:lnTo>
                  <a:pt x="241" y="42"/>
                </a:lnTo>
                <a:lnTo>
                  <a:pt x="242" y="42"/>
                </a:lnTo>
                <a:lnTo>
                  <a:pt x="243" y="43"/>
                </a:lnTo>
                <a:lnTo>
                  <a:pt x="244" y="44"/>
                </a:lnTo>
                <a:lnTo>
                  <a:pt x="245" y="44"/>
                </a:lnTo>
                <a:lnTo>
                  <a:pt x="246" y="45"/>
                </a:lnTo>
                <a:lnTo>
                  <a:pt x="247" y="45"/>
                </a:lnTo>
                <a:lnTo>
                  <a:pt x="249" y="45"/>
                </a:lnTo>
                <a:lnTo>
                  <a:pt x="250" y="45"/>
                </a:lnTo>
                <a:lnTo>
                  <a:pt x="251" y="45"/>
                </a:lnTo>
                <a:lnTo>
                  <a:pt x="252" y="46"/>
                </a:lnTo>
                <a:lnTo>
                  <a:pt x="254" y="47"/>
                </a:lnTo>
                <a:lnTo>
                  <a:pt x="257" y="48"/>
                </a:lnTo>
                <a:lnTo>
                  <a:pt x="258" y="48"/>
                </a:lnTo>
                <a:lnTo>
                  <a:pt x="259" y="47"/>
                </a:lnTo>
                <a:lnTo>
                  <a:pt x="261" y="47"/>
                </a:lnTo>
                <a:lnTo>
                  <a:pt x="262" y="48"/>
                </a:lnTo>
                <a:lnTo>
                  <a:pt x="263" y="49"/>
                </a:lnTo>
                <a:lnTo>
                  <a:pt x="264" y="49"/>
                </a:lnTo>
                <a:lnTo>
                  <a:pt x="265" y="50"/>
                </a:lnTo>
                <a:lnTo>
                  <a:pt x="267" y="50"/>
                </a:lnTo>
                <a:lnTo>
                  <a:pt x="268" y="51"/>
                </a:lnTo>
                <a:lnTo>
                  <a:pt x="270" y="52"/>
                </a:lnTo>
                <a:lnTo>
                  <a:pt x="270" y="52"/>
                </a:lnTo>
                <a:lnTo>
                  <a:pt x="270" y="52"/>
                </a:lnTo>
                <a:lnTo>
                  <a:pt x="272" y="53"/>
                </a:lnTo>
                <a:lnTo>
                  <a:pt x="273" y="53"/>
                </a:lnTo>
                <a:lnTo>
                  <a:pt x="275" y="54"/>
                </a:lnTo>
                <a:lnTo>
                  <a:pt x="276" y="55"/>
                </a:lnTo>
                <a:lnTo>
                  <a:pt x="277" y="54"/>
                </a:lnTo>
                <a:lnTo>
                  <a:pt x="279" y="54"/>
                </a:lnTo>
                <a:lnTo>
                  <a:pt x="280" y="54"/>
                </a:lnTo>
                <a:lnTo>
                  <a:pt x="282" y="55"/>
                </a:lnTo>
                <a:lnTo>
                  <a:pt x="283" y="55"/>
                </a:lnTo>
                <a:lnTo>
                  <a:pt x="284" y="55"/>
                </a:lnTo>
                <a:lnTo>
                  <a:pt x="285" y="55"/>
                </a:lnTo>
                <a:lnTo>
                  <a:pt x="286" y="55"/>
                </a:lnTo>
                <a:lnTo>
                  <a:pt x="287" y="56"/>
                </a:lnTo>
                <a:lnTo>
                  <a:pt x="288" y="56"/>
                </a:lnTo>
                <a:lnTo>
                  <a:pt x="289" y="55"/>
                </a:lnTo>
                <a:lnTo>
                  <a:pt x="289" y="55"/>
                </a:lnTo>
                <a:lnTo>
                  <a:pt x="289" y="54"/>
                </a:lnTo>
                <a:lnTo>
                  <a:pt x="290" y="54"/>
                </a:lnTo>
                <a:lnTo>
                  <a:pt x="291" y="54"/>
                </a:lnTo>
                <a:lnTo>
                  <a:pt x="293" y="53"/>
                </a:lnTo>
                <a:lnTo>
                  <a:pt x="294" y="53"/>
                </a:lnTo>
                <a:lnTo>
                  <a:pt x="294" y="53"/>
                </a:lnTo>
                <a:lnTo>
                  <a:pt x="295" y="53"/>
                </a:lnTo>
                <a:lnTo>
                  <a:pt x="296" y="53"/>
                </a:lnTo>
                <a:lnTo>
                  <a:pt x="296" y="53"/>
                </a:lnTo>
                <a:lnTo>
                  <a:pt x="297" y="53"/>
                </a:lnTo>
                <a:lnTo>
                  <a:pt x="298" y="53"/>
                </a:lnTo>
                <a:lnTo>
                  <a:pt x="299" y="54"/>
                </a:lnTo>
                <a:lnTo>
                  <a:pt x="300" y="54"/>
                </a:lnTo>
                <a:lnTo>
                  <a:pt x="301" y="55"/>
                </a:lnTo>
                <a:lnTo>
                  <a:pt x="304" y="55"/>
                </a:lnTo>
                <a:lnTo>
                  <a:pt x="306" y="55"/>
                </a:lnTo>
                <a:lnTo>
                  <a:pt x="306" y="55"/>
                </a:lnTo>
                <a:lnTo>
                  <a:pt x="307" y="55"/>
                </a:lnTo>
                <a:lnTo>
                  <a:pt x="308" y="56"/>
                </a:lnTo>
                <a:lnTo>
                  <a:pt x="309" y="56"/>
                </a:lnTo>
                <a:lnTo>
                  <a:pt x="311" y="56"/>
                </a:lnTo>
                <a:lnTo>
                  <a:pt x="311" y="55"/>
                </a:lnTo>
                <a:lnTo>
                  <a:pt x="313" y="55"/>
                </a:lnTo>
                <a:lnTo>
                  <a:pt x="314" y="55"/>
                </a:lnTo>
                <a:lnTo>
                  <a:pt x="315" y="55"/>
                </a:lnTo>
                <a:lnTo>
                  <a:pt x="317" y="55"/>
                </a:lnTo>
                <a:lnTo>
                  <a:pt x="318" y="55"/>
                </a:lnTo>
                <a:lnTo>
                  <a:pt x="320" y="55"/>
                </a:lnTo>
                <a:lnTo>
                  <a:pt x="321" y="55"/>
                </a:lnTo>
                <a:lnTo>
                  <a:pt x="322" y="54"/>
                </a:lnTo>
                <a:lnTo>
                  <a:pt x="324" y="54"/>
                </a:lnTo>
                <a:lnTo>
                  <a:pt x="326" y="53"/>
                </a:lnTo>
                <a:lnTo>
                  <a:pt x="327" y="52"/>
                </a:lnTo>
                <a:lnTo>
                  <a:pt x="330" y="51"/>
                </a:lnTo>
                <a:lnTo>
                  <a:pt x="331" y="50"/>
                </a:lnTo>
                <a:lnTo>
                  <a:pt x="333" y="48"/>
                </a:lnTo>
                <a:lnTo>
                  <a:pt x="335" y="47"/>
                </a:lnTo>
                <a:lnTo>
                  <a:pt x="335" y="48"/>
                </a:lnTo>
                <a:lnTo>
                  <a:pt x="336" y="49"/>
                </a:lnTo>
                <a:lnTo>
                  <a:pt x="336" y="50"/>
                </a:lnTo>
                <a:lnTo>
                  <a:pt x="337" y="51"/>
                </a:lnTo>
                <a:lnTo>
                  <a:pt x="338" y="53"/>
                </a:lnTo>
                <a:lnTo>
                  <a:pt x="339" y="55"/>
                </a:lnTo>
                <a:lnTo>
                  <a:pt x="340" y="55"/>
                </a:lnTo>
                <a:lnTo>
                  <a:pt x="340" y="55"/>
                </a:lnTo>
                <a:lnTo>
                  <a:pt x="341" y="56"/>
                </a:lnTo>
                <a:lnTo>
                  <a:pt x="342" y="57"/>
                </a:lnTo>
                <a:lnTo>
                  <a:pt x="344" y="58"/>
                </a:lnTo>
                <a:lnTo>
                  <a:pt x="346" y="58"/>
                </a:lnTo>
                <a:lnTo>
                  <a:pt x="346" y="58"/>
                </a:lnTo>
                <a:lnTo>
                  <a:pt x="347" y="58"/>
                </a:lnTo>
                <a:lnTo>
                  <a:pt x="349" y="58"/>
                </a:lnTo>
                <a:lnTo>
                  <a:pt x="350" y="57"/>
                </a:lnTo>
                <a:lnTo>
                  <a:pt x="352" y="55"/>
                </a:lnTo>
                <a:lnTo>
                  <a:pt x="354" y="53"/>
                </a:lnTo>
                <a:lnTo>
                  <a:pt x="356" y="53"/>
                </a:lnTo>
                <a:lnTo>
                  <a:pt x="357" y="52"/>
                </a:lnTo>
                <a:lnTo>
                  <a:pt x="359" y="52"/>
                </a:lnTo>
                <a:lnTo>
                  <a:pt x="360" y="51"/>
                </a:lnTo>
                <a:lnTo>
                  <a:pt x="362" y="50"/>
                </a:lnTo>
                <a:lnTo>
                  <a:pt x="363" y="49"/>
                </a:lnTo>
                <a:lnTo>
                  <a:pt x="364" y="48"/>
                </a:lnTo>
                <a:lnTo>
                  <a:pt x="365" y="48"/>
                </a:lnTo>
                <a:lnTo>
                  <a:pt x="366" y="46"/>
                </a:lnTo>
                <a:lnTo>
                  <a:pt x="367" y="46"/>
                </a:lnTo>
                <a:lnTo>
                  <a:pt x="368" y="46"/>
                </a:lnTo>
                <a:lnTo>
                  <a:pt x="369" y="45"/>
                </a:lnTo>
                <a:lnTo>
                  <a:pt x="370" y="45"/>
                </a:lnTo>
                <a:lnTo>
                  <a:pt x="370" y="44"/>
                </a:lnTo>
                <a:lnTo>
                  <a:pt x="370" y="44"/>
                </a:lnTo>
                <a:lnTo>
                  <a:pt x="371" y="44"/>
                </a:lnTo>
                <a:lnTo>
                  <a:pt x="372" y="44"/>
                </a:lnTo>
                <a:lnTo>
                  <a:pt x="374" y="45"/>
                </a:lnTo>
                <a:lnTo>
                  <a:pt x="374" y="45"/>
                </a:lnTo>
                <a:lnTo>
                  <a:pt x="375" y="45"/>
                </a:lnTo>
                <a:lnTo>
                  <a:pt x="376" y="45"/>
                </a:lnTo>
                <a:lnTo>
                  <a:pt x="377" y="45"/>
                </a:lnTo>
                <a:lnTo>
                  <a:pt x="378" y="46"/>
                </a:lnTo>
                <a:lnTo>
                  <a:pt x="379" y="46"/>
                </a:lnTo>
                <a:lnTo>
                  <a:pt x="379" y="46"/>
                </a:lnTo>
                <a:lnTo>
                  <a:pt x="380" y="43"/>
                </a:lnTo>
                <a:lnTo>
                  <a:pt x="376" y="42"/>
                </a:lnTo>
                <a:lnTo>
                  <a:pt x="375" y="41"/>
                </a:lnTo>
                <a:lnTo>
                  <a:pt x="375" y="41"/>
                </a:lnTo>
                <a:lnTo>
                  <a:pt x="375" y="40"/>
                </a:lnTo>
                <a:lnTo>
                  <a:pt x="374" y="39"/>
                </a:lnTo>
                <a:lnTo>
                  <a:pt x="375" y="37"/>
                </a:lnTo>
                <a:lnTo>
                  <a:pt x="375" y="36"/>
                </a:lnTo>
                <a:lnTo>
                  <a:pt x="375" y="34"/>
                </a:lnTo>
                <a:lnTo>
                  <a:pt x="376" y="33"/>
                </a:lnTo>
                <a:lnTo>
                  <a:pt x="376" y="32"/>
                </a:lnTo>
                <a:lnTo>
                  <a:pt x="377" y="32"/>
                </a:lnTo>
                <a:lnTo>
                  <a:pt x="379" y="32"/>
                </a:lnTo>
                <a:lnTo>
                  <a:pt x="379" y="32"/>
                </a:lnTo>
                <a:lnTo>
                  <a:pt x="380" y="31"/>
                </a:lnTo>
                <a:lnTo>
                  <a:pt x="380" y="30"/>
                </a:lnTo>
                <a:lnTo>
                  <a:pt x="382" y="29"/>
                </a:lnTo>
                <a:lnTo>
                  <a:pt x="384" y="28"/>
                </a:lnTo>
                <a:lnTo>
                  <a:pt x="384" y="27"/>
                </a:lnTo>
                <a:lnTo>
                  <a:pt x="385" y="26"/>
                </a:lnTo>
                <a:lnTo>
                  <a:pt x="386" y="26"/>
                </a:lnTo>
                <a:lnTo>
                  <a:pt x="387" y="26"/>
                </a:lnTo>
                <a:lnTo>
                  <a:pt x="387" y="26"/>
                </a:lnTo>
                <a:lnTo>
                  <a:pt x="388" y="26"/>
                </a:lnTo>
                <a:lnTo>
                  <a:pt x="389" y="26"/>
                </a:lnTo>
                <a:lnTo>
                  <a:pt x="389" y="26"/>
                </a:lnTo>
                <a:lnTo>
                  <a:pt x="389" y="26"/>
                </a:lnTo>
                <a:lnTo>
                  <a:pt x="390" y="26"/>
                </a:lnTo>
                <a:lnTo>
                  <a:pt x="390" y="25"/>
                </a:lnTo>
                <a:lnTo>
                  <a:pt x="391" y="25"/>
                </a:lnTo>
                <a:lnTo>
                  <a:pt x="391" y="25"/>
                </a:lnTo>
                <a:lnTo>
                  <a:pt x="392" y="26"/>
                </a:lnTo>
                <a:lnTo>
                  <a:pt x="392" y="27"/>
                </a:lnTo>
                <a:lnTo>
                  <a:pt x="392" y="27"/>
                </a:lnTo>
                <a:lnTo>
                  <a:pt x="393" y="27"/>
                </a:lnTo>
                <a:lnTo>
                  <a:pt x="394" y="27"/>
                </a:lnTo>
                <a:lnTo>
                  <a:pt x="394" y="27"/>
                </a:lnTo>
                <a:lnTo>
                  <a:pt x="394" y="27"/>
                </a:lnTo>
                <a:lnTo>
                  <a:pt x="395" y="28"/>
                </a:lnTo>
                <a:lnTo>
                  <a:pt x="395" y="27"/>
                </a:lnTo>
                <a:lnTo>
                  <a:pt x="396" y="27"/>
                </a:lnTo>
                <a:lnTo>
                  <a:pt x="396" y="27"/>
                </a:lnTo>
                <a:lnTo>
                  <a:pt x="397" y="26"/>
                </a:lnTo>
                <a:lnTo>
                  <a:pt x="398" y="25"/>
                </a:lnTo>
                <a:lnTo>
                  <a:pt x="398" y="24"/>
                </a:lnTo>
                <a:lnTo>
                  <a:pt x="399" y="24"/>
                </a:lnTo>
                <a:lnTo>
                  <a:pt x="400" y="24"/>
                </a:lnTo>
                <a:lnTo>
                  <a:pt x="400" y="24"/>
                </a:lnTo>
                <a:lnTo>
                  <a:pt x="400" y="24"/>
                </a:lnTo>
                <a:lnTo>
                  <a:pt x="401" y="23"/>
                </a:lnTo>
                <a:lnTo>
                  <a:pt x="401" y="22"/>
                </a:lnTo>
                <a:lnTo>
                  <a:pt x="402" y="21"/>
                </a:lnTo>
                <a:lnTo>
                  <a:pt x="402" y="19"/>
                </a:lnTo>
                <a:lnTo>
                  <a:pt x="403" y="18"/>
                </a:lnTo>
                <a:lnTo>
                  <a:pt x="404" y="18"/>
                </a:lnTo>
                <a:lnTo>
                  <a:pt x="404" y="17"/>
                </a:lnTo>
                <a:lnTo>
                  <a:pt x="405" y="17"/>
                </a:lnTo>
                <a:lnTo>
                  <a:pt x="405" y="17"/>
                </a:lnTo>
                <a:lnTo>
                  <a:pt x="406" y="18"/>
                </a:lnTo>
                <a:lnTo>
                  <a:pt x="407" y="18"/>
                </a:lnTo>
                <a:lnTo>
                  <a:pt x="408" y="20"/>
                </a:lnTo>
                <a:lnTo>
                  <a:pt x="409" y="20"/>
                </a:lnTo>
                <a:lnTo>
                  <a:pt x="410" y="22"/>
                </a:lnTo>
                <a:lnTo>
                  <a:pt x="411" y="23"/>
                </a:lnTo>
                <a:lnTo>
                  <a:pt x="412" y="24"/>
                </a:lnTo>
                <a:lnTo>
                  <a:pt x="414" y="25"/>
                </a:lnTo>
                <a:lnTo>
                  <a:pt x="416" y="26"/>
                </a:lnTo>
                <a:lnTo>
                  <a:pt x="417" y="27"/>
                </a:lnTo>
                <a:lnTo>
                  <a:pt x="419" y="27"/>
                </a:lnTo>
                <a:lnTo>
                  <a:pt x="420" y="26"/>
                </a:lnTo>
                <a:lnTo>
                  <a:pt x="421" y="25"/>
                </a:lnTo>
                <a:lnTo>
                  <a:pt x="422" y="25"/>
                </a:lnTo>
                <a:lnTo>
                  <a:pt x="425" y="24"/>
                </a:lnTo>
                <a:lnTo>
                  <a:pt x="427" y="24"/>
                </a:lnTo>
                <a:lnTo>
                  <a:pt x="428" y="24"/>
                </a:lnTo>
                <a:lnTo>
                  <a:pt x="430" y="23"/>
                </a:lnTo>
                <a:lnTo>
                  <a:pt x="431" y="23"/>
                </a:lnTo>
                <a:lnTo>
                  <a:pt x="432" y="23"/>
                </a:lnTo>
                <a:lnTo>
                  <a:pt x="433" y="23"/>
                </a:lnTo>
                <a:lnTo>
                  <a:pt x="434" y="24"/>
                </a:lnTo>
                <a:lnTo>
                  <a:pt x="435" y="24"/>
                </a:lnTo>
                <a:lnTo>
                  <a:pt x="435" y="24"/>
                </a:lnTo>
                <a:lnTo>
                  <a:pt x="435" y="24"/>
                </a:lnTo>
                <a:lnTo>
                  <a:pt x="436" y="24"/>
                </a:lnTo>
                <a:lnTo>
                  <a:pt x="437" y="25"/>
                </a:lnTo>
                <a:lnTo>
                  <a:pt x="437" y="25"/>
                </a:lnTo>
                <a:lnTo>
                  <a:pt x="439" y="26"/>
                </a:lnTo>
                <a:lnTo>
                  <a:pt x="439" y="28"/>
                </a:lnTo>
                <a:lnTo>
                  <a:pt x="439" y="29"/>
                </a:lnTo>
                <a:lnTo>
                  <a:pt x="439" y="29"/>
                </a:lnTo>
                <a:lnTo>
                  <a:pt x="439" y="30"/>
                </a:lnTo>
                <a:lnTo>
                  <a:pt x="439" y="31"/>
                </a:lnTo>
                <a:lnTo>
                  <a:pt x="440" y="31"/>
                </a:lnTo>
                <a:lnTo>
                  <a:pt x="440" y="32"/>
                </a:lnTo>
                <a:lnTo>
                  <a:pt x="441" y="33"/>
                </a:lnTo>
                <a:lnTo>
                  <a:pt x="441" y="33"/>
                </a:lnTo>
                <a:lnTo>
                  <a:pt x="442" y="33"/>
                </a:lnTo>
                <a:lnTo>
                  <a:pt x="442" y="33"/>
                </a:lnTo>
                <a:lnTo>
                  <a:pt x="442" y="33"/>
                </a:lnTo>
                <a:lnTo>
                  <a:pt x="443" y="34"/>
                </a:lnTo>
                <a:lnTo>
                  <a:pt x="444" y="35"/>
                </a:lnTo>
                <a:lnTo>
                  <a:pt x="446" y="36"/>
                </a:lnTo>
                <a:lnTo>
                  <a:pt x="447" y="37"/>
                </a:lnTo>
                <a:lnTo>
                  <a:pt x="447" y="38"/>
                </a:lnTo>
                <a:lnTo>
                  <a:pt x="448" y="40"/>
                </a:lnTo>
                <a:lnTo>
                  <a:pt x="449" y="42"/>
                </a:lnTo>
                <a:lnTo>
                  <a:pt x="451" y="44"/>
                </a:lnTo>
                <a:lnTo>
                  <a:pt x="451" y="44"/>
                </a:lnTo>
                <a:lnTo>
                  <a:pt x="451" y="45"/>
                </a:lnTo>
                <a:lnTo>
                  <a:pt x="453" y="46"/>
                </a:lnTo>
                <a:lnTo>
                  <a:pt x="454" y="46"/>
                </a:lnTo>
                <a:lnTo>
                  <a:pt x="455" y="47"/>
                </a:lnTo>
                <a:lnTo>
                  <a:pt x="456" y="48"/>
                </a:lnTo>
                <a:lnTo>
                  <a:pt x="458" y="49"/>
                </a:lnTo>
                <a:lnTo>
                  <a:pt x="458" y="50"/>
                </a:lnTo>
                <a:lnTo>
                  <a:pt x="459" y="51"/>
                </a:lnTo>
                <a:lnTo>
                  <a:pt x="460" y="53"/>
                </a:lnTo>
                <a:lnTo>
                  <a:pt x="460" y="55"/>
                </a:lnTo>
                <a:lnTo>
                  <a:pt x="461" y="56"/>
                </a:lnTo>
                <a:lnTo>
                  <a:pt x="462" y="56"/>
                </a:lnTo>
                <a:lnTo>
                  <a:pt x="462" y="57"/>
                </a:lnTo>
                <a:lnTo>
                  <a:pt x="463" y="59"/>
                </a:lnTo>
                <a:lnTo>
                  <a:pt x="465" y="60"/>
                </a:lnTo>
                <a:lnTo>
                  <a:pt x="466" y="61"/>
                </a:lnTo>
                <a:lnTo>
                  <a:pt x="467" y="62"/>
                </a:lnTo>
                <a:lnTo>
                  <a:pt x="468" y="62"/>
                </a:lnTo>
                <a:lnTo>
                  <a:pt x="468" y="62"/>
                </a:lnTo>
                <a:lnTo>
                  <a:pt x="468" y="62"/>
                </a:lnTo>
                <a:lnTo>
                  <a:pt x="468" y="62"/>
                </a:lnTo>
                <a:lnTo>
                  <a:pt x="469" y="63"/>
                </a:lnTo>
                <a:lnTo>
                  <a:pt x="469" y="63"/>
                </a:lnTo>
                <a:lnTo>
                  <a:pt x="471" y="64"/>
                </a:lnTo>
                <a:lnTo>
                  <a:pt x="472" y="64"/>
                </a:lnTo>
                <a:lnTo>
                  <a:pt x="473" y="65"/>
                </a:lnTo>
                <a:lnTo>
                  <a:pt x="473" y="66"/>
                </a:lnTo>
                <a:lnTo>
                  <a:pt x="474" y="66"/>
                </a:lnTo>
                <a:lnTo>
                  <a:pt x="474" y="66"/>
                </a:lnTo>
                <a:lnTo>
                  <a:pt x="474" y="66"/>
                </a:lnTo>
                <a:lnTo>
                  <a:pt x="474" y="66"/>
                </a:lnTo>
                <a:lnTo>
                  <a:pt x="474" y="66"/>
                </a:lnTo>
                <a:lnTo>
                  <a:pt x="474" y="68"/>
                </a:lnTo>
                <a:lnTo>
                  <a:pt x="474" y="68"/>
                </a:lnTo>
                <a:lnTo>
                  <a:pt x="474" y="69"/>
                </a:lnTo>
                <a:lnTo>
                  <a:pt x="473" y="70"/>
                </a:lnTo>
                <a:lnTo>
                  <a:pt x="473" y="71"/>
                </a:lnTo>
                <a:lnTo>
                  <a:pt x="473" y="72"/>
                </a:lnTo>
                <a:lnTo>
                  <a:pt x="474" y="72"/>
                </a:lnTo>
                <a:lnTo>
                  <a:pt x="475" y="72"/>
                </a:lnTo>
                <a:lnTo>
                  <a:pt x="476" y="72"/>
                </a:lnTo>
                <a:lnTo>
                  <a:pt x="477" y="71"/>
                </a:lnTo>
                <a:lnTo>
                  <a:pt x="478" y="70"/>
                </a:lnTo>
                <a:lnTo>
                  <a:pt x="480" y="70"/>
                </a:lnTo>
                <a:lnTo>
                  <a:pt x="481" y="70"/>
                </a:lnTo>
                <a:lnTo>
                  <a:pt x="482" y="71"/>
                </a:lnTo>
                <a:lnTo>
                  <a:pt x="483" y="73"/>
                </a:lnTo>
                <a:lnTo>
                  <a:pt x="483" y="74"/>
                </a:lnTo>
                <a:lnTo>
                  <a:pt x="482" y="75"/>
                </a:lnTo>
                <a:lnTo>
                  <a:pt x="482" y="76"/>
                </a:lnTo>
                <a:lnTo>
                  <a:pt x="481" y="78"/>
                </a:lnTo>
                <a:lnTo>
                  <a:pt x="481" y="79"/>
                </a:lnTo>
                <a:lnTo>
                  <a:pt x="481" y="80"/>
                </a:lnTo>
                <a:lnTo>
                  <a:pt x="482" y="81"/>
                </a:lnTo>
                <a:lnTo>
                  <a:pt x="484" y="82"/>
                </a:lnTo>
                <a:lnTo>
                  <a:pt x="484" y="82"/>
                </a:lnTo>
                <a:lnTo>
                  <a:pt x="484" y="82"/>
                </a:lnTo>
                <a:lnTo>
                  <a:pt x="484" y="82"/>
                </a:lnTo>
                <a:lnTo>
                  <a:pt x="485" y="83"/>
                </a:lnTo>
                <a:lnTo>
                  <a:pt x="485" y="83"/>
                </a:lnTo>
                <a:lnTo>
                  <a:pt x="486" y="83"/>
                </a:lnTo>
                <a:lnTo>
                  <a:pt x="486" y="83"/>
                </a:lnTo>
                <a:lnTo>
                  <a:pt x="487" y="83"/>
                </a:lnTo>
                <a:lnTo>
                  <a:pt x="488" y="83"/>
                </a:lnTo>
                <a:lnTo>
                  <a:pt x="489" y="82"/>
                </a:lnTo>
                <a:lnTo>
                  <a:pt x="490" y="81"/>
                </a:lnTo>
                <a:lnTo>
                  <a:pt x="490" y="80"/>
                </a:lnTo>
                <a:lnTo>
                  <a:pt x="490" y="79"/>
                </a:lnTo>
                <a:lnTo>
                  <a:pt x="490" y="79"/>
                </a:lnTo>
                <a:lnTo>
                  <a:pt x="491" y="78"/>
                </a:lnTo>
                <a:lnTo>
                  <a:pt x="492" y="78"/>
                </a:lnTo>
                <a:lnTo>
                  <a:pt x="493" y="78"/>
                </a:lnTo>
                <a:lnTo>
                  <a:pt x="494" y="77"/>
                </a:lnTo>
                <a:lnTo>
                  <a:pt x="494" y="76"/>
                </a:lnTo>
                <a:lnTo>
                  <a:pt x="495" y="76"/>
                </a:lnTo>
                <a:lnTo>
                  <a:pt x="496" y="76"/>
                </a:lnTo>
                <a:lnTo>
                  <a:pt x="497" y="76"/>
                </a:lnTo>
                <a:lnTo>
                  <a:pt x="497" y="76"/>
                </a:lnTo>
                <a:lnTo>
                  <a:pt x="498" y="76"/>
                </a:lnTo>
                <a:lnTo>
                  <a:pt x="498" y="76"/>
                </a:lnTo>
                <a:lnTo>
                  <a:pt x="499" y="76"/>
                </a:lnTo>
                <a:lnTo>
                  <a:pt x="500" y="76"/>
                </a:lnTo>
                <a:lnTo>
                  <a:pt x="500" y="76"/>
                </a:lnTo>
                <a:lnTo>
                  <a:pt x="501" y="76"/>
                </a:lnTo>
                <a:lnTo>
                  <a:pt x="501" y="76"/>
                </a:lnTo>
                <a:lnTo>
                  <a:pt x="502" y="76"/>
                </a:lnTo>
                <a:lnTo>
                  <a:pt x="503" y="76"/>
                </a:lnTo>
                <a:lnTo>
                  <a:pt x="504" y="77"/>
                </a:lnTo>
                <a:lnTo>
                  <a:pt x="504" y="77"/>
                </a:lnTo>
                <a:lnTo>
                  <a:pt x="505" y="77"/>
                </a:lnTo>
                <a:lnTo>
                  <a:pt x="505" y="77"/>
                </a:lnTo>
                <a:lnTo>
                  <a:pt x="506" y="78"/>
                </a:lnTo>
                <a:lnTo>
                  <a:pt x="506" y="78"/>
                </a:lnTo>
                <a:lnTo>
                  <a:pt x="507" y="78"/>
                </a:lnTo>
                <a:lnTo>
                  <a:pt x="508" y="79"/>
                </a:lnTo>
                <a:lnTo>
                  <a:pt x="508" y="80"/>
                </a:lnTo>
                <a:lnTo>
                  <a:pt x="509" y="80"/>
                </a:lnTo>
                <a:lnTo>
                  <a:pt x="509" y="81"/>
                </a:lnTo>
                <a:lnTo>
                  <a:pt x="509" y="82"/>
                </a:lnTo>
                <a:lnTo>
                  <a:pt x="510" y="82"/>
                </a:lnTo>
                <a:lnTo>
                  <a:pt x="511" y="82"/>
                </a:lnTo>
                <a:lnTo>
                  <a:pt x="512" y="82"/>
                </a:lnTo>
                <a:lnTo>
                  <a:pt x="513" y="82"/>
                </a:lnTo>
                <a:lnTo>
                  <a:pt x="513" y="82"/>
                </a:lnTo>
                <a:lnTo>
                  <a:pt x="513" y="82"/>
                </a:lnTo>
                <a:lnTo>
                  <a:pt x="514" y="82"/>
                </a:lnTo>
                <a:lnTo>
                  <a:pt x="515" y="81"/>
                </a:lnTo>
                <a:lnTo>
                  <a:pt x="515" y="82"/>
                </a:lnTo>
                <a:lnTo>
                  <a:pt x="516" y="82"/>
                </a:lnTo>
                <a:lnTo>
                  <a:pt x="517" y="83"/>
                </a:lnTo>
                <a:lnTo>
                  <a:pt x="518" y="83"/>
                </a:lnTo>
                <a:lnTo>
                  <a:pt x="519" y="84"/>
                </a:lnTo>
                <a:lnTo>
                  <a:pt x="520" y="85"/>
                </a:lnTo>
                <a:lnTo>
                  <a:pt x="521" y="85"/>
                </a:lnTo>
                <a:lnTo>
                  <a:pt x="522" y="86"/>
                </a:lnTo>
                <a:lnTo>
                  <a:pt x="523" y="85"/>
                </a:lnTo>
                <a:lnTo>
                  <a:pt x="524" y="85"/>
                </a:lnTo>
                <a:lnTo>
                  <a:pt x="525" y="85"/>
                </a:lnTo>
                <a:lnTo>
                  <a:pt x="525" y="85"/>
                </a:lnTo>
                <a:lnTo>
                  <a:pt x="526" y="85"/>
                </a:lnTo>
                <a:lnTo>
                  <a:pt x="526" y="85"/>
                </a:lnTo>
                <a:lnTo>
                  <a:pt x="526" y="85"/>
                </a:lnTo>
                <a:lnTo>
                  <a:pt x="526" y="85"/>
                </a:lnTo>
                <a:lnTo>
                  <a:pt x="527" y="85"/>
                </a:lnTo>
                <a:lnTo>
                  <a:pt x="527" y="85"/>
                </a:lnTo>
                <a:lnTo>
                  <a:pt x="528" y="85"/>
                </a:lnTo>
                <a:lnTo>
                  <a:pt x="529" y="85"/>
                </a:lnTo>
                <a:lnTo>
                  <a:pt x="530" y="86"/>
                </a:lnTo>
                <a:lnTo>
                  <a:pt x="531" y="86"/>
                </a:lnTo>
                <a:lnTo>
                  <a:pt x="531" y="86"/>
                </a:lnTo>
                <a:lnTo>
                  <a:pt x="532" y="85"/>
                </a:lnTo>
                <a:lnTo>
                  <a:pt x="533" y="85"/>
                </a:lnTo>
                <a:lnTo>
                  <a:pt x="533" y="85"/>
                </a:lnTo>
                <a:lnTo>
                  <a:pt x="534" y="85"/>
                </a:lnTo>
                <a:lnTo>
                  <a:pt x="534" y="84"/>
                </a:lnTo>
                <a:lnTo>
                  <a:pt x="535" y="84"/>
                </a:lnTo>
                <a:lnTo>
                  <a:pt x="535" y="82"/>
                </a:lnTo>
                <a:lnTo>
                  <a:pt x="536" y="81"/>
                </a:lnTo>
                <a:lnTo>
                  <a:pt x="536" y="80"/>
                </a:lnTo>
                <a:lnTo>
                  <a:pt x="537" y="79"/>
                </a:lnTo>
                <a:lnTo>
                  <a:pt x="537" y="78"/>
                </a:lnTo>
                <a:lnTo>
                  <a:pt x="538" y="78"/>
                </a:lnTo>
                <a:lnTo>
                  <a:pt x="539" y="77"/>
                </a:lnTo>
                <a:lnTo>
                  <a:pt x="540" y="77"/>
                </a:lnTo>
                <a:lnTo>
                  <a:pt x="541" y="78"/>
                </a:lnTo>
                <a:lnTo>
                  <a:pt x="541" y="78"/>
                </a:lnTo>
                <a:lnTo>
                  <a:pt x="542" y="80"/>
                </a:lnTo>
                <a:lnTo>
                  <a:pt x="543" y="81"/>
                </a:lnTo>
                <a:lnTo>
                  <a:pt x="544" y="81"/>
                </a:lnTo>
                <a:lnTo>
                  <a:pt x="544" y="81"/>
                </a:lnTo>
                <a:lnTo>
                  <a:pt x="545" y="82"/>
                </a:lnTo>
                <a:lnTo>
                  <a:pt x="546" y="82"/>
                </a:lnTo>
                <a:lnTo>
                  <a:pt x="547" y="83"/>
                </a:lnTo>
                <a:lnTo>
                  <a:pt x="548" y="83"/>
                </a:lnTo>
                <a:lnTo>
                  <a:pt x="549" y="84"/>
                </a:lnTo>
                <a:lnTo>
                  <a:pt x="549" y="84"/>
                </a:lnTo>
                <a:lnTo>
                  <a:pt x="549" y="84"/>
                </a:lnTo>
                <a:lnTo>
                  <a:pt x="550" y="85"/>
                </a:lnTo>
                <a:lnTo>
                  <a:pt x="551" y="85"/>
                </a:lnTo>
                <a:lnTo>
                  <a:pt x="552" y="85"/>
                </a:lnTo>
                <a:lnTo>
                  <a:pt x="553" y="85"/>
                </a:lnTo>
                <a:lnTo>
                  <a:pt x="555" y="84"/>
                </a:lnTo>
                <a:lnTo>
                  <a:pt x="556" y="84"/>
                </a:lnTo>
                <a:lnTo>
                  <a:pt x="556" y="85"/>
                </a:lnTo>
                <a:lnTo>
                  <a:pt x="557" y="85"/>
                </a:lnTo>
                <a:lnTo>
                  <a:pt x="557" y="86"/>
                </a:lnTo>
                <a:lnTo>
                  <a:pt x="558" y="86"/>
                </a:lnTo>
                <a:lnTo>
                  <a:pt x="559" y="86"/>
                </a:lnTo>
                <a:lnTo>
                  <a:pt x="560" y="86"/>
                </a:lnTo>
                <a:lnTo>
                  <a:pt x="561" y="86"/>
                </a:lnTo>
                <a:lnTo>
                  <a:pt x="561" y="86"/>
                </a:lnTo>
                <a:lnTo>
                  <a:pt x="562" y="85"/>
                </a:lnTo>
                <a:lnTo>
                  <a:pt x="562" y="85"/>
                </a:lnTo>
                <a:lnTo>
                  <a:pt x="563" y="86"/>
                </a:lnTo>
                <a:lnTo>
                  <a:pt x="564" y="87"/>
                </a:lnTo>
                <a:lnTo>
                  <a:pt x="564" y="87"/>
                </a:lnTo>
                <a:lnTo>
                  <a:pt x="565" y="88"/>
                </a:lnTo>
                <a:lnTo>
                  <a:pt x="565" y="88"/>
                </a:lnTo>
                <a:lnTo>
                  <a:pt x="565" y="88"/>
                </a:lnTo>
                <a:lnTo>
                  <a:pt x="567" y="88"/>
                </a:lnTo>
                <a:lnTo>
                  <a:pt x="567" y="88"/>
                </a:lnTo>
                <a:lnTo>
                  <a:pt x="568" y="88"/>
                </a:lnTo>
                <a:lnTo>
                  <a:pt x="568" y="88"/>
                </a:lnTo>
                <a:lnTo>
                  <a:pt x="568" y="88"/>
                </a:lnTo>
                <a:lnTo>
                  <a:pt x="568" y="88"/>
                </a:lnTo>
                <a:lnTo>
                  <a:pt x="569" y="87"/>
                </a:lnTo>
                <a:lnTo>
                  <a:pt x="571" y="87"/>
                </a:lnTo>
                <a:lnTo>
                  <a:pt x="572" y="87"/>
                </a:lnTo>
                <a:lnTo>
                  <a:pt x="573" y="87"/>
                </a:lnTo>
                <a:lnTo>
                  <a:pt x="574" y="86"/>
                </a:lnTo>
                <a:lnTo>
                  <a:pt x="575" y="86"/>
                </a:lnTo>
                <a:lnTo>
                  <a:pt x="576" y="86"/>
                </a:lnTo>
                <a:lnTo>
                  <a:pt x="576" y="85"/>
                </a:lnTo>
                <a:lnTo>
                  <a:pt x="577" y="85"/>
                </a:lnTo>
                <a:lnTo>
                  <a:pt x="577" y="85"/>
                </a:lnTo>
                <a:lnTo>
                  <a:pt x="578" y="84"/>
                </a:lnTo>
                <a:lnTo>
                  <a:pt x="579" y="84"/>
                </a:lnTo>
                <a:lnTo>
                  <a:pt x="580" y="84"/>
                </a:lnTo>
                <a:lnTo>
                  <a:pt x="581" y="84"/>
                </a:lnTo>
                <a:lnTo>
                  <a:pt x="581" y="84"/>
                </a:lnTo>
                <a:lnTo>
                  <a:pt x="582" y="84"/>
                </a:lnTo>
                <a:lnTo>
                  <a:pt x="582" y="84"/>
                </a:lnTo>
                <a:lnTo>
                  <a:pt x="582" y="84"/>
                </a:lnTo>
                <a:lnTo>
                  <a:pt x="583" y="84"/>
                </a:lnTo>
                <a:lnTo>
                  <a:pt x="583" y="84"/>
                </a:lnTo>
                <a:lnTo>
                  <a:pt x="584" y="84"/>
                </a:lnTo>
                <a:lnTo>
                  <a:pt x="584" y="84"/>
                </a:lnTo>
                <a:lnTo>
                  <a:pt x="585" y="85"/>
                </a:lnTo>
                <a:lnTo>
                  <a:pt x="585" y="85"/>
                </a:lnTo>
                <a:lnTo>
                  <a:pt x="586" y="85"/>
                </a:lnTo>
                <a:lnTo>
                  <a:pt x="586" y="85"/>
                </a:lnTo>
                <a:lnTo>
                  <a:pt x="587" y="85"/>
                </a:lnTo>
                <a:lnTo>
                  <a:pt x="588" y="86"/>
                </a:lnTo>
                <a:lnTo>
                  <a:pt x="588" y="86"/>
                </a:lnTo>
                <a:lnTo>
                  <a:pt x="589" y="86"/>
                </a:lnTo>
                <a:lnTo>
                  <a:pt x="590" y="86"/>
                </a:lnTo>
                <a:lnTo>
                  <a:pt x="590" y="85"/>
                </a:lnTo>
                <a:lnTo>
                  <a:pt x="591" y="85"/>
                </a:lnTo>
                <a:lnTo>
                  <a:pt x="591" y="84"/>
                </a:lnTo>
                <a:lnTo>
                  <a:pt x="591" y="83"/>
                </a:lnTo>
                <a:lnTo>
                  <a:pt x="592" y="83"/>
                </a:lnTo>
                <a:lnTo>
                  <a:pt x="592" y="83"/>
                </a:lnTo>
                <a:lnTo>
                  <a:pt x="593" y="83"/>
                </a:lnTo>
                <a:lnTo>
                  <a:pt x="594" y="82"/>
                </a:lnTo>
                <a:lnTo>
                  <a:pt x="595" y="82"/>
                </a:lnTo>
                <a:lnTo>
                  <a:pt x="595" y="83"/>
                </a:lnTo>
                <a:lnTo>
                  <a:pt x="596" y="83"/>
                </a:lnTo>
                <a:lnTo>
                  <a:pt x="596" y="84"/>
                </a:lnTo>
                <a:lnTo>
                  <a:pt x="596" y="84"/>
                </a:lnTo>
                <a:lnTo>
                  <a:pt x="596" y="85"/>
                </a:lnTo>
                <a:lnTo>
                  <a:pt x="598" y="86"/>
                </a:lnTo>
                <a:lnTo>
                  <a:pt x="599" y="86"/>
                </a:lnTo>
                <a:lnTo>
                  <a:pt x="600" y="86"/>
                </a:lnTo>
                <a:lnTo>
                  <a:pt x="600" y="86"/>
                </a:lnTo>
                <a:lnTo>
                  <a:pt x="601" y="85"/>
                </a:lnTo>
                <a:lnTo>
                  <a:pt x="602" y="84"/>
                </a:lnTo>
                <a:lnTo>
                  <a:pt x="603" y="83"/>
                </a:lnTo>
                <a:lnTo>
                  <a:pt x="604" y="83"/>
                </a:lnTo>
                <a:lnTo>
                  <a:pt x="605" y="83"/>
                </a:lnTo>
                <a:lnTo>
                  <a:pt x="605" y="83"/>
                </a:lnTo>
                <a:lnTo>
                  <a:pt x="606" y="84"/>
                </a:lnTo>
                <a:lnTo>
                  <a:pt x="606" y="85"/>
                </a:lnTo>
                <a:lnTo>
                  <a:pt x="606" y="86"/>
                </a:lnTo>
                <a:lnTo>
                  <a:pt x="608" y="87"/>
                </a:lnTo>
                <a:lnTo>
                  <a:pt x="609" y="88"/>
                </a:lnTo>
                <a:lnTo>
                  <a:pt x="610" y="88"/>
                </a:lnTo>
                <a:lnTo>
                  <a:pt x="611" y="89"/>
                </a:lnTo>
                <a:lnTo>
                  <a:pt x="612" y="90"/>
                </a:lnTo>
                <a:lnTo>
                  <a:pt x="612" y="91"/>
                </a:lnTo>
                <a:lnTo>
                  <a:pt x="613" y="92"/>
                </a:lnTo>
                <a:lnTo>
                  <a:pt x="613" y="93"/>
                </a:lnTo>
                <a:lnTo>
                  <a:pt x="613" y="93"/>
                </a:lnTo>
                <a:lnTo>
                  <a:pt x="613" y="94"/>
                </a:lnTo>
                <a:lnTo>
                  <a:pt x="613" y="94"/>
                </a:lnTo>
                <a:lnTo>
                  <a:pt x="612" y="96"/>
                </a:lnTo>
                <a:lnTo>
                  <a:pt x="612" y="97"/>
                </a:lnTo>
                <a:lnTo>
                  <a:pt x="612" y="99"/>
                </a:lnTo>
                <a:lnTo>
                  <a:pt x="612" y="99"/>
                </a:lnTo>
                <a:lnTo>
                  <a:pt x="612" y="99"/>
                </a:lnTo>
                <a:lnTo>
                  <a:pt x="613" y="99"/>
                </a:lnTo>
                <a:lnTo>
                  <a:pt x="614" y="100"/>
                </a:lnTo>
                <a:lnTo>
                  <a:pt x="614" y="100"/>
                </a:lnTo>
                <a:lnTo>
                  <a:pt x="615" y="100"/>
                </a:lnTo>
                <a:lnTo>
                  <a:pt x="615" y="100"/>
                </a:lnTo>
                <a:lnTo>
                  <a:pt x="616" y="100"/>
                </a:lnTo>
                <a:lnTo>
                  <a:pt x="617" y="99"/>
                </a:lnTo>
                <a:lnTo>
                  <a:pt x="617" y="99"/>
                </a:lnTo>
                <a:lnTo>
                  <a:pt x="618" y="99"/>
                </a:lnTo>
                <a:lnTo>
                  <a:pt x="619" y="99"/>
                </a:lnTo>
                <a:lnTo>
                  <a:pt x="619" y="99"/>
                </a:lnTo>
                <a:lnTo>
                  <a:pt x="619" y="100"/>
                </a:lnTo>
                <a:lnTo>
                  <a:pt x="619" y="101"/>
                </a:lnTo>
                <a:lnTo>
                  <a:pt x="619" y="102"/>
                </a:lnTo>
                <a:lnTo>
                  <a:pt x="620" y="103"/>
                </a:lnTo>
                <a:lnTo>
                  <a:pt x="621" y="103"/>
                </a:lnTo>
                <a:lnTo>
                  <a:pt x="622" y="104"/>
                </a:lnTo>
                <a:lnTo>
                  <a:pt x="623" y="104"/>
                </a:lnTo>
                <a:lnTo>
                  <a:pt x="623" y="103"/>
                </a:lnTo>
                <a:lnTo>
                  <a:pt x="624" y="101"/>
                </a:lnTo>
                <a:lnTo>
                  <a:pt x="626" y="100"/>
                </a:lnTo>
                <a:lnTo>
                  <a:pt x="626" y="99"/>
                </a:lnTo>
                <a:lnTo>
                  <a:pt x="627" y="98"/>
                </a:lnTo>
                <a:lnTo>
                  <a:pt x="628" y="97"/>
                </a:lnTo>
                <a:lnTo>
                  <a:pt x="628" y="97"/>
                </a:lnTo>
                <a:lnTo>
                  <a:pt x="628" y="97"/>
                </a:lnTo>
                <a:lnTo>
                  <a:pt x="628" y="97"/>
                </a:lnTo>
                <a:lnTo>
                  <a:pt x="628" y="97"/>
                </a:lnTo>
                <a:lnTo>
                  <a:pt x="629" y="97"/>
                </a:lnTo>
                <a:lnTo>
                  <a:pt x="630" y="97"/>
                </a:lnTo>
                <a:lnTo>
                  <a:pt x="630" y="97"/>
                </a:lnTo>
                <a:lnTo>
                  <a:pt x="631" y="98"/>
                </a:lnTo>
                <a:lnTo>
                  <a:pt x="632" y="99"/>
                </a:lnTo>
                <a:lnTo>
                  <a:pt x="633" y="101"/>
                </a:lnTo>
                <a:lnTo>
                  <a:pt x="634" y="102"/>
                </a:lnTo>
                <a:lnTo>
                  <a:pt x="635" y="102"/>
                </a:lnTo>
                <a:lnTo>
                  <a:pt x="636" y="103"/>
                </a:lnTo>
                <a:lnTo>
                  <a:pt x="637" y="103"/>
                </a:lnTo>
                <a:lnTo>
                  <a:pt x="637" y="104"/>
                </a:lnTo>
                <a:lnTo>
                  <a:pt x="638" y="105"/>
                </a:lnTo>
                <a:lnTo>
                  <a:pt x="639" y="106"/>
                </a:lnTo>
                <a:lnTo>
                  <a:pt x="639" y="107"/>
                </a:lnTo>
                <a:lnTo>
                  <a:pt x="640" y="107"/>
                </a:lnTo>
                <a:lnTo>
                  <a:pt x="641" y="108"/>
                </a:lnTo>
                <a:lnTo>
                  <a:pt x="641" y="110"/>
                </a:lnTo>
                <a:lnTo>
                  <a:pt x="642" y="111"/>
                </a:lnTo>
                <a:lnTo>
                  <a:pt x="643" y="111"/>
                </a:lnTo>
                <a:lnTo>
                  <a:pt x="644" y="112"/>
                </a:lnTo>
                <a:lnTo>
                  <a:pt x="645" y="113"/>
                </a:lnTo>
                <a:lnTo>
                  <a:pt x="647" y="114"/>
                </a:lnTo>
                <a:lnTo>
                  <a:pt x="647" y="115"/>
                </a:lnTo>
                <a:lnTo>
                  <a:pt x="647" y="117"/>
                </a:lnTo>
                <a:lnTo>
                  <a:pt x="649" y="119"/>
                </a:lnTo>
                <a:lnTo>
                  <a:pt x="651" y="120"/>
                </a:lnTo>
                <a:lnTo>
                  <a:pt x="653" y="120"/>
                </a:lnTo>
                <a:lnTo>
                  <a:pt x="654" y="121"/>
                </a:lnTo>
                <a:lnTo>
                  <a:pt x="655" y="121"/>
                </a:lnTo>
                <a:lnTo>
                  <a:pt x="655" y="120"/>
                </a:lnTo>
                <a:lnTo>
                  <a:pt x="656" y="119"/>
                </a:lnTo>
                <a:lnTo>
                  <a:pt x="656" y="118"/>
                </a:lnTo>
                <a:lnTo>
                  <a:pt x="657" y="117"/>
                </a:lnTo>
                <a:lnTo>
                  <a:pt x="658" y="116"/>
                </a:lnTo>
                <a:lnTo>
                  <a:pt x="658" y="116"/>
                </a:lnTo>
                <a:lnTo>
                  <a:pt x="658" y="116"/>
                </a:lnTo>
                <a:lnTo>
                  <a:pt x="658" y="116"/>
                </a:lnTo>
                <a:lnTo>
                  <a:pt x="659" y="116"/>
                </a:lnTo>
                <a:lnTo>
                  <a:pt x="659" y="117"/>
                </a:lnTo>
                <a:lnTo>
                  <a:pt x="660" y="117"/>
                </a:lnTo>
                <a:lnTo>
                  <a:pt x="660" y="117"/>
                </a:lnTo>
                <a:lnTo>
                  <a:pt x="661" y="117"/>
                </a:lnTo>
                <a:lnTo>
                  <a:pt x="662" y="118"/>
                </a:lnTo>
                <a:lnTo>
                  <a:pt x="663" y="119"/>
                </a:lnTo>
                <a:lnTo>
                  <a:pt x="664" y="119"/>
                </a:lnTo>
                <a:lnTo>
                  <a:pt x="665" y="120"/>
                </a:lnTo>
                <a:lnTo>
                  <a:pt x="665" y="120"/>
                </a:lnTo>
                <a:lnTo>
                  <a:pt x="666" y="121"/>
                </a:lnTo>
                <a:lnTo>
                  <a:pt x="667" y="121"/>
                </a:lnTo>
                <a:lnTo>
                  <a:pt x="667" y="120"/>
                </a:lnTo>
                <a:lnTo>
                  <a:pt x="667" y="119"/>
                </a:lnTo>
                <a:lnTo>
                  <a:pt x="667" y="119"/>
                </a:lnTo>
                <a:lnTo>
                  <a:pt x="668" y="118"/>
                </a:lnTo>
                <a:lnTo>
                  <a:pt x="669" y="118"/>
                </a:lnTo>
                <a:lnTo>
                  <a:pt x="670" y="118"/>
                </a:lnTo>
                <a:lnTo>
                  <a:pt x="671" y="117"/>
                </a:lnTo>
                <a:lnTo>
                  <a:pt x="672" y="117"/>
                </a:lnTo>
                <a:lnTo>
                  <a:pt x="672" y="117"/>
                </a:lnTo>
                <a:lnTo>
                  <a:pt x="673" y="117"/>
                </a:lnTo>
                <a:lnTo>
                  <a:pt x="674" y="117"/>
                </a:lnTo>
                <a:lnTo>
                  <a:pt x="675" y="117"/>
                </a:lnTo>
                <a:lnTo>
                  <a:pt x="676" y="117"/>
                </a:lnTo>
                <a:lnTo>
                  <a:pt x="677" y="118"/>
                </a:lnTo>
                <a:lnTo>
                  <a:pt x="678" y="118"/>
                </a:lnTo>
                <a:lnTo>
                  <a:pt x="679" y="118"/>
                </a:lnTo>
                <a:lnTo>
                  <a:pt x="679" y="120"/>
                </a:lnTo>
                <a:lnTo>
                  <a:pt x="680" y="120"/>
                </a:lnTo>
                <a:lnTo>
                  <a:pt x="680" y="121"/>
                </a:lnTo>
                <a:lnTo>
                  <a:pt x="681" y="121"/>
                </a:lnTo>
                <a:lnTo>
                  <a:pt x="681" y="123"/>
                </a:lnTo>
                <a:lnTo>
                  <a:pt x="682" y="123"/>
                </a:lnTo>
                <a:lnTo>
                  <a:pt x="683" y="124"/>
                </a:lnTo>
                <a:lnTo>
                  <a:pt x="684" y="125"/>
                </a:lnTo>
                <a:lnTo>
                  <a:pt x="685" y="126"/>
                </a:lnTo>
                <a:lnTo>
                  <a:pt x="686" y="127"/>
                </a:lnTo>
                <a:lnTo>
                  <a:pt x="687" y="128"/>
                </a:lnTo>
                <a:lnTo>
                  <a:pt x="687" y="129"/>
                </a:lnTo>
                <a:lnTo>
                  <a:pt x="688" y="129"/>
                </a:lnTo>
                <a:lnTo>
                  <a:pt x="688" y="130"/>
                </a:lnTo>
                <a:lnTo>
                  <a:pt x="688" y="131"/>
                </a:lnTo>
                <a:lnTo>
                  <a:pt x="688" y="131"/>
                </a:lnTo>
                <a:lnTo>
                  <a:pt x="689" y="132"/>
                </a:lnTo>
                <a:lnTo>
                  <a:pt x="690" y="133"/>
                </a:lnTo>
                <a:lnTo>
                  <a:pt x="690" y="133"/>
                </a:lnTo>
                <a:lnTo>
                  <a:pt x="690" y="133"/>
                </a:lnTo>
                <a:lnTo>
                  <a:pt x="690" y="133"/>
                </a:lnTo>
                <a:lnTo>
                  <a:pt x="690" y="133"/>
                </a:lnTo>
                <a:lnTo>
                  <a:pt x="691" y="134"/>
                </a:lnTo>
                <a:lnTo>
                  <a:pt x="692" y="134"/>
                </a:lnTo>
                <a:lnTo>
                  <a:pt x="692" y="134"/>
                </a:lnTo>
                <a:lnTo>
                  <a:pt x="693" y="134"/>
                </a:lnTo>
                <a:lnTo>
                  <a:pt x="694" y="133"/>
                </a:lnTo>
                <a:lnTo>
                  <a:pt x="695" y="133"/>
                </a:lnTo>
                <a:lnTo>
                  <a:pt x="695" y="133"/>
                </a:lnTo>
                <a:lnTo>
                  <a:pt x="696" y="133"/>
                </a:lnTo>
                <a:lnTo>
                  <a:pt x="696" y="133"/>
                </a:lnTo>
                <a:lnTo>
                  <a:pt x="697" y="132"/>
                </a:lnTo>
                <a:lnTo>
                  <a:pt x="698" y="132"/>
                </a:lnTo>
                <a:lnTo>
                  <a:pt x="698" y="133"/>
                </a:lnTo>
                <a:lnTo>
                  <a:pt x="698" y="133"/>
                </a:lnTo>
                <a:lnTo>
                  <a:pt x="698" y="134"/>
                </a:lnTo>
                <a:lnTo>
                  <a:pt x="698" y="134"/>
                </a:lnTo>
                <a:lnTo>
                  <a:pt x="698" y="135"/>
                </a:lnTo>
                <a:lnTo>
                  <a:pt x="698" y="135"/>
                </a:lnTo>
                <a:lnTo>
                  <a:pt x="698" y="135"/>
                </a:lnTo>
                <a:lnTo>
                  <a:pt x="698" y="136"/>
                </a:lnTo>
                <a:lnTo>
                  <a:pt x="699" y="137"/>
                </a:lnTo>
                <a:lnTo>
                  <a:pt x="699" y="138"/>
                </a:lnTo>
                <a:lnTo>
                  <a:pt x="699" y="138"/>
                </a:lnTo>
                <a:lnTo>
                  <a:pt x="700" y="139"/>
                </a:lnTo>
                <a:lnTo>
                  <a:pt x="701" y="140"/>
                </a:lnTo>
                <a:lnTo>
                  <a:pt x="702" y="140"/>
                </a:lnTo>
                <a:lnTo>
                  <a:pt x="702" y="140"/>
                </a:lnTo>
                <a:lnTo>
                  <a:pt x="703" y="140"/>
                </a:lnTo>
                <a:lnTo>
                  <a:pt x="704" y="139"/>
                </a:lnTo>
                <a:lnTo>
                  <a:pt x="705" y="140"/>
                </a:lnTo>
                <a:lnTo>
                  <a:pt x="706" y="140"/>
                </a:lnTo>
                <a:lnTo>
                  <a:pt x="706" y="140"/>
                </a:lnTo>
                <a:lnTo>
                  <a:pt x="707" y="140"/>
                </a:lnTo>
                <a:lnTo>
                  <a:pt x="707" y="140"/>
                </a:lnTo>
                <a:lnTo>
                  <a:pt x="707" y="141"/>
                </a:lnTo>
                <a:lnTo>
                  <a:pt x="707" y="142"/>
                </a:lnTo>
                <a:lnTo>
                  <a:pt x="707" y="142"/>
                </a:lnTo>
                <a:lnTo>
                  <a:pt x="707" y="143"/>
                </a:lnTo>
                <a:lnTo>
                  <a:pt x="707" y="143"/>
                </a:lnTo>
                <a:lnTo>
                  <a:pt x="707" y="144"/>
                </a:lnTo>
                <a:lnTo>
                  <a:pt x="707" y="144"/>
                </a:lnTo>
                <a:lnTo>
                  <a:pt x="707" y="145"/>
                </a:lnTo>
                <a:lnTo>
                  <a:pt x="708" y="145"/>
                </a:lnTo>
                <a:lnTo>
                  <a:pt x="708" y="147"/>
                </a:lnTo>
                <a:lnTo>
                  <a:pt x="709" y="147"/>
                </a:lnTo>
                <a:lnTo>
                  <a:pt x="709" y="149"/>
                </a:lnTo>
                <a:lnTo>
                  <a:pt x="710" y="150"/>
                </a:lnTo>
                <a:lnTo>
                  <a:pt x="710" y="151"/>
                </a:lnTo>
                <a:lnTo>
                  <a:pt x="710" y="151"/>
                </a:lnTo>
                <a:lnTo>
                  <a:pt x="710" y="152"/>
                </a:lnTo>
                <a:lnTo>
                  <a:pt x="710" y="152"/>
                </a:lnTo>
                <a:lnTo>
                  <a:pt x="710" y="152"/>
                </a:lnTo>
                <a:lnTo>
                  <a:pt x="710" y="152"/>
                </a:lnTo>
                <a:lnTo>
                  <a:pt x="710" y="153"/>
                </a:lnTo>
                <a:lnTo>
                  <a:pt x="711" y="153"/>
                </a:lnTo>
                <a:lnTo>
                  <a:pt x="711" y="154"/>
                </a:lnTo>
                <a:lnTo>
                  <a:pt x="712" y="155"/>
                </a:lnTo>
                <a:lnTo>
                  <a:pt x="712" y="155"/>
                </a:lnTo>
                <a:lnTo>
                  <a:pt x="713" y="155"/>
                </a:lnTo>
                <a:lnTo>
                  <a:pt x="714" y="155"/>
                </a:lnTo>
                <a:lnTo>
                  <a:pt x="715" y="155"/>
                </a:lnTo>
                <a:lnTo>
                  <a:pt x="715" y="155"/>
                </a:lnTo>
                <a:lnTo>
                  <a:pt x="716" y="155"/>
                </a:lnTo>
                <a:lnTo>
                  <a:pt x="716" y="154"/>
                </a:lnTo>
                <a:lnTo>
                  <a:pt x="717" y="154"/>
                </a:lnTo>
                <a:lnTo>
                  <a:pt x="718" y="154"/>
                </a:lnTo>
                <a:lnTo>
                  <a:pt x="718" y="154"/>
                </a:lnTo>
                <a:lnTo>
                  <a:pt x="719" y="155"/>
                </a:lnTo>
                <a:lnTo>
                  <a:pt x="720" y="156"/>
                </a:lnTo>
                <a:lnTo>
                  <a:pt x="720" y="157"/>
                </a:lnTo>
                <a:lnTo>
                  <a:pt x="721" y="158"/>
                </a:lnTo>
                <a:lnTo>
                  <a:pt x="721" y="158"/>
                </a:lnTo>
                <a:lnTo>
                  <a:pt x="721" y="159"/>
                </a:lnTo>
                <a:lnTo>
                  <a:pt x="722" y="159"/>
                </a:lnTo>
                <a:lnTo>
                  <a:pt x="722" y="159"/>
                </a:lnTo>
                <a:lnTo>
                  <a:pt x="723" y="159"/>
                </a:lnTo>
                <a:lnTo>
                  <a:pt x="723" y="159"/>
                </a:lnTo>
                <a:lnTo>
                  <a:pt x="724" y="158"/>
                </a:lnTo>
                <a:lnTo>
                  <a:pt x="725" y="158"/>
                </a:lnTo>
                <a:lnTo>
                  <a:pt x="725" y="158"/>
                </a:lnTo>
                <a:lnTo>
                  <a:pt x="726" y="158"/>
                </a:lnTo>
                <a:lnTo>
                  <a:pt x="726" y="158"/>
                </a:lnTo>
                <a:lnTo>
                  <a:pt x="727" y="159"/>
                </a:lnTo>
                <a:lnTo>
                  <a:pt x="728" y="161"/>
                </a:lnTo>
                <a:lnTo>
                  <a:pt x="729" y="162"/>
                </a:lnTo>
                <a:lnTo>
                  <a:pt x="729" y="163"/>
                </a:lnTo>
                <a:lnTo>
                  <a:pt x="729" y="163"/>
                </a:lnTo>
                <a:lnTo>
                  <a:pt x="730" y="164"/>
                </a:lnTo>
                <a:lnTo>
                  <a:pt x="730" y="165"/>
                </a:lnTo>
                <a:lnTo>
                  <a:pt x="730" y="165"/>
                </a:lnTo>
                <a:lnTo>
                  <a:pt x="730" y="165"/>
                </a:lnTo>
                <a:lnTo>
                  <a:pt x="730" y="165"/>
                </a:lnTo>
                <a:lnTo>
                  <a:pt x="731" y="166"/>
                </a:lnTo>
                <a:lnTo>
                  <a:pt x="731" y="166"/>
                </a:lnTo>
                <a:lnTo>
                  <a:pt x="730" y="167"/>
                </a:lnTo>
                <a:lnTo>
                  <a:pt x="730" y="168"/>
                </a:lnTo>
                <a:lnTo>
                  <a:pt x="730" y="169"/>
                </a:lnTo>
                <a:lnTo>
                  <a:pt x="731" y="170"/>
                </a:lnTo>
                <a:lnTo>
                  <a:pt x="732" y="171"/>
                </a:lnTo>
                <a:lnTo>
                  <a:pt x="732" y="171"/>
                </a:lnTo>
                <a:lnTo>
                  <a:pt x="734" y="172"/>
                </a:lnTo>
                <a:lnTo>
                  <a:pt x="734" y="173"/>
                </a:lnTo>
                <a:lnTo>
                  <a:pt x="735" y="173"/>
                </a:lnTo>
                <a:lnTo>
                  <a:pt x="735" y="173"/>
                </a:lnTo>
                <a:lnTo>
                  <a:pt x="735" y="174"/>
                </a:lnTo>
                <a:lnTo>
                  <a:pt x="735" y="174"/>
                </a:lnTo>
                <a:lnTo>
                  <a:pt x="734" y="174"/>
                </a:lnTo>
                <a:lnTo>
                  <a:pt x="734" y="174"/>
                </a:lnTo>
                <a:lnTo>
                  <a:pt x="734" y="174"/>
                </a:lnTo>
                <a:lnTo>
                  <a:pt x="734" y="174"/>
                </a:lnTo>
                <a:lnTo>
                  <a:pt x="734" y="174"/>
                </a:lnTo>
                <a:lnTo>
                  <a:pt x="735" y="174"/>
                </a:lnTo>
                <a:lnTo>
                  <a:pt x="735" y="174"/>
                </a:lnTo>
                <a:lnTo>
                  <a:pt x="735" y="175"/>
                </a:lnTo>
                <a:lnTo>
                  <a:pt x="735" y="175"/>
                </a:lnTo>
                <a:lnTo>
                  <a:pt x="735" y="175"/>
                </a:lnTo>
                <a:lnTo>
                  <a:pt x="734" y="176"/>
                </a:lnTo>
                <a:lnTo>
                  <a:pt x="733" y="176"/>
                </a:lnTo>
                <a:lnTo>
                  <a:pt x="733" y="178"/>
                </a:lnTo>
                <a:lnTo>
                  <a:pt x="734" y="179"/>
                </a:lnTo>
                <a:lnTo>
                  <a:pt x="736" y="179"/>
                </a:lnTo>
                <a:lnTo>
                  <a:pt x="737" y="179"/>
                </a:lnTo>
                <a:lnTo>
                  <a:pt x="738" y="179"/>
                </a:lnTo>
                <a:lnTo>
                  <a:pt x="739" y="179"/>
                </a:lnTo>
                <a:lnTo>
                  <a:pt x="739" y="179"/>
                </a:lnTo>
                <a:lnTo>
                  <a:pt x="739" y="179"/>
                </a:lnTo>
                <a:lnTo>
                  <a:pt x="739" y="180"/>
                </a:lnTo>
                <a:lnTo>
                  <a:pt x="739" y="181"/>
                </a:lnTo>
                <a:lnTo>
                  <a:pt x="739" y="181"/>
                </a:lnTo>
                <a:lnTo>
                  <a:pt x="739" y="181"/>
                </a:lnTo>
                <a:lnTo>
                  <a:pt x="739" y="182"/>
                </a:lnTo>
                <a:lnTo>
                  <a:pt x="738" y="182"/>
                </a:lnTo>
                <a:lnTo>
                  <a:pt x="738" y="183"/>
                </a:lnTo>
                <a:lnTo>
                  <a:pt x="738" y="183"/>
                </a:lnTo>
                <a:lnTo>
                  <a:pt x="738" y="184"/>
                </a:lnTo>
                <a:lnTo>
                  <a:pt x="738" y="184"/>
                </a:lnTo>
                <a:lnTo>
                  <a:pt x="737" y="185"/>
                </a:lnTo>
                <a:lnTo>
                  <a:pt x="736" y="185"/>
                </a:lnTo>
                <a:lnTo>
                  <a:pt x="736" y="186"/>
                </a:lnTo>
                <a:lnTo>
                  <a:pt x="736" y="187"/>
                </a:lnTo>
                <a:lnTo>
                  <a:pt x="736" y="188"/>
                </a:lnTo>
                <a:lnTo>
                  <a:pt x="735" y="188"/>
                </a:lnTo>
                <a:lnTo>
                  <a:pt x="735" y="188"/>
                </a:lnTo>
                <a:lnTo>
                  <a:pt x="735" y="188"/>
                </a:lnTo>
                <a:lnTo>
                  <a:pt x="735" y="189"/>
                </a:lnTo>
                <a:lnTo>
                  <a:pt x="735" y="191"/>
                </a:lnTo>
                <a:lnTo>
                  <a:pt x="736" y="192"/>
                </a:lnTo>
                <a:lnTo>
                  <a:pt x="737" y="192"/>
                </a:lnTo>
                <a:lnTo>
                  <a:pt x="738" y="192"/>
                </a:lnTo>
                <a:lnTo>
                  <a:pt x="740" y="192"/>
                </a:lnTo>
                <a:lnTo>
                  <a:pt x="740" y="191"/>
                </a:lnTo>
                <a:lnTo>
                  <a:pt x="741" y="191"/>
                </a:lnTo>
                <a:lnTo>
                  <a:pt x="742" y="189"/>
                </a:lnTo>
                <a:lnTo>
                  <a:pt x="743" y="188"/>
                </a:lnTo>
                <a:lnTo>
                  <a:pt x="743" y="186"/>
                </a:lnTo>
                <a:lnTo>
                  <a:pt x="744" y="185"/>
                </a:lnTo>
                <a:lnTo>
                  <a:pt x="744" y="184"/>
                </a:lnTo>
                <a:lnTo>
                  <a:pt x="745" y="184"/>
                </a:lnTo>
                <a:lnTo>
                  <a:pt x="745" y="184"/>
                </a:lnTo>
                <a:lnTo>
                  <a:pt x="746" y="184"/>
                </a:lnTo>
                <a:lnTo>
                  <a:pt x="746" y="184"/>
                </a:lnTo>
                <a:lnTo>
                  <a:pt x="747" y="186"/>
                </a:lnTo>
                <a:lnTo>
                  <a:pt x="748" y="186"/>
                </a:lnTo>
                <a:lnTo>
                  <a:pt x="748" y="187"/>
                </a:lnTo>
                <a:lnTo>
                  <a:pt x="749" y="189"/>
                </a:lnTo>
                <a:lnTo>
                  <a:pt x="750" y="190"/>
                </a:lnTo>
                <a:lnTo>
                  <a:pt x="751" y="190"/>
                </a:lnTo>
                <a:lnTo>
                  <a:pt x="753" y="189"/>
                </a:lnTo>
                <a:lnTo>
                  <a:pt x="753" y="189"/>
                </a:lnTo>
                <a:lnTo>
                  <a:pt x="754" y="187"/>
                </a:lnTo>
                <a:lnTo>
                  <a:pt x="754" y="187"/>
                </a:lnTo>
                <a:lnTo>
                  <a:pt x="755" y="187"/>
                </a:lnTo>
                <a:lnTo>
                  <a:pt x="755" y="187"/>
                </a:lnTo>
                <a:lnTo>
                  <a:pt x="756" y="187"/>
                </a:lnTo>
                <a:lnTo>
                  <a:pt x="757" y="189"/>
                </a:lnTo>
                <a:lnTo>
                  <a:pt x="758" y="191"/>
                </a:lnTo>
                <a:lnTo>
                  <a:pt x="759" y="192"/>
                </a:lnTo>
                <a:lnTo>
                  <a:pt x="760" y="193"/>
                </a:lnTo>
                <a:lnTo>
                  <a:pt x="761" y="193"/>
                </a:lnTo>
                <a:lnTo>
                  <a:pt x="761" y="194"/>
                </a:lnTo>
                <a:lnTo>
                  <a:pt x="761" y="196"/>
                </a:lnTo>
                <a:lnTo>
                  <a:pt x="761" y="196"/>
                </a:lnTo>
                <a:lnTo>
                  <a:pt x="761" y="196"/>
                </a:lnTo>
                <a:lnTo>
                  <a:pt x="761" y="197"/>
                </a:lnTo>
                <a:lnTo>
                  <a:pt x="761" y="197"/>
                </a:lnTo>
                <a:lnTo>
                  <a:pt x="761" y="198"/>
                </a:lnTo>
                <a:lnTo>
                  <a:pt x="761" y="198"/>
                </a:lnTo>
                <a:lnTo>
                  <a:pt x="761" y="200"/>
                </a:lnTo>
                <a:lnTo>
                  <a:pt x="762" y="201"/>
                </a:lnTo>
                <a:lnTo>
                  <a:pt x="762" y="201"/>
                </a:lnTo>
                <a:lnTo>
                  <a:pt x="764" y="201"/>
                </a:lnTo>
                <a:lnTo>
                  <a:pt x="764" y="201"/>
                </a:lnTo>
                <a:lnTo>
                  <a:pt x="765" y="202"/>
                </a:lnTo>
                <a:lnTo>
                  <a:pt x="766" y="202"/>
                </a:lnTo>
                <a:lnTo>
                  <a:pt x="766" y="202"/>
                </a:lnTo>
                <a:lnTo>
                  <a:pt x="765" y="203"/>
                </a:lnTo>
                <a:lnTo>
                  <a:pt x="764" y="203"/>
                </a:lnTo>
                <a:lnTo>
                  <a:pt x="764" y="203"/>
                </a:lnTo>
                <a:lnTo>
                  <a:pt x="763" y="203"/>
                </a:lnTo>
                <a:lnTo>
                  <a:pt x="762" y="204"/>
                </a:lnTo>
                <a:lnTo>
                  <a:pt x="762" y="204"/>
                </a:lnTo>
                <a:lnTo>
                  <a:pt x="761" y="205"/>
                </a:lnTo>
                <a:lnTo>
                  <a:pt x="761" y="206"/>
                </a:lnTo>
                <a:lnTo>
                  <a:pt x="762" y="207"/>
                </a:lnTo>
                <a:lnTo>
                  <a:pt x="762" y="208"/>
                </a:lnTo>
                <a:lnTo>
                  <a:pt x="763" y="208"/>
                </a:lnTo>
                <a:lnTo>
                  <a:pt x="764" y="208"/>
                </a:lnTo>
                <a:lnTo>
                  <a:pt x="765" y="208"/>
                </a:lnTo>
                <a:lnTo>
                  <a:pt x="766" y="208"/>
                </a:lnTo>
                <a:lnTo>
                  <a:pt x="766" y="208"/>
                </a:lnTo>
                <a:lnTo>
                  <a:pt x="766" y="208"/>
                </a:lnTo>
                <a:lnTo>
                  <a:pt x="767" y="208"/>
                </a:lnTo>
                <a:lnTo>
                  <a:pt x="767" y="209"/>
                </a:lnTo>
                <a:lnTo>
                  <a:pt x="767" y="210"/>
                </a:lnTo>
                <a:lnTo>
                  <a:pt x="766" y="210"/>
                </a:lnTo>
                <a:lnTo>
                  <a:pt x="766" y="210"/>
                </a:lnTo>
                <a:lnTo>
                  <a:pt x="766" y="211"/>
                </a:lnTo>
                <a:lnTo>
                  <a:pt x="766" y="212"/>
                </a:lnTo>
                <a:lnTo>
                  <a:pt x="767" y="213"/>
                </a:lnTo>
                <a:lnTo>
                  <a:pt x="768" y="213"/>
                </a:lnTo>
                <a:lnTo>
                  <a:pt x="769" y="213"/>
                </a:lnTo>
                <a:lnTo>
                  <a:pt x="769" y="214"/>
                </a:lnTo>
                <a:lnTo>
                  <a:pt x="770" y="214"/>
                </a:lnTo>
                <a:lnTo>
                  <a:pt x="771" y="214"/>
                </a:lnTo>
                <a:lnTo>
                  <a:pt x="771" y="214"/>
                </a:lnTo>
                <a:lnTo>
                  <a:pt x="772" y="214"/>
                </a:lnTo>
                <a:lnTo>
                  <a:pt x="773" y="214"/>
                </a:lnTo>
                <a:lnTo>
                  <a:pt x="774" y="214"/>
                </a:lnTo>
                <a:lnTo>
                  <a:pt x="774" y="215"/>
                </a:lnTo>
                <a:lnTo>
                  <a:pt x="775" y="216"/>
                </a:lnTo>
                <a:lnTo>
                  <a:pt x="776" y="217"/>
                </a:lnTo>
                <a:lnTo>
                  <a:pt x="777" y="217"/>
                </a:lnTo>
                <a:lnTo>
                  <a:pt x="778" y="218"/>
                </a:lnTo>
                <a:lnTo>
                  <a:pt x="778" y="218"/>
                </a:lnTo>
                <a:lnTo>
                  <a:pt x="779" y="219"/>
                </a:lnTo>
                <a:lnTo>
                  <a:pt x="780" y="219"/>
                </a:lnTo>
                <a:lnTo>
                  <a:pt x="780" y="219"/>
                </a:lnTo>
                <a:lnTo>
                  <a:pt x="780" y="220"/>
                </a:lnTo>
                <a:lnTo>
                  <a:pt x="780" y="221"/>
                </a:lnTo>
                <a:lnTo>
                  <a:pt x="780" y="221"/>
                </a:lnTo>
                <a:lnTo>
                  <a:pt x="780" y="222"/>
                </a:lnTo>
                <a:lnTo>
                  <a:pt x="780" y="222"/>
                </a:lnTo>
                <a:lnTo>
                  <a:pt x="780" y="222"/>
                </a:lnTo>
                <a:lnTo>
                  <a:pt x="780" y="222"/>
                </a:lnTo>
                <a:lnTo>
                  <a:pt x="780" y="223"/>
                </a:lnTo>
                <a:lnTo>
                  <a:pt x="781" y="224"/>
                </a:lnTo>
                <a:lnTo>
                  <a:pt x="781" y="224"/>
                </a:lnTo>
                <a:lnTo>
                  <a:pt x="782" y="224"/>
                </a:lnTo>
                <a:lnTo>
                  <a:pt x="783" y="224"/>
                </a:lnTo>
                <a:lnTo>
                  <a:pt x="783" y="224"/>
                </a:lnTo>
                <a:lnTo>
                  <a:pt x="784" y="223"/>
                </a:lnTo>
                <a:lnTo>
                  <a:pt x="785" y="222"/>
                </a:lnTo>
                <a:lnTo>
                  <a:pt x="785" y="221"/>
                </a:lnTo>
                <a:lnTo>
                  <a:pt x="786" y="221"/>
                </a:lnTo>
                <a:lnTo>
                  <a:pt x="786" y="221"/>
                </a:lnTo>
                <a:lnTo>
                  <a:pt x="787" y="221"/>
                </a:lnTo>
                <a:lnTo>
                  <a:pt x="787" y="221"/>
                </a:lnTo>
                <a:lnTo>
                  <a:pt x="787" y="222"/>
                </a:lnTo>
                <a:lnTo>
                  <a:pt x="787" y="223"/>
                </a:lnTo>
                <a:lnTo>
                  <a:pt x="787" y="223"/>
                </a:lnTo>
                <a:lnTo>
                  <a:pt x="786" y="223"/>
                </a:lnTo>
                <a:lnTo>
                  <a:pt x="785" y="224"/>
                </a:lnTo>
                <a:lnTo>
                  <a:pt x="785" y="225"/>
                </a:lnTo>
                <a:lnTo>
                  <a:pt x="785" y="225"/>
                </a:lnTo>
                <a:lnTo>
                  <a:pt x="785" y="225"/>
                </a:lnTo>
                <a:lnTo>
                  <a:pt x="785" y="227"/>
                </a:lnTo>
                <a:lnTo>
                  <a:pt x="786" y="228"/>
                </a:lnTo>
                <a:lnTo>
                  <a:pt x="787" y="229"/>
                </a:lnTo>
                <a:lnTo>
                  <a:pt x="788" y="229"/>
                </a:lnTo>
                <a:lnTo>
                  <a:pt x="789" y="229"/>
                </a:lnTo>
                <a:lnTo>
                  <a:pt x="790" y="229"/>
                </a:lnTo>
                <a:lnTo>
                  <a:pt x="790" y="229"/>
                </a:lnTo>
                <a:lnTo>
                  <a:pt x="790" y="229"/>
                </a:lnTo>
                <a:lnTo>
                  <a:pt x="790" y="229"/>
                </a:lnTo>
                <a:lnTo>
                  <a:pt x="790" y="229"/>
                </a:lnTo>
                <a:lnTo>
                  <a:pt x="791" y="230"/>
                </a:lnTo>
                <a:lnTo>
                  <a:pt x="790" y="230"/>
                </a:lnTo>
                <a:lnTo>
                  <a:pt x="791" y="230"/>
                </a:lnTo>
                <a:lnTo>
                  <a:pt x="791" y="230"/>
                </a:lnTo>
                <a:lnTo>
                  <a:pt x="790" y="230"/>
                </a:lnTo>
                <a:lnTo>
                  <a:pt x="790" y="232"/>
                </a:lnTo>
                <a:lnTo>
                  <a:pt x="791" y="232"/>
                </a:lnTo>
                <a:lnTo>
                  <a:pt x="792" y="232"/>
                </a:lnTo>
                <a:lnTo>
                  <a:pt x="792" y="232"/>
                </a:lnTo>
                <a:lnTo>
                  <a:pt x="793" y="233"/>
                </a:lnTo>
                <a:lnTo>
                  <a:pt x="793" y="234"/>
                </a:lnTo>
                <a:lnTo>
                  <a:pt x="792" y="234"/>
                </a:lnTo>
                <a:lnTo>
                  <a:pt x="791" y="235"/>
                </a:lnTo>
                <a:lnTo>
                  <a:pt x="790" y="236"/>
                </a:lnTo>
                <a:lnTo>
                  <a:pt x="790" y="236"/>
                </a:lnTo>
                <a:lnTo>
                  <a:pt x="789" y="237"/>
                </a:lnTo>
                <a:lnTo>
                  <a:pt x="790" y="239"/>
                </a:lnTo>
                <a:lnTo>
                  <a:pt x="791" y="239"/>
                </a:lnTo>
                <a:lnTo>
                  <a:pt x="792" y="239"/>
                </a:lnTo>
                <a:lnTo>
                  <a:pt x="793" y="239"/>
                </a:lnTo>
                <a:lnTo>
                  <a:pt x="793" y="239"/>
                </a:lnTo>
                <a:lnTo>
                  <a:pt x="794" y="240"/>
                </a:lnTo>
                <a:lnTo>
                  <a:pt x="794" y="240"/>
                </a:lnTo>
                <a:lnTo>
                  <a:pt x="794" y="241"/>
                </a:lnTo>
                <a:lnTo>
                  <a:pt x="793" y="241"/>
                </a:lnTo>
                <a:lnTo>
                  <a:pt x="793" y="241"/>
                </a:lnTo>
                <a:lnTo>
                  <a:pt x="792" y="242"/>
                </a:lnTo>
                <a:lnTo>
                  <a:pt x="792" y="242"/>
                </a:lnTo>
                <a:lnTo>
                  <a:pt x="791" y="242"/>
                </a:lnTo>
                <a:lnTo>
                  <a:pt x="791" y="242"/>
                </a:lnTo>
                <a:lnTo>
                  <a:pt x="790" y="242"/>
                </a:lnTo>
                <a:lnTo>
                  <a:pt x="790" y="242"/>
                </a:lnTo>
                <a:lnTo>
                  <a:pt x="789" y="243"/>
                </a:lnTo>
                <a:lnTo>
                  <a:pt x="789" y="243"/>
                </a:lnTo>
                <a:lnTo>
                  <a:pt x="789" y="245"/>
                </a:lnTo>
                <a:lnTo>
                  <a:pt x="790" y="246"/>
                </a:lnTo>
                <a:lnTo>
                  <a:pt x="791" y="246"/>
                </a:lnTo>
                <a:lnTo>
                  <a:pt x="791" y="246"/>
                </a:lnTo>
                <a:lnTo>
                  <a:pt x="791" y="246"/>
                </a:lnTo>
                <a:lnTo>
                  <a:pt x="791" y="246"/>
                </a:lnTo>
                <a:lnTo>
                  <a:pt x="791" y="246"/>
                </a:lnTo>
                <a:lnTo>
                  <a:pt x="791" y="246"/>
                </a:lnTo>
                <a:lnTo>
                  <a:pt x="792" y="246"/>
                </a:lnTo>
                <a:lnTo>
                  <a:pt x="792" y="246"/>
                </a:lnTo>
                <a:lnTo>
                  <a:pt x="792" y="247"/>
                </a:lnTo>
                <a:lnTo>
                  <a:pt x="793" y="247"/>
                </a:lnTo>
                <a:lnTo>
                  <a:pt x="793" y="247"/>
                </a:lnTo>
                <a:lnTo>
                  <a:pt x="793" y="247"/>
                </a:lnTo>
                <a:lnTo>
                  <a:pt x="794" y="247"/>
                </a:lnTo>
                <a:lnTo>
                  <a:pt x="794" y="247"/>
                </a:lnTo>
                <a:lnTo>
                  <a:pt x="794" y="247"/>
                </a:lnTo>
                <a:lnTo>
                  <a:pt x="794" y="248"/>
                </a:lnTo>
                <a:lnTo>
                  <a:pt x="794" y="248"/>
                </a:lnTo>
                <a:lnTo>
                  <a:pt x="794" y="249"/>
                </a:lnTo>
                <a:lnTo>
                  <a:pt x="794" y="250"/>
                </a:lnTo>
                <a:lnTo>
                  <a:pt x="793" y="250"/>
                </a:lnTo>
                <a:lnTo>
                  <a:pt x="793" y="250"/>
                </a:lnTo>
                <a:lnTo>
                  <a:pt x="793" y="251"/>
                </a:lnTo>
                <a:lnTo>
                  <a:pt x="793" y="251"/>
                </a:lnTo>
                <a:lnTo>
                  <a:pt x="793" y="251"/>
                </a:lnTo>
                <a:lnTo>
                  <a:pt x="793" y="252"/>
                </a:lnTo>
                <a:lnTo>
                  <a:pt x="793" y="252"/>
                </a:lnTo>
                <a:lnTo>
                  <a:pt x="793" y="252"/>
                </a:lnTo>
                <a:lnTo>
                  <a:pt x="792" y="253"/>
                </a:lnTo>
                <a:lnTo>
                  <a:pt x="792" y="253"/>
                </a:lnTo>
                <a:lnTo>
                  <a:pt x="793" y="254"/>
                </a:lnTo>
                <a:lnTo>
                  <a:pt x="793" y="254"/>
                </a:lnTo>
                <a:lnTo>
                  <a:pt x="793" y="255"/>
                </a:lnTo>
                <a:lnTo>
                  <a:pt x="793" y="256"/>
                </a:lnTo>
                <a:lnTo>
                  <a:pt x="793" y="257"/>
                </a:lnTo>
                <a:lnTo>
                  <a:pt x="794" y="257"/>
                </a:lnTo>
                <a:lnTo>
                  <a:pt x="794" y="257"/>
                </a:lnTo>
                <a:lnTo>
                  <a:pt x="795" y="257"/>
                </a:lnTo>
                <a:lnTo>
                  <a:pt x="795" y="257"/>
                </a:lnTo>
                <a:lnTo>
                  <a:pt x="796" y="257"/>
                </a:lnTo>
                <a:lnTo>
                  <a:pt x="796" y="257"/>
                </a:lnTo>
                <a:lnTo>
                  <a:pt x="796" y="257"/>
                </a:lnTo>
                <a:lnTo>
                  <a:pt x="797" y="257"/>
                </a:lnTo>
                <a:lnTo>
                  <a:pt x="797" y="257"/>
                </a:lnTo>
                <a:lnTo>
                  <a:pt x="797" y="257"/>
                </a:lnTo>
                <a:lnTo>
                  <a:pt x="798" y="257"/>
                </a:lnTo>
                <a:lnTo>
                  <a:pt x="798" y="258"/>
                </a:lnTo>
                <a:lnTo>
                  <a:pt x="798" y="258"/>
                </a:lnTo>
                <a:lnTo>
                  <a:pt x="798" y="258"/>
                </a:lnTo>
                <a:lnTo>
                  <a:pt x="798" y="258"/>
                </a:lnTo>
                <a:lnTo>
                  <a:pt x="799" y="258"/>
                </a:lnTo>
                <a:lnTo>
                  <a:pt x="799" y="258"/>
                </a:lnTo>
                <a:lnTo>
                  <a:pt x="799" y="259"/>
                </a:lnTo>
                <a:lnTo>
                  <a:pt x="799" y="260"/>
                </a:lnTo>
                <a:lnTo>
                  <a:pt x="798" y="260"/>
                </a:lnTo>
                <a:lnTo>
                  <a:pt x="798" y="260"/>
                </a:lnTo>
                <a:lnTo>
                  <a:pt x="798" y="260"/>
                </a:lnTo>
                <a:lnTo>
                  <a:pt x="797" y="261"/>
                </a:lnTo>
                <a:lnTo>
                  <a:pt x="797" y="261"/>
                </a:lnTo>
                <a:lnTo>
                  <a:pt x="797" y="262"/>
                </a:lnTo>
                <a:lnTo>
                  <a:pt x="797" y="263"/>
                </a:lnTo>
                <a:lnTo>
                  <a:pt x="797" y="264"/>
                </a:lnTo>
                <a:lnTo>
                  <a:pt x="797" y="264"/>
                </a:lnTo>
                <a:lnTo>
                  <a:pt x="797" y="265"/>
                </a:lnTo>
                <a:lnTo>
                  <a:pt x="797" y="265"/>
                </a:lnTo>
                <a:lnTo>
                  <a:pt x="798" y="266"/>
                </a:lnTo>
                <a:lnTo>
                  <a:pt x="798" y="266"/>
                </a:lnTo>
                <a:lnTo>
                  <a:pt x="798" y="266"/>
                </a:lnTo>
                <a:lnTo>
                  <a:pt x="799" y="266"/>
                </a:lnTo>
                <a:lnTo>
                  <a:pt x="799" y="266"/>
                </a:lnTo>
                <a:lnTo>
                  <a:pt x="800" y="266"/>
                </a:lnTo>
                <a:lnTo>
                  <a:pt x="800" y="266"/>
                </a:lnTo>
                <a:lnTo>
                  <a:pt x="801" y="266"/>
                </a:lnTo>
                <a:lnTo>
                  <a:pt x="801" y="266"/>
                </a:lnTo>
                <a:lnTo>
                  <a:pt x="802" y="266"/>
                </a:lnTo>
                <a:lnTo>
                  <a:pt x="802" y="266"/>
                </a:lnTo>
                <a:lnTo>
                  <a:pt x="802" y="266"/>
                </a:lnTo>
                <a:lnTo>
                  <a:pt x="803" y="266"/>
                </a:lnTo>
                <a:lnTo>
                  <a:pt x="803" y="266"/>
                </a:lnTo>
                <a:lnTo>
                  <a:pt x="803" y="266"/>
                </a:lnTo>
                <a:lnTo>
                  <a:pt x="804" y="266"/>
                </a:lnTo>
                <a:lnTo>
                  <a:pt x="804" y="266"/>
                </a:lnTo>
                <a:lnTo>
                  <a:pt x="804" y="266"/>
                </a:lnTo>
                <a:lnTo>
                  <a:pt x="805" y="266"/>
                </a:lnTo>
                <a:lnTo>
                  <a:pt x="805" y="267"/>
                </a:lnTo>
                <a:lnTo>
                  <a:pt x="805" y="268"/>
                </a:lnTo>
                <a:lnTo>
                  <a:pt x="804" y="268"/>
                </a:lnTo>
                <a:lnTo>
                  <a:pt x="804" y="269"/>
                </a:lnTo>
                <a:lnTo>
                  <a:pt x="804" y="269"/>
                </a:lnTo>
                <a:lnTo>
                  <a:pt x="803" y="269"/>
                </a:lnTo>
                <a:lnTo>
                  <a:pt x="803" y="270"/>
                </a:lnTo>
                <a:lnTo>
                  <a:pt x="803" y="270"/>
                </a:lnTo>
                <a:lnTo>
                  <a:pt x="802" y="270"/>
                </a:lnTo>
                <a:lnTo>
                  <a:pt x="802" y="270"/>
                </a:lnTo>
                <a:lnTo>
                  <a:pt x="802" y="271"/>
                </a:lnTo>
                <a:lnTo>
                  <a:pt x="802" y="271"/>
                </a:lnTo>
                <a:lnTo>
                  <a:pt x="801" y="271"/>
                </a:lnTo>
                <a:lnTo>
                  <a:pt x="801" y="272"/>
                </a:lnTo>
                <a:lnTo>
                  <a:pt x="801" y="272"/>
                </a:lnTo>
                <a:lnTo>
                  <a:pt x="801" y="273"/>
                </a:lnTo>
                <a:lnTo>
                  <a:pt x="801" y="273"/>
                </a:lnTo>
                <a:lnTo>
                  <a:pt x="802" y="273"/>
                </a:lnTo>
                <a:lnTo>
                  <a:pt x="802" y="274"/>
                </a:lnTo>
                <a:lnTo>
                  <a:pt x="802" y="275"/>
                </a:lnTo>
                <a:lnTo>
                  <a:pt x="802" y="275"/>
                </a:lnTo>
                <a:lnTo>
                  <a:pt x="802" y="276"/>
                </a:lnTo>
                <a:lnTo>
                  <a:pt x="802" y="276"/>
                </a:lnTo>
                <a:lnTo>
                  <a:pt x="802" y="277"/>
                </a:lnTo>
                <a:lnTo>
                  <a:pt x="802" y="278"/>
                </a:lnTo>
                <a:lnTo>
                  <a:pt x="802" y="278"/>
                </a:lnTo>
                <a:lnTo>
                  <a:pt x="802" y="278"/>
                </a:lnTo>
                <a:lnTo>
                  <a:pt x="802" y="279"/>
                </a:lnTo>
                <a:lnTo>
                  <a:pt x="802" y="279"/>
                </a:lnTo>
                <a:lnTo>
                  <a:pt x="802" y="279"/>
                </a:lnTo>
                <a:lnTo>
                  <a:pt x="802" y="280"/>
                </a:lnTo>
                <a:lnTo>
                  <a:pt x="802" y="280"/>
                </a:lnTo>
                <a:lnTo>
                  <a:pt x="802" y="280"/>
                </a:lnTo>
                <a:lnTo>
                  <a:pt x="802" y="281"/>
                </a:lnTo>
                <a:lnTo>
                  <a:pt x="802" y="281"/>
                </a:lnTo>
                <a:lnTo>
                  <a:pt x="801" y="282"/>
                </a:lnTo>
                <a:lnTo>
                  <a:pt x="801" y="282"/>
                </a:lnTo>
                <a:lnTo>
                  <a:pt x="801" y="282"/>
                </a:lnTo>
                <a:lnTo>
                  <a:pt x="801" y="283"/>
                </a:lnTo>
                <a:lnTo>
                  <a:pt x="801" y="284"/>
                </a:lnTo>
                <a:lnTo>
                  <a:pt x="801" y="284"/>
                </a:lnTo>
                <a:lnTo>
                  <a:pt x="801" y="285"/>
                </a:lnTo>
                <a:lnTo>
                  <a:pt x="800" y="285"/>
                </a:lnTo>
                <a:lnTo>
                  <a:pt x="800" y="285"/>
                </a:lnTo>
                <a:lnTo>
                  <a:pt x="800" y="285"/>
                </a:lnTo>
                <a:lnTo>
                  <a:pt x="800" y="285"/>
                </a:lnTo>
                <a:lnTo>
                  <a:pt x="800" y="285"/>
                </a:lnTo>
                <a:lnTo>
                  <a:pt x="800" y="286"/>
                </a:lnTo>
                <a:lnTo>
                  <a:pt x="800" y="287"/>
                </a:lnTo>
                <a:lnTo>
                  <a:pt x="800" y="287"/>
                </a:lnTo>
                <a:lnTo>
                  <a:pt x="800" y="288"/>
                </a:lnTo>
                <a:lnTo>
                  <a:pt x="800" y="288"/>
                </a:lnTo>
                <a:lnTo>
                  <a:pt x="801" y="289"/>
                </a:lnTo>
                <a:lnTo>
                  <a:pt x="801" y="289"/>
                </a:lnTo>
                <a:lnTo>
                  <a:pt x="802" y="289"/>
                </a:lnTo>
                <a:lnTo>
                  <a:pt x="802" y="290"/>
                </a:lnTo>
                <a:lnTo>
                  <a:pt x="803" y="290"/>
                </a:lnTo>
                <a:lnTo>
                  <a:pt x="803" y="290"/>
                </a:lnTo>
                <a:lnTo>
                  <a:pt x="804" y="290"/>
                </a:lnTo>
                <a:lnTo>
                  <a:pt x="804" y="289"/>
                </a:lnTo>
                <a:lnTo>
                  <a:pt x="805" y="289"/>
                </a:lnTo>
                <a:lnTo>
                  <a:pt x="805" y="289"/>
                </a:lnTo>
                <a:lnTo>
                  <a:pt x="806" y="289"/>
                </a:lnTo>
                <a:lnTo>
                  <a:pt x="806" y="289"/>
                </a:lnTo>
                <a:lnTo>
                  <a:pt x="806" y="289"/>
                </a:lnTo>
                <a:lnTo>
                  <a:pt x="806" y="289"/>
                </a:lnTo>
                <a:lnTo>
                  <a:pt x="807" y="289"/>
                </a:lnTo>
                <a:lnTo>
                  <a:pt x="807" y="289"/>
                </a:lnTo>
                <a:lnTo>
                  <a:pt x="807" y="289"/>
                </a:lnTo>
                <a:lnTo>
                  <a:pt x="807" y="289"/>
                </a:lnTo>
                <a:lnTo>
                  <a:pt x="807" y="289"/>
                </a:lnTo>
                <a:lnTo>
                  <a:pt x="807" y="289"/>
                </a:lnTo>
                <a:lnTo>
                  <a:pt x="807" y="289"/>
                </a:lnTo>
                <a:lnTo>
                  <a:pt x="808" y="290"/>
                </a:lnTo>
                <a:lnTo>
                  <a:pt x="808" y="290"/>
                </a:lnTo>
                <a:lnTo>
                  <a:pt x="808" y="291"/>
                </a:lnTo>
                <a:lnTo>
                  <a:pt x="808" y="291"/>
                </a:lnTo>
                <a:lnTo>
                  <a:pt x="807" y="292"/>
                </a:lnTo>
                <a:lnTo>
                  <a:pt x="807" y="292"/>
                </a:lnTo>
                <a:lnTo>
                  <a:pt x="806" y="293"/>
                </a:lnTo>
                <a:lnTo>
                  <a:pt x="806" y="293"/>
                </a:lnTo>
                <a:lnTo>
                  <a:pt x="806" y="294"/>
                </a:lnTo>
                <a:lnTo>
                  <a:pt x="806" y="294"/>
                </a:lnTo>
                <a:lnTo>
                  <a:pt x="806" y="295"/>
                </a:lnTo>
                <a:lnTo>
                  <a:pt x="806" y="295"/>
                </a:lnTo>
                <a:lnTo>
                  <a:pt x="806" y="296"/>
                </a:lnTo>
                <a:lnTo>
                  <a:pt x="807" y="296"/>
                </a:lnTo>
                <a:lnTo>
                  <a:pt x="807" y="296"/>
                </a:lnTo>
                <a:lnTo>
                  <a:pt x="807" y="296"/>
                </a:lnTo>
                <a:lnTo>
                  <a:pt x="808" y="296"/>
                </a:lnTo>
                <a:lnTo>
                  <a:pt x="808" y="296"/>
                </a:lnTo>
                <a:lnTo>
                  <a:pt x="808" y="296"/>
                </a:lnTo>
                <a:lnTo>
                  <a:pt x="809" y="296"/>
                </a:lnTo>
                <a:lnTo>
                  <a:pt x="809" y="296"/>
                </a:lnTo>
                <a:lnTo>
                  <a:pt x="809" y="295"/>
                </a:lnTo>
                <a:lnTo>
                  <a:pt x="810" y="295"/>
                </a:lnTo>
                <a:lnTo>
                  <a:pt x="810" y="295"/>
                </a:lnTo>
                <a:lnTo>
                  <a:pt x="810" y="295"/>
                </a:lnTo>
                <a:lnTo>
                  <a:pt x="810" y="294"/>
                </a:lnTo>
                <a:lnTo>
                  <a:pt x="811" y="294"/>
                </a:lnTo>
                <a:lnTo>
                  <a:pt x="811" y="294"/>
                </a:lnTo>
                <a:lnTo>
                  <a:pt x="811" y="294"/>
                </a:lnTo>
                <a:lnTo>
                  <a:pt x="812" y="294"/>
                </a:lnTo>
                <a:lnTo>
                  <a:pt x="812" y="294"/>
                </a:lnTo>
                <a:lnTo>
                  <a:pt x="812" y="294"/>
                </a:lnTo>
                <a:lnTo>
                  <a:pt x="812" y="295"/>
                </a:lnTo>
                <a:lnTo>
                  <a:pt x="812" y="295"/>
                </a:lnTo>
                <a:lnTo>
                  <a:pt x="813" y="295"/>
                </a:lnTo>
                <a:lnTo>
                  <a:pt x="813" y="295"/>
                </a:lnTo>
                <a:lnTo>
                  <a:pt x="813" y="296"/>
                </a:lnTo>
                <a:lnTo>
                  <a:pt x="813" y="296"/>
                </a:lnTo>
                <a:lnTo>
                  <a:pt x="813" y="297"/>
                </a:lnTo>
                <a:lnTo>
                  <a:pt x="813" y="297"/>
                </a:lnTo>
                <a:lnTo>
                  <a:pt x="813" y="297"/>
                </a:lnTo>
                <a:lnTo>
                  <a:pt x="813" y="297"/>
                </a:lnTo>
                <a:lnTo>
                  <a:pt x="813" y="298"/>
                </a:lnTo>
                <a:lnTo>
                  <a:pt x="814" y="298"/>
                </a:lnTo>
                <a:lnTo>
                  <a:pt x="814" y="298"/>
                </a:lnTo>
                <a:lnTo>
                  <a:pt x="814" y="298"/>
                </a:lnTo>
                <a:lnTo>
                  <a:pt x="814" y="298"/>
                </a:lnTo>
                <a:lnTo>
                  <a:pt x="814" y="298"/>
                </a:lnTo>
                <a:lnTo>
                  <a:pt x="814" y="298"/>
                </a:lnTo>
                <a:lnTo>
                  <a:pt x="814" y="298"/>
                </a:lnTo>
                <a:lnTo>
                  <a:pt x="814" y="299"/>
                </a:lnTo>
                <a:lnTo>
                  <a:pt x="815" y="299"/>
                </a:lnTo>
                <a:lnTo>
                  <a:pt x="815" y="299"/>
                </a:lnTo>
                <a:lnTo>
                  <a:pt x="815" y="299"/>
                </a:lnTo>
                <a:lnTo>
                  <a:pt x="815" y="299"/>
                </a:lnTo>
                <a:lnTo>
                  <a:pt x="815" y="299"/>
                </a:lnTo>
                <a:lnTo>
                  <a:pt x="815" y="299"/>
                </a:lnTo>
                <a:lnTo>
                  <a:pt x="815" y="299"/>
                </a:lnTo>
                <a:lnTo>
                  <a:pt x="815" y="299"/>
                </a:lnTo>
                <a:lnTo>
                  <a:pt x="815" y="299"/>
                </a:lnTo>
                <a:lnTo>
                  <a:pt x="815" y="299"/>
                </a:lnTo>
                <a:lnTo>
                  <a:pt x="815" y="299"/>
                </a:lnTo>
                <a:lnTo>
                  <a:pt x="816" y="299"/>
                </a:lnTo>
                <a:lnTo>
                  <a:pt x="816" y="299"/>
                </a:lnTo>
                <a:lnTo>
                  <a:pt x="816" y="299"/>
                </a:lnTo>
                <a:lnTo>
                  <a:pt x="816" y="299"/>
                </a:lnTo>
                <a:lnTo>
                  <a:pt x="816" y="299"/>
                </a:lnTo>
                <a:lnTo>
                  <a:pt x="816" y="299"/>
                </a:lnTo>
                <a:lnTo>
                  <a:pt x="816" y="299"/>
                </a:lnTo>
                <a:lnTo>
                  <a:pt x="816" y="299"/>
                </a:lnTo>
                <a:lnTo>
                  <a:pt x="817" y="300"/>
                </a:lnTo>
                <a:lnTo>
                  <a:pt x="817" y="300"/>
                </a:lnTo>
                <a:lnTo>
                  <a:pt x="817" y="300"/>
                </a:lnTo>
                <a:lnTo>
                  <a:pt x="817" y="300"/>
                </a:lnTo>
                <a:lnTo>
                  <a:pt x="817" y="301"/>
                </a:lnTo>
                <a:lnTo>
                  <a:pt x="817" y="301"/>
                </a:lnTo>
                <a:lnTo>
                  <a:pt x="817" y="301"/>
                </a:lnTo>
                <a:lnTo>
                  <a:pt x="817" y="301"/>
                </a:lnTo>
                <a:lnTo>
                  <a:pt x="817" y="301"/>
                </a:lnTo>
                <a:lnTo>
                  <a:pt x="817" y="301"/>
                </a:lnTo>
                <a:lnTo>
                  <a:pt x="817" y="302"/>
                </a:lnTo>
                <a:lnTo>
                  <a:pt x="817" y="302"/>
                </a:lnTo>
                <a:lnTo>
                  <a:pt x="816" y="303"/>
                </a:lnTo>
                <a:lnTo>
                  <a:pt x="816" y="303"/>
                </a:lnTo>
                <a:lnTo>
                  <a:pt x="816" y="303"/>
                </a:lnTo>
                <a:lnTo>
                  <a:pt x="816" y="303"/>
                </a:lnTo>
                <a:lnTo>
                  <a:pt x="815" y="304"/>
                </a:lnTo>
                <a:lnTo>
                  <a:pt x="815" y="304"/>
                </a:lnTo>
                <a:lnTo>
                  <a:pt x="814" y="304"/>
                </a:lnTo>
                <a:lnTo>
                  <a:pt x="814" y="305"/>
                </a:lnTo>
                <a:lnTo>
                  <a:pt x="814" y="305"/>
                </a:lnTo>
                <a:lnTo>
                  <a:pt x="814" y="305"/>
                </a:lnTo>
                <a:lnTo>
                  <a:pt x="814" y="305"/>
                </a:lnTo>
                <a:lnTo>
                  <a:pt x="813" y="305"/>
                </a:lnTo>
                <a:lnTo>
                  <a:pt x="813" y="306"/>
                </a:lnTo>
                <a:lnTo>
                  <a:pt x="813" y="306"/>
                </a:lnTo>
                <a:lnTo>
                  <a:pt x="813" y="307"/>
                </a:lnTo>
                <a:lnTo>
                  <a:pt x="813" y="307"/>
                </a:lnTo>
                <a:lnTo>
                  <a:pt x="813" y="308"/>
                </a:lnTo>
                <a:lnTo>
                  <a:pt x="813" y="308"/>
                </a:lnTo>
                <a:lnTo>
                  <a:pt x="813" y="310"/>
                </a:lnTo>
                <a:lnTo>
                  <a:pt x="813" y="310"/>
                </a:lnTo>
                <a:lnTo>
                  <a:pt x="813" y="311"/>
                </a:lnTo>
                <a:lnTo>
                  <a:pt x="814" y="312"/>
                </a:lnTo>
                <a:lnTo>
                  <a:pt x="814" y="313"/>
                </a:lnTo>
                <a:lnTo>
                  <a:pt x="814" y="314"/>
                </a:lnTo>
                <a:lnTo>
                  <a:pt x="814" y="314"/>
                </a:lnTo>
                <a:lnTo>
                  <a:pt x="814" y="315"/>
                </a:lnTo>
                <a:lnTo>
                  <a:pt x="814" y="315"/>
                </a:lnTo>
                <a:lnTo>
                  <a:pt x="814" y="315"/>
                </a:lnTo>
                <a:lnTo>
                  <a:pt x="814" y="316"/>
                </a:lnTo>
                <a:lnTo>
                  <a:pt x="814" y="316"/>
                </a:lnTo>
                <a:lnTo>
                  <a:pt x="814" y="316"/>
                </a:lnTo>
                <a:lnTo>
                  <a:pt x="813" y="317"/>
                </a:lnTo>
                <a:lnTo>
                  <a:pt x="813" y="317"/>
                </a:lnTo>
                <a:lnTo>
                  <a:pt x="814" y="317"/>
                </a:lnTo>
                <a:lnTo>
                  <a:pt x="814" y="317"/>
                </a:lnTo>
                <a:lnTo>
                  <a:pt x="813" y="318"/>
                </a:lnTo>
                <a:lnTo>
                  <a:pt x="813" y="319"/>
                </a:lnTo>
                <a:lnTo>
                  <a:pt x="813" y="319"/>
                </a:lnTo>
                <a:lnTo>
                  <a:pt x="813" y="320"/>
                </a:lnTo>
                <a:lnTo>
                  <a:pt x="814" y="321"/>
                </a:lnTo>
                <a:lnTo>
                  <a:pt x="814" y="322"/>
                </a:lnTo>
                <a:lnTo>
                  <a:pt x="814" y="322"/>
                </a:lnTo>
                <a:lnTo>
                  <a:pt x="815" y="322"/>
                </a:lnTo>
                <a:lnTo>
                  <a:pt x="815" y="323"/>
                </a:lnTo>
                <a:lnTo>
                  <a:pt x="816" y="324"/>
                </a:lnTo>
                <a:lnTo>
                  <a:pt x="816" y="324"/>
                </a:lnTo>
                <a:lnTo>
                  <a:pt x="816" y="324"/>
                </a:lnTo>
                <a:lnTo>
                  <a:pt x="817" y="325"/>
                </a:lnTo>
                <a:lnTo>
                  <a:pt x="817" y="325"/>
                </a:lnTo>
                <a:lnTo>
                  <a:pt x="817" y="325"/>
                </a:lnTo>
                <a:lnTo>
                  <a:pt x="818" y="325"/>
                </a:lnTo>
                <a:lnTo>
                  <a:pt x="818" y="325"/>
                </a:lnTo>
                <a:lnTo>
                  <a:pt x="819" y="325"/>
                </a:lnTo>
                <a:lnTo>
                  <a:pt x="819" y="325"/>
                </a:lnTo>
                <a:lnTo>
                  <a:pt x="820" y="325"/>
                </a:lnTo>
                <a:lnTo>
                  <a:pt x="821" y="325"/>
                </a:lnTo>
                <a:lnTo>
                  <a:pt x="822" y="326"/>
                </a:lnTo>
                <a:lnTo>
                  <a:pt x="822" y="326"/>
                </a:lnTo>
                <a:lnTo>
                  <a:pt x="822" y="326"/>
                </a:lnTo>
                <a:lnTo>
                  <a:pt x="822" y="327"/>
                </a:lnTo>
                <a:lnTo>
                  <a:pt x="822" y="328"/>
                </a:lnTo>
                <a:lnTo>
                  <a:pt x="821" y="329"/>
                </a:lnTo>
                <a:lnTo>
                  <a:pt x="819" y="331"/>
                </a:lnTo>
                <a:lnTo>
                  <a:pt x="818" y="332"/>
                </a:lnTo>
                <a:lnTo>
                  <a:pt x="818" y="332"/>
                </a:lnTo>
                <a:lnTo>
                  <a:pt x="818" y="332"/>
                </a:lnTo>
                <a:lnTo>
                  <a:pt x="819" y="332"/>
                </a:lnTo>
                <a:lnTo>
                  <a:pt x="819" y="333"/>
                </a:lnTo>
                <a:lnTo>
                  <a:pt x="819" y="334"/>
                </a:lnTo>
                <a:lnTo>
                  <a:pt x="820" y="334"/>
                </a:lnTo>
                <a:lnTo>
                  <a:pt x="820" y="335"/>
                </a:lnTo>
                <a:lnTo>
                  <a:pt x="821" y="335"/>
                </a:lnTo>
                <a:lnTo>
                  <a:pt x="822" y="335"/>
                </a:lnTo>
                <a:lnTo>
                  <a:pt x="822" y="335"/>
                </a:lnTo>
                <a:lnTo>
                  <a:pt x="823" y="335"/>
                </a:lnTo>
                <a:lnTo>
                  <a:pt x="823" y="335"/>
                </a:lnTo>
                <a:lnTo>
                  <a:pt x="824" y="334"/>
                </a:lnTo>
                <a:lnTo>
                  <a:pt x="824" y="335"/>
                </a:lnTo>
                <a:lnTo>
                  <a:pt x="824" y="334"/>
                </a:lnTo>
                <a:lnTo>
                  <a:pt x="824" y="334"/>
                </a:lnTo>
                <a:lnTo>
                  <a:pt x="829" y="332"/>
                </a:lnTo>
                <a:lnTo>
                  <a:pt x="831" y="331"/>
                </a:lnTo>
                <a:lnTo>
                  <a:pt x="835" y="330"/>
                </a:lnTo>
                <a:lnTo>
                  <a:pt x="837" y="329"/>
                </a:lnTo>
                <a:lnTo>
                  <a:pt x="839" y="328"/>
                </a:lnTo>
                <a:lnTo>
                  <a:pt x="843" y="326"/>
                </a:lnTo>
                <a:lnTo>
                  <a:pt x="848" y="323"/>
                </a:lnTo>
                <a:lnTo>
                  <a:pt x="849" y="323"/>
                </a:lnTo>
                <a:lnTo>
                  <a:pt x="851" y="322"/>
                </a:lnTo>
                <a:lnTo>
                  <a:pt x="857" y="321"/>
                </a:lnTo>
                <a:lnTo>
                  <a:pt x="860" y="325"/>
                </a:lnTo>
                <a:lnTo>
                  <a:pt x="862" y="327"/>
                </a:lnTo>
                <a:lnTo>
                  <a:pt x="863" y="328"/>
                </a:lnTo>
                <a:lnTo>
                  <a:pt x="863" y="329"/>
                </a:lnTo>
                <a:lnTo>
                  <a:pt x="864" y="330"/>
                </a:lnTo>
                <a:lnTo>
                  <a:pt x="865" y="332"/>
                </a:lnTo>
                <a:lnTo>
                  <a:pt x="865" y="333"/>
                </a:lnTo>
                <a:lnTo>
                  <a:pt x="866" y="335"/>
                </a:lnTo>
                <a:lnTo>
                  <a:pt x="868" y="336"/>
                </a:lnTo>
                <a:lnTo>
                  <a:pt x="868" y="337"/>
                </a:lnTo>
                <a:lnTo>
                  <a:pt x="869" y="337"/>
                </a:lnTo>
                <a:lnTo>
                  <a:pt x="869" y="337"/>
                </a:lnTo>
                <a:lnTo>
                  <a:pt x="869" y="337"/>
                </a:lnTo>
                <a:lnTo>
                  <a:pt x="871" y="338"/>
                </a:lnTo>
                <a:lnTo>
                  <a:pt x="872" y="339"/>
                </a:lnTo>
                <a:lnTo>
                  <a:pt x="874" y="340"/>
                </a:lnTo>
                <a:lnTo>
                  <a:pt x="874" y="340"/>
                </a:lnTo>
                <a:lnTo>
                  <a:pt x="874" y="341"/>
                </a:lnTo>
                <a:lnTo>
                  <a:pt x="875" y="342"/>
                </a:lnTo>
                <a:lnTo>
                  <a:pt x="876" y="343"/>
                </a:lnTo>
                <a:lnTo>
                  <a:pt x="877" y="345"/>
                </a:lnTo>
                <a:lnTo>
                  <a:pt x="877" y="345"/>
                </a:lnTo>
                <a:lnTo>
                  <a:pt x="878" y="347"/>
                </a:lnTo>
                <a:lnTo>
                  <a:pt x="879" y="349"/>
                </a:lnTo>
                <a:lnTo>
                  <a:pt x="879" y="350"/>
                </a:lnTo>
                <a:lnTo>
                  <a:pt x="879" y="352"/>
                </a:lnTo>
                <a:lnTo>
                  <a:pt x="878" y="353"/>
                </a:lnTo>
                <a:lnTo>
                  <a:pt x="878" y="356"/>
                </a:lnTo>
                <a:lnTo>
                  <a:pt x="878" y="356"/>
                </a:lnTo>
                <a:lnTo>
                  <a:pt x="879" y="357"/>
                </a:lnTo>
                <a:lnTo>
                  <a:pt x="880" y="357"/>
                </a:lnTo>
                <a:lnTo>
                  <a:pt x="881" y="357"/>
                </a:lnTo>
                <a:lnTo>
                  <a:pt x="882" y="357"/>
                </a:lnTo>
                <a:lnTo>
                  <a:pt x="884" y="356"/>
                </a:lnTo>
                <a:lnTo>
                  <a:pt x="886" y="356"/>
                </a:lnTo>
                <a:lnTo>
                  <a:pt x="888" y="356"/>
                </a:lnTo>
                <a:lnTo>
                  <a:pt x="888" y="356"/>
                </a:lnTo>
                <a:lnTo>
                  <a:pt x="890" y="355"/>
                </a:lnTo>
                <a:lnTo>
                  <a:pt x="891" y="355"/>
                </a:lnTo>
                <a:lnTo>
                  <a:pt x="892" y="355"/>
                </a:lnTo>
                <a:lnTo>
                  <a:pt x="893" y="355"/>
                </a:lnTo>
                <a:lnTo>
                  <a:pt x="895" y="356"/>
                </a:lnTo>
                <a:lnTo>
                  <a:pt x="895" y="356"/>
                </a:lnTo>
                <a:lnTo>
                  <a:pt x="895" y="356"/>
                </a:lnTo>
                <a:lnTo>
                  <a:pt x="896" y="356"/>
                </a:lnTo>
                <a:lnTo>
                  <a:pt x="898" y="357"/>
                </a:lnTo>
                <a:lnTo>
                  <a:pt x="900" y="358"/>
                </a:lnTo>
                <a:lnTo>
                  <a:pt x="901" y="358"/>
                </a:lnTo>
                <a:lnTo>
                  <a:pt x="903" y="360"/>
                </a:lnTo>
                <a:lnTo>
                  <a:pt x="903" y="360"/>
                </a:lnTo>
                <a:lnTo>
                  <a:pt x="904" y="361"/>
                </a:lnTo>
                <a:lnTo>
                  <a:pt x="906" y="363"/>
                </a:lnTo>
                <a:lnTo>
                  <a:pt x="907" y="363"/>
                </a:lnTo>
                <a:lnTo>
                  <a:pt x="909" y="365"/>
                </a:lnTo>
                <a:lnTo>
                  <a:pt x="911" y="367"/>
                </a:lnTo>
                <a:lnTo>
                  <a:pt x="911" y="367"/>
                </a:lnTo>
                <a:lnTo>
                  <a:pt x="917" y="370"/>
                </a:lnTo>
                <a:lnTo>
                  <a:pt x="917" y="370"/>
                </a:lnTo>
                <a:lnTo>
                  <a:pt x="921" y="373"/>
                </a:lnTo>
                <a:lnTo>
                  <a:pt x="926" y="376"/>
                </a:lnTo>
                <a:lnTo>
                  <a:pt x="932" y="379"/>
                </a:lnTo>
                <a:lnTo>
                  <a:pt x="932" y="380"/>
                </a:lnTo>
                <a:lnTo>
                  <a:pt x="934" y="381"/>
                </a:lnTo>
                <a:lnTo>
                  <a:pt x="935" y="381"/>
                </a:lnTo>
                <a:lnTo>
                  <a:pt x="936" y="382"/>
                </a:lnTo>
                <a:lnTo>
                  <a:pt x="936" y="382"/>
                </a:lnTo>
                <a:lnTo>
                  <a:pt x="937" y="384"/>
                </a:lnTo>
                <a:lnTo>
                  <a:pt x="938" y="385"/>
                </a:lnTo>
                <a:lnTo>
                  <a:pt x="939" y="387"/>
                </a:lnTo>
                <a:lnTo>
                  <a:pt x="939" y="387"/>
                </a:lnTo>
                <a:lnTo>
                  <a:pt x="940" y="388"/>
                </a:lnTo>
                <a:lnTo>
                  <a:pt x="941" y="390"/>
                </a:lnTo>
                <a:lnTo>
                  <a:pt x="942" y="393"/>
                </a:lnTo>
                <a:lnTo>
                  <a:pt x="943" y="396"/>
                </a:lnTo>
                <a:lnTo>
                  <a:pt x="943" y="400"/>
                </a:lnTo>
                <a:lnTo>
                  <a:pt x="943" y="400"/>
                </a:lnTo>
                <a:lnTo>
                  <a:pt x="943" y="400"/>
                </a:lnTo>
                <a:lnTo>
                  <a:pt x="942" y="402"/>
                </a:lnTo>
                <a:lnTo>
                  <a:pt x="942" y="406"/>
                </a:lnTo>
                <a:lnTo>
                  <a:pt x="942" y="407"/>
                </a:lnTo>
                <a:lnTo>
                  <a:pt x="942" y="409"/>
                </a:lnTo>
                <a:lnTo>
                  <a:pt x="943" y="412"/>
                </a:lnTo>
                <a:lnTo>
                  <a:pt x="943" y="412"/>
                </a:lnTo>
                <a:lnTo>
                  <a:pt x="943" y="413"/>
                </a:lnTo>
                <a:lnTo>
                  <a:pt x="944" y="414"/>
                </a:lnTo>
                <a:lnTo>
                  <a:pt x="945" y="415"/>
                </a:lnTo>
                <a:lnTo>
                  <a:pt x="947" y="417"/>
                </a:lnTo>
                <a:lnTo>
                  <a:pt x="949" y="419"/>
                </a:lnTo>
                <a:lnTo>
                  <a:pt x="951" y="421"/>
                </a:lnTo>
                <a:lnTo>
                  <a:pt x="952" y="422"/>
                </a:lnTo>
                <a:lnTo>
                  <a:pt x="954" y="426"/>
                </a:lnTo>
                <a:lnTo>
                  <a:pt x="955" y="428"/>
                </a:lnTo>
                <a:lnTo>
                  <a:pt x="957" y="430"/>
                </a:lnTo>
                <a:lnTo>
                  <a:pt x="957" y="434"/>
                </a:lnTo>
                <a:lnTo>
                  <a:pt x="957" y="435"/>
                </a:lnTo>
                <a:lnTo>
                  <a:pt x="957" y="438"/>
                </a:lnTo>
                <a:lnTo>
                  <a:pt x="957" y="438"/>
                </a:lnTo>
                <a:lnTo>
                  <a:pt x="957" y="440"/>
                </a:lnTo>
                <a:lnTo>
                  <a:pt x="958" y="441"/>
                </a:lnTo>
                <a:lnTo>
                  <a:pt x="960" y="446"/>
                </a:lnTo>
                <a:lnTo>
                  <a:pt x="960" y="446"/>
                </a:lnTo>
                <a:lnTo>
                  <a:pt x="961" y="448"/>
                </a:lnTo>
                <a:lnTo>
                  <a:pt x="964" y="451"/>
                </a:lnTo>
                <a:lnTo>
                  <a:pt x="966" y="454"/>
                </a:lnTo>
                <a:lnTo>
                  <a:pt x="967" y="459"/>
                </a:lnTo>
                <a:lnTo>
                  <a:pt x="967" y="464"/>
                </a:lnTo>
                <a:lnTo>
                  <a:pt x="967" y="467"/>
                </a:lnTo>
                <a:lnTo>
                  <a:pt x="967" y="468"/>
                </a:lnTo>
                <a:lnTo>
                  <a:pt x="967" y="473"/>
                </a:lnTo>
                <a:lnTo>
                  <a:pt x="968" y="474"/>
                </a:lnTo>
                <a:lnTo>
                  <a:pt x="969" y="476"/>
                </a:lnTo>
                <a:lnTo>
                  <a:pt x="970" y="476"/>
                </a:lnTo>
                <a:lnTo>
                  <a:pt x="972" y="479"/>
                </a:lnTo>
                <a:lnTo>
                  <a:pt x="973" y="482"/>
                </a:lnTo>
                <a:lnTo>
                  <a:pt x="974" y="483"/>
                </a:lnTo>
                <a:lnTo>
                  <a:pt x="974" y="484"/>
                </a:lnTo>
                <a:lnTo>
                  <a:pt x="974" y="486"/>
                </a:lnTo>
                <a:lnTo>
                  <a:pt x="974" y="489"/>
                </a:lnTo>
                <a:lnTo>
                  <a:pt x="974" y="490"/>
                </a:lnTo>
                <a:lnTo>
                  <a:pt x="973" y="493"/>
                </a:lnTo>
                <a:lnTo>
                  <a:pt x="972" y="495"/>
                </a:lnTo>
                <a:lnTo>
                  <a:pt x="972" y="496"/>
                </a:lnTo>
                <a:lnTo>
                  <a:pt x="971" y="501"/>
                </a:lnTo>
                <a:lnTo>
                  <a:pt x="972" y="503"/>
                </a:lnTo>
                <a:lnTo>
                  <a:pt x="973" y="504"/>
                </a:lnTo>
                <a:lnTo>
                  <a:pt x="974" y="505"/>
                </a:lnTo>
                <a:lnTo>
                  <a:pt x="974" y="505"/>
                </a:lnTo>
                <a:lnTo>
                  <a:pt x="975" y="508"/>
                </a:lnTo>
                <a:lnTo>
                  <a:pt x="976" y="509"/>
                </a:lnTo>
                <a:lnTo>
                  <a:pt x="977" y="511"/>
                </a:lnTo>
                <a:lnTo>
                  <a:pt x="979" y="512"/>
                </a:lnTo>
                <a:lnTo>
                  <a:pt x="981" y="515"/>
                </a:lnTo>
                <a:lnTo>
                  <a:pt x="981" y="515"/>
                </a:lnTo>
                <a:lnTo>
                  <a:pt x="981" y="515"/>
                </a:lnTo>
                <a:lnTo>
                  <a:pt x="982" y="517"/>
                </a:lnTo>
                <a:lnTo>
                  <a:pt x="983" y="519"/>
                </a:lnTo>
                <a:lnTo>
                  <a:pt x="984" y="521"/>
                </a:lnTo>
                <a:lnTo>
                  <a:pt x="985" y="524"/>
                </a:lnTo>
                <a:lnTo>
                  <a:pt x="986" y="528"/>
                </a:lnTo>
                <a:lnTo>
                  <a:pt x="986" y="530"/>
                </a:lnTo>
                <a:lnTo>
                  <a:pt x="987" y="532"/>
                </a:lnTo>
                <a:lnTo>
                  <a:pt x="987" y="534"/>
                </a:lnTo>
                <a:lnTo>
                  <a:pt x="988" y="535"/>
                </a:lnTo>
                <a:lnTo>
                  <a:pt x="989" y="539"/>
                </a:lnTo>
                <a:lnTo>
                  <a:pt x="990" y="540"/>
                </a:lnTo>
                <a:lnTo>
                  <a:pt x="992" y="542"/>
                </a:lnTo>
                <a:lnTo>
                  <a:pt x="993" y="544"/>
                </a:lnTo>
                <a:lnTo>
                  <a:pt x="993" y="544"/>
                </a:lnTo>
                <a:lnTo>
                  <a:pt x="994" y="545"/>
                </a:lnTo>
                <a:lnTo>
                  <a:pt x="994" y="545"/>
                </a:lnTo>
                <a:lnTo>
                  <a:pt x="995" y="546"/>
                </a:lnTo>
                <a:lnTo>
                  <a:pt x="996" y="549"/>
                </a:lnTo>
                <a:lnTo>
                  <a:pt x="996" y="549"/>
                </a:lnTo>
                <a:lnTo>
                  <a:pt x="997" y="550"/>
                </a:lnTo>
                <a:lnTo>
                  <a:pt x="997" y="552"/>
                </a:lnTo>
                <a:lnTo>
                  <a:pt x="997" y="553"/>
                </a:lnTo>
                <a:lnTo>
                  <a:pt x="998" y="556"/>
                </a:lnTo>
                <a:lnTo>
                  <a:pt x="998" y="559"/>
                </a:lnTo>
                <a:lnTo>
                  <a:pt x="998" y="560"/>
                </a:lnTo>
                <a:lnTo>
                  <a:pt x="999" y="563"/>
                </a:lnTo>
                <a:lnTo>
                  <a:pt x="999" y="566"/>
                </a:lnTo>
                <a:lnTo>
                  <a:pt x="998" y="567"/>
                </a:lnTo>
                <a:lnTo>
                  <a:pt x="998" y="568"/>
                </a:lnTo>
                <a:lnTo>
                  <a:pt x="998" y="570"/>
                </a:lnTo>
                <a:lnTo>
                  <a:pt x="998" y="571"/>
                </a:lnTo>
                <a:lnTo>
                  <a:pt x="998" y="573"/>
                </a:lnTo>
                <a:lnTo>
                  <a:pt x="999" y="576"/>
                </a:lnTo>
                <a:lnTo>
                  <a:pt x="999" y="578"/>
                </a:lnTo>
                <a:lnTo>
                  <a:pt x="1000" y="579"/>
                </a:lnTo>
                <a:lnTo>
                  <a:pt x="1000" y="580"/>
                </a:lnTo>
                <a:lnTo>
                  <a:pt x="1000" y="582"/>
                </a:lnTo>
                <a:lnTo>
                  <a:pt x="1000" y="583"/>
                </a:lnTo>
                <a:lnTo>
                  <a:pt x="999" y="584"/>
                </a:lnTo>
                <a:lnTo>
                  <a:pt x="999" y="586"/>
                </a:lnTo>
                <a:lnTo>
                  <a:pt x="999" y="586"/>
                </a:lnTo>
                <a:lnTo>
                  <a:pt x="999" y="586"/>
                </a:lnTo>
                <a:lnTo>
                  <a:pt x="998" y="587"/>
                </a:lnTo>
                <a:lnTo>
                  <a:pt x="998" y="588"/>
                </a:lnTo>
                <a:lnTo>
                  <a:pt x="998" y="589"/>
                </a:lnTo>
                <a:lnTo>
                  <a:pt x="998" y="591"/>
                </a:lnTo>
                <a:lnTo>
                  <a:pt x="999" y="592"/>
                </a:lnTo>
                <a:lnTo>
                  <a:pt x="999" y="594"/>
                </a:lnTo>
                <a:lnTo>
                  <a:pt x="999" y="594"/>
                </a:lnTo>
                <a:lnTo>
                  <a:pt x="1000" y="595"/>
                </a:lnTo>
                <a:lnTo>
                  <a:pt x="1000" y="595"/>
                </a:lnTo>
                <a:lnTo>
                  <a:pt x="1000" y="595"/>
                </a:lnTo>
                <a:lnTo>
                  <a:pt x="1001" y="596"/>
                </a:lnTo>
                <a:lnTo>
                  <a:pt x="1002" y="596"/>
                </a:lnTo>
                <a:lnTo>
                  <a:pt x="1003" y="598"/>
                </a:lnTo>
                <a:lnTo>
                  <a:pt x="1005" y="599"/>
                </a:lnTo>
                <a:lnTo>
                  <a:pt x="1006" y="601"/>
                </a:lnTo>
                <a:lnTo>
                  <a:pt x="1007" y="603"/>
                </a:lnTo>
                <a:lnTo>
                  <a:pt x="1007" y="603"/>
                </a:lnTo>
                <a:lnTo>
                  <a:pt x="1009" y="606"/>
                </a:lnTo>
                <a:lnTo>
                  <a:pt x="1010" y="608"/>
                </a:lnTo>
                <a:lnTo>
                  <a:pt x="1010" y="609"/>
                </a:lnTo>
                <a:lnTo>
                  <a:pt x="1010" y="610"/>
                </a:lnTo>
                <a:lnTo>
                  <a:pt x="1011" y="612"/>
                </a:lnTo>
                <a:lnTo>
                  <a:pt x="1011" y="614"/>
                </a:lnTo>
                <a:lnTo>
                  <a:pt x="1012" y="615"/>
                </a:lnTo>
                <a:lnTo>
                  <a:pt x="1012" y="616"/>
                </a:lnTo>
                <a:lnTo>
                  <a:pt x="1012" y="619"/>
                </a:lnTo>
                <a:lnTo>
                  <a:pt x="1013" y="620"/>
                </a:lnTo>
                <a:lnTo>
                  <a:pt x="1013" y="622"/>
                </a:lnTo>
                <a:lnTo>
                  <a:pt x="1014" y="623"/>
                </a:lnTo>
                <a:lnTo>
                  <a:pt x="1014" y="624"/>
                </a:lnTo>
                <a:lnTo>
                  <a:pt x="1015" y="625"/>
                </a:lnTo>
                <a:lnTo>
                  <a:pt x="1015" y="626"/>
                </a:lnTo>
                <a:lnTo>
                  <a:pt x="1016" y="627"/>
                </a:lnTo>
                <a:lnTo>
                  <a:pt x="1017" y="628"/>
                </a:lnTo>
                <a:lnTo>
                  <a:pt x="1017" y="628"/>
                </a:lnTo>
                <a:lnTo>
                  <a:pt x="1018" y="630"/>
                </a:lnTo>
                <a:lnTo>
                  <a:pt x="1019" y="631"/>
                </a:lnTo>
                <a:lnTo>
                  <a:pt x="1019" y="632"/>
                </a:lnTo>
                <a:lnTo>
                  <a:pt x="1019" y="633"/>
                </a:lnTo>
                <a:lnTo>
                  <a:pt x="1020" y="634"/>
                </a:lnTo>
                <a:lnTo>
                  <a:pt x="1021" y="636"/>
                </a:lnTo>
                <a:lnTo>
                  <a:pt x="1021" y="636"/>
                </a:lnTo>
                <a:lnTo>
                  <a:pt x="1021" y="636"/>
                </a:lnTo>
                <a:lnTo>
                  <a:pt x="1020" y="636"/>
                </a:lnTo>
                <a:lnTo>
                  <a:pt x="1021" y="638"/>
                </a:lnTo>
                <a:lnTo>
                  <a:pt x="1021" y="640"/>
                </a:lnTo>
                <a:lnTo>
                  <a:pt x="1021" y="642"/>
                </a:lnTo>
                <a:lnTo>
                  <a:pt x="1022" y="643"/>
                </a:lnTo>
                <a:lnTo>
                  <a:pt x="1022" y="644"/>
                </a:lnTo>
                <a:lnTo>
                  <a:pt x="1022" y="646"/>
                </a:lnTo>
                <a:lnTo>
                  <a:pt x="1022" y="646"/>
                </a:lnTo>
                <a:lnTo>
                  <a:pt x="1022" y="648"/>
                </a:lnTo>
                <a:lnTo>
                  <a:pt x="1022" y="651"/>
                </a:lnTo>
                <a:lnTo>
                  <a:pt x="1021" y="653"/>
                </a:lnTo>
                <a:lnTo>
                  <a:pt x="1021" y="656"/>
                </a:lnTo>
                <a:lnTo>
                  <a:pt x="1020" y="658"/>
                </a:lnTo>
                <a:lnTo>
                  <a:pt x="1019" y="661"/>
                </a:lnTo>
                <a:lnTo>
                  <a:pt x="1019" y="663"/>
                </a:lnTo>
                <a:lnTo>
                  <a:pt x="1019" y="663"/>
                </a:lnTo>
                <a:lnTo>
                  <a:pt x="1019" y="664"/>
                </a:lnTo>
                <a:lnTo>
                  <a:pt x="1019" y="665"/>
                </a:lnTo>
                <a:lnTo>
                  <a:pt x="1020" y="666"/>
                </a:lnTo>
                <a:lnTo>
                  <a:pt x="1021" y="667"/>
                </a:lnTo>
                <a:lnTo>
                  <a:pt x="1021" y="668"/>
                </a:lnTo>
                <a:lnTo>
                  <a:pt x="1021" y="668"/>
                </a:lnTo>
                <a:lnTo>
                  <a:pt x="1022" y="670"/>
                </a:lnTo>
                <a:lnTo>
                  <a:pt x="1022" y="671"/>
                </a:lnTo>
                <a:lnTo>
                  <a:pt x="1023" y="672"/>
                </a:lnTo>
                <a:lnTo>
                  <a:pt x="1024" y="673"/>
                </a:lnTo>
                <a:lnTo>
                  <a:pt x="1025" y="674"/>
                </a:lnTo>
                <a:lnTo>
                  <a:pt x="1025" y="674"/>
                </a:lnTo>
                <a:lnTo>
                  <a:pt x="1027" y="676"/>
                </a:lnTo>
                <a:lnTo>
                  <a:pt x="1027" y="677"/>
                </a:lnTo>
                <a:lnTo>
                  <a:pt x="1028" y="679"/>
                </a:lnTo>
                <a:lnTo>
                  <a:pt x="1029" y="682"/>
                </a:lnTo>
                <a:lnTo>
                  <a:pt x="1030" y="684"/>
                </a:lnTo>
                <a:lnTo>
                  <a:pt x="1030" y="684"/>
                </a:lnTo>
                <a:lnTo>
                  <a:pt x="1031" y="685"/>
                </a:lnTo>
                <a:lnTo>
                  <a:pt x="1032" y="687"/>
                </a:lnTo>
                <a:lnTo>
                  <a:pt x="1033" y="688"/>
                </a:lnTo>
                <a:lnTo>
                  <a:pt x="1033" y="690"/>
                </a:lnTo>
                <a:lnTo>
                  <a:pt x="1034" y="691"/>
                </a:lnTo>
                <a:lnTo>
                  <a:pt x="1036" y="696"/>
                </a:lnTo>
                <a:lnTo>
                  <a:pt x="1036" y="697"/>
                </a:lnTo>
                <a:lnTo>
                  <a:pt x="1037" y="699"/>
                </a:lnTo>
                <a:lnTo>
                  <a:pt x="1037" y="700"/>
                </a:lnTo>
                <a:lnTo>
                  <a:pt x="1040" y="705"/>
                </a:lnTo>
                <a:lnTo>
                  <a:pt x="1042" y="709"/>
                </a:lnTo>
                <a:lnTo>
                  <a:pt x="1045" y="714"/>
                </a:lnTo>
                <a:lnTo>
                  <a:pt x="1046" y="716"/>
                </a:lnTo>
                <a:lnTo>
                  <a:pt x="1047" y="718"/>
                </a:lnTo>
                <a:lnTo>
                  <a:pt x="1048" y="720"/>
                </a:lnTo>
                <a:lnTo>
                  <a:pt x="1050" y="724"/>
                </a:lnTo>
                <a:lnTo>
                  <a:pt x="1051" y="726"/>
                </a:lnTo>
                <a:lnTo>
                  <a:pt x="1052" y="727"/>
                </a:lnTo>
                <a:lnTo>
                  <a:pt x="1053" y="729"/>
                </a:lnTo>
                <a:lnTo>
                  <a:pt x="1055" y="732"/>
                </a:lnTo>
                <a:lnTo>
                  <a:pt x="1055" y="732"/>
                </a:lnTo>
                <a:lnTo>
                  <a:pt x="1055" y="732"/>
                </a:lnTo>
                <a:lnTo>
                  <a:pt x="1055" y="733"/>
                </a:lnTo>
                <a:lnTo>
                  <a:pt x="1056" y="736"/>
                </a:lnTo>
                <a:lnTo>
                  <a:pt x="1057" y="738"/>
                </a:lnTo>
                <a:lnTo>
                  <a:pt x="1059" y="740"/>
                </a:lnTo>
                <a:lnTo>
                  <a:pt x="1059" y="740"/>
                </a:lnTo>
                <a:lnTo>
                  <a:pt x="1059" y="740"/>
                </a:lnTo>
                <a:lnTo>
                  <a:pt x="1060" y="743"/>
                </a:lnTo>
                <a:lnTo>
                  <a:pt x="1061" y="746"/>
                </a:lnTo>
                <a:lnTo>
                  <a:pt x="1061" y="746"/>
                </a:lnTo>
                <a:lnTo>
                  <a:pt x="1062" y="747"/>
                </a:lnTo>
                <a:lnTo>
                  <a:pt x="1062" y="748"/>
                </a:lnTo>
                <a:lnTo>
                  <a:pt x="1062" y="748"/>
                </a:lnTo>
                <a:lnTo>
                  <a:pt x="1062" y="748"/>
                </a:lnTo>
                <a:lnTo>
                  <a:pt x="1062" y="748"/>
                </a:lnTo>
                <a:lnTo>
                  <a:pt x="1063" y="749"/>
                </a:lnTo>
                <a:lnTo>
                  <a:pt x="1063" y="751"/>
                </a:lnTo>
                <a:lnTo>
                  <a:pt x="1064" y="755"/>
                </a:lnTo>
                <a:lnTo>
                  <a:pt x="1065" y="757"/>
                </a:lnTo>
                <a:lnTo>
                  <a:pt x="1066" y="758"/>
                </a:lnTo>
                <a:lnTo>
                  <a:pt x="1067" y="760"/>
                </a:lnTo>
                <a:lnTo>
                  <a:pt x="1068" y="761"/>
                </a:lnTo>
                <a:lnTo>
                  <a:pt x="1070" y="765"/>
                </a:lnTo>
                <a:lnTo>
                  <a:pt x="1070" y="765"/>
                </a:lnTo>
                <a:lnTo>
                  <a:pt x="1072" y="768"/>
                </a:lnTo>
                <a:lnTo>
                  <a:pt x="1073" y="770"/>
                </a:lnTo>
                <a:lnTo>
                  <a:pt x="1074" y="773"/>
                </a:lnTo>
                <a:lnTo>
                  <a:pt x="1076" y="776"/>
                </a:lnTo>
                <a:lnTo>
                  <a:pt x="1076" y="776"/>
                </a:lnTo>
                <a:lnTo>
                  <a:pt x="1079" y="781"/>
                </a:lnTo>
                <a:lnTo>
                  <a:pt x="1081" y="784"/>
                </a:lnTo>
                <a:lnTo>
                  <a:pt x="1082" y="786"/>
                </a:lnTo>
                <a:lnTo>
                  <a:pt x="1085" y="791"/>
                </a:lnTo>
                <a:lnTo>
                  <a:pt x="1086" y="793"/>
                </a:lnTo>
                <a:lnTo>
                  <a:pt x="1087" y="795"/>
                </a:lnTo>
                <a:lnTo>
                  <a:pt x="1087" y="795"/>
                </a:lnTo>
                <a:lnTo>
                  <a:pt x="1089" y="799"/>
                </a:lnTo>
                <a:lnTo>
                  <a:pt x="1090" y="801"/>
                </a:lnTo>
                <a:lnTo>
                  <a:pt x="1092" y="808"/>
                </a:lnTo>
                <a:lnTo>
                  <a:pt x="1092" y="808"/>
                </a:lnTo>
                <a:lnTo>
                  <a:pt x="1094" y="814"/>
                </a:lnTo>
                <a:lnTo>
                  <a:pt x="1095" y="816"/>
                </a:lnTo>
                <a:lnTo>
                  <a:pt x="1096" y="820"/>
                </a:lnTo>
                <a:lnTo>
                  <a:pt x="1097" y="822"/>
                </a:lnTo>
                <a:lnTo>
                  <a:pt x="1097" y="827"/>
                </a:lnTo>
                <a:lnTo>
                  <a:pt x="1098" y="831"/>
                </a:lnTo>
                <a:lnTo>
                  <a:pt x="1101" y="831"/>
                </a:lnTo>
                <a:lnTo>
                  <a:pt x="1101" y="831"/>
                </a:lnTo>
                <a:lnTo>
                  <a:pt x="1101" y="833"/>
                </a:lnTo>
                <a:lnTo>
                  <a:pt x="1102" y="837"/>
                </a:lnTo>
                <a:lnTo>
                  <a:pt x="1102" y="837"/>
                </a:lnTo>
                <a:lnTo>
                  <a:pt x="1101" y="837"/>
                </a:lnTo>
                <a:lnTo>
                  <a:pt x="1101" y="841"/>
                </a:lnTo>
                <a:lnTo>
                  <a:pt x="1101" y="844"/>
                </a:lnTo>
                <a:lnTo>
                  <a:pt x="1101" y="846"/>
                </a:lnTo>
                <a:lnTo>
                  <a:pt x="1101" y="846"/>
                </a:lnTo>
                <a:lnTo>
                  <a:pt x="1100" y="849"/>
                </a:lnTo>
                <a:lnTo>
                  <a:pt x="1098" y="855"/>
                </a:lnTo>
                <a:lnTo>
                  <a:pt x="1098" y="855"/>
                </a:lnTo>
                <a:lnTo>
                  <a:pt x="1097" y="858"/>
                </a:lnTo>
                <a:lnTo>
                  <a:pt x="1097" y="860"/>
                </a:lnTo>
                <a:lnTo>
                  <a:pt x="1097" y="862"/>
                </a:lnTo>
                <a:lnTo>
                  <a:pt x="1096" y="864"/>
                </a:lnTo>
                <a:lnTo>
                  <a:pt x="1096" y="864"/>
                </a:lnTo>
                <a:lnTo>
                  <a:pt x="1096" y="866"/>
                </a:lnTo>
                <a:lnTo>
                  <a:pt x="1096" y="867"/>
                </a:lnTo>
                <a:lnTo>
                  <a:pt x="1096" y="869"/>
                </a:lnTo>
                <a:lnTo>
                  <a:pt x="1096" y="870"/>
                </a:lnTo>
                <a:lnTo>
                  <a:pt x="1096" y="872"/>
                </a:lnTo>
                <a:lnTo>
                  <a:pt x="1096" y="874"/>
                </a:lnTo>
                <a:lnTo>
                  <a:pt x="1096" y="874"/>
                </a:lnTo>
                <a:lnTo>
                  <a:pt x="1096" y="875"/>
                </a:lnTo>
                <a:lnTo>
                  <a:pt x="1097" y="876"/>
                </a:lnTo>
                <a:lnTo>
                  <a:pt x="1097" y="877"/>
                </a:lnTo>
                <a:lnTo>
                  <a:pt x="1097" y="877"/>
                </a:lnTo>
                <a:lnTo>
                  <a:pt x="1097" y="878"/>
                </a:lnTo>
                <a:lnTo>
                  <a:pt x="1099" y="880"/>
                </a:lnTo>
                <a:lnTo>
                  <a:pt x="1100" y="882"/>
                </a:lnTo>
                <a:lnTo>
                  <a:pt x="1102" y="885"/>
                </a:lnTo>
                <a:lnTo>
                  <a:pt x="1102" y="887"/>
                </a:lnTo>
                <a:lnTo>
                  <a:pt x="1104" y="889"/>
                </a:lnTo>
                <a:lnTo>
                  <a:pt x="1104" y="891"/>
                </a:lnTo>
                <a:lnTo>
                  <a:pt x="1104" y="894"/>
                </a:lnTo>
                <a:lnTo>
                  <a:pt x="1105" y="896"/>
                </a:lnTo>
                <a:lnTo>
                  <a:pt x="1105" y="896"/>
                </a:lnTo>
                <a:lnTo>
                  <a:pt x="1105" y="899"/>
                </a:lnTo>
                <a:lnTo>
                  <a:pt x="1105" y="900"/>
                </a:lnTo>
                <a:lnTo>
                  <a:pt x="1105" y="901"/>
                </a:lnTo>
                <a:lnTo>
                  <a:pt x="1107" y="908"/>
                </a:lnTo>
                <a:lnTo>
                  <a:pt x="1108" y="913"/>
                </a:lnTo>
                <a:lnTo>
                  <a:pt x="1108" y="913"/>
                </a:lnTo>
                <a:lnTo>
                  <a:pt x="1108" y="913"/>
                </a:lnTo>
                <a:lnTo>
                  <a:pt x="1109" y="918"/>
                </a:lnTo>
                <a:lnTo>
                  <a:pt x="1110" y="922"/>
                </a:lnTo>
                <a:lnTo>
                  <a:pt x="1111" y="924"/>
                </a:lnTo>
                <a:lnTo>
                  <a:pt x="1111" y="924"/>
                </a:lnTo>
                <a:lnTo>
                  <a:pt x="1111" y="927"/>
                </a:lnTo>
                <a:lnTo>
                  <a:pt x="1113" y="936"/>
                </a:lnTo>
                <a:lnTo>
                  <a:pt x="1113" y="936"/>
                </a:lnTo>
                <a:lnTo>
                  <a:pt x="1113" y="936"/>
                </a:lnTo>
                <a:lnTo>
                  <a:pt x="1117" y="950"/>
                </a:lnTo>
                <a:lnTo>
                  <a:pt x="1117" y="950"/>
                </a:lnTo>
                <a:lnTo>
                  <a:pt x="1117" y="950"/>
                </a:lnTo>
                <a:lnTo>
                  <a:pt x="1118" y="954"/>
                </a:lnTo>
                <a:lnTo>
                  <a:pt x="1118" y="956"/>
                </a:lnTo>
                <a:lnTo>
                  <a:pt x="1119" y="960"/>
                </a:lnTo>
                <a:lnTo>
                  <a:pt x="1119" y="960"/>
                </a:lnTo>
                <a:lnTo>
                  <a:pt x="1120" y="963"/>
                </a:lnTo>
                <a:lnTo>
                  <a:pt x="1120" y="966"/>
                </a:lnTo>
                <a:lnTo>
                  <a:pt x="1120" y="966"/>
                </a:lnTo>
                <a:lnTo>
                  <a:pt x="1120" y="967"/>
                </a:lnTo>
                <a:lnTo>
                  <a:pt x="1120" y="968"/>
                </a:lnTo>
                <a:lnTo>
                  <a:pt x="1120" y="968"/>
                </a:lnTo>
                <a:lnTo>
                  <a:pt x="1120" y="969"/>
                </a:lnTo>
                <a:lnTo>
                  <a:pt x="1121" y="970"/>
                </a:lnTo>
                <a:lnTo>
                  <a:pt x="1121" y="972"/>
                </a:lnTo>
                <a:lnTo>
                  <a:pt x="1121" y="974"/>
                </a:lnTo>
                <a:lnTo>
                  <a:pt x="1121" y="975"/>
                </a:lnTo>
                <a:lnTo>
                  <a:pt x="1121" y="977"/>
                </a:lnTo>
                <a:lnTo>
                  <a:pt x="1121" y="977"/>
                </a:lnTo>
                <a:lnTo>
                  <a:pt x="1122" y="982"/>
                </a:lnTo>
                <a:lnTo>
                  <a:pt x="1122" y="983"/>
                </a:lnTo>
                <a:lnTo>
                  <a:pt x="1122" y="983"/>
                </a:lnTo>
                <a:lnTo>
                  <a:pt x="1122" y="983"/>
                </a:lnTo>
                <a:lnTo>
                  <a:pt x="1122" y="983"/>
                </a:lnTo>
                <a:lnTo>
                  <a:pt x="1122" y="983"/>
                </a:lnTo>
                <a:lnTo>
                  <a:pt x="1122" y="985"/>
                </a:lnTo>
                <a:lnTo>
                  <a:pt x="1123" y="987"/>
                </a:lnTo>
                <a:lnTo>
                  <a:pt x="1123" y="987"/>
                </a:lnTo>
                <a:lnTo>
                  <a:pt x="1123" y="988"/>
                </a:lnTo>
                <a:lnTo>
                  <a:pt x="1123" y="988"/>
                </a:lnTo>
                <a:lnTo>
                  <a:pt x="1124" y="988"/>
                </a:lnTo>
                <a:lnTo>
                  <a:pt x="1124" y="988"/>
                </a:lnTo>
                <a:lnTo>
                  <a:pt x="1125" y="990"/>
                </a:lnTo>
                <a:lnTo>
                  <a:pt x="1126" y="992"/>
                </a:lnTo>
                <a:lnTo>
                  <a:pt x="1126" y="993"/>
                </a:lnTo>
                <a:lnTo>
                  <a:pt x="1127" y="993"/>
                </a:lnTo>
                <a:lnTo>
                  <a:pt x="1127" y="993"/>
                </a:lnTo>
                <a:lnTo>
                  <a:pt x="1128" y="996"/>
                </a:lnTo>
                <a:lnTo>
                  <a:pt x="1131" y="1000"/>
                </a:lnTo>
                <a:lnTo>
                  <a:pt x="1133" y="1004"/>
                </a:lnTo>
                <a:lnTo>
                  <a:pt x="1133" y="1005"/>
                </a:lnTo>
                <a:lnTo>
                  <a:pt x="1134" y="1007"/>
                </a:lnTo>
                <a:lnTo>
                  <a:pt x="1134" y="1010"/>
                </a:lnTo>
                <a:lnTo>
                  <a:pt x="1135" y="1012"/>
                </a:lnTo>
                <a:lnTo>
                  <a:pt x="1135" y="1012"/>
                </a:lnTo>
                <a:lnTo>
                  <a:pt x="1135" y="1013"/>
                </a:lnTo>
                <a:lnTo>
                  <a:pt x="1135" y="1013"/>
                </a:lnTo>
                <a:lnTo>
                  <a:pt x="1135" y="1013"/>
                </a:lnTo>
                <a:lnTo>
                  <a:pt x="1135" y="1014"/>
                </a:lnTo>
                <a:lnTo>
                  <a:pt x="1136" y="1016"/>
                </a:lnTo>
                <a:lnTo>
                  <a:pt x="1136" y="1021"/>
                </a:lnTo>
                <a:lnTo>
                  <a:pt x="1136" y="1023"/>
                </a:lnTo>
                <a:lnTo>
                  <a:pt x="1136" y="1024"/>
                </a:lnTo>
                <a:lnTo>
                  <a:pt x="1136" y="1024"/>
                </a:lnTo>
                <a:lnTo>
                  <a:pt x="1136" y="1024"/>
                </a:lnTo>
                <a:lnTo>
                  <a:pt x="1137" y="1025"/>
                </a:lnTo>
                <a:lnTo>
                  <a:pt x="1137" y="1026"/>
                </a:lnTo>
                <a:lnTo>
                  <a:pt x="1138" y="1029"/>
                </a:lnTo>
                <a:lnTo>
                  <a:pt x="1138" y="1030"/>
                </a:lnTo>
                <a:lnTo>
                  <a:pt x="1139" y="1033"/>
                </a:lnTo>
                <a:lnTo>
                  <a:pt x="1140" y="1035"/>
                </a:lnTo>
                <a:lnTo>
                  <a:pt x="1140" y="1036"/>
                </a:lnTo>
                <a:lnTo>
                  <a:pt x="1140" y="1036"/>
                </a:lnTo>
                <a:lnTo>
                  <a:pt x="1140" y="1036"/>
                </a:lnTo>
                <a:lnTo>
                  <a:pt x="1140" y="1037"/>
                </a:lnTo>
                <a:lnTo>
                  <a:pt x="1142" y="1040"/>
                </a:lnTo>
                <a:lnTo>
                  <a:pt x="1142" y="1041"/>
                </a:lnTo>
                <a:lnTo>
                  <a:pt x="1142" y="1041"/>
                </a:lnTo>
                <a:lnTo>
                  <a:pt x="1142" y="1042"/>
                </a:lnTo>
                <a:lnTo>
                  <a:pt x="1143" y="1043"/>
                </a:lnTo>
                <a:lnTo>
                  <a:pt x="1143" y="1043"/>
                </a:lnTo>
                <a:lnTo>
                  <a:pt x="1145" y="1048"/>
                </a:lnTo>
                <a:lnTo>
                  <a:pt x="1149" y="1056"/>
                </a:lnTo>
                <a:lnTo>
                  <a:pt x="1149" y="1057"/>
                </a:lnTo>
                <a:lnTo>
                  <a:pt x="1150" y="1061"/>
                </a:lnTo>
                <a:lnTo>
                  <a:pt x="1150" y="1064"/>
                </a:lnTo>
                <a:lnTo>
                  <a:pt x="1151" y="1065"/>
                </a:lnTo>
                <a:lnTo>
                  <a:pt x="1151" y="1066"/>
                </a:lnTo>
                <a:lnTo>
                  <a:pt x="1152" y="1068"/>
                </a:lnTo>
                <a:lnTo>
                  <a:pt x="1152" y="1071"/>
                </a:lnTo>
                <a:lnTo>
                  <a:pt x="1152" y="1071"/>
                </a:lnTo>
                <a:lnTo>
                  <a:pt x="1153" y="1071"/>
                </a:lnTo>
                <a:lnTo>
                  <a:pt x="1153" y="1072"/>
                </a:lnTo>
                <a:lnTo>
                  <a:pt x="1154" y="1074"/>
                </a:lnTo>
                <a:lnTo>
                  <a:pt x="1154" y="1075"/>
                </a:lnTo>
                <a:lnTo>
                  <a:pt x="1155" y="1077"/>
                </a:lnTo>
                <a:lnTo>
                  <a:pt x="1155" y="1078"/>
                </a:lnTo>
                <a:lnTo>
                  <a:pt x="1156" y="1079"/>
                </a:lnTo>
                <a:lnTo>
                  <a:pt x="1156" y="1080"/>
                </a:lnTo>
                <a:lnTo>
                  <a:pt x="1156" y="1081"/>
                </a:lnTo>
                <a:lnTo>
                  <a:pt x="1157" y="1082"/>
                </a:lnTo>
                <a:lnTo>
                  <a:pt x="1157" y="1085"/>
                </a:lnTo>
                <a:lnTo>
                  <a:pt x="1158" y="1086"/>
                </a:lnTo>
                <a:lnTo>
                  <a:pt x="1160" y="1091"/>
                </a:lnTo>
                <a:lnTo>
                  <a:pt x="1161" y="1093"/>
                </a:lnTo>
                <a:lnTo>
                  <a:pt x="1162" y="1096"/>
                </a:lnTo>
                <a:lnTo>
                  <a:pt x="1163" y="1096"/>
                </a:lnTo>
                <a:lnTo>
                  <a:pt x="1163" y="1098"/>
                </a:lnTo>
                <a:lnTo>
                  <a:pt x="1164" y="1099"/>
                </a:lnTo>
                <a:lnTo>
                  <a:pt x="1164" y="1100"/>
                </a:lnTo>
                <a:lnTo>
                  <a:pt x="1164" y="1100"/>
                </a:lnTo>
                <a:lnTo>
                  <a:pt x="1165" y="1101"/>
                </a:lnTo>
                <a:lnTo>
                  <a:pt x="1165" y="1101"/>
                </a:lnTo>
                <a:lnTo>
                  <a:pt x="1168" y="1106"/>
                </a:lnTo>
                <a:lnTo>
                  <a:pt x="1168" y="1108"/>
                </a:lnTo>
                <a:lnTo>
                  <a:pt x="1168" y="1109"/>
                </a:lnTo>
                <a:lnTo>
                  <a:pt x="1168" y="1110"/>
                </a:lnTo>
                <a:lnTo>
                  <a:pt x="1168" y="1112"/>
                </a:lnTo>
                <a:lnTo>
                  <a:pt x="1168" y="1112"/>
                </a:lnTo>
                <a:lnTo>
                  <a:pt x="1168" y="1113"/>
                </a:lnTo>
                <a:lnTo>
                  <a:pt x="1168" y="1113"/>
                </a:lnTo>
                <a:lnTo>
                  <a:pt x="1167" y="1115"/>
                </a:lnTo>
                <a:lnTo>
                  <a:pt x="1167" y="1118"/>
                </a:lnTo>
                <a:lnTo>
                  <a:pt x="1167" y="1121"/>
                </a:lnTo>
                <a:lnTo>
                  <a:pt x="1167" y="1121"/>
                </a:lnTo>
                <a:lnTo>
                  <a:pt x="1167" y="1121"/>
                </a:lnTo>
                <a:lnTo>
                  <a:pt x="1167" y="1122"/>
                </a:lnTo>
                <a:lnTo>
                  <a:pt x="1167" y="1122"/>
                </a:lnTo>
                <a:lnTo>
                  <a:pt x="1167" y="1123"/>
                </a:lnTo>
                <a:lnTo>
                  <a:pt x="1167" y="1126"/>
                </a:lnTo>
                <a:lnTo>
                  <a:pt x="1168" y="1128"/>
                </a:lnTo>
                <a:lnTo>
                  <a:pt x="1169" y="1129"/>
                </a:lnTo>
                <a:lnTo>
                  <a:pt x="1168" y="1129"/>
                </a:lnTo>
                <a:lnTo>
                  <a:pt x="1170" y="1132"/>
                </a:lnTo>
                <a:lnTo>
                  <a:pt x="1170" y="1134"/>
                </a:lnTo>
                <a:lnTo>
                  <a:pt x="1171" y="1136"/>
                </a:lnTo>
                <a:lnTo>
                  <a:pt x="1173" y="1139"/>
                </a:lnTo>
                <a:lnTo>
                  <a:pt x="1173" y="1139"/>
                </a:lnTo>
                <a:lnTo>
                  <a:pt x="1174" y="1141"/>
                </a:lnTo>
                <a:lnTo>
                  <a:pt x="1175" y="1144"/>
                </a:lnTo>
                <a:lnTo>
                  <a:pt x="1176" y="1147"/>
                </a:lnTo>
                <a:lnTo>
                  <a:pt x="1176" y="1148"/>
                </a:lnTo>
                <a:lnTo>
                  <a:pt x="1177" y="1148"/>
                </a:lnTo>
                <a:lnTo>
                  <a:pt x="1177" y="1150"/>
                </a:lnTo>
                <a:lnTo>
                  <a:pt x="1177" y="1150"/>
                </a:lnTo>
                <a:lnTo>
                  <a:pt x="1177" y="1151"/>
                </a:lnTo>
                <a:lnTo>
                  <a:pt x="1177" y="1151"/>
                </a:lnTo>
                <a:lnTo>
                  <a:pt x="1177" y="1151"/>
                </a:lnTo>
                <a:lnTo>
                  <a:pt x="1177" y="1153"/>
                </a:lnTo>
                <a:lnTo>
                  <a:pt x="1177" y="1153"/>
                </a:lnTo>
                <a:lnTo>
                  <a:pt x="1176" y="1156"/>
                </a:lnTo>
                <a:lnTo>
                  <a:pt x="1176" y="1157"/>
                </a:lnTo>
                <a:lnTo>
                  <a:pt x="1175" y="1157"/>
                </a:lnTo>
                <a:lnTo>
                  <a:pt x="1175" y="1157"/>
                </a:lnTo>
                <a:lnTo>
                  <a:pt x="1175" y="1157"/>
                </a:lnTo>
                <a:lnTo>
                  <a:pt x="1175" y="1158"/>
                </a:lnTo>
                <a:lnTo>
                  <a:pt x="1173" y="1161"/>
                </a:lnTo>
                <a:lnTo>
                  <a:pt x="1172" y="1163"/>
                </a:lnTo>
                <a:lnTo>
                  <a:pt x="1171" y="1166"/>
                </a:lnTo>
                <a:lnTo>
                  <a:pt x="1171" y="1167"/>
                </a:lnTo>
                <a:lnTo>
                  <a:pt x="1170" y="1170"/>
                </a:lnTo>
                <a:lnTo>
                  <a:pt x="1169" y="1170"/>
                </a:lnTo>
                <a:lnTo>
                  <a:pt x="1169" y="1173"/>
                </a:lnTo>
                <a:lnTo>
                  <a:pt x="1169" y="1174"/>
                </a:lnTo>
                <a:lnTo>
                  <a:pt x="1169" y="1175"/>
                </a:lnTo>
                <a:lnTo>
                  <a:pt x="1169" y="1175"/>
                </a:lnTo>
                <a:lnTo>
                  <a:pt x="1169" y="1176"/>
                </a:lnTo>
                <a:lnTo>
                  <a:pt x="1169" y="1178"/>
                </a:lnTo>
                <a:lnTo>
                  <a:pt x="1169" y="1180"/>
                </a:lnTo>
                <a:lnTo>
                  <a:pt x="1169" y="1183"/>
                </a:lnTo>
                <a:lnTo>
                  <a:pt x="1169" y="1186"/>
                </a:lnTo>
                <a:lnTo>
                  <a:pt x="1170" y="1188"/>
                </a:lnTo>
                <a:lnTo>
                  <a:pt x="1170" y="1188"/>
                </a:lnTo>
                <a:lnTo>
                  <a:pt x="1170" y="1188"/>
                </a:lnTo>
                <a:lnTo>
                  <a:pt x="1170" y="1188"/>
                </a:lnTo>
                <a:lnTo>
                  <a:pt x="1170" y="1188"/>
                </a:lnTo>
                <a:lnTo>
                  <a:pt x="1170" y="1188"/>
                </a:lnTo>
                <a:lnTo>
                  <a:pt x="1170" y="1190"/>
                </a:lnTo>
                <a:lnTo>
                  <a:pt x="1170" y="1191"/>
                </a:lnTo>
                <a:lnTo>
                  <a:pt x="1170" y="1194"/>
                </a:lnTo>
                <a:lnTo>
                  <a:pt x="1170" y="1195"/>
                </a:lnTo>
                <a:lnTo>
                  <a:pt x="1170" y="1197"/>
                </a:lnTo>
                <a:lnTo>
                  <a:pt x="1170" y="1199"/>
                </a:lnTo>
                <a:lnTo>
                  <a:pt x="1171" y="1201"/>
                </a:lnTo>
                <a:lnTo>
                  <a:pt x="1171" y="1201"/>
                </a:lnTo>
                <a:lnTo>
                  <a:pt x="1171" y="1201"/>
                </a:lnTo>
                <a:lnTo>
                  <a:pt x="1171" y="1202"/>
                </a:lnTo>
                <a:lnTo>
                  <a:pt x="1171" y="1204"/>
                </a:lnTo>
                <a:lnTo>
                  <a:pt x="1171" y="1204"/>
                </a:lnTo>
                <a:lnTo>
                  <a:pt x="1171" y="1206"/>
                </a:lnTo>
                <a:lnTo>
                  <a:pt x="1171" y="1209"/>
                </a:lnTo>
                <a:lnTo>
                  <a:pt x="1171" y="1210"/>
                </a:lnTo>
                <a:lnTo>
                  <a:pt x="1171" y="1211"/>
                </a:lnTo>
                <a:lnTo>
                  <a:pt x="1171" y="1211"/>
                </a:lnTo>
                <a:lnTo>
                  <a:pt x="1171" y="1212"/>
                </a:lnTo>
                <a:lnTo>
                  <a:pt x="1171" y="1213"/>
                </a:lnTo>
                <a:lnTo>
                  <a:pt x="1171" y="1215"/>
                </a:lnTo>
                <a:lnTo>
                  <a:pt x="1172" y="1217"/>
                </a:lnTo>
                <a:lnTo>
                  <a:pt x="1173" y="1219"/>
                </a:lnTo>
                <a:lnTo>
                  <a:pt x="1173" y="1220"/>
                </a:lnTo>
                <a:lnTo>
                  <a:pt x="1173" y="1221"/>
                </a:lnTo>
                <a:lnTo>
                  <a:pt x="1174" y="1222"/>
                </a:lnTo>
                <a:lnTo>
                  <a:pt x="1175" y="1223"/>
                </a:lnTo>
                <a:lnTo>
                  <a:pt x="1176" y="1224"/>
                </a:lnTo>
                <a:lnTo>
                  <a:pt x="1176" y="1224"/>
                </a:lnTo>
                <a:lnTo>
                  <a:pt x="1176" y="1225"/>
                </a:lnTo>
                <a:lnTo>
                  <a:pt x="1177" y="1226"/>
                </a:lnTo>
                <a:lnTo>
                  <a:pt x="1177" y="1226"/>
                </a:lnTo>
                <a:lnTo>
                  <a:pt x="1177" y="1226"/>
                </a:lnTo>
                <a:lnTo>
                  <a:pt x="1177" y="1226"/>
                </a:lnTo>
                <a:lnTo>
                  <a:pt x="1178" y="1227"/>
                </a:lnTo>
                <a:lnTo>
                  <a:pt x="1178" y="1227"/>
                </a:lnTo>
                <a:lnTo>
                  <a:pt x="1179" y="1228"/>
                </a:lnTo>
                <a:lnTo>
                  <a:pt x="1181" y="1230"/>
                </a:lnTo>
                <a:lnTo>
                  <a:pt x="1182" y="1232"/>
                </a:lnTo>
                <a:lnTo>
                  <a:pt x="1184" y="1234"/>
                </a:lnTo>
                <a:lnTo>
                  <a:pt x="1184" y="1234"/>
                </a:lnTo>
                <a:lnTo>
                  <a:pt x="1186" y="1238"/>
                </a:lnTo>
                <a:lnTo>
                  <a:pt x="1186" y="1239"/>
                </a:lnTo>
                <a:lnTo>
                  <a:pt x="1187" y="1240"/>
                </a:lnTo>
                <a:lnTo>
                  <a:pt x="1187" y="1242"/>
                </a:lnTo>
                <a:lnTo>
                  <a:pt x="1187" y="1242"/>
                </a:lnTo>
                <a:lnTo>
                  <a:pt x="1187" y="1242"/>
                </a:lnTo>
                <a:lnTo>
                  <a:pt x="1188" y="1244"/>
                </a:lnTo>
                <a:lnTo>
                  <a:pt x="1188" y="1245"/>
                </a:lnTo>
                <a:lnTo>
                  <a:pt x="1188" y="1245"/>
                </a:lnTo>
                <a:lnTo>
                  <a:pt x="1188" y="1247"/>
                </a:lnTo>
                <a:lnTo>
                  <a:pt x="1188" y="1249"/>
                </a:lnTo>
                <a:lnTo>
                  <a:pt x="1188" y="1249"/>
                </a:lnTo>
                <a:lnTo>
                  <a:pt x="1188" y="1251"/>
                </a:lnTo>
                <a:lnTo>
                  <a:pt x="1188" y="1253"/>
                </a:lnTo>
                <a:lnTo>
                  <a:pt x="1188" y="1255"/>
                </a:lnTo>
                <a:lnTo>
                  <a:pt x="1188" y="1256"/>
                </a:lnTo>
                <a:lnTo>
                  <a:pt x="1188" y="1258"/>
                </a:lnTo>
                <a:lnTo>
                  <a:pt x="1188" y="1262"/>
                </a:lnTo>
                <a:lnTo>
                  <a:pt x="1188" y="1264"/>
                </a:lnTo>
                <a:lnTo>
                  <a:pt x="1188" y="1264"/>
                </a:lnTo>
                <a:lnTo>
                  <a:pt x="1188" y="1264"/>
                </a:lnTo>
                <a:lnTo>
                  <a:pt x="1188" y="1264"/>
                </a:lnTo>
                <a:lnTo>
                  <a:pt x="1188" y="1266"/>
                </a:lnTo>
                <a:lnTo>
                  <a:pt x="1188" y="1268"/>
                </a:lnTo>
                <a:lnTo>
                  <a:pt x="1188" y="1271"/>
                </a:lnTo>
                <a:lnTo>
                  <a:pt x="1188" y="1275"/>
                </a:lnTo>
                <a:lnTo>
                  <a:pt x="1189" y="1278"/>
                </a:lnTo>
                <a:lnTo>
                  <a:pt x="1189" y="1281"/>
                </a:lnTo>
                <a:lnTo>
                  <a:pt x="1189" y="1283"/>
                </a:lnTo>
                <a:lnTo>
                  <a:pt x="1189" y="1285"/>
                </a:lnTo>
                <a:lnTo>
                  <a:pt x="1190" y="1288"/>
                </a:lnTo>
                <a:lnTo>
                  <a:pt x="1190" y="1290"/>
                </a:lnTo>
                <a:lnTo>
                  <a:pt x="1190" y="1291"/>
                </a:lnTo>
                <a:lnTo>
                  <a:pt x="1190" y="1292"/>
                </a:lnTo>
                <a:lnTo>
                  <a:pt x="1190" y="1292"/>
                </a:lnTo>
                <a:lnTo>
                  <a:pt x="1190" y="1295"/>
                </a:lnTo>
                <a:lnTo>
                  <a:pt x="1189" y="1298"/>
                </a:lnTo>
                <a:lnTo>
                  <a:pt x="1188" y="1301"/>
                </a:lnTo>
                <a:lnTo>
                  <a:pt x="1188" y="1302"/>
                </a:lnTo>
                <a:lnTo>
                  <a:pt x="1187" y="1303"/>
                </a:lnTo>
                <a:lnTo>
                  <a:pt x="1187" y="1306"/>
                </a:lnTo>
                <a:lnTo>
                  <a:pt x="1188" y="1306"/>
                </a:lnTo>
                <a:lnTo>
                  <a:pt x="1188" y="1306"/>
                </a:lnTo>
                <a:lnTo>
                  <a:pt x="1188" y="1307"/>
                </a:lnTo>
                <a:lnTo>
                  <a:pt x="1189" y="1310"/>
                </a:lnTo>
                <a:lnTo>
                  <a:pt x="1190" y="1313"/>
                </a:lnTo>
                <a:lnTo>
                  <a:pt x="1194" y="1318"/>
                </a:lnTo>
                <a:lnTo>
                  <a:pt x="1195" y="1320"/>
                </a:lnTo>
                <a:lnTo>
                  <a:pt x="1195" y="1320"/>
                </a:lnTo>
                <a:lnTo>
                  <a:pt x="1196" y="1322"/>
                </a:lnTo>
                <a:lnTo>
                  <a:pt x="1196" y="1326"/>
                </a:lnTo>
                <a:lnTo>
                  <a:pt x="1195" y="1330"/>
                </a:lnTo>
                <a:lnTo>
                  <a:pt x="1194" y="1331"/>
                </a:lnTo>
                <a:lnTo>
                  <a:pt x="1194" y="1334"/>
                </a:lnTo>
                <a:lnTo>
                  <a:pt x="1196" y="1336"/>
                </a:lnTo>
                <a:lnTo>
                  <a:pt x="1196" y="1336"/>
                </a:lnTo>
                <a:lnTo>
                  <a:pt x="1196" y="1336"/>
                </a:lnTo>
                <a:lnTo>
                  <a:pt x="1199" y="1341"/>
                </a:lnTo>
                <a:lnTo>
                  <a:pt x="1201" y="1344"/>
                </a:lnTo>
                <a:lnTo>
                  <a:pt x="1202" y="1346"/>
                </a:lnTo>
                <a:lnTo>
                  <a:pt x="1203" y="1349"/>
                </a:lnTo>
                <a:lnTo>
                  <a:pt x="1204" y="1351"/>
                </a:lnTo>
                <a:lnTo>
                  <a:pt x="1205" y="1356"/>
                </a:lnTo>
                <a:lnTo>
                  <a:pt x="1205" y="1357"/>
                </a:lnTo>
                <a:lnTo>
                  <a:pt x="1206" y="1359"/>
                </a:lnTo>
                <a:lnTo>
                  <a:pt x="1206" y="1359"/>
                </a:lnTo>
                <a:lnTo>
                  <a:pt x="1206" y="1359"/>
                </a:lnTo>
                <a:lnTo>
                  <a:pt x="1206" y="1362"/>
                </a:lnTo>
                <a:lnTo>
                  <a:pt x="1207" y="1366"/>
                </a:lnTo>
                <a:lnTo>
                  <a:pt x="1208" y="1373"/>
                </a:lnTo>
                <a:lnTo>
                  <a:pt x="1210" y="1381"/>
                </a:lnTo>
                <a:lnTo>
                  <a:pt x="1210" y="1382"/>
                </a:lnTo>
                <a:lnTo>
                  <a:pt x="1210" y="1382"/>
                </a:lnTo>
                <a:lnTo>
                  <a:pt x="1210" y="1382"/>
                </a:lnTo>
                <a:lnTo>
                  <a:pt x="1211" y="1390"/>
                </a:lnTo>
                <a:lnTo>
                  <a:pt x="1212" y="1397"/>
                </a:lnTo>
                <a:lnTo>
                  <a:pt x="1214" y="1406"/>
                </a:lnTo>
                <a:lnTo>
                  <a:pt x="1216" y="1419"/>
                </a:lnTo>
                <a:lnTo>
                  <a:pt x="1218" y="1429"/>
                </a:lnTo>
                <a:lnTo>
                  <a:pt x="1220" y="1441"/>
                </a:lnTo>
                <a:lnTo>
                  <a:pt x="1223" y="1460"/>
                </a:lnTo>
                <a:lnTo>
                  <a:pt x="1225" y="1470"/>
                </a:lnTo>
                <a:lnTo>
                  <a:pt x="1226" y="1472"/>
                </a:lnTo>
                <a:lnTo>
                  <a:pt x="1227" y="1481"/>
                </a:lnTo>
                <a:lnTo>
                  <a:pt x="1229" y="1493"/>
                </a:lnTo>
                <a:lnTo>
                  <a:pt x="1230" y="1501"/>
                </a:lnTo>
                <a:lnTo>
                  <a:pt x="1230" y="1502"/>
                </a:lnTo>
                <a:lnTo>
                  <a:pt x="1230" y="1524"/>
                </a:lnTo>
                <a:lnTo>
                  <a:pt x="1230" y="1525"/>
                </a:lnTo>
                <a:lnTo>
                  <a:pt x="1230" y="1525"/>
                </a:lnTo>
                <a:lnTo>
                  <a:pt x="1230" y="1544"/>
                </a:lnTo>
                <a:lnTo>
                  <a:pt x="1230" y="1562"/>
                </a:lnTo>
                <a:lnTo>
                  <a:pt x="1230" y="1569"/>
                </a:lnTo>
                <a:lnTo>
                  <a:pt x="1230" y="1576"/>
                </a:lnTo>
                <a:lnTo>
                  <a:pt x="1230" y="1577"/>
                </a:lnTo>
                <a:lnTo>
                  <a:pt x="1230" y="1585"/>
                </a:lnTo>
                <a:lnTo>
                  <a:pt x="1231" y="1600"/>
                </a:lnTo>
                <a:lnTo>
                  <a:pt x="1243" y="1601"/>
                </a:lnTo>
                <a:lnTo>
                  <a:pt x="1264" y="1601"/>
                </a:lnTo>
                <a:lnTo>
                  <a:pt x="1269" y="1601"/>
                </a:lnTo>
                <a:lnTo>
                  <a:pt x="1278" y="1601"/>
                </a:lnTo>
                <a:lnTo>
                  <a:pt x="1288" y="1601"/>
                </a:lnTo>
                <a:lnTo>
                  <a:pt x="1290" y="1601"/>
                </a:lnTo>
                <a:lnTo>
                  <a:pt x="1296" y="1601"/>
                </a:lnTo>
                <a:lnTo>
                  <a:pt x="1297" y="1601"/>
                </a:lnTo>
                <a:lnTo>
                  <a:pt x="1297" y="1603"/>
                </a:lnTo>
                <a:lnTo>
                  <a:pt x="1297" y="1604"/>
                </a:lnTo>
                <a:lnTo>
                  <a:pt x="1296" y="1605"/>
                </a:lnTo>
                <a:lnTo>
                  <a:pt x="1296" y="1606"/>
                </a:lnTo>
                <a:lnTo>
                  <a:pt x="1297" y="1606"/>
                </a:lnTo>
                <a:lnTo>
                  <a:pt x="1298" y="1607"/>
                </a:lnTo>
                <a:lnTo>
                  <a:pt x="1299" y="1608"/>
                </a:lnTo>
                <a:lnTo>
                  <a:pt x="1300" y="1610"/>
                </a:lnTo>
                <a:lnTo>
                  <a:pt x="1301" y="1611"/>
                </a:lnTo>
                <a:lnTo>
                  <a:pt x="1301" y="1611"/>
                </a:lnTo>
                <a:lnTo>
                  <a:pt x="1302" y="1612"/>
                </a:lnTo>
                <a:lnTo>
                  <a:pt x="1304" y="1612"/>
                </a:lnTo>
                <a:lnTo>
                  <a:pt x="1305" y="1612"/>
                </a:lnTo>
                <a:lnTo>
                  <a:pt x="1306" y="1613"/>
                </a:lnTo>
                <a:lnTo>
                  <a:pt x="1307" y="1613"/>
                </a:lnTo>
                <a:lnTo>
                  <a:pt x="1307" y="1614"/>
                </a:lnTo>
                <a:lnTo>
                  <a:pt x="1309" y="1614"/>
                </a:lnTo>
                <a:lnTo>
                  <a:pt x="1309" y="1614"/>
                </a:lnTo>
                <a:lnTo>
                  <a:pt x="1310" y="1615"/>
                </a:lnTo>
                <a:lnTo>
                  <a:pt x="1310" y="1616"/>
                </a:lnTo>
                <a:lnTo>
                  <a:pt x="1310" y="1617"/>
                </a:lnTo>
                <a:lnTo>
                  <a:pt x="1311" y="1617"/>
                </a:lnTo>
                <a:lnTo>
                  <a:pt x="1311" y="1618"/>
                </a:lnTo>
                <a:lnTo>
                  <a:pt x="1312" y="1618"/>
                </a:lnTo>
                <a:lnTo>
                  <a:pt x="1312" y="1617"/>
                </a:lnTo>
                <a:lnTo>
                  <a:pt x="1312" y="1617"/>
                </a:lnTo>
                <a:lnTo>
                  <a:pt x="1313" y="1617"/>
                </a:lnTo>
                <a:lnTo>
                  <a:pt x="1314" y="1618"/>
                </a:lnTo>
                <a:lnTo>
                  <a:pt x="1315" y="1618"/>
                </a:lnTo>
                <a:lnTo>
                  <a:pt x="1316" y="1618"/>
                </a:lnTo>
                <a:lnTo>
                  <a:pt x="1317" y="1618"/>
                </a:lnTo>
                <a:lnTo>
                  <a:pt x="1318" y="1617"/>
                </a:lnTo>
                <a:lnTo>
                  <a:pt x="1319" y="1617"/>
                </a:lnTo>
                <a:lnTo>
                  <a:pt x="1319" y="1618"/>
                </a:lnTo>
                <a:lnTo>
                  <a:pt x="1320" y="1619"/>
                </a:lnTo>
                <a:lnTo>
                  <a:pt x="1320" y="1619"/>
                </a:lnTo>
                <a:lnTo>
                  <a:pt x="1321" y="1620"/>
                </a:lnTo>
                <a:lnTo>
                  <a:pt x="1322" y="1620"/>
                </a:lnTo>
                <a:lnTo>
                  <a:pt x="1323" y="1620"/>
                </a:lnTo>
                <a:lnTo>
                  <a:pt x="1323" y="1619"/>
                </a:lnTo>
                <a:lnTo>
                  <a:pt x="1323" y="1619"/>
                </a:lnTo>
                <a:lnTo>
                  <a:pt x="1324" y="1620"/>
                </a:lnTo>
                <a:lnTo>
                  <a:pt x="1324" y="1620"/>
                </a:lnTo>
                <a:lnTo>
                  <a:pt x="1324" y="1620"/>
                </a:lnTo>
                <a:lnTo>
                  <a:pt x="1325" y="1620"/>
                </a:lnTo>
                <a:lnTo>
                  <a:pt x="1325" y="1620"/>
                </a:lnTo>
                <a:lnTo>
                  <a:pt x="1326" y="1620"/>
                </a:lnTo>
                <a:lnTo>
                  <a:pt x="1328" y="1619"/>
                </a:lnTo>
                <a:lnTo>
                  <a:pt x="1328" y="1619"/>
                </a:lnTo>
                <a:lnTo>
                  <a:pt x="1329" y="1619"/>
                </a:lnTo>
                <a:lnTo>
                  <a:pt x="1329" y="1619"/>
                </a:lnTo>
                <a:lnTo>
                  <a:pt x="1330" y="1619"/>
                </a:lnTo>
                <a:lnTo>
                  <a:pt x="1332" y="1621"/>
                </a:lnTo>
                <a:lnTo>
                  <a:pt x="1334" y="1622"/>
                </a:lnTo>
                <a:lnTo>
                  <a:pt x="1336" y="1623"/>
                </a:lnTo>
                <a:lnTo>
                  <a:pt x="1337" y="1622"/>
                </a:lnTo>
                <a:lnTo>
                  <a:pt x="1337" y="1621"/>
                </a:lnTo>
                <a:lnTo>
                  <a:pt x="1338" y="1620"/>
                </a:lnTo>
                <a:lnTo>
                  <a:pt x="1339" y="1619"/>
                </a:lnTo>
                <a:lnTo>
                  <a:pt x="1341" y="1618"/>
                </a:lnTo>
                <a:lnTo>
                  <a:pt x="1342" y="1618"/>
                </a:lnTo>
                <a:lnTo>
                  <a:pt x="1344" y="1618"/>
                </a:lnTo>
                <a:lnTo>
                  <a:pt x="1346" y="1617"/>
                </a:lnTo>
                <a:lnTo>
                  <a:pt x="1347" y="1617"/>
                </a:lnTo>
                <a:lnTo>
                  <a:pt x="1348" y="1617"/>
                </a:lnTo>
                <a:lnTo>
                  <a:pt x="1349" y="1617"/>
                </a:lnTo>
                <a:lnTo>
                  <a:pt x="1349" y="1616"/>
                </a:lnTo>
                <a:lnTo>
                  <a:pt x="1349" y="1615"/>
                </a:lnTo>
                <a:lnTo>
                  <a:pt x="1349" y="1615"/>
                </a:lnTo>
                <a:lnTo>
                  <a:pt x="1349" y="1614"/>
                </a:lnTo>
                <a:lnTo>
                  <a:pt x="1351" y="1614"/>
                </a:lnTo>
                <a:lnTo>
                  <a:pt x="1352" y="1614"/>
                </a:lnTo>
                <a:lnTo>
                  <a:pt x="1352" y="1613"/>
                </a:lnTo>
                <a:lnTo>
                  <a:pt x="1352" y="1613"/>
                </a:lnTo>
                <a:lnTo>
                  <a:pt x="1353" y="1613"/>
                </a:lnTo>
                <a:lnTo>
                  <a:pt x="1353" y="1614"/>
                </a:lnTo>
                <a:lnTo>
                  <a:pt x="1354" y="1613"/>
                </a:lnTo>
                <a:lnTo>
                  <a:pt x="1355" y="1613"/>
                </a:lnTo>
                <a:lnTo>
                  <a:pt x="1355" y="1612"/>
                </a:lnTo>
                <a:lnTo>
                  <a:pt x="1355" y="1611"/>
                </a:lnTo>
                <a:lnTo>
                  <a:pt x="1357" y="1611"/>
                </a:lnTo>
                <a:lnTo>
                  <a:pt x="1357" y="1611"/>
                </a:lnTo>
                <a:lnTo>
                  <a:pt x="1358" y="1610"/>
                </a:lnTo>
                <a:lnTo>
                  <a:pt x="1359" y="1609"/>
                </a:lnTo>
                <a:lnTo>
                  <a:pt x="1361" y="1608"/>
                </a:lnTo>
                <a:lnTo>
                  <a:pt x="1362" y="1607"/>
                </a:lnTo>
                <a:lnTo>
                  <a:pt x="1362" y="1605"/>
                </a:lnTo>
                <a:lnTo>
                  <a:pt x="1362" y="1605"/>
                </a:lnTo>
                <a:lnTo>
                  <a:pt x="1362" y="1604"/>
                </a:lnTo>
                <a:lnTo>
                  <a:pt x="1361" y="1603"/>
                </a:lnTo>
                <a:lnTo>
                  <a:pt x="1360" y="1603"/>
                </a:lnTo>
                <a:lnTo>
                  <a:pt x="1360" y="1602"/>
                </a:lnTo>
                <a:lnTo>
                  <a:pt x="1361" y="1602"/>
                </a:lnTo>
                <a:lnTo>
                  <a:pt x="1369" y="1605"/>
                </a:lnTo>
                <a:lnTo>
                  <a:pt x="1369" y="1605"/>
                </a:lnTo>
                <a:lnTo>
                  <a:pt x="1380" y="1608"/>
                </a:lnTo>
                <a:lnTo>
                  <a:pt x="1387" y="1610"/>
                </a:lnTo>
                <a:lnTo>
                  <a:pt x="1396" y="1613"/>
                </a:lnTo>
                <a:lnTo>
                  <a:pt x="1398" y="1613"/>
                </a:lnTo>
                <a:lnTo>
                  <a:pt x="1406" y="1616"/>
                </a:lnTo>
                <a:lnTo>
                  <a:pt x="1414" y="1618"/>
                </a:lnTo>
                <a:lnTo>
                  <a:pt x="1422" y="1621"/>
                </a:lnTo>
                <a:lnTo>
                  <a:pt x="1428" y="1622"/>
                </a:lnTo>
                <a:lnTo>
                  <a:pt x="1436" y="1625"/>
                </a:lnTo>
                <a:lnTo>
                  <a:pt x="1444" y="1627"/>
                </a:lnTo>
                <a:lnTo>
                  <a:pt x="1445" y="1628"/>
                </a:lnTo>
                <a:lnTo>
                  <a:pt x="1454" y="1630"/>
                </a:lnTo>
                <a:lnTo>
                  <a:pt x="1466" y="1634"/>
                </a:lnTo>
                <a:lnTo>
                  <a:pt x="1470" y="1635"/>
                </a:lnTo>
                <a:lnTo>
                  <a:pt x="1471" y="1635"/>
                </a:lnTo>
                <a:lnTo>
                  <a:pt x="1473" y="1636"/>
                </a:lnTo>
                <a:lnTo>
                  <a:pt x="1482" y="1639"/>
                </a:lnTo>
                <a:lnTo>
                  <a:pt x="1485" y="1639"/>
                </a:lnTo>
                <a:lnTo>
                  <a:pt x="1503" y="1645"/>
                </a:lnTo>
                <a:lnTo>
                  <a:pt x="1506" y="1646"/>
                </a:lnTo>
                <a:lnTo>
                  <a:pt x="1511" y="1647"/>
                </a:lnTo>
                <a:lnTo>
                  <a:pt x="1520" y="1646"/>
                </a:lnTo>
                <a:lnTo>
                  <a:pt x="1536" y="1643"/>
                </a:lnTo>
                <a:lnTo>
                  <a:pt x="1544" y="1648"/>
                </a:lnTo>
                <a:lnTo>
                  <a:pt x="1539" y="1652"/>
                </a:lnTo>
                <a:lnTo>
                  <a:pt x="1539" y="1652"/>
                </a:lnTo>
                <a:lnTo>
                  <a:pt x="1537" y="1654"/>
                </a:lnTo>
                <a:lnTo>
                  <a:pt x="1533" y="1656"/>
                </a:lnTo>
                <a:lnTo>
                  <a:pt x="1530" y="1659"/>
                </a:lnTo>
                <a:lnTo>
                  <a:pt x="1528" y="1660"/>
                </a:lnTo>
                <a:lnTo>
                  <a:pt x="1524" y="1664"/>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46">
            <a:extLst>
              <a:ext uri="{FF2B5EF4-FFF2-40B4-BE49-F238E27FC236}">
                <a16:creationId xmlns:a16="http://schemas.microsoft.com/office/drawing/2014/main" id="{C00CBD91-FD3F-51AD-7122-DAE1B227559A}"/>
              </a:ext>
            </a:extLst>
          </p:cNvPr>
          <p:cNvSpPr>
            <a:spLocks/>
          </p:cNvSpPr>
          <p:nvPr/>
        </p:nvSpPr>
        <p:spPr bwMode="auto">
          <a:xfrm>
            <a:off x="4129088" y="3800476"/>
            <a:ext cx="627062" cy="325438"/>
          </a:xfrm>
          <a:custGeom>
            <a:avLst/>
            <a:gdLst>
              <a:gd name="T0" fmla="*/ 240 w 395"/>
              <a:gd name="T1" fmla="*/ 190 h 205"/>
              <a:gd name="T2" fmla="*/ 230 w 395"/>
              <a:gd name="T3" fmla="*/ 182 h 205"/>
              <a:gd name="T4" fmla="*/ 230 w 395"/>
              <a:gd name="T5" fmla="*/ 168 h 205"/>
              <a:gd name="T6" fmla="*/ 222 w 395"/>
              <a:gd name="T7" fmla="*/ 166 h 205"/>
              <a:gd name="T8" fmla="*/ 216 w 395"/>
              <a:gd name="T9" fmla="*/ 180 h 205"/>
              <a:gd name="T10" fmla="*/ 205 w 395"/>
              <a:gd name="T11" fmla="*/ 188 h 205"/>
              <a:gd name="T12" fmla="*/ 192 w 395"/>
              <a:gd name="T13" fmla="*/ 200 h 205"/>
              <a:gd name="T14" fmla="*/ 162 w 395"/>
              <a:gd name="T15" fmla="*/ 205 h 205"/>
              <a:gd name="T16" fmla="*/ 134 w 395"/>
              <a:gd name="T17" fmla="*/ 188 h 205"/>
              <a:gd name="T18" fmla="*/ 105 w 395"/>
              <a:gd name="T19" fmla="*/ 171 h 205"/>
              <a:gd name="T20" fmla="*/ 114 w 395"/>
              <a:gd name="T21" fmla="*/ 102 h 205"/>
              <a:gd name="T22" fmla="*/ 169 w 395"/>
              <a:gd name="T23" fmla="*/ 102 h 205"/>
              <a:gd name="T24" fmla="*/ 180 w 395"/>
              <a:gd name="T25" fmla="*/ 89 h 205"/>
              <a:gd name="T26" fmla="*/ 216 w 395"/>
              <a:gd name="T27" fmla="*/ 75 h 205"/>
              <a:gd name="T28" fmla="*/ 221 w 395"/>
              <a:gd name="T29" fmla="*/ 65 h 205"/>
              <a:gd name="T30" fmla="*/ 229 w 395"/>
              <a:gd name="T31" fmla="*/ 54 h 205"/>
              <a:gd name="T32" fmla="*/ 230 w 395"/>
              <a:gd name="T33" fmla="*/ 48 h 205"/>
              <a:gd name="T34" fmla="*/ 232 w 395"/>
              <a:gd name="T35" fmla="*/ 27 h 205"/>
              <a:gd name="T36" fmla="*/ 246 w 395"/>
              <a:gd name="T37" fmla="*/ 19 h 205"/>
              <a:gd name="T38" fmla="*/ 235 w 395"/>
              <a:gd name="T39" fmla="*/ 14 h 205"/>
              <a:gd name="T40" fmla="*/ 253 w 395"/>
              <a:gd name="T41" fmla="*/ 4 h 205"/>
              <a:gd name="T42" fmla="*/ 267 w 395"/>
              <a:gd name="T43" fmla="*/ 3 h 205"/>
              <a:gd name="T44" fmla="*/ 281 w 395"/>
              <a:gd name="T45" fmla="*/ 11 h 205"/>
              <a:gd name="T46" fmla="*/ 291 w 395"/>
              <a:gd name="T47" fmla="*/ 15 h 205"/>
              <a:gd name="T48" fmla="*/ 293 w 395"/>
              <a:gd name="T49" fmla="*/ 15 h 205"/>
              <a:gd name="T50" fmla="*/ 297 w 395"/>
              <a:gd name="T51" fmla="*/ 17 h 205"/>
              <a:gd name="T52" fmla="*/ 300 w 395"/>
              <a:gd name="T53" fmla="*/ 16 h 205"/>
              <a:gd name="T54" fmla="*/ 304 w 395"/>
              <a:gd name="T55" fmla="*/ 15 h 205"/>
              <a:gd name="T56" fmla="*/ 310 w 395"/>
              <a:gd name="T57" fmla="*/ 8 h 205"/>
              <a:gd name="T58" fmla="*/ 320 w 395"/>
              <a:gd name="T59" fmla="*/ 7 h 205"/>
              <a:gd name="T60" fmla="*/ 346 w 395"/>
              <a:gd name="T61" fmla="*/ 20 h 205"/>
              <a:gd name="T62" fmla="*/ 372 w 395"/>
              <a:gd name="T63" fmla="*/ 32 h 205"/>
              <a:gd name="T64" fmla="*/ 378 w 395"/>
              <a:gd name="T65" fmla="*/ 34 h 205"/>
              <a:gd name="T66" fmla="*/ 383 w 395"/>
              <a:gd name="T67" fmla="*/ 35 h 205"/>
              <a:gd name="T68" fmla="*/ 388 w 395"/>
              <a:gd name="T69" fmla="*/ 40 h 205"/>
              <a:gd name="T70" fmla="*/ 392 w 395"/>
              <a:gd name="T71" fmla="*/ 44 h 205"/>
              <a:gd name="T72" fmla="*/ 394 w 395"/>
              <a:gd name="T73" fmla="*/ 48 h 205"/>
              <a:gd name="T74" fmla="*/ 369 w 395"/>
              <a:gd name="T75" fmla="*/ 62 h 205"/>
              <a:gd name="T76" fmla="*/ 350 w 395"/>
              <a:gd name="T77" fmla="*/ 84 h 205"/>
              <a:gd name="T78" fmla="*/ 344 w 395"/>
              <a:gd name="T79" fmla="*/ 102 h 205"/>
              <a:gd name="T80" fmla="*/ 341 w 395"/>
              <a:gd name="T81" fmla="*/ 107 h 205"/>
              <a:gd name="T82" fmla="*/ 332 w 395"/>
              <a:gd name="T83" fmla="*/ 122 h 205"/>
              <a:gd name="T84" fmla="*/ 323 w 395"/>
              <a:gd name="T85" fmla="*/ 131 h 205"/>
              <a:gd name="T86" fmla="*/ 320 w 395"/>
              <a:gd name="T87" fmla="*/ 133 h 205"/>
              <a:gd name="T88" fmla="*/ 317 w 395"/>
              <a:gd name="T89" fmla="*/ 135 h 205"/>
              <a:gd name="T90" fmla="*/ 308 w 395"/>
              <a:gd name="T91" fmla="*/ 135 h 205"/>
              <a:gd name="T92" fmla="*/ 288 w 395"/>
              <a:gd name="T93" fmla="*/ 134 h 205"/>
              <a:gd name="T94" fmla="*/ 284 w 395"/>
              <a:gd name="T95" fmla="*/ 134 h 205"/>
              <a:gd name="T96" fmla="*/ 273 w 395"/>
              <a:gd name="T97" fmla="*/ 131 h 205"/>
              <a:gd name="T98" fmla="*/ 269 w 395"/>
              <a:gd name="T99" fmla="*/ 140 h 205"/>
              <a:gd name="T100" fmla="*/ 266 w 395"/>
              <a:gd name="T101" fmla="*/ 146 h 205"/>
              <a:gd name="T102" fmla="*/ 265 w 395"/>
              <a:gd name="T103" fmla="*/ 150 h 205"/>
              <a:gd name="T104" fmla="*/ 267 w 395"/>
              <a:gd name="T105" fmla="*/ 153 h 205"/>
              <a:gd name="T106" fmla="*/ 263 w 395"/>
              <a:gd name="T107" fmla="*/ 158 h 205"/>
              <a:gd name="T108" fmla="*/ 264 w 395"/>
              <a:gd name="T109" fmla="*/ 166 h 205"/>
              <a:gd name="T110" fmla="*/ 261 w 395"/>
              <a:gd name="T111" fmla="*/ 168 h 205"/>
              <a:gd name="T112" fmla="*/ 261 w 395"/>
              <a:gd name="T113" fmla="*/ 171 h 205"/>
              <a:gd name="T114" fmla="*/ 262 w 395"/>
              <a:gd name="T115" fmla="*/ 175 h 205"/>
              <a:gd name="T116" fmla="*/ 260 w 395"/>
              <a:gd name="T117" fmla="*/ 181 h 205"/>
              <a:gd name="T118" fmla="*/ 259 w 395"/>
              <a:gd name="T119" fmla="*/ 185 h 205"/>
              <a:gd name="T120" fmla="*/ 257 w 395"/>
              <a:gd name="T121" fmla="*/ 189 h 205"/>
              <a:gd name="T122" fmla="*/ 255 w 395"/>
              <a:gd name="T123" fmla="*/ 193 h 205"/>
              <a:gd name="T124" fmla="*/ 252 w 395"/>
              <a:gd name="T125" fmla="*/ 19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5" h="205">
                <a:moveTo>
                  <a:pt x="249" y="194"/>
                </a:move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5"/>
                </a:lnTo>
                <a:lnTo>
                  <a:pt x="249" y="195"/>
                </a:lnTo>
                <a:lnTo>
                  <a:pt x="249" y="195"/>
                </a:lnTo>
                <a:lnTo>
                  <a:pt x="249" y="195"/>
                </a:lnTo>
                <a:lnTo>
                  <a:pt x="249" y="195"/>
                </a:lnTo>
                <a:lnTo>
                  <a:pt x="249" y="195"/>
                </a:lnTo>
                <a:lnTo>
                  <a:pt x="249" y="195"/>
                </a:lnTo>
                <a:lnTo>
                  <a:pt x="249"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7" y="195"/>
                </a:lnTo>
                <a:lnTo>
                  <a:pt x="247" y="195"/>
                </a:lnTo>
                <a:lnTo>
                  <a:pt x="247" y="195"/>
                </a:lnTo>
                <a:lnTo>
                  <a:pt x="247" y="195"/>
                </a:lnTo>
                <a:lnTo>
                  <a:pt x="246" y="195"/>
                </a:lnTo>
                <a:lnTo>
                  <a:pt x="246" y="195"/>
                </a:lnTo>
                <a:lnTo>
                  <a:pt x="246" y="195"/>
                </a:lnTo>
                <a:lnTo>
                  <a:pt x="246" y="195"/>
                </a:lnTo>
                <a:lnTo>
                  <a:pt x="246" y="195"/>
                </a:lnTo>
                <a:lnTo>
                  <a:pt x="246" y="195"/>
                </a:lnTo>
                <a:lnTo>
                  <a:pt x="246" y="195"/>
                </a:lnTo>
                <a:lnTo>
                  <a:pt x="246" y="195"/>
                </a:lnTo>
                <a:lnTo>
                  <a:pt x="246" y="195"/>
                </a:lnTo>
                <a:lnTo>
                  <a:pt x="246" y="195"/>
                </a:lnTo>
                <a:lnTo>
                  <a:pt x="246" y="195"/>
                </a:lnTo>
                <a:lnTo>
                  <a:pt x="246" y="195"/>
                </a:lnTo>
                <a:lnTo>
                  <a:pt x="246" y="194"/>
                </a:lnTo>
                <a:lnTo>
                  <a:pt x="246" y="194"/>
                </a:lnTo>
                <a:lnTo>
                  <a:pt x="245" y="194"/>
                </a:lnTo>
                <a:lnTo>
                  <a:pt x="245" y="194"/>
                </a:lnTo>
                <a:lnTo>
                  <a:pt x="245" y="194"/>
                </a:lnTo>
                <a:lnTo>
                  <a:pt x="245" y="194"/>
                </a:lnTo>
                <a:lnTo>
                  <a:pt x="245" y="194"/>
                </a:lnTo>
                <a:lnTo>
                  <a:pt x="245" y="194"/>
                </a:lnTo>
                <a:lnTo>
                  <a:pt x="245" y="194"/>
                </a:lnTo>
                <a:lnTo>
                  <a:pt x="245" y="195"/>
                </a:lnTo>
                <a:lnTo>
                  <a:pt x="245" y="195"/>
                </a:lnTo>
                <a:lnTo>
                  <a:pt x="245" y="195"/>
                </a:lnTo>
                <a:lnTo>
                  <a:pt x="245" y="195"/>
                </a:lnTo>
                <a:lnTo>
                  <a:pt x="244" y="195"/>
                </a:lnTo>
                <a:lnTo>
                  <a:pt x="244" y="195"/>
                </a:lnTo>
                <a:lnTo>
                  <a:pt x="244" y="195"/>
                </a:lnTo>
                <a:lnTo>
                  <a:pt x="244" y="195"/>
                </a:lnTo>
                <a:lnTo>
                  <a:pt x="243" y="195"/>
                </a:lnTo>
                <a:lnTo>
                  <a:pt x="243" y="195"/>
                </a:lnTo>
                <a:lnTo>
                  <a:pt x="243" y="195"/>
                </a:lnTo>
                <a:lnTo>
                  <a:pt x="243" y="195"/>
                </a:lnTo>
                <a:lnTo>
                  <a:pt x="243" y="195"/>
                </a:lnTo>
                <a:lnTo>
                  <a:pt x="242" y="194"/>
                </a:lnTo>
                <a:lnTo>
                  <a:pt x="242" y="194"/>
                </a:lnTo>
                <a:lnTo>
                  <a:pt x="242" y="194"/>
                </a:lnTo>
                <a:lnTo>
                  <a:pt x="242" y="194"/>
                </a:lnTo>
                <a:lnTo>
                  <a:pt x="242" y="194"/>
                </a:lnTo>
                <a:lnTo>
                  <a:pt x="242" y="193"/>
                </a:lnTo>
                <a:lnTo>
                  <a:pt x="241" y="193"/>
                </a:lnTo>
                <a:lnTo>
                  <a:pt x="241" y="193"/>
                </a:lnTo>
                <a:lnTo>
                  <a:pt x="241" y="193"/>
                </a:lnTo>
                <a:lnTo>
                  <a:pt x="241" y="192"/>
                </a:lnTo>
                <a:lnTo>
                  <a:pt x="241" y="192"/>
                </a:lnTo>
                <a:lnTo>
                  <a:pt x="241" y="192"/>
                </a:lnTo>
                <a:lnTo>
                  <a:pt x="241" y="192"/>
                </a:lnTo>
                <a:lnTo>
                  <a:pt x="241" y="192"/>
                </a:lnTo>
                <a:lnTo>
                  <a:pt x="242" y="192"/>
                </a:lnTo>
                <a:lnTo>
                  <a:pt x="242" y="192"/>
                </a:lnTo>
                <a:lnTo>
                  <a:pt x="242" y="191"/>
                </a:lnTo>
                <a:lnTo>
                  <a:pt x="242" y="191"/>
                </a:lnTo>
                <a:lnTo>
                  <a:pt x="242" y="191"/>
                </a:lnTo>
                <a:lnTo>
                  <a:pt x="242" y="191"/>
                </a:lnTo>
                <a:lnTo>
                  <a:pt x="242" y="191"/>
                </a:lnTo>
                <a:lnTo>
                  <a:pt x="242" y="191"/>
                </a:lnTo>
                <a:lnTo>
                  <a:pt x="242" y="191"/>
                </a:lnTo>
                <a:lnTo>
                  <a:pt x="242" y="191"/>
                </a:lnTo>
                <a:lnTo>
                  <a:pt x="242" y="191"/>
                </a:lnTo>
                <a:lnTo>
                  <a:pt x="242" y="191"/>
                </a:lnTo>
                <a:lnTo>
                  <a:pt x="242" y="190"/>
                </a:lnTo>
                <a:lnTo>
                  <a:pt x="242" y="190"/>
                </a:lnTo>
                <a:lnTo>
                  <a:pt x="242" y="190"/>
                </a:lnTo>
                <a:lnTo>
                  <a:pt x="242" y="190"/>
                </a:lnTo>
                <a:lnTo>
                  <a:pt x="242" y="190"/>
                </a:lnTo>
                <a:lnTo>
                  <a:pt x="241" y="190"/>
                </a:lnTo>
                <a:lnTo>
                  <a:pt x="241" y="190"/>
                </a:lnTo>
                <a:lnTo>
                  <a:pt x="241" y="190"/>
                </a:lnTo>
                <a:lnTo>
                  <a:pt x="241" y="190"/>
                </a:lnTo>
                <a:lnTo>
                  <a:pt x="241" y="190"/>
                </a:lnTo>
                <a:lnTo>
                  <a:pt x="241" y="190"/>
                </a:lnTo>
                <a:lnTo>
                  <a:pt x="240" y="190"/>
                </a:lnTo>
                <a:lnTo>
                  <a:pt x="240" y="190"/>
                </a:lnTo>
                <a:lnTo>
                  <a:pt x="240" y="190"/>
                </a:lnTo>
                <a:lnTo>
                  <a:pt x="240" y="190"/>
                </a:lnTo>
                <a:lnTo>
                  <a:pt x="240" y="190"/>
                </a:lnTo>
                <a:lnTo>
                  <a:pt x="240" y="190"/>
                </a:lnTo>
                <a:lnTo>
                  <a:pt x="240" y="190"/>
                </a:lnTo>
                <a:lnTo>
                  <a:pt x="240" y="190"/>
                </a:lnTo>
                <a:lnTo>
                  <a:pt x="240" y="189"/>
                </a:lnTo>
                <a:lnTo>
                  <a:pt x="240" y="189"/>
                </a:lnTo>
                <a:lnTo>
                  <a:pt x="240" y="189"/>
                </a:lnTo>
                <a:lnTo>
                  <a:pt x="239" y="189"/>
                </a:lnTo>
                <a:lnTo>
                  <a:pt x="239" y="189"/>
                </a:lnTo>
                <a:lnTo>
                  <a:pt x="239" y="189"/>
                </a:lnTo>
                <a:lnTo>
                  <a:pt x="239" y="189"/>
                </a:lnTo>
                <a:lnTo>
                  <a:pt x="239" y="189"/>
                </a:lnTo>
                <a:lnTo>
                  <a:pt x="239" y="190"/>
                </a:lnTo>
                <a:lnTo>
                  <a:pt x="239" y="190"/>
                </a:lnTo>
                <a:lnTo>
                  <a:pt x="238" y="190"/>
                </a:lnTo>
                <a:lnTo>
                  <a:pt x="238" y="190"/>
                </a:lnTo>
                <a:lnTo>
                  <a:pt x="238" y="190"/>
                </a:lnTo>
                <a:lnTo>
                  <a:pt x="238" y="190"/>
                </a:lnTo>
                <a:lnTo>
                  <a:pt x="238" y="190"/>
                </a:lnTo>
                <a:lnTo>
                  <a:pt x="238" y="190"/>
                </a:lnTo>
                <a:lnTo>
                  <a:pt x="238" y="190"/>
                </a:lnTo>
                <a:lnTo>
                  <a:pt x="238" y="190"/>
                </a:lnTo>
                <a:lnTo>
                  <a:pt x="238" y="190"/>
                </a:lnTo>
                <a:lnTo>
                  <a:pt x="238" y="190"/>
                </a:lnTo>
                <a:lnTo>
                  <a:pt x="238" y="190"/>
                </a:lnTo>
                <a:lnTo>
                  <a:pt x="237" y="190"/>
                </a:lnTo>
                <a:lnTo>
                  <a:pt x="237" y="190"/>
                </a:lnTo>
                <a:lnTo>
                  <a:pt x="237" y="190"/>
                </a:lnTo>
                <a:lnTo>
                  <a:pt x="237" y="190"/>
                </a:lnTo>
                <a:lnTo>
                  <a:pt x="236" y="190"/>
                </a:lnTo>
                <a:lnTo>
                  <a:pt x="236" y="189"/>
                </a:lnTo>
                <a:lnTo>
                  <a:pt x="236" y="189"/>
                </a:lnTo>
                <a:lnTo>
                  <a:pt x="236" y="189"/>
                </a:lnTo>
                <a:lnTo>
                  <a:pt x="236" y="189"/>
                </a:lnTo>
                <a:lnTo>
                  <a:pt x="236" y="189"/>
                </a:lnTo>
                <a:lnTo>
                  <a:pt x="236" y="189"/>
                </a:lnTo>
                <a:lnTo>
                  <a:pt x="236" y="189"/>
                </a:lnTo>
                <a:lnTo>
                  <a:pt x="236" y="189"/>
                </a:lnTo>
                <a:lnTo>
                  <a:pt x="236" y="189"/>
                </a:lnTo>
                <a:lnTo>
                  <a:pt x="236" y="189"/>
                </a:lnTo>
                <a:lnTo>
                  <a:pt x="236" y="189"/>
                </a:lnTo>
                <a:lnTo>
                  <a:pt x="236" y="189"/>
                </a:lnTo>
                <a:lnTo>
                  <a:pt x="236" y="189"/>
                </a:lnTo>
                <a:lnTo>
                  <a:pt x="236" y="189"/>
                </a:lnTo>
                <a:lnTo>
                  <a:pt x="236" y="189"/>
                </a:lnTo>
                <a:lnTo>
                  <a:pt x="236" y="189"/>
                </a:lnTo>
                <a:lnTo>
                  <a:pt x="236" y="189"/>
                </a:lnTo>
                <a:lnTo>
                  <a:pt x="236" y="188"/>
                </a:lnTo>
                <a:lnTo>
                  <a:pt x="236" y="188"/>
                </a:lnTo>
                <a:lnTo>
                  <a:pt x="236" y="188"/>
                </a:lnTo>
                <a:lnTo>
                  <a:pt x="236" y="188"/>
                </a:lnTo>
                <a:lnTo>
                  <a:pt x="236" y="188"/>
                </a:lnTo>
                <a:lnTo>
                  <a:pt x="236" y="188"/>
                </a:lnTo>
                <a:lnTo>
                  <a:pt x="236" y="188"/>
                </a:lnTo>
                <a:lnTo>
                  <a:pt x="236" y="188"/>
                </a:lnTo>
                <a:lnTo>
                  <a:pt x="236" y="188"/>
                </a:lnTo>
                <a:lnTo>
                  <a:pt x="236" y="188"/>
                </a:lnTo>
                <a:lnTo>
                  <a:pt x="236" y="188"/>
                </a:lnTo>
                <a:lnTo>
                  <a:pt x="236" y="188"/>
                </a:lnTo>
                <a:lnTo>
                  <a:pt x="236" y="188"/>
                </a:lnTo>
                <a:lnTo>
                  <a:pt x="236" y="188"/>
                </a:lnTo>
                <a:lnTo>
                  <a:pt x="236" y="188"/>
                </a:lnTo>
                <a:lnTo>
                  <a:pt x="235" y="187"/>
                </a:lnTo>
                <a:lnTo>
                  <a:pt x="235" y="187"/>
                </a:lnTo>
                <a:lnTo>
                  <a:pt x="235" y="187"/>
                </a:lnTo>
                <a:lnTo>
                  <a:pt x="235" y="187"/>
                </a:lnTo>
                <a:lnTo>
                  <a:pt x="235" y="187"/>
                </a:lnTo>
                <a:lnTo>
                  <a:pt x="235" y="187"/>
                </a:lnTo>
                <a:lnTo>
                  <a:pt x="235" y="187"/>
                </a:lnTo>
                <a:lnTo>
                  <a:pt x="235" y="187"/>
                </a:lnTo>
                <a:lnTo>
                  <a:pt x="235" y="187"/>
                </a:lnTo>
                <a:lnTo>
                  <a:pt x="235" y="187"/>
                </a:lnTo>
                <a:lnTo>
                  <a:pt x="235" y="187"/>
                </a:lnTo>
                <a:lnTo>
                  <a:pt x="235" y="187"/>
                </a:lnTo>
                <a:lnTo>
                  <a:pt x="235" y="187"/>
                </a:lnTo>
                <a:lnTo>
                  <a:pt x="235" y="187"/>
                </a:lnTo>
                <a:lnTo>
                  <a:pt x="235" y="187"/>
                </a:lnTo>
                <a:lnTo>
                  <a:pt x="235" y="187"/>
                </a:lnTo>
                <a:lnTo>
                  <a:pt x="235" y="186"/>
                </a:lnTo>
                <a:lnTo>
                  <a:pt x="235" y="186"/>
                </a:lnTo>
                <a:lnTo>
                  <a:pt x="234" y="186"/>
                </a:lnTo>
                <a:lnTo>
                  <a:pt x="234" y="186"/>
                </a:lnTo>
                <a:lnTo>
                  <a:pt x="234" y="186"/>
                </a:lnTo>
                <a:lnTo>
                  <a:pt x="234" y="186"/>
                </a:lnTo>
                <a:lnTo>
                  <a:pt x="234" y="186"/>
                </a:lnTo>
                <a:lnTo>
                  <a:pt x="234" y="186"/>
                </a:lnTo>
                <a:lnTo>
                  <a:pt x="234" y="186"/>
                </a:lnTo>
                <a:lnTo>
                  <a:pt x="233" y="186"/>
                </a:lnTo>
                <a:lnTo>
                  <a:pt x="233" y="186"/>
                </a:lnTo>
                <a:lnTo>
                  <a:pt x="233" y="186"/>
                </a:lnTo>
                <a:lnTo>
                  <a:pt x="233" y="186"/>
                </a:lnTo>
                <a:lnTo>
                  <a:pt x="233" y="186"/>
                </a:lnTo>
                <a:lnTo>
                  <a:pt x="233" y="186"/>
                </a:lnTo>
                <a:lnTo>
                  <a:pt x="233" y="186"/>
                </a:lnTo>
                <a:lnTo>
                  <a:pt x="233" y="186"/>
                </a:lnTo>
                <a:lnTo>
                  <a:pt x="233" y="186"/>
                </a:lnTo>
                <a:lnTo>
                  <a:pt x="233" y="186"/>
                </a:lnTo>
                <a:lnTo>
                  <a:pt x="233" y="186"/>
                </a:lnTo>
                <a:lnTo>
                  <a:pt x="233" y="186"/>
                </a:lnTo>
                <a:lnTo>
                  <a:pt x="233" y="186"/>
                </a:lnTo>
                <a:lnTo>
                  <a:pt x="233" y="186"/>
                </a:lnTo>
                <a:lnTo>
                  <a:pt x="233" y="185"/>
                </a:lnTo>
                <a:lnTo>
                  <a:pt x="233" y="185"/>
                </a:lnTo>
                <a:lnTo>
                  <a:pt x="233" y="185"/>
                </a:lnTo>
                <a:lnTo>
                  <a:pt x="233" y="185"/>
                </a:lnTo>
                <a:lnTo>
                  <a:pt x="233" y="185"/>
                </a:lnTo>
                <a:lnTo>
                  <a:pt x="233" y="185"/>
                </a:lnTo>
                <a:lnTo>
                  <a:pt x="234" y="185"/>
                </a:lnTo>
                <a:lnTo>
                  <a:pt x="234" y="185"/>
                </a:lnTo>
                <a:lnTo>
                  <a:pt x="234" y="184"/>
                </a:lnTo>
                <a:lnTo>
                  <a:pt x="234" y="184"/>
                </a:lnTo>
                <a:lnTo>
                  <a:pt x="234" y="184"/>
                </a:lnTo>
                <a:lnTo>
                  <a:pt x="234" y="184"/>
                </a:lnTo>
                <a:lnTo>
                  <a:pt x="234" y="184"/>
                </a:lnTo>
                <a:lnTo>
                  <a:pt x="234" y="184"/>
                </a:lnTo>
                <a:lnTo>
                  <a:pt x="234" y="184"/>
                </a:lnTo>
                <a:lnTo>
                  <a:pt x="234" y="184"/>
                </a:lnTo>
                <a:lnTo>
                  <a:pt x="234" y="184"/>
                </a:lnTo>
                <a:lnTo>
                  <a:pt x="234" y="184"/>
                </a:lnTo>
                <a:lnTo>
                  <a:pt x="234" y="184"/>
                </a:lnTo>
                <a:lnTo>
                  <a:pt x="234" y="184"/>
                </a:lnTo>
                <a:lnTo>
                  <a:pt x="233" y="183"/>
                </a:lnTo>
                <a:lnTo>
                  <a:pt x="233" y="183"/>
                </a:lnTo>
                <a:lnTo>
                  <a:pt x="233" y="183"/>
                </a:lnTo>
                <a:lnTo>
                  <a:pt x="233" y="183"/>
                </a:lnTo>
                <a:lnTo>
                  <a:pt x="233" y="183"/>
                </a:lnTo>
                <a:lnTo>
                  <a:pt x="233" y="183"/>
                </a:lnTo>
                <a:lnTo>
                  <a:pt x="233" y="183"/>
                </a:lnTo>
                <a:lnTo>
                  <a:pt x="233" y="183"/>
                </a:lnTo>
                <a:lnTo>
                  <a:pt x="233" y="183"/>
                </a:lnTo>
                <a:lnTo>
                  <a:pt x="233" y="183"/>
                </a:lnTo>
                <a:lnTo>
                  <a:pt x="233" y="183"/>
                </a:lnTo>
                <a:lnTo>
                  <a:pt x="233" y="183"/>
                </a:lnTo>
                <a:lnTo>
                  <a:pt x="233" y="183"/>
                </a:lnTo>
                <a:lnTo>
                  <a:pt x="233" y="183"/>
                </a:lnTo>
                <a:lnTo>
                  <a:pt x="233" y="182"/>
                </a:lnTo>
                <a:lnTo>
                  <a:pt x="233" y="182"/>
                </a:lnTo>
                <a:lnTo>
                  <a:pt x="233" y="182"/>
                </a:lnTo>
                <a:lnTo>
                  <a:pt x="233" y="182"/>
                </a:lnTo>
                <a:lnTo>
                  <a:pt x="233" y="182"/>
                </a:lnTo>
                <a:lnTo>
                  <a:pt x="233"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1" y="182"/>
                </a:lnTo>
                <a:lnTo>
                  <a:pt x="231" y="182"/>
                </a:lnTo>
                <a:lnTo>
                  <a:pt x="231" y="182"/>
                </a:lnTo>
                <a:lnTo>
                  <a:pt x="231" y="182"/>
                </a:lnTo>
                <a:lnTo>
                  <a:pt x="231" y="182"/>
                </a:lnTo>
                <a:lnTo>
                  <a:pt x="231" y="182"/>
                </a:lnTo>
                <a:lnTo>
                  <a:pt x="231" y="182"/>
                </a:lnTo>
                <a:lnTo>
                  <a:pt x="231" y="182"/>
                </a:lnTo>
                <a:lnTo>
                  <a:pt x="231" y="182"/>
                </a:lnTo>
                <a:lnTo>
                  <a:pt x="231" y="182"/>
                </a:lnTo>
                <a:lnTo>
                  <a:pt x="231" y="182"/>
                </a:lnTo>
                <a:lnTo>
                  <a:pt x="231" y="182"/>
                </a:lnTo>
                <a:lnTo>
                  <a:pt x="230" y="182"/>
                </a:lnTo>
                <a:lnTo>
                  <a:pt x="230" y="182"/>
                </a:lnTo>
                <a:lnTo>
                  <a:pt x="230" y="182"/>
                </a:lnTo>
                <a:lnTo>
                  <a:pt x="230" y="182"/>
                </a:lnTo>
                <a:lnTo>
                  <a:pt x="230" y="182"/>
                </a:lnTo>
                <a:lnTo>
                  <a:pt x="230" y="182"/>
                </a:lnTo>
                <a:lnTo>
                  <a:pt x="229" y="182"/>
                </a:lnTo>
                <a:lnTo>
                  <a:pt x="229" y="182"/>
                </a:lnTo>
                <a:lnTo>
                  <a:pt x="229" y="182"/>
                </a:lnTo>
                <a:lnTo>
                  <a:pt x="229" y="182"/>
                </a:lnTo>
                <a:lnTo>
                  <a:pt x="229" y="182"/>
                </a:lnTo>
                <a:lnTo>
                  <a:pt x="229" y="182"/>
                </a:lnTo>
                <a:lnTo>
                  <a:pt x="229" y="182"/>
                </a:lnTo>
                <a:lnTo>
                  <a:pt x="229" y="182"/>
                </a:lnTo>
                <a:lnTo>
                  <a:pt x="229" y="182"/>
                </a:lnTo>
                <a:lnTo>
                  <a:pt x="229" y="182"/>
                </a:lnTo>
                <a:lnTo>
                  <a:pt x="229" y="182"/>
                </a:lnTo>
                <a:lnTo>
                  <a:pt x="229" y="182"/>
                </a:lnTo>
                <a:lnTo>
                  <a:pt x="229" y="181"/>
                </a:lnTo>
                <a:lnTo>
                  <a:pt x="229" y="181"/>
                </a:lnTo>
                <a:lnTo>
                  <a:pt x="229" y="181"/>
                </a:lnTo>
                <a:lnTo>
                  <a:pt x="229" y="181"/>
                </a:lnTo>
                <a:lnTo>
                  <a:pt x="229" y="181"/>
                </a:lnTo>
                <a:lnTo>
                  <a:pt x="229" y="181"/>
                </a:lnTo>
                <a:lnTo>
                  <a:pt x="229" y="181"/>
                </a:lnTo>
                <a:lnTo>
                  <a:pt x="229" y="181"/>
                </a:lnTo>
                <a:lnTo>
                  <a:pt x="229" y="180"/>
                </a:lnTo>
                <a:lnTo>
                  <a:pt x="229" y="180"/>
                </a:lnTo>
                <a:lnTo>
                  <a:pt x="229" y="180"/>
                </a:lnTo>
                <a:lnTo>
                  <a:pt x="229" y="180"/>
                </a:lnTo>
                <a:lnTo>
                  <a:pt x="229" y="180"/>
                </a:lnTo>
                <a:lnTo>
                  <a:pt x="229" y="180"/>
                </a:lnTo>
                <a:lnTo>
                  <a:pt x="229" y="180"/>
                </a:lnTo>
                <a:lnTo>
                  <a:pt x="229" y="180"/>
                </a:lnTo>
                <a:lnTo>
                  <a:pt x="229" y="179"/>
                </a:lnTo>
                <a:lnTo>
                  <a:pt x="230" y="179"/>
                </a:lnTo>
                <a:lnTo>
                  <a:pt x="230" y="179"/>
                </a:lnTo>
                <a:lnTo>
                  <a:pt x="230" y="179"/>
                </a:lnTo>
                <a:lnTo>
                  <a:pt x="230" y="179"/>
                </a:lnTo>
                <a:lnTo>
                  <a:pt x="230" y="179"/>
                </a:lnTo>
                <a:lnTo>
                  <a:pt x="230" y="179"/>
                </a:lnTo>
                <a:lnTo>
                  <a:pt x="230" y="179"/>
                </a:lnTo>
                <a:lnTo>
                  <a:pt x="230" y="179"/>
                </a:lnTo>
                <a:lnTo>
                  <a:pt x="230" y="179"/>
                </a:lnTo>
                <a:lnTo>
                  <a:pt x="229" y="178"/>
                </a:lnTo>
                <a:lnTo>
                  <a:pt x="229" y="178"/>
                </a:lnTo>
                <a:lnTo>
                  <a:pt x="229" y="178"/>
                </a:lnTo>
                <a:lnTo>
                  <a:pt x="229" y="178"/>
                </a:lnTo>
                <a:lnTo>
                  <a:pt x="229" y="178"/>
                </a:lnTo>
                <a:lnTo>
                  <a:pt x="229" y="178"/>
                </a:lnTo>
                <a:lnTo>
                  <a:pt x="229" y="178"/>
                </a:lnTo>
                <a:lnTo>
                  <a:pt x="229" y="178"/>
                </a:lnTo>
                <a:lnTo>
                  <a:pt x="229" y="178"/>
                </a:lnTo>
                <a:lnTo>
                  <a:pt x="229" y="178"/>
                </a:lnTo>
                <a:lnTo>
                  <a:pt x="230" y="177"/>
                </a:lnTo>
                <a:lnTo>
                  <a:pt x="230" y="177"/>
                </a:lnTo>
                <a:lnTo>
                  <a:pt x="230" y="177"/>
                </a:lnTo>
                <a:lnTo>
                  <a:pt x="230" y="177"/>
                </a:lnTo>
                <a:lnTo>
                  <a:pt x="230" y="177"/>
                </a:lnTo>
                <a:lnTo>
                  <a:pt x="230" y="177"/>
                </a:lnTo>
                <a:lnTo>
                  <a:pt x="230" y="176"/>
                </a:lnTo>
                <a:lnTo>
                  <a:pt x="230" y="176"/>
                </a:lnTo>
                <a:lnTo>
                  <a:pt x="231" y="176"/>
                </a:lnTo>
                <a:lnTo>
                  <a:pt x="231" y="176"/>
                </a:lnTo>
                <a:lnTo>
                  <a:pt x="231" y="176"/>
                </a:lnTo>
                <a:lnTo>
                  <a:pt x="231" y="176"/>
                </a:lnTo>
                <a:lnTo>
                  <a:pt x="231" y="176"/>
                </a:lnTo>
                <a:lnTo>
                  <a:pt x="231" y="176"/>
                </a:lnTo>
                <a:lnTo>
                  <a:pt x="231" y="176"/>
                </a:lnTo>
                <a:lnTo>
                  <a:pt x="231" y="176"/>
                </a:lnTo>
                <a:lnTo>
                  <a:pt x="231" y="176"/>
                </a:lnTo>
                <a:lnTo>
                  <a:pt x="231" y="176"/>
                </a:lnTo>
                <a:lnTo>
                  <a:pt x="231" y="176"/>
                </a:lnTo>
                <a:lnTo>
                  <a:pt x="232" y="176"/>
                </a:lnTo>
                <a:lnTo>
                  <a:pt x="232" y="176"/>
                </a:lnTo>
                <a:lnTo>
                  <a:pt x="232" y="176"/>
                </a:lnTo>
                <a:lnTo>
                  <a:pt x="232" y="176"/>
                </a:lnTo>
                <a:lnTo>
                  <a:pt x="232" y="176"/>
                </a:lnTo>
                <a:lnTo>
                  <a:pt x="232" y="175"/>
                </a:lnTo>
                <a:lnTo>
                  <a:pt x="232" y="175"/>
                </a:lnTo>
                <a:lnTo>
                  <a:pt x="232" y="175"/>
                </a:lnTo>
                <a:lnTo>
                  <a:pt x="232" y="175"/>
                </a:lnTo>
                <a:lnTo>
                  <a:pt x="232" y="175"/>
                </a:lnTo>
                <a:lnTo>
                  <a:pt x="232" y="175"/>
                </a:lnTo>
                <a:lnTo>
                  <a:pt x="232" y="175"/>
                </a:lnTo>
                <a:lnTo>
                  <a:pt x="232" y="175"/>
                </a:lnTo>
                <a:lnTo>
                  <a:pt x="232" y="175"/>
                </a:lnTo>
                <a:lnTo>
                  <a:pt x="232" y="175"/>
                </a:lnTo>
                <a:lnTo>
                  <a:pt x="232" y="175"/>
                </a:lnTo>
                <a:lnTo>
                  <a:pt x="232" y="175"/>
                </a:lnTo>
                <a:lnTo>
                  <a:pt x="232" y="175"/>
                </a:lnTo>
                <a:lnTo>
                  <a:pt x="231" y="175"/>
                </a:lnTo>
                <a:lnTo>
                  <a:pt x="231" y="175"/>
                </a:lnTo>
                <a:lnTo>
                  <a:pt x="231" y="175"/>
                </a:lnTo>
                <a:lnTo>
                  <a:pt x="231" y="175"/>
                </a:lnTo>
                <a:lnTo>
                  <a:pt x="231" y="175"/>
                </a:lnTo>
                <a:lnTo>
                  <a:pt x="231" y="175"/>
                </a:lnTo>
                <a:lnTo>
                  <a:pt x="231" y="174"/>
                </a:lnTo>
                <a:lnTo>
                  <a:pt x="231" y="174"/>
                </a:lnTo>
                <a:lnTo>
                  <a:pt x="231" y="174"/>
                </a:lnTo>
                <a:lnTo>
                  <a:pt x="231" y="174"/>
                </a:lnTo>
                <a:lnTo>
                  <a:pt x="231" y="174"/>
                </a:lnTo>
                <a:lnTo>
                  <a:pt x="231" y="174"/>
                </a:lnTo>
                <a:lnTo>
                  <a:pt x="231" y="174"/>
                </a:lnTo>
                <a:lnTo>
                  <a:pt x="231" y="174"/>
                </a:lnTo>
                <a:lnTo>
                  <a:pt x="231" y="174"/>
                </a:lnTo>
                <a:lnTo>
                  <a:pt x="232" y="174"/>
                </a:lnTo>
                <a:lnTo>
                  <a:pt x="232" y="174"/>
                </a:lnTo>
                <a:lnTo>
                  <a:pt x="232" y="173"/>
                </a:lnTo>
                <a:lnTo>
                  <a:pt x="232" y="173"/>
                </a:lnTo>
                <a:lnTo>
                  <a:pt x="232" y="173"/>
                </a:lnTo>
                <a:lnTo>
                  <a:pt x="232" y="173"/>
                </a:lnTo>
                <a:lnTo>
                  <a:pt x="232" y="173"/>
                </a:lnTo>
                <a:lnTo>
                  <a:pt x="232" y="172"/>
                </a:lnTo>
                <a:lnTo>
                  <a:pt x="232" y="172"/>
                </a:lnTo>
                <a:lnTo>
                  <a:pt x="232" y="172"/>
                </a:lnTo>
                <a:lnTo>
                  <a:pt x="232" y="172"/>
                </a:lnTo>
                <a:lnTo>
                  <a:pt x="232" y="172"/>
                </a:lnTo>
                <a:lnTo>
                  <a:pt x="232" y="172"/>
                </a:lnTo>
                <a:lnTo>
                  <a:pt x="232" y="172"/>
                </a:lnTo>
                <a:lnTo>
                  <a:pt x="232" y="172"/>
                </a:lnTo>
                <a:lnTo>
                  <a:pt x="232" y="172"/>
                </a:lnTo>
                <a:lnTo>
                  <a:pt x="231" y="172"/>
                </a:lnTo>
                <a:lnTo>
                  <a:pt x="231" y="172"/>
                </a:lnTo>
                <a:lnTo>
                  <a:pt x="231" y="172"/>
                </a:lnTo>
                <a:lnTo>
                  <a:pt x="231" y="172"/>
                </a:lnTo>
                <a:lnTo>
                  <a:pt x="231" y="172"/>
                </a:lnTo>
                <a:lnTo>
                  <a:pt x="231" y="172"/>
                </a:lnTo>
                <a:lnTo>
                  <a:pt x="231" y="172"/>
                </a:lnTo>
                <a:lnTo>
                  <a:pt x="231" y="172"/>
                </a:lnTo>
                <a:lnTo>
                  <a:pt x="231" y="172"/>
                </a:lnTo>
                <a:lnTo>
                  <a:pt x="231" y="172"/>
                </a:lnTo>
                <a:lnTo>
                  <a:pt x="230" y="172"/>
                </a:lnTo>
                <a:lnTo>
                  <a:pt x="230" y="172"/>
                </a:lnTo>
                <a:lnTo>
                  <a:pt x="230" y="172"/>
                </a:lnTo>
                <a:lnTo>
                  <a:pt x="230" y="172"/>
                </a:lnTo>
                <a:lnTo>
                  <a:pt x="230" y="172"/>
                </a:lnTo>
                <a:lnTo>
                  <a:pt x="230" y="172"/>
                </a:lnTo>
                <a:lnTo>
                  <a:pt x="230" y="172"/>
                </a:lnTo>
                <a:lnTo>
                  <a:pt x="229" y="171"/>
                </a:lnTo>
                <a:lnTo>
                  <a:pt x="229" y="171"/>
                </a:lnTo>
                <a:lnTo>
                  <a:pt x="229" y="171"/>
                </a:lnTo>
                <a:lnTo>
                  <a:pt x="229" y="171"/>
                </a:lnTo>
                <a:lnTo>
                  <a:pt x="229" y="171"/>
                </a:lnTo>
                <a:lnTo>
                  <a:pt x="229" y="171"/>
                </a:lnTo>
                <a:lnTo>
                  <a:pt x="229" y="171"/>
                </a:lnTo>
                <a:lnTo>
                  <a:pt x="229" y="171"/>
                </a:lnTo>
                <a:lnTo>
                  <a:pt x="229" y="171"/>
                </a:lnTo>
                <a:lnTo>
                  <a:pt x="229" y="171"/>
                </a:lnTo>
                <a:lnTo>
                  <a:pt x="229" y="171"/>
                </a:lnTo>
                <a:lnTo>
                  <a:pt x="229" y="171"/>
                </a:lnTo>
                <a:lnTo>
                  <a:pt x="229" y="171"/>
                </a:lnTo>
                <a:lnTo>
                  <a:pt x="229" y="171"/>
                </a:lnTo>
                <a:lnTo>
                  <a:pt x="229" y="170"/>
                </a:lnTo>
                <a:lnTo>
                  <a:pt x="229" y="170"/>
                </a:lnTo>
                <a:lnTo>
                  <a:pt x="229" y="170"/>
                </a:lnTo>
                <a:lnTo>
                  <a:pt x="229" y="170"/>
                </a:lnTo>
                <a:lnTo>
                  <a:pt x="229" y="170"/>
                </a:lnTo>
                <a:lnTo>
                  <a:pt x="229" y="170"/>
                </a:lnTo>
                <a:lnTo>
                  <a:pt x="229" y="170"/>
                </a:lnTo>
                <a:lnTo>
                  <a:pt x="229" y="169"/>
                </a:lnTo>
                <a:lnTo>
                  <a:pt x="229" y="169"/>
                </a:lnTo>
                <a:lnTo>
                  <a:pt x="229" y="169"/>
                </a:lnTo>
                <a:lnTo>
                  <a:pt x="229" y="169"/>
                </a:lnTo>
                <a:lnTo>
                  <a:pt x="229" y="169"/>
                </a:lnTo>
                <a:lnTo>
                  <a:pt x="229" y="169"/>
                </a:lnTo>
                <a:lnTo>
                  <a:pt x="229" y="169"/>
                </a:lnTo>
                <a:lnTo>
                  <a:pt x="229" y="169"/>
                </a:lnTo>
                <a:lnTo>
                  <a:pt x="229" y="169"/>
                </a:lnTo>
                <a:lnTo>
                  <a:pt x="229" y="169"/>
                </a:lnTo>
                <a:lnTo>
                  <a:pt x="229" y="169"/>
                </a:lnTo>
                <a:lnTo>
                  <a:pt x="229" y="169"/>
                </a:lnTo>
                <a:lnTo>
                  <a:pt x="230" y="169"/>
                </a:lnTo>
                <a:lnTo>
                  <a:pt x="230" y="169"/>
                </a:lnTo>
                <a:lnTo>
                  <a:pt x="230" y="169"/>
                </a:lnTo>
                <a:lnTo>
                  <a:pt x="230" y="169"/>
                </a:lnTo>
                <a:lnTo>
                  <a:pt x="230" y="169"/>
                </a:lnTo>
                <a:lnTo>
                  <a:pt x="230" y="169"/>
                </a:lnTo>
                <a:lnTo>
                  <a:pt x="230" y="169"/>
                </a:lnTo>
                <a:lnTo>
                  <a:pt x="230" y="169"/>
                </a:lnTo>
                <a:lnTo>
                  <a:pt x="230" y="168"/>
                </a:lnTo>
                <a:lnTo>
                  <a:pt x="230" y="168"/>
                </a:lnTo>
                <a:lnTo>
                  <a:pt x="230" y="168"/>
                </a:lnTo>
                <a:lnTo>
                  <a:pt x="230" y="168"/>
                </a:lnTo>
                <a:lnTo>
                  <a:pt x="231" y="168"/>
                </a:lnTo>
                <a:lnTo>
                  <a:pt x="231" y="168"/>
                </a:lnTo>
                <a:lnTo>
                  <a:pt x="231" y="168"/>
                </a:lnTo>
                <a:lnTo>
                  <a:pt x="231" y="168"/>
                </a:lnTo>
                <a:lnTo>
                  <a:pt x="231" y="168"/>
                </a:lnTo>
                <a:lnTo>
                  <a:pt x="231" y="168"/>
                </a:lnTo>
                <a:lnTo>
                  <a:pt x="231" y="168"/>
                </a:lnTo>
                <a:lnTo>
                  <a:pt x="231" y="168"/>
                </a:lnTo>
                <a:lnTo>
                  <a:pt x="231" y="168"/>
                </a:lnTo>
                <a:lnTo>
                  <a:pt x="231" y="168"/>
                </a:lnTo>
                <a:lnTo>
                  <a:pt x="231" y="167"/>
                </a:lnTo>
                <a:lnTo>
                  <a:pt x="231" y="167"/>
                </a:lnTo>
                <a:lnTo>
                  <a:pt x="231" y="167"/>
                </a:lnTo>
                <a:lnTo>
                  <a:pt x="231" y="167"/>
                </a:lnTo>
                <a:lnTo>
                  <a:pt x="231" y="167"/>
                </a:lnTo>
                <a:lnTo>
                  <a:pt x="231" y="167"/>
                </a:lnTo>
                <a:lnTo>
                  <a:pt x="231" y="167"/>
                </a:lnTo>
                <a:lnTo>
                  <a:pt x="231" y="167"/>
                </a:lnTo>
                <a:lnTo>
                  <a:pt x="231" y="167"/>
                </a:lnTo>
                <a:lnTo>
                  <a:pt x="231" y="167"/>
                </a:lnTo>
                <a:lnTo>
                  <a:pt x="231" y="167"/>
                </a:lnTo>
                <a:lnTo>
                  <a:pt x="231" y="167"/>
                </a:lnTo>
                <a:lnTo>
                  <a:pt x="231" y="167"/>
                </a:lnTo>
                <a:lnTo>
                  <a:pt x="231" y="167"/>
                </a:lnTo>
                <a:lnTo>
                  <a:pt x="231" y="167"/>
                </a:lnTo>
                <a:lnTo>
                  <a:pt x="231" y="166"/>
                </a:lnTo>
                <a:lnTo>
                  <a:pt x="231" y="166"/>
                </a:lnTo>
                <a:lnTo>
                  <a:pt x="231" y="166"/>
                </a:lnTo>
                <a:lnTo>
                  <a:pt x="231" y="166"/>
                </a:lnTo>
                <a:lnTo>
                  <a:pt x="231" y="166"/>
                </a:lnTo>
                <a:lnTo>
                  <a:pt x="231" y="165"/>
                </a:lnTo>
                <a:lnTo>
                  <a:pt x="231" y="165"/>
                </a:lnTo>
                <a:lnTo>
                  <a:pt x="231" y="165"/>
                </a:lnTo>
                <a:lnTo>
                  <a:pt x="231" y="165"/>
                </a:lnTo>
                <a:lnTo>
                  <a:pt x="231" y="165"/>
                </a:lnTo>
                <a:lnTo>
                  <a:pt x="231" y="165"/>
                </a:lnTo>
                <a:lnTo>
                  <a:pt x="231" y="165"/>
                </a:lnTo>
                <a:lnTo>
                  <a:pt x="231" y="165"/>
                </a:lnTo>
                <a:lnTo>
                  <a:pt x="231" y="165"/>
                </a:lnTo>
                <a:lnTo>
                  <a:pt x="231" y="165"/>
                </a:lnTo>
                <a:lnTo>
                  <a:pt x="231" y="165"/>
                </a:lnTo>
                <a:lnTo>
                  <a:pt x="231" y="165"/>
                </a:lnTo>
                <a:lnTo>
                  <a:pt x="230" y="165"/>
                </a:lnTo>
                <a:lnTo>
                  <a:pt x="230" y="165"/>
                </a:lnTo>
                <a:lnTo>
                  <a:pt x="230" y="164"/>
                </a:lnTo>
                <a:lnTo>
                  <a:pt x="230" y="164"/>
                </a:lnTo>
                <a:lnTo>
                  <a:pt x="230" y="164"/>
                </a:lnTo>
                <a:lnTo>
                  <a:pt x="230" y="164"/>
                </a:lnTo>
                <a:lnTo>
                  <a:pt x="229" y="164"/>
                </a:lnTo>
                <a:lnTo>
                  <a:pt x="229" y="164"/>
                </a:lnTo>
                <a:lnTo>
                  <a:pt x="229" y="164"/>
                </a:lnTo>
                <a:lnTo>
                  <a:pt x="229" y="164"/>
                </a:lnTo>
                <a:lnTo>
                  <a:pt x="229" y="164"/>
                </a:lnTo>
                <a:lnTo>
                  <a:pt x="229" y="164"/>
                </a:lnTo>
                <a:lnTo>
                  <a:pt x="229" y="164"/>
                </a:lnTo>
                <a:lnTo>
                  <a:pt x="229" y="164"/>
                </a:lnTo>
                <a:lnTo>
                  <a:pt x="229" y="164"/>
                </a:lnTo>
                <a:lnTo>
                  <a:pt x="229" y="163"/>
                </a:lnTo>
                <a:lnTo>
                  <a:pt x="229" y="163"/>
                </a:lnTo>
                <a:lnTo>
                  <a:pt x="229" y="163"/>
                </a:lnTo>
                <a:lnTo>
                  <a:pt x="229" y="163"/>
                </a:lnTo>
                <a:lnTo>
                  <a:pt x="229" y="163"/>
                </a:lnTo>
                <a:lnTo>
                  <a:pt x="229" y="163"/>
                </a:lnTo>
                <a:lnTo>
                  <a:pt x="229" y="163"/>
                </a:lnTo>
                <a:lnTo>
                  <a:pt x="229" y="162"/>
                </a:lnTo>
                <a:lnTo>
                  <a:pt x="229"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7" y="162"/>
                </a:lnTo>
                <a:lnTo>
                  <a:pt x="227" y="162"/>
                </a:lnTo>
                <a:lnTo>
                  <a:pt x="227" y="162"/>
                </a:lnTo>
                <a:lnTo>
                  <a:pt x="227" y="162"/>
                </a:lnTo>
                <a:lnTo>
                  <a:pt x="227" y="162"/>
                </a:lnTo>
                <a:lnTo>
                  <a:pt x="227" y="162"/>
                </a:lnTo>
                <a:lnTo>
                  <a:pt x="227" y="162"/>
                </a:lnTo>
                <a:lnTo>
                  <a:pt x="227" y="162"/>
                </a:lnTo>
                <a:lnTo>
                  <a:pt x="227" y="162"/>
                </a:lnTo>
                <a:lnTo>
                  <a:pt x="227" y="163"/>
                </a:lnTo>
                <a:lnTo>
                  <a:pt x="227" y="163"/>
                </a:lnTo>
                <a:lnTo>
                  <a:pt x="227" y="163"/>
                </a:lnTo>
                <a:lnTo>
                  <a:pt x="227" y="163"/>
                </a:lnTo>
                <a:lnTo>
                  <a:pt x="226" y="163"/>
                </a:lnTo>
                <a:lnTo>
                  <a:pt x="226" y="163"/>
                </a:lnTo>
                <a:lnTo>
                  <a:pt x="226" y="163"/>
                </a:lnTo>
                <a:lnTo>
                  <a:pt x="226" y="163"/>
                </a:lnTo>
                <a:lnTo>
                  <a:pt x="226" y="163"/>
                </a:lnTo>
                <a:lnTo>
                  <a:pt x="226" y="163"/>
                </a:lnTo>
                <a:lnTo>
                  <a:pt x="226" y="163"/>
                </a:lnTo>
                <a:lnTo>
                  <a:pt x="226" y="163"/>
                </a:lnTo>
                <a:lnTo>
                  <a:pt x="226" y="163"/>
                </a:lnTo>
                <a:lnTo>
                  <a:pt x="226" y="163"/>
                </a:lnTo>
                <a:lnTo>
                  <a:pt x="226" y="163"/>
                </a:lnTo>
                <a:lnTo>
                  <a:pt x="226" y="163"/>
                </a:lnTo>
                <a:lnTo>
                  <a:pt x="226" y="163"/>
                </a:lnTo>
                <a:lnTo>
                  <a:pt x="226" y="163"/>
                </a:lnTo>
                <a:lnTo>
                  <a:pt x="226" y="164"/>
                </a:lnTo>
                <a:lnTo>
                  <a:pt x="226" y="164"/>
                </a:lnTo>
                <a:lnTo>
                  <a:pt x="226" y="164"/>
                </a:lnTo>
                <a:lnTo>
                  <a:pt x="226" y="164"/>
                </a:lnTo>
                <a:lnTo>
                  <a:pt x="226" y="164"/>
                </a:lnTo>
                <a:lnTo>
                  <a:pt x="226" y="164"/>
                </a:lnTo>
                <a:lnTo>
                  <a:pt x="225" y="164"/>
                </a:lnTo>
                <a:lnTo>
                  <a:pt x="225" y="164"/>
                </a:lnTo>
                <a:lnTo>
                  <a:pt x="225" y="164"/>
                </a:lnTo>
                <a:lnTo>
                  <a:pt x="225" y="164"/>
                </a:lnTo>
                <a:lnTo>
                  <a:pt x="225" y="164"/>
                </a:lnTo>
                <a:lnTo>
                  <a:pt x="225" y="164"/>
                </a:lnTo>
                <a:lnTo>
                  <a:pt x="225" y="164"/>
                </a:lnTo>
                <a:lnTo>
                  <a:pt x="225" y="164"/>
                </a:lnTo>
                <a:lnTo>
                  <a:pt x="225" y="164"/>
                </a:lnTo>
                <a:lnTo>
                  <a:pt x="225" y="164"/>
                </a:lnTo>
                <a:lnTo>
                  <a:pt x="225" y="164"/>
                </a:lnTo>
                <a:lnTo>
                  <a:pt x="225" y="164"/>
                </a:lnTo>
                <a:lnTo>
                  <a:pt x="225" y="164"/>
                </a:lnTo>
                <a:lnTo>
                  <a:pt x="224" y="164"/>
                </a:lnTo>
                <a:lnTo>
                  <a:pt x="224" y="164"/>
                </a:lnTo>
                <a:lnTo>
                  <a:pt x="224" y="164"/>
                </a:lnTo>
                <a:lnTo>
                  <a:pt x="224" y="164"/>
                </a:lnTo>
                <a:lnTo>
                  <a:pt x="224" y="164"/>
                </a:lnTo>
                <a:lnTo>
                  <a:pt x="224" y="164"/>
                </a:lnTo>
                <a:lnTo>
                  <a:pt x="223" y="164"/>
                </a:lnTo>
                <a:lnTo>
                  <a:pt x="223" y="164"/>
                </a:lnTo>
                <a:lnTo>
                  <a:pt x="223" y="164"/>
                </a:lnTo>
                <a:lnTo>
                  <a:pt x="223" y="164"/>
                </a:lnTo>
                <a:lnTo>
                  <a:pt x="223" y="164"/>
                </a:lnTo>
                <a:lnTo>
                  <a:pt x="223" y="164"/>
                </a:lnTo>
                <a:lnTo>
                  <a:pt x="223" y="164"/>
                </a:lnTo>
                <a:lnTo>
                  <a:pt x="223" y="164"/>
                </a:lnTo>
                <a:lnTo>
                  <a:pt x="223" y="164"/>
                </a:lnTo>
                <a:lnTo>
                  <a:pt x="223" y="164"/>
                </a:lnTo>
                <a:lnTo>
                  <a:pt x="223" y="164"/>
                </a:lnTo>
                <a:lnTo>
                  <a:pt x="223" y="164"/>
                </a:lnTo>
                <a:lnTo>
                  <a:pt x="223" y="164"/>
                </a:lnTo>
                <a:lnTo>
                  <a:pt x="222" y="164"/>
                </a:lnTo>
                <a:lnTo>
                  <a:pt x="222" y="165"/>
                </a:lnTo>
                <a:lnTo>
                  <a:pt x="222" y="165"/>
                </a:lnTo>
                <a:lnTo>
                  <a:pt x="222" y="165"/>
                </a:lnTo>
                <a:lnTo>
                  <a:pt x="222" y="165"/>
                </a:lnTo>
                <a:lnTo>
                  <a:pt x="222" y="165"/>
                </a:lnTo>
                <a:lnTo>
                  <a:pt x="222" y="165"/>
                </a:lnTo>
                <a:lnTo>
                  <a:pt x="223" y="165"/>
                </a:lnTo>
                <a:lnTo>
                  <a:pt x="223" y="165"/>
                </a:lnTo>
                <a:lnTo>
                  <a:pt x="223" y="165"/>
                </a:lnTo>
                <a:lnTo>
                  <a:pt x="223" y="165"/>
                </a:lnTo>
                <a:lnTo>
                  <a:pt x="223" y="165"/>
                </a:lnTo>
                <a:lnTo>
                  <a:pt x="223" y="165"/>
                </a:lnTo>
                <a:lnTo>
                  <a:pt x="223" y="165"/>
                </a:lnTo>
                <a:lnTo>
                  <a:pt x="222" y="165"/>
                </a:lnTo>
                <a:lnTo>
                  <a:pt x="222" y="165"/>
                </a:lnTo>
                <a:lnTo>
                  <a:pt x="222" y="165"/>
                </a:lnTo>
                <a:lnTo>
                  <a:pt x="222" y="165"/>
                </a:lnTo>
                <a:lnTo>
                  <a:pt x="222" y="165"/>
                </a:lnTo>
                <a:lnTo>
                  <a:pt x="222" y="166"/>
                </a:lnTo>
                <a:lnTo>
                  <a:pt x="222" y="166"/>
                </a:lnTo>
                <a:lnTo>
                  <a:pt x="222" y="166"/>
                </a:lnTo>
                <a:lnTo>
                  <a:pt x="222" y="166"/>
                </a:lnTo>
                <a:lnTo>
                  <a:pt x="222" y="166"/>
                </a:lnTo>
                <a:lnTo>
                  <a:pt x="222" y="166"/>
                </a:lnTo>
                <a:lnTo>
                  <a:pt x="222" y="166"/>
                </a:lnTo>
                <a:lnTo>
                  <a:pt x="222" y="166"/>
                </a:lnTo>
                <a:lnTo>
                  <a:pt x="222" y="167"/>
                </a:lnTo>
                <a:lnTo>
                  <a:pt x="222" y="167"/>
                </a:lnTo>
                <a:lnTo>
                  <a:pt x="222" y="167"/>
                </a:lnTo>
                <a:lnTo>
                  <a:pt x="222" y="167"/>
                </a:lnTo>
                <a:lnTo>
                  <a:pt x="222" y="167"/>
                </a:lnTo>
                <a:lnTo>
                  <a:pt x="222" y="167"/>
                </a:lnTo>
                <a:lnTo>
                  <a:pt x="222" y="167"/>
                </a:lnTo>
                <a:lnTo>
                  <a:pt x="222" y="167"/>
                </a:lnTo>
                <a:lnTo>
                  <a:pt x="222" y="167"/>
                </a:lnTo>
                <a:lnTo>
                  <a:pt x="222" y="168"/>
                </a:lnTo>
                <a:lnTo>
                  <a:pt x="222" y="168"/>
                </a:lnTo>
                <a:lnTo>
                  <a:pt x="222" y="168"/>
                </a:lnTo>
                <a:lnTo>
                  <a:pt x="222" y="168"/>
                </a:lnTo>
                <a:lnTo>
                  <a:pt x="222" y="168"/>
                </a:lnTo>
                <a:lnTo>
                  <a:pt x="222" y="168"/>
                </a:lnTo>
                <a:lnTo>
                  <a:pt x="222" y="168"/>
                </a:lnTo>
                <a:lnTo>
                  <a:pt x="222" y="168"/>
                </a:lnTo>
                <a:lnTo>
                  <a:pt x="222" y="168"/>
                </a:lnTo>
                <a:lnTo>
                  <a:pt x="222" y="168"/>
                </a:lnTo>
                <a:lnTo>
                  <a:pt x="222" y="168"/>
                </a:lnTo>
                <a:lnTo>
                  <a:pt x="222" y="168"/>
                </a:lnTo>
                <a:lnTo>
                  <a:pt x="222" y="169"/>
                </a:lnTo>
                <a:lnTo>
                  <a:pt x="222" y="169"/>
                </a:lnTo>
                <a:lnTo>
                  <a:pt x="222" y="169"/>
                </a:lnTo>
                <a:lnTo>
                  <a:pt x="222" y="169"/>
                </a:lnTo>
                <a:lnTo>
                  <a:pt x="222" y="169"/>
                </a:lnTo>
                <a:lnTo>
                  <a:pt x="221" y="169"/>
                </a:lnTo>
                <a:lnTo>
                  <a:pt x="221" y="169"/>
                </a:lnTo>
                <a:lnTo>
                  <a:pt x="222" y="170"/>
                </a:lnTo>
                <a:lnTo>
                  <a:pt x="222" y="170"/>
                </a:lnTo>
                <a:lnTo>
                  <a:pt x="222" y="170"/>
                </a:lnTo>
                <a:lnTo>
                  <a:pt x="222" y="170"/>
                </a:lnTo>
                <a:lnTo>
                  <a:pt x="222" y="170"/>
                </a:lnTo>
                <a:lnTo>
                  <a:pt x="222" y="170"/>
                </a:lnTo>
                <a:lnTo>
                  <a:pt x="222" y="170"/>
                </a:lnTo>
                <a:lnTo>
                  <a:pt x="222" y="170"/>
                </a:lnTo>
                <a:lnTo>
                  <a:pt x="222" y="171"/>
                </a:lnTo>
                <a:lnTo>
                  <a:pt x="222" y="171"/>
                </a:lnTo>
                <a:lnTo>
                  <a:pt x="222" y="171"/>
                </a:lnTo>
                <a:lnTo>
                  <a:pt x="221" y="171"/>
                </a:lnTo>
                <a:lnTo>
                  <a:pt x="221" y="171"/>
                </a:lnTo>
                <a:lnTo>
                  <a:pt x="221" y="171"/>
                </a:lnTo>
                <a:lnTo>
                  <a:pt x="221" y="171"/>
                </a:lnTo>
                <a:lnTo>
                  <a:pt x="221" y="171"/>
                </a:lnTo>
                <a:lnTo>
                  <a:pt x="221" y="171"/>
                </a:lnTo>
                <a:lnTo>
                  <a:pt x="221" y="171"/>
                </a:lnTo>
                <a:lnTo>
                  <a:pt x="221" y="171"/>
                </a:lnTo>
                <a:lnTo>
                  <a:pt x="221" y="171"/>
                </a:lnTo>
                <a:lnTo>
                  <a:pt x="221" y="171"/>
                </a:lnTo>
                <a:lnTo>
                  <a:pt x="221" y="171"/>
                </a:lnTo>
                <a:lnTo>
                  <a:pt x="221" y="171"/>
                </a:lnTo>
                <a:lnTo>
                  <a:pt x="221" y="171"/>
                </a:lnTo>
                <a:lnTo>
                  <a:pt x="221" y="171"/>
                </a:lnTo>
                <a:lnTo>
                  <a:pt x="221" y="171"/>
                </a:lnTo>
                <a:lnTo>
                  <a:pt x="221" y="172"/>
                </a:lnTo>
                <a:lnTo>
                  <a:pt x="221" y="172"/>
                </a:lnTo>
                <a:lnTo>
                  <a:pt x="220" y="172"/>
                </a:lnTo>
                <a:lnTo>
                  <a:pt x="220" y="172"/>
                </a:lnTo>
                <a:lnTo>
                  <a:pt x="220" y="172"/>
                </a:lnTo>
                <a:lnTo>
                  <a:pt x="220" y="172"/>
                </a:lnTo>
                <a:lnTo>
                  <a:pt x="220" y="172"/>
                </a:lnTo>
                <a:lnTo>
                  <a:pt x="220" y="172"/>
                </a:lnTo>
                <a:lnTo>
                  <a:pt x="220" y="172"/>
                </a:lnTo>
                <a:lnTo>
                  <a:pt x="220" y="172"/>
                </a:lnTo>
                <a:lnTo>
                  <a:pt x="220" y="172"/>
                </a:lnTo>
                <a:lnTo>
                  <a:pt x="219" y="172"/>
                </a:lnTo>
                <a:lnTo>
                  <a:pt x="219" y="172"/>
                </a:lnTo>
                <a:lnTo>
                  <a:pt x="219" y="172"/>
                </a:lnTo>
                <a:lnTo>
                  <a:pt x="219" y="172"/>
                </a:lnTo>
                <a:lnTo>
                  <a:pt x="219" y="172"/>
                </a:lnTo>
                <a:lnTo>
                  <a:pt x="219" y="172"/>
                </a:lnTo>
                <a:lnTo>
                  <a:pt x="219" y="172"/>
                </a:lnTo>
                <a:lnTo>
                  <a:pt x="219" y="172"/>
                </a:lnTo>
                <a:lnTo>
                  <a:pt x="219" y="172"/>
                </a:lnTo>
                <a:lnTo>
                  <a:pt x="219" y="172"/>
                </a:lnTo>
                <a:lnTo>
                  <a:pt x="219" y="172"/>
                </a:lnTo>
                <a:lnTo>
                  <a:pt x="219" y="172"/>
                </a:lnTo>
                <a:lnTo>
                  <a:pt x="219" y="172"/>
                </a:lnTo>
                <a:lnTo>
                  <a:pt x="219" y="172"/>
                </a:lnTo>
                <a:lnTo>
                  <a:pt x="219" y="172"/>
                </a:lnTo>
                <a:lnTo>
                  <a:pt x="219" y="173"/>
                </a:lnTo>
                <a:lnTo>
                  <a:pt x="219" y="173"/>
                </a:lnTo>
                <a:lnTo>
                  <a:pt x="219" y="173"/>
                </a:lnTo>
                <a:lnTo>
                  <a:pt x="219" y="173"/>
                </a:lnTo>
                <a:lnTo>
                  <a:pt x="219" y="173"/>
                </a:lnTo>
                <a:lnTo>
                  <a:pt x="219" y="173"/>
                </a:lnTo>
                <a:lnTo>
                  <a:pt x="219" y="173"/>
                </a:lnTo>
                <a:lnTo>
                  <a:pt x="219" y="173"/>
                </a:lnTo>
                <a:lnTo>
                  <a:pt x="219" y="173"/>
                </a:lnTo>
                <a:lnTo>
                  <a:pt x="219" y="174"/>
                </a:lnTo>
                <a:lnTo>
                  <a:pt x="219" y="174"/>
                </a:lnTo>
                <a:lnTo>
                  <a:pt x="219" y="174"/>
                </a:lnTo>
                <a:lnTo>
                  <a:pt x="219" y="174"/>
                </a:lnTo>
                <a:lnTo>
                  <a:pt x="219" y="174"/>
                </a:lnTo>
                <a:lnTo>
                  <a:pt x="219" y="174"/>
                </a:lnTo>
                <a:lnTo>
                  <a:pt x="219" y="174"/>
                </a:lnTo>
                <a:lnTo>
                  <a:pt x="219" y="174"/>
                </a:lnTo>
                <a:lnTo>
                  <a:pt x="219" y="174"/>
                </a:lnTo>
                <a:lnTo>
                  <a:pt x="219" y="175"/>
                </a:lnTo>
                <a:lnTo>
                  <a:pt x="219" y="175"/>
                </a:lnTo>
                <a:lnTo>
                  <a:pt x="219" y="175"/>
                </a:lnTo>
                <a:lnTo>
                  <a:pt x="219" y="175"/>
                </a:lnTo>
                <a:lnTo>
                  <a:pt x="219" y="175"/>
                </a:lnTo>
                <a:lnTo>
                  <a:pt x="219" y="175"/>
                </a:lnTo>
                <a:lnTo>
                  <a:pt x="219" y="175"/>
                </a:lnTo>
                <a:lnTo>
                  <a:pt x="219" y="176"/>
                </a:lnTo>
                <a:lnTo>
                  <a:pt x="219" y="176"/>
                </a:lnTo>
                <a:lnTo>
                  <a:pt x="219" y="176"/>
                </a:lnTo>
                <a:lnTo>
                  <a:pt x="219" y="176"/>
                </a:lnTo>
                <a:lnTo>
                  <a:pt x="219" y="176"/>
                </a:lnTo>
                <a:lnTo>
                  <a:pt x="219" y="176"/>
                </a:lnTo>
                <a:lnTo>
                  <a:pt x="219" y="176"/>
                </a:lnTo>
                <a:lnTo>
                  <a:pt x="219" y="176"/>
                </a:lnTo>
                <a:lnTo>
                  <a:pt x="220" y="176"/>
                </a:lnTo>
                <a:lnTo>
                  <a:pt x="220" y="176"/>
                </a:lnTo>
                <a:lnTo>
                  <a:pt x="220" y="177"/>
                </a:lnTo>
                <a:lnTo>
                  <a:pt x="220" y="177"/>
                </a:lnTo>
                <a:lnTo>
                  <a:pt x="220" y="177"/>
                </a:lnTo>
                <a:lnTo>
                  <a:pt x="220" y="177"/>
                </a:lnTo>
                <a:lnTo>
                  <a:pt x="220" y="177"/>
                </a:lnTo>
                <a:lnTo>
                  <a:pt x="220" y="178"/>
                </a:lnTo>
                <a:lnTo>
                  <a:pt x="220" y="178"/>
                </a:lnTo>
                <a:lnTo>
                  <a:pt x="219" y="178"/>
                </a:lnTo>
                <a:lnTo>
                  <a:pt x="219" y="178"/>
                </a:lnTo>
                <a:lnTo>
                  <a:pt x="219" y="178"/>
                </a:lnTo>
                <a:lnTo>
                  <a:pt x="219" y="178"/>
                </a:lnTo>
                <a:lnTo>
                  <a:pt x="219" y="178"/>
                </a:lnTo>
                <a:lnTo>
                  <a:pt x="219" y="178"/>
                </a:lnTo>
                <a:lnTo>
                  <a:pt x="219" y="178"/>
                </a:lnTo>
                <a:lnTo>
                  <a:pt x="219" y="178"/>
                </a:lnTo>
                <a:lnTo>
                  <a:pt x="219" y="178"/>
                </a:lnTo>
                <a:lnTo>
                  <a:pt x="219" y="178"/>
                </a:lnTo>
                <a:lnTo>
                  <a:pt x="219" y="178"/>
                </a:lnTo>
                <a:lnTo>
                  <a:pt x="219" y="178"/>
                </a:lnTo>
                <a:lnTo>
                  <a:pt x="219" y="178"/>
                </a:lnTo>
                <a:lnTo>
                  <a:pt x="219" y="178"/>
                </a:lnTo>
                <a:lnTo>
                  <a:pt x="219" y="178"/>
                </a:lnTo>
                <a:lnTo>
                  <a:pt x="219" y="178"/>
                </a:lnTo>
                <a:lnTo>
                  <a:pt x="219" y="178"/>
                </a:lnTo>
                <a:lnTo>
                  <a:pt x="219" y="178"/>
                </a:lnTo>
                <a:lnTo>
                  <a:pt x="218" y="178"/>
                </a:lnTo>
                <a:lnTo>
                  <a:pt x="218" y="178"/>
                </a:lnTo>
                <a:lnTo>
                  <a:pt x="218" y="178"/>
                </a:lnTo>
                <a:lnTo>
                  <a:pt x="218" y="178"/>
                </a:lnTo>
                <a:lnTo>
                  <a:pt x="218" y="178"/>
                </a:lnTo>
                <a:lnTo>
                  <a:pt x="218" y="178"/>
                </a:lnTo>
                <a:lnTo>
                  <a:pt x="218" y="178"/>
                </a:lnTo>
                <a:lnTo>
                  <a:pt x="218" y="178"/>
                </a:lnTo>
                <a:lnTo>
                  <a:pt x="218" y="178"/>
                </a:lnTo>
                <a:lnTo>
                  <a:pt x="218" y="178"/>
                </a:lnTo>
                <a:lnTo>
                  <a:pt x="218" y="179"/>
                </a:lnTo>
                <a:lnTo>
                  <a:pt x="218" y="179"/>
                </a:lnTo>
                <a:lnTo>
                  <a:pt x="217" y="179"/>
                </a:lnTo>
                <a:lnTo>
                  <a:pt x="217" y="179"/>
                </a:lnTo>
                <a:lnTo>
                  <a:pt x="217" y="179"/>
                </a:lnTo>
                <a:lnTo>
                  <a:pt x="217" y="179"/>
                </a:lnTo>
                <a:lnTo>
                  <a:pt x="217" y="179"/>
                </a:lnTo>
                <a:lnTo>
                  <a:pt x="217" y="179"/>
                </a:lnTo>
                <a:lnTo>
                  <a:pt x="217" y="179"/>
                </a:lnTo>
                <a:lnTo>
                  <a:pt x="217" y="179"/>
                </a:lnTo>
                <a:lnTo>
                  <a:pt x="217" y="179"/>
                </a:lnTo>
                <a:lnTo>
                  <a:pt x="217" y="179"/>
                </a:lnTo>
                <a:lnTo>
                  <a:pt x="216" y="179"/>
                </a:lnTo>
                <a:lnTo>
                  <a:pt x="216" y="179"/>
                </a:lnTo>
                <a:lnTo>
                  <a:pt x="216" y="179"/>
                </a:lnTo>
                <a:lnTo>
                  <a:pt x="216" y="179"/>
                </a:lnTo>
                <a:lnTo>
                  <a:pt x="216" y="179"/>
                </a:lnTo>
                <a:lnTo>
                  <a:pt x="216" y="179"/>
                </a:lnTo>
                <a:lnTo>
                  <a:pt x="216" y="179"/>
                </a:lnTo>
                <a:lnTo>
                  <a:pt x="216" y="179"/>
                </a:lnTo>
                <a:lnTo>
                  <a:pt x="216" y="179"/>
                </a:lnTo>
                <a:lnTo>
                  <a:pt x="216" y="179"/>
                </a:lnTo>
                <a:lnTo>
                  <a:pt x="216" y="179"/>
                </a:lnTo>
                <a:lnTo>
                  <a:pt x="216" y="179"/>
                </a:lnTo>
                <a:lnTo>
                  <a:pt x="216" y="179"/>
                </a:lnTo>
                <a:lnTo>
                  <a:pt x="216" y="180"/>
                </a:lnTo>
                <a:lnTo>
                  <a:pt x="216" y="180"/>
                </a:lnTo>
                <a:lnTo>
                  <a:pt x="216" y="180"/>
                </a:lnTo>
                <a:lnTo>
                  <a:pt x="216" y="180"/>
                </a:lnTo>
                <a:lnTo>
                  <a:pt x="216" y="180"/>
                </a:lnTo>
                <a:lnTo>
                  <a:pt x="216" y="179"/>
                </a:lnTo>
                <a:lnTo>
                  <a:pt x="216" y="179"/>
                </a:lnTo>
                <a:lnTo>
                  <a:pt x="215" y="179"/>
                </a:lnTo>
                <a:lnTo>
                  <a:pt x="215" y="179"/>
                </a:lnTo>
                <a:lnTo>
                  <a:pt x="215" y="179"/>
                </a:lnTo>
                <a:lnTo>
                  <a:pt x="215" y="179"/>
                </a:lnTo>
                <a:lnTo>
                  <a:pt x="215" y="179"/>
                </a:lnTo>
                <a:lnTo>
                  <a:pt x="215" y="179"/>
                </a:lnTo>
                <a:lnTo>
                  <a:pt x="215" y="179"/>
                </a:lnTo>
                <a:lnTo>
                  <a:pt x="215" y="179"/>
                </a:lnTo>
                <a:lnTo>
                  <a:pt x="215" y="179"/>
                </a:lnTo>
                <a:lnTo>
                  <a:pt x="215" y="179"/>
                </a:lnTo>
                <a:lnTo>
                  <a:pt x="215" y="180"/>
                </a:lnTo>
                <a:lnTo>
                  <a:pt x="215" y="180"/>
                </a:lnTo>
                <a:lnTo>
                  <a:pt x="214" y="180"/>
                </a:lnTo>
                <a:lnTo>
                  <a:pt x="214" y="181"/>
                </a:lnTo>
                <a:lnTo>
                  <a:pt x="214" y="181"/>
                </a:lnTo>
                <a:lnTo>
                  <a:pt x="214" y="181"/>
                </a:lnTo>
                <a:lnTo>
                  <a:pt x="214" y="181"/>
                </a:lnTo>
                <a:lnTo>
                  <a:pt x="214" y="181"/>
                </a:lnTo>
                <a:lnTo>
                  <a:pt x="214" y="181"/>
                </a:lnTo>
                <a:lnTo>
                  <a:pt x="214" y="181"/>
                </a:lnTo>
                <a:lnTo>
                  <a:pt x="214" y="181"/>
                </a:lnTo>
                <a:lnTo>
                  <a:pt x="214" y="181"/>
                </a:lnTo>
                <a:lnTo>
                  <a:pt x="214" y="181"/>
                </a:lnTo>
                <a:lnTo>
                  <a:pt x="214" y="181"/>
                </a:lnTo>
                <a:lnTo>
                  <a:pt x="214" y="181"/>
                </a:lnTo>
                <a:lnTo>
                  <a:pt x="214" y="182"/>
                </a:lnTo>
                <a:lnTo>
                  <a:pt x="214" y="182"/>
                </a:lnTo>
                <a:lnTo>
                  <a:pt x="214" y="182"/>
                </a:lnTo>
                <a:lnTo>
                  <a:pt x="214" y="182"/>
                </a:lnTo>
                <a:lnTo>
                  <a:pt x="214" y="182"/>
                </a:lnTo>
                <a:lnTo>
                  <a:pt x="214" y="182"/>
                </a:lnTo>
                <a:lnTo>
                  <a:pt x="214" y="182"/>
                </a:lnTo>
                <a:lnTo>
                  <a:pt x="214" y="182"/>
                </a:lnTo>
                <a:lnTo>
                  <a:pt x="214" y="182"/>
                </a:lnTo>
                <a:lnTo>
                  <a:pt x="214" y="182"/>
                </a:lnTo>
                <a:lnTo>
                  <a:pt x="214" y="182"/>
                </a:lnTo>
                <a:lnTo>
                  <a:pt x="214" y="182"/>
                </a:lnTo>
                <a:lnTo>
                  <a:pt x="214" y="183"/>
                </a:lnTo>
                <a:lnTo>
                  <a:pt x="213" y="183"/>
                </a:lnTo>
                <a:lnTo>
                  <a:pt x="213" y="183"/>
                </a:lnTo>
                <a:lnTo>
                  <a:pt x="213" y="183"/>
                </a:lnTo>
                <a:lnTo>
                  <a:pt x="213" y="183"/>
                </a:lnTo>
                <a:lnTo>
                  <a:pt x="212" y="183"/>
                </a:lnTo>
                <a:lnTo>
                  <a:pt x="212" y="183"/>
                </a:lnTo>
                <a:lnTo>
                  <a:pt x="212" y="183"/>
                </a:lnTo>
                <a:lnTo>
                  <a:pt x="212" y="183"/>
                </a:lnTo>
                <a:lnTo>
                  <a:pt x="212" y="184"/>
                </a:lnTo>
                <a:lnTo>
                  <a:pt x="213" y="184"/>
                </a:lnTo>
                <a:lnTo>
                  <a:pt x="212" y="184"/>
                </a:lnTo>
                <a:lnTo>
                  <a:pt x="212" y="184"/>
                </a:lnTo>
                <a:lnTo>
                  <a:pt x="212" y="184"/>
                </a:lnTo>
                <a:lnTo>
                  <a:pt x="212" y="184"/>
                </a:lnTo>
                <a:lnTo>
                  <a:pt x="212" y="184"/>
                </a:lnTo>
                <a:lnTo>
                  <a:pt x="212" y="184"/>
                </a:lnTo>
                <a:lnTo>
                  <a:pt x="212" y="185"/>
                </a:lnTo>
                <a:lnTo>
                  <a:pt x="212" y="185"/>
                </a:lnTo>
                <a:lnTo>
                  <a:pt x="212" y="185"/>
                </a:lnTo>
                <a:lnTo>
                  <a:pt x="212" y="185"/>
                </a:lnTo>
                <a:lnTo>
                  <a:pt x="212" y="185"/>
                </a:lnTo>
                <a:lnTo>
                  <a:pt x="211" y="185"/>
                </a:lnTo>
                <a:lnTo>
                  <a:pt x="212" y="185"/>
                </a:lnTo>
                <a:lnTo>
                  <a:pt x="212" y="185"/>
                </a:lnTo>
                <a:lnTo>
                  <a:pt x="212" y="185"/>
                </a:lnTo>
                <a:lnTo>
                  <a:pt x="212" y="185"/>
                </a:lnTo>
                <a:lnTo>
                  <a:pt x="212" y="185"/>
                </a:lnTo>
                <a:lnTo>
                  <a:pt x="212" y="186"/>
                </a:lnTo>
                <a:lnTo>
                  <a:pt x="212" y="186"/>
                </a:lnTo>
                <a:lnTo>
                  <a:pt x="212" y="186"/>
                </a:lnTo>
                <a:lnTo>
                  <a:pt x="212" y="186"/>
                </a:lnTo>
                <a:lnTo>
                  <a:pt x="212" y="186"/>
                </a:lnTo>
                <a:lnTo>
                  <a:pt x="212" y="186"/>
                </a:lnTo>
                <a:lnTo>
                  <a:pt x="211" y="186"/>
                </a:lnTo>
                <a:lnTo>
                  <a:pt x="211" y="186"/>
                </a:lnTo>
                <a:lnTo>
                  <a:pt x="211" y="186"/>
                </a:lnTo>
                <a:lnTo>
                  <a:pt x="211" y="186"/>
                </a:lnTo>
                <a:lnTo>
                  <a:pt x="211" y="186"/>
                </a:lnTo>
                <a:lnTo>
                  <a:pt x="211" y="186"/>
                </a:lnTo>
                <a:lnTo>
                  <a:pt x="211" y="186"/>
                </a:lnTo>
                <a:lnTo>
                  <a:pt x="211" y="186"/>
                </a:lnTo>
                <a:lnTo>
                  <a:pt x="210" y="185"/>
                </a:lnTo>
                <a:lnTo>
                  <a:pt x="210" y="185"/>
                </a:lnTo>
                <a:lnTo>
                  <a:pt x="210" y="185"/>
                </a:lnTo>
                <a:lnTo>
                  <a:pt x="210" y="186"/>
                </a:lnTo>
                <a:lnTo>
                  <a:pt x="210" y="186"/>
                </a:lnTo>
                <a:lnTo>
                  <a:pt x="210" y="186"/>
                </a:lnTo>
                <a:lnTo>
                  <a:pt x="210" y="186"/>
                </a:lnTo>
                <a:lnTo>
                  <a:pt x="210" y="186"/>
                </a:lnTo>
                <a:lnTo>
                  <a:pt x="210" y="186"/>
                </a:lnTo>
                <a:lnTo>
                  <a:pt x="209" y="186"/>
                </a:lnTo>
                <a:lnTo>
                  <a:pt x="209" y="186"/>
                </a:lnTo>
                <a:lnTo>
                  <a:pt x="209" y="186"/>
                </a:lnTo>
                <a:lnTo>
                  <a:pt x="209" y="186"/>
                </a:lnTo>
                <a:lnTo>
                  <a:pt x="209" y="186"/>
                </a:lnTo>
                <a:lnTo>
                  <a:pt x="209" y="186"/>
                </a:lnTo>
                <a:lnTo>
                  <a:pt x="209" y="186"/>
                </a:lnTo>
                <a:lnTo>
                  <a:pt x="209" y="186"/>
                </a:lnTo>
                <a:lnTo>
                  <a:pt x="209" y="186"/>
                </a:lnTo>
                <a:lnTo>
                  <a:pt x="209" y="186"/>
                </a:lnTo>
                <a:lnTo>
                  <a:pt x="208" y="186"/>
                </a:lnTo>
                <a:lnTo>
                  <a:pt x="208" y="186"/>
                </a:lnTo>
                <a:lnTo>
                  <a:pt x="208" y="186"/>
                </a:lnTo>
                <a:lnTo>
                  <a:pt x="208" y="186"/>
                </a:lnTo>
                <a:lnTo>
                  <a:pt x="208" y="186"/>
                </a:lnTo>
                <a:lnTo>
                  <a:pt x="208" y="186"/>
                </a:lnTo>
                <a:lnTo>
                  <a:pt x="208" y="186"/>
                </a:lnTo>
                <a:lnTo>
                  <a:pt x="208" y="186"/>
                </a:lnTo>
                <a:lnTo>
                  <a:pt x="208" y="186"/>
                </a:lnTo>
                <a:lnTo>
                  <a:pt x="208" y="186"/>
                </a:lnTo>
                <a:lnTo>
                  <a:pt x="208" y="186"/>
                </a:lnTo>
                <a:lnTo>
                  <a:pt x="208" y="186"/>
                </a:lnTo>
                <a:lnTo>
                  <a:pt x="208" y="186"/>
                </a:lnTo>
                <a:lnTo>
                  <a:pt x="208" y="186"/>
                </a:lnTo>
                <a:lnTo>
                  <a:pt x="208" y="186"/>
                </a:lnTo>
                <a:lnTo>
                  <a:pt x="208" y="186"/>
                </a:lnTo>
                <a:lnTo>
                  <a:pt x="208" y="186"/>
                </a:lnTo>
                <a:lnTo>
                  <a:pt x="208" y="186"/>
                </a:lnTo>
                <a:lnTo>
                  <a:pt x="207" y="186"/>
                </a:lnTo>
                <a:lnTo>
                  <a:pt x="207" y="186"/>
                </a:lnTo>
                <a:lnTo>
                  <a:pt x="207" y="186"/>
                </a:lnTo>
                <a:lnTo>
                  <a:pt x="206" y="186"/>
                </a:lnTo>
                <a:lnTo>
                  <a:pt x="206" y="186"/>
                </a:lnTo>
                <a:lnTo>
                  <a:pt x="206" y="186"/>
                </a:lnTo>
                <a:lnTo>
                  <a:pt x="206" y="186"/>
                </a:lnTo>
                <a:lnTo>
                  <a:pt x="206" y="186"/>
                </a:lnTo>
                <a:lnTo>
                  <a:pt x="206" y="186"/>
                </a:lnTo>
                <a:lnTo>
                  <a:pt x="206" y="186"/>
                </a:lnTo>
                <a:lnTo>
                  <a:pt x="206" y="186"/>
                </a:lnTo>
                <a:lnTo>
                  <a:pt x="206" y="187"/>
                </a:lnTo>
                <a:lnTo>
                  <a:pt x="206" y="187"/>
                </a:lnTo>
                <a:lnTo>
                  <a:pt x="206" y="187"/>
                </a:lnTo>
                <a:lnTo>
                  <a:pt x="206" y="187"/>
                </a:lnTo>
                <a:lnTo>
                  <a:pt x="206" y="186"/>
                </a:lnTo>
                <a:lnTo>
                  <a:pt x="206" y="186"/>
                </a:lnTo>
                <a:lnTo>
                  <a:pt x="206" y="186"/>
                </a:lnTo>
                <a:lnTo>
                  <a:pt x="206" y="186"/>
                </a:lnTo>
                <a:lnTo>
                  <a:pt x="206" y="186"/>
                </a:lnTo>
                <a:lnTo>
                  <a:pt x="206" y="186"/>
                </a:lnTo>
                <a:lnTo>
                  <a:pt x="206" y="186"/>
                </a:lnTo>
                <a:lnTo>
                  <a:pt x="206" y="186"/>
                </a:lnTo>
                <a:lnTo>
                  <a:pt x="206" y="186"/>
                </a:lnTo>
                <a:lnTo>
                  <a:pt x="205" y="187"/>
                </a:lnTo>
                <a:lnTo>
                  <a:pt x="205" y="187"/>
                </a:lnTo>
                <a:lnTo>
                  <a:pt x="205" y="187"/>
                </a:lnTo>
                <a:lnTo>
                  <a:pt x="205" y="188"/>
                </a:lnTo>
                <a:lnTo>
                  <a:pt x="205" y="188"/>
                </a:lnTo>
                <a:lnTo>
                  <a:pt x="205" y="188"/>
                </a:lnTo>
                <a:lnTo>
                  <a:pt x="205" y="188"/>
                </a:lnTo>
                <a:lnTo>
                  <a:pt x="205" y="188"/>
                </a:lnTo>
                <a:lnTo>
                  <a:pt x="206" y="188"/>
                </a:lnTo>
                <a:lnTo>
                  <a:pt x="206" y="188"/>
                </a:lnTo>
                <a:lnTo>
                  <a:pt x="206" y="188"/>
                </a:lnTo>
                <a:lnTo>
                  <a:pt x="206" y="188"/>
                </a:lnTo>
                <a:lnTo>
                  <a:pt x="206" y="188"/>
                </a:lnTo>
                <a:lnTo>
                  <a:pt x="206" y="188"/>
                </a:lnTo>
                <a:lnTo>
                  <a:pt x="206" y="188"/>
                </a:lnTo>
                <a:lnTo>
                  <a:pt x="206" y="188"/>
                </a:lnTo>
                <a:lnTo>
                  <a:pt x="206" y="188"/>
                </a:lnTo>
                <a:lnTo>
                  <a:pt x="205" y="188"/>
                </a:lnTo>
                <a:lnTo>
                  <a:pt x="205" y="188"/>
                </a:lnTo>
                <a:lnTo>
                  <a:pt x="205" y="188"/>
                </a:lnTo>
                <a:lnTo>
                  <a:pt x="205" y="188"/>
                </a:lnTo>
                <a:lnTo>
                  <a:pt x="205" y="188"/>
                </a:lnTo>
                <a:lnTo>
                  <a:pt x="205" y="188"/>
                </a:lnTo>
                <a:lnTo>
                  <a:pt x="205" y="188"/>
                </a:lnTo>
                <a:lnTo>
                  <a:pt x="205" y="188"/>
                </a:lnTo>
                <a:lnTo>
                  <a:pt x="205" y="188"/>
                </a:lnTo>
                <a:lnTo>
                  <a:pt x="205" y="188"/>
                </a:lnTo>
                <a:lnTo>
                  <a:pt x="205" y="188"/>
                </a:lnTo>
                <a:lnTo>
                  <a:pt x="205" y="188"/>
                </a:lnTo>
                <a:lnTo>
                  <a:pt x="205" y="188"/>
                </a:lnTo>
                <a:lnTo>
                  <a:pt x="205" y="188"/>
                </a:lnTo>
                <a:lnTo>
                  <a:pt x="205" y="188"/>
                </a:lnTo>
                <a:lnTo>
                  <a:pt x="205" y="188"/>
                </a:lnTo>
                <a:lnTo>
                  <a:pt x="205" y="188"/>
                </a:lnTo>
                <a:lnTo>
                  <a:pt x="204" y="188"/>
                </a:lnTo>
                <a:lnTo>
                  <a:pt x="204" y="188"/>
                </a:lnTo>
                <a:lnTo>
                  <a:pt x="204" y="188"/>
                </a:lnTo>
                <a:lnTo>
                  <a:pt x="204" y="188"/>
                </a:lnTo>
                <a:lnTo>
                  <a:pt x="204" y="188"/>
                </a:lnTo>
                <a:lnTo>
                  <a:pt x="204" y="188"/>
                </a:lnTo>
                <a:lnTo>
                  <a:pt x="204" y="189"/>
                </a:lnTo>
                <a:lnTo>
                  <a:pt x="205" y="189"/>
                </a:lnTo>
                <a:lnTo>
                  <a:pt x="205" y="189"/>
                </a:lnTo>
                <a:lnTo>
                  <a:pt x="205" y="189"/>
                </a:lnTo>
                <a:lnTo>
                  <a:pt x="205" y="189"/>
                </a:lnTo>
                <a:lnTo>
                  <a:pt x="205" y="189"/>
                </a:lnTo>
                <a:lnTo>
                  <a:pt x="205" y="189"/>
                </a:lnTo>
                <a:lnTo>
                  <a:pt x="205" y="189"/>
                </a:lnTo>
                <a:lnTo>
                  <a:pt x="205" y="189"/>
                </a:lnTo>
                <a:lnTo>
                  <a:pt x="205" y="189"/>
                </a:lnTo>
                <a:lnTo>
                  <a:pt x="205" y="189"/>
                </a:lnTo>
                <a:lnTo>
                  <a:pt x="205" y="189"/>
                </a:lnTo>
                <a:lnTo>
                  <a:pt x="205" y="189"/>
                </a:lnTo>
                <a:lnTo>
                  <a:pt x="205" y="189"/>
                </a:lnTo>
                <a:lnTo>
                  <a:pt x="205" y="189"/>
                </a:lnTo>
                <a:lnTo>
                  <a:pt x="205" y="189"/>
                </a:lnTo>
                <a:lnTo>
                  <a:pt x="205" y="189"/>
                </a:lnTo>
                <a:lnTo>
                  <a:pt x="205" y="189"/>
                </a:lnTo>
                <a:lnTo>
                  <a:pt x="205" y="189"/>
                </a:lnTo>
                <a:lnTo>
                  <a:pt x="205" y="190"/>
                </a:lnTo>
                <a:lnTo>
                  <a:pt x="204" y="190"/>
                </a:lnTo>
                <a:lnTo>
                  <a:pt x="204" y="190"/>
                </a:lnTo>
                <a:lnTo>
                  <a:pt x="204" y="189"/>
                </a:lnTo>
                <a:lnTo>
                  <a:pt x="204" y="189"/>
                </a:lnTo>
                <a:lnTo>
                  <a:pt x="204" y="189"/>
                </a:lnTo>
                <a:lnTo>
                  <a:pt x="204" y="189"/>
                </a:lnTo>
                <a:lnTo>
                  <a:pt x="204" y="189"/>
                </a:lnTo>
                <a:lnTo>
                  <a:pt x="204" y="190"/>
                </a:lnTo>
                <a:lnTo>
                  <a:pt x="204" y="190"/>
                </a:lnTo>
                <a:lnTo>
                  <a:pt x="204" y="190"/>
                </a:lnTo>
                <a:lnTo>
                  <a:pt x="204" y="190"/>
                </a:lnTo>
                <a:lnTo>
                  <a:pt x="204" y="190"/>
                </a:lnTo>
                <a:lnTo>
                  <a:pt x="204" y="190"/>
                </a:lnTo>
                <a:lnTo>
                  <a:pt x="204" y="190"/>
                </a:lnTo>
                <a:lnTo>
                  <a:pt x="204" y="190"/>
                </a:lnTo>
                <a:lnTo>
                  <a:pt x="204" y="190"/>
                </a:lnTo>
                <a:lnTo>
                  <a:pt x="204" y="190"/>
                </a:lnTo>
                <a:lnTo>
                  <a:pt x="204" y="190"/>
                </a:lnTo>
                <a:lnTo>
                  <a:pt x="204" y="190"/>
                </a:lnTo>
                <a:lnTo>
                  <a:pt x="203" y="190"/>
                </a:lnTo>
                <a:lnTo>
                  <a:pt x="203" y="191"/>
                </a:lnTo>
                <a:lnTo>
                  <a:pt x="203" y="191"/>
                </a:lnTo>
                <a:lnTo>
                  <a:pt x="203" y="191"/>
                </a:lnTo>
                <a:lnTo>
                  <a:pt x="203" y="191"/>
                </a:lnTo>
                <a:lnTo>
                  <a:pt x="203" y="191"/>
                </a:lnTo>
                <a:lnTo>
                  <a:pt x="203" y="191"/>
                </a:lnTo>
                <a:lnTo>
                  <a:pt x="203" y="191"/>
                </a:lnTo>
                <a:lnTo>
                  <a:pt x="203" y="191"/>
                </a:lnTo>
                <a:lnTo>
                  <a:pt x="203" y="191"/>
                </a:lnTo>
                <a:lnTo>
                  <a:pt x="202" y="191"/>
                </a:lnTo>
                <a:lnTo>
                  <a:pt x="202" y="191"/>
                </a:lnTo>
                <a:lnTo>
                  <a:pt x="202" y="191"/>
                </a:lnTo>
                <a:lnTo>
                  <a:pt x="202" y="191"/>
                </a:lnTo>
                <a:lnTo>
                  <a:pt x="202" y="191"/>
                </a:lnTo>
                <a:lnTo>
                  <a:pt x="202" y="191"/>
                </a:lnTo>
                <a:lnTo>
                  <a:pt x="202" y="191"/>
                </a:lnTo>
                <a:lnTo>
                  <a:pt x="202" y="191"/>
                </a:lnTo>
                <a:lnTo>
                  <a:pt x="202" y="191"/>
                </a:lnTo>
                <a:lnTo>
                  <a:pt x="202" y="191"/>
                </a:lnTo>
                <a:lnTo>
                  <a:pt x="202" y="191"/>
                </a:lnTo>
                <a:lnTo>
                  <a:pt x="202" y="191"/>
                </a:lnTo>
                <a:lnTo>
                  <a:pt x="202" y="191"/>
                </a:lnTo>
                <a:lnTo>
                  <a:pt x="202" y="191"/>
                </a:lnTo>
                <a:lnTo>
                  <a:pt x="202" y="191"/>
                </a:lnTo>
                <a:lnTo>
                  <a:pt x="202" y="191"/>
                </a:lnTo>
                <a:lnTo>
                  <a:pt x="202" y="191"/>
                </a:lnTo>
                <a:lnTo>
                  <a:pt x="202" y="191"/>
                </a:lnTo>
                <a:lnTo>
                  <a:pt x="201" y="191"/>
                </a:lnTo>
                <a:lnTo>
                  <a:pt x="201" y="191"/>
                </a:lnTo>
                <a:lnTo>
                  <a:pt x="201" y="191"/>
                </a:lnTo>
                <a:lnTo>
                  <a:pt x="201" y="192"/>
                </a:lnTo>
                <a:lnTo>
                  <a:pt x="201" y="192"/>
                </a:lnTo>
                <a:lnTo>
                  <a:pt x="201" y="192"/>
                </a:lnTo>
                <a:lnTo>
                  <a:pt x="201" y="192"/>
                </a:lnTo>
                <a:lnTo>
                  <a:pt x="201" y="192"/>
                </a:lnTo>
                <a:lnTo>
                  <a:pt x="201" y="192"/>
                </a:lnTo>
                <a:lnTo>
                  <a:pt x="201" y="192"/>
                </a:lnTo>
                <a:lnTo>
                  <a:pt x="201" y="192"/>
                </a:lnTo>
                <a:lnTo>
                  <a:pt x="201" y="192"/>
                </a:lnTo>
                <a:lnTo>
                  <a:pt x="201" y="192"/>
                </a:lnTo>
                <a:lnTo>
                  <a:pt x="201" y="192"/>
                </a:lnTo>
                <a:lnTo>
                  <a:pt x="201" y="192"/>
                </a:lnTo>
                <a:lnTo>
                  <a:pt x="201" y="192"/>
                </a:lnTo>
                <a:lnTo>
                  <a:pt x="200" y="193"/>
                </a:lnTo>
                <a:lnTo>
                  <a:pt x="200" y="193"/>
                </a:lnTo>
                <a:lnTo>
                  <a:pt x="200" y="193"/>
                </a:lnTo>
                <a:lnTo>
                  <a:pt x="200" y="193"/>
                </a:lnTo>
                <a:lnTo>
                  <a:pt x="200" y="193"/>
                </a:lnTo>
                <a:lnTo>
                  <a:pt x="200" y="193"/>
                </a:lnTo>
                <a:lnTo>
                  <a:pt x="200" y="194"/>
                </a:lnTo>
                <a:lnTo>
                  <a:pt x="200" y="194"/>
                </a:lnTo>
                <a:lnTo>
                  <a:pt x="200" y="194"/>
                </a:lnTo>
                <a:lnTo>
                  <a:pt x="200" y="194"/>
                </a:lnTo>
                <a:lnTo>
                  <a:pt x="200" y="194"/>
                </a:lnTo>
                <a:lnTo>
                  <a:pt x="200" y="194"/>
                </a:lnTo>
                <a:lnTo>
                  <a:pt x="200" y="195"/>
                </a:lnTo>
                <a:lnTo>
                  <a:pt x="200" y="195"/>
                </a:lnTo>
                <a:lnTo>
                  <a:pt x="200" y="195"/>
                </a:lnTo>
                <a:lnTo>
                  <a:pt x="200" y="195"/>
                </a:lnTo>
                <a:lnTo>
                  <a:pt x="200" y="195"/>
                </a:lnTo>
                <a:lnTo>
                  <a:pt x="199" y="195"/>
                </a:lnTo>
                <a:lnTo>
                  <a:pt x="199" y="195"/>
                </a:lnTo>
                <a:lnTo>
                  <a:pt x="199" y="195"/>
                </a:lnTo>
                <a:lnTo>
                  <a:pt x="199" y="195"/>
                </a:lnTo>
                <a:lnTo>
                  <a:pt x="199" y="195"/>
                </a:lnTo>
                <a:lnTo>
                  <a:pt x="199" y="195"/>
                </a:lnTo>
                <a:lnTo>
                  <a:pt x="199" y="195"/>
                </a:lnTo>
                <a:lnTo>
                  <a:pt x="199" y="195"/>
                </a:lnTo>
                <a:lnTo>
                  <a:pt x="198" y="195"/>
                </a:lnTo>
                <a:lnTo>
                  <a:pt x="198" y="195"/>
                </a:lnTo>
                <a:lnTo>
                  <a:pt x="198" y="195"/>
                </a:lnTo>
                <a:lnTo>
                  <a:pt x="198" y="196"/>
                </a:lnTo>
                <a:lnTo>
                  <a:pt x="198" y="196"/>
                </a:lnTo>
                <a:lnTo>
                  <a:pt x="198" y="196"/>
                </a:lnTo>
                <a:lnTo>
                  <a:pt x="198" y="196"/>
                </a:lnTo>
                <a:lnTo>
                  <a:pt x="198" y="196"/>
                </a:lnTo>
                <a:lnTo>
                  <a:pt x="198" y="196"/>
                </a:lnTo>
                <a:lnTo>
                  <a:pt x="198" y="196"/>
                </a:lnTo>
                <a:lnTo>
                  <a:pt x="198" y="196"/>
                </a:lnTo>
                <a:lnTo>
                  <a:pt x="198" y="196"/>
                </a:lnTo>
                <a:lnTo>
                  <a:pt x="198" y="196"/>
                </a:lnTo>
                <a:lnTo>
                  <a:pt x="198" y="196"/>
                </a:lnTo>
                <a:lnTo>
                  <a:pt x="198" y="196"/>
                </a:lnTo>
                <a:lnTo>
                  <a:pt x="198" y="196"/>
                </a:lnTo>
                <a:lnTo>
                  <a:pt x="198" y="196"/>
                </a:lnTo>
                <a:lnTo>
                  <a:pt x="198" y="196"/>
                </a:lnTo>
                <a:lnTo>
                  <a:pt x="198" y="196"/>
                </a:lnTo>
                <a:lnTo>
                  <a:pt x="197" y="196"/>
                </a:lnTo>
                <a:lnTo>
                  <a:pt x="197" y="196"/>
                </a:lnTo>
                <a:lnTo>
                  <a:pt x="197" y="196"/>
                </a:lnTo>
                <a:lnTo>
                  <a:pt x="197" y="196"/>
                </a:lnTo>
                <a:lnTo>
                  <a:pt x="197" y="196"/>
                </a:lnTo>
                <a:lnTo>
                  <a:pt x="197" y="196"/>
                </a:lnTo>
                <a:lnTo>
                  <a:pt x="197" y="196"/>
                </a:lnTo>
                <a:lnTo>
                  <a:pt x="197" y="196"/>
                </a:lnTo>
                <a:lnTo>
                  <a:pt x="197" y="196"/>
                </a:lnTo>
                <a:lnTo>
                  <a:pt x="197" y="197"/>
                </a:lnTo>
                <a:lnTo>
                  <a:pt x="196" y="197"/>
                </a:lnTo>
                <a:lnTo>
                  <a:pt x="196" y="197"/>
                </a:lnTo>
                <a:lnTo>
                  <a:pt x="196" y="197"/>
                </a:lnTo>
                <a:lnTo>
                  <a:pt x="196" y="197"/>
                </a:lnTo>
                <a:lnTo>
                  <a:pt x="196" y="197"/>
                </a:lnTo>
                <a:lnTo>
                  <a:pt x="195" y="198"/>
                </a:lnTo>
                <a:lnTo>
                  <a:pt x="195" y="198"/>
                </a:lnTo>
                <a:lnTo>
                  <a:pt x="195" y="198"/>
                </a:lnTo>
                <a:lnTo>
                  <a:pt x="195" y="198"/>
                </a:lnTo>
                <a:lnTo>
                  <a:pt x="195" y="198"/>
                </a:lnTo>
                <a:lnTo>
                  <a:pt x="195" y="198"/>
                </a:lnTo>
                <a:lnTo>
                  <a:pt x="195" y="198"/>
                </a:lnTo>
                <a:lnTo>
                  <a:pt x="195" y="198"/>
                </a:lnTo>
                <a:lnTo>
                  <a:pt x="194" y="199"/>
                </a:lnTo>
                <a:lnTo>
                  <a:pt x="195" y="199"/>
                </a:lnTo>
                <a:lnTo>
                  <a:pt x="194" y="199"/>
                </a:lnTo>
                <a:lnTo>
                  <a:pt x="194" y="199"/>
                </a:lnTo>
                <a:lnTo>
                  <a:pt x="194" y="199"/>
                </a:lnTo>
                <a:lnTo>
                  <a:pt x="194" y="199"/>
                </a:lnTo>
                <a:lnTo>
                  <a:pt x="194" y="199"/>
                </a:lnTo>
                <a:lnTo>
                  <a:pt x="194" y="199"/>
                </a:lnTo>
                <a:lnTo>
                  <a:pt x="194" y="199"/>
                </a:lnTo>
                <a:lnTo>
                  <a:pt x="194" y="199"/>
                </a:lnTo>
                <a:lnTo>
                  <a:pt x="194" y="199"/>
                </a:lnTo>
                <a:lnTo>
                  <a:pt x="193" y="199"/>
                </a:lnTo>
                <a:lnTo>
                  <a:pt x="193" y="199"/>
                </a:lnTo>
                <a:lnTo>
                  <a:pt x="192" y="200"/>
                </a:lnTo>
                <a:lnTo>
                  <a:pt x="192" y="200"/>
                </a:lnTo>
                <a:lnTo>
                  <a:pt x="192" y="200"/>
                </a:lnTo>
                <a:lnTo>
                  <a:pt x="192" y="200"/>
                </a:lnTo>
                <a:lnTo>
                  <a:pt x="192" y="200"/>
                </a:lnTo>
                <a:lnTo>
                  <a:pt x="192" y="200"/>
                </a:lnTo>
                <a:lnTo>
                  <a:pt x="192" y="200"/>
                </a:lnTo>
                <a:lnTo>
                  <a:pt x="192" y="200"/>
                </a:lnTo>
                <a:lnTo>
                  <a:pt x="192" y="200"/>
                </a:lnTo>
                <a:lnTo>
                  <a:pt x="192" y="200"/>
                </a:lnTo>
                <a:lnTo>
                  <a:pt x="192" y="200"/>
                </a:lnTo>
                <a:lnTo>
                  <a:pt x="192" y="201"/>
                </a:lnTo>
                <a:lnTo>
                  <a:pt x="192" y="201"/>
                </a:lnTo>
                <a:lnTo>
                  <a:pt x="192" y="201"/>
                </a:lnTo>
                <a:lnTo>
                  <a:pt x="192" y="201"/>
                </a:lnTo>
                <a:lnTo>
                  <a:pt x="191" y="201"/>
                </a:lnTo>
                <a:lnTo>
                  <a:pt x="191" y="201"/>
                </a:lnTo>
                <a:lnTo>
                  <a:pt x="191" y="201"/>
                </a:lnTo>
                <a:lnTo>
                  <a:pt x="191" y="201"/>
                </a:lnTo>
                <a:lnTo>
                  <a:pt x="191" y="201"/>
                </a:lnTo>
                <a:lnTo>
                  <a:pt x="191" y="201"/>
                </a:lnTo>
                <a:lnTo>
                  <a:pt x="191" y="201"/>
                </a:lnTo>
                <a:lnTo>
                  <a:pt x="191" y="201"/>
                </a:lnTo>
                <a:lnTo>
                  <a:pt x="191" y="201"/>
                </a:lnTo>
                <a:lnTo>
                  <a:pt x="191" y="201"/>
                </a:lnTo>
                <a:lnTo>
                  <a:pt x="190" y="201"/>
                </a:lnTo>
                <a:lnTo>
                  <a:pt x="190" y="201"/>
                </a:lnTo>
                <a:lnTo>
                  <a:pt x="190" y="201"/>
                </a:lnTo>
                <a:lnTo>
                  <a:pt x="190" y="201"/>
                </a:lnTo>
                <a:lnTo>
                  <a:pt x="190" y="201"/>
                </a:lnTo>
                <a:lnTo>
                  <a:pt x="190" y="201"/>
                </a:lnTo>
                <a:lnTo>
                  <a:pt x="190" y="202"/>
                </a:lnTo>
                <a:lnTo>
                  <a:pt x="190" y="202"/>
                </a:lnTo>
                <a:lnTo>
                  <a:pt x="190" y="202"/>
                </a:lnTo>
                <a:lnTo>
                  <a:pt x="190" y="202"/>
                </a:lnTo>
                <a:lnTo>
                  <a:pt x="190" y="201"/>
                </a:lnTo>
                <a:lnTo>
                  <a:pt x="190" y="201"/>
                </a:lnTo>
                <a:lnTo>
                  <a:pt x="190" y="201"/>
                </a:lnTo>
                <a:lnTo>
                  <a:pt x="190" y="201"/>
                </a:lnTo>
                <a:lnTo>
                  <a:pt x="190" y="201"/>
                </a:lnTo>
                <a:lnTo>
                  <a:pt x="190" y="201"/>
                </a:lnTo>
                <a:lnTo>
                  <a:pt x="190" y="201"/>
                </a:lnTo>
                <a:lnTo>
                  <a:pt x="189" y="201"/>
                </a:lnTo>
                <a:lnTo>
                  <a:pt x="189" y="201"/>
                </a:lnTo>
                <a:lnTo>
                  <a:pt x="189" y="201"/>
                </a:lnTo>
                <a:lnTo>
                  <a:pt x="189" y="201"/>
                </a:lnTo>
                <a:lnTo>
                  <a:pt x="189" y="202"/>
                </a:lnTo>
                <a:lnTo>
                  <a:pt x="189" y="202"/>
                </a:lnTo>
                <a:lnTo>
                  <a:pt x="189" y="202"/>
                </a:lnTo>
                <a:lnTo>
                  <a:pt x="189" y="202"/>
                </a:lnTo>
                <a:lnTo>
                  <a:pt x="189" y="202"/>
                </a:lnTo>
                <a:lnTo>
                  <a:pt x="189" y="202"/>
                </a:lnTo>
                <a:lnTo>
                  <a:pt x="189" y="202"/>
                </a:lnTo>
                <a:lnTo>
                  <a:pt x="189" y="202"/>
                </a:lnTo>
                <a:lnTo>
                  <a:pt x="189" y="202"/>
                </a:lnTo>
                <a:lnTo>
                  <a:pt x="189" y="202"/>
                </a:lnTo>
                <a:lnTo>
                  <a:pt x="188" y="202"/>
                </a:lnTo>
                <a:lnTo>
                  <a:pt x="188" y="202"/>
                </a:lnTo>
                <a:lnTo>
                  <a:pt x="188" y="202"/>
                </a:lnTo>
                <a:lnTo>
                  <a:pt x="188" y="202"/>
                </a:lnTo>
                <a:lnTo>
                  <a:pt x="188" y="203"/>
                </a:lnTo>
                <a:lnTo>
                  <a:pt x="188" y="203"/>
                </a:lnTo>
                <a:lnTo>
                  <a:pt x="188" y="203"/>
                </a:lnTo>
                <a:lnTo>
                  <a:pt x="188" y="203"/>
                </a:lnTo>
                <a:lnTo>
                  <a:pt x="187" y="203"/>
                </a:lnTo>
                <a:lnTo>
                  <a:pt x="187" y="203"/>
                </a:lnTo>
                <a:lnTo>
                  <a:pt x="187" y="203"/>
                </a:lnTo>
                <a:lnTo>
                  <a:pt x="187" y="203"/>
                </a:lnTo>
                <a:lnTo>
                  <a:pt x="187" y="203"/>
                </a:lnTo>
                <a:lnTo>
                  <a:pt x="187" y="203"/>
                </a:lnTo>
                <a:lnTo>
                  <a:pt x="187" y="203"/>
                </a:lnTo>
                <a:lnTo>
                  <a:pt x="187" y="203"/>
                </a:lnTo>
                <a:lnTo>
                  <a:pt x="187" y="203"/>
                </a:lnTo>
                <a:lnTo>
                  <a:pt x="187" y="202"/>
                </a:lnTo>
                <a:lnTo>
                  <a:pt x="187" y="202"/>
                </a:lnTo>
                <a:lnTo>
                  <a:pt x="187" y="202"/>
                </a:lnTo>
                <a:lnTo>
                  <a:pt x="186" y="202"/>
                </a:lnTo>
                <a:lnTo>
                  <a:pt x="186" y="202"/>
                </a:lnTo>
                <a:lnTo>
                  <a:pt x="186" y="202"/>
                </a:lnTo>
                <a:lnTo>
                  <a:pt x="185" y="202"/>
                </a:lnTo>
                <a:lnTo>
                  <a:pt x="185" y="202"/>
                </a:lnTo>
                <a:lnTo>
                  <a:pt x="185" y="202"/>
                </a:lnTo>
                <a:lnTo>
                  <a:pt x="185" y="203"/>
                </a:lnTo>
                <a:lnTo>
                  <a:pt x="185" y="203"/>
                </a:lnTo>
                <a:lnTo>
                  <a:pt x="185" y="203"/>
                </a:lnTo>
                <a:lnTo>
                  <a:pt x="184" y="203"/>
                </a:lnTo>
                <a:lnTo>
                  <a:pt x="184" y="203"/>
                </a:lnTo>
                <a:lnTo>
                  <a:pt x="184" y="203"/>
                </a:lnTo>
                <a:lnTo>
                  <a:pt x="184" y="203"/>
                </a:lnTo>
                <a:lnTo>
                  <a:pt x="184" y="203"/>
                </a:lnTo>
                <a:lnTo>
                  <a:pt x="184" y="203"/>
                </a:lnTo>
                <a:lnTo>
                  <a:pt x="184" y="203"/>
                </a:lnTo>
                <a:lnTo>
                  <a:pt x="183" y="203"/>
                </a:lnTo>
                <a:lnTo>
                  <a:pt x="183" y="203"/>
                </a:lnTo>
                <a:lnTo>
                  <a:pt x="183" y="203"/>
                </a:lnTo>
                <a:lnTo>
                  <a:pt x="183" y="203"/>
                </a:lnTo>
                <a:lnTo>
                  <a:pt x="182" y="203"/>
                </a:lnTo>
                <a:lnTo>
                  <a:pt x="182" y="203"/>
                </a:lnTo>
                <a:lnTo>
                  <a:pt x="182" y="203"/>
                </a:lnTo>
                <a:lnTo>
                  <a:pt x="182" y="203"/>
                </a:lnTo>
                <a:lnTo>
                  <a:pt x="182" y="203"/>
                </a:lnTo>
                <a:lnTo>
                  <a:pt x="182" y="203"/>
                </a:lnTo>
                <a:lnTo>
                  <a:pt x="182" y="203"/>
                </a:lnTo>
                <a:lnTo>
                  <a:pt x="182" y="203"/>
                </a:lnTo>
                <a:lnTo>
                  <a:pt x="181" y="203"/>
                </a:lnTo>
                <a:lnTo>
                  <a:pt x="181" y="203"/>
                </a:lnTo>
                <a:lnTo>
                  <a:pt x="181" y="203"/>
                </a:lnTo>
                <a:lnTo>
                  <a:pt x="181" y="203"/>
                </a:lnTo>
                <a:lnTo>
                  <a:pt x="181" y="203"/>
                </a:lnTo>
                <a:lnTo>
                  <a:pt x="181" y="203"/>
                </a:lnTo>
                <a:lnTo>
                  <a:pt x="181" y="203"/>
                </a:lnTo>
                <a:lnTo>
                  <a:pt x="180" y="203"/>
                </a:lnTo>
                <a:lnTo>
                  <a:pt x="180" y="203"/>
                </a:lnTo>
                <a:lnTo>
                  <a:pt x="179" y="203"/>
                </a:lnTo>
                <a:lnTo>
                  <a:pt x="178" y="204"/>
                </a:lnTo>
                <a:lnTo>
                  <a:pt x="178" y="204"/>
                </a:lnTo>
                <a:lnTo>
                  <a:pt x="178" y="204"/>
                </a:lnTo>
                <a:lnTo>
                  <a:pt x="178" y="204"/>
                </a:lnTo>
                <a:lnTo>
                  <a:pt x="178" y="204"/>
                </a:lnTo>
                <a:lnTo>
                  <a:pt x="178" y="204"/>
                </a:lnTo>
                <a:lnTo>
                  <a:pt x="177" y="204"/>
                </a:lnTo>
                <a:lnTo>
                  <a:pt x="177" y="204"/>
                </a:lnTo>
                <a:lnTo>
                  <a:pt x="177" y="203"/>
                </a:lnTo>
                <a:lnTo>
                  <a:pt x="177" y="203"/>
                </a:lnTo>
                <a:lnTo>
                  <a:pt x="177" y="203"/>
                </a:lnTo>
                <a:lnTo>
                  <a:pt x="177" y="203"/>
                </a:lnTo>
                <a:lnTo>
                  <a:pt x="177" y="203"/>
                </a:lnTo>
                <a:lnTo>
                  <a:pt x="177" y="203"/>
                </a:lnTo>
                <a:lnTo>
                  <a:pt x="177" y="203"/>
                </a:lnTo>
                <a:lnTo>
                  <a:pt x="177" y="203"/>
                </a:lnTo>
                <a:lnTo>
                  <a:pt x="177" y="203"/>
                </a:lnTo>
                <a:lnTo>
                  <a:pt x="176" y="203"/>
                </a:lnTo>
                <a:lnTo>
                  <a:pt x="176" y="203"/>
                </a:lnTo>
                <a:lnTo>
                  <a:pt x="175" y="203"/>
                </a:lnTo>
                <a:lnTo>
                  <a:pt x="175" y="203"/>
                </a:lnTo>
                <a:lnTo>
                  <a:pt x="175" y="203"/>
                </a:lnTo>
                <a:lnTo>
                  <a:pt x="175" y="203"/>
                </a:lnTo>
                <a:lnTo>
                  <a:pt x="175" y="202"/>
                </a:lnTo>
                <a:lnTo>
                  <a:pt x="175" y="202"/>
                </a:lnTo>
                <a:lnTo>
                  <a:pt x="174" y="202"/>
                </a:lnTo>
                <a:lnTo>
                  <a:pt x="174" y="202"/>
                </a:lnTo>
                <a:lnTo>
                  <a:pt x="174" y="202"/>
                </a:lnTo>
                <a:lnTo>
                  <a:pt x="174" y="202"/>
                </a:lnTo>
                <a:lnTo>
                  <a:pt x="174" y="202"/>
                </a:lnTo>
                <a:lnTo>
                  <a:pt x="173" y="202"/>
                </a:lnTo>
                <a:lnTo>
                  <a:pt x="172" y="202"/>
                </a:lnTo>
                <a:lnTo>
                  <a:pt x="171" y="202"/>
                </a:lnTo>
                <a:lnTo>
                  <a:pt x="171" y="202"/>
                </a:lnTo>
                <a:lnTo>
                  <a:pt x="169" y="203"/>
                </a:lnTo>
                <a:lnTo>
                  <a:pt x="169" y="203"/>
                </a:lnTo>
                <a:lnTo>
                  <a:pt x="168" y="203"/>
                </a:lnTo>
                <a:lnTo>
                  <a:pt x="168" y="203"/>
                </a:lnTo>
                <a:lnTo>
                  <a:pt x="168" y="203"/>
                </a:lnTo>
                <a:lnTo>
                  <a:pt x="168" y="203"/>
                </a:lnTo>
                <a:lnTo>
                  <a:pt x="168" y="203"/>
                </a:lnTo>
                <a:lnTo>
                  <a:pt x="168" y="203"/>
                </a:lnTo>
                <a:lnTo>
                  <a:pt x="168" y="203"/>
                </a:lnTo>
                <a:lnTo>
                  <a:pt x="168" y="203"/>
                </a:lnTo>
                <a:lnTo>
                  <a:pt x="168" y="203"/>
                </a:lnTo>
                <a:lnTo>
                  <a:pt x="168" y="203"/>
                </a:lnTo>
                <a:lnTo>
                  <a:pt x="167" y="203"/>
                </a:lnTo>
                <a:lnTo>
                  <a:pt x="167" y="203"/>
                </a:lnTo>
                <a:lnTo>
                  <a:pt x="167" y="204"/>
                </a:lnTo>
                <a:lnTo>
                  <a:pt x="167" y="204"/>
                </a:lnTo>
                <a:lnTo>
                  <a:pt x="167" y="204"/>
                </a:lnTo>
                <a:lnTo>
                  <a:pt x="167" y="205"/>
                </a:lnTo>
                <a:lnTo>
                  <a:pt x="167" y="205"/>
                </a:lnTo>
                <a:lnTo>
                  <a:pt x="167" y="205"/>
                </a:lnTo>
                <a:lnTo>
                  <a:pt x="166" y="205"/>
                </a:lnTo>
                <a:lnTo>
                  <a:pt x="166" y="204"/>
                </a:lnTo>
                <a:lnTo>
                  <a:pt x="165" y="205"/>
                </a:lnTo>
                <a:lnTo>
                  <a:pt x="165" y="205"/>
                </a:lnTo>
                <a:lnTo>
                  <a:pt x="165" y="205"/>
                </a:lnTo>
                <a:lnTo>
                  <a:pt x="165" y="205"/>
                </a:lnTo>
                <a:lnTo>
                  <a:pt x="165" y="205"/>
                </a:lnTo>
                <a:lnTo>
                  <a:pt x="165" y="205"/>
                </a:lnTo>
                <a:lnTo>
                  <a:pt x="164" y="205"/>
                </a:lnTo>
                <a:lnTo>
                  <a:pt x="164" y="205"/>
                </a:lnTo>
                <a:lnTo>
                  <a:pt x="164" y="205"/>
                </a:lnTo>
                <a:lnTo>
                  <a:pt x="164" y="205"/>
                </a:lnTo>
                <a:lnTo>
                  <a:pt x="164" y="205"/>
                </a:lnTo>
                <a:lnTo>
                  <a:pt x="164" y="205"/>
                </a:lnTo>
                <a:lnTo>
                  <a:pt x="164" y="204"/>
                </a:lnTo>
                <a:lnTo>
                  <a:pt x="163" y="204"/>
                </a:lnTo>
                <a:lnTo>
                  <a:pt x="163" y="205"/>
                </a:lnTo>
                <a:lnTo>
                  <a:pt x="163" y="205"/>
                </a:lnTo>
                <a:lnTo>
                  <a:pt x="163" y="205"/>
                </a:lnTo>
                <a:lnTo>
                  <a:pt x="163" y="205"/>
                </a:lnTo>
                <a:lnTo>
                  <a:pt x="162" y="205"/>
                </a:lnTo>
                <a:lnTo>
                  <a:pt x="162" y="204"/>
                </a:lnTo>
                <a:lnTo>
                  <a:pt x="162" y="204"/>
                </a:lnTo>
                <a:lnTo>
                  <a:pt x="162" y="204"/>
                </a:lnTo>
                <a:lnTo>
                  <a:pt x="162" y="204"/>
                </a:lnTo>
                <a:lnTo>
                  <a:pt x="161" y="204"/>
                </a:lnTo>
                <a:lnTo>
                  <a:pt x="161" y="203"/>
                </a:lnTo>
                <a:lnTo>
                  <a:pt x="161" y="203"/>
                </a:lnTo>
                <a:lnTo>
                  <a:pt x="161" y="203"/>
                </a:lnTo>
                <a:lnTo>
                  <a:pt x="161" y="203"/>
                </a:lnTo>
                <a:lnTo>
                  <a:pt x="161" y="202"/>
                </a:lnTo>
                <a:lnTo>
                  <a:pt x="160" y="202"/>
                </a:lnTo>
                <a:lnTo>
                  <a:pt x="160" y="202"/>
                </a:lnTo>
                <a:lnTo>
                  <a:pt x="160" y="202"/>
                </a:lnTo>
                <a:lnTo>
                  <a:pt x="160" y="202"/>
                </a:lnTo>
                <a:lnTo>
                  <a:pt x="159" y="202"/>
                </a:lnTo>
                <a:lnTo>
                  <a:pt x="159" y="202"/>
                </a:lnTo>
                <a:lnTo>
                  <a:pt x="159" y="202"/>
                </a:lnTo>
                <a:lnTo>
                  <a:pt x="159" y="202"/>
                </a:lnTo>
                <a:lnTo>
                  <a:pt x="159" y="202"/>
                </a:lnTo>
                <a:lnTo>
                  <a:pt x="159" y="202"/>
                </a:lnTo>
                <a:lnTo>
                  <a:pt x="159" y="202"/>
                </a:lnTo>
                <a:lnTo>
                  <a:pt x="159" y="202"/>
                </a:lnTo>
                <a:lnTo>
                  <a:pt x="158" y="202"/>
                </a:lnTo>
                <a:lnTo>
                  <a:pt x="158" y="202"/>
                </a:lnTo>
                <a:lnTo>
                  <a:pt x="158" y="202"/>
                </a:lnTo>
                <a:lnTo>
                  <a:pt x="158" y="202"/>
                </a:lnTo>
                <a:lnTo>
                  <a:pt x="158" y="202"/>
                </a:lnTo>
                <a:lnTo>
                  <a:pt x="158" y="202"/>
                </a:lnTo>
                <a:lnTo>
                  <a:pt x="158" y="201"/>
                </a:lnTo>
                <a:lnTo>
                  <a:pt x="157" y="202"/>
                </a:lnTo>
                <a:lnTo>
                  <a:pt x="157" y="201"/>
                </a:lnTo>
                <a:lnTo>
                  <a:pt x="157" y="201"/>
                </a:lnTo>
                <a:lnTo>
                  <a:pt x="157" y="202"/>
                </a:lnTo>
                <a:lnTo>
                  <a:pt x="157" y="202"/>
                </a:lnTo>
                <a:lnTo>
                  <a:pt x="157" y="202"/>
                </a:lnTo>
                <a:lnTo>
                  <a:pt x="157" y="202"/>
                </a:lnTo>
                <a:lnTo>
                  <a:pt x="156" y="201"/>
                </a:lnTo>
                <a:lnTo>
                  <a:pt x="156" y="201"/>
                </a:lnTo>
                <a:lnTo>
                  <a:pt x="156" y="201"/>
                </a:lnTo>
                <a:lnTo>
                  <a:pt x="156" y="202"/>
                </a:lnTo>
                <a:lnTo>
                  <a:pt x="156" y="201"/>
                </a:lnTo>
                <a:lnTo>
                  <a:pt x="156" y="201"/>
                </a:lnTo>
                <a:lnTo>
                  <a:pt x="156" y="201"/>
                </a:lnTo>
                <a:lnTo>
                  <a:pt x="156" y="201"/>
                </a:lnTo>
                <a:lnTo>
                  <a:pt x="156" y="201"/>
                </a:lnTo>
                <a:lnTo>
                  <a:pt x="155" y="201"/>
                </a:lnTo>
                <a:lnTo>
                  <a:pt x="155" y="200"/>
                </a:lnTo>
                <a:lnTo>
                  <a:pt x="155" y="200"/>
                </a:lnTo>
                <a:lnTo>
                  <a:pt x="154" y="200"/>
                </a:lnTo>
                <a:lnTo>
                  <a:pt x="154" y="199"/>
                </a:lnTo>
                <a:lnTo>
                  <a:pt x="154" y="199"/>
                </a:lnTo>
                <a:lnTo>
                  <a:pt x="154" y="199"/>
                </a:lnTo>
                <a:lnTo>
                  <a:pt x="154" y="199"/>
                </a:lnTo>
                <a:lnTo>
                  <a:pt x="153" y="199"/>
                </a:lnTo>
                <a:lnTo>
                  <a:pt x="153" y="199"/>
                </a:lnTo>
                <a:lnTo>
                  <a:pt x="153" y="199"/>
                </a:lnTo>
                <a:lnTo>
                  <a:pt x="152" y="199"/>
                </a:lnTo>
                <a:lnTo>
                  <a:pt x="152" y="199"/>
                </a:lnTo>
                <a:lnTo>
                  <a:pt x="151" y="199"/>
                </a:lnTo>
                <a:lnTo>
                  <a:pt x="151" y="199"/>
                </a:lnTo>
                <a:lnTo>
                  <a:pt x="151" y="199"/>
                </a:lnTo>
                <a:lnTo>
                  <a:pt x="151" y="199"/>
                </a:lnTo>
                <a:lnTo>
                  <a:pt x="151" y="198"/>
                </a:lnTo>
                <a:lnTo>
                  <a:pt x="151" y="198"/>
                </a:lnTo>
                <a:lnTo>
                  <a:pt x="151" y="198"/>
                </a:lnTo>
                <a:lnTo>
                  <a:pt x="151" y="198"/>
                </a:lnTo>
                <a:lnTo>
                  <a:pt x="150" y="198"/>
                </a:lnTo>
                <a:lnTo>
                  <a:pt x="150" y="198"/>
                </a:lnTo>
                <a:lnTo>
                  <a:pt x="150" y="198"/>
                </a:lnTo>
                <a:lnTo>
                  <a:pt x="150" y="197"/>
                </a:lnTo>
                <a:lnTo>
                  <a:pt x="150" y="197"/>
                </a:lnTo>
                <a:lnTo>
                  <a:pt x="150" y="197"/>
                </a:lnTo>
                <a:lnTo>
                  <a:pt x="150" y="197"/>
                </a:lnTo>
                <a:lnTo>
                  <a:pt x="150" y="197"/>
                </a:lnTo>
                <a:lnTo>
                  <a:pt x="150" y="197"/>
                </a:lnTo>
                <a:lnTo>
                  <a:pt x="150" y="197"/>
                </a:lnTo>
                <a:lnTo>
                  <a:pt x="150" y="197"/>
                </a:lnTo>
                <a:lnTo>
                  <a:pt x="150" y="197"/>
                </a:lnTo>
                <a:lnTo>
                  <a:pt x="150" y="197"/>
                </a:lnTo>
                <a:lnTo>
                  <a:pt x="150" y="196"/>
                </a:lnTo>
                <a:lnTo>
                  <a:pt x="150" y="196"/>
                </a:lnTo>
                <a:lnTo>
                  <a:pt x="150" y="196"/>
                </a:lnTo>
                <a:lnTo>
                  <a:pt x="149" y="196"/>
                </a:lnTo>
                <a:lnTo>
                  <a:pt x="149" y="196"/>
                </a:lnTo>
                <a:lnTo>
                  <a:pt x="149" y="196"/>
                </a:lnTo>
                <a:lnTo>
                  <a:pt x="148" y="196"/>
                </a:lnTo>
                <a:lnTo>
                  <a:pt x="148" y="196"/>
                </a:lnTo>
                <a:lnTo>
                  <a:pt x="148" y="196"/>
                </a:lnTo>
                <a:lnTo>
                  <a:pt x="148" y="196"/>
                </a:lnTo>
                <a:lnTo>
                  <a:pt x="148" y="196"/>
                </a:lnTo>
                <a:lnTo>
                  <a:pt x="148" y="196"/>
                </a:lnTo>
                <a:lnTo>
                  <a:pt x="148" y="196"/>
                </a:lnTo>
                <a:lnTo>
                  <a:pt x="148" y="195"/>
                </a:lnTo>
                <a:lnTo>
                  <a:pt x="148" y="195"/>
                </a:lnTo>
                <a:lnTo>
                  <a:pt x="148" y="195"/>
                </a:lnTo>
                <a:lnTo>
                  <a:pt x="147" y="195"/>
                </a:lnTo>
                <a:lnTo>
                  <a:pt x="147" y="195"/>
                </a:lnTo>
                <a:lnTo>
                  <a:pt x="147" y="195"/>
                </a:lnTo>
                <a:lnTo>
                  <a:pt x="147" y="195"/>
                </a:lnTo>
                <a:lnTo>
                  <a:pt x="147" y="195"/>
                </a:lnTo>
                <a:lnTo>
                  <a:pt x="147" y="195"/>
                </a:lnTo>
                <a:lnTo>
                  <a:pt x="147" y="195"/>
                </a:lnTo>
                <a:lnTo>
                  <a:pt x="146" y="195"/>
                </a:lnTo>
                <a:lnTo>
                  <a:pt x="146" y="195"/>
                </a:lnTo>
                <a:lnTo>
                  <a:pt x="146" y="195"/>
                </a:lnTo>
                <a:lnTo>
                  <a:pt x="146" y="195"/>
                </a:lnTo>
                <a:lnTo>
                  <a:pt x="146" y="195"/>
                </a:lnTo>
                <a:lnTo>
                  <a:pt x="146" y="195"/>
                </a:lnTo>
                <a:lnTo>
                  <a:pt x="146" y="195"/>
                </a:lnTo>
                <a:lnTo>
                  <a:pt x="146" y="195"/>
                </a:lnTo>
                <a:lnTo>
                  <a:pt x="145" y="195"/>
                </a:lnTo>
                <a:lnTo>
                  <a:pt x="145" y="195"/>
                </a:lnTo>
                <a:lnTo>
                  <a:pt x="145" y="195"/>
                </a:lnTo>
                <a:lnTo>
                  <a:pt x="144" y="195"/>
                </a:lnTo>
                <a:lnTo>
                  <a:pt x="144" y="195"/>
                </a:lnTo>
                <a:lnTo>
                  <a:pt x="144" y="195"/>
                </a:lnTo>
                <a:lnTo>
                  <a:pt x="144" y="195"/>
                </a:lnTo>
                <a:lnTo>
                  <a:pt x="144" y="195"/>
                </a:lnTo>
                <a:lnTo>
                  <a:pt x="144" y="194"/>
                </a:lnTo>
                <a:lnTo>
                  <a:pt x="143" y="194"/>
                </a:lnTo>
                <a:lnTo>
                  <a:pt x="143" y="194"/>
                </a:lnTo>
                <a:lnTo>
                  <a:pt x="143" y="194"/>
                </a:lnTo>
                <a:lnTo>
                  <a:pt x="143" y="194"/>
                </a:lnTo>
                <a:lnTo>
                  <a:pt x="143" y="195"/>
                </a:lnTo>
                <a:lnTo>
                  <a:pt x="143" y="195"/>
                </a:lnTo>
                <a:lnTo>
                  <a:pt x="143" y="195"/>
                </a:lnTo>
                <a:lnTo>
                  <a:pt x="142" y="195"/>
                </a:lnTo>
                <a:lnTo>
                  <a:pt x="142" y="194"/>
                </a:lnTo>
                <a:lnTo>
                  <a:pt x="142" y="194"/>
                </a:lnTo>
                <a:lnTo>
                  <a:pt x="141" y="193"/>
                </a:lnTo>
                <a:lnTo>
                  <a:pt x="141" y="193"/>
                </a:lnTo>
                <a:lnTo>
                  <a:pt x="141" y="193"/>
                </a:lnTo>
                <a:lnTo>
                  <a:pt x="141" y="193"/>
                </a:lnTo>
                <a:lnTo>
                  <a:pt x="141" y="193"/>
                </a:lnTo>
                <a:lnTo>
                  <a:pt x="141" y="193"/>
                </a:lnTo>
                <a:lnTo>
                  <a:pt x="141" y="193"/>
                </a:lnTo>
                <a:lnTo>
                  <a:pt x="140" y="193"/>
                </a:lnTo>
                <a:lnTo>
                  <a:pt x="140" y="193"/>
                </a:lnTo>
                <a:lnTo>
                  <a:pt x="140" y="193"/>
                </a:lnTo>
                <a:lnTo>
                  <a:pt x="140" y="193"/>
                </a:lnTo>
                <a:lnTo>
                  <a:pt x="140" y="193"/>
                </a:lnTo>
                <a:lnTo>
                  <a:pt x="140" y="193"/>
                </a:lnTo>
                <a:lnTo>
                  <a:pt x="140" y="193"/>
                </a:lnTo>
                <a:lnTo>
                  <a:pt x="140" y="193"/>
                </a:lnTo>
                <a:lnTo>
                  <a:pt x="139" y="193"/>
                </a:lnTo>
                <a:lnTo>
                  <a:pt x="139" y="193"/>
                </a:lnTo>
                <a:lnTo>
                  <a:pt x="139" y="193"/>
                </a:lnTo>
                <a:lnTo>
                  <a:pt x="139" y="193"/>
                </a:lnTo>
                <a:lnTo>
                  <a:pt x="139" y="193"/>
                </a:lnTo>
                <a:lnTo>
                  <a:pt x="139" y="192"/>
                </a:lnTo>
                <a:lnTo>
                  <a:pt x="139" y="192"/>
                </a:lnTo>
                <a:lnTo>
                  <a:pt x="138" y="192"/>
                </a:lnTo>
                <a:lnTo>
                  <a:pt x="138" y="192"/>
                </a:lnTo>
                <a:lnTo>
                  <a:pt x="138" y="192"/>
                </a:lnTo>
                <a:lnTo>
                  <a:pt x="138" y="192"/>
                </a:lnTo>
                <a:lnTo>
                  <a:pt x="138" y="192"/>
                </a:lnTo>
                <a:lnTo>
                  <a:pt x="137" y="191"/>
                </a:lnTo>
                <a:lnTo>
                  <a:pt x="137" y="191"/>
                </a:lnTo>
                <a:lnTo>
                  <a:pt x="137" y="191"/>
                </a:lnTo>
                <a:lnTo>
                  <a:pt x="137" y="191"/>
                </a:lnTo>
                <a:lnTo>
                  <a:pt x="137" y="191"/>
                </a:lnTo>
                <a:lnTo>
                  <a:pt x="137" y="191"/>
                </a:lnTo>
                <a:lnTo>
                  <a:pt x="137" y="190"/>
                </a:lnTo>
                <a:lnTo>
                  <a:pt x="137" y="190"/>
                </a:lnTo>
                <a:lnTo>
                  <a:pt x="137" y="190"/>
                </a:lnTo>
                <a:lnTo>
                  <a:pt x="137" y="190"/>
                </a:lnTo>
                <a:lnTo>
                  <a:pt x="136" y="190"/>
                </a:lnTo>
                <a:lnTo>
                  <a:pt x="136" y="190"/>
                </a:lnTo>
                <a:lnTo>
                  <a:pt x="136" y="189"/>
                </a:lnTo>
                <a:lnTo>
                  <a:pt x="136" y="189"/>
                </a:lnTo>
                <a:lnTo>
                  <a:pt x="136" y="189"/>
                </a:lnTo>
                <a:lnTo>
                  <a:pt x="136" y="189"/>
                </a:lnTo>
                <a:lnTo>
                  <a:pt x="136" y="189"/>
                </a:lnTo>
                <a:lnTo>
                  <a:pt x="135" y="189"/>
                </a:lnTo>
                <a:lnTo>
                  <a:pt x="135" y="189"/>
                </a:lnTo>
                <a:lnTo>
                  <a:pt x="135" y="189"/>
                </a:lnTo>
                <a:lnTo>
                  <a:pt x="134" y="189"/>
                </a:lnTo>
                <a:lnTo>
                  <a:pt x="134" y="188"/>
                </a:lnTo>
                <a:lnTo>
                  <a:pt x="134" y="188"/>
                </a:lnTo>
                <a:lnTo>
                  <a:pt x="134" y="188"/>
                </a:lnTo>
                <a:lnTo>
                  <a:pt x="134" y="188"/>
                </a:lnTo>
                <a:lnTo>
                  <a:pt x="133" y="188"/>
                </a:lnTo>
                <a:lnTo>
                  <a:pt x="133" y="188"/>
                </a:lnTo>
                <a:lnTo>
                  <a:pt x="133" y="188"/>
                </a:lnTo>
                <a:lnTo>
                  <a:pt x="133" y="188"/>
                </a:lnTo>
                <a:lnTo>
                  <a:pt x="133" y="187"/>
                </a:lnTo>
                <a:lnTo>
                  <a:pt x="132" y="187"/>
                </a:lnTo>
                <a:lnTo>
                  <a:pt x="132" y="186"/>
                </a:lnTo>
                <a:lnTo>
                  <a:pt x="132" y="186"/>
                </a:lnTo>
                <a:lnTo>
                  <a:pt x="132" y="186"/>
                </a:lnTo>
                <a:lnTo>
                  <a:pt x="132" y="186"/>
                </a:lnTo>
                <a:lnTo>
                  <a:pt x="132" y="186"/>
                </a:lnTo>
                <a:lnTo>
                  <a:pt x="131" y="186"/>
                </a:lnTo>
                <a:lnTo>
                  <a:pt x="131" y="185"/>
                </a:lnTo>
                <a:lnTo>
                  <a:pt x="130" y="185"/>
                </a:lnTo>
                <a:lnTo>
                  <a:pt x="130" y="185"/>
                </a:lnTo>
                <a:lnTo>
                  <a:pt x="130" y="185"/>
                </a:lnTo>
                <a:lnTo>
                  <a:pt x="130" y="185"/>
                </a:lnTo>
                <a:lnTo>
                  <a:pt x="130" y="184"/>
                </a:lnTo>
                <a:lnTo>
                  <a:pt x="130" y="184"/>
                </a:lnTo>
                <a:lnTo>
                  <a:pt x="130" y="184"/>
                </a:lnTo>
                <a:lnTo>
                  <a:pt x="130" y="184"/>
                </a:lnTo>
                <a:lnTo>
                  <a:pt x="130" y="184"/>
                </a:lnTo>
                <a:lnTo>
                  <a:pt x="130" y="183"/>
                </a:lnTo>
                <a:lnTo>
                  <a:pt x="130" y="183"/>
                </a:lnTo>
                <a:lnTo>
                  <a:pt x="130" y="183"/>
                </a:lnTo>
                <a:lnTo>
                  <a:pt x="130" y="182"/>
                </a:lnTo>
                <a:lnTo>
                  <a:pt x="130" y="182"/>
                </a:lnTo>
                <a:lnTo>
                  <a:pt x="130" y="182"/>
                </a:lnTo>
                <a:lnTo>
                  <a:pt x="129" y="182"/>
                </a:lnTo>
                <a:lnTo>
                  <a:pt x="129" y="182"/>
                </a:lnTo>
                <a:lnTo>
                  <a:pt x="129" y="182"/>
                </a:lnTo>
                <a:lnTo>
                  <a:pt x="129" y="182"/>
                </a:lnTo>
                <a:lnTo>
                  <a:pt x="129" y="181"/>
                </a:lnTo>
                <a:lnTo>
                  <a:pt x="128" y="181"/>
                </a:lnTo>
                <a:lnTo>
                  <a:pt x="128" y="181"/>
                </a:lnTo>
                <a:lnTo>
                  <a:pt x="128" y="181"/>
                </a:lnTo>
                <a:lnTo>
                  <a:pt x="128" y="181"/>
                </a:lnTo>
                <a:lnTo>
                  <a:pt x="128" y="181"/>
                </a:lnTo>
                <a:lnTo>
                  <a:pt x="128" y="181"/>
                </a:lnTo>
                <a:lnTo>
                  <a:pt x="128" y="181"/>
                </a:lnTo>
                <a:lnTo>
                  <a:pt x="127" y="181"/>
                </a:lnTo>
                <a:lnTo>
                  <a:pt x="127" y="181"/>
                </a:lnTo>
                <a:lnTo>
                  <a:pt x="127" y="180"/>
                </a:lnTo>
                <a:lnTo>
                  <a:pt x="127" y="180"/>
                </a:lnTo>
                <a:lnTo>
                  <a:pt x="126" y="180"/>
                </a:lnTo>
                <a:lnTo>
                  <a:pt x="126" y="180"/>
                </a:lnTo>
                <a:lnTo>
                  <a:pt x="126" y="180"/>
                </a:lnTo>
                <a:lnTo>
                  <a:pt x="126" y="180"/>
                </a:lnTo>
                <a:lnTo>
                  <a:pt x="126" y="180"/>
                </a:lnTo>
                <a:lnTo>
                  <a:pt x="126" y="180"/>
                </a:lnTo>
                <a:lnTo>
                  <a:pt x="126" y="181"/>
                </a:lnTo>
                <a:lnTo>
                  <a:pt x="126" y="181"/>
                </a:lnTo>
                <a:lnTo>
                  <a:pt x="126" y="181"/>
                </a:lnTo>
                <a:lnTo>
                  <a:pt x="125" y="181"/>
                </a:lnTo>
                <a:lnTo>
                  <a:pt x="125" y="181"/>
                </a:lnTo>
                <a:lnTo>
                  <a:pt x="124" y="181"/>
                </a:lnTo>
                <a:lnTo>
                  <a:pt x="124" y="180"/>
                </a:lnTo>
                <a:lnTo>
                  <a:pt x="124" y="181"/>
                </a:lnTo>
                <a:lnTo>
                  <a:pt x="124" y="180"/>
                </a:lnTo>
                <a:lnTo>
                  <a:pt x="124" y="180"/>
                </a:lnTo>
                <a:lnTo>
                  <a:pt x="123" y="180"/>
                </a:lnTo>
                <a:lnTo>
                  <a:pt x="123" y="180"/>
                </a:lnTo>
                <a:lnTo>
                  <a:pt x="123" y="180"/>
                </a:lnTo>
                <a:lnTo>
                  <a:pt x="123" y="180"/>
                </a:lnTo>
                <a:lnTo>
                  <a:pt x="123" y="180"/>
                </a:lnTo>
                <a:lnTo>
                  <a:pt x="123" y="180"/>
                </a:lnTo>
                <a:lnTo>
                  <a:pt x="122" y="179"/>
                </a:lnTo>
                <a:lnTo>
                  <a:pt x="122" y="179"/>
                </a:lnTo>
                <a:lnTo>
                  <a:pt x="122" y="179"/>
                </a:lnTo>
                <a:lnTo>
                  <a:pt x="122" y="179"/>
                </a:lnTo>
                <a:lnTo>
                  <a:pt x="122" y="179"/>
                </a:lnTo>
                <a:lnTo>
                  <a:pt x="121" y="179"/>
                </a:lnTo>
                <a:lnTo>
                  <a:pt x="121" y="179"/>
                </a:lnTo>
                <a:lnTo>
                  <a:pt x="121" y="179"/>
                </a:lnTo>
                <a:lnTo>
                  <a:pt x="121" y="179"/>
                </a:lnTo>
                <a:lnTo>
                  <a:pt x="121" y="179"/>
                </a:lnTo>
                <a:lnTo>
                  <a:pt x="120" y="179"/>
                </a:lnTo>
                <a:lnTo>
                  <a:pt x="120" y="179"/>
                </a:lnTo>
                <a:lnTo>
                  <a:pt x="120" y="179"/>
                </a:lnTo>
                <a:lnTo>
                  <a:pt x="120" y="179"/>
                </a:lnTo>
                <a:lnTo>
                  <a:pt x="120" y="179"/>
                </a:lnTo>
                <a:lnTo>
                  <a:pt x="120" y="178"/>
                </a:lnTo>
                <a:lnTo>
                  <a:pt x="120" y="178"/>
                </a:lnTo>
                <a:lnTo>
                  <a:pt x="120" y="178"/>
                </a:lnTo>
                <a:lnTo>
                  <a:pt x="120" y="178"/>
                </a:lnTo>
                <a:lnTo>
                  <a:pt x="120" y="178"/>
                </a:lnTo>
                <a:lnTo>
                  <a:pt x="120" y="178"/>
                </a:lnTo>
                <a:lnTo>
                  <a:pt x="120" y="178"/>
                </a:lnTo>
                <a:lnTo>
                  <a:pt x="120" y="178"/>
                </a:lnTo>
                <a:lnTo>
                  <a:pt x="120" y="178"/>
                </a:lnTo>
                <a:lnTo>
                  <a:pt x="119" y="178"/>
                </a:lnTo>
                <a:lnTo>
                  <a:pt x="119" y="178"/>
                </a:lnTo>
                <a:lnTo>
                  <a:pt x="119" y="178"/>
                </a:lnTo>
                <a:lnTo>
                  <a:pt x="119" y="178"/>
                </a:lnTo>
                <a:lnTo>
                  <a:pt x="119" y="178"/>
                </a:lnTo>
                <a:lnTo>
                  <a:pt x="119" y="178"/>
                </a:lnTo>
                <a:lnTo>
                  <a:pt x="119" y="178"/>
                </a:lnTo>
                <a:lnTo>
                  <a:pt x="119" y="178"/>
                </a:lnTo>
                <a:lnTo>
                  <a:pt x="118" y="178"/>
                </a:lnTo>
                <a:lnTo>
                  <a:pt x="118" y="178"/>
                </a:lnTo>
                <a:lnTo>
                  <a:pt x="118" y="178"/>
                </a:lnTo>
                <a:lnTo>
                  <a:pt x="117" y="178"/>
                </a:lnTo>
                <a:lnTo>
                  <a:pt x="117" y="178"/>
                </a:lnTo>
                <a:lnTo>
                  <a:pt x="117" y="178"/>
                </a:lnTo>
                <a:lnTo>
                  <a:pt x="117" y="178"/>
                </a:lnTo>
                <a:lnTo>
                  <a:pt x="116" y="178"/>
                </a:lnTo>
                <a:lnTo>
                  <a:pt x="116" y="178"/>
                </a:lnTo>
                <a:lnTo>
                  <a:pt x="116" y="178"/>
                </a:lnTo>
                <a:lnTo>
                  <a:pt x="115" y="178"/>
                </a:lnTo>
                <a:lnTo>
                  <a:pt x="115" y="178"/>
                </a:lnTo>
                <a:lnTo>
                  <a:pt x="115" y="178"/>
                </a:lnTo>
                <a:lnTo>
                  <a:pt x="115" y="178"/>
                </a:lnTo>
                <a:lnTo>
                  <a:pt x="115" y="178"/>
                </a:lnTo>
                <a:lnTo>
                  <a:pt x="115" y="177"/>
                </a:lnTo>
                <a:lnTo>
                  <a:pt x="114" y="177"/>
                </a:lnTo>
                <a:lnTo>
                  <a:pt x="114" y="177"/>
                </a:lnTo>
                <a:lnTo>
                  <a:pt x="114" y="177"/>
                </a:lnTo>
                <a:lnTo>
                  <a:pt x="114" y="177"/>
                </a:lnTo>
                <a:lnTo>
                  <a:pt x="113" y="176"/>
                </a:lnTo>
                <a:lnTo>
                  <a:pt x="113" y="176"/>
                </a:lnTo>
                <a:lnTo>
                  <a:pt x="113" y="176"/>
                </a:lnTo>
                <a:lnTo>
                  <a:pt x="113" y="176"/>
                </a:lnTo>
                <a:lnTo>
                  <a:pt x="113" y="176"/>
                </a:lnTo>
                <a:lnTo>
                  <a:pt x="113" y="176"/>
                </a:lnTo>
                <a:lnTo>
                  <a:pt x="112" y="176"/>
                </a:lnTo>
                <a:lnTo>
                  <a:pt x="112" y="176"/>
                </a:lnTo>
                <a:lnTo>
                  <a:pt x="112" y="176"/>
                </a:lnTo>
                <a:lnTo>
                  <a:pt x="112" y="176"/>
                </a:lnTo>
                <a:lnTo>
                  <a:pt x="112" y="175"/>
                </a:lnTo>
                <a:lnTo>
                  <a:pt x="112" y="175"/>
                </a:lnTo>
                <a:lnTo>
                  <a:pt x="112" y="175"/>
                </a:lnTo>
                <a:lnTo>
                  <a:pt x="112" y="175"/>
                </a:lnTo>
                <a:lnTo>
                  <a:pt x="112" y="175"/>
                </a:lnTo>
                <a:lnTo>
                  <a:pt x="112" y="175"/>
                </a:lnTo>
                <a:lnTo>
                  <a:pt x="111" y="175"/>
                </a:lnTo>
                <a:lnTo>
                  <a:pt x="111" y="175"/>
                </a:lnTo>
                <a:lnTo>
                  <a:pt x="111" y="175"/>
                </a:lnTo>
                <a:lnTo>
                  <a:pt x="110" y="175"/>
                </a:lnTo>
                <a:lnTo>
                  <a:pt x="110" y="175"/>
                </a:lnTo>
                <a:lnTo>
                  <a:pt x="110" y="174"/>
                </a:lnTo>
                <a:lnTo>
                  <a:pt x="110" y="174"/>
                </a:lnTo>
                <a:lnTo>
                  <a:pt x="110" y="174"/>
                </a:lnTo>
                <a:lnTo>
                  <a:pt x="110" y="174"/>
                </a:lnTo>
                <a:lnTo>
                  <a:pt x="110" y="174"/>
                </a:lnTo>
                <a:lnTo>
                  <a:pt x="110" y="174"/>
                </a:lnTo>
                <a:lnTo>
                  <a:pt x="109" y="174"/>
                </a:lnTo>
                <a:lnTo>
                  <a:pt x="109" y="174"/>
                </a:lnTo>
                <a:lnTo>
                  <a:pt x="109" y="174"/>
                </a:lnTo>
                <a:lnTo>
                  <a:pt x="109" y="173"/>
                </a:lnTo>
                <a:lnTo>
                  <a:pt x="109" y="173"/>
                </a:lnTo>
                <a:lnTo>
                  <a:pt x="109" y="173"/>
                </a:lnTo>
                <a:lnTo>
                  <a:pt x="109" y="172"/>
                </a:lnTo>
                <a:lnTo>
                  <a:pt x="109" y="172"/>
                </a:lnTo>
                <a:lnTo>
                  <a:pt x="109" y="172"/>
                </a:lnTo>
                <a:lnTo>
                  <a:pt x="109" y="172"/>
                </a:lnTo>
                <a:lnTo>
                  <a:pt x="108" y="172"/>
                </a:lnTo>
                <a:lnTo>
                  <a:pt x="108" y="172"/>
                </a:lnTo>
                <a:lnTo>
                  <a:pt x="107" y="172"/>
                </a:lnTo>
                <a:lnTo>
                  <a:pt x="107" y="172"/>
                </a:lnTo>
                <a:lnTo>
                  <a:pt x="107" y="172"/>
                </a:lnTo>
                <a:lnTo>
                  <a:pt x="107" y="172"/>
                </a:lnTo>
                <a:lnTo>
                  <a:pt x="107" y="172"/>
                </a:lnTo>
                <a:lnTo>
                  <a:pt x="107" y="172"/>
                </a:lnTo>
                <a:lnTo>
                  <a:pt x="107" y="172"/>
                </a:lnTo>
                <a:lnTo>
                  <a:pt x="106" y="172"/>
                </a:lnTo>
                <a:lnTo>
                  <a:pt x="106" y="172"/>
                </a:lnTo>
                <a:lnTo>
                  <a:pt x="106" y="172"/>
                </a:lnTo>
                <a:lnTo>
                  <a:pt x="106" y="172"/>
                </a:lnTo>
                <a:lnTo>
                  <a:pt x="106" y="172"/>
                </a:lnTo>
                <a:lnTo>
                  <a:pt x="106" y="172"/>
                </a:lnTo>
                <a:lnTo>
                  <a:pt x="106" y="172"/>
                </a:lnTo>
                <a:lnTo>
                  <a:pt x="106" y="172"/>
                </a:lnTo>
                <a:lnTo>
                  <a:pt x="106" y="172"/>
                </a:lnTo>
                <a:lnTo>
                  <a:pt x="106" y="172"/>
                </a:lnTo>
                <a:lnTo>
                  <a:pt x="105" y="172"/>
                </a:lnTo>
                <a:lnTo>
                  <a:pt x="105" y="171"/>
                </a:lnTo>
                <a:lnTo>
                  <a:pt x="105" y="171"/>
                </a:lnTo>
                <a:lnTo>
                  <a:pt x="104" y="171"/>
                </a:lnTo>
                <a:lnTo>
                  <a:pt x="104" y="171"/>
                </a:lnTo>
                <a:lnTo>
                  <a:pt x="104" y="170"/>
                </a:lnTo>
                <a:lnTo>
                  <a:pt x="103" y="170"/>
                </a:lnTo>
                <a:lnTo>
                  <a:pt x="103" y="170"/>
                </a:lnTo>
                <a:lnTo>
                  <a:pt x="103" y="170"/>
                </a:lnTo>
                <a:lnTo>
                  <a:pt x="103" y="170"/>
                </a:lnTo>
                <a:lnTo>
                  <a:pt x="103" y="170"/>
                </a:lnTo>
                <a:lnTo>
                  <a:pt x="103" y="170"/>
                </a:lnTo>
                <a:lnTo>
                  <a:pt x="103" y="170"/>
                </a:lnTo>
                <a:lnTo>
                  <a:pt x="102" y="170"/>
                </a:lnTo>
                <a:lnTo>
                  <a:pt x="102" y="169"/>
                </a:lnTo>
                <a:lnTo>
                  <a:pt x="102" y="169"/>
                </a:lnTo>
                <a:lnTo>
                  <a:pt x="102" y="169"/>
                </a:lnTo>
                <a:lnTo>
                  <a:pt x="102" y="169"/>
                </a:lnTo>
                <a:lnTo>
                  <a:pt x="102" y="170"/>
                </a:lnTo>
                <a:lnTo>
                  <a:pt x="102" y="170"/>
                </a:lnTo>
                <a:lnTo>
                  <a:pt x="102" y="170"/>
                </a:lnTo>
                <a:lnTo>
                  <a:pt x="102" y="170"/>
                </a:lnTo>
                <a:lnTo>
                  <a:pt x="101" y="170"/>
                </a:lnTo>
                <a:lnTo>
                  <a:pt x="101" y="170"/>
                </a:lnTo>
                <a:lnTo>
                  <a:pt x="101" y="171"/>
                </a:lnTo>
                <a:lnTo>
                  <a:pt x="101" y="171"/>
                </a:lnTo>
                <a:lnTo>
                  <a:pt x="100" y="171"/>
                </a:lnTo>
                <a:lnTo>
                  <a:pt x="100" y="171"/>
                </a:lnTo>
                <a:lnTo>
                  <a:pt x="100" y="171"/>
                </a:lnTo>
                <a:lnTo>
                  <a:pt x="100" y="171"/>
                </a:lnTo>
                <a:lnTo>
                  <a:pt x="100" y="171"/>
                </a:lnTo>
                <a:lnTo>
                  <a:pt x="100" y="171"/>
                </a:lnTo>
                <a:lnTo>
                  <a:pt x="100" y="171"/>
                </a:lnTo>
                <a:lnTo>
                  <a:pt x="100" y="171"/>
                </a:lnTo>
                <a:lnTo>
                  <a:pt x="100" y="171"/>
                </a:lnTo>
                <a:lnTo>
                  <a:pt x="99" y="170"/>
                </a:lnTo>
                <a:lnTo>
                  <a:pt x="99" y="170"/>
                </a:lnTo>
                <a:lnTo>
                  <a:pt x="99" y="170"/>
                </a:lnTo>
                <a:lnTo>
                  <a:pt x="99" y="170"/>
                </a:lnTo>
                <a:lnTo>
                  <a:pt x="99" y="170"/>
                </a:lnTo>
                <a:lnTo>
                  <a:pt x="99" y="169"/>
                </a:lnTo>
                <a:lnTo>
                  <a:pt x="99" y="169"/>
                </a:lnTo>
                <a:lnTo>
                  <a:pt x="99" y="169"/>
                </a:lnTo>
                <a:lnTo>
                  <a:pt x="98" y="169"/>
                </a:lnTo>
                <a:lnTo>
                  <a:pt x="98" y="169"/>
                </a:lnTo>
                <a:lnTo>
                  <a:pt x="98" y="169"/>
                </a:lnTo>
                <a:lnTo>
                  <a:pt x="98" y="169"/>
                </a:lnTo>
                <a:lnTo>
                  <a:pt x="98" y="169"/>
                </a:lnTo>
                <a:lnTo>
                  <a:pt x="97" y="169"/>
                </a:lnTo>
                <a:lnTo>
                  <a:pt x="97" y="169"/>
                </a:lnTo>
                <a:lnTo>
                  <a:pt x="97" y="169"/>
                </a:lnTo>
                <a:lnTo>
                  <a:pt x="97" y="169"/>
                </a:lnTo>
                <a:lnTo>
                  <a:pt x="97" y="169"/>
                </a:lnTo>
                <a:lnTo>
                  <a:pt x="96" y="169"/>
                </a:lnTo>
                <a:lnTo>
                  <a:pt x="96" y="169"/>
                </a:lnTo>
                <a:lnTo>
                  <a:pt x="96" y="169"/>
                </a:lnTo>
                <a:lnTo>
                  <a:pt x="96" y="169"/>
                </a:lnTo>
                <a:lnTo>
                  <a:pt x="96" y="168"/>
                </a:lnTo>
                <a:lnTo>
                  <a:pt x="96" y="168"/>
                </a:lnTo>
                <a:lnTo>
                  <a:pt x="96" y="168"/>
                </a:lnTo>
                <a:lnTo>
                  <a:pt x="96" y="168"/>
                </a:lnTo>
                <a:lnTo>
                  <a:pt x="96" y="168"/>
                </a:lnTo>
                <a:lnTo>
                  <a:pt x="96" y="168"/>
                </a:lnTo>
                <a:lnTo>
                  <a:pt x="96" y="168"/>
                </a:lnTo>
                <a:lnTo>
                  <a:pt x="95" y="168"/>
                </a:lnTo>
                <a:lnTo>
                  <a:pt x="44" y="124"/>
                </a:lnTo>
                <a:lnTo>
                  <a:pt x="28" y="109"/>
                </a:lnTo>
                <a:lnTo>
                  <a:pt x="0" y="86"/>
                </a:lnTo>
                <a:lnTo>
                  <a:pt x="0" y="86"/>
                </a:lnTo>
                <a:lnTo>
                  <a:pt x="76" y="99"/>
                </a:lnTo>
                <a:lnTo>
                  <a:pt x="76" y="99"/>
                </a:lnTo>
                <a:lnTo>
                  <a:pt x="76" y="99"/>
                </a:lnTo>
                <a:lnTo>
                  <a:pt x="78" y="99"/>
                </a:lnTo>
                <a:lnTo>
                  <a:pt x="78" y="99"/>
                </a:lnTo>
                <a:lnTo>
                  <a:pt x="79" y="99"/>
                </a:lnTo>
                <a:lnTo>
                  <a:pt x="79" y="99"/>
                </a:lnTo>
                <a:lnTo>
                  <a:pt x="80" y="99"/>
                </a:lnTo>
                <a:lnTo>
                  <a:pt x="81" y="99"/>
                </a:lnTo>
                <a:lnTo>
                  <a:pt x="82" y="99"/>
                </a:lnTo>
                <a:lnTo>
                  <a:pt x="82" y="99"/>
                </a:lnTo>
                <a:lnTo>
                  <a:pt x="83" y="99"/>
                </a:lnTo>
                <a:lnTo>
                  <a:pt x="83" y="99"/>
                </a:lnTo>
                <a:lnTo>
                  <a:pt x="84" y="99"/>
                </a:lnTo>
                <a:lnTo>
                  <a:pt x="85" y="99"/>
                </a:lnTo>
                <a:lnTo>
                  <a:pt x="85" y="99"/>
                </a:lnTo>
                <a:lnTo>
                  <a:pt x="85" y="99"/>
                </a:lnTo>
                <a:lnTo>
                  <a:pt x="85" y="99"/>
                </a:lnTo>
                <a:lnTo>
                  <a:pt x="86" y="99"/>
                </a:lnTo>
                <a:lnTo>
                  <a:pt x="86" y="99"/>
                </a:lnTo>
                <a:lnTo>
                  <a:pt x="87" y="99"/>
                </a:lnTo>
                <a:lnTo>
                  <a:pt x="87" y="99"/>
                </a:lnTo>
                <a:lnTo>
                  <a:pt x="88" y="98"/>
                </a:lnTo>
                <a:lnTo>
                  <a:pt x="88" y="98"/>
                </a:lnTo>
                <a:lnTo>
                  <a:pt x="89" y="98"/>
                </a:lnTo>
                <a:lnTo>
                  <a:pt x="89" y="98"/>
                </a:lnTo>
                <a:lnTo>
                  <a:pt x="90" y="98"/>
                </a:lnTo>
                <a:lnTo>
                  <a:pt x="91" y="98"/>
                </a:lnTo>
                <a:lnTo>
                  <a:pt x="92" y="98"/>
                </a:lnTo>
                <a:lnTo>
                  <a:pt x="92" y="98"/>
                </a:lnTo>
                <a:lnTo>
                  <a:pt x="93" y="98"/>
                </a:lnTo>
                <a:lnTo>
                  <a:pt x="93" y="98"/>
                </a:lnTo>
                <a:lnTo>
                  <a:pt x="93" y="97"/>
                </a:lnTo>
                <a:lnTo>
                  <a:pt x="94" y="97"/>
                </a:lnTo>
                <a:lnTo>
                  <a:pt x="95" y="97"/>
                </a:lnTo>
                <a:lnTo>
                  <a:pt x="95" y="97"/>
                </a:lnTo>
                <a:lnTo>
                  <a:pt x="95" y="97"/>
                </a:lnTo>
                <a:lnTo>
                  <a:pt x="96" y="97"/>
                </a:lnTo>
                <a:lnTo>
                  <a:pt x="96" y="98"/>
                </a:lnTo>
                <a:lnTo>
                  <a:pt x="96" y="98"/>
                </a:lnTo>
                <a:lnTo>
                  <a:pt x="96" y="98"/>
                </a:lnTo>
                <a:lnTo>
                  <a:pt x="96" y="98"/>
                </a:lnTo>
                <a:lnTo>
                  <a:pt x="97" y="98"/>
                </a:lnTo>
                <a:lnTo>
                  <a:pt x="97" y="98"/>
                </a:lnTo>
                <a:lnTo>
                  <a:pt x="98" y="98"/>
                </a:lnTo>
                <a:lnTo>
                  <a:pt x="98" y="98"/>
                </a:lnTo>
                <a:lnTo>
                  <a:pt x="98" y="98"/>
                </a:lnTo>
                <a:lnTo>
                  <a:pt x="98" y="98"/>
                </a:lnTo>
                <a:lnTo>
                  <a:pt x="99" y="99"/>
                </a:lnTo>
                <a:lnTo>
                  <a:pt x="99" y="99"/>
                </a:lnTo>
                <a:lnTo>
                  <a:pt x="99" y="99"/>
                </a:lnTo>
                <a:lnTo>
                  <a:pt x="99" y="99"/>
                </a:lnTo>
                <a:lnTo>
                  <a:pt x="99" y="99"/>
                </a:lnTo>
                <a:lnTo>
                  <a:pt x="100" y="99"/>
                </a:lnTo>
                <a:lnTo>
                  <a:pt x="100" y="99"/>
                </a:lnTo>
                <a:lnTo>
                  <a:pt x="101" y="99"/>
                </a:lnTo>
                <a:lnTo>
                  <a:pt x="102" y="99"/>
                </a:lnTo>
                <a:lnTo>
                  <a:pt x="102" y="99"/>
                </a:lnTo>
                <a:lnTo>
                  <a:pt x="103" y="98"/>
                </a:lnTo>
                <a:lnTo>
                  <a:pt x="103" y="98"/>
                </a:lnTo>
                <a:lnTo>
                  <a:pt x="103" y="98"/>
                </a:lnTo>
                <a:lnTo>
                  <a:pt x="103" y="98"/>
                </a:lnTo>
                <a:lnTo>
                  <a:pt x="104" y="98"/>
                </a:lnTo>
                <a:lnTo>
                  <a:pt x="104" y="98"/>
                </a:lnTo>
                <a:lnTo>
                  <a:pt x="105" y="98"/>
                </a:lnTo>
                <a:lnTo>
                  <a:pt x="105" y="97"/>
                </a:lnTo>
                <a:lnTo>
                  <a:pt x="105" y="97"/>
                </a:lnTo>
                <a:lnTo>
                  <a:pt x="106" y="97"/>
                </a:lnTo>
                <a:lnTo>
                  <a:pt x="106" y="97"/>
                </a:lnTo>
                <a:lnTo>
                  <a:pt x="106" y="97"/>
                </a:lnTo>
                <a:lnTo>
                  <a:pt x="107" y="98"/>
                </a:lnTo>
                <a:lnTo>
                  <a:pt x="107" y="98"/>
                </a:lnTo>
                <a:lnTo>
                  <a:pt x="107" y="97"/>
                </a:lnTo>
                <a:lnTo>
                  <a:pt x="107" y="98"/>
                </a:lnTo>
                <a:lnTo>
                  <a:pt x="109" y="98"/>
                </a:lnTo>
                <a:lnTo>
                  <a:pt x="109" y="98"/>
                </a:lnTo>
                <a:lnTo>
                  <a:pt x="109" y="98"/>
                </a:lnTo>
                <a:lnTo>
                  <a:pt x="109" y="98"/>
                </a:lnTo>
                <a:lnTo>
                  <a:pt x="109" y="98"/>
                </a:lnTo>
                <a:lnTo>
                  <a:pt x="109" y="99"/>
                </a:lnTo>
                <a:lnTo>
                  <a:pt x="110" y="99"/>
                </a:lnTo>
                <a:lnTo>
                  <a:pt x="110" y="99"/>
                </a:lnTo>
                <a:lnTo>
                  <a:pt x="110" y="99"/>
                </a:lnTo>
                <a:lnTo>
                  <a:pt x="110" y="99"/>
                </a:lnTo>
                <a:lnTo>
                  <a:pt x="110" y="99"/>
                </a:lnTo>
                <a:lnTo>
                  <a:pt x="110" y="99"/>
                </a:lnTo>
                <a:lnTo>
                  <a:pt x="110" y="99"/>
                </a:lnTo>
                <a:lnTo>
                  <a:pt x="110" y="99"/>
                </a:lnTo>
                <a:lnTo>
                  <a:pt x="110" y="99"/>
                </a:lnTo>
                <a:lnTo>
                  <a:pt x="111" y="99"/>
                </a:lnTo>
                <a:lnTo>
                  <a:pt x="111" y="99"/>
                </a:lnTo>
                <a:lnTo>
                  <a:pt x="111" y="99"/>
                </a:lnTo>
                <a:lnTo>
                  <a:pt x="111" y="99"/>
                </a:lnTo>
                <a:lnTo>
                  <a:pt x="111" y="99"/>
                </a:lnTo>
                <a:lnTo>
                  <a:pt x="111" y="99"/>
                </a:lnTo>
                <a:lnTo>
                  <a:pt x="111" y="99"/>
                </a:lnTo>
                <a:lnTo>
                  <a:pt x="111" y="99"/>
                </a:lnTo>
                <a:lnTo>
                  <a:pt x="111" y="99"/>
                </a:lnTo>
                <a:lnTo>
                  <a:pt x="111" y="99"/>
                </a:lnTo>
                <a:lnTo>
                  <a:pt x="111" y="99"/>
                </a:lnTo>
                <a:lnTo>
                  <a:pt x="111" y="100"/>
                </a:lnTo>
                <a:lnTo>
                  <a:pt x="111" y="100"/>
                </a:lnTo>
                <a:lnTo>
                  <a:pt x="111" y="100"/>
                </a:lnTo>
                <a:lnTo>
                  <a:pt x="111" y="100"/>
                </a:lnTo>
                <a:lnTo>
                  <a:pt x="111" y="100"/>
                </a:lnTo>
                <a:lnTo>
                  <a:pt x="111" y="100"/>
                </a:lnTo>
                <a:lnTo>
                  <a:pt x="111" y="100"/>
                </a:lnTo>
                <a:lnTo>
                  <a:pt x="111" y="100"/>
                </a:lnTo>
                <a:lnTo>
                  <a:pt x="112" y="100"/>
                </a:lnTo>
                <a:lnTo>
                  <a:pt x="112" y="101"/>
                </a:lnTo>
                <a:lnTo>
                  <a:pt x="113" y="101"/>
                </a:lnTo>
                <a:lnTo>
                  <a:pt x="114" y="102"/>
                </a:lnTo>
                <a:lnTo>
                  <a:pt x="114" y="102"/>
                </a:lnTo>
                <a:lnTo>
                  <a:pt x="114" y="102"/>
                </a:lnTo>
                <a:lnTo>
                  <a:pt x="115" y="102"/>
                </a:lnTo>
                <a:lnTo>
                  <a:pt x="115" y="102"/>
                </a:lnTo>
                <a:lnTo>
                  <a:pt x="115" y="102"/>
                </a:lnTo>
                <a:lnTo>
                  <a:pt x="115" y="103"/>
                </a:lnTo>
                <a:lnTo>
                  <a:pt x="116" y="103"/>
                </a:lnTo>
                <a:lnTo>
                  <a:pt x="116" y="103"/>
                </a:lnTo>
                <a:lnTo>
                  <a:pt x="116" y="103"/>
                </a:lnTo>
                <a:lnTo>
                  <a:pt x="116" y="103"/>
                </a:lnTo>
                <a:lnTo>
                  <a:pt x="117" y="103"/>
                </a:lnTo>
                <a:lnTo>
                  <a:pt x="117" y="103"/>
                </a:lnTo>
                <a:lnTo>
                  <a:pt x="117" y="103"/>
                </a:lnTo>
                <a:lnTo>
                  <a:pt x="117" y="103"/>
                </a:lnTo>
                <a:lnTo>
                  <a:pt x="118" y="103"/>
                </a:lnTo>
                <a:lnTo>
                  <a:pt x="119" y="103"/>
                </a:lnTo>
                <a:lnTo>
                  <a:pt x="119" y="103"/>
                </a:lnTo>
                <a:lnTo>
                  <a:pt x="119" y="103"/>
                </a:lnTo>
                <a:lnTo>
                  <a:pt x="120" y="103"/>
                </a:lnTo>
                <a:lnTo>
                  <a:pt x="120" y="103"/>
                </a:lnTo>
                <a:lnTo>
                  <a:pt x="120" y="103"/>
                </a:lnTo>
                <a:lnTo>
                  <a:pt x="120" y="103"/>
                </a:lnTo>
                <a:lnTo>
                  <a:pt x="121" y="103"/>
                </a:lnTo>
                <a:lnTo>
                  <a:pt x="121" y="104"/>
                </a:lnTo>
                <a:lnTo>
                  <a:pt x="122" y="104"/>
                </a:lnTo>
                <a:lnTo>
                  <a:pt x="122" y="104"/>
                </a:lnTo>
                <a:lnTo>
                  <a:pt x="122" y="104"/>
                </a:lnTo>
                <a:lnTo>
                  <a:pt x="122" y="105"/>
                </a:lnTo>
                <a:lnTo>
                  <a:pt x="123" y="105"/>
                </a:lnTo>
                <a:lnTo>
                  <a:pt x="123" y="106"/>
                </a:lnTo>
                <a:lnTo>
                  <a:pt x="123" y="106"/>
                </a:lnTo>
                <a:lnTo>
                  <a:pt x="123" y="106"/>
                </a:lnTo>
                <a:lnTo>
                  <a:pt x="123" y="106"/>
                </a:lnTo>
                <a:lnTo>
                  <a:pt x="123" y="106"/>
                </a:lnTo>
                <a:lnTo>
                  <a:pt x="124" y="107"/>
                </a:lnTo>
                <a:lnTo>
                  <a:pt x="124" y="107"/>
                </a:lnTo>
                <a:lnTo>
                  <a:pt x="124" y="107"/>
                </a:lnTo>
                <a:lnTo>
                  <a:pt x="124" y="107"/>
                </a:lnTo>
                <a:lnTo>
                  <a:pt x="124" y="107"/>
                </a:lnTo>
                <a:lnTo>
                  <a:pt x="124" y="107"/>
                </a:lnTo>
                <a:lnTo>
                  <a:pt x="125" y="107"/>
                </a:lnTo>
                <a:lnTo>
                  <a:pt x="125" y="107"/>
                </a:lnTo>
                <a:lnTo>
                  <a:pt x="126" y="107"/>
                </a:lnTo>
                <a:lnTo>
                  <a:pt x="126" y="107"/>
                </a:lnTo>
                <a:lnTo>
                  <a:pt x="126" y="107"/>
                </a:lnTo>
                <a:lnTo>
                  <a:pt x="126" y="108"/>
                </a:lnTo>
                <a:lnTo>
                  <a:pt x="127" y="108"/>
                </a:lnTo>
                <a:lnTo>
                  <a:pt x="127" y="107"/>
                </a:lnTo>
                <a:lnTo>
                  <a:pt x="127" y="108"/>
                </a:lnTo>
                <a:lnTo>
                  <a:pt x="128" y="108"/>
                </a:lnTo>
                <a:lnTo>
                  <a:pt x="129" y="108"/>
                </a:lnTo>
                <a:lnTo>
                  <a:pt x="129" y="108"/>
                </a:lnTo>
                <a:lnTo>
                  <a:pt x="129" y="108"/>
                </a:lnTo>
                <a:lnTo>
                  <a:pt x="130" y="108"/>
                </a:lnTo>
                <a:lnTo>
                  <a:pt x="130" y="108"/>
                </a:lnTo>
                <a:lnTo>
                  <a:pt x="130" y="108"/>
                </a:lnTo>
                <a:lnTo>
                  <a:pt x="130" y="108"/>
                </a:lnTo>
                <a:lnTo>
                  <a:pt x="131" y="109"/>
                </a:lnTo>
                <a:lnTo>
                  <a:pt x="131" y="110"/>
                </a:lnTo>
                <a:lnTo>
                  <a:pt x="132" y="110"/>
                </a:lnTo>
                <a:lnTo>
                  <a:pt x="132" y="110"/>
                </a:lnTo>
                <a:lnTo>
                  <a:pt x="132" y="110"/>
                </a:lnTo>
                <a:lnTo>
                  <a:pt x="132" y="110"/>
                </a:lnTo>
                <a:lnTo>
                  <a:pt x="133" y="110"/>
                </a:lnTo>
                <a:lnTo>
                  <a:pt x="134" y="110"/>
                </a:lnTo>
                <a:lnTo>
                  <a:pt x="134" y="110"/>
                </a:lnTo>
                <a:lnTo>
                  <a:pt x="135" y="110"/>
                </a:lnTo>
                <a:lnTo>
                  <a:pt x="136" y="110"/>
                </a:lnTo>
                <a:lnTo>
                  <a:pt x="136" y="110"/>
                </a:lnTo>
                <a:lnTo>
                  <a:pt x="136" y="110"/>
                </a:lnTo>
                <a:lnTo>
                  <a:pt x="137" y="110"/>
                </a:lnTo>
                <a:lnTo>
                  <a:pt x="137" y="111"/>
                </a:lnTo>
                <a:lnTo>
                  <a:pt x="137" y="111"/>
                </a:lnTo>
                <a:lnTo>
                  <a:pt x="137" y="111"/>
                </a:lnTo>
                <a:lnTo>
                  <a:pt x="138" y="111"/>
                </a:lnTo>
                <a:lnTo>
                  <a:pt x="138" y="111"/>
                </a:lnTo>
                <a:lnTo>
                  <a:pt x="139" y="110"/>
                </a:lnTo>
                <a:lnTo>
                  <a:pt x="139" y="110"/>
                </a:lnTo>
                <a:lnTo>
                  <a:pt x="140" y="111"/>
                </a:lnTo>
                <a:lnTo>
                  <a:pt x="141" y="111"/>
                </a:lnTo>
                <a:lnTo>
                  <a:pt x="140" y="108"/>
                </a:lnTo>
                <a:lnTo>
                  <a:pt x="140" y="108"/>
                </a:lnTo>
                <a:lnTo>
                  <a:pt x="141" y="107"/>
                </a:lnTo>
                <a:lnTo>
                  <a:pt x="141" y="107"/>
                </a:lnTo>
                <a:lnTo>
                  <a:pt x="141" y="107"/>
                </a:lnTo>
                <a:lnTo>
                  <a:pt x="141" y="107"/>
                </a:lnTo>
                <a:lnTo>
                  <a:pt x="142" y="107"/>
                </a:lnTo>
                <a:lnTo>
                  <a:pt x="143" y="108"/>
                </a:lnTo>
                <a:lnTo>
                  <a:pt x="143" y="108"/>
                </a:lnTo>
                <a:lnTo>
                  <a:pt x="143" y="108"/>
                </a:lnTo>
                <a:lnTo>
                  <a:pt x="144" y="108"/>
                </a:lnTo>
                <a:lnTo>
                  <a:pt x="144" y="108"/>
                </a:lnTo>
                <a:lnTo>
                  <a:pt x="144" y="108"/>
                </a:lnTo>
                <a:lnTo>
                  <a:pt x="145" y="107"/>
                </a:lnTo>
                <a:lnTo>
                  <a:pt x="146" y="108"/>
                </a:lnTo>
                <a:lnTo>
                  <a:pt x="146" y="108"/>
                </a:lnTo>
                <a:lnTo>
                  <a:pt x="146" y="108"/>
                </a:lnTo>
                <a:lnTo>
                  <a:pt x="147" y="108"/>
                </a:lnTo>
                <a:lnTo>
                  <a:pt x="147" y="108"/>
                </a:lnTo>
                <a:lnTo>
                  <a:pt x="147" y="108"/>
                </a:lnTo>
                <a:lnTo>
                  <a:pt x="148" y="108"/>
                </a:lnTo>
                <a:lnTo>
                  <a:pt x="148" y="108"/>
                </a:lnTo>
                <a:lnTo>
                  <a:pt x="148" y="108"/>
                </a:lnTo>
                <a:lnTo>
                  <a:pt x="148" y="107"/>
                </a:lnTo>
                <a:lnTo>
                  <a:pt x="148" y="107"/>
                </a:lnTo>
                <a:lnTo>
                  <a:pt x="149" y="107"/>
                </a:lnTo>
                <a:lnTo>
                  <a:pt x="149" y="107"/>
                </a:lnTo>
                <a:lnTo>
                  <a:pt x="150" y="107"/>
                </a:lnTo>
                <a:lnTo>
                  <a:pt x="150" y="106"/>
                </a:lnTo>
                <a:lnTo>
                  <a:pt x="150" y="107"/>
                </a:lnTo>
                <a:lnTo>
                  <a:pt x="150" y="107"/>
                </a:lnTo>
                <a:lnTo>
                  <a:pt x="151" y="107"/>
                </a:lnTo>
                <a:lnTo>
                  <a:pt x="151" y="107"/>
                </a:lnTo>
                <a:lnTo>
                  <a:pt x="151" y="107"/>
                </a:lnTo>
                <a:lnTo>
                  <a:pt x="151" y="107"/>
                </a:lnTo>
                <a:lnTo>
                  <a:pt x="151" y="107"/>
                </a:lnTo>
                <a:lnTo>
                  <a:pt x="152" y="107"/>
                </a:lnTo>
                <a:lnTo>
                  <a:pt x="153" y="107"/>
                </a:lnTo>
                <a:lnTo>
                  <a:pt x="153" y="107"/>
                </a:lnTo>
                <a:lnTo>
                  <a:pt x="153" y="106"/>
                </a:lnTo>
                <a:lnTo>
                  <a:pt x="153" y="106"/>
                </a:lnTo>
                <a:lnTo>
                  <a:pt x="154" y="106"/>
                </a:lnTo>
                <a:lnTo>
                  <a:pt x="154" y="106"/>
                </a:lnTo>
                <a:lnTo>
                  <a:pt x="154" y="106"/>
                </a:lnTo>
                <a:lnTo>
                  <a:pt x="155" y="106"/>
                </a:lnTo>
                <a:lnTo>
                  <a:pt x="155" y="106"/>
                </a:lnTo>
                <a:lnTo>
                  <a:pt x="156" y="106"/>
                </a:lnTo>
                <a:lnTo>
                  <a:pt x="156" y="106"/>
                </a:lnTo>
                <a:lnTo>
                  <a:pt x="156" y="106"/>
                </a:lnTo>
                <a:lnTo>
                  <a:pt x="157" y="106"/>
                </a:lnTo>
                <a:lnTo>
                  <a:pt x="157" y="106"/>
                </a:lnTo>
                <a:lnTo>
                  <a:pt x="158" y="106"/>
                </a:lnTo>
                <a:lnTo>
                  <a:pt x="158" y="106"/>
                </a:lnTo>
                <a:lnTo>
                  <a:pt x="158" y="106"/>
                </a:lnTo>
                <a:lnTo>
                  <a:pt x="159" y="106"/>
                </a:lnTo>
                <a:lnTo>
                  <a:pt x="160" y="106"/>
                </a:lnTo>
                <a:lnTo>
                  <a:pt x="160" y="106"/>
                </a:lnTo>
                <a:lnTo>
                  <a:pt x="161" y="106"/>
                </a:lnTo>
                <a:lnTo>
                  <a:pt x="161" y="106"/>
                </a:lnTo>
                <a:lnTo>
                  <a:pt x="162" y="106"/>
                </a:lnTo>
                <a:lnTo>
                  <a:pt x="163" y="106"/>
                </a:lnTo>
                <a:lnTo>
                  <a:pt x="163" y="106"/>
                </a:lnTo>
                <a:lnTo>
                  <a:pt x="163" y="106"/>
                </a:lnTo>
                <a:lnTo>
                  <a:pt x="163" y="106"/>
                </a:lnTo>
                <a:lnTo>
                  <a:pt x="164" y="106"/>
                </a:lnTo>
                <a:lnTo>
                  <a:pt x="164" y="106"/>
                </a:lnTo>
                <a:lnTo>
                  <a:pt x="164" y="106"/>
                </a:lnTo>
                <a:lnTo>
                  <a:pt x="165" y="105"/>
                </a:lnTo>
                <a:lnTo>
                  <a:pt x="165" y="105"/>
                </a:lnTo>
                <a:lnTo>
                  <a:pt x="165" y="105"/>
                </a:lnTo>
                <a:lnTo>
                  <a:pt x="165" y="105"/>
                </a:lnTo>
                <a:lnTo>
                  <a:pt x="165" y="105"/>
                </a:lnTo>
                <a:lnTo>
                  <a:pt x="166" y="105"/>
                </a:lnTo>
                <a:lnTo>
                  <a:pt x="166" y="105"/>
                </a:lnTo>
                <a:lnTo>
                  <a:pt x="166" y="105"/>
                </a:lnTo>
                <a:lnTo>
                  <a:pt x="166" y="105"/>
                </a:lnTo>
                <a:lnTo>
                  <a:pt x="166" y="105"/>
                </a:lnTo>
                <a:lnTo>
                  <a:pt x="166" y="105"/>
                </a:lnTo>
                <a:lnTo>
                  <a:pt x="167" y="105"/>
                </a:lnTo>
                <a:lnTo>
                  <a:pt x="167" y="105"/>
                </a:lnTo>
                <a:lnTo>
                  <a:pt x="167" y="105"/>
                </a:lnTo>
                <a:lnTo>
                  <a:pt x="167" y="105"/>
                </a:lnTo>
                <a:lnTo>
                  <a:pt x="167" y="105"/>
                </a:lnTo>
                <a:lnTo>
                  <a:pt x="167" y="104"/>
                </a:lnTo>
                <a:lnTo>
                  <a:pt x="167" y="104"/>
                </a:lnTo>
                <a:lnTo>
                  <a:pt x="167" y="104"/>
                </a:lnTo>
                <a:lnTo>
                  <a:pt x="168" y="104"/>
                </a:lnTo>
                <a:lnTo>
                  <a:pt x="168" y="104"/>
                </a:lnTo>
                <a:lnTo>
                  <a:pt x="168" y="103"/>
                </a:lnTo>
                <a:lnTo>
                  <a:pt x="168" y="103"/>
                </a:lnTo>
                <a:lnTo>
                  <a:pt x="168" y="103"/>
                </a:lnTo>
                <a:lnTo>
                  <a:pt x="168" y="103"/>
                </a:lnTo>
                <a:lnTo>
                  <a:pt x="168" y="103"/>
                </a:lnTo>
                <a:lnTo>
                  <a:pt x="168" y="103"/>
                </a:lnTo>
                <a:lnTo>
                  <a:pt x="169" y="103"/>
                </a:lnTo>
                <a:lnTo>
                  <a:pt x="169" y="103"/>
                </a:lnTo>
                <a:lnTo>
                  <a:pt x="169" y="103"/>
                </a:lnTo>
                <a:lnTo>
                  <a:pt x="169" y="103"/>
                </a:lnTo>
                <a:lnTo>
                  <a:pt x="169" y="102"/>
                </a:lnTo>
                <a:lnTo>
                  <a:pt x="169" y="102"/>
                </a:lnTo>
                <a:lnTo>
                  <a:pt x="169" y="102"/>
                </a:lnTo>
                <a:lnTo>
                  <a:pt x="169" y="102"/>
                </a:lnTo>
                <a:lnTo>
                  <a:pt x="169" y="102"/>
                </a:lnTo>
                <a:lnTo>
                  <a:pt x="169" y="102"/>
                </a:lnTo>
                <a:lnTo>
                  <a:pt x="169" y="102"/>
                </a:lnTo>
                <a:lnTo>
                  <a:pt x="170" y="102"/>
                </a:lnTo>
                <a:lnTo>
                  <a:pt x="170" y="102"/>
                </a:lnTo>
                <a:lnTo>
                  <a:pt x="170" y="102"/>
                </a:lnTo>
                <a:lnTo>
                  <a:pt x="170" y="102"/>
                </a:lnTo>
                <a:lnTo>
                  <a:pt x="170" y="102"/>
                </a:lnTo>
                <a:lnTo>
                  <a:pt x="170" y="102"/>
                </a:lnTo>
                <a:lnTo>
                  <a:pt x="170" y="102"/>
                </a:lnTo>
                <a:lnTo>
                  <a:pt x="170" y="102"/>
                </a:lnTo>
                <a:lnTo>
                  <a:pt x="170" y="102"/>
                </a:lnTo>
                <a:lnTo>
                  <a:pt x="170" y="102"/>
                </a:lnTo>
                <a:lnTo>
                  <a:pt x="170" y="102"/>
                </a:lnTo>
                <a:lnTo>
                  <a:pt x="170" y="102"/>
                </a:lnTo>
                <a:lnTo>
                  <a:pt x="170" y="102"/>
                </a:lnTo>
                <a:lnTo>
                  <a:pt x="171" y="102"/>
                </a:lnTo>
                <a:lnTo>
                  <a:pt x="171" y="102"/>
                </a:lnTo>
                <a:lnTo>
                  <a:pt x="171" y="102"/>
                </a:lnTo>
                <a:lnTo>
                  <a:pt x="171" y="101"/>
                </a:lnTo>
                <a:lnTo>
                  <a:pt x="171" y="101"/>
                </a:lnTo>
                <a:lnTo>
                  <a:pt x="171" y="101"/>
                </a:lnTo>
                <a:lnTo>
                  <a:pt x="171" y="101"/>
                </a:lnTo>
                <a:lnTo>
                  <a:pt x="171" y="101"/>
                </a:lnTo>
                <a:lnTo>
                  <a:pt x="171" y="101"/>
                </a:lnTo>
                <a:lnTo>
                  <a:pt x="171" y="101"/>
                </a:lnTo>
                <a:lnTo>
                  <a:pt x="171" y="101"/>
                </a:lnTo>
                <a:lnTo>
                  <a:pt x="172" y="100"/>
                </a:lnTo>
                <a:lnTo>
                  <a:pt x="172" y="100"/>
                </a:lnTo>
                <a:lnTo>
                  <a:pt x="172" y="100"/>
                </a:lnTo>
                <a:lnTo>
                  <a:pt x="172" y="100"/>
                </a:lnTo>
                <a:lnTo>
                  <a:pt x="172" y="101"/>
                </a:lnTo>
                <a:lnTo>
                  <a:pt x="172" y="101"/>
                </a:lnTo>
                <a:lnTo>
                  <a:pt x="172" y="101"/>
                </a:lnTo>
                <a:lnTo>
                  <a:pt x="172" y="101"/>
                </a:lnTo>
                <a:lnTo>
                  <a:pt x="172" y="101"/>
                </a:lnTo>
                <a:lnTo>
                  <a:pt x="172" y="101"/>
                </a:lnTo>
                <a:lnTo>
                  <a:pt x="172" y="101"/>
                </a:lnTo>
                <a:lnTo>
                  <a:pt x="173" y="101"/>
                </a:lnTo>
                <a:lnTo>
                  <a:pt x="173" y="101"/>
                </a:lnTo>
                <a:lnTo>
                  <a:pt x="173" y="101"/>
                </a:lnTo>
                <a:lnTo>
                  <a:pt x="173" y="101"/>
                </a:lnTo>
                <a:lnTo>
                  <a:pt x="173" y="101"/>
                </a:lnTo>
                <a:lnTo>
                  <a:pt x="173" y="101"/>
                </a:lnTo>
                <a:lnTo>
                  <a:pt x="173" y="101"/>
                </a:lnTo>
                <a:lnTo>
                  <a:pt x="173" y="100"/>
                </a:lnTo>
                <a:lnTo>
                  <a:pt x="173" y="100"/>
                </a:lnTo>
                <a:lnTo>
                  <a:pt x="173" y="100"/>
                </a:lnTo>
                <a:lnTo>
                  <a:pt x="174" y="100"/>
                </a:lnTo>
                <a:lnTo>
                  <a:pt x="174" y="100"/>
                </a:lnTo>
                <a:lnTo>
                  <a:pt x="174" y="100"/>
                </a:lnTo>
                <a:lnTo>
                  <a:pt x="174" y="100"/>
                </a:lnTo>
                <a:lnTo>
                  <a:pt x="174" y="100"/>
                </a:lnTo>
                <a:lnTo>
                  <a:pt x="174" y="100"/>
                </a:lnTo>
                <a:lnTo>
                  <a:pt x="174" y="100"/>
                </a:lnTo>
                <a:lnTo>
                  <a:pt x="174" y="100"/>
                </a:lnTo>
                <a:lnTo>
                  <a:pt x="174" y="100"/>
                </a:lnTo>
                <a:lnTo>
                  <a:pt x="174" y="100"/>
                </a:lnTo>
                <a:lnTo>
                  <a:pt x="174" y="100"/>
                </a:lnTo>
                <a:lnTo>
                  <a:pt x="174" y="100"/>
                </a:lnTo>
                <a:lnTo>
                  <a:pt x="174" y="100"/>
                </a:lnTo>
                <a:lnTo>
                  <a:pt x="174" y="100"/>
                </a:lnTo>
                <a:lnTo>
                  <a:pt x="174" y="100"/>
                </a:lnTo>
                <a:lnTo>
                  <a:pt x="174" y="100"/>
                </a:lnTo>
                <a:lnTo>
                  <a:pt x="174" y="100"/>
                </a:lnTo>
                <a:lnTo>
                  <a:pt x="174" y="100"/>
                </a:lnTo>
                <a:lnTo>
                  <a:pt x="174" y="99"/>
                </a:lnTo>
                <a:lnTo>
                  <a:pt x="174" y="99"/>
                </a:lnTo>
                <a:lnTo>
                  <a:pt x="174" y="99"/>
                </a:lnTo>
                <a:lnTo>
                  <a:pt x="174" y="99"/>
                </a:lnTo>
                <a:lnTo>
                  <a:pt x="175" y="99"/>
                </a:lnTo>
                <a:lnTo>
                  <a:pt x="175" y="99"/>
                </a:lnTo>
                <a:lnTo>
                  <a:pt x="175" y="99"/>
                </a:lnTo>
                <a:lnTo>
                  <a:pt x="175" y="99"/>
                </a:lnTo>
                <a:lnTo>
                  <a:pt x="175" y="99"/>
                </a:lnTo>
                <a:lnTo>
                  <a:pt x="175" y="99"/>
                </a:lnTo>
                <a:lnTo>
                  <a:pt x="175" y="99"/>
                </a:lnTo>
                <a:lnTo>
                  <a:pt x="175" y="99"/>
                </a:lnTo>
                <a:lnTo>
                  <a:pt x="175" y="98"/>
                </a:lnTo>
                <a:lnTo>
                  <a:pt x="175" y="98"/>
                </a:lnTo>
                <a:lnTo>
                  <a:pt x="175" y="98"/>
                </a:lnTo>
                <a:lnTo>
                  <a:pt x="175" y="98"/>
                </a:lnTo>
                <a:lnTo>
                  <a:pt x="175" y="98"/>
                </a:lnTo>
                <a:lnTo>
                  <a:pt x="175" y="97"/>
                </a:lnTo>
                <a:lnTo>
                  <a:pt x="175" y="97"/>
                </a:lnTo>
                <a:lnTo>
                  <a:pt x="175" y="97"/>
                </a:lnTo>
                <a:lnTo>
                  <a:pt x="175" y="97"/>
                </a:lnTo>
                <a:lnTo>
                  <a:pt x="175" y="97"/>
                </a:lnTo>
                <a:lnTo>
                  <a:pt x="176" y="97"/>
                </a:lnTo>
                <a:lnTo>
                  <a:pt x="176" y="97"/>
                </a:lnTo>
                <a:lnTo>
                  <a:pt x="176" y="97"/>
                </a:lnTo>
                <a:lnTo>
                  <a:pt x="176" y="97"/>
                </a:lnTo>
                <a:lnTo>
                  <a:pt x="176" y="97"/>
                </a:lnTo>
                <a:lnTo>
                  <a:pt x="176" y="96"/>
                </a:lnTo>
                <a:lnTo>
                  <a:pt x="176" y="96"/>
                </a:lnTo>
                <a:lnTo>
                  <a:pt x="176" y="96"/>
                </a:lnTo>
                <a:lnTo>
                  <a:pt x="176" y="96"/>
                </a:lnTo>
                <a:lnTo>
                  <a:pt x="176" y="96"/>
                </a:lnTo>
                <a:lnTo>
                  <a:pt x="176" y="96"/>
                </a:lnTo>
                <a:lnTo>
                  <a:pt x="176" y="96"/>
                </a:lnTo>
                <a:lnTo>
                  <a:pt x="176" y="96"/>
                </a:lnTo>
                <a:lnTo>
                  <a:pt x="176" y="95"/>
                </a:lnTo>
                <a:lnTo>
                  <a:pt x="176" y="95"/>
                </a:lnTo>
                <a:lnTo>
                  <a:pt x="176" y="95"/>
                </a:lnTo>
                <a:lnTo>
                  <a:pt x="176" y="95"/>
                </a:lnTo>
                <a:lnTo>
                  <a:pt x="176" y="95"/>
                </a:lnTo>
                <a:lnTo>
                  <a:pt x="177" y="95"/>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8" y="94"/>
                </a:lnTo>
                <a:lnTo>
                  <a:pt x="178" y="93"/>
                </a:lnTo>
                <a:lnTo>
                  <a:pt x="178" y="93"/>
                </a:lnTo>
                <a:lnTo>
                  <a:pt x="178" y="93"/>
                </a:lnTo>
                <a:lnTo>
                  <a:pt x="178" y="93"/>
                </a:lnTo>
                <a:lnTo>
                  <a:pt x="178" y="93"/>
                </a:lnTo>
                <a:lnTo>
                  <a:pt x="178" y="93"/>
                </a:lnTo>
                <a:lnTo>
                  <a:pt x="178" y="93"/>
                </a:lnTo>
                <a:lnTo>
                  <a:pt x="178" y="93"/>
                </a:lnTo>
                <a:lnTo>
                  <a:pt x="178" y="93"/>
                </a:lnTo>
                <a:lnTo>
                  <a:pt x="178" y="93"/>
                </a:lnTo>
                <a:lnTo>
                  <a:pt x="178" y="92"/>
                </a:lnTo>
                <a:lnTo>
                  <a:pt x="178" y="92"/>
                </a:lnTo>
                <a:lnTo>
                  <a:pt x="178" y="92"/>
                </a:lnTo>
                <a:lnTo>
                  <a:pt x="178" y="92"/>
                </a:lnTo>
                <a:lnTo>
                  <a:pt x="178" y="92"/>
                </a:lnTo>
                <a:lnTo>
                  <a:pt x="178" y="92"/>
                </a:lnTo>
                <a:lnTo>
                  <a:pt x="178" y="92"/>
                </a:lnTo>
                <a:lnTo>
                  <a:pt x="178" y="91"/>
                </a:lnTo>
                <a:lnTo>
                  <a:pt x="179" y="91"/>
                </a:lnTo>
                <a:lnTo>
                  <a:pt x="179" y="91"/>
                </a:lnTo>
                <a:lnTo>
                  <a:pt x="179" y="91"/>
                </a:lnTo>
                <a:lnTo>
                  <a:pt x="179" y="91"/>
                </a:lnTo>
                <a:lnTo>
                  <a:pt x="179" y="90"/>
                </a:lnTo>
                <a:lnTo>
                  <a:pt x="179" y="90"/>
                </a:lnTo>
                <a:lnTo>
                  <a:pt x="180" y="90"/>
                </a:lnTo>
                <a:lnTo>
                  <a:pt x="180" y="90"/>
                </a:lnTo>
                <a:lnTo>
                  <a:pt x="180" y="90"/>
                </a:lnTo>
                <a:lnTo>
                  <a:pt x="180" y="90"/>
                </a:lnTo>
                <a:lnTo>
                  <a:pt x="180" y="90"/>
                </a:lnTo>
                <a:lnTo>
                  <a:pt x="180" y="90"/>
                </a:lnTo>
                <a:lnTo>
                  <a:pt x="180" y="89"/>
                </a:lnTo>
                <a:lnTo>
                  <a:pt x="180" y="89"/>
                </a:lnTo>
                <a:lnTo>
                  <a:pt x="180" y="89"/>
                </a:lnTo>
                <a:lnTo>
                  <a:pt x="180" y="89"/>
                </a:lnTo>
                <a:lnTo>
                  <a:pt x="180" y="89"/>
                </a:lnTo>
                <a:lnTo>
                  <a:pt x="180" y="89"/>
                </a:lnTo>
                <a:lnTo>
                  <a:pt x="180" y="89"/>
                </a:lnTo>
                <a:lnTo>
                  <a:pt x="180" y="89"/>
                </a:lnTo>
                <a:lnTo>
                  <a:pt x="180" y="89"/>
                </a:lnTo>
                <a:lnTo>
                  <a:pt x="180" y="89"/>
                </a:lnTo>
                <a:lnTo>
                  <a:pt x="180" y="89"/>
                </a:lnTo>
                <a:lnTo>
                  <a:pt x="180" y="89"/>
                </a:lnTo>
                <a:lnTo>
                  <a:pt x="180" y="89"/>
                </a:lnTo>
                <a:lnTo>
                  <a:pt x="180" y="89"/>
                </a:lnTo>
                <a:lnTo>
                  <a:pt x="180" y="89"/>
                </a:lnTo>
                <a:lnTo>
                  <a:pt x="180" y="89"/>
                </a:lnTo>
                <a:lnTo>
                  <a:pt x="180" y="89"/>
                </a:lnTo>
                <a:lnTo>
                  <a:pt x="180" y="89"/>
                </a:lnTo>
                <a:lnTo>
                  <a:pt x="181" y="89"/>
                </a:lnTo>
                <a:lnTo>
                  <a:pt x="181" y="89"/>
                </a:lnTo>
                <a:lnTo>
                  <a:pt x="181" y="89"/>
                </a:lnTo>
                <a:lnTo>
                  <a:pt x="181" y="89"/>
                </a:lnTo>
                <a:lnTo>
                  <a:pt x="181" y="89"/>
                </a:lnTo>
                <a:lnTo>
                  <a:pt x="181" y="88"/>
                </a:lnTo>
                <a:lnTo>
                  <a:pt x="181" y="88"/>
                </a:lnTo>
                <a:lnTo>
                  <a:pt x="181" y="88"/>
                </a:lnTo>
                <a:lnTo>
                  <a:pt x="181" y="88"/>
                </a:lnTo>
                <a:lnTo>
                  <a:pt x="182" y="88"/>
                </a:lnTo>
                <a:lnTo>
                  <a:pt x="182" y="88"/>
                </a:lnTo>
                <a:lnTo>
                  <a:pt x="182" y="88"/>
                </a:lnTo>
                <a:lnTo>
                  <a:pt x="182" y="88"/>
                </a:lnTo>
                <a:lnTo>
                  <a:pt x="182" y="88"/>
                </a:lnTo>
                <a:lnTo>
                  <a:pt x="182" y="88"/>
                </a:lnTo>
                <a:lnTo>
                  <a:pt x="182" y="88"/>
                </a:lnTo>
                <a:lnTo>
                  <a:pt x="182" y="88"/>
                </a:lnTo>
                <a:lnTo>
                  <a:pt x="182" y="89"/>
                </a:lnTo>
                <a:lnTo>
                  <a:pt x="182" y="89"/>
                </a:lnTo>
                <a:lnTo>
                  <a:pt x="182" y="89"/>
                </a:lnTo>
                <a:lnTo>
                  <a:pt x="182" y="89"/>
                </a:lnTo>
                <a:lnTo>
                  <a:pt x="182" y="89"/>
                </a:lnTo>
                <a:lnTo>
                  <a:pt x="182" y="89"/>
                </a:lnTo>
                <a:lnTo>
                  <a:pt x="182" y="89"/>
                </a:lnTo>
                <a:lnTo>
                  <a:pt x="182" y="89"/>
                </a:lnTo>
                <a:lnTo>
                  <a:pt x="182" y="89"/>
                </a:lnTo>
                <a:lnTo>
                  <a:pt x="182" y="89"/>
                </a:lnTo>
                <a:lnTo>
                  <a:pt x="182" y="89"/>
                </a:lnTo>
                <a:lnTo>
                  <a:pt x="182" y="89"/>
                </a:lnTo>
                <a:lnTo>
                  <a:pt x="182" y="89"/>
                </a:lnTo>
                <a:lnTo>
                  <a:pt x="183" y="89"/>
                </a:lnTo>
                <a:lnTo>
                  <a:pt x="183" y="89"/>
                </a:lnTo>
                <a:lnTo>
                  <a:pt x="183" y="89"/>
                </a:lnTo>
                <a:lnTo>
                  <a:pt x="183" y="89"/>
                </a:lnTo>
                <a:lnTo>
                  <a:pt x="183" y="89"/>
                </a:lnTo>
                <a:lnTo>
                  <a:pt x="184" y="89"/>
                </a:lnTo>
                <a:lnTo>
                  <a:pt x="184" y="89"/>
                </a:lnTo>
                <a:lnTo>
                  <a:pt x="184" y="89"/>
                </a:lnTo>
                <a:lnTo>
                  <a:pt x="184" y="89"/>
                </a:lnTo>
                <a:lnTo>
                  <a:pt x="184" y="89"/>
                </a:lnTo>
                <a:lnTo>
                  <a:pt x="184" y="89"/>
                </a:lnTo>
                <a:lnTo>
                  <a:pt x="184" y="89"/>
                </a:lnTo>
                <a:lnTo>
                  <a:pt x="184" y="89"/>
                </a:lnTo>
                <a:lnTo>
                  <a:pt x="184" y="89"/>
                </a:lnTo>
                <a:lnTo>
                  <a:pt x="184" y="89"/>
                </a:lnTo>
                <a:lnTo>
                  <a:pt x="185" y="89"/>
                </a:lnTo>
                <a:lnTo>
                  <a:pt x="185" y="89"/>
                </a:lnTo>
                <a:lnTo>
                  <a:pt x="185" y="89"/>
                </a:lnTo>
                <a:lnTo>
                  <a:pt x="185" y="89"/>
                </a:lnTo>
                <a:lnTo>
                  <a:pt x="185" y="89"/>
                </a:lnTo>
                <a:lnTo>
                  <a:pt x="185" y="89"/>
                </a:lnTo>
                <a:lnTo>
                  <a:pt x="185" y="90"/>
                </a:lnTo>
                <a:lnTo>
                  <a:pt x="186" y="90"/>
                </a:lnTo>
                <a:lnTo>
                  <a:pt x="186" y="90"/>
                </a:lnTo>
                <a:lnTo>
                  <a:pt x="186" y="90"/>
                </a:lnTo>
                <a:lnTo>
                  <a:pt x="187" y="90"/>
                </a:lnTo>
                <a:lnTo>
                  <a:pt x="187" y="90"/>
                </a:lnTo>
                <a:lnTo>
                  <a:pt x="187" y="90"/>
                </a:lnTo>
                <a:lnTo>
                  <a:pt x="187" y="90"/>
                </a:lnTo>
                <a:lnTo>
                  <a:pt x="187" y="90"/>
                </a:lnTo>
                <a:lnTo>
                  <a:pt x="187" y="90"/>
                </a:lnTo>
                <a:lnTo>
                  <a:pt x="187" y="90"/>
                </a:lnTo>
                <a:lnTo>
                  <a:pt x="187" y="90"/>
                </a:lnTo>
                <a:lnTo>
                  <a:pt x="187" y="90"/>
                </a:lnTo>
                <a:lnTo>
                  <a:pt x="187" y="90"/>
                </a:lnTo>
                <a:lnTo>
                  <a:pt x="187" y="90"/>
                </a:lnTo>
                <a:lnTo>
                  <a:pt x="187" y="90"/>
                </a:lnTo>
                <a:lnTo>
                  <a:pt x="187" y="91"/>
                </a:lnTo>
                <a:lnTo>
                  <a:pt x="187" y="91"/>
                </a:lnTo>
                <a:lnTo>
                  <a:pt x="187" y="91"/>
                </a:lnTo>
                <a:lnTo>
                  <a:pt x="187" y="91"/>
                </a:lnTo>
                <a:lnTo>
                  <a:pt x="187" y="91"/>
                </a:lnTo>
                <a:lnTo>
                  <a:pt x="187" y="91"/>
                </a:lnTo>
                <a:lnTo>
                  <a:pt x="187" y="91"/>
                </a:lnTo>
                <a:lnTo>
                  <a:pt x="187" y="91"/>
                </a:lnTo>
                <a:lnTo>
                  <a:pt x="187" y="91"/>
                </a:lnTo>
                <a:lnTo>
                  <a:pt x="188" y="91"/>
                </a:lnTo>
                <a:lnTo>
                  <a:pt x="188" y="91"/>
                </a:lnTo>
                <a:lnTo>
                  <a:pt x="188" y="91"/>
                </a:lnTo>
                <a:lnTo>
                  <a:pt x="188" y="91"/>
                </a:lnTo>
                <a:lnTo>
                  <a:pt x="188" y="91"/>
                </a:lnTo>
                <a:lnTo>
                  <a:pt x="188" y="91"/>
                </a:lnTo>
                <a:lnTo>
                  <a:pt x="188" y="91"/>
                </a:lnTo>
                <a:lnTo>
                  <a:pt x="188" y="91"/>
                </a:lnTo>
                <a:lnTo>
                  <a:pt x="188" y="91"/>
                </a:lnTo>
                <a:lnTo>
                  <a:pt x="188" y="92"/>
                </a:lnTo>
                <a:lnTo>
                  <a:pt x="188" y="92"/>
                </a:lnTo>
                <a:lnTo>
                  <a:pt x="188" y="92"/>
                </a:lnTo>
                <a:lnTo>
                  <a:pt x="188" y="92"/>
                </a:lnTo>
                <a:lnTo>
                  <a:pt x="188" y="92"/>
                </a:lnTo>
                <a:lnTo>
                  <a:pt x="188" y="92"/>
                </a:lnTo>
                <a:lnTo>
                  <a:pt x="188" y="92"/>
                </a:lnTo>
                <a:lnTo>
                  <a:pt x="188" y="92"/>
                </a:lnTo>
                <a:lnTo>
                  <a:pt x="188" y="92"/>
                </a:lnTo>
                <a:lnTo>
                  <a:pt x="188" y="92"/>
                </a:lnTo>
                <a:lnTo>
                  <a:pt x="189" y="92"/>
                </a:lnTo>
                <a:lnTo>
                  <a:pt x="189" y="92"/>
                </a:lnTo>
                <a:lnTo>
                  <a:pt x="189" y="92"/>
                </a:lnTo>
                <a:lnTo>
                  <a:pt x="189" y="92"/>
                </a:lnTo>
                <a:lnTo>
                  <a:pt x="189" y="92"/>
                </a:lnTo>
                <a:lnTo>
                  <a:pt x="189" y="92"/>
                </a:lnTo>
                <a:lnTo>
                  <a:pt x="189" y="93"/>
                </a:lnTo>
                <a:lnTo>
                  <a:pt x="189" y="93"/>
                </a:lnTo>
                <a:lnTo>
                  <a:pt x="189" y="93"/>
                </a:lnTo>
                <a:lnTo>
                  <a:pt x="189" y="93"/>
                </a:lnTo>
                <a:lnTo>
                  <a:pt x="190" y="93"/>
                </a:lnTo>
                <a:lnTo>
                  <a:pt x="190" y="93"/>
                </a:lnTo>
                <a:lnTo>
                  <a:pt x="190" y="93"/>
                </a:lnTo>
                <a:lnTo>
                  <a:pt x="190" y="93"/>
                </a:lnTo>
                <a:lnTo>
                  <a:pt x="190" y="93"/>
                </a:lnTo>
                <a:lnTo>
                  <a:pt x="190" y="93"/>
                </a:lnTo>
                <a:lnTo>
                  <a:pt x="190" y="93"/>
                </a:lnTo>
                <a:lnTo>
                  <a:pt x="190" y="93"/>
                </a:lnTo>
                <a:lnTo>
                  <a:pt x="190" y="93"/>
                </a:lnTo>
                <a:lnTo>
                  <a:pt x="190" y="93"/>
                </a:lnTo>
                <a:lnTo>
                  <a:pt x="190" y="93"/>
                </a:lnTo>
                <a:lnTo>
                  <a:pt x="190" y="93"/>
                </a:lnTo>
                <a:lnTo>
                  <a:pt x="190" y="93"/>
                </a:lnTo>
                <a:lnTo>
                  <a:pt x="192" y="90"/>
                </a:lnTo>
                <a:lnTo>
                  <a:pt x="192" y="90"/>
                </a:lnTo>
                <a:lnTo>
                  <a:pt x="192" y="90"/>
                </a:lnTo>
                <a:lnTo>
                  <a:pt x="192" y="90"/>
                </a:lnTo>
                <a:lnTo>
                  <a:pt x="195" y="89"/>
                </a:lnTo>
                <a:lnTo>
                  <a:pt x="196" y="88"/>
                </a:lnTo>
                <a:lnTo>
                  <a:pt x="199" y="86"/>
                </a:lnTo>
                <a:lnTo>
                  <a:pt x="199" y="86"/>
                </a:lnTo>
                <a:lnTo>
                  <a:pt x="199" y="86"/>
                </a:lnTo>
                <a:lnTo>
                  <a:pt x="199" y="86"/>
                </a:lnTo>
                <a:lnTo>
                  <a:pt x="199" y="86"/>
                </a:lnTo>
                <a:lnTo>
                  <a:pt x="199" y="86"/>
                </a:lnTo>
                <a:lnTo>
                  <a:pt x="201" y="86"/>
                </a:lnTo>
                <a:lnTo>
                  <a:pt x="202" y="85"/>
                </a:lnTo>
                <a:lnTo>
                  <a:pt x="204" y="84"/>
                </a:lnTo>
                <a:lnTo>
                  <a:pt x="205" y="84"/>
                </a:lnTo>
                <a:lnTo>
                  <a:pt x="205" y="83"/>
                </a:lnTo>
                <a:lnTo>
                  <a:pt x="205" y="83"/>
                </a:lnTo>
                <a:lnTo>
                  <a:pt x="205" y="83"/>
                </a:lnTo>
                <a:lnTo>
                  <a:pt x="205" y="83"/>
                </a:lnTo>
                <a:lnTo>
                  <a:pt x="205" y="83"/>
                </a:lnTo>
                <a:lnTo>
                  <a:pt x="205" y="83"/>
                </a:lnTo>
                <a:lnTo>
                  <a:pt x="205" y="83"/>
                </a:lnTo>
                <a:lnTo>
                  <a:pt x="205" y="83"/>
                </a:lnTo>
                <a:lnTo>
                  <a:pt x="206" y="83"/>
                </a:lnTo>
                <a:lnTo>
                  <a:pt x="206" y="82"/>
                </a:lnTo>
                <a:lnTo>
                  <a:pt x="208" y="82"/>
                </a:lnTo>
                <a:lnTo>
                  <a:pt x="209" y="81"/>
                </a:lnTo>
                <a:lnTo>
                  <a:pt x="210" y="80"/>
                </a:lnTo>
                <a:lnTo>
                  <a:pt x="211" y="80"/>
                </a:lnTo>
                <a:lnTo>
                  <a:pt x="211" y="80"/>
                </a:lnTo>
                <a:lnTo>
                  <a:pt x="212" y="79"/>
                </a:lnTo>
                <a:lnTo>
                  <a:pt x="213" y="79"/>
                </a:lnTo>
                <a:lnTo>
                  <a:pt x="213" y="79"/>
                </a:lnTo>
                <a:lnTo>
                  <a:pt x="214" y="79"/>
                </a:lnTo>
                <a:lnTo>
                  <a:pt x="214" y="78"/>
                </a:lnTo>
                <a:lnTo>
                  <a:pt x="215" y="77"/>
                </a:lnTo>
                <a:lnTo>
                  <a:pt x="215" y="77"/>
                </a:lnTo>
                <a:lnTo>
                  <a:pt x="216" y="76"/>
                </a:lnTo>
                <a:lnTo>
                  <a:pt x="217" y="76"/>
                </a:lnTo>
                <a:lnTo>
                  <a:pt x="217" y="76"/>
                </a:lnTo>
                <a:lnTo>
                  <a:pt x="217" y="76"/>
                </a:lnTo>
                <a:lnTo>
                  <a:pt x="217" y="76"/>
                </a:lnTo>
                <a:lnTo>
                  <a:pt x="217" y="76"/>
                </a:lnTo>
                <a:lnTo>
                  <a:pt x="217" y="76"/>
                </a:lnTo>
                <a:lnTo>
                  <a:pt x="217" y="76"/>
                </a:lnTo>
                <a:lnTo>
                  <a:pt x="217" y="76"/>
                </a:lnTo>
                <a:lnTo>
                  <a:pt x="217" y="76"/>
                </a:lnTo>
                <a:lnTo>
                  <a:pt x="217" y="76"/>
                </a:lnTo>
                <a:lnTo>
                  <a:pt x="217" y="75"/>
                </a:lnTo>
                <a:lnTo>
                  <a:pt x="216" y="75"/>
                </a:lnTo>
                <a:lnTo>
                  <a:pt x="216" y="75"/>
                </a:lnTo>
                <a:lnTo>
                  <a:pt x="216" y="75"/>
                </a:lnTo>
                <a:lnTo>
                  <a:pt x="216" y="75"/>
                </a:lnTo>
                <a:lnTo>
                  <a:pt x="216" y="75"/>
                </a:lnTo>
                <a:lnTo>
                  <a:pt x="216" y="75"/>
                </a:lnTo>
                <a:lnTo>
                  <a:pt x="216" y="75"/>
                </a:lnTo>
                <a:lnTo>
                  <a:pt x="216" y="75"/>
                </a:lnTo>
                <a:lnTo>
                  <a:pt x="216" y="75"/>
                </a:lnTo>
                <a:lnTo>
                  <a:pt x="216" y="75"/>
                </a:lnTo>
                <a:lnTo>
                  <a:pt x="216" y="75"/>
                </a:lnTo>
                <a:lnTo>
                  <a:pt x="216" y="75"/>
                </a:lnTo>
                <a:lnTo>
                  <a:pt x="216" y="75"/>
                </a:lnTo>
                <a:lnTo>
                  <a:pt x="216" y="75"/>
                </a:lnTo>
                <a:lnTo>
                  <a:pt x="216" y="75"/>
                </a:lnTo>
                <a:lnTo>
                  <a:pt x="216" y="75"/>
                </a:lnTo>
                <a:lnTo>
                  <a:pt x="216" y="75"/>
                </a:lnTo>
                <a:lnTo>
                  <a:pt x="216" y="74"/>
                </a:lnTo>
                <a:lnTo>
                  <a:pt x="216" y="74"/>
                </a:lnTo>
                <a:lnTo>
                  <a:pt x="216" y="74"/>
                </a:lnTo>
                <a:lnTo>
                  <a:pt x="216" y="74"/>
                </a:lnTo>
                <a:lnTo>
                  <a:pt x="216" y="74"/>
                </a:lnTo>
                <a:lnTo>
                  <a:pt x="216" y="74"/>
                </a:lnTo>
                <a:lnTo>
                  <a:pt x="216" y="74"/>
                </a:lnTo>
                <a:lnTo>
                  <a:pt x="216" y="74"/>
                </a:lnTo>
                <a:lnTo>
                  <a:pt x="216" y="73"/>
                </a:lnTo>
                <a:lnTo>
                  <a:pt x="216" y="73"/>
                </a:lnTo>
                <a:lnTo>
                  <a:pt x="216" y="73"/>
                </a:lnTo>
                <a:lnTo>
                  <a:pt x="216" y="73"/>
                </a:lnTo>
                <a:lnTo>
                  <a:pt x="216" y="73"/>
                </a:lnTo>
                <a:lnTo>
                  <a:pt x="216" y="73"/>
                </a:lnTo>
                <a:lnTo>
                  <a:pt x="216" y="73"/>
                </a:lnTo>
                <a:lnTo>
                  <a:pt x="216" y="73"/>
                </a:lnTo>
                <a:lnTo>
                  <a:pt x="216" y="73"/>
                </a:lnTo>
                <a:lnTo>
                  <a:pt x="216" y="73"/>
                </a:lnTo>
                <a:lnTo>
                  <a:pt x="216" y="73"/>
                </a:lnTo>
                <a:lnTo>
                  <a:pt x="216" y="73"/>
                </a:lnTo>
                <a:lnTo>
                  <a:pt x="216" y="73"/>
                </a:lnTo>
                <a:lnTo>
                  <a:pt x="216" y="73"/>
                </a:lnTo>
                <a:lnTo>
                  <a:pt x="216" y="73"/>
                </a:lnTo>
                <a:lnTo>
                  <a:pt x="216" y="73"/>
                </a:lnTo>
                <a:lnTo>
                  <a:pt x="215" y="73"/>
                </a:lnTo>
                <a:lnTo>
                  <a:pt x="215" y="73"/>
                </a:lnTo>
                <a:lnTo>
                  <a:pt x="215" y="73"/>
                </a:lnTo>
                <a:lnTo>
                  <a:pt x="215" y="73"/>
                </a:lnTo>
                <a:lnTo>
                  <a:pt x="215" y="72"/>
                </a:lnTo>
                <a:lnTo>
                  <a:pt x="215" y="72"/>
                </a:lnTo>
                <a:lnTo>
                  <a:pt x="215" y="72"/>
                </a:lnTo>
                <a:lnTo>
                  <a:pt x="215" y="72"/>
                </a:lnTo>
                <a:lnTo>
                  <a:pt x="215" y="72"/>
                </a:lnTo>
                <a:lnTo>
                  <a:pt x="215" y="72"/>
                </a:lnTo>
                <a:lnTo>
                  <a:pt x="215" y="72"/>
                </a:lnTo>
                <a:lnTo>
                  <a:pt x="215" y="72"/>
                </a:lnTo>
                <a:lnTo>
                  <a:pt x="215" y="72"/>
                </a:lnTo>
                <a:lnTo>
                  <a:pt x="215" y="72"/>
                </a:lnTo>
                <a:lnTo>
                  <a:pt x="215" y="72"/>
                </a:lnTo>
                <a:lnTo>
                  <a:pt x="215" y="72"/>
                </a:lnTo>
                <a:lnTo>
                  <a:pt x="215" y="72"/>
                </a:lnTo>
                <a:lnTo>
                  <a:pt x="214" y="72"/>
                </a:lnTo>
                <a:lnTo>
                  <a:pt x="214" y="72"/>
                </a:lnTo>
                <a:lnTo>
                  <a:pt x="214" y="72"/>
                </a:lnTo>
                <a:lnTo>
                  <a:pt x="214" y="72"/>
                </a:lnTo>
                <a:lnTo>
                  <a:pt x="214" y="71"/>
                </a:lnTo>
                <a:lnTo>
                  <a:pt x="214" y="71"/>
                </a:lnTo>
                <a:lnTo>
                  <a:pt x="214" y="71"/>
                </a:lnTo>
                <a:lnTo>
                  <a:pt x="214" y="71"/>
                </a:lnTo>
                <a:lnTo>
                  <a:pt x="214" y="71"/>
                </a:lnTo>
                <a:lnTo>
                  <a:pt x="214" y="71"/>
                </a:lnTo>
                <a:lnTo>
                  <a:pt x="214" y="71"/>
                </a:lnTo>
                <a:lnTo>
                  <a:pt x="214" y="70"/>
                </a:lnTo>
                <a:lnTo>
                  <a:pt x="214" y="70"/>
                </a:lnTo>
                <a:lnTo>
                  <a:pt x="214" y="70"/>
                </a:lnTo>
                <a:lnTo>
                  <a:pt x="215" y="70"/>
                </a:lnTo>
                <a:lnTo>
                  <a:pt x="215" y="70"/>
                </a:lnTo>
                <a:lnTo>
                  <a:pt x="215" y="71"/>
                </a:lnTo>
                <a:lnTo>
                  <a:pt x="215" y="71"/>
                </a:lnTo>
                <a:lnTo>
                  <a:pt x="215" y="70"/>
                </a:lnTo>
                <a:lnTo>
                  <a:pt x="215" y="70"/>
                </a:lnTo>
                <a:lnTo>
                  <a:pt x="215" y="70"/>
                </a:lnTo>
                <a:lnTo>
                  <a:pt x="215" y="70"/>
                </a:lnTo>
                <a:lnTo>
                  <a:pt x="215" y="70"/>
                </a:lnTo>
                <a:lnTo>
                  <a:pt x="215" y="70"/>
                </a:lnTo>
                <a:lnTo>
                  <a:pt x="215" y="70"/>
                </a:lnTo>
                <a:lnTo>
                  <a:pt x="215" y="70"/>
                </a:lnTo>
                <a:lnTo>
                  <a:pt x="215" y="70"/>
                </a:lnTo>
                <a:lnTo>
                  <a:pt x="215" y="70"/>
                </a:lnTo>
                <a:lnTo>
                  <a:pt x="215" y="70"/>
                </a:lnTo>
                <a:lnTo>
                  <a:pt x="215" y="70"/>
                </a:lnTo>
                <a:lnTo>
                  <a:pt x="215" y="69"/>
                </a:lnTo>
                <a:lnTo>
                  <a:pt x="215" y="69"/>
                </a:lnTo>
                <a:lnTo>
                  <a:pt x="215" y="69"/>
                </a:lnTo>
                <a:lnTo>
                  <a:pt x="215" y="69"/>
                </a:lnTo>
                <a:lnTo>
                  <a:pt x="216" y="69"/>
                </a:lnTo>
                <a:lnTo>
                  <a:pt x="216" y="69"/>
                </a:lnTo>
                <a:lnTo>
                  <a:pt x="216" y="69"/>
                </a:lnTo>
                <a:lnTo>
                  <a:pt x="216" y="69"/>
                </a:lnTo>
                <a:lnTo>
                  <a:pt x="216" y="69"/>
                </a:lnTo>
                <a:lnTo>
                  <a:pt x="216" y="69"/>
                </a:lnTo>
                <a:lnTo>
                  <a:pt x="216" y="69"/>
                </a:lnTo>
                <a:lnTo>
                  <a:pt x="216" y="69"/>
                </a:lnTo>
                <a:lnTo>
                  <a:pt x="216" y="69"/>
                </a:lnTo>
                <a:lnTo>
                  <a:pt x="216" y="69"/>
                </a:lnTo>
                <a:lnTo>
                  <a:pt x="216" y="69"/>
                </a:lnTo>
                <a:lnTo>
                  <a:pt x="216" y="69"/>
                </a:lnTo>
                <a:lnTo>
                  <a:pt x="216" y="69"/>
                </a:lnTo>
                <a:lnTo>
                  <a:pt x="216" y="69"/>
                </a:lnTo>
                <a:lnTo>
                  <a:pt x="216" y="69"/>
                </a:lnTo>
                <a:lnTo>
                  <a:pt x="216" y="68"/>
                </a:lnTo>
                <a:lnTo>
                  <a:pt x="216" y="68"/>
                </a:lnTo>
                <a:lnTo>
                  <a:pt x="216" y="68"/>
                </a:lnTo>
                <a:lnTo>
                  <a:pt x="216" y="68"/>
                </a:lnTo>
                <a:lnTo>
                  <a:pt x="216" y="68"/>
                </a:lnTo>
                <a:lnTo>
                  <a:pt x="216" y="68"/>
                </a:lnTo>
                <a:lnTo>
                  <a:pt x="216" y="68"/>
                </a:lnTo>
                <a:lnTo>
                  <a:pt x="216" y="68"/>
                </a:lnTo>
                <a:lnTo>
                  <a:pt x="216" y="68"/>
                </a:lnTo>
                <a:lnTo>
                  <a:pt x="216" y="68"/>
                </a:lnTo>
                <a:lnTo>
                  <a:pt x="216" y="68"/>
                </a:lnTo>
                <a:lnTo>
                  <a:pt x="217" y="68"/>
                </a:lnTo>
                <a:lnTo>
                  <a:pt x="217" y="68"/>
                </a:lnTo>
                <a:lnTo>
                  <a:pt x="217" y="68"/>
                </a:lnTo>
                <a:lnTo>
                  <a:pt x="217" y="68"/>
                </a:lnTo>
                <a:lnTo>
                  <a:pt x="217" y="68"/>
                </a:lnTo>
                <a:lnTo>
                  <a:pt x="217" y="68"/>
                </a:lnTo>
                <a:lnTo>
                  <a:pt x="217" y="67"/>
                </a:lnTo>
                <a:lnTo>
                  <a:pt x="217" y="67"/>
                </a:lnTo>
                <a:lnTo>
                  <a:pt x="217" y="67"/>
                </a:lnTo>
                <a:lnTo>
                  <a:pt x="218" y="67"/>
                </a:lnTo>
                <a:lnTo>
                  <a:pt x="218" y="67"/>
                </a:lnTo>
                <a:lnTo>
                  <a:pt x="218" y="67"/>
                </a:lnTo>
                <a:lnTo>
                  <a:pt x="218" y="67"/>
                </a:lnTo>
                <a:lnTo>
                  <a:pt x="218" y="67"/>
                </a:lnTo>
                <a:lnTo>
                  <a:pt x="218" y="67"/>
                </a:lnTo>
                <a:lnTo>
                  <a:pt x="218" y="67"/>
                </a:lnTo>
                <a:lnTo>
                  <a:pt x="218" y="66"/>
                </a:lnTo>
                <a:lnTo>
                  <a:pt x="218" y="66"/>
                </a:lnTo>
                <a:lnTo>
                  <a:pt x="218" y="66"/>
                </a:lnTo>
                <a:lnTo>
                  <a:pt x="218" y="66"/>
                </a:lnTo>
                <a:lnTo>
                  <a:pt x="219" y="66"/>
                </a:lnTo>
                <a:lnTo>
                  <a:pt x="219" y="66"/>
                </a:lnTo>
                <a:lnTo>
                  <a:pt x="219" y="66"/>
                </a:lnTo>
                <a:lnTo>
                  <a:pt x="219" y="66"/>
                </a:lnTo>
                <a:lnTo>
                  <a:pt x="219" y="66"/>
                </a:lnTo>
                <a:lnTo>
                  <a:pt x="219" y="66"/>
                </a:lnTo>
                <a:lnTo>
                  <a:pt x="219" y="66"/>
                </a:lnTo>
                <a:lnTo>
                  <a:pt x="219" y="66"/>
                </a:lnTo>
                <a:lnTo>
                  <a:pt x="218" y="66"/>
                </a:lnTo>
                <a:lnTo>
                  <a:pt x="218" y="66"/>
                </a:lnTo>
                <a:lnTo>
                  <a:pt x="218" y="66"/>
                </a:lnTo>
                <a:lnTo>
                  <a:pt x="219" y="66"/>
                </a:lnTo>
                <a:lnTo>
                  <a:pt x="219" y="65"/>
                </a:lnTo>
                <a:lnTo>
                  <a:pt x="219" y="65"/>
                </a:lnTo>
                <a:lnTo>
                  <a:pt x="219" y="65"/>
                </a:lnTo>
                <a:lnTo>
                  <a:pt x="219" y="65"/>
                </a:lnTo>
                <a:lnTo>
                  <a:pt x="219" y="65"/>
                </a:lnTo>
                <a:lnTo>
                  <a:pt x="219" y="65"/>
                </a:lnTo>
                <a:lnTo>
                  <a:pt x="219" y="65"/>
                </a:lnTo>
                <a:lnTo>
                  <a:pt x="219" y="65"/>
                </a:lnTo>
                <a:lnTo>
                  <a:pt x="219" y="65"/>
                </a:lnTo>
                <a:lnTo>
                  <a:pt x="219" y="66"/>
                </a:lnTo>
                <a:lnTo>
                  <a:pt x="219" y="66"/>
                </a:lnTo>
                <a:lnTo>
                  <a:pt x="219" y="66"/>
                </a:lnTo>
                <a:lnTo>
                  <a:pt x="219" y="66"/>
                </a:lnTo>
                <a:lnTo>
                  <a:pt x="219" y="66"/>
                </a:lnTo>
                <a:lnTo>
                  <a:pt x="219" y="65"/>
                </a:lnTo>
                <a:lnTo>
                  <a:pt x="219" y="65"/>
                </a:lnTo>
                <a:lnTo>
                  <a:pt x="219" y="65"/>
                </a:lnTo>
                <a:lnTo>
                  <a:pt x="219" y="65"/>
                </a:lnTo>
                <a:lnTo>
                  <a:pt x="219" y="65"/>
                </a:lnTo>
                <a:lnTo>
                  <a:pt x="220" y="66"/>
                </a:lnTo>
                <a:lnTo>
                  <a:pt x="220" y="66"/>
                </a:lnTo>
                <a:lnTo>
                  <a:pt x="221" y="66"/>
                </a:lnTo>
                <a:lnTo>
                  <a:pt x="221" y="66"/>
                </a:lnTo>
                <a:lnTo>
                  <a:pt x="221" y="66"/>
                </a:lnTo>
                <a:lnTo>
                  <a:pt x="221" y="66"/>
                </a:lnTo>
                <a:lnTo>
                  <a:pt x="221" y="65"/>
                </a:lnTo>
                <a:lnTo>
                  <a:pt x="221" y="65"/>
                </a:lnTo>
                <a:lnTo>
                  <a:pt x="221" y="65"/>
                </a:lnTo>
                <a:lnTo>
                  <a:pt x="221" y="65"/>
                </a:lnTo>
                <a:lnTo>
                  <a:pt x="221" y="65"/>
                </a:lnTo>
                <a:lnTo>
                  <a:pt x="221" y="65"/>
                </a:lnTo>
                <a:lnTo>
                  <a:pt x="221" y="65"/>
                </a:lnTo>
                <a:lnTo>
                  <a:pt x="221" y="65"/>
                </a:lnTo>
                <a:lnTo>
                  <a:pt x="221" y="65"/>
                </a:lnTo>
                <a:lnTo>
                  <a:pt x="221" y="65"/>
                </a:lnTo>
                <a:lnTo>
                  <a:pt x="221" y="65"/>
                </a:lnTo>
                <a:lnTo>
                  <a:pt x="221" y="65"/>
                </a:lnTo>
                <a:lnTo>
                  <a:pt x="221" y="65"/>
                </a:lnTo>
                <a:lnTo>
                  <a:pt x="221" y="65"/>
                </a:lnTo>
                <a:lnTo>
                  <a:pt x="221" y="65"/>
                </a:lnTo>
                <a:lnTo>
                  <a:pt x="221" y="65"/>
                </a:lnTo>
                <a:lnTo>
                  <a:pt x="221" y="65"/>
                </a:lnTo>
                <a:lnTo>
                  <a:pt x="221" y="65"/>
                </a:lnTo>
                <a:lnTo>
                  <a:pt x="221" y="64"/>
                </a:lnTo>
                <a:lnTo>
                  <a:pt x="221" y="64"/>
                </a:lnTo>
                <a:lnTo>
                  <a:pt x="221" y="64"/>
                </a:lnTo>
                <a:lnTo>
                  <a:pt x="221" y="63"/>
                </a:lnTo>
                <a:lnTo>
                  <a:pt x="221" y="63"/>
                </a:lnTo>
                <a:lnTo>
                  <a:pt x="221" y="63"/>
                </a:lnTo>
                <a:lnTo>
                  <a:pt x="221" y="63"/>
                </a:lnTo>
                <a:lnTo>
                  <a:pt x="221" y="63"/>
                </a:lnTo>
                <a:lnTo>
                  <a:pt x="221" y="63"/>
                </a:lnTo>
                <a:lnTo>
                  <a:pt x="221" y="63"/>
                </a:lnTo>
                <a:lnTo>
                  <a:pt x="221" y="63"/>
                </a:lnTo>
                <a:lnTo>
                  <a:pt x="221" y="63"/>
                </a:lnTo>
                <a:lnTo>
                  <a:pt x="221" y="63"/>
                </a:lnTo>
                <a:lnTo>
                  <a:pt x="221" y="63"/>
                </a:lnTo>
                <a:lnTo>
                  <a:pt x="221" y="63"/>
                </a:lnTo>
                <a:lnTo>
                  <a:pt x="221" y="63"/>
                </a:lnTo>
                <a:lnTo>
                  <a:pt x="221" y="63"/>
                </a:lnTo>
                <a:lnTo>
                  <a:pt x="221" y="62"/>
                </a:lnTo>
                <a:lnTo>
                  <a:pt x="221" y="62"/>
                </a:lnTo>
                <a:lnTo>
                  <a:pt x="221" y="62"/>
                </a:lnTo>
                <a:lnTo>
                  <a:pt x="221" y="62"/>
                </a:lnTo>
                <a:lnTo>
                  <a:pt x="221" y="62"/>
                </a:lnTo>
                <a:lnTo>
                  <a:pt x="221" y="62"/>
                </a:lnTo>
                <a:lnTo>
                  <a:pt x="221" y="62"/>
                </a:lnTo>
                <a:lnTo>
                  <a:pt x="221" y="62"/>
                </a:lnTo>
                <a:lnTo>
                  <a:pt x="221" y="62"/>
                </a:lnTo>
                <a:lnTo>
                  <a:pt x="221" y="62"/>
                </a:lnTo>
                <a:lnTo>
                  <a:pt x="221" y="62"/>
                </a:lnTo>
                <a:lnTo>
                  <a:pt x="221" y="62"/>
                </a:lnTo>
                <a:lnTo>
                  <a:pt x="221" y="62"/>
                </a:lnTo>
                <a:lnTo>
                  <a:pt x="220" y="62"/>
                </a:lnTo>
                <a:lnTo>
                  <a:pt x="220" y="62"/>
                </a:lnTo>
                <a:lnTo>
                  <a:pt x="220" y="62"/>
                </a:lnTo>
                <a:lnTo>
                  <a:pt x="220" y="62"/>
                </a:lnTo>
                <a:lnTo>
                  <a:pt x="220" y="62"/>
                </a:lnTo>
                <a:lnTo>
                  <a:pt x="220" y="62"/>
                </a:lnTo>
                <a:lnTo>
                  <a:pt x="220" y="62"/>
                </a:lnTo>
                <a:lnTo>
                  <a:pt x="220" y="62"/>
                </a:lnTo>
                <a:lnTo>
                  <a:pt x="220" y="62"/>
                </a:lnTo>
                <a:lnTo>
                  <a:pt x="220" y="62"/>
                </a:lnTo>
                <a:lnTo>
                  <a:pt x="221" y="62"/>
                </a:lnTo>
                <a:lnTo>
                  <a:pt x="222" y="61"/>
                </a:lnTo>
                <a:lnTo>
                  <a:pt x="222" y="61"/>
                </a:lnTo>
                <a:lnTo>
                  <a:pt x="222" y="61"/>
                </a:lnTo>
                <a:lnTo>
                  <a:pt x="222" y="61"/>
                </a:lnTo>
                <a:lnTo>
                  <a:pt x="222" y="61"/>
                </a:lnTo>
                <a:lnTo>
                  <a:pt x="222" y="61"/>
                </a:lnTo>
                <a:lnTo>
                  <a:pt x="222" y="61"/>
                </a:lnTo>
                <a:lnTo>
                  <a:pt x="222" y="61"/>
                </a:lnTo>
                <a:lnTo>
                  <a:pt x="223" y="60"/>
                </a:lnTo>
                <a:lnTo>
                  <a:pt x="223" y="60"/>
                </a:lnTo>
                <a:lnTo>
                  <a:pt x="223" y="60"/>
                </a:lnTo>
                <a:lnTo>
                  <a:pt x="223" y="60"/>
                </a:lnTo>
                <a:lnTo>
                  <a:pt x="223" y="61"/>
                </a:lnTo>
                <a:lnTo>
                  <a:pt x="223" y="60"/>
                </a:lnTo>
                <a:lnTo>
                  <a:pt x="224" y="60"/>
                </a:lnTo>
                <a:lnTo>
                  <a:pt x="225" y="60"/>
                </a:lnTo>
                <a:lnTo>
                  <a:pt x="225" y="60"/>
                </a:lnTo>
                <a:lnTo>
                  <a:pt x="224" y="60"/>
                </a:lnTo>
                <a:lnTo>
                  <a:pt x="225" y="60"/>
                </a:lnTo>
                <a:lnTo>
                  <a:pt x="224" y="60"/>
                </a:lnTo>
                <a:lnTo>
                  <a:pt x="224" y="60"/>
                </a:lnTo>
                <a:lnTo>
                  <a:pt x="223" y="59"/>
                </a:lnTo>
                <a:lnTo>
                  <a:pt x="223" y="59"/>
                </a:lnTo>
                <a:lnTo>
                  <a:pt x="223" y="59"/>
                </a:lnTo>
                <a:lnTo>
                  <a:pt x="223" y="59"/>
                </a:lnTo>
                <a:lnTo>
                  <a:pt x="223" y="59"/>
                </a:lnTo>
                <a:lnTo>
                  <a:pt x="224" y="59"/>
                </a:lnTo>
                <a:lnTo>
                  <a:pt x="224" y="58"/>
                </a:lnTo>
                <a:lnTo>
                  <a:pt x="224" y="58"/>
                </a:lnTo>
                <a:lnTo>
                  <a:pt x="225" y="58"/>
                </a:lnTo>
                <a:lnTo>
                  <a:pt x="225" y="58"/>
                </a:lnTo>
                <a:lnTo>
                  <a:pt x="226" y="58"/>
                </a:lnTo>
                <a:lnTo>
                  <a:pt x="226" y="58"/>
                </a:lnTo>
                <a:lnTo>
                  <a:pt x="226" y="58"/>
                </a:lnTo>
                <a:lnTo>
                  <a:pt x="226" y="58"/>
                </a:lnTo>
                <a:lnTo>
                  <a:pt x="226" y="58"/>
                </a:lnTo>
                <a:lnTo>
                  <a:pt x="227" y="58"/>
                </a:lnTo>
                <a:lnTo>
                  <a:pt x="227" y="58"/>
                </a:lnTo>
                <a:lnTo>
                  <a:pt x="227" y="58"/>
                </a:lnTo>
                <a:lnTo>
                  <a:pt x="227" y="58"/>
                </a:lnTo>
                <a:lnTo>
                  <a:pt x="227" y="58"/>
                </a:lnTo>
                <a:lnTo>
                  <a:pt x="227" y="58"/>
                </a:lnTo>
                <a:lnTo>
                  <a:pt x="227" y="58"/>
                </a:lnTo>
                <a:lnTo>
                  <a:pt x="227" y="58"/>
                </a:lnTo>
                <a:lnTo>
                  <a:pt x="227" y="57"/>
                </a:lnTo>
                <a:lnTo>
                  <a:pt x="228" y="57"/>
                </a:lnTo>
                <a:lnTo>
                  <a:pt x="228" y="57"/>
                </a:lnTo>
                <a:lnTo>
                  <a:pt x="228" y="57"/>
                </a:lnTo>
                <a:lnTo>
                  <a:pt x="228" y="57"/>
                </a:lnTo>
                <a:lnTo>
                  <a:pt x="228" y="57"/>
                </a:lnTo>
                <a:lnTo>
                  <a:pt x="228" y="56"/>
                </a:lnTo>
                <a:lnTo>
                  <a:pt x="228" y="56"/>
                </a:lnTo>
                <a:lnTo>
                  <a:pt x="228" y="56"/>
                </a:lnTo>
                <a:lnTo>
                  <a:pt x="228" y="56"/>
                </a:lnTo>
                <a:lnTo>
                  <a:pt x="228" y="56"/>
                </a:lnTo>
                <a:lnTo>
                  <a:pt x="228" y="56"/>
                </a:lnTo>
                <a:lnTo>
                  <a:pt x="228" y="56"/>
                </a:lnTo>
                <a:lnTo>
                  <a:pt x="228" y="56"/>
                </a:lnTo>
                <a:lnTo>
                  <a:pt x="228" y="56"/>
                </a:lnTo>
                <a:lnTo>
                  <a:pt x="228" y="56"/>
                </a:lnTo>
                <a:lnTo>
                  <a:pt x="228" y="56"/>
                </a:lnTo>
                <a:lnTo>
                  <a:pt x="229" y="56"/>
                </a:lnTo>
                <a:lnTo>
                  <a:pt x="229" y="56"/>
                </a:lnTo>
                <a:lnTo>
                  <a:pt x="229" y="56"/>
                </a:lnTo>
                <a:lnTo>
                  <a:pt x="229" y="56"/>
                </a:lnTo>
                <a:lnTo>
                  <a:pt x="229" y="56"/>
                </a:lnTo>
                <a:lnTo>
                  <a:pt x="229" y="56"/>
                </a:lnTo>
                <a:lnTo>
                  <a:pt x="229" y="56"/>
                </a:lnTo>
                <a:lnTo>
                  <a:pt x="229" y="56"/>
                </a:lnTo>
                <a:lnTo>
                  <a:pt x="229" y="56"/>
                </a:lnTo>
                <a:lnTo>
                  <a:pt x="229" y="56"/>
                </a:lnTo>
                <a:lnTo>
                  <a:pt x="229" y="56"/>
                </a:lnTo>
                <a:lnTo>
                  <a:pt x="229" y="56"/>
                </a:lnTo>
                <a:lnTo>
                  <a:pt x="229" y="56"/>
                </a:lnTo>
                <a:lnTo>
                  <a:pt x="229" y="56"/>
                </a:lnTo>
                <a:lnTo>
                  <a:pt x="229" y="55"/>
                </a:lnTo>
                <a:lnTo>
                  <a:pt x="229" y="55"/>
                </a:lnTo>
                <a:lnTo>
                  <a:pt x="229" y="55"/>
                </a:lnTo>
                <a:lnTo>
                  <a:pt x="229" y="55"/>
                </a:lnTo>
                <a:lnTo>
                  <a:pt x="229" y="55"/>
                </a:lnTo>
                <a:lnTo>
                  <a:pt x="229" y="55"/>
                </a:lnTo>
                <a:lnTo>
                  <a:pt x="230" y="55"/>
                </a:lnTo>
                <a:lnTo>
                  <a:pt x="230" y="55"/>
                </a:lnTo>
                <a:lnTo>
                  <a:pt x="230" y="55"/>
                </a:lnTo>
                <a:lnTo>
                  <a:pt x="230" y="55"/>
                </a:lnTo>
                <a:lnTo>
                  <a:pt x="230" y="55"/>
                </a:lnTo>
                <a:lnTo>
                  <a:pt x="230" y="55"/>
                </a:lnTo>
                <a:lnTo>
                  <a:pt x="230" y="55"/>
                </a:lnTo>
                <a:lnTo>
                  <a:pt x="230" y="55"/>
                </a:lnTo>
                <a:lnTo>
                  <a:pt x="230" y="55"/>
                </a:lnTo>
                <a:lnTo>
                  <a:pt x="230" y="55"/>
                </a:lnTo>
                <a:lnTo>
                  <a:pt x="230" y="55"/>
                </a:lnTo>
                <a:lnTo>
                  <a:pt x="230" y="55"/>
                </a:lnTo>
                <a:lnTo>
                  <a:pt x="230" y="55"/>
                </a:lnTo>
                <a:lnTo>
                  <a:pt x="230" y="55"/>
                </a:lnTo>
                <a:lnTo>
                  <a:pt x="230" y="55"/>
                </a:lnTo>
                <a:lnTo>
                  <a:pt x="230" y="55"/>
                </a:lnTo>
                <a:lnTo>
                  <a:pt x="231" y="55"/>
                </a:lnTo>
                <a:lnTo>
                  <a:pt x="231" y="55"/>
                </a:lnTo>
                <a:lnTo>
                  <a:pt x="231" y="55"/>
                </a:lnTo>
                <a:lnTo>
                  <a:pt x="231" y="55"/>
                </a:lnTo>
                <a:lnTo>
                  <a:pt x="231" y="55"/>
                </a:lnTo>
                <a:lnTo>
                  <a:pt x="231" y="55"/>
                </a:lnTo>
                <a:lnTo>
                  <a:pt x="231" y="54"/>
                </a:lnTo>
                <a:lnTo>
                  <a:pt x="231" y="54"/>
                </a:lnTo>
                <a:lnTo>
                  <a:pt x="231" y="54"/>
                </a:lnTo>
                <a:lnTo>
                  <a:pt x="231" y="54"/>
                </a:lnTo>
                <a:lnTo>
                  <a:pt x="231" y="54"/>
                </a:lnTo>
                <a:lnTo>
                  <a:pt x="231" y="54"/>
                </a:lnTo>
                <a:lnTo>
                  <a:pt x="231" y="54"/>
                </a:lnTo>
                <a:lnTo>
                  <a:pt x="231" y="54"/>
                </a:lnTo>
                <a:lnTo>
                  <a:pt x="231" y="54"/>
                </a:lnTo>
                <a:lnTo>
                  <a:pt x="230" y="54"/>
                </a:lnTo>
                <a:lnTo>
                  <a:pt x="230" y="54"/>
                </a:lnTo>
                <a:lnTo>
                  <a:pt x="230" y="54"/>
                </a:lnTo>
                <a:lnTo>
                  <a:pt x="230" y="54"/>
                </a:lnTo>
                <a:lnTo>
                  <a:pt x="230" y="54"/>
                </a:lnTo>
                <a:lnTo>
                  <a:pt x="230" y="54"/>
                </a:lnTo>
                <a:lnTo>
                  <a:pt x="230" y="54"/>
                </a:lnTo>
                <a:lnTo>
                  <a:pt x="230" y="54"/>
                </a:lnTo>
                <a:lnTo>
                  <a:pt x="230" y="54"/>
                </a:lnTo>
                <a:lnTo>
                  <a:pt x="230" y="54"/>
                </a:lnTo>
                <a:lnTo>
                  <a:pt x="229" y="54"/>
                </a:lnTo>
                <a:lnTo>
                  <a:pt x="229" y="54"/>
                </a:lnTo>
                <a:lnTo>
                  <a:pt x="229" y="54"/>
                </a:lnTo>
                <a:lnTo>
                  <a:pt x="229" y="54"/>
                </a:lnTo>
                <a:lnTo>
                  <a:pt x="229" y="54"/>
                </a:lnTo>
                <a:lnTo>
                  <a:pt x="229" y="54"/>
                </a:lnTo>
                <a:lnTo>
                  <a:pt x="229" y="54"/>
                </a:lnTo>
                <a:lnTo>
                  <a:pt x="229" y="54"/>
                </a:lnTo>
                <a:lnTo>
                  <a:pt x="229" y="54"/>
                </a:lnTo>
                <a:lnTo>
                  <a:pt x="229" y="54"/>
                </a:lnTo>
                <a:lnTo>
                  <a:pt x="229" y="54"/>
                </a:lnTo>
                <a:lnTo>
                  <a:pt x="229" y="54"/>
                </a:lnTo>
                <a:lnTo>
                  <a:pt x="229" y="54"/>
                </a:lnTo>
                <a:lnTo>
                  <a:pt x="229" y="54"/>
                </a:lnTo>
                <a:lnTo>
                  <a:pt x="229" y="54"/>
                </a:lnTo>
                <a:lnTo>
                  <a:pt x="229" y="53"/>
                </a:lnTo>
                <a:lnTo>
                  <a:pt x="229" y="53"/>
                </a:lnTo>
                <a:lnTo>
                  <a:pt x="228" y="54"/>
                </a:lnTo>
                <a:lnTo>
                  <a:pt x="228" y="54"/>
                </a:lnTo>
                <a:lnTo>
                  <a:pt x="228" y="54"/>
                </a:lnTo>
                <a:lnTo>
                  <a:pt x="228" y="54"/>
                </a:lnTo>
                <a:lnTo>
                  <a:pt x="228" y="54"/>
                </a:lnTo>
                <a:lnTo>
                  <a:pt x="228" y="54"/>
                </a:lnTo>
                <a:lnTo>
                  <a:pt x="228" y="54"/>
                </a:lnTo>
                <a:lnTo>
                  <a:pt x="228" y="54"/>
                </a:lnTo>
                <a:lnTo>
                  <a:pt x="227" y="54"/>
                </a:lnTo>
                <a:lnTo>
                  <a:pt x="227" y="54"/>
                </a:lnTo>
                <a:lnTo>
                  <a:pt x="227" y="54"/>
                </a:lnTo>
                <a:lnTo>
                  <a:pt x="227" y="53"/>
                </a:lnTo>
                <a:lnTo>
                  <a:pt x="227" y="53"/>
                </a:lnTo>
                <a:lnTo>
                  <a:pt x="227" y="53"/>
                </a:lnTo>
                <a:lnTo>
                  <a:pt x="227" y="52"/>
                </a:lnTo>
                <a:lnTo>
                  <a:pt x="227" y="52"/>
                </a:lnTo>
                <a:lnTo>
                  <a:pt x="227" y="52"/>
                </a:lnTo>
                <a:lnTo>
                  <a:pt x="227" y="52"/>
                </a:lnTo>
                <a:lnTo>
                  <a:pt x="228" y="51"/>
                </a:lnTo>
                <a:lnTo>
                  <a:pt x="228" y="51"/>
                </a:lnTo>
                <a:lnTo>
                  <a:pt x="228" y="51"/>
                </a:lnTo>
                <a:lnTo>
                  <a:pt x="228" y="51"/>
                </a:lnTo>
                <a:lnTo>
                  <a:pt x="228" y="51"/>
                </a:lnTo>
                <a:lnTo>
                  <a:pt x="228" y="51"/>
                </a:lnTo>
                <a:lnTo>
                  <a:pt x="228" y="51"/>
                </a:lnTo>
                <a:lnTo>
                  <a:pt x="228" y="51"/>
                </a:lnTo>
                <a:lnTo>
                  <a:pt x="228" y="51"/>
                </a:lnTo>
                <a:lnTo>
                  <a:pt x="228" y="51"/>
                </a:lnTo>
                <a:lnTo>
                  <a:pt x="228" y="51"/>
                </a:lnTo>
                <a:lnTo>
                  <a:pt x="228" y="51"/>
                </a:lnTo>
                <a:lnTo>
                  <a:pt x="228"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30" y="51"/>
                </a:lnTo>
                <a:lnTo>
                  <a:pt x="230" y="51"/>
                </a:lnTo>
                <a:lnTo>
                  <a:pt x="230" y="51"/>
                </a:lnTo>
                <a:lnTo>
                  <a:pt x="230" y="51"/>
                </a:lnTo>
                <a:lnTo>
                  <a:pt x="230" y="51"/>
                </a:lnTo>
                <a:lnTo>
                  <a:pt x="230" y="51"/>
                </a:lnTo>
                <a:lnTo>
                  <a:pt x="231" y="51"/>
                </a:lnTo>
                <a:lnTo>
                  <a:pt x="231" y="51"/>
                </a:lnTo>
                <a:lnTo>
                  <a:pt x="231" y="52"/>
                </a:lnTo>
                <a:lnTo>
                  <a:pt x="231" y="52"/>
                </a:lnTo>
                <a:lnTo>
                  <a:pt x="231" y="52"/>
                </a:lnTo>
                <a:lnTo>
                  <a:pt x="231" y="52"/>
                </a:lnTo>
                <a:lnTo>
                  <a:pt x="231" y="52"/>
                </a:lnTo>
                <a:lnTo>
                  <a:pt x="231" y="52"/>
                </a:lnTo>
                <a:lnTo>
                  <a:pt x="231" y="51"/>
                </a:lnTo>
                <a:lnTo>
                  <a:pt x="231" y="51"/>
                </a:lnTo>
                <a:lnTo>
                  <a:pt x="231" y="51"/>
                </a:lnTo>
                <a:lnTo>
                  <a:pt x="232" y="51"/>
                </a:lnTo>
                <a:lnTo>
                  <a:pt x="232" y="51"/>
                </a:lnTo>
                <a:lnTo>
                  <a:pt x="232" y="51"/>
                </a:lnTo>
                <a:lnTo>
                  <a:pt x="232" y="51"/>
                </a:lnTo>
                <a:lnTo>
                  <a:pt x="232" y="51"/>
                </a:lnTo>
                <a:lnTo>
                  <a:pt x="232" y="51"/>
                </a:lnTo>
                <a:lnTo>
                  <a:pt x="232" y="52"/>
                </a:lnTo>
                <a:lnTo>
                  <a:pt x="232" y="52"/>
                </a:lnTo>
                <a:lnTo>
                  <a:pt x="232" y="52"/>
                </a:lnTo>
                <a:lnTo>
                  <a:pt x="232" y="52"/>
                </a:lnTo>
                <a:lnTo>
                  <a:pt x="232" y="52"/>
                </a:lnTo>
                <a:lnTo>
                  <a:pt x="232" y="52"/>
                </a:lnTo>
                <a:lnTo>
                  <a:pt x="232" y="52"/>
                </a:lnTo>
                <a:lnTo>
                  <a:pt x="232" y="52"/>
                </a:lnTo>
                <a:lnTo>
                  <a:pt x="232" y="52"/>
                </a:lnTo>
                <a:lnTo>
                  <a:pt x="232" y="52"/>
                </a:lnTo>
                <a:lnTo>
                  <a:pt x="232" y="52"/>
                </a:lnTo>
                <a:lnTo>
                  <a:pt x="232" y="51"/>
                </a:lnTo>
                <a:lnTo>
                  <a:pt x="232" y="51"/>
                </a:lnTo>
                <a:lnTo>
                  <a:pt x="232" y="51"/>
                </a:lnTo>
                <a:lnTo>
                  <a:pt x="232" y="51"/>
                </a:lnTo>
                <a:lnTo>
                  <a:pt x="233" y="51"/>
                </a:lnTo>
                <a:lnTo>
                  <a:pt x="233" y="51"/>
                </a:lnTo>
                <a:lnTo>
                  <a:pt x="233" y="51"/>
                </a:lnTo>
                <a:lnTo>
                  <a:pt x="233" y="51"/>
                </a:lnTo>
                <a:lnTo>
                  <a:pt x="233" y="51"/>
                </a:lnTo>
                <a:lnTo>
                  <a:pt x="233" y="51"/>
                </a:lnTo>
                <a:lnTo>
                  <a:pt x="233" y="51"/>
                </a:lnTo>
                <a:lnTo>
                  <a:pt x="233" y="51"/>
                </a:lnTo>
                <a:lnTo>
                  <a:pt x="233" y="51"/>
                </a:lnTo>
                <a:lnTo>
                  <a:pt x="233" y="51"/>
                </a:lnTo>
                <a:lnTo>
                  <a:pt x="233" y="51"/>
                </a:lnTo>
                <a:lnTo>
                  <a:pt x="233" y="51"/>
                </a:lnTo>
                <a:lnTo>
                  <a:pt x="233" y="51"/>
                </a:lnTo>
                <a:lnTo>
                  <a:pt x="233" y="51"/>
                </a:lnTo>
                <a:lnTo>
                  <a:pt x="233" y="51"/>
                </a:lnTo>
                <a:lnTo>
                  <a:pt x="233" y="51"/>
                </a:lnTo>
                <a:lnTo>
                  <a:pt x="234" y="51"/>
                </a:lnTo>
                <a:lnTo>
                  <a:pt x="234" y="50"/>
                </a:lnTo>
                <a:lnTo>
                  <a:pt x="234" y="50"/>
                </a:lnTo>
                <a:lnTo>
                  <a:pt x="234" y="50"/>
                </a:lnTo>
                <a:lnTo>
                  <a:pt x="234" y="50"/>
                </a:lnTo>
                <a:lnTo>
                  <a:pt x="234" y="50"/>
                </a:lnTo>
                <a:lnTo>
                  <a:pt x="234" y="50"/>
                </a:lnTo>
                <a:lnTo>
                  <a:pt x="234" y="50"/>
                </a:lnTo>
                <a:lnTo>
                  <a:pt x="233" y="50"/>
                </a:lnTo>
                <a:lnTo>
                  <a:pt x="233" y="50"/>
                </a:lnTo>
                <a:lnTo>
                  <a:pt x="233" y="49"/>
                </a:lnTo>
                <a:lnTo>
                  <a:pt x="233" y="49"/>
                </a:lnTo>
                <a:lnTo>
                  <a:pt x="233" y="50"/>
                </a:lnTo>
                <a:lnTo>
                  <a:pt x="233" y="50"/>
                </a:lnTo>
                <a:lnTo>
                  <a:pt x="233" y="50"/>
                </a:lnTo>
                <a:lnTo>
                  <a:pt x="233" y="50"/>
                </a:lnTo>
                <a:lnTo>
                  <a:pt x="233" y="50"/>
                </a:lnTo>
                <a:lnTo>
                  <a:pt x="233" y="50"/>
                </a:lnTo>
                <a:lnTo>
                  <a:pt x="233" y="50"/>
                </a:lnTo>
                <a:lnTo>
                  <a:pt x="233" y="49"/>
                </a:lnTo>
                <a:lnTo>
                  <a:pt x="233" y="49"/>
                </a:lnTo>
                <a:lnTo>
                  <a:pt x="233" y="49"/>
                </a:lnTo>
                <a:lnTo>
                  <a:pt x="233" y="49"/>
                </a:lnTo>
                <a:lnTo>
                  <a:pt x="233" y="49"/>
                </a:lnTo>
                <a:lnTo>
                  <a:pt x="233" y="49"/>
                </a:lnTo>
                <a:lnTo>
                  <a:pt x="233" y="49"/>
                </a:lnTo>
                <a:lnTo>
                  <a:pt x="233" y="49"/>
                </a:lnTo>
                <a:lnTo>
                  <a:pt x="233" y="49"/>
                </a:lnTo>
                <a:lnTo>
                  <a:pt x="233" y="49"/>
                </a:lnTo>
                <a:lnTo>
                  <a:pt x="233" y="49"/>
                </a:lnTo>
                <a:lnTo>
                  <a:pt x="233" y="49"/>
                </a:lnTo>
                <a:lnTo>
                  <a:pt x="232" y="49"/>
                </a:lnTo>
                <a:lnTo>
                  <a:pt x="232" y="49"/>
                </a:lnTo>
                <a:lnTo>
                  <a:pt x="232" y="49"/>
                </a:lnTo>
                <a:lnTo>
                  <a:pt x="232" y="49"/>
                </a:lnTo>
                <a:lnTo>
                  <a:pt x="232" y="49"/>
                </a:lnTo>
                <a:lnTo>
                  <a:pt x="232" y="49"/>
                </a:lnTo>
                <a:lnTo>
                  <a:pt x="232" y="49"/>
                </a:lnTo>
                <a:lnTo>
                  <a:pt x="232" y="49"/>
                </a:lnTo>
                <a:lnTo>
                  <a:pt x="232" y="49"/>
                </a:lnTo>
                <a:lnTo>
                  <a:pt x="232" y="49"/>
                </a:lnTo>
                <a:lnTo>
                  <a:pt x="232" y="49"/>
                </a:lnTo>
                <a:lnTo>
                  <a:pt x="232" y="49"/>
                </a:lnTo>
                <a:lnTo>
                  <a:pt x="232" y="49"/>
                </a:lnTo>
                <a:lnTo>
                  <a:pt x="232" y="49"/>
                </a:lnTo>
                <a:lnTo>
                  <a:pt x="232" y="49"/>
                </a:lnTo>
                <a:lnTo>
                  <a:pt x="232" y="49"/>
                </a:lnTo>
                <a:lnTo>
                  <a:pt x="231" y="49"/>
                </a:lnTo>
                <a:lnTo>
                  <a:pt x="231" y="49"/>
                </a:lnTo>
                <a:lnTo>
                  <a:pt x="231" y="49"/>
                </a:lnTo>
                <a:lnTo>
                  <a:pt x="231" y="49"/>
                </a:lnTo>
                <a:lnTo>
                  <a:pt x="231" y="49"/>
                </a:lnTo>
                <a:lnTo>
                  <a:pt x="231" y="49"/>
                </a:lnTo>
                <a:lnTo>
                  <a:pt x="231" y="49"/>
                </a:lnTo>
                <a:lnTo>
                  <a:pt x="231" y="49"/>
                </a:lnTo>
                <a:lnTo>
                  <a:pt x="231" y="49"/>
                </a:lnTo>
                <a:lnTo>
                  <a:pt x="231" y="49"/>
                </a:lnTo>
                <a:lnTo>
                  <a:pt x="231" y="49"/>
                </a:lnTo>
                <a:lnTo>
                  <a:pt x="231" y="49"/>
                </a:lnTo>
                <a:lnTo>
                  <a:pt x="230" y="49"/>
                </a:lnTo>
                <a:lnTo>
                  <a:pt x="230" y="49"/>
                </a:lnTo>
                <a:lnTo>
                  <a:pt x="230" y="49"/>
                </a:lnTo>
                <a:lnTo>
                  <a:pt x="230" y="49"/>
                </a:lnTo>
                <a:lnTo>
                  <a:pt x="230" y="49"/>
                </a:lnTo>
                <a:lnTo>
                  <a:pt x="230" y="49"/>
                </a:lnTo>
                <a:lnTo>
                  <a:pt x="230" y="49"/>
                </a:lnTo>
                <a:lnTo>
                  <a:pt x="230" y="49"/>
                </a:lnTo>
                <a:lnTo>
                  <a:pt x="230" y="48"/>
                </a:lnTo>
                <a:lnTo>
                  <a:pt x="229" y="48"/>
                </a:lnTo>
                <a:lnTo>
                  <a:pt x="229" y="48"/>
                </a:lnTo>
                <a:lnTo>
                  <a:pt x="229" y="48"/>
                </a:lnTo>
                <a:lnTo>
                  <a:pt x="229" y="48"/>
                </a:lnTo>
                <a:lnTo>
                  <a:pt x="229" y="48"/>
                </a:lnTo>
                <a:lnTo>
                  <a:pt x="229" y="48"/>
                </a:lnTo>
                <a:lnTo>
                  <a:pt x="229" y="48"/>
                </a:lnTo>
                <a:lnTo>
                  <a:pt x="229" y="48"/>
                </a:lnTo>
                <a:lnTo>
                  <a:pt x="229" y="48"/>
                </a:lnTo>
                <a:lnTo>
                  <a:pt x="229" y="48"/>
                </a:lnTo>
                <a:lnTo>
                  <a:pt x="229" y="48"/>
                </a:lnTo>
                <a:lnTo>
                  <a:pt x="229" y="48"/>
                </a:lnTo>
                <a:lnTo>
                  <a:pt x="229" y="48"/>
                </a:lnTo>
                <a:lnTo>
                  <a:pt x="229" y="48"/>
                </a:lnTo>
                <a:lnTo>
                  <a:pt x="229" y="48"/>
                </a:lnTo>
                <a:lnTo>
                  <a:pt x="229" y="48"/>
                </a:lnTo>
                <a:lnTo>
                  <a:pt x="229" y="48"/>
                </a:lnTo>
                <a:lnTo>
                  <a:pt x="229" y="48"/>
                </a:lnTo>
                <a:lnTo>
                  <a:pt x="228" y="48"/>
                </a:lnTo>
                <a:lnTo>
                  <a:pt x="228" y="48"/>
                </a:lnTo>
                <a:lnTo>
                  <a:pt x="228" y="48"/>
                </a:lnTo>
                <a:lnTo>
                  <a:pt x="228" y="48"/>
                </a:lnTo>
                <a:lnTo>
                  <a:pt x="228" y="48"/>
                </a:lnTo>
                <a:lnTo>
                  <a:pt x="228" y="48"/>
                </a:lnTo>
                <a:lnTo>
                  <a:pt x="228" y="48"/>
                </a:lnTo>
                <a:lnTo>
                  <a:pt x="228" y="48"/>
                </a:lnTo>
                <a:lnTo>
                  <a:pt x="228" y="48"/>
                </a:lnTo>
                <a:lnTo>
                  <a:pt x="228" y="48"/>
                </a:lnTo>
                <a:lnTo>
                  <a:pt x="228" y="48"/>
                </a:lnTo>
                <a:lnTo>
                  <a:pt x="228" y="48"/>
                </a:lnTo>
                <a:lnTo>
                  <a:pt x="228" y="48"/>
                </a:lnTo>
                <a:lnTo>
                  <a:pt x="228" y="48"/>
                </a:lnTo>
                <a:lnTo>
                  <a:pt x="228" y="48"/>
                </a:lnTo>
                <a:lnTo>
                  <a:pt x="228" y="48"/>
                </a:lnTo>
                <a:lnTo>
                  <a:pt x="228" y="48"/>
                </a:lnTo>
                <a:lnTo>
                  <a:pt x="227" y="48"/>
                </a:lnTo>
                <a:lnTo>
                  <a:pt x="227" y="48"/>
                </a:lnTo>
                <a:lnTo>
                  <a:pt x="227" y="48"/>
                </a:lnTo>
                <a:lnTo>
                  <a:pt x="227" y="48"/>
                </a:lnTo>
                <a:lnTo>
                  <a:pt x="227" y="48"/>
                </a:lnTo>
                <a:lnTo>
                  <a:pt x="227" y="48"/>
                </a:lnTo>
                <a:lnTo>
                  <a:pt x="227" y="47"/>
                </a:lnTo>
                <a:lnTo>
                  <a:pt x="226" y="47"/>
                </a:lnTo>
                <a:lnTo>
                  <a:pt x="226" y="47"/>
                </a:lnTo>
                <a:lnTo>
                  <a:pt x="226" y="47"/>
                </a:lnTo>
                <a:lnTo>
                  <a:pt x="226" y="47"/>
                </a:lnTo>
                <a:lnTo>
                  <a:pt x="226" y="47"/>
                </a:lnTo>
                <a:lnTo>
                  <a:pt x="226" y="47"/>
                </a:lnTo>
                <a:lnTo>
                  <a:pt x="226" y="47"/>
                </a:lnTo>
                <a:lnTo>
                  <a:pt x="226" y="47"/>
                </a:lnTo>
                <a:lnTo>
                  <a:pt x="226" y="47"/>
                </a:lnTo>
                <a:lnTo>
                  <a:pt x="226" y="46"/>
                </a:lnTo>
                <a:lnTo>
                  <a:pt x="226" y="46"/>
                </a:lnTo>
                <a:lnTo>
                  <a:pt x="226" y="46"/>
                </a:lnTo>
                <a:lnTo>
                  <a:pt x="226" y="46"/>
                </a:lnTo>
                <a:lnTo>
                  <a:pt x="226" y="46"/>
                </a:lnTo>
                <a:lnTo>
                  <a:pt x="226" y="46"/>
                </a:lnTo>
                <a:lnTo>
                  <a:pt x="226" y="46"/>
                </a:lnTo>
                <a:lnTo>
                  <a:pt x="226" y="46"/>
                </a:lnTo>
                <a:lnTo>
                  <a:pt x="226" y="46"/>
                </a:lnTo>
                <a:lnTo>
                  <a:pt x="226" y="46"/>
                </a:lnTo>
                <a:lnTo>
                  <a:pt x="226" y="46"/>
                </a:lnTo>
                <a:lnTo>
                  <a:pt x="226" y="46"/>
                </a:lnTo>
                <a:lnTo>
                  <a:pt x="226" y="46"/>
                </a:lnTo>
                <a:lnTo>
                  <a:pt x="227" y="46"/>
                </a:lnTo>
                <a:lnTo>
                  <a:pt x="227" y="45"/>
                </a:lnTo>
                <a:lnTo>
                  <a:pt x="227" y="45"/>
                </a:lnTo>
                <a:lnTo>
                  <a:pt x="227" y="45"/>
                </a:lnTo>
                <a:lnTo>
                  <a:pt x="227" y="45"/>
                </a:lnTo>
                <a:lnTo>
                  <a:pt x="227" y="44"/>
                </a:lnTo>
                <a:lnTo>
                  <a:pt x="227" y="43"/>
                </a:lnTo>
                <a:lnTo>
                  <a:pt x="227" y="42"/>
                </a:lnTo>
                <a:lnTo>
                  <a:pt x="227" y="42"/>
                </a:lnTo>
                <a:lnTo>
                  <a:pt x="227" y="42"/>
                </a:lnTo>
                <a:lnTo>
                  <a:pt x="227" y="41"/>
                </a:lnTo>
                <a:lnTo>
                  <a:pt x="228" y="41"/>
                </a:lnTo>
                <a:lnTo>
                  <a:pt x="228" y="42"/>
                </a:lnTo>
                <a:lnTo>
                  <a:pt x="228" y="42"/>
                </a:lnTo>
                <a:lnTo>
                  <a:pt x="228" y="41"/>
                </a:lnTo>
                <a:lnTo>
                  <a:pt x="228" y="41"/>
                </a:lnTo>
                <a:lnTo>
                  <a:pt x="228" y="41"/>
                </a:lnTo>
                <a:lnTo>
                  <a:pt x="228" y="41"/>
                </a:lnTo>
                <a:lnTo>
                  <a:pt x="228" y="41"/>
                </a:lnTo>
                <a:lnTo>
                  <a:pt x="228" y="41"/>
                </a:lnTo>
                <a:lnTo>
                  <a:pt x="228" y="41"/>
                </a:lnTo>
                <a:lnTo>
                  <a:pt x="228" y="41"/>
                </a:lnTo>
                <a:lnTo>
                  <a:pt x="228" y="41"/>
                </a:lnTo>
                <a:lnTo>
                  <a:pt x="229" y="41"/>
                </a:lnTo>
                <a:lnTo>
                  <a:pt x="229" y="41"/>
                </a:lnTo>
                <a:lnTo>
                  <a:pt x="229" y="41"/>
                </a:lnTo>
                <a:lnTo>
                  <a:pt x="229" y="41"/>
                </a:lnTo>
                <a:lnTo>
                  <a:pt x="229" y="41"/>
                </a:lnTo>
                <a:lnTo>
                  <a:pt x="229" y="41"/>
                </a:lnTo>
                <a:lnTo>
                  <a:pt x="229" y="41"/>
                </a:lnTo>
                <a:lnTo>
                  <a:pt x="229" y="41"/>
                </a:lnTo>
                <a:lnTo>
                  <a:pt x="229" y="41"/>
                </a:lnTo>
                <a:lnTo>
                  <a:pt x="229" y="41"/>
                </a:lnTo>
                <a:lnTo>
                  <a:pt x="229" y="40"/>
                </a:lnTo>
                <a:lnTo>
                  <a:pt x="229" y="40"/>
                </a:lnTo>
                <a:lnTo>
                  <a:pt x="229" y="39"/>
                </a:lnTo>
                <a:lnTo>
                  <a:pt x="229" y="39"/>
                </a:lnTo>
                <a:lnTo>
                  <a:pt x="229" y="39"/>
                </a:lnTo>
                <a:lnTo>
                  <a:pt x="229" y="39"/>
                </a:lnTo>
                <a:lnTo>
                  <a:pt x="229" y="39"/>
                </a:lnTo>
                <a:lnTo>
                  <a:pt x="229" y="39"/>
                </a:lnTo>
                <a:lnTo>
                  <a:pt x="229" y="39"/>
                </a:lnTo>
                <a:lnTo>
                  <a:pt x="229" y="39"/>
                </a:lnTo>
                <a:lnTo>
                  <a:pt x="229" y="39"/>
                </a:lnTo>
                <a:lnTo>
                  <a:pt x="229" y="39"/>
                </a:lnTo>
                <a:lnTo>
                  <a:pt x="229" y="38"/>
                </a:lnTo>
                <a:lnTo>
                  <a:pt x="229" y="38"/>
                </a:lnTo>
                <a:lnTo>
                  <a:pt x="229" y="38"/>
                </a:lnTo>
                <a:lnTo>
                  <a:pt x="229" y="38"/>
                </a:lnTo>
                <a:lnTo>
                  <a:pt x="229" y="38"/>
                </a:lnTo>
                <a:lnTo>
                  <a:pt x="229" y="38"/>
                </a:lnTo>
                <a:lnTo>
                  <a:pt x="229" y="38"/>
                </a:lnTo>
                <a:lnTo>
                  <a:pt x="229" y="38"/>
                </a:lnTo>
                <a:lnTo>
                  <a:pt x="229" y="38"/>
                </a:lnTo>
                <a:lnTo>
                  <a:pt x="230" y="38"/>
                </a:lnTo>
                <a:lnTo>
                  <a:pt x="230" y="38"/>
                </a:lnTo>
                <a:lnTo>
                  <a:pt x="231" y="37"/>
                </a:lnTo>
                <a:lnTo>
                  <a:pt x="231" y="36"/>
                </a:lnTo>
                <a:lnTo>
                  <a:pt x="231" y="36"/>
                </a:lnTo>
                <a:lnTo>
                  <a:pt x="231" y="36"/>
                </a:lnTo>
                <a:lnTo>
                  <a:pt x="231" y="36"/>
                </a:lnTo>
                <a:lnTo>
                  <a:pt x="231" y="36"/>
                </a:lnTo>
                <a:lnTo>
                  <a:pt x="231" y="36"/>
                </a:lnTo>
                <a:lnTo>
                  <a:pt x="231" y="36"/>
                </a:lnTo>
                <a:lnTo>
                  <a:pt x="231" y="36"/>
                </a:lnTo>
                <a:lnTo>
                  <a:pt x="231" y="36"/>
                </a:lnTo>
                <a:lnTo>
                  <a:pt x="231" y="36"/>
                </a:lnTo>
                <a:lnTo>
                  <a:pt x="231" y="36"/>
                </a:lnTo>
                <a:lnTo>
                  <a:pt x="231" y="36"/>
                </a:lnTo>
                <a:lnTo>
                  <a:pt x="231" y="35"/>
                </a:lnTo>
                <a:lnTo>
                  <a:pt x="231" y="35"/>
                </a:lnTo>
                <a:lnTo>
                  <a:pt x="231" y="35"/>
                </a:lnTo>
                <a:lnTo>
                  <a:pt x="231" y="35"/>
                </a:lnTo>
                <a:lnTo>
                  <a:pt x="231" y="35"/>
                </a:lnTo>
                <a:lnTo>
                  <a:pt x="231" y="35"/>
                </a:lnTo>
                <a:lnTo>
                  <a:pt x="231" y="35"/>
                </a:lnTo>
                <a:lnTo>
                  <a:pt x="231" y="35"/>
                </a:lnTo>
                <a:lnTo>
                  <a:pt x="231" y="35"/>
                </a:lnTo>
                <a:lnTo>
                  <a:pt x="231" y="35"/>
                </a:lnTo>
                <a:lnTo>
                  <a:pt x="231" y="34"/>
                </a:lnTo>
                <a:lnTo>
                  <a:pt x="231" y="34"/>
                </a:lnTo>
                <a:lnTo>
                  <a:pt x="231" y="34"/>
                </a:lnTo>
                <a:lnTo>
                  <a:pt x="231" y="34"/>
                </a:lnTo>
                <a:lnTo>
                  <a:pt x="231" y="34"/>
                </a:lnTo>
                <a:lnTo>
                  <a:pt x="231" y="34"/>
                </a:lnTo>
                <a:lnTo>
                  <a:pt x="231" y="34"/>
                </a:lnTo>
                <a:lnTo>
                  <a:pt x="231" y="34"/>
                </a:lnTo>
                <a:lnTo>
                  <a:pt x="231" y="34"/>
                </a:lnTo>
                <a:lnTo>
                  <a:pt x="231" y="34"/>
                </a:lnTo>
                <a:lnTo>
                  <a:pt x="231" y="34"/>
                </a:lnTo>
                <a:lnTo>
                  <a:pt x="231" y="34"/>
                </a:lnTo>
                <a:lnTo>
                  <a:pt x="231" y="34"/>
                </a:lnTo>
                <a:lnTo>
                  <a:pt x="231" y="33"/>
                </a:lnTo>
                <a:lnTo>
                  <a:pt x="231" y="33"/>
                </a:lnTo>
                <a:lnTo>
                  <a:pt x="231" y="32"/>
                </a:lnTo>
                <a:lnTo>
                  <a:pt x="232" y="32"/>
                </a:lnTo>
                <a:lnTo>
                  <a:pt x="232" y="31"/>
                </a:lnTo>
                <a:lnTo>
                  <a:pt x="232" y="31"/>
                </a:lnTo>
                <a:lnTo>
                  <a:pt x="232" y="31"/>
                </a:lnTo>
                <a:lnTo>
                  <a:pt x="232" y="30"/>
                </a:lnTo>
                <a:lnTo>
                  <a:pt x="232" y="30"/>
                </a:lnTo>
                <a:lnTo>
                  <a:pt x="232" y="30"/>
                </a:lnTo>
                <a:lnTo>
                  <a:pt x="232" y="29"/>
                </a:lnTo>
                <a:lnTo>
                  <a:pt x="232" y="29"/>
                </a:lnTo>
                <a:lnTo>
                  <a:pt x="232" y="29"/>
                </a:lnTo>
                <a:lnTo>
                  <a:pt x="232" y="29"/>
                </a:lnTo>
                <a:lnTo>
                  <a:pt x="232" y="29"/>
                </a:lnTo>
                <a:lnTo>
                  <a:pt x="232" y="29"/>
                </a:lnTo>
                <a:lnTo>
                  <a:pt x="232" y="29"/>
                </a:lnTo>
                <a:lnTo>
                  <a:pt x="232" y="28"/>
                </a:lnTo>
                <a:lnTo>
                  <a:pt x="232" y="28"/>
                </a:lnTo>
                <a:lnTo>
                  <a:pt x="232" y="28"/>
                </a:lnTo>
                <a:lnTo>
                  <a:pt x="232" y="27"/>
                </a:lnTo>
                <a:lnTo>
                  <a:pt x="232" y="27"/>
                </a:lnTo>
                <a:lnTo>
                  <a:pt x="232" y="27"/>
                </a:lnTo>
                <a:lnTo>
                  <a:pt x="232" y="27"/>
                </a:lnTo>
                <a:lnTo>
                  <a:pt x="232" y="27"/>
                </a:lnTo>
                <a:lnTo>
                  <a:pt x="232" y="27"/>
                </a:lnTo>
                <a:lnTo>
                  <a:pt x="233" y="27"/>
                </a:lnTo>
                <a:lnTo>
                  <a:pt x="233" y="26"/>
                </a:lnTo>
                <a:lnTo>
                  <a:pt x="233" y="26"/>
                </a:lnTo>
                <a:lnTo>
                  <a:pt x="234" y="26"/>
                </a:lnTo>
                <a:lnTo>
                  <a:pt x="235" y="26"/>
                </a:lnTo>
                <a:lnTo>
                  <a:pt x="235" y="26"/>
                </a:lnTo>
                <a:lnTo>
                  <a:pt x="235" y="26"/>
                </a:lnTo>
                <a:lnTo>
                  <a:pt x="235" y="25"/>
                </a:lnTo>
                <a:lnTo>
                  <a:pt x="235" y="25"/>
                </a:lnTo>
                <a:lnTo>
                  <a:pt x="235" y="25"/>
                </a:lnTo>
                <a:lnTo>
                  <a:pt x="236" y="25"/>
                </a:lnTo>
                <a:lnTo>
                  <a:pt x="236" y="25"/>
                </a:lnTo>
                <a:lnTo>
                  <a:pt x="237" y="25"/>
                </a:lnTo>
                <a:lnTo>
                  <a:pt x="238" y="25"/>
                </a:lnTo>
                <a:lnTo>
                  <a:pt x="238" y="25"/>
                </a:lnTo>
                <a:lnTo>
                  <a:pt x="238" y="25"/>
                </a:lnTo>
                <a:lnTo>
                  <a:pt x="238" y="25"/>
                </a:lnTo>
                <a:lnTo>
                  <a:pt x="238" y="25"/>
                </a:lnTo>
                <a:lnTo>
                  <a:pt x="238" y="25"/>
                </a:lnTo>
                <a:lnTo>
                  <a:pt x="239" y="25"/>
                </a:lnTo>
                <a:lnTo>
                  <a:pt x="239" y="25"/>
                </a:lnTo>
                <a:lnTo>
                  <a:pt x="239" y="25"/>
                </a:lnTo>
                <a:lnTo>
                  <a:pt x="239" y="25"/>
                </a:lnTo>
                <a:lnTo>
                  <a:pt x="240" y="25"/>
                </a:lnTo>
                <a:lnTo>
                  <a:pt x="243" y="25"/>
                </a:lnTo>
                <a:lnTo>
                  <a:pt x="243" y="25"/>
                </a:lnTo>
                <a:lnTo>
                  <a:pt x="243" y="25"/>
                </a:lnTo>
                <a:lnTo>
                  <a:pt x="245" y="25"/>
                </a:lnTo>
                <a:lnTo>
                  <a:pt x="245" y="25"/>
                </a:lnTo>
                <a:lnTo>
                  <a:pt x="245" y="25"/>
                </a:lnTo>
                <a:lnTo>
                  <a:pt x="245" y="25"/>
                </a:lnTo>
                <a:lnTo>
                  <a:pt x="245" y="25"/>
                </a:lnTo>
                <a:lnTo>
                  <a:pt x="245" y="25"/>
                </a:lnTo>
                <a:lnTo>
                  <a:pt x="246" y="25"/>
                </a:lnTo>
                <a:lnTo>
                  <a:pt x="246" y="25"/>
                </a:lnTo>
                <a:lnTo>
                  <a:pt x="247" y="25"/>
                </a:lnTo>
                <a:lnTo>
                  <a:pt x="247" y="25"/>
                </a:lnTo>
                <a:lnTo>
                  <a:pt x="249" y="26"/>
                </a:lnTo>
                <a:lnTo>
                  <a:pt x="251" y="26"/>
                </a:lnTo>
                <a:lnTo>
                  <a:pt x="252" y="26"/>
                </a:lnTo>
                <a:lnTo>
                  <a:pt x="252" y="26"/>
                </a:lnTo>
                <a:lnTo>
                  <a:pt x="252" y="26"/>
                </a:lnTo>
                <a:lnTo>
                  <a:pt x="253" y="25"/>
                </a:lnTo>
                <a:lnTo>
                  <a:pt x="254" y="25"/>
                </a:lnTo>
                <a:lnTo>
                  <a:pt x="255" y="24"/>
                </a:lnTo>
                <a:lnTo>
                  <a:pt x="255" y="24"/>
                </a:lnTo>
                <a:lnTo>
                  <a:pt x="255" y="24"/>
                </a:lnTo>
                <a:lnTo>
                  <a:pt x="255" y="24"/>
                </a:lnTo>
                <a:lnTo>
                  <a:pt x="255" y="24"/>
                </a:lnTo>
                <a:lnTo>
                  <a:pt x="254" y="24"/>
                </a:lnTo>
                <a:lnTo>
                  <a:pt x="254" y="24"/>
                </a:lnTo>
                <a:lnTo>
                  <a:pt x="254" y="24"/>
                </a:lnTo>
                <a:lnTo>
                  <a:pt x="254" y="24"/>
                </a:lnTo>
                <a:lnTo>
                  <a:pt x="254"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2" y="24"/>
                </a:lnTo>
                <a:lnTo>
                  <a:pt x="252" y="24"/>
                </a:lnTo>
                <a:lnTo>
                  <a:pt x="252" y="24"/>
                </a:lnTo>
                <a:lnTo>
                  <a:pt x="252" y="24"/>
                </a:lnTo>
                <a:lnTo>
                  <a:pt x="252" y="24"/>
                </a:lnTo>
                <a:lnTo>
                  <a:pt x="252" y="24"/>
                </a:lnTo>
                <a:lnTo>
                  <a:pt x="252" y="25"/>
                </a:lnTo>
                <a:lnTo>
                  <a:pt x="252" y="25"/>
                </a:lnTo>
                <a:lnTo>
                  <a:pt x="252" y="25"/>
                </a:lnTo>
                <a:lnTo>
                  <a:pt x="251" y="25"/>
                </a:lnTo>
                <a:lnTo>
                  <a:pt x="251" y="25"/>
                </a:lnTo>
                <a:lnTo>
                  <a:pt x="251" y="25"/>
                </a:lnTo>
                <a:lnTo>
                  <a:pt x="251" y="25"/>
                </a:lnTo>
                <a:lnTo>
                  <a:pt x="251" y="25"/>
                </a:lnTo>
                <a:lnTo>
                  <a:pt x="250" y="25"/>
                </a:lnTo>
                <a:lnTo>
                  <a:pt x="250" y="25"/>
                </a:lnTo>
                <a:lnTo>
                  <a:pt x="250" y="25"/>
                </a:lnTo>
                <a:lnTo>
                  <a:pt x="250" y="25"/>
                </a:lnTo>
                <a:lnTo>
                  <a:pt x="250" y="25"/>
                </a:lnTo>
                <a:lnTo>
                  <a:pt x="250" y="25"/>
                </a:lnTo>
                <a:lnTo>
                  <a:pt x="250" y="25"/>
                </a:lnTo>
                <a:lnTo>
                  <a:pt x="250" y="25"/>
                </a:lnTo>
                <a:lnTo>
                  <a:pt x="250" y="25"/>
                </a:lnTo>
                <a:lnTo>
                  <a:pt x="250" y="25"/>
                </a:lnTo>
                <a:lnTo>
                  <a:pt x="249" y="25"/>
                </a:lnTo>
                <a:lnTo>
                  <a:pt x="249" y="25"/>
                </a:lnTo>
                <a:lnTo>
                  <a:pt x="249" y="25"/>
                </a:lnTo>
                <a:lnTo>
                  <a:pt x="249" y="25"/>
                </a:lnTo>
                <a:lnTo>
                  <a:pt x="249" y="25"/>
                </a:lnTo>
                <a:lnTo>
                  <a:pt x="249" y="25"/>
                </a:lnTo>
                <a:lnTo>
                  <a:pt x="249" y="25"/>
                </a:lnTo>
                <a:lnTo>
                  <a:pt x="249" y="25"/>
                </a:lnTo>
                <a:lnTo>
                  <a:pt x="249" y="25"/>
                </a:lnTo>
                <a:lnTo>
                  <a:pt x="249" y="25"/>
                </a:lnTo>
                <a:lnTo>
                  <a:pt x="249" y="24"/>
                </a:lnTo>
                <a:lnTo>
                  <a:pt x="249" y="24"/>
                </a:lnTo>
                <a:lnTo>
                  <a:pt x="249" y="24"/>
                </a:lnTo>
                <a:lnTo>
                  <a:pt x="249" y="24"/>
                </a:lnTo>
                <a:lnTo>
                  <a:pt x="249" y="24"/>
                </a:lnTo>
                <a:lnTo>
                  <a:pt x="249" y="24"/>
                </a:lnTo>
                <a:lnTo>
                  <a:pt x="249" y="24"/>
                </a:lnTo>
                <a:lnTo>
                  <a:pt x="249" y="24"/>
                </a:lnTo>
                <a:lnTo>
                  <a:pt x="249" y="24"/>
                </a:lnTo>
                <a:lnTo>
                  <a:pt x="249" y="24"/>
                </a:lnTo>
                <a:lnTo>
                  <a:pt x="249" y="24"/>
                </a:lnTo>
                <a:lnTo>
                  <a:pt x="249" y="24"/>
                </a:lnTo>
                <a:lnTo>
                  <a:pt x="249" y="24"/>
                </a:lnTo>
                <a:lnTo>
                  <a:pt x="249" y="24"/>
                </a:lnTo>
                <a:lnTo>
                  <a:pt x="249" y="24"/>
                </a:lnTo>
                <a:lnTo>
                  <a:pt x="249" y="24"/>
                </a:lnTo>
                <a:lnTo>
                  <a:pt x="248" y="24"/>
                </a:lnTo>
                <a:lnTo>
                  <a:pt x="248" y="24"/>
                </a:lnTo>
                <a:lnTo>
                  <a:pt x="248" y="23"/>
                </a:lnTo>
                <a:lnTo>
                  <a:pt x="248" y="23"/>
                </a:lnTo>
                <a:lnTo>
                  <a:pt x="248" y="23"/>
                </a:lnTo>
                <a:lnTo>
                  <a:pt x="248" y="22"/>
                </a:lnTo>
                <a:lnTo>
                  <a:pt x="248" y="22"/>
                </a:lnTo>
                <a:lnTo>
                  <a:pt x="248" y="22"/>
                </a:lnTo>
                <a:lnTo>
                  <a:pt x="248" y="22"/>
                </a:lnTo>
                <a:lnTo>
                  <a:pt x="248" y="22"/>
                </a:lnTo>
                <a:lnTo>
                  <a:pt x="248" y="21"/>
                </a:lnTo>
                <a:lnTo>
                  <a:pt x="248" y="21"/>
                </a:lnTo>
                <a:lnTo>
                  <a:pt x="248" y="21"/>
                </a:lnTo>
                <a:lnTo>
                  <a:pt x="248" y="21"/>
                </a:lnTo>
                <a:lnTo>
                  <a:pt x="248" y="21"/>
                </a:lnTo>
                <a:lnTo>
                  <a:pt x="248" y="20"/>
                </a:lnTo>
                <a:lnTo>
                  <a:pt x="248" y="19"/>
                </a:lnTo>
                <a:lnTo>
                  <a:pt x="248" y="19"/>
                </a:lnTo>
                <a:lnTo>
                  <a:pt x="249" y="19"/>
                </a:lnTo>
                <a:lnTo>
                  <a:pt x="249" y="19"/>
                </a:lnTo>
                <a:lnTo>
                  <a:pt x="249" y="19"/>
                </a:lnTo>
                <a:lnTo>
                  <a:pt x="249" y="19"/>
                </a:lnTo>
                <a:lnTo>
                  <a:pt x="249" y="19"/>
                </a:lnTo>
                <a:lnTo>
                  <a:pt x="249" y="19"/>
                </a:lnTo>
                <a:lnTo>
                  <a:pt x="249" y="19"/>
                </a:lnTo>
                <a:lnTo>
                  <a:pt x="248" y="19"/>
                </a:lnTo>
                <a:lnTo>
                  <a:pt x="248" y="19"/>
                </a:lnTo>
                <a:lnTo>
                  <a:pt x="248" y="19"/>
                </a:lnTo>
                <a:lnTo>
                  <a:pt x="248" y="19"/>
                </a:lnTo>
                <a:lnTo>
                  <a:pt x="248" y="19"/>
                </a:lnTo>
                <a:lnTo>
                  <a:pt x="248" y="19"/>
                </a:lnTo>
                <a:lnTo>
                  <a:pt x="248" y="19"/>
                </a:lnTo>
                <a:lnTo>
                  <a:pt x="248" y="19"/>
                </a:lnTo>
                <a:lnTo>
                  <a:pt x="248" y="19"/>
                </a:lnTo>
                <a:lnTo>
                  <a:pt x="248" y="19"/>
                </a:lnTo>
                <a:lnTo>
                  <a:pt x="248" y="19"/>
                </a:lnTo>
                <a:lnTo>
                  <a:pt x="248" y="19"/>
                </a:lnTo>
                <a:lnTo>
                  <a:pt x="248" y="19"/>
                </a:lnTo>
                <a:lnTo>
                  <a:pt x="247" y="19"/>
                </a:lnTo>
                <a:lnTo>
                  <a:pt x="247" y="19"/>
                </a:lnTo>
                <a:lnTo>
                  <a:pt x="247" y="19"/>
                </a:lnTo>
                <a:lnTo>
                  <a:pt x="247" y="19"/>
                </a:lnTo>
                <a:lnTo>
                  <a:pt x="247" y="19"/>
                </a:lnTo>
                <a:lnTo>
                  <a:pt x="247" y="19"/>
                </a:lnTo>
                <a:lnTo>
                  <a:pt x="247" y="19"/>
                </a:lnTo>
                <a:lnTo>
                  <a:pt x="247" y="19"/>
                </a:lnTo>
                <a:lnTo>
                  <a:pt x="247" y="19"/>
                </a:lnTo>
                <a:lnTo>
                  <a:pt x="246" y="19"/>
                </a:lnTo>
                <a:lnTo>
                  <a:pt x="246" y="19"/>
                </a:lnTo>
                <a:lnTo>
                  <a:pt x="246" y="19"/>
                </a:lnTo>
                <a:lnTo>
                  <a:pt x="246" y="19"/>
                </a:lnTo>
                <a:lnTo>
                  <a:pt x="246" y="19"/>
                </a:lnTo>
                <a:lnTo>
                  <a:pt x="246" y="19"/>
                </a:lnTo>
                <a:lnTo>
                  <a:pt x="246" y="19"/>
                </a:lnTo>
                <a:lnTo>
                  <a:pt x="246" y="19"/>
                </a:lnTo>
                <a:lnTo>
                  <a:pt x="246" y="19"/>
                </a:lnTo>
                <a:lnTo>
                  <a:pt x="246" y="19"/>
                </a:lnTo>
                <a:lnTo>
                  <a:pt x="246" y="19"/>
                </a:lnTo>
                <a:lnTo>
                  <a:pt x="246" y="19"/>
                </a:lnTo>
                <a:lnTo>
                  <a:pt x="246" y="19"/>
                </a:lnTo>
                <a:lnTo>
                  <a:pt x="246" y="19"/>
                </a:lnTo>
                <a:lnTo>
                  <a:pt x="246" y="19"/>
                </a:lnTo>
                <a:lnTo>
                  <a:pt x="245" y="19"/>
                </a:lnTo>
                <a:lnTo>
                  <a:pt x="245" y="19"/>
                </a:lnTo>
                <a:lnTo>
                  <a:pt x="245" y="19"/>
                </a:lnTo>
                <a:lnTo>
                  <a:pt x="245" y="19"/>
                </a:lnTo>
                <a:lnTo>
                  <a:pt x="245" y="19"/>
                </a:lnTo>
                <a:lnTo>
                  <a:pt x="245" y="19"/>
                </a:lnTo>
                <a:lnTo>
                  <a:pt x="245" y="19"/>
                </a:lnTo>
                <a:lnTo>
                  <a:pt x="245" y="19"/>
                </a:lnTo>
                <a:lnTo>
                  <a:pt x="245" y="19"/>
                </a:lnTo>
                <a:lnTo>
                  <a:pt x="245" y="19"/>
                </a:lnTo>
                <a:lnTo>
                  <a:pt x="245" y="19"/>
                </a:lnTo>
                <a:lnTo>
                  <a:pt x="245" y="19"/>
                </a:lnTo>
                <a:lnTo>
                  <a:pt x="245" y="19"/>
                </a:lnTo>
                <a:lnTo>
                  <a:pt x="245" y="19"/>
                </a:lnTo>
                <a:lnTo>
                  <a:pt x="245" y="19"/>
                </a:lnTo>
                <a:lnTo>
                  <a:pt x="244" y="19"/>
                </a:lnTo>
                <a:lnTo>
                  <a:pt x="244" y="19"/>
                </a:lnTo>
                <a:lnTo>
                  <a:pt x="244" y="19"/>
                </a:lnTo>
                <a:lnTo>
                  <a:pt x="244" y="19"/>
                </a:lnTo>
                <a:lnTo>
                  <a:pt x="244" y="19"/>
                </a:lnTo>
                <a:lnTo>
                  <a:pt x="244" y="19"/>
                </a:lnTo>
                <a:lnTo>
                  <a:pt x="244" y="19"/>
                </a:lnTo>
                <a:lnTo>
                  <a:pt x="244" y="19"/>
                </a:lnTo>
                <a:lnTo>
                  <a:pt x="243" y="19"/>
                </a:lnTo>
                <a:lnTo>
                  <a:pt x="243" y="19"/>
                </a:lnTo>
                <a:lnTo>
                  <a:pt x="243" y="19"/>
                </a:lnTo>
                <a:lnTo>
                  <a:pt x="243" y="19"/>
                </a:lnTo>
                <a:lnTo>
                  <a:pt x="243" y="19"/>
                </a:lnTo>
                <a:lnTo>
                  <a:pt x="243" y="19"/>
                </a:lnTo>
                <a:lnTo>
                  <a:pt x="243" y="19"/>
                </a:lnTo>
                <a:lnTo>
                  <a:pt x="243" y="19"/>
                </a:lnTo>
                <a:lnTo>
                  <a:pt x="243" y="19"/>
                </a:lnTo>
                <a:lnTo>
                  <a:pt x="243" y="19"/>
                </a:lnTo>
                <a:lnTo>
                  <a:pt x="243" y="19"/>
                </a:lnTo>
                <a:lnTo>
                  <a:pt x="243" y="19"/>
                </a:lnTo>
                <a:lnTo>
                  <a:pt x="243" y="19"/>
                </a:lnTo>
                <a:lnTo>
                  <a:pt x="243" y="19"/>
                </a:lnTo>
                <a:lnTo>
                  <a:pt x="243" y="19"/>
                </a:lnTo>
                <a:lnTo>
                  <a:pt x="243" y="19"/>
                </a:lnTo>
                <a:lnTo>
                  <a:pt x="243" y="19"/>
                </a:lnTo>
                <a:lnTo>
                  <a:pt x="242" y="19"/>
                </a:lnTo>
                <a:lnTo>
                  <a:pt x="242" y="19"/>
                </a:lnTo>
                <a:lnTo>
                  <a:pt x="242" y="19"/>
                </a:lnTo>
                <a:lnTo>
                  <a:pt x="242" y="19"/>
                </a:lnTo>
                <a:lnTo>
                  <a:pt x="242" y="19"/>
                </a:lnTo>
                <a:lnTo>
                  <a:pt x="242" y="19"/>
                </a:lnTo>
                <a:lnTo>
                  <a:pt x="242" y="19"/>
                </a:lnTo>
                <a:lnTo>
                  <a:pt x="242" y="19"/>
                </a:lnTo>
                <a:lnTo>
                  <a:pt x="242" y="19"/>
                </a:lnTo>
                <a:lnTo>
                  <a:pt x="242" y="19"/>
                </a:lnTo>
                <a:lnTo>
                  <a:pt x="242" y="19"/>
                </a:lnTo>
                <a:lnTo>
                  <a:pt x="242" y="19"/>
                </a:lnTo>
                <a:lnTo>
                  <a:pt x="242" y="19"/>
                </a:lnTo>
                <a:lnTo>
                  <a:pt x="242" y="19"/>
                </a:lnTo>
                <a:lnTo>
                  <a:pt x="242" y="19"/>
                </a:lnTo>
                <a:lnTo>
                  <a:pt x="242" y="19"/>
                </a:lnTo>
                <a:lnTo>
                  <a:pt x="242" y="19"/>
                </a:lnTo>
                <a:lnTo>
                  <a:pt x="241" y="19"/>
                </a:lnTo>
                <a:lnTo>
                  <a:pt x="241" y="19"/>
                </a:lnTo>
                <a:lnTo>
                  <a:pt x="241" y="19"/>
                </a:lnTo>
                <a:lnTo>
                  <a:pt x="241" y="19"/>
                </a:lnTo>
                <a:lnTo>
                  <a:pt x="241" y="19"/>
                </a:lnTo>
                <a:lnTo>
                  <a:pt x="241" y="18"/>
                </a:lnTo>
                <a:lnTo>
                  <a:pt x="241" y="18"/>
                </a:lnTo>
                <a:lnTo>
                  <a:pt x="241" y="18"/>
                </a:lnTo>
                <a:lnTo>
                  <a:pt x="240" y="18"/>
                </a:lnTo>
                <a:lnTo>
                  <a:pt x="240" y="18"/>
                </a:lnTo>
                <a:lnTo>
                  <a:pt x="240" y="18"/>
                </a:lnTo>
                <a:lnTo>
                  <a:pt x="240" y="18"/>
                </a:lnTo>
                <a:lnTo>
                  <a:pt x="240" y="18"/>
                </a:lnTo>
                <a:lnTo>
                  <a:pt x="240" y="18"/>
                </a:lnTo>
                <a:lnTo>
                  <a:pt x="240" y="18"/>
                </a:lnTo>
                <a:lnTo>
                  <a:pt x="240" y="18"/>
                </a:lnTo>
                <a:lnTo>
                  <a:pt x="240" y="18"/>
                </a:lnTo>
                <a:lnTo>
                  <a:pt x="240" y="18"/>
                </a:lnTo>
                <a:lnTo>
                  <a:pt x="240" y="18"/>
                </a:lnTo>
                <a:lnTo>
                  <a:pt x="240" y="18"/>
                </a:lnTo>
                <a:lnTo>
                  <a:pt x="240" y="18"/>
                </a:lnTo>
                <a:lnTo>
                  <a:pt x="240" y="18"/>
                </a:lnTo>
                <a:lnTo>
                  <a:pt x="240" y="18"/>
                </a:lnTo>
                <a:lnTo>
                  <a:pt x="240" y="18"/>
                </a:lnTo>
                <a:lnTo>
                  <a:pt x="240" y="18"/>
                </a:lnTo>
                <a:lnTo>
                  <a:pt x="240" y="18"/>
                </a:lnTo>
                <a:lnTo>
                  <a:pt x="240" y="18"/>
                </a:lnTo>
                <a:lnTo>
                  <a:pt x="239" y="18"/>
                </a:lnTo>
                <a:lnTo>
                  <a:pt x="239" y="18"/>
                </a:lnTo>
                <a:lnTo>
                  <a:pt x="239" y="18"/>
                </a:lnTo>
                <a:lnTo>
                  <a:pt x="239" y="18"/>
                </a:lnTo>
                <a:lnTo>
                  <a:pt x="239" y="18"/>
                </a:lnTo>
                <a:lnTo>
                  <a:pt x="239" y="18"/>
                </a:lnTo>
                <a:lnTo>
                  <a:pt x="239" y="18"/>
                </a:lnTo>
                <a:lnTo>
                  <a:pt x="239" y="19"/>
                </a:lnTo>
                <a:lnTo>
                  <a:pt x="239" y="19"/>
                </a:lnTo>
                <a:lnTo>
                  <a:pt x="239" y="19"/>
                </a:lnTo>
                <a:lnTo>
                  <a:pt x="239" y="19"/>
                </a:lnTo>
                <a:lnTo>
                  <a:pt x="239" y="19"/>
                </a:lnTo>
                <a:lnTo>
                  <a:pt x="239" y="19"/>
                </a:lnTo>
                <a:lnTo>
                  <a:pt x="239" y="19"/>
                </a:lnTo>
                <a:lnTo>
                  <a:pt x="238" y="19"/>
                </a:lnTo>
                <a:lnTo>
                  <a:pt x="238" y="19"/>
                </a:lnTo>
                <a:lnTo>
                  <a:pt x="238" y="19"/>
                </a:lnTo>
                <a:lnTo>
                  <a:pt x="238" y="19"/>
                </a:lnTo>
                <a:lnTo>
                  <a:pt x="238" y="19"/>
                </a:lnTo>
                <a:lnTo>
                  <a:pt x="238" y="19"/>
                </a:lnTo>
                <a:lnTo>
                  <a:pt x="238" y="19"/>
                </a:lnTo>
                <a:lnTo>
                  <a:pt x="238" y="19"/>
                </a:lnTo>
                <a:lnTo>
                  <a:pt x="238" y="19"/>
                </a:lnTo>
                <a:lnTo>
                  <a:pt x="238" y="19"/>
                </a:lnTo>
                <a:lnTo>
                  <a:pt x="238" y="19"/>
                </a:lnTo>
                <a:lnTo>
                  <a:pt x="238" y="19"/>
                </a:lnTo>
                <a:lnTo>
                  <a:pt x="238" y="19"/>
                </a:lnTo>
                <a:lnTo>
                  <a:pt x="238" y="19"/>
                </a:lnTo>
                <a:lnTo>
                  <a:pt x="238" y="19"/>
                </a:lnTo>
                <a:lnTo>
                  <a:pt x="238" y="19"/>
                </a:lnTo>
                <a:lnTo>
                  <a:pt x="237" y="19"/>
                </a:lnTo>
                <a:lnTo>
                  <a:pt x="237" y="19"/>
                </a:lnTo>
                <a:lnTo>
                  <a:pt x="237" y="19"/>
                </a:lnTo>
                <a:lnTo>
                  <a:pt x="237" y="19"/>
                </a:lnTo>
                <a:lnTo>
                  <a:pt x="237" y="19"/>
                </a:lnTo>
                <a:lnTo>
                  <a:pt x="237" y="19"/>
                </a:lnTo>
                <a:lnTo>
                  <a:pt x="237" y="19"/>
                </a:lnTo>
                <a:lnTo>
                  <a:pt x="237" y="19"/>
                </a:lnTo>
                <a:lnTo>
                  <a:pt x="236" y="19"/>
                </a:lnTo>
                <a:lnTo>
                  <a:pt x="236" y="19"/>
                </a:lnTo>
                <a:lnTo>
                  <a:pt x="236" y="19"/>
                </a:lnTo>
                <a:lnTo>
                  <a:pt x="236" y="19"/>
                </a:lnTo>
                <a:lnTo>
                  <a:pt x="236" y="19"/>
                </a:lnTo>
                <a:lnTo>
                  <a:pt x="236" y="19"/>
                </a:lnTo>
                <a:lnTo>
                  <a:pt x="236" y="19"/>
                </a:lnTo>
                <a:lnTo>
                  <a:pt x="236" y="19"/>
                </a:lnTo>
                <a:lnTo>
                  <a:pt x="236" y="19"/>
                </a:lnTo>
                <a:lnTo>
                  <a:pt x="236" y="19"/>
                </a:lnTo>
                <a:lnTo>
                  <a:pt x="236" y="19"/>
                </a:lnTo>
                <a:lnTo>
                  <a:pt x="236" y="19"/>
                </a:lnTo>
                <a:lnTo>
                  <a:pt x="236" y="19"/>
                </a:lnTo>
                <a:lnTo>
                  <a:pt x="236" y="19"/>
                </a:lnTo>
                <a:lnTo>
                  <a:pt x="236" y="19"/>
                </a:lnTo>
                <a:lnTo>
                  <a:pt x="236" y="19"/>
                </a:lnTo>
                <a:lnTo>
                  <a:pt x="236" y="19"/>
                </a:lnTo>
                <a:lnTo>
                  <a:pt x="235" y="19"/>
                </a:lnTo>
                <a:lnTo>
                  <a:pt x="237" y="17"/>
                </a:lnTo>
                <a:lnTo>
                  <a:pt x="238" y="15"/>
                </a:lnTo>
                <a:lnTo>
                  <a:pt x="237" y="15"/>
                </a:lnTo>
                <a:lnTo>
                  <a:pt x="237" y="15"/>
                </a:lnTo>
                <a:lnTo>
                  <a:pt x="237" y="15"/>
                </a:lnTo>
                <a:lnTo>
                  <a:pt x="237" y="15"/>
                </a:lnTo>
                <a:lnTo>
                  <a:pt x="237" y="15"/>
                </a:lnTo>
                <a:lnTo>
                  <a:pt x="237" y="15"/>
                </a:lnTo>
                <a:lnTo>
                  <a:pt x="237" y="15"/>
                </a:lnTo>
                <a:lnTo>
                  <a:pt x="237" y="15"/>
                </a:lnTo>
                <a:lnTo>
                  <a:pt x="237" y="15"/>
                </a:lnTo>
                <a:lnTo>
                  <a:pt x="237" y="15"/>
                </a:lnTo>
                <a:lnTo>
                  <a:pt x="237" y="15"/>
                </a:lnTo>
                <a:lnTo>
                  <a:pt x="237" y="15"/>
                </a:lnTo>
                <a:lnTo>
                  <a:pt x="236" y="15"/>
                </a:lnTo>
                <a:lnTo>
                  <a:pt x="236" y="15"/>
                </a:lnTo>
                <a:lnTo>
                  <a:pt x="236" y="15"/>
                </a:lnTo>
                <a:lnTo>
                  <a:pt x="236" y="15"/>
                </a:lnTo>
                <a:lnTo>
                  <a:pt x="236" y="15"/>
                </a:lnTo>
                <a:lnTo>
                  <a:pt x="236" y="15"/>
                </a:lnTo>
                <a:lnTo>
                  <a:pt x="236" y="15"/>
                </a:lnTo>
                <a:lnTo>
                  <a:pt x="236" y="15"/>
                </a:lnTo>
                <a:lnTo>
                  <a:pt x="236" y="15"/>
                </a:lnTo>
                <a:lnTo>
                  <a:pt x="236" y="15"/>
                </a:lnTo>
                <a:lnTo>
                  <a:pt x="235" y="14"/>
                </a:lnTo>
                <a:lnTo>
                  <a:pt x="235" y="14"/>
                </a:lnTo>
                <a:lnTo>
                  <a:pt x="235" y="14"/>
                </a:lnTo>
                <a:lnTo>
                  <a:pt x="235" y="14"/>
                </a:lnTo>
                <a:lnTo>
                  <a:pt x="235" y="14"/>
                </a:lnTo>
                <a:lnTo>
                  <a:pt x="235" y="14"/>
                </a:lnTo>
                <a:lnTo>
                  <a:pt x="235" y="14"/>
                </a:lnTo>
                <a:lnTo>
                  <a:pt x="235" y="14"/>
                </a:lnTo>
                <a:lnTo>
                  <a:pt x="235" y="14"/>
                </a:lnTo>
                <a:lnTo>
                  <a:pt x="235" y="14"/>
                </a:lnTo>
                <a:lnTo>
                  <a:pt x="235" y="14"/>
                </a:lnTo>
                <a:lnTo>
                  <a:pt x="235" y="14"/>
                </a:lnTo>
                <a:lnTo>
                  <a:pt x="235" y="14"/>
                </a:lnTo>
                <a:lnTo>
                  <a:pt x="235" y="14"/>
                </a:lnTo>
                <a:lnTo>
                  <a:pt x="235" y="14"/>
                </a:lnTo>
                <a:lnTo>
                  <a:pt x="235" y="14"/>
                </a:lnTo>
                <a:lnTo>
                  <a:pt x="235" y="14"/>
                </a:lnTo>
                <a:lnTo>
                  <a:pt x="235" y="14"/>
                </a:lnTo>
                <a:lnTo>
                  <a:pt x="235" y="14"/>
                </a:lnTo>
                <a:lnTo>
                  <a:pt x="234" y="14"/>
                </a:lnTo>
                <a:lnTo>
                  <a:pt x="234" y="14"/>
                </a:lnTo>
                <a:lnTo>
                  <a:pt x="234" y="14"/>
                </a:lnTo>
                <a:lnTo>
                  <a:pt x="234" y="14"/>
                </a:lnTo>
                <a:lnTo>
                  <a:pt x="234" y="14"/>
                </a:lnTo>
                <a:lnTo>
                  <a:pt x="234" y="14"/>
                </a:lnTo>
                <a:lnTo>
                  <a:pt x="234" y="14"/>
                </a:lnTo>
                <a:lnTo>
                  <a:pt x="233" y="14"/>
                </a:lnTo>
                <a:lnTo>
                  <a:pt x="233" y="14"/>
                </a:lnTo>
                <a:lnTo>
                  <a:pt x="233" y="14"/>
                </a:lnTo>
                <a:lnTo>
                  <a:pt x="233" y="14"/>
                </a:lnTo>
                <a:lnTo>
                  <a:pt x="233" y="14"/>
                </a:lnTo>
                <a:lnTo>
                  <a:pt x="233" y="14"/>
                </a:lnTo>
                <a:lnTo>
                  <a:pt x="233" y="14"/>
                </a:lnTo>
                <a:lnTo>
                  <a:pt x="233" y="14"/>
                </a:lnTo>
                <a:lnTo>
                  <a:pt x="233" y="14"/>
                </a:lnTo>
                <a:lnTo>
                  <a:pt x="233" y="14"/>
                </a:lnTo>
                <a:lnTo>
                  <a:pt x="233" y="14"/>
                </a:lnTo>
                <a:lnTo>
                  <a:pt x="233" y="14"/>
                </a:lnTo>
                <a:lnTo>
                  <a:pt x="233" y="13"/>
                </a:lnTo>
                <a:lnTo>
                  <a:pt x="233" y="13"/>
                </a:lnTo>
                <a:lnTo>
                  <a:pt x="233" y="13"/>
                </a:lnTo>
                <a:lnTo>
                  <a:pt x="232" y="13"/>
                </a:lnTo>
                <a:lnTo>
                  <a:pt x="232" y="13"/>
                </a:lnTo>
                <a:lnTo>
                  <a:pt x="232" y="13"/>
                </a:lnTo>
                <a:lnTo>
                  <a:pt x="232" y="13"/>
                </a:lnTo>
                <a:lnTo>
                  <a:pt x="232" y="13"/>
                </a:lnTo>
                <a:lnTo>
                  <a:pt x="232" y="13"/>
                </a:lnTo>
                <a:lnTo>
                  <a:pt x="232" y="13"/>
                </a:lnTo>
                <a:lnTo>
                  <a:pt x="232" y="13"/>
                </a:lnTo>
                <a:lnTo>
                  <a:pt x="232" y="13"/>
                </a:lnTo>
                <a:lnTo>
                  <a:pt x="233" y="12"/>
                </a:lnTo>
                <a:lnTo>
                  <a:pt x="233" y="12"/>
                </a:lnTo>
                <a:lnTo>
                  <a:pt x="233" y="12"/>
                </a:lnTo>
                <a:lnTo>
                  <a:pt x="233" y="12"/>
                </a:lnTo>
                <a:lnTo>
                  <a:pt x="233" y="12"/>
                </a:lnTo>
                <a:lnTo>
                  <a:pt x="233" y="12"/>
                </a:lnTo>
                <a:lnTo>
                  <a:pt x="233" y="11"/>
                </a:lnTo>
                <a:lnTo>
                  <a:pt x="233" y="11"/>
                </a:lnTo>
                <a:lnTo>
                  <a:pt x="233" y="11"/>
                </a:lnTo>
                <a:lnTo>
                  <a:pt x="233" y="11"/>
                </a:lnTo>
                <a:lnTo>
                  <a:pt x="233" y="11"/>
                </a:lnTo>
                <a:lnTo>
                  <a:pt x="234" y="11"/>
                </a:lnTo>
                <a:lnTo>
                  <a:pt x="234" y="11"/>
                </a:lnTo>
                <a:lnTo>
                  <a:pt x="235" y="10"/>
                </a:lnTo>
                <a:lnTo>
                  <a:pt x="235" y="10"/>
                </a:lnTo>
                <a:lnTo>
                  <a:pt x="235" y="10"/>
                </a:lnTo>
                <a:lnTo>
                  <a:pt x="235" y="9"/>
                </a:lnTo>
                <a:lnTo>
                  <a:pt x="235" y="8"/>
                </a:lnTo>
                <a:lnTo>
                  <a:pt x="235" y="8"/>
                </a:lnTo>
                <a:lnTo>
                  <a:pt x="235" y="8"/>
                </a:lnTo>
                <a:lnTo>
                  <a:pt x="235" y="8"/>
                </a:lnTo>
                <a:lnTo>
                  <a:pt x="236" y="8"/>
                </a:lnTo>
                <a:lnTo>
                  <a:pt x="236" y="7"/>
                </a:lnTo>
                <a:lnTo>
                  <a:pt x="236" y="7"/>
                </a:lnTo>
                <a:lnTo>
                  <a:pt x="236" y="7"/>
                </a:lnTo>
                <a:lnTo>
                  <a:pt x="236" y="7"/>
                </a:lnTo>
                <a:lnTo>
                  <a:pt x="236" y="7"/>
                </a:lnTo>
                <a:lnTo>
                  <a:pt x="236" y="6"/>
                </a:lnTo>
                <a:lnTo>
                  <a:pt x="237" y="5"/>
                </a:lnTo>
                <a:lnTo>
                  <a:pt x="237" y="5"/>
                </a:lnTo>
                <a:lnTo>
                  <a:pt x="237" y="5"/>
                </a:lnTo>
                <a:lnTo>
                  <a:pt x="238" y="4"/>
                </a:lnTo>
                <a:lnTo>
                  <a:pt x="238" y="4"/>
                </a:lnTo>
                <a:lnTo>
                  <a:pt x="238" y="3"/>
                </a:lnTo>
                <a:lnTo>
                  <a:pt x="238" y="3"/>
                </a:lnTo>
                <a:lnTo>
                  <a:pt x="239" y="3"/>
                </a:lnTo>
                <a:lnTo>
                  <a:pt x="239" y="2"/>
                </a:lnTo>
                <a:lnTo>
                  <a:pt x="239" y="1"/>
                </a:lnTo>
                <a:lnTo>
                  <a:pt x="239" y="1"/>
                </a:lnTo>
                <a:lnTo>
                  <a:pt x="239" y="1"/>
                </a:lnTo>
                <a:lnTo>
                  <a:pt x="240" y="0"/>
                </a:lnTo>
                <a:lnTo>
                  <a:pt x="240" y="0"/>
                </a:lnTo>
                <a:lnTo>
                  <a:pt x="240" y="0"/>
                </a:lnTo>
                <a:lnTo>
                  <a:pt x="240" y="0"/>
                </a:lnTo>
                <a:lnTo>
                  <a:pt x="240" y="0"/>
                </a:lnTo>
                <a:lnTo>
                  <a:pt x="240" y="0"/>
                </a:lnTo>
                <a:lnTo>
                  <a:pt x="240" y="0"/>
                </a:lnTo>
                <a:lnTo>
                  <a:pt x="241" y="0"/>
                </a:lnTo>
                <a:lnTo>
                  <a:pt x="241" y="0"/>
                </a:lnTo>
                <a:lnTo>
                  <a:pt x="242" y="0"/>
                </a:lnTo>
                <a:lnTo>
                  <a:pt x="242" y="0"/>
                </a:lnTo>
                <a:lnTo>
                  <a:pt x="242" y="0"/>
                </a:lnTo>
                <a:lnTo>
                  <a:pt x="242" y="0"/>
                </a:lnTo>
                <a:lnTo>
                  <a:pt x="242" y="0"/>
                </a:lnTo>
                <a:lnTo>
                  <a:pt x="243" y="0"/>
                </a:lnTo>
                <a:lnTo>
                  <a:pt x="243" y="0"/>
                </a:lnTo>
                <a:lnTo>
                  <a:pt x="243" y="0"/>
                </a:lnTo>
                <a:lnTo>
                  <a:pt x="243" y="0"/>
                </a:lnTo>
                <a:lnTo>
                  <a:pt x="243" y="0"/>
                </a:lnTo>
                <a:lnTo>
                  <a:pt x="243" y="0"/>
                </a:lnTo>
                <a:lnTo>
                  <a:pt x="244" y="1"/>
                </a:lnTo>
                <a:lnTo>
                  <a:pt x="245" y="1"/>
                </a:lnTo>
                <a:lnTo>
                  <a:pt x="245" y="3"/>
                </a:lnTo>
                <a:lnTo>
                  <a:pt x="245" y="3"/>
                </a:lnTo>
                <a:lnTo>
                  <a:pt x="245" y="3"/>
                </a:lnTo>
                <a:lnTo>
                  <a:pt x="245" y="3"/>
                </a:lnTo>
                <a:lnTo>
                  <a:pt x="245" y="3"/>
                </a:lnTo>
                <a:lnTo>
                  <a:pt x="245" y="3"/>
                </a:lnTo>
                <a:lnTo>
                  <a:pt x="248" y="1"/>
                </a:lnTo>
                <a:lnTo>
                  <a:pt x="248" y="1"/>
                </a:lnTo>
                <a:lnTo>
                  <a:pt x="251" y="0"/>
                </a:lnTo>
                <a:lnTo>
                  <a:pt x="251" y="0"/>
                </a:lnTo>
                <a:lnTo>
                  <a:pt x="251" y="0"/>
                </a:lnTo>
                <a:lnTo>
                  <a:pt x="251" y="0"/>
                </a:lnTo>
                <a:lnTo>
                  <a:pt x="251" y="0"/>
                </a:lnTo>
                <a:lnTo>
                  <a:pt x="252" y="0"/>
                </a:lnTo>
                <a:lnTo>
                  <a:pt x="252" y="0"/>
                </a:lnTo>
                <a:lnTo>
                  <a:pt x="252" y="0"/>
                </a:lnTo>
                <a:lnTo>
                  <a:pt x="252" y="0"/>
                </a:lnTo>
                <a:lnTo>
                  <a:pt x="252" y="1"/>
                </a:lnTo>
                <a:lnTo>
                  <a:pt x="252" y="1"/>
                </a:lnTo>
                <a:lnTo>
                  <a:pt x="252" y="1"/>
                </a:lnTo>
                <a:lnTo>
                  <a:pt x="252" y="1"/>
                </a:lnTo>
                <a:lnTo>
                  <a:pt x="252" y="1"/>
                </a:lnTo>
                <a:lnTo>
                  <a:pt x="252" y="1"/>
                </a:lnTo>
                <a:lnTo>
                  <a:pt x="252" y="1"/>
                </a:lnTo>
                <a:lnTo>
                  <a:pt x="252" y="1"/>
                </a:lnTo>
                <a:lnTo>
                  <a:pt x="252" y="1"/>
                </a:lnTo>
                <a:lnTo>
                  <a:pt x="252" y="1"/>
                </a:lnTo>
                <a:lnTo>
                  <a:pt x="252" y="1"/>
                </a:lnTo>
                <a:lnTo>
                  <a:pt x="252" y="1"/>
                </a:lnTo>
                <a:lnTo>
                  <a:pt x="252" y="1"/>
                </a:lnTo>
                <a:lnTo>
                  <a:pt x="252" y="1"/>
                </a:lnTo>
                <a:lnTo>
                  <a:pt x="252" y="1"/>
                </a:lnTo>
                <a:lnTo>
                  <a:pt x="252" y="1"/>
                </a:lnTo>
                <a:lnTo>
                  <a:pt x="252" y="1"/>
                </a:lnTo>
                <a:lnTo>
                  <a:pt x="252" y="2"/>
                </a:lnTo>
                <a:lnTo>
                  <a:pt x="252" y="2"/>
                </a:lnTo>
                <a:lnTo>
                  <a:pt x="252" y="2"/>
                </a:lnTo>
                <a:lnTo>
                  <a:pt x="252" y="2"/>
                </a:lnTo>
                <a:lnTo>
                  <a:pt x="252" y="2"/>
                </a:lnTo>
                <a:lnTo>
                  <a:pt x="252" y="2"/>
                </a:lnTo>
                <a:lnTo>
                  <a:pt x="252" y="2"/>
                </a:lnTo>
                <a:lnTo>
                  <a:pt x="252" y="2"/>
                </a:lnTo>
                <a:lnTo>
                  <a:pt x="252" y="2"/>
                </a:lnTo>
                <a:lnTo>
                  <a:pt x="252" y="2"/>
                </a:lnTo>
                <a:lnTo>
                  <a:pt x="252" y="3"/>
                </a:lnTo>
                <a:lnTo>
                  <a:pt x="252" y="3"/>
                </a:lnTo>
                <a:lnTo>
                  <a:pt x="252" y="3"/>
                </a:lnTo>
                <a:lnTo>
                  <a:pt x="252" y="3"/>
                </a:lnTo>
                <a:lnTo>
                  <a:pt x="252" y="3"/>
                </a:lnTo>
                <a:lnTo>
                  <a:pt x="252" y="3"/>
                </a:lnTo>
                <a:lnTo>
                  <a:pt x="252" y="3"/>
                </a:lnTo>
                <a:lnTo>
                  <a:pt x="253" y="3"/>
                </a:lnTo>
                <a:lnTo>
                  <a:pt x="253" y="3"/>
                </a:lnTo>
                <a:lnTo>
                  <a:pt x="253" y="3"/>
                </a:lnTo>
                <a:lnTo>
                  <a:pt x="253" y="3"/>
                </a:lnTo>
                <a:lnTo>
                  <a:pt x="253" y="3"/>
                </a:lnTo>
                <a:lnTo>
                  <a:pt x="253" y="3"/>
                </a:lnTo>
                <a:lnTo>
                  <a:pt x="253" y="3"/>
                </a:lnTo>
                <a:lnTo>
                  <a:pt x="253" y="3"/>
                </a:lnTo>
                <a:lnTo>
                  <a:pt x="253" y="3"/>
                </a:lnTo>
                <a:lnTo>
                  <a:pt x="253" y="3"/>
                </a:lnTo>
                <a:lnTo>
                  <a:pt x="253" y="3"/>
                </a:lnTo>
                <a:lnTo>
                  <a:pt x="253" y="3"/>
                </a:lnTo>
                <a:lnTo>
                  <a:pt x="253" y="3"/>
                </a:lnTo>
                <a:lnTo>
                  <a:pt x="253" y="3"/>
                </a:lnTo>
                <a:lnTo>
                  <a:pt x="253" y="3"/>
                </a:lnTo>
                <a:lnTo>
                  <a:pt x="253" y="3"/>
                </a:lnTo>
                <a:lnTo>
                  <a:pt x="253" y="4"/>
                </a:lnTo>
                <a:lnTo>
                  <a:pt x="253" y="4"/>
                </a:lnTo>
                <a:lnTo>
                  <a:pt x="253" y="4"/>
                </a:lnTo>
                <a:lnTo>
                  <a:pt x="253" y="4"/>
                </a:lnTo>
                <a:lnTo>
                  <a:pt x="253" y="4"/>
                </a:lnTo>
                <a:lnTo>
                  <a:pt x="253" y="4"/>
                </a:lnTo>
                <a:lnTo>
                  <a:pt x="253" y="4"/>
                </a:lnTo>
                <a:lnTo>
                  <a:pt x="253" y="4"/>
                </a:lnTo>
                <a:lnTo>
                  <a:pt x="254" y="4"/>
                </a:lnTo>
                <a:lnTo>
                  <a:pt x="254" y="4"/>
                </a:lnTo>
                <a:lnTo>
                  <a:pt x="254" y="4"/>
                </a:lnTo>
                <a:lnTo>
                  <a:pt x="254" y="4"/>
                </a:lnTo>
                <a:lnTo>
                  <a:pt x="254" y="4"/>
                </a:lnTo>
                <a:lnTo>
                  <a:pt x="254" y="4"/>
                </a:lnTo>
                <a:lnTo>
                  <a:pt x="254" y="4"/>
                </a:lnTo>
                <a:lnTo>
                  <a:pt x="254" y="4"/>
                </a:lnTo>
                <a:lnTo>
                  <a:pt x="254" y="4"/>
                </a:lnTo>
                <a:lnTo>
                  <a:pt x="254" y="4"/>
                </a:lnTo>
                <a:lnTo>
                  <a:pt x="254" y="4"/>
                </a:lnTo>
                <a:lnTo>
                  <a:pt x="254" y="4"/>
                </a:lnTo>
                <a:lnTo>
                  <a:pt x="254"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6" y="4"/>
                </a:lnTo>
                <a:lnTo>
                  <a:pt x="256" y="4"/>
                </a:lnTo>
                <a:lnTo>
                  <a:pt x="256" y="4"/>
                </a:lnTo>
                <a:lnTo>
                  <a:pt x="256" y="4"/>
                </a:lnTo>
                <a:lnTo>
                  <a:pt x="256" y="4"/>
                </a:lnTo>
                <a:lnTo>
                  <a:pt x="256" y="4"/>
                </a:lnTo>
                <a:lnTo>
                  <a:pt x="256" y="4"/>
                </a:lnTo>
                <a:lnTo>
                  <a:pt x="256" y="4"/>
                </a:lnTo>
                <a:lnTo>
                  <a:pt x="256" y="4"/>
                </a:lnTo>
                <a:lnTo>
                  <a:pt x="256" y="4"/>
                </a:lnTo>
                <a:lnTo>
                  <a:pt x="256" y="4"/>
                </a:lnTo>
                <a:lnTo>
                  <a:pt x="256" y="4"/>
                </a:lnTo>
                <a:lnTo>
                  <a:pt x="256" y="4"/>
                </a:lnTo>
                <a:lnTo>
                  <a:pt x="256" y="4"/>
                </a:lnTo>
                <a:lnTo>
                  <a:pt x="256" y="4"/>
                </a:lnTo>
                <a:lnTo>
                  <a:pt x="256" y="4"/>
                </a:lnTo>
                <a:lnTo>
                  <a:pt x="256" y="4"/>
                </a:lnTo>
                <a:lnTo>
                  <a:pt x="257" y="3"/>
                </a:lnTo>
                <a:lnTo>
                  <a:pt x="257" y="3"/>
                </a:lnTo>
                <a:lnTo>
                  <a:pt x="257" y="3"/>
                </a:lnTo>
                <a:lnTo>
                  <a:pt x="257" y="3"/>
                </a:lnTo>
                <a:lnTo>
                  <a:pt x="257" y="2"/>
                </a:lnTo>
                <a:lnTo>
                  <a:pt x="257" y="1"/>
                </a:lnTo>
                <a:lnTo>
                  <a:pt x="257" y="1"/>
                </a:lnTo>
                <a:lnTo>
                  <a:pt x="257" y="1"/>
                </a:lnTo>
                <a:lnTo>
                  <a:pt x="257" y="1"/>
                </a:lnTo>
                <a:lnTo>
                  <a:pt x="257" y="1"/>
                </a:lnTo>
                <a:lnTo>
                  <a:pt x="257" y="1"/>
                </a:lnTo>
                <a:lnTo>
                  <a:pt x="258" y="1"/>
                </a:lnTo>
                <a:lnTo>
                  <a:pt x="258" y="1"/>
                </a:lnTo>
                <a:lnTo>
                  <a:pt x="258" y="1"/>
                </a:lnTo>
                <a:lnTo>
                  <a:pt x="258" y="1"/>
                </a:lnTo>
                <a:lnTo>
                  <a:pt x="258" y="1"/>
                </a:lnTo>
                <a:lnTo>
                  <a:pt x="258" y="1"/>
                </a:lnTo>
                <a:lnTo>
                  <a:pt x="258" y="1"/>
                </a:lnTo>
                <a:lnTo>
                  <a:pt x="258" y="1"/>
                </a:lnTo>
                <a:lnTo>
                  <a:pt x="259" y="1"/>
                </a:lnTo>
                <a:lnTo>
                  <a:pt x="259" y="1"/>
                </a:lnTo>
                <a:lnTo>
                  <a:pt x="259" y="1"/>
                </a:lnTo>
                <a:lnTo>
                  <a:pt x="259" y="1"/>
                </a:lnTo>
                <a:lnTo>
                  <a:pt x="259" y="1"/>
                </a:lnTo>
                <a:lnTo>
                  <a:pt x="259" y="1"/>
                </a:lnTo>
                <a:lnTo>
                  <a:pt x="259" y="1"/>
                </a:lnTo>
                <a:lnTo>
                  <a:pt x="259" y="2"/>
                </a:lnTo>
                <a:lnTo>
                  <a:pt x="259" y="2"/>
                </a:lnTo>
                <a:lnTo>
                  <a:pt x="259" y="2"/>
                </a:lnTo>
                <a:lnTo>
                  <a:pt x="259" y="2"/>
                </a:lnTo>
                <a:lnTo>
                  <a:pt x="259" y="2"/>
                </a:lnTo>
                <a:lnTo>
                  <a:pt x="259" y="2"/>
                </a:lnTo>
                <a:lnTo>
                  <a:pt x="259" y="2"/>
                </a:lnTo>
                <a:lnTo>
                  <a:pt x="259" y="3"/>
                </a:lnTo>
                <a:lnTo>
                  <a:pt x="259" y="3"/>
                </a:lnTo>
                <a:lnTo>
                  <a:pt x="259" y="3"/>
                </a:lnTo>
                <a:lnTo>
                  <a:pt x="259" y="3"/>
                </a:lnTo>
                <a:lnTo>
                  <a:pt x="259" y="3"/>
                </a:lnTo>
                <a:lnTo>
                  <a:pt x="259" y="3"/>
                </a:lnTo>
                <a:lnTo>
                  <a:pt x="259" y="3"/>
                </a:lnTo>
                <a:lnTo>
                  <a:pt x="259" y="3"/>
                </a:lnTo>
                <a:lnTo>
                  <a:pt x="259" y="3"/>
                </a:lnTo>
                <a:lnTo>
                  <a:pt x="260" y="3"/>
                </a:lnTo>
                <a:lnTo>
                  <a:pt x="260" y="3"/>
                </a:lnTo>
                <a:lnTo>
                  <a:pt x="260" y="3"/>
                </a:lnTo>
                <a:lnTo>
                  <a:pt x="260" y="3"/>
                </a:lnTo>
                <a:lnTo>
                  <a:pt x="260" y="3"/>
                </a:lnTo>
                <a:lnTo>
                  <a:pt x="260" y="3"/>
                </a:lnTo>
                <a:lnTo>
                  <a:pt x="260" y="3"/>
                </a:lnTo>
                <a:lnTo>
                  <a:pt x="260" y="3"/>
                </a:lnTo>
                <a:lnTo>
                  <a:pt x="260" y="3"/>
                </a:lnTo>
                <a:lnTo>
                  <a:pt x="260" y="3"/>
                </a:lnTo>
                <a:lnTo>
                  <a:pt x="260" y="3"/>
                </a:lnTo>
                <a:lnTo>
                  <a:pt x="261" y="3"/>
                </a:lnTo>
                <a:lnTo>
                  <a:pt x="261" y="3"/>
                </a:lnTo>
                <a:lnTo>
                  <a:pt x="261" y="3"/>
                </a:lnTo>
                <a:lnTo>
                  <a:pt x="261" y="3"/>
                </a:lnTo>
                <a:lnTo>
                  <a:pt x="261" y="3"/>
                </a:lnTo>
                <a:lnTo>
                  <a:pt x="261" y="3"/>
                </a:lnTo>
                <a:lnTo>
                  <a:pt x="261" y="3"/>
                </a:lnTo>
                <a:lnTo>
                  <a:pt x="262" y="3"/>
                </a:lnTo>
                <a:lnTo>
                  <a:pt x="262" y="3"/>
                </a:lnTo>
                <a:lnTo>
                  <a:pt x="262" y="3"/>
                </a:lnTo>
                <a:lnTo>
                  <a:pt x="262" y="3"/>
                </a:lnTo>
                <a:lnTo>
                  <a:pt x="262" y="3"/>
                </a:lnTo>
                <a:lnTo>
                  <a:pt x="262" y="3"/>
                </a:lnTo>
                <a:lnTo>
                  <a:pt x="262" y="3"/>
                </a:lnTo>
                <a:lnTo>
                  <a:pt x="262" y="3"/>
                </a:lnTo>
                <a:lnTo>
                  <a:pt x="262" y="3"/>
                </a:lnTo>
                <a:lnTo>
                  <a:pt x="262" y="3"/>
                </a:lnTo>
                <a:lnTo>
                  <a:pt x="262" y="3"/>
                </a:lnTo>
                <a:lnTo>
                  <a:pt x="262" y="3"/>
                </a:lnTo>
                <a:lnTo>
                  <a:pt x="262" y="3"/>
                </a:lnTo>
                <a:lnTo>
                  <a:pt x="262" y="3"/>
                </a:lnTo>
                <a:lnTo>
                  <a:pt x="262" y="3"/>
                </a:lnTo>
                <a:lnTo>
                  <a:pt x="262" y="3"/>
                </a:lnTo>
                <a:lnTo>
                  <a:pt x="262" y="3"/>
                </a:lnTo>
                <a:lnTo>
                  <a:pt x="263" y="3"/>
                </a:lnTo>
                <a:lnTo>
                  <a:pt x="263" y="3"/>
                </a:lnTo>
                <a:lnTo>
                  <a:pt x="263" y="3"/>
                </a:lnTo>
                <a:lnTo>
                  <a:pt x="263" y="3"/>
                </a:lnTo>
                <a:lnTo>
                  <a:pt x="263" y="3"/>
                </a:lnTo>
                <a:lnTo>
                  <a:pt x="263" y="3"/>
                </a:lnTo>
                <a:lnTo>
                  <a:pt x="263" y="3"/>
                </a:lnTo>
                <a:lnTo>
                  <a:pt x="263" y="3"/>
                </a:lnTo>
                <a:lnTo>
                  <a:pt x="263" y="3"/>
                </a:lnTo>
                <a:lnTo>
                  <a:pt x="263" y="3"/>
                </a:lnTo>
                <a:lnTo>
                  <a:pt x="263" y="3"/>
                </a:lnTo>
                <a:lnTo>
                  <a:pt x="263" y="3"/>
                </a:lnTo>
                <a:lnTo>
                  <a:pt x="263" y="3"/>
                </a:lnTo>
                <a:lnTo>
                  <a:pt x="263" y="3"/>
                </a:lnTo>
                <a:lnTo>
                  <a:pt x="263" y="3"/>
                </a:lnTo>
                <a:lnTo>
                  <a:pt x="264" y="3"/>
                </a:lnTo>
                <a:lnTo>
                  <a:pt x="264" y="3"/>
                </a:lnTo>
                <a:lnTo>
                  <a:pt x="264" y="3"/>
                </a:lnTo>
                <a:lnTo>
                  <a:pt x="264" y="3"/>
                </a:lnTo>
                <a:lnTo>
                  <a:pt x="264" y="3"/>
                </a:lnTo>
                <a:lnTo>
                  <a:pt x="264" y="3"/>
                </a:lnTo>
                <a:lnTo>
                  <a:pt x="264" y="3"/>
                </a:lnTo>
                <a:lnTo>
                  <a:pt x="264" y="3"/>
                </a:lnTo>
                <a:lnTo>
                  <a:pt x="265" y="3"/>
                </a:lnTo>
                <a:lnTo>
                  <a:pt x="265" y="3"/>
                </a:lnTo>
                <a:lnTo>
                  <a:pt x="265" y="3"/>
                </a:lnTo>
                <a:lnTo>
                  <a:pt x="265" y="3"/>
                </a:lnTo>
                <a:lnTo>
                  <a:pt x="265" y="3"/>
                </a:lnTo>
                <a:lnTo>
                  <a:pt x="265" y="3"/>
                </a:lnTo>
                <a:lnTo>
                  <a:pt x="265" y="3"/>
                </a:lnTo>
                <a:lnTo>
                  <a:pt x="265" y="3"/>
                </a:lnTo>
                <a:lnTo>
                  <a:pt x="265" y="3"/>
                </a:lnTo>
                <a:lnTo>
                  <a:pt x="266" y="3"/>
                </a:lnTo>
                <a:lnTo>
                  <a:pt x="266" y="3"/>
                </a:lnTo>
                <a:lnTo>
                  <a:pt x="266" y="3"/>
                </a:lnTo>
                <a:lnTo>
                  <a:pt x="266" y="3"/>
                </a:lnTo>
                <a:lnTo>
                  <a:pt x="266" y="3"/>
                </a:lnTo>
                <a:lnTo>
                  <a:pt x="266" y="3"/>
                </a:lnTo>
                <a:lnTo>
                  <a:pt x="266" y="3"/>
                </a:lnTo>
                <a:lnTo>
                  <a:pt x="266" y="3"/>
                </a:lnTo>
                <a:lnTo>
                  <a:pt x="266" y="3"/>
                </a:lnTo>
                <a:lnTo>
                  <a:pt x="267" y="3"/>
                </a:lnTo>
                <a:lnTo>
                  <a:pt x="267" y="3"/>
                </a:lnTo>
                <a:lnTo>
                  <a:pt x="267" y="3"/>
                </a:lnTo>
                <a:lnTo>
                  <a:pt x="267" y="3"/>
                </a:lnTo>
                <a:lnTo>
                  <a:pt x="267" y="3"/>
                </a:lnTo>
                <a:lnTo>
                  <a:pt x="267" y="3"/>
                </a:lnTo>
                <a:lnTo>
                  <a:pt x="267" y="3"/>
                </a:lnTo>
                <a:lnTo>
                  <a:pt x="267" y="3"/>
                </a:lnTo>
                <a:lnTo>
                  <a:pt x="267" y="3"/>
                </a:lnTo>
                <a:lnTo>
                  <a:pt x="268" y="3"/>
                </a:lnTo>
                <a:lnTo>
                  <a:pt x="268" y="3"/>
                </a:lnTo>
                <a:lnTo>
                  <a:pt x="268" y="3"/>
                </a:lnTo>
                <a:lnTo>
                  <a:pt x="268" y="3"/>
                </a:lnTo>
                <a:lnTo>
                  <a:pt x="268" y="3"/>
                </a:lnTo>
                <a:lnTo>
                  <a:pt x="268" y="3"/>
                </a:lnTo>
                <a:lnTo>
                  <a:pt x="268" y="3"/>
                </a:lnTo>
                <a:lnTo>
                  <a:pt x="269" y="3"/>
                </a:lnTo>
                <a:lnTo>
                  <a:pt x="269" y="3"/>
                </a:lnTo>
                <a:lnTo>
                  <a:pt x="269" y="3"/>
                </a:lnTo>
                <a:lnTo>
                  <a:pt x="269" y="3"/>
                </a:lnTo>
                <a:lnTo>
                  <a:pt x="269" y="3"/>
                </a:lnTo>
                <a:lnTo>
                  <a:pt x="269" y="3"/>
                </a:lnTo>
                <a:lnTo>
                  <a:pt x="269" y="3"/>
                </a:lnTo>
                <a:lnTo>
                  <a:pt x="269" y="3"/>
                </a:lnTo>
                <a:lnTo>
                  <a:pt x="269" y="3"/>
                </a:lnTo>
                <a:lnTo>
                  <a:pt x="269" y="3"/>
                </a:lnTo>
                <a:lnTo>
                  <a:pt x="269" y="3"/>
                </a:lnTo>
                <a:lnTo>
                  <a:pt x="269" y="3"/>
                </a:lnTo>
                <a:lnTo>
                  <a:pt x="269" y="3"/>
                </a:lnTo>
                <a:lnTo>
                  <a:pt x="269" y="3"/>
                </a:lnTo>
                <a:lnTo>
                  <a:pt x="269" y="3"/>
                </a:lnTo>
                <a:lnTo>
                  <a:pt x="269" y="3"/>
                </a:lnTo>
                <a:lnTo>
                  <a:pt x="269" y="3"/>
                </a:lnTo>
                <a:lnTo>
                  <a:pt x="270" y="3"/>
                </a:lnTo>
                <a:lnTo>
                  <a:pt x="270" y="3"/>
                </a:lnTo>
                <a:lnTo>
                  <a:pt x="270" y="3"/>
                </a:lnTo>
                <a:lnTo>
                  <a:pt x="270" y="3"/>
                </a:lnTo>
                <a:lnTo>
                  <a:pt x="270" y="3"/>
                </a:lnTo>
                <a:lnTo>
                  <a:pt x="270" y="3"/>
                </a:lnTo>
                <a:lnTo>
                  <a:pt x="270" y="3"/>
                </a:lnTo>
                <a:lnTo>
                  <a:pt x="270" y="3"/>
                </a:lnTo>
                <a:lnTo>
                  <a:pt x="270" y="3"/>
                </a:lnTo>
                <a:lnTo>
                  <a:pt x="270" y="3"/>
                </a:lnTo>
                <a:lnTo>
                  <a:pt x="270" y="3"/>
                </a:lnTo>
                <a:lnTo>
                  <a:pt x="270" y="3"/>
                </a:lnTo>
                <a:lnTo>
                  <a:pt x="270" y="4"/>
                </a:lnTo>
                <a:lnTo>
                  <a:pt x="270" y="4"/>
                </a:lnTo>
                <a:lnTo>
                  <a:pt x="270" y="4"/>
                </a:lnTo>
                <a:lnTo>
                  <a:pt x="271" y="4"/>
                </a:lnTo>
                <a:lnTo>
                  <a:pt x="271" y="4"/>
                </a:lnTo>
                <a:lnTo>
                  <a:pt x="271" y="4"/>
                </a:lnTo>
                <a:lnTo>
                  <a:pt x="271" y="4"/>
                </a:lnTo>
                <a:lnTo>
                  <a:pt x="271" y="4"/>
                </a:lnTo>
                <a:lnTo>
                  <a:pt x="271" y="4"/>
                </a:lnTo>
                <a:lnTo>
                  <a:pt x="271" y="4"/>
                </a:lnTo>
                <a:lnTo>
                  <a:pt x="271" y="4"/>
                </a:lnTo>
                <a:lnTo>
                  <a:pt x="271" y="4"/>
                </a:lnTo>
                <a:lnTo>
                  <a:pt x="272" y="4"/>
                </a:lnTo>
                <a:lnTo>
                  <a:pt x="272" y="4"/>
                </a:lnTo>
                <a:lnTo>
                  <a:pt x="272" y="4"/>
                </a:lnTo>
                <a:lnTo>
                  <a:pt x="272" y="4"/>
                </a:lnTo>
                <a:lnTo>
                  <a:pt x="272" y="4"/>
                </a:lnTo>
                <a:lnTo>
                  <a:pt x="272" y="4"/>
                </a:lnTo>
                <a:lnTo>
                  <a:pt x="272" y="4"/>
                </a:lnTo>
                <a:lnTo>
                  <a:pt x="272" y="4"/>
                </a:lnTo>
                <a:lnTo>
                  <a:pt x="272" y="4"/>
                </a:lnTo>
                <a:lnTo>
                  <a:pt x="272" y="4"/>
                </a:lnTo>
                <a:lnTo>
                  <a:pt x="272" y="5"/>
                </a:lnTo>
                <a:lnTo>
                  <a:pt x="272" y="5"/>
                </a:lnTo>
                <a:lnTo>
                  <a:pt x="273" y="5"/>
                </a:lnTo>
                <a:lnTo>
                  <a:pt x="273" y="5"/>
                </a:lnTo>
                <a:lnTo>
                  <a:pt x="273" y="5"/>
                </a:lnTo>
                <a:lnTo>
                  <a:pt x="273" y="5"/>
                </a:lnTo>
                <a:lnTo>
                  <a:pt x="273" y="5"/>
                </a:lnTo>
                <a:lnTo>
                  <a:pt x="273" y="5"/>
                </a:lnTo>
                <a:lnTo>
                  <a:pt x="273" y="5"/>
                </a:lnTo>
                <a:lnTo>
                  <a:pt x="273" y="5"/>
                </a:lnTo>
                <a:lnTo>
                  <a:pt x="273" y="5"/>
                </a:lnTo>
                <a:lnTo>
                  <a:pt x="273" y="5"/>
                </a:lnTo>
                <a:lnTo>
                  <a:pt x="273" y="5"/>
                </a:lnTo>
                <a:lnTo>
                  <a:pt x="273" y="5"/>
                </a:lnTo>
                <a:lnTo>
                  <a:pt x="273" y="5"/>
                </a:lnTo>
                <a:lnTo>
                  <a:pt x="273" y="5"/>
                </a:lnTo>
                <a:lnTo>
                  <a:pt x="273" y="5"/>
                </a:lnTo>
                <a:lnTo>
                  <a:pt x="273" y="5"/>
                </a:lnTo>
                <a:lnTo>
                  <a:pt x="273" y="5"/>
                </a:lnTo>
                <a:lnTo>
                  <a:pt x="273" y="5"/>
                </a:lnTo>
                <a:lnTo>
                  <a:pt x="273" y="6"/>
                </a:lnTo>
                <a:lnTo>
                  <a:pt x="273" y="6"/>
                </a:lnTo>
                <a:lnTo>
                  <a:pt x="273" y="6"/>
                </a:lnTo>
                <a:lnTo>
                  <a:pt x="273" y="6"/>
                </a:lnTo>
                <a:lnTo>
                  <a:pt x="274" y="6"/>
                </a:lnTo>
                <a:lnTo>
                  <a:pt x="274" y="6"/>
                </a:lnTo>
                <a:lnTo>
                  <a:pt x="274" y="6"/>
                </a:lnTo>
                <a:lnTo>
                  <a:pt x="274" y="6"/>
                </a:lnTo>
                <a:lnTo>
                  <a:pt x="274" y="6"/>
                </a:lnTo>
                <a:lnTo>
                  <a:pt x="274" y="6"/>
                </a:lnTo>
                <a:lnTo>
                  <a:pt x="274" y="6"/>
                </a:lnTo>
                <a:lnTo>
                  <a:pt x="274" y="6"/>
                </a:lnTo>
                <a:lnTo>
                  <a:pt x="274" y="7"/>
                </a:lnTo>
                <a:lnTo>
                  <a:pt x="274" y="7"/>
                </a:lnTo>
                <a:lnTo>
                  <a:pt x="274" y="7"/>
                </a:lnTo>
                <a:lnTo>
                  <a:pt x="274" y="7"/>
                </a:lnTo>
                <a:lnTo>
                  <a:pt x="274" y="7"/>
                </a:lnTo>
                <a:lnTo>
                  <a:pt x="274" y="7"/>
                </a:lnTo>
                <a:lnTo>
                  <a:pt x="274" y="7"/>
                </a:lnTo>
                <a:lnTo>
                  <a:pt x="274" y="7"/>
                </a:lnTo>
                <a:lnTo>
                  <a:pt x="274" y="7"/>
                </a:lnTo>
                <a:lnTo>
                  <a:pt x="275" y="7"/>
                </a:lnTo>
                <a:lnTo>
                  <a:pt x="275" y="7"/>
                </a:lnTo>
                <a:lnTo>
                  <a:pt x="275" y="7"/>
                </a:lnTo>
                <a:lnTo>
                  <a:pt x="275" y="7"/>
                </a:lnTo>
                <a:lnTo>
                  <a:pt x="275" y="7"/>
                </a:lnTo>
                <a:lnTo>
                  <a:pt x="275" y="7"/>
                </a:lnTo>
                <a:lnTo>
                  <a:pt x="275" y="7"/>
                </a:lnTo>
                <a:lnTo>
                  <a:pt x="276" y="7"/>
                </a:lnTo>
                <a:lnTo>
                  <a:pt x="276" y="7"/>
                </a:lnTo>
                <a:lnTo>
                  <a:pt x="276" y="7"/>
                </a:lnTo>
                <a:lnTo>
                  <a:pt x="276" y="7"/>
                </a:lnTo>
                <a:lnTo>
                  <a:pt x="276" y="8"/>
                </a:lnTo>
                <a:lnTo>
                  <a:pt x="276" y="8"/>
                </a:lnTo>
                <a:lnTo>
                  <a:pt x="276" y="8"/>
                </a:lnTo>
                <a:lnTo>
                  <a:pt x="276" y="8"/>
                </a:lnTo>
                <a:lnTo>
                  <a:pt x="276" y="8"/>
                </a:lnTo>
                <a:lnTo>
                  <a:pt x="276" y="8"/>
                </a:lnTo>
                <a:lnTo>
                  <a:pt x="276" y="8"/>
                </a:lnTo>
                <a:lnTo>
                  <a:pt x="276" y="8"/>
                </a:lnTo>
                <a:lnTo>
                  <a:pt x="276" y="8"/>
                </a:lnTo>
                <a:lnTo>
                  <a:pt x="276" y="8"/>
                </a:lnTo>
                <a:lnTo>
                  <a:pt x="276" y="8"/>
                </a:lnTo>
                <a:lnTo>
                  <a:pt x="276" y="8"/>
                </a:lnTo>
                <a:lnTo>
                  <a:pt x="276" y="8"/>
                </a:lnTo>
                <a:lnTo>
                  <a:pt x="277" y="8"/>
                </a:lnTo>
                <a:lnTo>
                  <a:pt x="277" y="9"/>
                </a:lnTo>
                <a:lnTo>
                  <a:pt x="277" y="9"/>
                </a:lnTo>
                <a:lnTo>
                  <a:pt x="277" y="9"/>
                </a:lnTo>
                <a:lnTo>
                  <a:pt x="277" y="9"/>
                </a:lnTo>
                <a:lnTo>
                  <a:pt x="277" y="9"/>
                </a:lnTo>
                <a:lnTo>
                  <a:pt x="277" y="9"/>
                </a:lnTo>
                <a:lnTo>
                  <a:pt x="277" y="10"/>
                </a:lnTo>
                <a:lnTo>
                  <a:pt x="277" y="10"/>
                </a:lnTo>
                <a:lnTo>
                  <a:pt x="277" y="10"/>
                </a:lnTo>
                <a:lnTo>
                  <a:pt x="277" y="10"/>
                </a:lnTo>
                <a:lnTo>
                  <a:pt x="277" y="10"/>
                </a:lnTo>
                <a:lnTo>
                  <a:pt x="277" y="10"/>
                </a:lnTo>
                <a:lnTo>
                  <a:pt x="277" y="10"/>
                </a:lnTo>
                <a:lnTo>
                  <a:pt x="277" y="10"/>
                </a:lnTo>
                <a:lnTo>
                  <a:pt x="277" y="10"/>
                </a:lnTo>
                <a:lnTo>
                  <a:pt x="278" y="10"/>
                </a:lnTo>
                <a:lnTo>
                  <a:pt x="278" y="10"/>
                </a:lnTo>
                <a:lnTo>
                  <a:pt x="278" y="10"/>
                </a:lnTo>
                <a:lnTo>
                  <a:pt x="278" y="10"/>
                </a:lnTo>
                <a:lnTo>
                  <a:pt x="278" y="10"/>
                </a:lnTo>
                <a:lnTo>
                  <a:pt x="278" y="10"/>
                </a:lnTo>
                <a:lnTo>
                  <a:pt x="278" y="10"/>
                </a:lnTo>
                <a:lnTo>
                  <a:pt x="278" y="10"/>
                </a:lnTo>
                <a:lnTo>
                  <a:pt x="278" y="10"/>
                </a:lnTo>
                <a:lnTo>
                  <a:pt x="278" y="10"/>
                </a:lnTo>
                <a:lnTo>
                  <a:pt x="279" y="10"/>
                </a:lnTo>
                <a:lnTo>
                  <a:pt x="279" y="10"/>
                </a:lnTo>
                <a:lnTo>
                  <a:pt x="279" y="10"/>
                </a:lnTo>
                <a:lnTo>
                  <a:pt x="279" y="10"/>
                </a:lnTo>
                <a:lnTo>
                  <a:pt x="279" y="10"/>
                </a:lnTo>
                <a:lnTo>
                  <a:pt x="279" y="10"/>
                </a:lnTo>
                <a:lnTo>
                  <a:pt x="279" y="11"/>
                </a:lnTo>
                <a:lnTo>
                  <a:pt x="279" y="11"/>
                </a:lnTo>
                <a:lnTo>
                  <a:pt x="279" y="11"/>
                </a:lnTo>
                <a:lnTo>
                  <a:pt x="279" y="11"/>
                </a:lnTo>
                <a:lnTo>
                  <a:pt x="279" y="11"/>
                </a:lnTo>
                <a:lnTo>
                  <a:pt x="279" y="11"/>
                </a:lnTo>
                <a:lnTo>
                  <a:pt x="279" y="11"/>
                </a:lnTo>
                <a:lnTo>
                  <a:pt x="280" y="11"/>
                </a:lnTo>
                <a:lnTo>
                  <a:pt x="280" y="11"/>
                </a:lnTo>
                <a:lnTo>
                  <a:pt x="280" y="11"/>
                </a:lnTo>
                <a:lnTo>
                  <a:pt x="280" y="11"/>
                </a:lnTo>
                <a:lnTo>
                  <a:pt x="280" y="11"/>
                </a:lnTo>
                <a:lnTo>
                  <a:pt x="280" y="11"/>
                </a:lnTo>
                <a:lnTo>
                  <a:pt x="280" y="11"/>
                </a:lnTo>
                <a:lnTo>
                  <a:pt x="280" y="11"/>
                </a:lnTo>
                <a:lnTo>
                  <a:pt x="280" y="11"/>
                </a:lnTo>
                <a:lnTo>
                  <a:pt x="280" y="11"/>
                </a:lnTo>
                <a:lnTo>
                  <a:pt x="280" y="11"/>
                </a:lnTo>
                <a:lnTo>
                  <a:pt x="280" y="11"/>
                </a:lnTo>
                <a:lnTo>
                  <a:pt x="281" y="11"/>
                </a:lnTo>
                <a:lnTo>
                  <a:pt x="281" y="11"/>
                </a:lnTo>
                <a:lnTo>
                  <a:pt x="281" y="12"/>
                </a:lnTo>
                <a:lnTo>
                  <a:pt x="281" y="12"/>
                </a:lnTo>
                <a:lnTo>
                  <a:pt x="281" y="12"/>
                </a:lnTo>
                <a:lnTo>
                  <a:pt x="281" y="12"/>
                </a:lnTo>
                <a:lnTo>
                  <a:pt x="282" y="12"/>
                </a:lnTo>
                <a:lnTo>
                  <a:pt x="282" y="12"/>
                </a:lnTo>
                <a:lnTo>
                  <a:pt x="282" y="12"/>
                </a:lnTo>
                <a:lnTo>
                  <a:pt x="282" y="12"/>
                </a:lnTo>
                <a:lnTo>
                  <a:pt x="282" y="12"/>
                </a:lnTo>
                <a:lnTo>
                  <a:pt x="283" y="12"/>
                </a:lnTo>
                <a:lnTo>
                  <a:pt x="283" y="12"/>
                </a:lnTo>
                <a:lnTo>
                  <a:pt x="283" y="12"/>
                </a:lnTo>
                <a:lnTo>
                  <a:pt x="283" y="12"/>
                </a:lnTo>
                <a:lnTo>
                  <a:pt x="283" y="13"/>
                </a:lnTo>
                <a:lnTo>
                  <a:pt x="283" y="13"/>
                </a:lnTo>
                <a:lnTo>
                  <a:pt x="283" y="13"/>
                </a:lnTo>
                <a:lnTo>
                  <a:pt x="283" y="13"/>
                </a:lnTo>
                <a:lnTo>
                  <a:pt x="284" y="13"/>
                </a:lnTo>
                <a:lnTo>
                  <a:pt x="284" y="13"/>
                </a:lnTo>
                <a:lnTo>
                  <a:pt x="284" y="13"/>
                </a:lnTo>
                <a:lnTo>
                  <a:pt x="284" y="13"/>
                </a:lnTo>
                <a:lnTo>
                  <a:pt x="284" y="13"/>
                </a:lnTo>
                <a:lnTo>
                  <a:pt x="284" y="13"/>
                </a:lnTo>
                <a:lnTo>
                  <a:pt x="284" y="13"/>
                </a:lnTo>
                <a:lnTo>
                  <a:pt x="284" y="13"/>
                </a:lnTo>
                <a:lnTo>
                  <a:pt x="284" y="13"/>
                </a:lnTo>
                <a:lnTo>
                  <a:pt x="284" y="13"/>
                </a:lnTo>
                <a:lnTo>
                  <a:pt x="284" y="14"/>
                </a:lnTo>
                <a:lnTo>
                  <a:pt x="284" y="14"/>
                </a:lnTo>
                <a:lnTo>
                  <a:pt x="284" y="14"/>
                </a:lnTo>
                <a:lnTo>
                  <a:pt x="284" y="14"/>
                </a:lnTo>
                <a:lnTo>
                  <a:pt x="284" y="14"/>
                </a:lnTo>
                <a:lnTo>
                  <a:pt x="285" y="14"/>
                </a:lnTo>
                <a:lnTo>
                  <a:pt x="285" y="14"/>
                </a:lnTo>
                <a:lnTo>
                  <a:pt x="285" y="14"/>
                </a:lnTo>
                <a:lnTo>
                  <a:pt x="285" y="14"/>
                </a:lnTo>
                <a:lnTo>
                  <a:pt x="285" y="14"/>
                </a:lnTo>
                <a:lnTo>
                  <a:pt x="285" y="14"/>
                </a:lnTo>
                <a:lnTo>
                  <a:pt x="285" y="14"/>
                </a:lnTo>
                <a:lnTo>
                  <a:pt x="285" y="14"/>
                </a:lnTo>
                <a:lnTo>
                  <a:pt x="286" y="14"/>
                </a:lnTo>
                <a:lnTo>
                  <a:pt x="286" y="14"/>
                </a:lnTo>
                <a:lnTo>
                  <a:pt x="286" y="14"/>
                </a:lnTo>
                <a:lnTo>
                  <a:pt x="286" y="14"/>
                </a:lnTo>
                <a:lnTo>
                  <a:pt x="286" y="14"/>
                </a:lnTo>
                <a:lnTo>
                  <a:pt x="286" y="14"/>
                </a:lnTo>
                <a:lnTo>
                  <a:pt x="286" y="14"/>
                </a:lnTo>
                <a:lnTo>
                  <a:pt x="286" y="14"/>
                </a:lnTo>
                <a:lnTo>
                  <a:pt x="286" y="14"/>
                </a:lnTo>
                <a:lnTo>
                  <a:pt x="286" y="14"/>
                </a:lnTo>
                <a:lnTo>
                  <a:pt x="286" y="14"/>
                </a:lnTo>
                <a:lnTo>
                  <a:pt x="286" y="14"/>
                </a:lnTo>
                <a:lnTo>
                  <a:pt x="287" y="15"/>
                </a:lnTo>
                <a:lnTo>
                  <a:pt x="287" y="15"/>
                </a:lnTo>
                <a:lnTo>
                  <a:pt x="287" y="15"/>
                </a:lnTo>
                <a:lnTo>
                  <a:pt x="287" y="15"/>
                </a:lnTo>
                <a:lnTo>
                  <a:pt x="287" y="15"/>
                </a:lnTo>
                <a:lnTo>
                  <a:pt x="287" y="15"/>
                </a:lnTo>
                <a:lnTo>
                  <a:pt x="287" y="15"/>
                </a:lnTo>
                <a:lnTo>
                  <a:pt x="287" y="15"/>
                </a:lnTo>
                <a:lnTo>
                  <a:pt x="287" y="15"/>
                </a:lnTo>
                <a:lnTo>
                  <a:pt x="287" y="15"/>
                </a:lnTo>
                <a:lnTo>
                  <a:pt x="287" y="15"/>
                </a:lnTo>
                <a:lnTo>
                  <a:pt x="287" y="15"/>
                </a:lnTo>
                <a:lnTo>
                  <a:pt x="288" y="15"/>
                </a:lnTo>
                <a:lnTo>
                  <a:pt x="288" y="15"/>
                </a:lnTo>
                <a:lnTo>
                  <a:pt x="288" y="15"/>
                </a:lnTo>
                <a:lnTo>
                  <a:pt x="288" y="15"/>
                </a:lnTo>
                <a:lnTo>
                  <a:pt x="288" y="15"/>
                </a:lnTo>
                <a:lnTo>
                  <a:pt x="288" y="15"/>
                </a:lnTo>
                <a:lnTo>
                  <a:pt x="288" y="15"/>
                </a:lnTo>
                <a:lnTo>
                  <a:pt x="289" y="15"/>
                </a:lnTo>
                <a:lnTo>
                  <a:pt x="289" y="16"/>
                </a:lnTo>
                <a:lnTo>
                  <a:pt x="289" y="16"/>
                </a:lnTo>
                <a:lnTo>
                  <a:pt x="289" y="16"/>
                </a:lnTo>
                <a:lnTo>
                  <a:pt x="289" y="16"/>
                </a:lnTo>
                <a:lnTo>
                  <a:pt x="289" y="16"/>
                </a:lnTo>
                <a:lnTo>
                  <a:pt x="289" y="16"/>
                </a:lnTo>
                <a:lnTo>
                  <a:pt x="289" y="16"/>
                </a:lnTo>
                <a:lnTo>
                  <a:pt x="289" y="17"/>
                </a:lnTo>
                <a:lnTo>
                  <a:pt x="289" y="17"/>
                </a:lnTo>
                <a:lnTo>
                  <a:pt x="289" y="17"/>
                </a:lnTo>
                <a:lnTo>
                  <a:pt x="289"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5"/>
                </a:lnTo>
                <a:lnTo>
                  <a:pt x="290" y="15"/>
                </a:lnTo>
                <a:lnTo>
                  <a:pt x="290" y="15"/>
                </a:lnTo>
                <a:lnTo>
                  <a:pt x="290" y="15"/>
                </a:lnTo>
                <a:lnTo>
                  <a:pt x="290" y="15"/>
                </a:lnTo>
                <a:lnTo>
                  <a:pt x="290" y="15"/>
                </a:lnTo>
                <a:lnTo>
                  <a:pt x="290" y="15"/>
                </a:lnTo>
                <a:lnTo>
                  <a:pt x="290" y="15"/>
                </a:lnTo>
                <a:lnTo>
                  <a:pt x="290" y="15"/>
                </a:lnTo>
                <a:lnTo>
                  <a:pt x="290" y="15"/>
                </a:lnTo>
                <a:lnTo>
                  <a:pt x="290" y="15"/>
                </a:lnTo>
                <a:lnTo>
                  <a:pt x="290" y="15"/>
                </a:lnTo>
                <a:lnTo>
                  <a:pt x="290" y="15"/>
                </a:lnTo>
                <a:lnTo>
                  <a:pt x="290" y="15"/>
                </a:lnTo>
                <a:lnTo>
                  <a:pt x="290" y="15"/>
                </a:lnTo>
                <a:lnTo>
                  <a:pt x="290"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2" y="16"/>
                </a:lnTo>
                <a:lnTo>
                  <a:pt x="292" y="16"/>
                </a:lnTo>
                <a:lnTo>
                  <a:pt x="292" y="16"/>
                </a:lnTo>
                <a:lnTo>
                  <a:pt x="292" y="16"/>
                </a:lnTo>
                <a:lnTo>
                  <a:pt x="292" y="16"/>
                </a:lnTo>
                <a:lnTo>
                  <a:pt x="292" y="16"/>
                </a:lnTo>
                <a:lnTo>
                  <a:pt x="292" y="16"/>
                </a:lnTo>
                <a:lnTo>
                  <a:pt x="292" y="16"/>
                </a:lnTo>
                <a:lnTo>
                  <a:pt x="292" y="16"/>
                </a:lnTo>
                <a:lnTo>
                  <a:pt x="292" y="16"/>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4" y="15"/>
                </a:lnTo>
                <a:lnTo>
                  <a:pt x="294" y="15"/>
                </a:lnTo>
                <a:lnTo>
                  <a:pt x="294" y="15"/>
                </a:lnTo>
                <a:lnTo>
                  <a:pt x="294" y="15"/>
                </a:lnTo>
                <a:lnTo>
                  <a:pt x="294" y="15"/>
                </a:lnTo>
                <a:lnTo>
                  <a:pt x="294" y="15"/>
                </a:lnTo>
                <a:lnTo>
                  <a:pt x="294" y="15"/>
                </a:lnTo>
                <a:lnTo>
                  <a:pt x="294" y="15"/>
                </a:lnTo>
                <a:lnTo>
                  <a:pt x="294" y="15"/>
                </a:lnTo>
                <a:lnTo>
                  <a:pt x="294" y="15"/>
                </a:lnTo>
                <a:lnTo>
                  <a:pt x="294" y="15"/>
                </a:lnTo>
                <a:lnTo>
                  <a:pt x="294" y="15"/>
                </a:lnTo>
                <a:lnTo>
                  <a:pt x="294" y="15"/>
                </a:lnTo>
                <a:lnTo>
                  <a:pt x="294" y="15"/>
                </a:lnTo>
                <a:lnTo>
                  <a:pt x="294" y="15"/>
                </a:lnTo>
                <a:lnTo>
                  <a:pt x="294" y="15"/>
                </a:lnTo>
                <a:lnTo>
                  <a:pt x="294" y="15"/>
                </a:lnTo>
                <a:lnTo>
                  <a:pt x="294" y="15"/>
                </a:lnTo>
                <a:lnTo>
                  <a:pt x="294" y="15"/>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7"/>
                </a:lnTo>
                <a:lnTo>
                  <a:pt x="294" y="17"/>
                </a:lnTo>
                <a:lnTo>
                  <a:pt x="294" y="17"/>
                </a:lnTo>
                <a:lnTo>
                  <a:pt x="294" y="17"/>
                </a:lnTo>
                <a:lnTo>
                  <a:pt x="294" y="17"/>
                </a:lnTo>
                <a:lnTo>
                  <a:pt x="294" y="17"/>
                </a:lnTo>
                <a:lnTo>
                  <a:pt x="294" y="17"/>
                </a:lnTo>
                <a:lnTo>
                  <a:pt x="294" y="17"/>
                </a:lnTo>
                <a:lnTo>
                  <a:pt x="294" y="17"/>
                </a:lnTo>
                <a:lnTo>
                  <a:pt x="294" y="17"/>
                </a:lnTo>
                <a:lnTo>
                  <a:pt x="294" y="17"/>
                </a:lnTo>
                <a:lnTo>
                  <a:pt x="294" y="17"/>
                </a:lnTo>
                <a:lnTo>
                  <a:pt x="294" y="17"/>
                </a:lnTo>
                <a:lnTo>
                  <a:pt x="294" y="17"/>
                </a:lnTo>
                <a:lnTo>
                  <a:pt x="294" y="17"/>
                </a:lnTo>
                <a:lnTo>
                  <a:pt x="295" y="17"/>
                </a:lnTo>
                <a:lnTo>
                  <a:pt x="295" y="17"/>
                </a:lnTo>
                <a:lnTo>
                  <a:pt x="295" y="17"/>
                </a:lnTo>
                <a:lnTo>
                  <a:pt x="295" y="17"/>
                </a:lnTo>
                <a:lnTo>
                  <a:pt x="295" y="17"/>
                </a:lnTo>
                <a:lnTo>
                  <a:pt x="295" y="17"/>
                </a:lnTo>
                <a:lnTo>
                  <a:pt x="295" y="17"/>
                </a:lnTo>
                <a:lnTo>
                  <a:pt x="295" y="17"/>
                </a:lnTo>
                <a:lnTo>
                  <a:pt x="295" y="17"/>
                </a:lnTo>
                <a:lnTo>
                  <a:pt x="295" y="17"/>
                </a:lnTo>
                <a:lnTo>
                  <a:pt x="295" y="17"/>
                </a:lnTo>
                <a:lnTo>
                  <a:pt x="295" y="17"/>
                </a:lnTo>
                <a:lnTo>
                  <a:pt x="295" y="17"/>
                </a:lnTo>
                <a:lnTo>
                  <a:pt x="295"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5"/>
                </a:lnTo>
                <a:lnTo>
                  <a:pt x="297" y="15"/>
                </a:lnTo>
                <a:lnTo>
                  <a:pt x="297" y="15"/>
                </a:lnTo>
                <a:lnTo>
                  <a:pt x="297" y="15"/>
                </a:lnTo>
                <a:lnTo>
                  <a:pt x="297" y="15"/>
                </a:lnTo>
                <a:lnTo>
                  <a:pt x="297" y="15"/>
                </a:lnTo>
                <a:lnTo>
                  <a:pt x="297" y="15"/>
                </a:lnTo>
                <a:lnTo>
                  <a:pt x="297" y="15"/>
                </a:lnTo>
                <a:lnTo>
                  <a:pt x="297" y="15"/>
                </a:lnTo>
                <a:lnTo>
                  <a:pt x="297" y="15"/>
                </a:lnTo>
                <a:lnTo>
                  <a:pt x="297" y="15"/>
                </a:lnTo>
                <a:lnTo>
                  <a:pt x="297" y="15"/>
                </a:lnTo>
                <a:lnTo>
                  <a:pt x="297" y="15"/>
                </a:lnTo>
                <a:lnTo>
                  <a:pt x="297" y="15"/>
                </a:lnTo>
                <a:lnTo>
                  <a:pt x="297" y="15"/>
                </a:lnTo>
                <a:lnTo>
                  <a:pt x="297" y="15"/>
                </a:lnTo>
                <a:lnTo>
                  <a:pt x="297" y="15"/>
                </a:lnTo>
                <a:lnTo>
                  <a:pt x="297" y="15"/>
                </a:lnTo>
                <a:lnTo>
                  <a:pt x="298" y="15"/>
                </a:lnTo>
                <a:lnTo>
                  <a:pt x="298" y="15"/>
                </a:lnTo>
                <a:lnTo>
                  <a:pt x="298" y="15"/>
                </a:lnTo>
                <a:lnTo>
                  <a:pt x="298" y="15"/>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9" y="17"/>
                </a:lnTo>
                <a:lnTo>
                  <a:pt x="299" y="17"/>
                </a:lnTo>
                <a:lnTo>
                  <a:pt x="299" y="17"/>
                </a:lnTo>
                <a:lnTo>
                  <a:pt x="299" y="16"/>
                </a:lnTo>
                <a:lnTo>
                  <a:pt x="299" y="16"/>
                </a:lnTo>
                <a:lnTo>
                  <a:pt x="299" y="16"/>
                </a:lnTo>
                <a:lnTo>
                  <a:pt x="299" y="16"/>
                </a:lnTo>
                <a:lnTo>
                  <a:pt x="299" y="16"/>
                </a:lnTo>
                <a:lnTo>
                  <a:pt x="299" y="16"/>
                </a:lnTo>
                <a:lnTo>
                  <a:pt x="299" y="16"/>
                </a:lnTo>
                <a:lnTo>
                  <a:pt x="299" y="16"/>
                </a:lnTo>
                <a:lnTo>
                  <a:pt x="299" y="16"/>
                </a:lnTo>
                <a:lnTo>
                  <a:pt x="299" y="16"/>
                </a:lnTo>
                <a:lnTo>
                  <a:pt x="299" y="16"/>
                </a:lnTo>
                <a:lnTo>
                  <a:pt x="300" y="16"/>
                </a:lnTo>
                <a:lnTo>
                  <a:pt x="300" y="17"/>
                </a:lnTo>
                <a:lnTo>
                  <a:pt x="299" y="17"/>
                </a:lnTo>
                <a:lnTo>
                  <a:pt x="299" y="17"/>
                </a:lnTo>
                <a:lnTo>
                  <a:pt x="299" y="17"/>
                </a:lnTo>
                <a:lnTo>
                  <a:pt x="299" y="17"/>
                </a:lnTo>
                <a:lnTo>
                  <a:pt x="299" y="17"/>
                </a:lnTo>
                <a:lnTo>
                  <a:pt x="299" y="17"/>
                </a:lnTo>
                <a:lnTo>
                  <a:pt x="299" y="17"/>
                </a:lnTo>
                <a:lnTo>
                  <a:pt x="299" y="17"/>
                </a:lnTo>
                <a:lnTo>
                  <a:pt x="299" y="17"/>
                </a:lnTo>
                <a:lnTo>
                  <a:pt x="299" y="17"/>
                </a:lnTo>
                <a:lnTo>
                  <a:pt x="299" y="17"/>
                </a:lnTo>
                <a:lnTo>
                  <a:pt x="299" y="17"/>
                </a:lnTo>
                <a:lnTo>
                  <a:pt x="299" y="17"/>
                </a:lnTo>
                <a:lnTo>
                  <a:pt x="299" y="17"/>
                </a:lnTo>
                <a:lnTo>
                  <a:pt x="299" y="17"/>
                </a:lnTo>
                <a:lnTo>
                  <a:pt x="299" y="17"/>
                </a:lnTo>
                <a:lnTo>
                  <a:pt x="299" y="17"/>
                </a:lnTo>
                <a:lnTo>
                  <a:pt x="299" y="17"/>
                </a:lnTo>
                <a:lnTo>
                  <a:pt x="299" y="17"/>
                </a:lnTo>
                <a:lnTo>
                  <a:pt x="300" y="17"/>
                </a:lnTo>
                <a:lnTo>
                  <a:pt x="300" y="17"/>
                </a:lnTo>
                <a:lnTo>
                  <a:pt x="300" y="17"/>
                </a:lnTo>
                <a:lnTo>
                  <a:pt x="300" y="17"/>
                </a:lnTo>
                <a:lnTo>
                  <a:pt x="300" y="17"/>
                </a:lnTo>
                <a:lnTo>
                  <a:pt x="300" y="17"/>
                </a:lnTo>
                <a:lnTo>
                  <a:pt x="300" y="17"/>
                </a:lnTo>
                <a:lnTo>
                  <a:pt x="300" y="17"/>
                </a:lnTo>
                <a:lnTo>
                  <a:pt x="300" y="17"/>
                </a:lnTo>
                <a:lnTo>
                  <a:pt x="300" y="17"/>
                </a:lnTo>
                <a:lnTo>
                  <a:pt x="300" y="17"/>
                </a:lnTo>
                <a:lnTo>
                  <a:pt x="300" y="17"/>
                </a:lnTo>
                <a:lnTo>
                  <a:pt x="300" y="17"/>
                </a:lnTo>
                <a:lnTo>
                  <a:pt x="300" y="17"/>
                </a:lnTo>
                <a:lnTo>
                  <a:pt x="300" y="17"/>
                </a:lnTo>
                <a:lnTo>
                  <a:pt x="300" y="17"/>
                </a:lnTo>
                <a:lnTo>
                  <a:pt x="300" y="16"/>
                </a:lnTo>
                <a:lnTo>
                  <a:pt x="300" y="16"/>
                </a:lnTo>
                <a:lnTo>
                  <a:pt x="300" y="16"/>
                </a:lnTo>
                <a:lnTo>
                  <a:pt x="300" y="16"/>
                </a:lnTo>
                <a:lnTo>
                  <a:pt x="300" y="16"/>
                </a:lnTo>
                <a:lnTo>
                  <a:pt x="300" y="16"/>
                </a:lnTo>
                <a:lnTo>
                  <a:pt x="300" y="16"/>
                </a:lnTo>
                <a:lnTo>
                  <a:pt x="300" y="16"/>
                </a:lnTo>
                <a:lnTo>
                  <a:pt x="301" y="16"/>
                </a:lnTo>
                <a:lnTo>
                  <a:pt x="301" y="16"/>
                </a:lnTo>
                <a:lnTo>
                  <a:pt x="301" y="16"/>
                </a:lnTo>
                <a:lnTo>
                  <a:pt x="301" y="16"/>
                </a:lnTo>
                <a:lnTo>
                  <a:pt x="301" y="16"/>
                </a:lnTo>
                <a:lnTo>
                  <a:pt x="301" y="16"/>
                </a:lnTo>
                <a:lnTo>
                  <a:pt x="301" y="16"/>
                </a:lnTo>
                <a:lnTo>
                  <a:pt x="301" y="16"/>
                </a:lnTo>
                <a:lnTo>
                  <a:pt x="301" y="16"/>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6"/>
                </a:lnTo>
                <a:lnTo>
                  <a:pt x="301" y="16"/>
                </a:lnTo>
                <a:lnTo>
                  <a:pt x="301" y="16"/>
                </a:lnTo>
                <a:lnTo>
                  <a:pt x="301" y="16"/>
                </a:lnTo>
                <a:lnTo>
                  <a:pt x="301" y="16"/>
                </a:lnTo>
                <a:lnTo>
                  <a:pt x="301" y="16"/>
                </a:lnTo>
                <a:lnTo>
                  <a:pt x="301" y="16"/>
                </a:lnTo>
                <a:lnTo>
                  <a:pt x="301" y="16"/>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4"/>
                </a:lnTo>
                <a:lnTo>
                  <a:pt x="301" y="14"/>
                </a:lnTo>
                <a:lnTo>
                  <a:pt x="301" y="14"/>
                </a:lnTo>
                <a:lnTo>
                  <a:pt x="301" y="14"/>
                </a:lnTo>
                <a:lnTo>
                  <a:pt x="301" y="14"/>
                </a:lnTo>
                <a:lnTo>
                  <a:pt x="301" y="14"/>
                </a:lnTo>
                <a:lnTo>
                  <a:pt x="301" y="14"/>
                </a:lnTo>
                <a:lnTo>
                  <a:pt x="301" y="14"/>
                </a:lnTo>
                <a:lnTo>
                  <a:pt x="301" y="15"/>
                </a:lnTo>
                <a:lnTo>
                  <a:pt x="302" y="15"/>
                </a:lnTo>
                <a:lnTo>
                  <a:pt x="302" y="15"/>
                </a:lnTo>
                <a:lnTo>
                  <a:pt x="302" y="15"/>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1" y="14"/>
                </a:lnTo>
                <a:lnTo>
                  <a:pt x="301" y="14"/>
                </a:lnTo>
                <a:lnTo>
                  <a:pt x="301" y="14"/>
                </a:lnTo>
                <a:lnTo>
                  <a:pt x="301" y="14"/>
                </a:lnTo>
                <a:lnTo>
                  <a:pt x="301" y="14"/>
                </a:lnTo>
                <a:lnTo>
                  <a:pt x="301" y="14"/>
                </a:lnTo>
                <a:lnTo>
                  <a:pt x="301" y="14"/>
                </a:lnTo>
                <a:lnTo>
                  <a:pt x="301" y="14"/>
                </a:lnTo>
                <a:lnTo>
                  <a:pt x="301" y="14"/>
                </a:lnTo>
                <a:lnTo>
                  <a:pt x="301" y="14"/>
                </a:lnTo>
                <a:lnTo>
                  <a:pt x="301" y="14"/>
                </a:lnTo>
                <a:lnTo>
                  <a:pt x="301" y="14"/>
                </a:lnTo>
                <a:lnTo>
                  <a:pt x="301"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5"/>
                </a:lnTo>
                <a:lnTo>
                  <a:pt x="303"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4"/>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5" y="15"/>
                </a:lnTo>
                <a:lnTo>
                  <a:pt x="305" y="15"/>
                </a:lnTo>
                <a:lnTo>
                  <a:pt x="305" y="15"/>
                </a:lnTo>
                <a:lnTo>
                  <a:pt x="305" y="15"/>
                </a:lnTo>
                <a:lnTo>
                  <a:pt x="305" y="15"/>
                </a:lnTo>
                <a:lnTo>
                  <a:pt x="305" y="15"/>
                </a:lnTo>
                <a:lnTo>
                  <a:pt x="305" y="15"/>
                </a:lnTo>
                <a:lnTo>
                  <a:pt x="305" y="15"/>
                </a:lnTo>
                <a:lnTo>
                  <a:pt x="306" y="15"/>
                </a:lnTo>
                <a:lnTo>
                  <a:pt x="306" y="15"/>
                </a:lnTo>
                <a:lnTo>
                  <a:pt x="306" y="15"/>
                </a:lnTo>
                <a:lnTo>
                  <a:pt x="306" y="15"/>
                </a:lnTo>
                <a:lnTo>
                  <a:pt x="306" y="15"/>
                </a:lnTo>
                <a:lnTo>
                  <a:pt x="306" y="15"/>
                </a:lnTo>
                <a:lnTo>
                  <a:pt x="306" y="15"/>
                </a:lnTo>
                <a:lnTo>
                  <a:pt x="306" y="15"/>
                </a:lnTo>
                <a:lnTo>
                  <a:pt x="306" y="15"/>
                </a:lnTo>
                <a:lnTo>
                  <a:pt x="306" y="15"/>
                </a:lnTo>
                <a:lnTo>
                  <a:pt x="306" y="15"/>
                </a:lnTo>
                <a:lnTo>
                  <a:pt x="306" y="15"/>
                </a:lnTo>
                <a:lnTo>
                  <a:pt x="306" y="15"/>
                </a:lnTo>
                <a:lnTo>
                  <a:pt x="306" y="15"/>
                </a:lnTo>
                <a:lnTo>
                  <a:pt x="306" y="15"/>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3"/>
                </a:lnTo>
                <a:lnTo>
                  <a:pt x="306" y="13"/>
                </a:lnTo>
                <a:lnTo>
                  <a:pt x="306" y="13"/>
                </a:lnTo>
                <a:lnTo>
                  <a:pt x="306" y="13"/>
                </a:lnTo>
                <a:lnTo>
                  <a:pt x="306" y="13"/>
                </a:lnTo>
                <a:lnTo>
                  <a:pt x="306" y="13"/>
                </a:lnTo>
                <a:lnTo>
                  <a:pt x="306" y="13"/>
                </a:lnTo>
                <a:lnTo>
                  <a:pt x="306" y="12"/>
                </a:lnTo>
                <a:lnTo>
                  <a:pt x="306" y="12"/>
                </a:lnTo>
                <a:lnTo>
                  <a:pt x="306" y="12"/>
                </a:lnTo>
                <a:lnTo>
                  <a:pt x="306" y="12"/>
                </a:lnTo>
                <a:lnTo>
                  <a:pt x="306" y="12"/>
                </a:lnTo>
                <a:lnTo>
                  <a:pt x="306" y="12"/>
                </a:lnTo>
                <a:lnTo>
                  <a:pt x="306" y="12"/>
                </a:lnTo>
                <a:lnTo>
                  <a:pt x="306" y="12"/>
                </a:lnTo>
                <a:lnTo>
                  <a:pt x="306" y="12"/>
                </a:lnTo>
                <a:lnTo>
                  <a:pt x="306" y="12"/>
                </a:lnTo>
                <a:lnTo>
                  <a:pt x="306" y="12"/>
                </a:lnTo>
                <a:lnTo>
                  <a:pt x="306" y="12"/>
                </a:lnTo>
                <a:lnTo>
                  <a:pt x="306" y="12"/>
                </a:lnTo>
                <a:lnTo>
                  <a:pt x="307" y="12"/>
                </a:lnTo>
                <a:lnTo>
                  <a:pt x="307" y="12"/>
                </a:lnTo>
                <a:lnTo>
                  <a:pt x="307" y="12"/>
                </a:lnTo>
                <a:lnTo>
                  <a:pt x="307" y="12"/>
                </a:lnTo>
                <a:lnTo>
                  <a:pt x="307" y="12"/>
                </a:lnTo>
                <a:lnTo>
                  <a:pt x="307" y="12"/>
                </a:lnTo>
                <a:lnTo>
                  <a:pt x="307" y="12"/>
                </a:lnTo>
                <a:lnTo>
                  <a:pt x="307" y="12"/>
                </a:lnTo>
                <a:lnTo>
                  <a:pt x="307" y="12"/>
                </a:lnTo>
                <a:lnTo>
                  <a:pt x="307" y="12"/>
                </a:lnTo>
                <a:lnTo>
                  <a:pt x="307" y="12"/>
                </a:lnTo>
                <a:lnTo>
                  <a:pt x="307" y="12"/>
                </a:lnTo>
                <a:lnTo>
                  <a:pt x="307" y="12"/>
                </a:lnTo>
                <a:lnTo>
                  <a:pt x="307" y="12"/>
                </a:lnTo>
                <a:lnTo>
                  <a:pt x="307" y="12"/>
                </a:lnTo>
                <a:lnTo>
                  <a:pt x="307" y="12"/>
                </a:lnTo>
                <a:lnTo>
                  <a:pt x="307" y="11"/>
                </a:lnTo>
                <a:lnTo>
                  <a:pt x="307" y="11"/>
                </a:lnTo>
                <a:lnTo>
                  <a:pt x="307" y="11"/>
                </a:lnTo>
                <a:lnTo>
                  <a:pt x="307" y="11"/>
                </a:lnTo>
                <a:lnTo>
                  <a:pt x="307" y="11"/>
                </a:lnTo>
                <a:lnTo>
                  <a:pt x="307" y="11"/>
                </a:lnTo>
                <a:lnTo>
                  <a:pt x="307" y="11"/>
                </a:lnTo>
                <a:lnTo>
                  <a:pt x="307" y="11"/>
                </a:lnTo>
                <a:lnTo>
                  <a:pt x="307" y="11"/>
                </a:lnTo>
                <a:lnTo>
                  <a:pt x="307" y="11"/>
                </a:lnTo>
                <a:lnTo>
                  <a:pt x="307" y="11"/>
                </a:lnTo>
                <a:lnTo>
                  <a:pt x="307" y="11"/>
                </a:lnTo>
                <a:lnTo>
                  <a:pt x="307" y="11"/>
                </a:lnTo>
                <a:lnTo>
                  <a:pt x="307" y="11"/>
                </a:lnTo>
                <a:lnTo>
                  <a:pt x="307" y="11"/>
                </a:lnTo>
                <a:lnTo>
                  <a:pt x="307" y="11"/>
                </a:lnTo>
                <a:lnTo>
                  <a:pt x="307" y="10"/>
                </a:lnTo>
                <a:lnTo>
                  <a:pt x="307" y="10"/>
                </a:lnTo>
                <a:lnTo>
                  <a:pt x="307" y="10"/>
                </a:lnTo>
                <a:lnTo>
                  <a:pt x="307" y="10"/>
                </a:lnTo>
                <a:lnTo>
                  <a:pt x="307" y="10"/>
                </a:lnTo>
                <a:lnTo>
                  <a:pt x="307" y="10"/>
                </a:lnTo>
                <a:lnTo>
                  <a:pt x="307" y="10"/>
                </a:lnTo>
                <a:lnTo>
                  <a:pt x="307" y="10"/>
                </a:lnTo>
                <a:lnTo>
                  <a:pt x="307" y="10"/>
                </a:lnTo>
                <a:lnTo>
                  <a:pt x="307" y="10"/>
                </a:lnTo>
                <a:lnTo>
                  <a:pt x="307" y="10"/>
                </a:lnTo>
                <a:lnTo>
                  <a:pt x="308" y="10"/>
                </a:lnTo>
                <a:lnTo>
                  <a:pt x="308" y="10"/>
                </a:lnTo>
                <a:lnTo>
                  <a:pt x="308" y="10"/>
                </a:lnTo>
                <a:lnTo>
                  <a:pt x="308" y="10"/>
                </a:lnTo>
                <a:lnTo>
                  <a:pt x="308" y="10"/>
                </a:lnTo>
                <a:lnTo>
                  <a:pt x="308" y="10"/>
                </a:lnTo>
                <a:lnTo>
                  <a:pt x="308" y="10"/>
                </a:lnTo>
                <a:lnTo>
                  <a:pt x="308" y="10"/>
                </a:lnTo>
                <a:lnTo>
                  <a:pt x="308" y="10"/>
                </a:lnTo>
                <a:lnTo>
                  <a:pt x="308" y="10"/>
                </a:lnTo>
                <a:lnTo>
                  <a:pt x="308" y="10"/>
                </a:lnTo>
                <a:lnTo>
                  <a:pt x="308" y="10"/>
                </a:lnTo>
                <a:lnTo>
                  <a:pt x="308" y="10"/>
                </a:lnTo>
                <a:lnTo>
                  <a:pt x="308" y="10"/>
                </a:lnTo>
                <a:lnTo>
                  <a:pt x="308" y="10"/>
                </a:lnTo>
                <a:lnTo>
                  <a:pt x="308" y="10"/>
                </a:lnTo>
                <a:lnTo>
                  <a:pt x="308" y="10"/>
                </a:lnTo>
                <a:lnTo>
                  <a:pt x="308" y="10"/>
                </a:lnTo>
                <a:lnTo>
                  <a:pt x="309" y="10"/>
                </a:lnTo>
                <a:lnTo>
                  <a:pt x="309" y="10"/>
                </a:lnTo>
                <a:lnTo>
                  <a:pt x="309" y="10"/>
                </a:lnTo>
                <a:lnTo>
                  <a:pt x="309" y="10"/>
                </a:lnTo>
                <a:lnTo>
                  <a:pt x="310" y="10"/>
                </a:lnTo>
                <a:lnTo>
                  <a:pt x="310" y="10"/>
                </a:lnTo>
                <a:lnTo>
                  <a:pt x="310" y="10"/>
                </a:lnTo>
                <a:lnTo>
                  <a:pt x="310" y="10"/>
                </a:lnTo>
                <a:lnTo>
                  <a:pt x="310" y="9"/>
                </a:lnTo>
                <a:lnTo>
                  <a:pt x="310" y="9"/>
                </a:lnTo>
                <a:lnTo>
                  <a:pt x="310" y="9"/>
                </a:lnTo>
                <a:lnTo>
                  <a:pt x="310" y="9"/>
                </a:lnTo>
                <a:lnTo>
                  <a:pt x="310" y="9"/>
                </a:lnTo>
                <a:lnTo>
                  <a:pt x="310" y="9"/>
                </a:lnTo>
                <a:lnTo>
                  <a:pt x="310" y="9"/>
                </a:lnTo>
                <a:lnTo>
                  <a:pt x="310" y="9"/>
                </a:lnTo>
                <a:lnTo>
                  <a:pt x="310" y="9"/>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1" y="8"/>
                </a:lnTo>
                <a:lnTo>
                  <a:pt x="311" y="8"/>
                </a:lnTo>
                <a:lnTo>
                  <a:pt x="311" y="8"/>
                </a:lnTo>
                <a:lnTo>
                  <a:pt x="311" y="8"/>
                </a:lnTo>
                <a:lnTo>
                  <a:pt x="311" y="8"/>
                </a:lnTo>
                <a:lnTo>
                  <a:pt x="311" y="8"/>
                </a:lnTo>
                <a:lnTo>
                  <a:pt x="311" y="8"/>
                </a:lnTo>
                <a:lnTo>
                  <a:pt x="311" y="8"/>
                </a:lnTo>
                <a:lnTo>
                  <a:pt x="311" y="8"/>
                </a:lnTo>
                <a:lnTo>
                  <a:pt x="311" y="7"/>
                </a:lnTo>
                <a:lnTo>
                  <a:pt x="311" y="7"/>
                </a:lnTo>
                <a:lnTo>
                  <a:pt x="311" y="7"/>
                </a:lnTo>
                <a:lnTo>
                  <a:pt x="311" y="7"/>
                </a:lnTo>
                <a:lnTo>
                  <a:pt x="311" y="7"/>
                </a:lnTo>
                <a:lnTo>
                  <a:pt x="311" y="7"/>
                </a:lnTo>
                <a:lnTo>
                  <a:pt x="311" y="7"/>
                </a:lnTo>
                <a:lnTo>
                  <a:pt x="312" y="7"/>
                </a:lnTo>
                <a:lnTo>
                  <a:pt x="312" y="7"/>
                </a:lnTo>
                <a:lnTo>
                  <a:pt x="313" y="7"/>
                </a:lnTo>
                <a:lnTo>
                  <a:pt x="313" y="7"/>
                </a:lnTo>
                <a:lnTo>
                  <a:pt x="313" y="8"/>
                </a:lnTo>
                <a:lnTo>
                  <a:pt x="313" y="8"/>
                </a:lnTo>
                <a:lnTo>
                  <a:pt x="313" y="8"/>
                </a:lnTo>
                <a:lnTo>
                  <a:pt x="313" y="8"/>
                </a:lnTo>
                <a:lnTo>
                  <a:pt x="313" y="8"/>
                </a:lnTo>
                <a:lnTo>
                  <a:pt x="313"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7"/>
                </a:lnTo>
                <a:lnTo>
                  <a:pt x="314" y="7"/>
                </a:lnTo>
                <a:lnTo>
                  <a:pt x="314" y="7"/>
                </a:lnTo>
                <a:lnTo>
                  <a:pt x="314" y="7"/>
                </a:lnTo>
                <a:lnTo>
                  <a:pt x="314"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6" y="7"/>
                </a:lnTo>
                <a:lnTo>
                  <a:pt x="316" y="7"/>
                </a:lnTo>
                <a:lnTo>
                  <a:pt x="316" y="7"/>
                </a:lnTo>
                <a:lnTo>
                  <a:pt x="316" y="7"/>
                </a:lnTo>
                <a:lnTo>
                  <a:pt x="316" y="7"/>
                </a:lnTo>
                <a:lnTo>
                  <a:pt x="316" y="7"/>
                </a:lnTo>
                <a:lnTo>
                  <a:pt x="316" y="6"/>
                </a:lnTo>
                <a:lnTo>
                  <a:pt x="316" y="6"/>
                </a:lnTo>
                <a:lnTo>
                  <a:pt x="316" y="6"/>
                </a:lnTo>
                <a:lnTo>
                  <a:pt x="316" y="6"/>
                </a:lnTo>
                <a:lnTo>
                  <a:pt x="316" y="6"/>
                </a:lnTo>
                <a:lnTo>
                  <a:pt x="316" y="6"/>
                </a:lnTo>
                <a:lnTo>
                  <a:pt x="316" y="6"/>
                </a:lnTo>
                <a:lnTo>
                  <a:pt x="316" y="6"/>
                </a:lnTo>
                <a:lnTo>
                  <a:pt x="316" y="6"/>
                </a:lnTo>
                <a:lnTo>
                  <a:pt x="316" y="5"/>
                </a:lnTo>
                <a:lnTo>
                  <a:pt x="316" y="5"/>
                </a:lnTo>
                <a:lnTo>
                  <a:pt x="316" y="5"/>
                </a:lnTo>
                <a:lnTo>
                  <a:pt x="316" y="5"/>
                </a:lnTo>
                <a:lnTo>
                  <a:pt x="316" y="5"/>
                </a:lnTo>
                <a:lnTo>
                  <a:pt x="316" y="5"/>
                </a:lnTo>
                <a:lnTo>
                  <a:pt x="316" y="5"/>
                </a:lnTo>
                <a:lnTo>
                  <a:pt x="316" y="5"/>
                </a:lnTo>
                <a:lnTo>
                  <a:pt x="316" y="5"/>
                </a:lnTo>
                <a:lnTo>
                  <a:pt x="316" y="5"/>
                </a:lnTo>
                <a:lnTo>
                  <a:pt x="316" y="5"/>
                </a:lnTo>
                <a:lnTo>
                  <a:pt x="316" y="5"/>
                </a:lnTo>
                <a:lnTo>
                  <a:pt x="316" y="5"/>
                </a:lnTo>
                <a:lnTo>
                  <a:pt x="317" y="5"/>
                </a:lnTo>
                <a:lnTo>
                  <a:pt x="317" y="5"/>
                </a:lnTo>
                <a:lnTo>
                  <a:pt x="317" y="5"/>
                </a:lnTo>
                <a:lnTo>
                  <a:pt x="317" y="5"/>
                </a:lnTo>
                <a:lnTo>
                  <a:pt x="317" y="5"/>
                </a:lnTo>
                <a:lnTo>
                  <a:pt x="318" y="5"/>
                </a:lnTo>
                <a:lnTo>
                  <a:pt x="318" y="5"/>
                </a:lnTo>
                <a:lnTo>
                  <a:pt x="318" y="5"/>
                </a:lnTo>
                <a:lnTo>
                  <a:pt x="318" y="5"/>
                </a:lnTo>
                <a:lnTo>
                  <a:pt x="318" y="5"/>
                </a:lnTo>
                <a:lnTo>
                  <a:pt x="318" y="5"/>
                </a:lnTo>
                <a:lnTo>
                  <a:pt x="318" y="5"/>
                </a:lnTo>
                <a:lnTo>
                  <a:pt x="318" y="5"/>
                </a:lnTo>
                <a:lnTo>
                  <a:pt x="318" y="5"/>
                </a:lnTo>
                <a:lnTo>
                  <a:pt x="318" y="5"/>
                </a:lnTo>
                <a:lnTo>
                  <a:pt x="318" y="5"/>
                </a:lnTo>
                <a:lnTo>
                  <a:pt x="318" y="5"/>
                </a:lnTo>
                <a:lnTo>
                  <a:pt x="318" y="5"/>
                </a:lnTo>
                <a:lnTo>
                  <a:pt x="318" y="6"/>
                </a:lnTo>
                <a:lnTo>
                  <a:pt x="319" y="6"/>
                </a:lnTo>
                <a:lnTo>
                  <a:pt x="319" y="6"/>
                </a:lnTo>
                <a:lnTo>
                  <a:pt x="319" y="6"/>
                </a:lnTo>
                <a:lnTo>
                  <a:pt x="319" y="6"/>
                </a:lnTo>
                <a:lnTo>
                  <a:pt x="319" y="6"/>
                </a:lnTo>
                <a:lnTo>
                  <a:pt x="319" y="6"/>
                </a:lnTo>
                <a:lnTo>
                  <a:pt x="318" y="6"/>
                </a:lnTo>
                <a:lnTo>
                  <a:pt x="318" y="6"/>
                </a:lnTo>
                <a:lnTo>
                  <a:pt x="318" y="6"/>
                </a:lnTo>
                <a:lnTo>
                  <a:pt x="318" y="6"/>
                </a:lnTo>
                <a:lnTo>
                  <a:pt x="318" y="6"/>
                </a:lnTo>
                <a:lnTo>
                  <a:pt x="318" y="6"/>
                </a:lnTo>
                <a:lnTo>
                  <a:pt x="318" y="6"/>
                </a:lnTo>
                <a:lnTo>
                  <a:pt x="318" y="6"/>
                </a:lnTo>
                <a:lnTo>
                  <a:pt x="318" y="7"/>
                </a:lnTo>
                <a:lnTo>
                  <a:pt x="318" y="7"/>
                </a:lnTo>
                <a:lnTo>
                  <a:pt x="318" y="7"/>
                </a:lnTo>
                <a:lnTo>
                  <a:pt x="318" y="7"/>
                </a:lnTo>
                <a:lnTo>
                  <a:pt x="318" y="7"/>
                </a:lnTo>
                <a:lnTo>
                  <a:pt x="318" y="7"/>
                </a:lnTo>
                <a:lnTo>
                  <a:pt x="318" y="7"/>
                </a:lnTo>
                <a:lnTo>
                  <a:pt x="318" y="7"/>
                </a:lnTo>
                <a:lnTo>
                  <a:pt x="319" y="7"/>
                </a:lnTo>
                <a:lnTo>
                  <a:pt x="319" y="7"/>
                </a:lnTo>
                <a:lnTo>
                  <a:pt x="319"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2" y="7"/>
                </a:lnTo>
                <a:lnTo>
                  <a:pt x="322" y="7"/>
                </a:lnTo>
                <a:lnTo>
                  <a:pt x="322" y="7"/>
                </a:lnTo>
                <a:lnTo>
                  <a:pt x="322" y="7"/>
                </a:lnTo>
                <a:lnTo>
                  <a:pt x="323" y="7"/>
                </a:lnTo>
                <a:lnTo>
                  <a:pt x="323" y="7"/>
                </a:lnTo>
                <a:lnTo>
                  <a:pt x="323" y="7"/>
                </a:lnTo>
                <a:lnTo>
                  <a:pt x="323" y="7"/>
                </a:lnTo>
                <a:lnTo>
                  <a:pt x="323" y="7"/>
                </a:lnTo>
                <a:lnTo>
                  <a:pt x="323" y="7"/>
                </a:lnTo>
                <a:lnTo>
                  <a:pt x="323" y="7"/>
                </a:lnTo>
                <a:lnTo>
                  <a:pt x="323" y="7"/>
                </a:lnTo>
                <a:lnTo>
                  <a:pt x="323" y="7"/>
                </a:lnTo>
                <a:lnTo>
                  <a:pt x="323" y="7"/>
                </a:lnTo>
                <a:lnTo>
                  <a:pt x="324" y="7"/>
                </a:lnTo>
                <a:lnTo>
                  <a:pt x="324" y="7"/>
                </a:lnTo>
                <a:lnTo>
                  <a:pt x="324" y="7"/>
                </a:lnTo>
                <a:lnTo>
                  <a:pt x="324" y="7"/>
                </a:lnTo>
                <a:lnTo>
                  <a:pt x="324" y="7"/>
                </a:lnTo>
                <a:lnTo>
                  <a:pt x="324" y="7"/>
                </a:lnTo>
                <a:lnTo>
                  <a:pt x="324" y="7"/>
                </a:lnTo>
                <a:lnTo>
                  <a:pt x="324" y="7"/>
                </a:lnTo>
                <a:lnTo>
                  <a:pt x="324" y="7"/>
                </a:lnTo>
                <a:lnTo>
                  <a:pt x="324" y="7"/>
                </a:lnTo>
                <a:lnTo>
                  <a:pt x="324" y="7"/>
                </a:lnTo>
                <a:lnTo>
                  <a:pt x="325" y="7"/>
                </a:lnTo>
                <a:lnTo>
                  <a:pt x="325" y="7"/>
                </a:lnTo>
                <a:lnTo>
                  <a:pt x="325" y="7"/>
                </a:lnTo>
                <a:lnTo>
                  <a:pt x="325" y="7"/>
                </a:lnTo>
                <a:lnTo>
                  <a:pt x="325" y="7"/>
                </a:lnTo>
                <a:lnTo>
                  <a:pt x="325" y="7"/>
                </a:lnTo>
                <a:lnTo>
                  <a:pt x="326" y="7"/>
                </a:lnTo>
                <a:lnTo>
                  <a:pt x="326" y="8"/>
                </a:lnTo>
                <a:lnTo>
                  <a:pt x="326" y="8"/>
                </a:lnTo>
                <a:lnTo>
                  <a:pt x="326" y="8"/>
                </a:lnTo>
                <a:lnTo>
                  <a:pt x="327" y="8"/>
                </a:lnTo>
                <a:lnTo>
                  <a:pt x="327" y="8"/>
                </a:lnTo>
                <a:lnTo>
                  <a:pt x="327" y="8"/>
                </a:lnTo>
                <a:lnTo>
                  <a:pt x="327" y="8"/>
                </a:lnTo>
                <a:lnTo>
                  <a:pt x="327" y="8"/>
                </a:lnTo>
                <a:lnTo>
                  <a:pt x="328" y="8"/>
                </a:lnTo>
                <a:lnTo>
                  <a:pt x="328" y="8"/>
                </a:lnTo>
                <a:lnTo>
                  <a:pt x="328" y="8"/>
                </a:lnTo>
                <a:lnTo>
                  <a:pt x="328" y="9"/>
                </a:lnTo>
                <a:lnTo>
                  <a:pt x="328" y="9"/>
                </a:lnTo>
                <a:lnTo>
                  <a:pt x="328" y="9"/>
                </a:lnTo>
                <a:lnTo>
                  <a:pt x="329" y="9"/>
                </a:lnTo>
                <a:lnTo>
                  <a:pt x="329" y="9"/>
                </a:lnTo>
                <a:lnTo>
                  <a:pt x="329" y="10"/>
                </a:lnTo>
                <a:lnTo>
                  <a:pt x="329" y="10"/>
                </a:lnTo>
                <a:lnTo>
                  <a:pt x="329" y="10"/>
                </a:lnTo>
                <a:lnTo>
                  <a:pt x="330" y="10"/>
                </a:lnTo>
                <a:lnTo>
                  <a:pt x="330" y="10"/>
                </a:lnTo>
                <a:lnTo>
                  <a:pt x="330" y="10"/>
                </a:lnTo>
                <a:lnTo>
                  <a:pt x="330" y="10"/>
                </a:lnTo>
                <a:lnTo>
                  <a:pt x="330" y="10"/>
                </a:lnTo>
                <a:lnTo>
                  <a:pt x="330" y="10"/>
                </a:lnTo>
                <a:lnTo>
                  <a:pt x="330" y="11"/>
                </a:lnTo>
                <a:lnTo>
                  <a:pt x="330" y="11"/>
                </a:lnTo>
                <a:lnTo>
                  <a:pt x="331" y="11"/>
                </a:lnTo>
                <a:lnTo>
                  <a:pt x="331" y="11"/>
                </a:lnTo>
                <a:lnTo>
                  <a:pt x="331" y="12"/>
                </a:lnTo>
                <a:lnTo>
                  <a:pt x="331" y="12"/>
                </a:lnTo>
                <a:lnTo>
                  <a:pt x="331" y="12"/>
                </a:lnTo>
                <a:lnTo>
                  <a:pt x="332" y="12"/>
                </a:lnTo>
                <a:lnTo>
                  <a:pt x="332" y="12"/>
                </a:lnTo>
                <a:lnTo>
                  <a:pt x="332" y="12"/>
                </a:lnTo>
                <a:lnTo>
                  <a:pt x="332" y="12"/>
                </a:lnTo>
                <a:lnTo>
                  <a:pt x="332" y="12"/>
                </a:lnTo>
                <a:lnTo>
                  <a:pt x="332" y="13"/>
                </a:lnTo>
                <a:lnTo>
                  <a:pt x="332" y="13"/>
                </a:lnTo>
                <a:lnTo>
                  <a:pt x="333" y="13"/>
                </a:lnTo>
                <a:lnTo>
                  <a:pt x="333" y="14"/>
                </a:lnTo>
                <a:lnTo>
                  <a:pt x="333" y="14"/>
                </a:lnTo>
                <a:lnTo>
                  <a:pt x="334" y="14"/>
                </a:lnTo>
                <a:lnTo>
                  <a:pt x="334" y="14"/>
                </a:lnTo>
                <a:lnTo>
                  <a:pt x="334" y="14"/>
                </a:lnTo>
                <a:lnTo>
                  <a:pt x="334" y="14"/>
                </a:lnTo>
                <a:lnTo>
                  <a:pt x="334" y="14"/>
                </a:lnTo>
                <a:lnTo>
                  <a:pt x="334" y="14"/>
                </a:lnTo>
                <a:lnTo>
                  <a:pt x="334" y="14"/>
                </a:lnTo>
                <a:lnTo>
                  <a:pt x="335" y="14"/>
                </a:lnTo>
                <a:lnTo>
                  <a:pt x="335" y="14"/>
                </a:lnTo>
                <a:lnTo>
                  <a:pt x="335" y="14"/>
                </a:lnTo>
                <a:lnTo>
                  <a:pt x="335" y="15"/>
                </a:lnTo>
                <a:lnTo>
                  <a:pt x="335" y="15"/>
                </a:lnTo>
                <a:lnTo>
                  <a:pt x="335" y="15"/>
                </a:lnTo>
                <a:lnTo>
                  <a:pt x="335" y="15"/>
                </a:lnTo>
                <a:lnTo>
                  <a:pt x="335" y="15"/>
                </a:lnTo>
                <a:lnTo>
                  <a:pt x="335" y="15"/>
                </a:lnTo>
                <a:lnTo>
                  <a:pt x="335" y="16"/>
                </a:lnTo>
                <a:lnTo>
                  <a:pt x="336" y="16"/>
                </a:lnTo>
                <a:lnTo>
                  <a:pt x="336" y="16"/>
                </a:lnTo>
                <a:lnTo>
                  <a:pt x="336" y="16"/>
                </a:lnTo>
                <a:lnTo>
                  <a:pt x="337" y="16"/>
                </a:lnTo>
                <a:lnTo>
                  <a:pt x="337" y="16"/>
                </a:lnTo>
                <a:lnTo>
                  <a:pt x="337" y="16"/>
                </a:lnTo>
                <a:lnTo>
                  <a:pt x="337" y="16"/>
                </a:lnTo>
                <a:lnTo>
                  <a:pt x="338" y="16"/>
                </a:lnTo>
                <a:lnTo>
                  <a:pt x="338" y="16"/>
                </a:lnTo>
                <a:lnTo>
                  <a:pt x="338" y="16"/>
                </a:lnTo>
                <a:lnTo>
                  <a:pt x="338" y="17"/>
                </a:lnTo>
                <a:lnTo>
                  <a:pt x="338" y="17"/>
                </a:lnTo>
                <a:lnTo>
                  <a:pt x="338" y="17"/>
                </a:lnTo>
                <a:lnTo>
                  <a:pt x="339" y="17"/>
                </a:lnTo>
                <a:lnTo>
                  <a:pt x="339" y="17"/>
                </a:lnTo>
                <a:lnTo>
                  <a:pt x="339" y="17"/>
                </a:lnTo>
                <a:lnTo>
                  <a:pt x="339" y="17"/>
                </a:lnTo>
                <a:lnTo>
                  <a:pt x="339" y="17"/>
                </a:lnTo>
                <a:lnTo>
                  <a:pt x="339" y="17"/>
                </a:lnTo>
                <a:lnTo>
                  <a:pt x="340" y="17"/>
                </a:lnTo>
                <a:lnTo>
                  <a:pt x="340" y="17"/>
                </a:lnTo>
                <a:lnTo>
                  <a:pt x="340" y="17"/>
                </a:lnTo>
                <a:lnTo>
                  <a:pt x="341" y="17"/>
                </a:lnTo>
                <a:lnTo>
                  <a:pt x="341" y="17"/>
                </a:lnTo>
                <a:lnTo>
                  <a:pt x="341" y="17"/>
                </a:lnTo>
                <a:lnTo>
                  <a:pt x="341" y="17"/>
                </a:lnTo>
                <a:lnTo>
                  <a:pt x="342" y="17"/>
                </a:lnTo>
                <a:lnTo>
                  <a:pt x="342" y="17"/>
                </a:lnTo>
                <a:lnTo>
                  <a:pt x="342" y="17"/>
                </a:lnTo>
                <a:lnTo>
                  <a:pt x="342" y="17"/>
                </a:lnTo>
                <a:lnTo>
                  <a:pt x="342" y="17"/>
                </a:lnTo>
                <a:lnTo>
                  <a:pt x="342" y="18"/>
                </a:lnTo>
                <a:lnTo>
                  <a:pt x="342" y="18"/>
                </a:lnTo>
                <a:lnTo>
                  <a:pt x="343" y="18"/>
                </a:lnTo>
                <a:lnTo>
                  <a:pt x="343" y="18"/>
                </a:lnTo>
                <a:lnTo>
                  <a:pt x="343" y="18"/>
                </a:lnTo>
                <a:lnTo>
                  <a:pt x="343" y="18"/>
                </a:lnTo>
                <a:lnTo>
                  <a:pt x="343" y="18"/>
                </a:lnTo>
                <a:lnTo>
                  <a:pt x="343" y="18"/>
                </a:lnTo>
                <a:lnTo>
                  <a:pt x="344" y="18"/>
                </a:lnTo>
                <a:lnTo>
                  <a:pt x="344" y="18"/>
                </a:lnTo>
                <a:lnTo>
                  <a:pt x="344" y="18"/>
                </a:lnTo>
                <a:lnTo>
                  <a:pt x="344" y="19"/>
                </a:lnTo>
                <a:lnTo>
                  <a:pt x="344" y="19"/>
                </a:lnTo>
                <a:lnTo>
                  <a:pt x="344" y="19"/>
                </a:lnTo>
                <a:lnTo>
                  <a:pt x="344" y="19"/>
                </a:lnTo>
                <a:lnTo>
                  <a:pt x="344" y="19"/>
                </a:lnTo>
                <a:lnTo>
                  <a:pt x="344" y="19"/>
                </a:lnTo>
                <a:lnTo>
                  <a:pt x="345" y="19"/>
                </a:lnTo>
                <a:lnTo>
                  <a:pt x="345" y="19"/>
                </a:lnTo>
                <a:lnTo>
                  <a:pt x="345" y="19"/>
                </a:lnTo>
                <a:lnTo>
                  <a:pt x="345" y="19"/>
                </a:lnTo>
                <a:lnTo>
                  <a:pt x="345" y="19"/>
                </a:lnTo>
                <a:lnTo>
                  <a:pt x="346" y="20"/>
                </a:lnTo>
                <a:lnTo>
                  <a:pt x="346" y="20"/>
                </a:lnTo>
                <a:lnTo>
                  <a:pt x="346" y="20"/>
                </a:lnTo>
                <a:lnTo>
                  <a:pt x="347" y="20"/>
                </a:lnTo>
                <a:lnTo>
                  <a:pt x="347" y="20"/>
                </a:lnTo>
                <a:lnTo>
                  <a:pt x="347" y="20"/>
                </a:lnTo>
                <a:lnTo>
                  <a:pt x="347" y="20"/>
                </a:lnTo>
                <a:lnTo>
                  <a:pt x="347" y="20"/>
                </a:lnTo>
                <a:lnTo>
                  <a:pt x="347" y="20"/>
                </a:lnTo>
                <a:lnTo>
                  <a:pt x="348" y="21"/>
                </a:lnTo>
                <a:lnTo>
                  <a:pt x="348" y="21"/>
                </a:lnTo>
                <a:lnTo>
                  <a:pt x="348" y="21"/>
                </a:lnTo>
                <a:lnTo>
                  <a:pt x="348" y="21"/>
                </a:lnTo>
                <a:lnTo>
                  <a:pt x="348" y="21"/>
                </a:lnTo>
                <a:lnTo>
                  <a:pt x="348" y="21"/>
                </a:lnTo>
                <a:lnTo>
                  <a:pt x="348" y="21"/>
                </a:lnTo>
                <a:lnTo>
                  <a:pt x="348" y="21"/>
                </a:lnTo>
                <a:lnTo>
                  <a:pt x="348" y="21"/>
                </a:lnTo>
                <a:lnTo>
                  <a:pt x="348" y="21"/>
                </a:lnTo>
                <a:lnTo>
                  <a:pt x="348" y="21"/>
                </a:lnTo>
                <a:lnTo>
                  <a:pt x="349" y="21"/>
                </a:lnTo>
                <a:lnTo>
                  <a:pt x="349" y="21"/>
                </a:lnTo>
                <a:lnTo>
                  <a:pt x="349" y="21"/>
                </a:lnTo>
                <a:lnTo>
                  <a:pt x="349" y="21"/>
                </a:lnTo>
                <a:lnTo>
                  <a:pt x="349" y="21"/>
                </a:lnTo>
                <a:lnTo>
                  <a:pt x="349" y="21"/>
                </a:lnTo>
                <a:lnTo>
                  <a:pt x="349" y="21"/>
                </a:lnTo>
                <a:lnTo>
                  <a:pt x="350" y="21"/>
                </a:lnTo>
                <a:lnTo>
                  <a:pt x="350" y="21"/>
                </a:lnTo>
                <a:lnTo>
                  <a:pt x="350" y="21"/>
                </a:lnTo>
                <a:lnTo>
                  <a:pt x="351" y="21"/>
                </a:lnTo>
                <a:lnTo>
                  <a:pt x="351" y="21"/>
                </a:lnTo>
                <a:lnTo>
                  <a:pt x="351" y="20"/>
                </a:lnTo>
                <a:lnTo>
                  <a:pt x="351" y="20"/>
                </a:lnTo>
                <a:lnTo>
                  <a:pt x="351" y="20"/>
                </a:lnTo>
                <a:lnTo>
                  <a:pt x="351" y="20"/>
                </a:lnTo>
                <a:lnTo>
                  <a:pt x="351" y="20"/>
                </a:lnTo>
                <a:lnTo>
                  <a:pt x="352" y="20"/>
                </a:lnTo>
                <a:lnTo>
                  <a:pt x="352" y="20"/>
                </a:lnTo>
                <a:lnTo>
                  <a:pt x="352" y="20"/>
                </a:lnTo>
                <a:lnTo>
                  <a:pt x="352" y="20"/>
                </a:lnTo>
                <a:lnTo>
                  <a:pt x="353" y="20"/>
                </a:lnTo>
                <a:lnTo>
                  <a:pt x="353" y="19"/>
                </a:lnTo>
                <a:lnTo>
                  <a:pt x="354" y="19"/>
                </a:lnTo>
                <a:lnTo>
                  <a:pt x="354" y="19"/>
                </a:lnTo>
                <a:lnTo>
                  <a:pt x="354" y="19"/>
                </a:lnTo>
                <a:lnTo>
                  <a:pt x="354" y="19"/>
                </a:lnTo>
                <a:lnTo>
                  <a:pt x="354" y="19"/>
                </a:lnTo>
                <a:lnTo>
                  <a:pt x="354" y="19"/>
                </a:lnTo>
                <a:lnTo>
                  <a:pt x="355" y="20"/>
                </a:lnTo>
                <a:lnTo>
                  <a:pt x="355" y="20"/>
                </a:lnTo>
                <a:lnTo>
                  <a:pt x="355" y="20"/>
                </a:lnTo>
                <a:lnTo>
                  <a:pt x="355" y="21"/>
                </a:lnTo>
                <a:lnTo>
                  <a:pt x="355" y="21"/>
                </a:lnTo>
                <a:lnTo>
                  <a:pt x="355" y="21"/>
                </a:lnTo>
                <a:lnTo>
                  <a:pt x="355" y="21"/>
                </a:lnTo>
                <a:lnTo>
                  <a:pt x="356" y="21"/>
                </a:lnTo>
                <a:lnTo>
                  <a:pt x="356" y="21"/>
                </a:lnTo>
                <a:lnTo>
                  <a:pt x="356" y="21"/>
                </a:lnTo>
                <a:lnTo>
                  <a:pt x="356" y="21"/>
                </a:lnTo>
                <a:lnTo>
                  <a:pt x="357" y="21"/>
                </a:lnTo>
                <a:lnTo>
                  <a:pt x="357" y="21"/>
                </a:lnTo>
                <a:lnTo>
                  <a:pt x="358" y="21"/>
                </a:lnTo>
                <a:lnTo>
                  <a:pt x="358" y="21"/>
                </a:lnTo>
                <a:lnTo>
                  <a:pt x="358" y="21"/>
                </a:lnTo>
                <a:lnTo>
                  <a:pt x="358" y="21"/>
                </a:lnTo>
                <a:lnTo>
                  <a:pt x="358" y="21"/>
                </a:lnTo>
                <a:lnTo>
                  <a:pt x="359" y="21"/>
                </a:lnTo>
                <a:lnTo>
                  <a:pt x="359" y="21"/>
                </a:lnTo>
                <a:lnTo>
                  <a:pt x="359" y="22"/>
                </a:lnTo>
                <a:lnTo>
                  <a:pt x="359" y="22"/>
                </a:lnTo>
                <a:lnTo>
                  <a:pt x="359" y="22"/>
                </a:lnTo>
                <a:lnTo>
                  <a:pt x="360" y="22"/>
                </a:lnTo>
                <a:lnTo>
                  <a:pt x="360" y="22"/>
                </a:lnTo>
                <a:lnTo>
                  <a:pt x="360" y="22"/>
                </a:lnTo>
                <a:lnTo>
                  <a:pt x="360" y="22"/>
                </a:lnTo>
                <a:lnTo>
                  <a:pt x="360" y="23"/>
                </a:lnTo>
                <a:lnTo>
                  <a:pt x="360" y="23"/>
                </a:lnTo>
                <a:lnTo>
                  <a:pt x="360" y="23"/>
                </a:lnTo>
                <a:lnTo>
                  <a:pt x="360" y="24"/>
                </a:lnTo>
                <a:lnTo>
                  <a:pt x="360" y="24"/>
                </a:lnTo>
                <a:lnTo>
                  <a:pt x="360" y="24"/>
                </a:lnTo>
                <a:lnTo>
                  <a:pt x="360" y="24"/>
                </a:lnTo>
                <a:lnTo>
                  <a:pt x="359" y="24"/>
                </a:lnTo>
                <a:lnTo>
                  <a:pt x="359" y="24"/>
                </a:lnTo>
                <a:lnTo>
                  <a:pt x="359" y="25"/>
                </a:lnTo>
                <a:lnTo>
                  <a:pt x="359" y="25"/>
                </a:lnTo>
                <a:lnTo>
                  <a:pt x="359" y="25"/>
                </a:lnTo>
                <a:lnTo>
                  <a:pt x="360" y="25"/>
                </a:lnTo>
                <a:lnTo>
                  <a:pt x="360" y="25"/>
                </a:lnTo>
                <a:lnTo>
                  <a:pt x="360" y="25"/>
                </a:lnTo>
                <a:lnTo>
                  <a:pt x="361" y="25"/>
                </a:lnTo>
                <a:lnTo>
                  <a:pt x="361" y="25"/>
                </a:lnTo>
                <a:lnTo>
                  <a:pt x="361" y="25"/>
                </a:lnTo>
                <a:lnTo>
                  <a:pt x="361" y="25"/>
                </a:lnTo>
                <a:lnTo>
                  <a:pt x="361" y="25"/>
                </a:lnTo>
                <a:lnTo>
                  <a:pt x="361" y="25"/>
                </a:lnTo>
                <a:lnTo>
                  <a:pt x="361" y="25"/>
                </a:lnTo>
                <a:lnTo>
                  <a:pt x="362" y="25"/>
                </a:lnTo>
                <a:lnTo>
                  <a:pt x="362" y="25"/>
                </a:lnTo>
                <a:lnTo>
                  <a:pt x="362" y="25"/>
                </a:lnTo>
                <a:lnTo>
                  <a:pt x="362" y="25"/>
                </a:lnTo>
                <a:lnTo>
                  <a:pt x="362" y="25"/>
                </a:lnTo>
                <a:lnTo>
                  <a:pt x="363" y="26"/>
                </a:lnTo>
                <a:lnTo>
                  <a:pt x="363" y="26"/>
                </a:lnTo>
                <a:lnTo>
                  <a:pt x="363" y="27"/>
                </a:lnTo>
                <a:lnTo>
                  <a:pt x="363" y="27"/>
                </a:lnTo>
                <a:lnTo>
                  <a:pt x="363" y="27"/>
                </a:lnTo>
                <a:lnTo>
                  <a:pt x="363" y="27"/>
                </a:lnTo>
                <a:lnTo>
                  <a:pt x="363" y="28"/>
                </a:lnTo>
                <a:lnTo>
                  <a:pt x="363" y="28"/>
                </a:lnTo>
                <a:lnTo>
                  <a:pt x="364" y="28"/>
                </a:lnTo>
                <a:lnTo>
                  <a:pt x="364" y="29"/>
                </a:lnTo>
                <a:lnTo>
                  <a:pt x="364" y="29"/>
                </a:lnTo>
                <a:lnTo>
                  <a:pt x="364" y="30"/>
                </a:lnTo>
                <a:lnTo>
                  <a:pt x="364" y="30"/>
                </a:lnTo>
                <a:lnTo>
                  <a:pt x="364" y="30"/>
                </a:lnTo>
                <a:lnTo>
                  <a:pt x="364" y="30"/>
                </a:lnTo>
                <a:lnTo>
                  <a:pt x="365" y="30"/>
                </a:lnTo>
                <a:lnTo>
                  <a:pt x="365" y="30"/>
                </a:lnTo>
                <a:lnTo>
                  <a:pt x="365" y="30"/>
                </a:lnTo>
                <a:lnTo>
                  <a:pt x="365" y="31"/>
                </a:lnTo>
                <a:lnTo>
                  <a:pt x="365" y="31"/>
                </a:lnTo>
                <a:lnTo>
                  <a:pt x="366" y="31"/>
                </a:lnTo>
                <a:lnTo>
                  <a:pt x="366" y="31"/>
                </a:lnTo>
                <a:lnTo>
                  <a:pt x="366" y="31"/>
                </a:lnTo>
                <a:lnTo>
                  <a:pt x="366" y="31"/>
                </a:lnTo>
                <a:lnTo>
                  <a:pt x="366" y="31"/>
                </a:lnTo>
                <a:lnTo>
                  <a:pt x="366" y="31"/>
                </a:lnTo>
                <a:lnTo>
                  <a:pt x="366" y="31"/>
                </a:lnTo>
                <a:lnTo>
                  <a:pt x="366" y="32"/>
                </a:lnTo>
                <a:lnTo>
                  <a:pt x="366" y="32"/>
                </a:lnTo>
                <a:lnTo>
                  <a:pt x="366" y="32"/>
                </a:lnTo>
                <a:lnTo>
                  <a:pt x="366" y="32"/>
                </a:lnTo>
                <a:lnTo>
                  <a:pt x="367" y="33"/>
                </a:lnTo>
                <a:lnTo>
                  <a:pt x="367" y="33"/>
                </a:lnTo>
                <a:lnTo>
                  <a:pt x="368" y="33"/>
                </a:lnTo>
                <a:lnTo>
                  <a:pt x="368" y="33"/>
                </a:lnTo>
                <a:lnTo>
                  <a:pt x="368" y="33"/>
                </a:lnTo>
                <a:lnTo>
                  <a:pt x="368" y="34"/>
                </a:lnTo>
                <a:lnTo>
                  <a:pt x="368" y="34"/>
                </a:lnTo>
                <a:lnTo>
                  <a:pt x="369" y="34"/>
                </a:lnTo>
                <a:lnTo>
                  <a:pt x="369" y="34"/>
                </a:lnTo>
                <a:lnTo>
                  <a:pt x="369" y="34"/>
                </a:lnTo>
                <a:lnTo>
                  <a:pt x="369" y="34"/>
                </a:lnTo>
                <a:lnTo>
                  <a:pt x="369" y="34"/>
                </a:lnTo>
                <a:lnTo>
                  <a:pt x="369" y="34"/>
                </a:lnTo>
                <a:lnTo>
                  <a:pt x="369" y="35"/>
                </a:lnTo>
                <a:lnTo>
                  <a:pt x="369" y="35"/>
                </a:lnTo>
                <a:lnTo>
                  <a:pt x="369" y="35"/>
                </a:lnTo>
                <a:lnTo>
                  <a:pt x="370" y="35"/>
                </a:lnTo>
                <a:lnTo>
                  <a:pt x="370" y="35"/>
                </a:lnTo>
                <a:lnTo>
                  <a:pt x="371" y="35"/>
                </a:lnTo>
                <a:lnTo>
                  <a:pt x="371" y="34"/>
                </a:lnTo>
                <a:lnTo>
                  <a:pt x="371" y="34"/>
                </a:lnTo>
                <a:lnTo>
                  <a:pt x="371" y="34"/>
                </a:lnTo>
                <a:lnTo>
                  <a:pt x="371" y="34"/>
                </a:lnTo>
                <a:lnTo>
                  <a:pt x="371" y="34"/>
                </a:lnTo>
                <a:lnTo>
                  <a:pt x="371" y="34"/>
                </a:lnTo>
                <a:lnTo>
                  <a:pt x="371" y="33"/>
                </a:lnTo>
                <a:lnTo>
                  <a:pt x="371" y="32"/>
                </a:lnTo>
                <a:lnTo>
                  <a:pt x="371" y="32"/>
                </a:lnTo>
                <a:lnTo>
                  <a:pt x="371" y="32"/>
                </a:lnTo>
                <a:lnTo>
                  <a:pt x="371" y="32"/>
                </a:lnTo>
                <a:lnTo>
                  <a:pt x="371" y="32"/>
                </a:lnTo>
                <a:lnTo>
                  <a:pt x="371" y="32"/>
                </a:lnTo>
                <a:lnTo>
                  <a:pt x="371" y="32"/>
                </a:lnTo>
                <a:lnTo>
                  <a:pt x="371" y="32"/>
                </a:lnTo>
                <a:lnTo>
                  <a:pt x="371" y="32"/>
                </a:lnTo>
                <a:lnTo>
                  <a:pt x="371" y="32"/>
                </a:lnTo>
                <a:lnTo>
                  <a:pt x="371" y="32"/>
                </a:lnTo>
                <a:lnTo>
                  <a:pt x="371"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4" y="32"/>
                </a:lnTo>
                <a:lnTo>
                  <a:pt x="374" y="32"/>
                </a:lnTo>
                <a:lnTo>
                  <a:pt x="374" y="32"/>
                </a:lnTo>
                <a:lnTo>
                  <a:pt x="374" y="32"/>
                </a:lnTo>
                <a:lnTo>
                  <a:pt x="374" y="32"/>
                </a:lnTo>
                <a:lnTo>
                  <a:pt x="374" y="32"/>
                </a:lnTo>
                <a:lnTo>
                  <a:pt x="374" y="32"/>
                </a:lnTo>
                <a:lnTo>
                  <a:pt x="374" y="32"/>
                </a:lnTo>
                <a:lnTo>
                  <a:pt x="374" y="32"/>
                </a:lnTo>
                <a:lnTo>
                  <a:pt x="374" y="32"/>
                </a:lnTo>
                <a:lnTo>
                  <a:pt x="374" y="32"/>
                </a:lnTo>
                <a:lnTo>
                  <a:pt x="375" y="32"/>
                </a:lnTo>
                <a:lnTo>
                  <a:pt x="375" y="32"/>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7" y="32"/>
                </a:lnTo>
                <a:lnTo>
                  <a:pt x="377" y="32"/>
                </a:lnTo>
                <a:lnTo>
                  <a:pt x="377" y="32"/>
                </a:lnTo>
                <a:lnTo>
                  <a:pt x="377" y="32"/>
                </a:lnTo>
                <a:lnTo>
                  <a:pt x="377" y="33"/>
                </a:lnTo>
                <a:lnTo>
                  <a:pt x="377" y="33"/>
                </a:lnTo>
                <a:lnTo>
                  <a:pt x="377" y="33"/>
                </a:lnTo>
                <a:lnTo>
                  <a:pt x="377" y="33"/>
                </a:lnTo>
                <a:lnTo>
                  <a:pt x="377" y="33"/>
                </a:lnTo>
                <a:lnTo>
                  <a:pt x="377" y="33"/>
                </a:lnTo>
                <a:lnTo>
                  <a:pt x="377" y="33"/>
                </a:lnTo>
                <a:lnTo>
                  <a:pt x="377" y="33"/>
                </a:lnTo>
                <a:lnTo>
                  <a:pt x="377" y="33"/>
                </a:lnTo>
                <a:lnTo>
                  <a:pt x="377" y="33"/>
                </a:lnTo>
                <a:lnTo>
                  <a:pt x="377" y="33"/>
                </a:lnTo>
                <a:lnTo>
                  <a:pt x="377" y="33"/>
                </a:lnTo>
                <a:lnTo>
                  <a:pt x="377" y="33"/>
                </a:lnTo>
                <a:lnTo>
                  <a:pt x="378" y="33"/>
                </a:lnTo>
                <a:lnTo>
                  <a:pt x="378" y="33"/>
                </a:lnTo>
                <a:lnTo>
                  <a:pt x="378" y="33"/>
                </a:lnTo>
                <a:lnTo>
                  <a:pt x="378" y="33"/>
                </a:lnTo>
                <a:lnTo>
                  <a:pt x="378" y="33"/>
                </a:lnTo>
                <a:lnTo>
                  <a:pt x="378" y="33"/>
                </a:lnTo>
                <a:lnTo>
                  <a:pt x="378" y="33"/>
                </a:lnTo>
                <a:lnTo>
                  <a:pt x="378" y="33"/>
                </a:lnTo>
                <a:lnTo>
                  <a:pt x="378" y="33"/>
                </a:lnTo>
                <a:lnTo>
                  <a:pt x="378" y="33"/>
                </a:lnTo>
                <a:lnTo>
                  <a:pt x="378" y="33"/>
                </a:lnTo>
                <a:lnTo>
                  <a:pt x="378" y="33"/>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6"/>
                </a:lnTo>
                <a:lnTo>
                  <a:pt x="384" y="36"/>
                </a:lnTo>
                <a:lnTo>
                  <a:pt x="384" y="36"/>
                </a:lnTo>
                <a:lnTo>
                  <a:pt x="384" y="36"/>
                </a:lnTo>
                <a:lnTo>
                  <a:pt x="384"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7"/>
                </a:lnTo>
                <a:lnTo>
                  <a:pt x="386" y="37"/>
                </a:lnTo>
                <a:lnTo>
                  <a:pt x="386" y="37"/>
                </a:lnTo>
                <a:lnTo>
                  <a:pt x="386" y="37"/>
                </a:lnTo>
                <a:lnTo>
                  <a:pt x="386" y="37"/>
                </a:lnTo>
                <a:lnTo>
                  <a:pt x="386" y="37"/>
                </a:lnTo>
                <a:lnTo>
                  <a:pt x="386" y="37"/>
                </a:lnTo>
                <a:lnTo>
                  <a:pt x="386" y="37"/>
                </a:lnTo>
                <a:lnTo>
                  <a:pt x="386" y="37"/>
                </a:lnTo>
                <a:lnTo>
                  <a:pt x="386" y="37"/>
                </a:lnTo>
                <a:lnTo>
                  <a:pt x="386" y="37"/>
                </a:lnTo>
                <a:lnTo>
                  <a:pt x="386" y="37"/>
                </a:lnTo>
                <a:lnTo>
                  <a:pt x="386" y="37"/>
                </a:lnTo>
                <a:lnTo>
                  <a:pt x="386" y="37"/>
                </a:lnTo>
                <a:lnTo>
                  <a:pt x="386" y="37"/>
                </a:lnTo>
                <a:lnTo>
                  <a:pt x="386" y="37"/>
                </a:lnTo>
                <a:lnTo>
                  <a:pt x="386" y="37"/>
                </a:lnTo>
                <a:lnTo>
                  <a:pt x="386" y="37"/>
                </a:lnTo>
                <a:lnTo>
                  <a:pt x="387" y="37"/>
                </a:lnTo>
                <a:lnTo>
                  <a:pt x="387" y="37"/>
                </a:lnTo>
                <a:lnTo>
                  <a:pt x="387" y="37"/>
                </a:lnTo>
                <a:lnTo>
                  <a:pt x="387" y="38"/>
                </a:lnTo>
                <a:lnTo>
                  <a:pt x="387" y="38"/>
                </a:lnTo>
                <a:lnTo>
                  <a:pt x="387" y="38"/>
                </a:lnTo>
                <a:lnTo>
                  <a:pt x="387" y="38"/>
                </a:lnTo>
                <a:lnTo>
                  <a:pt x="387" y="38"/>
                </a:lnTo>
                <a:lnTo>
                  <a:pt x="387" y="38"/>
                </a:lnTo>
                <a:lnTo>
                  <a:pt x="387" y="38"/>
                </a:lnTo>
                <a:lnTo>
                  <a:pt x="387" y="38"/>
                </a:lnTo>
                <a:lnTo>
                  <a:pt x="387" y="38"/>
                </a:lnTo>
                <a:lnTo>
                  <a:pt x="387" y="38"/>
                </a:lnTo>
                <a:lnTo>
                  <a:pt x="387" y="38"/>
                </a:lnTo>
                <a:lnTo>
                  <a:pt x="387" y="38"/>
                </a:lnTo>
                <a:lnTo>
                  <a:pt x="387" y="38"/>
                </a:lnTo>
                <a:lnTo>
                  <a:pt x="387" y="38"/>
                </a:lnTo>
                <a:lnTo>
                  <a:pt x="387" y="38"/>
                </a:lnTo>
                <a:lnTo>
                  <a:pt x="387" y="38"/>
                </a:lnTo>
                <a:lnTo>
                  <a:pt x="387" y="38"/>
                </a:lnTo>
                <a:lnTo>
                  <a:pt x="387" y="38"/>
                </a:lnTo>
                <a:lnTo>
                  <a:pt x="387" y="38"/>
                </a:lnTo>
                <a:lnTo>
                  <a:pt x="387" y="39"/>
                </a:lnTo>
                <a:lnTo>
                  <a:pt x="387" y="39"/>
                </a:lnTo>
                <a:lnTo>
                  <a:pt x="387" y="39"/>
                </a:lnTo>
                <a:lnTo>
                  <a:pt x="387" y="39"/>
                </a:lnTo>
                <a:lnTo>
                  <a:pt x="387" y="39"/>
                </a:lnTo>
                <a:lnTo>
                  <a:pt x="387" y="39"/>
                </a:lnTo>
                <a:lnTo>
                  <a:pt x="387" y="39"/>
                </a:lnTo>
                <a:lnTo>
                  <a:pt x="387" y="39"/>
                </a:lnTo>
                <a:lnTo>
                  <a:pt x="387" y="39"/>
                </a:lnTo>
                <a:lnTo>
                  <a:pt x="387" y="39"/>
                </a:lnTo>
                <a:lnTo>
                  <a:pt x="387" y="39"/>
                </a:lnTo>
                <a:lnTo>
                  <a:pt x="387" y="39"/>
                </a:lnTo>
                <a:lnTo>
                  <a:pt x="387" y="39"/>
                </a:lnTo>
                <a:lnTo>
                  <a:pt x="387" y="39"/>
                </a:lnTo>
                <a:lnTo>
                  <a:pt x="388" y="39"/>
                </a:lnTo>
                <a:lnTo>
                  <a:pt x="388" y="39"/>
                </a:lnTo>
                <a:lnTo>
                  <a:pt x="388" y="39"/>
                </a:lnTo>
                <a:lnTo>
                  <a:pt x="388" y="40"/>
                </a:lnTo>
                <a:lnTo>
                  <a:pt x="388" y="40"/>
                </a:lnTo>
                <a:lnTo>
                  <a:pt x="388" y="40"/>
                </a:lnTo>
                <a:lnTo>
                  <a:pt x="388" y="40"/>
                </a:lnTo>
                <a:lnTo>
                  <a:pt x="388" y="40"/>
                </a:lnTo>
                <a:lnTo>
                  <a:pt x="388" y="40"/>
                </a:lnTo>
                <a:lnTo>
                  <a:pt x="388" y="40"/>
                </a:lnTo>
                <a:lnTo>
                  <a:pt x="388" y="40"/>
                </a:lnTo>
                <a:lnTo>
                  <a:pt x="388" y="40"/>
                </a:lnTo>
                <a:lnTo>
                  <a:pt x="388" y="40"/>
                </a:lnTo>
                <a:lnTo>
                  <a:pt x="388" y="40"/>
                </a:lnTo>
                <a:lnTo>
                  <a:pt x="388" y="40"/>
                </a:lnTo>
                <a:lnTo>
                  <a:pt x="388" y="41"/>
                </a:lnTo>
                <a:lnTo>
                  <a:pt x="388" y="41"/>
                </a:lnTo>
                <a:lnTo>
                  <a:pt x="388" y="41"/>
                </a:lnTo>
                <a:lnTo>
                  <a:pt x="388" y="41"/>
                </a:lnTo>
                <a:lnTo>
                  <a:pt x="388" y="41"/>
                </a:lnTo>
                <a:lnTo>
                  <a:pt x="388" y="41"/>
                </a:lnTo>
                <a:lnTo>
                  <a:pt x="388" y="41"/>
                </a:lnTo>
                <a:lnTo>
                  <a:pt x="388" y="41"/>
                </a:lnTo>
                <a:lnTo>
                  <a:pt x="388" y="41"/>
                </a:lnTo>
                <a:lnTo>
                  <a:pt x="388"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1" y="43"/>
                </a:lnTo>
                <a:lnTo>
                  <a:pt x="391" y="43"/>
                </a:lnTo>
                <a:lnTo>
                  <a:pt x="391" y="43"/>
                </a:lnTo>
                <a:lnTo>
                  <a:pt x="391" y="43"/>
                </a:lnTo>
                <a:lnTo>
                  <a:pt x="391" y="43"/>
                </a:lnTo>
                <a:lnTo>
                  <a:pt x="391" y="43"/>
                </a:lnTo>
                <a:lnTo>
                  <a:pt x="391" y="43"/>
                </a:lnTo>
                <a:lnTo>
                  <a:pt x="391" y="43"/>
                </a:lnTo>
                <a:lnTo>
                  <a:pt x="391" y="43"/>
                </a:lnTo>
                <a:lnTo>
                  <a:pt x="392" y="43"/>
                </a:lnTo>
                <a:lnTo>
                  <a:pt x="392" y="43"/>
                </a:lnTo>
                <a:lnTo>
                  <a:pt x="392" y="43"/>
                </a:lnTo>
                <a:lnTo>
                  <a:pt x="392" y="43"/>
                </a:lnTo>
                <a:lnTo>
                  <a:pt x="392" y="43"/>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1" y="45"/>
                </a:lnTo>
                <a:lnTo>
                  <a:pt x="391" y="45"/>
                </a:lnTo>
                <a:lnTo>
                  <a:pt x="391" y="45"/>
                </a:lnTo>
                <a:lnTo>
                  <a:pt x="391" y="46"/>
                </a:lnTo>
                <a:lnTo>
                  <a:pt x="391" y="46"/>
                </a:lnTo>
                <a:lnTo>
                  <a:pt x="391" y="46"/>
                </a:lnTo>
                <a:lnTo>
                  <a:pt x="391" y="46"/>
                </a:lnTo>
                <a:lnTo>
                  <a:pt x="391" y="46"/>
                </a:lnTo>
                <a:lnTo>
                  <a:pt x="391" y="46"/>
                </a:lnTo>
                <a:lnTo>
                  <a:pt x="391" y="46"/>
                </a:lnTo>
                <a:lnTo>
                  <a:pt x="391" y="46"/>
                </a:lnTo>
                <a:lnTo>
                  <a:pt x="391" y="46"/>
                </a:lnTo>
                <a:lnTo>
                  <a:pt x="391"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4" y="47"/>
                </a:lnTo>
                <a:lnTo>
                  <a:pt x="394" y="47"/>
                </a:lnTo>
                <a:lnTo>
                  <a:pt x="394" y="47"/>
                </a:lnTo>
                <a:lnTo>
                  <a:pt x="394" y="47"/>
                </a:lnTo>
                <a:lnTo>
                  <a:pt x="394" y="47"/>
                </a:lnTo>
                <a:lnTo>
                  <a:pt x="394" y="47"/>
                </a:lnTo>
                <a:lnTo>
                  <a:pt x="394" y="47"/>
                </a:lnTo>
                <a:lnTo>
                  <a:pt x="394" y="47"/>
                </a:lnTo>
                <a:lnTo>
                  <a:pt x="394" y="47"/>
                </a:lnTo>
                <a:lnTo>
                  <a:pt x="395" y="48"/>
                </a:lnTo>
                <a:lnTo>
                  <a:pt x="395" y="48"/>
                </a:lnTo>
                <a:lnTo>
                  <a:pt x="395" y="48"/>
                </a:lnTo>
                <a:lnTo>
                  <a:pt x="395" y="48"/>
                </a:lnTo>
                <a:lnTo>
                  <a:pt x="395" y="48"/>
                </a:lnTo>
                <a:lnTo>
                  <a:pt x="395" y="48"/>
                </a:lnTo>
                <a:lnTo>
                  <a:pt x="395" y="48"/>
                </a:lnTo>
                <a:lnTo>
                  <a:pt x="394" y="48"/>
                </a:lnTo>
                <a:lnTo>
                  <a:pt x="394" y="48"/>
                </a:lnTo>
                <a:lnTo>
                  <a:pt x="394" y="48"/>
                </a:lnTo>
                <a:lnTo>
                  <a:pt x="394" y="48"/>
                </a:lnTo>
                <a:lnTo>
                  <a:pt x="394" y="48"/>
                </a:lnTo>
                <a:lnTo>
                  <a:pt x="393" y="48"/>
                </a:lnTo>
                <a:lnTo>
                  <a:pt x="393" y="48"/>
                </a:lnTo>
                <a:lnTo>
                  <a:pt x="393" y="48"/>
                </a:lnTo>
                <a:lnTo>
                  <a:pt x="393" y="48"/>
                </a:lnTo>
                <a:lnTo>
                  <a:pt x="393" y="49"/>
                </a:lnTo>
                <a:lnTo>
                  <a:pt x="393" y="49"/>
                </a:lnTo>
                <a:lnTo>
                  <a:pt x="393" y="49"/>
                </a:lnTo>
                <a:lnTo>
                  <a:pt x="393" y="49"/>
                </a:lnTo>
                <a:lnTo>
                  <a:pt x="392" y="49"/>
                </a:lnTo>
                <a:lnTo>
                  <a:pt x="392" y="49"/>
                </a:lnTo>
                <a:lnTo>
                  <a:pt x="392" y="49"/>
                </a:lnTo>
                <a:lnTo>
                  <a:pt x="392" y="50"/>
                </a:lnTo>
                <a:lnTo>
                  <a:pt x="392" y="50"/>
                </a:lnTo>
                <a:lnTo>
                  <a:pt x="392" y="50"/>
                </a:lnTo>
                <a:lnTo>
                  <a:pt x="392" y="50"/>
                </a:lnTo>
                <a:lnTo>
                  <a:pt x="392" y="50"/>
                </a:lnTo>
                <a:lnTo>
                  <a:pt x="392" y="50"/>
                </a:lnTo>
                <a:lnTo>
                  <a:pt x="392" y="51"/>
                </a:lnTo>
                <a:lnTo>
                  <a:pt x="392" y="51"/>
                </a:lnTo>
                <a:lnTo>
                  <a:pt x="392" y="51"/>
                </a:lnTo>
                <a:lnTo>
                  <a:pt x="392" y="51"/>
                </a:lnTo>
                <a:lnTo>
                  <a:pt x="392" y="51"/>
                </a:lnTo>
                <a:lnTo>
                  <a:pt x="392" y="51"/>
                </a:lnTo>
                <a:lnTo>
                  <a:pt x="392" y="51"/>
                </a:lnTo>
                <a:lnTo>
                  <a:pt x="392" y="52"/>
                </a:lnTo>
                <a:lnTo>
                  <a:pt x="392" y="52"/>
                </a:lnTo>
                <a:lnTo>
                  <a:pt x="392" y="52"/>
                </a:lnTo>
                <a:lnTo>
                  <a:pt x="391" y="52"/>
                </a:lnTo>
                <a:lnTo>
                  <a:pt x="391" y="52"/>
                </a:lnTo>
                <a:lnTo>
                  <a:pt x="391" y="53"/>
                </a:lnTo>
                <a:lnTo>
                  <a:pt x="391" y="53"/>
                </a:lnTo>
                <a:lnTo>
                  <a:pt x="391" y="53"/>
                </a:lnTo>
                <a:lnTo>
                  <a:pt x="391" y="53"/>
                </a:lnTo>
                <a:lnTo>
                  <a:pt x="391" y="53"/>
                </a:lnTo>
                <a:lnTo>
                  <a:pt x="391" y="53"/>
                </a:lnTo>
                <a:lnTo>
                  <a:pt x="391" y="53"/>
                </a:lnTo>
                <a:lnTo>
                  <a:pt x="391" y="53"/>
                </a:lnTo>
                <a:lnTo>
                  <a:pt x="390" y="54"/>
                </a:lnTo>
                <a:lnTo>
                  <a:pt x="390" y="54"/>
                </a:lnTo>
                <a:lnTo>
                  <a:pt x="390" y="55"/>
                </a:lnTo>
                <a:lnTo>
                  <a:pt x="390" y="55"/>
                </a:lnTo>
                <a:lnTo>
                  <a:pt x="390" y="55"/>
                </a:lnTo>
                <a:lnTo>
                  <a:pt x="390" y="55"/>
                </a:lnTo>
                <a:lnTo>
                  <a:pt x="389" y="55"/>
                </a:lnTo>
                <a:lnTo>
                  <a:pt x="389" y="55"/>
                </a:lnTo>
                <a:lnTo>
                  <a:pt x="389" y="55"/>
                </a:lnTo>
                <a:lnTo>
                  <a:pt x="389" y="55"/>
                </a:lnTo>
                <a:lnTo>
                  <a:pt x="389" y="55"/>
                </a:lnTo>
                <a:lnTo>
                  <a:pt x="389" y="55"/>
                </a:lnTo>
                <a:lnTo>
                  <a:pt x="389" y="55"/>
                </a:lnTo>
                <a:lnTo>
                  <a:pt x="389" y="55"/>
                </a:lnTo>
                <a:lnTo>
                  <a:pt x="389" y="56"/>
                </a:lnTo>
                <a:lnTo>
                  <a:pt x="389" y="56"/>
                </a:lnTo>
                <a:lnTo>
                  <a:pt x="389" y="56"/>
                </a:lnTo>
                <a:lnTo>
                  <a:pt x="389" y="56"/>
                </a:lnTo>
                <a:lnTo>
                  <a:pt x="388" y="56"/>
                </a:lnTo>
                <a:lnTo>
                  <a:pt x="388" y="56"/>
                </a:lnTo>
                <a:lnTo>
                  <a:pt x="388" y="56"/>
                </a:lnTo>
                <a:lnTo>
                  <a:pt x="388" y="56"/>
                </a:lnTo>
                <a:lnTo>
                  <a:pt x="388" y="56"/>
                </a:lnTo>
                <a:lnTo>
                  <a:pt x="388" y="56"/>
                </a:lnTo>
                <a:lnTo>
                  <a:pt x="388" y="56"/>
                </a:lnTo>
                <a:lnTo>
                  <a:pt x="388" y="56"/>
                </a:lnTo>
                <a:lnTo>
                  <a:pt x="387" y="56"/>
                </a:lnTo>
                <a:lnTo>
                  <a:pt x="387" y="56"/>
                </a:lnTo>
                <a:lnTo>
                  <a:pt x="387" y="56"/>
                </a:lnTo>
                <a:lnTo>
                  <a:pt x="387" y="56"/>
                </a:lnTo>
                <a:lnTo>
                  <a:pt x="387" y="57"/>
                </a:lnTo>
                <a:lnTo>
                  <a:pt x="386" y="57"/>
                </a:lnTo>
                <a:lnTo>
                  <a:pt x="386" y="57"/>
                </a:lnTo>
                <a:lnTo>
                  <a:pt x="386" y="57"/>
                </a:lnTo>
                <a:lnTo>
                  <a:pt x="386" y="57"/>
                </a:lnTo>
                <a:lnTo>
                  <a:pt x="386" y="58"/>
                </a:lnTo>
                <a:lnTo>
                  <a:pt x="386" y="58"/>
                </a:lnTo>
                <a:lnTo>
                  <a:pt x="386" y="58"/>
                </a:lnTo>
                <a:lnTo>
                  <a:pt x="386" y="58"/>
                </a:lnTo>
                <a:lnTo>
                  <a:pt x="386" y="58"/>
                </a:lnTo>
                <a:lnTo>
                  <a:pt x="386" y="58"/>
                </a:lnTo>
                <a:lnTo>
                  <a:pt x="386" y="58"/>
                </a:lnTo>
                <a:lnTo>
                  <a:pt x="386" y="58"/>
                </a:lnTo>
                <a:lnTo>
                  <a:pt x="386" y="59"/>
                </a:lnTo>
                <a:lnTo>
                  <a:pt x="386" y="59"/>
                </a:lnTo>
                <a:lnTo>
                  <a:pt x="386" y="59"/>
                </a:lnTo>
                <a:lnTo>
                  <a:pt x="386" y="59"/>
                </a:lnTo>
                <a:lnTo>
                  <a:pt x="386" y="59"/>
                </a:lnTo>
                <a:lnTo>
                  <a:pt x="386" y="59"/>
                </a:lnTo>
                <a:lnTo>
                  <a:pt x="386" y="59"/>
                </a:lnTo>
                <a:lnTo>
                  <a:pt x="386" y="59"/>
                </a:lnTo>
                <a:lnTo>
                  <a:pt x="386" y="60"/>
                </a:lnTo>
                <a:lnTo>
                  <a:pt x="386" y="60"/>
                </a:lnTo>
                <a:lnTo>
                  <a:pt x="386" y="60"/>
                </a:lnTo>
                <a:lnTo>
                  <a:pt x="386" y="60"/>
                </a:lnTo>
                <a:lnTo>
                  <a:pt x="386" y="60"/>
                </a:lnTo>
                <a:lnTo>
                  <a:pt x="386" y="60"/>
                </a:lnTo>
                <a:lnTo>
                  <a:pt x="385" y="60"/>
                </a:lnTo>
                <a:lnTo>
                  <a:pt x="385" y="60"/>
                </a:lnTo>
                <a:lnTo>
                  <a:pt x="385" y="60"/>
                </a:lnTo>
                <a:lnTo>
                  <a:pt x="385" y="60"/>
                </a:lnTo>
                <a:lnTo>
                  <a:pt x="385" y="60"/>
                </a:lnTo>
                <a:lnTo>
                  <a:pt x="385" y="60"/>
                </a:lnTo>
                <a:lnTo>
                  <a:pt x="384" y="60"/>
                </a:lnTo>
                <a:lnTo>
                  <a:pt x="384" y="60"/>
                </a:lnTo>
                <a:lnTo>
                  <a:pt x="383" y="59"/>
                </a:lnTo>
                <a:lnTo>
                  <a:pt x="383" y="59"/>
                </a:lnTo>
                <a:lnTo>
                  <a:pt x="383" y="59"/>
                </a:lnTo>
                <a:lnTo>
                  <a:pt x="383" y="59"/>
                </a:lnTo>
                <a:lnTo>
                  <a:pt x="383" y="59"/>
                </a:lnTo>
                <a:lnTo>
                  <a:pt x="383" y="60"/>
                </a:lnTo>
                <a:lnTo>
                  <a:pt x="383" y="60"/>
                </a:lnTo>
                <a:lnTo>
                  <a:pt x="383" y="60"/>
                </a:lnTo>
                <a:lnTo>
                  <a:pt x="382" y="60"/>
                </a:lnTo>
                <a:lnTo>
                  <a:pt x="382" y="60"/>
                </a:lnTo>
                <a:lnTo>
                  <a:pt x="382" y="60"/>
                </a:lnTo>
                <a:lnTo>
                  <a:pt x="381" y="60"/>
                </a:lnTo>
                <a:lnTo>
                  <a:pt x="381" y="60"/>
                </a:lnTo>
                <a:lnTo>
                  <a:pt x="381" y="60"/>
                </a:lnTo>
                <a:lnTo>
                  <a:pt x="381" y="61"/>
                </a:lnTo>
                <a:lnTo>
                  <a:pt x="381" y="61"/>
                </a:lnTo>
                <a:lnTo>
                  <a:pt x="381" y="61"/>
                </a:lnTo>
                <a:lnTo>
                  <a:pt x="381" y="62"/>
                </a:lnTo>
                <a:lnTo>
                  <a:pt x="381" y="62"/>
                </a:lnTo>
                <a:lnTo>
                  <a:pt x="381" y="62"/>
                </a:lnTo>
                <a:lnTo>
                  <a:pt x="381" y="62"/>
                </a:lnTo>
                <a:lnTo>
                  <a:pt x="381" y="63"/>
                </a:lnTo>
                <a:lnTo>
                  <a:pt x="381" y="63"/>
                </a:lnTo>
                <a:lnTo>
                  <a:pt x="381" y="63"/>
                </a:lnTo>
                <a:lnTo>
                  <a:pt x="381" y="63"/>
                </a:lnTo>
                <a:lnTo>
                  <a:pt x="381" y="63"/>
                </a:lnTo>
                <a:lnTo>
                  <a:pt x="380" y="63"/>
                </a:lnTo>
                <a:lnTo>
                  <a:pt x="380" y="63"/>
                </a:lnTo>
                <a:lnTo>
                  <a:pt x="380" y="63"/>
                </a:lnTo>
                <a:lnTo>
                  <a:pt x="380" y="63"/>
                </a:lnTo>
                <a:lnTo>
                  <a:pt x="380" y="63"/>
                </a:lnTo>
                <a:lnTo>
                  <a:pt x="380" y="63"/>
                </a:lnTo>
                <a:lnTo>
                  <a:pt x="380" y="63"/>
                </a:lnTo>
                <a:lnTo>
                  <a:pt x="379" y="64"/>
                </a:lnTo>
                <a:lnTo>
                  <a:pt x="379" y="64"/>
                </a:lnTo>
                <a:lnTo>
                  <a:pt x="379" y="63"/>
                </a:lnTo>
                <a:lnTo>
                  <a:pt x="378" y="63"/>
                </a:lnTo>
                <a:lnTo>
                  <a:pt x="377" y="63"/>
                </a:lnTo>
                <a:lnTo>
                  <a:pt x="377" y="63"/>
                </a:lnTo>
                <a:lnTo>
                  <a:pt x="376" y="63"/>
                </a:lnTo>
                <a:lnTo>
                  <a:pt x="376" y="63"/>
                </a:lnTo>
                <a:lnTo>
                  <a:pt x="376" y="63"/>
                </a:lnTo>
                <a:lnTo>
                  <a:pt x="375" y="63"/>
                </a:lnTo>
                <a:lnTo>
                  <a:pt x="375" y="62"/>
                </a:lnTo>
                <a:lnTo>
                  <a:pt x="375" y="62"/>
                </a:lnTo>
                <a:lnTo>
                  <a:pt x="375" y="62"/>
                </a:lnTo>
                <a:lnTo>
                  <a:pt x="375" y="62"/>
                </a:lnTo>
                <a:lnTo>
                  <a:pt x="374" y="61"/>
                </a:lnTo>
                <a:lnTo>
                  <a:pt x="373" y="61"/>
                </a:lnTo>
                <a:lnTo>
                  <a:pt x="373" y="60"/>
                </a:lnTo>
                <a:lnTo>
                  <a:pt x="372" y="60"/>
                </a:lnTo>
                <a:lnTo>
                  <a:pt x="372" y="60"/>
                </a:lnTo>
                <a:lnTo>
                  <a:pt x="371" y="60"/>
                </a:lnTo>
                <a:lnTo>
                  <a:pt x="371" y="60"/>
                </a:lnTo>
                <a:lnTo>
                  <a:pt x="371" y="60"/>
                </a:lnTo>
                <a:lnTo>
                  <a:pt x="371" y="60"/>
                </a:lnTo>
                <a:lnTo>
                  <a:pt x="371" y="60"/>
                </a:lnTo>
                <a:lnTo>
                  <a:pt x="371" y="60"/>
                </a:lnTo>
                <a:lnTo>
                  <a:pt x="371" y="60"/>
                </a:lnTo>
                <a:lnTo>
                  <a:pt x="371" y="60"/>
                </a:lnTo>
                <a:lnTo>
                  <a:pt x="371" y="60"/>
                </a:lnTo>
                <a:lnTo>
                  <a:pt x="371" y="60"/>
                </a:lnTo>
                <a:lnTo>
                  <a:pt x="370" y="61"/>
                </a:lnTo>
                <a:lnTo>
                  <a:pt x="370" y="61"/>
                </a:lnTo>
                <a:lnTo>
                  <a:pt x="370" y="61"/>
                </a:lnTo>
                <a:lnTo>
                  <a:pt x="370" y="61"/>
                </a:lnTo>
                <a:lnTo>
                  <a:pt x="370" y="61"/>
                </a:lnTo>
                <a:lnTo>
                  <a:pt x="370" y="61"/>
                </a:lnTo>
                <a:lnTo>
                  <a:pt x="369" y="62"/>
                </a:lnTo>
                <a:lnTo>
                  <a:pt x="369" y="62"/>
                </a:lnTo>
                <a:lnTo>
                  <a:pt x="369" y="62"/>
                </a:lnTo>
                <a:lnTo>
                  <a:pt x="369" y="62"/>
                </a:lnTo>
                <a:lnTo>
                  <a:pt x="369" y="62"/>
                </a:lnTo>
                <a:lnTo>
                  <a:pt x="369" y="62"/>
                </a:lnTo>
                <a:lnTo>
                  <a:pt x="369" y="62"/>
                </a:lnTo>
                <a:lnTo>
                  <a:pt x="369" y="62"/>
                </a:lnTo>
                <a:lnTo>
                  <a:pt x="369" y="62"/>
                </a:lnTo>
                <a:lnTo>
                  <a:pt x="369" y="62"/>
                </a:lnTo>
                <a:lnTo>
                  <a:pt x="368" y="62"/>
                </a:lnTo>
                <a:lnTo>
                  <a:pt x="368" y="62"/>
                </a:lnTo>
                <a:lnTo>
                  <a:pt x="368" y="63"/>
                </a:lnTo>
                <a:lnTo>
                  <a:pt x="368" y="63"/>
                </a:lnTo>
                <a:lnTo>
                  <a:pt x="368" y="63"/>
                </a:lnTo>
                <a:lnTo>
                  <a:pt x="368" y="63"/>
                </a:lnTo>
                <a:lnTo>
                  <a:pt x="368" y="63"/>
                </a:lnTo>
                <a:lnTo>
                  <a:pt x="367" y="63"/>
                </a:lnTo>
                <a:lnTo>
                  <a:pt x="367" y="63"/>
                </a:lnTo>
                <a:lnTo>
                  <a:pt x="367" y="63"/>
                </a:lnTo>
                <a:lnTo>
                  <a:pt x="366" y="63"/>
                </a:lnTo>
                <a:lnTo>
                  <a:pt x="366" y="63"/>
                </a:lnTo>
                <a:lnTo>
                  <a:pt x="366" y="63"/>
                </a:lnTo>
                <a:lnTo>
                  <a:pt x="366" y="63"/>
                </a:lnTo>
                <a:lnTo>
                  <a:pt x="366" y="63"/>
                </a:lnTo>
                <a:lnTo>
                  <a:pt x="366" y="63"/>
                </a:lnTo>
                <a:lnTo>
                  <a:pt x="366" y="63"/>
                </a:lnTo>
                <a:lnTo>
                  <a:pt x="365" y="63"/>
                </a:lnTo>
                <a:lnTo>
                  <a:pt x="365" y="63"/>
                </a:lnTo>
                <a:lnTo>
                  <a:pt x="365" y="63"/>
                </a:lnTo>
                <a:lnTo>
                  <a:pt x="365" y="64"/>
                </a:lnTo>
                <a:lnTo>
                  <a:pt x="364" y="64"/>
                </a:lnTo>
                <a:lnTo>
                  <a:pt x="364" y="64"/>
                </a:lnTo>
                <a:lnTo>
                  <a:pt x="364" y="65"/>
                </a:lnTo>
                <a:lnTo>
                  <a:pt x="364" y="65"/>
                </a:lnTo>
                <a:lnTo>
                  <a:pt x="364" y="66"/>
                </a:lnTo>
                <a:lnTo>
                  <a:pt x="363" y="66"/>
                </a:lnTo>
                <a:lnTo>
                  <a:pt x="362" y="66"/>
                </a:lnTo>
                <a:lnTo>
                  <a:pt x="362" y="66"/>
                </a:lnTo>
                <a:lnTo>
                  <a:pt x="362" y="66"/>
                </a:lnTo>
                <a:lnTo>
                  <a:pt x="362" y="66"/>
                </a:lnTo>
                <a:lnTo>
                  <a:pt x="362" y="67"/>
                </a:lnTo>
                <a:lnTo>
                  <a:pt x="361" y="67"/>
                </a:lnTo>
                <a:lnTo>
                  <a:pt x="361" y="67"/>
                </a:lnTo>
                <a:lnTo>
                  <a:pt x="361" y="67"/>
                </a:lnTo>
                <a:lnTo>
                  <a:pt x="361" y="67"/>
                </a:lnTo>
                <a:lnTo>
                  <a:pt x="360" y="68"/>
                </a:lnTo>
                <a:lnTo>
                  <a:pt x="360" y="68"/>
                </a:lnTo>
                <a:lnTo>
                  <a:pt x="360" y="68"/>
                </a:lnTo>
                <a:lnTo>
                  <a:pt x="360" y="68"/>
                </a:lnTo>
                <a:lnTo>
                  <a:pt x="360" y="68"/>
                </a:lnTo>
                <a:lnTo>
                  <a:pt x="359" y="68"/>
                </a:lnTo>
                <a:lnTo>
                  <a:pt x="359" y="69"/>
                </a:lnTo>
                <a:lnTo>
                  <a:pt x="359" y="69"/>
                </a:lnTo>
                <a:lnTo>
                  <a:pt x="359" y="69"/>
                </a:lnTo>
                <a:lnTo>
                  <a:pt x="359" y="69"/>
                </a:lnTo>
                <a:lnTo>
                  <a:pt x="358" y="70"/>
                </a:lnTo>
                <a:lnTo>
                  <a:pt x="358" y="70"/>
                </a:lnTo>
                <a:lnTo>
                  <a:pt x="358" y="70"/>
                </a:lnTo>
                <a:lnTo>
                  <a:pt x="358" y="70"/>
                </a:lnTo>
                <a:lnTo>
                  <a:pt x="358" y="70"/>
                </a:lnTo>
                <a:lnTo>
                  <a:pt x="358" y="70"/>
                </a:lnTo>
                <a:lnTo>
                  <a:pt x="358" y="71"/>
                </a:lnTo>
                <a:lnTo>
                  <a:pt x="357" y="71"/>
                </a:lnTo>
                <a:lnTo>
                  <a:pt x="357" y="72"/>
                </a:lnTo>
                <a:lnTo>
                  <a:pt x="357" y="72"/>
                </a:lnTo>
                <a:lnTo>
                  <a:pt x="357" y="72"/>
                </a:lnTo>
                <a:lnTo>
                  <a:pt x="356" y="72"/>
                </a:lnTo>
                <a:lnTo>
                  <a:pt x="356" y="72"/>
                </a:lnTo>
                <a:lnTo>
                  <a:pt x="356" y="72"/>
                </a:lnTo>
                <a:lnTo>
                  <a:pt x="356" y="72"/>
                </a:lnTo>
                <a:lnTo>
                  <a:pt x="356" y="72"/>
                </a:lnTo>
                <a:lnTo>
                  <a:pt x="356" y="72"/>
                </a:lnTo>
                <a:lnTo>
                  <a:pt x="356" y="72"/>
                </a:lnTo>
                <a:lnTo>
                  <a:pt x="356" y="73"/>
                </a:lnTo>
                <a:lnTo>
                  <a:pt x="356" y="73"/>
                </a:lnTo>
                <a:lnTo>
                  <a:pt x="356" y="73"/>
                </a:lnTo>
                <a:lnTo>
                  <a:pt x="356" y="73"/>
                </a:lnTo>
                <a:lnTo>
                  <a:pt x="356" y="73"/>
                </a:lnTo>
                <a:lnTo>
                  <a:pt x="356" y="73"/>
                </a:lnTo>
                <a:lnTo>
                  <a:pt x="356" y="73"/>
                </a:lnTo>
                <a:lnTo>
                  <a:pt x="356" y="74"/>
                </a:lnTo>
                <a:lnTo>
                  <a:pt x="356" y="74"/>
                </a:lnTo>
                <a:lnTo>
                  <a:pt x="356" y="74"/>
                </a:lnTo>
                <a:lnTo>
                  <a:pt x="356" y="75"/>
                </a:lnTo>
                <a:lnTo>
                  <a:pt x="356" y="75"/>
                </a:lnTo>
                <a:lnTo>
                  <a:pt x="356" y="75"/>
                </a:lnTo>
                <a:lnTo>
                  <a:pt x="356" y="75"/>
                </a:lnTo>
                <a:lnTo>
                  <a:pt x="356" y="75"/>
                </a:lnTo>
                <a:lnTo>
                  <a:pt x="356" y="76"/>
                </a:lnTo>
                <a:lnTo>
                  <a:pt x="356" y="76"/>
                </a:lnTo>
                <a:lnTo>
                  <a:pt x="356" y="76"/>
                </a:lnTo>
                <a:lnTo>
                  <a:pt x="356" y="76"/>
                </a:lnTo>
                <a:lnTo>
                  <a:pt x="355" y="76"/>
                </a:lnTo>
                <a:lnTo>
                  <a:pt x="355" y="76"/>
                </a:lnTo>
                <a:lnTo>
                  <a:pt x="355" y="76"/>
                </a:lnTo>
                <a:lnTo>
                  <a:pt x="355" y="76"/>
                </a:lnTo>
                <a:lnTo>
                  <a:pt x="355" y="76"/>
                </a:lnTo>
                <a:lnTo>
                  <a:pt x="355" y="76"/>
                </a:lnTo>
                <a:lnTo>
                  <a:pt x="355" y="76"/>
                </a:lnTo>
                <a:lnTo>
                  <a:pt x="355" y="76"/>
                </a:lnTo>
                <a:lnTo>
                  <a:pt x="355" y="76"/>
                </a:lnTo>
                <a:lnTo>
                  <a:pt x="355" y="76"/>
                </a:lnTo>
                <a:lnTo>
                  <a:pt x="354" y="76"/>
                </a:lnTo>
                <a:lnTo>
                  <a:pt x="354" y="77"/>
                </a:lnTo>
                <a:lnTo>
                  <a:pt x="354" y="77"/>
                </a:lnTo>
                <a:lnTo>
                  <a:pt x="354" y="77"/>
                </a:lnTo>
                <a:lnTo>
                  <a:pt x="354" y="77"/>
                </a:lnTo>
                <a:lnTo>
                  <a:pt x="354" y="77"/>
                </a:lnTo>
                <a:lnTo>
                  <a:pt x="354" y="77"/>
                </a:lnTo>
                <a:lnTo>
                  <a:pt x="354" y="77"/>
                </a:lnTo>
                <a:lnTo>
                  <a:pt x="354" y="77"/>
                </a:lnTo>
                <a:lnTo>
                  <a:pt x="354" y="78"/>
                </a:lnTo>
                <a:lnTo>
                  <a:pt x="354" y="78"/>
                </a:lnTo>
                <a:lnTo>
                  <a:pt x="354" y="78"/>
                </a:lnTo>
                <a:lnTo>
                  <a:pt x="354" y="78"/>
                </a:lnTo>
                <a:lnTo>
                  <a:pt x="354" y="79"/>
                </a:lnTo>
                <a:lnTo>
                  <a:pt x="354" y="79"/>
                </a:lnTo>
                <a:lnTo>
                  <a:pt x="354" y="79"/>
                </a:lnTo>
                <a:lnTo>
                  <a:pt x="354" y="79"/>
                </a:lnTo>
                <a:lnTo>
                  <a:pt x="354" y="79"/>
                </a:lnTo>
                <a:lnTo>
                  <a:pt x="354" y="79"/>
                </a:lnTo>
                <a:lnTo>
                  <a:pt x="354" y="79"/>
                </a:lnTo>
                <a:lnTo>
                  <a:pt x="354" y="79"/>
                </a:lnTo>
                <a:lnTo>
                  <a:pt x="354" y="80"/>
                </a:lnTo>
                <a:lnTo>
                  <a:pt x="354" y="80"/>
                </a:lnTo>
                <a:lnTo>
                  <a:pt x="354" y="80"/>
                </a:lnTo>
                <a:lnTo>
                  <a:pt x="354" y="80"/>
                </a:lnTo>
                <a:lnTo>
                  <a:pt x="354" y="80"/>
                </a:lnTo>
                <a:lnTo>
                  <a:pt x="354" y="80"/>
                </a:lnTo>
                <a:lnTo>
                  <a:pt x="354" y="80"/>
                </a:lnTo>
                <a:lnTo>
                  <a:pt x="354" y="81"/>
                </a:lnTo>
                <a:lnTo>
                  <a:pt x="354" y="81"/>
                </a:lnTo>
                <a:lnTo>
                  <a:pt x="354" y="81"/>
                </a:lnTo>
                <a:lnTo>
                  <a:pt x="354" y="81"/>
                </a:lnTo>
                <a:lnTo>
                  <a:pt x="354" y="81"/>
                </a:lnTo>
                <a:lnTo>
                  <a:pt x="354" y="81"/>
                </a:lnTo>
                <a:lnTo>
                  <a:pt x="354" y="82"/>
                </a:lnTo>
                <a:lnTo>
                  <a:pt x="354" y="82"/>
                </a:lnTo>
                <a:lnTo>
                  <a:pt x="354" y="82"/>
                </a:lnTo>
                <a:lnTo>
                  <a:pt x="354" y="82"/>
                </a:lnTo>
                <a:lnTo>
                  <a:pt x="354" y="82"/>
                </a:lnTo>
                <a:lnTo>
                  <a:pt x="354" y="82"/>
                </a:lnTo>
                <a:lnTo>
                  <a:pt x="354" y="82"/>
                </a:lnTo>
                <a:lnTo>
                  <a:pt x="354" y="82"/>
                </a:lnTo>
                <a:lnTo>
                  <a:pt x="354" y="82"/>
                </a:lnTo>
                <a:lnTo>
                  <a:pt x="354" y="82"/>
                </a:lnTo>
                <a:lnTo>
                  <a:pt x="354" y="82"/>
                </a:lnTo>
                <a:lnTo>
                  <a:pt x="354" y="83"/>
                </a:lnTo>
                <a:lnTo>
                  <a:pt x="354" y="83"/>
                </a:lnTo>
                <a:lnTo>
                  <a:pt x="354" y="83"/>
                </a:lnTo>
                <a:lnTo>
                  <a:pt x="354" y="83"/>
                </a:lnTo>
                <a:lnTo>
                  <a:pt x="354" y="83"/>
                </a:lnTo>
                <a:lnTo>
                  <a:pt x="354" y="83"/>
                </a:lnTo>
                <a:lnTo>
                  <a:pt x="354" y="83"/>
                </a:lnTo>
                <a:lnTo>
                  <a:pt x="354" y="83"/>
                </a:lnTo>
                <a:lnTo>
                  <a:pt x="354" y="83"/>
                </a:lnTo>
                <a:lnTo>
                  <a:pt x="354" y="83"/>
                </a:lnTo>
                <a:lnTo>
                  <a:pt x="354" y="83"/>
                </a:lnTo>
                <a:lnTo>
                  <a:pt x="354" y="83"/>
                </a:lnTo>
                <a:lnTo>
                  <a:pt x="354" y="83"/>
                </a:lnTo>
                <a:lnTo>
                  <a:pt x="354" y="84"/>
                </a:lnTo>
                <a:lnTo>
                  <a:pt x="354" y="84"/>
                </a:lnTo>
                <a:lnTo>
                  <a:pt x="353" y="84"/>
                </a:lnTo>
                <a:lnTo>
                  <a:pt x="353" y="84"/>
                </a:lnTo>
                <a:lnTo>
                  <a:pt x="353" y="84"/>
                </a:lnTo>
                <a:lnTo>
                  <a:pt x="353" y="84"/>
                </a:lnTo>
                <a:lnTo>
                  <a:pt x="353" y="84"/>
                </a:lnTo>
                <a:lnTo>
                  <a:pt x="352" y="84"/>
                </a:lnTo>
                <a:lnTo>
                  <a:pt x="352" y="84"/>
                </a:lnTo>
                <a:lnTo>
                  <a:pt x="352" y="84"/>
                </a:lnTo>
                <a:lnTo>
                  <a:pt x="352" y="84"/>
                </a:lnTo>
                <a:lnTo>
                  <a:pt x="352" y="84"/>
                </a:lnTo>
                <a:lnTo>
                  <a:pt x="352" y="84"/>
                </a:lnTo>
                <a:lnTo>
                  <a:pt x="351" y="84"/>
                </a:lnTo>
                <a:lnTo>
                  <a:pt x="351" y="84"/>
                </a:lnTo>
                <a:lnTo>
                  <a:pt x="351" y="84"/>
                </a:lnTo>
                <a:lnTo>
                  <a:pt x="351" y="84"/>
                </a:lnTo>
                <a:lnTo>
                  <a:pt x="351" y="84"/>
                </a:lnTo>
                <a:lnTo>
                  <a:pt x="351" y="84"/>
                </a:lnTo>
                <a:lnTo>
                  <a:pt x="350" y="84"/>
                </a:lnTo>
                <a:lnTo>
                  <a:pt x="350" y="84"/>
                </a:lnTo>
                <a:lnTo>
                  <a:pt x="350" y="84"/>
                </a:lnTo>
                <a:lnTo>
                  <a:pt x="350" y="84"/>
                </a:lnTo>
                <a:lnTo>
                  <a:pt x="349" y="85"/>
                </a:lnTo>
                <a:lnTo>
                  <a:pt x="349" y="85"/>
                </a:lnTo>
                <a:lnTo>
                  <a:pt x="349" y="85"/>
                </a:lnTo>
                <a:lnTo>
                  <a:pt x="349" y="85"/>
                </a:lnTo>
                <a:lnTo>
                  <a:pt x="349" y="85"/>
                </a:lnTo>
                <a:lnTo>
                  <a:pt x="349" y="85"/>
                </a:lnTo>
                <a:lnTo>
                  <a:pt x="349" y="85"/>
                </a:lnTo>
                <a:lnTo>
                  <a:pt x="349" y="85"/>
                </a:lnTo>
                <a:lnTo>
                  <a:pt x="349" y="85"/>
                </a:lnTo>
                <a:lnTo>
                  <a:pt x="349" y="85"/>
                </a:lnTo>
                <a:lnTo>
                  <a:pt x="349" y="86"/>
                </a:lnTo>
                <a:lnTo>
                  <a:pt x="349" y="86"/>
                </a:lnTo>
                <a:lnTo>
                  <a:pt x="349" y="86"/>
                </a:lnTo>
                <a:lnTo>
                  <a:pt x="349" y="86"/>
                </a:lnTo>
                <a:lnTo>
                  <a:pt x="349" y="86"/>
                </a:lnTo>
                <a:lnTo>
                  <a:pt x="349" y="86"/>
                </a:lnTo>
                <a:lnTo>
                  <a:pt x="348" y="86"/>
                </a:lnTo>
                <a:lnTo>
                  <a:pt x="348" y="86"/>
                </a:lnTo>
                <a:lnTo>
                  <a:pt x="348" y="86"/>
                </a:lnTo>
                <a:lnTo>
                  <a:pt x="348" y="86"/>
                </a:lnTo>
                <a:lnTo>
                  <a:pt x="348" y="86"/>
                </a:lnTo>
                <a:lnTo>
                  <a:pt x="348" y="86"/>
                </a:lnTo>
                <a:lnTo>
                  <a:pt x="348" y="86"/>
                </a:lnTo>
                <a:lnTo>
                  <a:pt x="347" y="86"/>
                </a:lnTo>
                <a:lnTo>
                  <a:pt x="347" y="86"/>
                </a:lnTo>
                <a:lnTo>
                  <a:pt x="347" y="86"/>
                </a:lnTo>
                <a:lnTo>
                  <a:pt x="347" y="86"/>
                </a:lnTo>
                <a:lnTo>
                  <a:pt x="347" y="86"/>
                </a:lnTo>
                <a:lnTo>
                  <a:pt x="347" y="86"/>
                </a:lnTo>
                <a:lnTo>
                  <a:pt x="346" y="86"/>
                </a:lnTo>
                <a:lnTo>
                  <a:pt x="346" y="86"/>
                </a:lnTo>
                <a:lnTo>
                  <a:pt x="346" y="86"/>
                </a:lnTo>
                <a:lnTo>
                  <a:pt x="346" y="86"/>
                </a:lnTo>
                <a:lnTo>
                  <a:pt x="346" y="87"/>
                </a:lnTo>
                <a:lnTo>
                  <a:pt x="346" y="87"/>
                </a:lnTo>
                <a:lnTo>
                  <a:pt x="346" y="87"/>
                </a:lnTo>
                <a:lnTo>
                  <a:pt x="346" y="87"/>
                </a:lnTo>
                <a:lnTo>
                  <a:pt x="345" y="87"/>
                </a:lnTo>
                <a:lnTo>
                  <a:pt x="345" y="87"/>
                </a:lnTo>
                <a:lnTo>
                  <a:pt x="345" y="89"/>
                </a:lnTo>
                <a:lnTo>
                  <a:pt x="345" y="89"/>
                </a:lnTo>
                <a:lnTo>
                  <a:pt x="345" y="90"/>
                </a:lnTo>
                <a:lnTo>
                  <a:pt x="345" y="90"/>
                </a:lnTo>
                <a:lnTo>
                  <a:pt x="345" y="90"/>
                </a:lnTo>
                <a:lnTo>
                  <a:pt x="345" y="90"/>
                </a:lnTo>
                <a:lnTo>
                  <a:pt x="345" y="90"/>
                </a:lnTo>
                <a:lnTo>
                  <a:pt x="345" y="90"/>
                </a:lnTo>
                <a:lnTo>
                  <a:pt x="345" y="90"/>
                </a:lnTo>
                <a:lnTo>
                  <a:pt x="345" y="90"/>
                </a:lnTo>
                <a:lnTo>
                  <a:pt x="345" y="90"/>
                </a:lnTo>
                <a:lnTo>
                  <a:pt x="345" y="91"/>
                </a:lnTo>
                <a:lnTo>
                  <a:pt x="345" y="91"/>
                </a:lnTo>
                <a:lnTo>
                  <a:pt x="345" y="91"/>
                </a:lnTo>
                <a:lnTo>
                  <a:pt x="345" y="91"/>
                </a:lnTo>
                <a:lnTo>
                  <a:pt x="345" y="91"/>
                </a:lnTo>
                <a:lnTo>
                  <a:pt x="345" y="91"/>
                </a:lnTo>
                <a:lnTo>
                  <a:pt x="345" y="92"/>
                </a:lnTo>
                <a:lnTo>
                  <a:pt x="345" y="92"/>
                </a:lnTo>
                <a:lnTo>
                  <a:pt x="345" y="92"/>
                </a:lnTo>
                <a:lnTo>
                  <a:pt x="345" y="92"/>
                </a:lnTo>
                <a:lnTo>
                  <a:pt x="345" y="92"/>
                </a:lnTo>
                <a:lnTo>
                  <a:pt x="345" y="92"/>
                </a:lnTo>
                <a:lnTo>
                  <a:pt x="345" y="92"/>
                </a:lnTo>
                <a:lnTo>
                  <a:pt x="345" y="92"/>
                </a:lnTo>
                <a:lnTo>
                  <a:pt x="345" y="92"/>
                </a:lnTo>
                <a:lnTo>
                  <a:pt x="345" y="92"/>
                </a:lnTo>
                <a:lnTo>
                  <a:pt x="345" y="92"/>
                </a:lnTo>
                <a:lnTo>
                  <a:pt x="345" y="93"/>
                </a:lnTo>
                <a:lnTo>
                  <a:pt x="345" y="93"/>
                </a:lnTo>
                <a:lnTo>
                  <a:pt x="345" y="93"/>
                </a:lnTo>
                <a:lnTo>
                  <a:pt x="345" y="93"/>
                </a:lnTo>
                <a:lnTo>
                  <a:pt x="345" y="93"/>
                </a:lnTo>
                <a:lnTo>
                  <a:pt x="345" y="93"/>
                </a:lnTo>
                <a:lnTo>
                  <a:pt x="345" y="93"/>
                </a:lnTo>
                <a:lnTo>
                  <a:pt x="345" y="93"/>
                </a:lnTo>
                <a:lnTo>
                  <a:pt x="345" y="93"/>
                </a:lnTo>
                <a:lnTo>
                  <a:pt x="345" y="93"/>
                </a:lnTo>
                <a:lnTo>
                  <a:pt x="345" y="93"/>
                </a:lnTo>
                <a:lnTo>
                  <a:pt x="345" y="93"/>
                </a:lnTo>
                <a:lnTo>
                  <a:pt x="345" y="93"/>
                </a:lnTo>
                <a:lnTo>
                  <a:pt x="345" y="94"/>
                </a:lnTo>
                <a:lnTo>
                  <a:pt x="345" y="94"/>
                </a:lnTo>
                <a:lnTo>
                  <a:pt x="345" y="94"/>
                </a:lnTo>
                <a:lnTo>
                  <a:pt x="345" y="94"/>
                </a:lnTo>
                <a:lnTo>
                  <a:pt x="345" y="94"/>
                </a:lnTo>
                <a:lnTo>
                  <a:pt x="345" y="94"/>
                </a:lnTo>
                <a:lnTo>
                  <a:pt x="345" y="94"/>
                </a:lnTo>
                <a:lnTo>
                  <a:pt x="345" y="94"/>
                </a:lnTo>
                <a:lnTo>
                  <a:pt x="345" y="94"/>
                </a:lnTo>
                <a:lnTo>
                  <a:pt x="345" y="94"/>
                </a:lnTo>
                <a:lnTo>
                  <a:pt x="345" y="94"/>
                </a:lnTo>
                <a:lnTo>
                  <a:pt x="345" y="94"/>
                </a:lnTo>
                <a:lnTo>
                  <a:pt x="345" y="95"/>
                </a:lnTo>
                <a:lnTo>
                  <a:pt x="345" y="95"/>
                </a:lnTo>
                <a:lnTo>
                  <a:pt x="345" y="95"/>
                </a:lnTo>
                <a:lnTo>
                  <a:pt x="345" y="95"/>
                </a:lnTo>
                <a:lnTo>
                  <a:pt x="345" y="95"/>
                </a:lnTo>
                <a:lnTo>
                  <a:pt x="345" y="95"/>
                </a:lnTo>
                <a:lnTo>
                  <a:pt x="345" y="95"/>
                </a:lnTo>
                <a:lnTo>
                  <a:pt x="345" y="96"/>
                </a:lnTo>
                <a:lnTo>
                  <a:pt x="345" y="96"/>
                </a:lnTo>
                <a:lnTo>
                  <a:pt x="345" y="96"/>
                </a:lnTo>
                <a:lnTo>
                  <a:pt x="345" y="96"/>
                </a:lnTo>
                <a:lnTo>
                  <a:pt x="345" y="96"/>
                </a:lnTo>
                <a:lnTo>
                  <a:pt x="345" y="96"/>
                </a:lnTo>
                <a:lnTo>
                  <a:pt x="345" y="96"/>
                </a:lnTo>
                <a:lnTo>
                  <a:pt x="345" y="96"/>
                </a:lnTo>
                <a:lnTo>
                  <a:pt x="345" y="96"/>
                </a:lnTo>
                <a:lnTo>
                  <a:pt x="345" y="96"/>
                </a:lnTo>
                <a:lnTo>
                  <a:pt x="345" y="96"/>
                </a:lnTo>
                <a:lnTo>
                  <a:pt x="345" y="96"/>
                </a:lnTo>
                <a:lnTo>
                  <a:pt x="345" y="96"/>
                </a:lnTo>
                <a:lnTo>
                  <a:pt x="345" y="96"/>
                </a:lnTo>
                <a:lnTo>
                  <a:pt x="345" y="97"/>
                </a:lnTo>
                <a:lnTo>
                  <a:pt x="345" y="97"/>
                </a:lnTo>
                <a:lnTo>
                  <a:pt x="345" y="97"/>
                </a:lnTo>
                <a:lnTo>
                  <a:pt x="345" y="97"/>
                </a:lnTo>
                <a:lnTo>
                  <a:pt x="345" y="97"/>
                </a:lnTo>
                <a:lnTo>
                  <a:pt x="345" y="97"/>
                </a:lnTo>
                <a:lnTo>
                  <a:pt x="345" y="97"/>
                </a:lnTo>
                <a:lnTo>
                  <a:pt x="345" y="97"/>
                </a:lnTo>
                <a:lnTo>
                  <a:pt x="345" y="97"/>
                </a:lnTo>
                <a:lnTo>
                  <a:pt x="345" y="97"/>
                </a:lnTo>
                <a:lnTo>
                  <a:pt x="345" y="97"/>
                </a:lnTo>
                <a:lnTo>
                  <a:pt x="345" y="97"/>
                </a:lnTo>
                <a:lnTo>
                  <a:pt x="345" y="97"/>
                </a:lnTo>
                <a:lnTo>
                  <a:pt x="345" y="97"/>
                </a:lnTo>
                <a:lnTo>
                  <a:pt x="345" y="97"/>
                </a:lnTo>
                <a:lnTo>
                  <a:pt x="345" y="98"/>
                </a:lnTo>
                <a:lnTo>
                  <a:pt x="345" y="98"/>
                </a:lnTo>
                <a:lnTo>
                  <a:pt x="345" y="98"/>
                </a:lnTo>
                <a:lnTo>
                  <a:pt x="345" y="98"/>
                </a:lnTo>
                <a:lnTo>
                  <a:pt x="345" y="98"/>
                </a:lnTo>
                <a:lnTo>
                  <a:pt x="345" y="98"/>
                </a:lnTo>
                <a:lnTo>
                  <a:pt x="345" y="98"/>
                </a:lnTo>
                <a:lnTo>
                  <a:pt x="345" y="98"/>
                </a:lnTo>
                <a:lnTo>
                  <a:pt x="345" y="98"/>
                </a:lnTo>
                <a:lnTo>
                  <a:pt x="345" y="99"/>
                </a:lnTo>
                <a:lnTo>
                  <a:pt x="345" y="99"/>
                </a:lnTo>
                <a:lnTo>
                  <a:pt x="345" y="99"/>
                </a:lnTo>
                <a:lnTo>
                  <a:pt x="345" y="99"/>
                </a:lnTo>
                <a:lnTo>
                  <a:pt x="345" y="99"/>
                </a:lnTo>
                <a:lnTo>
                  <a:pt x="345" y="99"/>
                </a:lnTo>
                <a:lnTo>
                  <a:pt x="345" y="99"/>
                </a:lnTo>
                <a:lnTo>
                  <a:pt x="345" y="99"/>
                </a:lnTo>
                <a:lnTo>
                  <a:pt x="345" y="99"/>
                </a:lnTo>
                <a:lnTo>
                  <a:pt x="345" y="99"/>
                </a:lnTo>
                <a:lnTo>
                  <a:pt x="345" y="99"/>
                </a:lnTo>
                <a:lnTo>
                  <a:pt x="345" y="99"/>
                </a:lnTo>
                <a:lnTo>
                  <a:pt x="345" y="99"/>
                </a:lnTo>
                <a:lnTo>
                  <a:pt x="345" y="99"/>
                </a:lnTo>
                <a:lnTo>
                  <a:pt x="345" y="99"/>
                </a:lnTo>
                <a:lnTo>
                  <a:pt x="345" y="99"/>
                </a:lnTo>
                <a:lnTo>
                  <a:pt x="345" y="100"/>
                </a:lnTo>
                <a:lnTo>
                  <a:pt x="345" y="100"/>
                </a:lnTo>
                <a:lnTo>
                  <a:pt x="345" y="100"/>
                </a:lnTo>
                <a:lnTo>
                  <a:pt x="345" y="100"/>
                </a:lnTo>
                <a:lnTo>
                  <a:pt x="345" y="100"/>
                </a:lnTo>
                <a:lnTo>
                  <a:pt x="345" y="100"/>
                </a:lnTo>
                <a:lnTo>
                  <a:pt x="345" y="100"/>
                </a:lnTo>
                <a:lnTo>
                  <a:pt x="345" y="100"/>
                </a:lnTo>
                <a:lnTo>
                  <a:pt x="345" y="100"/>
                </a:lnTo>
                <a:lnTo>
                  <a:pt x="345" y="100"/>
                </a:lnTo>
                <a:lnTo>
                  <a:pt x="345" y="100"/>
                </a:lnTo>
                <a:lnTo>
                  <a:pt x="344" y="100"/>
                </a:lnTo>
                <a:lnTo>
                  <a:pt x="344" y="100"/>
                </a:lnTo>
                <a:lnTo>
                  <a:pt x="344" y="100"/>
                </a:lnTo>
                <a:lnTo>
                  <a:pt x="344" y="100"/>
                </a:lnTo>
                <a:lnTo>
                  <a:pt x="344" y="101"/>
                </a:lnTo>
                <a:lnTo>
                  <a:pt x="344" y="101"/>
                </a:lnTo>
                <a:lnTo>
                  <a:pt x="344" y="101"/>
                </a:lnTo>
                <a:lnTo>
                  <a:pt x="344" y="101"/>
                </a:lnTo>
                <a:lnTo>
                  <a:pt x="344" y="101"/>
                </a:lnTo>
                <a:lnTo>
                  <a:pt x="344" y="101"/>
                </a:lnTo>
                <a:lnTo>
                  <a:pt x="344" y="101"/>
                </a:lnTo>
                <a:lnTo>
                  <a:pt x="344" y="102"/>
                </a:lnTo>
                <a:lnTo>
                  <a:pt x="344" y="102"/>
                </a:lnTo>
                <a:lnTo>
                  <a:pt x="344" y="102"/>
                </a:lnTo>
                <a:lnTo>
                  <a:pt x="344" y="102"/>
                </a:lnTo>
                <a:lnTo>
                  <a:pt x="344" y="102"/>
                </a:lnTo>
                <a:lnTo>
                  <a:pt x="344" y="102"/>
                </a:lnTo>
                <a:lnTo>
                  <a:pt x="344" y="102"/>
                </a:lnTo>
                <a:lnTo>
                  <a:pt x="344" y="102"/>
                </a:lnTo>
                <a:lnTo>
                  <a:pt x="344" y="102"/>
                </a:lnTo>
                <a:lnTo>
                  <a:pt x="344" y="102"/>
                </a:lnTo>
                <a:lnTo>
                  <a:pt x="344" y="102"/>
                </a:lnTo>
                <a:lnTo>
                  <a:pt x="344" y="102"/>
                </a:lnTo>
                <a:lnTo>
                  <a:pt x="344" y="102"/>
                </a:lnTo>
                <a:lnTo>
                  <a:pt x="344" y="102"/>
                </a:lnTo>
                <a:lnTo>
                  <a:pt x="344" y="102"/>
                </a:lnTo>
                <a:lnTo>
                  <a:pt x="344" y="102"/>
                </a:lnTo>
                <a:lnTo>
                  <a:pt x="344" y="102"/>
                </a:lnTo>
                <a:lnTo>
                  <a:pt x="344" y="102"/>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3" y="103"/>
                </a:lnTo>
                <a:lnTo>
                  <a:pt x="343" y="103"/>
                </a:lnTo>
                <a:lnTo>
                  <a:pt x="343" y="103"/>
                </a:lnTo>
                <a:lnTo>
                  <a:pt x="343" y="103"/>
                </a:lnTo>
                <a:lnTo>
                  <a:pt x="343" y="103"/>
                </a:lnTo>
                <a:lnTo>
                  <a:pt x="343" y="103"/>
                </a:lnTo>
                <a:lnTo>
                  <a:pt x="343" y="103"/>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2" y="104"/>
                </a:lnTo>
                <a:lnTo>
                  <a:pt x="342" y="104"/>
                </a:lnTo>
                <a:lnTo>
                  <a:pt x="342" y="104"/>
                </a:lnTo>
                <a:lnTo>
                  <a:pt x="342" y="104"/>
                </a:lnTo>
                <a:lnTo>
                  <a:pt x="342" y="104"/>
                </a:lnTo>
                <a:lnTo>
                  <a:pt x="342" y="104"/>
                </a:lnTo>
                <a:lnTo>
                  <a:pt x="342" y="104"/>
                </a:lnTo>
                <a:lnTo>
                  <a:pt x="342" y="104"/>
                </a:lnTo>
                <a:lnTo>
                  <a:pt x="342" y="104"/>
                </a:lnTo>
                <a:lnTo>
                  <a:pt x="342" y="104"/>
                </a:lnTo>
                <a:lnTo>
                  <a:pt x="342" y="104"/>
                </a:lnTo>
                <a:lnTo>
                  <a:pt x="342" y="104"/>
                </a:lnTo>
                <a:lnTo>
                  <a:pt x="342" y="104"/>
                </a:lnTo>
                <a:lnTo>
                  <a:pt x="342" y="105"/>
                </a:lnTo>
                <a:lnTo>
                  <a:pt x="342" y="105"/>
                </a:lnTo>
                <a:lnTo>
                  <a:pt x="342" y="105"/>
                </a:lnTo>
                <a:lnTo>
                  <a:pt x="342" y="105"/>
                </a:lnTo>
                <a:lnTo>
                  <a:pt x="342" y="105"/>
                </a:lnTo>
                <a:lnTo>
                  <a:pt x="342" y="105"/>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7"/>
                </a:lnTo>
                <a:lnTo>
                  <a:pt x="342" y="107"/>
                </a:lnTo>
                <a:lnTo>
                  <a:pt x="342" y="107"/>
                </a:lnTo>
                <a:lnTo>
                  <a:pt x="342" y="107"/>
                </a:lnTo>
                <a:lnTo>
                  <a:pt x="342" y="107"/>
                </a:lnTo>
                <a:lnTo>
                  <a:pt x="342" y="107"/>
                </a:lnTo>
                <a:lnTo>
                  <a:pt x="342"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0" y="109"/>
                </a:lnTo>
                <a:lnTo>
                  <a:pt x="340" y="109"/>
                </a:lnTo>
                <a:lnTo>
                  <a:pt x="340" y="109"/>
                </a:lnTo>
                <a:lnTo>
                  <a:pt x="340" y="109"/>
                </a:lnTo>
                <a:lnTo>
                  <a:pt x="340" y="109"/>
                </a:lnTo>
                <a:lnTo>
                  <a:pt x="340" y="109"/>
                </a:lnTo>
                <a:lnTo>
                  <a:pt x="340" y="109"/>
                </a:lnTo>
                <a:lnTo>
                  <a:pt x="340" y="109"/>
                </a:lnTo>
                <a:lnTo>
                  <a:pt x="340" y="109"/>
                </a:lnTo>
                <a:lnTo>
                  <a:pt x="340" y="109"/>
                </a:lnTo>
                <a:lnTo>
                  <a:pt x="340" y="109"/>
                </a:lnTo>
                <a:lnTo>
                  <a:pt x="340" y="109"/>
                </a:lnTo>
                <a:lnTo>
                  <a:pt x="340" y="109"/>
                </a:lnTo>
                <a:lnTo>
                  <a:pt x="340" y="110"/>
                </a:lnTo>
                <a:lnTo>
                  <a:pt x="340" y="110"/>
                </a:lnTo>
                <a:lnTo>
                  <a:pt x="340" y="110"/>
                </a:lnTo>
                <a:lnTo>
                  <a:pt x="340" y="110"/>
                </a:lnTo>
                <a:lnTo>
                  <a:pt x="340" y="110"/>
                </a:lnTo>
                <a:lnTo>
                  <a:pt x="340" y="110"/>
                </a:lnTo>
                <a:lnTo>
                  <a:pt x="339" y="110"/>
                </a:lnTo>
                <a:lnTo>
                  <a:pt x="339" y="110"/>
                </a:lnTo>
                <a:lnTo>
                  <a:pt x="339" y="110"/>
                </a:lnTo>
                <a:lnTo>
                  <a:pt x="339" y="110"/>
                </a:lnTo>
                <a:lnTo>
                  <a:pt x="339" y="110"/>
                </a:lnTo>
                <a:lnTo>
                  <a:pt x="339" y="110"/>
                </a:lnTo>
                <a:lnTo>
                  <a:pt x="339" y="110"/>
                </a:lnTo>
                <a:lnTo>
                  <a:pt x="339" y="110"/>
                </a:lnTo>
                <a:lnTo>
                  <a:pt x="339" y="111"/>
                </a:lnTo>
                <a:lnTo>
                  <a:pt x="338" y="111"/>
                </a:lnTo>
                <a:lnTo>
                  <a:pt x="338" y="111"/>
                </a:lnTo>
                <a:lnTo>
                  <a:pt x="338" y="111"/>
                </a:lnTo>
                <a:lnTo>
                  <a:pt x="338" y="111"/>
                </a:lnTo>
                <a:lnTo>
                  <a:pt x="338" y="111"/>
                </a:lnTo>
                <a:lnTo>
                  <a:pt x="338" y="112"/>
                </a:lnTo>
                <a:lnTo>
                  <a:pt x="338" y="112"/>
                </a:lnTo>
                <a:lnTo>
                  <a:pt x="338" y="112"/>
                </a:lnTo>
                <a:lnTo>
                  <a:pt x="338" y="112"/>
                </a:lnTo>
                <a:lnTo>
                  <a:pt x="338" y="112"/>
                </a:lnTo>
                <a:lnTo>
                  <a:pt x="338" y="112"/>
                </a:lnTo>
                <a:lnTo>
                  <a:pt x="338" y="112"/>
                </a:lnTo>
                <a:lnTo>
                  <a:pt x="338" y="112"/>
                </a:lnTo>
                <a:lnTo>
                  <a:pt x="338" y="113"/>
                </a:lnTo>
                <a:lnTo>
                  <a:pt x="338" y="113"/>
                </a:lnTo>
                <a:lnTo>
                  <a:pt x="338" y="113"/>
                </a:lnTo>
                <a:lnTo>
                  <a:pt x="338" y="113"/>
                </a:lnTo>
                <a:lnTo>
                  <a:pt x="338" y="113"/>
                </a:lnTo>
                <a:lnTo>
                  <a:pt x="338" y="113"/>
                </a:lnTo>
                <a:lnTo>
                  <a:pt x="338" y="113"/>
                </a:lnTo>
                <a:lnTo>
                  <a:pt x="338" y="113"/>
                </a:lnTo>
                <a:lnTo>
                  <a:pt x="338" y="113"/>
                </a:lnTo>
                <a:lnTo>
                  <a:pt x="338" y="113"/>
                </a:lnTo>
                <a:lnTo>
                  <a:pt x="338" y="113"/>
                </a:lnTo>
                <a:lnTo>
                  <a:pt x="337" y="114"/>
                </a:lnTo>
                <a:lnTo>
                  <a:pt x="337" y="114"/>
                </a:lnTo>
                <a:lnTo>
                  <a:pt x="337" y="114"/>
                </a:lnTo>
                <a:lnTo>
                  <a:pt x="337" y="114"/>
                </a:lnTo>
                <a:lnTo>
                  <a:pt x="337" y="114"/>
                </a:lnTo>
                <a:lnTo>
                  <a:pt x="337" y="114"/>
                </a:lnTo>
                <a:lnTo>
                  <a:pt x="337" y="114"/>
                </a:lnTo>
                <a:lnTo>
                  <a:pt x="337" y="114"/>
                </a:lnTo>
                <a:lnTo>
                  <a:pt x="337" y="114"/>
                </a:lnTo>
                <a:lnTo>
                  <a:pt x="337" y="114"/>
                </a:lnTo>
                <a:lnTo>
                  <a:pt x="337" y="114"/>
                </a:lnTo>
                <a:lnTo>
                  <a:pt x="337" y="115"/>
                </a:lnTo>
                <a:lnTo>
                  <a:pt x="337" y="115"/>
                </a:lnTo>
                <a:lnTo>
                  <a:pt x="337" y="115"/>
                </a:lnTo>
                <a:lnTo>
                  <a:pt x="337" y="115"/>
                </a:lnTo>
                <a:lnTo>
                  <a:pt x="337" y="115"/>
                </a:lnTo>
                <a:lnTo>
                  <a:pt x="337" y="115"/>
                </a:lnTo>
                <a:lnTo>
                  <a:pt x="337" y="115"/>
                </a:lnTo>
                <a:lnTo>
                  <a:pt x="337" y="116"/>
                </a:lnTo>
                <a:lnTo>
                  <a:pt x="337" y="116"/>
                </a:lnTo>
                <a:lnTo>
                  <a:pt x="337" y="116"/>
                </a:lnTo>
                <a:lnTo>
                  <a:pt x="337" y="116"/>
                </a:lnTo>
                <a:lnTo>
                  <a:pt x="337" y="116"/>
                </a:lnTo>
                <a:lnTo>
                  <a:pt x="337" y="117"/>
                </a:lnTo>
                <a:lnTo>
                  <a:pt x="337" y="117"/>
                </a:lnTo>
                <a:lnTo>
                  <a:pt x="337" y="117"/>
                </a:lnTo>
                <a:lnTo>
                  <a:pt x="337" y="117"/>
                </a:lnTo>
                <a:lnTo>
                  <a:pt x="337" y="117"/>
                </a:lnTo>
                <a:lnTo>
                  <a:pt x="337" y="117"/>
                </a:lnTo>
                <a:lnTo>
                  <a:pt x="337" y="117"/>
                </a:lnTo>
                <a:lnTo>
                  <a:pt x="337" y="117"/>
                </a:lnTo>
                <a:lnTo>
                  <a:pt x="337" y="117"/>
                </a:lnTo>
                <a:lnTo>
                  <a:pt x="337" y="117"/>
                </a:lnTo>
                <a:lnTo>
                  <a:pt x="337" y="118"/>
                </a:lnTo>
                <a:lnTo>
                  <a:pt x="337" y="118"/>
                </a:lnTo>
                <a:lnTo>
                  <a:pt x="337" y="118"/>
                </a:lnTo>
                <a:lnTo>
                  <a:pt x="337" y="118"/>
                </a:lnTo>
                <a:lnTo>
                  <a:pt x="337" y="118"/>
                </a:lnTo>
                <a:lnTo>
                  <a:pt x="337" y="118"/>
                </a:lnTo>
                <a:lnTo>
                  <a:pt x="337" y="118"/>
                </a:lnTo>
                <a:lnTo>
                  <a:pt x="337" y="118"/>
                </a:lnTo>
                <a:lnTo>
                  <a:pt x="337" y="118"/>
                </a:lnTo>
                <a:lnTo>
                  <a:pt x="337" y="119"/>
                </a:lnTo>
                <a:lnTo>
                  <a:pt x="337" y="119"/>
                </a:lnTo>
                <a:lnTo>
                  <a:pt x="336" y="120"/>
                </a:lnTo>
                <a:lnTo>
                  <a:pt x="336" y="120"/>
                </a:lnTo>
                <a:lnTo>
                  <a:pt x="335" y="120"/>
                </a:lnTo>
                <a:lnTo>
                  <a:pt x="335" y="120"/>
                </a:lnTo>
                <a:lnTo>
                  <a:pt x="334" y="121"/>
                </a:lnTo>
                <a:lnTo>
                  <a:pt x="333" y="121"/>
                </a:lnTo>
                <a:lnTo>
                  <a:pt x="333" y="121"/>
                </a:lnTo>
                <a:lnTo>
                  <a:pt x="332" y="121"/>
                </a:lnTo>
                <a:lnTo>
                  <a:pt x="332" y="121"/>
                </a:lnTo>
                <a:lnTo>
                  <a:pt x="332" y="121"/>
                </a:lnTo>
                <a:lnTo>
                  <a:pt x="332" y="121"/>
                </a:lnTo>
                <a:lnTo>
                  <a:pt x="332" y="121"/>
                </a:lnTo>
                <a:lnTo>
                  <a:pt x="332" y="121"/>
                </a:lnTo>
                <a:lnTo>
                  <a:pt x="332" y="121"/>
                </a:lnTo>
                <a:lnTo>
                  <a:pt x="332" y="122"/>
                </a:lnTo>
                <a:lnTo>
                  <a:pt x="332" y="122"/>
                </a:lnTo>
                <a:lnTo>
                  <a:pt x="332" y="122"/>
                </a:lnTo>
                <a:lnTo>
                  <a:pt x="332" y="121"/>
                </a:lnTo>
                <a:lnTo>
                  <a:pt x="332" y="121"/>
                </a:lnTo>
                <a:lnTo>
                  <a:pt x="331" y="121"/>
                </a:lnTo>
                <a:lnTo>
                  <a:pt x="331" y="121"/>
                </a:lnTo>
                <a:lnTo>
                  <a:pt x="331" y="121"/>
                </a:lnTo>
                <a:lnTo>
                  <a:pt x="331" y="121"/>
                </a:lnTo>
                <a:lnTo>
                  <a:pt x="331" y="121"/>
                </a:lnTo>
                <a:lnTo>
                  <a:pt x="331" y="121"/>
                </a:lnTo>
                <a:lnTo>
                  <a:pt x="331" y="121"/>
                </a:lnTo>
                <a:lnTo>
                  <a:pt x="331" y="121"/>
                </a:lnTo>
                <a:lnTo>
                  <a:pt x="331" y="121"/>
                </a:lnTo>
                <a:lnTo>
                  <a:pt x="331" y="121"/>
                </a:lnTo>
                <a:lnTo>
                  <a:pt x="331" y="121"/>
                </a:lnTo>
                <a:lnTo>
                  <a:pt x="331" y="121"/>
                </a:lnTo>
                <a:lnTo>
                  <a:pt x="330" y="121"/>
                </a:lnTo>
                <a:lnTo>
                  <a:pt x="330" y="121"/>
                </a:lnTo>
                <a:lnTo>
                  <a:pt x="330" y="121"/>
                </a:lnTo>
                <a:lnTo>
                  <a:pt x="330" y="121"/>
                </a:lnTo>
                <a:lnTo>
                  <a:pt x="328" y="122"/>
                </a:lnTo>
                <a:lnTo>
                  <a:pt x="328" y="122"/>
                </a:lnTo>
                <a:lnTo>
                  <a:pt x="328" y="123"/>
                </a:lnTo>
                <a:lnTo>
                  <a:pt x="328" y="123"/>
                </a:lnTo>
                <a:lnTo>
                  <a:pt x="328" y="123"/>
                </a:lnTo>
                <a:lnTo>
                  <a:pt x="328" y="123"/>
                </a:lnTo>
                <a:lnTo>
                  <a:pt x="328" y="123"/>
                </a:lnTo>
                <a:lnTo>
                  <a:pt x="328" y="123"/>
                </a:lnTo>
                <a:lnTo>
                  <a:pt x="328" y="123"/>
                </a:lnTo>
                <a:lnTo>
                  <a:pt x="328" y="123"/>
                </a:lnTo>
                <a:lnTo>
                  <a:pt x="328" y="123"/>
                </a:lnTo>
                <a:lnTo>
                  <a:pt x="328" y="123"/>
                </a:lnTo>
                <a:lnTo>
                  <a:pt x="328" y="123"/>
                </a:lnTo>
                <a:lnTo>
                  <a:pt x="328" y="123"/>
                </a:lnTo>
                <a:lnTo>
                  <a:pt x="328" y="123"/>
                </a:lnTo>
                <a:lnTo>
                  <a:pt x="327" y="124"/>
                </a:lnTo>
                <a:lnTo>
                  <a:pt x="327" y="124"/>
                </a:lnTo>
                <a:lnTo>
                  <a:pt x="327" y="124"/>
                </a:lnTo>
                <a:lnTo>
                  <a:pt x="327" y="124"/>
                </a:lnTo>
                <a:lnTo>
                  <a:pt x="327" y="124"/>
                </a:lnTo>
                <a:lnTo>
                  <a:pt x="327" y="124"/>
                </a:lnTo>
                <a:lnTo>
                  <a:pt x="327" y="124"/>
                </a:lnTo>
                <a:lnTo>
                  <a:pt x="327" y="124"/>
                </a:lnTo>
                <a:lnTo>
                  <a:pt x="327" y="125"/>
                </a:lnTo>
                <a:lnTo>
                  <a:pt x="327" y="125"/>
                </a:lnTo>
                <a:lnTo>
                  <a:pt x="327" y="125"/>
                </a:lnTo>
                <a:lnTo>
                  <a:pt x="327" y="126"/>
                </a:lnTo>
                <a:lnTo>
                  <a:pt x="327" y="126"/>
                </a:lnTo>
                <a:lnTo>
                  <a:pt x="327" y="126"/>
                </a:lnTo>
                <a:lnTo>
                  <a:pt x="327" y="126"/>
                </a:lnTo>
                <a:lnTo>
                  <a:pt x="327" y="126"/>
                </a:lnTo>
                <a:lnTo>
                  <a:pt x="327" y="126"/>
                </a:lnTo>
                <a:lnTo>
                  <a:pt x="327" y="126"/>
                </a:lnTo>
                <a:lnTo>
                  <a:pt x="327" y="126"/>
                </a:lnTo>
                <a:lnTo>
                  <a:pt x="327" y="126"/>
                </a:lnTo>
                <a:lnTo>
                  <a:pt x="327" y="126"/>
                </a:lnTo>
                <a:lnTo>
                  <a:pt x="327" y="126"/>
                </a:lnTo>
                <a:lnTo>
                  <a:pt x="327" y="126"/>
                </a:lnTo>
                <a:lnTo>
                  <a:pt x="327" y="127"/>
                </a:lnTo>
                <a:lnTo>
                  <a:pt x="327" y="127"/>
                </a:lnTo>
                <a:lnTo>
                  <a:pt x="327" y="127"/>
                </a:lnTo>
                <a:lnTo>
                  <a:pt x="327" y="127"/>
                </a:lnTo>
                <a:lnTo>
                  <a:pt x="327" y="127"/>
                </a:lnTo>
                <a:lnTo>
                  <a:pt x="327" y="127"/>
                </a:lnTo>
                <a:lnTo>
                  <a:pt x="327" y="127"/>
                </a:lnTo>
                <a:lnTo>
                  <a:pt x="327" y="127"/>
                </a:lnTo>
                <a:lnTo>
                  <a:pt x="327" y="127"/>
                </a:lnTo>
                <a:lnTo>
                  <a:pt x="327" y="127"/>
                </a:lnTo>
                <a:lnTo>
                  <a:pt x="326" y="127"/>
                </a:lnTo>
                <a:lnTo>
                  <a:pt x="326" y="127"/>
                </a:lnTo>
                <a:lnTo>
                  <a:pt x="326" y="128"/>
                </a:lnTo>
                <a:lnTo>
                  <a:pt x="326" y="128"/>
                </a:lnTo>
                <a:lnTo>
                  <a:pt x="326" y="128"/>
                </a:lnTo>
                <a:lnTo>
                  <a:pt x="326" y="128"/>
                </a:lnTo>
                <a:lnTo>
                  <a:pt x="325" y="128"/>
                </a:lnTo>
                <a:lnTo>
                  <a:pt x="325" y="128"/>
                </a:lnTo>
                <a:lnTo>
                  <a:pt x="325" y="128"/>
                </a:lnTo>
                <a:lnTo>
                  <a:pt x="325" y="128"/>
                </a:lnTo>
                <a:lnTo>
                  <a:pt x="325" y="128"/>
                </a:lnTo>
                <a:lnTo>
                  <a:pt x="325" y="128"/>
                </a:lnTo>
                <a:lnTo>
                  <a:pt x="325" y="128"/>
                </a:lnTo>
                <a:lnTo>
                  <a:pt x="325" y="128"/>
                </a:lnTo>
                <a:lnTo>
                  <a:pt x="325" y="128"/>
                </a:lnTo>
                <a:lnTo>
                  <a:pt x="325" y="128"/>
                </a:lnTo>
                <a:lnTo>
                  <a:pt x="324" y="128"/>
                </a:lnTo>
                <a:lnTo>
                  <a:pt x="324" y="129"/>
                </a:lnTo>
                <a:lnTo>
                  <a:pt x="324" y="129"/>
                </a:lnTo>
                <a:lnTo>
                  <a:pt x="324" y="129"/>
                </a:lnTo>
                <a:lnTo>
                  <a:pt x="324" y="129"/>
                </a:lnTo>
                <a:lnTo>
                  <a:pt x="324" y="129"/>
                </a:lnTo>
                <a:lnTo>
                  <a:pt x="324" y="129"/>
                </a:lnTo>
                <a:lnTo>
                  <a:pt x="324" y="129"/>
                </a:lnTo>
                <a:lnTo>
                  <a:pt x="324" y="129"/>
                </a:lnTo>
                <a:lnTo>
                  <a:pt x="324" y="129"/>
                </a:lnTo>
                <a:lnTo>
                  <a:pt x="324" y="129"/>
                </a:lnTo>
                <a:lnTo>
                  <a:pt x="324"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2"/>
                </a:lnTo>
                <a:lnTo>
                  <a:pt x="323" y="132"/>
                </a:lnTo>
                <a:lnTo>
                  <a:pt x="323"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4"/>
                </a:lnTo>
                <a:lnTo>
                  <a:pt x="320" y="134"/>
                </a:lnTo>
                <a:lnTo>
                  <a:pt x="320" y="134"/>
                </a:lnTo>
                <a:lnTo>
                  <a:pt x="320" y="134"/>
                </a:lnTo>
                <a:lnTo>
                  <a:pt x="320" y="134"/>
                </a:lnTo>
                <a:lnTo>
                  <a:pt x="320" y="134"/>
                </a:lnTo>
                <a:lnTo>
                  <a:pt x="320" y="134"/>
                </a:lnTo>
                <a:lnTo>
                  <a:pt x="320" y="134"/>
                </a:lnTo>
                <a:lnTo>
                  <a:pt x="320" y="134"/>
                </a:lnTo>
                <a:lnTo>
                  <a:pt x="320" y="134"/>
                </a:lnTo>
                <a:lnTo>
                  <a:pt x="320" y="134"/>
                </a:lnTo>
                <a:lnTo>
                  <a:pt x="320" y="134"/>
                </a:lnTo>
                <a:lnTo>
                  <a:pt x="320" y="134"/>
                </a:lnTo>
                <a:lnTo>
                  <a:pt x="320" y="134"/>
                </a:lnTo>
                <a:lnTo>
                  <a:pt x="320"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6" y="135"/>
                </a:lnTo>
                <a:lnTo>
                  <a:pt x="316" y="135"/>
                </a:lnTo>
                <a:lnTo>
                  <a:pt x="316" y="135"/>
                </a:lnTo>
                <a:lnTo>
                  <a:pt x="316" y="135"/>
                </a:lnTo>
                <a:lnTo>
                  <a:pt x="316" y="135"/>
                </a:lnTo>
                <a:lnTo>
                  <a:pt x="316" y="135"/>
                </a:lnTo>
                <a:lnTo>
                  <a:pt x="316" y="135"/>
                </a:lnTo>
                <a:lnTo>
                  <a:pt x="316" y="135"/>
                </a:lnTo>
                <a:lnTo>
                  <a:pt x="316" y="135"/>
                </a:lnTo>
                <a:lnTo>
                  <a:pt x="316" y="135"/>
                </a:lnTo>
                <a:lnTo>
                  <a:pt x="316"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6"/>
                </a:lnTo>
                <a:lnTo>
                  <a:pt x="314" y="136"/>
                </a:lnTo>
                <a:lnTo>
                  <a:pt x="314" y="136"/>
                </a:lnTo>
                <a:lnTo>
                  <a:pt x="314" y="136"/>
                </a:lnTo>
                <a:lnTo>
                  <a:pt x="314" y="136"/>
                </a:lnTo>
                <a:lnTo>
                  <a:pt x="314" y="136"/>
                </a:lnTo>
                <a:lnTo>
                  <a:pt x="314" y="136"/>
                </a:lnTo>
                <a:lnTo>
                  <a:pt x="314" y="136"/>
                </a:lnTo>
                <a:lnTo>
                  <a:pt x="314" y="136"/>
                </a:lnTo>
                <a:lnTo>
                  <a:pt x="314" y="137"/>
                </a:lnTo>
                <a:lnTo>
                  <a:pt x="314" y="137"/>
                </a:lnTo>
                <a:lnTo>
                  <a:pt x="314" y="137"/>
                </a:lnTo>
                <a:lnTo>
                  <a:pt x="313" y="137"/>
                </a:lnTo>
                <a:lnTo>
                  <a:pt x="313" y="137"/>
                </a:lnTo>
                <a:lnTo>
                  <a:pt x="313" y="137"/>
                </a:lnTo>
                <a:lnTo>
                  <a:pt x="313" y="137"/>
                </a:lnTo>
                <a:lnTo>
                  <a:pt x="313" y="137"/>
                </a:lnTo>
                <a:lnTo>
                  <a:pt x="313" y="137"/>
                </a:lnTo>
                <a:lnTo>
                  <a:pt x="313" y="137"/>
                </a:lnTo>
                <a:lnTo>
                  <a:pt x="313" y="137"/>
                </a:lnTo>
                <a:lnTo>
                  <a:pt x="313" y="136"/>
                </a:lnTo>
                <a:lnTo>
                  <a:pt x="313" y="136"/>
                </a:lnTo>
                <a:lnTo>
                  <a:pt x="313" y="136"/>
                </a:lnTo>
                <a:lnTo>
                  <a:pt x="312" y="136"/>
                </a:lnTo>
                <a:lnTo>
                  <a:pt x="312" y="136"/>
                </a:lnTo>
                <a:lnTo>
                  <a:pt x="312" y="136"/>
                </a:lnTo>
                <a:lnTo>
                  <a:pt x="312" y="136"/>
                </a:lnTo>
                <a:lnTo>
                  <a:pt x="312" y="136"/>
                </a:lnTo>
                <a:lnTo>
                  <a:pt x="312" y="136"/>
                </a:lnTo>
                <a:lnTo>
                  <a:pt x="312" y="136"/>
                </a:lnTo>
                <a:lnTo>
                  <a:pt x="312" y="136"/>
                </a:lnTo>
                <a:lnTo>
                  <a:pt x="312" y="136"/>
                </a:lnTo>
                <a:lnTo>
                  <a:pt x="312" y="136"/>
                </a:lnTo>
                <a:lnTo>
                  <a:pt x="312" y="136"/>
                </a:lnTo>
                <a:lnTo>
                  <a:pt x="312" y="136"/>
                </a:lnTo>
                <a:lnTo>
                  <a:pt x="312"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5"/>
                </a:lnTo>
                <a:lnTo>
                  <a:pt x="311" y="135"/>
                </a:lnTo>
                <a:lnTo>
                  <a:pt x="311" y="135"/>
                </a:lnTo>
                <a:lnTo>
                  <a:pt x="311" y="135"/>
                </a:lnTo>
                <a:lnTo>
                  <a:pt x="311" y="135"/>
                </a:lnTo>
                <a:lnTo>
                  <a:pt x="311" y="135"/>
                </a:lnTo>
                <a:lnTo>
                  <a:pt x="311" y="135"/>
                </a:lnTo>
                <a:lnTo>
                  <a:pt x="311" y="135"/>
                </a:lnTo>
                <a:lnTo>
                  <a:pt x="311" y="135"/>
                </a:lnTo>
                <a:lnTo>
                  <a:pt x="311" y="135"/>
                </a:lnTo>
                <a:lnTo>
                  <a:pt x="311" y="135"/>
                </a:lnTo>
                <a:lnTo>
                  <a:pt x="311" y="135"/>
                </a:lnTo>
                <a:lnTo>
                  <a:pt x="311" y="135"/>
                </a:lnTo>
                <a:lnTo>
                  <a:pt x="311" y="135"/>
                </a:lnTo>
                <a:lnTo>
                  <a:pt x="311"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09" y="135"/>
                </a:lnTo>
                <a:lnTo>
                  <a:pt x="308" y="135"/>
                </a:lnTo>
                <a:lnTo>
                  <a:pt x="308" y="135"/>
                </a:lnTo>
                <a:lnTo>
                  <a:pt x="308" y="135"/>
                </a:lnTo>
                <a:lnTo>
                  <a:pt x="308" y="135"/>
                </a:lnTo>
                <a:lnTo>
                  <a:pt x="308" y="134"/>
                </a:lnTo>
                <a:lnTo>
                  <a:pt x="308" y="134"/>
                </a:lnTo>
                <a:lnTo>
                  <a:pt x="308" y="134"/>
                </a:lnTo>
                <a:lnTo>
                  <a:pt x="308" y="134"/>
                </a:lnTo>
                <a:lnTo>
                  <a:pt x="308" y="134"/>
                </a:lnTo>
                <a:lnTo>
                  <a:pt x="308" y="134"/>
                </a:lnTo>
                <a:lnTo>
                  <a:pt x="308" y="134"/>
                </a:lnTo>
                <a:lnTo>
                  <a:pt x="308" y="134"/>
                </a:lnTo>
                <a:lnTo>
                  <a:pt x="308" y="134"/>
                </a:lnTo>
                <a:lnTo>
                  <a:pt x="308" y="134"/>
                </a:lnTo>
                <a:lnTo>
                  <a:pt x="305" y="135"/>
                </a:lnTo>
                <a:lnTo>
                  <a:pt x="304" y="135"/>
                </a:lnTo>
                <a:lnTo>
                  <a:pt x="303" y="134"/>
                </a:lnTo>
                <a:lnTo>
                  <a:pt x="303" y="134"/>
                </a:lnTo>
                <a:lnTo>
                  <a:pt x="303" y="134"/>
                </a:lnTo>
                <a:lnTo>
                  <a:pt x="302" y="134"/>
                </a:lnTo>
                <a:lnTo>
                  <a:pt x="302" y="134"/>
                </a:lnTo>
                <a:lnTo>
                  <a:pt x="302" y="134"/>
                </a:lnTo>
                <a:lnTo>
                  <a:pt x="302" y="134"/>
                </a:lnTo>
                <a:lnTo>
                  <a:pt x="302" y="134"/>
                </a:lnTo>
                <a:lnTo>
                  <a:pt x="302" y="134"/>
                </a:lnTo>
                <a:lnTo>
                  <a:pt x="302" y="134"/>
                </a:lnTo>
                <a:lnTo>
                  <a:pt x="302" y="134"/>
                </a:lnTo>
                <a:lnTo>
                  <a:pt x="302" y="134"/>
                </a:lnTo>
                <a:lnTo>
                  <a:pt x="301" y="134"/>
                </a:lnTo>
                <a:lnTo>
                  <a:pt x="301" y="134"/>
                </a:lnTo>
                <a:lnTo>
                  <a:pt x="301" y="134"/>
                </a:lnTo>
                <a:lnTo>
                  <a:pt x="301" y="134"/>
                </a:lnTo>
                <a:lnTo>
                  <a:pt x="301" y="134"/>
                </a:lnTo>
                <a:lnTo>
                  <a:pt x="301" y="134"/>
                </a:lnTo>
                <a:lnTo>
                  <a:pt x="301" y="134"/>
                </a:lnTo>
                <a:lnTo>
                  <a:pt x="301" y="134"/>
                </a:lnTo>
                <a:lnTo>
                  <a:pt x="301" y="134"/>
                </a:lnTo>
                <a:lnTo>
                  <a:pt x="301" y="134"/>
                </a:lnTo>
                <a:lnTo>
                  <a:pt x="301" y="134"/>
                </a:lnTo>
                <a:lnTo>
                  <a:pt x="301" y="134"/>
                </a:lnTo>
                <a:lnTo>
                  <a:pt x="301" y="134"/>
                </a:lnTo>
                <a:lnTo>
                  <a:pt x="301" y="134"/>
                </a:lnTo>
                <a:lnTo>
                  <a:pt x="301" y="134"/>
                </a:lnTo>
                <a:lnTo>
                  <a:pt x="300" y="134"/>
                </a:lnTo>
                <a:lnTo>
                  <a:pt x="300" y="134"/>
                </a:lnTo>
                <a:lnTo>
                  <a:pt x="299" y="135"/>
                </a:lnTo>
                <a:lnTo>
                  <a:pt x="298" y="134"/>
                </a:lnTo>
                <a:lnTo>
                  <a:pt x="297" y="135"/>
                </a:lnTo>
                <a:lnTo>
                  <a:pt x="297" y="135"/>
                </a:lnTo>
                <a:lnTo>
                  <a:pt x="297" y="135"/>
                </a:lnTo>
                <a:lnTo>
                  <a:pt x="297" y="135"/>
                </a:lnTo>
                <a:lnTo>
                  <a:pt x="297" y="135"/>
                </a:lnTo>
                <a:lnTo>
                  <a:pt x="297" y="135"/>
                </a:lnTo>
                <a:lnTo>
                  <a:pt x="297" y="135"/>
                </a:lnTo>
                <a:lnTo>
                  <a:pt x="297" y="135"/>
                </a:lnTo>
                <a:lnTo>
                  <a:pt x="297" y="135"/>
                </a:lnTo>
                <a:lnTo>
                  <a:pt x="297" y="135"/>
                </a:lnTo>
                <a:lnTo>
                  <a:pt x="297" y="135"/>
                </a:lnTo>
                <a:lnTo>
                  <a:pt x="297" y="135"/>
                </a:lnTo>
                <a:lnTo>
                  <a:pt x="297" y="135"/>
                </a:lnTo>
                <a:lnTo>
                  <a:pt x="297" y="135"/>
                </a:lnTo>
                <a:lnTo>
                  <a:pt x="297" y="135"/>
                </a:lnTo>
                <a:lnTo>
                  <a:pt x="297" y="135"/>
                </a:lnTo>
                <a:lnTo>
                  <a:pt x="297" y="135"/>
                </a:lnTo>
                <a:lnTo>
                  <a:pt x="296" y="135"/>
                </a:lnTo>
                <a:lnTo>
                  <a:pt x="296" y="135"/>
                </a:lnTo>
                <a:lnTo>
                  <a:pt x="296" y="135"/>
                </a:lnTo>
                <a:lnTo>
                  <a:pt x="296" y="135"/>
                </a:lnTo>
                <a:lnTo>
                  <a:pt x="296" y="135"/>
                </a:lnTo>
                <a:lnTo>
                  <a:pt x="296" y="135"/>
                </a:lnTo>
                <a:lnTo>
                  <a:pt x="296" y="135"/>
                </a:lnTo>
                <a:lnTo>
                  <a:pt x="296" y="135"/>
                </a:lnTo>
                <a:lnTo>
                  <a:pt x="296" y="135"/>
                </a:lnTo>
                <a:lnTo>
                  <a:pt x="296" y="135"/>
                </a:lnTo>
                <a:lnTo>
                  <a:pt x="296" y="135"/>
                </a:lnTo>
                <a:lnTo>
                  <a:pt x="296" y="135"/>
                </a:lnTo>
                <a:lnTo>
                  <a:pt x="296" y="135"/>
                </a:lnTo>
                <a:lnTo>
                  <a:pt x="296" y="135"/>
                </a:lnTo>
                <a:lnTo>
                  <a:pt x="296" y="135"/>
                </a:lnTo>
                <a:lnTo>
                  <a:pt x="296" y="135"/>
                </a:lnTo>
                <a:lnTo>
                  <a:pt x="296" y="135"/>
                </a:lnTo>
                <a:lnTo>
                  <a:pt x="294" y="135"/>
                </a:lnTo>
                <a:lnTo>
                  <a:pt x="294"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2" y="135"/>
                </a:lnTo>
                <a:lnTo>
                  <a:pt x="292" y="135"/>
                </a:lnTo>
                <a:lnTo>
                  <a:pt x="292" y="135"/>
                </a:lnTo>
                <a:lnTo>
                  <a:pt x="292" y="135"/>
                </a:lnTo>
                <a:lnTo>
                  <a:pt x="292" y="135"/>
                </a:lnTo>
                <a:lnTo>
                  <a:pt x="292" y="135"/>
                </a:lnTo>
                <a:lnTo>
                  <a:pt x="292" y="135"/>
                </a:lnTo>
                <a:lnTo>
                  <a:pt x="292" y="135"/>
                </a:lnTo>
                <a:lnTo>
                  <a:pt x="292" y="135"/>
                </a:lnTo>
                <a:lnTo>
                  <a:pt x="292" y="135"/>
                </a:lnTo>
                <a:lnTo>
                  <a:pt x="292" y="135"/>
                </a:lnTo>
                <a:lnTo>
                  <a:pt x="292" y="135"/>
                </a:lnTo>
                <a:lnTo>
                  <a:pt x="292" y="135"/>
                </a:lnTo>
                <a:lnTo>
                  <a:pt x="292" y="135"/>
                </a:lnTo>
                <a:lnTo>
                  <a:pt x="292" y="135"/>
                </a:lnTo>
                <a:lnTo>
                  <a:pt x="292" y="135"/>
                </a:lnTo>
                <a:lnTo>
                  <a:pt x="292" y="135"/>
                </a:lnTo>
                <a:lnTo>
                  <a:pt x="291" y="135"/>
                </a:lnTo>
                <a:lnTo>
                  <a:pt x="290" y="135"/>
                </a:lnTo>
                <a:lnTo>
                  <a:pt x="290"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8" y="135"/>
                </a:lnTo>
                <a:lnTo>
                  <a:pt x="288" y="135"/>
                </a:lnTo>
                <a:lnTo>
                  <a:pt x="288" y="135"/>
                </a:lnTo>
                <a:lnTo>
                  <a:pt x="288" y="135"/>
                </a:lnTo>
                <a:lnTo>
                  <a:pt x="288" y="135"/>
                </a:lnTo>
                <a:lnTo>
                  <a:pt x="288" y="135"/>
                </a:lnTo>
                <a:lnTo>
                  <a:pt x="288" y="135"/>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4" y="134"/>
                </a:lnTo>
                <a:lnTo>
                  <a:pt x="284" y="134"/>
                </a:lnTo>
                <a:lnTo>
                  <a:pt x="284" y="134"/>
                </a:lnTo>
                <a:lnTo>
                  <a:pt x="284" y="134"/>
                </a:lnTo>
                <a:lnTo>
                  <a:pt x="284" y="134"/>
                </a:lnTo>
                <a:lnTo>
                  <a:pt x="284" y="134"/>
                </a:lnTo>
                <a:lnTo>
                  <a:pt x="284" y="134"/>
                </a:lnTo>
                <a:lnTo>
                  <a:pt x="284" y="134"/>
                </a:lnTo>
                <a:lnTo>
                  <a:pt x="284" y="134"/>
                </a:lnTo>
                <a:lnTo>
                  <a:pt x="284" y="134"/>
                </a:lnTo>
                <a:lnTo>
                  <a:pt x="284" y="134"/>
                </a:lnTo>
                <a:lnTo>
                  <a:pt x="284" y="134"/>
                </a:lnTo>
                <a:lnTo>
                  <a:pt x="284" y="134"/>
                </a:lnTo>
                <a:lnTo>
                  <a:pt x="284" y="134"/>
                </a:lnTo>
                <a:lnTo>
                  <a:pt x="284" y="134"/>
                </a:lnTo>
                <a:lnTo>
                  <a:pt x="284" y="134"/>
                </a:lnTo>
                <a:lnTo>
                  <a:pt x="284" y="134"/>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2"/>
                </a:lnTo>
                <a:lnTo>
                  <a:pt x="284" y="132"/>
                </a:lnTo>
                <a:lnTo>
                  <a:pt x="283" y="132"/>
                </a:lnTo>
                <a:lnTo>
                  <a:pt x="283" y="132"/>
                </a:lnTo>
                <a:lnTo>
                  <a:pt x="283" y="132"/>
                </a:lnTo>
                <a:lnTo>
                  <a:pt x="283" y="132"/>
                </a:lnTo>
                <a:lnTo>
                  <a:pt x="283" y="132"/>
                </a:lnTo>
                <a:lnTo>
                  <a:pt x="283" y="132"/>
                </a:lnTo>
                <a:lnTo>
                  <a:pt x="283" y="132"/>
                </a:lnTo>
                <a:lnTo>
                  <a:pt x="283" y="132"/>
                </a:lnTo>
                <a:lnTo>
                  <a:pt x="283" y="132"/>
                </a:lnTo>
                <a:lnTo>
                  <a:pt x="283" y="132"/>
                </a:lnTo>
                <a:lnTo>
                  <a:pt x="283" y="132"/>
                </a:lnTo>
                <a:lnTo>
                  <a:pt x="283" y="132"/>
                </a:lnTo>
                <a:lnTo>
                  <a:pt x="283" y="132"/>
                </a:lnTo>
                <a:lnTo>
                  <a:pt x="283" y="132"/>
                </a:lnTo>
                <a:lnTo>
                  <a:pt x="283" y="132"/>
                </a:lnTo>
                <a:lnTo>
                  <a:pt x="283" y="132"/>
                </a:lnTo>
                <a:lnTo>
                  <a:pt x="282" y="131"/>
                </a:lnTo>
                <a:lnTo>
                  <a:pt x="282" y="131"/>
                </a:lnTo>
                <a:lnTo>
                  <a:pt x="281" y="131"/>
                </a:lnTo>
                <a:lnTo>
                  <a:pt x="281" y="131"/>
                </a:lnTo>
                <a:lnTo>
                  <a:pt x="281" y="131"/>
                </a:lnTo>
                <a:lnTo>
                  <a:pt x="281" y="131"/>
                </a:lnTo>
                <a:lnTo>
                  <a:pt x="281" y="131"/>
                </a:lnTo>
                <a:lnTo>
                  <a:pt x="281" y="131"/>
                </a:lnTo>
                <a:lnTo>
                  <a:pt x="281" y="131"/>
                </a:lnTo>
                <a:lnTo>
                  <a:pt x="281" y="131"/>
                </a:lnTo>
                <a:lnTo>
                  <a:pt x="281" y="131"/>
                </a:lnTo>
                <a:lnTo>
                  <a:pt x="281" y="131"/>
                </a:lnTo>
                <a:lnTo>
                  <a:pt x="281" y="132"/>
                </a:lnTo>
                <a:lnTo>
                  <a:pt x="281" y="132"/>
                </a:lnTo>
                <a:lnTo>
                  <a:pt x="281" y="132"/>
                </a:lnTo>
                <a:lnTo>
                  <a:pt x="281" y="132"/>
                </a:lnTo>
                <a:lnTo>
                  <a:pt x="281" y="132"/>
                </a:lnTo>
                <a:lnTo>
                  <a:pt x="281" y="132"/>
                </a:lnTo>
                <a:lnTo>
                  <a:pt x="281" y="132"/>
                </a:lnTo>
                <a:lnTo>
                  <a:pt x="281" y="132"/>
                </a:lnTo>
                <a:lnTo>
                  <a:pt x="281" y="132"/>
                </a:lnTo>
                <a:lnTo>
                  <a:pt x="281" y="132"/>
                </a:lnTo>
                <a:lnTo>
                  <a:pt x="281" y="132"/>
                </a:lnTo>
                <a:lnTo>
                  <a:pt x="281" y="131"/>
                </a:lnTo>
                <a:lnTo>
                  <a:pt x="281" y="131"/>
                </a:lnTo>
                <a:lnTo>
                  <a:pt x="281" y="131"/>
                </a:lnTo>
                <a:lnTo>
                  <a:pt x="281" y="131"/>
                </a:lnTo>
                <a:lnTo>
                  <a:pt x="281" y="131"/>
                </a:lnTo>
                <a:lnTo>
                  <a:pt x="281" y="131"/>
                </a:lnTo>
                <a:lnTo>
                  <a:pt x="280" y="131"/>
                </a:lnTo>
                <a:lnTo>
                  <a:pt x="280" y="131"/>
                </a:lnTo>
                <a:lnTo>
                  <a:pt x="280" y="131"/>
                </a:lnTo>
                <a:lnTo>
                  <a:pt x="280" y="131"/>
                </a:lnTo>
                <a:lnTo>
                  <a:pt x="280" y="131"/>
                </a:lnTo>
                <a:lnTo>
                  <a:pt x="279" y="131"/>
                </a:lnTo>
                <a:lnTo>
                  <a:pt x="279"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6" y="131"/>
                </a:lnTo>
                <a:lnTo>
                  <a:pt x="276" y="131"/>
                </a:lnTo>
                <a:lnTo>
                  <a:pt x="276" y="131"/>
                </a:lnTo>
                <a:lnTo>
                  <a:pt x="276" y="131"/>
                </a:lnTo>
                <a:lnTo>
                  <a:pt x="276" y="131"/>
                </a:lnTo>
                <a:lnTo>
                  <a:pt x="275" y="131"/>
                </a:lnTo>
                <a:lnTo>
                  <a:pt x="275" y="131"/>
                </a:lnTo>
                <a:lnTo>
                  <a:pt x="274" y="131"/>
                </a:lnTo>
                <a:lnTo>
                  <a:pt x="274" y="131"/>
                </a:lnTo>
                <a:lnTo>
                  <a:pt x="274" y="131"/>
                </a:lnTo>
                <a:lnTo>
                  <a:pt x="274" y="131"/>
                </a:lnTo>
                <a:lnTo>
                  <a:pt x="274" y="131"/>
                </a:lnTo>
                <a:lnTo>
                  <a:pt x="274" y="131"/>
                </a:lnTo>
                <a:lnTo>
                  <a:pt x="274" y="131"/>
                </a:lnTo>
                <a:lnTo>
                  <a:pt x="274" y="131"/>
                </a:lnTo>
                <a:lnTo>
                  <a:pt x="274" y="131"/>
                </a:lnTo>
                <a:lnTo>
                  <a:pt x="274" y="131"/>
                </a:lnTo>
                <a:lnTo>
                  <a:pt x="274" y="131"/>
                </a:lnTo>
                <a:lnTo>
                  <a:pt x="274" y="131"/>
                </a:lnTo>
                <a:lnTo>
                  <a:pt x="274"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2"/>
                </a:lnTo>
                <a:lnTo>
                  <a:pt x="271" y="132"/>
                </a:lnTo>
                <a:lnTo>
                  <a:pt x="271" y="132"/>
                </a:lnTo>
                <a:lnTo>
                  <a:pt x="271" y="132"/>
                </a:lnTo>
                <a:lnTo>
                  <a:pt x="271" y="132"/>
                </a:lnTo>
                <a:lnTo>
                  <a:pt x="271" y="132"/>
                </a:lnTo>
                <a:lnTo>
                  <a:pt x="271" y="132"/>
                </a:lnTo>
                <a:lnTo>
                  <a:pt x="271" y="132"/>
                </a:lnTo>
                <a:lnTo>
                  <a:pt x="271" y="132"/>
                </a:lnTo>
                <a:lnTo>
                  <a:pt x="271" y="132"/>
                </a:lnTo>
                <a:lnTo>
                  <a:pt x="271" y="132"/>
                </a:lnTo>
                <a:lnTo>
                  <a:pt x="271" y="133"/>
                </a:lnTo>
                <a:lnTo>
                  <a:pt x="271" y="133"/>
                </a:lnTo>
                <a:lnTo>
                  <a:pt x="271" y="133"/>
                </a:lnTo>
                <a:lnTo>
                  <a:pt x="271" y="133"/>
                </a:lnTo>
                <a:lnTo>
                  <a:pt x="271" y="133"/>
                </a:lnTo>
                <a:lnTo>
                  <a:pt x="271" y="133"/>
                </a:lnTo>
                <a:lnTo>
                  <a:pt x="271" y="133"/>
                </a:lnTo>
                <a:lnTo>
                  <a:pt x="271" y="133"/>
                </a:lnTo>
                <a:lnTo>
                  <a:pt x="271" y="133"/>
                </a:lnTo>
                <a:lnTo>
                  <a:pt x="271" y="133"/>
                </a:lnTo>
                <a:lnTo>
                  <a:pt x="271" y="133"/>
                </a:lnTo>
                <a:lnTo>
                  <a:pt x="271" y="133"/>
                </a:lnTo>
                <a:lnTo>
                  <a:pt x="271" y="133"/>
                </a:lnTo>
                <a:lnTo>
                  <a:pt x="271" y="133"/>
                </a:lnTo>
                <a:lnTo>
                  <a:pt x="271" y="133"/>
                </a:lnTo>
                <a:lnTo>
                  <a:pt x="271" y="133"/>
                </a:lnTo>
                <a:lnTo>
                  <a:pt x="270" y="133"/>
                </a:lnTo>
                <a:lnTo>
                  <a:pt x="270" y="133"/>
                </a:lnTo>
                <a:lnTo>
                  <a:pt x="270" y="133"/>
                </a:lnTo>
                <a:lnTo>
                  <a:pt x="270" y="133"/>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5"/>
                </a:lnTo>
                <a:lnTo>
                  <a:pt x="270" y="135"/>
                </a:lnTo>
                <a:lnTo>
                  <a:pt x="270" y="135"/>
                </a:lnTo>
                <a:lnTo>
                  <a:pt x="270" y="135"/>
                </a:lnTo>
                <a:lnTo>
                  <a:pt x="270" y="135"/>
                </a:lnTo>
                <a:lnTo>
                  <a:pt x="270" y="135"/>
                </a:lnTo>
                <a:lnTo>
                  <a:pt x="270" y="135"/>
                </a:lnTo>
                <a:lnTo>
                  <a:pt x="270" y="135"/>
                </a:lnTo>
                <a:lnTo>
                  <a:pt x="270" y="135"/>
                </a:lnTo>
                <a:lnTo>
                  <a:pt x="270" y="135"/>
                </a:lnTo>
                <a:lnTo>
                  <a:pt x="270" y="135"/>
                </a:lnTo>
                <a:lnTo>
                  <a:pt x="270" y="135"/>
                </a:lnTo>
                <a:lnTo>
                  <a:pt x="270" y="135"/>
                </a:lnTo>
                <a:lnTo>
                  <a:pt x="270" y="135"/>
                </a:lnTo>
                <a:lnTo>
                  <a:pt x="270" y="135"/>
                </a:lnTo>
                <a:lnTo>
                  <a:pt x="270" y="135"/>
                </a:lnTo>
                <a:lnTo>
                  <a:pt x="270" y="135"/>
                </a:lnTo>
                <a:lnTo>
                  <a:pt x="270" y="136"/>
                </a:lnTo>
                <a:lnTo>
                  <a:pt x="270" y="136"/>
                </a:lnTo>
                <a:lnTo>
                  <a:pt x="270" y="136"/>
                </a:lnTo>
                <a:lnTo>
                  <a:pt x="270" y="137"/>
                </a:lnTo>
                <a:lnTo>
                  <a:pt x="270" y="137"/>
                </a:lnTo>
                <a:lnTo>
                  <a:pt x="270" y="137"/>
                </a:lnTo>
                <a:lnTo>
                  <a:pt x="270" y="137"/>
                </a:lnTo>
                <a:lnTo>
                  <a:pt x="270" y="137"/>
                </a:lnTo>
                <a:lnTo>
                  <a:pt x="270" y="137"/>
                </a:lnTo>
                <a:lnTo>
                  <a:pt x="270" y="137"/>
                </a:lnTo>
                <a:lnTo>
                  <a:pt x="270" y="137"/>
                </a:lnTo>
                <a:lnTo>
                  <a:pt x="270" y="137"/>
                </a:lnTo>
                <a:lnTo>
                  <a:pt x="270" y="137"/>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9"/>
                </a:lnTo>
                <a:lnTo>
                  <a:pt x="270" y="139"/>
                </a:lnTo>
                <a:lnTo>
                  <a:pt x="270" y="139"/>
                </a:lnTo>
                <a:lnTo>
                  <a:pt x="270" y="139"/>
                </a:lnTo>
                <a:lnTo>
                  <a:pt x="270" y="139"/>
                </a:lnTo>
                <a:lnTo>
                  <a:pt x="270" y="139"/>
                </a:lnTo>
                <a:lnTo>
                  <a:pt x="270" y="139"/>
                </a:lnTo>
                <a:lnTo>
                  <a:pt x="270" y="139"/>
                </a:lnTo>
                <a:lnTo>
                  <a:pt x="270" y="139"/>
                </a:lnTo>
                <a:lnTo>
                  <a:pt x="270" y="139"/>
                </a:lnTo>
                <a:lnTo>
                  <a:pt x="270" y="139"/>
                </a:lnTo>
                <a:lnTo>
                  <a:pt x="270" y="140"/>
                </a:lnTo>
                <a:lnTo>
                  <a:pt x="270" y="140"/>
                </a:lnTo>
                <a:lnTo>
                  <a:pt x="270" y="140"/>
                </a:lnTo>
                <a:lnTo>
                  <a:pt x="270" y="140"/>
                </a:lnTo>
                <a:lnTo>
                  <a:pt x="270" y="140"/>
                </a:lnTo>
                <a:lnTo>
                  <a:pt x="270" y="140"/>
                </a:lnTo>
                <a:lnTo>
                  <a:pt x="269" y="140"/>
                </a:lnTo>
                <a:lnTo>
                  <a:pt x="269" y="140"/>
                </a:lnTo>
                <a:lnTo>
                  <a:pt x="269" y="140"/>
                </a:lnTo>
                <a:lnTo>
                  <a:pt x="269" y="140"/>
                </a:lnTo>
                <a:lnTo>
                  <a:pt x="269" y="140"/>
                </a:lnTo>
                <a:lnTo>
                  <a:pt x="269" y="140"/>
                </a:lnTo>
                <a:lnTo>
                  <a:pt x="269" y="140"/>
                </a:lnTo>
                <a:lnTo>
                  <a:pt x="269" y="140"/>
                </a:lnTo>
                <a:lnTo>
                  <a:pt x="269" y="140"/>
                </a:lnTo>
                <a:lnTo>
                  <a:pt x="269" y="140"/>
                </a:lnTo>
                <a:lnTo>
                  <a:pt x="269" y="140"/>
                </a:lnTo>
                <a:lnTo>
                  <a:pt x="269" y="140"/>
                </a:lnTo>
                <a:lnTo>
                  <a:pt x="269" y="140"/>
                </a:lnTo>
                <a:lnTo>
                  <a:pt x="269" y="140"/>
                </a:lnTo>
                <a:lnTo>
                  <a:pt x="269" y="140"/>
                </a:lnTo>
                <a:lnTo>
                  <a:pt x="269" y="141"/>
                </a:lnTo>
                <a:lnTo>
                  <a:pt x="269" y="141"/>
                </a:lnTo>
                <a:lnTo>
                  <a:pt x="269" y="141"/>
                </a:lnTo>
                <a:lnTo>
                  <a:pt x="269" y="141"/>
                </a:lnTo>
                <a:lnTo>
                  <a:pt x="269" y="141"/>
                </a:lnTo>
                <a:lnTo>
                  <a:pt x="269" y="141"/>
                </a:lnTo>
                <a:lnTo>
                  <a:pt x="269" y="141"/>
                </a:lnTo>
                <a:lnTo>
                  <a:pt x="269" y="141"/>
                </a:lnTo>
                <a:lnTo>
                  <a:pt x="268" y="141"/>
                </a:lnTo>
                <a:lnTo>
                  <a:pt x="268" y="141"/>
                </a:lnTo>
                <a:lnTo>
                  <a:pt x="268" y="141"/>
                </a:lnTo>
                <a:lnTo>
                  <a:pt x="268" y="141"/>
                </a:lnTo>
                <a:lnTo>
                  <a:pt x="268" y="141"/>
                </a:lnTo>
                <a:lnTo>
                  <a:pt x="268" y="141"/>
                </a:lnTo>
                <a:lnTo>
                  <a:pt x="268" y="141"/>
                </a:lnTo>
                <a:lnTo>
                  <a:pt x="268" y="141"/>
                </a:lnTo>
                <a:lnTo>
                  <a:pt x="268" y="141"/>
                </a:lnTo>
                <a:lnTo>
                  <a:pt x="268" y="141"/>
                </a:lnTo>
                <a:lnTo>
                  <a:pt x="268" y="141"/>
                </a:lnTo>
                <a:lnTo>
                  <a:pt x="267" y="142"/>
                </a:lnTo>
                <a:lnTo>
                  <a:pt x="267" y="142"/>
                </a:lnTo>
                <a:lnTo>
                  <a:pt x="267" y="142"/>
                </a:lnTo>
                <a:lnTo>
                  <a:pt x="267" y="142"/>
                </a:lnTo>
                <a:lnTo>
                  <a:pt x="267" y="142"/>
                </a:lnTo>
                <a:lnTo>
                  <a:pt x="267" y="142"/>
                </a:lnTo>
                <a:lnTo>
                  <a:pt x="267" y="142"/>
                </a:lnTo>
                <a:lnTo>
                  <a:pt x="267" y="142"/>
                </a:lnTo>
                <a:lnTo>
                  <a:pt x="267" y="142"/>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4"/>
                </a:lnTo>
                <a:lnTo>
                  <a:pt x="267" y="144"/>
                </a:lnTo>
                <a:lnTo>
                  <a:pt x="267" y="144"/>
                </a:lnTo>
                <a:lnTo>
                  <a:pt x="267" y="144"/>
                </a:lnTo>
                <a:lnTo>
                  <a:pt x="267" y="144"/>
                </a:lnTo>
                <a:lnTo>
                  <a:pt x="267" y="144"/>
                </a:lnTo>
                <a:lnTo>
                  <a:pt x="267" y="144"/>
                </a:lnTo>
                <a:lnTo>
                  <a:pt x="267" y="144"/>
                </a:lnTo>
                <a:lnTo>
                  <a:pt x="267" y="144"/>
                </a:lnTo>
                <a:lnTo>
                  <a:pt x="267" y="144"/>
                </a:lnTo>
                <a:lnTo>
                  <a:pt x="267" y="144"/>
                </a:lnTo>
                <a:lnTo>
                  <a:pt x="267" y="144"/>
                </a:lnTo>
                <a:lnTo>
                  <a:pt x="267"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6"/>
                </a:lnTo>
                <a:lnTo>
                  <a:pt x="266" y="146"/>
                </a:lnTo>
                <a:lnTo>
                  <a:pt x="266" y="146"/>
                </a:lnTo>
                <a:lnTo>
                  <a:pt x="266" y="146"/>
                </a:lnTo>
                <a:lnTo>
                  <a:pt x="266" y="146"/>
                </a:lnTo>
                <a:lnTo>
                  <a:pt x="266" y="146"/>
                </a:lnTo>
                <a:lnTo>
                  <a:pt x="266" y="146"/>
                </a:lnTo>
                <a:lnTo>
                  <a:pt x="266" y="146"/>
                </a:lnTo>
                <a:lnTo>
                  <a:pt x="266" y="146"/>
                </a:lnTo>
                <a:lnTo>
                  <a:pt x="266" y="146"/>
                </a:lnTo>
                <a:lnTo>
                  <a:pt x="266" y="146"/>
                </a:lnTo>
                <a:lnTo>
                  <a:pt x="266" y="146"/>
                </a:lnTo>
                <a:lnTo>
                  <a:pt x="266" y="146"/>
                </a:lnTo>
                <a:lnTo>
                  <a:pt x="266" y="146"/>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8"/>
                </a:lnTo>
                <a:lnTo>
                  <a:pt x="266" y="148"/>
                </a:lnTo>
                <a:lnTo>
                  <a:pt x="266" y="148"/>
                </a:lnTo>
                <a:lnTo>
                  <a:pt x="266" y="148"/>
                </a:lnTo>
                <a:lnTo>
                  <a:pt x="266" y="148"/>
                </a:lnTo>
                <a:lnTo>
                  <a:pt x="266" y="148"/>
                </a:lnTo>
                <a:lnTo>
                  <a:pt x="266" y="148"/>
                </a:lnTo>
                <a:lnTo>
                  <a:pt x="266" y="148"/>
                </a:lnTo>
                <a:lnTo>
                  <a:pt x="266" y="148"/>
                </a:lnTo>
                <a:lnTo>
                  <a:pt x="266" y="148"/>
                </a:lnTo>
                <a:lnTo>
                  <a:pt x="266" y="148"/>
                </a:lnTo>
                <a:lnTo>
                  <a:pt x="266" y="148"/>
                </a:lnTo>
                <a:lnTo>
                  <a:pt x="266" y="148"/>
                </a:lnTo>
                <a:lnTo>
                  <a:pt x="266" y="148"/>
                </a:lnTo>
                <a:lnTo>
                  <a:pt x="266" y="148"/>
                </a:lnTo>
                <a:lnTo>
                  <a:pt x="266" y="148"/>
                </a:lnTo>
                <a:lnTo>
                  <a:pt x="266" y="148"/>
                </a:lnTo>
                <a:lnTo>
                  <a:pt x="266"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1"/>
                </a:lnTo>
                <a:lnTo>
                  <a:pt x="265" y="151"/>
                </a:lnTo>
                <a:lnTo>
                  <a:pt x="265" y="151"/>
                </a:lnTo>
                <a:lnTo>
                  <a:pt x="265" y="151"/>
                </a:lnTo>
                <a:lnTo>
                  <a:pt x="265" y="151"/>
                </a:lnTo>
                <a:lnTo>
                  <a:pt x="265" y="151"/>
                </a:lnTo>
                <a:lnTo>
                  <a:pt x="265" y="151"/>
                </a:lnTo>
                <a:lnTo>
                  <a:pt x="265" y="151"/>
                </a:lnTo>
                <a:lnTo>
                  <a:pt x="265" y="151"/>
                </a:lnTo>
                <a:lnTo>
                  <a:pt x="265" y="151"/>
                </a:lnTo>
                <a:lnTo>
                  <a:pt x="265" y="151"/>
                </a:lnTo>
                <a:lnTo>
                  <a:pt x="265"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7" y="151"/>
                </a:lnTo>
                <a:lnTo>
                  <a:pt x="267" y="151"/>
                </a:lnTo>
                <a:lnTo>
                  <a:pt x="267" y="151"/>
                </a:lnTo>
                <a:lnTo>
                  <a:pt x="267" y="151"/>
                </a:lnTo>
                <a:lnTo>
                  <a:pt x="267" y="151"/>
                </a:lnTo>
                <a:lnTo>
                  <a:pt x="267" y="151"/>
                </a:lnTo>
                <a:lnTo>
                  <a:pt x="267" y="151"/>
                </a:lnTo>
                <a:lnTo>
                  <a:pt x="267" y="151"/>
                </a:lnTo>
                <a:lnTo>
                  <a:pt x="267" y="151"/>
                </a:lnTo>
                <a:lnTo>
                  <a:pt x="267" y="151"/>
                </a:lnTo>
                <a:lnTo>
                  <a:pt x="267" y="151"/>
                </a:lnTo>
                <a:lnTo>
                  <a:pt x="267" y="151"/>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3"/>
                </a:lnTo>
                <a:lnTo>
                  <a:pt x="267" y="153"/>
                </a:lnTo>
                <a:lnTo>
                  <a:pt x="267" y="153"/>
                </a:lnTo>
                <a:lnTo>
                  <a:pt x="267" y="153"/>
                </a:lnTo>
                <a:lnTo>
                  <a:pt x="267" y="153"/>
                </a:lnTo>
                <a:lnTo>
                  <a:pt x="267" y="153"/>
                </a:lnTo>
                <a:lnTo>
                  <a:pt x="267" y="153"/>
                </a:lnTo>
                <a:lnTo>
                  <a:pt x="267" y="153"/>
                </a:lnTo>
                <a:lnTo>
                  <a:pt x="267" y="153"/>
                </a:lnTo>
                <a:lnTo>
                  <a:pt x="267" y="153"/>
                </a:lnTo>
                <a:lnTo>
                  <a:pt x="267" y="153"/>
                </a:lnTo>
                <a:lnTo>
                  <a:pt x="267" y="153"/>
                </a:lnTo>
                <a:lnTo>
                  <a:pt x="267" y="153"/>
                </a:lnTo>
                <a:lnTo>
                  <a:pt x="267" y="153"/>
                </a:lnTo>
                <a:lnTo>
                  <a:pt x="267" y="153"/>
                </a:lnTo>
                <a:lnTo>
                  <a:pt x="267" y="153"/>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6"/>
                </a:lnTo>
                <a:lnTo>
                  <a:pt x="265" y="156"/>
                </a:lnTo>
                <a:lnTo>
                  <a:pt x="265" y="156"/>
                </a:lnTo>
                <a:lnTo>
                  <a:pt x="265" y="156"/>
                </a:lnTo>
                <a:lnTo>
                  <a:pt x="265" y="156"/>
                </a:lnTo>
                <a:lnTo>
                  <a:pt x="265" y="156"/>
                </a:lnTo>
                <a:lnTo>
                  <a:pt x="265" y="156"/>
                </a:lnTo>
                <a:lnTo>
                  <a:pt x="265" y="156"/>
                </a:lnTo>
                <a:lnTo>
                  <a:pt x="265" y="156"/>
                </a:lnTo>
                <a:lnTo>
                  <a:pt x="265" y="156"/>
                </a:lnTo>
                <a:lnTo>
                  <a:pt x="265" y="156"/>
                </a:lnTo>
                <a:lnTo>
                  <a:pt x="265" y="156"/>
                </a:lnTo>
                <a:lnTo>
                  <a:pt x="265" y="156"/>
                </a:lnTo>
                <a:lnTo>
                  <a:pt x="265" y="156"/>
                </a:lnTo>
                <a:lnTo>
                  <a:pt x="264" y="156"/>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8"/>
                </a:lnTo>
                <a:lnTo>
                  <a:pt x="264" y="158"/>
                </a:lnTo>
                <a:lnTo>
                  <a:pt x="264" y="158"/>
                </a:lnTo>
                <a:lnTo>
                  <a:pt x="264" y="158"/>
                </a:lnTo>
                <a:lnTo>
                  <a:pt x="264" y="158"/>
                </a:lnTo>
                <a:lnTo>
                  <a:pt x="264" y="158"/>
                </a:lnTo>
                <a:lnTo>
                  <a:pt x="264" y="158"/>
                </a:lnTo>
                <a:lnTo>
                  <a:pt x="264" y="158"/>
                </a:lnTo>
                <a:lnTo>
                  <a:pt x="264" y="158"/>
                </a:lnTo>
                <a:lnTo>
                  <a:pt x="264" y="158"/>
                </a:lnTo>
                <a:lnTo>
                  <a:pt x="264" y="158"/>
                </a:lnTo>
                <a:lnTo>
                  <a:pt x="264" y="158"/>
                </a:lnTo>
                <a:lnTo>
                  <a:pt x="263" y="158"/>
                </a:lnTo>
                <a:lnTo>
                  <a:pt x="263" y="158"/>
                </a:lnTo>
                <a:lnTo>
                  <a:pt x="263" y="158"/>
                </a:lnTo>
                <a:lnTo>
                  <a:pt x="263" y="158"/>
                </a:lnTo>
                <a:lnTo>
                  <a:pt x="263" y="158"/>
                </a:lnTo>
                <a:lnTo>
                  <a:pt x="263" y="158"/>
                </a:lnTo>
                <a:lnTo>
                  <a:pt x="263" y="158"/>
                </a:lnTo>
                <a:lnTo>
                  <a:pt x="263" y="158"/>
                </a:lnTo>
                <a:lnTo>
                  <a:pt x="263" y="158"/>
                </a:lnTo>
                <a:lnTo>
                  <a:pt x="263" y="158"/>
                </a:lnTo>
                <a:lnTo>
                  <a:pt x="263" y="158"/>
                </a:lnTo>
                <a:lnTo>
                  <a:pt x="263" y="158"/>
                </a:lnTo>
                <a:lnTo>
                  <a:pt x="263" y="158"/>
                </a:lnTo>
                <a:lnTo>
                  <a:pt x="263" y="158"/>
                </a:lnTo>
                <a:lnTo>
                  <a:pt x="263" y="158"/>
                </a:lnTo>
                <a:lnTo>
                  <a:pt x="263" y="158"/>
                </a:lnTo>
                <a:lnTo>
                  <a:pt x="263" y="158"/>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60"/>
                </a:lnTo>
                <a:lnTo>
                  <a:pt x="263" y="160"/>
                </a:lnTo>
                <a:lnTo>
                  <a:pt x="263" y="160"/>
                </a:lnTo>
                <a:lnTo>
                  <a:pt x="263" y="160"/>
                </a:lnTo>
                <a:lnTo>
                  <a:pt x="262" y="160"/>
                </a:lnTo>
                <a:lnTo>
                  <a:pt x="262" y="160"/>
                </a:lnTo>
                <a:lnTo>
                  <a:pt x="262" y="160"/>
                </a:lnTo>
                <a:lnTo>
                  <a:pt x="262" y="160"/>
                </a:lnTo>
                <a:lnTo>
                  <a:pt x="262" y="160"/>
                </a:lnTo>
                <a:lnTo>
                  <a:pt x="262" y="160"/>
                </a:lnTo>
                <a:lnTo>
                  <a:pt x="262" y="160"/>
                </a:lnTo>
                <a:lnTo>
                  <a:pt x="262" y="160"/>
                </a:lnTo>
                <a:lnTo>
                  <a:pt x="262" y="160"/>
                </a:lnTo>
                <a:lnTo>
                  <a:pt x="262" y="160"/>
                </a:lnTo>
                <a:lnTo>
                  <a:pt x="262" y="160"/>
                </a:lnTo>
                <a:lnTo>
                  <a:pt x="262" y="160"/>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2"/>
                </a:lnTo>
                <a:lnTo>
                  <a:pt x="262" y="162"/>
                </a:lnTo>
                <a:lnTo>
                  <a:pt x="262" y="162"/>
                </a:lnTo>
                <a:lnTo>
                  <a:pt x="262" y="162"/>
                </a:lnTo>
                <a:lnTo>
                  <a:pt x="262" y="162"/>
                </a:lnTo>
                <a:lnTo>
                  <a:pt x="262" y="162"/>
                </a:lnTo>
                <a:lnTo>
                  <a:pt x="262" y="162"/>
                </a:lnTo>
                <a:lnTo>
                  <a:pt x="262" y="162"/>
                </a:lnTo>
                <a:lnTo>
                  <a:pt x="262" y="162"/>
                </a:lnTo>
                <a:lnTo>
                  <a:pt x="262" y="162"/>
                </a:lnTo>
                <a:lnTo>
                  <a:pt x="262" y="162"/>
                </a:lnTo>
                <a:lnTo>
                  <a:pt x="262" y="162"/>
                </a:lnTo>
                <a:lnTo>
                  <a:pt x="262" y="162"/>
                </a:lnTo>
                <a:lnTo>
                  <a:pt x="262" y="162"/>
                </a:lnTo>
                <a:lnTo>
                  <a:pt x="262" y="162"/>
                </a:lnTo>
                <a:lnTo>
                  <a:pt x="262" y="162"/>
                </a:lnTo>
                <a:lnTo>
                  <a:pt x="262" y="162"/>
                </a:lnTo>
                <a:lnTo>
                  <a:pt x="261" y="162"/>
                </a:lnTo>
                <a:lnTo>
                  <a:pt x="261" y="162"/>
                </a:lnTo>
                <a:lnTo>
                  <a:pt x="261" y="162"/>
                </a:lnTo>
                <a:lnTo>
                  <a:pt x="261" y="162"/>
                </a:lnTo>
                <a:lnTo>
                  <a:pt x="261" y="162"/>
                </a:lnTo>
                <a:lnTo>
                  <a:pt x="261" y="162"/>
                </a:lnTo>
                <a:lnTo>
                  <a:pt x="261" y="162"/>
                </a:lnTo>
                <a:lnTo>
                  <a:pt x="261" y="162"/>
                </a:lnTo>
                <a:lnTo>
                  <a:pt x="261" y="162"/>
                </a:lnTo>
                <a:lnTo>
                  <a:pt x="261" y="163"/>
                </a:lnTo>
                <a:lnTo>
                  <a:pt x="262" y="163"/>
                </a:lnTo>
                <a:lnTo>
                  <a:pt x="262" y="163"/>
                </a:lnTo>
                <a:lnTo>
                  <a:pt x="262" y="163"/>
                </a:lnTo>
                <a:lnTo>
                  <a:pt x="262" y="163"/>
                </a:lnTo>
                <a:lnTo>
                  <a:pt x="262" y="163"/>
                </a:lnTo>
                <a:lnTo>
                  <a:pt x="262" y="163"/>
                </a:lnTo>
                <a:lnTo>
                  <a:pt x="262" y="163"/>
                </a:lnTo>
                <a:lnTo>
                  <a:pt x="262" y="163"/>
                </a:lnTo>
                <a:lnTo>
                  <a:pt x="262" y="163"/>
                </a:lnTo>
                <a:lnTo>
                  <a:pt x="262" y="163"/>
                </a:lnTo>
                <a:lnTo>
                  <a:pt x="262" y="163"/>
                </a:lnTo>
                <a:lnTo>
                  <a:pt x="262" y="163"/>
                </a:lnTo>
                <a:lnTo>
                  <a:pt x="262" y="163"/>
                </a:lnTo>
                <a:lnTo>
                  <a:pt x="262" y="163"/>
                </a:lnTo>
                <a:lnTo>
                  <a:pt x="262" y="163"/>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3" y="164"/>
                </a:lnTo>
                <a:lnTo>
                  <a:pt x="263" y="164"/>
                </a:lnTo>
                <a:lnTo>
                  <a:pt x="263" y="164"/>
                </a:lnTo>
                <a:lnTo>
                  <a:pt x="263" y="164"/>
                </a:lnTo>
                <a:lnTo>
                  <a:pt x="263" y="164"/>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4" y="165"/>
                </a:lnTo>
                <a:lnTo>
                  <a:pt x="264" y="165"/>
                </a:lnTo>
                <a:lnTo>
                  <a:pt x="264" y="165"/>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2" y="167"/>
                </a:lnTo>
                <a:lnTo>
                  <a:pt x="262" y="167"/>
                </a:lnTo>
                <a:lnTo>
                  <a:pt x="262" y="167"/>
                </a:lnTo>
                <a:lnTo>
                  <a:pt x="262" y="167"/>
                </a:lnTo>
                <a:lnTo>
                  <a:pt x="262" y="167"/>
                </a:lnTo>
                <a:lnTo>
                  <a:pt x="262" y="167"/>
                </a:lnTo>
                <a:lnTo>
                  <a:pt x="262" y="167"/>
                </a:lnTo>
                <a:lnTo>
                  <a:pt x="262" y="167"/>
                </a:lnTo>
                <a:lnTo>
                  <a:pt x="262" y="167"/>
                </a:lnTo>
                <a:lnTo>
                  <a:pt x="262" y="167"/>
                </a:lnTo>
                <a:lnTo>
                  <a:pt x="262" y="167"/>
                </a:lnTo>
                <a:lnTo>
                  <a:pt x="262" y="167"/>
                </a:lnTo>
                <a:lnTo>
                  <a:pt x="262" y="167"/>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0" y="176"/>
                </a:lnTo>
                <a:lnTo>
                  <a:pt x="260" y="177"/>
                </a:lnTo>
                <a:lnTo>
                  <a:pt x="260" y="177"/>
                </a:lnTo>
                <a:lnTo>
                  <a:pt x="260" y="177"/>
                </a:lnTo>
                <a:lnTo>
                  <a:pt x="260" y="177"/>
                </a:lnTo>
                <a:lnTo>
                  <a:pt x="260" y="177"/>
                </a:lnTo>
                <a:lnTo>
                  <a:pt x="260" y="177"/>
                </a:lnTo>
                <a:lnTo>
                  <a:pt x="260" y="177"/>
                </a:lnTo>
                <a:lnTo>
                  <a:pt x="260" y="177"/>
                </a:lnTo>
                <a:lnTo>
                  <a:pt x="260" y="177"/>
                </a:lnTo>
                <a:lnTo>
                  <a:pt x="260" y="177"/>
                </a:lnTo>
                <a:lnTo>
                  <a:pt x="260" y="177"/>
                </a:lnTo>
                <a:lnTo>
                  <a:pt x="260" y="177"/>
                </a:lnTo>
                <a:lnTo>
                  <a:pt x="260" y="177"/>
                </a:lnTo>
                <a:lnTo>
                  <a:pt x="260" y="177"/>
                </a:lnTo>
                <a:lnTo>
                  <a:pt x="260" y="177"/>
                </a:lnTo>
                <a:lnTo>
                  <a:pt x="260" y="177"/>
                </a:lnTo>
                <a:lnTo>
                  <a:pt x="260" y="177"/>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80"/>
                </a:lnTo>
                <a:lnTo>
                  <a:pt x="260" y="180"/>
                </a:lnTo>
                <a:lnTo>
                  <a:pt x="260" y="180"/>
                </a:lnTo>
                <a:lnTo>
                  <a:pt x="260" y="180"/>
                </a:lnTo>
                <a:lnTo>
                  <a:pt x="260" y="180"/>
                </a:lnTo>
                <a:lnTo>
                  <a:pt x="260" y="180"/>
                </a:lnTo>
                <a:lnTo>
                  <a:pt x="260" y="180"/>
                </a:lnTo>
                <a:lnTo>
                  <a:pt x="260" y="180"/>
                </a:lnTo>
                <a:lnTo>
                  <a:pt x="260" y="180"/>
                </a:lnTo>
                <a:lnTo>
                  <a:pt x="260" y="180"/>
                </a:lnTo>
                <a:lnTo>
                  <a:pt x="260" y="180"/>
                </a:lnTo>
                <a:lnTo>
                  <a:pt x="260" y="180"/>
                </a:lnTo>
                <a:lnTo>
                  <a:pt x="260" y="180"/>
                </a:lnTo>
                <a:lnTo>
                  <a:pt x="260" y="180"/>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6" y="191"/>
                </a:lnTo>
                <a:lnTo>
                  <a:pt x="256" y="191"/>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4" y="193"/>
                </a:lnTo>
                <a:lnTo>
                  <a:pt x="254" y="193"/>
                </a:lnTo>
                <a:lnTo>
                  <a:pt x="254" y="193"/>
                </a:lnTo>
                <a:lnTo>
                  <a:pt x="254" y="193"/>
                </a:lnTo>
                <a:lnTo>
                  <a:pt x="254" y="193"/>
                </a:lnTo>
                <a:lnTo>
                  <a:pt x="254" y="193"/>
                </a:lnTo>
                <a:lnTo>
                  <a:pt x="254" y="193"/>
                </a:lnTo>
                <a:lnTo>
                  <a:pt x="254" y="193"/>
                </a:lnTo>
                <a:lnTo>
                  <a:pt x="254" y="193"/>
                </a:lnTo>
                <a:lnTo>
                  <a:pt x="254" y="193"/>
                </a:lnTo>
                <a:lnTo>
                  <a:pt x="254" y="193"/>
                </a:lnTo>
                <a:lnTo>
                  <a:pt x="254" y="193"/>
                </a:lnTo>
                <a:lnTo>
                  <a:pt x="254" y="193"/>
                </a:lnTo>
                <a:lnTo>
                  <a:pt x="254" y="193"/>
                </a:lnTo>
                <a:lnTo>
                  <a:pt x="254" y="193"/>
                </a:lnTo>
                <a:lnTo>
                  <a:pt x="254" y="193"/>
                </a:lnTo>
                <a:lnTo>
                  <a:pt x="254" y="193"/>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3"/>
                </a:lnTo>
                <a:lnTo>
                  <a:pt x="252" y="193"/>
                </a:lnTo>
                <a:lnTo>
                  <a:pt x="252" y="193"/>
                </a:lnTo>
                <a:lnTo>
                  <a:pt x="252" y="193"/>
                </a:lnTo>
                <a:lnTo>
                  <a:pt x="252" y="193"/>
                </a:lnTo>
                <a:lnTo>
                  <a:pt x="252" y="193"/>
                </a:lnTo>
                <a:lnTo>
                  <a:pt x="252" y="193"/>
                </a:lnTo>
                <a:lnTo>
                  <a:pt x="252" y="193"/>
                </a:lnTo>
                <a:lnTo>
                  <a:pt x="252" y="193"/>
                </a:lnTo>
                <a:lnTo>
                  <a:pt x="252" y="193"/>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close/>
              </a:path>
            </a:pathLst>
          </a:custGeom>
          <a:solidFill>
            <a:schemeClr val="accent5">
              <a:lumMod val="20000"/>
              <a:lumOff val="8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2" name="Freeform 47">
            <a:extLst>
              <a:ext uri="{FF2B5EF4-FFF2-40B4-BE49-F238E27FC236}">
                <a16:creationId xmlns:a16="http://schemas.microsoft.com/office/drawing/2014/main" id="{A64BB58D-7893-7DF3-CF02-E3BCA5236AF0}"/>
              </a:ext>
            </a:extLst>
          </p:cNvPr>
          <p:cNvSpPr>
            <a:spLocks/>
          </p:cNvSpPr>
          <p:nvPr/>
        </p:nvSpPr>
        <p:spPr bwMode="auto">
          <a:xfrm>
            <a:off x="2428875" y="3040063"/>
            <a:ext cx="482600" cy="296863"/>
          </a:xfrm>
          <a:custGeom>
            <a:avLst/>
            <a:gdLst>
              <a:gd name="T0" fmla="*/ 316 w 520"/>
              <a:gd name="T1" fmla="*/ 66 h 320"/>
              <a:gd name="T2" fmla="*/ 395 w 520"/>
              <a:gd name="T3" fmla="*/ 84 h 320"/>
              <a:gd name="T4" fmla="*/ 471 w 520"/>
              <a:gd name="T5" fmla="*/ 155 h 320"/>
              <a:gd name="T6" fmla="*/ 511 w 520"/>
              <a:gd name="T7" fmla="*/ 204 h 320"/>
              <a:gd name="T8" fmla="*/ 498 w 520"/>
              <a:gd name="T9" fmla="*/ 234 h 320"/>
              <a:gd name="T10" fmla="*/ 479 w 520"/>
              <a:gd name="T11" fmla="*/ 258 h 320"/>
              <a:gd name="T12" fmla="*/ 475 w 520"/>
              <a:gd name="T13" fmla="*/ 254 h 320"/>
              <a:gd name="T14" fmla="*/ 473 w 520"/>
              <a:gd name="T15" fmla="*/ 248 h 320"/>
              <a:gd name="T16" fmla="*/ 469 w 520"/>
              <a:gd name="T17" fmla="*/ 244 h 320"/>
              <a:gd name="T18" fmla="*/ 458 w 520"/>
              <a:gd name="T19" fmla="*/ 234 h 320"/>
              <a:gd name="T20" fmla="*/ 448 w 520"/>
              <a:gd name="T21" fmla="*/ 230 h 320"/>
              <a:gd name="T22" fmla="*/ 441 w 520"/>
              <a:gd name="T23" fmla="*/ 233 h 320"/>
              <a:gd name="T24" fmla="*/ 432 w 520"/>
              <a:gd name="T25" fmla="*/ 240 h 320"/>
              <a:gd name="T26" fmla="*/ 423 w 520"/>
              <a:gd name="T27" fmla="*/ 243 h 320"/>
              <a:gd name="T28" fmla="*/ 415 w 520"/>
              <a:gd name="T29" fmla="*/ 241 h 320"/>
              <a:gd name="T30" fmla="*/ 406 w 520"/>
              <a:gd name="T31" fmla="*/ 240 h 320"/>
              <a:gd name="T32" fmla="*/ 400 w 520"/>
              <a:gd name="T33" fmla="*/ 240 h 320"/>
              <a:gd name="T34" fmla="*/ 391 w 520"/>
              <a:gd name="T35" fmla="*/ 243 h 320"/>
              <a:gd name="T36" fmla="*/ 382 w 520"/>
              <a:gd name="T37" fmla="*/ 244 h 320"/>
              <a:gd name="T38" fmla="*/ 375 w 520"/>
              <a:gd name="T39" fmla="*/ 245 h 320"/>
              <a:gd name="T40" fmla="*/ 365 w 520"/>
              <a:gd name="T41" fmla="*/ 243 h 320"/>
              <a:gd name="T42" fmla="*/ 363 w 520"/>
              <a:gd name="T43" fmla="*/ 246 h 320"/>
              <a:gd name="T44" fmla="*/ 362 w 520"/>
              <a:gd name="T45" fmla="*/ 248 h 320"/>
              <a:gd name="T46" fmla="*/ 358 w 520"/>
              <a:gd name="T47" fmla="*/ 249 h 320"/>
              <a:gd name="T48" fmla="*/ 356 w 520"/>
              <a:gd name="T49" fmla="*/ 251 h 320"/>
              <a:gd name="T50" fmla="*/ 355 w 520"/>
              <a:gd name="T51" fmla="*/ 255 h 320"/>
              <a:gd name="T52" fmla="*/ 354 w 520"/>
              <a:gd name="T53" fmla="*/ 258 h 320"/>
              <a:gd name="T54" fmla="*/ 353 w 520"/>
              <a:gd name="T55" fmla="*/ 260 h 320"/>
              <a:gd name="T56" fmla="*/ 354 w 520"/>
              <a:gd name="T57" fmla="*/ 264 h 320"/>
              <a:gd name="T58" fmla="*/ 355 w 520"/>
              <a:gd name="T59" fmla="*/ 267 h 320"/>
              <a:gd name="T60" fmla="*/ 352 w 520"/>
              <a:gd name="T61" fmla="*/ 270 h 320"/>
              <a:gd name="T62" fmla="*/ 348 w 520"/>
              <a:gd name="T63" fmla="*/ 273 h 320"/>
              <a:gd name="T64" fmla="*/ 345 w 520"/>
              <a:gd name="T65" fmla="*/ 275 h 320"/>
              <a:gd name="T66" fmla="*/ 342 w 520"/>
              <a:gd name="T67" fmla="*/ 271 h 320"/>
              <a:gd name="T68" fmla="*/ 339 w 520"/>
              <a:gd name="T69" fmla="*/ 270 h 320"/>
              <a:gd name="T70" fmla="*/ 335 w 520"/>
              <a:gd name="T71" fmla="*/ 270 h 320"/>
              <a:gd name="T72" fmla="*/ 333 w 520"/>
              <a:gd name="T73" fmla="*/ 267 h 320"/>
              <a:gd name="T74" fmla="*/ 332 w 520"/>
              <a:gd name="T75" fmla="*/ 263 h 320"/>
              <a:gd name="T76" fmla="*/ 330 w 520"/>
              <a:gd name="T77" fmla="*/ 260 h 320"/>
              <a:gd name="T78" fmla="*/ 325 w 520"/>
              <a:gd name="T79" fmla="*/ 258 h 320"/>
              <a:gd name="T80" fmla="*/ 318 w 520"/>
              <a:gd name="T81" fmla="*/ 259 h 320"/>
              <a:gd name="T82" fmla="*/ 313 w 520"/>
              <a:gd name="T83" fmla="*/ 257 h 320"/>
              <a:gd name="T84" fmla="*/ 304 w 520"/>
              <a:gd name="T85" fmla="*/ 256 h 320"/>
              <a:gd name="T86" fmla="*/ 300 w 520"/>
              <a:gd name="T87" fmla="*/ 260 h 320"/>
              <a:gd name="T88" fmla="*/ 296 w 520"/>
              <a:gd name="T89" fmla="*/ 261 h 320"/>
              <a:gd name="T90" fmla="*/ 291 w 520"/>
              <a:gd name="T91" fmla="*/ 262 h 320"/>
              <a:gd name="T92" fmla="*/ 266 w 520"/>
              <a:gd name="T93" fmla="*/ 270 h 320"/>
              <a:gd name="T94" fmla="*/ 237 w 520"/>
              <a:gd name="T95" fmla="*/ 279 h 320"/>
              <a:gd name="T96" fmla="*/ 234 w 520"/>
              <a:gd name="T97" fmla="*/ 284 h 320"/>
              <a:gd name="T98" fmla="*/ 231 w 520"/>
              <a:gd name="T99" fmla="*/ 288 h 320"/>
              <a:gd name="T100" fmla="*/ 226 w 520"/>
              <a:gd name="T101" fmla="*/ 288 h 320"/>
              <a:gd name="T102" fmla="*/ 196 w 520"/>
              <a:gd name="T103" fmla="*/ 304 h 320"/>
              <a:gd name="T104" fmla="*/ 149 w 520"/>
              <a:gd name="T105" fmla="*/ 317 h 320"/>
              <a:gd name="T106" fmla="*/ 149 w 520"/>
              <a:gd name="T107" fmla="*/ 311 h 320"/>
              <a:gd name="T108" fmla="*/ 145 w 520"/>
              <a:gd name="T109" fmla="*/ 296 h 320"/>
              <a:gd name="T110" fmla="*/ 140 w 520"/>
              <a:gd name="T111" fmla="*/ 289 h 320"/>
              <a:gd name="T112" fmla="*/ 139 w 520"/>
              <a:gd name="T113" fmla="*/ 279 h 320"/>
              <a:gd name="T114" fmla="*/ 135 w 520"/>
              <a:gd name="T115" fmla="*/ 267 h 320"/>
              <a:gd name="T116" fmla="*/ 138 w 520"/>
              <a:gd name="T117" fmla="*/ 257 h 320"/>
              <a:gd name="T118" fmla="*/ 139 w 520"/>
              <a:gd name="T119" fmla="*/ 247 h 320"/>
              <a:gd name="T120" fmla="*/ 104 w 520"/>
              <a:gd name="T121" fmla="*/ 233 h 320"/>
              <a:gd name="T122" fmla="*/ 19 w 520"/>
              <a:gd name="T123" fmla="*/ 120 h 320"/>
              <a:gd name="T124" fmla="*/ 118 w 520"/>
              <a:gd name="T125" fmla="*/ 43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0" h="320">
                <a:moveTo>
                  <a:pt x="212" y="20"/>
                </a:moveTo>
                <a:lnTo>
                  <a:pt x="213" y="21"/>
                </a:lnTo>
                <a:lnTo>
                  <a:pt x="214" y="21"/>
                </a:lnTo>
                <a:lnTo>
                  <a:pt x="214" y="21"/>
                </a:lnTo>
                <a:lnTo>
                  <a:pt x="215" y="21"/>
                </a:lnTo>
                <a:lnTo>
                  <a:pt x="216" y="21"/>
                </a:lnTo>
                <a:lnTo>
                  <a:pt x="218" y="21"/>
                </a:lnTo>
                <a:lnTo>
                  <a:pt x="219" y="21"/>
                </a:lnTo>
                <a:lnTo>
                  <a:pt x="220" y="21"/>
                </a:lnTo>
                <a:lnTo>
                  <a:pt x="221" y="21"/>
                </a:lnTo>
                <a:lnTo>
                  <a:pt x="223" y="21"/>
                </a:lnTo>
                <a:lnTo>
                  <a:pt x="224" y="21"/>
                </a:lnTo>
                <a:lnTo>
                  <a:pt x="225" y="21"/>
                </a:lnTo>
                <a:lnTo>
                  <a:pt x="226" y="21"/>
                </a:lnTo>
                <a:lnTo>
                  <a:pt x="227" y="20"/>
                </a:lnTo>
                <a:lnTo>
                  <a:pt x="232" y="20"/>
                </a:lnTo>
                <a:lnTo>
                  <a:pt x="233" y="20"/>
                </a:lnTo>
                <a:lnTo>
                  <a:pt x="235" y="20"/>
                </a:lnTo>
                <a:lnTo>
                  <a:pt x="236" y="20"/>
                </a:lnTo>
                <a:lnTo>
                  <a:pt x="237" y="20"/>
                </a:lnTo>
                <a:lnTo>
                  <a:pt x="238" y="21"/>
                </a:lnTo>
                <a:lnTo>
                  <a:pt x="238" y="21"/>
                </a:lnTo>
                <a:lnTo>
                  <a:pt x="252" y="23"/>
                </a:lnTo>
                <a:lnTo>
                  <a:pt x="254" y="23"/>
                </a:lnTo>
                <a:lnTo>
                  <a:pt x="256" y="23"/>
                </a:lnTo>
                <a:lnTo>
                  <a:pt x="256" y="23"/>
                </a:lnTo>
                <a:lnTo>
                  <a:pt x="256" y="23"/>
                </a:lnTo>
                <a:lnTo>
                  <a:pt x="257" y="23"/>
                </a:lnTo>
                <a:lnTo>
                  <a:pt x="258" y="23"/>
                </a:lnTo>
                <a:lnTo>
                  <a:pt x="259" y="22"/>
                </a:lnTo>
                <a:lnTo>
                  <a:pt x="264" y="20"/>
                </a:lnTo>
                <a:lnTo>
                  <a:pt x="271" y="17"/>
                </a:lnTo>
                <a:lnTo>
                  <a:pt x="272" y="16"/>
                </a:lnTo>
                <a:lnTo>
                  <a:pt x="273" y="16"/>
                </a:lnTo>
                <a:lnTo>
                  <a:pt x="279" y="17"/>
                </a:lnTo>
                <a:lnTo>
                  <a:pt x="282" y="18"/>
                </a:lnTo>
                <a:lnTo>
                  <a:pt x="284" y="18"/>
                </a:lnTo>
                <a:lnTo>
                  <a:pt x="285" y="19"/>
                </a:lnTo>
                <a:lnTo>
                  <a:pt x="286" y="20"/>
                </a:lnTo>
                <a:lnTo>
                  <a:pt x="288" y="24"/>
                </a:lnTo>
                <a:lnTo>
                  <a:pt x="290" y="27"/>
                </a:lnTo>
                <a:lnTo>
                  <a:pt x="292" y="30"/>
                </a:lnTo>
                <a:lnTo>
                  <a:pt x="292" y="31"/>
                </a:lnTo>
                <a:lnTo>
                  <a:pt x="293" y="32"/>
                </a:lnTo>
                <a:lnTo>
                  <a:pt x="294" y="33"/>
                </a:lnTo>
                <a:lnTo>
                  <a:pt x="294" y="34"/>
                </a:lnTo>
                <a:lnTo>
                  <a:pt x="299" y="38"/>
                </a:lnTo>
                <a:lnTo>
                  <a:pt x="299" y="39"/>
                </a:lnTo>
                <a:lnTo>
                  <a:pt x="300" y="39"/>
                </a:lnTo>
                <a:lnTo>
                  <a:pt x="305" y="45"/>
                </a:lnTo>
                <a:lnTo>
                  <a:pt x="300" y="52"/>
                </a:lnTo>
                <a:lnTo>
                  <a:pt x="301" y="53"/>
                </a:lnTo>
                <a:lnTo>
                  <a:pt x="303" y="55"/>
                </a:lnTo>
                <a:lnTo>
                  <a:pt x="304" y="56"/>
                </a:lnTo>
                <a:lnTo>
                  <a:pt x="305" y="58"/>
                </a:lnTo>
                <a:lnTo>
                  <a:pt x="306" y="59"/>
                </a:lnTo>
                <a:lnTo>
                  <a:pt x="306" y="59"/>
                </a:lnTo>
                <a:lnTo>
                  <a:pt x="307" y="59"/>
                </a:lnTo>
                <a:lnTo>
                  <a:pt x="308" y="59"/>
                </a:lnTo>
                <a:lnTo>
                  <a:pt x="308" y="59"/>
                </a:lnTo>
                <a:lnTo>
                  <a:pt x="308" y="60"/>
                </a:lnTo>
                <a:lnTo>
                  <a:pt x="311" y="63"/>
                </a:lnTo>
                <a:lnTo>
                  <a:pt x="314" y="65"/>
                </a:lnTo>
                <a:lnTo>
                  <a:pt x="316" y="66"/>
                </a:lnTo>
                <a:lnTo>
                  <a:pt x="319" y="69"/>
                </a:lnTo>
                <a:lnTo>
                  <a:pt x="321" y="69"/>
                </a:lnTo>
                <a:lnTo>
                  <a:pt x="321" y="69"/>
                </a:lnTo>
                <a:lnTo>
                  <a:pt x="323" y="69"/>
                </a:lnTo>
                <a:lnTo>
                  <a:pt x="323" y="69"/>
                </a:lnTo>
                <a:lnTo>
                  <a:pt x="324" y="69"/>
                </a:lnTo>
                <a:lnTo>
                  <a:pt x="326" y="70"/>
                </a:lnTo>
                <a:lnTo>
                  <a:pt x="328" y="72"/>
                </a:lnTo>
                <a:lnTo>
                  <a:pt x="329" y="72"/>
                </a:lnTo>
                <a:lnTo>
                  <a:pt x="331" y="73"/>
                </a:lnTo>
                <a:lnTo>
                  <a:pt x="333" y="77"/>
                </a:lnTo>
                <a:lnTo>
                  <a:pt x="336" y="67"/>
                </a:lnTo>
                <a:lnTo>
                  <a:pt x="345" y="65"/>
                </a:lnTo>
                <a:lnTo>
                  <a:pt x="345" y="65"/>
                </a:lnTo>
                <a:lnTo>
                  <a:pt x="345" y="65"/>
                </a:lnTo>
                <a:lnTo>
                  <a:pt x="346" y="65"/>
                </a:lnTo>
                <a:lnTo>
                  <a:pt x="349" y="64"/>
                </a:lnTo>
                <a:lnTo>
                  <a:pt x="351" y="64"/>
                </a:lnTo>
                <a:lnTo>
                  <a:pt x="355" y="64"/>
                </a:lnTo>
                <a:lnTo>
                  <a:pt x="356" y="63"/>
                </a:lnTo>
                <a:lnTo>
                  <a:pt x="356" y="63"/>
                </a:lnTo>
                <a:lnTo>
                  <a:pt x="356" y="63"/>
                </a:lnTo>
                <a:lnTo>
                  <a:pt x="357" y="63"/>
                </a:lnTo>
                <a:lnTo>
                  <a:pt x="357" y="64"/>
                </a:lnTo>
                <a:lnTo>
                  <a:pt x="357" y="64"/>
                </a:lnTo>
                <a:lnTo>
                  <a:pt x="357" y="64"/>
                </a:lnTo>
                <a:lnTo>
                  <a:pt x="357" y="64"/>
                </a:lnTo>
                <a:lnTo>
                  <a:pt x="358" y="64"/>
                </a:lnTo>
                <a:lnTo>
                  <a:pt x="358" y="64"/>
                </a:lnTo>
                <a:lnTo>
                  <a:pt x="358" y="64"/>
                </a:lnTo>
                <a:lnTo>
                  <a:pt x="358" y="64"/>
                </a:lnTo>
                <a:lnTo>
                  <a:pt x="358" y="65"/>
                </a:lnTo>
                <a:lnTo>
                  <a:pt x="358" y="65"/>
                </a:lnTo>
                <a:lnTo>
                  <a:pt x="358" y="65"/>
                </a:lnTo>
                <a:lnTo>
                  <a:pt x="359" y="65"/>
                </a:lnTo>
                <a:lnTo>
                  <a:pt x="359" y="65"/>
                </a:lnTo>
                <a:lnTo>
                  <a:pt x="359" y="65"/>
                </a:lnTo>
                <a:lnTo>
                  <a:pt x="359" y="65"/>
                </a:lnTo>
                <a:lnTo>
                  <a:pt x="360" y="65"/>
                </a:lnTo>
                <a:lnTo>
                  <a:pt x="360" y="66"/>
                </a:lnTo>
                <a:lnTo>
                  <a:pt x="360" y="66"/>
                </a:lnTo>
                <a:lnTo>
                  <a:pt x="361" y="66"/>
                </a:lnTo>
                <a:lnTo>
                  <a:pt x="361" y="66"/>
                </a:lnTo>
                <a:lnTo>
                  <a:pt x="361" y="66"/>
                </a:lnTo>
                <a:lnTo>
                  <a:pt x="362" y="65"/>
                </a:lnTo>
                <a:lnTo>
                  <a:pt x="363" y="65"/>
                </a:lnTo>
                <a:lnTo>
                  <a:pt x="363" y="65"/>
                </a:lnTo>
                <a:lnTo>
                  <a:pt x="364" y="64"/>
                </a:lnTo>
                <a:lnTo>
                  <a:pt x="366" y="63"/>
                </a:lnTo>
                <a:lnTo>
                  <a:pt x="368" y="62"/>
                </a:lnTo>
                <a:lnTo>
                  <a:pt x="368" y="62"/>
                </a:lnTo>
                <a:lnTo>
                  <a:pt x="369" y="61"/>
                </a:lnTo>
                <a:lnTo>
                  <a:pt x="372" y="60"/>
                </a:lnTo>
                <a:lnTo>
                  <a:pt x="374" y="58"/>
                </a:lnTo>
                <a:lnTo>
                  <a:pt x="378" y="56"/>
                </a:lnTo>
                <a:lnTo>
                  <a:pt x="379" y="58"/>
                </a:lnTo>
                <a:lnTo>
                  <a:pt x="380" y="60"/>
                </a:lnTo>
                <a:lnTo>
                  <a:pt x="381" y="62"/>
                </a:lnTo>
                <a:lnTo>
                  <a:pt x="382" y="64"/>
                </a:lnTo>
                <a:lnTo>
                  <a:pt x="384" y="69"/>
                </a:lnTo>
                <a:lnTo>
                  <a:pt x="390" y="76"/>
                </a:lnTo>
                <a:lnTo>
                  <a:pt x="391" y="78"/>
                </a:lnTo>
                <a:lnTo>
                  <a:pt x="392" y="79"/>
                </a:lnTo>
                <a:lnTo>
                  <a:pt x="395" y="84"/>
                </a:lnTo>
                <a:lnTo>
                  <a:pt x="397" y="86"/>
                </a:lnTo>
                <a:lnTo>
                  <a:pt x="399" y="90"/>
                </a:lnTo>
                <a:lnTo>
                  <a:pt x="400" y="92"/>
                </a:lnTo>
                <a:lnTo>
                  <a:pt x="401" y="93"/>
                </a:lnTo>
                <a:lnTo>
                  <a:pt x="402" y="94"/>
                </a:lnTo>
                <a:lnTo>
                  <a:pt x="403" y="95"/>
                </a:lnTo>
                <a:lnTo>
                  <a:pt x="405" y="99"/>
                </a:lnTo>
                <a:lnTo>
                  <a:pt x="406" y="101"/>
                </a:lnTo>
                <a:lnTo>
                  <a:pt x="406" y="101"/>
                </a:lnTo>
                <a:lnTo>
                  <a:pt x="408" y="104"/>
                </a:lnTo>
                <a:lnTo>
                  <a:pt x="409" y="106"/>
                </a:lnTo>
                <a:lnTo>
                  <a:pt x="412" y="111"/>
                </a:lnTo>
                <a:lnTo>
                  <a:pt x="412" y="111"/>
                </a:lnTo>
                <a:lnTo>
                  <a:pt x="413" y="111"/>
                </a:lnTo>
                <a:lnTo>
                  <a:pt x="414" y="111"/>
                </a:lnTo>
                <a:lnTo>
                  <a:pt x="416" y="111"/>
                </a:lnTo>
                <a:lnTo>
                  <a:pt x="418" y="112"/>
                </a:lnTo>
                <a:lnTo>
                  <a:pt x="419" y="112"/>
                </a:lnTo>
                <a:lnTo>
                  <a:pt x="422" y="112"/>
                </a:lnTo>
                <a:lnTo>
                  <a:pt x="422" y="112"/>
                </a:lnTo>
                <a:lnTo>
                  <a:pt x="423" y="112"/>
                </a:lnTo>
                <a:lnTo>
                  <a:pt x="423" y="113"/>
                </a:lnTo>
                <a:lnTo>
                  <a:pt x="424" y="114"/>
                </a:lnTo>
                <a:lnTo>
                  <a:pt x="425" y="116"/>
                </a:lnTo>
                <a:lnTo>
                  <a:pt x="427" y="118"/>
                </a:lnTo>
                <a:lnTo>
                  <a:pt x="427" y="119"/>
                </a:lnTo>
                <a:lnTo>
                  <a:pt x="429" y="122"/>
                </a:lnTo>
                <a:lnTo>
                  <a:pt x="429" y="122"/>
                </a:lnTo>
                <a:lnTo>
                  <a:pt x="429" y="123"/>
                </a:lnTo>
                <a:lnTo>
                  <a:pt x="432" y="128"/>
                </a:lnTo>
                <a:lnTo>
                  <a:pt x="433" y="129"/>
                </a:lnTo>
                <a:lnTo>
                  <a:pt x="433" y="130"/>
                </a:lnTo>
                <a:lnTo>
                  <a:pt x="435" y="133"/>
                </a:lnTo>
                <a:lnTo>
                  <a:pt x="435" y="133"/>
                </a:lnTo>
                <a:lnTo>
                  <a:pt x="435" y="133"/>
                </a:lnTo>
                <a:lnTo>
                  <a:pt x="436" y="134"/>
                </a:lnTo>
                <a:lnTo>
                  <a:pt x="437" y="135"/>
                </a:lnTo>
                <a:lnTo>
                  <a:pt x="438" y="138"/>
                </a:lnTo>
                <a:lnTo>
                  <a:pt x="439" y="139"/>
                </a:lnTo>
                <a:lnTo>
                  <a:pt x="439" y="139"/>
                </a:lnTo>
                <a:lnTo>
                  <a:pt x="439" y="140"/>
                </a:lnTo>
                <a:lnTo>
                  <a:pt x="440" y="140"/>
                </a:lnTo>
                <a:lnTo>
                  <a:pt x="441" y="140"/>
                </a:lnTo>
                <a:lnTo>
                  <a:pt x="444" y="142"/>
                </a:lnTo>
                <a:lnTo>
                  <a:pt x="447" y="143"/>
                </a:lnTo>
                <a:lnTo>
                  <a:pt x="449" y="144"/>
                </a:lnTo>
                <a:lnTo>
                  <a:pt x="450" y="144"/>
                </a:lnTo>
                <a:lnTo>
                  <a:pt x="451" y="145"/>
                </a:lnTo>
                <a:lnTo>
                  <a:pt x="451" y="145"/>
                </a:lnTo>
                <a:lnTo>
                  <a:pt x="452" y="145"/>
                </a:lnTo>
                <a:lnTo>
                  <a:pt x="453" y="145"/>
                </a:lnTo>
                <a:lnTo>
                  <a:pt x="454" y="146"/>
                </a:lnTo>
                <a:lnTo>
                  <a:pt x="455" y="146"/>
                </a:lnTo>
                <a:lnTo>
                  <a:pt x="458" y="147"/>
                </a:lnTo>
                <a:lnTo>
                  <a:pt x="459" y="148"/>
                </a:lnTo>
                <a:lnTo>
                  <a:pt x="459" y="148"/>
                </a:lnTo>
                <a:lnTo>
                  <a:pt x="459" y="148"/>
                </a:lnTo>
                <a:lnTo>
                  <a:pt x="461" y="149"/>
                </a:lnTo>
                <a:lnTo>
                  <a:pt x="462" y="150"/>
                </a:lnTo>
                <a:lnTo>
                  <a:pt x="463" y="150"/>
                </a:lnTo>
                <a:lnTo>
                  <a:pt x="467" y="153"/>
                </a:lnTo>
                <a:lnTo>
                  <a:pt x="468" y="153"/>
                </a:lnTo>
                <a:lnTo>
                  <a:pt x="468" y="153"/>
                </a:lnTo>
                <a:lnTo>
                  <a:pt x="471" y="155"/>
                </a:lnTo>
                <a:lnTo>
                  <a:pt x="471" y="155"/>
                </a:lnTo>
                <a:lnTo>
                  <a:pt x="472" y="156"/>
                </a:lnTo>
                <a:lnTo>
                  <a:pt x="472" y="156"/>
                </a:lnTo>
                <a:lnTo>
                  <a:pt x="477" y="159"/>
                </a:lnTo>
                <a:lnTo>
                  <a:pt x="479" y="161"/>
                </a:lnTo>
                <a:lnTo>
                  <a:pt x="482" y="162"/>
                </a:lnTo>
                <a:lnTo>
                  <a:pt x="485" y="164"/>
                </a:lnTo>
                <a:lnTo>
                  <a:pt x="487" y="165"/>
                </a:lnTo>
                <a:lnTo>
                  <a:pt x="487" y="165"/>
                </a:lnTo>
                <a:lnTo>
                  <a:pt x="487" y="165"/>
                </a:lnTo>
                <a:lnTo>
                  <a:pt x="488" y="166"/>
                </a:lnTo>
                <a:lnTo>
                  <a:pt x="490" y="166"/>
                </a:lnTo>
                <a:lnTo>
                  <a:pt x="492" y="167"/>
                </a:lnTo>
                <a:lnTo>
                  <a:pt x="495" y="168"/>
                </a:lnTo>
                <a:lnTo>
                  <a:pt x="498" y="169"/>
                </a:lnTo>
                <a:lnTo>
                  <a:pt x="500" y="170"/>
                </a:lnTo>
                <a:lnTo>
                  <a:pt x="501" y="170"/>
                </a:lnTo>
                <a:lnTo>
                  <a:pt x="504" y="171"/>
                </a:lnTo>
                <a:lnTo>
                  <a:pt x="504" y="171"/>
                </a:lnTo>
                <a:lnTo>
                  <a:pt x="506" y="172"/>
                </a:lnTo>
                <a:lnTo>
                  <a:pt x="509" y="173"/>
                </a:lnTo>
                <a:lnTo>
                  <a:pt x="511" y="174"/>
                </a:lnTo>
                <a:lnTo>
                  <a:pt x="513" y="174"/>
                </a:lnTo>
                <a:lnTo>
                  <a:pt x="513" y="174"/>
                </a:lnTo>
                <a:lnTo>
                  <a:pt x="514" y="175"/>
                </a:lnTo>
                <a:lnTo>
                  <a:pt x="515" y="175"/>
                </a:lnTo>
                <a:lnTo>
                  <a:pt x="516" y="175"/>
                </a:lnTo>
                <a:lnTo>
                  <a:pt x="516" y="175"/>
                </a:lnTo>
                <a:lnTo>
                  <a:pt x="518" y="176"/>
                </a:lnTo>
                <a:lnTo>
                  <a:pt x="519" y="176"/>
                </a:lnTo>
                <a:lnTo>
                  <a:pt x="520" y="177"/>
                </a:lnTo>
                <a:lnTo>
                  <a:pt x="520" y="178"/>
                </a:lnTo>
                <a:lnTo>
                  <a:pt x="520" y="178"/>
                </a:lnTo>
                <a:lnTo>
                  <a:pt x="520" y="181"/>
                </a:lnTo>
                <a:lnTo>
                  <a:pt x="520" y="181"/>
                </a:lnTo>
                <a:lnTo>
                  <a:pt x="520" y="181"/>
                </a:lnTo>
                <a:lnTo>
                  <a:pt x="520" y="182"/>
                </a:lnTo>
                <a:lnTo>
                  <a:pt x="520" y="182"/>
                </a:lnTo>
                <a:lnTo>
                  <a:pt x="520" y="183"/>
                </a:lnTo>
                <a:lnTo>
                  <a:pt x="520" y="184"/>
                </a:lnTo>
                <a:lnTo>
                  <a:pt x="520" y="184"/>
                </a:lnTo>
                <a:lnTo>
                  <a:pt x="519" y="184"/>
                </a:lnTo>
                <a:lnTo>
                  <a:pt x="517" y="185"/>
                </a:lnTo>
                <a:lnTo>
                  <a:pt x="516" y="185"/>
                </a:lnTo>
                <a:lnTo>
                  <a:pt x="514" y="185"/>
                </a:lnTo>
                <a:lnTo>
                  <a:pt x="512" y="185"/>
                </a:lnTo>
                <a:lnTo>
                  <a:pt x="512" y="185"/>
                </a:lnTo>
                <a:lnTo>
                  <a:pt x="512" y="185"/>
                </a:lnTo>
                <a:lnTo>
                  <a:pt x="508" y="186"/>
                </a:lnTo>
                <a:lnTo>
                  <a:pt x="507" y="186"/>
                </a:lnTo>
                <a:lnTo>
                  <a:pt x="507" y="187"/>
                </a:lnTo>
                <a:lnTo>
                  <a:pt x="507" y="187"/>
                </a:lnTo>
                <a:lnTo>
                  <a:pt x="507" y="189"/>
                </a:lnTo>
                <a:lnTo>
                  <a:pt x="510" y="195"/>
                </a:lnTo>
                <a:lnTo>
                  <a:pt x="511" y="197"/>
                </a:lnTo>
                <a:lnTo>
                  <a:pt x="512" y="201"/>
                </a:lnTo>
                <a:lnTo>
                  <a:pt x="512" y="201"/>
                </a:lnTo>
                <a:lnTo>
                  <a:pt x="513" y="203"/>
                </a:lnTo>
                <a:lnTo>
                  <a:pt x="513" y="203"/>
                </a:lnTo>
                <a:lnTo>
                  <a:pt x="513" y="203"/>
                </a:lnTo>
                <a:lnTo>
                  <a:pt x="513" y="203"/>
                </a:lnTo>
                <a:lnTo>
                  <a:pt x="513" y="203"/>
                </a:lnTo>
                <a:lnTo>
                  <a:pt x="513" y="204"/>
                </a:lnTo>
                <a:lnTo>
                  <a:pt x="511" y="204"/>
                </a:lnTo>
                <a:lnTo>
                  <a:pt x="511" y="204"/>
                </a:lnTo>
                <a:lnTo>
                  <a:pt x="511" y="204"/>
                </a:lnTo>
                <a:lnTo>
                  <a:pt x="507" y="206"/>
                </a:lnTo>
                <a:lnTo>
                  <a:pt x="507" y="206"/>
                </a:lnTo>
                <a:lnTo>
                  <a:pt x="507" y="206"/>
                </a:lnTo>
                <a:lnTo>
                  <a:pt x="506" y="207"/>
                </a:lnTo>
                <a:lnTo>
                  <a:pt x="505" y="207"/>
                </a:lnTo>
                <a:lnTo>
                  <a:pt x="504" y="208"/>
                </a:lnTo>
                <a:lnTo>
                  <a:pt x="504" y="209"/>
                </a:lnTo>
                <a:lnTo>
                  <a:pt x="503" y="211"/>
                </a:lnTo>
                <a:lnTo>
                  <a:pt x="503" y="211"/>
                </a:lnTo>
                <a:lnTo>
                  <a:pt x="507" y="212"/>
                </a:lnTo>
                <a:lnTo>
                  <a:pt x="509" y="212"/>
                </a:lnTo>
                <a:lnTo>
                  <a:pt x="508" y="213"/>
                </a:lnTo>
                <a:lnTo>
                  <a:pt x="506" y="214"/>
                </a:lnTo>
                <a:lnTo>
                  <a:pt x="506" y="214"/>
                </a:lnTo>
                <a:lnTo>
                  <a:pt x="505" y="214"/>
                </a:lnTo>
                <a:lnTo>
                  <a:pt x="505" y="214"/>
                </a:lnTo>
                <a:lnTo>
                  <a:pt x="505" y="215"/>
                </a:lnTo>
                <a:lnTo>
                  <a:pt x="505" y="215"/>
                </a:lnTo>
                <a:lnTo>
                  <a:pt x="505" y="217"/>
                </a:lnTo>
                <a:lnTo>
                  <a:pt x="507" y="222"/>
                </a:lnTo>
                <a:lnTo>
                  <a:pt x="507" y="224"/>
                </a:lnTo>
                <a:lnTo>
                  <a:pt x="508" y="225"/>
                </a:lnTo>
                <a:lnTo>
                  <a:pt x="508" y="225"/>
                </a:lnTo>
                <a:lnTo>
                  <a:pt x="512" y="226"/>
                </a:lnTo>
                <a:lnTo>
                  <a:pt x="513" y="226"/>
                </a:lnTo>
                <a:lnTo>
                  <a:pt x="513" y="226"/>
                </a:lnTo>
                <a:lnTo>
                  <a:pt x="514" y="226"/>
                </a:lnTo>
                <a:lnTo>
                  <a:pt x="514" y="226"/>
                </a:lnTo>
                <a:lnTo>
                  <a:pt x="515" y="226"/>
                </a:lnTo>
                <a:lnTo>
                  <a:pt x="517" y="226"/>
                </a:lnTo>
                <a:lnTo>
                  <a:pt x="518" y="227"/>
                </a:lnTo>
                <a:lnTo>
                  <a:pt x="518" y="227"/>
                </a:lnTo>
                <a:lnTo>
                  <a:pt x="518" y="227"/>
                </a:lnTo>
                <a:lnTo>
                  <a:pt x="518" y="227"/>
                </a:lnTo>
                <a:lnTo>
                  <a:pt x="518" y="227"/>
                </a:lnTo>
                <a:lnTo>
                  <a:pt x="516" y="230"/>
                </a:lnTo>
                <a:lnTo>
                  <a:pt x="514" y="236"/>
                </a:lnTo>
                <a:lnTo>
                  <a:pt x="512" y="240"/>
                </a:lnTo>
                <a:lnTo>
                  <a:pt x="512" y="240"/>
                </a:lnTo>
                <a:lnTo>
                  <a:pt x="512" y="241"/>
                </a:lnTo>
                <a:lnTo>
                  <a:pt x="512" y="241"/>
                </a:lnTo>
                <a:lnTo>
                  <a:pt x="511" y="242"/>
                </a:lnTo>
                <a:lnTo>
                  <a:pt x="511" y="242"/>
                </a:lnTo>
                <a:lnTo>
                  <a:pt x="511" y="243"/>
                </a:lnTo>
                <a:lnTo>
                  <a:pt x="511" y="243"/>
                </a:lnTo>
                <a:lnTo>
                  <a:pt x="511" y="243"/>
                </a:lnTo>
                <a:lnTo>
                  <a:pt x="511" y="243"/>
                </a:lnTo>
                <a:lnTo>
                  <a:pt x="511" y="243"/>
                </a:lnTo>
                <a:lnTo>
                  <a:pt x="511" y="243"/>
                </a:lnTo>
                <a:lnTo>
                  <a:pt x="511" y="243"/>
                </a:lnTo>
                <a:lnTo>
                  <a:pt x="510" y="242"/>
                </a:lnTo>
                <a:lnTo>
                  <a:pt x="510" y="242"/>
                </a:lnTo>
                <a:lnTo>
                  <a:pt x="508" y="241"/>
                </a:lnTo>
                <a:lnTo>
                  <a:pt x="502" y="238"/>
                </a:lnTo>
                <a:lnTo>
                  <a:pt x="501" y="237"/>
                </a:lnTo>
                <a:lnTo>
                  <a:pt x="500" y="236"/>
                </a:lnTo>
                <a:lnTo>
                  <a:pt x="499" y="236"/>
                </a:lnTo>
                <a:lnTo>
                  <a:pt x="500" y="236"/>
                </a:lnTo>
                <a:lnTo>
                  <a:pt x="499" y="236"/>
                </a:lnTo>
                <a:lnTo>
                  <a:pt x="499" y="235"/>
                </a:lnTo>
                <a:lnTo>
                  <a:pt x="498" y="235"/>
                </a:lnTo>
                <a:lnTo>
                  <a:pt x="498" y="234"/>
                </a:lnTo>
                <a:lnTo>
                  <a:pt x="498" y="234"/>
                </a:lnTo>
                <a:lnTo>
                  <a:pt x="498" y="234"/>
                </a:lnTo>
                <a:lnTo>
                  <a:pt x="498" y="234"/>
                </a:lnTo>
                <a:lnTo>
                  <a:pt x="497" y="236"/>
                </a:lnTo>
                <a:lnTo>
                  <a:pt x="495" y="240"/>
                </a:lnTo>
                <a:lnTo>
                  <a:pt x="495" y="239"/>
                </a:lnTo>
                <a:lnTo>
                  <a:pt x="493" y="244"/>
                </a:lnTo>
                <a:lnTo>
                  <a:pt x="491" y="246"/>
                </a:lnTo>
                <a:lnTo>
                  <a:pt x="490" y="248"/>
                </a:lnTo>
                <a:lnTo>
                  <a:pt x="489" y="251"/>
                </a:lnTo>
                <a:lnTo>
                  <a:pt x="486" y="255"/>
                </a:lnTo>
                <a:lnTo>
                  <a:pt x="485" y="257"/>
                </a:lnTo>
                <a:lnTo>
                  <a:pt x="485" y="258"/>
                </a:lnTo>
                <a:lnTo>
                  <a:pt x="483" y="261"/>
                </a:lnTo>
                <a:lnTo>
                  <a:pt x="482" y="263"/>
                </a:lnTo>
                <a:lnTo>
                  <a:pt x="482" y="263"/>
                </a:lnTo>
                <a:lnTo>
                  <a:pt x="482" y="263"/>
                </a:lnTo>
                <a:lnTo>
                  <a:pt x="482" y="263"/>
                </a:lnTo>
                <a:lnTo>
                  <a:pt x="482" y="263"/>
                </a:lnTo>
                <a:lnTo>
                  <a:pt x="481" y="263"/>
                </a:lnTo>
                <a:lnTo>
                  <a:pt x="481" y="263"/>
                </a:lnTo>
                <a:lnTo>
                  <a:pt x="481" y="262"/>
                </a:lnTo>
                <a:lnTo>
                  <a:pt x="481" y="262"/>
                </a:lnTo>
                <a:lnTo>
                  <a:pt x="481" y="262"/>
                </a:lnTo>
                <a:lnTo>
                  <a:pt x="481" y="262"/>
                </a:lnTo>
                <a:lnTo>
                  <a:pt x="481" y="262"/>
                </a:lnTo>
                <a:lnTo>
                  <a:pt x="481" y="262"/>
                </a:lnTo>
                <a:lnTo>
                  <a:pt x="481" y="262"/>
                </a:lnTo>
                <a:lnTo>
                  <a:pt x="481" y="262"/>
                </a:lnTo>
                <a:lnTo>
                  <a:pt x="481" y="262"/>
                </a:lnTo>
                <a:lnTo>
                  <a:pt x="481" y="262"/>
                </a:lnTo>
                <a:lnTo>
                  <a:pt x="480" y="262"/>
                </a:lnTo>
                <a:lnTo>
                  <a:pt x="480" y="262"/>
                </a:lnTo>
                <a:lnTo>
                  <a:pt x="480" y="261"/>
                </a:lnTo>
                <a:lnTo>
                  <a:pt x="480" y="261"/>
                </a:lnTo>
                <a:lnTo>
                  <a:pt x="480" y="261"/>
                </a:lnTo>
                <a:lnTo>
                  <a:pt x="480" y="261"/>
                </a:lnTo>
                <a:lnTo>
                  <a:pt x="480" y="261"/>
                </a:lnTo>
                <a:lnTo>
                  <a:pt x="480" y="261"/>
                </a:lnTo>
                <a:lnTo>
                  <a:pt x="480" y="261"/>
                </a:lnTo>
                <a:lnTo>
                  <a:pt x="480" y="261"/>
                </a:lnTo>
                <a:lnTo>
                  <a:pt x="480" y="260"/>
                </a:lnTo>
                <a:lnTo>
                  <a:pt x="480" y="260"/>
                </a:lnTo>
                <a:lnTo>
                  <a:pt x="480" y="260"/>
                </a:lnTo>
                <a:lnTo>
                  <a:pt x="480" y="260"/>
                </a:lnTo>
                <a:lnTo>
                  <a:pt x="480" y="260"/>
                </a:lnTo>
                <a:lnTo>
                  <a:pt x="480" y="260"/>
                </a:lnTo>
                <a:lnTo>
                  <a:pt x="480" y="260"/>
                </a:lnTo>
                <a:lnTo>
                  <a:pt x="480" y="260"/>
                </a:lnTo>
                <a:lnTo>
                  <a:pt x="480" y="260"/>
                </a:lnTo>
                <a:lnTo>
                  <a:pt x="480" y="260"/>
                </a:lnTo>
                <a:lnTo>
                  <a:pt x="480" y="260"/>
                </a:lnTo>
                <a:lnTo>
                  <a:pt x="480" y="259"/>
                </a:lnTo>
                <a:lnTo>
                  <a:pt x="479" y="259"/>
                </a:lnTo>
                <a:lnTo>
                  <a:pt x="479" y="259"/>
                </a:lnTo>
                <a:lnTo>
                  <a:pt x="480" y="259"/>
                </a:lnTo>
                <a:lnTo>
                  <a:pt x="480" y="259"/>
                </a:lnTo>
                <a:lnTo>
                  <a:pt x="480" y="259"/>
                </a:lnTo>
                <a:lnTo>
                  <a:pt x="480" y="259"/>
                </a:lnTo>
                <a:lnTo>
                  <a:pt x="480" y="258"/>
                </a:lnTo>
                <a:lnTo>
                  <a:pt x="480" y="258"/>
                </a:lnTo>
                <a:lnTo>
                  <a:pt x="480" y="258"/>
                </a:lnTo>
                <a:lnTo>
                  <a:pt x="480" y="258"/>
                </a:lnTo>
                <a:lnTo>
                  <a:pt x="479" y="258"/>
                </a:lnTo>
                <a:lnTo>
                  <a:pt x="479" y="258"/>
                </a:lnTo>
                <a:lnTo>
                  <a:pt x="479" y="258"/>
                </a:lnTo>
                <a:lnTo>
                  <a:pt x="479" y="258"/>
                </a:lnTo>
                <a:lnTo>
                  <a:pt x="479" y="258"/>
                </a:lnTo>
                <a:lnTo>
                  <a:pt x="479" y="258"/>
                </a:lnTo>
                <a:lnTo>
                  <a:pt x="479" y="258"/>
                </a:lnTo>
                <a:lnTo>
                  <a:pt x="478" y="258"/>
                </a:lnTo>
                <a:lnTo>
                  <a:pt x="478" y="258"/>
                </a:lnTo>
                <a:lnTo>
                  <a:pt x="478" y="258"/>
                </a:lnTo>
                <a:lnTo>
                  <a:pt x="478" y="258"/>
                </a:lnTo>
                <a:lnTo>
                  <a:pt x="478" y="258"/>
                </a:lnTo>
                <a:lnTo>
                  <a:pt x="478" y="258"/>
                </a:lnTo>
                <a:lnTo>
                  <a:pt x="478" y="258"/>
                </a:lnTo>
                <a:lnTo>
                  <a:pt x="478" y="258"/>
                </a:lnTo>
                <a:lnTo>
                  <a:pt x="478" y="258"/>
                </a:lnTo>
                <a:lnTo>
                  <a:pt x="478" y="258"/>
                </a:lnTo>
                <a:lnTo>
                  <a:pt x="478" y="258"/>
                </a:lnTo>
                <a:lnTo>
                  <a:pt x="478" y="258"/>
                </a:lnTo>
                <a:lnTo>
                  <a:pt x="477" y="258"/>
                </a:lnTo>
                <a:lnTo>
                  <a:pt x="477" y="258"/>
                </a:lnTo>
                <a:lnTo>
                  <a:pt x="477" y="258"/>
                </a:lnTo>
                <a:lnTo>
                  <a:pt x="477" y="258"/>
                </a:lnTo>
                <a:lnTo>
                  <a:pt x="477" y="258"/>
                </a:lnTo>
                <a:lnTo>
                  <a:pt x="477" y="258"/>
                </a:lnTo>
                <a:lnTo>
                  <a:pt x="477" y="258"/>
                </a:lnTo>
                <a:lnTo>
                  <a:pt x="477" y="258"/>
                </a:lnTo>
                <a:lnTo>
                  <a:pt x="477" y="258"/>
                </a:lnTo>
                <a:lnTo>
                  <a:pt x="477" y="257"/>
                </a:lnTo>
                <a:lnTo>
                  <a:pt x="477" y="257"/>
                </a:lnTo>
                <a:lnTo>
                  <a:pt x="477" y="257"/>
                </a:lnTo>
                <a:lnTo>
                  <a:pt x="477" y="257"/>
                </a:lnTo>
                <a:lnTo>
                  <a:pt x="477" y="257"/>
                </a:lnTo>
                <a:lnTo>
                  <a:pt x="477" y="257"/>
                </a:lnTo>
                <a:lnTo>
                  <a:pt x="477" y="257"/>
                </a:lnTo>
                <a:lnTo>
                  <a:pt x="477" y="257"/>
                </a:lnTo>
                <a:lnTo>
                  <a:pt x="476" y="257"/>
                </a:lnTo>
                <a:lnTo>
                  <a:pt x="477" y="257"/>
                </a:lnTo>
                <a:lnTo>
                  <a:pt x="477" y="257"/>
                </a:lnTo>
                <a:lnTo>
                  <a:pt x="477" y="257"/>
                </a:lnTo>
                <a:lnTo>
                  <a:pt x="477" y="257"/>
                </a:lnTo>
                <a:lnTo>
                  <a:pt x="477" y="257"/>
                </a:lnTo>
                <a:lnTo>
                  <a:pt x="477" y="257"/>
                </a:lnTo>
                <a:lnTo>
                  <a:pt x="477" y="256"/>
                </a:lnTo>
                <a:lnTo>
                  <a:pt x="477" y="256"/>
                </a:lnTo>
                <a:lnTo>
                  <a:pt x="477" y="256"/>
                </a:lnTo>
                <a:lnTo>
                  <a:pt x="476" y="256"/>
                </a:lnTo>
                <a:lnTo>
                  <a:pt x="476" y="256"/>
                </a:lnTo>
                <a:lnTo>
                  <a:pt x="476" y="256"/>
                </a:lnTo>
                <a:lnTo>
                  <a:pt x="476" y="256"/>
                </a:lnTo>
                <a:lnTo>
                  <a:pt x="476" y="255"/>
                </a:lnTo>
                <a:lnTo>
                  <a:pt x="476" y="255"/>
                </a:lnTo>
                <a:lnTo>
                  <a:pt x="476" y="255"/>
                </a:lnTo>
                <a:lnTo>
                  <a:pt x="476" y="255"/>
                </a:lnTo>
                <a:lnTo>
                  <a:pt x="475" y="255"/>
                </a:lnTo>
                <a:lnTo>
                  <a:pt x="476" y="255"/>
                </a:lnTo>
                <a:lnTo>
                  <a:pt x="476" y="255"/>
                </a:lnTo>
                <a:lnTo>
                  <a:pt x="476" y="255"/>
                </a:lnTo>
                <a:lnTo>
                  <a:pt x="476" y="255"/>
                </a:lnTo>
                <a:lnTo>
                  <a:pt x="475" y="255"/>
                </a:lnTo>
                <a:lnTo>
                  <a:pt x="475" y="254"/>
                </a:lnTo>
                <a:lnTo>
                  <a:pt x="475" y="254"/>
                </a:lnTo>
                <a:lnTo>
                  <a:pt x="475" y="254"/>
                </a:lnTo>
                <a:lnTo>
                  <a:pt x="475" y="254"/>
                </a:lnTo>
                <a:lnTo>
                  <a:pt x="475" y="254"/>
                </a:lnTo>
                <a:lnTo>
                  <a:pt x="475" y="254"/>
                </a:lnTo>
                <a:lnTo>
                  <a:pt x="475" y="254"/>
                </a:lnTo>
                <a:lnTo>
                  <a:pt x="475" y="254"/>
                </a:lnTo>
                <a:lnTo>
                  <a:pt x="476" y="254"/>
                </a:lnTo>
                <a:lnTo>
                  <a:pt x="475" y="253"/>
                </a:lnTo>
                <a:lnTo>
                  <a:pt x="475" y="253"/>
                </a:lnTo>
                <a:lnTo>
                  <a:pt x="475" y="253"/>
                </a:lnTo>
                <a:lnTo>
                  <a:pt x="475" y="253"/>
                </a:lnTo>
                <a:lnTo>
                  <a:pt x="475" y="253"/>
                </a:lnTo>
                <a:lnTo>
                  <a:pt x="475" y="253"/>
                </a:lnTo>
                <a:lnTo>
                  <a:pt x="475" y="253"/>
                </a:lnTo>
                <a:lnTo>
                  <a:pt x="475" y="253"/>
                </a:lnTo>
                <a:lnTo>
                  <a:pt x="475" y="253"/>
                </a:lnTo>
                <a:lnTo>
                  <a:pt x="475" y="253"/>
                </a:lnTo>
                <a:lnTo>
                  <a:pt x="475" y="253"/>
                </a:lnTo>
                <a:lnTo>
                  <a:pt x="475" y="253"/>
                </a:lnTo>
                <a:lnTo>
                  <a:pt x="475" y="253"/>
                </a:lnTo>
                <a:lnTo>
                  <a:pt x="475" y="252"/>
                </a:lnTo>
                <a:lnTo>
                  <a:pt x="475" y="252"/>
                </a:lnTo>
                <a:lnTo>
                  <a:pt x="475" y="252"/>
                </a:lnTo>
                <a:lnTo>
                  <a:pt x="475" y="252"/>
                </a:lnTo>
                <a:lnTo>
                  <a:pt x="475" y="252"/>
                </a:lnTo>
                <a:lnTo>
                  <a:pt x="475" y="252"/>
                </a:lnTo>
                <a:lnTo>
                  <a:pt x="475" y="252"/>
                </a:lnTo>
                <a:lnTo>
                  <a:pt x="475" y="252"/>
                </a:lnTo>
                <a:lnTo>
                  <a:pt x="475" y="252"/>
                </a:lnTo>
                <a:lnTo>
                  <a:pt x="475" y="252"/>
                </a:lnTo>
                <a:lnTo>
                  <a:pt x="475" y="252"/>
                </a:lnTo>
                <a:lnTo>
                  <a:pt x="474" y="252"/>
                </a:lnTo>
                <a:lnTo>
                  <a:pt x="474" y="252"/>
                </a:lnTo>
                <a:lnTo>
                  <a:pt x="474" y="252"/>
                </a:lnTo>
                <a:lnTo>
                  <a:pt x="474" y="252"/>
                </a:lnTo>
                <a:lnTo>
                  <a:pt x="474" y="251"/>
                </a:lnTo>
                <a:lnTo>
                  <a:pt x="474" y="251"/>
                </a:lnTo>
                <a:lnTo>
                  <a:pt x="474" y="251"/>
                </a:lnTo>
                <a:lnTo>
                  <a:pt x="474" y="251"/>
                </a:lnTo>
                <a:lnTo>
                  <a:pt x="474" y="251"/>
                </a:lnTo>
                <a:lnTo>
                  <a:pt x="474" y="251"/>
                </a:lnTo>
                <a:lnTo>
                  <a:pt x="473" y="251"/>
                </a:lnTo>
                <a:lnTo>
                  <a:pt x="473" y="250"/>
                </a:lnTo>
                <a:lnTo>
                  <a:pt x="473" y="250"/>
                </a:lnTo>
                <a:lnTo>
                  <a:pt x="473" y="250"/>
                </a:lnTo>
                <a:lnTo>
                  <a:pt x="474" y="250"/>
                </a:lnTo>
                <a:lnTo>
                  <a:pt x="474" y="250"/>
                </a:lnTo>
                <a:lnTo>
                  <a:pt x="474" y="250"/>
                </a:lnTo>
                <a:lnTo>
                  <a:pt x="474" y="250"/>
                </a:lnTo>
                <a:lnTo>
                  <a:pt x="474" y="250"/>
                </a:lnTo>
                <a:lnTo>
                  <a:pt x="474" y="250"/>
                </a:lnTo>
                <a:lnTo>
                  <a:pt x="474" y="250"/>
                </a:lnTo>
                <a:lnTo>
                  <a:pt x="474" y="250"/>
                </a:lnTo>
                <a:lnTo>
                  <a:pt x="474" y="250"/>
                </a:lnTo>
                <a:lnTo>
                  <a:pt x="474" y="250"/>
                </a:lnTo>
                <a:lnTo>
                  <a:pt x="474" y="249"/>
                </a:lnTo>
                <a:lnTo>
                  <a:pt x="474" y="249"/>
                </a:lnTo>
                <a:lnTo>
                  <a:pt x="473" y="249"/>
                </a:lnTo>
                <a:lnTo>
                  <a:pt x="473" y="249"/>
                </a:lnTo>
                <a:lnTo>
                  <a:pt x="473" y="249"/>
                </a:lnTo>
                <a:lnTo>
                  <a:pt x="473" y="249"/>
                </a:lnTo>
                <a:lnTo>
                  <a:pt x="473" y="249"/>
                </a:lnTo>
                <a:lnTo>
                  <a:pt x="473" y="248"/>
                </a:lnTo>
                <a:lnTo>
                  <a:pt x="473" y="248"/>
                </a:lnTo>
                <a:lnTo>
                  <a:pt x="473" y="248"/>
                </a:lnTo>
                <a:lnTo>
                  <a:pt x="473" y="248"/>
                </a:lnTo>
                <a:lnTo>
                  <a:pt x="473" y="248"/>
                </a:lnTo>
                <a:lnTo>
                  <a:pt x="473" y="248"/>
                </a:lnTo>
                <a:lnTo>
                  <a:pt x="473" y="248"/>
                </a:lnTo>
                <a:lnTo>
                  <a:pt x="473" y="248"/>
                </a:lnTo>
                <a:lnTo>
                  <a:pt x="473" y="248"/>
                </a:lnTo>
                <a:lnTo>
                  <a:pt x="473" y="248"/>
                </a:lnTo>
                <a:lnTo>
                  <a:pt x="473" y="248"/>
                </a:lnTo>
                <a:lnTo>
                  <a:pt x="473" y="248"/>
                </a:lnTo>
                <a:lnTo>
                  <a:pt x="473" y="248"/>
                </a:lnTo>
                <a:lnTo>
                  <a:pt x="474" y="248"/>
                </a:lnTo>
                <a:lnTo>
                  <a:pt x="474" y="247"/>
                </a:lnTo>
                <a:lnTo>
                  <a:pt x="474" y="247"/>
                </a:lnTo>
                <a:lnTo>
                  <a:pt x="474" y="247"/>
                </a:lnTo>
                <a:lnTo>
                  <a:pt x="474" y="247"/>
                </a:lnTo>
                <a:lnTo>
                  <a:pt x="474" y="247"/>
                </a:lnTo>
                <a:lnTo>
                  <a:pt x="474" y="247"/>
                </a:lnTo>
                <a:lnTo>
                  <a:pt x="473" y="247"/>
                </a:lnTo>
                <a:lnTo>
                  <a:pt x="473" y="247"/>
                </a:lnTo>
                <a:lnTo>
                  <a:pt x="473" y="247"/>
                </a:lnTo>
                <a:lnTo>
                  <a:pt x="473" y="247"/>
                </a:lnTo>
                <a:lnTo>
                  <a:pt x="473" y="246"/>
                </a:lnTo>
                <a:lnTo>
                  <a:pt x="473" y="246"/>
                </a:lnTo>
                <a:lnTo>
                  <a:pt x="472" y="246"/>
                </a:lnTo>
                <a:lnTo>
                  <a:pt x="472" y="246"/>
                </a:lnTo>
                <a:lnTo>
                  <a:pt x="472" y="246"/>
                </a:lnTo>
                <a:lnTo>
                  <a:pt x="472" y="246"/>
                </a:lnTo>
                <a:lnTo>
                  <a:pt x="472" y="246"/>
                </a:lnTo>
                <a:lnTo>
                  <a:pt x="472" y="246"/>
                </a:lnTo>
                <a:lnTo>
                  <a:pt x="472" y="246"/>
                </a:lnTo>
                <a:lnTo>
                  <a:pt x="472" y="245"/>
                </a:lnTo>
                <a:lnTo>
                  <a:pt x="471" y="245"/>
                </a:lnTo>
                <a:lnTo>
                  <a:pt x="471" y="245"/>
                </a:lnTo>
                <a:lnTo>
                  <a:pt x="471" y="245"/>
                </a:lnTo>
                <a:lnTo>
                  <a:pt x="471" y="245"/>
                </a:lnTo>
                <a:lnTo>
                  <a:pt x="471" y="245"/>
                </a:lnTo>
                <a:lnTo>
                  <a:pt x="471" y="245"/>
                </a:lnTo>
                <a:lnTo>
                  <a:pt x="471" y="245"/>
                </a:lnTo>
                <a:lnTo>
                  <a:pt x="471" y="245"/>
                </a:lnTo>
                <a:lnTo>
                  <a:pt x="471" y="245"/>
                </a:lnTo>
                <a:lnTo>
                  <a:pt x="471" y="245"/>
                </a:lnTo>
                <a:lnTo>
                  <a:pt x="471" y="245"/>
                </a:lnTo>
                <a:lnTo>
                  <a:pt x="470" y="245"/>
                </a:lnTo>
                <a:lnTo>
                  <a:pt x="470" y="245"/>
                </a:lnTo>
                <a:lnTo>
                  <a:pt x="470" y="245"/>
                </a:lnTo>
                <a:lnTo>
                  <a:pt x="470" y="244"/>
                </a:lnTo>
                <a:lnTo>
                  <a:pt x="470" y="244"/>
                </a:lnTo>
                <a:lnTo>
                  <a:pt x="470" y="244"/>
                </a:lnTo>
                <a:lnTo>
                  <a:pt x="470" y="244"/>
                </a:lnTo>
                <a:lnTo>
                  <a:pt x="470" y="244"/>
                </a:lnTo>
                <a:lnTo>
                  <a:pt x="470" y="244"/>
                </a:lnTo>
                <a:lnTo>
                  <a:pt x="470" y="244"/>
                </a:lnTo>
                <a:lnTo>
                  <a:pt x="470" y="244"/>
                </a:lnTo>
                <a:lnTo>
                  <a:pt x="470" y="244"/>
                </a:lnTo>
                <a:lnTo>
                  <a:pt x="469" y="244"/>
                </a:lnTo>
                <a:lnTo>
                  <a:pt x="469" y="244"/>
                </a:lnTo>
                <a:lnTo>
                  <a:pt x="469" y="244"/>
                </a:lnTo>
                <a:lnTo>
                  <a:pt x="469" y="244"/>
                </a:lnTo>
                <a:lnTo>
                  <a:pt x="469" y="244"/>
                </a:lnTo>
                <a:lnTo>
                  <a:pt x="469" y="244"/>
                </a:lnTo>
                <a:lnTo>
                  <a:pt x="469" y="244"/>
                </a:lnTo>
                <a:lnTo>
                  <a:pt x="469" y="244"/>
                </a:lnTo>
                <a:lnTo>
                  <a:pt x="469" y="244"/>
                </a:lnTo>
                <a:lnTo>
                  <a:pt x="469" y="244"/>
                </a:lnTo>
                <a:lnTo>
                  <a:pt x="469" y="244"/>
                </a:lnTo>
                <a:lnTo>
                  <a:pt x="469" y="244"/>
                </a:lnTo>
                <a:lnTo>
                  <a:pt x="469" y="244"/>
                </a:lnTo>
                <a:lnTo>
                  <a:pt x="468" y="243"/>
                </a:lnTo>
                <a:lnTo>
                  <a:pt x="468" y="243"/>
                </a:lnTo>
                <a:lnTo>
                  <a:pt x="468" y="243"/>
                </a:lnTo>
                <a:lnTo>
                  <a:pt x="468" y="243"/>
                </a:lnTo>
                <a:lnTo>
                  <a:pt x="468" y="243"/>
                </a:lnTo>
                <a:lnTo>
                  <a:pt x="468" y="243"/>
                </a:lnTo>
                <a:lnTo>
                  <a:pt x="468" y="243"/>
                </a:lnTo>
                <a:lnTo>
                  <a:pt x="468" y="243"/>
                </a:lnTo>
                <a:lnTo>
                  <a:pt x="468" y="243"/>
                </a:lnTo>
                <a:lnTo>
                  <a:pt x="467" y="243"/>
                </a:lnTo>
                <a:lnTo>
                  <a:pt x="467" y="243"/>
                </a:lnTo>
                <a:lnTo>
                  <a:pt x="467" y="243"/>
                </a:lnTo>
                <a:lnTo>
                  <a:pt x="467" y="243"/>
                </a:lnTo>
                <a:lnTo>
                  <a:pt x="466" y="243"/>
                </a:lnTo>
                <a:lnTo>
                  <a:pt x="466" y="243"/>
                </a:lnTo>
                <a:lnTo>
                  <a:pt x="466" y="243"/>
                </a:lnTo>
                <a:lnTo>
                  <a:pt x="466" y="243"/>
                </a:lnTo>
                <a:lnTo>
                  <a:pt x="466" y="243"/>
                </a:lnTo>
                <a:lnTo>
                  <a:pt x="465" y="243"/>
                </a:lnTo>
                <a:lnTo>
                  <a:pt x="465" y="243"/>
                </a:lnTo>
                <a:lnTo>
                  <a:pt x="465" y="243"/>
                </a:lnTo>
                <a:lnTo>
                  <a:pt x="465" y="243"/>
                </a:lnTo>
                <a:lnTo>
                  <a:pt x="465" y="243"/>
                </a:lnTo>
                <a:lnTo>
                  <a:pt x="464" y="243"/>
                </a:lnTo>
                <a:lnTo>
                  <a:pt x="464" y="243"/>
                </a:lnTo>
                <a:lnTo>
                  <a:pt x="464" y="242"/>
                </a:lnTo>
                <a:lnTo>
                  <a:pt x="463" y="242"/>
                </a:lnTo>
                <a:lnTo>
                  <a:pt x="463" y="242"/>
                </a:lnTo>
                <a:lnTo>
                  <a:pt x="463" y="242"/>
                </a:lnTo>
                <a:lnTo>
                  <a:pt x="463" y="242"/>
                </a:lnTo>
                <a:lnTo>
                  <a:pt x="463" y="241"/>
                </a:lnTo>
                <a:lnTo>
                  <a:pt x="463" y="241"/>
                </a:lnTo>
                <a:lnTo>
                  <a:pt x="463" y="241"/>
                </a:lnTo>
                <a:lnTo>
                  <a:pt x="463" y="241"/>
                </a:lnTo>
                <a:lnTo>
                  <a:pt x="463" y="241"/>
                </a:lnTo>
                <a:lnTo>
                  <a:pt x="463" y="241"/>
                </a:lnTo>
                <a:lnTo>
                  <a:pt x="463" y="241"/>
                </a:lnTo>
                <a:lnTo>
                  <a:pt x="463" y="241"/>
                </a:lnTo>
                <a:lnTo>
                  <a:pt x="463" y="241"/>
                </a:lnTo>
                <a:lnTo>
                  <a:pt x="463" y="241"/>
                </a:lnTo>
                <a:lnTo>
                  <a:pt x="462" y="241"/>
                </a:lnTo>
                <a:lnTo>
                  <a:pt x="462" y="241"/>
                </a:lnTo>
                <a:lnTo>
                  <a:pt x="462" y="240"/>
                </a:lnTo>
                <a:lnTo>
                  <a:pt x="461" y="240"/>
                </a:lnTo>
                <a:lnTo>
                  <a:pt x="461" y="239"/>
                </a:lnTo>
                <a:lnTo>
                  <a:pt x="461" y="239"/>
                </a:lnTo>
                <a:lnTo>
                  <a:pt x="460" y="238"/>
                </a:lnTo>
                <a:lnTo>
                  <a:pt x="460" y="238"/>
                </a:lnTo>
                <a:lnTo>
                  <a:pt x="460" y="238"/>
                </a:lnTo>
                <a:lnTo>
                  <a:pt x="460" y="238"/>
                </a:lnTo>
                <a:lnTo>
                  <a:pt x="460" y="237"/>
                </a:lnTo>
                <a:lnTo>
                  <a:pt x="459" y="237"/>
                </a:lnTo>
                <a:lnTo>
                  <a:pt x="459" y="236"/>
                </a:lnTo>
                <a:lnTo>
                  <a:pt x="459" y="236"/>
                </a:lnTo>
                <a:lnTo>
                  <a:pt x="459" y="236"/>
                </a:lnTo>
                <a:lnTo>
                  <a:pt x="459" y="236"/>
                </a:lnTo>
                <a:lnTo>
                  <a:pt x="459" y="234"/>
                </a:lnTo>
                <a:lnTo>
                  <a:pt x="459" y="234"/>
                </a:lnTo>
                <a:lnTo>
                  <a:pt x="459" y="234"/>
                </a:lnTo>
                <a:lnTo>
                  <a:pt x="459" y="234"/>
                </a:lnTo>
                <a:lnTo>
                  <a:pt x="459" y="234"/>
                </a:lnTo>
                <a:lnTo>
                  <a:pt x="459" y="234"/>
                </a:lnTo>
                <a:lnTo>
                  <a:pt x="458" y="234"/>
                </a:lnTo>
                <a:lnTo>
                  <a:pt x="458" y="234"/>
                </a:lnTo>
                <a:lnTo>
                  <a:pt x="458" y="234"/>
                </a:lnTo>
                <a:lnTo>
                  <a:pt x="458" y="234"/>
                </a:lnTo>
                <a:lnTo>
                  <a:pt x="458" y="233"/>
                </a:lnTo>
                <a:lnTo>
                  <a:pt x="458" y="233"/>
                </a:lnTo>
                <a:lnTo>
                  <a:pt x="458" y="233"/>
                </a:lnTo>
                <a:lnTo>
                  <a:pt x="458" y="233"/>
                </a:lnTo>
                <a:lnTo>
                  <a:pt x="458" y="233"/>
                </a:lnTo>
                <a:lnTo>
                  <a:pt x="458" y="233"/>
                </a:lnTo>
                <a:lnTo>
                  <a:pt x="458" y="233"/>
                </a:lnTo>
                <a:lnTo>
                  <a:pt x="458" y="233"/>
                </a:lnTo>
                <a:lnTo>
                  <a:pt x="458" y="233"/>
                </a:lnTo>
                <a:lnTo>
                  <a:pt x="458" y="233"/>
                </a:lnTo>
                <a:lnTo>
                  <a:pt x="458" y="233"/>
                </a:lnTo>
                <a:lnTo>
                  <a:pt x="457" y="233"/>
                </a:lnTo>
                <a:lnTo>
                  <a:pt x="457" y="233"/>
                </a:lnTo>
                <a:lnTo>
                  <a:pt x="457" y="233"/>
                </a:lnTo>
                <a:lnTo>
                  <a:pt x="457" y="233"/>
                </a:lnTo>
                <a:lnTo>
                  <a:pt x="457" y="233"/>
                </a:lnTo>
                <a:lnTo>
                  <a:pt x="457" y="233"/>
                </a:lnTo>
                <a:lnTo>
                  <a:pt x="457" y="233"/>
                </a:lnTo>
                <a:lnTo>
                  <a:pt x="457" y="233"/>
                </a:lnTo>
                <a:lnTo>
                  <a:pt x="456" y="233"/>
                </a:lnTo>
                <a:lnTo>
                  <a:pt x="456" y="233"/>
                </a:lnTo>
                <a:lnTo>
                  <a:pt x="456" y="233"/>
                </a:lnTo>
                <a:lnTo>
                  <a:pt x="455" y="233"/>
                </a:lnTo>
                <a:lnTo>
                  <a:pt x="454" y="233"/>
                </a:lnTo>
                <a:lnTo>
                  <a:pt x="454" y="233"/>
                </a:lnTo>
                <a:lnTo>
                  <a:pt x="453" y="233"/>
                </a:lnTo>
                <a:lnTo>
                  <a:pt x="453" y="233"/>
                </a:lnTo>
                <a:lnTo>
                  <a:pt x="453" y="233"/>
                </a:lnTo>
                <a:lnTo>
                  <a:pt x="452" y="233"/>
                </a:lnTo>
                <a:lnTo>
                  <a:pt x="452" y="233"/>
                </a:lnTo>
                <a:lnTo>
                  <a:pt x="452" y="233"/>
                </a:lnTo>
                <a:lnTo>
                  <a:pt x="452" y="233"/>
                </a:lnTo>
                <a:lnTo>
                  <a:pt x="452" y="232"/>
                </a:lnTo>
                <a:lnTo>
                  <a:pt x="452" y="232"/>
                </a:lnTo>
                <a:lnTo>
                  <a:pt x="452" y="232"/>
                </a:lnTo>
                <a:lnTo>
                  <a:pt x="452" y="232"/>
                </a:lnTo>
                <a:lnTo>
                  <a:pt x="452" y="232"/>
                </a:lnTo>
                <a:lnTo>
                  <a:pt x="452" y="232"/>
                </a:lnTo>
                <a:lnTo>
                  <a:pt x="452" y="231"/>
                </a:lnTo>
                <a:lnTo>
                  <a:pt x="451" y="231"/>
                </a:lnTo>
                <a:lnTo>
                  <a:pt x="451" y="231"/>
                </a:lnTo>
                <a:lnTo>
                  <a:pt x="451" y="231"/>
                </a:lnTo>
                <a:lnTo>
                  <a:pt x="451" y="231"/>
                </a:lnTo>
                <a:lnTo>
                  <a:pt x="451" y="231"/>
                </a:lnTo>
                <a:lnTo>
                  <a:pt x="451" y="231"/>
                </a:lnTo>
                <a:lnTo>
                  <a:pt x="451" y="231"/>
                </a:lnTo>
                <a:lnTo>
                  <a:pt x="451" y="231"/>
                </a:lnTo>
                <a:lnTo>
                  <a:pt x="450" y="231"/>
                </a:lnTo>
                <a:lnTo>
                  <a:pt x="450" y="231"/>
                </a:lnTo>
                <a:lnTo>
                  <a:pt x="450" y="231"/>
                </a:lnTo>
                <a:lnTo>
                  <a:pt x="450" y="231"/>
                </a:lnTo>
                <a:lnTo>
                  <a:pt x="450" y="231"/>
                </a:lnTo>
                <a:lnTo>
                  <a:pt x="450" y="231"/>
                </a:lnTo>
                <a:lnTo>
                  <a:pt x="450" y="231"/>
                </a:lnTo>
                <a:lnTo>
                  <a:pt x="450" y="231"/>
                </a:lnTo>
                <a:lnTo>
                  <a:pt x="449" y="230"/>
                </a:lnTo>
                <a:lnTo>
                  <a:pt x="449" y="230"/>
                </a:lnTo>
                <a:lnTo>
                  <a:pt x="449" y="230"/>
                </a:lnTo>
                <a:lnTo>
                  <a:pt x="448" y="230"/>
                </a:lnTo>
                <a:lnTo>
                  <a:pt x="448" y="230"/>
                </a:lnTo>
                <a:lnTo>
                  <a:pt x="448" y="230"/>
                </a:lnTo>
                <a:lnTo>
                  <a:pt x="448" y="230"/>
                </a:lnTo>
                <a:lnTo>
                  <a:pt x="448" y="230"/>
                </a:lnTo>
                <a:lnTo>
                  <a:pt x="447" y="230"/>
                </a:lnTo>
                <a:lnTo>
                  <a:pt x="447" y="230"/>
                </a:lnTo>
                <a:lnTo>
                  <a:pt x="447" y="230"/>
                </a:lnTo>
                <a:lnTo>
                  <a:pt x="447" y="230"/>
                </a:lnTo>
                <a:lnTo>
                  <a:pt x="447" y="230"/>
                </a:lnTo>
                <a:lnTo>
                  <a:pt x="447" y="230"/>
                </a:lnTo>
                <a:lnTo>
                  <a:pt x="446" y="230"/>
                </a:lnTo>
                <a:lnTo>
                  <a:pt x="446" y="229"/>
                </a:lnTo>
                <a:lnTo>
                  <a:pt x="446" y="229"/>
                </a:lnTo>
                <a:lnTo>
                  <a:pt x="446" y="229"/>
                </a:lnTo>
                <a:lnTo>
                  <a:pt x="446" y="229"/>
                </a:lnTo>
                <a:lnTo>
                  <a:pt x="446" y="229"/>
                </a:lnTo>
                <a:lnTo>
                  <a:pt x="446" y="229"/>
                </a:lnTo>
                <a:lnTo>
                  <a:pt x="446" y="229"/>
                </a:lnTo>
                <a:lnTo>
                  <a:pt x="446" y="229"/>
                </a:lnTo>
                <a:lnTo>
                  <a:pt x="445" y="229"/>
                </a:lnTo>
                <a:lnTo>
                  <a:pt x="445" y="229"/>
                </a:lnTo>
                <a:lnTo>
                  <a:pt x="445" y="229"/>
                </a:lnTo>
                <a:lnTo>
                  <a:pt x="445" y="229"/>
                </a:lnTo>
                <a:lnTo>
                  <a:pt x="445" y="229"/>
                </a:lnTo>
                <a:lnTo>
                  <a:pt x="445" y="230"/>
                </a:lnTo>
                <a:lnTo>
                  <a:pt x="445" y="230"/>
                </a:lnTo>
                <a:lnTo>
                  <a:pt x="445" y="230"/>
                </a:lnTo>
                <a:lnTo>
                  <a:pt x="445" y="230"/>
                </a:lnTo>
                <a:lnTo>
                  <a:pt x="445" y="230"/>
                </a:lnTo>
                <a:lnTo>
                  <a:pt x="445" y="230"/>
                </a:lnTo>
                <a:lnTo>
                  <a:pt x="445" y="230"/>
                </a:lnTo>
                <a:lnTo>
                  <a:pt x="445" y="230"/>
                </a:lnTo>
                <a:lnTo>
                  <a:pt x="445" y="230"/>
                </a:lnTo>
                <a:lnTo>
                  <a:pt x="444" y="230"/>
                </a:lnTo>
                <a:lnTo>
                  <a:pt x="444" y="231"/>
                </a:lnTo>
                <a:lnTo>
                  <a:pt x="444" y="231"/>
                </a:lnTo>
                <a:lnTo>
                  <a:pt x="444" y="231"/>
                </a:lnTo>
                <a:lnTo>
                  <a:pt x="444" y="231"/>
                </a:lnTo>
                <a:lnTo>
                  <a:pt x="444" y="231"/>
                </a:lnTo>
                <a:lnTo>
                  <a:pt x="444" y="231"/>
                </a:lnTo>
                <a:lnTo>
                  <a:pt x="444" y="231"/>
                </a:lnTo>
                <a:lnTo>
                  <a:pt x="444" y="231"/>
                </a:lnTo>
                <a:lnTo>
                  <a:pt x="444" y="231"/>
                </a:lnTo>
                <a:lnTo>
                  <a:pt x="444" y="231"/>
                </a:lnTo>
                <a:lnTo>
                  <a:pt x="443" y="231"/>
                </a:lnTo>
                <a:lnTo>
                  <a:pt x="443" y="231"/>
                </a:lnTo>
                <a:lnTo>
                  <a:pt x="443" y="231"/>
                </a:lnTo>
                <a:lnTo>
                  <a:pt x="443" y="231"/>
                </a:lnTo>
                <a:lnTo>
                  <a:pt x="443" y="231"/>
                </a:lnTo>
                <a:lnTo>
                  <a:pt x="443" y="231"/>
                </a:lnTo>
                <a:lnTo>
                  <a:pt x="442" y="231"/>
                </a:lnTo>
                <a:lnTo>
                  <a:pt x="442" y="231"/>
                </a:lnTo>
                <a:lnTo>
                  <a:pt x="442" y="231"/>
                </a:lnTo>
                <a:lnTo>
                  <a:pt x="442" y="231"/>
                </a:lnTo>
                <a:lnTo>
                  <a:pt x="442" y="232"/>
                </a:lnTo>
                <a:lnTo>
                  <a:pt x="442" y="232"/>
                </a:lnTo>
                <a:lnTo>
                  <a:pt x="442" y="232"/>
                </a:lnTo>
                <a:lnTo>
                  <a:pt x="442" y="232"/>
                </a:lnTo>
                <a:lnTo>
                  <a:pt x="442" y="233"/>
                </a:lnTo>
                <a:lnTo>
                  <a:pt x="442" y="233"/>
                </a:lnTo>
                <a:lnTo>
                  <a:pt x="442" y="233"/>
                </a:lnTo>
                <a:lnTo>
                  <a:pt x="442" y="233"/>
                </a:lnTo>
                <a:lnTo>
                  <a:pt x="442" y="233"/>
                </a:lnTo>
                <a:lnTo>
                  <a:pt x="442" y="233"/>
                </a:lnTo>
                <a:lnTo>
                  <a:pt x="441" y="233"/>
                </a:lnTo>
                <a:lnTo>
                  <a:pt x="441" y="233"/>
                </a:lnTo>
                <a:lnTo>
                  <a:pt x="441" y="233"/>
                </a:lnTo>
                <a:lnTo>
                  <a:pt x="441" y="233"/>
                </a:lnTo>
                <a:lnTo>
                  <a:pt x="441" y="233"/>
                </a:lnTo>
                <a:lnTo>
                  <a:pt x="441" y="233"/>
                </a:lnTo>
                <a:lnTo>
                  <a:pt x="441" y="233"/>
                </a:lnTo>
                <a:lnTo>
                  <a:pt x="441" y="233"/>
                </a:lnTo>
                <a:lnTo>
                  <a:pt x="441" y="233"/>
                </a:lnTo>
                <a:lnTo>
                  <a:pt x="441" y="234"/>
                </a:lnTo>
                <a:lnTo>
                  <a:pt x="441" y="234"/>
                </a:lnTo>
                <a:lnTo>
                  <a:pt x="441" y="234"/>
                </a:lnTo>
                <a:lnTo>
                  <a:pt x="441" y="234"/>
                </a:lnTo>
                <a:lnTo>
                  <a:pt x="441" y="234"/>
                </a:lnTo>
                <a:lnTo>
                  <a:pt x="441" y="234"/>
                </a:lnTo>
                <a:lnTo>
                  <a:pt x="440" y="235"/>
                </a:lnTo>
                <a:lnTo>
                  <a:pt x="440" y="235"/>
                </a:lnTo>
                <a:lnTo>
                  <a:pt x="440" y="235"/>
                </a:lnTo>
                <a:lnTo>
                  <a:pt x="440" y="235"/>
                </a:lnTo>
                <a:lnTo>
                  <a:pt x="440" y="235"/>
                </a:lnTo>
                <a:lnTo>
                  <a:pt x="440" y="235"/>
                </a:lnTo>
                <a:lnTo>
                  <a:pt x="439" y="235"/>
                </a:lnTo>
                <a:lnTo>
                  <a:pt x="439" y="235"/>
                </a:lnTo>
                <a:lnTo>
                  <a:pt x="439" y="235"/>
                </a:lnTo>
                <a:lnTo>
                  <a:pt x="439" y="235"/>
                </a:lnTo>
                <a:lnTo>
                  <a:pt x="439" y="235"/>
                </a:lnTo>
                <a:lnTo>
                  <a:pt x="439" y="235"/>
                </a:lnTo>
                <a:lnTo>
                  <a:pt x="439" y="235"/>
                </a:lnTo>
                <a:lnTo>
                  <a:pt x="438" y="235"/>
                </a:lnTo>
                <a:lnTo>
                  <a:pt x="438" y="235"/>
                </a:lnTo>
                <a:lnTo>
                  <a:pt x="438" y="235"/>
                </a:lnTo>
                <a:lnTo>
                  <a:pt x="438" y="235"/>
                </a:lnTo>
                <a:lnTo>
                  <a:pt x="438" y="235"/>
                </a:lnTo>
                <a:lnTo>
                  <a:pt x="437" y="235"/>
                </a:lnTo>
                <a:lnTo>
                  <a:pt x="437" y="235"/>
                </a:lnTo>
                <a:lnTo>
                  <a:pt x="437" y="235"/>
                </a:lnTo>
                <a:lnTo>
                  <a:pt x="437" y="235"/>
                </a:lnTo>
                <a:lnTo>
                  <a:pt x="437" y="235"/>
                </a:lnTo>
                <a:lnTo>
                  <a:pt x="437" y="235"/>
                </a:lnTo>
                <a:lnTo>
                  <a:pt x="437" y="235"/>
                </a:lnTo>
                <a:lnTo>
                  <a:pt x="437" y="235"/>
                </a:lnTo>
                <a:lnTo>
                  <a:pt x="437" y="236"/>
                </a:lnTo>
                <a:lnTo>
                  <a:pt x="436" y="236"/>
                </a:lnTo>
                <a:lnTo>
                  <a:pt x="436" y="236"/>
                </a:lnTo>
                <a:lnTo>
                  <a:pt x="436" y="236"/>
                </a:lnTo>
                <a:lnTo>
                  <a:pt x="436" y="236"/>
                </a:lnTo>
                <a:lnTo>
                  <a:pt x="435" y="236"/>
                </a:lnTo>
                <a:lnTo>
                  <a:pt x="435" y="236"/>
                </a:lnTo>
                <a:lnTo>
                  <a:pt x="435" y="236"/>
                </a:lnTo>
                <a:lnTo>
                  <a:pt x="435" y="237"/>
                </a:lnTo>
                <a:lnTo>
                  <a:pt x="435" y="237"/>
                </a:lnTo>
                <a:lnTo>
                  <a:pt x="434" y="237"/>
                </a:lnTo>
                <a:lnTo>
                  <a:pt x="434" y="237"/>
                </a:lnTo>
                <a:lnTo>
                  <a:pt x="434" y="237"/>
                </a:lnTo>
                <a:lnTo>
                  <a:pt x="434" y="238"/>
                </a:lnTo>
                <a:lnTo>
                  <a:pt x="434" y="238"/>
                </a:lnTo>
                <a:lnTo>
                  <a:pt x="434" y="239"/>
                </a:lnTo>
                <a:lnTo>
                  <a:pt x="434" y="239"/>
                </a:lnTo>
                <a:lnTo>
                  <a:pt x="434" y="239"/>
                </a:lnTo>
                <a:lnTo>
                  <a:pt x="433" y="239"/>
                </a:lnTo>
                <a:lnTo>
                  <a:pt x="433" y="239"/>
                </a:lnTo>
                <a:lnTo>
                  <a:pt x="433" y="240"/>
                </a:lnTo>
                <a:lnTo>
                  <a:pt x="432" y="240"/>
                </a:lnTo>
                <a:lnTo>
                  <a:pt x="432" y="240"/>
                </a:lnTo>
                <a:lnTo>
                  <a:pt x="432" y="240"/>
                </a:lnTo>
                <a:lnTo>
                  <a:pt x="432" y="240"/>
                </a:lnTo>
                <a:lnTo>
                  <a:pt x="432" y="241"/>
                </a:lnTo>
                <a:lnTo>
                  <a:pt x="431" y="241"/>
                </a:lnTo>
                <a:lnTo>
                  <a:pt x="431" y="241"/>
                </a:lnTo>
                <a:lnTo>
                  <a:pt x="431" y="241"/>
                </a:lnTo>
                <a:lnTo>
                  <a:pt x="431" y="241"/>
                </a:lnTo>
                <a:lnTo>
                  <a:pt x="431" y="241"/>
                </a:lnTo>
                <a:lnTo>
                  <a:pt x="431" y="242"/>
                </a:lnTo>
                <a:lnTo>
                  <a:pt x="431" y="242"/>
                </a:lnTo>
                <a:lnTo>
                  <a:pt x="431" y="242"/>
                </a:lnTo>
                <a:lnTo>
                  <a:pt x="430" y="242"/>
                </a:lnTo>
                <a:lnTo>
                  <a:pt x="430" y="242"/>
                </a:lnTo>
                <a:lnTo>
                  <a:pt x="430" y="242"/>
                </a:lnTo>
                <a:lnTo>
                  <a:pt x="430" y="242"/>
                </a:lnTo>
                <a:lnTo>
                  <a:pt x="430" y="242"/>
                </a:lnTo>
                <a:lnTo>
                  <a:pt x="430" y="242"/>
                </a:lnTo>
                <a:lnTo>
                  <a:pt x="430" y="243"/>
                </a:lnTo>
                <a:lnTo>
                  <a:pt x="430" y="243"/>
                </a:lnTo>
                <a:lnTo>
                  <a:pt x="429" y="243"/>
                </a:lnTo>
                <a:lnTo>
                  <a:pt x="429" y="243"/>
                </a:lnTo>
                <a:lnTo>
                  <a:pt x="429" y="243"/>
                </a:lnTo>
                <a:lnTo>
                  <a:pt x="429" y="243"/>
                </a:lnTo>
                <a:lnTo>
                  <a:pt x="429" y="243"/>
                </a:lnTo>
                <a:lnTo>
                  <a:pt x="429" y="243"/>
                </a:lnTo>
                <a:lnTo>
                  <a:pt x="429" y="243"/>
                </a:lnTo>
                <a:lnTo>
                  <a:pt x="429" y="243"/>
                </a:lnTo>
                <a:lnTo>
                  <a:pt x="428" y="243"/>
                </a:lnTo>
                <a:lnTo>
                  <a:pt x="428" y="243"/>
                </a:lnTo>
                <a:lnTo>
                  <a:pt x="428" y="243"/>
                </a:lnTo>
                <a:lnTo>
                  <a:pt x="428" y="243"/>
                </a:lnTo>
                <a:lnTo>
                  <a:pt x="428" y="243"/>
                </a:lnTo>
                <a:lnTo>
                  <a:pt x="427" y="243"/>
                </a:lnTo>
                <a:lnTo>
                  <a:pt x="427" y="243"/>
                </a:lnTo>
                <a:lnTo>
                  <a:pt x="427" y="243"/>
                </a:lnTo>
                <a:lnTo>
                  <a:pt x="427" y="243"/>
                </a:lnTo>
                <a:lnTo>
                  <a:pt x="427" y="243"/>
                </a:lnTo>
                <a:lnTo>
                  <a:pt x="427" y="243"/>
                </a:lnTo>
                <a:lnTo>
                  <a:pt x="426" y="244"/>
                </a:lnTo>
                <a:lnTo>
                  <a:pt x="426" y="244"/>
                </a:lnTo>
                <a:lnTo>
                  <a:pt x="426" y="244"/>
                </a:lnTo>
                <a:lnTo>
                  <a:pt x="426" y="244"/>
                </a:lnTo>
                <a:lnTo>
                  <a:pt x="426" y="244"/>
                </a:lnTo>
                <a:lnTo>
                  <a:pt x="426" y="244"/>
                </a:lnTo>
                <a:lnTo>
                  <a:pt x="426" y="243"/>
                </a:lnTo>
                <a:lnTo>
                  <a:pt x="425" y="243"/>
                </a:lnTo>
                <a:lnTo>
                  <a:pt x="425" y="243"/>
                </a:lnTo>
                <a:lnTo>
                  <a:pt x="425" y="244"/>
                </a:lnTo>
                <a:lnTo>
                  <a:pt x="425" y="244"/>
                </a:lnTo>
                <a:lnTo>
                  <a:pt x="425" y="244"/>
                </a:lnTo>
                <a:lnTo>
                  <a:pt x="425" y="244"/>
                </a:lnTo>
                <a:lnTo>
                  <a:pt x="425" y="244"/>
                </a:lnTo>
                <a:lnTo>
                  <a:pt x="425" y="244"/>
                </a:lnTo>
                <a:lnTo>
                  <a:pt x="424" y="244"/>
                </a:lnTo>
                <a:lnTo>
                  <a:pt x="424" y="244"/>
                </a:lnTo>
                <a:lnTo>
                  <a:pt x="424" y="244"/>
                </a:lnTo>
                <a:lnTo>
                  <a:pt x="424" y="244"/>
                </a:lnTo>
                <a:lnTo>
                  <a:pt x="424" y="244"/>
                </a:lnTo>
                <a:lnTo>
                  <a:pt x="424" y="244"/>
                </a:lnTo>
                <a:lnTo>
                  <a:pt x="424" y="244"/>
                </a:lnTo>
                <a:lnTo>
                  <a:pt x="424" y="244"/>
                </a:lnTo>
                <a:lnTo>
                  <a:pt x="424" y="244"/>
                </a:lnTo>
                <a:lnTo>
                  <a:pt x="423" y="244"/>
                </a:lnTo>
                <a:lnTo>
                  <a:pt x="423" y="243"/>
                </a:lnTo>
                <a:lnTo>
                  <a:pt x="423" y="243"/>
                </a:lnTo>
                <a:lnTo>
                  <a:pt x="423" y="243"/>
                </a:lnTo>
                <a:lnTo>
                  <a:pt x="423" y="243"/>
                </a:lnTo>
                <a:lnTo>
                  <a:pt x="423" y="243"/>
                </a:lnTo>
                <a:lnTo>
                  <a:pt x="422" y="243"/>
                </a:lnTo>
                <a:lnTo>
                  <a:pt x="422" y="243"/>
                </a:lnTo>
                <a:lnTo>
                  <a:pt x="422" y="243"/>
                </a:lnTo>
                <a:lnTo>
                  <a:pt x="422" y="243"/>
                </a:lnTo>
                <a:lnTo>
                  <a:pt x="422" y="243"/>
                </a:lnTo>
                <a:lnTo>
                  <a:pt x="422" y="243"/>
                </a:lnTo>
                <a:lnTo>
                  <a:pt x="422" y="242"/>
                </a:lnTo>
                <a:lnTo>
                  <a:pt x="422" y="242"/>
                </a:lnTo>
                <a:lnTo>
                  <a:pt x="422" y="242"/>
                </a:lnTo>
                <a:lnTo>
                  <a:pt x="421" y="242"/>
                </a:lnTo>
                <a:lnTo>
                  <a:pt x="421" y="243"/>
                </a:lnTo>
                <a:lnTo>
                  <a:pt x="421" y="243"/>
                </a:lnTo>
                <a:lnTo>
                  <a:pt x="420" y="243"/>
                </a:lnTo>
                <a:lnTo>
                  <a:pt x="420" y="243"/>
                </a:lnTo>
                <a:lnTo>
                  <a:pt x="420" y="243"/>
                </a:lnTo>
                <a:lnTo>
                  <a:pt x="420" y="243"/>
                </a:lnTo>
                <a:lnTo>
                  <a:pt x="420" y="243"/>
                </a:lnTo>
                <a:lnTo>
                  <a:pt x="420" y="243"/>
                </a:lnTo>
                <a:lnTo>
                  <a:pt x="420" y="243"/>
                </a:lnTo>
                <a:lnTo>
                  <a:pt x="419" y="243"/>
                </a:lnTo>
                <a:lnTo>
                  <a:pt x="419" y="243"/>
                </a:lnTo>
                <a:lnTo>
                  <a:pt x="419" y="243"/>
                </a:lnTo>
                <a:lnTo>
                  <a:pt x="419" y="243"/>
                </a:lnTo>
                <a:lnTo>
                  <a:pt x="419" y="243"/>
                </a:lnTo>
                <a:lnTo>
                  <a:pt x="419" y="243"/>
                </a:lnTo>
                <a:lnTo>
                  <a:pt x="418" y="243"/>
                </a:lnTo>
                <a:lnTo>
                  <a:pt x="418" y="243"/>
                </a:lnTo>
                <a:lnTo>
                  <a:pt x="418" y="243"/>
                </a:lnTo>
                <a:lnTo>
                  <a:pt x="418" y="243"/>
                </a:lnTo>
                <a:lnTo>
                  <a:pt x="418" y="243"/>
                </a:lnTo>
                <a:lnTo>
                  <a:pt x="418" y="242"/>
                </a:lnTo>
                <a:lnTo>
                  <a:pt x="418" y="242"/>
                </a:lnTo>
                <a:lnTo>
                  <a:pt x="418" y="242"/>
                </a:lnTo>
                <a:lnTo>
                  <a:pt x="418" y="242"/>
                </a:lnTo>
                <a:lnTo>
                  <a:pt x="418" y="242"/>
                </a:lnTo>
                <a:lnTo>
                  <a:pt x="417" y="242"/>
                </a:lnTo>
                <a:lnTo>
                  <a:pt x="417" y="242"/>
                </a:lnTo>
                <a:lnTo>
                  <a:pt x="417" y="242"/>
                </a:lnTo>
                <a:lnTo>
                  <a:pt x="417" y="242"/>
                </a:lnTo>
                <a:lnTo>
                  <a:pt x="417" y="242"/>
                </a:lnTo>
                <a:lnTo>
                  <a:pt x="417" y="242"/>
                </a:lnTo>
                <a:lnTo>
                  <a:pt x="417" y="242"/>
                </a:lnTo>
                <a:lnTo>
                  <a:pt x="417" y="242"/>
                </a:lnTo>
                <a:lnTo>
                  <a:pt x="417" y="242"/>
                </a:lnTo>
                <a:lnTo>
                  <a:pt x="417" y="242"/>
                </a:lnTo>
                <a:lnTo>
                  <a:pt x="416" y="242"/>
                </a:lnTo>
                <a:lnTo>
                  <a:pt x="416" y="242"/>
                </a:lnTo>
                <a:lnTo>
                  <a:pt x="416" y="242"/>
                </a:lnTo>
                <a:lnTo>
                  <a:pt x="416" y="241"/>
                </a:lnTo>
                <a:lnTo>
                  <a:pt x="416" y="241"/>
                </a:lnTo>
                <a:lnTo>
                  <a:pt x="416" y="241"/>
                </a:lnTo>
                <a:lnTo>
                  <a:pt x="416" y="241"/>
                </a:lnTo>
                <a:lnTo>
                  <a:pt x="416" y="241"/>
                </a:lnTo>
                <a:lnTo>
                  <a:pt x="416" y="242"/>
                </a:lnTo>
                <a:lnTo>
                  <a:pt x="416" y="242"/>
                </a:lnTo>
                <a:lnTo>
                  <a:pt x="415" y="242"/>
                </a:lnTo>
                <a:lnTo>
                  <a:pt x="415" y="242"/>
                </a:lnTo>
                <a:lnTo>
                  <a:pt x="415" y="242"/>
                </a:lnTo>
                <a:lnTo>
                  <a:pt x="415" y="242"/>
                </a:lnTo>
                <a:lnTo>
                  <a:pt x="415" y="242"/>
                </a:lnTo>
                <a:lnTo>
                  <a:pt x="415" y="241"/>
                </a:lnTo>
                <a:lnTo>
                  <a:pt x="415" y="241"/>
                </a:lnTo>
                <a:lnTo>
                  <a:pt x="414" y="241"/>
                </a:lnTo>
                <a:lnTo>
                  <a:pt x="414" y="241"/>
                </a:lnTo>
                <a:lnTo>
                  <a:pt x="414" y="242"/>
                </a:lnTo>
                <a:lnTo>
                  <a:pt x="414" y="242"/>
                </a:lnTo>
                <a:lnTo>
                  <a:pt x="414" y="242"/>
                </a:lnTo>
                <a:lnTo>
                  <a:pt x="414" y="242"/>
                </a:lnTo>
                <a:lnTo>
                  <a:pt x="414" y="242"/>
                </a:lnTo>
                <a:lnTo>
                  <a:pt x="414" y="242"/>
                </a:lnTo>
                <a:lnTo>
                  <a:pt x="414" y="242"/>
                </a:lnTo>
                <a:lnTo>
                  <a:pt x="413" y="242"/>
                </a:lnTo>
                <a:lnTo>
                  <a:pt x="413" y="242"/>
                </a:lnTo>
                <a:lnTo>
                  <a:pt x="413" y="242"/>
                </a:lnTo>
                <a:lnTo>
                  <a:pt x="413" y="242"/>
                </a:lnTo>
                <a:lnTo>
                  <a:pt x="413" y="242"/>
                </a:lnTo>
                <a:lnTo>
                  <a:pt x="413" y="242"/>
                </a:lnTo>
                <a:lnTo>
                  <a:pt x="413" y="242"/>
                </a:lnTo>
                <a:lnTo>
                  <a:pt x="412" y="242"/>
                </a:lnTo>
                <a:lnTo>
                  <a:pt x="412" y="242"/>
                </a:lnTo>
                <a:lnTo>
                  <a:pt x="412" y="242"/>
                </a:lnTo>
                <a:lnTo>
                  <a:pt x="412" y="242"/>
                </a:lnTo>
                <a:lnTo>
                  <a:pt x="412" y="242"/>
                </a:lnTo>
                <a:lnTo>
                  <a:pt x="412" y="242"/>
                </a:lnTo>
                <a:lnTo>
                  <a:pt x="412" y="242"/>
                </a:lnTo>
                <a:lnTo>
                  <a:pt x="412" y="242"/>
                </a:lnTo>
                <a:lnTo>
                  <a:pt x="412" y="242"/>
                </a:lnTo>
                <a:lnTo>
                  <a:pt x="412" y="242"/>
                </a:lnTo>
                <a:lnTo>
                  <a:pt x="411" y="242"/>
                </a:lnTo>
                <a:lnTo>
                  <a:pt x="411" y="242"/>
                </a:lnTo>
                <a:lnTo>
                  <a:pt x="411" y="242"/>
                </a:lnTo>
                <a:lnTo>
                  <a:pt x="411" y="242"/>
                </a:lnTo>
                <a:lnTo>
                  <a:pt x="411" y="242"/>
                </a:lnTo>
                <a:lnTo>
                  <a:pt x="411" y="242"/>
                </a:lnTo>
                <a:lnTo>
                  <a:pt x="410" y="242"/>
                </a:lnTo>
                <a:lnTo>
                  <a:pt x="410" y="242"/>
                </a:lnTo>
                <a:lnTo>
                  <a:pt x="410" y="242"/>
                </a:lnTo>
                <a:lnTo>
                  <a:pt x="410" y="242"/>
                </a:lnTo>
                <a:lnTo>
                  <a:pt x="410" y="241"/>
                </a:lnTo>
                <a:lnTo>
                  <a:pt x="409" y="241"/>
                </a:lnTo>
                <a:lnTo>
                  <a:pt x="409" y="241"/>
                </a:lnTo>
                <a:lnTo>
                  <a:pt x="409" y="241"/>
                </a:lnTo>
                <a:lnTo>
                  <a:pt x="409" y="241"/>
                </a:lnTo>
                <a:lnTo>
                  <a:pt x="409" y="241"/>
                </a:lnTo>
                <a:lnTo>
                  <a:pt x="409" y="241"/>
                </a:lnTo>
                <a:lnTo>
                  <a:pt x="409" y="241"/>
                </a:lnTo>
                <a:lnTo>
                  <a:pt x="409" y="240"/>
                </a:lnTo>
                <a:lnTo>
                  <a:pt x="408" y="240"/>
                </a:lnTo>
                <a:lnTo>
                  <a:pt x="408" y="240"/>
                </a:lnTo>
                <a:lnTo>
                  <a:pt x="408" y="240"/>
                </a:lnTo>
                <a:lnTo>
                  <a:pt x="408" y="240"/>
                </a:lnTo>
                <a:lnTo>
                  <a:pt x="408" y="240"/>
                </a:lnTo>
                <a:lnTo>
                  <a:pt x="408" y="240"/>
                </a:lnTo>
                <a:lnTo>
                  <a:pt x="408" y="240"/>
                </a:lnTo>
                <a:lnTo>
                  <a:pt x="408" y="240"/>
                </a:lnTo>
                <a:lnTo>
                  <a:pt x="408" y="240"/>
                </a:lnTo>
                <a:lnTo>
                  <a:pt x="408" y="240"/>
                </a:lnTo>
                <a:lnTo>
                  <a:pt x="407" y="240"/>
                </a:lnTo>
                <a:lnTo>
                  <a:pt x="407" y="240"/>
                </a:lnTo>
                <a:lnTo>
                  <a:pt x="407" y="239"/>
                </a:lnTo>
                <a:lnTo>
                  <a:pt x="407" y="239"/>
                </a:lnTo>
                <a:lnTo>
                  <a:pt x="407" y="239"/>
                </a:lnTo>
                <a:lnTo>
                  <a:pt x="407" y="239"/>
                </a:lnTo>
                <a:lnTo>
                  <a:pt x="407" y="240"/>
                </a:lnTo>
                <a:lnTo>
                  <a:pt x="406" y="240"/>
                </a:lnTo>
                <a:lnTo>
                  <a:pt x="406" y="240"/>
                </a:lnTo>
                <a:lnTo>
                  <a:pt x="406" y="240"/>
                </a:lnTo>
                <a:lnTo>
                  <a:pt x="406" y="240"/>
                </a:lnTo>
                <a:lnTo>
                  <a:pt x="406" y="240"/>
                </a:lnTo>
                <a:lnTo>
                  <a:pt x="406" y="240"/>
                </a:lnTo>
                <a:lnTo>
                  <a:pt x="406" y="240"/>
                </a:lnTo>
                <a:lnTo>
                  <a:pt x="406" y="240"/>
                </a:lnTo>
                <a:lnTo>
                  <a:pt x="406" y="240"/>
                </a:lnTo>
                <a:lnTo>
                  <a:pt x="406" y="240"/>
                </a:lnTo>
                <a:lnTo>
                  <a:pt x="406" y="240"/>
                </a:lnTo>
                <a:lnTo>
                  <a:pt x="406" y="240"/>
                </a:lnTo>
                <a:lnTo>
                  <a:pt x="406" y="240"/>
                </a:lnTo>
                <a:lnTo>
                  <a:pt x="405" y="240"/>
                </a:lnTo>
                <a:lnTo>
                  <a:pt x="405" y="240"/>
                </a:lnTo>
                <a:lnTo>
                  <a:pt x="405" y="240"/>
                </a:lnTo>
                <a:lnTo>
                  <a:pt x="405" y="240"/>
                </a:lnTo>
                <a:lnTo>
                  <a:pt x="405" y="240"/>
                </a:lnTo>
                <a:lnTo>
                  <a:pt x="405" y="240"/>
                </a:lnTo>
                <a:lnTo>
                  <a:pt x="405" y="240"/>
                </a:lnTo>
                <a:lnTo>
                  <a:pt x="405" y="240"/>
                </a:lnTo>
                <a:lnTo>
                  <a:pt x="405" y="240"/>
                </a:lnTo>
                <a:lnTo>
                  <a:pt x="405" y="240"/>
                </a:lnTo>
                <a:lnTo>
                  <a:pt x="405" y="240"/>
                </a:lnTo>
                <a:lnTo>
                  <a:pt x="405" y="240"/>
                </a:lnTo>
                <a:lnTo>
                  <a:pt x="405" y="239"/>
                </a:lnTo>
                <a:lnTo>
                  <a:pt x="404" y="239"/>
                </a:lnTo>
                <a:lnTo>
                  <a:pt x="404" y="239"/>
                </a:lnTo>
                <a:lnTo>
                  <a:pt x="404" y="240"/>
                </a:lnTo>
                <a:lnTo>
                  <a:pt x="404" y="240"/>
                </a:lnTo>
                <a:lnTo>
                  <a:pt x="404" y="240"/>
                </a:lnTo>
                <a:lnTo>
                  <a:pt x="404" y="240"/>
                </a:lnTo>
                <a:lnTo>
                  <a:pt x="404" y="240"/>
                </a:lnTo>
                <a:lnTo>
                  <a:pt x="404" y="240"/>
                </a:lnTo>
                <a:lnTo>
                  <a:pt x="404" y="240"/>
                </a:lnTo>
                <a:lnTo>
                  <a:pt x="404" y="240"/>
                </a:lnTo>
                <a:lnTo>
                  <a:pt x="404" y="240"/>
                </a:lnTo>
                <a:lnTo>
                  <a:pt x="404" y="240"/>
                </a:lnTo>
                <a:lnTo>
                  <a:pt x="403" y="240"/>
                </a:lnTo>
                <a:lnTo>
                  <a:pt x="403" y="240"/>
                </a:lnTo>
                <a:lnTo>
                  <a:pt x="403" y="240"/>
                </a:lnTo>
                <a:lnTo>
                  <a:pt x="403" y="240"/>
                </a:lnTo>
                <a:lnTo>
                  <a:pt x="403" y="240"/>
                </a:lnTo>
                <a:lnTo>
                  <a:pt x="403" y="241"/>
                </a:lnTo>
                <a:lnTo>
                  <a:pt x="403" y="241"/>
                </a:lnTo>
                <a:lnTo>
                  <a:pt x="402" y="241"/>
                </a:lnTo>
                <a:lnTo>
                  <a:pt x="402" y="241"/>
                </a:lnTo>
                <a:lnTo>
                  <a:pt x="402" y="240"/>
                </a:lnTo>
                <a:lnTo>
                  <a:pt x="402" y="240"/>
                </a:lnTo>
                <a:lnTo>
                  <a:pt x="402" y="240"/>
                </a:lnTo>
                <a:lnTo>
                  <a:pt x="402" y="240"/>
                </a:lnTo>
                <a:lnTo>
                  <a:pt x="402" y="240"/>
                </a:lnTo>
                <a:lnTo>
                  <a:pt x="402" y="240"/>
                </a:lnTo>
                <a:lnTo>
                  <a:pt x="402" y="240"/>
                </a:lnTo>
                <a:lnTo>
                  <a:pt x="402" y="240"/>
                </a:lnTo>
                <a:lnTo>
                  <a:pt x="402" y="240"/>
                </a:lnTo>
                <a:lnTo>
                  <a:pt x="401" y="240"/>
                </a:lnTo>
                <a:lnTo>
                  <a:pt x="401" y="240"/>
                </a:lnTo>
                <a:lnTo>
                  <a:pt x="401" y="240"/>
                </a:lnTo>
                <a:lnTo>
                  <a:pt x="401" y="240"/>
                </a:lnTo>
                <a:lnTo>
                  <a:pt x="401" y="240"/>
                </a:lnTo>
                <a:lnTo>
                  <a:pt x="400" y="240"/>
                </a:lnTo>
                <a:lnTo>
                  <a:pt x="400" y="240"/>
                </a:lnTo>
                <a:lnTo>
                  <a:pt x="400" y="240"/>
                </a:lnTo>
                <a:lnTo>
                  <a:pt x="400" y="240"/>
                </a:lnTo>
                <a:lnTo>
                  <a:pt x="400" y="240"/>
                </a:lnTo>
                <a:lnTo>
                  <a:pt x="400" y="241"/>
                </a:lnTo>
                <a:lnTo>
                  <a:pt x="400" y="241"/>
                </a:lnTo>
                <a:lnTo>
                  <a:pt x="400" y="241"/>
                </a:lnTo>
                <a:lnTo>
                  <a:pt x="399" y="241"/>
                </a:lnTo>
                <a:lnTo>
                  <a:pt x="399" y="241"/>
                </a:lnTo>
                <a:lnTo>
                  <a:pt x="399" y="241"/>
                </a:lnTo>
                <a:lnTo>
                  <a:pt x="399" y="241"/>
                </a:lnTo>
                <a:lnTo>
                  <a:pt x="399" y="241"/>
                </a:lnTo>
                <a:lnTo>
                  <a:pt x="399" y="241"/>
                </a:lnTo>
                <a:lnTo>
                  <a:pt x="399" y="242"/>
                </a:lnTo>
                <a:lnTo>
                  <a:pt x="399" y="242"/>
                </a:lnTo>
                <a:lnTo>
                  <a:pt x="399" y="242"/>
                </a:lnTo>
                <a:lnTo>
                  <a:pt x="399" y="242"/>
                </a:lnTo>
                <a:lnTo>
                  <a:pt x="399" y="242"/>
                </a:lnTo>
                <a:lnTo>
                  <a:pt x="399" y="242"/>
                </a:lnTo>
                <a:lnTo>
                  <a:pt x="398" y="242"/>
                </a:lnTo>
                <a:lnTo>
                  <a:pt x="398" y="242"/>
                </a:lnTo>
                <a:lnTo>
                  <a:pt x="398" y="242"/>
                </a:lnTo>
                <a:lnTo>
                  <a:pt x="398" y="242"/>
                </a:lnTo>
                <a:lnTo>
                  <a:pt x="398" y="242"/>
                </a:lnTo>
                <a:lnTo>
                  <a:pt x="398" y="242"/>
                </a:lnTo>
                <a:lnTo>
                  <a:pt x="398" y="242"/>
                </a:lnTo>
                <a:lnTo>
                  <a:pt x="398" y="242"/>
                </a:lnTo>
                <a:lnTo>
                  <a:pt x="398" y="242"/>
                </a:lnTo>
                <a:lnTo>
                  <a:pt x="397" y="242"/>
                </a:lnTo>
                <a:lnTo>
                  <a:pt x="397" y="242"/>
                </a:lnTo>
                <a:lnTo>
                  <a:pt x="397" y="242"/>
                </a:lnTo>
                <a:lnTo>
                  <a:pt x="397" y="242"/>
                </a:lnTo>
                <a:lnTo>
                  <a:pt x="397" y="242"/>
                </a:lnTo>
                <a:lnTo>
                  <a:pt x="397" y="242"/>
                </a:lnTo>
                <a:lnTo>
                  <a:pt x="397" y="242"/>
                </a:lnTo>
                <a:lnTo>
                  <a:pt x="397" y="242"/>
                </a:lnTo>
                <a:lnTo>
                  <a:pt x="397" y="242"/>
                </a:lnTo>
                <a:lnTo>
                  <a:pt x="396" y="242"/>
                </a:lnTo>
                <a:lnTo>
                  <a:pt x="396" y="242"/>
                </a:lnTo>
                <a:lnTo>
                  <a:pt x="395" y="243"/>
                </a:lnTo>
                <a:lnTo>
                  <a:pt x="395" y="243"/>
                </a:lnTo>
                <a:lnTo>
                  <a:pt x="395" y="243"/>
                </a:lnTo>
                <a:lnTo>
                  <a:pt x="395" y="243"/>
                </a:lnTo>
                <a:lnTo>
                  <a:pt x="394" y="243"/>
                </a:lnTo>
                <a:lnTo>
                  <a:pt x="394" y="243"/>
                </a:lnTo>
                <a:lnTo>
                  <a:pt x="394" y="243"/>
                </a:lnTo>
                <a:lnTo>
                  <a:pt x="394" y="243"/>
                </a:lnTo>
                <a:lnTo>
                  <a:pt x="394" y="243"/>
                </a:lnTo>
                <a:lnTo>
                  <a:pt x="394" y="243"/>
                </a:lnTo>
                <a:lnTo>
                  <a:pt x="394" y="243"/>
                </a:lnTo>
                <a:lnTo>
                  <a:pt x="393" y="243"/>
                </a:lnTo>
                <a:lnTo>
                  <a:pt x="393" y="243"/>
                </a:lnTo>
                <a:lnTo>
                  <a:pt x="393" y="243"/>
                </a:lnTo>
                <a:lnTo>
                  <a:pt x="393" y="243"/>
                </a:lnTo>
                <a:lnTo>
                  <a:pt x="393" y="243"/>
                </a:lnTo>
                <a:lnTo>
                  <a:pt x="393" y="243"/>
                </a:lnTo>
                <a:lnTo>
                  <a:pt x="393" y="243"/>
                </a:lnTo>
                <a:lnTo>
                  <a:pt x="393" y="243"/>
                </a:lnTo>
                <a:lnTo>
                  <a:pt x="392" y="243"/>
                </a:lnTo>
                <a:lnTo>
                  <a:pt x="392" y="244"/>
                </a:lnTo>
                <a:lnTo>
                  <a:pt x="392" y="244"/>
                </a:lnTo>
                <a:lnTo>
                  <a:pt x="392" y="243"/>
                </a:lnTo>
                <a:lnTo>
                  <a:pt x="391" y="243"/>
                </a:lnTo>
                <a:lnTo>
                  <a:pt x="391" y="243"/>
                </a:lnTo>
                <a:lnTo>
                  <a:pt x="391" y="243"/>
                </a:lnTo>
                <a:lnTo>
                  <a:pt x="391" y="243"/>
                </a:lnTo>
                <a:lnTo>
                  <a:pt x="391" y="243"/>
                </a:lnTo>
                <a:lnTo>
                  <a:pt x="391" y="243"/>
                </a:lnTo>
                <a:lnTo>
                  <a:pt x="391" y="243"/>
                </a:lnTo>
                <a:lnTo>
                  <a:pt x="390" y="243"/>
                </a:lnTo>
                <a:lnTo>
                  <a:pt x="390" y="243"/>
                </a:lnTo>
                <a:lnTo>
                  <a:pt x="390" y="243"/>
                </a:lnTo>
                <a:lnTo>
                  <a:pt x="390" y="243"/>
                </a:lnTo>
                <a:lnTo>
                  <a:pt x="390" y="242"/>
                </a:lnTo>
                <a:lnTo>
                  <a:pt x="390" y="242"/>
                </a:lnTo>
                <a:lnTo>
                  <a:pt x="390" y="242"/>
                </a:lnTo>
                <a:lnTo>
                  <a:pt x="390" y="242"/>
                </a:lnTo>
                <a:lnTo>
                  <a:pt x="390" y="242"/>
                </a:lnTo>
                <a:lnTo>
                  <a:pt x="390" y="242"/>
                </a:lnTo>
                <a:lnTo>
                  <a:pt x="389" y="242"/>
                </a:lnTo>
                <a:lnTo>
                  <a:pt x="389" y="242"/>
                </a:lnTo>
                <a:lnTo>
                  <a:pt x="389" y="242"/>
                </a:lnTo>
                <a:lnTo>
                  <a:pt x="389" y="242"/>
                </a:lnTo>
                <a:lnTo>
                  <a:pt x="389" y="242"/>
                </a:lnTo>
                <a:lnTo>
                  <a:pt x="389" y="242"/>
                </a:lnTo>
                <a:lnTo>
                  <a:pt x="389" y="242"/>
                </a:lnTo>
                <a:lnTo>
                  <a:pt x="388" y="242"/>
                </a:lnTo>
                <a:lnTo>
                  <a:pt x="388" y="242"/>
                </a:lnTo>
                <a:lnTo>
                  <a:pt x="388" y="242"/>
                </a:lnTo>
                <a:lnTo>
                  <a:pt x="388" y="242"/>
                </a:lnTo>
                <a:lnTo>
                  <a:pt x="388" y="242"/>
                </a:lnTo>
                <a:lnTo>
                  <a:pt x="388" y="242"/>
                </a:lnTo>
                <a:lnTo>
                  <a:pt x="387" y="242"/>
                </a:lnTo>
                <a:lnTo>
                  <a:pt x="387" y="242"/>
                </a:lnTo>
                <a:lnTo>
                  <a:pt x="387" y="242"/>
                </a:lnTo>
                <a:lnTo>
                  <a:pt x="387" y="242"/>
                </a:lnTo>
                <a:lnTo>
                  <a:pt x="387" y="242"/>
                </a:lnTo>
                <a:lnTo>
                  <a:pt x="387" y="242"/>
                </a:lnTo>
                <a:lnTo>
                  <a:pt x="386" y="242"/>
                </a:lnTo>
                <a:lnTo>
                  <a:pt x="386" y="242"/>
                </a:lnTo>
                <a:lnTo>
                  <a:pt x="386" y="242"/>
                </a:lnTo>
                <a:lnTo>
                  <a:pt x="386" y="242"/>
                </a:lnTo>
                <a:lnTo>
                  <a:pt x="386" y="243"/>
                </a:lnTo>
                <a:lnTo>
                  <a:pt x="386" y="243"/>
                </a:lnTo>
                <a:lnTo>
                  <a:pt x="386" y="243"/>
                </a:lnTo>
                <a:lnTo>
                  <a:pt x="386" y="243"/>
                </a:lnTo>
                <a:lnTo>
                  <a:pt x="386" y="243"/>
                </a:lnTo>
                <a:lnTo>
                  <a:pt x="386" y="243"/>
                </a:lnTo>
                <a:lnTo>
                  <a:pt x="386" y="243"/>
                </a:lnTo>
                <a:lnTo>
                  <a:pt x="386" y="243"/>
                </a:lnTo>
                <a:lnTo>
                  <a:pt x="385" y="243"/>
                </a:lnTo>
                <a:lnTo>
                  <a:pt x="385" y="243"/>
                </a:lnTo>
                <a:lnTo>
                  <a:pt x="385" y="243"/>
                </a:lnTo>
                <a:lnTo>
                  <a:pt x="385" y="243"/>
                </a:lnTo>
                <a:lnTo>
                  <a:pt x="385" y="243"/>
                </a:lnTo>
                <a:lnTo>
                  <a:pt x="385" y="243"/>
                </a:lnTo>
                <a:lnTo>
                  <a:pt x="385" y="243"/>
                </a:lnTo>
                <a:lnTo>
                  <a:pt x="384" y="243"/>
                </a:lnTo>
                <a:lnTo>
                  <a:pt x="384" y="243"/>
                </a:lnTo>
                <a:lnTo>
                  <a:pt x="384" y="243"/>
                </a:lnTo>
                <a:lnTo>
                  <a:pt x="384" y="243"/>
                </a:lnTo>
                <a:lnTo>
                  <a:pt x="384" y="243"/>
                </a:lnTo>
                <a:lnTo>
                  <a:pt x="384" y="243"/>
                </a:lnTo>
                <a:lnTo>
                  <a:pt x="383" y="243"/>
                </a:lnTo>
                <a:lnTo>
                  <a:pt x="383" y="243"/>
                </a:lnTo>
                <a:lnTo>
                  <a:pt x="382" y="243"/>
                </a:lnTo>
                <a:lnTo>
                  <a:pt x="382" y="243"/>
                </a:lnTo>
                <a:lnTo>
                  <a:pt x="382" y="244"/>
                </a:lnTo>
                <a:lnTo>
                  <a:pt x="382" y="244"/>
                </a:lnTo>
                <a:lnTo>
                  <a:pt x="382" y="244"/>
                </a:lnTo>
                <a:lnTo>
                  <a:pt x="382" y="244"/>
                </a:lnTo>
                <a:lnTo>
                  <a:pt x="382" y="244"/>
                </a:lnTo>
                <a:lnTo>
                  <a:pt x="382" y="244"/>
                </a:lnTo>
                <a:lnTo>
                  <a:pt x="382" y="244"/>
                </a:lnTo>
                <a:lnTo>
                  <a:pt x="382" y="244"/>
                </a:lnTo>
                <a:lnTo>
                  <a:pt x="382" y="244"/>
                </a:lnTo>
                <a:lnTo>
                  <a:pt x="382" y="245"/>
                </a:lnTo>
                <a:lnTo>
                  <a:pt x="382" y="245"/>
                </a:lnTo>
                <a:lnTo>
                  <a:pt x="381" y="245"/>
                </a:lnTo>
                <a:lnTo>
                  <a:pt x="381" y="245"/>
                </a:lnTo>
                <a:lnTo>
                  <a:pt x="381" y="245"/>
                </a:lnTo>
                <a:lnTo>
                  <a:pt x="381" y="245"/>
                </a:lnTo>
                <a:lnTo>
                  <a:pt x="381" y="245"/>
                </a:lnTo>
                <a:lnTo>
                  <a:pt x="381" y="245"/>
                </a:lnTo>
                <a:lnTo>
                  <a:pt x="381" y="245"/>
                </a:lnTo>
                <a:lnTo>
                  <a:pt x="380" y="245"/>
                </a:lnTo>
                <a:lnTo>
                  <a:pt x="380" y="245"/>
                </a:lnTo>
                <a:lnTo>
                  <a:pt x="380" y="245"/>
                </a:lnTo>
                <a:lnTo>
                  <a:pt x="380" y="245"/>
                </a:lnTo>
                <a:lnTo>
                  <a:pt x="380" y="245"/>
                </a:lnTo>
                <a:lnTo>
                  <a:pt x="380" y="244"/>
                </a:lnTo>
                <a:lnTo>
                  <a:pt x="380" y="244"/>
                </a:lnTo>
                <a:lnTo>
                  <a:pt x="379" y="244"/>
                </a:lnTo>
                <a:lnTo>
                  <a:pt x="379" y="244"/>
                </a:lnTo>
                <a:lnTo>
                  <a:pt x="379" y="244"/>
                </a:lnTo>
                <a:lnTo>
                  <a:pt x="379" y="244"/>
                </a:lnTo>
                <a:lnTo>
                  <a:pt x="379" y="244"/>
                </a:lnTo>
                <a:lnTo>
                  <a:pt x="379" y="244"/>
                </a:lnTo>
                <a:lnTo>
                  <a:pt x="379" y="244"/>
                </a:lnTo>
                <a:lnTo>
                  <a:pt x="379" y="244"/>
                </a:lnTo>
                <a:lnTo>
                  <a:pt x="379" y="244"/>
                </a:lnTo>
                <a:lnTo>
                  <a:pt x="379" y="244"/>
                </a:lnTo>
                <a:lnTo>
                  <a:pt x="379" y="244"/>
                </a:lnTo>
                <a:lnTo>
                  <a:pt x="378" y="244"/>
                </a:lnTo>
                <a:lnTo>
                  <a:pt x="378" y="244"/>
                </a:lnTo>
                <a:lnTo>
                  <a:pt x="378" y="244"/>
                </a:lnTo>
                <a:lnTo>
                  <a:pt x="378" y="244"/>
                </a:lnTo>
                <a:lnTo>
                  <a:pt x="378" y="244"/>
                </a:lnTo>
                <a:lnTo>
                  <a:pt x="378" y="244"/>
                </a:lnTo>
                <a:lnTo>
                  <a:pt x="378" y="244"/>
                </a:lnTo>
                <a:lnTo>
                  <a:pt x="378" y="244"/>
                </a:lnTo>
                <a:lnTo>
                  <a:pt x="377" y="244"/>
                </a:lnTo>
                <a:lnTo>
                  <a:pt x="377" y="244"/>
                </a:lnTo>
                <a:lnTo>
                  <a:pt x="377" y="244"/>
                </a:lnTo>
                <a:lnTo>
                  <a:pt x="377" y="244"/>
                </a:lnTo>
                <a:lnTo>
                  <a:pt x="377" y="244"/>
                </a:lnTo>
                <a:lnTo>
                  <a:pt x="377" y="244"/>
                </a:lnTo>
                <a:lnTo>
                  <a:pt x="377" y="244"/>
                </a:lnTo>
                <a:lnTo>
                  <a:pt x="377" y="244"/>
                </a:lnTo>
                <a:lnTo>
                  <a:pt x="377" y="245"/>
                </a:lnTo>
                <a:lnTo>
                  <a:pt x="377" y="245"/>
                </a:lnTo>
                <a:lnTo>
                  <a:pt x="376" y="245"/>
                </a:lnTo>
                <a:lnTo>
                  <a:pt x="376" y="245"/>
                </a:lnTo>
                <a:lnTo>
                  <a:pt x="376" y="245"/>
                </a:lnTo>
                <a:lnTo>
                  <a:pt x="376" y="245"/>
                </a:lnTo>
                <a:lnTo>
                  <a:pt x="376" y="245"/>
                </a:lnTo>
                <a:lnTo>
                  <a:pt x="376" y="245"/>
                </a:lnTo>
                <a:lnTo>
                  <a:pt x="376" y="245"/>
                </a:lnTo>
                <a:lnTo>
                  <a:pt x="376" y="245"/>
                </a:lnTo>
                <a:lnTo>
                  <a:pt x="376" y="245"/>
                </a:lnTo>
                <a:lnTo>
                  <a:pt x="376" y="245"/>
                </a:lnTo>
                <a:lnTo>
                  <a:pt x="376" y="245"/>
                </a:lnTo>
                <a:lnTo>
                  <a:pt x="375" y="245"/>
                </a:lnTo>
                <a:lnTo>
                  <a:pt x="375" y="245"/>
                </a:lnTo>
                <a:lnTo>
                  <a:pt x="375" y="245"/>
                </a:lnTo>
                <a:lnTo>
                  <a:pt x="375" y="245"/>
                </a:lnTo>
                <a:lnTo>
                  <a:pt x="375" y="245"/>
                </a:lnTo>
                <a:lnTo>
                  <a:pt x="374" y="245"/>
                </a:lnTo>
                <a:lnTo>
                  <a:pt x="374" y="245"/>
                </a:lnTo>
                <a:lnTo>
                  <a:pt x="374" y="245"/>
                </a:lnTo>
                <a:lnTo>
                  <a:pt x="374" y="245"/>
                </a:lnTo>
                <a:lnTo>
                  <a:pt x="373" y="245"/>
                </a:lnTo>
                <a:lnTo>
                  <a:pt x="373" y="245"/>
                </a:lnTo>
                <a:lnTo>
                  <a:pt x="373" y="245"/>
                </a:lnTo>
                <a:lnTo>
                  <a:pt x="373" y="245"/>
                </a:lnTo>
                <a:lnTo>
                  <a:pt x="373" y="245"/>
                </a:lnTo>
                <a:lnTo>
                  <a:pt x="373" y="245"/>
                </a:lnTo>
                <a:lnTo>
                  <a:pt x="373" y="245"/>
                </a:lnTo>
                <a:lnTo>
                  <a:pt x="373" y="245"/>
                </a:lnTo>
                <a:lnTo>
                  <a:pt x="372" y="245"/>
                </a:lnTo>
                <a:lnTo>
                  <a:pt x="372" y="245"/>
                </a:lnTo>
                <a:lnTo>
                  <a:pt x="372" y="244"/>
                </a:lnTo>
                <a:lnTo>
                  <a:pt x="372" y="244"/>
                </a:lnTo>
                <a:lnTo>
                  <a:pt x="372" y="244"/>
                </a:lnTo>
                <a:lnTo>
                  <a:pt x="372" y="244"/>
                </a:lnTo>
                <a:lnTo>
                  <a:pt x="372" y="244"/>
                </a:lnTo>
                <a:lnTo>
                  <a:pt x="372" y="244"/>
                </a:lnTo>
                <a:lnTo>
                  <a:pt x="372" y="244"/>
                </a:lnTo>
                <a:lnTo>
                  <a:pt x="372" y="243"/>
                </a:lnTo>
                <a:lnTo>
                  <a:pt x="372" y="243"/>
                </a:lnTo>
                <a:lnTo>
                  <a:pt x="372" y="243"/>
                </a:lnTo>
                <a:lnTo>
                  <a:pt x="372" y="243"/>
                </a:lnTo>
                <a:lnTo>
                  <a:pt x="372" y="243"/>
                </a:lnTo>
                <a:lnTo>
                  <a:pt x="371" y="243"/>
                </a:lnTo>
                <a:lnTo>
                  <a:pt x="371" y="243"/>
                </a:lnTo>
                <a:lnTo>
                  <a:pt x="371" y="243"/>
                </a:lnTo>
                <a:lnTo>
                  <a:pt x="371" y="243"/>
                </a:lnTo>
                <a:lnTo>
                  <a:pt x="371" y="243"/>
                </a:lnTo>
                <a:lnTo>
                  <a:pt x="370" y="243"/>
                </a:lnTo>
                <a:lnTo>
                  <a:pt x="370" y="243"/>
                </a:lnTo>
                <a:lnTo>
                  <a:pt x="370" y="243"/>
                </a:lnTo>
                <a:lnTo>
                  <a:pt x="370" y="243"/>
                </a:lnTo>
                <a:lnTo>
                  <a:pt x="370" y="243"/>
                </a:lnTo>
                <a:lnTo>
                  <a:pt x="370" y="244"/>
                </a:lnTo>
                <a:lnTo>
                  <a:pt x="369" y="244"/>
                </a:lnTo>
                <a:lnTo>
                  <a:pt x="369" y="244"/>
                </a:lnTo>
                <a:lnTo>
                  <a:pt x="369" y="244"/>
                </a:lnTo>
                <a:lnTo>
                  <a:pt x="368" y="244"/>
                </a:lnTo>
                <a:lnTo>
                  <a:pt x="368" y="244"/>
                </a:lnTo>
                <a:lnTo>
                  <a:pt x="368" y="244"/>
                </a:lnTo>
                <a:lnTo>
                  <a:pt x="368" y="244"/>
                </a:lnTo>
                <a:lnTo>
                  <a:pt x="367" y="244"/>
                </a:lnTo>
                <a:lnTo>
                  <a:pt x="367" y="244"/>
                </a:lnTo>
                <a:lnTo>
                  <a:pt x="367" y="244"/>
                </a:lnTo>
                <a:lnTo>
                  <a:pt x="367" y="244"/>
                </a:lnTo>
                <a:lnTo>
                  <a:pt x="367" y="244"/>
                </a:lnTo>
                <a:lnTo>
                  <a:pt x="366" y="244"/>
                </a:lnTo>
                <a:lnTo>
                  <a:pt x="366" y="244"/>
                </a:lnTo>
                <a:lnTo>
                  <a:pt x="366" y="244"/>
                </a:lnTo>
                <a:lnTo>
                  <a:pt x="366" y="244"/>
                </a:lnTo>
                <a:lnTo>
                  <a:pt x="366" y="244"/>
                </a:lnTo>
                <a:lnTo>
                  <a:pt x="366" y="244"/>
                </a:lnTo>
                <a:lnTo>
                  <a:pt x="366" y="244"/>
                </a:lnTo>
                <a:lnTo>
                  <a:pt x="366" y="244"/>
                </a:lnTo>
                <a:lnTo>
                  <a:pt x="366" y="244"/>
                </a:lnTo>
                <a:lnTo>
                  <a:pt x="365" y="244"/>
                </a:lnTo>
                <a:lnTo>
                  <a:pt x="365" y="244"/>
                </a:lnTo>
                <a:lnTo>
                  <a:pt x="365" y="244"/>
                </a:lnTo>
                <a:lnTo>
                  <a:pt x="365" y="244"/>
                </a:lnTo>
                <a:lnTo>
                  <a:pt x="365" y="243"/>
                </a:lnTo>
                <a:lnTo>
                  <a:pt x="365" y="243"/>
                </a:lnTo>
                <a:lnTo>
                  <a:pt x="365" y="243"/>
                </a:lnTo>
                <a:lnTo>
                  <a:pt x="365" y="243"/>
                </a:lnTo>
                <a:lnTo>
                  <a:pt x="364" y="243"/>
                </a:lnTo>
                <a:lnTo>
                  <a:pt x="364" y="243"/>
                </a:lnTo>
                <a:lnTo>
                  <a:pt x="364" y="244"/>
                </a:lnTo>
                <a:lnTo>
                  <a:pt x="364" y="244"/>
                </a:lnTo>
                <a:lnTo>
                  <a:pt x="364" y="244"/>
                </a:lnTo>
                <a:lnTo>
                  <a:pt x="364" y="244"/>
                </a:lnTo>
                <a:lnTo>
                  <a:pt x="364" y="244"/>
                </a:lnTo>
                <a:lnTo>
                  <a:pt x="364" y="244"/>
                </a:lnTo>
                <a:lnTo>
                  <a:pt x="363" y="244"/>
                </a:lnTo>
                <a:lnTo>
                  <a:pt x="363" y="244"/>
                </a:lnTo>
                <a:lnTo>
                  <a:pt x="363" y="244"/>
                </a:lnTo>
                <a:lnTo>
                  <a:pt x="363" y="244"/>
                </a:lnTo>
                <a:lnTo>
                  <a:pt x="363" y="244"/>
                </a:lnTo>
                <a:lnTo>
                  <a:pt x="363" y="243"/>
                </a:lnTo>
                <a:lnTo>
                  <a:pt x="363" y="243"/>
                </a:lnTo>
                <a:lnTo>
                  <a:pt x="363" y="243"/>
                </a:lnTo>
                <a:lnTo>
                  <a:pt x="363" y="243"/>
                </a:lnTo>
                <a:lnTo>
                  <a:pt x="363" y="243"/>
                </a:lnTo>
                <a:lnTo>
                  <a:pt x="363" y="243"/>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5"/>
                </a:lnTo>
                <a:lnTo>
                  <a:pt x="362" y="245"/>
                </a:lnTo>
                <a:lnTo>
                  <a:pt x="362" y="245"/>
                </a:lnTo>
                <a:lnTo>
                  <a:pt x="362" y="245"/>
                </a:lnTo>
                <a:lnTo>
                  <a:pt x="362" y="245"/>
                </a:lnTo>
                <a:lnTo>
                  <a:pt x="362" y="245"/>
                </a:lnTo>
                <a:lnTo>
                  <a:pt x="362" y="245"/>
                </a:lnTo>
                <a:lnTo>
                  <a:pt x="363" y="245"/>
                </a:lnTo>
                <a:lnTo>
                  <a:pt x="363" y="245"/>
                </a:lnTo>
                <a:lnTo>
                  <a:pt x="363" y="245"/>
                </a:lnTo>
                <a:lnTo>
                  <a:pt x="363" y="245"/>
                </a:lnTo>
                <a:lnTo>
                  <a:pt x="363" y="245"/>
                </a:lnTo>
                <a:lnTo>
                  <a:pt x="363" y="245"/>
                </a:lnTo>
                <a:lnTo>
                  <a:pt x="363" y="245"/>
                </a:lnTo>
                <a:lnTo>
                  <a:pt x="363" y="245"/>
                </a:lnTo>
                <a:lnTo>
                  <a:pt x="363" y="245"/>
                </a:lnTo>
                <a:lnTo>
                  <a:pt x="363" y="246"/>
                </a:lnTo>
                <a:lnTo>
                  <a:pt x="363" y="246"/>
                </a:lnTo>
                <a:lnTo>
                  <a:pt x="363" y="246"/>
                </a:lnTo>
                <a:lnTo>
                  <a:pt x="363" y="246"/>
                </a:lnTo>
                <a:lnTo>
                  <a:pt x="363" y="246"/>
                </a:lnTo>
                <a:lnTo>
                  <a:pt x="363" y="246"/>
                </a:lnTo>
                <a:lnTo>
                  <a:pt x="363" y="246"/>
                </a:lnTo>
                <a:lnTo>
                  <a:pt x="363" y="246"/>
                </a:lnTo>
                <a:lnTo>
                  <a:pt x="363" y="246"/>
                </a:lnTo>
                <a:lnTo>
                  <a:pt x="363" y="246"/>
                </a:lnTo>
                <a:lnTo>
                  <a:pt x="363"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7"/>
                </a:lnTo>
                <a:lnTo>
                  <a:pt x="362" y="247"/>
                </a:lnTo>
                <a:lnTo>
                  <a:pt x="362" y="247"/>
                </a:lnTo>
                <a:lnTo>
                  <a:pt x="362" y="247"/>
                </a:lnTo>
                <a:lnTo>
                  <a:pt x="362" y="247"/>
                </a:lnTo>
                <a:lnTo>
                  <a:pt x="362" y="247"/>
                </a:lnTo>
                <a:lnTo>
                  <a:pt x="362" y="247"/>
                </a:lnTo>
                <a:lnTo>
                  <a:pt x="362" y="247"/>
                </a:lnTo>
                <a:lnTo>
                  <a:pt x="362" y="247"/>
                </a:lnTo>
                <a:lnTo>
                  <a:pt x="362" y="247"/>
                </a:lnTo>
                <a:lnTo>
                  <a:pt x="362" y="247"/>
                </a:lnTo>
                <a:lnTo>
                  <a:pt x="362" y="247"/>
                </a:lnTo>
                <a:lnTo>
                  <a:pt x="362" y="247"/>
                </a:lnTo>
                <a:lnTo>
                  <a:pt x="362" y="247"/>
                </a:lnTo>
                <a:lnTo>
                  <a:pt x="362" y="247"/>
                </a:lnTo>
                <a:lnTo>
                  <a:pt x="363" y="247"/>
                </a:lnTo>
                <a:lnTo>
                  <a:pt x="363" y="247"/>
                </a:lnTo>
                <a:lnTo>
                  <a:pt x="363" y="247"/>
                </a:lnTo>
                <a:lnTo>
                  <a:pt x="362" y="247"/>
                </a:lnTo>
                <a:lnTo>
                  <a:pt x="362" y="247"/>
                </a:lnTo>
                <a:lnTo>
                  <a:pt x="362" y="247"/>
                </a:lnTo>
                <a:lnTo>
                  <a:pt x="362" y="247"/>
                </a:lnTo>
                <a:lnTo>
                  <a:pt x="362" y="247"/>
                </a:lnTo>
                <a:lnTo>
                  <a:pt x="362" y="247"/>
                </a:lnTo>
                <a:lnTo>
                  <a:pt x="362" y="247"/>
                </a:lnTo>
                <a:lnTo>
                  <a:pt x="362" y="247"/>
                </a:lnTo>
                <a:lnTo>
                  <a:pt x="362" y="247"/>
                </a:lnTo>
                <a:lnTo>
                  <a:pt x="362" y="247"/>
                </a:lnTo>
                <a:lnTo>
                  <a:pt x="362" y="247"/>
                </a:lnTo>
                <a:lnTo>
                  <a:pt x="362" y="247"/>
                </a:lnTo>
                <a:lnTo>
                  <a:pt x="362" y="248"/>
                </a:lnTo>
                <a:lnTo>
                  <a:pt x="362" y="248"/>
                </a:lnTo>
                <a:lnTo>
                  <a:pt x="362" y="248"/>
                </a:lnTo>
                <a:lnTo>
                  <a:pt x="362" y="248"/>
                </a:lnTo>
                <a:lnTo>
                  <a:pt x="362" y="248"/>
                </a:lnTo>
                <a:lnTo>
                  <a:pt x="362" y="248"/>
                </a:lnTo>
                <a:lnTo>
                  <a:pt x="362" y="248"/>
                </a:lnTo>
                <a:lnTo>
                  <a:pt x="362" y="248"/>
                </a:lnTo>
                <a:lnTo>
                  <a:pt x="362" y="248"/>
                </a:lnTo>
                <a:lnTo>
                  <a:pt x="361" y="248"/>
                </a:lnTo>
                <a:lnTo>
                  <a:pt x="361" y="248"/>
                </a:lnTo>
                <a:lnTo>
                  <a:pt x="361" y="248"/>
                </a:lnTo>
                <a:lnTo>
                  <a:pt x="360" y="248"/>
                </a:lnTo>
                <a:lnTo>
                  <a:pt x="360" y="248"/>
                </a:lnTo>
                <a:lnTo>
                  <a:pt x="360" y="248"/>
                </a:lnTo>
                <a:lnTo>
                  <a:pt x="360" y="248"/>
                </a:lnTo>
                <a:lnTo>
                  <a:pt x="360" y="248"/>
                </a:lnTo>
                <a:lnTo>
                  <a:pt x="360" y="248"/>
                </a:lnTo>
                <a:lnTo>
                  <a:pt x="360" y="248"/>
                </a:lnTo>
                <a:lnTo>
                  <a:pt x="360" y="248"/>
                </a:lnTo>
                <a:lnTo>
                  <a:pt x="360" y="249"/>
                </a:lnTo>
                <a:lnTo>
                  <a:pt x="360" y="249"/>
                </a:lnTo>
                <a:lnTo>
                  <a:pt x="360" y="249"/>
                </a:lnTo>
                <a:lnTo>
                  <a:pt x="360" y="249"/>
                </a:lnTo>
                <a:lnTo>
                  <a:pt x="360" y="249"/>
                </a:lnTo>
                <a:lnTo>
                  <a:pt x="360" y="249"/>
                </a:lnTo>
                <a:lnTo>
                  <a:pt x="360" y="249"/>
                </a:lnTo>
                <a:lnTo>
                  <a:pt x="360" y="249"/>
                </a:lnTo>
                <a:lnTo>
                  <a:pt x="360" y="249"/>
                </a:lnTo>
                <a:lnTo>
                  <a:pt x="360" y="249"/>
                </a:lnTo>
                <a:lnTo>
                  <a:pt x="360" y="249"/>
                </a:lnTo>
                <a:lnTo>
                  <a:pt x="360" y="248"/>
                </a:lnTo>
                <a:lnTo>
                  <a:pt x="360" y="248"/>
                </a:lnTo>
                <a:lnTo>
                  <a:pt x="360" y="248"/>
                </a:lnTo>
                <a:lnTo>
                  <a:pt x="360" y="248"/>
                </a:lnTo>
                <a:lnTo>
                  <a:pt x="360" y="248"/>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8" y="249"/>
                </a:lnTo>
                <a:lnTo>
                  <a:pt x="358" y="249"/>
                </a:lnTo>
                <a:lnTo>
                  <a:pt x="358" y="249"/>
                </a:lnTo>
                <a:lnTo>
                  <a:pt x="358" y="249"/>
                </a:lnTo>
                <a:lnTo>
                  <a:pt x="358" y="249"/>
                </a:lnTo>
                <a:lnTo>
                  <a:pt x="358" y="249"/>
                </a:lnTo>
                <a:lnTo>
                  <a:pt x="358" y="249"/>
                </a:lnTo>
                <a:lnTo>
                  <a:pt x="358" y="249"/>
                </a:lnTo>
                <a:lnTo>
                  <a:pt x="358" y="249"/>
                </a:lnTo>
                <a:lnTo>
                  <a:pt x="358" y="249"/>
                </a:lnTo>
                <a:lnTo>
                  <a:pt x="358" y="249"/>
                </a:lnTo>
                <a:lnTo>
                  <a:pt x="357" y="249"/>
                </a:lnTo>
                <a:lnTo>
                  <a:pt x="357" y="249"/>
                </a:lnTo>
                <a:lnTo>
                  <a:pt x="357" y="249"/>
                </a:lnTo>
                <a:lnTo>
                  <a:pt x="357" y="249"/>
                </a:lnTo>
                <a:lnTo>
                  <a:pt x="357" y="249"/>
                </a:lnTo>
                <a:lnTo>
                  <a:pt x="357" y="249"/>
                </a:lnTo>
                <a:lnTo>
                  <a:pt x="357" y="249"/>
                </a:lnTo>
                <a:lnTo>
                  <a:pt x="357" y="249"/>
                </a:lnTo>
                <a:lnTo>
                  <a:pt x="357" y="249"/>
                </a:lnTo>
                <a:lnTo>
                  <a:pt x="357" y="249"/>
                </a:lnTo>
                <a:lnTo>
                  <a:pt x="357" y="249"/>
                </a:lnTo>
                <a:lnTo>
                  <a:pt x="357" y="249"/>
                </a:lnTo>
                <a:lnTo>
                  <a:pt x="357" y="249"/>
                </a:lnTo>
                <a:lnTo>
                  <a:pt x="357" y="249"/>
                </a:lnTo>
                <a:lnTo>
                  <a:pt x="357" y="249"/>
                </a:lnTo>
                <a:lnTo>
                  <a:pt x="357" y="249"/>
                </a:lnTo>
                <a:lnTo>
                  <a:pt x="358" y="250"/>
                </a:lnTo>
                <a:lnTo>
                  <a:pt x="358" y="250"/>
                </a:lnTo>
                <a:lnTo>
                  <a:pt x="358" y="250"/>
                </a:lnTo>
                <a:lnTo>
                  <a:pt x="358" y="250"/>
                </a:lnTo>
                <a:lnTo>
                  <a:pt x="358" y="250"/>
                </a:lnTo>
                <a:lnTo>
                  <a:pt x="357" y="250"/>
                </a:lnTo>
                <a:lnTo>
                  <a:pt x="357" y="250"/>
                </a:lnTo>
                <a:lnTo>
                  <a:pt x="357" y="250"/>
                </a:lnTo>
                <a:lnTo>
                  <a:pt x="357" y="250"/>
                </a:lnTo>
                <a:lnTo>
                  <a:pt x="357" y="250"/>
                </a:lnTo>
                <a:lnTo>
                  <a:pt x="357" y="250"/>
                </a:lnTo>
                <a:lnTo>
                  <a:pt x="357" y="250"/>
                </a:lnTo>
                <a:lnTo>
                  <a:pt x="357" y="250"/>
                </a:lnTo>
                <a:lnTo>
                  <a:pt x="358" y="250"/>
                </a:lnTo>
                <a:lnTo>
                  <a:pt x="358" y="250"/>
                </a:lnTo>
                <a:lnTo>
                  <a:pt x="358" y="250"/>
                </a:lnTo>
                <a:lnTo>
                  <a:pt x="358" y="250"/>
                </a:lnTo>
                <a:lnTo>
                  <a:pt x="358" y="250"/>
                </a:lnTo>
                <a:lnTo>
                  <a:pt x="358" y="250"/>
                </a:lnTo>
                <a:lnTo>
                  <a:pt x="358" y="251"/>
                </a:lnTo>
                <a:lnTo>
                  <a:pt x="358" y="251"/>
                </a:lnTo>
                <a:lnTo>
                  <a:pt x="358" y="251"/>
                </a:lnTo>
                <a:lnTo>
                  <a:pt x="357" y="251"/>
                </a:lnTo>
                <a:lnTo>
                  <a:pt x="357" y="251"/>
                </a:lnTo>
                <a:lnTo>
                  <a:pt x="357" y="251"/>
                </a:lnTo>
                <a:lnTo>
                  <a:pt x="357" y="251"/>
                </a:lnTo>
                <a:lnTo>
                  <a:pt x="357" y="251"/>
                </a:lnTo>
                <a:lnTo>
                  <a:pt x="357" y="250"/>
                </a:lnTo>
                <a:lnTo>
                  <a:pt x="357" y="250"/>
                </a:lnTo>
                <a:lnTo>
                  <a:pt x="357" y="250"/>
                </a:lnTo>
                <a:lnTo>
                  <a:pt x="357" y="250"/>
                </a:lnTo>
                <a:lnTo>
                  <a:pt x="357" y="250"/>
                </a:lnTo>
                <a:lnTo>
                  <a:pt x="357" y="250"/>
                </a:lnTo>
                <a:lnTo>
                  <a:pt x="357" y="250"/>
                </a:lnTo>
                <a:lnTo>
                  <a:pt x="357" y="250"/>
                </a:lnTo>
                <a:lnTo>
                  <a:pt x="357" y="250"/>
                </a:lnTo>
                <a:lnTo>
                  <a:pt x="357" y="250"/>
                </a:lnTo>
                <a:lnTo>
                  <a:pt x="357" y="250"/>
                </a:lnTo>
                <a:lnTo>
                  <a:pt x="357" y="251"/>
                </a:lnTo>
                <a:lnTo>
                  <a:pt x="356" y="251"/>
                </a:lnTo>
                <a:lnTo>
                  <a:pt x="356" y="251"/>
                </a:lnTo>
                <a:lnTo>
                  <a:pt x="356" y="251"/>
                </a:lnTo>
                <a:lnTo>
                  <a:pt x="356" y="251"/>
                </a:lnTo>
                <a:lnTo>
                  <a:pt x="356" y="251"/>
                </a:lnTo>
                <a:lnTo>
                  <a:pt x="356" y="251"/>
                </a:lnTo>
                <a:lnTo>
                  <a:pt x="356" y="251"/>
                </a:lnTo>
                <a:lnTo>
                  <a:pt x="356" y="251"/>
                </a:lnTo>
                <a:lnTo>
                  <a:pt x="356" y="251"/>
                </a:lnTo>
                <a:lnTo>
                  <a:pt x="356" y="252"/>
                </a:lnTo>
                <a:lnTo>
                  <a:pt x="356" y="252"/>
                </a:lnTo>
                <a:lnTo>
                  <a:pt x="356" y="252"/>
                </a:lnTo>
                <a:lnTo>
                  <a:pt x="356" y="252"/>
                </a:lnTo>
                <a:lnTo>
                  <a:pt x="356" y="252"/>
                </a:lnTo>
                <a:lnTo>
                  <a:pt x="355" y="252"/>
                </a:lnTo>
                <a:lnTo>
                  <a:pt x="355" y="252"/>
                </a:lnTo>
                <a:lnTo>
                  <a:pt x="355" y="252"/>
                </a:lnTo>
                <a:lnTo>
                  <a:pt x="355" y="252"/>
                </a:lnTo>
                <a:lnTo>
                  <a:pt x="355" y="252"/>
                </a:lnTo>
                <a:lnTo>
                  <a:pt x="355" y="252"/>
                </a:lnTo>
                <a:lnTo>
                  <a:pt x="355" y="252"/>
                </a:lnTo>
                <a:lnTo>
                  <a:pt x="355" y="252"/>
                </a:lnTo>
                <a:lnTo>
                  <a:pt x="355" y="252"/>
                </a:lnTo>
                <a:lnTo>
                  <a:pt x="355" y="252"/>
                </a:lnTo>
                <a:lnTo>
                  <a:pt x="355" y="252"/>
                </a:lnTo>
                <a:lnTo>
                  <a:pt x="355" y="252"/>
                </a:lnTo>
                <a:lnTo>
                  <a:pt x="355" y="252"/>
                </a:lnTo>
                <a:lnTo>
                  <a:pt x="354" y="253"/>
                </a:lnTo>
                <a:lnTo>
                  <a:pt x="354" y="253"/>
                </a:lnTo>
                <a:lnTo>
                  <a:pt x="354" y="253"/>
                </a:lnTo>
                <a:lnTo>
                  <a:pt x="354" y="253"/>
                </a:lnTo>
                <a:lnTo>
                  <a:pt x="355" y="253"/>
                </a:lnTo>
                <a:lnTo>
                  <a:pt x="355" y="253"/>
                </a:lnTo>
                <a:lnTo>
                  <a:pt x="355" y="253"/>
                </a:lnTo>
                <a:lnTo>
                  <a:pt x="355" y="253"/>
                </a:lnTo>
                <a:lnTo>
                  <a:pt x="355" y="254"/>
                </a:lnTo>
                <a:lnTo>
                  <a:pt x="355" y="254"/>
                </a:lnTo>
                <a:lnTo>
                  <a:pt x="355" y="254"/>
                </a:lnTo>
                <a:lnTo>
                  <a:pt x="355" y="254"/>
                </a:lnTo>
                <a:lnTo>
                  <a:pt x="355" y="254"/>
                </a:lnTo>
                <a:lnTo>
                  <a:pt x="355" y="254"/>
                </a:lnTo>
                <a:lnTo>
                  <a:pt x="355" y="254"/>
                </a:lnTo>
                <a:lnTo>
                  <a:pt x="355" y="254"/>
                </a:lnTo>
                <a:lnTo>
                  <a:pt x="355" y="254"/>
                </a:lnTo>
                <a:lnTo>
                  <a:pt x="355" y="254"/>
                </a:lnTo>
                <a:lnTo>
                  <a:pt x="355" y="254"/>
                </a:lnTo>
                <a:lnTo>
                  <a:pt x="355" y="254"/>
                </a:lnTo>
                <a:lnTo>
                  <a:pt x="355" y="254"/>
                </a:lnTo>
                <a:lnTo>
                  <a:pt x="355" y="254"/>
                </a:lnTo>
                <a:lnTo>
                  <a:pt x="355" y="254"/>
                </a:lnTo>
                <a:lnTo>
                  <a:pt x="355" y="254"/>
                </a:lnTo>
                <a:lnTo>
                  <a:pt x="355" y="254"/>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6"/>
                </a:lnTo>
                <a:lnTo>
                  <a:pt x="355" y="256"/>
                </a:lnTo>
                <a:lnTo>
                  <a:pt x="355" y="256"/>
                </a:lnTo>
                <a:lnTo>
                  <a:pt x="355" y="256"/>
                </a:lnTo>
                <a:lnTo>
                  <a:pt x="355" y="256"/>
                </a:lnTo>
                <a:lnTo>
                  <a:pt x="355" y="256"/>
                </a:lnTo>
                <a:lnTo>
                  <a:pt x="355" y="256"/>
                </a:lnTo>
                <a:lnTo>
                  <a:pt x="355" y="256"/>
                </a:lnTo>
                <a:lnTo>
                  <a:pt x="355" y="256"/>
                </a:lnTo>
                <a:lnTo>
                  <a:pt x="355" y="256"/>
                </a:lnTo>
                <a:lnTo>
                  <a:pt x="355" y="257"/>
                </a:lnTo>
                <a:lnTo>
                  <a:pt x="355" y="257"/>
                </a:lnTo>
                <a:lnTo>
                  <a:pt x="355" y="257"/>
                </a:lnTo>
                <a:lnTo>
                  <a:pt x="355" y="257"/>
                </a:lnTo>
                <a:lnTo>
                  <a:pt x="355" y="257"/>
                </a:lnTo>
                <a:lnTo>
                  <a:pt x="355" y="257"/>
                </a:lnTo>
                <a:lnTo>
                  <a:pt x="355" y="257"/>
                </a:lnTo>
                <a:lnTo>
                  <a:pt x="355" y="257"/>
                </a:lnTo>
                <a:lnTo>
                  <a:pt x="355" y="257"/>
                </a:lnTo>
                <a:lnTo>
                  <a:pt x="355" y="257"/>
                </a:lnTo>
                <a:lnTo>
                  <a:pt x="355" y="257"/>
                </a:lnTo>
                <a:lnTo>
                  <a:pt x="355" y="257"/>
                </a:lnTo>
                <a:lnTo>
                  <a:pt x="355" y="257"/>
                </a:lnTo>
                <a:lnTo>
                  <a:pt x="355" y="257"/>
                </a:lnTo>
                <a:lnTo>
                  <a:pt x="355" y="257"/>
                </a:lnTo>
                <a:lnTo>
                  <a:pt x="355" y="258"/>
                </a:lnTo>
                <a:lnTo>
                  <a:pt x="355" y="258"/>
                </a:lnTo>
                <a:lnTo>
                  <a:pt x="355" y="258"/>
                </a:lnTo>
                <a:lnTo>
                  <a:pt x="355" y="258"/>
                </a:lnTo>
                <a:lnTo>
                  <a:pt x="355" y="258"/>
                </a:lnTo>
                <a:lnTo>
                  <a:pt x="355" y="258"/>
                </a:lnTo>
                <a:lnTo>
                  <a:pt x="355" y="258"/>
                </a:lnTo>
                <a:lnTo>
                  <a:pt x="355" y="258"/>
                </a:lnTo>
                <a:lnTo>
                  <a:pt x="355" y="258"/>
                </a:lnTo>
                <a:lnTo>
                  <a:pt x="355" y="258"/>
                </a:lnTo>
                <a:lnTo>
                  <a:pt x="355" y="258"/>
                </a:lnTo>
                <a:lnTo>
                  <a:pt x="355" y="258"/>
                </a:lnTo>
                <a:lnTo>
                  <a:pt x="355" y="258"/>
                </a:lnTo>
                <a:lnTo>
                  <a:pt x="355" y="258"/>
                </a:lnTo>
                <a:lnTo>
                  <a:pt x="354" y="258"/>
                </a:lnTo>
                <a:lnTo>
                  <a:pt x="354" y="258"/>
                </a:lnTo>
                <a:lnTo>
                  <a:pt x="354" y="258"/>
                </a:lnTo>
                <a:lnTo>
                  <a:pt x="354" y="258"/>
                </a:lnTo>
                <a:lnTo>
                  <a:pt x="354" y="258"/>
                </a:lnTo>
                <a:lnTo>
                  <a:pt x="354" y="258"/>
                </a:lnTo>
                <a:lnTo>
                  <a:pt x="354" y="258"/>
                </a:lnTo>
                <a:lnTo>
                  <a:pt x="354" y="258"/>
                </a:lnTo>
                <a:lnTo>
                  <a:pt x="354" y="258"/>
                </a:lnTo>
                <a:lnTo>
                  <a:pt x="354" y="258"/>
                </a:lnTo>
                <a:lnTo>
                  <a:pt x="354" y="258"/>
                </a:lnTo>
                <a:lnTo>
                  <a:pt x="354" y="258"/>
                </a:lnTo>
                <a:lnTo>
                  <a:pt x="354" y="258"/>
                </a:lnTo>
                <a:lnTo>
                  <a:pt x="354" y="258"/>
                </a:lnTo>
                <a:lnTo>
                  <a:pt x="354" y="258"/>
                </a:lnTo>
                <a:lnTo>
                  <a:pt x="354" y="259"/>
                </a:lnTo>
                <a:lnTo>
                  <a:pt x="354" y="259"/>
                </a:lnTo>
                <a:lnTo>
                  <a:pt x="354" y="259"/>
                </a:lnTo>
                <a:lnTo>
                  <a:pt x="354" y="259"/>
                </a:lnTo>
                <a:lnTo>
                  <a:pt x="354" y="259"/>
                </a:lnTo>
                <a:lnTo>
                  <a:pt x="354" y="259"/>
                </a:lnTo>
                <a:lnTo>
                  <a:pt x="354" y="259"/>
                </a:lnTo>
                <a:lnTo>
                  <a:pt x="354" y="259"/>
                </a:lnTo>
                <a:lnTo>
                  <a:pt x="354" y="259"/>
                </a:lnTo>
                <a:lnTo>
                  <a:pt x="354" y="259"/>
                </a:lnTo>
                <a:lnTo>
                  <a:pt x="354" y="259"/>
                </a:lnTo>
                <a:lnTo>
                  <a:pt x="354" y="259"/>
                </a:lnTo>
                <a:lnTo>
                  <a:pt x="353" y="259"/>
                </a:lnTo>
                <a:lnTo>
                  <a:pt x="353" y="259"/>
                </a:lnTo>
                <a:lnTo>
                  <a:pt x="353" y="259"/>
                </a:lnTo>
                <a:lnTo>
                  <a:pt x="353" y="259"/>
                </a:lnTo>
                <a:lnTo>
                  <a:pt x="353" y="259"/>
                </a:lnTo>
                <a:lnTo>
                  <a:pt x="354" y="259"/>
                </a:lnTo>
                <a:lnTo>
                  <a:pt x="354" y="259"/>
                </a:lnTo>
                <a:lnTo>
                  <a:pt x="354" y="259"/>
                </a:lnTo>
                <a:lnTo>
                  <a:pt x="354" y="259"/>
                </a:lnTo>
                <a:lnTo>
                  <a:pt x="354" y="259"/>
                </a:lnTo>
                <a:lnTo>
                  <a:pt x="354" y="259"/>
                </a:lnTo>
                <a:lnTo>
                  <a:pt x="354" y="259"/>
                </a:lnTo>
                <a:lnTo>
                  <a:pt x="354" y="259"/>
                </a:lnTo>
                <a:lnTo>
                  <a:pt x="354" y="259"/>
                </a:lnTo>
                <a:lnTo>
                  <a:pt x="354" y="259"/>
                </a:lnTo>
                <a:lnTo>
                  <a:pt x="354" y="259"/>
                </a:lnTo>
                <a:lnTo>
                  <a:pt x="354" y="259"/>
                </a:lnTo>
                <a:lnTo>
                  <a:pt x="353" y="259"/>
                </a:lnTo>
                <a:lnTo>
                  <a:pt x="353" y="259"/>
                </a:lnTo>
                <a:lnTo>
                  <a:pt x="353" y="259"/>
                </a:lnTo>
                <a:lnTo>
                  <a:pt x="353" y="259"/>
                </a:lnTo>
                <a:lnTo>
                  <a:pt x="353" y="259"/>
                </a:lnTo>
                <a:lnTo>
                  <a:pt x="353" y="259"/>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4" y="260"/>
                </a:lnTo>
                <a:lnTo>
                  <a:pt x="354" y="260"/>
                </a:lnTo>
                <a:lnTo>
                  <a:pt x="354" y="260"/>
                </a:lnTo>
                <a:lnTo>
                  <a:pt x="354" y="260"/>
                </a:lnTo>
                <a:lnTo>
                  <a:pt x="354" y="260"/>
                </a:lnTo>
                <a:lnTo>
                  <a:pt x="354" y="261"/>
                </a:lnTo>
                <a:lnTo>
                  <a:pt x="354" y="261"/>
                </a:lnTo>
                <a:lnTo>
                  <a:pt x="353" y="261"/>
                </a:lnTo>
                <a:lnTo>
                  <a:pt x="353" y="261"/>
                </a:lnTo>
                <a:lnTo>
                  <a:pt x="353" y="261"/>
                </a:lnTo>
                <a:lnTo>
                  <a:pt x="353" y="261"/>
                </a:lnTo>
                <a:lnTo>
                  <a:pt x="353" y="261"/>
                </a:lnTo>
                <a:lnTo>
                  <a:pt x="353" y="261"/>
                </a:lnTo>
                <a:lnTo>
                  <a:pt x="353" y="261"/>
                </a:lnTo>
                <a:lnTo>
                  <a:pt x="353" y="261"/>
                </a:lnTo>
                <a:lnTo>
                  <a:pt x="353" y="261"/>
                </a:lnTo>
                <a:lnTo>
                  <a:pt x="353" y="261"/>
                </a:lnTo>
                <a:lnTo>
                  <a:pt x="353" y="261"/>
                </a:lnTo>
                <a:lnTo>
                  <a:pt x="353" y="261"/>
                </a:lnTo>
                <a:lnTo>
                  <a:pt x="353" y="261"/>
                </a:lnTo>
                <a:lnTo>
                  <a:pt x="353" y="261"/>
                </a:lnTo>
                <a:lnTo>
                  <a:pt x="353" y="261"/>
                </a:lnTo>
                <a:lnTo>
                  <a:pt x="353" y="261"/>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3"/>
                </a:lnTo>
                <a:lnTo>
                  <a:pt x="353" y="263"/>
                </a:lnTo>
                <a:lnTo>
                  <a:pt x="353" y="263"/>
                </a:lnTo>
                <a:lnTo>
                  <a:pt x="353" y="263"/>
                </a:lnTo>
                <a:lnTo>
                  <a:pt x="353" y="263"/>
                </a:lnTo>
                <a:lnTo>
                  <a:pt x="353" y="263"/>
                </a:lnTo>
                <a:lnTo>
                  <a:pt x="354" y="263"/>
                </a:lnTo>
                <a:lnTo>
                  <a:pt x="354" y="263"/>
                </a:lnTo>
                <a:lnTo>
                  <a:pt x="354" y="263"/>
                </a:lnTo>
                <a:lnTo>
                  <a:pt x="354" y="263"/>
                </a:lnTo>
                <a:lnTo>
                  <a:pt x="354" y="263"/>
                </a:lnTo>
                <a:lnTo>
                  <a:pt x="354" y="263"/>
                </a:lnTo>
                <a:lnTo>
                  <a:pt x="354" y="263"/>
                </a:lnTo>
                <a:lnTo>
                  <a:pt x="354" y="263"/>
                </a:lnTo>
                <a:lnTo>
                  <a:pt x="354" y="264"/>
                </a:lnTo>
                <a:lnTo>
                  <a:pt x="354" y="264"/>
                </a:lnTo>
                <a:lnTo>
                  <a:pt x="354" y="264"/>
                </a:lnTo>
                <a:lnTo>
                  <a:pt x="354" y="264"/>
                </a:lnTo>
                <a:lnTo>
                  <a:pt x="354" y="264"/>
                </a:lnTo>
                <a:lnTo>
                  <a:pt x="354" y="264"/>
                </a:lnTo>
                <a:lnTo>
                  <a:pt x="354" y="264"/>
                </a:lnTo>
                <a:lnTo>
                  <a:pt x="354" y="264"/>
                </a:lnTo>
                <a:lnTo>
                  <a:pt x="354" y="264"/>
                </a:lnTo>
                <a:lnTo>
                  <a:pt x="354" y="264"/>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5" y="265"/>
                </a:lnTo>
                <a:lnTo>
                  <a:pt x="355" y="265"/>
                </a:lnTo>
                <a:lnTo>
                  <a:pt x="355" y="265"/>
                </a:lnTo>
                <a:lnTo>
                  <a:pt x="355" y="265"/>
                </a:lnTo>
                <a:lnTo>
                  <a:pt x="355" y="266"/>
                </a:lnTo>
                <a:lnTo>
                  <a:pt x="355" y="266"/>
                </a:lnTo>
                <a:lnTo>
                  <a:pt x="355" y="266"/>
                </a:lnTo>
                <a:lnTo>
                  <a:pt x="355" y="266"/>
                </a:lnTo>
                <a:lnTo>
                  <a:pt x="355" y="266"/>
                </a:lnTo>
                <a:lnTo>
                  <a:pt x="355" y="266"/>
                </a:lnTo>
                <a:lnTo>
                  <a:pt x="355" y="266"/>
                </a:lnTo>
                <a:lnTo>
                  <a:pt x="355" y="266"/>
                </a:lnTo>
                <a:lnTo>
                  <a:pt x="355" y="266"/>
                </a:lnTo>
                <a:lnTo>
                  <a:pt x="355" y="266"/>
                </a:lnTo>
                <a:lnTo>
                  <a:pt x="355" y="266"/>
                </a:lnTo>
                <a:lnTo>
                  <a:pt x="355" y="266"/>
                </a:lnTo>
                <a:lnTo>
                  <a:pt x="355" y="266"/>
                </a:lnTo>
                <a:lnTo>
                  <a:pt x="355" y="266"/>
                </a:lnTo>
                <a:lnTo>
                  <a:pt x="355" y="266"/>
                </a:lnTo>
                <a:lnTo>
                  <a:pt x="355" y="266"/>
                </a:lnTo>
                <a:lnTo>
                  <a:pt x="356" y="266"/>
                </a:lnTo>
                <a:lnTo>
                  <a:pt x="356" y="266"/>
                </a:lnTo>
                <a:lnTo>
                  <a:pt x="356" y="266"/>
                </a:lnTo>
                <a:lnTo>
                  <a:pt x="355" y="266"/>
                </a:lnTo>
                <a:lnTo>
                  <a:pt x="355" y="266"/>
                </a:lnTo>
                <a:lnTo>
                  <a:pt x="355" y="266"/>
                </a:lnTo>
                <a:lnTo>
                  <a:pt x="355" y="267"/>
                </a:lnTo>
                <a:lnTo>
                  <a:pt x="355" y="267"/>
                </a:lnTo>
                <a:lnTo>
                  <a:pt x="355" y="267"/>
                </a:lnTo>
                <a:lnTo>
                  <a:pt x="355" y="267"/>
                </a:lnTo>
                <a:lnTo>
                  <a:pt x="355" y="267"/>
                </a:lnTo>
                <a:lnTo>
                  <a:pt x="355" y="267"/>
                </a:lnTo>
                <a:lnTo>
                  <a:pt x="355" y="267"/>
                </a:lnTo>
                <a:lnTo>
                  <a:pt x="355" y="267"/>
                </a:lnTo>
                <a:lnTo>
                  <a:pt x="354" y="267"/>
                </a:lnTo>
                <a:lnTo>
                  <a:pt x="354" y="267"/>
                </a:lnTo>
                <a:lnTo>
                  <a:pt x="354" y="267"/>
                </a:lnTo>
                <a:lnTo>
                  <a:pt x="354" y="267"/>
                </a:lnTo>
                <a:lnTo>
                  <a:pt x="354" y="267"/>
                </a:lnTo>
                <a:lnTo>
                  <a:pt x="354" y="267"/>
                </a:lnTo>
                <a:lnTo>
                  <a:pt x="354" y="268"/>
                </a:lnTo>
                <a:lnTo>
                  <a:pt x="354" y="268"/>
                </a:lnTo>
                <a:lnTo>
                  <a:pt x="354" y="268"/>
                </a:lnTo>
                <a:lnTo>
                  <a:pt x="354" y="268"/>
                </a:lnTo>
                <a:lnTo>
                  <a:pt x="354" y="268"/>
                </a:lnTo>
                <a:lnTo>
                  <a:pt x="354" y="268"/>
                </a:lnTo>
                <a:lnTo>
                  <a:pt x="354" y="268"/>
                </a:lnTo>
                <a:lnTo>
                  <a:pt x="354" y="268"/>
                </a:lnTo>
                <a:lnTo>
                  <a:pt x="354" y="268"/>
                </a:lnTo>
                <a:lnTo>
                  <a:pt x="354" y="268"/>
                </a:lnTo>
                <a:lnTo>
                  <a:pt x="354" y="268"/>
                </a:lnTo>
                <a:lnTo>
                  <a:pt x="354" y="269"/>
                </a:lnTo>
                <a:lnTo>
                  <a:pt x="354" y="269"/>
                </a:lnTo>
                <a:lnTo>
                  <a:pt x="354" y="269"/>
                </a:lnTo>
                <a:lnTo>
                  <a:pt x="354" y="269"/>
                </a:lnTo>
                <a:lnTo>
                  <a:pt x="354" y="269"/>
                </a:lnTo>
                <a:lnTo>
                  <a:pt x="353" y="269"/>
                </a:lnTo>
                <a:lnTo>
                  <a:pt x="353" y="269"/>
                </a:lnTo>
                <a:lnTo>
                  <a:pt x="353" y="269"/>
                </a:lnTo>
                <a:lnTo>
                  <a:pt x="353" y="268"/>
                </a:lnTo>
                <a:lnTo>
                  <a:pt x="353" y="268"/>
                </a:lnTo>
                <a:lnTo>
                  <a:pt x="353" y="268"/>
                </a:lnTo>
                <a:lnTo>
                  <a:pt x="353" y="268"/>
                </a:lnTo>
                <a:lnTo>
                  <a:pt x="353" y="268"/>
                </a:lnTo>
                <a:lnTo>
                  <a:pt x="353" y="268"/>
                </a:lnTo>
                <a:lnTo>
                  <a:pt x="353" y="268"/>
                </a:lnTo>
                <a:lnTo>
                  <a:pt x="353" y="268"/>
                </a:lnTo>
                <a:lnTo>
                  <a:pt x="353" y="268"/>
                </a:lnTo>
                <a:lnTo>
                  <a:pt x="353" y="268"/>
                </a:lnTo>
                <a:lnTo>
                  <a:pt x="353" y="269"/>
                </a:lnTo>
                <a:lnTo>
                  <a:pt x="353" y="269"/>
                </a:lnTo>
                <a:lnTo>
                  <a:pt x="353" y="269"/>
                </a:lnTo>
                <a:lnTo>
                  <a:pt x="353" y="269"/>
                </a:lnTo>
                <a:lnTo>
                  <a:pt x="353" y="269"/>
                </a:lnTo>
                <a:lnTo>
                  <a:pt x="353" y="269"/>
                </a:lnTo>
                <a:lnTo>
                  <a:pt x="353"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1" y="270"/>
                </a:lnTo>
                <a:lnTo>
                  <a:pt x="351" y="270"/>
                </a:lnTo>
                <a:lnTo>
                  <a:pt x="351" y="270"/>
                </a:lnTo>
                <a:lnTo>
                  <a:pt x="351" y="270"/>
                </a:lnTo>
                <a:lnTo>
                  <a:pt x="351" y="270"/>
                </a:lnTo>
                <a:lnTo>
                  <a:pt x="351" y="270"/>
                </a:lnTo>
                <a:lnTo>
                  <a:pt x="351" y="270"/>
                </a:lnTo>
                <a:lnTo>
                  <a:pt x="351" y="270"/>
                </a:lnTo>
                <a:lnTo>
                  <a:pt x="351" y="270"/>
                </a:lnTo>
                <a:lnTo>
                  <a:pt x="351" y="270"/>
                </a:lnTo>
                <a:lnTo>
                  <a:pt x="351" y="270"/>
                </a:lnTo>
                <a:lnTo>
                  <a:pt x="351" y="270"/>
                </a:lnTo>
                <a:lnTo>
                  <a:pt x="351" y="270"/>
                </a:lnTo>
                <a:lnTo>
                  <a:pt x="351" y="270"/>
                </a:lnTo>
                <a:lnTo>
                  <a:pt x="350" y="270"/>
                </a:lnTo>
                <a:lnTo>
                  <a:pt x="350" y="270"/>
                </a:lnTo>
                <a:lnTo>
                  <a:pt x="350" y="270"/>
                </a:lnTo>
                <a:lnTo>
                  <a:pt x="350" y="270"/>
                </a:lnTo>
                <a:lnTo>
                  <a:pt x="350" y="270"/>
                </a:lnTo>
                <a:lnTo>
                  <a:pt x="350" y="271"/>
                </a:lnTo>
                <a:lnTo>
                  <a:pt x="350" y="271"/>
                </a:lnTo>
                <a:lnTo>
                  <a:pt x="350" y="271"/>
                </a:lnTo>
                <a:lnTo>
                  <a:pt x="350" y="271"/>
                </a:lnTo>
                <a:lnTo>
                  <a:pt x="350" y="271"/>
                </a:lnTo>
                <a:lnTo>
                  <a:pt x="350" y="271"/>
                </a:lnTo>
                <a:lnTo>
                  <a:pt x="350" y="271"/>
                </a:lnTo>
                <a:lnTo>
                  <a:pt x="350" y="271"/>
                </a:lnTo>
                <a:lnTo>
                  <a:pt x="350" y="271"/>
                </a:lnTo>
                <a:lnTo>
                  <a:pt x="350" y="271"/>
                </a:lnTo>
                <a:lnTo>
                  <a:pt x="350" y="271"/>
                </a:lnTo>
                <a:lnTo>
                  <a:pt x="350" y="271"/>
                </a:lnTo>
                <a:lnTo>
                  <a:pt x="350" y="271"/>
                </a:lnTo>
                <a:lnTo>
                  <a:pt x="350" y="271"/>
                </a:lnTo>
                <a:lnTo>
                  <a:pt x="350" y="271"/>
                </a:lnTo>
                <a:lnTo>
                  <a:pt x="350" y="271"/>
                </a:lnTo>
                <a:lnTo>
                  <a:pt x="350" y="271"/>
                </a:lnTo>
                <a:lnTo>
                  <a:pt x="350" y="272"/>
                </a:lnTo>
                <a:lnTo>
                  <a:pt x="350" y="272"/>
                </a:lnTo>
                <a:lnTo>
                  <a:pt x="350" y="272"/>
                </a:lnTo>
                <a:lnTo>
                  <a:pt x="350" y="272"/>
                </a:lnTo>
                <a:lnTo>
                  <a:pt x="350" y="272"/>
                </a:lnTo>
                <a:lnTo>
                  <a:pt x="350" y="272"/>
                </a:lnTo>
                <a:lnTo>
                  <a:pt x="350" y="272"/>
                </a:lnTo>
                <a:lnTo>
                  <a:pt x="350" y="272"/>
                </a:lnTo>
                <a:lnTo>
                  <a:pt x="350" y="272"/>
                </a:lnTo>
                <a:lnTo>
                  <a:pt x="350" y="272"/>
                </a:lnTo>
                <a:lnTo>
                  <a:pt x="349" y="273"/>
                </a:lnTo>
                <a:lnTo>
                  <a:pt x="349" y="273"/>
                </a:lnTo>
                <a:lnTo>
                  <a:pt x="349" y="273"/>
                </a:lnTo>
                <a:lnTo>
                  <a:pt x="349" y="273"/>
                </a:lnTo>
                <a:lnTo>
                  <a:pt x="349" y="273"/>
                </a:lnTo>
                <a:lnTo>
                  <a:pt x="349" y="273"/>
                </a:lnTo>
                <a:lnTo>
                  <a:pt x="349" y="273"/>
                </a:lnTo>
                <a:lnTo>
                  <a:pt x="349" y="273"/>
                </a:lnTo>
                <a:lnTo>
                  <a:pt x="349" y="273"/>
                </a:lnTo>
                <a:lnTo>
                  <a:pt x="349" y="273"/>
                </a:lnTo>
                <a:lnTo>
                  <a:pt x="349" y="273"/>
                </a:lnTo>
                <a:lnTo>
                  <a:pt x="349"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7" y="273"/>
                </a:lnTo>
                <a:lnTo>
                  <a:pt x="347" y="273"/>
                </a:lnTo>
                <a:lnTo>
                  <a:pt x="347" y="273"/>
                </a:lnTo>
                <a:lnTo>
                  <a:pt x="347" y="273"/>
                </a:lnTo>
                <a:lnTo>
                  <a:pt x="347" y="273"/>
                </a:lnTo>
                <a:lnTo>
                  <a:pt x="347" y="273"/>
                </a:lnTo>
                <a:lnTo>
                  <a:pt x="347" y="274"/>
                </a:lnTo>
                <a:lnTo>
                  <a:pt x="347" y="274"/>
                </a:lnTo>
                <a:lnTo>
                  <a:pt x="347" y="274"/>
                </a:lnTo>
                <a:lnTo>
                  <a:pt x="347" y="274"/>
                </a:lnTo>
                <a:lnTo>
                  <a:pt x="347" y="274"/>
                </a:lnTo>
                <a:lnTo>
                  <a:pt x="347" y="274"/>
                </a:lnTo>
                <a:lnTo>
                  <a:pt x="347" y="274"/>
                </a:lnTo>
                <a:lnTo>
                  <a:pt x="347" y="274"/>
                </a:lnTo>
                <a:lnTo>
                  <a:pt x="347" y="274"/>
                </a:lnTo>
                <a:lnTo>
                  <a:pt x="347" y="274"/>
                </a:lnTo>
                <a:lnTo>
                  <a:pt x="347"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5"/>
                </a:lnTo>
                <a:lnTo>
                  <a:pt x="346" y="275"/>
                </a:lnTo>
                <a:lnTo>
                  <a:pt x="345" y="275"/>
                </a:lnTo>
                <a:lnTo>
                  <a:pt x="345" y="274"/>
                </a:lnTo>
                <a:lnTo>
                  <a:pt x="345" y="274"/>
                </a:lnTo>
                <a:lnTo>
                  <a:pt x="345" y="274"/>
                </a:lnTo>
                <a:lnTo>
                  <a:pt x="345" y="274"/>
                </a:lnTo>
                <a:lnTo>
                  <a:pt x="345" y="275"/>
                </a:lnTo>
                <a:lnTo>
                  <a:pt x="345" y="275"/>
                </a:lnTo>
                <a:lnTo>
                  <a:pt x="345" y="275"/>
                </a:lnTo>
                <a:lnTo>
                  <a:pt x="345" y="275"/>
                </a:lnTo>
                <a:lnTo>
                  <a:pt x="345" y="275"/>
                </a:lnTo>
                <a:lnTo>
                  <a:pt x="345" y="275"/>
                </a:lnTo>
                <a:lnTo>
                  <a:pt x="345" y="275"/>
                </a:lnTo>
                <a:lnTo>
                  <a:pt x="345" y="275"/>
                </a:lnTo>
                <a:lnTo>
                  <a:pt x="344" y="274"/>
                </a:lnTo>
                <a:lnTo>
                  <a:pt x="344" y="274"/>
                </a:lnTo>
                <a:lnTo>
                  <a:pt x="344" y="274"/>
                </a:lnTo>
                <a:lnTo>
                  <a:pt x="344" y="274"/>
                </a:lnTo>
                <a:lnTo>
                  <a:pt x="344" y="275"/>
                </a:lnTo>
                <a:lnTo>
                  <a:pt x="344" y="275"/>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3" y="274"/>
                </a:lnTo>
                <a:lnTo>
                  <a:pt x="343" y="274"/>
                </a:lnTo>
                <a:lnTo>
                  <a:pt x="343" y="274"/>
                </a:lnTo>
                <a:lnTo>
                  <a:pt x="343" y="274"/>
                </a:lnTo>
                <a:lnTo>
                  <a:pt x="343" y="274"/>
                </a:lnTo>
                <a:lnTo>
                  <a:pt x="343" y="274"/>
                </a:lnTo>
                <a:lnTo>
                  <a:pt x="343" y="274"/>
                </a:lnTo>
                <a:lnTo>
                  <a:pt x="343" y="273"/>
                </a:lnTo>
                <a:lnTo>
                  <a:pt x="342" y="273"/>
                </a:lnTo>
                <a:lnTo>
                  <a:pt x="342" y="273"/>
                </a:lnTo>
                <a:lnTo>
                  <a:pt x="342" y="273"/>
                </a:lnTo>
                <a:lnTo>
                  <a:pt x="342" y="273"/>
                </a:lnTo>
                <a:lnTo>
                  <a:pt x="342" y="273"/>
                </a:lnTo>
                <a:lnTo>
                  <a:pt x="342" y="273"/>
                </a:lnTo>
                <a:lnTo>
                  <a:pt x="342" y="273"/>
                </a:lnTo>
                <a:lnTo>
                  <a:pt x="342" y="273"/>
                </a:lnTo>
                <a:lnTo>
                  <a:pt x="342" y="273"/>
                </a:lnTo>
                <a:lnTo>
                  <a:pt x="342" y="272"/>
                </a:lnTo>
                <a:lnTo>
                  <a:pt x="342" y="272"/>
                </a:lnTo>
                <a:lnTo>
                  <a:pt x="342" y="272"/>
                </a:lnTo>
                <a:lnTo>
                  <a:pt x="342" y="272"/>
                </a:lnTo>
                <a:lnTo>
                  <a:pt x="342" y="272"/>
                </a:lnTo>
                <a:lnTo>
                  <a:pt x="342" y="272"/>
                </a:lnTo>
                <a:lnTo>
                  <a:pt x="342" y="272"/>
                </a:lnTo>
                <a:lnTo>
                  <a:pt x="342" y="272"/>
                </a:lnTo>
                <a:lnTo>
                  <a:pt x="342" y="272"/>
                </a:lnTo>
                <a:lnTo>
                  <a:pt x="342" y="272"/>
                </a:lnTo>
                <a:lnTo>
                  <a:pt x="342" y="272"/>
                </a:lnTo>
                <a:lnTo>
                  <a:pt x="342" y="272"/>
                </a:lnTo>
                <a:lnTo>
                  <a:pt x="342" y="272"/>
                </a:lnTo>
                <a:lnTo>
                  <a:pt x="342" y="272"/>
                </a:lnTo>
                <a:lnTo>
                  <a:pt x="342" y="272"/>
                </a:lnTo>
                <a:lnTo>
                  <a:pt x="342" y="272"/>
                </a:lnTo>
                <a:lnTo>
                  <a:pt x="342" y="272"/>
                </a:lnTo>
                <a:lnTo>
                  <a:pt x="342" y="272"/>
                </a:lnTo>
                <a:lnTo>
                  <a:pt x="342" y="271"/>
                </a:lnTo>
                <a:lnTo>
                  <a:pt x="342" y="271"/>
                </a:lnTo>
                <a:lnTo>
                  <a:pt x="342" y="271"/>
                </a:lnTo>
                <a:lnTo>
                  <a:pt x="342" y="271"/>
                </a:lnTo>
                <a:lnTo>
                  <a:pt x="342" y="271"/>
                </a:lnTo>
                <a:lnTo>
                  <a:pt x="342" y="271"/>
                </a:lnTo>
                <a:lnTo>
                  <a:pt x="342" y="271"/>
                </a:lnTo>
                <a:lnTo>
                  <a:pt x="342" y="271"/>
                </a:lnTo>
                <a:lnTo>
                  <a:pt x="342" y="271"/>
                </a:lnTo>
                <a:lnTo>
                  <a:pt x="342" y="271"/>
                </a:lnTo>
                <a:lnTo>
                  <a:pt x="342" y="271"/>
                </a:lnTo>
                <a:lnTo>
                  <a:pt x="342" y="271"/>
                </a:lnTo>
                <a:lnTo>
                  <a:pt x="341" y="271"/>
                </a:lnTo>
                <a:lnTo>
                  <a:pt x="341" y="271"/>
                </a:lnTo>
                <a:lnTo>
                  <a:pt x="341" y="271"/>
                </a:lnTo>
                <a:lnTo>
                  <a:pt x="341" y="271"/>
                </a:lnTo>
                <a:lnTo>
                  <a:pt x="341" y="271"/>
                </a:lnTo>
                <a:lnTo>
                  <a:pt x="341" y="271"/>
                </a:lnTo>
                <a:lnTo>
                  <a:pt x="341" y="271"/>
                </a:lnTo>
                <a:lnTo>
                  <a:pt x="341" y="271"/>
                </a:lnTo>
                <a:lnTo>
                  <a:pt x="341" y="271"/>
                </a:lnTo>
                <a:lnTo>
                  <a:pt x="341" y="271"/>
                </a:lnTo>
                <a:lnTo>
                  <a:pt x="341" y="271"/>
                </a:lnTo>
                <a:lnTo>
                  <a:pt x="341" y="270"/>
                </a:lnTo>
                <a:lnTo>
                  <a:pt x="341" y="270"/>
                </a:lnTo>
                <a:lnTo>
                  <a:pt x="341" y="270"/>
                </a:lnTo>
                <a:lnTo>
                  <a:pt x="341" y="270"/>
                </a:lnTo>
                <a:lnTo>
                  <a:pt x="341" y="270"/>
                </a:lnTo>
                <a:lnTo>
                  <a:pt x="341" y="271"/>
                </a:lnTo>
                <a:lnTo>
                  <a:pt x="341" y="271"/>
                </a:lnTo>
                <a:lnTo>
                  <a:pt x="341" y="271"/>
                </a:lnTo>
                <a:lnTo>
                  <a:pt x="341" y="271"/>
                </a:lnTo>
                <a:lnTo>
                  <a:pt x="341" y="271"/>
                </a:lnTo>
                <a:lnTo>
                  <a:pt x="340" y="271"/>
                </a:lnTo>
                <a:lnTo>
                  <a:pt x="340" y="271"/>
                </a:lnTo>
                <a:lnTo>
                  <a:pt x="340" y="271"/>
                </a:lnTo>
                <a:lnTo>
                  <a:pt x="340" y="271"/>
                </a:lnTo>
                <a:lnTo>
                  <a:pt x="340" y="271"/>
                </a:lnTo>
                <a:lnTo>
                  <a:pt x="340" y="271"/>
                </a:lnTo>
                <a:lnTo>
                  <a:pt x="340" y="271"/>
                </a:lnTo>
                <a:lnTo>
                  <a:pt x="340" y="271"/>
                </a:lnTo>
                <a:lnTo>
                  <a:pt x="340" y="271"/>
                </a:lnTo>
                <a:lnTo>
                  <a:pt x="340" y="271"/>
                </a:lnTo>
                <a:lnTo>
                  <a:pt x="340" y="271"/>
                </a:lnTo>
                <a:lnTo>
                  <a:pt x="340" y="271"/>
                </a:lnTo>
                <a:lnTo>
                  <a:pt x="340" y="271"/>
                </a:lnTo>
                <a:lnTo>
                  <a:pt x="340" y="270"/>
                </a:lnTo>
                <a:lnTo>
                  <a:pt x="340" y="271"/>
                </a:lnTo>
                <a:lnTo>
                  <a:pt x="340" y="271"/>
                </a:lnTo>
                <a:lnTo>
                  <a:pt x="340" y="271"/>
                </a:lnTo>
                <a:lnTo>
                  <a:pt x="340" y="271"/>
                </a:lnTo>
                <a:lnTo>
                  <a:pt x="339" y="271"/>
                </a:lnTo>
                <a:lnTo>
                  <a:pt x="339" y="271"/>
                </a:lnTo>
                <a:lnTo>
                  <a:pt x="339" y="271"/>
                </a:lnTo>
                <a:lnTo>
                  <a:pt x="339" y="271"/>
                </a:lnTo>
                <a:lnTo>
                  <a:pt x="339" y="271"/>
                </a:lnTo>
                <a:lnTo>
                  <a:pt x="339" y="271"/>
                </a:lnTo>
                <a:lnTo>
                  <a:pt x="339" y="271"/>
                </a:lnTo>
                <a:lnTo>
                  <a:pt x="339" y="271"/>
                </a:lnTo>
                <a:lnTo>
                  <a:pt x="339" y="271"/>
                </a:lnTo>
                <a:lnTo>
                  <a:pt x="339" y="271"/>
                </a:lnTo>
                <a:lnTo>
                  <a:pt x="339" y="270"/>
                </a:lnTo>
                <a:lnTo>
                  <a:pt x="339" y="270"/>
                </a:lnTo>
                <a:lnTo>
                  <a:pt x="339" y="270"/>
                </a:lnTo>
                <a:lnTo>
                  <a:pt x="339" y="270"/>
                </a:lnTo>
                <a:lnTo>
                  <a:pt x="339" y="270"/>
                </a:lnTo>
                <a:lnTo>
                  <a:pt x="339" y="270"/>
                </a:lnTo>
                <a:lnTo>
                  <a:pt x="339" y="270"/>
                </a:lnTo>
                <a:lnTo>
                  <a:pt x="339" y="270"/>
                </a:lnTo>
                <a:lnTo>
                  <a:pt x="339" y="270"/>
                </a:lnTo>
                <a:lnTo>
                  <a:pt x="339" y="270"/>
                </a:lnTo>
                <a:lnTo>
                  <a:pt x="338" y="270"/>
                </a:lnTo>
                <a:lnTo>
                  <a:pt x="338" y="270"/>
                </a:lnTo>
                <a:lnTo>
                  <a:pt x="338" y="270"/>
                </a:lnTo>
                <a:lnTo>
                  <a:pt x="338" y="270"/>
                </a:lnTo>
                <a:lnTo>
                  <a:pt x="338" y="270"/>
                </a:lnTo>
                <a:lnTo>
                  <a:pt x="338" y="270"/>
                </a:lnTo>
                <a:lnTo>
                  <a:pt x="338" y="270"/>
                </a:lnTo>
                <a:lnTo>
                  <a:pt x="339" y="270"/>
                </a:lnTo>
                <a:lnTo>
                  <a:pt x="339" y="270"/>
                </a:lnTo>
                <a:lnTo>
                  <a:pt x="339" y="270"/>
                </a:lnTo>
                <a:lnTo>
                  <a:pt x="339" y="269"/>
                </a:lnTo>
                <a:lnTo>
                  <a:pt x="338" y="269"/>
                </a:lnTo>
                <a:lnTo>
                  <a:pt x="338" y="270"/>
                </a:lnTo>
                <a:lnTo>
                  <a:pt x="338" y="270"/>
                </a:lnTo>
                <a:lnTo>
                  <a:pt x="338" y="270"/>
                </a:lnTo>
                <a:lnTo>
                  <a:pt x="338" y="270"/>
                </a:lnTo>
                <a:lnTo>
                  <a:pt x="338" y="270"/>
                </a:lnTo>
                <a:lnTo>
                  <a:pt x="338" y="270"/>
                </a:lnTo>
                <a:lnTo>
                  <a:pt x="338" y="269"/>
                </a:lnTo>
                <a:lnTo>
                  <a:pt x="338" y="269"/>
                </a:lnTo>
                <a:lnTo>
                  <a:pt x="337" y="270"/>
                </a:lnTo>
                <a:lnTo>
                  <a:pt x="337" y="270"/>
                </a:lnTo>
                <a:lnTo>
                  <a:pt x="337" y="270"/>
                </a:lnTo>
                <a:lnTo>
                  <a:pt x="337" y="270"/>
                </a:lnTo>
                <a:lnTo>
                  <a:pt x="337" y="270"/>
                </a:lnTo>
                <a:lnTo>
                  <a:pt x="337" y="269"/>
                </a:lnTo>
                <a:lnTo>
                  <a:pt x="337" y="269"/>
                </a:lnTo>
                <a:lnTo>
                  <a:pt x="337" y="269"/>
                </a:lnTo>
                <a:lnTo>
                  <a:pt x="337" y="269"/>
                </a:lnTo>
                <a:lnTo>
                  <a:pt x="337" y="269"/>
                </a:lnTo>
                <a:lnTo>
                  <a:pt x="337" y="270"/>
                </a:lnTo>
                <a:lnTo>
                  <a:pt x="337" y="270"/>
                </a:lnTo>
                <a:lnTo>
                  <a:pt x="337" y="270"/>
                </a:lnTo>
                <a:lnTo>
                  <a:pt x="336" y="270"/>
                </a:lnTo>
                <a:lnTo>
                  <a:pt x="336" y="270"/>
                </a:lnTo>
                <a:lnTo>
                  <a:pt x="336" y="270"/>
                </a:lnTo>
                <a:lnTo>
                  <a:pt x="336" y="269"/>
                </a:lnTo>
                <a:lnTo>
                  <a:pt x="336" y="269"/>
                </a:lnTo>
                <a:lnTo>
                  <a:pt x="336" y="269"/>
                </a:lnTo>
                <a:lnTo>
                  <a:pt x="336" y="269"/>
                </a:lnTo>
                <a:lnTo>
                  <a:pt x="336" y="269"/>
                </a:lnTo>
                <a:lnTo>
                  <a:pt x="336" y="269"/>
                </a:lnTo>
                <a:lnTo>
                  <a:pt x="336" y="269"/>
                </a:lnTo>
                <a:lnTo>
                  <a:pt x="336" y="269"/>
                </a:lnTo>
                <a:lnTo>
                  <a:pt x="336" y="269"/>
                </a:lnTo>
                <a:lnTo>
                  <a:pt x="336" y="269"/>
                </a:lnTo>
                <a:lnTo>
                  <a:pt x="336" y="269"/>
                </a:lnTo>
                <a:lnTo>
                  <a:pt x="336" y="269"/>
                </a:lnTo>
                <a:lnTo>
                  <a:pt x="336" y="270"/>
                </a:lnTo>
                <a:lnTo>
                  <a:pt x="336" y="270"/>
                </a:lnTo>
                <a:lnTo>
                  <a:pt x="336" y="270"/>
                </a:lnTo>
                <a:lnTo>
                  <a:pt x="336" y="270"/>
                </a:lnTo>
                <a:lnTo>
                  <a:pt x="336" y="270"/>
                </a:lnTo>
                <a:lnTo>
                  <a:pt x="336" y="270"/>
                </a:lnTo>
                <a:lnTo>
                  <a:pt x="336" y="270"/>
                </a:lnTo>
                <a:lnTo>
                  <a:pt x="336" y="270"/>
                </a:lnTo>
                <a:lnTo>
                  <a:pt x="336" y="270"/>
                </a:lnTo>
                <a:lnTo>
                  <a:pt x="336" y="270"/>
                </a:lnTo>
                <a:lnTo>
                  <a:pt x="336" y="270"/>
                </a:lnTo>
                <a:lnTo>
                  <a:pt x="335" y="270"/>
                </a:lnTo>
                <a:lnTo>
                  <a:pt x="335" y="270"/>
                </a:lnTo>
                <a:lnTo>
                  <a:pt x="335" y="270"/>
                </a:lnTo>
                <a:lnTo>
                  <a:pt x="335" y="270"/>
                </a:lnTo>
                <a:lnTo>
                  <a:pt x="335" y="270"/>
                </a:lnTo>
                <a:lnTo>
                  <a:pt x="334" y="270"/>
                </a:lnTo>
                <a:lnTo>
                  <a:pt x="334" y="270"/>
                </a:lnTo>
                <a:lnTo>
                  <a:pt x="334" y="270"/>
                </a:lnTo>
                <a:lnTo>
                  <a:pt x="334" y="269"/>
                </a:lnTo>
                <a:lnTo>
                  <a:pt x="334" y="269"/>
                </a:lnTo>
                <a:lnTo>
                  <a:pt x="334" y="269"/>
                </a:lnTo>
                <a:lnTo>
                  <a:pt x="334" y="269"/>
                </a:lnTo>
                <a:lnTo>
                  <a:pt x="334" y="269"/>
                </a:lnTo>
                <a:lnTo>
                  <a:pt x="334" y="269"/>
                </a:lnTo>
                <a:lnTo>
                  <a:pt x="334" y="269"/>
                </a:lnTo>
                <a:lnTo>
                  <a:pt x="335" y="269"/>
                </a:lnTo>
                <a:lnTo>
                  <a:pt x="335" y="269"/>
                </a:lnTo>
                <a:lnTo>
                  <a:pt x="335" y="269"/>
                </a:lnTo>
                <a:lnTo>
                  <a:pt x="335" y="269"/>
                </a:lnTo>
                <a:lnTo>
                  <a:pt x="335" y="269"/>
                </a:lnTo>
                <a:lnTo>
                  <a:pt x="335" y="269"/>
                </a:lnTo>
                <a:lnTo>
                  <a:pt x="335" y="269"/>
                </a:lnTo>
                <a:lnTo>
                  <a:pt x="335" y="268"/>
                </a:lnTo>
                <a:lnTo>
                  <a:pt x="335" y="268"/>
                </a:lnTo>
                <a:lnTo>
                  <a:pt x="334" y="269"/>
                </a:lnTo>
                <a:lnTo>
                  <a:pt x="334" y="268"/>
                </a:lnTo>
                <a:lnTo>
                  <a:pt x="334" y="268"/>
                </a:lnTo>
                <a:lnTo>
                  <a:pt x="334" y="268"/>
                </a:lnTo>
                <a:lnTo>
                  <a:pt x="334" y="268"/>
                </a:lnTo>
                <a:lnTo>
                  <a:pt x="334" y="268"/>
                </a:lnTo>
                <a:lnTo>
                  <a:pt x="334" y="268"/>
                </a:lnTo>
                <a:lnTo>
                  <a:pt x="334" y="268"/>
                </a:lnTo>
                <a:lnTo>
                  <a:pt x="334" y="268"/>
                </a:lnTo>
                <a:lnTo>
                  <a:pt x="334" y="268"/>
                </a:lnTo>
                <a:lnTo>
                  <a:pt x="334" y="268"/>
                </a:lnTo>
                <a:lnTo>
                  <a:pt x="334" y="268"/>
                </a:lnTo>
                <a:lnTo>
                  <a:pt x="334" y="268"/>
                </a:lnTo>
                <a:lnTo>
                  <a:pt x="334" y="268"/>
                </a:lnTo>
                <a:lnTo>
                  <a:pt x="334" y="268"/>
                </a:lnTo>
                <a:lnTo>
                  <a:pt x="334" y="268"/>
                </a:lnTo>
                <a:lnTo>
                  <a:pt x="334" y="268"/>
                </a:lnTo>
                <a:lnTo>
                  <a:pt x="334" y="269"/>
                </a:lnTo>
                <a:lnTo>
                  <a:pt x="333" y="269"/>
                </a:lnTo>
                <a:lnTo>
                  <a:pt x="333" y="269"/>
                </a:lnTo>
                <a:lnTo>
                  <a:pt x="333" y="269"/>
                </a:lnTo>
                <a:lnTo>
                  <a:pt x="333" y="269"/>
                </a:lnTo>
                <a:lnTo>
                  <a:pt x="333" y="268"/>
                </a:lnTo>
                <a:lnTo>
                  <a:pt x="333" y="268"/>
                </a:lnTo>
                <a:lnTo>
                  <a:pt x="333" y="268"/>
                </a:lnTo>
                <a:lnTo>
                  <a:pt x="333" y="268"/>
                </a:lnTo>
                <a:lnTo>
                  <a:pt x="333" y="268"/>
                </a:lnTo>
                <a:lnTo>
                  <a:pt x="333" y="268"/>
                </a:lnTo>
                <a:lnTo>
                  <a:pt x="333" y="268"/>
                </a:lnTo>
                <a:lnTo>
                  <a:pt x="333" y="268"/>
                </a:lnTo>
                <a:lnTo>
                  <a:pt x="333" y="268"/>
                </a:lnTo>
                <a:lnTo>
                  <a:pt x="333" y="268"/>
                </a:lnTo>
                <a:lnTo>
                  <a:pt x="333" y="268"/>
                </a:lnTo>
                <a:lnTo>
                  <a:pt x="333" y="268"/>
                </a:lnTo>
                <a:lnTo>
                  <a:pt x="333" y="268"/>
                </a:lnTo>
                <a:lnTo>
                  <a:pt x="333" y="268"/>
                </a:lnTo>
                <a:lnTo>
                  <a:pt x="333" y="268"/>
                </a:lnTo>
                <a:lnTo>
                  <a:pt x="333" y="267"/>
                </a:lnTo>
                <a:lnTo>
                  <a:pt x="333" y="267"/>
                </a:lnTo>
                <a:lnTo>
                  <a:pt x="333" y="267"/>
                </a:lnTo>
                <a:lnTo>
                  <a:pt x="333" y="267"/>
                </a:lnTo>
                <a:lnTo>
                  <a:pt x="333" y="267"/>
                </a:lnTo>
                <a:lnTo>
                  <a:pt x="333" y="267"/>
                </a:lnTo>
                <a:lnTo>
                  <a:pt x="333" y="267"/>
                </a:lnTo>
                <a:lnTo>
                  <a:pt x="333" y="266"/>
                </a:lnTo>
                <a:lnTo>
                  <a:pt x="333" y="266"/>
                </a:lnTo>
                <a:lnTo>
                  <a:pt x="333" y="266"/>
                </a:lnTo>
                <a:lnTo>
                  <a:pt x="333" y="266"/>
                </a:lnTo>
                <a:lnTo>
                  <a:pt x="333" y="266"/>
                </a:lnTo>
                <a:lnTo>
                  <a:pt x="333" y="266"/>
                </a:lnTo>
                <a:lnTo>
                  <a:pt x="333" y="266"/>
                </a:lnTo>
                <a:lnTo>
                  <a:pt x="333" y="266"/>
                </a:lnTo>
                <a:lnTo>
                  <a:pt x="333" y="266"/>
                </a:lnTo>
                <a:lnTo>
                  <a:pt x="333" y="266"/>
                </a:lnTo>
                <a:lnTo>
                  <a:pt x="333" y="266"/>
                </a:lnTo>
                <a:lnTo>
                  <a:pt x="333" y="266"/>
                </a:lnTo>
                <a:lnTo>
                  <a:pt x="333" y="266"/>
                </a:lnTo>
                <a:lnTo>
                  <a:pt x="333" y="266"/>
                </a:lnTo>
                <a:lnTo>
                  <a:pt x="333" y="266"/>
                </a:lnTo>
                <a:lnTo>
                  <a:pt x="332" y="266"/>
                </a:lnTo>
                <a:lnTo>
                  <a:pt x="332" y="266"/>
                </a:lnTo>
                <a:lnTo>
                  <a:pt x="332" y="266"/>
                </a:lnTo>
                <a:lnTo>
                  <a:pt x="332" y="266"/>
                </a:lnTo>
                <a:lnTo>
                  <a:pt x="332" y="266"/>
                </a:lnTo>
                <a:lnTo>
                  <a:pt x="332" y="266"/>
                </a:lnTo>
                <a:lnTo>
                  <a:pt x="332" y="266"/>
                </a:lnTo>
                <a:lnTo>
                  <a:pt x="332" y="266"/>
                </a:lnTo>
                <a:lnTo>
                  <a:pt x="331" y="266"/>
                </a:lnTo>
                <a:lnTo>
                  <a:pt x="331" y="266"/>
                </a:lnTo>
                <a:lnTo>
                  <a:pt x="331" y="266"/>
                </a:lnTo>
                <a:lnTo>
                  <a:pt x="331" y="266"/>
                </a:lnTo>
                <a:lnTo>
                  <a:pt x="331" y="266"/>
                </a:lnTo>
                <a:lnTo>
                  <a:pt x="331" y="266"/>
                </a:lnTo>
                <a:lnTo>
                  <a:pt x="331" y="265"/>
                </a:lnTo>
                <a:lnTo>
                  <a:pt x="331" y="265"/>
                </a:lnTo>
                <a:lnTo>
                  <a:pt x="331" y="265"/>
                </a:lnTo>
                <a:lnTo>
                  <a:pt x="331" y="265"/>
                </a:lnTo>
                <a:lnTo>
                  <a:pt x="331" y="265"/>
                </a:lnTo>
                <a:lnTo>
                  <a:pt x="331" y="265"/>
                </a:lnTo>
                <a:lnTo>
                  <a:pt x="331" y="265"/>
                </a:lnTo>
                <a:lnTo>
                  <a:pt x="331" y="265"/>
                </a:lnTo>
                <a:lnTo>
                  <a:pt x="331" y="265"/>
                </a:lnTo>
                <a:lnTo>
                  <a:pt x="331" y="265"/>
                </a:lnTo>
                <a:lnTo>
                  <a:pt x="332" y="264"/>
                </a:lnTo>
                <a:lnTo>
                  <a:pt x="331" y="264"/>
                </a:lnTo>
                <a:lnTo>
                  <a:pt x="331" y="264"/>
                </a:lnTo>
                <a:lnTo>
                  <a:pt x="331" y="264"/>
                </a:lnTo>
                <a:lnTo>
                  <a:pt x="331" y="264"/>
                </a:lnTo>
                <a:lnTo>
                  <a:pt x="331" y="264"/>
                </a:lnTo>
                <a:lnTo>
                  <a:pt x="331" y="264"/>
                </a:lnTo>
                <a:lnTo>
                  <a:pt x="331" y="264"/>
                </a:lnTo>
                <a:lnTo>
                  <a:pt x="331" y="264"/>
                </a:lnTo>
                <a:lnTo>
                  <a:pt x="331" y="264"/>
                </a:lnTo>
                <a:lnTo>
                  <a:pt x="330" y="264"/>
                </a:lnTo>
                <a:lnTo>
                  <a:pt x="330" y="264"/>
                </a:lnTo>
                <a:lnTo>
                  <a:pt x="330" y="264"/>
                </a:lnTo>
                <a:lnTo>
                  <a:pt x="331" y="264"/>
                </a:lnTo>
                <a:lnTo>
                  <a:pt x="331" y="264"/>
                </a:lnTo>
                <a:lnTo>
                  <a:pt x="331" y="263"/>
                </a:lnTo>
                <a:lnTo>
                  <a:pt x="331" y="263"/>
                </a:lnTo>
                <a:lnTo>
                  <a:pt x="331" y="263"/>
                </a:lnTo>
                <a:lnTo>
                  <a:pt x="331" y="263"/>
                </a:lnTo>
                <a:lnTo>
                  <a:pt x="331" y="263"/>
                </a:lnTo>
                <a:lnTo>
                  <a:pt x="331" y="263"/>
                </a:lnTo>
                <a:lnTo>
                  <a:pt x="331" y="263"/>
                </a:lnTo>
                <a:lnTo>
                  <a:pt x="331" y="263"/>
                </a:lnTo>
                <a:lnTo>
                  <a:pt x="331" y="263"/>
                </a:lnTo>
                <a:lnTo>
                  <a:pt x="332" y="263"/>
                </a:lnTo>
                <a:lnTo>
                  <a:pt x="332" y="262"/>
                </a:lnTo>
                <a:lnTo>
                  <a:pt x="332" y="262"/>
                </a:lnTo>
                <a:lnTo>
                  <a:pt x="332" y="262"/>
                </a:lnTo>
                <a:lnTo>
                  <a:pt x="331" y="262"/>
                </a:lnTo>
                <a:lnTo>
                  <a:pt x="331" y="262"/>
                </a:lnTo>
                <a:lnTo>
                  <a:pt x="331" y="262"/>
                </a:lnTo>
                <a:lnTo>
                  <a:pt x="331" y="262"/>
                </a:lnTo>
                <a:lnTo>
                  <a:pt x="331" y="262"/>
                </a:lnTo>
                <a:lnTo>
                  <a:pt x="331" y="262"/>
                </a:lnTo>
                <a:lnTo>
                  <a:pt x="331" y="262"/>
                </a:lnTo>
                <a:lnTo>
                  <a:pt x="331" y="262"/>
                </a:lnTo>
                <a:lnTo>
                  <a:pt x="331" y="262"/>
                </a:lnTo>
                <a:lnTo>
                  <a:pt x="331" y="262"/>
                </a:lnTo>
                <a:lnTo>
                  <a:pt x="331" y="262"/>
                </a:lnTo>
                <a:lnTo>
                  <a:pt x="331" y="262"/>
                </a:lnTo>
                <a:lnTo>
                  <a:pt x="331" y="262"/>
                </a:lnTo>
                <a:lnTo>
                  <a:pt x="332" y="262"/>
                </a:lnTo>
                <a:lnTo>
                  <a:pt x="332" y="262"/>
                </a:lnTo>
                <a:lnTo>
                  <a:pt x="332" y="262"/>
                </a:lnTo>
                <a:lnTo>
                  <a:pt x="332" y="262"/>
                </a:lnTo>
                <a:lnTo>
                  <a:pt x="332" y="262"/>
                </a:lnTo>
                <a:lnTo>
                  <a:pt x="332" y="262"/>
                </a:lnTo>
                <a:lnTo>
                  <a:pt x="332" y="262"/>
                </a:lnTo>
                <a:lnTo>
                  <a:pt x="332" y="262"/>
                </a:lnTo>
                <a:lnTo>
                  <a:pt x="332" y="261"/>
                </a:lnTo>
                <a:lnTo>
                  <a:pt x="332" y="261"/>
                </a:lnTo>
                <a:lnTo>
                  <a:pt x="331" y="261"/>
                </a:lnTo>
                <a:lnTo>
                  <a:pt x="331" y="261"/>
                </a:lnTo>
                <a:lnTo>
                  <a:pt x="331" y="261"/>
                </a:lnTo>
                <a:lnTo>
                  <a:pt x="331" y="261"/>
                </a:lnTo>
                <a:lnTo>
                  <a:pt x="331" y="261"/>
                </a:lnTo>
                <a:lnTo>
                  <a:pt x="331" y="261"/>
                </a:lnTo>
                <a:lnTo>
                  <a:pt x="331" y="261"/>
                </a:lnTo>
                <a:lnTo>
                  <a:pt x="331" y="261"/>
                </a:lnTo>
                <a:lnTo>
                  <a:pt x="331" y="261"/>
                </a:lnTo>
                <a:lnTo>
                  <a:pt x="331" y="261"/>
                </a:lnTo>
                <a:lnTo>
                  <a:pt x="330" y="261"/>
                </a:lnTo>
                <a:lnTo>
                  <a:pt x="330" y="261"/>
                </a:lnTo>
                <a:lnTo>
                  <a:pt x="330" y="261"/>
                </a:lnTo>
                <a:lnTo>
                  <a:pt x="330" y="261"/>
                </a:lnTo>
                <a:lnTo>
                  <a:pt x="330" y="261"/>
                </a:lnTo>
                <a:lnTo>
                  <a:pt x="330" y="261"/>
                </a:lnTo>
                <a:lnTo>
                  <a:pt x="330" y="261"/>
                </a:lnTo>
                <a:lnTo>
                  <a:pt x="330" y="260"/>
                </a:lnTo>
                <a:lnTo>
                  <a:pt x="330" y="260"/>
                </a:lnTo>
                <a:lnTo>
                  <a:pt x="331" y="260"/>
                </a:lnTo>
                <a:lnTo>
                  <a:pt x="330" y="260"/>
                </a:lnTo>
                <a:lnTo>
                  <a:pt x="330" y="260"/>
                </a:lnTo>
                <a:lnTo>
                  <a:pt x="330" y="260"/>
                </a:lnTo>
                <a:lnTo>
                  <a:pt x="330" y="260"/>
                </a:lnTo>
                <a:lnTo>
                  <a:pt x="330" y="260"/>
                </a:lnTo>
                <a:lnTo>
                  <a:pt x="330" y="260"/>
                </a:lnTo>
                <a:lnTo>
                  <a:pt x="330" y="260"/>
                </a:lnTo>
                <a:lnTo>
                  <a:pt x="330" y="260"/>
                </a:lnTo>
                <a:lnTo>
                  <a:pt x="330" y="260"/>
                </a:lnTo>
                <a:lnTo>
                  <a:pt x="330" y="260"/>
                </a:lnTo>
                <a:lnTo>
                  <a:pt x="330" y="260"/>
                </a:lnTo>
                <a:lnTo>
                  <a:pt x="330" y="260"/>
                </a:lnTo>
                <a:lnTo>
                  <a:pt x="330" y="260"/>
                </a:lnTo>
                <a:lnTo>
                  <a:pt x="330" y="260"/>
                </a:lnTo>
                <a:lnTo>
                  <a:pt x="330" y="260"/>
                </a:lnTo>
                <a:lnTo>
                  <a:pt x="330" y="260"/>
                </a:lnTo>
                <a:lnTo>
                  <a:pt x="330" y="260"/>
                </a:lnTo>
                <a:lnTo>
                  <a:pt x="330" y="260"/>
                </a:lnTo>
                <a:lnTo>
                  <a:pt x="330" y="259"/>
                </a:lnTo>
                <a:lnTo>
                  <a:pt x="330" y="259"/>
                </a:lnTo>
                <a:lnTo>
                  <a:pt x="329" y="259"/>
                </a:lnTo>
                <a:lnTo>
                  <a:pt x="329" y="259"/>
                </a:lnTo>
                <a:lnTo>
                  <a:pt x="329" y="260"/>
                </a:lnTo>
                <a:lnTo>
                  <a:pt x="329" y="260"/>
                </a:lnTo>
                <a:lnTo>
                  <a:pt x="329" y="260"/>
                </a:lnTo>
                <a:lnTo>
                  <a:pt x="329" y="260"/>
                </a:lnTo>
                <a:lnTo>
                  <a:pt x="329" y="259"/>
                </a:lnTo>
                <a:lnTo>
                  <a:pt x="329" y="259"/>
                </a:lnTo>
                <a:lnTo>
                  <a:pt x="329" y="259"/>
                </a:lnTo>
                <a:lnTo>
                  <a:pt x="329" y="259"/>
                </a:lnTo>
                <a:lnTo>
                  <a:pt x="329" y="259"/>
                </a:lnTo>
                <a:lnTo>
                  <a:pt x="329" y="259"/>
                </a:lnTo>
                <a:lnTo>
                  <a:pt x="329" y="259"/>
                </a:lnTo>
                <a:lnTo>
                  <a:pt x="329" y="259"/>
                </a:lnTo>
                <a:lnTo>
                  <a:pt x="329" y="259"/>
                </a:lnTo>
                <a:lnTo>
                  <a:pt x="328" y="259"/>
                </a:lnTo>
                <a:lnTo>
                  <a:pt x="328" y="259"/>
                </a:lnTo>
                <a:lnTo>
                  <a:pt x="328" y="259"/>
                </a:lnTo>
                <a:lnTo>
                  <a:pt x="328" y="259"/>
                </a:lnTo>
                <a:lnTo>
                  <a:pt x="328" y="258"/>
                </a:lnTo>
                <a:lnTo>
                  <a:pt x="328" y="258"/>
                </a:lnTo>
                <a:lnTo>
                  <a:pt x="328" y="258"/>
                </a:lnTo>
                <a:lnTo>
                  <a:pt x="328" y="258"/>
                </a:lnTo>
                <a:lnTo>
                  <a:pt x="328" y="258"/>
                </a:lnTo>
                <a:lnTo>
                  <a:pt x="327" y="258"/>
                </a:lnTo>
                <a:lnTo>
                  <a:pt x="327" y="258"/>
                </a:lnTo>
                <a:lnTo>
                  <a:pt x="327" y="258"/>
                </a:lnTo>
                <a:lnTo>
                  <a:pt x="327" y="258"/>
                </a:lnTo>
                <a:lnTo>
                  <a:pt x="327" y="258"/>
                </a:lnTo>
                <a:lnTo>
                  <a:pt x="327" y="258"/>
                </a:lnTo>
                <a:lnTo>
                  <a:pt x="327" y="258"/>
                </a:lnTo>
                <a:lnTo>
                  <a:pt x="327" y="258"/>
                </a:lnTo>
                <a:lnTo>
                  <a:pt x="327" y="258"/>
                </a:lnTo>
                <a:lnTo>
                  <a:pt x="327" y="258"/>
                </a:lnTo>
                <a:lnTo>
                  <a:pt x="326" y="258"/>
                </a:lnTo>
                <a:lnTo>
                  <a:pt x="326" y="258"/>
                </a:lnTo>
                <a:lnTo>
                  <a:pt x="326" y="258"/>
                </a:lnTo>
                <a:lnTo>
                  <a:pt x="326" y="258"/>
                </a:lnTo>
                <a:lnTo>
                  <a:pt x="326" y="258"/>
                </a:lnTo>
                <a:lnTo>
                  <a:pt x="326" y="258"/>
                </a:lnTo>
                <a:lnTo>
                  <a:pt x="326" y="258"/>
                </a:lnTo>
                <a:lnTo>
                  <a:pt x="326" y="258"/>
                </a:lnTo>
                <a:lnTo>
                  <a:pt x="326" y="258"/>
                </a:lnTo>
                <a:lnTo>
                  <a:pt x="326" y="258"/>
                </a:lnTo>
                <a:lnTo>
                  <a:pt x="326" y="258"/>
                </a:lnTo>
                <a:lnTo>
                  <a:pt x="326" y="258"/>
                </a:lnTo>
                <a:lnTo>
                  <a:pt x="326" y="258"/>
                </a:lnTo>
                <a:lnTo>
                  <a:pt x="326" y="258"/>
                </a:lnTo>
                <a:lnTo>
                  <a:pt x="326"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4" y="258"/>
                </a:lnTo>
                <a:lnTo>
                  <a:pt x="324" y="258"/>
                </a:lnTo>
                <a:lnTo>
                  <a:pt x="324" y="258"/>
                </a:lnTo>
                <a:lnTo>
                  <a:pt x="324" y="258"/>
                </a:lnTo>
                <a:lnTo>
                  <a:pt x="324" y="258"/>
                </a:lnTo>
                <a:lnTo>
                  <a:pt x="324" y="258"/>
                </a:lnTo>
                <a:lnTo>
                  <a:pt x="324" y="258"/>
                </a:lnTo>
                <a:lnTo>
                  <a:pt x="324" y="258"/>
                </a:lnTo>
                <a:lnTo>
                  <a:pt x="324" y="259"/>
                </a:lnTo>
                <a:lnTo>
                  <a:pt x="324" y="259"/>
                </a:lnTo>
                <a:lnTo>
                  <a:pt x="324" y="259"/>
                </a:lnTo>
                <a:lnTo>
                  <a:pt x="324" y="259"/>
                </a:lnTo>
                <a:lnTo>
                  <a:pt x="324" y="259"/>
                </a:lnTo>
                <a:lnTo>
                  <a:pt x="324" y="258"/>
                </a:lnTo>
                <a:lnTo>
                  <a:pt x="324" y="259"/>
                </a:lnTo>
                <a:lnTo>
                  <a:pt x="324" y="259"/>
                </a:lnTo>
                <a:lnTo>
                  <a:pt x="324" y="259"/>
                </a:lnTo>
                <a:lnTo>
                  <a:pt x="323" y="259"/>
                </a:lnTo>
                <a:lnTo>
                  <a:pt x="323" y="259"/>
                </a:lnTo>
                <a:lnTo>
                  <a:pt x="323" y="259"/>
                </a:lnTo>
                <a:lnTo>
                  <a:pt x="323" y="259"/>
                </a:lnTo>
                <a:lnTo>
                  <a:pt x="323" y="259"/>
                </a:lnTo>
                <a:lnTo>
                  <a:pt x="323" y="259"/>
                </a:lnTo>
                <a:lnTo>
                  <a:pt x="323" y="259"/>
                </a:lnTo>
                <a:lnTo>
                  <a:pt x="322" y="260"/>
                </a:lnTo>
                <a:lnTo>
                  <a:pt x="322" y="260"/>
                </a:lnTo>
                <a:lnTo>
                  <a:pt x="322" y="260"/>
                </a:lnTo>
                <a:lnTo>
                  <a:pt x="322" y="259"/>
                </a:lnTo>
                <a:lnTo>
                  <a:pt x="322" y="259"/>
                </a:lnTo>
                <a:lnTo>
                  <a:pt x="322" y="259"/>
                </a:lnTo>
                <a:lnTo>
                  <a:pt x="322" y="259"/>
                </a:lnTo>
                <a:lnTo>
                  <a:pt x="322" y="259"/>
                </a:lnTo>
                <a:lnTo>
                  <a:pt x="321" y="259"/>
                </a:lnTo>
                <a:lnTo>
                  <a:pt x="321" y="259"/>
                </a:lnTo>
                <a:lnTo>
                  <a:pt x="321" y="258"/>
                </a:lnTo>
                <a:lnTo>
                  <a:pt x="321" y="258"/>
                </a:lnTo>
                <a:lnTo>
                  <a:pt x="321" y="258"/>
                </a:lnTo>
                <a:lnTo>
                  <a:pt x="321" y="258"/>
                </a:lnTo>
                <a:lnTo>
                  <a:pt x="321" y="258"/>
                </a:lnTo>
                <a:lnTo>
                  <a:pt x="320" y="259"/>
                </a:lnTo>
                <a:lnTo>
                  <a:pt x="320" y="259"/>
                </a:lnTo>
                <a:lnTo>
                  <a:pt x="320" y="259"/>
                </a:lnTo>
                <a:lnTo>
                  <a:pt x="320" y="259"/>
                </a:lnTo>
                <a:lnTo>
                  <a:pt x="320" y="259"/>
                </a:lnTo>
                <a:lnTo>
                  <a:pt x="320" y="259"/>
                </a:lnTo>
                <a:lnTo>
                  <a:pt x="319" y="259"/>
                </a:lnTo>
                <a:lnTo>
                  <a:pt x="319" y="259"/>
                </a:lnTo>
                <a:lnTo>
                  <a:pt x="319" y="259"/>
                </a:lnTo>
                <a:lnTo>
                  <a:pt x="319" y="259"/>
                </a:lnTo>
                <a:lnTo>
                  <a:pt x="318" y="259"/>
                </a:lnTo>
                <a:lnTo>
                  <a:pt x="318" y="259"/>
                </a:lnTo>
                <a:lnTo>
                  <a:pt x="318" y="259"/>
                </a:lnTo>
                <a:lnTo>
                  <a:pt x="318" y="259"/>
                </a:lnTo>
                <a:lnTo>
                  <a:pt x="318" y="259"/>
                </a:lnTo>
                <a:lnTo>
                  <a:pt x="318" y="259"/>
                </a:lnTo>
                <a:lnTo>
                  <a:pt x="318" y="259"/>
                </a:lnTo>
                <a:lnTo>
                  <a:pt x="318" y="259"/>
                </a:lnTo>
                <a:lnTo>
                  <a:pt x="318" y="259"/>
                </a:lnTo>
                <a:lnTo>
                  <a:pt x="318" y="259"/>
                </a:lnTo>
                <a:lnTo>
                  <a:pt x="318" y="259"/>
                </a:lnTo>
                <a:lnTo>
                  <a:pt x="317" y="259"/>
                </a:lnTo>
                <a:lnTo>
                  <a:pt x="317" y="259"/>
                </a:lnTo>
                <a:lnTo>
                  <a:pt x="317" y="259"/>
                </a:lnTo>
                <a:lnTo>
                  <a:pt x="317" y="259"/>
                </a:lnTo>
                <a:lnTo>
                  <a:pt x="317" y="259"/>
                </a:lnTo>
                <a:lnTo>
                  <a:pt x="317" y="259"/>
                </a:lnTo>
                <a:lnTo>
                  <a:pt x="317" y="259"/>
                </a:lnTo>
                <a:lnTo>
                  <a:pt x="317" y="259"/>
                </a:lnTo>
                <a:lnTo>
                  <a:pt x="317" y="259"/>
                </a:lnTo>
                <a:lnTo>
                  <a:pt x="317" y="259"/>
                </a:lnTo>
                <a:lnTo>
                  <a:pt x="317" y="259"/>
                </a:lnTo>
                <a:lnTo>
                  <a:pt x="317" y="259"/>
                </a:lnTo>
                <a:lnTo>
                  <a:pt x="316" y="259"/>
                </a:lnTo>
                <a:lnTo>
                  <a:pt x="316" y="259"/>
                </a:lnTo>
                <a:lnTo>
                  <a:pt x="316" y="259"/>
                </a:lnTo>
                <a:lnTo>
                  <a:pt x="316" y="258"/>
                </a:lnTo>
                <a:lnTo>
                  <a:pt x="316" y="258"/>
                </a:lnTo>
                <a:lnTo>
                  <a:pt x="316" y="258"/>
                </a:lnTo>
                <a:lnTo>
                  <a:pt x="316" y="258"/>
                </a:lnTo>
                <a:lnTo>
                  <a:pt x="316" y="258"/>
                </a:lnTo>
                <a:lnTo>
                  <a:pt x="316" y="258"/>
                </a:lnTo>
                <a:lnTo>
                  <a:pt x="316" y="258"/>
                </a:lnTo>
                <a:lnTo>
                  <a:pt x="316" y="258"/>
                </a:lnTo>
                <a:lnTo>
                  <a:pt x="316" y="258"/>
                </a:lnTo>
                <a:lnTo>
                  <a:pt x="316" y="258"/>
                </a:lnTo>
                <a:lnTo>
                  <a:pt x="315" y="258"/>
                </a:lnTo>
                <a:lnTo>
                  <a:pt x="315" y="258"/>
                </a:lnTo>
                <a:lnTo>
                  <a:pt x="315" y="258"/>
                </a:lnTo>
                <a:lnTo>
                  <a:pt x="315" y="258"/>
                </a:lnTo>
                <a:lnTo>
                  <a:pt x="315" y="258"/>
                </a:lnTo>
                <a:lnTo>
                  <a:pt x="315" y="258"/>
                </a:lnTo>
                <a:lnTo>
                  <a:pt x="315" y="258"/>
                </a:lnTo>
                <a:lnTo>
                  <a:pt x="315" y="258"/>
                </a:lnTo>
                <a:lnTo>
                  <a:pt x="315" y="258"/>
                </a:lnTo>
                <a:lnTo>
                  <a:pt x="315" y="258"/>
                </a:lnTo>
                <a:lnTo>
                  <a:pt x="315" y="258"/>
                </a:lnTo>
                <a:lnTo>
                  <a:pt x="315" y="258"/>
                </a:lnTo>
                <a:lnTo>
                  <a:pt x="315" y="258"/>
                </a:lnTo>
                <a:lnTo>
                  <a:pt x="314" y="258"/>
                </a:lnTo>
                <a:lnTo>
                  <a:pt x="314" y="258"/>
                </a:lnTo>
                <a:lnTo>
                  <a:pt x="314" y="258"/>
                </a:lnTo>
                <a:lnTo>
                  <a:pt x="314" y="258"/>
                </a:lnTo>
                <a:lnTo>
                  <a:pt x="314" y="258"/>
                </a:lnTo>
                <a:lnTo>
                  <a:pt x="314" y="258"/>
                </a:lnTo>
                <a:lnTo>
                  <a:pt x="314" y="258"/>
                </a:lnTo>
                <a:lnTo>
                  <a:pt x="314" y="258"/>
                </a:lnTo>
                <a:lnTo>
                  <a:pt x="314" y="258"/>
                </a:lnTo>
                <a:lnTo>
                  <a:pt x="314" y="258"/>
                </a:lnTo>
                <a:lnTo>
                  <a:pt x="314" y="258"/>
                </a:lnTo>
                <a:lnTo>
                  <a:pt x="313" y="258"/>
                </a:lnTo>
                <a:lnTo>
                  <a:pt x="313" y="258"/>
                </a:lnTo>
                <a:lnTo>
                  <a:pt x="313" y="258"/>
                </a:lnTo>
                <a:lnTo>
                  <a:pt x="313" y="257"/>
                </a:lnTo>
                <a:lnTo>
                  <a:pt x="313" y="257"/>
                </a:lnTo>
                <a:lnTo>
                  <a:pt x="313" y="257"/>
                </a:lnTo>
                <a:lnTo>
                  <a:pt x="313" y="257"/>
                </a:lnTo>
                <a:lnTo>
                  <a:pt x="313" y="257"/>
                </a:lnTo>
                <a:lnTo>
                  <a:pt x="313" y="257"/>
                </a:lnTo>
                <a:lnTo>
                  <a:pt x="313" y="257"/>
                </a:lnTo>
                <a:lnTo>
                  <a:pt x="313" y="257"/>
                </a:lnTo>
                <a:lnTo>
                  <a:pt x="313" y="257"/>
                </a:lnTo>
                <a:lnTo>
                  <a:pt x="313" y="257"/>
                </a:lnTo>
                <a:lnTo>
                  <a:pt x="313" y="257"/>
                </a:lnTo>
                <a:lnTo>
                  <a:pt x="313" y="256"/>
                </a:lnTo>
                <a:lnTo>
                  <a:pt x="313" y="256"/>
                </a:lnTo>
                <a:lnTo>
                  <a:pt x="313" y="256"/>
                </a:lnTo>
                <a:lnTo>
                  <a:pt x="312" y="256"/>
                </a:lnTo>
                <a:lnTo>
                  <a:pt x="312" y="256"/>
                </a:lnTo>
                <a:lnTo>
                  <a:pt x="312" y="256"/>
                </a:lnTo>
                <a:lnTo>
                  <a:pt x="312" y="256"/>
                </a:lnTo>
                <a:lnTo>
                  <a:pt x="312" y="256"/>
                </a:lnTo>
                <a:lnTo>
                  <a:pt x="311" y="256"/>
                </a:lnTo>
                <a:lnTo>
                  <a:pt x="311" y="256"/>
                </a:lnTo>
                <a:lnTo>
                  <a:pt x="311" y="255"/>
                </a:lnTo>
                <a:lnTo>
                  <a:pt x="311" y="255"/>
                </a:lnTo>
                <a:lnTo>
                  <a:pt x="311" y="256"/>
                </a:lnTo>
                <a:lnTo>
                  <a:pt x="310" y="256"/>
                </a:lnTo>
                <a:lnTo>
                  <a:pt x="310" y="256"/>
                </a:lnTo>
                <a:lnTo>
                  <a:pt x="310" y="256"/>
                </a:lnTo>
                <a:lnTo>
                  <a:pt x="310" y="256"/>
                </a:lnTo>
                <a:lnTo>
                  <a:pt x="310" y="256"/>
                </a:lnTo>
                <a:lnTo>
                  <a:pt x="309" y="256"/>
                </a:lnTo>
                <a:lnTo>
                  <a:pt x="309" y="256"/>
                </a:lnTo>
                <a:lnTo>
                  <a:pt x="309" y="257"/>
                </a:lnTo>
                <a:lnTo>
                  <a:pt x="309" y="257"/>
                </a:lnTo>
                <a:lnTo>
                  <a:pt x="309" y="257"/>
                </a:lnTo>
                <a:lnTo>
                  <a:pt x="309" y="257"/>
                </a:lnTo>
                <a:lnTo>
                  <a:pt x="309" y="257"/>
                </a:lnTo>
                <a:lnTo>
                  <a:pt x="309" y="257"/>
                </a:lnTo>
                <a:lnTo>
                  <a:pt x="308" y="257"/>
                </a:lnTo>
                <a:lnTo>
                  <a:pt x="308" y="258"/>
                </a:lnTo>
                <a:lnTo>
                  <a:pt x="308" y="258"/>
                </a:lnTo>
                <a:lnTo>
                  <a:pt x="308" y="258"/>
                </a:lnTo>
                <a:lnTo>
                  <a:pt x="308" y="257"/>
                </a:lnTo>
                <a:lnTo>
                  <a:pt x="308" y="257"/>
                </a:lnTo>
                <a:lnTo>
                  <a:pt x="308" y="257"/>
                </a:lnTo>
                <a:lnTo>
                  <a:pt x="308" y="257"/>
                </a:lnTo>
                <a:lnTo>
                  <a:pt x="308" y="256"/>
                </a:lnTo>
                <a:lnTo>
                  <a:pt x="308" y="256"/>
                </a:lnTo>
                <a:lnTo>
                  <a:pt x="308" y="256"/>
                </a:lnTo>
                <a:lnTo>
                  <a:pt x="307" y="256"/>
                </a:lnTo>
                <a:lnTo>
                  <a:pt x="307" y="256"/>
                </a:lnTo>
                <a:lnTo>
                  <a:pt x="307" y="256"/>
                </a:lnTo>
                <a:lnTo>
                  <a:pt x="307" y="256"/>
                </a:lnTo>
                <a:lnTo>
                  <a:pt x="307" y="256"/>
                </a:lnTo>
                <a:lnTo>
                  <a:pt x="306" y="256"/>
                </a:lnTo>
                <a:lnTo>
                  <a:pt x="306" y="256"/>
                </a:lnTo>
                <a:lnTo>
                  <a:pt x="306" y="256"/>
                </a:lnTo>
                <a:lnTo>
                  <a:pt x="305" y="256"/>
                </a:lnTo>
                <a:lnTo>
                  <a:pt x="305" y="256"/>
                </a:lnTo>
                <a:lnTo>
                  <a:pt x="305" y="256"/>
                </a:lnTo>
                <a:lnTo>
                  <a:pt x="305" y="256"/>
                </a:lnTo>
                <a:lnTo>
                  <a:pt x="305" y="256"/>
                </a:lnTo>
                <a:lnTo>
                  <a:pt x="305" y="256"/>
                </a:lnTo>
                <a:lnTo>
                  <a:pt x="305" y="256"/>
                </a:lnTo>
                <a:lnTo>
                  <a:pt x="305" y="256"/>
                </a:lnTo>
                <a:lnTo>
                  <a:pt x="305" y="256"/>
                </a:lnTo>
                <a:lnTo>
                  <a:pt x="305" y="256"/>
                </a:lnTo>
                <a:lnTo>
                  <a:pt x="305" y="256"/>
                </a:lnTo>
                <a:lnTo>
                  <a:pt x="304" y="256"/>
                </a:lnTo>
                <a:lnTo>
                  <a:pt x="304" y="256"/>
                </a:lnTo>
                <a:lnTo>
                  <a:pt x="304" y="256"/>
                </a:lnTo>
                <a:lnTo>
                  <a:pt x="304" y="256"/>
                </a:lnTo>
                <a:lnTo>
                  <a:pt x="304" y="256"/>
                </a:lnTo>
                <a:lnTo>
                  <a:pt x="304" y="256"/>
                </a:lnTo>
                <a:lnTo>
                  <a:pt x="304" y="256"/>
                </a:lnTo>
                <a:lnTo>
                  <a:pt x="304" y="256"/>
                </a:lnTo>
                <a:lnTo>
                  <a:pt x="304" y="256"/>
                </a:lnTo>
                <a:lnTo>
                  <a:pt x="304" y="256"/>
                </a:lnTo>
                <a:lnTo>
                  <a:pt x="304" y="257"/>
                </a:lnTo>
                <a:lnTo>
                  <a:pt x="304" y="257"/>
                </a:lnTo>
                <a:lnTo>
                  <a:pt x="304" y="257"/>
                </a:lnTo>
                <a:lnTo>
                  <a:pt x="304" y="257"/>
                </a:lnTo>
                <a:lnTo>
                  <a:pt x="304" y="257"/>
                </a:lnTo>
                <a:lnTo>
                  <a:pt x="304" y="257"/>
                </a:lnTo>
                <a:lnTo>
                  <a:pt x="304" y="257"/>
                </a:lnTo>
                <a:lnTo>
                  <a:pt x="304" y="257"/>
                </a:lnTo>
                <a:lnTo>
                  <a:pt x="304" y="257"/>
                </a:lnTo>
                <a:lnTo>
                  <a:pt x="304" y="257"/>
                </a:lnTo>
                <a:lnTo>
                  <a:pt x="304" y="257"/>
                </a:lnTo>
                <a:lnTo>
                  <a:pt x="304" y="257"/>
                </a:lnTo>
                <a:lnTo>
                  <a:pt x="304" y="258"/>
                </a:lnTo>
                <a:lnTo>
                  <a:pt x="304" y="258"/>
                </a:lnTo>
                <a:lnTo>
                  <a:pt x="304" y="258"/>
                </a:lnTo>
                <a:lnTo>
                  <a:pt x="304" y="258"/>
                </a:lnTo>
                <a:lnTo>
                  <a:pt x="304" y="258"/>
                </a:lnTo>
                <a:lnTo>
                  <a:pt x="304" y="258"/>
                </a:lnTo>
                <a:lnTo>
                  <a:pt x="304" y="258"/>
                </a:lnTo>
                <a:lnTo>
                  <a:pt x="303" y="258"/>
                </a:lnTo>
                <a:lnTo>
                  <a:pt x="303" y="258"/>
                </a:lnTo>
                <a:lnTo>
                  <a:pt x="303" y="258"/>
                </a:lnTo>
                <a:lnTo>
                  <a:pt x="303" y="258"/>
                </a:lnTo>
                <a:lnTo>
                  <a:pt x="303" y="258"/>
                </a:lnTo>
                <a:lnTo>
                  <a:pt x="303" y="258"/>
                </a:lnTo>
                <a:lnTo>
                  <a:pt x="303" y="258"/>
                </a:lnTo>
                <a:lnTo>
                  <a:pt x="303" y="258"/>
                </a:lnTo>
                <a:lnTo>
                  <a:pt x="303" y="259"/>
                </a:lnTo>
                <a:lnTo>
                  <a:pt x="303" y="259"/>
                </a:lnTo>
                <a:lnTo>
                  <a:pt x="303" y="259"/>
                </a:lnTo>
                <a:lnTo>
                  <a:pt x="303" y="259"/>
                </a:lnTo>
                <a:lnTo>
                  <a:pt x="303" y="259"/>
                </a:lnTo>
                <a:lnTo>
                  <a:pt x="303" y="259"/>
                </a:lnTo>
                <a:lnTo>
                  <a:pt x="302" y="259"/>
                </a:lnTo>
                <a:lnTo>
                  <a:pt x="302" y="259"/>
                </a:lnTo>
                <a:lnTo>
                  <a:pt x="302" y="259"/>
                </a:lnTo>
                <a:lnTo>
                  <a:pt x="302" y="259"/>
                </a:lnTo>
                <a:lnTo>
                  <a:pt x="302" y="259"/>
                </a:lnTo>
                <a:lnTo>
                  <a:pt x="302" y="259"/>
                </a:lnTo>
                <a:lnTo>
                  <a:pt x="302" y="259"/>
                </a:lnTo>
                <a:lnTo>
                  <a:pt x="302" y="259"/>
                </a:lnTo>
                <a:lnTo>
                  <a:pt x="302" y="259"/>
                </a:lnTo>
                <a:lnTo>
                  <a:pt x="302" y="259"/>
                </a:lnTo>
                <a:lnTo>
                  <a:pt x="302" y="259"/>
                </a:lnTo>
                <a:lnTo>
                  <a:pt x="301" y="259"/>
                </a:lnTo>
                <a:lnTo>
                  <a:pt x="301" y="259"/>
                </a:lnTo>
                <a:lnTo>
                  <a:pt x="301" y="259"/>
                </a:lnTo>
                <a:lnTo>
                  <a:pt x="301" y="259"/>
                </a:lnTo>
                <a:lnTo>
                  <a:pt x="301" y="259"/>
                </a:lnTo>
                <a:lnTo>
                  <a:pt x="301" y="259"/>
                </a:lnTo>
                <a:lnTo>
                  <a:pt x="301" y="259"/>
                </a:lnTo>
                <a:lnTo>
                  <a:pt x="301" y="259"/>
                </a:lnTo>
                <a:lnTo>
                  <a:pt x="301" y="259"/>
                </a:lnTo>
                <a:lnTo>
                  <a:pt x="301" y="260"/>
                </a:lnTo>
                <a:lnTo>
                  <a:pt x="301" y="260"/>
                </a:lnTo>
                <a:lnTo>
                  <a:pt x="300" y="260"/>
                </a:lnTo>
                <a:lnTo>
                  <a:pt x="300" y="260"/>
                </a:lnTo>
                <a:lnTo>
                  <a:pt x="300" y="260"/>
                </a:lnTo>
                <a:lnTo>
                  <a:pt x="300" y="260"/>
                </a:lnTo>
                <a:lnTo>
                  <a:pt x="300" y="260"/>
                </a:lnTo>
                <a:lnTo>
                  <a:pt x="300" y="260"/>
                </a:lnTo>
                <a:lnTo>
                  <a:pt x="300" y="260"/>
                </a:lnTo>
                <a:lnTo>
                  <a:pt x="300" y="260"/>
                </a:lnTo>
                <a:lnTo>
                  <a:pt x="300" y="260"/>
                </a:lnTo>
                <a:lnTo>
                  <a:pt x="300" y="260"/>
                </a:lnTo>
                <a:lnTo>
                  <a:pt x="299" y="260"/>
                </a:lnTo>
                <a:lnTo>
                  <a:pt x="299" y="260"/>
                </a:lnTo>
                <a:lnTo>
                  <a:pt x="299" y="260"/>
                </a:lnTo>
                <a:lnTo>
                  <a:pt x="299" y="260"/>
                </a:lnTo>
                <a:lnTo>
                  <a:pt x="299" y="260"/>
                </a:lnTo>
                <a:lnTo>
                  <a:pt x="299" y="260"/>
                </a:lnTo>
                <a:lnTo>
                  <a:pt x="299" y="260"/>
                </a:lnTo>
                <a:lnTo>
                  <a:pt x="299" y="260"/>
                </a:lnTo>
                <a:lnTo>
                  <a:pt x="299" y="260"/>
                </a:lnTo>
                <a:lnTo>
                  <a:pt x="299" y="260"/>
                </a:lnTo>
                <a:lnTo>
                  <a:pt x="298" y="260"/>
                </a:lnTo>
                <a:lnTo>
                  <a:pt x="298" y="260"/>
                </a:lnTo>
                <a:lnTo>
                  <a:pt x="298" y="260"/>
                </a:lnTo>
                <a:lnTo>
                  <a:pt x="298" y="260"/>
                </a:lnTo>
                <a:lnTo>
                  <a:pt x="298" y="260"/>
                </a:lnTo>
                <a:lnTo>
                  <a:pt x="298" y="260"/>
                </a:lnTo>
                <a:lnTo>
                  <a:pt x="298" y="260"/>
                </a:lnTo>
                <a:lnTo>
                  <a:pt x="298" y="260"/>
                </a:lnTo>
                <a:lnTo>
                  <a:pt x="298" y="260"/>
                </a:lnTo>
                <a:lnTo>
                  <a:pt x="298" y="260"/>
                </a:lnTo>
                <a:lnTo>
                  <a:pt x="298" y="261"/>
                </a:lnTo>
                <a:lnTo>
                  <a:pt x="298" y="261"/>
                </a:lnTo>
                <a:lnTo>
                  <a:pt x="298" y="261"/>
                </a:lnTo>
                <a:lnTo>
                  <a:pt x="298" y="261"/>
                </a:lnTo>
                <a:lnTo>
                  <a:pt x="298" y="261"/>
                </a:lnTo>
                <a:lnTo>
                  <a:pt x="298" y="261"/>
                </a:lnTo>
                <a:lnTo>
                  <a:pt x="298" y="261"/>
                </a:lnTo>
                <a:lnTo>
                  <a:pt x="298" y="261"/>
                </a:lnTo>
                <a:lnTo>
                  <a:pt x="298" y="261"/>
                </a:lnTo>
                <a:lnTo>
                  <a:pt x="298" y="261"/>
                </a:lnTo>
                <a:lnTo>
                  <a:pt x="298" y="262"/>
                </a:lnTo>
                <a:lnTo>
                  <a:pt x="298" y="262"/>
                </a:lnTo>
                <a:lnTo>
                  <a:pt x="298" y="262"/>
                </a:lnTo>
                <a:lnTo>
                  <a:pt x="298" y="262"/>
                </a:lnTo>
                <a:lnTo>
                  <a:pt x="298" y="262"/>
                </a:lnTo>
                <a:lnTo>
                  <a:pt x="298" y="262"/>
                </a:lnTo>
                <a:lnTo>
                  <a:pt x="297" y="262"/>
                </a:lnTo>
                <a:lnTo>
                  <a:pt x="297" y="262"/>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6" y="261"/>
                </a:lnTo>
                <a:lnTo>
                  <a:pt x="296" y="261"/>
                </a:lnTo>
                <a:lnTo>
                  <a:pt x="296" y="261"/>
                </a:lnTo>
                <a:lnTo>
                  <a:pt x="296" y="261"/>
                </a:lnTo>
                <a:lnTo>
                  <a:pt x="296" y="261"/>
                </a:lnTo>
                <a:lnTo>
                  <a:pt x="296" y="261"/>
                </a:lnTo>
                <a:lnTo>
                  <a:pt x="296" y="261"/>
                </a:lnTo>
                <a:lnTo>
                  <a:pt x="296" y="261"/>
                </a:lnTo>
                <a:lnTo>
                  <a:pt x="296" y="261"/>
                </a:lnTo>
                <a:lnTo>
                  <a:pt x="296" y="261"/>
                </a:lnTo>
                <a:lnTo>
                  <a:pt x="296" y="261"/>
                </a:lnTo>
                <a:lnTo>
                  <a:pt x="296" y="261"/>
                </a:lnTo>
                <a:lnTo>
                  <a:pt x="296" y="261"/>
                </a:lnTo>
                <a:lnTo>
                  <a:pt x="296" y="261"/>
                </a:lnTo>
                <a:lnTo>
                  <a:pt x="296" y="261"/>
                </a:lnTo>
                <a:lnTo>
                  <a:pt x="295" y="261"/>
                </a:lnTo>
                <a:lnTo>
                  <a:pt x="295" y="261"/>
                </a:lnTo>
                <a:lnTo>
                  <a:pt x="295" y="260"/>
                </a:lnTo>
                <a:lnTo>
                  <a:pt x="295" y="260"/>
                </a:lnTo>
                <a:lnTo>
                  <a:pt x="295" y="260"/>
                </a:lnTo>
                <a:lnTo>
                  <a:pt x="295" y="260"/>
                </a:lnTo>
                <a:lnTo>
                  <a:pt x="295" y="260"/>
                </a:lnTo>
                <a:lnTo>
                  <a:pt x="295" y="260"/>
                </a:lnTo>
                <a:lnTo>
                  <a:pt x="295" y="260"/>
                </a:lnTo>
                <a:lnTo>
                  <a:pt x="295" y="260"/>
                </a:lnTo>
                <a:lnTo>
                  <a:pt x="295" y="260"/>
                </a:lnTo>
                <a:lnTo>
                  <a:pt x="295" y="260"/>
                </a:lnTo>
                <a:lnTo>
                  <a:pt x="294" y="260"/>
                </a:lnTo>
                <a:lnTo>
                  <a:pt x="294" y="260"/>
                </a:lnTo>
                <a:lnTo>
                  <a:pt x="294" y="260"/>
                </a:lnTo>
                <a:lnTo>
                  <a:pt x="294" y="260"/>
                </a:lnTo>
                <a:lnTo>
                  <a:pt x="294" y="260"/>
                </a:lnTo>
                <a:lnTo>
                  <a:pt x="294" y="260"/>
                </a:lnTo>
                <a:lnTo>
                  <a:pt x="294" y="260"/>
                </a:lnTo>
                <a:lnTo>
                  <a:pt x="294" y="260"/>
                </a:lnTo>
                <a:lnTo>
                  <a:pt x="294" y="260"/>
                </a:lnTo>
                <a:lnTo>
                  <a:pt x="294" y="260"/>
                </a:lnTo>
                <a:lnTo>
                  <a:pt x="293" y="260"/>
                </a:lnTo>
                <a:lnTo>
                  <a:pt x="293" y="260"/>
                </a:lnTo>
                <a:lnTo>
                  <a:pt x="293" y="260"/>
                </a:lnTo>
                <a:lnTo>
                  <a:pt x="293" y="260"/>
                </a:lnTo>
                <a:lnTo>
                  <a:pt x="293" y="260"/>
                </a:lnTo>
                <a:lnTo>
                  <a:pt x="293" y="260"/>
                </a:lnTo>
                <a:lnTo>
                  <a:pt x="293" y="260"/>
                </a:lnTo>
                <a:lnTo>
                  <a:pt x="292" y="260"/>
                </a:lnTo>
                <a:lnTo>
                  <a:pt x="292" y="260"/>
                </a:lnTo>
                <a:lnTo>
                  <a:pt x="292" y="260"/>
                </a:lnTo>
                <a:lnTo>
                  <a:pt x="292" y="261"/>
                </a:lnTo>
                <a:lnTo>
                  <a:pt x="292" y="261"/>
                </a:lnTo>
                <a:lnTo>
                  <a:pt x="292" y="261"/>
                </a:lnTo>
                <a:lnTo>
                  <a:pt x="292" y="261"/>
                </a:lnTo>
                <a:lnTo>
                  <a:pt x="292" y="261"/>
                </a:lnTo>
                <a:lnTo>
                  <a:pt x="292" y="261"/>
                </a:lnTo>
                <a:lnTo>
                  <a:pt x="291" y="261"/>
                </a:lnTo>
                <a:lnTo>
                  <a:pt x="291" y="261"/>
                </a:lnTo>
                <a:lnTo>
                  <a:pt x="291" y="261"/>
                </a:lnTo>
                <a:lnTo>
                  <a:pt x="291" y="261"/>
                </a:lnTo>
                <a:lnTo>
                  <a:pt x="291" y="262"/>
                </a:lnTo>
                <a:lnTo>
                  <a:pt x="291" y="262"/>
                </a:lnTo>
                <a:lnTo>
                  <a:pt x="291" y="262"/>
                </a:lnTo>
                <a:lnTo>
                  <a:pt x="291" y="262"/>
                </a:lnTo>
                <a:lnTo>
                  <a:pt x="291" y="262"/>
                </a:lnTo>
                <a:lnTo>
                  <a:pt x="291" y="262"/>
                </a:lnTo>
                <a:lnTo>
                  <a:pt x="291" y="262"/>
                </a:lnTo>
                <a:lnTo>
                  <a:pt x="291" y="262"/>
                </a:lnTo>
                <a:lnTo>
                  <a:pt x="291" y="262"/>
                </a:lnTo>
                <a:lnTo>
                  <a:pt x="291" y="262"/>
                </a:lnTo>
                <a:lnTo>
                  <a:pt x="291" y="262"/>
                </a:lnTo>
                <a:lnTo>
                  <a:pt x="291" y="262"/>
                </a:lnTo>
                <a:lnTo>
                  <a:pt x="291" y="262"/>
                </a:lnTo>
                <a:lnTo>
                  <a:pt x="290" y="262"/>
                </a:lnTo>
                <a:lnTo>
                  <a:pt x="290" y="262"/>
                </a:lnTo>
                <a:lnTo>
                  <a:pt x="290" y="263"/>
                </a:lnTo>
                <a:lnTo>
                  <a:pt x="290" y="263"/>
                </a:lnTo>
                <a:lnTo>
                  <a:pt x="290" y="263"/>
                </a:lnTo>
                <a:lnTo>
                  <a:pt x="290" y="263"/>
                </a:lnTo>
                <a:lnTo>
                  <a:pt x="290" y="263"/>
                </a:lnTo>
                <a:lnTo>
                  <a:pt x="290" y="263"/>
                </a:lnTo>
                <a:lnTo>
                  <a:pt x="290" y="263"/>
                </a:lnTo>
                <a:lnTo>
                  <a:pt x="290" y="263"/>
                </a:lnTo>
                <a:lnTo>
                  <a:pt x="290" y="263"/>
                </a:lnTo>
                <a:lnTo>
                  <a:pt x="290" y="263"/>
                </a:lnTo>
                <a:lnTo>
                  <a:pt x="290" y="263"/>
                </a:lnTo>
                <a:lnTo>
                  <a:pt x="290" y="264"/>
                </a:lnTo>
                <a:lnTo>
                  <a:pt x="290" y="264"/>
                </a:lnTo>
                <a:lnTo>
                  <a:pt x="290" y="264"/>
                </a:lnTo>
                <a:lnTo>
                  <a:pt x="290" y="264"/>
                </a:lnTo>
                <a:lnTo>
                  <a:pt x="290" y="264"/>
                </a:lnTo>
                <a:lnTo>
                  <a:pt x="290" y="264"/>
                </a:lnTo>
                <a:lnTo>
                  <a:pt x="290" y="264"/>
                </a:lnTo>
                <a:lnTo>
                  <a:pt x="290" y="264"/>
                </a:lnTo>
                <a:lnTo>
                  <a:pt x="289" y="264"/>
                </a:lnTo>
                <a:lnTo>
                  <a:pt x="289" y="264"/>
                </a:lnTo>
                <a:lnTo>
                  <a:pt x="289" y="264"/>
                </a:lnTo>
                <a:lnTo>
                  <a:pt x="289" y="264"/>
                </a:lnTo>
                <a:lnTo>
                  <a:pt x="289" y="264"/>
                </a:lnTo>
                <a:lnTo>
                  <a:pt x="289" y="264"/>
                </a:lnTo>
                <a:lnTo>
                  <a:pt x="289" y="264"/>
                </a:lnTo>
                <a:lnTo>
                  <a:pt x="289" y="265"/>
                </a:lnTo>
                <a:lnTo>
                  <a:pt x="289" y="265"/>
                </a:lnTo>
                <a:lnTo>
                  <a:pt x="289" y="265"/>
                </a:lnTo>
                <a:lnTo>
                  <a:pt x="289" y="265"/>
                </a:lnTo>
                <a:lnTo>
                  <a:pt x="289" y="265"/>
                </a:lnTo>
                <a:lnTo>
                  <a:pt x="289" y="265"/>
                </a:lnTo>
                <a:lnTo>
                  <a:pt x="289" y="265"/>
                </a:lnTo>
                <a:lnTo>
                  <a:pt x="289" y="265"/>
                </a:lnTo>
                <a:lnTo>
                  <a:pt x="289" y="265"/>
                </a:lnTo>
                <a:lnTo>
                  <a:pt x="289" y="265"/>
                </a:lnTo>
                <a:lnTo>
                  <a:pt x="289" y="265"/>
                </a:lnTo>
                <a:lnTo>
                  <a:pt x="289" y="265"/>
                </a:lnTo>
                <a:lnTo>
                  <a:pt x="289" y="265"/>
                </a:lnTo>
                <a:lnTo>
                  <a:pt x="289" y="265"/>
                </a:lnTo>
                <a:lnTo>
                  <a:pt x="289" y="266"/>
                </a:lnTo>
                <a:lnTo>
                  <a:pt x="289" y="266"/>
                </a:lnTo>
                <a:lnTo>
                  <a:pt x="289" y="266"/>
                </a:lnTo>
                <a:lnTo>
                  <a:pt x="289" y="266"/>
                </a:lnTo>
                <a:lnTo>
                  <a:pt x="289" y="266"/>
                </a:lnTo>
                <a:lnTo>
                  <a:pt x="289" y="266"/>
                </a:lnTo>
                <a:lnTo>
                  <a:pt x="289" y="266"/>
                </a:lnTo>
                <a:lnTo>
                  <a:pt x="280" y="268"/>
                </a:lnTo>
                <a:lnTo>
                  <a:pt x="275" y="269"/>
                </a:lnTo>
                <a:lnTo>
                  <a:pt x="275" y="269"/>
                </a:lnTo>
                <a:lnTo>
                  <a:pt x="274" y="269"/>
                </a:lnTo>
                <a:lnTo>
                  <a:pt x="273" y="269"/>
                </a:lnTo>
                <a:lnTo>
                  <a:pt x="273" y="269"/>
                </a:lnTo>
                <a:lnTo>
                  <a:pt x="268" y="270"/>
                </a:lnTo>
                <a:lnTo>
                  <a:pt x="268" y="270"/>
                </a:lnTo>
                <a:lnTo>
                  <a:pt x="267" y="271"/>
                </a:lnTo>
                <a:lnTo>
                  <a:pt x="266" y="270"/>
                </a:lnTo>
                <a:lnTo>
                  <a:pt x="266" y="270"/>
                </a:lnTo>
                <a:lnTo>
                  <a:pt x="266" y="270"/>
                </a:lnTo>
                <a:lnTo>
                  <a:pt x="266" y="270"/>
                </a:lnTo>
                <a:lnTo>
                  <a:pt x="267" y="268"/>
                </a:lnTo>
                <a:lnTo>
                  <a:pt x="267" y="268"/>
                </a:lnTo>
                <a:lnTo>
                  <a:pt x="268" y="267"/>
                </a:lnTo>
                <a:lnTo>
                  <a:pt x="267" y="267"/>
                </a:lnTo>
                <a:lnTo>
                  <a:pt x="266" y="268"/>
                </a:lnTo>
                <a:lnTo>
                  <a:pt x="265" y="268"/>
                </a:lnTo>
                <a:lnTo>
                  <a:pt x="264" y="268"/>
                </a:lnTo>
                <a:lnTo>
                  <a:pt x="264" y="268"/>
                </a:lnTo>
                <a:lnTo>
                  <a:pt x="263" y="268"/>
                </a:lnTo>
                <a:lnTo>
                  <a:pt x="262" y="269"/>
                </a:lnTo>
                <a:lnTo>
                  <a:pt x="260" y="269"/>
                </a:lnTo>
                <a:lnTo>
                  <a:pt x="259" y="270"/>
                </a:lnTo>
                <a:lnTo>
                  <a:pt x="258" y="270"/>
                </a:lnTo>
                <a:lnTo>
                  <a:pt x="257" y="270"/>
                </a:lnTo>
                <a:lnTo>
                  <a:pt x="256" y="270"/>
                </a:lnTo>
                <a:lnTo>
                  <a:pt x="255" y="271"/>
                </a:lnTo>
                <a:lnTo>
                  <a:pt x="254" y="271"/>
                </a:lnTo>
                <a:lnTo>
                  <a:pt x="253" y="271"/>
                </a:lnTo>
                <a:lnTo>
                  <a:pt x="253" y="271"/>
                </a:lnTo>
                <a:lnTo>
                  <a:pt x="253" y="272"/>
                </a:lnTo>
                <a:lnTo>
                  <a:pt x="253" y="272"/>
                </a:lnTo>
                <a:lnTo>
                  <a:pt x="253" y="273"/>
                </a:lnTo>
                <a:lnTo>
                  <a:pt x="253" y="273"/>
                </a:lnTo>
                <a:lnTo>
                  <a:pt x="253" y="273"/>
                </a:lnTo>
                <a:lnTo>
                  <a:pt x="254" y="275"/>
                </a:lnTo>
                <a:lnTo>
                  <a:pt x="254" y="275"/>
                </a:lnTo>
                <a:lnTo>
                  <a:pt x="254" y="275"/>
                </a:lnTo>
                <a:lnTo>
                  <a:pt x="253" y="275"/>
                </a:lnTo>
                <a:lnTo>
                  <a:pt x="253" y="275"/>
                </a:lnTo>
                <a:lnTo>
                  <a:pt x="252" y="275"/>
                </a:lnTo>
                <a:lnTo>
                  <a:pt x="252" y="275"/>
                </a:lnTo>
                <a:lnTo>
                  <a:pt x="251" y="275"/>
                </a:lnTo>
                <a:lnTo>
                  <a:pt x="250" y="276"/>
                </a:lnTo>
                <a:lnTo>
                  <a:pt x="249" y="276"/>
                </a:lnTo>
                <a:lnTo>
                  <a:pt x="249" y="276"/>
                </a:lnTo>
                <a:lnTo>
                  <a:pt x="248" y="276"/>
                </a:lnTo>
                <a:lnTo>
                  <a:pt x="247" y="276"/>
                </a:lnTo>
                <a:lnTo>
                  <a:pt x="245" y="277"/>
                </a:lnTo>
                <a:lnTo>
                  <a:pt x="245" y="277"/>
                </a:lnTo>
                <a:lnTo>
                  <a:pt x="243" y="277"/>
                </a:lnTo>
                <a:lnTo>
                  <a:pt x="243" y="277"/>
                </a:lnTo>
                <a:lnTo>
                  <a:pt x="243" y="277"/>
                </a:lnTo>
                <a:lnTo>
                  <a:pt x="243" y="277"/>
                </a:lnTo>
                <a:lnTo>
                  <a:pt x="243" y="277"/>
                </a:lnTo>
                <a:lnTo>
                  <a:pt x="243" y="277"/>
                </a:lnTo>
                <a:lnTo>
                  <a:pt x="242" y="277"/>
                </a:lnTo>
                <a:lnTo>
                  <a:pt x="240" y="277"/>
                </a:lnTo>
                <a:lnTo>
                  <a:pt x="239" y="277"/>
                </a:lnTo>
                <a:lnTo>
                  <a:pt x="238" y="277"/>
                </a:lnTo>
                <a:lnTo>
                  <a:pt x="238" y="277"/>
                </a:lnTo>
                <a:lnTo>
                  <a:pt x="238" y="277"/>
                </a:lnTo>
                <a:lnTo>
                  <a:pt x="237" y="277"/>
                </a:lnTo>
                <a:lnTo>
                  <a:pt x="237" y="277"/>
                </a:lnTo>
                <a:lnTo>
                  <a:pt x="237" y="277"/>
                </a:lnTo>
                <a:lnTo>
                  <a:pt x="237" y="277"/>
                </a:lnTo>
                <a:lnTo>
                  <a:pt x="237" y="278"/>
                </a:lnTo>
                <a:lnTo>
                  <a:pt x="237" y="278"/>
                </a:lnTo>
                <a:lnTo>
                  <a:pt x="237" y="278"/>
                </a:lnTo>
                <a:lnTo>
                  <a:pt x="237" y="278"/>
                </a:lnTo>
                <a:lnTo>
                  <a:pt x="237" y="278"/>
                </a:lnTo>
                <a:lnTo>
                  <a:pt x="237" y="278"/>
                </a:lnTo>
                <a:lnTo>
                  <a:pt x="237" y="278"/>
                </a:lnTo>
                <a:lnTo>
                  <a:pt x="237" y="279"/>
                </a:lnTo>
                <a:lnTo>
                  <a:pt x="237" y="279"/>
                </a:lnTo>
                <a:lnTo>
                  <a:pt x="237" y="279"/>
                </a:lnTo>
                <a:lnTo>
                  <a:pt x="237" y="279"/>
                </a:lnTo>
                <a:lnTo>
                  <a:pt x="237" y="279"/>
                </a:lnTo>
                <a:lnTo>
                  <a:pt x="237" y="279"/>
                </a:lnTo>
                <a:lnTo>
                  <a:pt x="237" y="279"/>
                </a:lnTo>
                <a:lnTo>
                  <a:pt x="236" y="279"/>
                </a:lnTo>
                <a:lnTo>
                  <a:pt x="236" y="279"/>
                </a:lnTo>
                <a:lnTo>
                  <a:pt x="236" y="279"/>
                </a:lnTo>
                <a:lnTo>
                  <a:pt x="236" y="279"/>
                </a:lnTo>
                <a:lnTo>
                  <a:pt x="236" y="279"/>
                </a:lnTo>
                <a:lnTo>
                  <a:pt x="236" y="280"/>
                </a:lnTo>
                <a:lnTo>
                  <a:pt x="236" y="280"/>
                </a:lnTo>
                <a:lnTo>
                  <a:pt x="236" y="280"/>
                </a:lnTo>
                <a:lnTo>
                  <a:pt x="236" y="280"/>
                </a:lnTo>
                <a:lnTo>
                  <a:pt x="236" y="280"/>
                </a:lnTo>
                <a:lnTo>
                  <a:pt x="236" y="280"/>
                </a:lnTo>
                <a:lnTo>
                  <a:pt x="236" y="280"/>
                </a:lnTo>
                <a:lnTo>
                  <a:pt x="236" y="281"/>
                </a:lnTo>
                <a:lnTo>
                  <a:pt x="235" y="281"/>
                </a:lnTo>
                <a:lnTo>
                  <a:pt x="235" y="281"/>
                </a:lnTo>
                <a:lnTo>
                  <a:pt x="235" y="281"/>
                </a:lnTo>
                <a:lnTo>
                  <a:pt x="235" y="281"/>
                </a:lnTo>
                <a:lnTo>
                  <a:pt x="235" y="281"/>
                </a:lnTo>
                <a:lnTo>
                  <a:pt x="235" y="281"/>
                </a:lnTo>
                <a:lnTo>
                  <a:pt x="235" y="281"/>
                </a:lnTo>
                <a:lnTo>
                  <a:pt x="236" y="281"/>
                </a:lnTo>
                <a:lnTo>
                  <a:pt x="236" y="281"/>
                </a:lnTo>
                <a:lnTo>
                  <a:pt x="236" y="281"/>
                </a:lnTo>
                <a:lnTo>
                  <a:pt x="236" y="281"/>
                </a:lnTo>
                <a:lnTo>
                  <a:pt x="235" y="282"/>
                </a:lnTo>
                <a:lnTo>
                  <a:pt x="235" y="282"/>
                </a:lnTo>
                <a:lnTo>
                  <a:pt x="235" y="282"/>
                </a:lnTo>
                <a:lnTo>
                  <a:pt x="235" y="282"/>
                </a:lnTo>
                <a:lnTo>
                  <a:pt x="235" y="282"/>
                </a:lnTo>
                <a:lnTo>
                  <a:pt x="235" y="282"/>
                </a:lnTo>
                <a:lnTo>
                  <a:pt x="235" y="282"/>
                </a:lnTo>
                <a:lnTo>
                  <a:pt x="235" y="282"/>
                </a:lnTo>
                <a:lnTo>
                  <a:pt x="235" y="282"/>
                </a:lnTo>
                <a:lnTo>
                  <a:pt x="235" y="282"/>
                </a:lnTo>
                <a:lnTo>
                  <a:pt x="234" y="282"/>
                </a:lnTo>
                <a:lnTo>
                  <a:pt x="234" y="283"/>
                </a:lnTo>
                <a:lnTo>
                  <a:pt x="234" y="283"/>
                </a:lnTo>
                <a:lnTo>
                  <a:pt x="234" y="283"/>
                </a:lnTo>
                <a:lnTo>
                  <a:pt x="234" y="283"/>
                </a:lnTo>
                <a:lnTo>
                  <a:pt x="234" y="283"/>
                </a:lnTo>
                <a:lnTo>
                  <a:pt x="234" y="283"/>
                </a:lnTo>
                <a:lnTo>
                  <a:pt x="234" y="283"/>
                </a:lnTo>
                <a:lnTo>
                  <a:pt x="234" y="283"/>
                </a:lnTo>
                <a:lnTo>
                  <a:pt x="234" y="283"/>
                </a:lnTo>
                <a:lnTo>
                  <a:pt x="234" y="284"/>
                </a:lnTo>
                <a:lnTo>
                  <a:pt x="234" y="284"/>
                </a:lnTo>
                <a:lnTo>
                  <a:pt x="234" y="284"/>
                </a:lnTo>
                <a:lnTo>
                  <a:pt x="234" y="284"/>
                </a:lnTo>
                <a:lnTo>
                  <a:pt x="234" y="284"/>
                </a:lnTo>
                <a:lnTo>
                  <a:pt x="234" y="284"/>
                </a:lnTo>
                <a:lnTo>
                  <a:pt x="234" y="284"/>
                </a:lnTo>
                <a:lnTo>
                  <a:pt x="234" y="284"/>
                </a:lnTo>
                <a:lnTo>
                  <a:pt x="234" y="284"/>
                </a:lnTo>
                <a:lnTo>
                  <a:pt x="234" y="284"/>
                </a:lnTo>
                <a:lnTo>
                  <a:pt x="234" y="284"/>
                </a:lnTo>
                <a:lnTo>
                  <a:pt x="234" y="284"/>
                </a:lnTo>
                <a:lnTo>
                  <a:pt x="234" y="284"/>
                </a:lnTo>
                <a:lnTo>
                  <a:pt x="234" y="284"/>
                </a:lnTo>
                <a:lnTo>
                  <a:pt x="234" y="284"/>
                </a:lnTo>
                <a:lnTo>
                  <a:pt x="234" y="284"/>
                </a:lnTo>
                <a:lnTo>
                  <a:pt x="234" y="285"/>
                </a:lnTo>
                <a:lnTo>
                  <a:pt x="234" y="285"/>
                </a:lnTo>
                <a:lnTo>
                  <a:pt x="234" y="285"/>
                </a:lnTo>
                <a:lnTo>
                  <a:pt x="234" y="285"/>
                </a:lnTo>
                <a:lnTo>
                  <a:pt x="233" y="285"/>
                </a:lnTo>
                <a:lnTo>
                  <a:pt x="233" y="285"/>
                </a:lnTo>
                <a:lnTo>
                  <a:pt x="233" y="285"/>
                </a:lnTo>
                <a:lnTo>
                  <a:pt x="233" y="285"/>
                </a:lnTo>
                <a:lnTo>
                  <a:pt x="233" y="285"/>
                </a:lnTo>
                <a:lnTo>
                  <a:pt x="233" y="286"/>
                </a:lnTo>
                <a:lnTo>
                  <a:pt x="233" y="286"/>
                </a:lnTo>
                <a:lnTo>
                  <a:pt x="233" y="286"/>
                </a:lnTo>
                <a:lnTo>
                  <a:pt x="233" y="286"/>
                </a:lnTo>
                <a:lnTo>
                  <a:pt x="233" y="286"/>
                </a:lnTo>
                <a:lnTo>
                  <a:pt x="233" y="286"/>
                </a:lnTo>
                <a:lnTo>
                  <a:pt x="233" y="286"/>
                </a:lnTo>
                <a:lnTo>
                  <a:pt x="233" y="287"/>
                </a:lnTo>
                <a:lnTo>
                  <a:pt x="233" y="287"/>
                </a:lnTo>
                <a:lnTo>
                  <a:pt x="233" y="287"/>
                </a:lnTo>
                <a:lnTo>
                  <a:pt x="233" y="287"/>
                </a:lnTo>
                <a:lnTo>
                  <a:pt x="233" y="287"/>
                </a:lnTo>
                <a:lnTo>
                  <a:pt x="233" y="287"/>
                </a:lnTo>
                <a:lnTo>
                  <a:pt x="233" y="287"/>
                </a:lnTo>
                <a:lnTo>
                  <a:pt x="233" y="287"/>
                </a:lnTo>
                <a:lnTo>
                  <a:pt x="232" y="287"/>
                </a:lnTo>
                <a:lnTo>
                  <a:pt x="232" y="287"/>
                </a:lnTo>
                <a:lnTo>
                  <a:pt x="232" y="287"/>
                </a:lnTo>
                <a:lnTo>
                  <a:pt x="232" y="287"/>
                </a:lnTo>
                <a:lnTo>
                  <a:pt x="232" y="287"/>
                </a:lnTo>
                <a:lnTo>
                  <a:pt x="232" y="287"/>
                </a:lnTo>
                <a:lnTo>
                  <a:pt x="232" y="287"/>
                </a:lnTo>
                <a:lnTo>
                  <a:pt x="232" y="287"/>
                </a:lnTo>
                <a:lnTo>
                  <a:pt x="232" y="287"/>
                </a:lnTo>
                <a:lnTo>
                  <a:pt x="231" y="287"/>
                </a:lnTo>
                <a:lnTo>
                  <a:pt x="231" y="287"/>
                </a:lnTo>
                <a:lnTo>
                  <a:pt x="231" y="287"/>
                </a:lnTo>
                <a:lnTo>
                  <a:pt x="231" y="287"/>
                </a:lnTo>
                <a:lnTo>
                  <a:pt x="231" y="287"/>
                </a:lnTo>
                <a:lnTo>
                  <a:pt x="232" y="288"/>
                </a:lnTo>
                <a:lnTo>
                  <a:pt x="232" y="288"/>
                </a:lnTo>
                <a:lnTo>
                  <a:pt x="232" y="288"/>
                </a:lnTo>
                <a:lnTo>
                  <a:pt x="232" y="288"/>
                </a:lnTo>
                <a:lnTo>
                  <a:pt x="232" y="288"/>
                </a:lnTo>
                <a:lnTo>
                  <a:pt x="232" y="288"/>
                </a:lnTo>
                <a:lnTo>
                  <a:pt x="232" y="288"/>
                </a:lnTo>
                <a:lnTo>
                  <a:pt x="232" y="288"/>
                </a:lnTo>
                <a:lnTo>
                  <a:pt x="232" y="288"/>
                </a:lnTo>
                <a:lnTo>
                  <a:pt x="231" y="288"/>
                </a:lnTo>
                <a:lnTo>
                  <a:pt x="231" y="288"/>
                </a:lnTo>
                <a:lnTo>
                  <a:pt x="231" y="288"/>
                </a:lnTo>
                <a:lnTo>
                  <a:pt x="231" y="288"/>
                </a:lnTo>
                <a:lnTo>
                  <a:pt x="231" y="288"/>
                </a:lnTo>
                <a:lnTo>
                  <a:pt x="231" y="288"/>
                </a:lnTo>
                <a:lnTo>
                  <a:pt x="231" y="288"/>
                </a:lnTo>
                <a:lnTo>
                  <a:pt x="231" y="288"/>
                </a:lnTo>
                <a:lnTo>
                  <a:pt x="231" y="288"/>
                </a:lnTo>
                <a:lnTo>
                  <a:pt x="231" y="288"/>
                </a:lnTo>
                <a:lnTo>
                  <a:pt x="231" y="288"/>
                </a:lnTo>
                <a:lnTo>
                  <a:pt x="231" y="288"/>
                </a:lnTo>
                <a:lnTo>
                  <a:pt x="231" y="288"/>
                </a:lnTo>
                <a:lnTo>
                  <a:pt x="231" y="288"/>
                </a:lnTo>
                <a:lnTo>
                  <a:pt x="231" y="288"/>
                </a:lnTo>
                <a:lnTo>
                  <a:pt x="231" y="288"/>
                </a:lnTo>
                <a:lnTo>
                  <a:pt x="231" y="289"/>
                </a:lnTo>
                <a:lnTo>
                  <a:pt x="231" y="289"/>
                </a:lnTo>
                <a:lnTo>
                  <a:pt x="231" y="289"/>
                </a:lnTo>
                <a:lnTo>
                  <a:pt x="230" y="289"/>
                </a:lnTo>
                <a:lnTo>
                  <a:pt x="230" y="289"/>
                </a:lnTo>
                <a:lnTo>
                  <a:pt x="230" y="289"/>
                </a:lnTo>
                <a:lnTo>
                  <a:pt x="230" y="289"/>
                </a:lnTo>
                <a:lnTo>
                  <a:pt x="230" y="289"/>
                </a:lnTo>
                <a:lnTo>
                  <a:pt x="230" y="289"/>
                </a:lnTo>
                <a:lnTo>
                  <a:pt x="230" y="288"/>
                </a:lnTo>
                <a:lnTo>
                  <a:pt x="230" y="288"/>
                </a:lnTo>
                <a:lnTo>
                  <a:pt x="230" y="288"/>
                </a:lnTo>
                <a:lnTo>
                  <a:pt x="230" y="288"/>
                </a:lnTo>
                <a:lnTo>
                  <a:pt x="230" y="288"/>
                </a:lnTo>
                <a:lnTo>
                  <a:pt x="230" y="288"/>
                </a:lnTo>
                <a:lnTo>
                  <a:pt x="230" y="288"/>
                </a:lnTo>
                <a:lnTo>
                  <a:pt x="229" y="288"/>
                </a:lnTo>
                <a:lnTo>
                  <a:pt x="229" y="288"/>
                </a:lnTo>
                <a:lnTo>
                  <a:pt x="229" y="288"/>
                </a:lnTo>
                <a:lnTo>
                  <a:pt x="229" y="288"/>
                </a:lnTo>
                <a:lnTo>
                  <a:pt x="229" y="288"/>
                </a:lnTo>
                <a:lnTo>
                  <a:pt x="229" y="288"/>
                </a:lnTo>
                <a:lnTo>
                  <a:pt x="229" y="288"/>
                </a:lnTo>
                <a:lnTo>
                  <a:pt x="229" y="288"/>
                </a:lnTo>
                <a:lnTo>
                  <a:pt x="229" y="288"/>
                </a:lnTo>
                <a:lnTo>
                  <a:pt x="228" y="288"/>
                </a:lnTo>
                <a:lnTo>
                  <a:pt x="228" y="288"/>
                </a:lnTo>
                <a:lnTo>
                  <a:pt x="228" y="288"/>
                </a:lnTo>
                <a:lnTo>
                  <a:pt x="228" y="287"/>
                </a:lnTo>
                <a:lnTo>
                  <a:pt x="228" y="287"/>
                </a:lnTo>
                <a:lnTo>
                  <a:pt x="228" y="287"/>
                </a:lnTo>
                <a:lnTo>
                  <a:pt x="228" y="287"/>
                </a:lnTo>
                <a:lnTo>
                  <a:pt x="228" y="287"/>
                </a:lnTo>
                <a:lnTo>
                  <a:pt x="228" y="287"/>
                </a:lnTo>
                <a:lnTo>
                  <a:pt x="228" y="287"/>
                </a:lnTo>
                <a:lnTo>
                  <a:pt x="228" y="287"/>
                </a:lnTo>
                <a:lnTo>
                  <a:pt x="228" y="287"/>
                </a:lnTo>
                <a:lnTo>
                  <a:pt x="228" y="288"/>
                </a:lnTo>
                <a:lnTo>
                  <a:pt x="228" y="288"/>
                </a:lnTo>
                <a:lnTo>
                  <a:pt x="228" y="288"/>
                </a:lnTo>
                <a:lnTo>
                  <a:pt x="227" y="288"/>
                </a:lnTo>
                <a:lnTo>
                  <a:pt x="227" y="288"/>
                </a:lnTo>
                <a:lnTo>
                  <a:pt x="227" y="288"/>
                </a:lnTo>
                <a:lnTo>
                  <a:pt x="227" y="288"/>
                </a:lnTo>
                <a:lnTo>
                  <a:pt x="227" y="288"/>
                </a:lnTo>
                <a:lnTo>
                  <a:pt x="227" y="288"/>
                </a:lnTo>
                <a:lnTo>
                  <a:pt x="227" y="288"/>
                </a:lnTo>
                <a:lnTo>
                  <a:pt x="227" y="288"/>
                </a:lnTo>
                <a:lnTo>
                  <a:pt x="227" y="288"/>
                </a:lnTo>
                <a:lnTo>
                  <a:pt x="227" y="288"/>
                </a:lnTo>
                <a:lnTo>
                  <a:pt x="227" y="288"/>
                </a:lnTo>
                <a:lnTo>
                  <a:pt x="227" y="288"/>
                </a:lnTo>
                <a:lnTo>
                  <a:pt x="227" y="288"/>
                </a:lnTo>
                <a:lnTo>
                  <a:pt x="227" y="288"/>
                </a:lnTo>
                <a:lnTo>
                  <a:pt x="227" y="288"/>
                </a:lnTo>
                <a:lnTo>
                  <a:pt x="226" y="288"/>
                </a:lnTo>
                <a:lnTo>
                  <a:pt x="226" y="288"/>
                </a:lnTo>
                <a:lnTo>
                  <a:pt x="226" y="288"/>
                </a:lnTo>
                <a:lnTo>
                  <a:pt x="226" y="288"/>
                </a:lnTo>
                <a:lnTo>
                  <a:pt x="226" y="288"/>
                </a:lnTo>
                <a:lnTo>
                  <a:pt x="226" y="288"/>
                </a:lnTo>
                <a:lnTo>
                  <a:pt x="226" y="288"/>
                </a:lnTo>
                <a:lnTo>
                  <a:pt x="226" y="288"/>
                </a:lnTo>
                <a:lnTo>
                  <a:pt x="226" y="288"/>
                </a:lnTo>
                <a:lnTo>
                  <a:pt x="226" y="289"/>
                </a:lnTo>
                <a:lnTo>
                  <a:pt x="226" y="289"/>
                </a:lnTo>
                <a:lnTo>
                  <a:pt x="226" y="289"/>
                </a:lnTo>
                <a:lnTo>
                  <a:pt x="226" y="289"/>
                </a:lnTo>
                <a:lnTo>
                  <a:pt x="226" y="289"/>
                </a:lnTo>
                <a:lnTo>
                  <a:pt x="226" y="289"/>
                </a:lnTo>
                <a:lnTo>
                  <a:pt x="226" y="289"/>
                </a:lnTo>
                <a:lnTo>
                  <a:pt x="225" y="289"/>
                </a:lnTo>
                <a:lnTo>
                  <a:pt x="225" y="289"/>
                </a:lnTo>
                <a:lnTo>
                  <a:pt x="225" y="289"/>
                </a:lnTo>
                <a:lnTo>
                  <a:pt x="226" y="289"/>
                </a:lnTo>
                <a:lnTo>
                  <a:pt x="225" y="289"/>
                </a:lnTo>
                <a:lnTo>
                  <a:pt x="225" y="289"/>
                </a:lnTo>
                <a:lnTo>
                  <a:pt x="225" y="289"/>
                </a:lnTo>
                <a:lnTo>
                  <a:pt x="225" y="289"/>
                </a:lnTo>
                <a:lnTo>
                  <a:pt x="225" y="289"/>
                </a:lnTo>
                <a:lnTo>
                  <a:pt x="225" y="289"/>
                </a:lnTo>
                <a:lnTo>
                  <a:pt x="225" y="289"/>
                </a:lnTo>
                <a:lnTo>
                  <a:pt x="225" y="289"/>
                </a:lnTo>
                <a:lnTo>
                  <a:pt x="224" y="289"/>
                </a:lnTo>
                <a:lnTo>
                  <a:pt x="224" y="289"/>
                </a:lnTo>
                <a:lnTo>
                  <a:pt x="224" y="289"/>
                </a:lnTo>
                <a:lnTo>
                  <a:pt x="224" y="289"/>
                </a:lnTo>
                <a:lnTo>
                  <a:pt x="224" y="290"/>
                </a:lnTo>
                <a:lnTo>
                  <a:pt x="223" y="290"/>
                </a:lnTo>
                <a:lnTo>
                  <a:pt x="223" y="291"/>
                </a:lnTo>
                <a:lnTo>
                  <a:pt x="222" y="291"/>
                </a:lnTo>
                <a:lnTo>
                  <a:pt x="222" y="292"/>
                </a:lnTo>
                <a:lnTo>
                  <a:pt x="222" y="292"/>
                </a:lnTo>
                <a:lnTo>
                  <a:pt x="221" y="292"/>
                </a:lnTo>
                <a:lnTo>
                  <a:pt x="221" y="292"/>
                </a:lnTo>
                <a:lnTo>
                  <a:pt x="220" y="292"/>
                </a:lnTo>
                <a:lnTo>
                  <a:pt x="220" y="292"/>
                </a:lnTo>
                <a:lnTo>
                  <a:pt x="220" y="292"/>
                </a:lnTo>
                <a:lnTo>
                  <a:pt x="220" y="293"/>
                </a:lnTo>
                <a:lnTo>
                  <a:pt x="219" y="293"/>
                </a:lnTo>
                <a:lnTo>
                  <a:pt x="219" y="293"/>
                </a:lnTo>
                <a:lnTo>
                  <a:pt x="218" y="293"/>
                </a:lnTo>
                <a:lnTo>
                  <a:pt x="218" y="293"/>
                </a:lnTo>
                <a:lnTo>
                  <a:pt x="218" y="293"/>
                </a:lnTo>
                <a:lnTo>
                  <a:pt x="218" y="293"/>
                </a:lnTo>
                <a:lnTo>
                  <a:pt x="218" y="293"/>
                </a:lnTo>
                <a:lnTo>
                  <a:pt x="218" y="293"/>
                </a:lnTo>
                <a:lnTo>
                  <a:pt x="218" y="293"/>
                </a:lnTo>
                <a:lnTo>
                  <a:pt x="218" y="293"/>
                </a:lnTo>
                <a:lnTo>
                  <a:pt x="218" y="293"/>
                </a:lnTo>
                <a:lnTo>
                  <a:pt x="218" y="293"/>
                </a:lnTo>
                <a:lnTo>
                  <a:pt x="217" y="294"/>
                </a:lnTo>
                <a:lnTo>
                  <a:pt x="216" y="294"/>
                </a:lnTo>
                <a:lnTo>
                  <a:pt x="216" y="294"/>
                </a:lnTo>
                <a:lnTo>
                  <a:pt x="214" y="295"/>
                </a:lnTo>
                <a:lnTo>
                  <a:pt x="210" y="297"/>
                </a:lnTo>
                <a:lnTo>
                  <a:pt x="210" y="297"/>
                </a:lnTo>
                <a:lnTo>
                  <a:pt x="205" y="300"/>
                </a:lnTo>
                <a:lnTo>
                  <a:pt x="200" y="302"/>
                </a:lnTo>
                <a:lnTo>
                  <a:pt x="199" y="302"/>
                </a:lnTo>
                <a:lnTo>
                  <a:pt x="198" y="303"/>
                </a:lnTo>
                <a:lnTo>
                  <a:pt x="197" y="303"/>
                </a:lnTo>
                <a:lnTo>
                  <a:pt x="196" y="304"/>
                </a:lnTo>
                <a:lnTo>
                  <a:pt x="196" y="304"/>
                </a:lnTo>
                <a:lnTo>
                  <a:pt x="196" y="304"/>
                </a:lnTo>
                <a:lnTo>
                  <a:pt x="196" y="304"/>
                </a:lnTo>
                <a:lnTo>
                  <a:pt x="196" y="304"/>
                </a:lnTo>
                <a:lnTo>
                  <a:pt x="195" y="304"/>
                </a:lnTo>
                <a:lnTo>
                  <a:pt x="193" y="305"/>
                </a:lnTo>
                <a:lnTo>
                  <a:pt x="192" y="306"/>
                </a:lnTo>
                <a:lnTo>
                  <a:pt x="191" y="306"/>
                </a:lnTo>
                <a:lnTo>
                  <a:pt x="189" y="307"/>
                </a:lnTo>
                <a:lnTo>
                  <a:pt x="189" y="307"/>
                </a:lnTo>
                <a:lnTo>
                  <a:pt x="178" y="311"/>
                </a:lnTo>
                <a:lnTo>
                  <a:pt x="178" y="311"/>
                </a:lnTo>
                <a:lnTo>
                  <a:pt x="177" y="311"/>
                </a:lnTo>
                <a:lnTo>
                  <a:pt x="177" y="311"/>
                </a:lnTo>
                <a:lnTo>
                  <a:pt x="177" y="311"/>
                </a:lnTo>
                <a:lnTo>
                  <a:pt x="177" y="311"/>
                </a:lnTo>
                <a:lnTo>
                  <a:pt x="175" y="312"/>
                </a:lnTo>
                <a:lnTo>
                  <a:pt x="174" y="312"/>
                </a:lnTo>
                <a:lnTo>
                  <a:pt x="173" y="312"/>
                </a:lnTo>
                <a:lnTo>
                  <a:pt x="171" y="313"/>
                </a:lnTo>
                <a:lnTo>
                  <a:pt x="170" y="313"/>
                </a:lnTo>
                <a:lnTo>
                  <a:pt x="157" y="318"/>
                </a:lnTo>
                <a:lnTo>
                  <a:pt x="156" y="318"/>
                </a:lnTo>
                <a:lnTo>
                  <a:pt x="156" y="318"/>
                </a:lnTo>
                <a:lnTo>
                  <a:pt x="153" y="319"/>
                </a:lnTo>
                <a:lnTo>
                  <a:pt x="152" y="319"/>
                </a:lnTo>
                <a:lnTo>
                  <a:pt x="150" y="319"/>
                </a:lnTo>
                <a:lnTo>
                  <a:pt x="149" y="320"/>
                </a:lnTo>
                <a:lnTo>
                  <a:pt x="148" y="320"/>
                </a:lnTo>
                <a:lnTo>
                  <a:pt x="148" y="320"/>
                </a:lnTo>
                <a:lnTo>
                  <a:pt x="148" y="320"/>
                </a:lnTo>
                <a:lnTo>
                  <a:pt x="148" y="320"/>
                </a:lnTo>
                <a:lnTo>
                  <a:pt x="148" y="320"/>
                </a:lnTo>
                <a:lnTo>
                  <a:pt x="148" y="320"/>
                </a:lnTo>
                <a:lnTo>
                  <a:pt x="148" y="319"/>
                </a:lnTo>
                <a:lnTo>
                  <a:pt x="148" y="319"/>
                </a:lnTo>
                <a:lnTo>
                  <a:pt x="148" y="319"/>
                </a:lnTo>
                <a:lnTo>
                  <a:pt x="148" y="319"/>
                </a:lnTo>
                <a:lnTo>
                  <a:pt x="148" y="319"/>
                </a:lnTo>
                <a:lnTo>
                  <a:pt x="148" y="319"/>
                </a:lnTo>
                <a:lnTo>
                  <a:pt x="148" y="319"/>
                </a:lnTo>
                <a:lnTo>
                  <a:pt x="148" y="319"/>
                </a:lnTo>
                <a:lnTo>
                  <a:pt x="148" y="319"/>
                </a:lnTo>
                <a:lnTo>
                  <a:pt x="148" y="319"/>
                </a:lnTo>
                <a:lnTo>
                  <a:pt x="148" y="319"/>
                </a:lnTo>
                <a:lnTo>
                  <a:pt x="148" y="319"/>
                </a:lnTo>
                <a:lnTo>
                  <a:pt x="148" y="318"/>
                </a:lnTo>
                <a:lnTo>
                  <a:pt x="148" y="319"/>
                </a:lnTo>
                <a:lnTo>
                  <a:pt x="148" y="318"/>
                </a:lnTo>
                <a:lnTo>
                  <a:pt x="148" y="318"/>
                </a:lnTo>
                <a:lnTo>
                  <a:pt x="148" y="318"/>
                </a:lnTo>
                <a:lnTo>
                  <a:pt x="148" y="318"/>
                </a:lnTo>
                <a:lnTo>
                  <a:pt x="148" y="318"/>
                </a:lnTo>
                <a:lnTo>
                  <a:pt x="148" y="318"/>
                </a:lnTo>
                <a:lnTo>
                  <a:pt x="148" y="318"/>
                </a:lnTo>
                <a:lnTo>
                  <a:pt x="148" y="318"/>
                </a:lnTo>
                <a:lnTo>
                  <a:pt x="148" y="317"/>
                </a:lnTo>
                <a:lnTo>
                  <a:pt x="148" y="317"/>
                </a:lnTo>
                <a:lnTo>
                  <a:pt x="148" y="317"/>
                </a:lnTo>
                <a:lnTo>
                  <a:pt x="148" y="317"/>
                </a:lnTo>
                <a:lnTo>
                  <a:pt x="149" y="317"/>
                </a:lnTo>
                <a:lnTo>
                  <a:pt x="149" y="317"/>
                </a:lnTo>
                <a:lnTo>
                  <a:pt x="149" y="317"/>
                </a:lnTo>
                <a:lnTo>
                  <a:pt x="149" y="317"/>
                </a:lnTo>
                <a:lnTo>
                  <a:pt x="149" y="317"/>
                </a:lnTo>
                <a:lnTo>
                  <a:pt x="149" y="317"/>
                </a:lnTo>
                <a:lnTo>
                  <a:pt x="149" y="317"/>
                </a:lnTo>
                <a:lnTo>
                  <a:pt x="149" y="317"/>
                </a:lnTo>
                <a:lnTo>
                  <a:pt x="149" y="317"/>
                </a:lnTo>
                <a:lnTo>
                  <a:pt x="149" y="316"/>
                </a:lnTo>
                <a:lnTo>
                  <a:pt x="149" y="316"/>
                </a:lnTo>
                <a:lnTo>
                  <a:pt x="149" y="316"/>
                </a:lnTo>
                <a:lnTo>
                  <a:pt x="149" y="316"/>
                </a:lnTo>
                <a:lnTo>
                  <a:pt x="149" y="316"/>
                </a:lnTo>
                <a:lnTo>
                  <a:pt x="149" y="316"/>
                </a:lnTo>
                <a:lnTo>
                  <a:pt x="149" y="316"/>
                </a:lnTo>
                <a:lnTo>
                  <a:pt x="149" y="316"/>
                </a:lnTo>
                <a:lnTo>
                  <a:pt x="149" y="316"/>
                </a:lnTo>
                <a:lnTo>
                  <a:pt x="149" y="316"/>
                </a:lnTo>
                <a:lnTo>
                  <a:pt x="149" y="316"/>
                </a:lnTo>
                <a:lnTo>
                  <a:pt x="149" y="316"/>
                </a:lnTo>
                <a:lnTo>
                  <a:pt x="149" y="316"/>
                </a:lnTo>
                <a:lnTo>
                  <a:pt x="149" y="316"/>
                </a:lnTo>
                <a:lnTo>
                  <a:pt x="149" y="316"/>
                </a:lnTo>
                <a:lnTo>
                  <a:pt x="149" y="316"/>
                </a:lnTo>
                <a:lnTo>
                  <a:pt x="149" y="315"/>
                </a:lnTo>
                <a:lnTo>
                  <a:pt x="149" y="315"/>
                </a:lnTo>
                <a:lnTo>
                  <a:pt x="149" y="315"/>
                </a:lnTo>
                <a:lnTo>
                  <a:pt x="149" y="315"/>
                </a:lnTo>
                <a:lnTo>
                  <a:pt x="149" y="315"/>
                </a:lnTo>
                <a:lnTo>
                  <a:pt x="149" y="315"/>
                </a:lnTo>
                <a:lnTo>
                  <a:pt x="149" y="315"/>
                </a:lnTo>
                <a:lnTo>
                  <a:pt x="149" y="315"/>
                </a:lnTo>
                <a:lnTo>
                  <a:pt x="149" y="315"/>
                </a:lnTo>
                <a:lnTo>
                  <a:pt x="149" y="315"/>
                </a:lnTo>
                <a:lnTo>
                  <a:pt x="149" y="315"/>
                </a:lnTo>
                <a:lnTo>
                  <a:pt x="149" y="315"/>
                </a:lnTo>
                <a:lnTo>
                  <a:pt x="149" y="314"/>
                </a:lnTo>
                <a:lnTo>
                  <a:pt x="149" y="314"/>
                </a:lnTo>
                <a:lnTo>
                  <a:pt x="149" y="314"/>
                </a:lnTo>
                <a:lnTo>
                  <a:pt x="149" y="314"/>
                </a:lnTo>
                <a:lnTo>
                  <a:pt x="149" y="314"/>
                </a:lnTo>
                <a:lnTo>
                  <a:pt x="149" y="314"/>
                </a:lnTo>
                <a:lnTo>
                  <a:pt x="149" y="314"/>
                </a:lnTo>
                <a:lnTo>
                  <a:pt x="149" y="314"/>
                </a:lnTo>
                <a:lnTo>
                  <a:pt x="149" y="314"/>
                </a:lnTo>
                <a:lnTo>
                  <a:pt x="149" y="313"/>
                </a:lnTo>
                <a:lnTo>
                  <a:pt x="149" y="313"/>
                </a:lnTo>
                <a:lnTo>
                  <a:pt x="149" y="313"/>
                </a:lnTo>
                <a:lnTo>
                  <a:pt x="149" y="313"/>
                </a:lnTo>
                <a:lnTo>
                  <a:pt x="149" y="313"/>
                </a:lnTo>
                <a:lnTo>
                  <a:pt x="149" y="313"/>
                </a:lnTo>
                <a:lnTo>
                  <a:pt x="149" y="313"/>
                </a:lnTo>
                <a:lnTo>
                  <a:pt x="149" y="313"/>
                </a:lnTo>
                <a:lnTo>
                  <a:pt x="149" y="313"/>
                </a:lnTo>
                <a:lnTo>
                  <a:pt x="149" y="313"/>
                </a:lnTo>
                <a:lnTo>
                  <a:pt x="149" y="313"/>
                </a:lnTo>
                <a:lnTo>
                  <a:pt x="149" y="313"/>
                </a:lnTo>
                <a:lnTo>
                  <a:pt x="149" y="313"/>
                </a:lnTo>
                <a:lnTo>
                  <a:pt x="149" y="312"/>
                </a:lnTo>
                <a:lnTo>
                  <a:pt x="149" y="312"/>
                </a:lnTo>
                <a:lnTo>
                  <a:pt x="149" y="312"/>
                </a:lnTo>
                <a:lnTo>
                  <a:pt x="149" y="312"/>
                </a:lnTo>
                <a:lnTo>
                  <a:pt x="149" y="312"/>
                </a:lnTo>
                <a:lnTo>
                  <a:pt x="149" y="312"/>
                </a:lnTo>
                <a:lnTo>
                  <a:pt x="149" y="312"/>
                </a:lnTo>
                <a:lnTo>
                  <a:pt x="149" y="312"/>
                </a:lnTo>
                <a:lnTo>
                  <a:pt x="149" y="312"/>
                </a:lnTo>
                <a:lnTo>
                  <a:pt x="149" y="312"/>
                </a:lnTo>
                <a:lnTo>
                  <a:pt x="149" y="312"/>
                </a:lnTo>
                <a:lnTo>
                  <a:pt x="149" y="311"/>
                </a:lnTo>
                <a:lnTo>
                  <a:pt x="149" y="311"/>
                </a:lnTo>
                <a:lnTo>
                  <a:pt x="149" y="311"/>
                </a:lnTo>
                <a:lnTo>
                  <a:pt x="149" y="311"/>
                </a:lnTo>
                <a:lnTo>
                  <a:pt x="149" y="311"/>
                </a:lnTo>
                <a:lnTo>
                  <a:pt x="149" y="311"/>
                </a:lnTo>
                <a:lnTo>
                  <a:pt x="149" y="311"/>
                </a:lnTo>
                <a:lnTo>
                  <a:pt x="149" y="310"/>
                </a:lnTo>
                <a:lnTo>
                  <a:pt x="149" y="310"/>
                </a:lnTo>
                <a:lnTo>
                  <a:pt x="149" y="310"/>
                </a:lnTo>
                <a:lnTo>
                  <a:pt x="150" y="310"/>
                </a:lnTo>
                <a:lnTo>
                  <a:pt x="150" y="310"/>
                </a:lnTo>
                <a:lnTo>
                  <a:pt x="149" y="310"/>
                </a:lnTo>
                <a:lnTo>
                  <a:pt x="149" y="310"/>
                </a:lnTo>
                <a:lnTo>
                  <a:pt x="149" y="310"/>
                </a:lnTo>
                <a:lnTo>
                  <a:pt x="149" y="310"/>
                </a:lnTo>
                <a:lnTo>
                  <a:pt x="149" y="310"/>
                </a:lnTo>
                <a:lnTo>
                  <a:pt x="149" y="309"/>
                </a:lnTo>
                <a:lnTo>
                  <a:pt x="149" y="309"/>
                </a:lnTo>
                <a:lnTo>
                  <a:pt x="149" y="309"/>
                </a:lnTo>
                <a:lnTo>
                  <a:pt x="149" y="309"/>
                </a:lnTo>
                <a:lnTo>
                  <a:pt x="149" y="307"/>
                </a:lnTo>
                <a:lnTo>
                  <a:pt x="149" y="307"/>
                </a:lnTo>
                <a:lnTo>
                  <a:pt x="149" y="307"/>
                </a:lnTo>
                <a:lnTo>
                  <a:pt x="148" y="306"/>
                </a:lnTo>
                <a:lnTo>
                  <a:pt x="148" y="306"/>
                </a:lnTo>
                <a:lnTo>
                  <a:pt x="148" y="306"/>
                </a:lnTo>
                <a:lnTo>
                  <a:pt x="148" y="305"/>
                </a:lnTo>
                <a:lnTo>
                  <a:pt x="147" y="305"/>
                </a:lnTo>
                <a:lnTo>
                  <a:pt x="147" y="304"/>
                </a:lnTo>
                <a:lnTo>
                  <a:pt x="147" y="304"/>
                </a:lnTo>
                <a:lnTo>
                  <a:pt x="147" y="303"/>
                </a:lnTo>
                <a:lnTo>
                  <a:pt x="148" y="303"/>
                </a:lnTo>
                <a:lnTo>
                  <a:pt x="148" y="303"/>
                </a:lnTo>
                <a:lnTo>
                  <a:pt x="148" y="303"/>
                </a:lnTo>
                <a:lnTo>
                  <a:pt x="147" y="303"/>
                </a:lnTo>
                <a:lnTo>
                  <a:pt x="147" y="303"/>
                </a:lnTo>
                <a:lnTo>
                  <a:pt x="147" y="303"/>
                </a:lnTo>
                <a:lnTo>
                  <a:pt x="147" y="302"/>
                </a:lnTo>
                <a:lnTo>
                  <a:pt x="147" y="302"/>
                </a:lnTo>
                <a:lnTo>
                  <a:pt x="147" y="302"/>
                </a:lnTo>
                <a:lnTo>
                  <a:pt x="147" y="301"/>
                </a:lnTo>
                <a:lnTo>
                  <a:pt x="146" y="301"/>
                </a:lnTo>
                <a:lnTo>
                  <a:pt x="146" y="301"/>
                </a:lnTo>
                <a:lnTo>
                  <a:pt x="146" y="301"/>
                </a:lnTo>
                <a:lnTo>
                  <a:pt x="146" y="301"/>
                </a:lnTo>
                <a:lnTo>
                  <a:pt x="146" y="301"/>
                </a:lnTo>
                <a:lnTo>
                  <a:pt x="146" y="301"/>
                </a:lnTo>
                <a:lnTo>
                  <a:pt x="146" y="300"/>
                </a:lnTo>
                <a:lnTo>
                  <a:pt x="146" y="300"/>
                </a:lnTo>
                <a:lnTo>
                  <a:pt x="146" y="300"/>
                </a:lnTo>
                <a:lnTo>
                  <a:pt x="146" y="300"/>
                </a:lnTo>
                <a:lnTo>
                  <a:pt x="145" y="299"/>
                </a:lnTo>
                <a:lnTo>
                  <a:pt x="145" y="299"/>
                </a:lnTo>
                <a:lnTo>
                  <a:pt x="145" y="299"/>
                </a:lnTo>
                <a:lnTo>
                  <a:pt x="145" y="299"/>
                </a:lnTo>
                <a:lnTo>
                  <a:pt x="145" y="298"/>
                </a:lnTo>
                <a:lnTo>
                  <a:pt x="145" y="298"/>
                </a:lnTo>
                <a:lnTo>
                  <a:pt x="145" y="298"/>
                </a:lnTo>
                <a:lnTo>
                  <a:pt x="145" y="297"/>
                </a:lnTo>
                <a:lnTo>
                  <a:pt x="145" y="297"/>
                </a:lnTo>
                <a:lnTo>
                  <a:pt x="145" y="297"/>
                </a:lnTo>
                <a:lnTo>
                  <a:pt x="145" y="296"/>
                </a:lnTo>
                <a:lnTo>
                  <a:pt x="145" y="296"/>
                </a:lnTo>
                <a:lnTo>
                  <a:pt x="145" y="296"/>
                </a:lnTo>
                <a:lnTo>
                  <a:pt x="145" y="296"/>
                </a:lnTo>
                <a:lnTo>
                  <a:pt x="145" y="295"/>
                </a:lnTo>
                <a:lnTo>
                  <a:pt x="145" y="295"/>
                </a:lnTo>
                <a:lnTo>
                  <a:pt x="145" y="295"/>
                </a:lnTo>
                <a:lnTo>
                  <a:pt x="145" y="295"/>
                </a:lnTo>
                <a:lnTo>
                  <a:pt x="145" y="295"/>
                </a:lnTo>
                <a:lnTo>
                  <a:pt x="145" y="295"/>
                </a:lnTo>
                <a:lnTo>
                  <a:pt x="145" y="294"/>
                </a:lnTo>
                <a:lnTo>
                  <a:pt x="145" y="294"/>
                </a:lnTo>
                <a:lnTo>
                  <a:pt x="145" y="294"/>
                </a:lnTo>
                <a:lnTo>
                  <a:pt x="145" y="294"/>
                </a:lnTo>
                <a:lnTo>
                  <a:pt x="144" y="293"/>
                </a:lnTo>
                <a:lnTo>
                  <a:pt x="144" y="293"/>
                </a:lnTo>
                <a:lnTo>
                  <a:pt x="144" y="293"/>
                </a:lnTo>
                <a:lnTo>
                  <a:pt x="144" y="293"/>
                </a:lnTo>
                <a:lnTo>
                  <a:pt x="143" y="293"/>
                </a:lnTo>
                <a:lnTo>
                  <a:pt x="143" y="293"/>
                </a:lnTo>
                <a:lnTo>
                  <a:pt x="143" y="293"/>
                </a:lnTo>
                <a:lnTo>
                  <a:pt x="143" y="293"/>
                </a:lnTo>
                <a:lnTo>
                  <a:pt x="143" y="293"/>
                </a:lnTo>
                <a:lnTo>
                  <a:pt x="143" y="293"/>
                </a:lnTo>
                <a:lnTo>
                  <a:pt x="143" y="293"/>
                </a:lnTo>
                <a:lnTo>
                  <a:pt x="143" y="293"/>
                </a:lnTo>
                <a:lnTo>
                  <a:pt x="143" y="293"/>
                </a:lnTo>
                <a:lnTo>
                  <a:pt x="143" y="293"/>
                </a:lnTo>
                <a:lnTo>
                  <a:pt x="143" y="293"/>
                </a:lnTo>
                <a:lnTo>
                  <a:pt x="142" y="293"/>
                </a:lnTo>
                <a:lnTo>
                  <a:pt x="142" y="292"/>
                </a:lnTo>
                <a:lnTo>
                  <a:pt x="142" y="292"/>
                </a:lnTo>
                <a:lnTo>
                  <a:pt x="142" y="292"/>
                </a:lnTo>
                <a:lnTo>
                  <a:pt x="142" y="292"/>
                </a:lnTo>
                <a:lnTo>
                  <a:pt x="142" y="292"/>
                </a:lnTo>
                <a:lnTo>
                  <a:pt x="142" y="292"/>
                </a:lnTo>
                <a:lnTo>
                  <a:pt x="142" y="292"/>
                </a:lnTo>
                <a:lnTo>
                  <a:pt x="142" y="292"/>
                </a:lnTo>
                <a:lnTo>
                  <a:pt x="141" y="292"/>
                </a:lnTo>
                <a:lnTo>
                  <a:pt x="141" y="292"/>
                </a:lnTo>
                <a:lnTo>
                  <a:pt x="141" y="292"/>
                </a:lnTo>
                <a:lnTo>
                  <a:pt x="141" y="292"/>
                </a:lnTo>
                <a:lnTo>
                  <a:pt x="141" y="292"/>
                </a:lnTo>
                <a:lnTo>
                  <a:pt x="141" y="291"/>
                </a:lnTo>
                <a:lnTo>
                  <a:pt x="141" y="291"/>
                </a:lnTo>
                <a:lnTo>
                  <a:pt x="141" y="291"/>
                </a:lnTo>
                <a:lnTo>
                  <a:pt x="141" y="291"/>
                </a:lnTo>
                <a:lnTo>
                  <a:pt x="141" y="291"/>
                </a:lnTo>
                <a:lnTo>
                  <a:pt x="141" y="291"/>
                </a:lnTo>
                <a:lnTo>
                  <a:pt x="141" y="291"/>
                </a:lnTo>
                <a:lnTo>
                  <a:pt x="141" y="291"/>
                </a:lnTo>
                <a:lnTo>
                  <a:pt x="141" y="291"/>
                </a:lnTo>
                <a:lnTo>
                  <a:pt x="141" y="291"/>
                </a:lnTo>
                <a:lnTo>
                  <a:pt x="141" y="290"/>
                </a:lnTo>
                <a:lnTo>
                  <a:pt x="141" y="290"/>
                </a:lnTo>
                <a:lnTo>
                  <a:pt x="141" y="290"/>
                </a:lnTo>
                <a:lnTo>
                  <a:pt x="141" y="290"/>
                </a:lnTo>
                <a:lnTo>
                  <a:pt x="141" y="290"/>
                </a:lnTo>
                <a:lnTo>
                  <a:pt x="141" y="290"/>
                </a:lnTo>
                <a:lnTo>
                  <a:pt x="140" y="290"/>
                </a:lnTo>
                <a:lnTo>
                  <a:pt x="140" y="290"/>
                </a:lnTo>
                <a:lnTo>
                  <a:pt x="140" y="289"/>
                </a:lnTo>
                <a:lnTo>
                  <a:pt x="140" y="289"/>
                </a:lnTo>
                <a:lnTo>
                  <a:pt x="140" y="289"/>
                </a:lnTo>
                <a:lnTo>
                  <a:pt x="140" y="289"/>
                </a:lnTo>
                <a:lnTo>
                  <a:pt x="140" y="289"/>
                </a:lnTo>
                <a:lnTo>
                  <a:pt x="140" y="289"/>
                </a:lnTo>
                <a:lnTo>
                  <a:pt x="140" y="289"/>
                </a:lnTo>
                <a:lnTo>
                  <a:pt x="140" y="289"/>
                </a:lnTo>
                <a:lnTo>
                  <a:pt x="140" y="289"/>
                </a:lnTo>
                <a:lnTo>
                  <a:pt x="140" y="288"/>
                </a:lnTo>
                <a:lnTo>
                  <a:pt x="140" y="288"/>
                </a:lnTo>
                <a:lnTo>
                  <a:pt x="140" y="288"/>
                </a:lnTo>
                <a:lnTo>
                  <a:pt x="140" y="288"/>
                </a:lnTo>
                <a:lnTo>
                  <a:pt x="140" y="288"/>
                </a:lnTo>
                <a:lnTo>
                  <a:pt x="140" y="288"/>
                </a:lnTo>
                <a:lnTo>
                  <a:pt x="140" y="288"/>
                </a:lnTo>
                <a:lnTo>
                  <a:pt x="140" y="288"/>
                </a:lnTo>
                <a:lnTo>
                  <a:pt x="140" y="288"/>
                </a:lnTo>
                <a:lnTo>
                  <a:pt x="140" y="288"/>
                </a:lnTo>
                <a:lnTo>
                  <a:pt x="140" y="288"/>
                </a:lnTo>
                <a:lnTo>
                  <a:pt x="139" y="288"/>
                </a:lnTo>
                <a:lnTo>
                  <a:pt x="139" y="288"/>
                </a:lnTo>
                <a:lnTo>
                  <a:pt x="139" y="287"/>
                </a:lnTo>
                <a:lnTo>
                  <a:pt x="139" y="287"/>
                </a:lnTo>
                <a:lnTo>
                  <a:pt x="139" y="287"/>
                </a:lnTo>
                <a:lnTo>
                  <a:pt x="139" y="287"/>
                </a:lnTo>
                <a:lnTo>
                  <a:pt x="139" y="287"/>
                </a:lnTo>
                <a:lnTo>
                  <a:pt x="139" y="287"/>
                </a:lnTo>
                <a:lnTo>
                  <a:pt x="139" y="287"/>
                </a:lnTo>
                <a:lnTo>
                  <a:pt x="139" y="287"/>
                </a:lnTo>
                <a:lnTo>
                  <a:pt x="139" y="287"/>
                </a:lnTo>
                <a:lnTo>
                  <a:pt x="139" y="286"/>
                </a:lnTo>
                <a:lnTo>
                  <a:pt x="139" y="286"/>
                </a:lnTo>
                <a:lnTo>
                  <a:pt x="139" y="286"/>
                </a:lnTo>
                <a:lnTo>
                  <a:pt x="139" y="286"/>
                </a:lnTo>
                <a:lnTo>
                  <a:pt x="139" y="286"/>
                </a:lnTo>
                <a:lnTo>
                  <a:pt x="139" y="286"/>
                </a:lnTo>
                <a:lnTo>
                  <a:pt x="139" y="286"/>
                </a:lnTo>
                <a:lnTo>
                  <a:pt x="139" y="285"/>
                </a:lnTo>
                <a:lnTo>
                  <a:pt x="138" y="285"/>
                </a:lnTo>
                <a:lnTo>
                  <a:pt x="138" y="285"/>
                </a:lnTo>
                <a:lnTo>
                  <a:pt x="138" y="284"/>
                </a:lnTo>
                <a:lnTo>
                  <a:pt x="138" y="284"/>
                </a:lnTo>
                <a:lnTo>
                  <a:pt x="138" y="284"/>
                </a:lnTo>
                <a:lnTo>
                  <a:pt x="139" y="284"/>
                </a:lnTo>
                <a:lnTo>
                  <a:pt x="139" y="283"/>
                </a:lnTo>
                <a:lnTo>
                  <a:pt x="139" y="283"/>
                </a:lnTo>
                <a:lnTo>
                  <a:pt x="139" y="283"/>
                </a:lnTo>
                <a:lnTo>
                  <a:pt x="139" y="283"/>
                </a:lnTo>
                <a:lnTo>
                  <a:pt x="139" y="283"/>
                </a:lnTo>
                <a:lnTo>
                  <a:pt x="139" y="282"/>
                </a:lnTo>
                <a:lnTo>
                  <a:pt x="139" y="282"/>
                </a:lnTo>
                <a:lnTo>
                  <a:pt x="139" y="282"/>
                </a:lnTo>
                <a:lnTo>
                  <a:pt x="139" y="282"/>
                </a:lnTo>
                <a:lnTo>
                  <a:pt x="139" y="282"/>
                </a:lnTo>
                <a:lnTo>
                  <a:pt x="139" y="282"/>
                </a:lnTo>
                <a:lnTo>
                  <a:pt x="139" y="282"/>
                </a:lnTo>
                <a:lnTo>
                  <a:pt x="139" y="282"/>
                </a:lnTo>
                <a:lnTo>
                  <a:pt x="139" y="282"/>
                </a:lnTo>
                <a:lnTo>
                  <a:pt x="139" y="281"/>
                </a:lnTo>
                <a:lnTo>
                  <a:pt x="139" y="281"/>
                </a:lnTo>
                <a:lnTo>
                  <a:pt x="139" y="280"/>
                </a:lnTo>
                <a:lnTo>
                  <a:pt x="139" y="280"/>
                </a:lnTo>
                <a:lnTo>
                  <a:pt x="139" y="280"/>
                </a:lnTo>
                <a:lnTo>
                  <a:pt x="139" y="280"/>
                </a:lnTo>
                <a:lnTo>
                  <a:pt x="139" y="280"/>
                </a:lnTo>
                <a:lnTo>
                  <a:pt x="139" y="280"/>
                </a:lnTo>
                <a:lnTo>
                  <a:pt x="139" y="279"/>
                </a:lnTo>
                <a:lnTo>
                  <a:pt x="139" y="279"/>
                </a:lnTo>
                <a:lnTo>
                  <a:pt x="139" y="279"/>
                </a:lnTo>
                <a:lnTo>
                  <a:pt x="139" y="279"/>
                </a:lnTo>
                <a:lnTo>
                  <a:pt x="139" y="278"/>
                </a:lnTo>
                <a:lnTo>
                  <a:pt x="139" y="278"/>
                </a:lnTo>
                <a:lnTo>
                  <a:pt x="139" y="277"/>
                </a:lnTo>
                <a:lnTo>
                  <a:pt x="139" y="277"/>
                </a:lnTo>
                <a:lnTo>
                  <a:pt x="138" y="277"/>
                </a:lnTo>
                <a:lnTo>
                  <a:pt x="138" y="277"/>
                </a:lnTo>
                <a:lnTo>
                  <a:pt x="138" y="277"/>
                </a:lnTo>
                <a:lnTo>
                  <a:pt x="138" y="277"/>
                </a:lnTo>
                <a:lnTo>
                  <a:pt x="138" y="276"/>
                </a:lnTo>
                <a:lnTo>
                  <a:pt x="138" y="276"/>
                </a:lnTo>
                <a:lnTo>
                  <a:pt x="138" y="276"/>
                </a:lnTo>
                <a:lnTo>
                  <a:pt x="137" y="276"/>
                </a:lnTo>
                <a:lnTo>
                  <a:pt x="137" y="276"/>
                </a:lnTo>
                <a:lnTo>
                  <a:pt x="137" y="276"/>
                </a:lnTo>
                <a:lnTo>
                  <a:pt x="137" y="276"/>
                </a:lnTo>
                <a:lnTo>
                  <a:pt x="137" y="275"/>
                </a:lnTo>
                <a:lnTo>
                  <a:pt x="137" y="275"/>
                </a:lnTo>
                <a:lnTo>
                  <a:pt x="137" y="275"/>
                </a:lnTo>
                <a:lnTo>
                  <a:pt x="137" y="275"/>
                </a:lnTo>
                <a:lnTo>
                  <a:pt x="137" y="275"/>
                </a:lnTo>
                <a:lnTo>
                  <a:pt x="137" y="275"/>
                </a:lnTo>
                <a:lnTo>
                  <a:pt x="137" y="275"/>
                </a:lnTo>
                <a:lnTo>
                  <a:pt x="137" y="275"/>
                </a:lnTo>
                <a:lnTo>
                  <a:pt x="137" y="274"/>
                </a:lnTo>
                <a:lnTo>
                  <a:pt x="137" y="273"/>
                </a:lnTo>
                <a:lnTo>
                  <a:pt x="137" y="273"/>
                </a:lnTo>
                <a:lnTo>
                  <a:pt x="137" y="273"/>
                </a:lnTo>
                <a:lnTo>
                  <a:pt x="137" y="273"/>
                </a:lnTo>
                <a:lnTo>
                  <a:pt x="137" y="273"/>
                </a:lnTo>
                <a:lnTo>
                  <a:pt x="137" y="273"/>
                </a:lnTo>
                <a:lnTo>
                  <a:pt x="136" y="273"/>
                </a:lnTo>
                <a:lnTo>
                  <a:pt x="136" y="272"/>
                </a:lnTo>
                <a:lnTo>
                  <a:pt x="136" y="272"/>
                </a:lnTo>
                <a:lnTo>
                  <a:pt x="136" y="271"/>
                </a:lnTo>
                <a:lnTo>
                  <a:pt x="136" y="271"/>
                </a:lnTo>
                <a:lnTo>
                  <a:pt x="136" y="271"/>
                </a:lnTo>
                <a:lnTo>
                  <a:pt x="136" y="271"/>
                </a:lnTo>
                <a:lnTo>
                  <a:pt x="136" y="270"/>
                </a:lnTo>
                <a:lnTo>
                  <a:pt x="136" y="270"/>
                </a:lnTo>
                <a:lnTo>
                  <a:pt x="135" y="270"/>
                </a:lnTo>
                <a:lnTo>
                  <a:pt x="135" y="270"/>
                </a:lnTo>
                <a:lnTo>
                  <a:pt x="135" y="270"/>
                </a:lnTo>
                <a:lnTo>
                  <a:pt x="135" y="270"/>
                </a:lnTo>
                <a:lnTo>
                  <a:pt x="135" y="269"/>
                </a:lnTo>
                <a:lnTo>
                  <a:pt x="135" y="269"/>
                </a:lnTo>
                <a:lnTo>
                  <a:pt x="135" y="269"/>
                </a:lnTo>
                <a:lnTo>
                  <a:pt x="135" y="269"/>
                </a:lnTo>
                <a:lnTo>
                  <a:pt x="135" y="269"/>
                </a:lnTo>
                <a:lnTo>
                  <a:pt x="135" y="269"/>
                </a:lnTo>
                <a:lnTo>
                  <a:pt x="135" y="269"/>
                </a:lnTo>
                <a:lnTo>
                  <a:pt x="135" y="269"/>
                </a:lnTo>
                <a:lnTo>
                  <a:pt x="135" y="269"/>
                </a:lnTo>
                <a:lnTo>
                  <a:pt x="135" y="268"/>
                </a:lnTo>
                <a:lnTo>
                  <a:pt x="134" y="268"/>
                </a:lnTo>
                <a:lnTo>
                  <a:pt x="135" y="268"/>
                </a:lnTo>
                <a:lnTo>
                  <a:pt x="135" y="268"/>
                </a:lnTo>
                <a:lnTo>
                  <a:pt x="135" y="268"/>
                </a:lnTo>
                <a:lnTo>
                  <a:pt x="135" y="268"/>
                </a:lnTo>
                <a:lnTo>
                  <a:pt x="135" y="268"/>
                </a:lnTo>
                <a:lnTo>
                  <a:pt x="135" y="268"/>
                </a:lnTo>
                <a:lnTo>
                  <a:pt x="135" y="268"/>
                </a:lnTo>
                <a:lnTo>
                  <a:pt x="135" y="268"/>
                </a:lnTo>
                <a:lnTo>
                  <a:pt x="135" y="268"/>
                </a:lnTo>
                <a:lnTo>
                  <a:pt x="135" y="267"/>
                </a:lnTo>
                <a:lnTo>
                  <a:pt x="135" y="267"/>
                </a:lnTo>
                <a:lnTo>
                  <a:pt x="135" y="267"/>
                </a:lnTo>
                <a:lnTo>
                  <a:pt x="135" y="266"/>
                </a:lnTo>
                <a:lnTo>
                  <a:pt x="135" y="266"/>
                </a:lnTo>
                <a:lnTo>
                  <a:pt x="135" y="266"/>
                </a:lnTo>
                <a:lnTo>
                  <a:pt x="134" y="266"/>
                </a:lnTo>
                <a:lnTo>
                  <a:pt x="134" y="266"/>
                </a:lnTo>
                <a:lnTo>
                  <a:pt x="133" y="265"/>
                </a:lnTo>
                <a:lnTo>
                  <a:pt x="133" y="265"/>
                </a:lnTo>
                <a:lnTo>
                  <a:pt x="133" y="265"/>
                </a:lnTo>
                <a:lnTo>
                  <a:pt x="133" y="265"/>
                </a:lnTo>
                <a:lnTo>
                  <a:pt x="133" y="264"/>
                </a:lnTo>
                <a:lnTo>
                  <a:pt x="133" y="264"/>
                </a:lnTo>
                <a:lnTo>
                  <a:pt x="133" y="264"/>
                </a:lnTo>
                <a:lnTo>
                  <a:pt x="133" y="264"/>
                </a:lnTo>
                <a:lnTo>
                  <a:pt x="133" y="264"/>
                </a:lnTo>
                <a:lnTo>
                  <a:pt x="133" y="263"/>
                </a:lnTo>
                <a:lnTo>
                  <a:pt x="133" y="263"/>
                </a:lnTo>
                <a:lnTo>
                  <a:pt x="133" y="263"/>
                </a:lnTo>
                <a:lnTo>
                  <a:pt x="133" y="262"/>
                </a:lnTo>
                <a:lnTo>
                  <a:pt x="133" y="262"/>
                </a:lnTo>
                <a:lnTo>
                  <a:pt x="133" y="262"/>
                </a:lnTo>
                <a:lnTo>
                  <a:pt x="134" y="262"/>
                </a:lnTo>
                <a:lnTo>
                  <a:pt x="134" y="261"/>
                </a:lnTo>
                <a:lnTo>
                  <a:pt x="134" y="261"/>
                </a:lnTo>
                <a:lnTo>
                  <a:pt x="135" y="260"/>
                </a:lnTo>
                <a:lnTo>
                  <a:pt x="135" y="260"/>
                </a:lnTo>
                <a:lnTo>
                  <a:pt x="135" y="260"/>
                </a:lnTo>
                <a:lnTo>
                  <a:pt x="136" y="260"/>
                </a:lnTo>
                <a:lnTo>
                  <a:pt x="136" y="260"/>
                </a:lnTo>
                <a:lnTo>
                  <a:pt x="136" y="260"/>
                </a:lnTo>
                <a:lnTo>
                  <a:pt x="136" y="260"/>
                </a:lnTo>
                <a:lnTo>
                  <a:pt x="136" y="260"/>
                </a:lnTo>
                <a:lnTo>
                  <a:pt x="136" y="260"/>
                </a:lnTo>
                <a:lnTo>
                  <a:pt x="137" y="259"/>
                </a:lnTo>
                <a:lnTo>
                  <a:pt x="137" y="259"/>
                </a:lnTo>
                <a:lnTo>
                  <a:pt x="137" y="259"/>
                </a:lnTo>
                <a:lnTo>
                  <a:pt x="137" y="259"/>
                </a:lnTo>
                <a:lnTo>
                  <a:pt x="137" y="259"/>
                </a:lnTo>
                <a:lnTo>
                  <a:pt x="137" y="259"/>
                </a:lnTo>
                <a:lnTo>
                  <a:pt x="137" y="258"/>
                </a:lnTo>
                <a:lnTo>
                  <a:pt x="137" y="258"/>
                </a:lnTo>
                <a:lnTo>
                  <a:pt x="137" y="258"/>
                </a:lnTo>
                <a:lnTo>
                  <a:pt x="137" y="258"/>
                </a:lnTo>
                <a:lnTo>
                  <a:pt x="137" y="258"/>
                </a:lnTo>
                <a:lnTo>
                  <a:pt x="137" y="258"/>
                </a:lnTo>
                <a:lnTo>
                  <a:pt x="137" y="258"/>
                </a:lnTo>
                <a:lnTo>
                  <a:pt x="137" y="258"/>
                </a:lnTo>
                <a:lnTo>
                  <a:pt x="137" y="258"/>
                </a:lnTo>
                <a:lnTo>
                  <a:pt x="137" y="257"/>
                </a:lnTo>
                <a:lnTo>
                  <a:pt x="137" y="257"/>
                </a:lnTo>
                <a:lnTo>
                  <a:pt x="137" y="257"/>
                </a:lnTo>
                <a:lnTo>
                  <a:pt x="137" y="257"/>
                </a:lnTo>
                <a:lnTo>
                  <a:pt x="137" y="257"/>
                </a:lnTo>
                <a:lnTo>
                  <a:pt x="137" y="256"/>
                </a:lnTo>
                <a:lnTo>
                  <a:pt x="137" y="256"/>
                </a:lnTo>
                <a:lnTo>
                  <a:pt x="137" y="256"/>
                </a:lnTo>
                <a:lnTo>
                  <a:pt x="137" y="256"/>
                </a:lnTo>
                <a:lnTo>
                  <a:pt x="137" y="256"/>
                </a:lnTo>
                <a:lnTo>
                  <a:pt x="138" y="256"/>
                </a:lnTo>
                <a:lnTo>
                  <a:pt x="138" y="256"/>
                </a:lnTo>
                <a:lnTo>
                  <a:pt x="138" y="256"/>
                </a:lnTo>
                <a:lnTo>
                  <a:pt x="138" y="256"/>
                </a:lnTo>
                <a:lnTo>
                  <a:pt x="138" y="257"/>
                </a:lnTo>
                <a:lnTo>
                  <a:pt x="138" y="257"/>
                </a:lnTo>
                <a:lnTo>
                  <a:pt x="138" y="257"/>
                </a:lnTo>
                <a:lnTo>
                  <a:pt x="138" y="256"/>
                </a:lnTo>
                <a:lnTo>
                  <a:pt x="139" y="256"/>
                </a:lnTo>
                <a:lnTo>
                  <a:pt x="139" y="256"/>
                </a:lnTo>
                <a:lnTo>
                  <a:pt x="139" y="256"/>
                </a:lnTo>
                <a:lnTo>
                  <a:pt x="139" y="256"/>
                </a:lnTo>
                <a:lnTo>
                  <a:pt x="139" y="256"/>
                </a:lnTo>
                <a:lnTo>
                  <a:pt x="140" y="256"/>
                </a:lnTo>
                <a:lnTo>
                  <a:pt x="141" y="256"/>
                </a:lnTo>
                <a:lnTo>
                  <a:pt x="141" y="255"/>
                </a:lnTo>
                <a:lnTo>
                  <a:pt x="141" y="255"/>
                </a:lnTo>
                <a:lnTo>
                  <a:pt x="141" y="255"/>
                </a:lnTo>
                <a:lnTo>
                  <a:pt x="141" y="255"/>
                </a:lnTo>
                <a:lnTo>
                  <a:pt x="141" y="255"/>
                </a:lnTo>
                <a:lnTo>
                  <a:pt x="141" y="255"/>
                </a:lnTo>
                <a:lnTo>
                  <a:pt x="142" y="254"/>
                </a:lnTo>
                <a:lnTo>
                  <a:pt x="142" y="254"/>
                </a:lnTo>
                <a:lnTo>
                  <a:pt x="142" y="254"/>
                </a:lnTo>
                <a:lnTo>
                  <a:pt x="142" y="254"/>
                </a:lnTo>
                <a:lnTo>
                  <a:pt x="142" y="253"/>
                </a:lnTo>
                <a:lnTo>
                  <a:pt x="142" y="253"/>
                </a:lnTo>
                <a:lnTo>
                  <a:pt x="142" y="253"/>
                </a:lnTo>
                <a:lnTo>
                  <a:pt x="142" y="253"/>
                </a:lnTo>
                <a:lnTo>
                  <a:pt x="142" y="252"/>
                </a:lnTo>
                <a:lnTo>
                  <a:pt x="142" y="252"/>
                </a:lnTo>
                <a:lnTo>
                  <a:pt x="142" y="252"/>
                </a:lnTo>
                <a:lnTo>
                  <a:pt x="142" y="252"/>
                </a:lnTo>
                <a:lnTo>
                  <a:pt x="142" y="252"/>
                </a:lnTo>
                <a:lnTo>
                  <a:pt x="142" y="252"/>
                </a:lnTo>
                <a:lnTo>
                  <a:pt x="142" y="252"/>
                </a:lnTo>
                <a:lnTo>
                  <a:pt x="142" y="251"/>
                </a:lnTo>
                <a:lnTo>
                  <a:pt x="142" y="251"/>
                </a:lnTo>
                <a:lnTo>
                  <a:pt x="142" y="251"/>
                </a:lnTo>
                <a:lnTo>
                  <a:pt x="142" y="251"/>
                </a:lnTo>
                <a:lnTo>
                  <a:pt x="142" y="250"/>
                </a:lnTo>
                <a:lnTo>
                  <a:pt x="142" y="250"/>
                </a:lnTo>
                <a:lnTo>
                  <a:pt x="142" y="250"/>
                </a:lnTo>
                <a:lnTo>
                  <a:pt x="142" y="250"/>
                </a:lnTo>
                <a:lnTo>
                  <a:pt x="142" y="249"/>
                </a:lnTo>
                <a:lnTo>
                  <a:pt x="142" y="249"/>
                </a:lnTo>
                <a:lnTo>
                  <a:pt x="141" y="249"/>
                </a:lnTo>
                <a:lnTo>
                  <a:pt x="141" y="249"/>
                </a:lnTo>
                <a:lnTo>
                  <a:pt x="141" y="249"/>
                </a:lnTo>
                <a:lnTo>
                  <a:pt x="141" y="249"/>
                </a:lnTo>
                <a:lnTo>
                  <a:pt x="141" y="248"/>
                </a:lnTo>
                <a:lnTo>
                  <a:pt x="141" y="248"/>
                </a:lnTo>
                <a:lnTo>
                  <a:pt x="140" y="248"/>
                </a:lnTo>
                <a:lnTo>
                  <a:pt x="140" y="248"/>
                </a:lnTo>
                <a:lnTo>
                  <a:pt x="140" y="248"/>
                </a:lnTo>
                <a:lnTo>
                  <a:pt x="140" y="248"/>
                </a:lnTo>
                <a:lnTo>
                  <a:pt x="140" y="248"/>
                </a:lnTo>
                <a:lnTo>
                  <a:pt x="140" y="248"/>
                </a:lnTo>
                <a:lnTo>
                  <a:pt x="140" y="247"/>
                </a:lnTo>
                <a:lnTo>
                  <a:pt x="140" y="247"/>
                </a:lnTo>
                <a:lnTo>
                  <a:pt x="140" y="247"/>
                </a:lnTo>
                <a:lnTo>
                  <a:pt x="140" y="247"/>
                </a:lnTo>
                <a:lnTo>
                  <a:pt x="140" y="247"/>
                </a:lnTo>
                <a:lnTo>
                  <a:pt x="140" y="247"/>
                </a:lnTo>
                <a:lnTo>
                  <a:pt x="139" y="247"/>
                </a:lnTo>
                <a:lnTo>
                  <a:pt x="139" y="247"/>
                </a:lnTo>
                <a:lnTo>
                  <a:pt x="139" y="247"/>
                </a:lnTo>
                <a:lnTo>
                  <a:pt x="139" y="247"/>
                </a:lnTo>
                <a:lnTo>
                  <a:pt x="139" y="247"/>
                </a:lnTo>
                <a:lnTo>
                  <a:pt x="138" y="246"/>
                </a:lnTo>
                <a:lnTo>
                  <a:pt x="138" y="246"/>
                </a:lnTo>
                <a:lnTo>
                  <a:pt x="138" y="246"/>
                </a:lnTo>
                <a:lnTo>
                  <a:pt x="138" y="246"/>
                </a:lnTo>
                <a:lnTo>
                  <a:pt x="138" y="245"/>
                </a:lnTo>
                <a:lnTo>
                  <a:pt x="137" y="245"/>
                </a:lnTo>
                <a:lnTo>
                  <a:pt x="137" y="245"/>
                </a:lnTo>
                <a:lnTo>
                  <a:pt x="137" y="244"/>
                </a:lnTo>
                <a:lnTo>
                  <a:pt x="137" y="244"/>
                </a:lnTo>
                <a:lnTo>
                  <a:pt x="137" y="244"/>
                </a:lnTo>
                <a:lnTo>
                  <a:pt x="137" y="243"/>
                </a:lnTo>
                <a:lnTo>
                  <a:pt x="136" y="243"/>
                </a:lnTo>
                <a:lnTo>
                  <a:pt x="136" y="243"/>
                </a:lnTo>
                <a:lnTo>
                  <a:pt x="136" y="243"/>
                </a:lnTo>
                <a:lnTo>
                  <a:pt x="135" y="243"/>
                </a:lnTo>
                <a:lnTo>
                  <a:pt x="135" y="243"/>
                </a:lnTo>
                <a:lnTo>
                  <a:pt x="134" y="242"/>
                </a:lnTo>
                <a:lnTo>
                  <a:pt x="134" y="242"/>
                </a:lnTo>
                <a:lnTo>
                  <a:pt x="133" y="242"/>
                </a:lnTo>
                <a:lnTo>
                  <a:pt x="133" y="242"/>
                </a:lnTo>
                <a:lnTo>
                  <a:pt x="133" y="242"/>
                </a:lnTo>
                <a:lnTo>
                  <a:pt x="133" y="241"/>
                </a:lnTo>
                <a:lnTo>
                  <a:pt x="133" y="241"/>
                </a:lnTo>
                <a:lnTo>
                  <a:pt x="132" y="241"/>
                </a:lnTo>
                <a:lnTo>
                  <a:pt x="132" y="240"/>
                </a:lnTo>
                <a:lnTo>
                  <a:pt x="132" y="240"/>
                </a:lnTo>
                <a:lnTo>
                  <a:pt x="131" y="240"/>
                </a:lnTo>
                <a:lnTo>
                  <a:pt x="130" y="240"/>
                </a:lnTo>
                <a:lnTo>
                  <a:pt x="130" y="241"/>
                </a:lnTo>
                <a:lnTo>
                  <a:pt x="129" y="240"/>
                </a:lnTo>
                <a:lnTo>
                  <a:pt x="128" y="240"/>
                </a:lnTo>
                <a:lnTo>
                  <a:pt x="127" y="240"/>
                </a:lnTo>
                <a:lnTo>
                  <a:pt x="127" y="240"/>
                </a:lnTo>
                <a:lnTo>
                  <a:pt x="127" y="240"/>
                </a:lnTo>
                <a:lnTo>
                  <a:pt x="126" y="240"/>
                </a:lnTo>
                <a:lnTo>
                  <a:pt x="126" y="240"/>
                </a:lnTo>
                <a:lnTo>
                  <a:pt x="126" y="240"/>
                </a:lnTo>
                <a:lnTo>
                  <a:pt x="125" y="241"/>
                </a:lnTo>
                <a:lnTo>
                  <a:pt x="125" y="241"/>
                </a:lnTo>
                <a:lnTo>
                  <a:pt x="124" y="241"/>
                </a:lnTo>
                <a:lnTo>
                  <a:pt x="124" y="241"/>
                </a:lnTo>
                <a:lnTo>
                  <a:pt x="124" y="241"/>
                </a:lnTo>
                <a:lnTo>
                  <a:pt x="123" y="241"/>
                </a:lnTo>
                <a:lnTo>
                  <a:pt x="123" y="241"/>
                </a:lnTo>
                <a:lnTo>
                  <a:pt x="122" y="242"/>
                </a:lnTo>
                <a:lnTo>
                  <a:pt x="121" y="242"/>
                </a:lnTo>
                <a:lnTo>
                  <a:pt x="121" y="242"/>
                </a:lnTo>
                <a:lnTo>
                  <a:pt x="121" y="242"/>
                </a:lnTo>
                <a:lnTo>
                  <a:pt x="120" y="242"/>
                </a:lnTo>
                <a:lnTo>
                  <a:pt x="120" y="242"/>
                </a:lnTo>
                <a:lnTo>
                  <a:pt x="120" y="242"/>
                </a:lnTo>
                <a:lnTo>
                  <a:pt x="120" y="242"/>
                </a:lnTo>
                <a:lnTo>
                  <a:pt x="118" y="241"/>
                </a:lnTo>
                <a:lnTo>
                  <a:pt x="116" y="240"/>
                </a:lnTo>
                <a:lnTo>
                  <a:pt x="114" y="239"/>
                </a:lnTo>
                <a:lnTo>
                  <a:pt x="114" y="239"/>
                </a:lnTo>
                <a:lnTo>
                  <a:pt x="113" y="238"/>
                </a:lnTo>
                <a:lnTo>
                  <a:pt x="111" y="237"/>
                </a:lnTo>
                <a:lnTo>
                  <a:pt x="111" y="237"/>
                </a:lnTo>
                <a:lnTo>
                  <a:pt x="110" y="237"/>
                </a:lnTo>
                <a:lnTo>
                  <a:pt x="110" y="237"/>
                </a:lnTo>
                <a:lnTo>
                  <a:pt x="110" y="237"/>
                </a:lnTo>
                <a:lnTo>
                  <a:pt x="109" y="236"/>
                </a:lnTo>
                <a:lnTo>
                  <a:pt x="104" y="233"/>
                </a:lnTo>
                <a:lnTo>
                  <a:pt x="104" y="233"/>
                </a:lnTo>
                <a:lnTo>
                  <a:pt x="104" y="233"/>
                </a:lnTo>
                <a:lnTo>
                  <a:pt x="103" y="232"/>
                </a:lnTo>
                <a:lnTo>
                  <a:pt x="103" y="232"/>
                </a:lnTo>
                <a:lnTo>
                  <a:pt x="101" y="231"/>
                </a:lnTo>
                <a:lnTo>
                  <a:pt x="101" y="231"/>
                </a:lnTo>
                <a:lnTo>
                  <a:pt x="101" y="231"/>
                </a:lnTo>
                <a:lnTo>
                  <a:pt x="99" y="228"/>
                </a:lnTo>
                <a:lnTo>
                  <a:pt x="93" y="221"/>
                </a:lnTo>
                <a:lnTo>
                  <a:pt x="91" y="218"/>
                </a:lnTo>
                <a:lnTo>
                  <a:pt x="88" y="213"/>
                </a:lnTo>
                <a:lnTo>
                  <a:pt x="82" y="205"/>
                </a:lnTo>
                <a:lnTo>
                  <a:pt x="72" y="192"/>
                </a:lnTo>
                <a:lnTo>
                  <a:pt x="67" y="186"/>
                </a:lnTo>
                <a:lnTo>
                  <a:pt x="59" y="174"/>
                </a:lnTo>
                <a:lnTo>
                  <a:pt x="51" y="162"/>
                </a:lnTo>
                <a:lnTo>
                  <a:pt x="47" y="157"/>
                </a:lnTo>
                <a:lnTo>
                  <a:pt x="45" y="155"/>
                </a:lnTo>
                <a:lnTo>
                  <a:pt x="41" y="153"/>
                </a:lnTo>
                <a:lnTo>
                  <a:pt x="49" y="134"/>
                </a:lnTo>
                <a:lnTo>
                  <a:pt x="48" y="134"/>
                </a:lnTo>
                <a:lnTo>
                  <a:pt x="47" y="134"/>
                </a:lnTo>
                <a:lnTo>
                  <a:pt x="47" y="134"/>
                </a:lnTo>
                <a:lnTo>
                  <a:pt x="46" y="134"/>
                </a:lnTo>
                <a:lnTo>
                  <a:pt x="45" y="134"/>
                </a:lnTo>
                <a:lnTo>
                  <a:pt x="44" y="134"/>
                </a:lnTo>
                <a:lnTo>
                  <a:pt x="43" y="134"/>
                </a:lnTo>
                <a:lnTo>
                  <a:pt x="42" y="134"/>
                </a:lnTo>
                <a:lnTo>
                  <a:pt x="41" y="133"/>
                </a:lnTo>
                <a:lnTo>
                  <a:pt x="40" y="132"/>
                </a:lnTo>
                <a:lnTo>
                  <a:pt x="39" y="132"/>
                </a:lnTo>
                <a:lnTo>
                  <a:pt x="39" y="132"/>
                </a:lnTo>
                <a:lnTo>
                  <a:pt x="38" y="132"/>
                </a:lnTo>
                <a:lnTo>
                  <a:pt x="38" y="132"/>
                </a:lnTo>
                <a:lnTo>
                  <a:pt x="38" y="131"/>
                </a:lnTo>
                <a:lnTo>
                  <a:pt x="37" y="131"/>
                </a:lnTo>
                <a:lnTo>
                  <a:pt x="36" y="130"/>
                </a:lnTo>
                <a:lnTo>
                  <a:pt x="35" y="130"/>
                </a:lnTo>
                <a:lnTo>
                  <a:pt x="35" y="130"/>
                </a:lnTo>
                <a:lnTo>
                  <a:pt x="35" y="130"/>
                </a:lnTo>
                <a:lnTo>
                  <a:pt x="34" y="130"/>
                </a:lnTo>
                <a:lnTo>
                  <a:pt x="33" y="130"/>
                </a:lnTo>
                <a:lnTo>
                  <a:pt x="33" y="129"/>
                </a:lnTo>
                <a:lnTo>
                  <a:pt x="32" y="129"/>
                </a:lnTo>
                <a:lnTo>
                  <a:pt x="32" y="129"/>
                </a:lnTo>
                <a:lnTo>
                  <a:pt x="31" y="128"/>
                </a:lnTo>
                <a:lnTo>
                  <a:pt x="31" y="128"/>
                </a:lnTo>
                <a:lnTo>
                  <a:pt x="30" y="128"/>
                </a:lnTo>
                <a:lnTo>
                  <a:pt x="30" y="128"/>
                </a:lnTo>
                <a:lnTo>
                  <a:pt x="29" y="128"/>
                </a:lnTo>
                <a:lnTo>
                  <a:pt x="28" y="127"/>
                </a:lnTo>
                <a:lnTo>
                  <a:pt x="28" y="127"/>
                </a:lnTo>
                <a:lnTo>
                  <a:pt x="27" y="126"/>
                </a:lnTo>
                <a:lnTo>
                  <a:pt x="26" y="125"/>
                </a:lnTo>
                <a:lnTo>
                  <a:pt x="25" y="125"/>
                </a:lnTo>
                <a:lnTo>
                  <a:pt x="24" y="125"/>
                </a:lnTo>
                <a:lnTo>
                  <a:pt x="24" y="124"/>
                </a:lnTo>
                <a:lnTo>
                  <a:pt x="23" y="123"/>
                </a:lnTo>
                <a:lnTo>
                  <a:pt x="23" y="123"/>
                </a:lnTo>
                <a:lnTo>
                  <a:pt x="21" y="122"/>
                </a:lnTo>
                <a:lnTo>
                  <a:pt x="21" y="122"/>
                </a:lnTo>
                <a:lnTo>
                  <a:pt x="20" y="121"/>
                </a:lnTo>
                <a:lnTo>
                  <a:pt x="20" y="121"/>
                </a:lnTo>
                <a:lnTo>
                  <a:pt x="19" y="120"/>
                </a:lnTo>
                <a:lnTo>
                  <a:pt x="18" y="120"/>
                </a:lnTo>
                <a:lnTo>
                  <a:pt x="18" y="120"/>
                </a:lnTo>
                <a:lnTo>
                  <a:pt x="18" y="119"/>
                </a:lnTo>
                <a:lnTo>
                  <a:pt x="17" y="118"/>
                </a:lnTo>
                <a:lnTo>
                  <a:pt x="16" y="117"/>
                </a:lnTo>
                <a:lnTo>
                  <a:pt x="15" y="117"/>
                </a:lnTo>
                <a:lnTo>
                  <a:pt x="15" y="117"/>
                </a:lnTo>
                <a:lnTo>
                  <a:pt x="14" y="116"/>
                </a:lnTo>
                <a:lnTo>
                  <a:pt x="14" y="116"/>
                </a:lnTo>
                <a:lnTo>
                  <a:pt x="13" y="115"/>
                </a:lnTo>
                <a:lnTo>
                  <a:pt x="13" y="115"/>
                </a:lnTo>
                <a:lnTo>
                  <a:pt x="9" y="110"/>
                </a:lnTo>
                <a:lnTo>
                  <a:pt x="9" y="110"/>
                </a:lnTo>
                <a:lnTo>
                  <a:pt x="7" y="107"/>
                </a:lnTo>
                <a:lnTo>
                  <a:pt x="0" y="105"/>
                </a:lnTo>
                <a:lnTo>
                  <a:pt x="0" y="103"/>
                </a:lnTo>
                <a:lnTo>
                  <a:pt x="0" y="99"/>
                </a:lnTo>
                <a:lnTo>
                  <a:pt x="0" y="98"/>
                </a:lnTo>
                <a:lnTo>
                  <a:pt x="1" y="95"/>
                </a:lnTo>
                <a:lnTo>
                  <a:pt x="2" y="91"/>
                </a:lnTo>
                <a:lnTo>
                  <a:pt x="3" y="88"/>
                </a:lnTo>
                <a:lnTo>
                  <a:pt x="5" y="86"/>
                </a:lnTo>
                <a:lnTo>
                  <a:pt x="5" y="86"/>
                </a:lnTo>
                <a:lnTo>
                  <a:pt x="8" y="84"/>
                </a:lnTo>
                <a:lnTo>
                  <a:pt x="11" y="82"/>
                </a:lnTo>
                <a:lnTo>
                  <a:pt x="14" y="80"/>
                </a:lnTo>
                <a:lnTo>
                  <a:pt x="18" y="80"/>
                </a:lnTo>
                <a:lnTo>
                  <a:pt x="19" y="80"/>
                </a:lnTo>
                <a:lnTo>
                  <a:pt x="22" y="80"/>
                </a:lnTo>
                <a:lnTo>
                  <a:pt x="26" y="80"/>
                </a:lnTo>
                <a:lnTo>
                  <a:pt x="30" y="81"/>
                </a:lnTo>
                <a:lnTo>
                  <a:pt x="35" y="80"/>
                </a:lnTo>
                <a:lnTo>
                  <a:pt x="38" y="79"/>
                </a:lnTo>
                <a:lnTo>
                  <a:pt x="40" y="77"/>
                </a:lnTo>
                <a:lnTo>
                  <a:pt x="43" y="75"/>
                </a:lnTo>
                <a:lnTo>
                  <a:pt x="45" y="73"/>
                </a:lnTo>
                <a:lnTo>
                  <a:pt x="47" y="70"/>
                </a:lnTo>
                <a:lnTo>
                  <a:pt x="49" y="67"/>
                </a:lnTo>
                <a:lnTo>
                  <a:pt x="52" y="65"/>
                </a:lnTo>
                <a:lnTo>
                  <a:pt x="53" y="62"/>
                </a:lnTo>
                <a:lnTo>
                  <a:pt x="55" y="60"/>
                </a:lnTo>
                <a:lnTo>
                  <a:pt x="57" y="57"/>
                </a:lnTo>
                <a:lnTo>
                  <a:pt x="59" y="54"/>
                </a:lnTo>
                <a:lnTo>
                  <a:pt x="61" y="52"/>
                </a:lnTo>
                <a:lnTo>
                  <a:pt x="64" y="50"/>
                </a:lnTo>
                <a:lnTo>
                  <a:pt x="67" y="49"/>
                </a:lnTo>
                <a:lnTo>
                  <a:pt x="71" y="48"/>
                </a:lnTo>
                <a:lnTo>
                  <a:pt x="75" y="47"/>
                </a:lnTo>
                <a:lnTo>
                  <a:pt x="78" y="46"/>
                </a:lnTo>
                <a:lnTo>
                  <a:pt x="78" y="46"/>
                </a:lnTo>
                <a:lnTo>
                  <a:pt x="82" y="46"/>
                </a:lnTo>
                <a:lnTo>
                  <a:pt x="83" y="46"/>
                </a:lnTo>
                <a:lnTo>
                  <a:pt x="84" y="46"/>
                </a:lnTo>
                <a:lnTo>
                  <a:pt x="84" y="46"/>
                </a:lnTo>
                <a:lnTo>
                  <a:pt x="87" y="45"/>
                </a:lnTo>
                <a:lnTo>
                  <a:pt x="91" y="45"/>
                </a:lnTo>
                <a:lnTo>
                  <a:pt x="96" y="45"/>
                </a:lnTo>
                <a:lnTo>
                  <a:pt x="101" y="45"/>
                </a:lnTo>
                <a:lnTo>
                  <a:pt x="105" y="44"/>
                </a:lnTo>
                <a:lnTo>
                  <a:pt x="109" y="44"/>
                </a:lnTo>
                <a:lnTo>
                  <a:pt x="113" y="43"/>
                </a:lnTo>
                <a:lnTo>
                  <a:pt x="116" y="43"/>
                </a:lnTo>
                <a:lnTo>
                  <a:pt x="118" y="43"/>
                </a:lnTo>
                <a:lnTo>
                  <a:pt x="118" y="43"/>
                </a:lnTo>
                <a:lnTo>
                  <a:pt x="121" y="42"/>
                </a:lnTo>
                <a:lnTo>
                  <a:pt x="123" y="42"/>
                </a:lnTo>
                <a:lnTo>
                  <a:pt x="125" y="41"/>
                </a:lnTo>
                <a:lnTo>
                  <a:pt x="126" y="41"/>
                </a:lnTo>
                <a:lnTo>
                  <a:pt x="129" y="41"/>
                </a:lnTo>
                <a:lnTo>
                  <a:pt x="129" y="41"/>
                </a:lnTo>
                <a:lnTo>
                  <a:pt x="132" y="40"/>
                </a:lnTo>
                <a:lnTo>
                  <a:pt x="134" y="40"/>
                </a:lnTo>
                <a:lnTo>
                  <a:pt x="138" y="40"/>
                </a:lnTo>
                <a:lnTo>
                  <a:pt x="139" y="40"/>
                </a:lnTo>
                <a:lnTo>
                  <a:pt x="142" y="39"/>
                </a:lnTo>
                <a:lnTo>
                  <a:pt x="146" y="38"/>
                </a:lnTo>
                <a:lnTo>
                  <a:pt x="149" y="37"/>
                </a:lnTo>
                <a:lnTo>
                  <a:pt x="152" y="35"/>
                </a:lnTo>
                <a:lnTo>
                  <a:pt x="155" y="33"/>
                </a:lnTo>
                <a:lnTo>
                  <a:pt x="156" y="30"/>
                </a:lnTo>
                <a:lnTo>
                  <a:pt x="157" y="27"/>
                </a:lnTo>
                <a:lnTo>
                  <a:pt x="158" y="23"/>
                </a:lnTo>
                <a:lnTo>
                  <a:pt x="160" y="20"/>
                </a:lnTo>
                <a:lnTo>
                  <a:pt x="160" y="15"/>
                </a:lnTo>
                <a:lnTo>
                  <a:pt x="161" y="13"/>
                </a:lnTo>
                <a:lnTo>
                  <a:pt x="170" y="11"/>
                </a:lnTo>
                <a:lnTo>
                  <a:pt x="173" y="10"/>
                </a:lnTo>
                <a:lnTo>
                  <a:pt x="176" y="9"/>
                </a:lnTo>
                <a:lnTo>
                  <a:pt x="187" y="6"/>
                </a:lnTo>
                <a:lnTo>
                  <a:pt x="193" y="5"/>
                </a:lnTo>
                <a:lnTo>
                  <a:pt x="193" y="5"/>
                </a:lnTo>
                <a:lnTo>
                  <a:pt x="201" y="3"/>
                </a:lnTo>
                <a:lnTo>
                  <a:pt x="205" y="2"/>
                </a:lnTo>
                <a:lnTo>
                  <a:pt x="213" y="0"/>
                </a:lnTo>
                <a:lnTo>
                  <a:pt x="214" y="0"/>
                </a:lnTo>
                <a:lnTo>
                  <a:pt x="213" y="11"/>
                </a:lnTo>
                <a:lnTo>
                  <a:pt x="213" y="14"/>
                </a:lnTo>
                <a:lnTo>
                  <a:pt x="212" y="20"/>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49">
            <a:extLst>
              <a:ext uri="{FF2B5EF4-FFF2-40B4-BE49-F238E27FC236}">
                <a16:creationId xmlns:a16="http://schemas.microsoft.com/office/drawing/2014/main" id="{E1DB06E2-3491-4813-E9F9-48FAAB892C2B}"/>
              </a:ext>
            </a:extLst>
          </p:cNvPr>
          <p:cNvSpPr>
            <a:spLocks/>
          </p:cNvSpPr>
          <p:nvPr/>
        </p:nvSpPr>
        <p:spPr bwMode="auto">
          <a:xfrm>
            <a:off x="2592388" y="3251201"/>
            <a:ext cx="463550" cy="585788"/>
          </a:xfrm>
          <a:custGeom>
            <a:avLst/>
            <a:gdLst>
              <a:gd name="T0" fmla="*/ 411 w 497"/>
              <a:gd name="T1" fmla="*/ 33 h 630"/>
              <a:gd name="T2" fmla="*/ 427 w 497"/>
              <a:gd name="T3" fmla="*/ 48 h 630"/>
              <a:gd name="T4" fmla="*/ 430 w 497"/>
              <a:gd name="T5" fmla="*/ 63 h 630"/>
              <a:gd name="T6" fmla="*/ 430 w 497"/>
              <a:gd name="T7" fmla="*/ 82 h 630"/>
              <a:gd name="T8" fmla="*/ 436 w 497"/>
              <a:gd name="T9" fmla="*/ 156 h 630"/>
              <a:gd name="T10" fmla="*/ 384 w 497"/>
              <a:gd name="T11" fmla="*/ 178 h 630"/>
              <a:gd name="T12" fmla="*/ 412 w 497"/>
              <a:gd name="T13" fmla="*/ 291 h 630"/>
              <a:gd name="T14" fmla="*/ 420 w 497"/>
              <a:gd name="T15" fmla="*/ 380 h 630"/>
              <a:gd name="T16" fmla="*/ 434 w 497"/>
              <a:gd name="T17" fmla="*/ 418 h 630"/>
              <a:gd name="T18" fmla="*/ 430 w 497"/>
              <a:gd name="T19" fmla="*/ 458 h 630"/>
              <a:gd name="T20" fmla="*/ 460 w 497"/>
              <a:gd name="T21" fmla="*/ 482 h 630"/>
              <a:gd name="T22" fmla="*/ 473 w 497"/>
              <a:gd name="T23" fmla="*/ 508 h 630"/>
              <a:gd name="T24" fmla="*/ 487 w 497"/>
              <a:gd name="T25" fmla="*/ 557 h 630"/>
              <a:gd name="T26" fmla="*/ 462 w 497"/>
              <a:gd name="T27" fmla="*/ 593 h 630"/>
              <a:gd name="T28" fmla="*/ 433 w 497"/>
              <a:gd name="T29" fmla="*/ 627 h 630"/>
              <a:gd name="T30" fmla="*/ 373 w 497"/>
              <a:gd name="T31" fmla="*/ 573 h 630"/>
              <a:gd name="T32" fmla="*/ 345 w 497"/>
              <a:gd name="T33" fmla="*/ 549 h 630"/>
              <a:gd name="T34" fmla="*/ 343 w 497"/>
              <a:gd name="T35" fmla="*/ 504 h 630"/>
              <a:gd name="T36" fmla="*/ 307 w 497"/>
              <a:gd name="T37" fmla="*/ 487 h 630"/>
              <a:gd name="T38" fmla="*/ 286 w 497"/>
              <a:gd name="T39" fmla="*/ 467 h 630"/>
              <a:gd name="T40" fmla="*/ 210 w 497"/>
              <a:gd name="T41" fmla="*/ 344 h 630"/>
              <a:gd name="T42" fmla="*/ 209 w 497"/>
              <a:gd name="T43" fmla="*/ 269 h 630"/>
              <a:gd name="T44" fmla="*/ 198 w 497"/>
              <a:gd name="T45" fmla="*/ 273 h 630"/>
              <a:gd name="T46" fmla="*/ 183 w 497"/>
              <a:gd name="T47" fmla="*/ 269 h 630"/>
              <a:gd name="T48" fmla="*/ 171 w 497"/>
              <a:gd name="T49" fmla="*/ 264 h 630"/>
              <a:gd name="T50" fmla="*/ 57 w 497"/>
              <a:gd name="T51" fmla="*/ 263 h 630"/>
              <a:gd name="T52" fmla="*/ 35 w 497"/>
              <a:gd name="T53" fmla="*/ 232 h 630"/>
              <a:gd name="T54" fmla="*/ 54 w 497"/>
              <a:gd name="T55" fmla="*/ 231 h 630"/>
              <a:gd name="T56" fmla="*/ 68 w 497"/>
              <a:gd name="T57" fmla="*/ 226 h 630"/>
              <a:gd name="T58" fmla="*/ 82 w 497"/>
              <a:gd name="T59" fmla="*/ 218 h 630"/>
              <a:gd name="T60" fmla="*/ 86 w 497"/>
              <a:gd name="T61" fmla="*/ 214 h 630"/>
              <a:gd name="T62" fmla="*/ 89 w 497"/>
              <a:gd name="T63" fmla="*/ 213 h 630"/>
              <a:gd name="T64" fmla="*/ 92 w 497"/>
              <a:gd name="T65" fmla="*/ 212 h 630"/>
              <a:gd name="T66" fmla="*/ 97 w 497"/>
              <a:gd name="T67" fmla="*/ 210 h 630"/>
              <a:gd name="T68" fmla="*/ 98 w 497"/>
              <a:gd name="T69" fmla="*/ 207 h 630"/>
              <a:gd name="T70" fmla="*/ 121 w 497"/>
              <a:gd name="T71" fmla="*/ 220 h 630"/>
              <a:gd name="T72" fmla="*/ 125 w 497"/>
              <a:gd name="T73" fmla="*/ 212 h 630"/>
              <a:gd name="T74" fmla="*/ 126 w 497"/>
              <a:gd name="T75" fmla="*/ 205 h 630"/>
              <a:gd name="T76" fmla="*/ 149 w 497"/>
              <a:gd name="T77" fmla="*/ 211 h 630"/>
              <a:gd name="T78" fmla="*/ 164 w 497"/>
              <a:gd name="T79" fmla="*/ 207 h 630"/>
              <a:gd name="T80" fmla="*/ 171 w 497"/>
              <a:gd name="T81" fmla="*/ 201 h 630"/>
              <a:gd name="T82" fmla="*/ 179 w 497"/>
              <a:gd name="T83" fmla="*/ 199 h 630"/>
              <a:gd name="T84" fmla="*/ 189 w 497"/>
              <a:gd name="T85" fmla="*/ 195 h 630"/>
              <a:gd name="T86" fmla="*/ 201 w 497"/>
              <a:gd name="T87" fmla="*/ 192 h 630"/>
              <a:gd name="T88" fmla="*/ 202 w 497"/>
              <a:gd name="T89" fmla="*/ 137 h 630"/>
              <a:gd name="T90" fmla="*/ 191 w 497"/>
              <a:gd name="T91" fmla="*/ 77 h 630"/>
              <a:gd name="T92" fmla="*/ 184 w 497"/>
              <a:gd name="T93" fmla="*/ 81 h 630"/>
              <a:gd name="T94" fmla="*/ 176 w 497"/>
              <a:gd name="T95" fmla="*/ 49 h 630"/>
              <a:gd name="T96" fmla="*/ 177 w 497"/>
              <a:gd name="T97" fmla="*/ 38 h 630"/>
              <a:gd name="T98" fmla="*/ 177 w 497"/>
              <a:gd name="T99" fmla="*/ 32 h 630"/>
              <a:gd name="T100" fmla="*/ 178 w 497"/>
              <a:gd name="T101" fmla="*/ 28 h 630"/>
              <a:gd name="T102" fmla="*/ 180 w 497"/>
              <a:gd name="T103" fmla="*/ 22 h 630"/>
              <a:gd name="T104" fmla="*/ 185 w 497"/>
              <a:gd name="T105" fmla="*/ 19 h 630"/>
              <a:gd name="T106" fmla="*/ 191 w 497"/>
              <a:gd name="T107" fmla="*/ 17 h 630"/>
              <a:gd name="T108" fmla="*/ 205 w 497"/>
              <a:gd name="T109" fmla="*/ 17 h 630"/>
              <a:gd name="T110" fmla="*/ 221 w 497"/>
              <a:gd name="T111" fmla="*/ 15 h 630"/>
              <a:gd name="T112" fmla="*/ 233 w 497"/>
              <a:gd name="T113" fmla="*/ 15 h 630"/>
              <a:gd name="T114" fmla="*/ 247 w 497"/>
              <a:gd name="T115" fmla="*/ 17 h 630"/>
              <a:gd name="T116" fmla="*/ 264 w 497"/>
              <a:gd name="T117" fmla="*/ 7 h 630"/>
              <a:gd name="T118" fmla="*/ 276 w 497"/>
              <a:gd name="T119" fmla="*/ 6 h 630"/>
              <a:gd name="T120" fmla="*/ 293 w 497"/>
              <a:gd name="T121" fmla="*/ 17 h 630"/>
              <a:gd name="T122" fmla="*/ 298 w 497"/>
              <a:gd name="T123" fmla="*/ 27 h 630"/>
              <a:gd name="T124" fmla="*/ 304 w 497"/>
              <a:gd name="T125" fmla="*/ 35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630">
                <a:moveTo>
                  <a:pt x="354" y="5"/>
                </a:moveTo>
                <a:lnTo>
                  <a:pt x="354" y="5"/>
                </a:lnTo>
                <a:lnTo>
                  <a:pt x="354" y="5"/>
                </a:lnTo>
                <a:lnTo>
                  <a:pt x="354" y="4"/>
                </a:lnTo>
                <a:lnTo>
                  <a:pt x="354" y="4"/>
                </a:lnTo>
                <a:lnTo>
                  <a:pt x="355" y="4"/>
                </a:lnTo>
                <a:lnTo>
                  <a:pt x="355" y="4"/>
                </a:lnTo>
                <a:lnTo>
                  <a:pt x="356" y="4"/>
                </a:lnTo>
                <a:lnTo>
                  <a:pt x="356" y="4"/>
                </a:lnTo>
                <a:lnTo>
                  <a:pt x="356" y="3"/>
                </a:lnTo>
                <a:lnTo>
                  <a:pt x="356" y="2"/>
                </a:lnTo>
                <a:lnTo>
                  <a:pt x="356" y="2"/>
                </a:lnTo>
                <a:lnTo>
                  <a:pt x="357" y="2"/>
                </a:lnTo>
                <a:lnTo>
                  <a:pt x="357" y="1"/>
                </a:lnTo>
                <a:lnTo>
                  <a:pt x="357" y="1"/>
                </a:lnTo>
                <a:lnTo>
                  <a:pt x="357" y="1"/>
                </a:lnTo>
                <a:lnTo>
                  <a:pt x="357" y="1"/>
                </a:lnTo>
                <a:lnTo>
                  <a:pt x="357" y="0"/>
                </a:lnTo>
                <a:lnTo>
                  <a:pt x="358" y="0"/>
                </a:lnTo>
                <a:lnTo>
                  <a:pt x="358" y="0"/>
                </a:lnTo>
                <a:lnTo>
                  <a:pt x="358" y="0"/>
                </a:lnTo>
                <a:lnTo>
                  <a:pt x="358" y="0"/>
                </a:lnTo>
                <a:lnTo>
                  <a:pt x="359" y="0"/>
                </a:lnTo>
                <a:lnTo>
                  <a:pt x="361" y="0"/>
                </a:lnTo>
                <a:lnTo>
                  <a:pt x="362" y="0"/>
                </a:lnTo>
                <a:lnTo>
                  <a:pt x="362" y="0"/>
                </a:lnTo>
                <a:lnTo>
                  <a:pt x="365" y="1"/>
                </a:lnTo>
                <a:lnTo>
                  <a:pt x="366" y="1"/>
                </a:lnTo>
                <a:lnTo>
                  <a:pt x="368" y="2"/>
                </a:lnTo>
                <a:lnTo>
                  <a:pt x="370" y="2"/>
                </a:lnTo>
                <a:lnTo>
                  <a:pt x="370" y="2"/>
                </a:lnTo>
                <a:lnTo>
                  <a:pt x="372" y="2"/>
                </a:lnTo>
                <a:lnTo>
                  <a:pt x="373" y="2"/>
                </a:lnTo>
                <a:lnTo>
                  <a:pt x="377" y="3"/>
                </a:lnTo>
                <a:lnTo>
                  <a:pt x="378" y="3"/>
                </a:lnTo>
                <a:lnTo>
                  <a:pt x="380" y="4"/>
                </a:lnTo>
                <a:lnTo>
                  <a:pt x="380" y="4"/>
                </a:lnTo>
                <a:lnTo>
                  <a:pt x="382" y="4"/>
                </a:lnTo>
                <a:lnTo>
                  <a:pt x="382" y="4"/>
                </a:lnTo>
                <a:lnTo>
                  <a:pt x="382" y="4"/>
                </a:lnTo>
                <a:lnTo>
                  <a:pt x="382" y="4"/>
                </a:lnTo>
                <a:lnTo>
                  <a:pt x="382" y="6"/>
                </a:lnTo>
                <a:lnTo>
                  <a:pt x="381" y="8"/>
                </a:lnTo>
                <a:lnTo>
                  <a:pt x="381" y="9"/>
                </a:lnTo>
                <a:lnTo>
                  <a:pt x="381" y="9"/>
                </a:lnTo>
                <a:lnTo>
                  <a:pt x="380" y="11"/>
                </a:lnTo>
                <a:lnTo>
                  <a:pt x="380" y="12"/>
                </a:lnTo>
                <a:lnTo>
                  <a:pt x="380" y="13"/>
                </a:lnTo>
                <a:lnTo>
                  <a:pt x="379" y="15"/>
                </a:lnTo>
                <a:lnTo>
                  <a:pt x="379" y="16"/>
                </a:lnTo>
                <a:lnTo>
                  <a:pt x="379" y="17"/>
                </a:lnTo>
                <a:lnTo>
                  <a:pt x="378" y="19"/>
                </a:lnTo>
                <a:lnTo>
                  <a:pt x="378" y="19"/>
                </a:lnTo>
                <a:lnTo>
                  <a:pt x="378" y="19"/>
                </a:lnTo>
                <a:lnTo>
                  <a:pt x="378" y="21"/>
                </a:lnTo>
                <a:lnTo>
                  <a:pt x="378" y="22"/>
                </a:lnTo>
                <a:lnTo>
                  <a:pt x="378" y="23"/>
                </a:lnTo>
                <a:lnTo>
                  <a:pt x="378" y="24"/>
                </a:lnTo>
                <a:lnTo>
                  <a:pt x="378" y="24"/>
                </a:lnTo>
                <a:lnTo>
                  <a:pt x="379" y="24"/>
                </a:lnTo>
                <a:lnTo>
                  <a:pt x="379" y="25"/>
                </a:lnTo>
                <a:lnTo>
                  <a:pt x="380" y="25"/>
                </a:lnTo>
                <a:lnTo>
                  <a:pt x="380" y="25"/>
                </a:lnTo>
                <a:lnTo>
                  <a:pt x="381" y="25"/>
                </a:lnTo>
                <a:lnTo>
                  <a:pt x="382" y="25"/>
                </a:lnTo>
                <a:lnTo>
                  <a:pt x="384" y="25"/>
                </a:lnTo>
                <a:lnTo>
                  <a:pt x="386" y="25"/>
                </a:lnTo>
                <a:lnTo>
                  <a:pt x="388" y="26"/>
                </a:lnTo>
                <a:lnTo>
                  <a:pt x="389" y="26"/>
                </a:lnTo>
                <a:lnTo>
                  <a:pt x="389" y="26"/>
                </a:lnTo>
                <a:lnTo>
                  <a:pt x="390" y="26"/>
                </a:lnTo>
                <a:lnTo>
                  <a:pt x="390" y="26"/>
                </a:lnTo>
                <a:lnTo>
                  <a:pt x="392" y="26"/>
                </a:lnTo>
                <a:lnTo>
                  <a:pt x="394" y="27"/>
                </a:lnTo>
                <a:lnTo>
                  <a:pt x="395" y="27"/>
                </a:lnTo>
                <a:lnTo>
                  <a:pt x="402" y="28"/>
                </a:lnTo>
                <a:lnTo>
                  <a:pt x="402" y="28"/>
                </a:lnTo>
                <a:lnTo>
                  <a:pt x="405" y="28"/>
                </a:lnTo>
                <a:lnTo>
                  <a:pt x="405" y="28"/>
                </a:lnTo>
                <a:lnTo>
                  <a:pt x="406" y="28"/>
                </a:lnTo>
                <a:lnTo>
                  <a:pt x="407" y="28"/>
                </a:lnTo>
                <a:lnTo>
                  <a:pt x="414" y="29"/>
                </a:lnTo>
                <a:lnTo>
                  <a:pt x="414" y="29"/>
                </a:lnTo>
                <a:lnTo>
                  <a:pt x="414" y="29"/>
                </a:lnTo>
                <a:lnTo>
                  <a:pt x="414" y="29"/>
                </a:lnTo>
                <a:lnTo>
                  <a:pt x="414" y="29"/>
                </a:lnTo>
                <a:lnTo>
                  <a:pt x="414" y="30"/>
                </a:lnTo>
                <a:lnTo>
                  <a:pt x="414" y="30"/>
                </a:lnTo>
                <a:lnTo>
                  <a:pt x="414" y="30"/>
                </a:lnTo>
                <a:lnTo>
                  <a:pt x="413" y="30"/>
                </a:lnTo>
                <a:lnTo>
                  <a:pt x="413" y="30"/>
                </a:lnTo>
                <a:lnTo>
                  <a:pt x="413" y="30"/>
                </a:lnTo>
                <a:lnTo>
                  <a:pt x="413" y="30"/>
                </a:lnTo>
                <a:lnTo>
                  <a:pt x="413" y="31"/>
                </a:lnTo>
                <a:lnTo>
                  <a:pt x="413" y="31"/>
                </a:lnTo>
                <a:lnTo>
                  <a:pt x="412" y="31"/>
                </a:lnTo>
                <a:lnTo>
                  <a:pt x="412" y="31"/>
                </a:lnTo>
                <a:lnTo>
                  <a:pt x="412" y="32"/>
                </a:lnTo>
                <a:lnTo>
                  <a:pt x="412" y="32"/>
                </a:lnTo>
                <a:lnTo>
                  <a:pt x="412" y="32"/>
                </a:lnTo>
                <a:lnTo>
                  <a:pt x="412" y="32"/>
                </a:lnTo>
                <a:lnTo>
                  <a:pt x="412" y="32"/>
                </a:lnTo>
                <a:lnTo>
                  <a:pt x="412" y="32"/>
                </a:lnTo>
                <a:lnTo>
                  <a:pt x="412" y="33"/>
                </a:lnTo>
                <a:lnTo>
                  <a:pt x="411" y="33"/>
                </a:lnTo>
                <a:lnTo>
                  <a:pt x="411" y="33"/>
                </a:lnTo>
                <a:lnTo>
                  <a:pt x="411" y="33"/>
                </a:lnTo>
                <a:lnTo>
                  <a:pt x="411" y="33"/>
                </a:lnTo>
                <a:lnTo>
                  <a:pt x="411" y="33"/>
                </a:lnTo>
                <a:lnTo>
                  <a:pt x="411" y="34"/>
                </a:lnTo>
                <a:lnTo>
                  <a:pt x="411" y="34"/>
                </a:lnTo>
                <a:lnTo>
                  <a:pt x="411" y="34"/>
                </a:lnTo>
                <a:lnTo>
                  <a:pt x="411" y="34"/>
                </a:lnTo>
                <a:lnTo>
                  <a:pt x="411" y="34"/>
                </a:lnTo>
                <a:lnTo>
                  <a:pt x="411" y="34"/>
                </a:lnTo>
                <a:lnTo>
                  <a:pt x="411" y="35"/>
                </a:lnTo>
                <a:lnTo>
                  <a:pt x="411" y="35"/>
                </a:lnTo>
                <a:lnTo>
                  <a:pt x="411" y="35"/>
                </a:lnTo>
                <a:lnTo>
                  <a:pt x="411" y="35"/>
                </a:lnTo>
                <a:lnTo>
                  <a:pt x="411" y="35"/>
                </a:lnTo>
                <a:lnTo>
                  <a:pt x="410" y="36"/>
                </a:lnTo>
                <a:lnTo>
                  <a:pt x="410" y="36"/>
                </a:lnTo>
                <a:lnTo>
                  <a:pt x="410" y="36"/>
                </a:lnTo>
                <a:lnTo>
                  <a:pt x="411" y="36"/>
                </a:lnTo>
                <a:lnTo>
                  <a:pt x="411" y="37"/>
                </a:lnTo>
                <a:lnTo>
                  <a:pt x="411" y="37"/>
                </a:lnTo>
                <a:lnTo>
                  <a:pt x="411" y="37"/>
                </a:lnTo>
                <a:lnTo>
                  <a:pt x="411" y="38"/>
                </a:lnTo>
                <a:lnTo>
                  <a:pt x="411" y="38"/>
                </a:lnTo>
                <a:lnTo>
                  <a:pt x="410" y="38"/>
                </a:lnTo>
                <a:lnTo>
                  <a:pt x="410" y="38"/>
                </a:lnTo>
                <a:lnTo>
                  <a:pt x="410" y="38"/>
                </a:lnTo>
                <a:lnTo>
                  <a:pt x="410" y="39"/>
                </a:lnTo>
                <a:lnTo>
                  <a:pt x="410" y="39"/>
                </a:lnTo>
                <a:lnTo>
                  <a:pt x="410" y="39"/>
                </a:lnTo>
                <a:lnTo>
                  <a:pt x="410" y="39"/>
                </a:lnTo>
                <a:lnTo>
                  <a:pt x="409" y="39"/>
                </a:lnTo>
                <a:lnTo>
                  <a:pt x="409" y="39"/>
                </a:lnTo>
                <a:lnTo>
                  <a:pt x="409" y="39"/>
                </a:lnTo>
                <a:lnTo>
                  <a:pt x="409" y="39"/>
                </a:lnTo>
                <a:lnTo>
                  <a:pt x="409" y="39"/>
                </a:lnTo>
                <a:lnTo>
                  <a:pt x="409" y="40"/>
                </a:lnTo>
                <a:lnTo>
                  <a:pt x="408" y="40"/>
                </a:lnTo>
                <a:lnTo>
                  <a:pt x="408" y="40"/>
                </a:lnTo>
                <a:lnTo>
                  <a:pt x="408" y="40"/>
                </a:lnTo>
                <a:lnTo>
                  <a:pt x="408" y="40"/>
                </a:lnTo>
                <a:lnTo>
                  <a:pt x="408" y="40"/>
                </a:lnTo>
                <a:lnTo>
                  <a:pt x="408" y="40"/>
                </a:lnTo>
                <a:lnTo>
                  <a:pt x="408" y="41"/>
                </a:lnTo>
                <a:lnTo>
                  <a:pt x="408" y="41"/>
                </a:lnTo>
                <a:lnTo>
                  <a:pt x="408" y="41"/>
                </a:lnTo>
                <a:lnTo>
                  <a:pt x="408" y="41"/>
                </a:lnTo>
                <a:lnTo>
                  <a:pt x="408" y="41"/>
                </a:lnTo>
                <a:lnTo>
                  <a:pt x="407" y="41"/>
                </a:lnTo>
                <a:lnTo>
                  <a:pt x="407" y="41"/>
                </a:lnTo>
                <a:lnTo>
                  <a:pt x="407" y="41"/>
                </a:lnTo>
                <a:lnTo>
                  <a:pt x="407" y="41"/>
                </a:lnTo>
                <a:lnTo>
                  <a:pt x="407" y="42"/>
                </a:lnTo>
                <a:lnTo>
                  <a:pt x="407" y="42"/>
                </a:lnTo>
                <a:lnTo>
                  <a:pt x="407" y="42"/>
                </a:lnTo>
                <a:lnTo>
                  <a:pt x="407" y="42"/>
                </a:lnTo>
                <a:lnTo>
                  <a:pt x="407" y="42"/>
                </a:lnTo>
                <a:lnTo>
                  <a:pt x="407" y="42"/>
                </a:lnTo>
                <a:lnTo>
                  <a:pt x="407" y="42"/>
                </a:lnTo>
                <a:lnTo>
                  <a:pt x="407" y="42"/>
                </a:lnTo>
                <a:lnTo>
                  <a:pt x="407" y="42"/>
                </a:lnTo>
                <a:lnTo>
                  <a:pt x="407" y="43"/>
                </a:lnTo>
                <a:lnTo>
                  <a:pt x="407" y="43"/>
                </a:lnTo>
                <a:lnTo>
                  <a:pt x="407" y="43"/>
                </a:lnTo>
                <a:lnTo>
                  <a:pt x="407" y="44"/>
                </a:lnTo>
                <a:lnTo>
                  <a:pt x="407" y="44"/>
                </a:lnTo>
                <a:lnTo>
                  <a:pt x="407" y="44"/>
                </a:lnTo>
                <a:lnTo>
                  <a:pt x="407" y="44"/>
                </a:lnTo>
                <a:lnTo>
                  <a:pt x="406" y="44"/>
                </a:lnTo>
                <a:lnTo>
                  <a:pt x="406" y="44"/>
                </a:lnTo>
                <a:lnTo>
                  <a:pt x="406" y="44"/>
                </a:lnTo>
                <a:lnTo>
                  <a:pt x="406" y="44"/>
                </a:lnTo>
                <a:lnTo>
                  <a:pt x="406" y="45"/>
                </a:lnTo>
                <a:lnTo>
                  <a:pt x="406" y="45"/>
                </a:lnTo>
                <a:lnTo>
                  <a:pt x="406" y="45"/>
                </a:lnTo>
                <a:lnTo>
                  <a:pt x="406" y="46"/>
                </a:lnTo>
                <a:lnTo>
                  <a:pt x="406" y="46"/>
                </a:lnTo>
                <a:lnTo>
                  <a:pt x="407" y="46"/>
                </a:lnTo>
                <a:lnTo>
                  <a:pt x="407" y="46"/>
                </a:lnTo>
                <a:lnTo>
                  <a:pt x="408" y="46"/>
                </a:lnTo>
                <a:lnTo>
                  <a:pt x="409" y="46"/>
                </a:lnTo>
                <a:lnTo>
                  <a:pt x="412" y="46"/>
                </a:lnTo>
                <a:lnTo>
                  <a:pt x="415" y="46"/>
                </a:lnTo>
                <a:lnTo>
                  <a:pt x="416" y="46"/>
                </a:lnTo>
                <a:lnTo>
                  <a:pt x="417" y="46"/>
                </a:lnTo>
                <a:lnTo>
                  <a:pt x="417" y="46"/>
                </a:lnTo>
                <a:lnTo>
                  <a:pt x="422" y="46"/>
                </a:lnTo>
                <a:lnTo>
                  <a:pt x="425" y="45"/>
                </a:lnTo>
                <a:lnTo>
                  <a:pt x="427" y="45"/>
                </a:lnTo>
                <a:lnTo>
                  <a:pt x="427" y="45"/>
                </a:lnTo>
                <a:lnTo>
                  <a:pt x="427" y="45"/>
                </a:lnTo>
                <a:lnTo>
                  <a:pt x="427" y="45"/>
                </a:lnTo>
                <a:lnTo>
                  <a:pt x="427" y="45"/>
                </a:lnTo>
                <a:lnTo>
                  <a:pt x="428" y="45"/>
                </a:lnTo>
                <a:lnTo>
                  <a:pt x="428" y="46"/>
                </a:lnTo>
                <a:lnTo>
                  <a:pt x="428" y="46"/>
                </a:lnTo>
                <a:lnTo>
                  <a:pt x="428" y="46"/>
                </a:lnTo>
                <a:lnTo>
                  <a:pt x="428" y="46"/>
                </a:lnTo>
                <a:lnTo>
                  <a:pt x="428" y="46"/>
                </a:lnTo>
                <a:lnTo>
                  <a:pt x="427" y="47"/>
                </a:lnTo>
                <a:lnTo>
                  <a:pt x="427" y="47"/>
                </a:lnTo>
                <a:lnTo>
                  <a:pt x="427" y="47"/>
                </a:lnTo>
                <a:lnTo>
                  <a:pt x="427" y="47"/>
                </a:lnTo>
                <a:lnTo>
                  <a:pt x="427" y="47"/>
                </a:lnTo>
                <a:lnTo>
                  <a:pt x="427" y="47"/>
                </a:lnTo>
                <a:lnTo>
                  <a:pt x="427" y="47"/>
                </a:lnTo>
                <a:lnTo>
                  <a:pt x="427" y="47"/>
                </a:lnTo>
                <a:lnTo>
                  <a:pt x="427" y="47"/>
                </a:lnTo>
                <a:lnTo>
                  <a:pt x="427" y="48"/>
                </a:lnTo>
                <a:lnTo>
                  <a:pt x="427" y="48"/>
                </a:lnTo>
                <a:lnTo>
                  <a:pt x="427" y="48"/>
                </a:lnTo>
                <a:lnTo>
                  <a:pt x="427" y="48"/>
                </a:lnTo>
                <a:lnTo>
                  <a:pt x="427" y="48"/>
                </a:lnTo>
                <a:lnTo>
                  <a:pt x="427" y="48"/>
                </a:lnTo>
                <a:lnTo>
                  <a:pt x="427" y="48"/>
                </a:lnTo>
                <a:lnTo>
                  <a:pt x="427" y="48"/>
                </a:lnTo>
                <a:lnTo>
                  <a:pt x="427" y="48"/>
                </a:lnTo>
                <a:lnTo>
                  <a:pt x="427" y="48"/>
                </a:lnTo>
                <a:lnTo>
                  <a:pt x="427" y="49"/>
                </a:lnTo>
                <a:lnTo>
                  <a:pt x="427" y="49"/>
                </a:lnTo>
                <a:lnTo>
                  <a:pt x="427" y="49"/>
                </a:lnTo>
                <a:lnTo>
                  <a:pt x="427" y="50"/>
                </a:lnTo>
                <a:lnTo>
                  <a:pt x="427" y="50"/>
                </a:lnTo>
                <a:lnTo>
                  <a:pt x="427" y="50"/>
                </a:lnTo>
                <a:lnTo>
                  <a:pt x="427" y="51"/>
                </a:lnTo>
                <a:lnTo>
                  <a:pt x="427" y="51"/>
                </a:lnTo>
                <a:lnTo>
                  <a:pt x="427" y="51"/>
                </a:lnTo>
                <a:lnTo>
                  <a:pt x="427" y="51"/>
                </a:lnTo>
                <a:lnTo>
                  <a:pt x="427" y="51"/>
                </a:lnTo>
                <a:lnTo>
                  <a:pt x="427" y="51"/>
                </a:lnTo>
                <a:lnTo>
                  <a:pt x="427" y="51"/>
                </a:lnTo>
                <a:lnTo>
                  <a:pt x="427" y="52"/>
                </a:lnTo>
                <a:lnTo>
                  <a:pt x="427" y="52"/>
                </a:lnTo>
                <a:lnTo>
                  <a:pt x="427" y="52"/>
                </a:lnTo>
                <a:lnTo>
                  <a:pt x="427" y="52"/>
                </a:lnTo>
                <a:lnTo>
                  <a:pt x="428" y="52"/>
                </a:lnTo>
                <a:lnTo>
                  <a:pt x="428" y="52"/>
                </a:lnTo>
                <a:lnTo>
                  <a:pt x="428" y="52"/>
                </a:lnTo>
                <a:lnTo>
                  <a:pt x="429" y="52"/>
                </a:lnTo>
                <a:lnTo>
                  <a:pt x="429" y="53"/>
                </a:lnTo>
                <a:lnTo>
                  <a:pt x="429" y="53"/>
                </a:lnTo>
                <a:lnTo>
                  <a:pt x="429" y="53"/>
                </a:lnTo>
                <a:lnTo>
                  <a:pt x="429" y="53"/>
                </a:lnTo>
                <a:lnTo>
                  <a:pt x="429" y="53"/>
                </a:lnTo>
                <a:lnTo>
                  <a:pt x="429" y="53"/>
                </a:lnTo>
                <a:lnTo>
                  <a:pt x="429" y="53"/>
                </a:lnTo>
                <a:lnTo>
                  <a:pt x="429" y="53"/>
                </a:lnTo>
                <a:lnTo>
                  <a:pt x="429" y="54"/>
                </a:lnTo>
                <a:lnTo>
                  <a:pt x="429" y="54"/>
                </a:lnTo>
                <a:lnTo>
                  <a:pt x="429" y="54"/>
                </a:lnTo>
                <a:lnTo>
                  <a:pt x="429" y="54"/>
                </a:lnTo>
                <a:lnTo>
                  <a:pt x="429" y="54"/>
                </a:lnTo>
                <a:lnTo>
                  <a:pt x="429" y="54"/>
                </a:lnTo>
                <a:lnTo>
                  <a:pt x="429" y="55"/>
                </a:lnTo>
                <a:lnTo>
                  <a:pt x="429" y="55"/>
                </a:lnTo>
                <a:lnTo>
                  <a:pt x="429" y="55"/>
                </a:lnTo>
                <a:lnTo>
                  <a:pt x="429" y="55"/>
                </a:lnTo>
                <a:lnTo>
                  <a:pt x="429" y="55"/>
                </a:lnTo>
                <a:lnTo>
                  <a:pt x="430" y="55"/>
                </a:lnTo>
                <a:lnTo>
                  <a:pt x="430" y="55"/>
                </a:lnTo>
                <a:lnTo>
                  <a:pt x="430" y="55"/>
                </a:lnTo>
                <a:lnTo>
                  <a:pt x="430" y="56"/>
                </a:lnTo>
                <a:lnTo>
                  <a:pt x="430" y="56"/>
                </a:lnTo>
                <a:lnTo>
                  <a:pt x="430" y="56"/>
                </a:lnTo>
                <a:lnTo>
                  <a:pt x="430" y="56"/>
                </a:lnTo>
                <a:lnTo>
                  <a:pt x="430" y="56"/>
                </a:lnTo>
                <a:lnTo>
                  <a:pt x="430" y="56"/>
                </a:lnTo>
                <a:lnTo>
                  <a:pt x="430" y="56"/>
                </a:lnTo>
                <a:lnTo>
                  <a:pt x="430" y="56"/>
                </a:lnTo>
                <a:lnTo>
                  <a:pt x="430" y="56"/>
                </a:lnTo>
                <a:lnTo>
                  <a:pt x="430" y="56"/>
                </a:lnTo>
                <a:lnTo>
                  <a:pt x="430" y="57"/>
                </a:lnTo>
                <a:lnTo>
                  <a:pt x="430" y="57"/>
                </a:lnTo>
                <a:lnTo>
                  <a:pt x="430" y="57"/>
                </a:lnTo>
                <a:lnTo>
                  <a:pt x="430" y="57"/>
                </a:lnTo>
                <a:lnTo>
                  <a:pt x="430" y="57"/>
                </a:lnTo>
                <a:lnTo>
                  <a:pt x="430" y="57"/>
                </a:lnTo>
                <a:lnTo>
                  <a:pt x="430" y="58"/>
                </a:lnTo>
                <a:lnTo>
                  <a:pt x="430" y="58"/>
                </a:lnTo>
                <a:lnTo>
                  <a:pt x="430" y="58"/>
                </a:lnTo>
                <a:lnTo>
                  <a:pt x="430" y="58"/>
                </a:lnTo>
                <a:lnTo>
                  <a:pt x="430" y="58"/>
                </a:lnTo>
                <a:lnTo>
                  <a:pt x="430" y="58"/>
                </a:lnTo>
                <a:lnTo>
                  <a:pt x="430" y="59"/>
                </a:lnTo>
                <a:lnTo>
                  <a:pt x="430" y="59"/>
                </a:lnTo>
                <a:lnTo>
                  <a:pt x="430" y="59"/>
                </a:lnTo>
                <a:lnTo>
                  <a:pt x="430" y="59"/>
                </a:lnTo>
                <a:lnTo>
                  <a:pt x="430" y="59"/>
                </a:lnTo>
                <a:lnTo>
                  <a:pt x="429" y="60"/>
                </a:lnTo>
                <a:lnTo>
                  <a:pt x="429" y="60"/>
                </a:lnTo>
                <a:lnTo>
                  <a:pt x="429" y="60"/>
                </a:lnTo>
                <a:lnTo>
                  <a:pt x="429" y="60"/>
                </a:lnTo>
                <a:lnTo>
                  <a:pt x="429" y="60"/>
                </a:lnTo>
                <a:lnTo>
                  <a:pt x="430" y="60"/>
                </a:lnTo>
                <a:lnTo>
                  <a:pt x="430" y="60"/>
                </a:lnTo>
                <a:lnTo>
                  <a:pt x="430" y="60"/>
                </a:lnTo>
                <a:lnTo>
                  <a:pt x="430" y="60"/>
                </a:lnTo>
                <a:lnTo>
                  <a:pt x="430" y="60"/>
                </a:lnTo>
                <a:lnTo>
                  <a:pt x="430" y="60"/>
                </a:lnTo>
                <a:lnTo>
                  <a:pt x="430" y="60"/>
                </a:lnTo>
                <a:lnTo>
                  <a:pt x="430" y="60"/>
                </a:lnTo>
                <a:lnTo>
                  <a:pt x="431" y="60"/>
                </a:lnTo>
                <a:lnTo>
                  <a:pt x="431" y="60"/>
                </a:lnTo>
                <a:lnTo>
                  <a:pt x="431" y="61"/>
                </a:lnTo>
                <a:lnTo>
                  <a:pt x="431" y="61"/>
                </a:lnTo>
                <a:lnTo>
                  <a:pt x="431" y="61"/>
                </a:lnTo>
                <a:lnTo>
                  <a:pt x="431" y="61"/>
                </a:lnTo>
                <a:lnTo>
                  <a:pt x="431" y="61"/>
                </a:lnTo>
                <a:lnTo>
                  <a:pt x="431" y="62"/>
                </a:lnTo>
                <a:lnTo>
                  <a:pt x="431" y="62"/>
                </a:lnTo>
                <a:lnTo>
                  <a:pt x="430" y="62"/>
                </a:lnTo>
                <a:lnTo>
                  <a:pt x="430" y="62"/>
                </a:lnTo>
                <a:lnTo>
                  <a:pt x="430" y="62"/>
                </a:lnTo>
                <a:lnTo>
                  <a:pt x="430" y="63"/>
                </a:lnTo>
                <a:lnTo>
                  <a:pt x="430" y="63"/>
                </a:lnTo>
                <a:lnTo>
                  <a:pt x="430" y="63"/>
                </a:lnTo>
                <a:lnTo>
                  <a:pt x="430" y="63"/>
                </a:lnTo>
                <a:lnTo>
                  <a:pt x="430" y="63"/>
                </a:lnTo>
                <a:lnTo>
                  <a:pt x="430" y="63"/>
                </a:lnTo>
                <a:lnTo>
                  <a:pt x="430" y="63"/>
                </a:lnTo>
                <a:lnTo>
                  <a:pt x="430" y="63"/>
                </a:lnTo>
                <a:lnTo>
                  <a:pt x="430" y="63"/>
                </a:lnTo>
                <a:lnTo>
                  <a:pt x="429" y="63"/>
                </a:lnTo>
                <a:lnTo>
                  <a:pt x="429" y="64"/>
                </a:lnTo>
                <a:lnTo>
                  <a:pt x="429" y="64"/>
                </a:lnTo>
                <a:lnTo>
                  <a:pt x="429" y="64"/>
                </a:lnTo>
                <a:lnTo>
                  <a:pt x="429" y="64"/>
                </a:lnTo>
                <a:lnTo>
                  <a:pt x="429" y="64"/>
                </a:lnTo>
                <a:lnTo>
                  <a:pt x="429" y="64"/>
                </a:lnTo>
                <a:lnTo>
                  <a:pt x="429" y="64"/>
                </a:lnTo>
                <a:lnTo>
                  <a:pt x="429" y="64"/>
                </a:lnTo>
                <a:lnTo>
                  <a:pt x="429" y="64"/>
                </a:lnTo>
                <a:lnTo>
                  <a:pt x="429" y="65"/>
                </a:lnTo>
                <a:lnTo>
                  <a:pt x="429" y="65"/>
                </a:lnTo>
                <a:lnTo>
                  <a:pt x="429" y="65"/>
                </a:lnTo>
                <a:lnTo>
                  <a:pt x="429" y="65"/>
                </a:lnTo>
                <a:lnTo>
                  <a:pt x="429" y="65"/>
                </a:lnTo>
                <a:lnTo>
                  <a:pt x="429" y="65"/>
                </a:lnTo>
                <a:lnTo>
                  <a:pt x="429" y="65"/>
                </a:lnTo>
                <a:lnTo>
                  <a:pt x="429" y="65"/>
                </a:lnTo>
                <a:lnTo>
                  <a:pt x="429" y="65"/>
                </a:lnTo>
                <a:lnTo>
                  <a:pt x="429" y="66"/>
                </a:lnTo>
                <a:lnTo>
                  <a:pt x="429" y="66"/>
                </a:lnTo>
                <a:lnTo>
                  <a:pt x="429" y="66"/>
                </a:lnTo>
                <a:lnTo>
                  <a:pt x="429" y="66"/>
                </a:lnTo>
                <a:lnTo>
                  <a:pt x="429" y="66"/>
                </a:lnTo>
                <a:lnTo>
                  <a:pt x="429" y="66"/>
                </a:lnTo>
                <a:lnTo>
                  <a:pt x="429" y="66"/>
                </a:lnTo>
                <a:lnTo>
                  <a:pt x="429" y="66"/>
                </a:lnTo>
                <a:lnTo>
                  <a:pt x="429" y="67"/>
                </a:lnTo>
                <a:lnTo>
                  <a:pt x="429" y="67"/>
                </a:lnTo>
                <a:lnTo>
                  <a:pt x="429" y="67"/>
                </a:lnTo>
                <a:lnTo>
                  <a:pt x="429" y="67"/>
                </a:lnTo>
                <a:lnTo>
                  <a:pt x="429" y="67"/>
                </a:lnTo>
                <a:lnTo>
                  <a:pt x="429" y="67"/>
                </a:lnTo>
                <a:lnTo>
                  <a:pt x="429" y="67"/>
                </a:lnTo>
                <a:lnTo>
                  <a:pt x="429" y="68"/>
                </a:lnTo>
                <a:lnTo>
                  <a:pt x="429" y="68"/>
                </a:lnTo>
                <a:lnTo>
                  <a:pt x="428" y="68"/>
                </a:lnTo>
                <a:lnTo>
                  <a:pt x="428" y="68"/>
                </a:lnTo>
                <a:lnTo>
                  <a:pt x="428" y="68"/>
                </a:lnTo>
                <a:lnTo>
                  <a:pt x="428" y="68"/>
                </a:lnTo>
                <a:lnTo>
                  <a:pt x="428" y="68"/>
                </a:lnTo>
                <a:lnTo>
                  <a:pt x="428" y="69"/>
                </a:lnTo>
                <a:lnTo>
                  <a:pt x="428" y="69"/>
                </a:lnTo>
                <a:lnTo>
                  <a:pt x="429" y="69"/>
                </a:lnTo>
                <a:lnTo>
                  <a:pt x="429" y="69"/>
                </a:lnTo>
                <a:lnTo>
                  <a:pt x="429" y="69"/>
                </a:lnTo>
                <a:lnTo>
                  <a:pt x="428" y="70"/>
                </a:lnTo>
                <a:lnTo>
                  <a:pt x="428" y="70"/>
                </a:lnTo>
                <a:lnTo>
                  <a:pt x="428" y="70"/>
                </a:lnTo>
                <a:lnTo>
                  <a:pt x="428" y="70"/>
                </a:lnTo>
                <a:lnTo>
                  <a:pt x="428" y="70"/>
                </a:lnTo>
                <a:lnTo>
                  <a:pt x="428" y="71"/>
                </a:lnTo>
                <a:lnTo>
                  <a:pt x="428" y="71"/>
                </a:lnTo>
                <a:lnTo>
                  <a:pt x="427" y="72"/>
                </a:lnTo>
                <a:lnTo>
                  <a:pt x="427" y="72"/>
                </a:lnTo>
                <a:lnTo>
                  <a:pt x="427" y="72"/>
                </a:lnTo>
                <a:lnTo>
                  <a:pt x="427" y="72"/>
                </a:lnTo>
                <a:lnTo>
                  <a:pt x="427" y="73"/>
                </a:lnTo>
                <a:lnTo>
                  <a:pt x="427" y="73"/>
                </a:lnTo>
                <a:lnTo>
                  <a:pt x="427" y="73"/>
                </a:lnTo>
                <a:lnTo>
                  <a:pt x="427" y="73"/>
                </a:lnTo>
                <a:lnTo>
                  <a:pt x="427" y="73"/>
                </a:lnTo>
                <a:lnTo>
                  <a:pt x="427" y="73"/>
                </a:lnTo>
                <a:lnTo>
                  <a:pt x="427" y="74"/>
                </a:lnTo>
                <a:lnTo>
                  <a:pt x="427" y="74"/>
                </a:lnTo>
                <a:lnTo>
                  <a:pt x="426" y="74"/>
                </a:lnTo>
                <a:lnTo>
                  <a:pt x="426" y="74"/>
                </a:lnTo>
                <a:lnTo>
                  <a:pt x="426" y="75"/>
                </a:lnTo>
                <a:lnTo>
                  <a:pt x="426" y="75"/>
                </a:lnTo>
                <a:lnTo>
                  <a:pt x="426" y="75"/>
                </a:lnTo>
                <a:lnTo>
                  <a:pt x="426" y="75"/>
                </a:lnTo>
                <a:lnTo>
                  <a:pt x="426" y="75"/>
                </a:lnTo>
                <a:lnTo>
                  <a:pt x="426" y="76"/>
                </a:lnTo>
                <a:lnTo>
                  <a:pt x="426" y="76"/>
                </a:lnTo>
                <a:lnTo>
                  <a:pt x="426" y="76"/>
                </a:lnTo>
                <a:lnTo>
                  <a:pt x="426" y="76"/>
                </a:lnTo>
                <a:lnTo>
                  <a:pt x="426" y="77"/>
                </a:lnTo>
                <a:lnTo>
                  <a:pt x="426" y="77"/>
                </a:lnTo>
                <a:lnTo>
                  <a:pt x="425" y="77"/>
                </a:lnTo>
                <a:lnTo>
                  <a:pt x="425" y="77"/>
                </a:lnTo>
                <a:lnTo>
                  <a:pt x="425" y="77"/>
                </a:lnTo>
                <a:lnTo>
                  <a:pt x="425" y="78"/>
                </a:lnTo>
                <a:lnTo>
                  <a:pt x="425" y="78"/>
                </a:lnTo>
                <a:lnTo>
                  <a:pt x="425" y="78"/>
                </a:lnTo>
                <a:lnTo>
                  <a:pt x="425" y="78"/>
                </a:lnTo>
                <a:lnTo>
                  <a:pt x="425" y="78"/>
                </a:lnTo>
                <a:lnTo>
                  <a:pt x="425" y="78"/>
                </a:lnTo>
                <a:lnTo>
                  <a:pt x="425" y="79"/>
                </a:lnTo>
                <a:lnTo>
                  <a:pt x="425" y="79"/>
                </a:lnTo>
                <a:lnTo>
                  <a:pt x="424" y="79"/>
                </a:lnTo>
                <a:lnTo>
                  <a:pt x="424" y="80"/>
                </a:lnTo>
                <a:lnTo>
                  <a:pt x="424" y="81"/>
                </a:lnTo>
                <a:lnTo>
                  <a:pt x="424" y="81"/>
                </a:lnTo>
                <a:lnTo>
                  <a:pt x="424" y="81"/>
                </a:lnTo>
                <a:lnTo>
                  <a:pt x="424" y="81"/>
                </a:lnTo>
                <a:lnTo>
                  <a:pt x="423" y="81"/>
                </a:lnTo>
                <a:lnTo>
                  <a:pt x="423" y="81"/>
                </a:lnTo>
                <a:lnTo>
                  <a:pt x="423" y="82"/>
                </a:lnTo>
                <a:lnTo>
                  <a:pt x="423" y="82"/>
                </a:lnTo>
                <a:lnTo>
                  <a:pt x="423" y="82"/>
                </a:lnTo>
                <a:lnTo>
                  <a:pt x="423" y="82"/>
                </a:lnTo>
                <a:lnTo>
                  <a:pt x="423" y="82"/>
                </a:lnTo>
                <a:lnTo>
                  <a:pt x="423" y="82"/>
                </a:lnTo>
                <a:lnTo>
                  <a:pt x="425" y="82"/>
                </a:lnTo>
                <a:lnTo>
                  <a:pt x="426" y="82"/>
                </a:lnTo>
                <a:lnTo>
                  <a:pt x="427" y="82"/>
                </a:lnTo>
                <a:lnTo>
                  <a:pt x="428" y="82"/>
                </a:lnTo>
                <a:lnTo>
                  <a:pt x="429" y="82"/>
                </a:lnTo>
                <a:lnTo>
                  <a:pt x="430" y="82"/>
                </a:lnTo>
                <a:lnTo>
                  <a:pt x="431" y="82"/>
                </a:lnTo>
                <a:lnTo>
                  <a:pt x="432" y="82"/>
                </a:lnTo>
                <a:lnTo>
                  <a:pt x="432" y="83"/>
                </a:lnTo>
                <a:lnTo>
                  <a:pt x="432" y="83"/>
                </a:lnTo>
                <a:lnTo>
                  <a:pt x="432" y="84"/>
                </a:lnTo>
                <a:lnTo>
                  <a:pt x="433" y="83"/>
                </a:lnTo>
                <a:lnTo>
                  <a:pt x="433" y="83"/>
                </a:lnTo>
                <a:lnTo>
                  <a:pt x="433" y="83"/>
                </a:lnTo>
                <a:lnTo>
                  <a:pt x="433" y="84"/>
                </a:lnTo>
                <a:lnTo>
                  <a:pt x="433" y="84"/>
                </a:lnTo>
                <a:lnTo>
                  <a:pt x="434" y="84"/>
                </a:lnTo>
                <a:lnTo>
                  <a:pt x="434" y="84"/>
                </a:lnTo>
                <a:lnTo>
                  <a:pt x="434" y="84"/>
                </a:lnTo>
                <a:lnTo>
                  <a:pt x="434" y="84"/>
                </a:lnTo>
                <a:lnTo>
                  <a:pt x="434" y="84"/>
                </a:lnTo>
                <a:lnTo>
                  <a:pt x="435" y="84"/>
                </a:lnTo>
                <a:lnTo>
                  <a:pt x="435" y="84"/>
                </a:lnTo>
                <a:lnTo>
                  <a:pt x="435" y="84"/>
                </a:lnTo>
                <a:lnTo>
                  <a:pt x="435" y="85"/>
                </a:lnTo>
                <a:lnTo>
                  <a:pt x="435" y="86"/>
                </a:lnTo>
                <a:lnTo>
                  <a:pt x="435" y="87"/>
                </a:lnTo>
                <a:lnTo>
                  <a:pt x="435" y="87"/>
                </a:lnTo>
                <a:lnTo>
                  <a:pt x="435" y="89"/>
                </a:lnTo>
                <a:lnTo>
                  <a:pt x="435" y="93"/>
                </a:lnTo>
                <a:lnTo>
                  <a:pt x="435" y="94"/>
                </a:lnTo>
                <a:lnTo>
                  <a:pt x="435" y="96"/>
                </a:lnTo>
                <a:lnTo>
                  <a:pt x="435" y="101"/>
                </a:lnTo>
                <a:lnTo>
                  <a:pt x="435" y="106"/>
                </a:lnTo>
                <a:lnTo>
                  <a:pt x="435" y="106"/>
                </a:lnTo>
                <a:lnTo>
                  <a:pt x="435" y="111"/>
                </a:lnTo>
                <a:lnTo>
                  <a:pt x="435" y="114"/>
                </a:lnTo>
                <a:lnTo>
                  <a:pt x="435" y="116"/>
                </a:lnTo>
                <a:lnTo>
                  <a:pt x="435" y="120"/>
                </a:lnTo>
                <a:lnTo>
                  <a:pt x="435" y="121"/>
                </a:lnTo>
                <a:lnTo>
                  <a:pt x="435" y="125"/>
                </a:lnTo>
                <a:lnTo>
                  <a:pt x="435" y="126"/>
                </a:lnTo>
                <a:lnTo>
                  <a:pt x="435" y="127"/>
                </a:lnTo>
                <a:lnTo>
                  <a:pt x="435" y="128"/>
                </a:lnTo>
                <a:lnTo>
                  <a:pt x="435" y="129"/>
                </a:lnTo>
                <a:lnTo>
                  <a:pt x="435" y="129"/>
                </a:lnTo>
                <a:lnTo>
                  <a:pt x="435" y="130"/>
                </a:lnTo>
                <a:lnTo>
                  <a:pt x="435" y="131"/>
                </a:lnTo>
                <a:lnTo>
                  <a:pt x="434" y="131"/>
                </a:lnTo>
                <a:lnTo>
                  <a:pt x="434" y="131"/>
                </a:lnTo>
                <a:lnTo>
                  <a:pt x="434" y="131"/>
                </a:lnTo>
                <a:lnTo>
                  <a:pt x="432" y="130"/>
                </a:lnTo>
                <a:lnTo>
                  <a:pt x="432" y="129"/>
                </a:lnTo>
                <a:lnTo>
                  <a:pt x="431" y="129"/>
                </a:lnTo>
                <a:lnTo>
                  <a:pt x="431" y="130"/>
                </a:lnTo>
                <a:lnTo>
                  <a:pt x="430" y="130"/>
                </a:lnTo>
                <a:lnTo>
                  <a:pt x="430" y="131"/>
                </a:lnTo>
                <a:lnTo>
                  <a:pt x="429" y="131"/>
                </a:lnTo>
                <a:lnTo>
                  <a:pt x="429" y="131"/>
                </a:lnTo>
                <a:lnTo>
                  <a:pt x="430" y="132"/>
                </a:lnTo>
                <a:lnTo>
                  <a:pt x="430" y="132"/>
                </a:lnTo>
                <a:lnTo>
                  <a:pt x="430" y="132"/>
                </a:lnTo>
                <a:lnTo>
                  <a:pt x="430" y="132"/>
                </a:lnTo>
                <a:lnTo>
                  <a:pt x="430" y="133"/>
                </a:lnTo>
                <a:lnTo>
                  <a:pt x="432" y="133"/>
                </a:lnTo>
                <a:lnTo>
                  <a:pt x="433" y="133"/>
                </a:lnTo>
                <a:lnTo>
                  <a:pt x="434" y="133"/>
                </a:lnTo>
                <a:lnTo>
                  <a:pt x="434" y="134"/>
                </a:lnTo>
                <a:lnTo>
                  <a:pt x="433" y="134"/>
                </a:lnTo>
                <a:lnTo>
                  <a:pt x="433" y="135"/>
                </a:lnTo>
                <a:lnTo>
                  <a:pt x="433" y="136"/>
                </a:lnTo>
                <a:lnTo>
                  <a:pt x="433" y="136"/>
                </a:lnTo>
                <a:lnTo>
                  <a:pt x="433" y="137"/>
                </a:lnTo>
                <a:lnTo>
                  <a:pt x="433" y="138"/>
                </a:lnTo>
                <a:lnTo>
                  <a:pt x="433" y="138"/>
                </a:lnTo>
                <a:lnTo>
                  <a:pt x="432" y="139"/>
                </a:lnTo>
                <a:lnTo>
                  <a:pt x="432" y="140"/>
                </a:lnTo>
                <a:lnTo>
                  <a:pt x="432" y="141"/>
                </a:lnTo>
                <a:lnTo>
                  <a:pt x="432" y="142"/>
                </a:lnTo>
                <a:lnTo>
                  <a:pt x="432" y="143"/>
                </a:lnTo>
                <a:lnTo>
                  <a:pt x="431" y="144"/>
                </a:lnTo>
                <a:lnTo>
                  <a:pt x="431" y="145"/>
                </a:lnTo>
                <a:lnTo>
                  <a:pt x="431" y="145"/>
                </a:lnTo>
                <a:lnTo>
                  <a:pt x="431" y="146"/>
                </a:lnTo>
                <a:lnTo>
                  <a:pt x="431" y="147"/>
                </a:lnTo>
                <a:lnTo>
                  <a:pt x="431" y="147"/>
                </a:lnTo>
                <a:lnTo>
                  <a:pt x="431" y="147"/>
                </a:lnTo>
                <a:lnTo>
                  <a:pt x="431" y="148"/>
                </a:lnTo>
                <a:lnTo>
                  <a:pt x="432" y="148"/>
                </a:lnTo>
                <a:lnTo>
                  <a:pt x="432" y="149"/>
                </a:lnTo>
                <a:lnTo>
                  <a:pt x="432" y="149"/>
                </a:lnTo>
                <a:lnTo>
                  <a:pt x="432" y="149"/>
                </a:lnTo>
                <a:lnTo>
                  <a:pt x="432" y="149"/>
                </a:lnTo>
                <a:lnTo>
                  <a:pt x="432" y="150"/>
                </a:lnTo>
                <a:lnTo>
                  <a:pt x="433" y="150"/>
                </a:lnTo>
                <a:lnTo>
                  <a:pt x="433" y="150"/>
                </a:lnTo>
                <a:lnTo>
                  <a:pt x="433" y="151"/>
                </a:lnTo>
                <a:lnTo>
                  <a:pt x="433" y="151"/>
                </a:lnTo>
                <a:lnTo>
                  <a:pt x="433" y="151"/>
                </a:lnTo>
                <a:lnTo>
                  <a:pt x="433" y="151"/>
                </a:lnTo>
                <a:lnTo>
                  <a:pt x="433" y="152"/>
                </a:lnTo>
                <a:lnTo>
                  <a:pt x="433" y="152"/>
                </a:lnTo>
                <a:lnTo>
                  <a:pt x="433" y="152"/>
                </a:lnTo>
                <a:lnTo>
                  <a:pt x="433" y="152"/>
                </a:lnTo>
                <a:lnTo>
                  <a:pt x="434" y="153"/>
                </a:lnTo>
                <a:lnTo>
                  <a:pt x="434" y="153"/>
                </a:lnTo>
                <a:lnTo>
                  <a:pt x="434" y="154"/>
                </a:lnTo>
                <a:lnTo>
                  <a:pt x="434" y="154"/>
                </a:lnTo>
                <a:lnTo>
                  <a:pt x="435" y="155"/>
                </a:lnTo>
                <a:lnTo>
                  <a:pt x="435" y="155"/>
                </a:lnTo>
                <a:lnTo>
                  <a:pt x="435" y="155"/>
                </a:lnTo>
                <a:lnTo>
                  <a:pt x="435" y="155"/>
                </a:lnTo>
                <a:lnTo>
                  <a:pt x="435" y="155"/>
                </a:lnTo>
                <a:lnTo>
                  <a:pt x="436" y="155"/>
                </a:lnTo>
                <a:lnTo>
                  <a:pt x="436" y="156"/>
                </a:lnTo>
                <a:lnTo>
                  <a:pt x="436" y="156"/>
                </a:lnTo>
                <a:lnTo>
                  <a:pt x="437" y="156"/>
                </a:lnTo>
                <a:lnTo>
                  <a:pt x="437" y="156"/>
                </a:lnTo>
                <a:lnTo>
                  <a:pt x="437" y="156"/>
                </a:lnTo>
                <a:lnTo>
                  <a:pt x="437" y="156"/>
                </a:lnTo>
                <a:lnTo>
                  <a:pt x="437" y="156"/>
                </a:lnTo>
                <a:lnTo>
                  <a:pt x="438" y="156"/>
                </a:lnTo>
                <a:lnTo>
                  <a:pt x="438" y="156"/>
                </a:lnTo>
                <a:lnTo>
                  <a:pt x="438" y="156"/>
                </a:lnTo>
                <a:lnTo>
                  <a:pt x="439" y="157"/>
                </a:lnTo>
                <a:lnTo>
                  <a:pt x="439" y="157"/>
                </a:lnTo>
                <a:lnTo>
                  <a:pt x="439" y="157"/>
                </a:lnTo>
                <a:lnTo>
                  <a:pt x="438" y="158"/>
                </a:lnTo>
                <a:lnTo>
                  <a:pt x="438" y="158"/>
                </a:lnTo>
                <a:lnTo>
                  <a:pt x="438" y="158"/>
                </a:lnTo>
                <a:lnTo>
                  <a:pt x="438" y="159"/>
                </a:lnTo>
                <a:lnTo>
                  <a:pt x="438" y="159"/>
                </a:lnTo>
                <a:lnTo>
                  <a:pt x="438" y="160"/>
                </a:lnTo>
                <a:lnTo>
                  <a:pt x="438" y="160"/>
                </a:lnTo>
                <a:lnTo>
                  <a:pt x="438" y="161"/>
                </a:lnTo>
                <a:lnTo>
                  <a:pt x="438" y="161"/>
                </a:lnTo>
                <a:lnTo>
                  <a:pt x="438" y="162"/>
                </a:lnTo>
                <a:lnTo>
                  <a:pt x="438" y="162"/>
                </a:lnTo>
                <a:lnTo>
                  <a:pt x="438" y="162"/>
                </a:lnTo>
                <a:lnTo>
                  <a:pt x="438" y="162"/>
                </a:lnTo>
                <a:lnTo>
                  <a:pt x="438" y="162"/>
                </a:lnTo>
                <a:lnTo>
                  <a:pt x="438" y="162"/>
                </a:lnTo>
                <a:lnTo>
                  <a:pt x="438" y="163"/>
                </a:lnTo>
                <a:lnTo>
                  <a:pt x="438" y="163"/>
                </a:lnTo>
                <a:lnTo>
                  <a:pt x="437" y="163"/>
                </a:lnTo>
                <a:lnTo>
                  <a:pt x="437" y="163"/>
                </a:lnTo>
                <a:lnTo>
                  <a:pt x="436" y="163"/>
                </a:lnTo>
                <a:lnTo>
                  <a:pt x="436" y="163"/>
                </a:lnTo>
                <a:lnTo>
                  <a:pt x="436" y="163"/>
                </a:lnTo>
                <a:lnTo>
                  <a:pt x="436" y="163"/>
                </a:lnTo>
                <a:lnTo>
                  <a:pt x="435" y="163"/>
                </a:lnTo>
                <a:lnTo>
                  <a:pt x="435" y="163"/>
                </a:lnTo>
                <a:lnTo>
                  <a:pt x="435" y="163"/>
                </a:lnTo>
                <a:lnTo>
                  <a:pt x="435" y="163"/>
                </a:lnTo>
                <a:lnTo>
                  <a:pt x="435" y="163"/>
                </a:lnTo>
                <a:lnTo>
                  <a:pt x="434" y="163"/>
                </a:lnTo>
                <a:lnTo>
                  <a:pt x="434" y="163"/>
                </a:lnTo>
                <a:lnTo>
                  <a:pt x="429" y="163"/>
                </a:lnTo>
                <a:lnTo>
                  <a:pt x="427" y="163"/>
                </a:lnTo>
                <a:lnTo>
                  <a:pt x="426" y="163"/>
                </a:lnTo>
                <a:lnTo>
                  <a:pt x="426" y="163"/>
                </a:lnTo>
                <a:lnTo>
                  <a:pt x="424" y="163"/>
                </a:lnTo>
                <a:lnTo>
                  <a:pt x="422" y="163"/>
                </a:lnTo>
                <a:lnTo>
                  <a:pt x="418" y="162"/>
                </a:lnTo>
                <a:lnTo>
                  <a:pt x="413" y="162"/>
                </a:lnTo>
                <a:lnTo>
                  <a:pt x="413" y="162"/>
                </a:lnTo>
                <a:lnTo>
                  <a:pt x="412" y="162"/>
                </a:lnTo>
                <a:lnTo>
                  <a:pt x="411" y="162"/>
                </a:lnTo>
                <a:lnTo>
                  <a:pt x="409" y="162"/>
                </a:lnTo>
                <a:lnTo>
                  <a:pt x="406" y="162"/>
                </a:lnTo>
                <a:lnTo>
                  <a:pt x="403" y="162"/>
                </a:lnTo>
                <a:lnTo>
                  <a:pt x="402" y="162"/>
                </a:lnTo>
                <a:lnTo>
                  <a:pt x="401" y="162"/>
                </a:lnTo>
                <a:lnTo>
                  <a:pt x="399" y="162"/>
                </a:lnTo>
                <a:lnTo>
                  <a:pt x="395" y="162"/>
                </a:lnTo>
                <a:lnTo>
                  <a:pt x="395" y="162"/>
                </a:lnTo>
                <a:lnTo>
                  <a:pt x="393" y="162"/>
                </a:lnTo>
                <a:lnTo>
                  <a:pt x="392" y="162"/>
                </a:lnTo>
                <a:lnTo>
                  <a:pt x="391" y="162"/>
                </a:lnTo>
                <a:lnTo>
                  <a:pt x="389" y="162"/>
                </a:lnTo>
                <a:lnTo>
                  <a:pt x="385" y="162"/>
                </a:lnTo>
                <a:lnTo>
                  <a:pt x="383" y="162"/>
                </a:lnTo>
                <a:lnTo>
                  <a:pt x="380" y="162"/>
                </a:lnTo>
                <a:lnTo>
                  <a:pt x="379" y="162"/>
                </a:lnTo>
                <a:lnTo>
                  <a:pt x="377" y="162"/>
                </a:lnTo>
                <a:lnTo>
                  <a:pt x="377" y="162"/>
                </a:lnTo>
                <a:lnTo>
                  <a:pt x="377" y="162"/>
                </a:lnTo>
                <a:lnTo>
                  <a:pt x="377" y="162"/>
                </a:lnTo>
                <a:lnTo>
                  <a:pt x="377" y="162"/>
                </a:lnTo>
                <a:lnTo>
                  <a:pt x="376" y="162"/>
                </a:lnTo>
                <a:lnTo>
                  <a:pt x="376" y="162"/>
                </a:lnTo>
                <a:lnTo>
                  <a:pt x="376" y="162"/>
                </a:lnTo>
                <a:lnTo>
                  <a:pt x="376" y="162"/>
                </a:lnTo>
                <a:lnTo>
                  <a:pt x="375" y="161"/>
                </a:lnTo>
                <a:lnTo>
                  <a:pt x="375" y="162"/>
                </a:lnTo>
                <a:lnTo>
                  <a:pt x="375" y="162"/>
                </a:lnTo>
                <a:lnTo>
                  <a:pt x="375" y="162"/>
                </a:lnTo>
                <a:lnTo>
                  <a:pt x="375" y="162"/>
                </a:lnTo>
                <a:lnTo>
                  <a:pt x="375" y="162"/>
                </a:lnTo>
                <a:lnTo>
                  <a:pt x="375" y="162"/>
                </a:lnTo>
                <a:lnTo>
                  <a:pt x="375" y="163"/>
                </a:lnTo>
                <a:lnTo>
                  <a:pt x="376" y="163"/>
                </a:lnTo>
                <a:lnTo>
                  <a:pt x="377" y="165"/>
                </a:lnTo>
                <a:lnTo>
                  <a:pt x="377" y="166"/>
                </a:lnTo>
                <a:lnTo>
                  <a:pt x="377" y="167"/>
                </a:lnTo>
                <a:lnTo>
                  <a:pt x="378" y="168"/>
                </a:lnTo>
                <a:lnTo>
                  <a:pt x="378" y="168"/>
                </a:lnTo>
                <a:lnTo>
                  <a:pt x="378" y="169"/>
                </a:lnTo>
                <a:lnTo>
                  <a:pt x="379" y="170"/>
                </a:lnTo>
                <a:lnTo>
                  <a:pt x="379" y="171"/>
                </a:lnTo>
                <a:lnTo>
                  <a:pt x="380" y="172"/>
                </a:lnTo>
                <a:lnTo>
                  <a:pt x="381" y="173"/>
                </a:lnTo>
                <a:lnTo>
                  <a:pt x="381" y="174"/>
                </a:lnTo>
                <a:lnTo>
                  <a:pt x="381" y="174"/>
                </a:lnTo>
                <a:lnTo>
                  <a:pt x="381" y="174"/>
                </a:lnTo>
                <a:lnTo>
                  <a:pt x="381" y="175"/>
                </a:lnTo>
                <a:lnTo>
                  <a:pt x="382" y="175"/>
                </a:lnTo>
                <a:lnTo>
                  <a:pt x="382" y="176"/>
                </a:lnTo>
                <a:lnTo>
                  <a:pt x="382" y="176"/>
                </a:lnTo>
                <a:lnTo>
                  <a:pt x="383" y="176"/>
                </a:lnTo>
                <a:lnTo>
                  <a:pt x="383" y="177"/>
                </a:lnTo>
                <a:lnTo>
                  <a:pt x="383" y="177"/>
                </a:lnTo>
                <a:lnTo>
                  <a:pt x="383" y="177"/>
                </a:lnTo>
                <a:lnTo>
                  <a:pt x="384" y="178"/>
                </a:lnTo>
                <a:lnTo>
                  <a:pt x="384" y="178"/>
                </a:lnTo>
                <a:lnTo>
                  <a:pt x="384" y="179"/>
                </a:lnTo>
                <a:lnTo>
                  <a:pt x="385" y="180"/>
                </a:lnTo>
                <a:lnTo>
                  <a:pt x="385" y="181"/>
                </a:lnTo>
                <a:lnTo>
                  <a:pt x="386" y="181"/>
                </a:lnTo>
                <a:lnTo>
                  <a:pt x="386" y="183"/>
                </a:lnTo>
                <a:lnTo>
                  <a:pt x="387" y="184"/>
                </a:lnTo>
                <a:lnTo>
                  <a:pt x="388" y="185"/>
                </a:lnTo>
                <a:lnTo>
                  <a:pt x="388" y="186"/>
                </a:lnTo>
                <a:lnTo>
                  <a:pt x="389" y="187"/>
                </a:lnTo>
                <a:lnTo>
                  <a:pt x="389" y="187"/>
                </a:lnTo>
                <a:lnTo>
                  <a:pt x="390" y="189"/>
                </a:lnTo>
                <a:lnTo>
                  <a:pt x="390" y="189"/>
                </a:lnTo>
                <a:lnTo>
                  <a:pt x="390" y="190"/>
                </a:lnTo>
                <a:lnTo>
                  <a:pt x="392" y="192"/>
                </a:lnTo>
                <a:lnTo>
                  <a:pt x="394" y="194"/>
                </a:lnTo>
                <a:lnTo>
                  <a:pt x="395" y="196"/>
                </a:lnTo>
                <a:lnTo>
                  <a:pt x="395" y="196"/>
                </a:lnTo>
                <a:lnTo>
                  <a:pt x="395" y="196"/>
                </a:lnTo>
                <a:lnTo>
                  <a:pt x="397" y="199"/>
                </a:lnTo>
                <a:lnTo>
                  <a:pt x="398" y="200"/>
                </a:lnTo>
                <a:lnTo>
                  <a:pt x="398" y="201"/>
                </a:lnTo>
                <a:lnTo>
                  <a:pt x="400" y="203"/>
                </a:lnTo>
                <a:lnTo>
                  <a:pt x="401" y="204"/>
                </a:lnTo>
                <a:lnTo>
                  <a:pt x="401" y="204"/>
                </a:lnTo>
                <a:lnTo>
                  <a:pt x="401" y="205"/>
                </a:lnTo>
                <a:lnTo>
                  <a:pt x="401" y="205"/>
                </a:lnTo>
                <a:lnTo>
                  <a:pt x="401" y="205"/>
                </a:lnTo>
                <a:lnTo>
                  <a:pt x="403" y="207"/>
                </a:lnTo>
                <a:lnTo>
                  <a:pt x="403" y="207"/>
                </a:lnTo>
                <a:lnTo>
                  <a:pt x="403" y="208"/>
                </a:lnTo>
                <a:lnTo>
                  <a:pt x="404" y="208"/>
                </a:lnTo>
                <a:lnTo>
                  <a:pt x="404" y="208"/>
                </a:lnTo>
                <a:lnTo>
                  <a:pt x="405" y="210"/>
                </a:lnTo>
                <a:lnTo>
                  <a:pt x="405" y="211"/>
                </a:lnTo>
                <a:lnTo>
                  <a:pt x="406" y="212"/>
                </a:lnTo>
                <a:lnTo>
                  <a:pt x="407" y="213"/>
                </a:lnTo>
                <a:lnTo>
                  <a:pt x="408" y="214"/>
                </a:lnTo>
                <a:lnTo>
                  <a:pt x="408" y="215"/>
                </a:lnTo>
                <a:lnTo>
                  <a:pt x="409" y="216"/>
                </a:lnTo>
                <a:lnTo>
                  <a:pt x="409" y="216"/>
                </a:lnTo>
                <a:lnTo>
                  <a:pt x="412" y="220"/>
                </a:lnTo>
                <a:lnTo>
                  <a:pt x="415" y="227"/>
                </a:lnTo>
                <a:lnTo>
                  <a:pt x="417" y="230"/>
                </a:lnTo>
                <a:lnTo>
                  <a:pt x="417" y="230"/>
                </a:lnTo>
                <a:lnTo>
                  <a:pt x="418" y="231"/>
                </a:lnTo>
                <a:lnTo>
                  <a:pt x="419" y="233"/>
                </a:lnTo>
                <a:lnTo>
                  <a:pt x="420" y="234"/>
                </a:lnTo>
                <a:lnTo>
                  <a:pt x="420" y="235"/>
                </a:lnTo>
                <a:lnTo>
                  <a:pt x="421" y="237"/>
                </a:lnTo>
                <a:lnTo>
                  <a:pt x="422" y="237"/>
                </a:lnTo>
                <a:lnTo>
                  <a:pt x="422" y="238"/>
                </a:lnTo>
                <a:lnTo>
                  <a:pt x="423" y="239"/>
                </a:lnTo>
                <a:lnTo>
                  <a:pt x="423" y="239"/>
                </a:lnTo>
                <a:lnTo>
                  <a:pt x="423" y="240"/>
                </a:lnTo>
                <a:lnTo>
                  <a:pt x="422" y="241"/>
                </a:lnTo>
                <a:lnTo>
                  <a:pt x="422" y="242"/>
                </a:lnTo>
                <a:lnTo>
                  <a:pt x="422" y="244"/>
                </a:lnTo>
                <a:lnTo>
                  <a:pt x="422" y="244"/>
                </a:lnTo>
                <a:lnTo>
                  <a:pt x="422" y="244"/>
                </a:lnTo>
                <a:lnTo>
                  <a:pt x="422" y="245"/>
                </a:lnTo>
                <a:lnTo>
                  <a:pt x="421" y="246"/>
                </a:lnTo>
                <a:lnTo>
                  <a:pt x="421" y="248"/>
                </a:lnTo>
                <a:lnTo>
                  <a:pt x="421" y="249"/>
                </a:lnTo>
                <a:lnTo>
                  <a:pt x="421" y="250"/>
                </a:lnTo>
                <a:lnTo>
                  <a:pt x="421" y="252"/>
                </a:lnTo>
                <a:lnTo>
                  <a:pt x="421" y="252"/>
                </a:lnTo>
                <a:lnTo>
                  <a:pt x="420" y="253"/>
                </a:lnTo>
                <a:lnTo>
                  <a:pt x="420" y="254"/>
                </a:lnTo>
                <a:lnTo>
                  <a:pt x="420" y="255"/>
                </a:lnTo>
                <a:lnTo>
                  <a:pt x="420" y="255"/>
                </a:lnTo>
                <a:lnTo>
                  <a:pt x="420" y="256"/>
                </a:lnTo>
                <a:lnTo>
                  <a:pt x="420" y="256"/>
                </a:lnTo>
                <a:lnTo>
                  <a:pt x="420" y="257"/>
                </a:lnTo>
                <a:lnTo>
                  <a:pt x="420" y="258"/>
                </a:lnTo>
                <a:lnTo>
                  <a:pt x="419" y="259"/>
                </a:lnTo>
                <a:lnTo>
                  <a:pt x="419" y="260"/>
                </a:lnTo>
                <a:lnTo>
                  <a:pt x="419" y="260"/>
                </a:lnTo>
                <a:lnTo>
                  <a:pt x="419" y="261"/>
                </a:lnTo>
                <a:lnTo>
                  <a:pt x="419" y="261"/>
                </a:lnTo>
                <a:lnTo>
                  <a:pt x="419" y="261"/>
                </a:lnTo>
                <a:lnTo>
                  <a:pt x="419" y="262"/>
                </a:lnTo>
                <a:lnTo>
                  <a:pt x="419" y="262"/>
                </a:lnTo>
                <a:lnTo>
                  <a:pt x="419" y="264"/>
                </a:lnTo>
                <a:lnTo>
                  <a:pt x="418" y="264"/>
                </a:lnTo>
                <a:lnTo>
                  <a:pt x="418" y="265"/>
                </a:lnTo>
                <a:lnTo>
                  <a:pt x="418" y="266"/>
                </a:lnTo>
                <a:lnTo>
                  <a:pt x="418" y="266"/>
                </a:lnTo>
                <a:lnTo>
                  <a:pt x="418" y="266"/>
                </a:lnTo>
                <a:lnTo>
                  <a:pt x="418" y="267"/>
                </a:lnTo>
                <a:lnTo>
                  <a:pt x="418" y="268"/>
                </a:lnTo>
                <a:lnTo>
                  <a:pt x="417" y="269"/>
                </a:lnTo>
                <a:lnTo>
                  <a:pt x="417" y="270"/>
                </a:lnTo>
                <a:lnTo>
                  <a:pt x="417" y="270"/>
                </a:lnTo>
                <a:lnTo>
                  <a:pt x="417" y="271"/>
                </a:lnTo>
                <a:lnTo>
                  <a:pt x="417" y="271"/>
                </a:lnTo>
                <a:lnTo>
                  <a:pt x="417" y="272"/>
                </a:lnTo>
                <a:lnTo>
                  <a:pt x="416" y="273"/>
                </a:lnTo>
                <a:lnTo>
                  <a:pt x="416" y="275"/>
                </a:lnTo>
                <a:lnTo>
                  <a:pt x="415" y="277"/>
                </a:lnTo>
                <a:lnTo>
                  <a:pt x="415" y="278"/>
                </a:lnTo>
                <a:lnTo>
                  <a:pt x="415" y="280"/>
                </a:lnTo>
                <a:lnTo>
                  <a:pt x="414" y="282"/>
                </a:lnTo>
                <a:lnTo>
                  <a:pt x="414" y="283"/>
                </a:lnTo>
                <a:lnTo>
                  <a:pt x="414" y="284"/>
                </a:lnTo>
                <a:lnTo>
                  <a:pt x="413" y="285"/>
                </a:lnTo>
                <a:lnTo>
                  <a:pt x="413" y="287"/>
                </a:lnTo>
                <a:lnTo>
                  <a:pt x="413" y="288"/>
                </a:lnTo>
                <a:lnTo>
                  <a:pt x="412" y="291"/>
                </a:lnTo>
                <a:lnTo>
                  <a:pt x="412" y="292"/>
                </a:lnTo>
                <a:lnTo>
                  <a:pt x="411" y="294"/>
                </a:lnTo>
                <a:lnTo>
                  <a:pt x="411" y="295"/>
                </a:lnTo>
                <a:lnTo>
                  <a:pt x="411" y="295"/>
                </a:lnTo>
                <a:lnTo>
                  <a:pt x="411" y="296"/>
                </a:lnTo>
                <a:lnTo>
                  <a:pt x="411" y="297"/>
                </a:lnTo>
                <a:lnTo>
                  <a:pt x="411" y="298"/>
                </a:lnTo>
                <a:lnTo>
                  <a:pt x="411" y="300"/>
                </a:lnTo>
                <a:lnTo>
                  <a:pt x="411" y="300"/>
                </a:lnTo>
                <a:lnTo>
                  <a:pt x="411" y="300"/>
                </a:lnTo>
                <a:lnTo>
                  <a:pt x="411" y="301"/>
                </a:lnTo>
                <a:lnTo>
                  <a:pt x="411" y="302"/>
                </a:lnTo>
                <a:lnTo>
                  <a:pt x="411" y="302"/>
                </a:lnTo>
                <a:lnTo>
                  <a:pt x="410" y="304"/>
                </a:lnTo>
                <a:lnTo>
                  <a:pt x="410" y="305"/>
                </a:lnTo>
                <a:lnTo>
                  <a:pt x="410" y="307"/>
                </a:lnTo>
                <a:lnTo>
                  <a:pt x="410" y="309"/>
                </a:lnTo>
                <a:lnTo>
                  <a:pt x="410" y="310"/>
                </a:lnTo>
                <a:lnTo>
                  <a:pt x="410" y="314"/>
                </a:lnTo>
                <a:lnTo>
                  <a:pt x="410" y="314"/>
                </a:lnTo>
                <a:lnTo>
                  <a:pt x="410" y="315"/>
                </a:lnTo>
                <a:lnTo>
                  <a:pt x="410" y="316"/>
                </a:lnTo>
                <a:lnTo>
                  <a:pt x="410" y="319"/>
                </a:lnTo>
                <a:lnTo>
                  <a:pt x="410" y="319"/>
                </a:lnTo>
                <a:lnTo>
                  <a:pt x="410" y="321"/>
                </a:lnTo>
                <a:lnTo>
                  <a:pt x="410" y="322"/>
                </a:lnTo>
                <a:lnTo>
                  <a:pt x="410" y="324"/>
                </a:lnTo>
                <a:lnTo>
                  <a:pt x="410" y="329"/>
                </a:lnTo>
                <a:lnTo>
                  <a:pt x="409" y="330"/>
                </a:lnTo>
                <a:lnTo>
                  <a:pt x="409" y="331"/>
                </a:lnTo>
                <a:lnTo>
                  <a:pt x="409" y="331"/>
                </a:lnTo>
                <a:lnTo>
                  <a:pt x="409" y="331"/>
                </a:lnTo>
                <a:lnTo>
                  <a:pt x="409" y="333"/>
                </a:lnTo>
                <a:lnTo>
                  <a:pt x="409" y="334"/>
                </a:lnTo>
                <a:lnTo>
                  <a:pt x="409" y="335"/>
                </a:lnTo>
                <a:lnTo>
                  <a:pt x="409" y="336"/>
                </a:lnTo>
                <a:lnTo>
                  <a:pt x="409" y="337"/>
                </a:lnTo>
                <a:lnTo>
                  <a:pt x="409" y="338"/>
                </a:lnTo>
                <a:lnTo>
                  <a:pt x="409" y="339"/>
                </a:lnTo>
                <a:lnTo>
                  <a:pt x="409" y="339"/>
                </a:lnTo>
                <a:lnTo>
                  <a:pt x="409" y="340"/>
                </a:lnTo>
                <a:lnTo>
                  <a:pt x="410" y="341"/>
                </a:lnTo>
                <a:lnTo>
                  <a:pt x="410" y="341"/>
                </a:lnTo>
                <a:lnTo>
                  <a:pt x="410" y="341"/>
                </a:lnTo>
                <a:lnTo>
                  <a:pt x="410" y="341"/>
                </a:lnTo>
                <a:lnTo>
                  <a:pt x="410" y="342"/>
                </a:lnTo>
                <a:lnTo>
                  <a:pt x="410" y="343"/>
                </a:lnTo>
                <a:lnTo>
                  <a:pt x="410" y="344"/>
                </a:lnTo>
                <a:lnTo>
                  <a:pt x="410" y="344"/>
                </a:lnTo>
                <a:lnTo>
                  <a:pt x="410" y="344"/>
                </a:lnTo>
                <a:lnTo>
                  <a:pt x="410" y="345"/>
                </a:lnTo>
                <a:lnTo>
                  <a:pt x="410" y="345"/>
                </a:lnTo>
                <a:lnTo>
                  <a:pt x="410" y="346"/>
                </a:lnTo>
                <a:lnTo>
                  <a:pt x="410" y="346"/>
                </a:lnTo>
                <a:lnTo>
                  <a:pt x="411" y="347"/>
                </a:lnTo>
                <a:lnTo>
                  <a:pt x="411" y="347"/>
                </a:lnTo>
                <a:lnTo>
                  <a:pt x="411" y="348"/>
                </a:lnTo>
                <a:lnTo>
                  <a:pt x="411" y="348"/>
                </a:lnTo>
                <a:lnTo>
                  <a:pt x="411" y="348"/>
                </a:lnTo>
                <a:lnTo>
                  <a:pt x="411" y="348"/>
                </a:lnTo>
                <a:lnTo>
                  <a:pt x="412" y="349"/>
                </a:lnTo>
                <a:lnTo>
                  <a:pt x="412" y="349"/>
                </a:lnTo>
                <a:lnTo>
                  <a:pt x="413" y="350"/>
                </a:lnTo>
                <a:lnTo>
                  <a:pt x="414" y="351"/>
                </a:lnTo>
                <a:lnTo>
                  <a:pt x="416" y="353"/>
                </a:lnTo>
                <a:lnTo>
                  <a:pt x="417" y="355"/>
                </a:lnTo>
                <a:lnTo>
                  <a:pt x="418" y="355"/>
                </a:lnTo>
                <a:lnTo>
                  <a:pt x="418" y="356"/>
                </a:lnTo>
                <a:lnTo>
                  <a:pt x="419" y="357"/>
                </a:lnTo>
                <a:lnTo>
                  <a:pt x="420" y="358"/>
                </a:lnTo>
                <a:lnTo>
                  <a:pt x="421" y="359"/>
                </a:lnTo>
                <a:lnTo>
                  <a:pt x="421" y="359"/>
                </a:lnTo>
                <a:lnTo>
                  <a:pt x="421" y="360"/>
                </a:lnTo>
                <a:lnTo>
                  <a:pt x="421" y="361"/>
                </a:lnTo>
                <a:lnTo>
                  <a:pt x="421" y="362"/>
                </a:lnTo>
                <a:lnTo>
                  <a:pt x="422" y="362"/>
                </a:lnTo>
                <a:lnTo>
                  <a:pt x="422" y="362"/>
                </a:lnTo>
                <a:lnTo>
                  <a:pt x="422" y="363"/>
                </a:lnTo>
                <a:lnTo>
                  <a:pt x="421" y="364"/>
                </a:lnTo>
                <a:lnTo>
                  <a:pt x="421" y="365"/>
                </a:lnTo>
                <a:lnTo>
                  <a:pt x="421" y="366"/>
                </a:lnTo>
                <a:lnTo>
                  <a:pt x="421" y="367"/>
                </a:lnTo>
                <a:lnTo>
                  <a:pt x="421" y="370"/>
                </a:lnTo>
                <a:lnTo>
                  <a:pt x="422" y="370"/>
                </a:lnTo>
                <a:lnTo>
                  <a:pt x="422" y="371"/>
                </a:lnTo>
                <a:lnTo>
                  <a:pt x="422" y="371"/>
                </a:lnTo>
                <a:lnTo>
                  <a:pt x="422" y="371"/>
                </a:lnTo>
                <a:lnTo>
                  <a:pt x="423" y="372"/>
                </a:lnTo>
                <a:lnTo>
                  <a:pt x="423" y="372"/>
                </a:lnTo>
                <a:lnTo>
                  <a:pt x="423" y="372"/>
                </a:lnTo>
                <a:lnTo>
                  <a:pt x="423" y="373"/>
                </a:lnTo>
                <a:lnTo>
                  <a:pt x="423" y="373"/>
                </a:lnTo>
                <a:lnTo>
                  <a:pt x="423" y="374"/>
                </a:lnTo>
                <a:lnTo>
                  <a:pt x="423" y="374"/>
                </a:lnTo>
                <a:lnTo>
                  <a:pt x="423" y="375"/>
                </a:lnTo>
                <a:lnTo>
                  <a:pt x="422" y="375"/>
                </a:lnTo>
                <a:lnTo>
                  <a:pt x="422" y="376"/>
                </a:lnTo>
                <a:lnTo>
                  <a:pt x="422" y="376"/>
                </a:lnTo>
                <a:lnTo>
                  <a:pt x="421" y="377"/>
                </a:lnTo>
                <a:lnTo>
                  <a:pt x="421" y="377"/>
                </a:lnTo>
                <a:lnTo>
                  <a:pt x="421" y="377"/>
                </a:lnTo>
                <a:lnTo>
                  <a:pt x="421" y="378"/>
                </a:lnTo>
                <a:lnTo>
                  <a:pt x="421" y="378"/>
                </a:lnTo>
                <a:lnTo>
                  <a:pt x="421" y="378"/>
                </a:lnTo>
                <a:lnTo>
                  <a:pt x="421" y="379"/>
                </a:lnTo>
                <a:lnTo>
                  <a:pt x="421" y="379"/>
                </a:lnTo>
                <a:lnTo>
                  <a:pt x="421" y="379"/>
                </a:lnTo>
                <a:lnTo>
                  <a:pt x="420" y="380"/>
                </a:lnTo>
                <a:lnTo>
                  <a:pt x="420" y="380"/>
                </a:lnTo>
                <a:lnTo>
                  <a:pt x="419" y="380"/>
                </a:lnTo>
                <a:lnTo>
                  <a:pt x="418" y="381"/>
                </a:lnTo>
                <a:lnTo>
                  <a:pt x="418" y="381"/>
                </a:lnTo>
                <a:lnTo>
                  <a:pt x="418" y="381"/>
                </a:lnTo>
                <a:lnTo>
                  <a:pt x="417" y="381"/>
                </a:lnTo>
                <a:lnTo>
                  <a:pt x="417" y="382"/>
                </a:lnTo>
                <a:lnTo>
                  <a:pt x="417" y="382"/>
                </a:lnTo>
                <a:lnTo>
                  <a:pt x="417" y="382"/>
                </a:lnTo>
                <a:lnTo>
                  <a:pt x="416" y="383"/>
                </a:lnTo>
                <a:lnTo>
                  <a:pt x="416" y="384"/>
                </a:lnTo>
                <a:lnTo>
                  <a:pt x="415" y="385"/>
                </a:lnTo>
                <a:lnTo>
                  <a:pt x="415" y="386"/>
                </a:lnTo>
                <a:lnTo>
                  <a:pt x="415" y="387"/>
                </a:lnTo>
                <a:lnTo>
                  <a:pt x="415" y="387"/>
                </a:lnTo>
                <a:lnTo>
                  <a:pt x="415" y="388"/>
                </a:lnTo>
                <a:lnTo>
                  <a:pt x="415" y="388"/>
                </a:lnTo>
                <a:lnTo>
                  <a:pt x="415" y="388"/>
                </a:lnTo>
                <a:lnTo>
                  <a:pt x="416" y="388"/>
                </a:lnTo>
                <a:lnTo>
                  <a:pt x="416" y="389"/>
                </a:lnTo>
                <a:lnTo>
                  <a:pt x="416" y="389"/>
                </a:lnTo>
                <a:lnTo>
                  <a:pt x="417" y="390"/>
                </a:lnTo>
                <a:lnTo>
                  <a:pt x="417" y="390"/>
                </a:lnTo>
                <a:lnTo>
                  <a:pt x="418" y="391"/>
                </a:lnTo>
                <a:lnTo>
                  <a:pt x="418" y="391"/>
                </a:lnTo>
                <a:lnTo>
                  <a:pt x="419" y="392"/>
                </a:lnTo>
                <a:lnTo>
                  <a:pt x="420" y="392"/>
                </a:lnTo>
                <a:lnTo>
                  <a:pt x="420" y="392"/>
                </a:lnTo>
                <a:lnTo>
                  <a:pt x="420" y="392"/>
                </a:lnTo>
                <a:lnTo>
                  <a:pt x="421" y="393"/>
                </a:lnTo>
                <a:lnTo>
                  <a:pt x="421" y="393"/>
                </a:lnTo>
                <a:lnTo>
                  <a:pt x="422" y="393"/>
                </a:lnTo>
                <a:lnTo>
                  <a:pt x="422" y="394"/>
                </a:lnTo>
                <a:lnTo>
                  <a:pt x="423" y="394"/>
                </a:lnTo>
                <a:lnTo>
                  <a:pt x="423" y="394"/>
                </a:lnTo>
                <a:lnTo>
                  <a:pt x="423" y="394"/>
                </a:lnTo>
                <a:lnTo>
                  <a:pt x="423" y="395"/>
                </a:lnTo>
                <a:lnTo>
                  <a:pt x="423" y="396"/>
                </a:lnTo>
                <a:lnTo>
                  <a:pt x="423" y="397"/>
                </a:lnTo>
                <a:lnTo>
                  <a:pt x="423" y="398"/>
                </a:lnTo>
                <a:lnTo>
                  <a:pt x="423" y="398"/>
                </a:lnTo>
                <a:lnTo>
                  <a:pt x="423" y="399"/>
                </a:lnTo>
                <a:lnTo>
                  <a:pt x="424" y="399"/>
                </a:lnTo>
                <a:lnTo>
                  <a:pt x="424" y="399"/>
                </a:lnTo>
                <a:lnTo>
                  <a:pt x="424" y="399"/>
                </a:lnTo>
                <a:lnTo>
                  <a:pt x="424" y="399"/>
                </a:lnTo>
                <a:lnTo>
                  <a:pt x="424" y="400"/>
                </a:lnTo>
                <a:lnTo>
                  <a:pt x="424" y="400"/>
                </a:lnTo>
                <a:lnTo>
                  <a:pt x="425" y="400"/>
                </a:lnTo>
                <a:lnTo>
                  <a:pt x="425" y="400"/>
                </a:lnTo>
                <a:lnTo>
                  <a:pt x="425" y="400"/>
                </a:lnTo>
                <a:lnTo>
                  <a:pt x="425" y="400"/>
                </a:lnTo>
                <a:lnTo>
                  <a:pt x="426" y="400"/>
                </a:lnTo>
                <a:lnTo>
                  <a:pt x="426" y="399"/>
                </a:lnTo>
                <a:lnTo>
                  <a:pt x="427" y="399"/>
                </a:lnTo>
                <a:lnTo>
                  <a:pt x="427" y="400"/>
                </a:lnTo>
                <a:lnTo>
                  <a:pt x="428" y="400"/>
                </a:lnTo>
                <a:lnTo>
                  <a:pt x="428" y="400"/>
                </a:lnTo>
                <a:lnTo>
                  <a:pt x="429" y="401"/>
                </a:lnTo>
                <a:lnTo>
                  <a:pt x="429" y="401"/>
                </a:lnTo>
                <a:lnTo>
                  <a:pt x="429" y="402"/>
                </a:lnTo>
                <a:lnTo>
                  <a:pt x="430" y="402"/>
                </a:lnTo>
                <a:lnTo>
                  <a:pt x="430" y="402"/>
                </a:lnTo>
                <a:lnTo>
                  <a:pt x="431" y="403"/>
                </a:lnTo>
                <a:lnTo>
                  <a:pt x="431" y="403"/>
                </a:lnTo>
                <a:lnTo>
                  <a:pt x="431" y="403"/>
                </a:lnTo>
                <a:lnTo>
                  <a:pt x="431" y="403"/>
                </a:lnTo>
                <a:lnTo>
                  <a:pt x="431" y="403"/>
                </a:lnTo>
                <a:lnTo>
                  <a:pt x="432" y="404"/>
                </a:lnTo>
                <a:lnTo>
                  <a:pt x="432" y="404"/>
                </a:lnTo>
                <a:lnTo>
                  <a:pt x="432" y="404"/>
                </a:lnTo>
                <a:lnTo>
                  <a:pt x="433" y="404"/>
                </a:lnTo>
                <a:lnTo>
                  <a:pt x="433" y="404"/>
                </a:lnTo>
                <a:lnTo>
                  <a:pt x="432" y="405"/>
                </a:lnTo>
                <a:lnTo>
                  <a:pt x="433" y="405"/>
                </a:lnTo>
                <a:lnTo>
                  <a:pt x="433" y="406"/>
                </a:lnTo>
                <a:lnTo>
                  <a:pt x="433" y="406"/>
                </a:lnTo>
                <a:lnTo>
                  <a:pt x="433" y="407"/>
                </a:lnTo>
                <a:lnTo>
                  <a:pt x="433" y="407"/>
                </a:lnTo>
                <a:lnTo>
                  <a:pt x="433" y="407"/>
                </a:lnTo>
                <a:lnTo>
                  <a:pt x="433" y="407"/>
                </a:lnTo>
                <a:lnTo>
                  <a:pt x="433" y="408"/>
                </a:lnTo>
                <a:lnTo>
                  <a:pt x="433" y="408"/>
                </a:lnTo>
                <a:lnTo>
                  <a:pt x="433" y="409"/>
                </a:lnTo>
                <a:lnTo>
                  <a:pt x="433" y="409"/>
                </a:lnTo>
                <a:lnTo>
                  <a:pt x="433" y="409"/>
                </a:lnTo>
                <a:lnTo>
                  <a:pt x="434" y="409"/>
                </a:lnTo>
                <a:lnTo>
                  <a:pt x="433" y="410"/>
                </a:lnTo>
                <a:lnTo>
                  <a:pt x="433" y="410"/>
                </a:lnTo>
                <a:lnTo>
                  <a:pt x="433" y="410"/>
                </a:lnTo>
                <a:lnTo>
                  <a:pt x="433" y="411"/>
                </a:lnTo>
                <a:lnTo>
                  <a:pt x="432" y="412"/>
                </a:lnTo>
                <a:lnTo>
                  <a:pt x="432" y="413"/>
                </a:lnTo>
                <a:lnTo>
                  <a:pt x="432" y="414"/>
                </a:lnTo>
                <a:lnTo>
                  <a:pt x="432" y="415"/>
                </a:lnTo>
                <a:lnTo>
                  <a:pt x="432" y="415"/>
                </a:lnTo>
                <a:lnTo>
                  <a:pt x="432" y="416"/>
                </a:lnTo>
                <a:lnTo>
                  <a:pt x="432" y="416"/>
                </a:lnTo>
                <a:lnTo>
                  <a:pt x="432" y="416"/>
                </a:lnTo>
                <a:lnTo>
                  <a:pt x="432" y="416"/>
                </a:lnTo>
                <a:lnTo>
                  <a:pt x="433" y="417"/>
                </a:lnTo>
                <a:lnTo>
                  <a:pt x="433" y="417"/>
                </a:lnTo>
                <a:lnTo>
                  <a:pt x="433" y="417"/>
                </a:lnTo>
                <a:lnTo>
                  <a:pt x="433" y="417"/>
                </a:lnTo>
                <a:lnTo>
                  <a:pt x="433" y="417"/>
                </a:lnTo>
                <a:lnTo>
                  <a:pt x="433" y="417"/>
                </a:lnTo>
                <a:lnTo>
                  <a:pt x="433" y="418"/>
                </a:lnTo>
                <a:lnTo>
                  <a:pt x="434" y="418"/>
                </a:lnTo>
                <a:lnTo>
                  <a:pt x="434" y="418"/>
                </a:lnTo>
                <a:lnTo>
                  <a:pt x="434" y="418"/>
                </a:lnTo>
                <a:lnTo>
                  <a:pt x="434" y="418"/>
                </a:lnTo>
                <a:lnTo>
                  <a:pt x="434" y="418"/>
                </a:lnTo>
                <a:lnTo>
                  <a:pt x="434" y="419"/>
                </a:lnTo>
                <a:lnTo>
                  <a:pt x="434" y="419"/>
                </a:lnTo>
                <a:lnTo>
                  <a:pt x="434" y="420"/>
                </a:lnTo>
                <a:lnTo>
                  <a:pt x="434" y="420"/>
                </a:lnTo>
                <a:lnTo>
                  <a:pt x="433" y="420"/>
                </a:lnTo>
                <a:lnTo>
                  <a:pt x="433" y="421"/>
                </a:lnTo>
                <a:lnTo>
                  <a:pt x="433" y="421"/>
                </a:lnTo>
                <a:lnTo>
                  <a:pt x="433" y="421"/>
                </a:lnTo>
                <a:lnTo>
                  <a:pt x="433" y="422"/>
                </a:lnTo>
                <a:lnTo>
                  <a:pt x="433" y="422"/>
                </a:lnTo>
                <a:lnTo>
                  <a:pt x="433" y="422"/>
                </a:lnTo>
                <a:lnTo>
                  <a:pt x="433" y="422"/>
                </a:lnTo>
                <a:lnTo>
                  <a:pt x="433" y="422"/>
                </a:lnTo>
                <a:lnTo>
                  <a:pt x="433" y="423"/>
                </a:lnTo>
                <a:lnTo>
                  <a:pt x="433" y="423"/>
                </a:lnTo>
                <a:lnTo>
                  <a:pt x="433" y="423"/>
                </a:lnTo>
                <a:lnTo>
                  <a:pt x="433" y="423"/>
                </a:lnTo>
                <a:lnTo>
                  <a:pt x="433" y="424"/>
                </a:lnTo>
                <a:lnTo>
                  <a:pt x="433" y="424"/>
                </a:lnTo>
                <a:lnTo>
                  <a:pt x="433" y="424"/>
                </a:lnTo>
                <a:lnTo>
                  <a:pt x="432" y="425"/>
                </a:lnTo>
                <a:lnTo>
                  <a:pt x="432" y="425"/>
                </a:lnTo>
                <a:lnTo>
                  <a:pt x="432" y="425"/>
                </a:lnTo>
                <a:lnTo>
                  <a:pt x="432" y="425"/>
                </a:lnTo>
                <a:lnTo>
                  <a:pt x="432" y="425"/>
                </a:lnTo>
                <a:lnTo>
                  <a:pt x="432" y="425"/>
                </a:lnTo>
                <a:lnTo>
                  <a:pt x="432" y="425"/>
                </a:lnTo>
                <a:lnTo>
                  <a:pt x="432" y="425"/>
                </a:lnTo>
                <a:lnTo>
                  <a:pt x="432" y="425"/>
                </a:lnTo>
                <a:lnTo>
                  <a:pt x="433" y="425"/>
                </a:lnTo>
                <a:lnTo>
                  <a:pt x="433" y="425"/>
                </a:lnTo>
                <a:lnTo>
                  <a:pt x="433" y="425"/>
                </a:lnTo>
                <a:lnTo>
                  <a:pt x="433" y="426"/>
                </a:lnTo>
                <a:lnTo>
                  <a:pt x="433" y="426"/>
                </a:lnTo>
                <a:lnTo>
                  <a:pt x="433" y="426"/>
                </a:lnTo>
                <a:lnTo>
                  <a:pt x="433" y="426"/>
                </a:lnTo>
                <a:lnTo>
                  <a:pt x="433" y="426"/>
                </a:lnTo>
                <a:lnTo>
                  <a:pt x="433" y="426"/>
                </a:lnTo>
                <a:lnTo>
                  <a:pt x="433" y="426"/>
                </a:lnTo>
                <a:lnTo>
                  <a:pt x="434" y="427"/>
                </a:lnTo>
                <a:lnTo>
                  <a:pt x="434" y="427"/>
                </a:lnTo>
                <a:lnTo>
                  <a:pt x="434" y="427"/>
                </a:lnTo>
                <a:lnTo>
                  <a:pt x="434" y="427"/>
                </a:lnTo>
                <a:lnTo>
                  <a:pt x="434" y="427"/>
                </a:lnTo>
                <a:lnTo>
                  <a:pt x="434" y="427"/>
                </a:lnTo>
                <a:lnTo>
                  <a:pt x="434" y="428"/>
                </a:lnTo>
                <a:lnTo>
                  <a:pt x="434" y="428"/>
                </a:lnTo>
                <a:lnTo>
                  <a:pt x="434" y="429"/>
                </a:lnTo>
                <a:lnTo>
                  <a:pt x="434" y="429"/>
                </a:lnTo>
                <a:lnTo>
                  <a:pt x="434" y="430"/>
                </a:lnTo>
                <a:lnTo>
                  <a:pt x="434" y="430"/>
                </a:lnTo>
                <a:lnTo>
                  <a:pt x="435" y="430"/>
                </a:lnTo>
                <a:lnTo>
                  <a:pt x="435" y="431"/>
                </a:lnTo>
                <a:lnTo>
                  <a:pt x="435" y="432"/>
                </a:lnTo>
                <a:lnTo>
                  <a:pt x="435" y="432"/>
                </a:lnTo>
                <a:lnTo>
                  <a:pt x="435" y="433"/>
                </a:lnTo>
                <a:lnTo>
                  <a:pt x="435" y="436"/>
                </a:lnTo>
                <a:lnTo>
                  <a:pt x="435" y="436"/>
                </a:lnTo>
                <a:lnTo>
                  <a:pt x="434" y="437"/>
                </a:lnTo>
                <a:lnTo>
                  <a:pt x="434" y="437"/>
                </a:lnTo>
                <a:lnTo>
                  <a:pt x="434" y="438"/>
                </a:lnTo>
                <a:lnTo>
                  <a:pt x="434" y="439"/>
                </a:lnTo>
                <a:lnTo>
                  <a:pt x="434" y="439"/>
                </a:lnTo>
                <a:lnTo>
                  <a:pt x="434" y="439"/>
                </a:lnTo>
                <a:lnTo>
                  <a:pt x="435" y="441"/>
                </a:lnTo>
                <a:lnTo>
                  <a:pt x="435" y="441"/>
                </a:lnTo>
                <a:lnTo>
                  <a:pt x="435" y="441"/>
                </a:lnTo>
                <a:lnTo>
                  <a:pt x="436" y="442"/>
                </a:lnTo>
                <a:lnTo>
                  <a:pt x="436" y="442"/>
                </a:lnTo>
                <a:lnTo>
                  <a:pt x="436" y="442"/>
                </a:lnTo>
                <a:lnTo>
                  <a:pt x="436" y="443"/>
                </a:lnTo>
                <a:lnTo>
                  <a:pt x="436" y="443"/>
                </a:lnTo>
                <a:lnTo>
                  <a:pt x="435" y="444"/>
                </a:lnTo>
                <a:lnTo>
                  <a:pt x="435" y="444"/>
                </a:lnTo>
                <a:lnTo>
                  <a:pt x="435" y="444"/>
                </a:lnTo>
                <a:lnTo>
                  <a:pt x="435" y="445"/>
                </a:lnTo>
                <a:lnTo>
                  <a:pt x="435" y="445"/>
                </a:lnTo>
                <a:lnTo>
                  <a:pt x="435" y="446"/>
                </a:lnTo>
                <a:lnTo>
                  <a:pt x="435" y="446"/>
                </a:lnTo>
                <a:lnTo>
                  <a:pt x="435" y="447"/>
                </a:lnTo>
                <a:lnTo>
                  <a:pt x="435" y="447"/>
                </a:lnTo>
                <a:lnTo>
                  <a:pt x="435" y="448"/>
                </a:lnTo>
                <a:lnTo>
                  <a:pt x="435" y="448"/>
                </a:lnTo>
                <a:lnTo>
                  <a:pt x="435" y="449"/>
                </a:lnTo>
                <a:lnTo>
                  <a:pt x="435" y="449"/>
                </a:lnTo>
                <a:lnTo>
                  <a:pt x="435" y="449"/>
                </a:lnTo>
                <a:lnTo>
                  <a:pt x="434" y="450"/>
                </a:lnTo>
                <a:lnTo>
                  <a:pt x="434" y="450"/>
                </a:lnTo>
                <a:lnTo>
                  <a:pt x="434" y="450"/>
                </a:lnTo>
                <a:lnTo>
                  <a:pt x="434" y="451"/>
                </a:lnTo>
                <a:lnTo>
                  <a:pt x="434" y="451"/>
                </a:lnTo>
                <a:lnTo>
                  <a:pt x="434" y="451"/>
                </a:lnTo>
                <a:lnTo>
                  <a:pt x="434" y="451"/>
                </a:lnTo>
                <a:lnTo>
                  <a:pt x="434" y="451"/>
                </a:lnTo>
                <a:lnTo>
                  <a:pt x="433" y="451"/>
                </a:lnTo>
                <a:lnTo>
                  <a:pt x="433" y="451"/>
                </a:lnTo>
                <a:lnTo>
                  <a:pt x="432" y="451"/>
                </a:lnTo>
                <a:lnTo>
                  <a:pt x="432" y="451"/>
                </a:lnTo>
                <a:lnTo>
                  <a:pt x="432" y="452"/>
                </a:lnTo>
                <a:lnTo>
                  <a:pt x="432" y="452"/>
                </a:lnTo>
                <a:lnTo>
                  <a:pt x="432" y="452"/>
                </a:lnTo>
                <a:lnTo>
                  <a:pt x="431" y="453"/>
                </a:lnTo>
                <a:lnTo>
                  <a:pt x="431" y="455"/>
                </a:lnTo>
                <a:lnTo>
                  <a:pt x="430" y="457"/>
                </a:lnTo>
                <a:lnTo>
                  <a:pt x="430" y="458"/>
                </a:lnTo>
                <a:lnTo>
                  <a:pt x="429" y="458"/>
                </a:lnTo>
                <a:lnTo>
                  <a:pt x="430" y="458"/>
                </a:lnTo>
                <a:lnTo>
                  <a:pt x="430" y="458"/>
                </a:lnTo>
                <a:lnTo>
                  <a:pt x="430" y="459"/>
                </a:lnTo>
                <a:lnTo>
                  <a:pt x="430" y="459"/>
                </a:lnTo>
                <a:lnTo>
                  <a:pt x="430" y="460"/>
                </a:lnTo>
                <a:lnTo>
                  <a:pt x="431" y="461"/>
                </a:lnTo>
                <a:lnTo>
                  <a:pt x="431" y="461"/>
                </a:lnTo>
                <a:lnTo>
                  <a:pt x="432" y="462"/>
                </a:lnTo>
                <a:lnTo>
                  <a:pt x="432" y="462"/>
                </a:lnTo>
                <a:lnTo>
                  <a:pt x="430" y="463"/>
                </a:lnTo>
                <a:lnTo>
                  <a:pt x="428" y="465"/>
                </a:lnTo>
                <a:lnTo>
                  <a:pt x="427" y="466"/>
                </a:lnTo>
                <a:lnTo>
                  <a:pt x="426" y="467"/>
                </a:lnTo>
                <a:lnTo>
                  <a:pt x="426" y="467"/>
                </a:lnTo>
                <a:lnTo>
                  <a:pt x="426" y="467"/>
                </a:lnTo>
                <a:lnTo>
                  <a:pt x="426" y="467"/>
                </a:lnTo>
                <a:lnTo>
                  <a:pt x="426" y="468"/>
                </a:lnTo>
                <a:lnTo>
                  <a:pt x="426" y="468"/>
                </a:lnTo>
                <a:lnTo>
                  <a:pt x="426" y="468"/>
                </a:lnTo>
                <a:lnTo>
                  <a:pt x="426" y="468"/>
                </a:lnTo>
                <a:lnTo>
                  <a:pt x="427" y="469"/>
                </a:lnTo>
                <a:lnTo>
                  <a:pt x="428" y="471"/>
                </a:lnTo>
                <a:lnTo>
                  <a:pt x="429" y="472"/>
                </a:lnTo>
                <a:lnTo>
                  <a:pt x="430" y="473"/>
                </a:lnTo>
                <a:lnTo>
                  <a:pt x="430" y="474"/>
                </a:lnTo>
                <a:lnTo>
                  <a:pt x="430" y="475"/>
                </a:lnTo>
                <a:lnTo>
                  <a:pt x="430" y="475"/>
                </a:lnTo>
                <a:lnTo>
                  <a:pt x="431" y="476"/>
                </a:lnTo>
                <a:lnTo>
                  <a:pt x="431" y="476"/>
                </a:lnTo>
                <a:lnTo>
                  <a:pt x="431" y="477"/>
                </a:lnTo>
                <a:lnTo>
                  <a:pt x="432" y="477"/>
                </a:lnTo>
                <a:lnTo>
                  <a:pt x="432" y="478"/>
                </a:lnTo>
                <a:lnTo>
                  <a:pt x="432" y="478"/>
                </a:lnTo>
                <a:lnTo>
                  <a:pt x="432" y="479"/>
                </a:lnTo>
                <a:lnTo>
                  <a:pt x="433" y="480"/>
                </a:lnTo>
                <a:lnTo>
                  <a:pt x="433" y="480"/>
                </a:lnTo>
                <a:lnTo>
                  <a:pt x="433" y="480"/>
                </a:lnTo>
                <a:lnTo>
                  <a:pt x="434" y="480"/>
                </a:lnTo>
                <a:lnTo>
                  <a:pt x="434" y="481"/>
                </a:lnTo>
                <a:lnTo>
                  <a:pt x="434" y="481"/>
                </a:lnTo>
                <a:lnTo>
                  <a:pt x="435" y="481"/>
                </a:lnTo>
                <a:lnTo>
                  <a:pt x="435" y="481"/>
                </a:lnTo>
                <a:lnTo>
                  <a:pt x="435" y="482"/>
                </a:lnTo>
                <a:lnTo>
                  <a:pt x="436" y="482"/>
                </a:lnTo>
                <a:lnTo>
                  <a:pt x="436" y="482"/>
                </a:lnTo>
                <a:lnTo>
                  <a:pt x="436" y="482"/>
                </a:lnTo>
                <a:lnTo>
                  <a:pt x="436" y="482"/>
                </a:lnTo>
                <a:lnTo>
                  <a:pt x="436" y="483"/>
                </a:lnTo>
                <a:lnTo>
                  <a:pt x="437" y="483"/>
                </a:lnTo>
                <a:lnTo>
                  <a:pt x="437" y="483"/>
                </a:lnTo>
                <a:lnTo>
                  <a:pt x="437" y="483"/>
                </a:lnTo>
                <a:lnTo>
                  <a:pt x="439" y="484"/>
                </a:lnTo>
                <a:lnTo>
                  <a:pt x="439" y="484"/>
                </a:lnTo>
                <a:lnTo>
                  <a:pt x="439" y="484"/>
                </a:lnTo>
                <a:lnTo>
                  <a:pt x="439" y="484"/>
                </a:lnTo>
                <a:lnTo>
                  <a:pt x="439" y="484"/>
                </a:lnTo>
                <a:lnTo>
                  <a:pt x="440" y="484"/>
                </a:lnTo>
                <a:lnTo>
                  <a:pt x="440" y="484"/>
                </a:lnTo>
                <a:lnTo>
                  <a:pt x="441" y="484"/>
                </a:lnTo>
                <a:lnTo>
                  <a:pt x="441" y="483"/>
                </a:lnTo>
                <a:lnTo>
                  <a:pt x="442" y="483"/>
                </a:lnTo>
                <a:lnTo>
                  <a:pt x="442" y="483"/>
                </a:lnTo>
                <a:lnTo>
                  <a:pt x="443" y="482"/>
                </a:lnTo>
                <a:lnTo>
                  <a:pt x="443" y="482"/>
                </a:lnTo>
                <a:lnTo>
                  <a:pt x="443" y="482"/>
                </a:lnTo>
                <a:lnTo>
                  <a:pt x="444" y="482"/>
                </a:lnTo>
                <a:lnTo>
                  <a:pt x="444" y="482"/>
                </a:lnTo>
                <a:lnTo>
                  <a:pt x="444" y="482"/>
                </a:lnTo>
                <a:lnTo>
                  <a:pt x="444" y="482"/>
                </a:lnTo>
                <a:lnTo>
                  <a:pt x="445" y="482"/>
                </a:lnTo>
                <a:lnTo>
                  <a:pt x="445" y="482"/>
                </a:lnTo>
                <a:lnTo>
                  <a:pt x="445" y="482"/>
                </a:lnTo>
                <a:lnTo>
                  <a:pt x="445" y="482"/>
                </a:lnTo>
                <a:lnTo>
                  <a:pt x="445" y="482"/>
                </a:lnTo>
                <a:lnTo>
                  <a:pt x="445" y="482"/>
                </a:lnTo>
                <a:lnTo>
                  <a:pt x="446" y="482"/>
                </a:lnTo>
                <a:lnTo>
                  <a:pt x="446" y="482"/>
                </a:lnTo>
                <a:lnTo>
                  <a:pt x="446" y="482"/>
                </a:lnTo>
                <a:lnTo>
                  <a:pt x="447" y="482"/>
                </a:lnTo>
                <a:lnTo>
                  <a:pt x="447" y="482"/>
                </a:lnTo>
                <a:lnTo>
                  <a:pt x="448" y="482"/>
                </a:lnTo>
                <a:lnTo>
                  <a:pt x="450" y="481"/>
                </a:lnTo>
                <a:lnTo>
                  <a:pt x="451" y="481"/>
                </a:lnTo>
                <a:lnTo>
                  <a:pt x="451" y="481"/>
                </a:lnTo>
                <a:lnTo>
                  <a:pt x="452" y="481"/>
                </a:lnTo>
                <a:lnTo>
                  <a:pt x="452" y="481"/>
                </a:lnTo>
                <a:lnTo>
                  <a:pt x="453" y="481"/>
                </a:lnTo>
                <a:lnTo>
                  <a:pt x="453" y="481"/>
                </a:lnTo>
                <a:lnTo>
                  <a:pt x="453" y="481"/>
                </a:lnTo>
                <a:lnTo>
                  <a:pt x="454" y="481"/>
                </a:lnTo>
                <a:lnTo>
                  <a:pt x="454" y="481"/>
                </a:lnTo>
                <a:lnTo>
                  <a:pt x="454" y="481"/>
                </a:lnTo>
                <a:lnTo>
                  <a:pt x="454" y="482"/>
                </a:lnTo>
                <a:lnTo>
                  <a:pt x="455" y="482"/>
                </a:lnTo>
                <a:lnTo>
                  <a:pt x="455" y="482"/>
                </a:lnTo>
                <a:lnTo>
                  <a:pt x="455" y="482"/>
                </a:lnTo>
                <a:lnTo>
                  <a:pt x="456" y="483"/>
                </a:lnTo>
                <a:lnTo>
                  <a:pt x="456" y="483"/>
                </a:lnTo>
                <a:lnTo>
                  <a:pt x="457" y="482"/>
                </a:lnTo>
                <a:lnTo>
                  <a:pt x="457" y="482"/>
                </a:lnTo>
                <a:lnTo>
                  <a:pt x="458" y="482"/>
                </a:lnTo>
                <a:lnTo>
                  <a:pt x="458" y="482"/>
                </a:lnTo>
                <a:lnTo>
                  <a:pt x="458" y="482"/>
                </a:lnTo>
                <a:lnTo>
                  <a:pt x="458" y="482"/>
                </a:lnTo>
                <a:lnTo>
                  <a:pt x="459" y="482"/>
                </a:lnTo>
                <a:lnTo>
                  <a:pt x="459" y="482"/>
                </a:lnTo>
                <a:lnTo>
                  <a:pt x="459" y="482"/>
                </a:lnTo>
                <a:lnTo>
                  <a:pt x="459" y="482"/>
                </a:lnTo>
                <a:lnTo>
                  <a:pt x="459" y="482"/>
                </a:lnTo>
                <a:lnTo>
                  <a:pt x="460" y="482"/>
                </a:lnTo>
                <a:lnTo>
                  <a:pt x="460" y="483"/>
                </a:lnTo>
                <a:lnTo>
                  <a:pt x="460" y="483"/>
                </a:lnTo>
                <a:lnTo>
                  <a:pt x="460" y="483"/>
                </a:lnTo>
                <a:lnTo>
                  <a:pt x="460" y="483"/>
                </a:lnTo>
                <a:lnTo>
                  <a:pt x="461" y="483"/>
                </a:lnTo>
                <a:lnTo>
                  <a:pt x="461" y="483"/>
                </a:lnTo>
                <a:lnTo>
                  <a:pt x="461" y="483"/>
                </a:lnTo>
                <a:lnTo>
                  <a:pt x="462" y="483"/>
                </a:lnTo>
                <a:lnTo>
                  <a:pt x="462" y="483"/>
                </a:lnTo>
                <a:lnTo>
                  <a:pt x="462" y="483"/>
                </a:lnTo>
                <a:lnTo>
                  <a:pt x="462" y="483"/>
                </a:lnTo>
                <a:lnTo>
                  <a:pt x="462" y="483"/>
                </a:lnTo>
                <a:lnTo>
                  <a:pt x="463" y="484"/>
                </a:lnTo>
                <a:lnTo>
                  <a:pt x="463" y="484"/>
                </a:lnTo>
                <a:lnTo>
                  <a:pt x="463" y="484"/>
                </a:lnTo>
                <a:lnTo>
                  <a:pt x="463" y="484"/>
                </a:lnTo>
                <a:lnTo>
                  <a:pt x="462" y="485"/>
                </a:lnTo>
                <a:lnTo>
                  <a:pt x="462" y="485"/>
                </a:lnTo>
                <a:lnTo>
                  <a:pt x="462" y="485"/>
                </a:lnTo>
                <a:lnTo>
                  <a:pt x="462" y="485"/>
                </a:lnTo>
                <a:lnTo>
                  <a:pt x="462" y="485"/>
                </a:lnTo>
                <a:lnTo>
                  <a:pt x="461" y="485"/>
                </a:lnTo>
                <a:lnTo>
                  <a:pt x="461" y="485"/>
                </a:lnTo>
                <a:lnTo>
                  <a:pt x="461" y="486"/>
                </a:lnTo>
                <a:lnTo>
                  <a:pt x="461" y="486"/>
                </a:lnTo>
                <a:lnTo>
                  <a:pt x="460" y="486"/>
                </a:lnTo>
                <a:lnTo>
                  <a:pt x="460" y="486"/>
                </a:lnTo>
                <a:lnTo>
                  <a:pt x="460" y="486"/>
                </a:lnTo>
                <a:lnTo>
                  <a:pt x="459" y="486"/>
                </a:lnTo>
                <a:lnTo>
                  <a:pt x="459" y="486"/>
                </a:lnTo>
                <a:lnTo>
                  <a:pt x="458" y="486"/>
                </a:lnTo>
                <a:lnTo>
                  <a:pt x="458" y="486"/>
                </a:lnTo>
                <a:lnTo>
                  <a:pt x="458" y="487"/>
                </a:lnTo>
                <a:lnTo>
                  <a:pt x="457" y="487"/>
                </a:lnTo>
                <a:lnTo>
                  <a:pt x="456" y="488"/>
                </a:lnTo>
                <a:lnTo>
                  <a:pt x="456" y="488"/>
                </a:lnTo>
                <a:lnTo>
                  <a:pt x="455" y="489"/>
                </a:lnTo>
                <a:lnTo>
                  <a:pt x="454" y="492"/>
                </a:lnTo>
                <a:lnTo>
                  <a:pt x="454" y="492"/>
                </a:lnTo>
                <a:lnTo>
                  <a:pt x="453" y="492"/>
                </a:lnTo>
                <a:lnTo>
                  <a:pt x="453" y="492"/>
                </a:lnTo>
                <a:lnTo>
                  <a:pt x="453" y="492"/>
                </a:lnTo>
                <a:lnTo>
                  <a:pt x="453" y="492"/>
                </a:lnTo>
                <a:lnTo>
                  <a:pt x="453" y="492"/>
                </a:lnTo>
                <a:lnTo>
                  <a:pt x="453" y="493"/>
                </a:lnTo>
                <a:lnTo>
                  <a:pt x="453" y="493"/>
                </a:lnTo>
                <a:lnTo>
                  <a:pt x="453" y="494"/>
                </a:lnTo>
                <a:lnTo>
                  <a:pt x="453" y="494"/>
                </a:lnTo>
                <a:lnTo>
                  <a:pt x="452" y="494"/>
                </a:lnTo>
                <a:lnTo>
                  <a:pt x="452" y="494"/>
                </a:lnTo>
                <a:lnTo>
                  <a:pt x="452" y="494"/>
                </a:lnTo>
                <a:lnTo>
                  <a:pt x="452" y="495"/>
                </a:lnTo>
                <a:lnTo>
                  <a:pt x="452" y="495"/>
                </a:lnTo>
                <a:lnTo>
                  <a:pt x="451" y="496"/>
                </a:lnTo>
                <a:lnTo>
                  <a:pt x="451" y="496"/>
                </a:lnTo>
                <a:lnTo>
                  <a:pt x="451" y="496"/>
                </a:lnTo>
                <a:lnTo>
                  <a:pt x="449" y="498"/>
                </a:lnTo>
                <a:lnTo>
                  <a:pt x="449" y="498"/>
                </a:lnTo>
                <a:lnTo>
                  <a:pt x="448" y="499"/>
                </a:lnTo>
                <a:lnTo>
                  <a:pt x="448" y="499"/>
                </a:lnTo>
                <a:lnTo>
                  <a:pt x="448" y="500"/>
                </a:lnTo>
                <a:lnTo>
                  <a:pt x="448" y="501"/>
                </a:lnTo>
                <a:lnTo>
                  <a:pt x="448" y="502"/>
                </a:lnTo>
                <a:lnTo>
                  <a:pt x="448" y="502"/>
                </a:lnTo>
                <a:lnTo>
                  <a:pt x="448" y="503"/>
                </a:lnTo>
                <a:lnTo>
                  <a:pt x="448" y="503"/>
                </a:lnTo>
                <a:lnTo>
                  <a:pt x="448" y="503"/>
                </a:lnTo>
                <a:lnTo>
                  <a:pt x="447" y="504"/>
                </a:lnTo>
                <a:lnTo>
                  <a:pt x="446" y="505"/>
                </a:lnTo>
                <a:lnTo>
                  <a:pt x="445" y="506"/>
                </a:lnTo>
                <a:lnTo>
                  <a:pt x="445" y="507"/>
                </a:lnTo>
                <a:lnTo>
                  <a:pt x="445" y="507"/>
                </a:lnTo>
                <a:lnTo>
                  <a:pt x="444" y="508"/>
                </a:lnTo>
                <a:lnTo>
                  <a:pt x="444" y="508"/>
                </a:lnTo>
                <a:lnTo>
                  <a:pt x="444" y="509"/>
                </a:lnTo>
                <a:lnTo>
                  <a:pt x="444" y="509"/>
                </a:lnTo>
                <a:lnTo>
                  <a:pt x="444" y="509"/>
                </a:lnTo>
                <a:lnTo>
                  <a:pt x="445" y="509"/>
                </a:lnTo>
                <a:lnTo>
                  <a:pt x="447" y="509"/>
                </a:lnTo>
                <a:lnTo>
                  <a:pt x="447" y="509"/>
                </a:lnTo>
                <a:lnTo>
                  <a:pt x="448" y="509"/>
                </a:lnTo>
                <a:lnTo>
                  <a:pt x="449" y="509"/>
                </a:lnTo>
                <a:lnTo>
                  <a:pt x="450" y="509"/>
                </a:lnTo>
                <a:lnTo>
                  <a:pt x="451" y="509"/>
                </a:lnTo>
                <a:lnTo>
                  <a:pt x="451" y="509"/>
                </a:lnTo>
                <a:lnTo>
                  <a:pt x="452" y="509"/>
                </a:lnTo>
                <a:lnTo>
                  <a:pt x="453" y="509"/>
                </a:lnTo>
                <a:lnTo>
                  <a:pt x="454" y="509"/>
                </a:lnTo>
                <a:lnTo>
                  <a:pt x="454" y="509"/>
                </a:lnTo>
                <a:lnTo>
                  <a:pt x="456" y="509"/>
                </a:lnTo>
                <a:lnTo>
                  <a:pt x="458" y="508"/>
                </a:lnTo>
                <a:lnTo>
                  <a:pt x="458" y="508"/>
                </a:lnTo>
                <a:lnTo>
                  <a:pt x="458" y="508"/>
                </a:lnTo>
                <a:lnTo>
                  <a:pt x="458" y="508"/>
                </a:lnTo>
                <a:lnTo>
                  <a:pt x="459" y="508"/>
                </a:lnTo>
                <a:lnTo>
                  <a:pt x="460" y="508"/>
                </a:lnTo>
                <a:lnTo>
                  <a:pt x="462" y="508"/>
                </a:lnTo>
                <a:lnTo>
                  <a:pt x="462" y="508"/>
                </a:lnTo>
                <a:lnTo>
                  <a:pt x="463" y="508"/>
                </a:lnTo>
                <a:lnTo>
                  <a:pt x="464" y="508"/>
                </a:lnTo>
                <a:lnTo>
                  <a:pt x="467" y="508"/>
                </a:lnTo>
                <a:lnTo>
                  <a:pt x="468" y="508"/>
                </a:lnTo>
                <a:lnTo>
                  <a:pt x="468" y="508"/>
                </a:lnTo>
                <a:lnTo>
                  <a:pt x="469" y="508"/>
                </a:lnTo>
                <a:lnTo>
                  <a:pt x="470" y="508"/>
                </a:lnTo>
                <a:lnTo>
                  <a:pt x="470" y="508"/>
                </a:lnTo>
                <a:lnTo>
                  <a:pt x="472" y="508"/>
                </a:lnTo>
                <a:lnTo>
                  <a:pt x="472" y="508"/>
                </a:lnTo>
                <a:lnTo>
                  <a:pt x="473" y="508"/>
                </a:lnTo>
                <a:lnTo>
                  <a:pt x="474" y="507"/>
                </a:lnTo>
                <a:lnTo>
                  <a:pt x="475" y="507"/>
                </a:lnTo>
                <a:lnTo>
                  <a:pt x="481" y="503"/>
                </a:lnTo>
                <a:lnTo>
                  <a:pt x="481" y="502"/>
                </a:lnTo>
                <a:lnTo>
                  <a:pt x="481" y="502"/>
                </a:lnTo>
                <a:lnTo>
                  <a:pt x="481" y="502"/>
                </a:lnTo>
                <a:lnTo>
                  <a:pt x="481" y="502"/>
                </a:lnTo>
                <a:lnTo>
                  <a:pt x="481" y="502"/>
                </a:lnTo>
                <a:lnTo>
                  <a:pt x="481" y="504"/>
                </a:lnTo>
                <a:lnTo>
                  <a:pt x="481" y="508"/>
                </a:lnTo>
                <a:lnTo>
                  <a:pt x="481" y="509"/>
                </a:lnTo>
                <a:lnTo>
                  <a:pt x="481" y="509"/>
                </a:lnTo>
                <a:lnTo>
                  <a:pt x="481" y="510"/>
                </a:lnTo>
                <a:lnTo>
                  <a:pt x="481" y="510"/>
                </a:lnTo>
                <a:lnTo>
                  <a:pt x="486" y="511"/>
                </a:lnTo>
                <a:lnTo>
                  <a:pt x="486" y="511"/>
                </a:lnTo>
                <a:lnTo>
                  <a:pt x="486" y="511"/>
                </a:lnTo>
                <a:lnTo>
                  <a:pt x="486" y="511"/>
                </a:lnTo>
                <a:lnTo>
                  <a:pt x="486" y="511"/>
                </a:lnTo>
                <a:lnTo>
                  <a:pt x="486" y="512"/>
                </a:lnTo>
                <a:lnTo>
                  <a:pt x="487" y="512"/>
                </a:lnTo>
                <a:lnTo>
                  <a:pt x="487" y="512"/>
                </a:lnTo>
                <a:lnTo>
                  <a:pt x="487" y="513"/>
                </a:lnTo>
                <a:lnTo>
                  <a:pt x="487" y="513"/>
                </a:lnTo>
                <a:lnTo>
                  <a:pt x="487" y="513"/>
                </a:lnTo>
                <a:lnTo>
                  <a:pt x="487" y="513"/>
                </a:lnTo>
                <a:lnTo>
                  <a:pt x="487" y="514"/>
                </a:lnTo>
                <a:lnTo>
                  <a:pt x="487" y="514"/>
                </a:lnTo>
                <a:lnTo>
                  <a:pt x="488" y="514"/>
                </a:lnTo>
                <a:lnTo>
                  <a:pt x="488" y="515"/>
                </a:lnTo>
                <a:lnTo>
                  <a:pt x="488" y="515"/>
                </a:lnTo>
                <a:lnTo>
                  <a:pt x="488" y="515"/>
                </a:lnTo>
                <a:lnTo>
                  <a:pt x="488" y="515"/>
                </a:lnTo>
                <a:lnTo>
                  <a:pt x="488" y="515"/>
                </a:lnTo>
                <a:lnTo>
                  <a:pt x="489" y="516"/>
                </a:lnTo>
                <a:lnTo>
                  <a:pt x="489" y="516"/>
                </a:lnTo>
                <a:lnTo>
                  <a:pt x="489" y="516"/>
                </a:lnTo>
                <a:lnTo>
                  <a:pt x="490" y="516"/>
                </a:lnTo>
                <a:lnTo>
                  <a:pt x="490" y="517"/>
                </a:lnTo>
                <a:lnTo>
                  <a:pt x="491" y="517"/>
                </a:lnTo>
                <a:lnTo>
                  <a:pt x="491" y="518"/>
                </a:lnTo>
                <a:lnTo>
                  <a:pt x="491" y="518"/>
                </a:lnTo>
                <a:lnTo>
                  <a:pt x="491" y="518"/>
                </a:lnTo>
                <a:lnTo>
                  <a:pt x="491" y="518"/>
                </a:lnTo>
                <a:lnTo>
                  <a:pt x="491" y="518"/>
                </a:lnTo>
                <a:lnTo>
                  <a:pt x="492" y="519"/>
                </a:lnTo>
                <a:lnTo>
                  <a:pt x="492" y="519"/>
                </a:lnTo>
                <a:lnTo>
                  <a:pt x="492" y="519"/>
                </a:lnTo>
                <a:lnTo>
                  <a:pt x="492" y="519"/>
                </a:lnTo>
                <a:lnTo>
                  <a:pt x="493" y="519"/>
                </a:lnTo>
                <a:lnTo>
                  <a:pt x="493" y="520"/>
                </a:lnTo>
                <a:lnTo>
                  <a:pt x="493" y="520"/>
                </a:lnTo>
                <a:lnTo>
                  <a:pt x="494" y="520"/>
                </a:lnTo>
                <a:lnTo>
                  <a:pt x="495" y="520"/>
                </a:lnTo>
                <a:lnTo>
                  <a:pt x="495" y="520"/>
                </a:lnTo>
                <a:lnTo>
                  <a:pt x="495" y="520"/>
                </a:lnTo>
                <a:lnTo>
                  <a:pt x="495" y="520"/>
                </a:lnTo>
                <a:lnTo>
                  <a:pt x="495" y="521"/>
                </a:lnTo>
                <a:lnTo>
                  <a:pt x="495" y="521"/>
                </a:lnTo>
                <a:lnTo>
                  <a:pt x="495" y="521"/>
                </a:lnTo>
                <a:lnTo>
                  <a:pt x="495" y="522"/>
                </a:lnTo>
                <a:lnTo>
                  <a:pt x="495" y="522"/>
                </a:lnTo>
                <a:lnTo>
                  <a:pt x="495" y="523"/>
                </a:lnTo>
                <a:lnTo>
                  <a:pt x="496" y="524"/>
                </a:lnTo>
                <a:lnTo>
                  <a:pt x="496" y="525"/>
                </a:lnTo>
                <a:lnTo>
                  <a:pt x="496" y="526"/>
                </a:lnTo>
                <a:lnTo>
                  <a:pt x="496" y="527"/>
                </a:lnTo>
                <a:lnTo>
                  <a:pt x="496" y="528"/>
                </a:lnTo>
                <a:lnTo>
                  <a:pt x="496" y="528"/>
                </a:lnTo>
                <a:lnTo>
                  <a:pt x="496" y="529"/>
                </a:lnTo>
                <a:lnTo>
                  <a:pt x="496" y="529"/>
                </a:lnTo>
                <a:lnTo>
                  <a:pt x="496" y="530"/>
                </a:lnTo>
                <a:lnTo>
                  <a:pt x="496" y="531"/>
                </a:lnTo>
                <a:lnTo>
                  <a:pt x="497" y="533"/>
                </a:lnTo>
                <a:lnTo>
                  <a:pt x="497" y="534"/>
                </a:lnTo>
                <a:lnTo>
                  <a:pt x="497" y="535"/>
                </a:lnTo>
                <a:lnTo>
                  <a:pt x="497" y="536"/>
                </a:lnTo>
                <a:lnTo>
                  <a:pt x="497" y="536"/>
                </a:lnTo>
                <a:lnTo>
                  <a:pt x="496" y="537"/>
                </a:lnTo>
                <a:lnTo>
                  <a:pt x="496" y="538"/>
                </a:lnTo>
                <a:lnTo>
                  <a:pt x="496" y="539"/>
                </a:lnTo>
                <a:lnTo>
                  <a:pt x="495" y="539"/>
                </a:lnTo>
                <a:lnTo>
                  <a:pt x="495" y="540"/>
                </a:lnTo>
                <a:lnTo>
                  <a:pt x="495" y="540"/>
                </a:lnTo>
                <a:lnTo>
                  <a:pt x="495" y="540"/>
                </a:lnTo>
                <a:lnTo>
                  <a:pt x="495" y="541"/>
                </a:lnTo>
                <a:lnTo>
                  <a:pt x="494" y="541"/>
                </a:lnTo>
                <a:lnTo>
                  <a:pt x="494" y="542"/>
                </a:lnTo>
                <a:lnTo>
                  <a:pt x="494" y="543"/>
                </a:lnTo>
                <a:lnTo>
                  <a:pt x="494" y="543"/>
                </a:lnTo>
                <a:lnTo>
                  <a:pt x="494" y="543"/>
                </a:lnTo>
                <a:lnTo>
                  <a:pt x="493" y="544"/>
                </a:lnTo>
                <a:lnTo>
                  <a:pt x="493" y="545"/>
                </a:lnTo>
                <a:lnTo>
                  <a:pt x="492" y="546"/>
                </a:lnTo>
                <a:lnTo>
                  <a:pt x="492" y="546"/>
                </a:lnTo>
                <a:lnTo>
                  <a:pt x="492" y="547"/>
                </a:lnTo>
                <a:lnTo>
                  <a:pt x="491" y="548"/>
                </a:lnTo>
                <a:lnTo>
                  <a:pt x="491" y="549"/>
                </a:lnTo>
                <a:lnTo>
                  <a:pt x="491" y="550"/>
                </a:lnTo>
                <a:lnTo>
                  <a:pt x="490" y="551"/>
                </a:lnTo>
                <a:lnTo>
                  <a:pt x="490" y="552"/>
                </a:lnTo>
                <a:lnTo>
                  <a:pt x="489" y="552"/>
                </a:lnTo>
                <a:lnTo>
                  <a:pt x="489" y="553"/>
                </a:lnTo>
                <a:lnTo>
                  <a:pt x="489" y="554"/>
                </a:lnTo>
                <a:lnTo>
                  <a:pt x="489" y="554"/>
                </a:lnTo>
                <a:lnTo>
                  <a:pt x="488" y="555"/>
                </a:lnTo>
                <a:lnTo>
                  <a:pt x="488" y="556"/>
                </a:lnTo>
                <a:lnTo>
                  <a:pt x="488" y="556"/>
                </a:lnTo>
                <a:lnTo>
                  <a:pt x="487" y="557"/>
                </a:lnTo>
                <a:lnTo>
                  <a:pt x="487" y="558"/>
                </a:lnTo>
                <a:lnTo>
                  <a:pt x="487" y="558"/>
                </a:lnTo>
                <a:lnTo>
                  <a:pt x="486" y="559"/>
                </a:lnTo>
                <a:lnTo>
                  <a:pt x="486" y="562"/>
                </a:lnTo>
                <a:lnTo>
                  <a:pt x="486" y="563"/>
                </a:lnTo>
                <a:lnTo>
                  <a:pt x="486" y="563"/>
                </a:lnTo>
                <a:lnTo>
                  <a:pt x="486" y="567"/>
                </a:lnTo>
                <a:lnTo>
                  <a:pt x="486" y="567"/>
                </a:lnTo>
                <a:lnTo>
                  <a:pt x="486" y="567"/>
                </a:lnTo>
                <a:lnTo>
                  <a:pt x="484" y="567"/>
                </a:lnTo>
                <a:lnTo>
                  <a:pt x="483" y="567"/>
                </a:lnTo>
                <a:lnTo>
                  <a:pt x="483" y="567"/>
                </a:lnTo>
                <a:lnTo>
                  <a:pt x="483" y="567"/>
                </a:lnTo>
                <a:lnTo>
                  <a:pt x="482" y="567"/>
                </a:lnTo>
                <a:lnTo>
                  <a:pt x="481" y="567"/>
                </a:lnTo>
                <a:lnTo>
                  <a:pt x="479" y="566"/>
                </a:lnTo>
                <a:lnTo>
                  <a:pt x="479" y="566"/>
                </a:lnTo>
                <a:lnTo>
                  <a:pt x="476" y="566"/>
                </a:lnTo>
                <a:lnTo>
                  <a:pt x="475" y="566"/>
                </a:lnTo>
                <a:lnTo>
                  <a:pt x="473" y="566"/>
                </a:lnTo>
                <a:lnTo>
                  <a:pt x="473" y="566"/>
                </a:lnTo>
                <a:lnTo>
                  <a:pt x="472" y="566"/>
                </a:lnTo>
                <a:lnTo>
                  <a:pt x="471" y="566"/>
                </a:lnTo>
                <a:lnTo>
                  <a:pt x="469" y="566"/>
                </a:lnTo>
                <a:lnTo>
                  <a:pt x="469" y="566"/>
                </a:lnTo>
                <a:lnTo>
                  <a:pt x="469" y="566"/>
                </a:lnTo>
                <a:lnTo>
                  <a:pt x="468" y="566"/>
                </a:lnTo>
                <a:lnTo>
                  <a:pt x="466" y="566"/>
                </a:lnTo>
                <a:lnTo>
                  <a:pt x="466" y="566"/>
                </a:lnTo>
                <a:lnTo>
                  <a:pt x="465" y="566"/>
                </a:lnTo>
                <a:lnTo>
                  <a:pt x="465" y="566"/>
                </a:lnTo>
                <a:lnTo>
                  <a:pt x="465" y="566"/>
                </a:lnTo>
                <a:lnTo>
                  <a:pt x="465" y="566"/>
                </a:lnTo>
                <a:lnTo>
                  <a:pt x="465" y="566"/>
                </a:lnTo>
                <a:lnTo>
                  <a:pt x="465" y="566"/>
                </a:lnTo>
                <a:lnTo>
                  <a:pt x="465" y="567"/>
                </a:lnTo>
                <a:lnTo>
                  <a:pt x="465" y="567"/>
                </a:lnTo>
                <a:lnTo>
                  <a:pt x="465" y="567"/>
                </a:lnTo>
                <a:lnTo>
                  <a:pt x="465" y="568"/>
                </a:lnTo>
                <a:lnTo>
                  <a:pt x="465" y="568"/>
                </a:lnTo>
                <a:lnTo>
                  <a:pt x="465" y="569"/>
                </a:lnTo>
                <a:lnTo>
                  <a:pt x="464" y="569"/>
                </a:lnTo>
                <a:lnTo>
                  <a:pt x="464" y="569"/>
                </a:lnTo>
                <a:lnTo>
                  <a:pt x="464" y="570"/>
                </a:lnTo>
                <a:lnTo>
                  <a:pt x="464" y="570"/>
                </a:lnTo>
                <a:lnTo>
                  <a:pt x="464" y="571"/>
                </a:lnTo>
                <a:lnTo>
                  <a:pt x="464" y="571"/>
                </a:lnTo>
                <a:lnTo>
                  <a:pt x="463" y="572"/>
                </a:lnTo>
                <a:lnTo>
                  <a:pt x="463" y="572"/>
                </a:lnTo>
                <a:lnTo>
                  <a:pt x="463" y="573"/>
                </a:lnTo>
                <a:lnTo>
                  <a:pt x="463" y="573"/>
                </a:lnTo>
                <a:lnTo>
                  <a:pt x="464" y="574"/>
                </a:lnTo>
                <a:lnTo>
                  <a:pt x="464" y="574"/>
                </a:lnTo>
                <a:lnTo>
                  <a:pt x="464" y="574"/>
                </a:lnTo>
                <a:lnTo>
                  <a:pt x="464" y="575"/>
                </a:lnTo>
                <a:lnTo>
                  <a:pt x="464" y="575"/>
                </a:lnTo>
                <a:lnTo>
                  <a:pt x="464" y="576"/>
                </a:lnTo>
                <a:lnTo>
                  <a:pt x="463" y="576"/>
                </a:lnTo>
                <a:lnTo>
                  <a:pt x="463" y="577"/>
                </a:lnTo>
                <a:lnTo>
                  <a:pt x="463" y="577"/>
                </a:lnTo>
                <a:lnTo>
                  <a:pt x="463" y="577"/>
                </a:lnTo>
                <a:lnTo>
                  <a:pt x="463" y="579"/>
                </a:lnTo>
                <a:lnTo>
                  <a:pt x="463" y="580"/>
                </a:lnTo>
                <a:lnTo>
                  <a:pt x="463" y="580"/>
                </a:lnTo>
                <a:lnTo>
                  <a:pt x="462" y="581"/>
                </a:lnTo>
                <a:lnTo>
                  <a:pt x="462" y="582"/>
                </a:lnTo>
                <a:lnTo>
                  <a:pt x="462" y="582"/>
                </a:lnTo>
                <a:lnTo>
                  <a:pt x="462" y="583"/>
                </a:lnTo>
                <a:lnTo>
                  <a:pt x="463" y="583"/>
                </a:lnTo>
                <a:lnTo>
                  <a:pt x="464" y="585"/>
                </a:lnTo>
                <a:lnTo>
                  <a:pt x="465" y="586"/>
                </a:lnTo>
                <a:lnTo>
                  <a:pt x="466" y="587"/>
                </a:lnTo>
                <a:lnTo>
                  <a:pt x="466" y="587"/>
                </a:lnTo>
                <a:lnTo>
                  <a:pt x="466" y="587"/>
                </a:lnTo>
                <a:lnTo>
                  <a:pt x="466" y="587"/>
                </a:lnTo>
                <a:lnTo>
                  <a:pt x="466" y="587"/>
                </a:lnTo>
                <a:lnTo>
                  <a:pt x="466" y="587"/>
                </a:lnTo>
                <a:lnTo>
                  <a:pt x="466" y="587"/>
                </a:lnTo>
                <a:lnTo>
                  <a:pt x="466" y="587"/>
                </a:lnTo>
                <a:lnTo>
                  <a:pt x="466" y="587"/>
                </a:lnTo>
                <a:lnTo>
                  <a:pt x="466" y="587"/>
                </a:lnTo>
                <a:lnTo>
                  <a:pt x="466" y="588"/>
                </a:lnTo>
                <a:lnTo>
                  <a:pt x="466" y="588"/>
                </a:lnTo>
                <a:lnTo>
                  <a:pt x="466" y="588"/>
                </a:lnTo>
                <a:lnTo>
                  <a:pt x="466" y="588"/>
                </a:lnTo>
                <a:lnTo>
                  <a:pt x="466" y="588"/>
                </a:lnTo>
                <a:lnTo>
                  <a:pt x="466" y="588"/>
                </a:lnTo>
                <a:lnTo>
                  <a:pt x="466" y="588"/>
                </a:lnTo>
                <a:lnTo>
                  <a:pt x="466" y="588"/>
                </a:lnTo>
                <a:lnTo>
                  <a:pt x="466" y="589"/>
                </a:lnTo>
                <a:lnTo>
                  <a:pt x="465" y="589"/>
                </a:lnTo>
                <a:lnTo>
                  <a:pt x="465" y="589"/>
                </a:lnTo>
                <a:lnTo>
                  <a:pt x="465" y="589"/>
                </a:lnTo>
                <a:lnTo>
                  <a:pt x="465" y="589"/>
                </a:lnTo>
                <a:lnTo>
                  <a:pt x="465" y="590"/>
                </a:lnTo>
                <a:lnTo>
                  <a:pt x="464" y="590"/>
                </a:lnTo>
                <a:lnTo>
                  <a:pt x="464" y="590"/>
                </a:lnTo>
                <a:lnTo>
                  <a:pt x="464" y="590"/>
                </a:lnTo>
                <a:lnTo>
                  <a:pt x="464" y="590"/>
                </a:lnTo>
                <a:lnTo>
                  <a:pt x="463" y="591"/>
                </a:lnTo>
                <a:lnTo>
                  <a:pt x="463" y="591"/>
                </a:lnTo>
                <a:lnTo>
                  <a:pt x="463" y="591"/>
                </a:lnTo>
                <a:lnTo>
                  <a:pt x="462" y="592"/>
                </a:lnTo>
                <a:lnTo>
                  <a:pt x="462" y="592"/>
                </a:lnTo>
                <a:lnTo>
                  <a:pt x="462" y="592"/>
                </a:lnTo>
                <a:lnTo>
                  <a:pt x="462" y="592"/>
                </a:lnTo>
                <a:lnTo>
                  <a:pt x="462" y="592"/>
                </a:lnTo>
                <a:lnTo>
                  <a:pt x="462" y="592"/>
                </a:lnTo>
                <a:lnTo>
                  <a:pt x="462" y="593"/>
                </a:lnTo>
                <a:lnTo>
                  <a:pt x="462" y="593"/>
                </a:lnTo>
                <a:lnTo>
                  <a:pt x="462" y="593"/>
                </a:lnTo>
                <a:lnTo>
                  <a:pt x="462" y="593"/>
                </a:lnTo>
                <a:lnTo>
                  <a:pt x="462" y="593"/>
                </a:lnTo>
                <a:lnTo>
                  <a:pt x="462" y="593"/>
                </a:lnTo>
                <a:lnTo>
                  <a:pt x="462" y="593"/>
                </a:lnTo>
                <a:lnTo>
                  <a:pt x="462" y="593"/>
                </a:lnTo>
                <a:lnTo>
                  <a:pt x="462" y="593"/>
                </a:lnTo>
                <a:lnTo>
                  <a:pt x="462" y="593"/>
                </a:lnTo>
                <a:lnTo>
                  <a:pt x="462" y="594"/>
                </a:lnTo>
                <a:lnTo>
                  <a:pt x="462" y="594"/>
                </a:lnTo>
                <a:lnTo>
                  <a:pt x="462" y="594"/>
                </a:lnTo>
                <a:lnTo>
                  <a:pt x="462" y="594"/>
                </a:lnTo>
                <a:lnTo>
                  <a:pt x="462" y="594"/>
                </a:lnTo>
                <a:lnTo>
                  <a:pt x="462" y="594"/>
                </a:lnTo>
                <a:lnTo>
                  <a:pt x="462" y="594"/>
                </a:lnTo>
                <a:lnTo>
                  <a:pt x="462" y="595"/>
                </a:lnTo>
                <a:lnTo>
                  <a:pt x="462" y="595"/>
                </a:lnTo>
                <a:lnTo>
                  <a:pt x="462" y="595"/>
                </a:lnTo>
                <a:lnTo>
                  <a:pt x="462" y="595"/>
                </a:lnTo>
                <a:lnTo>
                  <a:pt x="462" y="595"/>
                </a:lnTo>
                <a:lnTo>
                  <a:pt x="462" y="595"/>
                </a:lnTo>
                <a:lnTo>
                  <a:pt x="462" y="595"/>
                </a:lnTo>
                <a:lnTo>
                  <a:pt x="462" y="595"/>
                </a:lnTo>
                <a:lnTo>
                  <a:pt x="462" y="596"/>
                </a:lnTo>
                <a:lnTo>
                  <a:pt x="462" y="596"/>
                </a:lnTo>
                <a:lnTo>
                  <a:pt x="462" y="596"/>
                </a:lnTo>
                <a:lnTo>
                  <a:pt x="461" y="596"/>
                </a:lnTo>
                <a:lnTo>
                  <a:pt x="461" y="596"/>
                </a:lnTo>
                <a:lnTo>
                  <a:pt x="461" y="596"/>
                </a:lnTo>
                <a:lnTo>
                  <a:pt x="461" y="596"/>
                </a:lnTo>
                <a:lnTo>
                  <a:pt x="461" y="596"/>
                </a:lnTo>
                <a:lnTo>
                  <a:pt x="461" y="596"/>
                </a:lnTo>
                <a:lnTo>
                  <a:pt x="461" y="597"/>
                </a:lnTo>
                <a:lnTo>
                  <a:pt x="461" y="598"/>
                </a:lnTo>
                <a:lnTo>
                  <a:pt x="461" y="598"/>
                </a:lnTo>
                <a:lnTo>
                  <a:pt x="462" y="599"/>
                </a:lnTo>
                <a:lnTo>
                  <a:pt x="462" y="599"/>
                </a:lnTo>
                <a:lnTo>
                  <a:pt x="462" y="600"/>
                </a:lnTo>
                <a:lnTo>
                  <a:pt x="462" y="602"/>
                </a:lnTo>
                <a:lnTo>
                  <a:pt x="462" y="603"/>
                </a:lnTo>
                <a:lnTo>
                  <a:pt x="462" y="603"/>
                </a:lnTo>
                <a:lnTo>
                  <a:pt x="462" y="603"/>
                </a:lnTo>
                <a:lnTo>
                  <a:pt x="462" y="604"/>
                </a:lnTo>
                <a:lnTo>
                  <a:pt x="462" y="604"/>
                </a:lnTo>
                <a:lnTo>
                  <a:pt x="462" y="604"/>
                </a:lnTo>
                <a:lnTo>
                  <a:pt x="462" y="604"/>
                </a:lnTo>
                <a:lnTo>
                  <a:pt x="461" y="604"/>
                </a:lnTo>
                <a:lnTo>
                  <a:pt x="461" y="604"/>
                </a:lnTo>
                <a:lnTo>
                  <a:pt x="460" y="604"/>
                </a:lnTo>
                <a:lnTo>
                  <a:pt x="460" y="604"/>
                </a:lnTo>
                <a:lnTo>
                  <a:pt x="460" y="604"/>
                </a:lnTo>
                <a:lnTo>
                  <a:pt x="459" y="604"/>
                </a:lnTo>
                <a:lnTo>
                  <a:pt x="457" y="605"/>
                </a:lnTo>
                <a:lnTo>
                  <a:pt x="457" y="605"/>
                </a:lnTo>
                <a:lnTo>
                  <a:pt x="456" y="605"/>
                </a:lnTo>
                <a:lnTo>
                  <a:pt x="455" y="605"/>
                </a:lnTo>
                <a:lnTo>
                  <a:pt x="453" y="605"/>
                </a:lnTo>
                <a:lnTo>
                  <a:pt x="453" y="606"/>
                </a:lnTo>
                <a:lnTo>
                  <a:pt x="453" y="606"/>
                </a:lnTo>
                <a:lnTo>
                  <a:pt x="453" y="609"/>
                </a:lnTo>
                <a:lnTo>
                  <a:pt x="453" y="611"/>
                </a:lnTo>
                <a:lnTo>
                  <a:pt x="452" y="612"/>
                </a:lnTo>
                <a:lnTo>
                  <a:pt x="452" y="614"/>
                </a:lnTo>
                <a:lnTo>
                  <a:pt x="452" y="614"/>
                </a:lnTo>
                <a:lnTo>
                  <a:pt x="452" y="614"/>
                </a:lnTo>
                <a:lnTo>
                  <a:pt x="452" y="616"/>
                </a:lnTo>
                <a:lnTo>
                  <a:pt x="452" y="619"/>
                </a:lnTo>
                <a:lnTo>
                  <a:pt x="451" y="621"/>
                </a:lnTo>
                <a:lnTo>
                  <a:pt x="451" y="623"/>
                </a:lnTo>
                <a:lnTo>
                  <a:pt x="451" y="624"/>
                </a:lnTo>
                <a:lnTo>
                  <a:pt x="451" y="625"/>
                </a:lnTo>
                <a:lnTo>
                  <a:pt x="451" y="625"/>
                </a:lnTo>
                <a:lnTo>
                  <a:pt x="449" y="625"/>
                </a:lnTo>
                <a:lnTo>
                  <a:pt x="449" y="625"/>
                </a:lnTo>
                <a:lnTo>
                  <a:pt x="449" y="625"/>
                </a:lnTo>
                <a:lnTo>
                  <a:pt x="448" y="625"/>
                </a:lnTo>
                <a:lnTo>
                  <a:pt x="447" y="625"/>
                </a:lnTo>
                <a:lnTo>
                  <a:pt x="447" y="625"/>
                </a:lnTo>
                <a:lnTo>
                  <a:pt x="446" y="626"/>
                </a:lnTo>
                <a:lnTo>
                  <a:pt x="446" y="627"/>
                </a:lnTo>
                <a:lnTo>
                  <a:pt x="445" y="628"/>
                </a:lnTo>
                <a:lnTo>
                  <a:pt x="445" y="629"/>
                </a:lnTo>
                <a:lnTo>
                  <a:pt x="444" y="630"/>
                </a:lnTo>
                <a:lnTo>
                  <a:pt x="444" y="630"/>
                </a:lnTo>
                <a:lnTo>
                  <a:pt x="443" y="630"/>
                </a:lnTo>
                <a:lnTo>
                  <a:pt x="442" y="630"/>
                </a:lnTo>
                <a:lnTo>
                  <a:pt x="440" y="630"/>
                </a:lnTo>
                <a:lnTo>
                  <a:pt x="440" y="630"/>
                </a:lnTo>
                <a:lnTo>
                  <a:pt x="440" y="630"/>
                </a:lnTo>
                <a:lnTo>
                  <a:pt x="440" y="630"/>
                </a:lnTo>
                <a:lnTo>
                  <a:pt x="440" y="630"/>
                </a:lnTo>
                <a:lnTo>
                  <a:pt x="439" y="630"/>
                </a:lnTo>
                <a:lnTo>
                  <a:pt x="439" y="630"/>
                </a:lnTo>
                <a:lnTo>
                  <a:pt x="438" y="630"/>
                </a:lnTo>
                <a:lnTo>
                  <a:pt x="437" y="629"/>
                </a:lnTo>
                <a:lnTo>
                  <a:pt x="436" y="629"/>
                </a:lnTo>
                <a:lnTo>
                  <a:pt x="435" y="629"/>
                </a:lnTo>
                <a:lnTo>
                  <a:pt x="435" y="629"/>
                </a:lnTo>
                <a:lnTo>
                  <a:pt x="435" y="629"/>
                </a:lnTo>
                <a:lnTo>
                  <a:pt x="435" y="629"/>
                </a:lnTo>
                <a:lnTo>
                  <a:pt x="434" y="629"/>
                </a:lnTo>
                <a:lnTo>
                  <a:pt x="434" y="629"/>
                </a:lnTo>
                <a:lnTo>
                  <a:pt x="434" y="628"/>
                </a:lnTo>
                <a:lnTo>
                  <a:pt x="434" y="628"/>
                </a:lnTo>
                <a:lnTo>
                  <a:pt x="434" y="628"/>
                </a:lnTo>
                <a:lnTo>
                  <a:pt x="434" y="627"/>
                </a:lnTo>
                <a:lnTo>
                  <a:pt x="434" y="627"/>
                </a:lnTo>
                <a:lnTo>
                  <a:pt x="433" y="627"/>
                </a:lnTo>
                <a:lnTo>
                  <a:pt x="433" y="627"/>
                </a:lnTo>
                <a:lnTo>
                  <a:pt x="432" y="626"/>
                </a:lnTo>
                <a:lnTo>
                  <a:pt x="432" y="626"/>
                </a:lnTo>
                <a:lnTo>
                  <a:pt x="432" y="626"/>
                </a:lnTo>
                <a:lnTo>
                  <a:pt x="431" y="626"/>
                </a:lnTo>
                <a:lnTo>
                  <a:pt x="430" y="626"/>
                </a:lnTo>
                <a:lnTo>
                  <a:pt x="430" y="626"/>
                </a:lnTo>
                <a:lnTo>
                  <a:pt x="430" y="626"/>
                </a:lnTo>
                <a:lnTo>
                  <a:pt x="429" y="626"/>
                </a:lnTo>
                <a:lnTo>
                  <a:pt x="428" y="626"/>
                </a:lnTo>
                <a:lnTo>
                  <a:pt x="426" y="626"/>
                </a:lnTo>
                <a:lnTo>
                  <a:pt x="425" y="626"/>
                </a:lnTo>
                <a:lnTo>
                  <a:pt x="425" y="626"/>
                </a:lnTo>
                <a:lnTo>
                  <a:pt x="424" y="625"/>
                </a:lnTo>
                <a:lnTo>
                  <a:pt x="423" y="625"/>
                </a:lnTo>
                <a:lnTo>
                  <a:pt x="423" y="625"/>
                </a:lnTo>
                <a:lnTo>
                  <a:pt x="423" y="625"/>
                </a:lnTo>
                <a:lnTo>
                  <a:pt x="423" y="625"/>
                </a:lnTo>
                <a:lnTo>
                  <a:pt x="422" y="625"/>
                </a:lnTo>
                <a:lnTo>
                  <a:pt x="422" y="625"/>
                </a:lnTo>
                <a:lnTo>
                  <a:pt x="421" y="626"/>
                </a:lnTo>
                <a:lnTo>
                  <a:pt x="420" y="626"/>
                </a:lnTo>
                <a:lnTo>
                  <a:pt x="420" y="626"/>
                </a:lnTo>
                <a:lnTo>
                  <a:pt x="419" y="626"/>
                </a:lnTo>
                <a:lnTo>
                  <a:pt x="418" y="626"/>
                </a:lnTo>
                <a:lnTo>
                  <a:pt x="418" y="626"/>
                </a:lnTo>
                <a:lnTo>
                  <a:pt x="417" y="627"/>
                </a:lnTo>
                <a:lnTo>
                  <a:pt x="416" y="627"/>
                </a:lnTo>
                <a:lnTo>
                  <a:pt x="416" y="627"/>
                </a:lnTo>
                <a:lnTo>
                  <a:pt x="416" y="627"/>
                </a:lnTo>
                <a:lnTo>
                  <a:pt x="415" y="627"/>
                </a:lnTo>
                <a:lnTo>
                  <a:pt x="415" y="627"/>
                </a:lnTo>
                <a:lnTo>
                  <a:pt x="415" y="627"/>
                </a:lnTo>
                <a:lnTo>
                  <a:pt x="413" y="627"/>
                </a:lnTo>
                <a:lnTo>
                  <a:pt x="413" y="628"/>
                </a:lnTo>
                <a:lnTo>
                  <a:pt x="412" y="628"/>
                </a:lnTo>
                <a:lnTo>
                  <a:pt x="411" y="628"/>
                </a:lnTo>
                <a:lnTo>
                  <a:pt x="410" y="628"/>
                </a:lnTo>
                <a:lnTo>
                  <a:pt x="410" y="628"/>
                </a:lnTo>
                <a:lnTo>
                  <a:pt x="409" y="628"/>
                </a:lnTo>
                <a:lnTo>
                  <a:pt x="408" y="629"/>
                </a:lnTo>
                <a:lnTo>
                  <a:pt x="408" y="629"/>
                </a:lnTo>
                <a:lnTo>
                  <a:pt x="407" y="629"/>
                </a:lnTo>
                <a:lnTo>
                  <a:pt x="407" y="629"/>
                </a:lnTo>
                <a:lnTo>
                  <a:pt x="407" y="629"/>
                </a:lnTo>
                <a:lnTo>
                  <a:pt x="407" y="629"/>
                </a:lnTo>
                <a:lnTo>
                  <a:pt x="407" y="628"/>
                </a:lnTo>
                <a:lnTo>
                  <a:pt x="407" y="628"/>
                </a:lnTo>
                <a:lnTo>
                  <a:pt x="407" y="628"/>
                </a:lnTo>
                <a:lnTo>
                  <a:pt x="407" y="627"/>
                </a:lnTo>
                <a:lnTo>
                  <a:pt x="407" y="627"/>
                </a:lnTo>
                <a:lnTo>
                  <a:pt x="407" y="627"/>
                </a:lnTo>
                <a:lnTo>
                  <a:pt x="407" y="627"/>
                </a:lnTo>
                <a:lnTo>
                  <a:pt x="408" y="626"/>
                </a:lnTo>
                <a:lnTo>
                  <a:pt x="409" y="626"/>
                </a:lnTo>
                <a:lnTo>
                  <a:pt x="411" y="625"/>
                </a:lnTo>
                <a:lnTo>
                  <a:pt x="412" y="624"/>
                </a:lnTo>
                <a:lnTo>
                  <a:pt x="414" y="624"/>
                </a:lnTo>
                <a:lnTo>
                  <a:pt x="415" y="623"/>
                </a:lnTo>
                <a:lnTo>
                  <a:pt x="416" y="623"/>
                </a:lnTo>
                <a:lnTo>
                  <a:pt x="416" y="623"/>
                </a:lnTo>
                <a:lnTo>
                  <a:pt x="416" y="623"/>
                </a:lnTo>
                <a:lnTo>
                  <a:pt x="416" y="622"/>
                </a:lnTo>
                <a:lnTo>
                  <a:pt x="416" y="622"/>
                </a:lnTo>
                <a:lnTo>
                  <a:pt x="415" y="621"/>
                </a:lnTo>
                <a:lnTo>
                  <a:pt x="415" y="621"/>
                </a:lnTo>
                <a:lnTo>
                  <a:pt x="415" y="621"/>
                </a:lnTo>
                <a:lnTo>
                  <a:pt x="414" y="620"/>
                </a:lnTo>
                <a:lnTo>
                  <a:pt x="414" y="619"/>
                </a:lnTo>
                <a:lnTo>
                  <a:pt x="414" y="619"/>
                </a:lnTo>
                <a:lnTo>
                  <a:pt x="413" y="617"/>
                </a:lnTo>
                <a:lnTo>
                  <a:pt x="412" y="618"/>
                </a:lnTo>
                <a:lnTo>
                  <a:pt x="410" y="618"/>
                </a:lnTo>
                <a:lnTo>
                  <a:pt x="407" y="619"/>
                </a:lnTo>
                <a:lnTo>
                  <a:pt x="406" y="619"/>
                </a:lnTo>
                <a:lnTo>
                  <a:pt x="404" y="620"/>
                </a:lnTo>
                <a:lnTo>
                  <a:pt x="400" y="621"/>
                </a:lnTo>
                <a:lnTo>
                  <a:pt x="399" y="621"/>
                </a:lnTo>
                <a:lnTo>
                  <a:pt x="394" y="623"/>
                </a:lnTo>
                <a:lnTo>
                  <a:pt x="394" y="623"/>
                </a:lnTo>
                <a:lnTo>
                  <a:pt x="394" y="623"/>
                </a:lnTo>
                <a:lnTo>
                  <a:pt x="394" y="623"/>
                </a:lnTo>
                <a:lnTo>
                  <a:pt x="394" y="623"/>
                </a:lnTo>
                <a:lnTo>
                  <a:pt x="394" y="622"/>
                </a:lnTo>
                <a:lnTo>
                  <a:pt x="394" y="622"/>
                </a:lnTo>
                <a:lnTo>
                  <a:pt x="394" y="622"/>
                </a:lnTo>
                <a:lnTo>
                  <a:pt x="393" y="622"/>
                </a:lnTo>
                <a:lnTo>
                  <a:pt x="393" y="621"/>
                </a:lnTo>
                <a:lnTo>
                  <a:pt x="393" y="620"/>
                </a:lnTo>
                <a:lnTo>
                  <a:pt x="392" y="619"/>
                </a:lnTo>
                <a:lnTo>
                  <a:pt x="392" y="619"/>
                </a:lnTo>
                <a:lnTo>
                  <a:pt x="392" y="618"/>
                </a:lnTo>
                <a:lnTo>
                  <a:pt x="392" y="618"/>
                </a:lnTo>
                <a:lnTo>
                  <a:pt x="392" y="618"/>
                </a:lnTo>
                <a:lnTo>
                  <a:pt x="392" y="618"/>
                </a:lnTo>
                <a:lnTo>
                  <a:pt x="391" y="616"/>
                </a:lnTo>
                <a:lnTo>
                  <a:pt x="388" y="609"/>
                </a:lnTo>
                <a:lnTo>
                  <a:pt x="378" y="584"/>
                </a:lnTo>
                <a:lnTo>
                  <a:pt x="377" y="583"/>
                </a:lnTo>
                <a:lnTo>
                  <a:pt x="377" y="582"/>
                </a:lnTo>
                <a:lnTo>
                  <a:pt x="377" y="582"/>
                </a:lnTo>
                <a:lnTo>
                  <a:pt x="376" y="581"/>
                </a:lnTo>
                <a:lnTo>
                  <a:pt x="376" y="581"/>
                </a:lnTo>
                <a:lnTo>
                  <a:pt x="376" y="580"/>
                </a:lnTo>
                <a:lnTo>
                  <a:pt x="376" y="580"/>
                </a:lnTo>
                <a:lnTo>
                  <a:pt x="375" y="578"/>
                </a:lnTo>
                <a:lnTo>
                  <a:pt x="375" y="577"/>
                </a:lnTo>
                <a:lnTo>
                  <a:pt x="374" y="575"/>
                </a:lnTo>
                <a:lnTo>
                  <a:pt x="373" y="573"/>
                </a:lnTo>
                <a:lnTo>
                  <a:pt x="372" y="571"/>
                </a:lnTo>
                <a:lnTo>
                  <a:pt x="371" y="568"/>
                </a:lnTo>
                <a:lnTo>
                  <a:pt x="370" y="567"/>
                </a:lnTo>
                <a:lnTo>
                  <a:pt x="370" y="566"/>
                </a:lnTo>
                <a:lnTo>
                  <a:pt x="369" y="564"/>
                </a:lnTo>
                <a:lnTo>
                  <a:pt x="369" y="564"/>
                </a:lnTo>
                <a:lnTo>
                  <a:pt x="368" y="563"/>
                </a:lnTo>
                <a:lnTo>
                  <a:pt x="368" y="563"/>
                </a:lnTo>
                <a:lnTo>
                  <a:pt x="368" y="563"/>
                </a:lnTo>
                <a:lnTo>
                  <a:pt x="368" y="563"/>
                </a:lnTo>
                <a:lnTo>
                  <a:pt x="367" y="563"/>
                </a:lnTo>
                <a:lnTo>
                  <a:pt x="367" y="563"/>
                </a:lnTo>
                <a:lnTo>
                  <a:pt x="367" y="563"/>
                </a:lnTo>
                <a:lnTo>
                  <a:pt x="367" y="563"/>
                </a:lnTo>
                <a:lnTo>
                  <a:pt x="367" y="563"/>
                </a:lnTo>
                <a:lnTo>
                  <a:pt x="367" y="563"/>
                </a:lnTo>
                <a:lnTo>
                  <a:pt x="367" y="563"/>
                </a:lnTo>
                <a:lnTo>
                  <a:pt x="366" y="563"/>
                </a:lnTo>
                <a:lnTo>
                  <a:pt x="366" y="563"/>
                </a:lnTo>
                <a:lnTo>
                  <a:pt x="366" y="563"/>
                </a:lnTo>
                <a:lnTo>
                  <a:pt x="366" y="563"/>
                </a:lnTo>
                <a:lnTo>
                  <a:pt x="365" y="563"/>
                </a:lnTo>
                <a:lnTo>
                  <a:pt x="365" y="564"/>
                </a:lnTo>
                <a:lnTo>
                  <a:pt x="364" y="564"/>
                </a:lnTo>
                <a:lnTo>
                  <a:pt x="364" y="565"/>
                </a:lnTo>
                <a:lnTo>
                  <a:pt x="363" y="565"/>
                </a:lnTo>
                <a:lnTo>
                  <a:pt x="363" y="565"/>
                </a:lnTo>
                <a:lnTo>
                  <a:pt x="363" y="565"/>
                </a:lnTo>
                <a:lnTo>
                  <a:pt x="363" y="566"/>
                </a:lnTo>
                <a:lnTo>
                  <a:pt x="362" y="566"/>
                </a:lnTo>
                <a:lnTo>
                  <a:pt x="362" y="566"/>
                </a:lnTo>
                <a:lnTo>
                  <a:pt x="361" y="567"/>
                </a:lnTo>
                <a:lnTo>
                  <a:pt x="361" y="567"/>
                </a:lnTo>
                <a:lnTo>
                  <a:pt x="360" y="567"/>
                </a:lnTo>
                <a:lnTo>
                  <a:pt x="360" y="567"/>
                </a:lnTo>
                <a:lnTo>
                  <a:pt x="360" y="567"/>
                </a:lnTo>
                <a:lnTo>
                  <a:pt x="359" y="567"/>
                </a:lnTo>
                <a:lnTo>
                  <a:pt x="359" y="567"/>
                </a:lnTo>
                <a:lnTo>
                  <a:pt x="359" y="567"/>
                </a:lnTo>
                <a:lnTo>
                  <a:pt x="359" y="567"/>
                </a:lnTo>
                <a:lnTo>
                  <a:pt x="359" y="567"/>
                </a:lnTo>
                <a:lnTo>
                  <a:pt x="359" y="567"/>
                </a:lnTo>
                <a:lnTo>
                  <a:pt x="359" y="567"/>
                </a:lnTo>
                <a:lnTo>
                  <a:pt x="359" y="567"/>
                </a:lnTo>
                <a:lnTo>
                  <a:pt x="359" y="567"/>
                </a:lnTo>
                <a:lnTo>
                  <a:pt x="358" y="567"/>
                </a:lnTo>
                <a:lnTo>
                  <a:pt x="358" y="567"/>
                </a:lnTo>
                <a:lnTo>
                  <a:pt x="358" y="567"/>
                </a:lnTo>
                <a:lnTo>
                  <a:pt x="358" y="566"/>
                </a:lnTo>
                <a:lnTo>
                  <a:pt x="358" y="566"/>
                </a:lnTo>
                <a:lnTo>
                  <a:pt x="358" y="566"/>
                </a:lnTo>
                <a:lnTo>
                  <a:pt x="358" y="566"/>
                </a:lnTo>
                <a:lnTo>
                  <a:pt x="358" y="566"/>
                </a:lnTo>
                <a:lnTo>
                  <a:pt x="358" y="565"/>
                </a:lnTo>
                <a:lnTo>
                  <a:pt x="358" y="565"/>
                </a:lnTo>
                <a:lnTo>
                  <a:pt x="358" y="564"/>
                </a:lnTo>
                <a:lnTo>
                  <a:pt x="358" y="564"/>
                </a:lnTo>
                <a:lnTo>
                  <a:pt x="357" y="564"/>
                </a:lnTo>
                <a:lnTo>
                  <a:pt x="357" y="564"/>
                </a:lnTo>
                <a:lnTo>
                  <a:pt x="357" y="563"/>
                </a:lnTo>
                <a:lnTo>
                  <a:pt x="357" y="563"/>
                </a:lnTo>
                <a:lnTo>
                  <a:pt x="357" y="563"/>
                </a:lnTo>
                <a:lnTo>
                  <a:pt x="356" y="562"/>
                </a:lnTo>
                <a:lnTo>
                  <a:pt x="356" y="562"/>
                </a:lnTo>
                <a:lnTo>
                  <a:pt x="356" y="562"/>
                </a:lnTo>
                <a:lnTo>
                  <a:pt x="356" y="562"/>
                </a:lnTo>
                <a:lnTo>
                  <a:pt x="356" y="562"/>
                </a:lnTo>
                <a:lnTo>
                  <a:pt x="356" y="561"/>
                </a:lnTo>
                <a:lnTo>
                  <a:pt x="356" y="561"/>
                </a:lnTo>
                <a:lnTo>
                  <a:pt x="356" y="560"/>
                </a:lnTo>
                <a:lnTo>
                  <a:pt x="356" y="560"/>
                </a:lnTo>
                <a:lnTo>
                  <a:pt x="356" y="560"/>
                </a:lnTo>
                <a:lnTo>
                  <a:pt x="355" y="560"/>
                </a:lnTo>
                <a:lnTo>
                  <a:pt x="355" y="559"/>
                </a:lnTo>
                <a:lnTo>
                  <a:pt x="355" y="559"/>
                </a:lnTo>
                <a:lnTo>
                  <a:pt x="355" y="559"/>
                </a:lnTo>
                <a:lnTo>
                  <a:pt x="354" y="559"/>
                </a:lnTo>
                <a:lnTo>
                  <a:pt x="354" y="558"/>
                </a:lnTo>
                <a:lnTo>
                  <a:pt x="354" y="558"/>
                </a:lnTo>
                <a:lnTo>
                  <a:pt x="354" y="558"/>
                </a:lnTo>
                <a:lnTo>
                  <a:pt x="354" y="558"/>
                </a:lnTo>
                <a:lnTo>
                  <a:pt x="354" y="558"/>
                </a:lnTo>
                <a:lnTo>
                  <a:pt x="353" y="558"/>
                </a:lnTo>
                <a:lnTo>
                  <a:pt x="352" y="557"/>
                </a:lnTo>
                <a:lnTo>
                  <a:pt x="352" y="557"/>
                </a:lnTo>
                <a:lnTo>
                  <a:pt x="351" y="556"/>
                </a:lnTo>
                <a:lnTo>
                  <a:pt x="350" y="555"/>
                </a:lnTo>
                <a:lnTo>
                  <a:pt x="350" y="554"/>
                </a:lnTo>
                <a:lnTo>
                  <a:pt x="350" y="554"/>
                </a:lnTo>
                <a:lnTo>
                  <a:pt x="350" y="554"/>
                </a:lnTo>
                <a:lnTo>
                  <a:pt x="349" y="553"/>
                </a:lnTo>
                <a:lnTo>
                  <a:pt x="349" y="553"/>
                </a:lnTo>
                <a:lnTo>
                  <a:pt x="349" y="552"/>
                </a:lnTo>
                <a:lnTo>
                  <a:pt x="349" y="552"/>
                </a:lnTo>
                <a:lnTo>
                  <a:pt x="349" y="551"/>
                </a:lnTo>
                <a:lnTo>
                  <a:pt x="349" y="551"/>
                </a:lnTo>
                <a:lnTo>
                  <a:pt x="349" y="550"/>
                </a:lnTo>
                <a:lnTo>
                  <a:pt x="349" y="550"/>
                </a:lnTo>
                <a:lnTo>
                  <a:pt x="349" y="550"/>
                </a:lnTo>
                <a:lnTo>
                  <a:pt x="348" y="550"/>
                </a:lnTo>
                <a:lnTo>
                  <a:pt x="347" y="549"/>
                </a:lnTo>
                <a:lnTo>
                  <a:pt x="347" y="549"/>
                </a:lnTo>
                <a:lnTo>
                  <a:pt x="347" y="549"/>
                </a:lnTo>
                <a:lnTo>
                  <a:pt x="347" y="549"/>
                </a:lnTo>
                <a:lnTo>
                  <a:pt x="346" y="550"/>
                </a:lnTo>
                <a:lnTo>
                  <a:pt x="346" y="550"/>
                </a:lnTo>
                <a:lnTo>
                  <a:pt x="346" y="550"/>
                </a:lnTo>
                <a:lnTo>
                  <a:pt x="345" y="549"/>
                </a:lnTo>
                <a:lnTo>
                  <a:pt x="345" y="549"/>
                </a:lnTo>
                <a:lnTo>
                  <a:pt x="345" y="549"/>
                </a:lnTo>
                <a:lnTo>
                  <a:pt x="344" y="549"/>
                </a:lnTo>
                <a:lnTo>
                  <a:pt x="344" y="549"/>
                </a:lnTo>
                <a:lnTo>
                  <a:pt x="344" y="549"/>
                </a:lnTo>
                <a:lnTo>
                  <a:pt x="344" y="549"/>
                </a:lnTo>
                <a:lnTo>
                  <a:pt x="343" y="549"/>
                </a:lnTo>
                <a:lnTo>
                  <a:pt x="343" y="549"/>
                </a:lnTo>
                <a:lnTo>
                  <a:pt x="341" y="549"/>
                </a:lnTo>
                <a:lnTo>
                  <a:pt x="341" y="548"/>
                </a:lnTo>
                <a:lnTo>
                  <a:pt x="340" y="548"/>
                </a:lnTo>
                <a:lnTo>
                  <a:pt x="337" y="546"/>
                </a:lnTo>
                <a:lnTo>
                  <a:pt x="334" y="544"/>
                </a:lnTo>
                <a:lnTo>
                  <a:pt x="332" y="543"/>
                </a:lnTo>
                <a:lnTo>
                  <a:pt x="329" y="541"/>
                </a:lnTo>
                <a:lnTo>
                  <a:pt x="327" y="540"/>
                </a:lnTo>
                <a:lnTo>
                  <a:pt x="326" y="540"/>
                </a:lnTo>
                <a:lnTo>
                  <a:pt x="325" y="539"/>
                </a:lnTo>
                <a:lnTo>
                  <a:pt x="325" y="539"/>
                </a:lnTo>
                <a:lnTo>
                  <a:pt x="325" y="535"/>
                </a:lnTo>
                <a:lnTo>
                  <a:pt x="325" y="534"/>
                </a:lnTo>
                <a:lnTo>
                  <a:pt x="325" y="532"/>
                </a:lnTo>
                <a:lnTo>
                  <a:pt x="325" y="530"/>
                </a:lnTo>
                <a:lnTo>
                  <a:pt x="325" y="530"/>
                </a:lnTo>
                <a:lnTo>
                  <a:pt x="325" y="529"/>
                </a:lnTo>
                <a:lnTo>
                  <a:pt x="325" y="529"/>
                </a:lnTo>
                <a:lnTo>
                  <a:pt x="325" y="528"/>
                </a:lnTo>
                <a:lnTo>
                  <a:pt x="326" y="526"/>
                </a:lnTo>
                <a:lnTo>
                  <a:pt x="328" y="523"/>
                </a:lnTo>
                <a:lnTo>
                  <a:pt x="328" y="523"/>
                </a:lnTo>
                <a:lnTo>
                  <a:pt x="329" y="522"/>
                </a:lnTo>
                <a:lnTo>
                  <a:pt x="329" y="521"/>
                </a:lnTo>
                <a:lnTo>
                  <a:pt x="329" y="521"/>
                </a:lnTo>
                <a:lnTo>
                  <a:pt x="329" y="520"/>
                </a:lnTo>
                <a:lnTo>
                  <a:pt x="329" y="517"/>
                </a:lnTo>
                <a:lnTo>
                  <a:pt x="329" y="517"/>
                </a:lnTo>
                <a:lnTo>
                  <a:pt x="329" y="517"/>
                </a:lnTo>
                <a:lnTo>
                  <a:pt x="329" y="515"/>
                </a:lnTo>
                <a:lnTo>
                  <a:pt x="329" y="515"/>
                </a:lnTo>
                <a:lnTo>
                  <a:pt x="329" y="513"/>
                </a:lnTo>
                <a:lnTo>
                  <a:pt x="329" y="512"/>
                </a:lnTo>
                <a:lnTo>
                  <a:pt x="329" y="511"/>
                </a:lnTo>
                <a:lnTo>
                  <a:pt x="329" y="511"/>
                </a:lnTo>
                <a:lnTo>
                  <a:pt x="329" y="509"/>
                </a:lnTo>
                <a:lnTo>
                  <a:pt x="329" y="509"/>
                </a:lnTo>
                <a:lnTo>
                  <a:pt x="329" y="508"/>
                </a:lnTo>
                <a:lnTo>
                  <a:pt x="328" y="506"/>
                </a:lnTo>
                <a:lnTo>
                  <a:pt x="328" y="506"/>
                </a:lnTo>
                <a:lnTo>
                  <a:pt x="328" y="506"/>
                </a:lnTo>
                <a:lnTo>
                  <a:pt x="328" y="505"/>
                </a:lnTo>
                <a:lnTo>
                  <a:pt x="329" y="505"/>
                </a:lnTo>
                <a:lnTo>
                  <a:pt x="329" y="505"/>
                </a:lnTo>
                <a:lnTo>
                  <a:pt x="330" y="505"/>
                </a:lnTo>
                <a:lnTo>
                  <a:pt x="331" y="506"/>
                </a:lnTo>
                <a:lnTo>
                  <a:pt x="332" y="506"/>
                </a:lnTo>
                <a:lnTo>
                  <a:pt x="332" y="506"/>
                </a:lnTo>
                <a:lnTo>
                  <a:pt x="332" y="505"/>
                </a:lnTo>
                <a:lnTo>
                  <a:pt x="333" y="505"/>
                </a:lnTo>
                <a:lnTo>
                  <a:pt x="333" y="505"/>
                </a:lnTo>
                <a:lnTo>
                  <a:pt x="333" y="505"/>
                </a:lnTo>
                <a:lnTo>
                  <a:pt x="333" y="505"/>
                </a:lnTo>
                <a:lnTo>
                  <a:pt x="334" y="505"/>
                </a:lnTo>
                <a:lnTo>
                  <a:pt x="334" y="505"/>
                </a:lnTo>
                <a:lnTo>
                  <a:pt x="334" y="505"/>
                </a:lnTo>
                <a:lnTo>
                  <a:pt x="334" y="505"/>
                </a:lnTo>
                <a:lnTo>
                  <a:pt x="334" y="505"/>
                </a:lnTo>
                <a:lnTo>
                  <a:pt x="334" y="505"/>
                </a:lnTo>
                <a:lnTo>
                  <a:pt x="334" y="505"/>
                </a:lnTo>
                <a:lnTo>
                  <a:pt x="335" y="506"/>
                </a:lnTo>
                <a:lnTo>
                  <a:pt x="335" y="506"/>
                </a:lnTo>
                <a:lnTo>
                  <a:pt x="335" y="506"/>
                </a:lnTo>
                <a:lnTo>
                  <a:pt x="336" y="507"/>
                </a:lnTo>
                <a:lnTo>
                  <a:pt x="336" y="507"/>
                </a:lnTo>
                <a:lnTo>
                  <a:pt x="337" y="507"/>
                </a:lnTo>
                <a:lnTo>
                  <a:pt x="337" y="507"/>
                </a:lnTo>
                <a:lnTo>
                  <a:pt x="337" y="507"/>
                </a:lnTo>
                <a:lnTo>
                  <a:pt x="337" y="507"/>
                </a:lnTo>
                <a:lnTo>
                  <a:pt x="338" y="508"/>
                </a:lnTo>
                <a:lnTo>
                  <a:pt x="338" y="508"/>
                </a:lnTo>
                <a:lnTo>
                  <a:pt x="338" y="508"/>
                </a:lnTo>
                <a:lnTo>
                  <a:pt x="339" y="508"/>
                </a:lnTo>
                <a:lnTo>
                  <a:pt x="339" y="508"/>
                </a:lnTo>
                <a:lnTo>
                  <a:pt x="340" y="508"/>
                </a:lnTo>
                <a:lnTo>
                  <a:pt x="340" y="508"/>
                </a:lnTo>
                <a:lnTo>
                  <a:pt x="341" y="508"/>
                </a:lnTo>
                <a:lnTo>
                  <a:pt x="341" y="508"/>
                </a:lnTo>
                <a:lnTo>
                  <a:pt x="342" y="508"/>
                </a:lnTo>
                <a:lnTo>
                  <a:pt x="343" y="508"/>
                </a:lnTo>
                <a:lnTo>
                  <a:pt x="344" y="509"/>
                </a:lnTo>
                <a:lnTo>
                  <a:pt x="344" y="509"/>
                </a:lnTo>
                <a:lnTo>
                  <a:pt x="345" y="510"/>
                </a:lnTo>
                <a:lnTo>
                  <a:pt x="345" y="510"/>
                </a:lnTo>
                <a:lnTo>
                  <a:pt x="345" y="510"/>
                </a:lnTo>
                <a:lnTo>
                  <a:pt x="345" y="510"/>
                </a:lnTo>
                <a:lnTo>
                  <a:pt x="345" y="510"/>
                </a:lnTo>
                <a:lnTo>
                  <a:pt x="345" y="510"/>
                </a:lnTo>
                <a:lnTo>
                  <a:pt x="346" y="509"/>
                </a:lnTo>
                <a:lnTo>
                  <a:pt x="346" y="508"/>
                </a:lnTo>
                <a:lnTo>
                  <a:pt x="346" y="508"/>
                </a:lnTo>
                <a:lnTo>
                  <a:pt x="345" y="507"/>
                </a:lnTo>
                <a:lnTo>
                  <a:pt x="345" y="506"/>
                </a:lnTo>
                <a:lnTo>
                  <a:pt x="345" y="506"/>
                </a:lnTo>
                <a:lnTo>
                  <a:pt x="345" y="506"/>
                </a:lnTo>
                <a:lnTo>
                  <a:pt x="345" y="506"/>
                </a:lnTo>
                <a:lnTo>
                  <a:pt x="345" y="506"/>
                </a:lnTo>
                <a:lnTo>
                  <a:pt x="345" y="506"/>
                </a:lnTo>
                <a:lnTo>
                  <a:pt x="344" y="505"/>
                </a:lnTo>
                <a:lnTo>
                  <a:pt x="344" y="505"/>
                </a:lnTo>
                <a:lnTo>
                  <a:pt x="343" y="505"/>
                </a:lnTo>
                <a:lnTo>
                  <a:pt x="343" y="504"/>
                </a:lnTo>
                <a:lnTo>
                  <a:pt x="342" y="504"/>
                </a:lnTo>
                <a:lnTo>
                  <a:pt x="342" y="504"/>
                </a:lnTo>
                <a:lnTo>
                  <a:pt x="342" y="504"/>
                </a:lnTo>
                <a:lnTo>
                  <a:pt x="342" y="503"/>
                </a:lnTo>
                <a:lnTo>
                  <a:pt x="342" y="503"/>
                </a:lnTo>
                <a:lnTo>
                  <a:pt x="342" y="503"/>
                </a:lnTo>
                <a:lnTo>
                  <a:pt x="341" y="503"/>
                </a:lnTo>
                <a:lnTo>
                  <a:pt x="341" y="503"/>
                </a:lnTo>
                <a:lnTo>
                  <a:pt x="341" y="502"/>
                </a:lnTo>
                <a:lnTo>
                  <a:pt x="341" y="502"/>
                </a:lnTo>
                <a:lnTo>
                  <a:pt x="341" y="502"/>
                </a:lnTo>
                <a:lnTo>
                  <a:pt x="341" y="502"/>
                </a:lnTo>
                <a:lnTo>
                  <a:pt x="341" y="502"/>
                </a:lnTo>
                <a:lnTo>
                  <a:pt x="341" y="501"/>
                </a:lnTo>
                <a:lnTo>
                  <a:pt x="341" y="501"/>
                </a:lnTo>
                <a:lnTo>
                  <a:pt x="340" y="501"/>
                </a:lnTo>
                <a:lnTo>
                  <a:pt x="340" y="501"/>
                </a:lnTo>
                <a:lnTo>
                  <a:pt x="340" y="500"/>
                </a:lnTo>
                <a:lnTo>
                  <a:pt x="340" y="500"/>
                </a:lnTo>
                <a:lnTo>
                  <a:pt x="340" y="500"/>
                </a:lnTo>
                <a:lnTo>
                  <a:pt x="340" y="500"/>
                </a:lnTo>
                <a:lnTo>
                  <a:pt x="340" y="500"/>
                </a:lnTo>
                <a:lnTo>
                  <a:pt x="339" y="499"/>
                </a:lnTo>
                <a:lnTo>
                  <a:pt x="339" y="499"/>
                </a:lnTo>
                <a:lnTo>
                  <a:pt x="339" y="499"/>
                </a:lnTo>
                <a:lnTo>
                  <a:pt x="339" y="499"/>
                </a:lnTo>
                <a:lnTo>
                  <a:pt x="338" y="498"/>
                </a:lnTo>
                <a:lnTo>
                  <a:pt x="338" y="498"/>
                </a:lnTo>
                <a:lnTo>
                  <a:pt x="338" y="498"/>
                </a:lnTo>
                <a:lnTo>
                  <a:pt x="338" y="497"/>
                </a:lnTo>
                <a:lnTo>
                  <a:pt x="337" y="496"/>
                </a:lnTo>
                <a:lnTo>
                  <a:pt x="337" y="496"/>
                </a:lnTo>
                <a:lnTo>
                  <a:pt x="337" y="496"/>
                </a:lnTo>
                <a:lnTo>
                  <a:pt x="336" y="496"/>
                </a:lnTo>
                <a:lnTo>
                  <a:pt x="335" y="496"/>
                </a:lnTo>
                <a:lnTo>
                  <a:pt x="334" y="496"/>
                </a:lnTo>
                <a:lnTo>
                  <a:pt x="333" y="496"/>
                </a:lnTo>
                <a:lnTo>
                  <a:pt x="332" y="497"/>
                </a:lnTo>
                <a:lnTo>
                  <a:pt x="330" y="497"/>
                </a:lnTo>
                <a:lnTo>
                  <a:pt x="330" y="497"/>
                </a:lnTo>
                <a:lnTo>
                  <a:pt x="329" y="497"/>
                </a:lnTo>
                <a:lnTo>
                  <a:pt x="329" y="497"/>
                </a:lnTo>
                <a:lnTo>
                  <a:pt x="329" y="496"/>
                </a:lnTo>
                <a:lnTo>
                  <a:pt x="329" y="496"/>
                </a:lnTo>
                <a:lnTo>
                  <a:pt x="329" y="496"/>
                </a:lnTo>
                <a:lnTo>
                  <a:pt x="329" y="496"/>
                </a:lnTo>
                <a:lnTo>
                  <a:pt x="329" y="496"/>
                </a:lnTo>
                <a:lnTo>
                  <a:pt x="328" y="495"/>
                </a:lnTo>
                <a:lnTo>
                  <a:pt x="328" y="495"/>
                </a:lnTo>
                <a:lnTo>
                  <a:pt x="328" y="495"/>
                </a:lnTo>
                <a:lnTo>
                  <a:pt x="328" y="495"/>
                </a:lnTo>
                <a:lnTo>
                  <a:pt x="328" y="494"/>
                </a:lnTo>
                <a:lnTo>
                  <a:pt x="328" y="494"/>
                </a:lnTo>
                <a:lnTo>
                  <a:pt x="328" y="494"/>
                </a:lnTo>
                <a:lnTo>
                  <a:pt x="327" y="494"/>
                </a:lnTo>
                <a:lnTo>
                  <a:pt x="327" y="494"/>
                </a:lnTo>
                <a:lnTo>
                  <a:pt x="327" y="494"/>
                </a:lnTo>
                <a:lnTo>
                  <a:pt x="327" y="493"/>
                </a:lnTo>
                <a:lnTo>
                  <a:pt x="327" y="493"/>
                </a:lnTo>
                <a:lnTo>
                  <a:pt x="327" y="493"/>
                </a:lnTo>
                <a:lnTo>
                  <a:pt x="327" y="493"/>
                </a:lnTo>
                <a:lnTo>
                  <a:pt x="326" y="493"/>
                </a:lnTo>
                <a:lnTo>
                  <a:pt x="326" y="493"/>
                </a:lnTo>
                <a:lnTo>
                  <a:pt x="326" y="492"/>
                </a:lnTo>
                <a:lnTo>
                  <a:pt x="325" y="493"/>
                </a:lnTo>
                <a:lnTo>
                  <a:pt x="324" y="493"/>
                </a:lnTo>
                <a:lnTo>
                  <a:pt x="322" y="493"/>
                </a:lnTo>
                <a:lnTo>
                  <a:pt x="322" y="493"/>
                </a:lnTo>
                <a:lnTo>
                  <a:pt x="320" y="493"/>
                </a:lnTo>
                <a:lnTo>
                  <a:pt x="319" y="494"/>
                </a:lnTo>
                <a:lnTo>
                  <a:pt x="318" y="494"/>
                </a:lnTo>
                <a:lnTo>
                  <a:pt x="317" y="494"/>
                </a:lnTo>
                <a:lnTo>
                  <a:pt x="316" y="494"/>
                </a:lnTo>
                <a:lnTo>
                  <a:pt x="316" y="494"/>
                </a:lnTo>
                <a:lnTo>
                  <a:pt x="314" y="494"/>
                </a:lnTo>
                <a:lnTo>
                  <a:pt x="313" y="494"/>
                </a:lnTo>
                <a:lnTo>
                  <a:pt x="311" y="495"/>
                </a:lnTo>
                <a:lnTo>
                  <a:pt x="309" y="495"/>
                </a:lnTo>
                <a:lnTo>
                  <a:pt x="309" y="493"/>
                </a:lnTo>
                <a:lnTo>
                  <a:pt x="309" y="493"/>
                </a:lnTo>
                <a:lnTo>
                  <a:pt x="309" y="493"/>
                </a:lnTo>
                <a:lnTo>
                  <a:pt x="309" y="492"/>
                </a:lnTo>
                <a:lnTo>
                  <a:pt x="309" y="491"/>
                </a:lnTo>
                <a:lnTo>
                  <a:pt x="309" y="490"/>
                </a:lnTo>
                <a:lnTo>
                  <a:pt x="309" y="490"/>
                </a:lnTo>
                <a:lnTo>
                  <a:pt x="309" y="489"/>
                </a:lnTo>
                <a:lnTo>
                  <a:pt x="309" y="489"/>
                </a:lnTo>
                <a:lnTo>
                  <a:pt x="309" y="488"/>
                </a:lnTo>
                <a:lnTo>
                  <a:pt x="309" y="488"/>
                </a:lnTo>
                <a:lnTo>
                  <a:pt x="309" y="488"/>
                </a:lnTo>
                <a:lnTo>
                  <a:pt x="308" y="488"/>
                </a:lnTo>
                <a:lnTo>
                  <a:pt x="308" y="487"/>
                </a:lnTo>
                <a:lnTo>
                  <a:pt x="308" y="487"/>
                </a:lnTo>
                <a:lnTo>
                  <a:pt x="308" y="487"/>
                </a:lnTo>
                <a:lnTo>
                  <a:pt x="308" y="487"/>
                </a:lnTo>
                <a:lnTo>
                  <a:pt x="308" y="487"/>
                </a:lnTo>
                <a:lnTo>
                  <a:pt x="307" y="487"/>
                </a:lnTo>
                <a:lnTo>
                  <a:pt x="307" y="487"/>
                </a:lnTo>
                <a:lnTo>
                  <a:pt x="307" y="487"/>
                </a:lnTo>
                <a:lnTo>
                  <a:pt x="307" y="487"/>
                </a:lnTo>
                <a:lnTo>
                  <a:pt x="307" y="487"/>
                </a:lnTo>
                <a:lnTo>
                  <a:pt x="307" y="487"/>
                </a:lnTo>
                <a:lnTo>
                  <a:pt x="307" y="487"/>
                </a:lnTo>
                <a:lnTo>
                  <a:pt x="307" y="487"/>
                </a:lnTo>
                <a:lnTo>
                  <a:pt x="307" y="487"/>
                </a:lnTo>
                <a:lnTo>
                  <a:pt x="307" y="487"/>
                </a:lnTo>
                <a:lnTo>
                  <a:pt x="307" y="487"/>
                </a:lnTo>
                <a:lnTo>
                  <a:pt x="307" y="487"/>
                </a:lnTo>
                <a:lnTo>
                  <a:pt x="307" y="487"/>
                </a:lnTo>
                <a:lnTo>
                  <a:pt x="307" y="487"/>
                </a:lnTo>
                <a:lnTo>
                  <a:pt x="307" y="487"/>
                </a:lnTo>
                <a:lnTo>
                  <a:pt x="307" y="487"/>
                </a:lnTo>
                <a:lnTo>
                  <a:pt x="307" y="487"/>
                </a:lnTo>
                <a:lnTo>
                  <a:pt x="307" y="486"/>
                </a:lnTo>
                <a:lnTo>
                  <a:pt x="307" y="486"/>
                </a:lnTo>
                <a:lnTo>
                  <a:pt x="307" y="486"/>
                </a:lnTo>
                <a:lnTo>
                  <a:pt x="306" y="486"/>
                </a:lnTo>
                <a:lnTo>
                  <a:pt x="306" y="486"/>
                </a:lnTo>
                <a:lnTo>
                  <a:pt x="306" y="486"/>
                </a:lnTo>
                <a:lnTo>
                  <a:pt x="306" y="486"/>
                </a:lnTo>
                <a:lnTo>
                  <a:pt x="306" y="486"/>
                </a:lnTo>
                <a:lnTo>
                  <a:pt x="306" y="486"/>
                </a:lnTo>
                <a:lnTo>
                  <a:pt x="306" y="486"/>
                </a:lnTo>
                <a:lnTo>
                  <a:pt x="306" y="486"/>
                </a:lnTo>
                <a:lnTo>
                  <a:pt x="306" y="486"/>
                </a:lnTo>
                <a:lnTo>
                  <a:pt x="306" y="486"/>
                </a:lnTo>
                <a:lnTo>
                  <a:pt x="306" y="486"/>
                </a:lnTo>
                <a:lnTo>
                  <a:pt x="306" y="486"/>
                </a:lnTo>
                <a:lnTo>
                  <a:pt x="306" y="486"/>
                </a:lnTo>
                <a:lnTo>
                  <a:pt x="306" y="486"/>
                </a:lnTo>
                <a:lnTo>
                  <a:pt x="306" y="486"/>
                </a:lnTo>
                <a:lnTo>
                  <a:pt x="306" y="485"/>
                </a:lnTo>
                <a:lnTo>
                  <a:pt x="306" y="485"/>
                </a:lnTo>
                <a:lnTo>
                  <a:pt x="305" y="485"/>
                </a:lnTo>
                <a:lnTo>
                  <a:pt x="305" y="485"/>
                </a:lnTo>
                <a:lnTo>
                  <a:pt x="305" y="485"/>
                </a:lnTo>
                <a:lnTo>
                  <a:pt x="305" y="485"/>
                </a:lnTo>
                <a:lnTo>
                  <a:pt x="305" y="485"/>
                </a:lnTo>
                <a:lnTo>
                  <a:pt x="305" y="485"/>
                </a:lnTo>
                <a:lnTo>
                  <a:pt x="305" y="485"/>
                </a:lnTo>
                <a:lnTo>
                  <a:pt x="305" y="485"/>
                </a:lnTo>
                <a:lnTo>
                  <a:pt x="305" y="485"/>
                </a:lnTo>
                <a:lnTo>
                  <a:pt x="305" y="485"/>
                </a:lnTo>
                <a:lnTo>
                  <a:pt x="305" y="485"/>
                </a:lnTo>
                <a:lnTo>
                  <a:pt x="305" y="485"/>
                </a:lnTo>
                <a:lnTo>
                  <a:pt x="305" y="485"/>
                </a:lnTo>
                <a:lnTo>
                  <a:pt x="305" y="485"/>
                </a:lnTo>
                <a:lnTo>
                  <a:pt x="305" y="485"/>
                </a:lnTo>
                <a:lnTo>
                  <a:pt x="304" y="485"/>
                </a:lnTo>
                <a:lnTo>
                  <a:pt x="304" y="485"/>
                </a:lnTo>
                <a:lnTo>
                  <a:pt x="304" y="485"/>
                </a:lnTo>
                <a:lnTo>
                  <a:pt x="304" y="485"/>
                </a:lnTo>
                <a:lnTo>
                  <a:pt x="304" y="485"/>
                </a:lnTo>
                <a:lnTo>
                  <a:pt x="304" y="485"/>
                </a:lnTo>
                <a:lnTo>
                  <a:pt x="304" y="484"/>
                </a:lnTo>
                <a:lnTo>
                  <a:pt x="303" y="484"/>
                </a:lnTo>
                <a:lnTo>
                  <a:pt x="303" y="484"/>
                </a:lnTo>
                <a:lnTo>
                  <a:pt x="303" y="484"/>
                </a:lnTo>
                <a:lnTo>
                  <a:pt x="303" y="484"/>
                </a:lnTo>
                <a:lnTo>
                  <a:pt x="303" y="484"/>
                </a:lnTo>
                <a:lnTo>
                  <a:pt x="303" y="484"/>
                </a:lnTo>
                <a:lnTo>
                  <a:pt x="302" y="484"/>
                </a:lnTo>
                <a:lnTo>
                  <a:pt x="302" y="484"/>
                </a:lnTo>
                <a:lnTo>
                  <a:pt x="302" y="484"/>
                </a:lnTo>
                <a:lnTo>
                  <a:pt x="302" y="484"/>
                </a:lnTo>
                <a:lnTo>
                  <a:pt x="302" y="484"/>
                </a:lnTo>
                <a:lnTo>
                  <a:pt x="302" y="484"/>
                </a:lnTo>
                <a:lnTo>
                  <a:pt x="302" y="484"/>
                </a:lnTo>
                <a:lnTo>
                  <a:pt x="302" y="484"/>
                </a:lnTo>
                <a:lnTo>
                  <a:pt x="302" y="484"/>
                </a:lnTo>
                <a:lnTo>
                  <a:pt x="302" y="484"/>
                </a:lnTo>
                <a:lnTo>
                  <a:pt x="302" y="484"/>
                </a:lnTo>
                <a:lnTo>
                  <a:pt x="302" y="484"/>
                </a:lnTo>
                <a:lnTo>
                  <a:pt x="302" y="484"/>
                </a:lnTo>
                <a:lnTo>
                  <a:pt x="302" y="484"/>
                </a:lnTo>
                <a:lnTo>
                  <a:pt x="302" y="484"/>
                </a:lnTo>
                <a:lnTo>
                  <a:pt x="301" y="484"/>
                </a:lnTo>
                <a:lnTo>
                  <a:pt x="301" y="484"/>
                </a:lnTo>
                <a:lnTo>
                  <a:pt x="301" y="484"/>
                </a:lnTo>
                <a:lnTo>
                  <a:pt x="301" y="484"/>
                </a:lnTo>
                <a:lnTo>
                  <a:pt x="301" y="484"/>
                </a:lnTo>
                <a:lnTo>
                  <a:pt x="301" y="484"/>
                </a:lnTo>
                <a:lnTo>
                  <a:pt x="301" y="484"/>
                </a:lnTo>
                <a:lnTo>
                  <a:pt x="301" y="484"/>
                </a:lnTo>
                <a:lnTo>
                  <a:pt x="301" y="484"/>
                </a:lnTo>
                <a:lnTo>
                  <a:pt x="301" y="484"/>
                </a:lnTo>
                <a:lnTo>
                  <a:pt x="301" y="484"/>
                </a:lnTo>
                <a:lnTo>
                  <a:pt x="301" y="484"/>
                </a:lnTo>
                <a:lnTo>
                  <a:pt x="300" y="483"/>
                </a:lnTo>
                <a:lnTo>
                  <a:pt x="300" y="483"/>
                </a:lnTo>
                <a:lnTo>
                  <a:pt x="299" y="483"/>
                </a:lnTo>
                <a:lnTo>
                  <a:pt x="299" y="483"/>
                </a:lnTo>
                <a:lnTo>
                  <a:pt x="299" y="483"/>
                </a:lnTo>
                <a:lnTo>
                  <a:pt x="299" y="482"/>
                </a:lnTo>
                <a:lnTo>
                  <a:pt x="298" y="482"/>
                </a:lnTo>
                <a:lnTo>
                  <a:pt x="298" y="482"/>
                </a:lnTo>
                <a:lnTo>
                  <a:pt x="298" y="482"/>
                </a:lnTo>
                <a:lnTo>
                  <a:pt x="298" y="482"/>
                </a:lnTo>
                <a:lnTo>
                  <a:pt x="297" y="481"/>
                </a:lnTo>
                <a:lnTo>
                  <a:pt x="297" y="481"/>
                </a:lnTo>
                <a:lnTo>
                  <a:pt x="297" y="480"/>
                </a:lnTo>
                <a:lnTo>
                  <a:pt x="296" y="480"/>
                </a:lnTo>
                <a:lnTo>
                  <a:pt x="296" y="480"/>
                </a:lnTo>
                <a:lnTo>
                  <a:pt x="295" y="479"/>
                </a:lnTo>
                <a:lnTo>
                  <a:pt x="294" y="479"/>
                </a:lnTo>
                <a:lnTo>
                  <a:pt x="294" y="479"/>
                </a:lnTo>
                <a:lnTo>
                  <a:pt x="294" y="478"/>
                </a:lnTo>
                <a:lnTo>
                  <a:pt x="291" y="475"/>
                </a:lnTo>
                <a:lnTo>
                  <a:pt x="291" y="475"/>
                </a:lnTo>
                <a:lnTo>
                  <a:pt x="290" y="473"/>
                </a:lnTo>
                <a:lnTo>
                  <a:pt x="289" y="472"/>
                </a:lnTo>
                <a:lnTo>
                  <a:pt x="288" y="471"/>
                </a:lnTo>
                <a:lnTo>
                  <a:pt x="288" y="471"/>
                </a:lnTo>
                <a:lnTo>
                  <a:pt x="288" y="470"/>
                </a:lnTo>
                <a:lnTo>
                  <a:pt x="288" y="470"/>
                </a:lnTo>
                <a:lnTo>
                  <a:pt x="287" y="469"/>
                </a:lnTo>
                <a:lnTo>
                  <a:pt x="286" y="467"/>
                </a:lnTo>
                <a:lnTo>
                  <a:pt x="286" y="467"/>
                </a:lnTo>
                <a:lnTo>
                  <a:pt x="285" y="466"/>
                </a:lnTo>
                <a:lnTo>
                  <a:pt x="284" y="464"/>
                </a:lnTo>
                <a:lnTo>
                  <a:pt x="283" y="463"/>
                </a:lnTo>
                <a:lnTo>
                  <a:pt x="282" y="462"/>
                </a:lnTo>
                <a:lnTo>
                  <a:pt x="282" y="461"/>
                </a:lnTo>
                <a:lnTo>
                  <a:pt x="282" y="461"/>
                </a:lnTo>
                <a:lnTo>
                  <a:pt x="281" y="460"/>
                </a:lnTo>
                <a:lnTo>
                  <a:pt x="280" y="458"/>
                </a:lnTo>
                <a:lnTo>
                  <a:pt x="280" y="458"/>
                </a:lnTo>
                <a:lnTo>
                  <a:pt x="280" y="458"/>
                </a:lnTo>
                <a:lnTo>
                  <a:pt x="279" y="457"/>
                </a:lnTo>
                <a:lnTo>
                  <a:pt x="279" y="457"/>
                </a:lnTo>
                <a:lnTo>
                  <a:pt x="279" y="456"/>
                </a:lnTo>
                <a:lnTo>
                  <a:pt x="278" y="456"/>
                </a:lnTo>
                <a:lnTo>
                  <a:pt x="278" y="455"/>
                </a:lnTo>
                <a:lnTo>
                  <a:pt x="276" y="452"/>
                </a:lnTo>
                <a:lnTo>
                  <a:pt x="275" y="451"/>
                </a:lnTo>
                <a:lnTo>
                  <a:pt x="275" y="451"/>
                </a:lnTo>
                <a:lnTo>
                  <a:pt x="274" y="450"/>
                </a:lnTo>
                <a:lnTo>
                  <a:pt x="274" y="450"/>
                </a:lnTo>
                <a:lnTo>
                  <a:pt x="274" y="450"/>
                </a:lnTo>
                <a:lnTo>
                  <a:pt x="273" y="448"/>
                </a:lnTo>
                <a:lnTo>
                  <a:pt x="272" y="447"/>
                </a:lnTo>
                <a:lnTo>
                  <a:pt x="270" y="443"/>
                </a:lnTo>
                <a:lnTo>
                  <a:pt x="269" y="443"/>
                </a:lnTo>
                <a:lnTo>
                  <a:pt x="269" y="442"/>
                </a:lnTo>
                <a:lnTo>
                  <a:pt x="268" y="441"/>
                </a:lnTo>
                <a:lnTo>
                  <a:pt x="266" y="438"/>
                </a:lnTo>
                <a:lnTo>
                  <a:pt x="266" y="438"/>
                </a:lnTo>
                <a:lnTo>
                  <a:pt x="265" y="437"/>
                </a:lnTo>
                <a:lnTo>
                  <a:pt x="265" y="436"/>
                </a:lnTo>
                <a:lnTo>
                  <a:pt x="262" y="433"/>
                </a:lnTo>
                <a:lnTo>
                  <a:pt x="262" y="432"/>
                </a:lnTo>
                <a:lnTo>
                  <a:pt x="261" y="432"/>
                </a:lnTo>
                <a:lnTo>
                  <a:pt x="259" y="428"/>
                </a:lnTo>
                <a:lnTo>
                  <a:pt x="259" y="428"/>
                </a:lnTo>
                <a:lnTo>
                  <a:pt x="258" y="427"/>
                </a:lnTo>
                <a:lnTo>
                  <a:pt x="258" y="426"/>
                </a:lnTo>
                <a:lnTo>
                  <a:pt x="257" y="426"/>
                </a:lnTo>
                <a:lnTo>
                  <a:pt x="257" y="425"/>
                </a:lnTo>
                <a:lnTo>
                  <a:pt x="256" y="424"/>
                </a:lnTo>
                <a:lnTo>
                  <a:pt x="256" y="423"/>
                </a:lnTo>
                <a:lnTo>
                  <a:pt x="253" y="419"/>
                </a:lnTo>
                <a:lnTo>
                  <a:pt x="252" y="417"/>
                </a:lnTo>
                <a:lnTo>
                  <a:pt x="251" y="417"/>
                </a:lnTo>
                <a:lnTo>
                  <a:pt x="251" y="416"/>
                </a:lnTo>
                <a:lnTo>
                  <a:pt x="250" y="414"/>
                </a:lnTo>
                <a:lnTo>
                  <a:pt x="248" y="411"/>
                </a:lnTo>
                <a:lnTo>
                  <a:pt x="248" y="410"/>
                </a:lnTo>
                <a:lnTo>
                  <a:pt x="246" y="408"/>
                </a:lnTo>
                <a:lnTo>
                  <a:pt x="245" y="406"/>
                </a:lnTo>
                <a:lnTo>
                  <a:pt x="245" y="406"/>
                </a:lnTo>
                <a:lnTo>
                  <a:pt x="245" y="405"/>
                </a:lnTo>
                <a:lnTo>
                  <a:pt x="244" y="404"/>
                </a:lnTo>
                <a:lnTo>
                  <a:pt x="244" y="403"/>
                </a:lnTo>
                <a:lnTo>
                  <a:pt x="243" y="403"/>
                </a:lnTo>
                <a:lnTo>
                  <a:pt x="242" y="400"/>
                </a:lnTo>
                <a:lnTo>
                  <a:pt x="240" y="397"/>
                </a:lnTo>
                <a:lnTo>
                  <a:pt x="240" y="397"/>
                </a:lnTo>
                <a:lnTo>
                  <a:pt x="240" y="396"/>
                </a:lnTo>
                <a:lnTo>
                  <a:pt x="239" y="395"/>
                </a:lnTo>
                <a:lnTo>
                  <a:pt x="237" y="393"/>
                </a:lnTo>
                <a:lnTo>
                  <a:pt x="237" y="392"/>
                </a:lnTo>
                <a:lnTo>
                  <a:pt x="236" y="390"/>
                </a:lnTo>
                <a:lnTo>
                  <a:pt x="235" y="389"/>
                </a:lnTo>
                <a:lnTo>
                  <a:pt x="235" y="388"/>
                </a:lnTo>
                <a:lnTo>
                  <a:pt x="234" y="387"/>
                </a:lnTo>
                <a:lnTo>
                  <a:pt x="234" y="386"/>
                </a:lnTo>
                <a:lnTo>
                  <a:pt x="233" y="386"/>
                </a:lnTo>
                <a:lnTo>
                  <a:pt x="233" y="385"/>
                </a:lnTo>
                <a:lnTo>
                  <a:pt x="232" y="384"/>
                </a:lnTo>
                <a:lnTo>
                  <a:pt x="231" y="382"/>
                </a:lnTo>
                <a:lnTo>
                  <a:pt x="231" y="381"/>
                </a:lnTo>
                <a:lnTo>
                  <a:pt x="229" y="379"/>
                </a:lnTo>
                <a:lnTo>
                  <a:pt x="228" y="376"/>
                </a:lnTo>
                <a:lnTo>
                  <a:pt x="228" y="375"/>
                </a:lnTo>
                <a:lnTo>
                  <a:pt x="227" y="374"/>
                </a:lnTo>
                <a:lnTo>
                  <a:pt x="227" y="373"/>
                </a:lnTo>
                <a:lnTo>
                  <a:pt x="227" y="373"/>
                </a:lnTo>
                <a:lnTo>
                  <a:pt x="227" y="373"/>
                </a:lnTo>
                <a:lnTo>
                  <a:pt x="227" y="373"/>
                </a:lnTo>
                <a:lnTo>
                  <a:pt x="227" y="373"/>
                </a:lnTo>
                <a:lnTo>
                  <a:pt x="226" y="372"/>
                </a:lnTo>
                <a:lnTo>
                  <a:pt x="225" y="368"/>
                </a:lnTo>
                <a:lnTo>
                  <a:pt x="223" y="363"/>
                </a:lnTo>
                <a:lnTo>
                  <a:pt x="222" y="361"/>
                </a:lnTo>
                <a:lnTo>
                  <a:pt x="222" y="361"/>
                </a:lnTo>
                <a:lnTo>
                  <a:pt x="222" y="361"/>
                </a:lnTo>
                <a:lnTo>
                  <a:pt x="222" y="361"/>
                </a:lnTo>
                <a:lnTo>
                  <a:pt x="221" y="359"/>
                </a:lnTo>
                <a:lnTo>
                  <a:pt x="219" y="355"/>
                </a:lnTo>
                <a:lnTo>
                  <a:pt x="219" y="354"/>
                </a:lnTo>
                <a:lnTo>
                  <a:pt x="219" y="353"/>
                </a:lnTo>
                <a:lnTo>
                  <a:pt x="218" y="353"/>
                </a:lnTo>
                <a:lnTo>
                  <a:pt x="218" y="353"/>
                </a:lnTo>
                <a:lnTo>
                  <a:pt x="216" y="352"/>
                </a:lnTo>
                <a:lnTo>
                  <a:pt x="216" y="351"/>
                </a:lnTo>
                <a:lnTo>
                  <a:pt x="215" y="351"/>
                </a:lnTo>
                <a:lnTo>
                  <a:pt x="215" y="351"/>
                </a:lnTo>
                <a:lnTo>
                  <a:pt x="214" y="350"/>
                </a:lnTo>
                <a:lnTo>
                  <a:pt x="214" y="350"/>
                </a:lnTo>
                <a:lnTo>
                  <a:pt x="213" y="348"/>
                </a:lnTo>
                <a:lnTo>
                  <a:pt x="213" y="348"/>
                </a:lnTo>
                <a:lnTo>
                  <a:pt x="212" y="347"/>
                </a:lnTo>
                <a:lnTo>
                  <a:pt x="212" y="347"/>
                </a:lnTo>
                <a:lnTo>
                  <a:pt x="211" y="346"/>
                </a:lnTo>
                <a:lnTo>
                  <a:pt x="211" y="345"/>
                </a:lnTo>
                <a:lnTo>
                  <a:pt x="211" y="344"/>
                </a:lnTo>
                <a:lnTo>
                  <a:pt x="210" y="344"/>
                </a:lnTo>
                <a:lnTo>
                  <a:pt x="210" y="343"/>
                </a:lnTo>
                <a:lnTo>
                  <a:pt x="209" y="343"/>
                </a:lnTo>
                <a:lnTo>
                  <a:pt x="209" y="343"/>
                </a:lnTo>
                <a:lnTo>
                  <a:pt x="209" y="342"/>
                </a:lnTo>
                <a:lnTo>
                  <a:pt x="209" y="342"/>
                </a:lnTo>
                <a:lnTo>
                  <a:pt x="209" y="342"/>
                </a:lnTo>
                <a:lnTo>
                  <a:pt x="209" y="342"/>
                </a:lnTo>
                <a:lnTo>
                  <a:pt x="208" y="341"/>
                </a:lnTo>
                <a:lnTo>
                  <a:pt x="208" y="340"/>
                </a:lnTo>
                <a:lnTo>
                  <a:pt x="208" y="340"/>
                </a:lnTo>
                <a:lnTo>
                  <a:pt x="206" y="338"/>
                </a:lnTo>
                <a:lnTo>
                  <a:pt x="206" y="337"/>
                </a:lnTo>
                <a:lnTo>
                  <a:pt x="205" y="336"/>
                </a:lnTo>
                <a:lnTo>
                  <a:pt x="205" y="336"/>
                </a:lnTo>
                <a:lnTo>
                  <a:pt x="204" y="335"/>
                </a:lnTo>
                <a:lnTo>
                  <a:pt x="203" y="333"/>
                </a:lnTo>
                <a:lnTo>
                  <a:pt x="203" y="333"/>
                </a:lnTo>
                <a:lnTo>
                  <a:pt x="202" y="331"/>
                </a:lnTo>
                <a:lnTo>
                  <a:pt x="201" y="331"/>
                </a:lnTo>
                <a:lnTo>
                  <a:pt x="201" y="330"/>
                </a:lnTo>
                <a:lnTo>
                  <a:pt x="200" y="329"/>
                </a:lnTo>
                <a:lnTo>
                  <a:pt x="200" y="328"/>
                </a:lnTo>
                <a:lnTo>
                  <a:pt x="199" y="327"/>
                </a:lnTo>
                <a:lnTo>
                  <a:pt x="199" y="327"/>
                </a:lnTo>
                <a:lnTo>
                  <a:pt x="199" y="326"/>
                </a:lnTo>
                <a:lnTo>
                  <a:pt x="199" y="325"/>
                </a:lnTo>
                <a:lnTo>
                  <a:pt x="198" y="325"/>
                </a:lnTo>
                <a:lnTo>
                  <a:pt x="198" y="324"/>
                </a:lnTo>
                <a:lnTo>
                  <a:pt x="197" y="323"/>
                </a:lnTo>
                <a:lnTo>
                  <a:pt x="197" y="322"/>
                </a:lnTo>
                <a:lnTo>
                  <a:pt x="197" y="322"/>
                </a:lnTo>
                <a:lnTo>
                  <a:pt x="196" y="321"/>
                </a:lnTo>
                <a:lnTo>
                  <a:pt x="195" y="319"/>
                </a:lnTo>
                <a:lnTo>
                  <a:pt x="195" y="318"/>
                </a:lnTo>
                <a:lnTo>
                  <a:pt x="195" y="318"/>
                </a:lnTo>
                <a:lnTo>
                  <a:pt x="195" y="317"/>
                </a:lnTo>
                <a:lnTo>
                  <a:pt x="195" y="317"/>
                </a:lnTo>
                <a:lnTo>
                  <a:pt x="196" y="316"/>
                </a:lnTo>
                <a:lnTo>
                  <a:pt x="197" y="315"/>
                </a:lnTo>
                <a:lnTo>
                  <a:pt x="197" y="314"/>
                </a:lnTo>
                <a:lnTo>
                  <a:pt x="198" y="313"/>
                </a:lnTo>
                <a:lnTo>
                  <a:pt x="199" y="312"/>
                </a:lnTo>
                <a:lnTo>
                  <a:pt x="200" y="311"/>
                </a:lnTo>
                <a:lnTo>
                  <a:pt x="200" y="310"/>
                </a:lnTo>
                <a:lnTo>
                  <a:pt x="201" y="310"/>
                </a:lnTo>
                <a:lnTo>
                  <a:pt x="201" y="309"/>
                </a:lnTo>
                <a:lnTo>
                  <a:pt x="201" y="309"/>
                </a:lnTo>
                <a:lnTo>
                  <a:pt x="202" y="309"/>
                </a:lnTo>
                <a:lnTo>
                  <a:pt x="202" y="308"/>
                </a:lnTo>
                <a:lnTo>
                  <a:pt x="203" y="306"/>
                </a:lnTo>
                <a:lnTo>
                  <a:pt x="203" y="306"/>
                </a:lnTo>
                <a:lnTo>
                  <a:pt x="203" y="305"/>
                </a:lnTo>
                <a:lnTo>
                  <a:pt x="204" y="303"/>
                </a:lnTo>
                <a:lnTo>
                  <a:pt x="204" y="302"/>
                </a:lnTo>
                <a:lnTo>
                  <a:pt x="206" y="299"/>
                </a:lnTo>
                <a:lnTo>
                  <a:pt x="206" y="299"/>
                </a:lnTo>
                <a:lnTo>
                  <a:pt x="206" y="298"/>
                </a:lnTo>
                <a:lnTo>
                  <a:pt x="206" y="298"/>
                </a:lnTo>
                <a:lnTo>
                  <a:pt x="206" y="298"/>
                </a:lnTo>
                <a:lnTo>
                  <a:pt x="206" y="296"/>
                </a:lnTo>
                <a:lnTo>
                  <a:pt x="206" y="296"/>
                </a:lnTo>
                <a:lnTo>
                  <a:pt x="206" y="296"/>
                </a:lnTo>
                <a:lnTo>
                  <a:pt x="206" y="296"/>
                </a:lnTo>
                <a:lnTo>
                  <a:pt x="206" y="296"/>
                </a:lnTo>
                <a:lnTo>
                  <a:pt x="207" y="296"/>
                </a:lnTo>
                <a:lnTo>
                  <a:pt x="207" y="296"/>
                </a:lnTo>
                <a:lnTo>
                  <a:pt x="207" y="292"/>
                </a:lnTo>
                <a:lnTo>
                  <a:pt x="207" y="292"/>
                </a:lnTo>
                <a:lnTo>
                  <a:pt x="207" y="291"/>
                </a:lnTo>
                <a:lnTo>
                  <a:pt x="208" y="290"/>
                </a:lnTo>
                <a:lnTo>
                  <a:pt x="208" y="290"/>
                </a:lnTo>
                <a:lnTo>
                  <a:pt x="208" y="289"/>
                </a:lnTo>
                <a:lnTo>
                  <a:pt x="208" y="286"/>
                </a:lnTo>
                <a:lnTo>
                  <a:pt x="208" y="286"/>
                </a:lnTo>
                <a:lnTo>
                  <a:pt x="208" y="286"/>
                </a:lnTo>
                <a:lnTo>
                  <a:pt x="208" y="284"/>
                </a:lnTo>
                <a:lnTo>
                  <a:pt x="208" y="283"/>
                </a:lnTo>
                <a:lnTo>
                  <a:pt x="209" y="277"/>
                </a:lnTo>
                <a:lnTo>
                  <a:pt x="210" y="276"/>
                </a:lnTo>
                <a:lnTo>
                  <a:pt x="210" y="275"/>
                </a:lnTo>
                <a:lnTo>
                  <a:pt x="210" y="274"/>
                </a:lnTo>
                <a:lnTo>
                  <a:pt x="210" y="272"/>
                </a:lnTo>
                <a:lnTo>
                  <a:pt x="211" y="271"/>
                </a:lnTo>
                <a:lnTo>
                  <a:pt x="211" y="271"/>
                </a:lnTo>
                <a:lnTo>
                  <a:pt x="211" y="270"/>
                </a:lnTo>
                <a:lnTo>
                  <a:pt x="211" y="268"/>
                </a:lnTo>
                <a:lnTo>
                  <a:pt x="211" y="268"/>
                </a:lnTo>
                <a:lnTo>
                  <a:pt x="211" y="268"/>
                </a:lnTo>
                <a:lnTo>
                  <a:pt x="211" y="268"/>
                </a:lnTo>
                <a:lnTo>
                  <a:pt x="211" y="268"/>
                </a:lnTo>
                <a:lnTo>
                  <a:pt x="211" y="268"/>
                </a:lnTo>
                <a:lnTo>
                  <a:pt x="211" y="268"/>
                </a:lnTo>
                <a:lnTo>
                  <a:pt x="211" y="268"/>
                </a:lnTo>
                <a:lnTo>
                  <a:pt x="211" y="269"/>
                </a:lnTo>
                <a:lnTo>
                  <a:pt x="211" y="269"/>
                </a:lnTo>
                <a:lnTo>
                  <a:pt x="211" y="269"/>
                </a:lnTo>
                <a:lnTo>
                  <a:pt x="210" y="268"/>
                </a:lnTo>
                <a:lnTo>
                  <a:pt x="210" y="268"/>
                </a:lnTo>
                <a:lnTo>
                  <a:pt x="210" y="268"/>
                </a:lnTo>
                <a:lnTo>
                  <a:pt x="210" y="268"/>
                </a:lnTo>
                <a:lnTo>
                  <a:pt x="210" y="268"/>
                </a:lnTo>
                <a:lnTo>
                  <a:pt x="209" y="268"/>
                </a:lnTo>
                <a:lnTo>
                  <a:pt x="209" y="268"/>
                </a:lnTo>
                <a:lnTo>
                  <a:pt x="209" y="268"/>
                </a:lnTo>
                <a:lnTo>
                  <a:pt x="209" y="268"/>
                </a:lnTo>
                <a:lnTo>
                  <a:pt x="209" y="269"/>
                </a:lnTo>
                <a:lnTo>
                  <a:pt x="209" y="269"/>
                </a:lnTo>
                <a:lnTo>
                  <a:pt x="209" y="269"/>
                </a:lnTo>
                <a:lnTo>
                  <a:pt x="209" y="269"/>
                </a:lnTo>
                <a:lnTo>
                  <a:pt x="209" y="269"/>
                </a:lnTo>
                <a:lnTo>
                  <a:pt x="209" y="269"/>
                </a:lnTo>
                <a:lnTo>
                  <a:pt x="209" y="269"/>
                </a:lnTo>
                <a:lnTo>
                  <a:pt x="209" y="269"/>
                </a:lnTo>
                <a:lnTo>
                  <a:pt x="209" y="269"/>
                </a:lnTo>
                <a:lnTo>
                  <a:pt x="209" y="269"/>
                </a:lnTo>
                <a:lnTo>
                  <a:pt x="209" y="270"/>
                </a:lnTo>
                <a:lnTo>
                  <a:pt x="209" y="270"/>
                </a:lnTo>
                <a:lnTo>
                  <a:pt x="209" y="270"/>
                </a:lnTo>
                <a:lnTo>
                  <a:pt x="209" y="270"/>
                </a:lnTo>
                <a:lnTo>
                  <a:pt x="209" y="270"/>
                </a:lnTo>
                <a:lnTo>
                  <a:pt x="209" y="270"/>
                </a:lnTo>
                <a:lnTo>
                  <a:pt x="208" y="270"/>
                </a:lnTo>
                <a:lnTo>
                  <a:pt x="208" y="270"/>
                </a:lnTo>
                <a:lnTo>
                  <a:pt x="208" y="270"/>
                </a:lnTo>
                <a:lnTo>
                  <a:pt x="208" y="271"/>
                </a:lnTo>
                <a:lnTo>
                  <a:pt x="208" y="271"/>
                </a:lnTo>
                <a:lnTo>
                  <a:pt x="208" y="271"/>
                </a:lnTo>
                <a:lnTo>
                  <a:pt x="208" y="271"/>
                </a:lnTo>
                <a:lnTo>
                  <a:pt x="208" y="271"/>
                </a:lnTo>
                <a:lnTo>
                  <a:pt x="207" y="271"/>
                </a:lnTo>
                <a:lnTo>
                  <a:pt x="207" y="271"/>
                </a:lnTo>
                <a:lnTo>
                  <a:pt x="207" y="271"/>
                </a:lnTo>
                <a:lnTo>
                  <a:pt x="207" y="271"/>
                </a:lnTo>
                <a:lnTo>
                  <a:pt x="207" y="271"/>
                </a:lnTo>
                <a:lnTo>
                  <a:pt x="207" y="271"/>
                </a:lnTo>
                <a:lnTo>
                  <a:pt x="207" y="271"/>
                </a:lnTo>
                <a:lnTo>
                  <a:pt x="206" y="272"/>
                </a:lnTo>
                <a:lnTo>
                  <a:pt x="206" y="272"/>
                </a:lnTo>
                <a:lnTo>
                  <a:pt x="206" y="272"/>
                </a:lnTo>
                <a:lnTo>
                  <a:pt x="206" y="272"/>
                </a:lnTo>
                <a:lnTo>
                  <a:pt x="206" y="272"/>
                </a:lnTo>
                <a:lnTo>
                  <a:pt x="206" y="272"/>
                </a:lnTo>
                <a:lnTo>
                  <a:pt x="206" y="272"/>
                </a:lnTo>
                <a:lnTo>
                  <a:pt x="206" y="272"/>
                </a:lnTo>
                <a:lnTo>
                  <a:pt x="206" y="272"/>
                </a:lnTo>
                <a:lnTo>
                  <a:pt x="206" y="272"/>
                </a:lnTo>
                <a:lnTo>
                  <a:pt x="206" y="272"/>
                </a:lnTo>
                <a:lnTo>
                  <a:pt x="206" y="272"/>
                </a:lnTo>
                <a:lnTo>
                  <a:pt x="206" y="272"/>
                </a:lnTo>
                <a:lnTo>
                  <a:pt x="206" y="272"/>
                </a:lnTo>
                <a:lnTo>
                  <a:pt x="205" y="272"/>
                </a:lnTo>
                <a:lnTo>
                  <a:pt x="205" y="272"/>
                </a:lnTo>
                <a:lnTo>
                  <a:pt x="205" y="273"/>
                </a:lnTo>
                <a:lnTo>
                  <a:pt x="205" y="273"/>
                </a:lnTo>
                <a:lnTo>
                  <a:pt x="205" y="273"/>
                </a:lnTo>
                <a:lnTo>
                  <a:pt x="205" y="273"/>
                </a:lnTo>
                <a:lnTo>
                  <a:pt x="205" y="273"/>
                </a:lnTo>
                <a:lnTo>
                  <a:pt x="205" y="273"/>
                </a:lnTo>
                <a:lnTo>
                  <a:pt x="205" y="273"/>
                </a:lnTo>
                <a:lnTo>
                  <a:pt x="204" y="273"/>
                </a:lnTo>
                <a:lnTo>
                  <a:pt x="204" y="273"/>
                </a:lnTo>
                <a:lnTo>
                  <a:pt x="204" y="273"/>
                </a:lnTo>
                <a:lnTo>
                  <a:pt x="204" y="273"/>
                </a:lnTo>
                <a:lnTo>
                  <a:pt x="204" y="273"/>
                </a:lnTo>
                <a:lnTo>
                  <a:pt x="204" y="273"/>
                </a:lnTo>
                <a:lnTo>
                  <a:pt x="203" y="273"/>
                </a:lnTo>
                <a:lnTo>
                  <a:pt x="203" y="273"/>
                </a:lnTo>
                <a:lnTo>
                  <a:pt x="203" y="274"/>
                </a:lnTo>
                <a:lnTo>
                  <a:pt x="203" y="274"/>
                </a:lnTo>
                <a:lnTo>
                  <a:pt x="203" y="274"/>
                </a:lnTo>
                <a:lnTo>
                  <a:pt x="203" y="273"/>
                </a:lnTo>
                <a:lnTo>
                  <a:pt x="202" y="273"/>
                </a:lnTo>
                <a:lnTo>
                  <a:pt x="202" y="273"/>
                </a:lnTo>
                <a:lnTo>
                  <a:pt x="202" y="273"/>
                </a:lnTo>
                <a:lnTo>
                  <a:pt x="202" y="273"/>
                </a:lnTo>
                <a:lnTo>
                  <a:pt x="202" y="273"/>
                </a:lnTo>
                <a:lnTo>
                  <a:pt x="202" y="273"/>
                </a:lnTo>
                <a:lnTo>
                  <a:pt x="202" y="274"/>
                </a:lnTo>
                <a:lnTo>
                  <a:pt x="202" y="274"/>
                </a:lnTo>
                <a:lnTo>
                  <a:pt x="202" y="274"/>
                </a:lnTo>
                <a:lnTo>
                  <a:pt x="202" y="274"/>
                </a:lnTo>
                <a:lnTo>
                  <a:pt x="202" y="274"/>
                </a:lnTo>
                <a:lnTo>
                  <a:pt x="202" y="274"/>
                </a:lnTo>
                <a:lnTo>
                  <a:pt x="201" y="274"/>
                </a:lnTo>
                <a:lnTo>
                  <a:pt x="201" y="274"/>
                </a:lnTo>
                <a:lnTo>
                  <a:pt x="201" y="274"/>
                </a:lnTo>
                <a:lnTo>
                  <a:pt x="201" y="274"/>
                </a:lnTo>
                <a:lnTo>
                  <a:pt x="201" y="274"/>
                </a:lnTo>
                <a:lnTo>
                  <a:pt x="201" y="274"/>
                </a:lnTo>
                <a:lnTo>
                  <a:pt x="201" y="274"/>
                </a:lnTo>
                <a:lnTo>
                  <a:pt x="200" y="274"/>
                </a:lnTo>
                <a:lnTo>
                  <a:pt x="200" y="274"/>
                </a:lnTo>
                <a:lnTo>
                  <a:pt x="200" y="274"/>
                </a:lnTo>
                <a:lnTo>
                  <a:pt x="200" y="274"/>
                </a:lnTo>
                <a:lnTo>
                  <a:pt x="200" y="274"/>
                </a:lnTo>
                <a:lnTo>
                  <a:pt x="200" y="274"/>
                </a:lnTo>
                <a:lnTo>
                  <a:pt x="200" y="273"/>
                </a:lnTo>
                <a:lnTo>
                  <a:pt x="200" y="273"/>
                </a:lnTo>
                <a:lnTo>
                  <a:pt x="200" y="273"/>
                </a:lnTo>
                <a:lnTo>
                  <a:pt x="200" y="273"/>
                </a:lnTo>
                <a:lnTo>
                  <a:pt x="200" y="273"/>
                </a:lnTo>
                <a:lnTo>
                  <a:pt x="200" y="273"/>
                </a:lnTo>
                <a:lnTo>
                  <a:pt x="200" y="273"/>
                </a:lnTo>
                <a:lnTo>
                  <a:pt x="200" y="273"/>
                </a:lnTo>
                <a:lnTo>
                  <a:pt x="199" y="273"/>
                </a:lnTo>
                <a:lnTo>
                  <a:pt x="199" y="273"/>
                </a:lnTo>
                <a:lnTo>
                  <a:pt x="199" y="273"/>
                </a:lnTo>
                <a:lnTo>
                  <a:pt x="199" y="273"/>
                </a:lnTo>
                <a:lnTo>
                  <a:pt x="199" y="273"/>
                </a:lnTo>
                <a:lnTo>
                  <a:pt x="199" y="273"/>
                </a:lnTo>
                <a:lnTo>
                  <a:pt x="199" y="274"/>
                </a:lnTo>
                <a:lnTo>
                  <a:pt x="199" y="274"/>
                </a:lnTo>
                <a:lnTo>
                  <a:pt x="199" y="273"/>
                </a:lnTo>
                <a:lnTo>
                  <a:pt x="199" y="273"/>
                </a:lnTo>
                <a:lnTo>
                  <a:pt x="199" y="273"/>
                </a:lnTo>
                <a:lnTo>
                  <a:pt x="198" y="273"/>
                </a:lnTo>
                <a:lnTo>
                  <a:pt x="198" y="273"/>
                </a:lnTo>
                <a:lnTo>
                  <a:pt x="198" y="273"/>
                </a:lnTo>
                <a:lnTo>
                  <a:pt x="198" y="273"/>
                </a:lnTo>
                <a:lnTo>
                  <a:pt x="198" y="273"/>
                </a:lnTo>
                <a:lnTo>
                  <a:pt x="198" y="273"/>
                </a:lnTo>
                <a:lnTo>
                  <a:pt x="197" y="273"/>
                </a:lnTo>
                <a:lnTo>
                  <a:pt x="197" y="273"/>
                </a:lnTo>
                <a:lnTo>
                  <a:pt x="196" y="273"/>
                </a:lnTo>
                <a:lnTo>
                  <a:pt x="196" y="274"/>
                </a:lnTo>
                <a:lnTo>
                  <a:pt x="196" y="274"/>
                </a:lnTo>
                <a:lnTo>
                  <a:pt x="196" y="274"/>
                </a:lnTo>
                <a:lnTo>
                  <a:pt x="196" y="274"/>
                </a:lnTo>
                <a:lnTo>
                  <a:pt x="196" y="275"/>
                </a:lnTo>
                <a:lnTo>
                  <a:pt x="196" y="275"/>
                </a:lnTo>
                <a:lnTo>
                  <a:pt x="195" y="274"/>
                </a:lnTo>
                <a:lnTo>
                  <a:pt x="195" y="274"/>
                </a:lnTo>
                <a:lnTo>
                  <a:pt x="195" y="274"/>
                </a:lnTo>
                <a:lnTo>
                  <a:pt x="195" y="274"/>
                </a:lnTo>
                <a:lnTo>
                  <a:pt x="195" y="274"/>
                </a:lnTo>
                <a:lnTo>
                  <a:pt x="195" y="274"/>
                </a:lnTo>
                <a:lnTo>
                  <a:pt x="195" y="275"/>
                </a:lnTo>
                <a:lnTo>
                  <a:pt x="194" y="275"/>
                </a:lnTo>
                <a:lnTo>
                  <a:pt x="194" y="275"/>
                </a:lnTo>
                <a:lnTo>
                  <a:pt x="194" y="275"/>
                </a:lnTo>
                <a:lnTo>
                  <a:pt x="193" y="275"/>
                </a:lnTo>
                <a:lnTo>
                  <a:pt x="193" y="274"/>
                </a:lnTo>
                <a:lnTo>
                  <a:pt x="193" y="274"/>
                </a:lnTo>
                <a:lnTo>
                  <a:pt x="193" y="274"/>
                </a:lnTo>
                <a:lnTo>
                  <a:pt x="192" y="274"/>
                </a:lnTo>
                <a:lnTo>
                  <a:pt x="192" y="274"/>
                </a:lnTo>
                <a:lnTo>
                  <a:pt x="192" y="274"/>
                </a:lnTo>
                <a:lnTo>
                  <a:pt x="192" y="274"/>
                </a:lnTo>
                <a:lnTo>
                  <a:pt x="191" y="274"/>
                </a:lnTo>
                <a:lnTo>
                  <a:pt x="191" y="273"/>
                </a:lnTo>
                <a:lnTo>
                  <a:pt x="191" y="273"/>
                </a:lnTo>
                <a:lnTo>
                  <a:pt x="191" y="273"/>
                </a:lnTo>
                <a:lnTo>
                  <a:pt x="191" y="273"/>
                </a:lnTo>
                <a:lnTo>
                  <a:pt x="191" y="273"/>
                </a:lnTo>
                <a:lnTo>
                  <a:pt x="191" y="273"/>
                </a:lnTo>
                <a:lnTo>
                  <a:pt x="191" y="273"/>
                </a:lnTo>
                <a:lnTo>
                  <a:pt x="191" y="273"/>
                </a:lnTo>
                <a:lnTo>
                  <a:pt x="191" y="273"/>
                </a:lnTo>
                <a:lnTo>
                  <a:pt x="191" y="273"/>
                </a:lnTo>
                <a:lnTo>
                  <a:pt x="191" y="273"/>
                </a:lnTo>
                <a:lnTo>
                  <a:pt x="191" y="273"/>
                </a:lnTo>
                <a:lnTo>
                  <a:pt x="191" y="273"/>
                </a:lnTo>
                <a:lnTo>
                  <a:pt x="191" y="273"/>
                </a:lnTo>
                <a:lnTo>
                  <a:pt x="191" y="273"/>
                </a:lnTo>
                <a:lnTo>
                  <a:pt x="191" y="273"/>
                </a:lnTo>
                <a:lnTo>
                  <a:pt x="191" y="272"/>
                </a:lnTo>
                <a:lnTo>
                  <a:pt x="191" y="272"/>
                </a:lnTo>
                <a:lnTo>
                  <a:pt x="191" y="272"/>
                </a:lnTo>
                <a:lnTo>
                  <a:pt x="190" y="272"/>
                </a:lnTo>
                <a:lnTo>
                  <a:pt x="190" y="272"/>
                </a:lnTo>
                <a:lnTo>
                  <a:pt x="190" y="272"/>
                </a:lnTo>
                <a:lnTo>
                  <a:pt x="190" y="272"/>
                </a:lnTo>
                <a:lnTo>
                  <a:pt x="190" y="272"/>
                </a:lnTo>
                <a:lnTo>
                  <a:pt x="190" y="272"/>
                </a:lnTo>
                <a:lnTo>
                  <a:pt x="190" y="272"/>
                </a:lnTo>
                <a:lnTo>
                  <a:pt x="190" y="272"/>
                </a:lnTo>
                <a:lnTo>
                  <a:pt x="190" y="272"/>
                </a:lnTo>
                <a:lnTo>
                  <a:pt x="190" y="271"/>
                </a:lnTo>
                <a:lnTo>
                  <a:pt x="190" y="271"/>
                </a:lnTo>
                <a:lnTo>
                  <a:pt x="190" y="271"/>
                </a:lnTo>
                <a:lnTo>
                  <a:pt x="190" y="271"/>
                </a:lnTo>
                <a:lnTo>
                  <a:pt x="190" y="271"/>
                </a:lnTo>
                <a:lnTo>
                  <a:pt x="190" y="271"/>
                </a:lnTo>
                <a:lnTo>
                  <a:pt x="189" y="271"/>
                </a:lnTo>
                <a:lnTo>
                  <a:pt x="189" y="271"/>
                </a:lnTo>
                <a:lnTo>
                  <a:pt x="189" y="270"/>
                </a:lnTo>
                <a:lnTo>
                  <a:pt x="189" y="270"/>
                </a:lnTo>
                <a:lnTo>
                  <a:pt x="189" y="270"/>
                </a:lnTo>
                <a:lnTo>
                  <a:pt x="189" y="270"/>
                </a:lnTo>
                <a:lnTo>
                  <a:pt x="188" y="270"/>
                </a:lnTo>
                <a:lnTo>
                  <a:pt x="188" y="270"/>
                </a:lnTo>
                <a:lnTo>
                  <a:pt x="187" y="270"/>
                </a:lnTo>
                <a:lnTo>
                  <a:pt x="187" y="270"/>
                </a:lnTo>
                <a:lnTo>
                  <a:pt x="187" y="271"/>
                </a:lnTo>
                <a:lnTo>
                  <a:pt x="187" y="271"/>
                </a:lnTo>
                <a:lnTo>
                  <a:pt x="187" y="271"/>
                </a:lnTo>
                <a:lnTo>
                  <a:pt x="187" y="271"/>
                </a:lnTo>
                <a:lnTo>
                  <a:pt x="186" y="271"/>
                </a:lnTo>
                <a:lnTo>
                  <a:pt x="186" y="271"/>
                </a:lnTo>
                <a:lnTo>
                  <a:pt x="186" y="271"/>
                </a:lnTo>
                <a:lnTo>
                  <a:pt x="186" y="271"/>
                </a:lnTo>
                <a:lnTo>
                  <a:pt x="186" y="271"/>
                </a:lnTo>
                <a:lnTo>
                  <a:pt x="186" y="270"/>
                </a:lnTo>
                <a:lnTo>
                  <a:pt x="186" y="270"/>
                </a:lnTo>
                <a:lnTo>
                  <a:pt x="186" y="270"/>
                </a:lnTo>
                <a:lnTo>
                  <a:pt x="186" y="270"/>
                </a:lnTo>
                <a:lnTo>
                  <a:pt x="186" y="270"/>
                </a:lnTo>
                <a:lnTo>
                  <a:pt x="186" y="270"/>
                </a:lnTo>
                <a:lnTo>
                  <a:pt x="186" y="270"/>
                </a:lnTo>
                <a:lnTo>
                  <a:pt x="186" y="270"/>
                </a:lnTo>
                <a:lnTo>
                  <a:pt x="186" y="269"/>
                </a:lnTo>
                <a:lnTo>
                  <a:pt x="186" y="269"/>
                </a:lnTo>
                <a:lnTo>
                  <a:pt x="186" y="269"/>
                </a:lnTo>
                <a:lnTo>
                  <a:pt x="185" y="269"/>
                </a:lnTo>
                <a:lnTo>
                  <a:pt x="185" y="269"/>
                </a:lnTo>
                <a:lnTo>
                  <a:pt x="185" y="269"/>
                </a:lnTo>
                <a:lnTo>
                  <a:pt x="184" y="269"/>
                </a:lnTo>
                <a:lnTo>
                  <a:pt x="184" y="269"/>
                </a:lnTo>
                <a:lnTo>
                  <a:pt x="184" y="269"/>
                </a:lnTo>
                <a:lnTo>
                  <a:pt x="184" y="269"/>
                </a:lnTo>
                <a:lnTo>
                  <a:pt x="184" y="269"/>
                </a:lnTo>
                <a:lnTo>
                  <a:pt x="184" y="269"/>
                </a:lnTo>
                <a:lnTo>
                  <a:pt x="184" y="269"/>
                </a:lnTo>
                <a:lnTo>
                  <a:pt x="184" y="269"/>
                </a:lnTo>
                <a:lnTo>
                  <a:pt x="184" y="269"/>
                </a:lnTo>
                <a:lnTo>
                  <a:pt x="183" y="269"/>
                </a:lnTo>
                <a:lnTo>
                  <a:pt x="183" y="269"/>
                </a:lnTo>
                <a:lnTo>
                  <a:pt x="183" y="269"/>
                </a:lnTo>
                <a:lnTo>
                  <a:pt x="183" y="269"/>
                </a:lnTo>
                <a:lnTo>
                  <a:pt x="182" y="269"/>
                </a:lnTo>
                <a:lnTo>
                  <a:pt x="182" y="269"/>
                </a:lnTo>
                <a:lnTo>
                  <a:pt x="182" y="269"/>
                </a:lnTo>
                <a:lnTo>
                  <a:pt x="182" y="269"/>
                </a:lnTo>
                <a:lnTo>
                  <a:pt x="182" y="269"/>
                </a:lnTo>
                <a:lnTo>
                  <a:pt x="182" y="269"/>
                </a:lnTo>
                <a:lnTo>
                  <a:pt x="181" y="269"/>
                </a:lnTo>
                <a:lnTo>
                  <a:pt x="181" y="269"/>
                </a:lnTo>
                <a:lnTo>
                  <a:pt x="181" y="269"/>
                </a:lnTo>
                <a:lnTo>
                  <a:pt x="181" y="269"/>
                </a:lnTo>
                <a:lnTo>
                  <a:pt x="181" y="269"/>
                </a:lnTo>
                <a:lnTo>
                  <a:pt x="181" y="269"/>
                </a:lnTo>
                <a:lnTo>
                  <a:pt x="181" y="269"/>
                </a:lnTo>
                <a:lnTo>
                  <a:pt x="181" y="269"/>
                </a:lnTo>
                <a:lnTo>
                  <a:pt x="181" y="269"/>
                </a:lnTo>
                <a:lnTo>
                  <a:pt x="180" y="269"/>
                </a:lnTo>
                <a:lnTo>
                  <a:pt x="180" y="269"/>
                </a:lnTo>
                <a:lnTo>
                  <a:pt x="180" y="269"/>
                </a:lnTo>
                <a:lnTo>
                  <a:pt x="180" y="269"/>
                </a:lnTo>
                <a:lnTo>
                  <a:pt x="179" y="268"/>
                </a:lnTo>
                <a:lnTo>
                  <a:pt x="179" y="268"/>
                </a:lnTo>
                <a:lnTo>
                  <a:pt x="179" y="268"/>
                </a:lnTo>
                <a:lnTo>
                  <a:pt x="178" y="268"/>
                </a:lnTo>
                <a:lnTo>
                  <a:pt x="177" y="268"/>
                </a:lnTo>
                <a:lnTo>
                  <a:pt x="177" y="268"/>
                </a:lnTo>
                <a:lnTo>
                  <a:pt x="177" y="268"/>
                </a:lnTo>
                <a:lnTo>
                  <a:pt x="177" y="268"/>
                </a:lnTo>
                <a:lnTo>
                  <a:pt x="177" y="268"/>
                </a:lnTo>
                <a:lnTo>
                  <a:pt x="177" y="268"/>
                </a:lnTo>
                <a:lnTo>
                  <a:pt x="177" y="268"/>
                </a:lnTo>
                <a:lnTo>
                  <a:pt x="177" y="267"/>
                </a:lnTo>
                <a:lnTo>
                  <a:pt x="177" y="267"/>
                </a:lnTo>
                <a:lnTo>
                  <a:pt x="177" y="267"/>
                </a:lnTo>
                <a:lnTo>
                  <a:pt x="177" y="267"/>
                </a:lnTo>
                <a:lnTo>
                  <a:pt x="177" y="267"/>
                </a:lnTo>
                <a:lnTo>
                  <a:pt x="176" y="267"/>
                </a:lnTo>
                <a:lnTo>
                  <a:pt x="176" y="267"/>
                </a:lnTo>
                <a:lnTo>
                  <a:pt x="176" y="267"/>
                </a:lnTo>
                <a:lnTo>
                  <a:pt x="176" y="267"/>
                </a:lnTo>
                <a:lnTo>
                  <a:pt x="176" y="267"/>
                </a:lnTo>
                <a:lnTo>
                  <a:pt x="176" y="267"/>
                </a:lnTo>
                <a:lnTo>
                  <a:pt x="176" y="267"/>
                </a:lnTo>
                <a:lnTo>
                  <a:pt x="175" y="267"/>
                </a:lnTo>
                <a:lnTo>
                  <a:pt x="175" y="267"/>
                </a:lnTo>
                <a:lnTo>
                  <a:pt x="175" y="267"/>
                </a:lnTo>
                <a:lnTo>
                  <a:pt x="175" y="267"/>
                </a:lnTo>
                <a:lnTo>
                  <a:pt x="175" y="267"/>
                </a:lnTo>
                <a:lnTo>
                  <a:pt x="175" y="267"/>
                </a:lnTo>
                <a:lnTo>
                  <a:pt x="174" y="267"/>
                </a:lnTo>
                <a:lnTo>
                  <a:pt x="174" y="267"/>
                </a:lnTo>
                <a:lnTo>
                  <a:pt x="174" y="267"/>
                </a:lnTo>
                <a:lnTo>
                  <a:pt x="174" y="267"/>
                </a:lnTo>
                <a:lnTo>
                  <a:pt x="174" y="266"/>
                </a:lnTo>
                <a:lnTo>
                  <a:pt x="174" y="266"/>
                </a:lnTo>
                <a:lnTo>
                  <a:pt x="174" y="266"/>
                </a:lnTo>
                <a:lnTo>
                  <a:pt x="174" y="266"/>
                </a:lnTo>
                <a:lnTo>
                  <a:pt x="174" y="266"/>
                </a:lnTo>
                <a:lnTo>
                  <a:pt x="174" y="266"/>
                </a:lnTo>
                <a:lnTo>
                  <a:pt x="174" y="266"/>
                </a:lnTo>
                <a:lnTo>
                  <a:pt x="174" y="266"/>
                </a:lnTo>
                <a:lnTo>
                  <a:pt x="174" y="266"/>
                </a:lnTo>
                <a:lnTo>
                  <a:pt x="174" y="266"/>
                </a:lnTo>
                <a:lnTo>
                  <a:pt x="173" y="266"/>
                </a:lnTo>
                <a:lnTo>
                  <a:pt x="173" y="266"/>
                </a:lnTo>
                <a:lnTo>
                  <a:pt x="173" y="266"/>
                </a:lnTo>
                <a:lnTo>
                  <a:pt x="173" y="266"/>
                </a:lnTo>
                <a:lnTo>
                  <a:pt x="173" y="266"/>
                </a:lnTo>
                <a:lnTo>
                  <a:pt x="173" y="266"/>
                </a:lnTo>
                <a:lnTo>
                  <a:pt x="173" y="266"/>
                </a:lnTo>
                <a:lnTo>
                  <a:pt x="173" y="266"/>
                </a:lnTo>
                <a:lnTo>
                  <a:pt x="173" y="266"/>
                </a:lnTo>
                <a:lnTo>
                  <a:pt x="173" y="266"/>
                </a:lnTo>
                <a:lnTo>
                  <a:pt x="173" y="266"/>
                </a:lnTo>
                <a:lnTo>
                  <a:pt x="173" y="266"/>
                </a:lnTo>
                <a:lnTo>
                  <a:pt x="173" y="266"/>
                </a:lnTo>
                <a:lnTo>
                  <a:pt x="173" y="266"/>
                </a:lnTo>
                <a:lnTo>
                  <a:pt x="172" y="265"/>
                </a:lnTo>
                <a:lnTo>
                  <a:pt x="172" y="265"/>
                </a:lnTo>
                <a:lnTo>
                  <a:pt x="172" y="265"/>
                </a:lnTo>
                <a:lnTo>
                  <a:pt x="172" y="265"/>
                </a:lnTo>
                <a:lnTo>
                  <a:pt x="172" y="265"/>
                </a:lnTo>
                <a:lnTo>
                  <a:pt x="172" y="265"/>
                </a:lnTo>
                <a:lnTo>
                  <a:pt x="172" y="265"/>
                </a:lnTo>
                <a:lnTo>
                  <a:pt x="172" y="265"/>
                </a:lnTo>
                <a:lnTo>
                  <a:pt x="172" y="265"/>
                </a:lnTo>
                <a:lnTo>
                  <a:pt x="172" y="265"/>
                </a:lnTo>
                <a:lnTo>
                  <a:pt x="172" y="265"/>
                </a:lnTo>
                <a:lnTo>
                  <a:pt x="172" y="265"/>
                </a:lnTo>
                <a:lnTo>
                  <a:pt x="172" y="265"/>
                </a:lnTo>
                <a:lnTo>
                  <a:pt x="172" y="265"/>
                </a:lnTo>
                <a:lnTo>
                  <a:pt x="172" y="264"/>
                </a:lnTo>
                <a:lnTo>
                  <a:pt x="172" y="264"/>
                </a:lnTo>
                <a:lnTo>
                  <a:pt x="172" y="264"/>
                </a:lnTo>
                <a:lnTo>
                  <a:pt x="172" y="264"/>
                </a:lnTo>
                <a:lnTo>
                  <a:pt x="172" y="264"/>
                </a:lnTo>
                <a:lnTo>
                  <a:pt x="172" y="264"/>
                </a:lnTo>
                <a:lnTo>
                  <a:pt x="172" y="264"/>
                </a:lnTo>
                <a:lnTo>
                  <a:pt x="172" y="264"/>
                </a:lnTo>
                <a:lnTo>
                  <a:pt x="172" y="264"/>
                </a:lnTo>
                <a:lnTo>
                  <a:pt x="172" y="264"/>
                </a:lnTo>
                <a:lnTo>
                  <a:pt x="172" y="264"/>
                </a:lnTo>
                <a:lnTo>
                  <a:pt x="172" y="264"/>
                </a:lnTo>
                <a:lnTo>
                  <a:pt x="171" y="264"/>
                </a:lnTo>
                <a:lnTo>
                  <a:pt x="171" y="264"/>
                </a:lnTo>
                <a:lnTo>
                  <a:pt x="171" y="264"/>
                </a:lnTo>
                <a:lnTo>
                  <a:pt x="171" y="264"/>
                </a:lnTo>
                <a:lnTo>
                  <a:pt x="171" y="264"/>
                </a:lnTo>
                <a:lnTo>
                  <a:pt x="171" y="264"/>
                </a:lnTo>
                <a:lnTo>
                  <a:pt x="171" y="264"/>
                </a:lnTo>
                <a:lnTo>
                  <a:pt x="171" y="263"/>
                </a:lnTo>
                <a:lnTo>
                  <a:pt x="171" y="263"/>
                </a:lnTo>
                <a:lnTo>
                  <a:pt x="171" y="263"/>
                </a:lnTo>
                <a:lnTo>
                  <a:pt x="171" y="263"/>
                </a:lnTo>
                <a:lnTo>
                  <a:pt x="171" y="263"/>
                </a:lnTo>
                <a:lnTo>
                  <a:pt x="171" y="263"/>
                </a:lnTo>
                <a:lnTo>
                  <a:pt x="171" y="263"/>
                </a:lnTo>
                <a:lnTo>
                  <a:pt x="171" y="263"/>
                </a:lnTo>
                <a:lnTo>
                  <a:pt x="171" y="263"/>
                </a:lnTo>
                <a:lnTo>
                  <a:pt x="171" y="263"/>
                </a:lnTo>
                <a:lnTo>
                  <a:pt x="171" y="263"/>
                </a:lnTo>
                <a:lnTo>
                  <a:pt x="171" y="263"/>
                </a:lnTo>
                <a:lnTo>
                  <a:pt x="171" y="263"/>
                </a:lnTo>
                <a:lnTo>
                  <a:pt x="171" y="263"/>
                </a:lnTo>
                <a:lnTo>
                  <a:pt x="171" y="262"/>
                </a:lnTo>
                <a:lnTo>
                  <a:pt x="171" y="262"/>
                </a:lnTo>
                <a:lnTo>
                  <a:pt x="171" y="262"/>
                </a:lnTo>
                <a:lnTo>
                  <a:pt x="170" y="262"/>
                </a:lnTo>
                <a:lnTo>
                  <a:pt x="170" y="262"/>
                </a:lnTo>
                <a:lnTo>
                  <a:pt x="170" y="262"/>
                </a:lnTo>
                <a:lnTo>
                  <a:pt x="170" y="262"/>
                </a:lnTo>
                <a:lnTo>
                  <a:pt x="170" y="262"/>
                </a:lnTo>
                <a:lnTo>
                  <a:pt x="170" y="262"/>
                </a:lnTo>
                <a:lnTo>
                  <a:pt x="170" y="262"/>
                </a:lnTo>
                <a:lnTo>
                  <a:pt x="170" y="262"/>
                </a:lnTo>
                <a:lnTo>
                  <a:pt x="170" y="262"/>
                </a:lnTo>
                <a:lnTo>
                  <a:pt x="170" y="262"/>
                </a:lnTo>
                <a:lnTo>
                  <a:pt x="170" y="262"/>
                </a:lnTo>
                <a:lnTo>
                  <a:pt x="170" y="261"/>
                </a:lnTo>
                <a:lnTo>
                  <a:pt x="170" y="261"/>
                </a:lnTo>
                <a:lnTo>
                  <a:pt x="170" y="261"/>
                </a:lnTo>
                <a:lnTo>
                  <a:pt x="169" y="262"/>
                </a:lnTo>
                <a:lnTo>
                  <a:pt x="169" y="263"/>
                </a:lnTo>
                <a:lnTo>
                  <a:pt x="169" y="264"/>
                </a:lnTo>
                <a:lnTo>
                  <a:pt x="168" y="265"/>
                </a:lnTo>
                <a:lnTo>
                  <a:pt x="168" y="266"/>
                </a:lnTo>
                <a:lnTo>
                  <a:pt x="168" y="266"/>
                </a:lnTo>
                <a:lnTo>
                  <a:pt x="168" y="267"/>
                </a:lnTo>
                <a:lnTo>
                  <a:pt x="168" y="268"/>
                </a:lnTo>
                <a:lnTo>
                  <a:pt x="167" y="269"/>
                </a:lnTo>
                <a:lnTo>
                  <a:pt x="167" y="269"/>
                </a:lnTo>
                <a:lnTo>
                  <a:pt x="167" y="270"/>
                </a:lnTo>
                <a:lnTo>
                  <a:pt x="167" y="271"/>
                </a:lnTo>
                <a:lnTo>
                  <a:pt x="166" y="272"/>
                </a:lnTo>
                <a:lnTo>
                  <a:pt x="166" y="273"/>
                </a:lnTo>
                <a:lnTo>
                  <a:pt x="166" y="273"/>
                </a:lnTo>
                <a:lnTo>
                  <a:pt x="166" y="273"/>
                </a:lnTo>
                <a:lnTo>
                  <a:pt x="165" y="272"/>
                </a:lnTo>
                <a:lnTo>
                  <a:pt x="165" y="272"/>
                </a:lnTo>
                <a:lnTo>
                  <a:pt x="164" y="271"/>
                </a:lnTo>
                <a:lnTo>
                  <a:pt x="162" y="271"/>
                </a:lnTo>
                <a:lnTo>
                  <a:pt x="159" y="270"/>
                </a:lnTo>
                <a:lnTo>
                  <a:pt x="158" y="269"/>
                </a:lnTo>
                <a:lnTo>
                  <a:pt x="156" y="268"/>
                </a:lnTo>
                <a:lnTo>
                  <a:pt x="154" y="267"/>
                </a:lnTo>
                <a:lnTo>
                  <a:pt x="153" y="267"/>
                </a:lnTo>
                <a:lnTo>
                  <a:pt x="152" y="267"/>
                </a:lnTo>
                <a:lnTo>
                  <a:pt x="151" y="266"/>
                </a:lnTo>
                <a:lnTo>
                  <a:pt x="150" y="266"/>
                </a:lnTo>
                <a:lnTo>
                  <a:pt x="148" y="265"/>
                </a:lnTo>
                <a:lnTo>
                  <a:pt x="148" y="265"/>
                </a:lnTo>
                <a:lnTo>
                  <a:pt x="148" y="265"/>
                </a:lnTo>
                <a:lnTo>
                  <a:pt x="148" y="265"/>
                </a:lnTo>
                <a:lnTo>
                  <a:pt x="147" y="265"/>
                </a:lnTo>
                <a:lnTo>
                  <a:pt x="147" y="265"/>
                </a:lnTo>
                <a:lnTo>
                  <a:pt x="146" y="264"/>
                </a:lnTo>
                <a:lnTo>
                  <a:pt x="145" y="264"/>
                </a:lnTo>
                <a:lnTo>
                  <a:pt x="142" y="262"/>
                </a:lnTo>
                <a:lnTo>
                  <a:pt x="140" y="262"/>
                </a:lnTo>
                <a:lnTo>
                  <a:pt x="137" y="260"/>
                </a:lnTo>
                <a:lnTo>
                  <a:pt x="136" y="260"/>
                </a:lnTo>
                <a:lnTo>
                  <a:pt x="135" y="260"/>
                </a:lnTo>
                <a:lnTo>
                  <a:pt x="133" y="258"/>
                </a:lnTo>
                <a:lnTo>
                  <a:pt x="131" y="258"/>
                </a:lnTo>
                <a:lnTo>
                  <a:pt x="131" y="258"/>
                </a:lnTo>
                <a:lnTo>
                  <a:pt x="130" y="257"/>
                </a:lnTo>
                <a:lnTo>
                  <a:pt x="130" y="257"/>
                </a:lnTo>
                <a:lnTo>
                  <a:pt x="128" y="257"/>
                </a:lnTo>
                <a:lnTo>
                  <a:pt x="121" y="258"/>
                </a:lnTo>
                <a:lnTo>
                  <a:pt x="116" y="258"/>
                </a:lnTo>
                <a:lnTo>
                  <a:pt x="115" y="258"/>
                </a:lnTo>
                <a:lnTo>
                  <a:pt x="113" y="258"/>
                </a:lnTo>
                <a:lnTo>
                  <a:pt x="113" y="258"/>
                </a:lnTo>
                <a:lnTo>
                  <a:pt x="113" y="258"/>
                </a:lnTo>
                <a:lnTo>
                  <a:pt x="112" y="258"/>
                </a:lnTo>
                <a:lnTo>
                  <a:pt x="108" y="259"/>
                </a:lnTo>
                <a:lnTo>
                  <a:pt x="105" y="259"/>
                </a:lnTo>
                <a:lnTo>
                  <a:pt x="103" y="259"/>
                </a:lnTo>
                <a:lnTo>
                  <a:pt x="103" y="259"/>
                </a:lnTo>
                <a:lnTo>
                  <a:pt x="101" y="260"/>
                </a:lnTo>
                <a:lnTo>
                  <a:pt x="99" y="260"/>
                </a:lnTo>
                <a:lnTo>
                  <a:pt x="93" y="260"/>
                </a:lnTo>
                <a:lnTo>
                  <a:pt x="93" y="260"/>
                </a:lnTo>
                <a:lnTo>
                  <a:pt x="90" y="261"/>
                </a:lnTo>
                <a:lnTo>
                  <a:pt x="88" y="261"/>
                </a:lnTo>
                <a:lnTo>
                  <a:pt x="88" y="261"/>
                </a:lnTo>
                <a:lnTo>
                  <a:pt x="87" y="261"/>
                </a:lnTo>
                <a:lnTo>
                  <a:pt x="86" y="261"/>
                </a:lnTo>
                <a:lnTo>
                  <a:pt x="76" y="262"/>
                </a:lnTo>
                <a:lnTo>
                  <a:pt x="75" y="262"/>
                </a:lnTo>
                <a:lnTo>
                  <a:pt x="70" y="262"/>
                </a:lnTo>
                <a:lnTo>
                  <a:pt x="67" y="263"/>
                </a:lnTo>
                <a:lnTo>
                  <a:pt x="65" y="263"/>
                </a:lnTo>
                <a:lnTo>
                  <a:pt x="64" y="263"/>
                </a:lnTo>
                <a:lnTo>
                  <a:pt x="62" y="263"/>
                </a:lnTo>
                <a:lnTo>
                  <a:pt x="60" y="263"/>
                </a:lnTo>
                <a:lnTo>
                  <a:pt x="57" y="263"/>
                </a:lnTo>
                <a:lnTo>
                  <a:pt x="57" y="263"/>
                </a:lnTo>
                <a:lnTo>
                  <a:pt x="55" y="264"/>
                </a:lnTo>
                <a:lnTo>
                  <a:pt x="50" y="264"/>
                </a:lnTo>
                <a:lnTo>
                  <a:pt x="50" y="264"/>
                </a:lnTo>
                <a:lnTo>
                  <a:pt x="48" y="264"/>
                </a:lnTo>
                <a:lnTo>
                  <a:pt x="46" y="264"/>
                </a:lnTo>
                <a:lnTo>
                  <a:pt x="42" y="265"/>
                </a:lnTo>
                <a:lnTo>
                  <a:pt x="39" y="265"/>
                </a:lnTo>
                <a:lnTo>
                  <a:pt x="39" y="265"/>
                </a:lnTo>
                <a:lnTo>
                  <a:pt x="38" y="265"/>
                </a:lnTo>
                <a:lnTo>
                  <a:pt x="37" y="265"/>
                </a:lnTo>
                <a:lnTo>
                  <a:pt x="37" y="265"/>
                </a:lnTo>
                <a:lnTo>
                  <a:pt x="37" y="265"/>
                </a:lnTo>
                <a:lnTo>
                  <a:pt x="35" y="265"/>
                </a:lnTo>
                <a:lnTo>
                  <a:pt x="32" y="265"/>
                </a:lnTo>
                <a:lnTo>
                  <a:pt x="29" y="266"/>
                </a:lnTo>
                <a:lnTo>
                  <a:pt x="28" y="266"/>
                </a:lnTo>
                <a:lnTo>
                  <a:pt x="24" y="266"/>
                </a:lnTo>
                <a:lnTo>
                  <a:pt x="23" y="266"/>
                </a:lnTo>
                <a:lnTo>
                  <a:pt x="15" y="266"/>
                </a:lnTo>
                <a:lnTo>
                  <a:pt x="14" y="267"/>
                </a:lnTo>
                <a:lnTo>
                  <a:pt x="14" y="267"/>
                </a:lnTo>
                <a:lnTo>
                  <a:pt x="14" y="267"/>
                </a:lnTo>
                <a:lnTo>
                  <a:pt x="13" y="267"/>
                </a:lnTo>
                <a:lnTo>
                  <a:pt x="13" y="267"/>
                </a:lnTo>
                <a:lnTo>
                  <a:pt x="12" y="267"/>
                </a:lnTo>
                <a:lnTo>
                  <a:pt x="9" y="267"/>
                </a:lnTo>
                <a:lnTo>
                  <a:pt x="3" y="268"/>
                </a:lnTo>
                <a:lnTo>
                  <a:pt x="2" y="268"/>
                </a:lnTo>
                <a:lnTo>
                  <a:pt x="1" y="268"/>
                </a:lnTo>
                <a:lnTo>
                  <a:pt x="0" y="268"/>
                </a:lnTo>
                <a:lnTo>
                  <a:pt x="0" y="268"/>
                </a:lnTo>
                <a:lnTo>
                  <a:pt x="0" y="268"/>
                </a:lnTo>
                <a:lnTo>
                  <a:pt x="0" y="268"/>
                </a:lnTo>
                <a:lnTo>
                  <a:pt x="0" y="268"/>
                </a:lnTo>
                <a:lnTo>
                  <a:pt x="0" y="267"/>
                </a:lnTo>
                <a:lnTo>
                  <a:pt x="0" y="267"/>
                </a:lnTo>
                <a:lnTo>
                  <a:pt x="0" y="267"/>
                </a:lnTo>
                <a:lnTo>
                  <a:pt x="0" y="267"/>
                </a:lnTo>
                <a:lnTo>
                  <a:pt x="1" y="266"/>
                </a:lnTo>
                <a:lnTo>
                  <a:pt x="2" y="265"/>
                </a:lnTo>
                <a:lnTo>
                  <a:pt x="4" y="263"/>
                </a:lnTo>
                <a:lnTo>
                  <a:pt x="4" y="263"/>
                </a:lnTo>
                <a:lnTo>
                  <a:pt x="7" y="259"/>
                </a:lnTo>
                <a:lnTo>
                  <a:pt x="7" y="259"/>
                </a:lnTo>
                <a:lnTo>
                  <a:pt x="9" y="257"/>
                </a:lnTo>
                <a:lnTo>
                  <a:pt x="9" y="257"/>
                </a:lnTo>
                <a:lnTo>
                  <a:pt x="14" y="251"/>
                </a:lnTo>
                <a:lnTo>
                  <a:pt x="16" y="249"/>
                </a:lnTo>
                <a:lnTo>
                  <a:pt x="16" y="249"/>
                </a:lnTo>
                <a:lnTo>
                  <a:pt x="18" y="247"/>
                </a:lnTo>
                <a:lnTo>
                  <a:pt x="19" y="245"/>
                </a:lnTo>
                <a:lnTo>
                  <a:pt x="19" y="245"/>
                </a:lnTo>
                <a:lnTo>
                  <a:pt x="19" y="245"/>
                </a:lnTo>
                <a:lnTo>
                  <a:pt x="19" y="245"/>
                </a:lnTo>
                <a:lnTo>
                  <a:pt x="19" y="245"/>
                </a:lnTo>
                <a:lnTo>
                  <a:pt x="21" y="243"/>
                </a:lnTo>
                <a:lnTo>
                  <a:pt x="22" y="242"/>
                </a:lnTo>
                <a:lnTo>
                  <a:pt x="22" y="242"/>
                </a:lnTo>
                <a:lnTo>
                  <a:pt x="23" y="240"/>
                </a:lnTo>
                <a:lnTo>
                  <a:pt x="24" y="240"/>
                </a:lnTo>
                <a:lnTo>
                  <a:pt x="24" y="240"/>
                </a:lnTo>
                <a:lnTo>
                  <a:pt x="25" y="238"/>
                </a:lnTo>
                <a:lnTo>
                  <a:pt x="28" y="234"/>
                </a:lnTo>
                <a:lnTo>
                  <a:pt x="29" y="233"/>
                </a:lnTo>
                <a:lnTo>
                  <a:pt x="30" y="233"/>
                </a:lnTo>
                <a:lnTo>
                  <a:pt x="30" y="232"/>
                </a:lnTo>
                <a:lnTo>
                  <a:pt x="29" y="230"/>
                </a:lnTo>
                <a:lnTo>
                  <a:pt x="27" y="229"/>
                </a:lnTo>
                <a:lnTo>
                  <a:pt x="26" y="228"/>
                </a:lnTo>
                <a:lnTo>
                  <a:pt x="26" y="228"/>
                </a:lnTo>
                <a:lnTo>
                  <a:pt x="25" y="227"/>
                </a:lnTo>
                <a:lnTo>
                  <a:pt x="25" y="227"/>
                </a:lnTo>
                <a:lnTo>
                  <a:pt x="26" y="227"/>
                </a:lnTo>
                <a:lnTo>
                  <a:pt x="26" y="227"/>
                </a:lnTo>
                <a:lnTo>
                  <a:pt x="27" y="227"/>
                </a:lnTo>
                <a:lnTo>
                  <a:pt x="27" y="227"/>
                </a:lnTo>
                <a:lnTo>
                  <a:pt x="27" y="228"/>
                </a:lnTo>
                <a:lnTo>
                  <a:pt x="28" y="228"/>
                </a:lnTo>
                <a:lnTo>
                  <a:pt x="29" y="228"/>
                </a:lnTo>
                <a:lnTo>
                  <a:pt x="29" y="228"/>
                </a:lnTo>
                <a:lnTo>
                  <a:pt x="30" y="228"/>
                </a:lnTo>
                <a:lnTo>
                  <a:pt x="30" y="228"/>
                </a:lnTo>
                <a:lnTo>
                  <a:pt x="31" y="228"/>
                </a:lnTo>
                <a:lnTo>
                  <a:pt x="31" y="228"/>
                </a:lnTo>
                <a:lnTo>
                  <a:pt x="31" y="228"/>
                </a:lnTo>
                <a:lnTo>
                  <a:pt x="32" y="229"/>
                </a:lnTo>
                <a:lnTo>
                  <a:pt x="32" y="229"/>
                </a:lnTo>
                <a:lnTo>
                  <a:pt x="32" y="229"/>
                </a:lnTo>
                <a:lnTo>
                  <a:pt x="32" y="229"/>
                </a:lnTo>
                <a:lnTo>
                  <a:pt x="32" y="229"/>
                </a:lnTo>
                <a:lnTo>
                  <a:pt x="33" y="229"/>
                </a:lnTo>
                <a:lnTo>
                  <a:pt x="33" y="230"/>
                </a:lnTo>
                <a:lnTo>
                  <a:pt x="33" y="230"/>
                </a:lnTo>
                <a:lnTo>
                  <a:pt x="33" y="230"/>
                </a:lnTo>
                <a:lnTo>
                  <a:pt x="33" y="230"/>
                </a:lnTo>
                <a:lnTo>
                  <a:pt x="33" y="230"/>
                </a:lnTo>
                <a:lnTo>
                  <a:pt x="33" y="230"/>
                </a:lnTo>
                <a:lnTo>
                  <a:pt x="34" y="231"/>
                </a:lnTo>
                <a:lnTo>
                  <a:pt x="34" y="231"/>
                </a:lnTo>
                <a:lnTo>
                  <a:pt x="34" y="231"/>
                </a:lnTo>
                <a:lnTo>
                  <a:pt x="34" y="231"/>
                </a:lnTo>
                <a:lnTo>
                  <a:pt x="34" y="231"/>
                </a:lnTo>
                <a:lnTo>
                  <a:pt x="35" y="232"/>
                </a:lnTo>
                <a:lnTo>
                  <a:pt x="35" y="232"/>
                </a:lnTo>
                <a:lnTo>
                  <a:pt x="35" y="232"/>
                </a:lnTo>
                <a:lnTo>
                  <a:pt x="35" y="232"/>
                </a:lnTo>
                <a:lnTo>
                  <a:pt x="35" y="232"/>
                </a:lnTo>
                <a:lnTo>
                  <a:pt x="35" y="232"/>
                </a:lnTo>
                <a:lnTo>
                  <a:pt x="35" y="233"/>
                </a:lnTo>
                <a:lnTo>
                  <a:pt x="36" y="233"/>
                </a:lnTo>
                <a:lnTo>
                  <a:pt x="36" y="233"/>
                </a:lnTo>
                <a:lnTo>
                  <a:pt x="36" y="233"/>
                </a:lnTo>
                <a:lnTo>
                  <a:pt x="36" y="233"/>
                </a:lnTo>
                <a:lnTo>
                  <a:pt x="36" y="233"/>
                </a:lnTo>
                <a:lnTo>
                  <a:pt x="36" y="234"/>
                </a:lnTo>
                <a:lnTo>
                  <a:pt x="36" y="234"/>
                </a:lnTo>
                <a:lnTo>
                  <a:pt x="37" y="234"/>
                </a:lnTo>
                <a:lnTo>
                  <a:pt x="37" y="235"/>
                </a:lnTo>
                <a:lnTo>
                  <a:pt x="38" y="235"/>
                </a:lnTo>
                <a:lnTo>
                  <a:pt x="38" y="235"/>
                </a:lnTo>
                <a:lnTo>
                  <a:pt x="39" y="235"/>
                </a:lnTo>
                <a:lnTo>
                  <a:pt x="40" y="236"/>
                </a:lnTo>
                <a:lnTo>
                  <a:pt x="42" y="237"/>
                </a:lnTo>
                <a:lnTo>
                  <a:pt x="43" y="237"/>
                </a:lnTo>
                <a:lnTo>
                  <a:pt x="43" y="237"/>
                </a:lnTo>
                <a:lnTo>
                  <a:pt x="44" y="237"/>
                </a:lnTo>
                <a:lnTo>
                  <a:pt x="44" y="238"/>
                </a:lnTo>
                <a:lnTo>
                  <a:pt x="45" y="238"/>
                </a:lnTo>
                <a:lnTo>
                  <a:pt x="45" y="238"/>
                </a:lnTo>
                <a:lnTo>
                  <a:pt x="46" y="238"/>
                </a:lnTo>
                <a:lnTo>
                  <a:pt x="46" y="238"/>
                </a:lnTo>
                <a:lnTo>
                  <a:pt x="46" y="238"/>
                </a:lnTo>
                <a:lnTo>
                  <a:pt x="46" y="237"/>
                </a:lnTo>
                <a:lnTo>
                  <a:pt x="46" y="237"/>
                </a:lnTo>
                <a:lnTo>
                  <a:pt x="46" y="237"/>
                </a:lnTo>
                <a:lnTo>
                  <a:pt x="46" y="237"/>
                </a:lnTo>
                <a:lnTo>
                  <a:pt x="46" y="237"/>
                </a:lnTo>
                <a:lnTo>
                  <a:pt x="46" y="237"/>
                </a:lnTo>
                <a:lnTo>
                  <a:pt x="46" y="237"/>
                </a:lnTo>
                <a:lnTo>
                  <a:pt x="46" y="237"/>
                </a:lnTo>
                <a:lnTo>
                  <a:pt x="47" y="237"/>
                </a:lnTo>
                <a:lnTo>
                  <a:pt x="47" y="237"/>
                </a:lnTo>
                <a:lnTo>
                  <a:pt x="47" y="237"/>
                </a:lnTo>
                <a:lnTo>
                  <a:pt x="47" y="237"/>
                </a:lnTo>
                <a:lnTo>
                  <a:pt x="47" y="237"/>
                </a:lnTo>
                <a:lnTo>
                  <a:pt x="47" y="237"/>
                </a:lnTo>
                <a:lnTo>
                  <a:pt x="47" y="237"/>
                </a:lnTo>
                <a:lnTo>
                  <a:pt x="47" y="236"/>
                </a:lnTo>
                <a:lnTo>
                  <a:pt x="47" y="236"/>
                </a:lnTo>
                <a:lnTo>
                  <a:pt x="47" y="236"/>
                </a:lnTo>
                <a:lnTo>
                  <a:pt x="47" y="236"/>
                </a:lnTo>
                <a:lnTo>
                  <a:pt x="48" y="236"/>
                </a:lnTo>
                <a:lnTo>
                  <a:pt x="48" y="236"/>
                </a:lnTo>
                <a:lnTo>
                  <a:pt x="48" y="236"/>
                </a:lnTo>
                <a:lnTo>
                  <a:pt x="48" y="236"/>
                </a:lnTo>
                <a:lnTo>
                  <a:pt x="48" y="236"/>
                </a:lnTo>
                <a:lnTo>
                  <a:pt x="48" y="236"/>
                </a:lnTo>
                <a:lnTo>
                  <a:pt x="48" y="236"/>
                </a:lnTo>
                <a:lnTo>
                  <a:pt x="48" y="236"/>
                </a:lnTo>
                <a:lnTo>
                  <a:pt x="48" y="235"/>
                </a:lnTo>
                <a:lnTo>
                  <a:pt x="48" y="235"/>
                </a:lnTo>
                <a:lnTo>
                  <a:pt x="49" y="235"/>
                </a:lnTo>
                <a:lnTo>
                  <a:pt x="49" y="235"/>
                </a:lnTo>
                <a:lnTo>
                  <a:pt x="49" y="235"/>
                </a:lnTo>
                <a:lnTo>
                  <a:pt x="49" y="235"/>
                </a:lnTo>
                <a:lnTo>
                  <a:pt x="49" y="235"/>
                </a:lnTo>
                <a:lnTo>
                  <a:pt x="49" y="235"/>
                </a:lnTo>
                <a:lnTo>
                  <a:pt x="49" y="235"/>
                </a:lnTo>
                <a:lnTo>
                  <a:pt x="49" y="235"/>
                </a:lnTo>
                <a:lnTo>
                  <a:pt x="49" y="235"/>
                </a:lnTo>
                <a:lnTo>
                  <a:pt x="49" y="235"/>
                </a:lnTo>
                <a:lnTo>
                  <a:pt x="49" y="235"/>
                </a:lnTo>
                <a:lnTo>
                  <a:pt x="49" y="235"/>
                </a:lnTo>
                <a:lnTo>
                  <a:pt x="49" y="235"/>
                </a:lnTo>
                <a:lnTo>
                  <a:pt x="50" y="235"/>
                </a:lnTo>
                <a:lnTo>
                  <a:pt x="50" y="235"/>
                </a:lnTo>
                <a:lnTo>
                  <a:pt x="50" y="234"/>
                </a:lnTo>
                <a:lnTo>
                  <a:pt x="50" y="234"/>
                </a:lnTo>
                <a:lnTo>
                  <a:pt x="50" y="234"/>
                </a:lnTo>
                <a:lnTo>
                  <a:pt x="50" y="234"/>
                </a:lnTo>
                <a:lnTo>
                  <a:pt x="50" y="234"/>
                </a:lnTo>
                <a:lnTo>
                  <a:pt x="50" y="234"/>
                </a:lnTo>
                <a:lnTo>
                  <a:pt x="50" y="234"/>
                </a:lnTo>
                <a:lnTo>
                  <a:pt x="51" y="234"/>
                </a:lnTo>
                <a:lnTo>
                  <a:pt x="51" y="234"/>
                </a:lnTo>
                <a:lnTo>
                  <a:pt x="51" y="234"/>
                </a:lnTo>
                <a:lnTo>
                  <a:pt x="51" y="234"/>
                </a:lnTo>
                <a:lnTo>
                  <a:pt x="51" y="233"/>
                </a:lnTo>
                <a:lnTo>
                  <a:pt x="51" y="233"/>
                </a:lnTo>
                <a:lnTo>
                  <a:pt x="51" y="233"/>
                </a:lnTo>
                <a:lnTo>
                  <a:pt x="51" y="233"/>
                </a:lnTo>
                <a:lnTo>
                  <a:pt x="51" y="233"/>
                </a:lnTo>
                <a:lnTo>
                  <a:pt x="51" y="233"/>
                </a:lnTo>
                <a:lnTo>
                  <a:pt x="52" y="233"/>
                </a:lnTo>
                <a:lnTo>
                  <a:pt x="52" y="233"/>
                </a:lnTo>
                <a:lnTo>
                  <a:pt x="52" y="233"/>
                </a:lnTo>
                <a:lnTo>
                  <a:pt x="52" y="233"/>
                </a:lnTo>
                <a:lnTo>
                  <a:pt x="52" y="233"/>
                </a:lnTo>
                <a:lnTo>
                  <a:pt x="52" y="233"/>
                </a:lnTo>
                <a:lnTo>
                  <a:pt x="52" y="232"/>
                </a:lnTo>
                <a:lnTo>
                  <a:pt x="52" y="232"/>
                </a:lnTo>
                <a:lnTo>
                  <a:pt x="52" y="232"/>
                </a:lnTo>
                <a:lnTo>
                  <a:pt x="52" y="232"/>
                </a:lnTo>
                <a:lnTo>
                  <a:pt x="53" y="232"/>
                </a:lnTo>
                <a:lnTo>
                  <a:pt x="53" y="232"/>
                </a:lnTo>
                <a:lnTo>
                  <a:pt x="53" y="232"/>
                </a:lnTo>
                <a:lnTo>
                  <a:pt x="53" y="232"/>
                </a:lnTo>
                <a:lnTo>
                  <a:pt x="53" y="232"/>
                </a:lnTo>
                <a:lnTo>
                  <a:pt x="53" y="232"/>
                </a:lnTo>
                <a:lnTo>
                  <a:pt x="53" y="232"/>
                </a:lnTo>
                <a:lnTo>
                  <a:pt x="53" y="231"/>
                </a:lnTo>
                <a:lnTo>
                  <a:pt x="54" y="231"/>
                </a:lnTo>
                <a:lnTo>
                  <a:pt x="54" y="231"/>
                </a:lnTo>
                <a:lnTo>
                  <a:pt x="54" y="231"/>
                </a:lnTo>
                <a:lnTo>
                  <a:pt x="54" y="231"/>
                </a:lnTo>
                <a:lnTo>
                  <a:pt x="54" y="231"/>
                </a:lnTo>
                <a:lnTo>
                  <a:pt x="54" y="231"/>
                </a:lnTo>
                <a:lnTo>
                  <a:pt x="54" y="231"/>
                </a:lnTo>
                <a:lnTo>
                  <a:pt x="55" y="230"/>
                </a:lnTo>
                <a:lnTo>
                  <a:pt x="55" y="230"/>
                </a:lnTo>
                <a:lnTo>
                  <a:pt x="55" y="230"/>
                </a:lnTo>
                <a:lnTo>
                  <a:pt x="55" y="230"/>
                </a:lnTo>
                <a:lnTo>
                  <a:pt x="55" y="230"/>
                </a:lnTo>
                <a:lnTo>
                  <a:pt x="55" y="230"/>
                </a:lnTo>
                <a:lnTo>
                  <a:pt x="55" y="230"/>
                </a:lnTo>
                <a:lnTo>
                  <a:pt x="55" y="230"/>
                </a:lnTo>
                <a:lnTo>
                  <a:pt x="55" y="230"/>
                </a:lnTo>
                <a:lnTo>
                  <a:pt x="55" y="230"/>
                </a:lnTo>
                <a:lnTo>
                  <a:pt x="55" y="230"/>
                </a:lnTo>
                <a:lnTo>
                  <a:pt x="56" y="230"/>
                </a:lnTo>
                <a:lnTo>
                  <a:pt x="56" y="230"/>
                </a:lnTo>
                <a:lnTo>
                  <a:pt x="56" y="230"/>
                </a:lnTo>
                <a:lnTo>
                  <a:pt x="56" y="229"/>
                </a:lnTo>
                <a:lnTo>
                  <a:pt x="56" y="229"/>
                </a:lnTo>
                <a:lnTo>
                  <a:pt x="56" y="229"/>
                </a:lnTo>
                <a:lnTo>
                  <a:pt x="56" y="229"/>
                </a:lnTo>
                <a:lnTo>
                  <a:pt x="56" y="229"/>
                </a:lnTo>
                <a:lnTo>
                  <a:pt x="56" y="229"/>
                </a:lnTo>
                <a:lnTo>
                  <a:pt x="56" y="229"/>
                </a:lnTo>
                <a:lnTo>
                  <a:pt x="57" y="229"/>
                </a:lnTo>
                <a:lnTo>
                  <a:pt x="57" y="229"/>
                </a:lnTo>
                <a:lnTo>
                  <a:pt x="57" y="229"/>
                </a:lnTo>
                <a:lnTo>
                  <a:pt x="57" y="229"/>
                </a:lnTo>
                <a:lnTo>
                  <a:pt x="57" y="229"/>
                </a:lnTo>
                <a:lnTo>
                  <a:pt x="57" y="229"/>
                </a:lnTo>
                <a:lnTo>
                  <a:pt x="57" y="229"/>
                </a:lnTo>
                <a:lnTo>
                  <a:pt x="58" y="229"/>
                </a:lnTo>
                <a:lnTo>
                  <a:pt x="58" y="228"/>
                </a:lnTo>
                <a:lnTo>
                  <a:pt x="58" y="228"/>
                </a:lnTo>
                <a:lnTo>
                  <a:pt x="58" y="228"/>
                </a:lnTo>
                <a:lnTo>
                  <a:pt x="58" y="228"/>
                </a:lnTo>
                <a:lnTo>
                  <a:pt x="58" y="228"/>
                </a:lnTo>
                <a:lnTo>
                  <a:pt x="58" y="228"/>
                </a:lnTo>
                <a:lnTo>
                  <a:pt x="59" y="228"/>
                </a:lnTo>
                <a:lnTo>
                  <a:pt x="59" y="228"/>
                </a:lnTo>
                <a:lnTo>
                  <a:pt x="59" y="228"/>
                </a:lnTo>
                <a:lnTo>
                  <a:pt x="59" y="228"/>
                </a:lnTo>
                <a:lnTo>
                  <a:pt x="59" y="228"/>
                </a:lnTo>
                <a:lnTo>
                  <a:pt x="59" y="228"/>
                </a:lnTo>
                <a:lnTo>
                  <a:pt x="59" y="228"/>
                </a:lnTo>
                <a:lnTo>
                  <a:pt x="59" y="228"/>
                </a:lnTo>
                <a:lnTo>
                  <a:pt x="60" y="227"/>
                </a:lnTo>
                <a:lnTo>
                  <a:pt x="60" y="227"/>
                </a:lnTo>
                <a:lnTo>
                  <a:pt x="60" y="227"/>
                </a:lnTo>
                <a:lnTo>
                  <a:pt x="60" y="227"/>
                </a:lnTo>
                <a:lnTo>
                  <a:pt x="60" y="227"/>
                </a:lnTo>
                <a:lnTo>
                  <a:pt x="60" y="227"/>
                </a:lnTo>
                <a:lnTo>
                  <a:pt x="61" y="227"/>
                </a:lnTo>
                <a:lnTo>
                  <a:pt x="61" y="227"/>
                </a:lnTo>
                <a:lnTo>
                  <a:pt x="61" y="227"/>
                </a:lnTo>
                <a:lnTo>
                  <a:pt x="61" y="227"/>
                </a:lnTo>
                <a:lnTo>
                  <a:pt x="61" y="227"/>
                </a:lnTo>
                <a:lnTo>
                  <a:pt x="61" y="227"/>
                </a:lnTo>
                <a:lnTo>
                  <a:pt x="61" y="227"/>
                </a:lnTo>
                <a:lnTo>
                  <a:pt x="62" y="227"/>
                </a:lnTo>
                <a:lnTo>
                  <a:pt x="62" y="227"/>
                </a:lnTo>
                <a:lnTo>
                  <a:pt x="62" y="227"/>
                </a:lnTo>
                <a:lnTo>
                  <a:pt x="62" y="227"/>
                </a:lnTo>
                <a:lnTo>
                  <a:pt x="62" y="227"/>
                </a:lnTo>
                <a:lnTo>
                  <a:pt x="62" y="227"/>
                </a:lnTo>
                <a:lnTo>
                  <a:pt x="62" y="226"/>
                </a:lnTo>
                <a:lnTo>
                  <a:pt x="63" y="226"/>
                </a:lnTo>
                <a:lnTo>
                  <a:pt x="63" y="226"/>
                </a:lnTo>
                <a:lnTo>
                  <a:pt x="63" y="226"/>
                </a:lnTo>
                <a:lnTo>
                  <a:pt x="63" y="226"/>
                </a:lnTo>
                <a:lnTo>
                  <a:pt x="63" y="226"/>
                </a:lnTo>
                <a:lnTo>
                  <a:pt x="63" y="226"/>
                </a:lnTo>
                <a:lnTo>
                  <a:pt x="63" y="226"/>
                </a:lnTo>
                <a:lnTo>
                  <a:pt x="63" y="226"/>
                </a:lnTo>
                <a:lnTo>
                  <a:pt x="63" y="226"/>
                </a:lnTo>
                <a:lnTo>
                  <a:pt x="63" y="226"/>
                </a:lnTo>
                <a:lnTo>
                  <a:pt x="64" y="226"/>
                </a:lnTo>
                <a:lnTo>
                  <a:pt x="64" y="226"/>
                </a:lnTo>
                <a:lnTo>
                  <a:pt x="64" y="226"/>
                </a:lnTo>
                <a:lnTo>
                  <a:pt x="64" y="226"/>
                </a:lnTo>
                <a:lnTo>
                  <a:pt x="64" y="226"/>
                </a:lnTo>
                <a:lnTo>
                  <a:pt x="64" y="226"/>
                </a:lnTo>
                <a:lnTo>
                  <a:pt x="64" y="226"/>
                </a:lnTo>
                <a:lnTo>
                  <a:pt x="65" y="226"/>
                </a:lnTo>
                <a:lnTo>
                  <a:pt x="65" y="226"/>
                </a:lnTo>
                <a:lnTo>
                  <a:pt x="65" y="226"/>
                </a:lnTo>
                <a:lnTo>
                  <a:pt x="65" y="226"/>
                </a:lnTo>
                <a:lnTo>
                  <a:pt x="65" y="226"/>
                </a:lnTo>
                <a:lnTo>
                  <a:pt x="65" y="226"/>
                </a:lnTo>
                <a:lnTo>
                  <a:pt x="65" y="226"/>
                </a:lnTo>
                <a:lnTo>
                  <a:pt x="65" y="226"/>
                </a:lnTo>
                <a:lnTo>
                  <a:pt x="66" y="226"/>
                </a:lnTo>
                <a:lnTo>
                  <a:pt x="66" y="226"/>
                </a:lnTo>
                <a:lnTo>
                  <a:pt x="66" y="226"/>
                </a:lnTo>
                <a:lnTo>
                  <a:pt x="66" y="226"/>
                </a:lnTo>
                <a:lnTo>
                  <a:pt x="66" y="227"/>
                </a:lnTo>
                <a:lnTo>
                  <a:pt x="67" y="227"/>
                </a:lnTo>
                <a:lnTo>
                  <a:pt x="67" y="227"/>
                </a:lnTo>
                <a:lnTo>
                  <a:pt x="67" y="227"/>
                </a:lnTo>
                <a:lnTo>
                  <a:pt x="67" y="227"/>
                </a:lnTo>
                <a:lnTo>
                  <a:pt x="67" y="227"/>
                </a:lnTo>
                <a:lnTo>
                  <a:pt x="67" y="227"/>
                </a:lnTo>
                <a:lnTo>
                  <a:pt x="67" y="227"/>
                </a:lnTo>
                <a:lnTo>
                  <a:pt x="67" y="227"/>
                </a:lnTo>
                <a:lnTo>
                  <a:pt x="67" y="227"/>
                </a:lnTo>
                <a:lnTo>
                  <a:pt x="68" y="227"/>
                </a:lnTo>
                <a:lnTo>
                  <a:pt x="68" y="226"/>
                </a:lnTo>
                <a:lnTo>
                  <a:pt x="68" y="226"/>
                </a:lnTo>
                <a:lnTo>
                  <a:pt x="68" y="226"/>
                </a:lnTo>
                <a:lnTo>
                  <a:pt x="68" y="226"/>
                </a:lnTo>
                <a:lnTo>
                  <a:pt x="68" y="226"/>
                </a:lnTo>
                <a:lnTo>
                  <a:pt x="68" y="226"/>
                </a:lnTo>
                <a:lnTo>
                  <a:pt x="68" y="226"/>
                </a:lnTo>
                <a:lnTo>
                  <a:pt x="68" y="226"/>
                </a:lnTo>
                <a:lnTo>
                  <a:pt x="68" y="226"/>
                </a:lnTo>
                <a:lnTo>
                  <a:pt x="69" y="226"/>
                </a:lnTo>
                <a:lnTo>
                  <a:pt x="69" y="226"/>
                </a:lnTo>
                <a:lnTo>
                  <a:pt x="69" y="226"/>
                </a:lnTo>
                <a:lnTo>
                  <a:pt x="69" y="226"/>
                </a:lnTo>
                <a:lnTo>
                  <a:pt x="69" y="225"/>
                </a:lnTo>
                <a:lnTo>
                  <a:pt x="69" y="225"/>
                </a:lnTo>
                <a:lnTo>
                  <a:pt x="69" y="225"/>
                </a:lnTo>
                <a:lnTo>
                  <a:pt x="69" y="225"/>
                </a:lnTo>
                <a:lnTo>
                  <a:pt x="70" y="225"/>
                </a:lnTo>
                <a:lnTo>
                  <a:pt x="70" y="225"/>
                </a:lnTo>
                <a:lnTo>
                  <a:pt x="70" y="225"/>
                </a:lnTo>
                <a:lnTo>
                  <a:pt x="70" y="225"/>
                </a:lnTo>
                <a:lnTo>
                  <a:pt x="71" y="225"/>
                </a:lnTo>
                <a:lnTo>
                  <a:pt x="71" y="225"/>
                </a:lnTo>
                <a:lnTo>
                  <a:pt x="72" y="225"/>
                </a:lnTo>
                <a:lnTo>
                  <a:pt x="72" y="225"/>
                </a:lnTo>
                <a:lnTo>
                  <a:pt x="72" y="225"/>
                </a:lnTo>
                <a:lnTo>
                  <a:pt x="72" y="225"/>
                </a:lnTo>
                <a:lnTo>
                  <a:pt x="73" y="226"/>
                </a:lnTo>
                <a:lnTo>
                  <a:pt x="74" y="226"/>
                </a:lnTo>
                <a:lnTo>
                  <a:pt x="74" y="226"/>
                </a:lnTo>
                <a:lnTo>
                  <a:pt x="75" y="226"/>
                </a:lnTo>
                <a:lnTo>
                  <a:pt x="75" y="226"/>
                </a:lnTo>
                <a:lnTo>
                  <a:pt x="75" y="226"/>
                </a:lnTo>
                <a:lnTo>
                  <a:pt x="75" y="225"/>
                </a:lnTo>
                <a:lnTo>
                  <a:pt x="75" y="225"/>
                </a:lnTo>
                <a:lnTo>
                  <a:pt x="75" y="225"/>
                </a:lnTo>
                <a:lnTo>
                  <a:pt x="75" y="225"/>
                </a:lnTo>
                <a:lnTo>
                  <a:pt x="76" y="225"/>
                </a:lnTo>
                <a:lnTo>
                  <a:pt x="76" y="225"/>
                </a:lnTo>
                <a:lnTo>
                  <a:pt x="76" y="225"/>
                </a:lnTo>
                <a:lnTo>
                  <a:pt x="76" y="225"/>
                </a:lnTo>
                <a:lnTo>
                  <a:pt x="76" y="225"/>
                </a:lnTo>
                <a:lnTo>
                  <a:pt x="77" y="225"/>
                </a:lnTo>
                <a:lnTo>
                  <a:pt x="77" y="225"/>
                </a:lnTo>
                <a:lnTo>
                  <a:pt x="77" y="224"/>
                </a:lnTo>
                <a:lnTo>
                  <a:pt x="77" y="224"/>
                </a:lnTo>
                <a:lnTo>
                  <a:pt x="77" y="224"/>
                </a:lnTo>
                <a:lnTo>
                  <a:pt x="77" y="224"/>
                </a:lnTo>
                <a:lnTo>
                  <a:pt x="77" y="224"/>
                </a:lnTo>
                <a:lnTo>
                  <a:pt x="77" y="224"/>
                </a:lnTo>
                <a:lnTo>
                  <a:pt x="77" y="224"/>
                </a:lnTo>
                <a:lnTo>
                  <a:pt x="77" y="224"/>
                </a:lnTo>
                <a:lnTo>
                  <a:pt x="78" y="223"/>
                </a:lnTo>
                <a:lnTo>
                  <a:pt x="78" y="223"/>
                </a:lnTo>
                <a:lnTo>
                  <a:pt x="78" y="223"/>
                </a:lnTo>
                <a:lnTo>
                  <a:pt x="78" y="223"/>
                </a:lnTo>
                <a:lnTo>
                  <a:pt x="78" y="223"/>
                </a:lnTo>
                <a:lnTo>
                  <a:pt x="78" y="223"/>
                </a:lnTo>
                <a:lnTo>
                  <a:pt x="78" y="223"/>
                </a:lnTo>
                <a:lnTo>
                  <a:pt x="78" y="223"/>
                </a:lnTo>
                <a:lnTo>
                  <a:pt x="78" y="222"/>
                </a:lnTo>
                <a:lnTo>
                  <a:pt x="78" y="222"/>
                </a:lnTo>
                <a:lnTo>
                  <a:pt x="79" y="222"/>
                </a:lnTo>
                <a:lnTo>
                  <a:pt x="79" y="222"/>
                </a:lnTo>
                <a:lnTo>
                  <a:pt x="79" y="222"/>
                </a:lnTo>
                <a:lnTo>
                  <a:pt x="79" y="222"/>
                </a:lnTo>
                <a:lnTo>
                  <a:pt x="80" y="222"/>
                </a:lnTo>
                <a:lnTo>
                  <a:pt x="80" y="222"/>
                </a:lnTo>
                <a:lnTo>
                  <a:pt x="80" y="222"/>
                </a:lnTo>
                <a:lnTo>
                  <a:pt x="80" y="222"/>
                </a:lnTo>
                <a:lnTo>
                  <a:pt x="80" y="222"/>
                </a:lnTo>
                <a:lnTo>
                  <a:pt x="80" y="221"/>
                </a:lnTo>
                <a:lnTo>
                  <a:pt x="80" y="221"/>
                </a:lnTo>
                <a:lnTo>
                  <a:pt x="80" y="221"/>
                </a:lnTo>
                <a:lnTo>
                  <a:pt x="80" y="221"/>
                </a:lnTo>
                <a:lnTo>
                  <a:pt x="80" y="221"/>
                </a:lnTo>
                <a:lnTo>
                  <a:pt x="80" y="221"/>
                </a:lnTo>
                <a:lnTo>
                  <a:pt x="80" y="221"/>
                </a:lnTo>
                <a:lnTo>
                  <a:pt x="80" y="221"/>
                </a:lnTo>
                <a:lnTo>
                  <a:pt x="81" y="221"/>
                </a:lnTo>
                <a:lnTo>
                  <a:pt x="81" y="220"/>
                </a:lnTo>
                <a:lnTo>
                  <a:pt x="81" y="220"/>
                </a:lnTo>
                <a:lnTo>
                  <a:pt x="81" y="220"/>
                </a:lnTo>
                <a:lnTo>
                  <a:pt x="81" y="220"/>
                </a:lnTo>
                <a:lnTo>
                  <a:pt x="81" y="220"/>
                </a:lnTo>
                <a:lnTo>
                  <a:pt x="81" y="220"/>
                </a:lnTo>
                <a:lnTo>
                  <a:pt x="81" y="220"/>
                </a:lnTo>
                <a:lnTo>
                  <a:pt x="81" y="220"/>
                </a:lnTo>
                <a:lnTo>
                  <a:pt x="82" y="220"/>
                </a:lnTo>
                <a:lnTo>
                  <a:pt x="82" y="219"/>
                </a:lnTo>
                <a:lnTo>
                  <a:pt x="82" y="219"/>
                </a:lnTo>
                <a:lnTo>
                  <a:pt x="82" y="219"/>
                </a:lnTo>
                <a:lnTo>
                  <a:pt x="82" y="219"/>
                </a:lnTo>
                <a:lnTo>
                  <a:pt x="82" y="219"/>
                </a:lnTo>
                <a:lnTo>
                  <a:pt x="82" y="219"/>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7"/>
                </a:lnTo>
                <a:lnTo>
                  <a:pt x="82" y="217"/>
                </a:lnTo>
                <a:lnTo>
                  <a:pt x="82" y="217"/>
                </a:lnTo>
                <a:lnTo>
                  <a:pt x="82" y="217"/>
                </a:lnTo>
                <a:lnTo>
                  <a:pt x="82" y="217"/>
                </a:lnTo>
                <a:lnTo>
                  <a:pt x="82" y="217"/>
                </a:lnTo>
                <a:lnTo>
                  <a:pt x="82" y="217"/>
                </a:lnTo>
                <a:lnTo>
                  <a:pt x="83" y="217"/>
                </a:lnTo>
                <a:lnTo>
                  <a:pt x="83" y="217"/>
                </a:lnTo>
                <a:lnTo>
                  <a:pt x="83" y="217"/>
                </a:lnTo>
                <a:lnTo>
                  <a:pt x="83" y="217"/>
                </a:lnTo>
                <a:lnTo>
                  <a:pt x="83" y="217"/>
                </a:lnTo>
                <a:lnTo>
                  <a:pt x="83" y="217"/>
                </a:lnTo>
                <a:lnTo>
                  <a:pt x="83" y="217"/>
                </a:lnTo>
                <a:lnTo>
                  <a:pt x="83" y="217"/>
                </a:lnTo>
                <a:lnTo>
                  <a:pt x="83" y="217"/>
                </a:lnTo>
                <a:lnTo>
                  <a:pt x="83" y="217"/>
                </a:lnTo>
                <a:lnTo>
                  <a:pt x="83" y="217"/>
                </a:lnTo>
                <a:lnTo>
                  <a:pt x="83" y="217"/>
                </a:lnTo>
                <a:lnTo>
                  <a:pt x="83" y="217"/>
                </a:lnTo>
                <a:lnTo>
                  <a:pt x="83" y="216"/>
                </a:lnTo>
                <a:lnTo>
                  <a:pt x="83" y="216"/>
                </a:lnTo>
                <a:lnTo>
                  <a:pt x="83" y="216"/>
                </a:lnTo>
                <a:lnTo>
                  <a:pt x="83"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5"/>
                </a:lnTo>
                <a:lnTo>
                  <a:pt x="84" y="215"/>
                </a:lnTo>
                <a:lnTo>
                  <a:pt x="84" y="215"/>
                </a:lnTo>
                <a:lnTo>
                  <a:pt x="84" y="215"/>
                </a:lnTo>
                <a:lnTo>
                  <a:pt x="84" y="215"/>
                </a:lnTo>
                <a:lnTo>
                  <a:pt x="84" y="215"/>
                </a:lnTo>
                <a:lnTo>
                  <a:pt x="84" y="215"/>
                </a:lnTo>
                <a:lnTo>
                  <a:pt x="84" y="215"/>
                </a:lnTo>
                <a:lnTo>
                  <a:pt x="84" y="215"/>
                </a:lnTo>
                <a:lnTo>
                  <a:pt x="84" y="215"/>
                </a:lnTo>
                <a:lnTo>
                  <a:pt x="84" y="215"/>
                </a:lnTo>
                <a:lnTo>
                  <a:pt x="84" y="215"/>
                </a:lnTo>
                <a:lnTo>
                  <a:pt x="84" y="215"/>
                </a:lnTo>
                <a:lnTo>
                  <a:pt x="84" y="215"/>
                </a:lnTo>
                <a:lnTo>
                  <a:pt x="84" y="215"/>
                </a:lnTo>
                <a:lnTo>
                  <a:pt x="85" y="215"/>
                </a:lnTo>
                <a:lnTo>
                  <a:pt x="85" y="215"/>
                </a:lnTo>
                <a:lnTo>
                  <a:pt x="85" y="215"/>
                </a:lnTo>
                <a:lnTo>
                  <a:pt x="85" y="215"/>
                </a:lnTo>
                <a:lnTo>
                  <a:pt x="85" y="215"/>
                </a:lnTo>
                <a:lnTo>
                  <a:pt x="85" y="215"/>
                </a:lnTo>
                <a:lnTo>
                  <a:pt x="85" y="215"/>
                </a:lnTo>
                <a:lnTo>
                  <a:pt x="85" y="215"/>
                </a:lnTo>
                <a:lnTo>
                  <a:pt x="85" y="215"/>
                </a:lnTo>
                <a:lnTo>
                  <a:pt x="85" y="215"/>
                </a:lnTo>
                <a:lnTo>
                  <a:pt x="85" y="215"/>
                </a:lnTo>
                <a:lnTo>
                  <a:pt x="85" y="215"/>
                </a:lnTo>
                <a:lnTo>
                  <a:pt x="85" y="215"/>
                </a:lnTo>
                <a:lnTo>
                  <a:pt x="85" y="215"/>
                </a:lnTo>
                <a:lnTo>
                  <a:pt x="85" y="215"/>
                </a:lnTo>
                <a:lnTo>
                  <a:pt x="85" y="215"/>
                </a:lnTo>
                <a:lnTo>
                  <a:pt x="86" y="215"/>
                </a:lnTo>
                <a:lnTo>
                  <a:pt x="86" y="215"/>
                </a:lnTo>
                <a:lnTo>
                  <a:pt x="86" y="215"/>
                </a:lnTo>
                <a:lnTo>
                  <a:pt x="86" y="215"/>
                </a:lnTo>
                <a:lnTo>
                  <a:pt x="86" y="215"/>
                </a:lnTo>
                <a:lnTo>
                  <a:pt x="86" y="215"/>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7" y="214"/>
                </a:lnTo>
                <a:lnTo>
                  <a:pt x="87" y="214"/>
                </a:lnTo>
                <a:lnTo>
                  <a:pt x="87" y="214"/>
                </a:lnTo>
                <a:lnTo>
                  <a:pt x="87" y="214"/>
                </a:lnTo>
                <a:lnTo>
                  <a:pt x="87" y="213"/>
                </a:lnTo>
                <a:lnTo>
                  <a:pt x="87" y="213"/>
                </a:lnTo>
                <a:lnTo>
                  <a:pt x="87" y="213"/>
                </a:lnTo>
                <a:lnTo>
                  <a:pt x="87" y="213"/>
                </a:lnTo>
                <a:lnTo>
                  <a:pt x="87" y="213"/>
                </a:lnTo>
                <a:lnTo>
                  <a:pt x="87" y="214"/>
                </a:lnTo>
                <a:lnTo>
                  <a:pt x="87" y="214"/>
                </a:lnTo>
                <a:lnTo>
                  <a:pt x="87" y="214"/>
                </a:lnTo>
                <a:lnTo>
                  <a:pt x="87" y="214"/>
                </a:lnTo>
                <a:lnTo>
                  <a:pt x="87" y="214"/>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1" y="213"/>
                </a:lnTo>
                <a:lnTo>
                  <a:pt x="91" y="213"/>
                </a:lnTo>
                <a:lnTo>
                  <a:pt x="91" y="213"/>
                </a:lnTo>
                <a:lnTo>
                  <a:pt x="91" y="213"/>
                </a:lnTo>
                <a:lnTo>
                  <a:pt x="91" y="213"/>
                </a:lnTo>
                <a:lnTo>
                  <a:pt x="91" y="213"/>
                </a:lnTo>
                <a:lnTo>
                  <a:pt x="91" y="213"/>
                </a:lnTo>
                <a:lnTo>
                  <a:pt x="91" y="213"/>
                </a:lnTo>
                <a:lnTo>
                  <a:pt x="91" y="213"/>
                </a:lnTo>
                <a:lnTo>
                  <a:pt x="91" y="213"/>
                </a:lnTo>
                <a:lnTo>
                  <a:pt x="91" y="213"/>
                </a:lnTo>
                <a:lnTo>
                  <a:pt x="91" y="213"/>
                </a:lnTo>
                <a:lnTo>
                  <a:pt x="91" y="213"/>
                </a:lnTo>
                <a:lnTo>
                  <a:pt x="91" y="213"/>
                </a:lnTo>
                <a:lnTo>
                  <a:pt x="91" y="213"/>
                </a:lnTo>
                <a:lnTo>
                  <a:pt x="91" y="213"/>
                </a:lnTo>
                <a:lnTo>
                  <a:pt x="91" y="213"/>
                </a:lnTo>
                <a:lnTo>
                  <a:pt x="91" y="213"/>
                </a:lnTo>
                <a:lnTo>
                  <a:pt x="91" y="213"/>
                </a:lnTo>
                <a:lnTo>
                  <a:pt x="91" y="212"/>
                </a:lnTo>
                <a:lnTo>
                  <a:pt x="91" y="212"/>
                </a:lnTo>
                <a:lnTo>
                  <a:pt x="91" y="212"/>
                </a:lnTo>
                <a:lnTo>
                  <a:pt x="91" y="212"/>
                </a:lnTo>
                <a:lnTo>
                  <a:pt x="91" y="212"/>
                </a:lnTo>
                <a:lnTo>
                  <a:pt x="91" y="212"/>
                </a:lnTo>
                <a:lnTo>
                  <a:pt x="91" y="212"/>
                </a:lnTo>
                <a:lnTo>
                  <a:pt x="91" y="212"/>
                </a:lnTo>
                <a:lnTo>
                  <a:pt x="91" y="212"/>
                </a:lnTo>
                <a:lnTo>
                  <a:pt x="91" y="212"/>
                </a:lnTo>
                <a:lnTo>
                  <a:pt x="91" y="212"/>
                </a:lnTo>
                <a:lnTo>
                  <a:pt x="91" y="212"/>
                </a:lnTo>
                <a:lnTo>
                  <a:pt x="91" y="212"/>
                </a:lnTo>
                <a:lnTo>
                  <a:pt x="91" y="212"/>
                </a:lnTo>
                <a:lnTo>
                  <a:pt x="91" y="212"/>
                </a:lnTo>
                <a:lnTo>
                  <a:pt x="91"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3" y="212"/>
                </a:lnTo>
                <a:lnTo>
                  <a:pt x="93" y="212"/>
                </a:lnTo>
                <a:lnTo>
                  <a:pt x="93" y="212"/>
                </a:lnTo>
                <a:lnTo>
                  <a:pt x="93" y="212"/>
                </a:lnTo>
                <a:lnTo>
                  <a:pt x="93" y="212"/>
                </a:lnTo>
                <a:lnTo>
                  <a:pt x="93" y="212"/>
                </a:lnTo>
                <a:lnTo>
                  <a:pt x="93" y="212"/>
                </a:lnTo>
                <a:lnTo>
                  <a:pt x="93" y="212"/>
                </a:lnTo>
                <a:lnTo>
                  <a:pt x="93" y="212"/>
                </a:lnTo>
                <a:lnTo>
                  <a:pt x="93" y="212"/>
                </a:lnTo>
                <a:lnTo>
                  <a:pt x="93" y="211"/>
                </a:lnTo>
                <a:lnTo>
                  <a:pt x="93" y="211"/>
                </a:lnTo>
                <a:lnTo>
                  <a:pt x="93" y="211"/>
                </a:lnTo>
                <a:lnTo>
                  <a:pt x="93" y="211"/>
                </a:lnTo>
                <a:lnTo>
                  <a:pt x="93" y="211"/>
                </a:lnTo>
                <a:lnTo>
                  <a:pt x="93" y="211"/>
                </a:lnTo>
                <a:lnTo>
                  <a:pt x="93" y="211"/>
                </a:lnTo>
                <a:lnTo>
                  <a:pt x="93" y="211"/>
                </a:lnTo>
                <a:lnTo>
                  <a:pt x="93" y="211"/>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6" y="212"/>
                </a:lnTo>
                <a:lnTo>
                  <a:pt x="96" y="212"/>
                </a:lnTo>
                <a:lnTo>
                  <a:pt x="96" y="212"/>
                </a:lnTo>
                <a:lnTo>
                  <a:pt x="96" y="212"/>
                </a:lnTo>
                <a:lnTo>
                  <a:pt x="96" y="212"/>
                </a:lnTo>
                <a:lnTo>
                  <a:pt x="96" y="212"/>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7" y="211"/>
                </a:lnTo>
                <a:lnTo>
                  <a:pt x="97" y="211"/>
                </a:lnTo>
                <a:lnTo>
                  <a:pt x="97" y="211"/>
                </a:lnTo>
                <a:lnTo>
                  <a:pt x="97" y="211"/>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8" y="209"/>
                </a:lnTo>
                <a:lnTo>
                  <a:pt x="98" y="209"/>
                </a:lnTo>
                <a:lnTo>
                  <a:pt x="98" y="209"/>
                </a:lnTo>
                <a:lnTo>
                  <a:pt x="98" y="209"/>
                </a:lnTo>
                <a:lnTo>
                  <a:pt x="98" y="209"/>
                </a:lnTo>
                <a:lnTo>
                  <a:pt x="98" y="209"/>
                </a:lnTo>
                <a:lnTo>
                  <a:pt x="98" y="209"/>
                </a:lnTo>
                <a:lnTo>
                  <a:pt x="98" y="209"/>
                </a:lnTo>
                <a:lnTo>
                  <a:pt x="98" y="209"/>
                </a:lnTo>
                <a:lnTo>
                  <a:pt x="98" y="209"/>
                </a:lnTo>
                <a:lnTo>
                  <a:pt x="98" y="209"/>
                </a:lnTo>
                <a:lnTo>
                  <a:pt x="98" y="209"/>
                </a:lnTo>
                <a:lnTo>
                  <a:pt x="98" y="209"/>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7"/>
                </a:lnTo>
                <a:lnTo>
                  <a:pt x="98" y="207"/>
                </a:lnTo>
                <a:lnTo>
                  <a:pt x="98" y="207"/>
                </a:lnTo>
                <a:lnTo>
                  <a:pt x="98" y="207"/>
                </a:lnTo>
                <a:lnTo>
                  <a:pt x="98" y="207"/>
                </a:lnTo>
                <a:lnTo>
                  <a:pt x="98" y="207"/>
                </a:lnTo>
                <a:lnTo>
                  <a:pt x="98" y="207"/>
                </a:lnTo>
                <a:lnTo>
                  <a:pt x="98" y="207"/>
                </a:lnTo>
                <a:lnTo>
                  <a:pt x="98" y="207"/>
                </a:lnTo>
                <a:lnTo>
                  <a:pt x="98" y="207"/>
                </a:lnTo>
                <a:lnTo>
                  <a:pt x="98" y="207"/>
                </a:lnTo>
                <a:lnTo>
                  <a:pt x="98" y="207"/>
                </a:lnTo>
                <a:lnTo>
                  <a:pt x="98" y="207"/>
                </a:lnTo>
                <a:lnTo>
                  <a:pt x="98" y="207"/>
                </a:lnTo>
                <a:lnTo>
                  <a:pt x="98" y="207"/>
                </a:lnTo>
                <a:lnTo>
                  <a:pt x="98" y="207"/>
                </a:lnTo>
                <a:lnTo>
                  <a:pt x="99" y="207"/>
                </a:lnTo>
                <a:lnTo>
                  <a:pt x="99" y="207"/>
                </a:lnTo>
                <a:lnTo>
                  <a:pt x="99" y="207"/>
                </a:lnTo>
                <a:lnTo>
                  <a:pt x="99" y="207"/>
                </a:lnTo>
                <a:lnTo>
                  <a:pt x="99" y="207"/>
                </a:lnTo>
                <a:lnTo>
                  <a:pt x="99" y="207"/>
                </a:lnTo>
                <a:lnTo>
                  <a:pt x="99" y="207"/>
                </a:lnTo>
                <a:lnTo>
                  <a:pt x="99" y="207"/>
                </a:lnTo>
                <a:lnTo>
                  <a:pt x="99" y="207"/>
                </a:lnTo>
                <a:lnTo>
                  <a:pt x="99" y="207"/>
                </a:lnTo>
                <a:lnTo>
                  <a:pt x="99" y="207"/>
                </a:lnTo>
                <a:lnTo>
                  <a:pt x="99" y="207"/>
                </a:lnTo>
                <a:lnTo>
                  <a:pt x="99" y="207"/>
                </a:lnTo>
                <a:lnTo>
                  <a:pt x="99" y="207"/>
                </a:lnTo>
                <a:lnTo>
                  <a:pt x="99" y="206"/>
                </a:lnTo>
                <a:lnTo>
                  <a:pt x="99" y="206"/>
                </a:lnTo>
                <a:lnTo>
                  <a:pt x="99" y="206"/>
                </a:lnTo>
                <a:lnTo>
                  <a:pt x="99" y="206"/>
                </a:lnTo>
                <a:lnTo>
                  <a:pt x="99" y="206"/>
                </a:lnTo>
                <a:lnTo>
                  <a:pt x="99" y="206"/>
                </a:lnTo>
                <a:lnTo>
                  <a:pt x="99" y="206"/>
                </a:lnTo>
                <a:lnTo>
                  <a:pt x="99" y="206"/>
                </a:lnTo>
                <a:lnTo>
                  <a:pt x="99" y="206"/>
                </a:lnTo>
                <a:lnTo>
                  <a:pt x="99" y="206"/>
                </a:lnTo>
                <a:lnTo>
                  <a:pt x="99" y="206"/>
                </a:lnTo>
                <a:lnTo>
                  <a:pt x="99" y="206"/>
                </a:lnTo>
                <a:lnTo>
                  <a:pt x="99" y="206"/>
                </a:lnTo>
                <a:lnTo>
                  <a:pt x="100" y="206"/>
                </a:lnTo>
                <a:lnTo>
                  <a:pt x="100" y="206"/>
                </a:lnTo>
                <a:lnTo>
                  <a:pt x="100" y="207"/>
                </a:lnTo>
                <a:lnTo>
                  <a:pt x="100" y="207"/>
                </a:lnTo>
                <a:lnTo>
                  <a:pt x="100" y="207"/>
                </a:lnTo>
                <a:lnTo>
                  <a:pt x="101" y="208"/>
                </a:lnTo>
                <a:lnTo>
                  <a:pt x="102" y="209"/>
                </a:lnTo>
                <a:lnTo>
                  <a:pt x="103" y="209"/>
                </a:lnTo>
                <a:lnTo>
                  <a:pt x="103" y="209"/>
                </a:lnTo>
                <a:lnTo>
                  <a:pt x="103" y="209"/>
                </a:lnTo>
                <a:lnTo>
                  <a:pt x="103" y="209"/>
                </a:lnTo>
                <a:lnTo>
                  <a:pt x="103" y="210"/>
                </a:lnTo>
                <a:lnTo>
                  <a:pt x="104" y="210"/>
                </a:lnTo>
                <a:lnTo>
                  <a:pt x="105" y="212"/>
                </a:lnTo>
                <a:lnTo>
                  <a:pt x="106" y="213"/>
                </a:lnTo>
                <a:lnTo>
                  <a:pt x="108" y="214"/>
                </a:lnTo>
                <a:lnTo>
                  <a:pt x="108" y="214"/>
                </a:lnTo>
                <a:lnTo>
                  <a:pt x="109" y="215"/>
                </a:lnTo>
                <a:lnTo>
                  <a:pt x="109" y="215"/>
                </a:lnTo>
                <a:lnTo>
                  <a:pt x="109" y="215"/>
                </a:lnTo>
                <a:lnTo>
                  <a:pt x="109" y="215"/>
                </a:lnTo>
                <a:lnTo>
                  <a:pt x="110" y="216"/>
                </a:lnTo>
                <a:lnTo>
                  <a:pt x="110" y="216"/>
                </a:lnTo>
                <a:lnTo>
                  <a:pt x="111" y="217"/>
                </a:lnTo>
                <a:lnTo>
                  <a:pt x="112" y="218"/>
                </a:lnTo>
                <a:lnTo>
                  <a:pt x="112" y="218"/>
                </a:lnTo>
                <a:lnTo>
                  <a:pt x="113" y="219"/>
                </a:lnTo>
                <a:lnTo>
                  <a:pt x="113" y="219"/>
                </a:lnTo>
                <a:lnTo>
                  <a:pt x="114" y="220"/>
                </a:lnTo>
                <a:lnTo>
                  <a:pt x="116" y="221"/>
                </a:lnTo>
                <a:lnTo>
                  <a:pt x="116" y="222"/>
                </a:lnTo>
                <a:lnTo>
                  <a:pt x="116" y="222"/>
                </a:lnTo>
                <a:lnTo>
                  <a:pt x="116" y="222"/>
                </a:lnTo>
                <a:lnTo>
                  <a:pt x="117" y="223"/>
                </a:lnTo>
                <a:lnTo>
                  <a:pt x="117" y="223"/>
                </a:lnTo>
                <a:lnTo>
                  <a:pt x="117" y="223"/>
                </a:lnTo>
                <a:lnTo>
                  <a:pt x="118" y="223"/>
                </a:lnTo>
                <a:lnTo>
                  <a:pt x="118" y="223"/>
                </a:lnTo>
                <a:lnTo>
                  <a:pt x="118" y="223"/>
                </a:lnTo>
                <a:lnTo>
                  <a:pt x="118" y="223"/>
                </a:lnTo>
                <a:lnTo>
                  <a:pt x="118" y="223"/>
                </a:lnTo>
                <a:lnTo>
                  <a:pt x="118" y="223"/>
                </a:lnTo>
                <a:lnTo>
                  <a:pt x="118" y="223"/>
                </a:lnTo>
                <a:lnTo>
                  <a:pt x="118" y="223"/>
                </a:lnTo>
                <a:lnTo>
                  <a:pt x="118" y="223"/>
                </a:lnTo>
                <a:lnTo>
                  <a:pt x="118" y="223"/>
                </a:lnTo>
                <a:lnTo>
                  <a:pt x="118" y="223"/>
                </a:lnTo>
                <a:lnTo>
                  <a:pt x="118" y="223"/>
                </a:lnTo>
                <a:lnTo>
                  <a:pt x="118" y="223"/>
                </a:lnTo>
                <a:lnTo>
                  <a:pt x="118" y="222"/>
                </a:lnTo>
                <a:lnTo>
                  <a:pt x="118" y="222"/>
                </a:lnTo>
                <a:lnTo>
                  <a:pt x="118" y="222"/>
                </a:lnTo>
                <a:lnTo>
                  <a:pt x="118" y="222"/>
                </a:lnTo>
                <a:lnTo>
                  <a:pt x="118" y="222"/>
                </a:lnTo>
                <a:lnTo>
                  <a:pt x="118" y="222"/>
                </a:lnTo>
                <a:lnTo>
                  <a:pt x="118" y="222"/>
                </a:lnTo>
                <a:lnTo>
                  <a:pt x="118" y="222"/>
                </a:lnTo>
                <a:lnTo>
                  <a:pt x="118" y="222"/>
                </a:lnTo>
                <a:lnTo>
                  <a:pt x="118" y="222"/>
                </a:lnTo>
                <a:lnTo>
                  <a:pt x="118" y="222"/>
                </a:lnTo>
                <a:lnTo>
                  <a:pt x="118" y="222"/>
                </a:lnTo>
                <a:lnTo>
                  <a:pt x="118" y="222"/>
                </a:lnTo>
                <a:lnTo>
                  <a:pt x="119" y="222"/>
                </a:lnTo>
                <a:lnTo>
                  <a:pt x="119" y="222"/>
                </a:lnTo>
                <a:lnTo>
                  <a:pt x="118" y="222"/>
                </a:lnTo>
                <a:lnTo>
                  <a:pt x="119" y="222"/>
                </a:lnTo>
                <a:lnTo>
                  <a:pt x="119" y="222"/>
                </a:lnTo>
                <a:lnTo>
                  <a:pt x="119" y="221"/>
                </a:lnTo>
                <a:lnTo>
                  <a:pt x="119" y="221"/>
                </a:lnTo>
                <a:lnTo>
                  <a:pt x="119" y="221"/>
                </a:lnTo>
                <a:lnTo>
                  <a:pt x="119" y="221"/>
                </a:lnTo>
                <a:lnTo>
                  <a:pt x="119" y="221"/>
                </a:lnTo>
                <a:lnTo>
                  <a:pt x="119" y="221"/>
                </a:lnTo>
                <a:lnTo>
                  <a:pt x="120" y="221"/>
                </a:lnTo>
                <a:lnTo>
                  <a:pt x="120" y="221"/>
                </a:lnTo>
                <a:lnTo>
                  <a:pt x="120" y="221"/>
                </a:lnTo>
                <a:lnTo>
                  <a:pt x="120" y="221"/>
                </a:lnTo>
                <a:lnTo>
                  <a:pt x="120" y="221"/>
                </a:lnTo>
                <a:lnTo>
                  <a:pt x="120" y="221"/>
                </a:lnTo>
                <a:lnTo>
                  <a:pt x="120" y="221"/>
                </a:lnTo>
                <a:lnTo>
                  <a:pt x="121" y="220"/>
                </a:lnTo>
                <a:lnTo>
                  <a:pt x="121" y="220"/>
                </a:lnTo>
                <a:lnTo>
                  <a:pt x="121" y="219"/>
                </a:lnTo>
                <a:lnTo>
                  <a:pt x="121" y="219"/>
                </a:lnTo>
                <a:lnTo>
                  <a:pt x="121" y="218"/>
                </a:lnTo>
                <a:lnTo>
                  <a:pt x="121" y="218"/>
                </a:lnTo>
                <a:lnTo>
                  <a:pt x="121" y="218"/>
                </a:lnTo>
                <a:lnTo>
                  <a:pt x="121" y="218"/>
                </a:lnTo>
                <a:lnTo>
                  <a:pt x="121" y="218"/>
                </a:lnTo>
                <a:lnTo>
                  <a:pt x="122" y="217"/>
                </a:lnTo>
                <a:lnTo>
                  <a:pt x="122" y="217"/>
                </a:lnTo>
                <a:lnTo>
                  <a:pt x="122" y="217"/>
                </a:lnTo>
                <a:lnTo>
                  <a:pt x="122" y="217"/>
                </a:lnTo>
                <a:lnTo>
                  <a:pt x="122" y="217"/>
                </a:lnTo>
                <a:lnTo>
                  <a:pt x="122" y="216"/>
                </a:lnTo>
                <a:lnTo>
                  <a:pt x="123" y="216"/>
                </a:lnTo>
                <a:lnTo>
                  <a:pt x="123" y="216"/>
                </a:lnTo>
                <a:lnTo>
                  <a:pt x="123" y="216"/>
                </a:lnTo>
                <a:lnTo>
                  <a:pt x="123" y="215"/>
                </a:lnTo>
                <a:lnTo>
                  <a:pt x="123" y="215"/>
                </a:lnTo>
                <a:lnTo>
                  <a:pt x="123" y="215"/>
                </a:lnTo>
                <a:lnTo>
                  <a:pt x="123" y="215"/>
                </a:lnTo>
                <a:lnTo>
                  <a:pt x="123" y="215"/>
                </a:lnTo>
                <a:lnTo>
                  <a:pt x="123" y="215"/>
                </a:lnTo>
                <a:lnTo>
                  <a:pt x="123" y="215"/>
                </a:lnTo>
                <a:lnTo>
                  <a:pt x="123" y="215"/>
                </a:lnTo>
                <a:lnTo>
                  <a:pt x="123" y="215"/>
                </a:lnTo>
                <a:lnTo>
                  <a:pt x="123" y="215"/>
                </a:lnTo>
                <a:lnTo>
                  <a:pt x="123" y="215"/>
                </a:lnTo>
                <a:lnTo>
                  <a:pt x="122" y="215"/>
                </a:lnTo>
                <a:lnTo>
                  <a:pt x="122" y="215"/>
                </a:lnTo>
                <a:lnTo>
                  <a:pt x="122" y="214"/>
                </a:lnTo>
                <a:lnTo>
                  <a:pt x="122" y="214"/>
                </a:lnTo>
                <a:lnTo>
                  <a:pt x="123" y="214"/>
                </a:lnTo>
                <a:lnTo>
                  <a:pt x="123" y="214"/>
                </a:lnTo>
                <a:lnTo>
                  <a:pt x="123" y="214"/>
                </a:lnTo>
                <a:lnTo>
                  <a:pt x="123" y="214"/>
                </a:lnTo>
                <a:lnTo>
                  <a:pt x="123" y="214"/>
                </a:lnTo>
                <a:lnTo>
                  <a:pt x="123" y="214"/>
                </a:lnTo>
                <a:lnTo>
                  <a:pt x="123" y="214"/>
                </a:lnTo>
                <a:lnTo>
                  <a:pt x="123" y="214"/>
                </a:lnTo>
                <a:lnTo>
                  <a:pt x="123" y="214"/>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4" y="213"/>
                </a:lnTo>
                <a:lnTo>
                  <a:pt x="124" y="213"/>
                </a:lnTo>
                <a:lnTo>
                  <a:pt x="124" y="213"/>
                </a:lnTo>
                <a:lnTo>
                  <a:pt x="124" y="213"/>
                </a:lnTo>
                <a:lnTo>
                  <a:pt x="124" y="213"/>
                </a:lnTo>
                <a:lnTo>
                  <a:pt x="124" y="213"/>
                </a:lnTo>
                <a:lnTo>
                  <a:pt x="124" y="213"/>
                </a:lnTo>
                <a:lnTo>
                  <a:pt x="124" y="213"/>
                </a:lnTo>
                <a:lnTo>
                  <a:pt x="124" y="213"/>
                </a:lnTo>
                <a:lnTo>
                  <a:pt x="124" y="213"/>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5" y="212"/>
                </a:lnTo>
                <a:lnTo>
                  <a:pt x="125" y="212"/>
                </a:lnTo>
                <a:lnTo>
                  <a:pt x="125" y="212"/>
                </a:lnTo>
                <a:lnTo>
                  <a:pt x="125" y="212"/>
                </a:lnTo>
                <a:lnTo>
                  <a:pt x="125" y="212"/>
                </a:lnTo>
                <a:lnTo>
                  <a:pt x="125" y="212"/>
                </a:lnTo>
                <a:lnTo>
                  <a:pt x="125" y="212"/>
                </a:lnTo>
                <a:lnTo>
                  <a:pt x="125" y="212"/>
                </a:lnTo>
                <a:lnTo>
                  <a:pt x="125" y="212"/>
                </a:lnTo>
                <a:lnTo>
                  <a:pt x="125" y="212"/>
                </a:lnTo>
                <a:lnTo>
                  <a:pt x="125" y="212"/>
                </a:lnTo>
                <a:lnTo>
                  <a:pt x="125" y="212"/>
                </a:lnTo>
                <a:lnTo>
                  <a:pt x="125" y="212"/>
                </a:lnTo>
                <a:lnTo>
                  <a:pt x="125" y="212"/>
                </a:lnTo>
                <a:lnTo>
                  <a:pt x="125" y="212"/>
                </a:lnTo>
                <a:lnTo>
                  <a:pt x="125" y="212"/>
                </a:lnTo>
                <a:lnTo>
                  <a:pt x="125" y="212"/>
                </a:lnTo>
                <a:lnTo>
                  <a:pt x="126" y="212"/>
                </a:lnTo>
                <a:lnTo>
                  <a:pt x="126" y="212"/>
                </a:lnTo>
                <a:lnTo>
                  <a:pt x="126" y="212"/>
                </a:lnTo>
                <a:lnTo>
                  <a:pt x="126" y="212"/>
                </a:lnTo>
                <a:lnTo>
                  <a:pt x="126" y="212"/>
                </a:lnTo>
                <a:lnTo>
                  <a:pt x="126" y="212"/>
                </a:lnTo>
                <a:lnTo>
                  <a:pt x="126" y="212"/>
                </a:lnTo>
                <a:lnTo>
                  <a:pt x="126" y="212"/>
                </a:lnTo>
                <a:lnTo>
                  <a:pt x="126" y="212"/>
                </a:lnTo>
                <a:lnTo>
                  <a:pt x="126" y="212"/>
                </a:lnTo>
                <a:lnTo>
                  <a:pt x="126" y="212"/>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0"/>
                </a:lnTo>
                <a:lnTo>
                  <a:pt x="126" y="210"/>
                </a:lnTo>
                <a:lnTo>
                  <a:pt x="126" y="210"/>
                </a:lnTo>
                <a:lnTo>
                  <a:pt x="126" y="210"/>
                </a:lnTo>
                <a:lnTo>
                  <a:pt x="126" y="210"/>
                </a:lnTo>
                <a:lnTo>
                  <a:pt x="126" y="210"/>
                </a:lnTo>
                <a:lnTo>
                  <a:pt x="126" y="210"/>
                </a:lnTo>
                <a:lnTo>
                  <a:pt x="126" y="210"/>
                </a:lnTo>
                <a:lnTo>
                  <a:pt x="126" y="210"/>
                </a:lnTo>
                <a:lnTo>
                  <a:pt x="126" y="210"/>
                </a:lnTo>
                <a:lnTo>
                  <a:pt x="126" y="210"/>
                </a:lnTo>
                <a:lnTo>
                  <a:pt x="126"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6" y="209"/>
                </a:lnTo>
                <a:lnTo>
                  <a:pt x="126" y="209"/>
                </a:lnTo>
                <a:lnTo>
                  <a:pt x="126" y="208"/>
                </a:lnTo>
                <a:lnTo>
                  <a:pt x="126" y="208"/>
                </a:lnTo>
                <a:lnTo>
                  <a:pt x="126" y="208"/>
                </a:lnTo>
                <a:lnTo>
                  <a:pt x="126" y="208"/>
                </a:lnTo>
                <a:lnTo>
                  <a:pt x="126" y="208"/>
                </a:lnTo>
                <a:lnTo>
                  <a:pt x="126" y="208"/>
                </a:lnTo>
                <a:lnTo>
                  <a:pt x="126" y="208"/>
                </a:lnTo>
                <a:lnTo>
                  <a:pt x="126" y="207"/>
                </a:lnTo>
                <a:lnTo>
                  <a:pt x="126" y="207"/>
                </a:lnTo>
                <a:lnTo>
                  <a:pt x="126" y="207"/>
                </a:lnTo>
                <a:lnTo>
                  <a:pt x="126" y="207"/>
                </a:lnTo>
                <a:lnTo>
                  <a:pt x="126" y="207"/>
                </a:lnTo>
                <a:lnTo>
                  <a:pt x="126" y="207"/>
                </a:lnTo>
                <a:lnTo>
                  <a:pt x="126" y="207"/>
                </a:lnTo>
                <a:lnTo>
                  <a:pt x="126" y="206"/>
                </a:lnTo>
                <a:lnTo>
                  <a:pt x="126" y="206"/>
                </a:lnTo>
                <a:lnTo>
                  <a:pt x="126" y="206"/>
                </a:lnTo>
                <a:lnTo>
                  <a:pt x="126" y="206"/>
                </a:lnTo>
                <a:lnTo>
                  <a:pt x="126" y="206"/>
                </a:lnTo>
                <a:lnTo>
                  <a:pt x="126" y="205"/>
                </a:lnTo>
                <a:lnTo>
                  <a:pt x="126" y="205"/>
                </a:lnTo>
                <a:lnTo>
                  <a:pt x="126" y="205"/>
                </a:lnTo>
                <a:lnTo>
                  <a:pt x="126" y="205"/>
                </a:lnTo>
                <a:lnTo>
                  <a:pt x="126" y="205"/>
                </a:lnTo>
                <a:lnTo>
                  <a:pt x="126" y="205"/>
                </a:lnTo>
                <a:lnTo>
                  <a:pt x="126" y="205"/>
                </a:lnTo>
                <a:lnTo>
                  <a:pt x="126" y="205"/>
                </a:lnTo>
                <a:lnTo>
                  <a:pt x="127" y="205"/>
                </a:lnTo>
                <a:lnTo>
                  <a:pt x="127" y="205"/>
                </a:lnTo>
                <a:lnTo>
                  <a:pt x="127" y="205"/>
                </a:lnTo>
                <a:lnTo>
                  <a:pt x="127" y="205"/>
                </a:lnTo>
                <a:lnTo>
                  <a:pt x="127" y="205"/>
                </a:lnTo>
                <a:lnTo>
                  <a:pt x="128" y="206"/>
                </a:lnTo>
                <a:lnTo>
                  <a:pt x="129" y="206"/>
                </a:lnTo>
                <a:lnTo>
                  <a:pt x="129" y="207"/>
                </a:lnTo>
                <a:lnTo>
                  <a:pt x="129" y="207"/>
                </a:lnTo>
                <a:lnTo>
                  <a:pt x="130" y="207"/>
                </a:lnTo>
                <a:lnTo>
                  <a:pt x="131" y="207"/>
                </a:lnTo>
                <a:lnTo>
                  <a:pt x="132" y="207"/>
                </a:lnTo>
                <a:lnTo>
                  <a:pt x="133" y="207"/>
                </a:lnTo>
                <a:lnTo>
                  <a:pt x="134" y="208"/>
                </a:lnTo>
                <a:lnTo>
                  <a:pt x="134" y="208"/>
                </a:lnTo>
                <a:lnTo>
                  <a:pt x="134" y="208"/>
                </a:lnTo>
                <a:lnTo>
                  <a:pt x="134" y="208"/>
                </a:lnTo>
                <a:lnTo>
                  <a:pt x="135" y="208"/>
                </a:lnTo>
                <a:lnTo>
                  <a:pt x="135" y="208"/>
                </a:lnTo>
                <a:lnTo>
                  <a:pt x="135" y="208"/>
                </a:lnTo>
                <a:lnTo>
                  <a:pt x="135" y="209"/>
                </a:lnTo>
                <a:lnTo>
                  <a:pt x="135" y="209"/>
                </a:lnTo>
                <a:lnTo>
                  <a:pt x="135" y="209"/>
                </a:lnTo>
                <a:lnTo>
                  <a:pt x="135" y="209"/>
                </a:lnTo>
                <a:lnTo>
                  <a:pt x="135" y="210"/>
                </a:lnTo>
                <a:lnTo>
                  <a:pt x="135" y="210"/>
                </a:lnTo>
                <a:lnTo>
                  <a:pt x="135" y="210"/>
                </a:lnTo>
                <a:lnTo>
                  <a:pt x="135" y="210"/>
                </a:lnTo>
                <a:lnTo>
                  <a:pt x="135" y="210"/>
                </a:lnTo>
                <a:lnTo>
                  <a:pt x="136" y="210"/>
                </a:lnTo>
                <a:lnTo>
                  <a:pt x="136" y="210"/>
                </a:lnTo>
                <a:lnTo>
                  <a:pt x="137" y="210"/>
                </a:lnTo>
                <a:lnTo>
                  <a:pt x="137" y="210"/>
                </a:lnTo>
                <a:lnTo>
                  <a:pt x="138" y="210"/>
                </a:lnTo>
                <a:lnTo>
                  <a:pt x="138" y="210"/>
                </a:lnTo>
                <a:lnTo>
                  <a:pt x="138" y="210"/>
                </a:lnTo>
                <a:lnTo>
                  <a:pt x="138" y="210"/>
                </a:lnTo>
                <a:lnTo>
                  <a:pt x="139" y="210"/>
                </a:lnTo>
                <a:lnTo>
                  <a:pt x="139" y="210"/>
                </a:lnTo>
                <a:lnTo>
                  <a:pt x="139" y="210"/>
                </a:lnTo>
                <a:lnTo>
                  <a:pt x="139" y="210"/>
                </a:lnTo>
                <a:lnTo>
                  <a:pt x="140" y="210"/>
                </a:lnTo>
                <a:lnTo>
                  <a:pt x="140" y="210"/>
                </a:lnTo>
                <a:lnTo>
                  <a:pt x="140" y="210"/>
                </a:lnTo>
                <a:lnTo>
                  <a:pt x="140" y="210"/>
                </a:lnTo>
                <a:lnTo>
                  <a:pt x="140" y="211"/>
                </a:lnTo>
                <a:lnTo>
                  <a:pt x="140" y="211"/>
                </a:lnTo>
                <a:lnTo>
                  <a:pt x="140" y="211"/>
                </a:lnTo>
                <a:lnTo>
                  <a:pt x="141" y="211"/>
                </a:lnTo>
                <a:lnTo>
                  <a:pt x="141" y="210"/>
                </a:lnTo>
                <a:lnTo>
                  <a:pt x="141" y="210"/>
                </a:lnTo>
                <a:lnTo>
                  <a:pt x="141" y="210"/>
                </a:lnTo>
                <a:lnTo>
                  <a:pt x="141" y="210"/>
                </a:lnTo>
                <a:lnTo>
                  <a:pt x="141" y="210"/>
                </a:lnTo>
                <a:lnTo>
                  <a:pt x="141" y="210"/>
                </a:lnTo>
                <a:lnTo>
                  <a:pt x="141" y="210"/>
                </a:lnTo>
                <a:lnTo>
                  <a:pt x="142" y="210"/>
                </a:lnTo>
                <a:lnTo>
                  <a:pt x="142" y="210"/>
                </a:lnTo>
                <a:lnTo>
                  <a:pt x="142" y="210"/>
                </a:lnTo>
                <a:lnTo>
                  <a:pt x="142" y="210"/>
                </a:lnTo>
                <a:lnTo>
                  <a:pt x="143" y="210"/>
                </a:lnTo>
                <a:lnTo>
                  <a:pt x="143" y="210"/>
                </a:lnTo>
                <a:lnTo>
                  <a:pt x="143" y="210"/>
                </a:lnTo>
                <a:lnTo>
                  <a:pt x="144" y="210"/>
                </a:lnTo>
                <a:lnTo>
                  <a:pt x="144" y="210"/>
                </a:lnTo>
                <a:lnTo>
                  <a:pt x="144" y="210"/>
                </a:lnTo>
                <a:lnTo>
                  <a:pt x="144" y="210"/>
                </a:lnTo>
                <a:lnTo>
                  <a:pt x="145" y="210"/>
                </a:lnTo>
                <a:lnTo>
                  <a:pt x="145" y="210"/>
                </a:lnTo>
                <a:lnTo>
                  <a:pt x="145" y="210"/>
                </a:lnTo>
                <a:lnTo>
                  <a:pt x="145" y="210"/>
                </a:lnTo>
                <a:lnTo>
                  <a:pt x="145" y="211"/>
                </a:lnTo>
                <a:lnTo>
                  <a:pt x="146" y="211"/>
                </a:lnTo>
                <a:lnTo>
                  <a:pt x="146" y="211"/>
                </a:lnTo>
                <a:lnTo>
                  <a:pt x="146" y="211"/>
                </a:lnTo>
                <a:lnTo>
                  <a:pt x="146" y="211"/>
                </a:lnTo>
                <a:lnTo>
                  <a:pt x="146" y="211"/>
                </a:lnTo>
                <a:lnTo>
                  <a:pt x="146" y="211"/>
                </a:lnTo>
                <a:lnTo>
                  <a:pt x="146" y="212"/>
                </a:lnTo>
                <a:lnTo>
                  <a:pt x="146" y="212"/>
                </a:lnTo>
                <a:lnTo>
                  <a:pt x="146" y="212"/>
                </a:lnTo>
                <a:lnTo>
                  <a:pt x="146" y="212"/>
                </a:lnTo>
                <a:lnTo>
                  <a:pt x="146" y="212"/>
                </a:lnTo>
                <a:lnTo>
                  <a:pt x="146" y="212"/>
                </a:lnTo>
                <a:lnTo>
                  <a:pt x="146" y="212"/>
                </a:lnTo>
                <a:lnTo>
                  <a:pt x="146" y="212"/>
                </a:lnTo>
                <a:lnTo>
                  <a:pt x="146" y="212"/>
                </a:lnTo>
                <a:lnTo>
                  <a:pt x="146" y="212"/>
                </a:lnTo>
                <a:lnTo>
                  <a:pt x="146" y="212"/>
                </a:lnTo>
                <a:lnTo>
                  <a:pt x="147" y="212"/>
                </a:lnTo>
                <a:lnTo>
                  <a:pt x="147" y="212"/>
                </a:lnTo>
                <a:lnTo>
                  <a:pt x="147" y="212"/>
                </a:lnTo>
                <a:lnTo>
                  <a:pt x="147" y="212"/>
                </a:lnTo>
                <a:lnTo>
                  <a:pt x="147" y="212"/>
                </a:lnTo>
                <a:lnTo>
                  <a:pt x="147" y="212"/>
                </a:lnTo>
                <a:lnTo>
                  <a:pt x="148" y="212"/>
                </a:lnTo>
                <a:lnTo>
                  <a:pt x="148" y="212"/>
                </a:lnTo>
                <a:lnTo>
                  <a:pt x="148" y="212"/>
                </a:lnTo>
                <a:lnTo>
                  <a:pt x="149" y="212"/>
                </a:lnTo>
                <a:lnTo>
                  <a:pt x="149" y="212"/>
                </a:lnTo>
                <a:lnTo>
                  <a:pt x="149" y="212"/>
                </a:lnTo>
                <a:lnTo>
                  <a:pt x="149" y="211"/>
                </a:lnTo>
                <a:lnTo>
                  <a:pt x="149" y="211"/>
                </a:lnTo>
                <a:lnTo>
                  <a:pt x="149" y="211"/>
                </a:lnTo>
                <a:lnTo>
                  <a:pt x="149" y="211"/>
                </a:lnTo>
                <a:lnTo>
                  <a:pt x="150" y="211"/>
                </a:lnTo>
                <a:lnTo>
                  <a:pt x="150" y="211"/>
                </a:lnTo>
                <a:lnTo>
                  <a:pt x="150" y="211"/>
                </a:lnTo>
                <a:lnTo>
                  <a:pt x="150" y="211"/>
                </a:lnTo>
                <a:lnTo>
                  <a:pt x="150" y="211"/>
                </a:lnTo>
                <a:lnTo>
                  <a:pt x="151" y="211"/>
                </a:lnTo>
                <a:lnTo>
                  <a:pt x="151" y="211"/>
                </a:lnTo>
                <a:lnTo>
                  <a:pt x="151" y="211"/>
                </a:lnTo>
                <a:lnTo>
                  <a:pt x="151" y="212"/>
                </a:lnTo>
                <a:lnTo>
                  <a:pt x="151" y="212"/>
                </a:lnTo>
                <a:lnTo>
                  <a:pt x="151" y="212"/>
                </a:lnTo>
                <a:lnTo>
                  <a:pt x="151" y="212"/>
                </a:lnTo>
                <a:lnTo>
                  <a:pt x="151" y="212"/>
                </a:lnTo>
                <a:lnTo>
                  <a:pt x="152" y="212"/>
                </a:lnTo>
                <a:lnTo>
                  <a:pt x="152" y="212"/>
                </a:lnTo>
                <a:lnTo>
                  <a:pt x="152" y="212"/>
                </a:lnTo>
                <a:lnTo>
                  <a:pt x="152" y="212"/>
                </a:lnTo>
                <a:lnTo>
                  <a:pt x="152" y="212"/>
                </a:lnTo>
                <a:lnTo>
                  <a:pt x="152" y="212"/>
                </a:lnTo>
                <a:lnTo>
                  <a:pt x="152" y="212"/>
                </a:lnTo>
                <a:lnTo>
                  <a:pt x="152" y="212"/>
                </a:lnTo>
                <a:lnTo>
                  <a:pt x="153" y="212"/>
                </a:lnTo>
                <a:lnTo>
                  <a:pt x="153" y="212"/>
                </a:lnTo>
                <a:lnTo>
                  <a:pt x="153" y="212"/>
                </a:lnTo>
                <a:lnTo>
                  <a:pt x="153" y="212"/>
                </a:lnTo>
                <a:lnTo>
                  <a:pt x="154" y="212"/>
                </a:lnTo>
                <a:lnTo>
                  <a:pt x="154" y="211"/>
                </a:lnTo>
                <a:lnTo>
                  <a:pt x="154" y="211"/>
                </a:lnTo>
                <a:lnTo>
                  <a:pt x="154" y="211"/>
                </a:lnTo>
                <a:lnTo>
                  <a:pt x="154" y="211"/>
                </a:lnTo>
                <a:lnTo>
                  <a:pt x="155" y="211"/>
                </a:lnTo>
                <a:lnTo>
                  <a:pt x="155" y="211"/>
                </a:lnTo>
                <a:lnTo>
                  <a:pt x="155" y="211"/>
                </a:lnTo>
                <a:lnTo>
                  <a:pt x="155" y="211"/>
                </a:lnTo>
                <a:lnTo>
                  <a:pt x="155" y="211"/>
                </a:lnTo>
                <a:lnTo>
                  <a:pt x="156" y="211"/>
                </a:lnTo>
                <a:lnTo>
                  <a:pt x="156" y="211"/>
                </a:lnTo>
                <a:lnTo>
                  <a:pt x="156" y="211"/>
                </a:lnTo>
                <a:lnTo>
                  <a:pt x="156" y="211"/>
                </a:lnTo>
                <a:lnTo>
                  <a:pt x="156" y="212"/>
                </a:lnTo>
                <a:lnTo>
                  <a:pt x="157" y="212"/>
                </a:lnTo>
                <a:lnTo>
                  <a:pt x="157" y="212"/>
                </a:lnTo>
                <a:lnTo>
                  <a:pt x="157" y="212"/>
                </a:lnTo>
                <a:lnTo>
                  <a:pt x="157" y="212"/>
                </a:lnTo>
                <a:lnTo>
                  <a:pt x="157" y="212"/>
                </a:lnTo>
                <a:lnTo>
                  <a:pt x="157" y="212"/>
                </a:lnTo>
                <a:lnTo>
                  <a:pt x="157" y="212"/>
                </a:lnTo>
                <a:lnTo>
                  <a:pt x="158" y="212"/>
                </a:lnTo>
                <a:lnTo>
                  <a:pt x="158" y="212"/>
                </a:lnTo>
                <a:lnTo>
                  <a:pt x="158" y="211"/>
                </a:lnTo>
                <a:lnTo>
                  <a:pt x="159" y="211"/>
                </a:lnTo>
                <a:lnTo>
                  <a:pt x="159" y="211"/>
                </a:lnTo>
                <a:lnTo>
                  <a:pt x="159" y="211"/>
                </a:lnTo>
                <a:lnTo>
                  <a:pt x="159" y="211"/>
                </a:lnTo>
                <a:lnTo>
                  <a:pt x="159" y="211"/>
                </a:lnTo>
                <a:lnTo>
                  <a:pt x="159" y="211"/>
                </a:lnTo>
                <a:lnTo>
                  <a:pt x="159" y="211"/>
                </a:lnTo>
                <a:lnTo>
                  <a:pt x="159" y="211"/>
                </a:lnTo>
                <a:lnTo>
                  <a:pt x="159" y="211"/>
                </a:lnTo>
                <a:lnTo>
                  <a:pt x="159" y="211"/>
                </a:lnTo>
                <a:lnTo>
                  <a:pt x="160" y="211"/>
                </a:lnTo>
                <a:lnTo>
                  <a:pt x="160" y="211"/>
                </a:lnTo>
                <a:lnTo>
                  <a:pt x="160" y="210"/>
                </a:lnTo>
                <a:lnTo>
                  <a:pt x="160" y="210"/>
                </a:lnTo>
                <a:lnTo>
                  <a:pt x="160" y="210"/>
                </a:lnTo>
                <a:lnTo>
                  <a:pt x="160" y="210"/>
                </a:lnTo>
                <a:lnTo>
                  <a:pt x="160" y="210"/>
                </a:lnTo>
                <a:lnTo>
                  <a:pt x="160" y="210"/>
                </a:lnTo>
                <a:lnTo>
                  <a:pt x="160" y="210"/>
                </a:lnTo>
                <a:lnTo>
                  <a:pt x="160" y="210"/>
                </a:lnTo>
                <a:lnTo>
                  <a:pt x="160" y="210"/>
                </a:lnTo>
                <a:lnTo>
                  <a:pt x="160" y="209"/>
                </a:lnTo>
                <a:lnTo>
                  <a:pt x="160" y="209"/>
                </a:lnTo>
                <a:lnTo>
                  <a:pt x="160" y="209"/>
                </a:lnTo>
                <a:lnTo>
                  <a:pt x="160" y="209"/>
                </a:lnTo>
                <a:lnTo>
                  <a:pt x="160" y="209"/>
                </a:lnTo>
                <a:lnTo>
                  <a:pt x="160" y="209"/>
                </a:lnTo>
                <a:lnTo>
                  <a:pt x="161" y="209"/>
                </a:lnTo>
                <a:lnTo>
                  <a:pt x="161" y="209"/>
                </a:lnTo>
                <a:lnTo>
                  <a:pt x="161" y="209"/>
                </a:lnTo>
                <a:lnTo>
                  <a:pt x="161" y="209"/>
                </a:lnTo>
                <a:lnTo>
                  <a:pt x="161" y="208"/>
                </a:lnTo>
                <a:lnTo>
                  <a:pt x="161" y="208"/>
                </a:lnTo>
                <a:lnTo>
                  <a:pt x="161" y="208"/>
                </a:lnTo>
                <a:lnTo>
                  <a:pt x="161" y="208"/>
                </a:lnTo>
                <a:lnTo>
                  <a:pt x="161" y="208"/>
                </a:lnTo>
                <a:lnTo>
                  <a:pt x="162" y="208"/>
                </a:lnTo>
                <a:lnTo>
                  <a:pt x="162" y="208"/>
                </a:lnTo>
                <a:lnTo>
                  <a:pt x="162" y="208"/>
                </a:lnTo>
                <a:lnTo>
                  <a:pt x="162" y="208"/>
                </a:lnTo>
                <a:lnTo>
                  <a:pt x="162" y="208"/>
                </a:lnTo>
                <a:lnTo>
                  <a:pt x="162" y="208"/>
                </a:lnTo>
                <a:lnTo>
                  <a:pt x="162" y="208"/>
                </a:lnTo>
                <a:lnTo>
                  <a:pt x="162" y="208"/>
                </a:lnTo>
                <a:lnTo>
                  <a:pt x="162" y="208"/>
                </a:lnTo>
                <a:lnTo>
                  <a:pt x="163" y="208"/>
                </a:lnTo>
                <a:lnTo>
                  <a:pt x="163" y="208"/>
                </a:lnTo>
                <a:lnTo>
                  <a:pt x="163" y="208"/>
                </a:lnTo>
                <a:lnTo>
                  <a:pt x="163" y="208"/>
                </a:lnTo>
                <a:lnTo>
                  <a:pt x="163" y="208"/>
                </a:lnTo>
                <a:lnTo>
                  <a:pt x="163" y="208"/>
                </a:lnTo>
                <a:lnTo>
                  <a:pt x="163" y="208"/>
                </a:lnTo>
                <a:lnTo>
                  <a:pt x="163" y="208"/>
                </a:lnTo>
                <a:lnTo>
                  <a:pt x="163" y="208"/>
                </a:lnTo>
                <a:lnTo>
                  <a:pt x="164" y="207"/>
                </a:lnTo>
                <a:lnTo>
                  <a:pt x="164" y="207"/>
                </a:lnTo>
                <a:lnTo>
                  <a:pt x="164" y="207"/>
                </a:lnTo>
                <a:lnTo>
                  <a:pt x="164" y="207"/>
                </a:lnTo>
                <a:lnTo>
                  <a:pt x="164" y="207"/>
                </a:lnTo>
                <a:lnTo>
                  <a:pt x="164" y="207"/>
                </a:lnTo>
                <a:lnTo>
                  <a:pt x="164" y="207"/>
                </a:lnTo>
                <a:lnTo>
                  <a:pt x="164" y="207"/>
                </a:lnTo>
                <a:lnTo>
                  <a:pt x="164" y="207"/>
                </a:lnTo>
                <a:lnTo>
                  <a:pt x="164" y="207"/>
                </a:lnTo>
                <a:lnTo>
                  <a:pt x="164" y="206"/>
                </a:lnTo>
                <a:lnTo>
                  <a:pt x="164" y="206"/>
                </a:lnTo>
                <a:lnTo>
                  <a:pt x="164" y="206"/>
                </a:lnTo>
                <a:lnTo>
                  <a:pt x="164" y="206"/>
                </a:lnTo>
                <a:lnTo>
                  <a:pt x="164" y="206"/>
                </a:lnTo>
                <a:lnTo>
                  <a:pt x="164" y="206"/>
                </a:lnTo>
                <a:lnTo>
                  <a:pt x="164" y="206"/>
                </a:lnTo>
                <a:lnTo>
                  <a:pt x="164" y="206"/>
                </a:lnTo>
                <a:lnTo>
                  <a:pt x="164" y="206"/>
                </a:lnTo>
                <a:lnTo>
                  <a:pt x="165" y="206"/>
                </a:lnTo>
                <a:lnTo>
                  <a:pt x="165" y="205"/>
                </a:lnTo>
                <a:lnTo>
                  <a:pt x="165" y="205"/>
                </a:lnTo>
                <a:lnTo>
                  <a:pt x="165" y="205"/>
                </a:lnTo>
                <a:lnTo>
                  <a:pt x="165" y="205"/>
                </a:lnTo>
                <a:lnTo>
                  <a:pt x="165" y="205"/>
                </a:lnTo>
                <a:lnTo>
                  <a:pt x="165" y="205"/>
                </a:lnTo>
                <a:lnTo>
                  <a:pt x="165" y="205"/>
                </a:lnTo>
                <a:lnTo>
                  <a:pt x="165" y="205"/>
                </a:lnTo>
                <a:lnTo>
                  <a:pt x="166" y="205"/>
                </a:lnTo>
                <a:lnTo>
                  <a:pt x="166" y="205"/>
                </a:lnTo>
                <a:lnTo>
                  <a:pt x="166" y="205"/>
                </a:lnTo>
                <a:lnTo>
                  <a:pt x="166" y="205"/>
                </a:lnTo>
                <a:lnTo>
                  <a:pt x="166" y="204"/>
                </a:lnTo>
                <a:lnTo>
                  <a:pt x="166" y="204"/>
                </a:lnTo>
                <a:lnTo>
                  <a:pt x="166" y="204"/>
                </a:lnTo>
                <a:lnTo>
                  <a:pt x="166" y="204"/>
                </a:lnTo>
                <a:lnTo>
                  <a:pt x="166" y="204"/>
                </a:lnTo>
                <a:lnTo>
                  <a:pt x="166" y="204"/>
                </a:lnTo>
                <a:lnTo>
                  <a:pt x="166" y="204"/>
                </a:lnTo>
                <a:lnTo>
                  <a:pt x="166" y="204"/>
                </a:lnTo>
                <a:lnTo>
                  <a:pt x="166" y="204"/>
                </a:lnTo>
                <a:lnTo>
                  <a:pt x="166" y="204"/>
                </a:lnTo>
                <a:lnTo>
                  <a:pt x="166" y="204"/>
                </a:lnTo>
                <a:lnTo>
                  <a:pt x="166" y="203"/>
                </a:lnTo>
                <a:lnTo>
                  <a:pt x="166" y="203"/>
                </a:lnTo>
                <a:lnTo>
                  <a:pt x="166" y="203"/>
                </a:lnTo>
                <a:lnTo>
                  <a:pt x="166" y="203"/>
                </a:lnTo>
                <a:lnTo>
                  <a:pt x="166" y="203"/>
                </a:lnTo>
                <a:lnTo>
                  <a:pt x="166" y="203"/>
                </a:lnTo>
                <a:lnTo>
                  <a:pt x="166" y="203"/>
                </a:lnTo>
                <a:lnTo>
                  <a:pt x="166" y="203"/>
                </a:lnTo>
                <a:lnTo>
                  <a:pt x="167" y="203"/>
                </a:lnTo>
                <a:lnTo>
                  <a:pt x="167" y="203"/>
                </a:lnTo>
                <a:lnTo>
                  <a:pt x="167" y="203"/>
                </a:lnTo>
                <a:lnTo>
                  <a:pt x="167" y="203"/>
                </a:lnTo>
                <a:lnTo>
                  <a:pt x="167" y="203"/>
                </a:lnTo>
                <a:lnTo>
                  <a:pt x="167" y="203"/>
                </a:lnTo>
                <a:lnTo>
                  <a:pt x="167" y="203"/>
                </a:lnTo>
                <a:lnTo>
                  <a:pt x="167" y="202"/>
                </a:lnTo>
                <a:lnTo>
                  <a:pt x="167" y="202"/>
                </a:lnTo>
                <a:lnTo>
                  <a:pt x="167" y="202"/>
                </a:lnTo>
                <a:lnTo>
                  <a:pt x="167" y="202"/>
                </a:lnTo>
                <a:lnTo>
                  <a:pt x="168" y="202"/>
                </a:lnTo>
                <a:lnTo>
                  <a:pt x="168" y="202"/>
                </a:lnTo>
                <a:lnTo>
                  <a:pt x="168" y="202"/>
                </a:lnTo>
                <a:lnTo>
                  <a:pt x="168" y="202"/>
                </a:lnTo>
                <a:lnTo>
                  <a:pt x="168" y="202"/>
                </a:lnTo>
                <a:lnTo>
                  <a:pt x="168" y="201"/>
                </a:lnTo>
                <a:lnTo>
                  <a:pt x="168" y="201"/>
                </a:lnTo>
                <a:lnTo>
                  <a:pt x="168" y="201"/>
                </a:lnTo>
                <a:lnTo>
                  <a:pt x="168" y="201"/>
                </a:lnTo>
                <a:lnTo>
                  <a:pt x="168" y="201"/>
                </a:lnTo>
                <a:lnTo>
                  <a:pt x="168" y="201"/>
                </a:lnTo>
                <a:lnTo>
                  <a:pt x="168" y="201"/>
                </a:lnTo>
                <a:lnTo>
                  <a:pt x="168" y="201"/>
                </a:lnTo>
                <a:lnTo>
                  <a:pt x="169" y="201"/>
                </a:lnTo>
                <a:lnTo>
                  <a:pt x="169" y="201"/>
                </a:lnTo>
                <a:lnTo>
                  <a:pt x="169" y="201"/>
                </a:lnTo>
                <a:lnTo>
                  <a:pt x="169" y="201"/>
                </a:lnTo>
                <a:lnTo>
                  <a:pt x="169" y="200"/>
                </a:lnTo>
                <a:lnTo>
                  <a:pt x="169" y="200"/>
                </a:lnTo>
                <a:lnTo>
                  <a:pt x="169" y="200"/>
                </a:lnTo>
                <a:lnTo>
                  <a:pt x="169" y="200"/>
                </a:lnTo>
                <a:lnTo>
                  <a:pt x="169" y="200"/>
                </a:lnTo>
                <a:lnTo>
                  <a:pt x="169" y="200"/>
                </a:lnTo>
                <a:lnTo>
                  <a:pt x="169" y="200"/>
                </a:lnTo>
                <a:lnTo>
                  <a:pt x="170" y="200"/>
                </a:lnTo>
                <a:lnTo>
                  <a:pt x="170" y="200"/>
                </a:lnTo>
                <a:lnTo>
                  <a:pt x="170" y="200"/>
                </a:lnTo>
                <a:lnTo>
                  <a:pt x="170" y="200"/>
                </a:lnTo>
                <a:lnTo>
                  <a:pt x="170" y="200"/>
                </a:lnTo>
                <a:lnTo>
                  <a:pt x="170" y="200"/>
                </a:lnTo>
                <a:lnTo>
                  <a:pt x="170" y="200"/>
                </a:lnTo>
                <a:lnTo>
                  <a:pt x="170" y="201"/>
                </a:lnTo>
                <a:lnTo>
                  <a:pt x="170" y="201"/>
                </a:lnTo>
                <a:lnTo>
                  <a:pt x="170" y="201"/>
                </a:lnTo>
                <a:lnTo>
                  <a:pt x="170" y="201"/>
                </a:lnTo>
                <a:lnTo>
                  <a:pt x="170" y="201"/>
                </a:lnTo>
                <a:lnTo>
                  <a:pt x="170" y="201"/>
                </a:lnTo>
                <a:lnTo>
                  <a:pt x="170"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2"/>
                </a:lnTo>
                <a:lnTo>
                  <a:pt x="171" y="202"/>
                </a:lnTo>
                <a:lnTo>
                  <a:pt x="171" y="202"/>
                </a:lnTo>
                <a:lnTo>
                  <a:pt x="172" y="202"/>
                </a:lnTo>
                <a:lnTo>
                  <a:pt x="172" y="202"/>
                </a:lnTo>
                <a:lnTo>
                  <a:pt x="172" y="202"/>
                </a:lnTo>
                <a:lnTo>
                  <a:pt x="172" y="202"/>
                </a:lnTo>
                <a:lnTo>
                  <a:pt x="172" y="202"/>
                </a:lnTo>
                <a:lnTo>
                  <a:pt x="172" y="202"/>
                </a:lnTo>
                <a:lnTo>
                  <a:pt x="172" y="202"/>
                </a:lnTo>
                <a:lnTo>
                  <a:pt x="172" y="202"/>
                </a:lnTo>
                <a:lnTo>
                  <a:pt x="173" y="202"/>
                </a:lnTo>
                <a:lnTo>
                  <a:pt x="173" y="203"/>
                </a:lnTo>
                <a:lnTo>
                  <a:pt x="173" y="203"/>
                </a:lnTo>
                <a:lnTo>
                  <a:pt x="173" y="203"/>
                </a:lnTo>
                <a:lnTo>
                  <a:pt x="173" y="203"/>
                </a:lnTo>
                <a:lnTo>
                  <a:pt x="173" y="203"/>
                </a:lnTo>
                <a:lnTo>
                  <a:pt x="173" y="203"/>
                </a:lnTo>
                <a:lnTo>
                  <a:pt x="173" y="203"/>
                </a:lnTo>
                <a:lnTo>
                  <a:pt x="173" y="203"/>
                </a:lnTo>
                <a:lnTo>
                  <a:pt x="173" y="203"/>
                </a:lnTo>
                <a:lnTo>
                  <a:pt x="174" y="203"/>
                </a:lnTo>
                <a:lnTo>
                  <a:pt x="174" y="203"/>
                </a:lnTo>
                <a:lnTo>
                  <a:pt x="174" y="203"/>
                </a:lnTo>
                <a:lnTo>
                  <a:pt x="174" y="203"/>
                </a:lnTo>
                <a:lnTo>
                  <a:pt x="174" y="203"/>
                </a:lnTo>
                <a:lnTo>
                  <a:pt x="174" y="203"/>
                </a:lnTo>
                <a:lnTo>
                  <a:pt x="174" y="203"/>
                </a:lnTo>
                <a:lnTo>
                  <a:pt x="174" y="203"/>
                </a:lnTo>
                <a:lnTo>
                  <a:pt x="174" y="203"/>
                </a:lnTo>
                <a:lnTo>
                  <a:pt x="174" y="203"/>
                </a:lnTo>
                <a:lnTo>
                  <a:pt x="174"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6" y="203"/>
                </a:lnTo>
                <a:lnTo>
                  <a:pt x="176" y="203"/>
                </a:lnTo>
                <a:lnTo>
                  <a:pt x="176" y="203"/>
                </a:lnTo>
                <a:lnTo>
                  <a:pt x="176" y="204"/>
                </a:lnTo>
                <a:lnTo>
                  <a:pt x="176" y="204"/>
                </a:lnTo>
                <a:lnTo>
                  <a:pt x="176" y="204"/>
                </a:lnTo>
                <a:lnTo>
                  <a:pt x="177" y="204"/>
                </a:lnTo>
                <a:lnTo>
                  <a:pt x="177" y="204"/>
                </a:lnTo>
                <a:lnTo>
                  <a:pt x="177" y="204"/>
                </a:lnTo>
                <a:lnTo>
                  <a:pt x="177" y="204"/>
                </a:lnTo>
                <a:lnTo>
                  <a:pt x="177" y="204"/>
                </a:lnTo>
                <a:lnTo>
                  <a:pt x="177" y="204"/>
                </a:lnTo>
                <a:lnTo>
                  <a:pt x="177" y="204"/>
                </a:lnTo>
                <a:lnTo>
                  <a:pt x="177" y="204"/>
                </a:lnTo>
                <a:lnTo>
                  <a:pt x="178" y="204"/>
                </a:lnTo>
                <a:lnTo>
                  <a:pt x="178" y="204"/>
                </a:lnTo>
                <a:lnTo>
                  <a:pt x="178" y="204"/>
                </a:lnTo>
                <a:lnTo>
                  <a:pt x="178" y="204"/>
                </a:lnTo>
                <a:lnTo>
                  <a:pt x="178" y="203"/>
                </a:lnTo>
                <a:lnTo>
                  <a:pt x="178" y="203"/>
                </a:lnTo>
                <a:lnTo>
                  <a:pt x="178" y="203"/>
                </a:lnTo>
                <a:lnTo>
                  <a:pt x="178" y="203"/>
                </a:lnTo>
                <a:lnTo>
                  <a:pt x="178" y="203"/>
                </a:lnTo>
                <a:lnTo>
                  <a:pt x="178" y="203"/>
                </a:lnTo>
                <a:lnTo>
                  <a:pt x="178" y="203"/>
                </a:lnTo>
                <a:lnTo>
                  <a:pt x="178" y="203"/>
                </a:lnTo>
                <a:lnTo>
                  <a:pt x="178" y="203"/>
                </a:lnTo>
                <a:lnTo>
                  <a:pt x="178" y="202"/>
                </a:lnTo>
                <a:lnTo>
                  <a:pt x="178" y="202"/>
                </a:lnTo>
                <a:lnTo>
                  <a:pt x="178" y="202"/>
                </a:lnTo>
                <a:lnTo>
                  <a:pt x="178" y="202"/>
                </a:lnTo>
                <a:lnTo>
                  <a:pt x="178" y="201"/>
                </a:lnTo>
                <a:lnTo>
                  <a:pt x="178" y="201"/>
                </a:lnTo>
                <a:lnTo>
                  <a:pt x="177" y="201"/>
                </a:lnTo>
                <a:lnTo>
                  <a:pt x="177" y="201"/>
                </a:lnTo>
                <a:lnTo>
                  <a:pt x="177" y="201"/>
                </a:lnTo>
                <a:lnTo>
                  <a:pt x="177" y="200"/>
                </a:lnTo>
                <a:lnTo>
                  <a:pt x="178" y="200"/>
                </a:lnTo>
                <a:lnTo>
                  <a:pt x="178" y="200"/>
                </a:lnTo>
                <a:lnTo>
                  <a:pt x="178" y="200"/>
                </a:lnTo>
                <a:lnTo>
                  <a:pt x="178" y="200"/>
                </a:lnTo>
                <a:lnTo>
                  <a:pt x="178" y="200"/>
                </a:lnTo>
                <a:lnTo>
                  <a:pt x="178" y="200"/>
                </a:lnTo>
                <a:lnTo>
                  <a:pt x="178" y="200"/>
                </a:lnTo>
                <a:lnTo>
                  <a:pt x="178" y="200"/>
                </a:lnTo>
                <a:lnTo>
                  <a:pt x="178" y="199"/>
                </a:lnTo>
                <a:lnTo>
                  <a:pt x="178" y="199"/>
                </a:lnTo>
                <a:lnTo>
                  <a:pt x="178" y="199"/>
                </a:lnTo>
                <a:lnTo>
                  <a:pt x="178" y="199"/>
                </a:lnTo>
                <a:lnTo>
                  <a:pt x="178" y="199"/>
                </a:lnTo>
                <a:lnTo>
                  <a:pt x="178" y="199"/>
                </a:lnTo>
                <a:lnTo>
                  <a:pt x="179" y="199"/>
                </a:lnTo>
                <a:lnTo>
                  <a:pt x="179" y="199"/>
                </a:lnTo>
                <a:lnTo>
                  <a:pt x="179" y="199"/>
                </a:lnTo>
                <a:lnTo>
                  <a:pt x="179" y="199"/>
                </a:lnTo>
                <a:lnTo>
                  <a:pt x="179" y="199"/>
                </a:lnTo>
                <a:lnTo>
                  <a:pt x="179" y="199"/>
                </a:lnTo>
                <a:lnTo>
                  <a:pt x="179" y="199"/>
                </a:lnTo>
                <a:lnTo>
                  <a:pt x="179" y="199"/>
                </a:lnTo>
                <a:lnTo>
                  <a:pt x="180" y="199"/>
                </a:lnTo>
                <a:lnTo>
                  <a:pt x="180" y="199"/>
                </a:lnTo>
                <a:lnTo>
                  <a:pt x="180" y="199"/>
                </a:lnTo>
                <a:lnTo>
                  <a:pt x="180" y="199"/>
                </a:lnTo>
                <a:lnTo>
                  <a:pt x="180" y="199"/>
                </a:lnTo>
                <a:lnTo>
                  <a:pt x="180" y="199"/>
                </a:lnTo>
                <a:lnTo>
                  <a:pt x="180" y="199"/>
                </a:lnTo>
                <a:lnTo>
                  <a:pt x="180" y="198"/>
                </a:lnTo>
                <a:lnTo>
                  <a:pt x="180" y="198"/>
                </a:lnTo>
                <a:lnTo>
                  <a:pt x="180" y="198"/>
                </a:lnTo>
                <a:lnTo>
                  <a:pt x="180" y="198"/>
                </a:lnTo>
                <a:lnTo>
                  <a:pt x="180" y="198"/>
                </a:lnTo>
                <a:lnTo>
                  <a:pt x="180" y="198"/>
                </a:lnTo>
                <a:lnTo>
                  <a:pt x="180" y="198"/>
                </a:lnTo>
                <a:lnTo>
                  <a:pt x="181" y="198"/>
                </a:lnTo>
                <a:lnTo>
                  <a:pt x="181" y="198"/>
                </a:lnTo>
                <a:lnTo>
                  <a:pt x="181" y="198"/>
                </a:lnTo>
                <a:lnTo>
                  <a:pt x="181" y="197"/>
                </a:lnTo>
                <a:lnTo>
                  <a:pt x="181" y="197"/>
                </a:lnTo>
                <a:lnTo>
                  <a:pt x="181" y="197"/>
                </a:lnTo>
                <a:lnTo>
                  <a:pt x="181" y="197"/>
                </a:lnTo>
                <a:lnTo>
                  <a:pt x="182" y="197"/>
                </a:lnTo>
                <a:lnTo>
                  <a:pt x="182" y="197"/>
                </a:lnTo>
                <a:lnTo>
                  <a:pt x="182" y="197"/>
                </a:lnTo>
                <a:lnTo>
                  <a:pt x="182" y="196"/>
                </a:lnTo>
                <a:lnTo>
                  <a:pt x="182" y="196"/>
                </a:lnTo>
                <a:lnTo>
                  <a:pt x="182" y="196"/>
                </a:lnTo>
                <a:lnTo>
                  <a:pt x="183" y="196"/>
                </a:lnTo>
                <a:lnTo>
                  <a:pt x="183" y="196"/>
                </a:lnTo>
                <a:lnTo>
                  <a:pt x="183" y="196"/>
                </a:lnTo>
                <a:lnTo>
                  <a:pt x="183" y="196"/>
                </a:lnTo>
                <a:lnTo>
                  <a:pt x="183" y="196"/>
                </a:lnTo>
                <a:lnTo>
                  <a:pt x="183" y="196"/>
                </a:lnTo>
                <a:lnTo>
                  <a:pt x="183" y="195"/>
                </a:lnTo>
                <a:lnTo>
                  <a:pt x="183" y="195"/>
                </a:lnTo>
                <a:lnTo>
                  <a:pt x="183" y="195"/>
                </a:lnTo>
                <a:lnTo>
                  <a:pt x="184" y="195"/>
                </a:lnTo>
                <a:lnTo>
                  <a:pt x="184" y="195"/>
                </a:lnTo>
                <a:lnTo>
                  <a:pt x="184" y="195"/>
                </a:lnTo>
                <a:lnTo>
                  <a:pt x="184" y="195"/>
                </a:lnTo>
                <a:lnTo>
                  <a:pt x="184" y="195"/>
                </a:lnTo>
                <a:lnTo>
                  <a:pt x="184" y="195"/>
                </a:lnTo>
                <a:lnTo>
                  <a:pt x="184" y="195"/>
                </a:lnTo>
                <a:lnTo>
                  <a:pt x="184" y="195"/>
                </a:lnTo>
                <a:lnTo>
                  <a:pt x="184" y="195"/>
                </a:lnTo>
                <a:lnTo>
                  <a:pt x="184" y="195"/>
                </a:lnTo>
                <a:lnTo>
                  <a:pt x="185" y="195"/>
                </a:lnTo>
                <a:lnTo>
                  <a:pt x="185" y="195"/>
                </a:lnTo>
                <a:lnTo>
                  <a:pt x="185" y="196"/>
                </a:lnTo>
                <a:lnTo>
                  <a:pt x="185" y="196"/>
                </a:lnTo>
                <a:lnTo>
                  <a:pt x="185" y="196"/>
                </a:lnTo>
                <a:lnTo>
                  <a:pt x="185" y="196"/>
                </a:lnTo>
                <a:lnTo>
                  <a:pt x="185" y="196"/>
                </a:lnTo>
                <a:lnTo>
                  <a:pt x="185" y="196"/>
                </a:lnTo>
                <a:lnTo>
                  <a:pt x="185" y="196"/>
                </a:lnTo>
                <a:lnTo>
                  <a:pt x="185" y="196"/>
                </a:lnTo>
                <a:lnTo>
                  <a:pt x="185" y="195"/>
                </a:lnTo>
                <a:lnTo>
                  <a:pt x="185" y="195"/>
                </a:lnTo>
                <a:lnTo>
                  <a:pt x="186" y="195"/>
                </a:lnTo>
                <a:lnTo>
                  <a:pt x="186" y="195"/>
                </a:lnTo>
                <a:lnTo>
                  <a:pt x="186" y="195"/>
                </a:lnTo>
                <a:lnTo>
                  <a:pt x="186" y="195"/>
                </a:lnTo>
                <a:lnTo>
                  <a:pt x="186" y="195"/>
                </a:lnTo>
                <a:lnTo>
                  <a:pt x="186" y="195"/>
                </a:lnTo>
                <a:lnTo>
                  <a:pt x="186" y="195"/>
                </a:lnTo>
                <a:lnTo>
                  <a:pt x="186" y="195"/>
                </a:lnTo>
                <a:lnTo>
                  <a:pt x="186" y="195"/>
                </a:lnTo>
                <a:lnTo>
                  <a:pt x="186" y="195"/>
                </a:lnTo>
                <a:lnTo>
                  <a:pt x="186" y="196"/>
                </a:lnTo>
                <a:lnTo>
                  <a:pt x="186" y="196"/>
                </a:lnTo>
                <a:lnTo>
                  <a:pt x="187" y="195"/>
                </a:lnTo>
                <a:lnTo>
                  <a:pt x="187" y="195"/>
                </a:lnTo>
                <a:lnTo>
                  <a:pt x="187" y="195"/>
                </a:lnTo>
                <a:lnTo>
                  <a:pt x="187" y="195"/>
                </a:lnTo>
                <a:lnTo>
                  <a:pt x="187" y="195"/>
                </a:lnTo>
                <a:lnTo>
                  <a:pt x="187" y="195"/>
                </a:lnTo>
                <a:lnTo>
                  <a:pt x="187" y="195"/>
                </a:lnTo>
                <a:lnTo>
                  <a:pt x="187" y="195"/>
                </a:lnTo>
                <a:lnTo>
                  <a:pt x="187" y="195"/>
                </a:lnTo>
                <a:lnTo>
                  <a:pt x="187" y="195"/>
                </a:lnTo>
                <a:lnTo>
                  <a:pt x="187" y="195"/>
                </a:lnTo>
                <a:lnTo>
                  <a:pt x="187" y="195"/>
                </a:lnTo>
                <a:lnTo>
                  <a:pt x="187" y="195"/>
                </a:lnTo>
                <a:lnTo>
                  <a:pt x="187" y="195"/>
                </a:lnTo>
                <a:lnTo>
                  <a:pt x="187" y="195"/>
                </a:lnTo>
                <a:lnTo>
                  <a:pt x="187" y="195"/>
                </a:lnTo>
                <a:lnTo>
                  <a:pt x="187" y="195"/>
                </a:lnTo>
                <a:lnTo>
                  <a:pt x="187" y="195"/>
                </a:lnTo>
                <a:lnTo>
                  <a:pt x="188" y="195"/>
                </a:lnTo>
                <a:lnTo>
                  <a:pt x="188" y="195"/>
                </a:lnTo>
                <a:lnTo>
                  <a:pt x="188" y="195"/>
                </a:lnTo>
                <a:lnTo>
                  <a:pt x="188" y="195"/>
                </a:lnTo>
                <a:lnTo>
                  <a:pt x="188" y="195"/>
                </a:lnTo>
                <a:lnTo>
                  <a:pt x="188" y="195"/>
                </a:lnTo>
                <a:lnTo>
                  <a:pt x="188" y="195"/>
                </a:lnTo>
                <a:lnTo>
                  <a:pt x="188" y="195"/>
                </a:lnTo>
                <a:lnTo>
                  <a:pt x="188" y="195"/>
                </a:lnTo>
                <a:lnTo>
                  <a:pt x="188" y="195"/>
                </a:lnTo>
                <a:lnTo>
                  <a:pt x="188" y="195"/>
                </a:lnTo>
                <a:lnTo>
                  <a:pt x="188" y="195"/>
                </a:lnTo>
                <a:lnTo>
                  <a:pt x="188" y="195"/>
                </a:lnTo>
                <a:lnTo>
                  <a:pt x="189" y="195"/>
                </a:lnTo>
                <a:lnTo>
                  <a:pt x="189" y="195"/>
                </a:lnTo>
                <a:lnTo>
                  <a:pt x="189" y="195"/>
                </a:lnTo>
                <a:lnTo>
                  <a:pt x="189" y="195"/>
                </a:lnTo>
                <a:lnTo>
                  <a:pt x="189" y="195"/>
                </a:lnTo>
                <a:lnTo>
                  <a:pt x="189" y="195"/>
                </a:lnTo>
                <a:lnTo>
                  <a:pt x="189" y="195"/>
                </a:lnTo>
                <a:lnTo>
                  <a:pt x="189" y="195"/>
                </a:lnTo>
                <a:lnTo>
                  <a:pt x="189" y="195"/>
                </a:lnTo>
                <a:lnTo>
                  <a:pt x="189" y="195"/>
                </a:lnTo>
                <a:lnTo>
                  <a:pt x="190" y="195"/>
                </a:lnTo>
                <a:lnTo>
                  <a:pt x="190" y="195"/>
                </a:lnTo>
                <a:lnTo>
                  <a:pt x="190" y="195"/>
                </a:lnTo>
                <a:lnTo>
                  <a:pt x="190" y="195"/>
                </a:lnTo>
                <a:lnTo>
                  <a:pt x="190" y="194"/>
                </a:lnTo>
                <a:lnTo>
                  <a:pt x="190" y="194"/>
                </a:lnTo>
                <a:lnTo>
                  <a:pt x="190" y="194"/>
                </a:lnTo>
                <a:lnTo>
                  <a:pt x="190" y="194"/>
                </a:lnTo>
                <a:lnTo>
                  <a:pt x="190" y="194"/>
                </a:lnTo>
                <a:lnTo>
                  <a:pt x="190" y="194"/>
                </a:lnTo>
                <a:lnTo>
                  <a:pt x="190" y="194"/>
                </a:lnTo>
                <a:lnTo>
                  <a:pt x="190" y="194"/>
                </a:lnTo>
                <a:lnTo>
                  <a:pt x="190" y="194"/>
                </a:lnTo>
                <a:lnTo>
                  <a:pt x="190" y="194"/>
                </a:lnTo>
                <a:lnTo>
                  <a:pt x="190" y="194"/>
                </a:lnTo>
                <a:lnTo>
                  <a:pt x="190" y="194"/>
                </a:lnTo>
                <a:lnTo>
                  <a:pt x="190" y="194"/>
                </a:lnTo>
                <a:lnTo>
                  <a:pt x="190" y="193"/>
                </a:lnTo>
                <a:lnTo>
                  <a:pt x="190" y="193"/>
                </a:lnTo>
                <a:lnTo>
                  <a:pt x="191" y="193"/>
                </a:lnTo>
                <a:lnTo>
                  <a:pt x="191" y="193"/>
                </a:lnTo>
                <a:lnTo>
                  <a:pt x="191" y="193"/>
                </a:lnTo>
                <a:lnTo>
                  <a:pt x="191" y="193"/>
                </a:lnTo>
                <a:lnTo>
                  <a:pt x="191" y="193"/>
                </a:lnTo>
                <a:lnTo>
                  <a:pt x="191" y="193"/>
                </a:lnTo>
                <a:lnTo>
                  <a:pt x="191" y="193"/>
                </a:lnTo>
                <a:lnTo>
                  <a:pt x="191" y="193"/>
                </a:lnTo>
                <a:lnTo>
                  <a:pt x="191" y="193"/>
                </a:lnTo>
                <a:lnTo>
                  <a:pt x="191" y="193"/>
                </a:lnTo>
                <a:lnTo>
                  <a:pt x="192" y="193"/>
                </a:lnTo>
                <a:lnTo>
                  <a:pt x="192" y="193"/>
                </a:lnTo>
                <a:lnTo>
                  <a:pt x="192" y="193"/>
                </a:lnTo>
                <a:lnTo>
                  <a:pt x="192" y="193"/>
                </a:lnTo>
                <a:lnTo>
                  <a:pt x="192" y="193"/>
                </a:lnTo>
                <a:lnTo>
                  <a:pt x="192" y="193"/>
                </a:lnTo>
                <a:lnTo>
                  <a:pt x="192" y="193"/>
                </a:lnTo>
                <a:lnTo>
                  <a:pt x="192" y="192"/>
                </a:lnTo>
                <a:lnTo>
                  <a:pt x="192" y="192"/>
                </a:lnTo>
                <a:lnTo>
                  <a:pt x="192" y="192"/>
                </a:lnTo>
                <a:lnTo>
                  <a:pt x="192" y="192"/>
                </a:lnTo>
                <a:lnTo>
                  <a:pt x="193" y="192"/>
                </a:lnTo>
                <a:lnTo>
                  <a:pt x="193" y="192"/>
                </a:lnTo>
                <a:lnTo>
                  <a:pt x="193" y="192"/>
                </a:lnTo>
                <a:lnTo>
                  <a:pt x="193" y="192"/>
                </a:lnTo>
                <a:lnTo>
                  <a:pt x="193" y="192"/>
                </a:lnTo>
                <a:lnTo>
                  <a:pt x="193" y="192"/>
                </a:lnTo>
                <a:lnTo>
                  <a:pt x="193" y="192"/>
                </a:lnTo>
                <a:lnTo>
                  <a:pt x="193" y="192"/>
                </a:lnTo>
                <a:lnTo>
                  <a:pt x="193" y="192"/>
                </a:lnTo>
                <a:lnTo>
                  <a:pt x="193" y="192"/>
                </a:lnTo>
                <a:lnTo>
                  <a:pt x="194" y="192"/>
                </a:lnTo>
                <a:lnTo>
                  <a:pt x="194" y="192"/>
                </a:lnTo>
                <a:lnTo>
                  <a:pt x="194" y="192"/>
                </a:lnTo>
                <a:lnTo>
                  <a:pt x="194" y="191"/>
                </a:lnTo>
                <a:lnTo>
                  <a:pt x="194" y="191"/>
                </a:lnTo>
                <a:lnTo>
                  <a:pt x="194" y="191"/>
                </a:lnTo>
                <a:lnTo>
                  <a:pt x="194" y="191"/>
                </a:lnTo>
                <a:lnTo>
                  <a:pt x="194" y="191"/>
                </a:lnTo>
                <a:lnTo>
                  <a:pt x="194" y="191"/>
                </a:lnTo>
                <a:lnTo>
                  <a:pt x="194" y="191"/>
                </a:lnTo>
                <a:lnTo>
                  <a:pt x="194" y="191"/>
                </a:lnTo>
                <a:lnTo>
                  <a:pt x="194" y="191"/>
                </a:lnTo>
                <a:lnTo>
                  <a:pt x="195" y="191"/>
                </a:lnTo>
                <a:lnTo>
                  <a:pt x="195" y="191"/>
                </a:lnTo>
                <a:lnTo>
                  <a:pt x="195" y="191"/>
                </a:lnTo>
                <a:lnTo>
                  <a:pt x="195" y="191"/>
                </a:lnTo>
                <a:lnTo>
                  <a:pt x="195" y="191"/>
                </a:lnTo>
                <a:lnTo>
                  <a:pt x="195" y="191"/>
                </a:lnTo>
                <a:lnTo>
                  <a:pt x="196" y="191"/>
                </a:lnTo>
                <a:lnTo>
                  <a:pt x="196" y="191"/>
                </a:lnTo>
                <a:lnTo>
                  <a:pt x="196" y="192"/>
                </a:lnTo>
                <a:lnTo>
                  <a:pt x="196" y="192"/>
                </a:lnTo>
                <a:lnTo>
                  <a:pt x="196" y="192"/>
                </a:lnTo>
                <a:lnTo>
                  <a:pt x="196" y="192"/>
                </a:lnTo>
                <a:lnTo>
                  <a:pt x="196" y="192"/>
                </a:lnTo>
                <a:lnTo>
                  <a:pt x="196" y="192"/>
                </a:lnTo>
                <a:lnTo>
                  <a:pt x="197" y="192"/>
                </a:lnTo>
                <a:lnTo>
                  <a:pt x="197" y="192"/>
                </a:lnTo>
                <a:lnTo>
                  <a:pt x="197" y="192"/>
                </a:lnTo>
                <a:lnTo>
                  <a:pt x="197" y="192"/>
                </a:lnTo>
                <a:lnTo>
                  <a:pt x="197" y="192"/>
                </a:lnTo>
                <a:lnTo>
                  <a:pt x="197" y="192"/>
                </a:lnTo>
                <a:lnTo>
                  <a:pt x="197" y="192"/>
                </a:lnTo>
                <a:lnTo>
                  <a:pt x="197" y="192"/>
                </a:lnTo>
                <a:lnTo>
                  <a:pt x="198" y="192"/>
                </a:lnTo>
                <a:lnTo>
                  <a:pt x="198" y="192"/>
                </a:lnTo>
                <a:lnTo>
                  <a:pt x="198" y="192"/>
                </a:lnTo>
                <a:lnTo>
                  <a:pt x="198" y="192"/>
                </a:lnTo>
                <a:lnTo>
                  <a:pt x="198" y="192"/>
                </a:lnTo>
                <a:lnTo>
                  <a:pt x="198" y="192"/>
                </a:lnTo>
                <a:lnTo>
                  <a:pt x="198" y="192"/>
                </a:lnTo>
                <a:lnTo>
                  <a:pt x="198" y="192"/>
                </a:lnTo>
                <a:lnTo>
                  <a:pt x="199" y="192"/>
                </a:lnTo>
                <a:lnTo>
                  <a:pt x="199" y="192"/>
                </a:lnTo>
                <a:lnTo>
                  <a:pt x="199" y="192"/>
                </a:lnTo>
                <a:lnTo>
                  <a:pt x="199" y="192"/>
                </a:lnTo>
                <a:lnTo>
                  <a:pt x="200" y="192"/>
                </a:lnTo>
                <a:lnTo>
                  <a:pt x="200" y="192"/>
                </a:lnTo>
                <a:lnTo>
                  <a:pt x="200" y="192"/>
                </a:lnTo>
                <a:lnTo>
                  <a:pt x="200" y="192"/>
                </a:lnTo>
                <a:lnTo>
                  <a:pt x="200" y="192"/>
                </a:lnTo>
                <a:lnTo>
                  <a:pt x="200" y="192"/>
                </a:lnTo>
                <a:lnTo>
                  <a:pt x="200" y="192"/>
                </a:lnTo>
                <a:lnTo>
                  <a:pt x="200" y="192"/>
                </a:lnTo>
                <a:lnTo>
                  <a:pt x="201" y="192"/>
                </a:lnTo>
                <a:lnTo>
                  <a:pt x="201" y="192"/>
                </a:lnTo>
                <a:lnTo>
                  <a:pt x="201" y="192"/>
                </a:lnTo>
                <a:lnTo>
                  <a:pt x="201" y="191"/>
                </a:lnTo>
                <a:lnTo>
                  <a:pt x="201" y="191"/>
                </a:lnTo>
                <a:lnTo>
                  <a:pt x="201" y="191"/>
                </a:lnTo>
                <a:lnTo>
                  <a:pt x="201" y="191"/>
                </a:lnTo>
                <a:lnTo>
                  <a:pt x="201" y="191"/>
                </a:lnTo>
                <a:lnTo>
                  <a:pt x="201" y="191"/>
                </a:lnTo>
                <a:lnTo>
                  <a:pt x="202" y="191"/>
                </a:lnTo>
                <a:lnTo>
                  <a:pt x="202" y="191"/>
                </a:lnTo>
                <a:lnTo>
                  <a:pt x="202" y="191"/>
                </a:lnTo>
                <a:lnTo>
                  <a:pt x="202" y="191"/>
                </a:lnTo>
                <a:lnTo>
                  <a:pt x="202" y="191"/>
                </a:lnTo>
                <a:lnTo>
                  <a:pt x="202" y="191"/>
                </a:lnTo>
                <a:lnTo>
                  <a:pt x="202" y="191"/>
                </a:lnTo>
                <a:lnTo>
                  <a:pt x="202" y="191"/>
                </a:lnTo>
                <a:lnTo>
                  <a:pt x="202" y="191"/>
                </a:lnTo>
                <a:lnTo>
                  <a:pt x="203" y="191"/>
                </a:lnTo>
                <a:lnTo>
                  <a:pt x="203" y="191"/>
                </a:lnTo>
                <a:lnTo>
                  <a:pt x="203" y="191"/>
                </a:lnTo>
                <a:lnTo>
                  <a:pt x="203" y="191"/>
                </a:lnTo>
                <a:lnTo>
                  <a:pt x="203" y="191"/>
                </a:lnTo>
                <a:lnTo>
                  <a:pt x="203" y="191"/>
                </a:lnTo>
                <a:lnTo>
                  <a:pt x="203" y="191"/>
                </a:lnTo>
                <a:lnTo>
                  <a:pt x="203" y="191"/>
                </a:lnTo>
                <a:lnTo>
                  <a:pt x="203" y="191"/>
                </a:lnTo>
                <a:lnTo>
                  <a:pt x="203" y="191"/>
                </a:lnTo>
                <a:lnTo>
                  <a:pt x="204" y="190"/>
                </a:lnTo>
                <a:lnTo>
                  <a:pt x="204" y="190"/>
                </a:lnTo>
                <a:lnTo>
                  <a:pt x="204" y="190"/>
                </a:lnTo>
                <a:lnTo>
                  <a:pt x="204" y="190"/>
                </a:lnTo>
                <a:lnTo>
                  <a:pt x="204" y="190"/>
                </a:lnTo>
                <a:lnTo>
                  <a:pt x="203" y="190"/>
                </a:lnTo>
                <a:lnTo>
                  <a:pt x="203" y="190"/>
                </a:lnTo>
                <a:lnTo>
                  <a:pt x="203" y="190"/>
                </a:lnTo>
                <a:lnTo>
                  <a:pt x="203" y="189"/>
                </a:lnTo>
                <a:lnTo>
                  <a:pt x="203" y="189"/>
                </a:lnTo>
                <a:lnTo>
                  <a:pt x="203" y="189"/>
                </a:lnTo>
                <a:lnTo>
                  <a:pt x="203" y="189"/>
                </a:lnTo>
                <a:lnTo>
                  <a:pt x="203" y="189"/>
                </a:lnTo>
                <a:lnTo>
                  <a:pt x="203" y="189"/>
                </a:lnTo>
                <a:lnTo>
                  <a:pt x="203" y="189"/>
                </a:lnTo>
                <a:lnTo>
                  <a:pt x="203" y="189"/>
                </a:lnTo>
                <a:lnTo>
                  <a:pt x="203" y="188"/>
                </a:lnTo>
                <a:lnTo>
                  <a:pt x="202" y="188"/>
                </a:lnTo>
                <a:lnTo>
                  <a:pt x="202" y="188"/>
                </a:lnTo>
                <a:lnTo>
                  <a:pt x="202" y="187"/>
                </a:lnTo>
                <a:lnTo>
                  <a:pt x="202" y="187"/>
                </a:lnTo>
                <a:lnTo>
                  <a:pt x="201" y="187"/>
                </a:lnTo>
                <a:lnTo>
                  <a:pt x="201" y="187"/>
                </a:lnTo>
                <a:lnTo>
                  <a:pt x="201" y="186"/>
                </a:lnTo>
                <a:lnTo>
                  <a:pt x="201" y="186"/>
                </a:lnTo>
                <a:lnTo>
                  <a:pt x="202" y="185"/>
                </a:lnTo>
                <a:lnTo>
                  <a:pt x="202" y="184"/>
                </a:lnTo>
                <a:lnTo>
                  <a:pt x="202" y="184"/>
                </a:lnTo>
                <a:lnTo>
                  <a:pt x="202" y="184"/>
                </a:lnTo>
                <a:lnTo>
                  <a:pt x="202" y="184"/>
                </a:lnTo>
                <a:lnTo>
                  <a:pt x="203" y="184"/>
                </a:lnTo>
                <a:lnTo>
                  <a:pt x="203" y="184"/>
                </a:lnTo>
                <a:lnTo>
                  <a:pt x="204" y="183"/>
                </a:lnTo>
                <a:lnTo>
                  <a:pt x="204" y="183"/>
                </a:lnTo>
                <a:lnTo>
                  <a:pt x="204" y="183"/>
                </a:lnTo>
                <a:lnTo>
                  <a:pt x="204" y="179"/>
                </a:lnTo>
                <a:lnTo>
                  <a:pt x="204" y="178"/>
                </a:lnTo>
                <a:lnTo>
                  <a:pt x="204" y="178"/>
                </a:lnTo>
                <a:lnTo>
                  <a:pt x="204" y="177"/>
                </a:lnTo>
                <a:lnTo>
                  <a:pt x="204" y="175"/>
                </a:lnTo>
                <a:lnTo>
                  <a:pt x="204" y="174"/>
                </a:lnTo>
                <a:lnTo>
                  <a:pt x="204" y="173"/>
                </a:lnTo>
                <a:lnTo>
                  <a:pt x="204" y="172"/>
                </a:lnTo>
                <a:lnTo>
                  <a:pt x="204" y="171"/>
                </a:lnTo>
                <a:lnTo>
                  <a:pt x="204" y="170"/>
                </a:lnTo>
                <a:lnTo>
                  <a:pt x="204" y="168"/>
                </a:lnTo>
                <a:lnTo>
                  <a:pt x="204" y="168"/>
                </a:lnTo>
                <a:lnTo>
                  <a:pt x="204" y="167"/>
                </a:lnTo>
                <a:lnTo>
                  <a:pt x="204" y="164"/>
                </a:lnTo>
                <a:lnTo>
                  <a:pt x="204" y="163"/>
                </a:lnTo>
                <a:lnTo>
                  <a:pt x="204" y="160"/>
                </a:lnTo>
                <a:lnTo>
                  <a:pt x="204" y="159"/>
                </a:lnTo>
                <a:lnTo>
                  <a:pt x="204" y="154"/>
                </a:lnTo>
                <a:lnTo>
                  <a:pt x="204" y="154"/>
                </a:lnTo>
                <a:lnTo>
                  <a:pt x="204" y="152"/>
                </a:lnTo>
                <a:lnTo>
                  <a:pt x="204" y="151"/>
                </a:lnTo>
                <a:lnTo>
                  <a:pt x="204" y="150"/>
                </a:lnTo>
                <a:lnTo>
                  <a:pt x="204" y="149"/>
                </a:lnTo>
                <a:lnTo>
                  <a:pt x="204" y="148"/>
                </a:lnTo>
                <a:lnTo>
                  <a:pt x="204" y="145"/>
                </a:lnTo>
                <a:lnTo>
                  <a:pt x="204" y="145"/>
                </a:lnTo>
                <a:lnTo>
                  <a:pt x="204" y="144"/>
                </a:lnTo>
                <a:lnTo>
                  <a:pt x="204" y="144"/>
                </a:lnTo>
                <a:lnTo>
                  <a:pt x="204" y="144"/>
                </a:lnTo>
                <a:lnTo>
                  <a:pt x="204" y="143"/>
                </a:lnTo>
                <a:lnTo>
                  <a:pt x="204" y="137"/>
                </a:lnTo>
                <a:lnTo>
                  <a:pt x="204" y="137"/>
                </a:lnTo>
                <a:lnTo>
                  <a:pt x="204" y="137"/>
                </a:lnTo>
                <a:lnTo>
                  <a:pt x="204" y="137"/>
                </a:lnTo>
                <a:lnTo>
                  <a:pt x="203" y="137"/>
                </a:lnTo>
                <a:lnTo>
                  <a:pt x="203" y="137"/>
                </a:lnTo>
                <a:lnTo>
                  <a:pt x="203" y="137"/>
                </a:lnTo>
                <a:lnTo>
                  <a:pt x="203" y="137"/>
                </a:lnTo>
                <a:lnTo>
                  <a:pt x="203" y="137"/>
                </a:lnTo>
                <a:lnTo>
                  <a:pt x="203" y="137"/>
                </a:lnTo>
                <a:lnTo>
                  <a:pt x="203" y="137"/>
                </a:lnTo>
                <a:lnTo>
                  <a:pt x="203" y="137"/>
                </a:lnTo>
                <a:lnTo>
                  <a:pt x="202" y="137"/>
                </a:lnTo>
                <a:lnTo>
                  <a:pt x="202" y="137"/>
                </a:lnTo>
                <a:lnTo>
                  <a:pt x="202" y="137"/>
                </a:lnTo>
                <a:lnTo>
                  <a:pt x="202" y="137"/>
                </a:lnTo>
                <a:lnTo>
                  <a:pt x="202" y="137"/>
                </a:lnTo>
                <a:lnTo>
                  <a:pt x="202" y="137"/>
                </a:lnTo>
                <a:lnTo>
                  <a:pt x="202" y="137"/>
                </a:lnTo>
                <a:lnTo>
                  <a:pt x="202" y="138"/>
                </a:lnTo>
                <a:lnTo>
                  <a:pt x="201" y="138"/>
                </a:lnTo>
                <a:lnTo>
                  <a:pt x="201" y="138"/>
                </a:lnTo>
                <a:lnTo>
                  <a:pt x="201" y="138"/>
                </a:lnTo>
                <a:lnTo>
                  <a:pt x="201" y="138"/>
                </a:lnTo>
                <a:lnTo>
                  <a:pt x="201" y="138"/>
                </a:lnTo>
                <a:lnTo>
                  <a:pt x="201" y="138"/>
                </a:lnTo>
                <a:lnTo>
                  <a:pt x="200" y="138"/>
                </a:lnTo>
                <a:lnTo>
                  <a:pt x="200" y="138"/>
                </a:lnTo>
                <a:lnTo>
                  <a:pt x="200" y="138"/>
                </a:lnTo>
                <a:lnTo>
                  <a:pt x="200" y="138"/>
                </a:lnTo>
                <a:lnTo>
                  <a:pt x="200" y="138"/>
                </a:lnTo>
                <a:lnTo>
                  <a:pt x="200" y="138"/>
                </a:lnTo>
                <a:lnTo>
                  <a:pt x="199" y="138"/>
                </a:lnTo>
                <a:lnTo>
                  <a:pt x="199" y="137"/>
                </a:lnTo>
                <a:lnTo>
                  <a:pt x="199" y="137"/>
                </a:lnTo>
                <a:lnTo>
                  <a:pt x="199" y="137"/>
                </a:lnTo>
                <a:lnTo>
                  <a:pt x="199" y="137"/>
                </a:lnTo>
                <a:lnTo>
                  <a:pt x="198" y="138"/>
                </a:lnTo>
                <a:lnTo>
                  <a:pt x="198" y="138"/>
                </a:lnTo>
                <a:lnTo>
                  <a:pt x="198" y="138"/>
                </a:lnTo>
                <a:lnTo>
                  <a:pt x="198" y="138"/>
                </a:lnTo>
                <a:lnTo>
                  <a:pt x="198" y="138"/>
                </a:lnTo>
                <a:lnTo>
                  <a:pt x="198" y="138"/>
                </a:lnTo>
                <a:lnTo>
                  <a:pt x="198" y="138"/>
                </a:lnTo>
                <a:lnTo>
                  <a:pt x="197" y="138"/>
                </a:lnTo>
                <a:lnTo>
                  <a:pt x="197" y="138"/>
                </a:lnTo>
                <a:lnTo>
                  <a:pt x="197" y="138"/>
                </a:lnTo>
                <a:lnTo>
                  <a:pt x="197" y="138"/>
                </a:lnTo>
                <a:lnTo>
                  <a:pt x="197" y="138"/>
                </a:lnTo>
                <a:lnTo>
                  <a:pt x="197" y="138"/>
                </a:lnTo>
                <a:lnTo>
                  <a:pt x="196" y="138"/>
                </a:lnTo>
                <a:lnTo>
                  <a:pt x="196" y="138"/>
                </a:lnTo>
                <a:lnTo>
                  <a:pt x="196" y="138"/>
                </a:lnTo>
                <a:lnTo>
                  <a:pt x="196" y="138"/>
                </a:lnTo>
                <a:lnTo>
                  <a:pt x="196" y="138"/>
                </a:lnTo>
                <a:lnTo>
                  <a:pt x="196" y="136"/>
                </a:lnTo>
                <a:lnTo>
                  <a:pt x="196" y="134"/>
                </a:lnTo>
                <a:lnTo>
                  <a:pt x="196" y="132"/>
                </a:lnTo>
                <a:lnTo>
                  <a:pt x="196" y="132"/>
                </a:lnTo>
                <a:lnTo>
                  <a:pt x="196" y="125"/>
                </a:lnTo>
                <a:lnTo>
                  <a:pt x="196" y="121"/>
                </a:lnTo>
                <a:lnTo>
                  <a:pt x="197" y="114"/>
                </a:lnTo>
                <a:lnTo>
                  <a:pt x="197" y="112"/>
                </a:lnTo>
                <a:lnTo>
                  <a:pt x="197" y="109"/>
                </a:lnTo>
                <a:lnTo>
                  <a:pt x="197" y="108"/>
                </a:lnTo>
                <a:lnTo>
                  <a:pt x="197" y="104"/>
                </a:lnTo>
                <a:lnTo>
                  <a:pt x="197" y="101"/>
                </a:lnTo>
                <a:lnTo>
                  <a:pt x="197" y="96"/>
                </a:lnTo>
                <a:lnTo>
                  <a:pt x="197" y="93"/>
                </a:lnTo>
                <a:lnTo>
                  <a:pt x="197" y="93"/>
                </a:lnTo>
                <a:lnTo>
                  <a:pt x="197" y="91"/>
                </a:lnTo>
                <a:lnTo>
                  <a:pt x="197" y="89"/>
                </a:lnTo>
                <a:lnTo>
                  <a:pt x="197" y="88"/>
                </a:lnTo>
                <a:lnTo>
                  <a:pt x="197" y="87"/>
                </a:lnTo>
                <a:lnTo>
                  <a:pt x="197" y="82"/>
                </a:lnTo>
                <a:lnTo>
                  <a:pt x="197" y="79"/>
                </a:lnTo>
                <a:lnTo>
                  <a:pt x="197" y="79"/>
                </a:lnTo>
                <a:lnTo>
                  <a:pt x="197" y="79"/>
                </a:lnTo>
                <a:lnTo>
                  <a:pt x="196" y="79"/>
                </a:lnTo>
                <a:lnTo>
                  <a:pt x="196" y="78"/>
                </a:lnTo>
                <a:lnTo>
                  <a:pt x="196" y="78"/>
                </a:lnTo>
                <a:lnTo>
                  <a:pt x="195" y="78"/>
                </a:lnTo>
                <a:lnTo>
                  <a:pt x="195" y="78"/>
                </a:lnTo>
                <a:lnTo>
                  <a:pt x="195" y="78"/>
                </a:lnTo>
                <a:lnTo>
                  <a:pt x="195" y="78"/>
                </a:lnTo>
                <a:lnTo>
                  <a:pt x="195" y="78"/>
                </a:lnTo>
                <a:lnTo>
                  <a:pt x="195" y="78"/>
                </a:lnTo>
                <a:lnTo>
                  <a:pt x="195" y="78"/>
                </a:lnTo>
                <a:lnTo>
                  <a:pt x="195" y="78"/>
                </a:lnTo>
                <a:lnTo>
                  <a:pt x="195" y="78"/>
                </a:lnTo>
                <a:lnTo>
                  <a:pt x="195" y="78"/>
                </a:lnTo>
                <a:lnTo>
                  <a:pt x="195" y="78"/>
                </a:lnTo>
                <a:lnTo>
                  <a:pt x="194" y="78"/>
                </a:lnTo>
                <a:lnTo>
                  <a:pt x="194" y="78"/>
                </a:lnTo>
                <a:lnTo>
                  <a:pt x="194" y="78"/>
                </a:lnTo>
                <a:lnTo>
                  <a:pt x="194" y="78"/>
                </a:lnTo>
                <a:lnTo>
                  <a:pt x="194" y="78"/>
                </a:lnTo>
                <a:lnTo>
                  <a:pt x="194" y="78"/>
                </a:lnTo>
                <a:lnTo>
                  <a:pt x="194" y="78"/>
                </a:lnTo>
                <a:lnTo>
                  <a:pt x="194" y="78"/>
                </a:lnTo>
                <a:lnTo>
                  <a:pt x="194" y="78"/>
                </a:lnTo>
                <a:lnTo>
                  <a:pt x="194" y="78"/>
                </a:lnTo>
                <a:lnTo>
                  <a:pt x="194" y="78"/>
                </a:lnTo>
                <a:lnTo>
                  <a:pt x="194" y="78"/>
                </a:lnTo>
                <a:lnTo>
                  <a:pt x="193" y="78"/>
                </a:lnTo>
                <a:lnTo>
                  <a:pt x="193" y="78"/>
                </a:lnTo>
                <a:lnTo>
                  <a:pt x="193" y="78"/>
                </a:lnTo>
                <a:lnTo>
                  <a:pt x="193" y="78"/>
                </a:lnTo>
                <a:lnTo>
                  <a:pt x="193" y="78"/>
                </a:lnTo>
                <a:lnTo>
                  <a:pt x="193" y="78"/>
                </a:lnTo>
                <a:lnTo>
                  <a:pt x="193" y="78"/>
                </a:lnTo>
                <a:lnTo>
                  <a:pt x="193" y="78"/>
                </a:lnTo>
                <a:lnTo>
                  <a:pt x="193" y="78"/>
                </a:lnTo>
                <a:lnTo>
                  <a:pt x="192" y="78"/>
                </a:lnTo>
                <a:lnTo>
                  <a:pt x="192" y="77"/>
                </a:lnTo>
                <a:lnTo>
                  <a:pt x="192" y="77"/>
                </a:lnTo>
                <a:lnTo>
                  <a:pt x="192" y="77"/>
                </a:lnTo>
                <a:lnTo>
                  <a:pt x="192" y="77"/>
                </a:lnTo>
                <a:lnTo>
                  <a:pt x="192" y="77"/>
                </a:lnTo>
                <a:lnTo>
                  <a:pt x="192" y="77"/>
                </a:lnTo>
                <a:lnTo>
                  <a:pt x="192" y="77"/>
                </a:lnTo>
                <a:lnTo>
                  <a:pt x="191" y="77"/>
                </a:lnTo>
                <a:lnTo>
                  <a:pt x="191" y="77"/>
                </a:lnTo>
                <a:lnTo>
                  <a:pt x="191" y="77"/>
                </a:lnTo>
                <a:lnTo>
                  <a:pt x="191" y="77"/>
                </a:lnTo>
                <a:lnTo>
                  <a:pt x="191" y="77"/>
                </a:lnTo>
                <a:lnTo>
                  <a:pt x="191" y="77"/>
                </a:lnTo>
                <a:lnTo>
                  <a:pt x="191" y="77"/>
                </a:lnTo>
                <a:lnTo>
                  <a:pt x="191" y="77"/>
                </a:lnTo>
                <a:lnTo>
                  <a:pt x="190" y="77"/>
                </a:lnTo>
                <a:lnTo>
                  <a:pt x="190" y="77"/>
                </a:lnTo>
                <a:lnTo>
                  <a:pt x="190" y="77"/>
                </a:lnTo>
                <a:lnTo>
                  <a:pt x="190" y="77"/>
                </a:lnTo>
                <a:lnTo>
                  <a:pt x="190" y="77"/>
                </a:lnTo>
                <a:lnTo>
                  <a:pt x="190" y="77"/>
                </a:lnTo>
                <a:lnTo>
                  <a:pt x="190" y="77"/>
                </a:lnTo>
                <a:lnTo>
                  <a:pt x="190" y="77"/>
                </a:lnTo>
                <a:lnTo>
                  <a:pt x="190" y="77"/>
                </a:lnTo>
                <a:lnTo>
                  <a:pt x="189" y="77"/>
                </a:lnTo>
                <a:lnTo>
                  <a:pt x="189" y="77"/>
                </a:lnTo>
                <a:lnTo>
                  <a:pt x="189" y="77"/>
                </a:lnTo>
                <a:lnTo>
                  <a:pt x="189" y="77"/>
                </a:lnTo>
                <a:lnTo>
                  <a:pt x="188" y="77"/>
                </a:lnTo>
                <a:lnTo>
                  <a:pt x="188" y="77"/>
                </a:lnTo>
                <a:lnTo>
                  <a:pt x="188" y="77"/>
                </a:lnTo>
                <a:lnTo>
                  <a:pt x="188" y="77"/>
                </a:lnTo>
                <a:lnTo>
                  <a:pt x="188" y="77"/>
                </a:lnTo>
                <a:lnTo>
                  <a:pt x="187" y="77"/>
                </a:lnTo>
                <a:lnTo>
                  <a:pt x="187" y="77"/>
                </a:lnTo>
                <a:lnTo>
                  <a:pt x="187" y="77"/>
                </a:lnTo>
                <a:lnTo>
                  <a:pt x="187" y="77"/>
                </a:lnTo>
                <a:lnTo>
                  <a:pt x="187" y="77"/>
                </a:lnTo>
                <a:lnTo>
                  <a:pt x="187" y="77"/>
                </a:lnTo>
                <a:lnTo>
                  <a:pt x="187" y="77"/>
                </a:lnTo>
                <a:lnTo>
                  <a:pt x="186" y="77"/>
                </a:lnTo>
                <a:lnTo>
                  <a:pt x="186" y="77"/>
                </a:lnTo>
                <a:lnTo>
                  <a:pt x="186" y="77"/>
                </a:lnTo>
                <a:lnTo>
                  <a:pt x="186" y="77"/>
                </a:lnTo>
                <a:lnTo>
                  <a:pt x="186" y="77"/>
                </a:lnTo>
                <a:lnTo>
                  <a:pt x="186" y="77"/>
                </a:lnTo>
                <a:lnTo>
                  <a:pt x="186" y="77"/>
                </a:lnTo>
                <a:lnTo>
                  <a:pt x="186" y="77"/>
                </a:lnTo>
                <a:lnTo>
                  <a:pt x="186" y="77"/>
                </a:lnTo>
                <a:lnTo>
                  <a:pt x="186" y="77"/>
                </a:lnTo>
                <a:lnTo>
                  <a:pt x="186" y="77"/>
                </a:lnTo>
                <a:lnTo>
                  <a:pt x="186" y="77"/>
                </a:lnTo>
                <a:lnTo>
                  <a:pt x="186" y="77"/>
                </a:lnTo>
                <a:lnTo>
                  <a:pt x="186" y="77"/>
                </a:lnTo>
                <a:lnTo>
                  <a:pt x="186" y="77"/>
                </a:lnTo>
                <a:lnTo>
                  <a:pt x="186" y="78"/>
                </a:lnTo>
                <a:lnTo>
                  <a:pt x="186" y="78"/>
                </a:lnTo>
                <a:lnTo>
                  <a:pt x="186" y="78"/>
                </a:lnTo>
                <a:lnTo>
                  <a:pt x="186" y="78"/>
                </a:lnTo>
                <a:lnTo>
                  <a:pt x="186" y="78"/>
                </a:lnTo>
                <a:lnTo>
                  <a:pt x="186" y="78"/>
                </a:lnTo>
                <a:lnTo>
                  <a:pt x="186" y="78"/>
                </a:lnTo>
                <a:lnTo>
                  <a:pt x="186" y="78"/>
                </a:lnTo>
                <a:lnTo>
                  <a:pt x="186" y="78"/>
                </a:lnTo>
                <a:lnTo>
                  <a:pt x="186" y="78"/>
                </a:lnTo>
                <a:lnTo>
                  <a:pt x="186" y="78"/>
                </a:lnTo>
                <a:lnTo>
                  <a:pt x="186" y="78"/>
                </a:lnTo>
                <a:lnTo>
                  <a:pt x="186" y="78"/>
                </a:lnTo>
                <a:lnTo>
                  <a:pt x="186" y="78"/>
                </a:lnTo>
                <a:lnTo>
                  <a:pt x="186" y="78"/>
                </a:lnTo>
                <a:lnTo>
                  <a:pt x="185" y="78"/>
                </a:lnTo>
                <a:lnTo>
                  <a:pt x="185" y="78"/>
                </a:lnTo>
                <a:lnTo>
                  <a:pt x="185" y="78"/>
                </a:lnTo>
                <a:lnTo>
                  <a:pt x="185" y="78"/>
                </a:lnTo>
                <a:lnTo>
                  <a:pt x="185" y="78"/>
                </a:lnTo>
                <a:lnTo>
                  <a:pt x="185" y="78"/>
                </a:lnTo>
                <a:lnTo>
                  <a:pt x="185" y="78"/>
                </a:lnTo>
                <a:lnTo>
                  <a:pt x="185" y="78"/>
                </a:lnTo>
                <a:lnTo>
                  <a:pt x="185" y="78"/>
                </a:lnTo>
                <a:lnTo>
                  <a:pt x="185" y="78"/>
                </a:lnTo>
                <a:lnTo>
                  <a:pt x="185" y="78"/>
                </a:lnTo>
                <a:lnTo>
                  <a:pt x="185" y="78"/>
                </a:lnTo>
                <a:lnTo>
                  <a:pt x="185" y="78"/>
                </a:lnTo>
                <a:lnTo>
                  <a:pt x="185" y="78"/>
                </a:lnTo>
                <a:lnTo>
                  <a:pt x="185" y="78"/>
                </a:lnTo>
                <a:lnTo>
                  <a:pt x="184" y="78"/>
                </a:lnTo>
                <a:lnTo>
                  <a:pt x="184" y="78"/>
                </a:lnTo>
                <a:lnTo>
                  <a:pt x="184" y="78"/>
                </a:lnTo>
                <a:lnTo>
                  <a:pt x="184" y="78"/>
                </a:lnTo>
                <a:lnTo>
                  <a:pt x="184" y="78"/>
                </a:lnTo>
                <a:lnTo>
                  <a:pt x="184" y="78"/>
                </a:lnTo>
                <a:lnTo>
                  <a:pt x="184" y="78"/>
                </a:lnTo>
                <a:lnTo>
                  <a:pt x="184" y="78"/>
                </a:lnTo>
                <a:lnTo>
                  <a:pt x="184" y="78"/>
                </a:lnTo>
                <a:lnTo>
                  <a:pt x="184" y="79"/>
                </a:lnTo>
                <a:lnTo>
                  <a:pt x="184" y="79"/>
                </a:lnTo>
                <a:lnTo>
                  <a:pt x="184" y="79"/>
                </a:lnTo>
                <a:lnTo>
                  <a:pt x="184" y="79"/>
                </a:lnTo>
                <a:lnTo>
                  <a:pt x="184" y="79"/>
                </a:lnTo>
                <a:lnTo>
                  <a:pt x="184" y="79"/>
                </a:lnTo>
                <a:lnTo>
                  <a:pt x="184" y="80"/>
                </a:lnTo>
                <a:lnTo>
                  <a:pt x="184" y="80"/>
                </a:lnTo>
                <a:lnTo>
                  <a:pt x="184" y="80"/>
                </a:lnTo>
                <a:lnTo>
                  <a:pt x="183" y="80"/>
                </a:lnTo>
                <a:lnTo>
                  <a:pt x="183" y="80"/>
                </a:lnTo>
                <a:lnTo>
                  <a:pt x="183" y="80"/>
                </a:lnTo>
                <a:lnTo>
                  <a:pt x="183" y="80"/>
                </a:lnTo>
                <a:lnTo>
                  <a:pt x="183" y="80"/>
                </a:lnTo>
                <a:lnTo>
                  <a:pt x="183" y="80"/>
                </a:lnTo>
                <a:lnTo>
                  <a:pt x="183" y="80"/>
                </a:lnTo>
                <a:lnTo>
                  <a:pt x="184" y="80"/>
                </a:lnTo>
                <a:lnTo>
                  <a:pt x="184" y="80"/>
                </a:lnTo>
                <a:lnTo>
                  <a:pt x="184" y="81"/>
                </a:lnTo>
                <a:lnTo>
                  <a:pt x="184" y="81"/>
                </a:lnTo>
                <a:lnTo>
                  <a:pt x="184" y="81"/>
                </a:lnTo>
                <a:lnTo>
                  <a:pt x="184" y="81"/>
                </a:lnTo>
                <a:lnTo>
                  <a:pt x="184" y="81"/>
                </a:lnTo>
                <a:lnTo>
                  <a:pt x="184" y="81"/>
                </a:lnTo>
                <a:lnTo>
                  <a:pt x="184" y="81"/>
                </a:lnTo>
                <a:lnTo>
                  <a:pt x="184" y="81"/>
                </a:lnTo>
                <a:lnTo>
                  <a:pt x="184" y="81"/>
                </a:lnTo>
                <a:lnTo>
                  <a:pt x="184" y="81"/>
                </a:lnTo>
                <a:lnTo>
                  <a:pt x="184" y="81"/>
                </a:lnTo>
                <a:lnTo>
                  <a:pt x="184" y="82"/>
                </a:lnTo>
                <a:lnTo>
                  <a:pt x="184" y="82"/>
                </a:lnTo>
                <a:lnTo>
                  <a:pt x="184" y="82"/>
                </a:lnTo>
                <a:lnTo>
                  <a:pt x="184" y="82"/>
                </a:lnTo>
                <a:lnTo>
                  <a:pt x="184" y="82"/>
                </a:lnTo>
                <a:lnTo>
                  <a:pt x="184" y="82"/>
                </a:lnTo>
                <a:lnTo>
                  <a:pt x="184" y="82"/>
                </a:lnTo>
                <a:lnTo>
                  <a:pt x="184" y="82"/>
                </a:lnTo>
                <a:lnTo>
                  <a:pt x="184" y="82"/>
                </a:lnTo>
                <a:lnTo>
                  <a:pt x="184" y="82"/>
                </a:lnTo>
                <a:lnTo>
                  <a:pt x="184" y="82"/>
                </a:lnTo>
                <a:lnTo>
                  <a:pt x="184" y="83"/>
                </a:lnTo>
                <a:lnTo>
                  <a:pt x="184" y="83"/>
                </a:lnTo>
                <a:lnTo>
                  <a:pt x="183" y="83"/>
                </a:lnTo>
                <a:lnTo>
                  <a:pt x="183" y="83"/>
                </a:lnTo>
                <a:lnTo>
                  <a:pt x="183" y="83"/>
                </a:lnTo>
                <a:lnTo>
                  <a:pt x="183" y="83"/>
                </a:lnTo>
                <a:lnTo>
                  <a:pt x="183" y="83"/>
                </a:lnTo>
                <a:lnTo>
                  <a:pt x="183" y="83"/>
                </a:lnTo>
                <a:lnTo>
                  <a:pt x="184" y="83"/>
                </a:lnTo>
                <a:lnTo>
                  <a:pt x="184" y="83"/>
                </a:lnTo>
                <a:lnTo>
                  <a:pt x="184" y="83"/>
                </a:lnTo>
                <a:lnTo>
                  <a:pt x="184" y="83"/>
                </a:lnTo>
                <a:lnTo>
                  <a:pt x="184" y="83"/>
                </a:lnTo>
                <a:lnTo>
                  <a:pt x="184" y="83"/>
                </a:lnTo>
                <a:lnTo>
                  <a:pt x="184" y="83"/>
                </a:lnTo>
                <a:lnTo>
                  <a:pt x="184" y="84"/>
                </a:lnTo>
                <a:lnTo>
                  <a:pt x="184" y="84"/>
                </a:lnTo>
                <a:lnTo>
                  <a:pt x="184" y="84"/>
                </a:lnTo>
                <a:lnTo>
                  <a:pt x="184" y="84"/>
                </a:lnTo>
                <a:lnTo>
                  <a:pt x="184" y="84"/>
                </a:lnTo>
                <a:lnTo>
                  <a:pt x="184" y="84"/>
                </a:lnTo>
                <a:lnTo>
                  <a:pt x="184" y="84"/>
                </a:lnTo>
                <a:lnTo>
                  <a:pt x="184" y="84"/>
                </a:lnTo>
                <a:lnTo>
                  <a:pt x="184" y="84"/>
                </a:lnTo>
                <a:lnTo>
                  <a:pt x="184" y="84"/>
                </a:lnTo>
                <a:lnTo>
                  <a:pt x="184" y="84"/>
                </a:lnTo>
                <a:lnTo>
                  <a:pt x="184" y="84"/>
                </a:lnTo>
                <a:lnTo>
                  <a:pt x="184" y="84"/>
                </a:lnTo>
                <a:lnTo>
                  <a:pt x="183" y="84"/>
                </a:lnTo>
                <a:lnTo>
                  <a:pt x="183" y="84"/>
                </a:lnTo>
                <a:lnTo>
                  <a:pt x="183" y="84"/>
                </a:lnTo>
                <a:lnTo>
                  <a:pt x="183" y="84"/>
                </a:lnTo>
                <a:lnTo>
                  <a:pt x="183" y="84"/>
                </a:lnTo>
                <a:lnTo>
                  <a:pt x="183" y="84"/>
                </a:lnTo>
                <a:lnTo>
                  <a:pt x="183" y="84"/>
                </a:lnTo>
                <a:lnTo>
                  <a:pt x="183" y="84"/>
                </a:lnTo>
                <a:lnTo>
                  <a:pt x="183" y="84"/>
                </a:lnTo>
                <a:lnTo>
                  <a:pt x="183" y="84"/>
                </a:lnTo>
                <a:lnTo>
                  <a:pt x="183" y="85"/>
                </a:lnTo>
                <a:lnTo>
                  <a:pt x="183" y="85"/>
                </a:lnTo>
                <a:lnTo>
                  <a:pt x="183" y="85"/>
                </a:lnTo>
                <a:lnTo>
                  <a:pt x="183" y="85"/>
                </a:lnTo>
                <a:lnTo>
                  <a:pt x="183" y="85"/>
                </a:lnTo>
                <a:lnTo>
                  <a:pt x="182" y="82"/>
                </a:lnTo>
                <a:lnTo>
                  <a:pt x="182" y="82"/>
                </a:lnTo>
                <a:lnTo>
                  <a:pt x="182" y="81"/>
                </a:lnTo>
                <a:lnTo>
                  <a:pt x="182" y="81"/>
                </a:lnTo>
                <a:lnTo>
                  <a:pt x="182" y="80"/>
                </a:lnTo>
                <a:lnTo>
                  <a:pt x="182" y="80"/>
                </a:lnTo>
                <a:lnTo>
                  <a:pt x="182" y="80"/>
                </a:lnTo>
                <a:lnTo>
                  <a:pt x="182" y="79"/>
                </a:lnTo>
                <a:lnTo>
                  <a:pt x="182" y="79"/>
                </a:lnTo>
                <a:lnTo>
                  <a:pt x="182" y="79"/>
                </a:lnTo>
                <a:lnTo>
                  <a:pt x="182" y="79"/>
                </a:lnTo>
                <a:lnTo>
                  <a:pt x="182" y="79"/>
                </a:lnTo>
                <a:lnTo>
                  <a:pt x="182" y="78"/>
                </a:lnTo>
                <a:lnTo>
                  <a:pt x="181" y="78"/>
                </a:lnTo>
                <a:lnTo>
                  <a:pt x="181" y="78"/>
                </a:lnTo>
                <a:lnTo>
                  <a:pt x="181" y="77"/>
                </a:lnTo>
                <a:lnTo>
                  <a:pt x="181" y="77"/>
                </a:lnTo>
                <a:lnTo>
                  <a:pt x="181" y="77"/>
                </a:lnTo>
                <a:lnTo>
                  <a:pt x="181" y="77"/>
                </a:lnTo>
                <a:lnTo>
                  <a:pt x="181" y="76"/>
                </a:lnTo>
                <a:lnTo>
                  <a:pt x="181" y="76"/>
                </a:lnTo>
                <a:lnTo>
                  <a:pt x="181" y="76"/>
                </a:lnTo>
                <a:lnTo>
                  <a:pt x="181" y="76"/>
                </a:lnTo>
                <a:lnTo>
                  <a:pt x="181" y="75"/>
                </a:lnTo>
                <a:lnTo>
                  <a:pt x="180" y="74"/>
                </a:lnTo>
                <a:lnTo>
                  <a:pt x="180" y="74"/>
                </a:lnTo>
                <a:lnTo>
                  <a:pt x="180" y="74"/>
                </a:lnTo>
                <a:lnTo>
                  <a:pt x="180" y="73"/>
                </a:lnTo>
                <a:lnTo>
                  <a:pt x="180" y="73"/>
                </a:lnTo>
                <a:lnTo>
                  <a:pt x="180" y="72"/>
                </a:lnTo>
                <a:lnTo>
                  <a:pt x="180" y="72"/>
                </a:lnTo>
                <a:lnTo>
                  <a:pt x="180" y="72"/>
                </a:lnTo>
                <a:lnTo>
                  <a:pt x="180" y="72"/>
                </a:lnTo>
                <a:lnTo>
                  <a:pt x="180" y="72"/>
                </a:lnTo>
                <a:lnTo>
                  <a:pt x="180" y="71"/>
                </a:lnTo>
                <a:lnTo>
                  <a:pt x="180" y="71"/>
                </a:lnTo>
                <a:lnTo>
                  <a:pt x="179" y="67"/>
                </a:lnTo>
                <a:lnTo>
                  <a:pt x="178" y="67"/>
                </a:lnTo>
                <a:lnTo>
                  <a:pt x="178" y="67"/>
                </a:lnTo>
                <a:lnTo>
                  <a:pt x="178" y="67"/>
                </a:lnTo>
                <a:lnTo>
                  <a:pt x="178" y="67"/>
                </a:lnTo>
                <a:lnTo>
                  <a:pt x="178" y="66"/>
                </a:lnTo>
                <a:lnTo>
                  <a:pt x="177" y="63"/>
                </a:lnTo>
                <a:lnTo>
                  <a:pt x="177" y="62"/>
                </a:lnTo>
                <a:lnTo>
                  <a:pt x="177" y="59"/>
                </a:lnTo>
                <a:lnTo>
                  <a:pt x="177" y="57"/>
                </a:lnTo>
                <a:lnTo>
                  <a:pt x="177" y="55"/>
                </a:lnTo>
                <a:lnTo>
                  <a:pt x="177" y="55"/>
                </a:lnTo>
                <a:lnTo>
                  <a:pt x="177" y="52"/>
                </a:lnTo>
                <a:lnTo>
                  <a:pt x="177" y="51"/>
                </a:lnTo>
                <a:lnTo>
                  <a:pt x="177" y="51"/>
                </a:lnTo>
                <a:lnTo>
                  <a:pt x="177" y="51"/>
                </a:lnTo>
                <a:lnTo>
                  <a:pt x="177" y="51"/>
                </a:lnTo>
                <a:lnTo>
                  <a:pt x="176" y="49"/>
                </a:lnTo>
                <a:lnTo>
                  <a:pt x="176" y="48"/>
                </a:lnTo>
                <a:lnTo>
                  <a:pt x="176" y="48"/>
                </a:lnTo>
                <a:lnTo>
                  <a:pt x="176" y="47"/>
                </a:lnTo>
                <a:lnTo>
                  <a:pt x="176" y="47"/>
                </a:lnTo>
                <a:lnTo>
                  <a:pt x="176" y="46"/>
                </a:lnTo>
                <a:lnTo>
                  <a:pt x="176" y="46"/>
                </a:lnTo>
                <a:lnTo>
                  <a:pt x="176" y="46"/>
                </a:lnTo>
                <a:lnTo>
                  <a:pt x="176" y="45"/>
                </a:lnTo>
                <a:lnTo>
                  <a:pt x="176" y="45"/>
                </a:lnTo>
                <a:lnTo>
                  <a:pt x="176" y="44"/>
                </a:lnTo>
                <a:lnTo>
                  <a:pt x="176" y="43"/>
                </a:lnTo>
                <a:lnTo>
                  <a:pt x="176" y="43"/>
                </a:lnTo>
                <a:lnTo>
                  <a:pt x="176" y="43"/>
                </a:lnTo>
                <a:lnTo>
                  <a:pt x="176" y="42"/>
                </a:lnTo>
                <a:lnTo>
                  <a:pt x="176" y="42"/>
                </a:lnTo>
                <a:lnTo>
                  <a:pt x="176" y="42"/>
                </a:lnTo>
                <a:lnTo>
                  <a:pt x="176" y="42"/>
                </a:lnTo>
                <a:lnTo>
                  <a:pt x="176" y="42"/>
                </a:lnTo>
                <a:lnTo>
                  <a:pt x="176" y="41"/>
                </a:lnTo>
                <a:lnTo>
                  <a:pt x="176" y="41"/>
                </a:lnTo>
                <a:lnTo>
                  <a:pt x="176" y="41"/>
                </a:lnTo>
                <a:lnTo>
                  <a:pt x="176" y="41"/>
                </a:lnTo>
                <a:lnTo>
                  <a:pt x="176" y="41"/>
                </a:lnTo>
                <a:lnTo>
                  <a:pt x="176" y="41"/>
                </a:lnTo>
                <a:lnTo>
                  <a:pt x="176" y="41"/>
                </a:lnTo>
                <a:lnTo>
                  <a:pt x="176" y="41"/>
                </a:lnTo>
                <a:lnTo>
                  <a:pt x="176" y="41"/>
                </a:lnTo>
                <a:lnTo>
                  <a:pt x="176" y="41"/>
                </a:lnTo>
                <a:lnTo>
                  <a:pt x="176" y="42"/>
                </a:lnTo>
                <a:lnTo>
                  <a:pt x="176" y="42"/>
                </a:lnTo>
                <a:lnTo>
                  <a:pt x="176" y="42"/>
                </a:lnTo>
                <a:lnTo>
                  <a:pt x="177" y="42"/>
                </a:lnTo>
                <a:lnTo>
                  <a:pt x="177" y="42"/>
                </a:lnTo>
                <a:lnTo>
                  <a:pt x="177" y="42"/>
                </a:lnTo>
                <a:lnTo>
                  <a:pt x="177" y="42"/>
                </a:lnTo>
                <a:lnTo>
                  <a:pt x="177" y="42"/>
                </a:lnTo>
                <a:lnTo>
                  <a:pt x="177" y="41"/>
                </a:lnTo>
                <a:lnTo>
                  <a:pt x="177" y="41"/>
                </a:lnTo>
                <a:lnTo>
                  <a:pt x="177" y="41"/>
                </a:lnTo>
                <a:lnTo>
                  <a:pt x="177" y="41"/>
                </a:lnTo>
                <a:lnTo>
                  <a:pt x="177" y="41"/>
                </a:lnTo>
                <a:lnTo>
                  <a:pt x="177" y="41"/>
                </a:lnTo>
                <a:lnTo>
                  <a:pt x="177" y="41"/>
                </a:lnTo>
                <a:lnTo>
                  <a:pt x="177" y="41"/>
                </a:lnTo>
                <a:lnTo>
                  <a:pt x="177" y="41"/>
                </a:lnTo>
                <a:lnTo>
                  <a:pt x="177" y="41"/>
                </a:lnTo>
                <a:lnTo>
                  <a:pt x="177" y="41"/>
                </a:lnTo>
                <a:lnTo>
                  <a:pt x="177" y="40"/>
                </a:lnTo>
                <a:lnTo>
                  <a:pt x="177" y="40"/>
                </a:lnTo>
                <a:lnTo>
                  <a:pt x="177" y="40"/>
                </a:lnTo>
                <a:lnTo>
                  <a:pt x="177" y="40"/>
                </a:lnTo>
                <a:lnTo>
                  <a:pt x="177" y="40"/>
                </a:lnTo>
                <a:lnTo>
                  <a:pt x="177" y="40"/>
                </a:lnTo>
                <a:lnTo>
                  <a:pt x="178" y="40"/>
                </a:lnTo>
                <a:lnTo>
                  <a:pt x="178" y="40"/>
                </a:lnTo>
                <a:lnTo>
                  <a:pt x="178" y="40"/>
                </a:lnTo>
                <a:lnTo>
                  <a:pt x="178" y="40"/>
                </a:lnTo>
                <a:lnTo>
                  <a:pt x="178" y="40"/>
                </a:lnTo>
                <a:lnTo>
                  <a:pt x="178" y="40"/>
                </a:lnTo>
                <a:lnTo>
                  <a:pt x="178" y="40"/>
                </a:lnTo>
                <a:lnTo>
                  <a:pt x="178" y="40"/>
                </a:lnTo>
                <a:lnTo>
                  <a:pt x="178" y="39"/>
                </a:lnTo>
                <a:lnTo>
                  <a:pt x="178" y="39"/>
                </a:lnTo>
                <a:lnTo>
                  <a:pt x="178" y="39"/>
                </a:lnTo>
                <a:lnTo>
                  <a:pt x="179" y="39"/>
                </a:lnTo>
                <a:lnTo>
                  <a:pt x="179" y="39"/>
                </a:lnTo>
                <a:lnTo>
                  <a:pt x="179" y="39"/>
                </a:lnTo>
                <a:lnTo>
                  <a:pt x="178" y="39"/>
                </a:lnTo>
                <a:lnTo>
                  <a:pt x="178" y="39"/>
                </a:lnTo>
                <a:lnTo>
                  <a:pt x="178" y="39"/>
                </a:lnTo>
                <a:lnTo>
                  <a:pt x="178" y="39"/>
                </a:lnTo>
                <a:lnTo>
                  <a:pt x="178" y="39"/>
                </a:lnTo>
                <a:lnTo>
                  <a:pt x="178" y="39"/>
                </a:lnTo>
                <a:lnTo>
                  <a:pt x="178" y="39"/>
                </a:lnTo>
                <a:lnTo>
                  <a:pt x="178" y="39"/>
                </a:lnTo>
                <a:lnTo>
                  <a:pt x="178" y="39"/>
                </a:lnTo>
                <a:lnTo>
                  <a:pt x="178" y="39"/>
                </a:lnTo>
                <a:lnTo>
                  <a:pt x="178" y="39"/>
                </a:lnTo>
                <a:lnTo>
                  <a:pt x="178" y="39"/>
                </a:lnTo>
                <a:lnTo>
                  <a:pt x="178" y="39"/>
                </a:lnTo>
                <a:lnTo>
                  <a:pt x="178" y="39"/>
                </a:lnTo>
                <a:lnTo>
                  <a:pt x="178" y="39"/>
                </a:lnTo>
                <a:lnTo>
                  <a:pt x="178" y="39"/>
                </a:lnTo>
                <a:lnTo>
                  <a:pt x="178" y="38"/>
                </a:lnTo>
                <a:lnTo>
                  <a:pt x="178" y="38"/>
                </a:lnTo>
                <a:lnTo>
                  <a:pt x="178" y="38"/>
                </a:lnTo>
                <a:lnTo>
                  <a:pt x="178"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7"/>
                </a:lnTo>
                <a:lnTo>
                  <a:pt x="177" y="37"/>
                </a:lnTo>
                <a:lnTo>
                  <a:pt x="177" y="37"/>
                </a:lnTo>
                <a:lnTo>
                  <a:pt x="177" y="37"/>
                </a:lnTo>
                <a:lnTo>
                  <a:pt x="177" y="37"/>
                </a:lnTo>
                <a:lnTo>
                  <a:pt x="177" y="37"/>
                </a:lnTo>
                <a:lnTo>
                  <a:pt x="177" y="37"/>
                </a:lnTo>
                <a:lnTo>
                  <a:pt x="177" y="37"/>
                </a:lnTo>
                <a:lnTo>
                  <a:pt x="177" y="37"/>
                </a:lnTo>
                <a:lnTo>
                  <a:pt x="177" y="37"/>
                </a:lnTo>
                <a:lnTo>
                  <a:pt x="177" y="36"/>
                </a:lnTo>
                <a:lnTo>
                  <a:pt x="177" y="36"/>
                </a:lnTo>
                <a:lnTo>
                  <a:pt x="177" y="36"/>
                </a:lnTo>
                <a:lnTo>
                  <a:pt x="177" y="36"/>
                </a:lnTo>
                <a:lnTo>
                  <a:pt x="177" y="36"/>
                </a:lnTo>
                <a:lnTo>
                  <a:pt x="177" y="36"/>
                </a:lnTo>
                <a:lnTo>
                  <a:pt x="177" y="36"/>
                </a:lnTo>
                <a:lnTo>
                  <a:pt x="177" y="36"/>
                </a:lnTo>
                <a:lnTo>
                  <a:pt x="176" y="36"/>
                </a:lnTo>
                <a:lnTo>
                  <a:pt x="176" y="36"/>
                </a:lnTo>
                <a:lnTo>
                  <a:pt x="176" y="36"/>
                </a:lnTo>
                <a:lnTo>
                  <a:pt x="176" y="36"/>
                </a:lnTo>
                <a:lnTo>
                  <a:pt x="176" y="36"/>
                </a:lnTo>
                <a:lnTo>
                  <a:pt x="176" y="36"/>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4"/>
                </a:lnTo>
                <a:lnTo>
                  <a:pt x="176" y="34"/>
                </a:lnTo>
                <a:lnTo>
                  <a:pt x="176" y="34"/>
                </a:lnTo>
                <a:lnTo>
                  <a:pt x="176" y="34"/>
                </a:lnTo>
                <a:lnTo>
                  <a:pt x="176" y="34"/>
                </a:lnTo>
                <a:lnTo>
                  <a:pt x="176" y="34"/>
                </a:lnTo>
                <a:lnTo>
                  <a:pt x="176" y="34"/>
                </a:lnTo>
                <a:lnTo>
                  <a:pt x="176" y="34"/>
                </a:lnTo>
                <a:lnTo>
                  <a:pt x="176" y="34"/>
                </a:lnTo>
                <a:lnTo>
                  <a:pt x="176" y="34"/>
                </a:lnTo>
                <a:lnTo>
                  <a:pt x="176" y="34"/>
                </a:lnTo>
                <a:lnTo>
                  <a:pt x="176" y="34"/>
                </a:lnTo>
                <a:lnTo>
                  <a:pt x="176" y="34"/>
                </a:lnTo>
                <a:lnTo>
                  <a:pt x="176" y="34"/>
                </a:lnTo>
                <a:lnTo>
                  <a:pt x="176" y="34"/>
                </a:lnTo>
                <a:lnTo>
                  <a:pt x="176" y="34"/>
                </a:lnTo>
                <a:lnTo>
                  <a:pt x="177" y="34"/>
                </a:lnTo>
                <a:lnTo>
                  <a:pt x="177" y="34"/>
                </a:lnTo>
                <a:lnTo>
                  <a:pt x="177" y="33"/>
                </a:lnTo>
                <a:lnTo>
                  <a:pt x="177" y="33"/>
                </a:lnTo>
                <a:lnTo>
                  <a:pt x="177" y="33"/>
                </a:lnTo>
                <a:lnTo>
                  <a:pt x="177" y="33"/>
                </a:lnTo>
                <a:lnTo>
                  <a:pt x="177"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2"/>
                </a:lnTo>
                <a:lnTo>
                  <a:pt x="176" y="32"/>
                </a:lnTo>
                <a:lnTo>
                  <a:pt x="176" y="32"/>
                </a:lnTo>
                <a:lnTo>
                  <a:pt x="176" y="32"/>
                </a:lnTo>
                <a:lnTo>
                  <a:pt x="176" y="32"/>
                </a:lnTo>
                <a:lnTo>
                  <a:pt x="176"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6" y="32"/>
                </a:lnTo>
                <a:lnTo>
                  <a:pt x="176" y="32"/>
                </a:lnTo>
                <a:lnTo>
                  <a:pt x="176" y="32"/>
                </a:lnTo>
                <a:lnTo>
                  <a:pt x="176" y="32"/>
                </a:lnTo>
                <a:lnTo>
                  <a:pt x="176"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8" y="31"/>
                </a:lnTo>
                <a:lnTo>
                  <a:pt x="178" y="31"/>
                </a:lnTo>
                <a:lnTo>
                  <a:pt x="178" y="31"/>
                </a:lnTo>
                <a:lnTo>
                  <a:pt x="178" y="31"/>
                </a:lnTo>
                <a:lnTo>
                  <a:pt x="178" y="31"/>
                </a:lnTo>
                <a:lnTo>
                  <a:pt x="178" y="31"/>
                </a:lnTo>
                <a:lnTo>
                  <a:pt x="178" y="31"/>
                </a:lnTo>
                <a:lnTo>
                  <a:pt x="178" y="31"/>
                </a:lnTo>
                <a:lnTo>
                  <a:pt x="178" y="31"/>
                </a:lnTo>
                <a:lnTo>
                  <a:pt x="178" y="31"/>
                </a:lnTo>
                <a:lnTo>
                  <a:pt x="178" y="31"/>
                </a:lnTo>
                <a:lnTo>
                  <a:pt x="178" y="31"/>
                </a:lnTo>
                <a:lnTo>
                  <a:pt x="178" y="31"/>
                </a:lnTo>
                <a:lnTo>
                  <a:pt x="178" y="31"/>
                </a:lnTo>
                <a:lnTo>
                  <a:pt x="178" y="30"/>
                </a:lnTo>
                <a:lnTo>
                  <a:pt x="178" y="30"/>
                </a:lnTo>
                <a:lnTo>
                  <a:pt x="178" y="30"/>
                </a:lnTo>
                <a:lnTo>
                  <a:pt x="178" y="30"/>
                </a:lnTo>
                <a:lnTo>
                  <a:pt x="178" y="30"/>
                </a:lnTo>
                <a:lnTo>
                  <a:pt x="178" y="30"/>
                </a:lnTo>
                <a:lnTo>
                  <a:pt x="178" y="30"/>
                </a:lnTo>
                <a:lnTo>
                  <a:pt x="178" y="30"/>
                </a:lnTo>
                <a:lnTo>
                  <a:pt x="178" y="30"/>
                </a:lnTo>
                <a:lnTo>
                  <a:pt x="178" y="30"/>
                </a:lnTo>
                <a:lnTo>
                  <a:pt x="178" y="30"/>
                </a:lnTo>
                <a:lnTo>
                  <a:pt x="178" y="30"/>
                </a:lnTo>
                <a:lnTo>
                  <a:pt x="178" y="30"/>
                </a:lnTo>
                <a:lnTo>
                  <a:pt x="178" y="30"/>
                </a:lnTo>
                <a:lnTo>
                  <a:pt x="178" y="30"/>
                </a:lnTo>
                <a:lnTo>
                  <a:pt x="178" y="29"/>
                </a:lnTo>
                <a:lnTo>
                  <a:pt x="178" y="29"/>
                </a:lnTo>
                <a:lnTo>
                  <a:pt x="178" y="29"/>
                </a:lnTo>
                <a:lnTo>
                  <a:pt x="178" y="29"/>
                </a:lnTo>
                <a:lnTo>
                  <a:pt x="178" y="29"/>
                </a:lnTo>
                <a:lnTo>
                  <a:pt x="178" y="29"/>
                </a:lnTo>
                <a:lnTo>
                  <a:pt x="178" y="29"/>
                </a:lnTo>
                <a:lnTo>
                  <a:pt x="178" y="29"/>
                </a:lnTo>
                <a:lnTo>
                  <a:pt x="178" y="29"/>
                </a:lnTo>
                <a:lnTo>
                  <a:pt x="178" y="29"/>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7"/>
                </a:lnTo>
                <a:lnTo>
                  <a:pt x="178" y="27"/>
                </a:lnTo>
                <a:lnTo>
                  <a:pt x="178" y="27"/>
                </a:lnTo>
                <a:lnTo>
                  <a:pt x="178" y="27"/>
                </a:lnTo>
                <a:lnTo>
                  <a:pt x="178" y="27"/>
                </a:lnTo>
                <a:lnTo>
                  <a:pt x="178" y="27"/>
                </a:lnTo>
                <a:lnTo>
                  <a:pt x="178" y="27"/>
                </a:lnTo>
                <a:lnTo>
                  <a:pt x="178" y="27"/>
                </a:lnTo>
                <a:lnTo>
                  <a:pt x="178" y="27"/>
                </a:lnTo>
                <a:lnTo>
                  <a:pt x="178" y="27"/>
                </a:lnTo>
                <a:lnTo>
                  <a:pt x="178" y="27"/>
                </a:lnTo>
                <a:lnTo>
                  <a:pt x="178" y="27"/>
                </a:lnTo>
                <a:lnTo>
                  <a:pt x="178" y="27"/>
                </a:lnTo>
                <a:lnTo>
                  <a:pt x="178" y="27"/>
                </a:lnTo>
                <a:lnTo>
                  <a:pt x="178" y="27"/>
                </a:lnTo>
                <a:lnTo>
                  <a:pt x="178" y="27"/>
                </a:lnTo>
                <a:lnTo>
                  <a:pt x="178" y="27"/>
                </a:lnTo>
                <a:lnTo>
                  <a:pt x="178" y="26"/>
                </a:lnTo>
                <a:lnTo>
                  <a:pt x="178" y="26"/>
                </a:lnTo>
                <a:lnTo>
                  <a:pt x="178" y="26"/>
                </a:lnTo>
                <a:lnTo>
                  <a:pt x="178" y="26"/>
                </a:lnTo>
                <a:lnTo>
                  <a:pt x="177" y="26"/>
                </a:lnTo>
                <a:lnTo>
                  <a:pt x="177" y="26"/>
                </a:lnTo>
                <a:lnTo>
                  <a:pt x="177" y="26"/>
                </a:lnTo>
                <a:lnTo>
                  <a:pt x="177" y="26"/>
                </a:lnTo>
                <a:lnTo>
                  <a:pt x="178" y="25"/>
                </a:lnTo>
                <a:lnTo>
                  <a:pt x="178" y="25"/>
                </a:lnTo>
                <a:lnTo>
                  <a:pt x="178" y="25"/>
                </a:lnTo>
                <a:lnTo>
                  <a:pt x="178" y="25"/>
                </a:lnTo>
                <a:lnTo>
                  <a:pt x="178" y="25"/>
                </a:lnTo>
                <a:lnTo>
                  <a:pt x="178" y="25"/>
                </a:lnTo>
                <a:lnTo>
                  <a:pt x="178" y="25"/>
                </a:lnTo>
                <a:lnTo>
                  <a:pt x="178" y="25"/>
                </a:lnTo>
                <a:lnTo>
                  <a:pt x="178" y="25"/>
                </a:lnTo>
                <a:lnTo>
                  <a:pt x="178" y="25"/>
                </a:lnTo>
                <a:lnTo>
                  <a:pt x="178" y="25"/>
                </a:lnTo>
                <a:lnTo>
                  <a:pt x="178" y="25"/>
                </a:lnTo>
                <a:lnTo>
                  <a:pt x="178" y="25"/>
                </a:lnTo>
                <a:lnTo>
                  <a:pt x="179" y="25"/>
                </a:lnTo>
                <a:lnTo>
                  <a:pt x="179" y="25"/>
                </a:lnTo>
                <a:lnTo>
                  <a:pt x="179" y="25"/>
                </a:lnTo>
                <a:lnTo>
                  <a:pt x="179" y="25"/>
                </a:lnTo>
                <a:lnTo>
                  <a:pt x="179" y="25"/>
                </a:lnTo>
                <a:lnTo>
                  <a:pt x="179" y="24"/>
                </a:lnTo>
                <a:lnTo>
                  <a:pt x="179" y="24"/>
                </a:lnTo>
                <a:lnTo>
                  <a:pt x="179" y="24"/>
                </a:lnTo>
                <a:lnTo>
                  <a:pt x="179" y="24"/>
                </a:lnTo>
                <a:lnTo>
                  <a:pt x="179" y="24"/>
                </a:lnTo>
                <a:lnTo>
                  <a:pt x="179" y="24"/>
                </a:lnTo>
                <a:lnTo>
                  <a:pt x="179" y="24"/>
                </a:lnTo>
                <a:lnTo>
                  <a:pt x="179" y="24"/>
                </a:lnTo>
                <a:lnTo>
                  <a:pt x="179" y="24"/>
                </a:lnTo>
                <a:lnTo>
                  <a:pt x="180" y="24"/>
                </a:lnTo>
                <a:lnTo>
                  <a:pt x="180" y="23"/>
                </a:lnTo>
                <a:lnTo>
                  <a:pt x="180" y="23"/>
                </a:lnTo>
                <a:lnTo>
                  <a:pt x="180" y="23"/>
                </a:lnTo>
                <a:lnTo>
                  <a:pt x="180" y="23"/>
                </a:lnTo>
                <a:lnTo>
                  <a:pt x="180" y="23"/>
                </a:lnTo>
                <a:lnTo>
                  <a:pt x="180" y="23"/>
                </a:lnTo>
                <a:lnTo>
                  <a:pt x="180" y="23"/>
                </a:lnTo>
                <a:lnTo>
                  <a:pt x="180" y="23"/>
                </a:lnTo>
                <a:lnTo>
                  <a:pt x="180" y="23"/>
                </a:lnTo>
                <a:lnTo>
                  <a:pt x="180" y="23"/>
                </a:lnTo>
                <a:lnTo>
                  <a:pt x="180" y="23"/>
                </a:lnTo>
                <a:lnTo>
                  <a:pt x="180" y="24"/>
                </a:lnTo>
                <a:lnTo>
                  <a:pt x="180" y="24"/>
                </a:lnTo>
                <a:lnTo>
                  <a:pt x="180" y="24"/>
                </a:lnTo>
                <a:lnTo>
                  <a:pt x="180" y="24"/>
                </a:lnTo>
                <a:lnTo>
                  <a:pt x="180" y="24"/>
                </a:lnTo>
                <a:lnTo>
                  <a:pt x="181" y="24"/>
                </a:lnTo>
                <a:lnTo>
                  <a:pt x="181" y="24"/>
                </a:lnTo>
                <a:lnTo>
                  <a:pt x="181" y="24"/>
                </a:lnTo>
                <a:lnTo>
                  <a:pt x="181" y="23"/>
                </a:lnTo>
                <a:lnTo>
                  <a:pt x="181" y="23"/>
                </a:lnTo>
                <a:lnTo>
                  <a:pt x="181" y="23"/>
                </a:lnTo>
                <a:lnTo>
                  <a:pt x="181" y="23"/>
                </a:lnTo>
                <a:lnTo>
                  <a:pt x="181" y="23"/>
                </a:lnTo>
                <a:lnTo>
                  <a:pt x="181" y="23"/>
                </a:lnTo>
                <a:lnTo>
                  <a:pt x="180" y="23"/>
                </a:lnTo>
                <a:lnTo>
                  <a:pt x="180" y="23"/>
                </a:lnTo>
                <a:lnTo>
                  <a:pt x="180" y="23"/>
                </a:lnTo>
                <a:lnTo>
                  <a:pt x="180" y="23"/>
                </a:lnTo>
                <a:lnTo>
                  <a:pt x="180" y="23"/>
                </a:lnTo>
                <a:lnTo>
                  <a:pt x="180" y="23"/>
                </a:lnTo>
                <a:lnTo>
                  <a:pt x="180" y="23"/>
                </a:lnTo>
                <a:lnTo>
                  <a:pt x="180" y="23"/>
                </a:lnTo>
                <a:lnTo>
                  <a:pt x="181" y="23"/>
                </a:lnTo>
                <a:lnTo>
                  <a:pt x="181" y="23"/>
                </a:lnTo>
                <a:lnTo>
                  <a:pt x="181" y="23"/>
                </a:lnTo>
                <a:lnTo>
                  <a:pt x="181" y="23"/>
                </a:lnTo>
                <a:lnTo>
                  <a:pt x="181" y="23"/>
                </a:lnTo>
                <a:lnTo>
                  <a:pt x="180" y="22"/>
                </a:lnTo>
                <a:lnTo>
                  <a:pt x="180" y="22"/>
                </a:lnTo>
                <a:lnTo>
                  <a:pt x="180" y="22"/>
                </a:lnTo>
                <a:lnTo>
                  <a:pt x="180" y="22"/>
                </a:lnTo>
                <a:lnTo>
                  <a:pt x="180" y="22"/>
                </a:lnTo>
                <a:lnTo>
                  <a:pt x="180" y="22"/>
                </a:lnTo>
                <a:lnTo>
                  <a:pt x="180" y="22"/>
                </a:lnTo>
                <a:lnTo>
                  <a:pt x="180" y="22"/>
                </a:lnTo>
                <a:lnTo>
                  <a:pt x="180" y="22"/>
                </a:lnTo>
                <a:lnTo>
                  <a:pt x="180" y="22"/>
                </a:lnTo>
                <a:lnTo>
                  <a:pt x="180" y="22"/>
                </a:lnTo>
                <a:lnTo>
                  <a:pt x="180" y="22"/>
                </a:lnTo>
                <a:lnTo>
                  <a:pt x="180" y="22"/>
                </a:lnTo>
                <a:lnTo>
                  <a:pt x="180" y="22"/>
                </a:lnTo>
                <a:lnTo>
                  <a:pt x="180" y="22"/>
                </a:lnTo>
                <a:lnTo>
                  <a:pt x="180" y="22"/>
                </a:lnTo>
                <a:lnTo>
                  <a:pt x="181" y="22"/>
                </a:lnTo>
                <a:lnTo>
                  <a:pt x="181" y="22"/>
                </a:lnTo>
                <a:lnTo>
                  <a:pt x="181" y="22"/>
                </a:lnTo>
                <a:lnTo>
                  <a:pt x="181" y="22"/>
                </a:lnTo>
                <a:lnTo>
                  <a:pt x="181" y="22"/>
                </a:lnTo>
                <a:lnTo>
                  <a:pt x="181" y="22"/>
                </a:lnTo>
                <a:lnTo>
                  <a:pt x="181" y="22"/>
                </a:lnTo>
                <a:lnTo>
                  <a:pt x="181" y="22"/>
                </a:lnTo>
                <a:lnTo>
                  <a:pt x="181" y="22"/>
                </a:lnTo>
                <a:lnTo>
                  <a:pt x="181" y="22"/>
                </a:lnTo>
                <a:lnTo>
                  <a:pt x="181"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3" y="21"/>
                </a:lnTo>
                <a:lnTo>
                  <a:pt x="183" y="21"/>
                </a:lnTo>
                <a:lnTo>
                  <a:pt x="183" y="21"/>
                </a:lnTo>
                <a:lnTo>
                  <a:pt x="183" y="21"/>
                </a:lnTo>
                <a:lnTo>
                  <a:pt x="183" y="21"/>
                </a:lnTo>
                <a:lnTo>
                  <a:pt x="183" y="22"/>
                </a:lnTo>
                <a:lnTo>
                  <a:pt x="183" y="22"/>
                </a:lnTo>
                <a:lnTo>
                  <a:pt x="183" y="22"/>
                </a:lnTo>
                <a:lnTo>
                  <a:pt x="183" y="22"/>
                </a:lnTo>
                <a:lnTo>
                  <a:pt x="183" y="22"/>
                </a:lnTo>
                <a:lnTo>
                  <a:pt x="183" y="22"/>
                </a:lnTo>
                <a:lnTo>
                  <a:pt x="183" y="22"/>
                </a:lnTo>
                <a:lnTo>
                  <a:pt x="183" y="22"/>
                </a:lnTo>
                <a:lnTo>
                  <a:pt x="183" y="22"/>
                </a:lnTo>
                <a:lnTo>
                  <a:pt x="183" y="22"/>
                </a:lnTo>
                <a:lnTo>
                  <a:pt x="183" y="22"/>
                </a:lnTo>
                <a:lnTo>
                  <a:pt x="183" y="21"/>
                </a:lnTo>
                <a:lnTo>
                  <a:pt x="183" y="21"/>
                </a:lnTo>
                <a:lnTo>
                  <a:pt x="183" y="21"/>
                </a:lnTo>
                <a:lnTo>
                  <a:pt x="183" y="21"/>
                </a:lnTo>
                <a:lnTo>
                  <a:pt x="183" y="21"/>
                </a:lnTo>
                <a:lnTo>
                  <a:pt x="183" y="21"/>
                </a:lnTo>
                <a:lnTo>
                  <a:pt x="183" y="21"/>
                </a:lnTo>
                <a:lnTo>
                  <a:pt x="183" y="21"/>
                </a:lnTo>
                <a:lnTo>
                  <a:pt x="184" y="21"/>
                </a:lnTo>
                <a:lnTo>
                  <a:pt x="184" y="21"/>
                </a:lnTo>
                <a:lnTo>
                  <a:pt x="184" y="21"/>
                </a:lnTo>
                <a:lnTo>
                  <a:pt x="185" y="21"/>
                </a:lnTo>
                <a:lnTo>
                  <a:pt x="185" y="21"/>
                </a:lnTo>
                <a:lnTo>
                  <a:pt x="185" y="21"/>
                </a:lnTo>
                <a:lnTo>
                  <a:pt x="185" y="21"/>
                </a:lnTo>
                <a:lnTo>
                  <a:pt x="185" y="21"/>
                </a:lnTo>
                <a:lnTo>
                  <a:pt x="185" y="21"/>
                </a:lnTo>
                <a:lnTo>
                  <a:pt x="185" y="21"/>
                </a:lnTo>
                <a:lnTo>
                  <a:pt x="185" y="21"/>
                </a:lnTo>
                <a:lnTo>
                  <a:pt x="185" y="21"/>
                </a:lnTo>
                <a:lnTo>
                  <a:pt x="185" y="20"/>
                </a:lnTo>
                <a:lnTo>
                  <a:pt x="185" y="20"/>
                </a:lnTo>
                <a:lnTo>
                  <a:pt x="185" y="20"/>
                </a:lnTo>
                <a:lnTo>
                  <a:pt x="185" y="20"/>
                </a:lnTo>
                <a:lnTo>
                  <a:pt x="185" y="20"/>
                </a:lnTo>
                <a:lnTo>
                  <a:pt x="185" y="20"/>
                </a:lnTo>
                <a:lnTo>
                  <a:pt x="185" y="20"/>
                </a:lnTo>
                <a:lnTo>
                  <a:pt x="185" y="20"/>
                </a:lnTo>
                <a:lnTo>
                  <a:pt x="185" y="20"/>
                </a:lnTo>
                <a:lnTo>
                  <a:pt x="185" y="20"/>
                </a:lnTo>
                <a:lnTo>
                  <a:pt x="185" y="20"/>
                </a:lnTo>
                <a:lnTo>
                  <a:pt x="185" y="20"/>
                </a:lnTo>
                <a:lnTo>
                  <a:pt x="186" y="20"/>
                </a:lnTo>
                <a:lnTo>
                  <a:pt x="186" y="20"/>
                </a:lnTo>
                <a:lnTo>
                  <a:pt x="186" y="20"/>
                </a:lnTo>
                <a:lnTo>
                  <a:pt x="185" y="20"/>
                </a:lnTo>
                <a:lnTo>
                  <a:pt x="185" y="20"/>
                </a:lnTo>
                <a:lnTo>
                  <a:pt x="185" y="20"/>
                </a:lnTo>
                <a:lnTo>
                  <a:pt x="185" y="20"/>
                </a:lnTo>
                <a:lnTo>
                  <a:pt x="185" y="20"/>
                </a:lnTo>
                <a:lnTo>
                  <a:pt x="185" y="20"/>
                </a:lnTo>
                <a:lnTo>
                  <a:pt x="185" y="20"/>
                </a:lnTo>
                <a:lnTo>
                  <a:pt x="185" y="20"/>
                </a:lnTo>
                <a:lnTo>
                  <a:pt x="185" y="20"/>
                </a:lnTo>
                <a:lnTo>
                  <a:pt x="185" y="20"/>
                </a:lnTo>
                <a:lnTo>
                  <a:pt x="185" y="20"/>
                </a:lnTo>
                <a:lnTo>
                  <a:pt x="185" y="20"/>
                </a:lnTo>
                <a:lnTo>
                  <a:pt x="185" y="20"/>
                </a:lnTo>
                <a:lnTo>
                  <a:pt x="185" y="20"/>
                </a:lnTo>
                <a:lnTo>
                  <a:pt x="185" y="20"/>
                </a:lnTo>
                <a:lnTo>
                  <a:pt x="185" y="19"/>
                </a:lnTo>
                <a:lnTo>
                  <a:pt x="185" y="19"/>
                </a:lnTo>
                <a:lnTo>
                  <a:pt x="185" y="19"/>
                </a:lnTo>
                <a:lnTo>
                  <a:pt x="185" y="19"/>
                </a:lnTo>
                <a:lnTo>
                  <a:pt x="185" y="19"/>
                </a:lnTo>
                <a:lnTo>
                  <a:pt x="185" y="19"/>
                </a:lnTo>
                <a:lnTo>
                  <a:pt x="185" y="19"/>
                </a:lnTo>
                <a:lnTo>
                  <a:pt x="185" y="19"/>
                </a:lnTo>
                <a:lnTo>
                  <a:pt x="185" y="19"/>
                </a:lnTo>
                <a:lnTo>
                  <a:pt x="185" y="19"/>
                </a:lnTo>
                <a:lnTo>
                  <a:pt x="185" y="19"/>
                </a:lnTo>
                <a:lnTo>
                  <a:pt x="185" y="19"/>
                </a:lnTo>
                <a:lnTo>
                  <a:pt x="185" y="19"/>
                </a:lnTo>
                <a:lnTo>
                  <a:pt x="185" y="19"/>
                </a:lnTo>
                <a:lnTo>
                  <a:pt x="185" y="19"/>
                </a:lnTo>
                <a:lnTo>
                  <a:pt x="185" y="19"/>
                </a:lnTo>
                <a:lnTo>
                  <a:pt x="185" y="19"/>
                </a:lnTo>
                <a:lnTo>
                  <a:pt x="185" y="19"/>
                </a:lnTo>
                <a:lnTo>
                  <a:pt x="185" y="19"/>
                </a:lnTo>
                <a:lnTo>
                  <a:pt x="186" y="19"/>
                </a:lnTo>
                <a:lnTo>
                  <a:pt x="186" y="19"/>
                </a:lnTo>
                <a:lnTo>
                  <a:pt x="186" y="19"/>
                </a:lnTo>
                <a:lnTo>
                  <a:pt x="186" y="19"/>
                </a:lnTo>
                <a:lnTo>
                  <a:pt x="186" y="19"/>
                </a:lnTo>
                <a:lnTo>
                  <a:pt x="186" y="19"/>
                </a:lnTo>
                <a:lnTo>
                  <a:pt x="186" y="19"/>
                </a:lnTo>
                <a:lnTo>
                  <a:pt x="186" y="19"/>
                </a:lnTo>
                <a:lnTo>
                  <a:pt x="186" y="19"/>
                </a:lnTo>
                <a:lnTo>
                  <a:pt x="186" y="19"/>
                </a:lnTo>
                <a:lnTo>
                  <a:pt x="186" y="19"/>
                </a:lnTo>
                <a:lnTo>
                  <a:pt x="186" y="18"/>
                </a:lnTo>
                <a:lnTo>
                  <a:pt x="186" y="18"/>
                </a:lnTo>
                <a:lnTo>
                  <a:pt x="186" y="18"/>
                </a:lnTo>
                <a:lnTo>
                  <a:pt x="186" y="18"/>
                </a:lnTo>
                <a:lnTo>
                  <a:pt x="186" y="18"/>
                </a:lnTo>
                <a:lnTo>
                  <a:pt x="186" y="18"/>
                </a:lnTo>
                <a:lnTo>
                  <a:pt x="186" y="18"/>
                </a:lnTo>
                <a:lnTo>
                  <a:pt x="186" y="18"/>
                </a:lnTo>
                <a:lnTo>
                  <a:pt x="186" y="18"/>
                </a:lnTo>
                <a:lnTo>
                  <a:pt x="185" y="18"/>
                </a:lnTo>
                <a:lnTo>
                  <a:pt x="185" y="18"/>
                </a:lnTo>
                <a:lnTo>
                  <a:pt x="185" y="18"/>
                </a:lnTo>
                <a:lnTo>
                  <a:pt x="185" y="18"/>
                </a:lnTo>
                <a:lnTo>
                  <a:pt x="185" y="18"/>
                </a:lnTo>
                <a:lnTo>
                  <a:pt x="185" y="18"/>
                </a:lnTo>
                <a:lnTo>
                  <a:pt x="185" y="18"/>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6" y="16"/>
                </a:lnTo>
                <a:lnTo>
                  <a:pt x="186" y="16"/>
                </a:lnTo>
                <a:lnTo>
                  <a:pt x="186" y="16"/>
                </a:lnTo>
                <a:lnTo>
                  <a:pt x="186" y="16"/>
                </a:lnTo>
                <a:lnTo>
                  <a:pt x="186" y="16"/>
                </a:lnTo>
                <a:lnTo>
                  <a:pt x="186" y="16"/>
                </a:lnTo>
                <a:lnTo>
                  <a:pt x="186" y="17"/>
                </a:lnTo>
                <a:lnTo>
                  <a:pt x="186" y="17"/>
                </a:lnTo>
                <a:lnTo>
                  <a:pt x="186" y="17"/>
                </a:lnTo>
                <a:lnTo>
                  <a:pt x="186" y="17"/>
                </a:lnTo>
                <a:lnTo>
                  <a:pt x="186" y="17"/>
                </a:lnTo>
                <a:lnTo>
                  <a:pt x="187" y="17"/>
                </a:lnTo>
                <a:lnTo>
                  <a:pt x="187" y="17"/>
                </a:lnTo>
                <a:lnTo>
                  <a:pt x="187" y="17"/>
                </a:lnTo>
                <a:lnTo>
                  <a:pt x="187" y="17"/>
                </a:lnTo>
                <a:lnTo>
                  <a:pt x="187" y="17"/>
                </a:lnTo>
                <a:lnTo>
                  <a:pt x="187" y="17"/>
                </a:lnTo>
                <a:lnTo>
                  <a:pt x="187" y="16"/>
                </a:lnTo>
                <a:lnTo>
                  <a:pt x="187" y="16"/>
                </a:lnTo>
                <a:lnTo>
                  <a:pt x="188" y="16"/>
                </a:lnTo>
                <a:lnTo>
                  <a:pt x="188" y="16"/>
                </a:lnTo>
                <a:lnTo>
                  <a:pt x="188" y="16"/>
                </a:lnTo>
                <a:lnTo>
                  <a:pt x="188" y="16"/>
                </a:lnTo>
                <a:lnTo>
                  <a:pt x="188" y="17"/>
                </a:lnTo>
                <a:lnTo>
                  <a:pt x="188" y="17"/>
                </a:lnTo>
                <a:lnTo>
                  <a:pt x="188" y="17"/>
                </a:lnTo>
                <a:lnTo>
                  <a:pt x="188" y="17"/>
                </a:lnTo>
                <a:lnTo>
                  <a:pt x="189" y="17"/>
                </a:lnTo>
                <a:lnTo>
                  <a:pt x="189" y="17"/>
                </a:lnTo>
                <a:lnTo>
                  <a:pt x="189" y="17"/>
                </a:lnTo>
                <a:lnTo>
                  <a:pt x="189" y="17"/>
                </a:lnTo>
                <a:lnTo>
                  <a:pt x="189" y="17"/>
                </a:lnTo>
                <a:lnTo>
                  <a:pt x="189" y="17"/>
                </a:lnTo>
                <a:lnTo>
                  <a:pt x="189" y="17"/>
                </a:lnTo>
                <a:lnTo>
                  <a:pt x="189" y="17"/>
                </a:lnTo>
                <a:lnTo>
                  <a:pt x="189" y="17"/>
                </a:lnTo>
                <a:lnTo>
                  <a:pt x="190" y="17"/>
                </a:lnTo>
                <a:lnTo>
                  <a:pt x="190" y="17"/>
                </a:lnTo>
                <a:lnTo>
                  <a:pt x="190" y="17"/>
                </a:lnTo>
                <a:lnTo>
                  <a:pt x="190" y="17"/>
                </a:lnTo>
                <a:lnTo>
                  <a:pt x="190" y="17"/>
                </a:lnTo>
                <a:lnTo>
                  <a:pt x="191" y="17"/>
                </a:lnTo>
                <a:lnTo>
                  <a:pt x="191" y="17"/>
                </a:lnTo>
                <a:lnTo>
                  <a:pt x="191" y="17"/>
                </a:lnTo>
                <a:lnTo>
                  <a:pt x="191" y="17"/>
                </a:lnTo>
                <a:lnTo>
                  <a:pt x="192" y="17"/>
                </a:lnTo>
                <a:lnTo>
                  <a:pt x="192" y="17"/>
                </a:lnTo>
                <a:lnTo>
                  <a:pt x="192" y="17"/>
                </a:lnTo>
                <a:lnTo>
                  <a:pt x="193" y="17"/>
                </a:lnTo>
                <a:lnTo>
                  <a:pt x="193" y="16"/>
                </a:lnTo>
                <a:lnTo>
                  <a:pt x="193" y="16"/>
                </a:lnTo>
                <a:lnTo>
                  <a:pt x="193" y="16"/>
                </a:lnTo>
                <a:lnTo>
                  <a:pt x="193" y="16"/>
                </a:lnTo>
                <a:lnTo>
                  <a:pt x="193" y="16"/>
                </a:lnTo>
                <a:lnTo>
                  <a:pt x="194" y="16"/>
                </a:lnTo>
                <a:lnTo>
                  <a:pt x="194" y="16"/>
                </a:lnTo>
                <a:lnTo>
                  <a:pt x="194" y="16"/>
                </a:lnTo>
                <a:lnTo>
                  <a:pt x="194" y="16"/>
                </a:lnTo>
                <a:lnTo>
                  <a:pt x="194" y="16"/>
                </a:lnTo>
                <a:lnTo>
                  <a:pt x="195" y="16"/>
                </a:lnTo>
                <a:lnTo>
                  <a:pt x="195" y="16"/>
                </a:lnTo>
                <a:lnTo>
                  <a:pt x="195" y="16"/>
                </a:lnTo>
                <a:lnTo>
                  <a:pt x="195" y="16"/>
                </a:lnTo>
                <a:lnTo>
                  <a:pt x="195" y="16"/>
                </a:lnTo>
                <a:lnTo>
                  <a:pt x="195" y="17"/>
                </a:lnTo>
                <a:lnTo>
                  <a:pt x="195" y="17"/>
                </a:lnTo>
                <a:lnTo>
                  <a:pt x="195" y="17"/>
                </a:lnTo>
                <a:lnTo>
                  <a:pt x="195" y="17"/>
                </a:lnTo>
                <a:lnTo>
                  <a:pt x="195" y="17"/>
                </a:lnTo>
                <a:lnTo>
                  <a:pt x="195" y="17"/>
                </a:lnTo>
                <a:lnTo>
                  <a:pt x="195" y="17"/>
                </a:lnTo>
                <a:lnTo>
                  <a:pt x="195" y="18"/>
                </a:lnTo>
                <a:lnTo>
                  <a:pt x="195" y="18"/>
                </a:lnTo>
                <a:lnTo>
                  <a:pt x="196" y="18"/>
                </a:lnTo>
                <a:lnTo>
                  <a:pt x="196" y="18"/>
                </a:lnTo>
                <a:lnTo>
                  <a:pt x="196" y="18"/>
                </a:lnTo>
                <a:lnTo>
                  <a:pt x="196" y="18"/>
                </a:lnTo>
                <a:lnTo>
                  <a:pt x="196" y="18"/>
                </a:lnTo>
                <a:lnTo>
                  <a:pt x="196" y="18"/>
                </a:lnTo>
                <a:lnTo>
                  <a:pt x="196" y="18"/>
                </a:lnTo>
                <a:lnTo>
                  <a:pt x="196" y="18"/>
                </a:lnTo>
                <a:lnTo>
                  <a:pt x="197" y="18"/>
                </a:lnTo>
                <a:lnTo>
                  <a:pt x="197" y="18"/>
                </a:lnTo>
                <a:lnTo>
                  <a:pt x="197" y="18"/>
                </a:lnTo>
                <a:lnTo>
                  <a:pt x="197" y="18"/>
                </a:lnTo>
                <a:lnTo>
                  <a:pt x="198" y="18"/>
                </a:lnTo>
                <a:lnTo>
                  <a:pt x="198" y="18"/>
                </a:lnTo>
                <a:lnTo>
                  <a:pt x="198" y="18"/>
                </a:lnTo>
                <a:lnTo>
                  <a:pt x="198" y="18"/>
                </a:lnTo>
                <a:lnTo>
                  <a:pt x="198" y="18"/>
                </a:lnTo>
                <a:lnTo>
                  <a:pt x="199" y="18"/>
                </a:lnTo>
                <a:lnTo>
                  <a:pt x="199" y="18"/>
                </a:lnTo>
                <a:lnTo>
                  <a:pt x="199" y="18"/>
                </a:lnTo>
                <a:lnTo>
                  <a:pt x="199" y="18"/>
                </a:lnTo>
                <a:lnTo>
                  <a:pt x="199" y="18"/>
                </a:lnTo>
                <a:lnTo>
                  <a:pt x="199" y="18"/>
                </a:lnTo>
                <a:lnTo>
                  <a:pt x="199" y="18"/>
                </a:lnTo>
                <a:lnTo>
                  <a:pt x="199" y="18"/>
                </a:lnTo>
                <a:lnTo>
                  <a:pt x="199" y="18"/>
                </a:lnTo>
                <a:lnTo>
                  <a:pt x="199" y="18"/>
                </a:lnTo>
                <a:lnTo>
                  <a:pt x="199" y="18"/>
                </a:lnTo>
                <a:lnTo>
                  <a:pt x="200" y="18"/>
                </a:lnTo>
                <a:lnTo>
                  <a:pt x="200" y="18"/>
                </a:lnTo>
                <a:lnTo>
                  <a:pt x="200" y="17"/>
                </a:lnTo>
                <a:lnTo>
                  <a:pt x="200" y="17"/>
                </a:lnTo>
                <a:lnTo>
                  <a:pt x="200" y="17"/>
                </a:lnTo>
                <a:lnTo>
                  <a:pt x="200" y="17"/>
                </a:lnTo>
                <a:lnTo>
                  <a:pt x="200" y="17"/>
                </a:lnTo>
                <a:lnTo>
                  <a:pt x="200" y="17"/>
                </a:lnTo>
                <a:lnTo>
                  <a:pt x="200" y="17"/>
                </a:lnTo>
                <a:lnTo>
                  <a:pt x="200" y="17"/>
                </a:lnTo>
                <a:lnTo>
                  <a:pt x="201" y="17"/>
                </a:lnTo>
                <a:lnTo>
                  <a:pt x="201" y="17"/>
                </a:lnTo>
                <a:lnTo>
                  <a:pt x="201" y="17"/>
                </a:lnTo>
                <a:lnTo>
                  <a:pt x="201" y="17"/>
                </a:lnTo>
                <a:lnTo>
                  <a:pt x="201" y="17"/>
                </a:lnTo>
                <a:lnTo>
                  <a:pt x="201" y="17"/>
                </a:lnTo>
                <a:lnTo>
                  <a:pt x="201" y="17"/>
                </a:lnTo>
                <a:lnTo>
                  <a:pt x="201" y="17"/>
                </a:lnTo>
                <a:lnTo>
                  <a:pt x="202" y="17"/>
                </a:lnTo>
                <a:lnTo>
                  <a:pt x="202" y="17"/>
                </a:lnTo>
                <a:lnTo>
                  <a:pt x="202" y="17"/>
                </a:lnTo>
                <a:lnTo>
                  <a:pt x="202" y="17"/>
                </a:lnTo>
                <a:lnTo>
                  <a:pt x="202" y="17"/>
                </a:lnTo>
                <a:lnTo>
                  <a:pt x="202" y="17"/>
                </a:lnTo>
                <a:lnTo>
                  <a:pt x="202" y="17"/>
                </a:lnTo>
                <a:lnTo>
                  <a:pt x="202" y="17"/>
                </a:lnTo>
                <a:lnTo>
                  <a:pt x="202" y="17"/>
                </a:lnTo>
                <a:lnTo>
                  <a:pt x="202" y="17"/>
                </a:lnTo>
                <a:lnTo>
                  <a:pt x="202" y="17"/>
                </a:lnTo>
                <a:lnTo>
                  <a:pt x="203" y="17"/>
                </a:lnTo>
                <a:lnTo>
                  <a:pt x="203" y="17"/>
                </a:lnTo>
                <a:lnTo>
                  <a:pt x="203" y="18"/>
                </a:lnTo>
                <a:lnTo>
                  <a:pt x="203" y="18"/>
                </a:lnTo>
                <a:lnTo>
                  <a:pt x="203" y="18"/>
                </a:lnTo>
                <a:lnTo>
                  <a:pt x="203" y="18"/>
                </a:lnTo>
                <a:lnTo>
                  <a:pt x="203" y="18"/>
                </a:lnTo>
                <a:lnTo>
                  <a:pt x="204" y="18"/>
                </a:lnTo>
                <a:lnTo>
                  <a:pt x="204" y="18"/>
                </a:lnTo>
                <a:lnTo>
                  <a:pt x="204" y="18"/>
                </a:lnTo>
                <a:lnTo>
                  <a:pt x="204" y="18"/>
                </a:lnTo>
                <a:lnTo>
                  <a:pt x="204" y="18"/>
                </a:lnTo>
                <a:lnTo>
                  <a:pt x="204" y="18"/>
                </a:lnTo>
                <a:lnTo>
                  <a:pt x="204" y="18"/>
                </a:lnTo>
                <a:lnTo>
                  <a:pt x="205" y="18"/>
                </a:lnTo>
                <a:lnTo>
                  <a:pt x="205" y="18"/>
                </a:lnTo>
                <a:lnTo>
                  <a:pt x="205" y="17"/>
                </a:lnTo>
                <a:lnTo>
                  <a:pt x="205" y="17"/>
                </a:lnTo>
                <a:lnTo>
                  <a:pt x="205" y="17"/>
                </a:lnTo>
                <a:lnTo>
                  <a:pt x="205" y="17"/>
                </a:lnTo>
                <a:lnTo>
                  <a:pt x="205" y="17"/>
                </a:lnTo>
                <a:lnTo>
                  <a:pt x="205" y="17"/>
                </a:lnTo>
                <a:lnTo>
                  <a:pt x="205" y="17"/>
                </a:lnTo>
                <a:lnTo>
                  <a:pt x="205" y="17"/>
                </a:lnTo>
                <a:lnTo>
                  <a:pt x="205" y="17"/>
                </a:lnTo>
                <a:lnTo>
                  <a:pt x="205" y="16"/>
                </a:lnTo>
                <a:lnTo>
                  <a:pt x="205" y="16"/>
                </a:lnTo>
                <a:lnTo>
                  <a:pt x="206" y="16"/>
                </a:lnTo>
                <a:lnTo>
                  <a:pt x="206" y="16"/>
                </a:lnTo>
                <a:lnTo>
                  <a:pt x="207" y="16"/>
                </a:lnTo>
                <a:lnTo>
                  <a:pt x="207" y="16"/>
                </a:lnTo>
                <a:lnTo>
                  <a:pt x="207" y="16"/>
                </a:lnTo>
                <a:lnTo>
                  <a:pt x="207" y="16"/>
                </a:lnTo>
                <a:lnTo>
                  <a:pt x="207" y="16"/>
                </a:lnTo>
                <a:lnTo>
                  <a:pt x="207" y="16"/>
                </a:lnTo>
                <a:lnTo>
                  <a:pt x="208" y="16"/>
                </a:lnTo>
                <a:lnTo>
                  <a:pt x="208" y="16"/>
                </a:lnTo>
                <a:lnTo>
                  <a:pt x="208" y="16"/>
                </a:lnTo>
                <a:lnTo>
                  <a:pt x="208" y="16"/>
                </a:lnTo>
                <a:lnTo>
                  <a:pt x="208" y="16"/>
                </a:lnTo>
                <a:lnTo>
                  <a:pt x="208" y="16"/>
                </a:lnTo>
                <a:lnTo>
                  <a:pt x="208" y="16"/>
                </a:lnTo>
                <a:lnTo>
                  <a:pt x="209" y="16"/>
                </a:lnTo>
                <a:lnTo>
                  <a:pt x="209" y="16"/>
                </a:lnTo>
                <a:lnTo>
                  <a:pt x="209" y="16"/>
                </a:lnTo>
                <a:lnTo>
                  <a:pt x="209" y="16"/>
                </a:lnTo>
                <a:lnTo>
                  <a:pt x="209" y="16"/>
                </a:lnTo>
                <a:lnTo>
                  <a:pt x="209" y="16"/>
                </a:lnTo>
                <a:lnTo>
                  <a:pt x="209" y="16"/>
                </a:lnTo>
                <a:lnTo>
                  <a:pt x="209" y="16"/>
                </a:lnTo>
                <a:lnTo>
                  <a:pt x="209" y="15"/>
                </a:lnTo>
                <a:lnTo>
                  <a:pt x="209" y="15"/>
                </a:lnTo>
                <a:lnTo>
                  <a:pt x="209" y="15"/>
                </a:lnTo>
                <a:lnTo>
                  <a:pt x="209" y="15"/>
                </a:lnTo>
                <a:lnTo>
                  <a:pt x="210" y="15"/>
                </a:lnTo>
                <a:lnTo>
                  <a:pt x="210" y="15"/>
                </a:lnTo>
                <a:lnTo>
                  <a:pt x="210" y="15"/>
                </a:lnTo>
                <a:lnTo>
                  <a:pt x="210" y="15"/>
                </a:lnTo>
                <a:lnTo>
                  <a:pt x="210" y="15"/>
                </a:lnTo>
                <a:lnTo>
                  <a:pt x="210" y="15"/>
                </a:lnTo>
                <a:lnTo>
                  <a:pt x="211" y="15"/>
                </a:lnTo>
                <a:lnTo>
                  <a:pt x="211" y="15"/>
                </a:lnTo>
                <a:lnTo>
                  <a:pt x="211" y="15"/>
                </a:lnTo>
                <a:lnTo>
                  <a:pt x="211" y="15"/>
                </a:lnTo>
                <a:lnTo>
                  <a:pt x="211" y="15"/>
                </a:lnTo>
                <a:lnTo>
                  <a:pt x="211" y="15"/>
                </a:lnTo>
                <a:lnTo>
                  <a:pt x="212" y="15"/>
                </a:lnTo>
                <a:lnTo>
                  <a:pt x="212" y="15"/>
                </a:lnTo>
                <a:lnTo>
                  <a:pt x="212" y="15"/>
                </a:lnTo>
                <a:lnTo>
                  <a:pt x="212" y="15"/>
                </a:lnTo>
                <a:lnTo>
                  <a:pt x="212" y="15"/>
                </a:lnTo>
                <a:lnTo>
                  <a:pt x="212" y="15"/>
                </a:lnTo>
                <a:lnTo>
                  <a:pt x="212" y="15"/>
                </a:lnTo>
                <a:lnTo>
                  <a:pt x="213" y="15"/>
                </a:lnTo>
                <a:lnTo>
                  <a:pt x="213" y="15"/>
                </a:lnTo>
                <a:lnTo>
                  <a:pt x="213" y="15"/>
                </a:lnTo>
                <a:lnTo>
                  <a:pt x="213" y="15"/>
                </a:lnTo>
                <a:lnTo>
                  <a:pt x="213" y="15"/>
                </a:lnTo>
                <a:lnTo>
                  <a:pt x="213" y="15"/>
                </a:lnTo>
                <a:lnTo>
                  <a:pt x="213" y="16"/>
                </a:lnTo>
                <a:lnTo>
                  <a:pt x="213" y="16"/>
                </a:lnTo>
                <a:lnTo>
                  <a:pt x="213" y="16"/>
                </a:lnTo>
                <a:lnTo>
                  <a:pt x="213" y="16"/>
                </a:lnTo>
                <a:lnTo>
                  <a:pt x="214" y="16"/>
                </a:lnTo>
                <a:lnTo>
                  <a:pt x="214" y="16"/>
                </a:lnTo>
                <a:lnTo>
                  <a:pt x="214" y="16"/>
                </a:lnTo>
                <a:lnTo>
                  <a:pt x="214" y="16"/>
                </a:lnTo>
                <a:lnTo>
                  <a:pt x="214" y="16"/>
                </a:lnTo>
                <a:lnTo>
                  <a:pt x="214" y="16"/>
                </a:lnTo>
                <a:lnTo>
                  <a:pt x="214" y="16"/>
                </a:lnTo>
                <a:lnTo>
                  <a:pt x="215" y="16"/>
                </a:lnTo>
                <a:lnTo>
                  <a:pt x="215" y="17"/>
                </a:lnTo>
                <a:lnTo>
                  <a:pt x="215" y="17"/>
                </a:lnTo>
                <a:lnTo>
                  <a:pt x="215" y="16"/>
                </a:lnTo>
                <a:lnTo>
                  <a:pt x="216" y="16"/>
                </a:lnTo>
                <a:lnTo>
                  <a:pt x="216" y="16"/>
                </a:lnTo>
                <a:lnTo>
                  <a:pt x="216" y="16"/>
                </a:lnTo>
                <a:lnTo>
                  <a:pt x="216" y="16"/>
                </a:lnTo>
                <a:lnTo>
                  <a:pt x="216" y="16"/>
                </a:lnTo>
                <a:lnTo>
                  <a:pt x="216" y="16"/>
                </a:lnTo>
                <a:lnTo>
                  <a:pt x="216" y="16"/>
                </a:lnTo>
                <a:lnTo>
                  <a:pt x="216" y="16"/>
                </a:lnTo>
                <a:lnTo>
                  <a:pt x="217" y="16"/>
                </a:lnTo>
                <a:lnTo>
                  <a:pt x="217" y="16"/>
                </a:lnTo>
                <a:lnTo>
                  <a:pt x="217" y="16"/>
                </a:lnTo>
                <a:lnTo>
                  <a:pt x="217" y="16"/>
                </a:lnTo>
                <a:lnTo>
                  <a:pt x="217" y="16"/>
                </a:lnTo>
                <a:lnTo>
                  <a:pt x="217" y="16"/>
                </a:lnTo>
                <a:lnTo>
                  <a:pt x="217" y="16"/>
                </a:lnTo>
                <a:lnTo>
                  <a:pt x="218" y="16"/>
                </a:lnTo>
                <a:lnTo>
                  <a:pt x="218" y="16"/>
                </a:lnTo>
                <a:lnTo>
                  <a:pt x="218" y="16"/>
                </a:lnTo>
                <a:lnTo>
                  <a:pt x="218" y="16"/>
                </a:lnTo>
                <a:lnTo>
                  <a:pt x="219" y="15"/>
                </a:lnTo>
                <a:lnTo>
                  <a:pt x="219" y="15"/>
                </a:lnTo>
                <a:lnTo>
                  <a:pt x="220" y="15"/>
                </a:lnTo>
                <a:lnTo>
                  <a:pt x="220" y="15"/>
                </a:lnTo>
                <a:lnTo>
                  <a:pt x="220" y="15"/>
                </a:lnTo>
                <a:lnTo>
                  <a:pt x="220" y="15"/>
                </a:lnTo>
                <a:lnTo>
                  <a:pt x="220" y="15"/>
                </a:lnTo>
                <a:lnTo>
                  <a:pt x="220" y="15"/>
                </a:lnTo>
                <a:lnTo>
                  <a:pt x="220" y="15"/>
                </a:lnTo>
                <a:lnTo>
                  <a:pt x="220" y="15"/>
                </a:lnTo>
                <a:lnTo>
                  <a:pt x="220" y="15"/>
                </a:lnTo>
                <a:lnTo>
                  <a:pt x="221" y="15"/>
                </a:lnTo>
                <a:lnTo>
                  <a:pt x="221" y="15"/>
                </a:lnTo>
                <a:lnTo>
                  <a:pt x="221" y="15"/>
                </a:lnTo>
                <a:lnTo>
                  <a:pt x="221" y="15"/>
                </a:lnTo>
                <a:lnTo>
                  <a:pt x="221" y="15"/>
                </a:lnTo>
                <a:lnTo>
                  <a:pt x="221" y="15"/>
                </a:lnTo>
                <a:lnTo>
                  <a:pt x="221" y="15"/>
                </a:lnTo>
                <a:lnTo>
                  <a:pt x="221" y="15"/>
                </a:lnTo>
                <a:lnTo>
                  <a:pt x="221" y="15"/>
                </a:lnTo>
                <a:lnTo>
                  <a:pt x="222" y="15"/>
                </a:lnTo>
                <a:lnTo>
                  <a:pt x="222" y="15"/>
                </a:lnTo>
                <a:lnTo>
                  <a:pt x="222" y="15"/>
                </a:lnTo>
                <a:lnTo>
                  <a:pt x="222" y="15"/>
                </a:lnTo>
                <a:lnTo>
                  <a:pt x="222" y="15"/>
                </a:lnTo>
                <a:lnTo>
                  <a:pt x="222" y="15"/>
                </a:lnTo>
                <a:lnTo>
                  <a:pt x="222" y="14"/>
                </a:lnTo>
                <a:lnTo>
                  <a:pt x="222" y="14"/>
                </a:lnTo>
                <a:lnTo>
                  <a:pt x="222" y="14"/>
                </a:lnTo>
                <a:lnTo>
                  <a:pt x="222" y="14"/>
                </a:lnTo>
                <a:lnTo>
                  <a:pt x="222" y="14"/>
                </a:lnTo>
                <a:lnTo>
                  <a:pt x="222" y="14"/>
                </a:lnTo>
                <a:lnTo>
                  <a:pt x="223" y="14"/>
                </a:lnTo>
                <a:lnTo>
                  <a:pt x="223" y="14"/>
                </a:lnTo>
                <a:lnTo>
                  <a:pt x="223" y="14"/>
                </a:lnTo>
                <a:lnTo>
                  <a:pt x="223" y="13"/>
                </a:lnTo>
                <a:lnTo>
                  <a:pt x="223" y="13"/>
                </a:lnTo>
                <a:lnTo>
                  <a:pt x="223" y="13"/>
                </a:lnTo>
                <a:lnTo>
                  <a:pt x="223" y="13"/>
                </a:lnTo>
                <a:lnTo>
                  <a:pt x="223" y="13"/>
                </a:lnTo>
                <a:lnTo>
                  <a:pt x="224" y="13"/>
                </a:lnTo>
                <a:lnTo>
                  <a:pt x="224" y="13"/>
                </a:lnTo>
                <a:lnTo>
                  <a:pt x="224" y="13"/>
                </a:lnTo>
                <a:lnTo>
                  <a:pt x="224" y="13"/>
                </a:lnTo>
                <a:lnTo>
                  <a:pt x="224" y="13"/>
                </a:lnTo>
                <a:lnTo>
                  <a:pt x="225" y="13"/>
                </a:lnTo>
                <a:lnTo>
                  <a:pt x="225" y="13"/>
                </a:lnTo>
                <a:lnTo>
                  <a:pt x="225" y="13"/>
                </a:lnTo>
                <a:lnTo>
                  <a:pt x="225" y="13"/>
                </a:lnTo>
                <a:lnTo>
                  <a:pt x="225" y="13"/>
                </a:lnTo>
                <a:lnTo>
                  <a:pt x="225" y="13"/>
                </a:lnTo>
                <a:lnTo>
                  <a:pt x="225" y="13"/>
                </a:lnTo>
                <a:lnTo>
                  <a:pt x="225" y="13"/>
                </a:lnTo>
                <a:lnTo>
                  <a:pt x="225" y="13"/>
                </a:lnTo>
                <a:lnTo>
                  <a:pt x="225" y="14"/>
                </a:lnTo>
                <a:lnTo>
                  <a:pt x="225" y="14"/>
                </a:lnTo>
                <a:lnTo>
                  <a:pt x="226" y="14"/>
                </a:lnTo>
                <a:lnTo>
                  <a:pt x="226" y="14"/>
                </a:lnTo>
                <a:lnTo>
                  <a:pt x="226" y="13"/>
                </a:lnTo>
                <a:lnTo>
                  <a:pt x="226" y="13"/>
                </a:lnTo>
                <a:lnTo>
                  <a:pt x="226" y="13"/>
                </a:lnTo>
                <a:lnTo>
                  <a:pt x="226" y="13"/>
                </a:lnTo>
                <a:lnTo>
                  <a:pt x="226" y="13"/>
                </a:lnTo>
                <a:lnTo>
                  <a:pt x="227" y="13"/>
                </a:lnTo>
                <a:lnTo>
                  <a:pt x="227" y="13"/>
                </a:lnTo>
                <a:lnTo>
                  <a:pt x="227" y="13"/>
                </a:lnTo>
                <a:lnTo>
                  <a:pt x="227" y="13"/>
                </a:lnTo>
                <a:lnTo>
                  <a:pt x="227" y="13"/>
                </a:lnTo>
                <a:lnTo>
                  <a:pt x="227" y="13"/>
                </a:lnTo>
                <a:lnTo>
                  <a:pt x="227" y="13"/>
                </a:lnTo>
                <a:lnTo>
                  <a:pt x="227" y="13"/>
                </a:lnTo>
                <a:lnTo>
                  <a:pt x="227" y="13"/>
                </a:lnTo>
                <a:lnTo>
                  <a:pt x="227" y="13"/>
                </a:lnTo>
                <a:lnTo>
                  <a:pt x="227" y="12"/>
                </a:lnTo>
                <a:lnTo>
                  <a:pt x="227" y="12"/>
                </a:lnTo>
                <a:lnTo>
                  <a:pt x="228" y="12"/>
                </a:lnTo>
                <a:lnTo>
                  <a:pt x="228" y="13"/>
                </a:lnTo>
                <a:lnTo>
                  <a:pt x="228" y="13"/>
                </a:lnTo>
                <a:lnTo>
                  <a:pt x="228" y="13"/>
                </a:lnTo>
                <a:lnTo>
                  <a:pt x="228" y="13"/>
                </a:lnTo>
                <a:lnTo>
                  <a:pt x="228" y="13"/>
                </a:lnTo>
                <a:lnTo>
                  <a:pt x="228" y="13"/>
                </a:lnTo>
                <a:lnTo>
                  <a:pt x="228" y="13"/>
                </a:lnTo>
                <a:lnTo>
                  <a:pt x="228" y="13"/>
                </a:lnTo>
                <a:lnTo>
                  <a:pt x="228" y="13"/>
                </a:lnTo>
                <a:lnTo>
                  <a:pt x="228" y="13"/>
                </a:lnTo>
                <a:lnTo>
                  <a:pt x="228" y="13"/>
                </a:lnTo>
                <a:lnTo>
                  <a:pt x="228" y="13"/>
                </a:lnTo>
                <a:lnTo>
                  <a:pt x="229" y="13"/>
                </a:lnTo>
                <a:lnTo>
                  <a:pt x="229" y="13"/>
                </a:lnTo>
                <a:lnTo>
                  <a:pt x="229" y="13"/>
                </a:lnTo>
                <a:lnTo>
                  <a:pt x="229" y="13"/>
                </a:lnTo>
                <a:lnTo>
                  <a:pt x="229" y="13"/>
                </a:lnTo>
                <a:lnTo>
                  <a:pt x="229" y="13"/>
                </a:lnTo>
                <a:lnTo>
                  <a:pt x="229" y="13"/>
                </a:lnTo>
                <a:lnTo>
                  <a:pt x="229" y="13"/>
                </a:lnTo>
                <a:lnTo>
                  <a:pt x="229" y="13"/>
                </a:lnTo>
                <a:lnTo>
                  <a:pt x="229" y="13"/>
                </a:lnTo>
                <a:lnTo>
                  <a:pt x="229" y="13"/>
                </a:lnTo>
                <a:lnTo>
                  <a:pt x="229" y="13"/>
                </a:lnTo>
                <a:lnTo>
                  <a:pt x="229" y="13"/>
                </a:lnTo>
                <a:lnTo>
                  <a:pt x="230" y="13"/>
                </a:lnTo>
                <a:lnTo>
                  <a:pt x="230" y="12"/>
                </a:lnTo>
                <a:lnTo>
                  <a:pt x="230" y="12"/>
                </a:lnTo>
                <a:lnTo>
                  <a:pt x="230" y="12"/>
                </a:lnTo>
                <a:lnTo>
                  <a:pt x="230" y="12"/>
                </a:lnTo>
                <a:lnTo>
                  <a:pt x="230" y="13"/>
                </a:lnTo>
                <a:lnTo>
                  <a:pt x="230" y="13"/>
                </a:lnTo>
                <a:lnTo>
                  <a:pt x="231" y="13"/>
                </a:lnTo>
                <a:lnTo>
                  <a:pt x="231" y="13"/>
                </a:lnTo>
                <a:lnTo>
                  <a:pt x="231" y="13"/>
                </a:lnTo>
                <a:lnTo>
                  <a:pt x="231" y="13"/>
                </a:lnTo>
                <a:lnTo>
                  <a:pt x="231" y="13"/>
                </a:lnTo>
                <a:lnTo>
                  <a:pt x="231" y="13"/>
                </a:lnTo>
                <a:lnTo>
                  <a:pt x="231" y="13"/>
                </a:lnTo>
                <a:lnTo>
                  <a:pt x="231" y="13"/>
                </a:lnTo>
                <a:lnTo>
                  <a:pt x="231" y="13"/>
                </a:lnTo>
                <a:lnTo>
                  <a:pt x="231" y="13"/>
                </a:lnTo>
                <a:lnTo>
                  <a:pt x="232" y="13"/>
                </a:lnTo>
                <a:lnTo>
                  <a:pt x="232" y="14"/>
                </a:lnTo>
                <a:lnTo>
                  <a:pt x="232" y="14"/>
                </a:lnTo>
                <a:lnTo>
                  <a:pt x="232" y="14"/>
                </a:lnTo>
                <a:lnTo>
                  <a:pt x="232" y="14"/>
                </a:lnTo>
                <a:lnTo>
                  <a:pt x="232" y="14"/>
                </a:lnTo>
                <a:lnTo>
                  <a:pt x="232" y="14"/>
                </a:lnTo>
                <a:lnTo>
                  <a:pt x="232" y="14"/>
                </a:lnTo>
                <a:lnTo>
                  <a:pt x="233" y="14"/>
                </a:lnTo>
                <a:lnTo>
                  <a:pt x="233" y="15"/>
                </a:lnTo>
                <a:lnTo>
                  <a:pt x="233" y="15"/>
                </a:lnTo>
                <a:lnTo>
                  <a:pt x="233" y="15"/>
                </a:lnTo>
                <a:lnTo>
                  <a:pt x="233" y="15"/>
                </a:lnTo>
                <a:lnTo>
                  <a:pt x="234" y="15"/>
                </a:lnTo>
                <a:lnTo>
                  <a:pt x="234" y="15"/>
                </a:lnTo>
                <a:lnTo>
                  <a:pt x="234" y="15"/>
                </a:lnTo>
                <a:lnTo>
                  <a:pt x="234" y="15"/>
                </a:lnTo>
                <a:lnTo>
                  <a:pt x="234" y="15"/>
                </a:lnTo>
                <a:lnTo>
                  <a:pt x="234" y="15"/>
                </a:lnTo>
                <a:lnTo>
                  <a:pt x="235" y="15"/>
                </a:lnTo>
                <a:lnTo>
                  <a:pt x="235" y="15"/>
                </a:lnTo>
                <a:lnTo>
                  <a:pt x="235" y="15"/>
                </a:lnTo>
                <a:lnTo>
                  <a:pt x="235" y="15"/>
                </a:lnTo>
                <a:lnTo>
                  <a:pt x="235" y="15"/>
                </a:lnTo>
                <a:lnTo>
                  <a:pt x="235" y="15"/>
                </a:lnTo>
                <a:lnTo>
                  <a:pt x="235" y="15"/>
                </a:lnTo>
                <a:lnTo>
                  <a:pt x="235" y="15"/>
                </a:lnTo>
                <a:lnTo>
                  <a:pt x="235" y="15"/>
                </a:lnTo>
                <a:lnTo>
                  <a:pt x="235" y="15"/>
                </a:lnTo>
                <a:lnTo>
                  <a:pt x="236" y="15"/>
                </a:lnTo>
                <a:lnTo>
                  <a:pt x="236" y="15"/>
                </a:lnTo>
                <a:lnTo>
                  <a:pt x="236" y="15"/>
                </a:lnTo>
                <a:lnTo>
                  <a:pt x="236" y="15"/>
                </a:lnTo>
                <a:lnTo>
                  <a:pt x="236" y="15"/>
                </a:lnTo>
                <a:lnTo>
                  <a:pt x="236" y="15"/>
                </a:lnTo>
                <a:lnTo>
                  <a:pt x="236" y="15"/>
                </a:lnTo>
                <a:lnTo>
                  <a:pt x="237" y="15"/>
                </a:lnTo>
                <a:lnTo>
                  <a:pt x="237" y="15"/>
                </a:lnTo>
                <a:lnTo>
                  <a:pt x="237" y="15"/>
                </a:lnTo>
                <a:lnTo>
                  <a:pt x="237" y="15"/>
                </a:lnTo>
                <a:lnTo>
                  <a:pt x="237" y="15"/>
                </a:lnTo>
                <a:lnTo>
                  <a:pt x="237" y="15"/>
                </a:lnTo>
                <a:lnTo>
                  <a:pt x="237" y="15"/>
                </a:lnTo>
                <a:lnTo>
                  <a:pt x="237" y="14"/>
                </a:lnTo>
                <a:lnTo>
                  <a:pt x="237" y="14"/>
                </a:lnTo>
                <a:lnTo>
                  <a:pt x="238" y="14"/>
                </a:lnTo>
                <a:lnTo>
                  <a:pt x="238" y="14"/>
                </a:lnTo>
                <a:lnTo>
                  <a:pt x="238" y="15"/>
                </a:lnTo>
                <a:lnTo>
                  <a:pt x="238" y="15"/>
                </a:lnTo>
                <a:lnTo>
                  <a:pt x="238" y="15"/>
                </a:lnTo>
                <a:lnTo>
                  <a:pt x="238" y="15"/>
                </a:lnTo>
                <a:lnTo>
                  <a:pt x="238" y="15"/>
                </a:lnTo>
                <a:lnTo>
                  <a:pt x="239" y="15"/>
                </a:lnTo>
                <a:lnTo>
                  <a:pt x="239" y="15"/>
                </a:lnTo>
                <a:lnTo>
                  <a:pt x="239" y="14"/>
                </a:lnTo>
                <a:lnTo>
                  <a:pt x="239" y="14"/>
                </a:lnTo>
                <a:lnTo>
                  <a:pt x="239" y="14"/>
                </a:lnTo>
                <a:lnTo>
                  <a:pt x="239" y="14"/>
                </a:lnTo>
                <a:lnTo>
                  <a:pt x="239" y="14"/>
                </a:lnTo>
                <a:lnTo>
                  <a:pt x="239" y="15"/>
                </a:lnTo>
                <a:lnTo>
                  <a:pt x="239" y="15"/>
                </a:lnTo>
                <a:lnTo>
                  <a:pt x="239" y="15"/>
                </a:lnTo>
                <a:lnTo>
                  <a:pt x="240" y="15"/>
                </a:lnTo>
                <a:lnTo>
                  <a:pt x="240" y="15"/>
                </a:lnTo>
                <a:lnTo>
                  <a:pt x="240" y="15"/>
                </a:lnTo>
                <a:lnTo>
                  <a:pt x="240" y="15"/>
                </a:lnTo>
                <a:lnTo>
                  <a:pt x="240" y="15"/>
                </a:lnTo>
                <a:lnTo>
                  <a:pt x="240" y="15"/>
                </a:lnTo>
                <a:lnTo>
                  <a:pt x="240" y="15"/>
                </a:lnTo>
                <a:lnTo>
                  <a:pt x="240" y="15"/>
                </a:lnTo>
                <a:lnTo>
                  <a:pt x="240" y="15"/>
                </a:lnTo>
                <a:lnTo>
                  <a:pt x="240" y="15"/>
                </a:lnTo>
                <a:lnTo>
                  <a:pt x="241" y="15"/>
                </a:lnTo>
                <a:lnTo>
                  <a:pt x="241" y="15"/>
                </a:lnTo>
                <a:lnTo>
                  <a:pt x="241" y="15"/>
                </a:lnTo>
                <a:lnTo>
                  <a:pt x="241" y="15"/>
                </a:lnTo>
                <a:lnTo>
                  <a:pt x="241" y="15"/>
                </a:lnTo>
                <a:lnTo>
                  <a:pt x="241" y="16"/>
                </a:lnTo>
                <a:lnTo>
                  <a:pt x="241" y="16"/>
                </a:lnTo>
                <a:lnTo>
                  <a:pt x="241" y="16"/>
                </a:lnTo>
                <a:lnTo>
                  <a:pt x="241" y="16"/>
                </a:lnTo>
                <a:lnTo>
                  <a:pt x="241" y="16"/>
                </a:lnTo>
                <a:lnTo>
                  <a:pt x="242" y="16"/>
                </a:lnTo>
                <a:lnTo>
                  <a:pt x="242" y="16"/>
                </a:lnTo>
                <a:lnTo>
                  <a:pt x="242" y="16"/>
                </a:lnTo>
                <a:lnTo>
                  <a:pt x="242" y="16"/>
                </a:lnTo>
                <a:lnTo>
                  <a:pt x="242" y="16"/>
                </a:lnTo>
                <a:lnTo>
                  <a:pt x="242" y="16"/>
                </a:lnTo>
                <a:lnTo>
                  <a:pt x="243" y="16"/>
                </a:lnTo>
                <a:lnTo>
                  <a:pt x="243" y="16"/>
                </a:lnTo>
                <a:lnTo>
                  <a:pt x="243" y="16"/>
                </a:lnTo>
                <a:lnTo>
                  <a:pt x="243" y="16"/>
                </a:lnTo>
                <a:lnTo>
                  <a:pt x="243" y="16"/>
                </a:lnTo>
                <a:lnTo>
                  <a:pt x="243" y="16"/>
                </a:lnTo>
                <a:lnTo>
                  <a:pt x="243" y="16"/>
                </a:lnTo>
                <a:lnTo>
                  <a:pt x="244" y="16"/>
                </a:lnTo>
                <a:lnTo>
                  <a:pt x="244" y="16"/>
                </a:lnTo>
                <a:lnTo>
                  <a:pt x="244" y="15"/>
                </a:lnTo>
                <a:lnTo>
                  <a:pt x="245" y="15"/>
                </a:lnTo>
                <a:lnTo>
                  <a:pt x="245" y="15"/>
                </a:lnTo>
                <a:lnTo>
                  <a:pt x="245" y="15"/>
                </a:lnTo>
                <a:lnTo>
                  <a:pt x="245" y="16"/>
                </a:lnTo>
                <a:lnTo>
                  <a:pt x="245" y="16"/>
                </a:lnTo>
                <a:lnTo>
                  <a:pt x="245" y="16"/>
                </a:lnTo>
                <a:lnTo>
                  <a:pt x="245" y="16"/>
                </a:lnTo>
                <a:lnTo>
                  <a:pt x="245" y="16"/>
                </a:lnTo>
                <a:lnTo>
                  <a:pt x="245" y="16"/>
                </a:lnTo>
                <a:lnTo>
                  <a:pt x="246" y="16"/>
                </a:lnTo>
                <a:lnTo>
                  <a:pt x="246" y="16"/>
                </a:lnTo>
                <a:lnTo>
                  <a:pt x="246" y="16"/>
                </a:lnTo>
                <a:lnTo>
                  <a:pt x="246" y="16"/>
                </a:lnTo>
                <a:lnTo>
                  <a:pt x="246" y="16"/>
                </a:lnTo>
                <a:lnTo>
                  <a:pt x="246" y="17"/>
                </a:lnTo>
                <a:lnTo>
                  <a:pt x="247" y="17"/>
                </a:lnTo>
                <a:lnTo>
                  <a:pt x="247" y="17"/>
                </a:lnTo>
                <a:lnTo>
                  <a:pt x="247" y="17"/>
                </a:lnTo>
                <a:lnTo>
                  <a:pt x="247" y="17"/>
                </a:lnTo>
                <a:lnTo>
                  <a:pt x="247" y="17"/>
                </a:lnTo>
                <a:lnTo>
                  <a:pt x="247" y="17"/>
                </a:lnTo>
                <a:lnTo>
                  <a:pt x="247" y="17"/>
                </a:lnTo>
                <a:lnTo>
                  <a:pt x="247" y="17"/>
                </a:lnTo>
                <a:lnTo>
                  <a:pt x="247" y="17"/>
                </a:lnTo>
                <a:lnTo>
                  <a:pt x="248" y="17"/>
                </a:lnTo>
                <a:lnTo>
                  <a:pt x="248" y="17"/>
                </a:lnTo>
                <a:lnTo>
                  <a:pt x="248" y="17"/>
                </a:lnTo>
                <a:lnTo>
                  <a:pt x="248" y="17"/>
                </a:lnTo>
                <a:lnTo>
                  <a:pt x="248" y="17"/>
                </a:lnTo>
                <a:lnTo>
                  <a:pt x="248" y="17"/>
                </a:lnTo>
                <a:lnTo>
                  <a:pt x="248" y="16"/>
                </a:lnTo>
                <a:lnTo>
                  <a:pt x="248" y="16"/>
                </a:lnTo>
                <a:lnTo>
                  <a:pt x="249" y="16"/>
                </a:lnTo>
                <a:lnTo>
                  <a:pt x="249" y="17"/>
                </a:lnTo>
                <a:lnTo>
                  <a:pt x="249" y="17"/>
                </a:lnTo>
                <a:lnTo>
                  <a:pt x="249" y="17"/>
                </a:lnTo>
                <a:lnTo>
                  <a:pt x="249" y="17"/>
                </a:lnTo>
                <a:lnTo>
                  <a:pt x="249" y="17"/>
                </a:lnTo>
                <a:lnTo>
                  <a:pt x="249" y="17"/>
                </a:lnTo>
                <a:lnTo>
                  <a:pt x="250" y="16"/>
                </a:lnTo>
                <a:lnTo>
                  <a:pt x="250" y="16"/>
                </a:lnTo>
                <a:lnTo>
                  <a:pt x="250" y="16"/>
                </a:lnTo>
                <a:lnTo>
                  <a:pt x="250" y="16"/>
                </a:lnTo>
                <a:lnTo>
                  <a:pt x="250" y="16"/>
                </a:lnTo>
                <a:lnTo>
                  <a:pt x="250" y="16"/>
                </a:lnTo>
                <a:lnTo>
                  <a:pt x="251" y="16"/>
                </a:lnTo>
                <a:lnTo>
                  <a:pt x="251" y="16"/>
                </a:lnTo>
                <a:lnTo>
                  <a:pt x="251" y="16"/>
                </a:lnTo>
                <a:lnTo>
                  <a:pt x="251" y="16"/>
                </a:lnTo>
                <a:lnTo>
                  <a:pt x="251" y="16"/>
                </a:lnTo>
                <a:lnTo>
                  <a:pt x="252" y="16"/>
                </a:lnTo>
                <a:lnTo>
                  <a:pt x="252" y="16"/>
                </a:lnTo>
                <a:lnTo>
                  <a:pt x="252" y="16"/>
                </a:lnTo>
                <a:lnTo>
                  <a:pt x="252" y="16"/>
                </a:lnTo>
                <a:lnTo>
                  <a:pt x="252" y="16"/>
                </a:lnTo>
                <a:lnTo>
                  <a:pt x="252" y="16"/>
                </a:lnTo>
                <a:lnTo>
                  <a:pt x="252" y="16"/>
                </a:lnTo>
                <a:lnTo>
                  <a:pt x="252" y="16"/>
                </a:lnTo>
                <a:lnTo>
                  <a:pt x="253" y="16"/>
                </a:lnTo>
                <a:lnTo>
                  <a:pt x="253" y="16"/>
                </a:lnTo>
                <a:lnTo>
                  <a:pt x="253" y="15"/>
                </a:lnTo>
                <a:lnTo>
                  <a:pt x="253" y="15"/>
                </a:lnTo>
                <a:lnTo>
                  <a:pt x="253" y="15"/>
                </a:lnTo>
                <a:lnTo>
                  <a:pt x="253" y="15"/>
                </a:lnTo>
                <a:lnTo>
                  <a:pt x="253" y="15"/>
                </a:lnTo>
                <a:lnTo>
                  <a:pt x="253" y="15"/>
                </a:lnTo>
                <a:lnTo>
                  <a:pt x="254" y="15"/>
                </a:lnTo>
                <a:lnTo>
                  <a:pt x="254" y="15"/>
                </a:lnTo>
                <a:lnTo>
                  <a:pt x="254" y="15"/>
                </a:lnTo>
                <a:lnTo>
                  <a:pt x="254" y="14"/>
                </a:lnTo>
                <a:lnTo>
                  <a:pt x="254" y="14"/>
                </a:lnTo>
                <a:lnTo>
                  <a:pt x="254" y="14"/>
                </a:lnTo>
                <a:lnTo>
                  <a:pt x="254" y="14"/>
                </a:lnTo>
                <a:lnTo>
                  <a:pt x="254" y="14"/>
                </a:lnTo>
                <a:lnTo>
                  <a:pt x="255" y="14"/>
                </a:lnTo>
                <a:lnTo>
                  <a:pt x="255" y="13"/>
                </a:lnTo>
                <a:lnTo>
                  <a:pt x="255" y="13"/>
                </a:lnTo>
                <a:lnTo>
                  <a:pt x="255" y="13"/>
                </a:lnTo>
                <a:lnTo>
                  <a:pt x="255" y="13"/>
                </a:lnTo>
                <a:lnTo>
                  <a:pt x="256" y="13"/>
                </a:lnTo>
                <a:lnTo>
                  <a:pt x="256" y="12"/>
                </a:lnTo>
                <a:lnTo>
                  <a:pt x="256" y="12"/>
                </a:lnTo>
                <a:lnTo>
                  <a:pt x="257" y="12"/>
                </a:lnTo>
                <a:lnTo>
                  <a:pt x="257" y="12"/>
                </a:lnTo>
                <a:lnTo>
                  <a:pt x="257" y="12"/>
                </a:lnTo>
                <a:lnTo>
                  <a:pt x="257" y="11"/>
                </a:lnTo>
                <a:lnTo>
                  <a:pt x="257" y="11"/>
                </a:lnTo>
                <a:lnTo>
                  <a:pt x="257" y="10"/>
                </a:lnTo>
                <a:lnTo>
                  <a:pt x="257" y="10"/>
                </a:lnTo>
                <a:lnTo>
                  <a:pt x="257" y="10"/>
                </a:lnTo>
                <a:lnTo>
                  <a:pt x="258" y="10"/>
                </a:lnTo>
                <a:lnTo>
                  <a:pt x="258" y="10"/>
                </a:lnTo>
                <a:lnTo>
                  <a:pt x="258" y="9"/>
                </a:lnTo>
                <a:lnTo>
                  <a:pt x="258" y="9"/>
                </a:lnTo>
                <a:lnTo>
                  <a:pt x="258" y="9"/>
                </a:lnTo>
                <a:lnTo>
                  <a:pt x="259" y="9"/>
                </a:lnTo>
                <a:lnTo>
                  <a:pt x="259" y="9"/>
                </a:lnTo>
                <a:lnTo>
                  <a:pt x="259" y="9"/>
                </a:lnTo>
                <a:lnTo>
                  <a:pt x="259" y="9"/>
                </a:lnTo>
                <a:lnTo>
                  <a:pt x="260" y="9"/>
                </a:lnTo>
                <a:lnTo>
                  <a:pt x="260" y="8"/>
                </a:lnTo>
                <a:lnTo>
                  <a:pt x="260" y="8"/>
                </a:lnTo>
                <a:lnTo>
                  <a:pt x="260" y="8"/>
                </a:lnTo>
                <a:lnTo>
                  <a:pt x="260" y="8"/>
                </a:lnTo>
                <a:lnTo>
                  <a:pt x="260" y="8"/>
                </a:lnTo>
                <a:lnTo>
                  <a:pt x="260" y="8"/>
                </a:lnTo>
                <a:lnTo>
                  <a:pt x="260" y="8"/>
                </a:lnTo>
                <a:lnTo>
                  <a:pt x="260" y="8"/>
                </a:lnTo>
                <a:lnTo>
                  <a:pt x="261" y="8"/>
                </a:lnTo>
                <a:lnTo>
                  <a:pt x="261" y="8"/>
                </a:lnTo>
                <a:lnTo>
                  <a:pt x="261" y="8"/>
                </a:lnTo>
                <a:lnTo>
                  <a:pt x="261" y="8"/>
                </a:lnTo>
                <a:lnTo>
                  <a:pt x="261" y="8"/>
                </a:lnTo>
                <a:lnTo>
                  <a:pt x="262" y="8"/>
                </a:lnTo>
                <a:lnTo>
                  <a:pt x="262" y="8"/>
                </a:lnTo>
                <a:lnTo>
                  <a:pt x="262" y="8"/>
                </a:lnTo>
                <a:lnTo>
                  <a:pt x="262" y="8"/>
                </a:lnTo>
                <a:lnTo>
                  <a:pt x="262" y="8"/>
                </a:lnTo>
                <a:lnTo>
                  <a:pt x="262" y="8"/>
                </a:lnTo>
                <a:lnTo>
                  <a:pt x="262" y="8"/>
                </a:lnTo>
                <a:lnTo>
                  <a:pt x="263" y="8"/>
                </a:lnTo>
                <a:lnTo>
                  <a:pt x="263" y="8"/>
                </a:lnTo>
                <a:lnTo>
                  <a:pt x="263" y="8"/>
                </a:lnTo>
                <a:lnTo>
                  <a:pt x="263" y="8"/>
                </a:lnTo>
                <a:lnTo>
                  <a:pt x="263" y="8"/>
                </a:lnTo>
                <a:lnTo>
                  <a:pt x="263" y="8"/>
                </a:lnTo>
                <a:lnTo>
                  <a:pt x="264" y="7"/>
                </a:lnTo>
                <a:lnTo>
                  <a:pt x="264" y="7"/>
                </a:lnTo>
                <a:lnTo>
                  <a:pt x="264" y="7"/>
                </a:lnTo>
                <a:lnTo>
                  <a:pt x="264" y="7"/>
                </a:lnTo>
                <a:lnTo>
                  <a:pt x="264" y="7"/>
                </a:lnTo>
                <a:lnTo>
                  <a:pt x="264" y="7"/>
                </a:lnTo>
                <a:lnTo>
                  <a:pt x="264" y="6"/>
                </a:lnTo>
                <a:lnTo>
                  <a:pt x="264" y="6"/>
                </a:lnTo>
                <a:lnTo>
                  <a:pt x="264" y="6"/>
                </a:lnTo>
                <a:lnTo>
                  <a:pt x="264" y="6"/>
                </a:lnTo>
                <a:lnTo>
                  <a:pt x="264" y="6"/>
                </a:lnTo>
                <a:lnTo>
                  <a:pt x="264" y="6"/>
                </a:lnTo>
                <a:lnTo>
                  <a:pt x="264" y="6"/>
                </a:lnTo>
                <a:lnTo>
                  <a:pt x="264" y="6"/>
                </a:lnTo>
                <a:lnTo>
                  <a:pt x="264" y="6"/>
                </a:lnTo>
                <a:lnTo>
                  <a:pt x="265" y="6"/>
                </a:lnTo>
                <a:lnTo>
                  <a:pt x="265" y="6"/>
                </a:lnTo>
                <a:lnTo>
                  <a:pt x="265" y="6"/>
                </a:lnTo>
                <a:lnTo>
                  <a:pt x="265" y="6"/>
                </a:lnTo>
                <a:lnTo>
                  <a:pt x="265" y="6"/>
                </a:lnTo>
                <a:lnTo>
                  <a:pt x="265" y="6"/>
                </a:lnTo>
                <a:lnTo>
                  <a:pt x="265" y="5"/>
                </a:lnTo>
                <a:lnTo>
                  <a:pt x="265" y="5"/>
                </a:lnTo>
                <a:lnTo>
                  <a:pt x="265" y="5"/>
                </a:lnTo>
                <a:lnTo>
                  <a:pt x="265" y="5"/>
                </a:lnTo>
                <a:lnTo>
                  <a:pt x="265" y="4"/>
                </a:lnTo>
                <a:lnTo>
                  <a:pt x="265" y="4"/>
                </a:lnTo>
                <a:lnTo>
                  <a:pt x="265" y="4"/>
                </a:lnTo>
                <a:lnTo>
                  <a:pt x="265" y="4"/>
                </a:lnTo>
                <a:lnTo>
                  <a:pt x="266" y="4"/>
                </a:lnTo>
                <a:lnTo>
                  <a:pt x="266" y="4"/>
                </a:lnTo>
                <a:lnTo>
                  <a:pt x="266" y="4"/>
                </a:lnTo>
                <a:lnTo>
                  <a:pt x="266" y="4"/>
                </a:lnTo>
                <a:lnTo>
                  <a:pt x="266" y="4"/>
                </a:lnTo>
                <a:lnTo>
                  <a:pt x="266" y="4"/>
                </a:lnTo>
                <a:lnTo>
                  <a:pt x="267" y="4"/>
                </a:lnTo>
                <a:lnTo>
                  <a:pt x="267" y="4"/>
                </a:lnTo>
                <a:lnTo>
                  <a:pt x="267" y="4"/>
                </a:lnTo>
                <a:lnTo>
                  <a:pt x="267" y="4"/>
                </a:lnTo>
                <a:lnTo>
                  <a:pt x="267" y="4"/>
                </a:lnTo>
                <a:lnTo>
                  <a:pt x="267" y="4"/>
                </a:lnTo>
                <a:lnTo>
                  <a:pt x="267" y="4"/>
                </a:lnTo>
                <a:lnTo>
                  <a:pt x="267" y="4"/>
                </a:lnTo>
                <a:lnTo>
                  <a:pt x="267" y="4"/>
                </a:lnTo>
                <a:lnTo>
                  <a:pt x="267" y="4"/>
                </a:lnTo>
                <a:lnTo>
                  <a:pt x="267" y="3"/>
                </a:lnTo>
                <a:lnTo>
                  <a:pt x="268" y="3"/>
                </a:lnTo>
                <a:lnTo>
                  <a:pt x="268" y="3"/>
                </a:lnTo>
                <a:lnTo>
                  <a:pt x="268" y="3"/>
                </a:lnTo>
                <a:lnTo>
                  <a:pt x="268" y="3"/>
                </a:lnTo>
                <a:lnTo>
                  <a:pt x="268" y="3"/>
                </a:lnTo>
                <a:lnTo>
                  <a:pt x="268" y="3"/>
                </a:lnTo>
                <a:lnTo>
                  <a:pt x="268" y="3"/>
                </a:lnTo>
                <a:lnTo>
                  <a:pt x="268" y="3"/>
                </a:lnTo>
                <a:lnTo>
                  <a:pt x="268" y="3"/>
                </a:lnTo>
                <a:lnTo>
                  <a:pt x="268" y="2"/>
                </a:lnTo>
                <a:lnTo>
                  <a:pt x="268" y="2"/>
                </a:lnTo>
                <a:lnTo>
                  <a:pt x="268" y="2"/>
                </a:lnTo>
                <a:lnTo>
                  <a:pt x="268" y="2"/>
                </a:lnTo>
                <a:lnTo>
                  <a:pt x="268" y="2"/>
                </a:lnTo>
                <a:lnTo>
                  <a:pt x="269" y="2"/>
                </a:lnTo>
                <a:lnTo>
                  <a:pt x="269" y="2"/>
                </a:lnTo>
                <a:lnTo>
                  <a:pt x="269" y="2"/>
                </a:lnTo>
                <a:lnTo>
                  <a:pt x="269" y="2"/>
                </a:lnTo>
                <a:lnTo>
                  <a:pt x="269" y="2"/>
                </a:lnTo>
                <a:lnTo>
                  <a:pt x="269" y="2"/>
                </a:lnTo>
                <a:lnTo>
                  <a:pt x="269" y="2"/>
                </a:lnTo>
                <a:lnTo>
                  <a:pt x="269" y="2"/>
                </a:lnTo>
                <a:lnTo>
                  <a:pt x="269" y="3"/>
                </a:lnTo>
                <a:lnTo>
                  <a:pt x="270" y="3"/>
                </a:lnTo>
                <a:lnTo>
                  <a:pt x="270" y="3"/>
                </a:lnTo>
                <a:lnTo>
                  <a:pt x="270" y="3"/>
                </a:lnTo>
                <a:lnTo>
                  <a:pt x="270" y="3"/>
                </a:lnTo>
                <a:lnTo>
                  <a:pt x="270" y="3"/>
                </a:lnTo>
                <a:lnTo>
                  <a:pt x="270" y="3"/>
                </a:lnTo>
                <a:lnTo>
                  <a:pt x="271" y="3"/>
                </a:lnTo>
                <a:lnTo>
                  <a:pt x="271" y="3"/>
                </a:lnTo>
                <a:lnTo>
                  <a:pt x="271" y="3"/>
                </a:lnTo>
                <a:lnTo>
                  <a:pt x="271" y="3"/>
                </a:lnTo>
                <a:lnTo>
                  <a:pt x="271" y="3"/>
                </a:lnTo>
                <a:lnTo>
                  <a:pt x="272" y="3"/>
                </a:lnTo>
                <a:lnTo>
                  <a:pt x="272" y="3"/>
                </a:lnTo>
                <a:lnTo>
                  <a:pt x="272" y="3"/>
                </a:lnTo>
                <a:lnTo>
                  <a:pt x="273" y="4"/>
                </a:lnTo>
                <a:lnTo>
                  <a:pt x="273" y="4"/>
                </a:lnTo>
                <a:lnTo>
                  <a:pt x="273" y="4"/>
                </a:lnTo>
                <a:lnTo>
                  <a:pt x="273" y="4"/>
                </a:lnTo>
                <a:lnTo>
                  <a:pt x="273" y="4"/>
                </a:lnTo>
                <a:lnTo>
                  <a:pt x="273" y="4"/>
                </a:lnTo>
                <a:lnTo>
                  <a:pt x="273" y="4"/>
                </a:lnTo>
                <a:lnTo>
                  <a:pt x="273" y="4"/>
                </a:lnTo>
                <a:lnTo>
                  <a:pt x="274" y="4"/>
                </a:lnTo>
                <a:lnTo>
                  <a:pt x="274" y="4"/>
                </a:lnTo>
                <a:lnTo>
                  <a:pt x="274" y="4"/>
                </a:lnTo>
                <a:lnTo>
                  <a:pt x="274" y="4"/>
                </a:lnTo>
                <a:lnTo>
                  <a:pt x="274" y="4"/>
                </a:lnTo>
                <a:lnTo>
                  <a:pt x="274" y="4"/>
                </a:lnTo>
                <a:lnTo>
                  <a:pt x="274" y="4"/>
                </a:lnTo>
                <a:lnTo>
                  <a:pt x="274" y="4"/>
                </a:lnTo>
                <a:lnTo>
                  <a:pt x="275" y="4"/>
                </a:lnTo>
                <a:lnTo>
                  <a:pt x="275" y="5"/>
                </a:lnTo>
                <a:lnTo>
                  <a:pt x="275" y="5"/>
                </a:lnTo>
                <a:lnTo>
                  <a:pt x="275" y="5"/>
                </a:lnTo>
                <a:lnTo>
                  <a:pt x="275" y="5"/>
                </a:lnTo>
                <a:lnTo>
                  <a:pt x="275" y="5"/>
                </a:lnTo>
                <a:lnTo>
                  <a:pt x="275" y="5"/>
                </a:lnTo>
                <a:lnTo>
                  <a:pt x="275" y="6"/>
                </a:lnTo>
                <a:lnTo>
                  <a:pt x="275" y="6"/>
                </a:lnTo>
                <a:lnTo>
                  <a:pt x="275" y="6"/>
                </a:lnTo>
                <a:lnTo>
                  <a:pt x="275" y="6"/>
                </a:lnTo>
                <a:lnTo>
                  <a:pt x="276" y="6"/>
                </a:lnTo>
                <a:lnTo>
                  <a:pt x="276" y="6"/>
                </a:lnTo>
                <a:lnTo>
                  <a:pt x="276" y="6"/>
                </a:lnTo>
                <a:lnTo>
                  <a:pt x="277" y="6"/>
                </a:lnTo>
                <a:lnTo>
                  <a:pt x="277" y="6"/>
                </a:lnTo>
                <a:lnTo>
                  <a:pt x="278" y="6"/>
                </a:lnTo>
                <a:lnTo>
                  <a:pt x="279" y="6"/>
                </a:lnTo>
                <a:lnTo>
                  <a:pt x="279" y="6"/>
                </a:lnTo>
                <a:lnTo>
                  <a:pt x="279" y="6"/>
                </a:lnTo>
                <a:lnTo>
                  <a:pt x="280" y="6"/>
                </a:lnTo>
                <a:lnTo>
                  <a:pt x="280" y="6"/>
                </a:lnTo>
                <a:lnTo>
                  <a:pt x="280" y="6"/>
                </a:lnTo>
                <a:lnTo>
                  <a:pt x="280" y="6"/>
                </a:lnTo>
                <a:lnTo>
                  <a:pt x="280" y="6"/>
                </a:lnTo>
                <a:lnTo>
                  <a:pt x="280" y="6"/>
                </a:lnTo>
                <a:lnTo>
                  <a:pt x="280" y="6"/>
                </a:lnTo>
                <a:lnTo>
                  <a:pt x="280" y="6"/>
                </a:lnTo>
                <a:lnTo>
                  <a:pt x="281" y="6"/>
                </a:lnTo>
                <a:lnTo>
                  <a:pt x="281" y="6"/>
                </a:lnTo>
                <a:lnTo>
                  <a:pt x="281" y="6"/>
                </a:lnTo>
                <a:lnTo>
                  <a:pt x="281" y="6"/>
                </a:lnTo>
                <a:lnTo>
                  <a:pt x="281" y="6"/>
                </a:lnTo>
                <a:lnTo>
                  <a:pt x="281" y="6"/>
                </a:lnTo>
                <a:lnTo>
                  <a:pt x="281" y="6"/>
                </a:lnTo>
                <a:lnTo>
                  <a:pt x="281" y="6"/>
                </a:lnTo>
                <a:lnTo>
                  <a:pt x="281" y="6"/>
                </a:lnTo>
                <a:lnTo>
                  <a:pt x="281" y="6"/>
                </a:lnTo>
                <a:lnTo>
                  <a:pt x="281" y="6"/>
                </a:lnTo>
                <a:lnTo>
                  <a:pt x="281" y="7"/>
                </a:lnTo>
                <a:lnTo>
                  <a:pt x="281" y="7"/>
                </a:lnTo>
                <a:lnTo>
                  <a:pt x="281" y="7"/>
                </a:lnTo>
                <a:lnTo>
                  <a:pt x="281" y="7"/>
                </a:lnTo>
                <a:lnTo>
                  <a:pt x="282" y="7"/>
                </a:lnTo>
                <a:lnTo>
                  <a:pt x="282" y="7"/>
                </a:lnTo>
                <a:lnTo>
                  <a:pt x="282" y="7"/>
                </a:lnTo>
                <a:lnTo>
                  <a:pt x="282" y="7"/>
                </a:lnTo>
                <a:lnTo>
                  <a:pt x="282" y="7"/>
                </a:lnTo>
                <a:lnTo>
                  <a:pt x="282" y="7"/>
                </a:lnTo>
                <a:lnTo>
                  <a:pt x="282" y="9"/>
                </a:lnTo>
                <a:lnTo>
                  <a:pt x="282" y="9"/>
                </a:lnTo>
                <a:lnTo>
                  <a:pt x="282" y="9"/>
                </a:lnTo>
                <a:lnTo>
                  <a:pt x="282" y="9"/>
                </a:lnTo>
                <a:lnTo>
                  <a:pt x="282" y="10"/>
                </a:lnTo>
                <a:lnTo>
                  <a:pt x="283" y="10"/>
                </a:lnTo>
                <a:lnTo>
                  <a:pt x="283" y="11"/>
                </a:lnTo>
                <a:lnTo>
                  <a:pt x="283" y="11"/>
                </a:lnTo>
                <a:lnTo>
                  <a:pt x="283" y="11"/>
                </a:lnTo>
                <a:lnTo>
                  <a:pt x="283" y="11"/>
                </a:lnTo>
                <a:lnTo>
                  <a:pt x="284" y="12"/>
                </a:lnTo>
                <a:lnTo>
                  <a:pt x="284" y="12"/>
                </a:lnTo>
                <a:lnTo>
                  <a:pt x="284" y="13"/>
                </a:lnTo>
                <a:lnTo>
                  <a:pt x="285" y="13"/>
                </a:lnTo>
                <a:lnTo>
                  <a:pt x="285" y="14"/>
                </a:lnTo>
                <a:lnTo>
                  <a:pt x="285" y="14"/>
                </a:lnTo>
                <a:lnTo>
                  <a:pt x="286" y="14"/>
                </a:lnTo>
                <a:lnTo>
                  <a:pt x="286" y="14"/>
                </a:lnTo>
                <a:lnTo>
                  <a:pt x="286" y="14"/>
                </a:lnTo>
                <a:lnTo>
                  <a:pt x="286" y="14"/>
                </a:lnTo>
                <a:lnTo>
                  <a:pt x="286" y="14"/>
                </a:lnTo>
                <a:lnTo>
                  <a:pt x="286" y="14"/>
                </a:lnTo>
                <a:lnTo>
                  <a:pt x="286" y="14"/>
                </a:lnTo>
                <a:lnTo>
                  <a:pt x="286" y="14"/>
                </a:lnTo>
                <a:lnTo>
                  <a:pt x="286" y="14"/>
                </a:lnTo>
                <a:lnTo>
                  <a:pt x="286" y="14"/>
                </a:lnTo>
                <a:lnTo>
                  <a:pt x="286" y="15"/>
                </a:lnTo>
                <a:lnTo>
                  <a:pt x="286" y="15"/>
                </a:lnTo>
                <a:lnTo>
                  <a:pt x="286" y="15"/>
                </a:lnTo>
                <a:lnTo>
                  <a:pt x="286" y="15"/>
                </a:lnTo>
                <a:lnTo>
                  <a:pt x="287" y="15"/>
                </a:lnTo>
                <a:lnTo>
                  <a:pt x="287" y="16"/>
                </a:lnTo>
                <a:lnTo>
                  <a:pt x="287" y="16"/>
                </a:lnTo>
                <a:lnTo>
                  <a:pt x="288" y="16"/>
                </a:lnTo>
                <a:lnTo>
                  <a:pt x="288" y="16"/>
                </a:lnTo>
                <a:lnTo>
                  <a:pt x="288" y="16"/>
                </a:lnTo>
                <a:lnTo>
                  <a:pt x="288" y="16"/>
                </a:lnTo>
                <a:lnTo>
                  <a:pt x="288" y="16"/>
                </a:lnTo>
                <a:lnTo>
                  <a:pt x="289" y="16"/>
                </a:lnTo>
                <a:lnTo>
                  <a:pt x="289" y="16"/>
                </a:lnTo>
                <a:lnTo>
                  <a:pt x="289" y="16"/>
                </a:lnTo>
                <a:lnTo>
                  <a:pt x="289" y="16"/>
                </a:lnTo>
                <a:lnTo>
                  <a:pt x="289" y="16"/>
                </a:lnTo>
                <a:lnTo>
                  <a:pt x="290" y="16"/>
                </a:lnTo>
                <a:lnTo>
                  <a:pt x="290" y="16"/>
                </a:lnTo>
                <a:lnTo>
                  <a:pt x="290" y="16"/>
                </a:lnTo>
                <a:lnTo>
                  <a:pt x="290" y="16"/>
                </a:lnTo>
                <a:lnTo>
                  <a:pt x="291" y="16"/>
                </a:lnTo>
                <a:lnTo>
                  <a:pt x="291" y="16"/>
                </a:lnTo>
                <a:lnTo>
                  <a:pt x="291" y="16"/>
                </a:lnTo>
                <a:lnTo>
                  <a:pt x="291" y="16"/>
                </a:lnTo>
                <a:lnTo>
                  <a:pt x="291" y="16"/>
                </a:lnTo>
                <a:lnTo>
                  <a:pt x="291" y="16"/>
                </a:lnTo>
                <a:lnTo>
                  <a:pt x="291" y="16"/>
                </a:lnTo>
                <a:lnTo>
                  <a:pt x="291" y="16"/>
                </a:lnTo>
                <a:lnTo>
                  <a:pt x="291" y="16"/>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3" y="17"/>
                </a:lnTo>
                <a:lnTo>
                  <a:pt x="293" y="17"/>
                </a:lnTo>
                <a:lnTo>
                  <a:pt x="293" y="17"/>
                </a:lnTo>
                <a:lnTo>
                  <a:pt x="293" y="17"/>
                </a:lnTo>
                <a:lnTo>
                  <a:pt x="293" y="17"/>
                </a:lnTo>
                <a:lnTo>
                  <a:pt x="293" y="17"/>
                </a:lnTo>
                <a:lnTo>
                  <a:pt x="293" y="17"/>
                </a:lnTo>
                <a:lnTo>
                  <a:pt x="293" y="17"/>
                </a:lnTo>
                <a:lnTo>
                  <a:pt x="293" y="17"/>
                </a:lnTo>
                <a:lnTo>
                  <a:pt x="293" y="18"/>
                </a:lnTo>
                <a:lnTo>
                  <a:pt x="293" y="18"/>
                </a:lnTo>
                <a:lnTo>
                  <a:pt x="293" y="18"/>
                </a:lnTo>
                <a:lnTo>
                  <a:pt x="294" y="18"/>
                </a:lnTo>
                <a:lnTo>
                  <a:pt x="294" y="18"/>
                </a:lnTo>
                <a:lnTo>
                  <a:pt x="294" y="18"/>
                </a:lnTo>
                <a:lnTo>
                  <a:pt x="294" y="18"/>
                </a:lnTo>
                <a:lnTo>
                  <a:pt x="294" y="18"/>
                </a:lnTo>
                <a:lnTo>
                  <a:pt x="294" y="18"/>
                </a:lnTo>
                <a:lnTo>
                  <a:pt x="294" y="18"/>
                </a:lnTo>
                <a:lnTo>
                  <a:pt x="294" y="18"/>
                </a:lnTo>
                <a:lnTo>
                  <a:pt x="294" y="18"/>
                </a:lnTo>
                <a:lnTo>
                  <a:pt x="294" y="18"/>
                </a:lnTo>
                <a:lnTo>
                  <a:pt x="294" y="18"/>
                </a:lnTo>
                <a:lnTo>
                  <a:pt x="295" y="18"/>
                </a:lnTo>
                <a:lnTo>
                  <a:pt x="295" y="19"/>
                </a:lnTo>
                <a:lnTo>
                  <a:pt x="295" y="19"/>
                </a:lnTo>
                <a:lnTo>
                  <a:pt x="295" y="19"/>
                </a:lnTo>
                <a:lnTo>
                  <a:pt x="295" y="19"/>
                </a:lnTo>
                <a:lnTo>
                  <a:pt x="295" y="19"/>
                </a:lnTo>
                <a:lnTo>
                  <a:pt x="295" y="19"/>
                </a:lnTo>
                <a:lnTo>
                  <a:pt x="295" y="19"/>
                </a:lnTo>
                <a:lnTo>
                  <a:pt x="296" y="19"/>
                </a:lnTo>
                <a:lnTo>
                  <a:pt x="296" y="19"/>
                </a:lnTo>
                <a:lnTo>
                  <a:pt x="296" y="20"/>
                </a:lnTo>
                <a:lnTo>
                  <a:pt x="296" y="20"/>
                </a:lnTo>
                <a:lnTo>
                  <a:pt x="296" y="20"/>
                </a:lnTo>
                <a:lnTo>
                  <a:pt x="296" y="20"/>
                </a:lnTo>
                <a:lnTo>
                  <a:pt x="297" y="20"/>
                </a:lnTo>
                <a:lnTo>
                  <a:pt x="297" y="20"/>
                </a:lnTo>
                <a:lnTo>
                  <a:pt x="297" y="20"/>
                </a:lnTo>
                <a:lnTo>
                  <a:pt x="297" y="20"/>
                </a:lnTo>
                <a:lnTo>
                  <a:pt x="297" y="20"/>
                </a:lnTo>
                <a:lnTo>
                  <a:pt x="297" y="20"/>
                </a:lnTo>
                <a:lnTo>
                  <a:pt x="297" y="21"/>
                </a:lnTo>
                <a:lnTo>
                  <a:pt x="296" y="21"/>
                </a:lnTo>
                <a:lnTo>
                  <a:pt x="296" y="21"/>
                </a:lnTo>
                <a:lnTo>
                  <a:pt x="296" y="21"/>
                </a:lnTo>
                <a:lnTo>
                  <a:pt x="296" y="21"/>
                </a:lnTo>
                <a:lnTo>
                  <a:pt x="296" y="21"/>
                </a:lnTo>
                <a:lnTo>
                  <a:pt x="296" y="21"/>
                </a:lnTo>
                <a:lnTo>
                  <a:pt x="296" y="21"/>
                </a:lnTo>
                <a:lnTo>
                  <a:pt x="296" y="21"/>
                </a:lnTo>
                <a:lnTo>
                  <a:pt x="296" y="21"/>
                </a:lnTo>
                <a:lnTo>
                  <a:pt x="296" y="21"/>
                </a:lnTo>
                <a:lnTo>
                  <a:pt x="296" y="21"/>
                </a:lnTo>
                <a:lnTo>
                  <a:pt x="296" y="21"/>
                </a:lnTo>
                <a:lnTo>
                  <a:pt x="296" y="21"/>
                </a:lnTo>
                <a:lnTo>
                  <a:pt x="296" y="22"/>
                </a:lnTo>
                <a:lnTo>
                  <a:pt x="296" y="22"/>
                </a:lnTo>
                <a:lnTo>
                  <a:pt x="296" y="22"/>
                </a:lnTo>
                <a:lnTo>
                  <a:pt x="296" y="22"/>
                </a:lnTo>
                <a:lnTo>
                  <a:pt x="296" y="22"/>
                </a:lnTo>
                <a:lnTo>
                  <a:pt x="297" y="22"/>
                </a:lnTo>
                <a:lnTo>
                  <a:pt x="297" y="22"/>
                </a:lnTo>
                <a:lnTo>
                  <a:pt x="297" y="23"/>
                </a:lnTo>
                <a:lnTo>
                  <a:pt x="297" y="23"/>
                </a:lnTo>
                <a:lnTo>
                  <a:pt x="297" y="23"/>
                </a:lnTo>
                <a:lnTo>
                  <a:pt x="297" y="23"/>
                </a:lnTo>
                <a:lnTo>
                  <a:pt x="297" y="23"/>
                </a:lnTo>
                <a:lnTo>
                  <a:pt x="297" y="23"/>
                </a:lnTo>
                <a:lnTo>
                  <a:pt x="297" y="23"/>
                </a:lnTo>
                <a:lnTo>
                  <a:pt x="297" y="23"/>
                </a:lnTo>
                <a:lnTo>
                  <a:pt x="297" y="23"/>
                </a:lnTo>
                <a:lnTo>
                  <a:pt x="297" y="23"/>
                </a:lnTo>
                <a:lnTo>
                  <a:pt x="296" y="23"/>
                </a:lnTo>
                <a:lnTo>
                  <a:pt x="296" y="23"/>
                </a:lnTo>
                <a:lnTo>
                  <a:pt x="296" y="23"/>
                </a:lnTo>
                <a:lnTo>
                  <a:pt x="296" y="24"/>
                </a:lnTo>
                <a:lnTo>
                  <a:pt x="297" y="24"/>
                </a:lnTo>
                <a:lnTo>
                  <a:pt x="297" y="24"/>
                </a:lnTo>
                <a:lnTo>
                  <a:pt x="297" y="24"/>
                </a:lnTo>
                <a:lnTo>
                  <a:pt x="297" y="24"/>
                </a:lnTo>
                <a:lnTo>
                  <a:pt x="297" y="24"/>
                </a:lnTo>
                <a:lnTo>
                  <a:pt x="297" y="24"/>
                </a:lnTo>
                <a:lnTo>
                  <a:pt x="297" y="25"/>
                </a:lnTo>
                <a:lnTo>
                  <a:pt x="297" y="25"/>
                </a:lnTo>
                <a:lnTo>
                  <a:pt x="297" y="25"/>
                </a:lnTo>
                <a:lnTo>
                  <a:pt x="297" y="25"/>
                </a:lnTo>
                <a:lnTo>
                  <a:pt x="298" y="25"/>
                </a:lnTo>
                <a:lnTo>
                  <a:pt x="298" y="25"/>
                </a:lnTo>
                <a:lnTo>
                  <a:pt x="298" y="25"/>
                </a:lnTo>
                <a:lnTo>
                  <a:pt x="298" y="25"/>
                </a:lnTo>
                <a:lnTo>
                  <a:pt x="298" y="25"/>
                </a:lnTo>
                <a:lnTo>
                  <a:pt x="298" y="25"/>
                </a:lnTo>
                <a:lnTo>
                  <a:pt x="298" y="25"/>
                </a:lnTo>
                <a:lnTo>
                  <a:pt x="298" y="25"/>
                </a:lnTo>
                <a:lnTo>
                  <a:pt x="298" y="25"/>
                </a:lnTo>
                <a:lnTo>
                  <a:pt x="298" y="25"/>
                </a:lnTo>
                <a:lnTo>
                  <a:pt x="298" y="25"/>
                </a:lnTo>
                <a:lnTo>
                  <a:pt x="298" y="26"/>
                </a:lnTo>
                <a:lnTo>
                  <a:pt x="298" y="26"/>
                </a:lnTo>
                <a:lnTo>
                  <a:pt x="298" y="26"/>
                </a:lnTo>
                <a:lnTo>
                  <a:pt x="298" y="26"/>
                </a:lnTo>
                <a:lnTo>
                  <a:pt x="298" y="26"/>
                </a:lnTo>
                <a:lnTo>
                  <a:pt x="298" y="26"/>
                </a:lnTo>
                <a:lnTo>
                  <a:pt x="298" y="26"/>
                </a:lnTo>
                <a:lnTo>
                  <a:pt x="298" y="26"/>
                </a:lnTo>
                <a:lnTo>
                  <a:pt x="298" y="26"/>
                </a:lnTo>
                <a:lnTo>
                  <a:pt x="298" y="26"/>
                </a:lnTo>
                <a:lnTo>
                  <a:pt x="298" y="26"/>
                </a:lnTo>
                <a:lnTo>
                  <a:pt x="298" y="26"/>
                </a:lnTo>
                <a:lnTo>
                  <a:pt x="298" y="26"/>
                </a:lnTo>
                <a:lnTo>
                  <a:pt x="299" y="27"/>
                </a:lnTo>
                <a:lnTo>
                  <a:pt x="298" y="27"/>
                </a:lnTo>
                <a:lnTo>
                  <a:pt x="298" y="27"/>
                </a:lnTo>
                <a:lnTo>
                  <a:pt x="298" y="27"/>
                </a:lnTo>
                <a:lnTo>
                  <a:pt x="298" y="27"/>
                </a:lnTo>
                <a:lnTo>
                  <a:pt x="298" y="27"/>
                </a:lnTo>
                <a:lnTo>
                  <a:pt x="298" y="27"/>
                </a:lnTo>
                <a:lnTo>
                  <a:pt x="298" y="27"/>
                </a:lnTo>
                <a:lnTo>
                  <a:pt x="298" y="27"/>
                </a:lnTo>
                <a:lnTo>
                  <a:pt x="298" y="28"/>
                </a:lnTo>
                <a:lnTo>
                  <a:pt x="299" y="28"/>
                </a:lnTo>
                <a:lnTo>
                  <a:pt x="299" y="28"/>
                </a:lnTo>
                <a:lnTo>
                  <a:pt x="299" y="28"/>
                </a:lnTo>
                <a:lnTo>
                  <a:pt x="299" y="28"/>
                </a:lnTo>
                <a:lnTo>
                  <a:pt x="298" y="28"/>
                </a:lnTo>
                <a:lnTo>
                  <a:pt x="299" y="28"/>
                </a:lnTo>
                <a:lnTo>
                  <a:pt x="299" y="28"/>
                </a:lnTo>
                <a:lnTo>
                  <a:pt x="299" y="28"/>
                </a:lnTo>
                <a:lnTo>
                  <a:pt x="299" y="28"/>
                </a:lnTo>
                <a:lnTo>
                  <a:pt x="299" y="29"/>
                </a:lnTo>
                <a:lnTo>
                  <a:pt x="299" y="29"/>
                </a:lnTo>
                <a:lnTo>
                  <a:pt x="299" y="29"/>
                </a:lnTo>
                <a:lnTo>
                  <a:pt x="299" y="29"/>
                </a:lnTo>
                <a:lnTo>
                  <a:pt x="300" y="29"/>
                </a:lnTo>
                <a:lnTo>
                  <a:pt x="300" y="29"/>
                </a:lnTo>
                <a:lnTo>
                  <a:pt x="300" y="29"/>
                </a:lnTo>
                <a:lnTo>
                  <a:pt x="300" y="30"/>
                </a:lnTo>
                <a:lnTo>
                  <a:pt x="300" y="30"/>
                </a:lnTo>
                <a:lnTo>
                  <a:pt x="300" y="30"/>
                </a:lnTo>
                <a:lnTo>
                  <a:pt x="300" y="30"/>
                </a:lnTo>
                <a:lnTo>
                  <a:pt x="300" y="30"/>
                </a:lnTo>
                <a:lnTo>
                  <a:pt x="300" y="30"/>
                </a:lnTo>
                <a:lnTo>
                  <a:pt x="299" y="30"/>
                </a:lnTo>
                <a:lnTo>
                  <a:pt x="300" y="30"/>
                </a:lnTo>
                <a:lnTo>
                  <a:pt x="300" y="30"/>
                </a:lnTo>
                <a:lnTo>
                  <a:pt x="300" y="30"/>
                </a:lnTo>
                <a:lnTo>
                  <a:pt x="300" y="30"/>
                </a:lnTo>
                <a:lnTo>
                  <a:pt x="300" y="30"/>
                </a:lnTo>
                <a:lnTo>
                  <a:pt x="300" y="30"/>
                </a:lnTo>
                <a:lnTo>
                  <a:pt x="300" y="30"/>
                </a:lnTo>
                <a:lnTo>
                  <a:pt x="300" y="30"/>
                </a:lnTo>
                <a:lnTo>
                  <a:pt x="300" y="30"/>
                </a:lnTo>
                <a:lnTo>
                  <a:pt x="300" y="31"/>
                </a:lnTo>
                <a:lnTo>
                  <a:pt x="300" y="31"/>
                </a:lnTo>
                <a:lnTo>
                  <a:pt x="300" y="31"/>
                </a:lnTo>
                <a:lnTo>
                  <a:pt x="300" y="31"/>
                </a:lnTo>
                <a:lnTo>
                  <a:pt x="300" y="31"/>
                </a:lnTo>
                <a:lnTo>
                  <a:pt x="300" y="31"/>
                </a:lnTo>
                <a:lnTo>
                  <a:pt x="300" y="31"/>
                </a:lnTo>
                <a:lnTo>
                  <a:pt x="300" y="31"/>
                </a:lnTo>
                <a:lnTo>
                  <a:pt x="300" y="31"/>
                </a:lnTo>
                <a:lnTo>
                  <a:pt x="301" y="31"/>
                </a:lnTo>
                <a:lnTo>
                  <a:pt x="301" y="31"/>
                </a:lnTo>
                <a:lnTo>
                  <a:pt x="301" y="31"/>
                </a:lnTo>
                <a:lnTo>
                  <a:pt x="301" y="31"/>
                </a:lnTo>
                <a:lnTo>
                  <a:pt x="301" y="31"/>
                </a:lnTo>
                <a:lnTo>
                  <a:pt x="301" y="31"/>
                </a:lnTo>
                <a:lnTo>
                  <a:pt x="301" y="31"/>
                </a:lnTo>
                <a:lnTo>
                  <a:pt x="301" y="31"/>
                </a:lnTo>
                <a:lnTo>
                  <a:pt x="301" y="31"/>
                </a:lnTo>
                <a:lnTo>
                  <a:pt x="301" y="31"/>
                </a:lnTo>
                <a:lnTo>
                  <a:pt x="301" y="31"/>
                </a:lnTo>
                <a:lnTo>
                  <a:pt x="301" y="31"/>
                </a:lnTo>
                <a:lnTo>
                  <a:pt x="302" y="31"/>
                </a:lnTo>
                <a:lnTo>
                  <a:pt x="302" y="31"/>
                </a:lnTo>
                <a:lnTo>
                  <a:pt x="302" y="31"/>
                </a:lnTo>
                <a:lnTo>
                  <a:pt x="302" y="31"/>
                </a:lnTo>
                <a:lnTo>
                  <a:pt x="302" y="31"/>
                </a:lnTo>
                <a:lnTo>
                  <a:pt x="302" y="31"/>
                </a:lnTo>
                <a:lnTo>
                  <a:pt x="302" y="31"/>
                </a:lnTo>
                <a:lnTo>
                  <a:pt x="303" y="31"/>
                </a:lnTo>
                <a:lnTo>
                  <a:pt x="303" y="31"/>
                </a:lnTo>
                <a:lnTo>
                  <a:pt x="303" y="31"/>
                </a:lnTo>
                <a:lnTo>
                  <a:pt x="303" y="31"/>
                </a:lnTo>
                <a:lnTo>
                  <a:pt x="303" y="32"/>
                </a:lnTo>
                <a:lnTo>
                  <a:pt x="303" y="32"/>
                </a:lnTo>
                <a:lnTo>
                  <a:pt x="303" y="32"/>
                </a:lnTo>
                <a:lnTo>
                  <a:pt x="303" y="32"/>
                </a:lnTo>
                <a:lnTo>
                  <a:pt x="302" y="32"/>
                </a:lnTo>
                <a:lnTo>
                  <a:pt x="302" y="32"/>
                </a:lnTo>
                <a:lnTo>
                  <a:pt x="303" y="32"/>
                </a:lnTo>
                <a:lnTo>
                  <a:pt x="303" y="33"/>
                </a:lnTo>
                <a:lnTo>
                  <a:pt x="303" y="33"/>
                </a:lnTo>
                <a:lnTo>
                  <a:pt x="303" y="33"/>
                </a:lnTo>
                <a:lnTo>
                  <a:pt x="303" y="33"/>
                </a:lnTo>
                <a:lnTo>
                  <a:pt x="303" y="33"/>
                </a:lnTo>
                <a:lnTo>
                  <a:pt x="303" y="33"/>
                </a:lnTo>
                <a:lnTo>
                  <a:pt x="303" y="33"/>
                </a:lnTo>
                <a:lnTo>
                  <a:pt x="303" y="33"/>
                </a:lnTo>
                <a:lnTo>
                  <a:pt x="303" y="33"/>
                </a:lnTo>
                <a:lnTo>
                  <a:pt x="303" y="33"/>
                </a:lnTo>
                <a:lnTo>
                  <a:pt x="303" y="33"/>
                </a:lnTo>
                <a:lnTo>
                  <a:pt x="303" y="34"/>
                </a:lnTo>
                <a:lnTo>
                  <a:pt x="303" y="34"/>
                </a:lnTo>
                <a:lnTo>
                  <a:pt x="303" y="34"/>
                </a:lnTo>
                <a:lnTo>
                  <a:pt x="303" y="34"/>
                </a:lnTo>
                <a:lnTo>
                  <a:pt x="303" y="34"/>
                </a:lnTo>
                <a:lnTo>
                  <a:pt x="303" y="34"/>
                </a:lnTo>
                <a:lnTo>
                  <a:pt x="303" y="34"/>
                </a:lnTo>
                <a:lnTo>
                  <a:pt x="303" y="34"/>
                </a:lnTo>
                <a:lnTo>
                  <a:pt x="303" y="35"/>
                </a:lnTo>
                <a:lnTo>
                  <a:pt x="303" y="35"/>
                </a:lnTo>
                <a:lnTo>
                  <a:pt x="304" y="35"/>
                </a:lnTo>
                <a:lnTo>
                  <a:pt x="304" y="35"/>
                </a:lnTo>
                <a:lnTo>
                  <a:pt x="304" y="35"/>
                </a:lnTo>
                <a:lnTo>
                  <a:pt x="304" y="35"/>
                </a:lnTo>
                <a:lnTo>
                  <a:pt x="304" y="35"/>
                </a:lnTo>
                <a:lnTo>
                  <a:pt x="304" y="35"/>
                </a:lnTo>
                <a:lnTo>
                  <a:pt x="304" y="35"/>
                </a:lnTo>
                <a:lnTo>
                  <a:pt x="304" y="35"/>
                </a:lnTo>
                <a:lnTo>
                  <a:pt x="304" y="35"/>
                </a:lnTo>
                <a:lnTo>
                  <a:pt x="304" y="35"/>
                </a:lnTo>
                <a:lnTo>
                  <a:pt x="304" y="36"/>
                </a:lnTo>
                <a:lnTo>
                  <a:pt x="304" y="36"/>
                </a:lnTo>
                <a:lnTo>
                  <a:pt x="305" y="36"/>
                </a:lnTo>
                <a:lnTo>
                  <a:pt x="305" y="36"/>
                </a:lnTo>
                <a:lnTo>
                  <a:pt x="305" y="36"/>
                </a:lnTo>
                <a:lnTo>
                  <a:pt x="305" y="36"/>
                </a:lnTo>
                <a:lnTo>
                  <a:pt x="305" y="36"/>
                </a:lnTo>
                <a:lnTo>
                  <a:pt x="306" y="34"/>
                </a:lnTo>
                <a:lnTo>
                  <a:pt x="308" y="31"/>
                </a:lnTo>
                <a:lnTo>
                  <a:pt x="308" y="30"/>
                </a:lnTo>
                <a:lnTo>
                  <a:pt x="309" y="28"/>
                </a:lnTo>
                <a:lnTo>
                  <a:pt x="312" y="24"/>
                </a:lnTo>
                <a:lnTo>
                  <a:pt x="313" y="21"/>
                </a:lnTo>
                <a:lnTo>
                  <a:pt x="314" y="19"/>
                </a:lnTo>
                <a:lnTo>
                  <a:pt x="316" y="17"/>
                </a:lnTo>
                <a:lnTo>
                  <a:pt x="318" y="12"/>
                </a:lnTo>
                <a:lnTo>
                  <a:pt x="318" y="13"/>
                </a:lnTo>
                <a:lnTo>
                  <a:pt x="320" y="9"/>
                </a:lnTo>
                <a:lnTo>
                  <a:pt x="321" y="7"/>
                </a:lnTo>
                <a:lnTo>
                  <a:pt x="321" y="7"/>
                </a:lnTo>
                <a:lnTo>
                  <a:pt x="321" y="7"/>
                </a:lnTo>
                <a:lnTo>
                  <a:pt x="321" y="7"/>
                </a:lnTo>
                <a:lnTo>
                  <a:pt x="321" y="8"/>
                </a:lnTo>
                <a:lnTo>
                  <a:pt x="322" y="8"/>
                </a:lnTo>
                <a:lnTo>
                  <a:pt x="322" y="9"/>
                </a:lnTo>
                <a:lnTo>
                  <a:pt x="323" y="9"/>
                </a:lnTo>
                <a:lnTo>
                  <a:pt x="322" y="9"/>
                </a:lnTo>
                <a:lnTo>
                  <a:pt x="323" y="9"/>
                </a:lnTo>
                <a:lnTo>
                  <a:pt x="324" y="10"/>
                </a:lnTo>
                <a:lnTo>
                  <a:pt x="325" y="11"/>
                </a:lnTo>
                <a:lnTo>
                  <a:pt x="331" y="14"/>
                </a:lnTo>
                <a:lnTo>
                  <a:pt x="333" y="15"/>
                </a:lnTo>
                <a:lnTo>
                  <a:pt x="333" y="15"/>
                </a:lnTo>
                <a:lnTo>
                  <a:pt x="334" y="16"/>
                </a:lnTo>
                <a:lnTo>
                  <a:pt x="334" y="16"/>
                </a:lnTo>
                <a:lnTo>
                  <a:pt x="334" y="16"/>
                </a:lnTo>
                <a:lnTo>
                  <a:pt x="334" y="16"/>
                </a:lnTo>
                <a:lnTo>
                  <a:pt x="334" y="16"/>
                </a:lnTo>
                <a:lnTo>
                  <a:pt x="334" y="16"/>
                </a:lnTo>
                <a:lnTo>
                  <a:pt x="334" y="16"/>
                </a:lnTo>
                <a:lnTo>
                  <a:pt x="334" y="15"/>
                </a:lnTo>
                <a:lnTo>
                  <a:pt x="334" y="15"/>
                </a:lnTo>
                <a:lnTo>
                  <a:pt x="335" y="14"/>
                </a:lnTo>
                <a:lnTo>
                  <a:pt x="335" y="14"/>
                </a:lnTo>
                <a:lnTo>
                  <a:pt x="335" y="13"/>
                </a:lnTo>
                <a:lnTo>
                  <a:pt x="335" y="13"/>
                </a:lnTo>
                <a:lnTo>
                  <a:pt x="337" y="9"/>
                </a:lnTo>
                <a:lnTo>
                  <a:pt x="339" y="3"/>
                </a:lnTo>
                <a:lnTo>
                  <a:pt x="341" y="0"/>
                </a:lnTo>
                <a:lnTo>
                  <a:pt x="341" y="0"/>
                </a:lnTo>
                <a:lnTo>
                  <a:pt x="341" y="0"/>
                </a:lnTo>
                <a:lnTo>
                  <a:pt x="341" y="0"/>
                </a:lnTo>
                <a:lnTo>
                  <a:pt x="343" y="0"/>
                </a:lnTo>
                <a:lnTo>
                  <a:pt x="344" y="1"/>
                </a:lnTo>
                <a:lnTo>
                  <a:pt x="346" y="2"/>
                </a:lnTo>
                <a:lnTo>
                  <a:pt x="349" y="3"/>
                </a:lnTo>
                <a:lnTo>
                  <a:pt x="352" y="5"/>
                </a:lnTo>
                <a:lnTo>
                  <a:pt x="353" y="5"/>
                </a:lnTo>
                <a:lnTo>
                  <a:pt x="353" y="6"/>
                </a:lnTo>
                <a:lnTo>
                  <a:pt x="353" y="5"/>
                </a:lnTo>
                <a:lnTo>
                  <a:pt x="353" y="5"/>
                </a:lnTo>
                <a:lnTo>
                  <a:pt x="354" y="5"/>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50">
            <a:extLst>
              <a:ext uri="{FF2B5EF4-FFF2-40B4-BE49-F238E27FC236}">
                <a16:creationId xmlns:a16="http://schemas.microsoft.com/office/drawing/2014/main" id="{E5B65146-A73F-043C-2D3A-235127507C59}"/>
              </a:ext>
            </a:extLst>
          </p:cNvPr>
          <p:cNvSpPr>
            <a:spLocks/>
          </p:cNvSpPr>
          <p:nvPr/>
        </p:nvSpPr>
        <p:spPr bwMode="auto">
          <a:xfrm>
            <a:off x="2392363" y="3713163"/>
            <a:ext cx="246062" cy="153988"/>
          </a:xfrm>
          <a:custGeom>
            <a:avLst/>
            <a:gdLst>
              <a:gd name="T0" fmla="*/ 140 w 264"/>
              <a:gd name="T1" fmla="*/ 143 h 167"/>
              <a:gd name="T2" fmla="*/ 124 w 264"/>
              <a:gd name="T3" fmla="*/ 144 h 167"/>
              <a:gd name="T4" fmla="*/ 109 w 264"/>
              <a:gd name="T5" fmla="*/ 152 h 167"/>
              <a:gd name="T6" fmla="*/ 103 w 264"/>
              <a:gd name="T7" fmla="*/ 147 h 167"/>
              <a:gd name="T8" fmla="*/ 79 w 264"/>
              <a:gd name="T9" fmla="*/ 143 h 167"/>
              <a:gd name="T10" fmla="*/ 53 w 264"/>
              <a:gd name="T11" fmla="*/ 139 h 167"/>
              <a:gd name="T12" fmla="*/ 44 w 264"/>
              <a:gd name="T13" fmla="*/ 133 h 167"/>
              <a:gd name="T14" fmla="*/ 28 w 264"/>
              <a:gd name="T15" fmla="*/ 165 h 167"/>
              <a:gd name="T16" fmla="*/ 19 w 264"/>
              <a:gd name="T17" fmla="*/ 163 h 167"/>
              <a:gd name="T18" fmla="*/ 12 w 264"/>
              <a:gd name="T19" fmla="*/ 154 h 167"/>
              <a:gd name="T20" fmla="*/ 2 w 264"/>
              <a:gd name="T21" fmla="*/ 147 h 167"/>
              <a:gd name="T22" fmla="*/ 5 w 264"/>
              <a:gd name="T23" fmla="*/ 135 h 167"/>
              <a:gd name="T24" fmla="*/ 11 w 264"/>
              <a:gd name="T25" fmla="*/ 116 h 167"/>
              <a:gd name="T26" fmla="*/ 17 w 264"/>
              <a:gd name="T27" fmla="*/ 105 h 167"/>
              <a:gd name="T28" fmla="*/ 14 w 264"/>
              <a:gd name="T29" fmla="*/ 80 h 167"/>
              <a:gd name="T30" fmla="*/ 19 w 264"/>
              <a:gd name="T31" fmla="*/ 76 h 167"/>
              <a:gd name="T32" fmla="*/ 26 w 264"/>
              <a:gd name="T33" fmla="*/ 75 h 167"/>
              <a:gd name="T34" fmla="*/ 32 w 264"/>
              <a:gd name="T35" fmla="*/ 71 h 167"/>
              <a:gd name="T36" fmla="*/ 37 w 264"/>
              <a:gd name="T37" fmla="*/ 62 h 167"/>
              <a:gd name="T38" fmla="*/ 63 w 264"/>
              <a:gd name="T39" fmla="*/ 54 h 167"/>
              <a:gd name="T40" fmla="*/ 81 w 264"/>
              <a:gd name="T41" fmla="*/ 55 h 167"/>
              <a:gd name="T42" fmla="*/ 96 w 264"/>
              <a:gd name="T43" fmla="*/ 52 h 167"/>
              <a:gd name="T44" fmla="*/ 103 w 264"/>
              <a:gd name="T45" fmla="*/ 56 h 167"/>
              <a:gd name="T46" fmla="*/ 109 w 264"/>
              <a:gd name="T47" fmla="*/ 50 h 167"/>
              <a:gd name="T48" fmla="*/ 113 w 264"/>
              <a:gd name="T49" fmla="*/ 50 h 167"/>
              <a:gd name="T50" fmla="*/ 115 w 264"/>
              <a:gd name="T51" fmla="*/ 49 h 167"/>
              <a:gd name="T52" fmla="*/ 121 w 264"/>
              <a:gd name="T53" fmla="*/ 45 h 167"/>
              <a:gd name="T54" fmla="*/ 128 w 264"/>
              <a:gd name="T55" fmla="*/ 45 h 167"/>
              <a:gd name="T56" fmla="*/ 138 w 264"/>
              <a:gd name="T57" fmla="*/ 39 h 167"/>
              <a:gd name="T58" fmla="*/ 138 w 264"/>
              <a:gd name="T59" fmla="*/ 41 h 167"/>
              <a:gd name="T60" fmla="*/ 137 w 264"/>
              <a:gd name="T61" fmla="*/ 42 h 167"/>
              <a:gd name="T62" fmla="*/ 138 w 264"/>
              <a:gd name="T63" fmla="*/ 44 h 167"/>
              <a:gd name="T64" fmla="*/ 140 w 264"/>
              <a:gd name="T65" fmla="*/ 45 h 167"/>
              <a:gd name="T66" fmla="*/ 152 w 264"/>
              <a:gd name="T67" fmla="*/ 44 h 167"/>
              <a:gd name="T68" fmla="*/ 157 w 264"/>
              <a:gd name="T69" fmla="*/ 40 h 167"/>
              <a:gd name="T70" fmla="*/ 167 w 264"/>
              <a:gd name="T71" fmla="*/ 34 h 167"/>
              <a:gd name="T72" fmla="*/ 173 w 264"/>
              <a:gd name="T73" fmla="*/ 34 h 167"/>
              <a:gd name="T74" fmla="*/ 180 w 264"/>
              <a:gd name="T75" fmla="*/ 31 h 167"/>
              <a:gd name="T76" fmla="*/ 189 w 264"/>
              <a:gd name="T77" fmla="*/ 33 h 167"/>
              <a:gd name="T78" fmla="*/ 190 w 264"/>
              <a:gd name="T79" fmla="*/ 28 h 167"/>
              <a:gd name="T80" fmla="*/ 187 w 264"/>
              <a:gd name="T81" fmla="*/ 17 h 167"/>
              <a:gd name="T82" fmla="*/ 189 w 264"/>
              <a:gd name="T83" fmla="*/ 16 h 167"/>
              <a:gd name="T84" fmla="*/ 197 w 264"/>
              <a:gd name="T85" fmla="*/ 14 h 167"/>
              <a:gd name="T86" fmla="*/ 206 w 264"/>
              <a:gd name="T87" fmla="*/ 16 h 167"/>
              <a:gd name="T88" fmla="*/ 223 w 264"/>
              <a:gd name="T89" fmla="*/ 7 h 167"/>
              <a:gd name="T90" fmla="*/ 241 w 264"/>
              <a:gd name="T91" fmla="*/ 1 h 167"/>
              <a:gd name="T92" fmla="*/ 261 w 264"/>
              <a:gd name="T93" fmla="*/ 5 h 167"/>
              <a:gd name="T94" fmla="*/ 264 w 264"/>
              <a:gd name="T95" fmla="*/ 7 h 167"/>
              <a:gd name="T96" fmla="*/ 257 w 264"/>
              <a:gd name="T97" fmla="*/ 35 h 167"/>
              <a:gd name="T98" fmla="*/ 227 w 264"/>
              <a:gd name="T99" fmla="*/ 52 h 167"/>
              <a:gd name="T100" fmla="*/ 220 w 264"/>
              <a:gd name="T101" fmla="*/ 70 h 167"/>
              <a:gd name="T102" fmla="*/ 217 w 264"/>
              <a:gd name="T103" fmla="*/ 87 h 167"/>
              <a:gd name="T104" fmla="*/ 212 w 264"/>
              <a:gd name="T105" fmla="*/ 94 h 167"/>
              <a:gd name="T106" fmla="*/ 203 w 264"/>
              <a:gd name="T107" fmla="*/ 118 h 167"/>
              <a:gd name="T108" fmla="*/ 190 w 264"/>
              <a:gd name="T109" fmla="*/ 118 h 167"/>
              <a:gd name="T110" fmla="*/ 179 w 264"/>
              <a:gd name="T111" fmla="*/ 123 h 167"/>
              <a:gd name="T112" fmla="*/ 177 w 264"/>
              <a:gd name="T113" fmla="*/ 124 h 167"/>
              <a:gd name="T114" fmla="*/ 173 w 264"/>
              <a:gd name="T115" fmla="*/ 126 h 167"/>
              <a:gd name="T116" fmla="*/ 170 w 264"/>
              <a:gd name="T117" fmla="*/ 131 h 167"/>
              <a:gd name="T118" fmla="*/ 167 w 264"/>
              <a:gd name="T119" fmla="*/ 133 h 167"/>
              <a:gd name="T120" fmla="*/ 164 w 264"/>
              <a:gd name="T121" fmla="*/ 136 h 167"/>
              <a:gd name="T122" fmla="*/ 158 w 264"/>
              <a:gd name="T123" fmla="*/ 139 h 167"/>
              <a:gd name="T124" fmla="*/ 153 w 264"/>
              <a:gd name="T125" fmla="*/ 136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4" h="167">
                <a:moveTo>
                  <a:pt x="145" y="135"/>
                </a:moveTo>
                <a:lnTo>
                  <a:pt x="145" y="135"/>
                </a:lnTo>
                <a:lnTo>
                  <a:pt x="145" y="135"/>
                </a:lnTo>
                <a:lnTo>
                  <a:pt x="145" y="135"/>
                </a:lnTo>
                <a:lnTo>
                  <a:pt x="144" y="135"/>
                </a:lnTo>
                <a:lnTo>
                  <a:pt x="144" y="135"/>
                </a:lnTo>
                <a:lnTo>
                  <a:pt x="144" y="135"/>
                </a:lnTo>
                <a:lnTo>
                  <a:pt x="144" y="135"/>
                </a:lnTo>
                <a:lnTo>
                  <a:pt x="144" y="136"/>
                </a:lnTo>
                <a:lnTo>
                  <a:pt x="144" y="136"/>
                </a:lnTo>
                <a:lnTo>
                  <a:pt x="144" y="136"/>
                </a:lnTo>
                <a:lnTo>
                  <a:pt x="144" y="136"/>
                </a:lnTo>
                <a:lnTo>
                  <a:pt x="144" y="136"/>
                </a:lnTo>
                <a:lnTo>
                  <a:pt x="144" y="136"/>
                </a:lnTo>
                <a:lnTo>
                  <a:pt x="144" y="137"/>
                </a:lnTo>
                <a:lnTo>
                  <a:pt x="144" y="137"/>
                </a:lnTo>
                <a:lnTo>
                  <a:pt x="144" y="137"/>
                </a:lnTo>
                <a:lnTo>
                  <a:pt x="144" y="137"/>
                </a:lnTo>
                <a:lnTo>
                  <a:pt x="144" y="137"/>
                </a:lnTo>
                <a:lnTo>
                  <a:pt x="144" y="137"/>
                </a:lnTo>
                <a:lnTo>
                  <a:pt x="143" y="137"/>
                </a:lnTo>
                <a:lnTo>
                  <a:pt x="143" y="136"/>
                </a:lnTo>
                <a:lnTo>
                  <a:pt x="143" y="136"/>
                </a:lnTo>
                <a:lnTo>
                  <a:pt x="143" y="136"/>
                </a:lnTo>
                <a:lnTo>
                  <a:pt x="143" y="136"/>
                </a:lnTo>
                <a:lnTo>
                  <a:pt x="143" y="136"/>
                </a:lnTo>
                <a:lnTo>
                  <a:pt x="142" y="136"/>
                </a:lnTo>
                <a:lnTo>
                  <a:pt x="142" y="136"/>
                </a:lnTo>
                <a:lnTo>
                  <a:pt x="142" y="136"/>
                </a:lnTo>
                <a:lnTo>
                  <a:pt x="142" y="136"/>
                </a:lnTo>
                <a:lnTo>
                  <a:pt x="141" y="136"/>
                </a:lnTo>
                <a:lnTo>
                  <a:pt x="141" y="136"/>
                </a:lnTo>
                <a:lnTo>
                  <a:pt x="141" y="136"/>
                </a:lnTo>
                <a:lnTo>
                  <a:pt x="141" y="136"/>
                </a:lnTo>
                <a:lnTo>
                  <a:pt x="141" y="136"/>
                </a:lnTo>
                <a:lnTo>
                  <a:pt x="140" y="136"/>
                </a:lnTo>
                <a:lnTo>
                  <a:pt x="140" y="136"/>
                </a:lnTo>
                <a:lnTo>
                  <a:pt x="140" y="136"/>
                </a:lnTo>
                <a:lnTo>
                  <a:pt x="140" y="136"/>
                </a:lnTo>
                <a:lnTo>
                  <a:pt x="140" y="136"/>
                </a:lnTo>
                <a:lnTo>
                  <a:pt x="140" y="137"/>
                </a:lnTo>
                <a:lnTo>
                  <a:pt x="140" y="137"/>
                </a:lnTo>
                <a:lnTo>
                  <a:pt x="140" y="137"/>
                </a:lnTo>
                <a:lnTo>
                  <a:pt x="140" y="137"/>
                </a:lnTo>
                <a:lnTo>
                  <a:pt x="139" y="138"/>
                </a:lnTo>
                <a:lnTo>
                  <a:pt x="139" y="139"/>
                </a:lnTo>
                <a:lnTo>
                  <a:pt x="139" y="139"/>
                </a:lnTo>
                <a:lnTo>
                  <a:pt x="139" y="140"/>
                </a:lnTo>
                <a:lnTo>
                  <a:pt x="139" y="140"/>
                </a:lnTo>
                <a:lnTo>
                  <a:pt x="139" y="140"/>
                </a:lnTo>
                <a:lnTo>
                  <a:pt x="139" y="140"/>
                </a:lnTo>
                <a:lnTo>
                  <a:pt x="139" y="140"/>
                </a:lnTo>
                <a:lnTo>
                  <a:pt x="139" y="140"/>
                </a:lnTo>
                <a:lnTo>
                  <a:pt x="139" y="140"/>
                </a:lnTo>
                <a:lnTo>
                  <a:pt x="139" y="141"/>
                </a:lnTo>
                <a:lnTo>
                  <a:pt x="139" y="141"/>
                </a:lnTo>
                <a:lnTo>
                  <a:pt x="139" y="141"/>
                </a:lnTo>
                <a:lnTo>
                  <a:pt x="139" y="141"/>
                </a:lnTo>
                <a:lnTo>
                  <a:pt x="139" y="141"/>
                </a:lnTo>
                <a:lnTo>
                  <a:pt x="140" y="143"/>
                </a:lnTo>
                <a:lnTo>
                  <a:pt x="141" y="145"/>
                </a:lnTo>
                <a:lnTo>
                  <a:pt x="142" y="146"/>
                </a:lnTo>
                <a:lnTo>
                  <a:pt x="142" y="146"/>
                </a:lnTo>
                <a:lnTo>
                  <a:pt x="142" y="146"/>
                </a:lnTo>
                <a:lnTo>
                  <a:pt x="142" y="147"/>
                </a:lnTo>
                <a:lnTo>
                  <a:pt x="142" y="148"/>
                </a:lnTo>
                <a:lnTo>
                  <a:pt x="142" y="149"/>
                </a:lnTo>
                <a:lnTo>
                  <a:pt x="142" y="149"/>
                </a:lnTo>
                <a:lnTo>
                  <a:pt x="142" y="150"/>
                </a:lnTo>
                <a:lnTo>
                  <a:pt x="142" y="151"/>
                </a:lnTo>
                <a:lnTo>
                  <a:pt x="143" y="151"/>
                </a:lnTo>
                <a:lnTo>
                  <a:pt x="143" y="152"/>
                </a:lnTo>
                <a:lnTo>
                  <a:pt x="143" y="153"/>
                </a:lnTo>
                <a:lnTo>
                  <a:pt x="144" y="154"/>
                </a:lnTo>
                <a:lnTo>
                  <a:pt x="142" y="155"/>
                </a:lnTo>
                <a:lnTo>
                  <a:pt x="141" y="155"/>
                </a:lnTo>
                <a:lnTo>
                  <a:pt x="141" y="155"/>
                </a:lnTo>
                <a:lnTo>
                  <a:pt x="141" y="155"/>
                </a:lnTo>
                <a:lnTo>
                  <a:pt x="140" y="155"/>
                </a:lnTo>
                <a:lnTo>
                  <a:pt x="140" y="155"/>
                </a:lnTo>
                <a:lnTo>
                  <a:pt x="140" y="155"/>
                </a:lnTo>
                <a:lnTo>
                  <a:pt x="139" y="155"/>
                </a:lnTo>
                <a:lnTo>
                  <a:pt x="138" y="153"/>
                </a:lnTo>
                <a:lnTo>
                  <a:pt x="137" y="152"/>
                </a:lnTo>
                <a:lnTo>
                  <a:pt x="137" y="151"/>
                </a:lnTo>
                <a:lnTo>
                  <a:pt x="136" y="151"/>
                </a:lnTo>
                <a:lnTo>
                  <a:pt x="136" y="149"/>
                </a:lnTo>
                <a:lnTo>
                  <a:pt x="135" y="149"/>
                </a:lnTo>
                <a:lnTo>
                  <a:pt x="135" y="149"/>
                </a:lnTo>
                <a:lnTo>
                  <a:pt x="134" y="147"/>
                </a:lnTo>
                <a:lnTo>
                  <a:pt x="134" y="147"/>
                </a:lnTo>
                <a:lnTo>
                  <a:pt x="133" y="147"/>
                </a:lnTo>
                <a:lnTo>
                  <a:pt x="133" y="146"/>
                </a:lnTo>
                <a:lnTo>
                  <a:pt x="133" y="146"/>
                </a:lnTo>
                <a:lnTo>
                  <a:pt x="133" y="145"/>
                </a:lnTo>
                <a:lnTo>
                  <a:pt x="132" y="145"/>
                </a:lnTo>
                <a:lnTo>
                  <a:pt x="132" y="144"/>
                </a:lnTo>
                <a:lnTo>
                  <a:pt x="131" y="144"/>
                </a:lnTo>
                <a:lnTo>
                  <a:pt x="131" y="143"/>
                </a:lnTo>
                <a:lnTo>
                  <a:pt x="130" y="142"/>
                </a:lnTo>
                <a:lnTo>
                  <a:pt x="130" y="142"/>
                </a:lnTo>
                <a:lnTo>
                  <a:pt x="129" y="142"/>
                </a:lnTo>
                <a:lnTo>
                  <a:pt x="128" y="143"/>
                </a:lnTo>
                <a:lnTo>
                  <a:pt x="128" y="143"/>
                </a:lnTo>
                <a:lnTo>
                  <a:pt x="128" y="143"/>
                </a:lnTo>
                <a:lnTo>
                  <a:pt x="128" y="143"/>
                </a:lnTo>
                <a:lnTo>
                  <a:pt x="127" y="143"/>
                </a:lnTo>
                <a:lnTo>
                  <a:pt x="127" y="143"/>
                </a:lnTo>
                <a:lnTo>
                  <a:pt x="127" y="143"/>
                </a:lnTo>
                <a:lnTo>
                  <a:pt x="126" y="144"/>
                </a:lnTo>
                <a:lnTo>
                  <a:pt x="126" y="144"/>
                </a:lnTo>
                <a:lnTo>
                  <a:pt x="126" y="144"/>
                </a:lnTo>
                <a:lnTo>
                  <a:pt x="125" y="144"/>
                </a:lnTo>
                <a:lnTo>
                  <a:pt x="125" y="144"/>
                </a:lnTo>
                <a:lnTo>
                  <a:pt x="125" y="144"/>
                </a:lnTo>
                <a:lnTo>
                  <a:pt x="124" y="144"/>
                </a:lnTo>
                <a:lnTo>
                  <a:pt x="124" y="144"/>
                </a:lnTo>
                <a:lnTo>
                  <a:pt x="124" y="144"/>
                </a:lnTo>
                <a:lnTo>
                  <a:pt x="124" y="144"/>
                </a:lnTo>
                <a:lnTo>
                  <a:pt x="124" y="144"/>
                </a:lnTo>
                <a:lnTo>
                  <a:pt x="124" y="144"/>
                </a:lnTo>
                <a:lnTo>
                  <a:pt x="124" y="145"/>
                </a:lnTo>
                <a:lnTo>
                  <a:pt x="123" y="145"/>
                </a:lnTo>
                <a:lnTo>
                  <a:pt x="123" y="145"/>
                </a:lnTo>
                <a:lnTo>
                  <a:pt x="123" y="145"/>
                </a:lnTo>
                <a:lnTo>
                  <a:pt x="123" y="145"/>
                </a:lnTo>
                <a:lnTo>
                  <a:pt x="123" y="145"/>
                </a:lnTo>
                <a:lnTo>
                  <a:pt x="122" y="145"/>
                </a:lnTo>
                <a:lnTo>
                  <a:pt x="122" y="146"/>
                </a:lnTo>
                <a:lnTo>
                  <a:pt x="122" y="146"/>
                </a:lnTo>
                <a:lnTo>
                  <a:pt x="122" y="147"/>
                </a:lnTo>
                <a:lnTo>
                  <a:pt x="122" y="147"/>
                </a:lnTo>
                <a:lnTo>
                  <a:pt x="122" y="147"/>
                </a:lnTo>
                <a:lnTo>
                  <a:pt x="122" y="148"/>
                </a:lnTo>
                <a:lnTo>
                  <a:pt x="122" y="148"/>
                </a:lnTo>
                <a:lnTo>
                  <a:pt x="122" y="148"/>
                </a:lnTo>
                <a:lnTo>
                  <a:pt x="122" y="148"/>
                </a:lnTo>
                <a:lnTo>
                  <a:pt x="122" y="148"/>
                </a:lnTo>
                <a:lnTo>
                  <a:pt x="122" y="149"/>
                </a:lnTo>
                <a:lnTo>
                  <a:pt x="122" y="149"/>
                </a:lnTo>
                <a:lnTo>
                  <a:pt x="121" y="149"/>
                </a:lnTo>
                <a:lnTo>
                  <a:pt x="121" y="149"/>
                </a:lnTo>
                <a:lnTo>
                  <a:pt x="121" y="150"/>
                </a:lnTo>
                <a:lnTo>
                  <a:pt x="120" y="150"/>
                </a:lnTo>
                <a:lnTo>
                  <a:pt x="120" y="151"/>
                </a:lnTo>
                <a:lnTo>
                  <a:pt x="120" y="151"/>
                </a:lnTo>
                <a:lnTo>
                  <a:pt x="120" y="151"/>
                </a:lnTo>
                <a:lnTo>
                  <a:pt x="120" y="152"/>
                </a:lnTo>
                <a:lnTo>
                  <a:pt x="120" y="152"/>
                </a:lnTo>
                <a:lnTo>
                  <a:pt x="119" y="152"/>
                </a:lnTo>
                <a:lnTo>
                  <a:pt x="119" y="153"/>
                </a:lnTo>
                <a:lnTo>
                  <a:pt x="119" y="153"/>
                </a:lnTo>
                <a:lnTo>
                  <a:pt x="119" y="153"/>
                </a:lnTo>
                <a:lnTo>
                  <a:pt x="118" y="153"/>
                </a:lnTo>
                <a:lnTo>
                  <a:pt x="118" y="153"/>
                </a:lnTo>
                <a:lnTo>
                  <a:pt x="118" y="153"/>
                </a:lnTo>
                <a:lnTo>
                  <a:pt x="118" y="153"/>
                </a:lnTo>
                <a:lnTo>
                  <a:pt x="118" y="153"/>
                </a:lnTo>
                <a:lnTo>
                  <a:pt x="118" y="153"/>
                </a:lnTo>
                <a:lnTo>
                  <a:pt x="118" y="153"/>
                </a:lnTo>
                <a:lnTo>
                  <a:pt x="117" y="153"/>
                </a:lnTo>
                <a:lnTo>
                  <a:pt x="116" y="153"/>
                </a:lnTo>
                <a:lnTo>
                  <a:pt x="116" y="153"/>
                </a:lnTo>
                <a:lnTo>
                  <a:pt x="116" y="153"/>
                </a:lnTo>
                <a:lnTo>
                  <a:pt x="115" y="153"/>
                </a:lnTo>
                <a:lnTo>
                  <a:pt x="115" y="153"/>
                </a:lnTo>
                <a:lnTo>
                  <a:pt x="114" y="153"/>
                </a:lnTo>
                <a:lnTo>
                  <a:pt x="114" y="153"/>
                </a:lnTo>
                <a:lnTo>
                  <a:pt x="114" y="153"/>
                </a:lnTo>
                <a:lnTo>
                  <a:pt x="113" y="153"/>
                </a:lnTo>
                <a:lnTo>
                  <a:pt x="113" y="153"/>
                </a:lnTo>
                <a:lnTo>
                  <a:pt x="113" y="153"/>
                </a:lnTo>
                <a:lnTo>
                  <a:pt x="112" y="153"/>
                </a:lnTo>
                <a:lnTo>
                  <a:pt x="112" y="153"/>
                </a:lnTo>
                <a:lnTo>
                  <a:pt x="111" y="153"/>
                </a:lnTo>
                <a:lnTo>
                  <a:pt x="111" y="152"/>
                </a:lnTo>
                <a:lnTo>
                  <a:pt x="110" y="152"/>
                </a:lnTo>
                <a:lnTo>
                  <a:pt x="110" y="152"/>
                </a:lnTo>
                <a:lnTo>
                  <a:pt x="110" y="152"/>
                </a:lnTo>
                <a:lnTo>
                  <a:pt x="109" y="152"/>
                </a:lnTo>
                <a:lnTo>
                  <a:pt x="109" y="152"/>
                </a:lnTo>
                <a:lnTo>
                  <a:pt x="109" y="153"/>
                </a:lnTo>
                <a:lnTo>
                  <a:pt x="109" y="153"/>
                </a:lnTo>
                <a:lnTo>
                  <a:pt x="108" y="153"/>
                </a:lnTo>
                <a:lnTo>
                  <a:pt x="108" y="154"/>
                </a:lnTo>
                <a:lnTo>
                  <a:pt x="108" y="154"/>
                </a:lnTo>
                <a:lnTo>
                  <a:pt x="108" y="154"/>
                </a:lnTo>
                <a:lnTo>
                  <a:pt x="108" y="154"/>
                </a:lnTo>
                <a:lnTo>
                  <a:pt x="107" y="154"/>
                </a:lnTo>
                <a:lnTo>
                  <a:pt x="107" y="154"/>
                </a:lnTo>
                <a:lnTo>
                  <a:pt x="107" y="154"/>
                </a:lnTo>
                <a:lnTo>
                  <a:pt x="107" y="155"/>
                </a:lnTo>
                <a:lnTo>
                  <a:pt x="106" y="155"/>
                </a:lnTo>
                <a:lnTo>
                  <a:pt x="106" y="155"/>
                </a:lnTo>
                <a:lnTo>
                  <a:pt x="106" y="156"/>
                </a:lnTo>
                <a:lnTo>
                  <a:pt x="106" y="156"/>
                </a:lnTo>
                <a:lnTo>
                  <a:pt x="106" y="156"/>
                </a:lnTo>
                <a:lnTo>
                  <a:pt x="105" y="156"/>
                </a:lnTo>
                <a:lnTo>
                  <a:pt x="105" y="156"/>
                </a:lnTo>
                <a:lnTo>
                  <a:pt x="104" y="156"/>
                </a:lnTo>
                <a:lnTo>
                  <a:pt x="104" y="156"/>
                </a:lnTo>
                <a:lnTo>
                  <a:pt x="104" y="156"/>
                </a:lnTo>
                <a:lnTo>
                  <a:pt x="104" y="156"/>
                </a:lnTo>
                <a:lnTo>
                  <a:pt x="104" y="156"/>
                </a:lnTo>
                <a:lnTo>
                  <a:pt x="104" y="155"/>
                </a:lnTo>
                <a:lnTo>
                  <a:pt x="104" y="155"/>
                </a:lnTo>
                <a:lnTo>
                  <a:pt x="105" y="154"/>
                </a:lnTo>
                <a:lnTo>
                  <a:pt x="105" y="154"/>
                </a:lnTo>
                <a:lnTo>
                  <a:pt x="105" y="153"/>
                </a:lnTo>
                <a:lnTo>
                  <a:pt x="106" y="153"/>
                </a:lnTo>
                <a:lnTo>
                  <a:pt x="106" y="152"/>
                </a:lnTo>
                <a:lnTo>
                  <a:pt x="106" y="152"/>
                </a:lnTo>
                <a:lnTo>
                  <a:pt x="107" y="152"/>
                </a:lnTo>
                <a:lnTo>
                  <a:pt x="107" y="151"/>
                </a:lnTo>
                <a:lnTo>
                  <a:pt x="107" y="151"/>
                </a:lnTo>
                <a:lnTo>
                  <a:pt x="107" y="151"/>
                </a:lnTo>
                <a:lnTo>
                  <a:pt x="108" y="150"/>
                </a:lnTo>
                <a:lnTo>
                  <a:pt x="108" y="150"/>
                </a:lnTo>
                <a:lnTo>
                  <a:pt x="108" y="150"/>
                </a:lnTo>
                <a:lnTo>
                  <a:pt x="108" y="149"/>
                </a:lnTo>
                <a:lnTo>
                  <a:pt x="108" y="148"/>
                </a:lnTo>
                <a:lnTo>
                  <a:pt x="108" y="148"/>
                </a:lnTo>
                <a:lnTo>
                  <a:pt x="108" y="148"/>
                </a:lnTo>
                <a:lnTo>
                  <a:pt x="108" y="148"/>
                </a:lnTo>
                <a:lnTo>
                  <a:pt x="108" y="148"/>
                </a:lnTo>
                <a:lnTo>
                  <a:pt x="107" y="147"/>
                </a:lnTo>
                <a:lnTo>
                  <a:pt x="107" y="147"/>
                </a:lnTo>
                <a:lnTo>
                  <a:pt x="106" y="147"/>
                </a:lnTo>
                <a:lnTo>
                  <a:pt x="106" y="147"/>
                </a:lnTo>
                <a:lnTo>
                  <a:pt x="105" y="146"/>
                </a:lnTo>
                <a:lnTo>
                  <a:pt x="105" y="146"/>
                </a:lnTo>
                <a:lnTo>
                  <a:pt x="105" y="146"/>
                </a:lnTo>
                <a:lnTo>
                  <a:pt x="105" y="146"/>
                </a:lnTo>
                <a:lnTo>
                  <a:pt x="105" y="146"/>
                </a:lnTo>
                <a:lnTo>
                  <a:pt x="105" y="146"/>
                </a:lnTo>
                <a:lnTo>
                  <a:pt x="105" y="146"/>
                </a:lnTo>
                <a:lnTo>
                  <a:pt x="104" y="146"/>
                </a:lnTo>
                <a:lnTo>
                  <a:pt x="104" y="146"/>
                </a:lnTo>
                <a:lnTo>
                  <a:pt x="103" y="146"/>
                </a:lnTo>
                <a:lnTo>
                  <a:pt x="103" y="147"/>
                </a:lnTo>
                <a:lnTo>
                  <a:pt x="102" y="147"/>
                </a:lnTo>
                <a:lnTo>
                  <a:pt x="102" y="147"/>
                </a:lnTo>
                <a:lnTo>
                  <a:pt x="101" y="147"/>
                </a:lnTo>
                <a:lnTo>
                  <a:pt x="101" y="147"/>
                </a:lnTo>
                <a:lnTo>
                  <a:pt x="101" y="147"/>
                </a:lnTo>
                <a:lnTo>
                  <a:pt x="100" y="147"/>
                </a:lnTo>
                <a:lnTo>
                  <a:pt x="100" y="147"/>
                </a:lnTo>
                <a:lnTo>
                  <a:pt x="100" y="147"/>
                </a:lnTo>
                <a:lnTo>
                  <a:pt x="100" y="147"/>
                </a:lnTo>
                <a:lnTo>
                  <a:pt x="100" y="147"/>
                </a:lnTo>
                <a:lnTo>
                  <a:pt x="99" y="147"/>
                </a:lnTo>
                <a:lnTo>
                  <a:pt x="99" y="148"/>
                </a:lnTo>
                <a:lnTo>
                  <a:pt x="99" y="148"/>
                </a:lnTo>
                <a:lnTo>
                  <a:pt x="99" y="148"/>
                </a:lnTo>
                <a:lnTo>
                  <a:pt x="98" y="148"/>
                </a:lnTo>
                <a:lnTo>
                  <a:pt x="98" y="148"/>
                </a:lnTo>
                <a:lnTo>
                  <a:pt x="97" y="148"/>
                </a:lnTo>
                <a:lnTo>
                  <a:pt x="97" y="148"/>
                </a:lnTo>
                <a:lnTo>
                  <a:pt x="97" y="148"/>
                </a:lnTo>
                <a:lnTo>
                  <a:pt x="97" y="148"/>
                </a:lnTo>
                <a:lnTo>
                  <a:pt x="97" y="148"/>
                </a:lnTo>
                <a:lnTo>
                  <a:pt x="97" y="148"/>
                </a:lnTo>
                <a:lnTo>
                  <a:pt x="97" y="148"/>
                </a:lnTo>
                <a:lnTo>
                  <a:pt x="97" y="148"/>
                </a:lnTo>
                <a:lnTo>
                  <a:pt x="96" y="149"/>
                </a:lnTo>
                <a:lnTo>
                  <a:pt x="95" y="149"/>
                </a:lnTo>
                <a:lnTo>
                  <a:pt x="94" y="149"/>
                </a:lnTo>
                <a:lnTo>
                  <a:pt x="94" y="149"/>
                </a:lnTo>
                <a:lnTo>
                  <a:pt x="94" y="149"/>
                </a:lnTo>
                <a:lnTo>
                  <a:pt x="94" y="149"/>
                </a:lnTo>
                <a:lnTo>
                  <a:pt x="93" y="149"/>
                </a:lnTo>
                <a:lnTo>
                  <a:pt x="91" y="148"/>
                </a:lnTo>
                <a:lnTo>
                  <a:pt x="88" y="147"/>
                </a:lnTo>
                <a:lnTo>
                  <a:pt x="88" y="147"/>
                </a:lnTo>
                <a:lnTo>
                  <a:pt x="87" y="146"/>
                </a:lnTo>
                <a:lnTo>
                  <a:pt x="86" y="146"/>
                </a:lnTo>
                <a:lnTo>
                  <a:pt x="85" y="146"/>
                </a:lnTo>
                <a:lnTo>
                  <a:pt x="85" y="145"/>
                </a:lnTo>
                <a:lnTo>
                  <a:pt x="84" y="145"/>
                </a:lnTo>
                <a:lnTo>
                  <a:pt x="83" y="145"/>
                </a:lnTo>
                <a:lnTo>
                  <a:pt x="83" y="145"/>
                </a:lnTo>
                <a:lnTo>
                  <a:pt x="83" y="145"/>
                </a:lnTo>
                <a:lnTo>
                  <a:pt x="82" y="144"/>
                </a:lnTo>
                <a:lnTo>
                  <a:pt x="82" y="144"/>
                </a:lnTo>
                <a:lnTo>
                  <a:pt x="82" y="144"/>
                </a:lnTo>
                <a:lnTo>
                  <a:pt x="82" y="144"/>
                </a:lnTo>
                <a:lnTo>
                  <a:pt x="82" y="144"/>
                </a:lnTo>
                <a:lnTo>
                  <a:pt x="81" y="144"/>
                </a:lnTo>
                <a:lnTo>
                  <a:pt x="81" y="144"/>
                </a:lnTo>
                <a:lnTo>
                  <a:pt x="81" y="144"/>
                </a:lnTo>
                <a:lnTo>
                  <a:pt x="81" y="144"/>
                </a:lnTo>
                <a:lnTo>
                  <a:pt x="80" y="144"/>
                </a:lnTo>
                <a:lnTo>
                  <a:pt x="80" y="144"/>
                </a:lnTo>
                <a:lnTo>
                  <a:pt x="80" y="144"/>
                </a:lnTo>
                <a:lnTo>
                  <a:pt x="80" y="144"/>
                </a:lnTo>
                <a:lnTo>
                  <a:pt x="80" y="143"/>
                </a:lnTo>
                <a:lnTo>
                  <a:pt x="79" y="143"/>
                </a:lnTo>
                <a:lnTo>
                  <a:pt x="79" y="143"/>
                </a:lnTo>
                <a:lnTo>
                  <a:pt x="79" y="143"/>
                </a:lnTo>
                <a:lnTo>
                  <a:pt x="79" y="143"/>
                </a:lnTo>
                <a:lnTo>
                  <a:pt x="79" y="143"/>
                </a:lnTo>
                <a:lnTo>
                  <a:pt x="79" y="143"/>
                </a:lnTo>
                <a:lnTo>
                  <a:pt x="79" y="143"/>
                </a:lnTo>
                <a:lnTo>
                  <a:pt x="78" y="143"/>
                </a:lnTo>
                <a:lnTo>
                  <a:pt x="78" y="143"/>
                </a:lnTo>
                <a:lnTo>
                  <a:pt x="78" y="142"/>
                </a:lnTo>
                <a:lnTo>
                  <a:pt x="78" y="142"/>
                </a:lnTo>
                <a:lnTo>
                  <a:pt x="78" y="142"/>
                </a:lnTo>
                <a:lnTo>
                  <a:pt x="77" y="142"/>
                </a:lnTo>
                <a:lnTo>
                  <a:pt x="75" y="142"/>
                </a:lnTo>
                <a:lnTo>
                  <a:pt x="75" y="142"/>
                </a:lnTo>
                <a:lnTo>
                  <a:pt x="75" y="142"/>
                </a:lnTo>
                <a:lnTo>
                  <a:pt x="73" y="141"/>
                </a:lnTo>
                <a:lnTo>
                  <a:pt x="73" y="141"/>
                </a:lnTo>
                <a:lnTo>
                  <a:pt x="73" y="141"/>
                </a:lnTo>
                <a:lnTo>
                  <a:pt x="72" y="140"/>
                </a:lnTo>
                <a:lnTo>
                  <a:pt x="72" y="140"/>
                </a:lnTo>
                <a:lnTo>
                  <a:pt x="72" y="140"/>
                </a:lnTo>
                <a:lnTo>
                  <a:pt x="71" y="140"/>
                </a:lnTo>
                <a:lnTo>
                  <a:pt x="71" y="139"/>
                </a:lnTo>
                <a:lnTo>
                  <a:pt x="70" y="139"/>
                </a:lnTo>
                <a:lnTo>
                  <a:pt x="70" y="139"/>
                </a:lnTo>
                <a:lnTo>
                  <a:pt x="70" y="139"/>
                </a:lnTo>
                <a:lnTo>
                  <a:pt x="70" y="139"/>
                </a:lnTo>
                <a:lnTo>
                  <a:pt x="70" y="139"/>
                </a:lnTo>
                <a:lnTo>
                  <a:pt x="69" y="139"/>
                </a:lnTo>
                <a:lnTo>
                  <a:pt x="69" y="139"/>
                </a:lnTo>
                <a:lnTo>
                  <a:pt x="68" y="139"/>
                </a:lnTo>
                <a:lnTo>
                  <a:pt x="68" y="139"/>
                </a:lnTo>
                <a:lnTo>
                  <a:pt x="68" y="139"/>
                </a:lnTo>
                <a:lnTo>
                  <a:pt x="67" y="139"/>
                </a:lnTo>
                <a:lnTo>
                  <a:pt x="67" y="139"/>
                </a:lnTo>
                <a:lnTo>
                  <a:pt x="66" y="139"/>
                </a:lnTo>
                <a:lnTo>
                  <a:pt x="66" y="139"/>
                </a:lnTo>
                <a:lnTo>
                  <a:pt x="65" y="139"/>
                </a:lnTo>
                <a:lnTo>
                  <a:pt x="62" y="139"/>
                </a:lnTo>
                <a:lnTo>
                  <a:pt x="62" y="139"/>
                </a:lnTo>
                <a:lnTo>
                  <a:pt x="61" y="139"/>
                </a:lnTo>
                <a:lnTo>
                  <a:pt x="61" y="139"/>
                </a:lnTo>
                <a:lnTo>
                  <a:pt x="60" y="139"/>
                </a:lnTo>
                <a:lnTo>
                  <a:pt x="58" y="139"/>
                </a:lnTo>
                <a:lnTo>
                  <a:pt x="58" y="138"/>
                </a:lnTo>
                <a:lnTo>
                  <a:pt x="57" y="138"/>
                </a:lnTo>
                <a:lnTo>
                  <a:pt x="57" y="138"/>
                </a:lnTo>
                <a:lnTo>
                  <a:pt x="57" y="138"/>
                </a:lnTo>
                <a:lnTo>
                  <a:pt x="56" y="138"/>
                </a:lnTo>
                <a:lnTo>
                  <a:pt x="56" y="138"/>
                </a:lnTo>
                <a:lnTo>
                  <a:pt x="55" y="138"/>
                </a:lnTo>
                <a:lnTo>
                  <a:pt x="55" y="138"/>
                </a:lnTo>
                <a:lnTo>
                  <a:pt x="54" y="138"/>
                </a:lnTo>
                <a:lnTo>
                  <a:pt x="54" y="139"/>
                </a:lnTo>
                <a:lnTo>
                  <a:pt x="54" y="139"/>
                </a:lnTo>
                <a:lnTo>
                  <a:pt x="54" y="139"/>
                </a:lnTo>
                <a:lnTo>
                  <a:pt x="53" y="139"/>
                </a:lnTo>
                <a:lnTo>
                  <a:pt x="53" y="139"/>
                </a:lnTo>
                <a:lnTo>
                  <a:pt x="53" y="139"/>
                </a:lnTo>
                <a:lnTo>
                  <a:pt x="53" y="139"/>
                </a:lnTo>
                <a:lnTo>
                  <a:pt x="53" y="139"/>
                </a:lnTo>
                <a:lnTo>
                  <a:pt x="53" y="139"/>
                </a:lnTo>
                <a:lnTo>
                  <a:pt x="53" y="139"/>
                </a:lnTo>
                <a:lnTo>
                  <a:pt x="53" y="139"/>
                </a:lnTo>
                <a:lnTo>
                  <a:pt x="53" y="139"/>
                </a:lnTo>
                <a:lnTo>
                  <a:pt x="53" y="138"/>
                </a:lnTo>
                <a:lnTo>
                  <a:pt x="53" y="138"/>
                </a:lnTo>
                <a:lnTo>
                  <a:pt x="54" y="138"/>
                </a:lnTo>
                <a:lnTo>
                  <a:pt x="54" y="138"/>
                </a:lnTo>
                <a:lnTo>
                  <a:pt x="54" y="138"/>
                </a:lnTo>
                <a:lnTo>
                  <a:pt x="54" y="138"/>
                </a:lnTo>
                <a:lnTo>
                  <a:pt x="54" y="137"/>
                </a:lnTo>
                <a:lnTo>
                  <a:pt x="54" y="137"/>
                </a:lnTo>
                <a:lnTo>
                  <a:pt x="54" y="137"/>
                </a:lnTo>
                <a:lnTo>
                  <a:pt x="54" y="137"/>
                </a:lnTo>
                <a:lnTo>
                  <a:pt x="54" y="137"/>
                </a:lnTo>
                <a:lnTo>
                  <a:pt x="54" y="136"/>
                </a:lnTo>
                <a:lnTo>
                  <a:pt x="54" y="136"/>
                </a:lnTo>
                <a:lnTo>
                  <a:pt x="54" y="136"/>
                </a:lnTo>
                <a:lnTo>
                  <a:pt x="53" y="136"/>
                </a:lnTo>
                <a:lnTo>
                  <a:pt x="53" y="136"/>
                </a:lnTo>
                <a:lnTo>
                  <a:pt x="53" y="136"/>
                </a:lnTo>
                <a:lnTo>
                  <a:pt x="53" y="136"/>
                </a:lnTo>
                <a:lnTo>
                  <a:pt x="52" y="136"/>
                </a:lnTo>
                <a:lnTo>
                  <a:pt x="52" y="136"/>
                </a:lnTo>
                <a:lnTo>
                  <a:pt x="52" y="137"/>
                </a:lnTo>
                <a:lnTo>
                  <a:pt x="52" y="137"/>
                </a:lnTo>
                <a:lnTo>
                  <a:pt x="51" y="137"/>
                </a:lnTo>
                <a:lnTo>
                  <a:pt x="51" y="137"/>
                </a:lnTo>
                <a:lnTo>
                  <a:pt x="51" y="137"/>
                </a:lnTo>
                <a:lnTo>
                  <a:pt x="51" y="137"/>
                </a:lnTo>
                <a:lnTo>
                  <a:pt x="51" y="137"/>
                </a:lnTo>
                <a:lnTo>
                  <a:pt x="51" y="136"/>
                </a:lnTo>
                <a:lnTo>
                  <a:pt x="51" y="136"/>
                </a:lnTo>
                <a:lnTo>
                  <a:pt x="51" y="136"/>
                </a:lnTo>
                <a:lnTo>
                  <a:pt x="51" y="136"/>
                </a:lnTo>
                <a:lnTo>
                  <a:pt x="50" y="136"/>
                </a:lnTo>
                <a:lnTo>
                  <a:pt x="50" y="136"/>
                </a:lnTo>
                <a:lnTo>
                  <a:pt x="50" y="135"/>
                </a:lnTo>
                <a:lnTo>
                  <a:pt x="50" y="135"/>
                </a:lnTo>
                <a:lnTo>
                  <a:pt x="50" y="135"/>
                </a:lnTo>
                <a:lnTo>
                  <a:pt x="49" y="134"/>
                </a:lnTo>
                <a:lnTo>
                  <a:pt x="49" y="134"/>
                </a:lnTo>
                <a:lnTo>
                  <a:pt x="49" y="134"/>
                </a:lnTo>
                <a:lnTo>
                  <a:pt x="49" y="133"/>
                </a:lnTo>
                <a:lnTo>
                  <a:pt x="49" y="133"/>
                </a:lnTo>
                <a:lnTo>
                  <a:pt x="49" y="133"/>
                </a:lnTo>
                <a:lnTo>
                  <a:pt x="49" y="133"/>
                </a:lnTo>
                <a:lnTo>
                  <a:pt x="48" y="132"/>
                </a:lnTo>
                <a:lnTo>
                  <a:pt x="48" y="132"/>
                </a:lnTo>
                <a:lnTo>
                  <a:pt x="48" y="132"/>
                </a:lnTo>
                <a:lnTo>
                  <a:pt x="48" y="132"/>
                </a:lnTo>
                <a:lnTo>
                  <a:pt x="48" y="132"/>
                </a:lnTo>
                <a:lnTo>
                  <a:pt x="48" y="131"/>
                </a:lnTo>
                <a:lnTo>
                  <a:pt x="48" y="131"/>
                </a:lnTo>
                <a:lnTo>
                  <a:pt x="47" y="130"/>
                </a:lnTo>
                <a:lnTo>
                  <a:pt x="47" y="131"/>
                </a:lnTo>
                <a:lnTo>
                  <a:pt x="47" y="131"/>
                </a:lnTo>
                <a:lnTo>
                  <a:pt x="45" y="132"/>
                </a:lnTo>
                <a:lnTo>
                  <a:pt x="45" y="132"/>
                </a:lnTo>
                <a:lnTo>
                  <a:pt x="44" y="133"/>
                </a:lnTo>
                <a:lnTo>
                  <a:pt x="44" y="133"/>
                </a:lnTo>
                <a:lnTo>
                  <a:pt x="44" y="133"/>
                </a:lnTo>
                <a:lnTo>
                  <a:pt x="43" y="134"/>
                </a:lnTo>
                <a:lnTo>
                  <a:pt x="41" y="136"/>
                </a:lnTo>
                <a:lnTo>
                  <a:pt x="40" y="136"/>
                </a:lnTo>
                <a:lnTo>
                  <a:pt x="40" y="137"/>
                </a:lnTo>
                <a:lnTo>
                  <a:pt x="39" y="137"/>
                </a:lnTo>
                <a:lnTo>
                  <a:pt x="39" y="137"/>
                </a:lnTo>
                <a:lnTo>
                  <a:pt x="38" y="138"/>
                </a:lnTo>
                <a:lnTo>
                  <a:pt x="38" y="138"/>
                </a:lnTo>
                <a:lnTo>
                  <a:pt x="38" y="138"/>
                </a:lnTo>
                <a:lnTo>
                  <a:pt x="38" y="139"/>
                </a:lnTo>
                <a:lnTo>
                  <a:pt x="38" y="139"/>
                </a:lnTo>
                <a:lnTo>
                  <a:pt x="38" y="139"/>
                </a:lnTo>
                <a:lnTo>
                  <a:pt x="38" y="139"/>
                </a:lnTo>
                <a:lnTo>
                  <a:pt x="38" y="139"/>
                </a:lnTo>
                <a:lnTo>
                  <a:pt x="38" y="140"/>
                </a:lnTo>
                <a:lnTo>
                  <a:pt x="38" y="140"/>
                </a:lnTo>
                <a:lnTo>
                  <a:pt x="39" y="140"/>
                </a:lnTo>
                <a:lnTo>
                  <a:pt x="39" y="141"/>
                </a:lnTo>
                <a:lnTo>
                  <a:pt x="40" y="144"/>
                </a:lnTo>
                <a:lnTo>
                  <a:pt x="39" y="145"/>
                </a:lnTo>
                <a:lnTo>
                  <a:pt x="39" y="145"/>
                </a:lnTo>
                <a:lnTo>
                  <a:pt x="39" y="145"/>
                </a:lnTo>
                <a:lnTo>
                  <a:pt x="39" y="146"/>
                </a:lnTo>
                <a:lnTo>
                  <a:pt x="38" y="146"/>
                </a:lnTo>
                <a:lnTo>
                  <a:pt x="37" y="151"/>
                </a:lnTo>
                <a:lnTo>
                  <a:pt x="36" y="152"/>
                </a:lnTo>
                <a:lnTo>
                  <a:pt x="36" y="153"/>
                </a:lnTo>
                <a:lnTo>
                  <a:pt x="36" y="153"/>
                </a:lnTo>
                <a:lnTo>
                  <a:pt x="36" y="153"/>
                </a:lnTo>
                <a:lnTo>
                  <a:pt x="36" y="154"/>
                </a:lnTo>
                <a:lnTo>
                  <a:pt x="36" y="154"/>
                </a:lnTo>
                <a:lnTo>
                  <a:pt x="36" y="154"/>
                </a:lnTo>
                <a:lnTo>
                  <a:pt x="36" y="155"/>
                </a:lnTo>
                <a:lnTo>
                  <a:pt x="35" y="155"/>
                </a:lnTo>
                <a:lnTo>
                  <a:pt x="35" y="155"/>
                </a:lnTo>
                <a:lnTo>
                  <a:pt x="34" y="156"/>
                </a:lnTo>
                <a:lnTo>
                  <a:pt x="34" y="156"/>
                </a:lnTo>
                <a:lnTo>
                  <a:pt x="34" y="157"/>
                </a:lnTo>
                <a:lnTo>
                  <a:pt x="34" y="157"/>
                </a:lnTo>
                <a:lnTo>
                  <a:pt x="34" y="157"/>
                </a:lnTo>
                <a:lnTo>
                  <a:pt x="34" y="157"/>
                </a:lnTo>
                <a:lnTo>
                  <a:pt x="34" y="160"/>
                </a:lnTo>
                <a:lnTo>
                  <a:pt x="34" y="160"/>
                </a:lnTo>
                <a:lnTo>
                  <a:pt x="34" y="160"/>
                </a:lnTo>
                <a:lnTo>
                  <a:pt x="34" y="161"/>
                </a:lnTo>
                <a:lnTo>
                  <a:pt x="34" y="161"/>
                </a:lnTo>
                <a:lnTo>
                  <a:pt x="34" y="161"/>
                </a:lnTo>
                <a:lnTo>
                  <a:pt x="34" y="161"/>
                </a:lnTo>
                <a:lnTo>
                  <a:pt x="33" y="162"/>
                </a:lnTo>
                <a:lnTo>
                  <a:pt x="32" y="162"/>
                </a:lnTo>
                <a:lnTo>
                  <a:pt x="32" y="162"/>
                </a:lnTo>
                <a:lnTo>
                  <a:pt x="31" y="163"/>
                </a:lnTo>
                <a:lnTo>
                  <a:pt x="30" y="164"/>
                </a:lnTo>
                <a:lnTo>
                  <a:pt x="29" y="164"/>
                </a:lnTo>
                <a:lnTo>
                  <a:pt x="29" y="164"/>
                </a:lnTo>
                <a:lnTo>
                  <a:pt x="29" y="164"/>
                </a:lnTo>
                <a:lnTo>
                  <a:pt x="29" y="164"/>
                </a:lnTo>
                <a:lnTo>
                  <a:pt x="28" y="164"/>
                </a:lnTo>
                <a:lnTo>
                  <a:pt x="28" y="165"/>
                </a:lnTo>
                <a:lnTo>
                  <a:pt x="28" y="165"/>
                </a:lnTo>
                <a:lnTo>
                  <a:pt x="27" y="165"/>
                </a:lnTo>
                <a:lnTo>
                  <a:pt x="27" y="165"/>
                </a:lnTo>
                <a:lnTo>
                  <a:pt x="27" y="165"/>
                </a:lnTo>
                <a:lnTo>
                  <a:pt x="27" y="165"/>
                </a:lnTo>
                <a:lnTo>
                  <a:pt x="27" y="165"/>
                </a:lnTo>
                <a:lnTo>
                  <a:pt x="26" y="165"/>
                </a:lnTo>
                <a:lnTo>
                  <a:pt x="26" y="165"/>
                </a:lnTo>
                <a:lnTo>
                  <a:pt x="26" y="165"/>
                </a:lnTo>
                <a:lnTo>
                  <a:pt x="26" y="165"/>
                </a:lnTo>
                <a:lnTo>
                  <a:pt x="25" y="165"/>
                </a:lnTo>
                <a:lnTo>
                  <a:pt x="25" y="165"/>
                </a:lnTo>
                <a:lnTo>
                  <a:pt x="25" y="165"/>
                </a:lnTo>
                <a:lnTo>
                  <a:pt x="25" y="165"/>
                </a:lnTo>
                <a:lnTo>
                  <a:pt x="25" y="165"/>
                </a:lnTo>
                <a:lnTo>
                  <a:pt x="25" y="165"/>
                </a:lnTo>
                <a:lnTo>
                  <a:pt x="25" y="165"/>
                </a:lnTo>
                <a:lnTo>
                  <a:pt x="24" y="166"/>
                </a:lnTo>
                <a:lnTo>
                  <a:pt x="24" y="166"/>
                </a:lnTo>
                <a:lnTo>
                  <a:pt x="24" y="166"/>
                </a:lnTo>
                <a:lnTo>
                  <a:pt x="24" y="166"/>
                </a:lnTo>
                <a:lnTo>
                  <a:pt x="24" y="166"/>
                </a:lnTo>
                <a:lnTo>
                  <a:pt x="24" y="166"/>
                </a:lnTo>
                <a:lnTo>
                  <a:pt x="24" y="166"/>
                </a:lnTo>
                <a:lnTo>
                  <a:pt x="23" y="166"/>
                </a:lnTo>
                <a:lnTo>
                  <a:pt x="23" y="166"/>
                </a:lnTo>
                <a:lnTo>
                  <a:pt x="23" y="166"/>
                </a:lnTo>
                <a:lnTo>
                  <a:pt x="23" y="166"/>
                </a:lnTo>
                <a:lnTo>
                  <a:pt x="23" y="167"/>
                </a:lnTo>
                <a:lnTo>
                  <a:pt x="22" y="167"/>
                </a:lnTo>
                <a:lnTo>
                  <a:pt x="22" y="167"/>
                </a:lnTo>
                <a:lnTo>
                  <a:pt x="22" y="167"/>
                </a:lnTo>
                <a:lnTo>
                  <a:pt x="22" y="167"/>
                </a:lnTo>
                <a:lnTo>
                  <a:pt x="22" y="167"/>
                </a:lnTo>
                <a:lnTo>
                  <a:pt x="22" y="167"/>
                </a:lnTo>
                <a:lnTo>
                  <a:pt x="22" y="167"/>
                </a:lnTo>
                <a:lnTo>
                  <a:pt x="22" y="167"/>
                </a:lnTo>
                <a:lnTo>
                  <a:pt x="22" y="167"/>
                </a:lnTo>
                <a:lnTo>
                  <a:pt x="22" y="167"/>
                </a:lnTo>
                <a:lnTo>
                  <a:pt x="22" y="167"/>
                </a:lnTo>
                <a:lnTo>
                  <a:pt x="21" y="167"/>
                </a:lnTo>
                <a:lnTo>
                  <a:pt x="21" y="167"/>
                </a:lnTo>
                <a:lnTo>
                  <a:pt x="21" y="167"/>
                </a:lnTo>
                <a:lnTo>
                  <a:pt x="21" y="166"/>
                </a:lnTo>
                <a:lnTo>
                  <a:pt x="21" y="166"/>
                </a:lnTo>
                <a:lnTo>
                  <a:pt x="21" y="166"/>
                </a:lnTo>
                <a:lnTo>
                  <a:pt x="21" y="166"/>
                </a:lnTo>
                <a:lnTo>
                  <a:pt x="21" y="166"/>
                </a:lnTo>
                <a:lnTo>
                  <a:pt x="21" y="165"/>
                </a:lnTo>
                <a:lnTo>
                  <a:pt x="21" y="165"/>
                </a:lnTo>
                <a:lnTo>
                  <a:pt x="20" y="165"/>
                </a:lnTo>
                <a:lnTo>
                  <a:pt x="20" y="165"/>
                </a:lnTo>
                <a:lnTo>
                  <a:pt x="20" y="165"/>
                </a:lnTo>
                <a:lnTo>
                  <a:pt x="20" y="165"/>
                </a:lnTo>
                <a:lnTo>
                  <a:pt x="20" y="164"/>
                </a:lnTo>
                <a:lnTo>
                  <a:pt x="20" y="164"/>
                </a:lnTo>
                <a:lnTo>
                  <a:pt x="20" y="164"/>
                </a:lnTo>
                <a:lnTo>
                  <a:pt x="20" y="164"/>
                </a:lnTo>
                <a:lnTo>
                  <a:pt x="20" y="164"/>
                </a:lnTo>
                <a:lnTo>
                  <a:pt x="19" y="164"/>
                </a:lnTo>
                <a:lnTo>
                  <a:pt x="19" y="163"/>
                </a:lnTo>
                <a:lnTo>
                  <a:pt x="19" y="163"/>
                </a:lnTo>
                <a:lnTo>
                  <a:pt x="19" y="163"/>
                </a:lnTo>
                <a:lnTo>
                  <a:pt x="19" y="163"/>
                </a:lnTo>
                <a:lnTo>
                  <a:pt x="19" y="163"/>
                </a:lnTo>
                <a:lnTo>
                  <a:pt x="19" y="163"/>
                </a:lnTo>
                <a:lnTo>
                  <a:pt x="19" y="162"/>
                </a:lnTo>
                <a:lnTo>
                  <a:pt x="19" y="162"/>
                </a:lnTo>
                <a:lnTo>
                  <a:pt x="19" y="162"/>
                </a:lnTo>
                <a:lnTo>
                  <a:pt x="19" y="162"/>
                </a:lnTo>
                <a:lnTo>
                  <a:pt x="19" y="162"/>
                </a:lnTo>
                <a:lnTo>
                  <a:pt x="19" y="161"/>
                </a:lnTo>
                <a:lnTo>
                  <a:pt x="19" y="161"/>
                </a:lnTo>
                <a:lnTo>
                  <a:pt x="19" y="160"/>
                </a:lnTo>
                <a:lnTo>
                  <a:pt x="19" y="160"/>
                </a:lnTo>
                <a:lnTo>
                  <a:pt x="19" y="160"/>
                </a:lnTo>
                <a:lnTo>
                  <a:pt x="19" y="160"/>
                </a:lnTo>
                <a:lnTo>
                  <a:pt x="19" y="160"/>
                </a:lnTo>
                <a:lnTo>
                  <a:pt x="19" y="159"/>
                </a:lnTo>
                <a:lnTo>
                  <a:pt x="19" y="159"/>
                </a:lnTo>
                <a:lnTo>
                  <a:pt x="19" y="159"/>
                </a:lnTo>
                <a:lnTo>
                  <a:pt x="19" y="158"/>
                </a:lnTo>
                <a:lnTo>
                  <a:pt x="20" y="158"/>
                </a:lnTo>
                <a:lnTo>
                  <a:pt x="20" y="158"/>
                </a:lnTo>
                <a:lnTo>
                  <a:pt x="20" y="158"/>
                </a:lnTo>
                <a:lnTo>
                  <a:pt x="20" y="157"/>
                </a:lnTo>
                <a:lnTo>
                  <a:pt x="21" y="157"/>
                </a:lnTo>
                <a:lnTo>
                  <a:pt x="21" y="157"/>
                </a:lnTo>
                <a:lnTo>
                  <a:pt x="21" y="156"/>
                </a:lnTo>
                <a:lnTo>
                  <a:pt x="21" y="156"/>
                </a:lnTo>
                <a:lnTo>
                  <a:pt x="21" y="155"/>
                </a:lnTo>
                <a:lnTo>
                  <a:pt x="20" y="155"/>
                </a:lnTo>
                <a:lnTo>
                  <a:pt x="20" y="154"/>
                </a:lnTo>
                <a:lnTo>
                  <a:pt x="19" y="154"/>
                </a:lnTo>
                <a:lnTo>
                  <a:pt x="20" y="153"/>
                </a:lnTo>
                <a:lnTo>
                  <a:pt x="20" y="153"/>
                </a:lnTo>
                <a:lnTo>
                  <a:pt x="21" y="153"/>
                </a:lnTo>
                <a:lnTo>
                  <a:pt x="21" y="152"/>
                </a:lnTo>
                <a:lnTo>
                  <a:pt x="20" y="152"/>
                </a:lnTo>
                <a:lnTo>
                  <a:pt x="20" y="152"/>
                </a:lnTo>
                <a:lnTo>
                  <a:pt x="20" y="152"/>
                </a:lnTo>
                <a:lnTo>
                  <a:pt x="20" y="152"/>
                </a:lnTo>
                <a:lnTo>
                  <a:pt x="18" y="152"/>
                </a:lnTo>
                <a:lnTo>
                  <a:pt x="17" y="152"/>
                </a:lnTo>
                <a:lnTo>
                  <a:pt x="17" y="152"/>
                </a:lnTo>
                <a:lnTo>
                  <a:pt x="17" y="152"/>
                </a:lnTo>
                <a:lnTo>
                  <a:pt x="16" y="151"/>
                </a:lnTo>
                <a:lnTo>
                  <a:pt x="16" y="151"/>
                </a:lnTo>
                <a:lnTo>
                  <a:pt x="16" y="151"/>
                </a:lnTo>
                <a:lnTo>
                  <a:pt x="15" y="151"/>
                </a:lnTo>
                <a:lnTo>
                  <a:pt x="15" y="151"/>
                </a:lnTo>
                <a:lnTo>
                  <a:pt x="15" y="151"/>
                </a:lnTo>
                <a:lnTo>
                  <a:pt x="14" y="152"/>
                </a:lnTo>
                <a:lnTo>
                  <a:pt x="14" y="152"/>
                </a:lnTo>
                <a:lnTo>
                  <a:pt x="14" y="153"/>
                </a:lnTo>
                <a:lnTo>
                  <a:pt x="13" y="153"/>
                </a:lnTo>
                <a:lnTo>
                  <a:pt x="13" y="153"/>
                </a:lnTo>
                <a:lnTo>
                  <a:pt x="13" y="154"/>
                </a:lnTo>
                <a:lnTo>
                  <a:pt x="12" y="154"/>
                </a:lnTo>
                <a:lnTo>
                  <a:pt x="12" y="154"/>
                </a:lnTo>
                <a:lnTo>
                  <a:pt x="12" y="154"/>
                </a:lnTo>
                <a:lnTo>
                  <a:pt x="11" y="154"/>
                </a:lnTo>
                <a:lnTo>
                  <a:pt x="11" y="154"/>
                </a:lnTo>
                <a:lnTo>
                  <a:pt x="11" y="154"/>
                </a:lnTo>
                <a:lnTo>
                  <a:pt x="11" y="154"/>
                </a:lnTo>
                <a:lnTo>
                  <a:pt x="10" y="154"/>
                </a:lnTo>
                <a:lnTo>
                  <a:pt x="10" y="154"/>
                </a:lnTo>
                <a:lnTo>
                  <a:pt x="10" y="154"/>
                </a:lnTo>
                <a:lnTo>
                  <a:pt x="10" y="154"/>
                </a:lnTo>
                <a:lnTo>
                  <a:pt x="9" y="154"/>
                </a:lnTo>
                <a:lnTo>
                  <a:pt x="9" y="154"/>
                </a:lnTo>
                <a:lnTo>
                  <a:pt x="8" y="153"/>
                </a:lnTo>
                <a:lnTo>
                  <a:pt x="8" y="153"/>
                </a:lnTo>
                <a:lnTo>
                  <a:pt x="8" y="153"/>
                </a:lnTo>
                <a:lnTo>
                  <a:pt x="8" y="153"/>
                </a:lnTo>
                <a:lnTo>
                  <a:pt x="7" y="153"/>
                </a:lnTo>
                <a:lnTo>
                  <a:pt x="7" y="152"/>
                </a:lnTo>
                <a:lnTo>
                  <a:pt x="7" y="152"/>
                </a:lnTo>
                <a:lnTo>
                  <a:pt x="7" y="152"/>
                </a:lnTo>
                <a:lnTo>
                  <a:pt x="6" y="152"/>
                </a:lnTo>
                <a:lnTo>
                  <a:pt x="6" y="152"/>
                </a:lnTo>
                <a:lnTo>
                  <a:pt x="6" y="152"/>
                </a:lnTo>
                <a:lnTo>
                  <a:pt x="6" y="152"/>
                </a:lnTo>
                <a:lnTo>
                  <a:pt x="5" y="152"/>
                </a:lnTo>
                <a:lnTo>
                  <a:pt x="5" y="152"/>
                </a:lnTo>
                <a:lnTo>
                  <a:pt x="5" y="152"/>
                </a:lnTo>
                <a:lnTo>
                  <a:pt x="5" y="151"/>
                </a:lnTo>
                <a:lnTo>
                  <a:pt x="4" y="152"/>
                </a:lnTo>
                <a:lnTo>
                  <a:pt x="4" y="152"/>
                </a:lnTo>
                <a:lnTo>
                  <a:pt x="4" y="152"/>
                </a:lnTo>
                <a:lnTo>
                  <a:pt x="3" y="152"/>
                </a:lnTo>
                <a:lnTo>
                  <a:pt x="3" y="151"/>
                </a:lnTo>
                <a:lnTo>
                  <a:pt x="3" y="151"/>
                </a:lnTo>
                <a:lnTo>
                  <a:pt x="3" y="151"/>
                </a:lnTo>
                <a:lnTo>
                  <a:pt x="3" y="151"/>
                </a:lnTo>
                <a:lnTo>
                  <a:pt x="2" y="151"/>
                </a:lnTo>
                <a:lnTo>
                  <a:pt x="2" y="151"/>
                </a:lnTo>
                <a:lnTo>
                  <a:pt x="1" y="150"/>
                </a:lnTo>
                <a:lnTo>
                  <a:pt x="0" y="150"/>
                </a:lnTo>
                <a:lnTo>
                  <a:pt x="0" y="150"/>
                </a:lnTo>
                <a:lnTo>
                  <a:pt x="0" y="149"/>
                </a:lnTo>
                <a:lnTo>
                  <a:pt x="0" y="149"/>
                </a:lnTo>
                <a:lnTo>
                  <a:pt x="0" y="149"/>
                </a:lnTo>
                <a:lnTo>
                  <a:pt x="0" y="149"/>
                </a:lnTo>
                <a:lnTo>
                  <a:pt x="0" y="149"/>
                </a:lnTo>
                <a:lnTo>
                  <a:pt x="0" y="149"/>
                </a:lnTo>
                <a:lnTo>
                  <a:pt x="0" y="149"/>
                </a:lnTo>
                <a:lnTo>
                  <a:pt x="0" y="149"/>
                </a:lnTo>
                <a:lnTo>
                  <a:pt x="1" y="148"/>
                </a:lnTo>
                <a:lnTo>
                  <a:pt x="1" y="148"/>
                </a:lnTo>
                <a:lnTo>
                  <a:pt x="1" y="148"/>
                </a:lnTo>
                <a:lnTo>
                  <a:pt x="1" y="148"/>
                </a:lnTo>
                <a:lnTo>
                  <a:pt x="1" y="148"/>
                </a:lnTo>
                <a:lnTo>
                  <a:pt x="1" y="148"/>
                </a:lnTo>
                <a:lnTo>
                  <a:pt x="2" y="148"/>
                </a:lnTo>
                <a:lnTo>
                  <a:pt x="2" y="147"/>
                </a:lnTo>
                <a:lnTo>
                  <a:pt x="2" y="147"/>
                </a:lnTo>
                <a:lnTo>
                  <a:pt x="2" y="147"/>
                </a:lnTo>
                <a:lnTo>
                  <a:pt x="2" y="147"/>
                </a:lnTo>
                <a:lnTo>
                  <a:pt x="2" y="147"/>
                </a:lnTo>
                <a:lnTo>
                  <a:pt x="2" y="147"/>
                </a:lnTo>
                <a:lnTo>
                  <a:pt x="2" y="146"/>
                </a:lnTo>
                <a:lnTo>
                  <a:pt x="2" y="146"/>
                </a:lnTo>
                <a:lnTo>
                  <a:pt x="2" y="146"/>
                </a:lnTo>
                <a:lnTo>
                  <a:pt x="2" y="146"/>
                </a:lnTo>
                <a:lnTo>
                  <a:pt x="2" y="146"/>
                </a:lnTo>
                <a:lnTo>
                  <a:pt x="2" y="146"/>
                </a:lnTo>
                <a:lnTo>
                  <a:pt x="2" y="146"/>
                </a:lnTo>
                <a:lnTo>
                  <a:pt x="2" y="146"/>
                </a:lnTo>
                <a:lnTo>
                  <a:pt x="3" y="145"/>
                </a:lnTo>
                <a:lnTo>
                  <a:pt x="3" y="145"/>
                </a:lnTo>
                <a:lnTo>
                  <a:pt x="3" y="145"/>
                </a:lnTo>
                <a:lnTo>
                  <a:pt x="3" y="145"/>
                </a:lnTo>
                <a:lnTo>
                  <a:pt x="3" y="145"/>
                </a:lnTo>
                <a:lnTo>
                  <a:pt x="3" y="145"/>
                </a:lnTo>
                <a:lnTo>
                  <a:pt x="3" y="144"/>
                </a:lnTo>
                <a:lnTo>
                  <a:pt x="4" y="144"/>
                </a:lnTo>
                <a:lnTo>
                  <a:pt x="4" y="144"/>
                </a:lnTo>
                <a:lnTo>
                  <a:pt x="4" y="144"/>
                </a:lnTo>
                <a:lnTo>
                  <a:pt x="4" y="144"/>
                </a:lnTo>
                <a:lnTo>
                  <a:pt x="4" y="143"/>
                </a:lnTo>
                <a:lnTo>
                  <a:pt x="4" y="143"/>
                </a:lnTo>
                <a:lnTo>
                  <a:pt x="4" y="143"/>
                </a:lnTo>
                <a:lnTo>
                  <a:pt x="5" y="143"/>
                </a:lnTo>
                <a:lnTo>
                  <a:pt x="5" y="143"/>
                </a:lnTo>
                <a:lnTo>
                  <a:pt x="6" y="142"/>
                </a:lnTo>
                <a:lnTo>
                  <a:pt x="6" y="142"/>
                </a:lnTo>
                <a:lnTo>
                  <a:pt x="6" y="142"/>
                </a:lnTo>
                <a:lnTo>
                  <a:pt x="6" y="142"/>
                </a:lnTo>
                <a:lnTo>
                  <a:pt x="6" y="142"/>
                </a:lnTo>
                <a:lnTo>
                  <a:pt x="6" y="141"/>
                </a:lnTo>
                <a:lnTo>
                  <a:pt x="6" y="141"/>
                </a:lnTo>
                <a:lnTo>
                  <a:pt x="5" y="141"/>
                </a:lnTo>
                <a:lnTo>
                  <a:pt x="5" y="140"/>
                </a:lnTo>
                <a:lnTo>
                  <a:pt x="5" y="140"/>
                </a:lnTo>
                <a:lnTo>
                  <a:pt x="5" y="140"/>
                </a:lnTo>
                <a:lnTo>
                  <a:pt x="4" y="140"/>
                </a:lnTo>
                <a:lnTo>
                  <a:pt x="4" y="140"/>
                </a:lnTo>
                <a:lnTo>
                  <a:pt x="4" y="140"/>
                </a:lnTo>
                <a:lnTo>
                  <a:pt x="4" y="139"/>
                </a:lnTo>
                <a:lnTo>
                  <a:pt x="4" y="139"/>
                </a:lnTo>
                <a:lnTo>
                  <a:pt x="3" y="139"/>
                </a:lnTo>
                <a:lnTo>
                  <a:pt x="3" y="139"/>
                </a:lnTo>
                <a:lnTo>
                  <a:pt x="3" y="139"/>
                </a:lnTo>
                <a:lnTo>
                  <a:pt x="2" y="139"/>
                </a:lnTo>
                <a:lnTo>
                  <a:pt x="2" y="139"/>
                </a:lnTo>
                <a:lnTo>
                  <a:pt x="2" y="139"/>
                </a:lnTo>
                <a:lnTo>
                  <a:pt x="2" y="138"/>
                </a:lnTo>
                <a:lnTo>
                  <a:pt x="1" y="138"/>
                </a:lnTo>
                <a:lnTo>
                  <a:pt x="1" y="138"/>
                </a:lnTo>
                <a:lnTo>
                  <a:pt x="0" y="137"/>
                </a:lnTo>
                <a:lnTo>
                  <a:pt x="0" y="137"/>
                </a:lnTo>
                <a:lnTo>
                  <a:pt x="0" y="137"/>
                </a:lnTo>
                <a:lnTo>
                  <a:pt x="1" y="136"/>
                </a:lnTo>
                <a:lnTo>
                  <a:pt x="2" y="136"/>
                </a:lnTo>
                <a:lnTo>
                  <a:pt x="3" y="136"/>
                </a:lnTo>
                <a:lnTo>
                  <a:pt x="3" y="135"/>
                </a:lnTo>
                <a:lnTo>
                  <a:pt x="4" y="135"/>
                </a:lnTo>
                <a:lnTo>
                  <a:pt x="4" y="135"/>
                </a:lnTo>
                <a:lnTo>
                  <a:pt x="4" y="135"/>
                </a:lnTo>
                <a:lnTo>
                  <a:pt x="5" y="135"/>
                </a:lnTo>
                <a:lnTo>
                  <a:pt x="5" y="135"/>
                </a:lnTo>
                <a:lnTo>
                  <a:pt x="6" y="134"/>
                </a:lnTo>
                <a:lnTo>
                  <a:pt x="6" y="134"/>
                </a:lnTo>
                <a:lnTo>
                  <a:pt x="7" y="133"/>
                </a:lnTo>
                <a:lnTo>
                  <a:pt x="8" y="133"/>
                </a:lnTo>
                <a:lnTo>
                  <a:pt x="7" y="132"/>
                </a:lnTo>
                <a:lnTo>
                  <a:pt x="7" y="131"/>
                </a:lnTo>
                <a:lnTo>
                  <a:pt x="7" y="130"/>
                </a:lnTo>
                <a:lnTo>
                  <a:pt x="7" y="130"/>
                </a:lnTo>
                <a:lnTo>
                  <a:pt x="7" y="130"/>
                </a:lnTo>
                <a:lnTo>
                  <a:pt x="7" y="130"/>
                </a:lnTo>
                <a:lnTo>
                  <a:pt x="7" y="130"/>
                </a:lnTo>
                <a:lnTo>
                  <a:pt x="7" y="130"/>
                </a:lnTo>
                <a:lnTo>
                  <a:pt x="7" y="130"/>
                </a:lnTo>
                <a:lnTo>
                  <a:pt x="7" y="130"/>
                </a:lnTo>
                <a:lnTo>
                  <a:pt x="7" y="129"/>
                </a:lnTo>
                <a:lnTo>
                  <a:pt x="7" y="129"/>
                </a:lnTo>
                <a:lnTo>
                  <a:pt x="7" y="129"/>
                </a:lnTo>
                <a:lnTo>
                  <a:pt x="8" y="129"/>
                </a:lnTo>
                <a:lnTo>
                  <a:pt x="8" y="129"/>
                </a:lnTo>
                <a:lnTo>
                  <a:pt x="8" y="129"/>
                </a:lnTo>
                <a:lnTo>
                  <a:pt x="8" y="129"/>
                </a:lnTo>
                <a:lnTo>
                  <a:pt x="8" y="129"/>
                </a:lnTo>
                <a:lnTo>
                  <a:pt x="8" y="129"/>
                </a:lnTo>
                <a:lnTo>
                  <a:pt x="8" y="129"/>
                </a:lnTo>
                <a:lnTo>
                  <a:pt x="8" y="129"/>
                </a:lnTo>
                <a:lnTo>
                  <a:pt x="8" y="129"/>
                </a:lnTo>
                <a:lnTo>
                  <a:pt x="8" y="129"/>
                </a:lnTo>
                <a:lnTo>
                  <a:pt x="9" y="129"/>
                </a:lnTo>
                <a:lnTo>
                  <a:pt x="9" y="129"/>
                </a:lnTo>
                <a:lnTo>
                  <a:pt x="9" y="128"/>
                </a:lnTo>
                <a:lnTo>
                  <a:pt x="10" y="128"/>
                </a:lnTo>
                <a:lnTo>
                  <a:pt x="10" y="128"/>
                </a:lnTo>
                <a:lnTo>
                  <a:pt x="10" y="128"/>
                </a:lnTo>
                <a:lnTo>
                  <a:pt x="10" y="127"/>
                </a:lnTo>
                <a:lnTo>
                  <a:pt x="10" y="127"/>
                </a:lnTo>
                <a:lnTo>
                  <a:pt x="10" y="127"/>
                </a:lnTo>
                <a:lnTo>
                  <a:pt x="10" y="126"/>
                </a:lnTo>
                <a:lnTo>
                  <a:pt x="10" y="126"/>
                </a:lnTo>
                <a:lnTo>
                  <a:pt x="10" y="126"/>
                </a:lnTo>
                <a:lnTo>
                  <a:pt x="10" y="126"/>
                </a:lnTo>
                <a:lnTo>
                  <a:pt x="10" y="126"/>
                </a:lnTo>
                <a:lnTo>
                  <a:pt x="10" y="125"/>
                </a:lnTo>
                <a:lnTo>
                  <a:pt x="10" y="125"/>
                </a:lnTo>
                <a:lnTo>
                  <a:pt x="11" y="125"/>
                </a:lnTo>
                <a:lnTo>
                  <a:pt x="11" y="125"/>
                </a:lnTo>
                <a:lnTo>
                  <a:pt x="11" y="124"/>
                </a:lnTo>
                <a:lnTo>
                  <a:pt x="11" y="124"/>
                </a:lnTo>
                <a:lnTo>
                  <a:pt x="11" y="123"/>
                </a:lnTo>
                <a:lnTo>
                  <a:pt x="11" y="123"/>
                </a:lnTo>
                <a:lnTo>
                  <a:pt x="11" y="123"/>
                </a:lnTo>
                <a:lnTo>
                  <a:pt x="11" y="122"/>
                </a:lnTo>
                <a:lnTo>
                  <a:pt x="11" y="120"/>
                </a:lnTo>
                <a:lnTo>
                  <a:pt x="11" y="119"/>
                </a:lnTo>
                <a:lnTo>
                  <a:pt x="11" y="118"/>
                </a:lnTo>
                <a:lnTo>
                  <a:pt x="11" y="118"/>
                </a:lnTo>
                <a:lnTo>
                  <a:pt x="11" y="117"/>
                </a:lnTo>
                <a:lnTo>
                  <a:pt x="11" y="116"/>
                </a:lnTo>
                <a:lnTo>
                  <a:pt x="11" y="116"/>
                </a:lnTo>
                <a:lnTo>
                  <a:pt x="11" y="116"/>
                </a:lnTo>
                <a:lnTo>
                  <a:pt x="11" y="116"/>
                </a:lnTo>
                <a:lnTo>
                  <a:pt x="12" y="116"/>
                </a:lnTo>
                <a:lnTo>
                  <a:pt x="12" y="116"/>
                </a:lnTo>
                <a:lnTo>
                  <a:pt x="12" y="116"/>
                </a:lnTo>
                <a:lnTo>
                  <a:pt x="12" y="116"/>
                </a:lnTo>
                <a:lnTo>
                  <a:pt x="12" y="116"/>
                </a:lnTo>
                <a:lnTo>
                  <a:pt x="12" y="116"/>
                </a:lnTo>
                <a:lnTo>
                  <a:pt x="12" y="116"/>
                </a:lnTo>
                <a:lnTo>
                  <a:pt x="12" y="116"/>
                </a:lnTo>
                <a:lnTo>
                  <a:pt x="12" y="116"/>
                </a:lnTo>
                <a:lnTo>
                  <a:pt x="13" y="116"/>
                </a:lnTo>
                <a:lnTo>
                  <a:pt x="13" y="116"/>
                </a:lnTo>
                <a:lnTo>
                  <a:pt x="13" y="116"/>
                </a:lnTo>
                <a:lnTo>
                  <a:pt x="13" y="116"/>
                </a:lnTo>
                <a:lnTo>
                  <a:pt x="13" y="116"/>
                </a:lnTo>
                <a:lnTo>
                  <a:pt x="13" y="115"/>
                </a:lnTo>
                <a:lnTo>
                  <a:pt x="13" y="115"/>
                </a:lnTo>
                <a:lnTo>
                  <a:pt x="13" y="115"/>
                </a:lnTo>
                <a:lnTo>
                  <a:pt x="13" y="114"/>
                </a:lnTo>
                <a:lnTo>
                  <a:pt x="13" y="114"/>
                </a:lnTo>
                <a:lnTo>
                  <a:pt x="14" y="114"/>
                </a:lnTo>
                <a:lnTo>
                  <a:pt x="14" y="113"/>
                </a:lnTo>
                <a:lnTo>
                  <a:pt x="14" y="113"/>
                </a:lnTo>
                <a:lnTo>
                  <a:pt x="14" y="113"/>
                </a:lnTo>
                <a:lnTo>
                  <a:pt x="13" y="113"/>
                </a:lnTo>
                <a:lnTo>
                  <a:pt x="13" y="113"/>
                </a:lnTo>
                <a:lnTo>
                  <a:pt x="13" y="113"/>
                </a:lnTo>
                <a:lnTo>
                  <a:pt x="13" y="113"/>
                </a:lnTo>
                <a:lnTo>
                  <a:pt x="13" y="112"/>
                </a:lnTo>
                <a:lnTo>
                  <a:pt x="13" y="112"/>
                </a:lnTo>
                <a:lnTo>
                  <a:pt x="13" y="112"/>
                </a:lnTo>
                <a:lnTo>
                  <a:pt x="13" y="112"/>
                </a:lnTo>
                <a:lnTo>
                  <a:pt x="13" y="112"/>
                </a:lnTo>
                <a:lnTo>
                  <a:pt x="14" y="112"/>
                </a:lnTo>
                <a:lnTo>
                  <a:pt x="14" y="111"/>
                </a:lnTo>
                <a:lnTo>
                  <a:pt x="13" y="111"/>
                </a:lnTo>
                <a:lnTo>
                  <a:pt x="13" y="111"/>
                </a:lnTo>
                <a:lnTo>
                  <a:pt x="13" y="111"/>
                </a:lnTo>
                <a:lnTo>
                  <a:pt x="13" y="111"/>
                </a:lnTo>
                <a:lnTo>
                  <a:pt x="13" y="111"/>
                </a:lnTo>
                <a:lnTo>
                  <a:pt x="14" y="109"/>
                </a:lnTo>
                <a:lnTo>
                  <a:pt x="15" y="108"/>
                </a:lnTo>
                <a:lnTo>
                  <a:pt x="16" y="108"/>
                </a:lnTo>
                <a:lnTo>
                  <a:pt x="16" y="108"/>
                </a:lnTo>
                <a:lnTo>
                  <a:pt x="17" y="108"/>
                </a:lnTo>
                <a:lnTo>
                  <a:pt x="17" y="108"/>
                </a:lnTo>
                <a:lnTo>
                  <a:pt x="17" y="108"/>
                </a:lnTo>
                <a:lnTo>
                  <a:pt x="17" y="108"/>
                </a:lnTo>
                <a:lnTo>
                  <a:pt x="18" y="108"/>
                </a:lnTo>
                <a:lnTo>
                  <a:pt x="18" y="108"/>
                </a:lnTo>
                <a:lnTo>
                  <a:pt x="18" y="108"/>
                </a:lnTo>
                <a:lnTo>
                  <a:pt x="19" y="108"/>
                </a:lnTo>
                <a:lnTo>
                  <a:pt x="19" y="108"/>
                </a:lnTo>
                <a:lnTo>
                  <a:pt x="19" y="108"/>
                </a:lnTo>
                <a:lnTo>
                  <a:pt x="19" y="108"/>
                </a:lnTo>
                <a:lnTo>
                  <a:pt x="18" y="108"/>
                </a:lnTo>
                <a:lnTo>
                  <a:pt x="18" y="107"/>
                </a:lnTo>
                <a:lnTo>
                  <a:pt x="18" y="107"/>
                </a:lnTo>
                <a:lnTo>
                  <a:pt x="18" y="105"/>
                </a:lnTo>
                <a:lnTo>
                  <a:pt x="17" y="105"/>
                </a:lnTo>
                <a:lnTo>
                  <a:pt x="17" y="104"/>
                </a:lnTo>
                <a:lnTo>
                  <a:pt x="17" y="104"/>
                </a:lnTo>
                <a:lnTo>
                  <a:pt x="17" y="104"/>
                </a:lnTo>
                <a:lnTo>
                  <a:pt x="16" y="103"/>
                </a:lnTo>
                <a:lnTo>
                  <a:pt x="16" y="102"/>
                </a:lnTo>
                <a:lnTo>
                  <a:pt x="16" y="102"/>
                </a:lnTo>
                <a:lnTo>
                  <a:pt x="16" y="102"/>
                </a:lnTo>
                <a:lnTo>
                  <a:pt x="16" y="101"/>
                </a:lnTo>
                <a:lnTo>
                  <a:pt x="16" y="101"/>
                </a:lnTo>
                <a:lnTo>
                  <a:pt x="16" y="100"/>
                </a:lnTo>
                <a:lnTo>
                  <a:pt x="17" y="99"/>
                </a:lnTo>
                <a:lnTo>
                  <a:pt x="17" y="99"/>
                </a:lnTo>
                <a:lnTo>
                  <a:pt x="17" y="99"/>
                </a:lnTo>
                <a:lnTo>
                  <a:pt x="17" y="98"/>
                </a:lnTo>
                <a:lnTo>
                  <a:pt x="17" y="97"/>
                </a:lnTo>
                <a:lnTo>
                  <a:pt x="17" y="96"/>
                </a:lnTo>
                <a:lnTo>
                  <a:pt x="17" y="95"/>
                </a:lnTo>
                <a:lnTo>
                  <a:pt x="17" y="95"/>
                </a:lnTo>
                <a:lnTo>
                  <a:pt x="17" y="93"/>
                </a:lnTo>
                <a:lnTo>
                  <a:pt x="17" y="92"/>
                </a:lnTo>
                <a:lnTo>
                  <a:pt x="17" y="91"/>
                </a:lnTo>
                <a:lnTo>
                  <a:pt x="17" y="91"/>
                </a:lnTo>
                <a:lnTo>
                  <a:pt x="17" y="90"/>
                </a:lnTo>
                <a:lnTo>
                  <a:pt x="17" y="90"/>
                </a:lnTo>
                <a:lnTo>
                  <a:pt x="17" y="90"/>
                </a:lnTo>
                <a:lnTo>
                  <a:pt x="17" y="89"/>
                </a:lnTo>
                <a:lnTo>
                  <a:pt x="17" y="89"/>
                </a:lnTo>
                <a:lnTo>
                  <a:pt x="17" y="89"/>
                </a:lnTo>
                <a:lnTo>
                  <a:pt x="17" y="89"/>
                </a:lnTo>
                <a:lnTo>
                  <a:pt x="17" y="88"/>
                </a:lnTo>
                <a:lnTo>
                  <a:pt x="17" y="88"/>
                </a:lnTo>
                <a:lnTo>
                  <a:pt x="17" y="88"/>
                </a:lnTo>
                <a:lnTo>
                  <a:pt x="17" y="88"/>
                </a:lnTo>
                <a:lnTo>
                  <a:pt x="17" y="88"/>
                </a:lnTo>
                <a:lnTo>
                  <a:pt x="17" y="88"/>
                </a:lnTo>
                <a:lnTo>
                  <a:pt x="17" y="87"/>
                </a:lnTo>
                <a:lnTo>
                  <a:pt x="17" y="87"/>
                </a:lnTo>
                <a:lnTo>
                  <a:pt x="17" y="87"/>
                </a:lnTo>
                <a:lnTo>
                  <a:pt x="17" y="87"/>
                </a:lnTo>
                <a:lnTo>
                  <a:pt x="16" y="86"/>
                </a:lnTo>
                <a:lnTo>
                  <a:pt x="16" y="86"/>
                </a:lnTo>
                <a:lnTo>
                  <a:pt x="16" y="86"/>
                </a:lnTo>
                <a:lnTo>
                  <a:pt x="16" y="86"/>
                </a:lnTo>
                <a:lnTo>
                  <a:pt x="16" y="86"/>
                </a:lnTo>
                <a:lnTo>
                  <a:pt x="16" y="86"/>
                </a:lnTo>
                <a:lnTo>
                  <a:pt x="16" y="85"/>
                </a:lnTo>
                <a:lnTo>
                  <a:pt x="16" y="85"/>
                </a:lnTo>
                <a:lnTo>
                  <a:pt x="16" y="85"/>
                </a:lnTo>
                <a:lnTo>
                  <a:pt x="16" y="85"/>
                </a:lnTo>
                <a:lnTo>
                  <a:pt x="16" y="85"/>
                </a:lnTo>
                <a:lnTo>
                  <a:pt x="16" y="84"/>
                </a:lnTo>
                <a:lnTo>
                  <a:pt x="16" y="84"/>
                </a:lnTo>
                <a:lnTo>
                  <a:pt x="16" y="83"/>
                </a:lnTo>
                <a:lnTo>
                  <a:pt x="16" y="83"/>
                </a:lnTo>
                <a:lnTo>
                  <a:pt x="16" y="83"/>
                </a:lnTo>
                <a:lnTo>
                  <a:pt x="15" y="83"/>
                </a:lnTo>
                <a:lnTo>
                  <a:pt x="15" y="82"/>
                </a:lnTo>
                <a:lnTo>
                  <a:pt x="14" y="80"/>
                </a:lnTo>
                <a:lnTo>
                  <a:pt x="14" y="80"/>
                </a:lnTo>
                <a:lnTo>
                  <a:pt x="14" y="80"/>
                </a:lnTo>
                <a:lnTo>
                  <a:pt x="15" y="80"/>
                </a:lnTo>
                <a:lnTo>
                  <a:pt x="15" y="80"/>
                </a:lnTo>
                <a:lnTo>
                  <a:pt x="15" y="80"/>
                </a:lnTo>
                <a:lnTo>
                  <a:pt x="15" y="80"/>
                </a:lnTo>
                <a:lnTo>
                  <a:pt x="15" y="80"/>
                </a:lnTo>
                <a:lnTo>
                  <a:pt x="15" y="80"/>
                </a:lnTo>
                <a:lnTo>
                  <a:pt x="15" y="80"/>
                </a:lnTo>
                <a:lnTo>
                  <a:pt x="15" y="80"/>
                </a:lnTo>
                <a:lnTo>
                  <a:pt x="15" y="79"/>
                </a:lnTo>
                <a:lnTo>
                  <a:pt x="15" y="79"/>
                </a:lnTo>
                <a:lnTo>
                  <a:pt x="15" y="79"/>
                </a:lnTo>
                <a:lnTo>
                  <a:pt x="15" y="79"/>
                </a:lnTo>
                <a:lnTo>
                  <a:pt x="16" y="79"/>
                </a:lnTo>
                <a:lnTo>
                  <a:pt x="16" y="79"/>
                </a:lnTo>
                <a:lnTo>
                  <a:pt x="16" y="79"/>
                </a:lnTo>
                <a:lnTo>
                  <a:pt x="16" y="79"/>
                </a:lnTo>
                <a:lnTo>
                  <a:pt x="16" y="79"/>
                </a:lnTo>
                <a:lnTo>
                  <a:pt x="16" y="79"/>
                </a:lnTo>
                <a:lnTo>
                  <a:pt x="16" y="79"/>
                </a:lnTo>
                <a:lnTo>
                  <a:pt x="16" y="79"/>
                </a:lnTo>
                <a:lnTo>
                  <a:pt x="16" y="79"/>
                </a:lnTo>
                <a:lnTo>
                  <a:pt x="16" y="79"/>
                </a:lnTo>
                <a:lnTo>
                  <a:pt x="16" y="79"/>
                </a:lnTo>
                <a:lnTo>
                  <a:pt x="17" y="78"/>
                </a:lnTo>
                <a:lnTo>
                  <a:pt x="17" y="78"/>
                </a:lnTo>
                <a:lnTo>
                  <a:pt x="17" y="78"/>
                </a:lnTo>
                <a:lnTo>
                  <a:pt x="17" y="78"/>
                </a:lnTo>
                <a:lnTo>
                  <a:pt x="17" y="78"/>
                </a:lnTo>
                <a:lnTo>
                  <a:pt x="17" y="78"/>
                </a:lnTo>
                <a:lnTo>
                  <a:pt x="17" y="78"/>
                </a:lnTo>
                <a:lnTo>
                  <a:pt x="17" y="78"/>
                </a:lnTo>
                <a:lnTo>
                  <a:pt x="17" y="78"/>
                </a:lnTo>
                <a:lnTo>
                  <a:pt x="17" y="78"/>
                </a:lnTo>
                <a:lnTo>
                  <a:pt x="17" y="78"/>
                </a:lnTo>
                <a:lnTo>
                  <a:pt x="17" y="78"/>
                </a:lnTo>
                <a:lnTo>
                  <a:pt x="17" y="78"/>
                </a:lnTo>
                <a:lnTo>
                  <a:pt x="17" y="78"/>
                </a:lnTo>
                <a:lnTo>
                  <a:pt x="18" y="78"/>
                </a:lnTo>
                <a:lnTo>
                  <a:pt x="18" y="78"/>
                </a:lnTo>
                <a:lnTo>
                  <a:pt x="18" y="77"/>
                </a:lnTo>
                <a:lnTo>
                  <a:pt x="18" y="77"/>
                </a:lnTo>
                <a:lnTo>
                  <a:pt x="18" y="77"/>
                </a:lnTo>
                <a:lnTo>
                  <a:pt x="18" y="77"/>
                </a:lnTo>
                <a:lnTo>
                  <a:pt x="18" y="77"/>
                </a:lnTo>
                <a:lnTo>
                  <a:pt x="18" y="77"/>
                </a:lnTo>
                <a:lnTo>
                  <a:pt x="18" y="77"/>
                </a:lnTo>
                <a:lnTo>
                  <a:pt x="18" y="77"/>
                </a:lnTo>
                <a:lnTo>
                  <a:pt x="19" y="77"/>
                </a:lnTo>
                <a:lnTo>
                  <a:pt x="19" y="76"/>
                </a:lnTo>
                <a:lnTo>
                  <a:pt x="19" y="76"/>
                </a:lnTo>
                <a:lnTo>
                  <a:pt x="18" y="76"/>
                </a:lnTo>
                <a:lnTo>
                  <a:pt x="18" y="76"/>
                </a:lnTo>
                <a:lnTo>
                  <a:pt x="19" y="76"/>
                </a:lnTo>
                <a:lnTo>
                  <a:pt x="19" y="76"/>
                </a:lnTo>
                <a:lnTo>
                  <a:pt x="19" y="76"/>
                </a:lnTo>
                <a:lnTo>
                  <a:pt x="19" y="76"/>
                </a:lnTo>
                <a:lnTo>
                  <a:pt x="19" y="76"/>
                </a:lnTo>
                <a:lnTo>
                  <a:pt x="19" y="76"/>
                </a:lnTo>
                <a:lnTo>
                  <a:pt x="19" y="76"/>
                </a:lnTo>
                <a:lnTo>
                  <a:pt x="19" y="76"/>
                </a:lnTo>
                <a:lnTo>
                  <a:pt x="19" y="75"/>
                </a:lnTo>
                <a:lnTo>
                  <a:pt x="19" y="75"/>
                </a:lnTo>
                <a:lnTo>
                  <a:pt x="19" y="75"/>
                </a:lnTo>
                <a:lnTo>
                  <a:pt x="19" y="75"/>
                </a:lnTo>
                <a:lnTo>
                  <a:pt x="19" y="75"/>
                </a:lnTo>
                <a:lnTo>
                  <a:pt x="19" y="75"/>
                </a:lnTo>
                <a:lnTo>
                  <a:pt x="19" y="75"/>
                </a:lnTo>
                <a:lnTo>
                  <a:pt x="20" y="75"/>
                </a:lnTo>
                <a:lnTo>
                  <a:pt x="20" y="75"/>
                </a:lnTo>
                <a:lnTo>
                  <a:pt x="20" y="75"/>
                </a:lnTo>
                <a:lnTo>
                  <a:pt x="20" y="75"/>
                </a:lnTo>
                <a:lnTo>
                  <a:pt x="20" y="75"/>
                </a:lnTo>
                <a:lnTo>
                  <a:pt x="21" y="74"/>
                </a:lnTo>
                <a:lnTo>
                  <a:pt x="21" y="74"/>
                </a:lnTo>
                <a:lnTo>
                  <a:pt x="21" y="74"/>
                </a:lnTo>
                <a:lnTo>
                  <a:pt x="21" y="74"/>
                </a:lnTo>
                <a:lnTo>
                  <a:pt x="21" y="74"/>
                </a:lnTo>
                <a:lnTo>
                  <a:pt x="21" y="74"/>
                </a:lnTo>
                <a:lnTo>
                  <a:pt x="22" y="74"/>
                </a:lnTo>
                <a:lnTo>
                  <a:pt x="22" y="74"/>
                </a:lnTo>
                <a:lnTo>
                  <a:pt x="22" y="74"/>
                </a:lnTo>
                <a:lnTo>
                  <a:pt x="22" y="74"/>
                </a:lnTo>
                <a:lnTo>
                  <a:pt x="23" y="74"/>
                </a:lnTo>
                <a:lnTo>
                  <a:pt x="23" y="74"/>
                </a:lnTo>
                <a:lnTo>
                  <a:pt x="23" y="74"/>
                </a:lnTo>
                <a:lnTo>
                  <a:pt x="23" y="74"/>
                </a:lnTo>
                <a:lnTo>
                  <a:pt x="23" y="74"/>
                </a:lnTo>
                <a:lnTo>
                  <a:pt x="23" y="74"/>
                </a:lnTo>
                <a:lnTo>
                  <a:pt x="23" y="74"/>
                </a:lnTo>
                <a:lnTo>
                  <a:pt x="23" y="74"/>
                </a:lnTo>
                <a:lnTo>
                  <a:pt x="23" y="74"/>
                </a:lnTo>
                <a:lnTo>
                  <a:pt x="24" y="74"/>
                </a:lnTo>
                <a:lnTo>
                  <a:pt x="24" y="74"/>
                </a:lnTo>
                <a:lnTo>
                  <a:pt x="24" y="74"/>
                </a:lnTo>
                <a:lnTo>
                  <a:pt x="24" y="74"/>
                </a:lnTo>
                <a:lnTo>
                  <a:pt x="24" y="74"/>
                </a:lnTo>
                <a:lnTo>
                  <a:pt x="24" y="74"/>
                </a:lnTo>
                <a:lnTo>
                  <a:pt x="24" y="74"/>
                </a:lnTo>
                <a:lnTo>
                  <a:pt x="24" y="74"/>
                </a:lnTo>
                <a:lnTo>
                  <a:pt x="25" y="74"/>
                </a:lnTo>
                <a:lnTo>
                  <a:pt x="25" y="74"/>
                </a:lnTo>
                <a:lnTo>
                  <a:pt x="25" y="74"/>
                </a:lnTo>
                <a:lnTo>
                  <a:pt x="25" y="74"/>
                </a:lnTo>
                <a:lnTo>
                  <a:pt x="25" y="74"/>
                </a:lnTo>
                <a:lnTo>
                  <a:pt x="25" y="75"/>
                </a:lnTo>
                <a:lnTo>
                  <a:pt x="25" y="75"/>
                </a:lnTo>
                <a:lnTo>
                  <a:pt x="25" y="74"/>
                </a:lnTo>
                <a:lnTo>
                  <a:pt x="26" y="74"/>
                </a:lnTo>
                <a:lnTo>
                  <a:pt x="26" y="74"/>
                </a:lnTo>
                <a:lnTo>
                  <a:pt x="26" y="74"/>
                </a:lnTo>
                <a:lnTo>
                  <a:pt x="26" y="75"/>
                </a:lnTo>
                <a:lnTo>
                  <a:pt x="26" y="75"/>
                </a:lnTo>
                <a:lnTo>
                  <a:pt x="26" y="75"/>
                </a:lnTo>
                <a:lnTo>
                  <a:pt x="26" y="75"/>
                </a:lnTo>
                <a:lnTo>
                  <a:pt x="26" y="75"/>
                </a:lnTo>
                <a:lnTo>
                  <a:pt x="26" y="75"/>
                </a:lnTo>
                <a:lnTo>
                  <a:pt x="26" y="76"/>
                </a:lnTo>
                <a:lnTo>
                  <a:pt x="26" y="76"/>
                </a:lnTo>
                <a:lnTo>
                  <a:pt x="26" y="76"/>
                </a:lnTo>
                <a:lnTo>
                  <a:pt x="26" y="75"/>
                </a:lnTo>
                <a:lnTo>
                  <a:pt x="26" y="75"/>
                </a:lnTo>
                <a:lnTo>
                  <a:pt x="26" y="75"/>
                </a:lnTo>
                <a:lnTo>
                  <a:pt x="27" y="75"/>
                </a:lnTo>
                <a:lnTo>
                  <a:pt x="27" y="75"/>
                </a:lnTo>
                <a:lnTo>
                  <a:pt x="27" y="75"/>
                </a:lnTo>
                <a:lnTo>
                  <a:pt x="27" y="75"/>
                </a:lnTo>
                <a:lnTo>
                  <a:pt x="27" y="75"/>
                </a:lnTo>
                <a:lnTo>
                  <a:pt x="27" y="75"/>
                </a:lnTo>
                <a:lnTo>
                  <a:pt x="27" y="75"/>
                </a:lnTo>
                <a:lnTo>
                  <a:pt x="27" y="75"/>
                </a:lnTo>
                <a:lnTo>
                  <a:pt x="28" y="75"/>
                </a:lnTo>
                <a:lnTo>
                  <a:pt x="28" y="74"/>
                </a:lnTo>
                <a:lnTo>
                  <a:pt x="28" y="74"/>
                </a:lnTo>
                <a:lnTo>
                  <a:pt x="28" y="74"/>
                </a:lnTo>
                <a:lnTo>
                  <a:pt x="28" y="74"/>
                </a:lnTo>
                <a:lnTo>
                  <a:pt x="28" y="74"/>
                </a:lnTo>
                <a:lnTo>
                  <a:pt x="28" y="74"/>
                </a:lnTo>
                <a:lnTo>
                  <a:pt x="28" y="73"/>
                </a:lnTo>
                <a:lnTo>
                  <a:pt x="28" y="73"/>
                </a:lnTo>
                <a:lnTo>
                  <a:pt x="28" y="73"/>
                </a:lnTo>
                <a:lnTo>
                  <a:pt x="28" y="73"/>
                </a:lnTo>
                <a:lnTo>
                  <a:pt x="28" y="74"/>
                </a:lnTo>
                <a:lnTo>
                  <a:pt x="28" y="74"/>
                </a:lnTo>
                <a:lnTo>
                  <a:pt x="29" y="74"/>
                </a:lnTo>
                <a:lnTo>
                  <a:pt x="29" y="74"/>
                </a:lnTo>
                <a:lnTo>
                  <a:pt x="29" y="74"/>
                </a:lnTo>
                <a:lnTo>
                  <a:pt x="29" y="74"/>
                </a:lnTo>
                <a:lnTo>
                  <a:pt x="29" y="73"/>
                </a:lnTo>
                <a:lnTo>
                  <a:pt x="29" y="73"/>
                </a:lnTo>
                <a:lnTo>
                  <a:pt x="29" y="73"/>
                </a:lnTo>
                <a:lnTo>
                  <a:pt x="29" y="73"/>
                </a:lnTo>
                <a:lnTo>
                  <a:pt x="29" y="73"/>
                </a:lnTo>
                <a:lnTo>
                  <a:pt x="29" y="73"/>
                </a:lnTo>
                <a:lnTo>
                  <a:pt x="29" y="72"/>
                </a:lnTo>
                <a:lnTo>
                  <a:pt x="30" y="72"/>
                </a:lnTo>
                <a:lnTo>
                  <a:pt x="30" y="72"/>
                </a:lnTo>
                <a:lnTo>
                  <a:pt x="30" y="72"/>
                </a:lnTo>
                <a:lnTo>
                  <a:pt x="30" y="72"/>
                </a:lnTo>
                <a:lnTo>
                  <a:pt x="30" y="72"/>
                </a:lnTo>
                <a:lnTo>
                  <a:pt x="30" y="72"/>
                </a:lnTo>
                <a:lnTo>
                  <a:pt x="30" y="72"/>
                </a:lnTo>
                <a:lnTo>
                  <a:pt x="30" y="71"/>
                </a:lnTo>
                <a:lnTo>
                  <a:pt x="30" y="71"/>
                </a:lnTo>
                <a:lnTo>
                  <a:pt x="30" y="71"/>
                </a:lnTo>
                <a:lnTo>
                  <a:pt x="30" y="71"/>
                </a:lnTo>
                <a:lnTo>
                  <a:pt x="30" y="71"/>
                </a:lnTo>
                <a:lnTo>
                  <a:pt x="30" y="71"/>
                </a:lnTo>
                <a:lnTo>
                  <a:pt x="30" y="71"/>
                </a:lnTo>
                <a:lnTo>
                  <a:pt x="31" y="71"/>
                </a:lnTo>
                <a:lnTo>
                  <a:pt x="31" y="71"/>
                </a:lnTo>
                <a:lnTo>
                  <a:pt x="31" y="71"/>
                </a:lnTo>
                <a:lnTo>
                  <a:pt x="31" y="71"/>
                </a:lnTo>
                <a:lnTo>
                  <a:pt x="31" y="71"/>
                </a:lnTo>
                <a:lnTo>
                  <a:pt x="31" y="71"/>
                </a:lnTo>
                <a:lnTo>
                  <a:pt x="31" y="71"/>
                </a:lnTo>
                <a:lnTo>
                  <a:pt x="32" y="71"/>
                </a:lnTo>
                <a:lnTo>
                  <a:pt x="32" y="71"/>
                </a:lnTo>
                <a:lnTo>
                  <a:pt x="32" y="71"/>
                </a:lnTo>
                <a:lnTo>
                  <a:pt x="32" y="71"/>
                </a:lnTo>
                <a:lnTo>
                  <a:pt x="32" y="71"/>
                </a:lnTo>
                <a:lnTo>
                  <a:pt x="32" y="71"/>
                </a:lnTo>
                <a:lnTo>
                  <a:pt x="32" y="71"/>
                </a:lnTo>
                <a:lnTo>
                  <a:pt x="32" y="71"/>
                </a:lnTo>
                <a:lnTo>
                  <a:pt x="33" y="71"/>
                </a:lnTo>
                <a:lnTo>
                  <a:pt x="33" y="70"/>
                </a:lnTo>
                <a:lnTo>
                  <a:pt x="33" y="70"/>
                </a:lnTo>
                <a:lnTo>
                  <a:pt x="33" y="70"/>
                </a:lnTo>
                <a:lnTo>
                  <a:pt x="33" y="70"/>
                </a:lnTo>
                <a:lnTo>
                  <a:pt x="33" y="70"/>
                </a:lnTo>
                <a:lnTo>
                  <a:pt x="33" y="70"/>
                </a:lnTo>
                <a:lnTo>
                  <a:pt x="33" y="70"/>
                </a:lnTo>
                <a:lnTo>
                  <a:pt x="33" y="70"/>
                </a:lnTo>
                <a:lnTo>
                  <a:pt x="34" y="70"/>
                </a:lnTo>
                <a:lnTo>
                  <a:pt x="34" y="70"/>
                </a:lnTo>
                <a:lnTo>
                  <a:pt x="34" y="70"/>
                </a:lnTo>
                <a:lnTo>
                  <a:pt x="34" y="70"/>
                </a:lnTo>
                <a:lnTo>
                  <a:pt x="34" y="70"/>
                </a:lnTo>
                <a:lnTo>
                  <a:pt x="34" y="70"/>
                </a:lnTo>
                <a:lnTo>
                  <a:pt x="34" y="69"/>
                </a:lnTo>
                <a:lnTo>
                  <a:pt x="34" y="69"/>
                </a:lnTo>
                <a:lnTo>
                  <a:pt x="35" y="69"/>
                </a:lnTo>
                <a:lnTo>
                  <a:pt x="35" y="70"/>
                </a:lnTo>
                <a:lnTo>
                  <a:pt x="35" y="70"/>
                </a:lnTo>
                <a:lnTo>
                  <a:pt x="35" y="70"/>
                </a:lnTo>
                <a:lnTo>
                  <a:pt x="35" y="70"/>
                </a:lnTo>
                <a:lnTo>
                  <a:pt x="36" y="70"/>
                </a:lnTo>
                <a:lnTo>
                  <a:pt x="36" y="70"/>
                </a:lnTo>
                <a:lnTo>
                  <a:pt x="36" y="70"/>
                </a:lnTo>
                <a:lnTo>
                  <a:pt x="36" y="70"/>
                </a:lnTo>
                <a:lnTo>
                  <a:pt x="36" y="70"/>
                </a:lnTo>
                <a:lnTo>
                  <a:pt x="36" y="69"/>
                </a:lnTo>
                <a:lnTo>
                  <a:pt x="36" y="69"/>
                </a:lnTo>
                <a:lnTo>
                  <a:pt x="36" y="69"/>
                </a:lnTo>
                <a:lnTo>
                  <a:pt x="35" y="69"/>
                </a:lnTo>
                <a:lnTo>
                  <a:pt x="35" y="68"/>
                </a:lnTo>
                <a:lnTo>
                  <a:pt x="35" y="68"/>
                </a:lnTo>
                <a:lnTo>
                  <a:pt x="35" y="68"/>
                </a:lnTo>
                <a:lnTo>
                  <a:pt x="35" y="67"/>
                </a:lnTo>
                <a:lnTo>
                  <a:pt x="35" y="67"/>
                </a:lnTo>
                <a:lnTo>
                  <a:pt x="35" y="67"/>
                </a:lnTo>
                <a:lnTo>
                  <a:pt x="35" y="67"/>
                </a:lnTo>
                <a:lnTo>
                  <a:pt x="35" y="67"/>
                </a:lnTo>
                <a:lnTo>
                  <a:pt x="35" y="67"/>
                </a:lnTo>
                <a:lnTo>
                  <a:pt x="35" y="66"/>
                </a:lnTo>
                <a:lnTo>
                  <a:pt x="35" y="66"/>
                </a:lnTo>
                <a:lnTo>
                  <a:pt x="35" y="66"/>
                </a:lnTo>
                <a:lnTo>
                  <a:pt x="35" y="65"/>
                </a:lnTo>
                <a:lnTo>
                  <a:pt x="35" y="65"/>
                </a:lnTo>
                <a:lnTo>
                  <a:pt x="35" y="65"/>
                </a:lnTo>
                <a:lnTo>
                  <a:pt x="35" y="65"/>
                </a:lnTo>
                <a:lnTo>
                  <a:pt x="35" y="64"/>
                </a:lnTo>
                <a:lnTo>
                  <a:pt x="35" y="63"/>
                </a:lnTo>
                <a:lnTo>
                  <a:pt x="35" y="63"/>
                </a:lnTo>
                <a:lnTo>
                  <a:pt x="35" y="62"/>
                </a:lnTo>
                <a:lnTo>
                  <a:pt x="35" y="62"/>
                </a:lnTo>
                <a:lnTo>
                  <a:pt x="36" y="62"/>
                </a:lnTo>
                <a:lnTo>
                  <a:pt x="36" y="62"/>
                </a:lnTo>
                <a:lnTo>
                  <a:pt x="36" y="62"/>
                </a:lnTo>
                <a:lnTo>
                  <a:pt x="36" y="62"/>
                </a:lnTo>
                <a:lnTo>
                  <a:pt x="37" y="62"/>
                </a:lnTo>
                <a:lnTo>
                  <a:pt x="37" y="62"/>
                </a:lnTo>
                <a:lnTo>
                  <a:pt x="37" y="62"/>
                </a:lnTo>
                <a:lnTo>
                  <a:pt x="37" y="62"/>
                </a:lnTo>
                <a:lnTo>
                  <a:pt x="38" y="62"/>
                </a:lnTo>
                <a:lnTo>
                  <a:pt x="39" y="62"/>
                </a:lnTo>
                <a:lnTo>
                  <a:pt x="39" y="62"/>
                </a:lnTo>
                <a:lnTo>
                  <a:pt x="39" y="62"/>
                </a:lnTo>
                <a:lnTo>
                  <a:pt x="40" y="61"/>
                </a:lnTo>
                <a:lnTo>
                  <a:pt x="40" y="62"/>
                </a:lnTo>
                <a:lnTo>
                  <a:pt x="40" y="62"/>
                </a:lnTo>
                <a:lnTo>
                  <a:pt x="41" y="62"/>
                </a:lnTo>
                <a:lnTo>
                  <a:pt x="41" y="61"/>
                </a:lnTo>
                <a:lnTo>
                  <a:pt x="41" y="61"/>
                </a:lnTo>
                <a:lnTo>
                  <a:pt x="41" y="61"/>
                </a:lnTo>
                <a:lnTo>
                  <a:pt x="42" y="61"/>
                </a:lnTo>
                <a:lnTo>
                  <a:pt x="42" y="61"/>
                </a:lnTo>
                <a:lnTo>
                  <a:pt x="43" y="61"/>
                </a:lnTo>
                <a:lnTo>
                  <a:pt x="43" y="61"/>
                </a:lnTo>
                <a:lnTo>
                  <a:pt x="43" y="61"/>
                </a:lnTo>
                <a:lnTo>
                  <a:pt x="43" y="61"/>
                </a:lnTo>
                <a:lnTo>
                  <a:pt x="44" y="59"/>
                </a:lnTo>
                <a:lnTo>
                  <a:pt x="45" y="59"/>
                </a:lnTo>
                <a:lnTo>
                  <a:pt x="46" y="58"/>
                </a:lnTo>
                <a:lnTo>
                  <a:pt x="46" y="58"/>
                </a:lnTo>
                <a:lnTo>
                  <a:pt x="47" y="58"/>
                </a:lnTo>
                <a:lnTo>
                  <a:pt x="47" y="58"/>
                </a:lnTo>
                <a:lnTo>
                  <a:pt x="47" y="58"/>
                </a:lnTo>
                <a:lnTo>
                  <a:pt x="47" y="58"/>
                </a:lnTo>
                <a:lnTo>
                  <a:pt x="47" y="58"/>
                </a:lnTo>
                <a:lnTo>
                  <a:pt x="48" y="58"/>
                </a:lnTo>
                <a:lnTo>
                  <a:pt x="48" y="58"/>
                </a:lnTo>
                <a:lnTo>
                  <a:pt x="48" y="58"/>
                </a:lnTo>
                <a:lnTo>
                  <a:pt x="48" y="58"/>
                </a:lnTo>
                <a:lnTo>
                  <a:pt x="51" y="57"/>
                </a:lnTo>
                <a:lnTo>
                  <a:pt x="51" y="57"/>
                </a:lnTo>
                <a:lnTo>
                  <a:pt x="51" y="57"/>
                </a:lnTo>
                <a:lnTo>
                  <a:pt x="52" y="57"/>
                </a:lnTo>
                <a:lnTo>
                  <a:pt x="53" y="57"/>
                </a:lnTo>
                <a:lnTo>
                  <a:pt x="55" y="56"/>
                </a:lnTo>
                <a:lnTo>
                  <a:pt x="55" y="56"/>
                </a:lnTo>
                <a:lnTo>
                  <a:pt x="56" y="56"/>
                </a:lnTo>
                <a:lnTo>
                  <a:pt x="56" y="56"/>
                </a:lnTo>
                <a:lnTo>
                  <a:pt x="57" y="55"/>
                </a:lnTo>
                <a:lnTo>
                  <a:pt x="58" y="55"/>
                </a:lnTo>
                <a:lnTo>
                  <a:pt x="58" y="55"/>
                </a:lnTo>
                <a:lnTo>
                  <a:pt x="58" y="55"/>
                </a:lnTo>
                <a:lnTo>
                  <a:pt x="58" y="55"/>
                </a:lnTo>
                <a:lnTo>
                  <a:pt x="58" y="55"/>
                </a:lnTo>
                <a:lnTo>
                  <a:pt x="59" y="55"/>
                </a:lnTo>
                <a:lnTo>
                  <a:pt x="59" y="55"/>
                </a:lnTo>
                <a:lnTo>
                  <a:pt x="59" y="55"/>
                </a:lnTo>
                <a:lnTo>
                  <a:pt x="60" y="55"/>
                </a:lnTo>
                <a:lnTo>
                  <a:pt x="60" y="55"/>
                </a:lnTo>
                <a:lnTo>
                  <a:pt x="61" y="55"/>
                </a:lnTo>
                <a:lnTo>
                  <a:pt x="61" y="55"/>
                </a:lnTo>
                <a:lnTo>
                  <a:pt x="62" y="55"/>
                </a:lnTo>
                <a:lnTo>
                  <a:pt x="62" y="55"/>
                </a:lnTo>
                <a:lnTo>
                  <a:pt x="63" y="55"/>
                </a:lnTo>
                <a:lnTo>
                  <a:pt x="63" y="55"/>
                </a:lnTo>
                <a:lnTo>
                  <a:pt x="63" y="54"/>
                </a:lnTo>
                <a:lnTo>
                  <a:pt x="63" y="54"/>
                </a:lnTo>
                <a:lnTo>
                  <a:pt x="63" y="54"/>
                </a:lnTo>
                <a:lnTo>
                  <a:pt x="64" y="54"/>
                </a:lnTo>
                <a:lnTo>
                  <a:pt x="64" y="54"/>
                </a:lnTo>
                <a:lnTo>
                  <a:pt x="64" y="54"/>
                </a:lnTo>
                <a:lnTo>
                  <a:pt x="64" y="54"/>
                </a:lnTo>
                <a:lnTo>
                  <a:pt x="65" y="54"/>
                </a:lnTo>
                <a:lnTo>
                  <a:pt x="66" y="54"/>
                </a:lnTo>
                <a:lnTo>
                  <a:pt x="66" y="54"/>
                </a:lnTo>
                <a:lnTo>
                  <a:pt x="66" y="54"/>
                </a:lnTo>
                <a:lnTo>
                  <a:pt x="66" y="53"/>
                </a:lnTo>
                <a:lnTo>
                  <a:pt x="67" y="53"/>
                </a:lnTo>
                <a:lnTo>
                  <a:pt x="67" y="53"/>
                </a:lnTo>
                <a:lnTo>
                  <a:pt x="68" y="53"/>
                </a:lnTo>
                <a:lnTo>
                  <a:pt x="68" y="53"/>
                </a:lnTo>
                <a:lnTo>
                  <a:pt x="69" y="53"/>
                </a:lnTo>
                <a:lnTo>
                  <a:pt x="69" y="53"/>
                </a:lnTo>
                <a:lnTo>
                  <a:pt x="69" y="53"/>
                </a:lnTo>
                <a:lnTo>
                  <a:pt x="69" y="53"/>
                </a:lnTo>
                <a:lnTo>
                  <a:pt x="70" y="53"/>
                </a:lnTo>
                <a:lnTo>
                  <a:pt x="70" y="53"/>
                </a:lnTo>
                <a:lnTo>
                  <a:pt x="70" y="53"/>
                </a:lnTo>
                <a:lnTo>
                  <a:pt x="71" y="54"/>
                </a:lnTo>
                <a:lnTo>
                  <a:pt x="71" y="54"/>
                </a:lnTo>
                <a:lnTo>
                  <a:pt x="71" y="54"/>
                </a:lnTo>
                <a:lnTo>
                  <a:pt x="71" y="54"/>
                </a:lnTo>
                <a:lnTo>
                  <a:pt x="72" y="54"/>
                </a:lnTo>
                <a:lnTo>
                  <a:pt x="72" y="54"/>
                </a:lnTo>
                <a:lnTo>
                  <a:pt x="72" y="54"/>
                </a:lnTo>
                <a:lnTo>
                  <a:pt x="72" y="54"/>
                </a:lnTo>
                <a:lnTo>
                  <a:pt x="72" y="54"/>
                </a:lnTo>
                <a:lnTo>
                  <a:pt x="72" y="54"/>
                </a:lnTo>
                <a:lnTo>
                  <a:pt x="73" y="54"/>
                </a:lnTo>
                <a:lnTo>
                  <a:pt x="73" y="54"/>
                </a:lnTo>
                <a:lnTo>
                  <a:pt x="73" y="54"/>
                </a:lnTo>
                <a:lnTo>
                  <a:pt x="73" y="54"/>
                </a:lnTo>
                <a:lnTo>
                  <a:pt x="73" y="54"/>
                </a:lnTo>
                <a:lnTo>
                  <a:pt x="74" y="54"/>
                </a:lnTo>
                <a:lnTo>
                  <a:pt x="74" y="54"/>
                </a:lnTo>
                <a:lnTo>
                  <a:pt x="74" y="54"/>
                </a:lnTo>
                <a:lnTo>
                  <a:pt x="75" y="54"/>
                </a:lnTo>
                <a:lnTo>
                  <a:pt x="75" y="54"/>
                </a:lnTo>
                <a:lnTo>
                  <a:pt x="75" y="54"/>
                </a:lnTo>
                <a:lnTo>
                  <a:pt x="75" y="54"/>
                </a:lnTo>
                <a:lnTo>
                  <a:pt x="76" y="54"/>
                </a:lnTo>
                <a:lnTo>
                  <a:pt x="76" y="54"/>
                </a:lnTo>
                <a:lnTo>
                  <a:pt x="76" y="54"/>
                </a:lnTo>
                <a:lnTo>
                  <a:pt x="77" y="54"/>
                </a:lnTo>
                <a:lnTo>
                  <a:pt x="77" y="54"/>
                </a:lnTo>
                <a:lnTo>
                  <a:pt x="78" y="54"/>
                </a:lnTo>
                <a:lnTo>
                  <a:pt x="78" y="54"/>
                </a:lnTo>
                <a:lnTo>
                  <a:pt x="79" y="54"/>
                </a:lnTo>
                <a:lnTo>
                  <a:pt x="79" y="54"/>
                </a:lnTo>
                <a:lnTo>
                  <a:pt x="79" y="54"/>
                </a:lnTo>
                <a:lnTo>
                  <a:pt x="79" y="54"/>
                </a:lnTo>
                <a:lnTo>
                  <a:pt x="80" y="54"/>
                </a:lnTo>
                <a:lnTo>
                  <a:pt x="80" y="54"/>
                </a:lnTo>
                <a:lnTo>
                  <a:pt x="80" y="54"/>
                </a:lnTo>
                <a:lnTo>
                  <a:pt x="81" y="55"/>
                </a:lnTo>
                <a:lnTo>
                  <a:pt x="81" y="55"/>
                </a:lnTo>
                <a:lnTo>
                  <a:pt x="81" y="55"/>
                </a:lnTo>
                <a:lnTo>
                  <a:pt x="82" y="55"/>
                </a:lnTo>
                <a:lnTo>
                  <a:pt x="82" y="55"/>
                </a:lnTo>
                <a:lnTo>
                  <a:pt x="82" y="55"/>
                </a:lnTo>
                <a:lnTo>
                  <a:pt x="82" y="55"/>
                </a:lnTo>
                <a:lnTo>
                  <a:pt x="82" y="55"/>
                </a:lnTo>
                <a:lnTo>
                  <a:pt x="83" y="55"/>
                </a:lnTo>
                <a:lnTo>
                  <a:pt x="83" y="55"/>
                </a:lnTo>
                <a:lnTo>
                  <a:pt x="83" y="56"/>
                </a:lnTo>
                <a:lnTo>
                  <a:pt x="83" y="56"/>
                </a:lnTo>
                <a:lnTo>
                  <a:pt x="84" y="56"/>
                </a:lnTo>
                <a:lnTo>
                  <a:pt x="84" y="56"/>
                </a:lnTo>
                <a:lnTo>
                  <a:pt x="84" y="56"/>
                </a:lnTo>
                <a:lnTo>
                  <a:pt x="84" y="55"/>
                </a:lnTo>
                <a:lnTo>
                  <a:pt x="84" y="55"/>
                </a:lnTo>
                <a:lnTo>
                  <a:pt x="83" y="55"/>
                </a:lnTo>
                <a:lnTo>
                  <a:pt x="85" y="55"/>
                </a:lnTo>
                <a:lnTo>
                  <a:pt x="85" y="55"/>
                </a:lnTo>
                <a:lnTo>
                  <a:pt x="85" y="55"/>
                </a:lnTo>
                <a:lnTo>
                  <a:pt x="86" y="55"/>
                </a:lnTo>
                <a:lnTo>
                  <a:pt x="86" y="55"/>
                </a:lnTo>
                <a:lnTo>
                  <a:pt x="86" y="55"/>
                </a:lnTo>
                <a:lnTo>
                  <a:pt x="86" y="55"/>
                </a:lnTo>
                <a:lnTo>
                  <a:pt x="87" y="55"/>
                </a:lnTo>
                <a:lnTo>
                  <a:pt x="87" y="55"/>
                </a:lnTo>
                <a:lnTo>
                  <a:pt x="88" y="55"/>
                </a:lnTo>
                <a:lnTo>
                  <a:pt x="88" y="55"/>
                </a:lnTo>
                <a:lnTo>
                  <a:pt x="88" y="55"/>
                </a:lnTo>
                <a:lnTo>
                  <a:pt x="88" y="55"/>
                </a:lnTo>
                <a:lnTo>
                  <a:pt x="88" y="55"/>
                </a:lnTo>
                <a:lnTo>
                  <a:pt x="88" y="55"/>
                </a:lnTo>
                <a:lnTo>
                  <a:pt x="89" y="54"/>
                </a:lnTo>
                <a:lnTo>
                  <a:pt x="89" y="54"/>
                </a:lnTo>
                <a:lnTo>
                  <a:pt x="89" y="54"/>
                </a:lnTo>
                <a:lnTo>
                  <a:pt x="89" y="54"/>
                </a:lnTo>
                <a:lnTo>
                  <a:pt x="89" y="54"/>
                </a:lnTo>
                <a:lnTo>
                  <a:pt x="89" y="54"/>
                </a:lnTo>
                <a:lnTo>
                  <a:pt x="89" y="54"/>
                </a:lnTo>
                <a:lnTo>
                  <a:pt x="89" y="54"/>
                </a:lnTo>
                <a:lnTo>
                  <a:pt x="90" y="54"/>
                </a:lnTo>
                <a:lnTo>
                  <a:pt x="90" y="54"/>
                </a:lnTo>
                <a:lnTo>
                  <a:pt x="90" y="54"/>
                </a:lnTo>
                <a:lnTo>
                  <a:pt x="90" y="54"/>
                </a:lnTo>
                <a:lnTo>
                  <a:pt x="90" y="54"/>
                </a:lnTo>
                <a:lnTo>
                  <a:pt x="90" y="54"/>
                </a:lnTo>
                <a:lnTo>
                  <a:pt x="91" y="54"/>
                </a:lnTo>
                <a:lnTo>
                  <a:pt x="91" y="54"/>
                </a:lnTo>
                <a:lnTo>
                  <a:pt x="91" y="54"/>
                </a:lnTo>
                <a:lnTo>
                  <a:pt x="92" y="54"/>
                </a:lnTo>
                <a:lnTo>
                  <a:pt x="92" y="54"/>
                </a:lnTo>
                <a:lnTo>
                  <a:pt x="92" y="54"/>
                </a:lnTo>
                <a:lnTo>
                  <a:pt x="92" y="54"/>
                </a:lnTo>
                <a:lnTo>
                  <a:pt x="92" y="54"/>
                </a:lnTo>
                <a:lnTo>
                  <a:pt x="93" y="54"/>
                </a:lnTo>
                <a:lnTo>
                  <a:pt x="93" y="54"/>
                </a:lnTo>
                <a:lnTo>
                  <a:pt x="93" y="53"/>
                </a:lnTo>
                <a:lnTo>
                  <a:pt x="94" y="53"/>
                </a:lnTo>
                <a:lnTo>
                  <a:pt x="94" y="53"/>
                </a:lnTo>
                <a:lnTo>
                  <a:pt x="96" y="52"/>
                </a:lnTo>
                <a:lnTo>
                  <a:pt x="96" y="52"/>
                </a:lnTo>
                <a:lnTo>
                  <a:pt x="96" y="52"/>
                </a:lnTo>
                <a:lnTo>
                  <a:pt x="96" y="52"/>
                </a:lnTo>
                <a:lnTo>
                  <a:pt x="96" y="52"/>
                </a:lnTo>
                <a:lnTo>
                  <a:pt x="97" y="52"/>
                </a:lnTo>
                <a:lnTo>
                  <a:pt x="97" y="52"/>
                </a:lnTo>
                <a:lnTo>
                  <a:pt x="97" y="52"/>
                </a:lnTo>
                <a:lnTo>
                  <a:pt x="97" y="52"/>
                </a:lnTo>
                <a:lnTo>
                  <a:pt x="97" y="52"/>
                </a:lnTo>
                <a:lnTo>
                  <a:pt x="97" y="52"/>
                </a:lnTo>
                <a:lnTo>
                  <a:pt x="97" y="52"/>
                </a:lnTo>
                <a:lnTo>
                  <a:pt x="97" y="52"/>
                </a:lnTo>
                <a:lnTo>
                  <a:pt x="97" y="52"/>
                </a:lnTo>
                <a:lnTo>
                  <a:pt x="98" y="52"/>
                </a:lnTo>
                <a:lnTo>
                  <a:pt x="98" y="53"/>
                </a:lnTo>
                <a:lnTo>
                  <a:pt x="98" y="53"/>
                </a:lnTo>
                <a:lnTo>
                  <a:pt x="98" y="53"/>
                </a:lnTo>
                <a:lnTo>
                  <a:pt x="98" y="53"/>
                </a:lnTo>
                <a:lnTo>
                  <a:pt x="98" y="53"/>
                </a:lnTo>
                <a:lnTo>
                  <a:pt x="98" y="53"/>
                </a:lnTo>
                <a:lnTo>
                  <a:pt x="98" y="54"/>
                </a:lnTo>
                <a:lnTo>
                  <a:pt x="98" y="54"/>
                </a:lnTo>
                <a:lnTo>
                  <a:pt x="98" y="54"/>
                </a:lnTo>
                <a:lnTo>
                  <a:pt x="98" y="54"/>
                </a:lnTo>
                <a:lnTo>
                  <a:pt x="98" y="54"/>
                </a:lnTo>
                <a:lnTo>
                  <a:pt x="98" y="54"/>
                </a:lnTo>
                <a:lnTo>
                  <a:pt x="99" y="54"/>
                </a:lnTo>
                <a:lnTo>
                  <a:pt x="99" y="54"/>
                </a:lnTo>
                <a:lnTo>
                  <a:pt x="99" y="54"/>
                </a:lnTo>
                <a:lnTo>
                  <a:pt x="99" y="55"/>
                </a:lnTo>
                <a:lnTo>
                  <a:pt x="99" y="55"/>
                </a:lnTo>
                <a:lnTo>
                  <a:pt x="99" y="55"/>
                </a:lnTo>
                <a:lnTo>
                  <a:pt x="99" y="55"/>
                </a:lnTo>
                <a:lnTo>
                  <a:pt x="99" y="55"/>
                </a:lnTo>
                <a:lnTo>
                  <a:pt x="99" y="55"/>
                </a:lnTo>
                <a:lnTo>
                  <a:pt x="99" y="56"/>
                </a:lnTo>
                <a:lnTo>
                  <a:pt x="99" y="56"/>
                </a:lnTo>
                <a:lnTo>
                  <a:pt x="100" y="56"/>
                </a:lnTo>
                <a:lnTo>
                  <a:pt x="100" y="56"/>
                </a:lnTo>
                <a:lnTo>
                  <a:pt x="100" y="56"/>
                </a:lnTo>
                <a:lnTo>
                  <a:pt x="100" y="56"/>
                </a:lnTo>
                <a:lnTo>
                  <a:pt x="100" y="56"/>
                </a:lnTo>
                <a:lnTo>
                  <a:pt x="100" y="57"/>
                </a:lnTo>
                <a:lnTo>
                  <a:pt x="100" y="57"/>
                </a:lnTo>
                <a:lnTo>
                  <a:pt x="100" y="57"/>
                </a:lnTo>
                <a:lnTo>
                  <a:pt x="100" y="57"/>
                </a:lnTo>
                <a:lnTo>
                  <a:pt x="100" y="57"/>
                </a:lnTo>
                <a:lnTo>
                  <a:pt x="100" y="57"/>
                </a:lnTo>
                <a:lnTo>
                  <a:pt x="100" y="57"/>
                </a:lnTo>
                <a:lnTo>
                  <a:pt x="100" y="57"/>
                </a:lnTo>
                <a:lnTo>
                  <a:pt x="101" y="57"/>
                </a:lnTo>
                <a:lnTo>
                  <a:pt x="101" y="57"/>
                </a:lnTo>
                <a:lnTo>
                  <a:pt x="101" y="57"/>
                </a:lnTo>
                <a:lnTo>
                  <a:pt x="101" y="57"/>
                </a:lnTo>
                <a:lnTo>
                  <a:pt x="101" y="57"/>
                </a:lnTo>
                <a:lnTo>
                  <a:pt x="102" y="57"/>
                </a:lnTo>
                <a:lnTo>
                  <a:pt x="102" y="57"/>
                </a:lnTo>
                <a:lnTo>
                  <a:pt x="102" y="57"/>
                </a:lnTo>
                <a:lnTo>
                  <a:pt x="102" y="56"/>
                </a:lnTo>
                <a:lnTo>
                  <a:pt x="103" y="56"/>
                </a:lnTo>
                <a:lnTo>
                  <a:pt x="103" y="56"/>
                </a:lnTo>
                <a:lnTo>
                  <a:pt x="103" y="56"/>
                </a:lnTo>
                <a:lnTo>
                  <a:pt x="103" y="56"/>
                </a:lnTo>
                <a:lnTo>
                  <a:pt x="103" y="56"/>
                </a:lnTo>
                <a:lnTo>
                  <a:pt x="104" y="56"/>
                </a:lnTo>
                <a:lnTo>
                  <a:pt x="104" y="56"/>
                </a:lnTo>
                <a:lnTo>
                  <a:pt x="104" y="56"/>
                </a:lnTo>
                <a:lnTo>
                  <a:pt x="104" y="56"/>
                </a:lnTo>
                <a:lnTo>
                  <a:pt x="104" y="55"/>
                </a:lnTo>
                <a:lnTo>
                  <a:pt x="105" y="55"/>
                </a:lnTo>
                <a:lnTo>
                  <a:pt x="105" y="55"/>
                </a:lnTo>
                <a:lnTo>
                  <a:pt x="105" y="55"/>
                </a:lnTo>
                <a:lnTo>
                  <a:pt x="105" y="55"/>
                </a:lnTo>
                <a:lnTo>
                  <a:pt x="105" y="55"/>
                </a:lnTo>
                <a:lnTo>
                  <a:pt x="105" y="55"/>
                </a:lnTo>
                <a:lnTo>
                  <a:pt x="105" y="55"/>
                </a:lnTo>
                <a:lnTo>
                  <a:pt x="105" y="54"/>
                </a:lnTo>
                <a:lnTo>
                  <a:pt x="105" y="54"/>
                </a:lnTo>
                <a:lnTo>
                  <a:pt x="105" y="54"/>
                </a:lnTo>
                <a:lnTo>
                  <a:pt x="105" y="54"/>
                </a:lnTo>
                <a:lnTo>
                  <a:pt x="106" y="54"/>
                </a:lnTo>
                <a:lnTo>
                  <a:pt x="106" y="54"/>
                </a:lnTo>
                <a:lnTo>
                  <a:pt x="106" y="54"/>
                </a:lnTo>
                <a:lnTo>
                  <a:pt x="106" y="53"/>
                </a:lnTo>
                <a:lnTo>
                  <a:pt x="106" y="53"/>
                </a:lnTo>
                <a:lnTo>
                  <a:pt x="106" y="53"/>
                </a:lnTo>
                <a:lnTo>
                  <a:pt x="106" y="53"/>
                </a:lnTo>
                <a:lnTo>
                  <a:pt x="107" y="53"/>
                </a:lnTo>
                <a:lnTo>
                  <a:pt x="107" y="53"/>
                </a:lnTo>
                <a:lnTo>
                  <a:pt x="107" y="52"/>
                </a:lnTo>
                <a:lnTo>
                  <a:pt x="107" y="52"/>
                </a:lnTo>
                <a:lnTo>
                  <a:pt x="107" y="52"/>
                </a:lnTo>
                <a:lnTo>
                  <a:pt x="107" y="52"/>
                </a:lnTo>
                <a:lnTo>
                  <a:pt x="107" y="52"/>
                </a:lnTo>
                <a:lnTo>
                  <a:pt x="107" y="52"/>
                </a:lnTo>
                <a:lnTo>
                  <a:pt x="107" y="52"/>
                </a:lnTo>
                <a:lnTo>
                  <a:pt x="107" y="52"/>
                </a:lnTo>
                <a:lnTo>
                  <a:pt x="107" y="52"/>
                </a:lnTo>
                <a:lnTo>
                  <a:pt x="107" y="51"/>
                </a:lnTo>
                <a:lnTo>
                  <a:pt x="107" y="51"/>
                </a:lnTo>
                <a:lnTo>
                  <a:pt x="108" y="51"/>
                </a:lnTo>
                <a:lnTo>
                  <a:pt x="108" y="51"/>
                </a:lnTo>
                <a:lnTo>
                  <a:pt x="108" y="51"/>
                </a:lnTo>
                <a:lnTo>
                  <a:pt x="108" y="51"/>
                </a:lnTo>
                <a:lnTo>
                  <a:pt x="108" y="51"/>
                </a:lnTo>
                <a:lnTo>
                  <a:pt x="108" y="51"/>
                </a:lnTo>
                <a:lnTo>
                  <a:pt x="108" y="51"/>
                </a:lnTo>
                <a:lnTo>
                  <a:pt x="108" y="51"/>
                </a:lnTo>
                <a:lnTo>
                  <a:pt x="108" y="51"/>
                </a:lnTo>
                <a:lnTo>
                  <a:pt x="108" y="51"/>
                </a:lnTo>
                <a:lnTo>
                  <a:pt x="108" y="51"/>
                </a:lnTo>
                <a:lnTo>
                  <a:pt x="108" y="51"/>
                </a:lnTo>
                <a:lnTo>
                  <a:pt x="108" y="51"/>
                </a:lnTo>
                <a:lnTo>
                  <a:pt x="108" y="51"/>
                </a:lnTo>
                <a:lnTo>
                  <a:pt x="108" y="50"/>
                </a:lnTo>
                <a:lnTo>
                  <a:pt x="108" y="50"/>
                </a:lnTo>
                <a:lnTo>
                  <a:pt x="108" y="50"/>
                </a:lnTo>
                <a:lnTo>
                  <a:pt x="109" y="50"/>
                </a:lnTo>
                <a:lnTo>
                  <a:pt x="109" y="50"/>
                </a:lnTo>
                <a:lnTo>
                  <a:pt x="109" y="50"/>
                </a:lnTo>
                <a:lnTo>
                  <a:pt x="109" y="50"/>
                </a:lnTo>
                <a:lnTo>
                  <a:pt x="109" y="50"/>
                </a:lnTo>
                <a:lnTo>
                  <a:pt x="109" y="50"/>
                </a:lnTo>
                <a:lnTo>
                  <a:pt x="109" y="50"/>
                </a:lnTo>
                <a:lnTo>
                  <a:pt x="109" y="49"/>
                </a:lnTo>
                <a:lnTo>
                  <a:pt x="109" y="49"/>
                </a:lnTo>
                <a:lnTo>
                  <a:pt x="109" y="50"/>
                </a:lnTo>
                <a:lnTo>
                  <a:pt x="110" y="50"/>
                </a:lnTo>
                <a:lnTo>
                  <a:pt x="110" y="50"/>
                </a:lnTo>
                <a:lnTo>
                  <a:pt x="110" y="50"/>
                </a:lnTo>
                <a:lnTo>
                  <a:pt x="110" y="50"/>
                </a:lnTo>
                <a:lnTo>
                  <a:pt x="110" y="51"/>
                </a:lnTo>
                <a:lnTo>
                  <a:pt x="110" y="51"/>
                </a:lnTo>
                <a:lnTo>
                  <a:pt x="110" y="51"/>
                </a:lnTo>
                <a:lnTo>
                  <a:pt x="110" y="51"/>
                </a:lnTo>
                <a:lnTo>
                  <a:pt x="111" y="51"/>
                </a:lnTo>
                <a:lnTo>
                  <a:pt x="111" y="51"/>
                </a:lnTo>
                <a:lnTo>
                  <a:pt x="111" y="51"/>
                </a:lnTo>
                <a:lnTo>
                  <a:pt x="111" y="52"/>
                </a:lnTo>
                <a:lnTo>
                  <a:pt x="111" y="51"/>
                </a:lnTo>
                <a:lnTo>
                  <a:pt x="112" y="50"/>
                </a:lnTo>
                <a:lnTo>
                  <a:pt x="112" y="50"/>
                </a:lnTo>
                <a:lnTo>
                  <a:pt x="112" y="50"/>
                </a:lnTo>
                <a:lnTo>
                  <a:pt x="112" y="50"/>
                </a:lnTo>
                <a:lnTo>
                  <a:pt x="112" y="50"/>
                </a:lnTo>
                <a:lnTo>
                  <a:pt x="112"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49"/>
                </a:lnTo>
                <a:lnTo>
                  <a:pt x="113" y="49"/>
                </a:lnTo>
                <a:lnTo>
                  <a:pt x="113" y="49"/>
                </a:lnTo>
                <a:lnTo>
                  <a:pt x="113" y="49"/>
                </a:lnTo>
                <a:lnTo>
                  <a:pt x="113" y="49"/>
                </a:lnTo>
                <a:lnTo>
                  <a:pt x="113" y="49"/>
                </a:lnTo>
                <a:lnTo>
                  <a:pt x="113" y="49"/>
                </a:lnTo>
                <a:lnTo>
                  <a:pt x="113" y="49"/>
                </a:lnTo>
                <a:lnTo>
                  <a:pt x="113" y="49"/>
                </a:lnTo>
                <a:lnTo>
                  <a:pt x="113"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5" y="49"/>
                </a:lnTo>
                <a:lnTo>
                  <a:pt x="115" y="49"/>
                </a:lnTo>
                <a:lnTo>
                  <a:pt x="115" y="49"/>
                </a:lnTo>
                <a:lnTo>
                  <a:pt x="115" y="49"/>
                </a:lnTo>
                <a:lnTo>
                  <a:pt x="115" y="49"/>
                </a:lnTo>
                <a:lnTo>
                  <a:pt x="115" y="49"/>
                </a:lnTo>
                <a:lnTo>
                  <a:pt x="115" y="49"/>
                </a:lnTo>
                <a:lnTo>
                  <a:pt x="115" y="49"/>
                </a:lnTo>
                <a:lnTo>
                  <a:pt x="115" y="49"/>
                </a:lnTo>
                <a:lnTo>
                  <a:pt x="115" y="49"/>
                </a:lnTo>
                <a:lnTo>
                  <a:pt x="115" y="49"/>
                </a:lnTo>
                <a:lnTo>
                  <a:pt x="115" y="49"/>
                </a:lnTo>
                <a:lnTo>
                  <a:pt x="115" y="48"/>
                </a:lnTo>
                <a:lnTo>
                  <a:pt x="115" y="48"/>
                </a:lnTo>
                <a:lnTo>
                  <a:pt x="115" y="48"/>
                </a:lnTo>
                <a:lnTo>
                  <a:pt x="115" y="47"/>
                </a:lnTo>
                <a:lnTo>
                  <a:pt x="115" y="47"/>
                </a:lnTo>
                <a:lnTo>
                  <a:pt x="115" y="47"/>
                </a:lnTo>
                <a:lnTo>
                  <a:pt x="115" y="46"/>
                </a:lnTo>
                <a:lnTo>
                  <a:pt x="115" y="46"/>
                </a:lnTo>
                <a:lnTo>
                  <a:pt x="114" y="46"/>
                </a:lnTo>
                <a:lnTo>
                  <a:pt x="114" y="46"/>
                </a:lnTo>
                <a:lnTo>
                  <a:pt x="114" y="46"/>
                </a:lnTo>
                <a:lnTo>
                  <a:pt x="115" y="46"/>
                </a:lnTo>
                <a:lnTo>
                  <a:pt x="115" y="46"/>
                </a:lnTo>
                <a:lnTo>
                  <a:pt x="115" y="46"/>
                </a:lnTo>
                <a:lnTo>
                  <a:pt x="115" y="46"/>
                </a:lnTo>
                <a:lnTo>
                  <a:pt x="115" y="46"/>
                </a:lnTo>
                <a:lnTo>
                  <a:pt x="115" y="46"/>
                </a:lnTo>
                <a:lnTo>
                  <a:pt x="115" y="46"/>
                </a:lnTo>
                <a:lnTo>
                  <a:pt x="115" y="46"/>
                </a:lnTo>
                <a:lnTo>
                  <a:pt x="115" y="46"/>
                </a:lnTo>
                <a:lnTo>
                  <a:pt x="115" y="46"/>
                </a:lnTo>
                <a:lnTo>
                  <a:pt x="115" y="46"/>
                </a:lnTo>
                <a:lnTo>
                  <a:pt x="115" y="46"/>
                </a:lnTo>
                <a:lnTo>
                  <a:pt x="116" y="46"/>
                </a:lnTo>
                <a:lnTo>
                  <a:pt x="116" y="46"/>
                </a:lnTo>
                <a:lnTo>
                  <a:pt x="116" y="46"/>
                </a:lnTo>
                <a:lnTo>
                  <a:pt x="116" y="46"/>
                </a:lnTo>
                <a:lnTo>
                  <a:pt x="116" y="46"/>
                </a:lnTo>
                <a:lnTo>
                  <a:pt x="116" y="46"/>
                </a:lnTo>
                <a:lnTo>
                  <a:pt x="116" y="46"/>
                </a:lnTo>
                <a:lnTo>
                  <a:pt x="117" y="46"/>
                </a:lnTo>
                <a:lnTo>
                  <a:pt x="117" y="46"/>
                </a:lnTo>
                <a:lnTo>
                  <a:pt x="117" y="46"/>
                </a:lnTo>
                <a:lnTo>
                  <a:pt x="117" y="46"/>
                </a:lnTo>
                <a:lnTo>
                  <a:pt x="117" y="46"/>
                </a:lnTo>
                <a:lnTo>
                  <a:pt x="118" y="46"/>
                </a:lnTo>
                <a:lnTo>
                  <a:pt x="118" y="46"/>
                </a:lnTo>
                <a:lnTo>
                  <a:pt x="118" y="46"/>
                </a:lnTo>
                <a:lnTo>
                  <a:pt x="118" y="46"/>
                </a:lnTo>
                <a:lnTo>
                  <a:pt x="118" y="46"/>
                </a:lnTo>
                <a:lnTo>
                  <a:pt x="119" y="46"/>
                </a:lnTo>
                <a:lnTo>
                  <a:pt x="119" y="46"/>
                </a:lnTo>
                <a:lnTo>
                  <a:pt x="119" y="46"/>
                </a:lnTo>
                <a:lnTo>
                  <a:pt x="119" y="46"/>
                </a:lnTo>
                <a:lnTo>
                  <a:pt x="119" y="46"/>
                </a:lnTo>
                <a:lnTo>
                  <a:pt x="120" y="46"/>
                </a:lnTo>
                <a:lnTo>
                  <a:pt x="120" y="46"/>
                </a:lnTo>
                <a:lnTo>
                  <a:pt x="120" y="46"/>
                </a:lnTo>
                <a:lnTo>
                  <a:pt x="120" y="46"/>
                </a:lnTo>
                <a:lnTo>
                  <a:pt x="120" y="46"/>
                </a:lnTo>
                <a:lnTo>
                  <a:pt x="120" y="46"/>
                </a:lnTo>
                <a:lnTo>
                  <a:pt x="120" y="45"/>
                </a:lnTo>
                <a:lnTo>
                  <a:pt x="120" y="45"/>
                </a:lnTo>
                <a:lnTo>
                  <a:pt x="121" y="45"/>
                </a:lnTo>
                <a:lnTo>
                  <a:pt x="121" y="45"/>
                </a:lnTo>
                <a:lnTo>
                  <a:pt x="121" y="45"/>
                </a:lnTo>
                <a:lnTo>
                  <a:pt x="121" y="45"/>
                </a:lnTo>
                <a:lnTo>
                  <a:pt x="121" y="45"/>
                </a:lnTo>
                <a:lnTo>
                  <a:pt x="121" y="45"/>
                </a:lnTo>
                <a:lnTo>
                  <a:pt x="121" y="45"/>
                </a:lnTo>
                <a:lnTo>
                  <a:pt x="121" y="45"/>
                </a:lnTo>
                <a:lnTo>
                  <a:pt x="121" y="45"/>
                </a:lnTo>
                <a:lnTo>
                  <a:pt x="121" y="45"/>
                </a:lnTo>
                <a:lnTo>
                  <a:pt x="121" y="45"/>
                </a:lnTo>
                <a:lnTo>
                  <a:pt x="121" y="45"/>
                </a:lnTo>
                <a:lnTo>
                  <a:pt x="122" y="45"/>
                </a:lnTo>
                <a:lnTo>
                  <a:pt x="122" y="45"/>
                </a:lnTo>
                <a:lnTo>
                  <a:pt x="122" y="45"/>
                </a:lnTo>
                <a:lnTo>
                  <a:pt x="122" y="45"/>
                </a:lnTo>
                <a:lnTo>
                  <a:pt x="122" y="45"/>
                </a:lnTo>
                <a:lnTo>
                  <a:pt x="122" y="45"/>
                </a:lnTo>
                <a:lnTo>
                  <a:pt x="123" y="45"/>
                </a:lnTo>
                <a:lnTo>
                  <a:pt x="123" y="45"/>
                </a:lnTo>
                <a:lnTo>
                  <a:pt x="123" y="45"/>
                </a:lnTo>
                <a:lnTo>
                  <a:pt x="123" y="45"/>
                </a:lnTo>
                <a:lnTo>
                  <a:pt x="124" y="45"/>
                </a:lnTo>
                <a:lnTo>
                  <a:pt x="124" y="44"/>
                </a:lnTo>
                <a:lnTo>
                  <a:pt x="125" y="44"/>
                </a:lnTo>
                <a:lnTo>
                  <a:pt x="125" y="44"/>
                </a:lnTo>
                <a:lnTo>
                  <a:pt x="125" y="44"/>
                </a:lnTo>
                <a:lnTo>
                  <a:pt x="125" y="44"/>
                </a:lnTo>
                <a:lnTo>
                  <a:pt x="125" y="44"/>
                </a:lnTo>
                <a:lnTo>
                  <a:pt x="125" y="44"/>
                </a:lnTo>
                <a:lnTo>
                  <a:pt x="125" y="44"/>
                </a:lnTo>
                <a:lnTo>
                  <a:pt x="125" y="44"/>
                </a:lnTo>
                <a:lnTo>
                  <a:pt x="125" y="44"/>
                </a:lnTo>
                <a:lnTo>
                  <a:pt x="125" y="44"/>
                </a:lnTo>
                <a:lnTo>
                  <a:pt x="125" y="44"/>
                </a:lnTo>
                <a:lnTo>
                  <a:pt x="126" y="44"/>
                </a:lnTo>
                <a:lnTo>
                  <a:pt x="126" y="44"/>
                </a:lnTo>
                <a:lnTo>
                  <a:pt x="126" y="44"/>
                </a:lnTo>
                <a:lnTo>
                  <a:pt x="126" y="44"/>
                </a:lnTo>
                <a:lnTo>
                  <a:pt x="126" y="44"/>
                </a:lnTo>
                <a:lnTo>
                  <a:pt x="126" y="44"/>
                </a:lnTo>
                <a:lnTo>
                  <a:pt x="126" y="44"/>
                </a:lnTo>
                <a:lnTo>
                  <a:pt x="126" y="44"/>
                </a:lnTo>
                <a:lnTo>
                  <a:pt x="126" y="44"/>
                </a:lnTo>
                <a:lnTo>
                  <a:pt x="126" y="44"/>
                </a:lnTo>
                <a:lnTo>
                  <a:pt x="126" y="44"/>
                </a:lnTo>
                <a:lnTo>
                  <a:pt x="126" y="44"/>
                </a:lnTo>
                <a:lnTo>
                  <a:pt x="126" y="44"/>
                </a:lnTo>
                <a:lnTo>
                  <a:pt x="126" y="44"/>
                </a:lnTo>
                <a:lnTo>
                  <a:pt x="126" y="44"/>
                </a:lnTo>
                <a:lnTo>
                  <a:pt x="126" y="44"/>
                </a:lnTo>
                <a:lnTo>
                  <a:pt x="126" y="44"/>
                </a:lnTo>
                <a:lnTo>
                  <a:pt x="126" y="44"/>
                </a:lnTo>
                <a:lnTo>
                  <a:pt x="126" y="44"/>
                </a:lnTo>
                <a:lnTo>
                  <a:pt x="127" y="44"/>
                </a:lnTo>
                <a:lnTo>
                  <a:pt x="127" y="45"/>
                </a:lnTo>
                <a:lnTo>
                  <a:pt x="127" y="45"/>
                </a:lnTo>
                <a:lnTo>
                  <a:pt x="127" y="45"/>
                </a:lnTo>
                <a:lnTo>
                  <a:pt x="127" y="45"/>
                </a:lnTo>
                <a:lnTo>
                  <a:pt x="127" y="45"/>
                </a:lnTo>
                <a:lnTo>
                  <a:pt x="128" y="45"/>
                </a:lnTo>
                <a:lnTo>
                  <a:pt x="128" y="45"/>
                </a:lnTo>
                <a:lnTo>
                  <a:pt x="128" y="45"/>
                </a:lnTo>
                <a:lnTo>
                  <a:pt x="129" y="44"/>
                </a:lnTo>
                <a:lnTo>
                  <a:pt x="131" y="43"/>
                </a:lnTo>
                <a:lnTo>
                  <a:pt x="132" y="42"/>
                </a:lnTo>
                <a:lnTo>
                  <a:pt x="132" y="42"/>
                </a:lnTo>
                <a:lnTo>
                  <a:pt x="132" y="42"/>
                </a:lnTo>
                <a:lnTo>
                  <a:pt x="132" y="42"/>
                </a:lnTo>
                <a:lnTo>
                  <a:pt x="133" y="42"/>
                </a:lnTo>
                <a:lnTo>
                  <a:pt x="133" y="42"/>
                </a:lnTo>
                <a:lnTo>
                  <a:pt x="133" y="41"/>
                </a:lnTo>
                <a:lnTo>
                  <a:pt x="133" y="41"/>
                </a:lnTo>
                <a:lnTo>
                  <a:pt x="134" y="41"/>
                </a:lnTo>
                <a:lnTo>
                  <a:pt x="134" y="41"/>
                </a:lnTo>
                <a:lnTo>
                  <a:pt x="134" y="40"/>
                </a:lnTo>
                <a:lnTo>
                  <a:pt x="134" y="41"/>
                </a:lnTo>
                <a:lnTo>
                  <a:pt x="134" y="41"/>
                </a:lnTo>
                <a:lnTo>
                  <a:pt x="134" y="41"/>
                </a:lnTo>
                <a:lnTo>
                  <a:pt x="134" y="41"/>
                </a:lnTo>
                <a:lnTo>
                  <a:pt x="135" y="41"/>
                </a:lnTo>
                <a:lnTo>
                  <a:pt x="135" y="41"/>
                </a:lnTo>
                <a:lnTo>
                  <a:pt x="135" y="41"/>
                </a:lnTo>
                <a:lnTo>
                  <a:pt x="135" y="40"/>
                </a:lnTo>
                <a:lnTo>
                  <a:pt x="136" y="40"/>
                </a:lnTo>
                <a:lnTo>
                  <a:pt x="136" y="40"/>
                </a:lnTo>
                <a:lnTo>
                  <a:pt x="136" y="40"/>
                </a:lnTo>
                <a:lnTo>
                  <a:pt x="136" y="40"/>
                </a:lnTo>
                <a:lnTo>
                  <a:pt x="136" y="40"/>
                </a:lnTo>
                <a:lnTo>
                  <a:pt x="136" y="40"/>
                </a:lnTo>
                <a:lnTo>
                  <a:pt x="136" y="40"/>
                </a:lnTo>
                <a:lnTo>
                  <a:pt x="136" y="40"/>
                </a:lnTo>
                <a:lnTo>
                  <a:pt x="136" y="40"/>
                </a:lnTo>
                <a:lnTo>
                  <a:pt x="137" y="40"/>
                </a:lnTo>
                <a:lnTo>
                  <a:pt x="137" y="40"/>
                </a:lnTo>
                <a:lnTo>
                  <a:pt x="137" y="40"/>
                </a:lnTo>
                <a:lnTo>
                  <a:pt x="137" y="40"/>
                </a:lnTo>
                <a:lnTo>
                  <a:pt x="137" y="40"/>
                </a:lnTo>
                <a:lnTo>
                  <a:pt x="137" y="40"/>
                </a:lnTo>
                <a:lnTo>
                  <a:pt x="137" y="40"/>
                </a:lnTo>
                <a:lnTo>
                  <a:pt x="137" y="40"/>
                </a:lnTo>
                <a:lnTo>
                  <a:pt x="137" y="40"/>
                </a:lnTo>
                <a:lnTo>
                  <a:pt x="137" y="40"/>
                </a:lnTo>
                <a:lnTo>
                  <a:pt x="137" y="40"/>
                </a:lnTo>
                <a:lnTo>
                  <a:pt x="137" y="40"/>
                </a:lnTo>
                <a:lnTo>
                  <a:pt x="137" y="40"/>
                </a:lnTo>
                <a:lnTo>
                  <a:pt x="137" y="40"/>
                </a:lnTo>
                <a:lnTo>
                  <a:pt x="137" y="40"/>
                </a:lnTo>
                <a:lnTo>
                  <a:pt x="137" y="39"/>
                </a:lnTo>
                <a:lnTo>
                  <a:pt x="137" y="39"/>
                </a:lnTo>
                <a:lnTo>
                  <a:pt x="137" y="39"/>
                </a:lnTo>
                <a:lnTo>
                  <a:pt x="137" y="39"/>
                </a:lnTo>
                <a:lnTo>
                  <a:pt x="137" y="39"/>
                </a:lnTo>
                <a:lnTo>
                  <a:pt x="138" y="39"/>
                </a:lnTo>
                <a:lnTo>
                  <a:pt x="138" y="39"/>
                </a:lnTo>
                <a:lnTo>
                  <a:pt x="138" y="39"/>
                </a:lnTo>
                <a:lnTo>
                  <a:pt x="138" y="39"/>
                </a:lnTo>
                <a:lnTo>
                  <a:pt x="138" y="39"/>
                </a:lnTo>
                <a:lnTo>
                  <a:pt x="138" y="39"/>
                </a:lnTo>
                <a:lnTo>
                  <a:pt x="138" y="39"/>
                </a:lnTo>
                <a:lnTo>
                  <a:pt x="138" y="39"/>
                </a:lnTo>
                <a:lnTo>
                  <a:pt x="138" y="39"/>
                </a:lnTo>
                <a:lnTo>
                  <a:pt x="138" y="39"/>
                </a:lnTo>
                <a:lnTo>
                  <a:pt x="138" y="39"/>
                </a:lnTo>
                <a:lnTo>
                  <a:pt x="138" y="39"/>
                </a:lnTo>
                <a:lnTo>
                  <a:pt x="138" y="39"/>
                </a:lnTo>
                <a:lnTo>
                  <a:pt x="138" y="39"/>
                </a:lnTo>
                <a:lnTo>
                  <a:pt x="138" y="39"/>
                </a:lnTo>
                <a:lnTo>
                  <a:pt x="138" y="39"/>
                </a:lnTo>
                <a:lnTo>
                  <a:pt x="138" y="39"/>
                </a:lnTo>
                <a:lnTo>
                  <a:pt x="138" y="39"/>
                </a:lnTo>
                <a:lnTo>
                  <a:pt x="138" y="39"/>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7" y="42"/>
                </a:lnTo>
                <a:lnTo>
                  <a:pt x="137" y="42"/>
                </a:lnTo>
                <a:lnTo>
                  <a:pt x="137" y="42"/>
                </a:lnTo>
                <a:lnTo>
                  <a:pt x="137" y="42"/>
                </a:lnTo>
                <a:lnTo>
                  <a:pt x="137" y="42"/>
                </a:lnTo>
                <a:lnTo>
                  <a:pt x="137" y="42"/>
                </a:lnTo>
                <a:lnTo>
                  <a:pt x="137" y="42"/>
                </a:lnTo>
                <a:lnTo>
                  <a:pt x="137" y="42"/>
                </a:lnTo>
                <a:lnTo>
                  <a:pt x="137" y="42"/>
                </a:lnTo>
                <a:lnTo>
                  <a:pt x="137" y="42"/>
                </a:lnTo>
                <a:lnTo>
                  <a:pt x="137" y="42"/>
                </a:lnTo>
                <a:lnTo>
                  <a:pt x="137" y="42"/>
                </a:lnTo>
                <a:lnTo>
                  <a:pt x="137" y="42"/>
                </a:lnTo>
                <a:lnTo>
                  <a:pt x="137" y="42"/>
                </a:lnTo>
                <a:lnTo>
                  <a:pt x="137" y="42"/>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4"/>
                </a:lnTo>
                <a:lnTo>
                  <a:pt x="137" y="44"/>
                </a:lnTo>
                <a:lnTo>
                  <a:pt x="137" y="44"/>
                </a:lnTo>
                <a:lnTo>
                  <a:pt x="137" y="44"/>
                </a:lnTo>
                <a:lnTo>
                  <a:pt x="137" y="44"/>
                </a:lnTo>
                <a:lnTo>
                  <a:pt x="137" y="44"/>
                </a:lnTo>
                <a:lnTo>
                  <a:pt x="137" y="44"/>
                </a:lnTo>
                <a:lnTo>
                  <a:pt x="137"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9" y="44"/>
                </a:lnTo>
                <a:lnTo>
                  <a:pt x="139" y="44"/>
                </a:lnTo>
                <a:lnTo>
                  <a:pt x="139" y="44"/>
                </a:lnTo>
                <a:lnTo>
                  <a:pt x="139" y="44"/>
                </a:lnTo>
                <a:lnTo>
                  <a:pt x="139" y="44"/>
                </a:lnTo>
                <a:lnTo>
                  <a:pt x="139" y="44"/>
                </a:lnTo>
                <a:lnTo>
                  <a:pt x="139" y="44"/>
                </a:lnTo>
                <a:lnTo>
                  <a:pt x="139" y="44"/>
                </a:lnTo>
                <a:lnTo>
                  <a:pt x="139" y="44"/>
                </a:lnTo>
                <a:lnTo>
                  <a:pt x="139" y="44"/>
                </a:lnTo>
                <a:lnTo>
                  <a:pt x="139" y="44"/>
                </a:lnTo>
                <a:lnTo>
                  <a:pt x="139" y="44"/>
                </a:lnTo>
                <a:lnTo>
                  <a:pt x="139" y="44"/>
                </a:lnTo>
                <a:lnTo>
                  <a:pt x="139" y="44"/>
                </a:lnTo>
                <a:lnTo>
                  <a:pt x="139" y="44"/>
                </a:lnTo>
                <a:lnTo>
                  <a:pt x="139" y="44"/>
                </a:lnTo>
                <a:lnTo>
                  <a:pt x="139"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5"/>
                </a:lnTo>
                <a:lnTo>
                  <a:pt x="140" y="45"/>
                </a:lnTo>
                <a:lnTo>
                  <a:pt x="140" y="45"/>
                </a:lnTo>
                <a:lnTo>
                  <a:pt x="140" y="45"/>
                </a:lnTo>
                <a:lnTo>
                  <a:pt x="140" y="45"/>
                </a:lnTo>
                <a:lnTo>
                  <a:pt x="140"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2" y="46"/>
                </a:lnTo>
                <a:lnTo>
                  <a:pt x="143" y="47"/>
                </a:lnTo>
                <a:lnTo>
                  <a:pt x="143" y="47"/>
                </a:lnTo>
                <a:lnTo>
                  <a:pt x="143" y="47"/>
                </a:lnTo>
                <a:lnTo>
                  <a:pt x="143" y="47"/>
                </a:lnTo>
                <a:lnTo>
                  <a:pt x="144" y="47"/>
                </a:lnTo>
                <a:lnTo>
                  <a:pt x="145" y="47"/>
                </a:lnTo>
                <a:lnTo>
                  <a:pt x="145" y="47"/>
                </a:lnTo>
                <a:lnTo>
                  <a:pt x="146" y="47"/>
                </a:lnTo>
                <a:lnTo>
                  <a:pt x="146" y="47"/>
                </a:lnTo>
                <a:lnTo>
                  <a:pt x="146" y="47"/>
                </a:lnTo>
                <a:lnTo>
                  <a:pt x="147" y="46"/>
                </a:lnTo>
                <a:lnTo>
                  <a:pt x="147" y="46"/>
                </a:lnTo>
                <a:lnTo>
                  <a:pt x="148" y="46"/>
                </a:lnTo>
                <a:lnTo>
                  <a:pt x="148" y="46"/>
                </a:lnTo>
                <a:lnTo>
                  <a:pt x="149" y="46"/>
                </a:lnTo>
                <a:lnTo>
                  <a:pt x="149" y="46"/>
                </a:lnTo>
                <a:lnTo>
                  <a:pt x="150" y="45"/>
                </a:lnTo>
                <a:lnTo>
                  <a:pt x="150" y="45"/>
                </a:lnTo>
                <a:lnTo>
                  <a:pt x="150" y="45"/>
                </a:lnTo>
                <a:lnTo>
                  <a:pt x="150" y="45"/>
                </a:lnTo>
                <a:lnTo>
                  <a:pt x="150" y="45"/>
                </a:lnTo>
                <a:lnTo>
                  <a:pt x="150" y="45"/>
                </a:lnTo>
                <a:lnTo>
                  <a:pt x="150" y="45"/>
                </a:lnTo>
                <a:lnTo>
                  <a:pt x="150" y="45"/>
                </a:lnTo>
                <a:lnTo>
                  <a:pt x="150" y="45"/>
                </a:lnTo>
                <a:lnTo>
                  <a:pt x="151" y="44"/>
                </a:lnTo>
                <a:lnTo>
                  <a:pt x="152" y="44"/>
                </a:lnTo>
                <a:lnTo>
                  <a:pt x="152" y="44"/>
                </a:lnTo>
                <a:lnTo>
                  <a:pt x="152" y="44"/>
                </a:lnTo>
                <a:lnTo>
                  <a:pt x="152" y="44"/>
                </a:lnTo>
                <a:lnTo>
                  <a:pt x="152" y="44"/>
                </a:lnTo>
                <a:lnTo>
                  <a:pt x="152" y="44"/>
                </a:lnTo>
                <a:lnTo>
                  <a:pt x="152" y="44"/>
                </a:lnTo>
                <a:lnTo>
                  <a:pt x="152" y="44"/>
                </a:lnTo>
                <a:lnTo>
                  <a:pt x="152" y="44"/>
                </a:lnTo>
                <a:lnTo>
                  <a:pt x="152" y="44"/>
                </a:lnTo>
                <a:lnTo>
                  <a:pt x="152" y="44"/>
                </a:lnTo>
                <a:lnTo>
                  <a:pt x="152" y="44"/>
                </a:lnTo>
                <a:lnTo>
                  <a:pt x="152" y="44"/>
                </a:lnTo>
                <a:lnTo>
                  <a:pt x="153" y="44"/>
                </a:lnTo>
                <a:lnTo>
                  <a:pt x="153" y="44"/>
                </a:lnTo>
                <a:lnTo>
                  <a:pt x="153" y="44"/>
                </a:lnTo>
                <a:lnTo>
                  <a:pt x="153" y="44"/>
                </a:lnTo>
                <a:lnTo>
                  <a:pt x="153" y="44"/>
                </a:lnTo>
                <a:lnTo>
                  <a:pt x="153" y="44"/>
                </a:lnTo>
                <a:lnTo>
                  <a:pt x="154" y="44"/>
                </a:lnTo>
                <a:lnTo>
                  <a:pt x="154" y="44"/>
                </a:lnTo>
                <a:lnTo>
                  <a:pt x="155" y="43"/>
                </a:lnTo>
                <a:lnTo>
                  <a:pt x="155" y="43"/>
                </a:lnTo>
                <a:lnTo>
                  <a:pt x="155" y="43"/>
                </a:lnTo>
                <a:lnTo>
                  <a:pt x="155" y="43"/>
                </a:lnTo>
                <a:lnTo>
                  <a:pt x="156" y="43"/>
                </a:lnTo>
                <a:lnTo>
                  <a:pt x="156" y="42"/>
                </a:lnTo>
                <a:lnTo>
                  <a:pt x="157" y="42"/>
                </a:lnTo>
                <a:lnTo>
                  <a:pt x="157" y="42"/>
                </a:lnTo>
                <a:lnTo>
                  <a:pt x="157" y="42"/>
                </a:lnTo>
                <a:lnTo>
                  <a:pt x="157" y="42"/>
                </a:lnTo>
                <a:lnTo>
                  <a:pt x="157" y="42"/>
                </a:lnTo>
                <a:lnTo>
                  <a:pt x="157" y="42"/>
                </a:lnTo>
                <a:lnTo>
                  <a:pt x="157" y="42"/>
                </a:lnTo>
                <a:lnTo>
                  <a:pt x="157" y="42"/>
                </a:lnTo>
                <a:lnTo>
                  <a:pt x="157" y="42"/>
                </a:lnTo>
                <a:lnTo>
                  <a:pt x="157" y="41"/>
                </a:lnTo>
                <a:lnTo>
                  <a:pt x="157" y="41"/>
                </a:lnTo>
                <a:lnTo>
                  <a:pt x="157" y="41"/>
                </a:lnTo>
                <a:lnTo>
                  <a:pt x="157" y="41"/>
                </a:lnTo>
                <a:lnTo>
                  <a:pt x="157" y="41"/>
                </a:lnTo>
                <a:lnTo>
                  <a:pt x="157" y="41"/>
                </a:lnTo>
                <a:lnTo>
                  <a:pt x="157" y="41"/>
                </a:lnTo>
                <a:lnTo>
                  <a:pt x="157" y="41"/>
                </a:lnTo>
                <a:lnTo>
                  <a:pt x="157" y="41"/>
                </a:lnTo>
                <a:lnTo>
                  <a:pt x="157" y="41"/>
                </a:lnTo>
                <a:lnTo>
                  <a:pt x="157" y="41"/>
                </a:lnTo>
                <a:lnTo>
                  <a:pt x="157" y="41"/>
                </a:lnTo>
                <a:lnTo>
                  <a:pt x="157" y="41"/>
                </a:lnTo>
                <a:lnTo>
                  <a:pt x="157" y="41"/>
                </a:lnTo>
                <a:lnTo>
                  <a:pt x="157" y="41"/>
                </a:lnTo>
                <a:lnTo>
                  <a:pt x="157" y="41"/>
                </a:lnTo>
                <a:lnTo>
                  <a:pt x="157" y="41"/>
                </a:lnTo>
                <a:lnTo>
                  <a:pt x="157" y="41"/>
                </a:lnTo>
                <a:lnTo>
                  <a:pt x="157" y="41"/>
                </a:lnTo>
                <a:lnTo>
                  <a:pt x="157" y="40"/>
                </a:lnTo>
                <a:lnTo>
                  <a:pt x="157" y="40"/>
                </a:lnTo>
                <a:lnTo>
                  <a:pt x="157" y="40"/>
                </a:lnTo>
                <a:lnTo>
                  <a:pt x="157" y="40"/>
                </a:lnTo>
                <a:lnTo>
                  <a:pt x="157" y="40"/>
                </a:lnTo>
                <a:lnTo>
                  <a:pt x="157" y="40"/>
                </a:lnTo>
                <a:lnTo>
                  <a:pt x="157" y="40"/>
                </a:lnTo>
                <a:lnTo>
                  <a:pt x="157" y="40"/>
                </a:lnTo>
                <a:lnTo>
                  <a:pt x="157" y="40"/>
                </a:lnTo>
                <a:lnTo>
                  <a:pt x="157" y="40"/>
                </a:lnTo>
                <a:lnTo>
                  <a:pt x="157" y="40"/>
                </a:lnTo>
                <a:lnTo>
                  <a:pt x="157" y="40"/>
                </a:lnTo>
                <a:lnTo>
                  <a:pt x="157" y="40"/>
                </a:lnTo>
                <a:lnTo>
                  <a:pt x="157" y="40"/>
                </a:lnTo>
                <a:lnTo>
                  <a:pt x="157" y="39"/>
                </a:lnTo>
                <a:lnTo>
                  <a:pt x="157" y="39"/>
                </a:lnTo>
                <a:lnTo>
                  <a:pt x="157" y="39"/>
                </a:lnTo>
                <a:lnTo>
                  <a:pt x="157" y="39"/>
                </a:lnTo>
                <a:lnTo>
                  <a:pt x="157" y="39"/>
                </a:lnTo>
                <a:lnTo>
                  <a:pt x="157" y="39"/>
                </a:lnTo>
                <a:lnTo>
                  <a:pt x="157" y="39"/>
                </a:lnTo>
                <a:lnTo>
                  <a:pt x="157" y="39"/>
                </a:lnTo>
                <a:lnTo>
                  <a:pt x="157" y="39"/>
                </a:lnTo>
                <a:lnTo>
                  <a:pt x="157" y="39"/>
                </a:lnTo>
                <a:lnTo>
                  <a:pt x="157" y="38"/>
                </a:lnTo>
                <a:lnTo>
                  <a:pt x="157" y="38"/>
                </a:lnTo>
                <a:lnTo>
                  <a:pt x="157" y="38"/>
                </a:lnTo>
                <a:lnTo>
                  <a:pt x="157" y="38"/>
                </a:lnTo>
                <a:lnTo>
                  <a:pt x="158" y="38"/>
                </a:lnTo>
                <a:lnTo>
                  <a:pt x="158" y="38"/>
                </a:lnTo>
                <a:lnTo>
                  <a:pt x="158" y="38"/>
                </a:lnTo>
                <a:lnTo>
                  <a:pt x="158" y="38"/>
                </a:lnTo>
                <a:lnTo>
                  <a:pt x="159" y="38"/>
                </a:lnTo>
                <a:lnTo>
                  <a:pt x="159" y="38"/>
                </a:lnTo>
                <a:lnTo>
                  <a:pt x="159" y="37"/>
                </a:lnTo>
                <a:lnTo>
                  <a:pt x="159" y="37"/>
                </a:lnTo>
                <a:lnTo>
                  <a:pt x="159" y="37"/>
                </a:lnTo>
                <a:lnTo>
                  <a:pt x="159" y="37"/>
                </a:lnTo>
                <a:lnTo>
                  <a:pt x="159" y="37"/>
                </a:lnTo>
                <a:lnTo>
                  <a:pt x="160" y="37"/>
                </a:lnTo>
                <a:lnTo>
                  <a:pt x="160" y="37"/>
                </a:lnTo>
                <a:lnTo>
                  <a:pt x="161" y="37"/>
                </a:lnTo>
                <a:lnTo>
                  <a:pt x="161" y="38"/>
                </a:lnTo>
                <a:lnTo>
                  <a:pt x="162" y="38"/>
                </a:lnTo>
                <a:lnTo>
                  <a:pt x="162" y="38"/>
                </a:lnTo>
                <a:lnTo>
                  <a:pt x="162" y="38"/>
                </a:lnTo>
                <a:lnTo>
                  <a:pt x="163" y="38"/>
                </a:lnTo>
                <a:lnTo>
                  <a:pt x="164" y="39"/>
                </a:lnTo>
                <a:lnTo>
                  <a:pt x="164" y="39"/>
                </a:lnTo>
                <a:lnTo>
                  <a:pt x="164" y="39"/>
                </a:lnTo>
                <a:lnTo>
                  <a:pt x="165" y="39"/>
                </a:lnTo>
                <a:lnTo>
                  <a:pt x="165" y="39"/>
                </a:lnTo>
                <a:lnTo>
                  <a:pt x="165" y="38"/>
                </a:lnTo>
                <a:lnTo>
                  <a:pt x="166" y="38"/>
                </a:lnTo>
                <a:lnTo>
                  <a:pt x="166" y="38"/>
                </a:lnTo>
                <a:lnTo>
                  <a:pt x="166" y="38"/>
                </a:lnTo>
                <a:lnTo>
                  <a:pt x="166" y="37"/>
                </a:lnTo>
                <a:lnTo>
                  <a:pt x="167" y="37"/>
                </a:lnTo>
                <a:lnTo>
                  <a:pt x="167" y="37"/>
                </a:lnTo>
                <a:lnTo>
                  <a:pt x="167" y="37"/>
                </a:lnTo>
                <a:lnTo>
                  <a:pt x="167" y="37"/>
                </a:lnTo>
                <a:lnTo>
                  <a:pt x="167" y="37"/>
                </a:lnTo>
                <a:lnTo>
                  <a:pt x="167" y="36"/>
                </a:lnTo>
                <a:lnTo>
                  <a:pt x="167" y="36"/>
                </a:lnTo>
                <a:lnTo>
                  <a:pt x="167" y="36"/>
                </a:lnTo>
                <a:lnTo>
                  <a:pt x="167" y="35"/>
                </a:lnTo>
                <a:lnTo>
                  <a:pt x="167" y="35"/>
                </a:lnTo>
                <a:lnTo>
                  <a:pt x="167" y="35"/>
                </a:lnTo>
                <a:lnTo>
                  <a:pt x="167" y="35"/>
                </a:lnTo>
                <a:lnTo>
                  <a:pt x="167" y="35"/>
                </a:lnTo>
                <a:lnTo>
                  <a:pt x="167" y="35"/>
                </a:lnTo>
                <a:lnTo>
                  <a:pt x="167" y="34"/>
                </a:lnTo>
                <a:lnTo>
                  <a:pt x="167" y="34"/>
                </a:lnTo>
                <a:lnTo>
                  <a:pt x="167" y="34"/>
                </a:lnTo>
                <a:lnTo>
                  <a:pt x="167" y="34"/>
                </a:lnTo>
                <a:lnTo>
                  <a:pt x="167" y="34"/>
                </a:lnTo>
                <a:lnTo>
                  <a:pt x="167" y="34"/>
                </a:lnTo>
                <a:lnTo>
                  <a:pt x="167" y="34"/>
                </a:lnTo>
                <a:lnTo>
                  <a:pt x="168" y="34"/>
                </a:lnTo>
                <a:lnTo>
                  <a:pt x="168" y="34"/>
                </a:lnTo>
                <a:lnTo>
                  <a:pt x="168" y="34"/>
                </a:lnTo>
                <a:lnTo>
                  <a:pt x="168" y="34"/>
                </a:lnTo>
                <a:lnTo>
                  <a:pt x="168" y="34"/>
                </a:lnTo>
                <a:lnTo>
                  <a:pt x="169" y="33"/>
                </a:lnTo>
                <a:lnTo>
                  <a:pt x="169" y="33"/>
                </a:lnTo>
                <a:lnTo>
                  <a:pt x="169" y="33"/>
                </a:lnTo>
                <a:lnTo>
                  <a:pt x="170" y="33"/>
                </a:lnTo>
                <a:lnTo>
                  <a:pt x="170" y="33"/>
                </a:lnTo>
                <a:lnTo>
                  <a:pt x="170" y="33"/>
                </a:lnTo>
                <a:lnTo>
                  <a:pt x="170" y="33"/>
                </a:lnTo>
                <a:lnTo>
                  <a:pt x="170" y="33"/>
                </a:lnTo>
                <a:lnTo>
                  <a:pt x="170" y="33"/>
                </a:lnTo>
                <a:lnTo>
                  <a:pt x="170" y="33"/>
                </a:lnTo>
                <a:lnTo>
                  <a:pt x="170" y="33"/>
                </a:lnTo>
                <a:lnTo>
                  <a:pt x="170" y="33"/>
                </a:lnTo>
                <a:lnTo>
                  <a:pt x="170" y="32"/>
                </a:lnTo>
                <a:lnTo>
                  <a:pt x="171" y="32"/>
                </a:lnTo>
                <a:lnTo>
                  <a:pt x="171" y="32"/>
                </a:lnTo>
                <a:lnTo>
                  <a:pt x="171" y="32"/>
                </a:lnTo>
                <a:lnTo>
                  <a:pt x="171" y="32"/>
                </a:lnTo>
                <a:lnTo>
                  <a:pt x="171" y="33"/>
                </a:lnTo>
                <a:lnTo>
                  <a:pt x="171" y="33"/>
                </a:lnTo>
                <a:lnTo>
                  <a:pt x="171" y="33"/>
                </a:lnTo>
                <a:lnTo>
                  <a:pt x="171" y="33"/>
                </a:lnTo>
                <a:lnTo>
                  <a:pt x="171" y="32"/>
                </a:lnTo>
                <a:lnTo>
                  <a:pt x="171" y="32"/>
                </a:lnTo>
                <a:lnTo>
                  <a:pt x="171" y="32"/>
                </a:lnTo>
                <a:lnTo>
                  <a:pt x="172" y="32"/>
                </a:lnTo>
                <a:lnTo>
                  <a:pt x="172" y="32"/>
                </a:lnTo>
                <a:lnTo>
                  <a:pt x="172" y="32"/>
                </a:lnTo>
                <a:lnTo>
                  <a:pt x="172" y="33"/>
                </a:lnTo>
                <a:lnTo>
                  <a:pt x="172" y="33"/>
                </a:lnTo>
                <a:lnTo>
                  <a:pt x="172" y="33"/>
                </a:lnTo>
                <a:lnTo>
                  <a:pt x="172" y="33"/>
                </a:lnTo>
                <a:lnTo>
                  <a:pt x="172" y="33"/>
                </a:lnTo>
                <a:lnTo>
                  <a:pt x="172" y="33"/>
                </a:lnTo>
                <a:lnTo>
                  <a:pt x="171" y="33"/>
                </a:lnTo>
                <a:lnTo>
                  <a:pt x="171" y="33"/>
                </a:lnTo>
                <a:lnTo>
                  <a:pt x="171" y="33"/>
                </a:lnTo>
                <a:lnTo>
                  <a:pt x="171" y="33"/>
                </a:lnTo>
                <a:lnTo>
                  <a:pt x="171" y="33"/>
                </a:lnTo>
                <a:lnTo>
                  <a:pt x="171" y="33"/>
                </a:lnTo>
                <a:lnTo>
                  <a:pt x="172" y="33"/>
                </a:lnTo>
                <a:lnTo>
                  <a:pt x="172" y="33"/>
                </a:lnTo>
                <a:lnTo>
                  <a:pt x="172" y="34"/>
                </a:lnTo>
                <a:lnTo>
                  <a:pt x="172" y="34"/>
                </a:lnTo>
                <a:lnTo>
                  <a:pt x="172" y="34"/>
                </a:lnTo>
                <a:lnTo>
                  <a:pt x="172" y="34"/>
                </a:lnTo>
                <a:lnTo>
                  <a:pt x="172" y="34"/>
                </a:lnTo>
                <a:lnTo>
                  <a:pt x="172" y="34"/>
                </a:lnTo>
                <a:lnTo>
                  <a:pt x="172" y="34"/>
                </a:lnTo>
                <a:lnTo>
                  <a:pt x="173" y="34"/>
                </a:lnTo>
                <a:lnTo>
                  <a:pt x="173" y="34"/>
                </a:lnTo>
                <a:lnTo>
                  <a:pt x="173" y="34"/>
                </a:lnTo>
                <a:lnTo>
                  <a:pt x="173" y="34"/>
                </a:lnTo>
                <a:lnTo>
                  <a:pt x="173" y="34"/>
                </a:lnTo>
                <a:lnTo>
                  <a:pt x="173" y="34"/>
                </a:lnTo>
                <a:lnTo>
                  <a:pt x="173" y="34"/>
                </a:lnTo>
                <a:lnTo>
                  <a:pt x="173" y="34"/>
                </a:lnTo>
                <a:lnTo>
                  <a:pt x="173" y="34"/>
                </a:lnTo>
                <a:lnTo>
                  <a:pt x="174" y="34"/>
                </a:lnTo>
                <a:lnTo>
                  <a:pt x="174" y="34"/>
                </a:lnTo>
                <a:lnTo>
                  <a:pt x="174" y="34"/>
                </a:lnTo>
                <a:lnTo>
                  <a:pt x="174" y="34"/>
                </a:lnTo>
                <a:lnTo>
                  <a:pt x="174" y="34"/>
                </a:lnTo>
                <a:lnTo>
                  <a:pt x="174" y="34"/>
                </a:lnTo>
                <a:lnTo>
                  <a:pt x="175" y="33"/>
                </a:lnTo>
                <a:lnTo>
                  <a:pt x="175" y="33"/>
                </a:lnTo>
                <a:lnTo>
                  <a:pt x="175" y="33"/>
                </a:lnTo>
                <a:lnTo>
                  <a:pt x="175" y="33"/>
                </a:lnTo>
                <a:lnTo>
                  <a:pt x="175" y="33"/>
                </a:lnTo>
                <a:lnTo>
                  <a:pt x="175" y="33"/>
                </a:lnTo>
                <a:lnTo>
                  <a:pt x="175" y="33"/>
                </a:lnTo>
                <a:lnTo>
                  <a:pt x="175" y="33"/>
                </a:lnTo>
                <a:lnTo>
                  <a:pt x="175" y="33"/>
                </a:lnTo>
                <a:lnTo>
                  <a:pt x="175" y="33"/>
                </a:lnTo>
                <a:lnTo>
                  <a:pt x="175" y="33"/>
                </a:lnTo>
                <a:lnTo>
                  <a:pt x="176" y="33"/>
                </a:lnTo>
                <a:lnTo>
                  <a:pt x="176" y="33"/>
                </a:lnTo>
                <a:lnTo>
                  <a:pt x="176" y="33"/>
                </a:lnTo>
                <a:lnTo>
                  <a:pt x="176" y="32"/>
                </a:lnTo>
                <a:lnTo>
                  <a:pt x="176" y="32"/>
                </a:lnTo>
                <a:lnTo>
                  <a:pt x="176" y="32"/>
                </a:lnTo>
                <a:lnTo>
                  <a:pt x="176" y="32"/>
                </a:lnTo>
                <a:lnTo>
                  <a:pt x="176" y="32"/>
                </a:lnTo>
                <a:lnTo>
                  <a:pt x="176" y="32"/>
                </a:lnTo>
                <a:lnTo>
                  <a:pt x="177" y="32"/>
                </a:lnTo>
                <a:lnTo>
                  <a:pt x="177" y="31"/>
                </a:lnTo>
                <a:lnTo>
                  <a:pt x="177" y="31"/>
                </a:lnTo>
                <a:lnTo>
                  <a:pt x="177" y="31"/>
                </a:lnTo>
                <a:lnTo>
                  <a:pt x="177" y="31"/>
                </a:lnTo>
                <a:lnTo>
                  <a:pt x="177" y="31"/>
                </a:lnTo>
                <a:lnTo>
                  <a:pt x="177" y="31"/>
                </a:lnTo>
                <a:lnTo>
                  <a:pt x="177" y="30"/>
                </a:lnTo>
                <a:lnTo>
                  <a:pt x="177" y="30"/>
                </a:lnTo>
                <a:lnTo>
                  <a:pt x="177" y="30"/>
                </a:lnTo>
                <a:lnTo>
                  <a:pt x="177" y="30"/>
                </a:lnTo>
                <a:lnTo>
                  <a:pt x="178" y="30"/>
                </a:lnTo>
                <a:lnTo>
                  <a:pt x="178" y="30"/>
                </a:lnTo>
                <a:lnTo>
                  <a:pt x="178" y="30"/>
                </a:lnTo>
                <a:lnTo>
                  <a:pt x="178" y="30"/>
                </a:lnTo>
                <a:lnTo>
                  <a:pt x="178" y="30"/>
                </a:lnTo>
                <a:lnTo>
                  <a:pt x="179" y="30"/>
                </a:lnTo>
                <a:lnTo>
                  <a:pt x="179" y="31"/>
                </a:lnTo>
                <a:lnTo>
                  <a:pt x="179" y="31"/>
                </a:lnTo>
                <a:lnTo>
                  <a:pt x="179" y="31"/>
                </a:lnTo>
                <a:lnTo>
                  <a:pt x="180" y="31"/>
                </a:lnTo>
                <a:lnTo>
                  <a:pt x="180" y="31"/>
                </a:lnTo>
                <a:lnTo>
                  <a:pt x="180" y="31"/>
                </a:lnTo>
                <a:lnTo>
                  <a:pt x="180" y="31"/>
                </a:lnTo>
                <a:lnTo>
                  <a:pt x="180" y="31"/>
                </a:lnTo>
                <a:lnTo>
                  <a:pt x="180" y="31"/>
                </a:lnTo>
                <a:lnTo>
                  <a:pt x="180" y="31"/>
                </a:lnTo>
                <a:lnTo>
                  <a:pt x="180" y="31"/>
                </a:lnTo>
                <a:lnTo>
                  <a:pt x="180" y="31"/>
                </a:lnTo>
                <a:lnTo>
                  <a:pt x="180" y="31"/>
                </a:lnTo>
                <a:lnTo>
                  <a:pt x="181" y="31"/>
                </a:lnTo>
                <a:lnTo>
                  <a:pt x="181" y="31"/>
                </a:lnTo>
                <a:lnTo>
                  <a:pt x="181" y="31"/>
                </a:lnTo>
                <a:lnTo>
                  <a:pt x="181" y="31"/>
                </a:lnTo>
                <a:lnTo>
                  <a:pt x="181" y="31"/>
                </a:lnTo>
                <a:lnTo>
                  <a:pt x="182" y="31"/>
                </a:lnTo>
                <a:lnTo>
                  <a:pt x="182" y="31"/>
                </a:lnTo>
                <a:lnTo>
                  <a:pt x="182" y="31"/>
                </a:lnTo>
                <a:lnTo>
                  <a:pt x="182" y="31"/>
                </a:lnTo>
                <a:lnTo>
                  <a:pt x="182" y="31"/>
                </a:lnTo>
                <a:lnTo>
                  <a:pt x="182" y="31"/>
                </a:lnTo>
                <a:lnTo>
                  <a:pt x="182" y="31"/>
                </a:lnTo>
                <a:lnTo>
                  <a:pt x="182" y="30"/>
                </a:lnTo>
                <a:lnTo>
                  <a:pt x="182" y="30"/>
                </a:lnTo>
                <a:lnTo>
                  <a:pt x="182" y="30"/>
                </a:lnTo>
                <a:lnTo>
                  <a:pt x="182" y="30"/>
                </a:lnTo>
                <a:lnTo>
                  <a:pt x="182" y="30"/>
                </a:lnTo>
                <a:lnTo>
                  <a:pt x="182" y="31"/>
                </a:lnTo>
                <a:lnTo>
                  <a:pt x="183" y="31"/>
                </a:lnTo>
                <a:lnTo>
                  <a:pt x="183" y="31"/>
                </a:lnTo>
                <a:lnTo>
                  <a:pt x="183" y="31"/>
                </a:lnTo>
                <a:lnTo>
                  <a:pt x="184" y="32"/>
                </a:lnTo>
                <a:lnTo>
                  <a:pt x="184" y="32"/>
                </a:lnTo>
                <a:lnTo>
                  <a:pt x="184" y="32"/>
                </a:lnTo>
                <a:lnTo>
                  <a:pt x="184" y="33"/>
                </a:lnTo>
                <a:lnTo>
                  <a:pt x="184" y="33"/>
                </a:lnTo>
                <a:lnTo>
                  <a:pt x="184" y="33"/>
                </a:lnTo>
                <a:lnTo>
                  <a:pt x="184" y="33"/>
                </a:lnTo>
                <a:lnTo>
                  <a:pt x="184" y="34"/>
                </a:lnTo>
                <a:lnTo>
                  <a:pt x="184" y="34"/>
                </a:lnTo>
                <a:lnTo>
                  <a:pt x="184" y="34"/>
                </a:lnTo>
                <a:lnTo>
                  <a:pt x="184" y="34"/>
                </a:lnTo>
                <a:lnTo>
                  <a:pt x="184" y="35"/>
                </a:lnTo>
                <a:lnTo>
                  <a:pt x="185" y="35"/>
                </a:lnTo>
                <a:lnTo>
                  <a:pt x="185" y="35"/>
                </a:lnTo>
                <a:lnTo>
                  <a:pt x="185" y="36"/>
                </a:lnTo>
                <a:lnTo>
                  <a:pt x="186" y="36"/>
                </a:lnTo>
                <a:lnTo>
                  <a:pt x="186" y="36"/>
                </a:lnTo>
                <a:lnTo>
                  <a:pt x="187" y="36"/>
                </a:lnTo>
                <a:lnTo>
                  <a:pt x="187" y="36"/>
                </a:lnTo>
                <a:lnTo>
                  <a:pt x="187" y="36"/>
                </a:lnTo>
                <a:lnTo>
                  <a:pt x="188" y="35"/>
                </a:lnTo>
                <a:lnTo>
                  <a:pt x="188" y="35"/>
                </a:lnTo>
                <a:lnTo>
                  <a:pt x="188" y="35"/>
                </a:lnTo>
                <a:lnTo>
                  <a:pt x="188" y="34"/>
                </a:lnTo>
                <a:lnTo>
                  <a:pt x="188" y="34"/>
                </a:lnTo>
                <a:lnTo>
                  <a:pt x="188" y="34"/>
                </a:lnTo>
                <a:lnTo>
                  <a:pt x="188" y="34"/>
                </a:lnTo>
                <a:lnTo>
                  <a:pt x="188" y="34"/>
                </a:lnTo>
                <a:lnTo>
                  <a:pt x="188" y="34"/>
                </a:lnTo>
                <a:lnTo>
                  <a:pt x="188" y="34"/>
                </a:lnTo>
                <a:lnTo>
                  <a:pt x="188" y="34"/>
                </a:lnTo>
                <a:lnTo>
                  <a:pt x="188" y="34"/>
                </a:lnTo>
                <a:lnTo>
                  <a:pt x="189" y="34"/>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8" y="32"/>
                </a:lnTo>
                <a:lnTo>
                  <a:pt x="188" y="32"/>
                </a:lnTo>
                <a:lnTo>
                  <a:pt x="188" y="32"/>
                </a:lnTo>
                <a:lnTo>
                  <a:pt x="188" y="32"/>
                </a:lnTo>
                <a:lnTo>
                  <a:pt x="188" y="31"/>
                </a:lnTo>
                <a:lnTo>
                  <a:pt x="188" y="31"/>
                </a:lnTo>
                <a:lnTo>
                  <a:pt x="188" y="31"/>
                </a:lnTo>
                <a:lnTo>
                  <a:pt x="188" y="31"/>
                </a:lnTo>
                <a:lnTo>
                  <a:pt x="188" y="31"/>
                </a:lnTo>
                <a:lnTo>
                  <a:pt x="188" y="31"/>
                </a:lnTo>
                <a:lnTo>
                  <a:pt x="188" y="31"/>
                </a:lnTo>
                <a:lnTo>
                  <a:pt x="188" y="31"/>
                </a:lnTo>
                <a:lnTo>
                  <a:pt x="188" y="31"/>
                </a:lnTo>
                <a:lnTo>
                  <a:pt x="189" y="31"/>
                </a:lnTo>
                <a:lnTo>
                  <a:pt x="189" y="31"/>
                </a:lnTo>
                <a:lnTo>
                  <a:pt x="189" y="31"/>
                </a:lnTo>
                <a:lnTo>
                  <a:pt x="189" y="30"/>
                </a:lnTo>
                <a:lnTo>
                  <a:pt x="189" y="30"/>
                </a:lnTo>
                <a:lnTo>
                  <a:pt x="189" y="30"/>
                </a:lnTo>
                <a:lnTo>
                  <a:pt x="189" y="30"/>
                </a:lnTo>
                <a:lnTo>
                  <a:pt x="189" y="30"/>
                </a:lnTo>
                <a:lnTo>
                  <a:pt x="189" y="30"/>
                </a:lnTo>
                <a:lnTo>
                  <a:pt x="189" y="30"/>
                </a:lnTo>
                <a:lnTo>
                  <a:pt x="190" y="30"/>
                </a:lnTo>
                <a:lnTo>
                  <a:pt x="190" y="30"/>
                </a:lnTo>
                <a:lnTo>
                  <a:pt x="190" y="30"/>
                </a:lnTo>
                <a:lnTo>
                  <a:pt x="190" y="30"/>
                </a:lnTo>
                <a:lnTo>
                  <a:pt x="190" y="30"/>
                </a:lnTo>
                <a:lnTo>
                  <a:pt x="190" y="30"/>
                </a:lnTo>
                <a:lnTo>
                  <a:pt x="191" y="30"/>
                </a:lnTo>
                <a:lnTo>
                  <a:pt x="191" y="30"/>
                </a:lnTo>
                <a:lnTo>
                  <a:pt x="191" y="30"/>
                </a:lnTo>
                <a:lnTo>
                  <a:pt x="191" y="29"/>
                </a:lnTo>
                <a:lnTo>
                  <a:pt x="190" y="28"/>
                </a:lnTo>
                <a:lnTo>
                  <a:pt x="190" y="27"/>
                </a:lnTo>
                <a:lnTo>
                  <a:pt x="190" y="27"/>
                </a:lnTo>
                <a:lnTo>
                  <a:pt x="190" y="27"/>
                </a:lnTo>
                <a:lnTo>
                  <a:pt x="190" y="27"/>
                </a:lnTo>
                <a:lnTo>
                  <a:pt x="190" y="27"/>
                </a:lnTo>
                <a:lnTo>
                  <a:pt x="190" y="26"/>
                </a:lnTo>
                <a:lnTo>
                  <a:pt x="190" y="25"/>
                </a:lnTo>
                <a:lnTo>
                  <a:pt x="190" y="25"/>
                </a:lnTo>
                <a:lnTo>
                  <a:pt x="190" y="25"/>
                </a:lnTo>
                <a:lnTo>
                  <a:pt x="190" y="24"/>
                </a:lnTo>
                <a:lnTo>
                  <a:pt x="190" y="24"/>
                </a:lnTo>
                <a:lnTo>
                  <a:pt x="190" y="24"/>
                </a:lnTo>
                <a:lnTo>
                  <a:pt x="190" y="24"/>
                </a:lnTo>
                <a:lnTo>
                  <a:pt x="190" y="23"/>
                </a:lnTo>
                <a:lnTo>
                  <a:pt x="190" y="23"/>
                </a:lnTo>
                <a:lnTo>
                  <a:pt x="190" y="23"/>
                </a:lnTo>
                <a:lnTo>
                  <a:pt x="190" y="22"/>
                </a:lnTo>
                <a:lnTo>
                  <a:pt x="190" y="22"/>
                </a:lnTo>
                <a:lnTo>
                  <a:pt x="190" y="22"/>
                </a:lnTo>
                <a:lnTo>
                  <a:pt x="190" y="21"/>
                </a:lnTo>
                <a:lnTo>
                  <a:pt x="190" y="21"/>
                </a:lnTo>
                <a:lnTo>
                  <a:pt x="190" y="20"/>
                </a:lnTo>
                <a:lnTo>
                  <a:pt x="190" y="20"/>
                </a:lnTo>
                <a:lnTo>
                  <a:pt x="190" y="20"/>
                </a:lnTo>
                <a:lnTo>
                  <a:pt x="190" y="20"/>
                </a:lnTo>
                <a:lnTo>
                  <a:pt x="190" y="19"/>
                </a:lnTo>
                <a:lnTo>
                  <a:pt x="189" y="19"/>
                </a:lnTo>
                <a:lnTo>
                  <a:pt x="189" y="19"/>
                </a:lnTo>
                <a:lnTo>
                  <a:pt x="189" y="19"/>
                </a:lnTo>
                <a:lnTo>
                  <a:pt x="189" y="19"/>
                </a:lnTo>
                <a:lnTo>
                  <a:pt x="189" y="18"/>
                </a:lnTo>
                <a:lnTo>
                  <a:pt x="189" y="18"/>
                </a:lnTo>
                <a:lnTo>
                  <a:pt x="188" y="18"/>
                </a:lnTo>
                <a:lnTo>
                  <a:pt x="188" y="17"/>
                </a:lnTo>
                <a:lnTo>
                  <a:pt x="188" y="17"/>
                </a:lnTo>
                <a:lnTo>
                  <a:pt x="188" y="17"/>
                </a:lnTo>
                <a:lnTo>
                  <a:pt x="188" y="17"/>
                </a:lnTo>
                <a:lnTo>
                  <a:pt x="188" y="17"/>
                </a:lnTo>
                <a:lnTo>
                  <a:pt x="188" y="17"/>
                </a:lnTo>
                <a:lnTo>
                  <a:pt x="188" y="17"/>
                </a:lnTo>
                <a:lnTo>
                  <a:pt x="188" y="17"/>
                </a:lnTo>
                <a:lnTo>
                  <a:pt x="188" y="17"/>
                </a:lnTo>
                <a:lnTo>
                  <a:pt x="188" y="17"/>
                </a:lnTo>
                <a:lnTo>
                  <a:pt x="188" y="17"/>
                </a:lnTo>
                <a:lnTo>
                  <a:pt x="188" y="17"/>
                </a:lnTo>
                <a:lnTo>
                  <a:pt x="187" y="17"/>
                </a:lnTo>
                <a:lnTo>
                  <a:pt x="187" y="17"/>
                </a:lnTo>
                <a:lnTo>
                  <a:pt x="187" y="17"/>
                </a:lnTo>
                <a:lnTo>
                  <a:pt x="187" y="17"/>
                </a:lnTo>
                <a:lnTo>
                  <a:pt x="187" y="17"/>
                </a:lnTo>
                <a:lnTo>
                  <a:pt x="187" y="17"/>
                </a:lnTo>
                <a:lnTo>
                  <a:pt x="187" y="17"/>
                </a:lnTo>
                <a:lnTo>
                  <a:pt x="187" y="17"/>
                </a:lnTo>
                <a:lnTo>
                  <a:pt x="187" y="17"/>
                </a:lnTo>
                <a:lnTo>
                  <a:pt x="187" y="17"/>
                </a:lnTo>
                <a:lnTo>
                  <a:pt x="187" y="17"/>
                </a:lnTo>
                <a:lnTo>
                  <a:pt x="187" y="17"/>
                </a:lnTo>
                <a:lnTo>
                  <a:pt x="187" y="17"/>
                </a:lnTo>
                <a:lnTo>
                  <a:pt x="187" y="17"/>
                </a:lnTo>
                <a:lnTo>
                  <a:pt x="187" y="17"/>
                </a:lnTo>
                <a:lnTo>
                  <a:pt x="187" y="17"/>
                </a:lnTo>
                <a:lnTo>
                  <a:pt x="187" y="17"/>
                </a:lnTo>
                <a:lnTo>
                  <a:pt x="187" y="16"/>
                </a:lnTo>
                <a:lnTo>
                  <a:pt x="187" y="16"/>
                </a:lnTo>
                <a:lnTo>
                  <a:pt x="187" y="16"/>
                </a:lnTo>
                <a:lnTo>
                  <a:pt x="187" y="16"/>
                </a:lnTo>
                <a:lnTo>
                  <a:pt x="187" y="16"/>
                </a:lnTo>
                <a:lnTo>
                  <a:pt x="187" y="16"/>
                </a:lnTo>
                <a:lnTo>
                  <a:pt x="187" y="16"/>
                </a:lnTo>
                <a:lnTo>
                  <a:pt x="187" y="16"/>
                </a:lnTo>
                <a:lnTo>
                  <a:pt x="187" y="16"/>
                </a:lnTo>
                <a:lnTo>
                  <a:pt x="187" y="16"/>
                </a:lnTo>
                <a:lnTo>
                  <a:pt x="187" y="16"/>
                </a:lnTo>
                <a:lnTo>
                  <a:pt x="187" y="16"/>
                </a:lnTo>
                <a:lnTo>
                  <a:pt x="187" y="16"/>
                </a:lnTo>
                <a:lnTo>
                  <a:pt x="187"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5"/>
                </a:lnTo>
                <a:lnTo>
                  <a:pt x="189" y="15"/>
                </a:lnTo>
                <a:lnTo>
                  <a:pt x="189" y="15"/>
                </a:lnTo>
                <a:lnTo>
                  <a:pt x="189" y="15"/>
                </a:lnTo>
                <a:lnTo>
                  <a:pt x="189" y="15"/>
                </a:lnTo>
                <a:lnTo>
                  <a:pt x="189" y="15"/>
                </a:lnTo>
                <a:lnTo>
                  <a:pt x="189" y="15"/>
                </a:lnTo>
                <a:lnTo>
                  <a:pt x="189" y="15"/>
                </a:lnTo>
                <a:lnTo>
                  <a:pt x="189" y="15"/>
                </a:lnTo>
                <a:lnTo>
                  <a:pt x="189" y="15"/>
                </a:lnTo>
                <a:lnTo>
                  <a:pt x="189" y="15"/>
                </a:lnTo>
                <a:lnTo>
                  <a:pt x="189" y="15"/>
                </a:lnTo>
                <a:lnTo>
                  <a:pt x="189" y="15"/>
                </a:lnTo>
                <a:lnTo>
                  <a:pt x="190" y="15"/>
                </a:lnTo>
                <a:lnTo>
                  <a:pt x="190" y="15"/>
                </a:lnTo>
                <a:lnTo>
                  <a:pt x="190" y="15"/>
                </a:lnTo>
                <a:lnTo>
                  <a:pt x="190" y="15"/>
                </a:lnTo>
                <a:lnTo>
                  <a:pt x="190" y="15"/>
                </a:lnTo>
                <a:lnTo>
                  <a:pt x="190" y="15"/>
                </a:lnTo>
                <a:lnTo>
                  <a:pt x="190" y="15"/>
                </a:lnTo>
                <a:lnTo>
                  <a:pt x="190" y="15"/>
                </a:lnTo>
                <a:lnTo>
                  <a:pt x="190" y="15"/>
                </a:lnTo>
                <a:lnTo>
                  <a:pt x="191" y="15"/>
                </a:lnTo>
                <a:lnTo>
                  <a:pt x="191" y="15"/>
                </a:lnTo>
                <a:lnTo>
                  <a:pt x="191" y="15"/>
                </a:lnTo>
                <a:lnTo>
                  <a:pt x="191" y="15"/>
                </a:lnTo>
                <a:lnTo>
                  <a:pt x="191" y="15"/>
                </a:lnTo>
                <a:lnTo>
                  <a:pt x="191" y="15"/>
                </a:lnTo>
                <a:lnTo>
                  <a:pt x="191" y="15"/>
                </a:lnTo>
                <a:lnTo>
                  <a:pt x="191" y="14"/>
                </a:lnTo>
                <a:lnTo>
                  <a:pt x="192" y="14"/>
                </a:lnTo>
                <a:lnTo>
                  <a:pt x="192" y="14"/>
                </a:lnTo>
                <a:lnTo>
                  <a:pt x="192" y="14"/>
                </a:lnTo>
                <a:lnTo>
                  <a:pt x="192" y="14"/>
                </a:lnTo>
                <a:lnTo>
                  <a:pt x="192" y="14"/>
                </a:lnTo>
                <a:lnTo>
                  <a:pt x="192" y="14"/>
                </a:lnTo>
                <a:lnTo>
                  <a:pt x="193" y="14"/>
                </a:lnTo>
                <a:lnTo>
                  <a:pt x="193" y="15"/>
                </a:lnTo>
                <a:lnTo>
                  <a:pt x="193" y="14"/>
                </a:lnTo>
                <a:lnTo>
                  <a:pt x="193" y="14"/>
                </a:lnTo>
                <a:lnTo>
                  <a:pt x="193" y="14"/>
                </a:lnTo>
                <a:lnTo>
                  <a:pt x="194" y="14"/>
                </a:lnTo>
                <a:lnTo>
                  <a:pt x="194" y="14"/>
                </a:lnTo>
                <a:lnTo>
                  <a:pt x="194" y="14"/>
                </a:lnTo>
                <a:lnTo>
                  <a:pt x="194" y="14"/>
                </a:lnTo>
                <a:lnTo>
                  <a:pt x="194" y="14"/>
                </a:lnTo>
                <a:lnTo>
                  <a:pt x="194" y="14"/>
                </a:lnTo>
                <a:lnTo>
                  <a:pt x="194" y="14"/>
                </a:lnTo>
                <a:lnTo>
                  <a:pt x="194" y="14"/>
                </a:lnTo>
                <a:lnTo>
                  <a:pt x="195" y="14"/>
                </a:lnTo>
                <a:lnTo>
                  <a:pt x="195" y="14"/>
                </a:lnTo>
                <a:lnTo>
                  <a:pt x="195" y="14"/>
                </a:lnTo>
                <a:lnTo>
                  <a:pt x="196" y="14"/>
                </a:lnTo>
                <a:lnTo>
                  <a:pt x="196" y="14"/>
                </a:lnTo>
                <a:lnTo>
                  <a:pt x="196" y="14"/>
                </a:lnTo>
                <a:lnTo>
                  <a:pt x="197" y="14"/>
                </a:lnTo>
                <a:lnTo>
                  <a:pt x="197" y="14"/>
                </a:lnTo>
                <a:lnTo>
                  <a:pt x="197" y="14"/>
                </a:lnTo>
                <a:lnTo>
                  <a:pt x="197" y="14"/>
                </a:lnTo>
                <a:lnTo>
                  <a:pt x="197" y="14"/>
                </a:lnTo>
                <a:lnTo>
                  <a:pt x="197" y="14"/>
                </a:lnTo>
                <a:lnTo>
                  <a:pt x="198" y="14"/>
                </a:lnTo>
                <a:lnTo>
                  <a:pt x="198" y="15"/>
                </a:lnTo>
                <a:lnTo>
                  <a:pt x="198" y="15"/>
                </a:lnTo>
                <a:lnTo>
                  <a:pt x="198" y="15"/>
                </a:lnTo>
                <a:lnTo>
                  <a:pt x="198" y="15"/>
                </a:lnTo>
                <a:lnTo>
                  <a:pt x="198" y="15"/>
                </a:lnTo>
                <a:lnTo>
                  <a:pt x="198" y="15"/>
                </a:lnTo>
                <a:lnTo>
                  <a:pt x="198" y="15"/>
                </a:lnTo>
                <a:lnTo>
                  <a:pt x="199" y="15"/>
                </a:lnTo>
                <a:lnTo>
                  <a:pt x="199" y="15"/>
                </a:lnTo>
                <a:lnTo>
                  <a:pt x="199" y="15"/>
                </a:lnTo>
                <a:lnTo>
                  <a:pt x="199" y="15"/>
                </a:lnTo>
                <a:lnTo>
                  <a:pt x="199" y="15"/>
                </a:lnTo>
                <a:lnTo>
                  <a:pt x="199" y="15"/>
                </a:lnTo>
                <a:lnTo>
                  <a:pt x="199" y="15"/>
                </a:lnTo>
                <a:lnTo>
                  <a:pt x="199" y="15"/>
                </a:lnTo>
                <a:lnTo>
                  <a:pt x="200" y="15"/>
                </a:lnTo>
                <a:lnTo>
                  <a:pt x="200" y="15"/>
                </a:lnTo>
                <a:lnTo>
                  <a:pt x="200" y="15"/>
                </a:lnTo>
                <a:lnTo>
                  <a:pt x="200" y="15"/>
                </a:lnTo>
                <a:lnTo>
                  <a:pt x="200" y="15"/>
                </a:lnTo>
                <a:lnTo>
                  <a:pt x="200" y="15"/>
                </a:lnTo>
                <a:lnTo>
                  <a:pt x="201" y="15"/>
                </a:lnTo>
                <a:lnTo>
                  <a:pt x="201" y="16"/>
                </a:lnTo>
                <a:lnTo>
                  <a:pt x="202" y="16"/>
                </a:lnTo>
                <a:lnTo>
                  <a:pt x="202" y="16"/>
                </a:lnTo>
                <a:lnTo>
                  <a:pt x="202" y="16"/>
                </a:lnTo>
                <a:lnTo>
                  <a:pt x="202" y="16"/>
                </a:lnTo>
                <a:lnTo>
                  <a:pt x="203" y="16"/>
                </a:lnTo>
                <a:lnTo>
                  <a:pt x="203" y="16"/>
                </a:lnTo>
                <a:lnTo>
                  <a:pt x="203" y="16"/>
                </a:lnTo>
                <a:lnTo>
                  <a:pt x="203" y="16"/>
                </a:lnTo>
                <a:lnTo>
                  <a:pt x="204" y="15"/>
                </a:lnTo>
                <a:lnTo>
                  <a:pt x="204" y="15"/>
                </a:lnTo>
                <a:lnTo>
                  <a:pt x="204" y="15"/>
                </a:lnTo>
                <a:lnTo>
                  <a:pt x="204" y="15"/>
                </a:lnTo>
                <a:lnTo>
                  <a:pt x="204" y="15"/>
                </a:lnTo>
                <a:lnTo>
                  <a:pt x="204" y="16"/>
                </a:lnTo>
                <a:lnTo>
                  <a:pt x="205" y="16"/>
                </a:lnTo>
                <a:lnTo>
                  <a:pt x="205" y="16"/>
                </a:lnTo>
                <a:lnTo>
                  <a:pt x="205" y="15"/>
                </a:lnTo>
                <a:lnTo>
                  <a:pt x="205" y="15"/>
                </a:lnTo>
                <a:lnTo>
                  <a:pt x="205" y="15"/>
                </a:lnTo>
                <a:lnTo>
                  <a:pt x="206" y="15"/>
                </a:lnTo>
                <a:lnTo>
                  <a:pt x="206" y="15"/>
                </a:lnTo>
                <a:lnTo>
                  <a:pt x="206" y="15"/>
                </a:lnTo>
                <a:lnTo>
                  <a:pt x="206" y="15"/>
                </a:lnTo>
                <a:lnTo>
                  <a:pt x="206" y="15"/>
                </a:lnTo>
                <a:lnTo>
                  <a:pt x="206" y="15"/>
                </a:lnTo>
                <a:lnTo>
                  <a:pt x="206" y="15"/>
                </a:lnTo>
                <a:lnTo>
                  <a:pt x="206" y="15"/>
                </a:lnTo>
                <a:lnTo>
                  <a:pt x="206" y="15"/>
                </a:lnTo>
                <a:lnTo>
                  <a:pt x="206" y="15"/>
                </a:lnTo>
                <a:lnTo>
                  <a:pt x="206" y="16"/>
                </a:lnTo>
                <a:lnTo>
                  <a:pt x="206" y="16"/>
                </a:lnTo>
                <a:lnTo>
                  <a:pt x="207" y="16"/>
                </a:lnTo>
                <a:lnTo>
                  <a:pt x="207" y="15"/>
                </a:lnTo>
                <a:lnTo>
                  <a:pt x="208" y="15"/>
                </a:lnTo>
                <a:lnTo>
                  <a:pt x="208" y="15"/>
                </a:lnTo>
                <a:lnTo>
                  <a:pt x="209" y="16"/>
                </a:lnTo>
                <a:lnTo>
                  <a:pt x="209" y="16"/>
                </a:lnTo>
                <a:lnTo>
                  <a:pt x="209" y="16"/>
                </a:lnTo>
                <a:lnTo>
                  <a:pt x="209" y="17"/>
                </a:lnTo>
                <a:lnTo>
                  <a:pt x="210" y="17"/>
                </a:lnTo>
                <a:lnTo>
                  <a:pt x="210" y="17"/>
                </a:lnTo>
                <a:lnTo>
                  <a:pt x="211" y="17"/>
                </a:lnTo>
                <a:lnTo>
                  <a:pt x="211" y="17"/>
                </a:lnTo>
                <a:lnTo>
                  <a:pt x="211" y="16"/>
                </a:lnTo>
                <a:lnTo>
                  <a:pt x="212" y="15"/>
                </a:lnTo>
                <a:lnTo>
                  <a:pt x="212" y="16"/>
                </a:lnTo>
                <a:lnTo>
                  <a:pt x="213" y="15"/>
                </a:lnTo>
                <a:lnTo>
                  <a:pt x="213" y="15"/>
                </a:lnTo>
                <a:lnTo>
                  <a:pt x="214" y="15"/>
                </a:lnTo>
                <a:lnTo>
                  <a:pt x="214" y="15"/>
                </a:lnTo>
                <a:lnTo>
                  <a:pt x="215" y="15"/>
                </a:lnTo>
                <a:lnTo>
                  <a:pt x="215" y="15"/>
                </a:lnTo>
                <a:lnTo>
                  <a:pt x="215" y="15"/>
                </a:lnTo>
                <a:lnTo>
                  <a:pt x="215" y="14"/>
                </a:lnTo>
                <a:lnTo>
                  <a:pt x="215" y="14"/>
                </a:lnTo>
                <a:lnTo>
                  <a:pt x="215" y="14"/>
                </a:lnTo>
                <a:lnTo>
                  <a:pt x="215" y="13"/>
                </a:lnTo>
                <a:lnTo>
                  <a:pt x="215" y="13"/>
                </a:lnTo>
                <a:lnTo>
                  <a:pt x="215" y="13"/>
                </a:lnTo>
                <a:lnTo>
                  <a:pt x="215" y="12"/>
                </a:lnTo>
                <a:lnTo>
                  <a:pt x="215" y="12"/>
                </a:lnTo>
                <a:lnTo>
                  <a:pt x="215" y="12"/>
                </a:lnTo>
                <a:lnTo>
                  <a:pt x="216" y="11"/>
                </a:lnTo>
                <a:lnTo>
                  <a:pt x="216" y="11"/>
                </a:lnTo>
                <a:lnTo>
                  <a:pt x="217" y="10"/>
                </a:lnTo>
                <a:lnTo>
                  <a:pt x="217" y="10"/>
                </a:lnTo>
                <a:lnTo>
                  <a:pt x="218" y="10"/>
                </a:lnTo>
                <a:lnTo>
                  <a:pt x="218" y="10"/>
                </a:lnTo>
                <a:lnTo>
                  <a:pt x="218" y="10"/>
                </a:lnTo>
                <a:lnTo>
                  <a:pt x="219" y="10"/>
                </a:lnTo>
                <a:lnTo>
                  <a:pt x="219" y="10"/>
                </a:lnTo>
                <a:lnTo>
                  <a:pt x="220" y="10"/>
                </a:lnTo>
                <a:lnTo>
                  <a:pt x="220" y="10"/>
                </a:lnTo>
                <a:lnTo>
                  <a:pt x="220" y="10"/>
                </a:lnTo>
                <a:lnTo>
                  <a:pt x="220" y="9"/>
                </a:lnTo>
                <a:lnTo>
                  <a:pt x="219" y="9"/>
                </a:lnTo>
                <a:lnTo>
                  <a:pt x="220" y="9"/>
                </a:lnTo>
                <a:lnTo>
                  <a:pt x="220" y="8"/>
                </a:lnTo>
                <a:lnTo>
                  <a:pt x="220" y="8"/>
                </a:lnTo>
                <a:lnTo>
                  <a:pt x="220" y="7"/>
                </a:lnTo>
                <a:lnTo>
                  <a:pt x="220" y="6"/>
                </a:lnTo>
                <a:lnTo>
                  <a:pt x="221" y="6"/>
                </a:lnTo>
                <a:lnTo>
                  <a:pt x="221" y="5"/>
                </a:lnTo>
                <a:lnTo>
                  <a:pt x="221" y="6"/>
                </a:lnTo>
                <a:lnTo>
                  <a:pt x="222" y="6"/>
                </a:lnTo>
                <a:lnTo>
                  <a:pt x="222" y="6"/>
                </a:lnTo>
                <a:lnTo>
                  <a:pt x="222" y="6"/>
                </a:lnTo>
                <a:lnTo>
                  <a:pt x="222" y="7"/>
                </a:lnTo>
                <a:lnTo>
                  <a:pt x="222" y="7"/>
                </a:lnTo>
                <a:lnTo>
                  <a:pt x="222" y="7"/>
                </a:lnTo>
                <a:lnTo>
                  <a:pt x="223" y="7"/>
                </a:lnTo>
                <a:lnTo>
                  <a:pt x="223" y="7"/>
                </a:lnTo>
                <a:lnTo>
                  <a:pt x="224" y="7"/>
                </a:lnTo>
                <a:lnTo>
                  <a:pt x="224" y="7"/>
                </a:lnTo>
                <a:lnTo>
                  <a:pt x="224" y="7"/>
                </a:lnTo>
                <a:lnTo>
                  <a:pt x="224" y="8"/>
                </a:lnTo>
                <a:lnTo>
                  <a:pt x="225" y="8"/>
                </a:lnTo>
                <a:lnTo>
                  <a:pt x="225" y="8"/>
                </a:lnTo>
                <a:lnTo>
                  <a:pt x="226" y="8"/>
                </a:lnTo>
                <a:lnTo>
                  <a:pt x="226" y="8"/>
                </a:lnTo>
                <a:lnTo>
                  <a:pt x="227" y="8"/>
                </a:lnTo>
                <a:lnTo>
                  <a:pt x="227" y="8"/>
                </a:lnTo>
                <a:lnTo>
                  <a:pt x="227" y="8"/>
                </a:lnTo>
                <a:lnTo>
                  <a:pt x="228" y="8"/>
                </a:lnTo>
                <a:lnTo>
                  <a:pt x="228" y="7"/>
                </a:lnTo>
                <a:lnTo>
                  <a:pt x="228" y="7"/>
                </a:lnTo>
                <a:lnTo>
                  <a:pt x="228" y="6"/>
                </a:lnTo>
                <a:lnTo>
                  <a:pt x="228" y="5"/>
                </a:lnTo>
                <a:lnTo>
                  <a:pt x="229" y="5"/>
                </a:lnTo>
                <a:lnTo>
                  <a:pt x="229" y="5"/>
                </a:lnTo>
                <a:lnTo>
                  <a:pt x="230" y="5"/>
                </a:lnTo>
                <a:lnTo>
                  <a:pt x="230" y="5"/>
                </a:lnTo>
                <a:lnTo>
                  <a:pt x="230" y="5"/>
                </a:lnTo>
                <a:lnTo>
                  <a:pt x="231" y="5"/>
                </a:lnTo>
                <a:lnTo>
                  <a:pt x="232" y="6"/>
                </a:lnTo>
                <a:lnTo>
                  <a:pt x="232" y="7"/>
                </a:lnTo>
                <a:lnTo>
                  <a:pt x="232" y="7"/>
                </a:lnTo>
                <a:lnTo>
                  <a:pt x="232" y="6"/>
                </a:lnTo>
                <a:lnTo>
                  <a:pt x="233" y="6"/>
                </a:lnTo>
                <a:lnTo>
                  <a:pt x="233" y="6"/>
                </a:lnTo>
                <a:lnTo>
                  <a:pt x="233" y="6"/>
                </a:lnTo>
                <a:lnTo>
                  <a:pt x="234" y="6"/>
                </a:lnTo>
                <a:lnTo>
                  <a:pt x="234" y="6"/>
                </a:lnTo>
                <a:lnTo>
                  <a:pt x="235" y="6"/>
                </a:lnTo>
                <a:lnTo>
                  <a:pt x="235" y="6"/>
                </a:lnTo>
                <a:lnTo>
                  <a:pt x="235" y="6"/>
                </a:lnTo>
                <a:lnTo>
                  <a:pt x="236" y="7"/>
                </a:lnTo>
                <a:lnTo>
                  <a:pt x="237" y="7"/>
                </a:lnTo>
                <a:lnTo>
                  <a:pt x="237" y="7"/>
                </a:lnTo>
                <a:lnTo>
                  <a:pt x="238" y="6"/>
                </a:lnTo>
                <a:lnTo>
                  <a:pt x="238" y="6"/>
                </a:lnTo>
                <a:lnTo>
                  <a:pt x="238" y="6"/>
                </a:lnTo>
                <a:lnTo>
                  <a:pt x="238" y="6"/>
                </a:lnTo>
                <a:lnTo>
                  <a:pt x="238" y="5"/>
                </a:lnTo>
                <a:lnTo>
                  <a:pt x="238" y="5"/>
                </a:lnTo>
                <a:lnTo>
                  <a:pt x="237" y="4"/>
                </a:lnTo>
                <a:lnTo>
                  <a:pt x="237" y="4"/>
                </a:lnTo>
                <a:lnTo>
                  <a:pt x="237" y="4"/>
                </a:lnTo>
                <a:lnTo>
                  <a:pt x="237" y="4"/>
                </a:lnTo>
                <a:lnTo>
                  <a:pt x="237" y="4"/>
                </a:lnTo>
                <a:lnTo>
                  <a:pt x="237" y="4"/>
                </a:lnTo>
                <a:lnTo>
                  <a:pt x="238" y="4"/>
                </a:lnTo>
                <a:lnTo>
                  <a:pt x="238" y="3"/>
                </a:lnTo>
                <a:lnTo>
                  <a:pt x="238" y="3"/>
                </a:lnTo>
                <a:lnTo>
                  <a:pt x="238" y="2"/>
                </a:lnTo>
                <a:lnTo>
                  <a:pt x="239" y="2"/>
                </a:lnTo>
                <a:lnTo>
                  <a:pt x="240" y="2"/>
                </a:lnTo>
                <a:lnTo>
                  <a:pt x="240" y="2"/>
                </a:lnTo>
                <a:lnTo>
                  <a:pt x="241" y="2"/>
                </a:lnTo>
                <a:lnTo>
                  <a:pt x="241" y="2"/>
                </a:lnTo>
                <a:lnTo>
                  <a:pt x="241" y="1"/>
                </a:lnTo>
                <a:lnTo>
                  <a:pt x="241" y="1"/>
                </a:lnTo>
                <a:lnTo>
                  <a:pt x="242" y="0"/>
                </a:lnTo>
                <a:lnTo>
                  <a:pt x="242" y="0"/>
                </a:lnTo>
                <a:lnTo>
                  <a:pt x="243" y="0"/>
                </a:lnTo>
                <a:lnTo>
                  <a:pt x="243" y="0"/>
                </a:lnTo>
                <a:lnTo>
                  <a:pt x="244" y="0"/>
                </a:lnTo>
                <a:lnTo>
                  <a:pt x="244" y="1"/>
                </a:lnTo>
                <a:lnTo>
                  <a:pt x="245" y="0"/>
                </a:lnTo>
                <a:lnTo>
                  <a:pt x="245" y="1"/>
                </a:lnTo>
                <a:lnTo>
                  <a:pt x="245" y="1"/>
                </a:lnTo>
                <a:lnTo>
                  <a:pt x="245" y="1"/>
                </a:lnTo>
                <a:lnTo>
                  <a:pt x="244" y="2"/>
                </a:lnTo>
                <a:lnTo>
                  <a:pt x="245" y="2"/>
                </a:lnTo>
                <a:lnTo>
                  <a:pt x="245" y="3"/>
                </a:lnTo>
                <a:lnTo>
                  <a:pt x="246" y="3"/>
                </a:lnTo>
                <a:lnTo>
                  <a:pt x="246" y="3"/>
                </a:lnTo>
                <a:lnTo>
                  <a:pt x="246" y="3"/>
                </a:lnTo>
                <a:lnTo>
                  <a:pt x="246" y="4"/>
                </a:lnTo>
                <a:lnTo>
                  <a:pt x="247" y="4"/>
                </a:lnTo>
                <a:lnTo>
                  <a:pt x="247" y="4"/>
                </a:lnTo>
                <a:lnTo>
                  <a:pt x="247" y="5"/>
                </a:lnTo>
                <a:lnTo>
                  <a:pt x="247" y="5"/>
                </a:lnTo>
                <a:lnTo>
                  <a:pt x="248" y="6"/>
                </a:lnTo>
                <a:lnTo>
                  <a:pt x="248" y="6"/>
                </a:lnTo>
                <a:lnTo>
                  <a:pt x="248" y="6"/>
                </a:lnTo>
                <a:lnTo>
                  <a:pt x="249" y="6"/>
                </a:lnTo>
                <a:lnTo>
                  <a:pt x="249" y="7"/>
                </a:lnTo>
                <a:lnTo>
                  <a:pt x="249" y="7"/>
                </a:lnTo>
                <a:lnTo>
                  <a:pt x="249" y="8"/>
                </a:lnTo>
                <a:lnTo>
                  <a:pt x="250" y="8"/>
                </a:lnTo>
                <a:lnTo>
                  <a:pt x="250" y="8"/>
                </a:lnTo>
                <a:lnTo>
                  <a:pt x="251" y="7"/>
                </a:lnTo>
                <a:lnTo>
                  <a:pt x="251" y="7"/>
                </a:lnTo>
                <a:lnTo>
                  <a:pt x="252" y="8"/>
                </a:lnTo>
                <a:lnTo>
                  <a:pt x="252" y="8"/>
                </a:lnTo>
                <a:lnTo>
                  <a:pt x="252" y="9"/>
                </a:lnTo>
                <a:lnTo>
                  <a:pt x="253" y="9"/>
                </a:lnTo>
                <a:lnTo>
                  <a:pt x="253" y="8"/>
                </a:lnTo>
                <a:lnTo>
                  <a:pt x="253" y="8"/>
                </a:lnTo>
                <a:lnTo>
                  <a:pt x="254" y="8"/>
                </a:lnTo>
                <a:lnTo>
                  <a:pt x="254" y="8"/>
                </a:lnTo>
                <a:lnTo>
                  <a:pt x="255" y="8"/>
                </a:lnTo>
                <a:lnTo>
                  <a:pt x="255" y="7"/>
                </a:lnTo>
                <a:lnTo>
                  <a:pt x="255" y="7"/>
                </a:lnTo>
                <a:lnTo>
                  <a:pt x="256" y="6"/>
                </a:lnTo>
                <a:lnTo>
                  <a:pt x="256" y="6"/>
                </a:lnTo>
                <a:lnTo>
                  <a:pt x="256" y="6"/>
                </a:lnTo>
                <a:lnTo>
                  <a:pt x="257" y="6"/>
                </a:lnTo>
                <a:lnTo>
                  <a:pt x="257" y="6"/>
                </a:lnTo>
                <a:lnTo>
                  <a:pt x="257" y="6"/>
                </a:lnTo>
                <a:lnTo>
                  <a:pt x="258" y="5"/>
                </a:lnTo>
                <a:lnTo>
                  <a:pt x="259" y="5"/>
                </a:lnTo>
                <a:lnTo>
                  <a:pt x="260" y="5"/>
                </a:lnTo>
                <a:lnTo>
                  <a:pt x="260" y="5"/>
                </a:lnTo>
                <a:lnTo>
                  <a:pt x="260" y="5"/>
                </a:lnTo>
                <a:lnTo>
                  <a:pt x="261" y="5"/>
                </a:lnTo>
                <a:lnTo>
                  <a:pt x="261" y="5"/>
                </a:lnTo>
                <a:lnTo>
                  <a:pt x="261" y="5"/>
                </a:lnTo>
                <a:lnTo>
                  <a:pt x="261" y="5"/>
                </a:lnTo>
                <a:lnTo>
                  <a:pt x="261" y="5"/>
                </a:lnTo>
                <a:lnTo>
                  <a:pt x="262" y="5"/>
                </a:lnTo>
                <a:lnTo>
                  <a:pt x="262" y="5"/>
                </a:lnTo>
                <a:lnTo>
                  <a:pt x="262" y="5"/>
                </a:lnTo>
                <a:lnTo>
                  <a:pt x="262" y="5"/>
                </a:lnTo>
                <a:lnTo>
                  <a:pt x="262" y="6"/>
                </a:lnTo>
                <a:lnTo>
                  <a:pt x="262" y="6"/>
                </a:lnTo>
                <a:lnTo>
                  <a:pt x="262" y="6"/>
                </a:lnTo>
                <a:lnTo>
                  <a:pt x="262" y="6"/>
                </a:lnTo>
                <a:lnTo>
                  <a:pt x="262" y="6"/>
                </a:lnTo>
                <a:lnTo>
                  <a:pt x="262" y="6"/>
                </a:lnTo>
                <a:lnTo>
                  <a:pt x="262" y="5"/>
                </a:lnTo>
                <a:lnTo>
                  <a:pt x="263" y="5"/>
                </a:lnTo>
                <a:lnTo>
                  <a:pt x="263" y="5"/>
                </a:lnTo>
                <a:lnTo>
                  <a:pt x="263" y="5"/>
                </a:lnTo>
                <a:lnTo>
                  <a:pt x="263" y="5"/>
                </a:lnTo>
                <a:lnTo>
                  <a:pt x="263" y="5"/>
                </a:lnTo>
                <a:lnTo>
                  <a:pt x="263" y="5"/>
                </a:lnTo>
                <a:lnTo>
                  <a:pt x="263" y="5"/>
                </a:lnTo>
                <a:lnTo>
                  <a:pt x="263" y="5"/>
                </a:lnTo>
                <a:lnTo>
                  <a:pt x="263" y="5"/>
                </a:lnTo>
                <a:lnTo>
                  <a:pt x="263" y="5"/>
                </a:lnTo>
                <a:lnTo>
                  <a:pt x="263" y="5"/>
                </a:lnTo>
                <a:lnTo>
                  <a:pt x="263" y="5"/>
                </a:lnTo>
                <a:lnTo>
                  <a:pt x="263" y="5"/>
                </a:lnTo>
                <a:lnTo>
                  <a:pt x="263" y="6"/>
                </a:lnTo>
                <a:lnTo>
                  <a:pt x="263" y="6"/>
                </a:lnTo>
                <a:lnTo>
                  <a:pt x="263" y="6"/>
                </a:lnTo>
                <a:lnTo>
                  <a:pt x="263" y="6"/>
                </a:lnTo>
                <a:lnTo>
                  <a:pt x="263" y="6"/>
                </a:lnTo>
                <a:lnTo>
                  <a:pt x="263" y="6"/>
                </a:lnTo>
                <a:lnTo>
                  <a:pt x="263" y="6"/>
                </a:lnTo>
                <a:lnTo>
                  <a:pt x="263" y="6"/>
                </a:lnTo>
                <a:lnTo>
                  <a:pt x="263" y="6"/>
                </a:lnTo>
                <a:lnTo>
                  <a:pt x="263" y="6"/>
                </a:lnTo>
                <a:lnTo>
                  <a:pt x="263"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7"/>
                </a:lnTo>
                <a:lnTo>
                  <a:pt x="264" y="7"/>
                </a:lnTo>
                <a:lnTo>
                  <a:pt x="264" y="7"/>
                </a:lnTo>
                <a:lnTo>
                  <a:pt x="264" y="7"/>
                </a:lnTo>
                <a:lnTo>
                  <a:pt x="264" y="9"/>
                </a:lnTo>
                <a:lnTo>
                  <a:pt x="263" y="10"/>
                </a:lnTo>
                <a:lnTo>
                  <a:pt x="263" y="11"/>
                </a:lnTo>
                <a:lnTo>
                  <a:pt x="262" y="12"/>
                </a:lnTo>
                <a:lnTo>
                  <a:pt x="262" y="12"/>
                </a:lnTo>
                <a:lnTo>
                  <a:pt x="262" y="13"/>
                </a:lnTo>
                <a:lnTo>
                  <a:pt x="262" y="15"/>
                </a:lnTo>
                <a:lnTo>
                  <a:pt x="262" y="15"/>
                </a:lnTo>
                <a:lnTo>
                  <a:pt x="261" y="16"/>
                </a:lnTo>
                <a:lnTo>
                  <a:pt x="261" y="17"/>
                </a:lnTo>
                <a:lnTo>
                  <a:pt x="261" y="18"/>
                </a:lnTo>
                <a:lnTo>
                  <a:pt x="260" y="18"/>
                </a:lnTo>
                <a:lnTo>
                  <a:pt x="260" y="18"/>
                </a:lnTo>
                <a:lnTo>
                  <a:pt x="260" y="19"/>
                </a:lnTo>
                <a:lnTo>
                  <a:pt x="260" y="19"/>
                </a:lnTo>
                <a:lnTo>
                  <a:pt x="260" y="19"/>
                </a:lnTo>
                <a:lnTo>
                  <a:pt x="260" y="19"/>
                </a:lnTo>
                <a:lnTo>
                  <a:pt x="260" y="20"/>
                </a:lnTo>
                <a:lnTo>
                  <a:pt x="258" y="24"/>
                </a:lnTo>
                <a:lnTo>
                  <a:pt x="258" y="24"/>
                </a:lnTo>
                <a:lnTo>
                  <a:pt x="259" y="24"/>
                </a:lnTo>
                <a:lnTo>
                  <a:pt x="259" y="24"/>
                </a:lnTo>
                <a:lnTo>
                  <a:pt x="259" y="25"/>
                </a:lnTo>
                <a:lnTo>
                  <a:pt x="259" y="25"/>
                </a:lnTo>
                <a:lnTo>
                  <a:pt x="259" y="25"/>
                </a:lnTo>
                <a:lnTo>
                  <a:pt x="259" y="25"/>
                </a:lnTo>
                <a:lnTo>
                  <a:pt x="259" y="25"/>
                </a:lnTo>
                <a:lnTo>
                  <a:pt x="260" y="25"/>
                </a:lnTo>
                <a:lnTo>
                  <a:pt x="260" y="26"/>
                </a:lnTo>
                <a:lnTo>
                  <a:pt x="260" y="26"/>
                </a:lnTo>
                <a:lnTo>
                  <a:pt x="260" y="26"/>
                </a:lnTo>
                <a:lnTo>
                  <a:pt x="261" y="26"/>
                </a:lnTo>
                <a:lnTo>
                  <a:pt x="261" y="26"/>
                </a:lnTo>
                <a:lnTo>
                  <a:pt x="261" y="26"/>
                </a:lnTo>
                <a:lnTo>
                  <a:pt x="261" y="26"/>
                </a:lnTo>
                <a:lnTo>
                  <a:pt x="260" y="27"/>
                </a:lnTo>
                <a:lnTo>
                  <a:pt x="260" y="27"/>
                </a:lnTo>
                <a:lnTo>
                  <a:pt x="260" y="28"/>
                </a:lnTo>
                <a:lnTo>
                  <a:pt x="260" y="28"/>
                </a:lnTo>
                <a:lnTo>
                  <a:pt x="260" y="28"/>
                </a:lnTo>
                <a:lnTo>
                  <a:pt x="260" y="28"/>
                </a:lnTo>
                <a:lnTo>
                  <a:pt x="260" y="28"/>
                </a:lnTo>
                <a:lnTo>
                  <a:pt x="260" y="29"/>
                </a:lnTo>
                <a:lnTo>
                  <a:pt x="259" y="29"/>
                </a:lnTo>
                <a:lnTo>
                  <a:pt x="259" y="29"/>
                </a:lnTo>
                <a:lnTo>
                  <a:pt x="259" y="30"/>
                </a:lnTo>
                <a:lnTo>
                  <a:pt x="259" y="30"/>
                </a:lnTo>
                <a:lnTo>
                  <a:pt x="259" y="31"/>
                </a:lnTo>
                <a:lnTo>
                  <a:pt x="258" y="31"/>
                </a:lnTo>
                <a:lnTo>
                  <a:pt x="258" y="32"/>
                </a:lnTo>
                <a:lnTo>
                  <a:pt x="258" y="32"/>
                </a:lnTo>
                <a:lnTo>
                  <a:pt x="258" y="32"/>
                </a:lnTo>
                <a:lnTo>
                  <a:pt x="258" y="32"/>
                </a:lnTo>
                <a:lnTo>
                  <a:pt x="258" y="32"/>
                </a:lnTo>
                <a:lnTo>
                  <a:pt x="258" y="33"/>
                </a:lnTo>
                <a:lnTo>
                  <a:pt x="258" y="33"/>
                </a:lnTo>
                <a:lnTo>
                  <a:pt x="257" y="33"/>
                </a:lnTo>
                <a:lnTo>
                  <a:pt x="257" y="33"/>
                </a:lnTo>
                <a:lnTo>
                  <a:pt x="257" y="34"/>
                </a:lnTo>
                <a:lnTo>
                  <a:pt x="257" y="35"/>
                </a:lnTo>
                <a:lnTo>
                  <a:pt x="256" y="35"/>
                </a:lnTo>
                <a:lnTo>
                  <a:pt x="254" y="36"/>
                </a:lnTo>
                <a:lnTo>
                  <a:pt x="254" y="36"/>
                </a:lnTo>
                <a:lnTo>
                  <a:pt x="254" y="36"/>
                </a:lnTo>
                <a:lnTo>
                  <a:pt x="253" y="36"/>
                </a:lnTo>
                <a:lnTo>
                  <a:pt x="253" y="36"/>
                </a:lnTo>
                <a:lnTo>
                  <a:pt x="252" y="36"/>
                </a:lnTo>
                <a:lnTo>
                  <a:pt x="250" y="37"/>
                </a:lnTo>
                <a:lnTo>
                  <a:pt x="249" y="36"/>
                </a:lnTo>
                <a:lnTo>
                  <a:pt x="249" y="36"/>
                </a:lnTo>
                <a:lnTo>
                  <a:pt x="248" y="37"/>
                </a:lnTo>
                <a:lnTo>
                  <a:pt x="248" y="37"/>
                </a:lnTo>
                <a:lnTo>
                  <a:pt x="248" y="37"/>
                </a:lnTo>
                <a:lnTo>
                  <a:pt x="247" y="37"/>
                </a:lnTo>
                <a:lnTo>
                  <a:pt x="247" y="37"/>
                </a:lnTo>
                <a:lnTo>
                  <a:pt x="247" y="37"/>
                </a:lnTo>
                <a:lnTo>
                  <a:pt x="247" y="38"/>
                </a:lnTo>
                <a:lnTo>
                  <a:pt x="246" y="38"/>
                </a:lnTo>
                <a:lnTo>
                  <a:pt x="246" y="38"/>
                </a:lnTo>
                <a:lnTo>
                  <a:pt x="246" y="38"/>
                </a:lnTo>
                <a:lnTo>
                  <a:pt x="246" y="38"/>
                </a:lnTo>
                <a:lnTo>
                  <a:pt x="245" y="39"/>
                </a:lnTo>
                <a:lnTo>
                  <a:pt x="245" y="39"/>
                </a:lnTo>
                <a:lnTo>
                  <a:pt x="244" y="39"/>
                </a:lnTo>
                <a:lnTo>
                  <a:pt x="244" y="39"/>
                </a:lnTo>
                <a:lnTo>
                  <a:pt x="244" y="39"/>
                </a:lnTo>
                <a:lnTo>
                  <a:pt x="243" y="39"/>
                </a:lnTo>
                <a:lnTo>
                  <a:pt x="243" y="39"/>
                </a:lnTo>
                <a:lnTo>
                  <a:pt x="243" y="39"/>
                </a:lnTo>
                <a:lnTo>
                  <a:pt x="242" y="40"/>
                </a:lnTo>
                <a:lnTo>
                  <a:pt x="242" y="40"/>
                </a:lnTo>
                <a:lnTo>
                  <a:pt x="241" y="40"/>
                </a:lnTo>
                <a:lnTo>
                  <a:pt x="241" y="40"/>
                </a:lnTo>
                <a:lnTo>
                  <a:pt x="240" y="41"/>
                </a:lnTo>
                <a:lnTo>
                  <a:pt x="240" y="41"/>
                </a:lnTo>
                <a:lnTo>
                  <a:pt x="236" y="43"/>
                </a:lnTo>
                <a:lnTo>
                  <a:pt x="236" y="43"/>
                </a:lnTo>
                <a:lnTo>
                  <a:pt x="236" y="43"/>
                </a:lnTo>
                <a:lnTo>
                  <a:pt x="235" y="44"/>
                </a:lnTo>
                <a:lnTo>
                  <a:pt x="235" y="45"/>
                </a:lnTo>
                <a:lnTo>
                  <a:pt x="235" y="46"/>
                </a:lnTo>
                <a:lnTo>
                  <a:pt x="235" y="46"/>
                </a:lnTo>
                <a:lnTo>
                  <a:pt x="235" y="47"/>
                </a:lnTo>
                <a:lnTo>
                  <a:pt x="235" y="47"/>
                </a:lnTo>
                <a:lnTo>
                  <a:pt x="235" y="47"/>
                </a:lnTo>
                <a:lnTo>
                  <a:pt x="234" y="48"/>
                </a:lnTo>
                <a:lnTo>
                  <a:pt x="233" y="48"/>
                </a:lnTo>
                <a:lnTo>
                  <a:pt x="233" y="48"/>
                </a:lnTo>
                <a:lnTo>
                  <a:pt x="232" y="48"/>
                </a:lnTo>
                <a:lnTo>
                  <a:pt x="232" y="48"/>
                </a:lnTo>
                <a:lnTo>
                  <a:pt x="232" y="48"/>
                </a:lnTo>
                <a:lnTo>
                  <a:pt x="232" y="48"/>
                </a:lnTo>
                <a:lnTo>
                  <a:pt x="232" y="48"/>
                </a:lnTo>
                <a:lnTo>
                  <a:pt x="231" y="49"/>
                </a:lnTo>
                <a:lnTo>
                  <a:pt x="230" y="49"/>
                </a:lnTo>
                <a:lnTo>
                  <a:pt x="230" y="50"/>
                </a:lnTo>
                <a:lnTo>
                  <a:pt x="229" y="50"/>
                </a:lnTo>
                <a:lnTo>
                  <a:pt x="229" y="50"/>
                </a:lnTo>
                <a:lnTo>
                  <a:pt x="228" y="51"/>
                </a:lnTo>
                <a:lnTo>
                  <a:pt x="227" y="52"/>
                </a:lnTo>
                <a:lnTo>
                  <a:pt x="227" y="52"/>
                </a:lnTo>
                <a:lnTo>
                  <a:pt x="226" y="53"/>
                </a:lnTo>
                <a:lnTo>
                  <a:pt x="225" y="55"/>
                </a:lnTo>
                <a:lnTo>
                  <a:pt x="223" y="56"/>
                </a:lnTo>
                <a:lnTo>
                  <a:pt x="223" y="57"/>
                </a:lnTo>
                <a:lnTo>
                  <a:pt x="223" y="57"/>
                </a:lnTo>
                <a:lnTo>
                  <a:pt x="223" y="57"/>
                </a:lnTo>
                <a:lnTo>
                  <a:pt x="222" y="57"/>
                </a:lnTo>
                <a:lnTo>
                  <a:pt x="222" y="57"/>
                </a:lnTo>
                <a:lnTo>
                  <a:pt x="222" y="57"/>
                </a:lnTo>
                <a:lnTo>
                  <a:pt x="222" y="57"/>
                </a:lnTo>
                <a:lnTo>
                  <a:pt x="222" y="57"/>
                </a:lnTo>
                <a:lnTo>
                  <a:pt x="222" y="57"/>
                </a:lnTo>
                <a:lnTo>
                  <a:pt x="222" y="57"/>
                </a:lnTo>
                <a:lnTo>
                  <a:pt x="221" y="58"/>
                </a:lnTo>
                <a:lnTo>
                  <a:pt x="221" y="58"/>
                </a:lnTo>
                <a:lnTo>
                  <a:pt x="221" y="58"/>
                </a:lnTo>
                <a:lnTo>
                  <a:pt x="221" y="58"/>
                </a:lnTo>
                <a:lnTo>
                  <a:pt x="221" y="58"/>
                </a:lnTo>
                <a:lnTo>
                  <a:pt x="220" y="58"/>
                </a:lnTo>
                <a:lnTo>
                  <a:pt x="220" y="59"/>
                </a:lnTo>
                <a:lnTo>
                  <a:pt x="220" y="59"/>
                </a:lnTo>
                <a:lnTo>
                  <a:pt x="220" y="59"/>
                </a:lnTo>
                <a:lnTo>
                  <a:pt x="220" y="59"/>
                </a:lnTo>
                <a:lnTo>
                  <a:pt x="220" y="60"/>
                </a:lnTo>
                <a:lnTo>
                  <a:pt x="220" y="60"/>
                </a:lnTo>
                <a:lnTo>
                  <a:pt x="220" y="60"/>
                </a:lnTo>
                <a:lnTo>
                  <a:pt x="219" y="60"/>
                </a:lnTo>
                <a:lnTo>
                  <a:pt x="219" y="60"/>
                </a:lnTo>
                <a:lnTo>
                  <a:pt x="219" y="60"/>
                </a:lnTo>
                <a:lnTo>
                  <a:pt x="219" y="60"/>
                </a:lnTo>
                <a:lnTo>
                  <a:pt x="219" y="60"/>
                </a:lnTo>
                <a:lnTo>
                  <a:pt x="219" y="60"/>
                </a:lnTo>
                <a:lnTo>
                  <a:pt x="219" y="61"/>
                </a:lnTo>
                <a:lnTo>
                  <a:pt x="219" y="61"/>
                </a:lnTo>
                <a:lnTo>
                  <a:pt x="219" y="62"/>
                </a:lnTo>
                <a:lnTo>
                  <a:pt x="219" y="63"/>
                </a:lnTo>
                <a:lnTo>
                  <a:pt x="218" y="63"/>
                </a:lnTo>
                <a:lnTo>
                  <a:pt x="218" y="64"/>
                </a:lnTo>
                <a:lnTo>
                  <a:pt x="218" y="65"/>
                </a:lnTo>
                <a:lnTo>
                  <a:pt x="218" y="65"/>
                </a:lnTo>
                <a:lnTo>
                  <a:pt x="218" y="65"/>
                </a:lnTo>
                <a:lnTo>
                  <a:pt x="218" y="65"/>
                </a:lnTo>
                <a:lnTo>
                  <a:pt x="218" y="66"/>
                </a:lnTo>
                <a:lnTo>
                  <a:pt x="218" y="66"/>
                </a:lnTo>
                <a:lnTo>
                  <a:pt x="218" y="66"/>
                </a:lnTo>
                <a:lnTo>
                  <a:pt x="218" y="66"/>
                </a:lnTo>
                <a:lnTo>
                  <a:pt x="218" y="67"/>
                </a:lnTo>
                <a:lnTo>
                  <a:pt x="218" y="68"/>
                </a:lnTo>
                <a:lnTo>
                  <a:pt x="218" y="68"/>
                </a:lnTo>
                <a:lnTo>
                  <a:pt x="219" y="69"/>
                </a:lnTo>
                <a:lnTo>
                  <a:pt x="219" y="69"/>
                </a:lnTo>
                <a:lnTo>
                  <a:pt x="219" y="69"/>
                </a:lnTo>
                <a:lnTo>
                  <a:pt x="219" y="69"/>
                </a:lnTo>
                <a:lnTo>
                  <a:pt x="219" y="69"/>
                </a:lnTo>
                <a:lnTo>
                  <a:pt x="220" y="69"/>
                </a:lnTo>
                <a:lnTo>
                  <a:pt x="220" y="69"/>
                </a:lnTo>
                <a:lnTo>
                  <a:pt x="220" y="69"/>
                </a:lnTo>
                <a:lnTo>
                  <a:pt x="220" y="70"/>
                </a:lnTo>
                <a:lnTo>
                  <a:pt x="220" y="70"/>
                </a:lnTo>
                <a:lnTo>
                  <a:pt x="219" y="70"/>
                </a:lnTo>
                <a:lnTo>
                  <a:pt x="219" y="71"/>
                </a:lnTo>
                <a:lnTo>
                  <a:pt x="219" y="71"/>
                </a:lnTo>
                <a:lnTo>
                  <a:pt x="219" y="72"/>
                </a:lnTo>
                <a:lnTo>
                  <a:pt x="219" y="72"/>
                </a:lnTo>
                <a:lnTo>
                  <a:pt x="219" y="72"/>
                </a:lnTo>
                <a:lnTo>
                  <a:pt x="219" y="72"/>
                </a:lnTo>
                <a:lnTo>
                  <a:pt x="219" y="72"/>
                </a:lnTo>
                <a:lnTo>
                  <a:pt x="219" y="73"/>
                </a:lnTo>
                <a:lnTo>
                  <a:pt x="219" y="73"/>
                </a:lnTo>
                <a:lnTo>
                  <a:pt x="219" y="73"/>
                </a:lnTo>
                <a:lnTo>
                  <a:pt x="219" y="73"/>
                </a:lnTo>
                <a:lnTo>
                  <a:pt x="219" y="74"/>
                </a:lnTo>
                <a:lnTo>
                  <a:pt x="219" y="74"/>
                </a:lnTo>
                <a:lnTo>
                  <a:pt x="219" y="74"/>
                </a:lnTo>
                <a:lnTo>
                  <a:pt x="218" y="75"/>
                </a:lnTo>
                <a:lnTo>
                  <a:pt x="218" y="75"/>
                </a:lnTo>
                <a:lnTo>
                  <a:pt x="218" y="75"/>
                </a:lnTo>
                <a:lnTo>
                  <a:pt x="218" y="76"/>
                </a:lnTo>
                <a:lnTo>
                  <a:pt x="218" y="76"/>
                </a:lnTo>
                <a:lnTo>
                  <a:pt x="218" y="76"/>
                </a:lnTo>
                <a:lnTo>
                  <a:pt x="218" y="76"/>
                </a:lnTo>
                <a:lnTo>
                  <a:pt x="218" y="77"/>
                </a:lnTo>
                <a:lnTo>
                  <a:pt x="218" y="77"/>
                </a:lnTo>
                <a:lnTo>
                  <a:pt x="218" y="77"/>
                </a:lnTo>
                <a:lnTo>
                  <a:pt x="219" y="77"/>
                </a:lnTo>
                <a:lnTo>
                  <a:pt x="219" y="78"/>
                </a:lnTo>
                <a:lnTo>
                  <a:pt x="219" y="78"/>
                </a:lnTo>
                <a:lnTo>
                  <a:pt x="219" y="78"/>
                </a:lnTo>
                <a:lnTo>
                  <a:pt x="219" y="78"/>
                </a:lnTo>
                <a:lnTo>
                  <a:pt x="219" y="79"/>
                </a:lnTo>
                <a:lnTo>
                  <a:pt x="219" y="79"/>
                </a:lnTo>
                <a:lnTo>
                  <a:pt x="219" y="80"/>
                </a:lnTo>
                <a:lnTo>
                  <a:pt x="219" y="80"/>
                </a:lnTo>
                <a:lnTo>
                  <a:pt x="219" y="80"/>
                </a:lnTo>
                <a:lnTo>
                  <a:pt x="219" y="81"/>
                </a:lnTo>
                <a:lnTo>
                  <a:pt x="219" y="81"/>
                </a:lnTo>
                <a:lnTo>
                  <a:pt x="219" y="81"/>
                </a:lnTo>
                <a:lnTo>
                  <a:pt x="220" y="82"/>
                </a:lnTo>
                <a:lnTo>
                  <a:pt x="220" y="82"/>
                </a:lnTo>
                <a:lnTo>
                  <a:pt x="220" y="82"/>
                </a:lnTo>
                <a:lnTo>
                  <a:pt x="220" y="82"/>
                </a:lnTo>
                <a:lnTo>
                  <a:pt x="220" y="83"/>
                </a:lnTo>
                <a:lnTo>
                  <a:pt x="220" y="83"/>
                </a:lnTo>
                <a:lnTo>
                  <a:pt x="220" y="83"/>
                </a:lnTo>
                <a:lnTo>
                  <a:pt x="220" y="84"/>
                </a:lnTo>
                <a:lnTo>
                  <a:pt x="220" y="84"/>
                </a:lnTo>
                <a:lnTo>
                  <a:pt x="220" y="84"/>
                </a:lnTo>
                <a:lnTo>
                  <a:pt x="219" y="85"/>
                </a:lnTo>
                <a:lnTo>
                  <a:pt x="219" y="85"/>
                </a:lnTo>
                <a:lnTo>
                  <a:pt x="219" y="85"/>
                </a:lnTo>
                <a:lnTo>
                  <a:pt x="218" y="86"/>
                </a:lnTo>
                <a:lnTo>
                  <a:pt x="218" y="86"/>
                </a:lnTo>
                <a:lnTo>
                  <a:pt x="217" y="86"/>
                </a:lnTo>
                <a:lnTo>
                  <a:pt x="217" y="86"/>
                </a:lnTo>
                <a:lnTo>
                  <a:pt x="217" y="86"/>
                </a:lnTo>
                <a:lnTo>
                  <a:pt x="217" y="86"/>
                </a:lnTo>
                <a:lnTo>
                  <a:pt x="217" y="86"/>
                </a:lnTo>
                <a:lnTo>
                  <a:pt x="217" y="87"/>
                </a:lnTo>
                <a:lnTo>
                  <a:pt x="217" y="87"/>
                </a:lnTo>
                <a:lnTo>
                  <a:pt x="217" y="87"/>
                </a:lnTo>
                <a:lnTo>
                  <a:pt x="217" y="88"/>
                </a:lnTo>
                <a:lnTo>
                  <a:pt x="216" y="88"/>
                </a:lnTo>
                <a:lnTo>
                  <a:pt x="216" y="88"/>
                </a:lnTo>
                <a:lnTo>
                  <a:pt x="216" y="88"/>
                </a:lnTo>
                <a:lnTo>
                  <a:pt x="216" y="88"/>
                </a:lnTo>
                <a:lnTo>
                  <a:pt x="216" y="88"/>
                </a:lnTo>
                <a:lnTo>
                  <a:pt x="216" y="89"/>
                </a:lnTo>
                <a:lnTo>
                  <a:pt x="216" y="89"/>
                </a:lnTo>
                <a:lnTo>
                  <a:pt x="216" y="89"/>
                </a:lnTo>
                <a:lnTo>
                  <a:pt x="216" y="89"/>
                </a:lnTo>
                <a:lnTo>
                  <a:pt x="216" y="89"/>
                </a:lnTo>
                <a:lnTo>
                  <a:pt x="216" y="89"/>
                </a:lnTo>
                <a:lnTo>
                  <a:pt x="216" y="90"/>
                </a:lnTo>
                <a:lnTo>
                  <a:pt x="216" y="90"/>
                </a:lnTo>
                <a:lnTo>
                  <a:pt x="216" y="90"/>
                </a:lnTo>
                <a:lnTo>
                  <a:pt x="216" y="90"/>
                </a:lnTo>
                <a:lnTo>
                  <a:pt x="216" y="90"/>
                </a:lnTo>
                <a:lnTo>
                  <a:pt x="216" y="90"/>
                </a:lnTo>
                <a:lnTo>
                  <a:pt x="216" y="90"/>
                </a:lnTo>
                <a:lnTo>
                  <a:pt x="216" y="90"/>
                </a:lnTo>
                <a:lnTo>
                  <a:pt x="216" y="90"/>
                </a:lnTo>
                <a:lnTo>
                  <a:pt x="216" y="90"/>
                </a:lnTo>
                <a:lnTo>
                  <a:pt x="216" y="90"/>
                </a:lnTo>
                <a:lnTo>
                  <a:pt x="215" y="90"/>
                </a:lnTo>
                <a:lnTo>
                  <a:pt x="215" y="91"/>
                </a:lnTo>
                <a:lnTo>
                  <a:pt x="215" y="91"/>
                </a:lnTo>
                <a:lnTo>
                  <a:pt x="215" y="91"/>
                </a:lnTo>
                <a:lnTo>
                  <a:pt x="215" y="91"/>
                </a:lnTo>
                <a:lnTo>
                  <a:pt x="215" y="91"/>
                </a:lnTo>
                <a:lnTo>
                  <a:pt x="215" y="91"/>
                </a:lnTo>
                <a:lnTo>
                  <a:pt x="215" y="91"/>
                </a:lnTo>
                <a:lnTo>
                  <a:pt x="215" y="91"/>
                </a:lnTo>
                <a:lnTo>
                  <a:pt x="214" y="91"/>
                </a:lnTo>
                <a:lnTo>
                  <a:pt x="214" y="91"/>
                </a:lnTo>
                <a:lnTo>
                  <a:pt x="214" y="92"/>
                </a:lnTo>
                <a:lnTo>
                  <a:pt x="214" y="92"/>
                </a:lnTo>
                <a:lnTo>
                  <a:pt x="214" y="92"/>
                </a:lnTo>
                <a:lnTo>
                  <a:pt x="214" y="92"/>
                </a:lnTo>
                <a:lnTo>
                  <a:pt x="214" y="92"/>
                </a:lnTo>
                <a:lnTo>
                  <a:pt x="214" y="92"/>
                </a:lnTo>
                <a:lnTo>
                  <a:pt x="214" y="92"/>
                </a:lnTo>
                <a:lnTo>
                  <a:pt x="214" y="92"/>
                </a:lnTo>
                <a:lnTo>
                  <a:pt x="213" y="92"/>
                </a:lnTo>
                <a:lnTo>
                  <a:pt x="213" y="92"/>
                </a:lnTo>
                <a:lnTo>
                  <a:pt x="213" y="92"/>
                </a:lnTo>
                <a:lnTo>
                  <a:pt x="213" y="92"/>
                </a:lnTo>
                <a:lnTo>
                  <a:pt x="213" y="92"/>
                </a:lnTo>
                <a:lnTo>
                  <a:pt x="213" y="92"/>
                </a:lnTo>
                <a:lnTo>
                  <a:pt x="213" y="92"/>
                </a:lnTo>
                <a:lnTo>
                  <a:pt x="213" y="92"/>
                </a:lnTo>
                <a:lnTo>
                  <a:pt x="213" y="92"/>
                </a:lnTo>
                <a:lnTo>
                  <a:pt x="213" y="92"/>
                </a:lnTo>
                <a:lnTo>
                  <a:pt x="212" y="93"/>
                </a:lnTo>
                <a:lnTo>
                  <a:pt x="212" y="93"/>
                </a:lnTo>
                <a:lnTo>
                  <a:pt x="212" y="93"/>
                </a:lnTo>
                <a:lnTo>
                  <a:pt x="212" y="93"/>
                </a:lnTo>
                <a:lnTo>
                  <a:pt x="212" y="94"/>
                </a:lnTo>
                <a:lnTo>
                  <a:pt x="212" y="94"/>
                </a:lnTo>
                <a:lnTo>
                  <a:pt x="212" y="94"/>
                </a:lnTo>
                <a:lnTo>
                  <a:pt x="212" y="94"/>
                </a:lnTo>
                <a:lnTo>
                  <a:pt x="212" y="95"/>
                </a:lnTo>
                <a:lnTo>
                  <a:pt x="212" y="95"/>
                </a:lnTo>
                <a:lnTo>
                  <a:pt x="212" y="95"/>
                </a:lnTo>
                <a:lnTo>
                  <a:pt x="212" y="95"/>
                </a:lnTo>
                <a:lnTo>
                  <a:pt x="212" y="95"/>
                </a:lnTo>
                <a:lnTo>
                  <a:pt x="212" y="95"/>
                </a:lnTo>
                <a:lnTo>
                  <a:pt x="211" y="96"/>
                </a:lnTo>
                <a:lnTo>
                  <a:pt x="211" y="96"/>
                </a:lnTo>
                <a:lnTo>
                  <a:pt x="211" y="96"/>
                </a:lnTo>
                <a:lnTo>
                  <a:pt x="211" y="96"/>
                </a:lnTo>
                <a:lnTo>
                  <a:pt x="211" y="97"/>
                </a:lnTo>
                <a:lnTo>
                  <a:pt x="211" y="97"/>
                </a:lnTo>
                <a:lnTo>
                  <a:pt x="211" y="97"/>
                </a:lnTo>
                <a:lnTo>
                  <a:pt x="212" y="97"/>
                </a:lnTo>
                <a:lnTo>
                  <a:pt x="212" y="98"/>
                </a:lnTo>
                <a:lnTo>
                  <a:pt x="212" y="98"/>
                </a:lnTo>
                <a:lnTo>
                  <a:pt x="212" y="98"/>
                </a:lnTo>
                <a:lnTo>
                  <a:pt x="212" y="98"/>
                </a:lnTo>
                <a:lnTo>
                  <a:pt x="212" y="98"/>
                </a:lnTo>
                <a:lnTo>
                  <a:pt x="212" y="98"/>
                </a:lnTo>
                <a:lnTo>
                  <a:pt x="213" y="98"/>
                </a:lnTo>
                <a:lnTo>
                  <a:pt x="213" y="98"/>
                </a:lnTo>
                <a:lnTo>
                  <a:pt x="213" y="99"/>
                </a:lnTo>
                <a:lnTo>
                  <a:pt x="213" y="99"/>
                </a:lnTo>
                <a:lnTo>
                  <a:pt x="213" y="99"/>
                </a:lnTo>
                <a:lnTo>
                  <a:pt x="213" y="100"/>
                </a:lnTo>
                <a:lnTo>
                  <a:pt x="213" y="100"/>
                </a:lnTo>
                <a:lnTo>
                  <a:pt x="213" y="100"/>
                </a:lnTo>
                <a:lnTo>
                  <a:pt x="212" y="101"/>
                </a:lnTo>
                <a:lnTo>
                  <a:pt x="212" y="101"/>
                </a:lnTo>
                <a:lnTo>
                  <a:pt x="211" y="102"/>
                </a:lnTo>
                <a:lnTo>
                  <a:pt x="210" y="103"/>
                </a:lnTo>
                <a:lnTo>
                  <a:pt x="210" y="103"/>
                </a:lnTo>
                <a:lnTo>
                  <a:pt x="210" y="103"/>
                </a:lnTo>
                <a:lnTo>
                  <a:pt x="210" y="104"/>
                </a:lnTo>
                <a:lnTo>
                  <a:pt x="209" y="105"/>
                </a:lnTo>
                <a:lnTo>
                  <a:pt x="208" y="106"/>
                </a:lnTo>
                <a:lnTo>
                  <a:pt x="208" y="106"/>
                </a:lnTo>
                <a:lnTo>
                  <a:pt x="207" y="108"/>
                </a:lnTo>
                <a:lnTo>
                  <a:pt x="206" y="108"/>
                </a:lnTo>
                <a:lnTo>
                  <a:pt x="206" y="109"/>
                </a:lnTo>
                <a:lnTo>
                  <a:pt x="206" y="111"/>
                </a:lnTo>
                <a:lnTo>
                  <a:pt x="206" y="112"/>
                </a:lnTo>
                <a:lnTo>
                  <a:pt x="206" y="112"/>
                </a:lnTo>
                <a:lnTo>
                  <a:pt x="206" y="113"/>
                </a:lnTo>
                <a:lnTo>
                  <a:pt x="206" y="115"/>
                </a:lnTo>
                <a:lnTo>
                  <a:pt x="206" y="115"/>
                </a:lnTo>
                <a:lnTo>
                  <a:pt x="205" y="116"/>
                </a:lnTo>
                <a:lnTo>
                  <a:pt x="205" y="117"/>
                </a:lnTo>
                <a:lnTo>
                  <a:pt x="205" y="117"/>
                </a:lnTo>
                <a:lnTo>
                  <a:pt x="205" y="117"/>
                </a:lnTo>
                <a:lnTo>
                  <a:pt x="205" y="118"/>
                </a:lnTo>
                <a:lnTo>
                  <a:pt x="204" y="118"/>
                </a:lnTo>
                <a:lnTo>
                  <a:pt x="204" y="118"/>
                </a:lnTo>
                <a:lnTo>
                  <a:pt x="204" y="118"/>
                </a:lnTo>
                <a:lnTo>
                  <a:pt x="203" y="118"/>
                </a:lnTo>
                <a:lnTo>
                  <a:pt x="203" y="118"/>
                </a:lnTo>
                <a:lnTo>
                  <a:pt x="203" y="118"/>
                </a:lnTo>
                <a:lnTo>
                  <a:pt x="203" y="118"/>
                </a:lnTo>
                <a:lnTo>
                  <a:pt x="202" y="118"/>
                </a:lnTo>
                <a:lnTo>
                  <a:pt x="202" y="118"/>
                </a:lnTo>
                <a:lnTo>
                  <a:pt x="202" y="119"/>
                </a:lnTo>
                <a:lnTo>
                  <a:pt x="202" y="119"/>
                </a:lnTo>
                <a:lnTo>
                  <a:pt x="202" y="119"/>
                </a:lnTo>
                <a:lnTo>
                  <a:pt x="202" y="119"/>
                </a:lnTo>
                <a:lnTo>
                  <a:pt x="202" y="119"/>
                </a:lnTo>
                <a:lnTo>
                  <a:pt x="201" y="119"/>
                </a:lnTo>
                <a:lnTo>
                  <a:pt x="201" y="119"/>
                </a:lnTo>
                <a:lnTo>
                  <a:pt x="201" y="119"/>
                </a:lnTo>
                <a:lnTo>
                  <a:pt x="201" y="119"/>
                </a:lnTo>
                <a:lnTo>
                  <a:pt x="201" y="119"/>
                </a:lnTo>
                <a:lnTo>
                  <a:pt x="201" y="119"/>
                </a:lnTo>
                <a:lnTo>
                  <a:pt x="201" y="119"/>
                </a:lnTo>
                <a:lnTo>
                  <a:pt x="200" y="119"/>
                </a:lnTo>
                <a:lnTo>
                  <a:pt x="200" y="119"/>
                </a:lnTo>
                <a:lnTo>
                  <a:pt x="200" y="119"/>
                </a:lnTo>
                <a:lnTo>
                  <a:pt x="200" y="119"/>
                </a:lnTo>
                <a:lnTo>
                  <a:pt x="200" y="119"/>
                </a:lnTo>
                <a:lnTo>
                  <a:pt x="200" y="119"/>
                </a:lnTo>
                <a:lnTo>
                  <a:pt x="200" y="119"/>
                </a:lnTo>
                <a:lnTo>
                  <a:pt x="199" y="119"/>
                </a:lnTo>
                <a:lnTo>
                  <a:pt x="199" y="119"/>
                </a:lnTo>
                <a:lnTo>
                  <a:pt x="199" y="119"/>
                </a:lnTo>
                <a:lnTo>
                  <a:pt x="199" y="119"/>
                </a:lnTo>
                <a:lnTo>
                  <a:pt x="199" y="119"/>
                </a:lnTo>
                <a:lnTo>
                  <a:pt x="199" y="119"/>
                </a:lnTo>
                <a:lnTo>
                  <a:pt x="198" y="119"/>
                </a:lnTo>
                <a:lnTo>
                  <a:pt x="198" y="119"/>
                </a:lnTo>
                <a:lnTo>
                  <a:pt x="198" y="119"/>
                </a:lnTo>
                <a:lnTo>
                  <a:pt x="198" y="119"/>
                </a:lnTo>
                <a:lnTo>
                  <a:pt x="197" y="119"/>
                </a:lnTo>
                <a:lnTo>
                  <a:pt x="197" y="119"/>
                </a:lnTo>
                <a:lnTo>
                  <a:pt x="197" y="119"/>
                </a:lnTo>
                <a:lnTo>
                  <a:pt x="197" y="118"/>
                </a:lnTo>
                <a:lnTo>
                  <a:pt x="197" y="118"/>
                </a:lnTo>
                <a:lnTo>
                  <a:pt x="196" y="117"/>
                </a:lnTo>
                <a:lnTo>
                  <a:pt x="196" y="117"/>
                </a:lnTo>
                <a:lnTo>
                  <a:pt x="196" y="117"/>
                </a:lnTo>
                <a:lnTo>
                  <a:pt x="196" y="117"/>
                </a:lnTo>
                <a:lnTo>
                  <a:pt x="196" y="117"/>
                </a:lnTo>
                <a:lnTo>
                  <a:pt x="195" y="116"/>
                </a:lnTo>
                <a:lnTo>
                  <a:pt x="194" y="116"/>
                </a:lnTo>
                <a:lnTo>
                  <a:pt x="194" y="116"/>
                </a:lnTo>
                <a:lnTo>
                  <a:pt x="194" y="116"/>
                </a:lnTo>
                <a:lnTo>
                  <a:pt x="193" y="116"/>
                </a:lnTo>
                <a:lnTo>
                  <a:pt x="193" y="117"/>
                </a:lnTo>
                <a:lnTo>
                  <a:pt x="193" y="117"/>
                </a:lnTo>
                <a:lnTo>
                  <a:pt x="192" y="117"/>
                </a:lnTo>
                <a:lnTo>
                  <a:pt x="192" y="117"/>
                </a:lnTo>
                <a:lnTo>
                  <a:pt x="192" y="117"/>
                </a:lnTo>
                <a:lnTo>
                  <a:pt x="192" y="117"/>
                </a:lnTo>
                <a:lnTo>
                  <a:pt x="191" y="117"/>
                </a:lnTo>
                <a:lnTo>
                  <a:pt x="191" y="117"/>
                </a:lnTo>
                <a:lnTo>
                  <a:pt x="191" y="117"/>
                </a:lnTo>
                <a:lnTo>
                  <a:pt x="191" y="117"/>
                </a:lnTo>
                <a:lnTo>
                  <a:pt x="190" y="117"/>
                </a:lnTo>
                <a:lnTo>
                  <a:pt x="190" y="118"/>
                </a:lnTo>
                <a:lnTo>
                  <a:pt x="190" y="118"/>
                </a:lnTo>
                <a:lnTo>
                  <a:pt x="190" y="118"/>
                </a:lnTo>
                <a:lnTo>
                  <a:pt x="190" y="118"/>
                </a:lnTo>
                <a:lnTo>
                  <a:pt x="189" y="118"/>
                </a:lnTo>
                <a:lnTo>
                  <a:pt x="189" y="119"/>
                </a:lnTo>
                <a:lnTo>
                  <a:pt x="189" y="119"/>
                </a:lnTo>
                <a:lnTo>
                  <a:pt x="188" y="119"/>
                </a:lnTo>
                <a:lnTo>
                  <a:pt x="187" y="119"/>
                </a:lnTo>
                <a:lnTo>
                  <a:pt x="187" y="119"/>
                </a:lnTo>
                <a:lnTo>
                  <a:pt x="187" y="120"/>
                </a:lnTo>
                <a:lnTo>
                  <a:pt x="186" y="120"/>
                </a:lnTo>
                <a:lnTo>
                  <a:pt x="186" y="120"/>
                </a:lnTo>
                <a:lnTo>
                  <a:pt x="186" y="121"/>
                </a:lnTo>
                <a:lnTo>
                  <a:pt x="185" y="121"/>
                </a:lnTo>
                <a:lnTo>
                  <a:pt x="185" y="121"/>
                </a:lnTo>
                <a:lnTo>
                  <a:pt x="185" y="121"/>
                </a:lnTo>
                <a:lnTo>
                  <a:pt x="186" y="122"/>
                </a:lnTo>
                <a:lnTo>
                  <a:pt x="186" y="122"/>
                </a:lnTo>
                <a:lnTo>
                  <a:pt x="186" y="122"/>
                </a:lnTo>
                <a:lnTo>
                  <a:pt x="186" y="122"/>
                </a:lnTo>
                <a:lnTo>
                  <a:pt x="186" y="122"/>
                </a:lnTo>
                <a:lnTo>
                  <a:pt x="186" y="123"/>
                </a:lnTo>
                <a:lnTo>
                  <a:pt x="186" y="123"/>
                </a:lnTo>
                <a:lnTo>
                  <a:pt x="186" y="123"/>
                </a:lnTo>
                <a:lnTo>
                  <a:pt x="186" y="124"/>
                </a:lnTo>
                <a:lnTo>
                  <a:pt x="186" y="124"/>
                </a:lnTo>
                <a:lnTo>
                  <a:pt x="186" y="124"/>
                </a:lnTo>
                <a:lnTo>
                  <a:pt x="186" y="124"/>
                </a:lnTo>
                <a:lnTo>
                  <a:pt x="186" y="124"/>
                </a:lnTo>
                <a:lnTo>
                  <a:pt x="186" y="124"/>
                </a:lnTo>
                <a:lnTo>
                  <a:pt x="185" y="124"/>
                </a:lnTo>
                <a:lnTo>
                  <a:pt x="185" y="124"/>
                </a:lnTo>
                <a:lnTo>
                  <a:pt x="185" y="124"/>
                </a:lnTo>
                <a:lnTo>
                  <a:pt x="185" y="124"/>
                </a:lnTo>
                <a:lnTo>
                  <a:pt x="184" y="124"/>
                </a:lnTo>
                <a:lnTo>
                  <a:pt x="184" y="125"/>
                </a:lnTo>
                <a:lnTo>
                  <a:pt x="184" y="125"/>
                </a:lnTo>
                <a:lnTo>
                  <a:pt x="184" y="125"/>
                </a:lnTo>
                <a:lnTo>
                  <a:pt x="183" y="125"/>
                </a:lnTo>
                <a:lnTo>
                  <a:pt x="183" y="125"/>
                </a:lnTo>
                <a:lnTo>
                  <a:pt x="183" y="125"/>
                </a:lnTo>
                <a:lnTo>
                  <a:pt x="183" y="125"/>
                </a:lnTo>
                <a:lnTo>
                  <a:pt x="182" y="125"/>
                </a:lnTo>
                <a:lnTo>
                  <a:pt x="182" y="125"/>
                </a:lnTo>
                <a:lnTo>
                  <a:pt x="182" y="125"/>
                </a:lnTo>
                <a:lnTo>
                  <a:pt x="181" y="124"/>
                </a:lnTo>
                <a:lnTo>
                  <a:pt x="181" y="124"/>
                </a:lnTo>
                <a:lnTo>
                  <a:pt x="181" y="124"/>
                </a:lnTo>
                <a:lnTo>
                  <a:pt x="181" y="124"/>
                </a:lnTo>
                <a:lnTo>
                  <a:pt x="180" y="124"/>
                </a:lnTo>
                <a:lnTo>
                  <a:pt x="180" y="123"/>
                </a:lnTo>
                <a:lnTo>
                  <a:pt x="180" y="123"/>
                </a:lnTo>
                <a:lnTo>
                  <a:pt x="180"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4"/>
                </a:lnTo>
                <a:lnTo>
                  <a:pt x="179" y="124"/>
                </a:lnTo>
                <a:lnTo>
                  <a:pt x="179" y="124"/>
                </a:lnTo>
                <a:lnTo>
                  <a:pt x="179" y="124"/>
                </a:lnTo>
                <a:lnTo>
                  <a:pt x="179" y="124"/>
                </a:lnTo>
                <a:lnTo>
                  <a:pt x="179" y="124"/>
                </a:lnTo>
                <a:lnTo>
                  <a:pt x="179" y="124"/>
                </a:lnTo>
                <a:lnTo>
                  <a:pt x="179" y="124"/>
                </a:lnTo>
                <a:lnTo>
                  <a:pt x="179" y="124"/>
                </a:lnTo>
                <a:lnTo>
                  <a:pt x="179" y="124"/>
                </a:lnTo>
                <a:lnTo>
                  <a:pt x="179" y="124"/>
                </a:lnTo>
                <a:lnTo>
                  <a:pt x="179" y="124"/>
                </a:lnTo>
                <a:lnTo>
                  <a:pt x="178" y="124"/>
                </a:lnTo>
                <a:lnTo>
                  <a:pt x="178" y="124"/>
                </a:lnTo>
                <a:lnTo>
                  <a:pt x="178" y="124"/>
                </a:lnTo>
                <a:lnTo>
                  <a:pt x="178" y="124"/>
                </a:lnTo>
                <a:lnTo>
                  <a:pt x="178" y="124"/>
                </a:lnTo>
                <a:lnTo>
                  <a:pt x="178" y="124"/>
                </a:lnTo>
                <a:lnTo>
                  <a:pt x="178" y="124"/>
                </a:lnTo>
                <a:lnTo>
                  <a:pt x="178" y="124"/>
                </a:lnTo>
                <a:lnTo>
                  <a:pt x="178" y="124"/>
                </a:lnTo>
                <a:lnTo>
                  <a:pt x="178" y="124"/>
                </a:lnTo>
                <a:lnTo>
                  <a:pt x="178" y="124"/>
                </a:lnTo>
                <a:lnTo>
                  <a:pt x="178" y="124"/>
                </a:lnTo>
                <a:lnTo>
                  <a:pt x="178" y="124"/>
                </a:lnTo>
                <a:lnTo>
                  <a:pt x="178" y="124"/>
                </a:lnTo>
                <a:lnTo>
                  <a:pt x="178" y="124"/>
                </a:lnTo>
                <a:lnTo>
                  <a:pt x="178" y="124"/>
                </a:lnTo>
                <a:lnTo>
                  <a:pt x="178" y="124"/>
                </a:lnTo>
                <a:lnTo>
                  <a:pt x="178" y="124"/>
                </a:lnTo>
                <a:lnTo>
                  <a:pt x="177" y="124"/>
                </a:lnTo>
                <a:lnTo>
                  <a:pt x="177" y="124"/>
                </a:lnTo>
                <a:lnTo>
                  <a:pt x="177" y="124"/>
                </a:lnTo>
                <a:lnTo>
                  <a:pt x="177" y="124"/>
                </a:lnTo>
                <a:lnTo>
                  <a:pt x="177" y="124"/>
                </a:lnTo>
                <a:lnTo>
                  <a:pt x="177" y="124"/>
                </a:lnTo>
                <a:lnTo>
                  <a:pt x="177" y="124"/>
                </a:lnTo>
                <a:lnTo>
                  <a:pt x="177" y="124"/>
                </a:lnTo>
                <a:lnTo>
                  <a:pt x="177" y="124"/>
                </a:lnTo>
                <a:lnTo>
                  <a:pt x="177" y="124"/>
                </a:lnTo>
                <a:lnTo>
                  <a:pt x="177" y="124"/>
                </a:lnTo>
                <a:lnTo>
                  <a:pt x="177" y="124"/>
                </a:lnTo>
                <a:lnTo>
                  <a:pt x="177" y="124"/>
                </a:lnTo>
                <a:lnTo>
                  <a:pt x="177" y="124"/>
                </a:lnTo>
                <a:lnTo>
                  <a:pt x="177" y="124"/>
                </a:lnTo>
                <a:lnTo>
                  <a:pt x="176" y="124"/>
                </a:lnTo>
                <a:lnTo>
                  <a:pt x="176" y="124"/>
                </a:lnTo>
                <a:lnTo>
                  <a:pt x="176" y="125"/>
                </a:lnTo>
                <a:lnTo>
                  <a:pt x="176" y="125"/>
                </a:lnTo>
                <a:lnTo>
                  <a:pt x="176" y="125"/>
                </a:lnTo>
                <a:lnTo>
                  <a:pt x="176" y="125"/>
                </a:lnTo>
                <a:lnTo>
                  <a:pt x="176" y="125"/>
                </a:lnTo>
                <a:lnTo>
                  <a:pt x="176" y="125"/>
                </a:lnTo>
                <a:lnTo>
                  <a:pt x="176" y="125"/>
                </a:lnTo>
                <a:lnTo>
                  <a:pt x="176" y="125"/>
                </a:lnTo>
                <a:lnTo>
                  <a:pt x="176" y="125"/>
                </a:lnTo>
                <a:lnTo>
                  <a:pt x="176" y="125"/>
                </a:lnTo>
                <a:lnTo>
                  <a:pt x="176" y="125"/>
                </a:lnTo>
                <a:lnTo>
                  <a:pt x="176" y="125"/>
                </a:lnTo>
                <a:lnTo>
                  <a:pt x="176" y="125"/>
                </a:lnTo>
                <a:lnTo>
                  <a:pt x="176" y="125"/>
                </a:lnTo>
                <a:lnTo>
                  <a:pt x="176" y="125"/>
                </a:lnTo>
                <a:lnTo>
                  <a:pt x="175" y="125"/>
                </a:lnTo>
                <a:lnTo>
                  <a:pt x="175" y="125"/>
                </a:lnTo>
                <a:lnTo>
                  <a:pt x="175" y="125"/>
                </a:lnTo>
                <a:lnTo>
                  <a:pt x="175" y="125"/>
                </a:lnTo>
                <a:lnTo>
                  <a:pt x="175" y="125"/>
                </a:lnTo>
                <a:lnTo>
                  <a:pt x="175" y="125"/>
                </a:lnTo>
                <a:lnTo>
                  <a:pt x="175" y="125"/>
                </a:lnTo>
                <a:lnTo>
                  <a:pt x="175" y="125"/>
                </a:lnTo>
                <a:lnTo>
                  <a:pt x="175" y="125"/>
                </a:lnTo>
                <a:lnTo>
                  <a:pt x="175" y="126"/>
                </a:lnTo>
                <a:lnTo>
                  <a:pt x="175" y="126"/>
                </a:lnTo>
                <a:lnTo>
                  <a:pt x="175" y="126"/>
                </a:lnTo>
                <a:lnTo>
                  <a:pt x="175" y="126"/>
                </a:lnTo>
                <a:lnTo>
                  <a:pt x="174" y="126"/>
                </a:lnTo>
                <a:lnTo>
                  <a:pt x="174" y="126"/>
                </a:lnTo>
                <a:lnTo>
                  <a:pt x="174" y="126"/>
                </a:lnTo>
                <a:lnTo>
                  <a:pt x="174" y="126"/>
                </a:lnTo>
                <a:lnTo>
                  <a:pt x="174" y="126"/>
                </a:lnTo>
                <a:lnTo>
                  <a:pt x="174" y="126"/>
                </a:lnTo>
                <a:lnTo>
                  <a:pt x="174" y="126"/>
                </a:lnTo>
                <a:lnTo>
                  <a:pt x="174" y="126"/>
                </a:lnTo>
                <a:lnTo>
                  <a:pt x="174" y="126"/>
                </a:lnTo>
                <a:lnTo>
                  <a:pt x="174" y="126"/>
                </a:lnTo>
                <a:lnTo>
                  <a:pt x="174" y="126"/>
                </a:lnTo>
                <a:lnTo>
                  <a:pt x="174" y="126"/>
                </a:lnTo>
                <a:lnTo>
                  <a:pt x="174" y="126"/>
                </a:lnTo>
                <a:lnTo>
                  <a:pt x="174" y="126"/>
                </a:lnTo>
                <a:lnTo>
                  <a:pt x="174" y="126"/>
                </a:lnTo>
                <a:lnTo>
                  <a:pt x="174" y="126"/>
                </a:lnTo>
                <a:lnTo>
                  <a:pt x="174" y="127"/>
                </a:lnTo>
                <a:lnTo>
                  <a:pt x="174" y="127"/>
                </a:lnTo>
                <a:lnTo>
                  <a:pt x="174" y="127"/>
                </a:lnTo>
                <a:lnTo>
                  <a:pt x="174" y="127"/>
                </a:lnTo>
                <a:lnTo>
                  <a:pt x="174" y="127"/>
                </a:lnTo>
                <a:lnTo>
                  <a:pt x="174" y="127"/>
                </a:lnTo>
                <a:lnTo>
                  <a:pt x="174" y="127"/>
                </a:lnTo>
                <a:lnTo>
                  <a:pt x="174" y="127"/>
                </a:lnTo>
                <a:lnTo>
                  <a:pt x="174" y="127"/>
                </a:lnTo>
                <a:lnTo>
                  <a:pt x="174" y="127"/>
                </a:lnTo>
                <a:lnTo>
                  <a:pt x="173" y="126"/>
                </a:lnTo>
                <a:lnTo>
                  <a:pt x="173" y="126"/>
                </a:lnTo>
                <a:lnTo>
                  <a:pt x="173" y="126"/>
                </a:lnTo>
                <a:lnTo>
                  <a:pt x="173" y="127"/>
                </a:lnTo>
                <a:lnTo>
                  <a:pt x="173" y="127"/>
                </a:lnTo>
                <a:lnTo>
                  <a:pt x="173" y="127"/>
                </a:lnTo>
                <a:lnTo>
                  <a:pt x="173" y="127"/>
                </a:lnTo>
                <a:lnTo>
                  <a:pt x="173" y="127"/>
                </a:lnTo>
                <a:lnTo>
                  <a:pt x="173" y="127"/>
                </a:lnTo>
                <a:lnTo>
                  <a:pt x="173" y="127"/>
                </a:lnTo>
                <a:lnTo>
                  <a:pt x="173" y="127"/>
                </a:lnTo>
                <a:lnTo>
                  <a:pt x="173" y="127"/>
                </a:lnTo>
                <a:lnTo>
                  <a:pt x="173" y="127"/>
                </a:lnTo>
                <a:lnTo>
                  <a:pt x="173" y="127"/>
                </a:lnTo>
                <a:lnTo>
                  <a:pt x="173" y="127"/>
                </a:lnTo>
                <a:lnTo>
                  <a:pt x="173" y="128"/>
                </a:lnTo>
                <a:lnTo>
                  <a:pt x="173" y="128"/>
                </a:lnTo>
                <a:lnTo>
                  <a:pt x="173" y="128"/>
                </a:lnTo>
                <a:lnTo>
                  <a:pt x="173" y="128"/>
                </a:lnTo>
                <a:lnTo>
                  <a:pt x="173" y="128"/>
                </a:lnTo>
                <a:lnTo>
                  <a:pt x="173" y="128"/>
                </a:lnTo>
                <a:lnTo>
                  <a:pt x="173" y="128"/>
                </a:lnTo>
                <a:lnTo>
                  <a:pt x="173" y="128"/>
                </a:lnTo>
                <a:lnTo>
                  <a:pt x="173" y="128"/>
                </a:lnTo>
                <a:lnTo>
                  <a:pt x="173" y="128"/>
                </a:lnTo>
                <a:lnTo>
                  <a:pt x="173" y="128"/>
                </a:lnTo>
                <a:lnTo>
                  <a:pt x="172" y="128"/>
                </a:lnTo>
                <a:lnTo>
                  <a:pt x="172" y="129"/>
                </a:lnTo>
                <a:lnTo>
                  <a:pt x="172" y="129"/>
                </a:lnTo>
                <a:lnTo>
                  <a:pt x="172" y="129"/>
                </a:lnTo>
                <a:lnTo>
                  <a:pt x="172" y="129"/>
                </a:lnTo>
                <a:lnTo>
                  <a:pt x="172" y="129"/>
                </a:lnTo>
                <a:lnTo>
                  <a:pt x="172" y="129"/>
                </a:lnTo>
                <a:lnTo>
                  <a:pt x="172" y="129"/>
                </a:lnTo>
                <a:lnTo>
                  <a:pt x="172" y="129"/>
                </a:lnTo>
                <a:lnTo>
                  <a:pt x="171" y="129"/>
                </a:lnTo>
                <a:lnTo>
                  <a:pt x="171" y="129"/>
                </a:lnTo>
                <a:lnTo>
                  <a:pt x="171" y="129"/>
                </a:lnTo>
                <a:lnTo>
                  <a:pt x="171" y="129"/>
                </a:lnTo>
                <a:lnTo>
                  <a:pt x="171" y="129"/>
                </a:lnTo>
                <a:lnTo>
                  <a:pt x="171" y="130"/>
                </a:lnTo>
                <a:lnTo>
                  <a:pt x="171" y="130"/>
                </a:lnTo>
                <a:lnTo>
                  <a:pt x="171" y="130"/>
                </a:lnTo>
                <a:lnTo>
                  <a:pt x="171" y="130"/>
                </a:lnTo>
                <a:lnTo>
                  <a:pt x="171" y="130"/>
                </a:lnTo>
                <a:lnTo>
                  <a:pt x="171" y="130"/>
                </a:lnTo>
                <a:lnTo>
                  <a:pt x="171" y="130"/>
                </a:lnTo>
                <a:lnTo>
                  <a:pt x="171" y="130"/>
                </a:lnTo>
                <a:lnTo>
                  <a:pt x="171" y="130"/>
                </a:lnTo>
                <a:lnTo>
                  <a:pt x="171" y="130"/>
                </a:lnTo>
                <a:lnTo>
                  <a:pt x="171" y="130"/>
                </a:lnTo>
                <a:lnTo>
                  <a:pt x="171" y="131"/>
                </a:lnTo>
                <a:lnTo>
                  <a:pt x="171" y="131"/>
                </a:lnTo>
                <a:lnTo>
                  <a:pt x="171" y="131"/>
                </a:lnTo>
                <a:lnTo>
                  <a:pt x="171" y="131"/>
                </a:lnTo>
                <a:lnTo>
                  <a:pt x="171" y="131"/>
                </a:lnTo>
                <a:lnTo>
                  <a:pt x="171" y="131"/>
                </a:lnTo>
                <a:lnTo>
                  <a:pt x="171" y="131"/>
                </a:lnTo>
                <a:lnTo>
                  <a:pt x="171" y="131"/>
                </a:lnTo>
                <a:lnTo>
                  <a:pt x="170" y="131"/>
                </a:lnTo>
                <a:lnTo>
                  <a:pt x="170" y="131"/>
                </a:lnTo>
                <a:lnTo>
                  <a:pt x="170" y="131"/>
                </a:lnTo>
                <a:lnTo>
                  <a:pt x="170" y="131"/>
                </a:lnTo>
                <a:lnTo>
                  <a:pt x="170" y="131"/>
                </a:lnTo>
                <a:lnTo>
                  <a:pt x="170" y="131"/>
                </a:lnTo>
                <a:lnTo>
                  <a:pt x="170" y="131"/>
                </a:lnTo>
                <a:lnTo>
                  <a:pt x="170" y="131"/>
                </a:lnTo>
                <a:lnTo>
                  <a:pt x="170" y="131"/>
                </a:lnTo>
                <a:lnTo>
                  <a:pt x="170" y="131"/>
                </a:lnTo>
                <a:lnTo>
                  <a:pt x="170" y="131"/>
                </a:lnTo>
                <a:lnTo>
                  <a:pt x="170" y="131"/>
                </a:lnTo>
                <a:lnTo>
                  <a:pt x="170" y="130"/>
                </a:lnTo>
                <a:lnTo>
                  <a:pt x="170" y="130"/>
                </a:lnTo>
                <a:lnTo>
                  <a:pt x="170" y="130"/>
                </a:lnTo>
                <a:lnTo>
                  <a:pt x="170" y="130"/>
                </a:lnTo>
                <a:lnTo>
                  <a:pt x="169" y="130"/>
                </a:lnTo>
                <a:lnTo>
                  <a:pt x="169" y="130"/>
                </a:lnTo>
                <a:lnTo>
                  <a:pt x="169" y="130"/>
                </a:lnTo>
                <a:lnTo>
                  <a:pt x="169" y="130"/>
                </a:lnTo>
                <a:lnTo>
                  <a:pt x="169" y="130"/>
                </a:lnTo>
                <a:lnTo>
                  <a:pt x="169" y="130"/>
                </a:lnTo>
                <a:lnTo>
                  <a:pt x="169" y="130"/>
                </a:lnTo>
                <a:lnTo>
                  <a:pt x="169" y="130"/>
                </a:lnTo>
                <a:lnTo>
                  <a:pt x="169" y="130"/>
                </a:lnTo>
                <a:lnTo>
                  <a:pt x="169" y="131"/>
                </a:lnTo>
                <a:lnTo>
                  <a:pt x="169" y="131"/>
                </a:lnTo>
                <a:lnTo>
                  <a:pt x="169" y="131"/>
                </a:lnTo>
                <a:lnTo>
                  <a:pt x="169" y="131"/>
                </a:lnTo>
                <a:lnTo>
                  <a:pt x="169" y="131"/>
                </a:lnTo>
                <a:lnTo>
                  <a:pt x="169" y="131"/>
                </a:lnTo>
                <a:lnTo>
                  <a:pt x="169" y="131"/>
                </a:lnTo>
                <a:lnTo>
                  <a:pt x="169" y="131"/>
                </a:lnTo>
                <a:lnTo>
                  <a:pt x="169" y="131"/>
                </a:lnTo>
                <a:lnTo>
                  <a:pt x="168" y="131"/>
                </a:lnTo>
                <a:lnTo>
                  <a:pt x="168" y="131"/>
                </a:lnTo>
                <a:lnTo>
                  <a:pt x="168" y="131"/>
                </a:lnTo>
                <a:lnTo>
                  <a:pt x="168" y="131"/>
                </a:lnTo>
                <a:lnTo>
                  <a:pt x="168" y="131"/>
                </a:lnTo>
                <a:lnTo>
                  <a:pt x="168" y="131"/>
                </a:lnTo>
                <a:lnTo>
                  <a:pt x="168" y="131"/>
                </a:lnTo>
                <a:lnTo>
                  <a:pt x="168" y="131"/>
                </a:lnTo>
                <a:lnTo>
                  <a:pt x="168" y="131"/>
                </a:lnTo>
                <a:lnTo>
                  <a:pt x="168" y="131"/>
                </a:lnTo>
                <a:lnTo>
                  <a:pt x="168" y="131"/>
                </a:lnTo>
                <a:lnTo>
                  <a:pt x="168" y="131"/>
                </a:lnTo>
                <a:lnTo>
                  <a:pt x="168" y="131"/>
                </a:lnTo>
                <a:lnTo>
                  <a:pt x="168" y="131"/>
                </a:lnTo>
                <a:lnTo>
                  <a:pt x="168" y="131"/>
                </a:lnTo>
                <a:lnTo>
                  <a:pt x="167" y="131"/>
                </a:lnTo>
                <a:lnTo>
                  <a:pt x="167" y="131"/>
                </a:lnTo>
                <a:lnTo>
                  <a:pt x="167" y="131"/>
                </a:lnTo>
                <a:lnTo>
                  <a:pt x="167" y="131"/>
                </a:lnTo>
                <a:lnTo>
                  <a:pt x="167" y="132"/>
                </a:lnTo>
                <a:lnTo>
                  <a:pt x="167" y="132"/>
                </a:lnTo>
                <a:lnTo>
                  <a:pt x="167" y="132"/>
                </a:lnTo>
                <a:lnTo>
                  <a:pt x="167" y="132"/>
                </a:lnTo>
                <a:lnTo>
                  <a:pt x="167" y="132"/>
                </a:lnTo>
                <a:lnTo>
                  <a:pt x="167" y="132"/>
                </a:lnTo>
                <a:lnTo>
                  <a:pt x="167" y="132"/>
                </a:lnTo>
                <a:lnTo>
                  <a:pt x="167" y="132"/>
                </a:lnTo>
                <a:lnTo>
                  <a:pt x="167" y="132"/>
                </a:lnTo>
                <a:lnTo>
                  <a:pt x="167" y="133"/>
                </a:lnTo>
                <a:lnTo>
                  <a:pt x="166" y="133"/>
                </a:lnTo>
                <a:lnTo>
                  <a:pt x="166" y="133"/>
                </a:lnTo>
                <a:lnTo>
                  <a:pt x="166" y="133"/>
                </a:lnTo>
                <a:lnTo>
                  <a:pt x="166" y="133"/>
                </a:lnTo>
                <a:lnTo>
                  <a:pt x="166" y="133"/>
                </a:lnTo>
                <a:lnTo>
                  <a:pt x="166" y="133"/>
                </a:lnTo>
                <a:lnTo>
                  <a:pt x="166" y="134"/>
                </a:lnTo>
                <a:lnTo>
                  <a:pt x="166" y="134"/>
                </a:lnTo>
                <a:lnTo>
                  <a:pt x="166" y="134"/>
                </a:lnTo>
                <a:lnTo>
                  <a:pt x="166" y="134"/>
                </a:lnTo>
                <a:lnTo>
                  <a:pt x="166" y="134"/>
                </a:lnTo>
                <a:lnTo>
                  <a:pt x="166" y="134"/>
                </a:lnTo>
                <a:lnTo>
                  <a:pt x="166" y="134"/>
                </a:lnTo>
                <a:lnTo>
                  <a:pt x="166" y="134"/>
                </a:lnTo>
                <a:lnTo>
                  <a:pt x="166" y="134"/>
                </a:lnTo>
                <a:lnTo>
                  <a:pt x="166" y="134"/>
                </a:lnTo>
                <a:lnTo>
                  <a:pt x="166" y="134"/>
                </a:lnTo>
                <a:lnTo>
                  <a:pt x="166" y="134"/>
                </a:lnTo>
                <a:lnTo>
                  <a:pt x="166" y="134"/>
                </a:lnTo>
                <a:lnTo>
                  <a:pt x="166" y="134"/>
                </a:lnTo>
                <a:lnTo>
                  <a:pt x="166" y="134"/>
                </a:lnTo>
                <a:lnTo>
                  <a:pt x="166" y="134"/>
                </a:lnTo>
                <a:lnTo>
                  <a:pt x="165" y="134"/>
                </a:lnTo>
                <a:lnTo>
                  <a:pt x="165" y="134"/>
                </a:lnTo>
                <a:lnTo>
                  <a:pt x="165" y="134"/>
                </a:lnTo>
                <a:lnTo>
                  <a:pt x="165" y="134"/>
                </a:lnTo>
                <a:lnTo>
                  <a:pt x="165" y="134"/>
                </a:lnTo>
                <a:lnTo>
                  <a:pt x="165" y="135"/>
                </a:lnTo>
                <a:lnTo>
                  <a:pt x="165" y="135"/>
                </a:lnTo>
                <a:lnTo>
                  <a:pt x="166" y="135"/>
                </a:lnTo>
                <a:lnTo>
                  <a:pt x="166" y="135"/>
                </a:lnTo>
                <a:lnTo>
                  <a:pt x="166" y="135"/>
                </a:lnTo>
                <a:lnTo>
                  <a:pt x="166" y="135"/>
                </a:lnTo>
                <a:lnTo>
                  <a:pt x="165" y="135"/>
                </a:lnTo>
                <a:lnTo>
                  <a:pt x="165" y="135"/>
                </a:lnTo>
                <a:lnTo>
                  <a:pt x="165" y="135"/>
                </a:lnTo>
                <a:lnTo>
                  <a:pt x="165" y="135"/>
                </a:lnTo>
                <a:lnTo>
                  <a:pt x="165" y="135"/>
                </a:lnTo>
                <a:lnTo>
                  <a:pt x="165" y="135"/>
                </a:lnTo>
                <a:lnTo>
                  <a:pt x="165" y="135"/>
                </a:lnTo>
                <a:lnTo>
                  <a:pt x="165" y="135"/>
                </a:lnTo>
                <a:lnTo>
                  <a:pt x="165" y="135"/>
                </a:lnTo>
                <a:lnTo>
                  <a:pt x="165" y="135"/>
                </a:lnTo>
                <a:lnTo>
                  <a:pt x="165" y="135"/>
                </a:lnTo>
                <a:lnTo>
                  <a:pt x="165" y="135"/>
                </a:lnTo>
                <a:lnTo>
                  <a:pt x="164" y="135"/>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3" y="136"/>
                </a:lnTo>
                <a:lnTo>
                  <a:pt x="163" y="136"/>
                </a:lnTo>
                <a:lnTo>
                  <a:pt x="163" y="136"/>
                </a:lnTo>
                <a:lnTo>
                  <a:pt x="163" y="136"/>
                </a:lnTo>
                <a:lnTo>
                  <a:pt x="163" y="136"/>
                </a:lnTo>
                <a:lnTo>
                  <a:pt x="163" y="136"/>
                </a:lnTo>
                <a:lnTo>
                  <a:pt x="163" y="136"/>
                </a:lnTo>
                <a:lnTo>
                  <a:pt x="163" y="136"/>
                </a:lnTo>
                <a:lnTo>
                  <a:pt x="163" y="136"/>
                </a:lnTo>
                <a:lnTo>
                  <a:pt x="163" y="136"/>
                </a:lnTo>
                <a:lnTo>
                  <a:pt x="163" y="136"/>
                </a:lnTo>
                <a:lnTo>
                  <a:pt x="163" y="136"/>
                </a:lnTo>
                <a:lnTo>
                  <a:pt x="163" y="136"/>
                </a:lnTo>
                <a:lnTo>
                  <a:pt x="163" y="136"/>
                </a:lnTo>
                <a:lnTo>
                  <a:pt x="162" y="136"/>
                </a:lnTo>
                <a:lnTo>
                  <a:pt x="162" y="136"/>
                </a:lnTo>
                <a:lnTo>
                  <a:pt x="162" y="136"/>
                </a:lnTo>
                <a:lnTo>
                  <a:pt x="162" y="136"/>
                </a:lnTo>
                <a:lnTo>
                  <a:pt x="162" y="137"/>
                </a:lnTo>
                <a:lnTo>
                  <a:pt x="161" y="137"/>
                </a:lnTo>
                <a:lnTo>
                  <a:pt x="161" y="137"/>
                </a:lnTo>
                <a:lnTo>
                  <a:pt x="161" y="137"/>
                </a:lnTo>
                <a:lnTo>
                  <a:pt x="161" y="137"/>
                </a:lnTo>
                <a:lnTo>
                  <a:pt x="161" y="137"/>
                </a:lnTo>
                <a:lnTo>
                  <a:pt x="161" y="137"/>
                </a:lnTo>
                <a:lnTo>
                  <a:pt x="161" y="137"/>
                </a:lnTo>
                <a:lnTo>
                  <a:pt x="161" y="137"/>
                </a:lnTo>
                <a:lnTo>
                  <a:pt x="161" y="138"/>
                </a:lnTo>
                <a:lnTo>
                  <a:pt x="161" y="138"/>
                </a:lnTo>
                <a:lnTo>
                  <a:pt x="161" y="138"/>
                </a:lnTo>
                <a:lnTo>
                  <a:pt x="160" y="138"/>
                </a:lnTo>
                <a:lnTo>
                  <a:pt x="160" y="138"/>
                </a:lnTo>
                <a:lnTo>
                  <a:pt x="160" y="138"/>
                </a:lnTo>
                <a:lnTo>
                  <a:pt x="160" y="138"/>
                </a:lnTo>
                <a:lnTo>
                  <a:pt x="160" y="138"/>
                </a:lnTo>
                <a:lnTo>
                  <a:pt x="160" y="138"/>
                </a:lnTo>
                <a:lnTo>
                  <a:pt x="160" y="139"/>
                </a:lnTo>
                <a:lnTo>
                  <a:pt x="160" y="139"/>
                </a:lnTo>
                <a:lnTo>
                  <a:pt x="159" y="139"/>
                </a:lnTo>
                <a:lnTo>
                  <a:pt x="159" y="139"/>
                </a:lnTo>
                <a:lnTo>
                  <a:pt x="159" y="139"/>
                </a:lnTo>
                <a:lnTo>
                  <a:pt x="159" y="139"/>
                </a:lnTo>
                <a:lnTo>
                  <a:pt x="159" y="139"/>
                </a:lnTo>
                <a:lnTo>
                  <a:pt x="159" y="139"/>
                </a:lnTo>
                <a:lnTo>
                  <a:pt x="159" y="139"/>
                </a:lnTo>
                <a:lnTo>
                  <a:pt x="159" y="139"/>
                </a:lnTo>
                <a:lnTo>
                  <a:pt x="159" y="139"/>
                </a:lnTo>
                <a:lnTo>
                  <a:pt x="159" y="139"/>
                </a:lnTo>
                <a:lnTo>
                  <a:pt x="159" y="139"/>
                </a:lnTo>
                <a:lnTo>
                  <a:pt x="159" y="139"/>
                </a:lnTo>
                <a:lnTo>
                  <a:pt x="158" y="139"/>
                </a:lnTo>
                <a:lnTo>
                  <a:pt x="158" y="139"/>
                </a:lnTo>
                <a:lnTo>
                  <a:pt x="158" y="139"/>
                </a:lnTo>
                <a:lnTo>
                  <a:pt x="158" y="139"/>
                </a:lnTo>
                <a:lnTo>
                  <a:pt x="158" y="139"/>
                </a:lnTo>
                <a:lnTo>
                  <a:pt x="158" y="139"/>
                </a:lnTo>
                <a:lnTo>
                  <a:pt x="157" y="139"/>
                </a:lnTo>
                <a:lnTo>
                  <a:pt x="157" y="139"/>
                </a:lnTo>
                <a:lnTo>
                  <a:pt x="157" y="139"/>
                </a:lnTo>
                <a:lnTo>
                  <a:pt x="157" y="139"/>
                </a:lnTo>
                <a:lnTo>
                  <a:pt x="157" y="139"/>
                </a:lnTo>
                <a:lnTo>
                  <a:pt x="157" y="139"/>
                </a:lnTo>
                <a:lnTo>
                  <a:pt x="157" y="139"/>
                </a:lnTo>
                <a:lnTo>
                  <a:pt x="157" y="139"/>
                </a:lnTo>
                <a:lnTo>
                  <a:pt x="157" y="139"/>
                </a:lnTo>
                <a:lnTo>
                  <a:pt x="157" y="139"/>
                </a:lnTo>
                <a:lnTo>
                  <a:pt x="157" y="139"/>
                </a:lnTo>
                <a:lnTo>
                  <a:pt x="157" y="139"/>
                </a:lnTo>
                <a:lnTo>
                  <a:pt x="157" y="139"/>
                </a:lnTo>
                <a:lnTo>
                  <a:pt x="157" y="139"/>
                </a:lnTo>
                <a:lnTo>
                  <a:pt x="157" y="139"/>
                </a:lnTo>
                <a:lnTo>
                  <a:pt x="157" y="139"/>
                </a:lnTo>
                <a:lnTo>
                  <a:pt x="157" y="139"/>
                </a:lnTo>
                <a:lnTo>
                  <a:pt x="156" y="139"/>
                </a:lnTo>
                <a:lnTo>
                  <a:pt x="156" y="139"/>
                </a:lnTo>
                <a:lnTo>
                  <a:pt x="156" y="139"/>
                </a:lnTo>
                <a:lnTo>
                  <a:pt x="156" y="139"/>
                </a:lnTo>
                <a:lnTo>
                  <a:pt x="156" y="139"/>
                </a:lnTo>
                <a:lnTo>
                  <a:pt x="156" y="139"/>
                </a:lnTo>
                <a:lnTo>
                  <a:pt x="156" y="139"/>
                </a:lnTo>
                <a:lnTo>
                  <a:pt x="156" y="140"/>
                </a:lnTo>
                <a:lnTo>
                  <a:pt x="156" y="140"/>
                </a:lnTo>
                <a:lnTo>
                  <a:pt x="156" y="140"/>
                </a:lnTo>
                <a:lnTo>
                  <a:pt x="156" y="140"/>
                </a:lnTo>
                <a:lnTo>
                  <a:pt x="156" y="140"/>
                </a:lnTo>
                <a:lnTo>
                  <a:pt x="156" y="140"/>
                </a:lnTo>
                <a:lnTo>
                  <a:pt x="155" y="140"/>
                </a:lnTo>
                <a:lnTo>
                  <a:pt x="155" y="140"/>
                </a:lnTo>
                <a:lnTo>
                  <a:pt x="155" y="140"/>
                </a:lnTo>
                <a:lnTo>
                  <a:pt x="155" y="140"/>
                </a:lnTo>
                <a:lnTo>
                  <a:pt x="155" y="140"/>
                </a:lnTo>
                <a:lnTo>
                  <a:pt x="154" y="140"/>
                </a:lnTo>
                <a:lnTo>
                  <a:pt x="154" y="140"/>
                </a:lnTo>
                <a:lnTo>
                  <a:pt x="154" y="140"/>
                </a:lnTo>
                <a:lnTo>
                  <a:pt x="154" y="140"/>
                </a:lnTo>
                <a:lnTo>
                  <a:pt x="154" y="140"/>
                </a:lnTo>
                <a:lnTo>
                  <a:pt x="154" y="140"/>
                </a:lnTo>
                <a:lnTo>
                  <a:pt x="154" y="140"/>
                </a:lnTo>
                <a:lnTo>
                  <a:pt x="154" y="139"/>
                </a:lnTo>
                <a:lnTo>
                  <a:pt x="154" y="139"/>
                </a:lnTo>
                <a:lnTo>
                  <a:pt x="154" y="139"/>
                </a:lnTo>
                <a:lnTo>
                  <a:pt x="154" y="138"/>
                </a:lnTo>
                <a:lnTo>
                  <a:pt x="154" y="138"/>
                </a:lnTo>
                <a:lnTo>
                  <a:pt x="153" y="138"/>
                </a:lnTo>
                <a:lnTo>
                  <a:pt x="153" y="137"/>
                </a:lnTo>
                <a:lnTo>
                  <a:pt x="153" y="137"/>
                </a:lnTo>
                <a:lnTo>
                  <a:pt x="153" y="137"/>
                </a:lnTo>
                <a:lnTo>
                  <a:pt x="153" y="137"/>
                </a:lnTo>
                <a:lnTo>
                  <a:pt x="153" y="137"/>
                </a:lnTo>
                <a:lnTo>
                  <a:pt x="153" y="137"/>
                </a:lnTo>
                <a:lnTo>
                  <a:pt x="153" y="137"/>
                </a:lnTo>
                <a:lnTo>
                  <a:pt x="153" y="137"/>
                </a:lnTo>
                <a:lnTo>
                  <a:pt x="153" y="137"/>
                </a:lnTo>
                <a:lnTo>
                  <a:pt x="153" y="136"/>
                </a:lnTo>
                <a:lnTo>
                  <a:pt x="153" y="136"/>
                </a:lnTo>
                <a:lnTo>
                  <a:pt x="153" y="136"/>
                </a:lnTo>
                <a:lnTo>
                  <a:pt x="153" y="135"/>
                </a:lnTo>
                <a:lnTo>
                  <a:pt x="153" y="135"/>
                </a:lnTo>
                <a:lnTo>
                  <a:pt x="153" y="135"/>
                </a:lnTo>
                <a:lnTo>
                  <a:pt x="153" y="135"/>
                </a:lnTo>
                <a:lnTo>
                  <a:pt x="153" y="135"/>
                </a:lnTo>
                <a:lnTo>
                  <a:pt x="153" y="134"/>
                </a:lnTo>
                <a:lnTo>
                  <a:pt x="153" y="134"/>
                </a:lnTo>
                <a:lnTo>
                  <a:pt x="153" y="134"/>
                </a:lnTo>
                <a:lnTo>
                  <a:pt x="153" y="134"/>
                </a:lnTo>
                <a:lnTo>
                  <a:pt x="153" y="134"/>
                </a:lnTo>
                <a:lnTo>
                  <a:pt x="153" y="133"/>
                </a:lnTo>
                <a:lnTo>
                  <a:pt x="153" y="133"/>
                </a:lnTo>
                <a:lnTo>
                  <a:pt x="152" y="133"/>
                </a:lnTo>
                <a:lnTo>
                  <a:pt x="152" y="133"/>
                </a:lnTo>
                <a:lnTo>
                  <a:pt x="152" y="133"/>
                </a:lnTo>
                <a:lnTo>
                  <a:pt x="152" y="133"/>
                </a:lnTo>
                <a:lnTo>
                  <a:pt x="151" y="133"/>
                </a:lnTo>
                <a:lnTo>
                  <a:pt x="151" y="133"/>
                </a:lnTo>
                <a:lnTo>
                  <a:pt x="151" y="133"/>
                </a:lnTo>
                <a:lnTo>
                  <a:pt x="151" y="133"/>
                </a:lnTo>
                <a:lnTo>
                  <a:pt x="151" y="133"/>
                </a:lnTo>
                <a:lnTo>
                  <a:pt x="151" y="133"/>
                </a:lnTo>
                <a:lnTo>
                  <a:pt x="151" y="133"/>
                </a:lnTo>
                <a:lnTo>
                  <a:pt x="150" y="133"/>
                </a:lnTo>
                <a:lnTo>
                  <a:pt x="150" y="133"/>
                </a:lnTo>
                <a:lnTo>
                  <a:pt x="150" y="133"/>
                </a:lnTo>
                <a:lnTo>
                  <a:pt x="150" y="133"/>
                </a:lnTo>
                <a:lnTo>
                  <a:pt x="150" y="133"/>
                </a:lnTo>
                <a:lnTo>
                  <a:pt x="149" y="133"/>
                </a:lnTo>
                <a:lnTo>
                  <a:pt x="149" y="133"/>
                </a:lnTo>
                <a:lnTo>
                  <a:pt x="149" y="133"/>
                </a:lnTo>
                <a:lnTo>
                  <a:pt x="149" y="133"/>
                </a:lnTo>
                <a:lnTo>
                  <a:pt x="149" y="133"/>
                </a:lnTo>
                <a:lnTo>
                  <a:pt x="149" y="133"/>
                </a:lnTo>
                <a:lnTo>
                  <a:pt x="149" y="133"/>
                </a:lnTo>
                <a:lnTo>
                  <a:pt x="149" y="133"/>
                </a:lnTo>
                <a:lnTo>
                  <a:pt x="148" y="134"/>
                </a:lnTo>
                <a:lnTo>
                  <a:pt x="148" y="134"/>
                </a:lnTo>
                <a:lnTo>
                  <a:pt x="147" y="135"/>
                </a:lnTo>
                <a:lnTo>
                  <a:pt x="147" y="135"/>
                </a:lnTo>
                <a:lnTo>
                  <a:pt x="147" y="135"/>
                </a:lnTo>
                <a:lnTo>
                  <a:pt x="146" y="135"/>
                </a:lnTo>
                <a:lnTo>
                  <a:pt x="146" y="135"/>
                </a:lnTo>
                <a:lnTo>
                  <a:pt x="146" y="135"/>
                </a:lnTo>
                <a:lnTo>
                  <a:pt x="146" y="135"/>
                </a:lnTo>
                <a:lnTo>
                  <a:pt x="146" y="135"/>
                </a:lnTo>
                <a:lnTo>
                  <a:pt x="146" y="135"/>
                </a:lnTo>
                <a:lnTo>
                  <a:pt x="146" y="135"/>
                </a:lnTo>
                <a:lnTo>
                  <a:pt x="145" y="135"/>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51">
            <a:extLst>
              <a:ext uri="{FF2B5EF4-FFF2-40B4-BE49-F238E27FC236}">
                <a16:creationId xmlns:a16="http://schemas.microsoft.com/office/drawing/2014/main" id="{88B2DE11-BFCF-579B-C6F1-2E8CE4D5FF26}"/>
              </a:ext>
            </a:extLst>
          </p:cNvPr>
          <p:cNvSpPr>
            <a:spLocks/>
          </p:cNvSpPr>
          <p:nvPr/>
        </p:nvSpPr>
        <p:spPr bwMode="auto">
          <a:xfrm>
            <a:off x="5118100" y="1541463"/>
            <a:ext cx="1312862" cy="2185988"/>
          </a:xfrm>
          <a:custGeom>
            <a:avLst/>
            <a:gdLst>
              <a:gd name="T0" fmla="*/ 1385 w 1411"/>
              <a:gd name="T1" fmla="*/ 2180 h 2351"/>
              <a:gd name="T2" fmla="*/ 1344 w 1411"/>
              <a:gd name="T3" fmla="*/ 2209 h 2351"/>
              <a:gd name="T4" fmla="*/ 1290 w 1411"/>
              <a:gd name="T5" fmla="*/ 2230 h 2351"/>
              <a:gd name="T6" fmla="*/ 1269 w 1411"/>
              <a:gd name="T7" fmla="*/ 2235 h 2351"/>
              <a:gd name="T8" fmla="*/ 1215 w 1411"/>
              <a:gd name="T9" fmla="*/ 2286 h 2351"/>
              <a:gd name="T10" fmla="*/ 1193 w 1411"/>
              <a:gd name="T11" fmla="*/ 2310 h 2351"/>
              <a:gd name="T12" fmla="*/ 1144 w 1411"/>
              <a:gd name="T13" fmla="*/ 2327 h 2351"/>
              <a:gd name="T14" fmla="*/ 1114 w 1411"/>
              <a:gd name="T15" fmla="*/ 2321 h 2351"/>
              <a:gd name="T16" fmla="*/ 1094 w 1411"/>
              <a:gd name="T17" fmla="*/ 2331 h 2351"/>
              <a:gd name="T18" fmla="*/ 1086 w 1411"/>
              <a:gd name="T19" fmla="*/ 2345 h 2351"/>
              <a:gd name="T20" fmla="*/ 1071 w 1411"/>
              <a:gd name="T21" fmla="*/ 2348 h 2351"/>
              <a:gd name="T22" fmla="*/ 996 w 1411"/>
              <a:gd name="T23" fmla="*/ 2341 h 2351"/>
              <a:gd name="T24" fmla="*/ 876 w 1411"/>
              <a:gd name="T25" fmla="*/ 2276 h 2351"/>
              <a:gd name="T26" fmla="*/ 789 w 1411"/>
              <a:gd name="T27" fmla="*/ 2211 h 2351"/>
              <a:gd name="T28" fmla="*/ 703 w 1411"/>
              <a:gd name="T29" fmla="*/ 2180 h 2351"/>
              <a:gd name="T30" fmla="*/ 684 w 1411"/>
              <a:gd name="T31" fmla="*/ 2163 h 2351"/>
              <a:gd name="T32" fmla="*/ 673 w 1411"/>
              <a:gd name="T33" fmla="*/ 2162 h 2351"/>
              <a:gd name="T34" fmla="*/ 661 w 1411"/>
              <a:gd name="T35" fmla="*/ 2165 h 2351"/>
              <a:gd name="T36" fmla="*/ 650 w 1411"/>
              <a:gd name="T37" fmla="*/ 2156 h 2351"/>
              <a:gd name="T38" fmla="*/ 635 w 1411"/>
              <a:gd name="T39" fmla="*/ 2151 h 2351"/>
              <a:gd name="T40" fmla="*/ 624 w 1411"/>
              <a:gd name="T41" fmla="*/ 2149 h 2351"/>
              <a:gd name="T42" fmla="*/ 606 w 1411"/>
              <a:gd name="T43" fmla="*/ 2144 h 2351"/>
              <a:gd name="T44" fmla="*/ 595 w 1411"/>
              <a:gd name="T45" fmla="*/ 2137 h 2351"/>
              <a:gd name="T46" fmla="*/ 587 w 1411"/>
              <a:gd name="T47" fmla="*/ 2129 h 2351"/>
              <a:gd name="T48" fmla="*/ 576 w 1411"/>
              <a:gd name="T49" fmla="*/ 2124 h 2351"/>
              <a:gd name="T50" fmla="*/ 567 w 1411"/>
              <a:gd name="T51" fmla="*/ 2118 h 2351"/>
              <a:gd name="T52" fmla="*/ 558 w 1411"/>
              <a:gd name="T53" fmla="*/ 2106 h 2351"/>
              <a:gd name="T54" fmla="*/ 550 w 1411"/>
              <a:gd name="T55" fmla="*/ 2097 h 2351"/>
              <a:gd name="T56" fmla="*/ 538 w 1411"/>
              <a:gd name="T57" fmla="*/ 2084 h 2351"/>
              <a:gd name="T58" fmla="*/ 482 w 1411"/>
              <a:gd name="T59" fmla="*/ 2006 h 2351"/>
              <a:gd name="T60" fmla="*/ 430 w 1411"/>
              <a:gd name="T61" fmla="*/ 1891 h 2351"/>
              <a:gd name="T62" fmla="*/ 400 w 1411"/>
              <a:gd name="T63" fmla="*/ 1818 h 2351"/>
              <a:gd name="T64" fmla="*/ 384 w 1411"/>
              <a:gd name="T65" fmla="*/ 1802 h 2351"/>
              <a:gd name="T66" fmla="*/ 347 w 1411"/>
              <a:gd name="T67" fmla="*/ 1425 h 2351"/>
              <a:gd name="T68" fmla="*/ 251 w 1411"/>
              <a:gd name="T69" fmla="*/ 1342 h 2351"/>
              <a:gd name="T70" fmla="*/ 161 w 1411"/>
              <a:gd name="T71" fmla="*/ 1215 h 2351"/>
              <a:gd name="T72" fmla="*/ 39 w 1411"/>
              <a:gd name="T73" fmla="*/ 1046 h 2351"/>
              <a:gd name="T74" fmla="*/ 8 w 1411"/>
              <a:gd name="T75" fmla="*/ 801 h 2351"/>
              <a:gd name="T76" fmla="*/ 125 w 1411"/>
              <a:gd name="T77" fmla="*/ 535 h 2351"/>
              <a:gd name="T78" fmla="*/ 146 w 1411"/>
              <a:gd name="T79" fmla="*/ 535 h 2351"/>
              <a:gd name="T80" fmla="*/ 152 w 1411"/>
              <a:gd name="T81" fmla="*/ 524 h 2351"/>
              <a:gd name="T82" fmla="*/ 156 w 1411"/>
              <a:gd name="T83" fmla="*/ 509 h 2351"/>
              <a:gd name="T84" fmla="*/ 165 w 1411"/>
              <a:gd name="T85" fmla="*/ 499 h 2351"/>
              <a:gd name="T86" fmla="*/ 175 w 1411"/>
              <a:gd name="T87" fmla="*/ 487 h 2351"/>
              <a:gd name="T88" fmla="*/ 198 w 1411"/>
              <a:gd name="T89" fmla="*/ 486 h 2351"/>
              <a:gd name="T90" fmla="*/ 209 w 1411"/>
              <a:gd name="T91" fmla="*/ 479 h 2351"/>
              <a:gd name="T92" fmla="*/ 220 w 1411"/>
              <a:gd name="T93" fmla="*/ 472 h 2351"/>
              <a:gd name="T94" fmla="*/ 232 w 1411"/>
              <a:gd name="T95" fmla="*/ 467 h 2351"/>
              <a:gd name="T96" fmla="*/ 242 w 1411"/>
              <a:gd name="T97" fmla="*/ 464 h 2351"/>
              <a:gd name="T98" fmla="*/ 249 w 1411"/>
              <a:gd name="T99" fmla="*/ 453 h 2351"/>
              <a:gd name="T100" fmla="*/ 261 w 1411"/>
              <a:gd name="T101" fmla="*/ 441 h 2351"/>
              <a:gd name="T102" fmla="*/ 272 w 1411"/>
              <a:gd name="T103" fmla="*/ 430 h 2351"/>
              <a:gd name="T104" fmla="*/ 286 w 1411"/>
              <a:gd name="T105" fmla="*/ 423 h 2351"/>
              <a:gd name="T106" fmla="*/ 295 w 1411"/>
              <a:gd name="T107" fmla="*/ 418 h 2351"/>
              <a:gd name="T108" fmla="*/ 305 w 1411"/>
              <a:gd name="T109" fmla="*/ 411 h 2351"/>
              <a:gd name="T110" fmla="*/ 307 w 1411"/>
              <a:gd name="T111" fmla="*/ 397 h 2351"/>
              <a:gd name="T112" fmla="*/ 307 w 1411"/>
              <a:gd name="T113" fmla="*/ 363 h 2351"/>
              <a:gd name="T114" fmla="*/ 276 w 1411"/>
              <a:gd name="T115" fmla="*/ 168 h 2351"/>
              <a:gd name="T116" fmla="*/ 733 w 1411"/>
              <a:gd name="T117" fmla="*/ 283 h 2351"/>
              <a:gd name="T118" fmla="*/ 1081 w 1411"/>
              <a:gd name="T119" fmla="*/ 579 h 2351"/>
              <a:gd name="T120" fmla="*/ 1113 w 1411"/>
              <a:gd name="T121" fmla="*/ 709 h 2351"/>
              <a:gd name="T122" fmla="*/ 1162 w 1411"/>
              <a:gd name="T123" fmla="*/ 820 h 2351"/>
              <a:gd name="T124" fmla="*/ 1256 w 1411"/>
              <a:gd name="T125" fmla="*/ 918 h 2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1" h="2351">
                <a:moveTo>
                  <a:pt x="1411" y="1183"/>
                </a:moveTo>
                <a:lnTo>
                  <a:pt x="1411" y="1239"/>
                </a:lnTo>
                <a:lnTo>
                  <a:pt x="1411" y="1295"/>
                </a:lnTo>
                <a:lnTo>
                  <a:pt x="1411" y="1333"/>
                </a:lnTo>
                <a:lnTo>
                  <a:pt x="1411" y="1351"/>
                </a:lnTo>
                <a:lnTo>
                  <a:pt x="1411" y="1407"/>
                </a:lnTo>
                <a:lnTo>
                  <a:pt x="1411" y="1463"/>
                </a:lnTo>
                <a:lnTo>
                  <a:pt x="1411" y="1519"/>
                </a:lnTo>
                <a:lnTo>
                  <a:pt x="1411" y="1575"/>
                </a:lnTo>
                <a:lnTo>
                  <a:pt x="1411" y="1590"/>
                </a:lnTo>
                <a:lnTo>
                  <a:pt x="1411" y="1632"/>
                </a:lnTo>
                <a:lnTo>
                  <a:pt x="1411" y="1688"/>
                </a:lnTo>
                <a:lnTo>
                  <a:pt x="1411" y="1744"/>
                </a:lnTo>
                <a:lnTo>
                  <a:pt x="1411" y="1761"/>
                </a:lnTo>
                <a:lnTo>
                  <a:pt x="1411" y="1779"/>
                </a:lnTo>
                <a:lnTo>
                  <a:pt x="1411" y="1784"/>
                </a:lnTo>
                <a:lnTo>
                  <a:pt x="1411" y="1800"/>
                </a:lnTo>
                <a:lnTo>
                  <a:pt x="1411" y="1806"/>
                </a:lnTo>
                <a:lnTo>
                  <a:pt x="1411" y="1856"/>
                </a:lnTo>
                <a:lnTo>
                  <a:pt x="1411" y="1912"/>
                </a:lnTo>
                <a:lnTo>
                  <a:pt x="1411" y="2024"/>
                </a:lnTo>
                <a:lnTo>
                  <a:pt x="1411" y="2136"/>
                </a:lnTo>
                <a:lnTo>
                  <a:pt x="1411" y="2164"/>
                </a:lnTo>
                <a:lnTo>
                  <a:pt x="1411" y="2165"/>
                </a:lnTo>
                <a:lnTo>
                  <a:pt x="1411" y="2167"/>
                </a:lnTo>
                <a:lnTo>
                  <a:pt x="1404" y="2170"/>
                </a:lnTo>
                <a:lnTo>
                  <a:pt x="1404" y="2170"/>
                </a:lnTo>
                <a:lnTo>
                  <a:pt x="1403" y="2170"/>
                </a:lnTo>
                <a:lnTo>
                  <a:pt x="1403" y="2170"/>
                </a:lnTo>
                <a:lnTo>
                  <a:pt x="1403" y="2170"/>
                </a:lnTo>
                <a:lnTo>
                  <a:pt x="1403" y="2170"/>
                </a:lnTo>
                <a:lnTo>
                  <a:pt x="1403" y="2170"/>
                </a:lnTo>
                <a:lnTo>
                  <a:pt x="1403" y="2170"/>
                </a:lnTo>
                <a:lnTo>
                  <a:pt x="1403" y="2170"/>
                </a:lnTo>
                <a:lnTo>
                  <a:pt x="1403" y="2170"/>
                </a:lnTo>
                <a:lnTo>
                  <a:pt x="1402" y="2170"/>
                </a:lnTo>
                <a:lnTo>
                  <a:pt x="1402" y="2170"/>
                </a:lnTo>
                <a:lnTo>
                  <a:pt x="1402" y="2170"/>
                </a:lnTo>
                <a:lnTo>
                  <a:pt x="1402" y="2170"/>
                </a:lnTo>
                <a:lnTo>
                  <a:pt x="1402" y="2170"/>
                </a:lnTo>
                <a:lnTo>
                  <a:pt x="1402" y="2171"/>
                </a:lnTo>
                <a:lnTo>
                  <a:pt x="1401" y="2171"/>
                </a:lnTo>
                <a:lnTo>
                  <a:pt x="1401" y="2171"/>
                </a:lnTo>
                <a:lnTo>
                  <a:pt x="1401" y="2171"/>
                </a:lnTo>
                <a:lnTo>
                  <a:pt x="1401" y="2171"/>
                </a:lnTo>
                <a:lnTo>
                  <a:pt x="1401" y="2171"/>
                </a:lnTo>
                <a:lnTo>
                  <a:pt x="1401" y="2171"/>
                </a:lnTo>
                <a:lnTo>
                  <a:pt x="1401" y="2171"/>
                </a:lnTo>
                <a:lnTo>
                  <a:pt x="1401" y="2171"/>
                </a:lnTo>
                <a:lnTo>
                  <a:pt x="1401" y="2171"/>
                </a:lnTo>
                <a:lnTo>
                  <a:pt x="1401" y="2171"/>
                </a:lnTo>
                <a:lnTo>
                  <a:pt x="1400" y="2171"/>
                </a:lnTo>
                <a:lnTo>
                  <a:pt x="1400" y="2171"/>
                </a:lnTo>
                <a:lnTo>
                  <a:pt x="1400" y="2171"/>
                </a:lnTo>
                <a:lnTo>
                  <a:pt x="1400" y="2171"/>
                </a:lnTo>
                <a:lnTo>
                  <a:pt x="1400" y="2171"/>
                </a:lnTo>
                <a:lnTo>
                  <a:pt x="1400" y="2171"/>
                </a:lnTo>
                <a:lnTo>
                  <a:pt x="1400" y="2171"/>
                </a:lnTo>
                <a:lnTo>
                  <a:pt x="1400" y="2171"/>
                </a:lnTo>
                <a:lnTo>
                  <a:pt x="1399" y="2171"/>
                </a:lnTo>
                <a:lnTo>
                  <a:pt x="1399" y="2171"/>
                </a:lnTo>
                <a:lnTo>
                  <a:pt x="1399" y="2171"/>
                </a:lnTo>
                <a:lnTo>
                  <a:pt x="1399" y="2171"/>
                </a:lnTo>
                <a:lnTo>
                  <a:pt x="1399" y="2171"/>
                </a:lnTo>
                <a:lnTo>
                  <a:pt x="1399" y="2171"/>
                </a:lnTo>
                <a:lnTo>
                  <a:pt x="1399" y="2171"/>
                </a:lnTo>
                <a:lnTo>
                  <a:pt x="1398" y="2171"/>
                </a:lnTo>
                <a:lnTo>
                  <a:pt x="1397" y="2172"/>
                </a:lnTo>
                <a:lnTo>
                  <a:pt x="1396" y="2172"/>
                </a:lnTo>
                <a:lnTo>
                  <a:pt x="1396" y="2172"/>
                </a:lnTo>
                <a:lnTo>
                  <a:pt x="1396" y="2172"/>
                </a:lnTo>
                <a:lnTo>
                  <a:pt x="1395" y="2172"/>
                </a:lnTo>
                <a:lnTo>
                  <a:pt x="1395" y="2172"/>
                </a:lnTo>
                <a:lnTo>
                  <a:pt x="1395" y="2173"/>
                </a:lnTo>
                <a:lnTo>
                  <a:pt x="1395" y="2173"/>
                </a:lnTo>
                <a:lnTo>
                  <a:pt x="1394" y="2173"/>
                </a:lnTo>
                <a:lnTo>
                  <a:pt x="1394" y="2173"/>
                </a:lnTo>
                <a:lnTo>
                  <a:pt x="1394" y="2173"/>
                </a:lnTo>
                <a:lnTo>
                  <a:pt x="1394" y="2173"/>
                </a:lnTo>
                <a:lnTo>
                  <a:pt x="1394" y="2173"/>
                </a:lnTo>
                <a:lnTo>
                  <a:pt x="1393" y="2173"/>
                </a:lnTo>
                <a:lnTo>
                  <a:pt x="1393" y="2174"/>
                </a:lnTo>
                <a:lnTo>
                  <a:pt x="1393" y="2174"/>
                </a:lnTo>
                <a:lnTo>
                  <a:pt x="1393" y="2174"/>
                </a:lnTo>
                <a:lnTo>
                  <a:pt x="1392" y="2174"/>
                </a:lnTo>
                <a:lnTo>
                  <a:pt x="1392" y="2175"/>
                </a:lnTo>
                <a:lnTo>
                  <a:pt x="1391" y="2175"/>
                </a:lnTo>
                <a:lnTo>
                  <a:pt x="1391" y="2175"/>
                </a:lnTo>
                <a:lnTo>
                  <a:pt x="1391" y="2175"/>
                </a:lnTo>
                <a:lnTo>
                  <a:pt x="1391" y="2175"/>
                </a:lnTo>
                <a:lnTo>
                  <a:pt x="1390" y="2175"/>
                </a:lnTo>
                <a:lnTo>
                  <a:pt x="1390" y="2176"/>
                </a:lnTo>
                <a:lnTo>
                  <a:pt x="1389" y="2176"/>
                </a:lnTo>
                <a:lnTo>
                  <a:pt x="1389" y="2176"/>
                </a:lnTo>
                <a:lnTo>
                  <a:pt x="1389" y="2176"/>
                </a:lnTo>
                <a:lnTo>
                  <a:pt x="1389" y="2176"/>
                </a:lnTo>
                <a:lnTo>
                  <a:pt x="1389" y="2176"/>
                </a:lnTo>
                <a:lnTo>
                  <a:pt x="1389" y="2176"/>
                </a:lnTo>
                <a:lnTo>
                  <a:pt x="1389" y="2176"/>
                </a:lnTo>
                <a:lnTo>
                  <a:pt x="1388" y="2177"/>
                </a:lnTo>
                <a:lnTo>
                  <a:pt x="1388" y="2177"/>
                </a:lnTo>
                <a:lnTo>
                  <a:pt x="1388" y="2177"/>
                </a:lnTo>
                <a:lnTo>
                  <a:pt x="1388" y="2177"/>
                </a:lnTo>
                <a:lnTo>
                  <a:pt x="1388" y="2177"/>
                </a:lnTo>
                <a:lnTo>
                  <a:pt x="1388" y="2177"/>
                </a:lnTo>
                <a:lnTo>
                  <a:pt x="1388" y="2177"/>
                </a:lnTo>
                <a:lnTo>
                  <a:pt x="1387" y="2177"/>
                </a:lnTo>
                <a:lnTo>
                  <a:pt x="1387" y="2178"/>
                </a:lnTo>
                <a:lnTo>
                  <a:pt x="1387" y="2178"/>
                </a:lnTo>
                <a:lnTo>
                  <a:pt x="1387" y="2178"/>
                </a:lnTo>
                <a:lnTo>
                  <a:pt x="1387" y="2178"/>
                </a:lnTo>
                <a:lnTo>
                  <a:pt x="1387" y="2178"/>
                </a:lnTo>
                <a:lnTo>
                  <a:pt x="1387" y="2178"/>
                </a:lnTo>
                <a:lnTo>
                  <a:pt x="1386" y="2178"/>
                </a:lnTo>
                <a:lnTo>
                  <a:pt x="1386" y="2178"/>
                </a:lnTo>
                <a:lnTo>
                  <a:pt x="1386" y="2178"/>
                </a:lnTo>
                <a:lnTo>
                  <a:pt x="1386" y="2178"/>
                </a:lnTo>
                <a:lnTo>
                  <a:pt x="1386" y="2179"/>
                </a:lnTo>
                <a:lnTo>
                  <a:pt x="1386" y="2179"/>
                </a:lnTo>
                <a:lnTo>
                  <a:pt x="1386" y="2179"/>
                </a:lnTo>
                <a:lnTo>
                  <a:pt x="1386" y="2179"/>
                </a:lnTo>
                <a:lnTo>
                  <a:pt x="1386" y="2179"/>
                </a:lnTo>
                <a:lnTo>
                  <a:pt x="1386" y="2179"/>
                </a:lnTo>
                <a:lnTo>
                  <a:pt x="1386" y="2179"/>
                </a:lnTo>
                <a:lnTo>
                  <a:pt x="1386" y="2179"/>
                </a:lnTo>
                <a:lnTo>
                  <a:pt x="1385" y="2179"/>
                </a:lnTo>
                <a:lnTo>
                  <a:pt x="1385" y="2179"/>
                </a:lnTo>
                <a:lnTo>
                  <a:pt x="1385" y="2179"/>
                </a:lnTo>
                <a:lnTo>
                  <a:pt x="1385" y="2179"/>
                </a:lnTo>
                <a:lnTo>
                  <a:pt x="1385" y="2179"/>
                </a:lnTo>
                <a:lnTo>
                  <a:pt x="1385" y="2179"/>
                </a:lnTo>
                <a:lnTo>
                  <a:pt x="1385" y="2179"/>
                </a:lnTo>
                <a:lnTo>
                  <a:pt x="1385" y="2180"/>
                </a:lnTo>
                <a:lnTo>
                  <a:pt x="1385" y="2180"/>
                </a:lnTo>
                <a:lnTo>
                  <a:pt x="1384" y="2180"/>
                </a:lnTo>
                <a:lnTo>
                  <a:pt x="1384" y="2180"/>
                </a:lnTo>
                <a:lnTo>
                  <a:pt x="1384" y="2180"/>
                </a:lnTo>
                <a:lnTo>
                  <a:pt x="1384" y="2180"/>
                </a:lnTo>
                <a:lnTo>
                  <a:pt x="1384" y="2180"/>
                </a:lnTo>
                <a:lnTo>
                  <a:pt x="1383" y="2180"/>
                </a:lnTo>
                <a:lnTo>
                  <a:pt x="1383" y="2180"/>
                </a:lnTo>
                <a:lnTo>
                  <a:pt x="1383" y="2180"/>
                </a:lnTo>
                <a:lnTo>
                  <a:pt x="1383" y="2180"/>
                </a:lnTo>
                <a:lnTo>
                  <a:pt x="1382" y="2180"/>
                </a:lnTo>
                <a:lnTo>
                  <a:pt x="1382" y="2181"/>
                </a:lnTo>
                <a:lnTo>
                  <a:pt x="1382" y="2181"/>
                </a:lnTo>
                <a:lnTo>
                  <a:pt x="1382" y="2181"/>
                </a:lnTo>
                <a:lnTo>
                  <a:pt x="1381" y="2181"/>
                </a:lnTo>
                <a:lnTo>
                  <a:pt x="1381" y="2181"/>
                </a:lnTo>
                <a:lnTo>
                  <a:pt x="1380" y="2181"/>
                </a:lnTo>
                <a:lnTo>
                  <a:pt x="1380" y="2181"/>
                </a:lnTo>
                <a:lnTo>
                  <a:pt x="1380" y="2181"/>
                </a:lnTo>
                <a:lnTo>
                  <a:pt x="1380" y="2182"/>
                </a:lnTo>
                <a:lnTo>
                  <a:pt x="1379" y="2182"/>
                </a:lnTo>
                <a:lnTo>
                  <a:pt x="1379" y="2182"/>
                </a:lnTo>
                <a:lnTo>
                  <a:pt x="1378" y="2182"/>
                </a:lnTo>
                <a:lnTo>
                  <a:pt x="1377" y="2182"/>
                </a:lnTo>
                <a:lnTo>
                  <a:pt x="1377" y="2183"/>
                </a:lnTo>
                <a:lnTo>
                  <a:pt x="1376" y="2183"/>
                </a:lnTo>
                <a:lnTo>
                  <a:pt x="1376" y="2183"/>
                </a:lnTo>
                <a:lnTo>
                  <a:pt x="1376" y="2183"/>
                </a:lnTo>
                <a:lnTo>
                  <a:pt x="1376" y="2183"/>
                </a:lnTo>
                <a:lnTo>
                  <a:pt x="1375" y="2183"/>
                </a:lnTo>
                <a:lnTo>
                  <a:pt x="1375" y="2183"/>
                </a:lnTo>
                <a:lnTo>
                  <a:pt x="1375" y="2183"/>
                </a:lnTo>
                <a:lnTo>
                  <a:pt x="1375" y="2183"/>
                </a:lnTo>
                <a:lnTo>
                  <a:pt x="1375" y="2183"/>
                </a:lnTo>
                <a:lnTo>
                  <a:pt x="1375" y="2183"/>
                </a:lnTo>
                <a:lnTo>
                  <a:pt x="1373" y="2184"/>
                </a:lnTo>
                <a:lnTo>
                  <a:pt x="1371" y="2185"/>
                </a:lnTo>
                <a:lnTo>
                  <a:pt x="1370" y="2186"/>
                </a:lnTo>
                <a:lnTo>
                  <a:pt x="1369" y="2186"/>
                </a:lnTo>
                <a:lnTo>
                  <a:pt x="1367" y="2188"/>
                </a:lnTo>
                <a:lnTo>
                  <a:pt x="1367" y="2188"/>
                </a:lnTo>
                <a:lnTo>
                  <a:pt x="1367" y="2188"/>
                </a:lnTo>
                <a:lnTo>
                  <a:pt x="1367" y="2188"/>
                </a:lnTo>
                <a:lnTo>
                  <a:pt x="1366" y="2188"/>
                </a:lnTo>
                <a:lnTo>
                  <a:pt x="1367" y="2188"/>
                </a:lnTo>
                <a:lnTo>
                  <a:pt x="1366" y="2189"/>
                </a:lnTo>
                <a:lnTo>
                  <a:pt x="1363" y="2191"/>
                </a:lnTo>
                <a:lnTo>
                  <a:pt x="1360" y="2194"/>
                </a:lnTo>
                <a:lnTo>
                  <a:pt x="1359" y="2195"/>
                </a:lnTo>
                <a:lnTo>
                  <a:pt x="1359" y="2195"/>
                </a:lnTo>
                <a:lnTo>
                  <a:pt x="1359" y="2195"/>
                </a:lnTo>
                <a:lnTo>
                  <a:pt x="1359" y="2195"/>
                </a:lnTo>
                <a:lnTo>
                  <a:pt x="1359" y="2195"/>
                </a:lnTo>
                <a:lnTo>
                  <a:pt x="1359" y="2195"/>
                </a:lnTo>
                <a:lnTo>
                  <a:pt x="1359" y="2195"/>
                </a:lnTo>
                <a:lnTo>
                  <a:pt x="1359" y="2195"/>
                </a:lnTo>
                <a:lnTo>
                  <a:pt x="1359" y="2195"/>
                </a:lnTo>
                <a:lnTo>
                  <a:pt x="1358" y="2195"/>
                </a:lnTo>
                <a:lnTo>
                  <a:pt x="1358" y="2196"/>
                </a:lnTo>
                <a:lnTo>
                  <a:pt x="1358" y="2196"/>
                </a:lnTo>
                <a:lnTo>
                  <a:pt x="1358" y="2196"/>
                </a:lnTo>
                <a:lnTo>
                  <a:pt x="1358" y="2196"/>
                </a:lnTo>
                <a:lnTo>
                  <a:pt x="1358" y="2196"/>
                </a:lnTo>
                <a:lnTo>
                  <a:pt x="1358" y="2196"/>
                </a:lnTo>
                <a:lnTo>
                  <a:pt x="1358" y="2197"/>
                </a:lnTo>
                <a:lnTo>
                  <a:pt x="1358" y="2197"/>
                </a:lnTo>
                <a:lnTo>
                  <a:pt x="1357" y="2197"/>
                </a:lnTo>
                <a:lnTo>
                  <a:pt x="1357" y="2197"/>
                </a:lnTo>
                <a:lnTo>
                  <a:pt x="1357" y="2197"/>
                </a:lnTo>
                <a:lnTo>
                  <a:pt x="1357" y="2197"/>
                </a:lnTo>
                <a:lnTo>
                  <a:pt x="1357" y="2198"/>
                </a:lnTo>
                <a:lnTo>
                  <a:pt x="1357" y="2198"/>
                </a:lnTo>
                <a:lnTo>
                  <a:pt x="1357" y="2198"/>
                </a:lnTo>
                <a:lnTo>
                  <a:pt x="1356" y="2198"/>
                </a:lnTo>
                <a:lnTo>
                  <a:pt x="1356" y="2198"/>
                </a:lnTo>
                <a:lnTo>
                  <a:pt x="1356" y="2199"/>
                </a:lnTo>
                <a:lnTo>
                  <a:pt x="1356" y="2199"/>
                </a:lnTo>
                <a:lnTo>
                  <a:pt x="1356" y="2199"/>
                </a:lnTo>
                <a:lnTo>
                  <a:pt x="1355" y="2199"/>
                </a:lnTo>
                <a:lnTo>
                  <a:pt x="1355" y="2199"/>
                </a:lnTo>
                <a:lnTo>
                  <a:pt x="1355" y="2200"/>
                </a:lnTo>
                <a:lnTo>
                  <a:pt x="1355" y="2200"/>
                </a:lnTo>
                <a:lnTo>
                  <a:pt x="1354" y="2200"/>
                </a:lnTo>
                <a:lnTo>
                  <a:pt x="1354" y="2200"/>
                </a:lnTo>
                <a:lnTo>
                  <a:pt x="1354" y="2201"/>
                </a:lnTo>
                <a:lnTo>
                  <a:pt x="1354" y="2201"/>
                </a:lnTo>
                <a:lnTo>
                  <a:pt x="1353" y="2201"/>
                </a:lnTo>
                <a:lnTo>
                  <a:pt x="1353" y="2201"/>
                </a:lnTo>
                <a:lnTo>
                  <a:pt x="1353" y="2202"/>
                </a:lnTo>
                <a:lnTo>
                  <a:pt x="1352" y="2202"/>
                </a:lnTo>
                <a:lnTo>
                  <a:pt x="1352" y="2203"/>
                </a:lnTo>
                <a:lnTo>
                  <a:pt x="1351" y="2203"/>
                </a:lnTo>
                <a:lnTo>
                  <a:pt x="1351" y="2203"/>
                </a:lnTo>
                <a:lnTo>
                  <a:pt x="1351" y="2203"/>
                </a:lnTo>
                <a:lnTo>
                  <a:pt x="1350" y="2204"/>
                </a:lnTo>
                <a:lnTo>
                  <a:pt x="1350" y="2204"/>
                </a:lnTo>
                <a:lnTo>
                  <a:pt x="1349" y="2204"/>
                </a:lnTo>
                <a:lnTo>
                  <a:pt x="1349" y="2205"/>
                </a:lnTo>
                <a:lnTo>
                  <a:pt x="1349" y="2205"/>
                </a:lnTo>
                <a:lnTo>
                  <a:pt x="1349" y="2205"/>
                </a:lnTo>
                <a:lnTo>
                  <a:pt x="1348" y="2205"/>
                </a:lnTo>
                <a:lnTo>
                  <a:pt x="1348" y="2205"/>
                </a:lnTo>
                <a:lnTo>
                  <a:pt x="1348" y="2206"/>
                </a:lnTo>
                <a:lnTo>
                  <a:pt x="1348" y="2206"/>
                </a:lnTo>
                <a:lnTo>
                  <a:pt x="1348" y="2206"/>
                </a:lnTo>
                <a:lnTo>
                  <a:pt x="1347" y="2206"/>
                </a:lnTo>
                <a:lnTo>
                  <a:pt x="1347" y="2206"/>
                </a:lnTo>
                <a:lnTo>
                  <a:pt x="1347" y="2207"/>
                </a:lnTo>
                <a:lnTo>
                  <a:pt x="1347" y="2207"/>
                </a:lnTo>
                <a:lnTo>
                  <a:pt x="1347" y="2207"/>
                </a:lnTo>
                <a:lnTo>
                  <a:pt x="1347" y="2207"/>
                </a:lnTo>
                <a:lnTo>
                  <a:pt x="1347" y="2207"/>
                </a:lnTo>
                <a:lnTo>
                  <a:pt x="1346" y="2207"/>
                </a:lnTo>
                <a:lnTo>
                  <a:pt x="1346" y="2207"/>
                </a:lnTo>
                <a:lnTo>
                  <a:pt x="1346" y="2207"/>
                </a:lnTo>
                <a:lnTo>
                  <a:pt x="1346" y="2207"/>
                </a:lnTo>
                <a:lnTo>
                  <a:pt x="1346" y="2208"/>
                </a:lnTo>
                <a:lnTo>
                  <a:pt x="1346" y="2208"/>
                </a:lnTo>
                <a:lnTo>
                  <a:pt x="1346" y="2208"/>
                </a:lnTo>
                <a:lnTo>
                  <a:pt x="1346" y="2208"/>
                </a:lnTo>
                <a:lnTo>
                  <a:pt x="1346" y="2208"/>
                </a:lnTo>
                <a:lnTo>
                  <a:pt x="1345" y="2208"/>
                </a:lnTo>
                <a:lnTo>
                  <a:pt x="1345" y="2208"/>
                </a:lnTo>
                <a:lnTo>
                  <a:pt x="1345" y="2208"/>
                </a:lnTo>
                <a:lnTo>
                  <a:pt x="1345" y="2208"/>
                </a:lnTo>
                <a:lnTo>
                  <a:pt x="1345" y="2209"/>
                </a:lnTo>
                <a:lnTo>
                  <a:pt x="1345" y="2209"/>
                </a:lnTo>
                <a:lnTo>
                  <a:pt x="1345" y="2209"/>
                </a:lnTo>
                <a:lnTo>
                  <a:pt x="1345" y="2209"/>
                </a:lnTo>
                <a:lnTo>
                  <a:pt x="1345" y="2209"/>
                </a:lnTo>
                <a:lnTo>
                  <a:pt x="1345" y="2209"/>
                </a:lnTo>
                <a:lnTo>
                  <a:pt x="1344" y="2209"/>
                </a:lnTo>
                <a:lnTo>
                  <a:pt x="1344" y="2209"/>
                </a:lnTo>
                <a:lnTo>
                  <a:pt x="1344" y="2209"/>
                </a:lnTo>
                <a:lnTo>
                  <a:pt x="1344" y="2209"/>
                </a:lnTo>
                <a:lnTo>
                  <a:pt x="1344" y="2209"/>
                </a:lnTo>
                <a:lnTo>
                  <a:pt x="1344" y="2209"/>
                </a:lnTo>
                <a:lnTo>
                  <a:pt x="1344" y="2209"/>
                </a:lnTo>
                <a:lnTo>
                  <a:pt x="1344" y="2209"/>
                </a:lnTo>
                <a:lnTo>
                  <a:pt x="1344" y="2209"/>
                </a:lnTo>
                <a:lnTo>
                  <a:pt x="1344" y="2210"/>
                </a:lnTo>
                <a:lnTo>
                  <a:pt x="1344" y="2210"/>
                </a:lnTo>
                <a:lnTo>
                  <a:pt x="1344" y="2210"/>
                </a:lnTo>
                <a:lnTo>
                  <a:pt x="1344" y="2210"/>
                </a:lnTo>
                <a:lnTo>
                  <a:pt x="1343" y="2210"/>
                </a:lnTo>
                <a:lnTo>
                  <a:pt x="1343" y="2210"/>
                </a:lnTo>
                <a:lnTo>
                  <a:pt x="1343" y="2210"/>
                </a:lnTo>
                <a:lnTo>
                  <a:pt x="1343" y="2210"/>
                </a:lnTo>
                <a:lnTo>
                  <a:pt x="1343" y="2211"/>
                </a:lnTo>
                <a:lnTo>
                  <a:pt x="1342" y="2211"/>
                </a:lnTo>
                <a:lnTo>
                  <a:pt x="1342" y="2211"/>
                </a:lnTo>
                <a:lnTo>
                  <a:pt x="1342" y="2211"/>
                </a:lnTo>
                <a:lnTo>
                  <a:pt x="1342" y="2211"/>
                </a:lnTo>
                <a:lnTo>
                  <a:pt x="1341" y="2211"/>
                </a:lnTo>
                <a:lnTo>
                  <a:pt x="1341" y="2211"/>
                </a:lnTo>
                <a:lnTo>
                  <a:pt x="1341" y="2212"/>
                </a:lnTo>
                <a:lnTo>
                  <a:pt x="1341" y="2212"/>
                </a:lnTo>
                <a:lnTo>
                  <a:pt x="1340" y="2212"/>
                </a:lnTo>
                <a:lnTo>
                  <a:pt x="1340" y="2212"/>
                </a:lnTo>
                <a:lnTo>
                  <a:pt x="1340" y="2212"/>
                </a:lnTo>
                <a:lnTo>
                  <a:pt x="1340" y="2212"/>
                </a:lnTo>
                <a:lnTo>
                  <a:pt x="1339" y="2213"/>
                </a:lnTo>
                <a:lnTo>
                  <a:pt x="1339" y="2213"/>
                </a:lnTo>
                <a:lnTo>
                  <a:pt x="1339" y="2213"/>
                </a:lnTo>
                <a:lnTo>
                  <a:pt x="1338" y="2214"/>
                </a:lnTo>
                <a:lnTo>
                  <a:pt x="1336" y="2214"/>
                </a:lnTo>
                <a:lnTo>
                  <a:pt x="1334" y="2216"/>
                </a:lnTo>
                <a:lnTo>
                  <a:pt x="1334" y="2216"/>
                </a:lnTo>
                <a:lnTo>
                  <a:pt x="1333" y="2216"/>
                </a:lnTo>
                <a:lnTo>
                  <a:pt x="1333" y="2216"/>
                </a:lnTo>
                <a:lnTo>
                  <a:pt x="1333" y="2216"/>
                </a:lnTo>
                <a:lnTo>
                  <a:pt x="1333" y="2216"/>
                </a:lnTo>
                <a:lnTo>
                  <a:pt x="1333" y="2216"/>
                </a:lnTo>
                <a:lnTo>
                  <a:pt x="1333" y="2216"/>
                </a:lnTo>
                <a:lnTo>
                  <a:pt x="1332" y="2216"/>
                </a:lnTo>
                <a:lnTo>
                  <a:pt x="1332" y="2216"/>
                </a:lnTo>
                <a:lnTo>
                  <a:pt x="1332" y="2216"/>
                </a:lnTo>
                <a:lnTo>
                  <a:pt x="1332" y="2217"/>
                </a:lnTo>
                <a:lnTo>
                  <a:pt x="1332" y="2217"/>
                </a:lnTo>
                <a:lnTo>
                  <a:pt x="1332" y="2217"/>
                </a:lnTo>
                <a:lnTo>
                  <a:pt x="1332" y="2217"/>
                </a:lnTo>
                <a:lnTo>
                  <a:pt x="1332" y="2217"/>
                </a:lnTo>
                <a:lnTo>
                  <a:pt x="1331" y="2217"/>
                </a:lnTo>
                <a:lnTo>
                  <a:pt x="1331" y="2217"/>
                </a:lnTo>
                <a:lnTo>
                  <a:pt x="1331" y="2217"/>
                </a:lnTo>
                <a:lnTo>
                  <a:pt x="1331" y="2217"/>
                </a:lnTo>
                <a:lnTo>
                  <a:pt x="1331" y="2217"/>
                </a:lnTo>
                <a:lnTo>
                  <a:pt x="1331" y="2217"/>
                </a:lnTo>
                <a:lnTo>
                  <a:pt x="1324" y="2221"/>
                </a:lnTo>
                <a:lnTo>
                  <a:pt x="1324" y="2221"/>
                </a:lnTo>
                <a:lnTo>
                  <a:pt x="1324" y="2221"/>
                </a:lnTo>
                <a:lnTo>
                  <a:pt x="1323" y="2221"/>
                </a:lnTo>
                <a:lnTo>
                  <a:pt x="1323" y="2221"/>
                </a:lnTo>
                <a:lnTo>
                  <a:pt x="1323" y="2221"/>
                </a:lnTo>
                <a:lnTo>
                  <a:pt x="1323" y="2221"/>
                </a:lnTo>
                <a:lnTo>
                  <a:pt x="1323" y="2221"/>
                </a:lnTo>
                <a:lnTo>
                  <a:pt x="1323" y="2222"/>
                </a:lnTo>
                <a:lnTo>
                  <a:pt x="1322" y="2222"/>
                </a:lnTo>
                <a:lnTo>
                  <a:pt x="1322" y="2222"/>
                </a:lnTo>
                <a:lnTo>
                  <a:pt x="1322" y="2222"/>
                </a:lnTo>
                <a:lnTo>
                  <a:pt x="1322" y="2222"/>
                </a:lnTo>
                <a:lnTo>
                  <a:pt x="1322" y="2222"/>
                </a:lnTo>
                <a:lnTo>
                  <a:pt x="1322" y="2222"/>
                </a:lnTo>
                <a:lnTo>
                  <a:pt x="1322" y="2222"/>
                </a:lnTo>
                <a:lnTo>
                  <a:pt x="1321" y="2222"/>
                </a:lnTo>
                <a:lnTo>
                  <a:pt x="1321" y="2222"/>
                </a:lnTo>
                <a:lnTo>
                  <a:pt x="1321" y="2222"/>
                </a:lnTo>
                <a:lnTo>
                  <a:pt x="1320" y="2223"/>
                </a:lnTo>
                <a:lnTo>
                  <a:pt x="1320" y="2223"/>
                </a:lnTo>
                <a:lnTo>
                  <a:pt x="1319" y="2223"/>
                </a:lnTo>
                <a:lnTo>
                  <a:pt x="1319" y="2223"/>
                </a:lnTo>
                <a:lnTo>
                  <a:pt x="1319" y="2223"/>
                </a:lnTo>
                <a:lnTo>
                  <a:pt x="1319" y="2223"/>
                </a:lnTo>
                <a:lnTo>
                  <a:pt x="1318" y="2223"/>
                </a:lnTo>
                <a:lnTo>
                  <a:pt x="1318" y="2223"/>
                </a:lnTo>
                <a:lnTo>
                  <a:pt x="1313" y="2224"/>
                </a:lnTo>
                <a:lnTo>
                  <a:pt x="1310" y="2225"/>
                </a:lnTo>
                <a:lnTo>
                  <a:pt x="1310" y="2225"/>
                </a:lnTo>
                <a:lnTo>
                  <a:pt x="1305" y="2226"/>
                </a:lnTo>
                <a:lnTo>
                  <a:pt x="1303" y="2225"/>
                </a:lnTo>
                <a:lnTo>
                  <a:pt x="1303" y="2226"/>
                </a:lnTo>
                <a:lnTo>
                  <a:pt x="1303" y="2226"/>
                </a:lnTo>
                <a:lnTo>
                  <a:pt x="1301" y="2227"/>
                </a:lnTo>
                <a:lnTo>
                  <a:pt x="1299" y="2228"/>
                </a:lnTo>
                <a:lnTo>
                  <a:pt x="1299" y="2228"/>
                </a:lnTo>
                <a:lnTo>
                  <a:pt x="1298" y="2228"/>
                </a:lnTo>
                <a:lnTo>
                  <a:pt x="1298" y="2228"/>
                </a:lnTo>
                <a:lnTo>
                  <a:pt x="1298" y="2228"/>
                </a:lnTo>
                <a:lnTo>
                  <a:pt x="1298" y="2228"/>
                </a:lnTo>
                <a:lnTo>
                  <a:pt x="1298" y="2228"/>
                </a:lnTo>
                <a:lnTo>
                  <a:pt x="1297" y="2228"/>
                </a:lnTo>
                <a:lnTo>
                  <a:pt x="1297" y="2228"/>
                </a:lnTo>
                <a:lnTo>
                  <a:pt x="1297" y="2228"/>
                </a:lnTo>
                <a:lnTo>
                  <a:pt x="1296" y="2228"/>
                </a:lnTo>
                <a:lnTo>
                  <a:pt x="1296" y="2228"/>
                </a:lnTo>
                <a:lnTo>
                  <a:pt x="1296" y="2228"/>
                </a:lnTo>
                <a:lnTo>
                  <a:pt x="1296" y="2229"/>
                </a:lnTo>
                <a:lnTo>
                  <a:pt x="1296" y="2229"/>
                </a:lnTo>
                <a:lnTo>
                  <a:pt x="1295" y="2229"/>
                </a:lnTo>
                <a:lnTo>
                  <a:pt x="1295" y="2229"/>
                </a:lnTo>
                <a:lnTo>
                  <a:pt x="1295" y="2229"/>
                </a:lnTo>
                <a:lnTo>
                  <a:pt x="1295" y="2229"/>
                </a:lnTo>
                <a:lnTo>
                  <a:pt x="1295" y="2229"/>
                </a:lnTo>
                <a:lnTo>
                  <a:pt x="1294" y="2229"/>
                </a:lnTo>
                <a:lnTo>
                  <a:pt x="1294" y="2229"/>
                </a:lnTo>
                <a:lnTo>
                  <a:pt x="1294" y="2229"/>
                </a:lnTo>
                <a:lnTo>
                  <a:pt x="1294" y="2229"/>
                </a:lnTo>
                <a:lnTo>
                  <a:pt x="1294" y="2229"/>
                </a:lnTo>
                <a:lnTo>
                  <a:pt x="1294" y="2229"/>
                </a:lnTo>
                <a:lnTo>
                  <a:pt x="1294" y="2229"/>
                </a:lnTo>
                <a:lnTo>
                  <a:pt x="1294" y="2229"/>
                </a:lnTo>
                <a:lnTo>
                  <a:pt x="1293" y="2229"/>
                </a:lnTo>
                <a:lnTo>
                  <a:pt x="1293" y="2229"/>
                </a:lnTo>
                <a:lnTo>
                  <a:pt x="1293" y="2229"/>
                </a:lnTo>
                <a:lnTo>
                  <a:pt x="1293" y="2229"/>
                </a:lnTo>
                <a:lnTo>
                  <a:pt x="1293" y="2229"/>
                </a:lnTo>
                <a:lnTo>
                  <a:pt x="1293" y="2229"/>
                </a:lnTo>
                <a:lnTo>
                  <a:pt x="1292" y="2229"/>
                </a:lnTo>
                <a:lnTo>
                  <a:pt x="1292" y="2229"/>
                </a:lnTo>
                <a:lnTo>
                  <a:pt x="1292" y="2229"/>
                </a:lnTo>
                <a:lnTo>
                  <a:pt x="1292" y="2229"/>
                </a:lnTo>
                <a:lnTo>
                  <a:pt x="1292" y="2230"/>
                </a:lnTo>
                <a:lnTo>
                  <a:pt x="1292" y="2230"/>
                </a:lnTo>
                <a:lnTo>
                  <a:pt x="1292" y="2230"/>
                </a:lnTo>
                <a:lnTo>
                  <a:pt x="1292" y="2230"/>
                </a:lnTo>
                <a:lnTo>
                  <a:pt x="1291" y="2230"/>
                </a:lnTo>
                <a:lnTo>
                  <a:pt x="1291" y="2230"/>
                </a:lnTo>
                <a:lnTo>
                  <a:pt x="1291" y="2230"/>
                </a:lnTo>
                <a:lnTo>
                  <a:pt x="1290" y="2230"/>
                </a:lnTo>
                <a:lnTo>
                  <a:pt x="1290" y="2230"/>
                </a:lnTo>
                <a:lnTo>
                  <a:pt x="1289" y="2230"/>
                </a:lnTo>
                <a:lnTo>
                  <a:pt x="1289" y="2230"/>
                </a:lnTo>
                <a:lnTo>
                  <a:pt x="1289" y="2230"/>
                </a:lnTo>
                <a:lnTo>
                  <a:pt x="1289" y="2230"/>
                </a:lnTo>
                <a:lnTo>
                  <a:pt x="1289" y="2230"/>
                </a:lnTo>
                <a:lnTo>
                  <a:pt x="1288" y="2230"/>
                </a:lnTo>
                <a:lnTo>
                  <a:pt x="1288" y="2230"/>
                </a:lnTo>
                <a:lnTo>
                  <a:pt x="1288" y="2230"/>
                </a:lnTo>
                <a:lnTo>
                  <a:pt x="1288" y="2230"/>
                </a:lnTo>
                <a:lnTo>
                  <a:pt x="1288" y="2231"/>
                </a:lnTo>
                <a:lnTo>
                  <a:pt x="1287" y="2231"/>
                </a:lnTo>
                <a:lnTo>
                  <a:pt x="1287" y="2231"/>
                </a:lnTo>
                <a:lnTo>
                  <a:pt x="1287" y="2231"/>
                </a:lnTo>
                <a:lnTo>
                  <a:pt x="1287" y="2231"/>
                </a:lnTo>
                <a:lnTo>
                  <a:pt x="1287" y="2231"/>
                </a:lnTo>
                <a:lnTo>
                  <a:pt x="1287" y="2231"/>
                </a:lnTo>
                <a:lnTo>
                  <a:pt x="1287" y="2231"/>
                </a:lnTo>
                <a:lnTo>
                  <a:pt x="1286" y="2231"/>
                </a:lnTo>
                <a:lnTo>
                  <a:pt x="1286" y="2231"/>
                </a:lnTo>
                <a:lnTo>
                  <a:pt x="1286" y="2231"/>
                </a:lnTo>
                <a:lnTo>
                  <a:pt x="1286" y="2231"/>
                </a:lnTo>
                <a:lnTo>
                  <a:pt x="1286" y="2231"/>
                </a:lnTo>
                <a:lnTo>
                  <a:pt x="1286" y="2231"/>
                </a:lnTo>
                <a:lnTo>
                  <a:pt x="1286" y="2231"/>
                </a:lnTo>
                <a:lnTo>
                  <a:pt x="1286" y="2231"/>
                </a:lnTo>
                <a:lnTo>
                  <a:pt x="1285" y="2231"/>
                </a:lnTo>
                <a:lnTo>
                  <a:pt x="1285" y="2231"/>
                </a:lnTo>
                <a:lnTo>
                  <a:pt x="1285" y="2231"/>
                </a:lnTo>
                <a:lnTo>
                  <a:pt x="1285" y="2231"/>
                </a:lnTo>
                <a:lnTo>
                  <a:pt x="1284" y="2231"/>
                </a:lnTo>
                <a:lnTo>
                  <a:pt x="1284" y="2231"/>
                </a:lnTo>
                <a:lnTo>
                  <a:pt x="1284" y="2231"/>
                </a:lnTo>
                <a:lnTo>
                  <a:pt x="1284" y="2231"/>
                </a:lnTo>
                <a:lnTo>
                  <a:pt x="1284" y="2231"/>
                </a:lnTo>
                <a:lnTo>
                  <a:pt x="1283" y="2231"/>
                </a:lnTo>
                <a:lnTo>
                  <a:pt x="1283" y="2232"/>
                </a:lnTo>
                <a:lnTo>
                  <a:pt x="1283" y="2232"/>
                </a:lnTo>
                <a:lnTo>
                  <a:pt x="1282" y="2232"/>
                </a:lnTo>
                <a:lnTo>
                  <a:pt x="1281" y="2232"/>
                </a:lnTo>
                <a:lnTo>
                  <a:pt x="1281" y="2232"/>
                </a:lnTo>
                <a:lnTo>
                  <a:pt x="1281" y="2232"/>
                </a:lnTo>
                <a:lnTo>
                  <a:pt x="1281" y="2232"/>
                </a:lnTo>
                <a:lnTo>
                  <a:pt x="1281" y="2232"/>
                </a:lnTo>
                <a:lnTo>
                  <a:pt x="1281" y="2232"/>
                </a:lnTo>
                <a:lnTo>
                  <a:pt x="1280" y="2232"/>
                </a:lnTo>
                <a:lnTo>
                  <a:pt x="1280" y="2232"/>
                </a:lnTo>
                <a:lnTo>
                  <a:pt x="1280" y="2232"/>
                </a:lnTo>
                <a:lnTo>
                  <a:pt x="1279" y="2233"/>
                </a:lnTo>
                <a:lnTo>
                  <a:pt x="1279" y="2233"/>
                </a:lnTo>
                <a:lnTo>
                  <a:pt x="1279" y="2233"/>
                </a:lnTo>
                <a:lnTo>
                  <a:pt x="1279" y="2233"/>
                </a:lnTo>
                <a:lnTo>
                  <a:pt x="1279" y="2233"/>
                </a:lnTo>
                <a:lnTo>
                  <a:pt x="1279" y="2233"/>
                </a:lnTo>
                <a:lnTo>
                  <a:pt x="1279" y="2233"/>
                </a:lnTo>
                <a:lnTo>
                  <a:pt x="1279" y="2233"/>
                </a:lnTo>
                <a:lnTo>
                  <a:pt x="1279" y="2233"/>
                </a:lnTo>
                <a:lnTo>
                  <a:pt x="1278" y="2233"/>
                </a:lnTo>
                <a:lnTo>
                  <a:pt x="1278" y="2233"/>
                </a:lnTo>
                <a:lnTo>
                  <a:pt x="1278" y="2233"/>
                </a:lnTo>
                <a:lnTo>
                  <a:pt x="1278" y="2233"/>
                </a:lnTo>
                <a:lnTo>
                  <a:pt x="1278" y="2233"/>
                </a:lnTo>
                <a:lnTo>
                  <a:pt x="1278" y="2233"/>
                </a:lnTo>
                <a:lnTo>
                  <a:pt x="1278" y="2233"/>
                </a:lnTo>
                <a:lnTo>
                  <a:pt x="1278" y="2233"/>
                </a:lnTo>
                <a:lnTo>
                  <a:pt x="1277" y="2233"/>
                </a:lnTo>
                <a:lnTo>
                  <a:pt x="1277" y="2233"/>
                </a:lnTo>
                <a:lnTo>
                  <a:pt x="1277" y="2233"/>
                </a:lnTo>
                <a:lnTo>
                  <a:pt x="1277" y="2233"/>
                </a:lnTo>
                <a:lnTo>
                  <a:pt x="1277" y="2233"/>
                </a:lnTo>
                <a:lnTo>
                  <a:pt x="1277" y="2233"/>
                </a:lnTo>
                <a:lnTo>
                  <a:pt x="1277" y="2233"/>
                </a:lnTo>
                <a:lnTo>
                  <a:pt x="1276" y="2233"/>
                </a:lnTo>
                <a:lnTo>
                  <a:pt x="1276" y="2234"/>
                </a:lnTo>
                <a:lnTo>
                  <a:pt x="1276" y="2234"/>
                </a:lnTo>
                <a:lnTo>
                  <a:pt x="1275" y="2234"/>
                </a:lnTo>
                <a:lnTo>
                  <a:pt x="1275" y="2234"/>
                </a:lnTo>
                <a:lnTo>
                  <a:pt x="1274" y="2234"/>
                </a:lnTo>
                <a:lnTo>
                  <a:pt x="1274" y="2234"/>
                </a:lnTo>
                <a:lnTo>
                  <a:pt x="1274" y="2234"/>
                </a:lnTo>
                <a:lnTo>
                  <a:pt x="1273" y="2234"/>
                </a:lnTo>
                <a:lnTo>
                  <a:pt x="1273" y="2234"/>
                </a:lnTo>
                <a:lnTo>
                  <a:pt x="1273" y="2235"/>
                </a:lnTo>
                <a:lnTo>
                  <a:pt x="1273" y="2235"/>
                </a:lnTo>
                <a:lnTo>
                  <a:pt x="1273" y="2235"/>
                </a:lnTo>
                <a:lnTo>
                  <a:pt x="1273" y="2235"/>
                </a:lnTo>
                <a:lnTo>
                  <a:pt x="1272" y="2235"/>
                </a:lnTo>
                <a:lnTo>
                  <a:pt x="1272" y="2235"/>
                </a:lnTo>
                <a:lnTo>
                  <a:pt x="1272" y="2235"/>
                </a:lnTo>
                <a:lnTo>
                  <a:pt x="1271" y="2235"/>
                </a:lnTo>
                <a:lnTo>
                  <a:pt x="1271" y="2235"/>
                </a:lnTo>
                <a:lnTo>
                  <a:pt x="1271" y="2235"/>
                </a:lnTo>
                <a:lnTo>
                  <a:pt x="1271" y="2235"/>
                </a:lnTo>
                <a:lnTo>
                  <a:pt x="1271" y="2235"/>
                </a:lnTo>
                <a:lnTo>
                  <a:pt x="1271" y="2235"/>
                </a:lnTo>
                <a:lnTo>
                  <a:pt x="1270" y="2235"/>
                </a:lnTo>
                <a:lnTo>
                  <a:pt x="1270" y="2235"/>
                </a:lnTo>
                <a:lnTo>
                  <a:pt x="1270" y="2235"/>
                </a:lnTo>
                <a:lnTo>
                  <a:pt x="1270" y="2235"/>
                </a:lnTo>
                <a:lnTo>
                  <a:pt x="1270" y="2235"/>
                </a:lnTo>
                <a:lnTo>
                  <a:pt x="1270" y="2235"/>
                </a:lnTo>
                <a:lnTo>
                  <a:pt x="1270" y="2235"/>
                </a:lnTo>
                <a:lnTo>
                  <a:pt x="1270" y="2236"/>
                </a:lnTo>
                <a:lnTo>
                  <a:pt x="1270" y="2236"/>
                </a:lnTo>
                <a:lnTo>
                  <a:pt x="1270" y="2236"/>
                </a:lnTo>
                <a:lnTo>
                  <a:pt x="1270" y="2236"/>
                </a:lnTo>
                <a:lnTo>
                  <a:pt x="1270"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5"/>
                </a:lnTo>
                <a:lnTo>
                  <a:pt x="1269" y="2235"/>
                </a:lnTo>
                <a:lnTo>
                  <a:pt x="1269" y="2235"/>
                </a:lnTo>
                <a:lnTo>
                  <a:pt x="1269" y="2235"/>
                </a:lnTo>
                <a:lnTo>
                  <a:pt x="1269" y="2235"/>
                </a:lnTo>
                <a:lnTo>
                  <a:pt x="1269" y="2235"/>
                </a:lnTo>
                <a:lnTo>
                  <a:pt x="1269" y="2235"/>
                </a:lnTo>
                <a:lnTo>
                  <a:pt x="1269" y="2235"/>
                </a:lnTo>
                <a:lnTo>
                  <a:pt x="1269" y="2235"/>
                </a:lnTo>
                <a:lnTo>
                  <a:pt x="1269" y="2235"/>
                </a:lnTo>
                <a:lnTo>
                  <a:pt x="1269" y="2235"/>
                </a:lnTo>
                <a:lnTo>
                  <a:pt x="1269" y="2235"/>
                </a:lnTo>
                <a:lnTo>
                  <a:pt x="1269" y="2235"/>
                </a:lnTo>
                <a:lnTo>
                  <a:pt x="1269" y="2235"/>
                </a:lnTo>
                <a:lnTo>
                  <a:pt x="1269"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7" y="2235"/>
                </a:lnTo>
                <a:lnTo>
                  <a:pt x="1267" y="2235"/>
                </a:lnTo>
                <a:lnTo>
                  <a:pt x="1267" y="2235"/>
                </a:lnTo>
                <a:lnTo>
                  <a:pt x="1267" y="2235"/>
                </a:lnTo>
                <a:lnTo>
                  <a:pt x="1267" y="2235"/>
                </a:lnTo>
                <a:lnTo>
                  <a:pt x="1267" y="2235"/>
                </a:lnTo>
                <a:lnTo>
                  <a:pt x="1267" y="2235"/>
                </a:lnTo>
                <a:lnTo>
                  <a:pt x="1267" y="2235"/>
                </a:lnTo>
                <a:lnTo>
                  <a:pt x="1267" y="2235"/>
                </a:lnTo>
                <a:lnTo>
                  <a:pt x="1266" y="2236"/>
                </a:lnTo>
                <a:lnTo>
                  <a:pt x="1264" y="2237"/>
                </a:lnTo>
                <a:lnTo>
                  <a:pt x="1262" y="2237"/>
                </a:lnTo>
                <a:lnTo>
                  <a:pt x="1261" y="2238"/>
                </a:lnTo>
                <a:lnTo>
                  <a:pt x="1260" y="2238"/>
                </a:lnTo>
                <a:lnTo>
                  <a:pt x="1258" y="2240"/>
                </a:lnTo>
                <a:lnTo>
                  <a:pt x="1256" y="2241"/>
                </a:lnTo>
                <a:lnTo>
                  <a:pt x="1255" y="2241"/>
                </a:lnTo>
                <a:lnTo>
                  <a:pt x="1255" y="2241"/>
                </a:lnTo>
                <a:lnTo>
                  <a:pt x="1255" y="2242"/>
                </a:lnTo>
                <a:lnTo>
                  <a:pt x="1253" y="2243"/>
                </a:lnTo>
                <a:lnTo>
                  <a:pt x="1251" y="2245"/>
                </a:lnTo>
                <a:lnTo>
                  <a:pt x="1249" y="2246"/>
                </a:lnTo>
                <a:lnTo>
                  <a:pt x="1248" y="2248"/>
                </a:lnTo>
                <a:lnTo>
                  <a:pt x="1247" y="2250"/>
                </a:lnTo>
                <a:lnTo>
                  <a:pt x="1245" y="2252"/>
                </a:lnTo>
                <a:lnTo>
                  <a:pt x="1245" y="2252"/>
                </a:lnTo>
                <a:lnTo>
                  <a:pt x="1244" y="2253"/>
                </a:lnTo>
                <a:lnTo>
                  <a:pt x="1243" y="2254"/>
                </a:lnTo>
                <a:lnTo>
                  <a:pt x="1241" y="2255"/>
                </a:lnTo>
                <a:lnTo>
                  <a:pt x="1239" y="2256"/>
                </a:lnTo>
                <a:lnTo>
                  <a:pt x="1238" y="2256"/>
                </a:lnTo>
                <a:lnTo>
                  <a:pt x="1236" y="2257"/>
                </a:lnTo>
                <a:lnTo>
                  <a:pt x="1235" y="2257"/>
                </a:lnTo>
                <a:lnTo>
                  <a:pt x="1233" y="2257"/>
                </a:lnTo>
                <a:lnTo>
                  <a:pt x="1233" y="2257"/>
                </a:lnTo>
                <a:lnTo>
                  <a:pt x="1233" y="2257"/>
                </a:lnTo>
                <a:lnTo>
                  <a:pt x="1231" y="2257"/>
                </a:lnTo>
                <a:lnTo>
                  <a:pt x="1230" y="2258"/>
                </a:lnTo>
                <a:lnTo>
                  <a:pt x="1228" y="2259"/>
                </a:lnTo>
                <a:lnTo>
                  <a:pt x="1227" y="2260"/>
                </a:lnTo>
                <a:lnTo>
                  <a:pt x="1227" y="2260"/>
                </a:lnTo>
                <a:lnTo>
                  <a:pt x="1227" y="2260"/>
                </a:lnTo>
                <a:lnTo>
                  <a:pt x="1227" y="2260"/>
                </a:lnTo>
                <a:lnTo>
                  <a:pt x="1226" y="2261"/>
                </a:lnTo>
                <a:lnTo>
                  <a:pt x="1226" y="2261"/>
                </a:lnTo>
                <a:lnTo>
                  <a:pt x="1226" y="2261"/>
                </a:lnTo>
                <a:lnTo>
                  <a:pt x="1226" y="2261"/>
                </a:lnTo>
                <a:lnTo>
                  <a:pt x="1225" y="2263"/>
                </a:lnTo>
                <a:lnTo>
                  <a:pt x="1225" y="2264"/>
                </a:lnTo>
                <a:lnTo>
                  <a:pt x="1224" y="2266"/>
                </a:lnTo>
                <a:lnTo>
                  <a:pt x="1224" y="2266"/>
                </a:lnTo>
                <a:lnTo>
                  <a:pt x="1224" y="2268"/>
                </a:lnTo>
                <a:lnTo>
                  <a:pt x="1223" y="2268"/>
                </a:lnTo>
                <a:lnTo>
                  <a:pt x="1223" y="2269"/>
                </a:lnTo>
                <a:lnTo>
                  <a:pt x="1223" y="2271"/>
                </a:lnTo>
                <a:lnTo>
                  <a:pt x="1222" y="2273"/>
                </a:lnTo>
                <a:lnTo>
                  <a:pt x="1222" y="2274"/>
                </a:lnTo>
                <a:lnTo>
                  <a:pt x="1221" y="2275"/>
                </a:lnTo>
                <a:lnTo>
                  <a:pt x="1220" y="2277"/>
                </a:lnTo>
                <a:lnTo>
                  <a:pt x="1220" y="2277"/>
                </a:lnTo>
                <a:lnTo>
                  <a:pt x="1220" y="2277"/>
                </a:lnTo>
                <a:lnTo>
                  <a:pt x="1220" y="2277"/>
                </a:lnTo>
                <a:lnTo>
                  <a:pt x="1220" y="2277"/>
                </a:lnTo>
                <a:lnTo>
                  <a:pt x="1220" y="2278"/>
                </a:lnTo>
                <a:lnTo>
                  <a:pt x="1220" y="2278"/>
                </a:lnTo>
                <a:lnTo>
                  <a:pt x="1220" y="2278"/>
                </a:lnTo>
                <a:lnTo>
                  <a:pt x="1220" y="2278"/>
                </a:lnTo>
                <a:lnTo>
                  <a:pt x="1219" y="2278"/>
                </a:lnTo>
                <a:lnTo>
                  <a:pt x="1219" y="2279"/>
                </a:lnTo>
                <a:lnTo>
                  <a:pt x="1219" y="2279"/>
                </a:lnTo>
                <a:lnTo>
                  <a:pt x="1219" y="2279"/>
                </a:lnTo>
                <a:lnTo>
                  <a:pt x="1219" y="2279"/>
                </a:lnTo>
                <a:lnTo>
                  <a:pt x="1219" y="2279"/>
                </a:lnTo>
                <a:lnTo>
                  <a:pt x="1219" y="2279"/>
                </a:lnTo>
                <a:lnTo>
                  <a:pt x="1219" y="2279"/>
                </a:lnTo>
                <a:lnTo>
                  <a:pt x="1219" y="2279"/>
                </a:lnTo>
                <a:lnTo>
                  <a:pt x="1219" y="2280"/>
                </a:lnTo>
                <a:lnTo>
                  <a:pt x="1219" y="2280"/>
                </a:lnTo>
                <a:lnTo>
                  <a:pt x="1219" y="2280"/>
                </a:lnTo>
                <a:lnTo>
                  <a:pt x="1218" y="2281"/>
                </a:lnTo>
                <a:lnTo>
                  <a:pt x="1218" y="2281"/>
                </a:lnTo>
                <a:lnTo>
                  <a:pt x="1218" y="2281"/>
                </a:lnTo>
                <a:lnTo>
                  <a:pt x="1218" y="2281"/>
                </a:lnTo>
                <a:lnTo>
                  <a:pt x="1218" y="2282"/>
                </a:lnTo>
                <a:lnTo>
                  <a:pt x="1217" y="2283"/>
                </a:lnTo>
                <a:lnTo>
                  <a:pt x="1217" y="2283"/>
                </a:lnTo>
                <a:lnTo>
                  <a:pt x="1216" y="2284"/>
                </a:lnTo>
                <a:lnTo>
                  <a:pt x="1216" y="2284"/>
                </a:lnTo>
                <a:lnTo>
                  <a:pt x="1216" y="2284"/>
                </a:lnTo>
                <a:lnTo>
                  <a:pt x="1216" y="2284"/>
                </a:lnTo>
                <a:lnTo>
                  <a:pt x="1216" y="2284"/>
                </a:lnTo>
                <a:lnTo>
                  <a:pt x="1216" y="2284"/>
                </a:lnTo>
                <a:lnTo>
                  <a:pt x="1216" y="2285"/>
                </a:lnTo>
                <a:lnTo>
                  <a:pt x="1216" y="2285"/>
                </a:lnTo>
                <a:lnTo>
                  <a:pt x="1216" y="2285"/>
                </a:lnTo>
                <a:lnTo>
                  <a:pt x="1216" y="2285"/>
                </a:lnTo>
                <a:lnTo>
                  <a:pt x="1216" y="2286"/>
                </a:lnTo>
                <a:lnTo>
                  <a:pt x="1215" y="2286"/>
                </a:lnTo>
                <a:lnTo>
                  <a:pt x="1215" y="2286"/>
                </a:lnTo>
                <a:lnTo>
                  <a:pt x="1215" y="2286"/>
                </a:lnTo>
                <a:lnTo>
                  <a:pt x="1215" y="2286"/>
                </a:lnTo>
                <a:lnTo>
                  <a:pt x="1215" y="2286"/>
                </a:lnTo>
                <a:lnTo>
                  <a:pt x="1215" y="2286"/>
                </a:lnTo>
                <a:lnTo>
                  <a:pt x="1215" y="2286"/>
                </a:lnTo>
                <a:lnTo>
                  <a:pt x="1215" y="2287"/>
                </a:lnTo>
                <a:lnTo>
                  <a:pt x="1215" y="2287"/>
                </a:lnTo>
                <a:lnTo>
                  <a:pt x="1215" y="2287"/>
                </a:lnTo>
                <a:lnTo>
                  <a:pt x="1215" y="2287"/>
                </a:lnTo>
                <a:lnTo>
                  <a:pt x="1215" y="2287"/>
                </a:lnTo>
                <a:lnTo>
                  <a:pt x="1215" y="2287"/>
                </a:lnTo>
                <a:lnTo>
                  <a:pt x="1215" y="2287"/>
                </a:lnTo>
                <a:lnTo>
                  <a:pt x="1215" y="2287"/>
                </a:lnTo>
                <a:lnTo>
                  <a:pt x="1214" y="2287"/>
                </a:lnTo>
                <a:lnTo>
                  <a:pt x="1214" y="2287"/>
                </a:lnTo>
                <a:lnTo>
                  <a:pt x="1214" y="2287"/>
                </a:lnTo>
                <a:lnTo>
                  <a:pt x="1214" y="2288"/>
                </a:lnTo>
                <a:lnTo>
                  <a:pt x="1214" y="2288"/>
                </a:lnTo>
                <a:lnTo>
                  <a:pt x="1214" y="2288"/>
                </a:lnTo>
                <a:lnTo>
                  <a:pt x="1214" y="2288"/>
                </a:lnTo>
                <a:lnTo>
                  <a:pt x="1213" y="2288"/>
                </a:lnTo>
                <a:lnTo>
                  <a:pt x="1213" y="2288"/>
                </a:lnTo>
                <a:lnTo>
                  <a:pt x="1213" y="2288"/>
                </a:lnTo>
                <a:lnTo>
                  <a:pt x="1213" y="2288"/>
                </a:lnTo>
                <a:lnTo>
                  <a:pt x="1213" y="2288"/>
                </a:lnTo>
                <a:lnTo>
                  <a:pt x="1213" y="2288"/>
                </a:lnTo>
                <a:lnTo>
                  <a:pt x="1213" y="2288"/>
                </a:lnTo>
                <a:lnTo>
                  <a:pt x="1213" y="2288"/>
                </a:lnTo>
                <a:lnTo>
                  <a:pt x="1213" y="2288"/>
                </a:lnTo>
                <a:lnTo>
                  <a:pt x="1213" y="2288"/>
                </a:lnTo>
                <a:lnTo>
                  <a:pt x="1213" y="2288"/>
                </a:lnTo>
                <a:lnTo>
                  <a:pt x="1213" y="2289"/>
                </a:lnTo>
                <a:lnTo>
                  <a:pt x="1213" y="2289"/>
                </a:lnTo>
                <a:lnTo>
                  <a:pt x="1213" y="2289"/>
                </a:lnTo>
                <a:lnTo>
                  <a:pt x="1212" y="2289"/>
                </a:lnTo>
                <a:lnTo>
                  <a:pt x="1212" y="2289"/>
                </a:lnTo>
                <a:lnTo>
                  <a:pt x="1212" y="2289"/>
                </a:lnTo>
                <a:lnTo>
                  <a:pt x="1212" y="2289"/>
                </a:lnTo>
                <a:lnTo>
                  <a:pt x="1212" y="2289"/>
                </a:lnTo>
                <a:lnTo>
                  <a:pt x="1212" y="2289"/>
                </a:lnTo>
                <a:lnTo>
                  <a:pt x="1212" y="2289"/>
                </a:lnTo>
                <a:lnTo>
                  <a:pt x="1211" y="2289"/>
                </a:lnTo>
                <a:lnTo>
                  <a:pt x="1211" y="2289"/>
                </a:lnTo>
                <a:lnTo>
                  <a:pt x="1211" y="2289"/>
                </a:lnTo>
                <a:lnTo>
                  <a:pt x="1211" y="2289"/>
                </a:lnTo>
                <a:lnTo>
                  <a:pt x="1210" y="2289"/>
                </a:lnTo>
                <a:lnTo>
                  <a:pt x="1210" y="2290"/>
                </a:lnTo>
                <a:lnTo>
                  <a:pt x="1208" y="2291"/>
                </a:lnTo>
                <a:lnTo>
                  <a:pt x="1207" y="2291"/>
                </a:lnTo>
                <a:lnTo>
                  <a:pt x="1207" y="2292"/>
                </a:lnTo>
                <a:lnTo>
                  <a:pt x="1207" y="2293"/>
                </a:lnTo>
                <a:lnTo>
                  <a:pt x="1207" y="2293"/>
                </a:lnTo>
                <a:lnTo>
                  <a:pt x="1207" y="2293"/>
                </a:lnTo>
                <a:lnTo>
                  <a:pt x="1207" y="2293"/>
                </a:lnTo>
                <a:lnTo>
                  <a:pt x="1207" y="2295"/>
                </a:lnTo>
                <a:lnTo>
                  <a:pt x="1207" y="2296"/>
                </a:lnTo>
                <a:lnTo>
                  <a:pt x="1207" y="2297"/>
                </a:lnTo>
                <a:lnTo>
                  <a:pt x="1207" y="2298"/>
                </a:lnTo>
                <a:lnTo>
                  <a:pt x="1207" y="2299"/>
                </a:lnTo>
                <a:lnTo>
                  <a:pt x="1206" y="2300"/>
                </a:lnTo>
                <a:lnTo>
                  <a:pt x="1205" y="2301"/>
                </a:lnTo>
                <a:lnTo>
                  <a:pt x="1205" y="2301"/>
                </a:lnTo>
                <a:lnTo>
                  <a:pt x="1204" y="2302"/>
                </a:lnTo>
                <a:lnTo>
                  <a:pt x="1204" y="2302"/>
                </a:lnTo>
                <a:lnTo>
                  <a:pt x="1204" y="2302"/>
                </a:lnTo>
                <a:lnTo>
                  <a:pt x="1204" y="2302"/>
                </a:lnTo>
                <a:lnTo>
                  <a:pt x="1204" y="2302"/>
                </a:lnTo>
                <a:lnTo>
                  <a:pt x="1204" y="2302"/>
                </a:lnTo>
                <a:lnTo>
                  <a:pt x="1204" y="2302"/>
                </a:lnTo>
                <a:lnTo>
                  <a:pt x="1204" y="2302"/>
                </a:lnTo>
                <a:lnTo>
                  <a:pt x="1204" y="2303"/>
                </a:lnTo>
                <a:lnTo>
                  <a:pt x="1204" y="2303"/>
                </a:lnTo>
                <a:lnTo>
                  <a:pt x="1204" y="2303"/>
                </a:lnTo>
                <a:lnTo>
                  <a:pt x="1204" y="2303"/>
                </a:lnTo>
                <a:lnTo>
                  <a:pt x="1204" y="2303"/>
                </a:lnTo>
                <a:lnTo>
                  <a:pt x="1204" y="2303"/>
                </a:lnTo>
                <a:lnTo>
                  <a:pt x="1204" y="2303"/>
                </a:lnTo>
                <a:lnTo>
                  <a:pt x="1204" y="2303"/>
                </a:lnTo>
                <a:lnTo>
                  <a:pt x="1204" y="2303"/>
                </a:lnTo>
                <a:lnTo>
                  <a:pt x="1204" y="2303"/>
                </a:lnTo>
                <a:lnTo>
                  <a:pt x="1204" y="2303"/>
                </a:lnTo>
                <a:lnTo>
                  <a:pt x="1203" y="2303"/>
                </a:lnTo>
                <a:lnTo>
                  <a:pt x="1203" y="2303"/>
                </a:lnTo>
                <a:lnTo>
                  <a:pt x="1203" y="2303"/>
                </a:lnTo>
                <a:lnTo>
                  <a:pt x="1203" y="2303"/>
                </a:lnTo>
                <a:lnTo>
                  <a:pt x="1203" y="2303"/>
                </a:lnTo>
                <a:lnTo>
                  <a:pt x="1203" y="2303"/>
                </a:lnTo>
                <a:lnTo>
                  <a:pt x="1203" y="2304"/>
                </a:lnTo>
                <a:lnTo>
                  <a:pt x="1203" y="2304"/>
                </a:lnTo>
                <a:lnTo>
                  <a:pt x="1203" y="2304"/>
                </a:lnTo>
                <a:lnTo>
                  <a:pt x="1203" y="2304"/>
                </a:lnTo>
                <a:lnTo>
                  <a:pt x="1202" y="2304"/>
                </a:lnTo>
                <a:lnTo>
                  <a:pt x="1202" y="2304"/>
                </a:lnTo>
                <a:lnTo>
                  <a:pt x="1202" y="2304"/>
                </a:lnTo>
                <a:lnTo>
                  <a:pt x="1202" y="2304"/>
                </a:lnTo>
                <a:lnTo>
                  <a:pt x="1202" y="2304"/>
                </a:lnTo>
                <a:lnTo>
                  <a:pt x="1202" y="2305"/>
                </a:lnTo>
                <a:lnTo>
                  <a:pt x="1202" y="2305"/>
                </a:lnTo>
                <a:lnTo>
                  <a:pt x="1202" y="2305"/>
                </a:lnTo>
                <a:lnTo>
                  <a:pt x="1201" y="2305"/>
                </a:lnTo>
                <a:lnTo>
                  <a:pt x="1201" y="2305"/>
                </a:lnTo>
                <a:lnTo>
                  <a:pt x="1201" y="2305"/>
                </a:lnTo>
                <a:lnTo>
                  <a:pt x="1201" y="2305"/>
                </a:lnTo>
                <a:lnTo>
                  <a:pt x="1201" y="2305"/>
                </a:lnTo>
                <a:lnTo>
                  <a:pt x="1201" y="2305"/>
                </a:lnTo>
                <a:lnTo>
                  <a:pt x="1201" y="2305"/>
                </a:lnTo>
                <a:lnTo>
                  <a:pt x="1200" y="2305"/>
                </a:lnTo>
                <a:lnTo>
                  <a:pt x="1200" y="2305"/>
                </a:lnTo>
                <a:lnTo>
                  <a:pt x="1200" y="2306"/>
                </a:lnTo>
                <a:lnTo>
                  <a:pt x="1200" y="2306"/>
                </a:lnTo>
                <a:lnTo>
                  <a:pt x="1200" y="2306"/>
                </a:lnTo>
                <a:lnTo>
                  <a:pt x="1200" y="2306"/>
                </a:lnTo>
                <a:lnTo>
                  <a:pt x="1200" y="2306"/>
                </a:lnTo>
                <a:lnTo>
                  <a:pt x="1199" y="2306"/>
                </a:lnTo>
                <a:lnTo>
                  <a:pt x="1199" y="2306"/>
                </a:lnTo>
                <a:lnTo>
                  <a:pt x="1199" y="2306"/>
                </a:lnTo>
                <a:lnTo>
                  <a:pt x="1199" y="2306"/>
                </a:lnTo>
                <a:lnTo>
                  <a:pt x="1199" y="2306"/>
                </a:lnTo>
                <a:lnTo>
                  <a:pt x="1199" y="2306"/>
                </a:lnTo>
                <a:lnTo>
                  <a:pt x="1198" y="2306"/>
                </a:lnTo>
                <a:lnTo>
                  <a:pt x="1198" y="2307"/>
                </a:lnTo>
                <a:lnTo>
                  <a:pt x="1198" y="2307"/>
                </a:lnTo>
                <a:lnTo>
                  <a:pt x="1196" y="2308"/>
                </a:lnTo>
                <a:lnTo>
                  <a:pt x="1196" y="2309"/>
                </a:lnTo>
                <a:lnTo>
                  <a:pt x="1196" y="2309"/>
                </a:lnTo>
                <a:lnTo>
                  <a:pt x="1195" y="2309"/>
                </a:lnTo>
                <a:lnTo>
                  <a:pt x="1195" y="2309"/>
                </a:lnTo>
                <a:lnTo>
                  <a:pt x="1195" y="2309"/>
                </a:lnTo>
                <a:lnTo>
                  <a:pt x="1195" y="2309"/>
                </a:lnTo>
                <a:lnTo>
                  <a:pt x="1195" y="2309"/>
                </a:lnTo>
                <a:lnTo>
                  <a:pt x="1195" y="2309"/>
                </a:lnTo>
                <a:lnTo>
                  <a:pt x="1195" y="2309"/>
                </a:lnTo>
                <a:lnTo>
                  <a:pt x="1195" y="2309"/>
                </a:lnTo>
                <a:lnTo>
                  <a:pt x="1194" y="2309"/>
                </a:lnTo>
                <a:lnTo>
                  <a:pt x="1194" y="2310"/>
                </a:lnTo>
                <a:lnTo>
                  <a:pt x="1194" y="2310"/>
                </a:lnTo>
                <a:lnTo>
                  <a:pt x="1194" y="2310"/>
                </a:lnTo>
                <a:lnTo>
                  <a:pt x="1194" y="2310"/>
                </a:lnTo>
                <a:lnTo>
                  <a:pt x="1193" y="2310"/>
                </a:lnTo>
                <a:lnTo>
                  <a:pt x="1193" y="2310"/>
                </a:lnTo>
                <a:lnTo>
                  <a:pt x="1193" y="2310"/>
                </a:lnTo>
                <a:lnTo>
                  <a:pt x="1193" y="2311"/>
                </a:lnTo>
                <a:lnTo>
                  <a:pt x="1191" y="2312"/>
                </a:lnTo>
                <a:lnTo>
                  <a:pt x="1190" y="2313"/>
                </a:lnTo>
                <a:lnTo>
                  <a:pt x="1188" y="2314"/>
                </a:lnTo>
                <a:lnTo>
                  <a:pt x="1187" y="2314"/>
                </a:lnTo>
                <a:lnTo>
                  <a:pt x="1186" y="2315"/>
                </a:lnTo>
                <a:lnTo>
                  <a:pt x="1185" y="2316"/>
                </a:lnTo>
                <a:lnTo>
                  <a:pt x="1185" y="2316"/>
                </a:lnTo>
                <a:lnTo>
                  <a:pt x="1185" y="2317"/>
                </a:lnTo>
                <a:lnTo>
                  <a:pt x="1184" y="2318"/>
                </a:lnTo>
                <a:lnTo>
                  <a:pt x="1183" y="2318"/>
                </a:lnTo>
                <a:lnTo>
                  <a:pt x="1182" y="2318"/>
                </a:lnTo>
                <a:lnTo>
                  <a:pt x="1180" y="2319"/>
                </a:lnTo>
                <a:lnTo>
                  <a:pt x="1179" y="2319"/>
                </a:lnTo>
                <a:lnTo>
                  <a:pt x="1177" y="2318"/>
                </a:lnTo>
                <a:lnTo>
                  <a:pt x="1176" y="2318"/>
                </a:lnTo>
                <a:lnTo>
                  <a:pt x="1175" y="2318"/>
                </a:lnTo>
                <a:lnTo>
                  <a:pt x="1174" y="2317"/>
                </a:lnTo>
                <a:lnTo>
                  <a:pt x="1173" y="2318"/>
                </a:lnTo>
                <a:lnTo>
                  <a:pt x="1173" y="2318"/>
                </a:lnTo>
                <a:lnTo>
                  <a:pt x="1172" y="2318"/>
                </a:lnTo>
                <a:lnTo>
                  <a:pt x="1171" y="2318"/>
                </a:lnTo>
                <a:lnTo>
                  <a:pt x="1170" y="2318"/>
                </a:lnTo>
                <a:lnTo>
                  <a:pt x="1169" y="2318"/>
                </a:lnTo>
                <a:lnTo>
                  <a:pt x="1167" y="2318"/>
                </a:lnTo>
                <a:lnTo>
                  <a:pt x="1166" y="2318"/>
                </a:lnTo>
                <a:lnTo>
                  <a:pt x="1165" y="2318"/>
                </a:lnTo>
                <a:lnTo>
                  <a:pt x="1163" y="2318"/>
                </a:lnTo>
                <a:lnTo>
                  <a:pt x="1163" y="2318"/>
                </a:lnTo>
                <a:lnTo>
                  <a:pt x="1163" y="2318"/>
                </a:lnTo>
                <a:lnTo>
                  <a:pt x="1163" y="2318"/>
                </a:lnTo>
                <a:lnTo>
                  <a:pt x="1162" y="2318"/>
                </a:lnTo>
                <a:lnTo>
                  <a:pt x="1162" y="2318"/>
                </a:lnTo>
                <a:lnTo>
                  <a:pt x="1162" y="2318"/>
                </a:lnTo>
                <a:lnTo>
                  <a:pt x="1162" y="2318"/>
                </a:lnTo>
                <a:lnTo>
                  <a:pt x="1162" y="2318"/>
                </a:lnTo>
                <a:lnTo>
                  <a:pt x="1162" y="2318"/>
                </a:lnTo>
                <a:lnTo>
                  <a:pt x="1162" y="2318"/>
                </a:lnTo>
                <a:lnTo>
                  <a:pt x="1162" y="2318"/>
                </a:lnTo>
                <a:lnTo>
                  <a:pt x="1162" y="2318"/>
                </a:lnTo>
                <a:lnTo>
                  <a:pt x="1162" y="2318"/>
                </a:lnTo>
                <a:lnTo>
                  <a:pt x="1162" y="2318"/>
                </a:lnTo>
                <a:lnTo>
                  <a:pt x="1162" y="2318"/>
                </a:lnTo>
                <a:lnTo>
                  <a:pt x="1162" y="2318"/>
                </a:lnTo>
                <a:lnTo>
                  <a:pt x="1162" y="2318"/>
                </a:lnTo>
                <a:lnTo>
                  <a:pt x="1162" y="2318"/>
                </a:lnTo>
                <a:lnTo>
                  <a:pt x="1162" y="2318"/>
                </a:lnTo>
                <a:lnTo>
                  <a:pt x="1162" y="2318"/>
                </a:lnTo>
                <a:lnTo>
                  <a:pt x="1162" y="2318"/>
                </a:lnTo>
                <a:lnTo>
                  <a:pt x="1161" y="2318"/>
                </a:lnTo>
                <a:lnTo>
                  <a:pt x="1161" y="2318"/>
                </a:lnTo>
                <a:lnTo>
                  <a:pt x="1161" y="2318"/>
                </a:lnTo>
                <a:lnTo>
                  <a:pt x="1161" y="2318"/>
                </a:lnTo>
                <a:lnTo>
                  <a:pt x="1161" y="2318"/>
                </a:lnTo>
                <a:lnTo>
                  <a:pt x="1161" y="2318"/>
                </a:lnTo>
                <a:lnTo>
                  <a:pt x="1161" y="2318"/>
                </a:lnTo>
                <a:lnTo>
                  <a:pt x="1161" y="2318"/>
                </a:lnTo>
                <a:lnTo>
                  <a:pt x="1161" y="2318"/>
                </a:lnTo>
                <a:lnTo>
                  <a:pt x="1161" y="2318"/>
                </a:lnTo>
                <a:lnTo>
                  <a:pt x="1161" y="2318"/>
                </a:lnTo>
                <a:lnTo>
                  <a:pt x="1161" y="2318"/>
                </a:lnTo>
                <a:lnTo>
                  <a:pt x="1160" y="2318"/>
                </a:lnTo>
                <a:lnTo>
                  <a:pt x="1160" y="2318"/>
                </a:lnTo>
                <a:lnTo>
                  <a:pt x="1160" y="2318"/>
                </a:lnTo>
                <a:lnTo>
                  <a:pt x="1160" y="2318"/>
                </a:lnTo>
                <a:lnTo>
                  <a:pt x="1160" y="2318"/>
                </a:lnTo>
                <a:lnTo>
                  <a:pt x="1159" y="2318"/>
                </a:lnTo>
                <a:lnTo>
                  <a:pt x="1158" y="2318"/>
                </a:lnTo>
                <a:lnTo>
                  <a:pt x="1157" y="2319"/>
                </a:lnTo>
                <a:lnTo>
                  <a:pt x="1156" y="2320"/>
                </a:lnTo>
                <a:lnTo>
                  <a:pt x="1155" y="2321"/>
                </a:lnTo>
                <a:lnTo>
                  <a:pt x="1155" y="2321"/>
                </a:lnTo>
                <a:lnTo>
                  <a:pt x="1155" y="2321"/>
                </a:lnTo>
                <a:lnTo>
                  <a:pt x="1155" y="2321"/>
                </a:lnTo>
                <a:lnTo>
                  <a:pt x="1155" y="2321"/>
                </a:lnTo>
                <a:lnTo>
                  <a:pt x="1155" y="2321"/>
                </a:lnTo>
                <a:lnTo>
                  <a:pt x="1155" y="2321"/>
                </a:lnTo>
                <a:lnTo>
                  <a:pt x="1155" y="2321"/>
                </a:lnTo>
                <a:lnTo>
                  <a:pt x="1155" y="2321"/>
                </a:lnTo>
                <a:lnTo>
                  <a:pt x="1155" y="2321"/>
                </a:lnTo>
                <a:lnTo>
                  <a:pt x="1155" y="2322"/>
                </a:lnTo>
                <a:lnTo>
                  <a:pt x="1155" y="2322"/>
                </a:lnTo>
                <a:lnTo>
                  <a:pt x="1155" y="2322"/>
                </a:lnTo>
                <a:lnTo>
                  <a:pt x="1154" y="2322"/>
                </a:lnTo>
                <a:lnTo>
                  <a:pt x="1154" y="2322"/>
                </a:lnTo>
                <a:lnTo>
                  <a:pt x="1154" y="2322"/>
                </a:lnTo>
                <a:lnTo>
                  <a:pt x="1154" y="2322"/>
                </a:lnTo>
                <a:lnTo>
                  <a:pt x="1154" y="2322"/>
                </a:lnTo>
                <a:lnTo>
                  <a:pt x="1154" y="2322"/>
                </a:lnTo>
                <a:lnTo>
                  <a:pt x="1154" y="2322"/>
                </a:lnTo>
                <a:lnTo>
                  <a:pt x="1154" y="2322"/>
                </a:lnTo>
                <a:lnTo>
                  <a:pt x="1154" y="2322"/>
                </a:lnTo>
                <a:lnTo>
                  <a:pt x="1154" y="2322"/>
                </a:lnTo>
                <a:lnTo>
                  <a:pt x="1154" y="2322"/>
                </a:lnTo>
                <a:lnTo>
                  <a:pt x="1154" y="2322"/>
                </a:lnTo>
                <a:lnTo>
                  <a:pt x="1154" y="2322"/>
                </a:lnTo>
                <a:lnTo>
                  <a:pt x="1154" y="2323"/>
                </a:lnTo>
                <a:lnTo>
                  <a:pt x="1154" y="2323"/>
                </a:lnTo>
                <a:lnTo>
                  <a:pt x="1154" y="2323"/>
                </a:lnTo>
                <a:lnTo>
                  <a:pt x="1154" y="2323"/>
                </a:lnTo>
                <a:lnTo>
                  <a:pt x="1154" y="2323"/>
                </a:lnTo>
                <a:lnTo>
                  <a:pt x="1154" y="2323"/>
                </a:lnTo>
                <a:lnTo>
                  <a:pt x="1154" y="2323"/>
                </a:lnTo>
                <a:lnTo>
                  <a:pt x="1153" y="2323"/>
                </a:lnTo>
                <a:lnTo>
                  <a:pt x="1153" y="2323"/>
                </a:lnTo>
                <a:lnTo>
                  <a:pt x="1153" y="2323"/>
                </a:lnTo>
                <a:lnTo>
                  <a:pt x="1153" y="2323"/>
                </a:lnTo>
                <a:lnTo>
                  <a:pt x="1153" y="2323"/>
                </a:lnTo>
                <a:lnTo>
                  <a:pt x="1153" y="2323"/>
                </a:lnTo>
                <a:lnTo>
                  <a:pt x="1153" y="2323"/>
                </a:lnTo>
                <a:lnTo>
                  <a:pt x="1153" y="2323"/>
                </a:lnTo>
                <a:lnTo>
                  <a:pt x="1153" y="2323"/>
                </a:lnTo>
                <a:lnTo>
                  <a:pt x="1153" y="2323"/>
                </a:lnTo>
                <a:lnTo>
                  <a:pt x="1153" y="2323"/>
                </a:lnTo>
                <a:lnTo>
                  <a:pt x="1153" y="2323"/>
                </a:lnTo>
                <a:lnTo>
                  <a:pt x="1153" y="2323"/>
                </a:lnTo>
                <a:lnTo>
                  <a:pt x="1153" y="2323"/>
                </a:lnTo>
                <a:lnTo>
                  <a:pt x="1153" y="2323"/>
                </a:lnTo>
                <a:lnTo>
                  <a:pt x="1153" y="2323"/>
                </a:lnTo>
                <a:lnTo>
                  <a:pt x="1152" y="2323"/>
                </a:lnTo>
                <a:lnTo>
                  <a:pt x="1152" y="2323"/>
                </a:lnTo>
                <a:lnTo>
                  <a:pt x="1152" y="2323"/>
                </a:lnTo>
                <a:lnTo>
                  <a:pt x="1152" y="2323"/>
                </a:lnTo>
                <a:lnTo>
                  <a:pt x="1151" y="2322"/>
                </a:lnTo>
                <a:lnTo>
                  <a:pt x="1150" y="2322"/>
                </a:lnTo>
                <a:lnTo>
                  <a:pt x="1149" y="2322"/>
                </a:lnTo>
                <a:lnTo>
                  <a:pt x="1147" y="2322"/>
                </a:lnTo>
                <a:lnTo>
                  <a:pt x="1146" y="2324"/>
                </a:lnTo>
                <a:lnTo>
                  <a:pt x="1146" y="2324"/>
                </a:lnTo>
                <a:lnTo>
                  <a:pt x="1145" y="2325"/>
                </a:lnTo>
                <a:lnTo>
                  <a:pt x="1144" y="2326"/>
                </a:lnTo>
                <a:lnTo>
                  <a:pt x="1144" y="2327"/>
                </a:lnTo>
                <a:lnTo>
                  <a:pt x="1143" y="2329"/>
                </a:lnTo>
                <a:lnTo>
                  <a:pt x="1142" y="2329"/>
                </a:lnTo>
                <a:lnTo>
                  <a:pt x="1141" y="2330"/>
                </a:lnTo>
                <a:lnTo>
                  <a:pt x="1140" y="2329"/>
                </a:lnTo>
                <a:lnTo>
                  <a:pt x="1139" y="2329"/>
                </a:lnTo>
                <a:lnTo>
                  <a:pt x="1138" y="2329"/>
                </a:lnTo>
                <a:lnTo>
                  <a:pt x="1138" y="2328"/>
                </a:lnTo>
                <a:lnTo>
                  <a:pt x="1137" y="2328"/>
                </a:lnTo>
                <a:lnTo>
                  <a:pt x="1136" y="2328"/>
                </a:lnTo>
                <a:lnTo>
                  <a:pt x="1135" y="2328"/>
                </a:lnTo>
                <a:lnTo>
                  <a:pt x="1133" y="2328"/>
                </a:lnTo>
                <a:lnTo>
                  <a:pt x="1133" y="2328"/>
                </a:lnTo>
                <a:lnTo>
                  <a:pt x="1132" y="2328"/>
                </a:lnTo>
                <a:lnTo>
                  <a:pt x="1132" y="2328"/>
                </a:lnTo>
                <a:lnTo>
                  <a:pt x="1132" y="2328"/>
                </a:lnTo>
                <a:lnTo>
                  <a:pt x="1132" y="2328"/>
                </a:lnTo>
                <a:lnTo>
                  <a:pt x="1132" y="2328"/>
                </a:lnTo>
                <a:lnTo>
                  <a:pt x="1132" y="2328"/>
                </a:lnTo>
                <a:lnTo>
                  <a:pt x="1132" y="2328"/>
                </a:lnTo>
                <a:lnTo>
                  <a:pt x="1132" y="2328"/>
                </a:lnTo>
                <a:lnTo>
                  <a:pt x="1131" y="2328"/>
                </a:lnTo>
                <a:lnTo>
                  <a:pt x="1131" y="2328"/>
                </a:lnTo>
                <a:lnTo>
                  <a:pt x="1131" y="2328"/>
                </a:lnTo>
                <a:lnTo>
                  <a:pt x="1131" y="2328"/>
                </a:lnTo>
                <a:lnTo>
                  <a:pt x="1131" y="2328"/>
                </a:lnTo>
                <a:lnTo>
                  <a:pt x="1131" y="2328"/>
                </a:lnTo>
                <a:lnTo>
                  <a:pt x="1131" y="2328"/>
                </a:lnTo>
                <a:lnTo>
                  <a:pt x="1130" y="2328"/>
                </a:lnTo>
                <a:lnTo>
                  <a:pt x="1130" y="2329"/>
                </a:lnTo>
                <a:lnTo>
                  <a:pt x="1130" y="2329"/>
                </a:lnTo>
                <a:lnTo>
                  <a:pt x="1130" y="2329"/>
                </a:lnTo>
                <a:lnTo>
                  <a:pt x="1130" y="2329"/>
                </a:lnTo>
                <a:lnTo>
                  <a:pt x="1130" y="2329"/>
                </a:lnTo>
                <a:lnTo>
                  <a:pt x="1129" y="2329"/>
                </a:lnTo>
                <a:lnTo>
                  <a:pt x="1129" y="2329"/>
                </a:lnTo>
                <a:lnTo>
                  <a:pt x="1129" y="2329"/>
                </a:lnTo>
                <a:lnTo>
                  <a:pt x="1129" y="2329"/>
                </a:lnTo>
                <a:lnTo>
                  <a:pt x="1129" y="2329"/>
                </a:lnTo>
                <a:lnTo>
                  <a:pt x="1129" y="2329"/>
                </a:lnTo>
                <a:lnTo>
                  <a:pt x="1129" y="2329"/>
                </a:lnTo>
                <a:lnTo>
                  <a:pt x="1129" y="2329"/>
                </a:lnTo>
                <a:lnTo>
                  <a:pt x="1129" y="2329"/>
                </a:lnTo>
                <a:lnTo>
                  <a:pt x="1129" y="2329"/>
                </a:lnTo>
                <a:lnTo>
                  <a:pt x="1129" y="2329"/>
                </a:lnTo>
                <a:lnTo>
                  <a:pt x="1128" y="2329"/>
                </a:lnTo>
                <a:lnTo>
                  <a:pt x="1128" y="2329"/>
                </a:lnTo>
                <a:lnTo>
                  <a:pt x="1128" y="2329"/>
                </a:lnTo>
                <a:lnTo>
                  <a:pt x="1128" y="2329"/>
                </a:lnTo>
                <a:lnTo>
                  <a:pt x="1128" y="2329"/>
                </a:lnTo>
                <a:lnTo>
                  <a:pt x="1128" y="2329"/>
                </a:lnTo>
                <a:lnTo>
                  <a:pt x="1128" y="2329"/>
                </a:lnTo>
                <a:lnTo>
                  <a:pt x="1128" y="2329"/>
                </a:lnTo>
                <a:lnTo>
                  <a:pt x="1128" y="2329"/>
                </a:lnTo>
                <a:lnTo>
                  <a:pt x="1128" y="2329"/>
                </a:lnTo>
                <a:lnTo>
                  <a:pt x="1127" y="2329"/>
                </a:lnTo>
                <a:lnTo>
                  <a:pt x="1127" y="2329"/>
                </a:lnTo>
                <a:lnTo>
                  <a:pt x="1127" y="2329"/>
                </a:lnTo>
                <a:lnTo>
                  <a:pt x="1127" y="2328"/>
                </a:lnTo>
                <a:lnTo>
                  <a:pt x="1127" y="2328"/>
                </a:lnTo>
                <a:lnTo>
                  <a:pt x="1127" y="2328"/>
                </a:lnTo>
                <a:lnTo>
                  <a:pt x="1127" y="2328"/>
                </a:lnTo>
                <a:lnTo>
                  <a:pt x="1127" y="2328"/>
                </a:lnTo>
                <a:lnTo>
                  <a:pt x="1127" y="2328"/>
                </a:lnTo>
                <a:lnTo>
                  <a:pt x="1127" y="2328"/>
                </a:lnTo>
                <a:lnTo>
                  <a:pt x="1127" y="2328"/>
                </a:lnTo>
                <a:lnTo>
                  <a:pt x="1127" y="2328"/>
                </a:lnTo>
                <a:lnTo>
                  <a:pt x="1126" y="2328"/>
                </a:lnTo>
                <a:lnTo>
                  <a:pt x="1126" y="2328"/>
                </a:lnTo>
                <a:lnTo>
                  <a:pt x="1126" y="2328"/>
                </a:lnTo>
                <a:lnTo>
                  <a:pt x="1126" y="2328"/>
                </a:lnTo>
                <a:lnTo>
                  <a:pt x="1126" y="2328"/>
                </a:lnTo>
                <a:lnTo>
                  <a:pt x="1126" y="2328"/>
                </a:lnTo>
                <a:lnTo>
                  <a:pt x="1126" y="2328"/>
                </a:lnTo>
                <a:lnTo>
                  <a:pt x="1126" y="2328"/>
                </a:lnTo>
                <a:lnTo>
                  <a:pt x="1126" y="2328"/>
                </a:lnTo>
                <a:lnTo>
                  <a:pt x="1126" y="2328"/>
                </a:lnTo>
                <a:lnTo>
                  <a:pt x="1126" y="2328"/>
                </a:lnTo>
                <a:lnTo>
                  <a:pt x="1125" y="2328"/>
                </a:lnTo>
                <a:lnTo>
                  <a:pt x="1125" y="2328"/>
                </a:lnTo>
                <a:lnTo>
                  <a:pt x="1125" y="2327"/>
                </a:lnTo>
                <a:lnTo>
                  <a:pt x="1125" y="2327"/>
                </a:lnTo>
                <a:lnTo>
                  <a:pt x="1125" y="2327"/>
                </a:lnTo>
                <a:lnTo>
                  <a:pt x="1125" y="2327"/>
                </a:lnTo>
                <a:lnTo>
                  <a:pt x="1125" y="2327"/>
                </a:lnTo>
                <a:lnTo>
                  <a:pt x="1125" y="2327"/>
                </a:lnTo>
                <a:lnTo>
                  <a:pt x="1125" y="2327"/>
                </a:lnTo>
                <a:lnTo>
                  <a:pt x="1125" y="2327"/>
                </a:lnTo>
                <a:lnTo>
                  <a:pt x="1124" y="2327"/>
                </a:lnTo>
                <a:lnTo>
                  <a:pt x="1124" y="2327"/>
                </a:lnTo>
                <a:lnTo>
                  <a:pt x="1124" y="2326"/>
                </a:lnTo>
                <a:lnTo>
                  <a:pt x="1124" y="2326"/>
                </a:lnTo>
                <a:lnTo>
                  <a:pt x="1124" y="2326"/>
                </a:lnTo>
                <a:lnTo>
                  <a:pt x="1124" y="2326"/>
                </a:lnTo>
                <a:lnTo>
                  <a:pt x="1124" y="2326"/>
                </a:lnTo>
                <a:lnTo>
                  <a:pt x="1124" y="2326"/>
                </a:lnTo>
                <a:lnTo>
                  <a:pt x="1124" y="2326"/>
                </a:lnTo>
                <a:lnTo>
                  <a:pt x="1123" y="2326"/>
                </a:lnTo>
                <a:lnTo>
                  <a:pt x="1123" y="2326"/>
                </a:lnTo>
                <a:lnTo>
                  <a:pt x="1123" y="2325"/>
                </a:lnTo>
                <a:lnTo>
                  <a:pt x="1123" y="2325"/>
                </a:lnTo>
                <a:lnTo>
                  <a:pt x="1123" y="2325"/>
                </a:lnTo>
                <a:lnTo>
                  <a:pt x="1123" y="2325"/>
                </a:lnTo>
                <a:lnTo>
                  <a:pt x="1123" y="2325"/>
                </a:lnTo>
                <a:lnTo>
                  <a:pt x="1122" y="2325"/>
                </a:lnTo>
                <a:lnTo>
                  <a:pt x="1122" y="2325"/>
                </a:lnTo>
                <a:lnTo>
                  <a:pt x="1120" y="2324"/>
                </a:lnTo>
                <a:lnTo>
                  <a:pt x="1118" y="2323"/>
                </a:lnTo>
                <a:lnTo>
                  <a:pt x="1118" y="2323"/>
                </a:lnTo>
                <a:lnTo>
                  <a:pt x="1118" y="2322"/>
                </a:lnTo>
                <a:lnTo>
                  <a:pt x="1118" y="2322"/>
                </a:lnTo>
                <a:lnTo>
                  <a:pt x="1118" y="2322"/>
                </a:lnTo>
                <a:lnTo>
                  <a:pt x="1118" y="2322"/>
                </a:lnTo>
                <a:lnTo>
                  <a:pt x="1118" y="2322"/>
                </a:lnTo>
                <a:lnTo>
                  <a:pt x="1118" y="2322"/>
                </a:lnTo>
                <a:lnTo>
                  <a:pt x="1117" y="2322"/>
                </a:lnTo>
                <a:lnTo>
                  <a:pt x="1117" y="2322"/>
                </a:lnTo>
                <a:lnTo>
                  <a:pt x="1117" y="2322"/>
                </a:lnTo>
                <a:lnTo>
                  <a:pt x="1117" y="2321"/>
                </a:lnTo>
                <a:lnTo>
                  <a:pt x="1117" y="2321"/>
                </a:lnTo>
                <a:lnTo>
                  <a:pt x="1117" y="2321"/>
                </a:lnTo>
                <a:lnTo>
                  <a:pt x="1116" y="2321"/>
                </a:lnTo>
                <a:lnTo>
                  <a:pt x="1116" y="2321"/>
                </a:lnTo>
                <a:lnTo>
                  <a:pt x="1116" y="2321"/>
                </a:lnTo>
                <a:lnTo>
                  <a:pt x="1116" y="2321"/>
                </a:lnTo>
                <a:lnTo>
                  <a:pt x="1116" y="2321"/>
                </a:lnTo>
                <a:lnTo>
                  <a:pt x="1115" y="2321"/>
                </a:lnTo>
                <a:lnTo>
                  <a:pt x="1115" y="2321"/>
                </a:lnTo>
                <a:lnTo>
                  <a:pt x="1115" y="2321"/>
                </a:lnTo>
                <a:lnTo>
                  <a:pt x="1115" y="2321"/>
                </a:lnTo>
                <a:lnTo>
                  <a:pt x="1114" y="2321"/>
                </a:lnTo>
                <a:lnTo>
                  <a:pt x="1114" y="2321"/>
                </a:lnTo>
                <a:lnTo>
                  <a:pt x="1114" y="2321"/>
                </a:lnTo>
                <a:lnTo>
                  <a:pt x="1114" y="2321"/>
                </a:lnTo>
                <a:lnTo>
                  <a:pt x="1114" y="2321"/>
                </a:lnTo>
                <a:lnTo>
                  <a:pt x="1114" y="2321"/>
                </a:lnTo>
                <a:lnTo>
                  <a:pt x="1114" y="2321"/>
                </a:lnTo>
                <a:lnTo>
                  <a:pt x="1114" y="2321"/>
                </a:lnTo>
                <a:lnTo>
                  <a:pt x="1113" y="2320"/>
                </a:lnTo>
                <a:lnTo>
                  <a:pt x="1112" y="2320"/>
                </a:lnTo>
                <a:lnTo>
                  <a:pt x="1110" y="2319"/>
                </a:lnTo>
                <a:lnTo>
                  <a:pt x="1110" y="2319"/>
                </a:lnTo>
                <a:lnTo>
                  <a:pt x="1109" y="2319"/>
                </a:lnTo>
                <a:lnTo>
                  <a:pt x="1108" y="2320"/>
                </a:lnTo>
                <a:lnTo>
                  <a:pt x="1108" y="2320"/>
                </a:lnTo>
                <a:lnTo>
                  <a:pt x="1108" y="2320"/>
                </a:lnTo>
                <a:lnTo>
                  <a:pt x="1106" y="2320"/>
                </a:lnTo>
                <a:lnTo>
                  <a:pt x="1106" y="2320"/>
                </a:lnTo>
                <a:lnTo>
                  <a:pt x="1105" y="2321"/>
                </a:lnTo>
                <a:lnTo>
                  <a:pt x="1105" y="2321"/>
                </a:lnTo>
                <a:lnTo>
                  <a:pt x="1105" y="2321"/>
                </a:lnTo>
                <a:lnTo>
                  <a:pt x="1105" y="2321"/>
                </a:lnTo>
                <a:lnTo>
                  <a:pt x="1104" y="2321"/>
                </a:lnTo>
                <a:lnTo>
                  <a:pt x="1104" y="2321"/>
                </a:lnTo>
                <a:lnTo>
                  <a:pt x="1104" y="2321"/>
                </a:lnTo>
                <a:lnTo>
                  <a:pt x="1104" y="2321"/>
                </a:lnTo>
                <a:lnTo>
                  <a:pt x="1104" y="2321"/>
                </a:lnTo>
                <a:lnTo>
                  <a:pt x="1104" y="2321"/>
                </a:lnTo>
                <a:lnTo>
                  <a:pt x="1104" y="2321"/>
                </a:lnTo>
                <a:lnTo>
                  <a:pt x="1104" y="2321"/>
                </a:lnTo>
                <a:lnTo>
                  <a:pt x="1104" y="2321"/>
                </a:lnTo>
                <a:lnTo>
                  <a:pt x="1104" y="2321"/>
                </a:lnTo>
                <a:lnTo>
                  <a:pt x="1104" y="2321"/>
                </a:lnTo>
                <a:lnTo>
                  <a:pt x="1104" y="2321"/>
                </a:lnTo>
                <a:lnTo>
                  <a:pt x="1104" y="2321"/>
                </a:lnTo>
                <a:lnTo>
                  <a:pt x="1104" y="2321"/>
                </a:lnTo>
                <a:lnTo>
                  <a:pt x="1104" y="2321"/>
                </a:lnTo>
                <a:lnTo>
                  <a:pt x="1103" y="2322"/>
                </a:lnTo>
                <a:lnTo>
                  <a:pt x="1103" y="2322"/>
                </a:lnTo>
                <a:lnTo>
                  <a:pt x="1102" y="2323"/>
                </a:lnTo>
                <a:lnTo>
                  <a:pt x="1102" y="2323"/>
                </a:lnTo>
                <a:lnTo>
                  <a:pt x="1102" y="2323"/>
                </a:lnTo>
                <a:lnTo>
                  <a:pt x="1102" y="2323"/>
                </a:lnTo>
                <a:lnTo>
                  <a:pt x="1102" y="2323"/>
                </a:lnTo>
                <a:lnTo>
                  <a:pt x="1102" y="2323"/>
                </a:lnTo>
                <a:lnTo>
                  <a:pt x="1101" y="2323"/>
                </a:lnTo>
                <a:lnTo>
                  <a:pt x="1101" y="2323"/>
                </a:lnTo>
                <a:lnTo>
                  <a:pt x="1101" y="2323"/>
                </a:lnTo>
                <a:lnTo>
                  <a:pt x="1101" y="2323"/>
                </a:lnTo>
                <a:lnTo>
                  <a:pt x="1101" y="2323"/>
                </a:lnTo>
                <a:lnTo>
                  <a:pt x="1101" y="2323"/>
                </a:lnTo>
                <a:lnTo>
                  <a:pt x="1100" y="2323"/>
                </a:lnTo>
                <a:lnTo>
                  <a:pt x="1100" y="2323"/>
                </a:lnTo>
                <a:lnTo>
                  <a:pt x="1100" y="2324"/>
                </a:lnTo>
                <a:lnTo>
                  <a:pt x="1100" y="2324"/>
                </a:lnTo>
                <a:lnTo>
                  <a:pt x="1100" y="2324"/>
                </a:lnTo>
                <a:lnTo>
                  <a:pt x="1099" y="2324"/>
                </a:lnTo>
                <a:lnTo>
                  <a:pt x="1099" y="2324"/>
                </a:lnTo>
                <a:lnTo>
                  <a:pt x="1099" y="2324"/>
                </a:lnTo>
                <a:lnTo>
                  <a:pt x="1099" y="2325"/>
                </a:lnTo>
                <a:lnTo>
                  <a:pt x="1099" y="2325"/>
                </a:lnTo>
                <a:lnTo>
                  <a:pt x="1099" y="2325"/>
                </a:lnTo>
                <a:lnTo>
                  <a:pt x="1099" y="2325"/>
                </a:lnTo>
                <a:lnTo>
                  <a:pt x="1099" y="2325"/>
                </a:lnTo>
                <a:lnTo>
                  <a:pt x="1099" y="2325"/>
                </a:lnTo>
                <a:lnTo>
                  <a:pt x="1099" y="2325"/>
                </a:lnTo>
                <a:lnTo>
                  <a:pt x="1099" y="2325"/>
                </a:lnTo>
                <a:lnTo>
                  <a:pt x="1099" y="2325"/>
                </a:lnTo>
                <a:lnTo>
                  <a:pt x="1099" y="2325"/>
                </a:lnTo>
                <a:lnTo>
                  <a:pt x="1099" y="2325"/>
                </a:lnTo>
                <a:lnTo>
                  <a:pt x="1099" y="2325"/>
                </a:lnTo>
                <a:lnTo>
                  <a:pt x="1098" y="2325"/>
                </a:lnTo>
                <a:lnTo>
                  <a:pt x="1098" y="2326"/>
                </a:lnTo>
                <a:lnTo>
                  <a:pt x="1098" y="2326"/>
                </a:lnTo>
                <a:lnTo>
                  <a:pt x="1098" y="2326"/>
                </a:lnTo>
                <a:lnTo>
                  <a:pt x="1098" y="2326"/>
                </a:lnTo>
                <a:lnTo>
                  <a:pt x="1098" y="2326"/>
                </a:lnTo>
                <a:lnTo>
                  <a:pt x="1098" y="2326"/>
                </a:lnTo>
                <a:lnTo>
                  <a:pt x="1098" y="2327"/>
                </a:lnTo>
                <a:lnTo>
                  <a:pt x="1098" y="2327"/>
                </a:lnTo>
                <a:lnTo>
                  <a:pt x="1097" y="2327"/>
                </a:lnTo>
                <a:lnTo>
                  <a:pt x="1097" y="2327"/>
                </a:lnTo>
                <a:lnTo>
                  <a:pt x="1097" y="2328"/>
                </a:lnTo>
                <a:lnTo>
                  <a:pt x="1097" y="2328"/>
                </a:lnTo>
                <a:lnTo>
                  <a:pt x="1097" y="2328"/>
                </a:lnTo>
                <a:lnTo>
                  <a:pt x="1097" y="2328"/>
                </a:lnTo>
                <a:lnTo>
                  <a:pt x="1097" y="2328"/>
                </a:lnTo>
                <a:lnTo>
                  <a:pt x="1097" y="2328"/>
                </a:lnTo>
                <a:lnTo>
                  <a:pt x="1097" y="2328"/>
                </a:lnTo>
                <a:lnTo>
                  <a:pt x="1097" y="2328"/>
                </a:lnTo>
                <a:lnTo>
                  <a:pt x="1097" y="2328"/>
                </a:lnTo>
                <a:lnTo>
                  <a:pt x="1097" y="2328"/>
                </a:lnTo>
                <a:lnTo>
                  <a:pt x="1097" y="2328"/>
                </a:lnTo>
                <a:lnTo>
                  <a:pt x="1097" y="2328"/>
                </a:lnTo>
                <a:lnTo>
                  <a:pt x="1097" y="2329"/>
                </a:lnTo>
                <a:lnTo>
                  <a:pt x="1097" y="2329"/>
                </a:lnTo>
                <a:lnTo>
                  <a:pt x="1097" y="2329"/>
                </a:lnTo>
                <a:lnTo>
                  <a:pt x="1097" y="2329"/>
                </a:lnTo>
                <a:lnTo>
                  <a:pt x="1097" y="2329"/>
                </a:lnTo>
                <a:lnTo>
                  <a:pt x="1097" y="2329"/>
                </a:lnTo>
                <a:lnTo>
                  <a:pt x="1096" y="2329"/>
                </a:lnTo>
                <a:lnTo>
                  <a:pt x="1096" y="2329"/>
                </a:lnTo>
                <a:lnTo>
                  <a:pt x="1096" y="2329"/>
                </a:lnTo>
                <a:lnTo>
                  <a:pt x="1096" y="2330"/>
                </a:lnTo>
                <a:lnTo>
                  <a:pt x="1096" y="2330"/>
                </a:lnTo>
                <a:lnTo>
                  <a:pt x="1096" y="2330"/>
                </a:lnTo>
                <a:lnTo>
                  <a:pt x="1096" y="2330"/>
                </a:lnTo>
                <a:lnTo>
                  <a:pt x="1096" y="2330"/>
                </a:lnTo>
                <a:lnTo>
                  <a:pt x="1096" y="2330"/>
                </a:lnTo>
                <a:lnTo>
                  <a:pt x="1096" y="2330"/>
                </a:lnTo>
                <a:lnTo>
                  <a:pt x="1096" y="2330"/>
                </a:lnTo>
                <a:lnTo>
                  <a:pt x="1096" y="2330"/>
                </a:lnTo>
                <a:lnTo>
                  <a:pt x="1096" y="2330"/>
                </a:lnTo>
                <a:lnTo>
                  <a:pt x="1096" y="2330"/>
                </a:lnTo>
                <a:lnTo>
                  <a:pt x="1095" y="2330"/>
                </a:lnTo>
                <a:lnTo>
                  <a:pt x="1095" y="2330"/>
                </a:lnTo>
                <a:lnTo>
                  <a:pt x="1095" y="2330"/>
                </a:lnTo>
                <a:lnTo>
                  <a:pt x="1095" y="2330"/>
                </a:lnTo>
                <a:lnTo>
                  <a:pt x="1095" y="2330"/>
                </a:lnTo>
                <a:lnTo>
                  <a:pt x="1095" y="2330"/>
                </a:lnTo>
                <a:lnTo>
                  <a:pt x="1095" y="2330"/>
                </a:lnTo>
                <a:lnTo>
                  <a:pt x="1095" y="2331"/>
                </a:lnTo>
                <a:lnTo>
                  <a:pt x="1095" y="2331"/>
                </a:lnTo>
                <a:lnTo>
                  <a:pt x="1095" y="2331"/>
                </a:lnTo>
                <a:lnTo>
                  <a:pt x="1095" y="2331"/>
                </a:lnTo>
                <a:lnTo>
                  <a:pt x="1095" y="2331"/>
                </a:lnTo>
                <a:lnTo>
                  <a:pt x="1095" y="2331"/>
                </a:lnTo>
                <a:lnTo>
                  <a:pt x="1095" y="2331"/>
                </a:lnTo>
                <a:lnTo>
                  <a:pt x="1095" y="2331"/>
                </a:lnTo>
                <a:lnTo>
                  <a:pt x="1095" y="2331"/>
                </a:lnTo>
                <a:lnTo>
                  <a:pt x="1095" y="2331"/>
                </a:lnTo>
                <a:lnTo>
                  <a:pt x="1095" y="2331"/>
                </a:lnTo>
                <a:lnTo>
                  <a:pt x="1095" y="2331"/>
                </a:lnTo>
                <a:lnTo>
                  <a:pt x="1095" y="2331"/>
                </a:lnTo>
                <a:lnTo>
                  <a:pt x="1095" y="2331"/>
                </a:lnTo>
                <a:lnTo>
                  <a:pt x="1094" y="2331"/>
                </a:lnTo>
                <a:lnTo>
                  <a:pt x="1094" y="2331"/>
                </a:lnTo>
                <a:lnTo>
                  <a:pt x="1094" y="2331"/>
                </a:lnTo>
                <a:lnTo>
                  <a:pt x="1094" y="2331"/>
                </a:lnTo>
                <a:lnTo>
                  <a:pt x="1094" y="2331"/>
                </a:lnTo>
                <a:lnTo>
                  <a:pt x="1093" y="2332"/>
                </a:lnTo>
                <a:lnTo>
                  <a:pt x="1093" y="2332"/>
                </a:lnTo>
                <a:lnTo>
                  <a:pt x="1093" y="2332"/>
                </a:lnTo>
                <a:lnTo>
                  <a:pt x="1093" y="2332"/>
                </a:lnTo>
                <a:lnTo>
                  <a:pt x="1093" y="2332"/>
                </a:lnTo>
                <a:lnTo>
                  <a:pt x="1093" y="2332"/>
                </a:lnTo>
                <a:lnTo>
                  <a:pt x="1093" y="2332"/>
                </a:lnTo>
                <a:lnTo>
                  <a:pt x="1093" y="2332"/>
                </a:lnTo>
                <a:lnTo>
                  <a:pt x="1093" y="2332"/>
                </a:lnTo>
                <a:lnTo>
                  <a:pt x="1093" y="2332"/>
                </a:lnTo>
                <a:lnTo>
                  <a:pt x="1093" y="2332"/>
                </a:lnTo>
                <a:lnTo>
                  <a:pt x="1093" y="2332"/>
                </a:lnTo>
                <a:lnTo>
                  <a:pt x="1093" y="2332"/>
                </a:lnTo>
                <a:lnTo>
                  <a:pt x="1092" y="2333"/>
                </a:lnTo>
                <a:lnTo>
                  <a:pt x="1092" y="2333"/>
                </a:lnTo>
                <a:lnTo>
                  <a:pt x="1092" y="2333"/>
                </a:lnTo>
                <a:lnTo>
                  <a:pt x="1092" y="2333"/>
                </a:lnTo>
                <a:lnTo>
                  <a:pt x="1092" y="2333"/>
                </a:lnTo>
                <a:lnTo>
                  <a:pt x="1092" y="2333"/>
                </a:lnTo>
                <a:lnTo>
                  <a:pt x="1092" y="2333"/>
                </a:lnTo>
                <a:lnTo>
                  <a:pt x="1092" y="2333"/>
                </a:lnTo>
                <a:lnTo>
                  <a:pt x="1092" y="2333"/>
                </a:lnTo>
                <a:lnTo>
                  <a:pt x="1092" y="2333"/>
                </a:lnTo>
                <a:lnTo>
                  <a:pt x="1092" y="2333"/>
                </a:lnTo>
                <a:lnTo>
                  <a:pt x="1092" y="2333"/>
                </a:lnTo>
                <a:lnTo>
                  <a:pt x="1092" y="2333"/>
                </a:lnTo>
                <a:lnTo>
                  <a:pt x="1092" y="2333"/>
                </a:lnTo>
                <a:lnTo>
                  <a:pt x="1092" y="2333"/>
                </a:lnTo>
                <a:lnTo>
                  <a:pt x="1092" y="2333"/>
                </a:lnTo>
                <a:lnTo>
                  <a:pt x="1092" y="2333"/>
                </a:lnTo>
                <a:lnTo>
                  <a:pt x="1092" y="2333"/>
                </a:lnTo>
                <a:lnTo>
                  <a:pt x="1092" y="2334"/>
                </a:lnTo>
                <a:lnTo>
                  <a:pt x="1091" y="2334"/>
                </a:lnTo>
                <a:lnTo>
                  <a:pt x="1091" y="2334"/>
                </a:lnTo>
                <a:lnTo>
                  <a:pt x="1091" y="2334"/>
                </a:lnTo>
                <a:lnTo>
                  <a:pt x="1091" y="2334"/>
                </a:lnTo>
                <a:lnTo>
                  <a:pt x="1091" y="2334"/>
                </a:lnTo>
                <a:lnTo>
                  <a:pt x="1091" y="2334"/>
                </a:lnTo>
                <a:lnTo>
                  <a:pt x="1091" y="2334"/>
                </a:lnTo>
                <a:lnTo>
                  <a:pt x="1091" y="2335"/>
                </a:lnTo>
                <a:lnTo>
                  <a:pt x="1091" y="2335"/>
                </a:lnTo>
                <a:lnTo>
                  <a:pt x="1091" y="2335"/>
                </a:lnTo>
                <a:lnTo>
                  <a:pt x="1091" y="2335"/>
                </a:lnTo>
                <a:lnTo>
                  <a:pt x="1091" y="2335"/>
                </a:lnTo>
                <a:lnTo>
                  <a:pt x="1091" y="2335"/>
                </a:lnTo>
                <a:lnTo>
                  <a:pt x="1091" y="2335"/>
                </a:lnTo>
                <a:lnTo>
                  <a:pt x="1091" y="2336"/>
                </a:lnTo>
                <a:lnTo>
                  <a:pt x="1090" y="2336"/>
                </a:lnTo>
                <a:lnTo>
                  <a:pt x="1090" y="2336"/>
                </a:lnTo>
                <a:lnTo>
                  <a:pt x="1090" y="2336"/>
                </a:lnTo>
                <a:lnTo>
                  <a:pt x="1090" y="2336"/>
                </a:lnTo>
                <a:lnTo>
                  <a:pt x="1090" y="2336"/>
                </a:lnTo>
                <a:lnTo>
                  <a:pt x="1090" y="2336"/>
                </a:lnTo>
                <a:lnTo>
                  <a:pt x="1090" y="2336"/>
                </a:lnTo>
                <a:lnTo>
                  <a:pt x="1090" y="2337"/>
                </a:lnTo>
                <a:lnTo>
                  <a:pt x="1090" y="2337"/>
                </a:lnTo>
                <a:lnTo>
                  <a:pt x="1090" y="2337"/>
                </a:lnTo>
                <a:lnTo>
                  <a:pt x="1090" y="2337"/>
                </a:lnTo>
                <a:lnTo>
                  <a:pt x="1090" y="2337"/>
                </a:lnTo>
                <a:lnTo>
                  <a:pt x="1090" y="2337"/>
                </a:lnTo>
                <a:lnTo>
                  <a:pt x="1090" y="2337"/>
                </a:lnTo>
                <a:lnTo>
                  <a:pt x="1090" y="2337"/>
                </a:lnTo>
                <a:lnTo>
                  <a:pt x="1090" y="2337"/>
                </a:lnTo>
                <a:lnTo>
                  <a:pt x="1090" y="2337"/>
                </a:lnTo>
                <a:lnTo>
                  <a:pt x="1090" y="2337"/>
                </a:lnTo>
                <a:lnTo>
                  <a:pt x="1090" y="2338"/>
                </a:lnTo>
                <a:lnTo>
                  <a:pt x="1090" y="2338"/>
                </a:lnTo>
                <a:lnTo>
                  <a:pt x="1090" y="2338"/>
                </a:lnTo>
                <a:lnTo>
                  <a:pt x="1090" y="2338"/>
                </a:lnTo>
                <a:lnTo>
                  <a:pt x="1090" y="2338"/>
                </a:lnTo>
                <a:lnTo>
                  <a:pt x="1090" y="2339"/>
                </a:lnTo>
                <a:lnTo>
                  <a:pt x="1090" y="2339"/>
                </a:lnTo>
                <a:lnTo>
                  <a:pt x="1090" y="2339"/>
                </a:lnTo>
                <a:lnTo>
                  <a:pt x="1090" y="2339"/>
                </a:lnTo>
                <a:lnTo>
                  <a:pt x="1090" y="2340"/>
                </a:lnTo>
                <a:lnTo>
                  <a:pt x="1090" y="2340"/>
                </a:lnTo>
                <a:lnTo>
                  <a:pt x="1090" y="2340"/>
                </a:lnTo>
                <a:lnTo>
                  <a:pt x="1090" y="2340"/>
                </a:lnTo>
                <a:lnTo>
                  <a:pt x="1090" y="2340"/>
                </a:lnTo>
                <a:lnTo>
                  <a:pt x="1090" y="2340"/>
                </a:lnTo>
                <a:lnTo>
                  <a:pt x="1090" y="2340"/>
                </a:lnTo>
                <a:lnTo>
                  <a:pt x="1090" y="2341"/>
                </a:lnTo>
                <a:lnTo>
                  <a:pt x="1090" y="2341"/>
                </a:lnTo>
                <a:lnTo>
                  <a:pt x="1090" y="2341"/>
                </a:lnTo>
                <a:lnTo>
                  <a:pt x="1090" y="2341"/>
                </a:lnTo>
                <a:lnTo>
                  <a:pt x="1090" y="2341"/>
                </a:lnTo>
                <a:lnTo>
                  <a:pt x="1090" y="2341"/>
                </a:lnTo>
                <a:lnTo>
                  <a:pt x="1090" y="2342"/>
                </a:lnTo>
                <a:lnTo>
                  <a:pt x="1090" y="2342"/>
                </a:lnTo>
                <a:lnTo>
                  <a:pt x="1090" y="2342"/>
                </a:lnTo>
                <a:lnTo>
                  <a:pt x="1090" y="2342"/>
                </a:lnTo>
                <a:lnTo>
                  <a:pt x="1089" y="2342"/>
                </a:lnTo>
                <a:lnTo>
                  <a:pt x="1089" y="2342"/>
                </a:lnTo>
                <a:lnTo>
                  <a:pt x="1089" y="2342"/>
                </a:lnTo>
                <a:lnTo>
                  <a:pt x="1089" y="2342"/>
                </a:lnTo>
                <a:lnTo>
                  <a:pt x="1089" y="2342"/>
                </a:lnTo>
                <a:lnTo>
                  <a:pt x="1089" y="2343"/>
                </a:lnTo>
                <a:lnTo>
                  <a:pt x="1089" y="2343"/>
                </a:lnTo>
                <a:lnTo>
                  <a:pt x="1089" y="2343"/>
                </a:lnTo>
                <a:lnTo>
                  <a:pt x="1089" y="2343"/>
                </a:lnTo>
                <a:lnTo>
                  <a:pt x="1089" y="2343"/>
                </a:lnTo>
                <a:lnTo>
                  <a:pt x="1089" y="2343"/>
                </a:lnTo>
                <a:lnTo>
                  <a:pt x="1089" y="2343"/>
                </a:lnTo>
                <a:lnTo>
                  <a:pt x="1089" y="2343"/>
                </a:lnTo>
                <a:lnTo>
                  <a:pt x="1089" y="2343"/>
                </a:lnTo>
                <a:lnTo>
                  <a:pt x="1089" y="2344"/>
                </a:lnTo>
                <a:lnTo>
                  <a:pt x="1089" y="2344"/>
                </a:lnTo>
                <a:lnTo>
                  <a:pt x="1089" y="2344"/>
                </a:lnTo>
                <a:lnTo>
                  <a:pt x="1089" y="2344"/>
                </a:lnTo>
                <a:lnTo>
                  <a:pt x="1088" y="2344"/>
                </a:lnTo>
                <a:lnTo>
                  <a:pt x="1088" y="2344"/>
                </a:lnTo>
                <a:lnTo>
                  <a:pt x="1088" y="2344"/>
                </a:lnTo>
                <a:lnTo>
                  <a:pt x="1088" y="2344"/>
                </a:lnTo>
                <a:lnTo>
                  <a:pt x="1088" y="2344"/>
                </a:lnTo>
                <a:lnTo>
                  <a:pt x="1088" y="2344"/>
                </a:lnTo>
                <a:lnTo>
                  <a:pt x="1088" y="2344"/>
                </a:lnTo>
                <a:lnTo>
                  <a:pt x="1088" y="2344"/>
                </a:lnTo>
                <a:lnTo>
                  <a:pt x="1088" y="2344"/>
                </a:lnTo>
                <a:lnTo>
                  <a:pt x="1088" y="2344"/>
                </a:lnTo>
                <a:lnTo>
                  <a:pt x="1088" y="2344"/>
                </a:lnTo>
                <a:lnTo>
                  <a:pt x="1088" y="2344"/>
                </a:lnTo>
                <a:lnTo>
                  <a:pt x="1088" y="2344"/>
                </a:lnTo>
                <a:lnTo>
                  <a:pt x="1087" y="2344"/>
                </a:lnTo>
                <a:lnTo>
                  <a:pt x="1087" y="2344"/>
                </a:lnTo>
                <a:lnTo>
                  <a:pt x="1087" y="2345"/>
                </a:lnTo>
                <a:lnTo>
                  <a:pt x="1087" y="2345"/>
                </a:lnTo>
                <a:lnTo>
                  <a:pt x="1087" y="2345"/>
                </a:lnTo>
                <a:lnTo>
                  <a:pt x="1087" y="2345"/>
                </a:lnTo>
                <a:lnTo>
                  <a:pt x="1087" y="2345"/>
                </a:lnTo>
                <a:lnTo>
                  <a:pt x="1087" y="2345"/>
                </a:lnTo>
                <a:lnTo>
                  <a:pt x="1087" y="2345"/>
                </a:lnTo>
                <a:lnTo>
                  <a:pt x="1086" y="2345"/>
                </a:lnTo>
                <a:lnTo>
                  <a:pt x="1086" y="2345"/>
                </a:lnTo>
                <a:lnTo>
                  <a:pt x="1085" y="2344"/>
                </a:lnTo>
                <a:lnTo>
                  <a:pt x="1084" y="2344"/>
                </a:lnTo>
                <a:lnTo>
                  <a:pt x="1084" y="2343"/>
                </a:lnTo>
                <a:lnTo>
                  <a:pt x="1083" y="2343"/>
                </a:lnTo>
                <a:lnTo>
                  <a:pt x="1083" y="2343"/>
                </a:lnTo>
                <a:lnTo>
                  <a:pt x="1083" y="2343"/>
                </a:lnTo>
                <a:lnTo>
                  <a:pt x="1083" y="2343"/>
                </a:lnTo>
                <a:lnTo>
                  <a:pt x="1083" y="2343"/>
                </a:lnTo>
                <a:lnTo>
                  <a:pt x="1083" y="2342"/>
                </a:lnTo>
                <a:lnTo>
                  <a:pt x="1083" y="2342"/>
                </a:lnTo>
                <a:lnTo>
                  <a:pt x="1083" y="2342"/>
                </a:lnTo>
                <a:lnTo>
                  <a:pt x="1083" y="2342"/>
                </a:lnTo>
                <a:lnTo>
                  <a:pt x="1083" y="2342"/>
                </a:lnTo>
                <a:lnTo>
                  <a:pt x="1083" y="2342"/>
                </a:lnTo>
                <a:lnTo>
                  <a:pt x="1083" y="2342"/>
                </a:lnTo>
                <a:lnTo>
                  <a:pt x="1083" y="2342"/>
                </a:lnTo>
                <a:lnTo>
                  <a:pt x="1083" y="2342"/>
                </a:lnTo>
                <a:lnTo>
                  <a:pt x="1083" y="2342"/>
                </a:lnTo>
                <a:lnTo>
                  <a:pt x="1083" y="2342"/>
                </a:lnTo>
                <a:lnTo>
                  <a:pt x="1082" y="2342"/>
                </a:lnTo>
                <a:lnTo>
                  <a:pt x="1082" y="2342"/>
                </a:lnTo>
                <a:lnTo>
                  <a:pt x="1082" y="2342"/>
                </a:lnTo>
                <a:lnTo>
                  <a:pt x="1082" y="2342"/>
                </a:lnTo>
                <a:lnTo>
                  <a:pt x="1082" y="2342"/>
                </a:lnTo>
                <a:lnTo>
                  <a:pt x="1082" y="2342"/>
                </a:lnTo>
                <a:lnTo>
                  <a:pt x="1082" y="2341"/>
                </a:lnTo>
                <a:lnTo>
                  <a:pt x="1082" y="2341"/>
                </a:lnTo>
                <a:lnTo>
                  <a:pt x="1082" y="2341"/>
                </a:lnTo>
                <a:lnTo>
                  <a:pt x="1082" y="2341"/>
                </a:lnTo>
                <a:lnTo>
                  <a:pt x="1082" y="2341"/>
                </a:lnTo>
                <a:lnTo>
                  <a:pt x="1082" y="2341"/>
                </a:lnTo>
                <a:lnTo>
                  <a:pt x="1082" y="2341"/>
                </a:lnTo>
                <a:lnTo>
                  <a:pt x="1081" y="2341"/>
                </a:lnTo>
                <a:lnTo>
                  <a:pt x="1081" y="2341"/>
                </a:lnTo>
                <a:lnTo>
                  <a:pt x="1081" y="2341"/>
                </a:lnTo>
                <a:lnTo>
                  <a:pt x="1081" y="2341"/>
                </a:lnTo>
                <a:lnTo>
                  <a:pt x="1081" y="2341"/>
                </a:lnTo>
                <a:lnTo>
                  <a:pt x="1081" y="2341"/>
                </a:lnTo>
                <a:lnTo>
                  <a:pt x="1081" y="2341"/>
                </a:lnTo>
                <a:lnTo>
                  <a:pt x="1081" y="2341"/>
                </a:lnTo>
                <a:lnTo>
                  <a:pt x="1081" y="2341"/>
                </a:lnTo>
                <a:lnTo>
                  <a:pt x="1081" y="2341"/>
                </a:lnTo>
                <a:lnTo>
                  <a:pt x="1081" y="2341"/>
                </a:lnTo>
                <a:lnTo>
                  <a:pt x="1081" y="2341"/>
                </a:lnTo>
                <a:lnTo>
                  <a:pt x="1080" y="2341"/>
                </a:lnTo>
                <a:lnTo>
                  <a:pt x="1080" y="2341"/>
                </a:lnTo>
                <a:lnTo>
                  <a:pt x="1080" y="2341"/>
                </a:lnTo>
                <a:lnTo>
                  <a:pt x="1080" y="2341"/>
                </a:lnTo>
                <a:lnTo>
                  <a:pt x="1080" y="2341"/>
                </a:lnTo>
                <a:lnTo>
                  <a:pt x="1080" y="2341"/>
                </a:lnTo>
                <a:lnTo>
                  <a:pt x="1080" y="2341"/>
                </a:lnTo>
                <a:lnTo>
                  <a:pt x="1080" y="2341"/>
                </a:lnTo>
                <a:lnTo>
                  <a:pt x="1080" y="2341"/>
                </a:lnTo>
                <a:lnTo>
                  <a:pt x="1080" y="2341"/>
                </a:lnTo>
                <a:lnTo>
                  <a:pt x="1080" y="2341"/>
                </a:lnTo>
                <a:lnTo>
                  <a:pt x="1079" y="2341"/>
                </a:lnTo>
                <a:lnTo>
                  <a:pt x="1079" y="2341"/>
                </a:lnTo>
                <a:lnTo>
                  <a:pt x="1079" y="2341"/>
                </a:lnTo>
                <a:lnTo>
                  <a:pt x="1079" y="2341"/>
                </a:lnTo>
                <a:lnTo>
                  <a:pt x="1079" y="2341"/>
                </a:lnTo>
                <a:lnTo>
                  <a:pt x="1079" y="2341"/>
                </a:lnTo>
                <a:lnTo>
                  <a:pt x="1079" y="2341"/>
                </a:lnTo>
                <a:lnTo>
                  <a:pt x="1079" y="2341"/>
                </a:lnTo>
                <a:lnTo>
                  <a:pt x="1079" y="2341"/>
                </a:lnTo>
                <a:lnTo>
                  <a:pt x="1079" y="2341"/>
                </a:lnTo>
                <a:lnTo>
                  <a:pt x="1079" y="2341"/>
                </a:lnTo>
                <a:lnTo>
                  <a:pt x="1079" y="2341"/>
                </a:lnTo>
                <a:lnTo>
                  <a:pt x="1079" y="2341"/>
                </a:lnTo>
                <a:lnTo>
                  <a:pt x="1079" y="2342"/>
                </a:lnTo>
                <a:lnTo>
                  <a:pt x="1078" y="2342"/>
                </a:lnTo>
                <a:lnTo>
                  <a:pt x="1078" y="2342"/>
                </a:lnTo>
                <a:lnTo>
                  <a:pt x="1078" y="2342"/>
                </a:lnTo>
                <a:lnTo>
                  <a:pt x="1078" y="2342"/>
                </a:lnTo>
                <a:lnTo>
                  <a:pt x="1078" y="2342"/>
                </a:lnTo>
                <a:lnTo>
                  <a:pt x="1078" y="2342"/>
                </a:lnTo>
                <a:lnTo>
                  <a:pt x="1078" y="2342"/>
                </a:lnTo>
                <a:lnTo>
                  <a:pt x="1078" y="2342"/>
                </a:lnTo>
                <a:lnTo>
                  <a:pt x="1078" y="2342"/>
                </a:lnTo>
                <a:lnTo>
                  <a:pt x="1077" y="2342"/>
                </a:lnTo>
                <a:lnTo>
                  <a:pt x="1077" y="2342"/>
                </a:lnTo>
                <a:lnTo>
                  <a:pt x="1077" y="2342"/>
                </a:lnTo>
                <a:lnTo>
                  <a:pt x="1077" y="2343"/>
                </a:lnTo>
                <a:lnTo>
                  <a:pt x="1077" y="2343"/>
                </a:lnTo>
                <a:lnTo>
                  <a:pt x="1077" y="2343"/>
                </a:lnTo>
                <a:lnTo>
                  <a:pt x="1077" y="2343"/>
                </a:lnTo>
                <a:lnTo>
                  <a:pt x="1077" y="2343"/>
                </a:lnTo>
                <a:lnTo>
                  <a:pt x="1077" y="2343"/>
                </a:lnTo>
                <a:lnTo>
                  <a:pt x="1077" y="2343"/>
                </a:lnTo>
                <a:lnTo>
                  <a:pt x="1077" y="2343"/>
                </a:lnTo>
                <a:lnTo>
                  <a:pt x="1077" y="2343"/>
                </a:lnTo>
                <a:lnTo>
                  <a:pt x="1077" y="2343"/>
                </a:lnTo>
                <a:lnTo>
                  <a:pt x="1076" y="2344"/>
                </a:lnTo>
                <a:lnTo>
                  <a:pt x="1076" y="2344"/>
                </a:lnTo>
                <a:lnTo>
                  <a:pt x="1076" y="2344"/>
                </a:lnTo>
                <a:lnTo>
                  <a:pt x="1076" y="2344"/>
                </a:lnTo>
                <a:lnTo>
                  <a:pt x="1076" y="2345"/>
                </a:lnTo>
                <a:lnTo>
                  <a:pt x="1076" y="2345"/>
                </a:lnTo>
                <a:lnTo>
                  <a:pt x="1075" y="2345"/>
                </a:lnTo>
                <a:lnTo>
                  <a:pt x="1075" y="2345"/>
                </a:lnTo>
                <a:lnTo>
                  <a:pt x="1075" y="2345"/>
                </a:lnTo>
                <a:lnTo>
                  <a:pt x="1075" y="2345"/>
                </a:lnTo>
                <a:lnTo>
                  <a:pt x="1075" y="2345"/>
                </a:lnTo>
                <a:lnTo>
                  <a:pt x="1075" y="2345"/>
                </a:lnTo>
                <a:lnTo>
                  <a:pt x="1075" y="2345"/>
                </a:lnTo>
                <a:lnTo>
                  <a:pt x="1075" y="2346"/>
                </a:lnTo>
                <a:lnTo>
                  <a:pt x="1074" y="2346"/>
                </a:lnTo>
                <a:lnTo>
                  <a:pt x="1074" y="2346"/>
                </a:lnTo>
                <a:lnTo>
                  <a:pt x="1074" y="2346"/>
                </a:lnTo>
                <a:lnTo>
                  <a:pt x="1074" y="2346"/>
                </a:lnTo>
                <a:lnTo>
                  <a:pt x="1073" y="2346"/>
                </a:lnTo>
                <a:lnTo>
                  <a:pt x="1073" y="2347"/>
                </a:lnTo>
                <a:lnTo>
                  <a:pt x="1073" y="2347"/>
                </a:lnTo>
                <a:lnTo>
                  <a:pt x="1073" y="2347"/>
                </a:lnTo>
                <a:lnTo>
                  <a:pt x="1073" y="2347"/>
                </a:lnTo>
                <a:lnTo>
                  <a:pt x="1073" y="2347"/>
                </a:lnTo>
                <a:lnTo>
                  <a:pt x="1073" y="2347"/>
                </a:lnTo>
                <a:lnTo>
                  <a:pt x="1072" y="2347"/>
                </a:lnTo>
                <a:lnTo>
                  <a:pt x="1072" y="2347"/>
                </a:lnTo>
                <a:lnTo>
                  <a:pt x="1072" y="2347"/>
                </a:lnTo>
                <a:lnTo>
                  <a:pt x="1072" y="2347"/>
                </a:lnTo>
                <a:lnTo>
                  <a:pt x="1072" y="2347"/>
                </a:lnTo>
                <a:lnTo>
                  <a:pt x="1072" y="2348"/>
                </a:lnTo>
                <a:lnTo>
                  <a:pt x="1072" y="2348"/>
                </a:lnTo>
                <a:lnTo>
                  <a:pt x="1072" y="2348"/>
                </a:lnTo>
                <a:lnTo>
                  <a:pt x="1072" y="2348"/>
                </a:lnTo>
                <a:lnTo>
                  <a:pt x="1072" y="2348"/>
                </a:lnTo>
                <a:lnTo>
                  <a:pt x="1072" y="2348"/>
                </a:lnTo>
                <a:lnTo>
                  <a:pt x="1072" y="2348"/>
                </a:lnTo>
                <a:lnTo>
                  <a:pt x="1071" y="2348"/>
                </a:lnTo>
                <a:lnTo>
                  <a:pt x="1071" y="2348"/>
                </a:lnTo>
                <a:lnTo>
                  <a:pt x="1071" y="2348"/>
                </a:lnTo>
                <a:lnTo>
                  <a:pt x="1071" y="2348"/>
                </a:lnTo>
                <a:lnTo>
                  <a:pt x="1071" y="2348"/>
                </a:lnTo>
                <a:lnTo>
                  <a:pt x="1071" y="2348"/>
                </a:lnTo>
                <a:lnTo>
                  <a:pt x="1071" y="2348"/>
                </a:lnTo>
                <a:lnTo>
                  <a:pt x="1071" y="2348"/>
                </a:lnTo>
                <a:lnTo>
                  <a:pt x="1070" y="2348"/>
                </a:lnTo>
                <a:lnTo>
                  <a:pt x="1070" y="2348"/>
                </a:lnTo>
                <a:lnTo>
                  <a:pt x="1070" y="2348"/>
                </a:lnTo>
                <a:lnTo>
                  <a:pt x="1070" y="2348"/>
                </a:lnTo>
                <a:lnTo>
                  <a:pt x="1070" y="2348"/>
                </a:lnTo>
                <a:lnTo>
                  <a:pt x="1069" y="2348"/>
                </a:lnTo>
                <a:lnTo>
                  <a:pt x="1069" y="2348"/>
                </a:lnTo>
                <a:lnTo>
                  <a:pt x="1069" y="2348"/>
                </a:lnTo>
                <a:lnTo>
                  <a:pt x="1069" y="2348"/>
                </a:lnTo>
                <a:lnTo>
                  <a:pt x="1069" y="2348"/>
                </a:lnTo>
                <a:lnTo>
                  <a:pt x="1069" y="2348"/>
                </a:lnTo>
                <a:lnTo>
                  <a:pt x="1069" y="2348"/>
                </a:lnTo>
                <a:lnTo>
                  <a:pt x="1069" y="2349"/>
                </a:lnTo>
                <a:lnTo>
                  <a:pt x="1068" y="2349"/>
                </a:lnTo>
                <a:lnTo>
                  <a:pt x="1068" y="2349"/>
                </a:lnTo>
                <a:lnTo>
                  <a:pt x="1068" y="2349"/>
                </a:lnTo>
                <a:lnTo>
                  <a:pt x="1068" y="2349"/>
                </a:lnTo>
                <a:lnTo>
                  <a:pt x="1068" y="2349"/>
                </a:lnTo>
                <a:lnTo>
                  <a:pt x="1068" y="2349"/>
                </a:lnTo>
                <a:lnTo>
                  <a:pt x="1068" y="2349"/>
                </a:lnTo>
                <a:lnTo>
                  <a:pt x="1068" y="2349"/>
                </a:lnTo>
                <a:lnTo>
                  <a:pt x="1067" y="2349"/>
                </a:lnTo>
                <a:lnTo>
                  <a:pt x="1067" y="2349"/>
                </a:lnTo>
                <a:lnTo>
                  <a:pt x="1067" y="2349"/>
                </a:lnTo>
                <a:lnTo>
                  <a:pt x="1067" y="2349"/>
                </a:lnTo>
                <a:lnTo>
                  <a:pt x="1066" y="2349"/>
                </a:lnTo>
                <a:lnTo>
                  <a:pt x="1066" y="2349"/>
                </a:lnTo>
                <a:lnTo>
                  <a:pt x="1066" y="2349"/>
                </a:lnTo>
                <a:lnTo>
                  <a:pt x="1065" y="2349"/>
                </a:lnTo>
                <a:lnTo>
                  <a:pt x="1065" y="2349"/>
                </a:lnTo>
                <a:lnTo>
                  <a:pt x="1065" y="2349"/>
                </a:lnTo>
                <a:lnTo>
                  <a:pt x="1064" y="2349"/>
                </a:lnTo>
                <a:lnTo>
                  <a:pt x="1064" y="2349"/>
                </a:lnTo>
                <a:lnTo>
                  <a:pt x="1063" y="2349"/>
                </a:lnTo>
                <a:lnTo>
                  <a:pt x="1063" y="2349"/>
                </a:lnTo>
                <a:lnTo>
                  <a:pt x="1062" y="2349"/>
                </a:lnTo>
                <a:lnTo>
                  <a:pt x="1062" y="2349"/>
                </a:lnTo>
                <a:lnTo>
                  <a:pt x="1062" y="2349"/>
                </a:lnTo>
                <a:lnTo>
                  <a:pt x="1061" y="2349"/>
                </a:lnTo>
                <a:lnTo>
                  <a:pt x="1061" y="2349"/>
                </a:lnTo>
                <a:lnTo>
                  <a:pt x="1059" y="2349"/>
                </a:lnTo>
                <a:lnTo>
                  <a:pt x="1059" y="2349"/>
                </a:lnTo>
                <a:lnTo>
                  <a:pt x="1059" y="2349"/>
                </a:lnTo>
                <a:lnTo>
                  <a:pt x="1058" y="2349"/>
                </a:lnTo>
                <a:lnTo>
                  <a:pt x="1058" y="2349"/>
                </a:lnTo>
                <a:lnTo>
                  <a:pt x="1058" y="2349"/>
                </a:lnTo>
                <a:lnTo>
                  <a:pt x="1058" y="2349"/>
                </a:lnTo>
                <a:lnTo>
                  <a:pt x="1057" y="2349"/>
                </a:lnTo>
                <a:lnTo>
                  <a:pt x="1057" y="2349"/>
                </a:lnTo>
                <a:lnTo>
                  <a:pt x="1057" y="2349"/>
                </a:lnTo>
                <a:lnTo>
                  <a:pt x="1057" y="2349"/>
                </a:lnTo>
                <a:lnTo>
                  <a:pt x="1057" y="2349"/>
                </a:lnTo>
                <a:lnTo>
                  <a:pt x="1056" y="2349"/>
                </a:lnTo>
                <a:lnTo>
                  <a:pt x="1056" y="2349"/>
                </a:lnTo>
                <a:lnTo>
                  <a:pt x="1055" y="2349"/>
                </a:lnTo>
                <a:lnTo>
                  <a:pt x="1055" y="2349"/>
                </a:lnTo>
                <a:lnTo>
                  <a:pt x="1055" y="2349"/>
                </a:lnTo>
                <a:lnTo>
                  <a:pt x="1055" y="2349"/>
                </a:lnTo>
                <a:lnTo>
                  <a:pt x="1055" y="2349"/>
                </a:lnTo>
                <a:lnTo>
                  <a:pt x="1054" y="2349"/>
                </a:lnTo>
                <a:lnTo>
                  <a:pt x="1054" y="2349"/>
                </a:lnTo>
                <a:lnTo>
                  <a:pt x="1054" y="2349"/>
                </a:lnTo>
                <a:lnTo>
                  <a:pt x="1054" y="2349"/>
                </a:lnTo>
                <a:lnTo>
                  <a:pt x="1054" y="2349"/>
                </a:lnTo>
                <a:lnTo>
                  <a:pt x="1053" y="2349"/>
                </a:lnTo>
                <a:lnTo>
                  <a:pt x="1053" y="2349"/>
                </a:lnTo>
                <a:lnTo>
                  <a:pt x="1053" y="2349"/>
                </a:lnTo>
                <a:lnTo>
                  <a:pt x="1052" y="2349"/>
                </a:lnTo>
                <a:lnTo>
                  <a:pt x="1052" y="2349"/>
                </a:lnTo>
                <a:lnTo>
                  <a:pt x="1052" y="2349"/>
                </a:lnTo>
                <a:lnTo>
                  <a:pt x="1052" y="2349"/>
                </a:lnTo>
                <a:lnTo>
                  <a:pt x="1051" y="2349"/>
                </a:lnTo>
                <a:lnTo>
                  <a:pt x="1051" y="2349"/>
                </a:lnTo>
                <a:lnTo>
                  <a:pt x="1050" y="2349"/>
                </a:lnTo>
                <a:lnTo>
                  <a:pt x="1050" y="2349"/>
                </a:lnTo>
                <a:lnTo>
                  <a:pt x="1050" y="2349"/>
                </a:lnTo>
                <a:lnTo>
                  <a:pt x="1050" y="2349"/>
                </a:lnTo>
                <a:lnTo>
                  <a:pt x="1049" y="2349"/>
                </a:lnTo>
                <a:lnTo>
                  <a:pt x="1049" y="2349"/>
                </a:lnTo>
                <a:lnTo>
                  <a:pt x="1049" y="2349"/>
                </a:lnTo>
                <a:lnTo>
                  <a:pt x="1049" y="2349"/>
                </a:lnTo>
                <a:lnTo>
                  <a:pt x="1049" y="2349"/>
                </a:lnTo>
                <a:lnTo>
                  <a:pt x="1049" y="2349"/>
                </a:lnTo>
                <a:lnTo>
                  <a:pt x="1048" y="2349"/>
                </a:lnTo>
                <a:lnTo>
                  <a:pt x="1048" y="2349"/>
                </a:lnTo>
                <a:lnTo>
                  <a:pt x="1048" y="2349"/>
                </a:lnTo>
                <a:lnTo>
                  <a:pt x="1048" y="2349"/>
                </a:lnTo>
                <a:lnTo>
                  <a:pt x="1048" y="2349"/>
                </a:lnTo>
                <a:lnTo>
                  <a:pt x="1048" y="2349"/>
                </a:lnTo>
                <a:lnTo>
                  <a:pt x="1048" y="2349"/>
                </a:lnTo>
                <a:lnTo>
                  <a:pt x="1048" y="2349"/>
                </a:lnTo>
                <a:lnTo>
                  <a:pt x="1048" y="2349"/>
                </a:lnTo>
                <a:lnTo>
                  <a:pt x="1048" y="2349"/>
                </a:lnTo>
                <a:lnTo>
                  <a:pt x="1047" y="2349"/>
                </a:lnTo>
                <a:lnTo>
                  <a:pt x="1048" y="2350"/>
                </a:lnTo>
                <a:lnTo>
                  <a:pt x="1046" y="2349"/>
                </a:lnTo>
                <a:lnTo>
                  <a:pt x="1044" y="2349"/>
                </a:lnTo>
                <a:lnTo>
                  <a:pt x="1042" y="2348"/>
                </a:lnTo>
                <a:lnTo>
                  <a:pt x="1040" y="2348"/>
                </a:lnTo>
                <a:lnTo>
                  <a:pt x="1038" y="2347"/>
                </a:lnTo>
                <a:lnTo>
                  <a:pt x="1037" y="2347"/>
                </a:lnTo>
                <a:lnTo>
                  <a:pt x="1035" y="2346"/>
                </a:lnTo>
                <a:lnTo>
                  <a:pt x="1033" y="2347"/>
                </a:lnTo>
                <a:lnTo>
                  <a:pt x="1031" y="2347"/>
                </a:lnTo>
                <a:lnTo>
                  <a:pt x="1029" y="2347"/>
                </a:lnTo>
                <a:lnTo>
                  <a:pt x="1028" y="2348"/>
                </a:lnTo>
                <a:lnTo>
                  <a:pt x="1026" y="2349"/>
                </a:lnTo>
                <a:lnTo>
                  <a:pt x="1026" y="2349"/>
                </a:lnTo>
                <a:lnTo>
                  <a:pt x="1024" y="2350"/>
                </a:lnTo>
                <a:lnTo>
                  <a:pt x="1022" y="2351"/>
                </a:lnTo>
                <a:lnTo>
                  <a:pt x="1021" y="2351"/>
                </a:lnTo>
                <a:lnTo>
                  <a:pt x="1018" y="2351"/>
                </a:lnTo>
                <a:lnTo>
                  <a:pt x="1018" y="2351"/>
                </a:lnTo>
                <a:lnTo>
                  <a:pt x="1016" y="2351"/>
                </a:lnTo>
                <a:lnTo>
                  <a:pt x="1015" y="2350"/>
                </a:lnTo>
                <a:lnTo>
                  <a:pt x="1013" y="2349"/>
                </a:lnTo>
                <a:lnTo>
                  <a:pt x="1011" y="2348"/>
                </a:lnTo>
                <a:lnTo>
                  <a:pt x="1010" y="2348"/>
                </a:lnTo>
                <a:lnTo>
                  <a:pt x="1009" y="2347"/>
                </a:lnTo>
                <a:lnTo>
                  <a:pt x="1007" y="2346"/>
                </a:lnTo>
                <a:lnTo>
                  <a:pt x="1006" y="2344"/>
                </a:lnTo>
                <a:lnTo>
                  <a:pt x="1004" y="2343"/>
                </a:lnTo>
                <a:lnTo>
                  <a:pt x="1002" y="2343"/>
                </a:lnTo>
                <a:lnTo>
                  <a:pt x="1000" y="2342"/>
                </a:lnTo>
                <a:lnTo>
                  <a:pt x="998" y="2342"/>
                </a:lnTo>
                <a:lnTo>
                  <a:pt x="998" y="2342"/>
                </a:lnTo>
                <a:lnTo>
                  <a:pt x="997" y="2342"/>
                </a:lnTo>
                <a:lnTo>
                  <a:pt x="997" y="2342"/>
                </a:lnTo>
                <a:lnTo>
                  <a:pt x="997" y="2342"/>
                </a:lnTo>
                <a:lnTo>
                  <a:pt x="997" y="2342"/>
                </a:lnTo>
                <a:lnTo>
                  <a:pt x="997" y="2342"/>
                </a:lnTo>
                <a:lnTo>
                  <a:pt x="996" y="2341"/>
                </a:lnTo>
                <a:lnTo>
                  <a:pt x="995" y="2341"/>
                </a:lnTo>
                <a:lnTo>
                  <a:pt x="992" y="2341"/>
                </a:lnTo>
                <a:lnTo>
                  <a:pt x="989" y="2341"/>
                </a:lnTo>
                <a:lnTo>
                  <a:pt x="987" y="2341"/>
                </a:lnTo>
                <a:lnTo>
                  <a:pt x="984" y="2341"/>
                </a:lnTo>
                <a:lnTo>
                  <a:pt x="981" y="2341"/>
                </a:lnTo>
                <a:lnTo>
                  <a:pt x="978" y="2341"/>
                </a:lnTo>
                <a:lnTo>
                  <a:pt x="978" y="2341"/>
                </a:lnTo>
                <a:lnTo>
                  <a:pt x="976" y="2341"/>
                </a:lnTo>
                <a:lnTo>
                  <a:pt x="975" y="2341"/>
                </a:lnTo>
                <a:lnTo>
                  <a:pt x="974" y="2341"/>
                </a:lnTo>
                <a:lnTo>
                  <a:pt x="972" y="2341"/>
                </a:lnTo>
                <a:lnTo>
                  <a:pt x="971" y="2340"/>
                </a:lnTo>
                <a:lnTo>
                  <a:pt x="969" y="2340"/>
                </a:lnTo>
                <a:lnTo>
                  <a:pt x="967" y="2339"/>
                </a:lnTo>
                <a:lnTo>
                  <a:pt x="966" y="2338"/>
                </a:lnTo>
                <a:lnTo>
                  <a:pt x="964" y="2336"/>
                </a:lnTo>
                <a:lnTo>
                  <a:pt x="962" y="2335"/>
                </a:lnTo>
                <a:lnTo>
                  <a:pt x="960" y="2334"/>
                </a:lnTo>
                <a:lnTo>
                  <a:pt x="958" y="2332"/>
                </a:lnTo>
                <a:lnTo>
                  <a:pt x="954" y="2330"/>
                </a:lnTo>
                <a:lnTo>
                  <a:pt x="952" y="2328"/>
                </a:lnTo>
                <a:lnTo>
                  <a:pt x="952" y="2328"/>
                </a:lnTo>
                <a:lnTo>
                  <a:pt x="949" y="2327"/>
                </a:lnTo>
                <a:lnTo>
                  <a:pt x="947" y="2326"/>
                </a:lnTo>
                <a:lnTo>
                  <a:pt x="945" y="2325"/>
                </a:lnTo>
                <a:lnTo>
                  <a:pt x="943" y="2324"/>
                </a:lnTo>
                <a:lnTo>
                  <a:pt x="940" y="2322"/>
                </a:lnTo>
                <a:lnTo>
                  <a:pt x="939" y="2322"/>
                </a:lnTo>
                <a:lnTo>
                  <a:pt x="936" y="2320"/>
                </a:lnTo>
                <a:lnTo>
                  <a:pt x="933" y="2319"/>
                </a:lnTo>
                <a:lnTo>
                  <a:pt x="932" y="2319"/>
                </a:lnTo>
                <a:lnTo>
                  <a:pt x="930" y="2318"/>
                </a:lnTo>
                <a:lnTo>
                  <a:pt x="929" y="2318"/>
                </a:lnTo>
                <a:lnTo>
                  <a:pt x="927" y="2317"/>
                </a:lnTo>
                <a:lnTo>
                  <a:pt x="927" y="2317"/>
                </a:lnTo>
                <a:lnTo>
                  <a:pt x="926" y="2317"/>
                </a:lnTo>
                <a:lnTo>
                  <a:pt x="926" y="2316"/>
                </a:lnTo>
                <a:lnTo>
                  <a:pt x="926" y="2316"/>
                </a:lnTo>
                <a:lnTo>
                  <a:pt x="926" y="2316"/>
                </a:lnTo>
                <a:lnTo>
                  <a:pt x="925" y="2316"/>
                </a:lnTo>
                <a:lnTo>
                  <a:pt x="925" y="2316"/>
                </a:lnTo>
                <a:lnTo>
                  <a:pt x="925" y="2316"/>
                </a:lnTo>
                <a:lnTo>
                  <a:pt x="925" y="2316"/>
                </a:lnTo>
                <a:lnTo>
                  <a:pt x="925" y="2316"/>
                </a:lnTo>
                <a:lnTo>
                  <a:pt x="925" y="2316"/>
                </a:lnTo>
                <a:lnTo>
                  <a:pt x="925" y="2316"/>
                </a:lnTo>
                <a:lnTo>
                  <a:pt x="925" y="2316"/>
                </a:lnTo>
                <a:lnTo>
                  <a:pt x="925" y="2316"/>
                </a:lnTo>
                <a:lnTo>
                  <a:pt x="924" y="2316"/>
                </a:lnTo>
                <a:lnTo>
                  <a:pt x="924" y="2316"/>
                </a:lnTo>
                <a:lnTo>
                  <a:pt x="924" y="2316"/>
                </a:lnTo>
                <a:lnTo>
                  <a:pt x="924" y="2315"/>
                </a:lnTo>
                <a:lnTo>
                  <a:pt x="922" y="2315"/>
                </a:lnTo>
                <a:lnTo>
                  <a:pt x="919" y="2313"/>
                </a:lnTo>
                <a:lnTo>
                  <a:pt x="918" y="2313"/>
                </a:lnTo>
                <a:lnTo>
                  <a:pt x="917" y="2312"/>
                </a:lnTo>
                <a:lnTo>
                  <a:pt x="916" y="2312"/>
                </a:lnTo>
                <a:lnTo>
                  <a:pt x="915" y="2311"/>
                </a:lnTo>
                <a:lnTo>
                  <a:pt x="913" y="2310"/>
                </a:lnTo>
                <a:lnTo>
                  <a:pt x="911" y="2309"/>
                </a:lnTo>
                <a:lnTo>
                  <a:pt x="908" y="2307"/>
                </a:lnTo>
                <a:lnTo>
                  <a:pt x="906" y="2306"/>
                </a:lnTo>
                <a:lnTo>
                  <a:pt x="904" y="2304"/>
                </a:lnTo>
                <a:lnTo>
                  <a:pt x="902" y="2302"/>
                </a:lnTo>
                <a:lnTo>
                  <a:pt x="900" y="2301"/>
                </a:lnTo>
                <a:lnTo>
                  <a:pt x="898" y="2299"/>
                </a:lnTo>
                <a:lnTo>
                  <a:pt x="897" y="2298"/>
                </a:lnTo>
                <a:lnTo>
                  <a:pt x="895" y="2297"/>
                </a:lnTo>
                <a:lnTo>
                  <a:pt x="893" y="2295"/>
                </a:lnTo>
                <a:lnTo>
                  <a:pt x="893" y="2294"/>
                </a:lnTo>
                <a:lnTo>
                  <a:pt x="893" y="2294"/>
                </a:lnTo>
                <a:lnTo>
                  <a:pt x="893" y="2294"/>
                </a:lnTo>
                <a:lnTo>
                  <a:pt x="892" y="2294"/>
                </a:lnTo>
                <a:lnTo>
                  <a:pt x="892" y="2293"/>
                </a:lnTo>
                <a:lnTo>
                  <a:pt x="891" y="2293"/>
                </a:lnTo>
                <a:lnTo>
                  <a:pt x="891" y="2293"/>
                </a:lnTo>
                <a:lnTo>
                  <a:pt x="891" y="2293"/>
                </a:lnTo>
                <a:lnTo>
                  <a:pt x="891" y="2293"/>
                </a:lnTo>
                <a:lnTo>
                  <a:pt x="891" y="2293"/>
                </a:lnTo>
                <a:lnTo>
                  <a:pt x="891" y="2293"/>
                </a:lnTo>
                <a:lnTo>
                  <a:pt x="891" y="2292"/>
                </a:lnTo>
                <a:lnTo>
                  <a:pt x="890" y="2292"/>
                </a:lnTo>
                <a:lnTo>
                  <a:pt x="890" y="2292"/>
                </a:lnTo>
                <a:lnTo>
                  <a:pt x="890" y="2292"/>
                </a:lnTo>
                <a:lnTo>
                  <a:pt x="890" y="2292"/>
                </a:lnTo>
                <a:lnTo>
                  <a:pt x="890" y="2292"/>
                </a:lnTo>
                <a:lnTo>
                  <a:pt x="890" y="2292"/>
                </a:lnTo>
                <a:lnTo>
                  <a:pt x="890" y="2291"/>
                </a:lnTo>
                <a:lnTo>
                  <a:pt x="890" y="2291"/>
                </a:lnTo>
                <a:lnTo>
                  <a:pt x="889" y="2291"/>
                </a:lnTo>
                <a:lnTo>
                  <a:pt x="889" y="2291"/>
                </a:lnTo>
                <a:lnTo>
                  <a:pt x="889" y="2291"/>
                </a:lnTo>
                <a:lnTo>
                  <a:pt x="889" y="2290"/>
                </a:lnTo>
                <a:lnTo>
                  <a:pt x="889" y="2290"/>
                </a:lnTo>
                <a:lnTo>
                  <a:pt x="889" y="2290"/>
                </a:lnTo>
                <a:lnTo>
                  <a:pt x="889" y="2290"/>
                </a:lnTo>
                <a:lnTo>
                  <a:pt x="889" y="2290"/>
                </a:lnTo>
                <a:lnTo>
                  <a:pt x="888" y="2290"/>
                </a:lnTo>
                <a:lnTo>
                  <a:pt x="888" y="2290"/>
                </a:lnTo>
                <a:lnTo>
                  <a:pt x="888" y="2289"/>
                </a:lnTo>
                <a:lnTo>
                  <a:pt x="888" y="2289"/>
                </a:lnTo>
                <a:lnTo>
                  <a:pt x="888" y="2289"/>
                </a:lnTo>
                <a:lnTo>
                  <a:pt x="888" y="2289"/>
                </a:lnTo>
                <a:lnTo>
                  <a:pt x="887" y="2289"/>
                </a:lnTo>
                <a:lnTo>
                  <a:pt x="887" y="2288"/>
                </a:lnTo>
                <a:lnTo>
                  <a:pt x="887" y="2288"/>
                </a:lnTo>
                <a:lnTo>
                  <a:pt x="887" y="2288"/>
                </a:lnTo>
                <a:lnTo>
                  <a:pt x="887" y="2288"/>
                </a:lnTo>
                <a:lnTo>
                  <a:pt x="886" y="2287"/>
                </a:lnTo>
                <a:lnTo>
                  <a:pt x="886" y="2287"/>
                </a:lnTo>
                <a:lnTo>
                  <a:pt x="885" y="2286"/>
                </a:lnTo>
                <a:lnTo>
                  <a:pt x="885" y="2286"/>
                </a:lnTo>
                <a:lnTo>
                  <a:pt x="885" y="2286"/>
                </a:lnTo>
                <a:lnTo>
                  <a:pt x="884" y="2285"/>
                </a:lnTo>
                <a:lnTo>
                  <a:pt x="884" y="2285"/>
                </a:lnTo>
                <a:lnTo>
                  <a:pt x="884" y="2285"/>
                </a:lnTo>
                <a:lnTo>
                  <a:pt x="884" y="2285"/>
                </a:lnTo>
                <a:lnTo>
                  <a:pt x="883" y="2284"/>
                </a:lnTo>
                <a:lnTo>
                  <a:pt x="883" y="2284"/>
                </a:lnTo>
                <a:lnTo>
                  <a:pt x="883" y="2283"/>
                </a:lnTo>
                <a:lnTo>
                  <a:pt x="882" y="2282"/>
                </a:lnTo>
                <a:lnTo>
                  <a:pt x="881" y="2282"/>
                </a:lnTo>
                <a:lnTo>
                  <a:pt x="881" y="2281"/>
                </a:lnTo>
                <a:lnTo>
                  <a:pt x="880" y="2281"/>
                </a:lnTo>
                <a:lnTo>
                  <a:pt x="880" y="2280"/>
                </a:lnTo>
                <a:lnTo>
                  <a:pt x="880" y="2280"/>
                </a:lnTo>
                <a:lnTo>
                  <a:pt x="880" y="2280"/>
                </a:lnTo>
                <a:lnTo>
                  <a:pt x="879" y="2279"/>
                </a:lnTo>
                <a:lnTo>
                  <a:pt x="879" y="2279"/>
                </a:lnTo>
                <a:lnTo>
                  <a:pt x="879" y="2279"/>
                </a:lnTo>
                <a:lnTo>
                  <a:pt x="878" y="2278"/>
                </a:lnTo>
                <a:lnTo>
                  <a:pt x="878" y="2278"/>
                </a:lnTo>
                <a:lnTo>
                  <a:pt x="876" y="2276"/>
                </a:lnTo>
                <a:lnTo>
                  <a:pt x="875" y="2274"/>
                </a:lnTo>
                <a:lnTo>
                  <a:pt x="874" y="2273"/>
                </a:lnTo>
                <a:lnTo>
                  <a:pt x="874" y="2274"/>
                </a:lnTo>
                <a:lnTo>
                  <a:pt x="874" y="2274"/>
                </a:lnTo>
                <a:lnTo>
                  <a:pt x="873" y="2272"/>
                </a:lnTo>
                <a:lnTo>
                  <a:pt x="872" y="2272"/>
                </a:lnTo>
                <a:lnTo>
                  <a:pt x="871" y="2270"/>
                </a:lnTo>
                <a:lnTo>
                  <a:pt x="870" y="2270"/>
                </a:lnTo>
                <a:lnTo>
                  <a:pt x="870" y="2269"/>
                </a:lnTo>
                <a:lnTo>
                  <a:pt x="868" y="2267"/>
                </a:lnTo>
                <a:lnTo>
                  <a:pt x="867" y="2266"/>
                </a:lnTo>
                <a:lnTo>
                  <a:pt x="866" y="2265"/>
                </a:lnTo>
                <a:lnTo>
                  <a:pt x="865" y="2264"/>
                </a:lnTo>
                <a:lnTo>
                  <a:pt x="864" y="2263"/>
                </a:lnTo>
                <a:lnTo>
                  <a:pt x="862" y="2261"/>
                </a:lnTo>
                <a:lnTo>
                  <a:pt x="861" y="2260"/>
                </a:lnTo>
                <a:lnTo>
                  <a:pt x="860" y="2259"/>
                </a:lnTo>
                <a:lnTo>
                  <a:pt x="859" y="2258"/>
                </a:lnTo>
                <a:lnTo>
                  <a:pt x="859" y="2258"/>
                </a:lnTo>
                <a:lnTo>
                  <a:pt x="858" y="2257"/>
                </a:lnTo>
                <a:lnTo>
                  <a:pt x="856" y="2255"/>
                </a:lnTo>
                <a:lnTo>
                  <a:pt x="854" y="2254"/>
                </a:lnTo>
                <a:lnTo>
                  <a:pt x="854" y="2254"/>
                </a:lnTo>
                <a:lnTo>
                  <a:pt x="854" y="2254"/>
                </a:lnTo>
                <a:lnTo>
                  <a:pt x="853" y="2253"/>
                </a:lnTo>
                <a:lnTo>
                  <a:pt x="853" y="2253"/>
                </a:lnTo>
                <a:lnTo>
                  <a:pt x="853" y="2253"/>
                </a:lnTo>
                <a:lnTo>
                  <a:pt x="853" y="2253"/>
                </a:lnTo>
                <a:lnTo>
                  <a:pt x="853" y="2253"/>
                </a:lnTo>
                <a:lnTo>
                  <a:pt x="853" y="2253"/>
                </a:lnTo>
                <a:lnTo>
                  <a:pt x="852" y="2253"/>
                </a:lnTo>
                <a:lnTo>
                  <a:pt x="851" y="2252"/>
                </a:lnTo>
                <a:lnTo>
                  <a:pt x="849" y="2251"/>
                </a:lnTo>
                <a:lnTo>
                  <a:pt x="849" y="2251"/>
                </a:lnTo>
                <a:lnTo>
                  <a:pt x="848" y="2251"/>
                </a:lnTo>
                <a:lnTo>
                  <a:pt x="846" y="2250"/>
                </a:lnTo>
                <a:lnTo>
                  <a:pt x="846" y="2250"/>
                </a:lnTo>
                <a:lnTo>
                  <a:pt x="846" y="2250"/>
                </a:lnTo>
                <a:lnTo>
                  <a:pt x="846" y="2250"/>
                </a:lnTo>
                <a:lnTo>
                  <a:pt x="846" y="2250"/>
                </a:lnTo>
                <a:lnTo>
                  <a:pt x="846" y="2250"/>
                </a:lnTo>
                <a:lnTo>
                  <a:pt x="846" y="2250"/>
                </a:lnTo>
                <a:lnTo>
                  <a:pt x="846" y="2250"/>
                </a:lnTo>
                <a:lnTo>
                  <a:pt x="845" y="2250"/>
                </a:lnTo>
                <a:lnTo>
                  <a:pt x="845" y="2250"/>
                </a:lnTo>
                <a:lnTo>
                  <a:pt x="845" y="2250"/>
                </a:lnTo>
                <a:lnTo>
                  <a:pt x="845" y="2250"/>
                </a:lnTo>
                <a:lnTo>
                  <a:pt x="844" y="2250"/>
                </a:lnTo>
                <a:lnTo>
                  <a:pt x="843" y="2249"/>
                </a:lnTo>
                <a:lnTo>
                  <a:pt x="841" y="2248"/>
                </a:lnTo>
                <a:lnTo>
                  <a:pt x="840" y="2248"/>
                </a:lnTo>
                <a:lnTo>
                  <a:pt x="839" y="2247"/>
                </a:lnTo>
                <a:lnTo>
                  <a:pt x="837" y="2246"/>
                </a:lnTo>
                <a:lnTo>
                  <a:pt x="836" y="2245"/>
                </a:lnTo>
                <a:lnTo>
                  <a:pt x="835" y="2244"/>
                </a:lnTo>
                <a:lnTo>
                  <a:pt x="834" y="2244"/>
                </a:lnTo>
                <a:lnTo>
                  <a:pt x="832" y="2243"/>
                </a:lnTo>
                <a:lnTo>
                  <a:pt x="831" y="2242"/>
                </a:lnTo>
                <a:lnTo>
                  <a:pt x="830" y="2242"/>
                </a:lnTo>
                <a:lnTo>
                  <a:pt x="829" y="2240"/>
                </a:lnTo>
                <a:lnTo>
                  <a:pt x="827" y="2239"/>
                </a:lnTo>
                <a:lnTo>
                  <a:pt x="826" y="2238"/>
                </a:lnTo>
                <a:lnTo>
                  <a:pt x="824" y="2237"/>
                </a:lnTo>
                <a:lnTo>
                  <a:pt x="823" y="2235"/>
                </a:lnTo>
                <a:lnTo>
                  <a:pt x="821" y="2234"/>
                </a:lnTo>
                <a:lnTo>
                  <a:pt x="820" y="2234"/>
                </a:lnTo>
                <a:lnTo>
                  <a:pt x="819" y="2233"/>
                </a:lnTo>
                <a:lnTo>
                  <a:pt x="818" y="2232"/>
                </a:lnTo>
                <a:lnTo>
                  <a:pt x="816" y="2231"/>
                </a:lnTo>
                <a:lnTo>
                  <a:pt x="815" y="2229"/>
                </a:lnTo>
                <a:lnTo>
                  <a:pt x="813" y="2228"/>
                </a:lnTo>
                <a:lnTo>
                  <a:pt x="812" y="2227"/>
                </a:lnTo>
                <a:lnTo>
                  <a:pt x="811" y="2227"/>
                </a:lnTo>
                <a:lnTo>
                  <a:pt x="811" y="2226"/>
                </a:lnTo>
                <a:lnTo>
                  <a:pt x="810" y="2226"/>
                </a:lnTo>
                <a:lnTo>
                  <a:pt x="810" y="2226"/>
                </a:lnTo>
                <a:lnTo>
                  <a:pt x="809" y="2225"/>
                </a:lnTo>
                <a:lnTo>
                  <a:pt x="809" y="2225"/>
                </a:lnTo>
                <a:lnTo>
                  <a:pt x="809" y="2225"/>
                </a:lnTo>
                <a:lnTo>
                  <a:pt x="809" y="2225"/>
                </a:lnTo>
                <a:lnTo>
                  <a:pt x="809" y="2225"/>
                </a:lnTo>
                <a:lnTo>
                  <a:pt x="808" y="2225"/>
                </a:lnTo>
                <a:lnTo>
                  <a:pt x="808" y="2224"/>
                </a:lnTo>
                <a:lnTo>
                  <a:pt x="808" y="2224"/>
                </a:lnTo>
                <a:lnTo>
                  <a:pt x="808" y="2224"/>
                </a:lnTo>
                <a:lnTo>
                  <a:pt x="808" y="2224"/>
                </a:lnTo>
                <a:lnTo>
                  <a:pt x="807" y="2224"/>
                </a:lnTo>
                <a:lnTo>
                  <a:pt x="807" y="2224"/>
                </a:lnTo>
                <a:lnTo>
                  <a:pt x="807" y="2223"/>
                </a:lnTo>
                <a:lnTo>
                  <a:pt x="806" y="2223"/>
                </a:lnTo>
                <a:lnTo>
                  <a:pt x="806" y="2223"/>
                </a:lnTo>
                <a:lnTo>
                  <a:pt x="806" y="2223"/>
                </a:lnTo>
                <a:lnTo>
                  <a:pt x="806" y="2223"/>
                </a:lnTo>
                <a:lnTo>
                  <a:pt x="806" y="2223"/>
                </a:lnTo>
                <a:lnTo>
                  <a:pt x="806" y="2223"/>
                </a:lnTo>
                <a:lnTo>
                  <a:pt x="805" y="2223"/>
                </a:lnTo>
                <a:lnTo>
                  <a:pt x="805" y="2222"/>
                </a:lnTo>
                <a:lnTo>
                  <a:pt x="805" y="2222"/>
                </a:lnTo>
                <a:lnTo>
                  <a:pt x="804" y="2222"/>
                </a:lnTo>
                <a:lnTo>
                  <a:pt x="802" y="2220"/>
                </a:lnTo>
                <a:lnTo>
                  <a:pt x="802" y="2220"/>
                </a:lnTo>
                <a:lnTo>
                  <a:pt x="801" y="2220"/>
                </a:lnTo>
                <a:lnTo>
                  <a:pt x="801" y="2220"/>
                </a:lnTo>
                <a:lnTo>
                  <a:pt x="801" y="2219"/>
                </a:lnTo>
                <a:lnTo>
                  <a:pt x="800" y="2219"/>
                </a:lnTo>
                <a:lnTo>
                  <a:pt x="800" y="2219"/>
                </a:lnTo>
                <a:lnTo>
                  <a:pt x="800" y="2218"/>
                </a:lnTo>
                <a:lnTo>
                  <a:pt x="799" y="2218"/>
                </a:lnTo>
                <a:lnTo>
                  <a:pt x="799" y="2218"/>
                </a:lnTo>
                <a:lnTo>
                  <a:pt x="799" y="2218"/>
                </a:lnTo>
                <a:lnTo>
                  <a:pt x="798" y="2217"/>
                </a:lnTo>
                <a:lnTo>
                  <a:pt x="798" y="2217"/>
                </a:lnTo>
                <a:lnTo>
                  <a:pt x="797" y="2217"/>
                </a:lnTo>
                <a:lnTo>
                  <a:pt x="797" y="2217"/>
                </a:lnTo>
                <a:lnTo>
                  <a:pt x="797" y="2217"/>
                </a:lnTo>
                <a:lnTo>
                  <a:pt x="797" y="2216"/>
                </a:lnTo>
                <a:lnTo>
                  <a:pt x="796" y="2216"/>
                </a:lnTo>
                <a:lnTo>
                  <a:pt x="795" y="2215"/>
                </a:lnTo>
                <a:lnTo>
                  <a:pt x="795" y="2215"/>
                </a:lnTo>
                <a:lnTo>
                  <a:pt x="794" y="2215"/>
                </a:lnTo>
                <a:lnTo>
                  <a:pt x="794" y="2214"/>
                </a:lnTo>
                <a:lnTo>
                  <a:pt x="793" y="2214"/>
                </a:lnTo>
                <a:lnTo>
                  <a:pt x="793" y="2214"/>
                </a:lnTo>
                <a:lnTo>
                  <a:pt x="792" y="2213"/>
                </a:lnTo>
                <a:lnTo>
                  <a:pt x="791" y="2213"/>
                </a:lnTo>
                <a:lnTo>
                  <a:pt x="791" y="2212"/>
                </a:lnTo>
                <a:lnTo>
                  <a:pt x="790" y="2212"/>
                </a:lnTo>
                <a:lnTo>
                  <a:pt x="790" y="2212"/>
                </a:lnTo>
                <a:lnTo>
                  <a:pt x="790" y="2212"/>
                </a:lnTo>
                <a:lnTo>
                  <a:pt x="790" y="2211"/>
                </a:lnTo>
                <a:lnTo>
                  <a:pt x="789" y="2211"/>
                </a:lnTo>
                <a:lnTo>
                  <a:pt x="789" y="2211"/>
                </a:lnTo>
                <a:lnTo>
                  <a:pt x="789" y="2211"/>
                </a:lnTo>
                <a:lnTo>
                  <a:pt x="789" y="2211"/>
                </a:lnTo>
                <a:lnTo>
                  <a:pt x="789" y="2211"/>
                </a:lnTo>
                <a:lnTo>
                  <a:pt x="788" y="2211"/>
                </a:lnTo>
                <a:lnTo>
                  <a:pt x="788" y="2211"/>
                </a:lnTo>
                <a:lnTo>
                  <a:pt x="788" y="2210"/>
                </a:lnTo>
                <a:lnTo>
                  <a:pt x="788" y="2210"/>
                </a:lnTo>
                <a:lnTo>
                  <a:pt x="788" y="2210"/>
                </a:lnTo>
                <a:lnTo>
                  <a:pt x="787" y="2210"/>
                </a:lnTo>
                <a:lnTo>
                  <a:pt x="787" y="2211"/>
                </a:lnTo>
                <a:lnTo>
                  <a:pt x="786" y="2210"/>
                </a:lnTo>
                <a:lnTo>
                  <a:pt x="784" y="2209"/>
                </a:lnTo>
                <a:lnTo>
                  <a:pt x="782" y="2209"/>
                </a:lnTo>
                <a:lnTo>
                  <a:pt x="780" y="2208"/>
                </a:lnTo>
                <a:lnTo>
                  <a:pt x="780" y="2208"/>
                </a:lnTo>
                <a:lnTo>
                  <a:pt x="777" y="2208"/>
                </a:lnTo>
                <a:lnTo>
                  <a:pt x="774" y="2207"/>
                </a:lnTo>
                <a:lnTo>
                  <a:pt x="771" y="2207"/>
                </a:lnTo>
                <a:lnTo>
                  <a:pt x="769" y="2207"/>
                </a:lnTo>
                <a:lnTo>
                  <a:pt x="767" y="2207"/>
                </a:lnTo>
                <a:lnTo>
                  <a:pt x="765" y="2207"/>
                </a:lnTo>
                <a:lnTo>
                  <a:pt x="764" y="2207"/>
                </a:lnTo>
                <a:lnTo>
                  <a:pt x="762" y="2207"/>
                </a:lnTo>
                <a:lnTo>
                  <a:pt x="759" y="2207"/>
                </a:lnTo>
                <a:lnTo>
                  <a:pt x="758" y="2207"/>
                </a:lnTo>
                <a:lnTo>
                  <a:pt x="757" y="2206"/>
                </a:lnTo>
                <a:lnTo>
                  <a:pt x="755" y="2206"/>
                </a:lnTo>
                <a:lnTo>
                  <a:pt x="753" y="2205"/>
                </a:lnTo>
                <a:lnTo>
                  <a:pt x="751" y="2205"/>
                </a:lnTo>
                <a:lnTo>
                  <a:pt x="749" y="2205"/>
                </a:lnTo>
                <a:lnTo>
                  <a:pt x="748" y="2204"/>
                </a:lnTo>
                <a:lnTo>
                  <a:pt x="746" y="2204"/>
                </a:lnTo>
                <a:lnTo>
                  <a:pt x="744" y="2203"/>
                </a:lnTo>
                <a:lnTo>
                  <a:pt x="742" y="2202"/>
                </a:lnTo>
                <a:lnTo>
                  <a:pt x="740" y="2202"/>
                </a:lnTo>
                <a:lnTo>
                  <a:pt x="739" y="2202"/>
                </a:lnTo>
                <a:lnTo>
                  <a:pt x="738" y="2201"/>
                </a:lnTo>
                <a:lnTo>
                  <a:pt x="737" y="2201"/>
                </a:lnTo>
                <a:lnTo>
                  <a:pt x="736" y="2200"/>
                </a:lnTo>
                <a:lnTo>
                  <a:pt x="734" y="2199"/>
                </a:lnTo>
                <a:lnTo>
                  <a:pt x="733" y="2199"/>
                </a:lnTo>
                <a:lnTo>
                  <a:pt x="731" y="2198"/>
                </a:lnTo>
                <a:lnTo>
                  <a:pt x="728" y="2196"/>
                </a:lnTo>
                <a:lnTo>
                  <a:pt x="726" y="2196"/>
                </a:lnTo>
                <a:lnTo>
                  <a:pt x="724" y="2195"/>
                </a:lnTo>
                <a:lnTo>
                  <a:pt x="723" y="2194"/>
                </a:lnTo>
                <a:lnTo>
                  <a:pt x="724" y="2194"/>
                </a:lnTo>
                <a:lnTo>
                  <a:pt x="723" y="2194"/>
                </a:lnTo>
                <a:lnTo>
                  <a:pt x="723" y="2194"/>
                </a:lnTo>
                <a:lnTo>
                  <a:pt x="723" y="2193"/>
                </a:lnTo>
                <a:lnTo>
                  <a:pt x="723" y="2193"/>
                </a:lnTo>
                <a:lnTo>
                  <a:pt x="722" y="2193"/>
                </a:lnTo>
                <a:lnTo>
                  <a:pt x="722" y="2193"/>
                </a:lnTo>
                <a:lnTo>
                  <a:pt x="722" y="2193"/>
                </a:lnTo>
                <a:lnTo>
                  <a:pt x="722" y="2193"/>
                </a:lnTo>
                <a:lnTo>
                  <a:pt x="722" y="2193"/>
                </a:lnTo>
                <a:lnTo>
                  <a:pt x="722" y="2193"/>
                </a:lnTo>
                <a:lnTo>
                  <a:pt x="722" y="2193"/>
                </a:lnTo>
                <a:lnTo>
                  <a:pt x="722" y="2193"/>
                </a:lnTo>
                <a:lnTo>
                  <a:pt x="721" y="2192"/>
                </a:lnTo>
                <a:lnTo>
                  <a:pt x="721" y="2192"/>
                </a:lnTo>
                <a:lnTo>
                  <a:pt x="721" y="2192"/>
                </a:lnTo>
                <a:lnTo>
                  <a:pt x="721" y="2192"/>
                </a:lnTo>
                <a:lnTo>
                  <a:pt x="721" y="2192"/>
                </a:lnTo>
                <a:lnTo>
                  <a:pt x="721" y="2192"/>
                </a:lnTo>
                <a:lnTo>
                  <a:pt x="721" y="2192"/>
                </a:lnTo>
                <a:lnTo>
                  <a:pt x="720" y="2192"/>
                </a:lnTo>
                <a:lnTo>
                  <a:pt x="720" y="2192"/>
                </a:lnTo>
                <a:lnTo>
                  <a:pt x="720" y="2192"/>
                </a:lnTo>
                <a:lnTo>
                  <a:pt x="720" y="2192"/>
                </a:lnTo>
                <a:lnTo>
                  <a:pt x="720" y="2191"/>
                </a:lnTo>
                <a:lnTo>
                  <a:pt x="720" y="2191"/>
                </a:lnTo>
                <a:lnTo>
                  <a:pt x="719" y="2191"/>
                </a:lnTo>
                <a:lnTo>
                  <a:pt x="719" y="2191"/>
                </a:lnTo>
                <a:lnTo>
                  <a:pt x="719" y="2191"/>
                </a:lnTo>
                <a:lnTo>
                  <a:pt x="718" y="2191"/>
                </a:lnTo>
                <a:lnTo>
                  <a:pt x="718" y="2190"/>
                </a:lnTo>
                <a:lnTo>
                  <a:pt x="718" y="2190"/>
                </a:lnTo>
                <a:lnTo>
                  <a:pt x="717" y="2190"/>
                </a:lnTo>
                <a:lnTo>
                  <a:pt x="717" y="2190"/>
                </a:lnTo>
                <a:lnTo>
                  <a:pt x="717" y="2190"/>
                </a:lnTo>
                <a:lnTo>
                  <a:pt x="717" y="2190"/>
                </a:lnTo>
                <a:lnTo>
                  <a:pt x="717" y="2190"/>
                </a:lnTo>
                <a:lnTo>
                  <a:pt x="716" y="2190"/>
                </a:lnTo>
                <a:lnTo>
                  <a:pt x="716" y="2189"/>
                </a:lnTo>
                <a:lnTo>
                  <a:pt x="716" y="2189"/>
                </a:lnTo>
                <a:lnTo>
                  <a:pt x="715" y="2189"/>
                </a:lnTo>
                <a:lnTo>
                  <a:pt x="714" y="2188"/>
                </a:lnTo>
                <a:lnTo>
                  <a:pt x="713" y="2187"/>
                </a:lnTo>
                <a:lnTo>
                  <a:pt x="713" y="2187"/>
                </a:lnTo>
                <a:lnTo>
                  <a:pt x="713" y="2187"/>
                </a:lnTo>
                <a:lnTo>
                  <a:pt x="712" y="2187"/>
                </a:lnTo>
                <a:lnTo>
                  <a:pt x="712" y="2187"/>
                </a:lnTo>
                <a:lnTo>
                  <a:pt x="712" y="2186"/>
                </a:lnTo>
                <a:lnTo>
                  <a:pt x="711" y="2186"/>
                </a:lnTo>
                <a:lnTo>
                  <a:pt x="711" y="2186"/>
                </a:lnTo>
                <a:lnTo>
                  <a:pt x="711" y="2186"/>
                </a:lnTo>
                <a:lnTo>
                  <a:pt x="710" y="2185"/>
                </a:lnTo>
                <a:lnTo>
                  <a:pt x="710" y="2185"/>
                </a:lnTo>
                <a:lnTo>
                  <a:pt x="710" y="2185"/>
                </a:lnTo>
                <a:lnTo>
                  <a:pt x="710" y="2185"/>
                </a:lnTo>
                <a:lnTo>
                  <a:pt x="709" y="2185"/>
                </a:lnTo>
                <a:lnTo>
                  <a:pt x="709" y="2185"/>
                </a:lnTo>
                <a:lnTo>
                  <a:pt x="709" y="2185"/>
                </a:lnTo>
                <a:lnTo>
                  <a:pt x="709" y="2184"/>
                </a:lnTo>
                <a:lnTo>
                  <a:pt x="709" y="2184"/>
                </a:lnTo>
                <a:lnTo>
                  <a:pt x="709" y="2184"/>
                </a:lnTo>
                <a:lnTo>
                  <a:pt x="709" y="2184"/>
                </a:lnTo>
                <a:lnTo>
                  <a:pt x="709" y="2184"/>
                </a:lnTo>
                <a:lnTo>
                  <a:pt x="708" y="2184"/>
                </a:lnTo>
                <a:lnTo>
                  <a:pt x="708" y="2184"/>
                </a:lnTo>
                <a:lnTo>
                  <a:pt x="708" y="2184"/>
                </a:lnTo>
                <a:lnTo>
                  <a:pt x="708" y="2184"/>
                </a:lnTo>
                <a:lnTo>
                  <a:pt x="708" y="2184"/>
                </a:lnTo>
                <a:lnTo>
                  <a:pt x="708" y="2184"/>
                </a:lnTo>
                <a:lnTo>
                  <a:pt x="708" y="2183"/>
                </a:lnTo>
                <a:lnTo>
                  <a:pt x="707" y="2183"/>
                </a:lnTo>
                <a:lnTo>
                  <a:pt x="707" y="2183"/>
                </a:lnTo>
                <a:lnTo>
                  <a:pt x="707" y="2183"/>
                </a:lnTo>
                <a:lnTo>
                  <a:pt x="707" y="2183"/>
                </a:lnTo>
                <a:lnTo>
                  <a:pt x="707" y="2183"/>
                </a:lnTo>
                <a:lnTo>
                  <a:pt x="706" y="2183"/>
                </a:lnTo>
                <a:lnTo>
                  <a:pt x="706" y="2182"/>
                </a:lnTo>
                <a:lnTo>
                  <a:pt x="706" y="2182"/>
                </a:lnTo>
                <a:lnTo>
                  <a:pt x="706" y="2182"/>
                </a:lnTo>
                <a:lnTo>
                  <a:pt x="705" y="2182"/>
                </a:lnTo>
                <a:lnTo>
                  <a:pt x="705" y="2182"/>
                </a:lnTo>
                <a:lnTo>
                  <a:pt x="705" y="2182"/>
                </a:lnTo>
                <a:lnTo>
                  <a:pt x="705" y="2181"/>
                </a:lnTo>
                <a:lnTo>
                  <a:pt x="705" y="2181"/>
                </a:lnTo>
                <a:lnTo>
                  <a:pt x="705" y="2181"/>
                </a:lnTo>
                <a:lnTo>
                  <a:pt x="704" y="2181"/>
                </a:lnTo>
                <a:lnTo>
                  <a:pt x="704" y="2181"/>
                </a:lnTo>
                <a:lnTo>
                  <a:pt x="704" y="2181"/>
                </a:lnTo>
                <a:lnTo>
                  <a:pt x="704" y="2180"/>
                </a:lnTo>
                <a:lnTo>
                  <a:pt x="703" y="2180"/>
                </a:lnTo>
                <a:lnTo>
                  <a:pt x="703" y="2180"/>
                </a:lnTo>
                <a:lnTo>
                  <a:pt x="703" y="2180"/>
                </a:lnTo>
                <a:lnTo>
                  <a:pt x="703" y="2180"/>
                </a:lnTo>
                <a:lnTo>
                  <a:pt x="703" y="2180"/>
                </a:lnTo>
                <a:lnTo>
                  <a:pt x="703" y="2180"/>
                </a:lnTo>
                <a:lnTo>
                  <a:pt x="703" y="2180"/>
                </a:lnTo>
                <a:lnTo>
                  <a:pt x="702" y="2179"/>
                </a:lnTo>
                <a:lnTo>
                  <a:pt x="702" y="2179"/>
                </a:lnTo>
                <a:lnTo>
                  <a:pt x="702" y="2179"/>
                </a:lnTo>
                <a:lnTo>
                  <a:pt x="702" y="2179"/>
                </a:lnTo>
                <a:lnTo>
                  <a:pt x="701" y="2179"/>
                </a:lnTo>
                <a:lnTo>
                  <a:pt x="701" y="2179"/>
                </a:lnTo>
                <a:lnTo>
                  <a:pt x="701" y="2178"/>
                </a:lnTo>
                <a:lnTo>
                  <a:pt x="701" y="2178"/>
                </a:lnTo>
                <a:lnTo>
                  <a:pt x="701" y="2178"/>
                </a:lnTo>
                <a:lnTo>
                  <a:pt x="700" y="2178"/>
                </a:lnTo>
                <a:lnTo>
                  <a:pt x="700" y="2178"/>
                </a:lnTo>
                <a:lnTo>
                  <a:pt x="699" y="2177"/>
                </a:lnTo>
                <a:lnTo>
                  <a:pt x="699" y="2177"/>
                </a:lnTo>
                <a:lnTo>
                  <a:pt x="699" y="2177"/>
                </a:lnTo>
                <a:lnTo>
                  <a:pt x="699" y="2176"/>
                </a:lnTo>
                <a:lnTo>
                  <a:pt x="698" y="2176"/>
                </a:lnTo>
                <a:lnTo>
                  <a:pt x="698" y="2176"/>
                </a:lnTo>
                <a:lnTo>
                  <a:pt x="698" y="2176"/>
                </a:lnTo>
                <a:lnTo>
                  <a:pt x="697" y="2175"/>
                </a:lnTo>
                <a:lnTo>
                  <a:pt x="697" y="2175"/>
                </a:lnTo>
                <a:lnTo>
                  <a:pt x="697" y="2175"/>
                </a:lnTo>
                <a:lnTo>
                  <a:pt x="697" y="2175"/>
                </a:lnTo>
                <a:lnTo>
                  <a:pt x="697" y="2175"/>
                </a:lnTo>
                <a:lnTo>
                  <a:pt x="697" y="2175"/>
                </a:lnTo>
                <a:lnTo>
                  <a:pt x="697" y="2175"/>
                </a:lnTo>
                <a:lnTo>
                  <a:pt x="697" y="2175"/>
                </a:lnTo>
                <a:lnTo>
                  <a:pt x="696" y="2175"/>
                </a:lnTo>
                <a:lnTo>
                  <a:pt x="696" y="2174"/>
                </a:lnTo>
                <a:lnTo>
                  <a:pt x="696" y="2174"/>
                </a:lnTo>
                <a:lnTo>
                  <a:pt x="696" y="2174"/>
                </a:lnTo>
                <a:lnTo>
                  <a:pt x="696" y="2174"/>
                </a:lnTo>
                <a:lnTo>
                  <a:pt x="695" y="2174"/>
                </a:lnTo>
                <a:lnTo>
                  <a:pt x="695" y="2173"/>
                </a:lnTo>
                <a:lnTo>
                  <a:pt x="695" y="2173"/>
                </a:lnTo>
                <a:lnTo>
                  <a:pt x="695" y="2173"/>
                </a:lnTo>
                <a:lnTo>
                  <a:pt x="694" y="2173"/>
                </a:lnTo>
                <a:lnTo>
                  <a:pt x="694" y="2173"/>
                </a:lnTo>
                <a:lnTo>
                  <a:pt x="694" y="2172"/>
                </a:lnTo>
                <a:lnTo>
                  <a:pt x="694" y="2172"/>
                </a:lnTo>
                <a:lnTo>
                  <a:pt x="694" y="2172"/>
                </a:lnTo>
                <a:lnTo>
                  <a:pt x="694" y="2172"/>
                </a:lnTo>
                <a:lnTo>
                  <a:pt x="694" y="2172"/>
                </a:lnTo>
                <a:lnTo>
                  <a:pt x="693" y="2172"/>
                </a:lnTo>
                <a:lnTo>
                  <a:pt x="693" y="2172"/>
                </a:lnTo>
                <a:lnTo>
                  <a:pt x="693" y="2172"/>
                </a:lnTo>
                <a:lnTo>
                  <a:pt x="693" y="2172"/>
                </a:lnTo>
                <a:lnTo>
                  <a:pt x="693" y="2172"/>
                </a:lnTo>
                <a:lnTo>
                  <a:pt x="693" y="2171"/>
                </a:lnTo>
                <a:lnTo>
                  <a:pt x="693" y="2171"/>
                </a:lnTo>
                <a:lnTo>
                  <a:pt x="693" y="2171"/>
                </a:lnTo>
                <a:lnTo>
                  <a:pt x="693" y="2171"/>
                </a:lnTo>
                <a:lnTo>
                  <a:pt x="692" y="2171"/>
                </a:lnTo>
                <a:lnTo>
                  <a:pt x="692" y="2171"/>
                </a:lnTo>
                <a:lnTo>
                  <a:pt x="692" y="2171"/>
                </a:lnTo>
                <a:lnTo>
                  <a:pt x="692" y="2170"/>
                </a:lnTo>
                <a:lnTo>
                  <a:pt x="692" y="2170"/>
                </a:lnTo>
                <a:lnTo>
                  <a:pt x="691" y="2170"/>
                </a:lnTo>
                <a:lnTo>
                  <a:pt x="691" y="2170"/>
                </a:lnTo>
                <a:lnTo>
                  <a:pt x="691" y="2170"/>
                </a:lnTo>
                <a:lnTo>
                  <a:pt x="691" y="2170"/>
                </a:lnTo>
                <a:lnTo>
                  <a:pt x="691" y="2170"/>
                </a:lnTo>
                <a:lnTo>
                  <a:pt x="691" y="2169"/>
                </a:lnTo>
                <a:lnTo>
                  <a:pt x="691" y="2169"/>
                </a:lnTo>
                <a:lnTo>
                  <a:pt x="691" y="2169"/>
                </a:lnTo>
                <a:lnTo>
                  <a:pt x="691" y="2169"/>
                </a:lnTo>
                <a:lnTo>
                  <a:pt x="691" y="2169"/>
                </a:lnTo>
                <a:lnTo>
                  <a:pt x="690" y="2169"/>
                </a:lnTo>
                <a:lnTo>
                  <a:pt x="690" y="2169"/>
                </a:lnTo>
                <a:lnTo>
                  <a:pt x="690" y="2169"/>
                </a:lnTo>
                <a:lnTo>
                  <a:pt x="690" y="2169"/>
                </a:lnTo>
                <a:lnTo>
                  <a:pt x="690" y="2169"/>
                </a:lnTo>
                <a:lnTo>
                  <a:pt x="690" y="2169"/>
                </a:lnTo>
                <a:lnTo>
                  <a:pt x="690" y="2169"/>
                </a:lnTo>
                <a:lnTo>
                  <a:pt x="690" y="2169"/>
                </a:lnTo>
                <a:lnTo>
                  <a:pt x="690" y="2168"/>
                </a:lnTo>
                <a:lnTo>
                  <a:pt x="690" y="2168"/>
                </a:lnTo>
                <a:lnTo>
                  <a:pt x="690" y="2168"/>
                </a:lnTo>
                <a:lnTo>
                  <a:pt x="690" y="2168"/>
                </a:lnTo>
                <a:lnTo>
                  <a:pt x="690" y="2168"/>
                </a:lnTo>
                <a:lnTo>
                  <a:pt x="690" y="2168"/>
                </a:lnTo>
                <a:lnTo>
                  <a:pt x="690" y="2168"/>
                </a:lnTo>
                <a:lnTo>
                  <a:pt x="690" y="2168"/>
                </a:lnTo>
                <a:lnTo>
                  <a:pt x="689" y="2168"/>
                </a:lnTo>
                <a:lnTo>
                  <a:pt x="689" y="2168"/>
                </a:lnTo>
                <a:lnTo>
                  <a:pt x="689" y="2168"/>
                </a:lnTo>
                <a:lnTo>
                  <a:pt x="689" y="2168"/>
                </a:lnTo>
                <a:lnTo>
                  <a:pt x="689" y="2168"/>
                </a:lnTo>
                <a:lnTo>
                  <a:pt x="689" y="2167"/>
                </a:lnTo>
                <a:lnTo>
                  <a:pt x="689" y="2167"/>
                </a:lnTo>
                <a:lnTo>
                  <a:pt x="689" y="2167"/>
                </a:lnTo>
                <a:lnTo>
                  <a:pt x="689" y="2167"/>
                </a:lnTo>
                <a:lnTo>
                  <a:pt x="689" y="2167"/>
                </a:lnTo>
                <a:lnTo>
                  <a:pt x="689" y="2167"/>
                </a:lnTo>
                <a:lnTo>
                  <a:pt x="689" y="2167"/>
                </a:lnTo>
                <a:lnTo>
                  <a:pt x="689" y="2167"/>
                </a:lnTo>
                <a:lnTo>
                  <a:pt x="688" y="2167"/>
                </a:lnTo>
                <a:lnTo>
                  <a:pt x="688" y="2167"/>
                </a:lnTo>
                <a:lnTo>
                  <a:pt x="688" y="2166"/>
                </a:lnTo>
                <a:lnTo>
                  <a:pt x="688" y="2166"/>
                </a:lnTo>
                <a:lnTo>
                  <a:pt x="688" y="2166"/>
                </a:lnTo>
                <a:lnTo>
                  <a:pt x="688" y="2166"/>
                </a:lnTo>
                <a:lnTo>
                  <a:pt x="688" y="2166"/>
                </a:lnTo>
                <a:lnTo>
                  <a:pt x="688" y="2166"/>
                </a:lnTo>
                <a:lnTo>
                  <a:pt x="687" y="2166"/>
                </a:lnTo>
                <a:lnTo>
                  <a:pt x="687" y="2166"/>
                </a:lnTo>
                <a:lnTo>
                  <a:pt x="687" y="2166"/>
                </a:lnTo>
                <a:lnTo>
                  <a:pt x="687" y="2165"/>
                </a:lnTo>
                <a:lnTo>
                  <a:pt x="686" y="2165"/>
                </a:lnTo>
                <a:lnTo>
                  <a:pt x="686" y="2165"/>
                </a:lnTo>
                <a:lnTo>
                  <a:pt x="686" y="2165"/>
                </a:lnTo>
                <a:lnTo>
                  <a:pt x="686" y="2165"/>
                </a:lnTo>
                <a:lnTo>
                  <a:pt x="686" y="2165"/>
                </a:lnTo>
                <a:lnTo>
                  <a:pt x="686" y="2165"/>
                </a:lnTo>
                <a:lnTo>
                  <a:pt x="686" y="2165"/>
                </a:lnTo>
                <a:lnTo>
                  <a:pt x="686" y="2165"/>
                </a:lnTo>
                <a:lnTo>
                  <a:pt x="685" y="2165"/>
                </a:lnTo>
                <a:lnTo>
                  <a:pt x="685" y="2164"/>
                </a:lnTo>
                <a:lnTo>
                  <a:pt x="685" y="2164"/>
                </a:lnTo>
                <a:lnTo>
                  <a:pt x="685" y="2164"/>
                </a:lnTo>
                <a:lnTo>
                  <a:pt x="685" y="2164"/>
                </a:lnTo>
                <a:lnTo>
                  <a:pt x="685" y="2164"/>
                </a:lnTo>
                <a:lnTo>
                  <a:pt x="685" y="2164"/>
                </a:lnTo>
                <a:lnTo>
                  <a:pt x="685" y="2164"/>
                </a:lnTo>
                <a:lnTo>
                  <a:pt x="684" y="2164"/>
                </a:lnTo>
                <a:lnTo>
                  <a:pt x="684" y="2164"/>
                </a:lnTo>
                <a:lnTo>
                  <a:pt x="684" y="2164"/>
                </a:lnTo>
                <a:lnTo>
                  <a:pt x="684" y="2164"/>
                </a:lnTo>
                <a:lnTo>
                  <a:pt x="684" y="2163"/>
                </a:lnTo>
                <a:lnTo>
                  <a:pt x="684" y="2163"/>
                </a:lnTo>
                <a:lnTo>
                  <a:pt x="684" y="2163"/>
                </a:lnTo>
                <a:lnTo>
                  <a:pt x="684" y="2163"/>
                </a:lnTo>
                <a:lnTo>
                  <a:pt x="684" y="2163"/>
                </a:lnTo>
                <a:lnTo>
                  <a:pt x="684" y="2163"/>
                </a:lnTo>
                <a:lnTo>
                  <a:pt x="684" y="2163"/>
                </a:lnTo>
                <a:lnTo>
                  <a:pt x="683" y="2163"/>
                </a:lnTo>
                <a:lnTo>
                  <a:pt x="683" y="2163"/>
                </a:lnTo>
                <a:lnTo>
                  <a:pt x="683" y="2163"/>
                </a:lnTo>
                <a:lnTo>
                  <a:pt x="683" y="2163"/>
                </a:lnTo>
                <a:lnTo>
                  <a:pt x="683" y="2163"/>
                </a:lnTo>
                <a:lnTo>
                  <a:pt x="683" y="2163"/>
                </a:lnTo>
                <a:lnTo>
                  <a:pt x="683" y="2163"/>
                </a:lnTo>
                <a:lnTo>
                  <a:pt x="683" y="2163"/>
                </a:lnTo>
                <a:lnTo>
                  <a:pt x="683" y="2163"/>
                </a:lnTo>
                <a:lnTo>
                  <a:pt x="683" y="2163"/>
                </a:lnTo>
                <a:lnTo>
                  <a:pt x="683" y="2163"/>
                </a:lnTo>
                <a:lnTo>
                  <a:pt x="683" y="2163"/>
                </a:lnTo>
                <a:lnTo>
                  <a:pt x="683" y="2163"/>
                </a:lnTo>
                <a:lnTo>
                  <a:pt x="683" y="2163"/>
                </a:lnTo>
                <a:lnTo>
                  <a:pt x="682" y="2163"/>
                </a:lnTo>
                <a:lnTo>
                  <a:pt x="682" y="2163"/>
                </a:lnTo>
                <a:lnTo>
                  <a:pt x="682" y="2163"/>
                </a:lnTo>
                <a:lnTo>
                  <a:pt x="682" y="2163"/>
                </a:lnTo>
                <a:lnTo>
                  <a:pt x="682" y="2163"/>
                </a:lnTo>
                <a:lnTo>
                  <a:pt x="682" y="2163"/>
                </a:lnTo>
                <a:lnTo>
                  <a:pt x="682" y="2163"/>
                </a:lnTo>
                <a:lnTo>
                  <a:pt x="682" y="2163"/>
                </a:lnTo>
                <a:lnTo>
                  <a:pt x="681" y="2163"/>
                </a:lnTo>
                <a:lnTo>
                  <a:pt x="681" y="2163"/>
                </a:lnTo>
                <a:lnTo>
                  <a:pt x="681" y="2163"/>
                </a:lnTo>
                <a:lnTo>
                  <a:pt x="681" y="2163"/>
                </a:lnTo>
                <a:lnTo>
                  <a:pt x="681" y="2163"/>
                </a:lnTo>
                <a:lnTo>
                  <a:pt x="681" y="2163"/>
                </a:lnTo>
                <a:lnTo>
                  <a:pt x="681" y="2163"/>
                </a:lnTo>
                <a:lnTo>
                  <a:pt x="681" y="2163"/>
                </a:lnTo>
                <a:lnTo>
                  <a:pt x="681" y="2163"/>
                </a:lnTo>
                <a:lnTo>
                  <a:pt x="681" y="2163"/>
                </a:lnTo>
                <a:lnTo>
                  <a:pt x="681" y="2163"/>
                </a:lnTo>
                <a:lnTo>
                  <a:pt x="681" y="2163"/>
                </a:lnTo>
                <a:lnTo>
                  <a:pt x="681" y="2163"/>
                </a:lnTo>
                <a:lnTo>
                  <a:pt x="680" y="2163"/>
                </a:lnTo>
                <a:lnTo>
                  <a:pt x="680" y="2163"/>
                </a:lnTo>
                <a:lnTo>
                  <a:pt x="680" y="2163"/>
                </a:lnTo>
                <a:lnTo>
                  <a:pt x="680" y="2163"/>
                </a:lnTo>
                <a:lnTo>
                  <a:pt x="680" y="2163"/>
                </a:lnTo>
                <a:lnTo>
                  <a:pt x="680" y="2163"/>
                </a:lnTo>
                <a:lnTo>
                  <a:pt x="680" y="2163"/>
                </a:lnTo>
                <a:lnTo>
                  <a:pt x="680" y="2163"/>
                </a:lnTo>
                <a:lnTo>
                  <a:pt x="680" y="2163"/>
                </a:lnTo>
                <a:lnTo>
                  <a:pt x="680" y="2163"/>
                </a:lnTo>
                <a:lnTo>
                  <a:pt x="680" y="2163"/>
                </a:lnTo>
                <a:lnTo>
                  <a:pt x="680" y="2163"/>
                </a:lnTo>
                <a:lnTo>
                  <a:pt x="680" y="2163"/>
                </a:lnTo>
                <a:lnTo>
                  <a:pt x="679" y="2163"/>
                </a:lnTo>
                <a:lnTo>
                  <a:pt x="679" y="2163"/>
                </a:lnTo>
                <a:lnTo>
                  <a:pt x="679" y="2163"/>
                </a:lnTo>
                <a:lnTo>
                  <a:pt x="679" y="2163"/>
                </a:lnTo>
                <a:lnTo>
                  <a:pt x="679" y="2163"/>
                </a:lnTo>
                <a:lnTo>
                  <a:pt x="679" y="2163"/>
                </a:lnTo>
                <a:lnTo>
                  <a:pt x="679" y="2163"/>
                </a:lnTo>
                <a:lnTo>
                  <a:pt x="679" y="2163"/>
                </a:lnTo>
                <a:lnTo>
                  <a:pt x="679" y="2163"/>
                </a:lnTo>
                <a:lnTo>
                  <a:pt x="679" y="2163"/>
                </a:lnTo>
                <a:lnTo>
                  <a:pt x="678" y="2163"/>
                </a:lnTo>
                <a:lnTo>
                  <a:pt x="678" y="2163"/>
                </a:lnTo>
                <a:lnTo>
                  <a:pt x="678" y="2163"/>
                </a:lnTo>
                <a:lnTo>
                  <a:pt x="678" y="2163"/>
                </a:lnTo>
                <a:lnTo>
                  <a:pt x="678" y="2163"/>
                </a:lnTo>
                <a:lnTo>
                  <a:pt x="678" y="2163"/>
                </a:lnTo>
                <a:lnTo>
                  <a:pt x="678" y="2163"/>
                </a:lnTo>
                <a:lnTo>
                  <a:pt x="678" y="2163"/>
                </a:lnTo>
                <a:lnTo>
                  <a:pt x="678" y="2163"/>
                </a:lnTo>
                <a:lnTo>
                  <a:pt x="678" y="2163"/>
                </a:lnTo>
                <a:lnTo>
                  <a:pt x="677" y="2163"/>
                </a:lnTo>
                <a:lnTo>
                  <a:pt x="677" y="2163"/>
                </a:lnTo>
                <a:lnTo>
                  <a:pt x="677" y="2163"/>
                </a:lnTo>
                <a:lnTo>
                  <a:pt x="677" y="2163"/>
                </a:lnTo>
                <a:lnTo>
                  <a:pt x="677" y="2163"/>
                </a:lnTo>
                <a:lnTo>
                  <a:pt x="677" y="2163"/>
                </a:lnTo>
                <a:lnTo>
                  <a:pt x="677" y="2163"/>
                </a:lnTo>
                <a:lnTo>
                  <a:pt x="677" y="2163"/>
                </a:lnTo>
                <a:lnTo>
                  <a:pt x="676" y="2163"/>
                </a:lnTo>
                <a:lnTo>
                  <a:pt x="676" y="2163"/>
                </a:lnTo>
                <a:lnTo>
                  <a:pt x="676" y="2163"/>
                </a:lnTo>
                <a:lnTo>
                  <a:pt x="676" y="2163"/>
                </a:lnTo>
                <a:lnTo>
                  <a:pt x="676" y="2163"/>
                </a:lnTo>
                <a:lnTo>
                  <a:pt x="676" y="2163"/>
                </a:lnTo>
                <a:lnTo>
                  <a:pt x="676" y="2163"/>
                </a:lnTo>
                <a:lnTo>
                  <a:pt x="676" y="2163"/>
                </a:lnTo>
                <a:lnTo>
                  <a:pt x="676" y="2163"/>
                </a:lnTo>
                <a:lnTo>
                  <a:pt x="676" y="2163"/>
                </a:lnTo>
                <a:lnTo>
                  <a:pt x="676" y="2163"/>
                </a:lnTo>
                <a:lnTo>
                  <a:pt x="676" y="2163"/>
                </a:lnTo>
                <a:lnTo>
                  <a:pt x="675" y="2163"/>
                </a:lnTo>
                <a:lnTo>
                  <a:pt x="675" y="2163"/>
                </a:lnTo>
                <a:lnTo>
                  <a:pt x="675" y="2163"/>
                </a:lnTo>
                <a:lnTo>
                  <a:pt x="675" y="2163"/>
                </a:lnTo>
                <a:lnTo>
                  <a:pt x="675" y="2163"/>
                </a:lnTo>
                <a:lnTo>
                  <a:pt x="675" y="2163"/>
                </a:lnTo>
                <a:lnTo>
                  <a:pt x="675" y="2163"/>
                </a:lnTo>
                <a:lnTo>
                  <a:pt x="675" y="2163"/>
                </a:lnTo>
                <a:lnTo>
                  <a:pt x="675" y="2163"/>
                </a:lnTo>
                <a:lnTo>
                  <a:pt x="675" y="2163"/>
                </a:lnTo>
                <a:lnTo>
                  <a:pt x="675" y="2163"/>
                </a:lnTo>
                <a:lnTo>
                  <a:pt x="675" y="2163"/>
                </a:lnTo>
                <a:lnTo>
                  <a:pt x="675" y="2163"/>
                </a:lnTo>
                <a:lnTo>
                  <a:pt x="675" y="2163"/>
                </a:lnTo>
                <a:lnTo>
                  <a:pt x="675" y="2163"/>
                </a:lnTo>
                <a:lnTo>
                  <a:pt x="674" y="2163"/>
                </a:lnTo>
                <a:lnTo>
                  <a:pt x="674" y="2163"/>
                </a:lnTo>
                <a:lnTo>
                  <a:pt x="674" y="2163"/>
                </a:lnTo>
                <a:lnTo>
                  <a:pt x="674" y="2163"/>
                </a:lnTo>
                <a:lnTo>
                  <a:pt x="674" y="2163"/>
                </a:lnTo>
                <a:lnTo>
                  <a:pt x="674" y="2163"/>
                </a:lnTo>
                <a:lnTo>
                  <a:pt x="674" y="2163"/>
                </a:lnTo>
                <a:lnTo>
                  <a:pt x="674" y="2162"/>
                </a:lnTo>
                <a:lnTo>
                  <a:pt x="674" y="2162"/>
                </a:lnTo>
                <a:lnTo>
                  <a:pt x="674" y="2162"/>
                </a:lnTo>
                <a:lnTo>
                  <a:pt x="674" y="2162"/>
                </a:lnTo>
                <a:lnTo>
                  <a:pt x="674" y="2162"/>
                </a:lnTo>
                <a:lnTo>
                  <a:pt x="674" y="2162"/>
                </a:lnTo>
                <a:lnTo>
                  <a:pt x="674" y="2162"/>
                </a:lnTo>
                <a:lnTo>
                  <a:pt x="674" y="2162"/>
                </a:lnTo>
                <a:lnTo>
                  <a:pt x="674" y="2162"/>
                </a:lnTo>
                <a:lnTo>
                  <a:pt x="673" y="2162"/>
                </a:lnTo>
                <a:lnTo>
                  <a:pt x="673" y="2162"/>
                </a:lnTo>
                <a:lnTo>
                  <a:pt x="673" y="2162"/>
                </a:lnTo>
                <a:lnTo>
                  <a:pt x="673" y="2162"/>
                </a:lnTo>
                <a:lnTo>
                  <a:pt x="673" y="2162"/>
                </a:lnTo>
                <a:lnTo>
                  <a:pt x="673" y="2162"/>
                </a:lnTo>
                <a:lnTo>
                  <a:pt x="673" y="2162"/>
                </a:lnTo>
                <a:lnTo>
                  <a:pt x="673" y="2162"/>
                </a:lnTo>
                <a:lnTo>
                  <a:pt x="673" y="2162"/>
                </a:lnTo>
                <a:lnTo>
                  <a:pt x="673" y="2162"/>
                </a:lnTo>
                <a:lnTo>
                  <a:pt x="673" y="2162"/>
                </a:lnTo>
                <a:lnTo>
                  <a:pt x="673" y="2162"/>
                </a:lnTo>
                <a:lnTo>
                  <a:pt x="673" y="2162"/>
                </a:lnTo>
                <a:lnTo>
                  <a:pt x="673" y="2162"/>
                </a:lnTo>
                <a:lnTo>
                  <a:pt x="673" y="2162"/>
                </a:lnTo>
                <a:lnTo>
                  <a:pt x="673" y="2162"/>
                </a:lnTo>
                <a:lnTo>
                  <a:pt x="672" y="2162"/>
                </a:lnTo>
                <a:lnTo>
                  <a:pt x="672" y="2162"/>
                </a:lnTo>
                <a:lnTo>
                  <a:pt x="672" y="2162"/>
                </a:lnTo>
                <a:lnTo>
                  <a:pt x="672" y="2162"/>
                </a:lnTo>
                <a:lnTo>
                  <a:pt x="672" y="2162"/>
                </a:lnTo>
                <a:lnTo>
                  <a:pt x="672" y="2162"/>
                </a:lnTo>
                <a:lnTo>
                  <a:pt x="672" y="2162"/>
                </a:lnTo>
                <a:lnTo>
                  <a:pt x="672" y="2162"/>
                </a:lnTo>
                <a:lnTo>
                  <a:pt x="672" y="2162"/>
                </a:lnTo>
                <a:lnTo>
                  <a:pt x="672" y="2162"/>
                </a:lnTo>
                <a:lnTo>
                  <a:pt x="672" y="2162"/>
                </a:lnTo>
                <a:lnTo>
                  <a:pt x="672" y="2162"/>
                </a:lnTo>
                <a:lnTo>
                  <a:pt x="672" y="2162"/>
                </a:lnTo>
                <a:lnTo>
                  <a:pt x="671" y="2162"/>
                </a:lnTo>
                <a:lnTo>
                  <a:pt x="671" y="2162"/>
                </a:lnTo>
                <a:lnTo>
                  <a:pt x="671" y="2162"/>
                </a:lnTo>
                <a:lnTo>
                  <a:pt x="671" y="2162"/>
                </a:lnTo>
                <a:lnTo>
                  <a:pt x="671" y="2162"/>
                </a:lnTo>
                <a:lnTo>
                  <a:pt x="671" y="2162"/>
                </a:lnTo>
                <a:lnTo>
                  <a:pt x="671" y="2162"/>
                </a:lnTo>
                <a:lnTo>
                  <a:pt x="671" y="2162"/>
                </a:lnTo>
                <a:lnTo>
                  <a:pt x="671" y="2162"/>
                </a:lnTo>
                <a:lnTo>
                  <a:pt x="671" y="2162"/>
                </a:lnTo>
                <a:lnTo>
                  <a:pt x="671" y="2162"/>
                </a:lnTo>
                <a:lnTo>
                  <a:pt x="671" y="2162"/>
                </a:lnTo>
                <a:lnTo>
                  <a:pt x="671" y="2162"/>
                </a:lnTo>
                <a:lnTo>
                  <a:pt x="671" y="2162"/>
                </a:lnTo>
                <a:lnTo>
                  <a:pt x="671" y="2162"/>
                </a:lnTo>
                <a:lnTo>
                  <a:pt x="671" y="2162"/>
                </a:lnTo>
                <a:lnTo>
                  <a:pt x="670" y="2162"/>
                </a:lnTo>
                <a:lnTo>
                  <a:pt x="670" y="2163"/>
                </a:lnTo>
                <a:lnTo>
                  <a:pt x="670" y="2163"/>
                </a:lnTo>
                <a:lnTo>
                  <a:pt x="670" y="2163"/>
                </a:lnTo>
                <a:lnTo>
                  <a:pt x="670" y="2163"/>
                </a:lnTo>
                <a:lnTo>
                  <a:pt x="670" y="2163"/>
                </a:lnTo>
                <a:lnTo>
                  <a:pt x="670" y="2163"/>
                </a:lnTo>
                <a:lnTo>
                  <a:pt x="670" y="2163"/>
                </a:lnTo>
                <a:lnTo>
                  <a:pt x="669" y="2163"/>
                </a:lnTo>
                <a:lnTo>
                  <a:pt x="669" y="2163"/>
                </a:lnTo>
                <a:lnTo>
                  <a:pt x="669" y="2163"/>
                </a:lnTo>
                <a:lnTo>
                  <a:pt x="669" y="2163"/>
                </a:lnTo>
                <a:lnTo>
                  <a:pt x="668" y="2163"/>
                </a:lnTo>
                <a:lnTo>
                  <a:pt x="668" y="2163"/>
                </a:lnTo>
                <a:lnTo>
                  <a:pt x="668" y="2163"/>
                </a:lnTo>
                <a:lnTo>
                  <a:pt x="668" y="2163"/>
                </a:lnTo>
                <a:lnTo>
                  <a:pt x="668" y="2163"/>
                </a:lnTo>
                <a:lnTo>
                  <a:pt x="668" y="2164"/>
                </a:lnTo>
                <a:lnTo>
                  <a:pt x="668" y="2164"/>
                </a:lnTo>
                <a:lnTo>
                  <a:pt x="668" y="2164"/>
                </a:lnTo>
                <a:lnTo>
                  <a:pt x="668" y="2164"/>
                </a:lnTo>
                <a:lnTo>
                  <a:pt x="668" y="2164"/>
                </a:lnTo>
                <a:lnTo>
                  <a:pt x="668" y="2164"/>
                </a:lnTo>
                <a:lnTo>
                  <a:pt x="667" y="2164"/>
                </a:lnTo>
                <a:lnTo>
                  <a:pt x="667" y="2164"/>
                </a:lnTo>
                <a:lnTo>
                  <a:pt x="667" y="2164"/>
                </a:lnTo>
                <a:lnTo>
                  <a:pt x="667" y="2164"/>
                </a:lnTo>
                <a:lnTo>
                  <a:pt x="667" y="2164"/>
                </a:lnTo>
                <a:lnTo>
                  <a:pt x="667" y="2164"/>
                </a:lnTo>
                <a:lnTo>
                  <a:pt x="667" y="2164"/>
                </a:lnTo>
                <a:lnTo>
                  <a:pt x="667" y="2164"/>
                </a:lnTo>
                <a:lnTo>
                  <a:pt x="667" y="2164"/>
                </a:lnTo>
                <a:lnTo>
                  <a:pt x="667" y="2165"/>
                </a:lnTo>
                <a:lnTo>
                  <a:pt x="667" y="2165"/>
                </a:lnTo>
                <a:lnTo>
                  <a:pt x="666" y="2165"/>
                </a:lnTo>
                <a:lnTo>
                  <a:pt x="666" y="2165"/>
                </a:lnTo>
                <a:lnTo>
                  <a:pt x="666" y="2165"/>
                </a:lnTo>
                <a:lnTo>
                  <a:pt x="666" y="2165"/>
                </a:lnTo>
                <a:lnTo>
                  <a:pt x="666" y="2165"/>
                </a:lnTo>
                <a:lnTo>
                  <a:pt x="666" y="2165"/>
                </a:lnTo>
                <a:lnTo>
                  <a:pt x="666" y="2165"/>
                </a:lnTo>
                <a:lnTo>
                  <a:pt x="666" y="2165"/>
                </a:lnTo>
                <a:lnTo>
                  <a:pt x="666" y="2165"/>
                </a:lnTo>
                <a:lnTo>
                  <a:pt x="666" y="2165"/>
                </a:lnTo>
                <a:lnTo>
                  <a:pt x="666" y="2165"/>
                </a:lnTo>
                <a:lnTo>
                  <a:pt x="666" y="2165"/>
                </a:lnTo>
                <a:lnTo>
                  <a:pt x="666" y="2165"/>
                </a:lnTo>
                <a:lnTo>
                  <a:pt x="666" y="2165"/>
                </a:lnTo>
                <a:lnTo>
                  <a:pt x="666" y="2165"/>
                </a:lnTo>
                <a:lnTo>
                  <a:pt x="666" y="2165"/>
                </a:lnTo>
                <a:lnTo>
                  <a:pt x="666" y="2165"/>
                </a:lnTo>
                <a:lnTo>
                  <a:pt x="665" y="2165"/>
                </a:lnTo>
                <a:lnTo>
                  <a:pt x="665" y="2165"/>
                </a:lnTo>
                <a:lnTo>
                  <a:pt x="665" y="2165"/>
                </a:lnTo>
                <a:lnTo>
                  <a:pt x="665" y="2165"/>
                </a:lnTo>
                <a:lnTo>
                  <a:pt x="665" y="2165"/>
                </a:lnTo>
                <a:lnTo>
                  <a:pt x="665" y="2165"/>
                </a:lnTo>
                <a:lnTo>
                  <a:pt x="665" y="2165"/>
                </a:lnTo>
                <a:lnTo>
                  <a:pt x="665" y="2165"/>
                </a:lnTo>
                <a:lnTo>
                  <a:pt x="665" y="2165"/>
                </a:lnTo>
                <a:lnTo>
                  <a:pt x="665" y="2165"/>
                </a:lnTo>
                <a:lnTo>
                  <a:pt x="664" y="2165"/>
                </a:lnTo>
                <a:lnTo>
                  <a:pt x="664" y="2165"/>
                </a:lnTo>
                <a:lnTo>
                  <a:pt x="664" y="2165"/>
                </a:lnTo>
                <a:lnTo>
                  <a:pt x="664" y="2165"/>
                </a:lnTo>
                <a:lnTo>
                  <a:pt x="664" y="2165"/>
                </a:lnTo>
                <a:lnTo>
                  <a:pt x="664" y="2165"/>
                </a:lnTo>
                <a:lnTo>
                  <a:pt x="664" y="2165"/>
                </a:lnTo>
                <a:lnTo>
                  <a:pt x="664" y="2165"/>
                </a:lnTo>
                <a:lnTo>
                  <a:pt x="664" y="2165"/>
                </a:lnTo>
                <a:lnTo>
                  <a:pt x="663" y="2165"/>
                </a:lnTo>
                <a:lnTo>
                  <a:pt x="663" y="2165"/>
                </a:lnTo>
                <a:lnTo>
                  <a:pt x="663" y="2165"/>
                </a:lnTo>
                <a:lnTo>
                  <a:pt x="663" y="2165"/>
                </a:lnTo>
                <a:lnTo>
                  <a:pt x="663" y="2165"/>
                </a:lnTo>
                <a:lnTo>
                  <a:pt x="663" y="2165"/>
                </a:lnTo>
                <a:lnTo>
                  <a:pt x="663" y="2165"/>
                </a:lnTo>
                <a:lnTo>
                  <a:pt x="663" y="2165"/>
                </a:lnTo>
                <a:lnTo>
                  <a:pt x="663" y="2165"/>
                </a:lnTo>
                <a:lnTo>
                  <a:pt x="663" y="2165"/>
                </a:lnTo>
                <a:lnTo>
                  <a:pt x="663" y="2165"/>
                </a:lnTo>
                <a:lnTo>
                  <a:pt x="663" y="2165"/>
                </a:lnTo>
                <a:lnTo>
                  <a:pt x="662" y="2165"/>
                </a:lnTo>
                <a:lnTo>
                  <a:pt x="662" y="2165"/>
                </a:lnTo>
                <a:lnTo>
                  <a:pt x="662" y="2165"/>
                </a:lnTo>
                <a:lnTo>
                  <a:pt x="662" y="2165"/>
                </a:lnTo>
                <a:lnTo>
                  <a:pt x="662" y="2165"/>
                </a:lnTo>
                <a:lnTo>
                  <a:pt x="662" y="2165"/>
                </a:lnTo>
                <a:lnTo>
                  <a:pt x="662" y="2165"/>
                </a:lnTo>
                <a:lnTo>
                  <a:pt x="662" y="2165"/>
                </a:lnTo>
                <a:lnTo>
                  <a:pt x="662" y="2165"/>
                </a:lnTo>
                <a:lnTo>
                  <a:pt x="662" y="2165"/>
                </a:lnTo>
                <a:lnTo>
                  <a:pt x="662" y="2165"/>
                </a:lnTo>
                <a:lnTo>
                  <a:pt x="662" y="2165"/>
                </a:lnTo>
                <a:lnTo>
                  <a:pt x="662" y="2165"/>
                </a:lnTo>
                <a:lnTo>
                  <a:pt x="662" y="2165"/>
                </a:lnTo>
                <a:lnTo>
                  <a:pt x="661" y="2165"/>
                </a:lnTo>
                <a:lnTo>
                  <a:pt x="661" y="2165"/>
                </a:lnTo>
                <a:lnTo>
                  <a:pt x="661" y="2165"/>
                </a:lnTo>
                <a:lnTo>
                  <a:pt x="661" y="2164"/>
                </a:lnTo>
                <a:lnTo>
                  <a:pt x="661" y="2164"/>
                </a:lnTo>
                <a:lnTo>
                  <a:pt x="660" y="2164"/>
                </a:lnTo>
                <a:lnTo>
                  <a:pt x="660" y="2164"/>
                </a:lnTo>
                <a:lnTo>
                  <a:pt x="660" y="2164"/>
                </a:lnTo>
                <a:lnTo>
                  <a:pt x="660" y="2164"/>
                </a:lnTo>
                <a:lnTo>
                  <a:pt x="660" y="2164"/>
                </a:lnTo>
                <a:lnTo>
                  <a:pt x="660" y="2164"/>
                </a:lnTo>
                <a:lnTo>
                  <a:pt x="660" y="2164"/>
                </a:lnTo>
                <a:lnTo>
                  <a:pt x="660" y="2164"/>
                </a:lnTo>
                <a:lnTo>
                  <a:pt x="660" y="2164"/>
                </a:lnTo>
                <a:lnTo>
                  <a:pt x="660" y="2164"/>
                </a:lnTo>
                <a:lnTo>
                  <a:pt x="659" y="2164"/>
                </a:lnTo>
                <a:lnTo>
                  <a:pt x="659" y="2163"/>
                </a:lnTo>
                <a:lnTo>
                  <a:pt x="659" y="2163"/>
                </a:lnTo>
                <a:lnTo>
                  <a:pt x="659" y="2163"/>
                </a:lnTo>
                <a:lnTo>
                  <a:pt x="659" y="2163"/>
                </a:lnTo>
                <a:lnTo>
                  <a:pt x="659" y="2163"/>
                </a:lnTo>
                <a:lnTo>
                  <a:pt x="659" y="2163"/>
                </a:lnTo>
                <a:lnTo>
                  <a:pt x="659" y="2163"/>
                </a:lnTo>
                <a:lnTo>
                  <a:pt x="659" y="2163"/>
                </a:lnTo>
                <a:lnTo>
                  <a:pt x="659" y="2163"/>
                </a:lnTo>
                <a:lnTo>
                  <a:pt x="659" y="2163"/>
                </a:lnTo>
                <a:lnTo>
                  <a:pt x="659" y="2163"/>
                </a:lnTo>
                <a:lnTo>
                  <a:pt x="659" y="2163"/>
                </a:lnTo>
                <a:lnTo>
                  <a:pt x="659" y="2163"/>
                </a:lnTo>
                <a:lnTo>
                  <a:pt x="658" y="2163"/>
                </a:lnTo>
                <a:lnTo>
                  <a:pt x="658" y="2162"/>
                </a:lnTo>
                <a:lnTo>
                  <a:pt x="658" y="2162"/>
                </a:lnTo>
                <a:lnTo>
                  <a:pt x="658" y="2162"/>
                </a:lnTo>
                <a:lnTo>
                  <a:pt x="658" y="2162"/>
                </a:lnTo>
                <a:lnTo>
                  <a:pt x="658" y="2162"/>
                </a:lnTo>
                <a:lnTo>
                  <a:pt x="658" y="2162"/>
                </a:lnTo>
                <a:lnTo>
                  <a:pt x="658" y="2162"/>
                </a:lnTo>
                <a:lnTo>
                  <a:pt x="658" y="2162"/>
                </a:lnTo>
                <a:lnTo>
                  <a:pt x="658" y="2162"/>
                </a:lnTo>
                <a:lnTo>
                  <a:pt x="658" y="2162"/>
                </a:lnTo>
                <a:lnTo>
                  <a:pt x="658" y="2161"/>
                </a:lnTo>
                <a:lnTo>
                  <a:pt x="658" y="2161"/>
                </a:lnTo>
                <a:lnTo>
                  <a:pt x="658" y="2161"/>
                </a:lnTo>
                <a:lnTo>
                  <a:pt x="658" y="2161"/>
                </a:lnTo>
                <a:lnTo>
                  <a:pt x="657" y="2161"/>
                </a:lnTo>
                <a:lnTo>
                  <a:pt x="657" y="2161"/>
                </a:lnTo>
                <a:lnTo>
                  <a:pt x="657" y="2161"/>
                </a:lnTo>
                <a:lnTo>
                  <a:pt x="657" y="2161"/>
                </a:lnTo>
                <a:lnTo>
                  <a:pt x="657" y="2161"/>
                </a:lnTo>
                <a:lnTo>
                  <a:pt x="657" y="2161"/>
                </a:lnTo>
                <a:lnTo>
                  <a:pt x="657" y="2161"/>
                </a:lnTo>
                <a:lnTo>
                  <a:pt x="657" y="2161"/>
                </a:lnTo>
                <a:lnTo>
                  <a:pt x="657" y="2161"/>
                </a:lnTo>
                <a:lnTo>
                  <a:pt x="657" y="2161"/>
                </a:lnTo>
                <a:lnTo>
                  <a:pt x="657" y="2161"/>
                </a:lnTo>
                <a:lnTo>
                  <a:pt x="657" y="2161"/>
                </a:lnTo>
                <a:lnTo>
                  <a:pt x="657" y="2161"/>
                </a:lnTo>
                <a:lnTo>
                  <a:pt x="657" y="2161"/>
                </a:lnTo>
                <a:lnTo>
                  <a:pt x="657" y="2161"/>
                </a:lnTo>
                <a:lnTo>
                  <a:pt x="657" y="2161"/>
                </a:lnTo>
                <a:lnTo>
                  <a:pt x="657" y="2161"/>
                </a:lnTo>
                <a:lnTo>
                  <a:pt x="656" y="2160"/>
                </a:lnTo>
                <a:lnTo>
                  <a:pt x="656" y="2160"/>
                </a:lnTo>
                <a:lnTo>
                  <a:pt x="656" y="2160"/>
                </a:lnTo>
                <a:lnTo>
                  <a:pt x="656" y="2160"/>
                </a:lnTo>
                <a:lnTo>
                  <a:pt x="656" y="2160"/>
                </a:lnTo>
                <a:lnTo>
                  <a:pt x="656" y="2160"/>
                </a:lnTo>
                <a:lnTo>
                  <a:pt x="656" y="2160"/>
                </a:lnTo>
                <a:lnTo>
                  <a:pt x="656" y="2160"/>
                </a:lnTo>
                <a:lnTo>
                  <a:pt x="655" y="2160"/>
                </a:lnTo>
                <a:lnTo>
                  <a:pt x="655" y="2160"/>
                </a:lnTo>
                <a:lnTo>
                  <a:pt x="655" y="2160"/>
                </a:lnTo>
                <a:lnTo>
                  <a:pt x="655" y="2160"/>
                </a:lnTo>
                <a:lnTo>
                  <a:pt x="655" y="2160"/>
                </a:lnTo>
                <a:lnTo>
                  <a:pt x="655" y="2160"/>
                </a:lnTo>
                <a:lnTo>
                  <a:pt x="655" y="2160"/>
                </a:lnTo>
                <a:lnTo>
                  <a:pt x="654" y="2160"/>
                </a:lnTo>
                <a:lnTo>
                  <a:pt x="654" y="2160"/>
                </a:lnTo>
                <a:lnTo>
                  <a:pt x="654" y="2160"/>
                </a:lnTo>
                <a:lnTo>
                  <a:pt x="654" y="2160"/>
                </a:lnTo>
                <a:lnTo>
                  <a:pt x="654" y="2160"/>
                </a:lnTo>
                <a:lnTo>
                  <a:pt x="654" y="2160"/>
                </a:lnTo>
                <a:lnTo>
                  <a:pt x="654" y="2160"/>
                </a:lnTo>
                <a:lnTo>
                  <a:pt x="654" y="2159"/>
                </a:lnTo>
                <a:lnTo>
                  <a:pt x="654" y="2159"/>
                </a:lnTo>
                <a:lnTo>
                  <a:pt x="653" y="2159"/>
                </a:lnTo>
                <a:lnTo>
                  <a:pt x="653" y="2159"/>
                </a:lnTo>
                <a:lnTo>
                  <a:pt x="653" y="2159"/>
                </a:lnTo>
                <a:lnTo>
                  <a:pt x="653" y="2159"/>
                </a:lnTo>
                <a:lnTo>
                  <a:pt x="653" y="2159"/>
                </a:lnTo>
                <a:lnTo>
                  <a:pt x="653" y="2159"/>
                </a:lnTo>
                <a:lnTo>
                  <a:pt x="653" y="2159"/>
                </a:lnTo>
                <a:lnTo>
                  <a:pt x="652" y="2159"/>
                </a:lnTo>
                <a:lnTo>
                  <a:pt x="652" y="2159"/>
                </a:lnTo>
                <a:lnTo>
                  <a:pt x="652" y="2159"/>
                </a:lnTo>
                <a:lnTo>
                  <a:pt x="652" y="2158"/>
                </a:lnTo>
                <a:lnTo>
                  <a:pt x="652" y="2158"/>
                </a:lnTo>
                <a:lnTo>
                  <a:pt x="652" y="2158"/>
                </a:lnTo>
                <a:lnTo>
                  <a:pt x="652" y="2158"/>
                </a:lnTo>
                <a:lnTo>
                  <a:pt x="652" y="2158"/>
                </a:lnTo>
                <a:lnTo>
                  <a:pt x="651" y="2158"/>
                </a:lnTo>
                <a:lnTo>
                  <a:pt x="651" y="2158"/>
                </a:lnTo>
                <a:lnTo>
                  <a:pt x="651" y="2158"/>
                </a:lnTo>
                <a:lnTo>
                  <a:pt x="651" y="2158"/>
                </a:lnTo>
                <a:lnTo>
                  <a:pt x="651" y="2158"/>
                </a:lnTo>
                <a:lnTo>
                  <a:pt x="651" y="2158"/>
                </a:lnTo>
                <a:lnTo>
                  <a:pt x="651" y="2158"/>
                </a:lnTo>
                <a:lnTo>
                  <a:pt x="651" y="2158"/>
                </a:lnTo>
                <a:lnTo>
                  <a:pt x="651" y="2158"/>
                </a:lnTo>
                <a:lnTo>
                  <a:pt x="651" y="2158"/>
                </a:lnTo>
                <a:lnTo>
                  <a:pt x="651" y="2158"/>
                </a:lnTo>
                <a:lnTo>
                  <a:pt x="651" y="2158"/>
                </a:lnTo>
                <a:lnTo>
                  <a:pt x="651" y="2158"/>
                </a:lnTo>
                <a:lnTo>
                  <a:pt x="651" y="2157"/>
                </a:lnTo>
                <a:lnTo>
                  <a:pt x="651" y="2157"/>
                </a:lnTo>
                <a:lnTo>
                  <a:pt x="650" y="2157"/>
                </a:lnTo>
                <a:lnTo>
                  <a:pt x="650" y="2157"/>
                </a:lnTo>
                <a:lnTo>
                  <a:pt x="650" y="2157"/>
                </a:lnTo>
                <a:lnTo>
                  <a:pt x="650" y="2157"/>
                </a:lnTo>
                <a:lnTo>
                  <a:pt x="650" y="2157"/>
                </a:lnTo>
                <a:lnTo>
                  <a:pt x="650" y="2157"/>
                </a:lnTo>
                <a:lnTo>
                  <a:pt x="650" y="2157"/>
                </a:lnTo>
                <a:lnTo>
                  <a:pt x="650" y="2157"/>
                </a:lnTo>
                <a:lnTo>
                  <a:pt x="650" y="2157"/>
                </a:lnTo>
                <a:lnTo>
                  <a:pt x="650" y="2157"/>
                </a:lnTo>
                <a:lnTo>
                  <a:pt x="650" y="2157"/>
                </a:lnTo>
                <a:lnTo>
                  <a:pt x="650" y="2157"/>
                </a:lnTo>
                <a:lnTo>
                  <a:pt x="650" y="2157"/>
                </a:lnTo>
                <a:lnTo>
                  <a:pt x="650" y="2157"/>
                </a:lnTo>
                <a:lnTo>
                  <a:pt x="650" y="2156"/>
                </a:lnTo>
                <a:lnTo>
                  <a:pt x="650" y="2156"/>
                </a:lnTo>
                <a:lnTo>
                  <a:pt x="650" y="2156"/>
                </a:lnTo>
                <a:lnTo>
                  <a:pt x="650" y="2156"/>
                </a:lnTo>
                <a:lnTo>
                  <a:pt x="650" y="2156"/>
                </a:lnTo>
                <a:lnTo>
                  <a:pt x="650" y="2156"/>
                </a:lnTo>
                <a:lnTo>
                  <a:pt x="650" y="2156"/>
                </a:lnTo>
                <a:lnTo>
                  <a:pt x="649" y="2155"/>
                </a:lnTo>
                <a:lnTo>
                  <a:pt x="649" y="2155"/>
                </a:lnTo>
                <a:lnTo>
                  <a:pt x="649" y="2155"/>
                </a:lnTo>
                <a:lnTo>
                  <a:pt x="649" y="2155"/>
                </a:lnTo>
                <a:lnTo>
                  <a:pt x="649" y="2155"/>
                </a:lnTo>
                <a:lnTo>
                  <a:pt x="649" y="2155"/>
                </a:lnTo>
                <a:lnTo>
                  <a:pt x="649" y="2155"/>
                </a:lnTo>
                <a:lnTo>
                  <a:pt x="649" y="2155"/>
                </a:lnTo>
                <a:lnTo>
                  <a:pt x="649" y="2155"/>
                </a:lnTo>
                <a:lnTo>
                  <a:pt x="649" y="2155"/>
                </a:lnTo>
                <a:lnTo>
                  <a:pt x="649" y="2155"/>
                </a:lnTo>
                <a:lnTo>
                  <a:pt x="649" y="2155"/>
                </a:lnTo>
                <a:lnTo>
                  <a:pt x="649" y="2155"/>
                </a:lnTo>
                <a:lnTo>
                  <a:pt x="649" y="2155"/>
                </a:lnTo>
                <a:lnTo>
                  <a:pt x="649" y="2154"/>
                </a:lnTo>
                <a:lnTo>
                  <a:pt x="649" y="2154"/>
                </a:lnTo>
                <a:lnTo>
                  <a:pt x="649" y="2154"/>
                </a:lnTo>
                <a:lnTo>
                  <a:pt x="649" y="2154"/>
                </a:lnTo>
                <a:lnTo>
                  <a:pt x="649" y="2154"/>
                </a:lnTo>
                <a:lnTo>
                  <a:pt x="648" y="2154"/>
                </a:lnTo>
                <a:lnTo>
                  <a:pt x="648" y="2154"/>
                </a:lnTo>
                <a:lnTo>
                  <a:pt x="648" y="2154"/>
                </a:lnTo>
                <a:lnTo>
                  <a:pt x="648" y="2154"/>
                </a:lnTo>
                <a:lnTo>
                  <a:pt x="648" y="2154"/>
                </a:lnTo>
                <a:lnTo>
                  <a:pt x="648" y="2154"/>
                </a:lnTo>
                <a:lnTo>
                  <a:pt x="648" y="2154"/>
                </a:lnTo>
                <a:lnTo>
                  <a:pt x="648" y="2154"/>
                </a:lnTo>
                <a:lnTo>
                  <a:pt x="648" y="2153"/>
                </a:lnTo>
                <a:lnTo>
                  <a:pt x="648" y="2153"/>
                </a:lnTo>
                <a:lnTo>
                  <a:pt x="647" y="2153"/>
                </a:lnTo>
                <a:lnTo>
                  <a:pt x="647" y="2153"/>
                </a:lnTo>
                <a:lnTo>
                  <a:pt x="647" y="2153"/>
                </a:lnTo>
                <a:lnTo>
                  <a:pt x="647" y="2153"/>
                </a:lnTo>
                <a:lnTo>
                  <a:pt x="647" y="2153"/>
                </a:lnTo>
                <a:lnTo>
                  <a:pt x="647" y="2153"/>
                </a:lnTo>
                <a:lnTo>
                  <a:pt x="647" y="2153"/>
                </a:lnTo>
                <a:lnTo>
                  <a:pt x="646" y="2153"/>
                </a:lnTo>
                <a:lnTo>
                  <a:pt x="646" y="2153"/>
                </a:lnTo>
                <a:lnTo>
                  <a:pt x="646" y="2153"/>
                </a:lnTo>
                <a:lnTo>
                  <a:pt x="646" y="2153"/>
                </a:lnTo>
                <a:lnTo>
                  <a:pt x="646" y="2153"/>
                </a:lnTo>
                <a:lnTo>
                  <a:pt x="646" y="2153"/>
                </a:lnTo>
                <a:lnTo>
                  <a:pt x="646" y="2153"/>
                </a:lnTo>
                <a:lnTo>
                  <a:pt x="646" y="2153"/>
                </a:lnTo>
                <a:lnTo>
                  <a:pt x="645" y="2153"/>
                </a:lnTo>
                <a:lnTo>
                  <a:pt x="645" y="2153"/>
                </a:lnTo>
                <a:lnTo>
                  <a:pt x="645" y="2153"/>
                </a:lnTo>
                <a:lnTo>
                  <a:pt x="645" y="2153"/>
                </a:lnTo>
                <a:lnTo>
                  <a:pt x="645" y="2153"/>
                </a:lnTo>
                <a:lnTo>
                  <a:pt x="645" y="2153"/>
                </a:lnTo>
                <a:lnTo>
                  <a:pt x="645" y="2153"/>
                </a:lnTo>
                <a:lnTo>
                  <a:pt x="644" y="2153"/>
                </a:lnTo>
                <a:lnTo>
                  <a:pt x="644" y="2153"/>
                </a:lnTo>
                <a:lnTo>
                  <a:pt x="644" y="2153"/>
                </a:lnTo>
                <a:lnTo>
                  <a:pt x="643" y="2153"/>
                </a:lnTo>
                <a:lnTo>
                  <a:pt x="643" y="2153"/>
                </a:lnTo>
                <a:lnTo>
                  <a:pt x="643" y="2153"/>
                </a:lnTo>
                <a:lnTo>
                  <a:pt x="643" y="2153"/>
                </a:lnTo>
                <a:lnTo>
                  <a:pt x="642" y="2153"/>
                </a:lnTo>
                <a:lnTo>
                  <a:pt x="642" y="2153"/>
                </a:lnTo>
                <a:lnTo>
                  <a:pt x="642" y="2153"/>
                </a:lnTo>
                <a:lnTo>
                  <a:pt x="642" y="2153"/>
                </a:lnTo>
                <a:lnTo>
                  <a:pt x="642" y="2153"/>
                </a:lnTo>
                <a:lnTo>
                  <a:pt x="642" y="2152"/>
                </a:lnTo>
                <a:lnTo>
                  <a:pt x="641" y="2152"/>
                </a:lnTo>
                <a:lnTo>
                  <a:pt x="641" y="2152"/>
                </a:lnTo>
                <a:lnTo>
                  <a:pt x="641" y="2152"/>
                </a:lnTo>
                <a:lnTo>
                  <a:pt x="641" y="2152"/>
                </a:lnTo>
                <a:lnTo>
                  <a:pt x="641" y="2152"/>
                </a:lnTo>
                <a:lnTo>
                  <a:pt x="641" y="2152"/>
                </a:lnTo>
                <a:lnTo>
                  <a:pt x="641" y="2152"/>
                </a:lnTo>
                <a:lnTo>
                  <a:pt x="641" y="2152"/>
                </a:lnTo>
                <a:lnTo>
                  <a:pt x="640" y="2152"/>
                </a:lnTo>
                <a:lnTo>
                  <a:pt x="640" y="2152"/>
                </a:lnTo>
                <a:lnTo>
                  <a:pt x="640" y="2152"/>
                </a:lnTo>
                <a:lnTo>
                  <a:pt x="640" y="2152"/>
                </a:lnTo>
                <a:lnTo>
                  <a:pt x="640" y="2152"/>
                </a:lnTo>
                <a:lnTo>
                  <a:pt x="640" y="2152"/>
                </a:lnTo>
                <a:lnTo>
                  <a:pt x="640" y="2152"/>
                </a:lnTo>
                <a:lnTo>
                  <a:pt x="640" y="2152"/>
                </a:lnTo>
                <a:lnTo>
                  <a:pt x="640" y="2152"/>
                </a:lnTo>
                <a:lnTo>
                  <a:pt x="640" y="2152"/>
                </a:lnTo>
                <a:lnTo>
                  <a:pt x="640" y="2152"/>
                </a:lnTo>
                <a:lnTo>
                  <a:pt x="640" y="2152"/>
                </a:lnTo>
                <a:lnTo>
                  <a:pt x="640" y="2152"/>
                </a:lnTo>
                <a:lnTo>
                  <a:pt x="640" y="2152"/>
                </a:lnTo>
                <a:lnTo>
                  <a:pt x="640" y="2152"/>
                </a:lnTo>
                <a:lnTo>
                  <a:pt x="639" y="2152"/>
                </a:lnTo>
                <a:lnTo>
                  <a:pt x="639" y="2152"/>
                </a:lnTo>
                <a:lnTo>
                  <a:pt x="639" y="2152"/>
                </a:lnTo>
                <a:lnTo>
                  <a:pt x="639" y="2152"/>
                </a:lnTo>
                <a:lnTo>
                  <a:pt x="639" y="2152"/>
                </a:lnTo>
                <a:lnTo>
                  <a:pt x="639" y="2152"/>
                </a:lnTo>
                <a:lnTo>
                  <a:pt x="639" y="2152"/>
                </a:lnTo>
                <a:lnTo>
                  <a:pt x="639" y="2152"/>
                </a:lnTo>
                <a:lnTo>
                  <a:pt x="639" y="2152"/>
                </a:lnTo>
                <a:lnTo>
                  <a:pt x="639" y="2152"/>
                </a:lnTo>
                <a:lnTo>
                  <a:pt x="639" y="2152"/>
                </a:lnTo>
                <a:lnTo>
                  <a:pt x="639" y="2152"/>
                </a:lnTo>
                <a:lnTo>
                  <a:pt x="638" y="2151"/>
                </a:lnTo>
                <a:lnTo>
                  <a:pt x="638" y="2151"/>
                </a:lnTo>
                <a:lnTo>
                  <a:pt x="638" y="2151"/>
                </a:lnTo>
                <a:lnTo>
                  <a:pt x="638" y="2151"/>
                </a:lnTo>
                <a:lnTo>
                  <a:pt x="638" y="2151"/>
                </a:lnTo>
                <a:lnTo>
                  <a:pt x="638" y="2151"/>
                </a:lnTo>
                <a:lnTo>
                  <a:pt x="638" y="2151"/>
                </a:lnTo>
                <a:lnTo>
                  <a:pt x="638" y="2151"/>
                </a:lnTo>
                <a:lnTo>
                  <a:pt x="638" y="2151"/>
                </a:lnTo>
                <a:lnTo>
                  <a:pt x="638" y="2151"/>
                </a:lnTo>
                <a:lnTo>
                  <a:pt x="638" y="2151"/>
                </a:lnTo>
                <a:lnTo>
                  <a:pt x="638" y="2151"/>
                </a:lnTo>
                <a:lnTo>
                  <a:pt x="638" y="2151"/>
                </a:lnTo>
                <a:lnTo>
                  <a:pt x="638" y="2151"/>
                </a:lnTo>
                <a:lnTo>
                  <a:pt x="637" y="2151"/>
                </a:lnTo>
                <a:lnTo>
                  <a:pt x="637" y="2151"/>
                </a:lnTo>
                <a:lnTo>
                  <a:pt x="637" y="2151"/>
                </a:lnTo>
                <a:lnTo>
                  <a:pt x="637" y="2151"/>
                </a:lnTo>
                <a:lnTo>
                  <a:pt x="637" y="2151"/>
                </a:lnTo>
                <a:lnTo>
                  <a:pt x="637" y="2151"/>
                </a:lnTo>
                <a:lnTo>
                  <a:pt x="637" y="2151"/>
                </a:lnTo>
                <a:lnTo>
                  <a:pt x="636" y="2151"/>
                </a:lnTo>
                <a:lnTo>
                  <a:pt x="636" y="2151"/>
                </a:lnTo>
                <a:lnTo>
                  <a:pt x="636" y="2151"/>
                </a:lnTo>
                <a:lnTo>
                  <a:pt x="636" y="2151"/>
                </a:lnTo>
                <a:lnTo>
                  <a:pt x="636" y="2151"/>
                </a:lnTo>
                <a:lnTo>
                  <a:pt x="636" y="2151"/>
                </a:lnTo>
                <a:lnTo>
                  <a:pt x="636" y="2151"/>
                </a:lnTo>
                <a:lnTo>
                  <a:pt x="636" y="2151"/>
                </a:lnTo>
                <a:lnTo>
                  <a:pt x="636" y="2151"/>
                </a:lnTo>
                <a:lnTo>
                  <a:pt x="636" y="2151"/>
                </a:lnTo>
                <a:lnTo>
                  <a:pt x="635" y="2151"/>
                </a:lnTo>
                <a:lnTo>
                  <a:pt x="635" y="2151"/>
                </a:lnTo>
                <a:lnTo>
                  <a:pt x="635" y="2151"/>
                </a:lnTo>
                <a:lnTo>
                  <a:pt x="635" y="2151"/>
                </a:lnTo>
                <a:lnTo>
                  <a:pt x="635" y="2151"/>
                </a:lnTo>
                <a:lnTo>
                  <a:pt x="635" y="2151"/>
                </a:lnTo>
                <a:lnTo>
                  <a:pt x="635" y="2151"/>
                </a:lnTo>
                <a:lnTo>
                  <a:pt x="635" y="2151"/>
                </a:lnTo>
                <a:lnTo>
                  <a:pt x="635" y="2151"/>
                </a:lnTo>
                <a:lnTo>
                  <a:pt x="635" y="2151"/>
                </a:lnTo>
                <a:lnTo>
                  <a:pt x="635" y="2151"/>
                </a:lnTo>
                <a:lnTo>
                  <a:pt x="635" y="2151"/>
                </a:lnTo>
                <a:lnTo>
                  <a:pt x="634" y="2151"/>
                </a:lnTo>
                <a:lnTo>
                  <a:pt x="634" y="2151"/>
                </a:lnTo>
                <a:lnTo>
                  <a:pt x="634" y="2151"/>
                </a:lnTo>
                <a:lnTo>
                  <a:pt x="634" y="2151"/>
                </a:lnTo>
                <a:lnTo>
                  <a:pt x="634" y="2151"/>
                </a:lnTo>
                <a:lnTo>
                  <a:pt x="634" y="2151"/>
                </a:lnTo>
                <a:lnTo>
                  <a:pt x="634" y="2151"/>
                </a:lnTo>
                <a:lnTo>
                  <a:pt x="634" y="2151"/>
                </a:lnTo>
                <a:lnTo>
                  <a:pt x="634" y="2151"/>
                </a:lnTo>
                <a:lnTo>
                  <a:pt x="634" y="2151"/>
                </a:lnTo>
                <a:lnTo>
                  <a:pt x="634" y="2151"/>
                </a:lnTo>
                <a:lnTo>
                  <a:pt x="634" y="2151"/>
                </a:lnTo>
                <a:lnTo>
                  <a:pt x="634" y="2151"/>
                </a:lnTo>
                <a:lnTo>
                  <a:pt x="634" y="2151"/>
                </a:lnTo>
                <a:lnTo>
                  <a:pt x="634" y="2151"/>
                </a:lnTo>
                <a:lnTo>
                  <a:pt x="634" y="2151"/>
                </a:lnTo>
                <a:lnTo>
                  <a:pt x="634" y="2151"/>
                </a:lnTo>
                <a:lnTo>
                  <a:pt x="633" y="2151"/>
                </a:lnTo>
                <a:lnTo>
                  <a:pt x="633" y="2151"/>
                </a:lnTo>
                <a:lnTo>
                  <a:pt x="633" y="2151"/>
                </a:lnTo>
                <a:lnTo>
                  <a:pt x="633" y="2151"/>
                </a:lnTo>
                <a:lnTo>
                  <a:pt x="633" y="2151"/>
                </a:lnTo>
                <a:lnTo>
                  <a:pt x="633" y="2151"/>
                </a:lnTo>
                <a:lnTo>
                  <a:pt x="633" y="2151"/>
                </a:lnTo>
                <a:lnTo>
                  <a:pt x="633" y="2151"/>
                </a:lnTo>
                <a:lnTo>
                  <a:pt x="633" y="2151"/>
                </a:lnTo>
                <a:lnTo>
                  <a:pt x="633" y="2151"/>
                </a:lnTo>
                <a:lnTo>
                  <a:pt x="633" y="2151"/>
                </a:lnTo>
                <a:lnTo>
                  <a:pt x="633" y="2151"/>
                </a:lnTo>
                <a:lnTo>
                  <a:pt x="632" y="2151"/>
                </a:lnTo>
                <a:lnTo>
                  <a:pt x="632" y="2151"/>
                </a:lnTo>
                <a:lnTo>
                  <a:pt x="632" y="2151"/>
                </a:lnTo>
                <a:lnTo>
                  <a:pt x="632" y="2151"/>
                </a:lnTo>
                <a:lnTo>
                  <a:pt x="632" y="2151"/>
                </a:lnTo>
                <a:lnTo>
                  <a:pt x="632" y="2151"/>
                </a:lnTo>
                <a:lnTo>
                  <a:pt x="632" y="2151"/>
                </a:lnTo>
                <a:lnTo>
                  <a:pt x="632" y="2151"/>
                </a:lnTo>
                <a:lnTo>
                  <a:pt x="632" y="2152"/>
                </a:lnTo>
                <a:lnTo>
                  <a:pt x="632" y="2152"/>
                </a:lnTo>
                <a:lnTo>
                  <a:pt x="632" y="2152"/>
                </a:lnTo>
                <a:lnTo>
                  <a:pt x="632" y="2152"/>
                </a:lnTo>
                <a:lnTo>
                  <a:pt x="632" y="2152"/>
                </a:lnTo>
                <a:lnTo>
                  <a:pt x="632" y="2152"/>
                </a:lnTo>
                <a:lnTo>
                  <a:pt x="632" y="2152"/>
                </a:lnTo>
                <a:lnTo>
                  <a:pt x="631" y="2152"/>
                </a:lnTo>
                <a:lnTo>
                  <a:pt x="631" y="2152"/>
                </a:lnTo>
                <a:lnTo>
                  <a:pt x="631" y="2152"/>
                </a:lnTo>
                <a:lnTo>
                  <a:pt x="631" y="2152"/>
                </a:lnTo>
                <a:lnTo>
                  <a:pt x="631" y="2152"/>
                </a:lnTo>
                <a:lnTo>
                  <a:pt x="631" y="2152"/>
                </a:lnTo>
                <a:lnTo>
                  <a:pt x="631" y="2152"/>
                </a:lnTo>
                <a:lnTo>
                  <a:pt x="631" y="2152"/>
                </a:lnTo>
                <a:lnTo>
                  <a:pt x="631" y="2152"/>
                </a:lnTo>
                <a:lnTo>
                  <a:pt x="631" y="2152"/>
                </a:lnTo>
                <a:lnTo>
                  <a:pt x="631" y="2152"/>
                </a:lnTo>
                <a:lnTo>
                  <a:pt x="631" y="2152"/>
                </a:lnTo>
                <a:lnTo>
                  <a:pt x="630" y="2152"/>
                </a:lnTo>
                <a:lnTo>
                  <a:pt x="630" y="2151"/>
                </a:lnTo>
                <a:lnTo>
                  <a:pt x="630" y="2151"/>
                </a:lnTo>
                <a:lnTo>
                  <a:pt x="630" y="2151"/>
                </a:lnTo>
                <a:lnTo>
                  <a:pt x="630" y="2151"/>
                </a:lnTo>
                <a:lnTo>
                  <a:pt x="630" y="2151"/>
                </a:lnTo>
                <a:lnTo>
                  <a:pt x="630" y="2151"/>
                </a:lnTo>
                <a:lnTo>
                  <a:pt x="630" y="2151"/>
                </a:lnTo>
                <a:lnTo>
                  <a:pt x="630" y="2151"/>
                </a:lnTo>
                <a:lnTo>
                  <a:pt x="630" y="2151"/>
                </a:lnTo>
                <a:lnTo>
                  <a:pt x="630" y="2151"/>
                </a:lnTo>
                <a:lnTo>
                  <a:pt x="630" y="2151"/>
                </a:lnTo>
                <a:lnTo>
                  <a:pt x="630" y="2151"/>
                </a:lnTo>
                <a:lnTo>
                  <a:pt x="629" y="2151"/>
                </a:lnTo>
                <a:lnTo>
                  <a:pt x="629" y="2151"/>
                </a:lnTo>
                <a:lnTo>
                  <a:pt x="629" y="2151"/>
                </a:lnTo>
                <a:lnTo>
                  <a:pt x="629" y="2151"/>
                </a:lnTo>
                <a:lnTo>
                  <a:pt x="629" y="2151"/>
                </a:lnTo>
                <a:lnTo>
                  <a:pt x="629" y="2151"/>
                </a:lnTo>
                <a:lnTo>
                  <a:pt x="629" y="2151"/>
                </a:lnTo>
                <a:lnTo>
                  <a:pt x="629" y="2151"/>
                </a:lnTo>
                <a:lnTo>
                  <a:pt x="629" y="2151"/>
                </a:lnTo>
                <a:lnTo>
                  <a:pt x="629" y="2151"/>
                </a:lnTo>
                <a:lnTo>
                  <a:pt x="629" y="2151"/>
                </a:lnTo>
                <a:lnTo>
                  <a:pt x="628" y="2151"/>
                </a:lnTo>
                <a:lnTo>
                  <a:pt x="628" y="2151"/>
                </a:lnTo>
                <a:lnTo>
                  <a:pt x="628" y="2150"/>
                </a:lnTo>
                <a:lnTo>
                  <a:pt x="628" y="2150"/>
                </a:lnTo>
                <a:lnTo>
                  <a:pt x="628" y="2150"/>
                </a:lnTo>
                <a:lnTo>
                  <a:pt x="628" y="2150"/>
                </a:lnTo>
                <a:lnTo>
                  <a:pt x="628" y="2150"/>
                </a:lnTo>
                <a:lnTo>
                  <a:pt x="628" y="2150"/>
                </a:lnTo>
                <a:lnTo>
                  <a:pt x="628" y="2150"/>
                </a:lnTo>
                <a:lnTo>
                  <a:pt x="628" y="2150"/>
                </a:lnTo>
                <a:lnTo>
                  <a:pt x="628" y="2150"/>
                </a:lnTo>
                <a:lnTo>
                  <a:pt x="627" y="2150"/>
                </a:lnTo>
                <a:lnTo>
                  <a:pt x="627" y="2150"/>
                </a:lnTo>
                <a:lnTo>
                  <a:pt x="627" y="2150"/>
                </a:lnTo>
                <a:lnTo>
                  <a:pt x="627" y="2150"/>
                </a:lnTo>
                <a:lnTo>
                  <a:pt x="627" y="2150"/>
                </a:lnTo>
                <a:lnTo>
                  <a:pt x="627" y="2150"/>
                </a:lnTo>
                <a:lnTo>
                  <a:pt x="627" y="2149"/>
                </a:lnTo>
                <a:lnTo>
                  <a:pt x="627" y="2149"/>
                </a:lnTo>
                <a:lnTo>
                  <a:pt x="627" y="2149"/>
                </a:lnTo>
                <a:lnTo>
                  <a:pt x="627" y="2149"/>
                </a:lnTo>
                <a:lnTo>
                  <a:pt x="626" y="2149"/>
                </a:lnTo>
                <a:lnTo>
                  <a:pt x="626" y="2149"/>
                </a:lnTo>
                <a:lnTo>
                  <a:pt x="626" y="2149"/>
                </a:lnTo>
                <a:lnTo>
                  <a:pt x="626" y="2149"/>
                </a:lnTo>
                <a:lnTo>
                  <a:pt x="626" y="2149"/>
                </a:lnTo>
                <a:lnTo>
                  <a:pt x="626" y="2149"/>
                </a:lnTo>
                <a:lnTo>
                  <a:pt x="626" y="2149"/>
                </a:lnTo>
                <a:lnTo>
                  <a:pt x="625" y="2149"/>
                </a:lnTo>
                <a:lnTo>
                  <a:pt x="625" y="2149"/>
                </a:lnTo>
                <a:lnTo>
                  <a:pt x="625" y="2149"/>
                </a:lnTo>
                <a:lnTo>
                  <a:pt x="625" y="2149"/>
                </a:lnTo>
                <a:lnTo>
                  <a:pt x="625" y="2149"/>
                </a:lnTo>
                <a:lnTo>
                  <a:pt x="625" y="2149"/>
                </a:lnTo>
                <a:lnTo>
                  <a:pt x="625" y="2149"/>
                </a:lnTo>
                <a:lnTo>
                  <a:pt x="625" y="2149"/>
                </a:lnTo>
                <a:lnTo>
                  <a:pt x="625" y="2149"/>
                </a:lnTo>
                <a:lnTo>
                  <a:pt x="625"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3" y="2149"/>
                </a:lnTo>
                <a:lnTo>
                  <a:pt x="623" y="2149"/>
                </a:lnTo>
                <a:lnTo>
                  <a:pt x="623" y="2149"/>
                </a:lnTo>
                <a:lnTo>
                  <a:pt x="623" y="2149"/>
                </a:lnTo>
                <a:lnTo>
                  <a:pt x="623" y="2149"/>
                </a:lnTo>
                <a:lnTo>
                  <a:pt x="623" y="2149"/>
                </a:lnTo>
                <a:lnTo>
                  <a:pt x="623" y="2149"/>
                </a:lnTo>
                <a:lnTo>
                  <a:pt x="623" y="2149"/>
                </a:lnTo>
                <a:lnTo>
                  <a:pt x="623" y="2149"/>
                </a:lnTo>
                <a:lnTo>
                  <a:pt x="623" y="2149"/>
                </a:lnTo>
                <a:lnTo>
                  <a:pt x="623" y="2149"/>
                </a:lnTo>
                <a:lnTo>
                  <a:pt x="623" y="2149"/>
                </a:lnTo>
                <a:lnTo>
                  <a:pt x="623" y="2149"/>
                </a:lnTo>
                <a:lnTo>
                  <a:pt x="623" y="2149"/>
                </a:lnTo>
                <a:lnTo>
                  <a:pt x="622" y="2149"/>
                </a:lnTo>
                <a:lnTo>
                  <a:pt x="622" y="2149"/>
                </a:lnTo>
                <a:lnTo>
                  <a:pt x="622" y="2149"/>
                </a:lnTo>
                <a:lnTo>
                  <a:pt x="621" y="2149"/>
                </a:lnTo>
                <a:lnTo>
                  <a:pt x="621" y="2149"/>
                </a:lnTo>
                <a:lnTo>
                  <a:pt x="621" y="2149"/>
                </a:lnTo>
                <a:lnTo>
                  <a:pt x="620" y="2149"/>
                </a:lnTo>
                <a:lnTo>
                  <a:pt x="620" y="2149"/>
                </a:lnTo>
                <a:lnTo>
                  <a:pt x="620" y="2149"/>
                </a:lnTo>
                <a:lnTo>
                  <a:pt x="620" y="2149"/>
                </a:lnTo>
                <a:lnTo>
                  <a:pt x="619" y="2149"/>
                </a:lnTo>
                <a:lnTo>
                  <a:pt x="619" y="2148"/>
                </a:lnTo>
                <a:lnTo>
                  <a:pt x="619" y="2148"/>
                </a:lnTo>
                <a:lnTo>
                  <a:pt x="618" y="2148"/>
                </a:lnTo>
                <a:lnTo>
                  <a:pt x="618" y="2148"/>
                </a:lnTo>
                <a:lnTo>
                  <a:pt x="618" y="2148"/>
                </a:lnTo>
                <a:lnTo>
                  <a:pt x="618" y="2148"/>
                </a:lnTo>
                <a:lnTo>
                  <a:pt x="618" y="2148"/>
                </a:lnTo>
                <a:lnTo>
                  <a:pt x="618" y="2148"/>
                </a:lnTo>
                <a:lnTo>
                  <a:pt x="618" y="2148"/>
                </a:lnTo>
                <a:lnTo>
                  <a:pt x="618" y="2148"/>
                </a:lnTo>
                <a:lnTo>
                  <a:pt x="618" y="2148"/>
                </a:lnTo>
                <a:lnTo>
                  <a:pt x="618" y="2148"/>
                </a:lnTo>
                <a:lnTo>
                  <a:pt x="618" y="2148"/>
                </a:lnTo>
                <a:lnTo>
                  <a:pt x="618" y="2148"/>
                </a:lnTo>
                <a:lnTo>
                  <a:pt x="617" y="2148"/>
                </a:lnTo>
                <a:lnTo>
                  <a:pt x="617" y="2148"/>
                </a:lnTo>
                <a:lnTo>
                  <a:pt x="617" y="2148"/>
                </a:lnTo>
                <a:lnTo>
                  <a:pt x="617" y="2148"/>
                </a:lnTo>
                <a:lnTo>
                  <a:pt x="617" y="2148"/>
                </a:lnTo>
                <a:lnTo>
                  <a:pt x="617" y="2148"/>
                </a:lnTo>
                <a:lnTo>
                  <a:pt x="617" y="2148"/>
                </a:lnTo>
                <a:lnTo>
                  <a:pt x="617" y="2148"/>
                </a:lnTo>
                <a:lnTo>
                  <a:pt x="616" y="2148"/>
                </a:lnTo>
                <a:lnTo>
                  <a:pt x="616" y="2148"/>
                </a:lnTo>
                <a:lnTo>
                  <a:pt x="616" y="2148"/>
                </a:lnTo>
                <a:lnTo>
                  <a:pt x="616" y="2148"/>
                </a:lnTo>
                <a:lnTo>
                  <a:pt x="616" y="2148"/>
                </a:lnTo>
                <a:lnTo>
                  <a:pt x="616" y="2148"/>
                </a:lnTo>
                <a:lnTo>
                  <a:pt x="615" y="2148"/>
                </a:lnTo>
                <a:lnTo>
                  <a:pt x="615" y="2148"/>
                </a:lnTo>
                <a:lnTo>
                  <a:pt x="615" y="2148"/>
                </a:lnTo>
                <a:lnTo>
                  <a:pt x="614" y="2148"/>
                </a:lnTo>
                <a:lnTo>
                  <a:pt x="614" y="2148"/>
                </a:lnTo>
                <a:lnTo>
                  <a:pt x="614" y="2148"/>
                </a:lnTo>
                <a:lnTo>
                  <a:pt x="614" y="2148"/>
                </a:lnTo>
                <a:lnTo>
                  <a:pt x="614" y="2148"/>
                </a:lnTo>
                <a:lnTo>
                  <a:pt x="614" y="2148"/>
                </a:lnTo>
                <a:lnTo>
                  <a:pt x="614" y="2148"/>
                </a:lnTo>
                <a:lnTo>
                  <a:pt x="613" y="2148"/>
                </a:lnTo>
                <a:lnTo>
                  <a:pt x="613" y="2148"/>
                </a:lnTo>
                <a:lnTo>
                  <a:pt x="613" y="2148"/>
                </a:lnTo>
                <a:lnTo>
                  <a:pt x="613" y="2148"/>
                </a:lnTo>
                <a:lnTo>
                  <a:pt x="613" y="2148"/>
                </a:lnTo>
                <a:lnTo>
                  <a:pt x="613" y="2148"/>
                </a:lnTo>
                <a:lnTo>
                  <a:pt x="613" y="2148"/>
                </a:lnTo>
                <a:lnTo>
                  <a:pt x="613" y="2148"/>
                </a:lnTo>
                <a:lnTo>
                  <a:pt x="613" y="2148"/>
                </a:lnTo>
                <a:lnTo>
                  <a:pt x="612" y="2148"/>
                </a:lnTo>
                <a:lnTo>
                  <a:pt x="612" y="2148"/>
                </a:lnTo>
                <a:lnTo>
                  <a:pt x="612" y="2148"/>
                </a:lnTo>
                <a:lnTo>
                  <a:pt x="612" y="2148"/>
                </a:lnTo>
                <a:lnTo>
                  <a:pt x="612" y="2148"/>
                </a:lnTo>
                <a:lnTo>
                  <a:pt x="612" y="2148"/>
                </a:lnTo>
                <a:lnTo>
                  <a:pt x="612" y="2148"/>
                </a:lnTo>
                <a:lnTo>
                  <a:pt x="612" y="2148"/>
                </a:lnTo>
                <a:lnTo>
                  <a:pt x="612" y="2148"/>
                </a:lnTo>
                <a:lnTo>
                  <a:pt x="612" y="2148"/>
                </a:lnTo>
                <a:lnTo>
                  <a:pt x="611" y="2148"/>
                </a:lnTo>
                <a:lnTo>
                  <a:pt x="611" y="2148"/>
                </a:lnTo>
                <a:lnTo>
                  <a:pt x="611" y="2147"/>
                </a:lnTo>
                <a:lnTo>
                  <a:pt x="611" y="2147"/>
                </a:lnTo>
                <a:lnTo>
                  <a:pt x="611" y="2147"/>
                </a:lnTo>
                <a:lnTo>
                  <a:pt x="611" y="2147"/>
                </a:lnTo>
                <a:lnTo>
                  <a:pt x="611" y="2147"/>
                </a:lnTo>
                <a:lnTo>
                  <a:pt x="610" y="2147"/>
                </a:lnTo>
                <a:lnTo>
                  <a:pt x="610" y="2147"/>
                </a:lnTo>
                <a:lnTo>
                  <a:pt x="610" y="2146"/>
                </a:lnTo>
                <a:lnTo>
                  <a:pt x="610" y="2146"/>
                </a:lnTo>
                <a:lnTo>
                  <a:pt x="610" y="2146"/>
                </a:lnTo>
                <a:lnTo>
                  <a:pt x="610" y="2146"/>
                </a:lnTo>
                <a:lnTo>
                  <a:pt x="610" y="2146"/>
                </a:lnTo>
                <a:lnTo>
                  <a:pt x="610" y="2146"/>
                </a:lnTo>
                <a:lnTo>
                  <a:pt x="609" y="2146"/>
                </a:lnTo>
                <a:lnTo>
                  <a:pt x="609" y="2146"/>
                </a:lnTo>
                <a:lnTo>
                  <a:pt x="609" y="2146"/>
                </a:lnTo>
                <a:lnTo>
                  <a:pt x="609" y="2146"/>
                </a:lnTo>
                <a:lnTo>
                  <a:pt x="609" y="2145"/>
                </a:lnTo>
                <a:lnTo>
                  <a:pt x="609" y="2145"/>
                </a:lnTo>
                <a:lnTo>
                  <a:pt x="609" y="2145"/>
                </a:lnTo>
                <a:lnTo>
                  <a:pt x="608" y="2145"/>
                </a:lnTo>
                <a:lnTo>
                  <a:pt x="608" y="2145"/>
                </a:lnTo>
                <a:lnTo>
                  <a:pt x="608" y="2145"/>
                </a:lnTo>
                <a:lnTo>
                  <a:pt x="608" y="2145"/>
                </a:lnTo>
                <a:lnTo>
                  <a:pt x="608" y="2145"/>
                </a:lnTo>
                <a:lnTo>
                  <a:pt x="608" y="2145"/>
                </a:lnTo>
                <a:lnTo>
                  <a:pt x="608" y="2145"/>
                </a:lnTo>
                <a:lnTo>
                  <a:pt x="607" y="2145"/>
                </a:lnTo>
                <a:lnTo>
                  <a:pt x="607" y="2145"/>
                </a:lnTo>
                <a:lnTo>
                  <a:pt x="607" y="2145"/>
                </a:lnTo>
                <a:lnTo>
                  <a:pt x="607" y="2145"/>
                </a:lnTo>
                <a:lnTo>
                  <a:pt x="607" y="2145"/>
                </a:lnTo>
                <a:lnTo>
                  <a:pt x="607" y="2145"/>
                </a:lnTo>
                <a:lnTo>
                  <a:pt x="606" y="2145"/>
                </a:lnTo>
                <a:lnTo>
                  <a:pt x="606" y="2144"/>
                </a:lnTo>
                <a:lnTo>
                  <a:pt x="606" y="2144"/>
                </a:lnTo>
                <a:lnTo>
                  <a:pt x="606" y="2144"/>
                </a:lnTo>
                <a:lnTo>
                  <a:pt x="606" y="2144"/>
                </a:lnTo>
                <a:lnTo>
                  <a:pt x="606" y="2144"/>
                </a:lnTo>
                <a:lnTo>
                  <a:pt x="606" y="2144"/>
                </a:lnTo>
                <a:lnTo>
                  <a:pt x="605" y="2144"/>
                </a:lnTo>
                <a:lnTo>
                  <a:pt x="605" y="2144"/>
                </a:lnTo>
                <a:lnTo>
                  <a:pt x="605" y="2144"/>
                </a:lnTo>
                <a:lnTo>
                  <a:pt x="605" y="2144"/>
                </a:lnTo>
                <a:lnTo>
                  <a:pt x="605" y="2144"/>
                </a:lnTo>
                <a:lnTo>
                  <a:pt x="605" y="2144"/>
                </a:lnTo>
                <a:lnTo>
                  <a:pt x="605" y="2144"/>
                </a:lnTo>
                <a:lnTo>
                  <a:pt x="605" y="2144"/>
                </a:lnTo>
                <a:lnTo>
                  <a:pt x="605" y="2144"/>
                </a:lnTo>
                <a:lnTo>
                  <a:pt x="605" y="2144"/>
                </a:lnTo>
                <a:lnTo>
                  <a:pt x="605" y="2144"/>
                </a:lnTo>
                <a:lnTo>
                  <a:pt x="604" y="2144"/>
                </a:lnTo>
                <a:lnTo>
                  <a:pt x="604" y="2144"/>
                </a:lnTo>
                <a:lnTo>
                  <a:pt x="604" y="2144"/>
                </a:lnTo>
                <a:lnTo>
                  <a:pt x="604" y="2144"/>
                </a:lnTo>
                <a:lnTo>
                  <a:pt x="604" y="2144"/>
                </a:lnTo>
                <a:lnTo>
                  <a:pt x="604" y="2144"/>
                </a:lnTo>
                <a:lnTo>
                  <a:pt x="604" y="2144"/>
                </a:lnTo>
                <a:lnTo>
                  <a:pt x="604" y="2144"/>
                </a:lnTo>
                <a:lnTo>
                  <a:pt x="604" y="2144"/>
                </a:lnTo>
                <a:lnTo>
                  <a:pt x="604" y="2144"/>
                </a:lnTo>
                <a:lnTo>
                  <a:pt x="604" y="2144"/>
                </a:lnTo>
                <a:lnTo>
                  <a:pt x="604" y="2144"/>
                </a:lnTo>
                <a:lnTo>
                  <a:pt x="603" y="2144"/>
                </a:lnTo>
                <a:lnTo>
                  <a:pt x="603" y="2144"/>
                </a:lnTo>
                <a:lnTo>
                  <a:pt x="603" y="2144"/>
                </a:lnTo>
                <a:lnTo>
                  <a:pt x="603" y="2144"/>
                </a:lnTo>
                <a:lnTo>
                  <a:pt x="603" y="2144"/>
                </a:lnTo>
                <a:lnTo>
                  <a:pt x="603" y="2144"/>
                </a:lnTo>
                <a:lnTo>
                  <a:pt x="603" y="2144"/>
                </a:lnTo>
                <a:lnTo>
                  <a:pt x="603" y="2144"/>
                </a:lnTo>
                <a:lnTo>
                  <a:pt x="603" y="2144"/>
                </a:lnTo>
                <a:lnTo>
                  <a:pt x="602" y="2143"/>
                </a:lnTo>
                <a:lnTo>
                  <a:pt x="602" y="2143"/>
                </a:lnTo>
                <a:lnTo>
                  <a:pt x="602" y="2143"/>
                </a:lnTo>
                <a:lnTo>
                  <a:pt x="602" y="2143"/>
                </a:lnTo>
                <a:lnTo>
                  <a:pt x="602" y="2143"/>
                </a:lnTo>
                <a:lnTo>
                  <a:pt x="602" y="2143"/>
                </a:lnTo>
                <a:lnTo>
                  <a:pt x="602" y="2143"/>
                </a:lnTo>
                <a:lnTo>
                  <a:pt x="602" y="2143"/>
                </a:lnTo>
                <a:lnTo>
                  <a:pt x="602" y="2143"/>
                </a:lnTo>
                <a:lnTo>
                  <a:pt x="602" y="2143"/>
                </a:lnTo>
                <a:lnTo>
                  <a:pt x="602" y="2143"/>
                </a:lnTo>
                <a:lnTo>
                  <a:pt x="602" y="2143"/>
                </a:lnTo>
                <a:lnTo>
                  <a:pt x="601" y="2143"/>
                </a:lnTo>
                <a:lnTo>
                  <a:pt x="601" y="2143"/>
                </a:lnTo>
                <a:lnTo>
                  <a:pt x="601" y="2143"/>
                </a:lnTo>
                <a:lnTo>
                  <a:pt x="601" y="2143"/>
                </a:lnTo>
                <a:lnTo>
                  <a:pt x="601" y="2143"/>
                </a:lnTo>
                <a:lnTo>
                  <a:pt x="601" y="2143"/>
                </a:lnTo>
                <a:lnTo>
                  <a:pt x="600" y="2142"/>
                </a:lnTo>
                <a:lnTo>
                  <a:pt x="600" y="2142"/>
                </a:lnTo>
                <a:lnTo>
                  <a:pt x="600" y="2142"/>
                </a:lnTo>
                <a:lnTo>
                  <a:pt x="600" y="2142"/>
                </a:lnTo>
                <a:lnTo>
                  <a:pt x="600" y="2142"/>
                </a:lnTo>
                <a:lnTo>
                  <a:pt x="600" y="2142"/>
                </a:lnTo>
                <a:lnTo>
                  <a:pt x="600" y="2142"/>
                </a:lnTo>
                <a:lnTo>
                  <a:pt x="600" y="2142"/>
                </a:lnTo>
                <a:lnTo>
                  <a:pt x="600" y="2142"/>
                </a:lnTo>
                <a:lnTo>
                  <a:pt x="599" y="2142"/>
                </a:lnTo>
                <a:lnTo>
                  <a:pt x="599" y="2142"/>
                </a:lnTo>
                <a:lnTo>
                  <a:pt x="599" y="2142"/>
                </a:lnTo>
                <a:lnTo>
                  <a:pt x="599" y="2141"/>
                </a:lnTo>
                <a:lnTo>
                  <a:pt x="599" y="2141"/>
                </a:lnTo>
                <a:lnTo>
                  <a:pt x="599" y="2141"/>
                </a:lnTo>
                <a:lnTo>
                  <a:pt x="599" y="2141"/>
                </a:lnTo>
                <a:lnTo>
                  <a:pt x="599" y="2141"/>
                </a:lnTo>
                <a:lnTo>
                  <a:pt x="598" y="2141"/>
                </a:lnTo>
                <a:lnTo>
                  <a:pt x="598" y="2141"/>
                </a:lnTo>
                <a:lnTo>
                  <a:pt x="598" y="2141"/>
                </a:lnTo>
                <a:lnTo>
                  <a:pt x="598" y="2141"/>
                </a:lnTo>
                <a:lnTo>
                  <a:pt x="598" y="2141"/>
                </a:lnTo>
                <a:lnTo>
                  <a:pt x="598" y="2141"/>
                </a:lnTo>
                <a:lnTo>
                  <a:pt x="598" y="2141"/>
                </a:lnTo>
                <a:lnTo>
                  <a:pt x="598" y="2141"/>
                </a:lnTo>
                <a:lnTo>
                  <a:pt x="598" y="2141"/>
                </a:lnTo>
                <a:lnTo>
                  <a:pt x="598" y="2141"/>
                </a:lnTo>
                <a:lnTo>
                  <a:pt x="598" y="2141"/>
                </a:lnTo>
                <a:lnTo>
                  <a:pt x="597" y="2141"/>
                </a:lnTo>
                <a:lnTo>
                  <a:pt x="597" y="2141"/>
                </a:lnTo>
                <a:lnTo>
                  <a:pt x="597" y="2141"/>
                </a:lnTo>
                <a:lnTo>
                  <a:pt x="597" y="2141"/>
                </a:lnTo>
                <a:lnTo>
                  <a:pt x="597" y="2140"/>
                </a:lnTo>
                <a:lnTo>
                  <a:pt x="597" y="2140"/>
                </a:lnTo>
                <a:lnTo>
                  <a:pt x="597" y="2140"/>
                </a:lnTo>
                <a:lnTo>
                  <a:pt x="597" y="2140"/>
                </a:lnTo>
                <a:lnTo>
                  <a:pt x="597" y="2140"/>
                </a:lnTo>
                <a:lnTo>
                  <a:pt x="597" y="2140"/>
                </a:lnTo>
                <a:lnTo>
                  <a:pt x="597" y="2140"/>
                </a:lnTo>
                <a:lnTo>
                  <a:pt x="597" y="2140"/>
                </a:lnTo>
                <a:lnTo>
                  <a:pt x="596" y="2140"/>
                </a:lnTo>
                <a:lnTo>
                  <a:pt x="596" y="2140"/>
                </a:lnTo>
                <a:lnTo>
                  <a:pt x="596" y="2140"/>
                </a:lnTo>
                <a:lnTo>
                  <a:pt x="596" y="2140"/>
                </a:lnTo>
                <a:lnTo>
                  <a:pt x="596" y="2140"/>
                </a:lnTo>
                <a:lnTo>
                  <a:pt x="596" y="2140"/>
                </a:lnTo>
                <a:lnTo>
                  <a:pt x="596" y="2140"/>
                </a:lnTo>
                <a:lnTo>
                  <a:pt x="596" y="2140"/>
                </a:lnTo>
                <a:lnTo>
                  <a:pt x="596" y="2140"/>
                </a:lnTo>
                <a:lnTo>
                  <a:pt x="596" y="2140"/>
                </a:lnTo>
                <a:lnTo>
                  <a:pt x="596" y="2140"/>
                </a:lnTo>
                <a:lnTo>
                  <a:pt x="596" y="2140"/>
                </a:lnTo>
                <a:lnTo>
                  <a:pt x="596" y="2140"/>
                </a:lnTo>
                <a:lnTo>
                  <a:pt x="596" y="2140"/>
                </a:lnTo>
                <a:lnTo>
                  <a:pt x="596" y="2140"/>
                </a:lnTo>
                <a:lnTo>
                  <a:pt x="596" y="2140"/>
                </a:lnTo>
                <a:lnTo>
                  <a:pt x="596" y="2139"/>
                </a:lnTo>
                <a:lnTo>
                  <a:pt x="596" y="2139"/>
                </a:lnTo>
                <a:lnTo>
                  <a:pt x="595" y="2139"/>
                </a:lnTo>
                <a:lnTo>
                  <a:pt x="595" y="2139"/>
                </a:lnTo>
                <a:lnTo>
                  <a:pt x="595" y="2139"/>
                </a:lnTo>
                <a:lnTo>
                  <a:pt x="595" y="2139"/>
                </a:lnTo>
                <a:lnTo>
                  <a:pt x="595" y="2139"/>
                </a:lnTo>
                <a:lnTo>
                  <a:pt x="595" y="2138"/>
                </a:lnTo>
                <a:lnTo>
                  <a:pt x="595" y="2138"/>
                </a:lnTo>
                <a:lnTo>
                  <a:pt x="595" y="2138"/>
                </a:lnTo>
                <a:lnTo>
                  <a:pt x="595" y="2138"/>
                </a:lnTo>
                <a:lnTo>
                  <a:pt x="595" y="2138"/>
                </a:lnTo>
                <a:lnTo>
                  <a:pt x="595" y="2138"/>
                </a:lnTo>
                <a:lnTo>
                  <a:pt x="595" y="2138"/>
                </a:lnTo>
                <a:lnTo>
                  <a:pt x="595" y="2138"/>
                </a:lnTo>
                <a:lnTo>
                  <a:pt x="595" y="2138"/>
                </a:lnTo>
                <a:lnTo>
                  <a:pt x="595" y="2138"/>
                </a:lnTo>
                <a:lnTo>
                  <a:pt x="595" y="2138"/>
                </a:lnTo>
                <a:lnTo>
                  <a:pt x="595" y="2138"/>
                </a:lnTo>
                <a:lnTo>
                  <a:pt x="595" y="2138"/>
                </a:lnTo>
                <a:lnTo>
                  <a:pt x="595" y="2138"/>
                </a:lnTo>
                <a:lnTo>
                  <a:pt x="595" y="2138"/>
                </a:lnTo>
                <a:lnTo>
                  <a:pt x="595" y="2138"/>
                </a:lnTo>
                <a:lnTo>
                  <a:pt x="595" y="2138"/>
                </a:lnTo>
                <a:lnTo>
                  <a:pt x="595" y="2137"/>
                </a:lnTo>
                <a:lnTo>
                  <a:pt x="595" y="2137"/>
                </a:lnTo>
                <a:lnTo>
                  <a:pt x="595" y="2137"/>
                </a:lnTo>
                <a:lnTo>
                  <a:pt x="595" y="2137"/>
                </a:lnTo>
                <a:lnTo>
                  <a:pt x="595" y="2137"/>
                </a:lnTo>
                <a:lnTo>
                  <a:pt x="595" y="2137"/>
                </a:lnTo>
                <a:lnTo>
                  <a:pt x="595" y="2137"/>
                </a:lnTo>
                <a:lnTo>
                  <a:pt x="595" y="2137"/>
                </a:lnTo>
                <a:lnTo>
                  <a:pt x="595" y="2137"/>
                </a:lnTo>
                <a:lnTo>
                  <a:pt x="594" y="2137"/>
                </a:lnTo>
                <a:lnTo>
                  <a:pt x="594" y="2137"/>
                </a:lnTo>
                <a:lnTo>
                  <a:pt x="594" y="2136"/>
                </a:lnTo>
                <a:lnTo>
                  <a:pt x="594" y="2136"/>
                </a:lnTo>
                <a:lnTo>
                  <a:pt x="594" y="2136"/>
                </a:lnTo>
                <a:lnTo>
                  <a:pt x="594" y="2136"/>
                </a:lnTo>
                <a:lnTo>
                  <a:pt x="594" y="2136"/>
                </a:lnTo>
                <a:lnTo>
                  <a:pt x="594" y="2136"/>
                </a:lnTo>
                <a:lnTo>
                  <a:pt x="594" y="2136"/>
                </a:lnTo>
                <a:lnTo>
                  <a:pt x="594" y="2136"/>
                </a:lnTo>
                <a:lnTo>
                  <a:pt x="594" y="2136"/>
                </a:lnTo>
                <a:lnTo>
                  <a:pt x="593" y="2135"/>
                </a:lnTo>
                <a:lnTo>
                  <a:pt x="593" y="2135"/>
                </a:lnTo>
                <a:lnTo>
                  <a:pt x="593" y="2135"/>
                </a:lnTo>
                <a:lnTo>
                  <a:pt x="593" y="2135"/>
                </a:lnTo>
                <a:lnTo>
                  <a:pt x="593" y="2135"/>
                </a:lnTo>
                <a:lnTo>
                  <a:pt x="593" y="2135"/>
                </a:lnTo>
                <a:lnTo>
                  <a:pt x="593" y="2135"/>
                </a:lnTo>
                <a:lnTo>
                  <a:pt x="593" y="2135"/>
                </a:lnTo>
                <a:lnTo>
                  <a:pt x="593" y="2135"/>
                </a:lnTo>
                <a:lnTo>
                  <a:pt x="593" y="2135"/>
                </a:lnTo>
                <a:lnTo>
                  <a:pt x="593" y="2135"/>
                </a:lnTo>
                <a:lnTo>
                  <a:pt x="593" y="2135"/>
                </a:lnTo>
                <a:lnTo>
                  <a:pt x="593" y="2135"/>
                </a:lnTo>
                <a:lnTo>
                  <a:pt x="592" y="2135"/>
                </a:lnTo>
                <a:lnTo>
                  <a:pt x="592" y="2135"/>
                </a:lnTo>
                <a:lnTo>
                  <a:pt x="592" y="2135"/>
                </a:lnTo>
                <a:lnTo>
                  <a:pt x="592" y="2135"/>
                </a:lnTo>
                <a:lnTo>
                  <a:pt x="592" y="2135"/>
                </a:lnTo>
                <a:lnTo>
                  <a:pt x="592" y="2135"/>
                </a:lnTo>
                <a:lnTo>
                  <a:pt x="592" y="2134"/>
                </a:lnTo>
                <a:lnTo>
                  <a:pt x="592" y="2134"/>
                </a:lnTo>
                <a:lnTo>
                  <a:pt x="592" y="2134"/>
                </a:lnTo>
                <a:lnTo>
                  <a:pt x="592" y="2134"/>
                </a:lnTo>
                <a:lnTo>
                  <a:pt x="592" y="2134"/>
                </a:lnTo>
                <a:lnTo>
                  <a:pt x="592" y="2134"/>
                </a:lnTo>
                <a:lnTo>
                  <a:pt x="592" y="2134"/>
                </a:lnTo>
                <a:lnTo>
                  <a:pt x="592" y="2134"/>
                </a:lnTo>
                <a:lnTo>
                  <a:pt x="591" y="2134"/>
                </a:lnTo>
                <a:lnTo>
                  <a:pt x="591" y="2134"/>
                </a:lnTo>
                <a:lnTo>
                  <a:pt x="591" y="2134"/>
                </a:lnTo>
                <a:lnTo>
                  <a:pt x="591" y="2134"/>
                </a:lnTo>
                <a:lnTo>
                  <a:pt x="591" y="2134"/>
                </a:lnTo>
                <a:lnTo>
                  <a:pt x="591" y="2134"/>
                </a:lnTo>
                <a:lnTo>
                  <a:pt x="591" y="2134"/>
                </a:lnTo>
                <a:lnTo>
                  <a:pt x="591" y="2134"/>
                </a:lnTo>
                <a:lnTo>
                  <a:pt x="591" y="2134"/>
                </a:lnTo>
                <a:lnTo>
                  <a:pt x="591" y="2134"/>
                </a:lnTo>
                <a:lnTo>
                  <a:pt x="591" y="2134"/>
                </a:lnTo>
                <a:lnTo>
                  <a:pt x="591" y="2134"/>
                </a:lnTo>
                <a:lnTo>
                  <a:pt x="591" y="2134"/>
                </a:lnTo>
                <a:lnTo>
                  <a:pt x="590" y="2134"/>
                </a:lnTo>
                <a:lnTo>
                  <a:pt x="590" y="2134"/>
                </a:lnTo>
                <a:lnTo>
                  <a:pt x="590" y="2134"/>
                </a:lnTo>
                <a:lnTo>
                  <a:pt x="590" y="2134"/>
                </a:lnTo>
                <a:lnTo>
                  <a:pt x="590" y="2134"/>
                </a:lnTo>
                <a:lnTo>
                  <a:pt x="590" y="2134"/>
                </a:lnTo>
                <a:lnTo>
                  <a:pt x="590" y="2134"/>
                </a:lnTo>
                <a:lnTo>
                  <a:pt x="590" y="2133"/>
                </a:lnTo>
                <a:lnTo>
                  <a:pt x="590" y="2133"/>
                </a:lnTo>
                <a:lnTo>
                  <a:pt x="590" y="2133"/>
                </a:lnTo>
                <a:lnTo>
                  <a:pt x="589" y="2133"/>
                </a:lnTo>
                <a:lnTo>
                  <a:pt x="589" y="2133"/>
                </a:lnTo>
                <a:lnTo>
                  <a:pt x="589" y="2133"/>
                </a:lnTo>
                <a:lnTo>
                  <a:pt x="589" y="2133"/>
                </a:lnTo>
                <a:lnTo>
                  <a:pt x="589" y="2133"/>
                </a:lnTo>
                <a:lnTo>
                  <a:pt x="589" y="2133"/>
                </a:lnTo>
                <a:lnTo>
                  <a:pt x="589" y="2133"/>
                </a:lnTo>
                <a:lnTo>
                  <a:pt x="589" y="2133"/>
                </a:lnTo>
                <a:lnTo>
                  <a:pt x="589" y="2133"/>
                </a:lnTo>
                <a:lnTo>
                  <a:pt x="589" y="2133"/>
                </a:lnTo>
                <a:lnTo>
                  <a:pt x="589" y="2132"/>
                </a:lnTo>
                <a:lnTo>
                  <a:pt x="589" y="2132"/>
                </a:lnTo>
                <a:lnTo>
                  <a:pt x="588" y="2132"/>
                </a:lnTo>
                <a:lnTo>
                  <a:pt x="588" y="2132"/>
                </a:lnTo>
                <a:lnTo>
                  <a:pt x="588" y="2132"/>
                </a:lnTo>
                <a:lnTo>
                  <a:pt x="588" y="2132"/>
                </a:lnTo>
                <a:lnTo>
                  <a:pt x="588" y="2132"/>
                </a:lnTo>
                <a:lnTo>
                  <a:pt x="588" y="2132"/>
                </a:lnTo>
                <a:lnTo>
                  <a:pt x="588" y="2132"/>
                </a:lnTo>
                <a:lnTo>
                  <a:pt x="588" y="2132"/>
                </a:lnTo>
                <a:lnTo>
                  <a:pt x="588" y="2132"/>
                </a:lnTo>
                <a:lnTo>
                  <a:pt x="588" y="2132"/>
                </a:lnTo>
                <a:lnTo>
                  <a:pt x="588" y="2132"/>
                </a:lnTo>
                <a:lnTo>
                  <a:pt x="588" y="2132"/>
                </a:lnTo>
                <a:lnTo>
                  <a:pt x="588" y="2132"/>
                </a:lnTo>
                <a:lnTo>
                  <a:pt x="588" y="2132"/>
                </a:lnTo>
                <a:lnTo>
                  <a:pt x="588" y="2132"/>
                </a:lnTo>
                <a:lnTo>
                  <a:pt x="588" y="2131"/>
                </a:lnTo>
                <a:lnTo>
                  <a:pt x="588" y="2131"/>
                </a:lnTo>
                <a:lnTo>
                  <a:pt x="588" y="2131"/>
                </a:lnTo>
                <a:lnTo>
                  <a:pt x="588" y="2131"/>
                </a:lnTo>
                <a:lnTo>
                  <a:pt x="588" y="2131"/>
                </a:lnTo>
                <a:lnTo>
                  <a:pt x="588" y="2131"/>
                </a:lnTo>
                <a:lnTo>
                  <a:pt x="588" y="2131"/>
                </a:lnTo>
                <a:lnTo>
                  <a:pt x="588" y="2131"/>
                </a:lnTo>
                <a:lnTo>
                  <a:pt x="588" y="2131"/>
                </a:lnTo>
                <a:lnTo>
                  <a:pt x="588" y="2131"/>
                </a:lnTo>
                <a:lnTo>
                  <a:pt x="588" y="2131"/>
                </a:lnTo>
                <a:lnTo>
                  <a:pt x="588" y="2131"/>
                </a:lnTo>
                <a:lnTo>
                  <a:pt x="588" y="2131"/>
                </a:lnTo>
                <a:lnTo>
                  <a:pt x="588" y="2130"/>
                </a:lnTo>
                <a:lnTo>
                  <a:pt x="588" y="2130"/>
                </a:lnTo>
                <a:lnTo>
                  <a:pt x="588" y="2130"/>
                </a:lnTo>
                <a:lnTo>
                  <a:pt x="588" y="2130"/>
                </a:lnTo>
                <a:lnTo>
                  <a:pt x="588" y="2130"/>
                </a:lnTo>
                <a:lnTo>
                  <a:pt x="588" y="2130"/>
                </a:lnTo>
                <a:lnTo>
                  <a:pt x="588" y="2130"/>
                </a:lnTo>
                <a:lnTo>
                  <a:pt x="588" y="2130"/>
                </a:lnTo>
                <a:lnTo>
                  <a:pt x="588" y="2130"/>
                </a:lnTo>
                <a:lnTo>
                  <a:pt x="588" y="2130"/>
                </a:lnTo>
                <a:lnTo>
                  <a:pt x="588" y="2130"/>
                </a:lnTo>
                <a:lnTo>
                  <a:pt x="588" y="2130"/>
                </a:lnTo>
                <a:lnTo>
                  <a:pt x="588" y="2130"/>
                </a:lnTo>
                <a:lnTo>
                  <a:pt x="588" y="2130"/>
                </a:lnTo>
                <a:lnTo>
                  <a:pt x="587" y="2130"/>
                </a:lnTo>
                <a:lnTo>
                  <a:pt x="587" y="2130"/>
                </a:lnTo>
                <a:lnTo>
                  <a:pt x="587" y="2130"/>
                </a:lnTo>
                <a:lnTo>
                  <a:pt x="587" y="2130"/>
                </a:lnTo>
                <a:lnTo>
                  <a:pt x="587" y="2130"/>
                </a:lnTo>
                <a:lnTo>
                  <a:pt x="587" y="2130"/>
                </a:lnTo>
                <a:lnTo>
                  <a:pt x="587" y="2130"/>
                </a:lnTo>
                <a:lnTo>
                  <a:pt x="587" y="2129"/>
                </a:lnTo>
                <a:lnTo>
                  <a:pt x="587" y="2129"/>
                </a:lnTo>
                <a:lnTo>
                  <a:pt x="587" y="2129"/>
                </a:lnTo>
                <a:lnTo>
                  <a:pt x="587" y="2129"/>
                </a:lnTo>
                <a:lnTo>
                  <a:pt x="587" y="2129"/>
                </a:lnTo>
                <a:lnTo>
                  <a:pt x="587" y="2129"/>
                </a:lnTo>
                <a:lnTo>
                  <a:pt x="587" y="2129"/>
                </a:lnTo>
                <a:lnTo>
                  <a:pt x="587" y="2129"/>
                </a:lnTo>
                <a:lnTo>
                  <a:pt x="587" y="2129"/>
                </a:lnTo>
                <a:lnTo>
                  <a:pt x="587" y="2129"/>
                </a:lnTo>
                <a:lnTo>
                  <a:pt x="586" y="2129"/>
                </a:lnTo>
                <a:lnTo>
                  <a:pt x="586" y="2129"/>
                </a:lnTo>
                <a:lnTo>
                  <a:pt x="586" y="2129"/>
                </a:lnTo>
                <a:lnTo>
                  <a:pt x="586" y="2129"/>
                </a:lnTo>
                <a:lnTo>
                  <a:pt x="586" y="2129"/>
                </a:lnTo>
                <a:lnTo>
                  <a:pt x="586" y="2129"/>
                </a:lnTo>
                <a:lnTo>
                  <a:pt x="586" y="2129"/>
                </a:lnTo>
                <a:lnTo>
                  <a:pt x="586" y="2129"/>
                </a:lnTo>
                <a:lnTo>
                  <a:pt x="586" y="2129"/>
                </a:lnTo>
                <a:lnTo>
                  <a:pt x="586" y="2129"/>
                </a:lnTo>
                <a:lnTo>
                  <a:pt x="586" y="2129"/>
                </a:lnTo>
                <a:lnTo>
                  <a:pt x="586" y="2129"/>
                </a:lnTo>
                <a:lnTo>
                  <a:pt x="586" y="2129"/>
                </a:lnTo>
                <a:lnTo>
                  <a:pt x="586"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4" y="2129"/>
                </a:lnTo>
                <a:lnTo>
                  <a:pt x="584" y="2129"/>
                </a:lnTo>
                <a:lnTo>
                  <a:pt x="584" y="2129"/>
                </a:lnTo>
                <a:lnTo>
                  <a:pt x="584" y="2129"/>
                </a:lnTo>
                <a:lnTo>
                  <a:pt x="584" y="2129"/>
                </a:lnTo>
                <a:lnTo>
                  <a:pt x="584" y="2129"/>
                </a:lnTo>
                <a:lnTo>
                  <a:pt x="584" y="2129"/>
                </a:lnTo>
                <a:lnTo>
                  <a:pt x="584" y="2129"/>
                </a:lnTo>
                <a:lnTo>
                  <a:pt x="584" y="2129"/>
                </a:lnTo>
                <a:lnTo>
                  <a:pt x="584" y="2129"/>
                </a:lnTo>
                <a:lnTo>
                  <a:pt x="584" y="2129"/>
                </a:lnTo>
                <a:lnTo>
                  <a:pt x="584" y="2129"/>
                </a:lnTo>
                <a:lnTo>
                  <a:pt x="584" y="2129"/>
                </a:lnTo>
                <a:lnTo>
                  <a:pt x="584" y="2129"/>
                </a:lnTo>
                <a:lnTo>
                  <a:pt x="584" y="2128"/>
                </a:lnTo>
                <a:lnTo>
                  <a:pt x="584" y="2128"/>
                </a:lnTo>
                <a:lnTo>
                  <a:pt x="583" y="2128"/>
                </a:lnTo>
                <a:lnTo>
                  <a:pt x="583" y="2128"/>
                </a:lnTo>
                <a:lnTo>
                  <a:pt x="583" y="2128"/>
                </a:lnTo>
                <a:lnTo>
                  <a:pt x="583" y="2128"/>
                </a:lnTo>
                <a:lnTo>
                  <a:pt x="583" y="2128"/>
                </a:lnTo>
                <a:lnTo>
                  <a:pt x="583" y="2128"/>
                </a:lnTo>
                <a:lnTo>
                  <a:pt x="583" y="2128"/>
                </a:lnTo>
                <a:lnTo>
                  <a:pt x="583" y="2128"/>
                </a:lnTo>
                <a:lnTo>
                  <a:pt x="583" y="2128"/>
                </a:lnTo>
                <a:lnTo>
                  <a:pt x="583" y="2127"/>
                </a:lnTo>
                <a:lnTo>
                  <a:pt x="583" y="2127"/>
                </a:lnTo>
                <a:lnTo>
                  <a:pt x="582" y="2127"/>
                </a:lnTo>
                <a:lnTo>
                  <a:pt x="582" y="2127"/>
                </a:lnTo>
                <a:lnTo>
                  <a:pt x="582" y="2127"/>
                </a:lnTo>
                <a:lnTo>
                  <a:pt x="582" y="2127"/>
                </a:lnTo>
                <a:lnTo>
                  <a:pt x="582" y="2127"/>
                </a:lnTo>
                <a:lnTo>
                  <a:pt x="582" y="2127"/>
                </a:lnTo>
                <a:lnTo>
                  <a:pt x="582" y="2127"/>
                </a:lnTo>
                <a:lnTo>
                  <a:pt x="582" y="2127"/>
                </a:lnTo>
                <a:lnTo>
                  <a:pt x="582" y="2127"/>
                </a:lnTo>
                <a:lnTo>
                  <a:pt x="582" y="2127"/>
                </a:lnTo>
                <a:lnTo>
                  <a:pt x="582" y="2127"/>
                </a:lnTo>
                <a:lnTo>
                  <a:pt x="582" y="2127"/>
                </a:lnTo>
                <a:lnTo>
                  <a:pt x="582" y="2127"/>
                </a:lnTo>
                <a:lnTo>
                  <a:pt x="582" y="2127"/>
                </a:lnTo>
                <a:lnTo>
                  <a:pt x="582" y="2127"/>
                </a:lnTo>
                <a:lnTo>
                  <a:pt x="581" y="2127"/>
                </a:lnTo>
                <a:lnTo>
                  <a:pt x="581" y="2127"/>
                </a:lnTo>
                <a:lnTo>
                  <a:pt x="581" y="2127"/>
                </a:lnTo>
                <a:lnTo>
                  <a:pt x="581" y="2127"/>
                </a:lnTo>
                <a:lnTo>
                  <a:pt x="581" y="2127"/>
                </a:lnTo>
                <a:lnTo>
                  <a:pt x="581" y="2127"/>
                </a:lnTo>
                <a:lnTo>
                  <a:pt x="581" y="2127"/>
                </a:lnTo>
                <a:lnTo>
                  <a:pt x="580" y="2127"/>
                </a:lnTo>
                <a:lnTo>
                  <a:pt x="580" y="2127"/>
                </a:lnTo>
                <a:lnTo>
                  <a:pt x="580" y="2127"/>
                </a:lnTo>
                <a:lnTo>
                  <a:pt x="580" y="2127"/>
                </a:lnTo>
                <a:lnTo>
                  <a:pt x="580" y="2127"/>
                </a:lnTo>
                <a:lnTo>
                  <a:pt x="580" y="2127"/>
                </a:lnTo>
                <a:lnTo>
                  <a:pt x="580" y="2127"/>
                </a:lnTo>
                <a:lnTo>
                  <a:pt x="580" y="2127"/>
                </a:lnTo>
                <a:lnTo>
                  <a:pt x="580" y="2127"/>
                </a:lnTo>
                <a:lnTo>
                  <a:pt x="580" y="2126"/>
                </a:lnTo>
                <a:lnTo>
                  <a:pt x="580" y="2126"/>
                </a:lnTo>
                <a:lnTo>
                  <a:pt x="579" y="2126"/>
                </a:lnTo>
                <a:lnTo>
                  <a:pt x="579" y="2126"/>
                </a:lnTo>
                <a:lnTo>
                  <a:pt x="579" y="2126"/>
                </a:lnTo>
                <a:lnTo>
                  <a:pt x="579" y="2126"/>
                </a:lnTo>
                <a:lnTo>
                  <a:pt x="579" y="2126"/>
                </a:lnTo>
                <a:lnTo>
                  <a:pt x="579" y="2126"/>
                </a:lnTo>
                <a:lnTo>
                  <a:pt x="579" y="2126"/>
                </a:lnTo>
                <a:lnTo>
                  <a:pt x="579" y="2126"/>
                </a:lnTo>
                <a:lnTo>
                  <a:pt x="579" y="2126"/>
                </a:lnTo>
                <a:lnTo>
                  <a:pt x="579" y="2126"/>
                </a:lnTo>
                <a:lnTo>
                  <a:pt x="578" y="2126"/>
                </a:lnTo>
                <a:lnTo>
                  <a:pt x="578" y="2126"/>
                </a:lnTo>
                <a:lnTo>
                  <a:pt x="578" y="2126"/>
                </a:lnTo>
                <a:lnTo>
                  <a:pt x="578" y="2126"/>
                </a:lnTo>
                <a:lnTo>
                  <a:pt x="578" y="2126"/>
                </a:lnTo>
                <a:lnTo>
                  <a:pt x="578" y="2125"/>
                </a:lnTo>
                <a:lnTo>
                  <a:pt x="578" y="2125"/>
                </a:lnTo>
                <a:lnTo>
                  <a:pt x="578" y="2125"/>
                </a:lnTo>
                <a:lnTo>
                  <a:pt x="578" y="2125"/>
                </a:lnTo>
                <a:lnTo>
                  <a:pt x="578" y="2125"/>
                </a:lnTo>
                <a:lnTo>
                  <a:pt x="578" y="2125"/>
                </a:lnTo>
                <a:lnTo>
                  <a:pt x="577" y="2125"/>
                </a:lnTo>
                <a:lnTo>
                  <a:pt x="577" y="2125"/>
                </a:lnTo>
                <a:lnTo>
                  <a:pt x="577" y="2125"/>
                </a:lnTo>
                <a:lnTo>
                  <a:pt x="577" y="2125"/>
                </a:lnTo>
                <a:lnTo>
                  <a:pt x="577" y="2125"/>
                </a:lnTo>
                <a:lnTo>
                  <a:pt x="577" y="2125"/>
                </a:lnTo>
                <a:lnTo>
                  <a:pt x="577" y="2125"/>
                </a:lnTo>
                <a:lnTo>
                  <a:pt x="577" y="2125"/>
                </a:lnTo>
                <a:lnTo>
                  <a:pt x="577" y="2125"/>
                </a:lnTo>
                <a:lnTo>
                  <a:pt x="577" y="2125"/>
                </a:lnTo>
                <a:lnTo>
                  <a:pt x="577" y="2125"/>
                </a:lnTo>
                <a:lnTo>
                  <a:pt x="576" y="2125"/>
                </a:lnTo>
                <a:lnTo>
                  <a:pt x="576" y="2125"/>
                </a:lnTo>
                <a:lnTo>
                  <a:pt x="576" y="2125"/>
                </a:lnTo>
                <a:lnTo>
                  <a:pt x="576" y="2125"/>
                </a:lnTo>
                <a:lnTo>
                  <a:pt x="576" y="2124"/>
                </a:lnTo>
                <a:lnTo>
                  <a:pt x="576" y="2124"/>
                </a:lnTo>
                <a:lnTo>
                  <a:pt x="576" y="2124"/>
                </a:lnTo>
                <a:lnTo>
                  <a:pt x="576" y="2124"/>
                </a:lnTo>
                <a:lnTo>
                  <a:pt x="576" y="2124"/>
                </a:lnTo>
                <a:lnTo>
                  <a:pt x="576" y="2124"/>
                </a:lnTo>
                <a:lnTo>
                  <a:pt x="576" y="2124"/>
                </a:lnTo>
                <a:lnTo>
                  <a:pt x="576" y="2124"/>
                </a:lnTo>
                <a:lnTo>
                  <a:pt x="576" y="2124"/>
                </a:lnTo>
                <a:lnTo>
                  <a:pt x="575" y="2124"/>
                </a:lnTo>
                <a:lnTo>
                  <a:pt x="575" y="2124"/>
                </a:lnTo>
                <a:lnTo>
                  <a:pt x="575" y="2124"/>
                </a:lnTo>
                <a:lnTo>
                  <a:pt x="575" y="2123"/>
                </a:lnTo>
                <a:lnTo>
                  <a:pt x="575" y="2123"/>
                </a:lnTo>
                <a:lnTo>
                  <a:pt x="574" y="2123"/>
                </a:lnTo>
                <a:lnTo>
                  <a:pt x="574" y="2123"/>
                </a:lnTo>
                <a:lnTo>
                  <a:pt x="574" y="2123"/>
                </a:lnTo>
                <a:lnTo>
                  <a:pt x="574" y="2123"/>
                </a:lnTo>
                <a:lnTo>
                  <a:pt x="574" y="2123"/>
                </a:lnTo>
                <a:lnTo>
                  <a:pt x="574" y="2122"/>
                </a:lnTo>
                <a:lnTo>
                  <a:pt x="574" y="2122"/>
                </a:lnTo>
                <a:lnTo>
                  <a:pt x="574" y="2122"/>
                </a:lnTo>
                <a:lnTo>
                  <a:pt x="573" y="2122"/>
                </a:lnTo>
                <a:lnTo>
                  <a:pt x="573" y="2122"/>
                </a:lnTo>
                <a:lnTo>
                  <a:pt x="573" y="2122"/>
                </a:lnTo>
                <a:lnTo>
                  <a:pt x="573" y="2122"/>
                </a:lnTo>
                <a:lnTo>
                  <a:pt x="573" y="2122"/>
                </a:lnTo>
                <a:lnTo>
                  <a:pt x="573" y="2122"/>
                </a:lnTo>
                <a:lnTo>
                  <a:pt x="573" y="2122"/>
                </a:lnTo>
                <a:lnTo>
                  <a:pt x="573" y="2121"/>
                </a:lnTo>
                <a:lnTo>
                  <a:pt x="573" y="2121"/>
                </a:lnTo>
                <a:lnTo>
                  <a:pt x="573" y="2121"/>
                </a:lnTo>
                <a:lnTo>
                  <a:pt x="573" y="2121"/>
                </a:lnTo>
                <a:lnTo>
                  <a:pt x="573" y="2121"/>
                </a:lnTo>
                <a:lnTo>
                  <a:pt x="573"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1" y="2121"/>
                </a:lnTo>
                <a:lnTo>
                  <a:pt x="571" y="2121"/>
                </a:lnTo>
                <a:lnTo>
                  <a:pt x="571" y="2121"/>
                </a:lnTo>
                <a:lnTo>
                  <a:pt x="571" y="2121"/>
                </a:lnTo>
                <a:lnTo>
                  <a:pt x="571" y="2121"/>
                </a:lnTo>
                <a:lnTo>
                  <a:pt x="571" y="2121"/>
                </a:lnTo>
                <a:lnTo>
                  <a:pt x="571" y="2121"/>
                </a:lnTo>
                <a:lnTo>
                  <a:pt x="571" y="2121"/>
                </a:lnTo>
                <a:lnTo>
                  <a:pt x="571" y="2121"/>
                </a:lnTo>
                <a:lnTo>
                  <a:pt x="571" y="2121"/>
                </a:lnTo>
                <a:lnTo>
                  <a:pt x="571" y="2121"/>
                </a:lnTo>
                <a:lnTo>
                  <a:pt x="570" y="2121"/>
                </a:lnTo>
                <a:lnTo>
                  <a:pt x="570" y="2121"/>
                </a:lnTo>
                <a:lnTo>
                  <a:pt x="570" y="2122"/>
                </a:lnTo>
                <a:lnTo>
                  <a:pt x="570" y="2122"/>
                </a:lnTo>
                <a:lnTo>
                  <a:pt x="570" y="2122"/>
                </a:lnTo>
                <a:lnTo>
                  <a:pt x="570" y="2122"/>
                </a:lnTo>
                <a:lnTo>
                  <a:pt x="570" y="2122"/>
                </a:lnTo>
                <a:lnTo>
                  <a:pt x="570" y="2122"/>
                </a:lnTo>
                <a:lnTo>
                  <a:pt x="570" y="2121"/>
                </a:lnTo>
                <a:lnTo>
                  <a:pt x="570" y="2121"/>
                </a:lnTo>
                <a:lnTo>
                  <a:pt x="570" y="2121"/>
                </a:lnTo>
                <a:lnTo>
                  <a:pt x="570" y="2121"/>
                </a:lnTo>
                <a:lnTo>
                  <a:pt x="570" y="2121"/>
                </a:lnTo>
                <a:lnTo>
                  <a:pt x="569" y="2121"/>
                </a:lnTo>
                <a:lnTo>
                  <a:pt x="569" y="2121"/>
                </a:lnTo>
                <a:lnTo>
                  <a:pt x="569" y="2121"/>
                </a:lnTo>
                <a:lnTo>
                  <a:pt x="569" y="2121"/>
                </a:lnTo>
                <a:lnTo>
                  <a:pt x="569" y="2121"/>
                </a:lnTo>
                <a:lnTo>
                  <a:pt x="569" y="2121"/>
                </a:lnTo>
                <a:lnTo>
                  <a:pt x="569" y="2121"/>
                </a:lnTo>
                <a:lnTo>
                  <a:pt x="569" y="2121"/>
                </a:lnTo>
                <a:lnTo>
                  <a:pt x="569" y="2121"/>
                </a:lnTo>
                <a:lnTo>
                  <a:pt x="569" y="2121"/>
                </a:lnTo>
                <a:lnTo>
                  <a:pt x="569" y="2121"/>
                </a:lnTo>
                <a:lnTo>
                  <a:pt x="569" y="2121"/>
                </a:lnTo>
                <a:lnTo>
                  <a:pt x="569" y="2121"/>
                </a:lnTo>
                <a:lnTo>
                  <a:pt x="569" y="2121"/>
                </a:lnTo>
                <a:lnTo>
                  <a:pt x="569" y="2121"/>
                </a:lnTo>
                <a:lnTo>
                  <a:pt x="568" y="2121"/>
                </a:lnTo>
                <a:lnTo>
                  <a:pt x="568" y="2121"/>
                </a:lnTo>
                <a:lnTo>
                  <a:pt x="568" y="2121"/>
                </a:lnTo>
                <a:lnTo>
                  <a:pt x="568" y="2121"/>
                </a:lnTo>
                <a:lnTo>
                  <a:pt x="568" y="2121"/>
                </a:lnTo>
                <a:lnTo>
                  <a:pt x="568" y="2121"/>
                </a:lnTo>
                <a:lnTo>
                  <a:pt x="568" y="2121"/>
                </a:lnTo>
                <a:lnTo>
                  <a:pt x="568" y="2121"/>
                </a:lnTo>
                <a:lnTo>
                  <a:pt x="568" y="2121"/>
                </a:lnTo>
                <a:lnTo>
                  <a:pt x="568" y="2121"/>
                </a:lnTo>
                <a:lnTo>
                  <a:pt x="568" y="2121"/>
                </a:lnTo>
                <a:lnTo>
                  <a:pt x="568" y="2121"/>
                </a:lnTo>
                <a:lnTo>
                  <a:pt x="567" y="2121"/>
                </a:lnTo>
                <a:lnTo>
                  <a:pt x="567" y="2121"/>
                </a:lnTo>
                <a:lnTo>
                  <a:pt x="567" y="2120"/>
                </a:lnTo>
                <a:lnTo>
                  <a:pt x="567" y="2120"/>
                </a:lnTo>
                <a:lnTo>
                  <a:pt x="567" y="2120"/>
                </a:lnTo>
                <a:lnTo>
                  <a:pt x="567" y="2120"/>
                </a:lnTo>
                <a:lnTo>
                  <a:pt x="567" y="2120"/>
                </a:lnTo>
                <a:lnTo>
                  <a:pt x="567" y="2120"/>
                </a:lnTo>
                <a:lnTo>
                  <a:pt x="567" y="2120"/>
                </a:lnTo>
                <a:lnTo>
                  <a:pt x="567" y="2120"/>
                </a:lnTo>
                <a:lnTo>
                  <a:pt x="567" y="2120"/>
                </a:lnTo>
                <a:lnTo>
                  <a:pt x="567" y="2120"/>
                </a:lnTo>
                <a:lnTo>
                  <a:pt x="567" y="2120"/>
                </a:lnTo>
                <a:lnTo>
                  <a:pt x="567" y="2120"/>
                </a:lnTo>
                <a:lnTo>
                  <a:pt x="567" y="2120"/>
                </a:lnTo>
                <a:lnTo>
                  <a:pt x="567" y="2120"/>
                </a:lnTo>
                <a:lnTo>
                  <a:pt x="567" y="2120"/>
                </a:lnTo>
                <a:lnTo>
                  <a:pt x="567" y="2120"/>
                </a:lnTo>
                <a:lnTo>
                  <a:pt x="567" y="2120"/>
                </a:lnTo>
                <a:lnTo>
                  <a:pt x="567" y="2120"/>
                </a:lnTo>
                <a:lnTo>
                  <a:pt x="567" y="2119"/>
                </a:lnTo>
                <a:lnTo>
                  <a:pt x="567" y="2119"/>
                </a:lnTo>
                <a:lnTo>
                  <a:pt x="567" y="2119"/>
                </a:lnTo>
                <a:lnTo>
                  <a:pt x="567" y="2119"/>
                </a:lnTo>
                <a:lnTo>
                  <a:pt x="567" y="2119"/>
                </a:lnTo>
                <a:lnTo>
                  <a:pt x="567" y="2119"/>
                </a:lnTo>
                <a:lnTo>
                  <a:pt x="567" y="2119"/>
                </a:lnTo>
                <a:lnTo>
                  <a:pt x="567" y="2119"/>
                </a:lnTo>
                <a:lnTo>
                  <a:pt x="567" y="2119"/>
                </a:lnTo>
                <a:lnTo>
                  <a:pt x="567" y="2118"/>
                </a:lnTo>
                <a:lnTo>
                  <a:pt x="567" y="2118"/>
                </a:lnTo>
                <a:lnTo>
                  <a:pt x="567" y="2118"/>
                </a:lnTo>
                <a:lnTo>
                  <a:pt x="567" y="2118"/>
                </a:lnTo>
                <a:lnTo>
                  <a:pt x="567" y="2118"/>
                </a:lnTo>
                <a:lnTo>
                  <a:pt x="567" y="2118"/>
                </a:lnTo>
                <a:lnTo>
                  <a:pt x="567" y="2118"/>
                </a:lnTo>
                <a:lnTo>
                  <a:pt x="567" y="2117"/>
                </a:lnTo>
                <a:lnTo>
                  <a:pt x="567" y="2117"/>
                </a:lnTo>
                <a:lnTo>
                  <a:pt x="567" y="2117"/>
                </a:lnTo>
                <a:lnTo>
                  <a:pt x="567" y="2117"/>
                </a:lnTo>
                <a:lnTo>
                  <a:pt x="567" y="2117"/>
                </a:lnTo>
                <a:lnTo>
                  <a:pt x="567" y="2117"/>
                </a:lnTo>
                <a:lnTo>
                  <a:pt x="567" y="2117"/>
                </a:lnTo>
                <a:lnTo>
                  <a:pt x="567" y="2117"/>
                </a:lnTo>
                <a:lnTo>
                  <a:pt x="567" y="2117"/>
                </a:lnTo>
                <a:lnTo>
                  <a:pt x="567" y="2117"/>
                </a:lnTo>
                <a:lnTo>
                  <a:pt x="567" y="2116"/>
                </a:lnTo>
                <a:lnTo>
                  <a:pt x="567" y="2116"/>
                </a:lnTo>
                <a:lnTo>
                  <a:pt x="567" y="2116"/>
                </a:lnTo>
                <a:lnTo>
                  <a:pt x="567" y="2116"/>
                </a:lnTo>
                <a:lnTo>
                  <a:pt x="567" y="2116"/>
                </a:lnTo>
                <a:lnTo>
                  <a:pt x="567" y="2116"/>
                </a:lnTo>
                <a:lnTo>
                  <a:pt x="566" y="2116"/>
                </a:lnTo>
                <a:lnTo>
                  <a:pt x="566" y="2116"/>
                </a:lnTo>
                <a:lnTo>
                  <a:pt x="566" y="2116"/>
                </a:lnTo>
                <a:lnTo>
                  <a:pt x="566" y="2116"/>
                </a:lnTo>
                <a:lnTo>
                  <a:pt x="566" y="2116"/>
                </a:lnTo>
                <a:lnTo>
                  <a:pt x="566" y="2116"/>
                </a:lnTo>
                <a:lnTo>
                  <a:pt x="566" y="2116"/>
                </a:lnTo>
                <a:lnTo>
                  <a:pt x="566" y="2116"/>
                </a:lnTo>
                <a:lnTo>
                  <a:pt x="566" y="2116"/>
                </a:lnTo>
                <a:lnTo>
                  <a:pt x="566" y="2116"/>
                </a:lnTo>
                <a:lnTo>
                  <a:pt x="566" y="2115"/>
                </a:lnTo>
                <a:lnTo>
                  <a:pt x="566" y="2115"/>
                </a:lnTo>
                <a:lnTo>
                  <a:pt x="566" y="2115"/>
                </a:lnTo>
                <a:lnTo>
                  <a:pt x="566" y="2115"/>
                </a:lnTo>
                <a:lnTo>
                  <a:pt x="566" y="2115"/>
                </a:lnTo>
                <a:lnTo>
                  <a:pt x="565" y="2115"/>
                </a:lnTo>
                <a:lnTo>
                  <a:pt x="565" y="2115"/>
                </a:lnTo>
                <a:lnTo>
                  <a:pt x="565" y="2115"/>
                </a:lnTo>
                <a:lnTo>
                  <a:pt x="565" y="2114"/>
                </a:lnTo>
                <a:lnTo>
                  <a:pt x="565" y="2114"/>
                </a:lnTo>
                <a:lnTo>
                  <a:pt x="565" y="2114"/>
                </a:lnTo>
                <a:lnTo>
                  <a:pt x="565" y="2114"/>
                </a:lnTo>
                <a:lnTo>
                  <a:pt x="565" y="2114"/>
                </a:lnTo>
                <a:lnTo>
                  <a:pt x="565" y="2114"/>
                </a:lnTo>
                <a:lnTo>
                  <a:pt x="565" y="2114"/>
                </a:lnTo>
                <a:lnTo>
                  <a:pt x="565" y="2114"/>
                </a:lnTo>
                <a:lnTo>
                  <a:pt x="565" y="2114"/>
                </a:lnTo>
                <a:lnTo>
                  <a:pt x="564" y="2113"/>
                </a:lnTo>
                <a:lnTo>
                  <a:pt x="564" y="2113"/>
                </a:lnTo>
                <a:lnTo>
                  <a:pt x="564" y="2113"/>
                </a:lnTo>
                <a:lnTo>
                  <a:pt x="564" y="2113"/>
                </a:lnTo>
                <a:lnTo>
                  <a:pt x="564" y="2113"/>
                </a:lnTo>
                <a:lnTo>
                  <a:pt x="564" y="2113"/>
                </a:lnTo>
                <a:lnTo>
                  <a:pt x="564" y="2112"/>
                </a:lnTo>
                <a:lnTo>
                  <a:pt x="564" y="2112"/>
                </a:lnTo>
                <a:lnTo>
                  <a:pt x="563" y="2112"/>
                </a:lnTo>
                <a:lnTo>
                  <a:pt x="563" y="2112"/>
                </a:lnTo>
                <a:lnTo>
                  <a:pt x="563" y="2112"/>
                </a:lnTo>
                <a:lnTo>
                  <a:pt x="563" y="2111"/>
                </a:lnTo>
                <a:lnTo>
                  <a:pt x="563" y="2111"/>
                </a:lnTo>
                <a:lnTo>
                  <a:pt x="563" y="2111"/>
                </a:lnTo>
                <a:lnTo>
                  <a:pt x="563" y="2111"/>
                </a:lnTo>
                <a:lnTo>
                  <a:pt x="563" y="2111"/>
                </a:lnTo>
                <a:lnTo>
                  <a:pt x="563" y="2110"/>
                </a:lnTo>
                <a:lnTo>
                  <a:pt x="563" y="2110"/>
                </a:lnTo>
                <a:lnTo>
                  <a:pt x="563" y="2110"/>
                </a:lnTo>
                <a:lnTo>
                  <a:pt x="563" y="2110"/>
                </a:lnTo>
                <a:lnTo>
                  <a:pt x="562" y="2110"/>
                </a:lnTo>
                <a:lnTo>
                  <a:pt x="562" y="2110"/>
                </a:lnTo>
                <a:lnTo>
                  <a:pt x="562" y="2110"/>
                </a:lnTo>
                <a:lnTo>
                  <a:pt x="562" y="2109"/>
                </a:lnTo>
                <a:lnTo>
                  <a:pt x="562" y="2109"/>
                </a:lnTo>
                <a:lnTo>
                  <a:pt x="562" y="2109"/>
                </a:lnTo>
                <a:lnTo>
                  <a:pt x="562" y="2109"/>
                </a:lnTo>
                <a:lnTo>
                  <a:pt x="562" y="2109"/>
                </a:lnTo>
                <a:lnTo>
                  <a:pt x="562" y="2108"/>
                </a:lnTo>
                <a:lnTo>
                  <a:pt x="561" y="2108"/>
                </a:lnTo>
                <a:lnTo>
                  <a:pt x="561" y="2108"/>
                </a:lnTo>
                <a:lnTo>
                  <a:pt x="561" y="2107"/>
                </a:lnTo>
                <a:lnTo>
                  <a:pt x="561" y="2107"/>
                </a:lnTo>
                <a:lnTo>
                  <a:pt x="561" y="2107"/>
                </a:lnTo>
                <a:lnTo>
                  <a:pt x="561" y="2107"/>
                </a:lnTo>
                <a:lnTo>
                  <a:pt x="561" y="2107"/>
                </a:lnTo>
                <a:lnTo>
                  <a:pt x="561" y="2107"/>
                </a:lnTo>
                <a:lnTo>
                  <a:pt x="560" y="2107"/>
                </a:lnTo>
                <a:lnTo>
                  <a:pt x="560" y="2106"/>
                </a:lnTo>
                <a:lnTo>
                  <a:pt x="560" y="2106"/>
                </a:lnTo>
                <a:lnTo>
                  <a:pt x="560" y="2106"/>
                </a:lnTo>
                <a:lnTo>
                  <a:pt x="560" y="2106"/>
                </a:lnTo>
                <a:lnTo>
                  <a:pt x="560" y="2106"/>
                </a:lnTo>
                <a:lnTo>
                  <a:pt x="560" y="2106"/>
                </a:lnTo>
                <a:lnTo>
                  <a:pt x="560" y="2106"/>
                </a:lnTo>
                <a:lnTo>
                  <a:pt x="560" y="2106"/>
                </a:lnTo>
                <a:lnTo>
                  <a:pt x="560" y="2106"/>
                </a:lnTo>
                <a:lnTo>
                  <a:pt x="560" y="2106"/>
                </a:lnTo>
                <a:lnTo>
                  <a:pt x="560" y="2106"/>
                </a:lnTo>
                <a:lnTo>
                  <a:pt x="560" y="2106"/>
                </a:lnTo>
                <a:lnTo>
                  <a:pt x="560" y="2106"/>
                </a:lnTo>
                <a:lnTo>
                  <a:pt x="560"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8" y="2106"/>
                </a:lnTo>
                <a:lnTo>
                  <a:pt x="558" y="2106"/>
                </a:lnTo>
                <a:lnTo>
                  <a:pt x="558" y="2106"/>
                </a:lnTo>
                <a:lnTo>
                  <a:pt x="558" y="2106"/>
                </a:lnTo>
                <a:lnTo>
                  <a:pt x="558" y="2106"/>
                </a:lnTo>
                <a:lnTo>
                  <a:pt x="558" y="2106"/>
                </a:lnTo>
                <a:lnTo>
                  <a:pt x="558" y="2106"/>
                </a:lnTo>
                <a:lnTo>
                  <a:pt x="558" y="2106"/>
                </a:lnTo>
                <a:lnTo>
                  <a:pt x="558" y="2106"/>
                </a:lnTo>
                <a:lnTo>
                  <a:pt x="558" y="2106"/>
                </a:lnTo>
                <a:lnTo>
                  <a:pt x="558" y="2106"/>
                </a:lnTo>
                <a:lnTo>
                  <a:pt x="558" y="2106"/>
                </a:lnTo>
                <a:lnTo>
                  <a:pt x="558" y="2106"/>
                </a:lnTo>
                <a:lnTo>
                  <a:pt x="558" y="2106"/>
                </a:lnTo>
                <a:lnTo>
                  <a:pt x="558" y="2106"/>
                </a:lnTo>
                <a:lnTo>
                  <a:pt x="558" y="2107"/>
                </a:lnTo>
                <a:lnTo>
                  <a:pt x="557" y="2107"/>
                </a:lnTo>
                <a:lnTo>
                  <a:pt x="557" y="2107"/>
                </a:lnTo>
                <a:lnTo>
                  <a:pt x="557" y="2107"/>
                </a:lnTo>
                <a:lnTo>
                  <a:pt x="557" y="2107"/>
                </a:lnTo>
                <a:lnTo>
                  <a:pt x="557" y="2107"/>
                </a:lnTo>
                <a:lnTo>
                  <a:pt x="557" y="2107"/>
                </a:lnTo>
                <a:lnTo>
                  <a:pt x="557" y="2107"/>
                </a:lnTo>
                <a:lnTo>
                  <a:pt x="557" y="2107"/>
                </a:lnTo>
                <a:lnTo>
                  <a:pt x="557" y="2107"/>
                </a:lnTo>
                <a:lnTo>
                  <a:pt x="557" y="2107"/>
                </a:lnTo>
                <a:lnTo>
                  <a:pt x="557" y="2107"/>
                </a:lnTo>
                <a:lnTo>
                  <a:pt x="557" y="2107"/>
                </a:lnTo>
                <a:lnTo>
                  <a:pt x="557" y="2106"/>
                </a:lnTo>
                <a:lnTo>
                  <a:pt x="557" y="2106"/>
                </a:lnTo>
                <a:lnTo>
                  <a:pt x="557" y="2106"/>
                </a:lnTo>
                <a:lnTo>
                  <a:pt x="557" y="2106"/>
                </a:lnTo>
                <a:lnTo>
                  <a:pt x="557" y="2106"/>
                </a:lnTo>
                <a:lnTo>
                  <a:pt x="557" y="2106"/>
                </a:lnTo>
                <a:lnTo>
                  <a:pt x="557" y="2106"/>
                </a:lnTo>
                <a:lnTo>
                  <a:pt x="557" y="2106"/>
                </a:lnTo>
                <a:lnTo>
                  <a:pt x="557" y="2106"/>
                </a:lnTo>
                <a:lnTo>
                  <a:pt x="557" y="2106"/>
                </a:lnTo>
                <a:lnTo>
                  <a:pt x="557" y="2106"/>
                </a:lnTo>
                <a:lnTo>
                  <a:pt x="557" y="2106"/>
                </a:lnTo>
                <a:lnTo>
                  <a:pt x="557" y="2106"/>
                </a:lnTo>
                <a:lnTo>
                  <a:pt x="557" y="2106"/>
                </a:lnTo>
                <a:lnTo>
                  <a:pt x="557" y="2106"/>
                </a:lnTo>
                <a:lnTo>
                  <a:pt x="557" y="2106"/>
                </a:lnTo>
                <a:lnTo>
                  <a:pt x="557" y="2106"/>
                </a:lnTo>
                <a:lnTo>
                  <a:pt x="557" y="2105"/>
                </a:lnTo>
                <a:lnTo>
                  <a:pt x="557" y="2105"/>
                </a:lnTo>
                <a:lnTo>
                  <a:pt x="557" y="2105"/>
                </a:lnTo>
                <a:lnTo>
                  <a:pt x="557" y="2105"/>
                </a:lnTo>
                <a:lnTo>
                  <a:pt x="557" y="2105"/>
                </a:lnTo>
                <a:lnTo>
                  <a:pt x="557" y="2105"/>
                </a:lnTo>
                <a:lnTo>
                  <a:pt x="557" y="2105"/>
                </a:lnTo>
                <a:lnTo>
                  <a:pt x="557" y="2105"/>
                </a:lnTo>
                <a:lnTo>
                  <a:pt x="557" y="2104"/>
                </a:lnTo>
                <a:lnTo>
                  <a:pt x="557" y="2104"/>
                </a:lnTo>
                <a:lnTo>
                  <a:pt x="557" y="2104"/>
                </a:lnTo>
                <a:lnTo>
                  <a:pt x="557" y="2104"/>
                </a:lnTo>
                <a:lnTo>
                  <a:pt x="557" y="2104"/>
                </a:lnTo>
                <a:lnTo>
                  <a:pt x="557" y="2104"/>
                </a:lnTo>
                <a:lnTo>
                  <a:pt x="557" y="2104"/>
                </a:lnTo>
                <a:lnTo>
                  <a:pt x="557" y="2104"/>
                </a:lnTo>
                <a:lnTo>
                  <a:pt x="557" y="2104"/>
                </a:lnTo>
                <a:lnTo>
                  <a:pt x="557" y="2104"/>
                </a:lnTo>
                <a:lnTo>
                  <a:pt x="557" y="2104"/>
                </a:lnTo>
                <a:lnTo>
                  <a:pt x="557" y="2104"/>
                </a:lnTo>
                <a:lnTo>
                  <a:pt x="557" y="2104"/>
                </a:lnTo>
                <a:lnTo>
                  <a:pt x="557" y="2104"/>
                </a:lnTo>
                <a:lnTo>
                  <a:pt x="557" y="2104"/>
                </a:lnTo>
                <a:lnTo>
                  <a:pt x="556" y="2103"/>
                </a:lnTo>
                <a:lnTo>
                  <a:pt x="556" y="2103"/>
                </a:lnTo>
                <a:lnTo>
                  <a:pt x="556" y="2103"/>
                </a:lnTo>
                <a:lnTo>
                  <a:pt x="556" y="2103"/>
                </a:lnTo>
                <a:lnTo>
                  <a:pt x="556" y="2103"/>
                </a:lnTo>
                <a:lnTo>
                  <a:pt x="556" y="2103"/>
                </a:lnTo>
                <a:lnTo>
                  <a:pt x="556" y="2103"/>
                </a:lnTo>
                <a:lnTo>
                  <a:pt x="556" y="2103"/>
                </a:lnTo>
                <a:lnTo>
                  <a:pt x="556" y="2103"/>
                </a:lnTo>
                <a:lnTo>
                  <a:pt x="556" y="2103"/>
                </a:lnTo>
                <a:lnTo>
                  <a:pt x="556" y="2103"/>
                </a:lnTo>
                <a:lnTo>
                  <a:pt x="556" y="2103"/>
                </a:lnTo>
                <a:lnTo>
                  <a:pt x="556" y="2103"/>
                </a:lnTo>
                <a:lnTo>
                  <a:pt x="556" y="2103"/>
                </a:lnTo>
                <a:lnTo>
                  <a:pt x="556" y="2102"/>
                </a:lnTo>
                <a:lnTo>
                  <a:pt x="556" y="2102"/>
                </a:lnTo>
                <a:lnTo>
                  <a:pt x="556" y="2102"/>
                </a:lnTo>
                <a:lnTo>
                  <a:pt x="556" y="2102"/>
                </a:lnTo>
                <a:lnTo>
                  <a:pt x="555" y="2102"/>
                </a:lnTo>
                <a:lnTo>
                  <a:pt x="555" y="2102"/>
                </a:lnTo>
                <a:lnTo>
                  <a:pt x="555" y="2102"/>
                </a:lnTo>
                <a:lnTo>
                  <a:pt x="555" y="2101"/>
                </a:lnTo>
                <a:lnTo>
                  <a:pt x="555" y="2101"/>
                </a:lnTo>
                <a:lnTo>
                  <a:pt x="554" y="2100"/>
                </a:lnTo>
                <a:lnTo>
                  <a:pt x="554" y="2100"/>
                </a:lnTo>
                <a:lnTo>
                  <a:pt x="554" y="2100"/>
                </a:lnTo>
                <a:lnTo>
                  <a:pt x="554" y="2100"/>
                </a:lnTo>
                <a:lnTo>
                  <a:pt x="554" y="2099"/>
                </a:lnTo>
                <a:lnTo>
                  <a:pt x="554" y="2099"/>
                </a:lnTo>
                <a:lnTo>
                  <a:pt x="553" y="2099"/>
                </a:lnTo>
                <a:lnTo>
                  <a:pt x="553" y="2099"/>
                </a:lnTo>
                <a:lnTo>
                  <a:pt x="553" y="2099"/>
                </a:lnTo>
                <a:lnTo>
                  <a:pt x="553" y="2099"/>
                </a:lnTo>
                <a:lnTo>
                  <a:pt x="553" y="2099"/>
                </a:lnTo>
                <a:lnTo>
                  <a:pt x="553" y="2099"/>
                </a:lnTo>
                <a:lnTo>
                  <a:pt x="553" y="2099"/>
                </a:lnTo>
                <a:lnTo>
                  <a:pt x="553" y="2099"/>
                </a:lnTo>
                <a:lnTo>
                  <a:pt x="553" y="2099"/>
                </a:lnTo>
                <a:lnTo>
                  <a:pt x="553" y="2099"/>
                </a:lnTo>
                <a:lnTo>
                  <a:pt x="553" y="2099"/>
                </a:lnTo>
                <a:lnTo>
                  <a:pt x="553" y="2099"/>
                </a:lnTo>
                <a:lnTo>
                  <a:pt x="553" y="2099"/>
                </a:lnTo>
                <a:lnTo>
                  <a:pt x="553" y="2099"/>
                </a:lnTo>
                <a:lnTo>
                  <a:pt x="553" y="2099"/>
                </a:lnTo>
                <a:lnTo>
                  <a:pt x="553" y="2099"/>
                </a:lnTo>
                <a:lnTo>
                  <a:pt x="553" y="2098"/>
                </a:lnTo>
                <a:lnTo>
                  <a:pt x="553" y="2098"/>
                </a:lnTo>
                <a:lnTo>
                  <a:pt x="553" y="2098"/>
                </a:lnTo>
                <a:lnTo>
                  <a:pt x="553" y="2098"/>
                </a:lnTo>
                <a:lnTo>
                  <a:pt x="553" y="2098"/>
                </a:lnTo>
                <a:lnTo>
                  <a:pt x="553" y="2098"/>
                </a:lnTo>
                <a:lnTo>
                  <a:pt x="553" y="2098"/>
                </a:lnTo>
                <a:lnTo>
                  <a:pt x="553" y="2098"/>
                </a:lnTo>
                <a:lnTo>
                  <a:pt x="552" y="2098"/>
                </a:lnTo>
                <a:lnTo>
                  <a:pt x="552" y="2098"/>
                </a:lnTo>
                <a:lnTo>
                  <a:pt x="552" y="2098"/>
                </a:lnTo>
                <a:lnTo>
                  <a:pt x="552" y="2098"/>
                </a:lnTo>
                <a:lnTo>
                  <a:pt x="552" y="2098"/>
                </a:lnTo>
                <a:lnTo>
                  <a:pt x="552" y="2098"/>
                </a:lnTo>
                <a:lnTo>
                  <a:pt x="552" y="2098"/>
                </a:lnTo>
                <a:lnTo>
                  <a:pt x="552" y="2098"/>
                </a:lnTo>
                <a:lnTo>
                  <a:pt x="552" y="2098"/>
                </a:lnTo>
                <a:lnTo>
                  <a:pt x="552" y="2098"/>
                </a:lnTo>
                <a:lnTo>
                  <a:pt x="552" y="2098"/>
                </a:lnTo>
                <a:lnTo>
                  <a:pt x="551" y="2098"/>
                </a:lnTo>
                <a:lnTo>
                  <a:pt x="551" y="2098"/>
                </a:lnTo>
                <a:lnTo>
                  <a:pt x="551" y="2098"/>
                </a:lnTo>
                <a:lnTo>
                  <a:pt x="551" y="2098"/>
                </a:lnTo>
                <a:lnTo>
                  <a:pt x="551" y="2098"/>
                </a:lnTo>
                <a:lnTo>
                  <a:pt x="551" y="2098"/>
                </a:lnTo>
                <a:lnTo>
                  <a:pt x="551" y="2098"/>
                </a:lnTo>
                <a:lnTo>
                  <a:pt x="551" y="2098"/>
                </a:lnTo>
                <a:lnTo>
                  <a:pt x="551" y="2098"/>
                </a:lnTo>
                <a:lnTo>
                  <a:pt x="551" y="2098"/>
                </a:lnTo>
                <a:lnTo>
                  <a:pt x="551" y="2098"/>
                </a:lnTo>
                <a:lnTo>
                  <a:pt x="551" y="2097"/>
                </a:lnTo>
                <a:lnTo>
                  <a:pt x="551" y="2097"/>
                </a:lnTo>
                <a:lnTo>
                  <a:pt x="550" y="2097"/>
                </a:lnTo>
                <a:lnTo>
                  <a:pt x="550" y="2097"/>
                </a:lnTo>
                <a:lnTo>
                  <a:pt x="550" y="2097"/>
                </a:lnTo>
                <a:lnTo>
                  <a:pt x="550" y="2097"/>
                </a:lnTo>
                <a:lnTo>
                  <a:pt x="550" y="2097"/>
                </a:lnTo>
                <a:lnTo>
                  <a:pt x="550" y="2097"/>
                </a:lnTo>
                <a:lnTo>
                  <a:pt x="550" y="2097"/>
                </a:lnTo>
                <a:lnTo>
                  <a:pt x="550" y="2097"/>
                </a:lnTo>
                <a:lnTo>
                  <a:pt x="550" y="2096"/>
                </a:lnTo>
                <a:lnTo>
                  <a:pt x="550" y="2096"/>
                </a:lnTo>
                <a:lnTo>
                  <a:pt x="550" y="2096"/>
                </a:lnTo>
                <a:lnTo>
                  <a:pt x="549" y="2096"/>
                </a:lnTo>
                <a:lnTo>
                  <a:pt x="549" y="2096"/>
                </a:lnTo>
                <a:lnTo>
                  <a:pt x="549" y="2096"/>
                </a:lnTo>
                <a:lnTo>
                  <a:pt x="549" y="2095"/>
                </a:lnTo>
                <a:lnTo>
                  <a:pt x="549" y="2095"/>
                </a:lnTo>
                <a:lnTo>
                  <a:pt x="549" y="2095"/>
                </a:lnTo>
                <a:lnTo>
                  <a:pt x="549" y="2095"/>
                </a:lnTo>
                <a:lnTo>
                  <a:pt x="548" y="2095"/>
                </a:lnTo>
                <a:lnTo>
                  <a:pt x="548" y="2095"/>
                </a:lnTo>
                <a:lnTo>
                  <a:pt x="548" y="2094"/>
                </a:lnTo>
                <a:lnTo>
                  <a:pt x="548" y="2094"/>
                </a:lnTo>
                <a:lnTo>
                  <a:pt x="547" y="2094"/>
                </a:lnTo>
                <a:lnTo>
                  <a:pt x="547" y="2094"/>
                </a:lnTo>
                <a:lnTo>
                  <a:pt x="547" y="2093"/>
                </a:lnTo>
                <a:lnTo>
                  <a:pt x="547" y="2093"/>
                </a:lnTo>
                <a:lnTo>
                  <a:pt x="547" y="2093"/>
                </a:lnTo>
                <a:lnTo>
                  <a:pt x="546" y="2093"/>
                </a:lnTo>
                <a:lnTo>
                  <a:pt x="546" y="2093"/>
                </a:lnTo>
                <a:lnTo>
                  <a:pt x="546" y="2092"/>
                </a:lnTo>
                <a:lnTo>
                  <a:pt x="546" y="2092"/>
                </a:lnTo>
                <a:lnTo>
                  <a:pt x="546" y="2092"/>
                </a:lnTo>
                <a:lnTo>
                  <a:pt x="546" y="2092"/>
                </a:lnTo>
                <a:lnTo>
                  <a:pt x="546" y="2092"/>
                </a:lnTo>
                <a:lnTo>
                  <a:pt x="546" y="2092"/>
                </a:lnTo>
                <a:lnTo>
                  <a:pt x="546" y="2092"/>
                </a:lnTo>
                <a:lnTo>
                  <a:pt x="545" y="2092"/>
                </a:lnTo>
                <a:lnTo>
                  <a:pt x="545" y="2092"/>
                </a:lnTo>
                <a:lnTo>
                  <a:pt x="545" y="2091"/>
                </a:lnTo>
                <a:lnTo>
                  <a:pt x="545" y="2091"/>
                </a:lnTo>
                <a:lnTo>
                  <a:pt x="545" y="2091"/>
                </a:lnTo>
                <a:lnTo>
                  <a:pt x="545" y="2091"/>
                </a:lnTo>
                <a:lnTo>
                  <a:pt x="545" y="2091"/>
                </a:lnTo>
                <a:lnTo>
                  <a:pt x="545" y="2091"/>
                </a:lnTo>
                <a:lnTo>
                  <a:pt x="545" y="2091"/>
                </a:lnTo>
                <a:lnTo>
                  <a:pt x="545" y="2091"/>
                </a:lnTo>
                <a:lnTo>
                  <a:pt x="545" y="2091"/>
                </a:lnTo>
                <a:lnTo>
                  <a:pt x="545" y="2091"/>
                </a:lnTo>
                <a:lnTo>
                  <a:pt x="545" y="2091"/>
                </a:lnTo>
                <a:lnTo>
                  <a:pt x="545" y="2091"/>
                </a:lnTo>
                <a:lnTo>
                  <a:pt x="545" y="2091"/>
                </a:lnTo>
                <a:lnTo>
                  <a:pt x="545" y="2090"/>
                </a:lnTo>
                <a:lnTo>
                  <a:pt x="545" y="2090"/>
                </a:lnTo>
                <a:lnTo>
                  <a:pt x="545" y="2090"/>
                </a:lnTo>
                <a:lnTo>
                  <a:pt x="544" y="2090"/>
                </a:lnTo>
                <a:lnTo>
                  <a:pt x="544" y="2090"/>
                </a:lnTo>
                <a:lnTo>
                  <a:pt x="544" y="2090"/>
                </a:lnTo>
                <a:lnTo>
                  <a:pt x="544" y="2090"/>
                </a:lnTo>
                <a:lnTo>
                  <a:pt x="544" y="2090"/>
                </a:lnTo>
                <a:lnTo>
                  <a:pt x="544" y="2090"/>
                </a:lnTo>
                <a:lnTo>
                  <a:pt x="544" y="2090"/>
                </a:lnTo>
                <a:lnTo>
                  <a:pt x="544" y="2089"/>
                </a:lnTo>
                <a:lnTo>
                  <a:pt x="544" y="2089"/>
                </a:lnTo>
                <a:lnTo>
                  <a:pt x="544" y="2089"/>
                </a:lnTo>
                <a:lnTo>
                  <a:pt x="544" y="2089"/>
                </a:lnTo>
                <a:lnTo>
                  <a:pt x="544" y="2089"/>
                </a:lnTo>
                <a:lnTo>
                  <a:pt x="544" y="2089"/>
                </a:lnTo>
                <a:lnTo>
                  <a:pt x="544" y="2088"/>
                </a:lnTo>
                <a:lnTo>
                  <a:pt x="544" y="2088"/>
                </a:lnTo>
                <a:lnTo>
                  <a:pt x="544" y="2088"/>
                </a:lnTo>
                <a:lnTo>
                  <a:pt x="544" y="2088"/>
                </a:lnTo>
                <a:lnTo>
                  <a:pt x="544" y="2088"/>
                </a:lnTo>
                <a:lnTo>
                  <a:pt x="544" y="2088"/>
                </a:lnTo>
                <a:lnTo>
                  <a:pt x="544" y="2088"/>
                </a:lnTo>
                <a:lnTo>
                  <a:pt x="544" y="2088"/>
                </a:lnTo>
                <a:lnTo>
                  <a:pt x="544" y="2088"/>
                </a:lnTo>
                <a:lnTo>
                  <a:pt x="544" y="2088"/>
                </a:lnTo>
                <a:lnTo>
                  <a:pt x="544" y="2088"/>
                </a:lnTo>
                <a:lnTo>
                  <a:pt x="543" y="2087"/>
                </a:lnTo>
                <a:lnTo>
                  <a:pt x="543" y="2087"/>
                </a:lnTo>
                <a:lnTo>
                  <a:pt x="543" y="2087"/>
                </a:lnTo>
                <a:lnTo>
                  <a:pt x="543" y="2087"/>
                </a:lnTo>
                <a:lnTo>
                  <a:pt x="543" y="2087"/>
                </a:lnTo>
                <a:lnTo>
                  <a:pt x="543" y="2087"/>
                </a:lnTo>
                <a:lnTo>
                  <a:pt x="543" y="2087"/>
                </a:lnTo>
                <a:lnTo>
                  <a:pt x="543" y="2086"/>
                </a:lnTo>
                <a:lnTo>
                  <a:pt x="543" y="2086"/>
                </a:lnTo>
                <a:lnTo>
                  <a:pt x="543" y="2086"/>
                </a:lnTo>
                <a:lnTo>
                  <a:pt x="542" y="2086"/>
                </a:lnTo>
                <a:lnTo>
                  <a:pt x="542" y="2086"/>
                </a:lnTo>
                <a:lnTo>
                  <a:pt x="542" y="2086"/>
                </a:lnTo>
                <a:lnTo>
                  <a:pt x="542" y="2086"/>
                </a:lnTo>
                <a:lnTo>
                  <a:pt x="542" y="2086"/>
                </a:lnTo>
                <a:lnTo>
                  <a:pt x="542" y="2086"/>
                </a:lnTo>
                <a:lnTo>
                  <a:pt x="542" y="2086"/>
                </a:lnTo>
                <a:lnTo>
                  <a:pt x="542" y="2086"/>
                </a:lnTo>
                <a:lnTo>
                  <a:pt x="542" y="2086"/>
                </a:lnTo>
                <a:lnTo>
                  <a:pt x="542" y="2086"/>
                </a:lnTo>
                <a:lnTo>
                  <a:pt x="541" y="2085"/>
                </a:lnTo>
                <a:lnTo>
                  <a:pt x="541" y="2085"/>
                </a:lnTo>
                <a:lnTo>
                  <a:pt x="541" y="2085"/>
                </a:lnTo>
                <a:lnTo>
                  <a:pt x="541" y="2085"/>
                </a:lnTo>
                <a:lnTo>
                  <a:pt x="541" y="2085"/>
                </a:lnTo>
                <a:lnTo>
                  <a:pt x="541" y="2085"/>
                </a:lnTo>
                <a:lnTo>
                  <a:pt x="541" y="2085"/>
                </a:lnTo>
                <a:lnTo>
                  <a:pt x="540" y="2085"/>
                </a:lnTo>
                <a:lnTo>
                  <a:pt x="540" y="2085"/>
                </a:lnTo>
                <a:lnTo>
                  <a:pt x="540" y="2085"/>
                </a:lnTo>
                <a:lnTo>
                  <a:pt x="540" y="2085"/>
                </a:lnTo>
                <a:lnTo>
                  <a:pt x="540" y="2085"/>
                </a:lnTo>
                <a:lnTo>
                  <a:pt x="540" y="2085"/>
                </a:lnTo>
                <a:lnTo>
                  <a:pt x="540" y="2085"/>
                </a:lnTo>
                <a:lnTo>
                  <a:pt x="540" y="2085"/>
                </a:lnTo>
                <a:lnTo>
                  <a:pt x="540" y="2085"/>
                </a:lnTo>
                <a:lnTo>
                  <a:pt x="540" y="2085"/>
                </a:lnTo>
                <a:lnTo>
                  <a:pt x="540" y="2085"/>
                </a:lnTo>
                <a:lnTo>
                  <a:pt x="540" y="2085"/>
                </a:lnTo>
                <a:lnTo>
                  <a:pt x="540" y="2085"/>
                </a:lnTo>
                <a:lnTo>
                  <a:pt x="540" y="2085"/>
                </a:lnTo>
                <a:lnTo>
                  <a:pt x="539" y="2085"/>
                </a:lnTo>
                <a:lnTo>
                  <a:pt x="539" y="2084"/>
                </a:lnTo>
                <a:lnTo>
                  <a:pt x="539" y="2084"/>
                </a:lnTo>
                <a:lnTo>
                  <a:pt x="539" y="2084"/>
                </a:lnTo>
                <a:lnTo>
                  <a:pt x="539" y="2084"/>
                </a:lnTo>
                <a:lnTo>
                  <a:pt x="539" y="2084"/>
                </a:lnTo>
                <a:lnTo>
                  <a:pt x="539" y="2084"/>
                </a:lnTo>
                <a:lnTo>
                  <a:pt x="539" y="2084"/>
                </a:lnTo>
                <a:lnTo>
                  <a:pt x="539" y="2084"/>
                </a:lnTo>
                <a:lnTo>
                  <a:pt x="539" y="2084"/>
                </a:lnTo>
                <a:lnTo>
                  <a:pt x="539" y="2084"/>
                </a:lnTo>
                <a:lnTo>
                  <a:pt x="539" y="2084"/>
                </a:lnTo>
                <a:lnTo>
                  <a:pt x="539" y="2084"/>
                </a:lnTo>
                <a:lnTo>
                  <a:pt x="538" y="2084"/>
                </a:lnTo>
                <a:lnTo>
                  <a:pt x="538" y="2084"/>
                </a:lnTo>
                <a:lnTo>
                  <a:pt x="538" y="2084"/>
                </a:lnTo>
                <a:lnTo>
                  <a:pt x="538" y="2084"/>
                </a:lnTo>
                <a:lnTo>
                  <a:pt x="538" y="2083"/>
                </a:lnTo>
                <a:lnTo>
                  <a:pt x="538" y="2083"/>
                </a:lnTo>
                <a:lnTo>
                  <a:pt x="538" y="2083"/>
                </a:lnTo>
                <a:lnTo>
                  <a:pt x="538" y="2083"/>
                </a:lnTo>
                <a:lnTo>
                  <a:pt x="538" y="2083"/>
                </a:lnTo>
                <a:lnTo>
                  <a:pt x="538" y="2083"/>
                </a:lnTo>
                <a:lnTo>
                  <a:pt x="538" y="2083"/>
                </a:lnTo>
                <a:lnTo>
                  <a:pt x="538" y="2083"/>
                </a:lnTo>
                <a:lnTo>
                  <a:pt x="538" y="2083"/>
                </a:lnTo>
                <a:lnTo>
                  <a:pt x="538" y="2082"/>
                </a:lnTo>
                <a:lnTo>
                  <a:pt x="538" y="2082"/>
                </a:lnTo>
                <a:lnTo>
                  <a:pt x="538" y="2082"/>
                </a:lnTo>
                <a:lnTo>
                  <a:pt x="538" y="2082"/>
                </a:lnTo>
                <a:lnTo>
                  <a:pt x="538" y="2082"/>
                </a:lnTo>
                <a:lnTo>
                  <a:pt x="538" y="2082"/>
                </a:lnTo>
                <a:lnTo>
                  <a:pt x="538" y="2081"/>
                </a:lnTo>
                <a:lnTo>
                  <a:pt x="538" y="2081"/>
                </a:lnTo>
                <a:lnTo>
                  <a:pt x="537" y="2081"/>
                </a:lnTo>
                <a:lnTo>
                  <a:pt x="537" y="2081"/>
                </a:lnTo>
                <a:lnTo>
                  <a:pt x="537" y="2081"/>
                </a:lnTo>
                <a:lnTo>
                  <a:pt x="537" y="2081"/>
                </a:lnTo>
                <a:lnTo>
                  <a:pt x="537" y="2081"/>
                </a:lnTo>
                <a:lnTo>
                  <a:pt x="537" y="2081"/>
                </a:lnTo>
                <a:lnTo>
                  <a:pt x="537" y="2080"/>
                </a:lnTo>
                <a:lnTo>
                  <a:pt x="537" y="2080"/>
                </a:lnTo>
                <a:lnTo>
                  <a:pt x="537" y="2080"/>
                </a:lnTo>
                <a:lnTo>
                  <a:pt x="536" y="2079"/>
                </a:lnTo>
                <a:lnTo>
                  <a:pt x="536" y="2079"/>
                </a:lnTo>
                <a:lnTo>
                  <a:pt x="536" y="2079"/>
                </a:lnTo>
                <a:lnTo>
                  <a:pt x="536" y="2079"/>
                </a:lnTo>
                <a:lnTo>
                  <a:pt x="536" y="2079"/>
                </a:lnTo>
                <a:lnTo>
                  <a:pt x="536" y="2079"/>
                </a:lnTo>
                <a:lnTo>
                  <a:pt x="536" y="2079"/>
                </a:lnTo>
                <a:lnTo>
                  <a:pt x="536" y="2079"/>
                </a:lnTo>
                <a:lnTo>
                  <a:pt x="536" y="2079"/>
                </a:lnTo>
                <a:lnTo>
                  <a:pt x="536" y="2079"/>
                </a:lnTo>
                <a:lnTo>
                  <a:pt x="535" y="2079"/>
                </a:lnTo>
                <a:lnTo>
                  <a:pt x="534" y="2078"/>
                </a:lnTo>
                <a:lnTo>
                  <a:pt x="534" y="2078"/>
                </a:lnTo>
                <a:lnTo>
                  <a:pt x="534" y="2078"/>
                </a:lnTo>
                <a:lnTo>
                  <a:pt x="532" y="2077"/>
                </a:lnTo>
                <a:lnTo>
                  <a:pt x="532" y="2076"/>
                </a:lnTo>
                <a:lnTo>
                  <a:pt x="531" y="2075"/>
                </a:lnTo>
                <a:lnTo>
                  <a:pt x="531" y="2074"/>
                </a:lnTo>
                <a:lnTo>
                  <a:pt x="531" y="2073"/>
                </a:lnTo>
                <a:lnTo>
                  <a:pt x="530" y="2073"/>
                </a:lnTo>
                <a:lnTo>
                  <a:pt x="529" y="2072"/>
                </a:lnTo>
                <a:lnTo>
                  <a:pt x="529" y="2071"/>
                </a:lnTo>
                <a:lnTo>
                  <a:pt x="529" y="2070"/>
                </a:lnTo>
                <a:lnTo>
                  <a:pt x="528" y="2069"/>
                </a:lnTo>
                <a:lnTo>
                  <a:pt x="528" y="2068"/>
                </a:lnTo>
                <a:lnTo>
                  <a:pt x="527" y="2067"/>
                </a:lnTo>
                <a:lnTo>
                  <a:pt x="526" y="2066"/>
                </a:lnTo>
                <a:lnTo>
                  <a:pt x="526" y="2065"/>
                </a:lnTo>
                <a:lnTo>
                  <a:pt x="525" y="2065"/>
                </a:lnTo>
                <a:lnTo>
                  <a:pt x="524" y="2064"/>
                </a:lnTo>
                <a:lnTo>
                  <a:pt x="523" y="2063"/>
                </a:lnTo>
                <a:lnTo>
                  <a:pt x="522" y="2062"/>
                </a:lnTo>
                <a:lnTo>
                  <a:pt x="522" y="2061"/>
                </a:lnTo>
                <a:lnTo>
                  <a:pt x="521" y="2061"/>
                </a:lnTo>
                <a:lnTo>
                  <a:pt x="521" y="2060"/>
                </a:lnTo>
                <a:lnTo>
                  <a:pt x="520" y="2059"/>
                </a:lnTo>
                <a:lnTo>
                  <a:pt x="520" y="2058"/>
                </a:lnTo>
                <a:lnTo>
                  <a:pt x="520" y="2057"/>
                </a:lnTo>
                <a:lnTo>
                  <a:pt x="519" y="2056"/>
                </a:lnTo>
                <a:lnTo>
                  <a:pt x="518" y="2055"/>
                </a:lnTo>
                <a:lnTo>
                  <a:pt x="518" y="2055"/>
                </a:lnTo>
                <a:lnTo>
                  <a:pt x="518" y="2054"/>
                </a:lnTo>
                <a:lnTo>
                  <a:pt x="516" y="2052"/>
                </a:lnTo>
                <a:lnTo>
                  <a:pt x="516" y="2051"/>
                </a:lnTo>
                <a:lnTo>
                  <a:pt x="515" y="2050"/>
                </a:lnTo>
                <a:lnTo>
                  <a:pt x="514" y="2049"/>
                </a:lnTo>
                <a:lnTo>
                  <a:pt x="514" y="2048"/>
                </a:lnTo>
                <a:lnTo>
                  <a:pt x="514" y="2047"/>
                </a:lnTo>
                <a:lnTo>
                  <a:pt x="514" y="2046"/>
                </a:lnTo>
                <a:lnTo>
                  <a:pt x="514" y="2046"/>
                </a:lnTo>
                <a:lnTo>
                  <a:pt x="513" y="2045"/>
                </a:lnTo>
                <a:lnTo>
                  <a:pt x="513" y="2044"/>
                </a:lnTo>
                <a:lnTo>
                  <a:pt x="512" y="2043"/>
                </a:lnTo>
                <a:lnTo>
                  <a:pt x="512" y="2041"/>
                </a:lnTo>
                <a:lnTo>
                  <a:pt x="511" y="2039"/>
                </a:lnTo>
                <a:lnTo>
                  <a:pt x="511" y="2038"/>
                </a:lnTo>
                <a:lnTo>
                  <a:pt x="510" y="2037"/>
                </a:lnTo>
                <a:lnTo>
                  <a:pt x="510" y="2036"/>
                </a:lnTo>
                <a:lnTo>
                  <a:pt x="510" y="2035"/>
                </a:lnTo>
                <a:lnTo>
                  <a:pt x="509" y="2035"/>
                </a:lnTo>
                <a:lnTo>
                  <a:pt x="509" y="2034"/>
                </a:lnTo>
                <a:lnTo>
                  <a:pt x="509" y="2033"/>
                </a:lnTo>
                <a:lnTo>
                  <a:pt x="509" y="2032"/>
                </a:lnTo>
                <a:lnTo>
                  <a:pt x="508" y="2031"/>
                </a:lnTo>
                <a:lnTo>
                  <a:pt x="507" y="2030"/>
                </a:lnTo>
                <a:lnTo>
                  <a:pt x="504" y="2028"/>
                </a:lnTo>
                <a:lnTo>
                  <a:pt x="503" y="2027"/>
                </a:lnTo>
                <a:lnTo>
                  <a:pt x="502" y="2026"/>
                </a:lnTo>
                <a:lnTo>
                  <a:pt x="501" y="2025"/>
                </a:lnTo>
                <a:lnTo>
                  <a:pt x="501" y="2025"/>
                </a:lnTo>
                <a:lnTo>
                  <a:pt x="500" y="2025"/>
                </a:lnTo>
                <a:lnTo>
                  <a:pt x="499" y="2025"/>
                </a:lnTo>
                <a:lnTo>
                  <a:pt x="498" y="2024"/>
                </a:lnTo>
                <a:lnTo>
                  <a:pt x="497" y="2024"/>
                </a:lnTo>
                <a:lnTo>
                  <a:pt x="497" y="2024"/>
                </a:lnTo>
                <a:lnTo>
                  <a:pt x="496" y="2023"/>
                </a:lnTo>
                <a:lnTo>
                  <a:pt x="496" y="2022"/>
                </a:lnTo>
                <a:lnTo>
                  <a:pt x="496" y="2022"/>
                </a:lnTo>
                <a:lnTo>
                  <a:pt x="496" y="2022"/>
                </a:lnTo>
                <a:lnTo>
                  <a:pt x="496" y="2022"/>
                </a:lnTo>
                <a:lnTo>
                  <a:pt x="496" y="2022"/>
                </a:lnTo>
                <a:lnTo>
                  <a:pt x="496" y="2022"/>
                </a:lnTo>
                <a:lnTo>
                  <a:pt x="496" y="2022"/>
                </a:lnTo>
                <a:lnTo>
                  <a:pt x="496" y="2021"/>
                </a:lnTo>
                <a:lnTo>
                  <a:pt x="495" y="2020"/>
                </a:lnTo>
                <a:lnTo>
                  <a:pt x="494" y="2019"/>
                </a:lnTo>
                <a:lnTo>
                  <a:pt x="494" y="2018"/>
                </a:lnTo>
                <a:lnTo>
                  <a:pt x="494" y="2018"/>
                </a:lnTo>
                <a:lnTo>
                  <a:pt x="493" y="2018"/>
                </a:lnTo>
                <a:lnTo>
                  <a:pt x="492" y="2017"/>
                </a:lnTo>
                <a:lnTo>
                  <a:pt x="491" y="2017"/>
                </a:lnTo>
                <a:lnTo>
                  <a:pt x="490" y="2016"/>
                </a:lnTo>
                <a:lnTo>
                  <a:pt x="490" y="2016"/>
                </a:lnTo>
                <a:lnTo>
                  <a:pt x="489" y="2015"/>
                </a:lnTo>
                <a:lnTo>
                  <a:pt x="488" y="2014"/>
                </a:lnTo>
                <a:lnTo>
                  <a:pt x="488" y="2014"/>
                </a:lnTo>
                <a:lnTo>
                  <a:pt x="487" y="2013"/>
                </a:lnTo>
                <a:lnTo>
                  <a:pt x="487" y="2013"/>
                </a:lnTo>
                <a:lnTo>
                  <a:pt x="486" y="2012"/>
                </a:lnTo>
                <a:lnTo>
                  <a:pt x="486" y="2011"/>
                </a:lnTo>
                <a:lnTo>
                  <a:pt x="486" y="2010"/>
                </a:lnTo>
                <a:lnTo>
                  <a:pt x="485" y="2009"/>
                </a:lnTo>
                <a:lnTo>
                  <a:pt x="485" y="2009"/>
                </a:lnTo>
                <a:lnTo>
                  <a:pt x="484" y="2008"/>
                </a:lnTo>
                <a:lnTo>
                  <a:pt x="483" y="2007"/>
                </a:lnTo>
                <a:lnTo>
                  <a:pt x="482" y="2006"/>
                </a:lnTo>
                <a:lnTo>
                  <a:pt x="482" y="2006"/>
                </a:lnTo>
                <a:lnTo>
                  <a:pt x="481" y="2005"/>
                </a:lnTo>
                <a:lnTo>
                  <a:pt x="481" y="2004"/>
                </a:lnTo>
                <a:lnTo>
                  <a:pt x="480" y="2003"/>
                </a:lnTo>
                <a:lnTo>
                  <a:pt x="479" y="2002"/>
                </a:lnTo>
                <a:lnTo>
                  <a:pt x="479" y="2001"/>
                </a:lnTo>
                <a:lnTo>
                  <a:pt x="478" y="2001"/>
                </a:lnTo>
                <a:lnTo>
                  <a:pt x="478" y="2000"/>
                </a:lnTo>
                <a:lnTo>
                  <a:pt x="477" y="1999"/>
                </a:lnTo>
                <a:lnTo>
                  <a:pt x="477" y="1998"/>
                </a:lnTo>
                <a:lnTo>
                  <a:pt x="477" y="1997"/>
                </a:lnTo>
                <a:lnTo>
                  <a:pt x="477" y="1996"/>
                </a:lnTo>
                <a:lnTo>
                  <a:pt x="476" y="1995"/>
                </a:lnTo>
                <a:lnTo>
                  <a:pt x="476" y="1995"/>
                </a:lnTo>
                <a:lnTo>
                  <a:pt x="476" y="1994"/>
                </a:lnTo>
                <a:lnTo>
                  <a:pt x="475" y="1994"/>
                </a:lnTo>
                <a:lnTo>
                  <a:pt x="475" y="1994"/>
                </a:lnTo>
                <a:lnTo>
                  <a:pt x="474" y="1994"/>
                </a:lnTo>
                <a:lnTo>
                  <a:pt x="473" y="1994"/>
                </a:lnTo>
                <a:lnTo>
                  <a:pt x="473" y="1993"/>
                </a:lnTo>
                <a:lnTo>
                  <a:pt x="473" y="1993"/>
                </a:lnTo>
                <a:lnTo>
                  <a:pt x="472" y="1992"/>
                </a:lnTo>
                <a:lnTo>
                  <a:pt x="472" y="1992"/>
                </a:lnTo>
                <a:lnTo>
                  <a:pt x="469" y="1989"/>
                </a:lnTo>
                <a:lnTo>
                  <a:pt x="469" y="1989"/>
                </a:lnTo>
                <a:lnTo>
                  <a:pt x="468" y="1988"/>
                </a:lnTo>
                <a:lnTo>
                  <a:pt x="467" y="1987"/>
                </a:lnTo>
                <a:lnTo>
                  <a:pt x="467" y="1986"/>
                </a:lnTo>
                <a:lnTo>
                  <a:pt x="466" y="1986"/>
                </a:lnTo>
                <a:lnTo>
                  <a:pt x="465" y="1985"/>
                </a:lnTo>
                <a:lnTo>
                  <a:pt x="465" y="1985"/>
                </a:lnTo>
                <a:lnTo>
                  <a:pt x="464" y="1984"/>
                </a:lnTo>
                <a:lnTo>
                  <a:pt x="464" y="1983"/>
                </a:lnTo>
                <a:lnTo>
                  <a:pt x="464" y="1983"/>
                </a:lnTo>
                <a:lnTo>
                  <a:pt x="463" y="1982"/>
                </a:lnTo>
                <a:lnTo>
                  <a:pt x="462" y="1982"/>
                </a:lnTo>
                <a:lnTo>
                  <a:pt x="462" y="1981"/>
                </a:lnTo>
                <a:lnTo>
                  <a:pt x="462" y="1981"/>
                </a:lnTo>
                <a:lnTo>
                  <a:pt x="462" y="1981"/>
                </a:lnTo>
                <a:lnTo>
                  <a:pt x="461" y="1980"/>
                </a:lnTo>
                <a:lnTo>
                  <a:pt x="461" y="1979"/>
                </a:lnTo>
                <a:lnTo>
                  <a:pt x="460" y="1978"/>
                </a:lnTo>
                <a:lnTo>
                  <a:pt x="460" y="1978"/>
                </a:lnTo>
                <a:lnTo>
                  <a:pt x="460" y="1977"/>
                </a:lnTo>
                <a:lnTo>
                  <a:pt x="459" y="1976"/>
                </a:lnTo>
                <a:lnTo>
                  <a:pt x="458" y="1975"/>
                </a:lnTo>
                <a:lnTo>
                  <a:pt x="458" y="1974"/>
                </a:lnTo>
                <a:lnTo>
                  <a:pt x="457" y="1973"/>
                </a:lnTo>
                <a:lnTo>
                  <a:pt x="457" y="1972"/>
                </a:lnTo>
                <a:lnTo>
                  <a:pt x="456" y="1972"/>
                </a:lnTo>
                <a:lnTo>
                  <a:pt x="455" y="1972"/>
                </a:lnTo>
                <a:lnTo>
                  <a:pt x="454" y="1971"/>
                </a:lnTo>
                <a:lnTo>
                  <a:pt x="453" y="1971"/>
                </a:lnTo>
                <a:lnTo>
                  <a:pt x="453" y="1970"/>
                </a:lnTo>
                <a:lnTo>
                  <a:pt x="452" y="1970"/>
                </a:lnTo>
                <a:lnTo>
                  <a:pt x="452" y="1969"/>
                </a:lnTo>
                <a:lnTo>
                  <a:pt x="451" y="1968"/>
                </a:lnTo>
                <a:lnTo>
                  <a:pt x="451" y="1967"/>
                </a:lnTo>
                <a:lnTo>
                  <a:pt x="451" y="1966"/>
                </a:lnTo>
                <a:lnTo>
                  <a:pt x="451" y="1965"/>
                </a:lnTo>
                <a:lnTo>
                  <a:pt x="451" y="1964"/>
                </a:lnTo>
                <a:lnTo>
                  <a:pt x="451" y="1963"/>
                </a:lnTo>
                <a:lnTo>
                  <a:pt x="451" y="1962"/>
                </a:lnTo>
                <a:lnTo>
                  <a:pt x="450" y="1961"/>
                </a:lnTo>
                <a:lnTo>
                  <a:pt x="450" y="1960"/>
                </a:lnTo>
                <a:lnTo>
                  <a:pt x="450" y="1959"/>
                </a:lnTo>
                <a:lnTo>
                  <a:pt x="450" y="1958"/>
                </a:lnTo>
                <a:lnTo>
                  <a:pt x="450" y="1957"/>
                </a:lnTo>
                <a:lnTo>
                  <a:pt x="450" y="1955"/>
                </a:lnTo>
                <a:lnTo>
                  <a:pt x="450" y="1954"/>
                </a:lnTo>
                <a:lnTo>
                  <a:pt x="450" y="1954"/>
                </a:lnTo>
                <a:lnTo>
                  <a:pt x="450" y="1953"/>
                </a:lnTo>
                <a:lnTo>
                  <a:pt x="450" y="1952"/>
                </a:lnTo>
                <a:lnTo>
                  <a:pt x="449" y="1951"/>
                </a:lnTo>
                <a:lnTo>
                  <a:pt x="449" y="1950"/>
                </a:lnTo>
                <a:lnTo>
                  <a:pt x="448" y="1950"/>
                </a:lnTo>
                <a:lnTo>
                  <a:pt x="448" y="1950"/>
                </a:lnTo>
                <a:lnTo>
                  <a:pt x="447" y="1949"/>
                </a:lnTo>
                <a:lnTo>
                  <a:pt x="445" y="1940"/>
                </a:lnTo>
                <a:lnTo>
                  <a:pt x="445" y="1938"/>
                </a:lnTo>
                <a:lnTo>
                  <a:pt x="445" y="1935"/>
                </a:lnTo>
                <a:lnTo>
                  <a:pt x="444" y="1931"/>
                </a:lnTo>
                <a:lnTo>
                  <a:pt x="442" y="1926"/>
                </a:lnTo>
                <a:lnTo>
                  <a:pt x="438" y="1914"/>
                </a:lnTo>
                <a:lnTo>
                  <a:pt x="438" y="1913"/>
                </a:lnTo>
                <a:lnTo>
                  <a:pt x="435" y="1905"/>
                </a:lnTo>
                <a:lnTo>
                  <a:pt x="434" y="1901"/>
                </a:lnTo>
                <a:lnTo>
                  <a:pt x="434" y="1901"/>
                </a:lnTo>
                <a:lnTo>
                  <a:pt x="434" y="1901"/>
                </a:lnTo>
                <a:lnTo>
                  <a:pt x="434" y="1900"/>
                </a:lnTo>
                <a:lnTo>
                  <a:pt x="433" y="1900"/>
                </a:lnTo>
                <a:lnTo>
                  <a:pt x="433" y="1900"/>
                </a:lnTo>
                <a:lnTo>
                  <a:pt x="433" y="1900"/>
                </a:lnTo>
                <a:lnTo>
                  <a:pt x="433" y="1899"/>
                </a:lnTo>
                <a:lnTo>
                  <a:pt x="433" y="1899"/>
                </a:lnTo>
                <a:lnTo>
                  <a:pt x="433" y="1899"/>
                </a:lnTo>
                <a:lnTo>
                  <a:pt x="433" y="1899"/>
                </a:lnTo>
                <a:lnTo>
                  <a:pt x="433" y="1899"/>
                </a:lnTo>
                <a:lnTo>
                  <a:pt x="433" y="1898"/>
                </a:lnTo>
                <a:lnTo>
                  <a:pt x="433" y="1898"/>
                </a:lnTo>
                <a:lnTo>
                  <a:pt x="433" y="1898"/>
                </a:lnTo>
                <a:lnTo>
                  <a:pt x="432" y="1897"/>
                </a:lnTo>
                <a:lnTo>
                  <a:pt x="432" y="1897"/>
                </a:lnTo>
                <a:lnTo>
                  <a:pt x="432" y="1897"/>
                </a:lnTo>
                <a:lnTo>
                  <a:pt x="432" y="1897"/>
                </a:lnTo>
                <a:lnTo>
                  <a:pt x="432" y="1897"/>
                </a:lnTo>
                <a:lnTo>
                  <a:pt x="432" y="1897"/>
                </a:lnTo>
                <a:lnTo>
                  <a:pt x="432" y="1897"/>
                </a:lnTo>
                <a:lnTo>
                  <a:pt x="432" y="1896"/>
                </a:lnTo>
                <a:lnTo>
                  <a:pt x="432" y="1896"/>
                </a:lnTo>
                <a:lnTo>
                  <a:pt x="432" y="1896"/>
                </a:lnTo>
                <a:lnTo>
                  <a:pt x="432" y="1896"/>
                </a:lnTo>
                <a:lnTo>
                  <a:pt x="431" y="1895"/>
                </a:lnTo>
                <a:lnTo>
                  <a:pt x="431" y="1895"/>
                </a:lnTo>
                <a:lnTo>
                  <a:pt x="431" y="1895"/>
                </a:lnTo>
                <a:lnTo>
                  <a:pt x="431" y="1895"/>
                </a:lnTo>
                <a:lnTo>
                  <a:pt x="431" y="1894"/>
                </a:lnTo>
                <a:lnTo>
                  <a:pt x="431" y="1894"/>
                </a:lnTo>
                <a:lnTo>
                  <a:pt x="431" y="1893"/>
                </a:lnTo>
                <a:lnTo>
                  <a:pt x="431" y="1893"/>
                </a:lnTo>
                <a:lnTo>
                  <a:pt x="431" y="1893"/>
                </a:lnTo>
                <a:lnTo>
                  <a:pt x="431" y="1892"/>
                </a:lnTo>
                <a:lnTo>
                  <a:pt x="431" y="1892"/>
                </a:lnTo>
                <a:lnTo>
                  <a:pt x="431" y="1892"/>
                </a:lnTo>
                <a:lnTo>
                  <a:pt x="431" y="1892"/>
                </a:lnTo>
                <a:lnTo>
                  <a:pt x="430" y="1892"/>
                </a:lnTo>
                <a:lnTo>
                  <a:pt x="430" y="1892"/>
                </a:lnTo>
                <a:lnTo>
                  <a:pt x="430" y="1892"/>
                </a:lnTo>
                <a:lnTo>
                  <a:pt x="430" y="1891"/>
                </a:lnTo>
                <a:lnTo>
                  <a:pt x="430" y="1891"/>
                </a:lnTo>
                <a:lnTo>
                  <a:pt x="430" y="1891"/>
                </a:lnTo>
                <a:lnTo>
                  <a:pt x="430" y="1891"/>
                </a:lnTo>
                <a:lnTo>
                  <a:pt x="430" y="1891"/>
                </a:lnTo>
                <a:lnTo>
                  <a:pt x="430" y="1891"/>
                </a:lnTo>
                <a:lnTo>
                  <a:pt x="430" y="1891"/>
                </a:lnTo>
                <a:lnTo>
                  <a:pt x="430" y="1890"/>
                </a:lnTo>
                <a:lnTo>
                  <a:pt x="430" y="1890"/>
                </a:lnTo>
                <a:lnTo>
                  <a:pt x="429" y="1890"/>
                </a:lnTo>
                <a:lnTo>
                  <a:pt x="429" y="1890"/>
                </a:lnTo>
                <a:lnTo>
                  <a:pt x="429" y="1889"/>
                </a:lnTo>
                <a:lnTo>
                  <a:pt x="429" y="1889"/>
                </a:lnTo>
                <a:lnTo>
                  <a:pt x="429" y="1889"/>
                </a:lnTo>
                <a:lnTo>
                  <a:pt x="429" y="1889"/>
                </a:lnTo>
                <a:lnTo>
                  <a:pt x="429" y="1889"/>
                </a:lnTo>
                <a:lnTo>
                  <a:pt x="429" y="1889"/>
                </a:lnTo>
                <a:lnTo>
                  <a:pt x="429" y="1889"/>
                </a:lnTo>
                <a:lnTo>
                  <a:pt x="429" y="1888"/>
                </a:lnTo>
                <a:lnTo>
                  <a:pt x="429" y="1888"/>
                </a:lnTo>
                <a:lnTo>
                  <a:pt x="429" y="1888"/>
                </a:lnTo>
                <a:lnTo>
                  <a:pt x="428" y="1888"/>
                </a:lnTo>
                <a:lnTo>
                  <a:pt x="428" y="1887"/>
                </a:lnTo>
                <a:lnTo>
                  <a:pt x="428" y="1887"/>
                </a:lnTo>
                <a:lnTo>
                  <a:pt x="428" y="1887"/>
                </a:lnTo>
                <a:lnTo>
                  <a:pt x="428" y="1887"/>
                </a:lnTo>
                <a:lnTo>
                  <a:pt x="428" y="1886"/>
                </a:lnTo>
                <a:lnTo>
                  <a:pt x="428" y="1886"/>
                </a:lnTo>
                <a:lnTo>
                  <a:pt x="428" y="1886"/>
                </a:lnTo>
                <a:lnTo>
                  <a:pt x="428" y="1886"/>
                </a:lnTo>
                <a:lnTo>
                  <a:pt x="428" y="1886"/>
                </a:lnTo>
                <a:lnTo>
                  <a:pt x="428" y="1885"/>
                </a:lnTo>
                <a:lnTo>
                  <a:pt x="428" y="1885"/>
                </a:lnTo>
                <a:lnTo>
                  <a:pt x="427" y="1885"/>
                </a:lnTo>
                <a:lnTo>
                  <a:pt x="427" y="1884"/>
                </a:lnTo>
                <a:lnTo>
                  <a:pt x="427" y="1884"/>
                </a:lnTo>
                <a:lnTo>
                  <a:pt x="427" y="1884"/>
                </a:lnTo>
                <a:lnTo>
                  <a:pt x="427" y="1884"/>
                </a:lnTo>
                <a:lnTo>
                  <a:pt x="427" y="1884"/>
                </a:lnTo>
                <a:lnTo>
                  <a:pt x="427" y="1884"/>
                </a:lnTo>
                <a:lnTo>
                  <a:pt x="427" y="1884"/>
                </a:lnTo>
                <a:lnTo>
                  <a:pt x="427" y="1884"/>
                </a:lnTo>
                <a:lnTo>
                  <a:pt x="427" y="1884"/>
                </a:lnTo>
                <a:lnTo>
                  <a:pt x="427" y="1883"/>
                </a:lnTo>
                <a:lnTo>
                  <a:pt x="427" y="1883"/>
                </a:lnTo>
                <a:lnTo>
                  <a:pt x="427" y="1883"/>
                </a:lnTo>
                <a:lnTo>
                  <a:pt x="427" y="1883"/>
                </a:lnTo>
                <a:lnTo>
                  <a:pt x="427" y="1883"/>
                </a:lnTo>
                <a:lnTo>
                  <a:pt x="426" y="1882"/>
                </a:lnTo>
                <a:lnTo>
                  <a:pt x="426" y="1882"/>
                </a:lnTo>
                <a:lnTo>
                  <a:pt x="426" y="1882"/>
                </a:lnTo>
                <a:lnTo>
                  <a:pt x="426" y="1882"/>
                </a:lnTo>
                <a:lnTo>
                  <a:pt x="426" y="1882"/>
                </a:lnTo>
                <a:lnTo>
                  <a:pt x="426" y="1881"/>
                </a:lnTo>
                <a:lnTo>
                  <a:pt x="425" y="1879"/>
                </a:lnTo>
                <a:lnTo>
                  <a:pt x="424" y="1876"/>
                </a:lnTo>
                <a:lnTo>
                  <a:pt x="423" y="1873"/>
                </a:lnTo>
                <a:lnTo>
                  <a:pt x="421" y="1869"/>
                </a:lnTo>
                <a:lnTo>
                  <a:pt x="420" y="1867"/>
                </a:lnTo>
                <a:lnTo>
                  <a:pt x="420" y="1867"/>
                </a:lnTo>
                <a:lnTo>
                  <a:pt x="417" y="1863"/>
                </a:lnTo>
                <a:lnTo>
                  <a:pt x="417" y="1862"/>
                </a:lnTo>
                <a:lnTo>
                  <a:pt x="414" y="1857"/>
                </a:lnTo>
                <a:lnTo>
                  <a:pt x="414" y="1856"/>
                </a:lnTo>
                <a:lnTo>
                  <a:pt x="414" y="1855"/>
                </a:lnTo>
                <a:lnTo>
                  <a:pt x="414" y="1855"/>
                </a:lnTo>
                <a:lnTo>
                  <a:pt x="413" y="1855"/>
                </a:lnTo>
                <a:lnTo>
                  <a:pt x="413" y="1855"/>
                </a:lnTo>
                <a:lnTo>
                  <a:pt x="413" y="1854"/>
                </a:lnTo>
                <a:lnTo>
                  <a:pt x="413" y="1854"/>
                </a:lnTo>
                <a:lnTo>
                  <a:pt x="413" y="1854"/>
                </a:lnTo>
                <a:lnTo>
                  <a:pt x="413" y="1854"/>
                </a:lnTo>
                <a:lnTo>
                  <a:pt x="413" y="1853"/>
                </a:lnTo>
                <a:lnTo>
                  <a:pt x="412" y="1853"/>
                </a:lnTo>
                <a:lnTo>
                  <a:pt x="412" y="1853"/>
                </a:lnTo>
                <a:lnTo>
                  <a:pt x="412" y="1853"/>
                </a:lnTo>
                <a:lnTo>
                  <a:pt x="412" y="1852"/>
                </a:lnTo>
                <a:lnTo>
                  <a:pt x="412" y="1852"/>
                </a:lnTo>
                <a:lnTo>
                  <a:pt x="412" y="1852"/>
                </a:lnTo>
                <a:lnTo>
                  <a:pt x="412" y="1852"/>
                </a:lnTo>
                <a:lnTo>
                  <a:pt x="412" y="1851"/>
                </a:lnTo>
                <a:lnTo>
                  <a:pt x="411" y="1851"/>
                </a:lnTo>
                <a:lnTo>
                  <a:pt x="411" y="1851"/>
                </a:lnTo>
                <a:lnTo>
                  <a:pt x="411" y="1851"/>
                </a:lnTo>
                <a:lnTo>
                  <a:pt x="411" y="1851"/>
                </a:lnTo>
                <a:lnTo>
                  <a:pt x="411" y="1850"/>
                </a:lnTo>
                <a:lnTo>
                  <a:pt x="411" y="1850"/>
                </a:lnTo>
                <a:lnTo>
                  <a:pt x="411" y="1850"/>
                </a:lnTo>
                <a:lnTo>
                  <a:pt x="411" y="1850"/>
                </a:lnTo>
                <a:lnTo>
                  <a:pt x="411" y="1850"/>
                </a:lnTo>
                <a:lnTo>
                  <a:pt x="411" y="1850"/>
                </a:lnTo>
                <a:lnTo>
                  <a:pt x="411" y="1849"/>
                </a:lnTo>
                <a:lnTo>
                  <a:pt x="411" y="1849"/>
                </a:lnTo>
                <a:lnTo>
                  <a:pt x="411" y="1849"/>
                </a:lnTo>
                <a:lnTo>
                  <a:pt x="410" y="1848"/>
                </a:lnTo>
                <a:lnTo>
                  <a:pt x="410" y="1848"/>
                </a:lnTo>
                <a:lnTo>
                  <a:pt x="410" y="1848"/>
                </a:lnTo>
                <a:lnTo>
                  <a:pt x="410" y="1848"/>
                </a:lnTo>
                <a:lnTo>
                  <a:pt x="410" y="1847"/>
                </a:lnTo>
                <a:lnTo>
                  <a:pt x="410" y="1847"/>
                </a:lnTo>
                <a:lnTo>
                  <a:pt x="410" y="1847"/>
                </a:lnTo>
                <a:lnTo>
                  <a:pt x="410" y="1847"/>
                </a:lnTo>
                <a:lnTo>
                  <a:pt x="410" y="1846"/>
                </a:lnTo>
                <a:lnTo>
                  <a:pt x="410" y="1846"/>
                </a:lnTo>
                <a:lnTo>
                  <a:pt x="410" y="1846"/>
                </a:lnTo>
                <a:lnTo>
                  <a:pt x="410" y="1846"/>
                </a:lnTo>
                <a:lnTo>
                  <a:pt x="410" y="1846"/>
                </a:lnTo>
                <a:lnTo>
                  <a:pt x="409" y="1846"/>
                </a:lnTo>
                <a:lnTo>
                  <a:pt x="409" y="1845"/>
                </a:lnTo>
                <a:lnTo>
                  <a:pt x="409" y="1845"/>
                </a:lnTo>
                <a:lnTo>
                  <a:pt x="409" y="1845"/>
                </a:lnTo>
                <a:lnTo>
                  <a:pt x="409" y="1845"/>
                </a:lnTo>
                <a:lnTo>
                  <a:pt x="409" y="1845"/>
                </a:lnTo>
                <a:lnTo>
                  <a:pt x="409" y="1845"/>
                </a:lnTo>
                <a:lnTo>
                  <a:pt x="409" y="1844"/>
                </a:lnTo>
                <a:lnTo>
                  <a:pt x="409" y="1844"/>
                </a:lnTo>
                <a:lnTo>
                  <a:pt x="409" y="1844"/>
                </a:lnTo>
                <a:lnTo>
                  <a:pt x="409" y="1844"/>
                </a:lnTo>
                <a:lnTo>
                  <a:pt x="409" y="1843"/>
                </a:lnTo>
                <a:lnTo>
                  <a:pt x="409" y="1843"/>
                </a:lnTo>
                <a:lnTo>
                  <a:pt x="409" y="1843"/>
                </a:lnTo>
                <a:lnTo>
                  <a:pt x="408" y="1840"/>
                </a:lnTo>
                <a:lnTo>
                  <a:pt x="407" y="1834"/>
                </a:lnTo>
                <a:lnTo>
                  <a:pt x="407" y="1831"/>
                </a:lnTo>
                <a:lnTo>
                  <a:pt x="406" y="1830"/>
                </a:lnTo>
                <a:lnTo>
                  <a:pt x="405" y="1827"/>
                </a:lnTo>
                <a:lnTo>
                  <a:pt x="404" y="1824"/>
                </a:lnTo>
                <a:lnTo>
                  <a:pt x="402" y="1821"/>
                </a:lnTo>
                <a:lnTo>
                  <a:pt x="402" y="1821"/>
                </a:lnTo>
                <a:lnTo>
                  <a:pt x="402" y="1821"/>
                </a:lnTo>
                <a:lnTo>
                  <a:pt x="402" y="1821"/>
                </a:lnTo>
                <a:lnTo>
                  <a:pt x="402" y="1820"/>
                </a:lnTo>
                <a:lnTo>
                  <a:pt x="401" y="1820"/>
                </a:lnTo>
                <a:lnTo>
                  <a:pt x="401" y="1820"/>
                </a:lnTo>
                <a:lnTo>
                  <a:pt x="401" y="1819"/>
                </a:lnTo>
                <a:lnTo>
                  <a:pt x="401" y="1819"/>
                </a:lnTo>
                <a:lnTo>
                  <a:pt x="401" y="1819"/>
                </a:lnTo>
                <a:lnTo>
                  <a:pt x="401" y="1819"/>
                </a:lnTo>
                <a:lnTo>
                  <a:pt x="400" y="1819"/>
                </a:lnTo>
                <a:lnTo>
                  <a:pt x="400" y="1818"/>
                </a:lnTo>
                <a:lnTo>
                  <a:pt x="400" y="1818"/>
                </a:lnTo>
                <a:lnTo>
                  <a:pt x="399" y="1817"/>
                </a:lnTo>
                <a:lnTo>
                  <a:pt x="399" y="1817"/>
                </a:lnTo>
                <a:lnTo>
                  <a:pt x="399" y="1817"/>
                </a:lnTo>
                <a:lnTo>
                  <a:pt x="399" y="1817"/>
                </a:lnTo>
                <a:lnTo>
                  <a:pt x="399" y="1816"/>
                </a:lnTo>
                <a:lnTo>
                  <a:pt x="398" y="1816"/>
                </a:lnTo>
                <a:lnTo>
                  <a:pt x="398" y="1816"/>
                </a:lnTo>
                <a:lnTo>
                  <a:pt x="398" y="1816"/>
                </a:lnTo>
                <a:lnTo>
                  <a:pt x="398" y="1816"/>
                </a:lnTo>
                <a:lnTo>
                  <a:pt x="398" y="1815"/>
                </a:lnTo>
                <a:lnTo>
                  <a:pt x="398" y="1815"/>
                </a:lnTo>
                <a:lnTo>
                  <a:pt x="398" y="1815"/>
                </a:lnTo>
                <a:lnTo>
                  <a:pt x="398" y="1815"/>
                </a:lnTo>
                <a:lnTo>
                  <a:pt x="398" y="1815"/>
                </a:lnTo>
                <a:lnTo>
                  <a:pt x="398" y="1815"/>
                </a:lnTo>
                <a:lnTo>
                  <a:pt x="398" y="1815"/>
                </a:lnTo>
                <a:lnTo>
                  <a:pt x="397" y="1815"/>
                </a:lnTo>
                <a:lnTo>
                  <a:pt x="397" y="1815"/>
                </a:lnTo>
                <a:lnTo>
                  <a:pt x="397" y="1815"/>
                </a:lnTo>
                <a:lnTo>
                  <a:pt x="397" y="1815"/>
                </a:lnTo>
                <a:lnTo>
                  <a:pt x="397" y="1815"/>
                </a:lnTo>
                <a:lnTo>
                  <a:pt x="397" y="1815"/>
                </a:lnTo>
                <a:lnTo>
                  <a:pt x="397" y="1815"/>
                </a:lnTo>
                <a:lnTo>
                  <a:pt x="397" y="1815"/>
                </a:lnTo>
                <a:lnTo>
                  <a:pt x="397" y="1815"/>
                </a:lnTo>
                <a:lnTo>
                  <a:pt x="397" y="1814"/>
                </a:lnTo>
                <a:lnTo>
                  <a:pt x="397" y="1814"/>
                </a:lnTo>
                <a:lnTo>
                  <a:pt x="397" y="1814"/>
                </a:lnTo>
                <a:lnTo>
                  <a:pt x="397" y="1814"/>
                </a:lnTo>
                <a:lnTo>
                  <a:pt x="396" y="1814"/>
                </a:lnTo>
                <a:lnTo>
                  <a:pt x="396" y="1814"/>
                </a:lnTo>
                <a:lnTo>
                  <a:pt x="396" y="1814"/>
                </a:lnTo>
                <a:lnTo>
                  <a:pt x="396" y="1814"/>
                </a:lnTo>
                <a:lnTo>
                  <a:pt x="396" y="1814"/>
                </a:lnTo>
                <a:lnTo>
                  <a:pt x="396" y="1814"/>
                </a:lnTo>
                <a:lnTo>
                  <a:pt x="396" y="1814"/>
                </a:lnTo>
                <a:lnTo>
                  <a:pt x="396" y="1814"/>
                </a:lnTo>
                <a:lnTo>
                  <a:pt x="396" y="1813"/>
                </a:lnTo>
                <a:lnTo>
                  <a:pt x="396" y="1813"/>
                </a:lnTo>
                <a:lnTo>
                  <a:pt x="396" y="1813"/>
                </a:lnTo>
                <a:lnTo>
                  <a:pt x="396" y="1813"/>
                </a:lnTo>
                <a:lnTo>
                  <a:pt x="396" y="1813"/>
                </a:lnTo>
                <a:lnTo>
                  <a:pt x="396" y="1813"/>
                </a:lnTo>
                <a:lnTo>
                  <a:pt x="395" y="1813"/>
                </a:lnTo>
                <a:lnTo>
                  <a:pt x="395" y="1813"/>
                </a:lnTo>
                <a:lnTo>
                  <a:pt x="395" y="1813"/>
                </a:lnTo>
                <a:lnTo>
                  <a:pt x="395" y="1813"/>
                </a:lnTo>
                <a:lnTo>
                  <a:pt x="395" y="1813"/>
                </a:lnTo>
                <a:lnTo>
                  <a:pt x="395" y="1813"/>
                </a:lnTo>
                <a:lnTo>
                  <a:pt x="395" y="1813"/>
                </a:lnTo>
                <a:lnTo>
                  <a:pt x="395" y="1813"/>
                </a:lnTo>
                <a:lnTo>
                  <a:pt x="394" y="1813"/>
                </a:lnTo>
                <a:lnTo>
                  <a:pt x="394" y="1813"/>
                </a:lnTo>
                <a:lnTo>
                  <a:pt x="394" y="1812"/>
                </a:lnTo>
                <a:lnTo>
                  <a:pt x="394" y="1812"/>
                </a:lnTo>
                <a:lnTo>
                  <a:pt x="394" y="1812"/>
                </a:lnTo>
                <a:lnTo>
                  <a:pt x="394" y="1812"/>
                </a:lnTo>
                <a:lnTo>
                  <a:pt x="394" y="1812"/>
                </a:lnTo>
                <a:lnTo>
                  <a:pt x="393" y="1812"/>
                </a:lnTo>
                <a:lnTo>
                  <a:pt x="393" y="1812"/>
                </a:lnTo>
                <a:lnTo>
                  <a:pt x="393" y="1812"/>
                </a:lnTo>
                <a:lnTo>
                  <a:pt x="393" y="1812"/>
                </a:lnTo>
                <a:lnTo>
                  <a:pt x="393" y="1812"/>
                </a:lnTo>
                <a:lnTo>
                  <a:pt x="393" y="1812"/>
                </a:lnTo>
                <a:lnTo>
                  <a:pt x="393" y="1812"/>
                </a:lnTo>
                <a:lnTo>
                  <a:pt x="393" y="1812"/>
                </a:lnTo>
                <a:lnTo>
                  <a:pt x="392" y="1812"/>
                </a:lnTo>
                <a:lnTo>
                  <a:pt x="392" y="1812"/>
                </a:lnTo>
                <a:lnTo>
                  <a:pt x="392" y="1812"/>
                </a:lnTo>
                <a:lnTo>
                  <a:pt x="392" y="1812"/>
                </a:lnTo>
                <a:lnTo>
                  <a:pt x="392" y="1812"/>
                </a:lnTo>
                <a:lnTo>
                  <a:pt x="392" y="1812"/>
                </a:lnTo>
                <a:lnTo>
                  <a:pt x="392" y="1811"/>
                </a:lnTo>
                <a:lnTo>
                  <a:pt x="391" y="1811"/>
                </a:lnTo>
                <a:lnTo>
                  <a:pt x="391" y="1811"/>
                </a:lnTo>
                <a:lnTo>
                  <a:pt x="390" y="1811"/>
                </a:lnTo>
                <a:lnTo>
                  <a:pt x="390" y="1811"/>
                </a:lnTo>
                <a:lnTo>
                  <a:pt x="390" y="1811"/>
                </a:lnTo>
                <a:lnTo>
                  <a:pt x="390" y="1811"/>
                </a:lnTo>
                <a:lnTo>
                  <a:pt x="390" y="1811"/>
                </a:lnTo>
                <a:lnTo>
                  <a:pt x="390" y="1811"/>
                </a:lnTo>
                <a:lnTo>
                  <a:pt x="389" y="1811"/>
                </a:lnTo>
                <a:lnTo>
                  <a:pt x="389" y="1811"/>
                </a:lnTo>
                <a:lnTo>
                  <a:pt x="389" y="1810"/>
                </a:lnTo>
                <a:lnTo>
                  <a:pt x="389" y="1810"/>
                </a:lnTo>
                <a:lnTo>
                  <a:pt x="389" y="1810"/>
                </a:lnTo>
                <a:lnTo>
                  <a:pt x="389" y="1810"/>
                </a:lnTo>
                <a:lnTo>
                  <a:pt x="389" y="1810"/>
                </a:lnTo>
                <a:lnTo>
                  <a:pt x="389" y="1810"/>
                </a:lnTo>
                <a:lnTo>
                  <a:pt x="389" y="1810"/>
                </a:lnTo>
                <a:lnTo>
                  <a:pt x="389" y="1810"/>
                </a:lnTo>
                <a:lnTo>
                  <a:pt x="388" y="1810"/>
                </a:lnTo>
                <a:lnTo>
                  <a:pt x="388" y="1810"/>
                </a:lnTo>
                <a:lnTo>
                  <a:pt x="388" y="1810"/>
                </a:lnTo>
                <a:lnTo>
                  <a:pt x="388" y="1810"/>
                </a:lnTo>
                <a:lnTo>
                  <a:pt x="388" y="1810"/>
                </a:lnTo>
                <a:lnTo>
                  <a:pt x="388" y="1810"/>
                </a:lnTo>
                <a:lnTo>
                  <a:pt x="388" y="1810"/>
                </a:lnTo>
                <a:lnTo>
                  <a:pt x="388" y="1810"/>
                </a:lnTo>
                <a:lnTo>
                  <a:pt x="388" y="1809"/>
                </a:lnTo>
                <a:lnTo>
                  <a:pt x="388" y="1809"/>
                </a:lnTo>
                <a:lnTo>
                  <a:pt x="388" y="1809"/>
                </a:lnTo>
                <a:lnTo>
                  <a:pt x="387" y="1809"/>
                </a:lnTo>
                <a:lnTo>
                  <a:pt x="387" y="1809"/>
                </a:lnTo>
                <a:lnTo>
                  <a:pt x="387" y="1809"/>
                </a:lnTo>
                <a:lnTo>
                  <a:pt x="387" y="1809"/>
                </a:lnTo>
                <a:lnTo>
                  <a:pt x="387" y="1809"/>
                </a:lnTo>
                <a:lnTo>
                  <a:pt x="387" y="1809"/>
                </a:lnTo>
                <a:lnTo>
                  <a:pt x="387" y="1809"/>
                </a:lnTo>
                <a:lnTo>
                  <a:pt x="387" y="1808"/>
                </a:lnTo>
                <a:lnTo>
                  <a:pt x="387" y="1808"/>
                </a:lnTo>
                <a:lnTo>
                  <a:pt x="387" y="1808"/>
                </a:lnTo>
                <a:lnTo>
                  <a:pt x="386" y="1808"/>
                </a:lnTo>
                <a:lnTo>
                  <a:pt x="386" y="1808"/>
                </a:lnTo>
                <a:lnTo>
                  <a:pt x="386" y="1808"/>
                </a:lnTo>
                <a:lnTo>
                  <a:pt x="386" y="1808"/>
                </a:lnTo>
                <a:lnTo>
                  <a:pt x="386" y="1808"/>
                </a:lnTo>
                <a:lnTo>
                  <a:pt x="386" y="1808"/>
                </a:lnTo>
                <a:lnTo>
                  <a:pt x="386" y="1807"/>
                </a:lnTo>
                <a:lnTo>
                  <a:pt x="386" y="1807"/>
                </a:lnTo>
                <a:lnTo>
                  <a:pt x="386" y="1807"/>
                </a:lnTo>
                <a:lnTo>
                  <a:pt x="385" y="1807"/>
                </a:lnTo>
                <a:lnTo>
                  <a:pt x="385" y="1806"/>
                </a:lnTo>
                <a:lnTo>
                  <a:pt x="385" y="1806"/>
                </a:lnTo>
                <a:lnTo>
                  <a:pt x="385" y="1806"/>
                </a:lnTo>
                <a:lnTo>
                  <a:pt x="385" y="1806"/>
                </a:lnTo>
                <a:lnTo>
                  <a:pt x="385" y="1805"/>
                </a:lnTo>
                <a:lnTo>
                  <a:pt x="385" y="1805"/>
                </a:lnTo>
                <a:lnTo>
                  <a:pt x="385" y="1805"/>
                </a:lnTo>
                <a:lnTo>
                  <a:pt x="385" y="1805"/>
                </a:lnTo>
                <a:lnTo>
                  <a:pt x="385" y="1805"/>
                </a:lnTo>
                <a:lnTo>
                  <a:pt x="386" y="1804"/>
                </a:lnTo>
                <a:lnTo>
                  <a:pt x="386" y="1803"/>
                </a:lnTo>
                <a:lnTo>
                  <a:pt x="384" y="1802"/>
                </a:lnTo>
                <a:lnTo>
                  <a:pt x="384" y="1801"/>
                </a:lnTo>
                <a:lnTo>
                  <a:pt x="383" y="1798"/>
                </a:lnTo>
                <a:lnTo>
                  <a:pt x="381" y="1794"/>
                </a:lnTo>
                <a:lnTo>
                  <a:pt x="379" y="1789"/>
                </a:lnTo>
                <a:lnTo>
                  <a:pt x="378" y="1787"/>
                </a:lnTo>
                <a:lnTo>
                  <a:pt x="377" y="1784"/>
                </a:lnTo>
                <a:lnTo>
                  <a:pt x="375" y="1780"/>
                </a:lnTo>
                <a:lnTo>
                  <a:pt x="375" y="1780"/>
                </a:lnTo>
                <a:lnTo>
                  <a:pt x="375" y="1780"/>
                </a:lnTo>
                <a:lnTo>
                  <a:pt x="375" y="1779"/>
                </a:lnTo>
                <a:lnTo>
                  <a:pt x="374" y="1776"/>
                </a:lnTo>
                <a:lnTo>
                  <a:pt x="374" y="1775"/>
                </a:lnTo>
                <a:lnTo>
                  <a:pt x="373" y="1774"/>
                </a:lnTo>
                <a:lnTo>
                  <a:pt x="373" y="1772"/>
                </a:lnTo>
                <a:lnTo>
                  <a:pt x="373" y="1771"/>
                </a:lnTo>
                <a:lnTo>
                  <a:pt x="372" y="1771"/>
                </a:lnTo>
                <a:lnTo>
                  <a:pt x="372" y="1770"/>
                </a:lnTo>
                <a:lnTo>
                  <a:pt x="372" y="1770"/>
                </a:lnTo>
                <a:lnTo>
                  <a:pt x="372" y="1769"/>
                </a:lnTo>
                <a:lnTo>
                  <a:pt x="371" y="1767"/>
                </a:lnTo>
                <a:lnTo>
                  <a:pt x="371" y="1767"/>
                </a:lnTo>
                <a:lnTo>
                  <a:pt x="370" y="1766"/>
                </a:lnTo>
                <a:lnTo>
                  <a:pt x="370" y="1765"/>
                </a:lnTo>
                <a:lnTo>
                  <a:pt x="369" y="1764"/>
                </a:lnTo>
                <a:lnTo>
                  <a:pt x="367" y="1760"/>
                </a:lnTo>
                <a:lnTo>
                  <a:pt x="367" y="1759"/>
                </a:lnTo>
                <a:lnTo>
                  <a:pt x="363" y="1749"/>
                </a:lnTo>
                <a:lnTo>
                  <a:pt x="362" y="1748"/>
                </a:lnTo>
                <a:lnTo>
                  <a:pt x="362" y="1746"/>
                </a:lnTo>
                <a:lnTo>
                  <a:pt x="361" y="1744"/>
                </a:lnTo>
                <a:lnTo>
                  <a:pt x="360" y="1742"/>
                </a:lnTo>
                <a:lnTo>
                  <a:pt x="360" y="1741"/>
                </a:lnTo>
                <a:lnTo>
                  <a:pt x="357" y="1733"/>
                </a:lnTo>
                <a:lnTo>
                  <a:pt x="356" y="1729"/>
                </a:lnTo>
                <a:lnTo>
                  <a:pt x="356" y="1729"/>
                </a:lnTo>
                <a:lnTo>
                  <a:pt x="353" y="1723"/>
                </a:lnTo>
                <a:lnTo>
                  <a:pt x="351" y="1717"/>
                </a:lnTo>
                <a:lnTo>
                  <a:pt x="351" y="1716"/>
                </a:lnTo>
                <a:lnTo>
                  <a:pt x="347" y="1707"/>
                </a:lnTo>
                <a:lnTo>
                  <a:pt x="344" y="1700"/>
                </a:lnTo>
                <a:lnTo>
                  <a:pt x="343" y="1698"/>
                </a:lnTo>
                <a:lnTo>
                  <a:pt x="343" y="1697"/>
                </a:lnTo>
                <a:lnTo>
                  <a:pt x="341" y="1691"/>
                </a:lnTo>
                <a:lnTo>
                  <a:pt x="340" y="1690"/>
                </a:lnTo>
                <a:lnTo>
                  <a:pt x="340" y="1688"/>
                </a:lnTo>
                <a:lnTo>
                  <a:pt x="338" y="1683"/>
                </a:lnTo>
                <a:lnTo>
                  <a:pt x="337" y="1681"/>
                </a:lnTo>
                <a:lnTo>
                  <a:pt x="335" y="1675"/>
                </a:lnTo>
                <a:lnTo>
                  <a:pt x="334" y="1673"/>
                </a:lnTo>
                <a:lnTo>
                  <a:pt x="333" y="1672"/>
                </a:lnTo>
                <a:lnTo>
                  <a:pt x="331" y="1665"/>
                </a:lnTo>
                <a:lnTo>
                  <a:pt x="330" y="1664"/>
                </a:lnTo>
                <a:lnTo>
                  <a:pt x="328" y="1659"/>
                </a:lnTo>
                <a:lnTo>
                  <a:pt x="327" y="1657"/>
                </a:lnTo>
                <a:lnTo>
                  <a:pt x="326" y="1655"/>
                </a:lnTo>
                <a:lnTo>
                  <a:pt x="326" y="1654"/>
                </a:lnTo>
                <a:lnTo>
                  <a:pt x="326" y="1653"/>
                </a:lnTo>
                <a:lnTo>
                  <a:pt x="324" y="1648"/>
                </a:lnTo>
                <a:lnTo>
                  <a:pt x="323" y="1647"/>
                </a:lnTo>
                <a:lnTo>
                  <a:pt x="320" y="1640"/>
                </a:lnTo>
                <a:lnTo>
                  <a:pt x="320" y="1638"/>
                </a:lnTo>
                <a:lnTo>
                  <a:pt x="317" y="1631"/>
                </a:lnTo>
                <a:lnTo>
                  <a:pt x="317" y="1630"/>
                </a:lnTo>
                <a:lnTo>
                  <a:pt x="313" y="1621"/>
                </a:lnTo>
                <a:lnTo>
                  <a:pt x="310" y="1613"/>
                </a:lnTo>
                <a:lnTo>
                  <a:pt x="310" y="1613"/>
                </a:lnTo>
                <a:lnTo>
                  <a:pt x="307" y="1604"/>
                </a:lnTo>
                <a:lnTo>
                  <a:pt x="306" y="1603"/>
                </a:lnTo>
                <a:lnTo>
                  <a:pt x="305" y="1600"/>
                </a:lnTo>
                <a:lnTo>
                  <a:pt x="300" y="1588"/>
                </a:lnTo>
                <a:lnTo>
                  <a:pt x="300" y="1586"/>
                </a:lnTo>
                <a:lnTo>
                  <a:pt x="297" y="1579"/>
                </a:lnTo>
                <a:lnTo>
                  <a:pt x="296" y="1577"/>
                </a:lnTo>
                <a:lnTo>
                  <a:pt x="294" y="1570"/>
                </a:lnTo>
                <a:lnTo>
                  <a:pt x="291" y="1562"/>
                </a:lnTo>
                <a:lnTo>
                  <a:pt x="290" y="1561"/>
                </a:lnTo>
                <a:lnTo>
                  <a:pt x="287" y="1553"/>
                </a:lnTo>
                <a:lnTo>
                  <a:pt x="285" y="1547"/>
                </a:lnTo>
                <a:lnTo>
                  <a:pt x="284" y="1544"/>
                </a:lnTo>
                <a:lnTo>
                  <a:pt x="282" y="1539"/>
                </a:lnTo>
                <a:lnTo>
                  <a:pt x="281" y="1536"/>
                </a:lnTo>
                <a:lnTo>
                  <a:pt x="278" y="1530"/>
                </a:lnTo>
                <a:lnTo>
                  <a:pt x="278" y="1529"/>
                </a:lnTo>
                <a:lnTo>
                  <a:pt x="275" y="1522"/>
                </a:lnTo>
                <a:lnTo>
                  <a:pt x="272" y="1514"/>
                </a:lnTo>
                <a:lnTo>
                  <a:pt x="269" y="1506"/>
                </a:lnTo>
                <a:lnTo>
                  <a:pt x="266" y="1498"/>
                </a:lnTo>
                <a:lnTo>
                  <a:pt x="263" y="1490"/>
                </a:lnTo>
                <a:lnTo>
                  <a:pt x="260" y="1482"/>
                </a:lnTo>
                <a:lnTo>
                  <a:pt x="260" y="1482"/>
                </a:lnTo>
                <a:lnTo>
                  <a:pt x="262" y="1481"/>
                </a:lnTo>
                <a:lnTo>
                  <a:pt x="267" y="1479"/>
                </a:lnTo>
                <a:lnTo>
                  <a:pt x="275" y="1476"/>
                </a:lnTo>
                <a:lnTo>
                  <a:pt x="290" y="1471"/>
                </a:lnTo>
                <a:lnTo>
                  <a:pt x="293" y="1470"/>
                </a:lnTo>
                <a:lnTo>
                  <a:pt x="298" y="1468"/>
                </a:lnTo>
                <a:lnTo>
                  <a:pt x="314" y="1462"/>
                </a:lnTo>
                <a:lnTo>
                  <a:pt x="319" y="1460"/>
                </a:lnTo>
                <a:lnTo>
                  <a:pt x="321" y="1459"/>
                </a:lnTo>
                <a:lnTo>
                  <a:pt x="323" y="1458"/>
                </a:lnTo>
                <a:lnTo>
                  <a:pt x="345" y="1452"/>
                </a:lnTo>
                <a:lnTo>
                  <a:pt x="373" y="1443"/>
                </a:lnTo>
                <a:lnTo>
                  <a:pt x="372" y="1442"/>
                </a:lnTo>
                <a:lnTo>
                  <a:pt x="373" y="1442"/>
                </a:lnTo>
                <a:lnTo>
                  <a:pt x="374" y="1442"/>
                </a:lnTo>
                <a:lnTo>
                  <a:pt x="373" y="1441"/>
                </a:lnTo>
                <a:lnTo>
                  <a:pt x="372" y="1440"/>
                </a:lnTo>
                <a:lnTo>
                  <a:pt x="369" y="1438"/>
                </a:lnTo>
                <a:lnTo>
                  <a:pt x="367" y="1438"/>
                </a:lnTo>
                <a:lnTo>
                  <a:pt x="366" y="1437"/>
                </a:lnTo>
                <a:lnTo>
                  <a:pt x="365" y="1436"/>
                </a:lnTo>
                <a:lnTo>
                  <a:pt x="364" y="1435"/>
                </a:lnTo>
                <a:lnTo>
                  <a:pt x="362" y="1434"/>
                </a:lnTo>
                <a:lnTo>
                  <a:pt x="361" y="1433"/>
                </a:lnTo>
                <a:lnTo>
                  <a:pt x="360" y="1432"/>
                </a:lnTo>
                <a:lnTo>
                  <a:pt x="359" y="1432"/>
                </a:lnTo>
                <a:lnTo>
                  <a:pt x="359" y="1432"/>
                </a:lnTo>
                <a:lnTo>
                  <a:pt x="359" y="1432"/>
                </a:lnTo>
                <a:lnTo>
                  <a:pt x="359" y="1432"/>
                </a:lnTo>
                <a:lnTo>
                  <a:pt x="359" y="1431"/>
                </a:lnTo>
                <a:lnTo>
                  <a:pt x="358" y="1430"/>
                </a:lnTo>
                <a:lnTo>
                  <a:pt x="358" y="1428"/>
                </a:lnTo>
                <a:lnTo>
                  <a:pt x="357" y="1428"/>
                </a:lnTo>
                <a:lnTo>
                  <a:pt x="356" y="1428"/>
                </a:lnTo>
                <a:lnTo>
                  <a:pt x="354" y="1426"/>
                </a:lnTo>
                <a:lnTo>
                  <a:pt x="352" y="1425"/>
                </a:lnTo>
                <a:lnTo>
                  <a:pt x="351" y="1424"/>
                </a:lnTo>
                <a:lnTo>
                  <a:pt x="350" y="1425"/>
                </a:lnTo>
                <a:lnTo>
                  <a:pt x="350" y="1425"/>
                </a:lnTo>
                <a:lnTo>
                  <a:pt x="349" y="1425"/>
                </a:lnTo>
                <a:lnTo>
                  <a:pt x="348" y="1425"/>
                </a:lnTo>
                <a:lnTo>
                  <a:pt x="348" y="1425"/>
                </a:lnTo>
                <a:lnTo>
                  <a:pt x="348" y="1425"/>
                </a:lnTo>
                <a:lnTo>
                  <a:pt x="347" y="1425"/>
                </a:lnTo>
                <a:lnTo>
                  <a:pt x="347" y="1425"/>
                </a:lnTo>
                <a:lnTo>
                  <a:pt x="346" y="1425"/>
                </a:lnTo>
                <a:lnTo>
                  <a:pt x="345" y="1425"/>
                </a:lnTo>
                <a:lnTo>
                  <a:pt x="344" y="1424"/>
                </a:lnTo>
                <a:lnTo>
                  <a:pt x="343" y="1424"/>
                </a:lnTo>
                <a:lnTo>
                  <a:pt x="343" y="1424"/>
                </a:lnTo>
                <a:lnTo>
                  <a:pt x="343" y="1423"/>
                </a:lnTo>
                <a:lnTo>
                  <a:pt x="343" y="1423"/>
                </a:lnTo>
                <a:lnTo>
                  <a:pt x="342" y="1422"/>
                </a:lnTo>
                <a:lnTo>
                  <a:pt x="341" y="1422"/>
                </a:lnTo>
                <a:lnTo>
                  <a:pt x="341" y="1422"/>
                </a:lnTo>
                <a:lnTo>
                  <a:pt x="341" y="1422"/>
                </a:lnTo>
                <a:lnTo>
                  <a:pt x="340" y="1421"/>
                </a:lnTo>
                <a:lnTo>
                  <a:pt x="340" y="1421"/>
                </a:lnTo>
                <a:lnTo>
                  <a:pt x="340" y="1421"/>
                </a:lnTo>
                <a:lnTo>
                  <a:pt x="340" y="1421"/>
                </a:lnTo>
                <a:lnTo>
                  <a:pt x="340" y="1421"/>
                </a:lnTo>
                <a:lnTo>
                  <a:pt x="340" y="1420"/>
                </a:lnTo>
                <a:lnTo>
                  <a:pt x="340" y="1419"/>
                </a:lnTo>
                <a:lnTo>
                  <a:pt x="339" y="1419"/>
                </a:lnTo>
                <a:lnTo>
                  <a:pt x="339" y="1418"/>
                </a:lnTo>
                <a:lnTo>
                  <a:pt x="339" y="1418"/>
                </a:lnTo>
                <a:lnTo>
                  <a:pt x="339" y="1416"/>
                </a:lnTo>
                <a:lnTo>
                  <a:pt x="339" y="1416"/>
                </a:lnTo>
                <a:lnTo>
                  <a:pt x="339" y="1415"/>
                </a:lnTo>
                <a:lnTo>
                  <a:pt x="339" y="1415"/>
                </a:lnTo>
                <a:lnTo>
                  <a:pt x="338" y="1415"/>
                </a:lnTo>
                <a:lnTo>
                  <a:pt x="337" y="1415"/>
                </a:lnTo>
                <a:lnTo>
                  <a:pt x="336" y="1416"/>
                </a:lnTo>
                <a:lnTo>
                  <a:pt x="336" y="1416"/>
                </a:lnTo>
                <a:lnTo>
                  <a:pt x="335" y="1416"/>
                </a:lnTo>
                <a:lnTo>
                  <a:pt x="335" y="1416"/>
                </a:lnTo>
                <a:lnTo>
                  <a:pt x="335" y="1416"/>
                </a:lnTo>
                <a:lnTo>
                  <a:pt x="334" y="1415"/>
                </a:lnTo>
                <a:lnTo>
                  <a:pt x="334" y="1415"/>
                </a:lnTo>
                <a:lnTo>
                  <a:pt x="334" y="1415"/>
                </a:lnTo>
                <a:lnTo>
                  <a:pt x="333" y="1414"/>
                </a:lnTo>
                <a:lnTo>
                  <a:pt x="333" y="1411"/>
                </a:lnTo>
                <a:lnTo>
                  <a:pt x="333" y="1410"/>
                </a:lnTo>
                <a:lnTo>
                  <a:pt x="332" y="1409"/>
                </a:lnTo>
                <a:lnTo>
                  <a:pt x="332" y="1409"/>
                </a:lnTo>
                <a:lnTo>
                  <a:pt x="331" y="1408"/>
                </a:lnTo>
                <a:lnTo>
                  <a:pt x="330" y="1407"/>
                </a:lnTo>
                <a:lnTo>
                  <a:pt x="330" y="1407"/>
                </a:lnTo>
                <a:lnTo>
                  <a:pt x="329" y="1407"/>
                </a:lnTo>
                <a:lnTo>
                  <a:pt x="328" y="1407"/>
                </a:lnTo>
                <a:lnTo>
                  <a:pt x="327" y="1406"/>
                </a:lnTo>
                <a:lnTo>
                  <a:pt x="326" y="1405"/>
                </a:lnTo>
                <a:lnTo>
                  <a:pt x="325" y="1403"/>
                </a:lnTo>
                <a:lnTo>
                  <a:pt x="325" y="1402"/>
                </a:lnTo>
                <a:lnTo>
                  <a:pt x="324" y="1401"/>
                </a:lnTo>
                <a:lnTo>
                  <a:pt x="323" y="1399"/>
                </a:lnTo>
                <a:lnTo>
                  <a:pt x="323" y="1399"/>
                </a:lnTo>
                <a:lnTo>
                  <a:pt x="323" y="1399"/>
                </a:lnTo>
                <a:lnTo>
                  <a:pt x="323" y="1399"/>
                </a:lnTo>
                <a:lnTo>
                  <a:pt x="321" y="1397"/>
                </a:lnTo>
                <a:lnTo>
                  <a:pt x="321" y="1396"/>
                </a:lnTo>
                <a:lnTo>
                  <a:pt x="321" y="1396"/>
                </a:lnTo>
                <a:lnTo>
                  <a:pt x="320" y="1394"/>
                </a:lnTo>
                <a:lnTo>
                  <a:pt x="319" y="1393"/>
                </a:lnTo>
                <a:lnTo>
                  <a:pt x="318" y="1392"/>
                </a:lnTo>
                <a:lnTo>
                  <a:pt x="317" y="1391"/>
                </a:lnTo>
                <a:lnTo>
                  <a:pt x="316" y="1391"/>
                </a:lnTo>
                <a:lnTo>
                  <a:pt x="315" y="1388"/>
                </a:lnTo>
                <a:lnTo>
                  <a:pt x="314" y="1387"/>
                </a:lnTo>
                <a:lnTo>
                  <a:pt x="314" y="1385"/>
                </a:lnTo>
                <a:lnTo>
                  <a:pt x="313" y="1385"/>
                </a:lnTo>
                <a:lnTo>
                  <a:pt x="311" y="1383"/>
                </a:lnTo>
                <a:lnTo>
                  <a:pt x="311" y="1383"/>
                </a:lnTo>
                <a:lnTo>
                  <a:pt x="311" y="1381"/>
                </a:lnTo>
                <a:lnTo>
                  <a:pt x="310" y="1381"/>
                </a:lnTo>
                <a:lnTo>
                  <a:pt x="309" y="1380"/>
                </a:lnTo>
                <a:lnTo>
                  <a:pt x="308" y="1380"/>
                </a:lnTo>
                <a:lnTo>
                  <a:pt x="307" y="1379"/>
                </a:lnTo>
                <a:lnTo>
                  <a:pt x="306" y="1378"/>
                </a:lnTo>
                <a:lnTo>
                  <a:pt x="306" y="1376"/>
                </a:lnTo>
                <a:lnTo>
                  <a:pt x="306" y="1375"/>
                </a:lnTo>
                <a:lnTo>
                  <a:pt x="305" y="1374"/>
                </a:lnTo>
                <a:lnTo>
                  <a:pt x="305" y="1374"/>
                </a:lnTo>
                <a:lnTo>
                  <a:pt x="305" y="1374"/>
                </a:lnTo>
                <a:lnTo>
                  <a:pt x="304" y="1374"/>
                </a:lnTo>
                <a:lnTo>
                  <a:pt x="304" y="1375"/>
                </a:lnTo>
                <a:lnTo>
                  <a:pt x="302" y="1375"/>
                </a:lnTo>
                <a:lnTo>
                  <a:pt x="302" y="1374"/>
                </a:lnTo>
                <a:lnTo>
                  <a:pt x="301" y="1373"/>
                </a:lnTo>
                <a:lnTo>
                  <a:pt x="300" y="1371"/>
                </a:lnTo>
                <a:lnTo>
                  <a:pt x="299" y="1370"/>
                </a:lnTo>
                <a:lnTo>
                  <a:pt x="298" y="1369"/>
                </a:lnTo>
                <a:lnTo>
                  <a:pt x="296" y="1369"/>
                </a:lnTo>
                <a:lnTo>
                  <a:pt x="293" y="1369"/>
                </a:lnTo>
                <a:lnTo>
                  <a:pt x="292" y="1368"/>
                </a:lnTo>
                <a:lnTo>
                  <a:pt x="291" y="1367"/>
                </a:lnTo>
                <a:lnTo>
                  <a:pt x="289" y="1363"/>
                </a:lnTo>
                <a:lnTo>
                  <a:pt x="288" y="1361"/>
                </a:lnTo>
                <a:lnTo>
                  <a:pt x="288" y="1361"/>
                </a:lnTo>
                <a:lnTo>
                  <a:pt x="287" y="1361"/>
                </a:lnTo>
                <a:lnTo>
                  <a:pt x="287" y="1361"/>
                </a:lnTo>
                <a:lnTo>
                  <a:pt x="286" y="1362"/>
                </a:lnTo>
                <a:lnTo>
                  <a:pt x="286" y="1362"/>
                </a:lnTo>
                <a:lnTo>
                  <a:pt x="286" y="1363"/>
                </a:lnTo>
                <a:lnTo>
                  <a:pt x="286" y="1363"/>
                </a:lnTo>
                <a:lnTo>
                  <a:pt x="284" y="1363"/>
                </a:lnTo>
                <a:lnTo>
                  <a:pt x="284" y="1363"/>
                </a:lnTo>
                <a:lnTo>
                  <a:pt x="283" y="1361"/>
                </a:lnTo>
                <a:lnTo>
                  <a:pt x="282" y="1358"/>
                </a:lnTo>
                <a:lnTo>
                  <a:pt x="281" y="1356"/>
                </a:lnTo>
                <a:lnTo>
                  <a:pt x="280" y="1355"/>
                </a:lnTo>
                <a:lnTo>
                  <a:pt x="279" y="1355"/>
                </a:lnTo>
                <a:lnTo>
                  <a:pt x="277" y="1355"/>
                </a:lnTo>
                <a:lnTo>
                  <a:pt x="277" y="1355"/>
                </a:lnTo>
                <a:lnTo>
                  <a:pt x="277" y="1355"/>
                </a:lnTo>
                <a:lnTo>
                  <a:pt x="277" y="1355"/>
                </a:lnTo>
                <a:lnTo>
                  <a:pt x="277" y="1355"/>
                </a:lnTo>
                <a:lnTo>
                  <a:pt x="276" y="1355"/>
                </a:lnTo>
                <a:lnTo>
                  <a:pt x="275" y="1355"/>
                </a:lnTo>
                <a:lnTo>
                  <a:pt x="273" y="1354"/>
                </a:lnTo>
                <a:lnTo>
                  <a:pt x="271" y="1353"/>
                </a:lnTo>
                <a:lnTo>
                  <a:pt x="269" y="1352"/>
                </a:lnTo>
                <a:lnTo>
                  <a:pt x="268" y="1351"/>
                </a:lnTo>
                <a:lnTo>
                  <a:pt x="266" y="1350"/>
                </a:lnTo>
                <a:lnTo>
                  <a:pt x="265" y="1349"/>
                </a:lnTo>
                <a:lnTo>
                  <a:pt x="265" y="1349"/>
                </a:lnTo>
                <a:lnTo>
                  <a:pt x="265" y="1349"/>
                </a:lnTo>
                <a:lnTo>
                  <a:pt x="265" y="1347"/>
                </a:lnTo>
                <a:lnTo>
                  <a:pt x="263" y="1346"/>
                </a:lnTo>
                <a:lnTo>
                  <a:pt x="260" y="1344"/>
                </a:lnTo>
                <a:lnTo>
                  <a:pt x="258" y="1343"/>
                </a:lnTo>
                <a:lnTo>
                  <a:pt x="257" y="1342"/>
                </a:lnTo>
                <a:lnTo>
                  <a:pt x="255" y="1342"/>
                </a:lnTo>
                <a:lnTo>
                  <a:pt x="254" y="1342"/>
                </a:lnTo>
                <a:lnTo>
                  <a:pt x="253" y="1342"/>
                </a:lnTo>
                <a:lnTo>
                  <a:pt x="253" y="1342"/>
                </a:lnTo>
                <a:lnTo>
                  <a:pt x="252" y="1342"/>
                </a:lnTo>
                <a:lnTo>
                  <a:pt x="251" y="1342"/>
                </a:lnTo>
                <a:lnTo>
                  <a:pt x="251" y="1342"/>
                </a:lnTo>
                <a:lnTo>
                  <a:pt x="250" y="1341"/>
                </a:lnTo>
                <a:lnTo>
                  <a:pt x="247" y="1339"/>
                </a:lnTo>
                <a:lnTo>
                  <a:pt x="246" y="1338"/>
                </a:lnTo>
                <a:lnTo>
                  <a:pt x="246" y="1338"/>
                </a:lnTo>
                <a:lnTo>
                  <a:pt x="246" y="1337"/>
                </a:lnTo>
                <a:lnTo>
                  <a:pt x="245" y="1337"/>
                </a:lnTo>
                <a:lnTo>
                  <a:pt x="243" y="1336"/>
                </a:lnTo>
                <a:lnTo>
                  <a:pt x="241" y="1334"/>
                </a:lnTo>
                <a:lnTo>
                  <a:pt x="238" y="1333"/>
                </a:lnTo>
                <a:lnTo>
                  <a:pt x="236" y="1332"/>
                </a:lnTo>
                <a:lnTo>
                  <a:pt x="233" y="1332"/>
                </a:lnTo>
                <a:lnTo>
                  <a:pt x="231" y="1332"/>
                </a:lnTo>
                <a:lnTo>
                  <a:pt x="231" y="1332"/>
                </a:lnTo>
                <a:lnTo>
                  <a:pt x="230" y="1331"/>
                </a:lnTo>
                <a:lnTo>
                  <a:pt x="229" y="1330"/>
                </a:lnTo>
                <a:lnTo>
                  <a:pt x="228" y="1328"/>
                </a:lnTo>
                <a:lnTo>
                  <a:pt x="227" y="1328"/>
                </a:lnTo>
                <a:lnTo>
                  <a:pt x="227" y="1328"/>
                </a:lnTo>
                <a:lnTo>
                  <a:pt x="226" y="1329"/>
                </a:lnTo>
                <a:lnTo>
                  <a:pt x="226" y="1329"/>
                </a:lnTo>
                <a:lnTo>
                  <a:pt x="226" y="1329"/>
                </a:lnTo>
                <a:lnTo>
                  <a:pt x="225" y="1328"/>
                </a:lnTo>
                <a:lnTo>
                  <a:pt x="224" y="1328"/>
                </a:lnTo>
                <a:lnTo>
                  <a:pt x="223" y="1328"/>
                </a:lnTo>
                <a:lnTo>
                  <a:pt x="222" y="1328"/>
                </a:lnTo>
                <a:lnTo>
                  <a:pt x="221" y="1328"/>
                </a:lnTo>
                <a:lnTo>
                  <a:pt x="220" y="1327"/>
                </a:lnTo>
                <a:lnTo>
                  <a:pt x="220" y="1326"/>
                </a:lnTo>
                <a:lnTo>
                  <a:pt x="219" y="1326"/>
                </a:lnTo>
                <a:lnTo>
                  <a:pt x="217" y="1326"/>
                </a:lnTo>
                <a:lnTo>
                  <a:pt x="215" y="1325"/>
                </a:lnTo>
                <a:lnTo>
                  <a:pt x="214" y="1324"/>
                </a:lnTo>
                <a:lnTo>
                  <a:pt x="214" y="1323"/>
                </a:lnTo>
                <a:lnTo>
                  <a:pt x="213" y="1322"/>
                </a:lnTo>
                <a:lnTo>
                  <a:pt x="213" y="1321"/>
                </a:lnTo>
                <a:lnTo>
                  <a:pt x="212" y="1320"/>
                </a:lnTo>
                <a:lnTo>
                  <a:pt x="211" y="1319"/>
                </a:lnTo>
                <a:lnTo>
                  <a:pt x="211" y="1317"/>
                </a:lnTo>
                <a:lnTo>
                  <a:pt x="210" y="1316"/>
                </a:lnTo>
                <a:lnTo>
                  <a:pt x="208" y="1313"/>
                </a:lnTo>
                <a:lnTo>
                  <a:pt x="207" y="1312"/>
                </a:lnTo>
                <a:lnTo>
                  <a:pt x="207" y="1308"/>
                </a:lnTo>
                <a:lnTo>
                  <a:pt x="206" y="1308"/>
                </a:lnTo>
                <a:lnTo>
                  <a:pt x="205" y="1306"/>
                </a:lnTo>
                <a:lnTo>
                  <a:pt x="205" y="1306"/>
                </a:lnTo>
                <a:lnTo>
                  <a:pt x="204" y="1306"/>
                </a:lnTo>
                <a:lnTo>
                  <a:pt x="203" y="1304"/>
                </a:lnTo>
                <a:lnTo>
                  <a:pt x="202" y="1302"/>
                </a:lnTo>
                <a:lnTo>
                  <a:pt x="201" y="1300"/>
                </a:lnTo>
                <a:lnTo>
                  <a:pt x="200" y="1298"/>
                </a:lnTo>
                <a:lnTo>
                  <a:pt x="198" y="1296"/>
                </a:lnTo>
                <a:lnTo>
                  <a:pt x="196" y="1294"/>
                </a:lnTo>
                <a:lnTo>
                  <a:pt x="195" y="1292"/>
                </a:lnTo>
                <a:lnTo>
                  <a:pt x="194" y="1289"/>
                </a:lnTo>
                <a:lnTo>
                  <a:pt x="194" y="1289"/>
                </a:lnTo>
                <a:lnTo>
                  <a:pt x="193" y="1288"/>
                </a:lnTo>
                <a:lnTo>
                  <a:pt x="193" y="1287"/>
                </a:lnTo>
                <a:lnTo>
                  <a:pt x="193" y="1286"/>
                </a:lnTo>
                <a:lnTo>
                  <a:pt x="193" y="1286"/>
                </a:lnTo>
                <a:lnTo>
                  <a:pt x="193" y="1285"/>
                </a:lnTo>
                <a:lnTo>
                  <a:pt x="193" y="1284"/>
                </a:lnTo>
                <a:lnTo>
                  <a:pt x="193" y="1284"/>
                </a:lnTo>
                <a:lnTo>
                  <a:pt x="193" y="1284"/>
                </a:lnTo>
                <a:lnTo>
                  <a:pt x="193" y="1283"/>
                </a:lnTo>
                <a:lnTo>
                  <a:pt x="193" y="1283"/>
                </a:lnTo>
                <a:lnTo>
                  <a:pt x="193" y="1281"/>
                </a:lnTo>
                <a:lnTo>
                  <a:pt x="192" y="1279"/>
                </a:lnTo>
                <a:lnTo>
                  <a:pt x="191" y="1277"/>
                </a:lnTo>
                <a:lnTo>
                  <a:pt x="190" y="1273"/>
                </a:lnTo>
                <a:lnTo>
                  <a:pt x="189" y="1271"/>
                </a:lnTo>
                <a:lnTo>
                  <a:pt x="189" y="1270"/>
                </a:lnTo>
                <a:lnTo>
                  <a:pt x="189" y="1270"/>
                </a:lnTo>
                <a:lnTo>
                  <a:pt x="189" y="1270"/>
                </a:lnTo>
                <a:lnTo>
                  <a:pt x="189" y="1270"/>
                </a:lnTo>
                <a:lnTo>
                  <a:pt x="189" y="1269"/>
                </a:lnTo>
                <a:lnTo>
                  <a:pt x="188" y="1268"/>
                </a:lnTo>
                <a:lnTo>
                  <a:pt x="188" y="1268"/>
                </a:lnTo>
                <a:lnTo>
                  <a:pt x="188" y="1267"/>
                </a:lnTo>
                <a:lnTo>
                  <a:pt x="188" y="1267"/>
                </a:lnTo>
                <a:lnTo>
                  <a:pt x="187" y="1266"/>
                </a:lnTo>
                <a:lnTo>
                  <a:pt x="187" y="1264"/>
                </a:lnTo>
                <a:lnTo>
                  <a:pt x="186" y="1264"/>
                </a:lnTo>
                <a:lnTo>
                  <a:pt x="185" y="1263"/>
                </a:lnTo>
                <a:lnTo>
                  <a:pt x="185" y="1263"/>
                </a:lnTo>
                <a:lnTo>
                  <a:pt x="184" y="1262"/>
                </a:lnTo>
                <a:lnTo>
                  <a:pt x="184" y="1260"/>
                </a:lnTo>
                <a:lnTo>
                  <a:pt x="183" y="1259"/>
                </a:lnTo>
                <a:lnTo>
                  <a:pt x="182" y="1256"/>
                </a:lnTo>
                <a:lnTo>
                  <a:pt x="181" y="1255"/>
                </a:lnTo>
                <a:lnTo>
                  <a:pt x="180" y="1254"/>
                </a:lnTo>
                <a:lnTo>
                  <a:pt x="178" y="1253"/>
                </a:lnTo>
                <a:lnTo>
                  <a:pt x="178" y="1253"/>
                </a:lnTo>
                <a:lnTo>
                  <a:pt x="177" y="1252"/>
                </a:lnTo>
                <a:lnTo>
                  <a:pt x="176" y="1252"/>
                </a:lnTo>
                <a:lnTo>
                  <a:pt x="175" y="1251"/>
                </a:lnTo>
                <a:lnTo>
                  <a:pt x="175" y="1250"/>
                </a:lnTo>
                <a:lnTo>
                  <a:pt x="174" y="1250"/>
                </a:lnTo>
                <a:lnTo>
                  <a:pt x="174" y="1249"/>
                </a:lnTo>
                <a:lnTo>
                  <a:pt x="174" y="1247"/>
                </a:lnTo>
                <a:lnTo>
                  <a:pt x="174" y="1245"/>
                </a:lnTo>
                <a:lnTo>
                  <a:pt x="173" y="1242"/>
                </a:lnTo>
                <a:lnTo>
                  <a:pt x="173" y="1241"/>
                </a:lnTo>
                <a:lnTo>
                  <a:pt x="172" y="1240"/>
                </a:lnTo>
                <a:lnTo>
                  <a:pt x="171" y="1239"/>
                </a:lnTo>
                <a:lnTo>
                  <a:pt x="170" y="1238"/>
                </a:lnTo>
                <a:lnTo>
                  <a:pt x="170" y="1238"/>
                </a:lnTo>
                <a:lnTo>
                  <a:pt x="169" y="1237"/>
                </a:lnTo>
                <a:lnTo>
                  <a:pt x="169" y="1237"/>
                </a:lnTo>
                <a:lnTo>
                  <a:pt x="170" y="1236"/>
                </a:lnTo>
                <a:lnTo>
                  <a:pt x="170" y="1235"/>
                </a:lnTo>
                <a:lnTo>
                  <a:pt x="170" y="1234"/>
                </a:lnTo>
                <a:lnTo>
                  <a:pt x="170" y="1230"/>
                </a:lnTo>
                <a:lnTo>
                  <a:pt x="170" y="1229"/>
                </a:lnTo>
                <a:lnTo>
                  <a:pt x="170" y="1228"/>
                </a:lnTo>
                <a:lnTo>
                  <a:pt x="170" y="1227"/>
                </a:lnTo>
                <a:lnTo>
                  <a:pt x="170" y="1227"/>
                </a:lnTo>
                <a:lnTo>
                  <a:pt x="170" y="1227"/>
                </a:lnTo>
                <a:lnTo>
                  <a:pt x="169" y="1226"/>
                </a:lnTo>
                <a:lnTo>
                  <a:pt x="169" y="1226"/>
                </a:lnTo>
                <a:lnTo>
                  <a:pt x="168" y="1226"/>
                </a:lnTo>
                <a:lnTo>
                  <a:pt x="167" y="1226"/>
                </a:lnTo>
                <a:lnTo>
                  <a:pt x="167" y="1225"/>
                </a:lnTo>
                <a:lnTo>
                  <a:pt x="167" y="1225"/>
                </a:lnTo>
                <a:lnTo>
                  <a:pt x="166" y="1225"/>
                </a:lnTo>
                <a:lnTo>
                  <a:pt x="166" y="1224"/>
                </a:lnTo>
                <a:lnTo>
                  <a:pt x="166" y="1223"/>
                </a:lnTo>
                <a:lnTo>
                  <a:pt x="165" y="1222"/>
                </a:lnTo>
                <a:lnTo>
                  <a:pt x="164" y="1220"/>
                </a:lnTo>
                <a:lnTo>
                  <a:pt x="163" y="1218"/>
                </a:lnTo>
                <a:lnTo>
                  <a:pt x="162" y="1218"/>
                </a:lnTo>
                <a:lnTo>
                  <a:pt x="162" y="1217"/>
                </a:lnTo>
                <a:lnTo>
                  <a:pt x="161" y="1216"/>
                </a:lnTo>
                <a:lnTo>
                  <a:pt x="161" y="1215"/>
                </a:lnTo>
                <a:lnTo>
                  <a:pt x="161" y="1213"/>
                </a:lnTo>
                <a:lnTo>
                  <a:pt x="160" y="1212"/>
                </a:lnTo>
                <a:lnTo>
                  <a:pt x="159" y="1212"/>
                </a:lnTo>
                <a:lnTo>
                  <a:pt x="159" y="1212"/>
                </a:lnTo>
                <a:lnTo>
                  <a:pt x="158" y="1211"/>
                </a:lnTo>
                <a:lnTo>
                  <a:pt x="157" y="1210"/>
                </a:lnTo>
                <a:lnTo>
                  <a:pt x="156" y="1209"/>
                </a:lnTo>
                <a:lnTo>
                  <a:pt x="155" y="1208"/>
                </a:lnTo>
                <a:lnTo>
                  <a:pt x="153" y="1207"/>
                </a:lnTo>
                <a:lnTo>
                  <a:pt x="152" y="1206"/>
                </a:lnTo>
                <a:lnTo>
                  <a:pt x="147" y="1203"/>
                </a:lnTo>
                <a:lnTo>
                  <a:pt x="143" y="1200"/>
                </a:lnTo>
                <a:lnTo>
                  <a:pt x="142" y="1199"/>
                </a:lnTo>
                <a:lnTo>
                  <a:pt x="142" y="1199"/>
                </a:lnTo>
                <a:lnTo>
                  <a:pt x="141" y="1197"/>
                </a:lnTo>
                <a:lnTo>
                  <a:pt x="140" y="1197"/>
                </a:lnTo>
                <a:lnTo>
                  <a:pt x="139" y="1197"/>
                </a:lnTo>
                <a:lnTo>
                  <a:pt x="139" y="1197"/>
                </a:lnTo>
                <a:lnTo>
                  <a:pt x="138" y="1197"/>
                </a:lnTo>
                <a:lnTo>
                  <a:pt x="137" y="1197"/>
                </a:lnTo>
                <a:lnTo>
                  <a:pt x="136" y="1196"/>
                </a:lnTo>
                <a:lnTo>
                  <a:pt x="136" y="1196"/>
                </a:lnTo>
                <a:lnTo>
                  <a:pt x="134" y="1194"/>
                </a:lnTo>
                <a:lnTo>
                  <a:pt x="134" y="1193"/>
                </a:lnTo>
                <a:lnTo>
                  <a:pt x="133" y="1192"/>
                </a:lnTo>
                <a:lnTo>
                  <a:pt x="131" y="1192"/>
                </a:lnTo>
                <a:lnTo>
                  <a:pt x="131" y="1191"/>
                </a:lnTo>
                <a:lnTo>
                  <a:pt x="129" y="1190"/>
                </a:lnTo>
                <a:lnTo>
                  <a:pt x="125" y="1187"/>
                </a:lnTo>
                <a:lnTo>
                  <a:pt x="123" y="1184"/>
                </a:lnTo>
                <a:lnTo>
                  <a:pt x="120" y="1182"/>
                </a:lnTo>
                <a:lnTo>
                  <a:pt x="119" y="1181"/>
                </a:lnTo>
                <a:lnTo>
                  <a:pt x="119" y="1181"/>
                </a:lnTo>
                <a:lnTo>
                  <a:pt x="118" y="1179"/>
                </a:lnTo>
                <a:lnTo>
                  <a:pt x="116" y="1177"/>
                </a:lnTo>
                <a:lnTo>
                  <a:pt x="116" y="1176"/>
                </a:lnTo>
                <a:lnTo>
                  <a:pt x="116" y="1174"/>
                </a:lnTo>
                <a:lnTo>
                  <a:pt x="115" y="1172"/>
                </a:lnTo>
                <a:lnTo>
                  <a:pt x="115" y="1171"/>
                </a:lnTo>
                <a:lnTo>
                  <a:pt x="114" y="1170"/>
                </a:lnTo>
                <a:lnTo>
                  <a:pt x="112" y="1170"/>
                </a:lnTo>
                <a:lnTo>
                  <a:pt x="111" y="1169"/>
                </a:lnTo>
                <a:lnTo>
                  <a:pt x="111" y="1169"/>
                </a:lnTo>
                <a:lnTo>
                  <a:pt x="110" y="1167"/>
                </a:lnTo>
                <a:lnTo>
                  <a:pt x="106" y="1163"/>
                </a:lnTo>
                <a:lnTo>
                  <a:pt x="106" y="1162"/>
                </a:lnTo>
                <a:lnTo>
                  <a:pt x="105" y="1160"/>
                </a:lnTo>
                <a:lnTo>
                  <a:pt x="105" y="1160"/>
                </a:lnTo>
                <a:lnTo>
                  <a:pt x="105" y="1159"/>
                </a:lnTo>
                <a:lnTo>
                  <a:pt x="104" y="1159"/>
                </a:lnTo>
                <a:lnTo>
                  <a:pt x="103" y="1159"/>
                </a:lnTo>
                <a:lnTo>
                  <a:pt x="102" y="1158"/>
                </a:lnTo>
                <a:lnTo>
                  <a:pt x="102" y="1157"/>
                </a:lnTo>
                <a:lnTo>
                  <a:pt x="102" y="1157"/>
                </a:lnTo>
                <a:lnTo>
                  <a:pt x="101" y="1156"/>
                </a:lnTo>
                <a:lnTo>
                  <a:pt x="100" y="1154"/>
                </a:lnTo>
                <a:lnTo>
                  <a:pt x="97" y="1150"/>
                </a:lnTo>
                <a:lnTo>
                  <a:pt x="96" y="1149"/>
                </a:lnTo>
                <a:lnTo>
                  <a:pt x="96" y="1146"/>
                </a:lnTo>
                <a:lnTo>
                  <a:pt x="95" y="1145"/>
                </a:lnTo>
                <a:lnTo>
                  <a:pt x="94" y="1144"/>
                </a:lnTo>
                <a:lnTo>
                  <a:pt x="93" y="1143"/>
                </a:lnTo>
                <a:lnTo>
                  <a:pt x="92" y="1142"/>
                </a:lnTo>
                <a:lnTo>
                  <a:pt x="91" y="1141"/>
                </a:lnTo>
                <a:lnTo>
                  <a:pt x="89" y="1140"/>
                </a:lnTo>
                <a:lnTo>
                  <a:pt x="89" y="1139"/>
                </a:lnTo>
                <a:lnTo>
                  <a:pt x="89" y="1139"/>
                </a:lnTo>
                <a:lnTo>
                  <a:pt x="88" y="1139"/>
                </a:lnTo>
                <a:lnTo>
                  <a:pt x="87" y="1139"/>
                </a:lnTo>
                <a:lnTo>
                  <a:pt x="87" y="1139"/>
                </a:lnTo>
                <a:lnTo>
                  <a:pt x="86" y="1138"/>
                </a:lnTo>
                <a:lnTo>
                  <a:pt x="85" y="1138"/>
                </a:lnTo>
                <a:lnTo>
                  <a:pt x="85" y="1137"/>
                </a:lnTo>
                <a:lnTo>
                  <a:pt x="84" y="1136"/>
                </a:lnTo>
                <a:lnTo>
                  <a:pt x="83" y="1134"/>
                </a:lnTo>
                <a:lnTo>
                  <a:pt x="81" y="1131"/>
                </a:lnTo>
                <a:lnTo>
                  <a:pt x="79" y="1129"/>
                </a:lnTo>
                <a:lnTo>
                  <a:pt x="76" y="1127"/>
                </a:lnTo>
                <a:lnTo>
                  <a:pt x="74" y="1125"/>
                </a:lnTo>
                <a:lnTo>
                  <a:pt x="72" y="1123"/>
                </a:lnTo>
                <a:lnTo>
                  <a:pt x="71" y="1122"/>
                </a:lnTo>
                <a:lnTo>
                  <a:pt x="71" y="1120"/>
                </a:lnTo>
                <a:lnTo>
                  <a:pt x="71" y="1118"/>
                </a:lnTo>
                <a:lnTo>
                  <a:pt x="71" y="1116"/>
                </a:lnTo>
                <a:lnTo>
                  <a:pt x="70" y="1115"/>
                </a:lnTo>
                <a:lnTo>
                  <a:pt x="69" y="1113"/>
                </a:lnTo>
                <a:lnTo>
                  <a:pt x="69" y="1112"/>
                </a:lnTo>
                <a:lnTo>
                  <a:pt x="69" y="1111"/>
                </a:lnTo>
                <a:lnTo>
                  <a:pt x="69" y="1110"/>
                </a:lnTo>
                <a:lnTo>
                  <a:pt x="69" y="1109"/>
                </a:lnTo>
                <a:lnTo>
                  <a:pt x="70" y="1107"/>
                </a:lnTo>
                <a:lnTo>
                  <a:pt x="70" y="1105"/>
                </a:lnTo>
                <a:lnTo>
                  <a:pt x="71" y="1103"/>
                </a:lnTo>
                <a:lnTo>
                  <a:pt x="71" y="1102"/>
                </a:lnTo>
                <a:lnTo>
                  <a:pt x="70" y="1101"/>
                </a:lnTo>
                <a:lnTo>
                  <a:pt x="70" y="1100"/>
                </a:lnTo>
                <a:lnTo>
                  <a:pt x="69" y="1099"/>
                </a:lnTo>
                <a:lnTo>
                  <a:pt x="68" y="1097"/>
                </a:lnTo>
                <a:lnTo>
                  <a:pt x="67" y="1096"/>
                </a:lnTo>
                <a:lnTo>
                  <a:pt x="66" y="1096"/>
                </a:lnTo>
                <a:lnTo>
                  <a:pt x="66" y="1095"/>
                </a:lnTo>
                <a:lnTo>
                  <a:pt x="65" y="1094"/>
                </a:lnTo>
                <a:lnTo>
                  <a:pt x="65" y="1094"/>
                </a:lnTo>
                <a:lnTo>
                  <a:pt x="66" y="1092"/>
                </a:lnTo>
                <a:lnTo>
                  <a:pt x="66" y="1092"/>
                </a:lnTo>
                <a:lnTo>
                  <a:pt x="66" y="1091"/>
                </a:lnTo>
                <a:lnTo>
                  <a:pt x="66" y="1088"/>
                </a:lnTo>
                <a:lnTo>
                  <a:pt x="66" y="1084"/>
                </a:lnTo>
                <a:lnTo>
                  <a:pt x="66" y="1083"/>
                </a:lnTo>
                <a:lnTo>
                  <a:pt x="65" y="1082"/>
                </a:lnTo>
                <a:lnTo>
                  <a:pt x="65" y="1081"/>
                </a:lnTo>
                <a:lnTo>
                  <a:pt x="64" y="1081"/>
                </a:lnTo>
                <a:lnTo>
                  <a:pt x="63" y="1080"/>
                </a:lnTo>
                <a:lnTo>
                  <a:pt x="63" y="1079"/>
                </a:lnTo>
                <a:lnTo>
                  <a:pt x="62" y="1078"/>
                </a:lnTo>
                <a:lnTo>
                  <a:pt x="61" y="1076"/>
                </a:lnTo>
                <a:lnTo>
                  <a:pt x="59" y="1074"/>
                </a:lnTo>
                <a:lnTo>
                  <a:pt x="57" y="1073"/>
                </a:lnTo>
                <a:lnTo>
                  <a:pt x="57" y="1072"/>
                </a:lnTo>
                <a:lnTo>
                  <a:pt x="56" y="1070"/>
                </a:lnTo>
                <a:lnTo>
                  <a:pt x="56" y="1070"/>
                </a:lnTo>
                <a:lnTo>
                  <a:pt x="55" y="1069"/>
                </a:lnTo>
                <a:lnTo>
                  <a:pt x="54" y="1069"/>
                </a:lnTo>
                <a:lnTo>
                  <a:pt x="53" y="1068"/>
                </a:lnTo>
                <a:lnTo>
                  <a:pt x="52" y="1067"/>
                </a:lnTo>
                <a:lnTo>
                  <a:pt x="51" y="1065"/>
                </a:lnTo>
                <a:lnTo>
                  <a:pt x="49" y="1063"/>
                </a:lnTo>
                <a:lnTo>
                  <a:pt x="49" y="1064"/>
                </a:lnTo>
                <a:lnTo>
                  <a:pt x="49" y="1064"/>
                </a:lnTo>
                <a:lnTo>
                  <a:pt x="49" y="1064"/>
                </a:lnTo>
                <a:lnTo>
                  <a:pt x="45" y="1061"/>
                </a:lnTo>
                <a:lnTo>
                  <a:pt x="45" y="1059"/>
                </a:lnTo>
                <a:lnTo>
                  <a:pt x="42" y="1052"/>
                </a:lnTo>
                <a:lnTo>
                  <a:pt x="39" y="1046"/>
                </a:lnTo>
                <a:lnTo>
                  <a:pt x="39" y="1046"/>
                </a:lnTo>
                <a:lnTo>
                  <a:pt x="39" y="1045"/>
                </a:lnTo>
                <a:lnTo>
                  <a:pt x="39" y="1044"/>
                </a:lnTo>
                <a:lnTo>
                  <a:pt x="39" y="1043"/>
                </a:lnTo>
                <a:lnTo>
                  <a:pt x="38" y="1042"/>
                </a:lnTo>
                <a:lnTo>
                  <a:pt x="38" y="1042"/>
                </a:lnTo>
                <a:lnTo>
                  <a:pt x="38" y="1041"/>
                </a:lnTo>
                <a:lnTo>
                  <a:pt x="38" y="1041"/>
                </a:lnTo>
                <a:lnTo>
                  <a:pt x="38" y="1040"/>
                </a:lnTo>
                <a:lnTo>
                  <a:pt x="37" y="1040"/>
                </a:lnTo>
                <a:lnTo>
                  <a:pt x="37" y="1039"/>
                </a:lnTo>
                <a:lnTo>
                  <a:pt x="36" y="1032"/>
                </a:lnTo>
                <a:lnTo>
                  <a:pt x="34" y="1026"/>
                </a:lnTo>
                <a:lnTo>
                  <a:pt x="33" y="1023"/>
                </a:lnTo>
                <a:lnTo>
                  <a:pt x="32" y="1014"/>
                </a:lnTo>
                <a:lnTo>
                  <a:pt x="32" y="1013"/>
                </a:lnTo>
                <a:lnTo>
                  <a:pt x="33" y="1012"/>
                </a:lnTo>
                <a:lnTo>
                  <a:pt x="33" y="1011"/>
                </a:lnTo>
                <a:lnTo>
                  <a:pt x="33" y="1011"/>
                </a:lnTo>
                <a:lnTo>
                  <a:pt x="33" y="1010"/>
                </a:lnTo>
                <a:lnTo>
                  <a:pt x="33" y="1009"/>
                </a:lnTo>
                <a:lnTo>
                  <a:pt x="33" y="1009"/>
                </a:lnTo>
                <a:lnTo>
                  <a:pt x="33" y="1008"/>
                </a:lnTo>
                <a:lnTo>
                  <a:pt x="33" y="1007"/>
                </a:lnTo>
                <a:lnTo>
                  <a:pt x="33" y="1006"/>
                </a:lnTo>
                <a:lnTo>
                  <a:pt x="33" y="1005"/>
                </a:lnTo>
                <a:lnTo>
                  <a:pt x="33" y="1005"/>
                </a:lnTo>
                <a:lnTo>
                  <a:pt x="33" y="1003"/>
                </a:lnTo>
                <a:lnTo>
                  <a:pt x="33" y="1003"/>
                </a:lnTo>
                <a:lnTo>
                  <a:pt x="33" y="1002"/>
                </a:lnTo>
                <a:lnTo>
                  <a:pt x="33" y="999"/>
                </a:lnTo>
                <a:lnTo>
                  <a:pt x="34" y="985"/>
                </a:lnTo>
                <a:lnTo>
                  <a:pt x="32" y="969"/>
                </a:lnTo>
                <a:lnTo>
                  <a:pt x="32" y="969"/>
                </a:lnTo>
                <a:lnTo>
                  <a:pt x="30" y="962"/>
                </a:lnTo>
                <a:lnTo>
                  <a:pt x="30" y="962"/>
                </a:lnTo>
                <a:lnTo>
                  <a:pt x="30" y="961"/>
                </a:lnTo>
                <a:lnTo>
                  <a:pt x="29" y="961"/>
                </a:lnTo>
                <a:lnTo>
                  <a:pt x="28" y="958"/>
                </a:lnTo>
                <a:lnTo>
                  <a:pt x="27" y="945"/>
                </a:lnTo>
                <a:lnTo>
                  <a:pt x="26" y="936"/>
                </a:lnTo>
                <a:lnTo>
                  <a:pt x="28" y="929"/>
                </a:lnTo>
                <a:lnTo>
                  <a:pt x="30" y="923"/>
                </a:lnTo>
                <a:lnTo>
                  <a:pt x="30" y="921"/>
                </a:lnTo>
                <a:lnTo>
                  <a:pt x="30" y="921"/>
                </a:lnTo>
                <a:lnTo>
                  <a:pt x="30" y="920"/>
                </a:lnTo>
                <a:lnTo>
                  <a:pt x="31" y="919"/>
                </a:lnTo>
                <a:lnTo>
                  <a:pt x="31" y="918"/>
                </a:lnTo>
                <a:lnTo>
                  <a:pt x="31" y="917"/>
                </a:lnTo>
                <a:lnTo>
                  <a:pt x="31" y="916"/>
                </a:lnTo>
                <a:lnTo>
                  <a:pt x="31" y="915"/>
                </a:lnTo>
                <a:lnTo>
                  <a:pt x="31" y="914"/>
                </a:lnTo>
                <a:lnTo>
                  <a:pt x="31" y="914"/>
                </a:lnTo>
                <a:lnTo>
                  <a:pt x="31" y="913"/>
                </a:lnTo>
                <a:lnTo>
                  <a:pt x="31" y="912"/>
                </a:lnTo>
                <a:lnTo>
                  <a:pt x="31" y="911"/>
                </a:lnTo>
                <a:lnTo>
                  <a:pt x="30" y="910"/>
                </a:lnTo>
                <a:lnTo>
                  <a:pt x="30" y="909"/>
                </a:lnTo>
                <a:lnTo>
                  <a:pt x="30" y="908"/>
                </a:lnTo>
                <a:lnTo>
                  <a:pt x="30" y="907"/>
                </a:lnTo>
                <a:lnTo>
                  <a:pt x="30" y="901"/>
                </a:lnTo>
                <a:lnTo>
                  <a:pt x="29" y="897"/>
                </a:lnTo>
                <a:lnTo>
                  <a:pt x="29" y="890"/>
                </a:lnTo>
                <a:lnTo>
                  <a:pt x="29" y="889"/>
                </a:lnTo>
                <a:lnTo>
                  <a:pt x="30" y="888"/>
                </a:lnTo>
                <a:lnTo>
                  <a:pt x="30" y="888"/>
                </a:lnTo>
                <a:lnTo>
                  <a:pt x="30" y="887"/>
                </a:lnTo>
                <a:lnTo>
                  <a:pt x="30" y="886"/>
                </a:lnTo>
                <a:lnTo>
                  <a:pt x="30" y="885"/>
                </a:lnTo>
                <a:lnTo>
                  <a:pt x="30" y="884"/>
                </a:lnTo>
                <a:lnTo>
                  <a:pt x="31" y="883"/>
                </a:lnTo>
                <a:lnTo>
                  <a:pt x="31" y="882"/>
                </a:lnTo>
                <a:lnTo>
                  <a:pt x="31" y="882"/>
                </a:lnTo>
                <a:lnTo>
                  <a:pt x="31" y="881"/>
                </a:lnTo>
                <a:lnTo>
                  <a:pt x="31" y="879"/>
                </a:lnTo>
                <a:lnTo>
                  <a:pt x="31" y="879"/>
                </a:lnTo>
                <a:lnTo>
                  <a:pt x="31" y="878"/>
                </a:lnTo>
                <a:lnTo>
                  <a:pt x="30" y="877"/>
                </a:lnTo>
                <a:lnTo>
                  <a:pt x="29" y="877"/>
                </a:lnTo>
                <a:lnTo>
                  <a:pt x="29" y="876"/>
                </a:lnTo>
                <a:lnTo>
                  <a:pt x="29" y="875"/>
                </a:lnTo>
                <a:lnTo>
                  <a:pt x="29" y="875"/>
                </a:lnTo>
                <a:lnTo>
                  <a:pt x="29" y="875"/>
                </a:lnTo>
                <a:lnTo>
                  <a:pt x="28" y="870"/>
                </a:lnTo>
                <a:lnTo>
                  <a:pt x="28" y="869"/>
                </a:lnTo>
                <a:lnTo>
                  <a:pt x="28" y="868"/>
                </a:lnTo>
                <a:lnTo>
                  <a:pt x="28" y="866"/>
                </a:lnTo>
                <a:lnTo>
                  <a:pt x="28" y="864"/>
                </a:lnTo>
                <a:lnTo>
                  <a:pt x="28" y="864"/>
                </a:lnTo>
                <a:lnTo>
                  <a:pt x="28" y="862"/>
                </a:lnTo>
                <a:lnTo>
                  <a:pt x="28" y="861"/>
                </a:lnTo>
                <a:lnTo>
                  <a:pt x="28" y="861"/>
                </a:lnTo>
                <a:lnTo>
                  <a:pt x="27" y="860"/>
                </a:lnTo>
                <a:lnTo>
                  <a:pt x="27" y="859"/>
                </a:lnTo>
                <a:lnTo>
                  <a:pt x="27" y="858"/>
                </a:lnTo>
                <a:lnTo>
                  <a:pt x="27" y="857"/>
                </a:lnTo>
                <a:lnTo>
                  <a:pt x="27" y="856"/>
                </a:lnTo>
                <a:lnTo>
                  <a:pt x="27" y="855"/>
                </a:lnTo>
                <a:lnTo>
                  <a:pt x="27" y="855"/>
                </a:lnTo>
                <a:lnTo>
                  <a:pt x="26" y="853"/>
                </a:lnTo>
                <a:lnTo>
                  <a:pt x="26" y="853"/>
                </a:lnTo>
                <a:lnTo>
                  <a:pt x="26" y="851"/>
                </a:lnTo>
                <a:lnTo>
                  <a:pt x="23" y="845"/>
                </a:lnTo>
                <a:lnTo>
                  <a:pt x="21" y="841"/>
                </a:lnTo>
                <a:lnTo>
                  <a:pt x="21" y="841"/>
                </a:lnTo>
                <a:lnTo>
                  <a:pt x="21" y="840"/>
                </a:lnTo>
                <a:lnTo>
                  <a:pt x="21" y="840"/>
                </a:lnTo>
                <a:lnTo>
                  <a:pt x="21" y="840"/>
                </a:lnTo>
                <a:lnTo>
                  <a:pt x="20" y="840"/>
                </a:lnTo>
                <a:lnTo>
                  <a:pt x="20" y="839"/>
                </a:lnTo>
                <a:lnTo>
                  <a:pt x="20" y="839"/>
                </a:lnTo>
                <a:lnTo>
                  <a:pt x="18" y="835"/>
                </a:lnTo>
                <a:lnTo>
                  <a:pt x="17" y="833"/>
                </a:lnTo>
                <a:lnTo>
                  <a:pt x="17" y="832"/>
                </a:lnTo>
                <a:lnTo>
                  <a:pt x="17" y="832"/>
                </a:lnTo>
                <a:lnTo>
                  <a:pt x="17" y="831"/>
                </a:lnTo>
                <a:lnTo>
                  <a:pt x="17" y="830"/>
                </a:lnTo>
                <a:lnTo>
                  <a:pt x="17" y="829"/>
                </a:lnTo>
                <a:lnTo>
                  <a:pt x="17" y="828"/>
                </a:lnTo>
                <a:lnTo>
                  <a:pt x="17" y="828"/>
                </a:lnTo>
                <a:lnTo>
                  <a:pt x="17" y="827"/>
                </a:lnTo>
                <a:lnTo>
                  <a:pt x="17" y="826"/>
                </a:lnTo>
                <a:lnTo>
                  <a:pt x="16" y="826"/>
                </a:lnTo>
                <a:lnTo>
                  <a:pt x="16" y="825"/>
                </a:lnTo>
                <a:lnTo>
                  <a:pt x="12" y="814"/>
                </a:lnTo>
                <a:lnTo>
                  <a:pt x="10" y="809"/>
                </a:lnTo>
                <a:lnTo>
                  <a:pt x="9" y="809"/>
                </a:lnTo>
                <a:lnTo>
                  <a:pt x="9" y="808"/>
                </a:lnTo>
                <a:lnTo>
                  <a:pt x="9" y="807"/>
                </a:lnTo>
                <a:lnTo>
                  <a:pt x="8" y="806"/>
                </a:lnTo>
                <a:lnTo>
                  <a:pt x="8" y="805"/>
                </a:lnTo>
                <a:lnTo>
                  <a:pt x="8" y="803"/>
                </a:lnTo>
                <a:lnTo>
                  <a:pt x="8" y="802"/>
                </a:lnTo>
                <a:lnTo>
                  <a:pt x="8" y="801"/>
                </a:lnTo>
                <a:lnTo>
                  <a:pt x="8" y="801"/>
                </a:lnTo>
                <a:lnTo>
                  <a:pt x="8" y="801"/>
                </a:lnTo>
                <a:lnTo>
                  <a:pt x="8" y="800"/>
                </a:lnTo>
                <a:lnTo>
                  <a:pt x="8" y="800"/>
                </a:lnTo>
                <a:lnTo>
                  <a:pt x="8" y="800"/>
                </a:lnTo>
                <a:lnTo>
                  <a:pt x="7" y="799"/>
                </a:lnTo>
                <a:lnTo>
                  <a:pt x="7" y="798"/>
                </a:lnTo>
                <a:lnTo>
                  <a:pt x="7" y="798"/>
                </a:lnTo>
                <a:lnTo>
                  <a:pt x="7" y="796"/>
                </a:lnTo>
                <a:lnTo>
                  <a:pt x="6" y="796"/>
                </a:lnTo>
                <a:lnTo>
                  <a:pt x="6" y="794"/>
                </a:lnTo>
                <a:lnTo>
                  <a:pt x="6" y="794"/>
                </a:lnTo>
                <a:lnTo>
                  <a:pt x="5" y="793"/>
                </a:lnTo>
                <a:lnTo>
                  <a:pt x="5" y="792"/>
                </a:lnTo>
                <a:lnTo>
                  <a:pt x="5" y="792"/>
                </a:lnTo>
                <a:lnTo>
                  <a:pt x="4" y="787"/>
                </a:lnTo>
                <a:lnTo>
                  <a:pt x="3" y="784"/>
                </a:lnTo>
                <a:lnTo>
                  <a:pt x="3" y="784"/>
                </a:lnTo>
                <a:lnTo>
                  <a:pt x="3" y="783"/>
                </a:lnTo>
                <a:lnTo>
                  <a:pt x="3" y="782"/>
                </a:lnTo>
                <a:lnTo>
                  <a:pt x="3" y="781"/>
                </a:lnTo>
                <a:lnTo>
                  <a:pt x="3" y="780"/>
                </a:lnTo>
                <a:lnTo>
                  <a:pt x="3" y="779"/>
                </a:lnTo>
                <a:lnTo>
                  <a:pt x="3" y="779"/>
                </a:lnTo>
                <a:lnTo>
                  <a:pt x="3" y="778"/>
                </a:lnTo>
                <a:lnTo>
                  <a:pt x="3" y="777"/>
                </a:lnTo>
                <a:lnTo>
                  <a:pt x="3" y="776"/>
                </a:lnTo>
                <a:lnTo>
                  <a:pt x="3" y="774"/>
                </a:lnTo>
                <a:lnTo>
                  <a:pt x="3" y="774"/>
                </a:lnTo>
                <a:lnTo>
                  <a:pt x="3" y="773"/>
                </a:lnTo>
                <a:lnTo>
                  <a:pt x="3" y="773"/>
                </a:lnTo>
                <a:lnTo>
                  <a:pt x="3" y="771"/>
                </a:lnTo>
                <a:lnTo>
                  <a:pt x="3" y="771"/>
                </a:lnTo>
                <a:lnTo>
                  <a:pt x="2" y="769"/>
                </a:lnTo>
                <a:lnTo>
                  <a:pt x="2" y="769"/>
                </a:lnTo>
                <a:lnTo>
                  <a:pt x="1" y="767"/>
                </a:lnTo>
                <a:lnTo>
                  <a:pt x="1" y="766"/>
                </a:lnTo>
                <a:lnTo>
                  <a:pt x="0" y="765"/>
                </a:lnTo>
                <a:lnTo>
                  <a:pt x="0" y="764"/>
                </a:lnTo>
                <a:lnTo>
                  <a:pt x="0" y="764"/>
                </a:lnTo>
                <a:lnTo>
                  <a:pt x="5" y="763"/>
                </a:lnTo>
                <a:lnTo>
                  <a:pt x="6" y="763"/>
                </a:lnTo>
                <a:lnTo>
                  <a:pt x="10" y="762"/>
                </a:lnTo>
                <a:lnTo>
                  <a:pt x="17" y="760"/>
                </a:lnTo>
                <a:lnTo>
                  <a:pt x="27" y="757"/>
                </a:lnTo>
                <a:lnTo>
                  <a:pt x="31" y="756"/>
                </a:lnTo>
                <a:lnTo>
                  <a:pt x="47" y="752"/>
                </a:lnTo>
                <a:lnTo>
                  <a:pt x="59" y="749"/>
                </a:lnTo>
                <a:lnTo>
                  <a:pt x="62" y="747"/>
                </a:lnTo>
                <a:lnTo>
                  <a:pt x="64" y="743"/>
                </a:lnTo>
                <a:lnTo>
                  <a:pt x="64" y="743"/>
                </a:lnTo>
                <a:lnTo>
                  <a:pt x="68" y="736"/>
                </a:lnTo>
                <a:lnTo>
                  <a:pt x="74" y="726"/>
                </a:lnTo>
                <a:lnTo>
                  <a:pt x="76" y="722"/>
                </a:lnTo>
                <a:lnTo>
                  <a:pt x="76" y="722"/>
                </a:lnTo>
                <a:lnTo>
                  <a:pt x="76" y="721"/>
                </a:lnTo>
                <a:lnTo>
                  <a:pt x="76" y="722"/>
                </a:lnTo>
                <a:lnTo>
                  <a:pt x="76" y="722"/>
                </a:lnTo>
                <a:lnTo>
                  <a:pt x="80" y="710"/>
                </a:lnTo>
                <a:lnTo>
                  <a:pt x="82" y="706"/>
                </a:lnTo>
                <a:lnTo>
                  <a:pt x="83" y="703"/>
                </a:lnTo>
                <a:lnTo>
                  <a:pt x="87" y="694"/>
                </a:lnTo>
                <a:lnTo>
                  <a:pt x="88" y="691"/>
                </a:lnTo>
                <a:lnTo>
                  <a:pt x="90" y="687"/>
                </a:lnTo>
                <a:lnTo>
                  <a:pt x="93" y="680"/>
                </a:lnTo>
                <a:lnTo>
                  <a:pt x="96" y="673"/>
                </a:lnTo>
                <a:lnTo>
                  <a:pt x="98" y="668"/>
                </a:lnTo>
                <a:lnTo>
                  <a:pt x="99" y="665"/>
                </a:lnTo>
                <a:lnTo>
                  <a:pt x="99" y="665"/>
                </a:lnTo>
                <a:lnTo>
                  <a:pt x="99" y="665"/>
                </a:lnTo>
                <a:lnTo>
                  <a:pt x="99" y="665"/>
                </a:lnTo>
                <a:lnTo>
                  <a:pt x="100" y="663"/>
                </a:lnTo>
                <a:lnTo>
                  <a:pt x="102" y="660"/>
                </a:lnTo>
                <a:lnTo>
                  <a:pt x="105" y="657"/>
                </a:lnTo>
                <a:lnTo>
                  <a:pt x="110" y="657"/>
                </a:lnTo>
                <a:lnTo>
                  <a:pt x="108" y="655"/>
                </a:lnTo>
                <a:lnTo>
                  <a:pt x="108" y="652"/>
                </a:lnTo>
                <a:lnTo>
                  <a:pt x="108" y="649"/>
                </a:lnTo>
                <a:lnTo>
                  <a:pt x="108" y="647"/>
                </a:lnTo>
                <a:lnTo>
                  <a:pt x="108" y="646"/>
                </a:lnTo>
                <a:lnTo>
                  <a:pt x="109" y="643"/>
                </a:lnTo>
                <a:lnTo>
                  <a:pt x="111" y="638"/>
                </a:lnTo>
                <a:lnTo>
                  <a:pt x="113" y="635"/>
                </a:lnTo>
                <a:lnTo>
                  <a:pt x="116" y="633"/>
                </a:lnTo>
                <a:lnTo>
                  <a:pt x="116" y="633"/>
                </a:lnTo>
                <a:lnTo>
                  <a:pt x="116" y="633"/>
                </a:lnTo>
                <a:lnTo>
                  <a:pt x="119" y="612"/>
                </a:lnTo>
                <a:lnTo>
                  <a:pt x="120" y="609"/>
                </a:lnTo>
                <a:lnTo>
                  <a:pt x="120" y="606"/>
                </a:lnTo>
                <a:lnTo>
                  <a:pt x="120" y="606"/>
                </a:lnTo>
                <a:lnTo>
                  <a:pt x="120" y="602"/>
                </a:lnTo>
                <a:lnTo>
                  <a:pt x="121" y="594"/>
                </a:lnTo>
                <a:lnTo>
                  <a:pt x="122" y="591"/>
                </a:lnTo>
                <a:lnTo>
                  <a:pt x="122" y="588"/>
                </a:lnTo>
                <a:lnTo>
                  <a:pt x="122" y="583"/>
                </a:lnTo>
                <a:lnTo>
                  <a:pt x="122" y="578"/>
                </a:lnTo>
                <a:lnTo>
                  <a:pt x="122" y="575"/>
                </a:lnTo>
                <a:lnTo>
                  <a:pt x="122" y="574"/>
                </a:lnTo>
                <a:lnTo>
                  <a:pt x="122" y="570"/>
                </a:lnTo>
                <a:lnTo>
                  <a:pt x="121" y="568"/>
                </a:lnTo>
                <a:lnTo>
                  <a:pt x="121" y="564"/>
                </a:lnTo>
                <a:lnTo>
                  <a:pt x="121" y="561"/>
                </a:lnTo>
                <a:lnTo>
                  <a:pt x="121" y="557"/>
                </a:lnTo>
                <a:lnTo>
                  <a:pt x="121" y="553"/>
                </a:lnTo>
                <a:lnTo>
                  <a:pt x="121" y="550"/>
                </a:lnTo>
                <a:lnTo>
                  <a:pt x="120" y="544"/>
                </a:lnTo>
                <a:lnTo>
                  <a:pt x="120" y="538"/>
                </a:lnTo>
                <a:lnTo>
                  <a:pt x="120" y="535"/>
                </a:lnTo>
                <a:lnTo>
                  <a:pt x="121" y="535"/>
                </a:lnTo>
                <a:lnTo>
                  <a:pt x="121" y="535"/>
                </a:lnTo>
                <a:lnTo>
                  <a:pt x="121" y="535"/>
                </a:lnTo>
                <a:lnTo>
                  <a:pt x="121" y="535"/>
                </a:lnTo>
                <a:lnTo>
                  <a:pt x="121" y="535"/>
                </a:lnTo>
                <a:lnTo>
                  <a:pt x="122" y="535"/>
                </a:lnTo>
                <a:lnTo>
                  <a:pt x="122" y="535"/>
                </a:lnTo>
                <a:lnTo>
                  <a:pt x="122" y="535"/>
                </a:lnTo>
                <a:lnTo>
                  <a:pt x="122" y="535"/>
                </a:lnTo>
                <a:lnTo>
                  <a:pt x="122" y="535"/>
                </a:lnTo>
                <a:lnTo>
                  <a:pt x="122" y="535"/>
                </a:lnTo>
                <a:lnTo>
                  <a:pt x="122" y="535"/>
                </a:lnTo>
                <a:lnTo>
                  <a:pt x="123" y="535"/>
                </a:lnTo>
                <a:lnTo>
                  <a:pt x="123" y="535"/>
                </a:lnTo>
                <a:lnTo>
                  <a:pt x="124" y="535"/>
                </a:lnTo>
                <a:lnTo>
                  <a:pt x="124" y="535"/>
                </a:lnTo>
                <a:lnTo>
                  <a:pt x="124" y="535"/>
                </a:lnTo>
                <a:lnTo>
                  <a:pt x="124" y="535"/>
                </a:lnTo>
                <a:lnTo>
                  <a:pt x="124" y="535"/>
                </a:lnTo>
                <a:lnTo>
                  <a:pt x="124" y="535"/>
                </a:lnTo>
                <a:lnTo>
                  <a:pt x="125" y="535"/>
                </a:lnTo>
                <a:lnTo>
                  <a:pt x="125" y="535"/>
                </a:lnTo>
                <a:lnTo>
                  <a:pt x="125" y="535"/>
                </a:lnTo>
                <a:lnTo>
                  <a:pt x="125" y="535"/>
                </a:lnTo>
                <a:lnTo>
                  <a:pt x="125" y="535"/>
                </a:lnTo>
                <a:lnTo>
                  <a:pt x="125" y="535"/>
                </a:lnTo>
                <a:lnTo>
                  <a:pt x="126" y="535"/>
                </a:lnTo>
                <a:lnTo>
                  <a:pt x="126" y="535"/>
                </a:lnTo>
                <a:lnTo>
                  <a:pt x="126" y="535"/>
                </a:lnTo>
                <a:lnTo>
                  <a:pt x="126" y="535"/>
                </a:lnTo>
                <a:lnTo>
                  <a:pt x="126" y="535"/>
                </a:lnTo>
                <a:lnTo>
                  <a:pt x="126" y="535"/>
                </a:lnTo>
                <a:lnTo>
                  <a:pt x="127" y="535"/>
                </a:lnTo>
                <a:lnTo>
                  <a:pt x="127" y="535"/>
                </a:lnTo>
                <a:lnTo>
                  <a:pt x="127" y="535"/>
                </a:lnTo>
                <a:lnTo>
                  <a:pt x="127" y="535"/>
                </a:lnTo>
                <a:lnTo>
                  <a:pt x="127" y="535"/>
                </a:lnTo>
                <a:lnTo>
                  <a:pt x="127" y="535"/>
                </a:lnTo>
                <a:lnTo>
                  <a:pt x="128" y="535"/>
                </a:lnTo>
                <a:lnTo>
                  <a:pt x="128" y="535"/>
                </a:lnTo>
                <a:lnTo>
                  <a:pt x="128" y="535"/>
                </a:lnTo>
                <a:lnTo>
                  <a:pt x="128" y="535"/>
                </a:lnTo>
                <a:lnTo>
                  <a:pt x="128" y="535"/>
                </a:lnTo>
                <a:lnTo>
                  <a:pt x="129" y="535"/>
                </a:lnTo>
                <a:lnTo>
                  <a:pt x="129" y="535"/>
                </a:lnTo>
                <a:lnTo>
                  <a:pt x="129" y="535"/>
                </a:lnTo>
                <a:lnTo>
                  <a:pt x="129" y="535"/>
                </a:lnTo>
                <a:lnTo>
                  <a:pt x="129" y="535"/>
                </a:lnTo>
                <a:lnTo>
                  <a:pt x="129" y="535"/>
                </a:lnTo>
                <a:lnTo>
                  <a:pt x="129" y="535"/>
                </a:lnTo>
                <a:lnTo>
                  <a:pt x="130" y="535"/>
                </a:lnTo>
                <a:lnTo>
                  <a:pt x="130" y="535"/>
                </a:lnTo>
                <a:lnTo>
                  <a:pt x="130" y="535"/>
                </a:lnTo>
                <a:lnTo>
                  <a:pt x="130" y="535"/>
                </a:lnTo>
                <a:lnTo>
                  <a:pt x="130" y="535"/>
                </a:lnTo>
                <a:lnTo>
                  <a:pt x="130" y="535"/>
                </a:lnTo>
                <a:lnTo>
                  <a:pt x="130" y="535"/>
                </a:lnTo>
                <a:lnTo>
                  <a:pt x="130" y="535"/>
                </a:lnTo>
                <a:lnTo>
                  <a:pt x="130" y="535"/>
                </a:lnTo>
                <a:lnTo>
                  <a:pt x="131" y="535"/>
                </a:lnTo>
                <a:lnTo>
                  <a:pt x="131" y="535"/>
                </a:lnTo>
                <a:lnTo>
                  <a:pt x="131" y="535"/>
                </a:lnTo>
                <a:lnTo>
                  <a:pt x="131" y="535"/>
                </a:lnTo>
                <a:lnTo>
                  <a:pt x="131" y="535"/>
                </a:lnTo>
                <a:lnTo>
                  <a:pt x="131" y="535"/>
                </a:lnTo>
                <a:lnTo>
                  <a:pt x="131" y="535"/>
                </a:lnTo>
                <a:lnTo>
                  <a:pt x="131" y="535"/>
                </a:lnTo>
                <a:lnTo>
                  <a:pt x="132" y="535"/>
                </a:lnTo>
                <a:lnTo>
                  <a:pt x="132" y="535"/>
                </a:lnTo>
                <a:lnTo>
                  <a:pt x="132" y="535"/>
                </a:lnTo>
                <a:lnTo>
                  <a:pt x="132" y="535"/>
                </a:lnTo>
                <a:lnTo>
                  <a:pt x="132" y="535"/>
                </a:lnTo>
                <a:lnTo>
                  <a:pt x="132" y="535"/>
                </a:lnTo>
                <a:lnTo>
                  <a:pt x="133" y="535"/>
                </a:lnTo>
                <a:lnTo>
                  <a:pt x="133" y="535"/>
                </a:lnTo>
                <a:lnTo>
                  <a:pt x="133" y="535"/>
                </a:lnTo>
                <a:lnTo>
                  <a:pt x="133" y="535"/>
                </a:lnTo>
                <a:lnTo>
                  <a:pt x="133" y="535"/>
                </a:lnTo>
                <a:lnTo>
                  <a:pt x="133" y="535"/>
                </a:lnTo>
                <a:lnTo>
                  <a:pt x="133" y="535"/>
                </a:lnTo>
                <a:lnTo>
                  <a:pt x="133" y="535"/>
                </a:lnTo>
                <a:lnTo>
                  <a:pt x="134" y="535"/>
                </a:lnTo>
                <a:lnTo>
                  <a:pt x="134" y="535"/>
                </a:lnTo>
                <a:lnTo>
                  <a:pt x="134" y="535"/>
                </a:lnTo>
                <a:lnTo>
                  <a:pt x="134" y="535"/>
                </a:lnTo>
                <a:lnTo>
                  <a:pt x="134" y="535"/>
                </a:lnTo>
                <a:lnTo>
                  <a:pt x="135" y="535"/>
                </a:lnTo>
                <a:lnTo>
                  <a:pt x="135" y="535"/>
                </a:lnTo>
                <a:lnTo>
                  <a:pt x="135" y="535"/>
                </a:lnTo>
                <a:lnTo>
                  <a:pt x="135" y="535"/>
                </a:lnTo>
                <a:lnTo>
                  <a:pt x="135" y="535"/>
                </a:lnTo>
                <a:lnTo>
                  <a:pt x="135" y="535"/>
                </a:lnTo>
                <a:lnTo>
                  <a:pt x="136" y="535"/>
                </a:lnTo>
                <a:lnTo>
                  <a:pt x="136" y="535"/>
                </a:lnTo>
                <a:lnTo>
                  <a:pt x="136" y="535"/>
                </a:lnTo>
                <a:lnTo>
                  <a:pt x="136" y="535"/>
                </a:lnTo>
                <a:lnTo>
                  <a:pt x="136" y="535"/>
                </a:lnTo>
                <a:lnTo>
                  <a:pt x="136" y="535"/>
                </a:lnTo>
                <a:lnTo>
                  <a:pt x="136" y="535"/>
                </a:lnTo>
                <a:lnTo>
                  <a:pt x="136" y="535"/>
                </a:lnTo>
                <a:lnTo>
                  <a:pt x="137" y="535"/>
                </a:lnTo>
                <a:lnTo>
                  <a:pt x="137" y="535"/>
                </a:lnTo>
                <a:lnTo>
                  <a:pt x="137" y="535"/>
                </a:lnTo>
                <a:lnTo>
                  <a:pt x="137" y="535"/>
                </a:lnTo>
                <a:lnTo>
                  <a:pt x="137" y="535"/>
                </a:lnTo>
                <a:lnTo>
                  <a:pt x="137" y="535"/>
                </a:lnTo>
                <a:lnTo>
                  <a:pt x="137" y="535"/>
                </a:lnTo>
                <a:lnTo>
                  <a:pt x="137" y="535"/>
                </a:lnTo>
                <a:lnTo>
                  <a:pt x="138" y="535"/>
                </a:lnTo>
                <a:lnTo>
                  <a:pt x="138" y="535"/>
                </a:lnTo>
                <a:lnTo>
                  <a:pt x="138" y="535"/>
                </a:lnTo>
                <a:lnTo>
                  <a:pt x="138" y="535"/>
                </a:lnTo>
                <a:lnTo>
                  <a:pt x="139" y="535"/>
                </a:lnTo>
                <a:lnTo>
                  <a:pt x="139" y="535"/>
                </a:lnTo>
                <a:lnTo>
                  <a:pt x="139" y="535"/>
                </a:lnTo>
                <a:lnTo>
                  <a:pt x="140" y="535"/>
                </a:lnTo>
                <a:lnTo>
                  <a:pt x="140" y="535"/>
                </a:lnTo>
                <a:lnTo>
                  <a:pt x="140" y="535"/>
                </a:lnTo>
                <a:lnTo>
                  <a:pt x="140" y="535"/>
                </a:lnTo>
                <a:lnTo>
                  <a:pt x="141" y="535"/>
                </a:lnTo>
                <a:lnTo>
                  <a:pt x="141" y="535"/>
                </a:lnTo>
                <a:lnTo>
                  <a:pt x="141" y="535"/>
                </a:lnTo>
                <a:lnTo>
                  <a:pt x="141" y="535"/>
                </a:lnTo>
                <a:lnTo>
                  <a:pt x="142" y="535"/>
                </a:lnTo>
                <a:lnTo>
                  <a:pt x="142" y="535"/>
                </a:lnTo>
                <a:lnTo>
                  <a:pt x="142" y="535"/>
                </a:lnTo>
                <a:lnTo>
                  <a:pt x="142" y="535"/>
                </a:lnTo>
                <a:lnTo>
                  <a:pt x="142" y="535"/>
                </a:lnTo>
                <a:lnTo>
                  <a:pt x="142" y="535"/>
                </a:lnTo>
                <a:lnTo>
                  <a:pt x="142" y="535"/>
                </a:lnTo>
                <a:lnTo>
                  <a:pt x="142" y="535"/>
                </a:lnTo>
                <a:lnTo>
                  <a:pt x="142" y="535"/>
                </a:lnTo>
                <a:lnTo>
                  <a:pt x="143" y="535"/>
                </a:lnTo>
                <a:lnTo>
                  <a:pt x="143" y="535"/>
                </a:lnTo>
                <a:lnTo>
                  <a:pt x="143" y="535"/>
                </a:lnTo>
                <a:lnTo>
                  <a:pt x="143" y="535"/>
                </a:lnTo>
                <a:lnTo>
                  <a:pt x="144" y="535"/>
                </a:lnTo>
                <a:lnTo>
                  <a:pt x="144" y="535"/>
                </a:lnTo>
                <a:lnTo>
                  <a:pt x="144" y="535"/>
                </a:lnTo>
                <a:lnTo>
                  <a:pt x="144" y="535"/>
                </a:lnTo>
                <a:lnTo>
                  <a:pt x="144" y="535"/>
                </a:lnTo>
                <a:lnTo>
                  <a:pt x="144" y="535"/>
                </a:lnTo>
                <a:lnTo>
                  <a:pt x="144" y="535"/>
                </a:lnTo>
                <a:lnTo>
                  <a:pt x="144" y="535"/>
                </a:lnTo>
                <a:lnTo>
                  <a:pt x="145" y="535"/>
                </a:lnTo>
                <a:lnTo>
                  <a:pt x="145" y="535"/>
                </a:lnTo>
                <a:lnTo>
                  <a:pt x="145" y="535"/>
                </a:lnTo>
                <a:lnTo>
                  <a:pt x="145" y="535"/>
                </a:lnTo>
                <a:lnTo>
                  <a:pt x="145" y="535"/>
                </a:lnTo>
                <a:lnTo>
                  <a:pt x="145" y="535"/>
                </a:lnTo>
                <a:lnTo>
                  <a:pt x="145" y="535"/>
                </a:lnTo>
                <a:lnTo>
                  <a:pt x="145" y="535"/>
                </a:lnTo>
                <a:lnTo>
                  <a:pt x="145" y="535"/>
                </a:lnTo>
                <a:lnTo>
                  <a:pt x="146" y="535"/>
                </a:lnTo>
                <a:lnTo>
                  <a:pt x="146" y="535"/>
                </a:lnTo>
                <a:lnTo>
                  <a:pt x="146" y="535"/>
                </a:lnTo>
                <a:lnTo>
                  <a:pt x="146" y="535"/>
                </a:lnTo>
                <a:lnTo>
                  <a:pt x="146" y="535"/>
                </a:lnTo>
                <a:lnTo>
                  <a:pt x="146" y="535"/>
                </a:lnTo>
                <a:lnTo>
                  <a:pt x="146" y="535"/>
                </a:lnTo>
                <a:lnTo>
                  <a:pt x="146" y="535"/>
                </a:lnTo>
                <a:lnTo>
                  <a:pt x="147" y="535"/>
                </a:lnTo>
                <a:lnTo>
                  <a:pt x="147" y="535"/>
                </a:lnTo>
                <a:lnTo>
                  <a:pt x="147" y="535"/>
                </a:lnTo>
                <a:lnTo>
                  <a:pt x="147" y="535"/>
                </a:lnTo>
                <a:lnTo>
                  <a:pt x="147" y="535"/>
                </a:lnTo>
                <a:lnTo>
                  <a:pt x="147" y="535"/>
                </a:lnTo>
                <a:lnTo>
                  <a:pt x="147" y="535"/>
                </a:lnTo>
                <a:lnTo>
                  <a:pt x="147" y="535"/>
                </a:lnTo>
                <a:lnTo>
                  <a:pt x="147" y="535"/>
                </a:lnTo>
                <a:lnTo>
                  <a:pt x="148" y="535"/>
                </a:lnTo>
                <a:lnTo>
                  <a:pt x="148" y="535"/>
                </a:lnTo>
                <a:lnTo>
                  <a:pt x="148" y="535"/>
                </a:lnTo>
                <a:lnTo>
                  <a:pt x="148" y="535"/>
                </a:lnTo>
                <a:lnTo>
                  <a:pt x="148" y="535"/>
                </a:lnTo>
                <a:lnTo>
                  <a:pt x="148" y="535"/>
                </a:lnTo>
                <a:lnTo>
                  <a:pt x="148" y="535"/>
                </a:lnTo>
                <a:lnTo>
                  <a:pt x="149" y="535"/>
                </a:lnTo>
                <a:lnTo>
                  <a:pt x="149" y="535"/>
                </a:lnTo>
                <a:lnTo>
                  <a:pt x="149" y="535"/>
                </a:lnTo>
                <a:lnTo>
                  <a:pt x="149" y="535"/>
                </a:lnTo>
                <a:lnTo>
                  <a:pt x="149" y="535"/>
                </a:lnTo>
                <a:lnTo>
                  <a:pt x="149" y="535"/>
                </a:lnTo>
                <a:lnTo>
                  <a:pt x="149" y="535"/>
                </a:lnTo>
                <a:lnTo>
                  <a:pt x="149"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4"/>
                </a:lnTo>
                <a:lnTo>
                  <a:pt x="150" y="534"/>
                </a:lnTo>
                <a:lnTo>
                  <a:pt x="151" y="534"/>
                </a:lnTo>
                <a:lnTo>
                  <a:pt x="151" y="534"/>
                </a:lnTo>
                <a:lnTo>
                  <a:pt x="151" y="534"/>
                </a:lnTo>
                <a:lnTo>
                  <a:pt x="151" y="534"/>
                </a:lnTo>
                <a:lnTo>
                  <a:pt x="151" y="534"/>
                </a:lnTo>
                <a:lnTo>
                  <a:pt x="151" y="534"/>
                </a:lnTo>
                <a:lnTo>
                  <a:pt x="151" y="534"/>
                </a:lnTo>
                <a:lnTo>
                  <a:pt x="151" y="533"/>
                </a:lnTo>
                <a:lnTo>
                  <a:pt x="151" y="533"/>
                </a:lnTo>
                <a:lnTo>
                  <a:pt x="151" y="533"/>
                </a:lnTo>
                <a:lnTo>
                  <a:pt x="151" y="533"/>
                </a:lnTo>
                <a:lnTo>
                  <a:pt x="151" y="533"/>
                </a:lnTo>
                <a:lnTo>
                  <a:pt x="151" y="533"/>
                </a:lnTo>
                <a:lnTo>
                  <a:pt x="151" y="532"/>
                </a:lnTo>
                <a:lnTo>
                  <a:pt x="151" y="532"/>
                </a:lnTo>
                <a:lnTo>
                  <a:pt x="151" y="532"/>
                </a:lnTo>
                <a:lnTo>
                  <a:pt x="151" y="532"/>
                </a:lnTo>
                <a:lnTo>
                  <a:pt x="151" y="532"/>
                </a:lnTo>
                <a:lnTo>
                  <a:pt x="151" y="531"/>
                </a:lnTo>
                <a:lnTo>
                  <a:pt x="151" y="531"/>
                </a:lnTo>
                <a:lnTo>
                  <a:pt x="151" y="531"/>
                </a:lnTo>
                <a:lnTo>
                  <a:pt x="151" y="531"/>
                </a:lnTo>
                <a:lnTo>
                  <a:pt x="151" y="531"/>
                </a:lnTo>
                <a:lnTo>
                  <a:pt x="151" y="531"/>
                </a:lnTo>
                <a:lnTo>
                  <a:pt x="151" y="531"/>
                </a:lnTo>
                <a:lnTo>
                  <a:pt x="151" y="531"/>
                </a:lnTo>
                <a:lnTo>
                  <a:pt x="151" y="531"/>
                </a:lnTo>
                <a:lnTo>
                  <a:pt x="151" y="531"/>
                </a:lnTo>
                <a:lnTo>
                  <a:pt x="151" y="530"/>
                </a:lnTo>
                <a:lnTo>
                  <a:pt x="151" y="530"/>
                </a:lnTo>
                <a:lnTo>
                  <a:pt x="151" y="530"/>
                </a:lnTo>
                <a:lnTo>
                  <a:pt x="151" y="530"/>
                </a:lnTo>
                <a:lnTo>
                  <a:pt x="151" y="530"/>
                </a:lnTo>
                <a:lnTo>
                  <a:pt x="151" y="530"/>
                </a:lnTo>
                <a:lnTo>
                  <a:pt x="151" y="530"/>
                </a:lnTo>
                <a:lnTo>
                  <a:pt x="151" y="530"/>
                </a:lnTo>
                <a:lnTo>
                  <a:pt x="151" y="530"/>
                </a:lnTo>
                <a:lnTo>
                  <a:pt x="151" y="530"/>
                </a:lnTo>
                <a:lnTo>
                  <a:pt x="151" y="530"/>
                </a:lnTo>
                <a:lnTo>
                  <a:pt x="151" y="530"/>
                </a:lnTo>
                <a:lnTo>
                  <a:pt x="151" y="530"/>
                </a:lnTo>
                <a:lnTo>
                  <a:pt x="151" y="529"/>
                </a:lnTo>
                <a:lnTo>
                  <a:pt x="151" y="529"/>
                </a:lnTo>
                <a:lnTo>
                  <a:pt x="151" y="529"/>
                </a:lnTo>
                <a:lnTo>
                  <a:pt x="151" y="529"/>
                </a:lnTo>
                <a:lnTo>
                  <a:pt x="151" y="529"/>
                </a:lnTo>
                <a:lnTo>
                  <a:pt x="151" y="529"/>
                </a:lnTo>
                <a:lnTo>
                  <a:pt x="151" y="529"/>
                </a:lnTo>
                <a:lnTo>
                  <a:pt x="151" y="528"/>
                </a:lnTo>
                <a:lnTo>
                  <a:pt x="151" y="528"/>
                </a:lnTo>
                <a:lnTo>
                  <a:pt x="151" y="528"/>
                </a:lnTo>
                <a:lnTo>
                  <a:pt x="151" y="528"/>
                </a:lnTo>
                <a:lnTo>
                  <a:pt x="151" y="527"/>
                </a:lnTo>
                <a:lnTo>
                  <a:pt x="151" y="527"/>
                </a:lnTo>
                <a:lnTo>
                  <a:pt x="151" y="527"/>
                </a:lnTo>
                <a:lnTo>
                  <a:pt x="151" y="527"/>
                </a:lnTo>
                <a:lnTo>
                  <a:pt x="151" y="527"/>
                </a:lnTo>
                <a:lnTo>
                  <a:pt x="151" y="527"/>
                </a:lnTo>
                <a:lnTo>
                  <a:pt x="151" y="527"/>
                </a:lnTo>
                <a:lnTo>
                  <a:pt x="151" y="527"/>
                </a:lnTo>
                <a:lnTo>
                  <a:pt x="151" y="526"/>
                </a:lnTo>
                <a:lnTo>
                  <a:pt x="151" y="526"/>
                </a:lnTo>
                <a:lnTo>
                  <a:pt x="151" y="526"/>
                </a:lnTo>
                <a:lnTo>
                  <a:pt x="151" y="526"/>
                </a:lnTo>
                <a:lnTo>
                  <a:pt x="151" y="526"/>
                </a:lnTo>
                <a:lnTo>
                  <a:pt x="151" y="526"/>
                </a:lnTo>
                <a:lnTo>
                  <a:pt x="151" y="526"/>
                </a:lnTo>
                <a:lnTo>
                  <a:pt x="152" y="525"/>
                </a:lnTo>
                <a:lnTo>
                  <a:pt x="152" y="525"/>
                </a:lnTo>
                <a:lnTo>
                  <a:pt x="152" y="525"/>
                </a:lnTo>
                <a:lnTo>
                  <a:pt x="152" y="525"/>
                </a:lnTo>
                <a:lnTo>
                  <a:pt x="152" y="525"/>
                </a:lnTo>
                <a:lnTo>
                  <a:pt x="152" y="525"/>
                </a:lnTo>
                <a:lnTo>
                  <a:pt x="152" y="525"/>
                </a:lnTo>
                <a:lnTo>
                  <a:pt x="152" y="524"/>
                </a:lnTo>
                <a:lnTo>
                  <a:pt x="152" y="524"/>
                </a:lnTo>
                <a:lnTo>
                  <a:pt x="152" y="524"/>
                </a:lnTo>
                <a:lnTo>
                  <a:pt x="152" y="524"/>
                </a:lnTo>
                <a:lnTo>
                  <a:pt x="152" y="524"/>
                </a:lnTo>
                <a:lnTo>
                  <a:pt x="152" y="524"/>
                </a:lnTo>
                <a:lnTo>
                  <a:pt x="152" y="524"/>
                </a:lnTo>
                <a:lnTo>
                  <a:pt x="152" y="524"/>
                </a:lnTo>
                <a:lnTo>
                  <a:pt x="152" y="524"/>
                </a:lnTo>
                <a:lnTo>
                  <a:pt x="152" y="524"/>
                </a:lnTo>
                <a:lnTo>
                  <a:pt x="152" y="523"/>
                </a:lnTo>
                <a:lnTo>
                  <a:pt x="152" y="523"/>
                </a:lnTo>
                <a:lnTo>
                  <a:pt x="152" y="523"/>
                </a:lnTo>
                <a:lnTo>
                  <a:pt x="152" y="523"/>
                </a:lnTo>
                <a:lnTo>
                  <a:pt x="152" y="523"/>
                </a:lnTo>
                <a:lnTo>
                  <a:pt x="152" y="523"/>
                </a:lnTo>
                <a:lnTo>
                  <a:pt x="152" y="523"/>
                </a:lnTo>
                <a:lnTo>
                  <a:pt x="152" y="523"/>
                </a:lnTo>
                <a:lnTo>
                  <a:pt x="152" y="523"/>
                </a:lnTo>
                <a:lnTo>
                  <a:pt x="152" y="523"/>
                </a:lnTo>
                <a:lnTo>
                  <a:pt x="152" y="522"/>
                </a:lnTo>
                <a:lnTo>
                  <a:pt x="152" y="522"/>
                </a:lnTo>
                <a:lnTo>
                  <a:pt x="152" y="522"/>
                </a:lnTo>
                <a:lnTo>
                  <a:pt x="152" y="522"/>
                </a:lnTo>
                <a:lnTo>
                  <a:pt x="152" y="522"/>
                </a:lnTo>
                <a:lnTo>
                  <a:pt x="152" y="522"/>
                </a:lnTo>
                <a:lnTo>
                  <a:pt x="152" y="522"/>
                </a:lnTo>
                <a:lnTo>
                  <a:pt x="152" y="522"/>
                </a:lnTo>
                <a:lnTo>
                  <a:pt x="152" y="521"/>
                </a:lnTo>
                <a:lnTo>
                  <a:pt x="152" y="521"/>
                </a:lnTo>
                <a:lnTo>
                  <a:pt x="152" y="521"/>
                </a:lnTo>
                <a:lnTo>
                  <a:pt x="152" y="521"/>
                </a:lnTo>
                <a:lnTo>
                  <a:pt x="152" y="521"/>
                </a:lnTo>
                <a:lnTo>
                  <a:pt x="152" y="521"/>
                </a:lnTo>
                <a:lnTo>
                  <a:pt x="152" y="521"/>
                </a:lnTo>
                <a:lnTo>
                  <a:pt x="152" y="521"/>
                </a:lnTo>
                <a:lnTo>
                  <a:pt x="152" y="521"/>
                </a:lnTo>
                <a:lnTo>
                  <a:pt x="152" y="520"/>
                </a:lnTo>
                <a:lnTo>
                  <a:pt x="152" y="520"/>
                </a:lnTo>
                <a:lnTo>
                  <a:pt x="152" y="520"/>
                </a:lnTo>
                <a:lnTo>
                  <a:pt x="152" y="520"/>
                </a:lnTo>
                <a:lnTo>
                  <a:pt x="152" y="520"/>
                </a:lnTo>
                <a:lnTo>
                  <a:pt x="152" y="520"/>
                </a:lnTo>
                <a:lnTo>
                  <a:pt x="152" y="520"/>
                </a:lnTo>
                <a:lnTo>
                  <a:pt x="152" y="520"/>
                </a:lnTo>
                <a:lnTo>
                  <a:pt x="152" y="520"/>
                </a:lnTo>
                <a:lnTo>
                  <a:pt x="152" y="520"/>
                </a:lnTo>
                <a:lnTo>
                  <a:pt x="152" y="520"/>
                </a:lnTo>
                <a:lnTo>
                  <a:pt x="153" y="519"/>
                </a:lnTo>
                <a:lnTo>
                  <a:pt x="153" y="519"/>
                </a:lnTo>
                <a:lnTo>
                  <a:pt x="153" y="519"/>
                </a:lnTo>
                <a:lnTo>
                  <a:pt x="153" y="519"/>
                </a:lnTo>
                <a:lnTo>
                  <a:pt x="153" y="519"/>
                </a:lnTo>
                <a:lnTo>
                  <a:pt x="153" y="519"/>
                </a:lnTo>
                <a:lnTo>
                  <a:pt x="153" y="519"/>
                </a:lnTo>
                <a:lnTo>
                  <a:pt x="153" y="519"/>
                </a:lnTo>
                <a:lnTo>
                  <a:pt x="153" y="518"/>
                </a:lnTo>
                <a:lnTo>
                  <a:pt x="153" y="518"/>
                </a:lnTo>
                <a:lnTo>
                  <a:pt x="153" y="518"/>
                </a:lnTo>
                <a:lnTo>
                  <a:pt x="153" y="518"/>
                </a:lnTo>
                <a:lnTo>
                  <a:pt x="153" y="518"/>
                </a:lnTo>
                <a:lnTo>
                  <a:pt x="153" y="518"/>
                </a:lnTo>
                <a:lnTo>
                  <a:pt x="153" y="517"/>
                </a:lnTo>
                <a:lnTo>
                  <a:pt x="153" y="517"/>
                </a:lnTo>
                <a:lnTo>
                  <a:pt x="153" y="517"/>
                </a:lnTo>
                <a:lnTo>
                  <a:pt x="153" y="517"/>
                </a:lnTo>
                <a:lnTo>
                  <a:pt x="153" y="516"/>
                </a:lnTo>
                <a:lnTo>
                  <a:pt x="153" y="516"/>
                </a:lnTo>
                <a:lnTo>
                  <a:pt x="153" y="516"/>
                </a:lnTo>
                <a:lnTo>
                  <a:pt x="153" y="516"/>
                </a:lnTo>
                <a:lnTo>
                  <a:pt x="153" y="516"/>
                </a:lnTo>
                <a:lnTo>
                  <a:pt x="153" y="516"/>
                </a:lnTo>
                <a:lnTo>
                  <a:pt x="153" y="516"/>
                </a:lnTo>
                <a:lnTo>
                  <a:pt x="153" y="516"/>
                </a:lnTo>
                <a:lnTo>
                  <a:pt x="153" y="515"/>
                </a:lnTo>
                <a:lnTo>
                  <a:pt x="153" y="515"/>
                </a:lnTo>
                <a:lnTo>
                  <a:pt x="153" y="515"/>
                </a:lnTo>
                <a:lnTo>
                  <a:pt x="153" y="515"/>
                </a:lnTo>
                <a:lnTo>
                  <a:pt x="153" y="515"/>
                </a:lnTo>
                <a:lnTo>
                  <a:pt x="153" y="515"/>
                </a:lnTo>
                <a:lnTo>
                  <a:pt x="153" y="515"/>
                </a:lnTo>
                <a:lnTo>
                  <a:pt x="153" y="515"/>
                </a:lnTo>
                <a:lnTo>
                  <a:pt x="153" y="515"/>
                </a:lnTo>
                <a:lnTo>
                  <a:pt x="153" y="515"/>
                </a:lnTo>
                <a:lnTo>
                  <a:pt x="154" y="514"/>
                </a:lnTo>
                <a:lnTo>
                  <a:pt x="154" y="514"/>
                </a:lnTo>
                <a:lnTo>
                  <a:pt x="154" y="514"/>
                </a:lnTo>
                <a:lnTo>
                  <a:pt x="154" y="514"/>
                </a:lnTo>
                <a:lnTo>
                  <a:pt x="154" y="514"/>
                </a:lnTo>
                <a:lnTo>
                  <a:pt x="154" y="514"/>
                </a:lnTo>
                <a:lnTo>
                  <a:pt x="154" y="514"/>
                </a:lnTo>
                <a:lnTo>
                  <a:pt x="154" y="513"/>
                </a:lnTo>
                <a:lnTo>
                  <a:pt x="154" y="513"/>
                </a:lnTo>
                <a:lnTo>
                  <a:pt x="154" y="513"/>
                </a:lnTo>
                <a:lnTo>
                  <a:pt x="154" y="513"/>
                </a:lnTo>
                <a:lnTo>
                  <a:pt x="154" y="513"/>
                </a:lnTo>
                <a:lnTo>
                  <a:pt x="154" y="513"/>
                </a:lnTo>
                <a:lnTo>
                  <a:pt x="154" y="512"/>
                </a:lnTo>
                <a:lnTo>
                  <a:pt x="154" y="512"/>
                </a:lnTo>
                <a:lnTo>
                  <a:pt x="154" y="512"/>
                </a:lnTo>
                <a:lnTo>
                  <a:pt x="154" y="512"/>
                </a:lnTo>
                <a:lnTo>
                  <a:pt x="154" y="512"/>
                </a:lnTo>
                <a:lnTo>
                  <a:pt x="154" y="512"/>
                </a:lnTo>
                <a:lnTo>
                  <a:pt x="154" y="512"/>
                </a:lnTo>
                <a:lnTo>
                  <a:pt x="154" y="512"/>
                </a:lnTo>
                <a:lnTo>
                  <a:pt x="154" y="512"/>
                </a:lnTo>
                <a:lnTo>
                  <a:pt x="154" y="512"/>
                </a:lnTo>
                <a:lnTo>
                  <a:pt x="154" y="512"/>
                </a:lnTo>
                <a:lnTo>
                  <a:pt x="154" y="512"/>
                </a:lnTo>
                <a:lnTo>
                  <a:pt x="155" y="511"/>
                </a:lnTo>
                <a:lnTo>
                  <a:pt x="155" y="511"/>
                </a:lnTo>
                <a:lnTo>
                  <a:pt x="155" y="511"/>
                </a:lnTo>
                <a:lnTo>
                  <a:pt x="155" y="511"/>
                </a:lnTo>
                <a:lnTo>
                  <a:pt x="155" y="511"/>
                </a:lnTo>
                <a:lnTo>
                  <a:pt x="155" y="511"/>
                </a:lnTo>
                <a:lnTo>
                  <a:pt x="155" y="511"/>
                </a:lnTo>
                <a:lnTo>
                  <a:pt x="155" y="511"/>
                </a:lnTo>
                <a:lnTo>
                  <a:pt x="155" y="511"/>
                </a:lnTo>
                <a:lnTo>
                  <a:pt x="155" y="511"/>
                </a:lnTo>
                <a:lnTo>
                  <a:pt x="155" y="510"/>
                </a:lnTo>
                <a:lnTo>
                  <a:pt x="155" y="510"/>
                </a:lnTo>
                <a:lnTo>
                  <a:pt x="155" y="510"/>
                </a:lnTo>
                <a:lnTo>
                  <a:pt x="155" y="510"/>
                </a:lnTo>
                <a:lnTo>
                  <a:pt x="155" y="510"/>
                </a:lnTo>
                <a:lnTo>
                  <a:pt x="155" y="510"/>
                </a:lnTo>
                <a:lnTo>
                  <a:pt x="155" y="510"/>
                </a:lnTo>
                <a:lnTo>
                  <a:pt x="155" y="510"/>
                </a:lnTo>
                <a:lnTo>
                  <a:pt x="155" y="510"/>
                </a:lnTo>
                <a:lnTo>
                  <a:pt x="155" y="510"/>
                </a:lnTo>
                <a:lnTo>
                  <a:pt x="156" y="509"/>
                </a:lnTo>
                <a:lnTo>
                  <a:pt x="156" y="509"/>
                </a:lnTo>
                <a:lnTo>
                  <a:pt x="156" y="509"/>
                </a:lnTo>
                <a:lnTo>
                  <a:pt x="156" y="509"/>
                </a:lnTo>
                <a:lnTo>
                  <a:pt x="156" y="509"/>
                </a:lnTo>
                <a:lnTo>
                  <a:pt x="156" y="509"/>
                </a:lnTo>
                <a:lnTo>
                  <a:pt x="156" y="509"/>
                </a:lnTo>
                <a:lnTo>
                  <a:pt x="156" y="509"/>
                </a:lnTo>
                <a:lnTo>
                  <a:pt x="156" y="509"/>
                </a:lnTo>
                <a:lnTo>
                  <a:pt x="156" y="509"/>
                </a:lnTo>
                <a:lnTo>
                  <a:pt x="156" y="508"/>
                </a:lnTo>
                <a:lnTo>
                  <a:pt x="156" y="508"/>
                </a:lnTo>
                <a:lnTo>
                  <a:pt x="156" y="508"/>
                </a:lnTo>
                <a:lnTo>
                  <a:pt x="156" y="508"/>
                </a:lnTo>
                <a:lnTo>
                  <a:pt x="156" y="508"/>
                </a:lnTo>
                <a:lnTo>
                  <a:pt x="156" y="508"/>
                </a:lnTo>
                <a:lnTo>
                  <a:pt x="156" y="508"/>
                </a:lnTo>
                <a:lnTo>
                  <a:pt x="157" y="508"/>
                </a:lnTo>
                <a:lnTo>
                  <a:pt x="157" y="507"/>
                </a:lnTo>
                <a:lnTo>
                  <a:pt x="157" y="507"/>
                </a:lnTo>
                <a:lnTo>
                  <a:pt x="157" y="507"/>
                </a:lnTo>
                <a:lnTo>
                  <a:pt x="157" y="507"/>
                </a:lnTo>
                <a:lnTo>
                  <a:pt x="157" y="507"/>
                </a:lnTo>
                <a:lnTo>
                  <a:pt x="157" y="507"/>
                </a:lnTo>
                <a:lnTo>
                  <a:pt x="157" y="507"/>
                </a:lnTo>
                <a:lnTo>
                  <a:pt x="157" y="507"/>
                </a:lnTo>
                <a:lnTo>
                  <a:pt x="157" y="507"/>
                </a:lnTo>
                <a:lnTo>
                  <a:pt x="157" y="507"/>
                </a:lnTo>
                <a:lnTo>
                  <a:pt x="157" y="507"/>
                </a:lnTo>
                <a:lnTo>
                  <a:pt x="157" y="506"/>
                </a:lnTo>
                <a:lnTo>
                  <a:pt x="157" y="506"/>
                </a:lnTo>
                <a:lnTo>
                  <a:pt x="157" y="506"/>
                </a:lnTo>
                <a:lnTo>
                  <a:pt x="157" y="506"/>
                </a:lnTo>
                <a:lnTo>
                  <a:pt x="157" y="506"/>
                </a:lnTo>
                <a:lnTo>
                  <a:pt x="157" y="506"/>
                </a:lnTo>
                <a:lnTo>
                  <a:pt x="157" y="506"/>
                </a:lnTo>
                <a:lnTo>
                  <a:pt x="157" y="506"/>
                </a:lnTo>
                <a:lnTo>
                  <a:pt x="157" y="506"/>
                </a:lnTo>
                <a:lnTo>
                  <a:pt x="157" y="506"/>
                </a:lnTo>
                <a:lnTo>
                  <a:pt x="157" y="506"/>
                </a:lnTo>
                <a:lnTo>
                  <a:pt x="157" y="506"/>
                </a:lnTo>
                <a:lnTo>
                  <a:pt x="157" y="505"/>
                </a:lnTo>
                <a:lnTo>
                  <a:pt x="157" y="505"/>
                </a:lnTo>
                <a:lnTo>
                  <a:pt x="157" y="505"/>
                </a:lnTo>
                <a:lnTo>
                  <a:pt x="157" y="505"/>
                </a:lnTo>
                <a:lnTo>
                  <a:pt x="157" y="505"/>
                </a:lnTo>
                <a:lnTo>
                  <a:pt x="157" y="505"/>
                </a:lnTo>
                <a:lnTo>
                  <a:pt x="157" y="505"/>
                </a:lnTo>
                <a:lnTo>
                  <a:pt x="157" y="505"/>
                </a:lnTo>
                <a:lnTo>
                  <a:pt x="157" y="505"/>
                </a:lnTo>
                <a:lnTo>
                  <a:pt x="157" y="505"/>
                </a:lnTo>
                <a:lnTo>
                  <a:pt x="157" y="504"/>
                </a:lnTo>
                <a:lnTo>
                  <a:pt x="157" y="504"/>
                </a:lnTo>
                <a:lnTo>
                  <a:pt x="157" y="504"/>
                </a:lnTo>
                <a:lnTo>
                  <a:pt x="158" y="504"/>
                </a:lnTo>
                <a:lnTo>
                  <a:pt x="158" y="504"/>
                </a:lnTo>
                <a:lnTo>
                  <a:pt x="158" y="504"/>
                </a:lnTo>
                <a:lnTo>
                  <a:pt x="158" y="504"/>
                </a:lnTo>
                <a:lnTo>
                  <a:pt x="158" y="504"/>
                </a:lnTo>
                <a:lnTo>
                  <a:pt x="158" y="503"/>
                </a:lnTo>
                <a:lnTo>
                  <a:pt x="158" y="503"/>
                </a:lnTo>
                <a:lnTo>
                  <a:pt x="158" y="503"/>
                </a:lnTo>
                <a:lnTo>
                  <a:pt x="158" y="503"/>
                </a:lnTo>
                <a:lnTo>
                  <a:pt x="158" y="503"/>
                </a:lnTo>
                <a:lnTo>
                  <a:pt x="158" y="502"/>
                </a:lnTo>
                <a:lnTo>
                  <a:pt x="158" y="502"/>
                </a:lnTo>
                <a:lnTo>
                  <a:pt x="158" y="502"/>
                </a:lnTo>
                <a:lnTo>
                  <a:pt x="158" y="502"/>
                </a:lnTo>
                <a:lnTo>
                  <a:pt x="158" y="502"/>
                </a:lnTo>
                <a:lnTo>
                  <a:pt x="158" y="502"/>
                </a:lnTo>
                <a:lnTo>
                  <a:pt x="158" y="502"/>
                </a:lnTo>
                <a:lnTo>
                  <a:pt x="159" y="502"/>
                </a:lnTo>
                <a:lnTo>
                  <a:pt x="159" y="502"/>
                </a:lnTo>
                <a:lnTo>
                  <a:pt x="159" y="501"/>
                </a:lnTo>
                <a:lnTo>
                  <a:pt x="159" y="501"/>
                </a:lnTo>
                <a:lnTo>
                  <a:pt x="159" y="501"/>
                </a:lnTo>
                <a:lnTo>
                  <a:pt x="159" y="501"/>
                </a:lnTo>
                <a:lnTo>
                  <a:pt x="159" y="501"/>
                </a:lnTo>
                <a:lnTo>
                  <a:pt x="159" y="501"/>
                </a:lnTo>
                <a:lnTo>
                  <a:pt x="159" y="501"/>
                </a:lnTo>
                <a:lnTo>
                  <a:pt x="159" y="501"/>
                </a:lnTo>
                <a:lnTo>
                  <a:pt x="159" y="501"/>
                </a:lnTo>
                <a:lnTo>
                  <a:pt x="159" y="501"/>
                </a:lnTo>
                <a:lnTo>
                  <a:pt x="159" y="501"/>
                </a:lnTo>
                <a:lnTo>
                  <a:pt x="159" y="501"/>
                </a:lnTo>
                <a:lnTo>
                  <a:pt x="159" y="501"/>
                </a:lnTo>
                <a:lnTo>
                  <a:pt x="159" y="501"/>
                </a:lnTo>
                <a:lnTo>
                  <a:pt x="159" y="501"/>
                </a:lnTo>
                <a:lnTo>
                  <a:pt x="159" y="501"/>
                </a:lnTo>
                <a:lnTo>
                  <a:pt x="159" y="501"/>
                </a:lnTo>
                <a:lnTo>
                  <a:pt x="159" y="501"/>
                </a:lnTo>
                <a:lnTo>
                  <a:pt x="159" y="501"/>
                </a:lnTo>
                <a:lnTo>
                  <a:pt x="160" y="500"/>
                </a:lnTo>
                <a:lnTo>
                  <a:pt x="160" y="500"/>
                </a:lnTo>
                <a:lnTo>
                  <a:pt x="160" y="500"/>
                </a:lnTo>
                <a:lnTo>
                  <a:pt x="160" y="500"/>
                </a:lnTo>
                <a:lnTo>
                  <a:pt x="160" y="500"/>
                </a:lnTo>
                <a:lnTo>
                  <a:pt x="160" y="500"/>
                </a:lnTo>
                <a:lnTo>
                  <a:pt x="160" y="500"/>
                </a:lnTo>
                <a:lnTo>
                  <a:pt x="160" y="500"/>
                </a:lnTo>
                <a:lnTo>
                  <a:pt x="160" y="500"/>
                </a:lnTo>
                <a:lnTo>
                  <a:pt x="160" y="500"/>
                </a:lnTo>
                <a:lnTo>
                  <a:pt x="160" y="500"/>
                </a:lnTo>
                <a:lnTo>
                  <a:pt x="160" y="500"/>
                </a:lnTo>
                <a:lnTo>
                  <a:pt x="160" y="500"/>
                </a:lnTo>
                <a:lnTo>
                  <a:pt x="160" y="500"/>
                </a:lnTo>
                <a:lnTo>
                  <a:pt x="161" y="500"/>
                </a:lnTo>
                <a:lnTo>
                  <a:pt x="161" y="500"/>
                </a:lnTo>
                <a:lnTo>
                  <a:pt x="161" y="500"/>
                </a:lnTo>
                <a:lnTo>
                  <a:pt x="161" y="500"/>
                </a:lnTo>
                <a:lnTo>
                  <a:pt x="161" y="500"/>
                </a:lnTo>
                <a:lnTo>
                  <a:pt x="161" y="500"/>
                </a:lnTo>
                <a:lnTo>
                  <a:pt x="161" y="500"/>
                </a:lnTo>
                <a:lnTo>
                  <a:pt x="161" y="499"/>
                </a:lnTo>
                <a:lnTo>
                  <a:pt x="161" y="499"/>
                </a:lnTo>
                <a:lnTo>
                  <a:pt x="161" y="499"/>
                </a:lnTo>
                <a:lnTo>
                  <a:pt x="162" y="499"/>
                </a:lnTo>
                <a:lnTo>
                  <a:pt x="162" y="499"/>
                </a:lnTo>
                <a:lnTo>
                  <a:pt x="162" y="499"/>
                </a:lnTo>
                <a:lnTo>
                  <a:pt x="162" y="499"/>
                </a:lnTo>
                <a:lnTo>
                  <a:pt x="162" y="499"/>
                </a:lnTo>
                <a:lnTo>
                  <a:pt x="162" y="499"/>
                </a:lnTo>
                <a:lnTo>
                  <a:pt x="162" y="499"/>
                </a:lnTo>
                <a:lnTo>
                  <a:pt x="162" y="499"/>
                </a:lnTo>
                <a:lnTo>
                  <a:pt x="162" y="499"/>
                </a:lnTo>
                <a:lnTo>
                  <a:pt x="162" y="499"/>
                </a:lnTo>
                <a:lnTo>
                  <a:pt x="163" y="499"/>
                </a:lnTo>
                <a:lnTo>
                  <a:pt x="163" y="499"/>
                </a:lnTo>
                <a:lnTo>
                  <a:pt x="163" y="499"/>
                </a:lnTo>
                <a:lnTo>
                  <a:pt x="163" y="499"/>
                </a:lnTo>
                <a:lnTo>
                  <a:pt x="163" y="499"/>
                </a:lnTo>
                <a:lnTo>
                  <a:pt x="163" y="499"/>
                </a:lnTo>
                <a:lnTo>
                  <a:pt x="163" y="499"/>
                </a:lnTo>
                <a:lnTo>
                  <a:pt x="164" y="499"/>
                </a:lnTo>
                <a:lnTo>
                  <a:pt x="164" y="499"/>
                </a:lnTo>
                <a:lnTo>
                  <a:pt x="164" y="499"/>
                </a:lnTo>
                <a:lnTo>
                  <a:pt x="164" y="499"/>
                </a:lnTo>
                <a:lnTo>
                  <a:pt x="164" y="499"/>
                </a:lnTo>
                <a:lnTo>
                  <a:pt x="164" y="499"/>
                </a:lnTo>
                <a:lnTo>
                  <a:pt x="165" y="499"/>
                </a:lnTo>
                <a:lnTo>
                  <a:pt x="165" y="499"/>
                </a:lnTo>
                <a:lnTo>
                  <a:pt x="165" y="499"/>
                </a:lnTo>
                <a:lnTo>
                  <a:pt x="165" y="499"/>
                </a:lnTo>
                <a:lnTo>
                  <a:pt x="165" y="499"/>
                </a:lnTo>
                <a:lnTo>
                  <a:pt x="165" y="499"/>
                </a:lnTo>
                <a:lnTo>
                  <a:pt x="165" y="499"/>
                </a:lnTo>
                <a:lnTo>
                  <a:pt x="165" y="499"/>
                </a:lnTo>
                <a:lnTo>
                  <a:pt x="165" y="499"/>
                </a:lnTo>
                <a:lnTo>
                  <a:pt x="165" y="499"/>
                </a:lnTo>
                <a:lnTo>
                  <a:pt x="165" y="499"/>
                </a:lnTo>
                <a:lnTo>
                  <a:pt x="166" y="499"/>
                </a:lnTo>
                <a:lnTo>
                  <a:pt x="166" y="499"/>
                </a:lnTo>
                <a:lnTo>
                  <a:pt x="166" y="499"/>
                </a:lnTo>
                <a:lnTo>
                  <a:pt x="166" y="499"/>
                </a:lnTo>
                <a:lnTo>
                  <a:pt x="166" y="499"/>
                </a:lnTo>
                <a:lnTo>
                  <a:pt x="166" y="499"/>
                </a:lnTo>
                <a:lnTo>
                  <a:pt x="166" y="499"/>
                </a:lnTo>
                <a:lnTo>
                  <a:pt x="166" y="498"/>
                </a:lnTo>
                <a:lnTo>
                  <a:pt x="166" y="498"/>
                </a:lnTo>
                <a:lnTo>
                  <a:pt x="167" y="498"/>
                </a:lnTo>
                <a:lnTo>
                  <a:pt x="167" y="498"/>
                </a:lnTo>
                <a:lnTo>
                  <a:pt x="167" y="498"/>
                </a:lnTo>
                <a:lnTo>
                  <a:pt x="167" y="498"/>
                </a:lnTo>
                <a:lnTo>
                  <a:pt x="167" y="498"/>
                </a:lnTo>
                <a:lnTo>
                  <a:pt x="167" y="498"/>
                </a:lnTo>
                <a:lnTo>
                  <a:pt x="167" y="498"/>
                </a:lnTo>
                <a:lnTo>
                  <a:pt x="167" y="498"/>
                </a:lnTo>
                <a:lnTo>
                  <a:pt x="168" y="498"/>
                </a:lnTo>
                <a:lnTo>
                  <a:pt x="168" y="498"/>
                </a:lnTo>
                <a:lnTo>
                  <a:pt x="168" y="497"/>
                </a:lnTo>
                <a:lnTo>
                  <a:pt x="168" y="497"/>
                </a:lnTo>
                <a:lnTo>
                  <a:pt x="168" y="497"/>
                </a:lnTo>
                <a:lnTo>
                  <a:pt x="168" y="497"/>
                </a:lnTo>
                <a:lnTo>
                  <a:pt x="168" y="497"/>
                </a:lnTo>
                <a:lnTo>
                  <a:pt x="168" y="497"/>
                </a:lnTo>
                <a:lnTo>
                  <a:pt x="168" y="497"/>
                </a:lnTo>
                <a:lnTo>
                  <a:pt x="168" y="497"/>
                </a:lnTo>
                <a:lnTo>
                  <a:pt x="168" y="497"/>
                </a:lnTo>
                <a:lnTo>
                  <a:pt x="168" y="497"/>
                </a:lnTo>
                <a:lnTo>
                  <a:pt x="168" y="497"/>
                </a:lnTo>
                <a:lnTo>
                  <a:pt x="169" y="497"/>
                </a:lnTo>
                <a:lnTo>
                  <a:pt x="169" y="497"/>
                </a:lnTo>
                <a:lnTo>
                  <a:pt x="169" y="496"/>
                </a:lnTo>
                <a:lnTo>
                  <a:pt x="169" y="496"/>
                </a:lnTo>
                <a:lnTo>
                  <a:pt x="169" y="496"/>
                </a:lnTo>
                <a:lnTo>
                  <a:pt x="169" y="496"/>
                </a:lnTo>
                <a:lnTo>
                  <a:pt x="169" y="496"/>
                </a:lnTo>
                <a:lnTo>
                  <a:pt x="169" y="496"/>
                </a:lnTo>
                <a:lnTo>
                  <a:pt x="169" y="496"/>
                </a:lnTo>
                <a:lnTo>
                  <a:pt x="169" y="496"/>
                </a:lnTo>
                <a:lnTo>
                  <a:pt x="169" y="496"/>
                </a:lnTo>
                <a:lnTo>
                  <a:pt x="169" y="496"/>
                </a:lnTo>
                <a:lnTo>
                  <a:pt x="169" y="496"/>
                </a:lnTo>
                <a:lnTo>
                  <a:pt x="169" y="496"/>
                </a:lnTo>
                <a:lnTo>
                  <a:pt x="169" y="496"/>
                </a:lnTo>
                <a:lnTo>
                  <a:pt x="169" y="495"/>
                </a:lnTo>
                <a:lnTo>
                  <a:pt x="170" y="495"/>
                </a:lnTo>
                <a:lnTo>
                  <a:pt x="170" y="495"/>
                </a:lnTo>
                <a:lnTo>
                  <a:pt x="170" y="495"/>
                </a:lnTo>
                <a:lnTo>
                  <a:pt x="170" y="495"/>
                </a:lnTo>
                <a:lnTo>
                  <a:pt x="170" y="495"/>
                </a:lnTo>
                <a:lnTo>
                  <a:pt x="170" y="495"/>
                </a:lnTo>
                <a:lnTo>
                  <a:pt x="170" y="495"/>
                </a:lnTo>
                <a:lnTo>
                  <a:pt x="170" y="494"/>
                </a:lnTo>
                <a:lnTo>
                  <a:pt x="170" y="494"/>
                </a:lnTo>
                <a:lnTo>
                  <a:pt x="170" y="494"/>
                </a:lnTo>
                <a:lnTo>
                  <a:pt x="170" y="494"/>
                </a:lnTo>
                <a:lnTo>
                  <a:pt x="170" y="494"/>
                </a:lnTo>
                <a:lnTo>
                  <a:pt x="170" y="494"/>
                </a:lnTo>
                <a:lnTo>
                  <a:pt x="170" y="494"/>
                </a:lnTo>
                <a:lnTo>
                  <a:pt x="170" y="494"/>
                </a:lnTo>
                <a:lnTo>
                  <a:pt x="171" y="493"/>
                </a:lnTo>
                <a:lnTo>
                  <a:pt x="171" y="493"/>
                </a:lnTo>
                <a:lnTo>
                  <a:pt x="171" y="493"/>
                </a:lnTo>
                <a:lnTo>
                  <a:pt x="171" y="493"/>
                </a:lnTo>
                <a:lnTo>
                  <a:pt x="171" y="493"/>
                </a:lnTo>
                <a:lnTo>
                  <a:pt x="171" y="493"/>
                </a:lnTo>
                <a:lnTo>
                  <a:pt x="171" y="493"/>
                </a:lnTo>
                <a:lnTo>
                  <a:pt x="171" y="493"/>
                </a:lnTo>
                <a:lnTo>
                  <a:pt x="171" y="493"/>
                </a:lnTo>
                <a:lnTo>
                  <a:pt x="171" y="493"/>
                </a:lnTo>
                <a:lnTo>
                  <a:pt x="171" y="493"/>
                </a:lnTo>
                <a:lnTo>
                  <a:pt x="171" y="492"/>
                </a:lnTo>
                <a:lnTo>
                  <a:pt x="171" y="492"/>
                </a:lnTo>
                <a:lnTo>
                  <a:pt x="171" y="492"/>
                </a:lnTo>
                <a:lnTo>
                  <a:pt x="171" y="492"/>
                </a:lnTo>
                <a:lnTo>
                  <a:pt x="171" y="492"/>
                </a:lnTo>
                <a:lnTo>
                  <a:pt x="171" y="492"/>
                </a:lnTo>
                <a:lnTo>
                  <a:pt x="171" y="492"/>
                </a:lnTo>
                <a:lnTo>
                  <a:pt x="171" y="492"/>
                </a:lnTo>
                <a:lnTo>
                  <a:pt x="171" y="492"/>
                </a:lnTo>
                <a:lnTo>
                  <a:pt x="171" y="492"/>
                </a:lnTo>
                <a:lnTo>
                  <a:pt x="172" y="491"/>
                </a:lnTo>
                <a:lnTo>
                  <a:pt x="172" y="491"/>
                </a:lnTo>
                <a:lnTo>
                  <a:pt x="172" y="491"/>
                </a:lnTo>
                <a:lnTo>
                  <a:pt x="172" y="491"/>
                </a:lnTo>
                <a:lnTo>
                  <a:pt x="172" y="491"/>
                </a:lnTo>
                <a:lnTo>
                  <a:pt x="172" y="491"/>
                </a:lnTo>
                <a:lnTo>
                  <a:pt x="172" y="491"/>
                </a:lnTo>
                <a:lnTo>
                  <a:pt x="172" y="491"/>
                </a:lnTo>
                <a:lnTo>
                  <a:pt x="172" y="490"/>
                </a:lnTo>
                <a:lnTo>
                  <a:pt x="172" y="490"/>
                </a:lnTo>
                <a:lnTo>
                  <a:pt x="172" y="490"/>
                </a:lnTo>
                <a:lnTo>
                  <a:pt x="172" y="490"/>
                </a:lnTo>
                <a:lnTo>
                  <a:pt x="173" y="490"/>
                </a:lnTo>
                <a:lnTo>
                  <a:pt x="173" y="490"/>
                </a:lnTo>
                <a:lnTo>
                  <a:pt x="173" y="490"/>
                </a:lnTo>
                <a:lnTo>
                  <a:pt x="173" y="490"/>
                </a:lnTo>
                <a:lnTo>
                  <a:pt x="173" y="489"/>
                </a:lnTo>
                <a:lnTo>
                  <a:pt x="173" y="489"/>
                </a:lnTo>
                <a:lnTo>
                  <a:pt x="173" y="489"/>
                </a:lnTo>
                <a:lnTo>
                  <a:pt x="173" y="489"/>
                </a:lnTo>
                <a:lnTo>
                  <a:pt x="173" y="489"/>
                </a:lnTo>
                <a:lnTo>
                  <a:pt x="173" y="489"/>
                </a:lnTo>
                <a:lnTo>
                  <a:pt x="173" y="489"/>
                </a:lnTo>
                <a:lnTo>
                  <a:pt x="173" y="489"/>
                </a:lnTo>
                <a:lnTo>
                  <a:pt x="174" y="489"/>
                </a:lnTo>
                <a:lnTo>
                  <a:pt x="174" y="489"/>
                </a:lnTo>
                <a:lnTo>
                  <a:pt x="174" y="488"/>
                </a:lnTo>
                <a:lnTo>
                  <a:pt x="174" y="488"/>
                </a:lnTo>
                <a:lnTo>
                  <a:pt x="174" y="488"/>
                </a:lnTo>
                <a:lnTo>
                  <a:pt x="174" y="488"/>
                </a:lnTo>
                <a:lnTo>
                  <a:pt x="174" y="488"/>
                </a:lnTo>
                <a:lnTo>
                  <a:pt x="174" y="488"/>
                </a:lnTo>
                <a:lnTo>
                  <a:pt x="174" y="488"/>
                </a:lnTo>
                <a:lnTo>
                  <a:pt x="174" y="488"/>
                </a:lnTo>
                <a:lnTo>
                  <a:pt x="175" y="488"/>
                </a:lnTo>
                <a:lnTo>
                  <a:pt x="175" y="488"/>
                </a:lnTo>
                <a:lnTo>
                  <a:pt x="175" y="488"/>
                </a:lnTo>
                <a:lnTo>
                  <a:pt x="175" y="488"/>
                </a:lnTo>
                <a:lnTo>
                  <a:pt x="175" y="488"/>
                </a:lnTo>
                <a:lnTo>
                  <a:pt x="175" y="487"/>
                </a:lnTo>
                <a:lnTo>
                  <a:pt x="175" y="487"/>
                </a:lnTo>
                <a:lnTo>
                  <a:pt x="175" y="487"/>
                </a:lnTo>
                <a:lnTo>
                  <a:pt x="175" y="487"/>
                </a:lnTo>
                <a:lnTo>
                  <a:pt x="175" y="487"/>
                </a:lnTo>
                <a:lnTo>
                  <a:pt x="175" y="487"/>
                </a:lnTo>
                <a:lnTo>
                  <a:pt x="175" y="487"/>
                </a:lnTo>
                <a:lnTo>
                  <a:pt x="175" y="487"/>
                </a:lnTo>
                <a:lnTo>
                  <a:pt x="175" y="487"/>
                </a:lnTo>
                <a:lnTo>
                  <a:pt x="175" y="487"/>
                </a:lnTo>
                <a:lnTo>
                  <a:pt x="175" y="487"/>
                </a:lnTo>
                <a:lnTo>
                  <a:pt x="175" y="487"/>
                </a:lnTo>
                <a:lnTo>
                  <a:pt x="176" y="487"/>
                </a:lnTo>
                <a:lnTo>
                  <a:pt x="176" y="487"/>
                </a:lnTo>
                <a:lnTo>
                  <a:pt x="176" y="487"/>
                </a:lnTo>
                <a:lnTo>
                  <a:pt x="176" y="487"/>
                </a:lnTo>
                <a:lnTo>
                  <a:pt x="176" y="487"/>
                </a:lnTo>
                <a:lnTo>
                  <a:pt x="176" y="487"/>
                </a:lnTo>
                <a:lnTo>
                  <a:pt x="176" y="487"/>
                </a:lnTo>
                <a:lnTo>
                  <a:pt x="177" y="487"/>
                </a:lnTo>
                <a:lnTo>
                  <a:pt x="177" y="487"/>
                </a:lnTo>
                <a:lnTo>
                  <a:pt x="177" y="487"/>
                </a:lnTo>
                <a:lnTo>
                  <a:pt x="177" y="487"/>
                </a:lnTo>
                <a:lnTo>
                  <a:pt x="177" y="487"/>
                </a:lnTo>
                <a:lnTo>
                  <a:pt x="177" y="487"/>
                </a:lnTo>
                <a:lnTo>
                  <a:pt x="177" y="487"/>
                </a:lnTo>
                <a:lnTo>
                  <a:pt x="177" y="487"/>
                </a:lnTo>
                <a:lnTo>
                  <a:pt x="178" y="486"/>
                </a:lnTo>
                <a:lnTo>
                  <a:pt x="178" y="486"/>
                </a:lnTo>
                <a:lnTo>
                  <a:pt x="178" y="486"/>
                </a:lnTo>
                <a:lnTo>
                  <a:pt x="178" y="486"/>
                </a:lnTo>
                <a:lnTo>
                  <a:pt x="178" y="486"/>
                </a:lnTo>
                <a:lnTo>
                  <a:pt x="178" y="486"/>
                </a:lnTo>
                <a:lnTo>
                  <a:pt x="178" y="486"/>
                </a:lnTo>
                <a:lnTo>
                  <a:pt x="179" y="486"/>
                </a:lnTo>
                <a:lnTo>
                  <a:pt x="179" y="486"/>
                </a:lnTo>
                <a:lnTo>
                  <a:pt x="179" y="486"/>
                </a:lnTo>
                <a:lnTo>
                  <a:pt x="179" y="486"/>
                </a:lnTo>
                <a:lnTo>
                  <a:pt x="180" y="486"/>
                </a:lnTo>
                <a:lnTo>
                  <a:pt x="180" y="486"/>
                </a:lnTo>
                <a:lnTo>
                  <a:pt x="180" y="486"/>
                </a:lnTo>
                <a:lnTo>
                  <a:pt x="180" y="486"/>
                </a:lnTo>
                <a:lnTo>
                  <a:pt x="180" y="486"/>
                </a:lnTo>
                <a:lnTo>
                  <a:pt x="181" y="486"/>
                </a:lnTo>
                <a:lnTo>
                  <a:pt x="182" y="486"/>
                </a:lnTo>
                <a:lnTo>
                  <a:pt x="182" y="486"/>
                </a:lnTo>
                <a:lnTo>
                  <a:pt x="182" y="486"/>
                </a:lnTo>
                <a:lnTo>
                  <a:pt x="183" y="486"/>
                </a:lnTo>
                <a:lnTo>
                  <a:pt x="183" y="486"/>
                </a:lnTo>
                <a:lnTo>
                  <a:pt x="183" y="486"/>
                </a:lnTo>
                <a:lnTo>
                  <a:pt x="183" y="486"/>
                </a:lnTo>
                <a:lnTo>
                  <a:pt x="184" y="486"/>
                </a:lnTo>
                <a:lnTo>
                  <a:pt x="184" y="486"/>
                </a:lnTo>
                <a:lnTo>
                  <a:pt x="184" y="486"/>
                </a:lnTo>
                <a:lnTo>
                  <a:pt x="185" y="486"/>
                </a:lnTo>
                <a:lnTo>
                  <a:pt x="185" y="486"/>
                </a:lnTo>
                <a:lnTo>
                  <a:pt x="185" y="486"/>
                </a:lnTo>
                <a:lnTo>
                  <a:pt x="186" y="486"/>
                </a:lnTo>
                <a:lnTo>
                  <a:pt x="186" y="486"/>
                </a:lnTo>
                <a:lnTo>
                  <a:pt x="186" y="486"/>
                </a:lnTo>
                <a:lnTo>
                  <a:pt x="186" y="486"/>
                </a:lnTo>
                <a:lnTo>
                  <a:pt x="186" y="486"/>
                </a:lnTo>
                <a:lnTo>
                  <a:pt x="186" y="486"/>
                </a:lnTo>
                <a:lnTo>
                  <a:pt x="187" y="486"/>
                </a:lnTo>
                <a:lnTo>
                  <a:pt x="187" y="486"/>
                </a:lnTo>
                <a:lnTo>
                  <a:pt x="188" y="486"/>
                </a:lnTo>
                <a:lnTo>
                  <a:pt x="188" y="486"/>
                </a:lnTo>
                <a:lnTo>
                  <a:pt x="188" y="486"/>
                </a:lnTo>
                <a:lnTo>
                  <a:pt x="188" y="486"/>
                </a:lnTo>
                <a:lnTo>
                  <a:pt x="188" y="486"/>
                </a:lnTo>
                <a:lnTo>
                  <a:pt x="188" y="486"/>
                </a:lnTo>
                <a:lnTo>
                  <a:pt x="189" y="486"/>
                </a:lnTo>
                <a:lnTo>
                  <a:pt x="189" y="486"/>
                </a:lnTo>
                <a:lnTo>
                  <a:pt x="189" y="486"/>
                </a:lnTo>
                <a:lnTo>
                  <a:pt x="189" y="486"/>
                </a:lnTo>
                <a:lnTo>
                  <a:pt x="189" y="486"/>
                </a:lnTo>
                <a:lnTo>
                  <a:pt x="190" y="486"/>
                </a:lnTo>
                <a:lnTo>
                  <a:pt x="190" y="486"/>
                </a:lnTo>
                <a:lnTo>
                  <a:pt x="190" y="486"/>
                </a:lnTo>
                <a:lnTo>
                  <a:pt x="190" y="486"/>
                </a:lnTo>
                <a:lnTo>
                  <a:pt x="190" y="486"/>
                </a:lnTo>
                <a:lnTo>
                  <a:pt x="190" y="486"/>
                </a:lnTo>
                <a:lnTo>
                  <a:pt x="190" y="486"/>
                </a:lnTo>
                <a:lnTo>
                  <a:pt x="191" y="486"/>
                </a:lnTo>
                <a:lnTo>
                  <a:pt x="191" y="486"/>
                </a:lnTo>
                <a:lnTo>
                  <a:pt x="191" y="486"/>
                </a:lnTo>
                <a:lnTo>
                  <a:pt x="191" y="486"/>
                </a:lnTo>
                <a:lnTo>
                  <a:pt x="192" y="486"/>
                </a:lnTo>
                <a:lnTo>
                  <a:pt x="192" y="486"/>
                </a:lnTo>
                <a:lnTo>
                  <a:pt x="192" y="486"/>
                </a:lnTo>
                <a:lnTo>
                  <a:pt x="192" y="486"/>
                </a:lnTo>
                <a:lnTo>
                  <a:pt x="192" y="486"/>
                </a:lnTo>
                <a:lnTo>
                  <a:pt x="192" y="486"/>
                </a:lnTo>
                <a:lnTo>
                  <a:pt x="192" y="486"/>
                </a:lnTo>
                <a:lnTo>
                  <a:pt x="193" y="486"/>
                </a:lnTo>
                <a:lnTo>
                  <a:pt x="193" y="486"/>
                </a:lnTo>
                <a:lnTo>
                  <a:pt x="193" y="486"/>
                </a:lnTo>
                <a:lnTo>
                  <a:pt x="193" y="486"/>
                </a:lnTo>
                <a:lnTo>
                  <a:pt x="193" y="486"/>
                </a:lnTo>
                <a:lnTo>
                  <a:pt x="193" y="486"/>
                </a:lnTo>
                <a:lnTo>
                  <a:pt x="194" y="486"/>
                </a:lnTo>
                <a:lnTo>
                  <a:pt x="194" y="486"/>
                </a:lnTo>
                <a:lnTo>
                  <a:pt x="194" y="486"/>
                </a:lnTo>
                <a:lnTo>
                  <a:pt x="194" y="486"/>
                </a:lnTo>
                <a:lnTo>
                  <a:pt x="195" y="486"/>
                </a:lnTo>
                <a:lnTo>
                  <a:pt x="195" y="486"/>
                </a:lnTo>
                <a:lnTo>
                  <a:pt x="195" y="486"/>
                </a:lnTo>
                <a:lnTo>
                  <a:pt x="195" y="486"/>
                </a:lnTo>
                <a:lnTo>
                  <a:pt x="195" y="486"/>
                </a:lnTo>
                <a:lnTo>
                  <a:pt x="195" y="486"/>
                </a:lnTo>
                <a:lnTo>
                  <a:pt x="196" y="486"/>
                </a:lnTo>
                <a:lnTo>
                  <a:pt x="196" y="486"/>
                </a:lnTo>
                <a:lnTo>
                  <a:pt x="196" y="486"/>
                </a:lnTo>
                <a:lnTo>
                  <a:pt x="196" y="486"/>
                </a:lnTo>
                <a:lnTo>
                  <a:pt x="196" y="486"/>
                </a:lnTo>
                <a:lnTo>
                  <a:pt x="196" y="486"/>
                </a:lnTo>
                <a:lnTo>
                  <a:pt x="196" y="486"/>
                </a:lnTo>
                <a:lnTo>
                  <a:pt x="196" y="486"/>
                </a:lnTo>
                <a:lnTo>
                  <a:pt x="196" y="486"/>
                </a:lnTo>
                <a:lnTo>
                  <a:pt x="196" y="486"/>
                </a:lnTo>
                <a:lnTo>
                  <a:pt x="196" y="486"/>
                </a:lnTo>
                <a:lnTo>
                  <a:pt x="196" y="486"/>
                </a:lnTo>
                <a:lnTo>
                  <a:pt x="196" y="486"/>
                </a:lnTo>
                <a:lnTo>
                  <a:pt x="196" y="486"/>
                </a:lnTo>
                <a:lnTo>
                  <a:pt x="197" y="486"/>
                </a:lnTo>
                <a:lnTo>
                  <a:pt x="197" y="486"/>
                </a:lnTo>
                <a:lnTo>
                  <a:pt x="197" y="486"/>
                </a:lnTo>
                <a:lnTo>
                  <a:pt x="197" y="486"/>
                </a:lnTo>
                <a:lnTo>
                  <a:pt x="197" y="486"/>
                </a:lnTo>
                <a:lnTo>
                  <a:pt x="197" y="486"/>
                </a:lnTo>
                <a:lnTo>
                  <a:pt x="197" y="486"/>
                </a:lnTo>
                <a:lnTo>
                  <a:pt x="197" y="486"/>
                </a:lnTo>
                <a:lnTo>
                  <a:pt x="197" y="486"/>
                </a:lnTo>
                <a:lnTo>
                  <a:pt x="197" y="486"/>
                </a:lnTo>
                <a:lnTo>
                  <a:pt x="197" y="486"/>
                </a:lnTo>
                <a:lnTo>
                  <a:pt x="197" y="486"/>
                </a:lnTo>
                <a:lnTo>
                  <a:pt x="198" y="486"/>
                </a:lnTo>
                <a:lnTo>
                  <a:pt x="198" y="486"/>
                </a:lnTo>
                <a:lnTo>
                  <a:pt x="198" y="486"/>
                </a:lnTo>
                <a:lnTo>
                  <a:pt x="198" y="486"/>
                </a:lnTo>
                <a:lnTo>
                  <a:pt x="198" y="486"/>
                </a:lnTo>
                <a:lnTo>
                  <a:pt x="198" y="485"/>
                </a:lnTo>
                <a:lnTo>
                  <a:pt x="199" y="485"/>
                </a:lnTo>
                <a:lnTo>
                  <a:pt x="199" y="485"/>
                </a:lnTo>
                <a:lnTo>
                  <a:pt x="199" y="485"/>
                </a:lnTo>
                <a:lnTo>
                  <a:pt x="199" y="485"/>
                </a:lnTo>
                <a:lnTo>
                  <a:pt x="199" y="485"/>
                </a:lnTo>
                <a:lnTo>
                  <a:pt x="199" y="485"/>
                </a:lnTo>
                <a:lnTo>
                  <a:pt x="199" y="485"/>
                </a:lnTo>
                <a:lnTo>
                  <a:pt x="200" y="485"/>
                </a:lnTo>
                <a:lnTo>
                  <a:pt x="200" y="485"/>
                </a:lnTo>
                <a:lnTo>
                  <a:pt x="200" y="485"/>
                </a:lnTo>
                <a:lnTo>
                  <a:pt x="200" y="485"/>
                </a:lnTo>
                <a:lnTo>
                  <a:pt x="200" y="485"/>
                </a:lnTo>
                <a:lnTo>
                  <a:pt x="200" y="485"/>
                </a:lnTo>
                <a:lnTo>
                  <a:pt x="201" y="485"/>
                </a:lnTo>
                <a:lnTo>
                  <a:pt x="201" y="485"/>
                </a:lnTo>
                <a:lnTo>
                  <a:pt x="201" y="485"/>
                </a:lnTo>
                <a:lnTo>
                  <a:pt x="201" y="485"/>
                </a:lnTo>
                <a:lnTo>
                  <a:pt x="201" y="485"/>
                </a:lnTo>
                <a:lnTo>
                  <a:pt x="202" y="485"/>
                </a:lnTo>
                <a:lnTo>
                  <a:pt x="202" y="485"/>
                </a:lnTo>
                <a:lnTo>
                  <a:pt x="202" y="485"/>
                </a:lnTo>
                <a:lnTo>
                  <a:pt x="202" y="485"/>
                </a:lnTo>
                <a:lnTo>
                  <a:pt x="202" y="485"/>
                </a:lnTo>
                <a:lnTo>
                  <a:pt x="203" y="485"/>
                </a:lnTo>
                <a:lnTo>
                  <a:pt x="203" y="485"/>
                </a:lnTo>
                <a:lnTo>
                  <a:pt x="203" y="485"/>
                </a:lnTo>
                <a:lnTo>
                  <a:pt x="203" y="485"/>
                </a:lnTo>
                <a:lnTo>
                  <a:pt x="203" y="485"/>
                </a:lnTo>
                <a:lnTo>
                  <a:pt x="204" y="485"/>
                </a:lnTo>
                <a:lnTo>
                  <a:pt x="204" y="485"/>
                </a:lnTo>
                <a:lnTo>
                  <a:pt x="204" y="485"/>
                </a:lnTo>
                <a:lnTo>
                  <a:pt x="204" y="485"/>
                </a:lnTo>
                <a:lnTo>
                  <a:pt x="205" y="485"/>
                </a:lnTo>
                <a:lnTo>
                  <a:pt x="205" y="485"/>
                </a:lnTo>
                <a:lnTo>
                  <a:pt x="205" y="485"/>
                </a:lnTo>
                <a:lnTo>
                  <a:pt x="205" y="485"/>
                </a:lnTo>
                <a:lnTo>
                  <a:pt x="205" y="485"/>
                </a:lnTo>
                <a:lnTo>
                  <a:pt x="205" y="485"/>
                </a:lnTo>
                <a:lnTo>
                  <a:pt x="205" y="485"/>
                </a:lnTo>
                <a:lnTo>
                  <a:pt x="205" y="485"/>
                </a:lnTo>
                <a:lnTo>
                  <a:pt x="205" y="485"/>
                </a:lnTo>
                <a:lnTo>
                  <a:pt x="206" y="485"/>
                </a:lnTo>
                <a:lnTo>
                  <a:pt x="206" y="485"/>
                </a:lnTo>
                <a:lnTo>
                  <a:pt x="206" y="485"/>
                </a:lnTo>
                <a:lnTo>
                  <a:pt x="206" y="485"/>
                </a:lnTo>
                <a:lnTo>
                  <a:pt x="206" y="485"/>
                </a:lnTo>
                <a:lnTo>
                  <a:pt x="206" y="485"/>
                </a:lnTo>
                <a:lnTo>
                  <a:pt x="206" y="485"/>
                </a:lnTo>
                <a:lnTo>
                  <a:pt x="206" y="485"/>
                </a:lnTo>
                <a:lnTo>
                  <a:pt x="206" y="485"/>
                </a:lnTo>
                <a:lnTo>
                  <a:pt x="206" y="485"/>
                </a:lnTo>
                <a:lnTo>
                  <a:pt x="206" y="484"/>
                </a:lnTo>
                <a:lnTo>
                  <a:pt x="206" y="484"/>
                </a:lnTo>
                <a:lnTo>
                  <a:pt x="206" y="484"/>
                </a:lnTo>
                <a:lnTo>
                  <a:pt x="206" y="484"/>
                </a:lnTo>
                <a:lnTo>
                  <a:pt x="206" y="484"/>
                </a:lnTo>
                <a:lnTo>
                  <a:pt x="206" y="484"/>
                </a:lnTo>
                <a:lnTo>
                  <a:pt x="206" y="484"/>
                </a:lnTo>
                <a:lnTo>
                  <a:pt x="206" y="484"/>
                </a:lnTo>
                <a:lnTo>
                  <a:pt x="206" y="484"/>
                </a:lnTo>
                <a:lnTo>
                  <a:pt x="206" y="484"/>
                </a:lnTo>
                <a:lnTo>
                  <a:pt x="206" y="484"/>
                </a:lnTo>
                <a:lnTo>
                  <a:pt x="206" y="484"/>
                </a:lnTo>
                <a:lnTo>
                  <a:pt x="206" y="484"/>
                </a:lnTo>
                <a:lnTo>
                  <a:pt x="206" y="484"/>
                </a:lnTo>
                <a:lnTo>
                  <a:pt x="207" y="484"/>
                </a:lnTo>
                <a:lnTo>
                  <a:pt x="207" y="483"/>
                </a:lnTo>
                <a:lnTo>
                  <a:pt x="207" y="483"/>
                </a:lnTo>
                <a:lnTo>
                  <a:pt x="207" y="483"/>
                </a:lnTo>
                <a:lnTo>
                  <a:pt x="207" y="483"/>
                </a:lnTo>
                <a:lnTo>
                  <a:pt x="207" y="483"/>
                </a:lnTo>
                <a:lnTo>
                  <a:pt x="207" y="483"/>
                </a:lnTo>
                <a:lnTo>
                  <a:pt x="207" y="483"/>
                </a:lnTo>
                <a:lnTo>
                  <a:pt x="207" y="483"/>
                </a:lnTo>
                <a:lnTo>
                  <a:pt x="207" y="483"/>
                </a:lnTo>
                <a:lnTo>
                  <a:pt x="207" y="483"/>
                </a:lnTo>
                <a:lnTo>
                  <a:pt x="207" y="483"/>
                </a:lnTo>
                <a:lnTo>
                  <a:pt x="207" y="482"/>
                </a:lnTo>
                <a:lnTo>
                  <a:pt x="207" y="482"/>
                </a:lnTo>
                <a:lnTo>
                  <a:pt x="207" y="482"/>
                </a:lnTo>
                <a:lnTo>
                  <a:pt x="207" y="482"/>
                </a:lnTo>
                <a:lnTo>
                  <a:pt x="207" y="482"/>
                </a:lnTo>
                <a:lnTo>
                  <a:pt x="207" y="482"/>
                </a:lnTo>
                <a:lnTo>
                  <a:pt x="207" y="482"/>
                </a:lnTo>
                <a:lnTo>
                  <a:pt x="207" y="482"/>
                </a:lnTo>
                <a:lnTo>
                  <a:pt x="207" y="482"/>
                </a:lnTo>
                <a:lnTo>
                  <a:pt x="207" y="482"/>
                </a:lnTo>
                <a:lnTo>
                  <a:pt x="207" y="482"/>
                </a:lnTo>
                <a:lnTo>
                  <a:pt x="207" y="482"/>
                </a:lnTo>
                <a:lnTo>
                  <a:pt x="207" y="482"/>
                </a:lnTo>
                <a:lnTo>
                  <a:pt x="207" y="482"/>
                </a:lnTo>
                <a:lnTo>
                  <a:pt x="207" y="482"/>
                </a:lnTo>
                <a:lnTo>
                  <a:pt x="207" y="482"/>
                </a:lnTo>
                <a:lnTo>
                  <a:pt x="207" y="482"/>
                </a:lnTo>
                <a:lnTo>
                  <a:pt x="207" y="481"/>
                </a:lnTo>
                <a:lnTo>
                  <a:pt x="207" y="481"/>
                </a:lnTo>
                <a:lnTo>
                  <a:pt x="207" y="481"/>
                </a:lnTo>
                <a:lnTo>
                  <a:pt x="207" y="481"/>
                </a:lnTo>
                <a:lnTo>
                  <a:pt x="207" y="481"/>
                </a:lnTo>
                <a:lnTo>
                  <a:pt x="207" y="481"/>
                </a:lnTo>
                <a:lnTo>
                  <a:pt x="207" y="481"/>
                </a:lnTo>
                <a:lnTo>
                  <a:pt x="207" y="481"/>
                </a:lnTo>
                <a:lnTo>
                  <a:pt x="208" y="481"/>
                </a:lnTo>
                <a:lnTo>
                  <a:pt x="208" y="481"/>
                </a:lnTo>
                <a:lnTo>
                  <a:pt x="208" y="481"/>
                </a:lnTo>
                <a:lnTo>
                  <a:pt x="208" y="481"/>
                </a:lnTo>
                <a:lnTo>
                  <a:pt x="208" y="481"/>
                </a:lnTo>
                <a:lnTo>
                  <a:pt x="208" y="481"/>
                </a:lnTo>
                <a:lnTo>
                  <a:pt x="208" y="480"/>
                </a:lnTo>
                <a:lnTo>
                  <a:pt x="208" y="480"/>
                </a:lnTo>
                <a:lnTo>
                  <a:pt x="208" y="480"/>
                </a:lnTo>
                <a:lnTo>
                  <a:pt x="208" y="480"/>
                </a:lnTo>
                <a:lnTo>
                  <a:pt x="208" y="480"/>
                </a:lnTo>
                <a:lnTo>
                  <a:pt x="208" y="480"/>
                </a:lnTo>
                <a:lnTo>
                  <a:pt x="208" y="480"/>
                </a:lnTo>
                <a:lnTo>
                  <a:pt x="208" y="480"/>
                </a:lnTo>
                <a:lnTo>
                  <a:pt x="208" y="480"/>
                </a:lnTo>
                <a:lnTo>
                  <a:pt x="208" y="480"/>
                </a:lnTo>
                <a:lnTo>
                  <a:pt x="208" y="480"/>
                </a:lnTo>
                <a:lnTo>
                  <a:pt x="208" y="480"/>
                </a:lnTo>
                <a:lnTo>
                  <a:pt x="208" y="480"/>
                </a:lnTo>
                <a:lnTo>
                  <a:pt x="208" y="480"/>
                </a:lnTo>
                <a:lnTo>
                  <a:pt x="208" y="480"/>
                </a:lnTo>
                <a:lnTo>
                  <a:pt x="208" y="479"/>
                </a:lnTo>
                <a:lnTo>
                  <a:pt x="208" y="479"/>
                </a:lnTo>
                <a:lnTo>
                  <a:pt x="209" y="479"/>
                </a:lnTo>
                <a:lnTo>
                  <a:pt x="209" y="479"/>
                </a:lnTo>
                <a:lnTo>
                  <a:pt x="209" y="479"/>
                </a:lnTo>
                <a:lnTo>
                  <a:pt x="209" y="479"/>
                </a:lnTo>
                <a:lnTo>
                  <a:pt x="209" y="479"/>
                </a:lnTo>
                <a:lnTo>
                  <a:pt x="209" y="479"/>
                </a:lnTo>
                <a:lnTo>
                  <a:pt x="209" y="479"/>
                </a:lnTo>
                <a:lnTo>
                  <a:pt x="209" y="479"/>
                </a:lnTo>
                <a:lnTo>
                  <a:pt x="209" y="478"/>
                </a:lnTo>
                <a:lnTo>
                  <a:pt x="209" y="478"/>
                </a:lnTo>
                <a:lnTo>
                  <a:pt x="209" y="478"/>
                </a:lnTo>
                <a:lnTo>
                  <a:pt x="209" y="478"/>
                </a:lnTo>
                <a:lnTo>
                  <a:pt x="209" y="478"/>
                </a:lnTo>
                <a:lnTo>
                  <a:pt x="210" y="478"/>
                </a:lnTo>
                <a:lnTo>
                  <a:pt x="210" y="478"/>
                </a:lnTo>
                <a:lnTo>
                  <a:pt x="210" y="478"/>
                </a:lnTo>
                <a:lnTo>
                  <a:pt x="210" y="478"/>
                </a:lnTo>
                <a:lnTo>
                  <a:pt x="210" y="478"/>
                </a:lnTo>
                <a:lnTo>
                  <a:pt x="210" y="478"/>
                </a:lnTo>
                <a:lnTo>
                  <a:pt x="210" y="478"/>
                </a:lnTo>
                <a:lnTo>
                  <a:pt x="210" y="478"/>
                </a:lnTo>
                <a:lnTo>
                  <a:pt x="210" y="478"/>
                </a:lnTo>
                <a:lnTo>
                  <a:pt x="210" y="478"/>
                </a:lnTo>
                <a:lnTo>
                  <a:pt x="210" y="478"/>
                </a:lnTo>
                <a:lnTo>
                  <a:pt x="210" y="478"/>
                </a:lnTo>
                <a:lnTo>
                  <a:pt x="211" y="477"/>
                </a:lnTo>
                <a:lnTo>
                  <a:pt x="211" y="477"/>
                </a:lnTo>
                <a:lnTo>
                  <a:pt x="211" y="477"/>
                </a:lnTo>
                <a:lnTo>
                  <a:pt x="211" y="477"/>
                </a:lnTo>
                <a:lnTo>
                  <a:pt x="211" y="477"/>
                </a:lnTo>
                <a:lnTo>
                  <a:pt x="211" y="477"/>
                </a:lnTo>
                <a:lnTo>
                  <a:pt x="211" y="477"/>
                </a:lnTo>
                <a:lnTo>
                  <a:pt x="211" y="477"/>
                </a:lnTo>
                <a:lnTo>
                  <a:pt x="211" y="477"/>
                </a:lnTo>
                <a:lnTo>
                  <a:pt x="211" y="477"/>
                </a:lnTo>
                <a:lnTo>
                  <a:pt x="211" y="477"/>
                </a:lnTo>
                <a:lnTo>
                  <a:pt x="211" y="477"/>
                </a:lnTo>
                <a:lnTo>
                  <a:pt x="212" y="477"/>
                </a:lnTo>
                <a:lnTo>
                  <a:pt x="212" y="477"/>
                </a:lnTo>
                <a:lnTo>
                  <a:pt x="212" y="477"/>
                </a:lnTo>
                <a:lnTo>
                  <a:pt x="212" y="477"/>
                </a:lnTo>
                <a:lnTo>
                  <a:pt x="212" y="477"/>
                </a:lnTo>
                <a:lnTo>
                  <a:pt x="212" y="477"/>
                </a:lnTo>
                <a:lnTo>
                  <a:pt x="212" y="477"/>
                </a:lnTo>
                <a:lnTo>
                  <a:pt x="212" y="477"/>
                </a:lnTo>
                <a:lnTo>
                  <a:pt x="212" y="476"/>
                </a:lnTo>
                <a:lnTo>
                  <a:pt x="212" y="476"/>
                </a:lnTo>
                <a:lnTo>
                  <a:pt x="212" y="476"/>
                </a:lnTo>
                <a:lnTo>
                  <a:pt x="212" y="476"/>
                </a:lnTo>
                <a:lnTo>
                  <a:pt x="212" y="476"/>
                </a:lnTo>
                <a:lnTo>
                  <a:pt x="212" y="476"/>
                </a:lnTo>
                <a:lnTo>
                  <a:pt x="212" y="476"/>
                </a:lnTo>
                <a:lnTo>
                  <a:pt x="212" y="476"/>
                </a:lnTo>
                <a:lnTo>
                  <a:pt x="213" y="476"/>
                </a:lnTo>
                <a:lnTo>
                  <a:pt x="213" y="476"/>
                </a:lnTo>
                <a:lnTo>
                  <a:pt x="213" y="476"/>
                </a:lnTo>
                <a:lnTo>
                  <a:pt x="213" y="476"/>
                </a:lnTo>
                <a:lnTo>
                  <a:pt x="213" y="476"/>
                </a:lnTo>
                <a:lnTo>
                  <a:pt x="213" y="476"/>
                </a:lnTo>
                <a:lnTo>
                  <a:pt x="213" y="476"/>
                </a:lnTo>
                <a:lnTo>
                  <a:pt x="213" y="476"/>
                </a:lnTo>
                <a:lnTo>
                  <a:pt x="213" y="476"/>
                </a:lnTo>
                <a:lnTo>
                  <a:pt x="214" y="476"/>
                </a:lnTo>
                <a:lnTo>
                  <a:pt x="214" y="476"/>
                </a:lnTo>
                <a:lnTo>
                  <a:pt x="214" y="476"/>
                </a:lnTo>
                <a:lnTo>
                  <a:pt x="214" y="476"/>
                </a:lnTo>
                <a:lnTo>
                  <a:pt x="214" y="476"/>
                </a:lnTo>
                <a:lnTo>
                  <a:pt x="214" y="475"/>
                </a:lnTo>
                <a:lnTo>
                  <a:pt x="214" y="475"/>
                </a:lnTo>
                <a:lnTo>
                  <a:pt x="214" y="475"/>
                </a:lnTo>
                <a:lnTo>
                  <a:pt x="214" y="475"/>
                </a:lnTo>
                <a:lnTo>
                  <a:pt x="214" y="475"/>
                </a:lnTo>
                <a:lnTo>
                  <a:pt x="214" y="475"/>
                </a:lnTo>
                <a:lnTo>
                  <a:pt x="215" y="475"/>
                </a:lnTo>
                <a:lnTo>
                  <a:pt x="215" y="475"/>
                </a:lnTo>
                <a:lnTo>
                  <a:pt x="215" y="475"/>
                </a:lnTo>
                <a:lnTo>
                  <a:pt x="215" y="475"/>
                </a:lnTo>
                <a:lnTo>
                  <a:pt x="215" y="475"/>
                </a:lnTo>
                <a:lnTo>
                  <a:pt x="215" y="475"/>
                </a:lnTo>
                <a:lnTo>
                  <a:pt x="215" y="475"/>
                </a:lnTo>
                <a:lnTo>
                  <a:pt x="215" y="475"/>
                </a:lnTo>
                <a:lnTo>
                  <a:pt x="215" y="475"/>
                </a:lnTo>
                <a:lnTo>
                  <a:pt x="215" y="475"/>
                </a:lnTo>
                <a:lnTo>
                  <a:pt x="215" y="475"/>
                </a:lnTo>
                <a:lnTo>
                  <a:pt x="215" y="475"/>
                </a:lnTo>
                <a:lnTo>
                  <a:pt x="215" y="475"/>
                </a:lnTo>
                <a:lnTo>
                  <a:pt x="215" y="475"/>
                </a:lnTo>
                <a:lnTo>
                  <a:pt x="216" y="475"/>
                </a:lnTo>
                <a:lnTo>
                  <a:pt x="216" y="475"/>
                </a:lnTo>
                <a:lnTo>
                  <a:pt x="216" y="475"/>
                </a:lnTo>
                <a:lnTo>
                  <a:pt x="216" y="475"/>
                </a:lnTo>
                <a:lnTo>
                  <a:pt x="216" y="475"/>
                </a:lnTo>
                <a:lnTo>
                  <a:pt x="216" y="475"/>
                </a:lnTo>
                <a:lnTo>
                  <a:pt x="216" y="475"/>
                </a:lnTo>
                <a:lnTo>
                  <a:pt x="216" y="475"/>
                </a:lnTo>
                <a:lnTo>
                  <a:pt x="216" y="475"/>
                </a:lnTo>
                <a:lnTo>
                  <a:pt x="216" y="475"/>
                </a:lnTo>
                <a:lnTo>
                  <a:pt x="216" y="474"/>
                </a:lnTo>
                <a:lnTo>
                  <a:pt x="216" y="474"/>
                </a:lnTo>
                <a:lnTo>
                  <a:pt x="216" y="474"/>
                </a:lnTo>
                <a:lnTo>
                  <a:pt x="217" y="474"/>
                </a:lnTo>
                <a:lnTo>
                  <a:pt x="217" y="474"/>
                </a:lnTo>
                <a:lnTo>
                  <a:pt x="217" y="474"/>
                </a:lnTo>
                <a:lnTo>
                  <a:pt x="217" y="474"/>
                </a:lnTo>
                <a:lnTo>
                  <a:pt x="217" y="474"/>
                </a:lnTo>
                <a:lnTo>
                  <a:pt x="217" y="474"/>
                </a:lnTo>
                <a:lnTo>
                  <a:pt x="217" y="474"/>
                </a:lnTo>
                <a:lnTo>
                  <a:pt x="217" y="474"/>
                </a:lnTo>
                <a:lnTo>
                  <a:pt x="217" y="473"/>
                </a:lnTo>
                <a:lnTo>
                  <a:pt x="217" y="473"/>
                </a:lnTo>
                <a:lnTo>
                  <a:pt x="218" y="473"/>
                </a:lnTo>
                <a:lnTo>
                  <a:pt x="218" y="473"/>
                </a:lnTo>
                <a:lnTo>
                  <a:pt x="218" y="473"/>
                </a:lnTo>
                <a:lnTo>
                  <a:pt x="218" y="473"/>
                </a:lnTo>
                <a:lnTo>
                  <a:pt x="218" y="473"/>
                </a:lnTo>
                <a:lnTo>
                  <a:pt x="218" y="473"/>
                </a:lnTo>
                <a:lnTo>
                  <a:pt x="218" y="473"/>
                </a:lnTo>
                <a:lnTo>
                  <a:pt x="218" y="473"/>
                </a:lnTo>
                <a:lnTo>
                  <a:pt x="218" y="473"/>
                </a:lnTo>
                <a:lnTo>
                  <a:pt x="218" y="473"/>
                </a:lnTo>
                <a:lnTo>
                  <a:pt x="218" y="473"/>
                </a:lnTo>
                <a:lnTo>
                  <a:pt x="218" y="473"/>
                </a:lnTo>
                <a:lnTo>
                  <a:pt x="218" y="473"/>
                </a:lnTo>
                <a:lnTo>
                  <a:pt x="218" y="473"/>
                </a:lnTo>
                <a:lnTo>
                  <a:pt x="218" y="473"/>
                </a:lnTo>
                <a:lnTo>
                  <a:pt x="219" y="473"/>
                </a:lnTo>
                <a:lnTo>
                  <a:pt x="219" y="472"/>
                </a:lnTo>
                <a:lnTo>
                  <a:pt x="219" y="472"/>
                </a:lnTo>
                <a:lnTo>
                  <a:pt x="219" y="472"/>
                </a:lnTo>
                <a:lnTo>
                  <a:pt x="219" y="472"/>
                </a:lnTo>
                <a:lnTo>
                  <a:pt x="219" y="472"/>
                </a:lnTo>
                <a:lnTo>
                  <a:pt x="219" y="472"/>
                </a:lnTo>
                <a:lnTo>
                  <a:pt x="219" y="472"/>
                </a:lnTo>
                <a:lnTo>
                  <a:pt x="219" y="472"/>
                </a:lnTo>
                <a:lnTo>
                  <a:pt x="219" y="472"/>
                </a:lnTo>
                <a:lnTo>
                  <a:pt x="219" y="472"/>
                </a:lnTo>
                <a:lnTo>
                  <a:pt x="219" y="472"/>
                </a:lnTo>
                <a:lnTo>
                  <a:pt x="219" y="472"/>
                </a:lnTo>
                <a:lnTo>
                  <a:pt x="219" y="472"/>
                </a:lnTo>
                <a:lnTo>
                  <a:pt x="219" y="472"/>
                </a:lnTo>
                <a:lnTo>
                  <a:pt x="219" y="472"/>
                </a:lnTo>
                <a:lnTo>
                  <a:pt x="220" y="472"/>
                </a:lnTo>
                <a:lnTo>
                  <a:pt x="220" y="472"/>
                </a:lnTo>
                <a:lnTo>
                  <a:pt x="220" y="472"/>
                </a:lnTo>
                <a:lnTo>
                  <a:pt x="220" y="472"/>
                </a:lnTo>
                <a:lnTo>
                  <a:pt x="220" y="472"/>
                </a:lnTo>
                <a:lnTo>
                  <a:pt x="220" y="472"/>
                </a:lnTo>
                <a:lnTo>
                  <a:pt x="220" y="472"/>
                </a:lnTo>
                <a:lnTo>
                  <a:pt x="220" y="472"/>
                </a:lnTo>
                <a:lnTo>
                  <a:pt x="220" y="471"/>
                </a:lnTo>
                <a:lnTo>
                  <a:pt x="220" y="471"/>
                </a:lnTo>
                <a:lnTo>
                  <a:pt x="220" y="471"/>
                </a:lnTo>
                <a:lnTo>
                  <a:pt x="220" y="471"/>
                </a:lnTo>
                <a:lnTo>
                  <a:pt x="220" y="471"/>
                </a:lnTo>
                <a:lnTo>
                  <a:pt x="220" y="471"/>
                </a:lnTo>
                <a:lnTo>
                  <a:pt x="220" y="471"/>
                </a:lnTo>
                <a:lnTo>
                  <a:pt x="221" y="471"/>
                </a:lnTo>
                <a:lnTo>
                  <a:pt x="221" y="471"/>
                </a:lnTo>
                <a:lnTo>
                  <a:pt x="221" y="471"/>
                </a:lnTo>
                <a:lnTo>
                  <a:pt x="221" y="471"/>
                </a:lnTo>
                <a:lnTo>
                  <a:pt x="221" y="471"/>
                </a:lnTo>
                <a:lnTo>
                  <a:pt x="221" y="471"/>
                </a:lnTo>
                <a:lnTo>
                  <a:pt x="221" y="471"/>
                </a:lnTo>
                <a:lnTo>
                  <a:pt x="221" y="471"/>
                </a:lnTo>
                <a:lnTo>
                  <a:pt x="221" y="470"/>
                </a:lnTo>
                <a:lnTo>
                  <a:pt x="221" y="470"/>
                </a:lnTo>
                <a:lnTo>
                  <a:pt x="221" y="470"/>
                </a:lnTo>
                <a:lnTo>
                  <a:pt x="221" y="470"/>
                </a:lnTo>
                <a:lnTo>
                  <a:pt x="221" y="470"/>
                </a:lnTo>
                <a:lnTo>
                  <a:pt x="222" y="470"/>
                </a:lnTo>
                <a:lnTo>
                  <a:pt x="222" y="470"/>
                </a:lnTo>
                <a:lnTo>
                  <a:pt x="222" y="470"/>
                </a:lnTo>
                <a:lnTo>
                  <a:pt x="222" y="470"/>
                </a:lnTo>
                <a:lnTo>
                  <a:pt x="222" y="470"/>
                </a:lnTo>
                <a:lnTo>
                  <a:pt x="222" y="470"/>
                </a:lnTo>
                <a:lnTo>
                  <a:pt x="222" y="470"/>
                </a:lnTo>
                <a:lnTo>
                  <a:pt x="222" y="470"/>
                </a:lnTo>
                <a:lnTo>
                  <a:pt x="222" y="470"/>
                </a:lnTo>
                <a:lnTo>
                  <a:pt x="222" y="470"/>
                </a:lnTo>
                <a:lnTo>
                  <a:pt x="222" y="470"/>
                </a:lnTo>
                <a:lnTo>
                  <a:pt x="222" y="470"/>
                </a:lnTo>
                <a:lnTo>
                  <a:pt x="223" y="470"/>
                </a:lnTo>
                <a:lnTo>
                  <a:pt x="223" y="470"/>
                </a:lnTo>
                <a:lnTo>
                  <a:pt x="223" y="470"/>
                </a:lnTo>
                <a:lnTo>
                  <a:pt x="223" y="470"/>
                </a:lnTo>
                <a:lnTo>
                  <a:pt x="223" y="470"/>
                </a:lnTo>
                <a:lnTo>
                  <a:pt x="223" y="470"/>
                </a:lnTo>
                <a:lnTo>
                  <a:pt x="223" y="470"/>
                </a:lnTo>
                <a:lnTo>
                  <a:pt x="223" y="470"/>
                </a:lnTo>
                <a:lnTo>
                  <a:pt x="223" y="470"/>
                </a:lnTo>
                <a:lnTo>
                  <a:pt x="224" y="470"/>
                </a:lnTo>
                <a:lnTo>
                  <a:pt x="224" y="470"/>
                </a:lnTo>
                <a:lnTo>
                  <a:pt x="224" y="470"/>
                </a:lnTo>
                <a:lnTo>
                  <a:pt x="224" y="470"/>
                </a:lnTo>
                <a:lnTo>
                  <a:pt x="224" y="470"/>
                </a:lnTo>
                <a:lnTo>
                  <a:pt x="224" y="470"/>
                </a:lnTo>
                <a:lnTo>
                  <a:pt x="224" y="470"/>
                </a:lnTo>
                <a:lnTo>
                  <a:pt x="224" y="470"/>
                </a:lnTo>
                <a:lnTo>
                  <a:pt x="224" y="470"/>
                </a:lnTo>
                <a:lnTo>
                  <a:pt x="224" y="470"/>
                </a:lnTo>
                <a:lnTo>
                  <a:pt x="224" y="470"/>
                </a:lnTo>
                <a:lnTo>
                  <a:pt x="225" y="470"/>
                </a:lnTo>
                <a:lnTo>
                  <a:pt x="225" y="470"/>
                </a:lnTo>
                <a:lnTo>
                  <a:pt x="225" y="470"/>
                </a:lnTo>
                <a:lnTo>
                  <a:pt x="225" y="470"/>
                </a:lnTo>
                <a:lnTo>
                  <a:pt x="225" y="470"/>
                </a:lnTo>
                <a:lnTo>
                  <a:pt x="225" y="470"/>
                </a:lnTo>
                <a:lnTo>
                  <a:pt x="225" y="470"/>
                </a:lnTo>
                <a:lnTo>
                  <a:pt x="225" y="470"/>
                </a:lnTo>
                <a:lnTo>
                  <a:pt x="225" y="470"/>
                </a:lnTo>
                <a:lnTo>
                  <a:pt x="225" y="470"/>
                </a:lnTo>
                <a:lnTo>
                  <a:pt x="225" y="470"/>
                </a:lnTo>
                <a:lnTo>
                  <a:pt x="225" y="470"/>
                </a:lnTo>
                <a:lnTo>
                  <a:pt x="225" y="470"/>
                </a:lnTo>
                <a:lnTo>
                  <a:pt x="226" y="470"/>
                </a:lnTo>
                <a:lnTo>
                  <a:pt x="226" y="470"/>
                </a:lnTo>
                <a:lnTo>
                  <a:pt x="226" y="470"/>
                </a:lnTo>
                <a:lnTo>
                  <a:pt x="226" y="470"/>
                </a:lnTo>
                <a:lnTo>
                  <a:pt x="226" y="470"/>
                </a:lnTo>
                <a:lnTo>
                  <a:pt x="226" y="470"/>
                </a:lnTo>
                <a:lnTo>
                  <a:pt x="226" y="469"/>
                </a:lnTo>
                <a:lnTo>
                  <a:pt x="227" y="469"/>
                </a:lnTo>
                <a:lnTo>
                  <a:pt x="227" y="469"/>
                </a:lnTo>
                <a:lnTo>
                  <a:pt x="227" y="469"/>
                </a:lnTo>
                <a:lnTo>
                  <a:pt x="227" y="469"/>
                </a:lnTo>
                <a:lnTo>
                  <a:pt x="227" y="469"/>
                </a:lnTo>
                <a:lnTo>
                  <a:pt x="227" y="469"/>
                </a:lnTo>
                <a:lnTo>
                  <a:pt x="227" y="469"/>
                </a:lnTo>
                <a:lnTo>
                  <a:pt x="227" y="469"/>
                </a:lnTo>
                <a:lnTo>
                  <a:pt x="228" y="469"/>
                </a:lnTo>
                <a:lnTo>
                  <a:pt x="228" y="469"/>
                </a:lnTo>
                <a:lnTo>
                  <a:pt x="228" y="469"/>
                </a:lnTo>
                <a:lnTo>
                  <a:pt x="228" y="469"/>
                </a:lnTo>
                <a:lnTo>
                  <a:pt x="228" y="469"/>
                </a:lnTo>
                <a:lnTo>
                  <a:pt x="228" y="469"/>
                </a:lnTo>
                <a:lnTo>
                  <a:pt x="228" y="469"/>
                </a:lnTo>
                <a:lnTo>
                  <a:pt x="228" y="469"/>
                </a:lnTo>
                <a:lnTo>
                  <a:pt x="228" y="468"/>
                </a:lnTo>
                <a:lnTo>
                  <a:pt x="228" y="468"/>
                </a:lnTo>
                <a:lnTo>
                  <a:pt x="229" y="468"/>
                </a:lnTo>
                <a:lnTo>
                  <a:pt x="229" y="468"/>
                </a:lnTo>
                <a:lnTo>
                  <a:pt x="229" y="468"/>
                </a:lnTo>
                <a:lnTo>
                  <a:pt x="229" y="468"/>
                </a:lnTo>
                <a:lnTo>
                  <a:pt x="229" y="468"/>
                </a:lnTo>
                <a:lnTo>
                  <a:pt x="229" y="468"/>
                </a:lnTo>
                <a:lnTo>
                  <a:pt x="229" y="468"/>
                </a:lnTo>
                <a:lnTo>
                  <a:pt x="229" y="468"/>
                </a:lnTo>
                <a:lnTo>
                  <a:pt x="229" y="468"/>
                </a:lnTo>
                <a:lnTo>
                  <a:pt x="229" y="468"/>
                </a:lnTo>
                <a:lnTo>
                  <a:pt x="229" y="468"/>
                </a:lnTo>
                <a:lnTo>
                  <a:pt x="229" y="468"/>
                </a:lnTo>
                <a:lnTo>
                  <a:pt x="230" y="468"/>
                </a:lnTo>
                <a:lnTo>
                  <a:pt x="230" y="468"/>
                </a:lnTo>
                <a:lnTo>
                  <a:pt x="230" y="468"/>
                </a:lnTo>
                <a:lnTo>
                  <a:pt x="230" y="468"/>
                </a:lnTo>
                <a:lnTo>
                  <a:pt x="230" y="468"/>
                </a:lnTo>
                <a:lnTo>
                  <a:pt x="230" y="468"/>
                </a:lnTo>
                <a:lnTo>
                  <a:pt x="230" y="468"/>
                </a:lnTo>
                <a:lnTo>
                  <a:pt x="230" y="468"/>
                </a:lnTo>
                <a:lnTo>
                  <a:pt x="230" y="468"/>
                </a:lnTo>
                <a:lnTo>
                  <a:pt x="230" y="468"/>
                </a:lnTo>
                <a:lnTo>
                  <a:pt x="230" y="467"/>
                </a:lnTo>
                <a:lnTo>
                  <a:pt x="230" y="467"/>
                </a:lnTo>
                <a:lnTo>
                  <a:pt x="230" y="467"/>
                </a:lnTo>
                <a:lnTo>
                  <a:pt x="231" y="467"/>
                </a:lnTo>
                <a:lnTo>
                  <a:pt x="231" y="467"/>
                </a:lnTo>
                <a:lnTo>
                  <a:pt x="231" y="467"/>
                </a:lnTo>
                <a:lnTo>
                  <a:pt x="231" y="467"/>
                </a:lnTo>
                <a:lnTo>
                  <a:pt x="231" y="467"/>
                </a:lnTo>
                <a:lnTo>
                  <a:pt x="231" y="467"/>
                </a:lnTo>
                <a:lnTo>
                  <a:pt x="231" y="467"/>
                </a:lnTo>
                <a:lnTo>
                  <a:pt x="231" y="467"/>
                </a:lnTo>
                <a:lnTo>
                  <a:pt x="231" y="467"/>
                </a:lnTo>
                <a:lnTo>
                  <a:pt x="232" y="467"/>
                </a:lnTo>
                <a:lnTo>
                  <a:pt x="232" y="467"/>
                </a:lnTo>
                <a:lnTo>
                  <a:pt x="232" y="467"/>
                </a:lnTo>
                <a:lnTo>
                  <a:pt x="232" y="467"/>
                </a:lnTo>
                <a:lnTo>
                  <a:pt x="232" y="467"/>
                </a:lnTo>
                <a:lnTo>
                  <a:pt x="232" y="467"/>
                </a:lnTo>
                <a:lnTo>
                  <a:pt x="232" y="467"/>
                </a:lnTo>
                <a:lnTo>
                  <a:pt x="232" y="467"/>
                </a:lnTo>
                <a:lnTo>
                  <a:pt x="232" y="467"/>
                </a:lnTo>
                <a:lnTo>
                  <a:pt x="232" y="467"/>
                </a:lnTo>
                <a:lnTo>
                  <a:pt x="232" y="467"/>
                </a:lnTo>
                <a:lnTo>
                  <a:pt x="232" y="467"/>
                </a:lnTo>
                <a:lnTo>
                  <a:pt x="233" y="467"/>
                </a:lnTo>
                <a:lnTo>
                  <a:pt x="233" y="467"/>
                </a:lnTo>
                <a:lnTo>
                  <a:pt x="233" y="467"/>
                </a:lnTo>
                <a:lnTo>
                  <a:pt x="233" y="466"/>
                </a:lnTo>
                <a:lnTo>
                  <a:pt x="233" y="466"/>
                </a:lnTo>
                <a:lnTo>
                  <a:pt x="233" y="466"/>
                </a:lnTo>
                <a:lnTo>
                  <a:pt x="233" y="466"/>
                </a:lnTo>
                <a:lnTo>
                  <a:pt x="233" y="466"/>
                </a:lnTo>
                <a:lnTo>
                  <a:pt x="234" y="466"/>
                </a:lnTo>
                <a:lnTo>
                  <a:pt x="234" y="466"/>
                </a:lnTo>
                <a:lnTo>
                  <a:pt x="234" y="466"/>
                </a:lnTo>
                <a:lnTo>
                  <a:pt x="234" y="466"/>
                </a:lnTo>
                <a:lnTo>
                  <a:pt x="234" y="466"/>
                </a:lnTo>
                <a:lnTo>
                  <a:pt x="234" y="466"/>
                </a:lnTo>
                <a:lnTo>
                  <a:pt x="234" y="466"/>
                </a:lnTo>
                <a:lnTo>
                  <a:pt x="234" y="466"/>
                </a:lnTo>
                <a:lnTo>
                  <a:pt x="235" y="466"/>
                </a:lnTo>
                <a:lnTo>
                  <a:pt x="235" y="466"/>
                </a:lnTo>
                <a:lnTo>
                  <a:pt x="235" y="466"/>
                </a:lnTo>
                <a:lnTo>
                  <a:pt x="235" y="466"/>
                </a:lnTo>
                <a:lnTo>
                  <a:pt x="235" y="466"/>
                </a:lnTo>
                <a:lnTo>
                  <a:pt x="235" y="466"/>
                </a:lnTo>
                <a:lnTo>
                  <a:pt x="235" y="466"/>
                </a:lnTo>
                <a:lnTo>
                  <a:pt x="235" y="466"/>
                </a:lnTo>
                <a:lnTo>
                  <a:pt x="235" y="466"/>
                </a:lnTo>
                <a:lnTo>
                  <a:pt x="235" y="466"/>
                </a:lnTo>
                <a:lnTo>
                  <a:pt x="235" y="466"/>
                </a:lnTo>
                <a:lnTo>
                  <a:pt x="236" y="466"/>
                </a:lnTo>
                <a:lnTo>
                  <a:pt x="236" y="466"/>
                </a:lnTo>
                <a:lnTo>
                  <a:pt x="236" y="466"/>
                </a:lnTo>
                <a:lnTo>
                  <a:pt x="236" y="466"/>
                </a:lnTo>
                <a:lnTo>
                  <a:pt x="236" y="466"/>
                </a:lnTo>
                <a:lnTo>
                  <a:pt x="236" y="466"/>
                </a:lnTo>
                <a:lnTo>
                  <a:pt x="236" y="466"/>
                </a:lnTo>
                <a:lnTo>
                  <a:pt x="236" y="466"/>
                </a:lnTo>
                <a:lnTo>
                  <a:pt x="236" y="466"/>
                </a:lnTo>
                <a:lnTo>
                  <a:pt x="236" y="466"/>
                </a:lnTo>
                <a:lnTo>
                  <a:pt x="236" y="466"/>
                </a:lnTo>
                <a:lnTo>
                  <a:pt x="236" y="466"/>
                </a:lnTo>
                <a:lnTo>
                  <a:pt x="236" y="466"/>
                </a:lnTo>
                <a:lnTo>
                  <a:pt x="236" y="466"/>
                </a:lnTo>
                <a:lnTo>
                  <a:pt x="237" y="466"/>
                </a:lnTo>
                <a:lnTo>
                  <a:pt x="237" y="466"/>
                </a:lnTo>
                <a:lnTo>
                  <a:pt x="237" y="466"/>
                </a:lnTo>
                <a:lnTo>
                  <a:pt x="237" y="466"/>
                </a:lnTo>
                <a:lnTo>
                  <a:pt x="237" y="466"/>
                </a:lnTo>
                <a:lnTo>
                  <a:pt x="237" y="466"/>
                </a:lnTo>
                <a:lnTo>
                  <a:pt x="237" y="466"/>
                </a:lnTo>
                <a:lnTo>
                  <a:pt x="237" y="466"/>
                </a:lnTo>
                <a:lnTo>
                  <a:pt x="237" y="465"/>
                </a:lnTo>
                <a:lnTo>
                  <a:pt x="237" y="465"/>
                </a:lnTo>
                <a:lnTo>
                  <a:pt x="237" y="465"/>
                </a:lnTo>
                <a:lnTo>
                  <a:pt x="237" y="465"/>
                </a:lnTo>
                <a:lnTo>
                  <a:pt x="238" y="466"/>
                </a:lnTo>
                <a:lnTo>
                  <a:pt x="238" y="466"/>
                </a:lnTo>
                <a:lnTo>
                  <a:pt x="238" y="466"/>
                </a:lnTo>
                <a:lnTo>
                  <a:pt x="238" y="466"/>
                </a:lnTo>
                <a:lnTo>
                  <a:pt x="238" y="466"/>
                </a:lnTo>
                <a:lnTo>
                  <a:pt x="238" y="466"/>
                </a:lnTo>
                <a:lnTo>
                  <a:pt x="238" y="466"/>
                </a:lnTo>
                <a:lnTo>
                  <a:pt x="238" y="466"/>
                </a:lnTo>
                <a:lnTo>
                  <a:pt x="238" y="466"/>
                </a:lnTo>
                <a:lnTo>
                  <a:pt x="238" y="466"/>
                </a:lnTo>
                <a:lnTo>
                  <a:pt x="238" y="466"/>
                </a:lnTo>
                <a:lnTo>
                  <a:pt x="239" y="466"/>
                </a:lnTo>
                <a:lnTo>
                  <a:pt x="239" y="466"/>
                </a:lnTo>
                <a:lnTo>
                  <a:pt x="239" y="466"/>
                </a:lnTo>
                <a:lnTo>
                  <a:pt x="239" y="466"/>
                </a:lnTo>
                <a:lnTo>
                  <a:pt x="239" y="466"/>
                </a:lnTo>
                <a:lnTo>
                  <a:pt x="239" y="466"/>
                </a:lnTo>
                <a:lnTo>
                  <a:pt x="239" y="466"/>
                </a:lnTo>
                <a:lnTo>
                  <a:pt x="239" y="466"/>
                </a:lnTo>
                <a:lnTo>
                  <a:pt x="239" y="466"/>
                </a:lnTo>
                <a:lnTo>
                  <a:pt x="239" y="466"/>
                </a:lnTo>
                <a:lnTo>
                  <a:pt x="239" y="466"/>
                </a:lnTo>
                <a:lnTo>
                  <a:pt x="239" y="466"/>
                </a:lnTo>
                <a:lnTo>
                  <a:pt x="239" y="466"/>
                </a:lnTo>
                <a:lnTo>
                  <a:pt x="240" y="466"/>
                </a:lnTo>
                <a:lnTo>
                  <a:pt x="240" y="466"/>
                </a:lnTo>
                <a:lnTo>
                  <a:pt x="240" y="466"/>
                </a:lnTo>
                <a:lnTo>
                  <a:pt x="240" y="466"/>
                </a:lnTo>
                <a:lnTo>
                  <a:pt x="240" y="466"/>
                </a:lnTo>
                <a:lnTo>
                  <a:pt x="240" y="466"/>
                </a:lnTo>
                <a:lnTo>
                  <a:pt x="240" y="466"/>
                </a:lnTo>
                <a:lnTo>
                  <a:pt x="240" y="466"/>
                </a:lnTo>
                <a:lnTo>
                  <a:pt x="240" y="466"/>
                </a:lnTo>
                <a:lnTo>
                  <a:pt x="240" y="466"/>
                </a:lnTo>
                <a:lnTo>
                  <a:pt x="240" y="466"/>
                </a:lnTo>
                <a:lnTo>
                  <a:pt x="240" y="466"/>
                </a:lnTo>
                <a:lnTo>
                  <a:pt x="240" y="466"/>
                </a:lnTo>
                <a:lnTo>
                  <a:pt x="240" y="466"/>
                </a:lnTo>
                <a:lnTo>
                  <a:pt x="241" y="466"/>
                </a:lnTo>
                <a:lnTo>
                  <a:pt x="241" y="466"/>
                </a:lnTo>
                <a:lnTo>
                  <a:pt x="241" y="466"/>
                </a:lnTo>
                <a:lnTo>
                  <a:pt x="241" y="466"/>
                </a:lnTo>
                <a:lnTo>
                  <a:pt x="241" y="466"/>
                </a:lnTo>
                <a:lnTo>
                  <a:pt x="241" y="466"/>
                </a:lnTo>
                <a:lnTo>
                  <a:pt x="241" y="466"/>
                </a:lnTo>
                <a:lnTo>
                  <a:pt x="241" y="465"/>
                </a:lnTo>
                <a:lnTo>
                  <a:pt x="241" y="465"/>
                </a:lnTo>
                <a:lnTo>
                  <a:pt x="241"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4"/>
                </a:lnTo>
                <a:lnTo>
                  <a:pt x="242" y="464"/>
                </a:lnTo>
                <a:lnTo>
                  <a:pt x="242" y="464"/>
                </a:lnTo>
                <a:lnTo>
                  <a:pt x="242" y="464"/>
                </a:lnTo>
                <a:lnTo>
                  <a:pt x="242" y="464"/>
                </a:lnTo>
                <a:lnTo>
                  <a:pt x="242" y="464"/>
                </a:lnTo>
                <a:lnTo>
                  <a:pt x="242" y="464"/>
                </a:lnTo>
                <a:lnTo>
                  <a:pt x="242" y="464"/>
                </a:lnTo>
                <a:lnTo>
                  <a:pt x="242" y="464"/>
                </a:lnTo>
                <a:lnTo>
                  <a:pt x="242" y="464"/>
                </a:lnTo>
                <a:lnTo>
                  <a:pt x="242" y="464"/>
                </a:lnTo>
                <a:lnTo>
                  <a:pt x="242" y="463"/>
                </a:lnTo>
                <a:lnTo>
                  <a:pt x="242" y="463"/>
                </a:lnTo>
                <a:lnTo>
                  <a:pt x="242" y="463"/>
                </a:lnTo>
                <a:lnTo>
                  <a:pt x="242" y="463"/>
                </a:lnTo>
                <a:lnTo>
                  <a:pt x="242" y="463"/>
                </a:lnTo>
                <a:lnTo>
                  <a:pt x="242" y="463"/>
                </a:lnTo>
                <a:lnTo>
                  <a:pt x="242" y="463"/>
                </a:lnTo>
                <a:lnTo>
                  <a:pt x="242" y="463"/>
                </a:lnTo>
                <a:lnTo>
                  <a:pt x="242" y="462"/>
                </a:lnTo>
                <a:lnTo>
                  <a:pt x="242" y="462"/>
                </a:lnTo>
                <a:lnTo>
                  <a:pt x="242" y="462"/>
                </a:lnTo>
                <a:lnTo>
                  <a:pt x="242" y="462"/>
                </a:lnTo>
                <a:lnTo>
                  <a:pt x="242" y="462"/>
                </a:lnTo>
                <a:lnTo>
                  <a:pt x="242" y="462"/>
                </a:lnTo>
                <a:lnTo>
                  <a:pt x="242" y="461"/>
                </a:lnTo>
                <a:lnTo>
                  <a:pt x="242" y="461"/>
                </a:lnTo>
                <a:lnTo>
                  <a:pt x="242" y="461"/>
                </a:lnTo>
                <a:lnTo>
                  <a:pt x="243" y="461"/>
                </a:lnTo>
                <a:lnTo>
                  <a:pt x="243" y="461"/>
                </a:lnTo>
                <a:lnTo>
                  <a:pt x="243" y="461"/>
                </a:lnTo>
                <a:lnTo>
                  <a:pt x="243" y="461"/>
                </a:lnTo>
                <a:lnTo>
                  <a:pt x="243" y="461"/>
                </a:lnTo>
                <a:lnTo>
                  <a:pt x="243" y="460"/>
                </a:lnTo>
                <a:lnTo>
                  <a:pt x="243" y="460"/>
                </a:lnTo>
                <a:lnTo>
                  <a:pt x="243" y="460"/>
                </a:lnTo>
                <a:lnTo>
                  <a:pt x="243" y="460"/>
                </a:lnTo>
                <a:lnTo>
                  <a:pt x="243" y="460"/>
                </a:lnTo>
                <a:lnTo>
                  <a:pt x="243" y="460"/>
                </a:lnTo>
                <a:lnTo>
                  <a:pt x="243" y="460"/>
                </a:lnTo>
                <a:lnTo>
                  <a:pt x="243" y="460"/>
                </a:lnTo>
                <a:lnTo>
                  <a:pt x="243" y="460"/>
                </a:lnTo>
                <a:lnTo>
                  <a:pt x="243" y="460"/>
                </a:lnTo>
                <a:lnTo>
                  <a:pt x="243" y="460"/>
                </a:lnTo>
                <a:lnTo>
                  <a:pt x="243" y="460"/>
                </a:lnTo>
                <a:lnTo>
                  <a:pt x="243" y="459"/>
                </a:lnTo>
                <a:lnTo>
                  <a:pt x="243" y="459"/>
                </a:lnTo>
                <a:lnTo>
                  <a:pt x="243" y="459"/>
                </a:lnTo>
                <a:lnTo>
                  <a:pt x="243" y="459"/>
                </a:lnTo>
                <a:lnTo>
                  <a:pt x="243" y="459"/>
                </a:lnTo>
                <a:lnTo>
                  <a:pt x="243" y="459"/>
                </a:lnTo>
                <a:lnTo>
                  <a:pt x="243" y="459"/>
                </a:lnTo>
                <a:lnTo>
                  <a:pt x="243" y="459"/>
                </a:lnTo>
                <a:lnTo>
                  <a:pt x="243" y="459"/>
                </a:lnTo>
                <a:lnTo>
                  <a:pt x="244" y="459"/>
                </a:lnTo>
                <a:lnTo>
                  <a:pt x="244" y="458"/>
                </a:lnTo>
                <a:lnTo>
                  <a:pt x="244" y="458"/>
                </a:lnTo>
                <a:lnTo>
                  <a:pt x="244" y="458"/>
                </a:lnTo>
                <a:lnTo>
                  <a:pt x="244" y="458"/>
                </a:lnTo>
                <a:lnTo>
                  <a:pt x="244" y="458"/>
                </a:lnTo>
                <a:lnTo>
                  <a:pt x="244" y="458"/>
                </a:lnTo>
                <a:lnTo>
                  <a:pt x="244" y="457"/>
                </a:lnTo>
                <a:lnTo>
                  <a:pt x="245" y="457"/>
                </a:lnTo>
                <a:lnTo>
                  <a:pt x="245" y="457"/>
                </a:lnTo>
                <a:lnTo>
                  <a:pt x="245" y="457"/>
                </a:lnTo>
                <a:lnTo>
                  <a:pt x="245" y="457"/>
                </a:lnTo>
                <a:lnTo>
                  <a:pt x="245" y="457"/>
                </a:lnTo>
                <a:lnTo>
                  <a:pt x="245" y="457"/>
                </a:lnTo>
                <a:lnTo>
                  <a:pt x="245" y="457"/>
                </a:lnTo>
                <a:lnTo>
                  <a:pt x="245" y="457"/>
                </a:lnTo>
                <a:lnTo>
                  <a:pt x="245" y="457"/>
                </a:lnTo>
                <a:lnTo>
                  <a:pt x="245" y="457"/>
                </a:lnTo>
                <a:lnTo>
                  <a:pt x="245" y="457"/>
                </a:lnTo>
                <a:lnTo>
                  <a:pt x="246" y="457"/>
                </a:lnTo>
                <a:lnTo>
                  <a:pt x="246" y="456"/>
                </a:lnTo>
                <a:lnTo>
                  <a:pt x="246" y="456"/>
                </a:lnTo>
                <a:lnTo>
                  <a:pt x="246" y="456"/>
                </a:lnTo>
                <a:lnTo>
                  <a:pt x="246" y="456"/>
                </a:lnTo>
                <a:lnTo>
                  <a:pt x="246" y="456"/>
                </a:lnTo>
                <a:lnTo>
                  <a:pt x="246" y="456"/>
                </a:lnTo>
                <a:lnTo>
                  <a:pt x="246" y="456"/>
                </a:lnTo>
                <a:lnTo>
                  <a:pt x="246" y="456"/>
                </a:lnTo>
                <a:lnTo>
                  <a:pt x="246" y="456"/>
                </a:lnTo>
                <a:lnTo>
                  <a:pt x="246" y="456"/>
                </a:lnTo>
                <a:lnTo>
                  <a:pt x="246" y="456"/>
                </a:lnTo>
                <a:lnTo>
                  <a:pt x="246" y="456"/>
                </a:lnTo>
                <a:lnTo>
                  <a:pt x="246" y="456"/>
                </a:lnTo>
                <a:lnTo>
                  <a:pt x="246" y="456"/>
                </a:lnTo>
                <a:lnTo>
                  <a:pt x="246" y="456"/>
                </a:lnTo>
                <a:lnTo>
                  <a:pt x="246" y="456"/>
                </a:lnTo>
                <a:lnTo>
                  <a:pt x="246" y="455"/>
                </a:lnTo>
                <a:lnTo>
                  <a:pt x="246" y="455"/>
                </a:lnTo>
                <a:lnTo>
                  <a:pt x="247" y="455"/>
                </a:lnTo>
                <a:lnTo>
                  <a:pt x="247" y="455"/>
                </a:lnTo>
                <a:lnTo>
                  <a:pt x="247" y="455"/>
                </a:lnTo>
                <a:lnTo>
                  <a:pt x="247" y="455"/>
                </a:lnTo>
                <a:lnTo>
                  <a:pt x="247" y="455"/>
                </a:lnTo>
                <a:lnTo>
                  <a:pt x="247" y="455"/>
                </a:lnTo>
                <a:lnTo>
                  <a:pt x="247" y="455"/>
                </a:lnTo>
                <a:lnTo>
                  <a:pt x="247" y="455"/>
                </a:lnTo>
                <a:lnTo>
                  <a:pt x="247" y="455"/>
                </a:lnTo>
                <a:lnTo>
                  <a:pt x="247" y="455"/>
                </a:lnTo>
                <a:lnTo>
                  <a:pt x="247" y="455"/>
                </a:lnTo>
                <a:lnTo>
                  <a:pt x="247" y="455"/>
                </a:lnTo>
                <a:lnTo>
                  <a:pt x="247" y="455"/>
                </a:lnTo>
                <a:lnTo>
                  <a:pt x="247" y="455"/>
                </a:lnTo>
                <a:lnTo>
                  <a:pt x="247" y="454"/>
                </a:lnTo>
                <a:lnTo>
                  <a:pt x="247" y="454"/>
                </a:lnTo>
                <a:lnTo>
                  <a:pt x="247" y="454"/>
                </a:lnTo>
                <a:lnTo>
                  <a:pt x="248" y="454"/>
                </a:lnTo>
                <a:lnTo>
                  <a:pt x="248" y="454"/>
                </a:lnTo>
                <a:lnTo>
                  <a:pt x="248" y="454"/>
                </a:lnTo>
                <a:lnTo>
                  <a:pt x="248" y="454"/>
                </a:lnTo>
                <a:lnTo>
                  <a:pt x="248" y="454"/>
                </a:lnTo>
                <a:lnTo>
                  <a:pt x="248" y="454"/>
                </a:lnTo>
                <a:lnTo>
                  <a:pt x="248" y="454"/>
                </a:lnTo>
                <a:lnTo>
                  <a:pt x="248" y="454"/>
                </a:lnTo>
                <a:lnTo>
                  <a:pt x="248" y="454"/>
                </a:lnTo>
                <a:lnTo>
                  <a:pt x="248" y="454"/>
                </a:lnTo>
                <a:lnTo>
                  <a:pt x="248" y="454"/>
                </a:lnTo>
                <a:lnTo>
                  <a:pt x="248" y="453"/>
                </a:lnTo>
                <a:lnTo>
                  <a:pt x="248" y="453"/>
                </a:lnTo>
                <a:lnTo>
                  <a:pt x="249" y="453"/>
                </a:lnTo>
                <a:lnTo>
                  <a:pt x="249" y="453"/>
                </a:lnTo>
                <a:lnTo>
                  <a:pt x="249" y="453"/>
                </a:lnTo>
                <a:lnTo>
                  <a:pt x="249" y="453"/>
                </a:lnTo>
                <a:lnTo>
                  <a:pt x="249" y="453"/>
                </a:lnTo>
                <a:lnTo>
                  <a:pt x="249" y="453"/>
                </a:lnTo>
                <a:lnTo>
                  <a:pt x="249" y="453"/>
                </a:lnTo>
                <a:lnTo>
                  <a:pt x="249" y="453"/>
                </a:lnTo>
                <a:lnTo>
                  <a:pt x="249" y="453"/>
                </a:lnTo>
                <a:lnTo>
                  <a:pt x="249" y="453"/>
                </a:lnTo>
                <a:lnTo>
                  <a:pt x="249" y="453"/>
                </a:lnTo>
                <a:lnTo>
                  <a:pt x="249" y="453"/>
                </a:lnTo>
                <a:lnTo>
                  <a:pt x="249" y="453"/>
                </a:lnTo>
                <a:lnTo>
                  <a:pt x="249" y="453"/>
                </a:lnTo>
                <a:lnTo>
                  <a:pt x="249" y="453"/>
                </a:lnTo>
                <a:lnTo>
                  <a:pt x="249" y="453"/>
                </a:lnTo>
                <a:lnTo>
                  <a:pt x="249" y="453"/>
                </a:lnTo>
                <a:lnTo>
                  <a:pt x="249" y="452"/>
                </a:lnTo>
                <a:lnTo>
                  <a:pt x="250" y="452"/>
                </a:lnTo>
                <a:lnTo>
                  <a:pt x="250" y="452"/>
                </a:lnTo>
                <a:lnTo>
                  <a:pt x="250" y="452"/>
                </a:lnTo>
                <a:lnTo>
                  <a:pt x="250" y="452"/>
                </a:lnTo>
                <a:lnTo>
                  <a:pt x="250" y="452"/>
                </a:lnTo>
                <a:lnTo>
                  <a:pt x="250" y="452"/>
                </a:lnTo>
                <a:lnTo>
                  <a:pt x="250" y="452"/>
                </a:lnTo>
                <a:lnTo>
                  <a:pt x="250" y="452"/>
                </a:lnTo>
                <a:lnTo>
                  <a:pt x="250" y="452"/>
                </a:lnTo>
                <a:lnTo>
                  <a:pt x="250" y="452"/>
                </a:lnTo>
                <a:lnTo>
                  <a:pt x="251" y="451"/>
                </a:lnTo>
                <a:lnTo>
                  <a:pt x="251" y="451"/>
                </a:lnTo>
                <a:lnTo>
                  <a:pt x="251" y="451"/>
                </a:lnTo>
                <a:lnTo>
                  <a:pt x="251" y="451"/>
                </a:lnTo>
                <a:lnTo>
                  <a:pt x="251" y="451"/>
                </a:lnTo>
                <a:lnTo>
                  <a:pt x="251" y="451"/>
                </a:lnTo>
                <a:lnTo>
                  <a:pt x="251" y="451"/>
                </a:lnTo>
                <a:lnTo>
                  <a:pt x="251" y="451"/>
                </a:lnTo>
                <a:lnTo>
                  <a:pt x="251" y="451"/>
                </a:lnTo>
                <a:lnTo>
                  <a:pt x="251" y="450"/>
                </a:lnTo>
                <a:lnTo>
                  <a:pt x="251" y="450"/>
                </a:lnTo>
                <a:lnTo>
                  <a:pt x="251" y="450"/>
                </a:lnTo>
                <a:lnTo>
                  <a:pt x="252" y="450"/>
                </a:lnTo>
                <a:lnTo>
                  <a:pt x="252" y="450"/>
                </a:lnTo>
                <a:lnTo>
                  <a:pt x="252" y="450"/>
                </a:lnTo>
                <a:lnTo>
                  <a:pt x="252" y="450"/>
                </a:lnTo>
                <a:lnTo>
                  <a:pt x="252" y="450"/>
                </a:lnTo>
                <a:lnTo>
                  <a:pt x="252" y="450"/>
                </a:lnTo>
                <a:lnTo>
                  <a:pt x="252" y="450"/>
                </a:lnTo>
                <a:lnTo>
                  <a:pt x="252" y="449"/>
                </a:lnTo>
                <a:lnTo>
                  <a:pt x="252" y="449"/>
                </a:lnTo>
                <a:lnTo>
                  <a:pt x="252" y="449"/>
                </a:lnTo>
                <a:lnTo>
                  <a:pt x="253" y="449"/>
                </a:lnTo>
                <a:lnTo>
                  <a:pt x="253" y="449"/>
                </a:lnTo>
                <a:lnTo>
                  <a:pt x="253" y="448"/>
                </a:lnTo>
                <a:lnTo>
                  <a:pt x="253" y="448"/>
                </a:lnTo>
                <a:lnTo>
                  <a:pt x="253" y="448"/>
                </a:lnTo>
                <a:lnTo>
                  <a:pt x="253" y="448"/>
                </a:lnTo>
                <a:lnTo>
                  <a:pt x="253" y="448"/>
                </a:lnTo>
                <a:lnTo>
                  <a:pt x="254" y="448"/>
                </a:lnTo>
                <a:lnTo>
                  <a:pt x="254" y="448"/>
                </a:lnTo>
                <a:lnTo>
                  <a:pt x="254" y="448"/>
                </a:lnTo>
                <a:lnTo>
                  <a:pt x="254" y="448"/>
                </a:lnTo>
                <a:lnTo>
                  <a:pt x="254" y="447"/>
                </a:lnTo>
                <a:lnTo>
                  <a:pt x="254" y="447"/>
                </a:lnTo>
                <a:lnTo>
                  <a:pt x="254" y="447"/>
                </a:lnTo>
                <a:lnTo>
                  <a:pt x="254" y="447"/>
                </a:lnTo>
                <a:lnTo>
                  <a:pt x="254" y="447"/>
                </a:lnTo>
                <a:lnTo>
                  <a:pt x="254" y="447"/>
                </a:lnTo>
                <a:lnTo>
                  <a:pt x="254" y="447"/>
                </a:lnTo>
                <a:lnTo>
                  <a:pt x="254" y="447"/>
                </a:lnTo>
                <a:lnTo>
                  <a:pt x="255" y="447"/>
                </a:lnTo>
                <a:lnTo>
                  <a:pt x="255" y="447"/>
                </a:lnTo>
                <a:lnTo>
                  <a:pt x="255" y="447"/>
                </a:lnTo>
                <a:lnTo>
                  <a:pt x="255" y="447"/>
                </a:lnTo>
                <a:lnTo>
                  <a:pt x="255" y="446"/>
                </a:lnTo>
                <a:lnTo>
                  <a:pt x="255" y="446"/>
                </a:lnTo>
                <a:lnTo>
                  <a:pt x="255" y="446"/>
                </a:lnTo>
                <a:lnTo>
                  <a:pt x="255" y="446"/>
                </a:lnTo>
                <a:lnTo>
                  <a:pt x="255" y="446"/>
                </a:lnTo>
                <a:lnTo>
                  <a:pt x="255" y="446"/>
                </a:lnTo>
                <a:lnTo>
                  <a:pt x="255" y="446"/>
                </a:lnTo>
                <a:lnTo>
                  <a:pt x="255" y="446"/>
                </a:lnTo>
                <a:lnTo>
                  <a:pt x="255" y="446"/>
                </a:lnTo>
                <a:lnTo>
                  <a:pt x="255" y="446"/>
                </a:lnTo>
                <a:lnTo>
                  <a:pt x="255" y="446"/>
                </a:lnTo>
                <a:lnTo>
                  <a:pt x="256" y="446"/>
                </a:lnTo>
                <a:lnTo>
                  <a:pt x="256" y="446"/>
                </a:lnTo>
                <a:lnTo>
                  <a:pt x="256" y="446"/>
                </a:lnTo>
                <a:lnTo>
                  <a:pt x="256" y="446"/>
                </a:lnTo>
                <a:lnTo>
                  <a:pt x="256" y="446"/>
                </a:lnTo>
                <a:lnTo>
                  <a:pt x="256" y="446"/>
                </a:lnTo>
                <a:lnTo>
                  <a:pt x="256" y="446"/>
                </a:lnTo>
                <a:lnTo>
                  <a:pt x="256" y="445"/>
                </a:lnTo>
                <a:lnTo>
                  <a:pt x="256" y="445"/>
                </a:lnTo>
                <a:lnTo>
                  <a:pt x="256" y="445"/>
                </a:lnTo>
                <a:lnTo>
                  <a:pt x="256" y="445"/>
                </a:lnTo>
                <a:lnTo>
                  <a:pt x="256" y="445"/>
                </a:lnTo>
                <a:lnTo>
                  <a:pt x="256" y="445"/>
                </a:lnTo>
                <a:lnTo>
                  <a:pt x="256" y="445"/>
                </a:lnTo>
                <a:lnTo>
                  <a:pt x="256" y="445"/>
                </a:lnTo>
                <a:lnTo>
                  <a:pt x="257" y="445"/>
                </a:lnTo>
                <a:lnTo>
                  <a:pt x="257" y="445"/>
                </a:lnTo>
                <a:lnTo>
                  <a:pt x="257" y="445"/>
                </a:lnTo>
                <a:lnTo>
                  <a:pt x="257" y="445"/>
                </a:lnTo>
                <a:lnTo>
                  <a:pt x="257" y="445"/>
                </a:lnTo>
                <a:lnTo>
                  <a:pt x="257" y="445"/>
                </a:lnTo>
                <a:lnTo>
                  <a:pt x="257" y="445"/>
                </a:lnTo>
                <a:lnTo>
                  <a:pt x="257" y="445"/>
                </a:lnTo>
                <a:lnTo>
                  <a:pt x="257" y="445"/>
                </a:lnTo>
                <a:lnTo>
                  <a:pt x="257" y="445"/>
                </a:lnTo>
                <a:lnTo>
                  <a:pt x="257" y="445"/>
                </a:lnTo>
                <a:lnTo>
                  <a:pt x="257" y="444"/>
                </a:lnTo>
                <a:lnTo>
                  <a:pt x="257" y="444"/>
                </a:lnTo>
                <a:lnTo>
                  <a:pt x="257" y="444"/>
                </a:lnTo>
                <a:lnTo>
                  <a:pt x="257" y="444"/>
                </a:lnTo>
                <a:lnTo>
                  <a:pt x="257" y="444"/>
                </a:lnTo>
                <a:lnTo>
                  <a:pt x="258" y="444"/>
                </a:lnTo>
                <a:lnTo>
                  <a:pt x="258" y="444"/>
                </a:lnTo>
                <a:lnTo>
                  <a:pt x="258" y="444"/>
                </a:lnTo>
                <a:lnTo>
                  <a:pt x="258" y="444"/>
                </a:lnTo>
                <a:lnTo>
                  <a:pt x="258" y="444"/>
                </a:lnTo>
                <a:lnTo>
                  <a:pt x="258" y="444"/>
                </a:lnTo>
                <a:lnTo>
                  <a:pt x="258" y="443"/>
                </a:lnTo>
                <a:lnTo>
                  <a:pt x="258" y="443"/>
                </a:lnTo>
                <a:lnTo>
                  <a:pt x="259" y="443"/>
                </a:lnTo>
                <a:lnTo>
                  <a:pt x="259" y="443"/>
                </a:lnTo>
                <a:lnTo>
                  <a:pt x="259" y="443"/>
                </a:lnTo>
                <a:lnTo>
                  <a:pt x="259" y="443"/>
                </a:lnTo>
                <a:lnTo>
                  <a:pt x="259" y="443"/>
                </a:lnTo>
                <a:lnTo>
                  <a:pt x="259" y="443"/>
                </a:lnTo>
                <a:lnTo>
                  <a:pt x="259" y="443"/>
                </a:lnTo>
                <a:lnTo>
                  <a:pt x="259" y="443"/>
                </a:lnTo>
                <a:lnTo>
                  <a:pt x="259" y="442"/>
                </a:lnTo>
                <a:lnTo>
                  <a:pt x="260" y="442"/>
                </a:lnTo>
                <a:lnTo>
                  <a:pt x="260" y="442"/>
                </a:lnTo>
                <a:lnTo>
                  <a:pt x="260" y="442"/>
                </a:lnTo>
                <a:lnTo>
                  <a:pt x="260" y="442"/>
                </a:lnTo>
                <a:lnTo>
                  <a:pt x="260" y="442"/>
                </a:lnTo>
                <a:lnTo>
                  <a:pt x="260" y="442"/>
                </a:lnTo>
                <a:lnTo>
                  <a:pt x="260" y="442"/>
                </a:lnTo>
                <a:lnTo>
                  <a:pt x="260" y="441"/>
                </a:lnTo>
                <a:lnTo>
                  <a:pt x="260" y="441"/>
                </a:lnTo>
                <a:lnTo>
                  <a:pt x="260" y="441"/>
                </a:lnTo>
                <a:lnTo>
                  <a:pt x="260" y="441"/>
                </a:lnTo>
                <a:lnTo>
                  <a:pt x="260" y="441"/>
                </a:lnTo>
                <a:lnTo>
                  <a:pt x="261" y="441"/>
                </a:lnTo>
                <a:lnTo>
                  <a:pt x="261" y="441"/>
                </a:lnTo>
                <a:lnTo>
                  <a:pt x="261" y="441"/>
                </a:lnTo>
                <a:lnTo>
                  <a:pt x="261" y="441"/>
                </a:lnTo>
                <a:lnTo>
                  <a:pt x="261" y="441"/>
                </a:lnTo>
                <a:lnTo>
                  <a:pt x="261" y="441"/>
                </a:lnTo>
                <a:lnTo>
                  <a:pt x="261" y="441"/>
                </a:lnTo>
                <a:lnTo>
                  <a:pt x="261" y="440"/>
                </a:lnTo>
                <a:lnTo>
                  <a:pt x="261" y="440"/>
                </a:lnTo>
                <a:lnTo>
                  <a:pt x="261" y="440"/>
                </a:lnTo>
                <a:lnTo>
                  <a:pt x="261" y="440"/>
                </a:lnTo>
                <a:lnTo>
                  <a:pt x="261" y="440"/>
                </a:lnTo>
                <a:lnTo>
                  <a:pt x="261" y="440"/>
                </a:lnTo>
                <a:lnTo>
                  <a:pt x="262" y="440"/>
                </a:lnTo>
                <a:lnTo>
                  <a:pt x="262" y="440"/>
                </a:lnTo>
                <a:lnTo>
                  <a:pt x="262" y="440"/>
                </a:lnTo>
                <a:lnTo>
                  <a:pt x="262" y="440"/>
                </a:lnTo>
                <a:lnTo>
                  <a:pt x="262" y="440"/>
                </a:lnTo>
                <a:lnTo>
                  <a:pt x="262" y="440"/>
                </a:lnTo>
                <a:lnTo>
                  <a:pt x="262" y="440"/>
                </a:lnTo>
                <a:lnTo>
                  <a:pt x="263" y="439"/>
                </a:lnTo>
                <a:lnTo>
                  <a:pt x="263" y="439"/>
                </a:lnTo>
                <a:lnTo>
                  <a:pt x="263" y="439"/>
                </a:lnTo>
                <a:lnTo>
                  <a:pt x="263" y="439"/>
                </a:lnTo>
                <a:lnTo>
                  <a:pt x="263" y="439"/>
                </a:lnTo>
                <a:lnTo>
                  <a:pt x="263" y="439"/>
                </a:lnTo>
                <a:lnTo>
                  <a:pt x="263" y="439"/>
                </a:lnTo>
                <a:lnTo>
                  <a:pt x="263" y="439"/>
                </a:lnTo>
                <a:lnTo>
                  <a:pt x="263" y="439"/>
                </a:lnTo>
                <a:lnTo>
                  <a:pt x="263" y="439"/>
                </a:lnTo>
                <a:lnTo>
                  <a:pt x="263" y="439"/>
                </a:lnTo>
                <a:lnTo>
                  <a:pt x="263" y="439"/>
                </a:lnTo>
                <a:lnTo>
                  <a:pt x="263" y="439"/>
                </a:lnTo>
                <a:lnTo>
                  <a:pt x="263" y="439"/>
                </a:lnTo>
                <a:lnTo>
                  <a:pt x="263" y="439"/>
                </a:lnTo>
                <a:lnTo>
                  <a:pt x="264" y="438"/>
                </a:lnTo>
                <a:lnTo>
                  <a:pt x="264" y="438"/>
                </a:lnTo>
                <a:lnTo>
                  <a:pt x="264" y="438"/>
                </a:lnTo>
                <a:lnTo>
                  <a:pt x="264" y="438"/>
                </a:lnTo>
                <a:lnTo>
                  <a:pt x="264" y="438"/>
                </a:lnTo>
                <a:lnTo>
                  <a:pt x="264" y="438"/>
                </a:lnTo>
                <a:lnTo>
                  <a:pt x="264" y="438"/>
                </a:lnTo>
                <a:lnTo>
                  <a:pt x="264" y="438"/>
                </a:lnTo>
                <a:lnTo>
                  <a:pt x="264" y="438"/>
                </a:lnTo>
                <a:lnTo>
                  <a:pt x="264" y="438"/>
                </a:lnTo>
                <a:lnTo>
                  <a:pt x="265" y="437"/>
                </a:lnTo>
                <a:lnTo>
                  <a:pt x="265" y="437"/>
                </a:lnTo>
                <a:lnTo>
                  <a:pt x="265" y="437"/>
                </a:lnTo>
                <a:lnTo>
                  <a:pt x="265" y="437"/>
                </a:lnTo>
                <a:lnTo>
                  <a:pt x="265" y="437"/>
                </a:lnTo>
                <a:lnTo>
                  <a:pt x="265" y="437"/>
                </a:lnTo>
                <a:lnTo>
                  <a:pt x="265" y="437"/>
                </a:lnTo>
                <a:lnTo>
                  <a:pt x="265" y="437"/>
                </a:lnTo>
                <a:lnTo>
                  <a:pt x="265" y="437"/>
                </a:lnTo>
                <a:lnTo>
                  <a:pt x="265" y="437"/>
                </a:lnTo>
                <a:lnTo>
                  <a:pt x="265" y="436"/>
                </a:lnTo>
                <a:lnTo>
                  <a:pt x="266" y="436"/>
                </a:lnTo>
                <a:lnTo>
                  <a:pt x="266" y="436"/>
                </a:lnTo>
                <a:lnTo>
                  <a:pt x="266" y="436"/>
                </a:lnTo>
                <a:lnTo>
                  <a:pt x="266" y="436"/>
                </a:lnTo>
                <a:lnTo>
                  <a:pt x="266" y="436"/>
                </a:lnTo>
                <a:lnTo>
                  <a:pt x="266" y="436"/>
                </a:lnTo>
                <a:lnTo>
                  <a:pt x="266" y="435"/>
                </a:lnTo>
                <a:lnTo>
                  <a:pt x="266" y="435"/>
                </a:lnTo>
                <a:lnTo>
                  <a:pt x="266" y="435"/>
                </a:lnTo>
                <a:lnTo>
                  <a:pt x="266" y="435"/>
                </a:lnTo>
                <a:lnTo>
                  <a:pt x="267" y="435"/>
                </a:lnTo>
                <a:lnTo>
                  <a:pt x="267" y="435"/>
                </a:lnTo>
                <a:lnTo>
                  <a:pt x="267" y="435"/>
                </a:lnTo>
                <a:lnTo>
                  <a:pt x="267" y="435"/>
                </a:lnTo>
                <a:lnTo>
                  <a:pt x="267" y="435"/>
                </a:lnTo>
                <a:lnTo>
                  <a:pt x="267" y="435"/>
                </a:lnTo>
                <a:lnTo>
                  <a:pt x="267" y="435"/>
                </a:lnTo>
                <a:lnTo>
                  <a:pt x="267" y="435"/>
                </a:lnTo>
                <a:lnTo>
                  <a:pt x="267" y="435"/>
                </a:lnTo>
                <a:lnTo>
                  <a:pt x="267" y="434"/>
                </a:lnTo>
                <a:lnTo>
                  <a:pt x="267" y="434"/>
                </a:lnTo>
                <a:lnTo>
                  <a:pt x="267" y="434"/>
                </a:lnTo>
                <a:lnTo>
                  <a:pt x="267" y="434"/>
                </a:lnTo>
                <a:lnTo>
                  <a:pt x="267" y="434"/>
                </a:lnTo>
                <a:lnTo>
                  <a:pt x="267" y="434"/>
                </a:lnTo>
                <a:lnTo>
                  <a:pt x="267" y="434"/>
                </a:lnTo>
                <a:lnTo>
                  <a:pt x="267" y="434"/>
                </a:lnTo>
                <a:lnTo>
                  <a:pt x="267" y="434"/>
                </a:lnTo>
                <a:lnTo>
                  <a:pt x="267" y="434"/>
                </a:lnTo>
                <a:lnTo>
                  <a:pt x="268" y="434"/>
                </a:lnTo>
                <a:lnTo>
                  <a:pt x="268" y="434"/>
                </a:lnTo>
                <a:lnTo>
                  <a:pt x="268" y="434"/>
                </a:lnTo>
                <a:lnTo>
                  <a:pt x="268" y="434"/>
                </a:lnTo>
                <a:lnTo>
                  <a:pt x="268" y="433"/>
                </a:lnTo>
                <a:lnTo>
                  <a:pt x="268" y="433"/>
                </a:lnTo>
                <a:lnTo>
                  <a:pt x="268" y="433"/>
                </a:lnTo>
                <a:lnTo>
                  <a:pt x="268" y="433"/>
                </a:lnTo>
                <a:lnTo>
                  <a:pt x="268" y="433"/>
                </a:lnTo>
                <a:lnTo>
                  <a:pt x="268" y="433"/>
                </a:lnTo>
                <a:lnTo>
                  <a:pt x="268" y="433"/>
                </a:lnTo>
                <a:lnTo>
                  <a:pt x="268" y="432"/>
                </a:lnTo>
                <a:lnTo>
                  <a:pt x="268" y="432"/>
                </a:lnTo>
                <a:lnTo>
                  <a:pt x="268" y="432"/>
                </a:lnTo>
                <a:lnTo>
                  <a:pt x="269" y="432"/>
                </a:lnTo>
                <a:lnTo>
                  <a:pt x="269" y="432"/>
                </a:lnTo>
                <a:lnTo>
                  <a:pt x="269" y="432"/>
                </a:lnTo>
                <a:lnTo>
                  <a:pt x="269" y="432"/>
                </a:lnTo>
                <a:lnTo>
                  <a:pt x="269" y="432"/>
                </a:lnTo>
                <a:lnTo>
                  <a:pt x="269" y="432"/>
                </a:lnTo>
                <a:lnTo>
                  <a:pt x="269" y="432"/>
                </a:lnTo>
                <a:lnTo>
                  <a:pt x="269" y="432"/>
                </a:lnTo>
                <a:lnTo>
                  <a:pt x="269" y="432"/>
                </a:lnTo>
                <a:lnTo>
                  <a:pt x="269" y="432"/>
                </a:lnTo>
                <a:lnTo>
                  <a:pt x="270" y="431"/>
                </a:lnTo>
                <a:lnTo>
                  <a:pt x="270" y="431"/>
                </a:lnTo>
                <a:lnTo>
                  <a:pt x="270" y="431"/>
                </a:lnTo>
                <a:lnTo>
                  <a:pt x="270" y="431"/>
                </a:lnTo>
                <a:lnTo>
                  <a:pt x="270" y="431"/>
                </a:lnTo>
                <a:lnTo>
                  <a:pt x="270" y="431"/>
                </a:lnTo>
                <a:lnTo>
                  <a:pt x="270" y="431"/>
                </a:lnTo>
                <a:lnTo>
                  <a:pt x="270" y="431"/>
                </a:lnTo>
                <a:lnTo>
                  <a:pt x="270" y="431"/>
                </a:lnTo>
                <a:lnTo>
                  <a:pt x="271" y="431"/>
                </a:lnTo>
                <a:lnTo>
                  <a:pt x="271" y="431"/>
                </a:lnTo>
                <a:lnTo>
                  <a:pt x="271" y="431"/>
                </a:lnTo>
                <a:lnTo>
                  <a:pt x="271" y="431"/>
                </a:lnTo>
                <a:lnTo>
                  <a:pt x="271" y="431"/>
                </a:lnTo>
                <a:lnTo>
                  <a:pt x="271" y="431"/>
                </a:lnTo>
                <a:lnTo>
                  <a:pt x="271" y="431"/>
                </a:lnTo>
                <a:lnTo>
                  <a:pt x="271" y="431"/>
                </a:lnTo>
                <a:lnTo>
                  <a:pt x="271" y="431"/>
                </a:lnTo>
                <a:lnTo>
                  <a:pt x="271" y="431"/>
                </a:lnTo>
                <a:lnTo>
                  <a:pt x="272" y="431"/>
                </a:lnTo>
                <a:lnTo>
                  <a:pt x="272" y="430"/>
                </a:lnTo>
                <a:lnTo>
                  <a:pt x="272" y="430"/>
                </a:lnTo>
                <a:lnTo>
                  <a:pt x="272" y="430"/>
                </a:lnTo>
                <a:lnTo>
                  <a:pt x="272" y="430"/>
                </a:lnTo>
                <a:lnTo>
                  <a:pt x="272" y="430"/>
                </a:lnTo>
                <a:lnTo>
                  <a:pt x="272" y="430"/>
                </a:lnTo>
                <a:lnTo>
                  <a:pt x="272" y="430"/>
                </a:lnTo>
                <a:lnTo>
                  <a:pt x="272" y="430"/>
                </a:lnTo>
                <a:lnTo>
                  <a:pt x="272" y="430"/>
                </a:lnTo>
                <a:lnTo>
                  <a:pt x="272" y="430"/>
                </a:lnTo>
                <a:lnTo>
                  <a:pt x="272" y="430"/>
                </a:lnTo>
                <a:lnTo>
                  <a:pt x="272" y="430"/>
                </a:lnTo>
                <a:lnTo>
                  <a:pt x="272" y="430"/>
                </a:lnTo>
                <a:lnTo>
                  <a:pt x="272" y="430"/>
                </a:lnTo>
                <a:lnTo>
                  <a:pt x="273" y="430"/>
                </a:lnTo>
                <a:lnTo>
                  <a:pt x="273" y="430"/>
                </a:lnTo>
                <a:lnTo>
                  <a:pt x="273" y="430"/>
                </a:lnTo>
                <a:lnTo>
                  <a:pt x="273" y="430"/>
                </a:lnTo>
                <a:lnTo>
                  <a:pt x="273" y="430"/>
                </a:lnTo>
                <a:lnTo>
                  <a:pt x="273" y="430"/>
                </a:lnTo>
                <a:lnTo>
                  <a:pt x="273" y="430"/>
                </a:lnTo>
                <a:lnTo>
                  <a:pt x="273" y="430"/>
                </a:lnTo>
                <a:lnTo>
                  <a:pt x="273" y="430"/>
                </a:lnTo>
                <a:lnTo>
                  <a:pt x="273" y="430"/>
                </a:lnTo>
                <a:lnTo>
                  <a:pt x="273" y="430"/>
                </a:lnTo>
                <a:lnTo>
                  <a:pt x="274" y="430"/>
                </a:lnTo>
                <a:lnTo>
                  <a:pt x="274" y="430"/>
                </a:lnTo>
                <a:lnTo>
                  <a:pt x="274" y="430"/>
                </a:lnTo>
                <a:lnTo>
                  <a:pt x="274" y="430"/>
                </a:lnTo>
                <a:lnTo>
                  <a:pt x="274" y="430"/>
                </a:lnTo>
                <a:lnTo>
                  <a:pt x="274" y="429"/>
                </a:lnTo>
                <a:lnTo>
                  <a:pt x="274" y="429"/>
                </a:lnTo>
                <a:lnTo>
                  <a:pt x="274" y="429"/>
                </a:lnTo>
                <a:lnTo>
                  <a:pt x="274" y="429"/>
                </a:lnTo>
                <a:lnTo>
                  <a:pt x="274" y="429"/>
                </a:lnTo>
                <a:lnTo>
                  <a:pt x="274" y="429"/>
                </a:lnTo>
                <a:lnTo>
                  <a:pt x="274" y="429"/>
                </a:lnTo>
                <a:lnTo>
                  <a:pt x="274" y="429"/>
                </a:lnTo>
                <a:lnTo>
                  <a:pt x="274" y="429"/>
                </a:lnTo>
                <a:lnTo>
                  <a:pt x="275" y="429"/>
                </a:lnTo>
                <a:lnTo>
                  <a:pt x="275" y="429"/>
                </a:lnTo>
                <a:lnTo>
                  <a:pt x="275" y="429"/>
                </a:lnTo>
                <a:lnTo>
                  <a:pt x="275" y="429"/>
                </a:lnTo>
                <a:lnTo>
                  <a:pt x="275" y="429"/>
                </a:lnTo>
                <a:lnTo>
                  <a:pt x="275" y="429"/>
                </a:lnTo>
                <a:lnTo>
                  <a:pt x="275" y="429"/>
                </a:lnTo>
                <a:lnTo>
                  <a:pt x="275" y="429"/>
                </a:lnTo>
                <a:lnTo>
                  <a:pt x="275" y="429"/>
                </a:lnTo>
                <a:lnTo>
                  <a:pt x="275" y="429"/>
                </a:lnTo>
                <a:lnTo>
                  <a:pt x="275" y="429"/>
                </a:lnTo>
                <a:lnTo>
                  <a:pt x="276" y="429"/>
                </a:lnTo>
                <a:lnTo>
                  <a:pt x="276" y="429"/>
                </a:lnTo>
                <a:lnTo>
                  <a:pt x="276" y="429"/>
                </a:lnTo>
                <a:lnTo>
                  <a:pt x="276" y="429"/>
                </a:lnTo>
                <a:lnTo>
                  <a:pt x="276" y="429"/>
                </a:lnTo>
                <a:lnTo>
                  <a:pt x="276" y="429"/>
                </a:lnTo>
                <a:lnTo>
                  <a:pt x="276" y="429"/>
                </a:lnTo>
                <a:lnTo>
                  <a:pt x="276" y="429"/>
                </a:lnTo>
                <a:lnTo>
                  <a:pt x="276" y="429"/>
                </a:lnTo>
                <a:lnTo>
                  <a:pt x="276" y="428"/>
                </a:lnTo>
                <a:lnTo>
                  <a:pt x="276" y="428"/>
                </a:lnTo>
                <a:lnTo>
                  <a:pt x="276" y="428"/>
                </a:lnTo>
                <a:lnTo>
                  <a:pt x="276" y="428"/>
                </a:lnTo>
                <a:lnTo>
                  <a:pt x="276" y="428"/>
                </a:lnTo>
                <a:lnTo>
                  <a:pt x="276" y="428"/>
                </a:lnTo>
                <a:lnTo>
                  <a:pt x="277" y="428"/>
                </a:lnTo>
                <a:lnTo>
                  <a:pt x="277" y="428"/>
                </a:lnTo>
                <a:lnTo>
                  <a:pt x="277" y="428"/>
                </a:lnTo>
                <a:lnTo>
                  <a:pt x="277" y="428"/>
                </a:lnTo>
                <a:lnTo>
                  <a:pt x="277" y="428"/>
                </a:lnTo>
                <a:lnTo>
                  <a:pt x="277" y="428"/>
                </a:lnTo>
                <a:lnTo>
                  <a:pt x="277" y="428"/>
                </a:lnTo>
                <a:lnTo>
                  <a:pt x="278" y="428"/>
                </a:lnTo>
                <a:lnTo>
                  <a:pt x="278" y="428"/>
                </a:lnTo>
                <a:lnTo>
                  <a:pt x="278" y="428"/>
                </a:lnTo>
                <a:lnTo>
                  <a:pt x="278" y="428"/>
                </a:lnTo>
                <a:lnTo>
                  <a:pt x="278" y="428"/>
                </a:lnTo>
                <a:lnTo>
                  <a:pt x="278" y="428"/>
                </a:lnTo>
                <a:lnTo>
                  <a:pt x="278" y="428"/>
                </a:lnTo>
                <a:lnTo>
                  <a:pt x="278" y="428"/>
                </a:lnTo>
                <a:lnTo>
                  <a:pt x="278" y="428"/>
                </a:lnTo>
                <a:lnTo>
                  <a:pt x="278" y="427"/>
                </a:lnTo>
                <a:lnTo>
                  <a:pt x="279" y="427"/>
                </a:lnTo>
                <a:lnTo>
                  <a:pt x="279" y="427"/>
                </a:lnTo>
                <a:lnTo>
                  <a:pt x="279" y="427"/>
                </a:lnTo>
                <a:lnTo>
                  <a:pt x="279" y="427"/>
                </a:lnTo>
                <a:lnTo>
                  <a:pt x="279" y="427"/>
                </a:lnTo>
                <a:lnTo>
                  <a:pt x="280" y="427"/>
                </a:lnTo>
                <a:lnTo>
                  <a:pt x="280" y="427"/>
                </a:lnTo>
                <a:lnTo>
                  <a:pt x="280" y="427"/>
                </a:lnTo>
                <a:lnTo>
                  <a:pt x="280" y="427"/>
                </a:lnTo>
                <a:lnTo>
                  <a:pt x="280" y="427"/>
                </a:lnTo>
                <a:lnTo>
                  <a:pt x="280" y="427"/>
                </a:lnTo>
                <a:lnTo>
                  <a:pt x="281" y="426"/>
                </a:lnTo>
                <a:lnTo>
                  <a:pt x="281" y="426"/>
                </a:lnTo>
                <a:lnTo>
                  <a:pt x="281" y="426"/>
                </a:lnTo>
                <a:lnTo>
                  <a:pt x="281" y="426"/>
                </a:lnTo>
                <a:lnTo>
                  <a:pt x="281" y="426"/>
                </a:lnTo>
                <a:lnTo>
                  <a:pt x="281" y="426"/>
                </a:lnTo>
                <a:lnTo>
                  <a:pt x="281" y="426"/>
                </a:lnTo>
                <a:lnTo>
                  <a:pt x="282" y="426"/>
                </a:lnTo>
                <a:lnTo>
                  <a:pt x="282" y="426"/>
                </a:lnTo>
                <a:lnTo>
                  <a:pt x="282" y="426"/>
                </a:lnTo>
                <a:lnTo>
                  <a:pt x="282" y="426"/>
                </a:lnTo>
                <a:lnTo>
                  <a:pt x="283" y="425"/>
                </a:lnTo>
                <a:lnTo>
                  <a:pt x="283" y="425"/>
                </a:lnTo>
                <a:lnTo>
                  <a:pt x="283" y="425"/>
                </a:lnTo>
                <a:lnTo>
                  <a:pt x="283" y="425"/>
                </a:lnTo>
                <a:lnTo>
                  <a:pt x="283" y="425"/>
                </a:lnTo>
                <a:lnTo>
                  <a:pt x="283" y="425"/>
                </a:lnTo>
                <a:lnTo>
                  <a:pt x="283" y="425"/>
                </a:lnTo>
                <a:lnTo>
                  <a:pt x="283" y="425"/>
                </a:lnTo>
                <a:lnTo>
                  <a:pt x="283" y="425"/>
                </a:lnTo>
                <a:lnTo>
                  <a:pt x="283" y="425"/>
                </a:lnTo>
                <a:lnTo>
                  <a:pt x="283" y="425"/>
                </a:lnTo>
                <a:lnTo>
                  <a:pt x="283" y="425"/>
                </a:lnTo>
                <a:lnTo>
                  <a:pt x="284" y="425"/>
                </a:lnTo>
                <a:lnTo>
                  <a:pt x="284" y="425"/>
                </a:lnTo>
                <a:lnTo>
                  <a:pt x="284" y="425"/>
                </a:lnTo>
                <a:lnTo>
                  <a:pt x="284" y="425"/>
                </a:lnTo>
                <a:lnTo>
                  <a:pt x="284" y="425"/>
                </a:lnTo>
                <a:lnTo>
                  <a:pt x="284" y="425"/>
                </a:lnTo>
                <a:lnTo>
                  <a:pt x="284" y="425"/>
                </a:lnTo>
                <a:lnTo>
                  <a:pt x="284" y="425"/>
                </a:lnTo>
                <a:lnTo>
                  <a:pt x="284" y="425"/>
                </a:lnTo>
                <a:lnTo>
                  <a:pt x="284" y="425"/>
                </a:lnTo>
                <a:lnTo>
                  <a:pt x="284" y="424"/>
                </a:lnTo>
                <a:lnTo>
                  <a:pt x="284" y="424"/>
                </a:lnTo>
                <a:lnTo>
                  <a:pt x="284" y="424"/>
                </a:lnTo>
                <a:lnTo>
                  <a:pt x="285" y="424"/>
                </a:lnTo>
                <a:lnTo>
                  <a:pt x="285" y="424"/>
                </a:lnTo>
                <a:lnTo>
                  <a:pt x="285" y="424"/>
                </a:lnTo>
                <a:lnTo>
                  <a:pt x="285" y="424"/>
                </a:lnTo>
                <a:lnTo>
                  <a:pt x="285" y="424"/>
                </a:lnTo>
                <a:lnTo>
                  <a:pt x="285" y="424"/>
                </a:lnTo>
                <a:lnTo>
                  <a:pt x="285" y="424"/>
                </a:lnTo>
                <a:lnTo>
                  <a:pt x="285" y="424"/>
                </a:lnTo>
                <a:lnTo>
                  <a:pt x="286" y="424"/>
                </a:lnTo>
                <a:lnTo>
                  <a:pt x="286" y="424"/>
                </a:lnTo>
                <a:lnTo>
                  <a:pt x="286" y="424"/>
                </a:lnTo>
                <a:lnTo>
                  <a:pt x="286" y="423"/>
                </a:lnTo>
                <a:lnTo>
                  <a:pt x="286" y="423"/>
                </a:lnTo>
                <a:lnTo>
                  <a:pt x="286" y="423"/>
                </a:lnTo>
                <a:lnTo>
                  <a:pt x="286" y="423"/>
                </a:lnTo>
                <a:lnTo>
                  <a:pt x="286" y="423"/>
                </a:lnTo>
                <a:lnTo>
                  <a:pt x="286" y="423"/>
                </a:lnTo>
                <a:lnTo>
                  <a:pt x="286" y="423"/>
                </a:lnTo>
                <a:lnTo>
                  <a:pt x="286" y="423"/>
                </a:lnTo>
                <a:lnTo>
                  <a:pt x="287" y="423"/>
                </a:lnTo>
                <a:lnTo>
                  <a:pt x="287" y="423"/>
                </a:lnTo>
                <a:lnTo>
                  <a:pt x="287" y="423"/>
                </a:lnTo>
                <a:lnTo>
                  <a:pt x="287" y="423"/>
                </a:lnTo>
                <a:lnTo>
                  <a:pt x="287" y="423"/>
                </a:lnTo>
                <a:lnTo>
                  <a:pt x="287" y="423"/>
                </a:lnTo>
                <a:lnTo>
                  <a:pt x="287" y="423"/>
                </a:lnTo>
                <a:lnTo>
                  <a:pt x="287" y="423"/>
                </a:lnTo>
                <a:lnTo>
                  <a:pt x="287" y="423"/>
                </a:lnTo>
                <a:lnTo>
                  <a:pt x="287" y="423"/>
                </a:lnTo>
                <a:lnTo>
                  <a:pt x="287" y="423"/>
                </a:lnTo>
                <a:lnTo>
                  <a:pt x="287" y="423"/>
                </a:lnTo>
                <a:lnTo>
                  <a:pt x="287" y="423"/>
                </a:lnTo>
                <a:lnTo>
                  <a:pt x="287" y="423"/>
                </a:lnTo>
                <a:lnTo>
                  <a:pt x="287" y="423"/>
                </a:lnTo>
                <a:lnTo>
                  <a:pt x="287" y="423"/>
                </a:lnTo>
                <a:lnTo>
                  <a:pt x="288" y="423"/>
                </a:lnTo>
                <a:lnTo>
                  <a:pt x="288" y="423"/>
                </a:lnTo>
                <a:lnTo>
                  <a:pt x="288" y="423"/>
                </a:lnTo>
                <a:lnTo>
                  <a:pt x="288" y="422"/>
                </a:lnTo>
                <a:lnTo>
                  <a:pt x="288" y="422"/>
                </a:lnTo>
                <a:lnTo>
                  <a:pt x="288" y="422"/>
                </a:lnTo>
                <a:lnTo>
                  <a:pt x="288" y="422"/>
                </a:lnTo>
                <a:lnTo>
                  <a:pt x="288" y="422"/>
                </a:lnTo>
                <a:lnTo>
                  <a:pt x="288" y="422"/>
                </a:lnTo>
                <a:lnTo>
                  <a:pt x="288" y="422"/>
                </a:lnTo>
                <a:lnTo>
                  <a:pt x="288" y="422"/>
                </a:lnTo>
                <a:lnTo>
                  <a:pt x="288" y="422"/>
                </a:lnTo>
                <a:lnTo>
                  <a:pt x="288" y="422"/>
                </a:lnTo>
                <a:lnTo>
                  <a:pt x="289" y="422"/>
                </a:lnTo>
                <a:lnTo>
                  <a:pt x="289" y="422"/>
                </a:lnTo>
                <a:lnTo>
                  <a:pt x="289" y="422"/>
                </a:lnTo>
                <a:lnTo>
                  <a:pt x="289" y="422"/>
                </a:lnTo>
                <a:lnTo>
                  <a:pt x="289" y="422"/>
                </a:lnTo>
                <a:lnTo>
                  <a:pt x="289" y="422"/>
                </a:lnTo>
                <a:lnTo>
                  <a:pt x="289" y="422"/>
                </a:lnTo>
                <a:lnTo>
                  <a:pt x="289" y="422"/>
                </a:lnTo>
                <a:lnTo>
                  <a:pt x="289" y="422"/>
                </a:lnTo>
                <a:lnTo>
                  <a:pt x="289" y="422"/>
                </a:lnTo>
                <a:lnTo>
                  <a:pt x="289" y="422"/>
                </a:lnTo>
                <a:lnTo>
                  <a:pt x="289" y="422"/>
                </a:lnTo>
                <a:lnTo>
                  <a:pt x="290" y="421"/>
                </a:lnTo>
                <a:lnTo>
                  <a:pt x="290" y="421"/>
                </a:lnTo>
                <a:lnTo>
                  <a:pt x="290" y="421"/>
                </a:lnTo>
                <a:lnTo>
                  <a:pt x="290" y="421"/>
                </a:lnTo>
                <a:lnTo>
                  <a:pt x="290" y="421"/>
                </a:lnTo>
                <a:lnTo>
                  <a:pt x="290" y="421"/>
                </a:lnTo>
                <a:lnTo>
                  <a:pt x="290" y="421"/>
                </a:lnTo>
                <a:lnTo>
                  <a:pt x="290" y="421"/>
                </a:lnTo>
                <a:lnTo>
                  <a:pt x="290" y="421"/>
                </a:lnTo>
                <a:lnTo>
                  <a:pt x="290" y="421"/>
                </a:lnTo>
                <a:lnTo>
                  <a:pt x="290" y="421"/>
                </a:lnTo>
                <a:lnTo>
                  <a:pt x="290" y="421"/>
                </a:lnTo>
                <a:lnTo>
                  <a:pt x="290" y="421"/>
                </a:lnTo>
                <a:lnTo>
                  <a:pt x="290" y="421"/>
                </a:lnTo>
                <a:lnTo>
                  <a:pt x="290" y="421"/>
                </a:lnTo>
                <a:lnTo>
                  <a:pt x="290" y="421"/>
                </a:lnTo>
                <a:lnTo>
                  <a:pt x="290" y="421"/>
                </a:lnTo>
                <a:lnTo>
                  <a:pt x="291" y="421"/>
                </a:lnTo>
                <a:lnTo>
                  <a:pt x="291" y="421"/>
                </a:lnTo>
                <a:lnTo>
                  <a:pt x="291" y="421"/>
                </a:lnTo>
                <a:lnTo>
                  <a:pt x="291" y="421"/>
                </a:lnTo>
                <a:lnTo>
                  <a:pt x="291" y="421"/>
                </a:lnTo>
                <a:lnTo>
                  <a:pt x="291" y="421"/>
                </a:lnTo>
                <a:lnTo>
                  <a:pt x="291" y="421"/>
                </a:lnTo>
                <a:lnTo>
                  <a:pt x="291" y="421"/>
                </a:lnTo>
                <a:lnTo>
                  <a:pt x="291" y="421"/>
                </a:lnTo>
                <a:lnTo>
                  <a:pt x="291" y="421"/>
                </a:lnTo>
                <a:lnTo>
                  <a:pt x="291" y="421"/>
                </a:lnTo>
                <a:lnTo>
                  <a:pt x="291" y="421"/>
                </a:lnTo>
                <a:lnTo>
                  <a:pt x="291" y="421"/>
                </a:lnTo>
                <a:lnTo>
                  <a:pt x="291" y="421"/>
                </a:lnTo>
                <a:lnTo>
                  <a:pt x="292" y="421"/>
                </a:lnTo>
                <a:lnTo>
                  <a:pt x="292" y="420"/>
                </a:lnTo>
                <a:lnTo>
                  <a:pt x="292" y="420"/>
                </a:lnTo>
                <a:lnTo>
                  <a:pt x="292" y="420"/>
                </a:lnTo>
                <a:lnTo>
                  <a:pt x="292" y="420"/>
                </a:lnTo>
                <a:lnTo>
                  <a:pt x="292" y="420"/>
                </a:lnTo>
                <a:lnTo>
                  <a:pt x="292" y="420"/>
                </a:lnTo>
                <a:lnTo>
                  <a:pt x="292" y="420"/>
                </a:lnTo>
                <a:lnTo>
                  <a:pt x="292" y="420"/>
                </a:lnTo>
                <a:lnTo>
                  <a:pt x="292" y="420"/>
                </a:lnTo>
                <a:lnTo>
                  <a:pt x="292" y="420"/>
                </a:lnTo>
                <a:lnTo>
                  <a:pt x="292" y="420"/>
                </a:lnTo>
                <a:lnTo>
                  <a:pt x="292" y="420"/>
                </a:lnTo>
                <a:lnTo>
                  <a:pt x="292" y="420"/>
                </a:lnTo>
                <a:lnTo>
                  <a:pt x="293" y="420"/>
                </a:lnTo>
                <a:lnTo>
                  <a:pt x="293" y="420"/>
                </a:lnTo>
                <a:lnTo>
                  <a:pt x="293" y="420"/>
                </a:lnTo>
                <a:lnTo>
                  <a:pt x="293" y="420"/>
                </a:lnTo>
                <a:lnTo>
                  <a:pt x="293" y="420"/>
                </a:lnTo>
                <a:lnTo>
                  <a:pt x="293" y="420"/>
                </a:lnTo>
                <a:lnTo>
                  <a:pt x="293" y="420"/>
                </a:lnTo>
                <a:lnTo>
                  <a:pt x="293" y="420"/>
                </a:lnTo>
                <a:lnTo>
                  <a:pt x="293" y="419"/>
                </a:lnTo>
                <a:lnTo>
                  <a:pt x="293" y="419"/>
                </a:lnTo>
                <a:lnTo>
                  <a:pt x="293" y="419"/>
                </a:lnTo>
                <a:lnTo>
                  <a:pt x="293" y="419"/>
                </a:lnTo>
                <a:lnTo>
                  <a:pt x="293" y="419"/>
                </a:lnTo>
                <a:lnTo>
                  <a:pt x="293" y="419"/>
                </a:lnTo>
                <a:lnTo>
                  <a:pt x="293" y="419"/>
                </a:lnTo>
                <a:lnTo>
                  <a:pt x="293" y="419"/>
                </a:lnTo>
                <a:lnTo>
                  <a:pt x="293" y="419"/>
                </a:lnTo>
                <a:lnTo>
                  <a:pt x="293" y="419"/>
                </a:lnTo>
                <a:lnTo>
                  <a:pt x="293" y="419"/>
                </a:lnTo>
                <a:lnTo>
                  <a:pt x="294" y="419"/>
                </a:lnTo>
                <a:lnTo>
                  <a:pt x="294" y="419"/>
                </a:lnTo>
                <a:lnTo>
                  <a:pt x="294" y="419"/>
                </a:lnTo>
                <a:lnTo>
                  <a:pt x="294" y="419"/>
                </a:lnTo>
                <a:lnTo>
                  <a:pt x="294" y="419"/>
                </a:lnTo>
                <a:lnTo>
                  <a:pt x="294" y="419"/>
                </a:lnTo>
                <a:lnTo>
                  <a:pt x="294" y="419"/>
                </a:lnTo>
                <a:lnTo>
                  <a:pt x="294" y="419"/>
                </a:lnTo>
                <a:lnTo>
                  <a:pt x="294" y="419"/>
                </a:lnTo>
                <a:lnTo>
                  <a:pt x="294" y="419"/>
                </a:lnTo>
                <a:lnTo>
                  <a:pt x="294" y="418"/>
                </a:lnTo>
                <a:lnTo>
                  <a:pt x="294" y="418"/>
                </a:lnTo>
                <a:lnTo>
                  <a:pt x="294" y="418"/>
                </a:lnTo>
                <a:lnTo>
                  <a:pt x="295" y="418"/>
                </a:lnTo>
                <a:lnTo>
                  <a:pt x="295" y="418"/>
                </a:lnTo>
                <a:lnTo>
                  <a:pt x="295" y="418"/>
                </a:lnTo>
                <a:lnTo>
                  <a:pt x="295" y="418"/>
                </a:lnTo>
                <a:lnTo>
                  <a:pt x="295" y="418"/>
                </a:lnTo>
                <a:lnTo>
                  <a:pt x="295" y="418"/>
                </a:lnTo>
                <a:lnTo>
                  <a:pt x="295" y="418"/>
                </a:lnTo>
                <a:lnTo>
                  <a:pt x="295" y="418"/>
                </a:lnTo>
                <a:lnTo>
                  <a:pt x="295" y="418"/>
                </a:lnTo>
                <a:lnTo>
                  <a:pt x="295" y="418"/>
                </a:lnTo>
                <a:lnTo>
                  <a:pt x="295" y="418"/>
                </a:lnTo>
                <a:lnTo>
                  <a:pt x="295" y="418"/>
                </a:lnTo>
                <a:lnTo>
                  <a:pt x="295" y="418"/>
                </a:lnTo>
                <a:lnTo>
                  <a:pt x="295" y="418"/>
                </a:lnTo>
                <a:lnTo>
                  <a:pt x="295" y="418"/>
                </a:lnTo>
                <a:lnTo>
                  <a:pt x="295" y="418"/>
                </a:lnTo>
                <a:lnTo>
                  <a:pt x="295" y="418"/>
                </a:lnTo>
                <a:lnTo>
                  <a:pt x="296" y="418"/>
                </a:lnTo>
                <a:lnTo>
                  <a:pt x="296" y="418"/>
                </a:lnTo>
                <a:lnTo>
                  <a:pt x="296" y="417"/>
                </a:lnTo>
                <a:lnTo>
                  <a:pt x="296" y="417"/>
                </a:lnTo>
                <a:lnTo>
                  <a:pt x="296" y="417"/>
                </a:lnTo>
                <a:lnTo>
                  <a:pt x="296" y="417"/>
                </a:lnTo>
                <a:lnTo>
                  <a:pt x="296" y="417"/>
                </a:lnTo>
                <a:lnTo>
                  <a:pt x="296" y="417"/>
                </a:lnTo>
                <a:lnTo>
                  <a:pt x="296" y="417"/>
                </a:lnTo>
                <a:lnTo>
                  <a:pt x="296" y="417"/>
                </a:lnTo>
                <a:lnTo>
                  <a:pt x="296" y="417"/>
                </a:lnTo>
                <a:lnTo>
                  <a:pt x="296" y="417"/>
                </a:lnTo>
                <a:lnTo>
                  <a:pt x="296" y="417"/>
                </a:lnTo>
                <a:lnTo>
                  <a:pt x="296" y="417"/>
                </a:lnTo>
                <a:lnTo>
                  <a:pt x="296" y="417"/>
                </a:lnTo>
                <a:lnTo>
                  <a:pt x="296" y="417"/>
                </a:lnTo>
                <a:lnTo>
                  <a:pt x="296" y="417"/>
                </a:lnTo>
                <a:lnTo>
                  <a:pt x="296" y="417"/>
                </a:lnTo>
                <a:lnTo>
                  <a:pt x="296" y="417"/>
                </a:lnTo>
                <a:lnTo>
                  <a:pt x="297" y="417"/>
                </a:lnTo>
                <a:lnTo>
                  <a:pt x="297" y="417"/>
                </a:lnTo>
                <a:lnTo>
                  <a:pt x="297" y="417"/>
                </a:lnTo>
                <a:lnTo>
                  <a:pt x="297" y="417"/>
                </a:lnTo>
                <a:lnTo>
                  <a:pt x="297" y="417"/>
                </a:lnTo>
                <a:lnTo>
                  <a:pt x="297" y="417"/>
                </a:lnTo>
                <a:lnTo>
                  <a:pt x="297" y="417"/>
                </a:lnTo>
                <a:lnTo>
                  <a:pt x="297" y="416"/>
                </a:lnTo>
                <a:lnTo>
                  <a:pt x="297" y="416"/>
                </a:lnTo>
                <a:lnTo>
                  <a:pt x="297" y="416"/>
                </a:lnTo>
                <a:lnTo>
                  <a:pt x="297" y="416"/>
                </a:lnTo>
                <a:lnTo>
                  <a:pt x="297" y="416"/>
                </a:lnTo>
                <a:lnTo>
                  <a:pt x="297" y="416"/>
                </a:lnTo>
                <a:lnTo>
                  <a:pt x="297" y="416"/>
                </a:lnTo>
                <a:lnTo>
                  <a:pt x="298" y="416"/>
                </a:lnTo>
                <a:lnTo>
                  <a:pt x="298" y="416"/>
                </a:lnTo>
                <a:lnTo>
                  <a:pt x="298" y="416"/>
                </a:lnTo>
                <a:lnTo>
                  <a:pt x="298" y="416"/>
                </a:lnTo>
                <a:lnTo>
                  <a:pt x="298" y="416"/>
                </a:lnTo>
                <a:lnTo>
                  <a:pt x="298" y="416"/>
                </a:lnTo>
                <a:lnTo>
                  <a:pt x="298" y="416"/>
                </a:lnTo>
                <a:lnTo>
                  <a:pt x="298" y="416"/>
                </a:lnTo>
                <a:lnTo>
                  <a:pt x="298" y="416"/>
                </a:lnTo>
                <a:lnTo>
                  <a:pt x="299" y="416"/>
                </a:lnTo>
                <a:lnTo>
                  <a:pt x="299" y="415"/>
                </a:lnTo>
                <a:lnTo>
                  <a:pt x="299" y="415"/>
                </a:lnTo>
                <a:lnTo>
                  <a:pt x="299" y="415"/>
                </a:lnTo>
                <a:lnTo>
                  <a:pt x="299" y="415"/>
                </a:lnTo>
                <a:lnTo>
                  <a:pt x="299" y="415"/>
                </a:lnTo>
                <a:lnTo>
                  <a:pt x="299" y="415"/>
                </a:lnTo>
                <a:lnTo>
                  <a:pt x="299" y="415"/>
                </a:lnTo>
                <a:lnTo>
                  <a:pt x="299" y="415"/>
                </a:lnTo>
                <a:lnTo>
                  <a:pt x="300" y="415"/>
                </a:lnTo>
                <a:lnTo>
                  <a:pt x="300" y="415"/>
                </a:lnTo>
                <a:lnTo>
                  <a:pt x="300" y="414"/>
                </a:lnTo>
                <a:lnTo>
                  <a:pt x="300" y="414"/>
                </a:lnTo>
                <a:lnTo>
                  <a:pt x="300" y="414"/>
                </a:lnTo>
                <a:lnTo>
                  <a:pt x="300" y="414"/>
                </a:lnTo>
                <a:lnTo>
                  <a:pt x="300" y="414"/>
                </a:lnTo>
                <a:lnTo>
                  <a:pt x="300" y="414"/>
                </a:lnTo>
                <a:lnTo>
                  <a:pt x="300" y="414"/>
                </a:lnTo>
                <a:lnTo>
                  <a:pt x="301" y="414"/>
                </a:lnTo>
                <a:lnTo>
                  <a:pt x="301" y="414"/>
                </a:lnTo>
                <a:lnTo>
                  <a:pt x="301" y="414"/>
                </a:lnTo>
                <a:lnTo>
                  <a:pt x="301" y="414"/>
                </a:lnTo>
                <a:lnTo>
                  <a:pt x="301" y="414"/>
                </a:lnTo>
                <a:lnTo>
                  <a:pt x="301" y="414"/>
                </a:lnTo>
                <a:lnTo>
                  <a:pt x="301" y="414"/>
                </a:lnTo>
                <a:lnTo>
                  <a:pt x="301" y="414"/>
                </a:lnTo>
                <a:lnTo>
                  <a:pt x="301" y="414"/>
                </a:lnTo>
                <a:lnTo>
                  <a:pt x="301" y="414"/>
                </a:lnTo>
                <a:lnTo>
                  <a:pt x="301" y="414"/>
                </a:lnTo>
                <a:lnTo>
                  <a:pt x="301" y="414"/>
                </a:lnTo>
                <a:lnTo>
                  <a:pt x="301" y="414"/>
                </a:lnTo>
                <a:lnTo>
                  <a:pt x="301" y="414"/>
                </a:lnTo>
                <a:lnTo>
                  <a:pt x="301" y="413"/>
                </a:lnTo>
                <a:lnTo>
                  <a:pt x="301" y="413"/>
                </a:lnTo>
                <a:lnTo>
                  <a:pt x="301" y="413"/>
                </a:lnTo>
                <a:lnTo>
                  <a:pt x="301" y="413"/>
                </a:lnTo>
                <a:lnTo>
                  <a:pt x="301" y="413"/>
                </a:lnTo>
                <a:lnTo>
                  <a:pt x="302" y="413"/>
                </a:lnTo>
                <a:lnTo>
                  <a:pt x="302" y="413"/>
                </a:lnTo>
                <a:lnTo>
                  <a:pt x="302" y="413"/>
                </a:lnTo>
                <a:lnTo>
                  <a:pt x="302" y="413"/>
                </a:lnTo>
                <a:lnTo>
                  <a:pt x="302" y="413"/>
                </a:lnTo>
                <a:lnTo>
                  <a:pt x="302" y="413"/>
                </a:lnTo>
                <a:lnTo>
                  <a:pt x="302" y="413"/>
                </a:lnTo>
                <a:lnTo>
                  <a:pt x="302" y="413"/>
                </a:lnTo>
                <a:lnTo>
                  <a:pt x="302" y="413"/>
                </a:lnTo>
                <a:lnTo>
                  <a:pt x="302" y="413"/>
                </a:lnTo>
                <a:lnTo>
                  <a:pt x="302" y="413"/>
                </a:lnTo>
                <a:lnTo>
                  <a:pt x="302" y="413"/>
                </a:lnTo>
                <a:lnTo>
                  <a:pt x="302" y="413"/>
                </a:lnTo>
                <a:lnTo>
                  <a:pt x="302" y="413"/>
                </a:lnTo>
                <a:lnTo>
                  <a:pt x="302" y="413"/>
                </a:lnTo>
                <a:lnTo>
                  <a:pt x="303" y="413"/>
                </a:lnTo>
                <a:lnTo>
                  <a:pt x="303" y="412"/>
                </a:lnTo>
                <a:lnTo>
                  <a:pt x="303" y="412"/>
                </a:lnTo>
                <a:lnTo>
                  <a:pt x="303" y="412"/>
                </a:lnTo>
                <a:lnTo>
                  <a:pt x="303" y="412"/>
                </a:lnTo>
                <a:lnTo>
                  <a:pt x="303" y="412"/>
                </a:lnTo>
                <a:lnTo>
                  <a:pt x="303" y="412"/>
                </a:lnTo>
                <a:lnTo>
                  <a:pt x="303" y="412"/>
                </a:lnTo>
                <a:lnTo>
                  <a:pt x="303" y="412"/>
                </a:lnTo>
                <a:lnTo>
                  <a:pt x="303" y="412"/>
                </a:lnTo>
                <a:lnTo>
                  <a:pt x="303" y="412"/>
                </a:lnTo>
                <a:lnTo>
                  <a:pt x="303" y="412"/>
                </a:lnTo>
                <a:lnTo>
                  <a:pt x="303" y="412"/>
                </a:lnTo>
                <a:lnTo>
                  <a:pt x="303" y="412"/>
                </a:lnTo>
                <a:lnTo>
                  <a:pt x="303" y="412"/>
                </a:lnTo>
                <a:lnTo>
                  <a:pt x="303" y="412"/>
                </a:lnTo>
                <a:lnTo>
                  <a:pt x="304" y="412"/>
                </a:lnTo>
                <a:lnTo>
                  <a:pt x="304" y="412"/>
                </a:lnTo>
                <a:lnTo>
                  <a:pt x="304" y="412"/>
                </a:lnTo>
                <a:lnTo>
                  <a:pt x="304" y="412"/>
                </a:lnTo>
                <a:lnTo>
                  <a:pt x="304" y="412"/>
                </a:lnTo>
                <a:lnTo>
                  <a:pt x="304" y="412"/>
                </a:lnTo>
                <a:lnTo>
                  <a:pt x="304" y="412"/>
                </a:lnTo>
                <a:lnTo>
                  <a:pt x="304" y="412"/>
                </a:lnTo>
                <a:lnTo>
                  <a:pt x="304" y="412"/>
                </a:lnTo>
                <a:lnTo>
                  <a:pt x="304" y="412"/>
                </a:lnTo>
                <a:lnTo>
                  <a:pt x="304" y="411"/>
                </a:lnTo>
                <a:lnTo>
                  <a:pt x="304" y="411"/>
                </a:lnTo>
                <a:lnTo>
                  <a:pt x="304" y="411"/>
                </a:lnTo>
                <a:lnTo>
                  <a:pt x="304" y="411"/>
                </a:lnTo>
                <a:lnTo>
                  <a:pt x="304" y="411"/>
                </a:lnTo>
                <a:lnTo>
                  <a:pt x="305" y="411"/>
                </a:lnTo>
                <a:lnTo>
                  <a:pt x="305" y="411"/>
                </a:lnTo>
                <a:lnTo>
                  <a:pt x="305" y="411"/>
                </a:lnTo>
                <a:lnTo>
                  <a:pt x="305" y="411"/>
                </a:lnTo>
                <a:lnTo>
                  <a:pt x="305" y="411"/>
                </a:lnTo>
                <a:lnTo>
                  <a:pt x="305" y="411"/>
                </a:lnTo>
                <a:lnTo>
                  <a:pt x="305" y="411"/>
                </a:lnTo>
                <a:lnTo>
                  <a:pt x="305" y="411"/>
                </a:lnTo>
                <a:lnTo>
                  <a:pt x="305" y="411"/>
                </a:lnTo>
                <a:lnTo>
                  <a:pt x="305" y="411"/>
                </a:lnTo>
                <a:lnTo>
                  <a:pt x="305" y="411"/>
                </a:lnTo>
                <a:lnTo>
                  <a:pt x="305" y="411"/>
                </a:lnTo>
                <a:lnTo>
                  <a:pt x="305" y="411"/>
                </a:lnTo>
                <a:lnTo>
                  <a:pt x="305" y="411"/>
                </a:lnTo>
                <a:lnTo>
                  <a:pt x="305" y="410"/>
                </a:lnTo>
                <a:lnTo>
                  <a:pt x="305" y="410"/>
                </a:lnTo>
                <a:lnTo>
                  <a:pt x="305" y="410"/>
                </a:lnTo>
                <a:lnTo>
                  <a:pt x="305" y="410"/>
                </a:lnTo>
                <a:lnTo>
                  <a:pt x="305" y="410"/>
                </a:lnTo>
                <a:lnTo>
                  <a:pt x="305" y="410"/>
                </a:lnTo>
                <a:lnTo>
                  <a:pt x="305" y="410"/>
                </a:lnTo>
                <a:lnTo>
                  <a:pt x="306" y="410"/>
                </a:lnTo>
                <a:lnTo>
                  <a:pt x="306" y="410"/>
                </a:lnTo>
                <a:lnTo>
                  <a:pt x="306" y="410"/>
                </a:lnTo>
                <a:lnTo>
                  <a:pt x="306" y="410"/>
                </a:lnTo>
                <a:lnTo>
                  <a:pt x="306" y="410"/>
                </a:lnTo>
                <a:lnTo>
                  <a:pt x="306" y="410"/>
                </a:lnTo>
                <a:lnTo>
                  <a:pt x="306" y="410"/>
                </a:lnTo>
                <a:lnTo>
                  <a:pt x="306" y="410"/>
                </a:lnTo>
                <a:lnTo>
                  <a:pt x="306" y="410"/>
                </a:lnTo>
                <a:lnTo>
                  <a:pt x="306" y="410"/>
                </a:lnTo>
                <a:lnTo>
                  <a:pt x="306" y="410"/>
                </a:lnTo>
                <a:lnTo>
                  <a:pt x="306" y="410"/>
                </a:lnTo>
                <a:lnTo>
                  <a:pt x="306" y="410"/>
                </a:lnTo>
                <a:lnTo>
                  <a:pt x="306" y="410"/>
                </a:lnTo>
                <a:lnTo>
                  <a:pt x="306" y="410"/>
                </a:lnTo>
                <a:lnTo>
                  <a:pt x="306" y="409"/>
                </a:lnTo>
                <a:lnTo>
                  <a:pt x="306" y="409"/>
                </a:lnTo>
                <a:lnTo>
                  <a:pt x="306" y="409"/>
                </a:lnTo>
                <a:lnTo>
                  <a:pt x="306" y="409"/>
                </a:lnTo>
                <a:lnTo>
                  <a:pt x="306" y="409"/>
                </a:lnTo>
                <a:lnTo>
                  <a:pt x="307" y="409"/>
                </a:lnTo>
                <a:lnTo>
                  <a:pt x="307" y="409"/>
                </a:lnTo>
                <a:lnTo>
                  <a:pt x="307" y="409"/>
                </a:lnTo>
                <a:lnTo>
                  <a:pt x="307" y="409"/>
                </a:lnTo>
                <a:lnTo>
                  <a:pt x="307" y="409"/>
                </a:lnTo>
                <a:lnTo>
                  <a:pt x="307" y="409"/>
                </a:lnTo>
                <a:lnTo>
                  <a:pt x="307" y="408"/>
                </a:lnTo>
                <a:lnTo>
                  <a:pt x="307" y="408"/>
                </a:lnTo>
                <a:lnTo>
                  <a:pt x="307" y="408"/>
                </a:lnTo>
                <a:lnTo>
                  <a:pt x="307" y="408"/>
                </a:lnTo>
                <a:lnTo>
                  <a:pt x="307" y="408"/>
                </a:lnTo>
                <a:lnTo>
                  <a:pt x="307" y="408"/>
                </a:lnTo>
                <a:lnTo>
                  <a:pt x="307" y="408"/>
                </a:lnTo>
                <a:lnTo>
                  <a:pt x="307" y="407"/>
                </a:lnTo>
                <a:lnTo>
                  <a:pt x="307" y="407"/>
                </a:lnTo>
                <a:lnTo>
                  <a:pt x="307" y="407"/>
                </a:lnTo>
                <a:lnTo>
                  <a:pt x="307" y="407"/>
                </a:lnTo>
                <a:lnTo>
                  <a:pt x="307" y="407"/>
                </a:lnTo>
                <a:lnTo>
                  <a:pt x="307" y="406"/>
                </a:lnTo>
                <a:lnTo>
                  <a:pt x="307" y="406"/>
                </a:lnTo>
                <a:lnTo>
                  <a:pt x="307" y="406"/>
                </a:lnTo>
                <a:lnTo>
                  <a:pt x="307" y="406"/>
                </a:lnTo>
                <a:lnTo>
                  <a:pt x="307" y="406"/>
                </a:lnTo>
                <a:lnTo>
                  <a:pt x="307" y="406"/>
                </a:lnTo>
                <a:lnTo>
                  <a:pt x="307" y="406"/>
                </a:lnTo>
                <a:lnTo>
                  <a:pt x="307" y="406"/>
                </a:lnTo>
                <a:lnTo>
                  <a:pt x="307" y="405"/>
                </a:lnTo>
                <a:lnTo>
                  <a:pt x="307" y="405"/>
                </a:lnTo>
                <a:lnTo>
                  <a:pt x="307" y="405"/>
                </a:lnTo>
                <a:lnTo>
                  <a:pt x="307" y="405"/>
                </a:lnTo>
                <a:lnTo>
                  <a:pt x="307" y="405"/>
                </a:lnTo>
                <a:lnTo>
                  <a:pt x="307" y="405"/>
                </a:lnTo>
                <a:lnTo>
                  <a:pt x="307" y="405"/>
                </a:lnTo>
                <a:lnTo>
                  <a:pt x="307" y="405"/>
                </a:lnTo>
                <a:lnTo>
                  <a:pt x="307" y="405"/>
                </a:lnTo>
                <a:lnTo>
                  <a:pt x="307" y="405"/>
                </a:lnTo>
                <a:lnTo>
                  <a:pt x="307" y="405"/>
                </a:lnTo>
                <a:lnTo>
                  <a:pt x="307" y="405"/>
                </a:lnTo>
                <a:lnTo>
                  <a:pt x="307" y="404"/>
                </a:lnTo>
                <a:lnTo>
                  <a:pt x="307" y="404"/>
                </a:lnTo>
                <a:lnTo>
                  <a:pt x="307" y="404"/>
                </a:lnTo>
                <a:lnTo>
                  <a:pt x="307" y="404"/>
                </a:lnTo>
                <a:lnTo>
                  <a:pt x="307" y="404"/>
                </a:lnTo>
                <a:lnTo>
                  <a:pt x="307" y="404"/>
                </a:lnTo>
                <a:lnTo>
                  <a:pt x="307" y="404"/>
                </a:lnTo>
                <a:lnTo>
                  <a:pt x="307" y="404"/>
                </a:lnTo>
                <a:lnTo>
                  <a:pt x="307" y="404"/>
                </a:lnTo>
                <a:lnTo>
                  <a:pt x="307" y="403"/>
                </a:lnTo>
                <a:lnTo>
                  <a:pt x="307" y="403"/>
                </a:lnTo>
                <a:lnTo>
                  <a:pt x="307" y="403"/>
                </a:lnTo>
                <a:lnTo>
                  <a:pt x="307" y="403"/>
                </a:lnTo>
                <a:lnTo>
                  <a:pt x="307" y="403"/>
                </a:lnTo>
                <a:lnTo>
                  <a:pt x="307" y="403"/>
                </a:lnTo>
                <a:lnTo>
                  <a:pt x="307" y="403"/>
                </a:lnTo>
                <a:lnTo>
                  <a:pt x="307" y="403"/>
                </a:lnTo>
                <a:lnTo>
                  <a:pt x="307" y="403"/>
                </a:lnTo>
                <a:lnTo>
                  <a:pt x="307" y="403"/>
                </a:lnTo>
                <a:lnTo>
                  <a:pt x="307" y="403"/>
                </a:lnTo>
                <a:lnTo>
                  <a:pt x="307" y="403"/>
                </a:lnTo>
                <a:lnTo>
                  <a:pt x="307" y="403"/>
                </a:lnTo>
                <a:lnTo>
                  <a:pt x="307" y="403"/>
                </a:lnTo>
                <a:lnTo>
                  <a:pt x="307" y="403"/>
                </a:lnTo>
                <a:lnTo>
                  <a:pt x="307" y="402"/>
                </a:lnTo>
                <a:lnTo>
                  <a:pt x="307" y="402"/>
                </a:lnTo>
                <a:lnTo>
                  <a:pt x="307" y="402"/>
                </a:lnTo>
                <a:lnTo>
                  <a:pt x="307" y="402"/>
                </a:lnTo>
                <a:lnTo>
                  <a:pt x="307" y="402"/>
                </a:lnTo>
                <a:lnTo>
                  <a:pt x="307" y="402"/>
                </a:lnTo>
                <a:lnTo>
                  <a:pt x="307" y="402"/>
                </a:lnTo>
                <a:lnTo>
                  <a:pt x="307" y="402"/>
                </a:lnTo>
                <a:lnTo>
                  <a:pt x="307" y="402"/>
                </a:lnTo>
                <a:lnTo>
                  <a:pt x="307" y="401"/>
                </a:lnTo>
                <a:lnTo>
                  <a:pt x="307" y="401"/>
                </a:lnTo>
                <a:lnTo>
                  <a:pt x="307" y="401"/>
                </a:lnTo>
                <a:lnTo>
                  <a:pt x="307" y="401"/>
                </a:lnTo>
                <a:lnTo>
                  <a:pt x="307" y="401"/>
                </a:lnTo>
                <a:lnTo>
                  <a:pt x="307" y="401"/>
                </a:lnTo>
                <a:lnTo>
                  <a:pt x="307" y="401"/>
                </a:lnTo>
                <a:lnTo>
                  <a:pt x="307" y="401"/>
                </a:lnTo>
                <a:lnTo>
                  <a:pt x="307" y="401"/>
                </a:lnTo>
                <a:lnTo>
                  <a:pt x="307" y="401"/>
                </a:lnTo>
                <a:lnTo>
                  <a:pt x="307" y="401"/>
                </a:lnTo>
                <a:lnTo>
                  <a:pt x="307" y="401"/>
                </a:lnTo>
                <a:lnTo>
                  <a:pt x="307" y="400"/>
                </a:lnTo>
                <a:lnTo>
                  <a:pt x="307" y="400"/>
                </a:lnTo>
                <a:lnTo>
                  <a:pt x="307" y="400"/>
                </a:lnTo>
                <a:lnTo>
                  <a:pt x="307" y="400"/>
                </a:lnTo>
                <a:lnTo>
                  <a:pt x="307" y="400"/>
                </a:lnTo>
                <a:lnTo>
                  <a:pt x="307" y="400"/>
                </a:lnTo>
                <a:lnTo>
                  <a:pt x="307" y="400"/>
                </a:lnTo>
                <a:lnTo>
                  <a:pt x="307" y="399"/>
                </a:lnTo>
                <a:lnTo>
                  <a:pt x="307" y="399"/>
                </a:lnTo>
                <a:lnTo>
                  <a:pt x="307" y="399"/>
                </a:lnTo>
                <a:lnTo>
                  <a:pt x="307" y="399"/>
                </a:lnTo>
                <a:lnTo>
                  <a:pt x="307" y="398"/>
                </a:lnTo>
                <a:lnTo>
                  <a:pt x="307" y="398"/>
                </a:lnTo>
                <a:lnTo>
                  <a:pt x="307" y="397"/>
                </a:lnTo>
                <a:lnTo>
                  <a:pt x="307" y="397"/>
                </a:lnTo>
                <a:lnTo>
                  <a:pt x="307" y="397"/>
                </a:lnTo>
                <a:lnTo>
                  <a:pt x="307" y="397"/>
                </a:lnTo>
                <a:lnTo>
                  <a:pt x="307" y="396"/>
                </a:lnTo>
                <a:lnTo>
                  <a:pt x="307" y="396"/>
                </a:lnTo>
                <a:lnTo>
                  <a:pt x="307" y="396"/>
                </a:lnTo>
                <a:lnTo>
                  <a:pt x="307" y="395"/>
                </a:lnTo>
                <a:lnTo>
                  <a:pt x="307" y="395"/>
                </a:lnTo>
                <a:lnTo>
                  <a:pt x="307" y="395"/>
                </a:lnTo>
                <a:lnTo>
                  <a:pt x="307" y="394"/>
                </a:lnTo>
                <a:lnTo>
                  <a:pt x="307" y="394"/>
                </a:lnTo>
                <a:lnTo>
                  <a:pt x="307" y="394"/>
                </a:lnTo>
                <a:lnTo>
                  <a:pt x="307" y="394"/>
                </a:lnTo>
                <a:lnTo>
                  <a:pt x="307" y="394"/>
                </a:lnTo>
                <a:lnTo>
                  <a:pt x="307" y="393"/>
                </a:lnTo>
                <a:lnTo>
                  <a:pt x="307" y="393"/>
                </a:lnTo>
                <a:lnTo>
                  <a:pt x="307" y="393"/>
                </a:lnTo>
                <a:lnTo>
                  <a:pt x="307" y="393"/>
                </a:lnTo>
                <a:lnTo>
                  <a:pt x="307" y="393"/>
                </a:lnTo>
                <a:lnTo>
                  <a:pt x="307" y="393"/>
                </a:lnTo>
                <a:lnTo>
                  <a:pt x="307" y="392"/>
                </a:lnTo>
                <a:lnTo>
                  <a:pt x="307" y="392"/>
                </a:lnTo>
                <a:lnTo>
                  <a:pt x="307" y="392"/>
                </a:lnTo>
                <a:lnTo>
                  <a:pt x="307" y="392"/>
                </a:lnTo>
                <a:lnTo>
                  <a:pt x="307" y="391"/>
                </a:lnTo>
                <a:lnTo>
                  <a:pt x="307" y="391"/>
                </a:lnTo>
                <a:lnTo>
                  <a:pt x="307" y="391"/>
                </a:lnTo>
                <a:lnTo>
                  <a:pt x="307" y="391"/>
                </a:lnTo>
                <a:lnTo>
                  <a:pt x="307" y="391"/>
                </a:lnTo>
                <a:lnTo>
                  <a:pt x="307" y="390"/>
                </a:lnTo>
                <a:lnTo>
                  <a:pt x="307" y="390"/>
                </a:lnTo>
                <a:lnTo>
                  <a:pt x="307" y="390"/>
                </a:lnTo>
                <a:lnTo>
                  <a:pt x="307" y="390"/>
                </a:lnTo>
                <a:lnTo>
                  <a:pt x="307" y="390"/>
                </a:lnTo>
                <a:lnTo>
                  <a:pt x="307" y="390"/>
                </a:lnTo>
                <a:lnTo>
                  <a:pt x="307" y="389"/>
                </a:lnTo>
                <a:lnTo>
                  <a:pt x="307" y="389"/>
                </a:lnTo>
                <a:lnTo>
                  <a:pt x="307" y="389"/>
                </a:lnTo>
                <a:lnTo>
                  <a:pt x="307" y="389"/>
                </a:lnTo>
                <a:lnTo>
                  <a:pt x="307" y="388"/>
                </a:lnTo>
                <a:lnTo>
                  <a:pt x="307" y="388"/>
                </a:lnTo>
                <a:lnTo>
                  <a:pt x="307" y="388"/>
                </a:lnTo>
                <a:lnTo>
                  <a:pt x="307" y="388"/>
                </a:lnTo>
                <a:lnTo>
                  <a:pt x="307" y="388"/>
                </a:lnTo>
                <a:lnTo>
                  <a:pt x="307" y="387"/>
                </a:lnTo>
                <a:lnTo>
                  <a:pt x="307" y="386"/>
                </a:lnTo>
                <a:lnTo>
                  <a:pt x="307" y="386"/>
                </a:lnTo>
                <a:lnTo>
                  <a:pt x="307" y="386"/>
                </a:lnTo>
                <a:lnTo>
                  <a:pt x="307" y="386"/>
                </a:lnTo>
                <a:lnTo>
                  <a:pt x="307" y="386"/>
                </a:lnTo>
                <a:lnTo>
                  <a:pt x="307" y="385"/>
                </a:lnTo>
                <a:lnTo>
                  <a:pt x="307" y="385"/>
                </a:lnTo>
                <a:lnTo>
                  <a:pt x="307" y="385"/>
                </a:lnTo>
                <a:lnTo>
                  <a:pt x="307" y="385"/>
                </a:lnTo>
                <a:lnTo>
                  <a:pt x="307" y="384"/>
                </a:lnTo>
                <a:lnTo>
                  <a:pt x="307" y="384"/>
                </a:lnTo>
                <a:lnTo>
                  <a:pt x="307" y="384"/>
                </a:lnTo>
                <a:lnTo>
                  <a:pt x="307" y="384"/>
                </a:lnTo>
                <a:lnTo>
                  <a:pt x="307" y="383"/>
                </a:lnTo>
                <a:lnTo>
                  <a:pt x="307" y="383"/>
                </a:lnTo>
                <a:lnTo>
                  <a:pt x="307" y="383"/>
                </a:lnTo>
                <a:lnTo>
                  <a:pt x="307" y="383"/>
                </a:lnTo>
                <a:lnTo>
                  <a:pt x="307" y="383"/>
                </a:lnTo>
                <a:lnTo>
                  <a:pt x="307" y="383"/>
                </a:lnTo>
                <a:lnTo>
                  <a:pt x="307" y="382"/>
                </a:lnTo>
                <a:lnTo>
                  <a:pt x="307" y="381"/>
                </a:lnTo>
                <a:lnTo>
                  <a:pt x="307" y="381"/>
                </a:lnTo>
                <a:lnTo>
                  <a:pt x="307" y="381"/>
                </a:lnTo>
                <a:lnTo>
                  <a:pt x="307" y="381"/>
                </a:lnTo>
                <a:lnTo>
                  <a:pt x="307" y="380"/>
                </a:lnTo>
                <a:lnTo>
                  <a:pt x="307" y="380"/>
                </a:lnTo>
                <a:lnTo>
                  <a:pt x="307" y="380"/>
                </a:lnTo>
                <a:lnTo>
                  <a:pt x="307" y="379"/>
                </a:lnTo>
                <a:lnTo>
                  <a:pt x="307" y="379"/>
                </a:lnTo>
                <a:lnTo>
                  <a:pt x="307" y="379"/>
                </a:lnTo>
                <a:lnTo>
                  <a:pt x="307" y="379"/>
                </a:lnTo>
                <a:lnTo>
                  <a:pt x="307" y="378"/>
                </a:lnTo>
                <a:lnTo>
                  <a:pt x="307" y="378"/>
                </a:lnTo>
                <a:lnTo>
                  <a:pt x="307" y="378"/>
                </a:lnTo>
                <a:lnTo>
                  <a:pt x="307" y="377"/>
                </a:lnTo>
                <a:lnTo>
                  <a:pt x="307" y="377"/>
                </a:lnTo>
                <a:lnTo>
                  <a:pt x="307" y="377"/>
                </a:lnTo>
                <a:lnTo>
                  <a:pt x="307" y="376"/>
                </a:lnTo>
                <a:lnTo>
                  <a:pt x="307" y="375"/>
                </a:lnTo>
                <a:lnTo>
                  <a:pt x="307" y="374"/>
                </a:lnTo>
                <a:lnTo>
                  <a:pt x="307" y="374"/>
                </a:lnTo>
                <a:lnTo>
                  <a:pt x="307" y="374"/>
                </a:lnTo>
                <a:lnTo>
                  <a:pt x="307" y="374"/>
                </a:lnTo>
                <a:lnTo>
                  <a:pt x="307" y="374"/>
                </a:lnTo>
                <a:lnTo>
                  <a:pt x="307" y="374"/>
                </a:lnTo>
                <a:lnTo>
                  <a:pt x="307" y="373"/>
                </a:lnTo>
                <a:lnTo>
                  <a:pt x="307" y="373"/>
                </a:lnTo>
                <a:lnTo>
                  <a:pt x="307" y="373"/>
                </a:lnTo>
                <a:lnTo>
                  <a:pt x="307" y="373"/>
                </a:lnTo>
                <a:lnTo>
                  <a:pt x="307" y="373"/>
                </a:lnTo>
                <a:lnTo>
                  <a:pt x="307" y="373"/>
                </a:lnTo>
                <a:lnTo>
                  <a:pt x="307" y="372"/>
                </a:lnTo>
                <a:lnTo>
                  <a:pt x="307" y="372"/>
                </a:lnTo>
                <a:lnTo>
                  <a:pt x="307" y="372"/>
                </a:lnTo>
                <a:lnTo>
                  <a:pt x="307" y="372"/>
                </a:lnTo>
                <a:lnTo>
                  <a:pt x="307" y="371"/>
                </a:lnTo>
                <a:lnTo>
                  <a:pt x="307" y="371"/>
                </a:lnTo>
                <a:lnTo>
                  <a:pt x="307" y="371"/>
                </a:lnTo>
                <a:lnTo>
                  <a:pt x="307" y="371"/>
                </a:lnTo>
                <a:lnTo>
                  <a:pt x="307" y="370"/>
                </a:lnTo>
                <a:lnTo>
                  <a:pt x="307" y="370"/>
                </a:lnTo>
                <a:lnTo>
                  <a:pt x="307" y="370"/>
                </a:lnTo>
                <a:lnTo>
                  <a:pt x="307" y="370"/>
                </a:lnTo>
                <a:lnTo>
                  <a:pt x="307" y="369"/>
                </a:lnTo>
                <a:lnTo>
                  <a:pt x="307" y="369"/>
                </a:lnTo>
                <a:lnTo>
                  <a:pt x="307" y="369"/>
                </a:lnTo>
                <a:lnTo>
                  <a:pt x="307" y="369"/>
                </a:lnTo>
                <a:lnTo>
                  <a:pt x="307" y="368"/>
                </a:lnTo>
                <a:lnTo>
                  <a:pt x="307" y="368"/>
                </a:lnTo>
                <a:lnTo>
                  <a:pt x="307" y="368"/>
                </a:lnTo>
                <a:lnTo>
                  <a:pt x="307" y="368"/>
                </a:lnTo>
                <a:lnTo>
                  <a:pt x="307" y="367"/>
                </a:lnTo>
                <a:lnTo>
                  <a:pt x="307" y="367"/>
                </a:lnTo>
                <a:lnTo>
                  <a:pt x="307" y="367"/>
                </a:lnTo>
                <a:lnTo>
                  <a:pt x="307" y="367"/>
                </a:lnTo>
                <a:lnTo>
                  <a:pt x="307" y="367"/>
                </a:lnTo>
                <a:lnTo>
                  <a:pt x="307" y="366"/>
                </a:lnTo>
                <a:lnTo>
                  <a:pt x="307" y="366"/>
                </a:lnTo>
                <a:lnTo>
                  <a:pt x="307" y="366"/>
                </a:lnTo>
                <a:lnTo>
                  <a:pt x="307" y="365"/>
                </a:lnTo>
                <a:lnTo>
                  <a:pt x="307" y="365"/>
                </a:lnTo>
                <a:lnTo>
                  <a:pt x="307" y="364"/>
                </a:lnTo>
                <a:lnTo>
                  <a:pt x="307" y="364"/>
                </a:lnTo>
                <a:lnTo>
                  <a:pt x="307" y="364"/>
                </a:lnTo>
                <a:lnTo>
                  <a:pt x="307" y="364"/>
                </a:lnTo>
                <a:lnTo>
                  <a:pt x="307" y="363"/>
                </a:lnTo>
                <a:lnTo>
                  <a:pt x="307" y="363"/>
                </a:lnTo>
                <a:lnTo>
                  <a:pt x="307" y="363"/>
                </a:lnTo>
                <a:lnTo>
                  <a:pt x="307" y="363"/>
                </a:lnTo>
                <a:lnTo>
                  <a:pt x="307" y="363"/>
                </a:lnTo>
                <a:lnTo>
                  <a:pt x="307" y="362"/>
                </a:lnTo>
                <a:lnTo>
                  <a:pt x="307" y="362"/>
                </a:lnTo>
                <a:lnTo>
                  <a:pt x="307" y="362"/>
                </a:lnTo>
                <a:lnTo>
                  <a:pt x="307" y="362"/>
                </a:lnTo>
                <a:lnTo>
                  <a:pt x="307" y="362"/>
                </a:lnTo>
                <a:lnTo>
                  <a:pt x="307" y="362"/>
                </a:lnTo>
                <a:lnTo>
                  <a:pt x="307" y="362"/>
                </a:lnTo>
                <a:lnTo>
                  <a:pt x="307" y="362"/>
                </a:lnTo>
                <a:lnTo>
                  <a:pt x="307" y="362"/>
                </a:lnTo>
                <a:lnTo>
                  <a:pt x="307" y="362"/>
                </a:lnTo>
                <a:lnTo>
                  <a:pt x="307" y="362"/>
                </a:lnTo>
                <a:lnTo>
                  <a:pt x="306" y="362"/>
                </a:lnTo>
                <a:lnTo>
                  <a:pt x="306" y="361"/>
                </a:lnTo>
                <a:lnTo>
                  <a:pt x="306" y="361"/>
                </a:lnTo>
                <a:lnTo>
                  <a:pt x="306" y="361"/>
                </a:lnTo>
                <a:lnTo>
                  <a:pt x="306" y="361"/>
                </a:lnTo>
                <a:lnTo>
                  <a:pt x="306" y="361"/>
                </a:lnTo>
                <a:lnTo>
                  <a:pt x="306" y="361"/>
                </a:lnTo>
                <a:lnTo>
                  <a:pt x="306" y="361"/>
                </a:lnTo>
                <a:lnTo>
                  <a:pt x="306" y="361"/>
                </a:lnTo>
                <a:lnTo>
                  <a:pt x="306" y="361"/>
                </a:lnTo>
                <a:lnTo>
                  <a:pt x="306" y="361"/>
                </a:lnTo>
                <a:lnTo>
                  <a:pt x="306" y="361"/>
                </a:lnTo>
                <a:lnTo>
                  <a:pt x="306" y="361"/>
                </a:lnTo>
                <a:lnTo>
                  <a:pt x="306" y="361"/>
                </a:lnTo>
                <a:lnTo>
                  <a:pt x="306" y="360"/>
                </a:lnTo>
                <a:lnTo>
                  <a:pt x="306" y="360"/>
                </a:lnTo>
                <a:lnTo>
                  <a:pt x="306" y="360"/>
                </a:lnTo>
                <a:lnTo>
                  <a:pt x="306" y="360"/>
                </a:lnTo>
                <a:lnTo>
                  <a:pt x="306" y="360"/>
                </a:lnTo>
                <a:lnTo>
                  <a:pt x="306" y="360"/>
                </a:lnTo>
                <a:lnTo>
                  <a:pt x="306" y="360"/>
                </a:lnTo>
                <a:lnTo>
                  <a:pt x="306" y="360"/>
                </a:lnTo>
                <a:lnTo>
                  <a:pt x="306" y="360"/>
                </a:lnTo>
                <a:lnTo>
                  <a:pt x="306" y="360"/>
                </a:lnTo>
                <a:lnTo>
                  <a:pt x="306" y="360"/>
                </a:lnTo>
                <a:lnTo>
                  <a:pt x="306" y="360"/>
                </a:lnTo>
                <a:lnTo>
                  <a:pt x="306" y="360"/>
                </a:lnTo>
                <a:lnTo>
                  <a:pt x="306" y="360"/>
                </a:lnTo>
                <a:lnTo>
                  <a:pt x="306" y="359"/>
                </a:lnTo>
                <a:lnTo>
                  <a:pt x="306" y="359"/>
                </a:lnTo>
                <a:lnTo>
                  <a:pt x="306" y="359"/>
                </a:lnTo>
                <a:lnTo>
                  <a:pt x="306" y="359"/>
                </a:lnTo>
                <a:lnTo>
                  <a:pt x="306" y="359"/>
                </a:lnTo>
                <a:lnTo>
                  <a:pt x="306" y="359"/>
                </a:lnTo>
                <a:lnTo>
                  <a:pt x="306" y="359"/>
                </a:lnTo>
                <a:lnTo>
                  <a:pt x="306" y="359"/>
                </a:lnTo>
                <a:lnTo>
                  <a:pt x="306" y="359"/>
                </a:lnTo>
                <a:lnTo>
                  <a:pt x="306" y="358"/>
                </a:lnTo>
                <a:lnTo>
                  <a:pt x="306" y="358"/>
                </a:lnTo>
                <a:lnTo>
                  <a:pt x="306" y="358"/>
                </a:lnTo>
                <a:lnTo>
                  <a:pt x="306" y="358"/>
                </a:lnTo>
                <a:lnTo>
                  <a:pt x="306" y="358"/>
                </a:lnTo>
                <a:lnTo>
                  <a:pt x="306" y="357"/>
                </a:lnTo>
                <a:lnTo>
                  <a:pt x="306" y="357"/>
                </a:lnTo>
                <a:lnTo>
                  <a:pt x="306" y="357"/>
                </a:lnTo>
                <a:lnTo>
                  <a:pt x="306" y="357"/>
                </a:lnTo>
                <a:lnTo>
                  <a:pt x="306" y="357"/>
                </a:lnTo>
                <a:lnTo>
                  <a:pt x="306" y="357"/>
                </a:lnTo>
                <a:lnTo>
                  <a:pt x="306" y="357"/>
                </a:lnTo>
                <a:lnTo>
                  <a:pt x="306" y="357"/>
                </a:lnTo>
                <a:lnTo>
                  <a:pt x="306" y="356"/>
                </a:lnTo>
                <a:lnTo>
                  <a:pt x="306" y="356"/>
                </a:lnTo>
                <a:lnTo>
                  <a:pt x="306" y="355"/>
                </a:lnTo>
                <a:lnTo>
                  <a:pt x="306" y="355"/>
                </a:lnTo>
                <a:lnTo>
                  <a:pt x="306" y="355"/>
                </a:lnTo>
                <a:lnTo>
                  <a:pt x="306" y="355"/>
                </a:lnTo>
                <a:lnTo>
                  <a:pt x="306" y="355"/>
                </a:lnTo>
                <a:lnTo>
                  <a:pt x="306" y="355"/>
                </a:lnTo>
                <a:lnTo>
                  <a:pt x="306" y="355"/>
                </a:lnTo>
                <a:lnTo>
                  <a:pt x="306" y="354"/>
                </a:lnTo>
                <a:lnTo>
                  <a:pt x="306" y="354"/>
                </a:lnTo>
                <a:lnTo>
                  <a:pt x="305" y="354"/>
                </a:lnTo>
                <a:lnTo>
                  <a:pt x="305" y="352"/>
                </a:lnTo>
                <a:lnTo>
                  <a:pt x="305" y="347"/>
                </a:lnTo>
                <a:lnTo>
                  <a:pt x="305" y="344"/>
                </a:lnTo>
                <a:lnTo>
                  <a:pt x="305" y="340"/>
                </a:lnTo>
                <a:lnTo>
                  <a:pt x="305" y="333"/>
                </a:lnTo>
                <a:lnTo>
                  <a:pt x="305" y="329"/>
                </a:lnTo>
                <a:lnTo>
                  <a:pt x="305" y="325"/>
                </a:lnTo>
                <a:lnTo>
                  <a:pt x="304" y="322"/>
                </a:lnTo>
                <a:lnTo>
                  <a:pt x="304" y="320"/>
                </a:lnTo>
                <a:lnTo>
                  <a:pt x="304" y="319"/>
                </a:lnTo>
                <a:lnTo>
                  <a:pt x="304" y="314"/>
                </a:lnTo>
                <a:lnTo>
                  <a:pt x="304" y="306"/>
                </a:lnTo>
                <a:lnTo>
                  <a:pt x="304" y="301"/>
                </a:lnTo>
                <a:lnTo>
                  <a:pt x="304" y="296"/>
                </a:lnTo>
                <a:lnTo>
                  <a:pt x="304" y="292"/>
                </a:lnTo>
                <a:lnTo>
                  <a:pt x="304" y="289"/>
                </a:lnTo>
                <a:lnTo>
                  <a:pt x="303" y="286"/>
                </a:lnTo>
                <a:lnTo>
                  <a:pt x="303" y="284"/>
                </a:lnTo>
                <a:lnTo>
                  <a:pt x="302" y="278"/>
                </a:lnTo>
                <a:lnTo>
                  <a:pt x="302" y="275"/>
                </a:lnTo>
                <a:lnTo>
                  <a:pt x="302" y="271"/>
                </a:lnTo>
                <a:lnTo>
                  <a:pt x="300" y="267"/>
                </a:lnTo>
                <a:lnTo>
                  <a:pt x="298" y="265"/>
                </a:lnTo>
                <a:lnTo>
                  <a:pt x="297" y="265"/>
                </a:lnTo>
                <a:lnTo>
                  <a:pt x="297" y="265"/>
                </a:lnTo>
                <a:lnTo>
                  <a:pt x="296" y="264"/>
                </a:lnTo>
                <a:lnTo>
                  <a:pt x="295" y="263"/>
                </a:lnTo>
                <a:lnTo>
                  <a:pt x="294" y="261"/>
                </a:lnTo>
                <a:lnTo>
                  <a:pt x="294" y="260"/>
                </a:lnTo>
                <a:lnTo>
                  <a:pt x="294" y="256"/>
                </a:lnTo>
                <a:lnTo>
                  <a:pt x="293" y="252"/>
                </a:lnTo>
                <a:lnTo>
                  <a:pt x="293" y="247"/>
                </a:lnTo>
                <a:lnTo>
                  <a:pt x="292" y="243"/>
                </a:lnTo>
                <a:lnTo>
                  <a:pt x="292" y="239"/>
                </a:lnTo>
                <a:lnTo>
                  <a:pt x="291" y="235"/>
                </a:lnTo>
                <a:lnTo>
                  <a:pt x="290" y="229"/>
                </a:lnTo>
                <a:lnTo>
                  <a:pt x="290" y="226"/>
                </a:lnTo>
                <a:lnTo>
                  <a:pt x="289" y="221"/>
                </a:lnTo>
                <a:lnTo>
                  <a:pt x="289" y="217"/>
                </a:lnTo>
                <a:lnTo>
                  <a:pt x="288" y="213"/>
                </a:lnTo>
                <a:lnTo>
                  <a:pt x="288" y="210"/>
                </a:lnTo>
                <a:lnTo>
                  <a:pt x="287" y="206"/>
                </a:lnTo>
                <a:lnTo>
                  <a:pt x="287" y="202"/>
                </a:lnTo>
                <a:lnTo>
                  <a:pt x="286" y="199"/>
                </a:lnTo>
                <a:lnTo>
                  <a:pt x="286" y="196"/>
                </a:lnTo>
                <a:lnTo>
                  <a:pt x="285" y="193"/>
                </a:lnTo>
                <a:lnTo>
                  <a:pt x="285" y="190"/>
                </a:lnTo>
                <a:lnTo>
                  <a:pt x="284" y="186"/>
                </a:lnTo>
                <a:lnTo>
                  <a:pt x="284" y="182"/>
                </a:lnTo>
                <a:lnTo>
                  <a:pt x="283" y="180"/>
                </a:lnTo>
                <a:lnTo>
                  <a:pt x="281" y="177"/>
                </a:lnTo>
                <a:lnTo>
                  <a:pt x="281" y="177"/>
                </a:lnTo>
                <a:lnTo>
                  <a:pt x="280" y="176"/>
                </a:lnTo>
                <a:lnTo>
                  <a:pt x="280" y="176"/>
                </a:lnTo>
                <a:lnTo>
                  <a:pt x="279" y="175"/>
                </a:lnTo>
                <a:lnTo>
                  <a:pt x="279" y="174"/>
                </a:lnTo>
                <a:lnTo>
                  <a:pt x="278" y="171"/>
                </a:lnTo>
                <a:lnTo>
                  <a:pt x="278" y="171"/>
                </a:lnTo>
                <a:lnTo>
                  <a:pt x="277" y="169"/>
                </a:lnTo>
                <a:lnTo>
                  <a:pt x="276" y="168"/>
                </a:lnTo>
                <a:lnTo>
                  <a:pt x="276" y="165"/>
                </a:lnTo>
                <a:lnTo>
                  <a:pt x="276" y="165"/>
                </a:lnTo>
                <a:lnTo>
                  <a:pt x="276" y="165"/>
                </a:lnTo>
                <a:lnTo>
                  <a:pt x="275" y="161"/>
                </a:lnTo>
                <a:lnTo>
                  <a:pt x="275" y="157"/>
                </a:lnTo>
                <a:lnTo>
                  <a:pt x="277" y="153"/>
                </a:lnTo>
                <a:lnTo>
                  <a:pt x="278" y="151"/>
                </a:lnTo>
                <a:lnTo>
                  <a:pt x="279" y="150"/>
                </a:lnTo>
                <a:lnTo>
                  <a:pt x="279" y="149"/>
                </a:lnTo>
                <a:lnTo>
                  <a:pt x="280" y="148"/>
                </a:lnTo>
                <a:lnTo>
                  <a:pt x="281" y="146"/>
                </a:lnTo>
                <a:lnTo>
                  <a:pt x="283" y="144"/>
                </a:lnTo>
                <a:lnTo>
                  <a:pt x="284" y="142"/>
                </a:lnTo>
                <a:lnTo>
                  <a:pt x="286" y="141"/>
                </a:lnTo>
                <a:lnTo>
                  <a:pt x="287" y="140"/>
                </a:lnTo>
                <a:lnTo>
                  <a:pt x="288" y="139"/>
                </a:lnTo>
                <a:lnTo>
                  <a:pt x="291" y="136"/>
                </a:lnTo>
                <a:lnTo>
                  <a:pt x="291" y="135"/>
                </a:lnTo>
                <a:lnTo>
                  <a:pt x="291" y="132"/>
                </a:lnTo>
                <a:lnTo>
                  <a:pt x="292" y="128"/>
                </a:lnTo>
                <a:lnTo>
                  <a:pt x="292" y="128"/>
                </a:lnTo>
                <a:lnTo>
                  <a:pt x="292" y="125"/>
                </a:lnTo>
                <a:lnTo>
                  <a:pt x="292" y="117"/>
                </a:lnTo>
                <a:lnTo>
                  <a:pt x="295" y="117"/>
                </a:lnTo>
                <a:lnTo>
                  <a:pt x="299" y="118"/>
                </a:lnTo>
                <a:lnTo>
                  <a:pt x="299" y="118"/>
                </a:lnTo>
                <a:lnTo>
                  <a:pt x="302" y="119"/>
                </a:lnTo>
                <a:lnTo>
                  <a:pt x="304" y="123"/>
                </a:lnTo>
                <a:lnTo>
                  <a:pt x="302" y="127"/>
                </a:lnTo>
                <a:lnTo>
                  <a:pt x="300" y="131"/>
                </a:lnTo>
                <a:lnTo>
                  <a:pt x="297" y="139"/>
                </a:lnTo>
                <a:lnTo>
                  <a:pt x="299" y="139"/>
                </a:lnTo>
                <a:lnTo>
                  <a:pt x="323" y="140"/>
                </a:lnTo>
                <a:lnTo>
                  <a:pt x="346" y="144"/>
                </a:lnTo>
                <a:lnTo>
                  <a:pt x="353" y="145"/>
                </a:lnTo>
                <a:lnTo>
                  <a:pt x="358" y="145"/>
                </a:lnTo>
                <a:lnTo>
                  <a:pt x="359" y="145"/>
                </a:lnTo>
                <a:lnTo>
                  <a:pt x="363" y="145"/>
                </a:lnTo>
                <a:lnTo>
                  <a:pt x="377" y="144"/>
                </a:lnTo>
                <a:lnTo>
                  <a:pt x="387" y="148"/>
                </a:lnTo>
                <a:lnTo>
                  <a:pt x="389" y="149"/>
                </a:lnTo>
                <a:lnTo>
                  <a:pt x="401" y="149"/>
                </a:lnTo>
                <a:lnTo>
                  <a:pt x="409" y="148"/>
                </a:lnTo>
                <a:lnTo>
                  <a:pt x="410" y="153"/>
                </a:lnTo>
                <a:lnTo>
                  <a:pt x="411" y="155"/>
                </a:lnTo>
                <a:lnTo>
                  <a:pt x="410" y="160"/>
                </a:lnTo>
                <a:lnTo>
                  <a:pt x="410" y="167"/>
                </a:lnTo>
                <a:lnTo>
                  <a:pt x="410" y="168"/>
                </a:lnTo>
                <a:lnTo>
                  <a:pt x="413" y="173"/>
                </a:lnTo>
                <a:lnTo>
                  <a:pt x="419" y="177"/>
                </a:lnTo>
                <a:lnTo>
                  <a:pt x="420" y="178"/>
                </a:lnTo>
                <a:lnTo>
                  <a:pt x="427" y="181"/>
                </a:lnTo>
                <a:lnTo>
                  <a:pt x="451" y="181"/>
                </a:lnTo>
                <a:lnTo>
                  <a:pt x="451" y="180"/>
                </a:lnTo>
                <a:lnTo>
                  <a:pt x="468" y="134"/>
                </a:lnTo>
                <a:lnTo>
                  <a:pt x="470" y="130"/>
                </a:lnTo>
                <a:lnTo>
                  <a:pt x="470" y="129"/>
                </a:lnTo>
                <a:lnTo>
                  <a:pt x="474" y="118"/>
                </a:lnTo>
                <a:lnTo>
                  <a:pt x="474" y="118"/>
                </a:lnTo>
                <a:lnTo>
                  <a:pt x="474" y="118"/>
                </a:lnTo>
                <a:lnTo>
                  <a:pt x="597" y="2"/>
                </a:lnTo>
                <a:lnTo>
                  <a:pt x="598" y="0"/>
                </a:lnTo>
                <a:lnTo>
                  <a:pt x="603" y="6"/>
                </a:lnTo>
                <a:lnTo>
                  <a:pt x="603" y="6"/>
                </a:lnTo>
                <a:lnTo>
                  <a:pt x="603" y="6"/>
                </a:lnTo>
                <a:lnTo>
                  <a:pt x="604" y="21"/>
                </a:lnTo>
                <a:lnTo>
                  <a:pt x="604" y="28"/>
                </a:lnTo>
                <a:lnTo>
                  <a:pt x="604" y="31"/>
                </a:lnTo>
                <a:lnTo>
                  <a:pt x="604" y="31"/>
                </a:lnTo>
                <a:lnTo>
                  <a:pt x="604" y="31"/>
                </a:lnTo>
                <a:lnTo>
                  <a:pt x="604" y="38"/>
                </a:lnTo>
                <a:lnTo>
                  <a:pt x="605" y="47"/>
                </a:lnTo>
                <a:lnTo>
                  <a:pt x="604" y="55"/>
                </a:lnTo>
                <a:lnTo>
                  <a:pt x="604" y="59"/>
                </a:lnTo>
                <a:lnTo>
                  <a:pt x="604" y="59"/>
                </a:lnTo>
                <a:lnTo>
                  <a:pt x="604" y="64"/>
                </a:lnTo>
                <a:lnTo>
                  <a:pt x="604" y="68"/>
                </a:lnTo>
                <a:lnTo>
                  <a:pt x="604" y="75"/>
                </a:lnTo>
                <a:lnTo>
                  <a:pt x="604" y="87"/>
                </a:lnTo>
                <a:lnTo>
                  <a:pt x="603" y="92"/>
                </a:lnTo>
                <a:lnTo>
                  <a:pt x="603" y="98"/>
                </a:lnTo>
                <a:lnTo>
                  <a:pt x="603" y="98"/>
                </a:lnTo>
                <a:lnTo>
                  <a:pt x="603" y="98"/>
                </a:lnTo>
                <a:lnTo>
                  <a:pt x="603" y="100"/>
                </a:lnTo>
                <a:lnTo>
                  <a:pt x="604" y="103"/>
                </a:lnTo>
                <a:lnTo>
                  <a:pt x="604" y="129"/>
                </a:lnTo>
                <a:lnTo>
                  <a:pt x="605" y="162"/>
                </a:lnTo>
                <a:lnTo>
                  <a:pt x="605" y="172"/>
                </a:lnTo>
                <a:lnTo>
                  <a:pt x="605" y="177"/>
                </a:lnTo>
                <a:lnTo>
                  <a:pt x="604" y="180"/>
                </a:lnTo>
                <a:lnTo>
                  <a:pt x="603" y="184"/>
                </a:lnTo>
                <a:lnTo>
                  <a:pt x="603" y="184"/>
                </a:lnTo>
                <a:lnTo>
                  <a:pt x="602" y="192"/>
                </a:lnTo>
                <a:lnTo>
                  <a:pt x="603" y="192"/>
                </a:lnTo>
                <a:lnTo>
                  <a:pt x="603" y="192"/>
                </a:lnTo>
                <a:lnTo>
                  <a:pt x="603" y="196"/>
                </a:lnTo>
                <a:lnTo>
                  <a:pt x="603" y="199"/>
                </a:lnTo>
                <a:lnTo>
                  <a:pt x="603" y="203"/>
                </a:lnTo>
                <a:lnTo>
                  <a:pt x="603" y="206"/>
                </a:lnTo>
                <a:lnTo>
                  <a:pt x="603" y="208"/>
                </a:lnTo>
                <a:lnTo>
                  <a:pt x="603" y="211"/>
                </a:lnTo>
                <a:lnTo>
                  <a:pt x="603" y="215"/>
                </a:lnTo>
                <a:lnTo>
                  <a:pt x="603" y="218"/>
                </a:lnTo>
                <a:lnTo>
                  <a:pt x="602" y="221"/>
                </a:lnTo>
                <a:lnTo>
                  <a:pt x="603" y="223"/>
                </a:lnTo>
                <a:lnTo>
                  <a:pt x="603" y="225"/>
                </a:lnTo>
                <a:lnTo>
                  <a:pt x="603" y="227"/>
                </a:lnTo>
                <a:lnTo>
                  <a:pt x="603" y="231"/>
                </a:lnTo>
                <a:lnTo>
                  <a:pt x="604" y="231"/>
                </a:lnTo>
                <a:lnTo>
                  <a:pt x="605" y="231"/>
                </a:lnTo>
                <a:lnTo>
                  <a:pt x="605" y="232"/>
                </a:lnTo>
                <a:lnTo>
                  <a:pt x="607" y="233"/>
                </a:lnTo>
                <a:lnTo>
                  <a:pt x="611" y="234"/>
                </a:lnTo>
                <a:lnTo>
                  <a:pt x="615" y="236"/>
                </a:lnTo>
                <a:lnTo>
                  <a:pt x="619" y="239"/>
                </a:lnTo>
                <a:lnTo>
                  <a:pt x="624" y="239"/>
                </a:lnTo>
                <a:lnTo>
                  <a:pt x="628" y="241"/>
                </a:lnTo>
                <a:lnTo>
                  <a:pt x="632" y="243"/>
                </a:lnTo>
                <a:lnTo>
                  <a:pt x="634" y="244"/>
                </a:lnTo>
                <a:lnTo>
                  <a:pt x="638" y="245"/>
                </a:lnTo>
                <a:lnTo>
                  <a:pt x="641" y="247"/>
                </a:lnTo>
                <a:lnTo>
                  <a:pt x="647" y="249"/>
                </a:lnTo>
                <a:lnTo>
                  <a:pt x="650" y="251"/>
                </a:lnTo>
                <a:lnTo>
                  <a:pt x="653" y="252"/>
                </a:lnTo>
                <a:lnTo>
                  <a:pt x="655" y="252"/>
                </a:lnTo>
                <a:lnTo>
                  <a:pt x="658" y="253"/>
                </a:lnTo>
                <a:lnTo>
                  <a:pt x="663" y="255"/>
                </a:lnTo>
                <a:lnTo>
                  <a:pt x="674" y="260"/>
                </a:lnTo>
                <a:lnTo>
                  <a:pt x="682" y="263"/>
                </a:lnTo>
                <a:lnTo>
                  <a:pt x="690" y="266"/>
                </a:lnTo>
                <a:lnTo>
                  <a:pt x="693" y="268"/>
                </a:lnTo>
                <a:lnTo>
                  <a:pt x="706" y="272"/>
                </a:lnTo>
                <a:lnTo>
                  <a:pt x="733" y="283"/>
                </a:lnTo>
                <a:lnTo>
                  <a:pt x="733" y="283"/>
                </a:lnTo>
                <a:lnTo>
                  <a:pt x="737" y="285"/>
                </a:lnTo>
                <a:lnTo>
                  <a:pt x="742" y="287"/>
                </a:lnTo>
                <a:lnTo>
                  <a:pt x="744" y="288"/>
                </a:lnTo>
                <a:lnTo>
                  <a:pt x="746" y="288"/>
                </a:lnTo>
                <a:lnTo>
                  <a:pt x="749" y="290"/>
                </a:lnTo>
                <a:lnTo>
                  <a:pt x="752" y="291"/>
                </a:lnTo>
                <a:lnTo>
                  <a:pt x="755" y="292"/>
                </a:lnTo>
                <a:lnTo>
                  <a:pt x="756" y="292"/>
                </a:lnTo>
                <a:lnTo>
                  <a:pt x="759" y="294"/>
                </a:lnTo>
                <a:lnTo>
                  <a:pt x="762" y="295"/>
                </a:lnTo>
                <a:lnTo>
                  <a:pt x="766" y="296"/>
                </a:lnTo>
                <a:lnTo>
                  <a:pt x="766" y="296"/>
                </a:lnTo>
                <a:lnTo>
                  <a:pt x="769" y="298"/>
                </a:lnTo>
                <a:lnTo>
                  <a:pt x="769" y="301"/>
                </a:lnTo>
                <a:lnTo>
                  <a:pt x="771" y="300"/>
                </a:lnTo>
                <a:lnTo>
                  <a:pt x="772" y="301"/>
                </a:lnTo>
                <a:lnTo>
                  <a:pt x="774" y="302"/>
                </a:lnTo>
                <a:lnTo>
                  <a:pt x="776" y="303"/>
                </a:lnTo>
                <a:lnTo>
                  <a:pt x="777" y="305"/>
                </a:lnTo>
                <a:lnTo>
                  <a:pt x="777" y="305"/>
                </a:lnTo>
                <a:lnTo>
                  <a:pt x="779" y="307"/>
                </a:lnTo>
                <a:lnTo>
                  <a:pt x="780" y="308"/>
                </a:lnTo>
                <a:lnTo>
                  <a:pt x="781" y="309"/>
                </a:lnTo>
                <a:lnTo>
                  <a:pt x="784" y="312"/>
                </a:lnTo>
                <a:lnTo>
                  <a:pt x="786" y="315"/>
                </a:lnTo>
                <a:lnTo>
                  <a:pt x="787" y="316"/>
                </a:lnTo>
                <a:lnTo>
                  <a:pt x="789" y="318"/>
                </a:lnTo>
                <a:lnTo>
                  <a:pt x="791" y="320"/>
                </a:lnTo>
                <a:lnTo>
                  <a:pt x="791" y="321"/>
                </a:lnTo>
                <a:lnTo>
                  <a:pt x="795" y="325"/>
                </a:lnTo>
                <a:lnTo>
                  <a:pt x="798" y="328"/>
                </a:lnTo>
                <a:lnTo>
                  <a:pt x="801" y="331"/>
                </a:lnTo>
                <a:lnTo>
                  <a:pt x="803" y="333"/>
                </a:lnTo>
                <a:lnTo>
                  <a:pt x="805" y="335"/>
                </a:lnTo>
                <a:lnTo>
                  <a:pt x="805" y="335"/>
                </a:lnTo>
                <a:lnTo>
                  <a:pt x="808" y="338"/>
                </a:lnTo>
                <a:lnTo>
                  <a:pt x="810" y="341"/>
                </a:lnTo>
                <a:lnTo>
                  <a:pt x="810" y="341"/>
                </a:lnTo>
                <a:lnTo>
                  <a:pt x="811" y="342"/>
                </a:lnTo>
                <a:lnTo>
                  <a:pt x="811" y="342"/>
                </a:lnTo>
                <a:lnTo>
                  <a:pt x="811" y="342"/>
                </a:lnTo>
                <a:lnTo>
                  <a:pt x="812" y="342"/>
                </a:lnTo>
                <a:lnTo>
                  <a:pt x="842" y="374"/>
                </a:lnTo>
                <a:lnTo>
                  <a:pt x="855" y="388"/>
                </a:lnTo>
                <a:lnTo>
                  <a:pt x="856" y="390"/>
                </a:lnTo>
                <a:lnTo>
                  <a:pt x="869" y="405"/>
                </a:lnTo>
                <a:lnTo>
                  <a:pt x="879" y="417"/>
                </a:lnTo>
                <a:lnTo>
                  <a:pt x="879" y="417"/>
                </a:lnTo>
                <a:lnTo>
                  <a:pt x="879" y="417"/>
                </a:lnTo>
                <a:lnTo>
                  <a:pt x="879" y="417"/>
                </a:lnTo>
                <a:lnTo>
                  <a:pt x="890" y="429"/>
                </a:lnTo>
                <a:lnTo>
                  <a:pt x="890" y="430"/>
                </a:lnTo>
                <a:lnTo>
                  <a:pt x="892" y="432"/>
                </a:lnTo>
                <a:lnTo>
                  <a:pt x="892" y="432"/>
                </a:lnTo>
                <a:lnTo>
                  <a:pt x="893" y="433"/>
                </a:lnTo>
                <a:lnTo>
                  <a:pt x="894" y="434"/>
                </a:lnTo>
                <a:lnTo>
                  <a:pt x="894" y="435"/>
                </a:lnTo>
                <a:lnTo>
                  <a:pt x="896" y="437"/>
                </a:lnTo>
                <a:lnTo>
                  <a:pt x="912" y="457"/>
                </a:lnTo>
                <a:lnTo>
                  <a:pt x="912" y="457"/>
                </a:lnTo>
                <a:lnTo>
                  <a:pt x="912" y="457"/>
                </a:lnTo>
                <a:lnTo>
                  <a:pt x="912" y="457"/>
                </a:lnTo>
                <a:lnTo>
                  <a:pt x="923" y="470"/>
                </a:lnTo>
                <a:lnTo>
                  <a:pt x="926" y="473"/>
                </a:lnTo>
                <a:lnTo>
                  <a:pt x="928" y="476"/>
                </a:lnTo>
                <a:lnTo>
                  <a:pt x="945" y="484"/>
                </a:lnTo>
                <a:lnTo>
                  <a:pt x="946" y="484"/>
                </a:lnTo>
                <a:lnTo>
                  <a:pt x="962" y="492"/>
                </a:lnTo>
                <a:lnTo>
                  <a:pt x="963" y="492"/>
                </a:lnTo>
                <a:lnTo>
                  <a:pt x="1002" y="510"/>
                </a:lnTo>
                <a:lnTo>
                  <a:pt x="1003" y="510"/>
                </a:lnTo>
                <a:lnTo>
                  <a:pt x="1010" y="513"/>
                </a:lnTo>
                <a:lnTo>
                  <a:pt x="1024" y="519"/>
                </a:lnTo>
                <a:lnTo>
                  <a:pt x="1079" y="545"/>
                </a:lnTo>
                <a:lnTo>
                  <a:pt x="1079" y="546"/>
                </a:lnTo>
                <a:lnTo>
                  <a:pt x="1079" y="546"/>
                </a:lnTo>
                <a:lnTo>
                  <a:pt x="1079" y="548"/>
                </a:lnTo>
                <a:lnTo>
                  <a:pt x="1079" y="549"/>
                </a:lnTo>
                <a:lnTo>
                  <a:pt x="1079" y="550"/>
                </a:lnTo>
                <a:lnTo>
                  <a:pt x="1080" y="551"/>
                </a:lnTo>
                <a:lnTo>
                  <a:pt x="1080" y="551"/>
                </a:lnTo>
                <a:lnTo>
                  <a:pt x="1080" y="552"/>
                </a:lnTo>
                <a:lnTo>
                  <a:pt x="1080" y="552"/>
                </a:lnTo>
                <a:lnTo>
                  <a:pt x="1080" y="553"/>
                </a:lnTo>
                <a:lnTo>
                  <a:pt x="1079" y="553"/>
                </a:lnTo>
                <a:lnTo>
                  <a:pt x="1079" y="553"/>
                </a:lnTo>
                <a:lnTo>
                  <a:pt x="1079" y="554"/>
                </a:lnTo>
                <a:lnTo>
                  <a:pt x="1079" y="554"/>
                </a:lnTo>
                <a:lnTo>
                  <a:pt x="1079" y="554"/>
                </a:lnTo>
                <a:lnTo>
                  <a:pt x="1079" y="554"/>
                </a:lnTo>
                <a:lnTo>
                  <a:pt x="1080" y="555"/>
                </a:lnTo>
                <a:lnTo>
                  <a:pt x="1080" y="555"/>
                </a:lnTo>
                <a:lnTo>
                  <a:pt x="1081" y="555"/>
                </a:lnTo>
                <a:lnTo>
                  <a:pt x="1081" y="556"/>
                </a:lnTo>
                <a:lnTo>
                  <a:pt x="1081" y="556"/>
                </a:lnTo>
                <a:lnTo>
                  <a:pt x="1081" y="557"/>
                </a:lnTo>
                <a:lnTo>
                  <a:pt x="1081" y="557"/>
                </a:lnTo>
                <a:lnTo>
                  <a:pt x="1081" y="558"/>
                </a:lnTo>
                <a:lnTo>
                  <a:pt x="1081" y="558"/>
                </a:lnTo>
                <a:lnTo>
                  <a:pt x="1081" y="559"/>
                </a:lnTo>
                <a:lnTo>
                  <a:pt x="1082" y="560"/>
                </a:lnTo>
                <a:lnTo>
                  <a:pt x="1082" y="562"/>
                </a:lnTo>
                <a:lnTo>
                  <a:pt x="1083" y="563"/>
                </a:lnTo>
                <a:lnTo>
                  <a:pt x="1083" y="564"/>
                </a:lnTo>
                <a:lnTo>
                  <a:pt x="1082" y="564"/>
                </a:lnTo>
                <a:lnTo>
                  <a:pt x="1082" y="566"/>
                </a:lnTo>
                <a:lnTo>
                  <a:pt x="1082" y="567"/>
                </a:lnTo>
                <a:lnTo>
                  <a:pt x="1082" y="567"/>
                </a:lnTo>
                <a:lnTo>
                  <a:pt x="1082" y="567"/>
                </a:lnTo>
                <a:lnTo>
                  <a:pt x="1082" y="568"/>
                </a:lnTo>
                <a:lnTo>
                  <a:pt x="1083" y="568"/>
                </a:lnTo>
                <a:lnTo>
                  <a:pt x="1083" y="568"/>
                </a:lnTo>
                <a:lnTo>
                  <a:pt x="1083" y="569"/>
                </a:lnTo>
                <a:lnTo>
                  <a:pt x="1082" y="570"/>
                </a:lnTo>
                <a:lnTo>
                  <a:pt x="1082" y="570"/>
                </a:lnTo>
                <a:lnTo>
                  <a:pt x="1082" y="571"/>
                </a:lnTo>
                <a:lnTo>
                  <a:pt x="1081" y="571"/>
                </a:lnTo>
                <a:lnTo>
                  <a:pt x="1081" y="572"/>
                </a:lnTo>
                <a:lnTo>
                  <a:pt x="1081" y="573"/>
                </a:lnTo>
                <a:lnTo>
                  <a:pt x="1081" y="574"/>
                </a:lnTo>
                <a:lnTo>
                  <a:pt x="1081" y="574"/>
                </a:lnTo>
                <a:lnTo>
                  <a:pt x="1081" y="575"/>
                </a:lnTo>
                <a:lnTo>
                  <a:pt x="1081" y="575"/>
                </a:lnTo>
                <a:lnTo>
                  <a:pt x="1082" y="576"/>
                </a:lnTo>
                <a:lnTo>
                  <a:pt x="1082" y="576"/>
                </a:lnTo>
                <a:lnTo>
                  <a:pt x="1082" y="577"/>
                </a:lnTo>
                <a:lnTo>
                  <a:pt x="1082" y="577"/>
                </a:lnTo>
                <a:lnTo>
                  <a:pt x="1082" y="578"/>
                </a:lnTo>
                <a:lnTo>
                  <a:pt x="1081" y="578"/>
                </a:lnTo>
                <a:lnTo>
                  <a:pt x="1081" y="578"/>
                </a:lnTo>
                <a:lnTo>
                  <a:pt x="1081" y="578"/>
                </a:lnTo>
                <a:lnTo>
                  <a:pt x="1080" y="578"/>
                </a:lnTo>
                <a:lnTo>
                  <a:pt x="1080" y="579"/>
                </a:lnTo>
                <a:lnTo>
                  <a:pt x="1081" y="579"/>
                </a:lnTo>
                <a:lnTo>
                  <a:pt x="1081" y="579"/>
                </a:lnTo>
                <a:lnTo>
                  <a:pt x="1081" y="580"/>
                </a:lnTo>
                <a:lnTo>
                  <a:pt x="1082" y="580"/>
                </a:lnTo>
                <a:lnTo>
                  <a:pt x="1082" y="580"/>
                </a:lnTo>
                <a:lnTo>
                  <a:pt x="1083" y="580"/>
                </a:lnTo>
                <a:lnTo>
                  <a:pt x="1083" y="580"/>
                </a:lnTo>
                <a:lnTo>
                  <a:pt x="1083" y="581"/>
                </a:lnTo>
                <a:lnTo>
                  <a:pt x="1083" y="584"/>
                </a:lnTo>
                <a:lnTo>
                  <a:pt x="1082" y="587"/>
                </a:lnTo>
                <a:lnTo>
                  <a:pt x="1083" y="587"/>
                </a:lnTo>
                <a:lnTo>
                  <a:pt x="1082" y="587"/>
                </a:lnTo>
                <a:lnTo>
                  <a:pt x="1081" y="588"/>
                </a:lnTo>
                <a:lnTo>
                  <a:pt x="1080" y="589"/>
                </a:lnTo>
                <a:lnTo>
                  <a:pt x="1080" y="590"/>
                </a:lnTo>
                <a:lnTo>
                  <a:pt x="1080" y="592"/>
                </a:lnTo>
                <a:lnTo>
                  <a:pt x="1080" y="593"/>
                </a:lnTo>
                <a:lnTo>
                  <a:pt x="1081" y="593"/>
                </a:lnTo>
                <a:lnTo>
                  <a:pt x="1083" y="593"/>
                </a:lnTo>
                <a:lnTo>
                  <a:pt x="1085" y="594"/>
                </a:lnTo>
                <a:lnTo>
                  <a:pt x="1085" y="595"/>
                </a:lnTo>
                <a:lnTo>
                  <a:pt x="1086" y="596"/>
                </a:lnTo>
                <a:lnTo>
                  <a:pt x="1086" y="598"/>
                </a:lnTo>
                <a:lnTo>
                  <a:pt x="1086" y="600"/>
                </a:lnTo>
                <a:lnTo>
                  <a:pt x="1086" y="601"/>
                </a:lnTo>
                <a:lnTo>
                  <a:pt x="1086" y="602"/>
                </a:lnTo>
                <a:lnTo>
                  <a:pt x="1088" y="603"/>
                </a:lnTo>
                <a:lnTo>
                  <a:pt x="1089" y="603"/>
                </a:lnTo>
                <a:lnTo>
                  <a:pt x="1091" y="603"/>
                </a:lnTo>
                <a:lnTo>
                  <a:pt x="1092" y="603"/>
                </a:lnTo>
                <a:lnTo>
                  <a:pt x="1093" y="604"/>
                </a:lnTo>
                <a:lnTo>
                  <a:pt x="1093" y="605"/>
                </a:lnTo>
                <a:lnTo>
                  <a:pt x="1094" y="606"/>
                </a:lnTo>
                <a:lnTo>
                  <a:pt x="1096" y="606"/>
                </a:lnTo>
                <a:lnTo>
                  <a:pt x="1096" y="607"/>
                </a:lnTo>
                <a:lnTo>
                  <a:pt x="1096" y="610"/>
                </a:lnTo>
                <a:lnTo>
                  <a:pt x="1096" y="610"/>
                </a:lnTo>
                <a:lnTo>
                  <a:pt x="1096" y="612"/>
                </a:lnTo>
                <a:lnTo>
                  <a:pt x="1096" y="614"/>
                </a:lnTo>
                <a:lnTo>
                  <a:pt x="1096" y="617"/>
                </a:lnTo>
                <a:lnTo>
                  <a:pt x="1097" y="619"/>
                </a:lnTo>
                <a:lnTo>
                  <a:pt x="1096" y="619"/>
                </a:lnTo>
                <a:lnTo>
                  <a:pt x="1096" y="621"/>
                </a:lnTo>
                <a:lnTo>
                  <a:pt x="1096" y="621"/>
                </a:lnTo>
                <a:lnTo>
                  <a:pt x="1097" y="622"/>
                </a:lnTo>
                <a:lnTo>
                  <a:pt x="1097" y="622"/>
                </a:lnTo>
                <a:lnTo>
                  <a:pt x="1096" y="624"/>
                </a:lnTo>
                <a:lnTo>
                  <a:pt x="1097" y="625"/>
                </a:lnTo>
                <a:lnTo>
                  <a:pt x="1097" y="626"/>
                </a:lnTo>
                <a:lnTo>
                  <a:pt x="1097" y="626"/>
                </a:lnTo>
                <a:lnTo>
                  <a:pt x="1097" y="627"/>
                </a:lnTo>
                <a:lnTo>
                  <a:pt x="1097" y="628"/>
                </a:lnTo>
                <a:lnTo>
                  <a:pt x="1097" y="630"/>
                </a:lnTo>
                <a:lnTo>
                  <a:pt x="1097" y="632"/>
                </a:lnTo>
                <a:lnTo>
                  <a:pt x="1096" y="632"/>
                </a:lnTo>
                <a:lnTo>
                  <a:pt x="1094" y="632"/>
                </a:lnTo>
                <a:lnTo>
                  <a:pt x="1093" y="633"/>
                </a:lnTo>
                <a:lnTo>
                  <a:pt x="1093" y="634"/>
                </a:lnTo>
                <a:lnTo>
                  <a:pt x="1092" y="635"/>
                </a:lnTo>
                <a:lnTo>
                  <a:pt x="1092" y="636"/>
                </a:lnTo>
                <a:lnTo>
                  <a:pt x="1092" y="637"/>
                </a:lnTo>
                <a:lnTo>
                  <a:pt x="1091" y="639"/>
                </a:lnTo>
                <a:lnTo>
                  <a:pt x="1089" y="640"/>
                </a:lnTo>
                <a:lnTo>
                  <a:pt x="1088" y="641"/>
                </a:lnTo>
                <a:lnTo>
                  <a:pt x="1086" y="642"/>
                </a:lnTo>
                <a:lnTo>
                  <a:pt x="1084" y="645"/>
                </a:lnTo>
                <a:lnTo>
                  <a:pt x="1084" y="646"/>
                </a:lnTo>
                <a:lnTo>
                  <a:pt x="1084" y="647"/>
                </a:lnTo>
                <a:lnTo>
                  <a:pt x="1085" y="648"/>
                </a:lnTo>
                <a:lnTo>
                  <a:pt x="1086" y="649"/>
                </a:lnTo>
                <a:lnTo>
                  <a:pt x="1087" y="651"/>
                </a:lnTo>
                <a:lnTo>
                  <a:pt x="1088" y="651"/>
                </a:lnTo>
                <a:lnTo>
                  <a:pt x="1089" y="653"/>
                </a:lnTo>
                <a:lnTo>
                  <a:pt x="1090" y="653"/>
                </a:lnTo>
                <a:lnTo>
                  <a:pt x="1089" y="655"/>
                </a:lnTo>
                <a:lnTo>
                  <a:pt x="1090" y="656"/>
                </a:lnTo>
                <a:lnTo>
                  <a:pt x="1091" y="657"/>
                </a:lnTo>
                <a:lnTo>
                  <a:pt x="1092" y="658"/>
                </a:lnTo>
                <a:lnTo>
                  <a:pt x="1093" y="659"/>
                </a:lnTo>
                <a:lnTo>
                  <a:pt x="1094" y="660"/>
                </a:lnTo>
                <a:lnTo>
                  <a:pt x="1095" y="661"/>
                </a:lnTo>
                <a:lnTo>
                  <a:pt x="1096" y="661"/>
                </a:lnTo>
                <a:lnTo>
                  <a:pt x="1096" y="662"/>
                </a:lnTo>
                <a:lnTo>
                  <a:pt x="1097" y="663"/>
                </a:lnTo>
                <a:lnTo>
                  <a:pt x="1097" y="665"/>
                </a:lnTo>
                <a:lnTo>
                  <a:pt x="1097" y="666"/>
                </a:lnTo>
                <a:lnTo>
                  <a:pt x="1098" y="667"/>
                </a:lnTo>
                <a:lnTo>
                  <a:pt x="1098" y="668"/>
                </a:lnTo>
                <a:lnTo>
                  <a:pt x="1098" y="668"/>
                </a:lnTo>
                <a:lnTo>
                  <a:pt x="1098" y="669"/>
                </a:lnTo>
                <a:lnTo>
                  <a:pt x="1099" y="670"/>
                </a:lnTo>
                <a:lnTo>
                  <a:pt x="1099" y="671"/>
                </a:lnTo>
                <a:lnTo>
                  <a:pt x="1099" y="672"/>
                </a:lnTo>
                <a:lnTo>
                  <a:pt x="1099" y="673"/>
                </a:lnTo>
                <a:lnTo>
                  <a:pt x="1100" y="676"/>
                </a:lnTo>
                <a:lnTo>
                  <a:pt x="1101" y="677"/>
                </a:lnTo>
                <a:lnTo>
                  <a:pt x="1101" y="678"/>
                </a:lnTo>
                <a:lnTo>
                  <a:pt x="1101" y="678"/>
                </a:lnTo>
                <a:lnTo>
                  <a:pt x="1101" y="679"/>
                </a:lnTo>
                <a:lnTo>
                  <a:pt x="1101" y="680"/>
                </a:lnTo>
                <a:lnTo>
                  <a:pt x="1101" y="681"/>
                </a:lnTo>
                <a:lnTo>
                  <a:pt x="1101" y="681"/>
                </a:lnTo>
                <a:lnTo>
                  <a:pt x="1101" y="682"/>
                </a:lnTo>
                <a:lnTo>
                  <a:pt x="1101" y="683"/>
                </a:lnTo>
                <a:lnTo>
                  <a:pt x="1101" y="683"/>
                </a:lnTo>
                <a:lnTo>
                  <a:pt x="1102" y="684"/>
                </a:lnTo>
                <a:lnTo>
                  <a:pt x="1103" y="685"/>
                </a:lnTo>
                <a:lnTo>
                  <a:pt x="1103" y="685"/>
                </a:lnTo>
                <a:lnTo>
                  <a:pt x="1104" y="686"/>
                </a:lnTo>
                <a:lnTo>
                  <a:pt x="1105" y="687"/>
                </a:lnTo>
                <a:lnTo>
                  <a:pt x="1105" y="689"/>
                </a:lnTo>
                <a:lnTo>
                  <a:pt x="1106" y="689"/>
                </a:lnTo>
                <a:lnTo>
                  <a:pt x="1106" y="690"/>
                </a:lnTo>
                <a:lnTo>
                  <a:pt x="1107" y="691"/>
                </a:lnTo>
                <a:lnTo>
                  <a:pt x="1107" y="692"/>
                </a:lnTo>
                <a:lnTo>
                  <a:pt x="1108" y="693"/>
                </a:lnTo>
                <a:lnTo>
                  <a:pt x="1108" y="694"/>
                </a:lnTo>
                <a:lnTo>
                  <a:pt x="1108" y="695"/>
                </a:lnTo>
                <a:lnTo>
                  <a:pt x="1108" y="696"/>
                </a:lnTo>
                <a:lnTo>
                  <a:pt x="1108" y="697"/>
                </a:lnTo>
                <a:lnTo>
                  <a:pt x="1109" y="698"/>
                </a:lnTo>
                <a:lnTo>
                  <a:pt x="1109" y="699"/>
                </a:lnTo>
                <a:lnTo>
                  <a:pt x="1110" y="699"/>
                </a:lnTo>
                <a:lnTo>
                  <a:pt x="1110" y="700"/>
                </a:lnTo>
                <a:lnTo>
                  <a:pt x="1111" y="701"/>
                </a:lnTo>
                <a:lnTo>
                  <a:pt x="1111" y="701"/>
                </a:lnTo>
                <a:lnTo>
                  <a:pt x="1111" y="702"/>
                </a:lnTo>
                <a:lnTo>
                  <a:pt x="1112" y="703"/>
                </a:lnTo>
                <a:lnTo>
                  <a:pt x="1112" y="704"/>
                </a:lnTo>
                <a:lnTo>
                  <a:pt x="1113" y="705"/>
                </a:lnTo>
                <a:lnTo>
                  <a:pt x="1113" y="706"/>
                </a:lnTo>
                <a:lnTo>
                  <a:pt x="1113" y="707"/>
                </a:lnTo>
                <a:lnTo>
                  <a:pt x="1113" y="708"/>
                </a:lnTo>
                <a:lnTo>
                  <a:pt x="1113" y="708"/>
                </a:lnTo>
                <a:lnTo>
                  <a:pt x="1113" y="709"/>
                </a:lnTo>
                <a:lnTo>
                  <a:pt x="1113" y="711"/>
                </a:lnTo>
                <a:lnTo>
                  <a:pt x="1113" y="711"/>
                </a:lnTo>
                <a:lnTo>
                  <a:pt x="1114" y="712"/>
                </a:lnTo>
                <a:lnTo>
                  <a:pt x="1114" y="713"/>
                </a:lnTo>
                <a:lnTo>
                  <a:pt x="1115" y="714"/>
                </a:lnTo>
                <a:lnTo>
                  <a:pt x="1116" y="717"/>
                </a:lnTo>
                <a:lnTo>
                  <a:pt x="1116" y="718"/>
                </a:lnTo>
                <a:lnTo>
                  <a:pt x="1117" y="719"/>
                </a:lnTo>
                <a:lnTo>
                  <a:pt x="1117" y="719"/>
                </a:lnTo>
                <a:lnTo>
                  <a:pt x="1117" y="721"/>
                </a:lnTo>
                <a:lnTo>
                  <a:pt x="1117" y="722"/>
                </a:lnTo>
                <a:lnTo>
                  <a:pt x="1117" y="723"/>
                </a:lnTo>
                <a:lnTo>
                  <a:pt x="1116" y="724"/>
                </a:lnTo>
                <a:lnTo>
                  <a:pt x="1116" y="725"/>
                </a:lnTo>
                <a:lnTo>
                  <a:pt x="1117" y="726"/>
                </a:lnTo>
                <a:lnTo>
                  <a:pt x="1117" y="726"/>
                </a:lnTo>
                <a:lnTo>
                  <a:pt x="1117" y="727"/>
                </a:lnTo>
                <a:lnTo>
                  <a:pt x="1118" y="727"/>
                </a:lnTo>
                <a:lnTo>
                  <a:pt x="1118" y="728"/>
                </a:lnTo>
                <a:lnTo>
                  <a:pt x="1119" y="729"/>
                </a:lnTo>
                <a:lnTo>
                  <a:pt x="1119" y="729"/>
                </a:lnTo>
                <a:lnTo>
                  <a:pt x="1119" y="729"/>
                </a:lnTo>
                <a:lnTo>
                  <a:pt x="1119" y="730"/>
                </a:lnTo>
                <a:lnTo>
                  <a:pt x="1119" y="731"/>
                </a:lnTo>
                <a:lnTo>
                  <a:pt x="1119" y="731"/>
                </a:lnTo>
                <a:lnTo>
                  <a:pt x="1119" y="732"/>
                </a:lnTo>
                <a:lnTo>
                  <a:pt x="1120" y="732"/>
                </a:lnTo>
                <a:lnTo>
                  <a:pt x="1120" y="733"/>
                </a:lnTo>
                <a:lnTo>
                  <a:pt x="1121" y="733"/>
                </a:lnTo>
                <a:lnTo>
                  <a:pt x="1122" y="734"/>
                </a:lnTo>
                <a:lnTo>
                  <a:pt x="1123" y="734"/>
                </a:lnTo>
                <a:lnTo>
                  <a:pt x="1123" y="735"/>
                </a:lnTo>
                <a:lnTo>
                  <a:pt x="1124" y="735"/>
                </a:lnTo>
                <a:lnTo>
                  <a:pt x="1125" y="736"/>
                </a:lnTo>
                <a:lnTo>
                  <a:pt x="1125" y="736"/>
                </a:lnTo>
                <a:lnTo>
                  <a:pt x="1124" y="737"/>
                </a:lnTo>
                <a:lnTo>
                  <a:pt x="1123" y="738"/>
                </a:lnTo>
                <a:lnTo>
                  <a:pt x="1123" y="739"/>
                </a:lnTo>
                <a:lnTo>
                  <a:pt x="1122" y="740"/>
                </a:lnTo>
                <a:lnTo>
                  <a:pt x="1122" y="740"/>
                </a:lnTo>
                <a:lnTo>
                  <a:pt x="1123" y="741"/>
                </a:lnTo>
                <a:lnTo>
                  <a:pt x="1123" y="742"/>
                </a:lnTo>
                <a:lnTo>
                  <a:pt x="1124" y="742"/>
                </a:lnTo>
                <a:lnTo>
                  <a:pt x="1124" y="743"/>
                </a:lnTo>
                <a:lnTo>
                  <a:pt x="1124" y="744"/>
                </a:lnTo>
                <a:lnTo>
                  <a:pt x="1125" y="744"/>
                </a:lnTo>
                <a:lnTo>
                  <a:pt x="1125" y="745"/>
                </a:lnTo>
                <a:lnTo>
                  <a:pt x="1125" y="746"/>
                </a:lnTo>
                <a:lnTo>
                  <a:pt x="1126" y="746"/>
                </a:lnTo>
                <a:lnTo>
                  <a:pt x="1126" y="747"/>
                </a:lnTo>
                <a:lnTo>
                  <a:pt x="1127" y="749"/>
                </a:lnTo>
                <a:lnTo>
                  <a:pt x="1128" y="749"/>
                </a:lnTo>
                <a:lnTo>
                  <a:pt x="1128" y="750"/>
                </a:lnTo>
                <a:lnTo>
                  <a:pt x="1129" y="750"/>
                </a:lnTo>
                <a:lnTo>
                  <a:pt x="1129" y="750"/>
                </a:lnTo>
                <a:lnTo>
                  <a:pt x="1130" y="750"/>
                </a:lnTo>
                <a:lnTo>
                  <a:pt x="1130" y="751"/>
                </a:lnTo>
                <a:lnTo>
                  <a:pt x="1130" y="752"/>
                </a:lnTo>
                <a:lnTo>
                  <a:pt x="1130" y="752"/>
                </a:lnTo>
                <a:lnTo>
                  <a:pt x="1131" y="753"/>
                </a:lnTo>
                <a:lnTo>
                  <a:pt x="1132" y="754"/>
                </a:lnTo>
                <a:lnTo>
                  <a:pt x="1134" y="755"/>
                </a:lnTo>
                <a:lnTo>
                  <a:pt x="1134" y="756"/>
                </a:lnTo>
                <a:lnTo>
                  <a:pt x="1135" y="756"/>
                </a:lnTo>
                <a:lnTo>
                  <a:pt x="1136" y="757"/>
                </a:lnTo>
                <a:lnTo>
                  <a:pt x="1136" y="758"/>
                </a:lnTo>
                <a:lnTo>
                  <a:pt x="1137" y="759"/>
                </a:lnTo>
                <a:lnTo>
                  <a:pt x="1137" y="759"/>
                </a:lnTo>
                <a:lnTo>
                  <a:pt x="1137" y="760"/>
                </a:lnTo>
                <a:lnTo>
                  <a:pt x="1137" y="761"/>
                </a:lnTo>
                <a:lnTo>
                  <a:pt x="1137" y="762"/>
                </a:lnTo>
                <a:lnTo>
                  <a:pt x="1137" y="763"/>
                </a:lnTo>
                <a:lnTo>
                  <a:pt x="1137" y="764"/>
                </a:lnTo>
                <a:lnTo>
                  <a:pt x="1137" y="765"/>
                </a:lnTo>
                <a:lnTo>
                  <a:pt x="1137" y="766"/>
                </a:lnTo>
                <a:lnTo>
                  <a:pt x="1137" y="769"/>
                </a:lnTo>
                <a:lnTo>
                  <a:pt x="1137" y="770"/>
                </a:lnTo>
                <a:lnTo>
                  <a:pt x="1137" y="772"/>
                </a:lnTo>
                <a:lnTo>
                  <a:pt x="1137" y="773"/>
                </a:lnTo>
                <a:lnTo>
                  <a:pt x="1138" y="774"/>
                </a:lnTo>
                <a:lnTo>
                  <a:pt x="1138" y="775"/>
                </a:lnTo>
                <a:lnTo>
                  <a:pt x="1139" y="776"/>
                </a:lnTo>
                <a:lnTo>
                  <a:pt x="1139" y="776"/>
                </a:lnTo>
                <a:lnTo>
                  <a:pt x="1141" y="778"/>
                </a:lnTo>
                <a:lnTo>
                  <a:pt x="1141" y="778"/>
                </a:lnTo>
                <a:lnTo>
                  <a:pt x="1144" y="781"/>
                </a:lnTo>
                <a:lnTo>
                  <a:pt x="1145" y="782"/>
                </a:lnTo>
                <a:lnTo>
                  <a:pt x="1146" y="783"/>
                </a:lnTo>
                <a:lnTo>
                  <a:pt x="1147" y="784"/>
                </a:lnTo>
                <a:lnTo>
                  <a:pt x="1148" y="785"/>
                </a:lnTo>
                <a:lnTo>
                  <a:pt x="1148" y="786"/>
                </a:lnTo>
                <a:lnTo>
                  <a:pt x="1148" y="786"/>
                </a:lnTo>
                <a:lnTo>
                  <a:pt x="1148" y="787"/>
                </a:lnTo>
                <a:lnTo>
                  <a:pt x="1147" y="788"/>
                </a:lnTo>
                <a:lnTo>
                  <a:pt x="1147" y="788"/>
                </a:lnTo>
                <a:lnTo>
                  <a:pt x="1145" y="789"/>
                </a:lnTo>
                <a:lnTo>
                  <a:pt x="1145" y="789"/>
                </a:lnTo>
                <a:lnTo>
                  <a:pt x="1144" y="790"/>
                </a:lnTo>
                <a:lnTo>
                  <a:pt x="1144" y="791"/>
                </a:lnTo>
                <a:lnTo>
                  <a:pt x="1144" y="792"/>
                </a:lnTo>
                <a:lnTo>
                  <a:pt x="1145" y="793"/>
                </a:lnTo>
                <a:lnTo>
                  <a:pt x="1146" y="794"/>
                </a:lnTo>
                <a:lnTo>
                  <a:pt x="1146" y="794"/>
                </a:lnTo>
                <a:lnTo>
                  <a:pt x="1146" y="795"/>
                </a:lnTo>
                <a:lnTo>
                  <a:pt x="1147" y="796"/>
                </a:lnTo>
                <a:lnTo>
                  <a:pt x="1149" y="797"/>
                </a:lnTo>
                <a:lnTo>
                  <a:pt x="1150" y="797"/>
                </a:lnTo>
                <a:lnTo>
                  <a:pt x="1151" y="798"/>
                </a:lnTo>
                <a:lnTo>
                  <a:pt x="1152" y="799"/>
                </a:lnTo>
                <a:lnTo>
                  <a:pt x="1153" y="800"/>
                </a:lnTo>
                <a:lnTo>
                  <a:pt x="1153" y="801"/>
                </a:lnTo>
                <a:lnTo>
                  <a:pt x="1153" y="802"/>
                </a:lnTo>
                <a:lnTo>
                  <a:pt x="1152" y="803"/>
                </a:lnTo>
                <a:lnTo>
                  <a:pt x="1152" y="803"/>
                </a:lnTo>
                <a:lnTo>
                  <a:pt x="1152" y="804"/>
                </a:lnTo>
                <a:lnTo>
                  <a:pt x="1153" y="805"/>
                </a:lnTo>
                <a:lnTo>
                  <a:pt x="1153" y="806"/>
                </a:lnTo>
                <a:lnTo>
                  <a:pt x="1153" y="806"/>
                </a:lnTo>
                <a:lnTo>
                  <a:pt x="1154" y="808"/>
                </a:lnTo>
                <a:lnTo>
                  <a:pt x="1155" y="809"/>
                </a:lnTo>
                <a:lnTo>
                  <a:pt x="1155" y="809"/>
                </a:lnTo>
                <a:lnTo>
                  <a:pt x="1156" y="810"/>
                </a:lnTo>
                <a:lnTo>
                  <a:pt x="1156" y="811"/>
                </a:lnTo>
                <a:lnTo>
                  <a:pt x="1157" y="812"/>
                </a:lnTo>
                <a:lnTo>
                  <a:pt x="1157" y="813"/>
                </a:lnTo>
                <a:lnTo>
                  <a:pt x="1157" y="813"/>
                </a:lnTo>
                <a:lnTo>
                  <a:pt x="1157" y="813"/>
                </a:lnTo>
                <a:lnTo>
                  <a:pt x="1158" y="813"/>
                </a:lnTo>
                <a:lnTo>
                  <a:pt x="1158" y="814"/>
                </a:lnTo>
                <a:lnTo>
                  <a:pt x="1159" y="815"/>
                </a:lnTo>
                <a:lnTo>
                  <a:pt x="1159" y="817"/>
                </a:lnTo>
                <a:lnTo>
                  <a:pt x="1160" y="818"/>
                </a:lnTo>
                <a:lnTo>
                  <a:pt x="1161" y="819"/>
                </a:lnTo>
                <a:lnTo>
                  <a:pt x="1162" y="820"/>
                </a:lnTo>
                <a:lnTo>
                  <a:pt x="1163" y="821"/>
                </a:lnTo>
                <a:lnTo>
                  <a:pt x="1164" y="821"/>
                </a:lnTo>
                <a:lnTo>
                  <a:pt x="1164" y="822"/>
                </a:lnTo>
                <a:lnTo>
                  <a:pt x="1165" y="824"/>
                </a:lnTo>
                <a:lnTo>
                  <a:pt x="1165" y="824"/>
                </a:lnTo>
                <a:lnTo>
                  <a:pt x="1166" y="825"/>
                </a:lnTo>
                <a:lnTo>
                  <a:pt x="1167" y="825"/>
                </a:lnTo>
                <a:lnTo>
                  <a:pt x="1168" y="825"/>
                </a:lnTo>
                <a:lnTo>
                  <a:pt x="1169" y="826"/>
                </a:lnTo>
                <a:lnTo>
                  <a:pt x="1170" y="828"/>
                </a:lnTo>
                <a:lnTo>
                  <a:pt x="1171" y="828"/>
                </a:lnTo>
                <a:lnTo>
                  <a:pt x="1171" y="829"/>
                </a:lnTo>
                <a:lnTo>
                  <a:pt x="1172" y="831"/>
                </a:lnTo>
                <a:lnTo>
                  <a:pt x="1172" y="832"/>
                </a:lnTo>
                <a:lnTo>
                  <a:pt x="1173" y="832"/>
                </a:lnTo>
                <a:lnTo>
                  <a:pt x="1173" y="832"/>
                </a:lnTo>
                <a:lnTo>
                  <a:pt x="1173" y="832"/>
                </a:lnTo>
                <a:lnTo>
                  <a:pt x="1174" y="832"/>
                </a:lnTo>
                <a:lnTo>
                  <a:pt x="1175" y="832"/>
                </a:lnTo>
                <a:lnTo>
                  <a:pt x="1176" y="833"/>
                </a:lnTo>
                <a:lnTo>
                  <a:pt x="1177" y="834"/>
                </a:lnTo>
                <a:lnTo>
                  <a:pt x="1177" y="834"/>
                </a:lnTo>
                <a:lnTo>
                  <a:pt x="1177" y="835"/>
                </a:lnTo>
                <a:lnTo>
                  <a:pt x="1177" y="836"/>
                </a:lnTo>
                <a:lnTo>
                  <a:pt x="1178" y="836"/>
                </a:lnTo>
                <a:lnTo>
                  <a:pt x="1178" y="837"/>
                </a:lnTo>
                <a:lnTo>
                  <a:pt x="1179" y="837"/>
                </a:lnTo>
                <a:lnTo>
                  <a:pt x="1179" y="837"/>
                </a:lnTo>
                <a:lnTo>
                  <a:pt x="1180" y="838"/>
                </a:lnTo>
                <a:lnTo>
                  <a:pt x="1182" y="838"/>
                </a:lnTo>
                <a:lnTo>
                  <a:pt x="1184" y="838"/>
                </a:lnTo>
                <a:lnTo>
                  <a:pt x="1184" y="838"/>
                </a:lnTo>
                <a:lnTo>
                  <a:pt x="1187" y="839"/>
                </a:lnTo>
                <a:lnTo>
                  <a:pt x="1189" y="840"/>
                </a:lnTo>
                <a:lnTo>
                  <a:pt x="1190" y="841"/>
                </a:lnTo>
                <a:lnTo>
                  <a:pt x="1191" y="842"/>
                </a:lnTo>
                <a:lnTo>
                  <a:pt x="1191" y="842"/>
                </a:lnTo>
                <a:lnTo>
                  <a:pt x="1192" y="843"/>
                </a:lnTo>
                <a:lnTo>
                  <a:pt x="1193" y="845"/>
                </a:lnTo>
                <a:lnTo>
                  <a:pt x="1193" y="845"/>
                </a:lnTo>
                <a:lnTo>
                  <a:pt x="1193" y="846"/>
                </a:lnTo>
                <a:lnTo>
                  <a:pt x="1194" y="847"/>
                </a:lnTo>
                <a:lnTo>
                  <a:pt x="1194" y="849"/>
                </a:lnTo>
                <a:lnTo>
                  <a:pt x="1194" y="851"/>
                </a:lnTo>
                <a:lnTo>
                  <a:pt x="1194" y="852"/>
                </a:lnTo>
                <a:lnTo>
                  <a:pt x="1194" y="853"/>
                </a:lnTo>
                <a:lnTo>
                  <a:pt x="1194" y="855"/>
                </a:lnTo>
                <a:lnTo>
                  <a:pt x="1195" y="856"/>
                </a:lnTo>
                <a:lnTo>
                  <a:pt x="1195" y="857"/>
                </a:lnTo>
                <a:lnTo>
                  <a:pt x="1195" y="857"/>
                </a:lnTo>
                <a:lnTo>
                  <a:pt x="1195" y="858"/>
                </a:lnTo>
                <a:lnTo>
                  <a:pt x="1195" y="858"/>
                </a:lnTo>
                <a:lnTo>
                  <a:pt x="1195" y="859"/>
                </a:lnTo>
                <a:lnTo>
                  <a:pt x="1195" y="860"/>
                </a:lnTo>
                <a:lnTo>
                  <a:pt x="1194" y="862"/>
                </a:lnTo>
                <a:lnTo>
                  <a:pt x="1194" y="864"/>
                </a:lnTo>
                <a:lnTo>
                  <a:pt x="1195" y="865"/>
                </a:lnTo>
                <a:lnTo>
                  <a:pt x="1195" y="866"/>
                </a:lnTo>
                <a:lnTo>
                  <a:pt x="1196" y="868"/>
                </a:lnTo>
                <a:lnTo>
                  <a:pt x="1197" y="868"/>
                </a:lnTo>
                <a:lnTo>
                  <a:pt x="1198" y="869"/>
                </a:lnTo>
                <a:lnTo>
                  <a:pt x="1200" y="871"/>
                </a:lnTo>
                <a:lnTo>
                  <a:pt x="1202" y="872"/>
                </a:lnTo>
                <a:lnTo>
                  <a:pt x="1202" y="874"/>
                </a:lnTo>
                <a:lnTo>
                  <a:pt x="1202" y="875"/>
                </a:lnTo>
                <a:lnTo>
                  <a:pt x="1202" y="876"/>
                </a:lnTo>
                <a:lnTo>
                  <a:pt x="1202" y="877"/>
                </a:lnTo>
                <a:lnTo>
                  <a:pt x="1202" y="878"/>
                </a:lnTo>
                <a:lnTo>
                  <a:pt x="1203" y="878"/>
                </a:lnTo>
                <a:lnTo>
                  <a:pt x="1204" y="879"/>
                </a:lnTo>
                <a:lnTo>
                  <a:pt x="1204" y="879"/>
                </a:lnTo>
                <a:lnTo>
                  <a:pt x="1204" y="880"/>
                </a:lnTo>
                <a:lnTo>
                  <a:pt x="1205" y="880"/>
                </a:lnTo>
                <a:lnTo>
                  <a:pt x="1205" y="881"/>
                </a:lnTo>
                <a:lnTo>
                  <a:pt x="1207" y="881"/>
                </a:lnTo>
                <a:lnTo>
                  <a:pt x="1208" y="882"/>
                </a:lnTo>
                <a:lnTo>
                  <a:pt x="1209" y="882"/>
                </a:lnTo>
                <a:lnTo>
                  <a:pt x="1210" y="883"/>
                </a:lnTo>
                <a:lnTo>
                  <a:pt x="1211" y="883"/>
                </a:lnTo>
                <a:lnTo>
                  <a:pt x="1212" y="884"/>
                </a:lnTo>
                <a:lnTo>
                  <a:pt x="1213" y="884"/>
                </a:lnTo>
                <a:lnTo>
                  <a:pt x="1213" y="885"/>
                </a:lnTo>
                <a:lnTo>
                  <a:pt x="1214" y="886"/>
                </a:lnTo>
                <a:lnTo>
                  <a:pt x="1215" y="887"/>
                </a:lnTo>
                <a:lnTo>
                  <a:pt x="1215" y="887"/>
                </a:lnTo>
                <a:lnTo>
                  <a:pt x="1216" y="888"/>
                </a:lnTo>
                <a:lnTo>
                  <a:pt x="1217" y="889"/>
                </a:lnTo>
                <a:lnTo>
                  <a:pt x="1217" y="889"/>
                </a:lnTo>
                <a:lnTo>
                  <a:pt x="1217" y="891"/>
                </a:lnTo>
                <a:lnTo>
                  <a:pt x="1218" y="891"/>
                </a:lnTo>
                <a:lnTo>
                  <a:pt x="1218" y="892"/>
                </a:lnTo>
                <a:lnTo>
                  <a:pt x="1219" y="892"/>
                </a:lnTo>
                <a:lnTo>
                  <a:pt x="1220" y="893"/>
                </a:lnTo>
                <a:lnTo>
                  <a:pt x="1221" y="893"/>
                </a:lnTo>
                <a:lnTo>
                  <a:pt x="1221" y="894"/>
                </a:lnTo>
                <a:lnTo>
                  <a:pt x="1222" y="895"/>
                </a:lnTo>
                <a:lnTo>
                  <a:pt x="1223" y="895"/>
                </a:lnTo>
                <a:lnTo>
                  <a:pt x="1223" y="895"/>
                </a:lnTo>
                <a:lnTo>
                  <a:pt x="1224" y="895"/>
                </a:lnTo>
                <a:lnTo>
                  <a:pt x="1225" y="896"/>
                </a:lnTo>
                <a:lnTo>
                  <a:pt x="1226" y="897"/>
                </a:lnTo>
                <a:lnTo>
                  <a:pt x="1227" y="898"/>
                </a:lnTo>
                <a:lnTo>
                  <a:pt x="1227" y="899"/>
                </a:lnTo>
                <a:lnTo>
                  <a:pt x="1226" y="899"/>
                </a:lnTo>
                <a:lnTo>
                  <a:pt x="1226" y="899"/>
                </a:lnTo>
                <a:lnTo>
                  <a:pt x="1226" y="899"/>
                </a:lnTo>
                <a:lnTo>
                  <a:pt x="1226" y="900"/>
                </a:lnTo>
                <a:lnTo>
                  <a:pt x="1227" y="901"/>
                </a:lnTo>
                <a:lnTo>
                  <a:pt x="1227" y="902"/>
                </a:lnTo>
                <a:lnTo>
                  <a:pt x="1227" y="903"/>
                </a:lnTo>
                <a:lnTo>
                  <a:pt x="1228" y="905"/>
                </a:lnTo>
                <a:lnTo>
                  <a:pt x="1228" y="905"/>
                </a:lnTo>
                <a:lnTo>
                  <a:pt x="1229" y="906"/>
                </a:lnTo>
                <a:lnTo>
                  <a:pt x="1229" y="907"/>
                </a:lnTo>
                <a:lnTo>
                  <a:pt x="1232" y="910"/>
                </a:lnTo>
                <a:lnTo>
                  <a:pt x="1233" y="911"/>
                </a:lnTo>
                <a:lnTo>
                  <a:pt x="1234" y="911"/>
                </a:lnTo>
                <a:lnTo>
                  <a:pt x="1234" y="913"/>
                </a:lnTo>
                <a:lnTo>
                  <a:pt x="1235" y="913"/>
                </a:lnTo>
                <a:lnTo>
                  <a:pt x="1237" y="914"/>
                </a:lnTo>
                <a:lnTo>
                  <a:pt x="1238" y="915"/>
                </a:lnTo>
                <a:lnTo>
                  <a:pt x="1239" y="916"/>
                </a:lnTo>
                <a:lnTo>
                  <a:pt x="1240" y="916"/>
                </a:lnTo>
                <a:lnTo>
                  <a:pt x="1242" y="917"/>
                </a:lnTo>
                <a:lnTo>
                  <a:pt x="1243" y="918"/>
                </a:lnTo>
                <a:lnTo>
                  <a:pt x="1245" y="919"/>
                </a:lnTo>
                <a:lnTo>
                  <a:pt x="1246" y="919"/>
                </a:lnTo>
                <a:lnTo>
                  <a:pt x="1248" y="919"/>
                </a:lnTo>
                <a:lnTo>
                  <a:pt x="1250" y="919"/>
                </a:lnTo>
                <a:lnTo>
                  <a:pt x="1251" y="919"/>
                </a:lnTo>
                <a:lnTo>
                  <a:pt x="1253" y="918"/>
                </a:lnTo>
                <a:lnTo>
                  <a:pt x="1254" y="918"/>
                </a:lnTo>
                <a:lnTo>
                  <a:pt x="1255" y="918"/>
                </a:lnTo>
                <a:lnTo>
                  <a:pt x="1256" y="918"/>
                </a:lnTo>
                <a:lnTo>
                  <a:pt x="1258" y="919"/>
                </a:lnTo>
                <a:lnTo>
                  <a:pt x="1260" y="920"/>
                </a:lnTo>
                <a:lnTo>
                  <a:pt x="1261" y="920"/>
                </a:lnTo>
                <a:lnTo>
                  <a:pt x="1262" y="921"/>
                </a:lnTo>
                <a:lnTo>
                  <a:pt x="1263" y="921"/>
                </a:lnTo>
                <a:lnTo>
                  <a:pt x="1264" y="921"/>
                </a:lnTo>
                <a:lnTo>
                  <a:pt x="1265" y="922"/>
                </a:lnTo>
                <a:lnTo>
                  <a:pt x="1266" y="923"/>
                </a:lnTo>
                <a:lnTo>
                  <a:pt x="1267" y="923"/>
                </a:lnTo>
                <a:lnTo>
                  <a:pt x="1268" y="924"/>
                </a:lnTo>
                <a:lnTo>
                  <a:pt x="1270" y="925"/>
                </a:lnTo>
                <a:lnTo>
                  <a:pt x="1272" y="925"/>
                </a:lnTo>
                <a:lnTo>
                  <a:pt x="1273" y="926"/>
                </a:lnTo>
                <a:lnTo>
                  <a:pt x="1274" y="927"/>
                </a:lnTo>
                <a:lnTo>
                  <a:pt x="1275" y="928"/>
                </a:lnTo>
                <a:lnTo>
                  <a:pt x="1276" y="929"/>
                </a:lnTo>
                <a:lnTo>
                  <a:pt x="1277" y="929"/>
                </a:lnTo>
                <a:lnTo>
                  <a:pt x="1278" y="930"/>
                </a:lnTo>
                <a:lnTo>
                  <a:pt x="1278" y="931"/>
                </a:lnTo>
                <a:lnTo>
                  <a:pt x="1279" y="932"/>
                </a:lnTo>
                <a:lnTo>
                  <a:pt x="1280" y="933"/>
                </a:lnTo>
                <a:lnTo>
                  <a:pt x="1280" y="934"/>
                </a:lnTo>
                <a:lnTo>
                  <a:pt x="1281" y="934"/>
                </a:lnTo>
                <a:lnTo>
                  <a:pt x="1282" y="935"/>
                </a:lnTo>
                <a:lnTo>
                  <a:pt x="1286" y="935"/>
                </a:lnTo>
                <a:lnTo>
                  <a:pt x="1287" y="935"/>
                </a:lnTo>
                <a:lnTo>
                  <a:pt x="1289" y="934"/>
                </a:lnTo>
                <a:lnTo>
                  <a:pt x="1290" y="935"/>
                </a:lnTo>
                <a:lnTo>
                  <a:pt x="1292" y="934"/>
                </a:lnTo>
                <a:lnTo>
                  <a:pt x="1296" y="933"/>
                </a:lnTo>
                <a:lnTo>
                  <a:pt x="1298" y="933"/>
                </a:lnTo>
                <a:lnTo>
                  <a:pt x="1301" y="933"/>
                </a:lnTo>
                <a:lnTo>
                  <a:pt x="1302" y="933"/>
                </a:lnTo>
                <a:lnTo>
                  <a:pt x="1303" y="933"/>
                </a:lnTo>
                <a:lnTo>
                  <a:pt x="1303" y="933"/>
                </a:lnTo>
                <a:lnTo>
                  <a:pt x="1304" y="933"/>
                </a:lnTo>
                <a:lnTo>
                  <a:pt x="1304" y="933"/>
                </a:lnTo>
                <a:lnTo>
                  <a:pt x="1306" y="935"/>
                </a:lnTo>
                <a:lnTo>
                  <a:pt x="1308" y="936"/>
                </a:lnTo>
                <a:lnTo>
                  <a:pt x="1309" y="937"/>
                </a:lnTo>
                <a:lnTo>
                  <a:pt x="1310" y="939"/>
                </a:lnTo>
                <a:lnTo>
                  <a:pt x="1314" y="943"/>
                </a:lnTo>
                <a:lnTo>
                  <a:pt x="1315" y="942"/>
                </a:lnTo>
                <a:lnTo>
                  <a:pt x="1316" y="941"/>
                </a:lnTo>
                <a:lnTo>
                  <a:pt x="1318" y="943"/>
                </a:lnTo>
                <a:lnTo>
                  <a:pt x="1320" y="946"/>
                </a:lnTo>
                <a:lnTo>
                  <a:pt x="1322" y="948"/>
                </a:lnTo>
                <a:lnTo>
                  <a:pt x="1324" y="949"/>
                </a:lnTo>
                <a:lnTo>
                  <a:pt x="1325" y="950"/>
                </a:lnTo>
                <a:lnTo>
                  <a:pt x="1326" y="951"/>
                </a:lnTo>
                <a:lnTo>
                  <a:pt x="1327" y="954"/>
                </a:lnTo>
                <a:lnTo>
                  <a:pt x="1328" y="956"/>
                </a:lnTo>
                <a:lnTo>
                  <a:pt x="1328" y="958"/>
                </a:lnTo>
                <a:lnTo>
                  <a:pt x="1329" y="960"/>
                </a:lnTo>
                <a:lnTo>
                  <a:pt x="1332" y="968"/>
                </a:lnTo>
                <a:lnTo>
                  <a:pt x="1332" y="969"/>
                </a:lnTo>
                <a:lnTo>
                  <a:pt x="1333" y="970"/>
                </a:lnTo>
                <a:lnTo>
                  <a:pt x="1333" y="970"/>
                </a:lnTo>
                <a:lnTo>
                  <a:pt x="1334" y="972"/>
                </a:lnTo>
                <a:lnTo>
                  <a:pt x="1334" y="973"/>
                </a:lnTo>
                <a:lnTo>
                  <a:pt x="1334" y="974"/>
                </a:lnTo>
                <a:lnTo>
                  <a:pt x="1335" y="975"/>
                </a:lnTo>
                <a:lnTo>
                  <a:pt x="1335" y="976"/>
                </a:lnTo>
                <a:lnTo>
                  <a:pt x="1336" y="976"/>
                </a:lnTo>
                <a:lnTo>
                  <a:pt x="1336" y="977"/>
                </a:lnTo>
                <a:lnTo>
                  <a:pt x="1337" y="978"/>
                </a:lnTo>
                <a:lnTo>
                  <a:pt x="1338" y="978"/>
                </a:lnTo>
                <a:lnTo>
                  <a:pt x="1338" y="979"/>
                </a:lnTo>
                <a:lnTo>
                  <a:pt x="1339" y="980"/>
                </a:lnTo>
                <a:lnTo>
                  <a:pt x="1341" y="982"/>
                </a:lnTo>
                <a:lnTo>
                  <a:pt x="1341" y="983"/>
                </a:lnTo>
                <a:lnTo>
                  <a:pt x="1342" y="984"/>
                </a:lnTo>
                <a:lnTo>
                  <a:pt x="1343" y="985"/>
                </a:lnTo>
                <a:lnTo>
                  <a:pt x="1344" y="985"/>
                </a:lnTo>
                <a:lnTo>
                  <a:pt x="1345" y="986"/>
                </a:lnTo>
                <a:lnTo>
                  <a:pt x="1345" y="987"/>
                </a:lnTo>
                <a:lnTo>
                  <a:pt x="1352" y="992"/>
                </a:lnTo>
                <a:lnTo>
                  <a:pt x="1353" y="993"/>
                </a:lnTo>
                <a:lnTo>
                  <a:pt x="1353" y="994"/>
                </a:lnTo>
                <a:lnTo>
                  <a:pt x="1356" y="995"/>
                </a:lnTo>
                <a:lnTo>
                  <a:pt x="1357" y="996"/>
                </a:lnTo>
                <a:lnTo>
                  <a:pt x="1358" y="997"/>
                </a:lnTo>
                <a:lnTo>
                  <a:pt x="1359" y="998"/>
                </a:lnTo>
                <a:lnTo>
                  <a:pt x="1360" y="998"/>
                </a:lnTo>
                <a:lnTo>
                  <a:pt x="1362" y="999"/>
                </a:lnTo>
                <a:lnTo>
                  <a:pt x="1363" y="1000"/>
                </a:lnTo>
                <a:lnTo>
                  <a:pt x="1364" y="1002"/>
                </a:lnTo>
                <a:lnTo>
                  <a:pt x="1367" y="1003"/>
                </a:lnTo>
                <a:lnTo>
                  <a:pt x="1368" y="1004"/>
                </a:lnTo>
                <a:lnTo>
                  <a:pt x="1370" y="1004"/>
                </a:lnTo>
                <a:lnTo>
                  <a:pt x="1370" y="1004"/>
                </a:lnTo>
                <a:lnTo>
                  <a:pt x="1371" y="1005"/>
                </a:lnTo>
                <a:lnTo>
                  <a:pt x="1373" y="1006"/>
                </a:lnTo>
                <a:lnTo>
                  <a:pt x="1378" y="1008"/>
                </a:lnTo>
                <a:lnTo>
                  <a:pt x="1380" y="1010"/>
                </a:lnTo>
                <a:lnTo>
                  <a:pt x="1382" y="1011"/>
                </a:lnTo>
                <a:lnTo>
                  <a:pt x="1384" y="1011"/>
                </a:lnTo>
                <a:lnTo>
                  <a:pt x="1389" y="1011"/>
                </a:lnTo>
                <a:lnTo>
                  <a:pt x="1391" y="1011"/>
                </a:lnTo>
                <a:lnTo>
                  <a:pt x="1394" y="1011"/>
                </a:lnTo>
                <a:lnTo>
                  <a:pt x="1395" y="1011"/>
                </a:lnTo>
                <a:lnTo>
                  <a:pt x="1397" y="1011"/>
                </a:lnTo>
                <a:lnTo>
                  <a:pt x="1399" y="1011"/>
                </a:lnTo>
                <a:lnTo>
                  <a:pt x="1399" y="1011"/>
                </a:lnTo>
                <a:lnTo>
                  <a:pt x="1401" y="1010"/>
                </a:lnTo>
                <a:lnTo>
                  <a:pt x="1402" y="1010"/>
                </a:lnTo>
                <a:lnTo>
                  <a:pt x="1404" y="1010"/>
                </a:lnTo>
                <a:lnTo>
                  <a:pt x="1411" y="1007"/>
                </a:lnTo>
                <a:lnTo>
                  <a:pt x="1411" y="1009"/>
                </a:lnTo>
                <a:lnTo>
                  <a:pt x="1411" y="1015"/>
                </a:lnTo>
                <a:lnTo>
                  <a:pt x="1411" y="1071"/>
                </a:lnTo>
                <a:lnTo>
                  <a:pt x="1411" y="1127"/>
                </a:lnTo>
                <a:lnTo>
                  <a:pt x="1411" y="1183"/>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52">
            <a:extLst>
              <a:ext uri="{FF2B5EF4-FFF2-40B4-BE49-F238E27FC236}">
                <a16:creationId xmlns:a16="http://schemas.microsoft.com/office/drawing/2014/main" id="{2BE4A281-4CB8-1A3F-A62F-FA7F9B9B65D0}"/>
              </a:ext>
            </a:extLst>
          </p:cNvPr>
          <p:cNvSpPr>
            <a:spLocks/>
          </p:cNvSpPr>
          <p:nvPr/>
        </p:nvSpPr>
        <p:spPr bwMode="auto">
          <a:xfrm>
            <a:off x="2554288" y="2184401"/>
            <a:ext cx="625475" cy="957263"/>
          </a:xfrm>
          <a:custGeom>
            <a:avLst/>
            <a:gdLst>
              <a:gd name="T0" fmla="*/ 72 w 672"/>
              <a:gd name="T1" fmla="*/ 738 h 1030"/>
              <a:gd name="T2" fmla="*/ 140 w 672"/>
              <a:gd name="T3" fmla="*/ 533 h 1030"/>
              <a:gd name="T4" fmla="*/ 125 w 672"/>
              <a:gd name="T5" fmla="*/ 344 h 1030"/>
              <a:gd name="T6" fmla="*/ 79 w 672"/>
              <a:gd name="T7" fmla="*/ 145 h 1030"/>
              <a:gd name="T8" fmla="*/ 208 w 672"/>
              <a:gd name="T9" fmla="*/ 96 h 1030"/>
              <a:gd name="T10" fmla="*/ 225 w 672"/>
              <a:gd name="T11" fmla="*/ 10 h 1030"/>
              <a:gd name="T12" fmla="*/ 310 w 672"/>
              <a:gd name="T13" fmla="*/ 175 h 1030"/>
              <a:gd name="T14" fmla="*/ 389 w 672"/>
              <a:gd name="T15" fmla="*/ 487 h 1030"/>
              <a:gd name="T16" fmla="*/ 448 w 672"/>
              <a:gd name="T17" fmla="*/ 541 h 1030"/>
              <a:gd name="T18" fmla="*/ 459 w 672"/>
              <a:gd name="T19" fmla="*/ 552 h 1030"/>
              <a:gd name="T20" fmla="*/ 459 w 672"/>
              <a:gd name="T21" fmla="*/ 563 h 1030"/>
              <a:gd name="T22" fmla="*/ 461 w 672"/>
              <a:gd name="T23" fmla="*/ 572 h 1030"/>
              <a:gd name="T24" fmla="*/ 466 w 672"/>
              <a:gd name="T25" fmla="*/ 580 h 1030"/>
              <a:gd name="T26" fmla="*/ 473 w 672"/>
              <a:gd name="T27" fmla="*/ 587 h 1030"/>
              <a:gd name="T28" fmla="*/ 475 w 672"/>
              <a:gd name="T29" fmla="*/ 595 h 1030"/>
              <a:gd name="T30" fmla="*/ 487 w 672"/>
              <a:gd name="T31" fmla="*/ 592 h 1030"/>
              <a:gd name="T32" fmla="*/ 497 w 672"/>
              <a:gd name="T33" fmla="*/ 597 h 1030"/>
              <a:gd name="T34" fmla="*/ 514 w 672"/>
              <a:gd name="T35" fmla="*/ 596 h 1030"/>
              <a:gd name="T36" fmla="*/ 525 w 672"/>
              <a:gd name="T37" fmla="*/ 598 h 1030"/>
              <a:gd name="T38" fmla="*/ 535 w 672"/>
              <a:gd name="T39" fmla="*/ 599 h 1030"/>
              <a:gd name="T40" fmla="*/ 542 w 672"/>
              <a:gd name="T41" fmla="*/ 598 h 1030"/>
              <a:gd name="T42" fmla="*/ 546 w 672"/>
              <a:gd name="T43" fmla="*/ 603 h 1030"/>
              <a:gd name="T44" fmla="*/ 556 w 672"/>
              <a:gd name="T45" fmla="*/ 606 h 1030"/>
              <a:gd name="T46" fmla="*/ 592 w 672"/>
              <a:gd name="T47" fmla="*/ 621 h 1030"/>
              <a:gd name="T48" fmla="*/ 605 w 672"/>
              <a:gd name="T49" fmla="*/ 632 h 1030"/>
              <a:gd name="T50" fmla="*/ 618 w 672"/>
              <a:gd name="T51" fmla="*/ 641 h 1030"/>
              <a:gd name="T52" fmla="*/ 637 w 672"/>
              <a:gd name="T53" fmla="*/ 654 h 1030"/>
              <a:gd name="T54" fmla="*/ 657 w 672"/>
              <a:gd name="T55" fmla="*/ 661 h 1030"/>
              <a:gd name="T56" fmla="*/ 665 w 672"/>
              <a:gd name="T57" fmla="*/ 670 h 1030"/>
              <a:gd name="T58" fmla="*/ 665 w 672"/>
              <a:gd name="T59" fmla="*/ 683 h 1030"/>
              <a:gd name="T60" fmla="*/ 665 w 672"/>
              <a:gd name="T61" fmla="*/ 692 h 1030"/>
              <a:gd name="T62" fmla="*/ 667 w 672"/>
              <a:gd name="T63" fmla="*/ 703 h 1030"/>
              <a:gd name="T64" fmla="*/ 665 w 672"/>
              <a:gd name="T65" fmla="*/ 715 h 1030"/>
              <a:gd name="T66" fmla="*/ 662 w 672"/>
              <a:gd name="T67" fmla="*/ 726 h 1030"/>
              <a:gd name="T68" fmla="*/ 657 w 672"/>
              <a:gd name="T69" fmla="*/ 746 h 1030"/>
              <a:gd name="T70" fmla="*/ 652 w 672"/>
              <a:gd name="T71" fmla="*/ 759 h 1030"/>
              <a:gd name="T72" fmla="*/ 645 w 672"/>
              <a:gd name="T73" fmla="*/ 768 h 1030"/>
              <a:gd name="T74" fmla="*/ 640 w 672"/>
              <a:gd name="T75" fmla="*/ 774 h 1030"/>
              <a:gd name="T76" fmla="*/ 632 w 672"/>
              <a:gd name="T77" fmla="*/ 782 h 1030"/>
              <a:gd name="T78" fmla="*/ 628 w 672"/>
              <a:gd name="T79" fmla="*/ 791 h 1030"/>
              <a:gd name="T80" fmla="*/ 627 w 672"/>
              <a:gd name="T81" fmla="*/ 802 h 1030"/>
              <a:gd name="T82" fmla="*/ 620 w 672"/>
              <a:gd name="T83" fmla="*/ 811 h 1030"/>
              <a:gd name="T84" fmla="*/ 617 w 672"/>
              <a:gd name="T85" fmla="*/ 821 h 1030"/>
              <a:gd name="T86" fmla="*/ 618 w 672"/>
              <a:gd name="T87" fmla="*/ 832 h 1030"/>
              <a:gd name="T88" fmla="*/ 619 w 672"/>
              <a:gd name="T89" fmla="*/ 841 h 1030"/>
              <a:gd name="T90" fmla="*/ 611 w 672"/>
              <a:gd name="T91" fmla="*/ 850 h 1030"/>
              <a:gd name="T92" fmla="*/ 608 w 672"/>
              <a:gd name="T93" fmla="*/ 862 h 1030"/>
              <a:gd name="T94" fmla="*/ 603 w 672"/>
              <a:gd name="T95" fmla="*/ 871 h 1030"/>
              <a:gd name="T96" fmla="*/ 605 w 672"/>
              <a:gd name="T97" fmla="*/ 880 h 1030"/>
              <a:gd name="T98" fmla="*/ 609 w 672"/>
              <a:gd name="T99" fmla="*/ 887 h 1030"/>
              <a:gd name="T100" fmla="*/ 609 w 672"/>
              <a:gd name="T101" fmla="*/ 893 h 1030"/>
              <a:gd name="T102" fmla="*/ 565 w 672"/>
              <a:gd name="T103" fmla="*/ 908 h 1030"/>
              <a:gd name="T104" fmla="*/ 561 w 672"/>
              <a:gd name="T105" fmla="*/ 912 h 1030"/>
              <a:gd name="T106" fmla="*/ 554 w 672"/>
              <a:gd name="T107" fmla="*/ 917 h 1030"/>
              <a:gd name="T108" fmla="*/ 550 w 672"/>
              <a:gd name="T109" fmla="*/ 922 h 1030"/>
              <a:gd name="T110" fmla="*/ 543 w 672"/>
              <a:gd name="T111" fmla="*/ 922 h 1030"/>
              <a:gd name="T112" fmla="*/ 526 w 672"/>
              <a:gd name="T113" fmla="*/ 914 h 1030"/>
              <a:gd name="T114" fmla="*/ 516 w 672"/>
              <a:gd name="T115" fmla="*/ 917 h 1030"/>
              <a:gd name="T116" fmla="*/ 439 w 672"/>
              <a:gd name="T117" fmla="*/ 972 h 1030"/>
              <a:gd name="T118" fmla="*/ 356 w 672"/>
              <a:gd name="T119" fmla="*/ 1028 h 1030"/>
              <a:gd name="T120" fmla="*/ 228 w 672"/>
              <a:gd name="T121" fmla="*/ 984 h 1030"/>
              <a:gd name="T122" fmla="*/ 163 w 672"/>
              <a:gd name="T123" fmla="*/ 959 h 1030"/>
              <a:gd name="T124" fmla="*/ 25 w 672"/>
              <a:gd name="T125" fmla="*/ 926 h 1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2" h="1030">
                <a:moveTo>
                  <a:pt x="22" y="899"/>
                </a:moveTo>
                <a:lnTo>
                  <a:pt x="20" y="897"/>
                </a:lnTo>
                <a:lnTo>
                  <a:pt x="18" y="894"/>
                </a:lnTo>
                <a:lnTo>
                  <a:pt x="16" y="892"/>
                </a:lnTo>
                <a:lnTo>
                  <a:pt x="13" y="889"/>
                </a:lnTo>
                <a:lnTo>
                  <a:pt x="11" y="887"/>
                </a:lnTo>
                <a:lnTo>
                  <a:pt x="8" y="885"/>
                </a:lnTo>
                <a:lnTo>
                  <a:pt x="7" y="882"/>
                </a:lnTo>
                <a:lnTo>
                  <a:pt x="6" y="878"/>
                </a:lnTo>
                <a:lnTo>
                  <a:pt x="6" y="877"/>
                </a:lnTo>
                <a:lnTo>
                  <a:pt x="7" y="873"/>
                </a:lnTo>
                <a:lnTo>
                  <a:pt x="7" y="869"/>
                </a:lnTo>
                <a:lnTo>
                  <a:pt x="8" y="866"/>
                </a:lnTo>
                <a:lnTo>
                  <a:pt x="9" y="862"/>
                </a:lnTo>
                <a:lnTo>
                  <a:pt x="9" y="857"/>
                </a:lnTo>
                <a:lnTo>
                  <a:pt x="7" y="854"/>
                </a:lnTo>
                <a:lnTo>
                  <a:pt x="7" y="854"/>
                </a:lnTo>
                <a:lnTo>
                  <a:pt x="5" y="852"/>
                </a:lnTo>
                <a:lnTo>
                  <a:pt x="3" y="849"/>
                </a:lnTo>
                <a:lnTo>
                  <a:pt x="1" y="847"/>
                </a:lnTo>
                <a:lnTo>
                  <a:pt x="0" y="844"/>
                </a:lnTo>
                <a:lnTo>
                  <a:pt x="0" y="844"/>
                </a:lnTo>
                <a:lnTo>
                  <a:pt x="2" y="841"/>
                </a:lnTo>
                <a:lnTo>
                  <a:pt x="2" y="841"/>
                </a:lnTo>
                <a:lnTo>
                  <a:pt x="4" y="839"/>
                </a:lnTo>
                <a:lnTo>
                  <a:pt x="7" y="837"/>
                </a:lnTo>
                <a:lnTo>
                  <a:pt x="10" y="836"/>
                </a:lnTo>
                <a:lnTo>
                  <a:pt x="13" y="834"/>
                </a:lnTo>
                <a:lnTo>
                  <a:pt x="16" y="832"/>
                </a:lnTo>
                <a:lnTo>
                  <a:pt x="19" y="831"/>
                </a:lnTo>
                <a:lnTo>
                  <a:pt x="23" y="830"/>
                </a:lnTo>
                <a:lnTo>
                  <a:pt x="27" y="828"/>
                </a:lnTo>
                <a:lnTo>
                  <a:pt x="31" y="828"/>
                </a:lnTo>
                <a:lnTo>
                  <a:pt x="35" y="827"/>
                </a:lnTo>
                <a:lnTo>
                  <a:pt x="38" y="825"/>
                </a:lnTo>
                <a:lnTo>
                  <a:pt x="40" y="824"/>
                </a:lnTo>
                <a:lnTo>
                  <a:pt x="42" y="821"/>
                </a:lnTo>
                <a:lnTo>
                  <a:pt x="44" y="818"/>
                </a:lnTo>
                <a:lnTo>
                  <a:pt x="45" y="815"/>
                </a:lnTo>
                <a:lnTo>
                  <a:pt x="46" y="811"/>
                </a:lnTo>
                <a:lnTo>
                  <a:pt x="47" y="807"/>
                </a:lnTo>
                <a:lnTo>
                  <a:pt x="48" y="804"/>
                </a:lnTo>
                <a:lnTo>
                  <a:pt x="48" y="799"/>
                </a:lnTo>
                <a:lnTo>
                  <a:pt x="49" y="796"/>
                </a:lnTo>
                <a:lnTo>
                  <a:pt x="50" y="792"/>
                </a:lnTo>
                <a:lnTo>
                  <a:pt x="50" y="788"/>
                </a:lnTo>
                <a:lnTo>
                  <a:pt x="51" y="785"/>
                </a:lnTo>
                <a:lnTo>
                  <a:pt x="52" y="781"/>
                </a:lnTo>
                <a:lnTo>
                  <a:pt x="53" y="777"/>
                </a:lnTo>
                <a:lnTo>
                  <a:pt x="54" y="774"/>
                </a:lnTo>
                <a:lnTo>
                  <a:pt x="54" y="772"/>
                </a:lnTo>
                <a:lnTo>
                  <a:pt x="54" y="772"/>
                </a:lnTo>
                <a:lnTo>
                  <a:pt x="55" y="770"/>
                </a:lnTo>
                <a:lnTo>
                  <a:pt x="56" y="767"/>
                </a:lnTo>
                <a:lnTo>
                  <a:pt x="58" y="764"/>
                </a:lnTo>
                <a:lnTo>
                  <a:pt x="58" y="761"/>
                </a:lnTo>
                <a:lnTo>
                  <a:pt x="60" y="758"/>
                </a:lnTo>
                <a:lnTo>
                  <a:pt x="61" y="755"/>
                </a:lnTo>
                <a:lnTo>
                  <a:pt x="63" y="752"/>
                </a:lnTo>
                <a:lnTo>
                  <a:pt x="64" y="749"/>
                </a:lnTo>
                <a:lnTo>
                  <a:pt x="66" y="746"/>
                </a:lnTo>
                <a:lnTo>
                  <a:pt x="68" y="743"/>
                </a:lnTo>
                <a:lnTo>
                  <a:pt x="70" y="740"/>
                </a:lnTo>
                <a:lnTo>
                  <a:pt x="72" y="738"/>
                </a:lnTo>
                <a:lnTo>
                  <a:pt x="72" y="738"/>
                </a:lnTo>
                <a:lnTo>
                  <a:pt x="74" y="735"/>
                </a:lnTo>
                <a:lnTo>
                  <a:pt x="76" y="733"/>
                </a:lnTo>
                <a:lnTo>
                  <a:pt x="79" y="732"/>
                </a:lnTo>
                <a:lnTo>
                  <a:pt x="82" y="730"/>
                </a:lnTo>
                <a:lnTo>
                  <a:pt x="87" y="730"/>
                </a:lnTo>
                <a:lnTo>
                  <a:pt x="91" y="729"/>
                </a:lnTo>
                <a:lnTo>
                  <a:pt x="91" y="729"/>
                </a:lnTo>
                <a:lnTo>
                  <a:pt x="95" y="729"/>
                </a:lnTo>
                <a:lnTo>
                  <a:pt x="99" y="728"/>
                </a:lnTo>
                <a:lnTo>
                  <a:pt x="102" y="726"/>
                </a:lnTo>
                <a:lnTo>
                  <a:pt x="104" y="724"/>
                </a:lnTo>
                <a:lnTo>
                  <a:pt x="106" y="722"/>
                </a:lnTo>
                <a:lnTo>
                  <a:pt x="109" y="719"/>
                </a:lnTo>
                <a:lnTo>
                  <a:pt x="111" y="717"/>
                </a:lnTo>
                <a:lnTo>
                  <a:pt x="112" y="714"/>
                </a:lnTo>
                <a:lnTo>
                  <a:pt x="114" y="711"/>
                </a:lnTo>
                <a:lnTo>
                  <a:pt x="116" y="708"/>
                </a:lnTo>
                <a:lnTo>
                  <a:pt x="117" y="705"/>
                </a:lnTo>
                <a:lnTo>
                  <a:pt x="118" y="702"/>
                </a:lnTo>
                <a:lnTo>
                  <a:pt x="120" y="698"/>
                </a:lnTo>
                <a:lnTo>
                  <a:pt x="121" y="695"/>
                </a:lnTo>
                <a:lnTo>
                  <a:pt x="122" y="692"/>
                </a:lnTo>
                <a:lnTo>
                  <a:pt x="123" y="688"/>
                </a:lnTo>
                <a:lnTo>
                  <a:pt x="124" y="685"/>
                </a:lnTo>
                <a:lnTo>
                  <a:pt x="126" y="682"/>
                </a:lnTo>
                <a:lnTo>
                  <a:pt x="128" y="680"/>
                </a:lnTo>
                <a:lnTo>
                  <a:pt x="129" y="676"/>
                </a:lnTo>
                <a:lnTo>
                  <a:pt x="132" y="674"/>
                </a:lnTo>
                <a:lnTo>
                  <a:pt x="133" y="671"/>
                </a:lnTo>
                <a:lnTo>
                  <a:pt x="135" y="668"/>
                </a:lnTo>
                <a:lnTo>
                  <a:pt x="136" y="665"/>
                </a:lnTo>
                <a:lnTo>
                  <a:pt x="138" y="662"/>
                </a:lnTo>
                <a:lnTo>
                  <a:pt x="139" y="659"/>
                </a:lnTo>
                <a:lnTo>
                  <a:pt x="140" y="657"/>
                </a:lnTo>
                <a:lnTo>
                  <a:pt x="140" y="652"/>
                </a:lnTo>
                <a:lnTo>
                  <a:pt x="140" y="647"/>
                </a:lnTo>
                <a:lnTo>
                  <a:pt x="139" y="643"/>
                </a:lnTo>
                <a:lnTo>
                  <a:pt x="140" y="638"/>
                </a:lnTo>
                <a:lnTo>
                  <a:pt x="140" y="634"/>
                </a:lnTo>
                <a:lnTo>
                  <a:pt x="140" y="629"/>
                </a:lnTo>
                <a:lnTo>
                  <a:pt x="139" y="625"/>
                </a:lnTo>
                <a:lnTo>
                  <a:pt x="140" y="620"/>
                </a:lnTo>
                <a:lnTo>
                  <a:pt x="140" y="615"/>
                </a:lnTo>
                <a:lnTo>
                  <a:pt x="139" y="611"/>
                </a:lnTo>
                <a:lnTo>
                  <a:pt x="140" y="606"/>
                </a:lnTo>
                <a:lnTo>
                  <a:pt x="140" y="606"/>
                </a:lnTo>
                <a:lnTo>
                  <a:pt x="140" y="602"/>
                </a:lnTo>
                <a:lnTo>
                  <a:pt x="140" y="597"/>
                </a:lnTo>
                <a:lnTo>
                  <a:pt x="139" y="593"/>
                </a:lnTo>
                <a:lnTo>
                  <a:pt x="140" y="588"/>
                </a:lnTo>
                <a:lnTo>
                  <a:pt x="140" y="583"/>
                </a:lnTo>
                <a:lnTo>
                  <a:pt x="140" y="579"/>
                </a:lnTo>
                <a:lnTo>
                  <a:pt x="139" y="574"/>
                </a:lnTo>
                <a:lnTo>
                  <a:pt x="140" y="570"/>
                </a:lnTo>
                <a:lnTo>
                  <a:pt x="140" y="565"/>
                </a:lnTo>
                <a:lnTo>
                  <a:pt x="140" y="560"/>
                </a:lnTo>
                <a:lnTo>
                  <a:pt x="139" y="556"/>
                </a:lnTo>
                <a:lnTo>
                  <a:pt x="140" y="551"/>
                </a:lnTo>
                <a:lnTo>
                  <a:pt x="140" y="547"/>
                </a:lnTo>
                <a:lnTo>
                  <a:pt x="140" y="542"/>
                </a:lnTo>
                <a:lnTo>
                  <a:pt x="140" y="541"/>
                </a:lnTo>
                <a:lnTo>
                  <a:pt x="139" y="537"/>
                </a:lnTo>
                <a:lnTo>
                  <a:pt x="140" y="533"/>
                </a:lnTo>
                <a:lnTo>
                  <a:pt x="140" y="528"/>
                </a:lnTo>
                <a:lnTo>
                  <a:pt x="139" y="524"/>
                </a:lnTo>
                <a:lnTo>
                  <a:pt x="139" y="519"/>
                </a:lnTo>
                <a:lnTo>
                  <a:pt x="140" y="518"/>
                </a:lnTo>
                <a:lnTo>
                  <a:pt x="142" y="515"/>
                </a:lnTo>
                <a:lnTo>
                  <a:pt x="143" y="513"/>
                </a:lnTo>
                <a:lnTo>
                  <a:pt x="145" y="509"/>
                </a:lnTo>
                <a:lnTo>
                  <a:pt x="146" y="507"/>
                </a:lnTo>
                <a:lnTo>
                  <a:pt x="148" y="504"/>
                </a:lnTo>
                <a:lnTo>
                  <a:pt x="150" y="501"/>
                </a:lnTo>
                <a:lnTo>
                  <a:pt x="152" y="498"/>
                </a:lnTo>
                <a:lnTo>
                  <a:pt x="153" y="495"/>
                </a:lnTo>
                <a:lnTo>
                  <a:pt x="154" y="494"/>
                </a:lnTo>
                <a:lnTo>
                  <a:pt x="156" y="493"/>
                </a:lnTo>
                <a:lnTo>
                  <a:pt x="157" y="490"/>
                </a:lnTo>
                <a:lnTo>
                  <a:pt x="156" y="488"/>
                </a:lnTo>
                <a:lnTo>
                  <a:pt x="156" y="488"/>
                </a:lnTo>
                <a:lnTo>
                  <a:pt x="155" y="485"/>
                </a:lnTo>
                <a:lnTo>
                  <a:pt x="152" y="483"/>
                </a:lnTo>
                <a:lnTo>
                  <a:pt x="150" y="480"/>
                </a:lnTo>
                <a:lnTo>
                  <a:pt x="147" y="478"/>
                </a:lnTo>
                <a:lnTo>
                  <a:pt x="145" y="476"/>
                </a:lnTo>
                <a:lnTo>
                  <a:pt x="143" y="473"/>
                </a:lnTo>
                <a:lnTo>
                  <a:pt x="141" y="471"/>
                </a:lnTo>
                <a:lnTo>
                  <a:pt x="140" y="469"/>
                </a:lnTo>
                <a:lnTo>
                  <a:pt x="139" y="468"/>
                </a:lnTo>
                <a:lnTo>
                  <a:pt x="137" y="466"/>
                </a:lnTo>
                <a:lnTo>
                  <a:pt x="135" y="463"/>
                </a:lnTo>
                <a:lnTo>
                  <a:pt x="132" y="461"/>
                </a:lnTo>
                <a:lnTo>
                  <a:pt x="130" y="458"/>
                </a:lnTo>
                <a:lnTo>
                  <a:pt x="129" y="456"/>
                </a:lnTo>
                <a:lnTo>
                  <a:pt x="127" y="453"/>
                </a:lnTo>
                <a:lnTo>
                  <a:pt x="126" y="448"/>
                </a:lnTo>
                <a:lnTo>
                  <a:pt x="126" y="444"/>
                </a:lnTo>
                <a:lnTo>
                  <a:pt x="126" y="440"/>
                </a:lnTo>
                <a:lnTo>
                  <a:pt x="126" y="436"/>
                </a:lnTo>
                <a:lnTo>
                  <a:pt x="126" y="435"/>
                </a:lnTo>
                <a:lnTo>
                  <a:pt x="126" y="431"/>
                </a:lnTo>
                <a:lnTo>
                  <a:pt x="125" y="426"/>
                </a:lnTo>
                <a:lnTo>
                  <a:pt x="125" y="422"/>
                </a:lnTo>
                <a:lnTo>
                  <a:pt x="125" y="418"/>
                </a:lnTo>
                <a:lnTo>
                  <a:pt x="125" y="417"/>
                </a:lnTo>
                <a:lnTo>
                  <a:pt x="125" y="413"/>
                </a:lnTo>
                <a:lnTo>
                  <a:pt x="125" y="409"/>
                </a:lnTo>
                <a:lnTo>
                  <a:pt x="125" y="404"/>
                </a:lnTo>
                <a:lnTo>
                  <a:pt x="126" y="400"/>
                </a:lnTo>
                <a:lnTo>
                  <a:pt x="127" y="397"/>
                </a:lnTo>
                <a:lnTo>
                  <a:pt x="128" y="394"/>
                </a:lnTo>
                <a:lnTo>
                  <a:pt x="130" y="391"/>
                </a:lnTo>
                <a:lnTo>
                  <a:pt x="132" y="388"/>
                </a:lnTo>
                <a:lnTo>
                  <a:pt x="134" y="386"/>
                </a:lnTo>
                <a:lnTo>
                  <a:pt x="135" y="382"/>
                </a:lnTo>
                <a:lnTo>
                  <a:pt x="136" y="379"/>
                </a:lnTo>
                <a:lnTo>
                  <a:pt x="136" y="375"/>
                </a:lnTo>
                <a:lnTo>
                  <a:pt x="136" y="375"/>
                </a:lnTo>
                <a:lnTo>
                  <a:pt x="135" y="371"/>
                </a:lnTo>
                <a:lnTo>
                  <a:pt x="134" y="368"/>
                </a:lnTo>
                <a:lnTo>
                  <a:pt x="132" y="365"/>
                </a:lnTo>
                <a:lnTo>
                  <a:pt x="131" y="362"/>
                </a:lnTo>
                <a:lnTo>
                  <a:pt x="130" y="358"/>
                </a:lnTo>
                <a:lnTo>
                  <a:pt x="129" y="354"/>
                </a:lnTo>
                <a:lnTo>
                  <a:pt x="128" y="351"/>
                </a:lnTo>
                <a:lnTo>
                  <a:pt x="126" y="348"/>
                </a:lnTo>
                <a:lnTo>
                  <a:pt x="125" y="344"/>
                </a:lnTo>
                <a:lnTo>
                  <a:pt x="124" y="341"/>
                </a:lnTo>
                <a:lnTo>
                  <a:pt x="123" y="338"/>
                </a:lnTo>
                <a:lnTo>
                  <a:pt x="121" y="335"/>
                </a:lnTo>
                <a:lnTo>
                  <a:pt x="120" y="331"/>
                </a:lnTo>
                <a:lnTo>
                  <a:pt x="118" y="328"/>
                </a:lnTo>
                <a:lnTo>
                  <a:pt x="117" y="324"/>
                </a:lnTo>
                <a:lnTo>
                  <a:pt x="116" y="321"/>
                </a:lnTo>
                <a:lnTo>
                  <a:pt x="114" y="318"/>
                </a:lnTo>
                <a:lnTo>
                  <a:pt x="113" y="315"/>
                </a:lnTo>
                <a:lnTo>
                  <a:pt x="111" y="312"/>
                </a:lnTo>
                <a:lnTo>
                  <a:pt x="110" y="309"/>
                </a:lnTo>
                <a:lnTo>
                  <a:pt x="109" y="306"/>
                </a:lnTo>
                <a:lnTo>
                  <a:pt x="107" y="302"/>
                </a:lnTo>
                <a:lnTo>
                  <a:pt x="106" y="299"/>
                </a:lnTo>
                <a:lnTo>
                  <a:pt x="104" y="296"/>
                </a:lnTo>
                <a:lnTo>
                  <a:pt x="103" y="293"/>
                </a:lnTo>
                <a:lnTo>
                  <a:pt x="102" y="289"/>
                </a:lnTo>
                <a:lnTo>
                  <a:pt x="101" y="286"/>
                </a:lnTo>
                <a:lnTo>
                  <a:pt x="99" y="282"/>
                </a:lnTo>
                <a:lnTo>
                  <a:pt x="98" y="279"/>
                </a:lnTo>
                <a:lnTo>
                  <a:pt x="97" y="275"/>
                </a:lnTo>
                <a:lnTo>
                  <a:pt x="96" y="272"/>
                </a:lnTo>
                <a:lnTo>
                  <a:pt x="95" y="268"/>
                </a:lnTo>
                <a:lnTo>
                  <a:pt x="93" y="265"/>
                </a:lnTo>
                <a:lnTo>
                  <a:pt x="92" y="262"/>
                </a:lnTo>
                <a:lnTo>
                  <a:pt x="90" y="259"/>
                </a:lnTo>
                <a:lnTo>
                  <a:pt x="89" y="256"/>
                </a:lnTo>
                <a:lnTo>
                  <a:pt x="87" y="253"/>
                </a:lnTo>
                <a:lnTo>
                  <a:pt x="85" y="249"/>
                </a:lnTo>
                <a:lnTo>
                  <a:pt x="84" y="246"/>
                </a:lnTo>
                <a:lnTo>
                  <a:pt x="83" y="242"/>
                </a:lnTo>
                <a:lnTo>
                  <a:pt x="81" y="239"/>
                </a:lnTo>
                <a:lnTo>
                  <a:pt x="81" y="235"/>
                </a:lnTo>
                <a:lnTo>
                  <a:pt x="79" y="232"/>
                </a:lnTo>
                <a:lnTo>
                  <a:pt x="78" y="228"/>
                </a:lnTo>
                <a:lnTo>
                  <a:pt x="78" y="224"/>
                </a:lnTo>
                <a:lnTo>
                  <a:pt x="76" y="221"/>
                </a:lnTo>
                <a:lnTo>
                  <a:pt x="75" y="218"/>
                </a:lnTo>
                <a:lnTo>
                  <a:pt x="74" y="214"/>
                </a:lnTo>
                <a:lnTo>
                  <a:pt x="72" y="211"/>
                </a:lnTo>
                <a:lnTo>
                  <a:pt x="71" y="208"/>
                </a:lnTo>
                <a:lnTo>
                  <a:pt x="69" y="205"/>
                </a:lnTo>
                <a:lnTo>
                  <a:pt x="68" y="202"/>
                </a:lnTo>
                <a:lnTo>
                  <a:pt x="66" y="199"/>
                </a:lnTo>
                <a:lnTo>
                  <a:pt x="64" y="196"/>
                </a:lnTo>
                <a:lnTo>
                  <a:pt x="63" y="192"/>
                </a:lnTo>
                <a:lnTo>
                  <a:pt x="62" y="189"/>
                </a:lnTo>
                <a:lnTo>
                  <a:pt x="61" y="185"/>
                </a:lnTo>
                <a:lnTo>
                  <a:pt x="60" y="182"/>
                </a:lnTo>
                <a:lnTo>
                  <a:pt x="59" y="178"/>
                </a:lnTo>
                <a:lnTo>
                  <a:pt x="59" y="177"/>
                </a:lnTo>
                <a:lnTo>
                  <a:pt x="58" y="174"/>
                </a:lnTo>
                <a:lnTo>
                  <a:pt x="58" y="169"/>
                </a:lnTo>
                <a:lnTo>
                  <a:pt x="58" y="165"/>
                </a:lnTo>
                <a:lnTo>
                  <a:pt x="59" y="162"/>
                </a:lnTo>
                <a:lnTo>
                  <a:pt x="61" y="158"/>
                </a:lnTo>
                <a:lnTo>
                  <a:pt x="63" y="156"/>
                </a:lnTo>
                <a:lnTo>
                  <a:pt x="63" y="156"/>
                </a:lnTo>
                <a:lnTo>
                  <a:pt x="65" y="154"/>
                </a:lnTo>
                <a:lnTo>
                  <a:pt x="68" y="152"/>
                </a:lnTo>
                <a:lnTo>
                  <a:pt x="70" y="150"/>
                </a:lnTo>
                <a:lnTo>
                  <a:pt x="73" y="148"/>
                </a:lnTo>
                <a:lnTo>
                  <a:pt x="76" y="147"/>
                </a:lnTo>
                <a:lnTo>
                  <a:pt x="79" y="145"/>
                </a:lnTo>
                <a:lnTo>
                  <a:pt x="82" y="143"/>
                </a:lnTo>
                <a:lnTo>
                  <a:pt x="86" y="142"/>
                </a:lnTo>
                <a:lnTo>
                  <a:pt x="89" y="141"/>
                </a:lnTo>
                <a:lnTo>
                  <a:pt x="93" y="140"/>
                </a:lnTo>
                <a:lnTo>
                  <a:pt x="95" y="138"/>
                </a:lnTo>
                <a:lnTo>
                  <a:pt x="98" y="136"/>
                </a:lnTo>
                <a:lnTo>
                  <a:pt x="100" y="133"/>
                </a:lnTo>
                <a:lnTo>
                  <a:pt x="100" y="131"/>
                </a:lnTo>
                <a:lnTo>
                  <a:pt x="100" y="128"/>
                </a:lnTo>
                <a:lnTo>
                  <a:pt x="99" y="125"/>
                </a:lnTo>
                <a:lnTo>
                  <a:pt x="98" y="121"/>
                </a:lnTo>
                <a:lnTo>
                  <a:pt x="98" y="120"/>
                </a:lnTo>
                <a:lnTo>
                  <a:pt x="107" y="124"/>
                </a:lnTo>
                <a:lnTo>
                  <a:pt x="108" y="127"/>
                </a:lnTo>
                <a:lnTo>
                  <a:pt x="110" y="130"/>
                </a:lnTo>
                <a:lnTo>
                  <a:pt x="111" y="131"/>
                </a:lnTo>
                <a:lnTo>
                  <a:pt x="110" y="132"/>
                </a:lnTo>
                <a:lnTo>
                  <a:pt x="112" y="133"/>
                </a:lnTo>
                <a:lnTo>
                  <a:pt x="116" y="134"/>
                </a:lnTo>
                <a:lnTo>
                  <a:pt x="116" y="134"/>
                </a:lnTo>
                <a:lnTo>
                  <a:pt x="116" y="134"/>
                </a:lnTo>
                <a:lnTo>
                  <a:pt x="126" y="140"/>
                </a:lnTo>
                <a:lnTo>
                  <a:pt x="131" y="144"/>
                </a:lnTo>
                <a:lnTo>
                  <a:pt x="131" y="144"/>
                </a:lnTo>
                <a:lnTo>
                  <a:pt x="131" y="144"/>
                </a:lnTo>
                <a:lnTo>
                  <a:pt x="134" y="146"/>
                </a:lnTo>
                <a:lnTo>
                  <a:pt x="134" y="146"/>
                </a:lnTo>
                <a:lnTo>
                  <a:pt x="137" y="148"/>
                </a:lnTo>
                <a:lnTo>
                  <a:pt x="139" y="148"/>
                </a:lnTo>
                <a:lnTo>
                  <a:pt x="141" y="147"/>
                </a:lnTo>
                <a:lnTo>
                  <a:pt x="141" y="146"/>
                </a:lnTo>
                <a:lnTo>
                  <a:pt x="142" y="145"/>
                </a:lnTo>
                <a:lnTo>
                  <a:pt x="143" y="143"/>
                </a:lnTo>
                <a:lnTo>
                  <a:pt x="145" y="127"/>
                </a:lnTo>
                <a:lnTo>
                  <a:pt x="146" y="118"/>
                </a:lnTo>
                <a:lnTo>
                  <a:pt x="146" y="118"/>
                </a:lnTo>
                <a:lnTo>
                  <a:pt x="145" y="118"/>
                </a:lnTo>
                <a:lnTo>
                  <a:pt x="145" y="114"/>
                </a:lnTo>
                <a:lnTo>
                  <a:pt x="145" y="114"/>
                </a:lnTo>
                <a:lnTo>
                  <a:pt x="145" y="114"/>
                </a:lnTo>
                <a:lnTo>
                  <a:pt x="146" y="96"/>
                </a:lnTo>
                <a:lnTo>
                  <a:pt x="146" y="90"/>
                </a:lnTo>
                <a:lnTo>
                  <a:pt x="147" y="81"/>
                </a:lnTo>
                <a:lnTo>
                  <a:pt x="147" y="81"/>
                </a:lnTo>
                <a:lnTo>
                  <a:pt x="147" y="80"/>
                </a:lnTo>
                <a:lnTo>
                  <a:pt x="154" y="84"/>
                </a:lnTo>
                <a:lnTo>
                  <a:pt x="156" y="85"/>
                </a:lnTo>
                <a:lnTo>
                  <a:pt x="159" y="87"/>
                </a:lnTo>
                <a:lnTo>
                  <a:pt x="163" y="89"/>
                </a:lnTo>
                <a:lnTo>
                  <a:pt x="166" y="90"/>
                </a:lnTo>
                <a:lnTo>
                  <a:pt x="171" y="93"/>
                </a:lnTo>
                <a:lnTo>
                  <a:pt x="176" y="95"/>
                </a:lnTo>
                <a:lnTo>
                  <a:pt x="180" y="100"/>
                </a:lnTo>
                <a:lnTo>
                  <a:pt x="181" y="100"/>
                </a:lnTo>
                <a:lnTo>
                  <a:pt x="181" y="100"/>
                </a:lnTo>
                <a:lnTo>
                  <a:pt x="186" y="105"/>
                </a:lnTo>
                <a:lnTo>
                  <a:pt x="191" y="108"/>
                </a:lnTo>
                <a:lnTo>
                  <a:pt x="192" y="101"/>
                </a:lnTo>
                <a:lnTo>
                  <a:pt x="197" y="103"/>
                </a:lnTo>
                <a:lnTo>
                  <a:pt x="200" y="103"/>
                </a:lnTo>
                <a:lnTo>
                  <a:pt x="203" y="102"/>
                </a:lnTo>
                <a:lnTo>
                  <a:pt x="203" y="102"/>
                </a:lnTo>
                <a:lnTo>
                  <a:pt x="207" y="99"/>
                </a:lnTo>
                <a:lnTo>
                  <a:pt x="208" y="96"/>
                </a:lnTo>
                <a:lnTo>
                  <a:pt x="209" y="95"/>
                </a:lnTo>
                <a:lnTo>
                  <a:pt x="211" y="92"/>
                </a:lnTo>
                <a:lnTo>
                  <a:pt x="211" y="91"/>
                </a:lnTo>
                <a:lnTo>
                  <a:pt x="211" y="90"/>
                </a:lnTo>
                <a:lnTo>
                  <a:pt x="211" y="89"/>
                </a:lnTo>
                <a:lnTo>
                  <a:pt x="212" y="88"/>
                </a:lnTo>
                <a:lnTo>
                  <a:pt x="212" y="87"/>
                </a:lnTo>
                <a:lnTo>
                  <a:pt x="212" y="86"/>
                </a:lnTo>
                <a:lnTo>
                  <a:pt x="212" y="85"/>
                </a:lnTo>
                <a:lnTo>
                  <a:pt x="213" y="84"/>
                </a:lnTo>
                <a:lnTo>
                  <a:pt x="212" y="83"/>
                </a:lnTo>
                <a:lnTo>
                  <a:pt x="212" y="82"/>
                </a:lnTo>
                <a:lnTo>
                  <a:pt x="213" y="82"/>
                </a:lnTo>
                <a:lnTo>
                  <a:pt x="213" y="81"/>
                </a:lnTo>
                <a:lnTo>
                  <a:pt x="213" y="80"/>
                </a:lnTo>
                <a:lnTo>
                  <a:pt x="213" y="80"/>
                </a:lnTo>
                <a:lnTo>
                  <a:pt x="213" y="79"/>
                </a:lnTo>
                <a:lnTo>
                  <a:pt x="212" y="78"/>
                </a:lnTo>
                <a:lnTo>
                  <a:pt x="212" y="77"/>
                </a:lnTo>
                <a:lnTo>
                  <a:pt x="211" y="76"/>
                </a:lnTo>
                <a:lnTo>
                  <a:pt x="211" y="74"/>
                </a:lnTo>
                <a:lnTo>
                  <a:pt x="211" y="73"/>
                </a:lnTo>
                <a:lnTo>
                  <a:pt x="210" y="72"/>
                </a:lnTo>
                <a:lnTo>
                  <a:pt x="209" y="71"/>
                </a:lnTo>
                <a:lnTo>
                  <a:pt x="209" y="70"/>
                </a:lnTo>
                <a:lnTo>
                  <a:pt x="209" y="68"/>
                </a:lnTo>
                <a:lnTo>
                  <a:pt x="209" y="67"/>
                </a:lnTo>
                <a:lnTo>
                  <a:pt x="209" y="65"/>
                </a:lnTo>
                <a:lnTo>
                  <a:pt x="209" y="63"/>
                </a:lnTo>
                <a:lnTo>
                  <a:pt x="210" y="61"/>
                </a:lnTo>
                <a:lnTo>
                  <a:pt x="210" y="60"/>
                </a:lnTo>
                <a:lnTo>
                  <a:pt x="210" y="59"/>
                </a:lnTo>
                <a:lnTo>
                  <a:pt x="211" y="58"/>
                </a:lnTo>
                <a:lnTo>
                  <a:pt x="211" y="55"/>
                </a:lnTo>
                <a:lnTo>
                  <a:pt x="211" y="54"/>
                </a:lnTo>
                <a:lnTo>
                  <a:pt x="211" y="54"/>
                </a:lnTo>
                <a:lnTo>
                  <a:pt x="211" y="52"/>
                </a:lnTo>
                <a:lnTo>
                  <a:pt x="211" y="50"/>
                </a:lnTo>
                <a:lnTo>
                  <a:pt x="212" y="49"/>
                </a:lnTo>
                <a:lnTo>
                  <a:pt x="213" y="46"/>
                </a:lnTo>
                <a:lnTo>
                  <a:pt x="213" y="44"/>
                </a:lnTo>
                <a:lnTo>
                  <a:pt x="213" y="42"/>
                </a:lnTo>
                <a:lnTo>
                  <a:pt x="214" y="40"/>
                </a:lnTo>
                <a:lnTo>
                  <a:pt x="215" y="38"/>
                </a:lnTo>
                <a:lnTo>
                  <a:pt x="215" y="36"/>
                </a:lnTo>
                <a:lnTo>
                  <a:pt x="216" y="33"/>
                </a:lnTo>
                <a:lnTo>
                  <a:pt x="217" y="31"/>
                </a:lnTo>
                <a:lnTo>
                  <a:pt x="218" y="28"/>
                </a:lnTo>
                <a:lnTo>
                  <a:pt x="219" y="27"/>
                </a:lnTo>
                <a:lnTo>
                  <a:pt x="220" y="26"/>
                </a:lnTo>
                <a:lnTo>
                  <a:pt x="220" y="26"/>
                </a:lnTo>
                <a:lnTo>
                  <a:pt x="221" y="25"/>
                </a:lnTo>
                <a:lnTo>
                  <a:pt x="222" y="25"/>
                </a:lnTo>
                <a:lnTo>
                  <a:pt x="222" y="24"/>
                </a:lnTo>
                <a:lnTo>
                  <a:pt x="223" y="24"/>
                </a:lnTo>
                <a:lnTo>
                  <a:pt x="224" y="22"/>
                </a:lnTo>
                <a:lnTo>
                  <a:pt x="224" y="21"/>
                </a:lnTo>
                <a:lnTo>
                  <a:pt x="224" y="18"/>
                </a:lnTo>
                <a:lnTo>
                  <a:pt x="225" y="16"/>
                </a:lnTo>
                <a:lnTo>
                  <a:pt x="225" y="16"/>
                </a:lnTo>
                <a:lnTo>
                  <a:pt x="225" y="15"/>
                </a:lnTo>
                <a:lnTo>
                  <a:pt x="224" y="13"/>
                </a:lnTo>
                <a:lnTo>
                  <a:pt x="225" y="11"/>
                </a:lnTo>
                <a:lnTo>
                  <a:pt x="225" y="10"/>
                </a:lnTo>
                <a:lnTo>
                  <a:pt x="225" y="8"/>
                </a:lnTo>
                <a:lnTo>
                  <a:pt x="226" y="6"/>
                </a:lnTo>
                <a:lnTo>
                  <a:pt x="226" y="5"/>
                </a:lnTo>
                <a:lnTo>
                  <a:pt x="227" y="4"/>
                </a:lnTo>
                <a:lnTo>
                  <a:pt x="227" y="3"/>
                </a:lnTo>
                <a:lnTo>
                  <a:pt x="228" y="2"/>
                </a:lnTo>
                <a:lnTo>
                  <a:pt x="228" y="0"/>
                </a:lnTo>
                <a:lnTo>
                  <a:pt x="230" y="0"/>
                </a:lnTo>
                <a:lnTo>
                  <a:pt x="233" y="0"/>
                </a:lnTo>
                <a:lnTo>
                  <a:pt x="234" y="0"/>
                </a:lnTo>
                <a:lnTo>
                  <a:pt x="235" y="0"/>
                </a:lnTo>
                <a:lnTo>
                  <a:pt x="235" y="0"/>
                </a:lnTo>
                <a:lnTo>
                  <a:pt x="243" y="2"/>
                </a:lnTo>
                <a:lnTo>
                  <a:pt x="247" y="4"/>
                </a:lnTo>
                <a:lnTo>
                  <a:pt x="248" y="4"/>
                </a:lnTo>
                <a:lnTo>
                  <a:pt x="250" y="6"/>
                </a:lnTo>
                <a:lnTo>
                  <a:pt x="250" y="6"/>
                </a:lnTo>
                <a:lnTo>
                  <a:pt x="257" y="9"/>
                </a:lnTo>
                <a:lnTo>
                  <a:pt x="257" y="10"/>
                </a:lnTo>
                <a:lnTo>
                  <a:pt x="258" y="12"/>
                </a:lnTo>
                <a:lnTo>
                  <a:pt x="262" y="17"/>
                </a:lnTo>
                <a:lnTo>
                  <a:pt x="266" y="23"/>
                </a:lnTo>
                <a:lnTo>
                  <a:pt x="270" y="27"/>
                </a:lnTo>
                <a:lnTo>
                  <a:pt x="274" y="32"/>
                </a:lnTo>
                <a:lnTo>
                  <a:pt x="278" y="36"/>
                </a:lnTo>
                <a:lnTo>
                  <a:pt x="285" y="40"/>
                </a:lnTo>
                <a:lnTo>
                  <a:pt x="287" y="41"/>
                </a:lnTo>
                <a:lnTo>
                  <a:pt x="290" y="44"/>
                </a:lnTo>
                <a:lnTo>
                  <a:pt x="291" y="45"/>
                </a:lnTo>
                <a:lnTo>
                  <a:pt x="293" y="47"/>
                </a:lnTo>
                <a:lnTo>
                  <a:pt x="295" y="49"/>
                </a:lnTo>
                <a:lnTo>
                  <a:pt x="296" y="51"/>
                </a:lnTo>
                <a:lnTo>
                  <a:pt x="296" y="51"/>
                </a:lnTo>
                <a:lnTo>
                  <a:pt x="296" y="54"/>
                </a:lnTo>
                <a:lnTo>
                  <a:pt x="296" y="61"/>
                </a:lnTo>
                <a:lnTo>
                  <a:pt x="296" y="67"/>
                </a:lnTo>
                <a:lnTo>
                  <a:pt x="296" y="77"/>
                </a:lnTo>
                <a:lnTo>
                  <a:pt x="294" y="84"/>
                </a:lnTo>
                <a:lnTo>
                  <a:pt x="294" y="85"/>
                </a:lnTo>
                <a:lnTo>
                  <a:pt x="293" y="90"/>
                </a:lnTo>
                <a:lnTo>
                  <a:pt x="293" y="92"/>
                </a:lnTo>
                <a:lnTo>
                  <a:pt x="292" y="96"/>
                </a:lnTo>
                <a:lnTo>
                  <a:pt x="291" y="101"/>
                </a:lnTo>
                <a:lnTo>
                  <a:pt x="291" y="102"/>
                </a:lnTo>
                <a:lnTo>
                  <a:pt x="291" y="105"/>
                </a:lnTo>
                <a:lnTo>
                  <a:pt x="291" y="108"/>
                </a:lnTo>
                <a:lnTo>
                  <a:pt x="292" y="113"/>
                </a:lnTo>
                <a:lnTo>
                  <a:pt x="293" y="116"/>
                </a:lnTo>
                <a:lnTo>
                  <a:pt x="295" y="119"/>
                </a:lnTo>
                <a:lnTo>
                  <a:pt x="297" y="123"/>
                </a:lnTo>
                <a:lnTo>
                  <a:pt x="298" y="126"/>
                </a:lnTo>
                <a:lnTo>
                  <a:pt x="298" y="129"/>
                </a:lnTo>
                <a:lnTo>
                  <a:pt x="300" y="132"/>
                </a:lnTo>
                <a:lnTo>
                  <a:pt x="303" y="135"/>
                </a:lnTo>
                <a:lnTo>
                  <a:pt x="304" y="137"/>
                </a:lnTo>
                <a:lnTo>
                  <a:pt x="304" y="139"/>
                </a:lnTo>
                <a:lnTo>
                  <a:pt x="304" y="143"/>
                </a:lnTo>
                <a:lnTo>
                  <a:pt x="303" y="146"/>
                </a:lnTo>
                <a:lnTo>
                  <a:pt x="303" y="147"/>
                </a:lnTo>
                <a:lnTo>
                  <a:pt x="306" y="153"/>
                </a:lnTo>
                <a:lnTo>
                  <a:pt x="307" y="157"/>
                </a:lnTo>
                <a:lnTo>
                  <a:pt x="307" y="160"/>
                </a:lnTo>
                <a:lnTo>
                  <a:pt x="308" y="168"/>
                </a:lnTo>
                <a:lnTo>
                  <a:pt x="310" y="175"/>
                </a:lnTo>
                <a:lnTo>
                  <a:pt x="314" y="187"/>
                </a:lnTo>
                <a:lnTo>
                  <a:pt x="316" y="192"/>
                </a:lnTo>
                <a:lnTo>
                  <a:pt x="319" y="203"/>
                </a:lnTo>
                <a:lnTo>
                  <a:pt x="321" y="208"/>
                </a:lnTo>
                <a:lnTo>
                  <a:pt x="322" y="215"/>
                </a:lnTo>
                <a:lnTo>
                  <a:pt x="323" y="219"/>
                </a:lnTo>
                <a:lnTo>
                  <a:pt x="325" y="224"/>
                </a:lnTo>
                <a:lnTo>
                  <a:pt x="329" y="233"/>
                </a:lnTo>
                <a:lnTo>
                  <a:pt x="333" y="247"/>
                </a:lnTo>
                <a:lnTo>
                  <a:pt x="336" y="254"/>
                </a:lnTo>
                <a:lnTo>
                  <a:pt x="340" y="268"/>
                </a:lnTo>
                <a:lnTo>
                  <a:pt x="341" y="273"/>
                </a:lnTo>
                <a:lnTo>
                  <a:pt x="347" y="285"/>
                </a:lnTo>
                <a:lnTo>
                  <a:pt x="351" y="295"/>
                </a:lnTo>
                <a:lnTo>
                  <a:pt x="356" y="308"/>
                </a:lnTo>
                <a:lnTo>
                  <a:pt x="361" y="322"/>
                </a:lnTo>
                <a:lnTo>
                  <a:pt x="362" y="327"/>
                </a:lnTo>
                <a:lnTo>
                  <a:pt x="363" y="328"/>
                </a:lnTo>
                <a:lnTo>
                  <a:pt x="363" y="332"/>
                </a:lnTo>
                <a:lnTo>
                  <a:pt x="364" y="333"/>
                </a:lnTo>
                <a:lnTo>
                  <a:pt x="365" y="340"/>
                </a:lnTo>
                <a:lnTo>
                  <a:pt x="363" y="356"/>
                </a:lnTo>
                <a:lnTo>
                  <a:pt x="364" y="362"/>
                </a:lnTo>
                <a:lnTo>
                  <a:pt x="364" y="368"/>
                </a:lnTo>
                <a:lnTo>
                  <a:pt x="365" y="369"/>
                </a:lnTo>
                <a:lnTo>
                  <a:pt x="367" y="374"/>
                </a:lnTo>
                <a:lnTo>
                  <a:pt x="368" y="382"/>
                </a:lnTo>
                <a:lnTo>
                  <a:pt x="369" y="387"/>
                </a:lnTo>
                <a:lnTo>
                  <a:pt x="370" y="395"/>
                </a:lnTo>
                <a:lnTo>
                  <a:pt x="370" y="399"/>
                </a:lnTo>
                <a:lnTo>
                  <a:pt x="370" y="400"/>
                </a:lnTo>
                <a:lnTo>
                  <a:pt x="370" y="405"/>
                </a:lnTo>
                <a:lnTo>
                  <a:pt x="370" y="406"/>
                </a:lnTo>
                <a:lnTo>
                  <a:pt x="371" y="407"/>
                </a:lnTo>
                <a:lnTo>
                  <a:pt x="371" y="411"/>
                </a:lnTo>
                <a:lnTo>
                  <a:pt x="373" y="414"/>
                </a:lnTo>
                <a:lnTo>
                  <a:pt x="374" y="418"/>
                </a:lnTo>
                <a:lnTo>
                  <a:pt x="375" y="421"/>
                </a:lnTo>
                <a:lnTo>
                  <a:pt x="376" y="423"/>
                </a:lnTo>
                <a:lnTo>
                  <a:pt x="378" y="426"/>
                </a:lnTo>
                <a:lnTo>
                  <a:pt x="379" y="427"/>
                </a:lnTo>
                <a:lnTo>
                  <a:pt x="381" y="435"/>
                </a:lnTo>
                <a:lnTo>
                  <a:pt x="382" y="436"/>
                </a:lnTo>
                <a:lnTo>
                  <a:pt x="383" y="445"/>
                </a:lnTo>
                <a:lnTo>
                  <a:pt x="384" y="449"/>
                </a:lnTo>
                <a:lnTo>
                  <a:pt x="385" y="452"/>
                </a:lnTo>
                <a:lnTo>
                  <a:pt x="388" y="459"/>
                </a:lnTo>
                <a:lnTo>
                  <a:pt x="390" y="463"/>
                </a:lnTo>
                <a:lnTo>
                  <a:pt x="393" y="469"/>
                </a:lnTo>
                <a:lnTo>
                  <a:pt x="394" y="471"/>
                </a:lnTo>
                <a:lnTo>
                  <a:pt x="392" y="472"/>
                </a:lnTo>
                <a:lnTo>
                  <a:pt x="390" y="474"/>
                </a:lnTo>
                <a:lnTo>
                  <a:pt x="389" y="475"/>
                </a:lnTo>
                <a:lnTo>
                  <a:pt x="388" y="477"/>
                </a:lnTo>
                <a:lnTo>
                  <a:pt x="388" y="479"/>
                </a:lnTo>
                <a:lnTo>
                  <a:pt x="388" y="480"/>
                </a:lnTo>
                <a:lnTo>
                  <a:pt x="388" y="481"/>
                </a:lnTo>
                <a:lnTo>
                  <a:pt x="387" y="482"/>
                </a:lnTo>
                <a:lnTo>
                  <a:pt x="386" y="484"/>
                </a:lnTo>
                <a:lnTo>
                  <a:pt x="385" y="485"/>
                </a:lnTo>
                <a:lnTo>
                  <a:pt x="386" y="485"/>
                </a:lnTo>
                <a:lnTo>
                  <a:pt x="386" y="486"/>
                </a:lnTo>
                <a:lnTo>
                  <a:pt x="387" y="486"/>
                </a:lnTo>
                <a:lnTo>
                  <a:pt x="389" y="487"/>
                </a:lnTo>
                <a:lnTo>
                  <a:pt x="391" y="487"/>
                </a:lnTo>
                <a:lnTo>
                  <a:pt x="395" y="491"/>
                </a:lnTo>
                <a:lnTo>
                  <a:pt x="404" y="500"/>
                </a:lnTo>
                <a:lnTo>
                  <a:pt x="406" y="502"/>
                </a:lnTo>
                <a:lnTo>
                  <a:pt x="411" y="506"/>
                </a:lnTo>
                <a:lnTo>
                  <a:pt x="414" y="509"/>
                </a:lnTo>
                <a:lnTo>
                  <a:pt x="414" y="509"/>
                </a:lnTo>
                <a:lnTo>
                  <a:pt x="419" y="514"/>
                </a:lnTo>
                <a:lnTo>
                  <a:pt x="423" y="518"/>
                </a:lnTo>
                <a:lnTo>
                  <a:pt x="427" y="522"/>
                </a:lnTo>
                <a:lnTo>
                  <a:pt x="429" y="524"/>
                </a:lnTo>
                <a:lnTo>
                  <a:pt x="438" y="532"/>
                </a:lnTo>
                <a:lnTo>
                  <a:pt x="440" y="534"/>
                </a:lnTo>
                <a:lnTo>
                  <a:pt x="443" y="537"/>
                </a:lnTo>
                <a:lnTo>
                  <a:pt x="444" y="538"/>
                </a:lnTo>
                <a:lnTo>
                  <a:pt x="444" y="538"/>
                </a:lnTo>
                <a:lnTo>
                  <a:pt x="444" y="538"/>
                </a:lnTo>
                <a:lnTo>
                  <a:pt x="444" y="538"/>
                </a:lnTo>
                <a:lnTo>
                  <a:pt x="444" y="538"/>
                </a:lnTo>
                <a:lnTo>
                  <a:pt x="444" y="539"/>
                </a:lnTo>
                <a:lnTo>
                  <a:pt x="444" y="539"/>
                </a:lnTo>
                <a:lnTo>
                  <a:pt x="444" y="539"/>
                </a:lnTo>
                <a:lnTo>
                  <a:pt x="444" y="539"/>
                </a:lnTo>
                <a:lnTo>
                  <a:pt x="444" y="539"/>
                </a:lnTo>
                <a:lnTo>
                  <a:pt x="444" y="539"/>
                </a:lnTo>
                <a:lnTo>
                  <a:pt x="444" y="539"/>
                </a:lnTo>
                <a:lnTo>
                  <a:pt x="444" y="539"/>
                </a:lnTo>
                <a:lnTo>
                  <a:pt x="444" y="539"/>
                </a:lnTo>
                <a:lnTo>
                  <a:pt x="445" y="540"/>
                </a:lnTo>
                <a:lnTo>
                  <a:pt x="445" y="540"/>
                </a:lnTo>
                <a:lnTo>
                  <a:pt x="445" y="540"/>
                </a:lnTo>
                <a:lnTo>
                  <a:pt x="445" y="540"/>
                </a:lnTo>
                <a:lnTo>
                  <a:pt x="445" y="540"/>
                </a:lnTo>
                <a:lnTo>
                  <a:pt x="445" y="540"/>
                </a:lnTo>
                <a:lnTo>
                  <a:pt x="445" y="540"/>
                </a:lnTo>
                <a:lnTo>
                  <a:pt x="445" y="541"/>
                </a:lnTo>
                <a:lnTo>
                  <a:pt x="445" y="541"/>
                </a:lnTo>
                <a:lnTo>
                  <a:pt x="445" y="541"/>
                </a:lnTo>
                <a:lnTo>
                  <a:pt x="445" y="541"/>
                </a:lnTo>
                <a:lnTo>
                  <a:pt x="445" y="541"/>
                </a:lnTo>
                <a:lnTo>
                  <a:pt x="445" y="541"/>
                </a:lnTo>
                <a:lnTo>
                  <a:pt x="445" y="541"/>
                </a:lnTo>
                <a:lnTo>
                  <a:pt x="445" y="541"/>
                </a:lnTo>
                <a:lnTo>
                  <a:pt x="445" y="541"/>
                </a:lnTo>
                <a:lnTo>
                  <a:pt x="445" y="542"/>
                </a:lnTo>
                <a:lnTo>
                  <a:pt x="445" y="542"/>
                </a:lnTo>
                <a:lnTo>
                  <a:pt x="445" y="542"/>
                </a:lnTo>
                <a:lnTo>
                  <a:pt x="445" y="542"/>
                </a:lnTo>
                <a:lnTo>
                  <a:pt x="446" y="541"/>
                </a:lnTo>
                <a:lnTo>
                  <a:pt x="446" y="541"/>
                </a:lnTo>
                <a:lnTo>
                  <a:pt x="446" y="541"/>
                </a:lnTo>
                <a:lnTo>
                  <a:pt x="446" y="541"/>
                </a:lnTo>
                <a:lnTo>
                  <a:pt x="446" y="541"/>
                </a:lnTo>
                <a:lnTo>
                  <a:pt x="446" y="541"/>
                </a:lnTo>
                <a:lnTo>
                  <a:pt x="446" y="541"/>
                </a:lnTo>
                <a:lnTo>
                  <a:pt x="447" y="541"/>
                </a:lnTo>
                <a:lnTo>
                  <a:pt x="447" y="541"/>
                </a:lnTo>
                <a:lnTo>
                  <a:pt x="447" y="541"/>
                </a:lnTo>
                <a:lnTo>
                  <a:pt x="448" y="541"/>
                </a:lnTo>
                <a:lnTo>
                  <a:pt x="448" y="541"/>
                </a:lnTo>
                <a:lnTo>
                  <a:pt x="448" y="541"/>
                </a:lnTo>
                <a:lnTo>
                  <a:pt x="448" y="541"/>
                </a:lnTo>
                <a:lnTo>
                  <a:pt x="448" y="541"/>
                </a:lnTo>
                <a:lnTo>
                  <a:pt x="448" y="541"/>
                </a:lnTo>
                <a:lnTo>
                  <a:pt x="449" y="541"/>
                </a:lnTo>
                <a:lnTo>
                  <a:pt x="449" y="541"/>
                </a:lnTo>
                <a:lnTo>
                  <a:pt x="449" y="542"/>
                </a:lnTo>
                <a:lnTo>
                  <a:pt x="449" y="542"/>
                </a:lnTo>
                <a:lnTo>
                  <a:pt x="450" y="543"/>
                </a:lnTo>
                <a:lnTo>
                  <a:pt x="451" y="543"/>
                </a:lnTo>
                <a:lnTo>
                  <a:pt x="451" y="543"/>
                </a:lnTo>
                <a:lnTo>
                  <a:pt x="451" y="543"/>
                </a:lnTo>
                <a:lnTo>
                  <a:pt x="452" y="543"/>
                </a:lnTo>
                <a:lnTo>
                  <a:pt x="452" y="543"/>
                </a:lnTo>
                <a:lnTo>
                  <a:pt x="453" y="544"/>
                </a:lnTo>
                <a:lnTo>
                  <a:pt x="453" y="544"/>
                </a:lnTo>
                <a:lnTo>
                  <a:pt x="453" y="544"/>
                </a:lnTo>
                <a:lnTo>
                  <a:pt x="453" y="544"/>
                </a:lnTo>
                <a:lnTo>
                  <a:pt x="453" y="544"/>
                </a:lnTo>
                <a:lnTo>
                  <a:pt x="454" y="544"/>
                </a:lnTo>
                <a:lnTo>
                  <a:pt x="454" y="544"/>
                </a:lnTo>
                <a:lnTo>
                  <a:pt x="454" y="544"/>
                </a:lnTo>
                <a:lnTo>
                  <a:pt x="454" y="544"/>
                </a:lnTo>
                <a:lnTo>
                  <a:pt x="454" y="543"/>
                </a:lnTo>
                <a:lnTo>
                  <a:pt x="454" y="543"/>
                </a:lnTo>
                <a:lnTo>
                  <a:pt x="455" y="543"/>
                </a:lnTo>
                <a:lnTo>
                  <a:pt x="455" y="544"/>
                </a:lnTo>
                <a:lnTo>
                  <a:pt x="455" y="544"/>
                </a:lnTo>
                <a:lnTo>
                  <a:pt x="455" y="544"/>
                </a:lnTo>
                <a:lnTo>
                  <a:pt x="455" y="544"/>
                </a:lnTo>
                <a:lnTo>
                  <a:pt x="455" y="544"/>
                </a:lnTo>
                <a:lnTo>
                  <a:pt x="455" y="544"/>
                </a:lnTo>
                <a:lnTo>
                  <a:pt x="455" y="544"/>
                </a:lnTo>
                <a:lnTo>
                  <a:pt x="455" y="545"/>
                </a:lnTo>
                <a:lnTo>
                  <a:pt x="455" y="545"/>
                </a:lnTo>
                <a:lnTo>
                  <a:pt x="455" y="545"/>
                </a:lnTo>
                <a:lnTo>
                  <a:pt x="455" y="545"/>
                </a:lnTo>
                <a:lnTo>
                  <a:pt x="455" y="545"/>
                </a:lnTo>
                <a:lnTo>
                  <a:pt x="456" y="546"/>
                </a:lnTo>
                <a:lnTo>
                  <a:pt x="456" y="546"/>
                </a:lnTo>
                <a:lnTo>
                  <a:pt x="456" y="546"/>
                </a:lnTo>
                <a:lnTo>
                  <a:pt x="456" y="546"/>
                </a:lnTo>
                <a:lnTo>
                  <a:pt x="456" y="546"/>
                </a:lnTo>
                <a:lnTo>
                  <a:pt x="457" y="546"/>
                </a:lnTo>
                <a:lnTo>
                  <a:pt x="457" y="546"/>
                </a:lnTo>
                <a:lnTo>
                  <a:pt x="457" y="546"/>
                </a:lnTo>
                <a:lnTo>
                  <a:pt x="457" y="546"/>
                </a:lnTo>
                <a:lnTo>
                  <a:pt x="457" y="547"/>
                </a:lnTo>
                <a:lnTo>
                  <a:pt x="458" y="547"/>
                </a:lnTo>
                <a:lnTo>
                  <a:pt x="458" y="547"/>
                </a:lnTo>
                <a:lnTo>
                  <a:pt x="458" y="548"/>
                </a:lnTo>
                <a:lnTo>
                  <a:pt x="459" y="548"/>
                </a:lnTo>
                <a:lnTo>
                  <a:pt x="459" y="548"/>
                </a:lnTo>
                <a:lnTo>
                  <a:pt x="459" y="548"/>
                </a:lnTo>
                <a:lnTo>
                  <a:pt x="459" y="548"/>
                </a:lnTo>
                <a:lnTo>
                  <a:pt x="459" y="549"/>
                </a:lnTo>
                <a:lnTo>
                  <a:pt x="459" y="549"/>
                </a:lnTo>
                <a:lnTo>
                  <a:pt x="459" y="549"/>
                </a:lnTo>
                <a:lnTo>
                  <a:pt x="458" y="549"/>
                </a:lnTo>
                <a:lnTo>
                  <a:pt x="458" y="550"/>
                </a:lnTo>
                <a:lnTo>
                  <a:pt x="458" y="550"/>
                </a:lnTo>
                <a:lnTo>
                  <a:pt x="458" y="550"/>
                </a:lnTo>
                <a:lnTo>
                  <a:pt x="458" y="550"/>
                </a:lnTo>
                <a:lnTo>
                  <a:pt x="459" y="550"/>
                </a:lnTo>
                <a:lnTo>
                  <a:pt x="459" y="551"/>
                </a:lnTo>
                <a:lnTo>
                  <a:pt x="459" y="551"/>
                </a:lnTo>
                <a:lnTo>
                  <a:pt x="459" y="551"/>
                </a:lnTo>
                <a:lnTo>
                  <a:pt x="459" y="552"/>
                </a:lnTo>
                <a:lnTo>
                  <a:pt x="459" y="552"/>
                </a:lnTo>
                <a:lnTo>
                  <a:pt x="459" y="553"/>
                </a:lnTo>
                <a:lnTo>
                  <a:pt x="459" y="553"/>
                </a:lnTo>
                <a:lnTo>
                  <a:pt x="459" y="553"/>
                </a:lnTo>
                <a:lnTo>
                  <a:pt x="459" y="553"/>
                </a:lnTo>
                <a:lnTo>
                  <a:pt x="460" y="554"/>
                </a:lnTo>
                <a:lnTo>
                  <a:pt x="460" y="554"/>
                </a:lnTo>
                <a:lnTo>
                  <a:pt x="460" y="554"/>
                </a:lnTo>
                <a:lnTo>
                  <a:pt x="460" y="554"/>
                </a:lnTo>
                <a:lnTo>
                  <a:pt x="460" y="554"/>
                </a:lnTo>
                <a:lnTo>
                  <a:pt x="461" y="554"/>
                </a:lnTo>
                <a:lnTo>
                  <a:pt x="461" y="554"/>
                </a:lnTo>
                <a:lnTo>
                  <a:pt x="461" y="554"/>
                </a:lnTo>
                <a:lnTo>
                  <a:pt x="461" y="554"/>
                </a:lnTo>
                <a:lnTo>
                  <a:pt x="461" y="555"/>
                </a:lnTo>
                <a:lnTo>
                  <a:pt x="461" y="555"/>
                </a:lnTo>
                <a:lnTo>
                  <a:pt x="461" y="555"/>
                </a:lnTo>
                <a:lnTo>
                  <a:pt x="461" y="555"/>
                </a:lnTo>
                <a:lnTo>
                  <a:pt x="460" y="555"/>
                </a:lnTo>
                <a:lnTo>
                  <a:pt x="460" y="555"/>
                </a:lnTo>
                <a:lnTo>
                  <a:pt x="460" y="555"/>
                </a:lnTo>
                <a:lnTo>
                  <a:pt x="460" y="555"/>
                </a:lnTo>
                <a:lnTo>
                  <a:pt x="460" y="555"/>
                </a:lnTo>
                <a:lnTo>
                  <a:pt x="459" y="556"/>
                </a:lnTo>
                <a:lnTo>
                  <a:pt x="459" y="556"/>
                </a:lnTo>
                <a:lnTo>
                  <a:pt x="459" y="556"/>
                </a:lnTo>
                <a:lnTo>
                  <a:pt x="459" y="556"/>
                </a:lnTo>
                <a:lnTo>
                  <a:pt x="460" y="556"/>
                </a:lnTo>
                <a:lnTo>
                  <a:pt x="460" y="556"/>
                </a:lnTo>
                <a:lnTo>
                  <a:pt x="460" y="557"/>
                </a:lnTo>
                <a:lnTo>
                  <a:pt x="460" y="557"/>
                </a:lnTo>
                <a:lnTo>
                  <a:pt x="461" y="557"/>
                </a:lnTo>
                <a:lnTo>
                  <a:pt x="461" y="557"/>
                </a:lnTo>
                <a:lnTo>
                  <a:pt x="461" y="557"/>
                </a:lnTo>
                <a:lnTo>
                  <a:pt x="461" y="557"/>
                </a:lnTo>
                <a:lnTo>
                  <a:pt x="461" y="558"/>
                </a:lnTo>
                <a:lnTo>
                  <a:pt x="461" y="558"/>
                </a:lnTo>
                <a:lnTo>
                  <a:pt x="461" y="558"/>
                </a:lnTo>
                <a:lnTo>
                  <a:pt x="461" y="558"/>
                </a:lnTo>
                <a:lnTo>
                  <a:pt x="460" y="558"/>
                </a:lnTo>
                <a:lnTo>
                  <a:pt x="460" y="559"/>
                </a:lnTo>
                <a:lnTo>
                  <a:pt x="460" y="559"/>
                </a:lnTo>
                <a:lnTo>
                  <a:pt x="459" y="559"/>
                </a:lnTo>
                <a:lnTo>
                  <a:pt x="459" y="560"/>
                </a:lnTo>
                <a:lnTo>
                  <a:pt x="459" y="560"/>
                </a:lnTo>
                <a:lnTo>
                  <a:pt x="458" y="560"/>
                </a:lnTo>
                <a:lnTo>
                  <a:pt x="458" y="561"/>
                </a:lnTo>
                <a:lnTo>
                  <a:pt x="458" y="561"/>
                </a:lnTo>
                <a:lnTo>
                  <a:pt x="458" y="561"/>
                </a:lnTo>
                <a:lnTo>
                  <a:pt x="458" y="561"/>
                </a:lnTo>
                <a:lnTo>
                  <a:pt x="458" y="561"/>
                </a:lnTo>
                <a:lnTo>
                  <a:pt x="458" y="561"/>
                </a:lnTo>
                <a:lnTo>
                  <a:pt x="458" y="561"/>
                </a:lnTo>
                <a:lnTo>
                  <a:pt x="458" y="561"/>
                </a:lnTo>
                <a:lnTo>
                  <a:pt x="458" y="562"/>
                </a:lnTo>
                <a:lnTo>
                  <a:pt x="458" y="562"/>
                </a:lnTo>
                <a:lnTo>
                  <a:pt x="458" y="562"/>
                </a:lnTo>
                <a:lnTo>
                  <a:pt x="458" y="562"/>
                </a:lnTo>
                <a:lnTo>
                  <a:pt x="458" y="562"/>
                </a:lnTo>
                <a:lnTo>
                  <a:pt x="458" y="563"/>
                </a:lnTo>
                <a:lnTo>
                  <a:pt x="458" y="563"/>
                </a:lnTo>
                <a:lnTo>
                  <a:pt x="458" y="563"/>
                </a:lnTo>
                <a:lnTo>
                  <a:pt x="458" y="563"/>
                </a:lnTo>
                <a:lnTo>
                  <a:pt x="459" y="563"/>
                </a:lnTo>
                <a:lnTo>
                  <a:pt x="459" y="563"/>
                </a:lnTo>
                <a:lnTo>
                  <a:pt x="459" y="563"/>
                </a:lnTo>
                <a:lnTo>
                  <a:pt x="459" y="563"/>
                </a:lnTo>
                <a:lnTo>
                  <a:pt x="459" y="563"/>
                </a:lnTo>
                <a:lnTo>
                  <a:pt x="459" y="563"/>
                </a:lnTo>
                <a:lnTo>
                  <a:pt x="460" y="563"/>
                </a:lnTo>
                <a:lnTo>
                  <a:pt x="460" y="563"/>
                </a:lnTo>
                <a:lnTo>
                  <a:pt x="460" y="563"/>
                </a:lnTo>
                <a:lnTo>
                  <a:pt x="460" y="563"/>
                </a:lnTo>
                <a:lnTo>
                  <a:pt x="460" y="563"/>
                </a:lnTo>
                <a:lnTo>
                  <a:pt x="461" y="563"/>
                </a:lnTo>
                <a:lnTo>
                  <a:pt x="461" y="563"/>
                </a:lnTo>
                <a:lnTo>
                  <a:pt x="461" y="563"/>
                </a:lnTo>
                <a:lnTo>
                  <a:pt x="461" y="563"/>
                </a:lnTo>
                <a:lnTo>
                  <a:pt x="461" y="563"/>
                </a:lnTo>
                <a:lnTo>
                  <a:pt x="461" y="563"/>
                </a:lnTo>
                <a:lnTo>
                  <a:pt x="461" y="563"/>
                </a:lnTo>
                <a:lnTo>
                  <a:pt x="461" y="563"/>
                </a:lnTo>
                <a:lnTo>
                  <a:pt x="461" y="563"/>
                </a:lnTo>
                <a:lnTo>
                  <a:pt x="461" y="563"/>
                </a:lnTo>
                <a:lnTo>
                  <a:pt x="461" y="564"/>
                </a:lnTo>
                <a:lnTo>
                  <a:pt x="461" y="564"/>
                </a:lnTo>
                <a:lnTo>
                  <a:pt x="461" y="564"/>
                </a:lnTo>
                <a:lnTo>
                  <a:pt x="461" y="564"/>
                </a:lnTo>
                <a:lnTo>
                  <a:pt x="461" y="564"/>
                </a:lnTo>
                <a:lnTo>
                  <a:pt x="460" y="565"/>
                </a:lnTo>
                <a:lnTo>
                  <a:pt x="460" y="565"/>
                </a:lnTo>
                <a:lnTo>
                  <a:pt x="460" y="565"/>
                </a:lnTo>
                <a:lnTo>
                  <a:pt x="459" y="566"/>
                </a:lnTo>
                <a:lnTo>
                  <a:pt x="459" y="566"/>
                </a:lnTo>
                <a:lnTo>
                  <a:pt x="459" y="566"/>
                </a:lnTo>
                <a:lnTo>
                  <a:pt x="459" y="566"/>
                </a:lnTo>
                <a:lnTo>
                  <a:pt x="459" y="566"/>
                </a:lnTo>
                <a:lnTo>
                  <a:pt x="459" y="567"/>
                </a:lnTo>
                <a:lnTo>
                  <a:pt x="459" y="567"/>
                </a:lnTo>
                <a:lnTo>
                  <a:pt x="459" y="567"/>
                </a:lnTo>
                <a:lnTo>
                  <a:pt x="459" y="567"/>
                </a:lnTo>
                <a:lnTo>
                  <a:pt x="459" y="568"/>
                </a:lnTo>
                <a:lnTo>
                  <a:pt x="459" y="568"/>
                </a:lnTo>
                <a:lnTo>
                  <a:pt x="459" y="568"/>
                </a:lnTo>
                <a:lnTo>
                  <a:pt x="459" y="568"/>
                </a:lnTo>
                <a:lnTo>
                  <a:pt x="459" y="568"/>
                </a:lnTo>
                <a:lnTo>
                  <a:pt x="459" y="568"/>
                </a:lnTo>
                <a:lnTo>
                  <a:pt x="458" y="568"/>
                </a:lnTo>
                <a:lnTo>
                  <a:pt x="458" y="568"/>
                </a:lnTo>
                <a:lnTo>
                  <a:pt x="457" y="568"/>
                </a:lnTo>
                <a:lnTo>
                  <a:pt x="457" y="569"/>
                </a:lnTo>
                <a:lnTo>
                  <a:pt x="457" y="569"/>
                </a:lnTo>
                <a:lnTo>
                  <a:pt x="457" y="569"/>
                </a:lnTo>
                <a:lnTo>
                  <a:pt x="457" y="569"/>
                </a:lnTo>
                <a:lnTo>
                  <a:pt x="457" y="569"/>
                </a:lnTo>
                <a:lnTo>
                  <a:pt x="457" y="569"/>
                </a:lnTo>
                <a:lnTo>
                  <a:pt x="457" y="569"/>
                </a:lnTo>
                <a:lnTo>
                  <a:pt x="458" y="569"/>
                </a:lnTo>
                <a:lnTo>
                  <a:pt x="458" y="569"/>
                </a:lnTo>
                <a:lnTo>
                  <a:pt x="460" y="569"/>
                </a:lnTo>
                <a:lnTo>
                  <a:pt x="460" y="569"/>
                </a:lnTo>
                <a:lnTo>
                  <a:pt x="461" y="569"/>
                </a:lnTo>
                <a:lnTo>
                  <a:pt x="461" y="569"/>
                </a:lnTo>
                <a:lnTo>
                  <a:pt x="461" y="570"/>
                </a:lnTo>
                <a:lnTo>
                  <a:pt x="461" y="570"/>
                </a:lnTo>
                <a:lnTo>
                  <a:pt x="461" y="570"/>
                </a:lnTo>
                <a:lnTo>
                  <a:pt x="461" y="572"/>
                </a:lnTo>
                <a:lnTo>
                  <a:pt x="461" y="572"/>
                </a:lnTo>
                <a:lnTo>
                  <a:pt x="461" y="572"/>
                </a:lnTo>
                <a:lnTo>
                  <a:pt x="461" y="573"/>
                </a:lnTo>
                <a:lnTo>
                  <a:pt x="462" y="573"/>
                </a:lnTo>
                <a:lnTo>
                  <a:pt x="462" y="573"/>
                </a:lnTo>
                <a:lnTo>
                  <a:pt x="462" y="573"/>
                </a:lnTo>
                <a:lnTo>
                  <a:pt x="462" y="573"/>
                </a:lnTo>
                <a:lnTo>
                  <a:pt x="463" y="573"/>
                </a:lnTo>
                <a:lnTo>
                  <a:pt x="463" y="573"/>
                </a:lnTo>
                <a:lnTo>
                  <a:pt x="463" y="573"/>
                </a:lnTo>
                <a:lnTo>
                  <a:pt x="463" y="574"/>
                </a:lnTo>
                <a:lnTo>
                  <a:pt x="463" y="574"/>
                </a:lnTo>
                <a:lnTo>
                  <a:pt x="463" y="574"/>
                </a:lnTo>
                <a:lnTo>
                  <a:pt x="463" y="574"/>
                </a:lnTo>
                <a:lnTo>
                  <a:pt x="464" y="574"/>
                </a:lnTo>
                <a:lnTo>
                  <a:pt x="464" y="574"/>
                </a:lnTo>
                <a:lnTo>
                  <a:pt x="464" y="574"/>
                </a:lnTo>
                <a:lnTo>
                  <a:pt x="464" y="574"/>
                </a:lnTo>
                <a:lnTo>
                  <a:pt x="464" y="574"/>
                </a:lnTo>
                <a:lnTo>
                  <a:pt x="465" y="574"/>
                </a:lnTo>
                <a:lnTo>
                  <a:pt x="465" y="574"/>
                </a:lnTo>
                <a:lnTo>
                  <a:pt x="465" y="574"/>
                </a:lnTo>
                <a:lnTo>
                  <a:pt x="465" y="574"/>
                </a:lnTo>
                <a:lnTo>
                  <a:pt x="465" y="574"/>
                </a:lnTo>
                <a:lnTo>
                  <a:pt x="465" y="574"/>
                </a:lnTo>
                <a:lnTo>
                  <a:pt x="465" y="575"/>
                </a:lnTo>
                <a:lnTo>
                  <a:pt x="465" y="575"/>
                </a:lnTo>
                <a:lnTo>
                  <a:pt x="465" y="575"/>
                </a:lnTo>
                <a:lnTo>
                  <a:pt x="465" y="576"/>
                </a:lnTo>
                <a:lnTo>
                  <a:pt x="465" y="576"/>
                </a:lnTo>
                <a:lnTo>
                  <a:pt x="465" y="576"/>
                </a:lnTo>
                <a:lnTo>
                  <a:pt x="465" y="576"/>
                </a:lnTo>
                <a:lnTo>
                  <a:pt x="465" y="576"/>
                </a:lnTo>
                <a:lnTo>
                  <a:pt x="465" y="576"/>
                </a:lnTo>
                <a:lnTo>
                  <a:pt x="465" y="577"/>
                </a:lnTo>
                <a:lnTo>
                  <a:pt x="465" y="577"/>
                </a:lnTo>
                <a:lnTo>
                  <a:pt x="465" y="577"/>
                </a:lnTo>
                <a:lnTo>
                  <a:pt x="465" y="577"/>
                </a:lnTo>
                <a:lnTo>
                  <a:pt x="465" y="577"/>
                </a:lnTo>
                <a:lnTo>
                  <a:pt x="465" y="577"/>
                </a:lnTo>
                <a:lnTo>
                  <a:pt x="465" y="577"/>
                </a:lnTo>
                <a:lnTo>
                  <a:pt x="465" y="577"/>
                </a:lnTo>
                <a:lnTo>
                  <a:pt x="465" y="578"/>
                </a:lnTo>
                <a:lnTo>
                  <a:pt x="465" y="578"/>
                </a:lnTo>
                <a:lnTo>
                  <a:pt x="465" y="578"/>
                </a:lnTo>
                <a:lnTo>
                  <a:pt x="465" y="578"/>
                </a:lnTo>
                <a:lnTo>
                  <a:pt x="465" y="578"/>
                </a:lnTo>
                <a:lnTo>
                  <a:pt x="465" y="578"/>
                </a:lnTo>
                <a:lnTo>
                  <a:pt x="466" y="578"/>
                </a:lnTo>
                <a:lnTo>
                  <a:pt x="466" y="578"/>
                </a:lnTo>
                <a:lnTo>
                  <a:pt x="466" y="578"/>
                </a:lnTo>
                <a:lnTo>
                  <a:pt x="467" y="578"/>
                </a:lnTo>
                <a:lnTo>
                  <a:pt x="467" y="578"/>
                </a:lnTo>
                <a:lnTo>
                  <a:pt x="467" y="578"/>
                </a:lnTo>
                <a:lnTo>
                  <a:pt x="467" y="578"/>
                </a:lnTo>
                <a:lnTo>
                  <a:pt x="467" y="579"/>
                </a:lnTo>
                <a:lnTo>
                  <a:pt x="467" y="579"/>
                </a:lnTo>
                <a:lnTo>
                  <a:pt x="467" y="579"/>
                </a:lnTo>
                <a:lnTo>
                  <a:pt x="467" y="579"/>
                </a:lnTo>
                <a:lnTo>
                  <a:pt x="467" y="579"/>
                </a:lnTo>
                <a:lnTo>
                  <a:pt x="467" y="580"/>
                </a:lnTo>
                <a:lnTo>
                  <a:pt x="466" y="580"/>
                </a:lnTo>
                <a:lnTo>
                  <a:pt x="466" y="580"/>
                </a:lnTo>
                <a:lnTo>
                  <a:pt x="466" y="580"/>
                </a:lnTo>
                <a:lnTo>
                  <a:pt x="466" y="580"/>
                </a:lnTo>
                <a:lnTo>
                  <a:pt x="467" y="581"/>
                </a:lnTo>
                <a:lnTo>
                  <a:pt x="467" y="581"/>
                </a:lnTo>
                <a:lnTo>
                  <a:pt x="467" y="581"/>
                </a:lnTo>
                <a:lnTo>
                  <a:pt x="467" y="581"/>
                </a:lnTo>
                <a:lnTo>
                  <a:pt x="467" y="581"/>
                </a:lnTo>
                <a:lnTo>
                  <a:pt x="467" y="581"/>
                </a:lnTo>
                <a:lnTo>
                  <a:pt x="467" y="581"/>
                </a:lnTo>
                <a:lnTo>
                  <a:pt x="468" y="581"/>
                </a:lnTo>
                <a:lnTo>
                  <a:pt x="468" y="581"/>
                </a:lnTo>
                <a:lnTo>
                  <a:pt x="468" y="582"/>
                </a:lnTo>
                <a:lnTo>
                  <a:pt x="468" y="582"/>
                </a:lnTo>
                <a:lnTo>
                  <a:pt x="468" y="582"/>
                </a:lnTo>
                <a:lnTo>
                  <a:pt x="468" y="582"/>
                </a:lnTo>
                <a:lnTo>
                  <a:pt x="469" y="582"/>
                </a:lnTo>
                <a:lnTo>
                  <a:pt x="469" y="582"/>
                </a:lnTo>
                <a:lnTo>
                  <a:pt x="469" y="583"/>
                </a:lnTo>
                <a:lnTo>
                  <a:pt x="469" y="583"/>
                </a:lnTo>
                <a:lnTo>
                  <a:pt x="469" y="583"/>
                </a:lnTo>
                <a:lnTo>
                  <a:pt x="469" y="583"/>
                </a:lnTo>
                <a:lnTo>
                  <a:pt x="469" y="583"/>
                </a:lnTo>
                <a:lnTo>
                  <a:pt x="469" y="583"/>
                </a:lnTo>
                <a:lnTo>
                  <a:pt x="469" y="584"/>
                </a:lnTo>
                <a:lnTo>
                  <a:pt x="469" y="584"/>
                </a:lnTo>
                <a:lnTo>
                  <a:pt x="469" y="584"/>
                </a:lnTo>
                <a:lnTo>
                  <a:pt x="469" y="584"/>
                </a:lnTo>
                <a:lnTo>
                  <a:pt x="470" y="585"/>
                </a:lnTo>
                <a:lnTo>
                  <a:pt x="470" y="585"/>
                </a:lnTo>
                <a:lnTo>
                  <a:pt x="470" y="585"/>
                </a:lnTo>
                <a:lnTo>
                  <a:pt x="470" y="585"/>
                </a:lnTo>
                <a:lnTo>
                  <a:pt x="470" y="585"/>
                </a:lnTo>
                <a:lnTo>
                  <a:pt x="470" y="585"/>
                </a:lnTo>
                <a:lnTo>
                  <a:pt x="471" y="584"/>
                </a:lnTo>
                <a:lnTo>
                  <a:pt x="471" y="584"/>
                </a:lnTo>
                <a:lnTo>
                  <a:pt x="471" y="584"/>
                </a:lnTo>
                <a:lnTo>
                  <a:pt x="471" y="584"/>
                </a:lnTo>
                <a:lnTo>
                  <a:pt x="471" y="584"/>
                </a:lnTo>
                <a:lnTo>
                  <a:pt x="471" y="584"/>
                </a:lnTo>
                <a:lnTo>
                  <a:pt x="472" y="584"/>
                </a:lnTo>
                <a:lnTo>
                  <a:pt x="472" y="584"/>
                </a:lnTo>
                <a:lnTo>
                  <a:pt x="472" y="584"/>
                </a:lnTo>
                <a:lnTo>
                  <a:pt x="472" y="584"/>
                </a:lnTo>
                <a:lnTo>
                  <a:pt x="472" y="584"/>
                </a:lnTo>
                <a:lnTo>
                  <a:pt x="471" y="585"/>
                </a:lnTo>
                <a:lnTo>
                  <a:pt x="471" y="585"/>
                </a:lnTo>
                <a:lnTo>
                  <a:pt x="471" y="585"/>
                </a:lnTo>
                <a:lnTo>
                  <a:pt x="471" y="585"/>
                </a:lnTo>
                <a:lnTo>
                  <a:pt x="471" y="586"/>
                </a:lnTo>
                <a:lnTo>
                  <a:pt x="471" y="586"/>
                </a:lnTo>
                <a:lnTo>
                  <a:pt x="471" y="586"/>
                </a:lnTo>
                <a:lnTo>
                  <a:pt x="471" y="586"/>
                </a:lnTo>
                <a:lnTo>
                  <a:pt x="471" y="586"/>
                </a:lnTo>
                <a:lnTo>
                  <a:pt x="471" y="586"/>
                </a:lnTo>
                <a:lnTo>
                  <a:pt x="471" y="586"/>
                </a:lnTo>
                <a:lnTo>
                  <a:pt x="471" y="586"/>
                </a:lnTo>
                <a:lnTo>
                  <a:pt x="471" y="586"/>
                </a:lnTo>
                <a:lnTo>
                  <a:pt x="471" y="587"/>
                </a:lnTo>
                <a:lnTo>
                  <a:pt x="472" y="587"/>
                </a:lnTo>
                <a:lnTo>
                  <a:pt x="472" y="587"/>
                </a:lnTo>
                <a:lnTo>
                  <a:pt x="472" y="587"/>
                </a:lnTo>
                <a:lnTo>
                  <a:pt x="472" y="587"/>
                </a:lnTo>
                <a:lnTo>
                  <a:pt x="472" y="587"/>
                </a:lnTo>
                <a:lnTo>
                  <a:pt x="472" y="587"/>
                </a:lnTo>
                <a:lnTo>
                  <a:pt x="473" y="587"/>
                </a:lnTo>
                <a:lnTo>
                  <a:pt x="473" y="587"/>
                </a:lnTo>
                <a:lnTo>
                  <a:pt x="473" y="587"/>
                </a:lnTo>
                <a:lnTo>
                  <a:pt x="473" y="587"/>
                </a:lnTo>
                <a:lnTo>
                  <a:pt x="473" y="587"/>
                </a:lnTo>
                <a:lnTo>
                  <a:pt x="474" y="587"/>
                </a:lnTo>
                <a:lnTo>
                  <a:pt x="474" y="587"/>
                </a:lnTo>
                <a:lnTo>
                  <a:pt x="474" y="587"/>
                </a:lnTo>
                <a:lnTo>
                  <a:pt x="473" y="588"/>
                </a:lnTo>
                <a:lnTo>
                  <a:pt x="473" y="588"/>
                </a:lnTo>
                <a:lnTo>
                  <a:pt x="473" y="588"/>
                </a:lnTo>
                <a:lnTo>
                  <a:pt x="473" y="588"/>
                </a:lnTo>
                <a:lnTo>
                  <a:pt x="473" y="588"/>
                </a:lnTo>
                <a:lnTo>
                  <a:pt x="473" y="588"/>
                </a:lnTo>
                <a:lnTo>
                  <a:pt x="474" y="588"/>
                </a:lnTo>
                <a:lnTo>
                  <a:pt x="474" y="588"/>
                </a:lnTo>
                <a:lnTo>
                  <a:pt x="474" y="588"/>
                </a:lnTo>
                <a:lnTo>
                  <a:pt x="474" y="588"/>
                </a:lnTo>
                <a:lnTo>
                  <a:pt x="475" y="588"/>
                </a:lnTo>
                <a:lnTo>
                  <a:pt x="475" y="589"/>
                </a:lnTo>
                <a:lnTo>
                  <a:pt x="475" y="589"/>
                </a:lnTo>
                <a:lnTo>
                  <a:pt x="475" y="589"/>
                </a:lnTo>
                <a:lnTo>
                  <a:pt x="475" y="589"/>
                </a:lnTo>
                <a:lnTo>
                  <a:pt x="475" y="589"/>
                </a:lnTo>
                <a:lnTo>
                  <a:pt x="474" y="589"/>
                </a:lnTo>
                <a:lnTo>
                  <a:pt x="474" y="590"/>
                </a:lnTo>
                <a:lnTo>
                  <a:pt x="474" y="590"/>
                </a:lnTo>
                <a:lnTo>
                  <a:pt x="474" y="590"/>
                </a:lnTo>
                <a:lnTo>
                  <a:pt x="474" y="590"/>
                </a:lnTo>
                <a:lnTo>
                  <a:pt x="474" y="591"/>
                </a:lnTo>
                <a:lnTo>
                  <a:pt x="474" y="591"/>
                </a:lnTo>
                <a:lnTo>
                  <a:pt x="474" y="591"/>
                </a:lnTo>
                <a:lnTo>
                  <a:pt x="474" y="591"/>
                </a:lnTo>
                <a:lnTo>
                  <a:pt x="474" y="591"/>
                </a:lnTo>
                <a:lnTo>
                  <a:pt x="473" y="592"/>
                </a:lnTo>
                <a:lnTo>
                  <a:pt x="473" y="592"/>
                </a:lnTo>
                <a:lnTo>
                  <a:pt x="473" y="593"/>
                </a:lnTo>
                <a:lnTo>
                  <a:pt x="473" y="593"/>
                </a:lnTo>
                <a:lnTo>
                  <a:pt x="473" y="593"/>
                </a:lnTo>
                <a:lnTo>
                  <a:pt x="473" y="593"/>
                </a:lnTo>
                <a:lnTo>
                  <a:pt x="473" y="593"/>
                </a:lnTo>
                <a:lnTo>
                  <a:pt x="473" y="593"/>
                </a:lnTo>
                <a:lnTo>
                  <a:pt x="474" y="594"/>
                </a:lnTo>
                <a:lnTo>
                  <a:pt x="474" y="594"/>
                </a:lnTo>
                <a:lnTo>
                  <a:pt x="474" y="593"/>
                </a:lnTo>
                <a:lnTo>
                  <a:pt x="474" y="593"/>
                </a:lnTo>
                <a:lnTo>
                  <a:pt x="474" y="593"/>
                </a:lnTo>
                <a:lnTo>
                  <a:pt x="474" y="593"/>
                </a:lnTo>
                <a:lnTo>
                  <a:pt x="474" y="593"/>
                </a:lnTo>
                <a:lnTo>
                  <a:pt x="475" y="593"/>
                </a:lnTo>
                <a:lnTo>
                  <a:pt x="475" y="593"/>
                </a:lnTo>
                <a:lnTo>
                  <a:pt x="475" y="593"/>
                </a:lnTo>
                <a:lnTo>
                  <a:pt x="475" y="593"/>
                </a:lnTo>
                <a:lnTo>
                  <a:pt x="476" y="593"/>
                </a:lnTo>
                <a:lnTo>
                  <a:pt x="476" y="594"/>
                </a:lnTo>
                <a:lnTo>
                  <a:pt x="476" y="594"/>
                </a:lnTo>
                <a:lnTo>
                  <a:pt x="476" y="594"/>
                </a:lnTo>
                <a:lnTo>
                  <a:pt x="476" y="594"/>
                </a:lnTo>
                <a:lnTo>
                  <a:pt x="476" y="594"/>
                </a:lnTo>
                <a:lnTo>
                  <a:pt x="475" y="594"/>
                </a:lnTo>
                <a:lnTo>
                  <a:pt x="475" y="595"/>
                </a:lnTo>
                <a:lnTo>
                  <a:pt x="475" y="595"/>
                </a:lnTo>
                <a:lnTo>
                  <a:pt x="475" y="595"/>
                </a:lnTo>
                <a:lnTo>
                  <a:pt x="475" y="595"/>
                </a:lnTo>
                <a:lnTo>
                  <a:pt x="475" y="595"/>
                </a:lnTo>
                <a:lnTo>
                  <a:pt x="475" y="595"/>
                </a:lnTo>
                <a:lnTo>
                  <a:pt x="476" y="595"/>
                </a:lnTo>
                <a:lnTo>
                  <a:pt x="476" y="595"/>
                </a:lnTo>
                <a:lnTo>
                  <a:pt x="476" y="595"/>
                </a:lnTo>
                <a:lnTo>
                  <a:pt x="476" y="594"/>
                </a:lnTo>
                <a:lnTo>
                  <a:pt x="476" y="594"/>
                </a:lnTo>
                <a:lnTo>
                  <a:pt x="476" y="594"/>
                </a:lnTo>
                <a:lnTo>
                  <a:pt x="477" y="594"/>
                </a:lnTo>
                <a:lnTo>
                  <a:pt x="477" y="594"/>
                </a:lnTo>
                <a:lnTo>
                  <a:pt x="477" y="594"/>
                </a:lnTo>
                <a:lnTo>
                  <a:pt x="477" y="594"/>
                </a:lnTo>
                <a:lnTo>
                  <a:pt x="477" y="594"/>
                </a:lnTo>
                <a:lnTo>
                  <a:pt x="477" y="595"/>
                </a:lnTo>
                <a:lnTo>
                  <a:pt x="477" y="595"/>
                </a:lnTo>
                <a:lnTo>
                  <a:pt x="478" y="595"/>
                </a:lnTo>
                <a:lnTo>
                  <a:pt x="478" y="595"/>
                </a:lnTo>
                <a:lnTo>
                  <a:pt x="478" y="594"/>
                </a:lnTo>
                <a:lnTo>
                  <a:pt x="478" y="595"/>
                </a:lnTo>
                <a:lnTo>
                  <a:pt x="479" y="595"/>
                </a:lnTo>
                <a:lnTo>
                  <a:pt x="479" y="595"/>
                </a:lnTo>
                <a:lnTo>
                  <a:pt x="479" y="595"/>
                </a:lnTo>
                <a:lnTo>
                  <a:pt x="479" y="595"/>
                </a:lnTo>
                <a:lnTo>
                  <a:pt x="479" y="595"/>
                </a:lnTo>
                <a:lnTo>
                  <a:pt x="479" y="595"/>
                </a:lnTo>
                <a:lnTo>
                  <a:pt x="479" y="595"/>
                </a:lnTo>
                <a:lnTo>
                  <a:pt x="479" y="595"/>
                </a:lnTo>
                <a:lnTo>
                  <a:pt x="480" y="594"/>
                </a:lnTo>
                <a:lnTo>
                  <a:pt x="480" y="594"/>
                </a:lnTo>
                <a:lnTo>
                  <a:pt x="480" y="594"/>
                </a:lnTo>
                <a:lnTo>
                  <a:pt x="480" y="594"/>
                </a:lnTo>
                <a:lnTo>
                  <a:pt x="480" y="594"/>
                </a:lnTo>
                <a:lnTo>
                  <a:pt x="481" y="594"/>
                </a:lnTo>
                <a:lnTo>
                  <a:pt x="481" y="594"/>
                </a:lnTo>
                <a:lnTo>
                  <a:pt x="481" y="594"/>
                </a:lnTo>
                <a:lnTo>
                  <a:pt x="481" y="594"/>
                </a:lnTo>
                <a:lnTo>
                  <a:pt x="482" y="594"/>
                </a:lnTo>
                <a:lnTo>
                  <a:pt x="482" y="594"/>
                </a:lnTo>
                <a:lnTo>
                  <a:pt x="482" y="593"/>
                </a:lnTo>
                <a:lnTo>
                  <a:pt x="482" y="593"/>
                </a:lnTo>
                <a:lnTo>
                  <a:pt x="482" y="593"/>
                </a:lnTo>
                <a:lnTo>
                  <a:pt x="483" y="593"/>
                </a:lnTo>
                <a:lnTo>
                  <a:pt x="483" y="593"/>
                </a:lnTo>
                <a:lnTo>
                  <a:pt x="483" y="593"/>
                </a:lnTo>
                <a:lnTo>
                  <a:pt x="483" y="593"/>
                </a:lnTo>
                <a:lnTo>
                  <a:pt x="484" y="593"/>
                </a:lnTo>
                <a:lnTo>
                  <a:pt x="484" y="593"/>
                </a:lnTo>
                <a:lnTo>
                  <a:pt x="484" y="593"/>
                </a:lnTo>
                <a:lnTo>
                  <a:pt x="484" y="593"/>
                </a:lnTo>
                <a:lnTo>
                  <a:pt x="484" y="593"/>
                </a:lnTo>
                <a:lnTo>
                  <a:pt x="484" y="593"/>
                </a:lnTo>
                <a:lnTo>
                  <a:pt x="485" y="593"/>
                </a:lnTo>
                <a:lnTo>
                  <a:pt x="485" y="593"/>
                </a:lnTo>
                <a:lnTo>
                  <a:pt x="485" y="593"/>
                </a:lnTo>
                <a:lnTo>
                  <a:pt x="485" y="593"/>
                </a:lnTo>
                <a:lnTo>
                  <a:pt x="485" y="593"/>
                </a:lnTo>
                <a:lnTo>
                  <a:pt x="485" y="593"/>
                </a:lnTo>
                <a:lnTo>
                  <a:pt x="486" y="593"/>
                </a:lnTo>
                <a:lnTo>
                  <a:pt x="486" y="593"/>
                </a:lnTo>
                <a:lnTo>
                  <a:pt x="486" y="593"/>
                </a:lnTo>
                <a:lnTo>
                  <a:pt x="487" y="593"/>
                </a:lnTo>
                <a:lnTo>
                  <a:pt x="487" y="593"/>
                </a:lnTo>
                <a:lnTo>
                  <a:pt x="487" y="593"/>
                </a:lnTo>
                <a:lnTo>
                  <a:pt x="487" y="593"/>
                </a:lnTo>
                <a:lnTo>
                  <a:pt x="487" y="593"/>
                </a:lnTo>
                <a:lnTo>
                  <a:pt x="487" y="592"/>
                </a:lnTo>
                <a:lnTo>
                  <a:pt x="487" y="592"/>
                </a:lnTo>
                <a:lnTo>
                  <a:pt x="487" y="592"/>
                </a:lnTo>
                <a:lnTo>
                  <a:pt x="487" y="592"/>
                </a:lnTo>
                <a:lnTo>
                  <a:pt x="487" y="592"/>
                </a:lnTo>
                <a:lnTo>
                  <a:pt x="487" y="593"/>
                </a:lnTo>
                <a:lnTo>
                  <a:pt x="488" y="593"/>
                </a:lnTo>
                <a:lnTo>
                  <a:pt x="488" y="593"/>
                </a:lnTo>
                <a:lnTo>
                  <a:pt x="488" y="593"/>
                </a:lnTo>
                <a:lnTo>
                  <a:pt x="488" y="593"/>
                </a:lnTo>
                <a:lnTo>
                  <a:pt x="488" y="594"/>
                </a:lnTo>
                <a:lnTo>
                  <a:pt x="489" y="594"/>
                </a:lnTo>
                <a:lnTo>
                  <a:pt x="489" y="594"/>
                </a:lnTo>
                <a:lnTo>
                  <a:pt x="489" y="594"/>
                </a:lnTo>
                <a:lnTo>
                  <a:pt x="489" y="594"/>
                </a:lnTo>
                <a:lnTo>
                  <a:pt x="489" y="594"/>
                </a:lnTo>
                <a:lnTo>
                  <a:pt x="489" y="594"/>
                </a:lnTo>
                <a:lnTo>
                  <a:pt x="489" y="594"/>
                </a:lnTo>
                <a:lnTo>
                  <a:pt x="490" y="594"/>
                </a:lnTo>
                <a:lnTo>
                  <a:pt x="490" y="594"/>
                </a:lnTo>
                <a:lnTo>
                  <a:pt x="490" y="594"/>
                </a:lnTo>
                <a:lnTo>
                  <a:pt x="490" y="594"/>
                </a:lnTo>
                <a:lnTo>
                  <a:pt x="490" y="594"/>
                </a:lnTo>
                <a:lnTo>
                  <a:pt x="490" y="594"/>
                </a:lnTo>
                <a:lnTo>
                  <a:pt x="491" y="594"/>
                </a:lnTo>
                <a:lnTo>
                  <a:pt x="491" y="594"/>
                </a:lnTo>
                <a:lnTo>
                  <a:pt x="491" y="594"/>
                </a:lnTo>
                <a:lnTo>
                  <a:pt x="491" y="594"/>
                </a:lnTo>
                <a:lnTo>
                  <a:pt x="491" y="594"/>
                </a:lnTo>
                <a:lnTo>
                  <a:pt x="491" y="594"/>
                </a:lnTo>
                <a:lnTo>
                  <a:pt x="491" y="594"/>
                </a:lnTo>
                <a:lnTo>
                  <a:pt x="491" y="594"/>
                </a:lnTo>
                <a:lnTo>
                  <a:pt x="491" y="594"/>
                </a:lnTo>
                <a:lnTo>
                  <a:pt x="492" y="594"/>
                </a:lnTo>
                <a:lnTo>
                  <a:pt x="492" y="594"/>
                </a:lnTo>
                <a:lnTo>
                  <a:pt x="492" y="595"/>
                </a:lnTo>
                <a:lnTo>
                  <a:pt x="492" y="595"/>
                </a:lnTo>
                <a:lnTo>
                  <a:pt x="492" y="595"/>
                </a:lnTo>
                <a:lnTo>
                  <a:pt x="492" y="595"/>
                </a:lnTo>
                <a:lnTo>
                  <a:pt x="492" y="595"/>
                </a:lnTo>
                <a:lnTo>
                  <a:pt x="492" y="595"/>
                </a:lnTo>
                <a:lnTo>
                  <a:pt x="492" y="595"/>
                </a:lnTo>
                <a:lnTo>
                  <a:pt x="492" y="595"/>
                </a:lnTo>
                <a:lnTo>
                  <a:pt x="492" y="596"/>
                </a:lnTo>
                <a:lnTo>
                  <a:pt x="492" y="596"/>
                </a:lnTo>
                <a:lnTo>
                  <a:pt x="492" y="596"/>
                </a:lnTo>
                <a:lnTo>
                  <a:pt x="492" y="596"/>
                </a:lnTo>
                <a:lnTo>
                  <a:pt x="493" y="596"/>
                </a:lnTo>
                <a:lnTo>
                  <a:pt x="493" y="596"/>
                </a:lnTo>
                <a:lnTo>
                  <a:pt x="493" y="596"/>
                </a:lnTo>
                <a:lnTo>
                  <a:pt x="494" y="596"/>
                </a:lnTo>
                <a:lnTo>
                  <a:pt x="494" y="596"/>
                </a:lnTo>
                <a:lnTo>
                  <a:pt x="494" y="596"/>
                </a:lnTo>
                <a:lnTo>
                  <a:pt x="494" y="596"/>
                </a:lnTo>
                <a:lnTo>
                  <a:pt x="494" y="596"/>
                </a:lnTo>
                <a:lnTo>
                  <a:pt x="494" y="596"/>
                </a:lnTo>
                <a:lnTo>
                  <a:pt x="495" y="596"/>
                </a:lnTo>
                <a:lnTo>
                  <a:pt x="495" y="596"/>
                </a:lnTo>
                <a:lnTo>
                  <a:pt x="495" y="596"/>
                </a:lnTo>
                <a:lnTo>
                  <a:pt x="495" y="597"/>
                </a:lnTo>
                <a:lnTo>
                  <a:pt x="496" y="597"/>
                </a:lnTo>
                <a:lnTo>
                  <a:pt x="496" y="597"/>
                </a:lnTo>
                <a:lnTo>
                  <a:pt x="497" y="597"/>
                </a:lnTo>
                <a:lnTo>
                  <a:pt x="497" y="597"/>
                </a:lnTo>
                <a:lnTo>
                  <a:pt x="497" y="597"/>
                </a:lnTo>
                <a:lnTo>
                  <a:pt x="497" y="597"/>
                </a:lnTo>
                <a:lnTo>
                  <a:pt x="498" y="597"/>
                </a:lnTo>
                <a:lnTo>
                  <a:pt x="498" y="597"/>
                </a:lnTo>
                <a:lnTo>
                  <a:pt x="498" y="597"/>
                </a:lnTo>
                <a:lnTo>
                  <a:pt x="498" y="597"/>
                </a:lnTo>
                <a:lnTo>
                  <a:pt x="499" y="597"/>
                </a:lnTo>
                <a:lnTo>
                  <a:pt x="499" y="597"/>
                </a:lnTo>
                <a:lnTo>
                  <a:pt x="499" y="596"/>
                </a:lnTo>
                <a:lnTo>
                  <a:pt x="499" y="596"/>
                </a:lnTo>
                <a:lnTo>
                  <a:pt x="499" y="596"/>
                </a:lnTo>
                <a:lnTo>
                  <a:pt x="499" y="596"/>
                </a:lnTo>
                <a:lnTo>
                  <a:pt x="499" y="596"/>
                </a:lnTo>
                <a:lnTo>
                  <a:pt x="500" y="596"/>
                </a:lnTo>
                <a:lnTo>
                  <a:pt x="500" y="596"/>
                </a:lnTo>
                <a:lnTo>
                  <a:pt x="500" y="596"/>
                </a:lnTo>
                <a:lnTo>
                  <a:pt x="501" y="595"/>
                </a:lnTo>
                <a:lnTo>
                  <a:pt x="501" y="595"/>
                </a:lnTo>
                <a:lnTo>
                  <a:pt x="501" y="595"/>
                </a:lnTo>
                <a:lnTo>
                  <a:pt x="501" y="595"/>
                </a:lnTo>
                <a:lnTo>
                  <a:pt x="502" y="595"/>
                </a:lnTo>
                <a:lnTo>
                  <a:pt x="502" y="595"/>
                </a:lnTo>
                <a:lnTo>
                  <a:pt x="502" y="595"/>
                </a:lnTo>
                <a:lnTo>
                  <a:pt x="502" y="596"/>
                </a:lnTo>
                <a:lnTo>
                  <a:pt x="502" y="596"/>
                </a:lnTo>
                <a:lnTo>
                  <a:pt x="502" y="596"/>
                </a:lnTo>
                <a:lnTo>
                  <a:pt x="503" y="596"/>
                </a:lnTo>
                <a:lnTo>
                  <a:pt x="503" y="596"/>
                </a:lnTo>
                <a:lnTo>
                  <a:pt x="503" y="596"/>
                </a:lnTo>
                <a:lnTo>
                  <a:pt x="503" y="596"/>
                </a:lnTo>
                <a:lnTo>
                  <a:pt x="504" y="596"/>
                </a:lnTo>
                <a:lnTo>
                  <a:pt x="504" y="596"/>
                </a:lnTo>
                <a:lnTo>
                  <a:pt x="504" y="596"/>
                </a:lnTo>
                <a:lnTo>
                  <a:pt x="504" y="596"/>
                </a:lnTo>
                <a:lnTo>
                  <a:pt x="504" y="596"/>
                </a:lnTo>
                <a:lnTo>
                  <a:pt x="504" y="596"/>
                </a:lnTo>
                <a:lnTo>
                  <a:pt x="505" y="596"/>
                </a:lnTo>
                <a:lnTo>
                  <a:pt x="506" y="596"/>
                </a:lnTo>
                <a:lnTo>
                  <a:pt x="506" y="596"/>
                </a:lnTo>
                <a:lnTo>
                  <a:pt x="506" y="596"/>
                </a:lnTo>
                <a:lnTo>
                  <a:pt x="507" y="596"/>
                </a:lnTo>
                <a:lnTo>
                  <a:pt x="507" y="596"/>
                </a:lnTo>
                <a:lnTo>
                  <a:pt x="507" y="596"/>
                </a:lnTo>
                <a:lnTo>
                  <a:pt x="507" y="596"/>
                </a:lnTo>
                <a:lnTo>
                  <a:pt x="508" y="596"/>
                </a:lnTo>
                <a:lnTo>
                  <a:pt x="508" y="596"/>
                </a:lnTo>
                <a:lnTo>
                  <a:pt x="508" y="595"/>
                </a:lnTo>
                <a:lnTo>
                  <a:pt x="508" y="595"/>
                </a:lnTo>
                <a:lnTo>
                  <a:pt x="509" y="595"/>
                </a:lnTo>
                <a:lnTo>
                  <a:pt x="509" y="595"/>
                </a:lnTo>
                <a:lnTo>
                  <a:pt x="509" y="595"/>
                </a:lnTo>
                <a:lnTo>
                  <a:pt x="510" y="595"/>
                </a:lnTo>
                <a:lnTo>
                  <a:pt x="510" y="595"/>
                </a:lnTo>
                <a:lnTo>
                  <a:pt x="510" y="595"/>
                </a:lnTo>
                <a:lnTo>
                  <a:pt x="511" y="595"/>
                </a:lnTo>
                <a:lnTo>
                  <a:pt x="511" y="595"/>
                </a:lnTo>
                <a:lnTo>
                  <a:pt x="511" y="596"/>
                </a:lnTo>
                <a:lnTo>
                  <a:pt x="512" y="596"/>
                </a:lnTo>
                <a:lnTo>
                  <a:pt x="512" y="596"/>
                </a:lnTo>
                <a:lnTo>
                  <a:pt x="512" y="596"/>
                </a:lnTo>
                <a:lnTo>
                  <a:pt x="513" y="596"/>
                </a:lnTo>
                <a:lnTo>
                  <a:pt x="513" y="596"/>
                </a:lnTo>
                <a:lnTo>
                  <a:pt x="513" y="596"/>
                </a:lnTo>
                <a:lnTo>
                  <a:pt x="514" y="596"/>
                </a:lnTo>
                <a:lnTo>
                  <a:pt x="514" y="596"/>
                </a:lnTo>
                <a:lnTo>
                  <a:pt x="514" y="596"/>
                </a:lnTo>
                <a:lnTo>
                  <a:pt x="514" y="596"/>
                </a:lnTo>
                <a:lnTo>
                  <a:pt x="514" y="596"/>
                </a:lnTo>
                <a:lnTo>
                  <a:pt x="514" y="596"/>
                </a:lnTo>
                <a:lnTo>
                  <a:pt x="515" y="597"/>
                </a:lnTo>
                <a:lnTo>
                  <a:pt x="515" y="597"/>
                </a:lnTo>
                <a:lnTo>
                  <a:pt x="515" y="597"/>
                </a:lnTo>
                <a:lnTo>
                  <a:pt x="516" y="597"/>
                </a:lnTo>
                <a:lnTo>
                  <a:pt x="516" y="597"/>
                </a:lnTo>
                <a:lnTo>
                  <a:pt x="516" y="598"/>
                </a:lnTo>
                <a:lnTo>
                  <a:pt x="517" y="598"/>
                </a:lnTo>
                <a:lnTo>
                  <a:pt x="517" y="598"/>
                </a:lnTo>
                <a:lnTo>
                  <a:pt x="517" y="598"/>
                </a:lnTo>
                <a:lnTo>
                  <a:pt x="517" y="598"/>
                </a:lnTo>
                <a:lnTo>
                  <a:pt x="517" y="598"/>
                </a:lnTo>
                <a:lnTo>
                  <a:pt x="517" y="598"/>
                </a:lnTo>
                <a:lnTo>
                  <a:pt x="517" y="597"/>
                </a:lnTo>
                <a:lnTo>
                  <a:pt x="518" y="597"/>
                </a:lnTo>
                <a:lnTo>
                  <a:pt x="518" y="597"/>
                </a:lnTo>
                <a:lnTo>
                  <a:pt x="518" y="597"/>
                </a:lnTo>
                <a:lnTo>
                  <a:pt x="518" y="597"/>
                </a:lnTo>
                <a:lnTo>
                  <a:pt x="518" y="597"/>
                </a:lnTo>
                <a:lnTo>
                  <a:pt x="518" y="597"/>
                </a:lnTo>
                <a:lnTo>
                  <a:pt x="518" y="597"/>
                </a:lnTo>
                <a:lnTo>
                  <a:pt x="519" y="597"/>
                </a:lnTo>
                <a:lnTo>
                  <a:pt x="519" y="598"/>
                </a:lnTo>
                <a:lnTo>
                  <a:pt x="519" y="598"/>
                </a:lnTo>
                <a:lnTo>
                  <a:pt x="520" y="598"/>
                </a:lnTo>
                <a:lnTo>
                  <a:pt x="520" y="598"/>
                </a:lnTo>
                <a:lnTo>
                  <a:pt x="520" y="599"/>
                </a:lnTo>
                <a:lnTo>
                  <a:pt x="520" y="599"/>
                </a:lnTo>
                <a:lnTo>
                  <a:pt x="520" y="599"/>
                </a:lnTo>
                <a:lnTo>
                  <a:pt x="520" y="599"/>
                </a:lnTo>
                <a:lnTo>
                  <a:pt x="521" y="599"/>
                </a:lnTo>
                <a:lnTo>
                  <a:pt x="521" y="599"/>
                </a:lnTo>
                <a:lnTo>
                  <a:pt x="521" y="599"/>
                </a:lnTo>
                <a:lnTo>
                  <a:pt x="521" y="599"/>
                </a:lnTo>
                <a:lnTo>
                  <a:pt x="522" y="599"/>
                </a:lnTo>
                <a:lnTo>
                  <a:pt x="522" y="599"/>
                </a:lnTo>
                <a:lnTo>
                  <a:pt x="522" y="599"/>
                </a:lnTo>
                <a:lnTo>
                  <a:pt x="522" y="599"/>
                </a:lnTo>
                <a:lnTo>
                  <a:pt x="522" y="599"/>
                </a:lnTo>
                <a:lnTo>
                  <a:pt x="522" y="599"/>
                </a:lnTo>
                <a:lnTo>
                  <a:pt x="522" y="599"/>
                </a:lnTo>
                <a:lnTo>
                  <a:pt x="522" y="599"/>
                </a:lnTo>
                <a:lnTo>
                  <a:pt x="522" y="599"/>
                </a:lnTo>
                <a:lnTo>
                  <a:pt x="522" y="599"/>
                </a:lnTo>
                <a:lnTo>
                  <a:pt x="522" y="599"/>
                </a:lnTo>
                <a:lnTo>
                  <a:pt x="522" y="599"/>
                </a:lnTo>
                <a:lnTo>
                  <a:pt x="522" y="598"/>
                </a:lnTo>
                <a:lnTo>
                  <a:pt x="522" y="598"/>
                </a:lnTo>
                <a:lnTo>
                  <a:pt x="522" y="598"/>
                </a:lnTo>
                <a:lnTo>
                  <a:pt x="523" y="598"/>
                </a:lnTo>
                <a:lnTo>
                  <a:pt x="523" y="598"/>
                </a:lnTo>
                <a:lnTo>
                  <a:pt x="523" y="598"/>
                </a:lnTo>
                <a:lnTo>
                  <a:pt x="523" y="598"/>
                </a:lnTo>
                <a:lnTo>
                  <a:pt x="524" y="598"/>
                </a:lnTo>
                <a:lnTo>
                  <a:pt x="524" y="598"/>
                </a:lnTo>
                <a:lnTo>
                  <a:pt x="524" y="598"/>
                </a:lnTo>
                <a:lnTo>
                  <a:pt x="524" y="598"/>
                </a:lnTo>
                <a:lnTo>
                  <a:pt x="525" y="598"/>
                </a:lnTo>
                <a:lnTo>
                  <a:pt x="525" y="598"/>
                </a:lnTo>
                <a:lnTo>
                  <a:pt x="525" y="598"/>
                </a:lnTo>
                <a:lnTo>
                  <a:pt x="525" y="598"/>
                </a:lnTo>
                <a:lnTo>
                  <a:pt x="526" y="598"/>
                </a:lnTo>
                <a:lnTo>
                  <a:pt x="526" y="598"/>
                </a:lnTo>
                <a:lnTo>
                  <a:pt x="526" y="598"/>
                </a:lnTo>
                <a:lnTo>
                  <a:pt x="526" y="598"/>
                </a:lnTo>
                <a:lnTo>
                  <a:pt x="526" y="598"/>
                </a:lnTo>
                <a:lnTo>
                  <a:pt x="527" y="598"/>
                </a:lnTo>
                <a:lnTo>
                  <a:pt x="527" y="598"/>
                </a:lnTo>
                <a:lnTo>
                  <a:pt x="527" y="598"/>
                </a:lnTo>
                <a:lnTo>
                  <a:pt x="527" y="598"/>
                </a:lnTo>
                <a:lnTo>
                  <a:pt x="527" y="598"/>
                </a:lnTo>
                <a:lnTo>
                  <a:pt x="527" y="598"/>
                </a:lnTo>
                <a:lnTo>
                  <a:pt x="528" y="598"/>
                </a:lnTo>
                <a:lnTo>
                  <a:pt x="528" y="598"/>
                </a:lnTo>
                <a:lnTo>
                  <a:pt x="528" y="598"/>
                </a:lnTo>
                <a:lnTo>
                  <a:pt x="528" y="598"/>
                </a:lnTo>
                <a:lnTo>
                  <a:pt x="528" y="598"/>
                </a:lnTo>
                <a:lnTo>
                  <a:pt x="528" y="599"/>
                </a:lnTo>
                <a:lnTo>
                  <a:pt x="528" y="599"/>
                </a:lnTo>
                <a:lnTo>
                  <a:pt x="528" y="599"/>
                </a:lnTo>
                <a:lnTo>
                  <a:pt x="528" y="599"/>
                </a:lnTo>
                <a:lnTo>
                  <a:pt x="529" y="599"/>
                </a:lnTo>
                <a:lnTo>
                  <a:pt x="529" y="599"/>
                </a:lnTo>
                <a:lnTo>
                  <a:pt x="529" y="599"/>
                </a:lnTo>
                <a:lnTo>
                  <a:pt x="529" y="598"/>
                </a:lnTo>
                <a:lnTo>
                  <a:pt x="529" y="598"/>
                </a:lnTo>
                <a:lnTo>
                  <a:pt x="529" y="598"/>
                </a:lnTo>
                <a:lnTo>
                  <a:pt x="529" y="598"/>
                </a:lnTo>
                <a:lnTo>
                  <a:pt x="529" y="598"/>
                </a:lnTo>
                <a:lnTo>
                  <a:pt x="529" y="598"/>
                </a:lnTo>
                <a:lnTo>
                  <a:pt x="530" y="598"/>
                </a:lnTo>
                <a:lnTo>
                  <a:pt x="530" y="598"/>
                </a:lnTo>
                <a:lnTo>
                  <a:pt x="530" y="598"/>
                </a:lnTo>
                <a:lnTo>
                  <a:pt x="530" y="599"/>
                </a:lnTo>
                <a:lnTo>
                  <a:pt x="530" y="599"/>
                </a:lnTo>
                <a:lnTo>
                  <a:pt x="530" y="599"/>
                </a:lnTo>
                <a:lnTo>
                  <a:pt x="530" y="599"/>
                </a:lnTo>
                <a:lnTo>
                  <a:pt x="531" y="599"/>
                </a:lnTo>
                <a:lnTo>
                  <a:pt x="531" y="599"/>
                </a:lnTo>
                <a:lnTo>
                  <a:pt x="531" y="599"/>
                </a:lnTo>
                <a:lnTo>
                  <a:pt x="532" y="599"/>
                </a:lnTo>
                <a:lnTo>
                  <a:pt x="532" y="599"/>
                </a:lnTo>
                <a:lnTo>
                  <a:pt x="532" y="599"/>
                </a:lnTo>
                <a:lnTo>
                  <a:pt x="532" y="599"/>
                </a:lnTo>
                <a:lnTo>
                  <a:pt x="532" y="599"/>
                </a:lnTo>
                <a:lnTo>
                  <a:pt x="533" y="599"/>
                </a:lnTo>
                <a:lnTo>
                  <a:pt x="533" y="599"/>
                </a:lnTo>
                <a:lnTo>
                  <a:pt x="533" y="599"/>
                </a:lnTo>
                <a:lnTo>
                  <a:pt x="533" y="599"/>
                </a:lnTo>
                <a:lnTo>
                  <a:pt x="533" y="599"/>
                </a:lnTo>
                <a:lnTo>
                  <a:pt x="533" y="599"/>
                </a:lnTo>
                <a:lnTo>
                  <a:pt x="533" y="599"/>
                </a:lnTo>
                <a:lnTo>
                  <a:pt x="533" y="599"/>
                </a:lnTo>
                <a:lnTo>
                  <a:pt x="533" y="599"/>
                </a:lnTo>
                <a:lnTo>
                  <a:pt x="533" y="599"/>
                </a:lnTo>
                <a:lnTo>
                  <a:pt x="534" y="599"/>
                </a:lnTo>
                <a:lnTo>
                  <a:pt x="534" y="599"/>
                </a:lnTo>
                <a:lnTo>
                  <a:pt x="534" y="599"/>
                </a:lnTo>
                <a:lnTo>
                  <a:pt x="534" y="599"/>
                </a:lnTo>
                <a:lnTo>
                  <a:pt x="534" y="599"/>
                </a:lnTo>
                <a:lnTo>
                  <a:pt x="534" y="599"/>
                </a:lnTo>
                <a:lnTo>
                  <a:pt x="534" y="599"/>
                </a:lnTo>
                <a:lnTo>
                  <a:pt x="534" y="599"/>
                </a:lnTo>
                <a:lnTo>
                  <a:pt x="535" y="599"/>
                </a:lnTo>
                <a:lnTo>
                  <a:pt x="535" y="599"/>
                </a:lnTo>
                <a:lnTo>
                  <a:pt x="535" y="599"/>
                </a:lnTo>
                <a:lnTo>
                  <a:pt x="535" y="599"/>
                </a:lnTo>
                <a:lnTo>
                  <a:pt x="535" y="599"/>
                </a:lnTo>
                <a:lnTo>
                  <a:pt x="535" y="599"/>
                </a:lnTo>
                <a:lnTo>
                  <a:pt x="535" y="599"/>
                </a:lnTo>
                <a:lnTo>
                  <a:pt x="535" y="599"/>
                </a:lnTo>
                <a:lnTo>
                  <a:pt x="536" y="599"/>
                </a:lnTo>
                <a:lnTo>
                  <a:pt x="536" y="598"/>
                </a:lnTo>
                <a:lnTo>
                  <a:pt x="536" y="598"/>
                </a:lnTo>
                <a:lnTo>
                  <a:pt x="536" y="598"/>
                </a:lnTo>
                <a:lnTo>
                  <a:pt x="536" y="598"/>
                </a:lnTo>
                <a:lnTo>
                  <a:pt x="537" y="598"/>
                </a:lnTo>
                <a:lnTo>
                  <a:pt x="537" y="598"/>
                </a:lnTo>
                <a:lnTo>
                  <a:pt x="537" y="598"/>
                </a:lnTo>
                <a:lnTo>
                  <a:pt x="537" y="598"/>
                </a:lnTo>
                <a:lnTo>
                  <a:pt x="537" y="598"/>
                </a:lnTo>
                <a:lnTo>
                  <a:pt x="537" y="598"/>
                </a:lnTo>
                <a:lnTo>
                  <a:pt x="537" y="597"/>
                </a:lnTo>
                <a:lnTo>
                  <a:pt x="537" y="597"/>
                </a:lnTo>
                <a:lnTo>
                  <a:pt x="537" y="597"/>
                </a:lnTo>
                <a:lnTo>
                  <a:pt x="537" y="597"/>
                </a:lnTo>
                <a:lnTo>
                  <a:pt x="537" y="597"/>
                </a:lnTo>
                <a:lnTo>
                  <a:pt x="538" y="597"/>
                </a:lnTo>
                <a:lnTo>
                  <a:pt x="538" y="597"/>
                </a:lnTo>
                <a:lnTo>
                  <a:pt x="538" y="597"/>
                </a:lnTo>
                <a:lnTo>
                  <a:pt x="538" y="597"/>
                </a:lnTo>
                <a:lnTo>
                  <a:pt x="538" y="597"/>
                </a:lnTo>
                <a:lnTo>
                  <a:pt x="538" y="597"/>
                </a:lnTo>
                <a:lnTo>
                  <a:pt x="538" y="597"/>
                </a:lnTo>
                <a:lnTo>
                  <a:pt x="539" y="597"/>
                </a:lnTo>
                <a:lnTo>
                  <a:pt x="539" y="597"/>
                </a:lnTo>
                <a:lnTo>
                  <a:pt x="539" y="597"/>
                </a:lnTo>
                <a:lnTo>
                  <a:pt x="539" y="597"/>
                </a:lnTo>
                <a:lnTo>
                  <a:pt x="539" y="597"/>
                </a:lnTo>
                <a:lnTo>
                  <a:pt x="539" y="596"/>
                </a:lnTo>
                <a:lnTo>
                  <a:pt x="539" y="596"/>
                </a:lnTo>
                <a:lnTo>
                  <a:pt x="539" y="596"/>
                </a:lnTo>
                <a:lnTo>
                  <a:pt x="540" y="596"/>
                </a:lnTo>
                <a:lnTo>
                  <a:pt x="540" y="596"/>
                </a:lnTo>
                <a:lnTo>
                  <a:pt x="540" y="596"/>
                </a:lnTo>
                <a:lnTo>
                  <a:pt x="540" y="596"/>
                </a:lnTo>
                <a:lnTo>
                  <a:pt x="540" y="596"/>
                </a:lnTo>
                <a:lnTo>
                  <a:pt x="540" y="597"/>
                </a:lnTo>
                <a:lnTo>
                  <a:pt x="540" y="597"/>
                </a:lnTo>
                <a:lnTo>
                  <a:pt x="540" y="597"/>
                </a:lnTo>
                <a:lnTo>
                  <a:pt x="540" y="597"/>
                </a:lnTo>
                <a:lnTo>
                  <a:pt x="540" y="597"/>
                </a:lnTo>
                <a:lnTo>
                  <a:pt x="540" y="597"/>
                </a:lnTo>
                <a:lnTo>
                  <a:pt x="540" y="597"/>
                </a:lnTo>
                <a:lnTo>
                  <a:pt x="541" y="597"/>
                </a:lnTo>
                <a:lnTo>
                  <a:pt x="541" y="597"/>
                </a:lnTo>
                <a:lnTo>
                  <a:pt x="541" y="598"/>
                </a:lnTo>
                <a:lnTo>
                  <a:pt x="541" y="598"/>
                </a:lnTo>
                <a:lnTo>
                  <a:pt x="541" y="598"/>
                </a:lnTo>
                <a:lnTo>
                  <a:pt x="541" y="598"/>
                </a:lnTo>
                <a:lnTo>
                  <a:pt x="541" y="598"/>
                </a:lnTo>
                <a:lnTo>
                  <a:pt x="541" y="598"/>
                </a:lnTo>
                <a:lnTo>
                  <a:pt x="541" y="598"/>
                </a:lnTo>
                <a:lnTo>
                  <a:pt x="541" y="598"/>
                </a:lnTo>
                <a:lnTo>
                  <a:pt x="542" y="598"/>
                </a:lnTo>
                <a:lnTo>
                  <a:pt x="542" y="598"/>
                </a:lnTo>
                <a:lnTo>
                  <a:pt x="542" y="598"/>
                </a:lnTo>
                <a:lnTo>
                  <a:pt x="542" y="598"/>
                </a:lnTo>
                <a:lnTo>
                  <a:pt x="542" y="598"/>
                </a:lnTo>
                <a:lnTo>
                  <a:pt x="542" y="598"/>
                </a:lnTo>
                <a:lnTo>
                  <a:pt x="542" y="598"/>
                </a:lnTo>
                <a:lnTo>
                  <a:pt x="542" y="598"/>
                </a:lnTo>
                <a:lnTo>
                  <a:pt x="542" y="598"/>
                </a:lnTo>
                <a:lnTo>
                  <a:pt x="542" y="597"/>
                </a:lnTo>
                <a:lnTo>
                  <a:pt x="542" y="597"/>
                </a:lnTo>
                <a:lnTo>
                  <a:pt x="542" y="597"/>
                </a:lnTo>
                <a:lnTo>
                  <a:pt x="542" y="597"/>
                </a:lnTo>
                <a:lnTo>
                  <a:pt x="542" y="597"/>
                </a:lnTo>
                <a:lnTo>
                  <a:pt x="542" y="597"/>
                </a:lnTo>
                <a:lnTo>
                  <a:pt x="543" y="598"/>
                </a:lnTo>
                <a:lnTo>
                  <a:pt x="543" y="598"/>
                </a:lnTo>
                <a:lnTo>
                  <a:pt x="543" y="598"/>
                </a:lnTo>
                <a:lnTo>
                  <a:pt x="543" y="598"/>
                </a:lnTo>
                <a:lnTo>
                  <a:pt x="543" y="598"/>
                </a:lnTo>
                <a:lnTo>
                  <a:pt x="543" y="598"/>
                </a:lnTo>
                <a:lnTo>
                  <a:pt x="543" y="598"/>
                </a:lnTo>
                <a:lnTo>
                  <a:pt x="543" y="598"/>
                </a:lnTo>
                <a:lnTo>
                  <a:pt x="543" y="598"/>
                </a:lnTo>
                <a:lnTo>
                  <a:pt x="543" y="599"/>
                </a:lnTo>
                <a:lnTo>
                  <a:pt x="543" y="599"/>
                </a:lnTo>
                <a:lnTo>
                  <a:pt x="543" y="599"/>
                </a:lnTo>
                <a:lnTo>
                  <a:pt x="544" y="599"/>
                </a:lnTo>
                <a:lnTo>
                  <a:pt x="544" y="599"/>
                </a:lnTo>
                <a:lnTo>
                  <a:pt x="544" y="599"/>
                </a:lnTo>
                <a:lnTo>
                  <a:pt x="544" y="599"/>
                </a:lnTo>
                <a:lnTo>
                  <a:pt x="544" y="599"/>
                </a:lnTo>
                <a:lnTo>
                  <a:pt x="544" y="599"/>
                </a:lnTo>
                <a:lnTo>
                  <a:pt x="544" y="599"/>
                </a:lnTo>
                <a:lnTo>
                  <a:pt x="544" y="599"/>
                </a:lnTo>
                <a:lnTo>
                  <a:pt x="544" y="600"/>
                </a:lnTo>
                <a:lnTo>
                  <a:pt x="544" y="600"/>
                </a:lnTo>
                <a:lnTo>
                  <a:pt x="544" y="600"/>
                </a:lnTo>
                <a:lnTo>
                  <a:pt x="544" y="600"/>
                </a:lnTo>
                <a:lnTo>
                  <a:pt x="544" y="600"/>
                </a:lnTo>
                <a:lnTo>
                  <a:pt x="544" y="600"/>
                </a:lnTo>
                <a:lnTo>
                  <a:pt x="545" y="600"/>
                </a:lnTo>
                <a:lnTo>
                  <a:pt x="545" y="600"/>
                </a:lnTo>
                <a:lnTo>
                  <a:pt x="545" y="600"/>
                </a:lnTo>
                <a:lnTo>
                  <a:pt x="545" y="600"/>
                </a:lnTo>
                <a:lnTo>
                  <a:pt x="545" y="600"/>
                </a:lnTo>
                <a:lnTo>
                  <a:pt x="545" y="600"/>
                </a:lnTo>
                <a:lnTo>
                  <a:pt x="545" y="600"/>
                </a:lnTo>
                <a:lnTo>
                  <a:pt x="545" y="600"/>
                </a:lnTo>
                <a:lnTo>
                  <a:pt x="545" y="600"/>
                </a:lnTo>
                <a:lnTo>
                  <a:pt x="545" y="600"/>
                </a:lnTo>
                <a:lnTo>
                  <a:pt x="545" y="601"/>
                </a:lnTo>
                <a:lnTo>
                  <a:pt x="545" y="601"/>
                </a:lnTo>
                <a:lnTo>
                  <a:pt x="545" y="601"/>
                </a:lnTo>
                <a:lnTo>
                  <a:pt x="545" y="601"/>
                </a:lnTo>
                <a:lnTo>
                  <a:pt x="545" y="601"/>
                </a:lnTo>
                <a:lnTo>
                  <a:pt x="545" y="601"/>
                </a:lnTo>
                <a:lnTo>
                  <a:pt x="545" y="601"/>
                </a:lnTo>
                <a:lnTo>
                  <a:pt x="545" y="601"/>
                </a:lnTo>
                <a:lnTo>
                  <a:pt x="545" y="601"/>
                </a:lnTo>
                <a:lnTo>
                  <a:pt x="546" y="602"/>
                </a:lnTo>
                <a:lnTo>
                  <a:pt x="546" y="602"/>
                </a:lnTo>
                <a:lnTo>
                  <a:pt x="546" y="602"/>
                </a:lnTo>
                <a:lnTo>
                  <a:pt x="546" y="602"/>
                </a:lnTo>
                <a:lnTo>
                  <a:pt x="546" y="602"/>
                </a:lnTo>
                <a:lnTo>
                  <a:pt x="546" y="602"/>
                </a:lnTo>
                <a:lnTo>
                  <a:pt x="546" y="602"/>
                </a:lnTo>
                <a:lnTo>
                  <a:pt x="546" y="602"/>
                </a:lnTo>
                <a:lnTo>
                  <a:pt x="546" y="603"/>
                </a:lnTo>
                <a:lnTo>
                  <a:pt x="546" y="603"/>
                </a:lnTo>
                <a:lnTo>
                  <a:pt x="546" y="603"/>
                </a:lnTo>
                <a:lnTo>
                  <a:pt x="546" y="603"/>
                </a:lnTo>
                <a:lnTo>
                  <a:pt x="547" y="603"/>
                </a:lnTo>
                <a:lnTo>
                  <a:pt x="547" y="603"/>
                </a:lnTo>
                <a:lnTo>
                  <a:pt x="547" y="603"/>
                </a:lnTo>
                <a:lnTo>
                  <a:pt x="547" y="603"/>
                </a:lnTo>
                <a:lnTo>
                  <a:pt x="548" y="603"/>
                </a:lnTo>
                <a:lnTo>
                  <a:pt x="548" y="603"/>
                </a:lnTo>
                <a:lnTo>
                  <a:pt x="548" y="603"/>
                </a:lnTo>
                <a:lnTo>
                  <a:pt x="548" y="603"/>
                </a:lnTo>
                <a:lnTo>
                  <a:pt x="548" y="603"/>
                </a:lnTo>
                <a:lnTo>
                  <a:pt x="548" y="603"/>
                </a:lnTo>
                <a:lnTo>
                  <a:pt x="548" y="604"/>
                </a:lnTo>
                <a:lnTo>
                  <a:pt x="549" y="604"/>
                </a:lnTo>
                <a:lnTo>
                  <a:pt x="549" y="604"/>
                </a:lnTo>
                <a:lnTo>
                  <a:pt x="549" y="604"/>
                </a:lnTo>
                <a:lnTo>
                  <a:pt x="549" y="604"/>
                </a:lnTo>
                <a:lnTo>
                  <a:pt x="549" y="604"/>
                </a:lnTo>
                <a:lnTo>
                  <a:pt x="549" y="604"/>
                </a:lnTo>
                <a:lnTo>
                  <a:pt x="549" y="604"/>
                </a:lnTo>
                <a:lnTo>
                  <a:pt x="549" y="604"/>
                </a:lnTo>
                <a:lnTo>
                  <a:pt x="549" y="604"/>
                </a:lnTo>
                <a:lnTo>
                  <a:pt x="549" y="604"/>
                </a:lnTo>
                <a:lnTo>
                  <a:pt x="549" y="605"/>
                </a:lnTo>
                <a:lnTo>
                  <a:pt x="549" y="605"/>
                </a:lnTo>
                <a:lnTo>
                  <a:pt x="549" y="605"/>
                </a:lnTo>
                <a:lnTo>
                  <a:pt x="549" y="605"/>
                </a:lnTo>
                <a:lnTo>
                  <a:pt x="549" y="605"/>
                </a:lnTo>
                <a:lnTo>
                  <a:pt x="549" y="605"/>
                </a:lnTo>
                <a:lnTo>
                  <a:pt x="549" y="605"/>
                </a:lnTo>
                <a:lnTo>
                  <a:pt x="550" y="605"/>
                </a:lnTo>
                <a:lnTo>
                  <a:pt x="550" y="605"/>
                </a:lnTo>
                <a:lnTo>
                  <a:pt x="550" y="605"/>
                </a:lnTo>
                <a:lnTo>
                  <a:pt x="550" y="605"/>
                </a:lnTo>
                <a:lnTo>
                  <a:pt x="551" y="605"/>
                </a:lnTo>
                <a:lnTo>
                  <a:pt x="551" y="605"/>
                </a:lnTo>
                <a:lnTo>
                  <a:pt x="551" y="605"/>
                </a:lnTo>
                <a:lnTo>
                  <a:pt x="551" y="605"/>
                </a:lnTo>
                <a:lnTo>
                  <a:pt x="552" y="605"/>
                </a:lnTo>
                <a:lnTo>
                  <a:pt x="552" y="605"/>
                </a:lnTo>
                <a:lnTo>
                  <a:pt x="552" y="605"/>
                </a:lnTo>
                <a:lnTo>
                  <a:pt x="552" y="605"/>
                </a:lnTo>
                <a:lnTo>
                  <a:pt x="552" y="605"/>
                </a:lnTo>
                <a:lnTo>
                  <a:pt x="552" y="605"/>
                </a:lnTo>
                <a:lnTo>
                  <a:pt x="553" y="605"/>
                </a:lnTo>
                <a:lnTo>
                  <a:pt x="553" y="605"/>
                </a:lnTo>
                <a:lnTo>
                  <a:pt x="553" y="605"/>
                </a:lnTo>
                <a:lnTo>
                  <a:pt x="553" y="605"/>
                </a:lnTo>
                <a:lnTo>
                  <a:pt x="553" y="605"/>
                </a:lnTo>
                <a:lnTo>
                  <a:pt x="553" y="605"/>
                </a:lnTo>
                <a:lnTo>
                  <a:pt x="553" y="605"/>
                </a:lnTo>
                <a:lnTo>
                  <a:pt x="554" y="605"/>
                </a:lnTo>
                <a:lnTo>
                  <a:pt x="554" y="605"/>
                </a:lnTo>
                <a:lnTo>
                  <a:pt x="554" y="605"/>
                </a:lnTo>
                <a:lnTo>
                  <a:pt x="554" y="605"/>
                </a:lnTo>
                <a:lnTo>
                  <a:pt x="554" y="605"/>
                </a:lnTo>
                <a:lnTo>
                  <a:pt x="555" y="605"/>
                </a:lnTo>
                <a:lnTo>
                  <a:pt x="555" y="606"/>
                </a:lnTo>
                <a:lnTo>
                  <a:pt x="555" y="606"/>
                </a:lnTo>
                <a:lnTo>
                  <a:pt x="555" y="606"/>
                </a:lnTo>
                <a:lnTo>
                  <a:pt x="555" y="606"/>
                </a:lnTo>
                <a:lnTo>
                  <a:pt x="555" y="606"/>
                </a:lnTo>
                <a:lnTo>
                  <a:pt x="556" y="606"/>
                </a:lnTo>
                <a:lnTo>
                  <a:pt x="556" y="606"/>
                </a:lnTo>
                <a:lnTo>
                  <a:pt x="556" y="606"/>
                </a:lnTo>
                <a:lnTo>
                  <a:pt x="556" y="606"/>
                </a:lnTo>
                <a:lnTo>
                  <a:pt x="557" y="606"/>
                </a:lnTo>
                <a:lnTo>
                  <a:pt x="557" y="606"/>
                </a:lnTo>
                <a:lnTo>
                  <a:pt x="557" y="606"/>
                </a:lnTo>
                <a:lnTo>
                  <a:pt x="557" y="606"/>
                </a:lnTo>
                <a:lnTo>
                  <a:pt x="557" y="606"/>
                </a:lnTo>
                <a:lnTo>
                  <a:pt x="557" y="606"/>
                </a:lnTo>
                <a:lnTo>
                  <a:pt x="557" y="606"/>
                </a:lnTo>
                <a:lnTo>
                  <a:pt x="557" y="606"/>
                </a:lnTo>
                <a:lnTo>
                  <a:pt x="557" y="606"/>
                </a:lnTo>
                <a:lnTo>
                  <a:pt x="557" y="605"/>
                </a:lnTo>
                <a:lnTo>
                  <a:pt x="558" y="606"/>
                </a:lnTo>
                <a:lnTo>
                  <a:pt x="558" y="606"/>
                </a:lnTo>
                <a:lnTo>
                  <a:pt x="559" y="606"/>
                </a:lnTo>
                <a:lnTo>
                  <a:pt x="559" y="606"/>
                </a:lnTo>
                <a:lnTo>
                  <a:pt x="560" y="607"/>
                </a:lnTo>
                <a:lnTo>
                  <a:pt x="561" y="607"/>
                </a:lnTo>
                <a:lnTo>
                  <a:pt x="562" y="608"/>
                </a:lnTo>
                <a:lnTo>
                  <a:pt x="562" y="608"/>
                </a:lnTo>
                <a:lnTo>
                  <a:pt x="562" y="608"/>
                </a:lnTo>
                <a:lnTo>
                  <a:pt x="563" y="608"/>
                </a:lnTo>
                <a:lnTo>
                  <a:pt x="563" y="608"/>
                </a:lnTo>
                <a:lnTo>
                  <a:pt x="563" y="608"/>
                </a:lnTo>
                <a:lnTo>
                  <a:pt x="563" y="608"/>
                </a:lnTo>
                <a:lnTo>
                  <a:pt x="564" y="609"/>
                </a:lnTo>
                <a:lnTo>
                  <a:pt x="564" y="609"/>
                </a:lnTo>
                <a:lnTo>
                  <a:pt x="564" y="609"/>
                </a:lnTo>
                <a:lnTo>
                  <a:pt x="565" y="609"/>
                </a:lnTo>
                <a:lnTo>
                  <a:pt x="565" y="609"/>
                </a:lnTo>
                <a:lnTo>
                  <a:pt x="566" y="609"/>
                </a:lnTo>
                <a:lnTo>
                  <a:pt x="566" y="609"/>
                </a:lnTo>
                <a:lnTo>
                  <a:pt x="567" y="608"/>
                </a:lnTo>
                <a:lnTo>
                  <a:pt x="568" y="608"/>
                </a:lnTo>
                <a:lnTo>
                  <a:pt x="568" y="608"/>
                </a:lnTo>
                <a:lnTo>
                  <a:pt x="570" y="608"/>
                </a:lnTo>
                <a:lnTo>
                  <a:pt x="571" y="609"/>
                </a:lnTo>
                <a:lnTo>
                  <a:pt x="572" y="610"/>
                </a:lnTo>
                <a:lnTo>
                  <a:pt x="573" y="610"/>
                </a:lnTo>
                <a:lnTo>
                  <a:pt x="574" y="610"/>
                </a:lnTo>
                <a:lnTo>
                  <a:pt x="575" y="610"/>
                </a:lnTo>
                <a:lnTo>
                  <a:pt x="576" y="611"/>
                </a:lnTo>
                <a:lnTo>
                  <a:pt x="577" y="611"/>
                </a:lnTo>
                <a:lnTo>
                  <a:pt x="578" y="612"/>
                </a:lnTo>
                <a:lnTo>
                  <a:pt x="579" y="613"/>
                </a:lnTo>
                <a:lnTo>
                  <a:pt x="579" y="614"/>
                </a:lnTo>
                <a:lnTo>
                  <a:pt x="581" y="615"/>
                </a:lnTo>
                <a:lnTo>
                  <a:pt x="585" y="617"/>
                </a:lnTo>
                <a:lnTo>
                  <a:pt x="586" y="617"/>
                </a:lnTo>
                <a:lnTo>
                  <a:pt x="587" y="617"/>
                </a:lnTo>
                <a:lnTo>
                  <a:pt x="588" y="617"/>
                </a:lnTo>
                <a:lnTo>
                  <a:pt x="589" y="618"/>
                </a:lnTo>
                <a:lnTo>
                  <a:pt x="590" y="618"/>
                </a:lnTo>
                <a:lnTo>
                  <a:pt x="591" y="619"/>
                </a:lnTo>
                <a:lnTo>
                  <a:pt x="591" y="620"/>
                </a:lnTo>
                <a:lnTo>
                  <a:pt x="591" y="620"/>
                </a:lnTo>
                <a:lnTo>
                  <a:pt x="591" y="620"/>
                </a:lnTo>
                <a:lnTo>
                  <a:pt x="591" y="620"/>
                </a:lnTo>
                <a:lnTo>
                  <a:pt x="591" y="620"/>
                </a:lnTo>
                <a:lnTo>
                  <a:pt x="591" y="620"/>
                </a:lnTo>
                <a:lnTo>
                  <a:pt x="591" y="621"/>
                </a:lnTo>
                <a:lnTo>
                  <a:pt x="592" y="621"/>
                </a:lnTo>
                <a:lnTo>
                  <a:pt x="592" y="621"/>
                </a:lnTo>
                <a:lnTo>
                  <a:pt x="592" y="622"/>
                </a:lnTo>
                <a:lnTo>
                  <a:pt x="592" y="622"/>
                </a:lnTo>
                <a:lnTo>
                  <a:pt x="592" y="622"/>
                </a:lnTo>
                <a:lnTo>
                  <a:pt x="592" y="623"/>
                </a:lnTo>
                <a:lnTo>
                  <a:pt x="592" y="623"/>
                </a:lnTo>
                <a:lnTo>
                  <a:pt x="592" y="623"/>
                </a:lnTo>
                <a:lnTo>
                  <a:pt x="593" y="623"/>
                </a:lnTo>
                <a:lnTo>
                  <a:pt x="593" y="624"/>
                </a:lnTo>
                <a:lnTo>
                  <a:pt x="593" y="624"/>
                </a:lnTo>
                <a:lnTo>
                  <a:pt x="593" y="624"/>
                </a:lnTo>
                <a:lnTo>
                  <a:pt x="593" y="624"/>
                </a:lnTo>
                <a:lnTo>
                  <a:pt x="593" y="625"/>
                </a:lnTo>
                <a:lnTo>
                  <a:pt x="594" y="625"/>
                </a:lnTo>
                <a:lnTo>
                  <a:pt x="594" y="625"/>
                </a:lnTo>
                <a:lnTo>
                  <a:pt x="594" y="625"/>
                </a:lnTo>
                <a:lnTo>
                  <a:pt x="595" y="625"/>
                </a:lnTo>
                <a:lnTo>
                  <a:pt x="595" y="625"/>
                </a:lnTo>
                <a:lnTo>
                  <a:pt x="595" y="625"/>
                </a:lnTo>
                <a:lnTo>
                  <a:pt x="596" y="625"/>
                </a:lnTo>
                <a:lnTo>
                  <a:pt x="596" y="625"/>
                </a:lnTo>
                <a:lnTo>
                  <a:pt x="596" y="625"/>
                </a:lnTo>
                <a:lnTo>
                  <a:pt x="597" y="625"/>
                </a:lnTo>
                <a:lnTo>
                  <a:pt x="597" y="626"/>
                </a:lnTo>
                <a:lnTo>
                  <a:pt x="597" y="626"/>
                </a:lnTo>
                <a:lnTo>
                  <a:pt x="598" y="626"/>
                </a:lnTo>
                <a:lnTo>
                  <a:pt x="598" y="626"/>
                </a:lnTo>
                <a:lnTo>
                  <a:pt x="598" y="626"/>
                </a:lnTo>
                <a:lnTo>
                  <a:pt x="598" y="627"/>
                </a:lnTo>
                <a:lnTo>
                  <a:pt x="599" y="627"/>
                </a:lnTo>
                <a:lnTo>
                  <a:pt x="599" y="627"/>
                </a:lnTo>
                <a:lnTo>
                  <a:pt x="599" y="627"/>
                </a:lnTo>
                <a:lnTo>
                  <a:pt x="599" y="627"/>
                </a:lnTo>
                <a:lnTo>
                  <a:pt x="599" y="627"/>
                </a:lnTo>
                <a:lnTo>
                  <a:pt x="600" y="628"/>
                </a:lnTo>
                <a:lnTo>
                  <a:pt x="600" y="628"/>
                </a:lnTo>
                <a:lnTo>
                  <a:pt x="600" y="628"/>
                </a:lnTo>
                <a:lnTo>
                  <a:pt x="600" y="628"/>
                </a:lnTo>
                <a:lnTo>
                  <a:pt x="600" y="629"/>
                </a:lnTo>
                <a:lnTo>
                  <a:pt x="601" y="629"/>
                </a:lnTo>
                <a:lnTo>
                  <a:pt x="601" y="629"/>
                </a:lnTo>
                <a:lnTo>
                  <a:pt x="601" y="629"/>
                </a:lnTo>
                <a:lnTo>
                  <a:pt x="602" y="630"/>
                </a:lnTo>
                <a:lnTo>
                  <a:pt x="602" y="630"/>
                </a:lnTo>
                <a:lnTo>
                  <a:pt x="602" y="630"/>
                </a:lnTo>
                <a:lnTo>
                  <a:pt x="602" y="630"/>
                </a:lnTo>
                <a:lnTo>
                  <a:pt x="603" y="630"/>
                </a:lnTo>
                <a:lnTo>
                  <a:pt x="603" y="630"/>
                </a:lnTo>
                <a:lnTo>
                  <a:pt x="603" y="630"/>
                </a:lnTo>
                <a:lnTo>
                  <a:pt x="603" y="630"/>
                </a:lnTo>
                <a:lnTo>
                  <a:pt x="603" y="630"/>
                </a:lnTo>
                <a:lnTo>
                  <a:pt x="603" y="631"/>
                </a:lnTo>
                <a:lnTo>
                  <a:pt x="603" y="631"/>
                </a:lnTo>
                <a:lnTo>
                  <a:pt x="604" y="631"/>
                </a:lnTo>
                <a:lnTo>
                  <a:pt x="604" y="631"/>
                </a:lnTo>
                <a:lnTo>
                  <a:pt x="604" y="631"/>
                </a:lnTo>
                <a:lnTo>
                  <a:pt x="604" y="631"/>
                </a:lnTo>
                <a:lnTo>
                  <a:pt x="604" y="631"/>
                </a:lnTo>
                <a:lnTo>
                  <a:pt x="604" y="631"/>
                </a:lnTo>
                <a:lnTo>
                  <a:pt x="604" y="631"/>
                </a:lnTo>
                <a:lnTo>
                  <a:pt x="605" y="631"/>
                </a:lnTo>
                <a:lnTo>
                  <a:pt x="605" y="631"/>
                </a:lnTo>
                <a:lnTo>
                  <a:pt x="605" y="631"/>
                </a:lnTo>
                <a:lnTo>
                  <a:pt x="605" y="632"/>
                </a:lnTo>
                <a:lnTo>
                  <a:pt x="605" y="632"/>
                </a:lnTo>
                <a:lnTo>
                  <a:pt x="605" y="632"/>
                </a:lnTo>
                <a:lnTo>
                  <a:pt x="606" y="632"/>
                </a:lnTo>
                <a:lnTo>
                  <a:pt x="606" y="632"/>
                </a:lnTo>
                <a:lnTo>
                  <a:pt x="606" y="632"/>
                </a:lnTo>
                <a:lnTo>
                  <a:pt x="606" y="632"/>
                </a:lnTo>
                <a:lnTo>
                  <a:pt x="606" y="632"/>
                </a:lnTo>
                <a:lnTo>
                  <a:pt x="606" y="632"/>
                </a:lnTo>
                <a:lnTo>
                  <a:pt x="607" y="633"/>
                </a:lnTo>
                <a:lnTo>
                  <a:pt x="607" y="633"/>
                </a:lnTo>
                <a:lnTo>
                  <a:pt x="607" y="633"/>
                </a:lnTo>
                <a:lnTo>
                  <a:pt x="607" y="633"/>
                </a:lnTo>
                <a:lnTo>
                  <a:pt x="607" y="633"/>
                </a:lnTo>
                <a:lnTo>
                  <a:pt x="607" y="633"/>
                </a:lnTo>
                <a:lnTo>
                  <a:pt x="608" y="633"/>
                </a:lnTo>
                <a:lnTo>
                  <a:pt x="608" y="633"/>
                </a:lnTo>
                <a:lnTo>
                  <a:pt x="608" y="633"/>
                </a:lnTo>
                <a:lnTo>
                  <a:pt x="608" y="633"/>
                </a:lnTo>
                <a:lnTo>
                  <a:pt x="608" y="633"/>
                </a:lnTo>
                <a:lnTo>
                  <a:pt x="609" y="634"/>
                </a:lnTo>
                <a:lnTo>
                  <a:pt x="609" y="634"/>
                </a:lnTo>
                <a:lnTo>
                  <a:pt x="609" y="634"/>
                </a:lnTo>
                <a:lnTo>
                  <a:pt x="609" y="634"/>
                </a:lnTo>
                <a:lnTo>
                  <a:pt x="610" y="634"/>
                </a:lnTo>
                <a:lnTo>
                  <a:pt x="610" y="634"/>
                </a:lnTo>
                <a:lnTo>
                  <a:pt x="610" y="634"/>
                </a:lnTo>
                <a:lnTo>
                  <a:pt x="611" y="635"/>
                </a:lnTo>
                <a:lnTo>
                  <a:pt x="611" y="635"/>
                </a:lnTo>
                <a:lnTo>
                  <a:pt x="611" y="635"/>
                </a:lnTo>
                <a:lnTo>
                  <a:pt x="612" y="635"/>
                </a:lnTo>
                <a:lnTo>
                  <a:pt x="612" y="635"/>
                </a:lnTo>
                <a:lnTo>
                  <a:pt x="612" y="635"/>
                </a:lnTo>
                <a:lnTo>
                  <a:pt x="612" y="635"/>
                </a:lnTo>
                <a:lnTo>
                  <a:pt x="613" y="635"/>
                </a:lnTo>
                <a:lnTo>
                  <a:pt x="613" y="635"/>
                </a:lnTo>
                <a:lnTo>
                  <a:pt x="613" y="636"/>
                </a:lnTo>
                <a:lnTo>
                  <a:pt x="613" y="636"/>
                </a:lnTo>
                <a:lnTo>
                  <a:pt x="613" y="636"/>
                </a:lnTo>
                <a:lnTo>
                  <a:pt x="613" y="636"/>
                </a:lnTo>
                <a:lnTo>
                  <a:pt x="613" y="636"/>
                </a:lnTo>
                <a:lnTo>
                  <a:pt x="613" y="637"/>
                </a:lnTo>
                <a:lnTo>
                  <a:pt x="613" y="637"/>
                </a:lnTo>
                <a:lnTo>
                  <a:pt x="613" y="637"/>
                </a:lnTo>
                <a:lnTo>
                  <a:pt x="613" y="637"/>
                </a:lnTo>
                <a:lnTo>
                  <a:pt x="614" y="637"/>
                </a:lnTo>
                <a:lnTo>
                  <a:pt x="614" y="637"/>
                </a:lnTo>
                <a:lnTo>
                  <a:pt x="614" y="637"/>
                </a:lnTo>
                <a:lnTo>
                  <a:pt x="614" y="637"/>
                </a:lnTo>
                <a:lnTo>
                  <a:pt x="615" y="637"/>
                </a:lnTo>
                <a:lnTo>
                  <a:pt x="615" y="638"/>
                </a:lnTo>
                <a:lnTo>
                  <a:pt x="615" y="638"/>
                </a:lnTo>
                <a:lnTo>
                  <a:pt x="615" y="638"/>
                </a:lnTo>
                <a:lnTo>
                  <a:pt x="616" y="638"/>
                </a:lnTo>
                <a:lnTo>
                  <a:pt x="616" y="638"/>
                </a:lnTo>
                <a:lnTo>
                  <a:pt x="616" y="639"/>
                </a:lnTo>
                <a:lnTo>
                  <a:pt x="616" y="639"/>
                </a:lnTo>
                <a:lnTo>
                  <a:pt x="617" y="639"/>
                </a:lnTo>
                <a:lnTo>
                  <a:pt x="617" y="639"/>
                </a:lnTo>
                <a:lnTo>
                  <a:pt x="617" y="639"/>
                </a:lnTo>
                <a:lnTo>
                  <a:pt x="618" y="639"/>
                </a:lnTo>
                <a:lnTo>
                  <a:pt x="618" y="640"/>
                </a:lnTo>
                <a:lnTo>
                  <a:pt x="618" y="640"/>
                </a:lnTo>
                <a:lnTo>
                  <a:pt x="618" y="640"/>
                </a:lnTo>
                <a:lnTo>
                  <a:pt x="618" y="641"/>
                </a:lnTo>
                <a:lnTo>
                  <a:pt x="618" y="641"/>
                </a:lnTo>
                <a:lnTo>
                  <a:pt x="619" y="641"/>
                </a:lnTo>
                <a:lnTo>
                  <a:pt x="619" y="641"/>
                </a:lnTo>
                <a:lnTo>
                  <a:pt x="620" y="642"/>
                </a:lnTo>
                <a:lnTo>
                  <a:pt x="620" y="642"/>
                </a:lnTo>
                <a:lnTo>
                  <a:pt x="620" y="642"/>
                </a:lnTo>
                <a:lnTo>
                  <a:pt x="620" y="642"/>
                </a:lnTo>
                <a:lnTo>
                  <a:pt x="621" y="642"/>
                </a:lnTo>
                <a:lnTo>
                  <a:pt x="621" y="643"/>
                </a:lnTo>
                <a:lnTo>
                  <a:pt x="621" y="643"/>
                </a:lnTo>
                <a:lnTo>
                  <a:pt x="621" y="643"/>
                </a:lnTo>
                <a:lnTo>
                  <a:pt x="622" y="643"/>
                </a:lnTo>
                <a:lnTo>
                  <a:pt x="622" y="643"/>
                </a:lnTo>
                <a:lnTo>
                  <a:pt x="622" y="643"/>
                </a:lnTo>
                <a:lnTo>
                  <a:pt x="622" y="644"/>
                </a:lnTo>
                <a:lnTo>
                  <a:pt x="622" y="644"/>
                </a:lnTo>
                <a:lnTo>
                  <a:pt x="622" y="644"/>
                </a:lnTo>
                <a:lnTo>
                  <a:pt x="622" y="644"/>
                </a:lnTo>
                <a:lnTo>
                  <a:pt x="623" y="644"/>
                </a:lnTo>
                <a:lnTo>
                  <a:pt x="623" y="644"/>
                </a:lnTo>
                <a:lnTo>
                  <a:pt x="623" y="644"/>
                </a:lnTo>
                <a:lnTo>
                  <a:pt x="623" y="644"/>
                </a:lnTo>
                <a:lnTo>
                  <a:pt x="623" y="644"/>
                </a:lnTo>
                <a:lnTo>
                  <a:pt x="624" y="644"/>
                </a:lnTo>
                <a:lnTo>
                  <a:pt x="624" y="645"/>
                </a:lnTo>
                <a:lnTo>
                  <a:pt x="624" y="645"/>
                </a:lnTo>
                <a:lnTo>
                  <a:pt x="624" y="645"/>
                </a:lnTo>
                <a:lnTo>
                  <a:pt x="623" y="645"/>
                </a:lnTo>
                <a:lnTo>
                  <a:pt x="624" y="645"/>
                </a:lnTo>
                <a:lnTo>
                  <a:pt x="624" y="646"/>
                </a:lnTo>
                <a:lnTo>
                  <a:pt x="624" y="646"/>
                </a:lnTo>
                <a:lnTo>
                  <a:pt x="624" y="646"/>
                </a:lnTo>
                <a:lnTo>
                  <a:pt x="625" y="647"/>
                </a:lnTo>
                <a:lnTo>
                  <a:pt x="625" y="647"/>
                </a:lnTo>
                <a:lnTo>
                  <a:pt x="626" y="647"/>
                </a:lnTo>
                <a:lnTo>
                  <a:pt x="627" y="647"/>
                </a:lnTo>
                <a:lnTo>
                  <a:pt x="627" y="647"/>
                </a:lnTo>
                <a:lnTo>
                  <a:pt x="627" y="647"/>
                </a:lnTo>
                <a:lnTo>
                  <a:pt x="627" y="647"/>
                </a:lnTo>
                <a:lnTo>
                  <a:pt x="628" y="647"/>
                </a:lnTo>
                <a:lnTo>
                  <a:pt x="628" y="647"/>
                </a:lnTo>
                <a:lnTo>
                  <a:pt x="628" y="647"/>
                </a:lnTo>
                <a:lnTo>
                  <a:pt x="629" y="648"/>
                </a:lnTo>
                <a:lnTo>
                  <a:pt x="629" y="648"/>
                </a:lnTo>
                <a:lnTo>
                  <a:pt x="630" y="649"/>
                </a:lnTo>
                <a:lnTo>
                  <a:pt x="630" y="649"/>
                </a:lnTo>
                <a:lnTo>
                  <a:pt x="631" y="649"/>
                </a:lnTo>
                <a:lnTo>
                  <a:pt x="631" y="650"/>
                </a:lnTo>
                <a:lnTo>
                  <a:pt x="632" y="650"/>
                </a:lnTo>
                <a:lnTo>
                  <a:pt x="632" y="650"/>
                </a:lnTo>
                <a:lnTo>
                  <a:pt x="632" y="651"/>
                </a:lnTo>
                <a:lnTo>
                  <a:pt x="633" y="651"/>
                </a:lnTo>
                <a:lnTo>
                  <a:pt x="633" y="651"/>
                </a:lnTo>
                <a:lnTo>
                  <a:pt x="634" y="651"/>
                </a:lnTo>
                <a:lnTo>
                  <a:pt x="634" y="651"/>
                </a:lnTo>
                <a:lnTo>
                  <a:pt x="634" y="652"/>
                </a:lnTo>
                <a:lnTo>
                  <a:pt x="635" y="652"/>
                </a:lnTo>
                <a:lnTo>
                  <a:pt x="635" y="652"/>
                </a:lnTo>
                <a:lnTo>
                  <a:pt x="635" y="652"/>
                </a:lnTo>
                <a:lnTo>
                  <a:pt x="636" y="653"/>
                </a:lnTo>
                <a:lnTo>
                  <a:pt x="636" y="653"/>
                </a:lnTo>
                <a:lnTo>
                  <a:pt x="637" y="653"/>
                </a:lnTo>
                <a:lnTo>
                  <a:pt x="637" y="654"/>
                </a:lnTo>
                <a:lnTo>
                  <a:pt x="637" y="654"/>
                </a:lnTo>
                <a:lnTo>
                  <a:pt x="637" y="654"/>
                </a:lnTo>
                <a:lnTo>
                  <a:pt x="638" y="654"/>
                </a:lnTo>
                <a:lnTo>
                  <a:pt x="638" y="654"/>
                </a:lnTo>
                <a:lnTo>
                  <a:pt x="638" y="654"/>
                </a:lnTo>
                <a:lnTo>
                  <a:pt x="638" y="654"/>
                </a:lnTo>
                <a:lnTo>
                  <a:pt x="639" y="654"/>
                </a:lnTo>
                <a:lnTo>
                  <a:pt x="639" y="654"/>
                </a:lnTo>
                <a:lnTo>
                  <a:pt x="639" y="654"/>
                </a:lnTo>
                <a:lnTo>
                  <a:pt x="639" y="654"/>
                </a:lnTo>
                <a:lnTo>
                  <a:pt x="639" y="654"/>
                </a:lnTo>
                <a:lnTo>
                  <a:pt x="640" y="654"/>
                </a:lnTo>
                <a:lnTo>
                  <a:pt x="640" y="654"/>
                </a:lnTo>
                <a:lnTo>
                  <a:pt x="640" y="654"/>
                </a:lnTo>
                <a:lnTo>
                  <a:pt x="641" y="654"/>
                </a:lnTo>
                <a:lnTo>
                  <a:pt x="641" y="654"/>
                </a:lnTo>
                <a:lnTo>
                  <a:pt x="641" y="655"/>
                </a:lnTo>
                <a:lnTo>
                  <a:pt x="642" y="655"/>
                </a:lnTo>
                <a:lnTo>
                  <a:pt x="642" y="655"/>
                </a:lnTo>
                <a:lnTo>
                  <a:pt x="642" y="655"/>
                </a:lnTo>
                <a:lnTo>
                  <a:pt x="643" y="655"/>
                </a:lnTo>
                <a:lnTo>
                  <a:pt x="643" y="655"/>
                </a:lnTo>
                <a:lnTo>
                  <a:pt x="644" y="655"/>
                </a:lnTo>
                <a:lnTo>
                  <a:pt x="644" y="655"/>
                </a:lnTo>
                <a:lnTo>
                  <a:pt x="645" y="655"/>
                </a:lnTo>
                <a:lnTo>
                  <a:pt x="645" y="656"/>
                </a:lnTo>
                <a:lnTo>
                  <a:pt x="645" y="656"/>
                </a:lnTo>
                <a:lnTo>
                  <a:pt x="646" y="656"/>
                </a:lnTo>
                <a:lnTo>
                  <a:pt x="646" y="656"/>
                </a:lnTo>
                <a:lnTo>
                  <a:pt x="646" y="656"/>
                </a:lnTo>
                <a:lnTo>
                  <a:pt x="646" y="656"/>
                </a:lnTo>
                <a:lnTo>
                  <a:pt x="646" y="657"/>
                </a:lnTo>
                <a:lnTo>
                  <a:pt x="647" y="657"/>
                </a:lnTo>
                <a:lnTo>
                  <a:pt x="647" y="657"/>
                </a:lnTo>
                <a:lnTo>
                  <a:pt x="647" y="657"/>
                </a:lnTo>
                <a:lnTo>
                  <a:pt x="647" y="657"/>
                </a:lnTo>
                <a:lnTo>
                  <a:pt x="647" y="657"/>
                </a:lnTo>
                <a:lnTo>
                  <a:pt x="647" y="657"/>
                </a:lnTo>
                <a:lnTo>
                  <a:pt x="648" y="657"/>
                </a:lnTo>
                <a:lnTo>
                  <a:pt x="648" y="657"/>
                </a:lnTo>
                <a:lnTo>
                  <a:pt x="648" y="657"/>
                </a:lnTo>
                <a:lnTo>
                  <a:pt x="648" y="657"/>
                </a:lnTo>
                <a:lnTo>
                  <a:pt x="648" y="657"/>
                </a:lnTo>
                <a:lnTo>
                  <a:pt x="648" y="657"/>
                </a:lnTo>
                <a:lnTo>
                  <a:pt x="649" y="657"/>
                </a:lnTo>
                <a:lnTo>
                  <a:pt x="649" y="657"/>
                </a:lnTo>
                <a:lnTo>
                  <a:pt x="650" y="657"/>
                </a:lnTo>
                <a:lnTo>
                  <a:pt x="650" y="657"/>
                </a:lnTo>
                <a:lnTo>
                  <a:pt x="650" y="657"/>
                </a:lnTo>
                <a:lnTo>
                  <a:pt x="651" y="657"/>
                </a:lnTo>
                <a:lnTo>
                  <a:pt x="651" y="657"/>
                </a:lnTo>
                <a:lnTo>
                  <a:pt x="651" y="657"/>
                </a:lnTo>
                <a:lnTo>
                  <a:pt x="651" y="658"/>
                </a:lnTo>
                <a:lnTo>
                  <a:pt x="652" y="658"/>
                </a:lnTo>
                <a:lnTo>
                  <a:pt x="652" y="659"/>
                </a:lnTo>
                <a:lnTo>
                  <a:pt x="652" y="659"/>
                </a:lnTo>
                <a:lnTo>
                  <a:pt x="652" y="659"/>
                </a:lnTo>
                <a:lnTo>
                  <a:pt x="653" y="659"/>
                </a:lnTo>
                <a:lnTo>
                  <a:pt x="653" y="659"/>
                </a:lnTo>
                <a:lnTo>
                  <a:pt x="653" y="660"/>
                </a:lnTo>
                <a:lnTo>
                  <a:pt x="653" y="660"/>
                </a:lnTo>
                <a:lnTo>
                  <a:pt x="654" y="660"/>
                </a:lnTo>
                <a:lnTo>
                  <a:pt x="654" y="660"/>
                </a:lnTo>
                <a:lnTo>
                  <a:pt x="655" y="660"/>
                </a:lnTo>
                <a:lnTo>
                  <a:pt x="656" y="661"/>
                </a:lnTo>
                <a:lnTo>
                  <a:pt x="657" y="661"/>
                </a:lnTo>
                <a:lnTo>
                  <a:pt x="658" y="662"/>
                </a:lnTo>
                <a:lnTo>
                  <a:pt x="658" y="662"/>
                </a:lnTo>
                <a:lnTo>
                  <a:pt x="658" y="662"/>
                </a:lnTo>
                <a:lnTo>
                  <a:pt x="659" y="662"/>
                </a:lnTo>
                <a:lnTo>
                  <a:pt x="660" y="662"/>
                </a:lnTo>
                <a:lnTo>
                  <a:pt x="661" y="663"/>
                </a:lnTo>
                <a:lnTo>
                  <a:pt x="661" y="663"/>
                </a:lnTo>
                <a:lnTo>
                  <a:pt x="662" y="663"/>
                </a:lnTo>
                <a:lnTo>
                  <a:pt x="663" y="663"/>
                </a:lnTo>
                <a:lnTo>
                  <a:pt x="663" y="663"/>
                </a:lnTo>
                <a:lnTo>
                  <a:pt x="664" y="663"/>
                </a:lnTo>
                <a:lnTo>
                  <a:pt x="664" y="663"/>
                </a:lnTo>
                <a:lnTo>
                  <a:pt x="664" y="664"/>
                </a:lnTo>
                <a:lnTo>
                  <a:pt x="665" y="664"/>
                </a:lnTo>
                <a:lnTo>
                  <a:pt x="665" y="664"/>
                </a:lnTo>
                <a:lnTo>
                  <a:pt x="666" y="664"/>
                </a:lnTo>
                <a:lnTo>
                  <a:pt x="666" y="664"/>
                </a:lnTo>
                <a:lnTo>
                  <a:pt x="666" y="664"/>
                </a:lnTo>
                <a:lnTo>
                  <a:pt x="666" y="664"/>
                </a:lnTo>
                <a:lnTo>
                  <a:pt x="666" y="664"/>
                </a:lnTo>
                <a:lnTo>
                  <a:pt x="666" y="664"/>
                </a:lnTo>
                <a:lnTo>
                  <a:pt x="666" y="664"/>
                </a:lnTo>
                <a:lnTo>
                  <a:pt x="667" y="665"/>
                </a:lnTo>
                <a:lnTo>
                  <a:pt x="667" y="665"/>
                </a:lnTo>
                <a:lnTo>
                  <a:pt x="667" y="665"/>
                </a:lnTo>
                <a:lnTo>
                  <a:pt x="667" y="665"/>
                </a:lnTo>
                <a:lnTo>
                  <a:pt x="667" y="665"/>
                </a:lnTo>
                <a:lnTo>
                  <a:pt x="667" y="666"/>
                </a:lnTo>
                <a:lnTo>
                  <a:pt x="667" y="666"/>
                </a:lnTo>
                <a:lnTo>
                  <a:pt x="667" y="666"/>
                </a:lnTo>
                <a:lnTo>
                  <a:pt x="667" y="666"/>
                </a:lnTo>
                <a:lnTo>
                  <a:pt x="667" y="667"/>
                </a:lnTo>
                <a:lnTo>
                  <a:pt x="668" y="667"/>
                </a:lnTo>
                <a:lnTo>
                  <a:pt x="668" y="667"/>
                </a:lnTo>
                <a:lnTo>
                  <a:pt x="668" y="667"/>
                </a:lnTo>
                <a:lnTo>
                  <a:pt x="668" y="667"/>
                </a:lnTo>
                <a:lnTo>
                  <a:pt x="669" y="667"/>
                </a:lnTo>
                <a:lnTo>
                  <a:pt x="669" y="668"/>
                </a:lnTo>
                <a:lnTo>
                  <a:pt x="669" y="668"/>
                </a:lnTo>
                <a:lnTo>
                  <a:pt x="669" y="668"/>
                </a:lnTo>
                <a:lnTo>
                  <a:pt x="669" y="668"/>
                </a:lnTo>
                <a:lnTo>
                  <a:pt x="669" y="668"/>
                </a:lnTo>
                <a:lnTo>
                  <a:pt x="669" y="669"/>
                </a:lnTo>
                <a:lnTo>
                  <a:pt x="669" y="669"/>
                </a:lnTo>
                <a:lnTo>
                  <a:pt x="669" y="669"/>
                </a:lnTo>
                <a:lnTo>
                  <a:pt x="669" y="669"/>
                </a:lnTo>
                <a:lnTo>
                  <a:pt x="669" y="669"/>
                </a:lnTo>
                <a:lnTo>
                  <a:pt x="669" y="670"/>
                </a:lnTo>
                <a:lnTo>
                  <a:pt x="669" y="670"/>
                </a:lnTo>
                <a:lnTo>
                  <a:pt x="668" y="670"/>
                </a:lnTo>
                <a:lnTo>
                  <a:pt x="668" y="670"/>
                </a:lnTo>
                <a:lnTo>
                  <a:pt x="668" y="670"/>
                </a:lnTo>
                <a:lnTo>
                  <a:pt x="667" y="670"/>
                </a:lnTo>
                <a:lnTo>
                  <a:pt x="667" y="670"/>
                </a:lnTo>
                <a:lnTo>
                  <a:pt x="667" y="670"/>
                </a:lnTo>
                <a:lnTo>
                  <a:pt x="666" y="669"/>
                </a:lnTo>
                <a:lnTo>
                  <a:pt x="666" y="669"/>
                </a:lnTo>
                <a:lnTo>
                  <a:pt x="666" y="669"/>
                </a:lnTo>
                <a:lnTo>
                  <a:pt x="666" y="669"/>
                </a:lnTo>
                <a:lnTo>
                  <a:pt x="665" y="669"/>
                </a:lnTo>
                <a:lnTo>
                  <a:pt x="665" y="669"/>
                </a:lnTo>
                <a:lnTo>
                  <a:pt x="665" y="670"/>
                </a:lnTo>
                <a:lnTo>
                  <a:pt x="665" y="670"/>
                </a:lnTo>
                <a:lnTo>
                  <a:pt x="665" y="670"/>
                </a:lnTo>
                <a:lnTo>
                  <a:pt x="665" y="671"/>
                </a:lnTo>
                <a:lnTo>
                  <a:pt x="665" y="671"/>
                </a:lnTo>
                <a:lnTo>
                  <a:pt x="665" y="672"/>
                </a:lnTo>
                <a:lnTo>
                  <a:pt x="665" y="672"/>
                </a:lnTo>
                <a:lnTo>
                  <a:pt x="665" y="672"/>
                </a:lnTo>
                <a:lnTo>
                  <a:pt x="665" y="672"/>
                </a:lnTo>
                <a:lnTo>
                  <a:pt x="665" y="672"/>
                </a:lnTo>
                <a:lnTo>
                  <a:pt x="665" y="673"/>
                </a:lnTo>
                <a:lnTo>
                  <a:pt x="665" y="673"/>
                </a:lnTo>
                <a:lnTo>
                  <a:pt x="665" y="673"/>
                </a:lnTo>
                <a:lnTo>
                  <a:pt x="665" y="673"/>
                </a:lnTo>
                <a:lnTo>
                  <a:pt x="665" y="673"/>
                </a:lnTo>
                <a:lnTo>
                  <a:pt x="666" y="673"/>
                </a:lnTo>
                <a:lnTo>
                  <a:pt x="666" y="673"/>
                </a:lnTo>
                <a:lnTo>
                  <a:pt x="666" y="673"/>
                </a:lnTo>
                <a:lnTo>
                  <a:pt x="666" y="673"/>
                </a:lnTo>
                <a:lnTo>
                  <a:pt x="666" y="673"/>
                </a:lnTo>
                <a:lnTo>
                  <a:pt x="666" y="674"/>
                </a:lnTo>
                <a:lnTo>
                  <a:pt x="666" y="674"/>
                </a:lnTo>
                <a:lnTo>
                  <a:pt x="666" y="674"/>
                </a:lnTo>
                <a:lnTo>
                  <a:pt x="666" y="674"/>
                </a:lnTo>
                <a:lnTo>
                  <a:pt x="666" y="674"/>
                </a:lnTo>
                <a:lnTo>
                  <a:pt x="666" y="675"/>
                </a:lnTo>
                <a:lnTo>
                  <a:pt x="665" y="675"/>
                </a:lnTo>
                <a:lnTo>
                  <a:pt x="665" y="675"/>
                </a:lnTo>
                <a:lnTo>
                  <a:pt x="665" y="675"/>
                </a:lnTo>
                <a:lnTo>
                  <a:pt x="665" y="675"/>
                </a:lnTo>
                <a:lnTo>
                  <a:pt x="665" y="676"/>
                </a:lnTo>
                <a:lnTo>
                  <a:pt x="665" y="676"/>
                </a:lnTo>
                <a:lnTo>
                  <a:pt x="664" y="676"/>
                </a:lnTo>
                <a:lnTo>
                  <a:pt x="664" y="676"/>
                </a:lnTo>
                <a:lnTo>
                  <a:pt x="663" y="677"/>
                </a:lnTo>
                <a:lnTo>
                  <a:pt x="663" y="677"/>
                </a:lnTo>
                <a:lnTo>
                  <a:pt x="663" y="677"/>
                </a:lnTo>
                <a:lnTo>
                  <a:pt x="663" y="677"/>
                </a:lnTo>
                <a:lnTo>
                  <a:pt x="663" y="677"/>
                </a:lnTo>
                <a:lnTo>
                  <a:pt x="663" y="677"/>
                </a:lnTo>
                <a:lnTo>
                  <a:pt x="663" y="678"/>
                </a:lnTo>
                <a:lnTo>
                  <a:pt x="663" y="678"/>
                </a:lnTo>
                <a:lnTo>
                  <a:pt x="663" y="678"/>
                </a:lnTo>
                <a:lnTo>
                  <a:pt x="663" y="678"/>
                </a:lnTo>
                <a:lnTo>
                  <a:pt x="663" y="678"/>
                </a:lnTo>
                <a:lnTo>
                  <a:pt x="663" y="678"/>
                </a:lnTo>
                <a:lnTo>
                  <a:pt x="663" y="678"/>
                </a:lnTo>
                <a:lnTo>
                  <a:pt x="663" y="679"/>
                </a:lnTo>
                <a:lnTo>
                  <a:pt x="663" y="679"/>
                </a:lnTo>
                <a:lnTo>
                  <a:pt x="663" y="679"/>
                </a:lnTo>
                <a:lnTo>
                  <a:pt x="663" y="679"/>
                </a:lnTo>
                <a:lnTo>
                  <a:pt x="663" y="679"/>
                </a:lnTo>
                <a:lnTo>
                  <a:pt x="663" y="679"/>
                </a:lnTo>
                <a:lnTo>
                  <a:pt x="663" y="679"/>
                </a:lnTo>
                <a:lnTo>
                  <a:pt x="664" y="680"/>
                </a:lnTo>
                <a:lnTo>
                  <a:pt x="664" y="680"/>
                </a:lnTo>
                <a:lnTo>
                  <a:pt x="664" y="680"/>
                </a:lnTo>
                <a:lnTo>
                  <a:pt x="665" y="680"/>
                </a:lnTo>
                <a:lnTo>
                  <a:pt x="665" y="680"/>
                </a:lnTo>
                <a:lnTo>
                  <a:pt x="665" y="680"/>
                </a:lnTo>
                <a:lnTo>
                  <a:pt x="665" y="681"/>
                </a:lnTo>
                <a:lnTo>
                  <a:pt x="665" y="681"/>
                </a:lnTo>
                <a:lnTo>
                  <a:pt x="665" y="681"/>
                </a:lnTo>
                <a:lnTo>
                  <a:pt x="665" y="682"/>
                </a:lnTo>
                <a:lnTo>
                  <a:pt x="665" y="682"/>
                </a:lnTo>
                <a:lnTo>
                  <a:pt x="665" y="682"/>
                </a:lnTo>
                <a:lnTo>
                  <a:pt x="665" y="683"/>
                </a:lnTo>
                <a:lnTo>
                  <a:pt x="665" y="683"/>
                </a:lnTo>
                <a:lnTo>
                  <a:pt x="665" y="684"/>
                </a:lnTo>
                <a:lnTo>
                  <a:pt x="665" y="684"/>
                </a:lnTo>
                <a:lnTo>
                  <a:pt x="666" y="684"/>
                </a:lnTo>
                <a:lnTo>
                  <a:pt x="666" y="684"/>
                </a:lnTo>
                <a:lnTo>
                  <a:pt x="666" y="684"/>
                </a:lnTo>
                <a:lnTo>
                  <a:pt x="666" y="684"/>
                </a:lnTo>
                <a:lnTo>
                  <a:pt x="666" y="684"/>
                </a:lnTo>
                <a:lnTo>
                  <a:pt x="666" y="684"/>
                </a:lnTo>
                <a:lnTo>
                  <a:pt x="667" y="684"/>
                </a:lnTo>
                <a:lnTo>
                  <a:pt x="667" y="684"/>
                </a:lnTo>
                <a:lnTo>
                  <a:pt x="667" y="684"/>
                </a:lnTo>
                <a:lnTo>
                  <a:pt x="667" y="684"/>
                </a:lnTo>
                <a:lnTo>
                  <a:pt x="668" y="684"/>
                </a:lnTo>
                <a:lnTo>
                  <a:pt x="668" y="684"/>
                </a:lnTo>
                <a:lnTo>
                  <a:pt x="668" y="684"/>
                </a:lnTo>
                <a:lnTo>
                  <a:pt x="669" y="685"/>
                </a:lnTo>
                <a:lnTo>
                  <a:pt x="669" y="685"/>
                </a:lnTo>
                <a:lnTo>
                  <a:pt x="670" y="685"/>
                </a:lnTo>
                <a:lnTo>
                  <a:pt x="670" y="686"/>
                </a:lnTo>
                <a:lnTo>
                  <a:pt x="670" y="686"/>
                </a:lnTo>
                <a:lnTo>
                  <a:pt x="671" y="686"/>
                </a:lnTo>
                <a:lnTo>
                  <a:pt x="671" y="687"/>
                </a:lnTo>
                <a:lnTo>
                  <a:pt x="671" y="687"/>
                </a:lnTo>
                <a:lnTo>
                  <a:pt x="671" y="687"/>
                </a:lnTo>
                <a:lnTo>
                  <a:pt x="672" y="687"/>
                </a:lnTo>
                <a:lnTo>
                  <a:pt x="672" y="688"/>
                </a:lnTo>
                <a:lnTo>
                  <a:pt x="672" y="688"/>
                </a:lnTo>
                <a:lnTo>
                  <a:pt x="672" y="688"/>
                </a:lnTo>
                <a:lnTo>
                  <a:pt x="672" y="689"/>
                </a:lnTo>
                <a:lnTo>
                  <a:pt x="672" y="689"/>
                </a:lnTo>
                <a:lnTo>
                  <a:pt x="672" y="689"/>
                </a:lnTo>
                <a:lnTo>
                  <a:pt x="672" y="689"/>
                </a:lnTo>
                <a:lnTo>
                  <a:pt x="672" y="690"/>
                </a:lnTo>
                <a:lnTo>
                  <a:pt x="672" y="690"/>
                </a:lnTo>
                <a:lnTo>
                  <a:pt x="672" y="690"/>
                </a:lnTo>
                <a:lnTo>
                  <a:pt x="671" y="690"/>
                </a:lnTo>
                <a:lnTo>
                  <a:pt x="671" y="690"/>
                </a:lnTo>
                <a:lnTo>
                  <a:pt x="671" y="690"/>
                </a:lnTo>
                <a:lnTo>
                  <a:pt x="671" y="690"/>
                </a:lnTo>
                <a:lnTo>
                  <a:pt x="671" y="690"/>
                </a:lnTo>
                <a:lnTo>
                  <a:pt x="670" y="690"/>
                </a:lnTo>
                <a:lnTo>
                  <a:pt x="670" y="690"/>
                </a:lnTo>
                <a:lnTo>
                  <a:pt x="670" y="690"/>
                </a:lnTo>
                <a:lnTo>
                  <a:pt x="670" y="690"/>
                </a:lnTo>
                <a:lnTo>
                  <a:pt x="670" y="691"/>
                </a:lnTo>
                <a:lnTo>
                  <a:pt x="670" y="691"/>
                </a:lnTo>
                <a:lnTo>
                  <a:pt x="670" y="691"/>
                </a:lnTo>
                <a:lnTo>
                  <a:pt x="669" y="691"/>
                </a:lnTo>
                <a:lnTo>
                  <a:pt x="669" y="691"/>
                </a:lnTo>
                <a:lnTo>
                  <a:pt x="669" y="691"/>
                </a:lnTo>
                <a:lnTo>
                  <a:pt x="668" y="691"/>
                </a:lnTo>
                <a:lnTo>
                  <a:pt x="668" y="691"/>
                </a:lnTo>
                <a:lnTo>
                  <a:pt x="667" y="690"/>
                </a:lnTo>
                <a:lnTo>
                  <a:pt x="667" y="690"/>
                </a:lnTo>
                <a:lnTo>
                  <a:pt x="666" y="690"/>
                </a:lnTo>
                <a:lnTo>
                  <a:pt x="666" y="690"/>
                </a:lnTo>
                <a:lnTo>
                  <a:pt x="666" y="690"/>
                </a:lnTo>
                <a:lnTo>
                  <a:pt x="666" y="690"/>
                </a:lnTo>
                <a:lnTo>
                  <a:pt x="665" y="691"/>
                </a:lnTo>
                <a:lnTo>
                  <a:pt x="665" y="691"/>
                </a:lnTo>
                <a:lnTo>
                  <a:pt x="665" y="691"/>
                </a:lnTo>
                <a:lnTo>
                  <a:pt x="665" y="691"/>
                </a:lnTo>
                <a:lnTo>
                  <a:pt x="665" y="692"/>
                </a:lnTo>
                <a:lnTo>
                  <a:pt x="665" y="692"/>
                </a:lnTo>
                <a:lnTo>
                  <a:pt x="665" y="692"/>
                </a:lnTo>
                <a:lnTo>
                  <a:pt x="665" y="693"/>
                </a:lnTo>
                <a:lnTo>
                  <a:pt x="665" y="693"/>
                </a:lnTo>
                <a:lnTo>
                  <a:pt x="665" y="693"/>
                </a:lnTo>
                <a:lnTo>
                  <a:pt x="665" y="693"/>
                </a:lnTo>
                <a:lnTo>
                  <a:pt x="665" y="693"/>
                </a:lnTo>
                <a:lnTo>
                  <a:pt x="665" y="694"/>
                </a:lnTo>
                <a:lnTo>
                  <a:pt x="666" y="694"/>
                </a:lnTo>
                <a:lnTo>
                  <a:pt x="666" y="694"/>
                </a:lnTo>
                <a:lnTo>
                  <a:pt x="666" y="694"/>
                </a:lnTo>
                <a:lnTo>
                  <a:pt x="666" y="695"/>
                </a:lnTo>
                <a:lnTo>
                  <a:pt x="665" y="695"/>
                </a:lnTo>
                <a:lnTo>
                  <a:pt x="665" y="695"/>
                </a:lnTo>
                <a:lnTo>
                  <a:pt x="665" y="695"/>
                </a:lnTo>
                <a:lnTo>
                  <a:pt x="665" y="695"/>
                </a:lnTo>
                <a:lnTo>
                  <a:pt x="666" y="696"/>
                </a:lnTo>
                <a:lnTo>
                  <a:pt x="666" y="696"/>
                </a:lnTo>
                <a:lnTo>
                  <a:pt x="666" y="696"/>
                </a:lnTo>
                <a:lnTo>
                  <a:pt x="666" y="696"/>
                </a:lnTo>
                <a:lnTo>
                  <a:pt x="666" y="696"/>
                </a:lnTo>
                <a:lnTo>
                  <a:pt x="667" y="697"/>
                </a:lnTo>
                <a:lnTo>
                  <a:pt x="667" y="697"/>
                </a:lnTo>
                <a:lnTo>
                  <a:pt x="667" y="697"/>
                </a:lnTo>
                <a:lnTo>
                  <a:pt x="667" y="697"/>
                </a:lnTo>
                <a:lnTo>
                  <a:pt x="668" y="698"/>
                </a:lnTo>
                <a:lnTo>
                  <a:pt x="668" y="698"/>
                </a:lnTo>
                <a:lnTo>
                  <a:pt x="668" y="698"/>
                </a:lnTo>
                <a:lnTo>
                  <a:pt x="668" y="698"/>
                </a:lnTo>
                <a:lnTo>
                  <a:pt x="668" y="698"/>
                </a:lnTo>
                <a:lnTo>
                  <a:pt x="668" y="699"/>
                </a:lnTo>
                <a:lnTo>
                  <a:pt x="668" y="699"/>
                </a:lnTo>
                <a:lnTo>
                  <a:pt x="668" y="699"/>
                </a:lnTo>
                <a:lnTo>
                  <a:pt x="668" y="699"/>
                </a:lnTo>
                <a:lnTo>
                  <a:pt x="668" y="700"/>
                </a:lnTo>
                <a:lnTo>
                  <a:pt x="668" y="700"/>
                </a:lnTo>
                <a:lnTo>
                  <a:pt x="668" y="700"/>
                </a:lnTo>
                <a:lnTo>
                  <a:pt x="668" y="700"/>
                </a:lnTo>
                <a:lnTo>
                  <a:pt x="668" y="700"/>
                </a:lnTo>
                <a:lnTo>
                  <a:pt x="668" y="700"/>
                </a:lnTo>
                <a:lnTo>
                  <a:pt x="669" y="700"/>
                </a:lnTo>
                <a:lnTo>
                  <a:pt x="669" y="700"/>
                </a:lnTo>
                <a:lnTo>
                  <a:pt x="669" y="700"/>
                </a:lnTo>
                <a:lnTo>
                  <a:pt x="669" y="700"/>
                </a:lnTo>
                <a:lnTo>
                  <a:pt x="669" y="700"/>
                </a:lnTo>
                <a:lnTo>
                  <a:pt x="669" y="700"/>
                </a:lnTo>
                <a:lnTo>
                  <a:pt x="669" y="701"/>
                </a:lnTo>
                <a:lnTo>
                  <a:pt x="669" y="701"/>
                </a:lnTo>
                <a:lnTo>
                  <a:pt x="669" y="701"/>
                </a:lnTo>
                <a:lnTo>
                  <a:pt x="669" y="701"/>
                </a:lnTo>
                <a:lnTo>
                  <a:pt x="669" y="701"/>
                </a:lnTo>
                <a:lnTo>
                  <a:pt x="669" y="702"/>
                </a:lnTo>
                <a:lnTo>
                  <a:pt x="669" y="702"/>
                </a:lnTo>
                <a:lnTo>
                  <a:pt x="668" y="702"/>
                </a:lnTo>
                <a:lnTo>
                  <a:pt x="668" y="702"/>
                </a:lnTo>
                <a:lnTo>
                  <a:pt x="668" y="703"/>
                </a:lnTo>
                <a:lnTo>
                  <a:pt x="668" y="703"/>
                </a:lnTo>
                <a:lnTo>
                  <a:pt x="668" y="703"/>
                </a:lnTo>
                <a:lnTo>
                  <a:pt x="668" y="703"/>
                </a:lnTo>
                <a:lnTo>
                  <a:pt x="668" y="703"/>
                </a:lnTo>
                <a:lnTo>
                  <a:pt x="667" y="703"/>
                </a:lnTo>
                <a:lnTo>
                  <a:pt x="667" y="703"/>
                </a:lnTo>
                <a:lnTo>
                  <a:pt x="667" y="703"/>
                </a:lnTo>
                <a:lnTo>
                  <a:pt x="667" y="703"/>
                </a:lnTo>
                <a:lnTo>
                  <a:pt x="667" y="704"/>
                </a:lnTo>
                <a:lnTo>
                  <a:pt x="666" y="704"/>
                </a:lnTo>
                <a:lnTo>
                  <a:pt x="666" y="704"/>
                </a:lnTo>
                <a:lnTo>
                  <a:pt x="666" y="704"/>
                </a:lnTo>
                <a:lnTo>
                  <a:pt x="666" y="704"/>
                </a:lnTo>
                <a:lnTo>
                  <a:pt x="666" y="704"/>
                </a:lnTo>
                <a:lnTo>
                  <a:pt x="665" y="704"/>
                </a:lnTo>
                <a:lnTo>
                  <a:pt x="665" y="704"/>
                </a:lnTo>
                <a:lnTo>
                  <a:pt x="665" y="704"/>
                </a:lnTo>
                <a:lnTo>
                  <a:pt x="665" y="704"/>
                </a:lnTo>
                <a:lnTo>
                  <a:pt x="664" y="704"/>
                </a:lnTo>
                <a:lnTo>
                  <a:pt x="664" y="704"/>
                </a:lnTo>
                <a:lnTo>
                  <a:pt x="664" y="704"/>
                </a:lnTo>
                <a:lnTo>
                  <a:pt x="664" y="704"/>
                </a:lnTo>
                <a:lnTo>
                  <a:pt x="664" y="704"/>
                </a:lnTo>
                <a:lnTo>
                  <a:pt x="664" y="704"/>
                </a:lnTo>
                <a:lnTo>
                  <a:pt x="665" y="704"/>
                </a:lnTo>
                <a:lnTo>
                  <a:pt x="665" y="704"/>
                </a:lnTo>
                <a:lnTo>
                  <a:pt x="665" y="705"/>
                </a:lnTo>
                <a:lnTo>
                  <a:pt x="665" y="705"/>
                </a:lnTo>
                <a:lnTo>
                  <a:pt x="666" y="705"/>
                </a:lnTo>
                <a:lnTo>
                  <a:pt x="666" y="705"/>
                </a:lnTo>
                <a:lnTo>
                  <a:pt x="666" y="705"/>
                </a:lnTo>
                <a:lnTo>
                  <a:pt x="666" y="706"/>
                </a:lnTo>
                <a:lnTo>
                  <a:pt x="666" y="706"/>
                </a:lnTo>
                <a:lnTo>
                  <a:pt x="666" y="706"/>
                </a:lnTo>
                <a:lnTo>
                  <a:pt x="666" y="707"/>
                </a:lnTo>
                <a:lnTo>
                  <a:pt x="666" y="707"/>
                </a:lnTo>
                <a:lnTo>
                  <a:pt x="666" y="707"/>
                </a:lnTo>
                <a:lnTo>
                  <a:pt x="666" y="707"/>
                </a:lnTo>
                <a:lnTo>
                  <a:pt x="666" y="708"/>
                </a:lnTo>
                <a:lnTo>
                  <a:pt x="666" y="708"/>
                </a:lnTo>
                <a:lnTo>
                  <a:pt x="666" y="708"/>
                </a:lnTo>
                <a:lnTo>
                  <a:pt x="666" y="708"/>
                </a:lnTo>
                <a:lnTo>
                  <a:pt x="666" y="708"/>
                </a:lnTo>
                <a:lnTo>
                  <a:pt x="666" y="708"/>
                </a:lnTo>
                <a:lnTo>
                  <a:pt x="666" y="709"/>
                </a:lnTo>
                <a:lnTo>
                  <a:pt x="666" y="709"/>
                </a:lnTo>
                <a:lnTo>
                  <a:pt x="665" y="709"/>
                </a:lnTo>
                <a:lnTo>
                  <a:pt x="665" y="709"/>
                </a:lnTo>
                <a:lnTo>
                  <a:pt x="665" y="709"/>
                </a:lnTo>
                <a:lnTo>
                  <a:pt x="665" y="710"/>
                </a:lnTo>
                <a:lnTo>
                  <a:pt x="665" y="710"/>
                </a:lnTo>
                <a:lnTo>
                  <a:pt x="666" y="710"/>
                </a:lnTo>
                <a:lnTo>
                  <a:pt x="666" y="710"/>
                </a:lnTo>
                <a:lnTo>
                  <a:pt x="666" y="711"/>
                </a:lnTo>
                <a:lnTo>
                  <a:pt x="667" y="711"/>
                </a:lnTo>
                <a:lnTo>
                  <a:pt x="667" y="711"/>
                </a:lnTo>
                <a:lnTo>
                  <a:pt x="667" y="712"/>
                </a:lnTo>
                <a:lnTo>
                  <a:pt x="667" y="712"/>
                </a:lnTo>
                <a:lnTo>
                  <a:pt x="667" y="712"/>
                </a:lnTo>
                <a:lnTo>
                  <a:pt x="666" y="712"/>
                </a:lnTo>
                <a:lnTo>
                  <a:pt x="666" y="712"/>
                </a:lnTo>
                <a:lnTo>
                  <a:pt x="666" y="713"/>
                </a:lnTo>
                <a:lnTo>
                  <a:pt x="666" y="713"/>
                </a:lnTo>
                <a:lnTo>
                  <a:pt x="665" y="713"/>
                </a:lnTo>
                <a:lnTo>
                  <a:pt x="665" y="713"/>
                </a:lnTo>
                <a:lnTo>
                  <a:pt x="665" y="714"/>
                </a:lnTo>
                <a:lnTo>
                  <a:pt x="665" y="714"/>
                </a:lnTo>
                <a:lnTo>
                  <a:pt x="665" y="714"/>
                </a:lnTo>
                <a:lnTo>
                  <a:pt x="664" y="714"/>
                </a:lnTo>
                <a:lnTo>
                  <a:pt x="664" y="714"/>
                </a:lnTo>
                <a:lnTo>
                  <a:pt x="664" y="715"/>
                </a:lnTo>
                <a:lnTo>
                  <a:pt x="665" y="715"/>
                </a:lnTo>
                <a:lnTo>
                  <a:pt x="665" y="715"/>
                </a:lnTo>
                <a:lnTo>
                  <a:pt x="665" y="715"/>
                </a:lnTo>
                <a:lnTo>
                  <a:pt x="665" y="715"/>
                </a:lnTo>
                <a:lnTo>
                  <a:pt x="665" y="716"/>
                </a:lnTo>
                <a:lnTo>
                  <a:pt x="665" y="716"/>
                </a:lnTo>
                <a:lnTo>
                  <a:pt x="666" y="716"/>
                </a:lnTo>
                <a:lnTo>
                  <a:pt x="666" y="717"/>
                </a:lnTo>
                <a:lnTo>
                  <a:pt x="666" y="717"/>
                </a:lnTo>
                <a:lnTo>
                  <a:pt x="666" y="718"/>
                </a:lnTo>
                <a:lnTo>
                  <a:pt x="667" y="718"/>
                </a:lnTo>
                <a:lnTo>
                  <a:pt x="667" y="719"/>
                </a:lnTo>
                <a:lnTo>
                  <a:pt x="667" y="719"/>
                </a:lnTo>
                <a:lnTo>
                  <a:pt x="667" y="719"/>
                </a:lnTo>
                <a:lnTo>
                  <a:pt x="667" y="720"/>
                </a:lnTo>
                <a:lnTo>
                  <a:pt x="667" y="720"/>
                </a:lnTo>
                <a:lnTo>
                  <a:pt x="668" y="720"/>
                </a:lnTo>
                <a:lnTo>
                  <a:pt x="668" y="720"/>
                </a:lnTo>
                <a:lnTo>
                  <a:pt x="668" y="720"/>
                </a:lnTo>
                <a:lnTo>
                  <a:pt x="668" y="721"/>
                </a:lnTo>
                <a:lnTo>
                  <a:pt x="668" y="721"/>
                </a:lnTo>
                <a:lnTo>
                  <a:pt x="668" y="721"/>
                </a:lnTo>
                <a:lnTo>
                  <a:pt x="668" y="721"/>
                </a:lnTo>
                <a:lnTo>
                  <a:pt x="667" y="721"/>
                </a:lnTo>
                <a:lnTo>
                  <a:pt x="667" y="721"/>
                </a:lnTo>
                <a:lnTo>
                  <a:pt x="667" y="721"/>
                </a:lnTo>
                <a:lnTo>
                  <a:pt x="666" y="721"/>
                </a:lnTo>
                <a:lnTo>
                  <a:pt x="666" y="721"/>
                </a:lnTo>
                <a:lnTo>
                  <a:pt x="666" y="721"/>
                </a:lnTo>
                <a:lnTo>
                  <a:pt x="666" y="721"/>
                </a:lnTo>
                <a:lnTo>
                  <a:pt x="666" y="721"/>
                </a:lnTo>
                <a:lnTo>
                  <a:pt x="666" y="721"/>
                </a:lnTo>
                <a:lnTo>
                  <a:pt x="666" y="721"/>
                </a:lnTo>
                <a:lnTo>
                  <a:pt x="665" y="721"/>
                </a:lnTo>
                <a:lnTo>
                  <a:pt x="665" y="722"/>
                </a:lnTo>
                <a:lnTo>
                  <a:pt x="665" y="722"/>
                </a:lnTo>
                <a:lnTo>
                  <a:pt x="665" y="722"/>
                </a:lnTo>
                <a:lnTo>
                  <a:pt x="665" y="722"/>
                </a:lnTo>
                <a:lnTo>
                  <a:pt x="665" y="722"/>
                </a:lnTo>
                <a:lnTo>
                  <a:pt x="665" y="723"/>
                </a:lnTo>
                <a:lnTo>
                  <a:pt x="665" y="723"/>
                </a:lnTo>
                <a:lnTo>
                  <a:pt x="665" y="723"/>
                </a:lnTo>
                <a:lnTo>
                  <a:pt x="665" y="723"/>
                </a:lnTo>
                <a:lnTo>
                  <a:pt x="665" y="724"/>
                </a:lnTo>
                <a:lnTo>
                  <a:pt x="665" y="724"/>
                </a:lnTo>
                <a:lnTo>
                  <a:pt x="665" y="724"/>
                </a:lnTo>
                <a:lnTo>
                  <a:pt x="665" y="724"/>
                </a:lnTo>
                <a:lnTo>
                  <a:pt x="665" y="725"/>
                </a:lnTo>
                <a:lnTo>
                  <a:pt x="665" y="725"/>
                </a:lnTo>
                <a:lnTo>
                  <a:pt x="665" y="726"/>
                </a:lnTo>
                <a:lnTo>
                  <a:pt x="665" y="726"/>
                </a:lnTo>
                <a:lnTo>
                  <a:pt x="665" y="726"/>
                </a:lnTo>
                <a:lnTo>
                  <a:pt x="665" y="726"/>
                </a:lnTo>
                <a:lnTo>
                  <a:pt x="665" y="726"/>
                </a:lnTo>
                <a:lnTo>
                  <a:pt x="664" y="727"/>
                </a:lnTo>
                <a:lnTo>
                  <a:pt x="664" y="726"/>
                </a:lnTo>
                <a:lnTo>
                  <a:pt x="664" y="726"/>
                </a:lnTo>
                <a:lnTo>
                  <a:pt x="663" y="726"/>
                </a:lnTo>
                <a:lnTo>
                  <a:pt x="662" y="726"/>
                </a:lnTo>
                <a:lnTo>
                  <a:pt x="662" y="726"/>
                </a:lnTo>
                <a:lnTo>
                  <a:pt x="662" y="726"/>
                </a:lnTo>
                <a:lnTo>
                  <a:pt x="662" y="726"/>
                </a:lnTo>
                <a:lnTo>
                  <a:pt x="662" y="726"/>
                </a:lnTo>
                <a:lnTo>
                  <a:pt x="662" y="726"/>
                </a:lnTo>
                <a:lnTo>
                  <a:pt x="662" y="726"/>
                </a:lnTo>
                <a:lnTo>
                  <a:pt x="662" y="727"/>
                </a:lnTo>
                <a:lnTo>
                  <a:pt x="662" y="727"/>
                </a:lnTo>
                <a:lnTo>
                  <a:pt x="662" y="727"/>
                </a:lnTo>
                <a:lnTo>
                  <a:pt x="662" y="728"/>
                </a:lnTo>
                <a:lnTo>
                  <a:pt x="662" y="728"/>
                </a:lnTo>
                <a:lnTo>
                  <a:pt x="662" y="728"/>
                </a:lnTo>
                <a:lnTo>
                  <a:pt x="662" y="729"/>
                </a:lnTo>
                <a:lnTo>
                  <a:pt x="662" y="729"/>
                </a:lnTo>
                <a:lnTo>
                  <a:pt x="662" y="730"/>
                </a:lnTo>
                <a:lnTo>
                  <a:pt x="662" y="730"/>
                </a:lnTo>
                <a:lnTo>
                  <a:pt x="662" y="730"/>
                </a:lnTo>
                <a:lnTo>
                  <a:pt x="662" y="730"/>
                </a:lnTo>
                <a:lnTo>
                  <a:pt x="662" y="731"/>
                </a:lnTo>
                <a:lnTo>
                  <a:pt x="662" y="731"/>
                </a:lnTo>
                <a:lnTo>
                  <a:pt x="662" y="731"/>
                </a:lnTo>
                <a:lnTo>
                  <a:pt x="662" y="731"/>
                </a:lnTo>
                <a:lnTo>
                  <a:pt x="662" y="732"/>
                </a:lnTo>
                <a:lnTo>
                  <a:pt x="662" y="732"/>
                </a:lnTo>
                <a:lnTo>
                  <a:pt x="662" y="732"/>
                </a:lnTo>
                <a:lnTo>
                  <a:pt x="662" y="732"/>
                </a:lnTo>
                <a:lnTo>
                  <a:pt x="662" y="732"/>
                </a:lnTo>
                <a:lnTo>
                  <a:pt x="662" y="732"/>
                </a:lnTo>
                <a:lnTo>
                  <a:pt x="662" y="733"/>
                </a:lnTo>
                <a:lnTo>
                  <a:pt x="662" y="733"/>
                </a:lnTo>
                <a:lnTo>
                  <a:pt x="662" y="733"/>
                </a:lnTo>
                <a:lnTo>
                  <a:pt x="662" y="733"/>
                </a:lnTo>
                <a:lnTo>
                  <a:pt x="662" y="734"/>
                </a:lnTo>
                <a:lnTo>
                  <a:pt x="661" y="735"/>
                </a:lnTo>
                <a:lnTo>
                  <a:pt x="661" y="735"/>
                </a:lnTo>
                <a:lnTo>
                  <a:pt x="661" y="735"/>
                </a:lnTo>
                <a:lnTo>
                  <a:pt x="661" y="735"/>
                </a:lnTo>
                <a:lnTo>
                  <a:pt x="661" y="736"/>
                </a:lnTo>
                <a:lnTo>
                  <a:pt x="661" y="736"/>
                </a:lnTo>
                <a:lnTo>
                  <a:pt x="661" y="736"/>
                </a:lnTo>
                <a:lnTo>
                  <a:pt x="661" y="737"/>
                </a:lnTo>
                <a:lnTo>
                  <a:pt x="661" y="737"/>
                </a:lnTo>
                <a:lnTo>
                  <a:pt x="661" y="738"/>
                </a:lnTo>
                <a:lnTo>
                  <a:pt x="661" y="738"/>
                </a:lnTo>
                <a:lnTo>
                  <a:pt x="661" y="738"/>
                </a:lnTo>
                <a:lnTo>
                  <a:pt x="661" y="739"/>
                </a:lnTo>
                <a:lnTo>
                  <a:pt x="661" y="739"/>
                </a:lnTo>
                <a:lnTo>
                  <a:pt x="661" y="739"/>
                </a:lnTo>
                <a:lnTo>
                  <a:pt x="661" y="739"/>
                </a:lnTo>
                <a:lnTo>
                  <a:pt x="660" y="740"/>
                </a:lnTo>
                <a:lnTo>
                  <a:pt x="660" y="740"/>
                </a:lnTo>
                <a:lnTo>
                  <a:pt x="660" y="740"/>
                </a:lnTo>
                <a:lnTo>
                  <a:pt x="659" y="740"/>
                </a:lnTo>
                <a:lnTo>
                  <a:pt x="659" y="740"/>
                </a:lnTo>
                <a:lnTo>
                  <a:pt x="659" y="740"/>
                </a:lnTo>
                <a:lnTo>
                  <a:pt x="659" y="741"/>
                </a:lnTo>
                <a:lnTo>
                  <a:pt x="659" y="741"/>
                </a:lnTo>
                <a:lnTo>
                  <a:pt x="658" y="741"/>
                </a:lnTo>
                <a:lnTo>
                  <a:pt x="658" y="742"/>
                </a:lnTo>
                <a:lnTo>
                  <a:pt x="658" y="742"/>
                </a:lnTo>
                <a:lnTo>
                  <a:pt x="658" y="742"/>
                </a:lnTo>
                <a:lnTo>
                  <a:pt x="658" y="743"/>
                </a:lnTo>
                <a:lnTo>
                  <a:pt x="657" y="744"/>
                </a:lnTo>
                <a:lnTo>
                  <a:pt x="657" y="744"/>
                </a:lnTo>
                <a:lnTo>
                  <a:pt x="657" y="745"/>
                </a:lnTo>
                <a:lnTo>
                  <a:pt x="657" y="745"/>
                </a:lnTo>
                <a:lnTo>
                  <a:pt x="657" y="745"/>
                </a:lnTo>
                <a:lnTo>
                  <a:pt x="657" y="746"/>
                </a:lnTo>
                <a:lnTo>
                  <a:pt x="657" y="746"/>
                </a:lnTo>
                <a:lnTo>
                  <a:pt x="657" y="746"/>
                </a:lnTo>
                <a:lnTo>
                  <a:pt x="657" y="747"/>
                </a:lnTo>
                <a:lnTo>
                  <a:pt x="657" y="747"/>
                </a:lnTo>
                <a:lnTo>
                  <a:pt x="657" y="747"/>
                </a:lnTo>
                <a:lnTo>
                  <a:pt x="657" y="747"/>
                </a:lnTo>
                <a:lnTo>
                  <a:pt x="658" y="748"/>
                </a:lnTo>
                <a:lnTo>
                  <a:pt x="658" y="748"/>
                </a:lnTo>
                <a:lnTo>
                  <a:pt x="658" y="748"/>
                </a:lnTo>
                <a:lnTo>
                  <a:pt x="658" y="748"/>
                </a:lnTo>
                <a:lnTo>
                  <a:pt x="658" y="748"/>
                </a:lnTo>
                <a:lnTo>
                  <a:pt x="658" y="749"/>
                </a:lnTo>
                <a:lnTo>
                  <a:pt x="658" y="749"/>
                </a:lnTo>
                <a:lnTo>
                  <a:pt x="658" y="749"/>
                </a:lnTo>
                <a:lnTo>
                  <a:pt x="658" y="750"/>
                </a:lnTo>
                <a:lnTo>
                  <a:pt x="658" y="750"/>
                </a:lnTo>
                <a:lnTo>
                  <a:pt x="658" y="750"/>
                </a:lnTo>
                <a:lnTo>
                  <a:pt x="658" y="750"/>
                </a:lnTo>
                <a:lnTo>
                  <a:pt x="658" y="751"/>
                </a:lnTo>
                <a:lnTo>
                  <a:pt x="658" y="751"/>
                </a:lnTo>
                <a:lnTo>
                  <a:pt x="658" y="751"/>
                </a:lnTo>
                <a:lnTo>
                  <a:pt x="658" y="752"/>
                </a:lnTo>
                <a:lnTo>
                  <a:pt x="658" y="752"/>
                </a:lnTo>
                <a:lnTo>
                  <a:pt x="657" y="752"/>
                </a:lnTo>
                <a:lnTo>
                  <a:pt x="657" y="752"/>
                </a:lnTo>
                <a:lnTo>
                  <a:pt x="657" y="752"/>
                </a:lnTo>
                <a:lnTo>
                  <a:pt x="656" y="752"/>
                </a:lnTo>
                <a:lnTo>
                  <a:pt x="656" y="752"/>
                </a:lnTo>
                <a:lnTo>
                  <a:pt x="656" y="752"/>
                </a:lnTo>
                <a:lnTo>
                  <a:pt x="655" y="752"/>
                </a:lnTo>
                <a:lnTo>
                  <a:pt x="655" y="752"/>
                </a:lnTo>
                <a:lnTo>
                  <a:pt x="654" y="752"/>
                </a:lnTo>
                <a:lnTo>
                  <a:pt x="654" y="753"/>
                </a:lnTo>
                <a:lnTo>
                  <a:pt x="654" y="753"/>
                </a:lnTo>
                <a:lnTo>
                  <a:pt x="654" y="753"/>
                </a:lnTo>
                <a:lnTo>
                  <a:pt x="654" y="753"/>
                </a:lnTo>
                <a:lnTo>
                  <a:pt x="653" y="754"/>
                </a:lnTo>
                <a:lnTo>
                  <a:pt x="653" y="754"/>
                </a:lnTo>
                <a:lnTo>
                  <a:pt x="653" y="754"/>
                </a:lnTo>
                <a:lnTo>
                  <a:pt x="653" y="755"/>
                </a:lnTo>
                <a:lnTo>
                  <a:pt x="653" y="755"/>
                </a:lnTo>
                <a:lnTo>
                  <a:pt x="653" y="755"/>
                </a:lnTo>
                <a:lnTo>
                  <a:pt x="653" y="755"/>
                </a:lnTo>
                <a:lnTo>
                  <a:pt x="654" y="755"/>
                </a:lnTo>
                <a:lnTo>
                  <a:pt x="654" y="755"/>
                </a:lnTo>
                <a:lnTo>
                  <a:pt x="654" y="755"/>
                </a:lnTo>
                <a:lnTo>
                  <a:pt x="654" y="755"/>
                </a:lnTo>
                <a:lnTo>
                  <a:pt x="654" y="755"/>
                </a:lnTo>
                <a:lnTo>
                  <a:pt x="654" y="756"/>
                </a:lnTo>
                <a:lnTo>
                  <a:pt x="654" y="756"/>
                </a:lnTo>
                <a:lnTo>
                  <a:pt x="654" y="756"/>
                </a:lnTo>
                <a:lnTo>
                  <a:pt x="654" y="756"/>
                </a:lnTo>
                <a:lnTo>
                  <a:pt x="654" y="757"/>
                </a:lnTo>
                <a:lnTo>
                  <a:pt x="654" y="757"/>
                </a:lnTo>
                <a:lnTo>
                  <a:pt x="654" y="757"/>
                </a:lnTo>
                <a:lnTo>
                  <a:pt x="653" y="758"/>
                </a:lnTo>
                <a:lnTo>
                  <a:pt x="653" y="758"/>
                </a:lnTo>
                <a:lnTo>
                  <a:pt x="653" y="758"/>
                </a:lnTo>
                <a:lnTo>
                  <a:pt x="653" y="758"/>
                </a:lnTo>
                <a:lnTo>
                  <a:pt x="653" y="759"/>
                </a:lnTo>
                <a:lnTo>
                  <a:pt x="653" y="759"/>
                </a:lnTo>
                <a:lnTo>
                  <a:pt x="652" y="759"/>
                </a:lnTo>
                <a:lnTo>
                  <a:pt x="652" y="759"/>
                </a:lnTo>
                <a:lnTo>
                  <a:pt x="652" y="759"/>
                </a:lnTo>
                <a:lnTo>
                  <a:pt x="652" y="759"/>
                </a:lnTo>
                <a:lnTo>
                  <a:pt x="652" y="759"/>
                </a:lnTo>
                <a:lnTo>
                  <a:pt x="652" y="759"/>
                </a:lnTo>
                <a:lnTo>
                  <a:pt x="652" y="759"/>
                </a:lnTo>
                <a:lnTo>
                  <a:pt x="652" y="760"/>
                </a:lnTo>
                <a:lnTo>
                  <a:pt x="652" y="760"/>
                </a:lnTo>
                <a:lnTo>
                  <a:pt x="652" y="760"/>
                </a:lnTo>
                <a:lnTo>
                  <a:pt x="652" y="760"/>
                </a:lnTo>
                <a:lnTo>
                  <a:pt x="652" y="761"/>
                </a:lnTo>
                <a:lnTo>
                  <a:pt x="653" y="761"/>
                </a:lnTo>
                <a:lnTo>
                  <a:pt x="653" y="761"/>
                </a:lnTo>
                <a:lnTo>
                  <a:pt x="653" y="761"/>
                </a:lnTo>
                <a:lnTo>
                  <a:pt x="653" y="761"/>
                </a:lnTo>
                <a:lnTo>
                  <a:pt x="653" y="762"/>
                </a:lnTo>
                <a:lnTo>
                  <a:pt x="653" y="762"/>
                </a:lnTo>
                <a:lnTo>
                  <a:pt x="653" y="762"/>
                </a:lnTo>
                <a:lnTo>
                  <a:pt x="653" y="762"/>
                </a:lnTo>
                <a:lnTo>
                  <a:pt x="652" y="762"/>
                </a:lnTo>
                <a:lnTo>
                  <a:pt x="652" y="762"/>
                </a:lnTo>
                <a:lnTo>
                  <a:pt x="652" y="762"/>
                </a:lnTo>
                <a:lnTo>
                  <a:pt x="652" y="762"/>
                </a:lnTo>
                <a:lnTo>
                  <a:pt x="652" y="762"/>
                </a:lnTo>
                <a:lnTo>
                  <a:pt x="651" y="762"/>
                </a:lnTo>
                <a:lnTo>
                  <a:pt x="651" y="762"/>
                </a:lnTo>
                <a:lnTo>
                  <a:pt x="651" y="762"/>
                </a:lnTo>
                <a:lnTo>
                  <a:pt x="651" y="762"/>
                </a:lnTo>
                <a:lnTo>
                  <a:pt x="650" y="763"/>
                </a:lnTo>
                <a:lnTo>
                  <a:pt x="650" y="763"/>
                </a:lnTo>
                <a:lnTo>
                  <a:pt x="649" y="763"/>
                </a:lnTo>
                <a:lnTo>
                  <a:pt x="649" y="763"/>
                </a:lnTo>
                <a:lnTo>
                  <a:pt x="649" y="763"/>
                </a:lnTo>
                <a:lnTo>
                  <a:pt x="649" y="763"/>
                </a:lnTo>
                <a:lnTo>
                  <a:pt x="649" y="763"/>
                </a:lnTo>
                <a:lnTo>
                  <a:pt x="648" y="763"/>
                </a:lnTo>
                <a:lnTo>
                  <a:pt x="648" y="764"/>
                </a:lnTo>
                <a:lnTo>
                  <a:pt x="648" y="764"/>
                </a:lnTo>
                <a:lnTo>
                  <a:pt x="648" y="764"/>
                </a:lnTo>
                <a:lnTo>
                  <a:pt x="648" y="764"/>
                </a:lnTo>
                <a:lnTo>
                  <a:pt x="648" y="765"/>
                </a:lnTo>
                <a:lnTo>
                  <a:pt x="648" y="765"/>
                </a:lnTo>
                <a:lnTo>
                  <a:pt x="648" y="765"/>
                </a:lnTo>
                <a:lnTo>
                  <a:pt x="648" y="766"/>
                </a:lnTo>
                <a:lnTo>
                  <a:pt x="648" y="766"/>
                </a:lnTo>
                <a:lnTo>
                  <a:pt x="648" y="766"/>
                </a:lnTo>
                <a:lnTo>
                  <a:pt x="648" y="766"/>
                </a:lnTo>
                <a:lnTo>
                  <a:pt x="648" y="766"/>
                </a:lnTo>
                <a:lnTo>
                  <a:pt x="648" y="766"/>
                </a:lnTo>
                <a:lnTo>
                  <a:pt x="647" y="767"/>
                </a:lnTo>
                <a:lnTo>
                  <a:pt x="647" y="767"/>
                </a:lnTo>
                <a:lnTo>
                  <a:pt x="647" y="767"/>
                </a:lnTo>
                <a:lnTo>
                  <a:pt x="647" y="767"/>
                </a:lnTo>
                <a:lnTo>
                  <a:pt x="647" y="767"/>
                </a:lnTo>
                <a:lnTo>
                  <a:pt x="647" y="767"/>
                </a:lnTo>
                <a:lnTo>
                  <a:pt x="647" y="767"/>
                </a:lnTo>
                <a:lnTo>
                  <a:pt x="646" y="767"/>
                </a:lnTo>
                <a:lnTo>
                  <a:pt x="646" y="767"/>
                </a:lnTo>
                <a:lnTo>
                  <a:pt x="646" y="767"/>
                </a:lnTo>
                <a:lnTo>
                  <a:pt x="646" y="768"/>
                </a:lnTo>
                <a:lnTo>
                  <a:pt x="646" y="768"/>
                </a:lnTo>
                <a:lnTo>
                  <a:pt x="646" y="768"/>
                </a:lnTo>
                <a:lnTo>
                  <a:pt x="646" y="768"/>
                </a:lnTo>
                <a:lnTo>
                  <a:pt x="645" y="768"/>
                </a:lnTo>
                <a:lnTo>
                  <a:pt x="645" y="768"/>
                </a:lnTo>
                <a:lnTo>
                  <a:pt x="645" y="768"/>
                </a:lnTo>
                <a:lnTo>
                  <a:pt x="645" y="768"/>
                </a:lnTo>
                <a:lnTo>
                  <a:pt x="645" y="768"/>
                </a:lnTo>
                <a:lnTo>
                  <a:pt x="645" y="768"/>
                </a:lnTo>
                <a:lnTo>
                  <a:pt x="646" y="768"/>
                </a:lnTo>
                <a:lnTo>
                  <a:pt x="646" y="768"/>
                </a:lnTo>
                <a:lnTo>
                  <a:pt x="646" y="769"/>
                </a:lnTo>
                <a:lnTo>
                  <a:pt x="646" y="769"/>
                </a:lnTo>
                <a:lnTo>
                  <a:pt x="646" y="769"/>
                </a:lnTo>
                <a:lnTo>
                  <a:pt x="646" y="769"/>
                </a:lnTo>
                <a:lnTo>
                  <a:pt x="646" y="769"/>
                </a:lnTo>
                <a:lnTo>
                  <a:pt x="646" y="769"/>
                </a:lnTo>
                <a:lnTo>
                  <a:pt x="646" y="769"/>
                </a:lnTo>
                <a:lnTo>
                  <a:pt x="646" y="769"/>
                </a:lnTo>
                <a:lnTo>
                  <a:pt x="647" y="769"/>
                </a:lnTo>
                <a:lnTo>
                  <a:pt x="647" y="770"/>
                </a:lnTo>
                <a:lnTo>
                  <a:pt x="647" y="770"/>
                </a:lnTo>
                <a:lnTo>
                  <a:pt x="647" y="770"/>
                </a:lnTo>
                <a:lnTo>
                  <a:pt x="647" y="770"/>
                </a:lnTo>
                <a:lnTo>
                  <a:pt x="646" y="770"/>
                </a:lnTo>
                <a:lnTo>
                  <a:pt x="646" y="770"/>
                </a:lnTo>
                <a:lnTo>
                  <a:pt x="646" y="770"/>
                </a:lnTo>
                <a:lnTo>
                  <a:pt x="646" y="770"/>
                </a:lnTo>
                <a:lnTo>
                  <a:pt x="646" y="771"/>
                </a:lnTo>
                <a:lnTo>
                  <a:pt x="646" y="771"/>
                </a:lnTo>
                <a:lnTo>
                  <a:pt x="646" y="771"/>
                </a:lnTo>
                <a:lnTo>
                  <a:pt x="645" y="771"/>
                </a:lnTo>
                <a:lnTo>
                  <a:pt x="645" y="771"/>
                </a:lnTo>
                <a:lnTo>
                  <a:pt x="645" y="771"/>
                </a:lnTo>
                <a:lnTo>
                  <a:pt x="645" y="771"/>
                </a:lnTo>
                <a:lnTo>
                  <a:pt x="645" y="771"/>
                </a:lnTo>
                <a:lnTo>
                  <a:pt x="645" y="771"/>
                </a:lnTo>
                <a:lnTo>
                  <a:pt x="645" y="771"/>
                </a:lnTo>
                <a:lnTo>
                  <a:pt x="645" y="771"/>
                </a:lnTo>
                <a:lnTo>
                  <a:pt x="644" y="771"/>
                </a:lnTo>
                <a:lnTo>
                  <a:pt x="644" y="771"/>
                </a:lnTo>
                <a:lnTo>
                  <a:pt x="644" y="771"/>
                </a:lnTo>
                <a:lnTo>
                  <a:pt x="643" y="771"/>
                </a:lnTo>
                <a:lnTo>
                  <a:pt x="642" y="771"/>
                </a:lnTo>
                <a:lnTo>
                  <a:pt x="642" y="771"/>
                </a:lnTo>
                <a:lnTo>
                  <a:pt x="642" y="771"/>
                </a:lnTo>
                <a:lnTo>
                  <a:pt x="641" y="771"/>
                </a:lnTo>
                <a:lnTo>
                  <a:pt x="641" y="771"/>
                </a:lnTo>
                <a:lnTo>
                  <a:pt x="641" y="771"/>
                </a:lnTo>
                <a:lnTo>
                  <a:pt x="641" y="771"/>
                </a:lnTo>
                <a:lnTo>
                  <a:pt x="640" y="771"/>
                </a:lnTo>
                <a:lnTo>
                  <a:pt x="640" y="771"/>
                </a:lnTo>
                <a:lnTo>
                  <a:pt x="640" y="771"/>
                </a:lnTo>
                <a:lnTo>
                  <a:pt x="640" y="771"/>
                </a:lnTo>
                <a:lnTo>
                  <a:pt x="640" y="771"/>
                </a:lnTo>
                <a:lnTo>
                  <a:pt x="640" y="771"/>
                </a:lnTo>
                <a:lnTo>
                  <a:pt x="640" y="771"/>
                </a:lnTo>
                <a:lnTo>
                  <a:pt x="640" y="771"/>
                </a:lnTo>
                <a:lnTo>
                  <a:pt x="640" y="771"/>
                </a:lnTo>
                <a:lnTo>
                  <a:pt x="640" y="772"/>
                </a:lnTo>
                <a:lnTo>
                  <a:pt x="640" y="772"/>
                </a:lnTo>
                <a:lnTo>
                  <a:pt x="640" y="772"/>
                </a:lnTo>
                <a:lnTo>
                  <a:pt x="640" y="772"/>
                </a:lnTo>
                <a:lnTo>
                  <a:pt x="640" y="773"/>
                </a:lnTo>
                <a:lnTo>
                  <a:pt x="640" y="773"/>
                </a:lnTo>
                <a:lnTo>
                  <a:pt x="640" y="773"/>
                </a:lnTo>
                <a:lnTo>
                  <a:pt x="640" y="773"/>
                </a:lnTo>
                <a:lnTo>
                  <a:pt x="640" y="773"/>
                </a:lnTo>
                <a:lnTo>
                  <a:pt x="640" y="773"/>
                </a:lnTo>
                <a:lnTo>
                  <a:pt x="640" y="773"/>
                </a:lnTo>
                <a:lnTo>
                  <a:pt x="640" y="774"/>
                </a:lnTo>
                <a:lnTo>
                  <a:pt x="640" y="774"/>
                </a:lnTo>
                <a:lnTo>
                  <a:pt x="640" y="774"/>
                </a:lnTo>
                <a:lnTo>
                  <a:pt x="640" y="774"/>
                </a:lnTo>
                <a:lnTo>
                  <a:pt x="640" y="775"/>
                </a:lnTo>
                <a:lnTo>
                  <a:pt x="639" y="775"/>
                </a:lnTo>
                <a:lnTo>
                  <a:pt x="639" y="775"/>
                </a:lnTo>
                <a:lnTo>
                  <a:pt x="639" y="775"/>
                </a:lnTo>
                <a:lnTo>
                  <a:pt x="639" y="775"/>
                </a:lnTo>
                <a:lnTo>
                  <a:pt x="639" y="775"/>
                </a:lnTo>
                <a:lnTo>
                  <a:pt x="639" y="775"/>
                </a:lnTo>
                <a:lnTo>
                  <a:pt x="639" y="776"/>
                </a:lnTo>
                <a:lnTo>
                  <a:pt x="639" y="776"/>
                </a:lnTo>
                <a:lnTo>
                  <a:pt x="638" y="776"/>
                </a:lnTo>
                <a:lnTo>
                  <a:pt x="638" y="776"/>
                </a:lnTo>
                <a:lnTo>
                  <a:pt x="638" y="776"/>
                </a:lnTo>
                <a:lnTo>
                  <a:pt x="638" y="776"/>
                </a:lnTo>
                <a:lnTo>
                  <a:pt x="638" y="776"/>
                </a:lnTo>
                <a:lnTo>
                  <a:pt x="638" y="776"/>
                </a:lnTo>
                <a:lnTo>
                  <a:pt x="638" y="776"/>
                </a:lnTo>
                <a:lnTo>
                  <a:pt x="637" y="776"/>
                </a:lnTo>
                <a:lnTo>
                  <a:pt x="637" y="776"/>
                </a:lnTo>
                <a:lnTo>
                  <a:pt x="637" y="776"/>
                </a:lnTo>
                <a:lnTo>
                  <a:pt x="637" y="776"/>
                </a:lnTo>
                <a:lnTo>
                  <a:pt x="637" y="776"/>
                </a:lnTo>
                <a:lnTo>
                  <a:pt x="637" y="777"/>
                </a:lnTo>
                <a:lnTo>
                  <a:pt x="637" y="777"/>
                </a:lnTo>
                <a:lnTo>
                  <a:pt x="637" y="777"/>
                </a:lnTo>
                <a:lnTo>
                  <a:pt x="636" y="777"/>
                </a:lnTo>
                <a:lnTo>
                  <a:pt x="636" y="777"/>
                </a:lnTo>
                <a:lnTo>
                  <a:pt x="636" y="778"/>
                </a:lnTo>
                <a:lnTo>
                  <a:pt x="636" y="778"/>
                </a:lnTo>
                <a:lnTo>
                  <a:pt x="636" y="778"/>
                </a:lnTo>
                <a:lnTo>
                  <a:pt x="636" y="778"/>
                </a:lnTo>
                <a:lnTo>
                  <a:pt x="635" y="778"/>
                </a:lnTo>
                <a:lnTo>
                  <a:pt x="635" y="778"/>
                </a:lnTo>
                <a:lnTo>
                  <a:pt x="635" y="779"/>
                </a:lnTo>
                <a:lnTo>
                  <a:pt x="635" y="779"/>
                </a:lnTo>
                <a:lnTo>
                  <a:pt x="635" y="779"/>
                </a:lnTo>
                <a:lnTo>
                  <a:pt x="635" y="780"/>
                </a:lnTo>
                <a:lnTo>
                  <a:pt x="635" y="780"/>
                </a:lnTo>
                <a:lnTo>
                  <a:pt x="635" y="780"/>
                </a:lnTo>
                <a:lnTo>
                  <a:pt x="635" y="780"/>
                </a:lnTo>
                <a:lnTo>
                  <a:pt x="635" y="780"/>
                </a:lnTo>
                <a:lnTo>
                  <a:pt x="635" y="780"/>
                </a:lnTo>
                <a:lnTo>
                  <a:pt x="635" y="780"/>
                </a:lnTo>
                <a:lnTo>
                  <a:pt x="635" y="780"/>
                </a:lnTo>
                <a:lnTo>
                  <a:pt x="634" y="780"/>
                </a:lnTo>
                <a:lnTo>
                  <a:pt x="634" y="781"/>
                </a:lnTo>
                <a:lnTo>
                  <a:pt x="634" y="781"/>
                </a:lnTo>
                <a:lnTo>
                  <a:pt x="634" y="781"/>
                </a:lnTo>
                <a:lnTo>
                  <a:pt x="634" y="781"/>
                </a:lnTo>
                <a:lnTo>
                  <a:pt x="633" y="781"/>
                </a:lnTo>
                <a:lnTo>
                  <a:pt x="633" y="781"/>
                </a:lnTo>
                <a:lnTo>
                  <a:pt x="633" y="781"/>
                </a:lnTo>
                <a:lnTo>
                  <a:pt x="633" y="781"/>
                </a:lnTo>
                <a:lnTo>
                  <a:pt x="633" y="782"/>
                </a:lnTo>
                <a:lnTo>
                  <a:pt x="633" y="782"/>
                </a:lnTo>
                <a:lnTo>
                  <a:pt x="633" y="782"/>
                </a:lnTo>
                <a:lnTo>
                  <a:pt x="633" y="782"/>
                </a:lnTo>
                <a:lnTo>
                  <a:pt x="633" y="782"/>
                </a:lnTo>
                <a:lnTo>
                  <a:pt x="633" y="782"/>
                </a:lnTo>
                <a:lnTo>
                  <a:pt x="633" y="782"/>
                </a:lnTo>
                <a:lnTo>
                  <a:pt x="633" y="782"/>
                </a:lnTo>
                <a:lnTo>
                  <a:pt x="633" y="782"/>
                </a:lnTo>
                <a:lnTo>
                  <a:pt x="632" y="782"/>
                </a:lnTo>
                <a:lnTo>
                  <a:pt x="632" y="783"/>
                </a:lnTo>
                <a:lnTo>
                  <a:pt x="632" y="783"/>
                </a:lnTo>
                <a:lnTo>
                  <a:pt x="632" y="783"/>
                </a:lnTo>
                <a:lnTo>
                  <a:pt x="632" y="783"/>
                </a:lnTo>
                <a:lnTo>
                  <a:pt x="632" y="783"/>
                </a:lnTo>
                <a:lnTo>
                  <a:pt x="632" y="783"/>
                </a:lnTo>
                <a:lnTo>
                  <a:pt x="632" y="783"/>
                </a:lnTo>
                <a:lnTo>
                  <a:pt x="632" y="783"/>
                </a:lnTo>
                <a:lnTo>
                  <a:pt x="632" y="783"/>
                </a:lnTo>
                <a:lnTo>
                  <a:pt x="631" y="783"/>
                </a:lnTo>
                <a:lnTo>
                  <a:pt x="631" y="783"/>
                </a:lnTo>
                <a:lnTo>
                  <a:pt x="631" y="783"/>
                </a:lnTo>
                <a:lnTo>
                  <a:pt x="631" y="783"/>
                </a:lnTo>
                <a:lnTo>
                  <a:pt x="631" y="783"/>
                </a:lnTo>
                <a:lnTo>
                  <a:pt x="631" y="783"/>
                </a:lnTo>
                <a:lnTo>
                  <a:pt x="631" y="783"/>
                </a:lnTo>
                <a:lnTo>
                  <a:pt x="631" y="783"/>
                </a:lnTo>
                <a:lnTo>
                  <a:pt x="631" y="783"/>
                </a:lnTo>
                <a:lnTo>
                  <a:pt x="631" y="784"/>
                </a:lnTo>
                <a:lnTo>
                  <a:pt x="631" y="784"/>
                </a:lnTo>
                <a:lnTo>
                  <a:pt x="631" y="784"/>
                </a:lnTo>
                <a:lnTo>
                  <a:pt x="631" y="784"/>
                </a:lnTo>
                <a:lnTo>
                  <a:pt x="631" y="784"/>
                </a:lnTo>
                <a:lnTo>
                  <a:pt x="631" y="784"/>
                </a:lnTo>
                <a:lnTo>
                  <a:pt x="631" y="785"/>
                </a:lnTo>
                <a:lnTo>
                  <a:pt x="631" y="785"/>
                </a:lnTo>
                <a:lnTo>
                  <a:pt x="632" y="785"/>
                </a:lnTo>
                <a:lnTo>
                  <a:pt x="632" y="785"/>
                </a:lnTo>
                <a:lnTo>
                  <a:pt x="632" y="786"/>
                </a:lnTo>
                <a:lnTo>
                  <a:pt x="632" y="786"/>
                </a:lnTo>
                <a:lnTo>
                  <a:pt x="632" y="786"/>
                </a:lnTo>
                <a:lnTo>
                  <a:pt x="632" y="786"/>
                </a:lnTo>
                <a:lnTo>
                  <a:pt x="632" y="786"/>
                </a:lnTo>
                <a:lnTo>
                  <a:pt x="631" y="787"/>
                </a:lnTo>
                <a:lnTo>
                  <a:pt x="631" y="787"/>
                </a:lnTo>
                <a:lnTo>
                  <a:pt x="631" y="787"/>
                </a:lnTo>
                <a:lnTo>
                  <a:pt x="631" y="787"/>
                </a:lnTo>
                <a:lnTo>
                  <a:pt x="631" y="787"/>
                </a:lnTo>
                <a:lnTo>
                  <a:pt x="631" y="787"/>
                </a:lnTo>
                <a:lnTo>
                  <a:pt x="631" y="787"/>
                </a:lnTo>
                <a:lnTo>
                  <a:pt x="631" y="787"/>
                </a:lnTo>
                <a:lnTo>
                  <a:pt x="630" y="787"/>
                </a:lnTo>
                <a:lnTo>
                  <a:pt x="630" y="787"/>
                </a:lnTo>
                <a:lnTo>
                  <a:pt x="630" y="787"/>
                </a:lnTo>
                <a:lnTo>
                  <a:pt x="630" y="787"/>
                </a:lnTo>
                <a:lnTo>
                  <a:pt x="630" y="787"/>
                </a:lnTo>
                <a:lnTo>
                  <a:pt x="629" y="787"/>
                </a:lnTo>
                <a:lnTo>
                  <a:pt x="629" y="787"/>
                </a:lnTo>
                <a:lnTo>
                  <a:pt x="629" y="787"/>
                </a:lnTo>
                <a:lnTo>
                  <a:pt x="629" y="788"/>
                </a:lnTo>
                <a:lnTo>
                  <a:pt x="629" y="788"/>
                </a:lnTo>
                <a:lnTo>
                  <a:pt x="629" y="788"/>
                </a:lnTo>
                <a:lnTo>
                  <a:pt x="629" y="788"/>
                </a:lnTo>
                <a:lnTo>
                  <a:pt x="629" y="789"/>
                </a:lnTo>
                <a:lnTo>
                  <a:pt x="628" y="789"/>
                </a:lnTo>
                <a:lnTo>
                  <a:pt x="628" y="789"/>
                </a:lnTo>
                <a:lnTo>
                  <a:pt x="628" y="789"/>
                </a:lnTo>
                <a:lnTo>
                  <a:pt x="628" y="789"/>
                </a:lnTo>
                <a:lnTo>
                  <a:pt x="628" y="789"/>
                </a:lnTo>
                <a:lnTo>
                  <a:pt x="628" y="790"/>
                </a:lnTo>
                <a:lnTo>
                  <a:pt x="628" y="790"/>
                </a:lnTo>
                <a:lnTo>
                  <a:pt x="628" y="790"/>
                </a:lnTo>
                <a:lnTo>
                  <a:pt x="628" y="790"/>
                </a:lnTo>
                <a:lnTo>
                  <a:pt x="628" y="791"/>
                </a:lnTo>
                <a:lnTo>
                  <a:pt x="628" y="791"/>
                </a:lnTo>
                <a:lnTo>
                  <a:pt x="628" y="791"/>
                </a:lnTo>
                <a:lnTo>
                  <a:pt x="628" y="791"/>
                </a:lnTo>
                <a:lnTo>
                  <a:pt x="628" y="791"/>
                </a:lnTo>
                <a:lnTo>
                  <a:pt x="627" y="791"/>
                </a:lnTo>
                <a:lnTo>
                  <a:pt x="627" y="791"/>
                </a:lnTo>
                <a:lnTo>
                  <a:pt x="627" y="791"/>
                </a:lnTo>
                <a:lnTo>
                  <a:pt x="626" y="791"/>
                </a:lnTo>
                <a:lnTo>
                  <a:pt x="626" y="791"/>
                </a:lnTo>
                <a:lnTo>
                  <a:pt x="626" y="791"/>
                </a:lnTo>
                <a:lnTo>
                  <a:pt x="626" y="792"/>
                </a:lnTo>
                <a:lnTo>
                  <a:pt x="626" y="792"/>
                </a:lnTo>
                <a:lnTo>
                  <a:pt x="626" y="792"/>
                </a:lnTo>
                <a:lnTo>
                  <a:pt x="625" y="792"/>
                </a:lnTo>
                <a:lnTo>
                  <a:pt x="625" y="792"/>
                </a:lnTo>
                <a:lnTo>
                  <a:pt x="625" y="792"/>
                </a:lnTo>
                <a:lnTo>
                  <a:pt x="625" y="792"/>
                </a:lnTo>
                <a:lnTo>
                  <a:pt x="625" y="792"/>
                </a:lnTo>
                <a:lnTo>
                  <a:pt x="625" y="792"/>
                </a:lnTo>
                <a:lnTo>
                  <a:pt x="625" y="792"/>
                </a:lnTo>
                <a:lnTo>
                  <a:pt x="624" y="793"/>
                </a:lnTo>
                <a:lnTo>
                  <a:pt x="624" y="793"/>
                </a:lnTo>
                <a:lnTo>
                  <a:pt x="624" y="793"/>
                </a:lnTo>
                <a:lnTo>
                  <a:pt x="624" y="793"/>
                </a:lnTo>
                <a:lnTo>
                  <a:pt x="624" y="794"/>
                </a:lnTo>
                <a:lnTo>
                  <a:pt x="624" y="794"/>
                </a:lnTo>
                <a:lnTo>
                  <a:pt x="624" y="794"/>
                </a:lnTo>
                <a:lnTo>
                  <a:pt x="624" y="794"/>
                </a:lnTo>
                <a:lnTo>
                  <a:pt x="624" y="795"/>
                </a:lnTo>
                <a:lnTo>
                  <a:pt x="624" y="795"/>
                </a:lnTo>
                <a:lnTo>
                  <a:pt x="624" y="795"/>
                </a:lnTo>
                <a:lnTo>
                  <a:pt x="624" y="795"/>
                </a:lnTo>
                <a:lnTo>
                  <a:pt x="624" y="796"/>
                </a:lnTo>
                <a:lnTo>
                  <a:pt x="624" y="796"/>
                </a:lnTo>
                <a:lnTo>
                  <a:pt x="624" y="796"/>
                </a:lnTo>
                <a:lnTo>
                  <a:pt x="624" y="796"/>
                </a:lnTo>
                <a:lnTo>
                  <a:pt x="625" y="796"/>
                </a:lnTo>
                <a:lnTo>
                  <a:pt x="625" y="797"/>
                </a:lnTo>
                <a:lnTo>
                  <a:pt x="625" y="797"/>
                </a:lnTo>
                <a:lnTo>
                  <a:pt x="625" y="797"/>
                </a:lnTo>
                <a:lnTo>
                  <a:pt x="626" y="797"/>
                </a:lnTo>
                <a:lnTo>
                  <a:pt x="626" y="797"/>
                </a:lnTo>
                <a:lnTo>
                  <a:pt x="626" y="798"/>
                </a:lnTo>
                <a:lnTo>
                  <a:pt x="626" y="798"/>
                </a:lnTo>
                <a:lnTo>
                  <a:pt x="626" y="798"/>
                </a:lnTo>
                <a:lnTo>
                  <a:pt x="626" y="798"/>
                </a:lnTo>
                <a:lnTo>
                  <a:pt x="626" y="799"/>
                </a:lnTo>
                <a:lnTo>
                  <a:pt x="626" y="799"/>
                </a:lnTo>
                <a:lnTo>
                  <a:pt x="626" y="799"/>
                </a:lnTo>
                <a:lnTo>
                  <a:pt x="626" y="799"/>
                </a:lnTo>
                <a:lnTo>
                  <a:pt x="626" y="799"/>
                </a:lnTo>
                <a:lnTo>
                  <a:pt x="626" y="799"/>
                </a:lnTo>
                <a:lnTo>
                  <a:pt x="627" y="799"/>
                </a:lnTo>
                <a:lnTo>
                  <a:pt x="627" y="800"/>
                </a:lnTo>
                <a:lnTo>
                  <a:pt x="627" y="800"/>
                </a:lnTo>
                <a:lnTo>
                  <a:pt x="627" y="800"/>
                </a:lnTo>
                <a:lnTo>
                  <a:pt x="627" y="800"/>
                </a:lnTo>
                <a:lnTo>
                  <a:pt x="627" y="800"/>
                </a:lnTo>
                <a:lnTo>
                  <a:pt x="627" y="801"/>
                </a:lnTo>
                <a:lnTo>
                  <a:pt x="627" y="801"/>
                </a:lnTo>
                <a:lnTo>
                  <a:pt x="627" y="801"/>
                </a:lnTo>
                <a:lnTo>
                  <a:pt x="627" y="801"/>
                </a:lnTo>
                <a:lnTo>
                  <a:pt x="627" y="802"/>
                </a:lnTo>
                <a:lnTo>
                  <a:pt x="627" y="802"/>
                </a:lnTo>
                <a:lnTo>
                  <a:pt x="627" y="802"/>
                </a:lnTo>
                <a:lnTo>
                  <a:pt x="627" y="802"/>
                </a:lnTo>
                <a:lnTo>
                  <a:pt x="627" y="802"/>
                </a:lnTo>
                <a:lnTo>
                  <a:pt x="627" y="803"/>
                </a:lnTo>
                <a:lnTo>
                  <a:pt x="627" y="803"/>
                </a:lnTo>
                <a:lnTo>
                  <a:pt x="626" y="803"/>
                </a:lnTo>
                <a:lnTo>
                  <a:pt x="626" y="803"/>
                </a:lnTo>
                <a:lnTo>
                  <a:pt x="626" y="803"/>
                </a:lnTo>
                <a:lnTo>
                  <a:pt x="626" y="803"/>
                </a:lnTo>
                <a:lnTo>
                  <a:pt x="626" y="803"/>
                </a:lnTo>
                <a:lnTo>
                  <a:pt x="626" y="803"/>
                </a:lnTo>
                <a:lnTo>
                  <a:pt x="625" y="803"/>
                </a:lnTo>
                <a:lnTo>
                  <a:pt x="625" y="803"/>
                </a:lnTo>
                <a:lnTo>
                  <a:pt x="625" y="803"/>
                </a:lnTo>
                <a:lnTo>
                  <a:pt x="625" y="803"/>
                </a:lnTo>
                <a:lnTo>
                  <a:pt x="625" y="803"/>
                </a:lnTo>
                <a:lnTo>
                  <a:pt x="625" y="803"/>
                </a:lnTo>
                <a:lnTo>
                  <a:pt x="625" y="803"/>
                </a:lnTo>
                <a:lnTo>
                  <a:pt x="625" y="804"/>
                </a:lnTo>
                <a:lnTo>
                  <a:pt x="625" y="804"/>
                </a:lnTo>
                <a:lnTo>
                  <a:pt x="625" y="804"/>
                </a:lnTo>
                <a:lnTo>
                  <a:pt x="625" y="804"/>
                </a:lnTo>
                <a:lnTo>
                  <a:pt x="625" y="804"/>
                </a:lnTo>
                <a:lnTo>
                  <a:pt x="625" y="805"/>
                </a:lnTo>
                <a:lnTo>
                  <a:pt x="625" y="805"/>
                </a:lnTo>
                <a:lnTo>
                  <a:pt x="625" y="805"/>
                </a:lnTo>
                <a:lnTo>
                  <a:pt x="625" y="806"/>
                </a:lnTo>
                <a:lnTo>
                  <a:pt x="625" y="806"/>
                </a:lnTo>
                <a:lnTo>
                  <a:pt x="625" y="806"/>
                </a:lnTo>
                <a:lnTo>
                  <a:pt x="625" y="806"/>
                </a:lnTo>
                <a:lnTo>
                  <a:pt x="625" y="807"/>
                </a:lnTo>
                <a:lnTo>
                  <a:pt x="625" y="807"/>
                </a:lnTo>
                <a:lnTo>
                  <a:pt x="625" y="807"/>
                </a:lnTo>
                <a:lnTo>
                  <a:pt x="625" y="807"/>
                </a:lnTo>
                <a:lnTo>
                  <a:pt x="625" y="807"/>
                </a:lnTo>
                <a:lnTo>
                  <a:pt x="625" y="807"/>
                </a:lnTo>
                <a:lnTo>
                  <a:pt x="625" y="807"/>
                </a:lnTo>
                <a:lnTo>
                  <a:pt x="624" y="807"/>
                </a:lnTo>
                <a:lnTo>
                  <a:pt x="624" y="808"/>
                </a:lnTo>
                <a:lnTo>
                  <a:pt x="624" y="808"/>
                </a:lnTo>
                <a:lnTo>
                  <a:pt x="624" y="808"/>
                </a:lnTo>
                <a:lnTo>
                  <a:pt x="623" y="808"/>
                </a:lnTo>
                <a:lnTo>
                  <a:pt x="623" y="808"/>
                </a:lnTo>
                <a:lnTo>
                  <a:pt x="623" y="808"/>
                </a:lnTo>
                <a:lnTo>
                  <a:pt x="623" y="808"/>
                </a:lnTo>
                <a:lnTo>
                  <a:pt x="622" y="808"/>
                </a:lnTo>
                <a:lnTo>
                  <a:pt x="621" y="808"/>
                </a:lnTo>
                <a:lnTo>
                  <a:pt x="621" y="809"/>
                </a:lnTo>
                <a:lnTo>
                  <a:pt x="621" y="809"/>
                </a:lnTo>
                <a:lnTo>
                  <a:pt x="621" y="809"/>
                </a:lnTo>
                <a:lnTo>
                  <a:pt x="621" y="809"/>
                </a:lnTo>
                <a:lnTo>
                  <a:pt x="620" y="809"/>
                </a:lnTo>
                <a:lnTo>
                  <a:pt x="620" y="810"/>
                </a:lnTo>
                <a:lnTo>
                  <a:pt x="620" y="810"/>
                </a:lnTo>
                <a:lnTo>
                  <a:pt x="619" y="810"/>
                </a:lnTo>
                <a:lnTo>
                  <a:pt x="619" y="810"/>
                </a:lnTo>
                <a:lnTo>
                  <a:pt x="619" y="810"/>
                </a:lnTo>
                <a:lnTo>
                  <a:pt x="619" y="810"/>
                </a:lnTo>
                <a:lnTo>
                  <a:pt x="619" y="810"/>
                </a:lnTo>
                <a:lnTo>
                  <a:pt x="619" y="810"/>
                </a:lnTo>
                <a:lnTo>
                  <a:pt x="620" y="811"/>
                </a:lnTo>
                <a:lnTo>
                  <a:pt x="620" y="811"/>
                </a:lnTo>
                <a:lnTo>
                  <a:pt x="620" y="811"/>
                </a:lnTo>
                <a:lnTo>
                  <a:pt x="620" y="811"/>
                </a:lnTo>
                <a:lnTo>
                  <a:pt x="620" y="812"/>
                </a:lnTo>
                <a:lnTo>
                  <a:pt x="620" y="812"/>
                </a:lnTo>
                <a:lnTo>
                  <a:pt x="620" y="812"/>
                </a:lnTo>
                <a:lnTo>
                  <a:pt x="620" y="812"/>
                </a:lnTo>
                <a:lnTo>
                  <a:pt x="620" y="812"/>
                </a:lnTo>
                <a:lnTo>
                  <a:pt x="620" y="813"/>
                </a:lnTo>
                <a:lnTo>
                  <a:pt x="619" y="813"/>
                </a:lnTo>
                <a:lnTo>
                  <a:pt x="619" y="813"/>
                </a:lnTo>
                <a:lnTo>
                  <a:pt x="619" y="813"/>
                </a:lnTo>
                <a:lnTo>
                  <a:pt x="619" y="814"/>
                </a:lnTo>
                <a:lnTo>
                  <a:pt x="619" y="814"/>
                </a:lnTo>
                <a:lnTo>
                  <a:pt x="618" y="814"/>
                </a:lnTo>
                <a:lnTo>
                  <a:pt x="618" y="814"/>
                </a:lnTo>
                <a:lnTo>
                  <a:pt x="618" y="814"/>
                </a:lnTo>
                <a:lnTo>
                  <a:pt x="618" y="814"/>
                </a:lnTo>
                <a:lnTo>
                  <a:pt x="618" y="814"/>
                </a:lnTo>
                <a:lnTo>
                  <a:pt x="617" y="815"/>
                </a:lnTo>
                <a:lnTo>
                  <a:pt x="617" y="815"/>
                </a:lnTo>
                <a:lnTo>
                  <a:pt x="617" y="815"/>
                </a:lnTo>
                <a:lnTo>
                  <a:pt x="617" y="815"/>
                </a:lnTo>
                <a:lnTo>
                  <a:pt x="617" y="815"/>
                </a:lnTo>
                <a:lnTo>
                  <a:pt x="616" y="815"/>
                </a:lnTo>
                <a:lnTo>
                  <a:pt x="616" y="815"/>
                </a:lnTo>
                <a:lnTo>
                  <a:pt x="616" y="815"/>
                </a:lnTo>
                <a:lnTo>
                  <a:pt x="616" y="815"/>
                </a:lnTo>
                <a:lnTo>
                  <a:pt x="616" y="815"/>
                </a:lnTo>
                <a:lnTo>
                  <a:pt x="616" y="815"/>
                </a:lnTo>
                <a:lnTo>
                  <a:pt x="616" y="816"/>
                </a:lnTo>
                <a:lnTo>
                  <a:pt x="616" y="816"/>
                </a:lnTo>
                <a:lnTo>
                  <a:pt x="615" y="816"/>
                </a:lnTo>
                <a:lnTo>
                  <a:pt x="615" y="816"/>
                </a:lnTo>
                <a:lnTo>
                  <a:pt x="615" y="816"/>
                </a:lnTo>
                <a:lnTo>
                  <a:pt x="616" y="816"/>
                </a:lnTo>
                <a:lnTo>
                  <a:pt x="616" y="817"/>
                </a:lnTo>
                <a:lnTo>
                  <a:pt x="616" y="817"/>
                </a:lnTo>
                <a:lnTo>
                  <a:pt x="616" y="817"/>
                </a:lnTo>
                <a:lnTo>
                  <a:pt x="616" y="817"/>
                </a:lnTo>
                <a:lnTo>
                  <a:pt x="616" y="817"/>
                </a:lnTo>
                <a:lnTo>
                  <a:pt x="616" y="817"/>
                </a:lnTo>
                <a:lnTo>
                  <a:pt x="617" y="817"/>
                </a:lnTo>
                <a:lnTo>
                  <a:pt x="617" y="818"/>
                </a:lnTo>
                <a:lnTo>
                  <a:pt x="617" y="818"/>
                </a:lnTo>
                <a:lnTo>
                  <a:pt x="617" y="818"/>
                </a:lnTo>
                <a:lnTo>
                  <a:pt x="617" y="818"/>
                </a:lnTo>
                <a:lnTo>
                  <a:pt x="617" y="818"/>
                </a:lnTo>
                <a:lnTo>
                  <a:pt x="617" y="818"/>
                </a:lnTo>
                <a:lnTo>
                  <a:pt x="617" y="819"/>
                </a:lnTo>
                <a:lnTo>
                  <a:pt x="617" y="819"/>
                </a:lnTo>
                <a:lnTo>
                  <a:pt x="617" y="819"/>
                </a:lnTo>
                <a:lnTo>
                  <a:pt x="617" y="819"/>
                </a:lnTo>
                <a:lnTo>
                  <a:pt x="617" y="820"/>
                </a:lnTo>
                <a:lnTo>
                  <a:pt x="617" y="820"/>
                </a:lnTo>
                <a:lnTo>
                  <a:pt x="617" y="820"/>
                </a:lnTo>
                <a:lnTo>
                  <a:pt x="617" y="820"/>
                </a:lnTo>
                <a:lnTo>
                  <a:pt x="617" y="820"/>
                </a:lnTo>
                <a:lnTo>
                  <a:pt x="617" y="820"/>
                </a:lnTo>
                <a:lnTo>
                  <a:pt x="617" y="820"/>
                </a:lnTo>
                <a:lnTo>
                  <a:pt x="617" y="820"/>
                </a:lnTo>
                <a:lnTo>
                  <a:pt x="617" y="820"/>
                </a:lnTo>
                <a:lnTo>
                  <a:pt x="617" y="821"/>
                </a:lnTo>
                <a:lnTo>
                  <a:pt x="617" y="821"/>
                </a:lnTo>
                <a:lnTo>
                  <a:pt x="617" y="821"/>
                </a:lnTo>
                <a:lnTo>
                  <a:pt x="617" y="821"/>
                </a:lnTo>
                <a:lnTo>
                  <a:pt x="617" y="821"/>
                </a:lnTo>
                <a:lnTo>
                  <a:pt x="617" y="821"/>
                </a:lnTo>
                <a:lnTo>
                  <a:pt x="617" y="821"/>
                </a:lnTo>
                <a:lnTo>
                  <a:pt x="617" y="821"/>
                </a:lnTo>
                <a:lnTo>
                  <a:pt x="616" y="821"/>
                </a:lnTo>
                <a:lnTo>
                  <a:pt x="616" y="821"/>
                </a:lnTo>
                <a:lnTo>
                  <a:pt x="616" y="822"/>
                </a:lnTo>
                <a:lnTo>
                  <a:pt x="616" y="822"/>
                </a:lnTo>
                <a:lnTo>
                  <a:pt x="615" y="822"/>
                </a:lnTo>
                <a:lnTo>
                  <a:pt x="615" y="822"/>
                </a:lnTo>
                <a:lnTo>
                  <a:pt x="615" y="822"/>
                </a:lnTo>
                <a:lnTo>
                  <a:pt x="615" y="822"/>
                </a:lnTo>
                <a:lnTo>
                  <a:pt x="615" y="822"/>
                </a:lnTo>
                <a:lnTo>
                  <a:pt x="615" y="823"/>
                </a:lnTo>
                <a:lnTo>
                  <a:pt x="615" y="823"/>
                </a:lnTo>
                <a:lnTo>
                  <a:pt x="615" y="823"/>
                </a:lnTo>
                <a:lnTo>
                  <a:pt x="615" y="823"/>
                </a:lnTo>
                <a:lnTo>
                  <a:pt x="615" y="823"/>
                </a:lnTo>
                <a:lnTo>
                  <a:pt x="615" y="824"/>
                </a:lnTo>
                <a:lnTo>
                  <a:pt x="615" y="824"/>
                </a:lnTo>
                <a:lnTo>
                  <a:pt x="616" y="824"/>
                </a:lnTo>
                <a:lnTo>
                  <a:pt x="616" y="824"/>
                </a:lnTo>
                <a:lnTo>
                  <a:pt x="616" y="824"/>
                </a:lnTo>
                <a:lnTo>
                  <a:pt x="616" y="825"/>
                </a:lnTo>
                <a:lnTo>
                  <a:pt x="616" y="825"/>
                </a:lnTo>
                <a:lnTo>
                  <a:pt x="616" y="825"/>
                </a:lnTo>
                <a:lnTo>
                  <a:pt x="616" y="825"/>
                </a:lnTo>
                <a:lnTo>
                  <a:pt x="616" y="826"/>
                </a:lnTo>
                <a:lnTo>
                  <a:pt x="616" y="826"/>
                </a:lnTo>
                <a:lnTo>
                  <a:pt x="616" y="826"/>
                </a:lnTo>
                <a:lnTo>
                  <a:pt x="616" y="826"/>
                </a:lnTo>
                <a:lnTo>
                  <a:pt x="617" y="827"/>
                </a:lnTo>
                <a:lnTo>
                  <a:pt x="617" y="827"/>
                </a:lnTo>
                <a:lnTo>
                  <a:pt x="617" y="827"/>
                </a:lnTo>
                <a:lnTo>
                  <a:pt x="617" y="827"/>
                </a:lnTo>
                <a:lnTo>
                  <a:pt x="617" y="828"/>
                </a:lnTo>
                <a:lnTo>
                  <a:pt x="617" y="828"/>
                </a:lnTo>
                <a:lnTo>
                  <a:pt x="616" y="828"/>
                </a:lnTo>
                <a:lnTo>
                  <a:pt x="616" y="828"/>
                </a:lnTo>
                <a:lnTo>
                  <a:pt x="616" y="828"/>
                </a:lnTo>
                <a:lnTo>
                  <a:pt x="616" y="828"/>
                </a:lnTo>
                <a:lnTo>
                  <a:pt x="616" y="828"/>
                </a:lnTo>
                <a:lnTo>
                  <a:pt x="616" y="828"/>
                </a:lnTo>
                <a:lnTo>
                  <a:pt x="616" y="828"/>
                </a:lnTo>
                <a:lnTo>
                  <a:pt x="616" y="828"/>
                </a:lnTo>
                <a:lnTo>
                  <a:pt x="616" y="828"/>
                </a:lnTo>
                <a:lnTo>
                  <a:pt x="615" y="828"/>
                </a:lnTo>
                <a:lnTo>
                  <a:pt x="615" y="829"/>
                </a:lnTo>
                <a:lnTo>
                  <a:pt x="615" y="829"/>
                </a:lnTo>
                <a:lnTo>
                  <a:pt x="615" y="829"/>
                </a:lnTo>
                <a:lnTo>
                  <a:pt x="616" y="830"/>
                </a:lnTo>
                <a:lnTo>
                  <a:pt x="616" y="830"/>
                </a:lnTo>
                <a:lnTo>
                  <a:pt x="616" y="830"/>
                </a:lnTo>
                <a:lnTo>
                  <a:pt x="616" y="831"/>
                </a:lnTo>
                <a:lnTo>
                  <a:pt x="616" y="831"/>
                </a:lnTo>
                <a:lnTo>
                  <a:pt x="616" y="831"/>
                </a:lnTo>
                <a:lnTo>
                  <a:pt x="616" y="831"/>
                </a:lnTo>
                <a:lnTo>
                  <a:pt x="616" y="831"/>
                </a:lnTo>
                <a:lnTo>
                  <a:pt x="616" y="831"/>
                </a:lnTo>
                <a:lnTo>
                  <a:pt x="617" y="832"/>
                </a:lnTo>
                <a:lnTo>
                  <a:pt x="617" y="832"/>
                </a:lnTo>
                <a:lnTo>
                  <a:pt x="617" y="832"/>
                </a:lnTo>
                <a:lnTo>
                  <a:pt x="618" y="832"/>
                </a:lnTo>
                <a:lnTo>
                  <a:pt x="618" y="832"/>
                </a:lnTo>
                <a:lnTo>
                  <a:pt x="618" y="832"/>
                </a:lnTo>
                <a:lnTo>
                  <a:pt x="618" y="832"/>
                </a:lnTo>
                <a:lnTo>
                  <a:pt x="618" y="832"/>
                </a:lnTo>
                <a:lnTo>
                  <a:pt x="618" y="832"/>
                </a:lnTo>
                <a:lnTo>
                  <a:pt x="619" y="832"/>
                </a:lnTo>
                <a:lnTo>
                  <a:pt x="619" y="832"/>
                </a:lnTo>
                <a:lnTo>
                  <a:pt x="619" y="832"/>
                </a:lnTo>
                <a:lnTo>
                  <a:pt x="619" y="833"/>
                </a:lnTo>
                <a:lnTo>
                  <a:pt x="619" y="833"/>
                </a:lnTo>
                <a:lnTo>
                  <a:pt x="619" y="833"/>
                </a:lnTo>
                <a:lnTo>
                  <a:pt x="619" y="833"/>
                </a:lnTo>
                <a:lnTo>
                  <a:pt x="619" y="834"/>
                </a:lnTo>
                <a:lnTo>
                  <a:pt x="619" y="834"/>
                </a:lnTo>
                <a:lnTo>
                  <a:pt x="618" y="834"/>
                </a:lnTo>
                <a:lnTo>
                  <a:pt x="618" y="834"/>
                </a:lnTo>
                <a:lnTo>
                  <a:pt x="618" y="834"/>
                </a:lnTo>
                <a:lnTo>
                  <a:pt x="618" y="834"/>
                </a:lnTo>
                <a:lnTo>
                  <a:pt x="618" y="835"/>
                </a:lnTo>
                <a:lnTo>
                  <a:pt x="618" y="835"/>
                </a:lnTo>
                <a:lnTo>
                  <a:pt x="617" y="835"/>
                </a:lnTo>
                <a:lnTo>
                  <a:pt x="617" y="835"/>
                </a:lnTo>
                <a:lnTo>
                  <a:pt x="617" y="835"/>
                </a:lnTo>
                <a:lnTo>
                  <a:pt x="617" y="835"/>
                </a:lnTo>
                <a:lnTo>
                  <a:pt x="616" y="835"/>
                </a:lnTo>
                <a:lnTo>
                  <a:pt x="616" y="835"/>
                </a:lnTo>
                <a:lnTo>
                  <a:pt x="616" y="835"/>
                </a:lnTo>
                <a:lnTo>
                  <a:pt x="616" y="835"/>
                </a:lnTo>
                <a:lnTo>
                  <a:pt x="616" y="835"/>
                </a:lnTo>
                <a:lnTo>
                  <a:pt x="616" y="836"/>
                </a:lnTo>
                <a:lnTo>
                  <a:pt x="616" y="836"/>
                </a:lnTo>
                <a:lnTo>
                  <a:pt x="616" y="836"/>
                </a:lnTo>
                <a:lnTo>
                  <a:pt x="616" y="836"/>
                </a:lnTo>
                <a:lnTo>
                  <a:pt x="616" y="836"/>
                </a:lnTo>
                <a:lnTo>
                  <a:pt x="616" y="836"/>
                </a:lnTo>
                <a:lnTo>
                  <a:pt x="616" y="836"/>
                </a:lnTo>
                <a:lnTo>
                  <a:pt x="616" y="837"/>
                </a:lnTo>
                <a:lnTo>
                  <a:pt x="616" y="837"/>
                </a:lnTo>
                <a:lnTo>
                  <a:pt x="616" y="837"/>
                </a:lnTo>
                <a:lnTo>
                  <a:pt x="616" y="837"/>
                </a:lnTo>
                <a:lnTo>
                  <a:pt x="616" y="837"/>
                </a:lnTo>
                <a:lnTo>
                  <a:pt x="616" y="838"/>
                </a:lnTo>
                <a:lnTo>
                  <a:pt x="616" y="838"/>
                </a:lnTo>
                <a:lnTo>
                  <a:pt x="616" y="838"/>
                </a:lnTo>
                <a:lnTo>
                  <a:pt x="616" y="838"/>
                </a:lnTo>
                <a:lnTo>
                  <a:pt x="616" y="838"/>
                </a:lnTo>
                <a:lnTo>
                  <a:pt x="616" y="838"/>
                </a:lnTo>
                <a:lnTo>
                  <a:pt x="617" y="838"/>
                </a:lnTo>
                <a:lnTo>
                  <a:pt x="617" y="838"/>
                </a:lnTo>
                <a:lnTo>
                  <a:pt x="618" y="838"/>
                </a:lnTo>
                <a:lnTo>
                  <a:pt x="618" y="838"/>
                </a:lnTo>
                <a:lnTo>
                  <a:pt x="618" y="838"/>
                </a:lnTo>
                <a:lnTo>
                  <a:pt x="619" y="839"/>
                </a:lnTo>
                <a:lnTo>
                  <a:pt x="619" y="839"/>
                </a:lnTo>
                <a:lnTo>
                  <a:pt x="619" y="839"/>
                </a:lnTo>
                <a:lnTo>
                  <a:pt x="619" y="839"/>
                </a:lnTo>
                <a:lnTo>
                  <a:pt x="619" y="840"/>
                </a:lnTo>
                <a:lnTo>
                  <a:pt x="619" y="840"/>
                </a:lnTo>
                <a:lnTo>
                  <a:pt x="619" y="840"/>
                </a:lnTo>
                <a:lnTo>
                  <a:pt x="619" y="840"/>
                </a:lnTo>
                <a:lnTo>
                  <a:pt x="619" y="840"/>
                </a:lnTo>
                <a:lnTo>
                  <a:pt x="619" y="840"/>
                </a:lnTo>
                <a:lnTo>
                  <a:pt x="619" y="840"/>
                </a:lnTo>
                <a:lnTo>
                  <a:pt x="619" y="840"/>
                </a:lnTo>
                <a:lnTo>
                  <a:pt x="619" y="841"/>
                </a:lnTo>
                <a:lnTo>
                  <a:pt x="619" y="841"/>
                </a:lnTo>
                <a:lnTo>
                  <a:pt x="618" y="841"/>
                </a:lnTo>
                <a:lnTo>
                  <a:pt x="618" y="841"/>
                </a:lnTo>
                <a:lnTo>
                  <a:pt x="617" y="841"/>
                </a:lnTo>
                <a:lnTo>
                  <a:pt x="617" y="841"/>
                </a:lnTo>
                <a:lnTo>
                  <a:pt x="616" y="840"/>
                </a:lnTo>
                <a:lnTo>
                  <a:pt x="616" y="840"/>
                </a:lnTo>
                <a:lnTo>
                  <a:pt x="616" y="840"/>
                </a:lnTo>
                <a:lnTo>
                  <a:pt x="616" y="840"/>
                </a:lnTo>
                <a:lnTo>
                  <a:pt x="615" y="840"/>
                </a:lnTo>
                <a:lnTo>
                  <a:pt x="615" y="840"/>
                </a:lnTo>
                <a:lnTo>
                  <a:pt x="615" y="840"/>
                </a:lnTo>
                <a:lnTo>
                  <a:pt x="614" y="840"/>
                </a:lnTo>
                <a:lnTo>
                  <a:pt x="614" y="840"/>
                </a:lnTo>
                <a:lnTo>
                  <a:pt x="614" y="840"/>
                </a:lnTo>
                <a:lnTo>
                  <a:pt x="614" y="840"/>
                </a:lnTo>
                <a:lnTo>
                  <a:pt x="613" y="841"/>
                </a:lnTo>
                <a:lnTo>
                  <a:pt x="613" y="841"/>
                </a:lnTo>
                <a:lnTo>
                  <a:pt x="613" y="841"/>
                </a:lnTo>
                <a:lnTo>
                  <a:pt x="613" y="842"/>
                </a:lnTo>
                <a:lnTo>
                  <a:pt x="613" y="842"/>
                </a:lnTo>
                <a:lnTo>
                  <a:pt x="613" y="842"/>
                </a:lnTo>
                <a:lnTo>
                  <a:pt x="613" y="842"/>
                </a:lnTo>
                <a:lnTo>
                  <a:pt x="613" y="842"/>
                </a:lnTo>
                <a:lnTo>
                  <a:pt x="613" y="843"/>
                </a:lnTo>
                <a:lnTo>
                  <a:pt x="613" y="843"/>
                </a:lnTo>
                <a:lnTo>
                  <a:pt x="613" y="843"/>
                </a:lnTo>
                <a:lnTo>
                  <a:pt x="613" y="843"/>
                </a:lnTo>
                <a:lnTo>
                  <a:pt x="613" y="843"/>
                </a:lnTo>
                <a:lnTo>
                  <a:pt x="613" y="844"/>
                </a:lnTo>
                <a:lnTo>
                  <a:pt x="613" y="844"/>
                </a:lnTo>
                <a:lnTo>
                  <a:pt x="613" y="844"/>
                </a:lnTo>
                <a:lnTo>
                  <a:pt x="613" y="844"/>
                </a:lnTo>
                <a:lnTo>
                  <a:pt x="613" y="844"/>
                </a:lnTo>
                <a:lnTo>
                  <a:pt x="613" y="845"/>
                </a:lnTo>
                <a:lnTo>
                  <a:pt x="613" y="845"/>
                </a:lnTo>
                <a:lnTo>
                  <a:pt x="613" y="845"/>
                </a:lnTo>
                <a:lnTo>
                  <a:pt x="613" y="846"/>
                </a:lnTo>
                <a:lnTo>
                  <a:pt x="612" y="846"/>
                </a:lnTo>
                <a:lnTo>
                  <a:pt x="612" y="846"/>
                </a:lnTo>
                <a:lnTo>
                  <a:pt x="612" y="846"/>
                </a:lnTo>
                <a:lnTo>
                  <a:pt x="612" y="846"/>
                </a:lnTo>
                <a:lnTo>
                  <a:pt x="612" y="846"/>
                </a:lnTo>
                <a:lnTo>
                  <a:pt x="611" y="847"/>
                </a:lnTo>
                <a:lnTo>
                  <a:pt x="611" y="847"/>
                </a:lnTo>
                <a:lnTo>
                  <a:pt x="611" y="847"/>
                </a:lnTo>
                <a:lnTo>
                  <a:pt x="611" y="847"/>
                </a:lnTo>
                <a:lnTo>
                  <a:pt x="611" y="847"/>
                </a:lnTo>
                <a:lnTo>
                  <a:pt x="611" y="848"/>
                </a:lnTo>
                <a:lnTo>
                  <a:pt x="611" y="848"/>
                </a:lnTo>
                <a:lnTo>
                  <a:pt x="610" y="848"/>
                </a:lnTo>
                <a:lnTo>
                  <a:pt x="610" y="848"/>
                </a:lnTo>
                <a:lnTo>
                  <a:pt x="610" y="848"/>
                </a:lnTo>
                <a:lnTo>
                  <a:pt x="610" y="848"/>
                </a:lnTo>
                <a:lnTo>
                  <a:pt x="610" y="848"/>
                </a:lnTo>
                <a:lnTo>
                  <a:pt x="610" y="848"/>
                </a:lnTo>
                <a:lnTo>
                  <a:pt x="610" y="848"/>
                </a:lnTo>
                <a:lnTo>
                  <a:pt x="610" y="849"/>
                </a:lnTo>
                <a:lnTo>
                  <a:pt x="610" y="849"/>
                </a:lnTo>
                <a:lnTo>
                  <a:pt x="610" y="849"/>
                </a:lnTo>
                <a:lnTo>
                  <a:pt x="610" y="849"/>
                </a:lnTo>
                <a:lnTo>
                  <a:pt x="610" y="850"/>
                </a:lnTo>
                <a:lnTo>
                  <a:pt x="611" y="850"/>
                </a:lnTo>
                <a:lnTo>
                  <a:pt x="611" y="850"/>
                </a:lnTo>
                <a:lnTo>
                  <a:pt x="611" y="850"/>
                </a:lnTo>
                <a:lnTo>
                  <a:pt x="611" y="850"/>
                </a:lnTo>
                <a:lnTo>
                  <a:pt x="611" y="850"/>
                </a:lnTo>
                <a:lnTo>
                  <a:pt x="611" y="850"/>
                </a:lnTo>
                <a:lnTo>
                  <a:pt x="611" y="850"/>
                </a:lnTo>
                <a:lnTo>
                  <a:pt x="612" y="850"/>
                </a:lnTo>
                <a:lnTo>
                  <a:pt x="612" y="850"/>
                </a:lnTo>
                <a:lnTo>
                  <a:pt x="612" y="850"/>
                </a:lnTo>
                <a:lnTo>
                  <a:pt x="612" y="850"/>
                </a:lnTo>
                <a:lnTo>
                  <a:pt x="613" y="850"/>
                </a:lnTo>
                <a:lnTo>
                  <a:pt x="613" y="850"/>
                </a:lnTo>
                <a:lnTo>
                  <a:pt x="613" y="850"/>
                </a:lnTo>
                <a:lnTo>
                  <a:pt x="613" y="851"/>
                </a:lnTo>
                <a:lnTo>
                  <a:pt x="613" y="851"/>
                </a:lnTo>
                <a:lnTo>
                  <a:pt x="613" y="851"/>
                </a:lnTo>
                <a:lnTo>
                  <a:pt x="613" y="851"/>
                </a:lnTo>
                <a:lnTo>
                  <a:pt x="613" y="852"/>
                </a:lnTo>
                <a:lnTo>
                  <a:pt x="612" y="852"/>
                </a:lnTo>
                <a:lnTo>
                  <a:pt x="612" y="853"/>
                </a:lnTo>
                <a:lnTo>
                  <a:pt x="612" y="853"/>
                </a:lnTo>
                <a:lnTo>
                  <a:pt x="612" y="853"/>
                </a:lnTo>
                <a:lnTo>
                  <a:pt x="612" y="853"/>
                </a:lnTo>
                <a:lnTo>
                  <a:pt x="612" y="854"/>
                </a:lnTo>
                <a:lnTo>
                  <a:pt x="611" y="854"/>
                </a:lnTo>
                <a:lnTo>
                  <a:pt x="611" y="854"/>
                </a:lnTo>
                <a:lnTo>
                  <a:pt x="611" y="854"/>
                </a:lnTo>
                <a:lnTo>
                  <a:pt x="611" y="854"/>
                </a:lnTo>
                <a:lnTo>
                  <a:pt x="611" y="854"/>
                </a:lnTo>
                <a:lnTo>
                  <a:pt x="611" y="854"/>
                </a:lnTo>
                <a:lnTo>
                  <a:pt x="611" y="854"/>
                </a:lnTo>
                <a:lnTo>
                  <a:pt x="611" y="855"/>
                </a:lnTo>
                <a:lnTo>
                  <a:pt x="610" y="855"/>
                </a:lnTo>
                <a:lnTo>
                  <a:pt x="610" y="855"/>
                </a:lnTo>
                <a:lnTo>
                  <a:pt x="610" y="855"/>
                </a:lnTo>
                <a:lnTo>
                  <a:pt x="610" y="855"/>
                </a:lnTo>
                <a:lnTo>
                  <a:pt x="610" y="855"/>
                </a:lnTo>
                <a:lnTo>
                  <a:pt x="610" y="855"/>
                </a:lnTo>
                <a:lnTo>
                  <a:pt x="610" y="855"/>
                </a:lnTo>
                <a:lnTo>
                  <a:pt x="610" y="855"/>
                </a:lnTo>
                <a:lnTo>
                  <a:pt x="610" y="855"/>
                </a:lnTo>
                <a:lnTo>
                  <a:pt x="609" y="856"/>
                </a:lnTo>
                <a:lnTo>
                  <a:pt x="609" y="856"/>
                </a:lnTo>
                <a:lnTo>
                  <a:pt x="609" y="856"/>
                </a:lnTo>
                <a:lnTo>
                  <a:pt x="609" y="856"/>
                </a:lnTo>
                <a:lnTo>
                  <a:pt x="609" y="856"/>
                </a:lnTo>
                <a:lnTo>
                  <a:pt x="608" y="857"/>
                </a:lnTo>
                <a:lnTo>
                  <a:pt x="608" y="857"/>
                </a:lnTo>
                <a:lnTo>
                  <a:pt x="608" y="857"/>
                </a:lnTo>
                <a:lnTo>
                  <a:pt x="608" y="857"/>
                </a:lnTo>
                <a:lnTo>
                  <a:pt x="608" y="858"/>
                </a:lnTo>
                <a:lnTo>
                  <a:pt x="608" y="858"/>
                </a:lnTo>
                <a:lnTo>
                  <a:pt x="608" y="858"/>
                </a:lnTo>
                <a:lnTo>
                  <a:pt x="608" y="859"/>
                </a:lnTo>
                <a:lnTo>
                  <a:pt x="607" y="859"/>
                </a:lnTo>
                <a:lnTo>
                  <a:pt x="607" y="859"/>
                </a:lnTo>
                <a:lnTo>
                  <a:pt x="607" y="860"/>
                </a:lnTo>
                <a:lnTo>
                  <a:pt x="607" y="860"/>
                </a:lnTo>
                <a:lnTo>
                  <a:pt x="607" y="860"/>
                </a:lnTo>
                <a:lnTo>
                  <a:pt x="607" y="860"/>
                </a:lnTo>
                <a:lnTo>
                  <a:pt x="607" y="860"/>
                </a:lnTo>
                <a:lnTo>
                  <a:pt x="607" y="861"/>
                </a:lnTo>
                <a:lnTo>
                  <a:pt x="607" y="861"/>
                </a:lnTo>
                <a:lnTo>
                  <a:pt x="608" y="861"/>
                </a:lnTo>
                <a:lnTo>
                  <a:pt x="608" y="862"/>
                </a:lnTo>
                <a:lnTo>
                  <a:pt x="608" y="862"/>
                </a:lnTo>
                <a:lnTo>
                  <a:pt x="608" y="862"/>
                </a:lnTo>
                <a:lnTo>
                  <a:pt x="608" y="862"/>
                </a:lnTo>
                <a:lnTo>
                  <a:pt x="608" y="862"/>
                </a:lnTo>
                <a:lnTo>
                  <a:pt x="608" y="862"/>
                </a:lnTo>
                <a:lnTo>
                  <a:pt x="608" y="863"/>
                </a:lnTo>
                <a:lnTo>
                  <a:pt x="608" y="863"/>
                </a:lnTo>
                <a:lnTo>
                  <a:pt x="607" y="863"/>
                </a:lnTo>
                <a:lnTo>
                  <a:pt x="607" y="863"/>
                </a:lnTo>
                <a:lnTo>
                  <a:pt x="607" y="863"/>
                </a:lnTo>
                <a:lnTo>
                  <a:pt x="607" y="864"/>
                </a:lnTo>
                <a:lnTo>
                  <a:pt x="607" y="864"/>
                </a:lnTo>
                <a:lnTo>
                  <a:pt x="607" y="864"/>
                </a:lnTo>
                <a:lnTo>
                  <a:pt x="607" y="864"/>
                </a:lnTo>
                <a:lnTo>
                  <a:pt x="607" y="863"/>
                </a:lnTo>
                <a:lnTo>
                  <a:pt x="607" y="863"/>
                </a:lnTo>
                <a:lnTo>
                  <a:pt x="607" y="863"/>
                </a:lnTo>
                <a:lnTo>
                  <a:pt x="606" y="863"/>
                </a:lnTo>
                <a:lnTo>
                  <a:pt x="606" y="863"/>
                </a:lnTo>
                <a:lnTo>
                  <a:pt x="606" y="863"/>
                </a:lnTo>
                <a:lnTo>
                  <a:pt x="606" y="863"/>
                </a:lnTo>
                <a:lnTo>
                  <a:pt x="606" y="863"/>
                </a:lnTo>
                <a:lnTo>
                  <a:pt x="606" y="862"/>
                </a:lnTo>
                <a:lnTo>
                  <a:pt x="606" y="862"/>
                </a:lnTo>
                <a:lnTo>
                  <a:pt x="606" y="862"/>
                </a:lnTo>
                <a:lnTo>
                  <a:pt x="606" y="862"/>
                </a:lnTo>
                <a:lnTo>
                  <a:pt x="606" y="862"/>
                </a:lnTo>
                <a:lnTo>
                  <a:pt x="606" y="862"/>
                </a:lnTo>
                <a:lnTo>
                  <a:pt x="605" y="863"/>
                </a:lnTo>
                <a:lnTo>
                  <a:pt x="605" y="863"/>
                </a:lnTo>
                <a:lnTo>
                  <a:pt x="605" y="863"/>
                </a:lnTo>
                <a:lnTo>
                  <a:pt x="605" y="864"/>
                </a:lnTo>
                <a:lnTo>
                  <a:pt x="605" y="864"/>
                </a:lnTo>
                <a:lnTo>
                  <a:pt x="605" y="865"/>
                </a:lnTo>
                <a:lnTo>
                  <a:pt x="605" y="865"/>
                </a:lnTo>
                <a:lnTo>
                  <a:pt x="606" y="865"/>
                </a:lnTo>
                <a:lnTo>
                  <a:pt x="606" y="866"/>
                </a:lnTo>
                <a:lnTo>
                  <a:pt x="606" y="866"/>
                </a:lnTo>
                <a:lnTo>
                  <a:pt x="606" y="866"/>
                </a:lnTo>
                <a:lnTo>
                  <a:pt x="606" y="866"/>
                </a:lnTo>
                <a:lnTo>
                  <a:pt x="606" y="866"/>
                </a:lnTo>
                <a:lnTo>
                  <a:pt x="605" y="866"/>
                </a:lnTo>
                <a:lnTo>
                  <a:pt x="605" y="867"/>
                </a:lnTo>
                <a:lnTo>
                  <a:pt x="605" y="867"/>
                </a:lnTo>
                <a:lnTo>
                  <a:pt x="605" y="867"/>
                </a:lnTo>
                <a:lnTo>
                  <a:pt x="605" y="867"/>
                </a:lnTo>
                <a:lnTo>
                  <a:pt x="605" y="867"/>
                </a:lnTo>
                <a:lnTo>
                  <a:pt x="605" y="868"/>
                </a:lnTo>
                <a:lnTo>
                  <a:pt x="605" y="868"/>
                </a:lnTo>
                <a:lnTo>
                  <a:pt x="605" y="868"/>
                </a:lnTo>
                <a:lnTo>
                  <a:pt x="604" y="868"/>
                </a:lnTo>
                <a:lnTo>
                  <a:pt x="604" y="868"/>
                </a:lnTo>
                <a:lnTo>
                  <a:pt x="604" y="868"/>
                </a:lnTo>
                <a:lnTo>
                  <a:pt x="604" y="868"/>
                </a:lnTo>
                <a:lnTo>
                  <a:pt x="603" y="869"/>
                </a:lnTo>
                <a:lnTo>
                  <a:pt x="603" y="869"/>
                </a:lnTo>
                <a:lnTo>
                  <a:pt x="603" y="869"/>
                </a:lnTo>
                <a:lnTo>
                  <a:pt x="603" y="869"/>
                </a:lnTo>
                <a:lnTo>
                  <a:pt x="603" y="870"/>
                </a:lnTo>
                <a:lnTo>
                  <a:pt x="603" y="870"/>
                </a:lnTo>
                <a:lnTo>
                  <a:pt x="603" y="870"/>
                </a:lnTo>
                <a:lnTo>
                  <a:pt x="603" y="870"/>
                </a:lnTo>
                <a:lnTo>
                  <a:pt x="603" y="870"/>
                </a:lnTo>
                <a:lnTo>
                  <a:pt x="603" y="871"/>
                </a:lnTo>
                <a:lnTo>
                  <a:pt x="603" y="871"/>
                </a:lnTo>
                <a:lnTo>
                  <a:pt x="603" y="872"/>
                </a:lnTo>
                <a:lnTo>
                  <a:pt x="603" y="872"/>
                </a:lnTo>
                <a:lnTo>
                  <a:pt x="604" y="872"/>
                </a:lnTo>
                <a:lnTo>
                  <a:pt x="604" y="872"/>
                </a:lnTo>
                <a:lnTo>
                  <a:pt x="604" y="872"/>
                </a:lnTo>
                <a:lnTo>
                  <a:pt x="604" y="873"/>
                </a:lnTo>
                <a:lnTo>
                  <a:pt x="604" y="873"/>
                </a:lnTo>
                <a:lnTo>
                  <a:pt x="605" y="873"/>
                </a:lnTo>
                <a:lnTo>
                  <a:pt x="605" y="873"/>
                </a:lnTo>
                <a:lnTo>
                  <a:pt x="605" y="873"/>
                </a:lnTo>
                <a:lnTo>
                  <a:pt x="605" y="873"/>
                </a:lnTo>
                <a:lnTo>
                  <a:pt x="605" y="873"/>
                </a:lnTo>
                <a:lnTo>
                  <a:pt x="605" y="873"/>
                </a:lnTo>
                <a:lnTo>
                  <a:pt x="605" y="873"/>
                </a:lnTo>
                <a:lnTo>
                  <a:pt x="605" y="873"/>
                </a:lnTo>
                <a:lnTo>
                  <a:pt x="605" y="873"/>
                </a:lnTo>
                <a:lnTo>
                  <a:pt x="605" y="873"/>
                </a:lnTo>
                <a:lnTo>
                  <a:pt x="605" y="874"/>
                </a:lnTo>
                <a:lnTo>
                  <a:pt x="605" y="874"/>
                </a:lnTo>
                <a:lnTo>
                  <a:pt x="604" y="874"/>
                </a:lnTo>
                <a:lnTo>
                  <a:pt x="604" y="875"/>
                </a:lnTo>
                <a:lnTo>
                  <a:pt x="604" y="875"/>
                </a:lnTo>
                <a:lnTo>
                  <a:pt x="603" y="876"/>
                </a:lnTo>
                <a:lnTo>
                  <a:pt x="603" y="876"/>
                </a:lnTo>
                <a:lnTo>
                  <a:pt x="603" y="876"/>
                </a:lnTo>
                <a:lnTo>
                  <a:pt x="603" y="877"/>
                </a:lnTo>
                <a:lnTo>
                  <a:pt x="603" y="877"/>
                </a:lnTo>
                <a:lnTo>
                  <a:pt x="603" y="877"/>
                </a:lnTo>
                <a:lnTo>
                  <a:pt x="603" y="877"/>
                </a:lnTo>
                <a:lnTo>
                  <a:pt x="603" y="877"/>
                </a:lnTo>
                <a:lnTo>
                  <a:pt x="603" y="877"/>
                </a:lnTo>
                <a:lnTo>
                  <a:pt x="603" y="878"/>
                </a:lnTo>
                <a:lnTo>
                  <a:pt x="603" y="878"/>
                </a:lnTo>
                <a:lnTo>
                  <a:pt x="603" y="878"/>
                </a:lnTo>
                <a:lnTo>
                  <a:pt x="604" y="879"/>
                </a:lnTo>
                <a:lnTo>
                  <a:pt x="604" y="879"/>
                </a:lnTo>
                <a:lnTo>
                  <a:pt x="604" y="879"/>
                </a:lnTo>
                <a:lnTo>
                  <a:pt x="604" y="879"/>
                </a:lnTo>
                <a:lnTo>
                  <a:pt x="604" y="878"/>
                </a:lnTo>
                <a:lnTo>
                  <a:pt x="604" y="878"/>
                </a:lnTo>
                <a:lnTo>
                  <a:pt x="605" y="878"/>
                </a:lnTo>
                <a:lnTo>
                  <a:pt x="605" y="878"/>
                </a:lnTo>
                <a:lnTo>
                  <a:pt x="605" y="878"/>
                </a:lnTo>
                <a:lnTo>
                  <a:pt x="605" y="878"/>
                </a:lnTo>
                <a:lnTo>
                  <a:pt x="605" y="878"/>
                </a:lnTo>
                <a:lnTo>
                  <a:pt x="605" y="878"/>
                </a:lnTo>
                <a:lnTo>
                  <a:pt x="605" y="878"/>
                </a:lnTo>
                <a:lnTo>
                  <a:pt x="605" y="878"/>
                </a:lnTo>
                <a:lnTo>
                  <a:pt x="605" y="878"/>
                </a:lnTo>
                <a:lnTo>
                  <a:pt x="605" y="878"/>
                </a:lnTo>
                <a:lnTo>
                  <a:pt x="606" y="879"/>
                </a:lnTo>
                <a:lnTo>
                  <a:pt x="606" y="879"/>
                </a:lnTo>
                <a:lnTo>
                  <a:pt x="606" y="879"/>
                </a:lnTo>
                <a:lnTo>
                  <a:pt x="606" y="879"/>
                </a:lnTo>
                <a:lnTo>
                  <a:pt x="606" y="879"/>
                </a:lnTo>
                <a:lnTo>
                  <a:pt x="606" y="879"/>
                </a:lnTo>
                <a:lnTo>
                  <a:pt x="606" y="880"/>
                </a:lnTo>
                <a:lnTo>
                  <a:pt x="606" y="880"/>
                </a:lnTo>
                <a:lnTo>
                  <a:pt x="606" y="880"/>
                </a:lnTo>
                <a:lnTo>
                  <a:pt x="606" y="880"/>
                </a:lnTo>
                <a:lnTo>
                  <a:pt x="605" y="880"/>
                </a:lnTo>
                <a:lnTo>
                  <a:pt x="605" y="880"/>
                </a:lnTo>
                <a:lnTo>
                  <a:pt x="605" y="880"/>
                </a:lnTo>
                <a:lnTo>
                  <a:pt x="605" y="880"/>
                </a:lnTo>
                <a:lnTo>
                  <a:pt x="605" y="880"/>
                </a:lnTo>
                <a:lnTo>
                  <a:pt x="605" y="880"/>
                </a:lnTo>
                <a:lnTo>
                  <a:pt x="605" y="880"/>
                </a:lnTo>
                <a:lnTo>
                  <a:pt x="604" y="880"/>
                </a:lnTo>
                <a:lnTo>
                  <a:pt x="604" y="880"/>
                </a:lnTo>
                <a:lnTo>
                  <a:pt x="604" y="880"/>
                </a:lnTo>
                <a:lnTo>
                  <a:pt x="604" y="880"/>
                </a:lnTo>
                <a:lnTo>
                  <a:pt x="604" y="880"/>
                </a:lnTo>
                <a:lnTo>
                  <a:pt x="604" y="880"/>
                </a:lnTo>
                <a:lnTo>
                  <a:pt x="604" y="880"/>
                </a:lnTo>
                <a:lnTo>
                  <a:pt x="604" y="881"/>
                </a:lnTo>
                <a:lnTo>
                  <a:pt x="604" y="881"/>
                </a:lnTo>
                <a:lnTo>
                  <a:pt x="604" y="881"/>
                </a:lnTo>
                <a:lnTo>
                  <a:pt x="604" y="881"/>
                </a:lnTo>
                <a:lnTo>
                  <a:pt x="604" y="881"/>
                </a:lnTo>
                <a:lnTo>
                  <a:pt x="605" y="882"/>
                </a:lnTo>
                <a:lnTo>
                  <a:pt x="605" y="882"/>
                </a:lnTo>
                <a:lnTo>
                  <a:pt x="605" y="882"/>
                </a:lnTo>
                <a:lnTo>
                  <a:pt x="605" y="882"/>
                </a:lnTo>
                <a:lnTo>
                  <a:pt x="606" y="882"/>
                </a:lnTo>
                <a:lnTo>
                  <a:pt x="606" y="882"/>
                </a:lnTo>
                <a:lnTo>
                  <a:pt x="606" y="882"/>
                </a:lnTo>
                <a:lnTo>
                  <a:pt x="606" y="882"/>
                </a:lnTo>
                <a:lnTo>
                  <a:pt x="606" y="882"/>
                </a:lnTo>
                <a:lnTo>
                  <a:pt x="606" y="882"/>
                </a:lnTo>
                <a:lnTo>
                  <a:pt x="606" y="882"/>
                </a:lnTo>
                <a:lnTo>
                  <a:pt x="607" y="882"/>
                </a:lnTo>
                <a:lnTo>
                  <a:pt x="607" y="882"/>
                </a:lnTo>
                <a:lnTo>
                  <a:pt x="607" y="882"/>
                </a:lnTo>
                <a:lnTo>
                  <a:pt x="607" y="882"/>
                </a:lnTo>
                <a:lnTo>
                  <a:pt x="608" y="882"/>
                </a:lnTo>
                <a:lnTo>
                  <a:pt x="608" y="882"/>
                </a:lnTo>
                <a:lnTo>
                  <a:pt x="608" y="882"/>
                </a:lnTo>
                <a:lnTo>
                  <a:pt x="608" y="882"/>
                </a:lnTo>
                <a:lnTo>
                  <a:pt x="608" y="882"/>
                </a:lnTo>
                <a:lnTo>
                  <a:pt x="608" y="883"/>
                </a:lnTo>
                <a:lnTo>
                  <a:pt x="609" y="883"/>
                </a:lnTo>
                <a:lnTo>
                  <a:pt x="609" y="883"/>
                </a:lnTo>
                <a:lnTo>
                  <a:pt x="609" y="883"/>
                </a:lnTo>
                <a:lnTo>
                  <a:pt x="609" y="883"/>
                </a:lnTo>
                <a:lnTo>
                  <a:pt x="609" y="883"/>
                </a:lnTo>
                <a:lnTo>
                  <a:pt x="609" y="884"/>
                </a:lnTo>
                <a:lnTo>
                  <a:pt x="609" y="884"/>
                </a:lnTo>
                <a:lnTo>
                  <a:pt x="608" y="884"/>
                </a:lnTo>
                <a:lnTo>
                  <a:pt x="608" y="884"/>
                </a:lnTo>
                <a:lnTo>
                  <a:pt x="608" y="884"/>
                </a:lnTo>
                <a:lnTo>
                  <a:pt x="608" y="884"/>
                </a:lnTo>
                <a:lnTo>
                  <a:pt x="608" y="885"/>
                </a:lnTo>
                <a:lnTo>
                  <a:pt x="608" y="885"/>
                </a:lnTo>
                <a:lnTo>
                  <a:pt x="608" y="885"/>
                </a:lnTo>
                <a:lnTo>
                  <a:pt x="608" y="885"/>
                </a:lnTo>
                <a:lnTo>
                  <a:pt x="608" y="886"/>
                </a:lnTo>
                <a:lnTo>
                  <a:pt x="608" y="886"/>
                </a:lnTo>
                <a:lnTo>
                  <a:pt x="608" y="886"/>
                </a:lnTo>
                <a:lnTo>
                  <a:pt x="608" y="886"/>
                </a:lnTo>
                <a:lnTo>
                  <a:pt x="608" y="886"/>
                </a:lnTo>
                <a:lnTo>
                  <a:pt x="608" y="886"/>
                </a:lnTo>
                <a:lnTo>
                  <a:pt x="609" y="886"/>
                </a:lnTo>
                <a:lnTo>
                  <a:pt x="609" y="886"/>
                </a:lnTo>
                <a:lnTo>
                  <a:pt x="609" y="886"/>
                </a:lnTo>
                <a:lnTo>
                  <a:pt x="609" y="886"/>
                </a:lnTo>
                <a:lnTo>
                  <a:pt x="609" y="887"/>
                </a:lnTo>
                <a:lnTo>
                  <a:pt x="609" y="887"/>
                </a:lnTo>
                <a:lnTo>
                  <a:pt x="609" y="887"/>
                </a:lnTo>
                <a:lnTo>
                  <a:pt x="610" y="887"/>
                </a:lnTo>
                <a:lnTo>
                  <a:pt x="610" y="887"/>
                </a:lnTo>
                <a:lnTo>
                  <a:pt x="610" y="887"/>
                </a:lnTo>
                <a:lnTo>
                  <a:pt x="610" y="887"/>
                </a:lnTo>
                <a:lnTo>
                  <a:pt x="610" y="887"/>
                </a:lnTo>
                <a:lnTo>
                  <a:pt x="610" y="888"/>
                </a:lnTo>
                <a:lnTo>
                  <a:pt x="610" y="888"/>
                </a:lnTo>
                <a:lnTo>
                  <a:pt x="610" y="888"/>
                </a:lnTo>
                <a:lnTo>
                  <a:pt x="610" y="888"/>
                </a:lnTo>
                <a:lnTo>
                  <a:pt x="610" y="888"/>
                </a:lnTo>
                <a:lnTo>
                  <a:pt x="610" y="888"/>
                </a:lnTo>
                <a:lnTo>
                  <a:pt x="610" y="888"/>
                </a:lnTo>
                <a:lnTo>
                  <a:pt x="609" y="888"/>
                </a:lnTo>
                <a:lnTo>
                  <a:pt x="609" y="889"/>
                </a:lnTo>
                <a:lnTo>
                  <a:pt x="609" y="889"/>
                </a:lnTo>
                <a:lnTo>
                  <a:pt x="609" y="889"/>
                </a:lnTo>
                <a:lnTo>
                  <a:pt x="609" y="889"/>
                </a:lnTo>
                <a:lnTo>
                  <a:pt x="609" y="889"/>
                </a:lnTo>
                <a:lnTo>
                  <a:pt x="609" y="889"/>
                </a:lnTo>
                <a:lnTo>
                  <a:pt x="609" y="889"/>
                </a:lnTo>
                <a:lnTo>
                  <a:pt x="609" y="889"/>
                </a:lnTo>
                <a:lnTo>
                  <a:pt x="609" y="889"/>
                </a:lnTo>
                <a:lnTo>
                  <a:pt x="609" y="889"/>
                </a:lnTo>
                <a:lnTo>
                  <a:pt x="609" y="889"/>
                </a:lnTo>
                <a:lnTo>
                  <a:pt x="609" y="889"/>
                </a:lnTo>
                <a:lnTo>
                  <a:pt x="609" y="889"/>
                </a:lnTo>
                <a:lnTo>
                  <a:pt x="609" y="889"/>
                </a:lnTo>
                <a:lnTo>
                  <a:pt x="609" y="889"/>
                </a:lnTo>
                <a:lnTo>
                  <a:pt x="609" y="889"/>
                </a:lnTo>
                <a:lnTo>
                  <a:pt x="609" y="889"/>
                </a:lnTo>
                <a:lnTo>
                  <a:pt x="609" y="889"/>
                </a:lnTo>
                <a:lnTo>
                  <a:pt x="610" y="889"/>
                </a:lnTo>
                <a:lnTo>
                  <a:pt x="610" y="889"/>
                </a:lnTo>
                <a:lnTo>
                  <a:pt x="610" y="889"/>
                </a:lnTo>
                <a:lnTo>
                  <a:pt x="610" y="889"/>
                </a:lnTo>
                <a:lnTo>
                  <a:pt x="610" y="889"/>
                </a:lnTo>
                <a:lnTo>
                  <a:pt x="610" y="889"/>
                </a:lnTo>
                <a:lnTo>
                  <a:pt x="610" y="889"/>
                </a:lnTo>
                <a:lnTo>
                  <a:pt x="611" y="889"/>
                </a:lnTo>
                <a:lnTo>
                  <a:pt x="611" y="889"/>
                </a:lnTo>
                <a:lnTo>
                  <a:pt x="611" y="889"/>
                </a:lnTo>
                <a:lnTo>
                  <a:pt x="611" y="889"/>
                </a:lnTo>
                <a:lnTo>
                  <a:pt x="611" y="889"/>
                </a:lnTo>
                <a:lnTo>
                  <a:pt x="611" y="889"/>
                </a:lnTo>
                <a:lnTo>
                  <a:pt x="611" y="890"/>
                </a:lnTo>
                <a:lnTo>
                  <a:pt x="611" y="890"/>
                </a:lnTo>
                <a:lnTo>
                  <a:pt x="611" y="890"/>
                </a:lnTo>
                <a:lnTo>
                  <a:pt x="611" y="890"/>
                </a:lnTo>
                <a:lnTo>
                  <a:pt x="611" y="890"/>
                </a:lnTo>
                <a:lnTo>
                  <a:pt x="611" y="891"/>
                </a:lnTo>
                <a:lnTo>
                  <a:pt x="611" y="891"/>
                </a:lnTo>
                <a:lnTo>
                  <a:pt x="611" y="891"/>
                </a:lnTo>
                <a:lnTo>
                  <a:pt x="611" y="891"/>
                </a:lnTo>
                <a:lnTo>
                  <a:pt x="611" y="891"/>
                </a:lnTo>
                <a:lnTo>
                  <a:pt x="610" y="892"/>
                </a:lnTo>
                <a:lnTo>
                  <a:pt x="610" y="892"/>
                </a:lnTo>
                <a:lnTo>
                  <a:pt x="610" y="892"/>
                </a:lnTo>
                <a:lnTo>
                  <a:pt x="609" y="892"/>
                </a:lnTo>
                <a:lnTo>
                  <a:pt x="609" y="892"/>
                </a:lnTo>
                <a:lnTo>
                  <a:pt x="609" y="893"/>
                </a:lnTo>
                <a:lnTo>
                  <a:pt x="609" y="893"/>
                </a:lnTo>
                <a:lnTo>
                  <a:pt x="609" y="893"/>
                </a:lnTo>
                <a:lnTo>
                  <a:pt x="609" y="893"/>
                </a:lnTo>
                <a:lnTo>
                  <a:pt x="609" y="893"/>
                </a:lnTo>
                <a:lnTo>
                  <a:pt x="609" y="894"/>
                </a:lnTo>
                <a:lnTo>
                  <a:pt x="609" y="894"/>
                </a:lnTo>
                <a:lnTo>
                  <a:pt x="610" y="894"/>
                </a:lnTo>
                <a:lnTo>
                  <a:pt x="610" y="894"/>
                </a:lnTo>
                <a:lnTo>
                  <a:pt x="610" y="894"/>
                </a:lnTo>
                <a:lnTo>
                  <a:pt x="610" y="894"/>
                </a:lnTo>
                <a:lnTo>
                  <a:pt x="610" y="895"/>
                </a:lnTo>
                <a:lnTo>
                  <a:pt x="610" y="895"/>
                </a:lnTo>
                <a:lnTo>
                  <a:pt x="609" y="895"/>
                </a:lnTo>
                <a:lnTo>
                  <a:pt x="609" y="895"/>
                </a:lnTo>
                <a:lnTo>
                  <a:pt x="609" y="895"/>
                </a:lnTo>
                <a:lnTo>
                  <a:pt x="609" y="895"/>
                </a:lnTo>
                <a:lnTo>
                  <a:pt x="609" y="895"/>
                </a:lnTo>
                <a:lnTo>
                  <a:pt x="609" y="895"/>
                </a:lnTo>
                <a:lnTo>
                  <a:pt x="609" y="895"/>
                </a:lnTo>
                <a:lnTo>
                  <a:pt x="609" y="895"/>
                </a:lnTo>
                <a:lnTo>
                  <a:pt x="609" y="895"/>
                </a:lnTo>
                <a:lnTo>
                  <a:pt x="609" y="895"/>
                </a:lnTo>
                <a:lnTo>
                  <a:pt x="609" y="895"/>
                </a:lnTo>
                <a:lnTo>
                  <a:pt x="608" y="895"/>
                </a:lnTo>
                <a:lnTo>
                  <a:pt x="608" y="896"/>
                </a:lnTo>
                <a:lnTo>
                  <a:pt x="606" y="896"/>
                </a:lnTo>
                <a:lnTo>
                  <a:pt x="605" y="896"/>
                </a:lnTo>
                <a:lnTo>
                  <a:pt x="604" y="896"/>
                </a:lnTo>
                <a:lnTo>
                  <a:pt x="602" y="896"/>
                </a:lnTo>
                <a:lnTo>
                  <a:pt x="601" y="896"/>
                </a:lnTo>
                <a:lnTo>
                  <a:pt x="600" y="897"/>
                </a:lnTo>
                <a:lnTo>
                  <a:pt x="599" y="897"/>
                </a:lnTo>
                <a:lnTo>
                  <a:pt x="598" y="897"/>
                </a:lnTo>
                <a:lnTo>
                  <a:pt x="598" y="897"/>
                </a:lnTo>
                <a:lnTo>
                  <a:pt x="596" y="897"/>
                </a:lnTo>
                <a:lnTo>
                  <a:pt x="596" y="897"/>
                </a:lnTo>
                <a:lnTo>
                  <a:pt x="594" y="898"/>
                </a:lnTo>
                <a:lnTo>
                  <a:pt x="593" y="898"/>
                </a:lnTo>
                <a:lnTo>
                  <a:pt x="593" y="898"/>
                </a:lnTo>
                <a:lnTo>
                  <a:pt x="593" y="898"/>
                </a:lnTo>
                <a:lnTo>
                  <a:pt x="592" y="898"/>
                </a:lnTo>
                <a:lnTo>
                  <a:pt x="591" y="899"/>
                </a:lnTo>
                <a:lnTo>
                  <a:pt x="590" y="899"/>
                </a:lnTo>
                <a:lnTo>
                  <a:pt x="590" y="899"/>
                </a:lnTo>
                <a:lnTo>
                  <a:pt x="588" y="900"/>
                </a:lnTo>
                <a:lnTo>
                  <a:pt x="588" y="900"/>
                </a:lnTo>
                <a:lnTo>
                  <a:pt x="588" y="900"/>
                </a:lnTo>
                <a:lnTo>
                  <a:pt x="588" y="900"/>
                </a:lnTo>
                <a:lnTo>
                  <a:pt x="586" y="900"/>
                </a:lnTo>
                <a:lnTo>
                  <a:pt x="584" y="901"/>
                </a:lnTo>
                <a:lnTo>
                  <a:pt x="583" y="901"/>
                </a:lnTo>
                <a:lnTo>
                  <a:pt x="583" y="901"/>
                </a:lnTo>
                <a:lnTo>
                  <a:pt x="582" y="902"/>
                </a:lnTo>
                <a:lnTo>
                  <a:pt x="581" y="902"/>
                </a:lnTo>
                <a:lnTo>
                  <a:pt x="578" y="903"/>
                </a:lnTo>
                <a:lnTo>
                  <a:pt x="577" y="904"/>
                </a:lnTo>
                <a:lnTo>
                  <a:pt x="576" y="905"/>
                </a:lnTo>
                <a:lnTo>
                  <a:pt x="576" y="905"/>
                </a:lnTo>
                <a:lnTo>
                  <a:pt x="575" y="905"/>
                </a:lnTo>
                <a:lnTo>
                  <a:pt x="574" y="905"/>
                </a:lnTo>
                <a:lnTo>
                  <a:pt x="571" y="906"/>
                </a:lnTo>
                <a:lnTo>
                  <a:pt x="570" y="907"/>
                </a:lnTo>
                <a:lnTo>
                  <a:pt x="569" y="907"/>
                </a:lnTo>
                <a:lnTo>
                  <a:pt x="568" y="907"/>
                </a:lnTo>
                <a:lnTo>
                  <a:pt x="567" y="907"/>
                </a:lnTo>
                <a:lnTo>
                  <a:pt x="566" y="908"/>
                </a:lnTo>
                <a:lnTo>
                  <a:pt x="566" y="908"/>
                </a:lnTo>
                <a:lnTo>
                  <a:pt x="565" y="908"/>
                </a:lnTo>
                <a:lnTo>
                  <a:pt x="565" y="908"/>
                </a:lnTo>
                <a:lnTo>
                  <a:pt x="565" y="908"/>
                </a:lnTo>
                <a:lnTo>
                  <a:pt x="565" y="908"/>
                </a:lnTo>
                <a:lnTo>
                  <a:pt x="565" y="908"/>
                </a:lnTo>
                <a:lnTo>
                  <a:pt x="565" y="908"/>
                </a:lnTo>
                <a:lnTo>
                  <a:pt x="565" y="908"/>
                </a:lnTo>
                <a:lnTo>
                  <a:pt x="565" y="908"/>
                </a:lnTo>
                <a:lnTo>
                  <a:pt x="565" y="908"/>
                </a:lnTo>
                <a:lnTo>
                  <a:pt x="565" y="908"/>
                </a:lnTo>
                <a:lnTo>
                  <a:pt x="565" y="909"/>
                </a:lnTo>
                <a:lnTo>
                  <a:pt x="565" y="909"/>
                </a:lnTo>
                <a:lnTo>
                  <a:pt x="565" y="909"/>
                </a:lnTo>
                <a:lnTo>
                  <a:pt x="565" y="909"/>
                </a:lnTo>
                <a:lnTo>
                  <a:pt x="564" y="909"/>
                </a:lnTo>
                <a:lnTo>
                  <a:pt x="564" y="910"/>
                </a:lnTo>
                <a:lnTo>
                  <a:pt x="564" y="910"/>
                </a:lnTo>
                <a:lnTo>
                  <a:pt x="564" y="910"/>
                </a:lnTo>
                <a:lnTo>
                  <a:pt x="564" y="910"/>
                </a:lnTo>
                <a:lnTo>
                  <a:pt x="564" y="910"/>
                </a:lnTo>
                <a:lnTo>
                  <a:pt x="564" y="910"/>
                </a:lnTo>
                <a:lnTo>
                  <a:pt x="564" y="910"/>
                </a:lnTo>
                <a:lnTo>
                  <a:pt x="564" y="910"/>
                </a:lnTo>
                <a:lnTo>
                  <a:pt x="564" y="910"/>
                </a:lnTo>
                <a:lnTo>
                  <a:pt x="564" y="910"/>
                </a:lnTo>
                <a:lnTo>
                  <a:pt x="564" y="910"/>
                </a:lnTo>
                <a:lnTo>
                  <a:pt x="564" y="910"/>
                </a:lnTo>
                <a:lnTo>
                  <a:pt x="564" y="910"/>
                </a:lnTo>
                <a:lnTo>
                  <a:pt x="564" y="910"/>
                </a:lnTo>
                <a:lnTo>
                  <a:pt x="564" y="910"/>
                </a:lnTo>
                <a:lnTo>
                  <a:pt x="564" y="911"/>
                </a:lnTo>
                <a:lnTo>
                  <a:pt x="564" y="911"/>
                </a:lnTo>
                <a:lnTo>
                  <a:pt x="563" y="911"/>
                </a:lnTo>
                <a:lnTo>
                  <a:pt x="563" y="911"/>
                </a:lnTo>
                <a:lnTo>
                  <a:pt x="563" y="911"/>
                </a:lnTo>
                <a:lnTo>
                  <a:pt x="563" y="911"/>
                </a:lnTo>
                <a:lnTo>
                  <a:pt x="563" y="911"/>
                </a:lnTo>
                <a:lnTo>
                  <a:pt x="563" y="911"/>
                </a:lnTo>
                <a:lnTo>
                  <a:pt x="563" y="911"/>
                </a:lnTo>
                <a:lnTo>
                  <a:pt x="563" y="911"/>
                </a:lnTo>
                <a:lnTo>
                  <a:pt x="563" y="911"/>
                </a:lnTo>
                <a:lnTo>
                  <a:pt x="563" y="911"/>
                </a:lnTo>
                <a:lnTo>
                  <a:pt x="563" y="911"/>
                </a:lnTo>
                <a:lnTo>
                  <a:pt x="563" y="911"/>
                </a:lnTo>
                <a:lnTo>
                  <a:pt x="563" y="911"/>
                </a:lnTo>
                <a:lnTo>
                  <a:pt x="563" y="911"/>
                </a:lnTo>
                <a:lnTo>
                  <a:pt x="563" y="911"/>
                </a:lnTo>
                <a:lnTo>
                  <a:pt x="562" y="912"/>
                </a:lnTo>
                <a:lnTo>
                  <a:pt x="562" y="912"/>
                </a:lnTo>
                <a:lnTo>
                  <a:pt x="562" y="912"/>
                </a:lnTo>
                <a:lnTo>
                  <a:pt x="562" y="912"/>
                </a:lnTo>
                <a:lnTo>
                  <a:pt x="562" y="912"/>
                </a:lnTo>
                <a:lnTo>
                  <a:pt x="562" y="912"/>
                </a:lnTo>
                <a:lnTo>
                  <a:pt x="562" y="912"/>
                </a:lnTo>
                <a:lnTo>
                  <a:pt x="562" y="912"/>
                </a:lnTo>
                <a:lnTo>
                  <a:pt x="562" y="912"/>
                </a:lnTo>
                <a:lnTo>
                  <a:pt x="562" y="912"/>
                </a:lnTo>
                <a:lnTo>
                  <a:pt x="562" y="912"/>
                </a:lnTo>
                <a:lnTo>
                  <a:pt x="562" y="912"/>
                </a:lnTo>
                <a:lnTo>
                  <a:pt x="562" y="912"/>
                </a:lnTo>
                <a:lnTo>
                  <a:pt x="562" y="912"/>
                </a:lnTo>
                <a:lnTo>
                  <a:pt x="561" y="912"/>
                </a:lnTo>
                <a:lnTo>
                  <a:pt x="561" y="912"/>
                </a:lnTo>
                <a:lnTo>
                  <a:pt x="561" y="912"/>
                </a:lnTo>
                <a:lnTo>
                  <a:pt x="561" y="912"/>
                </a:lnTo>
                <a:lnTo>
                  <a:pt x="561" y="912"/>
                </a:lnTo>
                <a:lnTo>
                  <a:pt x="560" y="912"/>
                </a:lnTo>
                <a:lnTo>
                  <a:pt x="560" y="912"/>
                </a:lnTo>
                <a:lnTo>
                  <a:pt x="560" y="912"/>
                </a:lnTo>
                <a:lnTo>
                  <a:pt x="560" y="912"/>
                </a:lnTo>
                <a:lnTo>
                  <a:pt x="560" y="912"/>
                </a:lnTo>
                <a:lnTo>
                  <a:pt x="560" y="912"/>
                </a:lnTo>
                <a:lnTo>
                  <a:pt x="560" y="912"/>
                </a:lnTo>
                <a:lnTo>
                  <a:pt x="560" y="912"/>
                </a:lnTo>
                <a:lnTo>
                  <a:pt x="559" y="913"/>
                </a:lnTo>
                <a:lnTo>
                  <a:pt x="559" y="913"/>
                </a:lnTo>
                <a:lnTo>
                  <a:pt x="559" y="913"/>
                </a:lnTo>
                <a:lnTo>
                  <a:pt x="559" y="913"/>
                </a:lnTo>
                <a:lnTo>
                  <a:pt x="559" y="913"/>
                </a:lnTo>
                <a:lnTo>
                  <a:pt x="559" y="913"/>
                </a:lnTo>
                <a:lnTo>
                  <a:pt x="559" y="913"/>
                </a:lnTo>
                <a:lnTo>
                  <a:pt x="559" y="913"/>
                </a:lnTo>
                <a:lnTo>
                  <a:pt x="559" y="913"/>
                </a:lnTo>
                <a:lnTo>
                  <a:pt x="559" y="913"/>
                </a:lnTo>
                <a:lnTo>
                  <a:pt x="558" y="913"/>
                </a:lnTo>
                <a:lnTo>
                  <a:pt x="558" y="913"/>
                </a:lnTo>
                <a:lnTo>
                  <a:pt x="558" y="914"/>
                </a:lnTo>
                <a:lnTo>
                  <a:pt x="558" y="914"/>
                </a:lnTo>
                <a:lnTo>
                  <a:pt x="558" y="914"/>
                </a:lnTo>
                <a:lnTo>
                  <a:pt x="558" y="914"/>
                </a:lnTo>
                <a:lnTo>
                  <a:pt x="558" y="914"/>
                </a:lnTo>
                <a:lnTo>
                  <a:pt x="558" y="914"/>
                </a:lnTo>
                <a:lnTo>
                  <a:pt x="558" y="914"/>
                </a:lnTo>
                <a:lnTo>
                  <a:pt x="557" y="914"/>
                </a:lnTo>
                <a:lnTo>
                  <a:pt x="557" y="914"/>
                </a:lnTo>
                <a:lnTo>
                  <a:pt x="557" y="914"/>
                </a:lnTo>
                <a:lnTo>
                  <a:pt x="557" y="914"/>
                </a:lnTo>
                <a:lnTo>
                  <a:pt x="557" y="914"/>
                </a:lnTo>
                <a:lnTo>
                  <a:pt x="557" y="914"/>
                </a:lnTo>
                <a:lnTo>
                  <a:pt x="557" y="914"/>
                </a:lnTo>
                <a:lnTo>
                  <a:pt x="557" y="914"/>
                </a:lnTo>
                <a:lnTo>
                  <a:pt x="557" y="915"/>
                </a:lnTo>
                <a:lnTo>
                  <a:pt x="557" y="915"/>
                </a:lnTo>
                <a:lnTo>
                  <a:pt x="557" y="915"/>
                </a:lnTo>
                <a:lnTo>
                  <a:pt x="556" y="915"/>
                </a:lnTo>
                <a:lnTo>
                  <a:pt x="556" y="915"/>
                </a:lnTo>
                <a:lnTo>
                  <a:pt x="556" y="915"/>
                </a:lnTo>
                <a:lnTo>
                  <a:pt x="556" y="915"/>
                </a:lnTo>
                <a:lnTo>
                  <a:pt x="556" y="915"/>
                </a:lnTo>
                <a:lnTo>
                  <a:pt x="556" y="915"/>
                </a:lnTo>
                <a:lnTo>
                  <a:pt x="555" y="915"/>
                </a:lnTo>
                <a:lnTo>
                  <a:pt x="555" y="915"/>
                </a:lnTo>
                <a:lnTo>
                  <a:pt x="555" y="916"/>
                </a:lnTo>
                <a:lnTo>
                  <a:pt x="555" y="916"/>
                </a:lnTo>
                <a:lnTo>
                  <a:pt x="555" y="916"/>
                </a:lnTo>
                <a:lnTo>
                  <a:pt x="555" y="916"/>
                </a:lnTo>
                <a:lnTo>
                  <a:pt x="555" y="916"/>
                </a:lnTo>
                <a:lnTo>
                  <a:pt x="555" y="916"/>
                </a:lnTo>
                <a:lnTo>
                  <a:pt x="555" y="916"/>
                </a:lnTo>
                <a:lnTo>
                  <a:pt x="555" y="916"/>
                </a:lnTo>
                <a:lnTo>
                  <a:pt x="555" y="916"/>
                </a:lnTo>
                <a:lnTo>
                  <a:pt x="555" y="916"/>
                </a:lnTo>
                <a:lnTo>
                  <a:pt x="555" y="916"/>
                </a:lnTo>
                <a:lnTo>
                  <a:pt x="555" y="916"/>
                </a:lnTo>
                <a:lnTo>
                  <a:pt x="555" y="916"/>
                </a:lnTo>
                <a:lnTo>
                  <a:pt x="554" y="917"/>
                </a:lnTo>
                <a:lnTo>
                  <a:pt x="554" y="917"/>
                </a:lnTo>
                <a:lnTo>
                  <a:pt x="554" y="917"/>
                </a:lnTo>
                <a:lnTo>
                  <a:pt x="554" y="917"/>
                </a:lnTo>
                <a:lnTo>
                  <a:pt x="554" y="917"/>
                </a:lnTo>
                <a:lnTo>
                  <a:pt x="554" y="917"/>
                </a:lnTo>
                <a:lnTo>
                  <a:pt x="554" y="917"/>
                </a:lnTo>
                <a:lnTo>
                  <a:pt x="554" y="917"/>
                </a:lnTo>
                <a:lnTo>
                  <a:pt x="554" y="918"/>
                </a:lnTo>
                <a:lnTo>
                  <a:pt x="554" y="918"/>
                </a:lnTo>
                <a:lnTo>
                  <a:pt x="554" y="918"/>
                </a:lnTo>
                <a:lnTo>
                  <a:pt x="554" y="918"/>
                </a:lnTo>
                <a:lnTo>
                  <a:pt x="554" y="918"/>
                </a:lnTo>
                <a:lnTo>
                  <a:pt x="554" y="918"/>
                </a:lnTo>
                <a:lnTo>
                  <a:pt x="554" y="918"/>
                </a:lnTo>
                <a:lnTo>
                  <a:pt x="554" y="919"/>
                </a:lnTo>
                <a:lnTo>
                  <a:pt x="554" y="919"/>
                </a:lnTo>
                <a:lnTo>
                  <a:pt x="554" y="919"/>
                </a:lnTo>
                <a:lnTo>
                  <a:pt x="553" y="919"/>
                </a:lnTo>
                <a:lnTo>
                  <a:pt x="553" y="919"/>
                </a:lnTo>
                <a:lnTo>
                  <a:pt x="553" y="919"/>
                </a:lnTo>
                <a:lnTo>
                  <a:pt x="553" y="919"/>
                </a:lnTo>
                <a:lnTo>
                  <a:pt x="553" y="920"/>
                </a:lnTo>
                <a:lnTo>
                  <a:pt x="553" y="920"/>
                </a:lnTo>
                <a:lnTo>
                  <a:pt x="553" y="920"/>
                </a:lnTo>
                <a:lnTo>
                  <a:pt x="553" y="920"/>
                </a:lnTo>
                <a:lnTo>
                  <a:pt x="553" y="920"/>
                </a:lnTo>
                <a:lnTo>
                  <a:pt x="553" y="920"/>
                </a:lnTo>
                <a:lnTo>
                  <a:pt x="553" y="920"/>
                </a:lnTo>
                <a:lnTo>
                  <a:pt x="553" y="920"/>
                </a:lnTo>
                <a:lnTo>
                  <a:pt x="553" y="920"/>
                </a:lnTo>
                <a:lnTo>
                  <a:pt x="553" y="920"/>
                </a:lnTo>
                <a:lnTo>
                  <a:pt x="553" y="920"/>
                </a:lnTo>
                <a:lnTo>
                  <a:pt x="552" y="920"/>
                </a:lnTo>
                <a:lnTo>
                  <a:pt x="552" y="920"/>
                </a:lnTo>
                <a:lnTo>
                  <a:pt x="552" y="921"/>
                </a:lnTo>
                <a:lnTo>
                  <a:pt x="552" y="921"/>
                </a:lnTo>
                <a:lnTo>
                  <a:pt x="552" y="921"/>
                </a:lnTo>
                <a:lnTo>
                  <a:pt x="552" y="921"/>
                </a:lnTo>
                <a:lnTo>
                  <a:pt x="552" y="921"/>
                </a:lnTo>
                <a:lnTo>
                  <a:pt x="552" y="921"/>
                </a:lnTo>
                <a:lnTo>
                  <a:pt x="552" y="921"/>
                </a:lnTo>
                <a:lnTo>
                  <a:pt x="552" y="921"/>
                </a:lnTo>
                <a:lnTo>
                  <a:pt x="552" y="921"/>
                </a:lnTo>
                <a:lnTo>
                  <a:pt x="552" y="921"/>
                </a:lnTo>
                <a:lnTo>
                  <a:pt x="552" y="921"/>
                </a:lnTo>
                <a:lnTo>
                  <a:pt x="552" y="921"/>
                </a:lnTo>
                <a:lnTo>
                  <a:pt x="552" y="921"/>
                </a:lnTo>
                <a:lnTo>
                  <a:pt x="552" y="921"/>
                </a:lnTo>
                <a:lnTo>
                  <a:pt x="552" y="921"/>
                </a:lnTo>
                <a:lnTo>
                  <a:pt x="552" y="921"/>
                </a:lnTo>
                <a:lnTo>
                  <a:pt x="552" y="921"/>
                </a:lnTo>
                <a:lnTo>
                  <a:pt x="552" y="921"/>
                </a:lnTo>
                <a:lnTo>
                  <a:pt x="551" y="921"/>
                </a:lnTo>
                <a:lnTo>
                  <a:pt x="551" y="921"/>
                </a:lnTo>
                <a:lnTo>
                  <a:pt x="551" y="921"/>
                </a:lnTo>
                <a:lnTo>
                  <a:pt x="551" y="921"/>
                </a:lnTo>
                <a:lnTo>
                  <a:pt x="551" y="921"/>
                </a:lnTo>
                <a:lnTo>
                  <a:pt x="551" y="921"/>
                </a:lnTo>
                <a:lnTo>
                  <a:pt x="551" y="921"/>
                </a:lnTo>
                <a:lnTo>
                  <a:pt x="551" y="921"/>
                </a:lnTo>
                <a:lnTo>
                  <a:pt x="551" y="921"/>
                </a:lnTo>
                <a:lnTo>
                  <a:pt x="551" y="922"/>
                </a:lnTo>
                <a:lnTo>
                  <a:pt x="550" y="922"/>
                </a:lnTo>
                <a:lnTo>
                  <a:pt x="550" y="922"/>
                </a:lnTo>
                <a:lnTo>
                  <a:pt x="550" y="922"/>
                </a:lnTo>
                <a:lnTo>
                  <a:pt x="550" y="922"/>
                </a:lnTo>
                <a:lnTo>
                  <a:pt x="550" y="922"/>
                </a:lnTo>
                <a:lnTo>
                  <a:pt x="550" y="922"/>
                </a:lnTo>
                <a:lnTo>
                  <a:pt x="550" y="922"/>
                </a:lnTo>
                <a:lnTo>
                  <a:pt x="549" y="922"/>
                </a:lnTo>
                <a:lnTo>
                  <a:pt x="549" y="922"/>
                </a:lnTo>
                <a:lnTo>
                  <a:pt x="549" y="922"/>
                </a:lnTo>
                <a:lnTo>
                  <a:pt x="549" y="922"/>
                </a:lnTo>
                <a:lnTo>
                  <a:pt x="549" y="922"/>
                </a:lnTo>
                <a:lnTo>
                  <a:pt x="549" y="922"/>
                </a:lnTo>
                <a:lnTo>
                  <a:pt x="549" y="922"/>
                </a:lnTo>
                <a:lnTo>
                  <a:pt x="549" y="922"/>
                </a:lnTo>
                <a:lnTo>
                  <a:pt x="549" y="922"/>
                </a:lnTo>
                <a:lnTo>
                  <a:pt x="549" y="922"/>
                </a:lnTo>
                <a:lnTo>
                  <a:pt x="549" y="922"/>
                </a:lnTo>
                <a:lnTo>
                  <a:pt x="549" y="923"/>
                </a:lnTo>
                <a:lnTo>
                  <a:pt x="548" y="923"/>
                </a:lnTo>
                <a:lnTo>
                  <a:pt x="548" y="923"/>
                </a:lnTo>
                <a:lnTo>
                  <a:pt x="548" y="923"/>
                </a:lnTo>
                <a:lnTo>
                  <a:pt x="548" y="923"/>
                </a:lnTo>
                <a:lnTo>
                  <a:pt x="548" y="923"/>
                </a:lnTo>
                <a:lnTo>
                  <a:pt x="548" y="923"/>
                </a:lnTo>
                <a:lnTo>
                  <a:pt x="548" y="923"/>
                </a:lnTo>
                <a:lnTo>
                  <a:pt x="548" y="923"/>
                </a:lnTo>
                <a:lnTo>
                  <a:pt x="548" y="923"/>
                </a:lnTo>
                <a:lnTo>
                  <a:pt x="548" y="923"/>
                </a:lnTo>
                <a:lnTo>
                  <a:pt x="548" y="923"/>
                </a:lnTo>
                <a:lnTo>
                  <a:pt x="548" y="923"/>
                </a:lnTo>
                <a:lnTo>
                  <a:pt x="548" y="923"/>
                </a:lnTo>
                <a:lnTo>
                  <a:pt x="548" y="923"/>
                </a:lnTo>
                <a:lnTo>
                  <a:pt x="548" y="922"/>
                </a:lnTo>
                <a:lnTo>
                  <a:pt x="547" y="922"/>
                </a:lnTo>
                <a:lnTo>
                  <a:pt x="547" y="922"/>
                </a:lnTo>
                <a:lnTo>
                  <a:pt x="547" y="922"/>
                </a:lnTo>
                <a:lnTo>
                  <a:pt x="547" y="922"/>
                </a:lnTo>
                <a:lnTo>
                  <a:pt x="547" y="922"/>
                </a:lnTo>
                <a:lnTo>
                  <a:pt x="547" y="922"/>
                </a:lnTo>
                <a:lnTo>
                  <a:pt x="547" y="922"/>
                </a:lnTo>
                <a:lnTo>
                  <a:pt x="547" y="922"/>
                </a:lnTo>
                <a:lnTo>
                  <a:pt x="547" y="922"/>
                </a:lnTo>
                <a:lnTo>
                  <a:pt x="546" y="922"/>
                </a:lnTo>
                <a:lnTo>
                  <a:pt x="546" y="922"/>
                </a:lnTo>
                <a:lnTo>
                  <a:pt x="546" y="922"/>
                </a:lnTo>
                <a:lnTo>
                  <a:pt x="546" y="922"/>
                </a:lnTo>
                <a:lnTo>
                  <a:pt x="546" y="922"/>
                </a:lnTo>
                <a:lnTo>
                  <a:pt x="546" y="922"/>
                </a:lnTo>
                <a:lnTo>
                  <a:pt x="546" y="922"/>
                </a:lnTo>
                <a:lnTo>
                  <a:pt x="546" y="922"/>
                </a:lnTo>
                <a:lnTo>
                  <a:pt x="545" y="922"/>
                </a:lnTo>
                <a:lnTo>
                  <a:pt x="545" y="922"/>
                </a:lnTo>
                <a:lnTo>
                  <a:pt x="545" y="922"/>
                </a:lnTo>
                <a:lnTo>
                  <a:pt x="545" y="922"/>
                </a:lnTo>
                <a:lnTo>
                  <a:pt x="545" y="922"/>
                </a:lnTo>
                <a:lnTo>
                  <a:pt x="545" y="922"/>
                </a:lnTo>
                <a:lnTo>
                  <a:pt x="545" y="922"/>
                </a:lnTo>
                <a:lnTo>
                  <a:pt x="544" y="922"/>
                </a:lnTo>
                <a:lnTo>
                  <a:pt x="544" y="922"/>
                </a:lnTo>
                <a:lnTo>
                  <a:pt x="544" y="922"/>
                </a:lnTo>
                <a:lnTo>
                  <a:pt x="544" y="922"/>
                </a:lnTo>
                <a:lnTo>
                  <a:pt x="544" y="922"/>
                </a:lnTo>
                <a:lnTo>
                  <a:pt x="544" y="922"/>
                </a:lnTo>
                <a:lnTo>
                  <a:pt x="544" y="922"/>
                </a:lnTo>
                <a:lnTo>
                  <a:pt x="544" y="922"/>
                </a:lnTo>
                <a:lnTo>
                  <a:pt x="544" y="922"/>
                </a:lnTo>
                <a:lnTo>
                  <a:pt x="543" y="922"/>
                </a:lnTo>
                <a:lnTo>
                  <a:pt x="543" y="922"/>
                </a:lnTo>
                <a:lnTo>
                  <a:pt x="543" y="922"/>
                </a:lnTo>
                <a:lnTo>
                  <a:pt x="543" y="922"/>
                </a:lnTo>
                <a:lnTo>
                  <a:pt x="543" y="922"/>
                </a:lnTo>
                <a:lnTo>
                  <a:pt x="543" y="922"/>
                </a:lnTo>
                <a:lnTo>
                  <a:pt x="543" y="922"/>
                </a:lnTo>
                <a:lnTo>
                  <a:pt x="542" y="922"/>
                </a:lnTo>
                <a:lnTo>
                  <a:pt x="542" y="922"/>
                </a:lnTo>
                <a:lnTo>
                  <a:pt x="542" y="922"/>
                </a:lnTo>
                <a:lnTo>
                  <a:pt x="541" y="921"/>
                </a:lnTo>
                <a:lnTo>
                  <a:pt x="540" y="921"/>
                </a:lnTo>
                <a:lnTo>
                  <a:pt x="539" y="921"/>
                </a:lnTo>
                <a:lnTo>
                  <a:pt x="539" y="921"/>
                </a:lnTo>
                <a:lnTo>
                  <a:pt x="538" y="921"/>
                </a:lnTo>
                <a:lnTo>
                  <a:pt x="537" y="920"/>
                </a:lnTo>
                <a:lnTo>
                  <a:pt x="537" y="920"/>
                </a:lnTo>
                <a:lnTo>
                  <a:pt x="537" y="920"/>
                </a:lnTo>
                <a:lnTo>
                  <a:pt x="537" y="920"/>
                </a:lnTo>
                <a:lnTo>
                  <a:pt x="535" y="920"/>
                </a:lnTo>
                <a:lnTo>
                  <a:pt x="535" y="919"/>
                </a:lnTo>
                <a:lnTo>
                  <a:pt x="535" y="919"/>
                </a:lnTo>
                <a:lnTo>
                  <a:pt x="535" y="918"/>
                </a:lnTo>
                <a:lnTo>
                  <a:pt x="534" y="918"/>
                </a:lnTo>
                <a:lnTo>
                  <a:pt x="533" y="917"/>
                </a:lnTo>
                <a:lnTo>
                  <a:pt x="533" y="917"/>
                </a:lnTo>
                <a:lnTo>
                  <a:pt x="532" y="916"/>
                </a:lnTo>
                <a:lnTo>
                  <a:pt x="532" y="916"/>
                </a:lnTo>
                <a:lnTo>
                  <a:pt x="531" y="915"/>
                </a:lnTo>
                <a:lnTo>
                  <a:pt x="530" y="914"/>
                </a:lnTo>
                <a:lnTo>
                  <a:pt x="530" y="914"/>
                </a:lnTo>
                <a:lnTo>
                  <a:pt x="530" y="914"/>
                </a:lnTo>
                <a:lnTo>
                  <a:pt x="530" y="914"/>
                </a:lnTo>
                <a:lnTo>
                  <a:pt x="530" y="914"/>
                </a:lnTo>
                <a:lnTo>
                  <a:pt x="530" y="914"/>
                </a:lnTo>
                <a:lnTo>
                  <a:pt x="530" y="914"/>
                </a:lnTo>
                <a:lnTo>
                  <a:pt x="529" y="914"/>
                </a:lnTo>
                <a:lnTo>
                  <a:pt x="529" y="914"/>
                </a:lnTo>
                <a:lnTo>
                  <a:pt x="529" y="914"/>
                </a:lnTo>
                <a:lnTo>
                  <a:pt x="529" y="914"/>
                </a:lnTo>
                <a:lnTo>
                  <a:pt x="529" y="915"/>
                </a:lnTo>
                <a:lnTo>
                  <a:pt x="529" y="915"/>
                </a:lnTo>
                <a:lnTo>
                  <a:pt x="529" y="915"/>
                </a:lnTo>
                <a:lnTo>
                  <a:pt x="529" y="915"/>
                </a:lnTo>
                <a:lnTo>
                  <a:pt x="529" y="915"/>
                </a:lnTo>
                <a:lnTo>
                  <a:pt x="529" y="915"/>
                </a:lnTo>
                <a:lnTo>
                  <a:pt x="529" y="915"/>
                </a:lnTo>
                <a:lnTo>
                  <a:pt x="529" y="914"/>
                </a:lnTo>
                <a:lnTo>
                  <a:pt x="528" y="914"/>
                </a:lnTo>
                <a:lnTo>
                  <a:pt x="528" y="914"/>
                </a:lnTo>
                <a:lnTo>
                  <a:pt x="528" y="914"/>
                </a:lnTo>
                <a:lnTo>
                  <a:pt x="528" y="914"/>
                </a:lnTo>
                <a:lnTo>
                  <a:pt x="528" y="914"/>
                </a:lnTo>
                <a:lnTo>
                  <a:pt x="528" y="914"/>
                </a:lnTo>
                <a:lnTo>
                  <a:pt x="528" y="914"/>
                </a:lnTo>
                <a:lnTo>
                  <a:pt x="528" y="914"/>
                </a:lnTo>
                <a:lnTo>
                  <a:pt x="528" y="914"/>
                </a:lnTo>
                <a:lnTo>
                  <a:pt x="527" y="914"/>
                </a:lnTo>
                <a:lnTo>
                  <a:pt x="527" y="914"/>
                </a:lnTo>
                <a:lnTo>
                  <a:pt x="527" y="914"/>
                </a:lnTo>
                <a:lnTo>
                  <a:pt x="527" y="914"/>
                </a:lnTo>
                <a:lnTo>
                  <a:pt x="527" y="914"/>
                </a:lnTo>
                <a:lnTo>
                  <a:pt x="527" y="914"/>
                </a:lnTo>
                <a:lnTo>
                  <a:pt x="526" y="914"/>
                </a:lnTo>
                <a:lnTo>
                  <a:pt x="526" y="914"/>
                </a:lnTo>
                <a:lnTo>
                  <a:pt x="526" y="914"/>
                </a:lnTo>
                <a:lnTo>
                  <a:pt x="526" y="914"/>
                </a:lnTo>
                <a:lnTo>
                  <a:pt x="526" y="914"/>
                </a:lnTo>
                <a:lnTo>
                  <a:pt x="526" y="914"/>
                </a:lnTo>
                <a:lnTo>
                  <a:pt x="525" y="914"/>
                </a:lnTo>
                <a:lnTo>
                  <a:pt x="525" y="914"/>
                </a:lnTo>
                <a:lnTo>
                  <a:pt x="525" y="914"/>
                </a:lnTo>
                <a:lnTo>
                  <a:pt x="524" y="914"/>
                </a:lnTo>
                <a:lnTo>
                  <a:pt x="524" y="914"/>
                </a:lnTo>
                <a:lnTo>
                  <a:pt x="524" y="914"/>
                </a:lnTo>
                <a:lnTo>
                  <a:pt x="524" y="914"/>
                </a:lnTo>
                <a:lnTo>
                  <a:pt x="524" y="914"/>
                </a:lnTo>
                <a:lnTo>
                  <a:pt x="523" y="914"/>
                </a:lnTo>
                <a:lnTo>
                  <a:pt x="523" y="914"/>
                </a:lnTo>
                <a:lnTo>
                  <a:pt x="523" y="914"/>
                </a:lnTo>
                <a:lnTo>
                  <a:pt x="523" y="914"/>
                </a:lnTo>
                <a:lnTo>
                  <a:pt x="523" y="914"/>
                </a:lnTo>
                <a:lnTo>
                  <a:pt x="522" y="914"/>
                </a:lnTo>
                <a:lnTo>
                  <a:pt x="522" y="914"/>
                </a:lnTo>
                <a:lnTo>
                  <a:pt x="522" y="914"/>
                </a:lnTo>
                <a:lnTo>
                  <a:pt x="522" y="914"/>
                </a:lnTo>
                <a:lnTo>
                  <a:pt x="522" y="914"/>
                </a:lnTo>
                <a:lnTo>
                  <a:pt x="522" y="914"/>
                </a:lnTo>
                <a:lnTo>
                  <a:pt x="521" y="914"/>
                </a:lnTo>
                <a:lnTo>
                  <a:pt x="521" y="914"/>
                </a:lnTo>
                <a:lnTo>
                  <a:pt x="521" y="914"/>
                </a:lnTo>
                <a:lnTo>
                  <a:pt x="521" y="915"/>
                </a:lnTo>
                <a:lnTo>
                  <a:pt x="521" y="915"/>
                </a:lnTo>
                <a:lnTo>
                  <a:pt x="520" y="915"/>
                </a:lnTo>
                <a:lnTo>
                  <a:pt x="520" y="915"/>
                </a:lnTo>
                <a:lnTo>
                  <a:pt x="520" y="915"/>
                </a:lnTo>
                <a:lnTo>
                  <a:pt x="520" y="915"/>
                </a:lnTo>
                <a:lnTo>
                  <a:pt x="519" y="915"/>
                </a:lnTo>
                <a:lnTo>
                  <a:pt x="519" y="915"/>
                </a:lnTo>
                <a:lnTo>
                  <a:pt x="519" y="915"/>
                </a:lnTo>
                <a:lnTo>
                  <a:pt x="519" y="915"/>
                </a:lnTo>
                <a:lnTo>
                  <a:pt x="519" y="915"/>
                </a:lnTo>
                <a:lnTo>
                  <a:pt x="519" y="915"/>
                </a:lnTo>
                <a:lnTo>
                  <a:pt x="519" y="915"/>
                </a:lnTo>
                <a:lnTo>
                  <a:pt x="519" y="915"/>
                </a:lnTo>
                <a:lnTo>
                  <a:pt x="519" y="915"/>
                </a:lnTo>
                <a:lnTo>
                  <a:pt x="518" y="915"/>
                </a:lnTo>
                <a:lnTo>
                  <a:pt x="518" y="915"/>
                </a:lnTo>
                <a:lnTo>
                  <a:pt x="518" y="915"/>
                </a:lnTo>
                <a:lnTo>
                  <a:pt x="517" y="916"/>
                </a:lnTo>
                <a:lnTo>
                  <a:pt x="517" y="916"/>
                </a:lnTo>
                <a:lnTo>
                  <a:pt x="517" y="916"/>
                </a:lnTo>
                <a:lnTo>
                  <a:pt x="517" y="916"/>
                </a:lnTo>
                <a:lnTo>
                  <a:pt x="517" y="916"/>
                </a:lnTo>
                <a:lnTo>
                  <a:pt x="517" y="916"/>
                </a:lnTo>
                <a:lnTo>
                  <a:pt x="517" y="916"/>
                </a:lnTo>
                <a:lnTo>
                  <a:pt x="517" y="916"/>
                </a:lnTo>
                <a:lnTo>
                  <a:pt x="517" y="916"/>
                </a:lnTo>
                <a:lnTo>
                  <a:pt x="517" y="916"/>
                </a:lnTo>
                <a:lnTo>
                  <a:pt x="517" y="916"/>
                </a:lnTo>
                <a:lnTo>
                  <a:pt x="516" y="916"/>
                </a:lnTo>
                <a:lnTo>
                  <a:pt x="516" y="916"/>
                </a:lnTo>
                <a:lnTo>
                  <a:pt x="516" y="916"/>
                </a:lnTo>
                <a:lnTo>
                  <a:pt x="516" y="916"/>
                </a:lnTo>
                <a:lnTo>
                  <a:pt x="516" y="916"/>
                </a:lnTo>
                <a:lnTo>
                  <a:pt x="516" y="916"/>
                </a:lnTo>
                <a:lnTo>
                  <a:pt x="516" y="916"/>
                </a:lnTo>
                <a:lnTo>
                  <a:pt x="516" y="916"/>
                </a:lnTo>
                <a:lnTo>
                  <a:pt x="516" y="917"/>
                </a:lnTo>
                <a:lnTo>
                  <a:pt x="516" y="917"/>
                </a:lnTo>
                <a:lnTo>
                  <a:pt x="516" y="917"/>
                </a:lnTo>
                <a:lnTo>
                  <a:pt x="516" y="917"/>
                </a:lnTo>
                <a:lnTo>
                  <a:pt x="516" y="917"/>
                </a:lnTo>
                <a:lnTo>
                  <a:pt x="516" y="917"/>
                </a:lnTo>
                <a:lnTo>
                  <a:pt x="516" y="917"/>
                </a:lnTo>
                <a:lnTo>
                  <a:pt x="516" y="918"/>
                </a:lnTo>
                <a:lnTo>
                  <a:pt x="516" y="918"/>
                </a:lnTo>
                <a:lnTo>
                  <a:pt x="516" y="918"/>
                </a:lnTo>
                <a:lnTo>
                  <a:pt x="516" y="918"/>
                </a:lnTo>
                <a:lnTo>
                  <a:pt x="516" y="918"/>
                </a:lnTo>
                <a:lnTo>
                  <a:pt x="516" y="918"/>
                </a:lnTo>
                <a:lnTo>
                  <a:pt x="516" y="918"/>
                </a:lnTo>
                <a:lnTo>
                  <a:pt x="516" y="918"/>
                </a:lnTo>
                <a:lnTo>
                  <a:pt x="515" y="918"/>
                </a:lnTo>
                <a:lnTo>
                  <a:pt x="515" y="918"/>
                </a:lnTo>
                <a:lnTo>
                  <a:pt x="514" y="918"/>
                </a:lnTo>
                <a:lnTo>
                  <a:pt x="514" y="918"/>
                </a:lnTo>
                <a:lnTo>
                  <a:pt x="513" y="918"/>
                </a:lnTo>
                <a:lnTo>
                  <a:pt x="510" y="918"/>
                </a:lnTo>
                <a:lnTo>
                  <a:pt x="510" y="918"/>
                </a:lnTo>
                <a:lnTo>
                  <a:pt x="509" y="918"/>
                </a:lnTo>
                <a:lnTo>
                  <a:pt x="509" y="918"/>
                </a:lnTo>
                <a:lnTo>
                  <a:pt x="508" y="918"/>
                </a:lnTo>
                <a:lnTo>
                  <a:pt x="507" y="918"/>
                </a:lnTo>
                <a:lnTo>
                  <a:pt x="507" y="918"/>
                </a:lnTo>
                <a:lnTo>
                  <a:pt x="506" y="918"/>
                </a:lnTo>
                <a:lnTo>
                  <a:pt x="506" y="918"/>
                </a:lnTo>
                <a:lnTo>
                  <a:pt x="506" y="918"/>
                </a:lnTo>
                <a:lnTo>
                  <a:pt x="506" y="918"/>
                </a:lnTo>
                <a:lnTo>
                  <a:pt x="505" y="918"/>
                </a:lnTo>
                <a:lnTo>
                  <a:pt x="505" y="918"/>
                </a:lnTo>
                <a:lnTo>
                  <a:pt x="505" y="919"/>
                </a:lnTo>
                <a:lnTo>
                  <a:pt x="504" y="919"/>
                </a:lnTo>
                <a:lnTo>
                  <a:pt x="502" y="920"/>
                </a:lnTo>
                <a:lnTo>
                  <a:pt x="501" y="921"/>
                </a:lnTo>
                <a:lnTo>
                  <a:pt x="499" y="923"/>
                </a:lnTo>
                <a:lnTo>
                  <a:pt x="498" y="924"/>
                </a:lnTo>
                <a:lnTo>
                  <a:pt x="491" y="929"/>
                </a:lnTo>
                <a:lnTo>
                  <a:pt x="488" y="932"/>
                </a:lnTo>
                <a:lnTo>
                  <a:pt x="487" y="933"/>
                </a:lnTo>
                <a:lnTo>
                  <a:pt x="484" y="935"/>
                </a:lnTo>
                <a:lnTo>
                  <a:pt x="484" y="935"/>
                </a:lnTo>
                <a:lnTo>
                  <a:pt x="484" y="935"/>
                </a:lnTo>
                <a:lnTo>
                  <a:pt x="483" y="936"/>
                </a:lnTo>
                <a:lnTo>
                  <a:pt x="481" y="937"/>
                </a:lnTo>
                <a:lnTo>
                  <a:pt x="480" y="938"/>
                </a:lnTo>
                <a:lnTo>
                  <a:pt x="479" y="939"/>
                </a:lnTo>
                <a:lnTo>
                  <a:pt x="478" y="940"/>
                </a:lnTo>
                <a:lnTo>
                  <a:pt x="477" y="941"/>
                </a:lnTo>
                <a:lnTo>
                  <a:pt x="474" y="943"/>
                </a:lnTo>
                <a:lnTo>
                  <a:pt x="472" y="944"/>
                </a:lnTo>
                <a:lnTo>
                  <a:pt x="469" y="947"/>
                </a:lnTo>
                <a:lnTo>
                  <a:pt x="468" y="948"/>
                </a:lnTo>
                <a:lnTo>
                  <a:pt x="467" y="949"/>
                </a:lnTo>
                <a:lnTo>
                  <a:pt x="465" y="950"/>
                </a:lnTo>
                <a:lnTo>
                  <a:pt x="465" y="951"/>
                </a:lnTo>
                <a:lnTo>
                  <a:pt x="461" y="954"/>
                </a:lnTo>
                <a:lnTo>
                  <a:pt x="457" y="957"/>
                </a:lnTo>
                <a:lnTo>
                  <a:pt x="449" y="964"/>
                </a:lnTo>
                <a:lnTo>
                  <a:pt x="449" y="964"/>
                </a:lnTo>
                <a:lnTo>
                  <a:pt x="445" y="967"/>
                </a:lnTo>
                <a:lnTo>
                  <a:pt x="442" y="970"/>
                </a:lnTo>
                <a:lnTo>
                  <a:pt x="441" y="971"/>
                </a:lnTo>
                <a:lnTo>
                  <a:pt x="439" y="972"/>
                </a:lnTo>
                <a:lnTo>
                  <a:pt x="438" y="973"/>
                </a:lnTo>
                <a:lnTo>
                  <a:pt x="437" y="974"/>
                </a:lnTo>
                <a:lnTo>
                  <a:pt x="436" y="974"/>
                </a:lnTo>
                <a:lnTo>
                  <a:pt x="435" y="976"/>
                </a:lnTo>
                <a:lnTo>
                  <a:pt x="434" y="976"/>
                </a:lnTo>
                <a:lnTo>
                  <a:pt x="433" y="977"/>
                </a:lnTo>
                <a:lnTo>
                  <a:pt x="433" y="977"/>
                </a:lnTo>
                <a:lnTo>
                  <a:pt x="432" y="978"/>
                </a:lnTo>
                <a:lnTo>
                  <a:pt x="427" y="982"/>
                </a:lnTo>
                <a:lnTo>
                  <a:pt x="425" y="984"/>
                </a:lnTo>
                <a:lnTo>
                  <a:pt x="421" y="987"/>
                </a:lnTo>
                <a:lnTo>
                  <a:pt x="413" y="994"/>
                </a:lnTo>
                <a:lnTo>
                  <a:pt x="410" y="996"/>
                </a:lnTo>
                <a:lnTo>
                  <a:pt x="410" y="996"/>
                </a:lnTo>
                <a:lnTo>
                  <a:pt x="407" y="998"/>
                </a:lnTo>
                <a:lnTo>
                  <a:pt x="406" y="999"/>
                </a:lnTo>
                <a:lnTo>
                  <a:pt x="405" y="1000"/>
                </a:lnTo>
                <a:lnTo>
                  <a:pt x="403" y="1001"/>
                </a:lnTo>
                <a:lnTo>
                  <a:pt x="401" y="1003"/>
                </a:lnTo>
                <a:lnTo>
                  <a:pt x="400" y="1004"/>
                </a:lnTo>
                <a:lnTo>
                  <a:pt x="398" y="1005"/>
                </a:lnTo>
                <a:lnTo>
                  <a:pt x="396" y="1007"/>
                </a:lnTo>
                <a:lnTo>
                  <a:pt x="396" y="1007"/>
                </a:lnTo>
                <a:lnTo>
                  <a:pt x="396" y="1007"/>
                </a:lnTo>
                <a:lnTo>
                  <a:pt x="395" y="1008"/>
                </a:lnTo>
                <a:lnTo>
                  <a:pt x="395" y="1008"/>
                </a:lnTo>
                <a:lnTo>
                  <a:pt x="394" y="1009"/>
                </a:lnTo>
                <a:lnTo>
                  <a:pt x="390" y="1012"/>
                </a:lnTo>
                <a:lnTo>
                  <a:pt x="390" y="1012"/>
                </a:lnTo>
                <a:lnTo>
                  <a:pt x="388" y="1014"/>
                </a:lnTo>
                <a:lnTo>
                  <a:pt x="385" y="1016"/>
                </a:lnTo>
                <a:lnTo>
                  <a:pt x="384" y="1017"/>
                </a:lnTo>
                <a:lnTo>
                  <a:pt x="382" y="1019"/>
                </a:lnTo>
                <a:lnTo>
                  <a:pt x="382" y="1019"/>
                </a:lnTo>
                <a:lnTo>
                  <a:pt x="382" y="1019"/>
                </a:lnTo>
                <a:lnTo>
                  <a:pt x="381" y="1020"/>
                </a:lnTo>
                <a:lnTo>
                  <a:pt x="380" y="1020"/>
                </a:lnTo>
                <a:lnTo>
                  <a:pt x="379" y="1020"/>
                </a:lnTo>
                <a:lnTo>
                  <a:pt x="379" y="1021"/>
                </a:lnTo>
                <a:lnTo>
                  <a:pt x="378" y="1021"/>
                </a:lnTo>
                <a:lnTo>
                  <a:pt x="378" y="1021"/>
                </a:lnTo>
                <a:lnTo>
                  <a:pt x="376" y="1022"/>
                </a:lnTo>
                <a:lnTo>
                  <a:pt x="375" y="1023"/>
                </a:lnTo>
                <a:lnTo>
                  <a:pt x="373" y="1023"/>
                </a:lnTo>
                <a:lnTo>
                  <a:pt x="373" y="1023"/>
                </a:lnTo>
                <a:lnTo>
                  <a:pt x="372" y="1024"/>
                </a:lnTo>
                <a:lnTo>
                  <a:pt x="371" y="1024"/>
                </a:lnTo>
                <a:lnTo>
                  <a:pt x="369" y="1025"/>
                </a:lnTo>
                <a:lnTo>
                  <a:pt x="366" y="1027"/>
                </a:lnTo>
                <a:lnTo>
                  <a:pt x="363" y="1028"/>
                </a:lnTo>
                <a:lnTo>
                  <a:pt x="362" y="1029"/>
                </a:lnTo>
                <a:lnTo>
                  <a:pt x="361" y="1029"/>
                </a:lnTo>
                <a:lnTo>
                  <a:pt x="361" y="1029"/>
                </a:lnTo>
                <a:lnTo>
                  <a:pt x="361" y="1029"/>
                </a:lnTo>
                <a:lnTo>
                  <a:pt x="360" y="1030"/>
                </a:lnTo>
                <a:lnTo>
                  <a:pt x="360" y="1030"/>
                </a:lnTo>
                <a:lnTo>
                  <a:pt x="359" y="1030"/>
                </a:lnTo>
                <a:lnTo>
                  <a:pt x="359" y="1030"/>
                </a:lnTo>
                <a:lnTo>
                  <a:pt x="359" y="1030"/>
                </a:lnTo>
                <a:lnTo>
                  <a:pt x="358" y="1030"/>
                </a:lnTo>
                <a:lnTo>
                  <a:pt x="358" y="1030"/>
                </a:lnTo>
                <a:lnTo>
                  <a:pt x="357" y="1029"/>
                </a:lnTo>
                <a:lnTo>
                  <a:pt x="356" y="1028"/>
                </a:lnTo>
                <a:lnTo>
                  <a:pt x="356" y="1028"/>
                </a:lnTo>
                <a:lnTo>
                  <a:pt x="356" y="1028"/>
                </a:lnTo>
                <a:lnTo>
                  <a:pt x="354" y="1028"/>
                </a:lnTo>
                <a:lnTo>
                  <a:pt x="353" y="1027"/>
                </a:lnTo>
                <a:lnTo>
                  <a:pt x="351" y="1026"/>
                </a:lnTo>
                <a:lnTo>
                  <a:pt x="350" y="1026"/>
                </a:lnTo>
                <a:lnTo>
                  <a:pt x="347" y="1024"/>
                </a:lnTo>
                <a:lnTo>
                  <a:pt x="345" y="1023"/>
                </a:lnTo>
                <a:lnTo>
                  <a:pt x="345" y="1023"/>
                </a:lnTo>
                <a:lnTo>
                  <a:pt x="343" y="1023"/>
                </a:lnTo>
                <a:lnTo>
                  <a:pt x="342" y="1022"/>
                </a:lnTo>
                <a:lnTo>
                  <a:pt x="340" y="1021"/>
                </a:lnTo>
                <a:lnTo>
                  <a:pt x="338" y="1020"/>
                </a:lnTo>
                <a:lnTo>
                  <a:pt x="337" y="1020"/>
                </a:lnTo>
                <a:lnTo>
                  <a:pt x="336" y="1019"/>
                </a:lnTo>
                <a:lnTo>
                  <a:pt x="335" y="1019"/>
                </a:lnTo>
                <a:lnTo>
                  <a:pt x="335" y="1019"/>
                </a:lnTo>
                <a:lnTo>
                  <a:pt x="334" y="1018"/>
                </a:lnTo>
                <a:lnTo>
                  <a:pt x="333" y="1018"/>
                </a:lnTo>
                <a:lnTo>
                  <a:pt x="329" y="1016"/>
                </a:lnTo>
                <a:lnTo>
                  <a:pt x="328" y="1016"/>
                </a:lnTo>
                <a:lnTo>
                  <a:pt x="328" y="1015"/>
                </a:lnTo>
                <a:lnTo>
                  <a:pt x="325" y="1014"/>
                </a:lnTo>
                <a:lnTo>
                  <a:pt x="321" y="1012"/>
                </a:lnTo>
                <a:lnTo>
                  <a:pt x="319" y="1011"/>
                </a:lnTo>
                <a:lnTo>
                  <a:pt x="318" y="1011"/>
                </a:lnTo>
                <a:lnTo>
                  <a:pt x="316" y="1010"/>
                </a:lnTo>
                <a:lnTo>
                  <a:pt x="316" y="1010"/>
                </a:lnTo>
                <a:lnTo>
                  <a:pt x="316" y="1010"/>
                </a:lnTo>
                <a:lnTo>
                  <a:pt x="314" y="1009"/>
                </a:lnTo>
                <a:lnTo>
                  <a:pt x="314" y="1009"/>
                </a:lnTo>
                <a:lnTo>
                  <a:pt x="312" y="1008"/>
                </a:lnTo>
                <a:lnTo>
                  <a:pt x="309" y="1007"/>
                </a:lnTo>
                <a:lnTo>
                  <a:pt x="309" y="1007"/>
                </a:lnTo>
                <a:lnTo>
                  <a:pt x="307" y="1007"/>
                </a:lnTo>
                <a:lnTo>
                  <a:pt x="305" y="1005"/>
                </a:lnTo>
                <a:lnTo>
                  <a:pt x="302" y="1004"/>
                </a:lnTo>
                <a:lnTo>
                  <a:pt x="301" y="1004"/>
                </a:lnTo>
                <a:lnTo>
                  <a:pt x="298" y="1002"/>
                </a:lnTo>
                <a:lnTo>
                  <a:pt x="294" y="1000"/>
                </a:lnTo>
                <a:lnTo>
                  <a:pt x="293" y="1000"/>
                </a:lnTo>
                <a:lnTo>
                  <a:pt x="293" y="1000"/>
                </a:lnTo>
                <a:lnTo>
                  <a:pt x="293" y="1000"/>
                </a:lnTo>
                <a:lnTo>
                  <a:pt x="284" y="995"/>
                </a:lnTo>
                <a:lnTo>
                  <a:pt x="279" y="993"/>
                </a:lnTo>
                <a:lnTo>
                  <a:pt x="274" y="991"/>
                </a:lnTo>
                <a:lnTo>
                  <a:pt x="271" y="989"/>
                </a:lnTo>
                <a:lnTo>
                  <a:pt x="270" y="989"/>
                </a:lnTo>
                <a:lnTo>
                  <a:pt x="266" y="987"/>
                </a:lnTo>
                <a:lnTo>
                  <a:pt x="261" y="984"/>
                </a:lnTo>
                <a:lnTo>
                  <a:pt x="254" y="981"/>
                </a:lnTo>
                <a:lnTo>
                  <a:pt x="250" y="979"/>
                </a:lnTo>
                <a:lnTo>
                  <a:pt x="246" y="977"/>
                </a:lnTo>
                <a:lnTo>
                  <a:pt x="246" y="977"/>
                </a:lnTo>
                <a:lnTo>
                  <a:pt x="245" y="977"/>
                </a:lnTo>
                <a:lnTo>
                  <a:pt x="243" y="976"/>
                </a:lnTo>
                <a:lnTo>
                  <a:pt x="243" y="976"/>
                </a:lnTo>
                <a:lnTo>
                  <a:pt x="242" y="976"/>
                </a:lnTo>
                <a:lnTo>
                  <a:pt x="238" y="978"/>
                </a:lnTo>
                <a:lnTo>
                  <a:pt x="236" y="980"/>
                </a:lnTo>
                <a:lnTo>
                  <a:pt x="233" y="981"/>
                </a:lnTo>
                <a:lnTo>
                  <a:pt x="232" y="982"/>
                </a:lnTo>
                <a:lnTo>
                  <a:pt x="232" y="982"/>
                </a:lnTo>
                <a:lnTo>
                  <a:pt x="230" y="983"/>
                </a:lnTo>
                <a:lnTo>
                  <a:pt x="228" y="984"/>
                </a:lnTo>
                <a:lnTo>
                  <a:pt x="227" y="985"/>
                </a:lnTo>
                <a:lnTo>
                  <a:pt x="227" y="985"/>
                </a:lnTo>
                <a:lnTo>
                  <a:pt x="226" y="985"/>
                </a:lnTo>
                <a:lnTo>
                  <a:pt x="225" y="986"/>
                </a:lnTo>
                <a:lnTo>
                  <a:pt x="225" y="986"/>
                </a:lnTo>
                <a:lnTo>
                  <a:pt x="225" y="986"/>
                </a:lnTo>
                <a:lnTo>
                  <a:pt x="224" y="986"/>
                </a:lnTo>
                <a:lnTo>
                  <a:pt x="224" y="986"/>
                </a:lnTo>
                <a:lnTo>
                  <a:pt x="224" y="985"/>
                </a:lnTo>
                <a:lnTo>
                  <a:pt x="223" y="985"/>
                </a:lnTo>
                <a:lnTo>
                  <a:pt x="223" y="985"/>
                </a:lnTo>
                <a:lnTo>
                  <a:pt x="223" y="985"/>
                </a:lnTo>
                <a:lnTo>
                  <a:pt x="223" y="985"/>
                </a:lnTo>
                <a:lnTo>
                  <a:pt x="222" y="985"/>
                </a:lnTo>
                <a:lnTo>
                  <a:pt x="222" y="985"/>
                </a:lnTo>
                <a:lnTo>
                  <a:pt x="222" y="985"/>
                </a:lnTo>
                <a:lnTo>
                  <a:pt x="222" y="984"/>
                </a:lnTo>
                <a:lnTo>
                  <a:pt x="222" y="984"/>
                </a:lnTo>
                <a:lnTo>
                  <a:pt x="222" y="984"/>
                </a:lnTo>
                <a:lnTo>
                  <a:pt x="222" y="984"/>
                </a:lnTo>
                <a:lnTo>
                  <a:pt x="221" y="984"/>
                </a:lnTo>
                <a:lnTo>
                  <a:pt x="221" y="984"/>
                </a:lnTo>
                <a:lnTo>
                  <a:pt x="221" y="984"/>
                </a:lnTo>
                <a:lnTo>
                  <a:pt x="221" y="984"/>
                </a:lnTo>
                <a:lnTo>
                  <a:pt x="221" y="983"/>
                </a:lnTo>
                <a:lnTo>
                  <a:pt x="220" y="983"/>
                </a:lnTo>
                <a:lnTo>
                  <a:pt x="220" y="983"/>
                </a:lnTo>
                <a:lnTo>
                  <a:pt x="220" y="983"/>
                </a:lnTo>
                <a:lnTo>
                  <a:pt x="219" y="984"/>
                </a:lnTo>
                <a:lnTo>
                  <a:pt x="215" y="984"/>
                </a:lnTo>
                <a:lnTo>
                  <a:pt x="213" y="984"/>
                </a:lnTo>
                <a:lnTo>
                  <a:pt x="210" y="985"/>
                </a:lnTo>
                <a:lnTo>
                  <a:pt x="209" y="985"/>
                </a:lnTo>
                <a:lnTo>
                  <a:pt x="209" y="985"/>
                </a:lnTo>
                <a:lnTo>
                  <a:pt x="209" y="985"/>
                </a:lnTo>
                <a:lnTo>
                  <a:pt x="200" y="987"/>
                </a:lnTo>
                <a:lnTo>
                  <a:pt x="197" y="997"/>
                </a:lnTo>
                <a:lnTo>
                  <a:pt x="195" y="993"/>
                </a:lnTo>
                <a:lnTo>
                  <a:pt x="193" y="992"/>
                </a:lnTo>
                <a:lnTo>
                  <a:pt x="192" y="992"/>
                </a:lnTo>
                <a:lnTo>
                  <a:pt x="190" y="990"/>
                </a:lnTo>
                <a:lnTo>
                  <a:pt x="188" y="989"/>
                </a:lnTo>
                <a:lnTo>
                  <a:pt x="187" y="989"/>
                </a:lnTo>
                <a:lnTo>
                  <a:pt x="187" y="989"/>
                </a:lnTo>
                <a:lnTo>
                  <a:pt x="185" y="989"/>
                </a:lnTo>
                <a:lnTo>
                  <a:pt x="185" y="989"/>
                </a:lnTo>
                <a:lnTo>
                  <a:pt x="183" y="989"/>
                </a:lnTo>
                <a:lnTo>
                  <a:pt x="180" y="986"/>
                </a:lnTo>
                <a:lnTo>
                  <a:pt x="178" y="985"/>
                </a:lnTo>
                <a:lnTo>
                  <a:pt x="175" y="983"/>
                </a:lnTo>
                <a:lnTo>
                  <a:pt x="172" y="980"/>
                </a:lnTo>
                <a:lnTo>
                  <a:pt x="172" y="979"/>
                </a:lnTo>
                <a:lnTo>
                  <a:pt x="172" y="979"/>
                </a:lnTo>
                <a:lnTo>
                  <a:pt x="171" y="979"/>
                </a:lnTo>
                <a:lnTo>
                  <a:pt x="170" y="979"/>
                </a:lnTo>
                <a:lnTo>
                  <a:pt x="170" y="979"/>
                </a:lnTo>
                <a:lnTo>
                  <a:pt x="169" y="978"/>
                </a:lnTo>
                <a:lnTo>
                  <a:pt x="168" y="976"/>
                </a:lnTo>
                <a:lnTo>
                  <a:pt x="167" y="975"/>
                </a:lnTo>
                <a:lnTo>
                  <a:pt x="165" y="973"/>
                </a:lnTo>
                <a:lnTo>
                  <a:pt x="164" y="972"/>
                </a:lnTo>
                <a:lnTo>
                  <a:pt x="169" y="965"/>
                </a:lnTo>
                <a:lnTo>
                  <a:pt x="164" y="959"/>
                </a:lnTo>
                <a:lnTo>
                  <a:pt x="163" y="959"/>
                </a:lnTo>
                <a:lnTo>
                  <a:pt x="163" y="958"/>
                </a:lnTo>
                <a:lnTo>
                  <a:pt x="158" y="954"/>
                </a:lnTo>
                <a:lnTo>
                  <a:pt x="158" y="953"/>
                </a:lnTo>
                <a:lnTo>
                  <a:pt x="157" y="952"/>
                </a:lnTo>
                <a:lnTo>
                  <a:pt x="156" y="951"/>
                </a:lnTo>
                <a:lnTo>
                  <a:pt x="156" y="950"/>
                </a:lnTo>
                <a:lnTo>
                  <a:pt x="154" y="947"/>
                </a:lnTo>
                <a:lnTo>
                  <a:pt x="152" y="944"/>
                </a:lnTo>
                <a:lnTo>
                  <a:pt x="150" y="940"/>
                </a:lnTo>
                <a:lnTo>
                  <a:pt x="149" y="939"/>
                </a:lnTo>
                <a:lnTo>
                  <a:pt x="148" y="938"/>
                </a:lnTo>
                <a:lnTo>
                  <a:pt x="146" y="938"/>
                </a:lnTo>
                <a:lnTo>
                  <a:pt x="143" y="937"/>
                </a:lnTo>
                <a:lnTo>
                  <a:pt x="137" y="936"/>
                </a:lnTo>
                <a:lnTo>
                  <a:pt x="136" y="936"/>
                </a:lnTo>
                <a:lnTo>
                  <a:pt x="135" y="937"/>
                </a:lnTo>
                <a:lnTo>
                  <a:pt x="128" y="940"/>
                </a:lnTo>
                <a:lnTo>
                  <a:pt x="123" y="942"/>
                </a:lnTo>
                <a:lnTo>
                  <a:pt x="122" y="943"/>
                </a:lnTo>
                <a:lnTo>
                  <a:pt x="121" y="943"/>
                </a:lnTo>
                <a:lnTo>
                  <a:pt x="120" y="943"/>
                </a:lnTo>
                <a:lnTo>
                  <a:pt x="120" y="943"/>
                </a:lnTo>
                <a:lnTo>
                  <a:pt x="120" y="943"/>
                </a:lnTo>
                <a:lnTo>
                  <a:pt x="118" y="943"/>
                </a:lnTo>
                <a:lnTo>
                  <a:pt x="116" y="943"/>
                </a:lnTo>
                <a:lnTo>
                  <a:pt x="102" y="941"/>
                </a:lnTo>
                <a:lnTo>
                  <a:pt x="102" y="941"/>
                </a:lnTo>
                <a:lnTo>
                  <a:pt x="101" y="940"/>
                </a:lnTo>
                <a:lnTo>
                  <a:pt x="100" y="940"/>
                </a:lnTo>
                <a:lnTo>
                  <a:pt x="99" y="940"/>
                </a:lnTo>
                <a:lnTo>
                  <a:pt x="97" y="940"/>
                </a:lnTo>
                <a:lnTo>
                  <a:pt x="96" y="940"/>
                </a:lnTo>
                <a:lnTo>
                  <a:pt x="91" y="940"/>
                </a:lnTo>
                <a:lnTo>
                  <a:pt x="90" y="941"/>
                </a:lnTo>
                <a:lnTo>
                  <a:pt x="89" y="941"/>
                </a:lnTo>
                <a:lnTo>
                  <a:pt x="88" y="941"/>
                </a:lnTo>
                <a:lnTo>
                  <a:pt x="87" y="941"/>
                </a:lnTo>
                <a:lnTo>
                  <a:pt x="85" y="941"/>
                </a:lnTo>
                <a:lnTo>
                  <a:pt x="84" y="941"/>
                </a:lnTo>
                <a:lnTo>
                  <a:pt x="83" y="941"/>
                </a:lnTo>
                <a:lnTo>
                  <a:pt x="82" y="941"/>
                </a:lnTo>
                <a:lnTo>
                  <a:pt x="80" y="941"/>
                </a:lnTo>
                <a:lnTo>
                  <a:pt x="79" y="941"/>
                </a:lnTo>
                <a:lnTo>
                  <a:pt x="78" y="941"/>
                </a:lnTo>
                <a:lnTo>
                  <a:pt x="78" y="941"/>
                </a:lnTo>
                <a:lnTo>
                  <a:pt x="77" y="941"/>
                </a:lnTo>
                <a:lnTo>
                  <a:pt x="76" y="940"/>
                </a:lnTo>
                <a:lnTo>
                  <a:pt x="77" y="934"/>
                </a:lnTo>
                <a:lnTo>
                  <a:pt x="77" y="931"/>
                </a:lnTo>
                <a:lnTo>
                  <a:pt x="78" y="920"/>
                </a:lnTo>
                <a:lnTo>
                  <a:pt x="77" y="920"/>
                </a:lnTo>
                <a:lnTo>
                  <a:pt x="69" y="922"/>
                </a:lnTo>
                <a:lnTo>
                  <a:pt x="65" y="923"/>
                </a:lnTo>
                <a:lnTo>
                  <a:pt x="57" y="925"/>
                </a:lnTo>
                <a:lnTo>
                  <a:pt x="57" y="925"/>
                </a:lnTo>
                <a:lnTo>
                  <a:pt x="51" y="926"/>
                </a:lnTo>
                <a:lnTo>
                  <a:pt x="40" y="929"/>
                </a:lnTo>
                <a:lnTo>
                  <a:pt x="37" y="930"/>
                </a:lnTo>
                <a:lnTo>
                  <a:pt x="34" y="931"/>
                </a:lnTo>
                <a:lnTo>
                  <a:pt x="25" y="933"/>
                </a:lnTo>
                <a:lnTo>
                  <a:pt x="25" y="932"/>
                </a:lnTo>
                <a:lnTo>
                  <a:pt x="25" y="930"/>
                </a:lnTo>
                <a:lnTo>
                  <a:pt x="25" y="928"/>
                </a:lnTo>
                <a:lnTo>
                  <a:pt x="25" y="926"/>
                </a:lnTo>
                <a:lnTo>
                  <a:pt x="26" y="924"/>
                </a:lnTo>
                <a:lnTo>
                  <a:pt x="25" y="919"/>
                </a:lnTo>
                <a:lnTo>
                  <a:pt x="25" y="914"/>
                </a:lnTo>
                <a:lnTo>
                  <a:pt x="25" y="910"/>
                </a:lnTo>
                <a:lnTo>
                  <a:pt x="25" y="910"/>
                </a:lnTo>
                <a:lnTo>
                  <a:pt x="24" y="906"/>
                </a:lnTo>
                <a:lnTo>
                  <a:pt x="24" y="904"/>
                </a:lnTo>
                <a:lnTo>
                  <a:pt x="23" y="902"/>
                </a:lnTo>
                <a:lnTo>
                  <a:pt x="22" y="899"/>
                </a:lnTo>
                <a:close/>
              </a:path>
            </a:pathLst>
          </a:custGeom>
          <a:solidFill>
            <a:schemeClr val="accent5">
              <a:lumMod val="60000"/>
              <a:lumOff val="40000"/>
            </a:schemeClr>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 name="TextBox 57">
            <a:extLst>
              <a:ext uri="{FF2B5EF4-FFF2-40B4-BE49-F238E27FC236}">
                <a16:creationId xmlns:a16="http://schemas.microsoft.com/office/drawing/2014/main" id="{7F5D9A98-F7B2-A50D-C8F1-FBEAA94E0295}"/>
              </a:ext>
            </a:extLst>
          </p:cNvPr>
          <p:cNvSpPr txBox="1"/>
          <p:nvPr/>
        </p:nvSpPr>
        <p:spPr>
          <a:xfrm>
            <a:off x="2356644" y="1278886"/>
            <a:ext cx="865981" cy="461665"/>
          </a:xfrm>
          <a:prstGeom prst="rect">
            <a:avLst/>
          </a:prstGeom>
          <a:noFill/>
        </p:spPr>
        <p:txBody>
          <a:bodyPr wrap="square">
            <a:spAutoFit/>
          </a:bodyPr>
          <a:lstStyle/>
          <a:p>
            <a:pPr algn="ctr"/>
            <a:r>
              <a:rPr lang="en-US" sz="1200" dirty="0">
                <a:solidFill>
                  <a:schemeClr val="bg1"/>
                </a:solidFill>
              </a:rPr>
              <a:t>Turkana</a:t>
            </a:r>
          </a:p>
          <a:p>
            <a:pPr algn="ctr"/>
            <a:r>
              <a:rPr lang="en-US" sz="1200" dirty="0">
                <a:solidFill>
                  <a:schemeClr val="bg1"/>
                </a:solidFill>
              </a:rPr>
              <a:t>55</a:t>
            </a:r>
          </a:p>
        </p:txBody>
      </p:sp>
      <p:sp>
        <p:nvSpPr>
          <p:cNvPr id="59" name="TextBox 58">
            <a:extLst>
              <a:ext uri="{FF2B5EF4-FFF2-40B4-BE49-F238E27FC236}">
                <a16:creationId xmlns:a16="http://schemas.microsoft.com/office/drawing/2014/main" id="{F791EF8A-0476-960E-A6CE-35CF070591E7}"/>
              </a:ext>
            </a:extLst>
          </p:cNvPr>
          <p:cNvSpPr txBox="1"/>
          <p:nvPr/>
        </p:nvSpPr>
        <p:spPr>
          <a:xfrm>
            <a:off x="3995724" y="1917234"/>
            <a:ext cx="865981" cy="461665"/>
          </a:xfrm>
          <a:prstGeom prst="rect">
            <a:avLst/>
          </a:prstGeom>
          <a:noFill/>
        </p:spPr>
        <p:txBody>
          <a:bodyPr wrap="square">
            <a:spAutoFit/>
          </a:bodyPr>
          <a:lstStyle/>
          <a:p>
            <a:pPr algn="ctr"/>
            <a:r>
              <a:rPr lang="en-US" sz="1200" dirty="0" err="1">
                <a:solidFill>
                  <a:schemeClr val="tx2"/>
                </a:solidFill>
              </a:rPr>
              <a:t>Marsabit</a:t>
            </a:r>
            <a:endParaRPr lang="en-US" sz="1200" dirty="0">
              <a:solidFill>
                <a:schemeClr val="tx2"/>
              </a:solidFill>
            </a:endParaRPr>
          </a:p>
          <a:p>
            <a:pPr algn="ctr"/>
            <a:r>
              <a:rPr lang="en-US" sz="1200" dirty="0">
                <a:solidFill>
                  <a:schemeClr val="tx2"/>
                </a:solidFill>
              </a:rPr>
              <a:t>15</a:t>
            </a:r>
          </a:p>
        </p:txBody>
      </p:sp>
      <p:sp>
        <p:nvSpPr>
          <p:cNvPr id="60" name="TextBox 59">
            <a:extLst>
              <a:ext uri="{FF2B5EF4-FFF2-40B4-BE49-F238E27FC236}">
                <a16:creationId xmlns:a16="http://schemas.microsoft.com/office/drawing/2014/main" id="{DBA4C4D4-7CC1-505B-0BA7-EE9AD8759B24}"/>
              </a:ext>
            </a:extLst>
          </p:cNvPr>
          <p:cNvSpPr txBox="1"/>
          <p:nvPr/>
        </p:nvSpPr>
        <p:spPr>
          <a:xfrm>
            <a:off x="5782852" y="1410011"/>
            <a:ext cx="865981" cy="461665"/>
          </a:xfrm>
          <a:prstGeom prst="rect">
            <a:avLst/>
          </a:prstGeom>
          <a:noFill/>
        </p:spPr>
        <p:txBody>
          <a:bodyPr wrap="square">
            <a:spAutoFit/>
          </a:bodyPr>
          <a:lstStyle/>
          <a:p>
            <a:pPr algn="ctr"/>
            <a:r>
              <a:rPr lang="en-US" sz="1200" dirty="0">
                <a:solidFill>
                  <a:schemeClr val="tx2"/>
                </a:solidFill>
              </a:rPr>
              <a:t>Mandera</a:t>
            </a:r>
          </a:p>
          <a:p>
            <a:pPr algn="ctr"/>
            <a:r>
              <a:rPr lang="en-US" sz="1200" dirty="0">
                <a:solidFill>
                  <a:schemeClr val="tx2"/>
                </a:solidFill>
              </a:rPr>
              <a:t>21</a:t>
            </a:r>
          </a:p>
        </p:txBody>
      </p:sp>
      <p:sp>
        <p:nvSpPr>
          <p:cNvPr id="61" name="TextBox 60">
            <a:extLst>
              <a:ext uri="{FF2B5EF4-FFF2-40B4-BE49-F238E27FC236}">
                <a16:creationId xmlns:a16="http://schemas.microsoft.com/office/drawing/2014/main" id="{8A70531B-364E-0BFA-C970-63E4CC9871E3}"/>
              </a:ext>
            </a:extLst>
          </p:cNvPr>
          <p:cNvSpPr txBox="1"/>
          <p:nvPr/>
        </p:nvSpPr>
        <p:spPr>
          <a:xfrm>
            <a:off x="5388371" y="2381868"/>
            <a:ext cx="865981" cy="461665"/>
          </a:xfrm>
          <a:prstGeom prst="rect">
            <a:avLst/>
          </a:prstGeom>
          <a:noFill/>
        </p:spPr>
        <p:txBody>
          <a:bodyPr wrap="square">
            <a:spAutoFit/>
          </a:bodyPr>
          <a:lstStyle/>
          <a:p>
            <a:pPr algn="ctr"/>
            <a:r>
              <a:rPr lang="en-US" sz="1200" dirty="0" err="1">
                <a:solidFill>
                  <a:schemeClr val="bg1"/>
                </a:solidFill>
              </a:rPr>
              <a:t>Wajir</a:t>
            </a:r>
            <a:endParaRPr lang="en-US" sz="1200" dirty="0">
              <a:solidFill>
                <a:schemeClr val="bg1"/>
              </a:solidFill>
            </a:endParaRPr>
          </a:p>
          <a:p>
            <a:pPr algn="ctr"/>
            <a:r>
              <a:rPr lang="en-US" sz="1200" dirty="0">
                <a:solidFill>
                  <a:schemeClr val="bg1"/>
                </a:solidFill>
              </a:rPr>
              <a:t>57</a:t>
            </a:r>
          </a:p>
        </p:txBody>
      </p:sp>
      <p:sp>
        <p:nvSpPr>
          <p:cNvPr id="62" name="TextBox 61">
            <a:extLst>
              <a:ext uri="{FF2B5EF4-FFF2-40B4-BE49-F238E27FC236}">
                <a16:creationId xmlns:a16="http://schemas.microsoft.com/office/drawing/2014/main" id="{EDF97912-F51B-04B8-607C-12DDD38C7252}"/>
              </a:ext>
            </a:extLst>
          </p:cNvPr>
          <p:cNvSpPr txBox="1"/>
          <p:nvPr/>
        </p:nvSpPr>
        <p:spPr>
          <a:xfrm>
            <a:off x="5700681" y="3912347"/>
            <a:ext cx="865981" cy="461665"/>
          </a:xfrm>
          <a:prstGeom prst="rect">
            <a:avLst/>
          </a:prstGeom>
          <a:noFill/>
        </p:spPr>
        <p:txBody>
          <a:bodyPr wrap="square">
            <a:spAutoFit/>
          </a:bodyPr>
          <a:lstStyle/>
          <a:p>
            <a:pPr algn="ctr"/>
            <a:r>
              <a:rPr lang="en-US" sz="1200" dirty="0">
                <a:solidFill>
                  <a:schemeClr val="tx2"/>
                </a:solidFill>
              </a:rPr>
              <a:t>Garissa</a:t>
            </a:r>
          </a:p>
          <a:p>
            <a:pPr algn="ctr"/>
            <a:r>
              <a:rPr lang="en-US" sz="1200" dirty="0">
                <a:solidFill>
                  <a:schemeClr val="tx2"/>
                </a:solidFill>
              </a:rPr>
              <a:t>44</a:t>
            </a:r>
          </a:p>
        </p:txBody>
      </p:sp>
      <p:sp>
        <p:nvSpPr>
          <p:cNvPr id="63" name="TextBox 62">
            <a:extLst>
              <a:ext uri="{FF2B5EF4-FFF2-40B4-BE49-F238E27FC236}">
                <a16:creationId xmlns:a16="http://schemas.microsoft.com/office/drawing/2014/main" id="{F74CD645-D1B4-698B-F0F8-51F7E18AE4DE}"/>
              </a:ext>
            </a:extLst>
          </p:cNvPr>
          <p:cNvSpPr txBox="1"/>
          <p:nvPr/>
        </p:nvSpPr>
        <p:spPr>
          <a:xfrm>
            <a:off x="4607718" y="2862036"/>
            <a:ext cx="865981" cy="461665"/>
          </a:xfrm>
          <a:prstGeom prst="rect">
            <a:avLst/>
          </a:prstGeom>
          <a:noFill/>
        </p:spPr>
        <p:txBody>
          <a:bodyPr wrap="square">
            <a:spAutoFit/>
          </a:bodyPr>
          <a:lstStyle/>
          <a:p>
            <a:pPr algn="ctr"/>
            <a:r>
              <a:rPr lang="en-US" sz="1200" dirty="0" err="1">
                <a:solidFill>
                  <a:schemeClr val="tx2"/>
                </a:solidFill>
              </a:rPr>
              <a:t>Isiolo</a:t>
            </a:r>
            <a:endParaRPr lang="en-US" sz="1200" dirty="0">
              <a:solidFill>
                <a:schemeClr val="tx2"/>
              </a:solidFill>
            </a:endParaRPr>
          </a:p>
          <a:p>
            <a:pPr algn="ctr"/>
            <a:r>
              <a:rPr lang="en-US" sz="1200" dirty="0">
                <a:solidFill>
                  <a:schemeClr val="tx2"/>
                </a:solidFill>
              </a:rPr>
              <a:t>33</a:t>
            </a:r>
          </a:p>
        </p:txBody>
      </p:sp>
      <p:sp>
        <p:nvSpPr>
          <p:cNvPr id="64" name="TextBox 63">
            <a:extLst>
              <a:ext uri="{FF2B5EF4-FFF2-40B4-BE49-F238E27FC236}">
                <a16:creationId xmlns:a16="http://schemas.microsoft.com/office/drawing/2014/main" id="{98F7064E-C1FB-C06D-1C09-C40F468AC251}"/>
              </a:ext>
            </a:extLst>
          </p:cNvPr>
          <p:cNvSpPr txBox="1"/>
          <p:nvPr/>
        </p:nvSpPr>
        <p:spPr>
          <a:xfrm>
            <a:off x="3503140" y="2787948"/>
            <a:ext cx="865981" cy="461665"/>
          </a:xfrm>
          <a:prstGeom prst="rect">
            <a:avLst/>
          </a:prstGeom>
          <a:noFill/>
        </p:spPr>
        <p:txBody>
          <a:bodyPr wrap="square">
            <a:spAutoFit/>
          </a:bodyPr>
          <a:lstStyle/>
          <a:p>
            <a:pPr algn="ctr"/>
            <a:r>
              <a:rPr lang="en-US" sz="1200" dirty="0">
                <a:solidFill>
                  <a:schemeClr val="tx2"/>
                </a:solidFill>
              </a:rPr>
              <a:t>Samburu</a:t>
            </a:r>
          </a:p>
          <a:p>
            <a:pPr algn="ctr"/>
            <a:r>
              <a:rPr lang="en-US" sz="1200" dirty="0">
                <a:solidFill>
                  <a:schemeClr val="tx2"/>
                </a:solidFill>
              </a:rPr>
              <a:t>38</a:t>
            </a:r>
          </a:p>
        </p:txBody>
      </p:sp>
      <p:sp>
        <p:nvSpPr>
          <p:cNvPr id="65" name="TextBox 64">
            <a:extLst>
              <a:ext uri="{FF2B5EF4-FFF2-40B4-BE49-F238E27FC236}">
                <a16:creationId xmlns:a16="http://schemas.microsoft.com/office/drawing/2014/main" id="{90F3E0E9-ED68-2518-8ACD-95A1714742A1}"/>
              </a:ext>
            </a:extLst>
          </p:cNvPr>
          <p:cNvSpPr txBox="1"/>
          <p:nvPr/>
        </p:nvSpPr>
        <p:spPr>
          <a:xfrm>
            <a:off x="5728028" y="4971962"/>
            <a:ext cx="865981" cy="461665"/>
          </a:xfrm>
          <a:prstGeom prst="rect">
            <a:avLst/>
          </a:prstGeom>
          <a:noFill/>
        </p:spPr>
        <p:txBody>
          <a:bodyPr wrap="square">
            <a:spAutoFit/>
          </a:bodyPr>
          <a:lstStyle/>
          <a:p>
            <a:pPr algn="ctr"/>
            <a:r>
              <a:rPr lang="en-US" sz="1200" dirty="0" err="1">
                <a:solidFill>
                  <a:schemeClr val="bg1"/>
                </a:solidFill>
              </a:rPr>
              <a:t>Lamu</a:t>
            </a:r>
            <a:endParaRPr lang="en-US" sz="1200" dirty="0">
              <a:solidFill>
                <a:schemeClr val="bg1"/>
              </a:solidFill>
            </a:endParaRPr>
          </a:p>
          <a:p>
            <a:pPr algn="ctr"/>
            <a:r>
              <a:rPr lang="en-US" sz="1200" dirty="0">
                <a:solidFill>
                  <a:schemeClr val="bg1"/>
                </a:solidFill>
              </a:rPr>
              <a:t>50</a:t>
            </a:r>
          </a:p>
        </p:txBody>
      </p:sp>
      <p:sp>
        <p:nvSpPr>
          <p:cNvPr id="67" name="TextBox 66">
            <a:extLst>
              <a:ext uri="{FF2B5EF4-FFF2-40B4-BE49-F238E27FC236}">
                <a16:creationId xmlns:a16="http://schemas.microsoft.com/office/drawing/2014/main" id="{83971C56-04EA-1051-3379-64D3BCF049D9}"/>
              </a:ext>
            </a:extLst>
          </p:cNvPr>
          <p:cNvSpPr txBox="1"/>
          <p:nvPr/>
        </p:nvSpPr>
        <p:spPr>
          <a:xfrm>
            <a:off x="5075215" y="4681940"/>
            <a:ext cx="896999" cy="461665"/>
          </a:xfrm>
          <a:prstGeom prst="rect">
            <a:avLst/>
          </a:prstGeom>
          <a:noFill/>
        </p:spPr>
        <p:txBody>
          <a:bodyPr wrap="square">
            <a:spAutoFit/>
          </a:bodyPr>
          <a:lstStyle/>
          <a:p>
            <a:pPr algn="ctr"/>
            <a:r>
              <a:rPr lang="en-US" sz="1200" dirty="0">
                <a:solidFill>
                  <a:schemeClr val="tx2"/>
                </a:solidFill>
              </a:rPr>
              <a:t>Tana River</a:t>
            </a:r>
          </a:p>
          <a:p>
            <a:pPr algn="ctr"/>
            <a:r>
              <a:rPr lang="en-US" sz="1200" dirty="0">
                <a:solidFill>
                  <a:schemeClr val="tx2"/>
                </a:solidFill>
              </a:rPr>
              <a:t>45</a:t>
            </a:r>
          </a:p>
        </p:txBody>
      </p:sp>
      <p:sp>
        <p:nvSpPr>
          <p:cNvPr id="68" name="TextBox 67">
            <a:extLst>
              <a:ext uri="{FF2B5EF4-FFF2-40B4-BE49-F238E27FC236}">
                <a16:creationId xmlns:a16="http://schemas.microsoft.com/office/drawing/2014/main" id="{6F419703-A402-30E1-E61A-DCDECBD8DDF5}"/>
              </a:ext>
            </a:extLst>
          </p:cNvPr>
          <p:cNvSpPr txBox="1"/>
          <p:nvPr/>
        </p:nvSpPr>
        <p:spPr>
          <a:xfrm>
            <a:off x="4407016" y="4559078"/>
            <a:ext cx="865981" cy="461665"/>
          </a:xfrm>
          <a:prstGeom prst="rect">
            <a:avLst/>
          </a:prstGeom>
          <a:noFill/>
        </p:spPr>
        <p:txBody>
          <a:bodyPr wrap="square">
            <a:spAutoFit/>
          </a:bodyPr>
          <a:lstStyle/>
          <a:p>
            <a:pPr algn="ctr"/>
            <a:r>
              <a:rPr lang="en-US" sz="1200" dirty="0"/>
              <a:t>Kitui</a:t>
            </a:r>
          </a:p>
          <a:p>
            <a:pPr algn="ctr"/>
            <a:r>
              <a:rPr lang="en-US" sz="1200" dirty="0"/>
              <a:t>27</a:t>
            </a:r>
          </a:p>
        </p:txBody>
      </p:sp>
      <p:sp>
        <p:nvSpPr>
          <p:cNvPr id="69" name="TextBox 68">
            <a:extLst>
              <a:ext uri="{FF2B5EF4-FFF2-40B4-BE49-F238E27FC236}">
                <a16:creationId xmlns:a16="http://schemas.microsoft.com/office/drawing/2014/main" id="{A73D661C-9E97-4630-1E79-A2E36E96BBAA}"/>
              </a:ext>
            </a:extLst>
          </p:cNvPr>
          <p:cNvSpPr txBox="1"/>
          <p:nvPr/>
        </p:nvSpPr>
        <p:spPr>
          <a:xfrm>
            <a:off x="5231665" y="5520035"/>
            <a:ext cx="865981" cy="461665"/>
          </a:xfrm>
          <a:prstGeom prst="rect">
            <a:avLst/>
          </a:prstGeom>
          <a:noFill/>
        </p:spPr>
        <p:txBody>
          <a:bodyPr wrap="square">
            <a:spAutoFit/>
          </a:bodyPr>
          <a:lstStyle/>
          <a:p>
            <a:pPr algn="ctr"/>
            <a:r>
              <a:rPr lang="en-US" sz="1200" dirty="0"/>
              <a:t>Kilifi</a:t>
            </a:r>
          </a:p>
          <a:p>
            <a:pPr algn="ctr"/>
            <a:r>
              <a:rPr lang="en-US" sz="1200" dirty="0"/>
              <a:t>40</a:t>
            </a:r>
          </a:p>
        </p:txBody>
      </p:sp>
      <p:sp>
        <p:nvSpPr>
          <p:cNvPr id="70" name="TextBox 69">
            <a:extLst>
              <a:ext uri="{FF2B5EF4-FFF2-40B4-BE49-F238E27FC236}">
                <a16:creationId xmlns:a16="http://schemas.microsoft.com/office/drawing/2014/main" id="{C3EEC9BD-3CB2-F2A0-3BFA-354C72A45D8B}"/>
              </a:ext>
            </a:extLst>
          </p:cNvPr>
          <p:cNvSpPr txBox="1"/>
          <p:nvPr/>
        </p:nvSpPr>
        <p:spPr>
          <a:xfrm>
            <a:off x="5704501" y="6222807"/>
            <a:ext cx="1217811" cy="461665"/>
          </a:xfrm>
          <a:prstGeom prst="rect">
            <a:avLst/>
          </a:prstGeom>
          <a:noFill/>
        </p:spPr>
        <p:txBody>
          <a:bodyPr wrap="square">
            <a:spAutoFit/>
          </a:bodyPr>
          <a:lstStyle/>
          <a:p>
            <a:pPr algn="ctr"/>
            <a:r>
              <a:rPr lang="en-US" sz="1200" dirty="0"/>
              <a:t>Mombasa</a:t>
            </a:r>
          </a:p>
          <a:p>
            <a:pPr algn="ctr"/>
            <a:r>
              <a:rPr lang="en-US" sz="1200" dirty="0"/>
              <a:t>50</a:t>
            </a:r>
          </a:p>
        </p:txBody>
      </p:sp>
      <p:cxnSp>
        <p:nvCxnSpPr>
          <p:cNvPr id="71" name="Straight Connector 70">
            <a:extLst>
              <a:ext uri="{FF2B5EF4-FFF2-40B4-BE49-F238E27FC236}">
                <a16:creationId xmlns:a16="http://schemas.microsoft.com/office/drawing/2014/main" id="{F38E8D7C-8F8C-399B-EA05-6AB8F169B72D}"/>
              </a:ext>
            </a:extLst>
          </p:cNvPr>
          <p:cNvCxnSpPr>
            <a:cxnSpLocks/>
          </p:cNvCxnSpPr>
          <p:nvPr/>
        </p:nvCxnSpPr>
        <p:spPr>
          <a:xfrm>
            <a:off x="5608638" y="6340072"/>
            <a:ext cx="318510" cy="3798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72" name="TextBox 71">
            <a:extLst>
              <a:ext uri="{FF2B5EF4-FFF2-40B4-BE49-F238E27FC236}">
                <a16:creationId xmlns:a16="http://schemas.microsoft.com/office/drawing/2014/main" id="{32BE1D80-8B6D-8644-2B97-70F179939006}"/>
              </a:ext>
            </a:extLst>
          </p:cNvPr>
          <p:cNvSpPr txBox="1"/>
          <p:nvPr/>
        </p:nvSpPr>
        <p:spPr>
          <a:xfrm>
            <a:off x="4882388" y="6264149"/>
            <a:ext cx="865981" cy="461665"/>
          </a:xfrm>
          <a:prstGeom prst="rect">
            <a:avLst/>
          </a:prstGeom>
          <a:noFill/>
        </p:spPr>
        <p:txBody>
          <a:bodyPr wrap="square">
            <a:spAutoFit/>
          </a:bodyPr>
          <a:lstStyle/>
          <a:p>
            <a:pPr algn="ctr"/>
            <a:r>
              <a:rPr lang="en-US" sz="1200" dirty="0"/>
              <a:t>Kwale</a:t>
            </a:r>
          </a:p>
          <a:p>
            <a:pPr algn="ctr"/>
            <a:r>
              <a:rPr lang="en-US" sz="1200" dirty="0"/>
              <a:t>30</a:t>
            </a:r>
          </a:p>
        </p:txBody>
      </p:sp>
      <p:sp>
        <p:nvSpPr>
          <p:cNvPr id="73" name="TextBox 72">
            <a:extLst>
              <a:ext uri="{FF2B5EF4-FFF2-40B4-BE49-F238E27FC236}">
                <a16:creationId xmlns:a16="http://schemas.microsoft.com/office/drawing/2014/main" id="{A890992E-27A2-EA81-6ABA-CEE4432F7442}"/>
              </a:ext>
            </a:extLst>
          </p:cNvPr>
          <p:cNvSpPr txBox="1"/>
          <p:nvPr/>
        </p:nvSpPr>
        <p:spPr>
          <a:xfrm>
            <a:off x="4245930" y="5764502"/>
            <a:ext cx="1185702" cy="461665"/>
          </a:xfrm>
          <a:prstGeom prst="rect">
            <a:avLst/>
          </a:prstGeom>
          <a:noFill/>
        </p:spPr>
        <p:txBody>
          <a:bodyPr wrap="square">
            <a:spAutoFit/>
          </a:bodyPr>
          <a:lstStyle/>
          <a:p>
            <a:pPr algn="ctr"/>
            <a:r>
              <a:rPr lang="en-US" sz="1200" dirty="0" err="1"/>
              <a:t>Taita</a:t>
            </a:r>
            <a:r>
              <a:rPr lang="en-US" sz="1200" dirty="0"/>
              <a:t>/Taveta</a:t>
            </a:r>
          </a:p>
          <a:p>
            <a:pPr algn="ctr"/>
            <a:r>
              <a:rPr lang="en-US" sz="1200" dirty="0"/>
              <a:t>(29)</a:t>
            </a:r>
          </a:p>
        </p:txBody>
      </p:sp>
      <p:sp>
        <p:nvSpPr>
          <p:cNvPr id="74" name="TextBox 73">
            <a:extLst>
              <a:ext uri="{FF2B5EF4-FFF2-40B4-BE49-F238E27FC236}">
                <a16:creationId xmlns:a16="http://schemas.microsoft.com/office/drawing/2014/main" id="{A60DBA94-6B4C-6063-CE1E-A5FCAC79295E}"/>
              </a:ext>
            </a:extLst>
          </p:cNvPr>
          <p:cNvSpPr txBox="1"/>
          <p:nvPr/>
        </p:nvSpPr>
        <p:spPr>
          <a:xfrm>
            <a:off x="3980144" y="4871738"/>
            <a:ext cx="865981" cy="461665"/>
          </a:xfrm>
          <a:prstGeom prst="rect">
            <a:avLst/>
          </a:prstGeom>
          <a:noFill/>
        </p:spPr>
        <p:txBody>
          <a:bodyPr wrap="square">
            <a:spAutoFit/>
          </a:bodyPr>
          <a:lstStyle/>
          <a:p>
            <a:pPr algn="ctr"/>
            <a:r>
              <a:rPr lang="en-US" sz="1200" dirty="0">
                <a:solidFill>
                  <a:schemeClr val="tx2"/>
                </a:solidFill>
              </a:rPr>
              <a:t>Makueni</a:t>
            </a:r>
          </a:p>
          <a:p>
            <a:pPr algn="ctr"/>
            <a:r>
              <a:rPr lang="en-US" sz="1200" dirty="0">
                <a:solidFill>
                  <a:schemeClr val="tx2"/>
                </a:solidFill>
              </a:rPr>
              <a:t>38</a:t>
            </a:r>
          </a:p>
        </p:txBody>
      </p:sp>
      <p:sp>
        <p:nvSpPr>
          <p:cNvPr id="76" name="TextBox 75">
            <a:extLst>
              <a:ext uri="{FF2B5EF4-FFF2-40B4-BE49-F238E27FC236}">
                <a16:creationId xmlns:a16="http://schemas.microsoft.com/office/drawing/2014/main" id="{7454B3D7-890F-1EDD-FA57-76E09C2C2A50}"/>
              </a:ext>
            </a:extLst>
          </p:cNvPr>
          <p:cNvSpPr txBox="1"/>
          <p:nvPr/>
        </p:nvSpPr>
        <p:spPr>
          <a:xfrm>
            <a:off x="3189768" y="4847945"/>
            <a:ext cx="865981" cy="461665"/>
          </a:xfrm>
          <a:prstGeom prst="rect">
            <a:avLst/>
          </a:prstGeom>
          <a:noFill/>
        </p:spPr>
        <p:txBody>
          <a:bodyPr wrap="square">
            <a:spAutoFit/>
          </a:bodyPr>
          <a:lstStyle/>
          <a:p>
            <a:pPr algn="ctr"/>
            <a:r>
              <a:rPr lang="en-US" sz="1200" dirty="0"/>
              <a:t>Kajiado</a:t>
            </a:r>
          </a:p>
          <a:p>
            <a:pPr algn="ctr"/>
            <a:r>
              <a:rPr lang="en-US" sz="1200" dirty="0"/>
              <a:t>32</a:t>
            </a:r>
          </a:p>
        </p:txBody>
      </p:sp>
      <p:sp>
        <p:nvSpPr>
          <p:cNvPr id="78" name="TextBox 77">
            <a:extLst>
              <a:ext uri="{FF2B5EF4-FFF2-40B4-BE49-F238E27FC236}">
                <a16:creationId xmlns:a16="http://schemas.microsoft.com/office/drawing/2014/main" id="{00D4B6B0-E12B-DB5A-2FFD-4D3587ADB2F4}"/>
              </a:ext>
            </a:extLst>
          </p:cNvPr>
          <p:cNvSpPr txBox="1"/>
          <p:nvPr/>
        </p:nvSpPr>
        <p:spPr>
          <a:xfrm>
            <a:off x="2664109" y="4387308"/>
            <a:ext cx="865981" cy="461665"/>
          </a:xfrm>
          <a:prstGeom prst="rect">
            <a:avLst/>
          </a:prstGeom>
          <a:noFill/>
        </p:spPr>
        <p:txBody>
          <a:bodyPr wrap="square">
            <a:spAutoFit/>
          </a:bodyPr>
          <a:lstStyle/>
          <a:p>
            <a:pPr algn="ctr"/>
            <a:r>
              <a:rPr lang="en-US" sz="1200" dirty="0"/>
              <a:t>Narok</a:t>
            </a:r>
          </a:p>
          <a:p>
            <a:pPr algn="ctr"/>
            <a:r>
              <a:rPr lang="en-US" sz="1200" dirty="0"/>
              <a:t>26</a:t>
            </a:r>
          </a:p>
        </p:txBody>
      </p:sp>
      <p:sp>
        <p:nvSpPr>
          <p:cNvPr id="79" name="TextBox 78">
            <a:extLst>
              <a:ext uri="{FF2B5EF4-FFF2-40B4-BE49-F238E27FC236}">
                <a16:creationId xmlns:a16="http://schemas.microsoft.com/office/drawing/2014/main" id="{1BC2A4E5-AB28-E150-3746-A407C712B786}"/>
              </a:ext>
            </a:extLst>
          </p:cNvPr>
          <p:cNvSpPr txBox="1"/>
          <p:nvPr/>
        </p:nvSpPr>
        <p:spPr>
          <a:xfrm>
            <a:off x="3870326" y="4421570"/>
            <a:ext cx="927475" cy="461665"/>
          </a:xfrm>
          <a:prstGeom prst="rect">
            <a:avLst/>
          </a:prstGeom>
          <a:noFill/>
        </p:spPr>
        <p:txBody>
          <a:bodyPr wrap="square">
            <a:spAutoFit/>
          </a:bodyPr>
          <a:lstStyle/>
          <a:p>
            <a:pPr algn="ctr"/>
            <a:r>
              <a:rPr lang="en-US" sz="1200" dirty="0">
                <a:solidFill>
                  <a:schemeClr val="tx2"/>
                </a:solidFill>
              </a:rPr>
              <a:t>Machakos</a:t>
            </a:r>
          </a:p>
          <a:p>
            <a:pPr algn="ctr"/>
            <a:r>
              <a:rPr lang="en-US" sz="1200" dirty="0">
                <a:solidFill>
                  <a:schemeClr val="tx2"/>
                </a:solidFill>
              </a:rPr>
              <a:t>41</a:t>
            </a:r>
          </a:p>
        </p:txBody>
      </p:sp>
      <p:sp>
        <p:nvSpPr>
          <p:cNvPr id="82" name="TextBox 81">
            <a:extLst>
              <a:ext uri="{FF2B5EF4-FFF2-40B4-BE49-F238E27FC236}">
                <a16:creationId xmlns:a16="http://schemas.microsoft.com/office/drawing/2014/main" id="{56A3A438-D5F7-48AB-BE03-68717B13746C}"/>
              </a:ext>
            </a:extLst>
          </p:cNvPr>
          <p:cNvSpPr txBox="1"/>
          <p:nvPr/>
        </p:nvSpPr>
        <p:spPr>
          <a:xfrm>
            <a:off x="4058740" y="3397035"/>
            <a:ext cx="865981" cy="461665"/>
          </a:xfrm>
          <a:prstGeom prst="rect">
            <a:avLst/>
          </a:prstGeom>
          <a:noFill/>
        </p:spPr>
        <p:txBody>
          <a:bodyPr wrap="square">
            <a:spAutoFit/>
          </a:bodyPr>
          <a:lstStyle/>
          <a:p>
            <a:pPr algn="ctr"/>
            <a:r>
              <a:rPr lang="en-US" sz="1200" dirty="0">
                <a:solidFill>
                  <a:schemeClr val="tx2"/>
                </a:solidFill>
              </a:rPr>
              <a:t>Meru</a:t>
            </a:r>
          </a:p>
          <a:p>
            <a:pPr algn="ctr"/>
            <a:r>
              <a:rPr lang="en-US" sz="1200" dirty="0">
                <a:solidFill>
                  <a:schemeClr val="tx2"/>
                </a:solidFill>
              </a:rPr>
              <a:t>(35)</a:t>
            </a:r>
          </a:p>
        </p:txBody>
      </p:sp>
      <p:sp>
        <p:nvSpPr>
          <p:cNvPr id="85" name="TextBox 84">
            <a:extLst>
              <a:ext uri="{FF2B5EF4-FFF2-40B4-BE49-F238E27FC236}">
                <a16:creationId xmlns:a16="http://schemas.microsoft.com/office/drawing/2014/main" id="{B814A221-42B1-DFAD-D862-802A4495CEFF}"/>
              </a:ext>
            </a:extLst>
          </p:cNvPr>
          <p:cNvSpPr txBox="1"/>
          <p:nvPr/>
        </p:nvSpPr>
        <p:spPr>
          <a:xfrm>
            <a:off x="6479520" y="3179219"/>
            <a:ext cx="1346201" cy="461665"/>
          </a:xfrm>
          <a:prstGeom prst="rect">
            <a:avLst/>
          </a:prstGeom>
          <a:noFill/>
        </p:spPr>
        <p:txBody>
          <a:bodyPr wrap="square">
            <a:spAutoFit/>
          </a:bodyPr>
          <a:lstStyle/>
          <a:p>
            <a:pPr algn="ctr"/>
            <a:r>
              <a:rPr lang="en-US" sz="1200" dirty="0" err="1"/>
              <a:t>Tharaka</a:t>
            </a:r>
            <a:r>
              <a:rPr lang="en-US" sz="1200" dirty="0"/>
              <a:t>-Nithi</a:t>
            </a:r>
          </a:p>
          <a:p>
            <a:pPr algn="ctr"/>
            <a:r>
              <a:rPr lang="en-US" sz="1200" dirty="0"/>
              <a:t>(25)</a:t>
            </a:r>
          </a:p>
        </p:txBody>
      </p:sp>
      <p:cxnSp>
        <p:nvCxnSpPr>
          <p:cNvPr id="86" name="Straight Connector 85">
            <a:extLst>
              <a:ext uri="{FF2B5EF4-FFF2-40B4-BE49-F238E27FC236}">
                <a16:creationId xmlns:a16="http://schemas.microsoft.com/office/drawing/2014/main" id="{4EC54454-20D6-966F-6A31-A292AF6280AD}"/>
              </a:ext>
            </a:extLst>
          </p:cNvPr>
          <p:cNvCxnSpPr>
            <a:cxnSpLocks/>
          </p:cNvCxnSpPr>
          <p:nvPr/>
        </p:nvCxnSpPr>
        <p:spPr>
          <a:xfrm flipV="1">
            <a:off x="4600575" y="3379005"/>
            <a:ext cx="2135056" cy="52884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90" name="TextBox 89">
            <a:extLst>
              <a:ext uri="{FF2B5EF4-FFF2-40B4-BE49-F238E27FC236}">
                <a16:creationId xmlns:a16="http://schemas.microsoft.com/office/drawing/2014/main" id="{C98B5443-C603-BC02-72E1-3A710E4E705E}"/>
              </a:ext>
            </a:extLst>
          </p:cNvPr>
          <p:cNvSpPr txBox="1"/>
          <p:nvPr/>
        </p:nvSpPr>
        <p:spPr>
          <a:xfrm>
            <a:off x="6802921" y="4316413"/>
            <a:ext cx="865981" cy="461665"/>
          </a:xfrm>
          <a:prstGeom prst="rect">
            <a:avLst/>
          </a:prstGeom>
          <a:noFill/>
        </p:spPr>
        <p:txBody>
          <a:bodyPr wrap="square">
            <a:spAutoFit/>
          </a:bodyPr>
          <a:lstStyle/>
          <a:p>
            <a:pPr algn="ctr"/>
            <a:r>
              <a:rPr lang="en-US" sz="1200" dirty="0"/>
              <a:t>Embu</a:t>
            </a:r>
          </a:p>
          <a:p>
            <a:pPr algn="ctr"/>
            <a:r>
              <a:rPr lang="en-US" sz="1200" dirty="0"/>
              <a:t>(44)</a:t>
            </a:r>
          </a:p>
        </p:txBody>
      </p:sp>
      <p:cxnSp>
        <p:nvCxnSpPr>
          <p:cNvPr id="91" name="Straight Connector 90">
            <a:extLst>
              <a:ext uri="{FF2B5EF4-FFF2-40B4-BE49-F238E27FC236}">
                <a16:creationId xmlns:a16="http://schemas.microsoft.com/office/drawing/2014/main" id="{5DBA388D-061E-6686-0D3A-789B8C470D25}"/>
              </a:ext>
            </a:extLst>
          </p:cNvPr>
          <p:cNvCxnSpPr>
            <a:cxnSpLocks/>
          </p:cNvCxnSpPr>
          <p:nvPr/>
        </p:nvCxnSpPr>
        <p:spPr>
          <a:xfrm>
            <a:off x="4383088" y="4244070"/>
            <a:ext cx="2539224" cy="23958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97" name="TextBox 96">
            <a:extLst>
              <a:ext uri="{FF2B5EF4-FFF2-40B4-BE49-F238E27FC236}">
                <a16:creationId xmlns:a16="http://schemas.microsoft.com/office/drawing/2014/main" id="{79533FDC-F41A-DB5F-5E0C-E3FD1A838B3C}"/>
              </a:ext>
            </a:extLst>
          </p:cNvPr>
          <p:cNvSpPr txBox="1"/>
          <p:nvPr/>
        </p:nvSpPr>
        <p:spPr>
          <a:xfrm>
            <a:off x="6749257" y="3676381"/>
            <a:ext cx="865981" cy="461665"/>
          </a:xfrm>
          <a:prstGeom prst="rect">
            <a:avLst/>
          </a:prstGeom>
          <a:noFill/>
        </p:spPr>
        <p:txBody>
          <a:bodyPr wrap="square">
            <a:spAutoFit/>
          </a:bodyPr>
          <a:lstStyle/>
          <a:p>
            <a:pPr algn="ctr"/>
            <a:r>
              <a:rPr lang="en-US" sz="1200" dirty="0"/>
              <a:t>Kirinyaga</a:t>
            </a:r>
          </a:p>
          <a:p>
            <a:pPr algn="ctr"/>
            <a:r>
              <a:rPr lang="en-US" sz="1200" dirty="0"/>
              <a:t>(56)</a:t>
            </a:r>
          </a:p>
        </p:txBody>
      </p:sp>
      <p:cxnSp>
        <p:nvCxnSpPr>
          <p:cNvPr id="98" name="Straight Connector 97">
            <a:extLst>
              <a:ext uri="{FF2B5EF4-FFF2-40B4-BE49-F238E27FC236}">
                <a16:creationId xmlns:a16="http://schemas.microsoft.com/office/drawing/2014/main" id="{5DF1ED6D-D68D-FC75-C60E-1C199562E16B}"/>
              </a:ext>
            </a:extLst>
          </p:cNvPr>
          <p:cNvCxnSpPr>
            <a:cxnSpLocks/>
          </p:cNvCxnSpPr>
          <p:nvPr/>
        </p:nvCxnSpPr>
        <p:spPr>
          <a:xfrm flipV="1">
            <a:off x="4104624" y="3816908"/>
            <a:ext cx="2654546" cy="36370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3" name="TextBox 102">
            <a:extLst>
              <a:ext uri="{FF2B5EF4-FFF2-40B4-BE49-F238E27FC236}">
                <a16:creationId xmlns:a16="http://schemas.microsoft.com/office/drawing/2014/main" id="{DD27FA09-4E09-0510-4FA7-8CAF622C8588}"/>
              </a:ext>
            </a:extLst>
          </p:cNvPr>
          <p:cNvSpPr txBox="1"/>
          <p:nvPr/>
        </p:nvSpPr>
        <p:spPr>
          <a:xfrm>
            <a:off x="2398813" y="5678475"/>
            <a:ext cx="865981" cy="677108"/>
          </a:xfrm>
          <a:prstGeom prst="rect">
            <a:avLst/>
          </a:prstGeom>
          <a:noFill/>
        </p:spPr>
        <p:txBody>
          <a:bodyPr wrap="square">
            <a:spAutoFit/>
          </a:bodyPr>
          <a:lstStyle/>
          <a:p>
            <a:pPr algn="ctr"/>
            <a:r>
              <a:rPr lang="en-US" sz="1200" dirty="0"/>
              <a:t>Nyeri</a:t>
            </a:r>
          </a:p>
          <a:p>
            <a:pPr algn="ctr"/>
            <a:r>
              <a:rPr lang="en-US" sz="1200" dirty="0"/>
              <a:t>(52)</a:t>
            </a:r>
          </a:p>
          <a:p>
            <a:pPr algn="ctr"/>
            <a:endParaRPr lang="en-US" sz="1400" dirty="0"/>
          </a:p>
        </p:txBody>
      </p:sp>
      <p:sp>
        <p:nvSpPr>
          <p:cNvPr id="104" name="TextBox 103">
            <a:extLst>
              <a:ext uri="{FF2B5EF4-FFF2-40B4-BE49-F238E27FC236}">
                <a16:creationId xmlns:a16="http://schemas.microsoft.com/office/drawing/2014/main" id="{1A58117E-DE8E-396D-5EC0-ADB41AB39E31}"/>
              </a:ext>
            </a:extLst>
          </p:cNvPr>
          <p:cNvSpPr txBox="1"/>
          <p:nvPr/>
        </p:nvSpPr>
        <p:spPr>
          <a:xfrm>
            <a:off x="2932095" y="3823867"/>
            <a:ext cx="865981" cy="461665"/>
          </a:xfrm>
          <a:prstGeom prst="rect">
            <a:avLst/>
          </a:prstGeom>
          <a:noFill/>
        </p:spPr>
        <p:txBody>
          <a:bodyPr wrap="square">
            <a:spAutoFit/>
          </a:bodyPr>
          <a:lstStyle/>
          <a:p>
            <a:pPr algn="ctr"/>
            <a:r>
              <a:rPr lang="en-US" sz="1200" dirty="0">
                <a:solidFill>
                  <a:schemeClr val="bg1"/>
                </a:solidFill>
              </a:rPr>
              <a:t>Nakuru</a:t>
            </a:r>
          </a:p>
          <a:p>
            <a:pPr algn="ctr"/>
            <a:r>
              <a:rPr lang="en-US" sz="1200" dirty="0">
                <a:solidFill>
                  <a:schemeClr val="bg1"/>
                </a:solidFill>
              </a:rPr>
              <a:t>51</a:t>
            </a:r>
          </a:p>
        </p:txBody>
      </p:sp>
      <p:sp>
        <p:nvSpPr>
          <p:cNvPr id="105" name="TextBox 104">
            <a:extLst>
              <a:ext uri="{FF2B5EF4-FFF2-40B4-BE49-F238E27FC236}">
                <a16:creationId xmlns:a16="http://schemas.microsoft.com/office/drawing/2014/main" id="{D1686372-8BDE-3647-8A52-43AF1811D0F9}"/>
              </a:ext>
            </a:extLst>
          </p:cNvPr>
          <p:cNvSpPr txBox="1"/>
          <p:nvPr/>
        </p:nvSpPr>
        <p:spPr>
          <a:xfrm>
            <a:off x="2014543" y="5302837"/>
            <a:ext cx="1353334" cy="461665"/>
          </a:xfrm>
          <a:prstGeom prst="rect">
            <a:avLst/>
          </a:prstGeom>
          <a:noFill/>
        </p:spPr>
        <p:txBody>
          <a:bodyPr wrap="square">
            <a:spAutoFit/>
          </a:bodyPr>
          <a:lstStyle/>
          <a:p>
            <a:pPr algn="ctr"/>
            <a:r>
              <a:rPr lang="en-US" sz="1200" dirty="0" err="1"/>
              <a:t>Nyandarua</a:t>
            </a:r>
            <a:endParaRPr lang="en-US" sz="1200" dirty="0"/>
          </a:p>
          <a:p>
            <a:pPr algn="ctr"/>
            <a:r>
              <a:rPr lang="en-US" sz="1200" dirty="0"/>
              <a:t>45</a:t>
            </a:r>
          </a:p>
        </p:txBody>
      </p:sp>
      <p:sp>
        <p:nvSpPr>
          <p:cNvPr id="106" name="TextBox 105">
            <a:extLst>
              <a:ext uri="{FF2B5EF4-FFF2-40B4-BE49-F238E27FC236}">
                <a16:creationId xmlns:a16="http://schemas.microsoft.com/office/drawing/2014/main" id="{72B5EF9F-7B76-C082-7C8A-487E76F7DDDA}"/>
              </a:ext>
            </a:extLst>
          </p:cNvPr>
          <p:cNvSpPr txBox="1"/>
          <p:nvPr/>
        </p:nvSpPr>
        <p:spPr>
          <a:xfrm>
            <a:off x="3699359" y="5736444"/>
            <a:ext cx="865981" cy="646331"/>
          </a:xfrm>
          <a:prstGeom prst="rect">
            <a:avLst/>
          </a:prstGeom>
          <a:noFill/>
        </p:spPr>
        <p:txBody>
          <a:bodyPr wrap="square">
            <a:spAutoFit/>
          </a:bodyPr>
          <a:lstStyle/>
          <a:p>
            <a:pPr algn="ctr"/>
            <a:r>
              <a:rPr lang="en-US" sz="1200" dirty="0"/>
              <a:t>Nairobi</a:t>
            </a:r>
          </a:p>
          <a:p>
            <a:pPr algn="ctr"/>
            <a:r>
              <a:rPr lang="en-US" sz="1200" dirty="0"/>
              <a:t>City</a:t>
            </a:r>
          </a:p>
          <a:p>
            <a:pPr algn="ctr"/>
            <a:r>
              <a:rPr lang="en-US" sz="1200" dirty="0"/>
              <a:t>44</a:t>
            </a:r>
          </a:p>
        </p:txBody>
      </p:sp>
      <p:sp>
        <p:nvSpPr>
          <p:cNvPr id="107" name="TextBox 106">
            <a:extLst>
              <a:ext uri="{FF2B5EF4-FFF2-40B4-BE49-F238E27FC236}">
                <a16:creationId xmlns:a16="http://schemas.microsoft.com/office/drawing/2014/main" id="{BBC09329-7227-11CA-F6BE-FFCE04127B1D}"/>
              </a:ext>
            </a:extLst>
          </p:cNvPr>
          <p:cNvSpPr txBox="1"/>
          <p:nvPr/>
        </p:nvSpPr>
        <p:spPr>
          <a:xfrm>
            <a:off x="3280333" y="5580454"/>
            <a:ext cx="865981" cy="461665"/>
          </a:xfrm>
          <a:prstGeom prst="rect">
            <a:avLst/>
          </a:prstGeom>
          <a:noFill/>
        </p:spPr>
        <p:txBody>
          <a:bodyPr wrap="square">
            <a:spAutoFit/>
          </a:bodyPr>
          <a:lstStyle/>
          <a:p>
            <a:pPr algn="ctr"/>
            <a:r>
              <a:rPr lang="en-US" sz="1200" dirty="0"/>
              <a:t>Kiambu</a:t>
            </a:r>
          </a:p>
          <a:p>
            <a:pPr algn="ctr"/>
            <a:r>
              <a:rPr lang="en-US" sz="1200" dirty="0"/>
              <a:t>40</a:t>
            </a:r>
          </a:p>
        </p:txBody>
      </p:sp>
      <p:cxnSp>
        <p:nvCxnSpPr>
          <p:cNvPr id="108" name="Straight Connector 107">
            <a:extLst>
              <a:ext uri="{FF2B5EF4-FFF2-40B4-BE49-F238E27FC236}">
                <a16:creationId xmlns:a16="http://schemas.microsoft.com/office/drawing/2014/main" id="{C7E80B58-D1C9-1BE9-2497-7BC7D60D6B25}"/>
              </a:ext>
            </a:extLst>
          </p:cNvPr>
          <p:cNvCxnSpPr>
            <a:cxnSpLocks/>
          </p:cNvCxnSpPr>
          <p:nvPr/>
        </p:nvCxnSpPr>
        <p:spPr>
          <a:xfrm flipH="1" flipV="1">
            <a:off x="3832524" y="4652403"/>
            <a:ext cx="432179" cy="115302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BDC87583-393F-730B-6AE0-88679B009D8E}"/>
              </a:ext>
            </a:extLst>
          </p:cNvPr>
          <p:cNvCxnSpPr>
            <a:cxnSpLocks/>
          </p:cNvCxnSpPr>
          <p:nvPr/>
        </p:nvCxnSpPr>
        <p:spPr>
          <a:xfrm flipH="1" flipV="1">
            <a:off x="3778391" y="4468481"/>
            <a:ext cx="188370" cy="120686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21" name="TextBox 120">
            <a:extLst>
              <a:ext uri="{FF2B5EF4-FFF2-40B4-BE49-F238E27FC236}">
                <a16:creationId xmlns:a16="http://schemas.microsoft.com/office/drawing/2014/main" id="{ACA12473-50FE-71D2-EB5A-98A0C01CEDD2}"/>
              </a:ext>
            </a:extLst>
          </p:cNvPr>
          <p:cNvSpPr txBox="1"/>
          <p:nvPr/>
        </p:nvSpPr>
        <p:spPr>
          <a:xfrm>
            <a:off x="2257984" y="4902983"/>
            <a:ext cx="865981" cy="461665"/>
          </a:xfrm>
          <a:prstGeom prst="rect">
            <a:avLst/>
          </a:prstGeom>
          <a:noFill/>
        </p:spPr>
        <p:txBody>
          <a:bodyPr wrap="square">
            <a:spAutoFit/>
          </a:bodyPr>
          <a:lstStyle/>
          <a:p>
            <a:pPr algn="ctr"/>
            <a:r>
              <a:rPr lang="en-US" sz="1200" dirty="0" err="1"/>
              <a:t>Bomet</a:t>
            </a:r>
            <a:endParaRPr lang="en-US" sz="1200" dirty="0"/>
          </a:p>
          <a:p>
            <a:pPr algn="ctr"/>
            <a:r>
              <a:rPr lang="en-US" sz="1200" dirty="0"/>
              <a:t>28</a:t>
            </a:r>
          </a:p>
        </p:txBody>
      </p:sp>
      <p:cxnSp>
        <p:nvCxnSpPr>
          <p:cNvPr id="122" name="Straight Connector 121">
            <a:extLst>
              <a:ext uri="{FF2B5EF4-FFF2-40B4-BE49-F238E27FC236}">
                <a16:creationId xmlns:a16="http://schemas.microsoft.com/office/drawing/2014/main" id="{47C71274-38D5-B539-6D1E-3209408245CB}"/>
              </a:ext>
            </a:extLst>
          </p:cNvPr>
          <p:cNvCxnSpPr>
            <a:cxnSpLocks/>
          </p:cNvCxnSpPr>
          <p:nvPr/>
        </p:nvCxnSpPr>
        <p:spPr>
          <a:xfrm flipV="1">
            <a:off x="2802457" y="4309161"/>
            <a:ext cx="51317" cy="64278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25" name="TextBox 124">
            <a:extLst>
              <a:ext uri="{FF2B5EF4-FFF2-40B4-BE49-F238E27FC236}">
                <a16:creationId xmlns:a16="http://schemas.microsoft.com/office/drawing/2014/main" id="{6489D1A9-D3C6-2D27-79FC-3ECD769AB246}"/>
              </a:ext>
            </a:extLst>
          </p:cNvPr>
          <p:cNvSpPr txBox="1"/>
          <p:nvPr/>
        </p:nvSpPr>
        <p:spPr>
          <a:xfrm>
            <a:off x="1210605" y="5019702"/>
            <a:ext cx="865981" cy="461665"/>
          </a:xfrm>
          <a:prstGeom prst="rect">
            <a:avLst/>
          </a:prstGeom>
          <a:noFill/>
        </p:spPr>
        <p:txBody>
          <a:bodyPr wrap="square">
            <a:spAutoFit/>
          </a:bodyPr>
          <a:lstStyle/>
          <a:p>
            <a:pPr algn="ctr"/>
            <a:r>
              <a:rPr lang="en-US" sz="1200" dirty="0"/>
              <a:t>Migori</a:t>
            </a:r>
          </a:p>
          <a:p>
            <a:pPr algn="ctr"/>
            <a:r>
              <a:rPr lang="en-US" sz="1200" dirty="0"/>
              <a:t>73</a:t>
            </a:r>
          </a:p>
        </p:txBody>
      </p:sp>
      <p:cxnSp>
        <p:nvCxnSpPr>
          <p:cNvPr id="126" name="Straight Connector 125">
            <a:extLst>
              <a:ext uri="{FF2B5EF4-FFF2-40B4-BE49-F238E27FC236}">
                <a16:creationId xmlns:a16="http://schemas.microsoft.com/office/drawing/2014/main" id="{DABAFE45-C1F9-1D1A-8144-90DB5B19CB45}"/>
              </a:ext>
            </a:extLst>
          </p:cNvPr>
          <p:cNvCxnSpPr>
            <a:cxnSpLocks/>
          </p:cNvCxnSpPr>
          <p:nvPr/>
        </p:nvCxnSpPr>
        <p:spPr>
          <a:xfrm flipV="1">
            <a:off x="1788253" y="4535495"/>
            <a:ext cx="574060" cy="516956"/>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29" name="TextBox 128">
            <a:extLst>
              <a:ext uri="{FF2B5EF4-FFF2-40B4-BE49-F238E27FC236}">
                <a16:creationId xmlns:a16="http://schemas.microsoft.com/office/drawing/2014/main" id="{5E9669FC-48BC-147D-1E8A-11249619A34A}"/>
              </a:ext>
            </a:extLst>
          </p:cNvPr>
          <p:cNvSpPr txBox="1"/>
          <p:nvPr/>
        </p:nvSpPr>
        <p:spPr>
          <a:xfrm>
            <a:off x="1292852" y="4618520"/>
            <a:ext cx="865981" cy="461665"/>
          </a:xfrm>
          <a:prstGeom prst="rect">
            <a:avLst/>
          </a:prstGeom>
          <a:noFill/>
        </p:spPr>
        <p:txBody>
          <a:bodyPr wrap="square">
            <a:spAutoFit/>
          </a:bodyPr>
          <a:lstStyle/>
          <a:p>
            <a:pPr algn="ctr"/>
            <a:r>
              <a:rPr lang="en-US" sz="1200" dirty="0" err="1"/>
              <a:t>Kisii</a:t>
            </a:r>
            <a:endParaRPr lang="en-US" sz="1200" dirty="0"/>
          </a:p>
          <a:p>
            <a:pPr algn="ctr"/>
            <a:r>
              <a:rPr lang="en-US" sz="1200" dirty="0"/>
              <a:t>40</a:t>
            </a:r>
          </a:p>
        </p:txBody>
      </p:sp>
      <p:cxnSp>
        <p:nvCxnSpPr>
          <p:cNvPr id="130" name="Straight Connector 129">
            <a:extLst>
              <a:ext uri="{FF2B5EF4-FFF2-40B4-BE49-F238E27FC236}">
                <a16:creationId xmlns:a16="http://schemas.microsoft.com/office/drawing/2014/main" id="{D6E388FB-A30F-854D-FFE6-2E4CC7988829}"/>
              </a:ext>
            </a:extLst>
          </p:cNvPr>
          <p:cNvCxnSpPr>
            <a:cxnSpLocks/>
          </p:cNvCxnSpPr>
          <p:nvPr/>
        </p:nvCxnSpPr>
        <p:spPr>
          <a:xfrm flipV="1">
            <a:off x="1894950" y="4352715"/>
            <a:ext cx="630021" cy="372062"/>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33" name="TextBox 132">
            <a:extLst>
              <a:ext uri="{FF2B5EF4-FFF2-40B4-BE49-F238E27FC236}">
                <a16:creationId xmlns:a16="http://schemas.microsoft.com/office/drawing/2014/main" id="{A65D5302-6DEB-8ADF-09E8-3B11E4037EB9}"/>
              </a:ext>
            </a:extLst>
          </p:cNvPr>
          <p:cNvSpPr txBox="1"/>
          <p:nvPr/>
        </p:nvSpPr>
        <p:spPr>
          <a:xfrm>
            <a:off x="1758330" y="4938682"/>
            <a:ext cx="865981" cy="461665"/>
          </a:xfrm>
          <a:prstGeom prst="rect">
            <a:avLst/>
          </a:prstGeom>
          <a:noFill/>
        </p:spPr>
        <p:txBody>
          <a:bodyPr wrap="square">
            <a:spAutoFit/>
          </a:bodyPr>
          <a:lstStyle/>
          <a:p>
            <a:pPr algn="ctr"/>
            <a:r>
              <a:rPr lang="en-US" sz="1200" dirty="0" err="1"/>
              <a:t>Nyamira</a:t>
            </a:r>
            <a:endParaRPr lang="en-US" sz="1200" dirty="0"/>
          </a:p>
          <a:p>
            <a:pPr algn="ctr"/>
            <a:r>
              <a:rPr lang="en-US" sz="1200" dirty="0"/>
              <a:t>42</a:t>
            </a:r>
          </a:p>
        </p:txBody>
      </p:sp>
      <p:cxnSp>
        <p:nvCxnSpPr>
          <p:cNvPr id="134" name="Straight Connector 133">
            <a:extLst>
              <a:ext uri="{FF2B5EF4-FFF2-40B4-BE49-F238E27FC236}">
                <a16:creationId xmlns:a16="http://schemas.microsoft.com/office/drawing/2014/main" id="{447D38E2-B69A-234B-5A13-578A020C7E56}"/>
              </a:ext>
            </a:extLst>
          </p:cNvPr>
          <p:cNvCxnSpPr>
            <a:cxnSpLocks/>
          </p:cNvCxnSpPr>
          <p:nvPr/>
        </p:nvCxnSpPr>
        <p:spPr>
          <a:xfrm flipV="1">
            <a:off x="2395835" y="4271459"/>
            <a:ext cx="258447" cy="73704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39" name="TextBox 138">
            <a:extLst>
              <a:ext uri="{FF2B5EF4-FFF2-40B4-BE49-F238E27FC236}">
                <a16:creationId xmlns:a16="http://schemas.microsoft.com/office/drawing/2014/main" id="{7DFB5F6E-5CA2-F883-00A8-24C9882DABBE}"/>
              </a:ext>
            </a:extLst>
          </p:cNvPr>
          <p:cNvSpPr txBox="1"/>
          <p:nvPr/>
        </p:nvSpPr>
        <p:spPr>
          <a:xfrm>
            <a:off x="689523" y="4564063"/>
            <a:ext cx="924651" cy="461665"/>
          </a:xfrm>
          <a:prstGeom prst="rect">
            <a:avLst/>
          </a:prstGeom>
          <a:noFill/>
        </p:spPr>
        <p:txBody>
          <a:bodyPr wrap="square">
            <a:spAutoFit/>
          </a:bodyPr>
          <a:lstStyle/>
          <a:p>
            <a:pPr algn="ctr"/>
            <a:r>
              <a:rPr lang="en-US" sz="1200" dirty="0" err="1"/>
              <a:t>Homa</a:t>
            </a:r>
            <a:r>
              <a:rPr lang="en-US" sz="1200" dirty="0"/>
              <a:t> Bay</a:t>
            </a:r>
          </a:p>
          <a:p>
            <a:pPr algn="ctr"/>
            <a:r>
              <a:rPr lang="en-US" sz="1200" dirty="0"/>
              <a:t>61</a:t>
            </a:r>
          </a:p>
        </p:txBody>
      </p:sp>
      <p:cxnSp>
        <p:nvCxnSpPr>
          <p:cNvPr id="140" name="Straight Connector 139">
            <a:extLst>
              <a:ext uri="{FF2B5EF4-FFF2-40B4-BE49-F238E27FC236}">
                <a16:creationId xmlns:a16="http://schemas.microsoft.com/office/drawing/2014/main" id="{0602DBC3-F1F4-8AE9-20D2-DDC7107E8AA8}"/>
              </a:ext>
            </a:extLst>
          </p:cNvPr>
          <p:cNvCxnSpPr>
            <a:cxnSpLocks/>
          </p:cNvCxnSpPr>
          <p:nvPr/>
        </p:nvCxnSpPr>
        <p:spPr>
          <a:xfrm flipV="1">
            <a:off x="1459468" y="4239145"/>
            <a:ext cx="772580" cy="38734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DE2D8599-5969-29BC-6039-4726FA9899A3}"/>
              </a:ext>
            </a:extLst>
          </p:cNvPr>
          <p:cNvCxnSpPr>
            <a:cxnSpLocks/>
          </p:cNvCxnSpPr>
          <p:nvPr/>
        </p:nvCxnSpPr>
        <p:spPr>
          <a:xfrm flipV="1">
            <a:off x="2967605" y="4020595"/>
            <a:ext cx="646352" cy="133412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847C7E4A-A9E9-EB04-B78B-F89CD0BD9A38}"/>
              </a:ext>
            </a:extLst>
          </p:cNvPr>
          <p:cNvCxnSpPr>
            <a:cxnSpLocks/>
          </p:cNvCxnSpPr>
          <p:nvPr/>
        </p:nvCxnSpPr>
        <p:spPr>
          <a:xfrm flipV="1">
            <a:off x="2941638" y="4083240"/>
            <a:ext cx="925524" cy="163872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61" name="TextBox 160">
            <a:extLst>
              <a:ext uri="{FF2B5EF4-FFF2-40B4-BE49-F238E27FC236}">
                <a16:creationId xmlns:a16="http://schemas.microsoft.com/office/drawing/2014/main" id="{3A86F6CD-E651-6EDA-6D86-8E420564385D}"/>
              </a:ext>
            </a:extLst>
          </p:cNvPr>
          <p:cNvSpPr txBox="1"/>
          <p:nvPr/>
        </p:nvSpPr>
        <p:spPr>
          <a:xfrm>
            <a:off x="67314" y="3833813"/>
            <a:ext cx="865981" cy="461665"/>
          </a:xfrm>
          <a:prstGeom prst="rect">
            <a:avLst/>
          </a:prstGeom>
          <a:noFill/>
        </p:spPr>
        <p:txBody>
          <a:bodyPr wrap="square">
            <a:spAutoFit/>
          </a:bodyPr>
          <a:lstStyle/>
          <a:p>
            <a:pPr algn="ctr"/>
            <a:r>
              <a:rPr lang="en-US" sz="1200" dirty="0"/>
              <a:t>Siaya</a:t>
            </a:r>
          </a:p>
          <a:p>
            <a:pPr algn="ctr"/>
            <a:r>
              <a:rPr lang="en-US" sz="1200" dirty="0"/>
              <a:t>63</a:t>
            </a:r>
          </a:p>
        </p:txBody>
      </p:sp>
      <p:sp>
        <p:nvSpPr>
          <p:cNvPr id="162" name="TextBox 161">
            <a:extLst>
              <a:ext uri="{FF2B5EF4-FFF2-40B4-BE49-F238E27FC236}">
                <a16:creationId xmlns:a16="http://schemas.microsoft.com/office/drawing/2014/main" id="{4B9DA9EE-60C5-9542-7B8B-035C7B0B38BD}"/>
              </a:ext>
            </a:extLst>
          </p:cNvPr>
          <p:cNvSpPr txBox="1"/>
          <p:nvPr/>
        </p:nvSpPr>
        <p:spPr>
          <a:xfrm>
            <a:off x="1036325" y="2483916"/>
            <a:ext cx="1022821" cy="461665"/>
          </a:xfrm>
          <a:prstGeom prst="rect">
            <a:avLst/>
          </a:prstGeom>
          <a:noFill/>
        </p:spPr>
        <p:txBody>
          <a:bodyPr wrap="square">
            <a:spAutoFit/>
          </a:bodyPr>
          <a:lstStyle/>
          <a:p>
            <a:pPr algn="ctr"/>
            <a:r>
              <a:rPr lang="en-US" sz="1200" dirty="0" err="1"/>
              <a:t>Uasin</a:t>
            </a:r>
            <a:r>
              <a:rPr lang="en-US" sz="1200" dirty="0"/>
              <a:t> Gishu</a:t>
            </a:r>
          </a:p>
          <a:p>
            <a:pPr algn="ctr"/>
            <a:r>
              <a:rPr lang="en-US" sz="1200" dirty="0"/>
              <a:t>37</a:t>
            </a:r>
          </a:p>
        </p:txBody>
      </p:sp>
      <p:sp>
        <p:nvSpPr>
          <p:cNvPr id="163" name="TextBox 162">
            <a:extLst>
              <a:ext uri="{FF2B5EF4-FFF2-40B4-BE49-F238E27FC236}">
                <a16:creationId xmlns:a16="http://schemas.microsoft.com/office/drawing/2014/main" id="{960DEA85-367A-876B-C601-80377A2368B9}"/>
              </a:ext>
            </a:extLst>
          </p:cNvPr>
          <p:cNvSpPr txBox="1"/>
          <p:nvPr/>
        </p:nvSpPr>
        <p:spPr>
          <a:xfrm>
            <a:off x="1792723" y="1889605"/>
            <a:ext cx="1074291" cy="646331"/>
          </a:xfrm>
          <a:prstGeom prst="rect">
            <a:avLst/>
          </a:prstGeom>
          <a:noFill/>
        </p:spPr>
        <p:txBody>
          <a:bodyPr wrap="square">
            <a:spAutoFit/>
          </a:bodyPr>
          <a:lstStyle/>
          <a:p>
            <a:pPr algn="ctr"/>
            <a:r>
              <a:rPr lang="en-US" sz="1200" dirty="0" err="1"/>
              <a:t>Elgeyo</a:t>
            </a:r>
            <a:r>
              <a:rPr lang="en-US" sz="1200" dirty="0"/>
              <a:t>/ Marakwet</a:t>
            </a:r>
          </a:p>
          <a:p>
            <a:pPr algn="ctr"/>
            <a:r>
              <a:rPr lang="en-US" sz="1200" dirty="0"/>
              <a:t>33</a:t>
            </a:r>
          </a:p>
        </p:txBody>
      </p:sp>
      <p:sp>
        <p:nvSpPr>
          <p:cNvPr id="164" name="TextBox 163">
            <a:extLst>
              <a:ext uri="{FF2B5EF4-FFF2-40B4-BE49-F238E27FC236}">
                <a16:creationId xmlns:a16="http://schemas.microsoft.com/office/drawing/2014/main" id="{CB0A8CF3-C1B9-9AFC-4F5C-6CD0454279F6}"/>
              </a:ext>
            </a:extLst>
          </p:cNvPr>
          <p:cNvSpPr txBox="1"/>
          <p:nvPr/>
        </p:nvSpPr>
        <p:spPr>
          <a:xfrm>
            <a:off x="292184" y="2525105"/>
            <a:ext cx="865981" cy="461665"/>
          </a:xfrm>
          <a:prstGeom prst="rect">
            <a:avLst/>
          </a:prstGeom>
          <a:noFill/>
        </p:spPr>
        <p:txBody>
          <a:bodyPr wrap="square">
            <a:spAutoFit/>
          </a:bodyPr>
          <a:lstStyle/>
          <a:p>
            <a:pPr algn="ctr"/>
            <a:r>
              <a:rPr lang="en-US" sz="1200" dirty="0"/>
              <a:t>Bungoma</a:t>
            </a:r>
          </a:p>
          <a:p>
            <a:pPr algn="ctr"/>
            <a:r>
              <a:rPr lang="en-US" sz="1200" dirty="0"/>
              <a:t>55</a:t>
            </a:r>
          </a:p>
        </p:txBody>
      </p:sp>
      <p:sp>
        <p:nvSpPr>
          <p:cNvPr id="165" name="TextBox 164">
            <a:extLst>
              <a:ext uri="{FF2B5EF4-FFF2-40B4-BE49-F238E27FC236}">
                <a16:creationId xmlns:a16="http://schemas.microsoft.com/office/drawing/2014/main" id="{B8793442-F9DC-A6ED-E5C8-76AD6DD777C4}"/>
              </a:ext>
            </a:extLst>
          </p:cNvPr>
          <p:cNvSpPr txBox="1"/>
          <p:nvPr/>
        </p:nvSpPr>
        <p:spPr>
          <a:xfrm>
            <a:off x="965789" y="1996322"/>
            <a:ext cx="1075736" cy="461665"/>
          </a:xfrm>
          <a:prstGeom prst="rect">
            <a:avLst/>
          </a:prstGeom>
          <a:noFill/>
        </p:spPr>
        <p:txBody>
          <a:bodyPr wrap="square">
            <a:spAutoFit/>
          </a:bodyPr>
          <a:lstStyle/>
          <a:p>
            <a:pPr algn="ctr"/>
            <a:r>
              <a:rPr lang="en-US" sz="1200" dirty="0"/>
              <a:t>Trans </a:t>
            </a:r>
            <a:r>
              <a:rPr lang="en-US" sz="1200" dirty="0" err="1"/>
              <a:t>Nzoia</a:t>
            </a:r>
            <a:endParaRPr lang="en-US" sz="1200" dirty="0"/>
          </a:p>
          <a:p>
            <a:pPr algn="ctr"/>
            <a:r>
              <a:rPr lang="en-US" sz="1200" dirty="0"/>
              <a:t>42</a:t>
            </a:r>
          </a:p>
        </p:txBody>
      </p:sp>
      <p:sp>
        <p:nvSpPr>
          <p:cNvPr id="166" name="TextBox 165">
            <a:extLst>
              <a:ext uri="{FF2B5EF4-FFF2-40B4-BE49-F238E27FC236}">
                <a16:creationId xmlns:a16="http://schemas.microsoft.com/office/drawing/2014/main" id="{BEE3FDD8-C78E-CB81-9356-41F3B01E0C02}"/>
              </a:ext>
            </a:extLst>
          </p:cNvPr>
          <p:cNvSpPr txBox="1"/>
          <p:nvPr/>
        </p:nvSpPr>
        <p:spPr>
          <a:xfrm>
            <a:off x="2897981" y="3169314"/>
            <a:ext cx="865981" cy="461665"/>
          </a:xfrm>
          <a:prstGeom prst="rect">
            <a:avLst/>
          </a:prstGeom>
          <a:noFill/>
        </p:spPr>
        <p:txBody>
          <a:bodyPr wrap="square">
            <a:spAutoFit/>
          </a:bodyPr>
          <a:lstStyle/>
          <a:p>
            <a:pPr algn="ctr"/>
            <a:r>
              <a:rPr lang="en-US" sz="1200" dirty="0">
                <a:solidFill>
                  <a:schemeClr val="bg1"/>
                </a:solidFill>
              </a:rPr>
              <a:t>Baringo</a:t>
            </a:r>
          </a:p>
          <a:p>
            <a:pPr algn="ctr"/>
            <a:r>
              <a:rPr lang="en-US" sz="1200" dirty="0">
                <a:solidFill>
                  <a:schemeClr val="bg1"/>
                </a:solidFill>
              </a:rPr>
              <a:t>55</a:t>
            </a:r>
          </a:p>
        </p:txBody>
      </p:sp>
      <p:sp>
        <p:nvSpPr>
          <p:cNvPr id="167" name="TextBox 166">
            <a:extLst>
              <a:ext uri="{FF2B5EF4-FFF2-40B4-BE49-F238E27FC236}">
                <a16:creationId xmlns:a16="http://schemas.microsoft.com/office/drawing/2014/main" id="{C4497B52-6DA9-8217-84CE-0CD5502A1CC4}"/>
              </a:ext>
            </a:extLst>
          </p:cNvPr>
          <p:cNvSpPr txBox="1"/>
          <p:nvPr/>
        </p:nvSpPr>
        <p:spPr>
          <a:xfrm>
            <a:off x="3375368" y="3403024"/>
            <a:ext cx="865981" cy="461665"/>
          </a:xfrm>
          <a:prstGeom prst="rect">
            <a:avLst/>
          </a:prstGeom>
          <a:noFill/>
        </p:spPr>
        <p:txBody>
          <a:bodyPr wrap="square">
            <a:spAutoFit/>
          </a:bodyPr>
          <a:lstStyle/>
          <a:p>
            <a:pPr algn="ctr"/>
            <a:r>
              <a:rPr lang="en-US" sz="1200" dirty="0">
                <a:solidFill>
                  <a:schemeClr val="bg1"/>
                </a:solidFill>
              </a:rPr>
              <a:t>Laikipia</a:t>
            </a:r>
          </a:p>
          <a:p>
            <a:pPr algn="ctr"/>
            <a:r>
              <a:rPr lang="en-US" sz="1200" dirty="0">
                <a:solidFill>
                  <a:schemeClr val="bg1"/>
                </a:solidFill>
              </a:rPr>
              <a:t>50</a:t>
            </a:r>
          </a:p>
        </p:txBody>
      </p:sp>
      <p:sp>
        <p:nvSpPr>
          <p:cNvPr id="168" name="TextBox 167">
            <a:extLst>
              <a:ext uri="{FF2B5EF4-FFF2-40B4-BE49-F238E27FC236}">
                <a16:creationId xmlns:a16="http://schemas.microsoft.com/office/drawing/2014/main" id="{7EED0B96-979E-CA1E-ADF6-0F15FC233C34}"/>
              </a:ext>
            </a:extLst>
          </p:cNvPr>
          <p:cNvSpPr txBox="1"/>
          <p:nvPr/>
        </p:nvSpPr>
        <p:spPr>
          <a:xfrm>
            <a:off x="7040380" y="4757475"/>
            <a:ext cx="865981" cy="461665"/>
          </a:xfrm>
          <a:prstGeom prst="rect">
            <a:avLst/>
          </a:prstGeom>
          <a:noFill/>
        </p:spPr>
        <p:txBody>
          <a:bodyPr wrap="square">
            <a:spAutoFit/>
          </a:bodyPr>
          <a:lstStyle/>
          <a:p>
            <a:pPr algn="ctr"/>
            <a:r>
              <a:rPr lang="en-US" sz="1200" dirty="0" err="1"/>
              <a:t>Murang’a</a:t>
            </a:r>
            <a:endParaRPr lang="en-US" sz="1200" dirty="0"/>
          </a:p>
          <a:p>
            <a:pPr algn="ctr"/>
            <a:r>
              <a:rPr lang="en-US" sz="1200" dirty="0"/>
              <a:t>(47)</a:t>
            </a:r>
          </a:p>
        </p:txBody>
      </p:sp>
      <p:cxnSp>
        <p:nvCxnSpPr>
          <p:cNvPr id="170" name="Straight Connector 169">
            <a:extLst>
              <a:ext uri="{FF2B5EF4-FFF2-40B4-BE49-F238E27FC236}">
                <a16:creationId xmlns:a16="http://schemas.microsoft.com/office/drawing/2014/main" id="{32D0F053-B0E8-DFDA-8B80-729C26BDAD38}"/>
              </a:ext>
            </a:extLst>
          </p:cNvPr>
          <p:cNvCxnSpPr>
            <a:cxnSpLocks/>
          </p:cNvCxnSpPr>
          <p:nvPr/>
        </p:nvCxnSpPr>
        <p:spPr>
          <a:xfrm>
            <a:off x="3917955" y="4360999"/>
            <a:ext cx="3232145" cy="53328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72" name="TextBox 171">
            <a:extLst>
              <a:ext uri="{FF2B5EF4-FFF2-40B4-BE49-F238E27FC236}">
                <a16:creationId xmlns:a16="http://schemas.microsoft.com/office/drawing/2014/main" id="{58A3DD31-6D21-762B-DC72-2115D1B53E4E}"/>
              </a:ext>
            </a:extLst>
          </p:cNvPr>
          <p:cNvSpPr txBox="1"/>
          <p:nvPr/>
        </p:nvSpPr>
        <p:spPr>
          <a:xfrm>
            <a:off x="2462062" y="2502188"/>
            <a:ext cx="801394" cy="646331"/>
          </a:xfrm>
          <a:prstGeom prst="rect">
            <a:avLst/>
          </a:prstGeom>
          <a:noFill/>
        </p:spPr>
        <p:txBody>
          <a:bodyPr wrap="square">
            <a:spAutoFit/>
          </a:bodyPr>
          <a:lstStyle/>
          <a:p>
            <a:pPr algn="ctr"/>
            <a:r>
              <a:rPr lang="en-US" sz="1200" dirty="0">
                <a:solidFill>
                  <a:schemeClr val="tx2"/>
                </a:solidFill>
              </a:rPr>
              <a:t>West Pokot</a:t>
            </a:r>
          </a:p>
          <a:p>
            <a:pPr algn="ctr"/>
            <a:r>
              <a:rPr lang="en-US" sz="1200" dirty="0">
                <a:solidFill>
                  <a:schemeClr val="tx2"/>
                </a:solidFill>
              </a:rPr>
              <a:t>46</a:t>
            </a:r>
          </a:p>
        </p:txBody>
      </p:sp>
      <p:cxnSp>
        <p:nvCxnSpPr>
          <p:cNvPr id="173" name="Straight Connector 172">
            <a:extLst>
              <a:ext uri="{FF2B5EF4-FFF2-40B4-BE49-F238E27FC236}">
                <a16:creationId xmlns:a16="http://schemas.microsoft.com/office/drawing/2014/main" id="{9281572A-49E2-D403-BF2E-5224185FFD51}"/>
              </a:ext>
            </a:extLst>
          </p:cNvPr>
          <p:cNvCxnSpPr>
            <a:cxnSpLocks/>
          </p:cNvCxnSpPr>
          <p:nvPr/>
        </p:nvCxnSpPr>
        <p:spPr>
          <a:xfrm>
            <a:off x="2366344" y="2482065"/>
            <a:ext cx="615377" cy="72347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a:extLst>
              <a:ext uri="{FF2B5EF4-FFF2-40B4-BE49-F238E27FC236}">
                <a16:creationId xmlns:a16="http://schemas.microsoft.com/office/drawing/2014/main" id="{2DA967EC-344C-4DA5-5188-5C0FA8226E1C}"/>
              </a:ext>
            </a:extLst>
          </p:cNvPr>
          <p:cNvCxnSpPr>
            <a:cxnSpLocks/>
          </p:cNvCxnSpPr>
          <p:nvPr/>
        </p:nvCxnSpPr>
        <p:spPr>
          <a:xfrm>
            <a:off x="1782686" y="2244638"/>
            <a:ext cx="873912" cy="92718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 name="Straight Connector 177">
            <a:extLst>
              <a:ext uri="{FF2B5EF4-FFF2-40B4-BE49-F238E27FC236}">
                <a16:creationId xmlns:a16="http://schemas.microsoft.com/office/drawing/2014/main" id="{3B4DEFC2-5C95-7CB7-9AE2-382F740A3F11}"/>
              </a:ext>
            </a:extLst>
          </p:cNvPr>
          <p:cNvCxnSpPr>
            <a:cxnSpLocks/>
          </p:cNvCxnSpPr>
          <p:nvPr/>
        </p:nvCxnSpPr>
        <p:spPr>
          <a:xfrm>
            <a:off x="1811863" y="2736115"/>
            <a:ext cx="1062637" cy="634282"/>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8EC91797-ACF8-E879-C22D-E61E895AA554}"/>
              </a:ext>
            </a:extLst>
          </p:cNvPr>
          <p:cNvCxnSpPr>
            <a:cxnSpLocks/>
          </p:cNvCxnSpPr>
          <p:nvPr/>
        </p:nvCxnSpPr>
        <p:spPr>
          <a:xfrm>
            <a:off x="1000899" y="2761631"/>
            <a:ext cx="1429809" cy="53282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89" name="TextBox 188">
            <a:extLst>
              <a:ext uri="{FF2B5EF4-FFF2-40B4-BE49-F238E27FC236}">
                <a16:creationId xmlns:a16="http://schemas.microsoft.com/office/drawing/2014/main" id="{23DD353D-E326-C10E-8F6E-4F07D2525F03}"/>
              </a:ext>
            </a:extLst>
          </p:cNvPr>
          <p:cNvSpPr txBox="1"/>
          <p:nvPr/>
        </p:nvSpPr>
        <p:spPr>
          <a:xfrm>
            <a:off x="1125937" y="4134820"/>
            <a:ext cx="865981" cy="461665"/>
          </a:xfrm>
          <a:prstGeom prst="rect">
            <a:avLst/>
          </a:prstGeom>
          <a:noFill/>
        </p:spPr>
        <p:txBody>
          <a:bodyPr wrap="square">
            <a:spAutoFit/>
          </a:bodyPr>
          <a:lstStyle/>
          <a:p>
            <a:pPr algn="ctr"/>
            <a:r>
              <a:rPr lang="en-US" sz="1200" dirty="0"/>
              <a:t>Kericho</a:t>
            </a:r>
          </a:p>
          <a:p>
            <a:pPr algn="ctr"/>
            <a:r>
              <a:rPr lang="en-US" sz="1200" dirty="0"/>
              <a:t>31</a:t>
            </a:r>
          </a:p>
        </p:txBody>
      </p:sp>
      <p:sp>
        <p:nvSpPr>
          <p:cNvPr id="190" name="TextBox 189">
            <a:extLst>
              <a:ext uri="{FF2B5EF4-FFF2-40B4-BE49-F238E27FC236}">
                <a16:creationId xmlns:a16="http://schemas.microsoft.com/office/drawing/2014/main" id="{B56AC990-D98B-D958-142F-4C311E799926}"/>
              </a:ext>
            </a:extLst>
          </p:cNvPr>
          <p:cNvSpPr txBox="1"/>
          <p:nvPr/>
        </p:nvSpPr>
        <p:spPr>
          <a:xfrm>
            <a:off x="211762" y="3034495"/>
            <a:ext cx="865981" cy="461665"/>
          </a:xfrm>
          <a:prstGeom prst="rect">
            <a:avLst/>
          </a:prstGeom>
          <a:noFill/>
        </p:spPr>
        <p:txBody>
          <a:bodyPr wrap="square">
            <a:spAutoFit/>
          </a:bodyPr>
          <a:lstStyle/>
          <a:p>
            <a:pPr algn="ctr"/>
            <a:r>
              <a:rPr lang="en-US" sz="1200" dirty="0"/>
              <a:t>Busia</a:t>
            </a:r>
          </a:p>
          <a:p>
            <a:pPr algn="ctr"/>
            <a:r>
              <a:rPr lang="en-US" sz="1200" dirty="0"/>
              <a:t>53</a:t>
            </a:r>
          </a:p>
        </p:txBody>
      </p:sp>
      <p:sp>
        <p:nvSpPr>
          <p:cNvPr id="191" name="TextBox 190">
            <a:extLst>
              <a:ext uri="{FF2B5EF4-FFF2-40B4-BE49-F238E27FC236}">
                <a16:creationId xmlns:a16="http://schemas.microsoft.com/office/drawing/2014/main" id="{58C7238F-5264-4744-9A9E-78735368FA86}"/>
              </a:ext>
            </a:extLst>
          </p:cNvPr>
          <p:cNvSpPr txBox="1"/>
          <p:nvPr/>
        </p:nvSpPr>
        <p:spPr>
          <a:xfrm>
            <a:off x="685243" y="3365798"/>
            <a:ext cx="865981" cy="461665"/>
          </a:xfrm>
          <a:prstGeom prst="rect">
            <a:avLst/>
          </a:prstGeom>
          <a:noFill/>
        </p:spPr>
        <p:txBody>
          <a:bodyPr wrap="square">
            <a:spAutoFit/>
          </a:bodyPr>
          <a:lstStyle/>
          <a:p>
            <a:pPr algn="ctr"/>
            <a:r>
              <a:rPr lang="en-US" sz="1200" dirty="0"/>
              <a:t>Kakamega</a:t>
            </a:r>
          </a:p>
          <a:p>
            <a:pPr algn="ctr"/>
            <a:r>
              <a:rPr lang="en-US" sz="1200" dirty="0"/>
              <a:t>45</a:t>
            </a:r>
          </a:p>
        </p:txBody>
      </p:sp>
      <p:sp>
        <p:nvSpPr>
          <p:cNvPr id="192" name="TextBox 191">
            <a:extLst>
              <a:ext uri="{FF2B5EF4-FFF2-40B4-BE49-F238E27FC236}">
                <a16:creationId xmlns:a16="http://schemas.microsoft.com/office/drawing/2014/main" id="{34245643-207B-2B8D-0849-E6FD22491BB6}"/>
              </a:ext>
            </a:extLst>
          </p:cNvPr>
          <p:cNvSpPr txBox="1"/>
          <p:nvPr/>
        </p:nvSpPr>
        <p:spPr>
          <a:xfrm>
            <a:off x="1000899" y="2917340"/>
            <a:ext cx="865981" cy="461665"/>
          </a:xfrm>
          <a:prstGeom prst="rect">
            <a:avLst/>
          </a:prstGeom>
          <a:noFill/>
        </p:spPr>
        <p:txBody>
          <a:bodyPr wrap="square">
            <a:spAutoFit/>
          </a:bodyPr>
          <a:lstStyle/>
          <a:p>
            <a:pPr algn="ctr"/>
            <a:r>
              <a:rPr lang="en-US" sz="1200" dirty="0"/>
              <a:t>Nandi</a:t>
            </a:r>
          </a:p>
          <a:p>
            <a:pPr algn="ctr"/>
            <a:r>
              <a:rPr lang="en-US" sz="1200" dirty="0"/>
              <a:t>39</a:t>
            </a:r>
          </a:p>
        </p:txBody>
      </p:sp>
      <p:cxnSp>
        <p:nvCxnSpPr>
          <p:cNvPr id="193" name="Straight Connector 192">
            <a:extLst>
              <a:ext uri="{FF2B5EF4-FFF2-40B4-BE49-F238E27FC236}">
                <a16:creationId xmlns:a16="http://schemas.microsoft.com/office/drawing/2014/main" id="{5728956D-65C2-BA26-3E49-E7D8CF6264BD}"/>
              </a:ext>
            </a:extLst>
          </p:cNvPr>
          <p:cNvCxnSpPr>
            <a:cxnSpLocks/>
          </p:cNvCxnSpPr>
          <p:nvPr/>
        </p:nvCxnSpPr>
        <p:spPr>
          <a:xfrm>
            <a:off x="1631040" y="3127795"/>
            <a:ext cx="1119322" cy="50512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F77EAC52-060B-8EFE-ADD5-F75105410A18}"/>
              </a:ext>
            </a:extLst>
          </p:cNvPr>
          <p:cNvCxnSpPr>
            <a:cxnSpLocks/>
          </p:cNvCxnSpPr>
          <p:nvPr/>
        </p:nvCxnSpPr>
        <p:spPr>
          <a:xfrm>
            <a:off x="1454828" y="3517106"/>
            <a:ext cx="1081203" cy="13736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D7C92601-EB65-407C-66C0-C99FFFFF4D61}"/>
              </a:ext>
            </a:extLst>
          </p:cNvPr>
          <p:cNvCxnSpPr>
            <a:cxnSpLocks/>
          </p:cNvCxnSpPr>
          <p:nvPr/>
        </p:nvCxnSpPr>
        <p:spPr>
          <a:xfrm>
            <a:off x="885875" y="3191384"/>
            <a:ext cx="1331250" cy="3694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9B7E0C67-7661-90E3-B618-41FD090016EC}"/>
              </a:ext>
            </a:extLst>
          </p:cNvPr>
          <p:cNvCxnSpPr>
            <a:cxnSpLocks/>
          </p:cNvCxnSpPr>
          <p:nvPr/>
        </p:nvCxnSpPr>
        <p:spPr>
          <a:xfrm flipV="1">
            <a:off x="1816646" y="4059304"/>
            <a:ext cx="988287" cy="21215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218" name="TextBox 217">
            <a:extLst>
              <a:ext uri="{FF2B5EF4-FFF2-40B4-BE49-F238E27FC236}">
                <a16:creationId xmlns:a16="http://schemas.microsoft.com/office/drawing/2014/main" id="{BC4C3FC7-5A86-0FE0-09E8-B971B70DEF3D}"/>
              </a:ext>
            </a:extLst>
          </p:cNvPr>
          <p:cNvSpPr txBox="1"/>
          <p:nvPr/>
        </p:nvSpPr>
        <p:spPr>
          <a:xfrm>
            <a:off x="1202119" y="3508132"/>
            <a:ext cx="865981" cy="461665"/>
          </a:xfrm>
          <a:prstGeom prst="rect">
            <a:avLst/>
          </a:prstGeom>
          <a:noFill/>
        </p:spPr>
        <p:txBody>
          <a:bodyPr wrap="square">
            <a:spAutoFit/>
          </a:bodyPr>
          <a:lstStyle/>
          <a:p>
            <a:pPr algn="ctr"/>
            <a:r>
              <a:rPr lang="en-US" sz="1200" dirty="0" err="1"/>
              <a:t>Vihiga</a:t>
            </a:r>
            <a:endParaRPr lang="en-US" sz="1200" dirty="0"/>
          </a:p>
          <a:p>
            <a:pPr algn="ctr"/>
            <a:r>
              <a:rPr lang="en-US" sz="1200" dirty="0"/>
              <a:t>51</a:t>
            </a:r>
          </a:p>
        </p:txBody>
      </p:sp>
      <p:sp>
        <p:nvSpPr>
          <p:cNvPr id="219" name="TextBox 218">
            <a:extLst>
              <a:ext uri="{FF2B5EF4-FFF2-40B4-BE49-F238E27FC236}">
                <a16:creationId xmlns:a16="http://schemas.microsoft.com/office/drawing/2014/main" id="{18905469-9908-63A6-D096-AEA751C96513}"/>
              </a:ext>
            </a:extLst>
          </p:cNvPr>
          <p:cNvSpPr txBox="1"/>
          <p:nvPr/>
        </p:nvSpPr>
        <p:spPr>
          <a:xfrm>
            <a:off x="630885" y="4056852"/>
            <a:ext cx="865981" cy="461665"/>
          </a:xfrm>
          <a:prstGeom prst="rect">
            <a:avLst/>
          </a:prstGeom>
          <a:noFill/>
        </p:spPr>
        <p:txBody>
          <a:bodyPr wrap="square">
            <a:spAutoFit/>
          </a:bodyPr>
          <a:lstStyle/>
          <a:p>
            <a:pPr algn="ctr"/>
            <a:r>
              <a:rPr lang="en-US" sz="1200" dirty="0"/>
              <a:t>Kisumu</a:t>
            </a:r>
          </a:p>
          <a:p>
            <a:pPr algn="ctr"/>
            <a:r>
              <a:rPr lang="en-US" sz="1200" dirty="0"/>
              <a:t>45</a:t>
            </a:r>
          </a:p>
        </p:txBody>
      </p:sp>
      <p:cxnSp>
        <p:nvCxnSpPr>
          <p:cNvPr id="221" name="Straight Connector 220">
            <a:extLst>
              <a:ext uri="{FF2B5EF4-FFF2-40B4-BE49-F238E27FC236}">
                <a16:creationId xmlns:a16="http://schemas.microsoft.com/office/drawing/2014/main" id="{7C54C05D-63BA-FD68-3C83-796981C06435}"/>
              </a:ext>
            </a:extLst>
          </p:cNvPr>
          <p:cNvCxnSpPr>
            <a:cxnSpLocks/>
          </p:cNvCxnSpPr>
          <p:nvPr/>
        </p:nvCxnSpPr>
        <p:spPr>
          <a:xfrm flipV="1">
            <a:off x="1345190" y="3965673"/>
            <a:ext cx="1333345" cy="20605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6BD40DD2-F697-CD2F-5747-0710E1216664}"/>
              </a:ext>
            </a:extLst>
          </p:cNvPr>
          <p:cNvCxnSpPr>
            <a:cxnSpLocks/>
          </p:cNvCxnSpPr>
          <p:nvPr/>
        </p:nvCxnSpPr>
        <p:spPr>
          <a:xfrm>
            <a:off x="1857208" y="3687091"/>
            <a:ext cx="679617" cy="9906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A1813CC9-1A59-8622-1283-7CEE295D949D}"/>
              </a:ext>
            </a:extLst>
          </p:cNvPr>
          <p:cNvCxnSpPr>
            <a:cxnSpLocks/>
          </p:cNvCxnSpPr>
          <p:nvPr/>
        </p:nvCxnSpPr>
        <p:spPr>
          <a:xfrm flipV="1">
            <a:off x="702910" y="3876511"/>
            <a:ext cx="1570413" cy="124576"/>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itle 1">
            <a:extLst>
              <a:ext uri="{FF2B5EF4-FFF2-40B4-BE49-F238E27FC236}">
                <a16:creationId xmlns:a16="http://schemas.microsoft.com/office/drawing/2014/main" id="{4373621F-C569-E346-B7E5-31A69BEABFCC}"/>
              </a:ext>
            </a:extLst>
          </p:cNvPr>
          <p:cNvSpPr txBox="1">
            <a:spLocks/>
          </p:cNvSpPr>
          <p:nvPr/>
        </p:nvSpPr>
        <p:spPr>
          <a:xfrm>
            <a:off x="367769" y="77187"/>
            <a:ext cx="7886700" cy="441926"/>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a:lstStyle>
          <a:p>
            <a:pPr algn="l"/>
            <a:r>
              <a:rPr lang="en-US" dirty="0"/>
              <a:t>Under-5 Mortality by County</a:t>
            </a:r>
          </a:p>
        </p:txBody>
      </p:sp>
      <p:sp>
        <p:nvSpPr>
          <p:cNvPr id="7" name="Content Placeholder 2">
            <a:extLst>
              <a:ext uri="{FF2B5EF4-FFF2-40B4-BE49-F238E27FC236}">
                <a16:creationId xmlns:a16="http://schemas.microsoft.com/office/drawing/2014/main" id="{8718AA48-677C-344D-9F0C-4143E468B288}"/>
              </a:ext>
            </a:extLst>
          </p:cNvPr>
          <p:cNvSpPr>
            <a:spLocks noGrp="1"/>
          </p:cNvSpPr>
          <p:nvPr>
            <p:ph idx="1"/>
          </p:nvPr>
        </p:nvSpPr>
        <p:spPr>
          <a:xfrm>
            <a:off x="3923195" y="553287"/>
            <a:ext cx="4552378" cy="682544"/>
          </a:xfrm>
        </p:spPr>
        <p:txBody>
          <a:bodyPr>
            <a:normAutofit/>
          </a:bodyPr>
          <a:lstStyle/>
          <a:p>
            <a:pPr algn="l"/>
            <a:r>
              <a:rPr lang="en-US" dirty="0"/>
              <a:t>Deaths per 1,000 live births for the 10-year period before the survey </a:t>
            </a:r>
          </a:p>
        </p:txBody>
      </p:sp>
      <p:sp>
        <p:nvSpPr>
          <p:cNvPr id="3" name="TextBox 2">
            <a:extLst>
              <a:ext uri="{FF2B5EF4-FFF2-40B4-BE49-F238E27FC236}">
                <a16:creationId xmlns:a16="http://schemas.microsoft.com/office/drawing/2014/main" id="{72E9827C-8A2C-6EFB-721B-1E3ADD9D36E5}"/>
              </a:ext>
            </a:extLst>
          </p:cNvPr>
          <p:cNvSpPr txBox="1"/>
          <p:nvPr/>
        </p:nvSpPr>
        <p:spPr>
          <a:xfrm>
            <a:off x="6858000" y="5913275"/>
            <a:ext cx="2214652" cy="738664"/>
          </a:xfrm>
          <a:prstGeom prst="rect">
            <a:avLst/>
          </a:prstGeom>
          <a:noFill/>
        </p:spPr>
        <p:txBody>
          <a:bodyPr wrap="square">
            <a:spAutoFit/>
          </a:bodyPr>
          <a:lstStyle/>
          <a:p>
            <a:r>
              <a:rPr lang="en-US" sz="1400" i="1" dirty="0">
                <a:latin typeface="Source Sans Pro" panose="020B0503030403020204" pitchFamily="34" charset="0"/>
                <a:ea typeface="Source Sans Pro" panose="020B0503030403020204" pitchFamily="34" charset="0"/>
              </a:rPr>
              <a:t>Figures in parentheses are based on 25-49 unweighted cases.</a:t>
            </a:r>
          </a:p>
        </p:txBody>
      </p:sp>
    </p:spTree>
    <p:extLst>
      <p:ext uri="{BB962C8B-B14F-4D97-AF65-F5344CB8AC3E}">
        <p14:creationId xmlns:p14="http://schemas.microsoft.com/office/powerpoint/2010/main" val="339263542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8" y="181908"/>
            <a:ext cx="7886700" cy="930275"/>
          </a:xfrm>
        </p:spPr>
        <p:txBody>
          <a:bodyPr>
            <a:noAutofit/>
          </a:bodyPr>
          <a:lstStyle/>
          <a:p>
            <a:r>
              <a:rPr lang="en-US"/>
              <a:t>Childhood Mortality </a:t>
            </a:r>
            <a:br>
              <a:rPr lang="en-US"/>
            </a:br>
            <a:r>
              <a:rPr lang="en-US"/>
              <a:t>by Mother’s Age at Birth</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3870695873"/>
              </p:ext>
            </p:extLst>
          </p:nvPr>
        </p:nvGraphicFramePr>
        <p:xfrm>
          <a:off x="628649" y="1565793"/>
          <a:ext cx="7886699" cy="4315640"/>
        </p:xfrm>
        <a:graphic>
          <a:graphicData uri="http://schemas.openxmlformats.org/drawingml/2006/chart">
            <c:chart xmlns:c="http://schemas.openxmlformats.org/drawingml/2006/chart" xmlns:r="http://schemas.openxmlformats.org/officeDocument/2006/relationships" r:id="rId3"/>
          </a:graphicData>
        </a:graphic>
      </p:graphicFrame>
      <p:sp>
        <p:nvSpPr>
          <p:cNvPr id="6" name="Content Placeholder 2">
            <a:extLst>
              <a:ext uri="{FF2B5EF4-FFF2-40B4-BE49-F238E27FC236}">
                <a16:creationId xmlns:a16="http://schemas.microsoft.com/office/drawing/2014/main" id="{7025D00B-60EA-BCA6-2BAB-C345C0E8E0AD}"/>
              </a:ext>
            </a:extLst>
          </p:cNvPr>
          <p:cNvSpPr>
            <a:spLocks noGrp="1"/>
          </p:cNvSpPr>
          <p:nvPr>
            <p:ph idx="1"/>
          </p:nvPr>
        </p:nvSpPr>
        <p:spPr>
          <a:xfrm>
            <a:off x="628649" y="1230087"/>
            <a:ext cx="7886700" cy="337457"/>
          </a:xfrm>
        </p:spPr>
        <p:txBody>
          <a:bodyPr>
            <a:normAutofit lnSpcReduction="10000"/>
          </a:bodyPr>
          <a:lstStyle/>
          <a:p>
            <a:pPr algn="l"/>
            <a:r>
              <a:rPr lang="en-US"/>
              <a:t>Deaths per 1,000 live births for the 10-year period before the survey </a:t>
            </a:r>
          </a:p>
        </p:txBody>
      </p:sp>
      <p:sp>
        <p:nvSpPr>
          <p:cNvPr id="4" name="TextBox 3">
            <a:extLst>
              <a:ext uri="{FF2B5EF4-FFF2-40B4-BE49-F238E27FC236}">
                <a16:creationId xmlns:a16="http://schemas.microsoft.com/office/drawing/2014/main" id="{7296446F-9B52-45D8-BB9D-677B1480363A}"/>
              </a:ext>
            </a:extLst>
          </p:cNvPr>
          <p:cNvSpPr txBox="1"/>
          <p:nvPr/>
        </p:nvSpPr>
        <p:spPr>
          <a:xfrm>
            <a:off x="7436033" y="5079990"/>
            <a:ext cx="478971" cy="413656"/>
          </a:xfrm>
          <a:prstGeom prst="rect">
            <a:avLst/>
          </a:prstGeom>
        </p:spPr>
        <p:txBody>
          <a:bodyPr vert="horz" wrap="square" lIns="91440" tIns="45720" rIns="91440" bIns="45720" rtlCol="0" anchor="ctr">
            <a:normAutofit/>
          </a:bodyPr>
          <a:lstStyle/>
          <a:p>
            <a:pPr algn="l"/>
            <a:r>
              <a:rPr lang="en-US" sz="1800" b="1">
                <a:latin typeface="Source Sans Pro" panose="020B0503030403020204" pitchFamily="34" charset="0"/>
                <a:ea typeface="Source Sans Pro" panose="020B0503030403020204" pitchFamily="34" charset="0"/>
              </a:rPr>
              <a:t>*</a:t>
            </a:r>
          </a:p>
        </p:txBody>
      </p:sp>
      <p:sp>
        <p:nvSpPr>
          <p:cNvPr id="13" name="Content Placeholder 2">
            <a:extLst>
              <a:ext uri="{FF2B5EF4-FFF2-40B4-BE49-F238E27FC236}">
                <a16:creationId xmlns:a16="http://schemas.microsoft.com/office/drawing/2014/main" id="{4E2A267C-1713-E2C1-1C2E-B7E5380FC8E2}"/>
              </a:ext>
            </a:extLst>
          </p:cNvPr>
          <p:cNvSpPr txBox="1">
            <a:spLocks/>
          </p:cNvSpPr>
          <p:nvPr/>
        </p:nvSpPr>
        <p:spPr>
          <a:xfrm>
            <a:off x="628648" y="6097403"/>
            <a:ext cx="7886700" cy="762998"/>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400" dirty="0"/>
              <a:t>Figures in parentheses are based on 250–499 unweighted person-years  of exposure to the risk of death. An asterisk (*) indicates that a figure is based on fewer than 250 unweighted person-years of exposure to the risk of death and has been suppressed.</a:t>
            </a:r>
          </a:p>
        </p:txBody>
      </p:sp>
      <p:pic>
        <p:nvPicPr>
          <p:cNvPr id="8" name="Picture 7" descr="A picture containing text&#10;&#10;Description automatically generated">
            <a:extLst>
              <a:ext uri="{FF2B5EF4-FFF2-40B4-BE49-F238E27FC236}">
                <a16:creationId xmlns:a16="http://schemas.microsoft.com/office/drawing/2014/main" id="{8FCD4E05-CCDD-A325-2B01-14335D21C2F5}"/>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10" name="Content Placeholder 2">
            <a:extLst>
              <a:ext uri="{FF2B5EF4-FFF2-40B4-BE49-F238E27FC236}">
                <a16:creationId xmlns:a16="http://schemas.microsoft.com/office/drawing/2014/main" id="{2C83CAAA-2934-E117-F07E-CA47E84F62FD}"/>
              </a:ext>
            </a:extLst>
          </p:cNvPr>
          <p:cNvSpPr txBox="1">
            <a:spLocks/>
          </p:cNvSpPr>
          <p:nvPr/>
        </p:nvSpPr>
        <p:spPr>
          <a:xfrm>
            <a:off x="7416756" y="810929"/>
            <a:ext cx="1579639"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dirty="0">
                <a:solidFill>
                  <a:srgbClr val="009DDA"/>
                </a:solidFill>
              </a:rPr>
              <a:t>Indicators 3.2.1, 3.2.2</a:t>
            </a:r>
          </a:p>
        </p:txBody>
      </p:sp>
    </p:spTree>
    <p:extLst>
      <p:ext uri="{BB962C8B-B14F-4D97-AF65-F5344CB8AC3E}">
        <p14:creationId xmlns:p14="http://schemas.microsoft.com/office/powerpoint/2010/main" val="3556659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8" y="404792"/>
            <a:ext cx="7886700" cy="930275"/>
          </a:xfrm>
        </p:spPr>
        <p:txBody>
          <a:bodyPr>
            <a:noAutofit/>
          </a:bodyPr>
          <a:lstStyle/>
          <a:p>
            <a:r>
              <a:rPr lang="en-US"/>
              <a:t>Childhood Mortality </a:t>
            </a:r>
            <a:br>
              <a:rPr lang="en-US"/>
            </a:br>
            <a:r>
              <a:rPr lang="en-US"/>
              <a:t>by Birth Order</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1617847839"/>
              </p:ext>
            </p:extLst>
          </p:nvPr>
        </p:nvGraphicFramePr>
        <p:xfrm>
          <a:off x="628648" y="2001227"/>
          <a:ext cx="7886699" cy="4315640"/>
        </p:xfrm>
        <a:graphic>
          <a:graphicData uri="http://schemas.openxmlformats.org/drawingml/2006/chart">
            <c:chart xmlns:c="http://schemas.openxmlformats.org/drawingml/2006/chart" xmlns:r="http://schemas.openxmlformats.org/officeDocument/2006/relationships" r:id="rId3"/>
          </a:graphicData>
        </a:graphic>
      </p:graphicFrame>
      <p:sp>
        <p:nvSpPr>
          <p:cNvPr id="6" name="Content Placeholder 2">
            <a:extLst>
              <a:ext uri="{FF2B5EF4-FFF2-40B4-BE49-F238E27FC236}">
                <a16:creationId xmlns:a16="http://schemas.microsoft.com/office/drawing/2014/main" id="{7025D00B-60EA-BCA6-2BAB-C345C0E8E0AD}"/>
              </a:ext>
            </a:extLst>
          </p:cNvPr>
          <p:cNvSpPr>
            <a:spLocks noGrp="1"/>
          </p:cNvSpPr>
          <p:nvPr>
            <p:ph idx="1"/>
          </p:nvPr>
        </p:nvSpPr>
        <p:spPr>
          <a:xfrm>
            <a:off x="628648" y="1516719"/>
            <a:ext cx="7886700" cy="337457"/>
          </a:xfrm>
        </p:spPr>
        <p:txBody>
          <a:bodyPr>
            <a:normAutofit lnSpcReduction="10000"/>
          </a:bodyPr>
          <a:lstStyle/>
          <a:p>
            <a:pPr algn="l"/>
            <a:r>
              <a:rPr lang="en-US"/>
              <a:t>Deaths per 1,000 live births for the 10-year period before the survey </a:t>
            </a:r>
          </a:p>
        </p:txBody>
      </p:sp>
      <p:pic>
        <p:nvPicPr>
          <p:cNvPr id="3" name="Picture 2" descr="A picture containing text&#10;&#10;Description automatically generated">
            <a:extLst>
              <a:ext uri="{FF2B5EF4-FFF2-40B4-BE49-F238E27FC236}">
                <a16:creationId xmlns:a16="http://schemas.microsoft.com/office/drawing/2014/main" id="{4569334E-F00D-DFF6-30AB-8215BEB2CCCA}"/>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4" name="Content Placeholder 2">
            <a:extLst>
              <a:ext uri="{FF2B5EF4-FFF2-40B4-BE49-F238E27FC236}">
                <a16:creationId xmlns:a16="http://schemas.microsoft.com/office/drawing/2014/main" id="{83A00417-6395-3122-0DF5-9D6879C71C37}"/>
              </a:ext>
            </a:extLst>
          </p:cNvPr>
          <p:cNvSpPr txBox="1">
            <a:spLocks/>
          </p:cNvSpPr>
          <p:nvPr/>
        </p:nvSpPr>
        <p:spPr>
          <a:xfrm>
            <a:off x="7416756" y="805178"/>
            <a:ext cx="1579639"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dirty="0">
                <a:solidFill>
                  <a:srgbClr val="009DDA"/>
                </a:solidFill>
              </a:rPr>
              <a:t>Indicators 3.2.1, 3.2.2</a:t>
            </a:r>
          </a:p>
        </p:txBody>
      </p:sp>
    </p:spTree>
    <p:extLst>
      <p:ext uri="{BB962C8B-B14F-4D97-AF65-F5344CB8AC3E}">
        <p14:creationId xmlns:p14="http://schemas.microsoft.com/office/powerpoint/2010/main" val="332216100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8" y="404792"/>
            <a:ext cx="7886700" cy="930275"/>
          </a:xfrm>
        </p:spPr>
        <p:txBody>
          <a:bodyPr>
            <a:noAutofit/>
          </a:bodyPr>
          <a:lstStyle/>
          <a:p>
            <a:r>
              <a:rPr lang="en-US"/>
              <a:t>Childhood Mortality </a:t>
            </a:r>
            <a:br>
              <a:rPr lang="en-US"/>
            </a:br>
            <a:r>
              <a:rPr lang="en-US"/>
              <a:t>by Previous Birth Interval</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3816666670"/>
              </p:ext>
            </p:extLst>
          </p:nvPr>
        </p:nvGraphicFramePr>
        <p:xfrm>
          <a:off x="628648" y="2001227"/>
          <a:ext cx="7886699" cy="4315640"/>
        </p:xfrm>
        <a:graphic>
          <a:graphicData uri="http://schemas.openxmlformats.org/drawingml/2006/chart">
            <c:chart xmlns:c="http://schemas.openxmlformats.org/drawingml/2006/chart" xmlns:r="http://schemas.openxmlformats.org/officeDocument/2006/relationships" r:id="rId3"/>
          </a:graphicData>
        </a:graphic>
      </p:graphicFrame>
      <p:sp>
        <p:nvSpPr>
          <p:cNvPr id="6" name="Content Placeholder 2">
            <a:extLst>
              <a:ext uri="{FF2B5EF4-FFF2-40B4-BE49-F238E27FC236}">
                <a16:creationId xmlns:a16="http://schemas.microsoft.com/office/drawing/2014/main" id="{7025D00B-60EA-BCA6-2BAB-C345C0E8E0AD}"/>
              </a:ext>
            </a:extLst>
          </p:cNvPr>
          <p:cNvSpPr>
            <a:spLocks noGrp="1"/>
          </p:cNvSpPr>
          <p:nvPr>
            <p:ph idx="1"/>
          </p:nvPr>
        </p:nvSpPr>
        <p:spPr>
          <a:xfrm>
            <a:off x="628648" y="1516719"/>
            <a:ext cx="7886700" cy="337457"/>
          </a:xfrm>
        </p:spPr>
        <p:txBody>
          <a:bodyPr>
            <a:normAutofit lnSpcReduction="10000"/>
          </a:bodyPr>
          <a:lstStyle/>
          <a:p>
            <a:pPr algn="l"/>
            <a:r>
              <a:rPr lang="en-US"/>
              <a:t>Deaths per 1,000 live births for the 10-year period before the survey </a:t>
            </a:r>
          </a:p>
        </p:txBody>
      </p:sp>
      <p:pic>
        <p:nvPicPr>
          <p:cNvPr id="3" name="Picture 2" descr="A picture containing text&#10;&#10;Description automatically generated">
            <a:extLst>
              <a:ext uri="{FF2B5EF4-FFF2-40B4-BE49-F238E27FC236}">
                <a16:creationId xmlns:a16="http://schemas.microsoft.com/office/drawing/2014/main" id="{A0869D8F-81A2-69CB-3C4E-CE744500C67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4" name="Content Placeholder 2">
            <a:extLst>
              <a:ext uri="{FF2B5EF4-FFF2-40B4-BE49-F238E27FC236}">
                <a16:creationId xmlns:a16="http://schemas.microsoft.com/office/drawing/2014/main" id="{C3AD93FF-3E1E-081A-C62D-1E568DFEA415}"/>
              </a:ext>
            </a:extLst>
          </p:cNvPr>
          <p:cNvSpPr txBox="1">
            <a:spLocks/>
          </p:cNvSpPr>
          <p:nvPr/>
        </p:nvSpPr>
        <p:spPr>
          <a:xfrm>
            <a:off x="7416756" y="808399"/>
            <a:ext cx="1579639"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dirty="0">
                <a:solidFill>
                  <a:srgbClr val="009DDA"/>
                </a:solidFill>
              </a:rPr>
              <a:t>Indicators 3.2.1, 3.2.2</a:t>
            </a:r>
          </a:p>
        </p:txBody>
      </p:sp>
    </p:spTree>
    <p:extLst>
      <p:ext uri="{BB962C8B-B14F-4D97-AF65-F5344CB8AC3E}">
        <p14:creationId xmlns:p14="http://schemas.microsoft.com/office/powerpoint/2010/main" val="355315540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50121B-D4A7-C426-32A4-BF0987433026}"/>
              </a:ext>
            </a:extLst>
          </p:cNvPr>
          <p:cNvSpPr>
            <a:spLocks noGrp="1"/>
          </p:cNvSpPr>
          <p:nvPr>
            <p:ph type="title"/>
          </p:nvPr>
        </p:nvSpPr>
        <p:spPr/>
        <p:txBody>
          <a:bodyPr/>
          <a:lstStyle/>
          <a:p>
            <a:r>
              <a:rPr lang="en-US"/>
              <a:t>Perinatal Mortality</a:t>
            </a:r>
          </a:p>
        </p:txBody>
      </p:sp>
      <p:sp>
        <p:nvSpPr>
          <p:cNvPr id="3" name="Content Placeholder 2">
            <a:extLst>
              <a:ext uri="{FF2B5EF4-FFF2-40B4-BE49-F238E27FC236}">
                <a16:creationId xmlns:a16="http://schemas.microsoft.com/office/drawing/2014/main" id="{B6340F88-FDE5-D8FA-4CB8-7065B97BFE6B}"/>
              </a:ext>
            </a:extLst>
          </p:cNvPr>
          <p:cNvSpPr>
            <a:spLocks noGrp="1"/>
          </p:cNvSpPr>
          <p:nvPr>
            <p:ph idx="1"/>
          </p:nvPr>
        </p:nvSpPr>
        <p:spPr>
          <a:xfrm>
            <a:off x="628650" y="1208314"/>
            <a:ext cx="7886700" cy="5018315"/>
          </a:xfrm>
        </p:spPr>
        <p:txBody>
          <a:bodyPr>
            <a:normAutofit fontScale="92500" lnSpcReduction="10000"/>
          </a:bodyPr>
          <a:lstStyle/>
          <a:p>
            <a:pPr>
              <a:lnSpc>
                <a:spcPct val="110000"/>
              </a:lnSpc>
            </a:pPr>
            <a:r>
              <a:rPr lang="en-US" sz="2800" b="1" i="0" dirty="0"/>
              <a:t>Stillbirths: </a:t>
            </a:r>
            <a:r>
              <a:rPr lang="en-US" sz="2800" i="0" dirty="0"/>
              <a:t>Fetal deaths in pregnancies lasting 28 or more weeks</a:t>
            </a:r>
          </a:p>
          <a:p>
            <a:pPr>
              <a:lnSpc>
                <a:spcPct val="110000"/>
              </a:lnSpc>
            </a:pPr>
            <a:r>
              <a:rPr lang="en-US" sz="2800" b="1" i="0" dirty="0"/>
              <a:t>Early neonatal deaths:</a:t>
            </a:r>
            <a:r>
              <a:rPr lang="en-US" sz="2800" i="0" dirty="0"/>
              <a:t> Deaths at age 0-6 days among live-born children</a:t>
            </a:r>
          </a:p>
          <a:p>
            <a:pPr>
              <a:lnSpc>
                <a:spcPct val="110000"/>
              </a:lnSpc>
            </a:pPr>
            <a:r>
              <a:rPr lang="en-US" sz="2800" b="1" i="0" dirty="0"/>
              <a:t>Stillbirth rate:</a:t>
            </a:r>
            <a:r>
              <a:rPr lang="en-US" sz="2800" i="0" dirty="0"/>
              <a:t> Number of stillbirths per 1,000 pregnancies lasting 28 or more weeks</a:t>
            </a:r>
          </a:p>
          <a:p>
            <a:pPr>
              <a:lnSpc>
                <a:spcPct val="110000"/>
              </a:lnSpc>
            </a:pPr>
            <a:r>
              <a:rPr lang="en-US" sz="2800" b="1" i="0" dirty="0"/>
              <a:t>Early neonatal death rate: </a:t>
            </a:r>
            <a:r>
              <a:rPr lang="en-US" sz="2800" i="0" dirty="0"/>
              <a:t>Number of early neonatal deaths per 1,000 live births</a:t>
            </a:r>
          </a:p>
          <a:p>
            <a:pPr>
              <a:lnSpc>
                <a:spcPct val="110000"/>
              </a:lnSpc>
            </a:pPr>
            <a:r>
              <a:rPr lang="en-US" sz="2800" b="1" i="0" dirty="0"/>
              <a:t>Perinatal mortality rate: </a:t>
            </a:r>
            <a:r>
              <a:rPr lang="en-US" sz="2800" i="0" dirty="0"/>
              <a:t>Number of stillbirths and early neonatal deaths per 1,000 pregnancies lasting 28 or more weeks</a:t>
            </a:r>
            <a:endParaRPr lang="en-US" sz="2800" b="1" i="0" dirty="0"/>
          </a:p>
          <a:p>
            <a:pPr>
              <a:lnSpc>
                <a:spcPct val="110000"/>
              </a:lnSpc>
            </a:pPr>
            <a:endParaRPr lang="en-US" sz="2800" b="1" i="0" dirty="0"/>
          </a:p>
        </p:txBody>
      </p:sp>
    </p:spTree>
    <p:extLst>
      <p:ext uri="{BB962C8B-B14F-4D97-AF65-F5344CB8AC3E}">
        <p14:creationId xmlns:p14="http://schemas.microsoft.com/office/powerpoint/2010/main" val="308697799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a:extLst>
              <a:ext uri="{FF2B5EF4-FFF2-40B4-BE49-F238E27FC236}">
                <a16:creationId xmlns:a16="http://schemas.microsoft.com/office/drawing/2014/main" id="{2D953FA9-CD59-752E-4FDA-CC41FF4B8DF2}"/>
              </a:ext>
            </a:extLst>
          </p:cNvPr>
          <p:cNvSpPr>
            <a:spLocks noGrp="1"/>
          </p:cNvSpPr>
          <p:nvPr>
            <p:ph type="title"/>
          </p:nvPr>
        </p:nvSpPr>
        <p:spPr>
          <a:xfrm>
            <a:off x="628648" y="339728"/>
            <a:ext cx="7886700" cy="596444"/>
          </a:xfrm>
        </p:spPr>
        <p:txBody>
          <a:bodyPr>
            <a:noAutofit/>
          </a:bodyPr>
          <a:lstStyle/>
          <a:p>
            <a:pPr algn="l"/>
            <a:r>
              <a:rPr lang="en-US"/>
              <a:t>Perinatal Mortality</a:t>
            </a:r>
          </a:p>
        </p:txBody>
      </p:sp>
      <p:graphicFrame>
        <p:nvGraphicFramePr>
          <p:cNvPr id="2" name="Chart 1">
            <a:extLst>
              <a:ext uri="{FF2B5EF4-FFF2-40B4-BE49-F238E27FC236}">
                <a16:creationId xmlns:a16="http://schemas.microsoft.com/office/drawing/2014/main" id="{B0A68F7A-A083-4E2B-B574-D05208620F48}"/>
              </a:ext>
            </a:extLst>
          </p:cNvPr>
          <p:cNvGraphicFramePr/>
          <p:nvPr>
            <p:extLst>
              <p:ext uri="{D42A27DB-BD31-4B8C-83A1-F6EECF244321}">
                <p14:modId xmlns:p14="http://schemas.microsoft.com/office/powerpoint/2010/main" val="3228230230"/>
              </p:ext>
            </p:extLst>
          </p:nvPr>
        </p:nvGraphicFramePr>
        <p:xfrm>
          <a:off x="628648" y="1458954"/>
          <a:ext cx="7886699" cy="4638449"/>
        </p:xfrm>
        <a:graphic>
          <a:graphicData uri="http://schemas.openxmlformats.org/drawingml/2006/chart">
            <c:chart xmlns:c="http://schemas.openxmlformats.org/drawingml/2006/chart" xmlns:r="http://schemas.openxmlformats.org/officeDocument/2006/relationships" r:id="rId3"/>
          </a:graphicData>
        </a:graphic>
      </p:graphicFrame>
      <p:sp>
        <p:nvSpPr>
          <p:cNvPr id="6" name="Content Placeholder 2">
            <a:extLst>
              <a:ext uri="{FF2B5EF4-FFF2-40B4-BE49-F238E27FC236}">
                <a16:creationId xmlns:a16="http://schemas.microsoft.com/office/drawing/2014/main" id="{ED3EB88E-B61A-20D4-38C8-97E73458DC84}"/>
              </a:ext>
            </a:extLst>
          </p:cNvPr>
          <p:cNvSpPr>
            <a:spLocks noGrp="1"/>
          </p:cNvSpPr>
          <p:nvPr>
            <p:ph idx="1"/>
          </p:nvPr>
        </p:nvSpPr>
        <p:spPr>
          <a:xfrm>
            <a:off x="628647" y="1012372"/>
            <a:ext cx="7886700" cy="596445"/>
          </a:xfrm>
        </p:spPr>
        <p:txBody>
          <a:bodyPr>
            <a:normAutofit/>
          </a:bodyPr>
          <a:lstStyle/>
          <a:p>
            <a:pPr algn="l"/>
            <a:r>
              <a:rPr lang="en-US"/>
              <a:t>Deaths per 1,000 pregnancies lasting 28 or more weeks for the 5-year period before the survey </a:t>
            </a:r>
          </a:p>
        </p:txBody>
      </p:sp>
      <p:sp>
        <p:nvSpPr>
          <p:cNvPr id="7" name="Content Placeholder 2">
            <a:extLst>
              <a:ext uri="{FF2B5EF4-FFF2-40B4-BE49-F238E27FC236}">
                <a16:creationId xmlns:a16="http://schemas.microsoft.com/office/drawing/2014/main" id="{726788B2-9280-DC84-F8CE-1D2FF4CC3DCA}"/>
              </a:ext>
            </a:extLst>
          </p:cNvPr>
          <p:cNvSpPr txBox="1">
            <a:spLocks/>
          </p:cNvSpPr>
          <p:nvPr/>
        </p:nvSpPr>
        <p:spPr>
          <a:xfrm>
            <a:off x="628648" y="6357257"/>
            <a:ext cx="7886700" cy="337457"/>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600"/>
              <a:t>*Per 1,000 live births</a:t>
            </a:r>
          </a:p>
        </p:txBody>
      </p:sp>
    </p:spTree>
    <p:extLst>
      <p:ext uri="{BB962C8B-B14F-4D97-AF65-F5344CB8AC3E}">
        <p14:creationId xmlns:p14="http://schemas.microsoft.com/office/powerpoint/2010/main" val="1683805951"/>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C1E771-73A1-701F-1EF7-0950A106EB3A}"/>
              </a:ext>
            </a:extLst>
          </p:cNvPr>
          <p:cNvSpPr>
            <a:spLocks noGrp="1"/>
          </p:cNvSpPr>
          <p:nvPr>
            <p:ph type="title"/>
          </p:nvPr>
        </p:nvSpPr>
        <p:spPr/>
        <p:txBody>
          <a:bodyPr/>
          <a:lstStyle/>
          <a:p>
            <a:r>
              <a:rPr lang="en-US"/>
              <a:t>Key Results</a:t>
            </a:r>
          </a:p>
        </p:txBody>
      </p:sp>
      <p:sp>
        <p:nvSpPr>
          <p:cNvPr id="3" name="Content Placeholder 2">
            <a:extLst>
              <a:ext uri="{FF2B5EF4-FFF2-40B4-BE49-F238E27FC236}">
                <a16:creationId xmlns:a16="http://schemas.microsoft.com/office/drawing/2014/main" id="{F2A31AE5-F919-CA50-BF07-AF012D87D146}"/>
              </a:ext>
            </a:extLst>
          </p:cNvPr>
          <p:cNvSpPr>
            <a:spLocks noGrp="1"/>
          </p:cNvSpPr>
          <p:nvPr>
            <p:ph idx="1"/>
          </p:nvPr>
        </p:nvSpPr>
        <p:spPr>
          <a:xfrm>
            <a:off x="628650" y="1415143"/>
            <a:ext cx="8101693" cy="4970358"/>
          </a:xfrm>
        </p:spPr>
        <p:txBody>
          <a:bodyPr>
            <a:noAutofit/>
          </a:bodyPr>
          <a:lstStyle/>
          <a:p>
            <a:pPr marL="285750" indent="-285750">
              <a:lnSpc>
                <a:spcPct val="100000"/>
              </a:lnSpc>
              <a:buFont typeface="Arial" panose="020B0604020202020204" pitchFamily="34" charset="0"/>
              <a:buChar char="•"/>
            </a:pPr>
            <a:r>
              <a:rPr lang="en-US" sz="2400" i="0" dirty="0"/>
              <a:t>Childhood mortality has declined. The </a:t>
            </a:r>
            <a:r>
              <a:rPr lang="en-US" sz="2400" b="1" i="0" dirty="0">
                <a:solidFill>
                  <a:schemeClr val="accent5"/>
                </a:solidFill>
              </a:rPr>
              <a:t>neonatal mortality </a:t>
            </a:r>
            <a:r>
              <a:rPr lang="en-US" sz="2400" i="0" dirty="0"/>
              <a:t>rate is </a:t>
            </a:r>
            <a:r>
              <a:rPr lang="en-US" sz="2400" b="1" i="0" dirty="0">
                <a:solidFill>
                  <a:schemeClr val="accent5"/>
                </a:solidFill>
              </a:rPr>
              <a:t>21 </a:t>
            </a:r>
            <a:r>
              <a:rPr lang="en-US" sz="2400" i="0" dirty="0"/>
              <a:t>deaths per 1,000 live births and the</a:t>
            </a:r>
            <a:r>
              <a:rPr lang="en-US" sz="2400" b="1" i="0" dirty="0">
                <a:solidFill>
                  <a:schemeClr val="accent5"/>
                </a:solidFill>
              </a:rPr>
              <a:t> under-5 mortality </a:t>
            </a:r>
            <a:r>
              <a:rPr lang="en-US" sz="2400" i="0" dirty="0"/>
              <a:t>rate </a:t>
            </a:r>
            <a:r>
              <a:rPr lang="en-US" sz="2400" i="0"/>
              <a:t>is </a:t>
            </a:r>
            <a:r>
              <a:rPr lang="en-US" sz="2400" b="1" i="0">
                <a:solidFill>
                  <a:schemeClr val="accent5"/>
                </a:solidFill>
              </a:rPr>
              <a:t>41 </a:t>
            </a:r>
            <a:r>
              <a:rPr lang="en-US" sz="2400" i="0" dirty="0"/>
              <a:t>deaths per 1,000 live births.</a:t>
            </a:r>
          </a:p>
          <a:p>
            <a:pPr marL="285750" indent="-285750">
              <a:lnSpc>
                <a:spcPct val="100000"/>
              </a:lnSpc>
              <a:buFont typeface="Arial" panose="020B0604020202020204" pitchFamily="34" charset="0"/>
              <a:buChar char="•"/>
            </a:pPr>
            <a:r>
              <a:rPr lang="en-US" sz="2400" i="0" dirty="0"/>
              <a:t>Childhood mortality is higher among children </a:t>
            </a:r>
            <a:r>
              <a:rPr lang="en-US" sz="2400" b="1" i="0" dirty="0">
                <a:solidFill>
                  <a:schemeClr val="accent5"/>
                </a:solidFill>
              </a:rPr>
              <a:t>born less than 2 years after a previous birth</a:t>
            </a:r>
            <a:r>
              <a:rPr lang="en-US" sz="2400" i="0" dirty="0"/>
              <a:t>.</a:t>
            </a:r>
            <a:endParaRPr lang="en-US" sz="2400" b="1" i="0" dirty="0">
              <a:solidFill>
                <a:schemeClr val="accent5"/>
              </a:solidFill>
            </a:endParaRPr>
          </a:p>
          <a:p>
            <a:pPr>
              <a:lnSpc>
                <a:spcPct val="100000"/>
              </a:lnSpc>
            </a:pPr>
            <a:endParaRPr lang="en-US" sz="2400" i="0" dirty="0"/>
          </a:p>
        </p:txBody>
      </p:sp>
    </p:spTree>
    <p:extLst>
      <p:ext uri="{BB962C8B-B14F-4D97-AF65-F5344CB8AC3E}">
        <p14:creationId xmlns:p14="http://schemas.microsoft.com/office/powerpoint/2010/main" val="347563916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a:extLst>
              <a:ext uri="{FF2B5EF4-FFF2-40B4-BE49-F238E27FC236}">
                <a16:creationId xmlns:a16="http://schemas.microsoft.com/office/drawing/2014/main" id="{E690F70B-E368-D7F5-795E-B5139345EF71}"/>
              </a:ext>
            </a:extLst>
          </p:cNvPr>
          <p:cNvSpPr txBox="1"/>
          <p:nvPr/>
        </p:nvSpPr>
        <p:spPr>
          <a:xfrm>
            <a:off x="3443288" y="4462182"/>
            <a:ext cx="2257424" cy="1114424"/>
          </a:xfrm>
          <a:prstGeom prst="rect">
            <a:avLst/>
          </a:prstGeom>
        </p:spPr>
        <p:txBody>
          <a:bodyPr vert="horz" wrap="square" lIns="91440" tIns="45720" rIns="91440" bIns="45720" rtlCol="0" anchor="ctr">
            <a:normAutofit/>
          </a:bodyPr>
          <a:lstStyle/>
          <a:p>
            <a:pPr algn="ctr"/>
            <a:r>
              <a:rPr lang="en-US" sz="2000" dirty="0"/>
              <a:t>Find these data in </a:t>
            </a:r>
            <a:r>
              <a:rPr lang="en-US" sz="2000" b="1" dirty="0">
                <a:solidFill>
                  <a:schemeClr val="accent5"/>
                </a:solidFill>
              </a:rPr>
              <a:t>Chapter 8 </a:t>
            </a:r>
            <a:r>
              <a:rPr lang="en-US" sz="2000" dirty="0"/>
              <a:t>of the Final Report</a:t>
            </a:r>
          </a:p>
        </p:txBody>
      </p:sp>
      <p:pic>
        <p:nvPicPr>
          <p:cNvPr id="2" name="Picture 1" descr="A picture containing text, screenshot, circle, design&#10;&#10;Description automatically generated">
            <a:extLst>
              <a:ext uri="{FF2B5EF4-FFF2-40B4-BE49-F238E27FC236}">
                <a16:creationId xmlns:a16="http://schemas.microsoft.com/office/drawing/2014/main" id="{3DC3B61B-E80B-5615-46E5-69A5546F20A7}"/>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338983" y="879303"/>
            <a:ext cx="2466034" cy="3502160"/>
          </a:xfrm>
          <a:prstGeom prst="rect">
            <a:avLst/>
          </a:prstGeom>
          <a:ln>
            <a:solidFill>
              <a:schemeClr val="tx1"/>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16398852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50121B-D4A7-C426-32A4-BF0987433026}"/>
              </a:ext>
            </a:extLst>
          </p:cNvPr>
          <p:cNvSpPr>
            <a:spLocks noGrp="1"/>
          </p:cNvSpPr>
          <p:nvPr>
            <p:ph type="title"/>
          </p:nvPr>
        </p:nvSpPr>
        <p:spPr/>
        <p:txBody>
          <a:bodyPr/>
          <a:lstStyle/>
          <a:p>
            <a:r>
              <a:rPr lang="en-US" dirty="0"/>
              <a:t>Childhood Mortality Estimates</a:t>
            </a:r>
          </a:p>
        </p:txBody>
      </p:sp>
      <p:sp>
        <p:nvSpPr>
          <p:cNvPr id="3" name="Content Placeholder 2">
            <a:extLst>
              <a:ext uri="{FF2B5EF4-FFF2-40B4-BE49-F238E27FC236}">
                <a16:creationId xmlns:a16="http://schemas.microsoft.com/office/drawing/2014/main" id="{B6340F88-FDE5-D8FA-4CB8-7065B97BFE6B}"/>
              </a:ext>
            </a:extLst>
          </p:cNvPr>
          <p:cNvSpPr>
            <a:spLocks noGrp="1"/>
          </p:cNvSpPr>
          <p:nvPr>
            <p:ph idx="1"/>
          </p:nvPr>
        </p:nvSpPr>
        <p:spPr>
          <a:xfrm>
            <a:off x="628650" y="1391912"/>
            <a:ext cx="7886700" cy="5347091"/>
          </a:xfrm>
        </p:spPr>
        <p:txBody>
          <a:bodyPr>
            <a:normAutofit lnSpcReduction="10000"/>
          </a:bodyPr>
          <a:lstStyle/>
          <a:p>
            <a:pPr>
              <a:lnSpc>
                <a:spcPct val="110000"/>
              </a:lnSpc>
              <a:spcBef>
                <a:spcPts val="1800"/>
              </a:spcBef>
            </a:pPr>
            <a:r>
              <a:rPr lang="en-US" sz="2600" b="1" i="0" dirty="0"/>
              <a:t>Neonatal mortality: </a:t>
            </a:r>
            <a:r>
              <a:rPr lang="en-US" sz="2600" i="0" dirty="0"/>
              <a:t>Probability of dying in the first month of life</a:t>
            </a:r>
          </a:p>
          <a:p>
            <a:pPr>
              <a:lnSpc>
                <a:spcPct val="110000"/>
              </a:lnSpc>
              <a:spcBef>
                <a:spcPts val="1800"/>
              </a:spcBef>
            </a:pPr>
            <a:r>
              <a:rPr lang="en-US" sz="2600" b="1" i="0" dirty="0" err="1"/>
              <a:t>Postneonatal</a:t>
            </a:r>
            <a:r>
              <a:rPr lang="en-US" sz="2600" b="1" i="0" dirty="0"/>
              <a:t> mortality:</a:t>
            </a:r>
            <a:r>
              <a:rPr lang="en-US" sz="2600" i="0" dirty="0"/>
              <a:t> Probability of dying between one month and first birthday</a:t>
            </a:r>
          </a:p>
          <a:p>
            <a:pPr>
              <a:lnSpc>
                <a:spcPct val="110000"/>
              </a:lnSpc>
              <a:spcBef>
                <a:spcPts val="1800"/>
              </a:spcBef>
            </a:pPr>
            <a:r>
              <a:rPr lang="en-US" sz="2600" b="1" i="0" dirty="0"/>
              <a:t>Infant mortality:</a:t>
            </a:r>
            <a:r>
              <a:rPr lang="en-US" sz="2600" i="0" dirty="0"/>
              <a:t> Probability of dying before the first birthday</a:t>
            </a:r>
          </a:p>
          <a:p>
            <a:pPr>
              <a:lnSpc>
                <a:spcPct val="110000"/>
              </a:lnSpc>
              <a:spcBef>
                <a:spcPts val="1800"/>
              </a:spcBef>
            </a:pPr>
            <a:r>
              <a:rPr lang="en-US" sz="2600" b="1" i="0" dirty="0"/>
              <a:t>Child mortality: </a:t>
            </a:r>
            <a:r>
              <a:rPr lang="en-US" sz="2600" i="0" dirty="0"/>
              <a:t>Probability of dying between age one and five</a:t>
            </a:r>
          </a:p>
          <a:p>
            <a:pPr>
              <a:lnSpc>
                <a:spcPct val="110000"/>
              </a:lnSpc>
              <a:spcBef>
                <a:spcPts val="1800"/>
              </a:spcBef>
            </a:pPr>
            <a:r>
              <a:rPr lang="en-US" sz="2600" b="1" i="0" dirty="0"/>
              <a:t>Under-5 mortality: </a:t>
            </a:r>
            <a:r>
              <a:rPr lang="en-US" sz="2600" i="0" dirty="0"/>
              <a:t>Probability of dying before the fifth birthday</a:t>
            </a:r>
            <a:endParaRPr lang="en-US" sz="2600" b="1" i="0" dirty="0"/>
          </a:p>
          <a:p>
            <a:pPr>
              <a:lnSpc>
                <a:spcPct val="110000"/>
              </a:lnSpc>
            </a:pPr>
            <a:endParaRPr lang="en-US" sz="2800" b="1" i="0" dirty="0"/>
          </a:p>
        </p:txBody>
      </p:sp>
    </p:spTree>
    <p:extLst>
      <p:ext uri="{BB962C8B-B14F-4D97-AF65-F5344CB8AC3E}">
        <p14:creationId xmlns:p14="http://schemas.microsoft.com/office/powerpoint/2010/main" val="145779569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a:extLst>
              <a:ext uri="{FF2B5EF4-FFF2-40B4-BE49-F238E27FC236}">
                <a16:creationId xmlns:a16="http://schemas.microsoft.com/office/drawing/2014/main" id="{2D953FA9-CD59-752E-4FDA-CC41FF4B8DF2}"/>
              </a:ext>
            </a:extLst>
          </p:cNvPr>
          <p:cNvSpPr>
            <a:spLocks noGrp="1"/>
          </p:cNvSpPr>
          <p:nvPr>
            <p:ph type="title"/>
          </p:nvPr>
        </p:nvSpPr>
        <p:spPr>
          <a:xfrm>
            <a:off x="628647" y="346524"/>
            <a:ext cx="7886700" cy="596444"/>
          </a:xfrm>
        </p:spPr>
        <p:txBody>
          <a:bodyPr>
            <a:noAutofit/>
          </a:bodyPr>
          <a:lstStyle/>
          <a:p>
            <a:pPr algn="l"/>
            <a:r>
              <a:rPr lang="en-US"/>
              <a:t>Childhood Mortality Rates</a:t>
            </a:r>
          </a:p>
        </p:txBody>
      </p:sp>
      <p:sp>
        <p:nvSpPr>
          <p:cNvPr id="11" name="Content Placeholder 2">
            <a:extLst>
              <a:ext uri="{FF2B5EF4-FFF2-40B4-BE49-F238E27FC236}">
                <a16:creationId xmlns:a16="http://schemas.microsoft.com/office/drawing/2014/main" id="{8E4E40E9-D792-25A1-4B37-23D4780B1318}"/>
              </a:ext>
            </a:extLst>
          </p:cNvPr>
          <p:cNvSpPr>
            <a:spLocks noGrp="1"/>
          </p:cNvSpPr>
          <p:nvPr>
            <p:ph idx="1"/>
          </p:nvPr>
        </p:nvSpPr>
        <p:spPr>
          <a:xfrm>
            <a:off x="628647" y="1093447"/>
            <a:ext cx="7886700" cy="337457"/>
          </a:xfrm>
        </p:spPr>
        <p:txBody>
          <a:bodyPr>
            <a:normAutofit lnSpcReduction="10000"/>
          </a:bodyPr>
          <a:lstStyle/>
          <a:p>
            <a:pPr algn="l"/>
            <a:r>
              <a:rPr lang="en-US"/>
              <a:t>Deaths per 1,000 live births for the 5-year period before the survey </a:t>
            </a:r>
          </a:p>
        </p:txBody>
      </p:sp>
      <p:graphicFrame>
        <p:nvGraphicFramePr>
          <p:cNvPr id="2" name="Chart 1">
            <a:extLst>
              <a:ext uri="{FF2B5EF4-FFF2-40B4-BE49-F238E27FC236}">
                <a16:creationId xmlns:a16="http://schemas.microsoft.com/office/drawing/2014/main" id="{B0A68F7A-A083-4E2B-B574-D05208620F48}"/>
              </a:ext>
            </a:extLst>
          </p:cNvPr>
          <p:cNvGraphicFramePr/>
          <p:nvPr>
            <p:extLst>
              <p:ext uri="{D42A27DB-BD31-4B8C-83A1-F6EECF244321}">
                <p14:modId xmlns:p14="http://schemas.microsoft.com/office/powerpoint/2010/main" val="130094825"/>
              </p:ext>
            </p:extLst>
          </p:nvPr>
        </p:nvGraphicFramePr>
        <p:xfrm>
          <a:off x="628648" y="1631722"/>
          <a:ext cx="7886699" cy="4638449"/>
        </p:xfrm>
        <a:graphic>
          <a:graphicData uri="http://schemas.openxmlformats.org/drawingml/2006/chart">
            <c:chart xmlns:c="http://schemas.openxmlformats.org/drawingml/2006/chart" xmlns:r="http://schemas.openxmlformats.org/officeDocument/2006/relationships" r:id="rId3"/>
          </a:graphicData>
        </a:graphic>
      </p:graphicFrame>
      <p:pic>
        <p:nvPicPr>
          <p:cNvPr id="4" name="Picture 3" descr="A picture containing text&#10;&#10;Description automatically generated">
            <a:extLst>
              <a:ext uri="{FF2B5EF4-FFF2-40B4-BE49-F238E27FC236}">
                <a16:creationId xmlns:a16="http://schemas.microsoft.com/office/drawing/2014/main" id="{9B6E8662-C68D-8FEE-362B-0684FDDB0F1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5" name="Content Placeholder 2">
            <a:extLst>
              <a:ext uri="{FF2B5EF4-FFF2-40B4-BE49-F238E27FC236}">
                <a16:creationId xmlns:a16="http://schemas.microsoft.com/office/drawing/2014/main" id="{F6218C7A-D0A5-44A4-B089-4A3E64524887}"/>
              </a:ext>
            </a:extLst>
          </p:cNvPr>
          <p:cNvSpPr txBox="1">
            <a:spLocks/>
          </p:cNvSpPr>
          <p:nvPr/>
        </p:nvSpPr>
        <p:spPr>
          <a:xfrm>
            <a:off x="7416756" y="805178"/>
            <a:ext cx="1579639"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dirty="0">
                <a:solidFill>
                  <a:srgbClr val="009DDA"/>
                </a:solidFill>
              </a:rPr>
              <a:t>Indicators 3.2.1, 3.2.2</a:t>
            </a:r>
          </a:p>
        </p:txBody>
      </p:sp>
    </p:spTree>
    <p:extLst>
      <p:ext uri="{BB962C8B-B14F-4D97-AF65-F5344CB8AC3E}">
        <p14:creationId xmlns:p14="http://schemas.microsoft.com/office/powerpoint/2010/main" val="200434485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50" y="365125"/>
            <a:ext cx="7886700" cy="930275"/>
          </a:xfrm>
        </p:spPr>
        <p:txBody>
          <a:bodyPr>
            <a:noAutofit/>
          </a:bodyPr>
          <a:lstStyle/>
          <a:p>
            <a:r>
              <a:rPr lang="en-US"/>
              <a:t>Trends in Childhood Mortality</a:t>
            </a:r>
          </a:p>
        </p:txBody>
      </p:sp>
      <p:graphicFrame>
        <p:nvGraphicFramePr>
          <p:cNvPr id="8" name="Chart 7">
            <a:extLst>
              <a:ext uri="{FF2B5EF4-FFF2-40B4-BE49-F238E27FC236}">
                <a16:creationId xmlns:a16="http://schemas.microsoft.com/office/drawing/2014/main" id="{A25666F9-CCA3-9D59-B863-99CA3EC76DEB}"/>
              </a:ext>
            </a:extLst>
          </p:cNvPr>
          <p:cNvGraphicFramePr/>
          <p:nvPr>
            <p:extLst>
              <p:ext uri="{D42A27DB-BD31-4B8C-83A1-F6EECF244321}">
                <p14:modId xmlns:p14="http://schemas.microsoft.com/office/powerpoint/2010/main" val="3775116807"/>
              </p:ext>
            </p:extLst>
          </p:nvPr>
        </p:nvGraphicFramePr>
        <p:xfrm>
          <a:off x="628650" y="1621969"/>
          <a:ext cx="7992836" cy="4521952"/>
        </p:xfrm>
        <a:graphic>
          <a:graphicData uri="http://schemas.openxmlformats.org/drawingml/2006/chart">
            <c:chart xmlns:c="http://schemas.openxmlformats.org/drawingml/2006/chart" xmlns:r="http://schemas.openxmlformats.org/officeDocument/2006/relationships" r:id="rId3"/>
          </a:graphicData>
        </a:graphic>
      </p:graphicFrame>
      <p:sp>
        <p:nvSpPr>
          <p:cNvPr id="11" name="TextBox 10">
            <a:extLst>
              <a:ext uri="{FF2B5EF4-FFF2-40B4-BE49-F238E27FC236}">
                <a16:creationId xmlns:a16="http://schemas.microsoft.com/office/drawing/2014/main" id="{B854967F-8043-B86D-C735-482989D83C1E}"/>
              </a:ext>
            </a:extLst>
          </p:cNvPr>
          <p:cNvSpPr txBox="1"/>
          <p:nvPr/>
        </p:nvSpPr>
        <p:spPr>
          <a:xfrm>
            <a:off x="522514" y="2052757"/>
            <a:ext cx="2525486" cy="381000"/>
          </a:xfrm>
          <a:prstGeom prst="rect">
            <a:avLst/>
          </a:prstGeom>
        </p:spPr>
        <p:txBody>
          <a:bodyPr vert="horz" wrap="square" lIns="91440" tIns="45720" rIns="91440" bIns="45720" rtlCol="0" anchor="ctr">
            <a:normAutofit/>
          </a:bodyPr>
          <a:lstStyle/>
          <a:p>
            <a:pPr algn="l"/>
            <a:r>
              <a:rPr lang="en-US" sz="1800" b="1" dirty="0">
                <a:solidFill>
                  <a:schemeClr val="accent3"/>
                </a:solidFill>
                <a:latin typeface="Source Sans Pro" panose="020B0503030403020204" pitchFamily="34" charset="0"/>
                <a:ea typeface="Source Sans Pro" panose="020B0503030403020204" pitchFamily="34" charset="0"/>
              </a:rPr>
              <a:t>Under-5 mortality</a:t>
            </a:r>
          </a:p>
        </p:txBody>
      </p:sp>
      <p:sp>
        <p:nvSpPr>
          <p:cNvPr id="12" name="TextBox 11">
            <a:extLst>
              <a:ext uri="{FF2B5EF4-FFF2-40B4-BE49-F238E27FC236}">
                <a16:creationId xmlns:a16="http://schemas.microsoft.com/office/drawing/2014/main" id="{3862842A-EAC4-C115-2F36-83D77BEE1E0E}"/>
              </a:ext>
            </a:extLst>
          </p:cNvPr>
          <p:cNvSpPr txBox="1"/>
          <p:nvPr/>
        </p:nvSpPr>
        <p:spPr>
          <a:xfrm>
            <a:off x="522514" y="4233510"/>
            <a:ext cx="2775858" cy="381000"/>
          </a:xfrm>
          <a:prstGeom prst="rect">
            <a:avLst/>
          </a:prstGeom>
        </p:spPr>
        <p:txBody>
          <a:bodyPr vert="horz" wrap="square" lIns="91440" tIns="45720" rIns="91440" bIns="45720" rtlCol="0" anchor="ctr">
            <a:normAutofit/>
          </a:bodyPr>
          <a:lstStyle/>
          <a:p>
            <a:pPr algn="l"/>
            <a:r>
              <a:rPr lang="en-US" sz="1800" b="1" dirty="0">
                <a:solidFill>
                  <a:schemeClr val="accent5"/>
                </a:solidFill>
                <a:latin typeface="Source Sans Pro" panose="020B0503030403020204" pitchFamily="34" charset="0"/>
                <a:ea typeface="Source Sans Pro" panose="020B0503030403020204" pitchFamily="34" charset="0"/>
              </a:rPr>
              <a:t>Neonatal mortality</a:t>
            </a:r>
          </a:p>
        </p:txBody>
      </p:sp>
      <p:sp>
        <p:nvSpPr>
          <p:cNvPr id="16" name="Content Placeholder 2">
            <a:extLst>
              <a:ext uri="{FF2B5EF4-FFF2-40B4-BE49-F238E27FC236}">
                <a16:creationId xmlns:a16="http://schemas.microsoft.com/office/drawing/2014/main" id="{7EF9F444-652D-626D-94F0-686DE3F451C0}"/>
              </a:ext>
            </a:extLst>
          </p:cNvPr>
          <p:cNvSpPr>
            <a:spLocks noGrp="1"/>
          </p:cNvSpPr>
          <p:nvPr>
            <p:ph idx="1"/>
          </p:nvPr>
        </p:nvSpPr>
        <p:spPr>
          <a:xfrm>
            <a:off x="628650" y="1221013"/>
            <a:ext cx="7886700" cy="337457"/>
          </a:xfrm>
        </p:spPr>
        <p:txBody>
          <a:bodyPr>
            <a:normAutofit lnSpcReduction="10000"/>
          </a:bodyPr>
          <a:lstStyle/>
          <a:p>
            <a:pPr algn="l"/>
            <a:r>
              <a:rPr lang="en-US"/>
              <a:t>Deaths per 1,000 live births for the 5-year period before the survey </a:t>
            </a:r>
          </a:p>
        </p:txBody>
      </p:sp>
      <p:sp>
        <p:nvSpPr>
          <p:cNvPr id="17" name="TextBox 16">
            <a:extLst>
              <a:ext uri="{FF2B5EF4-FFF2-40B4-BE49-F238E27FC236}">
                <a16:creationId xmlns:a16="http://schemas.microsoft.com/office/drawing/2014/main" id="{B5138D57-81A7-9062-3037-7FA0E56333ED}"/>
              </a:ext>
            </a:extLst>
          </p:cNvPr>
          <p:cNvSpPr txBox="1"/>
          <p:nvPr/>
        </p:nvSpPr>
        <p:spPr>
          <a:xfrm>
            <a:off x="522514" y="3388962"/>
            <a:ext cx="1981200" cy="381000"/>
          </a:xfrm>
          <a:prstGeom prst="rect">
            <a:avLst/>
          </a:prstGeom>
        </p:spPr>
        <p:txBody>
          <a:bodyPr vert="horz" wrap="square" lIns="91440" tIns="45720" rIns="91440" bIns="45720" rtlCol="0" anchor="ctr">
            <a:normAutofit/>
          </a:bodyPr>
          <a:lstStyle/>
          <a:p>
            <a:pPr algn="l"/>
            <a:r>
              <a:rPr lang="en-US" sz="1800" b="1" dirty="0">
                <a:solidFill>
                  <a:schemeClr val="accent4"/>
                </a:solidFill>
                <a:latin typeface="Source Sans Pro" panose="020B0503030403020204" pitchFamily="34" charset="0"/>
                <a:ea typeface="Source Sans Pro" panose="020B0503030403020204" pitchFamily="34" charset="0"/>
              </a:rPr>
              <a:t>Infant mortality</a:t>
            </a:r>
          </a:p>
        </p:txBody>
      </p:sp>
      <p:pic>
        <p:nvPicPr>
          <p:cNvPr id="3" name="Picture 2" descr="A picture containing text&#10;&#10;Description automatically generated">
            <a:extLst>
              <a:ext uri="{FF2B5EF4-FFF2-40B4-BE49-F238E27FC236}">
                <a16:creationId xmlns:a16="http://schemas.microsoft.com/office/drawing/2014/main" id="{F54130F3-DE37-5185-2B28-7B1052DDAE4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4" name="Content Placeholder 2">
            <a:extLst>
              <a:ext uri="{FF2B5EF4-FFF2-40B4-BE49-F238E27FC236}">
                <a16:creationId xmlns:a16="http://schemas.microsoft.com/office/drawing/2014/main" id="{D50AFE45-B444-5D0F-EBED-95939A2D486D}"/>
              </a:ext>
            </a:extLst>
          </p:cNvPr>
          <p:cNvSpPr txBox="1">
            <a:spLocks/>
          </p:cNvSpPr>
          <p:nvPr/>
        </p:nvSpPr>
        <p:spPr>
          <a:xfrm>
            <a:off x="7416756" y="830035"/>
            <a:ext cx="1579639"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dirty="0">
                <a:solidFill>
                  <a:srgbClr val="009DDA"/>
                </a:solidFill>
              </a:rPr>
              <a:t>Indicators 3.2.1, 3.2.2</a:t>
            </a:r>
          </a:p>
        </p:txBody>
      </p:sp>
      <p:sp>
        <p:nvSpPr>
          <p:cNvPr id="5" name="TextBox 4">
            <a:extLst>
              <a:ext uri="{FF2B5EF4-FFF2-40B4-BE49-F238E27FC236}">
                <a16:creationId xmlns:a16="http://schemas.microsoft.com/office/drawing/2014/main" id="{0BC56E5B-4442-4167-6DF3-0CD7ACB06A4A}"/>
              </a:ext>
            </a:extLst>
          </p:cNvPr>
          <p:cNvSpPr txBox="1"/>
          <p:nvPr/>
        </p:nvSpPr>
        <p:spPr>
          <a:xfrm>
            <a:off x="704850" y="6143921"/>
            <a:ext cx="7569723" cy="556182"/>
          </a:xfrm>
          <a:prstGeom prst="rect">
            <a:avLst/>
          </a:prstGeom>
        </p:spPr>
        <p:txBody>
          <a:bodyPr vert="horz" wrap="square" lIns="91440" tIns="45720" rIns="91440" bIns="45720" rtlCol="0" anchor="ctr">
            <a:normAutofit fontScale="77500" lnSpcReduction="20000"/>
          </a:bodyPr>
          <a:lstStyle/>
          <a:p>
            <a:pPr algn="l"/>
            <a:r>
              <a:rPr lang="en-US" i="1" dirty="0">
                <a:latin typeface="Source Sans Pro" panose="020B0503030403020204" pitchFamily="34" charset="0"/>
                <a:ea typeface="Source Sans Pro" panose="020B0503030403020204" pitchFamily="34" charset="0"/>
              </a:rPr>
              <a:t>Note: Data from 2003 and later are nationally representative, while data collected before 2003 exclude the North Eastern region and several northern districts in the Eastern and Rift Valley regions.</a:t>
            </a:r>
            <a:endParaRPr lang="en-US" sz="1800" i="1" dirty="0">
              <a:latin typeface="Source Sans Pro" panose="020B0503030403020204" pitchFamily="34" charset="0"/>
              <a:ea typeface="Source Sans Pro" panose="020B0503030403020204" pitchFamily="34" charset="0"/>
            </a:endParaRPr>
          </a:p>
        </p:txBody>
      </p:sp>
    </p:spTree>
    <p:extLst>
      <p:ext uri="{BB962C8B-B14F-4D97-AF65-F5344CB8AC3E}">
        <p14:creationId xmlns:p14="http://schemas.microsoft.com/office/powerpoint/2010/main" val="142878892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50" y="365125"/>
            <a:ext cx="7886700" cy="930275"/>
          </a:xfrm>
        </p:spPr>
        <p:txBody>
          <a:bodyPr>
            <a:noAutofit/>
          </a:bodyPr>
          <a:lstStyle/>
          <a:p>
            <a:r>
              <a:rPr lang="en-US"/>
              <a:t>Childhood Mortality by Sex</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629863304"/>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sp>
        <p:nvSpPr>
          <p:cNvPr id="6" name="Content Placeholder 2">
            <a:extLst>
              <a:ext uri="{FF2B5EF4-FFF2-40B4-BE49-F238E27FC236}">
                <a16:creationId xmlns:a16="http://schemas.microsoft.com/office/drawing/2014/main" id="{7025D00B-60EA-BCA6-2BAB-C345C0E8E0AD}"/>
              </a:ext>
            </a:extLst>
          </p:cNvPr>
          <p:cNvSpPr>
            <a:spLocks noGrp="1"/>
          </p:cNvSpPr>
          <p:nvPr>
            <p:ph idx="1"/>
          </p:nvPr>
        </p:nvSpPr>
        <p:spPr>
          <a:xfrm>
            <a:off x="628650" y="1295400"/>
            <a:ext cx="7886700" cy="337457"/>
          </a:xfrm>
        </p:spPr>
        <p:txBody>
          <a:bodyPr>
            <a:normAutofit lnSpcReduction="10000"/>
          </a:bodyPr>
          <a:lstStyle/>
          <a:p>
            <a:pPr algn="l"/>
            <a:r>
              <a:rPr lang="en-US"/>
              <a:t>Deaths per 1,000 live births for the 5-year period before the survey </a:t>
            </a:r>
          </a:p>
        </p:txBody>
      </p:sp>
      <p:pic>
        <p:nvPicPr>
          <p:cNvPr id="3" name="Picture 2" descr="A picture containing text&#10;&#10;Description automatically generated">
            <a:extLst>
              <a:ext uri="{FF2B5EF4-FFF2-40B4-BE49-F238E27FC236}">
                <a16:creationId xmlns:a16="http://schemas.microsoft.com/office/drawing/2014/main" id="{61170066-FB51-9A9F-B895-C25125C1BFA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4" name="Content Placeholder 2">
            <a:extLst>
              <a:ext uri="{FF2B5EF4-FFF2-40B4-BE49-F238E27FC236}">
                <a16:creationId xmlns:a16="http://schemas.microsoft.com/office/drawing/2014/main" id="{D2AB4EB9-4B53-09E4-875D-332427043F2A}"/>
              </a:ext>
            </a:extLst>
          </p:cNvPr>
          <p:cNvSpPr txBox="1">
            <a:spLocks/>
          </p:cNvSpPr>
          <p:nvPr/>
        </p:nvSpPr>
        <p:spPr>
          <a:xfrm>
            <a:off x="7416756" y="805178"/>
            <a:ext cx="1579639"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dirty="0">
                <a:solidFill>
                  <a:srgbClr val="009DDA"/>
                </a:solidFill>
              </a:rPr>
              <a:t>Indicators 3.2.1, 3.2.2</a:t>
            </a:r>
          </a:p>
        </p:txBody>
      </p:sp>
    </p:spTree>
    <p:extLst>
      <p:ext uri="{BB962C8B-B14F-4D97-AF65-F5344CB8AC3E}">
        <p14:creationId xmlns:p14="http://schemas.microsoft.com/office/powerpoint/2010/main" val="267200480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50" y="365125"/>
            <a:ext cx="7886700" cy="930275"/>
          </a:xfrm>
        </p:spPr>
        <p:txBody>
          <a:bodyPr>
            <a:noAutofit/>
          </a:bodyPr>
          <a:lstStyle/>
          <a:p>
            <a:r>
              <a:rPr lang="en-US"/>
              <a:t>Childhood Mortality by Residence</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276738357"/>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sp>
        <p:nvSpPr>
          <p:cNvPr id="6" name="Content Placeholder 2">
            <a:extLst>
              <a:ext uri="{FF2B5EF4-FFF2-40B4-BE49-F238E27FC236}">
                <a16:creationId xmlns:a16="http://schemas.microsoft.com/office/drawing/2014/main" id="{7025D00B-60EA-BCA6-2BAB-C345C0E8E0AD}"/>
              </a:ext>
            </a:extLst>
          </p:cNvPr>
          <p:cNvSpPr>
            <a:spLocks noGrp="1"/>
          </p:cNvSpPr>
          <p:nvPr>
            <p:ph idx="1"/>
          </p:nvPr>
        </p:nvSpPr>
        <p:spPr>
          <a:xfrm>
            <a:off x="628650" y="1295400"/>
            <a:ext cx="7886700" cy="337457"/>
          </a:xfrm>
        </p:spPr>
        <p:txBody>
          <a:bodyPr>
            <a:normAutofit lnSpcReduction="10000"/>
          </a:bodyPr>
          <a:lstStyle/>
          <a:p>
            <a:pPr algn="l"/>
            <a:r>
              <a:rPr lang="en-US"/>
              <a:t>Deaths per 1,000 live births for the 5-year period before the survey </a:t>
            </a:r>
          </a:p>
        </p:txBody>
      </p:sp>
      <p:pic>
        <p:nvPicPr>
          <p:cNvPr id="3" name="Picture 2" descr="A picture containing text&#10;&#10;Description automatically generated">
            <a:extLst>
              <a:ext uri="{FF2B5EF4-FFF2-40B4-BE49-F238E27FC236}">
                <a16:creationId xmlns:a16="http://schemas.microsoft.com/office/drawing/2014/main" id="{13A84AEE-966C-7496-2339-7466BA13307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4" name="Content Placeholder 2">
            <a:extLst>
              <a:ext uri="{FF2B5EF4-FFF2-40B4-BE49-F238E27FC236}">
                <a16:creationId xmlns:a16="http://schemas.microsoft.com/office/drawing/2014/main" id="{CBA8D4B5-4DB4-0D25-C4C3-18387223B531}"/>
              </a:ext>
            </a:extLst>
          </p:cNvPr>
          <p:cNvSpPr txBox="1">
            <a:spLocks/>
          </p:cNvSpPr>
          <p:nvPr/>
        </p:nvSpPr>
        <p:spPr>
          <a:xfrm>
            <a:off x="7416756" y="805178"/>
            <a:ext cx="1579639"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dirty="0">
                <a:solidFill>
                  <a:srgbClr val="009DDA"/>
                </a:solidFill>
              </a:rPr>
              <a:t>Indicators 3.2.1, 3.2.2</a:t>
            </a:r>
          </a:p>
        </p:txBody>
      </p:sp>
    </p:spTree>
    <p:extLst>
      <p:ext uri="{BB962C8B-B14F-4D97-AF65-F5344CB8AC3E}">
        <p14:creationId xmlns:p14="http://schemas.microsoft.com/office/powerpoint/2010/main" val="290047143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8" y="497592"/>
            <a:ext cx="6899494" cy="930275"/>
          </a:xfrm>
        </p:spPr>
        <p:txBody>
          <a:bodyPr>
            <a:noAutofit/>
          </a:bodyPr>
          <a:lstStyle/>
          <a:p>
            <a:r>
              <a:rPr lang="en-US" dirty="0"/>
              <a:t>Childhood Mortality </a:t>
            </a:r>
            <a:br>
              <a:rPr lang="en-US" dirty="0"/>
            </a:br>
            <a:r>
              <a:rPr lang="en-US" dirty="0"/>
              <a:t>by Mother’s Education</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3138251050"/>
              </p:ext>
            </p:extLst>
          </p:nvPr>
        </p:nvGraphicFramePr>
        <p:xfrm>
          <a:off x="628650" y="2001132"/>
          <a:ext cx="7886699" cy="4304845"/>
        </p:xfrm>
        <a:graphic>
          <a:graphicData uri="http://schemas.openxmlformats.org/drawingml/2006/chart">
            <c:chart xmlns:c="http://schemas.openxmlformats.org/drawingml/2006/chart" xmlns:r="http://schemas.openxmlformats.org/officeDocument/2006/relationships" r:id="rId3"/>
          </a:graphicData>
        </a:graphic>
      </p:graphicFrame>
      <p:sp>
        <p:nvSpPr>
          <p:cNvPr id="6" name="Content Placeholder 2">
            <a:extLst>
              <a:ext uri="{FF2B5EF4-FFF2-40B4-BE49-F238E27FC236}">
                <a16:creationId xmlns:a16="http://schemas.microsoft.com/office/drawing/2014/main" id="{7025D00B-60EA-BCA6-2BAB-C345C0E8E0AD}"/>
              </a:ext>
            </a:extLst>
          </p:cNvPr>
          <p:cNvSpPr>
            <a:spLocks noGrp="1"/>
          </p:cNvSpPr>
          <p:nvPr>
            <p:ph idx="1"/>
          </p:nvPr>
        </p:nvSpPr>
        <p:spPr>
          <a:xfrm>
            <a:off x="628649" y="1545771"/>
            <a:ext cx="7886700" cy="337457"/>
          </a:xfrm>
        </p:spPr>
        <p:txBody>
          <a:bodyPr>
            <a:normAutofit lnSpcReduction="10000"/>
          </a:bodyPr>
          <a:lstStyle/>
          <a:p>
            <a:pPr algn="l"/>
            <a:r>
              <a:rPr lang="en-US"/>
              <a:t>Deaths per 1,000 live births for the 10-year period before the survey </a:t>
            </a:r>
          </a:p>
        </p:txBody>
      </p:sp>
      <p:pic>
        <p:nvPicPr>
          <p:cNvPr id="8" name="Picture 7" descr="A picture containing text&#10;&#10;Description automatically generated">
            <a:extLst>
              <a:ext uri="{FF2B5EF4-FFF2-40B4-BE49-F238E27FC236}">
                <a16:creationId xmlns:a16="http://schemas.microsoft.com/office/drawing/2014/main" id="{95ABCA1A-ED10-A4EB-2E51-48FD386E2AC8}"/>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10" name="Content Placeholder 2">
            <a:extLst>
              <a:ext uri="{FF2B5EF4-FFF2-40B4-BE49-F238E27FC236}">
                <a16:creationId xmlns:a16="http://schemas.microsoft.com/office/drawing/2014/main" id="{23F02814-C03D-2DDE-02BC-E93A96D833ED}"/>
              </a:ext>
            </a:extLst>
          </p:cNvPr>
          <p:cNvSpPr txBox="1">
            <a:spLocks/>
          </p:cNvSpPr>
          <p:nvPr/>
        </p:nvSpPr>
        <p:spPr>
          <a:xfrm>
            <a:off x="7416756" y="805178"/>
            <a:ext cx="1579639"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dirty="0">
                <a:solidFill>
                  <a:srgbClr val="009DDA"/>
                </a:solidFill>
              </a:rPr>
              <a:t>Indicators 3.2.1, 3.2.2</a:t>
            </a:r>
          </a:p>
        </p:txBody>
      </p:sp>
    </p:spTree>
    <p:extLst>
      <p:ext uri="{BB962C8B-B14F-4D97-AF65-F5344CB8AC3E}">
        <p14:creationId xmlns:p14="http://schemas.microsoft.com/office/powerpoint/2010/main" val="215895378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8" y="497592"/>
            <a:ext cx="7886700" cy="930275"/>
          </a:xfrm>
        </p:spPr>
        <p:txBody>
          <a:bodyPr>
            <a:noAutofit/>
          </a:bodyPr>
          <a:lstStyle/>
          <a:p>
            <a:r>
              <a:rPr lang="en-US"/>
              <a:t>Childhood Mortality by Wealth</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3010684158"/>
              </p:ext>
            </p:extLst>
          </p:nvPr>
        </p:nvGraphicFramePr>
        <p:xfrm>
          <a:off x="628649" y="1990337"/>
          <a:ext cx="7886699" cy="4315640"/>
        </p:xfrm>
        <a:graphic>
          <a:graphicData uri="http://schemas.openxmlformats.org/drawingml/2006/chart">
            <c:chart xmlns:c="http://schemas.openxmlformats.org/drawingml/2006/chart" xmlns:r="http://schemas.openxmlformats.org/officeDocument/2006/relationships" r:id="rId3"/>
          </a:graphicData>
        </a:graphic>
      </p:graphicFrame>
      <p:sp>
        <p:nvSpPr>
          <p:cNvPr id="6" name="Content Placeholder 2">
            <a:extLst>
              <a:ext uri="{FF2B5EF4-FFF2-40B4-BE49-F238E27FC236}">
                <a16:creationId xmlns:a16="http://schemas.microsoft.com/office/drawing/2014/main" id="{7025D00B-60EA-BCA6-2BAB-C345C0E8E0AD}"/>
              </a:ext>
            </a:extLst>
          </p:cNvPr>
          <p:cNvSpPr>
            <a:spLocks noGrp="1"/>
          </p:cNvSpPr>
          <p:nvPr>
            <p:ph idx="1"/>
          </p:nvPr>
        </p:nvSpPr>
        <p:spPr>
          <a:xfrm>
            <a:off x="628649" y="1545771"/>
            <a:ext cx="7886700" cy="337457"/>
          </a:xfrm>
        </p:spPr>
        <p:txBody>
          <a:bodyPr>
            <a:normAutofit lnSpcReduction="10000"/>
          </a:bodyPr>
          <a:lstStyle/>
          <a:p>
            <a:pPr algn="l"/>
            <a:r>
              <a:rPr lang="en-US"/>
              <a:t>Deaths per 1,000 live births for the 10-year period before the survey </a:t>
            </a:r>
          </a:p>
        </p:txBody>
      </p:sp>
      <p:pic>
        <p:nvPicPr>
          <p:cNvPr id="3" name="Picture 2" descr="A picture containing text&#10;&#10;Description automatically generated">
            <a:extLst>
              <a:ext uri="{FF2B5EF4-FFF2-40B4-BE49-F238E27FC236}">
                <a16:creationId xmlns:a16="http://schemas.microsoft.com/office/drawing/2014/main" id="{16B32A62-C277-D3E8-4777-D8940A660696}"/>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4" name="Content Placeholder 2">
            <a:extLst>
              <a:ext uri="{FF2B5EF4-FFF2-40B4-BE49-F238E27FC236}">
                <a16:creationId xmlns:a16="http://schemas.microsoft.com/office/drawing/2014/main" id="{C6F1C81C-E386-FFD1-F0FA-0F5FAB6993EF}"/>
              </a:ext>
            </a:extLst>
          </p:cNvPr>
          <p:cNvSpPr txBox="1">
            <a:spLocks/>
          </p:cNvSpPr>
          <p:nvPr/>
        </p:nvSpPr>
        <p:spPr>
          <a:xfrm>
            <a:off x="7416756" y="805178"/>
            <a:ext cx="1579639"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dirty="0">
                <a:solidFill>
                  <a:srgbClr val="009DDA"/>
                </a:solidFill>
              </a:rPr>
              <a:t>Indicators 3.2.1, 3.2.2</a:t>
            </a:r>
          </a:p>
        </p:txBody>
      </p:sp>
    </p:spTree>
    <p:extLst>
      <p:ext uri="{BB962C8B-B14F-4D97-AF65-F5344CB8AC3E}">
        <p14:creationId xmlns:p14="http://schemas.microsoft.com/office/powerpoint/2010/main" val="1397072476"/>
      </p:ext>
    </p:extLst>
  </p:cSld>
  <p:clrMapOvr>
    <a:masterClrMapping/>
  </p:clrMapOvr>
</p:sld>
</file>

<file path=ppt/theme/theme1.xml><?xml version="1.0" encoding="utf-8"?>
<a:theme xmlns:a="http://schemas.openxmlformats.org/drawingml/2006/main" name="Custom Design">
  <a:themeElements>
    <a:clrScheme name="Kenya">
      <a:dk1>
        <a:sysClr val="windowText" lastClr="000000"/>
      </a:dk1>
      <a:lt1>
        <a:sysClr val="window" lastClr="FFFFFF"/>
      </a:lt1>
      <a:dk2>
        <a:srgbClr val="001F40"/>
      </a:dk2>
      <a:lt2>
        <a:srgbClr val="E3DED1"/>
      </a:lt2>
      <a:accent1>
        <a:srgbClr val="6999D1"/>
      </a:accent1>
      <a:accent2>
        <a:srgbClr val="E9CCBA"/>
      </a:accent2>
      <a:accent3>
        <a:srgbClr val="5E896F"/>
      </a:accent3>
      <a:accent4>
        <a:srgbClr val="F7C770"/>
      </a:accent4>
      <a:accent5>
        <a:srgbClr val="CD6940"/>
      </a:accent5>
      <a:accent6>
        <a:srgbClr val="0D917C"/>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2_Custom Design">
  <a:themeElements>
    <a:clrScheme name="Kenya">
      <a:dk1>
        <a:sysClr val="windowText" lastClr="000000"/>
      </a:dk1>
      <a:lt1>
        <a:sysClr val="window" lastClr="FFFFFF"/>
      </a:lt1>
      <a:dk2>
        <a:srgbClr val="001F40"/>
      </a:dk2>
      <a:lt2>
        <a:srgbClr val="E3DED1"/>
      </a:lt2>
      <a:accent1>
        <a:srgbClr val="6999D1"/>
      </a:accent1>
      <a:accent2>
        <a:srgbClr val="E9CCBA"/>
      </a:accent2>
      <a:accent3>
        <a:srgbClr val="5E896F"/>
      </a:accent3>
      <a:accent4>
        <a:srgbClr val="F7C770"/>
      </a:accent4>
      <a:accent5>
        <a:srgbClr val="CD6940"/>
      </a:accent5>
      <a:accent6>
        <a:srgbClr val="0D917C"/>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lIns="91440" tIns="45720" rIns="91440" bIns="45720" rtlCol="0" anchor="ctr">
        <a:normAutofit/>
      </a:bodyPr>
      <a:lstStyle>
        <a:defPPr algn="l">
          <a:defRPr sz="1800" i="1" dirty="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3_Custom Design">
  <a:themeElements>
    <a:clrScheme name="Kenya">
      <a:dk1>
        <a:sysClr val="windowText" lastClr="000000"/>
      </a:dk1>
      <a:lt1>
        <a:sysClr val="window" lastClr="FFFFFF"/>
      </a:lt1>
      <a:dk2>
        <a:srgbClr val="001F40"/>
      </a:dk2>
      <a:lt2>
        <a:srgbClr val="E3DED1"/>
      </a:lt2>
      <a:accent1>
        <a:srgbClr val="6999D1"/>
      </a:accent1>
      <a:accent2>
        <a:srgbClr val="E9CCBA"/>
      </a:accent2>
      <a:accent3>
        <a:srgbClr val="5E896F"/>
      </a:accent3>
      <a:accent4>
        <a:srgbClr val="F7C770"/>
      </a:accent4>
      <a:accent5>
        <a:srgbClr val="CD6940"/>
      </a:accent5>
      <a:accent6>
        <a:srgbClr val="0D917C"/>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lIns="91440" tIns="45720" rIns="91440" bIns="45720" rtlCol="0" anchor="ctr">
        <a:normAutofit/>
      </a:bodyPr>
      <a:lstStyle>
        <a:defPPr algn="l">
          <a:defRPr sz="1800" i="1" dirty="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DAE09DEE16327245B7538AF0464A7905" ma:contentTypeVersion="537" ma:contentTypeDescription="Create a new document." ma:contentTypeScope="" ma:versionID="e7cbe689751eeaf97a6063955fa96448">
  <xsd:schema xmlns:xsd="http://www.w3.org/2001/XMLSchema" xmlns:xs="http://www.w3.org/2001/XMLSchema" xmlns:p="http://schemas.microsoft.com/office/2006/metadata/properties" xmlns:ns2="d16efad5-0601-4cf0-b7c2-89968258c777" xmlns:ns3="83c4e5ee-5eea-4e8c-8b50-726738bccb6e" xmlns:ns4="fa6a9aea-fb0f-4ddd-aff8-712634b7d5fe" targetNamespace="http://schemas.microsoft.com/office/2006/metadata/properties" ma:root="true" ma:fieldsID="ff45c2014597e0afdac646b4b124c49b" ns2:_="" ns3:_="" ns4:_="">
    <xsd:import namespace="d16efad5-0601-4cf0-b7c2-89968258c777"/>
    <xsd:import namespace="83c4e5ee-5eea-4e8c-8b50-726738bccb6e"/>
    <xsd:import namespace="fa6a9aea-fb0f-4ddd-aff8-712634b7d5fe"/>
    <xsd:element name="properties">
      <xsd:complexType>
        <xsd:sequence>
          <xsd:element name="documentManagement">
            <xsd:complexType>
              <xsd:all>
                <xsd:element ref="ns2:_dlc_DocId" minOccurs="0"/>
                <xsd:element ref="ns2:_dlc_DocIdUrl" minOccurs="0"/>
                <xsd:element ref="ns2:_dlc_DocIdPersistId" minOccurs="0"/>
                <xsd:element ref="ns3:MediaServiceMetadata" minOccurs="0"/>
                <xsd:element ref="ns3:MediaServiceFastMetadata" minOccurs="0"/>
                <xsd:element ref="ns3:MediaServiceDateTaken" minOccurs="0"/>
                <xsd:element ref="ns3:MediaServiceAutoTags" minOccurs="0"/>
                <xsd:element ref="ns3:MediaServiceGenerationTime" minOccurs="0"/>
                <xsd:element ref="ns3:MediaServiceEventHashCode" minOccurs="0"/>
                <xsd:element ref="ns3:MediaServiceLocation" minOccurs="0"/>
                <xsd:element ref="ns3:MediaServiceOCR" minOccurs="0"/>
                <xsd:element ref="ns3:MediaServiceAutoKeyPoints" minOccurs="0"/>
                <xsd:element ref="ns3:MediaServiceKeyPoints" minOccurs="0"/>
                <xsd:element ref="ns2:SharedWithUsers" minOccurs="0"/>
                <xsd:element ref="ns2:SharedWithDetails" minOccurs="0"/>
                <xsd:element ref="ns3:MediaLengthInSeconds" minOccurs="0"/>
                <xsd:element ref="ns3:lcf76f155ced4ddcb4097134ff3c332f" minOccurs="0"/>
                <xsd:element ref="ns4:TaxCatchAll"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d16efad5-0601-4cf0-b7c2-89968258c777" elementFormDefault="qualified">
    <xsd:import namespace="http://schemas.microsoft.com/office/2006/documentManagement/types"/>
    <xsd:import namespace="http://schemas.microsoft.com/office/infopath/2007/PartnerControls"/>
    <xsd:element name="_dlc_DocId" ma:index="8" nillable="true" ma:displayName="Document ID Value" ma:description="The value of the document ID assigned to this item." ma:internalName="_dlc_DocId" ma:readOnly="true">
      <xsd:simpleType>
        <xsd:restriction base="dms:Text"/>
      </xsd:simpleType>
    </xsd:element>
    <xsd:element name="_dlc_DocIdUrl" ma:index="9" nillable="true" ma:displayName="Document ID" ma:description="Permanent link to this document."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10" nillable="true" ma:displayName="Persist ID" ma:description="Keep ID on add." ma:hidden="true" ma:internalName="_dlc_DocIdPersistId" ma:readOnly="true">
      <xsd:simpleType>
        <xsd:restriction base="dms:Boolean"/>
      </xsd:simpleType>
    </xsd:element>
    <xsd:element name="SharedWithUsers" ma:index="21"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2"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83c4e5ee-5eea-4e8c-8b50-726738bccb6e" elementFormDefault="qualified">
    <xsd:import namespace="http://schemas.microsoft.com/office/2006/documentManagement/types"/>
    <xsd:import namespace="http://schemas.microsoft.com/office/infopath/2007/PartnerControls"/>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DateTaken" ma:index="13" nillable="true" ma:displayName="MediaServiceDateTaken" ma:hidden="true" ma:internalName="MediaServiceDateTaken" ma:readOnly="true">
      <xsd:simpleType>
        <xsd:restriction base="dms:Text"/>
      </xsd:simpleType>
    </xsd:element>
    <xsd:element name="MediaServiceAutoTags" ma:index="14" nillable="true" ma:displayName="Tags" ma:internalName="MediaServiceAutoTags" ma:readOnly="true">
      <xsd:simpleType>
        <xsd:restriction base="dms:Text"/>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Location" ma:index="17" nillable="true" ma:displayName="Location" ma:internalName="MediaServiceLocation" ma:readOnly="true">
      <xsd:simpleType>
        <xsd:restriction base="dms:Text"/>
      </xsd:simpleType>
    </xsd:element>
    <xsd:element name="MediaServiceOCR" ma:index="18" nillable="true" ma:displayName="Extracted Text" ma:internalName="MediaServiceOCR" ma:readOnly="true">
      <xsd:simpleType>
        <xsd:restriction base="dms:Note">
          <xsd:maxLength value="255"/>
        </xsd:restriction>
      </xsd:simpleType>
    </xsd:element>
    <xsd:element name="MediaServiceAutoKeyPoints" ma:index="19" nillable="true" ma:displayName="MediaServiceAutoKeyPoints" ma:hidden="true" ma:internalName="MediaServiceAutoKeyPoints" ma:readOnly="true">
      <xsd:simpleType>
        <xsd:restriction base="dms:Note"/>
      </xsd:simpleType>
    </xsd:element>
    <xsd:element name="MediaServiceKeyPoints" ma:index="20" nillable="true" ma:displayName="KeyPoints" ma:internalName="MediaServiceKeyPoints" ma:readOnly="true">
      <xsd:simpleType>
        <xsd:restriction base="dms:Note">
          <xsd:maxLength value="255"/>
        </xsd:restriction>
      </xsd:simpleType>
    </xsd:element>
    <xsd:element name="MediaLengthInSeconds" ma:index="23" nillable="true" ma:displayName="Length (seconds)" ma:internalName="MediaLengthInSeconds" ma:readOnly="true">
      <xsd:simpleType>
        <xsd:restriction base="dms:Unknown"/>
      </xsd:simpleType>
    </xsd:element>
    <xsd:element name="lcf76f155ced4ddcb4097134ff3c332f" ma:index="25" nillable="true" ma:taxonomy="true" ma:internalName="lcf76f155ced4ddcb4097134ff3c332f" ma:taxonomyFieldName="MediaServiceImageTags" ma:displayName="Image Tags" ma:readOnly="false" ma:fieldId="{5cf76f15-5ced-4ddc-b409-7134ff3c332f}" ma:taxonomyMulti="true" ma:sspId="6856f2ee-118d-42e8-91de-064c9a66b685" ma:termSetId="09814cd3-568e-fe90-9814-8d621ff8fb84" ma:anchorId="fba54fb3-c3e1-fe81-a776-ca4b69148c4d" ma:open="true" ma:isKeyword="false">
      <xsd:complexType>
        <xsd:sequence>
          <xsd:element ref="pc:Terms" minOccurs="0" maxOccurs="1"/>
        </xsd:sequence>
      </xsd:complexType>
    </xsd:element>
  </xsd:schema>
  <xsd:schema xmlns:xsd="http://www.w3.org/2001/XMLSchema" xmlns:xs="http://www.w3.org/2001/XMLSchema" xmlns:dms="http://schemas.microsoft.com/office/2006/documentManagement/types" xmlns:pc="http://schemas.microsoft.com/office/infopath/2007/PartnerControls" targetNamespace="fa6a9aea-fb0f-4ddd-aff8-712634b7d5fe" elementFormDefault="qualified">
    <xsd:import namespace="http://schemas.microsoft.com/office/2006/documentManagement/types"/>
    <xsd:import namespace="http://schemas.microsoft.com/office/infopath/2007/PartnerControls"/>
    <xsd:element name="TaxCatchAll" ma:index="26" nillable="true" ma:displayName="Taxonomy Catch All Column" ma:hidden="true" ma:list="{9af71320-1412-4515-a0b2-dc1dac8ea18d}" ma:internalName="TaxCatchAll" ma:showField="CatchAllData" ma:web="d16efad5-0601-4cf0-b7c2-89968258c777">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spe:Receivers xmlns:spe="http://schemas.microsoft.com/sharepoint/events">
  <Receiver>
    <Name>Document ID Generator</Name>
    <Synchronization>Synchronous</Synchronization>
    <Type>10001</Type>
    <SequenceNumber>1000</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10002</Type>
    <SequenceNumber>1001</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10004</Type>
    <SequenceNumber>1002</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10006</Type>
    <SequenceNumber>1003</SequenceNumber>
    <Url/>
    <Assembly>Microsoft.Office.DocumentManagement, Version=16.0.0.0, Culture=neutral, PublicKeyToken=71e9bce111e9429c</Assembly>
    <Class>Microsoft.Office.DocumentManagement.Internal.DocIdHandler</Class>
    <Data/>
    <Filter/>
  </Receiver>
</spe:Receivers>
</file>

<file path=customXml/item3.xml><?xml version="1.0" encoding="utf-8"?>
<?mso-contentType ?>
<FormTemplates xmlns="http://schemas.microsoft.com/sharepoint/v3/contenttype/forms">
  <Display>DocumentLibraryForm</Display>
  <Edit>DocumentLibraryForm</Edit>
  <New>DocumentLibraryForm</New>
</FormTemplates>
</file>

<file path=customXml/item4.xml><?xml version="1.0" encoding="utf-8"?>
<p:properties xmlns:p="http://schemas.microsoft.com/office/2006/metadata/properties" xmlns:xsi="http://www.w3.org/2001/XMLSchema-instance" xmlns:pc="http://schemas.microsoft.com/office/infopath/2007/PartnerControls">
  <documentManagement>
    <_dlc_DocId xmlns="d16efad5-0601-4cf0-b7c2-89968258c777">VMX3MACP777Z-1177381151-29020</_dlc_DocId>
    <_dlc_DocIdUrl xmlns="d16efad5-0601-4cf0-b7c2-89968258c777">
      <Url>https://icfonline.sharepoint.com/sites/ihd-dhs/Dissemination/_layouts/15/DocIdRedir.aspx?ID=VMX3MACP777Z-1177381151-29020</Url>
      <Description>VMX3MACP777Z-1177381151-29020</Description>
    </_dlc_DocIdUrl>
    <TaxCatchAll xmlns="fa6a9aea-fb0f-4ddd-aff8-712634b7d5fe" xsi:nil="true"/>
    <lcf76f155ced4ddcb4097134ff3c332f xmlns="83c4e5ee-5eea-4e8c-8b50-726738bccb6e">
      <Terms xmlns="http://schemas.microsoft.com/office/infopath/2007/PartnerControls"/>
    </lcf76f155ced4ddcb4097134ff3c332f>
  </documentManagement>
</p:properties>
</file>

<file path=customXml/itemProps1.xml><?xml version="1.0" encoding="utf-8"?>
<ds:datastoreItem xmlns:ds="http://schemas.openxmlformats.org/officeDocument/2006/customXml" ds:itemID="{F4CE90FE-582E-4137-8D0C-CC814A30666A}">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d16efad5-0601-4cf0-b7c2-89968258c777"/>
    <ds:schemaRef ds:uri="83c4e5ee-5eea-4e8c-8b50-726738bccb6e"/>
    <ds:schemaRef ds:uri="fa6a9aea-fb0f-4ddd-aff8-712634b7d5f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78BBB4D1-D007-4369-AB9E-5B8C675DE8C2}">
  <ds:schemaRefs>
    <ds:schemaRef ds:uri="http://schemas.microsoft.com/sharepoint/events"/>
  </ds:schemaRefs>
</ds:datastoreItem>
</file>

<file path=customXml/itemProps3.xml><?xml version="1.0" encoding="utf-8"?>
<ds:datastoreItem xmlns:ds="http://schemas.openxmlformats.org/officeDocument/2006/customXml" ds:itemID="{7A906D3A-AE0C-43AD-9392-3C18C1CB37EA}">
  <ds:schemaRefs>
    <ds:schemaRef ds:uri="http://schemas.microsoft.com/sharepoint/v3/contenttype/forms"/>
  </ds:schemaRefs>
</ds:datastoreItem>
</file>

<file path=customXml/itemProps4.xml><?xml version="1.0" encoding="utf-8"?>
<ds:datastoreItem xmlns:ds="http://schemas.openxmlformats.org/officeDocument/2006/customXml" ds:itemID="{9981E3BE-0910-4E81-BE17-3B9CCC885C4D}">
  <ds:schemaRefs>
    <ds:schemaRef ds:uri="http://purl.org/dc/terms/"/>
    <ds:schemaRef ds:uri="83c4e5ee-5eea-4e8c-8b50-726738bccb6e"/>
    <ds:schemaRef ds:uri="http://schemas.microsoft.com/office/2006/documentManagement/types"/>
    <ds:schemaRef ds:uri="http://purl.org/dc/dcmitype/"/>
    <ds:schemaRef ds:uri="http://schemas.microsoft.com/office/2006/metadata/properties"/>
    <ds:schemaRef ds:uri="http://purl.org/dc/elements/1.1/"/>
    <ds:schemaRef ds:uri="http://www.w3.org/XML/1998/namespace"/>
    <ds:schemaRef ds:uri="http://schemas.microsoft.com/office/infopath/2007/PartnerControls"/>
    <ds:schemaRef ds:uri="http://schemas.openxmlformats.org/package/2006/metadata/core-properties"/>
    <ds:schemaRef ds:uri="fa6a9aea-fb0f-4ddd-aff8-712634b7d5fe"/>
    <ds:schemaRef ds:uri="d16efad5-0601-4cf0-b7c2-89968258c777"/>
  </ds:schemaRefs>
</ds:datastoreItem>
</file>

<file path=docMetadata/LabelInfo.xml><?xml version="1.0" encoding="utf-8"?>
<clbl:labelList xmlns:clbl="http://schemas.microsoft.com/office/2020/mipLabelMetadata">
  <clbl:label id="{cf90b97b-be46-4a00-9700-81ce4ff1b7f6}" enabled="0" method="" siteId="{cf90b97b-be46-4a00-9700-81ce4ff1b7f6}" removed="1"/>
</clbl:labelList>
</file>

<file path=docProps/app.xml><?xml version="1.0" encoding="utf-8"?>
<Properties xmlns="http://schemas.openxmlformats.org/officeDocument/2006/extended-properties" xmlns:vt="http://schemas.openxmlformats.org/officeDocument/2006/docPropsVTypes">
  <Template>office theme</Template>
  <TotalTime>1481</TotalTime>
  <Words>918</Words>
  <Application>Microsoft Office PowerPoint</Application>
  <PresentationFormat>On-screen Show (4:3)</PresentationFormat>
  <Paragraphs>184</Paragraphs>
  <Slides>16</Slides>
  <Notes>12</Notes>
  <HiddenSlides>0</HiddenSlides>
  <MMClips>0</MMClips>
  <ScaleCrop>false</ScaleCrop>
  <HeadingPairs>
    <vt:vector size="6" baseType="variant">
      <vt:variant>
        <vt:lpstr>Fonts Used</vt:lpstr>
      </vt:variant>
      <vt:variant>
        <vt:i4>4</vt:i4>
      </vt:variant>
      <vt:variant>
        <vt:lpstr>Theme</vt:lpstr>
      </vt:variant>
      <vt:variant>
        <vt:i4>3</vt:i4>
      </vt:variant>
      <vt:variant>
        <vt:lpstr>Slide Titles</vt:lpstr>
      </vt:variant>
      <vt:variant>
        <vt:i4>16</vt:i4>
      </vt:variant>
    </vt:vector>
  </HeadingPairs>
  <TitlesOfParts>
    <vt:vector size="23" baseType="lpstr">
      <vt:lpstr>Arial</vt:lpstr>
      <vt:lpstr>Calibri</vt:lpstr>
      <vt:lpstr>Source Sans Pro</vt:lpstr>
      <vt:lpstr>Source Sans Pro SemiBold</vt:lpstr>
      <vt:lpstr>Custom Design</vt:lpstr>
      <vt:lpstr>2_Custom Design</vt:lpstr>
      <vt:lpstr>3_Custom Design</vt:lpstr>
      <vt:lpstr>PowerPoint Presentation</vt:lpstr>
      <vt:lpstr>PowerPoint Presentation</vt:lpstr>
      <vt:lpstr>Childhood Mortality Estimates</vt:lpstr>
      <vt:lpstr>Childhood Mortality Rates</vt:lpstr>
      <vt:lpstr>Trends in Childhood Mortality</vt:lpstr>
      <vt:lpstr>Childhood Mortality by Sex</vt:lpstr>
      <vt:lpstr>Childhood Mortality by Residence</vt:lpstr>
      <vt:lpstr>Childhood Mortality  by Mother’s Education</vt:lpstr>
      <vt:lpstr>Childhood Mortality by Wealth</vt:lpstr>
      <vt:lpstr>PowerPoint Presentation</vt:lpstr>
      <vt:lpstr>Childhood Mortality  by Mother’s Age at Birth</vt:lpstr>
      <vt:lpstr>Childhood Mortality  by Birth Order</vt:lpstr>
      <vt:lpstr>Childhood Mortality  by Previous Birth Interval</vt:lpstr>
      <vt:lpstr>Perinatal Mortality</vt:lpstr>
      <vt:lpstr>Perinatal Mortality</vt:lpstr>
      <vt:lpstr>Key Results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Balian, Sarah</dc:creator>
  <cp:lastModifiedBy>McFarland, Annette (CNTR)</cp:lastModifiedBy>
  <cp:revision>1</cp:revision>
  <dcterms:created xsi:type="dcterms:W3CDTF">2022-12-05T19:39:34Z</dcterms:created>
  <dcterms:modified xsi:type="dcterms:W3CDTF">2023-06-28T09:20:40Z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0x010100DAE09DEE16327245B7538AF0464A7905</vt:lpwstr>
  </property>
  <property fmtid="{D5CDD505-2E9C-101B-9397-08002B2CF9AE}" pid="3" name="_dlc_DocIdItemGuid">
    <vt:lpwstr>ad3b6245-03b3-481c-8413-41844dc657c4</vt:lpwstr>
  </property>
  <property fmtid="{D5CDD505-2E9C-101B-9397-08002B2CF9AE}" pid="4" name="MediaServiceImageTags">
    <vt:lpwstr/>
  </property>
</Properties>
</file>